
<file path=[Content_Types].xml><?xml version="1.0" encoding="utf-8"?>
<Types xmlns="http://schemas.openxmlformats.org/package/2006/content-types">
  <Default Extension="fntdata" ContentType="application/x-fontdata"/>
  <Default Extension="jpeg" ContentType="image/jpeg"/>
  <Default Extension="jpg" ContentType="image/pn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media/image23.jpg" ContentType="image/jpeg"/>
  <Override PartName="/ppt/notesSlides/notesSlide1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autoCompressPictures="0">
  <p:sldMasterIdLst>
    <p:sldMasterId id="2147483674" r:id="rId1"/>
  </p:sldMasterIdLst>
  <p:notesMasterIdLst>
    <p:notesMasterId r:id="rId29"/>
  </p:notesMasterIdLst>
  <p:sldIdLst>
    <p:sldId id="305" r:id="rId2"/>
    <p:sldId id="257" r:id="rId3"/>
    <p:sldId id="256" r:id="rId4"/>
    <p:sldId id="309" r:id="rId5"/>
    <p:sldId id="306" r:id="rId6"/>
    <p:sldId id="259" r:id="rId7"/>
    <p:sldId id="313" r:id="rId8"/>
    <p:sldId id="262" r:id="rId9"/>
    <p:sldId id="314" r:id="rId10"/>
    <p:sldId id="315" r:id="rId11"/>
    <p:sldId id="317" r:id="rId12"/>
    <p:sldId id="318" r:id="rId13"/>
    <p:sldId id="319" r:id="rId14"/>
    <p:sldId id="320" r:id="rId15"/>
    <p:sldId id="321" r:id="rId16"/>
    <p:sldId id="323" r:id="rId17"/>
    <p:sldId id="322" r:id="rId18"/>
    <p:sldId id="307" r:id="rId19"/>
    <p:sldId id="263" r:id="rId20"/>
    <p:sldId id="264" r:id="rId21"/>
    <p:sldId id="324" r:id="rId22"/>
    <p:sldId id="325" r:id="rId23"/>
    <p:sldId id="326" r:id="rId24"/>
    <p:sldId id="327" r:id="rId25"/>
    <p:sldId id="308" r:id="rId26"/>
    <p:sldId id="328" r:id="rId27"/>
    <p:sldId id="283" r:id="rId28"/>
  </p:sldIdLst>
  <p:sldSz cx="9144000" cy="5143500" type="screen16x9"/>
  <p:notesSz cx="6858000" cy="9144000"/>
  <p:embeddedFontLst>
    <p:embeddedFont>
      <p:font typeface="Baloo Tammudu 2" panose="020B0604020202020204" charset="0"/>
      <p:regular r:id="rId30"/>
      <p:bold r:id="rId31"/>
    </p:embeddedFont>
    <p:embeddedFont>
      <p:font typeface="Kavoon" panose="020B0604020202020204" charset="0"/>
      <p:regular r:id="rId32"/>
    </p:embeddedFont>
    <p:embeddedFont>
      <p:font typeface="Open Sans" panose="020B0606030504020204" pitchFamily="34" charset="0"/>
      <p:regular r:id="rId33"/>
      <p:bold r:id="rId34"/>
      <p:italic r:id="rId35"/>
      <p:boldItalic r:id="rId36"/>
    </p:embeddedFont>
    <p:embeddedFont>
      <p:font typeface="Roboto Condensed Light" panose="020F0502020204030204" pitchFamily="2" charset="0"/>
      <p:regular r:id="rId37"/>
      <p:italic r:id="rId38"/>
    </p:embeddedFont>
    <p:embeddedFont>
      <p:font typeface="SVN-Caprica Script" panose="020B0604020202020204" charset="0"/>
      <p:regular r:id="rId39"/>
    </p:embeddedFont>
    <p:embeddedFont>
      <p:font typeface="SVN-Dumpling" panose="02000000000000000000" charset="0"/>
      <p:regular r:id="rId40"/>
    </p:embeddedFont>
    <p:embeddedFont>
      <p:font typeface="SVN-Internation" panose="020B0604020202020204" charset="0"/>
      <p:regular r:id="rId41"/>
    </p:embeddedFont>
    <p:embeddedFont>
      <p:font typeface="SVN-Sarifa" panose="00000500000000000000" charset="0"/>
      <p:regular r:id="rId42"/>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userDrawn="1">
          <p15:clr>
            <a:srgbClr val="A4A3A4"/>
          </p15:clr>
        </p15:guide>
        <p15:guide id="2" pos="288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DB3B44"/>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05F546ED-7ECF-497D-804A-B509256F2862}">
  <a:tblStyle styleId="{05F546ED-7ECF-497D-804A-B509256F2862}"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000" autoAdjust="0"/>
    <p:restoredTop sz="94581" autoAdjust="0"/>
  </p:normalViewPr>
  <p:slideViewPr>
    <p:cSldViewPr snapToGrid="0" showGuides="1">
      <p:cViewPr varScale="1">
        <p:scale>
          <a:sx n="87" d="100"/>
          <a:sy n="87" d="100"/>
        </p:scale>
        <p:origin x="930" y="78"/>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font" Target="fonts/font10.fntdata"/><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font" Target="fonts/font5.fntdata"/><Relationship Id="rId42" Type="http://schemas.openxmlformats.org/officeDocument/2006/relationships/font" Target="fonts/font13.fntdata"/><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font" Target="fonts/font4.fntdata"/><Relationship Id="rId38" Type="http://schemas.openxmlformats.org/officeDocument/2006/relationships/font" Target="fonts/font9.fntdata"/><Relationship Id="rId46"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notesMaster" Target="notesMasters/notesMaster1.xml"/><Relationship Id="rId41" Type="http://schemas.openxmlformats.org/officeDocument/2006/relationships/font" Target="fonts/font12.fntdata"/><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font" Target="fonts/font3.fntdata"/><Relationship Id="rId37" Type="http://schemas.openxmlformats.org/officeDocument/2006/relationships/font" Target="fonts/font8.fntdata"/><Relationship Id="rId40" Type="http://schemas.openxmlformats.org/officeDocument/2006/relationships/font" Target="fonts/font11.fntdata"/><Relationship Id="rId45"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font" Target="fonts/font7.fntdata"/><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font" Target="fonts/font2.fntdata"/><Relationship Id="rId44"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font" Target="fonts/font1.fntdata"/><Relationship Id="rId35" Type="http://schemas.openxmlformats.org/officeDocument/2006/relationships/font" Target="fonts/font6.fntdata"/><Relationship Id="rId43"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86"/>
        <p:cNvGrpSpPr/>
        <p:nvPr/>
      </p:nvGrpSpPr>
      <p:grpSpPr>
        <a:xfrm>
          <a:off x="0" y="0"/>
          <a:ext cx="0" cy="0"/>
          <a:chOff x="0" y="0"/>
          <a:chExt cx="0" cy="0"/>
        </a:xfrm>
      </p:grpSpPr>
      <p:sp>
        <p:nvSpPr>
          <p:cNvPr id="7487" name="Google Shape;7487;g13cfddbaeb9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88" name="Google Shape;7488;g13cfddbaeb9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80"/>
        <p:cNvGrpSpPr/>
        <p:nvPr/>
      </p:nvGrpSpPr>
      <p:grpSpPr>
        <a:xfrm>
          <a:off x="0" y="0"/>
          <a:ext cx="0" cy="0"/>
          <a:chOff x="0" y="0"/>
          <a:chExt cx="0" cy="0"/>
        </a:xfrm>
      </p:grpSpPr>
      <p:sp>
        <p:nvSpPr>
          <p:cNvPr id="7481" name="Google Shape;7481;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82" name="Google Shape;7482;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2364233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53"/>
        <p:cNvGrpSpPr/>
        <p:nvPr/>
      </p:nvGrpSpPr>
      <p:grpSpPr>
        <a:xfrm>
          <a:off x="0" y="0"/>
          <a:ext cx="0" cy="0"/>
          <a:chOff x="0" y="0"/>
          <a:chExt cx="0" cy="0"/>
        </a:xfrm>
      </p:grpSpPr>
      <p:sp>
        <p:nvSpPr>
          <p:cNvPr id="8754" name="Google Shape;8754;g13d8de14309_0_5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55" name="Google Shape;8755;g13d8de14309_0_5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8396399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80"/>
        <p:cNvGrpSpPr/>
        <p:nvPr/>
      </p:nvGrpSpPr>
      <p:grpSpPr>
        <a:xfrm>
          <a:off x="0" y="0"/>
          <a:ext cx="0" cy="0"/>
          <a:chOff x="0" y="0"/>
          <a:chExt cx="0" cy="0"/>
        </a:xfrm>
      </p:grpSpPr>
      <p:sp>
        <p:nvSpPr>
          <p:cNvPr id="7481" name="Google Shape;7481;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82" name="Google Shape;7482;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80"/>
        <p:cNvGrpSpPr/>
        <p:nvPr/>
      </p:nvGrpSpPr>
      <p:grpSpPr>
        <a:xfrm>
          <a:off x="0" y="0"/>
          <a:ext cx="0" cy="0"/>
          <a:chOff x="0" y="0"/>
          <a:chExt cx="0" cy="0"/>
        </a:xfrm>
      </p:grpSpPr>
      <p:sp>
        <p:nvSpPr>
          <p:cNvPr id="7481" name="Google Shape;7481;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82" name="Google Shape;7482;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5032207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17"/>
        <p:cNvGrpSpPr/>
        <p:nvPr/>
      </p:nvGrpSpPr>
      <p:grpSpPr>
        <a:xfrm>
          <a:off x="0" y="0"/>
          <a:ext cx="0" cy="0"/>
          <a:chOff x="0" y="0"/>
          <a:chExt cx="0" cy="0"/>
        </a:xfrm>
      </p:grpSpPr>
      <p:sp>
        <p:nvSpPr>
          <p:cNvPr id="7518" name="Google Shape;7518;gbd6c00e730_0_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19" name="Google Shape;7519;gbd6c00e730_0_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57122475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39"/>
        <p:cNvGrpSpPr/>
        <p:nvPr/>
      </p:nvGrpSpPr>
      <p:grpSpPr>
        <a:xfrm>
          <a:off x="0" y="0"/>
          <a:ext cx="0" cy="0"/>
          <a:chOff x="0" y="0"/>
          <a:chExt cx="0" cy="0"/>
        </a:xfrm>
      </p:grpSpPr>
      <p:sp>
        <p:nvSpPr>
          <p:cNvPr id="8140" name="Google Shape;8140;g13d8de14309_0_4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1" name="Google Shape;8141;g13d8de14309_0_4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80"/>
        <p:cNvGrpSpPr/>
        <p:nvPr/>
      </p:nvGrpSpPr>
      <p:grpSpPr>
        <a:xfrm>
          <a:off x="0" y="0"/>
          <a:ext cx="0" cy="0"/>
          <a:chOff x="0" y="0"/>
          <a:chExt cx="0" cy="0"/>
        </a:xfrm>
      </p:grpSpPr>
      <p:sp>
        <p:nvSpPr>
          <p:cNvPr id="7481" name="Google Shape;7481;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82" name="Google Shape;7482;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67138850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00"/>
        <p:cNvGrpSpPr/>
        <p:nvPr/>
      </p:nvGrpSpPr>
      <p:grpSpPr>
        <a:xfrm>
          <a:off x="0" y="0"/>
          <a:ext cx="0" cy="0"/>
          <a:chOff x="0" y="0"/>
          <a:chExt cx="0" cy="0"/>
        </a:xfrm>
      </p:grpSpPr>
      <p:sp>
        <p:nvSpPr>
          <p:cNvPr id="8201" name="Google Shape;8201;g13d8de14309_0_4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02" name="Google Shape;8202;g13d8de14309_0_4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86"/>
        <p:cNvGrpSpPr/>
        <p:nvPr/>
      </p:nvGrpSpPr>
      <p:grpSpPr>
        <a:xfrm>
          <a:off x="0" y="0"/>
          <a:ext cx="0" cy="0"/>
          <a:chOff x="0" y="0"/>
          <a:chExt cx="0" cy="0"/>
        </a:xfrm>
      </p:grpSpPr>
      <p:sp>
        <p:nvSpPr>
          <p:cNvPr id="8287" name="Google Shape;8287;g13d8de14309_0_10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88" name="Google Shape;8288;g13d8de14309_0_10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a:off x="6455935" y="3153341"/>
            <a:ext cx="3346100" cy="2659875"/>
          </a:xfrm>
          <a:custGeom>
            <a:avLst/>
            <a:gdLst/>
            <a:ahLst/>
            <a:cxnLst/>
            <a:rect l="l" t="t" r="r" b="b"/>
            <a:pathLst>
              <a:path w="133844" h="106395" extrusionOk="0">
                <a:moveTo>
                  <a:pt x="8062" y="97653"/>
                </a:moveTo>
                <a:cubicBezTo>
                  <a:pt x="-10312" y="92426"/>
                  <a:pt x="7439" y="74581"/>
                  <a:pt x="14925" y="67095"/>
                </a:cubicBezTo>
                <a:cubicBezTo>
                  <a:pt x="22411" y="59609"/>
                  <a:pt x="43429" y="57936"/>
                  <a:pt x="52980" y="52735"/>
                </a:cubicBezTo>
                <a:cubicBezTo>
                  <a:pt x="62531" y="47534"/>
                  <a:pt x="63808" y="41907"/>
                  <a:pt x="72230" y="35891"/>
                </a:cubicBezTo>
                <a:cubicBezTo>
                  <a:pt x="80652" y="29875"/>
                  <a:pt x="95090" y="21855"/>
                  <a:pt x="103512" y="16641"/>
                </a:cubicBezTo>
                <a:cubicBezTo>
                  <a:pt x="111934" y="11427"/>
                  <a:pt x="119154" y="-9027"/>
                  <a:pt x="122763" y="4609"/>
                </a:cubicBezTo>
                <a:cubicBezTo>
                  <a:pt x="126373" y="18245"/>
                  <a:pt x="144286" y="82948"/>
                  <a:pt x="125169" y="98455"/>
                </a:cubicBezTo>
                <a:cubicBezTo>
                  <a:pt x="106052" y="113962"/>
                  <a:pt x="26436" y="102880"/>
                  <a:pt x="8062" y="97653"/>
                </a:cubicBezTo>
                <a:close/>
              </a:path>
            </a:pathLst>
          </a:custGeom>
          <a:solidFill>
            <a:schemeClr val="accent4"/>
          </a:solidFill>
          <a:ln>
            <a:noFill/>
          </a:ln>
        </p:spPr>
      </p:sp>
      <p:sp>
        <p:nvSpPr>
          <p:cNvPr id="10" name="Google Shape;10;p2"/>
          <p:cNvSpPr/>
          <p:nvPr/>
        </p:nvSpPr>
        <p:spPr>
          <a:xfrm>
            <a:off x="-308942" y="-394710"/>
            <a:ext cx="3145725" cy="2518625"/>
          </a:xfrm>
          <a:custGeom>
            <a:avLst/>
            <a:gdLst/>
            <a:ahLst/>
            <a:cxnLst/>
            <a:rect l="l" t="t" r="r" b="b"/>
            <a:pathLst>
              <a:path w="125829" h="100745" extrusionOk="0">
                <a:moveTo>
                  <a:pt x="122086" y="7446"/>
                </a:moveTo>
                <a:cubicBezTo>
                  <a:pt x="136591" y="10654"/>
                  <a:pt x="104841" y="21483"/>
                  <a:pt x="96579" y="26616"/>
                </a:cubicBezTo>
                <a:cubicBezTo>
                  <a:pt x="88317" y="31750"/>
                  <a:pt x="77396" y="31496"/>
                  <a:pt x="72516" y="38247"/>
                </a:cubicBezTo>
                <a:cubicBezTo>
                  <a:pt x="67637" y="44998"/>
                  <a:pt x="76393" y="59637"/>
                  <a:pt x="67302" y="67123"/>
                </a:cubicBezTo>
                <a:cubicBezTo>
                  <a:pt x="58212" y="74609"/>
                  <a:pt x="27999" y="78219"/>
                  <a:pt x="17973" y="83165"/>
                </a:cubicBezTo>
                <a:cubicBezTo>
                  <a:pt x="7947" y="88111"/>
                  <a:pt x="8548" y="109434"/>
                  <a:pt x="7144" y="96801"/>
                </a:cubicBezTo>
                <a:cubicBezTo>
                  <a:pt x="5740" y="84168"/>
                  <a:pt x="-9606" y="22259"/>
                  <a:pt x="9551" y="7366"/>
                </a:cubicBezTo>
                <a:cubicBezTo>
                  <a:pt x="28708" y="-7526"/>
                  <a:pt x="107581" y="4238"/>
                  <a:pt x="122086" y="7446"/>
                </a:cubicBezTo>
                <a:close/>
              </a:path>
            </a:pathLst>
          </a:custGeom>
          <a:solidFill>
            <a:schemeClr val="lt2"/>
          </a:solidFill>
          <a:ln>
            <a:noFill/>
          </a:ln>
        </p:spPr>
      </p:sp>
      <p:pic>
        <p:nvPicPr>
          <p:cNvPr id="11" name="Google Shape;11;p2"/>
          <p:cNvPicPr preferRelativeResize="0"/>
          <p:nvPr/>
        </p:nvPicPr>
        <p:blipFill>
          <a:blip r:embed="rId2">
            <a:alphaModFix/>
          </a:blip>
          <a:stretch>
            <a:fillRect/>
          </a:stretch>
        </p:blipFill>
        <p:spPr>
          <a:xfrm>
            <a:off x="0" y="0"/>
            <a:ext cx="9144000" cy="5143500"/>
          </a:xfrm>
          <a:prstGeom prst="rect">
            <a:avLst/>
          </a:prstGeom>
          <a:noFill/>
          <a:ln>
            <a:noFill/>
          </a:ln>
        </p:spPr>
      </p:pic>
      <p:grpSp>
        <p:nvGrpSpPr>
          <p:cNvPr id="12" name="Google Shape;12;p2"/>
          <p:cNvGrpSpPr/>
          <p:nvPr/>
        </p:nvGrpSpPr>
        <p:grpSpPr>
          <a:xfrm>
            <a:off x="8146922" y="542767"/>
            <a:ext cx="498893" cy="535812"/>
            <a:chOff x="539500" y="356300"/>
            <a:chExt cx="347201" cy="372894"/>
          </a:xfrm>
        </p:grpSpPr>
        <p:sp>
          <p:nvSpPr>
            <p:cNvPr id="13" name="Google Shape;13;p2"/>
            <p:cNvSpPr/>
            <p:nvPr/>
          </p:nvSpPr>
          <p:spPr>
            <a:xfrm>
              <a:off x="545665" y="376864"/>
              <a:ext cx="113034" cy="349271"/>
            </a:xfrm>
            <a:custGeom>
              <a:avLst/>
              <a:gdLst/>
              <a:ahLst/>
              <a:cxnLst/>
              <a:rect l="l" t="t" r="r" b="b"/>
              <a:pathLst>
                <a:path w="2512" h="7762" extrusionOk="0">
                  <a:moveTo>
                    <a:pt x="982" y="799"/>
                  </a:moveTo>
                  <a:cubicBezTo>
                    <a:pt x="982" y="822"/>
                    <a:pt x="960" y="845"/>
                    <a:pt x="960" y="845"/>
                  </a:cubicBezTo>
                  <a:cubicBezTo>
                    <a:pt x="960" y="822"/>
                    <a:pt x="960" y="822"/>
                    <a:pt x="982" y="799"/>
                  </a:cubicBezTo>
                  <a:close/>
                  <a:moveTo>
                    <a:pt x="1233" y="0"/>
                  </a:moveTo>
                  <a:cubicBezTo>
                    <a:pt x="1233" y="0"/>
                    <a:pt x="1211" y="23"/>
                    <a:pt x="1188" y="23"/>
                  </a:cubicBezTo>
                  <a:cubicBezTo>
                    <a:pt x="1165" y="23"/>
                    <a:pt x="1142" y="46"/>
                    <a:pt x="1142" y="46"/>
                  </a:cubicBezTo>
                  <a:cubicBezTo>
                    <a:pt x="1096" y="92"/>
                    <a:pt x="1051" y="115"/>
                    <a:pt x="1005" y="137"/>
                  </a:cubicBezTo>
                  <a:cubicBezTo>
                    <a:pt x="937" y="206"/>
                    <a:pt x="868" y="274"/>
                    <a:pt x="800" y="343"/>
                  </a:cubicBezTo>
                  <a:cubicBezTo>
                    <a:pt x="731" y="411"/>
                    <a:pt x="663" y="480"/>
                    <a:pt x="594" y="548"/>
                  </a:cubicBezTo>
                  <a:cubicBezTo>
                    <a:pt x="572" y="571"/>
                    <a:pt x="549" y="617"/>
                    <a:pt x="526" y="640"/>
                  </a:cubicBezTo>
                  <a:cubicBezTo>
                    <a:pt x="480" y="685"/>
                    <a:pt x="457" y="731"/>
                    <a:pt x="435" y="777"/>
                  </a:cubicBezTo>
                  <a:cubicBezTo>
                    <a:pt x="389" y="845"/>
                    <a:pt x="343" y="936"/>
                    <a:pt x="298" y="1005"/>
                  </a:cubicBezTo>
                  <a:cubicBezTo>
                    <a:pt x="275" y="1028"/>
                    <a:pt x="275" y="1050"/>
                    <a:pt x="252" y="1073"/>
                  </a:cubicBezTo>
                  <a:cubicBezTo>
                    <a:pt x="252" y="1119"/>
                    <a:pt x="229" y="1142"/>
                    <a:pt x="229" y="1187"/>
                  </a:cubicBezTo>
                  <a:cubicBezTo>
                    <a:pt x="206" y="1210"/>
                    <a:pt x="206" y="1210"/>
                    <a:pt x="206" y="1233"/>
                  </a:cubicBezTo>
                  <a:cubicBezTo>
                    <a:pt x="206" y="1256"/>
                    <a:pt x="183" y="1279"/>
                    <a:pt x="183" y="1279"/>
                  </a:cubicBezTo>
                  <a:cubicBezTo>
                    <a:pt x="138" y="1484"/>
                    <a:pt x="92" y="1667"/>
                    <a:pt x="47" y="1872"/>
                  </a:cubicBezTo>
                  <a:cubicBezTo>
                    <a:pt x="47" y="1895"/>
                    <a:pt x="47" y="1941"/>
                    <a:pt x="47" y="1963"/>
                  </a:cubicBezTo>
                  <a:cubicBezTo>
                    <a:pt x="24" y="1986"/>
                    <a:pt x="24" y="2032"/>
                    <a:pt x="24" y="2055"/>
                  </a:cubicBezTo>
                  <a:cubicBezTo>
                    <a:pt x="24" y="2100"/>
                    <a:pt x="24" y="2169"/>
                    <a:pt x="24" y="2237"/>
                  </a:cubicBezTo>
                  <a:cubicBezTo>
                    <a:pt x="24" y="2351"/>
                    <a:pt x="24" y="2488"/>
                    <a:pt x="24" y="2625"/>
                  </a:cubicBezTo>
                  <a:cubicBezTo>
                    <a:pt x="24" y="2625"/>
                    <a:pt x="24" y="2648"/>
                    <a:pt x="24" y="2671"/>
                  </a:cubicBezTo>
                  <a:cubicBezTo>
                    <a:pt x="24" y="2694"/>
                    <a:pt x="24" y="2717"/>
                    <a:pt x="24" y="2740"/>
                  </a:cubicBezTo>
                  <a:cubicBezTo>
                    <a:pt x="1" y="2831"/>
                    <a:pt x="1" y="2922"/>
                    <a:pt x="1" y="3013"/>
                  </a:cubicBezTo>
                  <a:cubicBezTo>
                    <a:pt x="1" y="3059"/>
                    <a:pt x="1" y="3105"/>
                    <a:pt x="1" y="3150"/>
                  </a:cubicBezTo>
                  <a:cubicBezTo>
                    <a:pt x="1" y="3219"/>
                    <a:pt x="24" y="3265"/>
                    <a:pt x="24" y="3310"/>
                  </a:cubicBezTo>
                  <a:cubicBezTo>
                    <a:pt x="24" y="3401"/>
                    <a:pt x="24" y="3493"/>
                    <a:pt x="47" y="3584"/>
                  </a:cubicBezTo>
                  <a:cubicBezTo>
                    <a:pt x="47" y="3744"/>
                    <a:pt x="69" y="3926"/>
                    <a:pt x="115" y="4086"/>
                  </a:cubicBezTo>
                  <a:cubicBezTo>
                    <a:pt x="138" y="4246"/>
                    <a:pt x="183" y="4406"/>
                    <a:pt x="229" y="4566"/>
                  </a:cubicBezTo>
                  <a:cubicBezTo>
                    <a:pt x="275" y="4725"/>
                    <a:pt x="320" y="4885"/>
                    <a:pt x="366" y="5022"/>
                  </a:cubicBezTo>
                  <a:cubicBezTo>
                    <a:pt x="412" y="5182"/>
                    <a:pt x="457" y="5342"/>
                    <a:pt x="549" y="5501"/>
                  </a:cubicBezTo>
                  <a:cubicBezTo>
                    <a:pt x="594" y="5638"/>
                    <a:pt x="663" y="5798"/>
                    <a:pt x="731" y="5935"/>
                  </a:cubicBezTo>
                  <a:cubicBezTo>
                    <a:pt x="777" y="6026"/>
                    <a:pt x="800" y="6095"/>
                    <a:pt x="845" y="6163"/>
                  </a:cubicBezTo>
                  <a:cubicBezTo>
                    <a:pt x="868" y="6232"/>
                    <a:pt x="914" y="6300"/>
                    <a:pt x="960" y="6369"/>
                  </a:cubicBezTo>
                  <a:cubicBezTo>
                    <a:pt x="1119" y="6643"/>
                    <a:pt x="1279" y="6917"/>
                    <a:pt x="1439" y="7190"/>
                  </a:cubicBezTo>
                  <a:cubicBezTo>
                    <a:pt x="1462" y="7236"/>
                    <a:pt x="1507" y="7282"/>
                    <a:pt x="1530" y="7327"/>
                  </a:cubicBezTo>
                  <a:cubicBezTo>
                    <a:pt x="1553" y="7373"/>
                    <a:pt x="1576" y="7419"/>
                    <a:pt x="1621" y="7464"/>
                  </a:cubicBezTo>
                  <a:cubicBezTo>
                    <a:pt x="1644" y="7510"/>
                    <a:pt x="1667" y="7556"/>
                    <a:pt x="1690" y="7578"/>
                  </a:cubicBezTo>
                  <a:cubicBezTo>
                    <a:pt x="1713" y="7624"/>
                    <a:pt x="1736" y="7647"/>
                    <a:pt x="1758" y="7670"/>
                  </a:cubicBezTo>
                  <a:cubicBezTo>
                    <a:pt x="1781" y="7693"/>
                    <a:pt x="1827" y="7738"/>
                    <a:pt x="1873" y="7738"/>
                  </a:cubicBezTo>
                  <a:cubicBezTo>
                    <a:pt x="1918" y="7761"/>
                    <a:pt x="1987" y="7761"/>
                    <a:pt x="2032" y="7761"/>
                  </a:cubicBezTo>
                  <a:cubicBezTo>
                    <a:pt x="2078" y="7761"/>
                    <a:pt x="2124" y="7738"/>
                    <a:pt x="2146" y="7715"/>
                  </a:cubicBezTo>
                  <a:cubicBezTo>
                    <a:pt x="2192" y="7715"/>
                    <a:pt x="2238" y="7693"/>
                    <a:pt x="2261" y="7670"/>
                  </a:cubicBezTo>
                  <a:cubicBezTo>
                    <a:pt x="2306" y="7647"/>
                    <a:pt x="2352" y="7624"/>
                    <a:pt x="2398" y="7578"/>
                  </a:cubicBezTo>
                  <a:cubicBezTo>
                    <a:pt x="2443" y="7556"/>
                    <a:pt x="2466" y="7510"/>
                    <a:pt x="2489" y="7464"/>
                  </a:cubicBezTo>
                  <a:cubicBezTo>
                    <a:pt x="2512" y="7442"/>
                    <a:pt x="2512" y="7419"/>
                    <a:pt x="2512" y="7396"/>
                  </a:cubicBezTo>
                  <a:cubicBezTo>
                    <a:pt x="2512" y="7373"/>
                    <a:pt x="2512" y="7350"/>
                    <a:pt x="2489" y="7327"/>
                  </a:cubicBezTo>
                  <a:cubicBezTo>
                    <a:pt x="2466" y="7282"/>
                    <a:pt x="2443" y="7236"/>
                    <a:pt x="2420" y="7213"/>
                  </a:cubicBezTo>
                  <a:cubicBezTo>
                    <a:pt x="2398" y="7190"/>
                    <a:pt x="2398" y="7168"/>
                    <a:pt x="2375" y="7145"/>
                  </a:cubicBezTo>
                  <a:cubicBezTo>
                    <a:pt x="2329" y="7099"/>
                    <a:pt x="2306" y="7053"/>
                    <a:pt x="2261" y="7008"/>
                  </a:cubicBezTo>
                  <a:cubicBezTo>
                    <a:pt x="2192" y="6894"/>
                    <a:pt x="2101" y="6780"/>
                    <a:pt x="2032" y="6665"/>
                  </a:cubicBezTo>
                  <a:cubicBezTo>
                    <a:pt x="1964" y="6551"/>
                    <a:pt x="1873" y="6460"/>
                    <a:pt x="1804" y="6346"/>
                  </a:cubicBezTo>
                  <a:cubicBezTo>
                    <a:pt x="1713" y="6209"/>
                    <a:pt x="1644" y="6095"/>
                    <a:pt x="1576" y="5981"/>
                  </a:cubicBezTo>
                  <a:cubicBezTo>
                    <a:pt x="1576" y="5958"/>
                    <a:pt x="1576" y="5958"/>
                    <a:pt x="1553" y="5935"/>
                  </a:cubicBezTo>
                  <a:cubicBezTo>
                    <a:pt x="1576" y="5912"/>
                    <a:pt x="1576" y="5867"/>
                    <a:pt x="1553" y="5821"/>
                  </a:cubicBezTo>
                  <a:cubicBezTo>
                    <a:pt x="1530" y="5752"/>
                    <a:pt x="1485" y="5661"/>
                    <a:pt x="1462" y="5593"/>
                  </a:cubicBezTo>
                  <a:cubicBezTo>
                    <a:pt x="1439" y="5547"/>
                    <a:pt x="1416" y="5501"/>
                    <a:pt x="1393" y="5456"/>
                  </a:cubicBezTo>
                  <a:cubicBezTo>
                    <a:pt x="1348" y="5342"/>
                    <a:pt x="1302" y="5227"/>
                    <a:pt x="1256" y="5113"/>
                  </a:cubicBezTo>
                  <a:cubicBezTo>
                    <a:pt x="1211" y="4954"/>
                    <a:pt x="1165" y="4817"/>
                    <a:pt x="1119" y="4680"/>
                  </a:cubicBezTo>
                  <a:cubicBezTo>
                    <a:pt x="1074" y="4543"/>
                    <a:pt x="1028" y="4406"/>
                    <a:pt x="1005" y="4246"/>
                  </a:cubicBezTo>
                  <a:cubicBezTo>
                    <a:pt x="982" y="4155"/>
                    <a:pt x="960" y="4063"/>
                    <a:pt x="937" y="3972"/>
                  </a:cubicBezTo>
                  <a:cubicBezTo>
                    <a:pt x="960" y="3949"/>
                    <a:pt x="982" y="3904"/>
                    <a:pt x="982" y="3858"/>
                  </a:cubicBezTo>
                  <a:cubicBezTo>
                    <a:pt x="982" y="3812"/>
                    <a:pt x="982" y="3744"/>
                    <a:pt x="982" y="3675"/>
                  </a:cubicBezTo>
                  <a:lnTo>
                    <a:pt x="960" y="3538"/>
                  </a:lnTo>
                  <a:cubicBezTo>
                    <a:pt x="960" y="3516"/>
                    <a:pt x="960" y="3493"/>
                    <a:pt x="960" y="3493"/>
                  </a:cubicBezTo>
                  <a:cubicBezTo>
                    <a:pt x="960" y="3447"/>
                    <a:pt x="960" y="3424"/>
                    <a:pt x="960" y="3379"/>
                  </a:cubicBezTo>
                  <a:cubicBezTo>
                    <a:pt x="960" y="3219"/>
                    <a:pt x="960" y="3036"/>
                    <a:pt x="982" y="2854"/>
                  </a:cubicBezTo>
                  <a:cubicBezTo>
                    <a:pt x="982" y="2694"/>
                    <a:pt x="1005" y="2534"/>
                    <a:pt x="1028" y="2374"/>
                  </a:cubicBezTo>
                  <a:cubicBezTo>
                    <a:pt x="1028" y="2283"/>
                    <a:pt x="1028" y="2215"/>
                    <a:pt x="1051" y="2123"/>
                  </a:cubicBezTo>
                  <a:cubicBezTo>
                    <a:pt x="1051" y="2055"/>
                    <a:pt x="1074" y="1986"/>
                    <a:pt x="1074" y="1918"/>
                  </a:cubicBezTo>
                  <a:cubicBezTo>
                    <a:pt x="1096" y="1872"/>
                    <a:pt x="1096" y="1827"/>
                    <a:pt x="1119" y="1781"/>
                  </a:cubicBezTo>
                  <a:cubicBezTo>
                    <a:pt x="1142" y="1735"/>
                    <a:pt x="1142" y="1712"/>
                    <a:pt x="1119" y="1690"/>
                  </a:cubicBezTo>
                  <a:cubicBezTo>
                    <a:pt x="1165" y="1553"/>
                    <a:pt x="1188" y="1438"/>
                    <a:pt x="1233" y="1324"/>
                  </a:cubicBezTo>
                  <a:cubicBezTo>
                    <a:pt x="1256" y="1210"/>
                    <a:pt x="1302" y="1096"/>
                    <a:pt x="1325" y="1005"/>
                  </a:cubicBezTo>
                  <a:cubicBezTo>
                    <a:pt x="1348" y="959"/>
                    <a:pt x="1370" y="891"/>
                    <a:pt x="1393" y="845"/>
                  </a:cubicBezTo>
                  <a:cubicBezTo>
                    <a:pt x="1393" y="822"/>
                    <a:pt x="1393" y="799"/>
                    <a:pt x="1393" y="777"/>
                  </a:cubicBezTo>
                  <a:cubicBezTo>
                    <a:pt x="1416" y="754"/>
                    <a:pt x="1416" y="731"/>
                    <a:pt x="1416" y="708"/>
                  </a:cubicBezTo>
                  <a:cubicBezTo>
                    <a:pt x="1416" y="685"/>
                    <a:pt x="1416" y="640"/>
                    <a:pt x="1393" y="617"/>
                  </a:cubicBezTo>
                  <a:cubicBezTo>
                    <a:pt x="1377" y="567"/>
                    <a:pt x="1325" y="530"/>
                    <a:pt x="1271" y="530"/>
                  </a:cubicBezTo>
                  <a:cubicBezTo>
                    <a:pt x="1251" y="530"/>
                    <a:pt x="1230" y="536"/>
                    <a:pt x="1211" y="548"/>
                  </a:cubicBezTo>
                  <a:cubicBezTo>
                    <a:pt x="1188" y="571"/>
                    <a:pt x="1165" y="571"/>
                    <a:pt x="1142" y="594"/>
                  </a:cubicBezTo>
                  <a:cubicBezTo>
                    <a:pt x="1119" y="594"/>
                    <a:pt x="1119" y="617"/>
                    <a:pt x="1119" y="617"/>
                  </a:cubicBezTo>
                  <a:cubicBezTo>
                    <a:pt x="1096" y="640"/>
                    <a:pt x="1096" y="640"/>
                    <a:pt x="1074" y="662"/>
                  </a:cubicBezTo>
                  <a:cubicBezTo>
                    <a:pt x="1028" y="708"/>
                    <a:pt x="1005" y="754"/>
                    <a:pt x="982" y="799"/>
                  </a:cubicBezTo>
                  <a:cubicBezTo>
                    <a:pt x="982" y="754"/>
                    <a:pt x="982" y="685"/>
                    <a:pt x="937" y="640"/>
                  </a:cubicBezTo>
                  <a:cubicBezTo>
                    <a:pt x="1028" y="548"/>
                    <a:pt x="1119" y="457"/>
                    <a:pt x="1233" y="366"/>
                  </a:cubicBezTo>
                  <a:cubicBezTo>
                    <a:pt x="1256" y="366"/>
                    <a:pt x="1279" y="343"/>
                    <a:pt x="1279" y="343"/>
                  </a:cubicBezTo>
                  <a:cubicBezTo>
                    <a:pt x="1302" y="320"/>
                    <a:pt x="1325" y="320"/>
                    <a:pt x="1348" y="297"/>
                  </a:cubicBezTo>
                  <a:cubicBezTo>
                    <a:pt x="1416" y="297"/>
                    <a:pt x="1462" y="229"/>
                    <a:pt x="1462" y="160"/>
                  </a:cubicBezTo>
                  <a:cubicBezTo>
                    <a:pt x="1462" y="115"/>
                    <a:pt x="1439" y="69"/>
                    <a:pt x="1416" y="46"/>
                  </a:cubicBezTo>
                  <a:cubicBezTo>
                    <a:pt x="1393" y="23"/>
                    <a:pt x="134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589852" y="553527"/>
              <a:ext cx="117128" cy="55482"/>
            </a:xfrm>
            <a:custGeom>
              <a:avLst/>
              <a:gdLst/>
              <a:ahLst/>
              <a:cxnLst/>
              <a:rect l="l" t="t" r="r" b="b"/>
              <a:pathLst>
                <a:path w="2603" h="1233" extrusionOk="0">
                  <a:moveTo>
                    <a:pt x="2397" y="0"/>
                  </a:moveTo>
                  <a:cubicBezTo>
                    <a:pt x="2306" y="46"/>
                    <a:pt x="2192" y="69"/>
                    <a:pt x="2100" y="115"/>
                  </a:cubicBezTo>
                  <a:cubicBezTo>
                    <a:pt x="1986" y="160"/>
                    <a:pt x="1872" y="229"/>
                    <a:pt x="1781" y="297"/>
                  </a:cubicBezTo>
                  <a:cubicBezTo>
                    <a:pt x="1644" y="366"/>
                    <a:pt x="1484" y="457"/>
                    <a:pt x="1347" y="525"/>
                  </a:cubicBezTo>
                  <a:cubicBezTo>
                    <a:pt x="1210" y="594"/>
                    <a:pt x="1050" y="685"/>
                    <a:pt x="913" y="754"/>
                  </a:cubicBezTo>
                  <a:cubicBezTo>
                    <a:pt x="845" y="776"/>
                    <a:pt x="799" y="799"/>
                    <a:pt x="754" y="845"/>
                  </a:cubicBezTo>
                  <a:lnTo>
                    <a:pt x="731" y="845"/>
                  </a:lnTo>
                  <a:cubicBezTo>
                    <a:pt x="731" y="845"/>
                    <a:pt x="731" y="822"/>
                    <a:pt x="754" y="822"/>
                  </a:cubicBezTo>
                  <a:cubicBezTo>
                    <a:pt x="754" y="822"/>
                    <a:pt x="776" y="822"/>
                    <a:pt x="799" y="799"/>
                  </a:cubicBezTo>
                  <a:cubicBezTo>
                    <a:pt x="845" y="776"/>
                    <a:pt x="913" y="754"/>
                    <a:pt x="936" y="685"/>
                  </a:cubicBezTo>
                  <a:cubicBezTo>
                    <a:pt x="959" y="662"/>
                    <a:pt x="982" y="594"/>
                    <a:pt x="959" y="548"/>
                  </a:cubicBezTo>
                  <a:cubicBezTo>
                    <a:pt x="913" y="503"/>
                    <a:pt x="868" y="480"/>
                    <a:pt x="799" y="480"/>
                  </a:cubicBezTo>
                  <a:cubicBezTo>
                    <a:pt x="776" y="503"/>
                    <a:pt x="754" y="503"/>
                    <a:pt x="731" y="503"/>
                  </a:cubicBezTo>
                  <a:cubicBezTo>
                    <a:pt x="685" y="525"/>
                    <a:pt x="662" y="525"/>
                    <a:pt x="617" y="548"/>
                  </a:cubicBezTo>
                  <a:cubicBezTo>
                    <a:pt x="525" y="571"/>
                    <a:pt x="434" y="617"/>
                    <a:pt x="343" y="640"/>
                  </a:cubicBezTo>
                  <a:cubicBezTo>
                    <a:pt x="297" y="662"/>
                    <a:pt x="251" y="685"/>
                    <a:pt x="206" y="708"/>
                  </a:cubicBezTo>
                  <a:cubicBezTo>
                    <a:pt x="183" y="708"/>
                    <a:pt x="160" y="731"/>
                    <a:pt x="160" y="731"/>
                  </a:cubicBezTo>
                  <a:cubicBezTo>
                    <a:pt x="114" y="754"/>
                    <a:pt x="69" y="776"/>
                    <a:pt x="23" y="799"/>
                  </a:cubicBezTo>
                  <a:cubicBezTo>
                    <a:pt x="0" y="822"/>
                    <a:pt x="0" y="891"/>
                    <a:pt x="23" y="913"/>
                  </a:cubicBezTo>
                  <a:cubicBezTo>
                    <a:pt x="23" y="936"/>
                    <a:pt x="46" y="936"/>
                    <a:pt x="69" y="936"/>
                  </a:cubicBezTo>
                  <a:cubicBezTo>
                    <a:pt x="46" y="982"/>
                    <a:pt x="46" y="1005"/>
                    <a:pt x="46" y="1028"/>
                  </a:cubicBezTo>
                  <a:cubicBezTo>
                    <a:pt x="46" y="1050"/>
                    <a:pt x="69" y="1096"/>
                    <a:pt x="92" y="1119"/>
                  </a:cubicBezTo>
                  <a:lnTo>
                    <a:pt x="114" y="1119"/>
                  </a:lnTo>
                  <a:cubicBezTo>
                    <a:pt x="114" y="1142"/>
                    <a:pt x="114" y="1165"/>
                    <a:pt x="114" y="1165"/>
                  </a:cubicBezTo>
                  <a:cubicBezTo>
                    <a:pt x="137" y="1187"/>
                    <a:pt x="160" y="1233"/>
                    <a:pt x="183" y="1233"/>
                  </a:cubicBezTo>
                  <a:lnTo>
                    <a:pt x="343" y="1233"/>
                  </a:lnTo>
                  <a:cubicBezTo>
                    <a:pt x="366" y="1233"/>
                    <a:pt x="388" y="1210"/>
                    <a:pt x="411" y="1210"/>
                  </a:cubicBezTo>
                  <a:lnTo>
                    <a:pt x="503" y="1210"/>
                  </a:lnTo>
                  <a:cubicBezTo>
                    <a:pt x="571" y="1187"/>
                    <a:pt x="639" y="1187"/>
                    <a:pt x="685" y="1165"/>
                  </a:cubicBezTo>
                  <a:cubicBezTo>
                    <a:pt x="708" y="1165"/>
                    <a:pt x="731" y="1165"/>
                    <a:pt x="754" y="1142"/>
                  </a:cubicBezTo>
                  <a:lnTo>
                    <a:pt x="799" y="1142"/>
                  </a:lnTo>
                  <a:cubicBezTo>
                    <a:pt x="845" y="1119"/>
                    <a:pt x="845" y="1119"/>
                    <a:pt x="868" y="1096"/>
                  </a:cubicBezTo>
                  <a:cubicBezTo>
                    <a:pt x="891" y="1096"/>
                    <a:pt x="891" y="1073"/>
                    <a:pt x="913" y="1050"/>
                  </a:cubicBezTo>
                  <a:cubicBezTo>
                    <a:pt x="1005" y="1028"/>
                    <a:pt x="1119" y="959"/>
                    <a:pt x="1210" y="913"/>
                  </a:cubicBezTo>
                  <a:cubicBezTo>
                    <a:pt x="1370" y="845"/>
                    <a:pt x="1530" y="776"/>
                    <a:pt x="1667" y="685"/>
                  </a:cubicBezTo>
                  <a:cubicBezTo>
                    <a:pt x="1758" y="662"/>
                    <a:pt x="1826" y="617"/>
                    <a:pt x="1895" y="571"/>
                  </a:cubicBezTo>
                  <a:cubicBezTo>
                    <a:pt x="1941" y="548"/>
                    <a:pt x="1986" y="525"/>
                    <a:pt x="2009" y="503"/>
                  </a:cubicBezTo>
                  <a:cubicBezTo>
                    <a:pt x="2032" y="503"/>
                    <a:pt x="2055" y="480"/>
                    <a:pt x="2077" y="480"/>
                  </a:cubicBezTo>
                  <a:cubicBezTo>
                    <a:pt x="2123" y="434"/>
                    <a:pt x="2192" y="411"/>
                    <a:pt x="2260" y="388"/>
                  </a:cubicBezTo>
                  <a:cubicBezTo>
                    <a:pt x="2329" y="366"/>
                    <a:pt x="2397" y="343"/>
                    <a:pt x="2465" y="320"/>
                  </a:cubicBezTo>
                  <a:cubicBezTo>
                    <a:pt x="2511" y="297"/>
                    <a:pt x="2557" y="274"/>
                    <a:pt x="2580" y="252"/>
                  </a:cubicBezTo>
                  <a:cubicBezTo>
                    <a:pt x="2602" y="206"/>
                    <a:pt x="2602" y="160"/>
                    <a:pt x="2602" y="137"/>
                  </a:cubicBezTo>
                  <a:cubicBezTo>
                    <a:pt x="2580" y="92"/>
                    <a:pt x="2557" y="46"/>
                    <a:pt x="2534" y="23"/>
                  </a:cubicBezTo>
                  <a:cubicBezTo>
                    <a:pt x="2511" y="23"/>
                    <a:pt x="2465" y="0"/>
                    <a:pt x="24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573428" y="359405"/>
              <a:ext cx="309178" cy="243481"/>
            </a:xfrm>
            <a:custGeom>
              <a:avLst/>
              <a:gdLst/>
              <a:ahLst/>
              <a:cxnLst/>
              <a:rect l="l" t="t" r="r" b="b"/>
              <a:pathLst>
                <a:path w="6871" h="5411" extrusionOk="0">
                  <a:moveTo>
                    <a:pt x="811" y="1951"/>
                  </a:moveTo>
                  <a:cubicBezTo>
                    <a:pt x="807" y="1955"/>
                    <a:pt x="803" y="1959"/>
                    <a:pt x="799" y="1963"/>
                  </a:cubicBezTo>
                  <a:cubicBezTo>
                    <a:pt x="804" y="1958"/>
                    <a:pt x="808" y="1955"/>
                    <a:pt x="811" y="1951"/>
                  </a:cubicBezTo>
                  <a:close/>
                  <a:moveTo>
                    <a:pt x="1621" y="0"/>
                  </a:moveTo>
                  <a:cubicBezTo>
                    <a:pt x="1370" y="0"/>
                    <a:pt x="1119" y="46"/>
                    <a:pt x="890" y="160"/>
                  </a:cubicBezTo>
                  <a:cubicBezTo>
                    <a:pt x="822" y="183"/>
                    <a:pt x="753" y="206"/>
                    <a:pt x="685" y="252"/>
                  </a:cubicBezTo>
                  <a:cubicBezTo>
                    <a:pt x="616" y="297"/>
                    <a:pt x="525" y="343"/>
                    <a:pt x="457" y="411"/>
                  </a:cubicBezTo>
                  <a:cubicBezTo>
                    <a:pt x="411" y="457"/>
                    <a:pt x="388" y="503"/>
                    <a:pt x="343" y="548"/>
                  </a:cubicBezTo>
                  <a:cubicBezTo>
                    <a:pt x="320" y="571"/>
                    <a:pt x="297" y="594"/>
                    <a:pt x="297" y="594"/>
                  </a:cubicBezTo>
                  <a:cubicBezTo>
                    <a:pt x="274" y="617"/>
                    <a:pt x="251" y="617"/>
                    <a:pt x="228" y="640"/>
                  </a:cubicBezTo>
                  <a:cubicBezTo>
                    <a:pt x="206" y="662"/>
                    <a:pt x="183" y="662"/>
                    <a:pt x="160" y="685"/>
                  </a:cubicBezTo>
                  <a:cubicBezTo>
                    <a:pt x="137" y="708"/>
                    <a:pt x="114" y="708"/>
                    <a:pt x="91" y="731"/>
                  </a:cubicBezTo>
                  <a:cubicBezTo>
                    <a:pt x="91" y="754"/>
                    <a:pt x="69" y="754"/>
                    <a:pt x="69" y="777"/>
                  </a:cubicBezTo>
                  <a:cubicBezTo>
                    <a:pt x="46" y="777"/>
                    <a:pt x="46" y="799"/>
                    <a:pt x="46" y="799"/>
                  </a:cubicBezTo>
                  <a:cubicBezTo>
                    <a:pt x="0" y="845"/>
                    <a:pt x="0" y="913"/>
                    <a:pt x="0" y="959"/>
                  </a:cubicBezTo>
                  <a:cubicBezTo>
                    <a:pt x="23" y="982"/>
                    <a:pt x="23" y="1028"/>
                    <a:pt x="46" y="1050"/>
                  </a:cubicBezTo>
                  <a:cubicBezTo>
                    <a:pt x="69" y="1050"/>
                    <a:pt x="91" y="1073"/>
                    <a:pt x="114" y="1073"/>
                  </a:cubicBezTo>
                  <a:cubicBezTo>
                    <a:pt x="91" y="1142"/>
                    <a:pt x="114" y="1210"/>
                    <a:pt x="160" y="1256"/>
                  </a:cubicBezTo>
                  <a:cubicBezTo>
                    <a:pt x="183" y="1279"/>
                    <a:pt x="206" y="1279"/>
                    <a:pt x="251" y="1302"/>
                  </a:cubicBezTo>
                  <a:cubicBezTo>
                    <a:pt x="228" y="1302"/>
                    <a:pt x="206" y="1324"/>
                    <a:pt x="206" y="1324"/>
                  </a:cubicBezTo>
                  <a:cubicBezTo>
                    <a:pt x="137" y="1393"/>
                    <a:pt x="46" y="1484"/>
                    <a:pt x="91" y="1575"/>
                  </a:cubicBezTo>
                  <a:cubicBezTo>
                    <a:pt x="91" y="1644"/>
                    <a:pt x="137" y="1690"/>
                    <a:pt x="206" y="1712"/>
                  </a:cubicBezTo>
                  <a:cubicBezTo>
                    <a:pt x="228" y="1720"/>
                    <a:pt x="249" y="1723"/>
                    <a:pt x="268" y="1723"/>
                  </a:cubicBezTo>
                  <a:cubicBezTo>
                    <a:pt x="307" y="1723"/>
                    <a:pt x="343" y="1712"/>
                    <a:pt x="388" y="1712"/>
                  </a:cubicBezTo>
                  <a:cubicBezTo>
                    <a:pt x="343" y="1735"/>
                    <a:pt x="320" y="1781"/>
                    <a:pt x="297" y="1804"/>
                  </a:cubicBezTo>
                  <a:cubicBezTo>
                    <a:pt x="274" y="1826"/>
                    <a:pt x="251" y="1849"/>
                    <a:pt x="251" y="1849"/>
                  </a:cubicBezTo>
                  <a:cubicBezTo>
                    <a:pt x="251" y="1872"/>
                    <a:pt x="228" y="1872"/>
                    <a:pt x="228" y="1895"/>
                  </a:cubicBezTo>
                  <a:cubicBezTo>
                    <a:pt x="206" y="1918"/>
                    <a:pt x="183" y="1941"/>
                    <a:pt x="183" y="1986"/>
                  </a:cubicBezTo>
                  <a:cubicBezTo>
                    <a:pt x="183" y="2032"/>
                    <a:pt x="206" y="2055"/>
                    <a:pt x="228" y="2078"/>
                  </a:cubicBezTo>
                  <a:cubicBezTo>
                    <a:pt x="251" y="2100"/>
                    <a:pt x="274" y="2100"/>
                    <a:pt x="297" y="2123"/>
                  </a:cubicBezTo>
                  <a:cubicBezTo>
                    <a:pt x="251" y="2169"/>
                    <a:pt x="206" y="2215"/>
                    <a:pt x="183" y="2283"/>
                  </a:cubicBezTo>
                  <a:cubicBezTo>
                    <a:pt x="160" y="2306"/>
                    <a:pt x="160" y="2351"/>
                    <a:pt x="137" y="2374"/>
                  </a:cubicBezTo>
                  <a:cubicBezTo>
                    <a:pt x="114" y="2443"/>
                    <a:pt x="160" y="2511"/>
                    <a:pt x="206" y="2557"/>
                  </a:cubicBezTo>
                  <a:cubicBezTo>
                    <a:pt x="231" y="2570"/>
                    <a:pt x="257" y="2575"/>
                    <a:pt x="281" y="2575"/>
                  </a:cubicBezTo>
                  <a:cubicBezTo>
                    <a:pt x="344" y="2575"/>
                    <a:pt x="401" y="2538"/>
                    <a:pt x="434" y="2488"/>
                  </a:cubicBezTo>
                  <a:cubicBezTo>
                    <a:pt x="457" y="2443"/>
                    <a:pt x="479" y="2397"/>
                    <a:pt x="525" y="2374"/>
                  </a:cubicBezTo>
                  <a:cubicBezTo>
                    <a:pt x="616" y="2215"/>
                    <a:pt x="731" y="2078"/>
                    <a:pt x="822" y="1918"/>
                  </a:cubicBezTo>
                  <a:lnTo>
                    <a:pt x="822" y="1918"/>
                  </a:lnTo>
                  <a:cubicBezTo>
                    <a:pt x="822" y="1936"/>
                    <a:pt x="822" y="1940"/>
                    <a:pt x="811" y="1951"/>
                  </a:cubicBezTo>
                  <a:lnTo>
                    <a:pt x="811" y="1951"/>
                  </a:lnTo>
                  <a:cubicBezTo>
                    <a:pt x="873" y="1887"/>
                    <a:pt x="916" y="1822"/>
                    <a:pt x="959" y="1758"/>
                  </a:cubicBezTo>
                  <a:cubicBezTo>
                    <a:pt x="1027" y="1690"/>
                    <a:pt x="1073" y="1621"/>
                    <a:pt x="1141" y="1575"/>
                  </a:cubicBezTo>
                  <a:lnTo>
                    <a:pt x="1187" y="1575"/>
                  </a:lnTo>
                  <a:cubicBezTo>
                    <a:pt x="1187" y="1575"/>
                    <a:pt x="1210" y="1553"/>
                    <a:pt x="1210" y="1553"/>
                  </a:cubicBezTo>
                  <a:lnTo>
                    <a:pt x="1256" y="1553"/>
                  </a:lnTo>
                  <a:cubicBezTo>
                    <a:pt x="1301" y="1530"/>
                    <a:pt x="1324" y="1530"/>
                    <a:pt x="1370" y="1507"/>
                  </a:cubicBezTo>
                  <a:cubicBezTo>
                    <a:pt x="1393" y="1507"/>
                    <a:pt x="1415" y="1507"/>
                    <a:pt x="1461" y="1484"/>
                  </a:cubicBezTo>
                  <a:cubicBezTo>
                    <a:pt x="1484" y="1484"/>
                    <a:pt x="1529" y="1461"/>
                    <a:pt x="1552" y="1461"/>
                  </a:cubicBezTo>
                  <a:cubicBezTo>
                    <a:pt x="1666" y="1438"/>
                    <a:pt x="1781" y="1416"/>
                    <a:pt x="1872" y="1393"/>
                  </a:cubicBezTo>
                  <a:cubicBezTo>
                    <a:pt x="1963" y="1393"/>
                    <a:pt x="2032" y="1370"/>
                    <a:pt x="2100" y="1370"/>
                  </a:cubicBezTo>
                  <a:lnTo>
                    <a:pt x="2328" y="1370"/>
                  </a:lnTo>
                  <a:cubicBezTo>
                    <a:pt x="2397" y="1370"/>
                    <a:pt x="2488" y="1393"/>
                    <a:pt x="2557" y="1416"/>
                  </a:cubicBezTo>
                  <a:cubicBezTo>
                    <a:pt x="2625" y="1416"/>
                    <a:pt x="2694" y="1438"/>
                    <a:pt x="2762" y="1461"/>
                  </a:cubicBezTo>
                  <a:cubicBezTo>
                    <a:pt x="2853" y="1507"/>
                    <a:pt x="2945" y="1553"/>
                    <a:pt x="3013" y="1598"/>
                  </a:cubicBezTo>
                  <a:cubicBezTo>
                    <a:pt x="3104" y="1644"/>
                    <a:pt x="3196" y="1690"/>
                    <a:pt x="3287" y="1735"/>
                  </a:cubicBezTo>
                  <a:cubicBezTo>
                    <a:pt x="3310" y="1758"/>
                    <a:pt x="3333" y="1758"/>
                    <a:pt x="3355" y="1781"/>
                  </a:cubicBezTo>
                  <a:cubicBezTo>
                    <a:pt x="3447" y="1872"/>
                    <a:pt x="3538" y="1941"/>
                    <a:pt x="3629" y="2032"/>
                  </a:cubicBezTo>
                  <a:cubicBezTo>
                    <a:pt x="3744" y="2146"/>
                    <a:pt x="3858" y="2260"/>
                    <a:pt x="3995" y="2374"/>
                  </a:cubicBezTo>
                  <a:cubicBezTo>
                    <a:pt x="4063" y="2420"/>
                    <a:pt x="4109" y="2488"/>
                    <a:pt x="4177" y="2557"/>
                  </a:cubicBezTo>
                  <a:cubicBezTo>
                    <a:pt x="4246" y="2603"/>
                    <a:pt x="4291" y="2671"/>
                    <a:pt x="4360" y="2717"/>
                  </a:cubicBezTo>
                  <a:cubicBezTo>
                    <a:pt x="4394" y="2751"/>
                    <a:pt x="4434" y="2768"/>
                    <a:pt x="4471" y="2768"/>
                  </a:cubicBezTo>
                  <a:cubicBezTo>
                    <a:pt x="4508" y="2768"/>
                    <a:pt x="4542" y="2751"/>
                    <a:pt x="4565" y="2717"/>
                  </a:cubicBezTo>
                  <a:cubicBezTo>
                    <a:pt x="4611" y="2671"/>
                    <a:pt x="4634" y="2625"/>
                    <a:pt x="4611" y="2580"/>
                  </a:cubicBezTo>
                  <a:lnTo>
                    <a:pt x="4611" y="2580"/>
                  </a:lnTo>
                  <a:cubicBezTo>
                    <a:pt x="4611" y="2580"/>
                    <a:pt x="4634" y="2580"/>
                    <a:pt x="4634" y="2603"/>
                  </a:cubicBezTo>
                  <a:cubicBezTo>
                    <a:pt x="4679" y="2625"/>
                    <a:pt x="4725" y="2671"/>
                    <a:pt x="4771" y="2717"/>
                  </a:cubicBezTo>
                  <a:cubicBezTo>
                    <a:pt x="4793" y="2717"/>
                    <a:pt x="4793" y="2739"/>
                    <a:pt x="4816" y="2739"/>
                  </a:cubicBezTo>
                  <a:cubicBezTo>
                    <a:pt x="4862" y="2785"/>
                    <a:pt x="4885" y="2831"/>
                    <a:pt x="4930" y="2854"/>
                  </a:cubicBezTo>
                  <a:cubicBezTo>
                    <a:pt x="4976" y="2899"/>
                    <a:pt x="5022" y="2945"/>
                    <a:pt x="5067" y="2991"/>
                  </a:cubicBezTo>
                  <a:cubicBezTo>
                    <a:pt x="5090" y="3013"/>
                    <a:pt x="5113" y="3036"/>
                    <a:pt x="5136" y="3059"/>
                  </a:cubicBezTo>
                  <a:cubicBezTo>
                    <a:pt x="5182" y="3082"/>
                    <a:pt x="5227" y="3128"/>
                    <a:pt x="5296" y="3150"/>
                  </a:cubicBezTo>
                  <a:cubicBezTo>
                    <a:pt x="5308" y="3156"/>
                    <a:pt x="5320" y="3159"/>
                    <a:pt x="5332" y="3159"/>
                  </a:cubicBezTo>
                  <a:cubicBezTo>
                    <a:pt x="5366" y="3159"/>
                    <a:pt x="5399" y="3138"/>
                    <a:pt x="5433" y="3105"/>
                  </a:cubicBezTo>
                  <a:cubicBezTo>
                    <a:pt x="5478" y="3196"/>
                    <a:pt x="5547" y="3264"/>
                    <a:pt x="5592" y="3356"/>
                  </a:cubicBezTo>
                  <a:cubicBezTo>
                    <a:pt x="5684" y="3470"/>
                    <a:pt x="5775" y="3584"/>
                    <a:pt x="5866" y="3721"/>
                  </a:cubicBezTo>
                  <a:cubicBezTo>
                    <a:pt x="5935" y="3858"/>
                    <a:pt x="6003" y="3995"/>
                    <a:pt x="6095" y="4132"/>
                  </a:cubicBezTo>
                  <a:cubicBezTo>
                    <a:pt x="6209" y="4314"/>
                    <a:pt x="6323" y="4520"/>
                    <a:pt x="6414" y="4702"/>
                  </a:cubicBezTo>
                  <a:cubicBezTo>
                    <a:pt x="6437" y="4771"/>
                    <a:pt x="6460" y="4839"/>
                    <a:pt x="6505" y="4908"/>
                  </a:cubicBezTo>
                  <a:cubicBezTo>
                    <a:pt x="6528" y="4976"/>
                    <a:pt x="6551" y="5045"/>
                    <a:pt x="6597" y="5090"/>
                  </a:cubicBezTo>
                  <a:cubicBezTo>
                    <a:pt x="6619" y="5159"/>
                    <a:pt x="6642" y="5227"/>
                    <a:pt x="6665" y="5296"/>
                  </a:cubicBezTo>
                  <a:cubicBezTo>
                    <a:pt x="6665" y="5296"/>
                    <a:pt x="6665" y="5319"/>
                    <a:pt x="6665" y="5319"/>
                  </a:cubicBezTo>
                  <a:cubicBezTo>
                    <a:pt x="6665" y="5342"/>
                    <a:pt x="6665" y="5364"/>
                    <a:pt x="6688" y="5387"/>
                  </a:cubicBezTo>
                  <a:cubicBezTo>
                    <a:pt x="6711" y="5410"/>
                    <a:pt x="6734" y="5410"/>
                    <a:pt x="6756" y="5410"/>
                  </a:cubicBezTo>
                  <a:cubicBezTo>
                    <a:pt x="6825" y="5410"/>
                    <a:pt x="6871" y="5364"/>
                    <a:pt x="6871" y="5319"/>
                  </a:cubicBezTo>
                  <a:cubicBezTo>
                    <a:pt x="6848" y="5250"/>
                    <a:pt x="6848" y="5182"/>
                    <a:pt x="6825" y="5113"/>
                  </a:cubicBezTo>
                  <a:cubicBezTo>
                    <a:pt x="6802" y="5045"/>
                    <a:pt x="6779" y="4976"/>
                    <a:pt x="6734" y="4908"/>
                  </a:cubicBezTo>
                  <a:cubicBezTo>
                    <a:pt x="6711" y="4839"/>
                    <a:pt x="6688" y="4771"/>
                    <a:pt x="6665" y="4702"/>
                  </a:cubicBezTo>
                  <a:cubicBezTo>
                    <a:pt x="6642" y="4634"/>
                    <a:pt x="6619" y="4588"/>
                    <a:pt x="6597" y="4520"/>
                  </a:cubicBezTo>
                  <a:cubicBezTo>
                    <a:pt x="6528" y="4383"/>
                    <a:pt x="6483" y="4246"/>
                    <a:pt x="6414" y="4132"/>
                  </a:cubicBezTo>
                  <a:cubicBezTo>
                    <a:pt x="6353" y="4031"/>
                    <a:pt x="6311" y="3912"/>
                    <a:pt x="6254" y="3807"/>
                  </a:cubicBezTo>
                  <a:lnTo>
                    <a:pt x="6254" y="3807"/>
                  </a:lnTo>
                  <a:cubicBezTo>
                    <a:pt x="6254" y="3809"/>
                    <a:pt x="6254" y="3810"/>
                    <a:pt x="6254" y="3812"/>
                  </a:cubicBezTo>
                  <a:cubicBezTo>
                    <a:pt x="6253" y="3809"/>
                    <a:pt x="6253" y="3805"/>
                    <a:pt x="6252" y="3802"/>
                  </a:cubicBezTo>
                  <a:lnTo>
                    <a:pt x="6252" y="3802"/>
                  </a:lnTo>
                  <a:cubicBezTo>
                    <a:pt x="6252" y="3804"/>
                    <a:pt x="6253" y="3805"/>
                    <a:pt x="6254" y="3807"/>
                  </a:cubicBezTo>
                  <a:lnTo>
                    <a:pt x="6254" y="3807"/>
                  </a:lnTo>
                  <a:cubicBezTo>
                    <a:pt x="6254" y="3794"/>
                    <a:pt x="6253" y="3790"/>
                    <a:pt x="6245" y="3781"/>
                  </a:cubicBezTo>
                  <a:lnTo>
                    <a:pt x="6245" y="3781"/>
                  </a:lnTo>
                  <a:cubicBezTo>
                    <a:pt x="6248" y="3788"/>
                    <a:pt x="6250" y="3795"/>
                    <a:pt x="6252" y="3802"/>
                  </a:cubicBezTo>
                  <a:lnTo>
                    <a:pt x="6252" y="3802"/>
                  </a:lnTo>
                  <a:cubicBezTo>
                    <a:pt x="6245" y="3790"/>
                    <a:pt x="6238" y="3778"/>
                    <a:pt x="6231" y="3767"/>
                  </a:cubicBezTo>
                  <a:lnTo>
                    <a:pt x="6231" y="3767"/>
                  </a:lnTo>
                  <a:cubicBezTo>
                    <a:pt x="6238" y="3773"/>
                    <a:pt x="6242" y="3777"/>
                    <a:pt x="6245" y="3781"/>
                  </a:cubicBezTo>
                  <a:lnTo>
                    <a:pt x="6245" y="3781"/>
                  </a:lnTo>
                  <a:cubicBezTo>
                    <a:pt x="6221" y="3705"/>
                    <a:pt x="6180" y="3644"/>
                    <a:pt x="6140" y="3584"/>
                  </a:cubicBezTo>
                  <a:cubicBezTo>
                    <a:pt x="6095" y="3516"/>
                    <a:pt x="6072" y="3447"/>
                    <a:pt x="6026" y="3379"/>
                  </a:cubicBezTo>
                  <a:cubicBezTo>
                    <a:pt x="5935" y="3242"/>
                    <a:pt x="5843" y="3128"/>
                    <a:pt x="5752" y="2991"/>
                  </a:cubicBezTo>
                  <a:cubicBezTo>
                    <a:pt x="5706" y="2922"/>
                    <a:pt x="5661" y="2831"/>
                    <a:pt x="5615" y="2762"/>
                  </a:cubicBezTo>
                  <a:cubicBezTo>
                    <a:pt x="5570" y="2694"/>
                    <a:pt x="5524" y="2625"/>
                    <a:pt x="5455" y="2557"/>
                  </a:cubicBezTo>
                  <a:cubicBezTo>
                    <a:pt x="5433" y="2488"/>
                    <a:pt x="5387" y="2443"/>
                    <a:pt x="5341" y="2374"/>
                  </a:cubicBezTo>
                  <a:cubicBezTo>
                    <a:pt x="5273" y="2306"/>
                    <a:pt x="5227" y="2237"/>
                    <a:pt x="5159" y="2169"/>
                  </a:cubicBezTo>
                  <a:cubicBezTo>
                    <a:pt x="5136" y="2146"/>
                    <a:pt x="5090" y="2100"/>
                    <a:pt x="5067" y="2078"/>
                  </a:cubicBezTo>
                  <a:cubicBezTo>
                    <a:pt x="5022" y="2009"/>
                    <a:pt x="4976" y="1963"/>
                    <a:pt x="4930" y="1895"/>
                  </a:cubicBezTo>
                  <a:cubicBezTo>
                    <a:pt x="4862" y="1826"/>
                    <a:pt x="4793" y="1758"/>
                    <a:pt x="4725" y="1690"/>
                  </a:cubicBezTo>
                  <a:cubicBezTo>
                    <a:pt x="4611" y="1575"/>
                    <a:pt x="4497" y="1461"/>
                    <a:pt x="4383" y="1347"/>
                  </a:cubicBezTo>
                  <a:cubicBezTo>
                    <a:pt x="4337" y="1302"/>
                    <a:pt x="4268" y="1233"/>
                    <a:pt x="4223" y="1187"/>
                  </a:cubicBezTo>
                  <a:cubicBezTo>
                    <a:pt x="4154" y="1142"/>
                    <a:pt x="4109" y="1073"/>
                    <a:pt x="4040" y="1028"/>
                  </a:cubicBezTo>
                  <a:cubicBezTo>
                    <a:pt x="3903" y="913"/>
                    <a:pt x="3766" y="799"/>
                    <a:pt x="3607" y="708"/>
                  </a:cubicBezTo>
                  <a:cubicBezTo>
                    <a:pt x="3538" y="662"/>
                    <a:pt x="3470" y="640"/>
                    <a:pt x="3401" y="594"/>
                  </a:cubicBezTo>
                  <a:cubicBezTo>
                    <a:pt x="3333" y="548"/>
                    <a:pt x="3264" y="503"/>
                    <a:pt x="3196" y="480"/>
                  </a:cubicBezTo>
                  <a:cubicBezTo>
                    <a:pt x="3104" y="434"/>
                    <a:pt x="3036" y="411"/>
                    <a:pt x="2967" y="366"/>
                  </a:cubicBezTo>
                  <a:cubicBezTo>
                    <a:pt x="2876" y="320"/>
                    <a:pt x="2808" y="297"/>
                    <a:pt x="2716" y="274"/>
                  </a:cubicBezTo>
                  <a:cubicBezTo>
                    <a:pt x="2648" y="229"/>
                    <a:pt x="2557" y="206"/>
                    <a:pt x="2488" y="183"/>
                  </a:cubicBezTo>
                  <a:cubicBezTo>
                    <a:pt x="2397" y="137"/>
                    <a:pt x="2306" y="115"/>
                    <a:pt x="2214" y="92"/>
                  </a:cubicBezTo>
                  <a:cubicBezTo>
                    <a:pt x="2123" y="46"/>
                    <a:pt x="2054" y="23"/>
                    <a:pt x="1963" y="23"/>
                  </a:cubicBezTo>
                  <a:cubicBezTo>
                    <a:pt x="1872" y="0"/>
                    <a:pt x="1758" y="0"/>
                    <a:pt x="16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612441" y="467266"/>
              <a:ext cx="185930" cy="139717"/>
            </a:xfrm>
            <a:custGeom>
              <a:avLst/>
              <a:gdLst/>
              <a:ahLst/>
              <a:cxnLst/>
              <a:rect l="l" t="t" r="r" b="b"/>
              <a:pathLst>
                <a:path w="4132" h="3105" extrusionOk="0">
                  <a:moveTo>
                    <a:pt x="3904" y="0"/>
                  </a:moveTo>
                  <a:cubicBezTo>
                    <a:pt x="3881" y="0"/>
                    <a:pt x="3858" y="0"/>
                    <a:pt x="3835" y="23"/>
                  </a:cubicBezTo>
                  <a:cubicBezTo>
                    <a:pt x="3812" y="23"/>
                    <a:pt x="3790" y="46"/>
                    <a:pt x="3767" y="46"/>
                  </a:cubicBezTo>
                  <a:cubicBezTo>
                    <a:pt x="3767" y="69"/>
                    <a:pt x="3744" y="91"/>
                    <a:pt x="3721" y="91"/>
                  </a:cubicBezTo>
                  <a:cubicBezTo>
                    <a:pt x="3698" y="91"/>
                    <a:pt x="3698" y="91"/>
                    <a:pt x="3675" y="114"/>
                  </a:cubicBezTo>
                  <a:cubicBezTo>
                    <a:pt x="3607" y="137"/>
                    <a:pt x="3561" y="183"/>
                    <a:pt x="3516" y="228"/>
                  </a:cubicBezTo>
                  <a:cubicBezTo>
                    <a:pt x="3493" y="274"/>
                    <a:pt x="3447" y="297"/>
                    <a:pt x="3424" y="320"/>
                  </a:cubicBezTo>
                  <a:cubicBezTo>
                    <a:pt x="3356" y="388"/>
                    <a:pt x="3310" y="457"/>
                    <a:pt x="3242" y="525"/>
                  </a:cubicBezTo>
                  <a:cubicBezTo>
                    <a:pt x="3196" y="571"/>
                    <a:pt x="3150" y="639"/>
                    <a:pt x="3082" y="685"/>
                  </a:cubicBezTo>
                  <a:cubicBezTo>
                    <a:pt x="3059" y="731"/>
                    <a:pt x="3036" y="753"/>
                    <a:pt x="3013" y="776"/>
                  </a:cubicBezTo>
                  <a:cubicBezTo>
                    <a:pt x="2991" y="799"/>
                    <a:pt x="2968" y="822"/>
                    <a:pt x="2945" y="845"/>
                  </a:cubicBezTo>
                  <a:cubicBezTo>
                    <a:pt x="2922" y="867"/>
                    <a:pt x="2922" y="890"/>
                    <a:pt x="2922" y="890"/>
                  </a:cubicBezTo>
                  <a:lnTo>
                    <a:pt x="2854" y="936"/>
                  </a:lnTo>
                  <a:cubicBezTo>
                    <a:pt x="2785" y="982"/>
                    <a:pt x="2717" y="1027"/>
                    <a:pt x="2671" y="1073"/>
                  </a:cubicBezTo>
                  <a:cubicBezTo>
                    <a:pt x="2534" y="1164"/>
                    <a:pt x="2397" y="1256"/>
                    <a:pt x="2283" y="1347"/>
                  </a:cubicBezTo>
                  <a:cubicBezTo>
                    <a:pt x="2169" y="1438"/>
                    <a:pt x="2055" y="1507"/>
                    <a:pt x="1918" y="1598"/>
                  </a:cubicBezTo>
                  <a:cubicBezTo>
                    <a:pt x="1872" y="1644"/>
                    <a:pt x="1804" y="1689"/>
                    <a:pt x="1735" y="1735"/>
                  </a:cubicBezTo>
                  <a:cubicBezTo>
                    <a:pt x="1712" y="1758"/>
                    <a:pt x="1690" y="1780"/>
                    <a:pt x="1667" y="1780"/>
                  </a:cubicBezTo>
                  <a:cubicBezTo>
                    <a:pt x="1621" y="1826"/>
                    <a:pt x="1575" y="1849"/>
                    <a:pt x="1553" y="1872"/>
                  </a:cubicBezTo>
                  <a:cubicBezTo>
                    <a:pt x="1461" y="1917"/>
                    <a:pt x="1370" y="1940"/>
                    <a:pt x="1279" y="1986"/>
                  </a:cubicBezTo>
                  <a:cubicBezTo>
                    <a:pt x="1187" y="2032"/>
                    <a:pt x="1073" y="2077"/>
                    <a:pt x="959" y="2123"/>
                  </a:cubicBezTo>
                  <a:cubicBezTo>
                    <a:pt x="822" y="2191"/>
                    <a:pt x="708" y="2237"/>
                    <a:pt x="571" y="2305"/>
                  </a:cubicBezTo>
                  <a:cubicBezTo>
                    <a:pt x="526" y="2328"/>
                    <a:pt x="457" y="2374"/>
                    <a:pt x="411" y="2397"/>
                  </a:cubicBezTo>
                  <a:lnTo>
                    <a:pt x="389" y="2397"/>
                  </a:lnTo>
                  <a:cubicBezTo>
                    <a:pt x="389" y="2420"/>
                    <a:pt x="389" y="2420"/>
                    <a:pt x="366" y="2420"/>
                  </a:cubicBezTo>
                  <a:cubicBezTo>
                    <a:pt x="343" y="2420"/>
                    <a:pt x="320" y="2442"/>
                    <a:pt x="297" y="2442"/>
                  </a:cubicBezTo>
                  <a:cubicBezTo>
                    <a:pt x="274" y="2465"/>
                    <a:pt x="252" y="2465"/>
                    <a:pt x="229" y="2465"/>
                  </a:cubicBezTo>
                  <a:cubicBezTo>
                    <a:pt x="183" y="2488"/>
                    <a:pt x="160" y="2511"/>
                    <a:pt x="137" y="2557"/>
                  </a:cubicBezTo>
                  <a:cubicBezTo>
                    <a:pt x="115" y="2602"/>
                    <a:pt x="115" y="2671"/>
                    <a:pt x="137" y="2716"/>
                  </a:cubicBezTo>
                  <a:cubicBezTo>
                    <a:pt x="137" y="2739"/>
                    <a:pt x="160" y="2739"/>
                    <a:pt x="160" y="2762"/>
                  </a:cubicBezTo>
                  <a:cubicBezTo>
                    <a:pt x="137" y="2762"/>
                    <a:pt x="115" y="2785"/>
                    <a:pt x="92" y="2808"/>
                  </a:cubicBezTo>
                  <a:cubicBezTo>
                    <a:pt x="69" y="2830"/>
                    <a:pt x="46" y="2853"/>
                    <a:pt x="46" y="2876"/>
                  </a:cubicBezTo>
                  <a:cubicBezTo>
                    <a:pt x="1" y="2922"/>
                    <a:pt x="1" y="2990"/>
                    <a:pt x="46" y="3036"/>
                  </a:cubicBezTo>
                  <a:cubicBezTo>
                    <a:pt x="69" y="3082"/>
                    <a:pt x="115" y="3104"/>
                    <a:pt x="183" y="3104"/>
                  </a:cubicBezTo>
                  <a:lnTo>
                    <a:pt x="252" y="3104"/>
                  </a:lnTo>
                  <a:cubicBezTo>
                    <a:pt x="274" y="3082"/>
                    <a:pt x="274" y="3082"/>
                    <a:pt x="297" y="3082"/>
                  </a:cubicBezTo>
                  <a:lnTo>
                    <a:pt x="320" y="3082"/>
                  </a:lnTo>
                  <a:cubicBezTo>
                    <a:pt x="366" y="3082"/>
                    <a:pt x="411" y="3082"/>
                    <a:pt x="457" y="3059"/>
                  </a:cubicBezTo>
                  <a:cubicBezTo>
                    <a:pt x="480" y="3036"/>
                    <a:pt x="526" y="3013"/>
                    <a:pt x="571" y="2990"/>
                  </a:cubicBezTo>
                  <a:cubicBezTo>
                    <a:pt x="662" y="2945"/>
                    <a:pt x="777" y="2922"/>
                    <a:pt x="868" y="2876"/>
                  </a:cubicBezTo>
                  <a:cubicBezTo>
                    <a:pt x="982" y="2830"/>
                    <a:pt x="1073" y="2808"/>
                    <a:pt x="1187" y="2762"/>
                  </a:cubicBezTo>
                  <a:cubicBezTo>
                    <a:pt x="1233" y="2739"/>
                    <a:pt x="1302" y="2716"/>
                    <a:pt x="1347" y="2693"/>
                  </a:cubicBezTo>
                  <a:cubicBezTo>
                    <a:pt x="1370" y="2671"/>
                    <a:pt x="1416" y="2671"/>
                    <a:pt x="1439" y="2648"/>
                  </a:cubicBezTo>
                  <a:cubicBezTo>
                    <a:pt x="1461" y="2648"/>
                    <a:pt x="1484" y="2625"/>
                    <a:pt x="1484" y="2625"/>
                  </a:cubicBezTo>
                  <a:lnTo>
                    <a:pt x="1530" y="2625"/>
                  </a:lnTo>
                  <a:cubicBezTo>
                    <a:pt x="1553" y="2625"/>
                    <a:pt x="1575" y="2602"/>
                    <a:pt x="1598" y="2579"/>
                  </a:cubicBezTo>
                  <a:cubicBezTo>
                    <a:pt x="1621" y="2579"/>
                    <a:pt x="1644" y="2579"/>
                    <a:pt x="1667" y="2557"/>
                  </a:cubicBezTo>
                  <a:cubicBezTo>
                    <a:pt x="1690" y="2534"/>
                    <a:pt x="1735" y="2534"/>
                    <a:pt x="1758" y="2511"/>
                  </a:cubicBezTo>
                  <a:cubicBezTo>
                    <a:pt x="1849" y="2465"/>
                    <a:pt x="1918" y="2420"/>
                    <a:pt x="1986" y="2374"/>
                  </a:cubicBezTo>
                  <a:cubicBezTo>
                    <a:pt x="2123" y="2305"/>
                    <a:pt x="2260" y="2214"/>
                    <a:pt x="2397" y="2123"/>
                  </a:cubicBezTo>
                  <a:cubicBezTo>
                    <a:pt x="2557" y="2032"/>
                    <a:pt x="2694" y="1940"/>
                    <a:pt x="2831" y="1849"/>
                  </a:cubicBezTo>
                  <a:cubicBezTo>
                    <a:pt x="2899" y="1803"/>
                    <a:pt x="2968" y="1758"/>
                    <a:pt x="3036" y="1712"/>
                  </a:cubicBezTo>
                  <a:cubicBezTo>
                    <a:pt x="3082" y="1689"/>
                    <a:pt x="3128" y="1666"/>
                    <a:pt x="3150" y="1644"/>
                  </a:cubicBezTo>
                  <a:cubicBezTo>
                    <a:pt x="3173" y="1644"/>
                    <a:pt x="3173" y="1621"/>
                    <a:pt x="3173" y="1621"/>
                  </a:cubicBezTo>
                  <a:lnTo>
                    <a:pt x="3196" y="1621"/>
                  </a:lnTo>
                  <a:cubicBezTo>
                    <a:pt x="3219" y="1598"/>
                    <a:pt x="3242" y="1598"/>
                    <a:pt x="3287" y="1575"/>
                  </a:cubicBezTo>
                  <a:cubicBezTo>
                    <a:pt x="3333" y="1552"/>
                    <a:pt x="3356" y="1461"/>
                    <a:pt x="3333" y="1415"/>
                  </a:cubicBezTo>
                  <a:cubicBezTo>
                    <a:pt x="3333" y="1392"/>
                    <a:pt x="3333" y="1392"/>
                    <a:pt x="3333" y="1392"/>
                  </a:cubicBezTo>
                  <a:lnTo>
                    <a:pt x="3379" y="1392"/>
                  </a:lnTo>
                  <a:cubicBezTo>
                    <a:pt x="3401" y="1370"/>
                    <a:pt x="3424" y="1370"/>
                    <a:pt x="3447" y="1347"/>
                  </a:cubicBezTo>
                  <a:cubicBezTo>
                    <a:pt x="3447" y="1324"/>
                    <a:pt x="3470" y="1324"/>
                    <a:pt x="3470" y="1301"/>
                  </a:cubicBezTo>
                  <a:cubicBezTo>
                    <a:pt x="3516" y="1278"/>
                    <a:pt x="3538" y="1256"/>
                    <a:pt x="3561" y="1233"/>
                  </a:cubicBezTo>
                  <a:cubicBezTo>
                    <a:pt x="3630" y="1164"/>
                    <a:pt x="3675" y="1119"/>
                    <a:pt x="3744" y="1050"/>
                  </a:cubicBezTo>
                  <a:cubicBezTo>
                    <a:pt x="3744" y="1050"/>
                    <a:pt x="3767" y="1027"/>
                    <a:pt x="3790" y="1004"/>
                  </a:cubicBezTo>
                  <a:cubicBezTo>
                    <a:pt x="3835" y="959"/>
                    <a:pt x="3881" y="936"/>
                    <a:pt x="3904" y="890"/>
                  </a:cubicBezTo>
                  <a:cubicBezTo>
                    <a:pt x="3949" y="867"/>
                    <a:pt x="3995" y="822"/>
                    <a:pt x="4018" y="776"/>
                  </a:cubicBezTo>
                  <a:cubicBezTo>
                    <a:pt x="4018" y="753"/>
                    <a:pt x="4018" y="753"/>
                    <a:pt x="4018" y="731"/>
                  </a:cubicBezTo>
                  <a:cubicBezTo>
                    <a:pt x="4041" y="708"/>
                    <a:pt x="4063" y="685"/>
                    <a:pt x="4086" y="685"/>
                  </a:cubicBezTo>
                  <a:cubicBezTo>
                    <a:pt x="4086" y="662"/>
                    <a:pt x="4109" y="616"/>
                    <a:pt x="4132" y="594"/>
                  </a:cubicBezTo>
                  <a:cubicBezTo>
                    <a:pt x="4132" y="571"/>
                    <a:pt x="4132" y="548"/>
                    <a:pt x="4132" y="502"/>
                  </a:cubicBezTo>
                  <a:cubicBezTo>
                    <a:pt x="4132" y="479"/>
                    <a:pt x="4132" y="434"/>
                    <a:pt x="4109" y="411"/>
                  </a:cubicBezTo>
                  <a:cubicBezTo>
                    <a:pt x="4132" y="388"/>
                    <a:pt x="4132" y="388"/>
                    <a:pt x="4132" y="365"/>
                  </a:cubicBezTo>
                  <a:cubicBezTo>
                    <a:pt x="4132" y="320"/>
                    <a:pt x="4132" y="251"/>
                    <a:pt x="4086" y="228"/>
                  </a:cubicBezTo>
                  <a:cubicBezTo>
                    <a:pt x="4063" y="206"/>
                    <a:pt x="4041" y="206"/>
                    <a:pt x="4018" y="183"/>
                  </a:cubicBezTo>
                  <a:lnTo>
                    <a:pt x="4041" y="183"/>
                  </a:lnTo>
                  <a:cubicBezTo>
                    <a:pt x="4063" y="137"/>
                    <a:pt x="4041" y="91"/>
                    <a:pt x="4018" y="46"/>
                  </a:cubicBezTo>
                  <a:cubicBezTo>
                    <a:pt x="4018" y="23"/>
                    <a:pt x="3972" y="0"/>
                    <a:pt x="392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785996" y="479595"/>
              <a:ext cx="94540" cy="136612"/>
            </a:xfrm>
            <a:custGeom>
              <a:avLst/>
              <a:gdLst/>
              <a:ahLst/>
              <a:cxnLst/>
              <a:rect l="l" t="t" r="r" b="b"/>
              <a:pathLst>
                <a:path w="2101" h="3036" extrusionOk="0">
                  <a:moveTo>
                    <a:pt x="343" y="0"/>
                  </a:moveTo>
                  <a:cubicBezTo>
                    <a:pt x="321" y="0"/>
                    <a:pt x="275" y="23"/>
                    <a:pt x="252" y="46"/>
                  </a:cubicBezTo>
                  <a:cubicBezTo>
                    <a:pt x="229" y="68"/>
                    <a:pt x="206" y="91"/>
                    <a:pt x="206" y="137"/>
                  </a:cubicBezTo>
                  <a:cubicBezTo>
                    <a:pt x="206" y="160"/>
                    <a:pt x="206" y="160"/>
                    <a:pt x="206" y="183"/>
                  </a:cubicBezTo>
                  <a:cubicBezTo>
                    <a:pt x="193" y="176"/>
                    <a:pt x="178" y="173"/>
                    <a:pt x="162" y="173"/>
                  </a:cubicBezTo>
                  <a:cubicBezTo>
                    <a:pt x="125" y="173"/>
                    <a:pt x="86" y="189"/>
                    <a:pt x="69" y="205"/>
                  </a:cubicBezTo>
                  <a:cubicBezTo>
                    <a:pt x="24" y="251"/>
                    <a:pt x="1" y="274"/>
                    <a:pt x="1" y="320"/>
                  </a:cubicBezTo>
                  <a:cubicBezTo>
                    <a:pt x="1" y="365"/>
                    <a:pt x="1" y="388"/>
                    <a:pt x="24" y="411"/>
                  </a:cubicBezTo>
                  <a:cubicBezTo>
                    <a:pt x="24" y="457"/>
                    <a:pt x="69" y="479"/>
                    <a:pt x="92" y="525"/>
                  </a:cubicBezTo>
                  <a:cubicBezTo>
                    <a:pt x="115" y="548"/>
                    <a:pt x="138" y="571"/>
                    <a:pt x="138" y="616"/>
                  </a:cubicBezTo>
                  <a:cubicBezTo>
                    <a:pt x="184" y="662"/>
                    <a:pt x="229" y="730"/>
                    <a:pt x="275" y="799"/>
                  </a:cubicBezTo>
                  <a:cubicBezTo>
                    <a:pt x="366" y="936"/>
                    <a:pt x="435" y="1096"/>
                    <a:pt x="526" y="1233"/>
                  </a:cubicBezTo>
                  <a:cubicBezTo>
                    <a:pt x="594" y="1392"/>
                    <a:pt x="663" y="1575"/>
                    <a:pt x="731" y="1735"/>
                  </a:cubicBezTo>
                  <a:cubicBezTo>
                    <a:pt x="800" y="1895"/>
                    <a:pt x="868" y="2054"/>
                    <a:pt x="914" y="2237"/>
                  </a:cubicBezTo>
                  <a:cubicBezTo>
                    <a:pt x="982" y="2397"/>
                    <a:pt x="1028" y="2579"/>
                    <a:pt x="1097" y="2762"/>
                  </a:cubicBezTo>
                  <a:cubicBezTo>
                    <a:pt x="1119" y="2808"/>
                    <a:pt x="1142" y="2853"/>
                    <a:pt x="1165" y="2899"/>
                  </a:cubicBezTo>
                  <a:cubicBezTo>
                    <a:pt x="1188" y="2967"/>
                    <a:pt x="1234" y="3013"/>
                    <a:pt x="1302" y="3013"/>
                  </a:cubicBezTo>
                  <a:cubicBezTo>
                    <a:pt x="1325" y="3036"/>
                    <a:pt x="1371" y="3036"/>
                    <a:pt x="1393" y="3036"/>
                  </a:cubicBezTo>
                  <a:cubicBezTo>
                    <a:pt x="1462" y="3036"/>
                    <a:pt x="1507" y="3013"/>
                    <a:pt x="1553" y="2967"/>
                  </a:cubicBezTo>
                  <a:cubicBezTo>
                    <a:pt x="1599" y="2944"/>
                    <a:pt x="1622" y="2922"/>
                    <a:pt x="1667" y="2899"/>
                  </a:cubicBezTo>
                  <a:lnTo>
                    <a:pt x="1667" y="2899"/>
                  </a:lnTo>
                  <a:cubicBezTo>
                    <a:pt x="1644" y="2922"/>
                    <a:pt x="1644" y="2922"/>
                    <a:pt x="1644" y="2922"/>
                  </a:cubicBezTo>
                  <a:cubicBezTo>
                    <a:pt x="1667" y="2922"/>
                    <a:pt x="1667" y="2899"/>
                    <a:pt x="1690" y="2876"/>
                  </a:cubicBezTo>
                  <a:cubicBezTo>
                    <a:pt x="1736" y="2876"/>
                    <a:pt x="1781" y="2876"/>
                    <a:pt x="1827" y="2853"/>
                  </a:cubicBezTo>
                  <a:cubicBezTo>
                    <a:pt x="1873" y="2830"/>
                    <a:pt x="1918" y="2785"/>
                    <a:pt x="1941" y="2739"/>
                  </a:cubicBezTo>
                  <a:cubicBezTo>
                    <a:pt x="1964" y="2739"/>
                    <a:pt x="1987" y="2716"/>
                    <a:pt x="2010" y="2716"/>
                  </a:cubicBezTo>
                  <a:lnTo>
                    <a:pt x="1987" y="2716"/>
                  </a:lnTo>
                  <a:cubicBezTo>
                    <a:pt x="2032" y="2716"/>
                    <a:pt x="2055" y="2693"/>
                    <a:pt x="2078" y="2671"/>
                  </a:cubicBezTo>
                  <a:cubicBezTo>
                    <a:pt x="2078" y="2648"/>
                    <a:pt x="2101" y="2625"/>
                    <a:pt x="2078" y="2602"/>
                  </a:cubicBezTo>
                  <a:cubicBezTo>
                    <a:pt x="2078" y="2556"/>
                    <a:pt x="2055" y="2534"/>
                    <a:pt x="2032" y="2511"/>
                  </a:cubicBezTo>
                  <a:lnTo>
                    <a:pt x="1987" y="2511"/>
                  </a:lnTo>
                  <a:cubicBezTo>
                    <a:pt x="1987" y="2488"/>
                    <a:pt x="1987" y="2488"/>
                    <a:pt x="1987" y="2465"/>
                  </a:cubicBezTo>
                  <a:cubicBezTo>
                    <a:pt x="2010" y="2419"/>
                    <a:pt x="1987" y="2374"/>
                    <a:pt x="1987" y="2328"/>
                  </a:cubicBezTo>
                  <a:cubicBezTo>
                    <a:pt x="1964" y="2260"/>
                    <a:pt x="1918" y="2214"/>
                    <a:pt x="1895" y="2168"/>
                  </a:cubicBezTo>
                  <a:cubicBezTo>
                    <a:pt x="1850" y="2100"/>
                    <a:pt x="1827" y="2031"/>
                    <a:pt x="1804" y="1963"/>
                  </a:cubicBezTo>
                  <a:cubicBezTo>
                    <a:pt x="1759" y="1872"/>
                    <a:pt x="1713" y="1803"/>
                    <a:pt x="1690" y="1735"/>
                  </a:cubicBezTo>
                  <a:cubicBezTo>
                    <a:pt x="1622" y="1643"/>
                    <a:pt x="1576" y="1552"/>
                    <a:pt x="1530" y="1461"/>
                  </a:cubicBezTo>
                  <a:cubicBezTo>
                    <a:pt x="1416" y="1301"/>
                    <a:pt x="1302" y="1141"/>
                    <a:pt x="1188" y="982"/>
                  </a:cubicBezTo>
                  <a:cubicBezTo>
                    <a:pt x="1165" y="913"/>
                    <a:pt x="1119" y="845"/>
                    <a:pt x="1074" y="776"/>
                  </a:cubicBezTo>
                  <a:cubicBezTo>
                    <a:pt x="1051" y="753"/>
                    <a:pt x="1028" y="730"/>
                    <a:pt x="1005" y="708"/>
                  </a:cubicBezTo>
                  <a:cubicBezTo>
                    <a:pt x="982" y="662"/>
                    <a:pt x="937" y="616"/>
                    <a:pt x="891" y="571"/>
                  </a:cubicBezTo>
                  <a:cubicBezTo>
                    <a:pt x="868" y="548"/>
                    <a:pt x="823" y="548"/>
                    <a:pt x="800" y="548"/>
                  </a:cubicBezTo>
                  <a:cubicBezTo>
                    <a:pt x="754" y="479"/>
                    <a:pt x="709" y="434"/>
                    <a:pt x="663" y="365"/>
                  </a:cubicBezTo>
                  <a:cubicBezTo>
                    <a:pt x="640" y="342"/>
                    <a:pt x="617" y="320"/>
                    <a:pt x="617" y="297"/>
                  </a:cubicBezTo>
                  <a:cubicBezTo>
                    <a:pt x="572" y="205"/>
                    <a:pt x="526" y="137"/>
                    <a:pt x="458" y="68"/>
                  </a:cubicBezTo>
                  <a:cubicBezTo>
                    <a:pt x="435" y="23"/>
                    <a:pt x="389" y="0"/>
                    <a:pt x="3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608346" y="362465"/>
              <a:ext cx="273225" cy="246541"/>
            </a:xfrm>
            <a:custGeom>
              <a:avLst/>
              <a:gdLst/>
              <a:ahLst/>
              <a:cxnLst/>
              <a:rect l="l" t="t" r="r" b="b"/>
              <a:pathLst>
                <a:path w="6072" h="5479" extrusionOk="0">
                  <a:moveTo>
                    <a:pt x="3972" y="2786"/>
                  </a:moveTo>
                  <a:cubicBezTo>
                    <a:pt x="3972" y="2799"/>
                    <a:pt x="3980" y="2805"/>
                    <a:pt x="3986" y="2807"/>
                  </a:cubicBezTo>
                  <a:lnTo>
                    <a:pt x="3986" y="2807"/>
                  </a:lnTo>
                  <a:cubicBezTo>
                    <a:pt x="3981" y="2800"/>
                    <a:pt x="3977" y="2793"/>
                    <a:pt x="3972" y="2786"/>
                  </a:cubicBezTo>
                  <a:close/>
                  <a:moveTo>
                    <a:pt x="183" y="1"/>
                  </a:moveTo>
                  <a:cubicBezTo>
                    <a:pt x="137" y="24"/>
                    <a:pt x="92" y="47"/>
                    <a:pt x="46" y="47"/>
                  </a:cubicBezTo>
                  <a:cubicBezTo>
                    <a:pt x="23" y="69"/>
                    <a:pt x="0" y="92"/>
                    <a:pt x="0" y="138"/>
                  </a:cubicBezTo>
                  <a:cubicBezTo>
                    <a:pt x="23" y="161"/>
                    <a:pt x="46" y="184"/>
                    <a:pt x="92" y="184"/>
                  </a:cubicBezTo>
                  <a:cubicBezTo>
                    <a:pt x="137" y="161"/>
                    <a:pt x="160" y="138"/>
                    <a:pt x="206" y="138"/>
                  </a:cubicBezTo>
                  <a:lnTo>
                    <a:pt x="388" y="138"/>
                  </a:lnTo>
                  <a:cubicBezTo>
                    <a:pt x="457" y="161"/>
                    <a:pt x="502" y="161"/>
                    <a:pt x="548" y="161"/>
                  </a:cubicBezTo>
                  <a:cubicBezTo>
                    <a:pt x="594" y="184"/>
                    <a:pt x="639" y="184"/>
                    <a:pt x="685" y="206"/>
                  </a:cubicBezTo>
                  <a:cubicBezTo>
                    <a:pt x="776" y="229"/>
                    <a:pt x="868" y="275"/>
                    <a:pt x="959" y="298"/>
                  </a:cubicBezTo>
                  <a:cubicBezTo>
                    <a:pt x="1073" y="343"/>
                    <a:pt x="1164" y="389"/>
                    <a:pt x="1256" y="435"/>
                  </a:cubicBezTo>
                  <a:cubicBezTo>
                    <a:pt x="1347" y="480"/>
                    <a:pt x="1438" y="526"/>
                    <a:pt x="1530" y="572"/>
                  </a:cubicBezTo>
                  <a:cubicBezTo>
                    <a:pt x="1621" y="617"/>
                    <a:pt x="1712" y="686"/>
                    <a:pt x="1781" y="731"/>
                  </a:cubicBezTo>
                  <a:cubicBezTo>
                    <a:pt x="1872" y="800"/>
                    <a:pt x="1940" y="845"/>
                    <a:pt x="2032" y="914"/>
                  </a:cubicBezTo>
                  <a:cubicBezTo>
                    <a:pt x="2100" y="960"/>
                    <a:pt x="2169" y="1005"/>
                    <a:pt x="2237" y="1051"/>
                  </a:cubicBezTo>
                  <a:cubicBezTo>
                    <a:pt x="2237" y="1074"/>
                    <a:pt x="2237" y="1074"/>
                    <a:pt x="2260" y="1074"/>
                  </a:cubicBezTo>
                  <a:lnTo>
                    <a:pt x="2237" y="1074"/>
                  </a:lnTo>
                  <a:cubicBezTo>
                    <a:pt x="2283" y="1097"/>
                    <a:pt x="2328" y="1119"/>
                    <a:pt x="2351" y="1165"/>
                  </a:cubicBezTo>
                  <a:cubicBezTo>
                    <a:pt x="2374" y="1165"/>
                    <a:pt x="2374" y="1165"/>
                    <a:pt x="2397" y="1188"/>
                  </a:cubicBezTo>
                  <a:cubicBezTo>
                    <a:pt x="2374" y="1165"/>
                    <a:pt x="2374" y="1165"/>
                    <a:pt x="2374" y="1165"/>
                  </a:cubicBezTo>
                  <a:lnTo>
                    <a:pt x="2374" y="1165"/>
                  </a:lnTo>
                  <a:cubicBezTo>
                    <a:pt x="2488" y="1256"/>
                    <a:pt x="2602" y="1348"/>
                    <a:pt x="2716" y="1439"/>
                  </a:cubicBezTo>
                  <a:cubicBezTo>
                    <a:pt x="2853" y="1553"/>
                    <a:pt x="2968" y="1667"/>
                    <a:pt x="3082" y="1781"/>
                  </a:cubicBezTo>
                  <a:cubicBezTo>
                    <a:pt x="3310" y="1987"/>
                    <a:pt x="3492" y="2238"/>
                    <a:pt x="3698" y="2466"/>
                  </a:cubicBezTo>
                  <a:cubicBezTo>
                    <a:pt x="3789" y="2580"/>
                    <a:pt x="3903" y="2694"/>
                    <a:pt x="3995" y="2808"/>
                  </a:cubicBezTo>
                  <a:cubicBezTo>
                    <a:pt x="3995" y="2808"/>
                    <a:pt x="3991" y="2808"/>
                    <a:pt x="3986" y="2807"/>
                  </a:cubicBezTo>
                  <a:lnTo>
                    <a:pt x="3986" y="2807"/>
                  </a:lnTo>
                  <a:cubicBezTo>
                    <a:pt x="4075" y="2935"/>
                    <a:pt x="4182" y="3044"/>
                    <a:pt x="4269" y="3174"/>
                  </a:cubicBezTo>
                  <a:cubicBezTo>
                    <a:pt x="4360" y="3311"/>
                    <a:pt x="4474" y="3448"/>
                    <a:pt x="4565" y="3607"/>
                  </a:cubicBezTo>
                  <a:cubicBezTo>
                    <a:pt x="4657" y="3744"/>
                    <a:pt x="4725" y="3881"/>
                    <a:pt x="4816" y="4041"/>
                  </a:cubicBezTo>
                  <a:cubicBezTo>
                    <a:pt x="4908" y="4178"/>
                    <a:pt x="4976" y="4315"/>
                    <a:pt x="5067" y="4452"/>
                  </a:cubicBezTo>
                  <a:cubicBezTo>
                    <a:pt x="5136" y="4589"/>
                    <a:pt x="5204" y="4726"/>
                    <a:pt x="5273" y="4840"/>
                  </a:cubicBezTo>
                  <a:cubicBezTo>
                    <a:pt x="5341" y="4954"/>
                    <a:pt x="5410" y="5091"/>
                    <a:pt x="5455" y="5205"/>
                  </a:cubicBezTo>
                  <a:cubicBezTo>
                    <a:pt x="5478" y="5251"/>
                    <a:pt x="5501" y="5274"/>
                    <a:pt x="5501" y="5319"/>
                  </a:cubicBezTo>
                  <a:cubicBezTo>
                    <a:pt x="5501" y="5365"/>
                    <a:pt x="5524" y="5411"/>
                    <a:pt x="5570" y="5433"/>
                  </a:cubicBezTo>
                  <a:cubicBezTo>
                    <a:pt x="5570" y="5433"/>
                    <a:pt x="5592" y="5456"/>
                    <a:pt x="5592" y="5456"/>
                  </a:cubicBezTo>
                  <a:cubicBezTo>
                    <a:pt x="5638" y="5479"/>
                    <a:pt x="5638" y="5479"/>
                    <a:pt x="5684" y="5479"/>
                  </a:cubicBezTo>
                  <a:cubicBezTo>
                    <a:pt x="5707" y="5479"/>
                    <a:pt x="5729" y="5479"/>
                    <a:pt x="5752" y="5456"/>
                  </a:cubicBezTo>
                  <a:cubicBezTo>
                    <a:pt x="5821" y="5433"/>
                    <a:pt x="5866" y="5433"/>
                    <a:pt x="5912" y="5411"/>
                  </a:cubicBezTo>
                  <a:cubicBezTo>
                    <a:pt x="5958" y="5388"/>
                    <a:pt x="5980" y="5388"/>
                    <a:pt x="6003" y="5342"/>
                  </a:cubicBezTo>
                  <a:cubicBezTo>
                    <a:pt x="6049" y="5296"/>
                    <a:pt x="6072" y="5228"/>
                    <a:pt x="6049" y="5159"/>
                  </a:cubicBezTo>
                  <a:cubicBezTo>
                    <a:pt x="6026" y="5091"/>
                    <a:pt x="6003" y="5045"/>
                    <a:pt x="5980" y="4977"/>
                  </a:cubicBezTo>
                  <a:cubicBezTo>
                    <a:pt x="5912" y="4840"/>
                    <a:pt x="5843" y="4726"/>
                    <a:pt x="5775" y="4589"/>
                  </a:cubicBezTo>
                  <a:cubicBezTo>
                    <a:pt x="5752" y="4543"/>
                    <a:pt x="5729" y="4498"/>
                    <a:pt x="5707" y="4475"/>
                  </a:cubicBezTo>
                  <a:cubicBezTo>
                    <a:pt x="5661" y="4383"/>
                    <a:pt x="5638" y="4315"/>
                    <a:pt x="5592" y="4224"/>
                  </a:cubicBezTo>
                  <a:cubicBezTo>
                    <a:pt x="5547" y="4155"/>
                    <a:pt x="5501" y="4064"/>
                    <a:pt x="5455" y="3973"/>
                  </a:cubicBezTo>
                  <a:cubicBezTo>
                    <a:pt x="5364" y="3836"/>
                    <a:pt x="5273" y="3676"/>
                    <a:pt x="5204" y="3539"/>
                  </a:cubicBezTo>
                  <a:cubicBezTo>
                    <a:pt x="5113" y="3379"/>
                    <a:pt x="5022" y="3219"/>
                    <a:pt x="4930" y="3082"/>
                  </a:cubicBezTo>
                  <a:cubicBezTo>
                    <a:pt x="4816" y="2900"/>
                    <a:pt x="4702" y="2717"/>
                    <a:pt x="4565" y="2557"/>
                  </a:cubicBezTo>
                  <a:cubicBezTo>
                    <a:pt x="4451" y="2398"/>
                    <a:pt x="4314" y="2238"/>
                    <a:pt x="4200" y="2055"/>
                  </a:cubicBezTo>
                  <a:cubicBezTo>
                    <a:pt x="4132" y="1987"/>
                    <a:pt x="4063" y="1918"/>
                    <a:pt x="4017" y="1827"/>
                  </a:cubicBezTo>
                  <a:cubicBezTo>
                    <a:pt x="3949" y="1781"/>
                    <a:pt x="3903" y="1713"/>
                    <a:pt x="3835" y="1667"/>
                  </a:cubicBezTo>
                  <a:cubicBezTo>
                    <a:pt x="3766" y="1599"/>
                    <a:pt x="3698" y="1530"/>
                    <a:pt x="3607" y="1462"/>
                  </a:cubicBezTo>
                  <a:cubicBezTo>
                    <a:pt x="3538" y="1393"/>
                    <a:pt x="3447" y="1348"/>
                    <a:pt x="3378" y="1279"/>
                  </a:cubicBezTo>
                  <a:cubicBezTo>
                    <a:pt x="3333" y="1256"/>
                    <a:pt x="3287" y="1211"/>
                    <a:pt x="3241" y="1165"/>
                  </a:cubicBezTo>
                  <a:cubicBezTo>
                    <a:pt x="3207" y="1142"/>
                    <a:pt x="3167" y="1131"/>
                    <a:pt x="3130" y="1131"/>
                  </a:cubicBezTo>
                  <a:cubicBezTo>
                    <a:pt x="3093" y="1131"/>
                    <a:pt x="3059" y="1142"/>
                    <a:pt x="3036" y="1165"/>
                  </a:cubicBezTo>
                  <a:cubicBezTo>
                    <a:pt x="2990" y="1211"/>
                    <a:pt x="2990" y="1234"/>
                    <a:pt x="2990" y="1279"/>
                  </a:cubicBezTo>
                  <a:cubicBezTo>
                    <a:pt x="2945" y="1234"/>
                    <a:pt x="2899" y="1188"/>
                    <a:pt x="2853" y="1165"/>
                  </a:cubicBezTo>
                  <a:cubicBezTo>
                    <a:pt x="2785" y="1119"/>
                    <a:pt x="2739" y="1074"/>
                    <a:pt x="2671" y="1028"/>
                  </a:cubicBezTo>
                  <a:cubicBezTo>
                    <a:pt x="2579" y="937"/>
                    <a:pt x="2465" y="868"/>
                    <a:pt x="2351" y="777"/>
                  </a:cubicBezTo>
                  <a:cubicBezTo>
                    <a:pt x="2351" y="777"/>
                    <a:pt x="2351" y="777"/>
                    <a:pt x="2351" y="800"/>
                  </a:cubicBezTo>
                  <a:cubicBezTo>
                    <a:pt x="2283" y="731"/>
                    <a:pt x="2214" y="686"/>
                    <a:pt x="2146" y="640"/>
                  </a:cubicBezTo>
                  <a:cubicBezTo>
                    <a:pt x="2100" y="594"/>
                    <a:pt x="2032" y="572"/>
                    <a:pt x="1963" y="526"/>
                  </a:cubicBezTo>
                  <a:cubicBezTo>
                    <a:pt x="1826" y="435"/>
                    <a:pt x="1689" y="366"/>
                    <a:pt x="1552" y="298"/>
                  </a:cubicBezTo>
                  <a:cubicBezTo>
                    <a:pt x="1484" y="275"/>
                    <a:pt x="1393" y="252"/>
                    <a:pt x="1324" y="206"/>
                  </a:cubicBezTo>
                  <a:cubicBezTo>
                    <a:pt x="1256" y="184"/>
                    <a:pt x="1164" y="138"/>
                    <a:pt x="1096" y="115"/>
                  </a:cubicBezTo>
                  <a:cubicBezTo>
                    <a:pt x="1050" y="115"/>
                    <a:pt x="1027" y="92"/>
                    <a:pt x="982" y="92"/>
                  </a:cubicBezTo>
                  <a:cubicBezTo>
                    <a:pt x="936" y="69"/>
                    <a:pt x="890" y="69"/>
                    <a:pt x="868" y="69"/>
                  </a:cubicBezTo>
                  <a:cubicBezTo>
                    <a:pt x="799" y="47"/>
                    <a:pt x="731" y="24"/>
                    <a:pt x="662" y="24"/>
                  </a:cubicBezTo>
                  <a:cubicBezTo>
                    <a:pt x="548" y="1"/>
                    <a:pt x="457" y="1"/>
                    <a:pt x="3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644299" y="361475"/>
              <a:ext cx="154071" cy="103764"/>
            </a:xfrm>
            <a:custGeom>
              <a:avLst/>
              <a:gdLst/>
              <a:ahLst/>
              <a:cxnLst/>
              <a:rect l="l" t="t" r="r" b="b"/>
              <a:pathLst>
                <a:path w="3424" h="2306" extrusionOk="0">
                  <a:moveTo>
                    <a:pt x="1096" y="525"/>
                  </a:moveTo>
                  <a:cubicBezTo>
                    <a:pt x="1096" y="525"/>
                    <a:pt x="1119" y="548"/>
                    <a:pt x="1119" y="548"/>
                  </a:cubicBezTo>
                  <a:cubicBezTo>
                    <a:pt x="1119" y="548"/>
                    <a:pt x="1096" y="548"/>
                    <a:pt x="1096" y="525"/>
                  </a:cubicBezTo>
                  <a:close/>
                  <a:moveTo>
                    <a:pt x="46" y="0"/>
                  </a:moveTo>
                  <a:cubicBezTo>
                    <a:pt x="23" y="23"/>
                    <a:pt x="0" y="69"/>
                    <a:pt x="23" y="114"/>
                  </a:cubicBezTo>
                  <a:cubicBezTo>
                    <a:pt x="23" y="160"/>
                    <a:pt x="69" y="183"/>
                    <a:pt x="114" y="183"/>
                  </a:cubicBezTo>
                  <a:cubicBezTo>
                    <a:pt x="137" y="183"/>
                    <a:pt x="183" y="206"/>
                    <a:pt x="206" y="206"/>
                  </a:cubicBezTo>
                  <a:cubicBezTo>
                    <a:pt x="297" y="228"/>
                    <a:pt x="365" y="251"/>
                    <a:pt x="457" y="274"/>
                  </a:cubicBezTo>
                  <a:cubicBezTo>
                    <a:pt x="479" y="274"/>
                    <a:pt x="525" y="297"/>
                    <a:pt x="548" y="320"/>
                  </a:cubicBezTo>
                  <a:cubicBezTo>
                    <a:pt x="616" y="342"/>
                    <a:pt x="685" y="365"/>
                    <a:pt x="731" y="388"/>
                  </a:cubicBezTo>
                  <a:cubicBezTo>
                    <a:pt x="845" y="457"/>
                    <a:pt x="982" y="525"/>
                    <a:pt x="1073" y="594"/>
                  </a:cubicBezTo>
                  <a:cubicBezTo>
                    <a:pt x="1187" y="662"/>
                    <a:pt x="1301" y="731"/>
                    <a:pt x="1415" y="822"/>
                  </a:cubicBezTo>
                  <a:cubicBezTo>
                    <a:pt x="1529" y="890"/>
                    <a:pt x="1621" y="959"/>
                    <a:pt x="1735" y="1027"/>
                  </a:cubicBezTo>
                  <a:cubicBezTo>
                    <a:pt x="1735" y="1027"/>
                    <a:pt x="1735" y="1027"/>
                    <a:pt x="1735" y="1027"/>
                  </a:cubicBezTo>
                  <a:lnTo>
                    <a:pt x="1735" y="1027"/>
                  </a:lnTo>
                  <a:lnTo>
                    <a:pt x="1758" y="1050"/>
                  </a:lnTo>
                  <a:cubicBezTo>
                    <a:pt x="1758" y="1045"/>
                    <a:pt x="1757" y="1041"/>
                    <a:pt x="1755" y="1038"/>
                  </a:cubicBezTo>
                  <a:lnTo>
                    <a:pt x="1755" y="1038"/>
                  </a:lnTo>
                  <a:cubicBezTo>
                    <a:pt x="1788" y="1058"/>
                    <a:pt x="1810" y="1080"/>
                    <a:pt x="1849" y="1119"/>
                  </a:cubicBezTo>
                  <a:cubicBezTo>
                    <a:pt x="1872" y="1141"/>
                    <a:pt x="1895" y="1164"/>
                    <a:pt x="1940" y="1210"/>
                  </a:cubicBezTo>
                  <a:cubicBezTo>
                    <a:pt x="1986" y="1233"/>
                    <a:pt x="2009" y="1278"/>
                    <a:pt x="2054" y="1324"/>
                  </a:cubicBezTo>
                  <a:cubicBezTo>
                    <a:pt x="2100" y="1347"/>
                    <a:pt x="2123" y="1392"/>
                    <a:pt x="2169" y="1415"/>
                  </a:cubicBezTo>
                  <a:cubicBezTo>
                    <a:pt x="2191" y="1438"/>
                    <a:pt x="2214" y="1461"/>
                    <a:pt x="2237" y="1461"/>
                  </a:cubicBezTo>
                  <a:cubicBezTo>
                    <a:pt x="2260" y="1484"/>
                    <a:pt x="2283" y="1507"/>
                    <a:pt x="2305" y="1529"/>
                  </a:cubicBezTo>
                  <a:cubicBezTo>
                    <a:pt x="2328" y="1552"/>
                    <a:pt x="2328" y="1552"/>
                    <a:pt x="2351" y="1552"/>
                  </a:cubicBezTo>
                  <a:cubicBezTo>
                    <a:pt x="2374" y="1575"/>
                    <a:pt x="2374" y="1575"/>
                    <a:pt x="2397" y="1575"/>
                  </a:cubicBezTo>
                  <a:cubicBezTo>
                    <a:pt x="2410" y="1582"/>
                    <a:pt x="2424" y="1585"/>
                    <a:pt x="2436" y="1585"/>
                  </a:cubicBezTo>
                  <a:cubicBezTo>
                    <a:pt x="2467" y="1585"/>
                    <a:pt x="2495" y="1568"/>
                    <a:pt x="2511" y="1552"/>
                  </a:cubicBezTo>
                  <a:cubicBezTo>
                    <a:pt x="2557" y="1575"/>
                    <a:pt x="2579" y="1598"/>
                    <a:pt x="2602" y="1621"/>
                  </a:cubicBezTo>
                  <a:cubicBezTo>
                    <a:pt x="2625" y="1644"/>
                    <a:pt x="2625" y="1666"/>
                    <a:pt x="2648" y="1666"/>
                  </a:cubicBezTo>
                  <a:cubicBezTo>
                    <a:pt x="2648" y="1666"/>
                    <a:pt x="2648" y="1689"/>
                    <a:pt x="2671" y="1689"/>
                  </a:cubicBezTo>
                  <a:cubicBezTo>
                    <a:pt x="2671" y="1689"/>
                    <a:pt x="2693" y="1712"/>
                    <a:pt x="2693" y="1712"/>
                  </a:cubicBezTo>
                  <a:cubicBezTo>
                    <a:pt x="2716" y="1712"/>
                    <a:pt x="2739" y="1735"/>
                    <a:pt x="2739" y="1735"/>
                  </a:cubicBezTo>
                  <a:lnTo>
                    <a:pt x="2808" y="1735"/>
                  </a:lnTo>
                  <a:cubicBezTo>
                    <a:pt x="2830" y="1780"/>
                    <a:pt x="2853" y="1803"/>
                    <a:pt x="2899" y="1849"/>
                  </a:cubicBezTo>
                  <a:cubicBezTo>
                    <a:pt x="2990" y="1986"/>
                    <a:pt x="3082" y="2123"/>
                    <a:pt x="3173" y="2237"/>
                  </a:cubicBezTo>
                  <a:cubicBezTo>
                    <a:pt x="3196" y="2283"/>
                    <a:pt x="3218" y="2283"/>
                    <a:pt x="3264" y="2305"/>
                  </a:cubicBezTo>
                  <a:cubicBezTo>
                    <a:pt x="3287" y="2305"/>
                    <a:pt x="3333" y="2305"/>
                    <a:pt x="3355" y="2283"/>
                  </a:cubicBezTo>
                  <a:cubicBezTo>
                    <a:pt x="3401" y="2260"/>
                    <a:pt x="3424" y="2169"/>
                    <a:pt x="3401" y="2123"/>
                  </a:cubicBezTo>
                  <a:cubicBezTo>
                    <a:pt x="3355" y="2054"/>
                    <a:pt x="3333" y="2009"/>
                    <a:pt x="3310" y="1963"/>
                  </a:cubicBezTo>
                  <a:cubicBezTo>
                    <a:pt x="3287" y="1917"/>
                    <a:pt x="3264" y="1895"/>
                    <a:pt x="3218" y="1849"/>
                  </a:cubicBezTo>
                  <a:cubicBezTo>
                    <a:pt x="3173" y="1758"/>
                    <a:pt x="3104" y="1689"/>
                    <a:pt x="3036" y="1621"/>
                  </a:cubicBezTo>
                  <a:cubicBezTo>
                    <a:pt x="2922" y="1461"/>
                    <a:pt x="2808" y="1324"/>
                    <a:pt x="2671" y="1210"/>
                  </a:cubicBezTo>
                  <a:cubicBezTo>
                    <a:pt x="2602" y="1141"/>
                    <a:pt x="2534" y="1073"/>
                    <a:pt x="2465" y="1004"/>
                  </a:cubicBezTo>
                  <a:cubicBezTo>
                    <a:pt x="2442" y="982"/>
                    <a:pt x="2397" y="959"/>
                    <a:pt x="2374" y="936"/>
                  </a:cubicBezTo>
                  <a:cubicBezTo>
                    <a:pt x="2351" y="913"/>
                    <a:pt x="2328" y="913"/>
                    <a:pt x="2305" y="890"/>
                  </a:cubicBezTo>
                  <a:cubicBezTo>
                    <a:pt x="2283" y="867"/>
                    <a:pt x="2260" y="867"/>
                    <a:pt x="2237" y="845"/>
                  </a:cubicBezTo>
                  <a:cubicBezTo>
                    <a:pt x="2123" y="776"/>
                    <a:pt x="2009" y="685"/>
                    <a:pt x="1872" y="639"/>
                  </a:cubicBezTo>
                  <a:cubicBezTo>
                    <a:pt x="1826" y="594"/>
                    <a:pt x="1758" y="548"/>
                    <a:pt x="1712" y="525"/>
                  </a:cubicBezTo>
                  <a:cubicBezTo>
                    <a:pt x="1644" y="479"/>
                    <a:pt x="1575" y="457"/>
                    <a:pt x="1507" y="411"/>
                  </a:cubicBezTo>
                  <a:cubicBezTo>
                    <a:pt x="1461" y="388"/>
                    <a:pt x="1438" y="388"/>
                    <a:pt x="1392" y="365"/>
                  </a:cubicBezTo>
                  <a:cubicBezTo>
                    <a:pt x="1347" y="365"/>
                    <a:pt x="1301" y="342"/>
                    <a:pt x="1255" y="342"/>
                  </a:cubicBezTo>
                  <a:cubicBezTo>
                    <a:pt x="1233" y="342"/>
                    <a:pt x="1210" y="342"/>
                    <a:pt x="1210" y="365"/>
                  </a:cubicBezTo>
                  <a:cubicBezTo>
                    <a:pt x="1187" y="342"/>
                    <a:pt x="1164" y="342"/>
                    <a:pt x="1164" y="342"/>
                  </a:cubicBezTo>
                  <a:cubicBezTo>
                    <a:pt x="1119" y="320"/>
                    <a:pt x="1096" y="297"/>
                    <a:pt x="1050" y="297"/>
                  </a:cubicBezTo>
                  <a:cubicBezTo>
                    <a:pt x="1050" y="274"/>
                    <a:pt x="1027" y="251"/>
                    <a:pt x="1027" y="251"/>
                  </a:cubicBezTo>
                  <a:cubicBezTo>
                    <a:pt x="982" y="228"/>
                    <a:pt x="936" y="228"/>
                    <a:pt x="890" y="206"/>
                  </a:cubicBezTo>
                  <a:cubicBezTo>
                    <a:pt x="867" y="206"/>
                    <a:pt x="822" y="206"/>
                    <a:pt x="799" y="183"/>
                  </a:cubicBezTo>
                  <a:lnTo>
                    <a:pt x="776" y="183"/>
                  </a:lnTo>
                  <a:cubicBezTo>
                    <a:pt x="731" y="160"/>
                    <a:pt x="685" y="160"/>
                    <a:pt x="639" y="137"/>
                  </a:cubicBezTo>
                  <a:cubicBezTo>
                    <a:pt x="571" y="114"/>
                    <a:pt x="525" y="91"/>
                    <a:pt x="457" y="69"/>
                  </a:cubicBezTo>
                  <a:cubicBezTo>
                    <a:pt x="388" y="69"/>
                    <a:pt x="320" y="23"/>
                    <a:pt x="251" y="23"/>
                  </a:cubicBezTo>
                  <a:cubicBezTo>
                    <a:pt x="228" y="23"/>
                    <a:pt x="206" y="0"/>
                    <a:pt x="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766512" y="425147"/>
              <a:ext cx="77081" cy="105474"/>
            </a:xfrm>
            <a:custGeom>
              <a:avLst/>
              <a:gdLst/>
              <a:ahLst/>
              <a:cxnLst/>
              <a:rect l="l" t="t" r="r" b="b"/>
              <a:pathLst>
                <a:path w="1713" h="2344" extrusionOk="0">
                  <a:moveTo>
                    <a:pt x="46" y="0"/>
                  </a:moveTo>
                  <a:cubicBezTo>
                    <a:pt x="0" y="23"/>
                    <a:pt x="0" y="46"/>
                    <a:pt x="0" y="69"/>
                  </a:cubicBezTo>
                  <a:cubicBezTo>
                    <a:pt x="0" y="92"/>
                    <a:pt x="23" y="114"/>
                    <a:pt x="46" y="137"/>
                  </a:cubicBezTo>
                  <a:cubicBezTo>
                    <a:pt x="46" y="137"/>
                    <a:pt x="69" y="160"/>
                    <a:pt x="69" y="160"/>
                  </a:cubicBezTo>
                  <a:cubicBezTo>
                    <a:pt x="92" y="183"/>
                    <a:pt x="114" y="206"/>
                    <a:pt x="160" y="251"/>
                  </a:cubicBezTo>
                  <a:cubicBezTo>
                    <a:pt x="183" y="274"/>
                    <a:pt x="206" y="297"/>
                    <a:pt x="229" y="320"/>
                  </a:cubicBezTo>
                  <a:cubicBezTo>
                    <a:pt x="229" y="343"/>
                    <a:pt x="251" y="343"/>
                    <a:pt x="251" y="365"/>
                  </a:cubicBezTo>
                  <a:lnTo>
                    <a:pt x="274" y="365"/>
                  </a:lnTo>
                  <a:cubicBezTo>
                    <a:pt x="274" y="388"/>
                    <a:pt x="297" y="388"/>
                    <a:pt x="297" y="388"/>
                  </a:cubicBezTo>
                  <a:cubicBezTo>
                    <a:pt x="343" y="457"/>
                    <a:pt x="411" y="525"/>
                    <a:pt x="457" y="571"/>
                  </a:cubicBezTo>
                  <a:cubicBezTo>
                    <a:pt x="502" y="639"/>
                    <a:pt x="548" y="685"/>
                    <a:pt x="594" y="731"/>
                  </a:cubicBezTo>
                  <a:cubicBezTo>
                    <a:pt x="639" y="776"/>
                    <a:pt x="685" y="845"/>
                    <a:pt x="708" y="890"/>
                  </a:cubicBezTo>
                  <a:cubicBezTo>
                    <a:pt x="754" y="936"/>
                    <a:pt x="799" y="1005"/>
                    <a:pt x="845" y="1073"/>
                  </a:cubicBezTo>
                  <a:cubicBezTo>
                    <a:pt x="891" y="1142"/>
                    <a:pt x="936" y="1210"/>
                    <a:pt x="982" y="1278"/>
                  </a:cubicBezTo>
                  <a:cubicBezTo>
                    <a:pt x="1027" y="1347"/>
                    <a:pt x="1073" y="1415"/>
                    <a:pt x="1119" y="1484"/>
                  </a:cubicBezTo>
                  <a:cubicBezTo>
                    <a:pt x="1279" y="1758"/>
                    <a:pt x="1438" y="2032"/>
                    <a:pt x="1575" y="2306"/>
                  </a:cubicBezTo>
                  <a:cubicBezTo>
                    <a:pt x="1589" y="2332"/>
                    <a:pt x="1610" y="2343"/>
                    <a:pt x="1634" y="2343"/>
                  </a:cubicBezTo>
                  <a:cubicBezTo>
                    <a:pt x="1652" y="2343"/>
                    <a:pt x="1670" y="2338"/>
                    <a:pt x="1689" y="2328"/>
                  </a:cubicBezTo>
                  <a:cubicBezTo>
                    <a:pt x="1689" y="2328"/>
                    <a:pt x="1712" y="2306"/>
                    <a:pt x="1712" y="2306"/>
                  </a:cubicBezTo>
                  <a:cubicBezTo>
                    <a:pt x="1712" y="2283"/>
                    <a:pt x="1712" y="2260"/>
                    <a:pt x="1712" y="2237"/>
                  </a:cubicBezTo>
                  <a:cubicBezTo>
                    <a:pt x="1667" y="2146"/>
                    <a:pt x="1621" y="2055"/>
                    <a:pt x="1575" y="1963"/>
                  </a:cubicBezTo>
                  <a:cubicBezTo>
                    <a:pt x="1575" y="1963"/>
                    <a:pt x="1598" y="1940"/>
                    <a:pt x="1598" y="1918"/>
                  </a:cubicBezTo>
                  <a:cubicBezTo>
                    <a:pt x="1598" y="1895"/>
                    <a:pt x="1598" y="1895"/>
                    <a:pt x="1598" y="1895"/>
                  </a:cubicBezTo>
                  <a:cubicBezTo>
                    <a:pt x="1598" y="1872"/>
                    <a:pt x="1598" y="1872"/>
                    <a:pt x="1575" y="1849"/>
                  </a:cubicBezTo>
                  <a:cubicBezTo>
                    <a:pt x="1575" y="1849"/>
                    <a:pt x="1575" y="1826"/>
                    <a:pt x="1552" y="1803"/>
                  </a:cubicBezTo>
                  <a:cubicBezTo>
                    <a:pt x="1552" y="1758"/>
                    <a:pt x="1530" y="1712"/>
                    <a:pt x="1507" y="1667"/>
                  </a:cubicBezTo>
                  <a:cubicBezTo>
                    <a:pt x="1484" y="1644"/>
                    <a:pt x="1461" y="1598"/>
                    <a:pt x="1438" y="1552"/>
                  </a:cubicBezTo>
                  <a:cubicBezTo>
                    <a:pt x="1415" y="1507"/>
                    <a:pt x="1393" y="1484"/>
                    <a:pt x="1370" y="1438"/>
                  </a:cubicBezTo>
                  <a:cubicBezTo>
                    <a:pt x="1324" y="1393"/>
                    <a:pt x="1301" y="1347"/>
                    <a:pt x="1279" y="1301"/>
                  </a:cubicBezTo>
                  <a:cubicBezTo>
                    <a:pt x="1233" y="1256"/>
                    <a:pt x="1210" y="1233"/>
                    <a:pt x="1187" y="1187"/>
                  </a:cubicBezTo>
                  <a:cubicBezTo>
                    <a:pt x="1164" y="1164"/>
                    <a:pt x="1142" y="1119"/>
                    <a:pt x="1096" y="1073"/>
                  </a:cubicBezTo>
                  <a:cubicBezTo>
                    <a:pt x="1050" y="1005"/>
                    <a:pt x="982" y="936"/>
                    <a:pt x="936" y="868"/>
                  </a:cubicBezTo>
                  <a:cubicBezTo>
                    <a:pt x="868" y="776"/>
                    <a:pt x="799" y="708"/>
                    <a:pt x="731" y="639"/>
                  </a:cubicBezTo>
                  <a:cubicBezTo>
                    <a:pt x="685" y="548"/>
                    <a:pt x="617" y="480"/>
                    <a:pt x="548" y="411"/>
                  </a:cubicBezTo>
                  <a:cubicBezTo>
                    <a:pt x="502" y="365"/>
                    <a:pt x="434" y="297"/>
                    <a:pt x="388" y="251"/>
                  </a:cubicBezTo>
                  <a:cubicBezTo>
                    <a:pt x="320" y="183"/>
                    <a:pt x="251" y="114"/>
                    <a:pt x="183" y="69"/>
                  </a:cubicBezTo>
                  <a:cubicBezTo>
                    <a:pt x="160" y="46"/>
                    <a:pt x="137" y="23"/>
                    <a:pt x="1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603216" y="468255"/>
              <a:ext cx="202354" cy="143227"/>
            </a:xfrm>
            <a:custGeom>
              <a:avLst/>
              <a:gdLst/>
              <a:ahLst/>
              <a:cxnLst/>
              <a:rect l="l" t="t" r="r" b="b"/>
              <a:pathLst>
                <a:path w="4497" h="3183" extrusionOk="0">
                  <a:moveTo>
                    <a:pt x="4268" y="1"/>
                  </a:moveTo>
                  <a:cubicBezTo>
                    <a:pt x="4223" y="24"/>
                    <a:pt x="4200" y="47"/>
                    <a:pt x="4177" y="92"/>
                  </a:cubicBezTo>
                  <a:cubicBezTo>
                    <a:pt x="4131" y="138"/>
                    <a:pt x="4109" y="184"/>
                    <a:pt x="4063" y="229"/>
                  </a:cubicBezTo>
                  <a:cubicBezTo>
                    <a:pt x="4040" y="252"/>
                    <a:pt x="4017" y="298"/>
                    <a:pt x="3995" y="343"/>
                  </a:cubicBezTo>
                  <a:cubicBezTo>
                    <a:pt x="3949" y="412"/>
                    <a:pt x="3880" y="480"/>
                    <a:pt x="3835" y="572"/>
                  </a:cubicBezTo>
                  <a:cubicBezTo>
                    <a:pt x="3789" y="617"/>
                    <a:pt x="3743" y="663"/>
                    <a:pt x="3698" y="731"/>
                  </a:cubicBezTo>
                  <a:cubicBezTo>
                    <a:pt x="3652" y="777"/>
                    <a:pt x="3606" y="823"/>
                    <a:pt x="3561" y="891"/>
                  </a:cubicBezTo>
                  <a:cubicBezTo>
                    <a:pt x="3447" y="1005"/>
                    <a:pt x="3355" y="1097"/>
                    <a:pt x="3241" y="1211"/>
                  </a:cubicBezTo>
                  <a:cubicBezTo>
                    <a:pt x="3127" y="1302"/>
                    <a:pt x="3013" y="1393"/>
                    <a:pt x="2899" y="1507"/>
                  </a:cubicBezTo>
                  <a:cubicBezTo>
                    <a:pt x="2785" y="1576"/>
                    <a:pt x="2671" y="1667"/>
                    <a:pt x="2557" y="1758"/>
                  </a:cubicBezTo>
                  <a:cubicBezTo>
                    <a:pt x="2540" y="1775"/>
                    <a:pt x="2511" y="1804"/>
                    <a:pt x="2479" y="1827"/>
                  </a:cubicBezTo>
                  <a:lnTo>
                    <a:pt x="2479" y="1827"/>
                  </a:lnTo>
                  <a:cubicBezTo>
                    <a:pt x="2482" y="1827"/>
                    <a:pt x="2485" y="1827"/>
                    <a:pt x="2488" y="1827"/>
                  </a:cubicBezTo>
                  <a:cubicBezTo>
                    <a:pt x="2484" y="1827"/>
                    <a:pt x="2481" y="1828"/>
                    <a:pt x="2477" y="1829"/>
                  </a:cubicBezTo>
                  <a:lnTo>
                    <a:pt x="2477" y="1829"/>
                  </a:lnTo>
                  <a:cubicBezTo>
                    <a:pt x="2466" y="1836"/>
                    <a:pt x="2456" y="1843"/>
                    <a:pt x="2445" y="1849"/>
                  </a:cubicBezTo>
                  <a:lnTo>
                    <a:pt x="2445" y="1849"/>
                  </a:lnTo>
                  <a:cubicBezTo>
                    <a:pt x="2455" y="1839"/>
                    <a:pt x="2466" y="1832"/>
                    <a:pt x="2477" y="1829"/>
                  </a:cubicBezTo>
                  <a:lnTo>
                    <a:pt x="2477" y="1829"/>
                  </a:lnTo>
                  <a:cubicBezTo>
                    <a:pt x="2478" y="1828"/>
                    <a:pt x="2478" y="1828"/>
                    <a:pt x="2479" y="1827"/>
                  </a:cubicBezTo>
                  <a:lnTo>
                    <a:pt x="2479" y="1827"/>
                  </a:lnTo>
                  <a:cubicBezTo>
                    <a:pt x="2465" y="1827"/>
                    <a:pt x="2462" y="1830"/>
                    <a:pt x="2442" y="1850"/>
                  </a:cubicBezTo>
                  <a:cubicBezTo>
                    <a:pt x="2443" y="1849"/>
                    <a:pt x="2444" y="1849"/>
                    <a:pt x="2445" y="1849"/>
                  </a:cubicBezTo>
                  <a:lnTo>
                    <a:pt x="2445" y="1849"/>
                  </a:lnTo>
                  <a:cubicBezTo>
                    <a:pt x="2436" y="1856"/>
                    <a:pt x="2428" y="1864"/>
                    <a:pt x="2420" y="1873"/>
                  </a:cubicBezTo>
                  <a:cubicBezTo>
                    <a:pt x="2283" y="1964"/>
                    <a:pt x="2146" y="2055"/>
                    <a:pt x="2009" y="2124"/>
                  </a:cubicBezTo>
                  <a:cubicBezTo>
                    <a:pt x="1872" y="2215"/>
                    <a:pt x="1735" y="2306"/>
                    <a:pt x="1575" y="2375"/>
                  </a:cubicBezTo>
                  <a:cubicBezTo>
                    <a:pt x="1438" y="2466"/>
                    <a:pt x="1301" y="2535"/>
                    <a:pt x="1164" y="2603"/>
                  </a:cubicBezTo>
                  <a:cubicBezTo>
                    <a:pt x="1096" y="2649"/>
                    <a:pt x="1027" y="2671"/>
                    <a:pt x="959" y="2694"/>
                  </a:cubicBezTo>
                  <a:cubicBezTo>
                    <a:pt x="890" y="2740"/>
                    <a:pt x="822" y="2763"/>
                    <a:pt x="731" y="2808"/>
                  </a:cubicBezTo>
                  <a:cubicBezTo>
                    <a:pt x="685" y="2831"/>
                    <a:pt x="616" y="2854"/>
                    <a:pt x="548" y="2877"/>
                  </a:cubicBezTo>
                  <a:cubicBezTo>
                    <a:pt x="457" y="2923"/>
                    <a:pt x="388" y="2945"/>
                    <a:pt x="320" y="2968"/>
                  </a:cubicBezTo>
                  <a:cubicBezTo>
                    <a:pt x="274" y="2968"/>
                    <a:pt x="228" y="2991"/>
                    <a:pt x="183" y="2991"/>
                  </a:cubicBezTo>
                  <a:cubicBezTo>
                    <a:pt x="137" y="3014"/>
                    <a:pt x="91" y="3014"/>
                    <a:pt x="69" y="3037"/>
                  </a:cubicBezTo>
                  <a:cubicBezTo>
                    <a:pt x="46" y="3037"/>
                    <a:pt x="23" y="3060"/>
                    <a:pt x="0" y="3082"/>
                  </a:cubicBezTo>
                  <a:cubicBezTo>
                    <a:pt x="0" y="3082"/>
                    <a:pt x="0" y="3105"/>
                    <a:pt x="0" y="3128"/>
                  </a:cubicBezTo>
                  <a:cubicBezTo>
                    <a:pt x="17" y="3161"/>
                    <a:pt x="34" y="3183"/>
                    <a:pt x="59" y="3183"/>
                  </a:cubicBezTo>
                  <a:cubicBezTo>
                    <a:pt x="69" y="3183"/>
                    <a:pt x="79" y="3180"/>
                    <a:pt x="91" y="3174"/>
                  </a:cubicBezTo>
                  <a:cubicBezTo>
                    <a:pt x="137" y="3174"/>
                    <a:pt x="206" y="3151"/>
                    <a:pt x="251" y="3151"/>
                  </a:cubicBezTo>
                  <a:cubicBezTo>
                    <a:pt x="297" y="3128"/>
                    <a:pt x="365" y="3128"/>
                    <a:pt x="411" y="3128"/>
                  </a:cubicBezTo>
                  <a:cubicBezTo>
                    <a:pt x="457" y="3105"/>
                    <a:pt x="502" y="3105"/>
                    <a:pt x="571" y="3105"/>
                  </a:cubicBezTo>
                  <a:cubicBezTo>
                    <a:pt x="616" y="3082"/>
                    <a:pt x="662" y="3082"/>
                    <a:pt x="708" y="3060"/>
                  </a:cubicBezTo>
                  <a:cubicBezTo>
                    <a:pt x="753" y="3060"/>
                    <a:pt x="799" y="3037"/>
                    <a:pt x="845" y="3037"/>
                  </a:cubicBezTo>
                  <a:cubicBezTo>
                    <a:pt x="890" y="3014"/>
                    <a:pt x="959" y="3014"/>
                    <a:pt x="1004" y="2991"/>
                  </a:cubicBezTo>
                  <a:cubicBezTo>
                    <a:pt x="1119" y="2968"/>
                    <a:pt x="1210" y="2923"/>
                    <a:pt x="1324" y="2877"/>
                  </a:cubicBezTo>
                  <a:lnTo>
                    <a:pt x="1301" y="2877"/>
                  </a:lnTo>
                  <a:cubicBezTo>
                    <a:pt x="1415" y="2831"/>
                    <a:pt x="1552" y="2786"/>
                    <a:pt x="1666" y="2717"/>
                  </a:cubicBezTo>
                  <a:cubicBezTo>
                    <a:pt x="1803" y="2649"/>
                    <a:pt x="1917" y="2580"/>
                    <a:pt x="2032" y="2512"/>
                  </a:cubicBezTo>
                  <a:cubicBezTo>
                    <a:pt x="2146" y="2466"/>
                    <a:pt x="2260" y="2375"/>
                    <a:pt x="2374" y="2306"/>
                  </a:cubicBezTo>
                  <a:cubicBezTo>
                    <a:pt x="2488" y="2238"/>
                    <a:pt x="2602" y="2169"/>
                    <a:pt x="2716" y="2078"/>
                  </a:cubicBezTo>
                  <a:cubicBezTo>
                    <a:pt x="2739" y="2055"/>
                    <a:pt x="2762" y="2032"/>
                    <a:pt x="2785" y="2010"/>
                  </a:cubicBezTo>
                  <a:cubicBezTo>
                    <a:pt x="2808" y="2010"/>
                    <a:pt x="2808" y="2010"/>
                    <a:pt x="2808" y="1987"/>
                  </a:cubicBezTo>
                  <a:cubicBezTo>
                    <a:pt x="2945" y="1895"/>
                    <a:pt x="3082" y="1804"/>
                    <a:pt x="3196" y="1690"/>
                  </a:cubicBezTo>
                  <a:cubicBezTo>
                    <a:pt x="3264" y="1644"/>
                    <a:pt x="3333" y="1576"/>
                    <a:pt x="3401" y="1530"/>
                  </a:cubicBezTo>
                  <a:cubicBezTo>
                    <a:pt x="3470" y="1462"/>
                    <a:pt x="3515" y="1416"/>
                    <a:pt x="3584" y="1370"/>
                  </a:cubicBezTo>
                  <a:cubicBezTo>
                    <a:pt x="3629" y="1302"/>
                    <a:pt x="3698" y="1256"/>
                    <a:pt x="3743" y="1188"/>
                  </a:cubicBezTo>
                  <a:cubicBezTo>
                    <a:pt x="3812" y="1119"/>
                    <a:pt x="3858" y="1051"/>
                    <a:pt x="3926" y="1005"/>
                  </a:cubicBezTo>
                  <a:cubicBezTo>
                    <a:pt x="4040" y="868"/>
                    <a:pt x="4154" y="709"/>
                    <a:pt x="4268" y="549"/>
                  </a:cubicBezTo>
                  <a:cubicBezTo>
                    <a:pt x="4337" y="457"/>
                    <a:pt x="4383" y="366"/>
                    <a:pt x="4451" y="252"/>
                  </a:cubicBezTo>
                  <a:cubicBezTo>
                    <a:pt x="4497" y="184"/>
                    <a:pt x="4474" y="69"/>
                    <a:pt x="4405" y="24"/>
                  </a:cubicBezTo>
                  <a:cubicBezTo>
                    <a:pt x="4360" y="1"/>
                    <a:pt x="4337" y="1"/>
                    <a:pt x="43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539500" y="356300"/>
              <a:ext cx="347201" cy="372894"/>
            </a:xfrm>
            <a:custGeom>
              <a:avLst/>
              <a:gdLst/>
              <a:ahLst/>
              <a:cxnLst/>
              <a:rect l="l" t="t" r="r" b="b"/>
              <a:pathLst>
                <a:path w="7716" h="8287" extrusionOk="0">
                  <a:moveTo>
                    <a:pt x="2580" y="184"/>
                  </a:moveTo>
                  <a:cubicBezTo>
                    <a:pt x="2808" y="206"/>
                    <a:pt x="3060" y="252"/>
                    <a:pt x="3311" y="343"/>
                  </a:cubicBezTo>
                  <a:cubicBezTo>
                    <a:pt x="3653" y="480"/>
                    <a:pt x="3995" y="640"/>
                    <a:pt x="4338" y="868"/>
                  </a:cubicBezTo>
                  <a:cubicBezTo>
                    <a:pt x="4794" y="1188"/>
                    <a:pt x="5228" y="1576"/>
                    <a:pt x="5639" y="2055"/>
                  </a:cubicBezTo>
                  <a:lnTo>
                    <a:pt x="5662" y="2055"/>
                  </a:lnTo>
                  <a:cubicBezTo>
                    <a:pt x="6187" y="2649"/>
                    <a:pt x="6643" y="3356"/>
                    <a:pt x="7008" y="4110"/>
                  </a:cubicBezTo>
                  <a:cubicBezTo>
                    <a:pt x="7168" y="4429"/>
                    <a:pt x="7305" y="4749"/>
                    <a:pt x="7419" y="5068"/>
                  </a:cubicBezTo>
                  <a:cubicBezTo>
                    <a:pt x="7465" y="5182"/>
                    <a:pt x="7488" y="5251"/>
                    <a:pt x="7510" y="5342"/>
                  </a:cubicBezTo>
                  <a:lnTo>
                    <a:pt x="7510" y="5365"/>
                  </a:lnTo>
                  <a:cubicBezTo>
                    <a:pt x="7465" y="5411"/>
                    <a:pt x="7419" y="5433"/>
                    <a:pt x="7373" y="5479"/>
                  </a:cubicBezTo>
                  <a:cubicBezTo>
                    <a:pt x="7259" y="5525"/>
                    <a:pt x="7168" y="5570"/>
                    <a:pt x="7077" y="5593"/>
                  </a:cubicBezTo>
                  <a:cubicBezTo>
                    <a:pt x="6985" y="5616"/>
                    <a:pt x="6894" y="5639"/>
                    <a:pt x="6826" y="5639"/>
                  </a:cubicBezTo>
                  <a:lnTo>
                    <a:pt x="6734" y="5639"/>
                  </a:lnTo>
                  <a:lnTo>
                    <a:pt x="6734" y="5616"/>
                  </a:lnTo>
                  <a:cubicBezTo>
                    <a:pt x="6712" y="5502"/>
                    <a:pt x="6689" y="5433"/>
                    <a:pt x="6666" y="5342"/>
                  </a:cubicBezTo>
                  <a:lnTo>
                    <a:pt x="6643" y="5319"/>
                  </a:lnTo>
                  <a:cubicBezTo>
                    <a:pt x="6552" y="5045"/>
                    <a:pt x="6460" y="4749"/>
                    <a:pt x="6324" y="4475"/>
                  </a:cubicBezTo>
                  <a:cubicBezTo>
                    <a:pt x="6095" y="4018"/>
                    <a:pt x="5844" y="3562"/>
                    <a:pt x="5547" y="3174"/>
                  </a:cubicBezTo>
                  <a:cubicBezTo>
                    <a:pt x="5502" y="3219"/>
                    <a:pt x="5456" y="3265"/>
                    <a:pt x="5433" y="3311"/>
                  </a:cubicBezTo>
                  <a:cubicBezTo>
                    <a:pt x="5296" y="3493"/>
                    <a:pt x="5114" y="3676"/>
                    <a:pt x="4908" y="3858"/>
                  </a:cubicBezTo>
                  <a:cubicBezTo>
                    <a:pt x="4589" y="4132"/>
                    <a:pt x="4224" y="4361"/>
                    <a:pt x="3927" y="4543"/>
                  </a:cubicBezTo>
                  <a:cubicBezTo>
                    <a:pt x="3539" y="4794"/>
                    <a:pt x="3174" y="5000"/>
                    <a:pt x="2831" y="5159"/>
                  </a:cubicBezTo>
                  <a:cubicBezTo>
                    <a:pt x="2375" y="5365"/>
                    <a:pt x="1964" y="5502"/>
                    <a:pt x="1576" y="5570"/>
                  </a:cubicBezTo>
                  <a:lnTo>
                    <a:pt x="1485" y="5570"/>
                  </a:lnTo>
                  <a:cubicBezTo>
                    <a:pt x="1462" y="5593"/>
                    <a:pt x="1439" y="5593"/>
                    <a:pt x="1416" y="5593"/>
                  </a:cubicBezTo>
                  <a:cubicBezTo>
                    <a:pt x="1393" y="5593"/>
                    <a:pt x="1370" y="5593"/>
                    <a:pt x="1348" y="5616"/>
                  </a:cubicBezTo>
                  <a:cubicBezTo>
                    <a:pt x="1462" y="5958"/>
                    <a:pt x="1622" y="6324"/>
                    <a:pt x="1827" y="6666"/>
                  </a:cubicBezTo>
                  <a:cubicBezTo>
                    <a:pt x="2032" y="7077"/>
                    <a:pt x="2306" y="7442"/>
                    <a:pt x="2603" y="7784"/>
                  </a:cubicBezTo>
                  <a:cubicBezTo>
                    <a:pt x="2580" y="7807"/>
                    <a:pt x="2557" y="7830"/>
                    <a:pt x="2535" y="7853"/>
                  </a:cubicBezTo>
                  <a:cubicBezTo>
                    <a:pt x="2512" y="7899"/>
                    <a:pt x="2443" y="7944"/>
                    <a:pt x="2375" y="7967"/>
                  </a:cubicBezTo>
                  <a:cubicBezTo>
                    <a:pt x="2306" y="8013"/>
                    <a:pt x="2238" y="8058"/>
                    <a:pt x="2147" y="8081"/>
                  </a:cubicBezTo>
                  <a:cubicBezTo>
                    <a:pt x="2101" y="8104"/>
                    <a:pt x="2032" y="8104"/>
                    <a:pt x="1987" y="8104"/>
                  </a:cubicBezTo>
                  <a:cubicBezTo>
                    <a:pt x="1644" y="7625"/>
                    <a:pt x="1325" y="7122"/>
                    <a:pt x="1074" y="6597"/>
                  </a:cubicBezTo>
                  <a:lnTo>
                    <a:pt x="1051" y="6575"/>
                  </a:lnTo>
                  <a:cubicBezTo>
                    <a:pt x="709" y="5844"/>
                    <a:pt x="457" y="5091"/>
                    <a:pt x="298" y="4361"/>
                  </a:cubicBezTo>
                  <a:cubicBezTo>
                    <a:pt x="206" y="3790"/>
                    <a:pt x="161" y="3242"/>
                    <a:pt x="206" y="2717"/>
                  </a:cubicBezTo>
                  <a:cubicBezTo>
                    <a:pt x="229" y="2352"/>
                    <a:pt x="298" y="2010"/>
                    <a:pt x="412" y="1690"/>
                  </a:cubicBezTo>
                  <a:cubicBezTo>
                    <a:pt x="480" y="1462"/>
                    <a:pt x="594" y="1234"/>
                    <a:pt x="709" y="1051"/>
                  </a:cubicBezTo>
                  <a:cubicBezTo>
                    <a:pt x="823" y="914"/>
                    <a:pt x="937" y="754"/>
                    <a:pt x="1074" y="640"/>
                  </a:cubicBezTo>
                  <a:cubicBezTo>
                    <a:pt x="1211" y="526"/>
                    <a:pt x="1348" y="435"/>
                    <a:pt x="1485" y="366"/>
                  </a:cubicBezTo>
                  <a:cubicBezTo>
                    <a:pt x="1644" y="298"/>
                    <a:pt x="1804" y="252"/>
                    <a:pt x="1987" y="206"/>
                  </a:cubicBezTo>
                  <a:cubicBezTo>
                    <a:pt x="2101" y="184"/>
                    <a:pt x="2238" y="184"/>
                    <a:pt x="2375" y="184"/>
                  </a:cubicBezTo>
                  <a:close/>
                  <a:moveTo>
                    <a:pt x="2375" y="1"/>
                  </a:moveTo>
                  <a:cubicBezTo>
                    <a:pt x="2055" y="1"/>
                    <a:pt x="1736" y="69"/>
                    <a:pt x="1462" y="184"/>
                  </a:cubicBezTo>
                  <a:cubicBezTo>
                    <a:pt x="1370" y="229"/>
                    <a:pt x="1256" y="298"/>
                    <a:pt x="1165" y="366"/>
                  </a:cubicBezTo>
                  <a:cubicBezTo>
                    <a:pt x="1074" y="412"/>
                    <a:pt x="960" y="503"/>
                    <a:pt x="868" y="594"/>
                  </a:cubicBezTo>
                  <a:cubicBezTo>
                    <a:pt x="709" y="754"/>
                    <a:pt x="549" y="960"/>
                    <a:pt x="435" y="1188"/>
                  </a:cubicBezTo>
                  <a:cubicBezTo>
                    <a:pt x="320" y="1393"/>
                    <a:pt x="229" y="1622"/>
                    <a:pt x="161" y="1895"/>
                  </a:cubicBezTo>
                  <a:cubicBezTo>
                    <a:pt x="92" y="2124"/>
                    <a:pt x="47" y="2375"/>
                    <a:pt x="24" y="2649"/>
                  </a:cubicBezTo>
                  <a:cubicBezTo>
                    <a:pt x="1" y="3105"/>
                    <a:pt x="1" y="3585"/>
                    <a:pt x="92" y="4087"/>
                  </a:cubicBezTo>
                  <a:cubicBezTo>
                    <a:pt x="161" y="4589"/>
                    <a:pt x="275" y="5091"/>
                    <a:pt x="457" y="5593"/>
                  </a:cubicBezTo>
                  <a:cubicBezTo>
                    <a:pt x="617" y="6050"/>
                    <a:pt x="800" y="6506"/>
                    <a:pt x="1051" y="6940"/>
                  </a:cubicBezTo>
                  <a:cubicBezTo>
                    <a:pt x="1256" y="7351"/>
                    <a:pt x="1507" y="7762"/>
                    <a:pt x="1781" y="8127"/>
                  </a:cubicBezTo>
                  <a:lnTo>
                    <a:pt x="1850" y="8241"/>
                  </a:lnTo>
                  <a:cubicBezTo>
                    <a:pt x="1873" y="8264"/>
                    <a:pt x="1895" y="8264"/>
                    <a:pt x="1918" y="8264"/>
                  </a:cubicBezTo>
                  <a:cubicBezTo>
                    <a:pt x="1941" y="8287"/>
                    <a:pt x="1964" y="8287"/>
                    <a:pt x="1987" y="8287"/>
                  </a:cubicBezTo>
                  <a:cubicBezTo>
                    <a:pt x="2124" y="8287"/>
                    <a:pt x="2283" y="8241"/>
                    <a:pt x="2443" y="8150"/>
                  </a:cubicBezTo>
                  <a:cubicBezTo>
                    <a:pt x="2512" y="8127"/>
                    <a:pt x="2580" y="8058"/>
                    <a:pt x="2649" y="8013"/>
                  </a:cubicBezTo>
                  <a:cubicBezTo>
                    <a:pt x="2694" y="7967"/>
                    <a:pt x="2763" y="7899"/>
                    <a:pt x="2786" y="7830"/>
                  </a:cubicBezTo>
                  <a:cubicBezTo>
                    <a:pt x="2808" y="7807"/>
                    <a:pt x="2808" y="7784"/>
                    <a:pt x="2786" y="7762"/>
                  </a:cubicBezTo>
                  <a:cubicBezTo>
                    <a:pt x="2786" y="7739"/>
                    <a:pt x="2786" y="7739"/>
                    <a:pt x="2786" y="7739"/>
                  </a:cubicBezTo>
                  <a:cubicBezTo>
                    <a:pt x="2398" y="7282"/>
                    <a:pt x="2078" y="6803"/>
                    <a:pt x="1804" y="6255"/>
                  </a:cubicBezTo>
                  <a:cubicBezTo>
                    <a:pt x="1713" y="6073"/>
                    <a:pt x="1644" y="5913"/>
                    <a:pt x="1576" y="5753"/>
                  </a:cubicBezTo>
                  <a:cubicBezTo>
                    <a:pt x="1736" y="5730"/>
                    <a:pt x="1895" y="5684"/>
                    <a:pt x="2078" y="5639"/>
                  </a:cubicBezTo>
                  <a:cubicBezTo>
                    <a:pt x="2238" y="5593"/>
                    <a:pt x="2443" y="5525"/>
                    <a:pt x="2649" y="5433"/>
                  </a:cubicBezTo>
                  <a:cubicBezTo>
                    <a:pt x="2991" y="5296"/>
                    <a:pt x="3356" y="5091"/>
                    <a:pt x="3767" y="4863"/>
                  </a:cubicBezTo>
                  <a:cubicBezTo>
                    <a:pt x="3904" y="4771"/>
                    <a:pt x="4064" y="4680"/>
                    <a:pt x="4246" y="4566"/>
                  </a:cubicBezTo>
                  <a:cubicBezTo>
                    <a:pt x="4429" y="4452"/>
                    <a:pt x="4589" y="4338"/>
                    <a:pt x="4726" y="4224"/>
                  </a:cubicBezTo>
                  <a:cubicBezTo>
                    <a:pt x="5068" y="3973"/>
                    <a:pt x="5342" y="3722"/>
                    <a:pt x="5547" y="3470"/>
                  </a:cubicBezTo>
                  <a:cubicBezTo>
                    <a:pt x="5753" y="3767"/>
                    <a:pt x="5936" y="4110"/>
                    <a:pt x="6118" y="4452"/>
                  </a:cubicBezTo>
                  <a:lnTo>
                    <a:pt x="6141" y="4498"/>
                  </a:lnTo>
                  <a:lnTo>
                    <a:pt x="6164" y="4543"/>
                  </a:lnTo>
                  <a:cubicBezTo>
                    <a:pt x="6278" y="4817"/>
                    <a:pt x="6392" y="5091"/>
                    <a:pt x="6483" y="5388"/>
                  </a:cubicBezTo>
                  <a:cubicBezTo>
                    <a:pt x="6506" y="5479"/>
                    <a:pt x="6529" y="5548"/>
                    <a:pt x="6552" y="5639"/>
                  </a:cubicBezTo>
                  <a:lnTo>
                    <a:pt x="6575" y="5662"/>
                  </a:lnTo>
                  <a:lnTo>
                    <a:pt x="6575" y="5684"/>
                  </a:lnTo>
                  <a:lnTo>
                    <a:pt x="6575" y="5730"/>
                  </a:lnTo>
                  <a:cubicBezTo>
                    <a:pt x="6597" y="5753"/>
                    <a:pt x="6620" y="5776"/>
                    <a:pt x="6643" y="5799"/>
                  </a:cubicBezTo>
                  <a:lnTo>
                    <a:pt x="6689" y="5799"/>
                  </a:lnTo>
                  <a:cubicBezTo>
                    <a:pt x="6734" y="5799"/>
                    <a:pt x="6780" y="5821"/>
                    <a:pt x="6826" y="5821"/>
                  </a:cubicBezTo>
                  <a:cubicBezTo>
                    <a:pt x="6940" y="5821"/>
                    <a:pt x="7054" y="5799"/>
                    <a:pt x="7191" y="5753"/>
                  </a:cubicBezTo>
                  <a:cubicBezTo>
                    <a:pt x="7282" y="5707"/>
                    <a:pt x="7351" y="5684"/>
                    <a:pt x="7442" y="5639"/>
                  </a:cubicBezTo>
                  <a:cubicBezTo>
                    <a:pt x="7533" y="5593"/>
                    <a:pt x="7602" y="5548"/>
                    <a:pt x="7670" y="5479"/>
                  </a:cubicBezTo>
                  <a:cubicBezTo>
                    <a:pt x="7693" y="5456"/>
                    <a:pt x="7716" y="5411"/>
                    <a:pt x="7716" y="5365"/>
                  </a:cubicBezTo>
                  <a:lnTo>
                    <a:pt x="7693" y="5365"/>
                  </a:lnTo>
                  <a:lnTo>
                    <a:pt x="7693" y="5342"/>
                  </a:lnTo>
                  <a:lnTo>
                    <a:pt x="7670" y="5296"/>
                  </a:lnTo>
                  <a:cubicBezTo>
                    <a:pt x="7647" y="5205"/>
                    <a:pt x="7625" y="5137"/>
                    <a:pt x="7602" y="5045"/>
                  </a:cubicBezTo>
                  <a:cubicBezTo>
                    <a:pt x="7305" y="4246"/>
                    <a:pt x="6917" y="3470"/>
                    <a:pt x="6438" y="2763"/>
                  </a:cubicBezTo>
                  <a:cubicBezTo>
                    <a:pt x="6164" y="2352"/>
                    <a:pt x="5844" y="1964"/>
                    <a:pt x="5502" y="1622"/>
                  </a:cubicBezTo>
                  <a:cubicBezTo>
                    <a:pt x="5137" y="1234"/>
                    <a:pt x="4749" y="914"/>
                    <a:pt x="4338" y="663"/>
                  </a:cubicBezTo>
                  <a:cubicBezTo>
                    <a:pt x="3858" y="366"/>
                    <a:pt x="3151" y="1"/>
                    <a:pt x="2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583687" y="418982"/>
              <a:ext cx="189034" cy="168471"/>
            </a:xfrm>
            <a:custGeom>
              <a:avLst/>
              <a:gdLst/>
              <a:ahLst/>
              <a:cxnLst/>
              <a:rect l="l" t="t" r="r" b="b"/>
              <a:pathLst>
                <a:path w="4201" h="3744" extrusionOk="0">
                  <a:moveTo>
                    <a:pt x="1895" y="183"/>
                  </a:moveTo>
                  <a:cubicBezTo>
                    <a:pt x="2078" y="206"/>
                    <a:pt x="2237" y="251"/>
                    <a:pt x="2420" y="297"/>
                  </a:cubicBezTo>
                  <a:cubicBezTo>
                    <a:pt x="2671" y="388"/>
                    <a:pt x="2922" y="525"/>
                    <a:pt x="3196" y="685"/>
                  </a:cubicBezTo>
                  <a:lnTo>
                    <a:pt x="3173" y="685"/>
                  </a:lnTo>
                  <a:cubicBezTo>
                    <a:pt x="3470" y="891"/>
                    <a:pt x="3721" y="1119"/>
                    <a:pt x="3972" y="1370"/>
                  </a:cubicBezTo>
                  <a:cubicBezTo>
                    <a:pt x="3789" y="1598"/>
                    <a:pt x="3584" y="1804"/>
                    <a:pt x="3356" y="1986"/>
                  </a:cubicBezTo>
                  <a:cubicBezTo>
                    <a:pt x="2876" y="2397"/>
                    <a:pt x="2283" y="2739"/>
                    <a:pt x="1644" y="3059"/>
                  </a:cubicBezTo>
                  <a:cubicBezTo>
                    <a:pt x="1210" y="3242"/>
                    <a:pt x="776" y="3401"/>
                    <a:pt x="320" y="3538"/>
                  </a:cubicBezTo>
                  <a:cubicBezTo>
                    <a:pt x="320" y="3424"/>
                    <a:pt x="297" y="3333"/>
                    <a:pt x="274" y="3242"/>
                  </a:cubicBezTo>
                  <a:cubicBezTo>
                    <a:pt x="183" y="2808"/>
                    <a:pt x="160" y="2420"/>
                    <a:pt x="183" y="2032"/>
                  </a:cubicBezTo>
                  <a:cubicBezTo>
                    <a:pt x="206" y="1758"/>
                    <a:pt x="251" y="1507"/>
                    <a:pt x="320" y="1279"/>
                  </a:cubicBezTo>
                  <a:cubicBezTo>
                    <a:pt x="388" y="1119"/>
                    <a:pt x="457" y="959"/>
                    <a:pt x="548" y="822"/>
                  </a:cubicBezTo>
                  <a:cubicBezTo>
                    <a:pt x="640" y="708"/>
                    <a:pt x="731" y="594"/>
                    <a:pt x="822" y="502"/>
                  </a:cubicBezTo>
                  <a:cubicBezTo>
                    <a:pt x="913" y="434"/>
                    <a:pt x="1005" y="366"/>
                    <a:pt x="1119" y="320"/>
                  </a:cubicBezTo>
                  <a:cubicBezTo>
                    <a:pt x="1210" y="274"/>
                    <a:pt x="1324" y="229"/>
                    <a:pt x="1438" y="206"/>
                  </a:cubicBezTo>
                  <a:cubicBezTo>
                    <a:pt x="1553" y="183"/>
                    <a:pt x="1644" y="183"/>
                    <a:pt x="1758" y="183"/>
                  </a:cubicBezTo>
                  <a:close/>
                  <a:moveTo>
                    <a:pt x="1758" y="0"/>
                  </a:moveTo>
                  <a:cubicBezTo>
                    <a:pt x="1575" y="0"/>
                    <a:pt x="1393" y="23"/>
                    <a:pt x="1210" y="92"/>
                  </a:cubicBezTo>
                  <a:cubicBezTo>
                    <a:pt x="1119" y="114"/>
                    <a:pt x="1028" y="160"/>
                    <a:pt x="936" y="206"/>
                  </a:cubicBezTo>
                  <a:cubicBezTo>
                    <a:pt x="845" y="274"/>
                    <a:pt x="754" y="343"/>
                    <a:pt x="662" y="434"/>
                  </a:cubicBezTo>
                  <a:cubicBezTo>
                    <a:pt x="503" y="571"/>
                    <a:pt x="366" y="754"/>
                    <a:pt x="251" y="1005"/>
                  </a:cubicBezTo>
                  <a:cubicBezTo>
                    <a:pt x="160" y="1187"/>
                    <a:pt x="92" y="1393"/>
                    <a:pt x="46" y="1644"/>
                  </a:cubicBezTo>
                  <a:cubicBezTo>
                    <a:pt x="0" y="1872"/>
                    <a:pt x="0" y="2123"/>
                    <a:pt x="0" y="2397"/>
                  </a:cubicBezTo>
                  <a:cubicBezTo>
                    <a:pt x="0" y="2648"/>
                    <a:pt x="23" y="2899"/>
                    <a:pt x="69" y="3173"/>
                  </a:cubicBezTo>
                  <a:cubicBezTo>
                    <a:pt x="115" y="3356"/>
                    <a:pt x="160" y="3538"/>
                    <a:pt x="206" y="3744"/>
                  </a:cubicBezTo>
                  <a:cubicBezTo>
                    <a:pt x="274" y="3721"/>
                    <a:pt x="320" y="3721"/>
                    <a:pt x="388" y="3698"/>
                  </a:cubicBezTo>
                  <a:cubicBezTo>
                    <a:pt x="1096" y="3493"/>
                    <a:pt x="1781" y="3219"/>
                    <a:pt x="2420" y="2853"/>
                  </a:cubicBezTo>
                  <a:cubicBezTo>
                    <a:pt x="2739" y="2648"/>
                    <a:pt x="3059" y="2443"/>
                    <a:pt x="3356" y="2214"/>
                  </a:cubicBezTo>
                  <a:cubicBezTo>
                    <a:pt x="3630" y="1986"/>
                    <a:pt x="3881" y="1758"/>
                    <a:pt x="4109" y="1507"/>
                  </a:cubicBezTo>
                  <a:lnTo>
                    <a:pt x="4155" y="1438"/>
                  </a:lnTo>
                  <a:lnTo>
                    <a:pt x="4200" y="1370"/>
                  </a:lnTo>
                  <a:cubicBezTo>
                    <a:pt x="4063" y="1210"/>
                    <a:pt x="3904" y="1027"/>
                    <a:pt x="3721" y="891"/>
                  </a:cubicBezTo>
                  <a:cubicBezTo>
                    <a:pt x="3561" y="731"/>
                    <a:pt x="3379" y="594"/>
                    <a:pt x="3173" y="480"/>
                  </a:cubicBezTo>
                  <a:cubicBezTo>
                    <a:pt x="2991" y="343"/>
                    <a:pt x="2785" y="251"/>
                    <a:pt x="2557" y="160"/>
                  </a:cubicBezTo>
                  <a:cubicBezTo>
                    <a:pt x="2351" y="69"/>
                    <a:pt x="2123" y="23"/>
                    <a:pt x="1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 name="Google Shape;24;p2"/>
          <p:cNvGrpSpPr/>
          <p:nvPr/>
        </p:nvGrpSpPr>
        <p:grpSpPr>
          <a:xfrm>
            <a:off x="581364" y="4277226"/>
            <a:ext cx="347196" cy="510641"/>
            <a:chOff x="3716700" y="1378700"/>
            <a:chExt cx="135825" cy="199750"/>
          </a:xfrm>
        </p:grpSpPr>
        <p:sp>
          <p:nvSpPr>
            <p:cNvPr id="25" name="Google Shape;25;p2"/>
            <p:cNvSpPr/>
            <p:nvPr/>
          </p:nvSpPr>
          <p:spPr>
            <a:xfrm>
              <a:off x="3718975" y="1380975"/>
              <a:ext cx="129550" cy="195175"/>
            </a:xfrm>
            <a:custGeom>
              <a:avLst/>
              <a:gdLst/>
              <a:ahLst/>
              <a:cxnLst/>
              <a:rect l="l" t="t" r="r" b="b"/>
              <a:pathLst>
                <a:path w="5182" h="7807" extrusionOk="0">
                  <a:moveTo>
                    <a:pt x="3401" y="3812"/>
                  </a:moveTo>
                  <a:cubicBezTo>
                    <a:pt x="3470" y="3812"/>
                    <a:pt x="3538" y="3812"/>
                    <a:pt x="3607" y="3835"/>
                  </a:cubicBezTo>
                  <a:cubicBezTo>
                    <a:pt x="3675" y="3835"/>
                    <a:pt x="3721" y="3858"/>
                    <a:pt x="3789" y="3881"/>
                  </a:cubicBezTo>
                  <a:cubicBezTo>
                    <a:pt x="3835" y="3904"/>
                    <a:pt x="3903" y="3927"/>
                    <a:pt x="3949" y="3949"/>
                  </a:cubicBezTo>
                  <a:cubicBezTo>
                    <a:pt x="3995" y="3995"/>
                    <a:pt x="4063" y="4018"/>
                    <a:pt x="4109" y="4041"/>
                  </a:cubicBezTo>
                  <a:lnTo>
                    <a:pt x="4155" y="4086"/>
                  </a:lnTo>
                  <a:cubicBezTo>
                    <a:pt x="4200" y="4109"/>
                    <a:pt x="4246" y="4132"/>
                    <a:pt x="4292" y="4155"/>
                  </a:cubicBezTo>
                  <a:cubicBezTo>
                    <a:pt x="4337" y="4223"/>
                    <a:pt x="4406" y="4269"/>
                    <a:pt x="4451" y="4337"/>
                  </a:cubicBezTo>
                  <a:lnTo>
                    <a:pt x="4451" y="4360"/>
                  </a:lnTo>
                  <a:cubicBezTo>
                    <a:pt x="4520" y="4429"/>
                    <a:pt x="4565" y="4520"/>
                    <a:pt x="4611" y="4589"/>
                  </a:cubicBezTo>
                  <a:cubicBezTo>
                    <a:pt x="4634" y="4634"/>
                    <a:pt x="4657" y="4657"/>
                    <a:pt x="4657" y="4703"/>
                  </a:cubicBezTo>
                  <a:lnTo>
                    <a:pt x="4680" y="4725"/>
                  </a:lnTo>
                  <a:cubicBezTo>
                    <a:pt x="4702" y="4771"/>
                    <a:pt x="4702" y="4817"/>
                    <a:pt x="4725" y="4840"/>
                  </a:cubicBezTo>
                  <a:cubicBezTo>
                    <a:pt x="4748" y="4931"/>
                    <a:pt x="4771" y="4999"/>
                    <a:pt x="4794" y="5068"/>
                  </a:cubicBezTo>
                  <a:lnTo>
                    <a:pt x="4794" y="5091"/>
                  </a:lnTo>
                  <a:cubicBezTo>
                    <a:pt x="4794" y="5159"/>
                    <a:pt x="4817" y="5205"/>
                    <a:pt x="4817" y="5273"/>
                  </a:cubicBezTo>
                  <a:cubicBezTo>
                    <a:pt x="4817" y="5365"/>
                    <a:pt x="4817" y="5456"/>
                    <a:pt x="4817" y="5524"/>
                  </a:cubicBezTo>
                  <a:lnTo>
                    <a:pt x="4794" y="5593"/>
                  </a:lnTo>
                  <a:cubicBezTo>
                    <a:pt x="4794" y="5730"/>
                    <a:pt x="4771" y="5867"/>
                    <a:pt x="4748" y="5958"/>
                  </a:cubicBezTo>
                  <a:cubicBezTo>
                    <a:pt x="4748" y="6027"/>
                    <a:pt x="4702" y="6118"/>
                    <a:pt x="4657" y="6209"/>
                  </a:cubicBezTo>
                  <a:cubicBezTo>
                    <a:pt x="4657" y="6255"/>
                    <a:pt x="4634" y="6278"/>
                    <a:pt x="4611" y="6300"/>
                  </a:cubicBezTo>
                  <a:lnTo>
                    <a:pt x="4611" y="6323"/>
                  </a:lnTo>
                  <a:lnTo>
                    <a:pt x="4588" y="6369"/>
                  </a:lnTo>
                  <a:cubicBezTo>
                    <a:pt x="4565" y="6392"/>
                    <a:pt x="4565" y="6415"/>
                    <a:pt x="4543" y="6437"/>
                  </a:cubicBezTo>
                  <a:cubicBezTo>
                    <a:pt x="4565" y="6415"/>
                    <a:pt x="4565" y="6369"/>
                    <a:pt x="4565" y="6346"/>
                  </a:cubicBezTo>
                  <a:cubicBezTo>
                    <a:pt x="4588" y="6300"/>
                    <a:pt x="4588" y="6255"/>
                    <a:pt x="4588" y="6209"/>
                  </a:cubicBezTo>
                  <a:lnTo>
                    <a:pt x="4611" y="6095"/>
                  </a:lnTo>
                  <a:cubicBezTo>
                    <a:pt x="4611" y="6072"/>
                    <a:pt x="4611" y="6027"/>
                    <a:pt x="4634" y="6004"/>
                  </a:cubicBezTo>
                  <a:cubicBezTo>
                    <a:pt x="4634" y="5958"/>
                    <a:pt x="4634" y="5912"/>
                    <a:pt x="4611" y="5867"/>
                  </a:cubicBezTo>
                  <a:cubicBezTo>
                    <a:pt x="4588" y="5821"/>
                    <a:pt x="4565" y="5798"/>
                    <a:pt x="4520" y="5775"/>
                  </a:cubicBezTo>
                  <a:lnTo>
                    <a:pt x="4474" y="5775"/>
                  </a:lnTo>
                  <a:cubicBezTo>
                    <a:pt x="4383" y="5775"/>
                    <a:pt x="4314" y="5821"/>
                    <a:pt x="4292" y="5890"/>
                  </a:cubicBezTo>
                  <a:cubicBezTo>
                    <a:pt x="4292" y="5912"/>
                    <a:pt x="4292" y="5958"/>
                    <a:pt x="4269" y="5981"/>
                  </a:cubicBezTo>
                  <a:cubicBezTo>
                    <a:pt x="4246" y="6004"/>
                    <a:pt x="4246" y="6027"/>
                    <a:pt x="4223" y="6072"/>
                  </a:cubicBezTo>
                  <a:cubicBezTo>
                    <a:pt x="4200" y="6095"/>
                    <a:pt x="4177" y="6118"/>
                    <a:pt x="4155" y="6163"/>
                  </a:cubicBezTo>
                  <a:lnTo>
                    <a:pt x="4132" y="6186"/>
                  </a:lnTo>
                  <a:cubicBezTo>
                    <a:pt x="4109" y="6232"/>
                    <a:pt x="4063" y="6278"/>
                    <a:pt x="4040" y="6300"/>
                  </a:cubicBezTo>
                  <a:lnTo>
                    <a:pt x="4040" y="6278"/>
                  </a:lnTo>
                  <a:cubicBezTo>
                    <a:pt x="4040" y="6255"/>
                    <a:pt x="4040" y="6255"/>
                    <a:pt x="4040" y="6232"/>
                  </a:cubicBezTo>
                  <a:lnTo>
                    <a:pt x="4040" y="6186"/>
                  </a:lnTo>
                  <a:cubicBezTo>
                    <a:pt x="4063" y="6163"/>
                    <a:pt x="4063" y="6118"/>
                    <a:pt x="4063" y="6095"/>
                  </a:cubicBezTo>
                  <a:cubicBezTo>
                    <a:pt x="4086" y="6072"/>
                    <a:pt x="4086" y="6049"/>
                    <a:pt x="4109" y="6027"/>
                  </a:cubicBezTo>
                  <a:cubicBezTo>
                    <a:pt x="4109" y="6004"/>
                    <a:pt x="4109" y="5981"/>
                    <a:pt x="4132" y="5958"/>
                  </a:cubicBezTo>
                  <a:cubicBezTo>
                    <a:pt x="4155" y="5844"/>
                    <a:pt x="4155" y="5753"/>
                    <a:pt x="4177" y="5661"/>
                  </a:cubicBezTo>
                  <a:cubicBezTo>
                    <a:pt x="4177" y="5593"/>
                    <a:pt x="4155" y="5524"/>
                    <a:pt x="4155" y="5456"/>
                  </a:cubicBezTo>
                  <a:cubicBezTo>
                    <a:pt x="4155" y="5387"/>
                    <a:pt x="4155" y="5296"/>
                    <a:pt x="4132" y="5228"/>
                  </a:cubicBezTo>
                  <a:cubicBezTo>
                    <a:pt x="4132" y="5159"/>
                    <a:pt x="4109" y="5113"/>
                    <a:pt x="4109" y="5045"/>
                  </a:cubicBezTo>
                  <a:cubicBezTo>
                    <a:pt x="4109" y="4999"/>
                    <a:pt x="4086" y="4977"/>
                    <a:pt x="4086" y="4931"/>
                  </a:cubicBezTo>
                  <a:cubicBezTo>
                    <a:pt x="4086" y="4885"/>
                    <a:pt x="4063" y="4862"/>
                    <a:pt x="4063" y="4817"/>
                  </a:cubicBezTo>
                  <a:cubicBezTo>
                    <a:pt x="4018" y="4725"/>
                    <a:pt x="3995" y="4634"/>
                    <a:pt x="3949" y="4543"/>
                  </a:cubicBezTo>
                  <a:cubicBezTo>
                    <a:pt x="3926" y="4497"/>
                    <a:pt x="3903" y="4452"/>
                    <a:pt x="3858" y="4383"/>
                  </a:cubicBezTo>
                  <a:lnTo>
                    <a:pt x="3835" y="4337"/>
                  </a:lnTo>
                  <a:lnTo>
                    <a:pt x="3812" y="4292"/>
                  </a:lnTo>
                  <a:cubicBezTo>
                    <a:pt x="3767" y="4223"/>
                    <a:pt x="3744" y="4178"/>
                    <a:pt x="3698" y="4132"/>
                  </a:cubicBezTo>
                  <a:cubicBezTo>
                    <a:pt x="3652" y="4064"/>
                    <a:pt x="3607" y="4018"/>
                    <a:pt x="3561" y="3949"/>
                  </a:cubicBezTo>
                  <a:cubicBezTo>
                    <a:pt x="3515" y="3904"/>
                    <a:pt x="3470" y="3858"/>
                    <a:pt x="3401" y="3812"/>
                  </a:cubicBezTo>
                  <a:close/>
                  <a:moveTo>
                    <a:pt x="2351" y="754"/>
                  </a:moveTo>
                  <a:cubicBezTo>
                    <a:pt x="2443" y="777"/>
                    <a:pt x="2534" y="822"/>
                    <a:pt x="2602" y="868"/>
                  </a:cubicBezTo>
                  <a:cubicBezTo>
                    <a:pt x="2671" y="891"/>
                    <a:pt x="2739" y="936"/>
                    <a:pt x="2808" y="1005"/>
                  </a:cubicBezTo>
                  <a:cubicBezTo>
                    <a:pt x="2831" y="1028"/>
                    <a:pt x="2854" y="1028"/>
                    <a:pt x="2876" y="1051"/>
                  </a:cubicBezTo>
                  <a:cubicBezTo>
                    <a:pt x="2876" y="1073"/>
                    <a:pt x="2899" y="1096"/>
                    <a:pt x="2922" y="1119"/>
                  </a:cubicBezTo>
                  <a:cubicBezTo>
                    <a:pt x="2945" y="1165"/>
                    <a:pt x="2990" y="1233"/>
                    <a:pt x="3013" y="1302"/>
                  </a:cubicBezTo>
                  <a:cubicBezTo>
                    <a:pt x="3013" y="1347"/>
                    <a:pt x="3036" y="1370"/>
                    <a:pt x="3036" y="1416"/>
                  </a:cubicBezTo>
                  <a:cubicBezTo>
                    <a:pt x="3036" y="1507"/>
                    <a:pt x="3036" y="1598"/>
                    <a:pt x="3036" y="1713"/>
                  </a:cubicBezTo>
                  <a:lnTo>
                    <a:pt x="3036" y="1735"/>
                  </a:lnTo>
                  <a:cubicBezTo>
                    <a:pt x="3036" y="1827"/>
                    <a:pt x="3036" y="1918"/>
                    <a:pt x="3013" y="2009"/>
                  </a:cubicBezTo>
                  <a:cubicBezTo>
                    <a:pt x="2990" y="2078"/>
                    <a:pt x="2990" y="2146"/>
                    <a:pt x="2968" y="2215"/>
                  </a:cubicBezTo>
                  <a:lnTo>
                    <a:pt x="2945" y="2283"/>
                  </a:lnTo>
                  <a:cubicBezTo>
                    <a:pt x="2922" y="2352"/>
                    <a:pt x="2922" y="2397"/>
                    <a:pt x="2899" y="2443"/>
                  </a:cubicBezTo>
                  <a:cubicBezTo>
                    <a:pt x="2854" y="2580"/>
                    <a:pt x="2808" y="2740"/>
                    <a:pt x="2717" y="2877"/>
                  </a:cubicBezTo>
                  <a:cubicBezTo>
                    <a:pt x="2671" y="2968"/>
                    <a:pt x="2625" y="3059"/>
                    <a:pt x="2557" y="3151"/>
                  </a:cubicBezTo>
                  <a:lnTo>
                    <a:pt x="2511" y="3196"/>
                  </a:lnTo>
                  <a:cubicBezTo>
                    <a:pt x="2466" y="3287"/>
                    <a:pt x="2420" y="3379"/>
                    <a:pt x="2351" y="3447"/>
                  </a:cubicBezTo>
                  <a:lnTo>
                    <a:pt x="2329" y="3447"/>
                  </a:lnTo>
                  <a:cubicBezTo>
                    <a:pt x="2306" y="3470"/>
                    <a:pt x="2260" y="3470"/>
                    <a:pt x="2237" y="3470"/>
                  </a:cubicBezTo>
                  <a:cubicBezTo>
                    <a:pt x="2192" y="3493"/>
                    <a:pt x="2146" y="3516"/>
                    <a:pt x="2100" y="3539"/>
                  </a:cubicBezTo>
                  <a:cubicBezTo>
                    <a:pt x="2077" y="3539"/>
                    <a:pt x="2077" y="3561"/>
                    <a:pt x="2055" y="3584"/>
                  </a:cubicBezTo>
                  <a:lnTo>
                    <a:pt x="2032" y="3607"/>
                  </a:lnTo>
                  <a:lnTo>
                    <a:pt x="2009" y="3607"/>
                  </a:lnTo>
                  <a:cubicBezTo>
                    <a:pt x="1986" y="3607"/>
                    <a:pt x="1963" y="3630"/>
                    <a:pt x="1963" y="3653"/>
                  </a:cubicBezTo>
                  <a:cubicBezTo>
                    <a:pt x="1918" y="3676"/>
                    <a:pt x="1918" y="3721"/>
                    <a:pt x="1895" y="3744"/>
                  </a:cubicBezTo>
                  <a:cubicBezTo>
                    <a:pt x="1895" y="3835"/>
                    <a:pt x="1963" y="3904"/>
                    <a:pt x="2055" y="3927"/>
                  </a:cubicBezTo>
                  <a:cubicBezTo>
                    <a:pt x="2100" y="3927"/>
                    <a:pt x="2146" y="3904"/>
                    <a:pt x="2214" y="3881"/>
                  </a:cubicBezTo>
                  <a:cubicBezTo>
                    <a:pt x="2237" y="3858"/>
                    <a:pt x="2237" y="3858"/>
                    <a:pt x="2237" y="3858"/>
                  </a:cubicBezTo>
                  <a:lnTo>
                    <a:pt x="2329" y="3858"/>
                  </a:lnTo>
                  <a:cubicBezTo>
                    <a:pt x="2420" y="3858"/>
                    <a:pt x="2488" y="3858"/>
                    <a:pt x="2580" y="3881"/>
                  </a:cubicBezTo>
                  <a:cubicBezTo>
                    <a:pt x="2625" y="3881"/>
                    <a:pt x="2648" y="3904"/>
                    <a:pt x="2694" y="3904"/>
                  </a:cubicBezTo>
                  <a:cubicBezTo>
                    <a:pt x="2717" y="3927"/>
                    <a:pt x="2762" y="3927"/>
                    <a:pt x="2785" y="3949"/>
                  </a:cubicBezTo>
                  <a:lnTo>
                    <a:pt x="2808" y="3949"/>
                  </a:lnTo>
                  <a:cubicBezTo>
                    <a:pt x="2831" y="3972"/>
                    <a:pt x="2854" y="3995"/>
                    <a:pt x="2876" y="4018"/>
                  </a:cubicBezTo>
                  <a:cubicBezTo>
                    <a:pt x="2945" y="4064"/>
                    <a:pt x="2968" y="4109"/>
                    <a:pt x="3013" y="4155"/>
                  </a:cubicBezTo>
                  <a:lnTo>
                    <a:pt x="3036" y="4155"/>
                  </a:lnTo>
                  <a:cubicBezTo>
                    <a:pt x="3059" y="4200"/>
                    <a:pt x="3105" y="4246"/>
                    <a:pt x="3150" y="4269"/>
                  </a:cubicBezTo>
                  <a:cubicBezTo>
                    <a:pt x="3173" y="4292"/>
                    <a:pt x="3196" y="4292"/>
                    <a:pt x="3242" y="4292"/>
                  </a:cubicBezTo>
                  <a:cubicBezTo>
                    <a:pt x="3287" y="4292"/>
                    <a:pt x="3310" y="4292"/>
                    <a:pt x="3356" y="4246"/>
                  </a:cubicBezTo>
                  <a:lnTo>
                    <a:pt x="3379" y="4246"/>
                  </a:lnTo>
                  <a:cubicBezTo>
                    <a:pt x="3401" y="4292"/>
                    <a:pt x="3424" y="4315"/>
                    <a:pt x="3447" y="4337"/>
                  </a:cubicBezTo>
                  <a:cubicBezTo>
                    <a:pt x="3470" y="4383"/>
                    <a:pt x="3493" y="4429"/>
                    <a:pt x="3515" y="4452"/>
                  </a:cubicBezTo>
                  <a:cubicBezTo>
                    <a:pt x="3515" y="4497"/>
                    <a:pt x="3538" y="4520"/>
                    <a:pt x="3561" y="4566"/>
                  </a:cubicBezTo>
                  <a:cubicBezTo>
                    <a:pt x="3607" y="4634"/>
                    <a:pt x="3652" y="4703"/>
                    <a:pt x="3675" y="4817"/>
                  </a:cubicBezTo>
                  <a:cubicBezTo>
                    <a:pt x="3698" y="4862"/>
                    <a:pt x="3721" y="4931"/>
                    <a:pt x="3744" y="4977"/>
                  </a:cubicBezTo>
                  <a:cubicBezTo>
                    <a:pt x="3744" y="5022"/>
                    <a:pt x="3767" y="5068"/>
                    <a:pt x="3767" y="5113"/>
                  </a:cubicBezTo>
                  <a:lnTo>
                    <a:pt x="3767" y="5159"/>
                  </a:lnTo>
                  <a:cubicBezTo>
                    <a:pt x="3789" y="5205"/>
                    <a:pt x="3789" y="5250"/>
                    <a:pt x="3789" y="5296"/>
                  </a:cubicBezTo>
                  <a:cubicBezTo>
                    <a:pt x="3812" y="5342"/>
                    <a:pt x="3812" y="5410"/>
                    <a:pt x="3812" y="5456"/>
                  </a:cubicBezTo>
                  <a:cubicBezTo>
                    <a:pt x="3835" y="5547"/>
                    <a:pt x="3835" y="5661"/>
                    <a:pt x="3812" y="5775"/>
                  </a:cubicBezTo>
                  <a:cubicBezTo>
                    <a:pt x="3812" y="5821"/>
                    <a:pt x="3789" y="5844"/>
                    <a:pt x="3789" y="5890"/>
                  </a:cubicBezTo>
                  <a:cubicBezTo>
                    <a:pt x="3767" y="5935"/>
                    <a:pt x="3767" y="5958"/>
                    <a:pt x="3767" y="5981"/>
                  </a:cubicBezTo>
                  <a:cubicBezTo>
                    <a:pt x="3744" y="6027"/>
                    <a:pt x="3744" y="6072"/>
                    <a:pt x="3744" y="6118"/>
                  </a:cubicBezTo>
                  <a:cubicBezTo>
                    <a:pt x="3721" y="6141"/>
                    <a:pt x="3721" y="6141"/>
                    <a:pt x="3698" y="6163"/>
                  </a:cubicBezTo>
                  <a:cubicBezTo>
                    <a:pt x="3698" y="6163"/>
                    <a:pt x="3675" y="6186"/>
                    <a:pt x="3675" y="6186"/>
                  </a:cubicBezTo>
                  <a:cubicBezTo>
                    <a:pt x="3630" y="6255"/>
                    <a:pt x="3584" y="6300"/>
                    <a:pt x="3538" y="6346"/>
                  </a:cubicBezTo>
                  <a:lnTo>
                    <a:pt x="3493" y="6415"/>
                  </a:lnTo>
                  <a:cubicBezTo>
                    <a:pt x="3447" y="6460"/>
                    <a:pt x="3379" y="6529"/>
                    <a:pt x="3310" y="6574"/>
                  </a:cubicBezTo>
                  <a:cubicBezTo>
                    <a:pt x="3287" y="6597"/>
                    <a:pt x="3264" y="6620"/>
                    <a:pt x="3242" y="6643"/>
                  </a:cubicBezTo>
                  <a:cubicBezTo>
                    <a:pt x="3219" y="6666"/>
                    <a:pt x="3219" y="6666"/>
                    <a:pt x="3196" y="6688"/>
                  </a:cubicBezTo>
                  <a:lnTo>
                    <a:pt x="3173" y="6711"/>
                  </a:lnTo>
                  <a:cubicBezTo>
                    <a:pt x="3150" y="6734"/>
                    <a:pt x="3105" y="6757"/>
                    <a:pt x="3082" y="6780"/>
                  </a:cubicBezTo>
                  <a:cubicBezTo>
                    <a:pt x="3036" y="6803"/>
                    <a:pt x="2968" y="6848"/>
                    <a:pt x="2899" y="6871"/>
                  </a:cubicBezTo>
                  <a:lnTo>
                    <a:pt x="2876" y="6894"/>
                  </a:lnTo>
                  <a:lnTo>
                    <a:pt x="2831" y="6917"/>
                  </a:lnTo>
                  <a:cubicBezTo>
                    <a:pt x="2785" y="6940"/>
                    <a:pt x="2717" y="6962"/>
                    <a:pt x="2671" y="6985"/>
                  </a:cubicBezTo>
                  <a:cubicBezTo>
                    <a:pt x="2602" y="7008"/>
                    <a:pt x="2534" y="7031"/>
                    <a:pt x="2443" y="7054"/>
                  </a:cubicBezTo>
                  <a:cubicBezTo>
                    <a:pt x="2351" y="7076"/>
                    <a:pt x="2283" y="7099"/>
                    <a:pt x="2192" y="7099"/>
                  </a:cubicBezTo>
                  <a:cubicBezTo>
                    <a:pt x="2100" y="7122"/>
                    <a:pt x="2032" y="7145"/>
                    <a:pt x="1963" y="7145"/>
                  </a:cubicBezTo>
                  <a:lnTo>
                    <a:pt x="1895" y="7168"/>
                  </a:lnTo>
                  <a:cubicBezTo>
                    <a:pt x="1849" y="7168"/>
                    <a:pt x="1804" y="7168"/>
                    <a:pt x="1758" y="7191"/>
                  </a:cubicBezTo>
                  <a:lnTo>
                    <a:pt x="1689" y="7191"/>
                  </a:lnTo>
                  <a:cubicBezTo>
                    <a:pt x="1621" y="7191"/>
                    <a:pt x="1575" y="7191"/>
                    <a:pt x="1507" y="7168"/>
                  </a:cubicBezTo>
                  <a:cubicBezTo>
                    <a:pt x="1438" y="7168"/>
                    <a:pt x="1347" y="7168"/>
                    <a:pt x="1279" y="7145"/>
                  </a:cubicBezTo>
                  <a:lnTo>
                    <a:pt x="1256" y="7145"/>
                  </a:lnTo>
                  <a:cubicBezTo>
                    <a:pt x="1187" y="7122"/>
                    <a:pt x="1119" y="7122"/>
                    <a:pt x="1073" y="7099"/>
                  </a:cubicBezTo>
                  <a:cubicBezTo>
                    <a:pt x="1050" y="7076"/>
                    <a:pt x="1028" y="7076"/>
                    <a:pt x="1005" y="7054"/>
                  </a:cubicBezTo>
                  <a:cubicBezTo>
                    <a:pt x="982" y="7031"/>
                    <a:pt x="936" y="7031"/>
                    <a:pt x="913" y="7008"/>
                  </a:cubicBezTo>
                  <a:cubicBezTo>
                    <a:pt x="891" y="7008"/>
                    <a:pt x="891" y="7008"/>
                    <a:pt x="868" y="6985"/>
                  </a:cubicBezTo>
                  <a:lnTo>
                    <a:pt x="799" y="6985"/>
                  </a:lnTo>
                  <a:cubicBezTo>
                    <a:pt x="776" y="6985"/>
                    <a:pt x="754" y="6985"/>
                    <a:pt x="731" y="7008"/>
                  </a:cubicBezTo>
                  <a:cubicBezTo>
                    <a:pt x="708" y="7008"/>
                    <a:pt x="708" y="7008"/>
                    <a:pt x="708" y="7031"/>
                  </a:cubicBezTo>
                  <a:lnTo>
                    <a:pt x="639" y="6985"/>
                  </a:lnTo>
                  <a:cubicBezTo>
                    <a:pt x="639" y="6985"/>
                    <a:pt x="617" y="6962"/>
                    <a:pt x="617" y="6940"/>
                  </a:cubicBezTo>
                  <a:cubicBezTo>
                    <a:pt x="594" y="6894"/>
                    <a:pt x="594" y="6848"/>
                    <a:pt x="594" y="6803"/>
                  </a:cubicBezTo>
                  <a:lnTo>
                    <a:pt x="594" y="6780"/>
                  </a:lnTo>
                  <a:lnTo>
                    <a:pt x="594" y="6757"/>
                  </a:lnTo>
                  <a:lnTo>
                    <a:pt x="571" y="6734"/>
                  </a:lnTo>
                  <a:cubicBezTo>
                    <a:pt x="571" y="6574"/>
                    <a:pt x="571" y="6437"/>
                    <a:pt x="571" y="6278"/>
                  </a:cubicBezTo>
                  <a:cubicBezTo>
                    <a:pt x="571" y="6163"/>
                    <a:pt x="571" y="6027"/>
                    <a:pt x="571" y="5912"/>
                  </a:cubicBezTo>
                  <a:lnTo>
                    <a:pt x="594" y="5798"/>
                  </a:lnTo>
                  <a:lnTo>
                    <a:pt x="594" y="5616"/>
                  </a:lnTo>
                  <a:cubicBezTo>
                    <a:pt x="594" y="5502"/>
                    <a:pt x="594" y="5387"/>
                    <a:pt x="617" y="5273"/>
                  </a:cubicBezTo>
                  <a:cubicBezTo>
                    <a:pt x="617" y="5205"/>
                    <a:pt x="617" y="5113"/>
                    <a:pt x="617" y="5022"/>
                  </a:cubicBezTo>
                  <a:cubicBezTo>
                    <a:pt x="617" y="4954"/>
                    <a:pt x="617" y="4885"/>
                    <a:pt x="617" y="4840"/>
                  </a:cubicBezTo>
                  <a:lnTo>
                    <a:pt x="617" y="4748"/>
                  </a:lnTo>
                  <a:lnTo>
                    <a:pt x="617" y="4725"/>
                  </a:lnTo>
                  <a:cubicBezTo>
                    <a:pt x="594" y="4406"/>
                    <a:pt x="594" y="4086"/>
                    <a:pt x="594" y="3767"/>
                  </a:cubicBezTo>
                  <a:cubicBezTo>
                    <a:pt x="594" y="3698"/>
                    <a:pt x="594" y="3653"/>
                    <a:pt x="594" y="3584"/>
                  </a:cubicBezTo>
                  <a:lnTo>
                    <a:pt x="594" y="3493"/>
                  </a:lnTo>
                  <a:cubicBezTo>
                    <a:pt x="594" y="3447"/>
                    <a:pt x="594" y="3379"/>
                    <a:pt x="594" y="3333"/>
                  </a:cubicBezTo>
                  <a:lnTo>
                    <a:pt x="594" y="3242"/>
                  </a:lnTo>
                  <a:cubicBezTo>
                    <a:pt x="594" y="3196"/>
                    <a:pt x="594" y="3151"/>
                    <a:pt x="594" y="3082"/>
                  </a:cubicBezTo>
                  <a:lnTo>
                    <a:pt x="594" y="3014"/>
                  </a:lnTo>
                  <a:cubicBezTo>
                    <a:pt x="594" y="2922"/>
                    <a:pt x="594" y="2831"/>
                    <a:pt x="594" y="2762"/>
                  </a:cubicBezTo>
                  <a:lnTo>
                    <a:pt x="594" y="2626"/>
                  </a:lnTo>
                  <a:cubicBezTo>
                    <a:pt x="594" y="2580"/>
                    <a:pt x="571" y="2511"/>
                    <a:pt x="571" y="2443"/>
                  </a:cubicBezTo>
                  <a:cubicBezTo>
                    <a:pt x="571" y="2352"/>
                    <a:pt x="571" y="2238"/>
                    <a:pt x="571" y="2123"/>
                  </a:cubicBezTo>
                  <a:lnTo>
                    <a:pt x="571" y="1941"/>
                  </a:lnTo>
                  <a:cubicBezTo>
                    <a:pt x="594" y="1849"/>
                    <a:pt x="594" y="1781"/>
                    <a:pt x="594" y="1713"/>
                  </a:cubicBezTo>
                  <a:cubicBezTo>
                    <a:pt x="594" y="1667"/>
                    <a:pt x="594" y="1644"/>
                    <a:pt x="594" y="1598"/>
                  </a:cubicBezTo>
                  <a:cubicBezTo>
                    <a:pt x="594" y="1576"/>
                    <a:pt x="594" y="1553"/>
                    <a:pt x="594" y="1530"/>
                  </a:cubicBezTo>
                  <a:cubicBezTo>
                    <a:pt x="594" y="1461"/>
                    <a:pt x="594" y="1393"/>
                    <a:pt x="594" y="1325"/>
                  </a:cubicBezTo>
                  <a:cubicBezTo>
                    <a:pt x="639" y="1279"/>
                    <a:pt x="708" y="1233"/>
                    <a:pt x="754" y="1188"/>
                  </a:cubicBezTo>
                  <a:cubicBezTo>
                    <a:pt x="799" y="1142"/>
                    <a:pt x="845" y="1119"/>
                    <a:pt x="891" y="1073"/>
                  </a:cubicBezTo>
                  <a:cubicBezTo>
                    <a:pt x="959" y="1051"/>
                    <a:pt x="1005" y="1005"/>
                    <a:pt x="1073" y="959"/>
                  </a:cubicBezTo>
                  <a:cubicBezTo>
                    <a:pt x="1142" y="936"/>
                    <a:pt x="1210" y="914"/>
                    <a:pt x="1256" y="891"/>
                  </a:cubicBezTo>
                  <a:cubicBezTo>
                    <a:pt x="1370" y="845"/>
                    <a:pt x="1507" y="822"/>
                    <a:pt x="1667" y="800"/>
                  </a:cubicBezTo>
                  <a:cubicBezTo>
                    <a:pt x="1712" y="777"/>
                    <a:pt x="1735" y="777"/>
                    <a:pt x="1781" y="777"/>
                  </a:cubicBezTo>
                  <a:lnTo>
                    <a:pt x="1872" y="777"/>
                  </a:lnTo>
                  <a:lnTo>
                    <a:pt x="1918" y="754"/>
                  </a:lnTo>
                  <a:close/>
                  <a:moveTo>
                    <a:pt x="2511" y="1"/>
                  </a:moveTo>
                  <a:cubicBezTo>
                    <a:pt x="2351" y="1"/>
                    <a:pt x="2192" y="23"/>
                    <a:pt x="2032" y="46"/>
                  </a:cubicBezTo>
                  <a:cubicBezTo>
                    <a:pt x="1941" y="69"/>
                    <a:pt x="1849" y="92"/>
                    <a:pt x="1758" y="92"/>
                  </a:cubicBezTo>
                  <a:cubicBezTo>
                    <a:pt x="1689" y="115"/>
                    <a:pt x="1621" y="138"/>
                    <a:pt x="1552" y="138"/>
                  </a:cubicBezTo>
                  <a:cubicBezTo>
                    <a:pt x="1370" y="183"/>
                    <a:pt x="1187" y="229"/>
                    <a:pt x="1028" y="320"/>
                  </a:cubicBezTo>
                  <a:cubicBezTo>
                    <a:pt x="959" y="343"/>
                    <a:pt x="913" y="389"/>
                    <a:pt x="845" y="434"/>
                  </a:cubicBezTo>
                  <a:lnTo>
                    <a:pt x="822" y="457"/>
                  </a:lnTo>
                  <a:lnTo>
                    <a:pt x="754" y="480"/>
                  </a:lnTo>
                  <a:cubicBezTo>
                    <a:pt x="708" y="503"/>
                    <a:pt x="662" y="548"/>
                    <a:pt x="594" y="594"/>
                  </a:cubicBezTo>
                  <a:cubicBezTo>
                    <a:pt x="525" y="640"/>
                    <a:pt x="457" y="685"/>
                    <a:pt x="388" y="754"/>
                  </a:cubicBezTo>
                  <a:lnTo>
                    <a:pt x="388" y="777"/>
                  </a:lnTo>
                  <a:lnTo>
                    <a:pt x="274" y="777"/>
                  </a:lnTo>
                  <a:cubicBezTo>
                    <a:pt x="251" y="800"/>
                    <a:pt x="206" y="822"/>
                    <a:pt x="183" y="845"/>
                  </a:cubicBezTo>
                  <a:cubicBezTo>
                    <a:pt x="160" y="868"/>
                    <a:pt x="137" y="891"/>
                    <a:pt x="114" y="914"/>
                  </a:cubicBezTo>
                  <a:cubicBezTo>
                    <a:pt x="92" y="936"/>
                    <a:pt x="92" y="959"/>
                    <a:pt x="69" y="982"/>
                  </a:cubicBezTo>
                  <a:cubicBezTo>
                    <a:pt x="23" y="1073"/>
                    <a:pt x="23" y="1165"/>
                    <a:pt x="0" y="1256"/>
                  </a:cubicBezTo>
                  <a:cubicBezTo>
                    <a:pt x="0" y="1347"/>
                    <a:pt x="0" y="1416"/>
                    <a:pt x="0" y="1484"/>
                  </a:cubicBezTo>
                  <a:lnTo>
                    <a:pt x="0" y="1530"/>
                  </a:lnTo>
                  <a:cubicBezTo>
                    <a:pt x="0" y="1598"/>
                    <a:pt x="0" y="1667"/>
                    <a:pt x="0" y="1735"/>
                  </a:cubicBezTo>
                  <a:cubicBezTo>
                    <a:pt x="0" y="1804"/>
                    <a:pt x="0" y="1895"/>
                    <a:pt x="0" y="1986"/>
                  </a:cubicBezTo>
                  <a:cubicBezTo>
                    <a:pt x="0" y="2055"/>
                    <a:pt x="0" y="2123"/>
                    <a:pt x="0" y="2192"/>
                  </a:cubicBezTo>
                  <a:lnTo>
                    <a:pt x="0" y="2215"/>
                  </a:lnTo>
                  <a:cubicBezTo>
                    <a:pt x="0" y="2397"/>
                    <a:pt x="0" y="2557"/>
                    <a:pt x="0" y="2717"/>
                  </a:cubicBezTo>
                  <a:cubicBezTo>
                    <a:pt x="0" y="2762"/>
                    <a:pt x="0" y="2831"/>
                    <a:pt x="0" y="2877"/>
                  </a:cubicBezTo>
                  <a:lnTo>
                    <a:pt x="0" y="2991"/>
                  </a:lnTo>
                  <a:cubicBezTo>
                    <a:pt x="0" y="3082"/>
                    <a:pt x="0" y="3151"/>
                    <a:pt x="0" y="3242"/>
                  </a:cubicBezTo>
                  <a:cubicBezTo>
                    <a:pt x="23" y="3402"/>
                    <a:pt x="23" y="3539"/>
                    <a:pt x="23" y="3676"/>
                  </a:cubicBezTo>
                  <a:lnTo>
                    <a:pt x="23" y="3767"/>
                  </a:lnTo>
                  <a:cubicBezTo>
                    <a:pt x="23" y="3949"/>
                    <a:pt x="23" y="4132"/>
                    <a:pt x="23" y="4292"/>
                  </a:cubicBezTo>
                  <a:lnTo>
                    <a:pt x="23" y="4566"/>
                  </a:lnTo>
                  <a:lnTo>
                    <a:pt x="23" y="4840"/>
                  </a:lnTo>
                  <a:lnTo>
                    <a:pt x="23" y="4908"/>
                  </a:lnTo>
                  <a:cubicBezTo>
                    <a:pt x="23" y="5045"/>
                    <a:pt x="23" y="5182"/>
                    <a:pt x="23" y="5319"/>
                  </a:cubicBezTo>
                  <a:cubicBezTo>
                    <a:pt x="23" y="5387"/>
                    <a:pt x="23" y="5456"/>
                    <a:pt x="23" y="5547"/>
                  </a:cubicBezTo>
                  <a:lnTo>
                    <a:pt x="23" y="5616"/>
                  </a:lnTo>
                  <a:cubicBezTo>
                    <a:pt x="23" y="5661"/>
                    <a:pt x="23" y="5707"/>
                    <a:pt x="23" y="5775"/>
                  </a:cubicBezTo>
                  <a:lnTo>
                    <a:pt x="23" y="5844"/>
                  </a:lnTo>
                  <a:cubicBezTo>
                    <a:pt x="23" y="6027"/>
                    <a:pt x="23" y="6186"/>
                    <a:pt x="46" y="6346"/>
                  </a:cubicBezTo>
                  <a:cubicBezTo>
                    <a:pt x="46" y="6529"/>
                    <a:pt x="46" y="6688"/>
                    <a:pt x="46" y="6848"/>
                  </a:cubicBezTo>
                  <a:lnTo>
                    <a:pt x="46" y="6917"/>
                  </a:lnTo>
                  <a:cubicBezTo>
                    <a:pt x="46" y="6985"/>
                    <a:pt x="46" y="7031"/>
                    <a:pt x="46" y="7099"/>
                  </a:cubicBezTo>
                  <a:cubicBezTo>
                    <a:pt x="46" y="7191"/>
                    <a:pt x="46" y="7282"/>
                    <a:pt x="69" y="7350"/>
                  </a:cubicBezTo>
                  <a:cubicBezTo>
                    <a:pt x="69" y="7442"/>
                    <a:pt x="114" y="7510"/>
                    <a:pt x="206" y="7556"/>
                  </a:cubicBezTo>
                  <a:cubicBezTo>
                    <a:pt x="229" y="7579"/>
                    <a:pt x="297" y="7601"/>
                    <a:pt x="343" y="7624"/>
                  </a:cubicBezTo>
                  <a:cubicBezTo>
                    <a:pt x="388" y="7647"/>
                    <a:pt x="434" y="7647"/>
                    <a:pt x="503" y="7670"/>
                  </a:cubicBezTo>
                  <a:cubicBezTo>
                    <a:pt x="525" y="7670"/>
                    <a:pt x="548" y="7670"/>
                    <a:pt x="571" y="7693"/>
                  </a:cubicBezTo>
                  <a:cubicBezTo>
                    <a:pt x="662" y="7693"/>
                    <a:pt x="754" y="7716"/>
                    <a:pt x="845" y="7738"/>
                  </a:cubicBezTo>
                  <a:cubicBezTo>
                    <a:pt x="1005" y="7761"/>
                    <a:pt x="1164" y="7761"/>
                    <a:pt x="1324" y="7784"/>
                  </a:cubicBezTo>
                  <a:lnTo>
                    <a:pt x="1438" y="7784"/>
                  </a:lnTo>
                  <a:cubicBezTo>
                    <a:pt x="1484" y="7784"/>
                    <a:pt x="1530" y="7784"/>
                    <a:pt x="1598" y="7807"/>
                  </a:cubicBezTo>
                  <a:lnTo>
                    <a:pt x="1621" y="7807"/>
                  </a:lnTo>
                  <a:cubicBezTo>
                    <a:pt x="1689" y="7807"/>
                    <a:pt x="1781" y="7784"/>
                    <a:pt x="1849" y="7784"/>
                  </a:cubicBezTo>
                  <a:lnTo>
                    <a:pt x="1872" y="7784"/>
                  </a:lnTo>
                  <a:cubicBezTo>
                    <a:pt x="1918" y="7784"/>
                    <a:pt x="1941" y="7761"/>
                    <a:pt x="1986" y="7761"/>
                  </a:cubicBezTo>
                  <a:lnTo>
                    <a:pt x="2146" y="7761"/>
                  </a:lnTo>
                  <a:cubicBezTo>
                    <a:pt x="2192" y="7761"/>
                    <a:pt x="2260" y="7761"/>
                    <a:pt x="2306" y="7738"/>
                  </a:cubicBezTo>
                  <a:cubicBezTo>
                    <a:pt x="2374" y="7738"/>
                    <a:pt x="2420" y="7738"/>
                    <a:pt x="2466" y="7716"/>
                  </a:cubicBezTo>
                  <a:lnTo>
                    <a:pt x="2534" y="7716"/>
                  </a:lnTo>
                  <a:cubicBezTo>
                    <a:pt x="2602" y="7693"/>
                    <a:pt x="2648" y="7693"/>
                    <a:pt x="2717" y="7693"/>
                  </a:cubicBezTo>
                  <a:lnTo>
                    <a:pt x="2762" y="7670"/>
                  </a:lnTo>
                  <a:cubicBezTo>
                    <a:pt x="2831" y="7670"/>
                    <a:pt x="2899" y="7670"/>
                    <a:pt x="2990" y="7647"/>
                  </a:cubicBezTo>
                  <a:cubicBezTo>
                    <a:pt x="3013" y="7647"/>
                    <a:pt x="3059" y="7647"/>
                    <a:pt x="3105" y="7624"/>
                  </a:cubicBezTo>
                  <a:lnTo>
                    <a:pt x="3173" y="7624"/>
                  </a:lnTo>
                  <a:cubicBezTo>
                    <a:pt x="3196" y="7624"/>
                    <a:pt x="3242" y="7601"/>
                    <a:pt x="3264" y="7601"/>
                  </a:cubicBezTo>
                  <a:lnTo>
                    <a:pt x="3333" y="7601"/>
                  </a:lnTo>
                  <a:lnTo>
                    <a:pt x="3356" y="7579"/>
                  </a:lnTo>
                  <a:cubicBezTo>
                    <a:pt x="3401" y="7579"/>
                    <a:pt x="3447" y="7579"/>
                    <a:pt x="3515" y="7556"/>
                  </a:cubicBezTo>
                  <a:cubicBezTo>
                    <a:pt x="3584" y="7533"/>
                    <a:pt x="3652" y="7510"/>
                    <a:pt x="3721" y="7487"/>
                  </a:cubicBezTo>
                  <a:cubicBezTo>
                    <a:pt x="3812" y="7465"/>
                    <a:pt x="3881" y="7419"/>
                    <a:pt x="3972" y="7373"/>
                  </a:cubicBezTo>
                  <a:cubicBezTo>
                    <a:pt x="3995" y="7350"/>
                    <a:pt x="4040" y="7328"/>
                    <a:pt x="4063" y="7328"/>
                  </a:cubicBezTo>
                  <a:cubicBezTo>
                    <a:pt x="4086" y="7305"/>
                    <a:pt x="4132" y="7282"/>
                    <a:pt x="4155" y="7259"/>
                  </a:cubicBezTo>
                  <a:cubicBezTo>
                    <a:pt x="4269" y="7191"/>
                    <a:pt x="4383" y="7099"/>
                    <a:pt x="4520" y="6985"/>
                  </a:cubicBezTo>
                  <a:cubicBezTo>
                    <a:pt x="4543" y="6962"/>
                    <a:pt x="4588" y="6917"/>
                    <a:pt x="4634" y="6871"/>
                  </a:cubicBezTo>
                  <a:lnTo>
                    <a:pt x="4657" y="6848"/>
                  </a:lnTo>
                  <a:lnTo>
                    <a:pt x="4680" y="6825"/>
                  </a:lnTo>
                  <a:cubicBezTo>
                    <a:pt x="4725" y="6780"/>
                    <a:pt x="4771" y="6734"/>
                    <a:pt x="4817" y="6688"/>
                  </a:cubicBezTo>
                  <a:cubicBezTo>
                    <a:pt x="4817" y="6666"/>
                    <a:pt x="4839" y="6620"/>
                    <a:pt x="4862" y="6597"/>
                  </a:cubicBezTo>
                  <a:lnTo>
                    <a:pt x="4862" y="6574"/>
                  </a:lnTo>
                  <a:cubicBezTo>
                    <a:pt x="4885" y="6551"/>
                    <a:pt x="4908" y="6529"/>
                    <a:pt x="4908" y="6483"/>
                  </a:cubicBezTo>
                  <a:cubicBezTo>
                    <a:pt x="4953" y="6437"/>
                    <a:pt x="4976" y="6392"/>
                    <a:pt x="4999" y="6346"/>
                  </a:cubicBezTo>
                  <a:cubicBezTo>
                    <a:pt x="5022" y="6255"/>
                    <a:pt x="5045" y="6186"/>
                    <a:pt x="5068" y="6118"/>
                  </a:cubicBezTo>
                  <a:cubicBezTo>
                    <a:pt x="5090" y="6072"/>
                    <a:pt x="5090" y="6004"/>
                    <a:pt x="5113" y="5935"/>
                  </a:cubicBezTo>
                  <a:lnTo>
                    <a:pt x="5113" y="5844"/>
                  </a:lnTo>
                  <a:cubicBezTo>
                    <a:pt x="5136" y="5775"/>
                    <a:pt x="5136" y="5707"/>
                    <a:pt x="5159" y="5638"/>
                  </a:cubicBezTo>
                  <a:lnTo>
                    <a:pt x="5159" y="5547"/>
                  </a:lnTo>
                  <a:cubicBezTo>
                    <a:pt x="5159" y="5502"/>
                    <a:pt x="5159" y="5456"/>
                    <a:pt x="5159" y="5410"/>
                  </a:cubicBezTo>
                  <a:cubicBezTo>
                    <a:pt x="5182" y="5250"/>
                    <a:pt x="5159" y="5113"/>
                    <a:pt x="5136" y="5022"/>
                  </a:cubicBezTo>
                  <a:lnTo>
                    <a:pt x="5113" y="4977"/>
                  </a:lnTo>
                  <a:cubicBezTo>
                    <a:pt x="5113" y="4931"/>
                    <a:pt x="5090" y="4885"/>
                    <a:pt x="5090" y="4840"/>
                  </a:cubicBezTo>
                  <a:cubicBezTo>
                    <a:pt x="5068" y="4771"/>
                    <a:pt x="5045" y="4680"/>
                    <a:pt x="4999" y="4589"/>
                  </a:cubicBezTo>
                  <a:cubicBezTo>
                    <a:pt x="4976" y="4520"/>
                    <a:pt x="4931" y="4452"/>
                    <a:pt x="4885" y="4383"/>
                  </a:cubicBezTo>
                  <a:cubicBezTo>
                    <a:pt x="4862" y="4337"/>
                    <a:pt x="4839" y="4292"/>
                    <a:pt x="4794" y="4246"/>
                  </a:cubicBezTo>
                  <a:lnTo>
                    <a:pt x="4748" y="4178"/>
                  </a:lnTo>
                  <a:cubicBezTo>
                    <a:pt x="4702" y="4109"/>
                    <a:pt x="4657" y="4041"/>
                    <a:pt x="4588" y="3972"/>
                  </a:cubicBezTo>
                  <a:cubicBezTo>
                    <a:pt x="4520" y="3904"/>
                    <a:pt x="4451" y="3858"/>
                    <a:pt x="4383" y="3812"/>
                  </a:cubicBezTo>
                  <a:lnTo>
                    <a:pt x="4314" y="3767"/>
                  </a:lnTo>
                  <a:cubicBezTo>
                    <a:pt x="4269" y="3744"/>
                    <a:pt x="4223" y="3721"/>
                    <a:pt x="4177" y="3698"/>
                  </a:cubicBezTo>
                  <a:cubicBezTo>
                    <a:pt x="4109" y="3653"/>
                    <a:pt x="4018" y="3607"/>
                    <a:pt x="3949" y="3584"/>
                  </a:cubicBezTo>
                  <a:lnTo>
                    <a:pt x="3903" y="3561"/>
                  </a:lnTo>
                  <a:cubicBezTo>
                    <a:pt x="3858" y="3539"/>
                    <a:pt x="3789" y="3516"/>
                    <a:pt x="3721" y="3493"/>
                  </a:cubicBezTo>
                  <a:cubicBezTo>
                    <a:pt x="3630" y="3470"/>
                    <a:pt x="3538" y="3470"/>
                    <a:pt x="3447" y="3470"/>
                  </a:cubicBezTo>
                  <a:cubicBezTo>
                    <a:pt x="3356" y="3470"/>
                    <a:pt x="3287" y="3447"/>
                    <a:pt x="3196" y="3447"/>
                  </a:cubicBezTo>
                  <a:lnTo>
                    <a:pt x="3219" y="3447"/>
                  </a:lnTo>
                  <a:cubicBezTo>
                    <a:pt x="3287" y="3379"/>
                    <a:pt x="3356" y="3333"/>
                    <a:pt x="3401" y="3287"/>
                  </a:cubicBezTo>
                  <a:cubicBezTo>
                    <a:pt x="3447" y="3242"/>
                    <a:pt x="3493" y="3219"/>
                    <a:pt x="3538" y="3173"/>
                  </a:cubicBezTo>
                  <a:lnTo>
                    <a:pt x="3584" y="3128"/>
                  </a:lnTo>
                  <a:cubicBezTo>
                    <a:pt x="3698" y="3014"/>
                    <a:pt x="3789" y="2899"/>
                    <a:pt x="3881" y="2762"/>
                  </a:cubicBezTo>
                  <a:cubicBezTo>
                    <a:pt x="3903" y="2717"/>
                    <a:pt x="3926" y="2648"/>
                    <a:pt x="3972" y="2603"/>
                  </a:cubicBezTo>
                  <a:cubicBezTo>
                    <a:pt x="4018" y="2511"/>
                    <a:pt x="4040" y="2443"/>
                    <a:pt x="4086" y="2374"/>
                  </a:cubicBezTo>
                  <a:cubicBezTo>
                    <a:pt x="4086" y="2329"/>
                    <a:pt x="4109" y="2283"/>
                    <a:pt x="4132" y="2238"/>
                  </a:cubicBezTo>
                  <a:lnTo>
                    <a:pt x="4132" y="2215"/>
                  </a:lnTo>
                  <a:cubicBezTo>
                    <a:pt x="4155" y="2169"/>
                    <a:pt x="4177" y="2101"/>
                    <a:pt x="4177" y="2055"/>
                  </a:cubicBezTo>
                  <a:cubicBezTo>
                    <a:pt x="4200" y="1918"/>
                    <a:pt x="4223" y="1781"/>
                    <a:pt x="4223" y="1667"/>
                  </a:cubicBezTo>
                  <a:lnTo>
                    <a:pt x="4223" y="1576"/>
                  </a:lnTo>
                  <a:cubicBezTo>
                    <a:pt x="4223" y="1530"/>
                    <a:pt x="4223" y="1484"/>
                    <a:pt x="4223" y="1416"/>
                  </a:cubicBezTo>
                  <a:cubicBezTo>
                    <a:pt x="4223" y="1393"/>
                    <a:pt x="4223" y="1370"/>
                    <a:pt x="4223" y="1347"/>
                  </a:cubicBezTo>
                  <a:lnTo>
                    <a:pt x="4223" y="1279"/>
                  </a:lnTo>
                  <a:cubicBezTo>
                    <a:pt x="4223" y="1233"/>
                    <a:pt x="4223" y="1188"/>
                    <a:pt x="4223" y="1142"/>
                  </a:cubicBezTo>
                  <a:cubicBezTo>
                    <a:pt x="4200" y="959"/>
                    <a:pt x="4177" y="822"/>
                    <a:pt x="4132" y="685"/>
                  </a:cubicBezTo>
                  <a:cubicBezTo>
                    <a:pt x="4086" y="640"/>
                    <a:pt x="4063" y="571"/>
                    <a:pt x="4018" y="503"/>
                  </a:cubicBezTo>
                  <a:cubicBezTo>
                    <a:pt x="3995" y="480"/>
                    <a:pt x="3972" y="434"/>
                    <a:pt x="3926" y="389"/>
                  </a:cubicBezTo>
                  <a:cubicBezTo>
                    <a:pt x="3903" y="366"/>
                    <a:pt x="3881" y="343"/>
                    <a:pt x="3858" y="320"/>
                  </a:cubicBezTo>
                  <a:lnTo>
                    <a:pt x="3835" y="320"/>
                  </a:lnTo>
                  <a:cubicBezTo>
                    <a:pt x="3812" y="275"/>
                    <a:pt x="3767" y="252"/>
                    <a:pt x="3698" y="229"/>
                  </a:cubicBezTo>
                  <a:cubicBezTo>
                    <a:pt x="3630" y="183"/>
                    <a:pt x="3584" y="160"/>
                    <a:pt x="3515" y="138"/>
                  </a:cubicBezTo>
                  <a:cubicBezTo>
                    <a:pt x="3447" y="138"/>
                    <a:pt x="3401" y="115"/>
                    <a:pt x="3356" y="115"/>
                  </a:cubicBezTo>
                  <a:lnTo>
                    <a:pt x="3287" y="92"/>
                  </a:lnTo>
                  <a:cubicBezTo>
                    <a:pt x="3219" y="69"/>
                    <a:pt x="3127" y="69"/>
                    <a:pt x="3059" y="46"/>
                  </a:cubicBezTo>
                  <a:cubicBezTo>
                    <a:pt x="3013" y="46"/>
                    <a:pt x="2968" y="46"/>
                    <a:pt x="2922" y="23"/>
                  </a:cubicBezTo>
                  <a:lnTo>
                    <a:pt x="2785" y="23"/>
                  </a:lnTo>
                  <a:cubicBezTo>
                    <a:pt x="2717" y="1"/>
                    <a:pt x="2648" y="1"/>
                    <a:pt x="25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3802275" y="1473425"/>
              <a:ext cx="39400" cy="72725"/>
            </a:xfrm>
            <a:custGeom>
              <a:avLst/>
              <a:gdLst/>
              <a:ahLst/>
              <a:cxnLst/>
              <a:rect l="l" t="t" r="r" b="b"/>
              <a:pathLst>
                <a:path w="1576" h="2909" extrusionOk="0">
                  <a:moveTo>
                    <a:pt x="252" y="0"/>
                  </a:moveTo>
                  <a:cubicBezTo>
                    <a:pt x="206" y="0"/>
                    <a:pt x="183" y="0"/>
                    <a:pt x="138" y="23"/>
                  </a:cubicBezTo>
                  <a:cubicBezTo>
                    <a:pt x="138" y="23"/>
                    <a:pt x="115" y="46"/>
                    <a:pt x="92" y="46"/>
                  </a:cubicBezTo>
                  <a:cubicBezTo>
                    <a:pt x="77" y="46"/>
                    <a:pt x="62" y="36"/>
                    <a:pt x="47" y="36"/>
                  </a:cubicBezTo>
                  <a:cubicBezTo>
                    <a:pt x="39" y="36"/>
                    <a:pt x="31" y="38"/>
                    <a:pt x="24" y="46"/>
                  </a:cubicBezTo>
                  <a:cubicBezTo>
                    <a:pt x="1" y="69"/>
                    <a:pt x="1" y="114"/>
                    <a:pt x="24" y="137"/>
                  </a:cubicBezTo>
                  <a:cubicBezTo>
                    <a:pt x="47" y="137"/>
                    <a:pt x="47" y="160"/>
                    <a:pt x="69" y="160"/>
                  </a:cubicBezTo>
                  <a:cubicBezTo>
                    <a:pt x="69" y="183"/>
                    <a:pt x="69" y="183"/>
                    <a:pt x="69" y="183"/>
                  </a:cubicBezTo>
                  <a:cubicBezTo>
                    <a:pt x="69" y="206"/>
                    <a:pt x="92" y="229"/>
                    <a:pt x="115" y="251"/>
                  </a:cubicBezTo>
                  <a:cubicBezTo>
                    <a:pt x="115" y="274"/>
                    <a:pt x="115" y="274"/>
                    <a:pt x="138" y="297"/>
                  </a:cubicBezTo>
                  <a:cubicBezTo>
                    <a:pt x="161" y="320"/>
                    <a:pt x="183" y="343"/>
                    <a:pt x="229" y="388"/>
                  </a:cubicBezTo>
                  <a:cubicBezTo>
                    <a:pt x="275" y="434"/>
                    <a:pt x="320" y="502"/>
                    <a:pt x="343" y="548"/>
                  </a:cubicBezTo>
                  <a:cubicBezTo>
                    <a:pt x="366" y="594"/>
                    <a:pt x="412" y="639"/>
                    <a:pt x="435" y="685"/>
                  </a:cubicBezTo>
                  <a:cubicBezTo>
                    <a:pt x="435" y="708"/>
                    <a:pt x="457" y="731"/>
                    <a:pt x="457" y="754"/>
                  </a:cubicBezTo>
                  <a:cubicBezTo>
                    <a:pt x="503" y="868"/>
                    <a:pt x="526" y="982"/>
                    <a:pt x="549" y="1119"/>
                  </a:cubicBezTo>
                  <a:cubicBezTo>
                    <a:pt x="571" y="1187"/>
                    <a:pt x="594" y="1256"/>
                    <a:pt x="594" y="1347"/>
                  </a:cubicBezTo>
                  <a:cubicBezTo>
                    <a:pt x="617" y="1393"/>
                    <a:pt x="617" y="1461"/>
                    <a:pt x="617" y="1530"/>
                  </a:cubicBezTo>
                  <a:cubicBezTo>
                    <a:pt x="617" y="1575"/>
                    <a:pt x="617" y="1621"/>
                    <a:pt x="640" y="1644"/>
                  </a:cubicBezTo>
                  <a:cubicBezTo>
                    <a:pt x="640" y="1712"/>
                    <a:pt x="640" y="1758"/>
                    <a:pt x="640" y="1826"/>
                  </a:cubicBezTo>
                  <a:cubicBezTo>
                    <a:pt x="640" y="1940"/>
                    <a:pt x="640" y="2055"/>
                    <a:pt x="640" y="2146"/>
                  </a:cubicBezTo>
                  <a:cubicBezTo>
                    <a:pt x="640" y="2260"/>
                    <a:pt x="640" y="2374"/>
                    <a:pt x="663" y="2465"/>
                  </a:cubicBezTo>
                  <a:cubicBezTo>
                    <a:pt x="663" y="2534"/>
                    <a:pt x="663" y="2580"/>
                    <a:pt x="663" y="2625"/>
                  </a:cubicBezTo>
                  <a:cubicBezTo>
                    <a:pt x="663" y="2648"/>
                    <a:pt x="663" y="2671"/>
                    <a:pt x="663" y="2717"/>
                  </a:cubicBezTo>
                  <a:cubicBezTo>
                    <a:pt x="663" y="2739"/>
                    <a:pt x="663" y="2762"/>
                    <a:pt x="663" y="2785"/>
                  </a:cubicBezTo>
                  <a:cubicBezTo>
                    <a:pt x="663" y="2808"/>
                    <a:pt x="686" y="2831"/>
                    <a:pt x="708" y="2876"/>
                  </a:cubicBezTo>
                  <a:cubicBezTo>
                    <a:pt x="725" y="2892"/>
                    <a:pt x="752" y="2909"/>
                    <a:pt x="791" y="2909"/>
                  </a:cubicBezTo>
                  <a:cubicBezTo>
                    <a:pt x="807" y="2909"/>
                    <a:pt x="825" y="2906"/>
                    <a:pt x="845" y="2899"/>
                  </a:cubicBezTo>
                  <a:cubicBezTo>
                    <a:pt x="868" y="2899"/>
                    <a:pt x="868" y="2899"/>
                    <a:pt x="891" y="2876"/>
                  </a:cubicBezTo>
                  <a:cubicBezTo>
                    <a:pt x="914" y="2853"/>
                    <a:pt x="937" y="2808"/>
                    <a:pt x="937" y="2785"/>
                  </a:cubicBezTo>
                  <a:cubicBezTo>
                    <a:pt x="960" y="2694"/>
                    <a:pt x="960" y="2602"/>
                    <a:pt x="960" y="2534"/>
                  </a:cubicBezTo>
                  <a:cubicBezTo>
                    <a:pt x="960" y="2511"/>
                    <a:pt x="960" y="2488"/>
                    <a:pt x="960" y="2465"/>
                  </a:cubicBezTo>
                  <a:cubicBezTo>
                    <a:pt x="960" y="2488"/>
                    <a:pt x="982" y="2488"/>
                    <a:pt x="982" y="2488"/>
                  </a:cubicBezTo>
                  <a:cubicBezTo>
                    <a:pt x="982" y="2534"/>
                    <a:pt x="982" y="2580"/>
                    <a:pt x="982" y="2602"/>
                  </a:cubicBezTo>
                  <a:cubicBezTo>
                    <a:pt x="1005" y="2671"/>
                    <a:pt x="1074" y="2739"/>
                    <a:pt x="1142" y="2739"/>
                  </a:cubicBezTo>
                  <a:cubicBezTo>
                    <a:pt x="1165" y="2739"/>
                    <a:pt x="1188" y="2739"/>
                    <a:pt x="1211" y="2717"/>
                  </a:cubicBezTo>
                  <a:cubicBezTo>
                    <a:pt x="1237" y="2743"/>
                    <a:pt x="1264" y="2754"/>
                    <a:pt x="1291" y="2754"/>
                  </a:cubicBezTo>
                  <a:cubicBezTo>
                    <a:pt x="1310" y="2754"/>
                    <a:pt x="1329" y="2749"/>
                    <a:pt x="1348" y="2739"/>
                  </a:cubicBezTo>
                  <a:cubicBezTo>
                    <a:pt x="1370" y="2739"/>
                    <a:pt x="1393" y="2739"/>
                    <a:pt x="1416" y="2717"/>
                  </a:cubicBezTo>
                  <a:cubicBezTo>
                    <a:pt x="1439" y="2694"/>
                    <a:pt x="1462" y="2671"/>
                    <a:pt x="1462" y="2648"/>
                  </a:cubicBezTo>
                  <a:cubicBezTo>
                    <a:pt x="1485" y="2602"/>
                    <a:pt x="1485" y="2580"/>
                    <a:pt x="1485" y="2534"/>
                  </a:cubicBezTo>
                  <a:cubicBezTo>
                    <a:pt x="1507" y="2511"/>
                    <a:pt x="1507" y="2465"/>
                    <a:pt x="1530" y="2420"/>
                  </a:cubicBezTo>
                  <a:cubicBezTo>
                    <a:pt x="1530" y="2351"/>
                    <a:pt x="1553" y="2260"/>
                    <a:pt x="1553" y="2169"/>
                  </a:cubicBezTo>
                  <a:cubicBezTo>
                    <a:pt x="1553" y="2055"/>
                    <a:pt x="1553" y="1940"/>
                    <a:pt x="1553" y="1826"/>
                  </a:cubicBezTo>
                  <a:cubicBezTo>
                    <a:pt x="1553" y="1758"/>
                    <a:pt x="1576" y="1712"/>
                    <a:pt x="1576" y="1644"/>
                  </a:cubicBezTo>
                  <a:cubicBezTo>
                    <a:pt x="1576" y="1507"/>
                    <a:pt x="1553" y="1370"/>
                    <a:pt x="1530" y="1256"/>
                  </a:cubicBezTo>
                  <a:cubicBezTo>
                    <a:pt x="1530" y="1187"/>
                    <a:pt x="1507" y="1119"/>
                    <a:pt x="1485" y="1073"/>
                  </a:cubicBezTo>
                  <a:cubicBezTo>
                    <a:pt x="1462" y="1005"/>
                    <a:pt x="1439" y="936"/>
                    <a:pt x="1393" y="868"/>
                  </a:cubicBezTo>
                  <a:cubicBezTo>
                    <a:pt x="1370" y="822"/>
                    <a:pt x="1348" y="799"/>
                    <a:pt x="1325" y="754"/>
                  </a:cubicBezTo>
                  <a:cubicBezTo>
                    <a:pt x="1325" y="731"/>
                    <a:pt x="1302" y="731"/>
                    <a:pt x="1302" y="708"/>
                  </a:cubicBezTo>
                  <a:cubicBezTo>
                    <a:pt x="1256" y="617"/>
                    <a:pt x="1188" y="525"/>
                    <a:pt x="1119" y="457"/>
                  </a:cubicBezTo>
                  <a:cubicBezTo>
                    <a:pt x="1096" y="411"/>
                    <a:pt x="1051" y="388"/>
                    <a:pt x="1005" y="343"/>
                  </a:cubicBezTo>
                  <a:cubicBezTo>
                    <a:pt x="982" y="320"/>
                    <a:pt x="960" y="320"/>
                    <a:pt x="914" y="297"/>
                  </a:cubicBezTo>
                  <a:lnTo>
                    <a:pt x="823" y="297"/>
                  </a:lnTo>
                  <a:cubicBezTo>
                    <a:pt x="823" y="297"/>
                    <a:pt x="800" y="320"/>
                    <a:pt x="800" y="320"/>
                  </a:cubicBezTo>
                  <a:cubicBezTo>
                    <a:pt x="777" y="297"/>
                    <a:pt x="754" y="274"/>
                    <a:pt x="754" y="274"/>
                  </a:cubicBezTo>
                  <a:cubicBezTo>
                    <a:pt x="663" y="183"/>
                    <a:pt x="571" y="114"/>
                    <a:pt x="480" y="69"/>
                  </a:cubicBezTo>
                  <a:cubicBezTo>
                    <a:pt x="412" y="23"/>
                    <a:pt x="320"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3716700" y="1378700"/>
              <a:ext cx="135825" cy="199750"/>
            </a:xfrm>
            <a:custGeom>
              <a:avLst/>
              <a:gdLst/>
              <a:ahLst/>
              <a:cxnLst/>
              <a:rect l="l" t="t" r="r" b="b"/>
              <a:pathLst>
                <a:path w="5433" h="7990" extrusionOk="0">
                  <a:moveTo>
                    <a:pt x="2671" y="183"/>
                  </a:moveTo>
                  <a:cubicBezTo>
                    <a:pt x="2785" y="183"/>
                    <a:pt x="2922" y="183"/>
                    <a:pt x="3013" y="206"/>
                  </a:cubicBezTo>
                  <a:cubicBezTo>
                    <a:pt x="3264" y="229"/>
                    <a:pt x="3447" y="274"/>
                    <a:pt x="3629" y="343"/>
                  </a:cubicBezTo>
                  <a:lnTo>
                    <a:pt x="3606" y="320"/>
                  </a:lnTo>
                  <a:lnTo>
                    <a:pt x="3606" y="320"/>
                  </a:lnTo>
                  <a:cubicBezTo>
                    <a:pt x="3721" y="388"/>
                    <a:pt x="3812" y="434"/>
                    <a:pt x="3880" y="480"/>
                  </a:cubicBezTo>
                  <a:cubicBezTo>
                    <a:pt x="3949" y="548"/>
                    <a:pt x="4017" y="594"/>
                    <a:pt x="4063" y="662"/>
                  </a:cubicBezTo>
                  <a:cubicBezTo>
                    <a:pt x="4131" y="731"/>
                    <a:pt x="4177" y="822"/>
                    <a:pt x="4200" y="891"/>
                  </a:cubicBezTo>
                  <a:cubicBezTo>
                    <a:pt x="4246" y="1005"/>
                    <a:pt x="4268" y="1096"/>
                    <a:pt x="4291" y="1210"/>
                  </a:cubicBezTo>
                  <a:cubicBezTo>
                    <a:pt x="4314" y="1347"/>
                    <a:pt x="4314" y="1507"/>
                    <a:pt x="4314" y="1667"/>
                  </a:cubicBezTo>
                  <a:lnTo>
                    <a:pt x="4291" y="1689"/>
                  </a:lnTo>
                  <a:cubicBezTo>
                    <a:pt x="4268" y="1918"/>
                    <a:pt x="4223" y="2169"/>
                    <a:pt x="4131" y="2397"/>
                  </a:cubicBezTo>
                  <a:lnTo>
                    <a:pt x="4109" y="2420"/>
                  </a:lnTo>
                  <a:cubicBezTo>
                    <a:pt x="4040" y="2602"/>
                    <a:pt x="3949" y="2762"/>
                    <a:pt x="3835" y="2899"/>
                  </a:cubicBezTo>
                  <a:cubicBezTo>
                    <a:pt x="3743" y="3036"/>
                    <a:pt x="3606" y="3173"/>
                    <a:pt x="3492" y="3264"/>
                  </a:cubicBezTo>
                  <a:cubicBezTo>
                    <a:pt x="3355" y="3356"/>
                    <a:pt x="3241" y="3447"/>
                    <a:pt x="3104" y="3493"/>
                  </a:cubicBezTo>
                  <a:cubicBezTo>
                    <a:pt x="3081" y="3515"/>
                    <a:pt x="3059" y="3515"/>
                    <a:pt x="3036" y="3538"/>
                  </a:cubicBezTo>
                  <a:cubicBezTo>
                    <a:pt x="3036" y="3561"/>
                    <a:pt x="3036" y="3561"/>
                    <a:pt x="3036" y="3584"/>
                  </a:cubicBezTo>
                  <a:cubicBezTo>
                    <a:pt x="3036" y="3607"/>
                    <a:pt x="3036" y="3630"/>
                    <a:pt x="3036" y="3630"/>
                  </a:cubicBezTo>
                  <a:cubicBezTo>
                    <a:pt x="3036" y="3652"/>
                    <a:pt x="3059" y="3675"/>
                    <a:pt x="3081" y="3698"/>
                  </a:cubicBezTo>
                  <a:lnTo>
                    <a:pt x="3196" y="3698"/>
                  </a:lnTo>
                  <a:cubicBezTo>
                    <a:pt x="3287" y="3675"/>
                    <a:pt x="3378" y="3675"/>
                    <a:pt x="3447" y="3675"/>
                  </a:cubicBezTo>
                  <a:lnTo>
                    <a:pt x="3629" y="3675"/>
                  </a:lnTo>
                  <a:cubicBezTo>
                    <a:pt x="3766" y="3698"/>
                    <a:pt x="3903" y="3721"/>
                    <a:pt x="4040" y="3767"/>
                  </a:cubicBezTo>
                  <a:cubicBezTo>
                    <a:pt x="4177" y="3835"/>
                    <a:pt x="4337" y="3926"/>
                    <a:pt x="4474" y="4018"/>
                  </a:cubicBezTo>
                  <a:cubicBezTo>
                    <a:pt x="4588" y="4109"/>
                    <a:pt x="4725" y="4223"/>
                    <a:pt x="4816" y="4360"/>
                  </a:cubicBezTo>
                  <a:cubicBezTo>
                    <a:pt x="4930" y="4497"/>
                    <a:pt x="5022" y="4634"/>
                    <a:pt x="5090" y="4794"/>
                  </a:cubicBezTo>
                  <a:cubicBezTo>
                    <a:pt x="5136" y="4953"/>
                    <a:pt x="5181" y="5090"/>
                    <a:pt x="5227" y="5250"/>
                  </a:cubicBezTo>
                  <a:cubicBezTo>
                    <a:pt x="5227" y="5319"/>
                    <a:pt x="5227" y="5387"/>
                    <a:pt x="5227" y="5478"/>
                  </a:cubicBezTo>
                  <a:cubicBezTo>
                    <a:pt x="5250" y="5570"/>
                    <a:pt x="5227" y="5661"/>
                    <a:pt x="5227" y="5729"/>
                  </a:cubicBezTo>
                  <a:cubicBezTo>
                    <a:pt x="5204" y="5958"/>
                    <a:pt x="5136" y="6163"/>
                    <a:pt x="5067" y="6369"/>
                  </a:cubicBezTo>
                  <a:cubicBezTo>
                    <a:pt x="4999" y="6528"/>
                    <a:pt x="4930" y="6688"/>
                    <a:pt x="4816" y="6825"/>
                  </a:cubicBezTo>
                  <a:cubicBezTo>
                    <a:pt x="4702" y="6962"/>
                    <a:pt x="4588" y="7076"/>
                    <a:pt x="4474" y="7167"/>
                  </a:cubicBezTo>
                  <a:cubicBezTo>
                    <a:pt x="4314" y="7304"/>
                    <a:pt x="4131" y="7396"/>
                    <a:pt x="3949" y="7487"/>
                  </a:cubicBezTo>
                  <a:cubicBezTo>
                    <a:pt x="3675" y="7601"/>
                    <a:pt x="3378" y="7670"/>
                    <a:pt x="3059" y="7738"/>
                  </a:cubicBezTo>
                  <a:cubicBezTo>
                    <a:pt x="2785" y="7784"/>
                    <a:pt x="2511" y="7807"/>
                    <a:pt x="2191" y="7807"/>
                  </a:cubicBezTo>
                  <a:lnTo>
                    <a:pt x="1895" y="7807"/>
                  </a:lnTo>
                  <a:cubicBezTo>
                    <a:pt x="1621" y="7807"/>
                    <a:pt x="1392" y="7807"/>
                    <a:pt x="1164" y="7784"/>
                  </a:cubicBezTo>
                  <a:cubicBezTo>
                    <a:pt x="867" y="7738"/>
                    <a:pt x="639" y="7692"/>
                    <a:pt x="411" y="7601"/>
                  </a:cubicBezTo>
                  <a:cubicBezTo>
                    <a:pt x="365" y="7578"/>
                    <a:pt x="297" y="7556"/>
                    <a:pt x="251" y="7533"/>
                  </a:cubicBezTo>
                  <a:lnTo>
                    <a:pt x="228" y="4999"/>
                  </a:lnTo>
                  <a:lnTo>
                    <a:pt x="205" y="2351"/>
                  </a:lnTo>
                  <a:cubicBezTo>
                    <a:pt x="183" y="1963"/>
                    <a:pt x="183" y="1575"/>
                    <a:pt x="183" y="1187"/>
                  </a:cubicBezTo>
                  <a:cubicBezTo>
                    <a:pt x="274" y="1073"/>
                    <a:pt x="388" y="959"/>
                    <a:pt x="502" y="868"/>
                  </a:cubicBezTo>
                  <a:cubicBezTo>
                    <a:pt x="685" y="731"/>
                    <a:pt x="867" y="617"/>
                    <a:pt x="1096" y="525"/>
                  </a:cubicBezTo>
                  <a:lnTo>
                    <a:pt x="1119" y="502"/>
                  </a:lnTo>
                  <a:cubicBezTo>
                    <a:pt x="1415" y="388"/>
                    <a:pt x="1735" y="274"/>
                    <a:pt x="2077" y="229"/>
                  </a:cubicBezTo>
                  <a:cubicBezTo>
                    <a:pt x="2283" y="206"/>
                    <a:pt x="2488" y="183"/>
                    <a:pt x="2671" y="183"/>
                  </a:cubicBezTo>
                  <a:close/>
                  <a:moveTo>
                    <a:pt x="2648" y="0"/>
                  </a:moveTo>
                  <a:cubicBezTo>
                    <a:pt x="2328" y="0"/>
                    <a:pt x="2009" y="46"/>
                    <a:pt x="1643" y="137"/>
                  </a:cubicBezTo>
                  <a:cubicBezTo>
                    <a:pt x="1324" y="229"/>
                    <a:pt x="1027" y="343"/>
                    <a:pt x="730" y="502"/>
                  </a:cubicBezTo>
                  <a:cubicBezTo>
                    <a:pt x="434" y="662"/>
                    <a:pt x="205" y="868"/>
                    <a:pt x="23" y="1073"/>
                  </a:cubicBezTo>
                  <a:cubicBezTo>
                    <a:pt x="23" y="1096"/>
                    <a:pt x="23" y="1096"/>
                    <a:pt x="23" y="1119"/>
                  </a:cubicBezTo>
                  <a:cubicBezTo>
                    <a:pt x="0" y="1119"/>
                    <a:pt x="0" y="1142"/>
                    <a:pt x="0" y="1142"/>
                  </a:cubicBezTo>
                  <a:lnTo>
                    <a:pt x="46" y="3995"/>
                  </a:lnTo>
                  <a:lnTo>
                    <a:pt x="69" y="6871"/>
                  </a:lnTo>
                  <a:lnTo>
                    <a:pt x="69" y="7213"/>
                  </a:lnTo>
                  <a:lnTo>
                    <a:pt x="69" y="7578"/>
                  </a:lnTo>
                  <a:cubicBezTo>
                    <a:pt x="69" y="7601"/>
                    <a:pt x="69" y="7624"/>
                    <a:pt x="91" y="7647"/>
                  </a:cubicBezTo>
                  <a:cubicBezTo>
                    <a:pt x="114" y="7670"/>
                    <a:pt x="137" y="7670"/>
                    <a:pt x="160" y="7670"/>
                  </a:cubicBezTo>
                  <a:cubicBezTo>
                    <a:pt x="297" y="7761"/>
                    <a:pt x="434" y="7807"/>
                    <a:pt x="616" y="7852"/>
                  </a:cubicBezTo>
                  <a:cubicBezTo>
                    <a:pt x="822" y="7921"/>
                    <a:pt x="1004" y="7944"/>
                    <a:pt x="1187" y="7966"/>
                  </a:cubicBezTo>
                  <a:cubicBezTo>
                    <a:pt x="1415" y="7989"/>
                    <a:pt x="1643" y="7989"/>
                    <a:pt x="1895" y="7989"/>
                  </a:cubicBezTo>
                  <a:cubicBezTo>
                    <a:pt x="2032" y="7989"/>
                    <a:pt x="2191" y="7989"/>
                    <a:pt x="2397" y="7966"/>
                  </a:cubicBezTo>
                  <a:cubicBezTo>
                    <a:pt x="3013" y="7944"/>
                    <a:pt x="3789" y="7852"/>
                    <a:pt x="4428" y="7419"/>
                  </a:cubicBezTo>
                  <a:cubicBezTo>
                    <a:pt x="4702" y="7236"/>
                    <a:pt x="4953" y="6985"/>
                    <a:pt x="5113" y="6688"/>
                  </a:cubicBezTo>
                  <a:cubicBezTo>
                    <a:pt x="5204" y="6551"/>
                    <a:pt x="5273" y="6391"/>
                    <a:pt x="5318" y="6209"/>
                  </a:cubicBezTo>
                  <a:cubicBezTo>
                    <a:pt x="5364" y="6026"/>
                    <a:pt x="5410" y="5821"/>
                    <a:pt x="5410" y="5615"/>
                  </a:cubicBezTo>
                  <a:cubicBezTo>
                    <a:pt x="5432" y="5433"/>
                    <a:pt x="5410" y="5227"/>
                    <a:pt x="5364" y="5022"/>
                  </a:cubicBezTo>
                  <a:cubicBezTo>
                    <a:pt x="5318" y="4862"/>
                    <a:pt x="5227" y="4680"/>
                    <a:pt x="5136" y="4497"/>
                  </a:cubicBezTo>
                  <a:cubicBezTo>
                    <a:pt x="5044" y="4337"/>
                    <a:pt x="4908" y="4177"/>
                    <a:pt x="4771" y="4040"/>
                  </a:cubicBezTo>
                  <a:cubicBezTo>
                    <a:pt x="4634" y="3903"/>
                    <a:pt x="4474" y="3789"/>
                    <a:pt x="4291" y="3698"/>
                  </a:cubicBezTo>
                  <a:cubicBezTo>
                    <a:pt x="4109" y="3607"/>
                    <a:pt x="3926" y="3538"/>
                    <a:pt x="3721" y="3515"/>
                  </a:cubicBezTo>
                  <a:cubicBezTo>
                    <a:pt x="3629" y="3493"/>
                    <a:pt x="3561" y="3493"/>
                    <a:pt x="3470" y="3493"/>
                  </a:cubicBezTo>
                  <a:cubicBezTo>
                    <a:pt x="3538" y="3447"/>
                    <a:pt x="3606" y="3401"/>
                    <a:pt x="3698" y="3333"/>
                  </a:cubicBezTo>
                  <a:cubicBezTo>
                    <a:pt x="3858" y="3196"/>
                    <a:pt x="3994" y="3036"/>
                    <a:pt x="4109" y="2831"/>
                  </a:cubicBezTo>
                  <a:cubicBezTo>
                    <a:pt x="4200" y="2671"/>
                    <a:pt x="4268" y="2511"/>
                    <a:pt x="4360" y="2283"/>
                  </a:cubicBezTo>
                  <a:cubicBezTo>
                    <a:pt x="4405" y="2123"/>
                    <a:pt x="4451" y="1940"/>
                    <a:pt x="4474" y="1758"/>
                  </a:cubicBezTo>
                  <a:cubicBezTo>
                    <a:pt x="4497" y="1575"/>
                    <a:pt x="4497" y="1393"/>
                    <a:pt x="4474" y="1233"/>
                  </a:cubicBezTo>
                  <a:cubicBezTo>
                    <a:pt x="4474" y="1164"/>
                    <a:pt x="4451" y="1073"/>
                    <a:pt x="4428" y="1005"/>
                  </a:cubicBezTo>
                  <a:cubicBezTo>
                    <a:pt x="4405" y="936"/>
                    <a:pt x="4383" y="845"/>
                    <a:pt x="4337" y="776"/>
                  </a:cubicBezTo>
                  <a:cubicBezTo>
                    <a:pt x="4268" y="617"/>
                    <a:pt x="4177" y="480"/>
                    <a:pt x="4040" y="388"/>
                  </a:cubicBezTo>
                  <a:cubicBezTo>
                    <a:pt x="3903" y="274"/>
                    <a:pt x="3743" y="183"/>
                    <a:pt x="3561" y="137"/>
                  </a:cubicBezTo>
                  <a:cubicBezTo>
                    <a:pt x="3424" y="92"/>
                    <a:pt x="3287" y="69"/>
                    <a:pt x="3127" y="46"/>
                  </a:cubicBezTo>
                  <a:cubicBezTo>
                    <a:pt x="2990" y="23"/>
                    <a:pt x="2830" y="0"/>
                    <a:pt x="26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3732100" y="1398100"/>
              <a:ext cx="84475" cy="163225"/>
            </a:xfrm>
            <a:custGeom>
              <a:avLst/>
              <a:gdLst/>
              <a:ahLst/>
              <a:cxnLst/>
              <a:rect l="l" t="t" r="r" b="b"/>
              <a:pathLst>
                <a:path w="3379" h="6529" extrusionOk="0">
                  <a:moveTo>
                    <a:pt x="1575" y="183"/>
                  </a:moveTo>
                  <a:cubicBezTo>
                    <a:pt x="1667" y="183"/>
                    <a:pt x="1735" y="183"/>
                    <a:pt x="1826" y="206"/>
                  </a:cubicBezTo>
                  <a:cubicBezTo>
                    <a:pt x="1895" y="206"/>
                    <a:pt x="1986" y="229"/>
                    <a:pt x="2055" y="274"/>
                  </a:cubicBezTo>
                  <a:cubicBezTo>
                    <a:pt x="2123" y="297"/>
                    <a:pt x="2169" y="343"/>
                    <a:pt x="2237" y="388"/>
                  </a:cubicBezTo>
                  <a:cubicBezTo>
                    <a:pt x="2283" y="434"/>
                    <a:pt x="2306" y="480"/>
                    <a:pt x="2351" y="525"/>
                  </a:cubicBezTo>
                  <a:cubicBezTo>
                    <a:pt x="2397" y="571"/>
                    <a:pt x="2420" y="640"/>
                    <a:pt x="2443" y="708"/>
                  </a:cubicBezTo>
                  <a:cubicBezTo>
                    <a:pt x="2465" y="776"/>
                    <a:pt x="2488" y="868"/>
                    <a:pt x="2488" y="936"/>
                  </a:cubicBezTo>
                  <a:cubicBezTo>
                    <a:pt x="2511" y="1073"/>
                    <a:pt x="2488" y="1187"/>
                    <a:pt x="2465" y="1324"/>
                  </a:cubicBezTo>
                  <a:cubicBezTo>
                    <a:pt x="2420" y="1530"/>
                    <a:pt x="2351" y="1735"/>
                    <a:pt x="2260" y="1918"/>
                  </a:cubicBezTo>
                  <a:cubicBezTo>
                    <a:pt x="2169" y="2100"/>
                    <a:pt x="2077" y="2260"/>
                    <a:pt x="1941" y="2420"/>
                  </a:cubicBezTo>
                  <a:cubicBezTo>
                    <a:pt x="1941" y="2443"/>
                    <a:pt x="1941" y="2443"/>
                    <a:pt x="1941" y="2443"/>
                  </a:cubicBezTo>
                  <a:cubicBezTo>
                    <a:pt x="1781" y="2602"/>
                    <a:pt x="1621" y="2739"/>
                    <a:pt x="1438" y="2854"/>
                  </a:cubicBezTo>
                  <a:cubicBezTo>
                    <a:pt x="1370" y="2922"/>
                    <a:pt x="1279" y="2968"/>
                    <a:pt x="1187" y="3013"/>
                  </a:cubicBezTo>
                  <a:cubicBezTo>
                    <a:pt x="1142" y="3036"/>
                    <a:pt x="1119" y="3082"/>
                    <a:pt x="1142" y="3127"/>
                  </a:cubicBezTo>
                  <a:cubicBezTo>
                    <a:pt x="1119" y="3196"/>
                    <a:pt x="1164" y="3219"/>
                    <a:pt x="1210" y="3242"/>
                  </a:cubicBezTo>
                  <a:lnTo>
                    <a:pt x="1324" y="3242"/>
                  </a:lnTo>
                  <a:cubicBezTo>
                    <a:pt x="1530" y="3264"/>
                    <a:pt x="1735" y="3287"/>
                    <a:pt x="1963" y="3310"/>
                  </a:cubicBezTo>
                  <a:cubicBezTo>
                    <a:pt x="2123" y="3356"/>
                    <a:pt x="2283" y="3401"/>
                    <a:pt x="2420" y="3470"/>
                  </a:cubicBezTo>
                  <a:cubicBezTo>
                    <a:pt x="2511" y="3515"/>
                    <a:pt x="2602" y="3561"/>
                    <a:pt x="2671" y="3630"/>
                  </a:cubicBezTo>
                  <a:cubicBezTo>
                    <a:pt x="2762" y="3698"/>
                    <a:pt x="2831" y="3789"/>
                    <a:pt x="2899" y="3881"/>
                  </a:cubicBezTo>
                  <a:cubicBezTo>
                    <a:pt x="2990" y="4018"/>
                    <a:pt x="3036" y="4132"/>
                    <a:pt x="3105" y="4246"/>
                  </a:cubicBezTo>
                  <a:cubicBezTo>
                    <a:pt x="3150" y="4383"/>
                    <a:pt x="3173" y="4520"/>
                    <a:pt x="3173" y="4657"/>
                  </a:cubicBezTo>
                  <a:cubicBezTo>
                    <a:pt x="3196" y="4794"/>
                    <a:pt x="3173" y="4931"/>
                    <a:pt x="3150" y="5068"/>
                  </a:cubicBezTo>
                  <a:cubicBezTo>
                    <a:pt x="3127" y="5182"/>
                    <a:pt x="3082" y="5319"/>
                    <a:pt x="3036" y="5433"/>
                  </a:cubicBezTo>
                  <a:cubicBezTo>
                    <a:pt x="2990" y="5524"/>
                    <a:pt x="2922" y="5638"/>
                    <a:pt x="2854" y="5730"/>
                  </a:cubicBezTo>
                  <a:cubicBezTo>
                    <a:pt x="2762" y="5821"/>
                    <a:pt x="2671" y="5912"/>
                    <a:pt x="2557" y="5981"/>
                  </a:cubicBezTo>
                  <a:cubicBezTo>
                    <a:pt x="2420" y="6072"/>
                    <a:pt x="2260" y="6163"/>
                    <a:pt x="2100" y="6209"/>
                  </a:cubicBezTo>
                  <a:cubicBezTo>
                    <a:pt x="1895" y="6277"/>
                    <a:pt x="1689" y="6323"/>
                    <a:pt x="1484" y="6346"/>
                  </a:cubicBezTo>
                  <a:lnTo>
                    <a:pt x="1279" y="6346"/>
                  </a:lnTo>
                  <a:cubicBezTo>
                    <a:pt x="1050" y="6346"/>
                    <a:pt x="822" y="6323"/>
                    <a:pt x="594" y="6277"/>
                  </a:cubicBezTo>
                  <a:cubicBezTo>
                    <a:pt x="457" y="6255"/>
                    <a:pt x="320" y="6232"/>
                    <a:pt x="206" y="6186"/>
                  </a:cubicBezTo>
                  <a:cubicBezTo>
                    <a:pt x="206" y="6049"/>
                    <a:pt x="206" y="5889"/>
                    <a:pt x="206" y="5752"/>
                  </a:cubicBezTo>
                  <a:lnTo>
                    <a:pt x="206" y="5570"/>
                  </a:lnTo>
                  <a:lnTo>
                    <a:pt x="206" y="4246"/>
                  </a:lnTo>
                  <a:cubicBezTo>
                    <a:pt x="183" y="3379"/>
                    <a:pt x="183" y="2488"/>
                    <a:pt x="183" y="1621"/>
                  </a:cubicBezTo>
                  <a:lnTo>
                    <a:pt x="183" y="708"/>
                  </a:lnTo>
                  <a:cubicBezTo>
                    <a:pt x="229" y="685"/>
                    <a:pt x="297" y="640"/>
                    <a:pt x="343" y="571"/>
                  </a:cubicBezTo>
                  <a:cubicBezTo>
                    <a:pt x="525" y="480"/>
                    <a:pt x="708" y="388"/>
                    <a:pt x="913" y="297"/>
                  </a:cubicBezTo>
                  <a:cubicBezTo>
                    <a:pt x="1096" y="251"/>
                    <a:pt x="1279" y="206"/>
                    <a:pt x="1461" y="183"/>
                  </a:cubicBezTo>
                  <a:close/>
                  <a:moveTo>
                    <a:pt x="1598" y="0"/>
                  </a:moveTo>
                  <a:cubicBezTo>
                    <a:pt x="1530" y="0"/>
                    <a:pt x="1461" y="0"/>
                    <a:pt x="1370" y="23"/>
                  </a:cubicBezTo>
                  <a:cubicBezTo>
                    <a:pt x="1119" y="46"/>
                    <a:pt x="891" y="115"/>
                    <a:pt x="639" y="229"/>
                  </a:cubicBezTo>
                  <a:cubicBezTo>
                    <a:pt x="411" y="320"/>
                    <a:pt x="229" y="434"/>
                    <a:pt x="69" y="571"/>
                  </a:cubicBezTo>
                  <a:cubicBezTo>
                    <a:pt x="46" y="571"/>
                    <a:pt x="0" y="617"/>
                    <a:pt x="0" y="662"/>
                  </a:cubicBezTo>
                  <a:lnTo>
                    <a:pt x="0" y="3287"/>
                  </a:lnTo>
                  <a:lnTo>
                    <a:pt x="23" y="5889"/>
                  </a:lnTo>
                  <a:lnTo>
                    <a:pt x="23" y="6072"/>
                  </a:lnTo>
                  <a:lnTo>
                    <a:pt x="23" y="6232"/>
                  </a:lnTo>
                  <a:cubicBezTo>
                    <a:pt x="23" y="6255"/>
                    <a:pt x="46" y="6277"/>
                    <a:pt x="46" y="6300"/>
                  </a:cubicBezTo>
                  <a:cubicBezTo>
                    <a:pt x="69" y="6323"/>
                    <a:pt x="92" y="6346"/>
                    <a:pt x="114" y="6346"/>
                  </a:cubicBezTo>
                  <a:cubicBezTo>
                    <a:pt x="525" y="6460"/>
                    <a:pt x="913" y="6528"/>
                    <a:pt x="1256" y="6528"/>
                  </a:cubicBezTo>
                  <a:cubicBezTo>
                    <a:pt x="1347" y="6528"/>
                    <a:pt x="1416" y="6528"/>
                    <a:pt x="1484" y="6506"/>
                  </a:cubicBezTo>
                  <a:cubicBezTo>
                    <a:pt x="1986" y="6483"/>
                    <a:pt x="2420" y="6323"/>
                    <a:pt x="2762" y="6049"/>
                  </a:cubicBezTo>
                  <a:cubicBezTo>
                    <a:pt x="2922" y="5935"/>
                    <a:pt x="3036" y="5775"/>
                    <a:pt x="3150" y="5593"/>
                  </a:cubicBezTo>
                  <a:cubicBezTo>
                    <a:pt x="3196" y="5524"/>
                    <a:pt x="3219" y="5433"/>
                    <a:pt x="3264" y="5364"/>
                  </a:cubicBezTo>
                  <a:cubicBezTo>
                    <a:pt x="3310" y="5250"/>
                    <a:pt x="3333" y="5159"/>
                    <a:pt x="3333" y="5068"/>
                  </a:cubicBezTo>
                  <a:cubicBezTo>
                    <a:pt x="3378" y="4885"/>
                    <a:pt x="3378" y="4702"/>
                    <a:pt x="3333" y="4497"/>
                  </a:cubicBezTo>
                  <a:cubicBezTo>
                    <a:pt x="3310" y="4314"/>
                    <a:pt x="3242" y="4109"/>
                    <a:pt x="3150" y="3926"/>
                  </a:cubicBezTo>
                  <a:cubicBezTo>
                    <a:pt x="3059" y="3767"/>
                    <a:pt x="2922" y="3607"/>
                    <a:pt x="2785" y="3493"/>
                  </a:cubicBezTo>
                  <a:cubicBezTo>
                    <a:pt x="2648" y="3379"/>
                    <a:pt x="2511" y="3287"/>
                    <a:pt x="2329" y="3242"/>
                  </a:cubicBezTo>
                  <a:cubicBezTo>
                    <a:pt x="2169" y="3173"/>
                    <a:pt x="1986" y="3127"/>
                    <a:pt x="1804" y="3105"/>
                  </a:cubicBezTo>
                  <a:cubicBezTo>
                    <a:pt x="1689" y="3105"/>
                    <a:pt x="1575" y="3082"/>
                    <a:pt x="1438" y="3059"/>
                  </a:cubicBezTo>
                  <a:cubicBezTo>
                    <a:pt x="1575" y="2991"/>
                    <a:pt x="1689" y="2899"/>
                    <a:pt x="1804" y="2808"/>
                  </a:cubicBezTo>
                  <a:cubicBezTo>
                    <a:pt x="1963" y="2671"/>
                    <a:pt x="2100" y="2511"/>
                    <a:pt x="2237" y="2329"/>
                  </a:cubicBezTo>
                  <a:cubicBezTo>
                    <a:pt x="2351" y="2169"/>
                    <a:pt x="2420" y="2009"/>
                    <a:pt x="2511" y="1804"/>
                  </a:cubicBezTo>
                  <a:cubicBezTo>
                    <a:pt x="2580" y="1644"/>
                    <a:pt x="2625" y="1461"/>
                    <a:pt x="2648" y="1279"/>
                  </a:cubicBezTo>
                  <a:cubicBezTo>
                    <a:pt x="2694" y="1096"/>
                    <a:pt x="2671" y="936"/>
                    <a:pt x="2648" y="754"/>
                  </a:cubicBezTo>
                  <a:cubicBezTo>
                    <a:pt x="2602" y="594"/>
                    <a:pt x="2534" y="434"/>
                    <a:pt x="2420" y="320"/>
                  </a:cubicBezTo>
                  <a:cubicBezTo>
                    <a:pt x="2283" y="183"/>
                    <a:pt x="2123" y="92"/>
                    <a:pt x="1941" y="46"/>
                  </a:cubicBezTo>
                  <a:cubicBezTo>
                    <a:pt x="1826" y="23"/>
                    <a:pt x="1712" y="0"/>
                    <a:pt x="15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 name="Google Shape;29;p2"/>
          <p:cNvGrpSpPr/>
          <p:nvPr/>
        </p:nvGrpSpPr>
        <p:grpSpPr>
          <a:xfrm rot="-1687898">
            <a:off x="4125352" y="338631"/>
            <a:ext cx="342054" cy="418382"/>
            <a:chOff x="2019050" y="1133325"/>
            <a:chExt cx="153525" cy="187750"/>
          </a:xfrm>
        </p:grpSpPr>
        <p:sp>
          <p:nvSpPr>
            <p:cNvPr id="30" name="Google Shape;30;p2"/>
            <p:cNvSpPr/>
            <p:nvPr/>
          </p:nvSpPr>
          <p:spPr>
            <a:xfrm>
              <a:off x="2021350" y="1136750"/>
              <a:ext cx="150100" cy="183200"/>
            </a:xfrm>
            <a:custGeom>
              <a:avLst/>
              <a:gdLst/>
              <a:ahLst/>
              <a:cxnLst/>
              <a:rect l="l" t="t" r="r" b="b"/>
              <a:pathLst>
                <a:path w="6004" h="7328" extrusionOk="0">
                  <a:moveTo>
                    <a:pt x="3264" y="0"/>
                  </a:moveTo>
                  <a:cubicBezTo>
                    <a:pt x="3218" y="23"/>
                    <a:pt x="3150" y="23"/>
                    <a:pt x="3081" y="23"/>
                  </a:cubicBezTo>
                  <a:cubicBezTo>
                    <a:pt x="3013" y="46"/>
                    <a:pt x="2922" y="46"/>
                    <a:pt x="2853" y="69"/>
                  </a:cubicBezTo>
                  <a:cubicBezTo>
                    <a:pt x="2808" y="69"/>
                    <a:pt x="2739" y="92"/>
                    <a:pt x="2693" y="92"/>
                  </a:cubicBezTo>
                  <a:lnTo>
                    <a:pt x="2602" y="115"/>
                  </a:lnTo>
                  <a:lnTo>
                    <a:pt x="2557" y="137"/>
                  </a:lnTo>
                  <a:cubicBezTo>
                    <a:pt x="2465" y="137"/>
                    <a:pt x="2420" y="160"/>
                    <a:pt x="2351" y="183"/>
                  </a:cubicBezTo>
                  <a:cubicBezTo>
                    <a:pt x="2283" y="206"/>
                    <a:pt x="2214" y="252"/>
                    <a:pt x="2123" y="274"/>
                  </a:cubicBezTo>
                  <a:cubicBezTo>
                    <a:pt x="2054" y="320"/>
                    <a:pt x="1986" y="343"/>
                    <a:pt x="1917" y="388"/>
                  </a:cubicBezTo>
                  <a:cubicBezTo>
                    <a:pt x="1849" y="434"/>
                    <a:pt x="1803" y="457"/>
                    <a:pt x="1735" y="503"/>
                  </a:cubicBezTo>
                  <a:lnTo>
                    <a:pt x="1689" y="525"/>
                  </a:lnTo>
                  <a:lnTo>
                    <a:pt x="1575" y="617"/>
                  </a:lnTo>
                  <a:cubicBezTo>
                    <a:pt x="1552" y="640"/>
                    <a:pt x="1507" y="662"/>
                    <a:pt x="1461" y="685"/>
                  </a:cubicBezTo>
                  <a:cubicBezTo>
                    <a:pt x="1324" y="776"/>
                    <a:pt x="1187" y="913"/>
                    <a:pt x="1050" y="1028"/>
                  </a:cubicBezTo>
                  <a:cubicBezTo>
                    <a:pt x="982" y="1142"/>
                    <a:pt x="845" y="1279"/>
                    <a:pt x="730" y="1438"/>
                  </a:cubicBezTo>
                  <a:cubicBezTo>
                    <a:pt x="639" y="1575"/>
                    <a:pt x="548" y="1712"/>
                    <a:pt x="457" y="1918"/>
                  </a:cubicBezTo>
                  <a:cubicBezTo>
                    <a:pt x="365" y="2078"/>
                    <a:pt x="297" y="2237"/>
                    <a:pt x="251" y="2397"/>
                  </a:cubicBezTo>
                  <a:cubicBezTo>
                    <a:pt x="206" y="2488"/>
                    <a:pt x="183" y="2580"/>
                    <a:pt x="160" y="2671"/>
                  </a:cubicBezTo>
                  <a:cubicBezTo>
                    <a:pt x="114" y="2785"/>
                    <a:pt x="91" y="2899"/>
                    <a:pt x="69" y="3036"/>
                  </a:cubicBezTo>
                  <a:cubicBezTo>
                    <a:pt x="69" y="3105"/>
                    <a:pt x="46" y="3173"/>
                    <a:pt x="46" y="3242"/>
                  </a:cubicBezTo>
                  <a:lnTo>
                    <a:pt x="23" y="3333"/>
                  </a:lnTo>
                  <a:cubicBezTo>
                    <a:pt x="23" y="3401"/>
                    <a:pt x="23" y="3447"/>
                    <a:pt x="0" y="3493"/>
                  </a:cubicBezTo>
                  <a:lnTo>
                    <a:pt x="0" y="3516"/>
                  </a:lnTo>
                  <a:cubicBezTo>
                    <a:pt x="0" y="3561"/>
                    <a:pt x="0" y="3584"/>
                    <a:pt x="0" y="3607"/>
                  </a:cubicBezTo>
                  <a:cubicBezTo>
                    <a:pt x="0" y="3675"/>
                    <a:pt x="23" y="3744"/>
                    <a:pt x="69" y="3767"/>
                  </a:cubicBezTo>
                  <a:lnTo>
                    <a:pt x="69" y="3789"/>
                  </a:lnTo>
                  <a:cubicBezTo>
                    <a:pt x="69" y="3858"/>
                    <a:pt x="91" y="3904"/>
                    <a:pt x="91" y="3949"/>
                  </a:cubicBezTo>
                  <a:lnTo>
                    <a:pt x="91" y="3972"/>
                  </a:lnTo>
                  <a:lnTo>
                    <a:pt x="91" y="4018"/>
                  </a:lnTo>
                  <a:cubicBezTo>
                    <a:pt x="114" y="4177"/>
                    <a:pt x="137" y="4292"/>
                    <a:pt x="160" y="4406"/>
                  </a:cubicBezTo>
                  <a:cubicBezTo>
                    <a:pt x="183" y="4497"/>
                    <a:pt x="206" y="4565"/>
                    <a:pt x="228" y="4634"/>
                  </a:cubicBezTo>
                  <a:cubicBezTo>
                    <a:pt x="251" y="4702"/>
                    <a:pt x="251" y="4771"/>
                    <a:pt x="297" y="4839"/>
                  </a:cubicBezTo>
                  <a:cubicBezTo>
                    <a:pt x="297" y="4839"/>
                    <a:pt x="297" y="4862"/>
                    <a:pt x="297" y="4885"/>
                  </a:cubicBezTo>
                  <a:cubicBezTo>
                    <a:pt x="320" y="4908"/>
                    <a:pt x="320" y="4908"/>
                    <a:pt x="320" y="4931"/>
                  </a:cubicBezTo>
                  <a:cubicBezTo>
                    <a:pt x="320" y="4931"/>
                    <a:pt x="320" y="4954"/>
                    <a:pt x="342" y="4954"/>
                  </a:cubicBezTo>
                  <a:cubicBezTo>
                    <a:pt x="342" y="4976"/>
                    <a:pt x="365" y="4999"/>
                    <a:pt x="365" y="5022"/>
                  </a:cubicBezTo>
                  <a:cubicBezTo>
                    <a:pt x="388" y="5045"/>
                    <a:pt x="388" y="5068"/>
                    <a:pt x="411" y="5090"/>
                  </a:cubicBezTo>
                  <a:cubicBezTo>
                    <a:pt x="411" y="5136"/>
                    <a:pt x="434" y="5136"/>
                    <a:pt x="434" y="5159"/>
                  </a:cubicBezTo>
                  <a:cubicBezTo>
                    <a:pt x="434" y="5159"/>
                    <a:pt x="434" y="5159"/>
                    <a:pt x="434" y="5182"/>
                  </a:cubicBezTo>
                  <a:cubicBezTo>
                    <a:pt x="434" y="5205"/>
                    <a:pt x="457" y="5227"/>
                    <a:pt x="457" y="5250"/>
                  </a:cubicBezTo>
                  <a:lnTo>
                    <a:pt x="457" y="5273"/>
                  </a:lnTo>
                  <a:cubicBezTo>
                    <a:pt x="457" y="5296"/>
                    <a:pt x="479" y="5319"/>
                    <a:pt x="502" y="5364"/>
                  </a:cubicBezTo>
                  <a:lnTo>
                    <a:pt x="502" y="5387"/>
                  </a:lnTo>
                  <a:cubicBezTo>
                    <a:pt x="548" y="5433"/>
                    <a:pt x="571" y="5501"/>
                    <a:pt x="616" y="5547"/>
                  </a:cubicBezTo>
                  <a:cubicBezTo>
                    <a:pt x="639" y="5570"/>
                    <a:pt x="662" y="5615"/>
                    <a:pt x="685" y="5638"/>
                  </a:cubicBezTo>
                  <a:lnTo>
                    <a:pt x="708" y="5661"/>
                  </a:lnTo>
                  <a:lnTo>
                    <a:pt x="730" y="5707"/>
                  </a:lnTo>
                  <a:cubicBezTo>
                    <a:pt x="753" y="5752"/>
                    <a:pt x="799" y="5775"/>
                    <a:pt x="822" y="5821"/>
                  </a:cubicBezTo>
                  <a:lnTo>
                    <a:pt x="867" y="5889"/>
                  </a:lnTo>
                  <a:lnTo>
                    <a:pt x="890" y="5889"/>
                  </a:lnTo>
                  <a:cubicBezTo>
                    <a:pt x="890" y="5912"/>
                    <a:pt x="890" y="5912"/>
                    <a:pt x="913" y="5935"/>
                  </a:cubicBezTo>
                  <a:cubicBezTo>
                    <a:pt x="982" y="6003"/>
                    <a:pt x="1050" y="6072"/>
                    <a:pt x="1119" y="6163"/>
                  </a:cubicBezTo>
                  <a:lnTo>
                    <a:pt x="1141" y="6186"/>
                  </a:lnTo>
                  <a:lnTo>
                    <a:pt x="1210" y="6232"/>
                  </a:lnTo>
                  <a:lnTo>
                    <a:pt x="1255" y="6277"/>
                  </a:lnTo>
                  <a:lnTo>
                    <a:pt x="1278" y="6300"/>
                  </a:lnTo>
                  <a:lnTo>
                    <a:pt x="1301" y="6323"/>
                  </a:lnTo>
                  <a:cubicBezTo>
                    <a:pt x="1324" y="6346"/>
                    <a:pt x="1347" y="6369"/>
                    <a:pt x="1370" y="6369"/>
                  </a:cubicBezTo>
                  <a:cubicBezTo>
                    <a:pt x="1415" y="6437"/>
                    <a:pt x="1484" y="6483"/>
                    <a:pt x="1552" y="6528"/>
                  </a:cubicBezTo>
                  <a:cubicBezTo>
                    <a:pt x="1598" y="6597"/>
                    <a:pt x="1666" y="6643"/>
                    <a:pt x="1758" y="6688"/>
                  </a:cubicBezTo>
                  <a:cubicBezTo>
                    <a:pt x="1803" y="6711"/>
                    <a:pt x="1826" y="6734"/>
                    <a:pt x="1849" y="6734"/>
                  </a:cubicBezTo>
                  <a:cubicBezTo>
                    <a:pt x="1872" y="6757"/>
                    <a:pt x="1895" y="6780"/>
                    <a:pt x="1917" y="6802"/>
                  </a:cubicBezTo>
                  <a:cubicBezTo>
                    <a:pt x="1963" y="6848"/>
                    <a:pt x="2032" y="6871"/>
                    <a:pt x="2077" y="6916"/>
                  </a:cubicBezTo>
                  <a:cubicBezTo>
                    <a:pt x="2146" y="6939"/>
                    <a:pt x="2191" y="6985"/>
                    <a:pt x="2260" y="7008"/>
                  </a:cubicBezTo>
                  <a:cubicBezTo>
                    <a:pt x="2305" y="7053"/>
                    <a:pt x="2374" y="7076"/>
                    <a:pt x="2442" y="7099"/>
                  </a:cubicBezTo>
                  <a:cubicBezTo>
                    <a:pt x="2534" y="7145"/>
                    <a:pt x="2648" y="7168"/>
                    <a:pt x="2762" y="7213"/>
                  </a:cubicBezTo>
                  <a:cubicBezTo>
                    <a:pt x="2853" y="7236"/>
                    <a:pt x="2967" y="7236"/>
                    <a:pt x="3059" y="7259"/>
                  </a:cubicBezTo>
                  <a:lnTo>
                    <a:pt x="3127" y="7259"/>
                  </a:lnTo>
                  <a:cubicBezTo>
                    <a:pt x="3310" y="7282"/>
                    <a:pt x="3470" y="7305"/>
                    <a:pt x="3606" y="7305"/>
                  </a:cubicBezTo>
                  <a:lnTo>
                    <a:pt x="3766" y="7305"/>
                  </a:lnTo>
                  <a:cubicBezTo>
                    <a:pt x="3812" y="7305"/>
                    <a:pt x="3880" y="7327"/>
                    <a:pt x="3926" y="7327"/>
                  </a:cubicBezTo>
                  <a:cubicBezTo>
                    <a:pt x="3995" y="7327"/>
                    <a:pt x="4063" y="7305"/>
                    <a:pt x="4131" y="7305"/>
                  </a:cubicBezTo>
                  <a:cubicBezTo>
                    <a:pt x="4223" y="7305"/>
                    <a:pt x="4314" y="7282"/>
                    <a:pt x="4428" y="7259"/>
                  </a:cubicBezTo>
                  <a:cubicBezTo>
                    <a:pt x="4474" y="7259"/>
                    <a:pt x="4519" y="7236"/>
                    <a:pt x="4565" y="7236"/>
                  </a:cubicBezTo>
                  <a:lnTo>
                    <a:pt x="4656" y="7213"/>
                  </a:lnTo>
                  <a:cubicBezTo>
                    <a:pt x="4793" y="7168"/>
                    <a:pt x="4930" y="7122"/>
                    <a:pt x="5090" y="7031"/>
                  </a:cubicBezTo>
                  <a:lnTo>
                    <a:pt x="5181" y="6985"/>
                  </a:lnTo>
                  <a:lnTo>
                    <a:pt x="5204" y="6985"/>
                  </a:lnTo>
                  <a:cubicBezTo>
                    <a:pt x="5250" y="6962"/>
                    <a:pt x="5273" y="6939"/>
                    <a:pt x="5296" y="6939"/>
                  </a:cubicBezTo>
                  <a:cubicBezTo>
                    <a:pt x="5364" y="6894"/>
                    <a:pt x="5433" y="6848"/>
                    <a:pt x="5501" y="6802"/>
                  </a:cubicBezTo>
                  <a:cubicBezTo>
                    <a:pt x="5638" y="6711"/>
                    <a:pt x="5729" y="6643"/>
                    <a:pt x="5821" y="6551"/>
                  </a:cubicBezTo>
                  <a:cubicBezTo>
                    <a:pt x="5866" y="6528"/>
                    <a:pt x="5889" y="6483"/>
                    <a:pt x="5912" y="6460"/>
                  </a:cubicBezTo>
                  <a:cubicBezTo>
                    <a:pt x="5935" y="6437"/>
                    <a:pt x="5957" y="6414"/>
                    <a:pt x="5980" y="6392"/>
                  </a:cubicBezTo>
                  <a:cubicBezTo>
                    <a:pt x="6003" y="6346"/>
                    <a:pt x="6003" y="6323"/>
                    <a:pt x="6003" y="6255"/>
                  </a:cubicBezTo>
                  <a:cubicBezTo>
                    <a:pt x="6003" y="6186"/>
                    <a:pt x="5980" y="6140"/>
                    <a:pt x="5957" y="6072"/>
                  </a:cubicBezTo>
                  <a:lnTo>
                    <a:pt x="5935" y="6026"/>
                  </a:lnTo>
                  <a:cubicBezTo>
                    <a:pt x="5935" y="6003"/>
                    <a:pt x="5912" y="5981"/>
                    <a:pt x="5889" y="5958"/>
                  </a:cubicBezTo>
                  <a:cubicBezTo>
                    <a:pt x="5843" y="5912"/>
                    <a:pt x="5798" y="5912"/>
                    <a:pt x="5752" y="5912"/>
                  </a:cubicBezTo>
                  <a:lnTo>
                    <a:pt x="5684" y="5912"/>
                  </a:lnTo>
                  <a:cubicBezTo>
                    <a:pt x="5592" y="5935"/>
                    <a:pt x="5524" y="5981"/>
                    <a:pt x="5455" y="6003"/>
                  </a:cubicBezTo>
                  <a:lnTo>
                    <a:pt x="5433" y="6026"/>
                  </a:lnTo>
                  <a:cubicBezTo>
                    <a:pt x="5387" y="6049"/>
                    <a:pt x="5364" y="6049"/>
                    <a:pt x="5318" y="6072"/>
                  </a:cubicBezTo>
                  <a:cubicBezTo>
                    <a:pt x="5273" y="6095"/>
                    <a:pt x="5227" y="6118"/>
                    <a:pt x="5181" y="6118"/>
                  </a:cubicBezTo>
                  <a:cubicBezTo>
                    <a:pt x="5113" y="6163"/>
                    <a:pt x="5044" y="6209"/>
                    <a:pt x="4976" y="6232"/>
                  </a:cubicBezTo>
                  <a:cubicBezTo>
                    <a:pt x="4839" y="6277"/>
                    <a:pt x="4725" y="6300"/>
                    <a:pt x="4611" y="6346"/>
                  </a:cubicBezTo>
                  <a:lnTo>
                    <a:pt x="4565" y="6346"/>
                  </a:lnTo>
                  <a:cubicBezTo>
                    <a:pt x="4497" y="6369"/>
                    <a:pt x="4428" y="6369"/>
                    <a:pt x="4360" y="6392"/>
                  </a:cubicBezTo>
                  <a:cubicBezTo>
                    <a:pt x="4291" y="6414"/>
                    <a:pt x="4223" y="6414"/>
                    <a:pt x="4154" y="6414"/>
                  </a:cubicBezTo>
                  <a:cubicBezTo>
                    <a:pt x="4017" y="6437"/>
                    <a:pt x="3880" y="6437"/>
                    <a:pt x="3698" y="6437"/>
                  </a:cubicBezTo>
                  <a:lnTo>
                    <a:pt x="3492" y="6437"/>
                  </a:lnTo>
                  <a:cubicBezTo>
                    <a:pt x="3424" y="6437"/>
                    <a:pt x="3355" y="6437"/>
                    <a:pt x="3310" y="6414"/>
                  </a:cubicBezTo>
                  <a:cubicBezTo>
                    <a:pt x="3196" y="6414"/>
                    <a:pt x="3081" y="6392"/>
                    <a:pt x="2967" y="6346"/>
                  </a:cubicBezTo>
                  <a:cubicBezTo>
                    <a:pt x="2830" y="6300"/>
                    <a:pt x="2739" y="6277"/>
                    <a:pt x="2648" y="6232"/>
                  </a:cubicBezTo>
                  <a:cubicBezTo>
                    <a:pt x="2488" y="6163"/>
                    <a:pt x="2351" y="6095"/>
                    <a:pt x="2260" y="6026"/>
                  </a:cubicBezTo>
                  <a:cubicBezTo>
                    <a:pt x="2214" y="6003"/>
                    <a:pt x="2146" y="5958"/>
                    <a:pt x="2100" y="5935"/>
                  </a:cubicBezTo>
                  <a:cubicBezTo>
                    <a:pt x="2077" y="5935"/>
                    <a:pt x="2077" y="5912"/>
                    <a:pt x="2054" y="5912"/>
                  </a:cubicBezTo>
                  <a:lnTo>
                    <a:pt x="2032" y="5912"/>
                  </a:lnTo>
                  <a:cubicBezTo>
                    <a:pt x="2009" y="5867"/>
                    <a:pt x="1986" y="5844"/>
                    <a:pt x="1963" y="5821"/>
                  </a:cubicBezTo>
                  <a:lnTo>
                    <a:pt x="1917" y="5775"/>
                  </a:lnTo>
                  <a:cubicBezTo>
                    <a:pt x="1872" y="5730"/>
                    <a:pt x="1826" y="5661"/>
                    <a:pt x="1780" y="5615"/>
                  </a:cubicBezTo>
                  <a:lnTo>
                    <a:pt x="1758" y="5570"/>
                  </a:lnTo>
                  <a:lnTo>
                    <a:pt x="1712" y="5524"/>
                  </a:lnTo>
                  <a:cubicBezTo>
                    <a:pt x="1666" y="5478"/>
                    <a:pt x="1621" y="5433"/>
                    <a:pt x="1575" y="5387"/>
                  </a:cubicBezTo>
                  <a:lnTo>
                    <a:pt x="1461" y="5273"/>
                  </a:lnTo>
                  <a:lnTo>
                    <a:pt x="1461" y="5250"/>
                  </a:lnTo>
                  <a:cubicBezTo>
                    <a:pt x="1415" y="5227"/>
                    <a:pt x="1392" y="5182"/>
                    <a:pt x="1347" y="5159"/>
                  </a:cubicBezTo>
                  <a:lnTo>
                    <a:pt x="1324" y="5113"/>
                  </a:lnTo>
                  <a:lnTo>
                    <a:pt x="1301" y="5068"/>
                  </a:lnTo>
                  <a:lnTo>
                    <a:pt x="1278" y="5022"/>
                  </a:lnTo>
                  <a:cubicBezTo>
                    <a:pt x="1233" y="4908"/>
                    <a:pt x="1187" y="4794"/>
                    <a:pt x="1141" y="4634"/>
                  </a:cubicBezTo>
                  <a:cubicBezTo>
                    <a:pt x="1050" y="4429"/>
                    <a:pt x="982" y="4223"/>
                    <a:pt x="936" y="4018"/>
                  </a:cubicBezTo>
                  <a:cubicBezTo>
                    <a:pt x="936" y="3995"/>
                    <a:pt x="936" y="3972"/>
                    <a:pt x="936" y="3949"/>
                  </a:cubicBezTo>
                  <a:cubicBezTo>
                    <a:pt x="959" y="3904"/>
                    <a:pt x="959" y="3858"/>
                    <a:pt x="959" y="3835"/>
                  </a:cubicBezTo>
                  <a:lnTo>
                    <a:pt x="959" y="3744"/>
                  </a:lnTo>
                  <a:lnTo>
                    <a:pt x="959" y="3630"/>
                  </a:lnTo>
                  <a:cubicBezTo>
                    <a:pt x="982" y="3516"/>
                    <a:pt x="982" y="3401"/>
                    <a:pt x="1004" y="3264"/>
                  </a:cubicBezTo>
                  <a:lnTo>
                    <a:pt x="1004" y="3242"/>
                  </a:lnTo>
                  <a:cubicBezTo>
                    <a:pt x="1027" y="3127"/>
                    <a:pt x="1027" y="3013"/>
                    <a:pt x="1050" y="2899"/>
                  </a:cubicBezTo>
                  <a:lnTo>
                    <a:pt x="1050" y="2854"/>
                  </a:lnTo>
                  <a:cubicBezTo>
                    <a:pt x="1073" y="2762"/>
                    <a:pt x="1073" y="2648"/>
                    <a:pt x="1096" y="2557"/>
                  </a:cubicBezTo>
                  <a:cubicBezTo>
                    <a:pt x="1119" y="2534"/>
                    <a:pt x="1119" y="2488"/>
                    <a:pt x="1119" y="2466"/>
                  </a:cubicBezTo>
                  <a:cubicBezTo>
                    <a:pt x="1141" y="2420"/>
                    <a:pt x="1164" y="2374"/>
                    <a:pt x="1187" y="2306"/>
                  </a:cubicBezTo>
                  <a:cubicBezTo>
                    <a:pt x="1210" y="2237"/>
                    <a:pt x="1255" y="2146"/>
                    <a:pt x="1301" y="2055"/>
                  </a:cubicBezTo>
                  <a:cubicBezTo>
                    <a:pt x="1324" y="2009"/>
                    <a:pt x="1370" y="1963"/>
                    <a:pt x="1392" y="1918"/>
                  </a:cubicBezTo>
                  <a:cubicBezTo>
                    <a:pt x="1415" y="1872"/>
                    <a:pt x="1438" y="1849"/>
                    <a:pt x="1461" y="1804"/>
                  </a:cubicBezTo>
                  <a:lnTo>
                    <a:pt x="1484" y="1781"/>
                  </a:lnTo>
                  <a:lnTo>
                    <a:pt x="1484" y="1758"/>
                  </a:lnTo>
                  <a:cubicBezTo>
                    <a:pt x="1575" y="1667"/>
                    <a:pt x="1644" y="1575"/>
                    <a:pt x="1712" y="1507"/>
                  </a:cubicBezTo>
                  <a:cubicBezTo>
                    <a:pt x="1780" y="1416"/>
                    <a:pt x="1849" y="1347"/>
                    <a:pt x="1940" y="1279"/>
                  </a:cubicBezTo>
                  <a:cubicBezTo>
                    <a:pt x="1963" y="1279"/>
                    <a:pt x="1986" y="1256"/>
                    <a:pt x="2009" y="1233"/>
                  </a:cubicBezTo>
                  <a:cubicBezTo>
                    <a:pt x="2077" y="1187"/>
                    <a:pt x="2146" y="1142"/>
                    <a:pt x="2214" y="1073"/>
                  </a:cubicBezTo>
                  <a:cubicBezTo>
                    <a:pt x="2283" y="1050"/>
                    <a:pt x="2374" y="1005"/>
                    <a:pt x="2442" y="982"/>
                  </a:cubicBezTo>
                  <a:lnTo>
                    <a:pt x="2465" y="959"/>
                  </a:lnTo>
                  <a:cubicBezTo>
                    <a:pt x="2511" y="936"/>
                    <a:pt x="2557" y="913"/>
                    <a:pt x="2602" y="891"/>
                  </a:cubicBezTo>
                  <a:lnTo>
                    <a:pt x="2648" y="891"/>
                  </a:lnTo>
                  <a:cubicBezTo>
                    <a:pt x="2693" y="868"/>
                    <a:pt x="2762" y="845"/>
                    <a:pt x="2808" y="822"/>
                  </a:cubicBezTo>
                  <a:cubicBezTo>
                    <a:pt x="2876" y="799"/>
                    <a:pt x="2967" y="776"/>
                    <a:pt x="3059" y="754"/>
                  </a:cubicBezTo>
                  <a:lnTo>
                    <a:pt x="3127" y="731"/>
                  </a:lnTo>
                  <a:lnTo>
                    <a:pt x="3173" y="731"/>
                  </a:lnTo>
                  <a:lnTo>
                    <a:pt x="3218" y="708"/>
                  </a:lnTo>
                  <a:lnTo>
                    <a:pt x="3241" y="708"/>
                  </a:lnTo>
                  <a:cubicBezTo>
                    <a:pt x="3264" y="708"/>
                    <a:pt x="3287" y="685"/>
                    <a:pt x="3287" y="685"/>
                  </a:cubicBezTo>
                  <a:cubicBezTo>
                    <a:pt x="3310" y="685"/>
                    <a:pt x="3333" y="662"/>
                    <a:pt x="3355" y="640"/>
                  </a:cubicBezTo>
                  <a:lnTo>
                    <a:pt x="3401" y="640"/>
                  </a:lnTo>
                  <a:cubicBezTo>
                    <a:pt x="3447" y="640"/>
                    <a:pt x="3492" y="594"/>
                    <a:pt x="3492" y="525"/>
                  </a:cubicBezTo>
                  <a:cubicBezTo>
                    <a:pt x="3492" y="503"/>
                    <a:pt x="3492" y="480"/>
                    <a:pt x="3470" y="457"/>
                  </a:cubicBezTo>
                  <a:cubicBezTo>
                    <a:pt x="3492" y="411"/>
                    <a:pt x="3492" y="388"/>
                    <a:pt x="3515" y="366"/>
                  </a:cubicBezTo>
                  <a:cubicBezTo>
                    <a:pt x="3515" y="320"/>
                    <a:pt x="3538" y="297"/>
                    <a:pt x="3538" y="274"/>
                  </a:cubicBezTo>
                  <a:cubicBezTo>
                    <a:pt x="3561" y="252"/>
                    <a:pt x="3561" y="206"/>
                    <a:pt x="3538" y="183"/>
                  </a:cubicBezTo>
                  <a:cubicBezTo>
                    <a:pt x="3538" y="137"/>
                    <a:pt x="3515" y="115"/>
                    <a:pt x="3470" y="92"/>
                  </a:cubicBezTo>
                  <a:cubicBezTo>
                    <a:pt x="3470" y="92"/>
                    <a:pt x="3447" y="69"/>
                    <a:pt x="3447" y="69"/>
                  </a:cubicBezTo>
                  <a:lnTo>
                    <a:pt x="3424" y="69"/>
                  </a:lnTo>
                  <a:cubicBezTo>
                    <a:pt x="3401" y="23"/>
                    <a:pt x="3378" y="0"/>
                    <a:pt x="3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2056725" y="1280550"/>
              <a:ext cx="91900" cy="33125"/>
            </a:xfrm>
            <a:custGeom>
              <a:avLst/>
              <a:gdLst/>
              <a:ahLst/>
              <a:cxnLst/>
              <a:rect l="l" t="t" r="r" b="b"/>
              <a:pathLst>
                <a:path w="3676" h="1325" extrusionOk="0">
                  <a:moveTo>
                    <a:pt x="69" y="0"/>
                  </a:moveTo>
                  <a:cubicBezTo>
                    <a:pt x="46" y="0"/>
                    <a:pt x="46" y="23"/>
                    <a:pt x="23" y="23"/>
                  </a:cubicBezTo>
                  <a:cubicBezTo>
                    <a:pt x="0" y="46"/>
                    <a:pt x="0" y="92"/>
                    <a:pt x="23" y="115"/>
                  </a:cubicBezTo>
                  <a:cubicBezTo>
                    <a:pt x="69" y="183"/>
                    <a:pt x="114" y="229"/>
                    <a:pt x="183" y="297"/>
                  </a:cubicBezTo>
                  <a:cubicBezTo>
                    <a:pt x="229" y="366"/>
                    <a:pt x="274" y="411"/>
                    <a:pt x="320" y="480"/>
                  </a:cubicBezTo>
                  <a:cubicBezTo>
                    <a:pt x="388" y="525"/>
                    <a:pt x="457" y="594"/>
                    <a:pt x="525" y="640"/>
                  </a:cubicBezTo>
                  <a:cubicBezTo>
                    <a:pt x="594" y="685"/>
                    <a:pt x="662" y="731"/>
                    <a:pt x="708" y="776"/>
                  </a:cubicBezTo>
                  <a:cubicBezTo>
                    <a:pt x="776" y="822"/>
                    <a:pt x="845" y="868"/>
                    <a:pt x="913" y="913"/>
                  </a:cubicBezTo>
                  <a:cubicBezTo>
                    <a:pt x="982" y="959"/>
                    <a:pt x="1050" y="1005"/>
                    <a:pt x="1142" y="1050"/>
                  </a:cubicBezTo>
                  <a:cubicBezTo>
                    <a:pt x="1301" y="1119"/>
                    <a:pt x="1484" y="1187"/>
                    <a:pt x="1644" y="1233"/>
                  </a:cubicBezTo>
                  <a:cubicBezTo>
                    <a:pt x="1803" y="1256"/>
                    <a:pt x="1963" y="1279"/>
                    <a:pt x="2146" y="1301"/>
                  </a:cubicBezTo>
                  <a:cubicBezTo>
                    <a:pt x="2214" y="1301"/>
                    <a:pt x="2306" y="1324"/>
                    <a:pt x="2374" y="1324"/>
                  </a:cubicBezTo>
                  <a:cubicBezTo>
                    <a:pt x="2465" y="1324"/>
                    <a:pt x="2557" y="1324"/>
                    <a:pt x="2648" y="1301"/>
                  </a:cubicBezTo>
                  <a:cubicBezTo>
                    <a:pt x="2716" y="1301"/>
                    <a:pt x="2785" y="1279"/>
                    <a:pt x="2876" y="1279"/>
                  </a:cubicBezTo>
                  <a:cubicBezTo>
                    <a:pt x="2945" y="1256"/>
                    <a:pt x="3036" y="1233"/>
                    <a:pt x="3104" y="1210"/>
                  </a:cubicBezTo>
                  <a:cubicBezTo>
                    <a:pt x="3173" y="1210"/>
                    <a:pt x="3264" y="1187"/>
                    <a:pt x="3333" y="1164"/>
                  </a:cubicBezTo>
                  <a:cubicBezTo>
                    <a:pt x="3424" y="1142"/>
                    <a:pt x="3493" y="1142"/>
                    <a:pt x="3584" y="1096"/>
                  </a:cubicBezTo>
                  <a:cubicBezTo>
                    <a:pt x="3652" y="1073"/>
                    <a:pt x="3675" y="982"/>
                    <a:pt x="3675" y="913"/>
                  </a:cubicBezTo>
                  <a:cubicBezTo>
                    <a:pt x="3652" y="868"/>
                    <a:pt x="3629" y="845"/>
                    <a:pt x="3584" y="822"/>
                  </a:cubicBezTo>
                  <a:cubicBezTo>
                    <a:pt x="3561" y="799"/>
                    <a:pt x="3515" y="776"/>
                    <a:pt x="3470" y="776"/>
                  </a:cubicBezTo>
                  <a:cubicBezTo>
                    <a:pt x="3447" y="799"/>
                    <a:pt x="3401" y="799"/>
                    <a:pt x="3356" y="799"/>
                  </a:cubicBezTo>
                  <a:cubicBezTo>
                    <a:pt x="3310" y="822"/>
                    <a:pt x="3264" y="822"/>
                    <a:pt x="3219" y="845"/>
                  </a:cubicBezTo>
                  <a:cubicBezTo>
                    <a:pt x="3127" y="845"/>
                    <a:pt x="3059" y="868"/>
                    <a:pt x="2968" y="891"/>
                  </a:cubicBezTo>
                  <a:cubicBezTo>
                    <a:pt x="2876" y="913"/>
                    <a:pt x="2785" y="936"/>
                    <a:pt x="2694" y="959"/>
                  </a:cubicBezTo>
                  <a:cubicBezTo>
                    <a:pt x="2625" y="959"/>
                    <a:pt x="2557" y="982"/>
                    <a:pt x="2465" y="982"/>
                  </a:cubicBezTo>
                  <a:cubicBezTo>
                    <a:pt x="2351" y="982"/>
                    <a:pt x="2214" y="982"/>
                    <a:pt x="2100" y="959"/>
                  </a:cubicBezTo>
                  <a:cubicBezTo>
                    <a:pt x="2009" y="959"/>
                    <a:pt x="1940" y="936"/>
                    <a:pt x="1872" y="936"/>
                  </a:cubicBezTo>
                  <a:cubicBezTo>
                    <a:pt x="1826" y="936"/>
                    <a:pt x="1758" y="913"/>
                    <a:pt x="1712" y="913"/>
                  </a:cubicBezTo>
                  <a:cubicBezTo>
                    <a:pt x="1507" y="868"/>
                    <a:pt x="1301" y="799"/>
                    <a:pt x="1096" y="708"/>
                  </a:cubicBezTo>
                  <a:cubicBezTo>
                    <a:pt x="982" y="640"/>
                    <a:pt x="890" y="594"/>
                    <a:pt x="776" y="525"/>
                  </a:cubicBezTo>
                  <a:lnTo>
                    <a:pt x="776" y="525"/>
                  </a:lnTo>
                  <a:cubicBezTo>
                    <a:pt x="799" y="548"/>
                    <a:pt x="799" y="548"/>
                    <a:pt x="799" y="548"/>
                  </a:cubicBezTo>
                  <a:cubicBezTo>
                    <a:pt x="639" y="457"/>
                    <a:pt x="480" y="388"/>
                    <a:pt x="343" y="274"/>
                  </a:cubicBezTo>
                  <a:cubicBezTo>
                    <a:pt x="251" y="183"/>
                    <a:pt x="183" y="115"/>
                    <a:pt x="114" y="23"/>
                  </a:cubicBezTo>
                  <a:cubicBezTo>
                    <a:pt x="92" y="23"/>
                    <a:pt x="92"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2153725" y="1297100"/>
              <a:ext cx="3450" cy="3450"/>
            </a:xfrm>
            <a:custGeom>
              <a:avLst/>
              <a:gdLst/>
              <a:ahLst/>
              <a:cxnLst/>
              <a:rect l="l" t="t" r="r" b="b"/>
              <a:pathLst>
                <a:path w="138" h="138" extrusionOk="0">
                  <a:moveTo>
                    <a:pt x="69" y="0"/>
                  </a:moveTo>
                  <a:cubicBezTo>
                    <a:pt x="46" y="0"/>
                    <a:pt x="1" y="23"/>
                    <a:pt x="1" y="46"/>
                  </a:cubicBezTo>
                  <a:cubicBezTo>
                    <a:pt x="1" y="92"/>
                    <a:pt x="23" y="137"/>
                    <a:pt x="69" y="137"/>
                  </a:cubicBezTo>
                  <a:cubicBezTo>
                    <a:pt x="115" y="137"/>
                    <a:pt x="138" y="114"/>
                    <a:pt x="138" y="69"/>
                  </a:cubicBezTo>
                  <a:cubicBezTo>
                    <a:pt x="138" y="23"/>
                    <a:pt x="115"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2019050" y="1133325"/>
              <a:ext cx="153525" cy="187750"/>
            </a:xfrm>
            <a:custGeom>
              <a:avLst/>
              <a:gdLst/>
              <a:ahLst/>
              <a:cxnLst/>
              <a:rect l="l" t="t" r="r" b="b"/>
              <a:pathLst>
                <a:path w="6141" h="7510" extrusionOk="0">
                  <a:moveTo>
                    <a:pt x="3493" y="183"/>
                  </a:moveTo>
                  <a:lnTo>
                    <a:pt x="3493" y="229"/>
                  </a:lnTo>
                  <a:cubicBezTo>
                    <a:pt x="3516" y="274"/>
                    <a:pt x="3516" y="297"/>
                    <a:pt x="3516" y="343"/>
                  </a:cubicBezTo>
                  <a:cubicBezTo>
                    <a:pt x="3539" y="434"/>
                    <a:pt x="3539" y="548"/>
                    <a:pt x="3516" y="640"/>
                  </a:cubicBezTo>
                  <a:cubicBezTo>
                    <a:pt x="3516" y="662"/>
                    <a:pt x="3516" y="708"/>
                    <a:pt x="3516" y="731"/>
                  </a:cubicBezTo>
                  <a:cubicBezTo>
                    <a:pt x="3310" y="754"/>
                    <a:pt x="3105" y="822"/>
                    <a:pt x="2900" y="891"/>
                  </a:cubicBezTo>
                  <a:cubicBezTo>
                    <a:pt x="2694" y="959"/>
                    <a:pt x="2512" y="1073"/>
                    <a:pt x="2306" y="1187"/>
                  </a:cubicBezTo>
                  <a:cubicBezTo>
                    <a:pt x="1918" y="1438"/>
                    <a:pt x="1576" y="1804"/>
                    <a:pt x="1325" y="2237"/>
                  </a:cubicBezTo>
                  <a:cubicBezTo>
                    <a:pt x="1096" y="2648"/>
                    <a:pt x="982" y="3128"/>
                    <a:pt x="959" y="3607"/>
                  </a:cubicBezTo>
                  <a:cubicBezTo>
                    <a:pt x="959" y="3835"/>
                    <a:pt x="982" y="4063"/>
                    <a:pt x="1028" y="4314"/>
                  </a:cubicBezTo>
                  <a:cubicBezTo>
                    <a:pt x="1074" y="4543"/>
                    <a:pt x="1142" y="4771"/>
                    <a:pt x="1256" y="4999"/>
                  </a:cubicBezTo>
                  <a:cubicBezTo>
                    <a:pt x="1439" y="5387"/>
                    <a:pt x="1713" y="5752"/>
                    <a:pt x="2078" y="6049"/>
                  </a:cubicBezTo>
                  <a:cubicBezTo>
                    <a:pt x="2443" y="6346"/>
                    <a:pt x="2854" y="6551"/>
                    <a:pt x="3310" y="6643"/>
                  </a:cubicBezTo>
                  <a:cubicBezTo>
                    <a:pt x="3516" y="6688"/>
                    <a:pt x="3744" y="6711"/>
                    <a:pt x="3972" y="6711"/>
                  </a:cubicBezTo>
                  <a:cubicBezTo>
                    <a:pt x="4543" y="6711"/>
                    <a:pt x="5091" y="6551"/>
                    <a:pt x="5570" y="6255"/>
                  </a:cubicBezTo>
                  <a:lnTo>
                    <a:pt x="5616" y="6232"/>
                  </a:lnTo>
                  <a:lnTo>
                    <a:pt x="5616" y="6209"/>
                  </a:lnTo>
                  <a:cubicBezTo>
                    <a:pt x="5661" y="6186"/>
                    <a:pt x="5707" y="6163"/>
                    <a:pt x="5753" y="6140"/>
                  </a:cubicBezTo>
                  <a:lnTo>
                    <a:pt x="5821" y="6072"/>
                  </a:lnTo>
                  <a:lnTo>
                    <a:pt x="5844" y="6095"/>
                  </a:lnTo>
                  <a:cubicBezTo>
                    <a:pt x="5867" y="6140"/>
                    <a:pt x="5867" y="6163"/>
                    <a:pt x="5890" y="6186"/>
                  </a:cubicBezTo>
                  <a:cubicBezTo>
                    <a:pt x="5913" y="6255"/>
                    <a:pt x="5935" y="6346"/>
                    <a:pt x="5935" y="6414"/>
                  </a:cubicBezTo>
                  <a:cubicBezTo>
                    <a:pt x="5958" y="6483"/>
                    <a:pt x="5958" y="6529"/>
                    <a:pt x="5958" y="6574"/>
                  </a:cubicBezTo>
                  <a:lnTo>
                    <a:pt x="5935" y="6597"/>
                  </a:lnTo>
                  <a:cubicBezTo>
                    <a:pt x="5684" y="6780"/>
                    <a:pt x="5433" y="6917"/>
                    <a:pt x="5159" y="7031"/>
                  </a:cubicBezTo>
                  <a:cubicBezTo>
                    <a:pt x="4863" y="7168"/>
                    <a:pt x="4566" y="7236"/>
                    <a:pt x="4246" y="7282"/>
                  </a:cubicBezTo>
                  <a:cubicBezTo>
                    <a:pt x="4087" y="7305"/>
                    <a:pt x="3927" y="7327"/>
                    <a:pt x="3790" y="7327"/>
                  </a:cubicBezTo>
                  <a:cubicBezTo>
                    <a:pt x="3607" y="7327"/>
                    <a:pt x="3470" y="7305"/>
                    <a:pt x="3310" y="7282"/>
                  </a:cubicBezTo>
                  <a:cubicBezTo>
                    <a:pt x="3014" y="7236"/>
                    <a:pt x="2694" y="7168"/>
                    <a:pt x="2397" y="7031"/>
                  </a:cubicBezTo>
                  <a:cubicBezTo>
                    <a:pt x="2124" y="6917"/>
                    <a:pt x="1850" y="6757"/>
                    <a:pt x="1621" y="6597"/>
                  </a:cubicBezTo>
                  <a:lnTo>
                    <a:pt x="1599" y="6574"/>
                  </a:lnTo>
                  <a:cubicBezTo>
                    <a:pt x="1370" y="6392"/>
                    <a:pt x="1142" y="6163"/>
                    <a:pt x="959" y="5935"/>
                  </a:cubicBezTo>
                  <a:lnTo>
                    <a:pt x="937" y="5912"/>
                  </a:lnTo>
                  <a:cubicBezTo>
                    <a:pt x="754" y="5684"/>
                    <a:pt x="617" y="5410"/>
                    <a:pt x="480" y="5136"/>
                  </a:cubicBezTo>
                  <a:cubicBezTo>
                    <a:pt x="366" y="4839"/>
                    <a:pt x="298" y="4520"/>
                    <a:pt x="252" y="4223"/>
                  </a:cubicBezTo>
                  <a:cubicBezTo>
                    <a:pt x="206" y="3904"/>
                    <a:pt x="206" y="3607"/>
                    <a:pt x="252" y="3287"/>
                  </a:cubicBezTo>
                  <a:cubicBezTo>
                    <a:pt x="275" y="2991"/>
                    <a:pt x="366" y="2671"/>
                    <a:pt x="480" y="2374"/>
                  </a:cubicBezTo>
                  <a:lnTo>
                    <a:pt x="503" y="2374"/>
                  </a:lnTo>
                  <a:cubicBezTo>
                    <a:pt x="617" y="2078"/>
                    <a:pt x="777" y="1826"/>
                    <a:pt x="959" y="1575"/>
                  </a:cubicBezTo>
                  <a:cubicBezTo>
                    <a:pt x="1142" y="1324"/>
                    <a:pt x="1370" y="1096"/>
                    <a:pt x="1621" y="913"/>
                  </a:cubicBezTo>
                  <a:cubicBezTo>
                    <a:pt x="1850" y="731"/>
                    <a:pt x="2124" y="594"/>
                    <a:pt x="2397" y="457"/>
                  </a:cubicBezTo>
                  <a:cubicBezTo>
                    <a:pt x="2694" y="343"/>
                    <a:pt x="2991" y="252"/>
                    <a:pt x="3288" y="206"/>
                  </a:cubicBezTo>
                  <a:cubicBezTo>
                    <a:pt x="3356" y="206"/>
                    <a:pt x="3425" y="206"/>
                    <a:pt x="3493" y="183"/>
                  </a:cubicBezTo>
                  <a:close/>
                  <a:moveTo>
                    <a:pt x="3562" y="0"/>
                  </a:moveTo>
                  <a:cubicBezTo>
                    <a:pt x="3310" y="23"/>
                    <a:pt x="3059" y="69"/>
                    <a:pt x="2831" y="115"/>
                  </a:cubicBezTo>
                  <a:cubicBezTo>
                    <a:pt x="2603" y="183"/>
                    <a:pt x="2352" y="274"/>
                    <a:pt x="2124" y="389"/>
                  </a:cubicBezTo>
                  <a:cubicBezTo>
                    <a:pt x="1690" y="594"/>
                    <a:pt x="1302" y="891"/>
                    <a:pt x="982" y="1256"/>
                  </a:cubicBezTo>
                  <a:cubicBezTo>
                    <a:pt x="663" y="1621"/>
                    <a:pt x="412" y="2032"/>
                    <a:pt x="252" y="2511"/>
                  </a:cubicBezTo>
                  <a:cubicBezTo>
                    <a:pt x="69" y="2968"/>
                    <a:pt x="1" y="3493"/>
                    <a:pt x="46" y="4018"/>
                  </a:cubicBezTo>
                  <a:cubicBezTo>
                    <a:pt x="46" y="4269"/>
                    <a:pt x="92" y="4497"/>
                    <a:pt x="161" y="4748"/>
                  </a:cubicBezTo>
                  <a:cubicBezTo>
                    <a:pt x="229" y="4976"/>
                    <a:pt x="320" y="5205"/>
                    <a:pt x="434" y="5433"/>
                  </a:cubicBezTo>
                  <a:cubicBezTo>
                    <a:pt x="640" y="5867"/>
                    <a:pt x="937" y="6255"/>
                    <a:pt x="1325" y="6574"/>
                  </a:cubicBezTo>
                  <a:cubicBezTo>
                    <a:pt x="1690" y="6894"/>
                    <a:pt x="2101" y="7145"/>
                    <a:pt x="2580" y="7305"/>
                  </a:cubicBezTo>
                  <a:cubicBezTo>
                    <a:pt x="2945" y="7442"/>
                    <a:pt x="3356" y="7510"/>
                    <a:pt x="3790" y="7510"/>
                  </a:cubicBezTo>
                  <a:cubicBezTo>
                    <a:pt x="3881" y="7510"/>
                    <a:pt x="3995" y="7510"/>
                    <a:pt x="4109" y="7487"/>
                  </a:cubicBezTo>
                  <a:cubicBezTo>
                    <a:pt x="4794" y="7419"/>
                    <a:pt x="5456" y="7190"/>
                    <a:pt x="6004" y="6780"/>
                  </a:cubicBezTo>
                  <a:lnTo>
                    <a:pt x="6027" y="6757"/>
                  </a:lnTo>
                  <a:lnTo>
                    <a:pt x="6049" y="6734"/>
                  </a:lnTo>
                  <a:cubicBezTo>
                    <a:pt x="6095" y="6711"/>
                    <a:pt x="6095" y="6688"/>
                    <a:pt x="6118" y="6665"/>
                  </a:cubicBezTo>
                  <a:cubicBezTo>
                    <a:pt x="6118" y="6665"/>
                    <a:pt x="6118" y="6665"/>
                    <a:pt x="6118" y="6643"/>
                  </a:cubicBezTo>
                  <a:cubicBezTo>
                    <a:pt x="6141" y="6643"/>
                    <a:pt x="6141" y="6620"/>
                    <a:pt x="6141" y="6574"/>
                  </a:cubicBezTo>
                  <a:cubicBezTo>
                    <a:pt x="6141" y="6460"/>
                    <a:pt x="6118" y="6346"/>
                    <a:pt x="6095" y="6232"/>
                  </a:cubicBezTo>
                  <a:cubicBezTo>
                    <a:pt x="6072" y="6118"/>
                    <a:pt x="6004" y="6004"/>
                    <a:pt x="5913" y="5889"/>
                  </a:cubicBezTo>
                  <a:cubicBezTo>
                    <a:pt x="5890" y="5889"/>
                    <a:pt x="5867" y="5867"/>
                    <a:pt x="5844" y="5867"/>
                  </a:cubicBezTo>
                  <a:lnTo>
                    <a:pt x="5821" y="5867"/>
                  </a:lnTo>
                  <a:cubicBezTo>
                    <a:pt x="5798" y="5867"/>
                    <a:pt x="5776" y="5889"/>
                    <a:pt x="5753" y="5889"/>
                  </a:cubicBezTo>
                  <a:cubicBezTo>
                    <a:pt x="5730" y="5912"/>
                    <a:pt x="5730" y="5912"/>
                    <a:pt x="5707" y="5935"/>
                  </a:cubicBezTo>
                  <a:lnTo>
                    <a:pt x="5661" y="5958"/>
                  </a:lnTo>
                  <a:cubicBezTo>
                    <a:pt x="5616" y="6004"/>
                    <a:pt x="5570" y="6026"/>
                    <a:pt x="5525" y="6072"/>
                  </a:cubicBezTo>
                  <a:lnTo>
                    <a:pt x="5502" y="6095"/>
                  </a:lnTo>
                  <a:cubicBezTo>
                    <a:pt x="5342" y="6186"/>
                    <a:pt x="5205" y="6255"/>
                    <a:pt x="5068" y="6300"/>
                  </a:cubicBezTo>
                  <a:cubicBezTo>
                    <a:pt x="4840" y="6414"/>
                    <a:pt x="4611" y="6460"/>
                    <a:pt x="4360" y="6506"/>
                  </a:cubicBezTo>
                  <a:cubicBezTo>
                    <a:pt x="4246" y="6529"/>
                    <a:pt x="4109" y="6529"/>
                    <a:pt x="3972" y="6529"/>
                  </a:cubicBezTo>
                  <a:cubicBezTo>
                    <a:pt x="3835" y="6529"/>
                    <a:pt x="3721" y="6529"/>
                    <a:pt x="3584" y="6506"/>
                  </a:cubicBezTo>
                  <a:cubicBezTo>
                    <a:pt x="3356" y="6460"/>
                    <a:pt x="3105" y="6414"/>
                    <a:pt x="2877" y="6323"/>
                  </a:cubicBezTo>
                  <a:lnTo>
                    <a:pt x="2877" y="6300"/>
                  </a:lnTo>
                  <a:cubicBezTo>
                    <a:pt x="2649" y="6209"/>
                    <a:pt x="2443" y="6095"/>
                    <a:pt x="2260" y="5958"/>
                  </a:cubicBezTo>
                  <a:cubicBezTo>
                    <a:pt x="2055" y="5798"/>
                    <a:pt x="1872" y="5615"/>
                    <a:pt x="1736" y="5433"/>
                  </a:cubicBezTo>
                  <a:cubicBezTo>
                    <a:pt x="1599" y="5250"/>
                    <a:pt x="1462" y="5045"/>
                    <a:pt x="1370" y="4817"/>
                  </a:cubicBezTo>
                  <a:cubicBezTo>
                    <a:pt x="1279" y="4566"/>
                    <a:pt x="1211" y="4314"/>
                    <a:pt x="1165" y="4086"/>
                  </a:cubicBezTo>
                  <a:cubicBezTo>
                    <a:pt x="1142" y="3812"/>
                    <a:pt x="1142" y="3561"/>
                    <a:pt x="1165" y="3310"/>
                  </a:cubicBezTo>
                  <a:cubicBezTo>
                    <a:pt x="1211" y="3082"/>
                    <a:pt x="1256" y="2854"/>
                    <a:pt x="1347" y="2625"/>
                  </a:cubicBezTo>
                  <a:lnTo>
                    <a:pt x="1370" y="2603"/>
                  </a:lnTo>
                  <a:cubicBezTo>
                    <a:pt x="1462" y="2374"/>
                    <a:pt x="1599" y="2169"/>
                    <a:pt x="1736" y="1986"/>
                  </a:cubicBezTo>
                  <a:cubicBezTo>
                    <a:pt x="1895" y="1781"/>
                    <a:pt x="2055" y="1621"/>
                    <a:pt x="2238" y="1461"/>
                  </a:cubicBezTo>
                  <a:cubicBezTo>
                    <a:pt x="2443" y="1324"/>
                    <a:pt x="2649" y="1187"/>
                    <a:pt x="2877" y="1096"/>
                  </a:cubicBezTo>
                  <a:cubicBezTo>
                    <a:pt x="3105" y="1005"/>
                    <a:pt x="3356" y="936"/>
                    <a:pt x="3584" y="913"/>
                  </a:cubicBezTo>
                  <a:cubicBezTo>
                    <a:pt x="3607" y="891"/>
                    <a:pt x="3630" y="891"/>
                    <a:pt x="3653" y="868"/>
                  </a:cubicBezTo>
                  <a:cubicBezTo>
                    <a:pt x="3653" y="845"/>
                    <a:pt x="3676" y="845"/>
                    <a:pt x="3676" y="822"/>
                  </a:cubicBezTo>
                  <a:cubicBezTo>
                    <a:pt x="3698" y="708"/>
                    <a:pt x="3721" y="594"/>
                    <a:pt x="3721" y="480"/>
                  </a:cubicBezTo>
                  <a:cubicBezTo>
                    <a:pt x="3721" y="343"/>
                    <a:pt x="3698" y="229"/>
                    <a:pt x="3653" y="115"/>
                  </a:cubicBezTo>
                  <a:cubicBezTo>
                    <a:pt x="3653" y="92"/>
                    <a:pt x="3653" y="69"/>
                    <a:pt x="3630" y="69"/>
                  </a:cubicBezTo>
                  <a:cubicBezTo>
                    <a:pt x="3630" y="23"/>
                    <a:pt x="3584" y="0"/>
                    <a:pt x="3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 name="Google Shape;34;p2"/>
          <p:cNvGrpSpPr/>
          <p:nvPr/>
        </p:nvGrpSpPr>
        <p:grpSpPr>
          <a:xfrm>
            <a:off x="7412762" y="3390537"/>
            <a:ext cx="1579734" cy="1657613"/>
            <a:chOff x="-818813" y="1823137"/>
            <a:chExt cx="1579734" cy="1657613"/>
          </a:xfrm>
        </p:grpSpPr>
        <p:sp>
          <p:nvSpPr>
            <p:cNvPr id="35" name="Google Shape;35;p2"/>
            <p:cNvSpPr/>
            <p:nvPr/>
          </p:nvSpPr>
          <p:spPr>
            <a:xfrm>
              <a:off x="-818813" y="1823137"/>
              <a:ext cx="1579734" cy="1657613"/>
            </a:xfrm>
            <a:custGeom>
              <a:avLst/>
              <a:gdLst/>
              <a:ahLst/>
              <a:cxnLst/>
              <a:rect l="l" t="t" r="r" b="b"/>
              <a:pathLst>
                <a:path w="28236" h="29628" extrusionOk="0">
                  <a:moveTo>
                    <a:pt x="12144" y="1"/>
                  </a:moveTo>
                  <a:cubicBezTo>
                    <a:pt x="11870" y="1"/>
                    <a:pt x="11596" y="24"/>
                    <a:pt x="11345" y="69"/>
                  </a:cubicBezTo>
                  <a:cubicBezTo>
                    <a:pt x="10683" y="69"/>
                    <a:pt x="10066" y="434"/>
                    <a:pt x="9724" y="1028"/>
                  </a:cubicBezTo>
                  <a:cubicBezTo>
                    <a:pt x="9724" y="1028"/>
                    <a:pt x="503" y="17257"/>
                    <a:pt x="503" y="17257"/>
                  </a:cubicBezTo>
                  <a:cubicBezTo>
                    <a:pt x="434" y="17416"/>
                    <a:pt x="366" y="17576"/>
                    <a:pt x="320" y="17736"/>
                  </a:cubicBezTo>
                  <a:cubicBezTo>
                    <a:pt x="252" y="17896"/>
                    <a:pt x="206" y="18055"/>
                    <a:pt x="160" y="18215"/>
                  </a:cubicBezTo>
                  <a:cubicBezTo>
                    <a:pt x="115" y="18444"/>
                    <a:pt x="69" y="18695"/>
                    <a:pt x="46" y="18946"/>
                  </a:cubicBezTo>
                  <a:cubicBezTo>
                    <a:pt x="1" y="19379"/>
                    <a:pt x="23" y="19813"/>
                    <a:pt x="92" y="20292"/>
                  </a:cubicBezTo>
                  <a:cubicBezTo>
                    <a:pt x="160" y="20680"/>
                    <a:pt x="274" y="21091"/>
                    <a:pt x="434" y="21525"/>
                  </a:cubicBezTo>
                  <a:cubicBezTo>
                    <a:pt x="548" y="21844"/>
                    <a:pt x="708" y="22164"/>
                    <a:pt x="868" y="22461"/>
                  </a:cubicBezTo>
                  <a:cubicBezTo>
                    <a:pt x="982" y="22666"/>
                    <a:pt x="1119" y="22872"/>
                    <a:pt x="1324" y="23077"/>
                  </a:cubicBezTo>
                  <a:cubicBezTo>
                    <a:pt x="2237" y="23922"/>
                    <a:pt x="3287" y="24515"/>
                    <a:pt x="4155" y="24972"/>
                  </a:cubicBezTo>
                  <a:cubicBezTo>
                    <a:pt x="4474" y="25131"/>
                    <a:pt x="4794" y="25291"/>
                    <a:pt x="5113" y="25451"/>
                  </a:cubicBezTo>
                  <a:lnTo>
                    <a:pt x="5501" y="25656"/>
                  </a:lnTo>
                  <a:cubicBezTo>
                    <a:pt x="5638" y="25725"/>
                    <a:pt x="5753" y="25770"/>
                    <a:pt x="5889" y="25839"/>
                  </a:cubicBezTo>
                  <a:lnTo>
                    <a:pt x="6209" y="25999"/>
                  </a:lnTo>
                  <a:cubicBezTo>
                    <a:pt x="6460" y="26136"/>
                    <a:pt x="6711" y="26273"/>
                    <a:pt x="6962" y="26387"/>
                  </a:cubicBezTo>
                  <a:cubicBezTo>
                    <a:pt x="8012" y="26912"/>
                    <a:pt x="9062" y="27391"/>
                    <a:pt x="10089" y="27825"/>
                  </a:cubicBezTo>
                  <a:cubicBezTo>
                    <a:pt x="10683" y="28099"/>
                    <a:pt x="11208" y="28304"/>
                    <a:pt x="11687" y="28487"/>
                  </a:cubicBezTo>
                  <a:cubicBezTo>
                    <a:pt x="12258" y="28692"/>
                    <a:pt x="12828" y="28897"/>
                    <a:pt x="13376" y="29057"/>
                  </a:cubicBezTo>
                  <a:cubicBezTo>
                    <a:pt x="13627" y="29126"/>
                    <a:pt x="13878" y="29194"/>
                    <a:pt x="14107" y="29263"/>
                  </a:cubicBezTo>
                  <a:cubicBezTo>
                    <a:pt x="14221" y="29286"/>
                    <a:pt x="14335" y="29308"/>
                    <a:pt x="14472" y="29354"/>
                  </a:cubicBezTo>
                  <a:cubicBezTo>
                    <a:pt x="14517" y="29354"/>
                    <a:pt x="14746" y="29422"/>
                    <a:pt x="14746" y="29422"/>
                  </a:cubicBezTo>
                  <a:cubicBezTo>
                    <a:pt x="14746" y="29422"/>
                    <a:pt x="14883" y="29445"/>
                    <a:pt x="14883" y="29445"/>
                  </a:cubicBezTo>
                  <a:cubicBezTo>
                    <a:pt x="15042" y="29491"/>
                    <a:pt x="15225" y="29537"/>
                    <a:pt x="15430" y="29559"/>
                  </a:cubicBezTo>
                  <a:cubicBezTo>
                    <a:pt x="15659" y="29605"/>
                    <a:pt x="15887" y="29628"/>
                    <a:pt x="16092" y="29628"/>
                  </a:cubicBezTo>
                  <a:cubicBezTo>
                    <a:pt x="16298" y="29628"/>
                    <a:pt x="16480" y="29605"/>
                    <a:pt x="16663" y="29582"/>
                  </a:cubicBezTo>
                  <a:cubicBezTo>
                    <a:pt x="16846" y="29537"/>
                    <a:pt x="17051" y="29468"/>
                    <a:pt x="17211" y="29377"/>
                  </a:cubicBezTo>
                  <a:cubicBezTo>
                    <a:pt x="17576" y="29217"/>
                    <a:pt x="17873" y="28943"/>
                    <a:pt x="18078" y="28601"/>
                  </a:cubicBezTo>
                  <a:cubicBezTo>
                    <a:pt x="18535" y="27802"/>
                    <a:pt x="27551" y="12007"/>
                    <a:pt x="27916" y="11391"/>
                  </a:cubicBezTo>
                  <a:cubicBezTo>
                    <a:pt x="28144" y="10980"/>
                    <a:pt x="28235" y="10500"/>
                    <a:pt x="28144" y="10067"/>
                  </a:cubicBezTo>
                  <a:cubicBezTo>
                    <a:pt x="28144" y="9998"/>
                    <a:pt x="28121" y="9953"/>
                    <a:pt x="28121" y="9907"/>
                  </a:cubicBezTo>
                  <a:cubicBezTo>
                    <a:pt x="28030" y="9542"/>
                    <a:pt x="27870" y="9222"/>
                    <a:pt x="27596" y="8948"/>
                  </a:cubicBezTo>
                  <a:cubicBezTo>
                    <a:pt x="27391" y="8743"/>
                    <a:pt x="27163" y="8537"/>
                    <a:pt x="26934" y="8355"/>
                  </a:cubicBezTo>
                  <a:cubicBezTo>
                    <a:pt x="26934" y="8263"/>
                    <a:pt x="26912" y="8172"/>
                    <a:pt x="26912" y="8058"/>
                  </a:cubicBezTo>
                  <a:cubicBezTo>
                    <a:pt x="26912" y="8058"/>
                    <a:pt x="26912" y="8058"/>
                    <a:pt x="26912" y="8035"/>
                  </a:cubicBezTo>
                  <a:cubicBezTo>
                    <a:pt x="26866" y="7624"/>
                    <a:pt x="26706" y="7236"/>
                    <a:pt x="26409" y="6917"/>
                  </a:cubicBezTo>
                  <a:cubicBezTo>
                    <a:pt x="26318" y="6803"/>
                    <a:pt x="26204" y="6666"/>
                    <a:pt x="26090" y="6552"/>
                  </a:cubicBezTo>
                  <a:cubicBezTo>
                    <a:pt x="25976" y="6437"/>
                    <a:pt x="25862" y="6323"/>
                    <a:pt x="25702" y="6186"/>
                  </a:cubicBezTo>
                  <a:cubicBezTo>
                    <a:pt x="25496" y="6004"/>
                    <a:pt x="25268" y="5821"/>
                    <a:pt x="25063" y="5684"/>
                  </a:cubicBezTo>
                  <a:lnTo>
                    <a:pt x="25040" y="5661"/>
                  </a:lnTo>
                  <a:cubicBezTo>
                    <a:pt x="24949" y="5593"/>
                    <a:pt x="24880" y="5524"/>
                    <a:pt x="24789" y="5456"/>
                  </a:cubicBezTo>
                  <a:cubicBezTo>
                    <a:pt x="24743" y="5433"/>
                    <a:pt x="24492" y="5228"/>
                    <a:pt x="24492" y="5228"/>
                  </a:cubicBezTo>
                  <a:cubicBezTo>
                    <a:pt x="24287" y="5068"/>
                    <a:pt x="24058" y="4908"/>
                    <a:pt x="23830" y="4748"/>
                  </a:cubicBezTo>
                  <a:cubicBezTo>
                    <a:pt x="22963" y="4086"/>
                    <a:pt x="22050" y="3493"/>
                    <a:pt x="21114" y="2968"/>
                  </a:cubicBezTo>
                  <a:cubicBezTo>
                    <a:pt x="20155" y="2443"/>
                    <a:pt x="19174" y="1964"/>
                    <a:pt x="18147" y="1553"/>
                  </a:cubicBezTo>
                  <a:cubicBezTo>
                    <a:pt x="17918" y="1462"/>
                    <a:pt x="17667" y="1347"/>
                    <a:pt x="17393" y="1256"/>
                  </a:cubicBezTo>
                  <a:cubicBezTo>
                    <a:pt x="17188" y="1188"/>
                    <a:pt x="16983" y="1119"/>
                    <a:pt x="16777" y="1051"/>
                  </a:cubicBezTo>
                  <a:lnTo>
                    <a:pt x="16686" y="1005"/>
                  </a:lnTo>
                  <a:cubicBezTo>
                    <a:pt x="16252" y="845"/>
                    <a:pt x="15750" y="685"/>
                    <a:pt x="15271" y="549"/>
                  </a:cubicBezTo>
                  <a:cubicBezTo>
                    <a:pt x="14563" y="343"/>
                    <a:pt x="13924" y="183"/>
                    <a:pt x="13331" y="92"/>
                  </a:cubicBezTo>
                  <a:cubicBezTo>
                    <a:pt x="12920" y="46"/>
                    <a:pt x="12509" y="1"/>
                    <a:pt x="12144"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703895" y="1930446"/>
              <a:ext cx="1283492" cy="1293674"/>
            </a:xfrm>
            <a:custGeom>
              <a:avLst/>
              <a:gdLst/>
              <a:ahLst/>
              <a:cxnLst/>
              <a:rect l="l" t="t" r="r" b="b"/>
              <a:pathLst>
                <a:path w="22941" h="23123" extrusionOk="0">
                  <a:moveTo>
                    <a:pt x="8720" y="4793"/>
                  </a:moveTo>
                  <a:lnTo>
                    <a:pt x="8711" y="4816"/>
                  </a:lnTo>
                  <a:lnTo>
                    <a:pt x="8720" y="4816"/>
                  </a:lnTo>
                  <a:lnTo>
                    <a:pt x="8720" y="4793"/>
                  </a:lnTo>
                  <a:close/>
                  <a:moveTo>
                    <a:pt x="9861" y="2785"/>
                  </a:moveTo>
                  <a:cubicBezTo>
                    <a:pt x="9884" y="2808"/>
                    <a:pt x="9930" y="2830"/>
                    <a:pt x="9953" y="2853"/>
                  </a:cubicBezTo>
                  <a:lnTo>
                    <a:pt x="9998" y="2876"/>
                  </a:lnTo>
                  <a:cubicBezTo>
                    <a:pt x="10090" y="2899"/>
                    <a:pt x="10158" y="2944"/>
                    <a:pt x="10249" y="2990"/>
                  </a:cubicBezTo>
                  <a:lnTo>
                    <a:pt x="10318" y="3013"/>
                  </a:lnTo>
                  <a:lnTo>
                    <a:pt x="10363" y="3036"/>
                  </a:lnTo>
                  <a:cubicBezTo>
                    <a:pt x="10409" y="3059"/>
                    <a:pt x="10455" y="3081"/>
                    <a:pt x="10500" y="3104"/>
                  </a:cubicBezTo>
                  <a:cubicBezTo>
                    <a:pt x="10592" y="3127"/>
                    <a:pt x="10683" y="3173"/>
                    <a:pt x="10774" y="3218"/>
                  </a:cubicBezTo>
                  <a:lnTo>
                    <a:pt x="10820" y="3241"/>
                  </a:lnTo>
                  <a:cubicBezTo>
                    <a:pt x="10911" y="3264"/>
                    <a:pt x="11003" y="3310"/>
                    <a:pt x="11094" y="3355"/>
                  </a:cubicBezTo>
                  <a:cubicBezTo>
                    <a:pt x="11117" y="3355"/>
                    <a:pt x="11140" y="3378"/>
                    <a:pt x="11140" y="3378"/>
                  </a:cubicBezTo>
                  <a:cubicBezTo>
                    <a:pt x="11231" y="3401"/>
                    <a:pt x="11299" y="3447"/>
                    <a:pt x="11368" y="3492"/>
                  </a:cubicBezTo>
                  <a:cubicBezTo>
                    <a:pt x="11528" y="3584"/>
                    <a:pt x="11687" y="3652"/>
                    <a:pt x="11824" y="3743"/>
                  </a:cubicBezTo>
                  <a:lnTo>
                    <a:pt x="11847" y="3743"/>
                  </a:lnTo>
                  <a:cubicBezTo>
                    <a:pt x="11984" y="3812"/>
                    <a:pt x="12098" y="3880"/>
                    <a:pt x="12235" y="3949"/>
                  </a:cubicBezTo>
                  <a:cubicBezTo>
                    <a:pt x="12304" y="3994"/>
                    <a:pt x="12395" y="4040"/>
                    <a:pt x="12486" y="4086"/>
                  </a:cubicBezTo>
                  <a:cubicBezTo>
                    <a:pt x="12555" y="4131"/>
                    <a:pt x="12646" y="4154"/>
                    <a:pt x="12715" y="4200"/>
                  </a:cubicBezTo>
                  <a:cubicBezTo>
                    <a:pt x="12851" y="4291"/>
                    <a:pt x="12988" y="4360"/>
                    <a:pt x="13125" y="4428"/>
                  </a:cubicBezTo>
                  <a:lnTo>
                    <a:pt x="13171" y="4451"/>
                  </a:lnTo>
                  <a:lnTo>
                    <a:pt x="13239" y="4474"/>
                  </a:lnTo>
                  <a:cubicBezTo>
                    <a:pt x="13285" y="4519"/>
                    <a:pt x="13354" y="4542"/>
                    <a:pt x="13399" y="4588"/>
                  </a:cubicBezTo>
                  <a:lnTo>
                    <a:pt x="13513" y="4634"/>
                  </a:lnTo>
                  <a:lnTo>
                    <a:pt x="13628" y="4679"/>
                  </a:lnTo>
                  <a:lnTo>
                    <a:pt x="13787" y="4771"/>
                  </a:lnTo>
                  <a:cubicBezTo>
                    <a:pt x="13879" y="4816"/>
                    <a:pt x="13970" y="4862"/>
                    <a:pt x="14084" y="4907"/>
                  </a:cubicBezTo>
                  <a:cubicBezTo>
                    <a:pt x="14175" y="4976"/>
                    <a:pt x="14267" y="5022"/>
                    <a:pt x="14358" y="5067"/>
                  </a:cubicBezTo>
                  <a:lnTo>
                    <a:pt x="14541" y="5159"/>
                  </a:lnTo>
                  <a:lnTo>
                    <a:pt x="14609" y="5181"/>
                  </a:lnTo>
                  <a:lnTo>
                    <a:pt x="14769" y="5273"/>
                  </a:lnTo>
                  <a:lnTo>
                    <a:pt x="14837" y="5295"/>
                  </a:lnTo>
                  <a:cubicBezTo>
                    <a:pt x="14883" y="5341"/>
                    <a:pt x="14929" y="5364"/>
                    <a:pt x="14974" y="5387"/>
                  </a:cubicBezTo>
                  <a:cubicBezTo>
                    <a:pt x="15111" y="5455"/>
                    <a:pt x="15248" y="5524"/>
                    <a:pt x="15362" y="5569"/>
                  </a:cubicBezTo>
                  <a:lnTo>
                    <a:pt x="15431" y="5615"/>
                  </a:lnTo>
                  <a:cubicBezTo>
                    <a:pt x="15499" y="5661"/>
                    <a:pt x="15568" y="5684"/>
                    <a:pt x="15659" y="5729"/>
                  </a:cubicBezTo>
                  <a:lnTo>
                    <a:pt x="15705" y="5752"/>
                  </a:lnTo>
                  <a:lnTo>
                    <a:pt x="15727" y="5775"/>
                  </a:lnTo>
                  <a:lnTo>
                    <a:pt x="15887" y="5843"/>
                  </a:lnTo>
                  <a:lnTo>
                    <a:pt x="16321" y="6072"/>
                  </a:lnTo>
                  <a:lnTo>
                    <a:pt x="16435" y="6117"/>
                  </a:lnTo>
                  <a:cubicBezTo>
                    <a:pt x="16549" y="6186"/>
                    <a:pt x="16663" y="6231"/>
                    <a:pt x="16777" y="6300"/>
                  </a:cubicBezTo>
                  <a:cubicBezTo>
                    <a:pt x="16846" y="6323"/>
                    <a:pt x="16892" y="6345"/>
                    <a:pt x="16937" y="6368"/>
                  </a:cubicBezTo>
                  <a:lnTo>
                    <a:pt x="16983" y="6391"/>
                  </a:lnTo>
                  <a:cubicBezTo>
                    <a:pt x="17074" y="6437"/>
                    <a:pt x="17143" y="6460"/>
                    <a:pt x="17234" y="6505"/>
                  </a:cubicBezTo>
                  <a:lnTo>
                    <a:pt x="17257" y="6528"/>
                  </a:lnTo>
                  <a:lnTo>
                    <a:pt x="17325" y="6551"/>
                  </a:lnTo>
                  <a:lnTo>
                    <a:pt x="17417" y="6597"/>
                  </a:lnTo>
                  <a:cubicBezTo>
                    <a:pt x="17553" y="6665"/>
                    <a:pt x="17713" y="6733"/>
                    <a:pt x="17850" y="6825"/>
                  </a:cubicBezTo>
                  <a:lnTo>
                    <a:pt x="17987" y="6870"/>
                  </a:lnTo>
                  <a:cubicBezTo>
                    <a:pt x="18101" y="6939"/>
                    <a:pt x="18215" y="6985"/>
                    <a:pt x="18330" y="7053"/>
                  </a:cubicBezTo>
                  <a:cubicBezTo>
                    <a:pt x="18398" y="7076"/>
                    <a:pt x="18466" y="7122"/>
                    <a:pt x="18535" y="7167"/>
                  </a:cubicBezTo>
                  <a:lnTo>
                    <a:pt x="18581" y="7190"/>
                  </a:lnTo>
                  <a:cubicBezTo>
                    <a:pt x="18649" y="7213"/>
                    <a:pt x="18718" y="7236"/>
                    <a:pt x="18786" y="7281"/>
                  </a:cubicBezTo>
                  <a:lnTo>
                    <a:pt x="18832" y="7304"/>
                  </a:lnTo>
                  <a:cubicBezTo>
                    <a:pt x="18900" y="7327"/>
                    <a:pt x="18946" y="7373"/>
                    <a:pt x="18991" y="7395"/>
                  </a:cubicBezTo>
                  <a:lnTo>
                    <a:pt x="19037" y="7418"/>
                  </a:lnTo>
                  <a:cubicBezTo>
                    <a:pt x="19083" y="7441"/>
                    <a:pt x="19128" y="7441"/>
                    <a:pt x="19174" y="7487"/>
                  </a:cubicBezTo>
                  <a:cubicBezTo>
                    <a:pt x="19174" y="7487"/>
                    <a:pt x="19197" y="7464"/>
                    <a:pt x="19197" y="7464"/>
                  </a:cubicBezTo>
                  <a:cubicBezTo>
                    <a:pt x="19220" y="7464"/>
                    <a:pt x="19265" y="7487"/>
                    <a:pt x="19288" y="7510"/>
                  </a:cubicBezTo>
                  <a:cubicBezTo>
                    <a:pt x="19334" y="7532"/>
                    <a:pt x="19357" y="7555"/>
                    <a:pt x="19357" y="7601"/>
                  </a:cubicBezTo>
                  <a:cubicBezTo>
                    <a:pt x="19379" y="7669"/>
                    <a:pt x="19357" y="7715"/>
                    <a:pt x="19334" y="7761"/>
                  </a:cubicBezTo>
                  <a:cubicBezTo>
                    <a:pt x="19334" y="7783"/>
                    <a:pt x="19311" y="7806"/>
                    <a:pt x="19311" y="7806"/>
                  </a:cubicBezTo>
                  <a:lnTo>
                    <a:pt x="19288" y="7852"/>
                  </a:lnTo>
                  <a:lnTo>
                    <a:pt x="19243" y="7920"/>
                  </a:lnTo>
                  <a:cubicBezTo>
                    <a:pt x="19197" y="7989"/>
                    <a:pt x="19151" y="8080"/>
                    <a:pt x="19128" y="8149"/>
                  </a:cubicBezTo>
                  <a:cubicBezTo>
                    <a:pt x="19083" y="8217"/>
                    <a:pt x="19060" y="8286"/>
                    <a:pt x="19037" y="8354"/>
                  </a:cubicBezTo>
                  <a:cubicBezTo>
                    <a:pt x="18991" y="8400"/>
                    <a:pt x="18969" y="8445"/>
                    <a:pt x="18946" y="8491"/>
                  </a:cubicBezTo>
                  <a:cubicBezTo>
                    <a:pt x="18923" y="8537"/>
                    <a:pt x="18900" y="8605"/>
                    <a:pt x="18877" y="8651"/>
                  </a:cubicBezTo>
                  <a:lnTo>
                    <a:pt x="18855" y="8719"/>
                  </a:lnTo>
                  <a:cubicBezTo>
                    <a:pt x="18740" y="9016"/>
                    <a:pt x="18603" y="9313"/>
                    <a:pt x="18421" y="9609"/>
                  </a:cubicBezTo>
                  <a:cubicBezTo>
                    <a:pt x="18398" y="9632"/>
                    <a:pt x="18375" y="9678"/>
                    <a:pt x="18375" y="9701"/>
                  </a:cubicBezTo>
                  <a:cubicBezTo>
                    <a:pt x="18330" y="9746"/>
                    <a:pt x="18307" y="9792"/>
                    <a:pt x="18284" y="9815"/>
                  </a:cubicBezTo>
                  <a:lnTo>
                    <a:pt x="18238" y="9929"/>
                  </a:lnTo>
                  <a:lnTo>
                    <a:pt x="18215" y="9975"/>
                  </a:lnTo>
                  <a:lnTo>
                    <a:pt x="18193" y="9997"/>
                  </a:lnTo>
                  <a:lnTo>
                    <a:pt x="18170" y="10043"/>
                  </a:lnTo>
                  <a:cubicBezTo>
                    <a:pt x="18101" y="10157"/>
                    <a:pt x="18033" y="10294"/>
                    <a:pt x="17987" y="10431"/>
                  </a:cubicBezTo>
                  <a:cubicBezTo>
                    <a:pt x="17919" y="10545"/>
                    <a:pt x="17873" y="10659"/>
                    <a:pt x="17827" y="10774"/>
                  </a:cubicBezTo>
                  <a:lnTo>
                    <a:pt x="17782" y="10911"/>
                  </a:lnTo>
                  <a:cubicBezTo>
                    <a:pt x="17736" y="11002"/>
                    <a:pt x="17713" y="11093"/>
                    <a:pt x="17668" y="11184"/>
                  </a:cubicBezTo>
                  <a:cubicBezTo>
                    <a:pt x="17645" y="11207"/>
                    <a:pt x="17622" y="11253"/>
                    <a:pt x="17599" y="11276"/>
                  </a:cubicBezTo>
                  <a:cubicBezTo>
                    <a:pt x="17599" y="11321"/>
                    <a:pt x="17576" y="11344"/>
                    <a:pt x="17553" y="11390"/>
                  </a:cubicBezTo>
                  <a:cubicBezTo>
                    <a:pt x="17531" y="11458"/>
                    <a:pt x="17485" y="11550"/>
                    <a:pt x="17439" y="11618"/>
                  </a:cubicBezTo>
                  <a:cubicBezTo>
                    <a:pt x="17439" y="11618"/>
                    <a:pt x="17439" y="11641"/>
                    <a:pt x="17417" y="11664"/>
                  </a:cubicBezTo>
                  <a:lnTo>
                    <a:pt x="17439" y="11641"/>
                  </a:lnTo>
                  <a:lnTo>
                    <a:pt x="17439" y="11641"/>
                  </a:lnTo>
                  <a:cubicBezTo>
                    <a:pt x="17417" y="11664"/>
                    <a:pt x="17417" y="11709"/>
                    <a:pt x="17394" y="11732"/>
                  </a:cubicBezTo>
                  <a:cubicBezTo>
                    <a:pt x="17394" y="11778"/>
                    <a:pt x="17371" y="11824"/>
                    <a:pt x="17348" y="11846"/>
                  </a:cubicBezTo>
                  <a:cubicBezTo>
                    <a:pt x="17302" y="11938"/>
                    <a:pt x="17234" y="11983"/>
                    <a:pt x="17165" y="12006"/>
                  </a:cubicBezTo>
                  <a:lnTo>
                    <a:pt x="17120" y="12006"/>
                  </a:lnTo>
                  <a:cubicBezTo>
                    <a:pt x="17074" y="12006"/>
                    <a:pt x="17006" y="11983"/>
                    <a:pt x="16960" y="11938"/>
                  </a:cubicBezTo>
                  <a:lnTo>
                    <a:pt x="16937" y="11938"/>
                  </a:lnTo>
                  <a:cubicBezTo>
                    <a:pt x="16892" y="11892"/>
                    <a:pt x="16846" y="11869"/>
                    <a:pt x="16800" y="11846"/>
                  </a:cubicBezTo>
                  <a:cubicBezTo>
                    <a:pt x="16686" y="11801"/>
                    <a:pt x="16549" y="11732"/>
                    <a:pt x="16435" y="11687"/>
                  </a:cubicBezTo>
                  <a:cubicBezTo>
                    <a:pt x="16367" y="11641"/>
                    <a:pt x="16275" y="11595"/>
                    <a:pt x="16207" y="11572"/>
                  </a:cubicBezTo>
                  <a:cubicBezTo>
                    <a:pt x="16070" y="11504"/>
                    <a:pt x="15933" y="11435"/>
                    <a:pt x="15819" y="11367"/>
                  </a:cubicBezTo>
                  <a:lnTo>
                    <a:pt x="15773" y="11367"/>
                  </a:lnTo>
                  <a:lnTo>
                    <a:pt x="15705" y="11321"/>
                  </a:lnTo>
                  <a:lnTo>
                    <a:pt x="15659" y="11299"/>
                  </a:lnTo>
                  <a:lnTo>
                    <a:pt x="15590" y="11276"/>
                  </a:lnTo>
                  <a:cubicBezTo>
                    <a:pt x="15522" y="11230"/>
                    <a:pt x="15431" y="11207"/>
                    <a:pt x="15362" y="11162"/>
                  </a:cubicBezTo>
                  <a:lnTo>
                    <a:pt x="15225" y="11093"/>
                  </a:lnTo>
                  <a:lnTo>
                    <a:pt x="14883" y="10911"/>
                  </a:lnTo>
                  <a:lnTo>
                    <a:pt x="14472" y="10705"/>
                  </a:lnTo>
                  <a:lnTo>
                    <a:pt x="14312" y="10637"/>
                  </a:lnTo>
                  <a:lnTo>
                    <a:pt x="14016" y="10477"/>
                  </a:lnTo>
                  <a:cubicBezTo>
                    <a:pt x="13901" y="10408"/>
                    <a:pt x="13787" y="10363"/>
                    <a:pt x="13673" y="10294"/>
                  </a:cubicBezTo>
                  <a:lnTo>
                    <a:pt x="13582" y="10249"/>
                  </a:lnTo>
                  <a:lnTo>
                    <a:pt x="13308" y="10089"/>
                  </a:lnTo>
                  <a:lnTo>
                    <a:pt x="13194" y="10043"/>
                  </a:lnTo>
                  <a:lnTo>
                    <a:pt x="13057" y="9952"/>
                  </a:lnTo>
                  <a:lnTo>
                    <a:pt x="12646" y="9746"/>
                  </a:lnTo>
                  <a:cubicBezTo>
                    <a:pt x="12509" y="9678"/>
                    <a:pt x="12372" y="9587"/>
                    <a:pt x="12212" y="9518"/>
                  </a:cubicBezTo>
                  <a:lnTo>
                    <a:pt x="12190" y="9518"/>
                  </a:lnTo>
                  <a:cubicBezTo>
                    <a:pt x="12053" y="9427"/>
                    <a:pt x="11916" y="9358"/>
                    <a:pt x="11779" y="9290"/>
                  </a:cubicBezTo>
                  <a:lnTo>
                    <a:pt x="11596" y="9199"/>
                  </a:lnTo>
                  <a:cubicBezTo>
                    <a:pt x="11505" y="9176"/>
                    <a:pt x="11436" y="9130"/>
                    <a:pt x="11345" y="9084"/>
                  </a:cubicBezTo>
                  <a:cubicBezTo>
                    <a:pt x="11208" y="9016"/>
                    <a:pt x="11071" y="8948"/>
                    <a:pt x="10934" y="8879"/>
                  </a:cubicBezTo>
                  <a:lnTo>
                    <a:pt x="10820" y="8833"/>
                  </a:lnTo>
                  <a:lnTo>
                    <a:pt x="10797" y="8833"/>
                  </a:lnTo>
                  <a:cubicBezTo>
                    <a:pt x="10706" y="8788"/>
                    <a:pt x="10615" y="8742"/>
                    <a:pt x="10500" y="8696"/>
                  </a:cubicBezTo>
                  <a:lnTo>
                    <a:pt x="10409" y="8651"/>
                  </a:lnTo>
                  <a:lnTo>
                    <a:pt x="10409" y="8628"/>
                  </a:lnTo>
                  <a:lnTo>
                    <a:pt x="10363" y="8628"/>
                  </a:lnTo>
                  <a:lnTo>
                    <a:pt x="10318" y="8605"/>
                  </a:lnTo>
                  <a:lnTo>
                    <a:pt x="10295" y="8605"/>
                  </a:lnTo>
                  <a:lnTo>
                    <a:pt x="10227" y="8560"/>
                  </a:lnTo>
                  <a:cubicBezTo>
                    <a:pt x="10158" y="8537"/>
                    <a:pt x="10090" y="8491"/>
                    <a:pt x="10021" y="8468"/>
                  </a:cubicBezTo>
                  <a:cubicBezTo>
                    <a:pt x="9953" y="8423"/>
                    <a:pt x="9884" y="8400"/>
                    <a:pt x="9816" y="8354"/>
                  </a:cubicBezTo>
                  <a:lnTo>
                    <a:pt x="9702" y="8308"/>
                  </a:lnTo>
                  <a:cubicBezTo>
                    <a:pt x="9610" y="8240"/>
                    <a:pt x="9496" y="8194"/>
                    <a:pt x="9405" y="8149"/>
                  </a:cubicBezTo>
                  <a:cubicBezTo>
                    <a:pt x="9268" y="8080"/>
                    <a:pt x="9131" y="8012"/>
                    <a:pt x="8994" y="7943"/>
                  </a:cubicBezTo>
                  <a:cubicBezTo>
                    <a:pt x="8926" y="7898"/>
                    <a:pt x="8857" y="7875"/>
                    <a:pt x="8811" y="7852"/>
                  </a:cubicBezTo>
                  <a:lnTo>
                    <a:pt x="8766" y="7829"/>
                  </a:lnTo>
                  <a:cubicBezTo>
                    <a:pt x="8697" y="7783"/>
                    <a:pt x="8629" y="7761"/>
                    <a:pt x="8583" y="7738"/>
                  </a:cubicBezTo>
                  <a:cubicBezTo>
                    <a:pt x="8537" y="7715"/>
                    <a:pt x="8469" y="7692"/>
                    <a:pt x="8423" y="7669"/>
                  </a:cubicBezTo>
                  <a:lnTo>
                    <a:pt x="8355" y="7646"/>
                  </a:lnTo>
                  <a:cubicBezTo>
                    <a:pt x="8286" y="7601"/>
                    <a:pt x="8218" y="7578"/>
                    <a:pt x="8149" y="7555"/>
                  </a:cubicBezTo>
                  <a:lnTo>
                    <a:pt x="8104" y="7532"/>
                  </a:lnTo>
                  <a:cubicBezTo>
                    <a:pt x="8035" y="7487"/>
                    <a:pt x="7944" y="7464"/>
                    <a:pt x="7876" y="7418"/>
                  </a:cubicBezTo>
                  <a:cubicBezTo>
                    <a:pt x="7830" y="7395"/>
                    <a:pt x="7784" y="7373"/>
                    <a:pt x="7761" y="7350"/>
                  </a:cubicBezTo>
                  <a:cubicBezTo>
                    <a:pt x="7693" y="7327"/>
                    <a:pt x="7670" y="7304"/>
                    <a:pt x="7624" y="7258"/>
                  </a:cubicBezTo>
                  <a:cubicBezTo>
                    <a:pt x="7579" y="7190"/>
                    <a:pt x="7556" y="7122"/>
                    <a:pt x="7579" y="7053"/>
                  </a:cubicBezTo>
                  <a:cubicBezTo>
                    <a:pt x="7579" y="7007"/>
                    <a:pt x="7602" y="6985"/>
                    <a:pt x="7647" y="6939"/>
                  </a:cubicBezTo>
                  <a:cubicBezTo>
                    <a:pt x="7647" y="6916"/>
                    <a:pt x="7670" y="6893"/>
                    <a:pt x="7670" y="6893"/>
                  </a:cubicBezTo>
                  <a:cubicBezTo>
                    <a:pt x="7670" y="6893"/>
                    <a:pt x="7693" y="6870"/>
                    <a:pt x="7693" y="6870"/>
                  </a:cubicBezTo>
                  <a:lnTo>
                    <a:pt x="7716" y="6825"/>
                  </a:lnTo>
                  <a:lnTo>
                    <a:pt x="7716" y="6802"/>
                  </a:lnTo>
                  <a:lnTo>
                    <a:pt x="7739" y="6756"/>
                  </a:lnTo>
                  <a:lnTo>
                    <a:pt x="7761" y="6733"/>
                  </a:lnTo>
                  <a:lnTo>
                    <a:pt x="7784" y="6711"/>
                  </a:lnTo>
                  <a:lnTo>
                    <a:pt x="7830" y="6597"/>
                  </a:lnTo>
                  <a:cubicBezTo>
                    <a:pt x="7876" y="6505"/>
                    <a:pt x="7898" y="6437"/>
                    <a:pt x="7944" y="6368"/>
                  </a:cubicBezTo>
                  <a:cubicBezTo>
                    <a:pt x="8012" y="6254"/>
                    <a:pt x="8058" y="6140"/>
                    <a:pt x="8104" y="6026"/>
                  </a:cubicBezTo>
                  <a:lnTo>
                    <a:pt x="8149" y="5935"/>
                  </a:lnTo>
                  <a:lnTo>
                    <a:pt x="8172" y="5889"/>
                  </a:lnTo>
                  <a:cubicBezTo>
                    <a:pt x="8218" y="5843"/>
                    <a:pt x="8241" y="5775"/>
                    <a:pt x="8264" y="5706"/>
                  </a:cubicBezTo>
                  <a:lnTo>
                    <a:pt x="8378" y="5478"/>
                  </a:lnTo>
                  <a:lnTo>
                    <a:pt x="8446" y="5364"/>
                  </a:lnTo>
                  <a:lnTo>
                    <a:pt x="8446" y="5341"/>
                  </a:lnTo>
                  <a:lnTo>
                    <a:pt x="8469" y="5318"/>
                  </a:lnTo>
                  <a:cubicBezTo>
                    <a:pt x="8537" y="5181"/>
                    <a:pt x="8606" y="5044"/>
                    <a:pt x="8674" y="4907"/>
                  </a:cubicBezTo>
                  <a:lnTo>
                    <a:pt x="8711" y="4816"/>
                  </a:lnTo>
                  <a:lnTo>
                    <a:pt x="8697" y="4816"/>
                  </a:lnTo>
                  <a:lnTo>
                    <a:pt x="8766" y="4679"/>
                  </a:lnTo>
                  <a:lnTo>
                    <a:pt x="8789" y="4611"/>
                  </a:lnTo>
                  <a:cubicBezTo>
                    <a:pt x="8834" y="4542"/>
                    <a:pt x="8857" y="4474"/>
                    <a:pt x="8903" y="4428"/>
                  </a:cubicBezTo>
                  <a:cubicBezTo>
                    <a:pt x="8971" y="4291"/>
                    <a:pt x="9017" y="4154"/>
                    <a:pt x="9108" y="4017"/>
                  </a:cubicBezTo>
                  <a:lnTo>
                    <a:pt x="9177" y="3880"/>
                  </a:lnTo>
                  <a:lnTo>
                    <a:pt x="9177" y="3858"/>
                  </a:lnTo>
                  <a:lnTo>
                    <a:pt x="9222" y="3789"/>
                  </a:lnTo>
                  <a:cubicBezTo>
                    <a:pt x="9245" y="3743"/>
                    <a:pt x="9268" y="3675"/>
                    <a:pt x="9314" y="3629"/>
                  </a:cubicBezTo>
                  <a:cubicBezTo>
                    <a:pt x="9382" y="3492"/>
                    <a:pt x="9428" y="3378"/>
                    <a:pt x="9496" y="3264"/>
                  </a:cubicBezTo>
                  <a:lnTo>
                    <a:pt x="9587" y="3081"/>
                  </a:lnTo>
                  <a:cubicBezTo>
                    <a:pt x="9610" y="3036"/>
                    <a:pt x="9633" y="2990"/>
                    <a:pt x="9656" y="2944"/>
                  </a:cubicBezTo>
                  <a:lnTo>
                    <a:pt x="9656" y="2922"/>
                  </a:lnTo>
                  <a:lnTo>
                    <a:pt x="9656" y="2899"/>
                  </a:lnTo>
                  <a:cubicBezTo>
                    <a:pt x="9679" y="2876"/>
                    <a:pt x="9679" y="2853"/>
                    <a:pt x="9702" y="2853"/>
                  </a:cubicBezTo>
                  <a:cubicBezTo>
                    <a:pt x="9702" y="2830"/>
                    <a:pt x="9702" y="2830"/>
                    <a:pt x="9724" y="2830"/>
                  </a:cubicBezTo>
                  <a:cubicBezTo>
                    <a:pt x="9724" y="2785"/>
                    <a:pt x="9770" y="2785"/>
                    <a:pt x="9793" y="2785"/>
                  </a:cubicBezTo>
                  <a:close/>
                  <a:moveTo>
                    <a:pt x="9656" y="0"/>
                  </a:moveTo>
                  <a:cubicBezTo>
                    <a:pt x="9587" y="0"/>
                    <a:pt x="9519" y="0"/>
                    <a:pt x="9473" y="23"/>
                  </a:cubicBezTo>
                  <a:cubicBezTo>
                    <a:pt x="9450" y="46"/>
                    <a:pt x="9428" y="46"/>
                    <a:pt x="9428" y="46"/>
                  </a:cubicBezTo>
                  <a:cubicBezTo>
                    <a:pt x="9405" y="69"/>
                    <a:pt x="9382" y="91"/>
                    <a:pt x="9359" y="91"/>
                  </a:cubicBezTo>
                  <a:lnTo>
                    <a:pt x="9359" y="114"/>
                  </a:lnTo>
                  <a:cubicBezTo>
                    <a:pt x="9336" y="137"/>
                    <a:pt x="9314" y="160"/>
                    <a:pt x="9291" y="183"/>
                  </a:cubicBezTo>
                  <a:cubicBezTo>
                    <a:pt x="9268" y="228"/>
                    <a:pt x="9245" y="251"/>
                    <a:pt x="9222" y="297"/>
                  </a:cubicBezTo>
                  <a:cubicBezTo>
                    <a:pt x="9177" y="365"/>
                    <a:pt x="9131" y="457"/>
                    <a:pt x="9085" y="525"/>
                  </a:cubicBezTo>
                  <a:cubicBezTo>
                    <a:pt x="9062" y="571"/>
                    <a:pt x="9040" y="616"/>
                    <a:pt x="9017" y="662"/>
                  </a:cubicBezTo>
                  <a:cubicBezTo>
                    <a:pt x="8971" y="753"/>
                    <a:pt x="8903" y="867"/>
                    <a:pt x="8834" y="982"/>
                  </a:cubicBezTo>
                  <a:lnTo>
                    <a:pt x="8811" y="1004"/>
                  </a:lnTo>
                  <a:lnTo>
                    <a:pt x="8789" y="1050"/>
                  </a:lnTo>
                  <a:lnTo>
                    <a:pt x="8766" y="1096"/>
                  </a:lnTo>
                  <a:cubicBezTo>
                    <a:pt x="8743" y="1141"/>
                    <a:pt x="8697" y="1187"/>
                    <a:pt x="8674" y="1233"/>
                  </a:cubicBezTo>
                  <a:cubicBezTo>
                    <a:pt x="8652" y="1278"/>
                    <a:pt x="8606" y="1324"/>
                    <a:pt x="8583" y="1370"/>
                  </a:cubicBezTo>
                  <a:cubicBezTo>
                    <a:pt x="8537" y="1438"/>
                    <a:pt x="8515" y="1484"/>
                    <a:pt x="8469" y="1552"/>
                  </a:cubicBezTo>
                  <a:cubicBezTo>
                    <a:pt x="8469" y="1575"/>
                    <a:pt x="8446" y="1598"/>
                    <a:pt x="8446" y="1621"/>
                  </a:cubicBezTo>
                  <a:cubicBezTo>
                    <a:pt x="8423" y="1643"/>
                    <a:pt x="8423" y="1666"/>
                    <a:pt x="8423" y="1689"/>
                  </a:cubicBezTo>
                  <a:cubicBezTo>
                    <a:pt x="8423" y="1712"/>
                    <a:pt x="8423" y="1735"/>
                    <a:pt x="8423" y="1758"/>
                  </a:cubicBezTo>
                  <a:lnTo>
                    <a:pt x="8401" y="1780"/>
                  </a:lnTo>
                  <a:cubicBezTo>
                    <a:pt x="8355" y="1849"/>
                    <a:pt x="8332" y="1895"/>
                    <a:pt x="8286" y="1963"/>
                  </a:cubicBezTo>
                  <a:cubicBezTo>
                    <a:pt x="8286" y="1986"/>
                    <a:pt x="8264" y="2009"/>
                    <a:pt x="8241" y="2031"/>
                  </a:cubicBezTo>
                  <a:cubicBezTo>
                    <a:pt x="8218" y="2077"/>
                    <a:pt x="8195" y="2123"/>
                    <a:pt x="8172" y="2168"/>
                  </a:cubicBezTo>
                  <a:cubicBezTo>
                    <a:pt x="8127" y="2237"/>
                    <a:pt x="8081" y="2305"/>
                    <a:pt x="8035" y="2374"/>
                  </a:cubicBezTo>
                  <a:cubicBezTo>
                    <a:pt x="7990" y="2465"/>
                    <a:pt x="7921" y="2556"/>
                    <a:pt x="7853" y="2648"/>
                  </a:cubicBezTo>
                  <a:lnTo>
                    <a:pt x="7784" y="2808"/>
                  </a:lnTo>
                  <a:cubicBezTo>
                    <a:pt x="7693" y="2922"/>
                    <a:pt x="7624" y="3059"/>
                    <a:pt x="7533" y="3196"/>
                  </a:cubicBezTo>
                  <a:lnTo>
                    <a:pt x="7510" y="3218"/>
                  </a:lnTo>
                  <a:lnTo>
                    <a:pt x="7442" y="3333"/>
                  </a:lnTo>
                  <a:cubicBezTo>
                    <a:pt x="7396" y="3447"/>
                    <a:pt x="7328" y="3538"/>
                    <a:pt x="7259" y="3652"/>
                  </a:cubicBezTo>
                  <a:cubicBezTo>
                    <a:pt x="7236" y="3721"/>
                    <a:pt x="7191" y="3789"/>
                    <a:pt x="7145" y="3880"/>
                  </a:cubicBezTo>
                  <a:lnTo>
                    <a:pt x="7054" y="4063"/>
                  </a:lnTo>
                  <a:cubicBezTo>
                    <a:pt x="6985" y="4200"/>
                    <a:pt x="6894" y="4360"/>
                    <a:pt x="6826" y="4497"/>
                  </a:cubicBezTo>
                  <a:cubicBezTo>
                    <a:pt x="6803" y="4542"/>
                    <a:pt x="6780" y="4588"/>
                    <a:pt x="6757" y="4634"/>
                  </a:cubicBezTo>
                  <a:cubicBezTo>
                    <a:pt x="6734" y="4656"/>
                    <a:pt x="6711" y="4702"/>
                    <a:pt x="6689" y="4725"/>
                  </a:cubicBezTo>
                  <a:lnTo>
                    <a:pt x="6689" y="4748"/>
                  </a:lnTo>
                  <a:cubicBezTo>
                    <a:pt x="6643" y="4816"/>
                    <a:pt x="6620" y="4907"/>
                    <a:pt x="6574" y="4976"/>
                  </a:cubicBezTo>
                  <a:cubicBezTo>
                    <a:pt x="6529" y="5044"/>
                    <a:pt x="6506" y="5090"/>
                    <a:pt x="6460" y="5159"/>
                  </a:cubicBezTo>
                  <a:lnTo>
                    <a:pt x="6438" y="5227"/>
                  </a:lnTo>
                  <a:cubicBezTo>
                    <a:pt x="6392" y="5273"/>
                    <a:pt x="6369" y="5318"/>
                    <a:pt x="6346" y="5387"/>
                  </a:cubicBezTo>
                  <a:lnTo>
                    <a:pt x="6323" y="5432"/>
                  </a:lnTo>
                  <a:cubicBezTo>
                    <a:pt x="6278" y="5501"/>
                    <a:pt x="6232" y="5569"/>
                    <a:pt x="6186" y="5661"/>
                  </a:cubicBezTo>
                  <a:lnTo>
                    <a:pt x="6164" y="5706"/>
                  </a:lnTo>
                  <a:cubicBezTo>
                    <a:pt x="6118" y="5775"/>
                    <a:pt x="6095" y="5820"/>
                    <a:pt x="6050" y="5889"/>
                  </a:cubicBezTo>
                  <a:cubicBezTo>
                    <a:pt x="5867" y="6163"/>
                    <a:pt x="5707" y="6460"/>
                    <a:pt x="5525" y="6756"/>
                  </a:cubicBezTo>
                  <a:lnTo>
                    <a:pt x="5502" y="6825"/>
                  </a:lnTo>
                  <a:lnTo>
                    <a:pt x="5228" y="7281"/>
                  </a:lnTo>
                  <a:cubicBezTo>
                    <a:pt x="5182" y="7350"/>
                    <a:pt x="5137" y="7418"/>
                    <a:pt x="5091" y="7510"/>
                  </a:cubicBezTo>
                  <a:cubicBezTo>
                    <a:pt x="5068" y="7555"/>
                    <a:pt x="5022" y="7624"/>
                    <a:pt x="5000" y="7692"/>
                  </a:cubicBezTo>
                  <a:lnTo>
                    <a:pt x="4977" y="7738"/>
                  </a:lnTo>
                  <a:cubicBezTo>
                    <a:pt x="4931" y="7829"/>
                    <a:pt x="4885" y="7898"/>
                    <a:pt x="4817" y="7989"/>
                  </a:cubicBezTo>
                  <a:cubicBezTo>
                    <a:pt x="4794" y="8057"/>
                    <a:pt x="4748" y="8126"/>
                    <a:pt x="4703" y="8194"/>
                  </a:cubicBezTo>
                  <a:lnTo>
                    <a:pt x="4657" y="8286"/>
                  </a:lnTo>
                  <a:cubicBezTo>
                    <a:pt x="4634" y="8331"/>
                    <a:pt x="4612" y="8377"/>
                    <a:pt x="4589" y="8423"/>
                  </a:cubicBezTo>
                  <a:cubicBezTo>
                    <a:pt x="4543" y="8491"/>
                    <a:pt x="4520" y="8537"/>
                    <a:pt x="4497" y="8582"/>
                  </a:cubicBezTo>
                  <a:lnTo>
                    <a:pt x="4452" y="8651"/>
                  </a:lnTo>
                  <a:cubicBezTo>
                    <a:pt x="4429" y="8696"/>
                    <a:pt x="4406" y="8742"/>
                    <a:pt x="4383" y="8788"/>
                  </a:cubicBezTo>
                  <a:lnTo>
                    <a:pt x="4338" y="8856"/>
                  </a:lnTo>
                  <a:cubicBezTo>
                    <a:pt x="4315" y="8925"/>
                    <a:pt x="4269" y="8993"/>
                    <a:pt x="4223" y="9062"/>
                  </a:cubicBezTo>
                  <a:lnTo>
                    <a:pt x="4201" y="9107"/>
                  </a:lnTo>
                  <a:cubicBezTo>
                    <a:pt x="4155" y="9199"/>
                    <a:pt x="4109" y="9290"/>
                    <a:pt x="4064" y="9381"/>
                  </a:cubicBezTo>
                  <a:cubicBezTo>
                    <a:pt x="4018" y="9450"/>
                    <a:pt x="3995" y="9518"/>
                    <a:pt x="3950" y="9564"/>
                  </a:cubicBezTo>
                  <a:cubicBezTo>
                    <a:pt x="3858" y="9724"/>
                    <a:pt x="3790" y="9883"/>
                    <a:pt x="3699" y="10043"/>
                  </a:cubicBezTo>
                  <a:lnTo>
                    <a:pt x="3607" y="10226"/>
                  </a:lnTo>
                  <a:cubicBezTo>
                    <a:pt x="3562" y="10317"/>
                    <a:pt x="3516" y="10431"/>
                    <a:pt x="3447" y="10522"/>
                  </a:cubicBezTo>
                  <a:cubicBezTo>
                    <a:pt x="3356" y="10682"/>
                    <a:pt x="3288" y="10865"/>
                    <a:pt x="3196" y="11047"/>
                  </a:cubicBezTo>
                  <a:cubicBezTo>
                    <a:pt x="3128" y="11184"/>
                    <a:pt x="3037" y="11321"/>
                    <a:pt x="2968" y="11481"/>
                  </a:cubicBezTo>
                  <a:cubicBezTo>
                    <a:pt x="2922" y="11550"/>
                    <a:pt x="2877" y="11641"/>
                    <a:pt x="2831" y="11732"/>
                  </a:cubicBezTo>
                  <a:cubicBezTo>
                    <a:pt x="2785" y="11801"/>
                    <a:pt x="2740" y="11869"/>
                    <a:pt x="2717" y="11938"/>
                  </a:cubicBezTo>
                  <a:cubicBezTo>
                    <a:pt x="2626" y="12075"/>
                    <a:pt x="2557" y="12234"/>
                    <a:pt x="2466" y="12371"/>
                  </a:cubicBezTo>
                  <a:lnTo>
                    <a:pt x="2443" y="12394"/>
                  </a:lnTo>
                  <a:cubicBezTo>
                    <a:pt x="2329" y="12600"/>
                    <a:pt x="2215" y="12782"/>
                    <a:pt x="2101" y="12988"/>
                  </a:cubicBezTo>
                  <a:lnTo>
                    <a:pt x="1941" y="13284"/>
                  </a:lnTo>
                  <a:lnTo>
                    <a:pt x="1850" y="13421"/>
                  </a:lnTo>
                  <a:lnTo>
                    <a:pt x="1667" y="13764"/>
                  </a:lnTo>
                  <a:cubicBezTo>
                    <a:pt x="1621" y="13832"/>
                    <a:pt x="1576" y="13923"/>
                    <a:pt x="1530" y="13992"/>
                  </a:cubicBezTo>
                  <a:cubicBezTo>
                    <a:pt x="1507" y="14038"/>
                    <a:pt x="1484" y="14083"/>
                    <a:pt x="1462" y="14129"/>
                  </a:cubicBezTo>
                  <a:cubicBezTo>
                    <a:pt x="1439" y="14152"/>
                    <a:pt x="1416" y="14175"/>
                    <a:pt x="1416" y="14197"/>
                  </a:cubicBezTo>
                  <a:cubicBezTo>
                    <a:pt x="1279" y="14426"/>
                    <a:pt x="1165" y="14631"/>
                    <a:pt x="1028" y="14859"/>
                  </a:cubicBezTo>
                  <a:lnTo>
                    <a:pt x="891" y="15110"/>
                  </a:lnTo>
                  <a:lnTo>
                    <a:pt x="640" y="15544"/>
                  </a:lnTo>
                  <a:lnTo>
                    <a:pt x="389" y="15978"/>
                  </a:lnTo>
                  <a:cubicBezTo>
                    <a:pt x="343" y="16023"/>
                    <a:pt x="320" y="16092"/>
                    <a:pt x="275" y="16137"/>
                  </a:cubicBezTo>
                  <a:lnTo>
                    <a:pt x="275" y="16160"/>
                  </a:lnTo>
                  <a:cubicBezTo>
                    <a:pt x="252" y="16183"/>
                    <a:pt x="252" y="16229"/>
                    <a:pt x="229" y="16252"/>
                  </a:cubicBezTo>
                  <a:cubicBezTo>
                    <a:pt x="206" y="16274"/>
                    <a:pt x="183" y="16274"/>
                    <a:pt x="183" y="16297"/>
                  </a:cubicBezTo>
                  <a:lnTo>
                    <a:pt x="161" y="16320"/>
                  </a:lnTo>
                  <a:cubicBezTo>
                    <a:pt x="138" y="16366"/>
                    <a:pt x="92" y="16411"/>
                    <a:pt x="69" y="16457"/>
                  </a:cubicBezTo>
                  <a:cubicBezTo>
                    <a:pt x="46" y="16503"/>
                    <a:pt x="24" y="16548"/>
                    <a:pt x="1" y="16617"/>
                  </a:cubicBezTo>
                  <a:cubicBezTo>
                    <a:pt x="1" y="16685"/>
                    <a:pt x="1" y="16754"/>
                    <a:pt x="46" y="16822"/>
                  </a:cubicBezTo>
                  <a:cubicBezTo>
                    <a:pt x="69" y="16845"/>
                    <a:pt x="92" y="16868"/>
                    <a:pt x="115" y="16914"/>
                  </a:cubicBezTo>
                  <a:lnTo>
                    <a:pt x="161" y="16936"/>
                  </a:lnTo>
                  <a:cubicBezTo>
                    <a:pt x="183" y="16959"/>
                    <a:pt x="206" y="16982"/>
                    <a:pt x="229" y="17005"/>
                  </a:cubicBezTo>
                  <a:cubicBezTo>
                    <a:pt x="320" y="17096"/>
                    <a:pt x="412" y="17165"/>
                    <a:pt x="503" y="17233"/>
                  </a:cubicBezTo>
                  <a:lnTo>
                    <a:pt x="594" y="17324"/>
                  </a:lnTo>
                  <a:cubicBezTo>
                    <a:pt x="617" y="17347"/>
                    <a:pt x="663" y="17370"/>
                    <a:pt x="686" y="17393"/>
                  </a:cubicBezTo>
                  <a:cubicBezTo>
                    <a:pt x="708" y="17370"/>
                    <a:pt x="754" y="17347"/>
                    <a:pt x="777" y="17347"/>
                  </a:cubicBezTo>
                  <a:cubicBezTo>
                    <a:pt x="800" y="17347"/>
                    <a:pt x="823" y="17370"/>
                    <a:pt x="845" y="17370"/>
                  </a:cubicBezTo>
                  <a:cubicBezTo>
                    <a:pt x="868" y="17416"/>
                    <a:pt x="891" y="17461"/>
                    <a:pt x="868" y="17484"/>
                  </a:cubicBezTo>
                  <a:cubicBezTo>
                    <a:pt x="937" y="17553"/>
                    <a:pt x="1005" y="17598"/>
                    <a:pt x="1074" y="17644"/>
                  </a:cubicBezTo>
                  <a:cubicBezTo>
                    <a:pt x="1165" y="17712"/>
                    <a:pt x="1233" y="17758"/>
                    <a:pt x="1325" y="17804"/>
                  </a:cubicBezTo>
                  <a:lnTo>
                    <a:pt x="1370" y="17827"/>
                  </a:lnTo>
                  <a:cubicBezTo>
                    <a:pt x="1416" y="17872"/>
                    <a:pt x="1484" y="17918"/>
                    <a:pt x="1530" y="17941"/>
                  </a:cubicBezTo>
                  <a:lnTo>
                    <a:pt x="1553" y="17964"/>
                  </a:lnTo>
                  <a:lnTo>
                    <a:pt x="1576" y="17964"/>
                  </a:lnTo>
                  <a:cubicBezTo>
                    <a:pt x="1644" y="18009"/>
                    <a:pt x="1713" y="18032"/>
                    <a:pt x="1758" y="18078"/>
                  </a:cubicBezTo>
                  <a:lnTo>
                    <a:pt x="1850" y="18146"/>
                  </a:lnTo>
                  <a:lnTo>
                    <a:pt x="1964" y="18215"/>
                  </a:lnTo>
                  <a:cubicBezTo>
                    <a:pt x="2032" y="18237"/>
                    <a:pt x="2078" y="18260"/>
                    <a:pt x="2124" y="18306"/>
                  </a:cubicBezTo>
                  <a:lnTo>
                    <a:pt x="2192" y="18329"/>
                  </a:lnTo>
                  <a:cubicBezTo>
                    <a:pt x="2443" y="18488"/>
                    <a:pt x="2694" y="18648"/>
                    <a:pt x="2945" y="18808"/>
                  </a:cubicBezTo>
                  <a:lnTo>
                    <a:pt x="2991" y="18831"/>
                  </a:lnTo>
                  <a:lnTo>
                    <a:pt x="3059" y="18899"/>
                  </a:lnTo>
                  <a:lnTo>
                    <a:pt x="3082" y="18899"/>
                  </a:lnTo>
                  <a:lnTo>
                    <a:pt x="3105" y="18922"/>
                  </a:lnTo>
                  <a:lnTo>
                    <a:pt x="3151" y="18945"/>
                  </a:lnTo>
                  <a:cubicBezTo>
                    <a:pt x="3242" y="18991"/>
                    <a:pt x="3333" y="19059"/>
                    <a:pt x="3425" y="19105"/>
                  </a:cubicBezTo>
                  <a:lnTo>
                    <a:pt x="3470" y="19128"/>
                  </a:lnTo>
                  <a:lnTo>
                    <a:pt x="3516" y="19150"/>
                  </a:lnTo>
                  <a:lnTo>
                    <a:pt x="3539" y="19150"/>
                  </a:lnTo>
                  <a:cubicBezTo>
                    <a:pt x="3607" y="19196"/>
                    <a:pt x="3676" y="19242"/>
                    <a:pt x="3744" y="19287"/>
                  </a:cubicBezTo>
                  <a:lnTo>
                    <a:pt x="3881" y="19356"/>
                  </a:lnTo>
                  <a:cubicBezTo>
                    <a:pt x="3972" y="19424"/>
                    <a:pt x="4064" y="19470"/>
                    <a:pt x="4155" y="19516"/>
                  </a:cubicBezTo>
                  <a:cubicBezTo>
                    <a:pt x="4246" y="19584"/>
                    <a:pt x="4338" y="19630"/>
                    <a:pt x="4429" y="19675"/>
                  </a:cubicBezTo>
                  <a:cubicBezTo>
                    <a:pt x="4497" y="19721"/>
                    <a:pt x="4543" y="19744"/>
                    <a:pt x="4589" y="19767"/>
                  </a:cubicBezTo>
                  <a:cubicBezTo>
                    <a:pt x="4657" y="19790"/>
                    <a:pt x="4703" y="19835"/>
                    <a:pt x="4748" y="19858"/>
                  </a:cubicBezTo>
                  <a:lnTo>
                    <a:pt x="4817" y="19881"/>
                  </a:lnTo>
                  <a:cubicBezTo>
                    <a:pt x="4863" y="19926"/>
                    <a:pt x="4908" y="19949"/>
                    <a:pt x="4977" y="19972"/>
                  </a:cubicBezTo>
                  <a:lnTo>
                    <a:pt x="5022" y="20018"/>
                  </a:lnTo>
                  <a:cubicBezTo>
                    <a:pt x="5182" y="20109"/>
                    <a:pt x="5319" y="20178"/>
                    <a:pt x="5479" y="20269"/>
                  </a:cubicBezTo>
                  <a:cubicBezTo>
                    <a:pt x="5593" y="20315"/>
                    <a:pt x="5707" y="20383"/>
                    <a:pt x="5821" y="20451"/>
                  </a:cubicBezTo>
                  <a:lnTo>
                    <a:pt x="5913" y="20497"/>
                  </a:lnTo>
                  <a:cubicBezTo>
                    <a:pt x="6004" y="20520"/>
                    <a:pt x="6095" y="20566"/>
                    <a:pt x="6164" y="20611"/>
                  </a:cubicBezTo>
                  <a:cubicBezTo>
                    <a:pt x="6232" y="20634"/>
                    <a:pt x="6301" y="20680"/>
                    <a:pt x="6369" y="20703"/>
                  </a:cubicBezTo>
                  <a:lnTo>
                    <a:pt x="6506" y="20771"/>
                  </a:lnTo>
                  <a:lnTo>
                    <a:pt x="6597" y="20817"/>
                  </a:lnTo>
                  <a:cubicBezTo>
                    <a:pt x="6643" y="20839"/>
                    <a:pt x="6711" y="20862"/>
                    <a:pt x="6757" y="20908"/>
                  </a:cubicBezTo>
                  <a:lnTo>
                    <a:pt x="6826" y="20931"/>
                  </a:lnTo>
                  <a:cubicBezTo>
                    <a:pt x="6894" y="20976"/>
                    <a:pt x="6985" y="21022"/>
                    <a:pt x="7077" y="21068"/>
                  </a:cubicBezTo>
                  <a:cubicBezTo>
                    <a:pt x="7145" y="21091"/>
                    <a:pt x="7191" y="21113"/>
                    <a:pt x="7259" y="21136"/>
                  </a:cubicBezTo>
                  <a:cubicBezTo>
                    <a:pt x="7328" y="21182"/>
                    <a:pt x="7419" y="21228"/>
                    <a:pt x="7488" y="21250"/>
                  </a:cubicBezTo>
                  <a:lnTo>
                    <a:pt x="7533" y="21273"/>
                  </a:lnTo>
                  <a:cubicBezTo>
                    <a:pt x="7602" y="21296"/>
                    <a:pt x="7670" y="21342"/>
                    <a:pt x="7739" y="21364"/>
                  </a:cubicBezTo>
                  <a:cubicBezTo>
                    <a:pt x="7807" y="21410"/>
                    <a:pt x="7898" y="21456"/>
                    <a:pt x="7967" y="21479"/>
                  </a:cubicBezTo>
                  <a:cubicBezTo>
                    <a:pt x="7990" y="21501"/>
                    <a:pt x="7990" y="21501"/>
                    <a:pt x="8012" y="21501"/>
                  </a:cubicBezTo>
                  <a:lnTo>
                    <a:pt x="8081" y="21547"/>
                  </a:lnTo>
                  <a:cubicBezTo>
                    <a:pt x="8172" y="21593"/>
                    <a:pt x="8264" y="21638"/>
                    <a:pt x="8378" y="21661"/>
                  </a:cubicBezTo>
                  <a:cubicBezTo>
                    <a:pt x="8446" y="21707"/>
                    <a:pt x="8537" y="21730"/>
                    <a:pt x="8606" y="21775"/>
                  </a:cubicBezTo>
                  <a:cubicBezTo>
                    <a:pt x="8697" y="21798"/>
                    <a:pt x="8766" y="21844"/>
                    <a:pt x="8834" y="21867"/>
                  </a:cubicBezTo>
                  <a:lnTo>
                    <a:pt x="8971" y="21912"/>
                  </a:lnTo>
                  <a:cubicBezTo>
                    <a:pt x="9085" y="21958"/>
                    <a:pt x="9199" y="22026"/>
                    <a:pt x="9314" y="22072"/>
                  </a:cubicBezTo>
                  <a:lnTo>
                    <a:pt x="9450" y="22118"/>
                  </a:lnTo>
                  <a:cubicBezTo>
                    <a:pt x="9542" y="22163"/>
                    <a:pt x="9656" y="22232"/>
                    <a:pt x="9770" y="22277"/>
                  </a:cubicBezTo>
                  <a:cubicBezTo>
                    <a:pt x="9930" y="22323"/>
                    <a:pt x="10090" y="22392"/>
                    <a:pt x="10249" y="22437"/>
                  </a:cubicBezTo>
                  <a:cubicBezTo>
                    <a:pt x="10341" y="22483"/>
                    <a:pt x="10432" y="22506"/>
                    <a:pt x="10523" y="22529"/>
                  </a:cubicBezTo>
                  <a:cubicBezTo>
                    <a:pt x="10592" y="22551"/>
                    <a:pt x="10637" y="22574"/>
                    <a:pt x="10706" y="22597"/>
                  </a:cubicBezTo>
                  <a:cubicBezTo>
                    <a:pt x="10774" y="22620"/>
                    <a:pt x="10843" y="22643"/>
                    <a:pt x="10911" y="22666"/>
                  </a:cubicBezTo>
                  <a:lnTo>
                    <a:pt x="10980" y="22711"/>
                  </a:lnTo>
                  <a:cubicBezTo>
                    <a:pt x="11094" y="22734"/>
                    <a:pt x="11208" y="22780"/>
                    <a:pt x="11322" y="22802"/>
                  </a:cubicBezTo>
                  <a:cubicBezTo>
                    <a:pt x="11482" y="22848"/>
                    <a:pt x="11642" y="22894"/>
                    <a:pt x="11801" y="22939"/>
                  </a:cubicBezTo>
                  <a:cubicBezTo>
                    <a:pt x="11893" y="22962"/>
                    <a:pt x="11961" y="22985"/>
                    <a:pt x="12053" y="23008"/>
                  </a:cubicBezTo>
                  <a:lnTo>
                    <a:pt x="12190" y="23031"/>
                  </a:lnTo>
                  <a:cubicBezTo>
                    <a:pt x="12304" y="23031"/>
                    <a:pt x="12441" y="23054"/>
                    <a:pt x="12555" y="23076"/>
                  </a:cubicBezTo>
                  <a:cubicBezTo>
                    <a:pt x="12715" y="23099"/>
                    <a:pt x="12851" y="23099"/>
                    <a:pt x="12988" y="23122"/>
                  </a:cubicBezTo>
                  <a:lnTo>
                    <a:pt x="13536" y="23122"/>
                  </a:lnTo>
                  <a:cubicBezTo>
                    <a:pt x="13559" y="23099"/>
                    <a:pt x="13605" y="23099"/>
                    <a:pt x="13628" y="23076"/>
                  </a:cubicBezTo>
                  <a:cubicBezTo>
                    <a:pt x="13650" y="23054"/>
                    <a:pt x="13673" y="23031"/>
                    <a:pt x="13673" y="23008"/>
                  </a:cubicBezTo>
                  <a:cubicBezTo>
                    <a:pt x="13696" y="22962"/>
                    <a:pt x="13696" y="22939"/>
                    <a:pt x="13696" y="22894"/>
                  </a:cubicBezTo>
                  <a:cubicBezTo>
                    <a:pt x="13742" y="22825"/>
                    <a:pt x="13787" y="22757"/>
                    <a:pt x="13833" y="22688"/>
                  </a:cubicBezTo>
                  <a:cubicBezTo>
                    <a:pt x="13879" y="22620"/>
                    <a:pt x="13924" y="22551"/>
                    <a:pt x="13970" y="22483"/>
                  </a:cubicBezTo>
                  <a:cubicBezTo>
                    <a:pt x="14038" y="22369"/>
                    <a:pt x="14107" y="22255"/>
                    <a:pt x="14198" y="22141"/>
                  </a:cubicBezTo>
                  <a:lnTo>
                    <a:pt x="14221" y="22095"/>
                  </a:lnTo>
                  <a:cubicBezTo>
                    <a:pt x="14289" y="21981"/>
                    <a:pt x="14335" y="21889"/>
                    <a:pt x="14404" y="21798"/>
                  </a:cubicBezTo>
                  <a:lnTo>
                    <a:pt x="14449" y="21707"/>
                  </a:lnTo>
                  <a:cubicBezTo>
                    <a:pt x="14495" y="21638"/>
                    <a:pt x="14518" y="21593"/>
                    <a:pt x="14563" y="21524"/>
                  </a:cubicBezTo>
                  <a:lnTo>
                    <a:pt x="14586" y="21501"/>
                  </a:lnTo>
                  <a:lnTo>
                    <a:pt x="14609" y="21456"/>
                  </a:lnTo>
                  <a:cubicBezTo>
                    <a:pt x="14632" y="21387"/>
                    <a:pt x="14677" y="21342"/>
                    <a:pt x="14700" y="21273"/>
                  </a:cubicBezTo>
                  <a:cubicBezTo>
                    <a:pt x="14746" y="21182"/>
                    <a:pt x="14792" y="21113"/>
                    <a:pt x="14814" y="21022"/>
                  </a:cubicBezTo>
                  <a:cubicBezTo>
                    <a:pt x="14906" y="20885"/>
                    <a:pt x="14974" y="20725"/>
                    <a:pt x="15043" y="20588"/>
                  </a:cubicBezTo>
                  <a:cubicBezTo>
                    <a:pt x="15111" y="20474"/>
                    <a:pt x="15157" y="20383"/>
                    <a:pt x="15248" y="20269"/>
                  </a:cubicBezTo>
                  <a:cubicBezTo>
                    <a:pt x="15271" y="20223"/>
                    <a:pt x="15294" y="20200"/>
                    <a:pt x="15317" y="20155"/>
                  </a:cubicBezTo>
                  <a:lnTo>
                    <a:pt x="15294" y="20155"/>
                  </a:lnTo>
                  <a:lnTo>
                    <a:pt x="15362" y="20063"/>
                  </a:lnTo>
                  <a:cubicBezTo>
                    <a:pt x="15385" y="20018"/>
                    <a:pt x="15408" y="19972"/>
                    <a:pt x="15454" y="19904"/>
                  </a:cubicBezTo>
                  <a:lnTo>
                    <a:pt x="15522" y="19812"/>
                  </a:lnTo>
                  <a:lnTo>
                    <a:pt x="15659" y="19561"/>
                  </a:lnTo>
                  <a:lnTo>
                    <a:pt x="15727" y="19447"/>
                  </a:lnTo>
                  <a:cubicBezTo>
                    <a:pt x="15750" y="19402"/>
                    <a:pt x="15796" y="19333"/>
                    <a:pt x="15819" y="19265"/>
                  </a:cubicBezTo>
                  <a:cubicBezTo>
                    <a:pt x="15864" y="19196"/>
                    <a:pt x="15887" y="19150"/>
                    <a:pt x="15910" y="19082"/>
                  </a:cubicBezTo>
                  <a:cubicBezTo>
                    <a:pt x="15956" y="19036"/>
                    <a:pt x="16001" y="18968"/>
                    <a:pt x="16024" y="18899"/>
                  </a:cubicBezTo>
                  <a:lnTo>
                    <a:pt x="16047" y="18854"/>
                  </a:lnTo>
                  <a:lnTo>
                    <a:pt x="16138" y="18717"/>
                  </a:lnTo>
                  <a:cubicBezTo>
                    <a:pt x="16161" y="18671"/>
                    <a:pt x="16207" y="18603"/>
                    <a:pt x="16252" y="18534"/>
                  </a:cubicBezTo>
                  <a:lnTo>
                    <a:pt x="16275" y="18443"/>
                  </a:lnTo>
                  <a:cubicBezTo>
                    <a:pt x="16298" y="18420"/>
                    <a:pt x="16321" y="18374"/>
                    <a:pt x="16344" y="18329"/>
                  </a:cubicBezTo>
                  <a:cubicBezTo>
                    <a:pt x="16389" y="18283"/>
                    <a:pt x="16412" y="18215"/>
                    <a:pt x="16435" y="18169"/>
                  </a:cubicBezTo>
                  <a:lnTo>
                    <a:pt x="16481" y="18078"/>
                  </a:lnTo>
                  <a:lnTo>
                    <a:pt x="16504" y="18055"/>
                  </a:lnTo>
                  <a:lnTo>
                    <a:pt x="16595" y="17895"/>
                  </a:lnTo>
                  <a:cubicBezTo>
                    <a:pt x="16618" y="17849"/>
                    <a:pt x="16640" y="17804"/>
                    <a:pt x="16663" y="17758"/>
                  </a:cubicBezTo>
                  <a:lnTo>
                    <a:pt x="16686" y="17712"/>
                  </a:lnTo>
                  <a:cubicBezTo>
                    <a:pt x="16732" y="17644"/>
                    <a:pt x="16800" y="17553"/>
                    <a:pt x="16846" y="17461"/>
                  </a:cubicBezTo>
                  <a:lnTo>
                    <a:pt x="16869" y="17370"/>
                  </a:lnTo>
                  <a:lnTo>
                    <a:pt x="16960" y="17233"/>
                  </a:lnTo>
                  <a:lnTo>
                    <a:pt x="16983" y="17187"/>
                  </a:lnTo>
                  <a:cubicBezTo>
                    <a:pt x="17006" y="17142"/>
                    <a:pt x="17051" y="17073"/>
                    <a:pt x="17074" y="17005"/>
                  </a:cubicBezTo>
                  <a:lnTo>
                    <a:pt x="17097" y="16959"/>
                  </a:lnTo>
                  <a:lnTo>
                    <a:pt x="17188" y="16799"/>
                  </a:lnTo>
                  <a:lnTo>
                    <a:pt x="17257" y="16662"/>
                  </a:lnTo>
                  <a:lnTo>
                    <a:pt x="17302" y="16594"/>
                  </a:lnTo>
                  <a:lnTo>
                    <a:pt x="17371" y="16480"/>
                  </a:lnTo>
                  <a:cubicBezTo>
                    <a:pt x="17417" y="16389"/>
                    <a:pt x="17462" y="16274"/>
                    <a:pt x="17531" y="16183"/>
                  </a:cubicBezTo>
                  <a:cubicBezTo>
                    <a:pt x="17599" y="16046"/>
                    <a:pt x="17690" y="15909"/>
                    <a:pt x="17759" y="15772"/>
                  </a:cubicBezTo>
                  <a:cubicBezTo>
                    <a:pt x="17805" y="15681"/>
                    <a:pt x="17873" y="15567"/>
                    <a:pt x="17941" y="15476"/>
                  </a:cubicBezTo>
                  <a:lnTo>
                    <a:pt x="17987" y="15384"/>
                  </a:lnTo>
                  <a:cubicBezTo>
                    <a:pt x="18033" y="15293"/>
                    <a:pt x="18078" y="15224"/>
                    <a:pt x="18124" y="15156"/>
                  </a:cubicBezTo>
                  <a:lnTo>
                    <a:pt x="18147" y="15133"/>
                  </a:lnTo>
                  <a:cubicBezTo>
                    <a:pt x="18170" y="15065"/>
                    <a:pt x="18193" y="15019"/>
                    <a:pt x="18238" y="14973"/>
                  </a:cubicBezTo>
                  <a:lnTo>
                    <a:pt x="18307" y="14836"/>
                  </a:lnTo>
                  <a:cubicBezTo>
                    <a:pt x="18352" y="14722"/>
                    <a:pt x="18421" y="14608"/>
                    <a:pt x="18489" y="14517"/>
                  </a:cubicBezTo>
                  <a:cubicBezTo>
                    <a:pt x="18535" y="14426"/>
                    <a:pt x="18581" y="14357"/>
                    <a:pt x="18626" y="14266"/>
                  </a:cubicBezTo>
                  <a:lnTo>
                    <a:pt x="18649" y="14220"/>
                  </a:lnTo>
                  <a:cubicBezTo>
                    <a:pt x="18672" y="14175"/>
                    <a:pt x="18718" y="14129"/>
                    <a:pt x="18740" y="14083"/>
                  </a:cubicBezTo>
                  <a:lnTo>
                    <a:pt x="18877" y="13832"/>
                  </a:lnTo>
                  <a:lnTo>
                    <a:pt x="18900" y="13786"/>
                  </a:lnTo>
                  <a:cubicBezTo>
                    <a:pt x="18991" y="13650"/>
                    <a:pt x="19083" y="13467"/>
                    <a:pt x="19174" y="13330"/>
                  </a:cubicBezTo>
                  <a:cubicBezTo>
                    <a:pt x="19193" y="13293"/>
                    <a:pt x="19212" y="13270"/>
                    <a:pt x="19230" y="13239"/>
                  </a:cubicBezTo>
                  <a:lnTo>
                    <a:pt x="19230" y="13239"/>
                  </a:lnTo>
                  <a:cubicBezTo>
                    <a:pt x="19243" y="13238"/>
                    <a:pt x="19243" y="13234"/>
                    <a:pt x="19243" y="13216"/>
                  </a:cubicBezTo>
                  <a:lnTo>
                    <a:pt x="19243" y="13216"/>
                  </a:lnTo>
                  <a:cubicBezTo>
                    <a:pt x="19243" y="13216"/>
                    <a:pt x="19243" y="13216"/>
                    <a:pt x="19243" y="13216"/>
                  </a:cubicBezTo>
                  <a:lnTo>
                    <a:pt x="19243" y="13216"/>
                  </a:lnTo>
                  <a:lnTo>
                    <a:pt x="19220" y="13239"/>
                  </a:lnTo>
                  <a:cubicBezTo>
                    <a:pt x="19243" y="13193"/>
                    <a:pt x="19265" y="13170"/>
                    <a:pt x="19288" y="13125"/>
                  </a:cubicBezTo>
                  <a:lnTo>
                    <a:pt x="19311" y="13102"/>
                  </a:lnTo>
                  <a:lnTo>
                    <a:pt x="19334" y="13056"/>
                  </a:lnTo>
                  <a:lnTo>
                    <a:pt x="19357" y="13010"/>
                  </a:lnTo>
                  <a:cubicBezTo>
                    <a:pt x="19402" y="12965"/>
                    <a:pt x="19425" y="12919"/>
                    <a:pt x="19448" y="12873"/>
                  </a:cubicBezTo>
                  <a:lnTo>
                    <a:pt x="19516" y="12759"/>
                  </a:lnTo>
                  <a:lnTo>
                    <a:pt x="19539" y="12714"/>
                  </a:lnTo>
                  <a:lnTo>
                    <a:pt x="19562" y="12668"/>
                  </a:lnTo>
                  <a:lnTo>
                    <a:pt x="19585" y="12668"/>
                  </a:lnTo>
                  <a:lnTo>
                    <a:pt x="19631" y="12577"/>
                  </a:lnTo>
                  <a:cubicBezTo>
                    <a:pt x="19653" y="12531"/>
                    <a:pt x="19699" y="12463"/>
                    <a:pt x="19722" y="12417"/>
                  </a:cubicBezTo>
                  <a:lnTo>
                    <a:pt x="19745" y="12371"/>
                  </a:lnTo>
                  <a:cubicBezTo>
                    <a:pt x="19768" y="12349"/>
                    <a:pt x="19790" y="12303"/>
                    <a:pt x="19813" y="12257"/>
                  </a:cubicBezTo>
                  <a:lnTo>
                    <a:pt x="19882" y="12166"/>
                  </a:lnTo>
                  <a:cubicBezTo>
                    <a:pt x="19950" y="12006"/>
                    <a:pt x="20041" y="11869"/>
                    <a:pt x="20133" y="11709"/>
                  </a:cubicBezTo>
                  <a:lnTo>
                    <a:pt x="20178" y="11641"/>
                  </a:lnTo>
                  <a:cubicBezTo>
                    <a:pt x="20201" y="11595"/>
                    <a:pt x="20224" y="11572"/>
                    <a:pt x="20247" y="11527"/>
                  </a:cubicBezTo>
                  <a:lnTo>
                    <a:pt x="20270" y="11481"/>
                  </a:lnTo>
                  <a:cubicBezTo>
                    <a:pt x="20315" y="11413"/>
                    <a:pt x="20361" y="11321"/>
                    <a:pt x="20407" y="11253"/>
                  </a:cubicBezTo>
                  <a:cubicBezTo>
                    <a:pt x="20475" y="11116"/>
                    <a:pt x="20544" y="11002"/>
                    <a:pt x="20612" y="10888"/>
                  </a:cubicBezTo>
                  <a:lnTo>
                    <a:pt x="20635" y="10842"/>
                  </a:lnTo>
                  <a:cubicBezTo>
                    <a:pt x="20703" y="10728"/>
                    <a:pt x="20772" y="10614"/>
                    <a:pt x="20817" y="10500"/>
                  </a:cubicBezTo>
                  <a:lnTo>
                    <a:pt x="20886" y="10408"/>
                  </a:lnTo>
                  <a:cubicBezTo>
                    <a:pt x="20909" y="10317"/>
                    <a:pt x="20954" y="10249"/>
                    <a:pt x="21000" y="10180"/>
                  </a:cubicBezTo>
                  <a:lnTo>
                    <a:pt x="21023" y="10134"/>
                  </a:lnTo>
                  <a:cubicBezTo>
                    <a:pt x="21046" y="10066"/>
                    <a:pt x="21069" y="10020"/>
                    <a:pt x="21114" y="9975"/>
                  </a:cubicBezTo>
                  <a:lnTo>
                    <a:pt x="21137" y="9929"/>
                  </a:lnTo>
                  <a:cubicBezTo>
                    <a:pt x="21206" y="9792"/>
                    <a:pt x="21274" y="9655"/>
                    <a:pt x="21365" y="9518"/>
                  </a:cubicBezTo>
                  <a:cubicBezTo>
                    <a:pt x="21388" y="9450"/>
                    <a:pt x="21434" y="9381"/>
                    <a:pt x="21457" y="9313"/>
                  </a:cubicBezTo>
                  <a:cubicBezTo>
                    <a:pt x="21502" y="9244"/>
                    <a:pt x="21548" y="9176"/>
                    <a:pt x="21594" y="9084"/>
                  </a:cubicBezTo>
                  <a:cubicBezTo>
                    <a:pt x="21662" y="8925"/>
                    <a:pt x="21753" y="8788"/>
                    <a:pt x="21845" y="8651"/>
                  </a:cubicBezTo>
                  <a:cubicBezTo>
                    <a:pt x="21890" y="8582"/>
                    <a:pt x="21936" y="8514"/>
                    <a:pt x="21959" y="8445"/>
                  </a:cubicBezTo>
                  <a:cubicBezTo>
                    <a:pt x="21982" y="8400"/>
                    <a:pt x="22027" y="8354"/>
                    <a:pt x="22050" y="8308"/>
                  </a:cubicBezTo>
                  <a:lnTo>
                    <a:pt x="22096" y="8240"/>
                  </a:lnTo>
                  <a:lnTo>
                    <a:pt x="22187" y="8080"/>
                  </a:lnTo>
                  <a:cubicBezTo>
                    <a:pt x="22233" y="7989"/>
                    <a:pt x="22301" y="7898"/>
                    <a:pt x="22347" y="7806"/>
                  </a:cubicBezTo>
                  <a:lnTo>
                    <a:pt x="22461" y="7601"/>
                  </a:lnTo>
                  <a:cubicBezTo>
                    <a:pt x="22507" y="7532"/>
                    <a:pt x="22552" y="7464"/>
                    <a:pt x="22598" y="7373"/>
                  </a:cubicBezTo>
                  <a:lnTo>
                    <a:pt x="22644" y="7281"/>
                  </a:lnTo>
                  <a:cubicBezTo>
                    <a:pt x="22689" y="7213"/>
                    <a:pt x="22712" y="7167"/>
                    <a:pt x="22758" y="7099"/>
                  </a:cubicBezTo>
                  <a:lnTo>
                    <a:pt x="22780" y="7053"/>
                  </a:lnTo>
                  <a:lnTo>
                    <a:pt x="22803" y="6985"/>
                  </a:lnTo>
                  <a:lnTo>
                    <a:pt x="22826" y="6985"/>
                  </a:lnTo>
                  <a:cubicBezTo>
                    <a:pt x="22826" y="6962"/>
                    <a:pt x="22826" y="6962"/>
                    <a:pt x="22849" y="6939"/>
                  </a:cubicBezTo>
                  <a:lnTo>
                    <a:pt x="22849" y="6916"/>
                  </a:lnTo>
                  <a:cubicBezTo>
                    <a:pt x="22872" y="6893"/>
                    <a:pt x="22872" y="6893"/>
                    <a:pt x="22872" y="6893"/>
                  </a:cubicBezTo>
                  <a:cubicBezTo>
                    <a:pt x="22895" y="6870"/>
                    <a:pt x="22917" y="6825"/>
                    <a:pt x="22917" y="6802"/>
                  </a:cubicBezTo>
                  <a:cubicBezTo>
                    <a:pt x="22917" y="6756"/>
                    <a:pt x="22940" y="6711"/>
                    <a:pt x="22940" y="6688"/>
                  </a:cubicBezTo>
                  <a:cubicBezTo>
                    <a:pt x="22940" y="6642"/>
                    <a:pt x="22940" y="6597"/>
                    <a:pt x="22917" y="6574"/>
                  </a:cubicBezTo>
                  <a:cubicBezTo>
                    <a:pt x="22917" y="6528"/>
                    <a:pt x="22917" y="6460"/>
                    <a:pt x="22895" y="6414"/>
                  </a:cubicBezTo>
                  <a:cubicBezTo>
                    <a:pt x="22872" y="6345"/>
                    <a:pt x="22849" y="6300"/>
                    <a:pt x="22803" y="6231"/>
                  </a:cubicBezTo>
                  <a:cubicBezTo>
                    <a:pt x="22780" y="6163"/>
                    <a:pt x="22735" y="6117"/>
                    <a:pt x="22689" y="6072"/>
                  </a:cubicBezTo>
                  <a:lnTo>
                    <a:pt x="22666" y="6049"/>
                  </a:lnTo>
                  <a:cubicBezTo>
                    <a:pt x="22507" y="5843"/>
                    <a:pt x="22301" y="5684"/>
                    <a:pt x="22119" y="5547"/>
                  </a:cubicBezTo>
                  <a:lnTo>
                    <a:pt x="22096" y="5524"/>
                  </a:lnTo>
                  <a:lnTo>
                    <a:pt x="22027" y="5455"/>
                  </a:lnTo>
                  <a:lnTo>
                    <a:pt x="21845" y="5318"/>
                  </a:lnTo>
                  <a:cubicBezTo>
                    <a:pt x="21753" y="5204"/>
                    <a:pt x="21616" y="5136"/>
                    <a:pt x="21502" y="5044"/>
                  </a:cubicBezTo>
                  <a:lnTo>
                    <a:pt x="21479" y="4999"/>
                  </a:lnTo>
                  <a:lnTo>
                    <a:pt x="21342" y="4907"/>
                  </a:lnTo>
                  <a:cubicBezTo>
                    <a:pt x="21274" y="4839"/>
                    <a:pt x="21183" y="4771"/>
                    <a:pt x="21091" y="4725"/>
                  </a:cubicBezTo>
                  <a:cubicBezTo>
                    <a:pt x="20954" y="4611"/>
                    <a:pt x="20840" y="4519"/>
                    <a:pt x="20703" y="4428"/>
                  </a:cubicBezTo>
                  <a:cubicBezTo>
                    <a:pt x="20635" y="4382"/>
                    <a:pt x="20566" y="4337"/>
                    <a:pt x="20498" y="4291"/>
                  </a:cubicBezTo>
                  <a:cubicBezTo>
                    <a:pt x="20429" y="4246"/>
                    <a:pt x="20361" y="4177"/>
                    <a:pt x="20293" y="4131"/>
                  </a:cubicBezTo>
                  <a:cubicBezTo>
                    <a:pt x="20270" y="4109"/>
                    <a:pt x="20224" y="4086"/>
                    <a:pt x="20201" y="4086"/>
                  </a:cubicBezTo>
                  <a:cubicBezTo>
                    <a:pt x="20178" y="4040"/>
                    <a:pt x="20133" y="4017"/>
                    <a:pt x="20110" y="3994"/>
                  </a:cubicBezTo>
                  <a:cubicBezTo>
                    <a:pt x="20041" y="3949"/>
                    <a:pt x="19950" y="3903"/>
                    <a:pt x="19882" y="3858"/>
                  </a:cubicBezTo>
                  <a:cubicBezTo>
                    <a:pt x="19790" y="3789"/>
                    <a:pt x="19699" y="3721"/>
                    <a:pt x="19585" y="3652"/>
                  </a:cubicBezTo>
                  <a:lnTo>
                    <a:pt x="19471" y="3584"/>
                  </a:lnTo>
                  <a:cubicBezTo>
                    <a:pt x="19425" y="3561"/>
                    <a:pt x="19402" y="3538"/>
                    <a:pt x="19357" y="3515"/>
                  </a:cubicBezTo>
                  <a:cubicBezTo>
                    <a:pt x="19334" y="3492"/>
                    <a:pt x="19288" y="3469"/>
                    <a:pt x="19243" y="3424"/>
                  </a:cubicBezTo>
                  <a:lnTo>
                    <a:pt x="19083" y="3310"/>
                  </a:lnTo>
                  <a:lnTo>
                    <a:pt x="19014" y="3287"/>
                  </a:lnTo>
                  <a:cubicBezTo>
                    <a:pt x="18877" y="3196"/>
                    <a:pt x="18740" y="3104"/>
                    <a:pt x="18603" y="3013"/>
                  </a:cubicBezTo>
                  <a:cubicBezTo>
                    <a:pt x="18489" y="2944"/>
                    <a:pt x="18352" y="2876"/>
                    <a:pt x="18238" y="2808"/>
                  </a:cubicBezTo>
                  <a:lnTo>
                    <a:pt x="18147" y="2739"/>
                  </a:lnTo>
                  <a:lnTo>
                    <a:pt x="18124" y="2739"/>
                  </a:lnTo>
                  <a:cubicBezTo>
                    <a:pt x="17987" y="2648"/>
                    <a:pt x="17827" y="2579"/>
                    <a:pt x="17690" y="2488"/>
                  </a:cubicBezTo>
                  <a:lnTo>
                    <a:pt x="17462" y="2374"/>
                  </a:lnTo>
                  <a:cubicBezTo>
                    <a:pt x="17234" y="2260"/>
                    <a:pt x="17006" y="2123"/>
                    <a:pt x="16755" y="2009"/>
                  </a:cubicBezTo>
                  <a:lnTo>
                    <a:pt x="16595" y="1940"/>
                  </a:lnTo>
                  <a:lnTo>
                    <a:pt x="16526" y="1895"/>
                  </a:lnTo>
                  <a:lnTo>
                    <a:pt x="16458" y="1872"/>
                  </a:lnTo>
                  <a:cubicBezTo>
                    <a:pt x="16321" y="1803"/>
                    <a:pt x="16184" y="1735"/>
                    <a:pt x="16047" y="1689"/>
                  </a:cubicBezTo>
                  <a:cubicBezTo>
                    <a:pt x="15887" y="1621"/>
                    <a:pt x="15727" y="1552"/>
                    <a:pt x="15568" y="1484"/>
                  </a:cubicBezTo>
                  <a:cubicBezTo>
                    <a:pt x="15408" y="1415"/>
                    <a:pt x="15248" y="1347"/>
                    <a:pt x="15088" y="1301"/>
                  </a:cubicBezTo>
                  <a:cubicBezTo>
                    <a:pt x="14997" y="1255"/>
                    <a:pt x="14883" y="1210"/>
                    <a:pt x="14792" y="1187"/>
                  </a:cubicBezTo>
                  <a:cubicBezTo>
                    <a:pt x="14723" y="1164"/>
                    <a:pt x="14677" y="1141"/>
                    <a:pt x="14609" y="1118"/>
                  </a:cubicBezTo>
                  <a:lnTo>
                    <a:pt x="14495" y="1073"/>
                  </a:lnTo>
                  <a:cubicBezTo>
                    <a:pt x="14381" y="1027"/>
                    <a:pt x="14244" y="982"/>
                    <a:pt x="14130" y="936"/>
                  </a:cubicBezTo>
                  <a:cubicBezTo>
                    <a:pt x="14038" y="913"/>
                    <a:pt x="13924" y="890"/>
                    <a:pt x="13833" y="845"/>
                  </a:cubicBezTo>
                  <a:cubicBezTo>
                    <a:pt x="13764" y="845"/>
                    <a:pt x="13696" y="822"/>
                    <a:pt x="13628" y="799"/>
                  </a:cubicBezTo>
                  <a:cubicBezTo>
                    <a:pt x="13582" y="776"/>
                    <a:pt x="13536" y="776"/>
                    <a:pt x="13513" y="753"/>
                  </a:cubicBezTo>
                  <a:cubicBezTo>
                    <a:pt x="13468" y="753"/>
                    <a:pt x="13422" y="730"/>
                    <a:pt x="13376" y="708"/>
                  </a:cubicBezTo>
                  <a:cubicBezTo>
                    <a:pt x="13308" y="708"/>
                    <a:pt x="13239" y="685"/>
                    <a:pt x="13194" y="662"/>
                  </a:cubicBezTo>
                  <a:lnTo>
                    <a:pt x="13125" y="639"/>
                  </a:lnTo>
                  <a:cubicBezTo>
                    <a:pt x="13011" y="616"/>
                    <a:pt x="12920" y="593"/>
                    <a:pt x="12829" y="571"/>
                  </a:cubicBezTo>
                  <a:cubicBezTo>
                    <a:pt x="12760" y="548"/>
                    <a:pt x="12692" y="525"/>
                    <a:pt x="12623" y="502"/>
                  </a:cubicBezTo>
                  <a:cubicBezTo>
                    <a:pt x="12463" y="479"/>
                    <a:pt x="12326" y="434"/>
                    <a:pt x="12167" y="388"/>
                  </a:cubicBezTo>
                  <a:lnTo>
                    <a:pt x="12121" y="388"/>
                  </a:lnTo>
                  <a:lnTo>
                    <a:pt x="12053" y="365"/>
                  </a:lnTo>
                  <a:cubicBezTo>
                    <a:pt x="11916" y="342"/>
                    <a:pt x="11779" y="297"/>
                    <a:pt x="11642" y="274"/>
                  </a:cubicBezTo>
                  <a:cubicBezTo>
                    <a:pt x="11459" y="228"/>
                    <a:pt x="11277" y="205"/>
                    <a:pt x="11094" y="160"/>
                  </a:cubicBezTo>
                  <a:cubicBezTo>
                    <a:pt x="10957" y="160"/>
                    <a:pt x="10797" y="114"/>
                    <a:pt x="10615" y="114"/>
                  </a:cubicBezTo>
                  <a:lnTo>
                    <a:pt x="10523" y="114"/>
                  </a:lnTo>
                  <a:cubicBezTo>
                    <a:pt x="10478" y="114"/>
                    <a:pt x="10409" y="91"/>
                    <a:pt x="10363" y="91"/>
                  </a:cubicBezTo>
                  <a:lnTo>
                    <a:pt x="10067" y="91"/>
                  </a:lnTo>
                  <a:cubicBezTo>
                    <a:pt x="9998" y="46"/>
                    <a:pt x="9930" y="46"/>
                    <a:pt x="9884" y="23"/>
                  </a:cubicBezTo>
                  <a:cubicBezTo>
                    <a:pt x="9816" y="0"/>
                    <a:pt x="9747" y="0"/>
                    <a:pt x="96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320759" y="2833284"/>
              <a:ext cx="149436" cy="99642"/>
            </a:xfrm>
            <a:custGeom>
              <a:avLst/>
              <a:gdLst/>
              <a:ahLst/>
              <a:cxnLst/>
              <a:rect l="l" t="t" r="r" b="b"/>
              <a:pathLst>
                <a:path w="2671" h="1781" extrusionOk="0">
                  <a:moveTo>
                    <a:pt x="411" y="0"/>
                  </a:moveTo>
                  <a:cubicBezTo>
                    <a:pt x="366" y="0"/>
                    <a:pt x="320" y="23"/>
                    <a:pt x="274" y="23"/>
                  </a:cubicBezTo>
                  <a:cubicBezTo>
                    <a:pt x="229" y="46"/>
                    <a:pt x="183" y="69"/>
                    <a:pt x="160" y="92"/>
                  </a:cubicBezTo>
                  <a:cubicBezTo>
                    <a:pt x="137" y="115"/>
                    <a:pt x="115" y="115"/>
                    <a:pt x="115" y="137"/>
                  </a:cubicBezTo>
                  <a:cubicBezTo>
                    <a:pt x="92" y="137"/>
                    <a:pt x="69" y="137"/>
                    <a:pt x="46" y="160"/>
                  </a:cubicBezTo>
                  <a:cubicBezTo>
                    <a:pt x="23" y="160"/>
                    <a:pt x="0" y="183"/>
                    <a:pt x="0" y="206"/>
                  </a:cubicBezTo>
                  <a:cubicBezTo>
                    <a:pt x="0" y="229"/>
                    <a:pt x="0" y="252"/>
                    <a:pt x="23" y="274"/>
                  </a:cubicBezTo>
                  <a:cubicBezTo>
                    <a:pt x="46" y="343"/>
                    <a:pt x="69" y="411"/>
                    <a:pt x="92" y="480"/>
                  </a:cubicBezTo>
                  <a:cubicBezTo>
                    <a:pt x="137" y="548"/>
                    <a:pt x="183" y="594"/>
                    <a:pt x="206" y="662"/>
                  </a:cubicBezTo>
                  <a:cubicBezTo>
                    <a:pt x="297" y="777"/>
                    <a:pt x="388" y="891"/>
                    <a:pt x="503" y="1005"/>
                  </a:cubicBezTo>
                  <a:cubicBezTo>
                    <a:pt x="548" y="1050"/>
                    <a:pt x="617" y="1119"/>
                    <a:pt x="685" y="1165"/>
                  </a:cubicBezTo>
                  <a:cubicBezTo>
                    <a:pt x="754" y="1210"/>
                    <a:pt x="822" y="1256"/>
                    <a:pt x="868" y="1302"/>
                  </a:cubicBezTo>
                  <a:cubicBezTo>
                    <a:pt x="936" y="1347"/>
                    <a:pt x="1005" y="1370"/>
                    <a:pt x="1050" y="1416"/>
                  </a:cubicBezTo>
                  <a:cubicBezTo>
                    <a:pt x="1119" y="1461"/>
                    <a:pt x="1210" y="1484"/>
                    <a:pt x="1279" y="1507"/>
                  </a:cubicBezTo>
                  <a:cubicBezTo>
                    <a:pt x="1416" y="1575"/>
                    <a:pt x="1553" y="1644"/>
                    <a:pt x="1712" y="1667"/>
                  </a:cubicBezTo>
                  <a:cubicBezTo>
                    <a:pt x="1781" y="1690"/>
                    <a:pt x="1849" y="1712"/>
                    <a:pt x="1918" y="1735"/>
                  </a:cubicBezTo>
                  <a:cubicBezTo>
                    <a:pt x="1986" y="1758"/>
                    <a:pt x="2055" y="1758"/>
                    <a:pt x="2146" y="1781"/>
                  </a:cubicBezTo>
                  <a:lnTo>
                    <a:pt x="2329" y="1781"/>
                  </a:lnTo>
                  <a:cubicBezTo>
                    <a:pt x="2420" y="1781"/>
                    <a:pt x="2534" y="1781"/>
                    <a:pt x="2602" y="1690"/>
                  </a:cubicBezTo>
                  <a:cubicBezTo>
                    <a:pt x="2625" y="1667"/>
                    <a:pt x="2648" y="1644"/>
                    <a:pt x="2671" y="1598"/>
                  </a:cubicBezTo>
                  <a:cubicBezTo>
                    <a:pt x="2671" y="1553"/>
                    <a:pt x="2671" y="1507"/>
                    <a:pt x="2671" y="1484"/>
                  </a:cubicBezTo>
                  <a:cubicBezTo>
                    <a:pt x="2648" y="1461"/>
                    <a:pt x="2648" y="1416"/>
                    <a:pt x="2648" y="1416"/>
                  </a:cubicBezTo>
                  <a:cubicBezTo>
                    <a:pt x="2625" y="1370"/>
                    <a:pt x="2625" y="1347"/>
                    <a:pt x="2602" y="1324"/>
                  </a:cubicBezTo>
                  <a:cubicBezTo>
                    <a:pt x="2557" y="1233"/>
                    <a:pt x="2511" y="1165"/>
                    <a:pt x="2466" y="1119"/>
                  </a:cubicBezTo>
                  <a:cubicBezTo>
                    <a:pt x="2420" y="1050"/>
                    <a:pt x="2374" y="982"/>
                    <a:pt x="2306" y="914"/>
                  </a:cubicBezTo>
                  <a:cubicBezTo>
                    <a:pt x="2260" y="845"/>
                    <a:pt x="2192" y="777"/>
                    <a:pt x="2123" y="731"/>
                  </a:cubicBezTo>
                  <a:cubicBezTo>
                    <a:pt x="2055" y="662"/>
                    <a:pt x="1986" y="594"/>
                    <a:pt x="1895" y="548"/>
                  </a:cubicBezTo>
                  <a:cubicBezTo>
                    <a:pt x="1826" y="480"/>
                    <a:pt x="1758" y="434"/>
                    <a:pt x="1667" y="389"/>
                  </a:cubicBezTo>
                  <a:cubicBezTo>
                    <a:pt x="1507" y="297"/>
                    <a:pt x="1324" y="206"/>
                    <a:pt x="1142" y="137"/>
                  </a:cubicBezTo>
                  <a:cubicBezTo>
                    <a:pt x="982" y="92"/>
                    <a:pt x="799" y="46"/>
                    <a:pt x="640" y="23"/>
                  </a:cubicBezTo>
                  <a:cubicBezTo>
                    <a:pt x="571" y="23"/>
                    <a:pt x="503"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281203" y="2086206"/>
              <a:ext cx="661579" cy="516004"/>
            </a:xfrm>
            <a:custGeom>
              <a:avLst/>
              <a:gdLst/>
              <a:ahLst/>
              <a:cxnLst/>
              <a:rect l="l" t="t" r="r" b="b"/>
              <a:pathLst>
                <a:path w="11825" h="9223" extrusionOk="0">
                  <a:moveTo>
                    <a:pt x="2238" y="1"/>
                  </a:moveTo>
                  <a:cubicBezTo>
                    <a:pt x="2215" y="1"/>
                    <a:pt x="2169" y="1"/>
                    <a:pt x="2169" y="46"/>
                  </a:cubicBezTo>
                  <a:cubicBezTo>
                    <a:pt x="2147" y="46"/>
                    <a:pt x="2147" y="46"/>
                    <a:pt x="2147" y="69"/>
                  </a:cubicBezTo>
                  <a:cubicBezTo>
                    <a:pt x="2124" y="69"/>
                    <a:pt x="2124" y="92"/>
                    <a:pt x="2101" y="115"/>
                  </a:cubicBezTo>
                  <a:lnTo>
                    <a:pt x="2101" y="138"/>
                  </a:lnTo>
                  <a:lnTo>
                    <a:pt x="2101" y="160"/>
                  </a:lnTo>
                  <a:cubicBezTo>
                    <a:pt x="2078" y="206"/>
                    <a:pt x="2055" y="252"/>
                    <a:pt x="2032" y="297"/>
                  </a:cubicBezTo>
                  <a:lnTo>
                    <a:pt x="1941" y="480"/>
                  </a:lnTo>
                  <a:cubicBezTo>
                    <a:pt x="1873" y="594"/>
                    <a:pt x="1827" y="708"/>
                    <a:pt x="1759" y="845"/>
                  </a:cubicBezTo>
                  <a:cubicBezTo>
                    <a:pt x="1713" y="891"/>
                    <a:pt x="1690" y="959"/>
                    <a:pt x="1667" y="1005"/>
                  </a:cubicBezTo>
                  <a:lnTo>
                    <a:pt x="1622" y="1074"/>
                  </a:lnTo>
                  <a:lnTo>
                    <a:pt x="1622" y="1096"/>
                  </a:lnTo>
                  <a:lnTo>
                    <a:pt x="1553" y="1233"/>
                  </a:lnTo>
                  <a:cubicBezTo>
                    <a:pt x="1462" y="1370"/>
                    <a:pt x="1416" y="1507"/>
                    <a:pt x="1348" y="1644"/>
                  </a:cubicBezTo>
                  <a:cubicBezTo>
                    <a:pt x="1302" y="1713"/>
                    <a:pt x="1279" y="1758"/>
                    <a:pt x="1234" y="1827"/>
                  </a:cubicBezTo>
                  <a:lnTo>
                    <a:pt x="1211" y="1895"/>
                  </a:lnTo>
                  <a:lnTo>
                    <a:pt x="1142" y="2032"/>
                  </a:lnTo>
                  <a:lnTo>
                    <a:pt x="1142" y="2032"/>
                  </a:lnTo>
                  <a:lnTo>
                    <a:pt x="1165" y="2009"/>
                  </a:lnTo>
                  <a:lnTo>
                    <a:pt x="1165" y="2009"/>
                  </a:lnTo>
                  <a:cubicBezTo>
                    <a:pt x="1074" y="2192"/>
                    <a:pt x="982" y="2352"/>
                    <a:pt x="914" y="2534"/>
                  </a:cubicBezTo>
                  <a:lnTo>
                    <a:pt x="891" y="2557"/>
                  </a:lnTo>
                  <a:lnTo>
                    <a:pt x="891" y="2580"/>
                  </a:lnTo>
                  <a:lnTo>
                    <a:pt x="823" y="2694"/>
                  </a:lnTo>
                  <a:lnTo>
                    <a:pt x="709" y="2922"/>
                  </a:lnTo>
                  <a:cubicBezTo>
                    <a:pt x="686" y="2991"/>
                    <a:pt x="663" y="3059"/>
                    <a:pt x="617" y="3105"/>
                  </a:cubicBezTo>
                  <a:lnTo>
                    <a:pt x="594" y="3151"/>
                  </a:lnTo>
                  <a:lnTo>
                    <a:pt x="549" y="3242"/>
                  </a:lnTo>
                  <a:cubicBezTo>
                    <a:pt x="503" y="3356"/>
                    <a:pt x="457" y="3470"/>
                    <a:pt x="389" y="3584"/>
                  </a:cubicBezTo>
                  <a:cubicBezTo>
                    <a:pt x="343" y="3653"/>
                    <a:pt x="321" y="3721"/>
                    <a:pt x="275" y="3813"/>
                  </a:cubicBezTo>
                  <a:lnTo>
                    <a:pt x="229" y="3927"/>
                  </a:lnTo>
                  <a:lnTo>
                    <a:pt x="206" y="3949"/>
                  </a:lnTo>
                  <a:lnTo>
                    <a:pt x="184" y="3972"/>
                  </a:lnTo>
                  <a:lnTo>
                    <a:pt x="161" y="4018"/>
                  </a:lnTo>
                  <a:lnTo>
                    <a:pt x="161" y="4041"/>
                  </a:lnTo>
                  <a:lnTo>
                    <a:pt x="138" y="4086"/>
                  </a:lnTo>
                  <a:cubicBezTo>
                    <a:pt x="138" y="4086"/>
                    <a:pt x="115" y="4109"/>
                    <a:pt x="115" y="4109"/>
                  </a:cubicBezTo>
                  <a:cubicBezTo>
                    <a:pt x="115" y="4109"/>
                    <a:pt x="92" y="4132"/>
                    <a:pt x="92" y="4155"/>
                  </a:cubicBezTo>
                  <a:cubicBezTo>
                    <a:pt x="47" y="4201"/>
                    <a:pt x="24" y="4223"/>
                    <a:pt x="24" y="4269"/>
                  </a:cubicBezTo>
                  <a:cubicBezTo>
                    <a:pt x="1" y="4338"/>
                    <a:pt x="24" y="4406"/>
                    <a:pt x="69" y="4474"/>
                  </a:cubicBezTo>
                  <a:cubicBezTo>
                    <a:pt x="115" y="4520"/>
                    <a:pt x="138" y="4543"/>
                    <a:pt x="206" y="4566"/>
                  </a:cubicBezTo>
                  <a:cubicBezTo>
                    <a:pt x="229" y="4589"/>
                    <a:pt x="275" y="4611"/>
                    <a:pt x="321" y="4634"/>
                  </a:cubicBezTo>
                  <a:cubicBezTo>
                    <a:pt x="389" y="4680"/>
                    <a:pt x="480" y="4703"/>
                    <a:pt x="549" y="4748"/>
                  </a:cubicBezTo>
                  <a:lnTo>
                    <a:pt x="594" y="4771"/>
                  </a:lnTo>
                  <a:cubicBezTo>
                    <a:pt x="663" y="4794"/>
                    <a:pt x="731" y="4817"/>
                    <a:pt x="800" y="4862"/>
                  </a:cubicBezTo>
                  <a:lnTo>
                    <a:pt x="868" y="4885"/>
                  </a:lnTo>
                  <a:cubicBezTo>
                    <a:pt x="914" y="4908"/>
                    <a:pt x="982" y="4931"/>
                    <a:pt x="1028" y="4954"/>
                  </a:cubicBezTo>
                  <a:cubicBezTo>
                    <a:pt x="1074" y="4977"/>
                    <a:pt x="1142" y="4999"/>
                    <a:pt x="1211" y="5045"/>
                  </a:cubicBezTo>
                  <a:lnTo>
                    <a:pt x="1256" y="5068"/>
                  </a:lnTo>
                  <a:cubicBezTo>
                    <a:pt x="1302" y="5091"/>
                    <a:pt x="1371" y="5136"/>
                    <a:pt x="1439" y="5159"/>
                  </a:cubicBezTo>
                  <a:cubicBezTo>
                    <a:pt x="1576" y="5228"/>
                    <a:pt x="1713" y="5296"/>
                    <a:pt x="1850" y="5365"/>
                  </a:cubicBezTo>
                  <a:cubicBezTo>
                    <a:pt x="1941" y="5410"/>
                    <a:pt x="2055" y="5456"/>
                    <a:pt x="2147" y="5524"/>
                  </a:cubicBezTo>
                  <a:lnTo>
                    <a:pt x="2261" y="5570"/>
                  </a:lnTo>
                  <a:cubicBezTo>
                    <a:pt x="2329" y="5616"/>
                    <a:pt x="2398" y="5639"/>
                    <a:pt x="2466" y="5684"/>
                  </a:cubicBezTo>
                  <a:cubicBezTo>
                    <a:pt x="2535" y="5707"/>
                    <a:pt x="2603" y="5753"/>
                    <a:pt x="2672" y="5776"/>
                  </a:cubicBezTo>
                  <a:lnTo>
                    <a:pt x="2740" y="5821"/>
                  </a:lnTo>
                  <a:lnTo>
                    <a:pt x="2763" y="5821"/>
                  </a:lnTo>
                  <a:lnTo>
                    <a:pt x="2808" y="5844"/>
                  </a:lnTo>
                  <a:lnTo>
                    <a:pt x="2831" y="5844"/>
                  </a:lnTo>
                  <a:lnTo>
                    <a:pt x="2854" y="5867"/>
                  </a:lnTo>
                  <a:lnTo>
                    <a:pt x="2945" y="5912"/>
                  </a:lnTo>
                  <a:cubicBezTo>
                    <a:pt x="3060" y="5958"/>
                    <a:pt x="3151" y="6004"/>
                    <a:pt x="3242" y="6049"/>
                  </a:cubicBezTo>
                  <a:lnTo>
                    <a:pt x="3265" y="6049"/>
                  </a:lnTo>
                  <a:lnTo>
                    <a:pt x="3379" y="6095"/>
                  </a:lnTo>
                  <a:cubicBezTo>
                    <a:pt x="3516" y="6164"/>
                    <a:pt x="3653" y="6232"/>
                    <a:pt x="3790" y="6300"/>
                  </a:cubicBezTo>
                  <a:cubicBezTo>
                    <a:pt x="3881" y="6346"/>
                    <a:pt x="3950" y="6392"/>
                    <a:pt x="4041" y="6415"/>
                  </a:cubicBezTo>
                  <a:lnTo>
                    <a:pt x="4224" y="6506"/>
                  </a:lnTo>
                  <a:cubicBezTo>
                    <a:pt x="4361" y="6574"/>
                    <a:pt x="4498" y="6643"/>
                    <a:pt x="4635" y="6734"/>
                  </a:cubicBezTo>
                  <a:lnTo>
                    <a:pt x="4657" y="6734"/>
                  </a:lnTo>
                  <a:cubicBezTo>
                    <a:pt x="4817" y="6803"/>
                    <a:pt x="4954" y="6894"/>
                    <a:pt x="5091" y="6962"/>
                  </a:cubicBezTo>
                  <a:lnTo>
                    <a:pt x="5502" y="7168"/>
                  </a:lnTo>
                  <a:lnTo>
                    <a:pt x="5639" y="7259"/>
                  </a:lnTo>
                  <a:lnTo>
                    <a:pt x="5753" y="7305"/>
                  </a:lnTo>
                  <a:lnTo>
                    <a:pt x="6027" y="7465"/>
                  </a:lnTo>
                  <a:lnTo>
                    <a:pt x="6118" y="7510"/>
                  </a:lnTo>
                  <a:cubicBezTo>
                    <a:pt x="6232" y="7579"/>
                    <a:pt x="6346" y="7624"/>
                    <a:pt x="6461" y="7693"/>
                  </a:cubicBezTo>
                  <a:lnTo>
                    <a:pt x="6757" y="7853"/>
                  </a:lnTo>
                  <a:lnTo>
                    <a:pt x="6917" y="7921"/>
                  </a:lnTo>
                  <a:lnTo>
                    <a:pt x="7328" y="8127"/>
                  </a:lnTo>
                  <a:lnTo>
                    <a:pt x="7670" y="8309"/>
                  </a:lnTo>
                  <a:lnTo>
                    <a:pt x="7807" y="8378"/>
                  </a:lnTo>
                  <a:cubicBezTo>
                    <a:pt x="7876" y="8423"/>
                    <a:pt x="7967" y="8446"/>
                    <a:pt x="8035" y="8492"/>
                  </a:cubicBezTo>
                  <a:lnTo>
                    <a:pt x="8104" y="8515"/>
                  </a:lnTo>
                  <a:lnTo>
                    <a:pt x="8150" y="8537"/>
                  </a:lnTo>
                  <a:lnTo>
                    <a:pt x="8218" y="8583"/>
                  </a:lnTo>
                  <a:lnTo>
                    <a:pt x="8264" y="8583"/>
                  </a:lnTo>
                  <a:cubicBezTo>
                    <a:pt x="8378" y="8651"/>
                    <a:pt x="8515" y="8720"/>
                    <a:pt x="8652" y="8788"/>
                  </a:cubicBezTo>
                  <a:cubicBezTo>
                    <a:pt x="8720" y="8834"/>
                    <a:pt x="8812" y="8857"/>
                    <a:pt x="8880" y="8903"/>
                  </a:cubicBezTo>
                  <a:cubicBezTo>
                    <a:pt x="9017" y="8948"/>
                    <a:pt x="9131" y="9017"/>
                    <a:pt x="9245" y="9062"/>
                  </a:cubicBezTo>
                  <a:cubicBezTo>
                    <a:pt x="9291" y="9085"/>
                    <a:pt x="9337" y="9108"/>
                    <a:pt x="9382" y="9154"/>
                  </a:cubicBezTo>
                  <a:lnTo>
                    <a:pt x="9405" y="9154"/>
                  </a:lnTo>
                  <a:cubicBezTo>
                    <a:pt x="9451" y="9199"/>
                    <a:pt x="9519" y="9222"/>
                    <a:pt x="9565" y="9222"/>
                  </a:cubicBezTo>
                  <a:lnTo>
                    <a:pt x="9610" y="9222"/>
                  </a:lnTo>
                  <a:cubicBezTo>
                    <a:pt x="9679" y="9199"/>
                    <a:pt x="9747" y="9154"/>
                    <a:pt x="9793" y="9062"/>
                  </a:cubicBezTo>
                  <a:cubicBezTo>
                    <a:pt x="9816" y="9040"/>
                    <a:pt x="9839" y="8994"/>
                    <a:pt x="9839" y="8948"/>
                  </a:cubicBezTo>
                  <a:cubicBezTo>
                    <a:pt x="9862" y="8925"/>
                    <a:pt x="9862" y="8880"/>
                    <a:pt x="9884" y="8857"/>
                  </a:cubicBezTo>
                  <a:lnTo>
                    <a:pt x="9884" y="8857"/>
                  </a:lnTo>
                  <a:lnTo>
                    <a:pt x="9862" y="8880"/>
                  </a:lnTo>
                  <a:cubicBezTo>
                    <a:pt x="9907" y="8788"/>
                    <a:pt x="9953" y="8697"/>
                    <a:pt x="9998" y="8606"/>
                  </a:cubicBezTo>
                  <a:cubicBezTo>
                    <a:pt x="10021" y="8560"/>
                    <a:pt x="10044" y="8537"/>
                    <a:pt x="10044" y="8492"/>
                  </a:cubicBezTo>
                  <a:cubicBezTo>
                    <a:pt x="10067" y="8469"/>
                    <a:pt x="10090" y="8423"/>
                    <a:pt x="10113" y="8400"/>
                  </a:cubicBezTo>
                  <a:cubicBezTo>
                    <a:pt x="10158" y="8309"/>
                    <a:pt x="10181" y="8218"/>
                    <a:pt x="10227" y="8127"/>
                  </a:cubicBezTo>
                  <a:lnTo>
                    <a:pt x="10272" y="7990"/>
                  </a:lnTo>
                  <a:cubicBezTo>
                    <a:pt x="10318" y="7875"/>
                    <a:pt x="10364" y="7761"/>
                    <a:pt x="10432" y="7647"/>
                  </a:cubicBezTo>
                  <a:cubicBezTo>
                    <a:pt x="10478" y="7510"/>
                    <a:pt x="10546" y="7373"/>
                    <a:pt x="10615" y="7259"/>
                  </a:cubicBezTo>
                  <a:lnTo>
                    <a:pt x="10638" y="7213"/>
                  </a:lnTo>
                  <a:lnTo>
                    <a:pt x="10660" y="7191"/>
                  </a:lnTo>
                  <a:lnTo>
                    <a:pt x="10683" y="7145"/>
                  </a:lnTo>
                  <a:lnTo>
                    <a:pt x="10729" y="7031"/>
                  </a:lnTo>
                  <a:cubicBezTo>
                    <a:pt x="10752" y="7008"/>
                    <a:pt x="10775" y="6962"/>
                    <a:pt x="10820" y="6917"/>
                  </a:cubicBezTo>
                  <a:cubicBezTo>
                    <a:pt x="10820" y="6894"/>
                    <a:pt x="10843" y="6848"/>
                    <a:pt x="10866" y="6825"/>
                  </a:cubicBezTo>
                  <a:cubicBezTo>
                    <a:pt x="11048" y="6529"/>
                    <a:pt x="11185" y="6232"/>
                    <a:pt x="11300" y="5935"/>
                  </a:cubicBezTo>
                  <a:lnTo>
                    <a:pt x="11322" y="5867"/>
                  </a:lnTo>
                  <a:cubicBezTo>
                    <a:pt x="11345" y="5821"/>
                    <a:pt x="11368" y="5753"/>
                    <a:pt x="11391" y="5707"/>
                  </a:cubicBezTo>
                  <a:cubicBezTo>
                    <a:pt x="11414" y="5661"/>
                    <a:pt x="11436" y="5616"/>
                    <a:pt x="11482" y="5570"/>
                  </a:cubicBezTo>
                  <a:cubicBezTo>
                    <a:pt x="11505" y="5502"/>
                    <a:pt x="11528" y="5433"/>
                    <a:pt x="11573" y="5365"/>
                  </a:cubicBezTo>
                  <a:cubicBezTo>
                    <a:pt x="11596" y="5296"/>
                    <a:pt x="11642" y="5205"/>
                    <a:pt x="11688" y="5136"/>
                  </a:cubicBezTo>
                  <a:lnTo>
                    <a:pt x="11733" y="5068"/>
                  </a:lnTo>
                  <a:lnTo>
                    <a:pt x="11756" y="5022"/>
                  </a:lnTo>
                  <a:cubicBezTo>
                    <a:pt x="11756" y="5022"/>
                    <a:pt x="11779" y="4999"/>
                    <a:pt x="11779" y="4977"/>
                  </a:cubicBezTo>
                  <a:cubicBezTo>
                    <a:pt x="11802" y="4931"/>
                    <a:pt x="11824" y="4885"/>
                    <a:pt x="11802" y="4817"/>
                  </a:cubicBezTo>
                  <a:cubicBezTo>
                    <a:pt x="11802" y="4771"/>
                    <a:pt x="11779" y="4748"/>
                    <a:pt x="11733" y="4726"/>
                  </a:cubicBezTo>
                  <a:cubicBezTo>
                    <a:pt x="11710" y="4703"/>
                    <a:pt x="11665" y="4680"/>
                    <a:pt x="11642" y="4680"/>
                  </a:cubicBezTo>
                  <a:cubicBezTo>
                    <a:pt x="11642" y="4680"/>
                    <a:pt x="11619" y="4703"/>
                    <a:pt x="11619" y="4703"/>
                  </a:cubicBezTo>
                  <a:cubicBezTo>
                    <a:pt x="11573" y="4657"/>
                    <a:pt x="11528" y="4657"/>
                    <a:pt x="11505" y="4634"/>
                  </a:cubicBezTo>
                  <a:lnTo>
                    <a:pt x="11436" y="4611"/>
                  </a:lnTo>
                  <a:cubicBezTo>
                    <a:pt x="11391" y="4589"/>
                    <a:pt x="11345" y="4543"/>
                    <a:pt x="11277" y="4520"/>
                  </a:cubicBezTo>
                  <a:lnTo>
                    <a:pt x="11231" y="4497"/>
                  </a:lnTo>
                  <a:cubicBezTo>
                    <a:pt x="11163" y="4452"/>
                    <a:pt x="11094" y="4429"/>
                    <a:pt x="11026" y="4406"/>
                  </a:cubicBezTo>
                  <a:lnTo>
                    <a:pt x="10980" y="4383"/>
                  </a:lnTo>
                  <a:cubicBezTo>
                    <a:pt x="10911" y="4338"/>
                    <a:pt x="10843" y="4292"/>
                    <a:pt x="10775" y="4269"/>
                  </a:cubicBezTo>
                  <a:cubicBezTo>
                    <a:pt x="10660" y="4201"/>
                    <a:pt x="10546" y="4155"/>
                    <a:pt x="10432" y="4086"/>
                  </a:cubicBezTo>
                  <a:lnTo>
                    <a:pt x="10295" y="4018"/>
                  </a:lnTo>
                  <a:cubicBezTo>
                    <a:pt x="10158" y="3949"/>
                    <a:pt x="9998" y="3881"/>
                    <a:pt x="9862" y="3813"/>
                  </a:cubicBezTo>
                  <a:lnTo>
                    <a:pt x="9793" y="3767"/>
                  </a:lnTo>
                  <a:lnTo>
                    <a:pt x="9702" y="3744"/>
                  </a:lnTo>
                  <a:lnTo>
                    <a:pt x="9679" y="3721"/>
                  </a:lnTo>
                  <a:cubicBezTo>
                    <a:pt x="9588" y="3676"/>
                    <a:pt x="9519" y="3653"/>
                    <a:pt x="9428" y="3607"/>
                  </a:cubicBezTo>
                  <a:lnTo>
                    <a:pt x="9382" y="3584"/>
                  </a:lnTo>
                  <a:cubicBezTo>
                    <a:pt x="9337" y="3561"/>
                    <a:pt x="9291" y="3539"/>
                    <a:pt x="9222" y="3516"/>
                  </a:cubicBezTo>
                  <a:cubicBezTo>
                    <a:pt x="9108" y="3447"/>
                    <a:pt x="8994" y="3402"/>
                    <a:pt x="8880" y="3333"/>
                  </a:cubicBezTo>
                  <a:lnTo>
                    <a:pt x="8766" y="3288"/>
                  </a:lnTo>
                  <a:lnTo>
                    <a:pt x="8332" y="3059"/>
                  </a:lnTo>
                  <a:lnTo>
                    <a:pt x="8172" y="2991"/>
                  </a:lnTo>
                  <a:lnTo>
                    <a:pt x="8150" y="2968"/>
                  </a:lnTo>
                  <a:lnTo>
                    <a:pt x="8104" y="2945"/>
                  </a:lnTo>
                  <a:cubicBezTo>
                    <a:pt x="8013" y="2900"/>
                    <a:pt x="7944" y="2877"/>
                    <a:pt x="7876" y="2831"/>
                  </a:cubicBezTo>
                  <a:lnTo>
                    <a:pt x="7807" y="2785"/>
                  </a:lnTo>
                  <a:cubicBezTo>
                    <a:pt x="7693" y="2740"/>
                    <a:pt x="7556" y="2671"/>
                    <a:pt x="7419" y="2603"/>
                  </a:cubicBezTo>
                  <a:cubicBezTo>
                    <a:pt x="7374" y="2580"/>
                    <a:pt x="7328" y="2557"/>
                    <a:pt x="7282" y="2511"/>
                  </a:cubicBezTo>
                  <a:lnTo>
                    <a:pt x="7214" y="2489"/>
                  </a:lnTo>
                  <a:lnTo>
                    <a:pt x="7054" y="2397"/>
                  </a:lnTo>
                  <a:lnTo>
                    <a:pt x="6986" y="2375"/>
                  </a:lnTo>
                  <a:lnTo>
                    <a:pt x="6803" y="2283"/>
                  </a:lnTo>
                  <a:cubicBezTo>
                    <a:pt x="6712" y="2238"/>
                    <a:pt x="6620" y="2192"/>
                    <a:pt x="6529" y="2123"/>
                  </a:cubicBezTo>
                  <a:cubicBezTo>
                    <a:pt x="6415" y="2078"/>
                    <a:pt x="6324" y="2032"/>
                    <a:pt x="6232" y="1987"/>
                  </a:cubicBezTo>
                  <a:lnTo>
                    <a:pt x="6073" y="1895"/>
                  </a:lnTo>
                  <a:lnTo>
                    <a:pt x="5958" y="1850"/>
                  </a:lnTo>
                  <a:lnTo>
                    <a:pt x="5844" y="1804"/>
                  </a:lnTo>
                  <a:cubicBezTo>
                    <a:pt x="5799" y="1758"/>
                    <a:pt x="5730" y="1735"/>
                    <a:pt x="5684" y="1690"/>
                  </a:cubicBezTo>
                  <a:lnTo>
                    <a:pt x="5616" y="1667"/>
                  </a:lnTo>
                  <a:lnTo>
                    <a:pt x="5570" y="1644"/>
                  </a:lnTo>
                  <a:cubicBezTo>
                    <a:pt x="5433" y="1576"/>
                    <a:pt x="5296" y="1507"/>
                    <a:pt x="5160" y="1416"/>
                  </a:cubicBezTo>
                  <a:cubicBezTo>
                    <a:pt x="5091" y="1370"/>
                    <a:pt x="5000" y="1347"/>
                    <a:pt x="4931" y="1302"/>
                  </a:cubicBezTo>
                  <a:cubicBezTo>
                    <a:pt x="4840" y="1256"/>
                    <a:pt x="4749" y="1210"/>
                    <a:pt x="4680" y="1165"/>
                  </a:cubicBezTo>
                  <a:cubicBezTo>
                    <a:pt x="4543" y="1096"/>
                    <a:pt x="4429" y="1028"/>
                    <a:pt x="4292" y="959"/>
                  </a:cubicBezTo>
                  <a:lnTo>
                    <a:pt x="4269" y="959"/>
                  </a:lnTo>
                  <a:cubicBezTo>
                    <a:pt x="4132" y="868"/>
                    <a:pt x="3973" y="800"/>
                    <a:pt x="3813" y="708"/>
                  </a:cubicBezTo>
                  <a:cubicBezTo>
                    <a:pt x="3744" y="663"/>
                    <a:pt x="3676" y="617"/>
                    <a:pt x="3585" y="594"/>
                  </a:cubicBezTo>
                  <a:lnTo>
                    <a:pt x="3607" y="594"/>
                  </a:lnTo>
                  <a:cubicBezTo>
                    <a:pt x="3493" y="549"/>
                    <a:pt x="3379" y="503"/>
                    <a:pt x="3265" y="457"/>
                  </a:cubicBezTo>
                  <a:lnTo>
                    <a:pt x="3219" y="434"/>
                  </a:lnTo>
                  <a:cubicBezTo>
                    <a:pt x="3128" y="389"/>
                    <a:pt x="3037" y="343"/>
                    <a:pt x="2945" y="297"/>
                  </a:cubicBezTo>
                  <a:cubicBezTo>
                    <a:pt x="2900" y="297"/>
                    <a:pt x="2854" y="275"/>
                    <a:pt x="2808" y="252"/>
                  </a:cubicBezTo>
                  <a:lnTo>
                    <a:pt x="2763" y="229"/>
                  </a:lnTo>
                  <a:lnTo>
                    <a:pt x="2694" y="206"/>
                  </a:lnTo>
                  <a:cubicBezTo>
                    <a:pt x="2603" y="160"/>
                    <a:pt x="2535" y="115"/>
                    <a:pt x="2443" y="92"/>
                  </a:cubicBezTo>
                  <a:lnTo>
                    <a:pt x="2398" y="69"/>
                  </a:lnTo>
                  <a:cubicBezTo>
                    <a:pt x="2375" y="46"/>
                    <a:pt x="2329" y="24"/>
                    <a:pt x="23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706412" y="2874127"/>
              <a:ext cx="51136" cy="145240"/>
            </a:xfrm>
            <a:custGeom>
              <a:avLst/>
              <a:gdLst/>
              <a:ahLst/>
              <a:cxnLst/>
              <a:rect l="l" t="t" r="r" b="b"/>
              <a:pathLst>
                <a:path w="914" h="2596" extrusionOk="0">
                  <a:moveTo>
                    <a:pt x="117" y="1609"/>
                  </a:moveTo>
                  <a:cubicBezTo>
                    <a:pt x="117" y="1610"/>
                    <a:pt x="117" y="1611"/>
                    <a:pt x="117" y="1611"/>
                  </a:cubicBezTo>
                  <a:lnTo>
                    <a:pt x="117" y="1611"/>
                  </a:lnTo>
                  <a:cubicBezTo>
                    <a:pt x="117" y="1611"/>
                    <a:pt x="117" y="1610"/>
                    <a:pt x="117" y="1609"/>
                  </a:cubicBezTo>
                  <a:close/>
                  <a:moveTo>
                    <a:pt x="160" y="1"/>
                  </a:moveTo>
                  <a:cubicBezTo>
                    <a:pt x="137" y="1"/>
                    <a:pt x="114" y="1"/>
                    <a:pt x="114" y="24"/>
                  </a:cubicBezTo>
                  <a:cubicBezTo>
                    <a:pt x="69" y="161"/>
                    <a:pt x="46" y="275"/>
                    <a:pt x="23" y="412"/>
                  </a:cubicBezTo>
                  <a:cubicBezTo>
                    <a:pt x="0" y="549"/>
                    <a:pt x="0" y="686"/>
                    <a:pt x="0" y="823"/>
                  </a:cubicBezTo>
                  <a:cubicBezTo>
                    <a:pt x="0" y="937"/>
                    <a:pt x="0" y="1074"/>
                    <a:pt x="23" y="1188"/>
                  </a:cubicBezTo>
                  <a:cubicBezTo>
                    <a:pt x="46" y="1325"/>
                    <a:pt x="91" y="1462"/>
                    <a:pt x="114" y="1621"/>
                  </a:cubicBezTo>
                  <a:cubicBezTo>
                    <a:pt x="114" y="1599"/>
                    <a:pt x="114" y="1576"/>
                    <a:pt x="114" y="1576"/>
                  </a:cubicBezTo>
                  <a:cubicBezTo>
                    <a:pt x="114" y="1587"/>
                    <a:pt x="114" y="1598"/>
                    <a:pt x="117" y="1609"/>
                  </a:cubicBezTo>
                  <a:lnTo>
                    <a:pt x="117" y="1609"/>
                  </a:lnTo>
                  <a:cubicBezTo>
                    <a:pt x="116" y="1606"/>
                    <a:pt x="115" y="1602"/>
                    <a:pt x="114" y="1599"/>
                  </a:cubicBezTo>
                  <a:lnTo>
                    <a:pt x="114" y="1599"/>
                  </a:lnTo>
                  <a:cubicBezTo>
                    <a:pt x="114" y="1614"/>
                    <a:pt x="114" y="1619"/>
                    <a:pt x="122" y="1628"/>
                  </a:cubicBezTo>
                  <a:lnTo>
                    <a:pt x="122" y="1628"/>
                  </a:lnTo>
                  <a:cubicBezTo>
                    <a:pt x="120" y="1623"/>
                    <a:pt x="119" y="1617"/>
                    <a:pt x="117" y="1611"/>
                  </a:cubicBezTo>
                  <a:lnTo>
                    <a:pt x="117" y="1611"/>
                  </a:lnTo>
                  <a:cubicBezTo>
                    <a:pt x="120" y="1622"/>
                    <a:pt x="126" y="1633"/>
                    <a:pt x="137" y="1644"/>
                  </a:cubicBezTo>
                  <a:cubicBezTo>
                    <a:pt x="130" y="1637"/>
                    <a:pt x="125" y="1632"/>
                    <a:pt x="122" y="1628"/>
                  </a:cubicBezTo>
                  <a:lnTo>
                    <a:pt x="122" y="1628"/>
                  </a:lnTo>
                  <a:cubicBezTo>
                    <a:pt x="165" y="1799"/>
                    <a:pt x="209" y="1950"/>
                    <a:pt x="274" y="2101"/>
                  </a:cubicBezTo>
                  <a:cubicBezTo>
                    <a:pt x="297" y="2169"/>
                    <a:pt x="343" y="2261"/>
                    <a:pt x="388" y="2306"/>
                  </a:cubicBezTo>
                  <a:cubicBezTo>
                    <a:pt x="411" y="2329"/>
                    <a:pt x="434" y="2352"/>
                    <a:pt x="457" y="2375"/>
                  </a:cubicBezTo>
                  <a:cubicBezTo>
                    <a:pt x="457" y="2398"/>
                    <a:pt x="479" y="2420"/>
                    <a:pt x="502" y="2420"/>
                  </a:cubicBezTo>
                  <a:cubicBezTo>
                    <a:pt x="536" y="2454"/>
                    <a:pt x="569" y="2475"/>
                    <a:pt x="612" y="2475"/>
                  </a:cubicBezTo>
                  <a:cubicBezTo>
                    <a:pt x="627" y="2475"/>
                    <a:pt x="644" y="2472"/>
                    <a:pt x="662" y="2466"/>
                  </a:cubicBezTo>
                  <a:cubicBezTo>
                    <a:pt x="662" y="2466"/>
                    <a:pt x="685" y="2443"/>
                    <a:pt x="685" y="2443"/>
                  </a:cubicBezTo>
                  <a:cubicBezTo>
                    <a:pt x="685" y="2466"/>
                    <a:pt x="685" y="2489"/>
                    <a:pt x="708" y="2489"/>
                  </a:cubicBezTo>
                  <a:cubicBezTo>
                    <a:pt x="708" y="2535"/>
                    <a:pt x="731" y="2557"/>
                    <a:pt x="753" y="2557"/>
                  </a:cubicBezTo>
                  <a:cubicBezTo>
                    <a:pt x="767" y="2584"/>
                    <a:pt x="788" y="2595"/>
                    <a:pt x="812" y="2595"/>
                  </a:cubicBezTo>
                  <a:cubicBezTo>
                    <a:pt x="830" y="2595"/>
                    <a:pt x="849" y="2590"/>
                    <a:pt x="868" y="2580"/>
                  </a:cubicBezTo>
                  <a:cubicBezTo>
                    <a:pt x="890" y="2557"/>
                    <a:pt x="913" y="2489"/>
                    <a:pt x="890" y="2466"/>
                  </a:cubicBezTo>
                  <a:cubicBezTo>
                    <a:pt x="868" y="2443"/>
                    <a:pt x="868" y="2398"/>
                    <a:pt x="845" y="2375"/>
                  </a:cubicBezTo>
                  <a:cubicBezTo>
                    <a:pt x="822" y="2329"/>
                    <a:pt x="799" y="2283"/>
                    <a:pt x="776" y="2238"/>
                  </a:cubicBezTo>
                  <a:cubicBezTo>
                    <a:pt x="731" y="2146"/>
                    <a:pt x="708" y="2055"/>
                    <a:pt x="685" y="1964"/>
                  </a:cubicBezTo>
                  <a:cubicBezTo>
                    <a:pt x="685" y="1895"/>
                    <a:pt x="662" y="1804"/>
                    <a:pt x="662" y="1736"/>
                  </a:cubicBezTo>
                  <a:cubicBezTo>
                    <a:pt x="639" y="1667"/>
                    <a:pt x="639" y="1576"/>
                    <a:pt x="616" y="1507"/>
                  </a:cubicBezTo>
                  <a:cubicBezTo>
                    <a:pt x="616" y="1348"/>
                    <a:pt x="594" y="1188"/>
                    <a:pt x="594" y="1028"/>
                  </a:cubicBezTo>
                  <a:cubicBezTo>
                    <a:pt x="594" y="914"/>
                    <a:pt x="616" y="777"/>
                    <a:pt x="616" y="663"/>
                  </a:cubicBezTo>
                  <a:cubicBezTo>
                    <a:pt x="616" y="617"/>
                    <a:pt x="616" y="549"/>
                    <a:pt x="639" y="503"/>
                  </a:cubicBezTo>
                  <a:cubicBezTo>
                    <a:pt x="639" y="457"/>
                    <a:pt x="639" y="435"/>
                    <a:pt x="662" y="412"/>
                  </a:cubicBezTo>
                  <a:cubicBezTo>
                    <a:pt x="662" y="389"/>
                    <a:pt x="662" y="366"/>
                    <a:pt x="662" y="343"/>
                  </a:cubicBezTo>
                  <a:cubicBezTo>
                    <a:pt x="662" y="320"/>
                    <a:pt x="662" y="298"/>
                    <a:pt x="662" y="275"/>
                  </a:cubicBezTo>
                  <a:cubicBezTo>
                    <a:pt x="662" y="252"/>
                    <a:pt x="639" y="206"/>
                    <a:pt x="594" y="206"/>
                  </a:cubicBezTo>
                  <a:cubicBezTo>
                    <a:pt x="571" y="206"/>
                    <a:pt x="548" y="206"/>
                    <a:pt x="525" y="229"/>
                  </a:cubicBezTo>
                  <a:cubicBezTo>
                    <a:pt x="525" y="229"/>
                    <a:pt x="502" y="206"/>
                    <a:pt x="502" y="206"/>
                  </a:cubicBezTo>
                  <a:cubicBezTo>
                    <a:pt x="502" y="184"/>
                    <a:pt x="479" y="161"/>
                    <a:pt x="434" y="138"/>
                  </a:cubicBezTo>
                  <a:cubicBezTo>
                    <a:pt x="434" y="138"/>
                    <a:pt x="434" y="138"/>
                    <a:pt x="411" y="115"/>
                  </a:cubicBezTo>
                  <a:cubicBezTo>
                    <a:pt x="365" y="92"/>
                    <a:pt x="297" y="47"/>
                    <a:pt x="228" y="47"/>
                  </a:cubicBezTo>
                  <a:cubicBezTo>
                    <a:pt x="228" y="24"/>
                    <a:pt x="228" y="1"/>
                    <a:pt x="206"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677039" y="3012095"/>
              <a:ext cx="768775" cy="357281"/>
            </a:xfrm>
            <a:custGeom>
              <a:avLst/>
              <a:gdLst/>
              <a:ahLst/>
              <a:cxnLst/>
              <a:rect l="l" t="t" r="r" b="b"/>
              <a:pathLst>
                <a:path w="13741" h="6386" extrusionOk="0">
                  <a:moveTo>
                    <a:pt x="91" y="0"/>
                  </a:moveTo>
                  <a:cubicBezTo>
                    <a:pt x="91" y="0"/>
                    <a:pt x="69" y="23"/>
                    <a:pt x="69" y="23"/>
                  </a:cubicBezTo>
                  <a:cubicBezTo>
                    <a:pt x="46" y="46"/>
                    <a:pt x="23" y="69"/>
                    <a:pt x="23" y="91"/>
                  </a:cubicBezTo>
                  <a:cubicBezTo>
                    <a:pt x="0" y="137"/>
                    <a:pt x="69" y="183"/>
                    <a:pt x="91" y="205"/>
                  </a:cubicBezTo>
                  <a:cubicBezTo>
                    <a:pt x="114" y="228"/>
                    <a:pt x="114" y="228"/>
                    <a:pt x="114" y="251"/>
                  </a:cubicBezTo>
                  <a:lnTo>
                    <a:pt x="160" y="297"/>
                  </a:lnTo>
                  <a:cubicBezTo>
                    <a:pt x="160" y="320"/>
                    <a:pt x="160" y="342"/>
                    <a:pt x="183" y="365"/>
                  </a:cubicBezTo>
                  <a:cubicBezTo>
                    <a:pt x="183" y="388"/>
                    <a:pt x="206" y="388"/>
                    <a:pt x="228" y="411"/>
                  </a:cubicBezTo>
                  <a:cubicBezTo>
                    <a:pt x="251" y="434"/>
                    <a:pt x="274" y="457"/>
                    <a:pt x="297" y="479"/>
                  </a:cubicBezTo>
                  <a:cubicBezTo>
                    <a:pt x="343" y="525"/>
                    <a:pt x="388" y="548"/>
                    <a:pt x="434" y="593"/>
                  </a:cubicBezTo>
                  <a:cubicBezTo>
                    <a:pt x="525" y="639"/>
                    <a:pt x="616" y="708"/>
                    <a:pt x="685" y="776"/>
                  </a:cubicBezTo>
                  <a:cubicBezTo>
                    <a:pt x="708" y="776"/>
                    <a:pt x="731" y="799"/>
                    <a:pt x="753" y="799"/>
                  </a:cubicBezTo>
                  <a:cubicBezTo>
                    <a:pt x="845" y="890"/>
                    <a:pt x="959" y="982"/>
                    <a:pt x="1050" y="1050"/>
                  </a:cubicBezTo>
                  <a:cubicBezTo>
                    <a:pt x="1119" y="1096"/>
                    <a:pt x="1187" y="1141"/>
                    <a:pt x="1233" y="1164"/>
                  </a:cubicBezTo>
                  <a:cubicBezTo>
                    <a:pt x="1278" y="1187"/>
                    <a:pt x="1301" y="1210"/>
                    <a:pt x="1324" y="1233"/>
                  </a:cubicBezTo>
                  <a:cubicBezTo>
                    <a:pt x="1347" y="1255"/>
                    <a:pt x="1392" y="1278"/>
                    <a:pt x="1438" y="1301"/>
                  </a:cubicBezTo>
                  <a:lnTo>
                    <a:pt x="1461" y="1301"/>
                  </a:lnTo>
                  <a:cubicBezTo>
                    <a:pt x="1484" y="1324"/>
                    <a:pt x="1507" y="1347"/>
                    <a:pt x="1529" y="1347"/>
                  </a:cubicBezTo>
                  <a:cubicBezTo>
                    <a:pt x="1575" y="1370"/>
                    <a:pt x="1598" y="1415"/>
                    <a:pt x="1644" y="1415"/>
                  </a:cubicBezTo>
                  <a:cubicBezTo>
                    <a:pt x="1735" y="1484"/>
                    <a:pt x="1803" y="1529"/>
                    <a:pt x="1895" y="1575"/>
                  </a:cubicBezTo>
                  <a:cubicBezTo>
                    <a:pt x="2054" y="1666"/>
                    <a:pt x="2237" y="1758"/>
                    <a:pt x="2397" y="1849"/>
                  </a:cubicBezTo>
                  <a:cubicBezTo>
                    <a:pt x="2488" y="1872"/>
                    <a:pt x="2557" y="1917"/>
                    <a:pt x="2625" y="1963"/>
                  </a:cubicBezTo>
                  <a:cubicBezTo>
                    <a:pt x="2694" y="1986"/>
                    <a:pt x="2739" y="2009"/>
                    <a:pt x="2808" y="2054"/>
                  </a:cubicBezTo>
                  <a:cubicBezTo>
                    <a:pt x="2853" y="2077"/>
                    <a:pt x="2899" y="2100"/>
                    <a:pt x="2945" y="2146"/>
                  </a:cubicBezTo>
                  <a:cubicBezTo>
                    <a:pt x="3104" y="2237"/>
                    <a:pt x="3287" y="2328"/>
                    <a:pt x="3447" y="2420"/>
                  </a:cubicBezTo>
                  <a:cubicBezTo>
                    <a:pt x="3607" y="2511"/>
                    <a:pt x="3766" y="2602"/>
                    <a:pt x="3926" y="2693"/>
                  </a:cubicBezTo>
                  <a:cubicBezTo>
                    <a:pt x="4040" y="2739"/>
                    <a:pt x="4132" y="2785"/>
                    <a:pt x="4223" y="2853"/>
                  </a:cubicBezTo>
                  <a:cubicBezTo>
                    <a:pt x="4291" y="2876"/>
                    <a:pt x="4337" y="2899"/>
                    <a:pt x="4405" y="2922"/>
                  </a:cubicBezTo>
                  <a:cubicBezTo>
                    <a:pt x="4451" y="2944"/>
                    <a:pt x="4497" y="2967"/>
                    <a:pt x="4565" y="2990"/>
                  </a:cubicBezTo>
                  <a:cubicBezTo>
                    <a:pt x="4577" y="3002"/>
                    <a:pt x="4594" y="3007"/>
                    <a:pt x="4611" y="3007"/>
                  </a:cubicBezTo>
                  <a:cubicBezTo>
                    <a:pt x="4628" y="3007"/>
                    <a:pt x="4645" y="3002"/>
                    <a:pt x="4657" y="2990"/>
                  </a:cubicBezTo>
                  <a:cubicBezTo>
                    <a:pt x="4771" y="3059"/>
                    <a:pt x="4885" y="3104"/>
                    <a:pt x="4999" y="3173"/>
                  </a:cubicBezTo>
                  <a:cubicBezTo>
                    <a:pt x="5045" y="3196"/>
                    <a:pt x="5090" y="3218"/>
                    <a:pt x="5136" y="3241"/>
                  </a:cubicBezTo>
                  <a:cubicBezTo>
                    <a:pt x="5227" y="3287"/>
                    <a:pt x="5296" y="3310"/>
                    <a:pt x="5364" y="3355"/>
                  </a:cubicBezTo>
                  <a:cubicBezTo>
                    <a:pt x="5433" y="3378"/>
                    <a:pt x="5478" y="3424"/>
                    <a:pt x="5547" y="3447"/>
                  </a:cubicBezTo>
                  <a:cubicBezTo>
                    <a:pt x="5570" y="3447"/>
                    <a:pt x="5592" y="3469"/>
                    <a:pt x="5615" y="3469"/>
                  </a:cubicBezTo>
                  <a:cubicBezTo>
                    <a:pt x="5661" y="3492"/>
                    <a:pt x="5706" y="3515"/>
                    <a:pt x="5752" y="3538"/>
                  </a:cubicBezTo>
                  <a:lnTo>
                    <a:pt x="5821" y="3538"/>
                  </a:lnTo>
                  <a:cubicBezTo>
                    <a:pt x="5935" y="3606"/>
                    <a:pt x="6049" y="3652"/>
                    <a:pt x="6163" y="3721"/>
                  </a:cubicBezTo>
                  <a:cubicBezTo>
                    <a:pt x="6254" y="3766"/>
                    <a:pt x="6346" y="3812"/>
                    <a:pt x="6460" y="3857"/>
                  </a:cubicBezTo>
                  <a:cubicBezTo>
                    <a:pt x="6505" y="3880"/>
                    <a:pt x="6551" y="3903"/>
                    <a:pt x="6597" y="3926"/>
                  </a:cubicBezTo>
                  <a:cubicBezTo>
                    <a:pt x="6597" y="3949"/>
                    <a:pt x="6619" y="3949"/>
                    <a:pt x="6642" y="3949"/>
                  </a:cubicBezTo>
                  <a:cubicBezTo>
                    <a:pt x="6665" y="3972"/>
                    <a:pt x="6711" y="3994"/>
                    <a:pt x="6756" y="4017"/>
                  </a:cubicBezTo>
                  <a:lnTo>
                    <a:pt x="6802" y="4017"/>
                  </a:lnTo>
                  <a:cubicBezTo>
                    <a:pt x="6871" y="4040"/>
                    <a:pt x="6939" y="4086"/>
                    <a:pt x="7008" y="4109"/>
                  </a:cubicBezTo>
                  <a:lnTo>
                    <a:pt x="7030" y="4109"/>
                  </a:lnTo>
                  <a:cubicBezTo>
                    <a:pt x="7144" y="4177"/>
                    <a:pt x="7259" y="4246"/>
                    <a:pt x="7396" y="4291"/>
                  </a:cubicBezTo>
                  <a:cubicBezTo>
                    <a:pt x="7418" y="4314"/>
                    <a:pt x="7441" y="4314"/>
                    <a:pt x="7464" y="4337"/>
                  </a:cubicBezTo>
                  <a:cubicBezTo>
                    <a:pt x="7487" y="4337"/>
                    <a:pt x="7487" y="4337"/>
                    <a:pt x="7510" y="4360"/>
                  </a:cubicBezTo>
                  <a:cubicBezTo>
                    <a:pt x="7852" y="4497"/>
                    <a:pt x="8194" y="4656"/>
                    <a:pt x="8514" y="4816"/>
                  </a:cubicBezTo>
                  <a:cubicBezTo>
                    <a:pt x="8582" y="4839"/>
                    <a:pt x="8651" y="4862"/>
                    <a:pt x="8697" y="4885"/>
                  </a:cubicBezTo>
                  <a:cubicBezTo>
                    <a:pt x="8765" y="4907"/>
                    <a:pt x="8834" y="4953"/>
                    <a:pt x="8879" y="4976"/>
                  </a:cubicBezTo>
                  <a:cubicBezTo>
                    <a:pt x="8925" y="4976"/>
                    <a:pt x="8970" y="4976"/>
                    <a:pt x="8993" y="4953"/>
                  </a:cubicBezTo>
                  <a:cubicBezTo>
                    <a:pt x="9085" y="4999"/>
                    <a:pt x="9153" y="5022"/>
                    <a:pt x="9244" y="5067"/>
                  </a:cubicBezTo>
                  <a:cubicBezTo>
                    <a:pt x="9427" y="5136"/>
                    <a:pt x="9587" y="5227"/>
                    <a:pt x="9769" y="5295"/>
                  </a:cubicBezTo>
                  <a:cubicBezTo>
                    <a:pt x="9792" y="5318"/>
                    <a:pt x="9838" y="5318"/>
                    <a:pt x="9883" y="5341"/>
                  </a:cubicBezTo>
                  <a:cubicBezTo>
                    <a:pt x="9929" y="5364"/>
                    <a:pt x="9952" y="5387"/>
                    <a:pt x="9998" y="5387"/>
                  </a:cubicBezTo>
                  <a:lnTo>
                    <a:pt x="10020" y="5387"/>
                  </a:lnTo>
                  <a:cubicBezTo>
                    <a:pt x="10203" y="5478"/>
                    <a:pt x="10408" y="5547"/>
                    <a:pt x="10614" y="5615"/>
                  </a:cubicBezTo>
                  <a:cubicBezTo>
                    <a:pt x="10705" y="5638"/>
                    <a:pt x="10797" y="5684"/>
                    <a:pt x="10911" y="5706"/>
                  </a:cubicBezTo>
                  <a:cubicBezTo>
                    <a:pt x="10933" y="5729"/>
                    <a:pt x="10979" y="5729"/>
                    <a:pt x="11025" y="5752"/>
                  </a:cubicBezTo>
                  <a:cubicBezTo>
                    <a:pt x="11070" y="5775"/>
                    <a:pt x="11116" y="5775"/>
                    <a:pt x="11162" y="5798"/>
                  </a:cubicBezTo>
                  <a:lnTo>
                    <a:pt x="11253" y="5798"/>
                  </a:lnTo>
                  <a:cubicBezTo>
                    <a:pt x="11253" y="5798"/>
                    <a:pt x="11276" y="5798"/>
                    <a:pt x="11299" y="5820"/>
                  </a:cubicBezTo>
                  <a:cubicBezTo>
                    <a:pt x="11344" y="5820"/>
                    <a:pt x="11390" y="5843"/>
                    <a:pt x="11436" y="5866"/>
                  </a:cubicBezTo>
                  <a:lnTo>
                    <a:pt x="11573" y="5912"/>
                  </a:lnTo>
                  <a:cubicBezTo>
                    <a:pt x="11595" y="5912"/>
                    <a:pt x="11618" y="5912"/>
                    <a:pt x="11618" y="5935"/>
                  </a:cubicBezTo>
                  <a:cubicBezTo>
                    <a:pt x="11732" y="5957"/>
                    <a:pt x="11846" y="6003"/>
                    <a:pt x="11961" y="6049"/>
                  </a:cubicBezTo>
                  <a:cubicBezTo>
                    <a:pt x="12052" y="6072"/>
                    <a:pt x="12143" y="6094"/>
                    <a:pt x="12235" y="6117"/>
                  </a:cubicBezTo>
                  <a:cubicBezTo>
                    <a:pt x="12280" y="6117"/>
                    <a:pt x="12326" y="6140"/>
                    <a:pt x="12371" y="6140"/>
                  </a:cubicBezTo>
                  <a:lnTo>
                    <a:pt x="12440" y="6163"/>
                  </a:lnTo>
                  <a:cubicBezTo>
                    <a:pt x="12463" y="6163"/>
                    <a:pt x="12463" y="6186"/>
                    <a:pt x="12463" y="6186"/>
                  </a:cubicBezTo>
                  <a:lnTo>
                    <a:pt x="12600" y="6186"/>
                  </a:lnTo>
                  <a:cubicBezTo>
                    <a:pt x="12668" y="6186"/>
                    <a:pt x="12737" y="6209"/>
                    <a:pt x="12805" y="6231"/>
                  </a:cubicBezTo>
                  <a:cubicBezTo>
                    <a:pt x="12942" y="6277"/>
                    <a:pt x="13102" y="6300"/>
                    <a:pt x="13239" y="6323"/>
                  </a:cubicBezTo>
                  <a:cubicBezTo>
                    <a:pt x="13330" y="6345"/>
                    <a:pt x="13421" y="6368"/>
                    <a:pt x="13513" y="6368"/>
                  </a:cubicBezTo>
                  <a:cubicBezTo>
                    <a:pt x="13536" y="6380"/>
                    <a:pt x="13558" y="6385"/>
                    <a:pt x="13581" y="6385"/>
                  </a:cubicBezTo>
                  <a:cubicBezTo>
                    <a:pt x="13604" y="6385"/>
                    <a:pt x="13627" y="6380"/>
                    <a:pt x="13650" y="6368"/>
                  </a:cubicBezTo>
                  <a:cubicBezTo>
                    <a:pt x="13695" y="6368"/>
                    <a:pt x="13741" y="6323"/>
                    <a:pt x="13741" y="6254"/>
                  </a:cubicBezTo>
                  <a:cubicBezTo>
                    <a:pt x="13741" y="6231"/>
                    <a:pt x="13741" y="6209"/>
                    <a:pt x="13741" y="6186"/>
                  </a:cubicBezTo>
                  <a:cubicBezTo>
                    <a:pt x="13718" y="6163"/>
                    <a:pt x="13695" y="6140"/>
                    <a:pt x="13672" y="6117"/>
                  </a:cubicBezTo>
                  <a:cubicBezTo>
                    <a:pt x="13650" y="6117"/>
                    <a:pt x="13627" y="6094"/>
                    <a:pt x="13627" y="6094"/>
                  </a:cubicBezTo>
                  <a:cubicBezTo>
                    <a:pt x="13650" y="6072"/>
                    <a:pt x="13650" y="6049"/>
                    <a:pt x="13672" y="6026"/>
                  </a:cubicBezTo>
                  <a:cubicBezTo>
                    <a:pt x="13672" y="6003"/>
                    <a:pt x="13672" y="5957"/>
                    <a:pt x="13650" y="5912"/>
                  </a:cubicBezTo>
                  <a:cubicBezTo>
                    <a:pt x="13604" y="5889"/>
                    <a:pt x="13558" y="5866"/>
                    <a:pt x="13513" y="5866"/>
                  </a:cubicBezTo>
                  <a:lnTo>
                    <a:pt x="13421" y="5866"/>
                  </a:lnTo>
                  <a:cubicBezTo>
                    <a:pt x="13330" y="5866"/>
                    <a:pt x="13239" y="5843"/>
                    <a:pt x="13125" y="5843"/>
                  </a:cubicBezTo>
                  <a:cubicBezTo>
                    <a:pt x="12896" y="5843"/>
                    <a:pt x="12668" y="5798"/>
                    <a:pt x="12440" y="5752"/>
                  </a:cubicBezTo>
                  <a:cubicBezTo>
                    <a:pt x="12280" y="5729"/>
                    <a:pt x="12143" y="5706"/>
                    <a:pt x="11983" y="5684"/>
                  </a:cubicBezTo>
                  <a:cubicBezTo>
                    <a:pt x="11892" y="5661"/>
                    <a:pt x="11824" y="5661"/>
                    <a:pt x="11732" y="5638"/>
                  </a:cubicBezTo>
                  <a:cubicBezTo>
                    <a:pt x="11687" y="5615"/>
                    <a:pt x="11618" y="5592"/>
                    <a:pt x="11550" y="5592"/>
                  </a:cubicBezTo>
                  <a:cubicBezTo>
                    <a:pt x="11504" y="5569"/>
                    <a:pt x="11458" y="5569"/>
                    <a:pt x="11413" y="5547"/>
                  </a:cubicBezTo>
                  <a:cubicBezTo>
                    <a:pt x="11367" y="5547"/>
                    <a:pt x="11321" y="5524"/>
                    <a:pt x="11276" y="5524"/>
                  </a:cubicBezTo>
                  <a:lnTo>
                    <a:pt x="11253" y="5524"/>
                  </a:lnTo>
                  <a:cubicBezTo>
                    <a:pt x="11230" y="5501"/>
                    <a:pt x="11185" y="5501"/>
                    <a:pt x="11162" y="5478"/>
                  </a:cubicBezTo>
                  <a:cubicBezTo>
                    <a:pt x="11139" y="5478"/>
                    <a:pt x="11116" y="5478"/>
                    <a:pt x="11093" y="5455"/>
                  </a:cubicBezTo>
                  <a:cubicBezTo>
                    <a:pt x="11048" y="5455"/>
                    <a:pt x="10979" y="5432"/>
                    <a:pt x="10933" y="5410"/>
                  </a:cubicBezTo>
                  <a:cubicBezTo>
                    <a:pt x="10819" y="5364"/>
                    <a:pt x="10682" y="5318"/>
                    <a:pt x="10568" y="5273"/>
                  </a:cubicBezTo>
                  <a:cubicBezTo>
                    <a:pt x="10340" y="5181"/>
                    <a:pt x="10112" y="5113"/>
                    <a:pt x="9883" y="5044"/>
                  </a:cubicBezTo>
                  <a:cubicBezTo>
                    <a:pt x="9815" y="5022"/>
                    <a:pt x="9747" y="4999"/>
                    <a:pt x="9678" y="4976"/>
                  </a:cubicBezTo>
                  <a:cubicBezTo>
                    <a:pt x="9564" y="4907"/>
                    <a:pt x="9450" y="4862"/>
                    <a:pt x="9336" y="4816"/>
                  </a:cubicBezTo>
                  <a:cubicBezTo>
                    <a:pt x="9199" y="4748"/>
                    <a:pt x="9085" y="4702"/>
                    <a:pt x="8948" y="4634"/>
                  </a:cubicBezTo>
                  <a:cubicBezTo>
                    <a:pt x="8879" y="4611"/>
                    <a:pt x="8834" y="4588"/>
                    <a:pt x="8765" y="4565"/>
                  </a:cubicBezTo>
                  <a:cubicBezTo>
                    <a:pt x="8719" y="4542"/>
                    <a:pt x="8697" y="4519"/>
                    <a:pt x="8674" y="4519"/>
                  </a:cubicBezTo>
                  <a:cubicBezTo>
                    <a:pt x="8628" y="4497"/>
                    <a:pt x="8605" y="4497"/>
                    <a:pt x="8582" y="4474"/>
                  </a:cubicBezTo>
                  <a:cubicBezTo>
                    <a:pt x="8537" y="4474"/>
                    <a:pt x="8514" y="4474"/>
                    <a:pt x="8491" y="4497"/>
                  </a:cubicBezTo>
                  <a:cubicBezTo>
                    <a:pt x="8446" y="4474"/>
                    <a:pt x="8400" y="4451"/>
                    <a:pt x="8377" y="4451"/>
                  </a:cubicBezTo>
                  <a:cubicBezTo>
                    <a:pt x="8263" y="4405"/>
                    <a:pt x="8149" y="4360"/>
                    <a:pt x="8057" y="4314"/>
                  </a:cubicBezTo>
                  <a:cubicBezTo>
                    <a:pt x="8012" y="4314"/>
                    <a:pt x="7989" y="4291"/>
                    <a:pt x="7943" y="4291"/>
                  </a:cubicBezTo>
                  <a:cubicBezTo>
                    <a:pt x="7943" y="4268"/>
                    <a:pt x="7921" y="4223"/>
                    <a:pt x="7898" y="4223"/>
                  </a:cubicBezTo>
                  <a:cubicBezTo>
                    <a:pt x="7806" y="4177"/>
                    <a:pt x="7715" y="4154"/>
                    <a:pt x="7624" y="4109"/>
                  </a:cubicBezTo>
                  <a:cubicBezTo>
                    <a:pt x="7578" y="4086"/>
                    <a:pt x="7510" y="4063"/>
                    <a:pt x="7441" y="4017"/>
                  </a:cubicBezTo>
                  <a:cubicBezTo>
                    <a:pt x="7327" y="3972"/>
                    <a:pt x="7190" y="3926"/>
                    <a:pt x="7076" y="3857"/>
                  </a:cubicBezTo>
                  <a:cubicBezTo>
                    <a:pt x="7008" y="3812"/>
                    <a:pt x="6939" y="3789"/>
                    <a:pt x="6848" y="3743"/>
                  </a:cubicBezTo>
                  <a:cubicBezTo>
                    <a:pt x="6825" y="3721"/>
                    <a:pt x="6802" y="3721"/>
                    <a:pt x="6779" y="3698"/>
                  </a:cubicBezTo>
                  <a:cubicBezTo>
                    <a:pt x="6756" y="3698"/>
                    <a:pt x="6756" y="3698"/>
                    <a:pt x="6734" y="3675"/>
                  </a:cubicBezTo>
                  <a:cubicBezTo>
                    <a:pt x="6688" y="3652"/>
                    <a:pt x="6665" y="3652"/>
                    <a:pt x="6619" y="3629"/>
                  </a:cubicBezTo>
                  <a:lnTo>
                    <a:pt x="6414" y="3515"/>
                  </a:lnTo>
                  <a:lnTo>
                    <a:pt x="6414" y="3515"/>
                  </a:lnTo>
                  <a:cubicBezTo>
                    <a:pt x="6414" y="3521"/>
                    <a:pt x="6415" y="3525"/>
                    <a:pt x="6418" y="3528"/>
                  </a:cubicBezTo>
                  <a:lnTo>
                    <a:pt x="6418" y="3528"/>
                  </a:lnTo>
                  <a:cubicBezTo>
                    <a:pt x="6241" y="3440"/>
                    <a:pt x="6064" y="3351"/>
                    <a:pt x="5866" y="3241"/>
                  </a:cubicBezTo>
                  <a:cubicBezTo>
                    <a:pt x="5775" y="3196"/>
                    <a:pt x="5684" y="3150"/>
                    <a:pt x="5570" y="3104"/>
                  </a:cubicBezTo>
                  <a:cubicBezTo>
                    <a:pt x="5524" y="3081"/>
                    <a:pt x="5478" y="3059"/>
                    <a:pt x="5455" y="3036"/>
                  </a:cubicBezTo>
                  <a:cubicBezTo>
                    <a:pt x="5410" y="3013"/>
                    <a:pt x="5387" y="3013"/>
                    <a:pt x="5341" y="2990"/>
                  </a:cubicBezTo>
                  <a:cubicBezTo>
                    <a:pt x="5341" y="2990"/>
                    <a:pt x="5318" y="2990"/>
                    <a:pt x="5318" y="2967"/>
                  </a:cubicBezTo>
                  <a:lnTo>
                    <a:pt x="5250" y="2967"/>
                  </a:lnTo>
                  <a:cubicBezTo>
                    <a:pt x="5204" y="2944"/>
                    <a:pt x="5159" y="2922"/>
                    <a:pt x="5113" y="2899"/>
                  </a:cubicBezTo>
                  <a:cubicBezTo>
                    <a:pt x="4999" y="2830"/>
                    <a:pt x="4885" y="2785"/>
                    <a:pt x="4771" y="2716"/>
                  </a:cubicBezTo>
                  <a:cubicBezTo>
                    <a:pt x="4702" y="2693"/>
                    <a:pt x="4634" y="2671"/>
                    <a:pt x="4565" y="2625"/>
                  </a:cubicBezTo>
                  <a:cubicBezTo>
                    <a:pt x="4542" y="2625"/>
                    <a:pt x="4520" y="2602"/>
                    <a:pt x="4497" y="2602"/>
                  </a:cubicBezTo>
                  <a:cubicBezTo>
                    <a:pt x="4474" y="2579"/>
                    <a:pt x="4451" y="2579"/>
                    <a:pt x="4428" y="2579"/>
                  </a:cubicBezTo>
                  <a:cubicBezTo>
                    <a:pt x="4383" y="2556"/>
                    <a:pt x="4360" y="2534"/>
                    <a:pt x="4337" y="2511"/>
                  </a:cubicBezTo>
                  <a:cubicBezTo>
                    <a:pt x="4200" y="2442"/>
                    <a:pt x="4063" y="2374"/>
                    <a:pt x="3926" y="2305"/>
                  </a:cubicBezTo>
                  <a:cubicBezTo>
                    <a:pt x="3858" y="2260"/>
                    <a:pt x="3766" y="2214"/>
                    <a:pt x="3698" y="2168"/>
                  </a:cubicBezTo>
                  <a:cubicBezTo>
                    <a:pt x="3675" y="2168"/>
                    <a:pt x="3652" y="2146"/>
                    <a:pt x="3607" y="2123"/>
                  </a:cubicBezTo>
                  <a:lnTo>
                    <a:pt x="3561" y="2100"/>
                  </a:lnTo>
                  <a:cubicBezTo>
                    <a:pt x="3538" y="2077"/>
                    <a:pt x="3492" y="2077"/>
                    <a:pt x="3470" y="2054"/>
                  </a:cubicBezTo>
                  <a:cubicBezTo>
                    <a:pt x="3447" y="2054"/>
                    <a:pt x="3424" y="2077"/>
                    <a:pt x="3424" y="2077"/>
                  </a:cubicBezTo>
                  <a:cubicBezTo>
                    <a:pt x="3401" y="2077"/>
                    <a:pt x="3378" y="2054"/>
                    <a:pt x="3378" y="2054"/>
                  </a:cubicBezTo>
                  <a:cubicBezTo>
                    <a:pt x="3333" y="2031"/>
                    <a:pt x="3287" y="2009"/>
                    <a:pt x="3219" y="1986"/>
                  </a:cubicBezTo>
                  <a:cubicBezTo>
                    <a:pt x="3219" y="1963"/>
                    <a:pt x="3196" y="1940"/>
                    <a:pt x="3196" y="1940"/>
                  </a:cubicBezTo>
                  <a:cubicBezTo>
                    <a:pt x="3150" y="1917"/>
                    <a:pt x="3127" y="1895"/>
                    <a:pt x="3082" y="1872"/>
                  </a:cubicBezTo>
                  <a:cubicBezTo>
                    <a:pt x="3059" y="1849"/>
                    <a:pt x="3013" y="1849"/>
                    <a:pt x="2990" y="1826"/>
                  </a:cubicBezTo>
                  <a:cubicBezTo>
                    <a:pt x="2922" y="1803"/>
                    <a:pt x="2876" y="1780"/>
                    <a:pt x="2808" y="1735"/>
                  </a:cubicBezTo>
                  <a:cubicBezTo>
                    <a:pt x="2785" y="1735"/>
                    <a:pt x="2785" y="1735"/>
                    <a:pt x="2762" y="1712"/>
                  </a:cubicBezTo>
                  <a:cubicBezTo>
                    <a:pt x="2762" y="1712"/>
                    <a:pt x="2739" y="1712"/>
                    <a:pt x="2739" y="1689"/>
                  </a:cubicBezTo>
                  <a:cubicBezTo>
                    <a:pt x="2694" y="1666"/>
                    <a:pt x="2648" y="1643"/>
                    <a:pt x="2602" y="1621"/>
                  </a:cubicBezTo>
                  <a:cubicBezTo>
                    <a:pt x="2557" y="1598"/>
                    <a:pt x="2534" y="1575"/>
                    <a:pt x="2488" y="1552"/>
                  </a:cubicBezTo>
                  <a:cubicBezTo>
                    <a:pt x="2420" y="1506"/>
                    <a:pt x="2351" y="1484"/>
                    <a:pt x="2283" y="1438"/>
                  </a:cubicBezTo>
                  <a:cubicBezTo>
                    <a:pt x="2146" y="1347"/>
                    <a:pt x="2009" y="1278"/>
                    <a:pt x="1872" y="1187"/>
                  </a:cubicBezTo>
                  <a:cubicBezTo>
                    <a:pt x="1735" y="1096"/>
                    <a:pt x="1575" y="1004"/>
                    <a:pt x="1438" y="913"/>
                  </a:cubicBezTo>
                  <a:cubicBezTo>
                    <a:pt x="1370" y="890"/>
                    <a:pt x="1301" y="845"/>
                    <a:pt x="1233" y="799"/>
                  </a:cubicBezTo>
                  <a:cubicBezTo>
                    <a:pt x="1210" y="776"/>
                    <a:pt x="1164" y="753"/>
                    <a:pt x="1141" y="730"/>
                  </a:cubicBezTo>
                  <a:cubicBezTo>
                    <a:pt x="1119" y="730"/>
                    <a:pt x="1096" y="708"/>
                    <a:pt x="1073" y="708"/>
                  </a:cubicBezTo>
                  <a:cubicBezTo>
                    <a:pt x="1073" y="685"/>
                    <a:pt x="1050" y="685"/>
                    <a:pt x="1027" y="685"/>
                  </a:cubicBezTo>
                  <a:cubicBezTo>
                    <a:pt x="913" y="593"/>
                    <a:pt x="799" y="525"/>
                    <a:pt x="685" y="434"/>
                  </a:cubicBezTo>
                  <a:cubicBezTo>
                    <a:pt x="594" y="388"/>
                    <a:pt x="502" y="320"/>
                    <a:pt x="434" y="251"/>
                  </a:cubicBezTo>
                  <a:cubicBezTo>
                    <a:pt x="388" y="205"/>
                    <a:pt x="343" y="183"/>
                    <a:pt x="297" y="137"/>
                  </a:cubicBezTo>
                  <a:cubicBezTo>
                    <a:pt x="274" y="137"/>
                    <a:pt x="251" y="114"/>
                    <a:pt x="228" y="91"/>
                  </a:cubicBezTo>
                  <a:cubicBezTo>
                    <a:pt x="206" y="69"/>
                    <a:pt x="183" y="46"/>
                    <a:pt x="137" y="23"/>
                  </a:cubicBezTo>
                  <a:cubicBezTo>
                    <a:pt x="137" y="23"/>
                    <a:pt x="114" y="0"/>
                    <a:pt x="91" y="0"/>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82798" y="2391404"/>
              <a:ext cx="561937" cy="969346"/>
            </a:xfrm>
            <a:custGeom>
              <a:avLst/>
              <a:gdLst/>
              <a:ahLst/>
              <a:cxnLst/>
              <a:rect l="l" t="t" r="r" b="b"/>
              <a:pathLst>
                <a:path w="10044" h="17326" extrusionOk="0">
                  <a:moveTo>
                    <a:pt x="9815" y="1"/>
                  </a:moveTo>
                  <a:cubicBezTo>
                    <a:pt x="9792" y="1"/>
                    <a:pt x="9747" y="24"/>
                    <a:pt x="9724" y="47"/>
                  </a:cubicBezTo>
                  <a:cubicBezTo>
                    <a:pt x="9724" y="69"/>
                    <a:pt x="9701" y="92"/>
                    <a:pt x="9724" y="92"/>
                  </a:cubicBezTo>
                  <a:cubicBezTo>
                    <a:pt x="9724" y="115"/>
                    <a:pt x="9724" y="115"/>
                    <a:pt x="9724" y="115"/>
                  </a:cubicBezTo>
                  <a:cubicBezTo>
                    <a:pt x="9701" y="138"/>
                    <a:pt x="9701" y="138"/>
                    <a:pt x="9678" y="161"/>
                  </a:cubicBezTo>
                  <a:cubicBezTo>
                    <a:pt x="9678" y="161"/>
                    <a:pt x="9678" y="184"/>
                    <a:pt x="9655" y="184"/>
                  </a:cubicBezTo>
                  <a:cubicBezTo>
                    <a:pt x="9655" y="206"/>
                    <a:pt x="9632" y="229"/>
                    <a:pt x="9632" y="229"/>
                  </a:cubicBezTo>
                  <a:cubicBezTo>
                    <a:pt x="9610" y="275"/>
                    <a:pt x="9564" y="321"/>
                    <a:pt x="9541" y="366"/>
                  </a:cubicBezTo>
                  <a:cubicBezTo>
                    <a:pt x="9496" y="457"/>
                    <a:pt x="9450" y="526"/>
                    <a:pt x="9404" y="617"/>
                  </a:cubicBezTo>
                  <a:cubicBezTo>
                    <a:pt x="9381" y="709"/>
                    <a:pt x="9313" y="777"/>
                    <a:pt x="9267" y="845"/>
                  </a:cubicBezTo>
                  <a:cubicBezTo>
                    <a:pt x="9222" y="937"/>
                    <a:pt x="9176" y="1005"/>
                    <a:pt x="9130" y="1097"/>
                  </a:cubicBezTo>
                  <a:cubicBezTo>
                    <a:pt x="9039" y="1256"/>
                    <a:pt x="8925" y="1416"/>
                    <a:pt x="8834" y="1576"/>
                  </a:cubicBezTo>
                  <a:cubicBezTo>
                    <a:pt x="8742" y="1713"/>
                    <a:pt x="8651" y="1873"/>
                    <a:pt x="8560" y="2032"/>
                  </a:cubicBezTo>
                  <a:cubicBezTo>
                    <a:pt x="8537" y="2055"/>
                    <a:pt x="8514" y="2101"/>
                    <a:pt x="8491" y="2147"/>
                  </a:cubicBezTo>
                  <a:cubicBezTo>
                    <a:pt x="8468" y="2169"/>
                    <a:pt x="8468" y="2192"/>
                    <a:pt x="8446" y="2215"/>
                  </a:cubicBezTo>
                  <a:cubicBezTo>
                    <a:pt x="8446" y="2238"/>
                    <a:pt x="8423" y="2238"/>
                    <a:pt x="8423" y="2261"/>
                  </a:cubicBezTo>
                  <a:cubicBezTo>
                    <a:pt x="8423" y="2283"/>
                    <a:pt x="8400" y="2306"/>
                    <a:pt x="8400" y="2329"/>
                  </a:cubicBezTo>
                  <a:cubicBezTo>
                    <a:pt x="8400" y="2352"/>
                    <a:pt x="8400" y="2375"/>
                    <a:pt x="8400" y="2375"/>
                  </a:cubicBezTo>
                  <a:cubicBezTo>
                    <a:pt x="8400" y="2420"/>
                    <a:pt x="8377" y="2466"/>
                    <a:pt x="8354" y="2512"/>
                  </a:cubicBezTo>
                  <a:cubicBezTo>
                    <a:pt x="8331" y="2512"/>
                    <a:pt x="8309" y="2535"/>
                    <a:pt x="8286" y="2557"/>
                  </a:cubicBezTo>
                  <a:cubicBezTo>
                    <a:pt x="8240" y="2603"/>
                    <a:pt x="8217" y="2672"/>
                    <a:pt x="8172" y="2740"/>
                  </a:cubicBezTo>
                  <a:cubicBezTo>
                    <a:pt x="8149" y="2763"/>
                    <a:pt x="8126" y="2808"/>
                    <a:pt x="8103" y="2854"/>
                  </a:cubicBezTo>
                  <a:cubicBezTo>
                    <a:pt x="8058" y="2923"/>
                    <a:pt x="8012" y="3014"/>
                    <a:pt x="7966" y="3082"/>
                  </a:cubicBezTo>
                  <a:cubicBezTo>
                    <a:pt x="7875" y="3265"/>
                    <a:pt x="7784" y="3425"/>
                    <a:pt x="7692" y="3607"/>
                  </a:cubicBezTo>
                  <a:cubicBezTo>
                    <a:pt x="7601" y="3767"/>
                    <a:pt x="7510" y="3927"/>
                    <a:pt x="7418" y="4087"/>
                  </a:cubicBezTo>
                  <a:cubicBezTo>
                    <a:pt x="7327" y="4246"/>
                    <a:pt x="7236" y="4406"/>
                    <a:pt x="7145" y="4589"/>
                  </a:cubicBezTo>
                  <a:cubicBezTo>
                    <a:pt x="7099" y="4657"/>
                    <a:pt x="7053" y="4703"/>
                    <a:pt x="7030" y="4771"/>
                  </a:cubicBezTo>
                  <a:cubicBezTo>
                    <a:pt x="6985" y="4840"/>
                    <a:pt x="6939" y="4908"/>
                    <a:pt x="6916" y="4977"/>
                  </a:cubicBezTo>
                  <a:cubicBezTo>
                    <a:pt x="6916" y="5000"/>
                    <a:pt x="6893" y="5023"/>
                    <a:pt x="6916" y="5045"/>
                  </a:cubicBezTo>
                  <a:cubicBezTo>
                    <a:pt x="6916" y="5045"/>
                    <a:pt x="6916" y="5045"/>
                    <a:pt x="6916" y="5068"/>
                  </a:cubicBezTo>
                  <a:cubicBezTo>
                    <a:pt x="6871" y="5114"/>
                    <a:pt x="6848" y="5159"/>
                    <a:pt x="6825" y="5228"/>
                  </a:cubicBezTo>
                  <a:cubicBezTo>
                    <a:pt x="6802" y="5228"/>
                    <a:pt x="6802" y="5251"/>
                    <a:pt x="6802" y="5274"/>
                  </a:cubicBezTo>
                  <a:cubicBezTo>
                    <a:pt x="6756" y="5274"/>
                    <a:pt x="6711" y="5296"/>
                    <a:pt x="6688" y="5319"/>
                  </a:cubicBezTo>
                  <a:cubicBezTo>
                    <a:pt x="6642" y="5388"/>
                    <a:pt x="6620" y="5433"/>
                    <a:pt x="6574" y="5502"/>
                  </a:cubicBezTo>
                  <a:cubicBezTo>
                    <a:pt x="6551" y="5570"/>
                    <a:pt x="6528" y="5616"/>
                    <a:pt x="6483" y="5662"/>
                  </a:cubicBezTo>
                  <a:cubicBezTo>
                    <a:pt x="6437" y="5753"/>
                    <a:pt x="6391" y="5821"/>
                    <a:pt x="6346" y="5913"/>
                  </a:cubicBezTo>
                  <a:cubicBezTo>
                    <a:pt x="6254" y="6072"/>
                    <a:pt x="6163" y="6232"/>
                    <a:pt x="6072" y="6392"/>
                  </a:cubicBezTo>
                  <a:cubicBezTo>
                    <a:pt x="6026" y="6483"/>
                    <a:pt x="6003" y="6552"/>
                    <a:pt x="5958" y="6620"/>
                  </a:cubicBezTo>
                  <a:cubicBezTo>
                    <a:pt x="5912" y="6689"/>
                    <a:pt x="5866" y="6780"/>
                    <a:pt x="5821" y="6871"/>
                  </a:cubicBezTo>
                  <a:cubicBezTo>
                    <a:pt x="5775" y="6940"/>
                    <a:pt x="5729" y="7031"/>
                    <a:pt x="5707" y="7100"/>
                  </a:cubicBezTo>
                  <a:cubicBezTo>
                    <a:pt x="5661" y="7191"/>
                    <a:pt x="5615" y="7259"/>
                    <a:pt x="5570" y="7328"/>
                  </a:cubicBezTo>
                  <a:cubicBezTo>
                    <a:pt x="5570" y="7351"/>
                    <a:pt x="5547" y="7396"/>
                    <a:pt x="5524" y="7419"/>
                  </a:cubicBezTo>
                  <a:cubicBezTo>
                    <a:pt x="5524" y="7442"/>
                    <a:pt x="5501" y="7465"/>
                    <a:pt x="5478" y="7510"/>
                  </a:cubicBezTo>
                  <a:cubicBezTo>
                    <a:pt x="5455" y="7556"/>
                    <a:pt x="5410" y="7625"/>
                    <a:pt x="5387" y="7670"/>
                  </a:cubicBezTo>
                  <a:cubicBezTo>
                    <a:pt x="5364" y="7716"/>
                    <a:pt x="5318" y="7762"/>
                    <a:pt x="5296" y="7807"/>
                  </a:cubicBezTo>
                  <a:cubicBezTo>
                    <a:pt x="5250" y="7898"/>
                    <a:pt x="5204" y="7967"/>
                    <a:pt x="5136" y="8035"/>
                  </a:cubicBezTo>
                  <a:cubicBezTo>
                    <a:pt x="5090" y="8127"/>
                    <a:pt x="5045" y="8218"/>
                    <a:pt x="4999" y="8287"/>
                  </a:cubicBezTo>
                  <a:cubicBezTo>
                    <a:pt x="4908" y="8469"/>
                    <a:pt x="4794" y="8629"/>
                    <a:pt x="4702" y="8789"/>
                  </a:cubicBezTo>
                  <a:cubicBezTo>
                    <a:pt x="4611" y="8948"/>
                    <a:pt x="4520" y="9131"/>
                    <a:pt x="4428" y="9291"/>
                  </a:cubicBezTo>
                  <a:cubicBezTo>
                    <a:pt x="4337" y="9451"/>
                    <a:pt x="4246" y="9610"/>
                    <a:pt x="4154" y="9770"/>
                  </a:cubicBezTo>
                  <a:cubicBezTo>
                    <a:pt x="4132" y="9839"/>
                    <a:pt x="4086" y="9907"/>
                    <a:pt x="4063" y="9953"/>
                  </a:cubicBezTo>
                  <a:lnTo>
                    <a:pt x="3995" y="10067"/>
                  </a:lnTo>
                  <a:cubicBezTo>
                    <a:pt x="3995" y="10090"/>
                    <a:pt x="3972" y="10090"/>
                    <a:pt x="3972" y="10113"/>
                  </a:cubicBezTo>
                  <a:cubicBezTo>
                    <a:pt x="3949" y="10135"/>
                    <a:pt x="3949" y="10135"/>
                    <a:pt x="3926" y="10158"/>
                  </a:cubicBezTo>
                  <a:cubicBezTo>
                    <a:pt x="3812" y="10318"/>
                    <a:pt x="3721" y="10501"/>
                    <a:pt x="3629" y="10660"/>
                  </a:cubicBezTo>
                  <a:cubicBezTo>
                    <a:pt x="3538" y="10843"/>
                    <a:pt x="3447" y="11003"/>
                    <a:pt x="3356" y="11185"/>
                  </a:cubicBezTo>
                  <a:cubicBezTo>
                    <a:pt x="3173" y="11505"/>
                    <a:pt x="3013" y="11824"/>
                    <a:pt x="2831" y="12144"/>
                  </a:cubicBezTo>
                  <a:cubicBezTo>
                    <a:pt x="2785" y="12235"/>
                    <a:pt x="2739" y="12304"/>
                    <a:pt x="2694" y="12395"/>
                  </a:cubicBezTo>
                  <a:cubicBezTo>
                    <a:pt x="2671" y="12418"/>
                    <a:pt x="2648" y="12464"/>
                    <a:pt x="2625" y="12509"/>
                  </a:cubicBezTo>
                  <a:cubicBezTo>
                    <a:pt x="2625" y="12532"/>
                    <a:pt x="2602" y="12532"/>
                    <a:pt x="2602" y="12555"/>
                  </a:cubicBezTo>
                  <a:cubicBezTo>
                    <a:pt x="2579" y="12578"/>
                    <a:pt x="2579" y="12578"/>
                    <a:pt x="2579" y="12600"/>
                  </a:cubicBezTo>
                  <a:cubicBezTo>
                    <a:pt x="2557" y="12623"/>
                    <a:pt x="2557" y="12646"/>
                    <a:pt x="2557" y="12669"/>
                  </a:cubicBezTo>
                  <a:cubicBezTo>
                    <a:pt x="2557" y="12669"/>
                    <a:pt x="2557" y="12692"/>
                    <a:pt x="2557" y="12692"/>
                  </a:cubicBezTo>
                  <a:cubicBezTo>
                    <a:pt x="2488" y="12783"/>
                    <a:pt x="2443" y="12874"/>
                    <a:pt x="2374" y="12966"/>
                  </a:cubicBezTo>
                  <a:cubicBezTo>
                    <a:pt x="2328" y="13034"/>
                    <a:pt x="2283" y="13125"/>
                    <a:pt x="2237" y="13194"/>
                  </a:cubicBezTo>
                  <a:cubicBezTo>
                    <a:pt x="2146" y="13354"/>
                    <a:pt x="2054" y="13491"/>
                    <a:pt x="1963" y="13650"/>
                  </a:cubicBezTo>
                  <a:cubicBezTo>
                    <a:pt x="1895" y="13765"/>
                    <a:pt x="1826" y="13879"/>
                    <a:pt x="1758" y="14016"/>
                  </a:cubicBezTo>
                  <a:lnTo>
                    <a:pt x="1735" y="14016"/>
                  </a:lnTo>
                  <a:cubicBezTo>
                    <a:pt x="1712" y="14061"/>
                    <a:pt x="1689" y="14107"/>
                    <a:pt x="1666" y="14153"/>
                  </a:cubicBezTo>
                  <a:cubicBezTo>
                    <a:pt x="1575" y="14312"/>
                    <a:pt x="1484" y="14472"/>
                    <a:pt x="1370" y="14632"/>
                  </a:cubicBezTo>
                  <a:cubicBezTo>
                    <a:pt x="1324" y="14723"/>
                    <a:pt x="1278" y="14792"/>
                    <a:pt x="1256" y="14860"/>
                  </a:cubicBezTo>
                  <a:cubicBezTo>
                    <a:pt x="1233" y="14906"/>
                    <a:pt x="1210" y="14929"/>
                    <a:pt x="1210" y="14951"/>
                  </a:cubicBezTo>
                  <a:cubicBezTo>
                    <a:pt x="1187" y="14951"/>
                    <a:pt x="1187" y="14974"/>
                    <a:pt x="1187" y="14974"/>
                  </a:cubicBezTo>
                  <a:cubicBezTo>
                    <a:pt x="1141" y="15043"/>
                    <a:pt x="1096" y="15111"/>
                    <a:pt x="1050" y="15180"/>
                  </a:cubicBezTo>
                  <a:cubicBezTo>
                    <a:pt x="982" y="15271"/>
                    <a:pt x="936" y="15362"/>
                    <a:pt x="868" y="15454"/>
                  </a:cubicBezTo>
                  <a:cubicBezTo>
                    <a:pt x="822" y="15522"/>
                    <a:pt x="776" y="15613"/>
                    <a:pt x="731" y="15705"/>
                  </a:cubicBezTo>
                  <a:cubicBezTo>
                    <a:pt x="548" y="16024"/>
                    <a:pt x="343" y="16321"/>
                    <a:pt x="160" y="16641"/>
                  </a:cubicBezTo>
                  <a:cubicBezTo>
                    <a:pt x="160" y="16663"/>
                    <a:pt x="137" y="16686"/>
                    <a:pt x="137" y="16709"/>
                  </a:cubicBezTo>
                  <a:cubicBezTo>
                    <a:pt x="114" y="16755"/>
                    <a:pt x="91" y="16800"/>
                    <a:pt x="69" y="16823"/>
                  </a:cubicBezTo>
                  <a:cubicBezTo>
                    <a:pt x="69" y="16869"/>
                    <a:pt x="69" y="16892"/>
                    <a:pt x="91" y="16937"/>
                  </a:cubicBezTo>
                  <a:cubicBezTo>
                    <a:pt x="69" y="16960"/>
                    <a:pt x="46" y="16983"/>
                    <a:pt x="46" y="17029"/>
                  </a:cubicBezTo>
                  <a:cubicBezTo>
                    <a:pt x="23" y="17029"/>
                    <a:pt x="23" y="17051"/>
                    <a:pt x="23" y="17074"/>
                  </a:cubicBezTo>
                  <a:cubicBezTo>
                    <a:pt x="0" y="17120"/>
                    <a:pt x="23" y="17188"/>
                    <a:pt x="69" y="17211"/>
                  </a:cubicBezTo>
                  <a:cubicBezTo>
                    <a:pt x="69" y="17211"/>
                    <a:pt x="69" y="17211"/>
                    <a:pt x="69" y="17234"/>
                  </a:cubicBezTo>
                  <a:lnTo>
                    <a:pt x="114" y="17234"/>
                  </a:lnTo>
                  <a:cubicBezTo>
                    <a:pt x="137" y="17280"/>
                    <a:pt x="160" y="17303"/>
                    <a:pt x="183" y="17325"/>
                  </a:cubicBezTo>
                  <a:cubicBezTo>
                    <a:pt x="228" y="17325"/>
                    <a:pt x="274" y="17325"/>
                    <a:pt x="297" y="17303"/>
                  </a:cubicBezTo>
                  <a:cubicBezTo>
                    <a:pt x="343" y="17257"/>
                    <a:pt x="365" y="17211"/>
                    <a:pt x="388" y="17166"/>
                  </a:cubicBezTo>
                  <a:cubicBezTo>
                    <a:pt x="411" y="17143"/>
                    <a:pt x="411" y="17097"/>
                    <a:pt x="434" y="17074"/>
                  </a:cubicBezTo>
                  <a:cubicBezTo>
                    <a:pt x="457" y="17051"/>
                    <a:pt x="457" y="17029"/>
                    <a:pt x="480" y="16983"/>
                  </a:cubicBezTo>
                  <a:cubicBezTo>
                    <a:pt x="502" y="16960"/>
                    <a:pt x="502" y="16937"/>
                    <a:pt x="525" y="16914"/>
                  </a:cubicBezTo>
                  <a:cubicBezTo>
                    <a:pt x="571" y="16846"/>
                    <a:pt x="594" y="16778"/>
                    <a:pt x="639" y="16709"/>
                  </a:cubicBezTo>
                  <a:cubicBezTo>
                    <a:pt x="731" y="16572"/>
                    <a:pt x="799" y="16412"/>
                    <a:pt x="890" y="16275"/>
                  </a:cubicBezTo>
                  <a:cubicBezTo>
                    <a:pt x="959" y="16116"/>
                    <a:pt x="1050" y="15979"/>
                    <a:pt x="1141" y="15819"/>
                  </a:cubicBezTo>
                  <a:cubicBezTo>
                    <a:pt x="1164" y="15750"/>
                    <a:pt x="1210" y="15682"/>
                    <a:pt x="1256" y="15613"/>
                  </a:cubicBezTo>
                  <a:cubicBezTo>
                    <a:pt x="1278" y="15568"/>
                    <a:pt x="1301" y="15545"/>
                    <a:pt x="1301" y="15522"/>
                  </a:cubicBezTo>
                  <a:cubicBezTo>
                    <a:pt x="1324" y="15499"/>
                    <a:pt x="1324" y="15476"/>
                    <a:pt x="1347" y="15431"/>
                  </a:cubicBezTo>
                  <a:cubicBezTo>
                    <a:pt x="1370" y="15431"/>
                    <a:pt x="1393" y="15408"/>
                    <a:pt x="1415" y="15385"/>
                  </a:cubicBezTo>
                  <a:cubicBezTo>
                    <a:pt x="1415" y="15362"/>
                    <a:pt x="1438" y="15340"/>
                    <a:pt x="1461" y="15317"/>
                  </a:cubicBezTo>
                  <a:cubicBezTo>
                    <a:pt x="1529" y="15203"/>
                    <a:pt x="1598" y="15088"/>
                    <a:pt x="1666" y="14974"/>
                  </a:cubicBezTo>
                  <a:cubicBezTo>
                    <a:pt x="1689" y="14906"/>
                    <a:pt x="1735" y="14837"/>
                    <a:pt x="1781" y="14769"/>
                  </a:cubicBezTo>
                  <a:cubicBezTo>
                    <a:pt x="1826" y="14700"/>
                    <a:pt x="1872" y="14609"/>
                    <a:pt x="1918" y="14541"/>
                  </a:cubicBezTo>
                  <a:cubicBezTo>
                    <a:pt x="1986" y="14381"/>
                    <a:pt x="2077" y="14244"/>
                    <a:pt x="2146" y="14107"/>
                  </a:cubicBezTo>
                  <a:cubicBezTo>
                    <a:pt x="2169" y="14084"/>
                    <a:pt x="2191" y="14038"/>
                    <a:pt x="2191" y="14016"/>
                  </a:cubicBezTo>
                  <a:cubicBezTo>
                    <a:pt x="2237" y="13970"/>
                    <a:pt x="2260" y="13902"/>
                    <a:pt x="2306" y="13856"/>
                  </a:cubicBezTo>
                  <a:cubicBezTo>
                    <a:pt x="2351" y="13765"/>
                    <a:pt x="2420" y="13696"/>
                    <a:pt x="2443" y="13605"/>
                  </a:cubicBezTo>
                  <a:cubicBezTo>
                    <a:pt x="2465" y="13582"/>
                    <a:pt x="2465" y="13559"/>
                    <a:pt x="2443" y="13536"/>
                  </a:cubicBezTo>
                  <a:cubicBezTo>
                    <a:pt x="2465" y="13491"/>
                    <a:pt x="2488" y="13468"/>
                    <a:pt x="2511" y="13422"/>
                  </a:cubicBezTo>
                  <a:cubicBezTo>
                    <a:pt x="2557" y="13354"/>
                    <a:pt x="2579" y="13285"/>
                    <a:pt x="2625" y="13217"/>
                  </a:cubicBezTo>
                  <a:cubicBezTo>
                    <a:pt x="2648" y="13171"/>
                    <a:pt x="2671" y="13148"/>
                    <a:pt x="2671" y="13125"/>
                  </a:cubicBezTo>
                  <a:cubicBezTo>
                    <a:pt x="2694" y="13125"/>
                    <a:pt x="2716" y="13103"/>
                    <a:pt x="2739" y="13080"/>
                  </a:cubicBezTo>
                  <a:cubicBezTo>
                    <a:pt x="2762" y="13057"/>
                    <a:pt x="2785" y="13011"/>
                    <a:pt x="2808" y="12989"/>
                  </a:cubicBezTo>
                  <a:cubicBezTo>
                    <a:pt x="2808" y="12966"/>
                    <a:pt x="2808" y="12943"/>
                    <a:pt x="2831" y="12920"/>
                  </a:cubicBezTo>
                  <a:cubicBezTo>
                    <a:pt x="2853" y="12874"/>
                    <a:pt x="2876" y="12852"/>
                    <a:pt x="2899" y="12806"/>
                  </a:cubicBezTo>
                  <a:cubicBezTo>
                    <a:pt x="2945" y="12715"/>
                    <a:pt x="2990" y="12623"/>
                    <a:pt x="3036" y="12555"/>
                  </a:cubicBezTo>
                  <a:cubicBezTo>
                    <a:pt x="3127" y="12372"/>
                    <a:pt x="3219" y="12212"/>
                    <a:pt x="3310" y="12030"/>
                  </a:cubicBezTo>
                  <a:cubicBezTo>
                    <a:pt x="3401" y="11870"/>
                    <a:pt x="3492" y="11687"/>
                    <a:pt x="3584" y="11528"/>
                  </a:cubicBezTo>
                  <a:cubicBezTo>
                    <a:pt x="3629" y="11459"/>
                    <a:pt x="3675" y="11391"/>
                    <a:pt x="3698" y="11299"/>
                  </a:cubicBezTo>
                  <a:cubicBezTo>
                    <a:pt x="3744" y="11231"/>
                    <a:pt x="3789" y="11163"/>
                    <a:pt x="3835" y="11094"/>
                  </a:cubicBezTo>
                  <a:cubicBezTo>
                    <a:pt x="3858" y="11094"/>
                    <a:pt x="3880" y="11071"/>
                    <a:pt x="3880" y="11048"/>
                  </a:cubicBezTo>
                  <a:cubicBezTo>
                    <a:pt x="3949" y="10980"/>
                    <a:pt x="3995" y="10889"/>
                    <a:pt x="4040" y="10797"/>
                  </a:cubicBezTo>
                  <a:cubicBezTo>
                    <a:pt x="4086" y="10729"/>
                    <a:pt x="4132" y="10638"/>
                    <a:pt x="4177" y="10569"/>
                  </a:cubicBezTo>
                  <a:cubicBezTo>
                    <a:pt x="4269" y="10432"/>
                    <a:pt x="4337" y="10295"/>
                    <a:pt x="4405" y="10135"/>
                  </a:cubicBezTo>
                  <a:cubicBezTo>
                    <a:pt x="4497" y="9976"/>
                    <a:pt x="4588" y="9816"/>
                    <a:pt x="4679" y="9656"/>
                  </a:cubicBezTo>
                  <a:cubicBezTo>
                    <a:pt x="4771" y="9496"/>
                    <a:pt x="4885" y="9314"/>
                    <a:pt x="4976" y="9131"/>
                  </a:cubicBezTo>
                  <a:cubicBezTo>
                    <a:pt x="5045" y="8994"/>
                    <a:pt x="5136" y="8834"/>
                    <a:pt x="5204" y="8675"/>
                  </a:cubicBezTo>
                  <a:cubicBezTo>
                    <a:pt x="5227" y="8675"/>
                    <a:pt x="5250" y="8652"/>
                    <a:pt x="5273" y="8629"/>
                  </a:cubicBezTo>
                  <a:cubicBezTo>
                    <a:pt x="5318" y="8583"/>
                    <a:pt x="5341" y="8538"/>
                    <a:pt x="5364" y="8492"/>
                  </a:cubicBezTo>
                  <a:cubicBezTo>
                    <a:pt x="5387" y="8469"/>
                    <a:pt x="5410" y="8423"/>
                    <a:pt x="5433" y="8401"/>
                  </a:cubicBezTo>
                  <a:cubicBezTo>
                    <a:pt x="5478" y="8309"/>
                    <a:pt x="5501" y="8241"/>
                    <a:pt x="5547" y="8172"/>
                  </a:cubicBezTo>
                  <a:cubicBezTo>
                    <a:pt x="5638" y="8013"/>
                    <a:pt x="5707" y="7876"/>
                    <a:pt x="5775" y="7716"/>
                  </a:cubicBezTo>
                  <a:cubicBezTo>
                    <a:pt x="5821" y="7625"/>
                    <a:pt x="5889" y="7533"/>
                    <a:pt x="5935" y="7442"/>
                  </a:cubicBezTo>
                  <a:cubicBezTo>
                    <a:pt x="6003" y="7328"/>
                    <a:pt x="6095" y="7191"/>
                    <a:pt x="6163" y="7077"/>
                  </a:cubicBezTo>
                  <a:cubicBezTo>
                    <a:pt x="6277" y="6917"/>
                    <a:pt x="6368" y="6757"/>
                    <a:pt x="6460" y="6597"/>
                  </a:cubicBezTo>
                  <a:cubicBezTo>
                    <a:pt x="6483" y="6575"/>
                    <a:pt x="6505" y="6552"/>
                    <a:pt x="6505" y="6529"/>
                  </a:cubicBezTo>
                  <a:cubicBezTo>
                    <a:pt x="6528" y="6506"/>
                    <a:pt x="6528" y="6483"/>
                    <a:pt x="6528" y="6461"/>
                  </a:cubicBezTo>
                  <a:cubicBezTo>
                    <a:pt x="6551" y="6392"/>
                    <a:pt x="6597" y="6346"/>
                    <a:pt x="6620" y="6278"/>
                  </a:cubicBezTo>
                  <a:lnTo>
                    <a:pt x="6734" y="6072"/>
                  </a:lnTo>
                  <a:cubicBezTo>
                    <a:pt x="6802" y="5936"/>
                    <a:pt x="6893" y="5799"/>
                    <a:pt x="6962" y="5662"/>
                  </a:cubicBezTo>
                  <a:cubicBezTo>
                    <a:pt x="7053" y="5525"/>
                    <a:pt x="7122" y="5388"/>
                    <a:pt x="7190" y="5251"/>
                  </a:cubicBezTo>
                  <a:cubicBezTo>
                    <a:pt x="7236" y="5182"/>
                    <a:pt x="7259" y="5137"/>
                    <a:pt x="7304" y="5068"/>
                  </a:cubicBezTo>
                  <a:cubicBezTo>
                    <a:pt x="7350" y="5000"/>
                    <a:pt x="7373" y="4931"/>
                    <a:pt x="7418" y="4863"/>
                  </a:cubicBezTo>
                  <a:cubicBezTo>
                    <a:pt x="7418" y="4840"/>
                    <a:pt x="7418" y="4817"/>
                    <a:pt x="7418" y="4817"/>
                  </a:cubicBezTo>
                  <a:cubicBezTo>
                    <a:pt x="7464" y="4749"/>
                    <a:pt x="7510" y="4680"/>
                    <a:pt x="7533" y="4612"/>
                  </a:cubicBezTo>
                  <a:cubicBezTo>
                    <a:pt x="7624" y="4475"/>
                    <a:pt x="7692" y="4338"/>
                    <a:pt x="7761" y="4224"/>
                  </a:cubicBezTo>
                  <a:cubicBezTo>
                    <a:pt x="7806" y="4155"/>
                    <a:pt x="7829" y="4087"/>
                    <a:pt x="7875" y="3995"/>
                  </a:cubicBezTo>
                  <a:cubicBezTo>
                    <a:pt x="7875" y="3995"/>
                    <a:pt x="7898" y="3973"/>
                    <a:pt x="7898" y="3973"/>
                  </a:cubicBezTo>
                  <a:cubicBezTo>
                    <a:pt x="7921" y="3927"/>
                    <a:pt x="7943" y="3904"/>
                    <a:pt x="7966" y="3858"/>
                  </a:cubicBezTo>
                  <a:cubicBezTo>
                    <a:pt x="8035" y="3721"/>
                    <a:pt x="8126" y="3585"/>
                    <a:pt x="8194" y="3448"/>
                  </a:cubicBezTo>
                  <a:cubicBezTo>
                    <a:pt x="8217" y="3448"/>
                    <a:pt x="8240" y="3448"/>
                    <a:pt x="8240" y="3425"/>
                  </a:cubicBezTo>
                  <a:cubicBezTo>
                    <a:pt x="8286" y="3402"/>
                    <a:pt x="8309" y="3356"/>
                    <a:pt x="8309" y="3311"/>
                  </a:cubicBezTo>
                  <a:cubicBezTo>
                    <a:pt x="8331" y="3288"/>
                    <a:pt x="8354" y="3265"/>
                    <a:pt x="8377" y="3219"/>
                  </a:cubicBezTo>
                  <a:cubicBezTo>
                    <a:pt x="8400" y="3151"/>
                    <a:pt x="8446" y="3105"/>
                    <a:pt x="8468" y="3037"/>
                  </a:cubicBezTo>
                  <a:cubicBezTo>
                    <a:pt x="8514" y="2968"/>
                    <a:pt x="8560" y="2877"/>
                    <a:pt x="8583" y="2808"/>
                  </a:cubicBezTo>
                  <a:cubicBezTo>
                    <a:pt x="8651" y="2717"/>
                    <a:pt x="8697" y="2626"/>
                    <a:pt x="8742" y="2557"/>
                  </a:cubicBezTo>
                  <a:cubicBezTo>
                    <a:pt x="8742" y="2557"/>
                    <a:pt x="8742" y="2535"/>
                    <a:pt x="8742" y="2535"/>
                  </a:cubicBezTo>
                  <a:cubicBezTo>
                    <a:pt x="8834" y="2398"/>
                    <a:pt x="8925" y="2261"/>
                    <a:pt x="8993" y="2124"/>
                  </a:cubicBezTo>
                  <a:cubicBezTo>
                    <a:pt x="9062" y="1987"/>
                    <a:pt x="9153" y="1850"/>
                    <a:pt x="9222" y="1713"/>
                  </a:cubicBezTo>
                  <a:cubicBezTo>
                    <a:pt x="9267" y="1644"/>
                    <a:pt x="9290" y="1599"/>
                    <a:pt x="9336" y="1530"/>
                  </a:cubicBezTo>
                  <a:cubicBezTo>
                    <a:pt x="9336" y="1507"/>
                    <a:pt x="9359" y="1462"/>
                    <a:pt x="9381" y="1439"/>
                  </a:cubicBezTo>
                  <a:cubicBezTo>
                    <a:pt x="9404" y="1416"/>
                    <a:pt x="9427" y="1370"/>
                    <a:pt x="9450" y="1325"/>
                  </a:cubicBezTo>
                  <a:cubicBezTo>
                    <a:pt x="9450" y="1325"/>
                    <a:pt x="9450" y="1302"/>
                    <a:pt x="9450" y="1279"/>
                  </a:cubicBezTo>
                  <a:cubicBezTo>
                    <a:pt x="9450" y="1256"/>
                    <a:pt x="9450" y="1256"/>
                    <a:pt x="9450" y="1256"/>
                  </a:cubicBezTo>
                  <a:cubicBezTo>
                    <a:pt x="9473" y="1234"/>
                    <a:pt x="9473" y="1234"/>
                    <a:pt x="9496" y="1234"/>
                  </a:cubicBezTo>
                  <a:cubicBezTo>
                    <a:pt x="9541" y="1165"/>
                    <a:pt x="9587" y="1119"/>
                    <a:pt x="9610" y="1051"/>
                  </a:cubicBezTo>
                  <a:cubicBezTo>
                    <a:pt x="9610" y="1028"/>
                    <a:pt x="9632" y="1005"/>
                    <a:pt x="9632" y="982"/>
                  </a:cubicBezTo>
                  <a:cubicBezTo>
                    <a:pt x="9655" y="960"/>
                    <a:pt x="9678" y="937"/>
                    <a:pt x="9701" y="891"/>
                  </a:cubicBezTo>
                  <a:cubicBezTo>
                    <a:pt x="9747" y="800"/>
                    <a:pt x="9815" y="686"/>
                    <a:pt x="9884" y="594"/>
                  </a:cubicBezTo>
                  <a:cubicBezTo>
                    <a:pt x="9906" y="526"/>
                    <a:pt x="9952" y="457"/>
                    <a:pt x="9998" y="389"/>
                  </a:cubicBezTo>
                  <a:cubicBezTo>
                    <a:pt x="9998" y="366"/>
                    <a:pt x="10021" y="343"/>
                    <a:pt x="10021" y="298"/>
                  </a:cubicBezTo>
                  <a:cubicBezTo>
                    <a:pt x="10043" y="275"/>
                    <a:pt x="10043" y="229"/>
                    <a:pt x="10043" y="206"/>
                  </a:cubicBezTo>
                  <a:cubicBezTo>
                    <a:pt x="10043" y="184"/>
                    <a:pt x="10043" y="184"/>
                    <a:pt x="10043" y="161"/>
                  </a:cubicBezTo>
                  <a:cubicBezTo>
                    <a:pt x="10043" y="138"/>
                    <a:pt x="10043" y="138"/>
                    <a:pt x="10021" y="115"/>
                  </a:cubicBezTo>
                  <a:cubicBezTo>
                    <a:pt x="10021" y="92"/>
                    <a:pt x="9998" y="69"/>
                    <a:pt x="9975" y="69"/>
                  </a:cubicBezTo>
                  <a:cubicBezTo>
                    <a:pt x="9952" y="47"/>
                    <a:pt x="9929" y="47"/>
                    <a:pt x="9906" y="24"/>
                  </a:cubicBezTo>
                  <a:cubicBezTo>
                    <a:pt x="9884" y="24"/>
                    <a:pt x="9861" y="1"/>
                    <a:pt x="9838"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72559" y="2342897"/>
              <a:ext cx="552985" cy="994858"/>
            </a:xfrm>
            <a:custGeom>
              <a:avLst/>
              <a:gdLst/>
              <a:ahLst/>
              <a:cxnLst/>
              <a:rect l="l" t="t" r="r" b="b"/>
              <a:pathLst>
                <a:path w="9884" h="17782" extrusionOk="0">
                  <a:moveTo>
                    <a:pt x="1188" y="16024"/>
                  </a:moveTo>
                  <a:lnTo>
                    <a:pt x="1188" y="16024"/>
                  </a:lnTo>
                  <a:cubicBezTo>
                    <a:pt x="1183" y="16031"/>
                    <a:pt x="1179" y="16038"/>
                    <a:pt x="1175" y="16045"/>
                  </a:cubicBezTo>
                  <a:lnTo>
                    <a:pt x="1175" y="16045"/>
                  </a:lnTo>
                  <a:cubicBezTo>
                    <a:pt x="1188" y="16040"/>
                    <a:pt x="1188" y="16024"/>
                    <a:pt x="1188" y="16024"/>
                  </a:cubicBezTo>
                  <a:close/>
                  <a:moveTo>
                    <a:pt x="8834" y="1"/>
                  </a:moveTo>
                  <a:cubicBezTo>
                    <a:pt x="8811" y="1"/>
                    <a:pt x="8766" y="23"/>
                    <a:pt x="8743" y="46"/>
                  </a:cubicBezTo>
                  <a:cubicBezTo>
                    <a:pt x="8720" y="115"/>
                    <a:pt x="8697" y="160"/>
                    <a:pt x="8651" y="229"/>
                  </a:cubicBezTo>
                  <a:cubicBezTo>
                    <a:pt x="8629" y="274"/>
                    <a:pt x="8606" y="320"/>
                    <a:pt x="8583" y="389"/>
                  </a:cubicBezTo>
                  <a:cubicBezTo>
                    <a:pt x="8560" y="389"/>
                    <a:pt x="8514" y="411"/>
                    <a:pt x="8514" y="434"/>
                  </a:cubicBezTo>
                  <a:cubicBezTo>
                    <a:pt x="8492" y="457"/>
                    <a:pt x="8492" y="503"/>
                    <a:pt x="8492" y="548"/>
                  </a:cubicBezTo>
                  <a:lnTo>
                    <a:pt x="8514" y="548"/>
                  </a:lnTo>
                  <a:cubicBezTo>
                    <a:pt x="8514" y="548"/>
                    <a:pt x="8537" y="571"/>
                    <a:pt x="8560" y="571"/>
                  </a:cubicBezTo>
                  <a:cubicBezTo>
                    <a:pt x="8583" y="594"/>
                    <a:pt x="8606" y="594"/>
                    <a:pt x="8629" y="617"/>
                  </a:cubicBezTo>
                  <a:cubicBezTo>
                    <a:pt x="8651" y="663"/>
                    <a:pt x="8674" y="685"/>
                    <a:pt x="8697" y="731"/>
                  </a:cubicBezTo>
                  <a:cubicBezTo>
                    <a:pt x="8720" y="777"/>
                    <a:pt x="8766" y="822"/>
                    <a:pt x="8811" y="868"/>
                  </a:cubicBezTo>
                  <a:cubicBezTo>
                    <a:pt x="8811" y="891"/>
                    <a:pt x="8834" y="914"/>
                    <a:pt x="8880" y="936"/>
                  </a:cubicBezTo>
                  <a:lnTo>
                    <a:pt x="8902" y="959"/>
                  </a:lnTo>
                  <a:lnTo>
                    <a:pt x="8948" y="1005"/>
                  </a:lnTo>
                  <a:lnTo>
                    <a:pt x="8971" y="1028"/>
                  </a:lnTo>
                  <a:cubicBezTo>
                    <a:pt x="8994" y="1028"/>
                    <a:pt x="9017" y="1051"/>
                    <a:pt x="9062" y="1051"/>
                  </a:cubicBezTo>
                  <a:cubicBezTo>
                    <a:pt x="9062" y="1051"/>
                    <a:pt x="9085" y="1073"/>
                    <a:pt x="9108" y="1073"/>
                  </a:cubicBezTo>
                  <a:cubicBezTo>
                    <a:pt x="9108" y="1073"/>
                    <a:pt x="9131" y="1096"/>
                    <a:pt x="9131" y="1096"/>
                  </a:cubicBezTo>
                  <a:cubicBezTo>
                    <a:pt x="9154" y="1096"/>
                    <a:pt x="9154" y="1119"/>
                    <a:pt x="9176" y="1119"/>
                  </a:cubicBezTo>
                  <a:cubicBezTo>
                    <a:pt x="9154" y="1165"/>
                    <a:pt x="9154" y="1210"/>
                    <a:pt x="9176" y="1256"/>
                  </a:cubicBezTo>
                  <a:cubicBezTo>
                    <a:pt x="9176" y="1279"/>
                    <a:pt x="9199" y="1279"/>
                    <a:pt x="9199" y="1302"/>
                  </a:cubicBezTo>
                  <a:cubicBezTo>
                    <a:pt x="9154" y="1370"/>
                    <a:pt x="9131" y="1439"/>
                    <a:pt x="9085" y="1507"/>
                  </a:cubicBezTo>
                  <a:cubicBezTo>
                    <a:pt x="9017" y="1621"/>
                    <a:pt x="8948" y="1758"/>
                    <a:pt x="8880" y="1872"/>
                  </a:cubicBezTo>
                  <a:cubicBezTo>
                    <a:pt x="8811" y="2009"/>
                    <a:pt x="8720" y="2123"/>
                    <a:pt x="8651" y="2260"/>
                  </a:cubicBezTo>
                  <a:cubicBezTo>
                    <a:pt x="8583" y="2374"/>
                    <a:pt x="8514" y="2466"/>
                    <a:pt x="8446" y="2580"/>
                  </a:cubicBezTo>
                  <a:cubicBezTo>
                    <a:pt x="8423" y="2625"/>
                    <a:pt x="8423" y="2648"/>
                    <a:pt x="8423" y="2694"/>
                  </a:cubicBezTo>
                  <a:cubicBezTo>
                    <a:pt x="8423" y="2717"/>
                    <a:pt x="8400" y="2740"/>
                    <a:pt x="8377" y="2785"/>
                  </a:cubicBezTo>
                  <a:cubicBezTo>
                    <a:pt x="8332" y="2854"/>
                    <a:pt x="8286" y="2945"/>
                    <a:pt x="8241" y="3014"/>
                  </a:cubicBezTo>
                  <a:cubicBezTo>
                    <a:pt x="8172" y="3150"/>
                    <a:pt x="8104" y="3287"/>
                    <a:pt x="8035" y="3402"/>
                  </a:cubicBezTo>
                  <a:cubicBezTo>
                    <a:pt x="8012" y="3447"/>
                    <a:pt x="7989" y="3470"/>
                    <a:pt x="7967" y="3493"/>
                  </a:cubicBezTo>
                  <a:lnTo>
                    <a:pt x="7875" y="3653"/>
                  </a:lnTo>
                  <a:cubicBezTo>
                    <a:pt x="7807" y="3744"/>
                    <a:pt x="7761" y="3835"/>
                    <a:pt x="7716" y="3904"/>
                  </a:cubicBezTo>
                  <a:cubicBezTo>
                    <a:pt x="7624" y="4063"/>
                    <a:pt x="7533" y="4223"/>
                    <a:pt x="7442" y="4360"/>
                  </a:cubicBezTo>
                  <a:cubicBezTo>
                    <a:pt x="7350" y="4543"/>
                    <a:pt x="7259" y="4703"/>
                    <a:pt x="7145" y="4862"/>
                  </a:cubicBezTo>
                  <a:cubicBezTo>
                    <a:pt x="7054" y="5045"/>
                    <a:pt x="6962" y="5205"/>
                    <a:pt x="6871" y="5365"/>
                  </a:cubicBezTo>
                  <a:cubicBezTo>
                    <a:pt x="6825" y="5433"/>
                    <a:pt x="6803" y="5479"/>
                    <a:pt x="6757" y="5524"/>
                  </a:cubicBezTo>
                  <a:cubicBezTo>
                    <a:pt x="6757" y="5570"/>
                    <a:pt x="6734" y="5593"/>
                    <a:pt x="6711" y="5616"/>
                  </a:cubicBezTo>
                  <a:cubicBezTo>
                    <a:pt x="6688" y="5661"/>
                    <a:pt x="6666" y="5684"/>
                    <a:pt x="6666" y="5707"/>
                  </a:cubicBezTo>
                  <a:cubicBezTo>
                    <a:pt x="6643" y="5730"/>
                    <a:pt x="6643" y="5730"/>
                    <a:pt x="6643" y="5730"/>
                  </a:cubicBezTo>
                  <a:cubicBezTo>
                    <a:pt x="6551" y="5890"/>
                    <a:pt x="6437" y="6049"/>
                    <a:pt x="6346" y="6209"/>
                  </a:cubicBezTo>
                  <a:cubicBezTo>
                    <a:pt x="6346" y="6232"/>
                    <a:pt x="6323" y="6232"/>
                    <a:pt x="6300" y="6255"/>
                  </a:cubicBezTo>
                  <a:cubicBezTo>
                    <a:pt x="6300" y="6300"/>
                    <a:pt x="6278" y="6323"/>
                    <a:pt x="6255" y="6346"/>
                  </a:cubicBezTo>
                  <a:cubicBezTo>
                    <a:pt x="6209" y="6392"/>
                    <a:pt x="6209" y="6460"/>
                    <a:pt x="6232" y="6483"/>
                  </a:cubicBezTo>
                  <a:cubicBezTo>
                    <a:pt x="6232" y="6506"/>
                    <a:pt x="6232" y="6506"/>
                    <a:pt x="6232" y="6506"/>
                  </a:cubicBezTo>
                  <a:cubicBezTo>
                    <a:pt x="6118" y="6666"/>
                    <a:pt x="6026" y="6803"/>
                    <a:pt x="5935" y="6962"/>
                  </a:cubicBezTo>
                  <a:cubicBezTo>
                    <a:pt x="5912" y="6985"/>
                    <a:pt x="5890" y="7031"/>
                    <a:pt x="5890" y="7054"/>
                  </a:cubicBezTo>
                  <a:cubicBezTo>
                    <a:pt x="5867" y="7099"/>
                    <a:pt x="5844" y="7145"/>
                    <a:pt x="5798" y="7213"/>
                  </a:cubicBezTo>
                  <a:cubicBezTo>
                    <a:pt x="5775" y="7259"/>
                    <a:pt x="5753" y="7282"/>
                    <a:pt x="5730" y="7328"/>
                  </a:cubicBezTo>
                  <a:cubicBezTo>
                    <a:pt x="5684" y="7373"/>
                    <a:pt x="5661" y="7419"/>
                    <a:pt x="5638" y="7464"/>
                  </a:cubicBezTo>
                  <a:cubicBezTo>
                    <a:pt x="5616" y="7510"/>
                    <a:pt x="5616" y="7533"/>
                    <a:pt x="5616" y="7556"/>
                  </a:cubicBezTo>
                  <a:cubicBezTo>
                    <a:pt x="5593" y="7579"/>
                    <a:pt x="5570" y="7601"/>
                    <a:pt x="5570" y="7647"/>
                  </a:cubicBezTo>
                  <a:cubicBezTo>
                    <a:pt x="5547" y="7670"/>
                    <a:pt x="5524" y="7716"/>
                    <a:pt x="5501" y="7761"/>
                  </a:cubicBezTo>
                  <a:cubicBezTo>
                    <a:pt x="5456" y="7807"/>
                    <a:pt x="5433" y="7875"/>
                    <a:pt x="5387" y="7921"/>
                  </a:cubicBezTo>
                  <a:lnTo>
                    <a:pt x="5365" y="7967"/>
                  </a:lnTo>
                  <a:lnTo>
                    <a:pt x="5365" y="8012"/>
                  </a:lnTo>
                  <a:cubicBezTo>
                    <a:pt x="5342" y="8035"/>
                    <a:pt x="5319" y="8058"/>
                    <a:pt x="5319" y="8081"/>
                  </a:cubicBezTo>
                  <a:lnTo>
                    <a:pt x="5205" y="8263"/>
                  </a:lnTo>
                  <a:lnTo>
                    <a:pt x="5182" y="8332"/>
                  </a:lnTo>
                  <a:cubicBezTo>
                    <a:pt x="5159" y="8400"/>
                    <a:pt x="5113" y="8469"/>
                    <a:pt x="5091" y="8537"/>
                  </a:cubicBezTo>
                  <a:cubicBezTo>
                    <a:pt x="5045" y="8583"/>
                    <a:pt x="5022" y="8651"/>
                    <a:pt x="4977" y="8720"/>
                  </a:cubicBezTo>
                  <a:lnTo>
                    <a:pt x="4954" y="8765"/>
                  </a:lnTo>
                  <a:lnTo>
                    <a:pt x="4931" y="8811"/>
                  </a:lnTo>
                  <a:cubicBezTo>
                    <a:pt x="4908" y="8857"/>
                    <a:pt x="4885" y="8925"/>
                    <a:pt x="4840" y="8971"/>
                  </a:cubicBezTo>
                  <a:cubicBezTo>
                    <a:pt x="4794" y="9085"/>
                    <a:pt x="4748" y="9176"/>
                    <a:pt x="4703" y="9268"/>
                  </a:cubicBezTo>
                  <a:lnTo>
                    <a:pt x="4634" y="9382"/>
                  </a:lnTo>
                  <a:lnTo>
                    <a:pt x="4634" y="9427"/>
                  </a:lnTo>
                  <a:cubicBezTo>
                    <a:pt x="4566" y="9542"/>
                    <a:pt x="4497" y="9679"/>
                    <a:pt x="4429" y="9793"/>
                  </a:cubicBezTo>
                  <a:cubicBezTo>
                    <a:pt x="4406" y="9861"/>
                    <a:pt x="4360" y="9930"/>
                    <a:pt x="4315" y="9998"/>
                  </a:cubicBezTo>
                  <a:cubicBezTo>
                    <a:pt x="4269" y="10067"/>
                    <a:pt x="4223" y="10158"/>
                    <a:pt x="4178" y="10226"/>
                  </a:cubicBezTo>
                  <a:cubicBezTo>
                    <a:pt x="4109" y="10340"/>
                    <a:pt x="4041" y="10477"/>
                    <a:pt x="3972" y="10592"/>
                  </a:cubicBezTo>
                  <a:lnTo>
                    <a:pt x="3949" y="10637"/>
                  </a:lnTo>
                  <a:lnTo>
                    <a:pt x="3927" y="10683"/>
                  </a:lnTo>
                  <a:lnTo>
                    <a:pt x="3904" y="10706"/>
                  </a:lnTo>
                  <a:cubicBezTo>
                    <a:pt x="3835" y="10843"/>
                    <a:pt x="3767" y="10957"/>
                    <a:pt x="3698" y="11094"/>
                  </a:cubicBezTo>
                  <a:lnTo>
                    <a:pt x="3584" y="11299"/>
                  </a:lnTo>
                  <a:lnTo>
                    <a:pt x="3470" y="11505"/>
                  </a:lnTo>
                  <a:cubicBezTo>
                    <a:pt x="3379" y="11641"/>
                    <a:pt x="3310" y="11801"/>
                    <a:pt x="3219" y="11938"/>
                  </a:cubicBezTo>
                  <a:cubicBezTo>
                    <a:pt x="3059" y="12235"/>
                    <a:pt x="2899" y="12532"/>
                    <a:pt x="2717" y="12828"/>
                  </a:cubicBezTo>
                  <a:cubicBezTo>
                    <a:pt x="2580" y="13057"/>
                    <a:pt x="2443" y="13308"/>
                    <a:pt x="2306" y="13536"/>
                  </a:cubicBezTo>
                  <a:cubicBezTo>
                    <a:pt x="2237" y="13650"/>
                    <a:pt x="2192" y="13764"/>
                    <a:pt x="2123" y="13856"/>
                  </a:cubicBezTo>
                  <a:lnTo>
                    <a:pt x="2078" y="13970"/>
                  </a:lnTo>
                  <a:cubicBezTo>
                    <a:pt x="2009" y="14107"/>
                    <a:pt x="1918" y="14244"/>
                    <a:pt x="1849" y="14403"/>
                  </a:cubicBezTo>
                  <a:lnTo>
                    <a:pt x="1804" y="14472"/>
                  </a:lnTo>
                  <a:cubicBezTo>
                    <a:pt x="1781" y="14517"/>
                    <a:pt x="1758" y="14563"/>
                    <a:pt x="1735" y="14609"/>
                  </a:cubicBezTo>
                  <a:cubicBezTo>
                    <a:pt x="1690" y="14677"/>
                    <a:pt x="1644" y="14746"/>
                    <a:pt x="1621" y="14814"/>
                  </a:cubicBezTo>
                  <a:lnTo>
                    <a:pt x="1598" y="14860"/>
                  </a:lnTo>
                  <a:cubicBezTo>
                    <a:pt x="1553" y="14905"/>
                    <a:pt x="1530" y="14974"/>
                    <a:pt x="1507" y="15020"/>
                  </a:cubicBezTo>
                  <a:cubicBezTo>
                    <a:pt x="1461" y="15065"/>
                    <a:pt x="1439" y="15111"/>
                    <a:pt x="1416" y="15157"/>
                  </a:cubicBezTo>
                  <a:lnTo>
                    <a:pt x="1370" y="15225"/>
                  </a:lnTo>
                  <a:cubicBezTo>
                    <a:pt x="1302" y="15339"/>
                    <a:pt x="1233" y="15476"/>
                    <a:pt x="1188" y="15590"/>
                  </a:cubicBezTo>
                  <a:cubicBezTo>
                    <a:pt x="1119" y="15682"/>
                    <a:pt x="1073" y="15796"/>
                    <a:pt x="1028" y="15887"/>
                  </a:cubicBezTo>
                  <a:lnTo>
                    <a:pt x="936" y="16024"/>
                  </a:lnTo>
                  <a:lnTo>
                    <a:pt x="914" y="16070"/>
                  </a:lnTo>
                  <a:lnTo>
                    <a:pt x="891" y="16092"/>
                  </a:lnTo>
                  <a:cubicBezTo>
                    <a:pt x="822" y="16229"/>
                    <a:pt x="731" y="16366"/>
                    <a:pt x="663" y="16503"/>
                  </a:cubicBezTo>
                  <a:lnTo>
                    <a:pt x="640" y="16549"/>
                  </a:lnTo>
                  <a:cubicBezTo>
                    <a:pt x="571" y="16640"/>
                    <a:pt x="526" y="16732"/>
                    <a:pt x="480" y="16800"/>
                  </a:cubicBezTo>
                  <a:lnTo>
                    <a:pt x="411" y="16891"/>
                  </a:lnTo>
                  <a:lnTo>
                    <a:pt x="389" y="16937"/>
                  </a:lnTo>
                  <a:cubicBezTo>
                    <a:pt x="366" y="16983"/>
                    <a:pt x="343" y="17028"/>
                    <a:pt x="320" y="17051"/>
                  </a:cubicBezTo>
                  <a:cubicBezTo>
                    <a:pt x="297" y="17097"/>
                    <a:pt x="274" y="17120"/>
                    <a:pt x="252" y="17142"/>
                  </a:cubicBezTo>
                  <a:cubicBezTo>
                    <a:pt x="229" y="17188"/>
                    <a:pt x="206" y="17211"/>
                    <a:pt x="183" y="17234"/>
                  </a:cubicBezTo>
                  <a:cubicBezTo>
                    <a:pt x="160" y="17279"/>
                    <a:pt x="138" y="17325"/>
                    <a:pt x="115" y="17371"/>
                  </a:cubicBezTo>
                  <a:cubicBezTo>
                    <a:pt x="92" y="17393"/>
                    <a:pt x="92" y="17416"/>
                    <a:pt x="69" y="17439"/>
                  </a:cubicBezTo>
                  <a:cubicBezTo>
                    <a:pt x="46" y="17485"/>
                    <a:pt x="23" y="17508"/>
                    <a:pt x="23" y="17576"/>
                  </a:cubicBezTo>
                  <a:cubicBezTo>
                    <a:pt x="1" y="17599"/>
                    <a:pt x="1" y="17622"/>
                    <a:pt x="1" y="17645"/>
                  </a:cubicBezTo>
                  <a:cubicBezTo>
                    <a:pt x="1" y="17667"/>
                    <a:pt x="1" y="17690"/>
                    <a:pt x="1" y="17713"/>
                  </a:cubicBezTo>
                  <a:cubicBezTo>
                    <a:pt x="23" y="17736"/>
                    <a:pt x="46" y="17759"/>
                    <a:pt x="69" y="17781"/>
                  </a:cubicBezTo>
                  <a:cubicBezTo>
                    <a:pt x="115" y="17781"/>
                    <a:pt x="160" y="17781"/>
                    <a:pt x="183" y="17759"/>
                  </a:cubicBezTo>
                  <a:cubicBezTo>
                    <a:pt x="229" y="17713"/>
                    <a:pt x="252" y="17690"/>
                    <a:pt x="252" y="17645"/>
                  </a:cubicBezTo>
                  <a:cubicBezTo>
                    <a:pt x="274" y="17622"/>
                    <a:pt x="274" y="17599"/>
                    <a:pt x="297" y="17576"/>
                  </a:cubicBezTo>
                  <a:cubicBezTo>
                    <a:pt x="297" y="17553"/>
                    <a:pt x="297" y="17553"/>
                    <a:pt x="297" y="17530"/>
                  </a:cubicBezTo>
                  <a:cubicBezTo>
                    <a:pt x="320" y="17508"/>
                    <a:pt x="320" y="17485"/>
                    <a:pt x="343" y="17462"/>
                  </a:cubicBezTo>
                  <a:cubicBezTo>
                    <a:pt x="343" y="17462"/>
                    <a:pt x="343" y="17439"/>
                    <a:pt x="343" y="17439"/>
                  </a:cubicBezTo>
                  <a:cubicBezTo>
                    <a:pt x="343" y="17439"/>
                    <a:pt x="343" y="17416"/>
                    <a:pt x="366" y="17416"/>
                  </a:cubicBezTo>
                  <a:cubicBezTo>
                    <a:pt x="366" y="17393"/>
                    <a:pt x="389" y="17348"/>
                    <a:pt x="411" y="17325"/>
                  </a:cubicBezTo>
                  <a:cubicBezTo>
                    <a:pt x="434" y="17302"/>
                    <a:pt x="434" y="17256"/>
                    <a:pt x="457" y="17234"/>
                  </a:cubicBezTo>
                  <a:cubicBezTo>
                    <a:pt x="480" y="17211"/>
                    <a:pt x="480" y="17211"/>
                    <a:pt x="503" y="17188"/>
                  </a:cubicBezTo>
                  <a:cubicBezTo>
                    <a:pt x="526" y="17165"/>
                    <a:pt x="548" y="17142"/>
                    <a:pt x="571" y="17097"/>
                  </a:cubicBezTo>
                  <a:cubicBezTo>
                    <a:pt x="571" y="17074"/>
                    <a:pt x="594" y="17051"/>
                    <a:pt x="617" y="17005"/>
                  </a:cubicBezTo>
                  <a:cubicBezTo>
                    <a:pt x="640" y="16960"/>
                    <a:pt x="685" y="16891"/>
                    <a:pt x="708" y="16823"/>
                  </a:cubicBezTo>
                  <a:cubicBezTo>
                    <a:pt x="731" y="16777"/>
                    <a:pt x="777" y="16732"/>
                    <a:pt x="799" y="16663"/>
                  </a:cubicBezTo>
                  <a:cubicBezTo>
                    <a:pt x="799" y="16663"/>
                    <a:pt x="822" y="16640"/>
                    <a:pt x="822" y="16617"/>
                  </a:cubicBezTo>
                  <a:cubicBezTo>
                    <a:pt x="868" y="16526"/>
                    <a:pt x="936" y="16435"/>
                    <a:pt x="982" y="16343"/>
                  </a:cubicBezTo>
                  <a:lnTo>
                    <a:pt x="1028" y="16298"/>
                  </a:lnTo>
                  <a:cubicBezTo>
                    <a:pt x="1028" y="16275"/>
                    <a:pt x="1051" y="16275"/>
                    <a:pt x="1051" y="16252"/>
                  </a:cubicBezTo>
                  <a:cubicBezTo>
                    <a:pt x="1112" y="16191"/>
                    <a:pt x="1137" y="16110"/>
                    <a:pt x="1175" y="16045"/>
                  </a:cubicBezTo>
                  <a:lnTo>
                    <a:pt x="1175" y="16045"/>
                  </a:lnTo>
                  <a:cubicBezTo>
                    <a:pt x="1172" y="16046"/>
                    <a:pt x="1169" y="16047"/>
                    <a:pt x="1165" y="16047"/>
                  </a:cubicBezTo>
                  <a:cubicBezTo>
                    <a:pt x="1184" y="16028"/>
                    <a:pt x="1203" y="15993"/>
                    <a:pt x="1222" y="15955"/>
                  </a:cubicBezTo>
                  <a:lnTo>
                    <a:pt x="1222" y="15955"/>
                  </a:lnTo>
                  <a:cubicBezTo>
                    <a:pt x="1219" y="15955"/>
                    <a:pt x="1215" y="15955"/>
                    <a:pt x="1210" y="15955"/>
                  </a:cubicBezTo>
                  <a:cubicBezTo>
                    <a:pt x="1216" y="15955"/>
                    <a:pt x="1220" y="15954"/>
                    <a:pt x="1223" y="15952"/>
                  </a:cubicBezTo>
                  <a:lnTo>
                    <a:pt x="1223" y="15952"/>
                  </a:lnTo>
                  <a:cubicBezTo>
                    <a:pt x="1223" y="15953"/>
                    <a:pt x="1222" y="15954"/>
                    <a:pt x="1222" y="15955"/>
                  </a:cubicBezTo>
                  <a:lnTo>
                    <a:pt x="1222" y="15955"/>
                  </a:lnTo>
                  <a:cubicBezTo>
                    <a:pt x="1233" y="15954"/>
                    <a:pt x="1233" y="15951"/>
                    <a:pt x="1233" y="15933"/>
                  </a:cubicBezTo>
                  <a:lnTo>
                    <a:pt x="1233" y="15933"/>
                  </a:lnTo>
                  <a:cubicBezTo>
                    <a:pt x="1233" y="15933"/>
                    <a:pt x="1233" y="15946"/>
                    <a:pt x="1223" y="15952"/>
                  </a:cubicBezTo>
                  <a:lnTo>
                    <a:pt x="1223" y="15952"/>
                  </a:lnTo>
                  <a:cubicBezTo>
                    <a:pt x="1227" y="15946"/>
                    <a:pt x="1230" y="15939"/>
                    <a:pt x="1233" y="15933"/>
                  </a:cubicBezTo>
                  <a:cubicBezTo>
                    <a:pt x="1256" y="15910"/>
                    <a:pt x="1256" y="15864"/>
                    <a:pt x="1279" y="15841"/>
                  </a:cubicBezTo>
                  <a:cubicBezTo>
                    <a:pt x="1302" y="15818"/>
                    <a:pt x="1302" y="15796"/>
                    <a:pt x="1324" y="15750"/>
                  </a:cubicBezTo>
                  <a:cubicBezTo>
                    <a:pt x="1416" y="15590"/>
                    <a:pt x="1507" y="15453"/>
                    <a:pt x="1598" y="15294"/>
                  </a:cubicBezTo>
                  <a:cubicBezTo>
                    <a:pt x="1598" y="15271"/>
                    <a:pt x="1621" y="15248"/>
                    <a:pt x="1621" y="15225"/>
                  </a:cubicBezTo>
                  <a:cubicBezTo>
                    <a:pt x="1667" y="15179"/>
                    <a:pt x="1712" y="15111"/>
                    <a:pt x="1735" y="15065"/>
                  </a:cubicBezTo>
                  <a:cubicBezTo>
                    <a:pt x="1758" y="15020"/>
                    <a:pt x="1781" y="14974"/>
                    <a:pt x="1804" y="14951"/>
                  </a:cubicBezTo>
                  <a:cubicBezTo>
                    <a:pt x="1849" y="14860"/>
                    <a:pt x="1895" y="14791"/>
                    <a:pt x="1941" y="14700"/>
                  </a:cubicBezTo>
                  <a:cubicBezTo>
                    <a:pt x="2009" y="14609"/>
                    <a:pt x="2055" y="14495"/>
                    <a:pt x="2123" y="14381"/>
                  </a:cubicBezTo>
                  <a:cubicBezTo>
                    <a:pt x="2215" y="14244"/>
                    <a:pt x="2306" y="14084"/>
                    <a:pt x="2374" y="13947"/>
                  </a:cubicBezTo>
                  <a:cubicBezTo>
                    <a:pt x="2397" y="13901"/>
                    <a:pt x="2443" y="13833"/>
                    <a:pt x="2466" y="13787"/>
                  </a:cubicBezTo>
                  <a:lnTo>
                    <a:pt x="2511" y="13696"/>
                  </a:lnTo>
                  <a:cubicBezTo>
                    <a:pt x="2557" y="13627"/>
                    <a:pt x="2603" y="13559"/>
                    <a:pt x="2648" y="13467"/>
                  </a:cubicBezTo>
                  <a:cubicBezTo>
                    <a:pt x="2648" y="13467"/>
                    <a:pt x="2648" y="13445"/>
                    <a:pt x="2648" y="13445"/>
                  </a:cubicBezTo>
                  <a:cubicBezTo>
                    <a:pt x="2648" y="13422"/>
                    <a:pt x="2648" y="13422"/>
                    <a:pt x="2648" y="13422"/>
                  </a:cubicBezTo>
                  <a:cubicBezTo>
                    <a:pt x="2740" y="13285"/>
                    <a:pt x="2808" y="13148"/>
                    <a:pt x="2899" y="13011"/>
                  </a:cubicBezTo>
                  <a:cubicBezTo>
                    <a:pt x="2899" y="12988"/>
                    <a:pt x="2899" y="12988"/>
                    <a:pt x="2922" y="12965"/>
                  </a:cubicBezTo>
                  <a:cubicBezTo>
                    <a:pt x="2968" y="12897"/>
                    <a:pt x="3014" y="12806"/>
                    <a:pt x="3059" y="12714"/>
                  </a:cubicBezTo>
                  <a:cubicBezTo>
                    <a:pt x="3105" y="12669"/>
                    <a:pt x="3128" y="12623"/>
                    <a:pt x="3150" y="12577"/>
                  </a:cubicBezTo>
                  <a:cubicBezTo>
                    <a:pt x="3173" y="12554"/>
                    <a:pt x="3196" y="12509"/>
                    <a:pt x="3196" y="12463"/>
                  </a:cubicBezTo>
                  <a:cubicBezTo>
                    <a:pt x="3219" y="12463"/>
                    <a:pt x="3219" y="12440"/>
                    <a:pt x="3219" y="12440"/>
                  </a:cubicBezTo>
                  <a:cubicBezTo>
                    <a:pt x="3242" y="12418"/>
                    <a:pt x="3242" y="12395"/>
                    <a:pt x="3265" y="12372"/>
                  </a:cubicBezTo>
                  <a:cubicBezTo>
                    <a:pt x="3333" y="12258"/>
                    <a:pt x="3379" y="12166"/>
                    <a:pt x="3447" y="12075"/>
                  </a:cubicBezTo>
                  <a:cubicBezTo>
                    <a:pt x="3493" y="11984"/>
                    <a:pt x="3516" y="11915"/>
                    <a:pt x="3561" y="11847"/>
                  </a:cubicBezTo>
                  <a:cubicBezTo>
                    <a:pt x="3584" y="11847"/>
                    <a:pt x="3584" y="11824"/>
                    <a:pt x="3584" y="11824"/>
                  </a:cubicBezTo>
                  <a:cubicBezTo>
                    <a:pt x="3607" y="11778"/>
                    <a:pt x="3630" y="11756"/>
                    <a:pt x="3653" y="11733"/>
                  </a:cubicBezTo>
                  <a:cubicBezTo>
                    <a:pt x="3675" y="11687"/>
                    <a:pt x="3675" y="11664"/>
                    <a:pt x="3698" y="11641"/>
                  </a:cubicBezTo>
                  <a:cubicBezTo>
                    <a:pt x="3721" y="11619"/>
                    <a:pt x="3721" y="11596"/>
                    <a:pt x="3744" y="11573"/>
                  </a:cubicBezTo>
                  <a:cubicBezTo>
                    <a:pt x="3812" y="11459"/>
                    <a:pt x="3881" y="11345"/>
                    <a:pt x="3949" y="11231"/>
                  </a:cubicBezTo>
                  <a:cubicBezTo>
                    <a:pt x="3995" y="11116"/>
                    <a:pt x="4063" y="11002"/>
                    <a:pt x="4132" y="10865"/>
                  </a:cubicBezTo>
                  <a:cubicBezTo>
                    <a:pt x="4178" y="10820"/>
                    <a:pt x="4200" y="10751"/>
                    <a:pt x="4246" y="10706"/>
                  </a:cubicBezTo>
                  <a:cubicBezTo>
                    <a:pt x="4246" y="10683"/>
                    <a:pt x="4269" y="10660"/>
                    <a:pt x="4269" y="10614"/>
                  </a:cubicBezTo>
                  <a:cubicBezTo>
                    <a:pt x="4292" y="10592"/>
                    <a:pt x="4337" y="10546"/>
                    <a:pt x="4337" y="10500"/>
                  </a:cubicBezTo>
                  <a:cubicBezTo>
                    <a:pt x="4360" y="10477"/>
                    <a:pt x="4360" y="10455"/>
                    <a:pt x="4360" y="10455"/>
                  </a:cubicBezTo>
                  <a:cubicBezTo>
                    <a:pt x="4406" y="10363"/>
                    <a:pt x="4452" y="10295"/>
                    <a:pt x="4497" y="10203"/>
                  </a:cubicBezTo>
                  <a:cubicBezTo>
                    <a:pt x="4520" y="10203"/>
                    <a:pt x="4520" y="10181"/>
                    <a:pt x="4543" y="10181"/>
                  </a:cubicBezTo>
                  <a:cubicBezTo>
                    <a:pt x="4634" y="10021"/>
                    <a:pt x="4725" y="9861"/>
                    <a:pt x="4817" y="9724"/>
                  </a:cubicBezTo>
                  <a:cubicBezTo>
                    <a:pt x="4908" y="9564"/>
                    <a:pt x="4999" y="9405"/>
                    <a:pt x="5091" y="9222"/>
                  </a:cubicBezTo>
                  <a:cubicBezTo>
                    <a:pt x="5159" y="9085"/>
                    <a:pt x="5250" y="8925"/>
                    <a:pt x="5342" y="8788"/>
                  </a:cubicBezTo>
                  <a:cubicBezTo>
                    <a:pt x="5365" y="8697"/>
                    <a:pt x="5410" y="8629"/>
                    <a:pt x="5456" y="8537"/>
                  </a:cubicBezTo>
                  <a:cubicBezTo>
                    <a:pt x="5479" y="8514"/>
                    <a:pt x="5501" y="8469"/>
                    <a:pt x="5524" y="8446"/>
                  </a:cubicBezTo>
                  <a:cubicBezTo>
                    <a:pt x="5547" y="8400"/>
                    <a:pt x="5570" y="8355"/>
                    <a:pt x="5570" y="8332"/>
                  </a:cubicBezTo>
                  <a:cubicBezTo>
                    <a:pt x="5593" y="8286"/>
                    <a:pt x="5616" y="8263"/>
                    <a:pt x="5638" y="8218"/>
                  </a:cubicBezTo>
                  <a:cubicBezTo>
                    <a:pt x="5661" y="8195"/>
                    <a:pt x="5661" y="8149"/>
                    <a:pt x="5661" y="8126"/>
                  </a:cubicBezTo>
                  <a:cubicBezTo>
                    <a:pt x="5707" y="8035"/>
                    <a:pt x="5753" y="7967"/>
                    <a:pt x="5798" y="7875"/>
                  </a:cubicBezTo>
                  <a:cubicBezTo>
                    <a:pt x="5890" y="7761"/>
                    <a:pt x="5935" y="7624"/>
                    <a:pt x="6004" y="7510"/>
                  </a:cubicBezTo>
                  <a:cubicBezTo>
                    <a:pt x="6049" y="7464"/>
                    <a:pt x="6072" y="7419"/>
                    <a:pt x="6095" y="7373"/>
                  </a:cubicBezTo>
                  <a:cubicBezTo>
                    <a:pt x="6209" y="7213"/>
                    <a:pt x="6300" y="7054"/>
                    <a:pt x="6392" y="6871"/>
                  </a:cubicBezTo>
                  <a:cubicBezTo>
                    <a:pt x="6460" y="6734"/>
                    <a:pt x="6551" y="6597"/>
                    <a:pt x="6643" y="6483"/>
                  </a:cubicBezTo>
                  <a:cubicBezTo>
                    <a:pt x="6711" y="6369"/>
                    <a:pt x="6780" y="6255"/>
                    <a:pt x="6848" y="6141"/>
                  </a:cubicBezTo>
                  <a:cubicBezTo>
                    <a:pt x="6848" y="6118"/>
                    <a:pt x="6871" y="6095"/>
                    <a:pt x="6871" y="6072"/>
                  </a:cubicBezTo>
                  <a:cubicBezTo>
                    <a:pt x="6917" y="5981"/>
                    <a:pt x="6985" y="5890"/>
                    <a:pt x="7031" y="5798"/>
                  </a:cubicBezTo>
                  <a:cubicBezTo>
                    <a:pt x="7122" y="5661"/>
                    <a:pt x="7236" y="5524"/>
                    <a:pt x="7305" y="5365"/>
                  </a:cubicBezTo>
                  <a:cubicBezTo>
                    <a:pt x="7305" y="5342"/>
                    <a:pt x="7305" y="5319"/>
                    <a:pt x="7305" y="5296"/>
                  </a:cubicBezTo>
                  <a:cubicBezTo>
                    <a:pt x="7305" y="5296"/>
                    <a:pt x="7305" y="5273"/>
                    <a:pt x="7305" y="5273"/>
                  </a:cubicBezTo>
                  <a:cubicBezTo>
                    <a:pt x="7350" y="5205"/>
                    <a:pt x="7396" y="5136"/>
                    <a:pt x="7419" y="5068"/>
                  </a:cubicBezTo>
                  <a:cubicBezTo>
                    <a:pt x="7464" y="4977"/>
                    <a:pt x="7510" y="4908"/>
                    <a:pt x="7556" y="4817"/>
                  </a:cubicBezTo>
                  <a:lnTo>
                    <a:pt x="7579" y="4817"/>
                  </a:lnTo>
                  <a:cubicBezTo>
                    <a:pt x="7579" y="4771"/>
                    <a:pt x="7601" y="4748"/>
                    <a:pt x="7624" y="4725"/>
                  </a:cubicBezTo>
                  <a:cubicBezTo>
                    <a:pt x="7647" y="4725"/>
                    <a:pt x="7670" y="4703"/>
                    <a:pt x="7693" y="4680"/>
                  </a:cubicBezTo>
                  <a:cubicBezTo>
                    <a:pt x="7761" y="4588"/>
                    <a:pt x="7807" y="4497"/>
                    <a:pt x="7852" y="4406"/>
                  </a:cubicBezTo>
                  <a:cubicBezTo>
                    <a:pt x="7898" y="4337"/>
                    <a:pt x="7921" y="4269"/>
                    <a:pt x="7967" y="4200"/>
                  </a:cubicBezTo>
                  <a:cubicBezTo>
                    <a:pt x="7989" y="4155"/>
                    <a:pt x="8012" y="4086"/>
                    <a:pt x="8058" y="4041"/>
                  </a:cubicBezTo>
                  <a:lnTo>
                    <a:pt x="8058" y="4018"/>
                  </a:lnTo>
                  <a:cubicBezTo>
                    <a:pt x="8104" y="3949"/>
                    <a:pt x="8149" y="3858"/>
                    <a:pt x="8195" y="3790"/>
                  </a:cubicBezTo>
                  <a:cubicBezTo>
                    <a:pt x="8241" y="3721"/>
                    <a:pt x="8263" y="3653"/>
                    <a:pt x="8309" y="3584"/>
                  </a:cubicBezTo>
                  <a:cubicBezTo>
                    <a:pt x="8309" y="3561"/>
                    <a:pt x="8309" y="3561"/>
                    <a:pt x="8309" y="3561"/>
                  </a:cubicBezTo>
                  <a:cubicBezTo>
                    <a:pt x="8355" y="3516"/>
                    <a:pt x="8400" y="3447"/>
                    <a:pt x="8423" y="3379"/>
                  </a:cubicBezTo>
                  <a:cubicBezTo>
                    <a:pt x="8469" y="3333"/>
                    <a:pt x="8492" y="3265"/>
                    <a:pt x="8537" y="3219"/>
                  </a:cubicBezTo>
                  <a:cubicBezTo>
                    <a:pt x="8606" y="3105"/>
                    <a:pt x="8674" y="2991"/>
                    <a:pt x="8743" y="2877"/>
                  </a:cubicBezTo>
                  <a:cubicBezTo>
                    <a:pt x="8811" y="2762"/>
                    <a:pt x="8880" y="2648"/>
                    <a:pt x="8948" y="2534"/>
                  </a:cubicBezTo>
                  <a:cubicBezTo>
                    <a:pt x="8971" y="2489"/>
                    <a:pt x="8994" y="2420"/>
                    <a:pt x="9039" y="2352"/>
                  </a:cubicBezTo>
                  <a:cubicBezTo>
                    <a:pt x="9039" y="2329"/>
                    <a:pt x="9062" y="2306"/>
                    <a:pt x="9062" y="2283"/>
                  </a:cubicBezTo>
                  <a:cubicBezTo>
                    <a:pt x="9085" y="2260"/>
                    <a:pt x="9085" y="2237"/>
                    <a:pt x="9108" y="2215"/>
                  </a:cubicBezTo>
                  <a:cubicBezTo>
                    <a:pt x="9108" y="2192"/>
                    <a:pt x="9108" y="2192"/>
                    <a:pt x="9108" y="2169"/>
                  </a:cubicBezTo>
                  <a:cubicBezTo>
                    <a:pt x="9108" y="2146"/>
                    <a:pt x="9108" y="2123"/>
                    <a:pt x="9108" y="2123"/>
                  </a:cubicBezTo>
                  <a:cubicBezTo>
                    <a:pt x="9108" y="2101"/>
                    <a:pt x="9131" y="2055"/>
                    <a:pt x="9154" y="2032"/>
                  </a:cubicBezTo>
                  <a:cubicBezTo>
                    <a:pt x="9176" y="2032"/>
                    <a:pt x="9199" y="2009"/>
                    <a:pt x="9199" y="1986"/>
                  </a:cubicBezTo>
                  <a:cubicBezTo>
                    <a:pt x="9245" y="1964"/>
                    <a:pt x="9268" y="1918"/>
                    <a:pt x="9290" y="1895"/>
                  </a:cubicBezTo>
                  <a:cubicBezTo>
                    <a:pt x="9290" y="1849"/>
                    <a:pt x="9313" y="1804"/>
                    <a:pt x="9336" y="1781"/>
                  </a:cubicBezTo>
                  <a:cubicBezTo>
                    <a:pt x="9359" y="1735"/>
                    <a:pt x="9382" y="1690"/>
                    <a:pt x="9405" y="1667"/>
                  </a:cubicBezTo>
                  <a:cubicBezTo>
                    <a:pt x="9427" y="1621"/>
                    <a:pt x="9450" y="1553"/>
                    <a:pt x="9496" y="1507"/>
                  </a:cubicBezTo>
                  <a:cubicBezTo>
                    <a:pt x="9519" y="1439"/>
                    <a:pt x="9564" y="1393"/>
                    <a:pt x="9610" y="1324"/>
                  </a:cubicBezTo>
                  <a:cubicBezTo>
                    <a:pt x="9656" y="1256"/>
                    <a:pt x="9724" y="1188"/>
                    <a:pt x="9747" y="1119"/>
                  </a:cubicBezTo>
                  <a:cubicBezTo>
                    <a:pt x="9793" y="1073"/>
                    <a:pt x="9815" y="1028"/>
                    <a:pt x="9861" y="982"/>
                  </a:cubicBezTo>
                  <a:cubicBezTo>
                    <a:pt x="9861" y="982"/>
                    <a:pt x="9884" y="959"/>
                    <a:pt x="9884" y="936"/>
                  </a:cubicBezTo>
                  <a:cubicBezTo>
                    <a:pt x="9884" y="914"/>
                    <a:pt x="9884" y="891"/>
                    <a:pt x="9884" y="868"/>
                  </a:cubicBezTo>
                  <a:cubicBezTo>
                    <a:pt x="9884" y="868"/>
                    <a:pt x="9884" y="845"/>
                    <a:pt x="9861" y="822"/>
                  </a:cubicBezTo>
                  <a:cubicBezTo>
                    <a:pt x="9861" y="799"/>
                    <a:pt x="9861" y="777"/>
                    <a:pt x="9838" y="754"/>
                  </a:cubicBezTo>
                  <a:cubicBezTo>
                    <a:pt x="9838" y="731"/>
                    <a:pt x="9815" y="708"/>
                    <a:pt x="9793" y="685"/>
                  </a:cubicBezTo>
                  <a:cubicBezTo>
                    <a:pt x="9770" y="663"/>
                    <a:pt x="9770" y="663"/>
                    <a:pt x="9747" y="663"/>
                  </a:cubicBezTo>
                  <a:cubicBezTo>
                    <a:pt x="9724" y="594"/>
                    <a:pt x="9679" y="571"/>
                    <a:pt x="9610" y="548"/>
                  </a:cubicBezTo>
                  <a:cubicBezTo>
                    <a:pt x="9587" y="503"/>
                    <a:pt x="9564" y="457"/>
                    <a:pt x="9542" y="434"/>
                  </a:cubicBezTo>
                  <a:cubicBezTo>
                    <a:pt x="9450" y="343"/>
                    <a:pt x="9359" y="297"/>
                    <a:pt x="9245" y="229"/>
                  </a:cubicBezTo>
                  <a:cubicBezTo>
                    <a:pt x="9199" y="206"/>
                    <a:pt x="9154" y="183"/>
                    <a:pt x="9108" y="160"/>
                  </a:cubicBezTo>
                  <a:cubicBezTo>
                    <a:pt x="9062" y="138"/>
                    <a:pt x="8994" y="92"/>
                    <a:pt x="8925" y="92"/>
                  </a:cubicBezTo>
                  <a:cubicBezTo>
                    <a:pt x="8925" y="46"/>
                    <a:pt x="8902" y="23"/>
                    <a:pt x="8880" y="23"/>
                  </a:cubicBezTo>
                  <a:cubicBezTo>
                    <a:pt x="8880" y="1"/>
                    <a:pt x="8857" y="1"/>
                    <a:pt x="8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652814" y="3009522"/>
              <a:ext cx="736940" cy="326957"/>
            </a:xfrm>
            <a:custGeom>
              <a:avLst/>
              <a:gdLst/>
              <a:ahLst/>
              <a:cxnLst/>
              <a:rect l="l" t="t" r="r" b="b"/>
              <a:pathLst>
                <a:path w="13172" h="5844" extrusionOk="0">
                  <a:moveTo>
                    <a:pt x="92" y="0"/>
                  </a:moveTo>
                  <a:cubicBezTo>
                    <a:pt x="46" y="0"/>
                    <a:pt x="1" y="46"/>
                    <a:pt x="1" y="115"/>
                  </a:cubicBezTo>
                  <a:cubicBezTo>
                    <a:pt x="1" y="137"/>
                    <a:pt x="1" y="160"/>
                    <a:pt x="24" y="183"/>
                  </a:cubicBezTo>
                  <a:cubicBezTo>
                    <a:pt x="46" y="206"/>
                    <a:pt x="46" y="206"/>
                    <a:pt x="46" y="229"/>
                  </a:cubicBezTo>
                  <a:cubicBezTo>
                    <a:pt x="69" y="251"/>
                    <a:pt x="92" y="251"/>
                    <a:pt x="115" y="274"/>
                  </a:cubicBezTo>
                  <a:cubicBezTo>
                    <a:pt x="138" y="297"/>
                    <a:pt x="161" y="320"/>
                    <a:pt x="206" y="320"/>
                  </a:cubicBezTo>
                  <a:cubicBezTo>
                    <a:pt x="252" y="366"/>
                    <a:pt x="320" y="411"/>
                    <a:pt x="389" y="434"/>
                  </a:cubicBezTo>
                  <a:cubicBezTo>
                    <a:pt x="389" y="457"/>
                    <a:pt x="412" y="480"/>
                    <a:pt x="435" y="480"/>
                  </a:cubicBezTo>
                  <a:cubicBezTo>
                    <a:pt x="457" y="503"/>
                    <a:pt x="480" y="525"/>
                    <a:pt x="503" y="548"/>
                  </a:cubicBezTo>
                  <a:cubicBezTo>
                    <a:pt x="549" y="571"/>
                    <a:pt x="594" y="617"/>
                    <a:pt x="640" y="639"/>
                  </a:cubicBezTo>
                  <a:lnTo>
                    <a:pt x="708" y="639"/>
                  </a:lnTo>
                  <a:cubicBezTo>
                    <a:pt x="823" y="731"/>
                    <a:pt x="959" y="822"/>
                    <a:pt x="1096" y="913"/>
                  </a:cubicBezTo>
                  <a:cubicBezTo>
                    <a:pt x="1256" y="1005"/>
                    <a:pt x="1393" y="1119"/>
                    <a:pt x="1553" y="1210"/>
                  </a:cubicBezTo>
                  <a:cubicBezTo>
                    <a:pt x="1690" y="1301"/>
                    <a:pt x="1827" y="1393"/>
                    <a:pt x="1964" y="1484"/>
                  </a:cubicBezTo>
                  <a:cubicBezTo>
                    <a:pt x="1987" y="1507"/>
                    <a:pt x="2009" y="1507"/>
                    <a:pt x="2009" y="1530"/>
                  </a:cubicBezTo>
                  <a:cubicBezTo>
                    <a:pt x="2023" y="1536"/>
                    <a:pt x="2036" y="1539"/>
                    <a:pt x="2050" y="1539"/>
                  </a:cubicBezTo>
                  <a:cubicBezTo>
                    <a:pt x="2082" y="1539"/>
                    <a:pt x="2114" y="1523"/>
                    <a:pt x="2146" y="1507"/>
                  </a:cubicBezTo>
                  <a:cubicBezTo>
                    <a:pt x="2215" y="1552"/>
                    <a:pt x="2283" y="1598"/>
                    <a:pt x="2352" y="1644"/>
                  </a:cubicBezTo>
                  <a:cubicBezTo>
                    <a:pt x="2352" y="1644"/>
                    <a:pt x="2329" y="1621"/>
                    <a:pt x="2329" y="1621"/>
                  </a:cubicBezTo>
                  <a:lnTo>
                    <a:pt x="2329" y="1621"/>
                  </a:lnTo>
                  <a:cubicBezTo>
                    <a:pt x="2466" y="1712"/>
                    <a:pt x="2580" y="1781"/>
                    <a:pt x="2717" y="1872"/>
                  </a:cubicBezTo>
                  <a:cubicBezTo>
                    <a:pt x="2763" y="1895"/>
                    <a:pt x="2808" y="1918"/>
                    <a:pt x="2877" y="1963"/>
                  </a:cubicBezTo>
                  <a:cubicBezTo>
                    <a:pt x="2900" y="1963"/>
                    <a:pt x="2945" y="1986"/>
                    <a:pt x="2968" y="2009"/>
                  </a:cubicBezTo>
                  <a:cubicBezTo>
                    <a:pt x="2991" y="2009"/>
                    <a:pt x="2991" y="2032"/>
                    <a:pt x="3014" y="2032"/>
                  </a:cubicBezTo>
                  <a:cubicBezTo>
                    <a:pt x="3037" y="2032"/>
                    <a:pt x="3059" y="2055"/>
                    <a:pt x="3082" y="2055"/>
                  </a:cubicBezTo>
                  <a:lnTo>
                    <a:pt x="3128" y="2055"/>
                  </a:lnTo>
                  <a:cubicBezTo>
                    <a:pt x="3151" y="2077"/>
                    <a:pt x="3174" y="2077"/>
                    <a:pt x="3219" y="2100"/>
                  </a:cubicBezTo>
                  <a:cubicBezTo>
                    <a:pt x="3379" y="2192"/>
                    <a:pt x="3539" y="2283"/>
                    <a:pt x="3699" y="2374"/>
                  </a:cubicBezTo>
                  <a:cubicBezTo>
                    <a:pt x="3858" y="2443"/>
                    <a:pt x="4018" y="2534"/>
                    <a:pt x="4178" y="2625"/>
                  </a:cubicBezTo>
                  <a:cubicBezTo>
                    <a:pt x="4224" y="2648"/>
                    <a:pt x="4292" y="2694"/>
                    <a:pt x="4360" y="2694"/>
                  </a:cubicBezTo>
                  <a:cubicBezTo>
                    <a:pt x="4360" y="2694"/>
                    <a:pt x="4383" y="2694"/>
                    <a:pt x="4406" y="2717"/>
                  </a:cubicBezTo>
                  <a:cubicBezTo>
                    <a:pt x="4726" y="2876"/>
                    <a:pt x="5045" y="3036"/>
                    <a:pt x="5365" y="3173"/>
                  </a:cubicBezTo>
                  <a:cubicBezTo>
                    <a:pt x="5388" y="3196"/>
                    <a:pt x="5410" y="3196"/>
                    <a:pt x="5433" y="3219"/>
                  </a:cubicBezTo>
                  <a:lnTo>
                    <a:pt x="5479" y="3219"/>
                  </a:lnTo>
                  <a:cubicBezTo>
                    <a:pt x="5502" y="3242"/>
                    <a:pt x="5525" y="3242"/>
                    <a:pt x="5547" y="3242"/>
                  </a:cubicBezTo>
                  <a:cubicBezTo>
                    <a:pt x="5593" y="3264"/>
                    <a:pt x="5616" y="3287"/>
                    <a:pt x="5661" y="3287"/>
                  </a:cubicBezTo>
                  <a:cubicBezTo>
                    <a:pt x="5707" y="3356"/>
                    <a:pt x="5776" y="3379"/>
                    <a:pt x="5844" y="3424"/>
                  </a:cubicBezTo>
                  <a:cubicBezTo>
                    <a:pt x="5890" y="3447"/>
                    <a:pt x="5935" y="3470"/>
                    <a:pt x="5981" y="3470"/>
                  </a:cubicBezTo>
                  <a:cubicBezTo>
                    <a:pt x="6072" y="3515"/>
                    <a:pt x="6164" y="3561"/>
                    <a:pt x="6232" y="3607"/>
                  </a:cubicBezTo>
                  <a:cubicBezTo>
                    <a:pt x="6301" y="3630"/>
                    <a:pt x="6346" y="3652"/>
                    <a:pt x="6392" y="3675"/>
                  </a:cubicBezTo>
                  <a:cubicBezTo>
                    <a:pt x="6415" y="3698"/>
                    <a:pt x="6438" y="3721"/>
                    <a:pt x="6460" y="3744"/>
                  </a:cubicBezTo>
                  <a:cubicBezTo>
                    <a:pt x="6460" y="3767"/>
                    <a:pt x="6483" y="3767"/>
                    <a:pt x="6506" y="3789"/>
                  </a:cubicBezTo>
                  <a:cubicBezTo>
                    <a:pt x="6552" y="3812"/>
                    <a:pt x="6597" y="3835"/>
                    <a:pt x="6643" y="3858"/>
                  </a:cubicBezTo>
                  <a:cubicBezTo>
                    <a:pt x="6689" y="3881"/>
                    <a:pt x="6734" y="3903"/>
                    <a:pt x="6780" y="3926"/>
                  </a:cubicBezTo>
                  <a:cubicBezTo>
                    <a:pt x="6871" y="3972"/>
                    <a:pt x="6963" y="4018"/>
                    <a:pt x="7054" y="4040"/>
                  </a:cubicBezTo>
                  <a:cubicBezTo>
                    <a:pt x="7122" y="4086"/>
                    <a:pt x="7191" y="4109"/>
                    <a:pt x="7282" y="4132"/>
                  </a:cubicBezTo>
                  <a:cubicBezTo>
                    <a:pt x="7351" y="4177"/>
                    <a:pt x="7442" y="4200"/>
                    <a:pt x="7533" y="4223"/>
                  </a:cubicBezTo>
                  <a:cubicBezTo>
                    <a:pt x="7693" y="4292"/>
                    <a:pt x="7876" y="4360"/>
                    <a:pt x="8035" y="4428"/>
                  </a:cubicBezTo>
                  <a:lnTo>
                    <a:pt x="8286" y="4543"/>
                  </a:lnTo>
                  <a:cubicBezTo>
                    <a:pt x="8332" y="4543"/>
                    <a:pt x="8378" y="4565"/>
                    <a:pt x="8401" y="4588"/>
                  </a:cubicBezTo>
                  <a:cubicBezTo>
                    <a:pt x="8446" y="4611"/>
                    <a:pt x="8492" y="4611"/>
                    <a:pt x="8537" y="4634"/>
                  </a:cubicBezTo>
                  <a:cubicBezTo>
                    <a:pt x="8720" y="4702"/>
                    <a:pt x="8880" y="4771"/>
                    <a:pt x="9040" y="4839"/>
                  </a:cubicBezTo>
                  <a:cubicBezTo>
                    <a:pt x="9131" y="4885"/>
                    <a:pt x="9199" y="4908"/>
                    <a:pt x="9291" y="4931"/>
                  </a:cubicBezTo>
                  <a:cubicBezTo>
                    <a:pt x="9336" y="4953"/>
                    <a:pt x="9382" y="4976"/>
                    <a:pt x="9428" y="4999"/>
                  </a:cubicBezTo>
                  <a:cubicBezTo>
                    <a:pt x="9450" y="4999"/>
                    <a:pt x="9473" y="5022"/>
                    <a:pt x="9496" y="5022"/>
                  </a:cubicBezTo>
                  <a:cubicBezTo>
                    <a:pt x="9519" y="5045"/>
                    <a:pt x="9542" y="5045"/>
                    <a:pt x="9565" y="5045"/>
                  </a:cubicBezTo>
                  <a:cubicBezTo>
                    <a:pt x="9587" y="5068"/>
                    <a:pt x="9610" y="5068"/>
                    <a:pt x="9633" y="5090"/>
                  </a:cubicBezTo>
                  <a:cubicBezTo>
                    <a:pt x="9656" y="5090"/>
                    <a:pt x="9679" y="5113"/>
                    <a:pt x="9724" y="5113"/>
                  </a:cubicBezTo>
                  <a:cubicBezTo>
                    <a:pt x="9770" y="5136"/>
                    <a:pt x="9839" y="5159"/>
                    <a:pt x="9884" y="5159"/>
                  </a:cubicBezTo>
                  <a:cubicBezTo>
                    <a:pt x="9998" y="5205"/>
                    <a:pt x="10090" y="5227"/>
                    <a:pt x="10204" y="5250"/>
                  </a:cubicBezTo>
                  <a:cubicBezTo>
                    <a:pt x="10227" y="5250"/>
                    <a:pt x="10249" y="5273"/>
                    <a:pt x="10272" y="5273"/>
                  </a:cubicBezTo>
                  <a:cubicBezTo>
                    <a:pt x="10341" y="5296"/>
                    <a:pt x="10386" y="5319"/>
                    <a:pt x="10455" y="5319"/>
                  </a:cubicBezTo>
                  <a:cubicBezTo>
                    <a:pt x="10500" y="5341"/>
                    <a:pt x="10523" y="5341"/>
                    <a:pt x="10569" y="5364"/>
                  </a:cubicBezTo>
                  <a:cubicBezTo>
                    <a:pt x="10592" y="5364"/>
                    <a:pt x="10615" y="5364"/>
                    <a:pt x="10637" y="5387"/>
                  </a:cubicBezTo>
                  <a:cubicBezTo>
                    <a:pt x="10683" y="5387"/>
                    <a:pt x="10706" y="5410"/>
                    <a:pt x="10752" y="5410"/>
                  </a:cubicBezTo>
                  <a:cubicBezTo>
                    <a:pt x="10774" y="5410"/>
                    <a:pt x="10797" y="5433"/>
                    <a:pt x="10843" y="5433"/>
                  </a:cubicBezTo>
                  <a:cubicBezTo>
                    <a:pt x="10888" y="5433"/>
                    <a:pt x="10911" y="5456"/>
                    <a:pt x="10957" y="5456"/>
                  </a:cubicBezTo>
                  <a:lnTo>
                    <a:pt x="10980" y="5456"/>
                  </a:lnTo>
                  <a:cubicBezTo>
                    <a:pt x="11048" y="5478"/>
                    <a:pt x="11140" y="5501"/>
                    <a:pt x="11231" y="5524"/>
                  </a:cubicBezTo>
                  <a:cubicBezTo>
                    <a:pt x="11413" y="5570"/>
                    <a:pt x="11573" y="5615"/>
                    <a:pt x="11756" y="5661"/>
                  </a:cubicBezTo>
                  <a:cubicBezTo>
                    <a:pt x="11779" y="5684"/>
                    <a:pt x="11802" y="5684"/>
                    <a:pt x="11824" y="5684"/>
                  </a:cubicBezTo>
                  <a:lnTo>
                    <a:pt x="11961" y="5684"/>
                  </a:lnTo>
                  <a:cubicBezTo>
                    <a:pt x="12007" y="5707"/>
                    <a:pt x="12053" y="5707"/>
                    <a:pt x="12098" y="5730"/>
                  </a:cubicBezTo>
                  <a:cubicBezTo>
                    <a:pt x="12190" y="5730"/>
                    <a:pt x="12304" y="5752"/>
                    <a:pt x="12395" y="5775"/>
                  </a:cubicBezTo>
                  <a:cubicBezTo>
                    <a:pt x="12486" y="5775"/>
                    <a:pt x="12600" y="5798"/>
                    <a:pt x="12692" y="5798"/>
                  </a:cubicBezTo>
                  <a:cubicBezTo>
                    <a:pt x="12737" y="5821"/>
                    <a:pt x="12783" y="5821"/>
                    <a:pt x="12829" y="5821"/>
                  </a:cubicBezTo>
                  <a:cubicBezTo>
                    <a:pt x="12851" y="5821"/>
                    <a:pt x="12874" y="5821"/>
                    <a:pt x="12897" y="5844"/>
                  </a:cubicBezTo>
                  <a:lnTo>
                    <a:pt x="12920" y="5844"/>
                  </a:lnTo>
                  <a:cubicBezTo>
                    <a:pt x="12966" y="5844"/>
                    <a:pt x="13011" y="5844"/>
                    <a:pt x="13034" y="5821"/>
                  </a:cubicBezTo>
                  <a:cubicBezTo>
                    <a:pt x="13057" y="5798"/>
                    <a:pt x="13057" y="5798"/>
                    <a:pt x="13057" y="5775"/>
                  </a:cubicBezTo>
                  <a:cubicBezTo>
                    <a:pt x="13103" y="5775"/>
                    <a:pt x="13125" y="5752"/>
                    <a:pt x="13125" y="5730"/>
                  </a:cubicBezTo>
                  <a:cubicBezTo>
                    <a:pt x="13148" y="5707"/>
                    <a:pt x="13171" y="5684"/>
                    <a:pt x="13171" y="5661"/>
                  </a:cubicBezTo>
                  <a:cubicBezTo>
                    <a:pt x="13171" y="5638"/>
                    <a:pt x="13171" y="5615"/>
                    <a:pt x="13171" y="5570"/>
                  </a:cubicBezTo>
                  <a:cubicBezTo>
                    <a:pt x="13148" y="5501"/>
                    <a:pt x="13034" y="5478"/>
                    <a:pt x="12966" y="5456"/>
                  </a:cubicBezTo>
                  <a:cubicBezTo>
                    <a:pt x="12943" y="5456"/>
                    <a:pt x="12943" y="5478"/>
                    <a:pt x="12920" y="5478"/>
                  </a:cubicBezTo>
                  <a:lnTo>
                    <a:pt x="12829" y="5478"/>
                  </a:lnTo>
                  <a:cubicBezTo>
                    <a:pt x="12532" y="5478"/>
                    <a:pt x="12235" y="5433"/>
                    <a:pt x="11961" y="5387"/>
                  </a:cubicBezTo>
                  <a:cubicBezTo>
                    <a:pt x="11938" y="5387"/>
                    <a:pt x="11916" y="5387"/>
                    <a:pt x="11916" y="5364"/>
                  </a:cubicBezTo>
                  <a:lnTo>
                    <a:pt x="11847" y="5364"/>
                  </a:lnTo>
                  <a:cubicBezTo>
                    <a:pt x="11802" y="5341"/>
                    <a:pt x="11756" y="5341"/>
                    <a:pt x="11710" y="5341"/>
                  </a:cubicBezTo>
                  <a:lnTo>
                    <a:pt x="11687" y="5319"/>
                  </a:lnTo>
                  <a:lnTo>
                    <a:pt x="11596" y="5319"/>
                  </a:lnTo>
                  <a:cubicBezTo>
                    <a:pt x="11528" y="5296"/>
                    <a:pt x="11459" y="5273"/>
                    <a:pt x="11391" y="5273"/>
                  </a:cubicBezTo>
                  <a:lnTo>
                    <a:pt x="11368" y="5250"/>
                  </a:lnTo>
                  <a:lnTo>
                    <a:pt x="11299" y="5250"/>
                  </a:lnTo>
                  <a:lnTo>
                    <a:pt x="11277" y="5227"/>
                  </a:lnTo>
                  <a:cubicBezTo>
                    <a:pt x="11140" y="5205"/>
                    <a:pt x="11025" y="5182"/>
                    <a:pt x="10911" y="5136"/>
                  </a:cubicBezTo>
                  <a:cubicBezTo>
                    <a:pt x="10843" y="5113"/>
                    <a:pt x="10797" y="5090"/>
                    <a:pt x="10729" y="5090"/>
                  </a:cubicBezTo>
                  <a:lnTo>
                    <a:pt x="10683" y="5068"/>
                  </a:lnTo>
                  <a:lnTo>
                    <a:pt x="10660" y="5045"/>
                  </a:lnTo>
                  <a:lnTo>
                    <a:pt x="10592" y="5022"/>
                  </a:lnTo>
                  <a:cubicBezTo>
                    <a:pt x="10455" y="4999"/>
                    <a:pt x="10341" y="4931"/>
                    <a:pt x="10204" y="4885"/>
                  </a:cubicBezTo>
                  <a:lnTo>
                    <a:pt x="10135" y="4862"/>
                  </a:lnTo>
                  <a:lnTo>
                    <a:pt x="10112" y="4862"/>
                  </a:lnTo>
                  <a:cubicBezTo>
                    <a:pt x="10090" y="4839"/>
                    <a:pt x="10067" y="4839"/>
                    <a:pt x="10044" y="4839"/>
                  </a:cubicBezTo>
                  <a:cubicBezTo>
                    <a:pt x="9861" y="4771"/>
                    <a:pt x="9679" y="4725"/>
                    <a:pt x="9519" y="4680"/>
                  </a:cubicBezTo>
                  <a:cubicBezTo>
                    <a:pt x="9405" y="4634"/>
                    <a:pt x="9291" y="4611"/>
                    <a:pt x="9199" y="4565"/>
                  </a:cubicBezTo>
                  <a:cubicBezTo>
                    <a:pt x="9177" y="4565"/>
                    <a:pt x="9177" y="4565"/>
                    <a:pt x="9154" y="4543"/>
                  </a:cubicBezTo>
                  <a:cubicBezTo>
                    <a:pt x="9040" y="4497"/>
                    <a:pt x="8903" y="4428"/>
                    <a:pt x="8766" y="4383"/>
                  </a:cubicBezTo>
                  <a:cubicBezTo>
                    <a:pt x="8652" y="4337"/>
                    <a:pt x="8537" y="4269"/>
                    <a:pt x="8401" y="4246"/>
                  </a:cubicBezTo>
                  <a:cubicBezTo>
                    <a:pt x="8401" y="4246"/>
                    <a:pt x="8401" y="4223"/>
                    <a:pt x="8378" y="4223"/>
                  </a:cubicBezTo>
                  <a:cubicBezTo>
                    <a:pt x="8332" y="4200"/>
                    <a:pt x="8264" y="4177"/>
                    <a:pt x="8218" y="4155"/>
                  </a:cubicBezTo>
                  <a:cubicBezTo>
                    <a:pt x="8172" y="4132"/>
                    <a:pt x="8127" y="4109"/>
                    <a:pt x="8081" y="4086"/>
                  </a:cubicBezTo>
                  <a:cubicBezTo>
                    <a:pt x="8058" y="4086"/>
                    <a:pt x="8013" y="4063"/>
                    <a:pt x="7990" y="4063"/>
                  </a:cubicBezTo>
                  <a:cubicBezTo>
                    <a:pt x="7921" y="4018"/>
                    <a:pt x="7853" y="3995"/>
                    <a:pt x="7784" y="3972"/>
                  </a:cubicBezTo>
                  <a:cubicBezTo>
                    <a:pt x="7647" y="3903"/>
                    <a:pt x="7510" y="3858"/>
                    <a:pt x="7373" y="3789"/>
                  </a:cubicBezTo>
                  <a:cubicBezTo>
                    <a:pt x="7282" y="3767"/>
                    <a:pt x="7168" y="3721"/>
                    <a:pt x="7077" y="3675"/>
                  </a:cubicBezTo>
                  <a:cubicBezTo>
                    <a:pt x="7077" y="3652"/>
                    <a:pt x="7077" y="3652"/>
                    <a:pt x="7077" y="3652"/>
                  </a:cubicBezTo>
                  <a:cubicBezTo>
                    <a:pt x="6940" y="3584"/>
                    <a:pt x="6803" y="3515"/>
                    <a:pt x="6666" y="3470"/>
                  </a:cubicBezTo>
                  <a:cubicBezTo>
                    <a:pt x="6529" y="3401"/>
                    <a:pt x="6415" y="3356"/>
                    <a:pt x="6278" y="3310"/>
                  </a:cubicBezTo>
                  <a:lnTo>
                    <a:pt x="6209" y="3264"/>
                  </a:lnTo>
                  <a:cubicBezTo>
                    <a:pt x="6050" y="3196"/>
                    <a:pt x="5890" y="3127"/>
                    <a:pt x="5753" y="3059"/>
                  </a:cubicBezTo>
                  <a:cubicBezTo>
                    <a:pt x="5707" y="3036"/>
                    <a:pt x="5639" y="3013"/>
                    <a:pt x="5593" y="2990"/>
                  </a:cubicBezTo>
                  <a:lnTo>
                    <a:pt x="5570" y="2990"/>
                  </a:lnTo>
                  <a:lnTo>
                    <a:pt x="5547" y="2968"/>
                  </a:lnTo>
                  <a:lnTo>
                    <a:pt x="5525" y="2968"/>
                  </a:lnTo>
                  <a:cubicBezTo>
                    <a:pt x="5479" y="2945"/>
                    <a:pt x="5433" y="2922"/>
                    <a:pt x="5410" y="2899"/>
                  </a:cubicBezTo>
                  <a:lnTo>
                    <a:pt x="5319" y="2876"/>
                  </a:lnTo>
                  <a:cubicBezTo>
                    <a:pt x="5273" y="2854"/>
                    <a:pt x="5251" y="2831"/>
                    <a:pt x="5205" y="2831"/>
                  </a:cubicBezTo>
                  <a:lnTo>
                    <a:pt x="5159" y="2808"/>
                  </a:lnTo>
                  <a:lnTo>
                    <a:pt x="5091" y="2762"/>
                  </a:lnTo>
                  <a:cubicBezTo>
                    <a:pt x="5022" y="2739"/>
                    <a:pt x="4954" y="2694"/>
                    <a:pt x="4885" y="2671"/>
                  </a:cubicBezTo>
                  <a:cubicBezTo>
                    <a:pt x="4840" y="2648"/>
                    <a:pt x="4794" y="2625"/>
                    <a:pt x="4726" y="2602"/>
                  </a:cubicBezTo>
                  <a:lnTo>
                    <a:pt x="4703" y="2580"/>
                  </a:lnTo>
                  <a:lnTo>
                    <a:pt x="4657" y="2557"/>
                  </a:lnTo>
                  <a:lnTo>
                    <a:pt x="4589" y="2534"/>
                  </a:lnTo>
                  <a:cubicBezTo>
                    <a:pt x="4543" y="2511"/>
                    <a:pt x="4497" y="2488"/>
                    <a:pt x="4452" y="2466"/>
                  </a:cubicBezTo>
                  <a:cubicBezTo>
                    <a:pt x="4383" y="2420"/>
                    <a:pt x="4315" y="2397"/>
                    <a:pt x="4224" y="2351"/>
                  </a:cubicBezTo>
                  <a:lnTo>
                    <a:pt x="4201" y="2329"/>
                  </a:lnTo>
                  <a:cubicBezTo>
                    <a:pt x="4132" y="2306"/>
                    <a:pt x="4087" y="2283"/>
                    <a:pt x="4018" y="2237"/>
                  </a:cubicBezTo>
                  <a:cubicBezTo>
                    <a:pt x="3927" y="2214"/>
                    <a:pt x="3858" y="2169"/>
                    <a:pt x="3767" y="2123"/>
                  </a:cubicBezTo>
                  <a:lnTo>
                    <a:pt x="3744" y="2100"/>
                  </a:lnTo>
                  <a:lnTo>
                    <a:pt x="3676" y="2055"/>
                  </a:lnTo>
                  <a:cubicBezTo>
                    <a:pt x="3516" y="1986"/>
                    <a:pt x="3379" y="1918"/>
                    <a:pt x="3219" y="1849"/>
                  </a:cubicBezTo>
                  <a:cubicBezTo>
                    <a:pt x="3151" y="1804"/>
                    <a:pt x="3082" y="1781"/>
                    <a:pt x="3014" y="1735"/>
                  </a:cubicBezTo>
                  <a:lnTo>
                    <a:pt x="2922" y="1689"/>
                  </a:lnTo>
                  <a:cubicBezTo>
                    <a:pt x="2900" y="1689"/>
                    <a:pt x="2854" y="1667"/>
                    <a:pt x="2831" y="1644"/>
                  </a:cubicBezTo>
                  <a:cubicBezTo>
                    <a:pt x="2740" y="1598"/>
                    <a:pt x="2671" y="1575"/>
                    <a:pt x="2603" y="1530"/>
                  </a:cubicBezTo>
                  <a:lnTo>
                    <a:pt x="2580" y="1507"/>
                  </a:lnTo>
                  <a:lnTo>
                    <a:pt x="2512" y="1484"/>
                  </a:lnTo>
                  <a:lnTo>
                    <a:pt x="2397" y="1416"/>
                  </a:lnTo>
                  <a:cubicBezTo>
                    <a:pt x="2329" y="1393"/>
                    <a:pt x="2261" y="1347"/>
                    <a:pt x="2192" y="1301"/>
                  </a:cubicBezTo>
                  <a:lnTo>
                    <a:pt x="2169" y="1279"/>
                  </a:lnTo>
                  <a:lnTo>
                    <a:pt x="2146" y="1279"/>
                  </a:lnTo>
                  <a:lnTo>
                    <a:pt x="1987" y="1187"/>
                  </a:lnTo>
                  <a:lnTo>
                    <a:pt x="1918" y="1142"/>
                  </a:lnTo>
                  <a:lnTo>
                    <a:pt x="1895" y="1142"/>
                  </a:lnTo>
                  <a:cubicBezTo>
                    <a:pt x="1850" y="1119"/>
                    <a:pt x="1804" y="1096"/>
                    <a:pt x="1758" y="1073"/>
                  </a:cubicBezTo>
                  <a:cubicBezTo>
                    <a:pt x="1690" y="1028"/>
                    <a:pt x="1644" y="1005"/>
                    <a:pt x="1576" y="959"/>
                  </a:cubicBezTo>
                  <a:cubicBezTo>
                    <a:pt x="1507" y="913"/>
                    <a:pt x="1416" y="868"/>
                    <a:pt x="1348" y="822"/>
                  </a:cubicBezTo>
                  <a:cubicBezTo>
                    <a:pt x="1279" y="799"/>
                    <a:pt x="1233" y="754"/>
                    <a:pt x="1165" y="708"/>
                  </a:cubicBezTo>
                  <a:cubicBezTo>
                    <a:pt x="1028" y="639"/>
                    <a:pt x="914" y="548"/>
                    <a:pt x="777" y="480"/>
                  </a:cubicBezTo>
                  <a:lnTo>
                    <a:pt x="754" y="457"/>
                  </a:lnTo>
                  <a:cubicBezTo>
                    <a:pt x="549" y="320"/>
                    <a:pt x="366" y="206"/>
                    <a:pt x="206" y="69"/>
                  </a:cubicBezTo>
                  <a:lnTo>
                    <a:pt x="138" y="46"/>
                  </a:lnTo>
                  <a:cubicBezTo>
                    <a:pt x="138" y="23"/>
                    <a:pt x="115"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196429" y="2291816"/>
              <a:ext cx="383184" cy="664097"/>
            </a:xfrm>
            <a:custGeom>
              <a:avLst/>
              <a:gdLst/>
              <a:ahLst/>
              <a:cxnLst/>
              <a:rect l="l" t="t" r="r" b="b"/>
              <a:pathLst>
                <a:path w="6849" h="11870" extrusionOk="0">
                  <a:moveTo>
                    <a:pt x="6711" y="1"/>
                  </a:moveTo>
                  <a:cubicBezTo>
                    <a:pt x="6688" y="1"/>
                    <a:pt x="6643" y="23"/>
                    <a:pt x="6620" y="46"/>
                  </a:cubicBezTo>
                  <a:cubicBezTo>
                    <a:pt x="6620" y="69"/>
                    <a:pt x="6620" y="92"/>
                    <a:pt x="6620" y="115"/>
                  </a:cubicBezTo>
                  <a:cubicBezTo>
                    <a:pt x="6620" y="120"/>
                    <a:pt x="6620" y="126"/>
                    <a:pt x="6620" y="138"/>
                  </a:cubicBezTo>
                  <a:cubicBezTo>
                    <a:pt x="6620" y="160"/>
                    <a:pt x="6597" y="183"/>
                    <a:pt x="6597" y="183"/>
                  </a:cubicBezTo>
                  <a:cubicBezTo>
                    <a:pt x="6574" y="229"/>
                    <a:pt x="6552" y="274"/>
                    <a:pt x="6552" y="320"/>
                  </a:cubicBezTo>
                  <a:cubicBezTo>
                    <a:pt x="6552" y="320"/>
                    <a:pt x="6529" y="343"/>
                    <a:pt x="6529" y="343"/>
                  </a:cubicBezTo>
                  <a:cubicBezTo>
                    <a:pt x="6460" y="434"/>
                    <a:pt x="6415" y="548"/>
                    <a:pt x="6346" y="640"/>
                  </a:cubicBezTo>
                  <a:cubicBezTo>
                    <a:pt x="6346" y="640"/>
                    <a:pt x="6346" y="640"/>
                    <a:pt x="6323" y="663"/>
                  </a:cubicBezTo>
                  <a:cubicBezTo>
                    <a:pt x="6300" y="685"/>
                    <a:pt x="6255" y="731"/>
                    <a:pt x="6232" y="777"/>
                  </a:cubicBezTo>
                  <a:cubicBezTo>
                    <a:pt x="6209" y="822"/>
                    <a:pt x="6186" y="868"/>
                    <a:pt x="6141" y="914"/>
                  </a:cubicBezTo>
                  <a:cubicBezTo>
                    <a:pt x="6095" y="1005"/>
                    <a:pt x="6049" y="1096"/>
                    <a:pt x="5981" y="1210"/>
                  </a:cubicBezTo>
                  <a:cubicBezTo>
                    <a:pt x="5935" y="1302"/>
                    <a:pt x="5890" y="1393"/>
                    <a:pt x="5821" y="1484"/>
                  </a:cubicBezTo>
                  <a:cubicBezTo>
                    <a:pt x="5821" y="1484"/>
                    <a:pt x="5821" y="1507"/>
                    <a:pt x="5821" y="1507"/>
                  </a:cubicBezTo>
                  <a:cubicBezTo>
                    <a:pt x="5821" y="1507"/>
                    <a:pt x="5821" y="1507"/>
                    <a:pt x="5798" y="1530"/>
                  </a:cubicBezTo>
                  <a:cubicBezTo>
                    <a:pt x="5775" y="1553"/>
                    <a:pt x="5753" y="1598"/>
                    <a:pt x="5730" y="1621"/>
                  </a:cubicBezTo>
                  <a:cubicBezTo>
                    <a:pt x="5707" y="1690"/>
                    <a:pt x="5661" y="1735"/>
                    <a:pt x="5638" y="1804"/>
                  </a:cubicBezTo>
                  <a:cubicBezTo>
                    <a:pt x="5616" y="1849"/>
                    <a:pt x="5570" y="1895"/>
                    <a:pt x="5547" y="1941"/>
                  </a:cubicBezTo>
                  <a:cubicBezTo>
                    <a:pt x="5524" y="1986"/>
                    <a:pt x="5479" y="2032"/>
                    <a:pt x="5456" y="2078"/>
                  </a:cubicBezTo>
                  <a:cubicBezTo>
                    <a:pt x="5433" y="2123"/>
                    <a:pt x="5410" y="2146"/>
                    <a:pt x="5410" y="2192"/>
                  </a:cubicBezTo>
                  <a:cubicBezTo>
                    <a:pt x="5387" y="2215"/>
                    <a:pt x="5387" y="2215"/>
                    <a:pt x="5365" y="2237"/>
                  </a:cubicBezTo>
                  <a:cubicBezTo>
                    <a:pt x="5365" y="2260"/>
                    <a:pt x="5365" y="2260"/>
                    <a:pt x="5365" y="2260"/>
                  </a:cubicBezTo>
                  <a:cubicBezTo>
                    <a:pt x="5342" y="2283"/>
                    <a:pt x="5342" y="2306"/>
                    <a:pt x="5342" y="2329"/>
                  </a:cubicBezTo>
                  <a:lnTo>
                    <a:pt x="5342" y="2352"/>
                  </a:lnTo>
                  <a:cubicBezTo>
                    <a:pt x="5296" y="2397"/>
                    <a:pt x="5250" y="2466"/>
                    <a:pt x="5228" y="2534"/>
                  </a:cubicBezTo>
                  <a:cubicBezTo>
                    <a:pt x="5182" y="2603"/>
                    <a:pt x="5136" y="2648"/>
                    <a:pt x="5091" y="2717"/>
                  </a:cubicBezTo>
                  <a:cubicBezTo>
                    <a:pt x="5091" y="2740"/>
                    <a:pt x="5068" y="2785"/>
                    <a:pt x="5045" y="2808"/>
                  </a:cubicBezTo>
                  <a:cubicBezTo>
                    <a:pt x="5045" y="2831"/>
                    <a:pt x="5022" y="2831"/>
                    <a:pt x="5022" y="2854"/>
                  </a:cubicBezTo>
                  <a:cubicBezTo>
                    <a:pt x="4999" y="2877"/>
                    <a:pt x="4999" y="2877"/>
                    <a:pt x="4999" y="2899"/>
                  </a:cubicBezTo>
                  <a:cubicBezTo>
                    <a:pt x="4977" y="2922"/>
                    <a:pt x="4977" y="2945"/>
                    <a:pt x="4977" y="2945"/>
                  </a:cubicBezTo>
                  <a:cubicBezTo>
                    <a:pt x="4908" y="3059"/>
                    <a:pt x="4840" y="3150"/>
                    <a:pt x="4794" y="3265"/>
                  </a:cubicBezTo>
                  <a:cubicBezTo>
                    <a:pt x="4748" y="3333"/>
                    <a:pt x="4725" y="3402"/>
                    <a:pt x="4680" y="3470"/>
                  </a:cubicBezTo>
                  <a:cubicBezTo>
                    <a:pt x="4657" y="3493"/>
                    <a:pt x="4634" y="3516"/>
                    <a:pt x="4634" y="3561"/>
                  </a:cubicBezTo>
                  <a:cubicBezTo>
                    <a:pt x="4611" y="3584"/>
                    <a:pt x="4589" y="3607"/>
                    <a:pt x="4589" y="3653"/>
                  </a:cubicBezTo>
                  <a:cubicBezTo>
                    <a:pt x="4520" y="3744"/>
                    <a:pt x="4452" y="3835"/>
                    <a:pt x="4406" y="3927"/>
                  </a:cubicBezTo>
                  <a:cubicBezTo>
                    <a:pt x="4360" y="3995"/>
                    <a:pt x="4315" y="4063"/>
                    <a:pt x="4269" y="4132"/>
                  </a:cubicBezTo>
                  <a:cubicBezTo>
                    <a:pt x="4269" y="4155"/>
                    <a:pt x="4246" y="4200"/>
                    <a:pt x="4223" y="4223"/>
                  </a:cubicBezTo>
                  <a:cubicBezTo>
                    <a:pt x="4201" y="4246"/>
                    <a:pt x="4201" y="4269"/>
                    <a:pt x="4178" y="4269"/>
                  </a:cubicBezTo>
                  <a:cubicBezTo>
                    <a:pt x="4178" y="4315"/>
                    <a:pt x="4155" y="4360"/>
                    <a:pt x="4178" y="4406"/>
                  </a:cubicBezTo>
                  <a:cubicBezTo>
                    <a:pt x="4178" y="4406"/>
                    <a:pt x="4155" y="4429"/>
                    <a:pt x="4155" y="4429"/>
                  </a:cubicBezTo>
                  <a:cubicBezTo>
                    <a:pt x="4109" y="4520"/>
                    <a:pt x="4064" y="4588"/>
                    <a:pt x="4018" y="4657"/>
                  </a:cubicBezTo>
                  <a:cubicBezTo>
                    <a:pt x="3972" y="4725"/>
                    <a:pt x="3927" y="4794"/>
                    <a:pt x="3904" y="4862"/>
                  </a:cubicBezTo>
                  <a:cubicBezTo>
                    <a:pt x="3881" y="4908"/>
                    <a:pt x="3858" y="4931"/>
                    <a:pt x="3835" y="4976"/>
                  </a:cubicBezTo>
                  <a:lnTo>
                    <a:pt x="3790" y="5045"/>
                  </a:lnTo>
                  <a:cubicBezTo>
                    <a:pt x="3790" y="5045"/>
                    <a:pt x="3790" y="5068"/>
                    <a:pt x="3767" y="5068"/>
                  </a:cubicBezTo>
                  <a:cubicBezTo>
                    <a:pt x="3767" y="5091"/>
                    <a:pt x="3767" y="5091"/>
                    <a:pt x="3744" y="5113"/>
                  </a:cubicBezTo>
                  <a:cubicBezTo>
                    <a:pt x="3744" y="5136"/>
                    <a:pt x="3721" y="5182"/>
                    <a:pt x="3744" y="5205"/>
                  </a:cubicBezTo>
                  <a:lnTo>
                    <a:pt x="3744" y="5228"/>
                  </a:lnTo>
                  <a:cubicBezTo>
                    <a:pt x="3721" y="5228"/>
                    <a:pt x="3721" y="5250"/>
                    <a:pt x="3698" y="5250"/>
                  </a:cubicBezTo>
                  <a:cubicBezTo>
                    <a:pt x="3653" y="5342"/>
                    <a:pt x="3607" y="5410"/>
                    <a:pt x="3561" y="5501"/>
                  </a:cubicBezTo>
                  <a:cubicBezTo>
                    <a:pt x="3516" y="5570"/>
                    <a:pt x="3493" y="5638"/>
                    <a:pt x="3447" y="5707"/>
                  </a:cubicBezTo>
                  <a:cubicBezTo>
                    <a:pt x="3402" y="5775"/>
                    <a:pt x="3356" y="5844"/>
                    <a:pt x="3333" y="5912"/>
                  </a:cubicBezTo>
                  <a:cubicBezTo>
                    <a:pt x="3310" y="5935"/>
                    <a:pt x="3310" y="5935"/>
                    <a:pt x="3310" y="5958"/>
                  </a:cubicBezTo>
                  <a:cubicBezTo>
                    <a:pt x="3310" y="5958"/>
                    <a:pt x="3287" y="5981"/>
                    <a:pt x="3287" y="6004"/>
                  </a:cubicBezTo>
                  <a:cubicBezTo>
                    <a:pt x="3219" y="6141"/>
                    <a:pt x="3128" y="6278"/>
                    <a:pt x="3059" y="6414"/>
                  </a:cubicBezTo>
                  <a:cubicBezTo>
                    <a:pt x="2968" y="6551"/>
                    <a:pt x="2877" y="6688"/>
                    <a:pt x="2808" y="6825"/>
                  </a:cubicBezTo>
                  <a:cubicBezTo>
                    <a:pt x="2785" y="6848"/>
                    <a:pt x="2785" y="6848"/>
                    <a:pt x="2785" y="6871"/>
                  </a:cubicBezTo>
                  <a:cubicBezTo>
                    <a:pt x="2763" y="6894"/>
                    <a:pt x="2740" y="6939"/>
                    <a:pt x="2717" y="6962"/>
                  </a:cubicBezTo>
                  <a:cubicBezTo>
                    <a:pt x="2694" y="7008"/>
                    <a:pt x="2671" y="7054"/>
                    <a:pt x="2648" y="7076"/>
                  </a:cubicBezTo>
                  <a:cubicBezTo>
                    <a:pt x="2648" y="7099"/>
                    <a:pt x="2648" y="7099"/>
                    <a:pt x="2648" y="7122"/>
                  </a:cubicBezTo>
                  <a:cubicBezTo>
                    <a:pt x="2580" y="7191"/>
                    <a:pt x="2534" y="7259"/>
                    <a:pt x="2489" y="7350"/>
                  </a:cubicBezTo>
                  <a:cubicBezTo>
                    <a:pt x="2420" y="7464"/>
                    <a:pt x="2352" y="7601"/>
                    <a:pt x="2283" y="7738"/>
                  </a:cubicBezTo>
                  <a:cubicBezTo>
                    <a:pt x="2260" y="7738"/>
                    <a:pt x="2238" y="7761"/>
                    <a:pt x="2238" y="7761"/>
                  </a:cubicBezTo>
                  <a:cubicBezTo>
                    <a:pt x="2192" y="7830"/>
                    <a:pt x="2169" y="7875"/>
                    <a:pt x="2123" y="7944"/>
                  </a:cubicBezTo>
                  <a:cubicBezTo>
                    <a:pt x="2101" y="7989"/>
                    <a:pt x="2055" y="8058"/>
                    <a:pt x="2009" y="8126"/>
                  </a:cubicBezTo>
                  <a:cubicBezTo>
                    <a:pt x="1986" y="8195"/>
                    <a:pt x="1941" y="8241"/>
                    <a:pt x="1918" y="8309"/>
                  </a:cubicBezTo>
                  <a:cubicBezTo>
                    <a:pt x="1895" y="8332"/>
                    <a:pt x="1872" y="8377"/>
                    <a:pt x="1849" y="8400"/>
                  </a:cubicBezTo>
                  <a:cubicBezTo>
                    <a:pt x="1849" y="8423"/>
                    <a:pt x="1849" y="8423"/>
                    <a:pt x="1849" y="8423"/>
                  </a:cubicBezTo>
                  <a:cubicBezTo>
                    <a:pt x="1804" y="8514"/>
                    <a:pt x="1758" y="8583"/>
                    <a:pt x="1690" y="8674"/>
                  </a:cubicBezTo>
                  <a:cubicBezTo>
                    <a:pt x="1690" y="8697"/>
                    <a:pt x="1667" y="8720"/>
                    <a:pt x="1644" y="8765"/>
                  </a:cubicBezTo>
                  <a:lnTo>
                    <a:pt x="1621" y="8765"/>
                  </a:lnTo>
                  <a:cubicBezTo>
                    <a:pt x="1621" y="8788"/>
                    <a:pt x="1598" y="8811"/>
                    <a:pt x="1598" y="8811"/>
                  </a:cubicBezTo>
                  <a:cubicBezTo>
                    <a:pt x="1576" y="8834"/>
                    <a:pt x="1576" y="8834"/>
                    <a:pt x="1576" y="8857"/>
                  </a:cubicBezTo>
                  <a:cubicBezTo>
                    <a:pt x="1553" y="8880"/>
                    <a:pt x="1530" y="8925"/>
                    <a:pt x="1507" y="8948"/>
                  </a:cubicBezTo>
                  <a:cubicBezTo>
                    <a:pt x="1484" y="9017"/>
                    <a:pt x="1439" y="9085"/>
                    <a:pt x="1416" y="9131"/>
                  </a:cubicBezTo>
                  <a:cubicBezTo>
                    <a:pt x="1370" y="9199"/>
                    <a:pt x="1325" y="9268"/>
                    <a:pt x="1302" y="9336"/>
                  </a:cubicBezTo>
                  <a:cubicBezTo>
                    <a:pt x="1256" y="9382"/>
                    <a:pt x="1233" y="9450"/>
                    <a:pt x="1188" y="9496"/>
                  </a:cubicBezTo>
                  <a:cubicBezTo>
                    <a:pt x="1188" y="9496"/>
                    <a:pt x="1188" y="9519"/>
                    <a:pt x="1188" y="9519"/>
                  </a:cubicBezTo>
                  <a:cubicBezTo>
                    <a:pt x="1165" y="9542"/>
                    <a:pt x="1165" y="9587"/>
                    <a:pt x="1165" y="9610"/>
                  </a:cubicBezTo>
                  <a:cubicBezTo>
                    <a:pt x="1119" y="9701"/>
                    <a:pt x="1073" y="9793"/>
                    <a:pt x="1028" y="9884"/>
                  </a:cubicBezTo>
                  <a:cubicBezTo>
                    <a:pt x="982" y="9930"/>
                    <a:pt x="959" y="9975"/>
                    <a:pt x="936" y="10044"/>
                  </a:cubicBezTo>
                  <a:cubicBezTo>
                    <a:pt x="914" y="10089"/>
                    <a:pt x="868" y="10135"/>
                    <a:pt x="845" y="10181"/>
                  </a:cubicBezTo>
                  <a:cubicBezTo>
                    <a:pt x="845" y="10203"/>
                    <a:pt x="822" y="10249"/>
                    <a:pt x="800" y="10272"/>
                  </a:cubicBezTo>
                  <a:cubicBezTo>
                    <a:pt x="800" y="10272"/>
                    <a:pt x="800" y="10272"/>
                    <a:pt x="800" y="10295"/>
                  </a:cubicBezTo>
                  <a:cubicBezTo>
                    <a:pt x="777" y="10318"/>
                    <a:pt x="777" y="10318"/>
                    <a:pt x="777" y="10340"/>
                  </a:cubicBezTo>
                  <a:cubicBezTo>
                    <a:pt x="708" y="10455"/>
                    <a:pt x="640" y="10546"/>
                    <a:pt x="594" y="10660"/>
                  </a:cubicBezTo>
                  <a:cubicBezTo>
                    <a:pt x="548" y="10706"/>
                    <a:pt x="526" y="10774"/>
                    <a:pt x="480" y="10843"/>
                  </a:cubicBezTo>
                  <a:cubicBezTo>
                    <a:pt x="434" y="10911"/>
                    <a:pt x="412" y="11002"/>
                    <a:pt x="366" y="11071"/>
                  </a:cubicBezTo>
                  <a:cubicBezTo>
                    <a:pt x="366" y="11071"/>
                    <a:pt x="366" y="11094"/>
                    <a:pt x="343" y="11094"/>
                  </a:cubicBezTo>
                  <a:cubicBezTo>
                    <a:pt x="343" y="11116"/>
                    <a:pt x="343" y="11116"/>
                    <a:pt x="343" y="11116"/>
                  </a:cubicBezTo>
                  <a:cubicBezTo>
                    <a:pt x="297" y="11185"/>
                    <a:pt x="252" y="11276"/>
                    <a:pt x="206" y="11345"/>
                  </a:cubicBezTo>
                  <a:cubicBezTo>
                    <a:pt x="183" y="11390"/>
                    <a:pt x="160" y="11436"/>
                    <a:pt x="115" y="11482"/>
                  </a:cubicBezTo>
                  <a:cubicBezTo>
                    <a:pt x="115" y="11505"/>
                    <a:pt x="92" y="11527"/>
                    <a:pt x="69" y="11573"/>
                  </a:cubicBezTo>
                  <a:cubicBezTo>
                    <a:pt x="46" y="11596"/>
                    <a:pt x="46" y="11619"/>
                    <a:pt x="23" y="11641"/>
                  </a:cubicBezTo>
                  <a:cubicBezTo>
                    <a:pt x="1" y="11664"/>
                    <a:pt x="1" y="11687"/>
                    <a:pt x="1" y="11710"/>
                  </a:cubicBezTo>
                  <a:cubicBezTo>
                    <a:pt x="1" y="11756"/>
                    <a:pt x="23" y="11801"/>
                    <a:pt x="46" y="11824"/>
                  </a:cubicBezTo>
                  <a:cubicBezTo>
                    <a:pt x="69" y="11847"/>
                    <a:pt x="115" y="11870"/>
                    <a:pt x="160" y="11870"/>
                  </a:cubicBezTo>
                  <a:cubicBezTo>
                    <a:pt x="183" y="11870"/>
                    <a:pt x="229" y="11847"/>
                    <a:pt x="252" y="11824"/>
                  </a:cubicBezTo>
                  <a:lnTo>
                    <a:pt x="275" y="11824"/>
                  </a:lnTo>
                  <a:cubicBezTo>
                    <a:pt x="275" y="11801"/>
                    <a:pt x="297" y="11778"/>
                    <a:pt x="297" y="11756"/>
                  </a:cubicBezTo>
                  <a:cubicBezTo>
                    <a:pt x="320" y="11756"/>
                    <a:pt x="320" y="11733"/>
                    <a:pt x="320" y="11733"/>
                  </a:cubicBezTo>
                  <a:cubicBezTo>
                    <a:pt x="343" y="11687"/>
                    <a:pt x="343" y="11664"/>
                    <a:pt x="366" y="11641"/>
                  </a:cubicBezTo>
                  <a:cubicBezTo>
                    <a:pt x="389" y="11596"/>
                    <a:pt x="434" y="11527"/>
                    <a:pt x="457" y="11482"/>
                  </a:cubicBezTo>
                  <a:cubicBezTo>
                    <a:pt x="503" y="11413"/>
                    <a:pt x="526" y="11345"/>
                    <a:pt x="571" y="11276"/>
                  </a:cubicBezTo>
                  <a:cubicBezTo>
                    <a:pt x="594" y="11253"/>
                    <a:pt x="594" y="11253"/>
                    <a:pt x="617" y="11231"/>
                  </a:cubicBezTo>
                  <a:cubicBezTo>
                    <a:pt x="640" y="11208"/>
                    <a:pt x="663" y="11162"/>
                    <a:pt x="663" y="11139"/>
                  </a:cubicBezTo>
                  <a:cubicBezTo>
                    <a:pt x="685" y="11094"/>
                    <a:pt x="708" y="11071"/>
                    <a:pt x="708" y="11048"/>
                  </a:cubicBezTo>
                  <a:cubicBezTo>
                    <a:pt x="754" y="10980"/>
                    <a:pt x="800" y="10888"/>
                    <a:pt x="845" y="10820"/>
                  </a:cubicBezTo>
                  <a:cubicBezTo>
                    <a:pt x="845" y="10797"/>
                    <a:pt x="845" y="10797"/>
                    <a:pt x="845" y="10797"/>
                  </a:cubicBezTo>
                  <a:lnTo>
                    <a:pt x="868" y="10774"/>
                  </a:lnTo>
                  <a:lnTo>
                    <a:pt x="891" y="10728"/>
                  </a:lnTo>
                  <a:cubicBezTo>
                    <a:pt x="914" y="10683"/>
                    <a:pt x="959" y="10614"/>
                    <a:pt x="982" y="10546"/>
                  </a:cubicBezTo>
                  <a:lnTo>
                    <a:pt x="1005" y="10500"/>
                  </a:lnTo>
                  <a:lnTo>
                    <a:pt x="1096" y="10340"/>
                  </a:lnTo>
                  <a:lnTo>
                    <a:pt x="1165" y="10203"/>
                  </a:lnTo>
                  <a:lnTo>
                    <a:pt x="1210" y="10135"/>
                  </a:lnTo>
                  <a:lnTo>
                    <a:pt x="1279" y="10021"/>
                  </a:lnTo>
                  <a:cubicBezTo>
                    <a:pt x="1325" y="9930"/>
                    <a:pt x="1370" y="9815"/>
                    <a:pt x="1439" y="9724"/>
                  </a:cubicBezTo>
                  <a:cubicBezTo>
                    <a:pt x="1439" y="9701"/>
                    <a:pt x="1461" y="9678"/>
                    <a:pt x="1461" y="9678"/>
                  </a:cubicBezTo>
                  <a:cubicBezTo>
                    <a:pt x="1484" y="9656"/>
                    <a:pt x="1484" y="9633"/>
                    <a:pt x="1507" y="9610"/>
                  </a:cubicBezTo>
                  <a:cubicBezTo>
                    <a:pt x="1507" y="9587"/>
                    <a:pt x="1530" y="9564"/>
                    <a:pt x="1530" y="9542"/>
                  </a:cubicBezTo>
                  <a:lnTo>
                    <a:pt x="1553" y="9519"/>
                  </a:lnTo>
                  <a:cubicBezTo>
                    <a:pt x="1553" y="9519"/>
                    <a:pt x="1553" y="9496"/>
                    <a:pt x="1553" y="9473"/>
                  </a:cubicBezTo>
                  <a:cubicBezTo>
                    <a:pt x="1598" y="9405"/>
                    <a:pt x="1621" y="9359"/>
                    <a:pt x="1644" y="9290"/>
                  </a:cubicBezTo>
                  <a:cubicBezTo>
                    <a:pt x="1667" y="9268"/>
                    <a:pt x="1690" y="9245"/>
                    <a:pt x="1690" y="9222"/>
                  </a:cubicBezTo>
                  <a:cubicBezTo>
                    <a:pt x="1758" y="9085"/>
                    <a:pt x="1849" y="8948"/>
                    <a:pt x="1918" y="8811"/>
                  </a:cubicBezTo>
                  <a:cubicBezTo>
                    <a:pt x="1941" y="8788"/>
                    <a:pt x="1964" y="8788"/>
                    <a:pt x="1986" y="8765"/>
                  </a:cubicBezTo>
                  <a:cubicBezTo>
                    <a:pt x="2009" y="8743"/>
                    <a:pt x="2009" y="8720"/>
                    <a:pt x="2032" y="8697"/>
                  </a:cubicBezTo>
                  <a:lnTo>
                    <a:pt x="2055" y="8674"/>
                  </a:lnTo>
                  <a:cubicBezTo>
                    <a:pt x="2078" y="8606"/>
                    <a:pt x="2101" y="8560"/>
                    <a:pt x="2146" y="8514"/>
                  </a:cubicBezTo>
                  <a:lnTo>
                    <a:pt x="2215" y="8377"/>
                  </a:lnTo>
                  <a:cubicBezTo>
                    <a:pt x="2238" y="8309"/>
                    <a:pt x="2283" y="8241"/>
                    <a:pt x="2329" y="8195"/>
                  </a:cubicBezTo>
                  <a:cubicBezTo>
                    <a:pt x="2329" y="8172"/>
                    <a:pt x="2329" y="8149"/>
                    <a:pt x="2352" y="8126"/>
                  </a:cubicBezTo>
                  <a:cubicBezTo>
                    <a:pt x="2397" y="8058"/>
                    <a:pt x="2420" y="7989"/>
                    <a:pt x="2466" y="7921"/>
                  </a:cubicBezTo>
                  <a:cubicBezTo>
                    <a:pt x="2489" y="7875"/>
                    <a:pt x="2511" y="7852"/>
                    <a:pt x="2534" y="7807"/>
                  </a:cubicBezTo>
                  <a:lnTo>
                    <a:pt x="2557" y="7761"/>
                  </a:lnTo>
                  <a:cubicBezTo>
                    <a:pt x="2580" y="7716"/>
                    <a:pt x="2626" y="7670"/>
                    <a:pt x="2648" y="7624"/>
                  </a:cubicBezTo>
                  <a:lnTo>
                    <a:pt x="2785" y="7350"/>
                  </a:lnTo>
                  <a:lnTo>
                    <a:pt x="2808" y="7327"/>
                  </a:lnTo>
                  <a:cubicBezTo>
                    <a:pt x="2899" y="7191"/>
                    <a:pt x="2991" y="7008"/>
                    <a:pt x="3082" y="6871"/>
                  </a:cubicBezTo>
                  <a:cubicBezTo>
                    <a:pt x="3101" y="6834"/>
                    <a:pt x="3120" y="6811"/>
                    <a:pt x="3138" y="6780"/>
                  </a:cubicBezTo>
                  <a:lnTo>
                    <a:pt x="3138" y="6780"/>
                  </a:lnTo>
                  <a:cubicBezTo>
                    <a:pt x="3151" y="6779"/>
                    <a:pt x="3151" y="6775"/>
                    <a:pt x="3151" y="6757"/>
                  </a:cubicBezTo>
                  <a:lnTo>
                    <a:pt x="3151" y="6757"/>
                  </a:lnTo>
                  <a:cubicBezTo>
                    <a:pt x="3151" y="6757"/>
                    <a:pt x="3151" y="6757"/>
                    <a:pt x="3151" y="6757"/>
                  </a:cubicBezTo>
                  <a:lnTo>
                    <a:pt x="3151" y="6757"/>
                  </a:lnTo>
                  <a:lnTo>
                    <a:pt x="3128" y="6780"/>
                  </a:lnTo>
                  <a:cubicBezTo>
                    <a:pt x="3151" y="6734"/>
                    <a:pt x="3173" y="6711"/>
                    <a:pt x="3196" y="6666"/>
                  </a:cubicBezTo>
                  <a:lnTo>
                    <a:pt x="3219" y="6643"/>
                  </a:lnTo>
                  <a:lnTo>
                    <a:pt x="3242" y="6597"/>
                  </a:lnTo>
                  <a:lnTo>
                    <a:pt x="3265" y="6551"/>
                  </a:lnTo>
                  <a:cubicBezTo>
                    <a:pt x="3287" y="6506"/>
                    <a:pt x="3333" y="6460"/>
                    <a:pt x="3356" y="6414"/>
                  </a:cubicBezTo>
                  <a:lnTo>
                    <a:pt x="3424" y="6300"/>
                  </a:lnTo>
                  <a:lnTo>
                    <a:pt x="3447" y="6255"/>
                  </a:lnTo>
                  <a:lnTo>
                    <a:pt x="3470" y="6209"/>
                  </a:lnTo>
                  <a:lnTo>
                    <a:pt x="3493" y="6163"/>
                  </a:lnTo>
                  <a:lnTo>
                    <a:pt x="3584" y="6049"/>
                  </a:lnTo>
                  <a:cubicBezTo>
                    <a:pt x="3607" y="5981"/>
                    <a:pt x="3653" y="5935"/>
                    <a:pt x="3676" y="5890"/>
                  </a:cubicBezTo>
                  <a:cubicBezTo>
                    <a:pt x="3698" y="5844"/>
                    <a:pt x="3721" y="5798"/>
                    <a:pt x="3767" y="5730"/>
                  </a:cubicBezTo>
                  <a:lnTo>
                    <a:pt x="3812" y="5638"/>
                  </a:lnTo>
                  <a:cubicBezTo>
                    <a:pt x="3858" y="5570"/>
                    <a:pt x="3904" y="5501"/>
                    <a:pt x="3949" y="5410"/>
                  </a:cubicBezTo>
                  <a:cubicBezTo>
                    <a:pt x="3972" y="5365"/>
                    <a:pt x="4018" y="5319"/>
                    <a:pt x="4041" y="5250"/>
                  </a:cubicBezTo>
                  <a:cubicBezTo>
                    <a:pt x="4064" y="5228"/>
                    <a:pt x="4064" y="5205"/>
                    <a:pt x="4086" y="5182"/>
                  </a:cubicBezTo>
                  <a:cubicBezTo>
                    <a:pt x="4086" y="5159"/>
                    <a:pt x="4086" y="5159"/>
                    <a:pt x="4086" y="5159"/>
                  </a:cubicBezTo>
                  <a:cubicBezTo>
                    <a:pt x="4086" y="5159"/>
                    <a:pt x="4086" y="5136"/>
                    <a:pt x="4086" y="5136"/>
                  </a:cubicBezTo>
                  <a:cubicBezTo>
                    <a:pt x="4109" y="5091"/>
                    <a:pt x="4132" y="5068"/>
                    <a:pt x="4155" y="5022"/>
                  </a:cubicBezTo>
                  <a:cubicBezTo>
                    <a:pt x="4201" y="4954"/>
                    <a:pt x="4246" y="4885"/>
                    <a:pt x="4292" y="4817"/>
                  </a:cubicBezTo>
                  <a:cubicBezTo>
                    <a:pt x="4315" y="4748"/>
                    <a:pt x="4360" y="4680"/>
                    <a:pt x="4406" y="4611"/>
                  </a:cubicBezTo>
                  <a:cubicBezTo>
                    <a:pt x="4429" y="4566"/>
                    <a:pt x="4452" y="4543"/>
                    <a:pt x="4452" y="4497"/>
                  </a:cubicBezTo>
                  <a:cubicBezTo>
                    <a:pt x="4474" y="4474"/>
                    <a:pt x="4497" y="4429"/>
                    <a:pt x="4497" y="4383"/>
                  </a:cubicBezTo>
                  <a:cubicBezTo>
                    <a:pt x="4520" y="4383"/>
                    <a:pt x="4520" y="4383"/>
                    <a:pt x="4520" y="4360"/>
                  </a:cubicBezTo>
                  <a:cubicBezTo>
                    <a:pt x="4543" y="4292"/>
                    <a:pt x="4589" y="4223"/>
                    <a:pt x="4634" y="4155"/>
                  </a:cubicBezTo>
                  <a:cubicBezTo>
                    <a:pt x="4657" y="4132"/>
                    <a:pt x="4657" y="4086"/>
                    <a:pt x="4680" y="4063"/>
                  </a:cubicBezTo>
                  <a:cubicBezTo>
                    <a:pt x="4725" y="3995"/>
                    <a:pt x="4748" y="3949"/>
                    <a:pt x="4794" y="3881"/>
                  </a:cubicBezTo>
                  <a:cubicBezTo>
                    <a:pt x="4817" y="3858"/>
                    <a:pt x="4817" y="3835"/>
                    <a:pt x="4840" y="3812"/>
                  </a:cubicBezTo>
                  <a:cubicBezTo>
                    <a:pt x="4862" y="3790"/>
                    <a:pt x="4862" y="3767"/>
                    <a:pt x="4885" y="3744"/>
                  </a:cubicBezTo>
                  <a:cubicBezTo>
                    <a:pt x="4885" y="3721"/>
                    <a:pt x="4908" y="3698"/>
                    <a:pt x="4931" y="3675"/>
                  </a:cubicBezTo>
                  <a:cubicBezTo>
                    <a:pt x="4954" y="3630"/>
                    <a:pt x="4954" y="3584"/>
                    <a:pt x="4977" y="3561"/>
                  </a:cubicBezTo>
                  <a:cubicBezTo>
                    <a:pt x="5022" y="3470"/>
                    <a:pt x="5068" y="3379"/>
                    <a:pt x="5114" y="3310"/>
                  </a:cubicBezTo>
                  <a:cubicBezTo>
                    <a:pt x="5182" y="3219"/>
                    <a:pt x="5228" y="3128"/>
                    <a:pt x="5273" y="3036"/>
                  </a:cubicBezTo>
                  <a:cubicBezTo>
                    <a:pt x="5296" y="3014"/>
                    <a:pt x="5319" y="2968"/>
                    <a:pt x="5342" y="2922"/>
                  </a:cubicBezTo>
                  <a:cubicBezTo>
                    <a:pt x="5387" y="2877"/>
                    <a:pt x="5433" y="2808"/>
                    <a:pt x="5433" y="2762"/>
                  </a:cubicBezTo>
                  <a:lnTo>
                    <a:pt x="5433" y="2740"/>
                  </a:lnTo>
                  <a:cubicBezTo>
                    <a:pt x="5456" y="2694"/>
                    <a:pt x="5502" y="2625"/>
                    <a:pt x="5547" y="2557"/>
                  </a:cubicBezTo>
                  <a:cubicBezTo>
                    <a:pt x="5593" y="2489"/>
                    <a:pt x="5638" y="2420"/>
                    <a:pt x="5684" y="2329"/>
                  </a:cubicBezTo>
                  <a:cubicBezTo>
                    <a:pt x="5707" y="2283"/>
                    <a:pt x="5730" y="2260"/>
                    <a:pt x="5730" y="2215"/>
                  </a:cubicBezTo>
                  <a:cubicBezTo>
                    <a:pt x="5753" y="2169"/>
                    <a:pt x="5798" y="2123"/>
                    <a:pt x="5798" y="2078"/>
                  </a:cubicBezTo>
                  <a:cubicBezTo>
                    <a:pt x="5798" y="2078"/>
                    <a:pt x="5798" y="2055"/>
                    <a:pt x="5798" y="2055"/>
                  </a:cubicBezTo>
                  <a:cubicBezTo>
                    <a:pt x="5821" y="2009"/>
                    <a:pt x="5844" y="1964"/>
                    <a:pt x="5867" y="1941"/>
                  </a:cubicBezTo>
                  <a:cubicBezTo>
                    <a:pt x="5912" y="1849"/>
                    <a:pt x="5958" y="1781"/>
                    <a:pt x="6004" y="1712"/>
                  </a:cubicBezTo>
                  <a:cubicBezTo>
                    <a:pt x="6027" y="1667"/>
                    <a:pt x="6072" y="1598"/>
                    <a:pt x="6095" y="1553"/>
                  </a:cubicBezTo>
                  <a:lnTo>
                    <a:pt x="6118" y="1553"/>
                  </a:lnTo>
                  <a:lnTo>
                    <a:pt x="6118" y="1530"/>
                  </a:lnTo>
                  <a:cubicBezTo>
                    <a:pt x="6141" y="1507"/>
                    <a:pt x="6141" y="1461"/>
                    <a:pt x="6141" y="1439"/>
                  </a:cubicBezTo>
                  <a:cubicBezTo>
                    <a:pt x="6163" y="1393"/>
                    <a:pt x="6186" y="1347"/>
                    <a:pt x="6209" y="1302"/>
                  </a:cubicBezTo>
                  <a:cubicBezTo>
                    <a:pt x="6255" y="1256"/>
                    <a:pt x="6278" y="1210"/>
                    <a:pt x="6300" y="1165"/>
                  </a:cubicBezTo>
                  <a:cubicBezTo>
                    <a:pt x="6346" y="1096"/>
                    <a:pt x="6369" y="1028"/>
                    <a:pt x="6415" y="936"/>
                  </a:cubicBezTo>
                  <a:cubicBezTo>
                    <a:pt x="6437" y="914"/>
                    <a:pt x="6460" y="891"/>
                    <a:pt x="6460" y="868"/>
                  </a:cubicBezTo>
                  <a:cubicBezTo>
                    <a:pt x="6483" y="845"/>
                    <a:pt x="6506" y="799"/>
                    <a:pt x="6529" y="777"/>
                  </a:cubicBezTo>
                  <a:cubicBezTo>
                    <a:pt x="6529" y="731"/>
                    <a:pt x="6552" y="685"/>
                    <a:pt x="6574" y="663"/>
                  </a:cubicBezTo>
                  <a:cubicBezTo>
                    <a:pt x="6620" y="617"/>
                    <a:pt x="6643" y="548"/>
                    <a:pt x="6666" y="503"/>
                  </a:cubicBezTo>
                  <a:cubicBezTo>
                    <a:pt x="6711" y="457"/>
                    <a:pt x="6734" y="389"/>
                    <a:pt x="6780" y="343"/>
                  </a:cubicBezTo>
                  <a:cubicBezTo>
                    <a:pt x="6780" y="320"/>
                    <a:pt x="6803" y="320"/>
                    <a:pt x="6803" y="320"/>
                  </a:cubicBezTo>
                  <a:cubicBezTo>
                    <a:pt x="6825" y="297"/>
                    <a:pt x="6825" y="297"/>
                    <a:pt x="6825" y="274"/>
                  </a:cubicBezTo>
                  <a:cubicBezTo>
                    <a:pt x="6825" y="252"/>
                    <a:pt x="6848" y="252"/>
                    <a:pt x="6848" y="252"/>
                  </a:cubicBezTo>
                  <a:cubicBezTo>
                    <a:pt x="6848" y="229"/>
                    <a:pt x="6848" y="229"/>
                    <a:pt x="6848" y="229"/>
                  </a:cubicBezTo>
                  <a:cubicBezTo>
                    <a:pt x="6848" y="206"/>
                    <a:pt x="6848" y="206"/>
                    <a:pt x="6848" y="206"/>
                  </a:cubicBezTo>
                  <a:cubicBezTo>
                    <a:pt x="6848" y="195"/>
                    <a:pt x="6848" y="189"/>
                    <a:pt x="6848" y="183"/>
                  </a:cubicBezTo>
                  <a:cubicBezTo>
                    <a:pt x="6848" y="160"/>
                    <a:pt x="6848" y="138"/>
                    <a:pt x="6848" y="115"/>
                  </a:cubicBezTo>
                  <a:cubicBezTo>
                    <a:pt x="6825" y="92"/>
                    <a:pt x="6825" y="92"/>
                    <a:pt x="6825" y="69"/>
                  </a:cubicBezTo>
                  <a:cubicBezTo>
                    <a:pt x="6803" y="23"/>
                    <a:pt x="6757" y="1"/>
                    <a:pt x="6711" y="1"/>
                  </a:cubicBezTo>
                  <a:close/>
                </a:path>
              </a:pathLst>
            </a:custGeom>
            <a:solidFill>
              <a:srgbClr val="E5B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49564" y="2936733"/>
              <a:ext cx="163535" cy="281024"/>
            </a:xfrm>
            <a:custGeom>
              <a:avLst/>
              <a:gdLst/>
              <a:ahLst/>
              <a:cxnLst/>
              <a:rect l="l" t="t" r="r" b="b"/>
              <a:pathLst>
                <a:path w="2923" h="5023" extrusionOk="0">
                  <a:moveTo>
                    <a:pt x="2831" y="0"/>
                  </a:moveTo>
                  <a:cubicBezTo>
                    <a:pt x="2785" y="0"/>
                    <a:pt x="2740" y="0"/>
                    <a:pt x="2740" y="46"/>
                  </a:cubicBezTo>
                  <a:cubicBezTo>
                    <a:pt x="2626" y="206"/>
                    <a:pt x="2534" y="366"/>
                    <a:pt x="2443" y="548"/>
                  </a:cubicBezTo>
                  <a:cubicBezTo>
                    <a:pt x="2420" y="571"/>
                    <a:pt x="2397" y="617"/>
                    <a:pt x="2375" y="639"/>
                  </a:cubicBezTo>
                  <a:cubicBezTo>
                    <a:pt x="2283" y="799"/>
                    <a:pt x="2215" y="936"/>
                    <a:pt x="2123" y="1073"/>
                  </a:cubicBezTo>
                  <a:cubicBezTo>
                    <a:pt x="2078" y="1164"/>
                    <a:pt x="2032" y="1233"/>
                    <a:pt x="1987" y="1324"/>
                  </a:cubicBezTo>
                  <a:cubicBezTo>
                    <a:pt x="1964" y="1370"/>
                    <a:pt x="1918" y="1416"/>
                    <a:pt x="1895" y="1438"/>
                  </a:cubicBezTo>
                  <a:cubicBezTo>
                    <a:pt x="1895" y="1484"/>
                    <a:pt x="1872" y="1507"/>
                    <a:pt x="1850" y="1530"/>
                  </a:cubicBezTo>
                  <a:cubicBezTo>
                    <a:pt x="1850" y="1530"/>
                    <a:pt x="1850" y="1552"/>
                    <a:pt x="1850" y="1552"/>
                  </a:cubicBezTo>
                  <a:cubicBezTo>
                    <a:pt x="1758" y="1689"/>
                    <a:pt x="1690" y="1849"/>
                    <a:pt x="1599" y="1986"/>
                  </a:cubicBezTo>
                  <a:cubicBezTo>
                    <a:pt x="1576" y="2009"/>
                    <a:pt x="1576" y="2032"/>
                    <a:pt x="1576" y="2032"/>
                  </a:cubicBezTo>
                  <a:cubicBezTo>
                    <a:pt x="1530" y="2100"/>
                    <a:pt x="1484" y="2169"/>
                    <a:pt x="1462" y="2214"/>
                  </a:cubicBezTo>
                  <a:cubicBezTo>
                    <a:pt x="1439" y="2260"/>
                    <a:pt x="1416" y="2306"/>
                    <a:pt x="1393" y="2351"/>
                  </a:cubicBezTo>
                  <a:cubicBezTo>
                    <a:pt x="1370" y="2374"/>
                    <a:pt x="1347" y="2420"/>
                    <a:pt x="1325" y="2443"/>
                  </a:cubicBezTo>
                  <a:cubicBezTo>
                    <a:pt x="1302" y="2488"/>
                    <a:pt x="1302" y="2511"/>
                    <a:pt x="1302" y="2534"/>
                  </a:cubicBezTo>
                  <a:cubicBezTo>
                    <a:pt x="1302" y="2557"/>
                    <a:pt x="1302" y="2557"/>
                    <a:pt x="1302" y="2557"/>
                  </a:cubicBezTo>
                  <a:cubicBezTo>
                    <a:pt x="1279" y="2580"/>
                    <a:pt x="1256" y="2602"/>
                    <a:pt x="1256" y="2648"/>
                  </a:cubicBezTo>
                  <a:cubicBezTo>
                    <a:pt x="1210" y="2694"/>
                    <a:pt x="1188" y="2739"/>
                    <a:pt x="1165" y="2808"/>
                  </a:cubicBezTo>
                  <a:cubicBezTo>
                    <a:pt x="1096" y="2922"/>
                    <a:pt x="1028" y="3036"/>
                    <a:pt x="959" y="3150"/>
                  </a:cubicBezTo>
                  <a:lnTo>
                    <a:pt x="982" y="3150"/>
                  </a:lnTo>
                  <a:cubicBezTo>
                    <a:pt x="959" y="3150"/>
                    <a:pt x="959" y="3173"/>
                    <a:pt x="959" y="3196"/>
                  </a:cubicBezTo>
                  <a:cubicBezTo>
                    <a:pt x="937" y="3219"/>
                    <a:pt x="937" y="3242"/>
                    <a:pt x="937" y="3242"/>
                  </a:cubicBezTo>
                  <a:cubicBezTo>
                    <a:pt x="868" y="3333"/>
                    <a:pt x="800" y="3447"/>
                    <a:pt x="754" y="3538"/>
                  </a:cubicBezTo>
                  <a:cubicBezTo>
                    <a:pt x="708" y="3607"/>
                    <a:pt x="685" y="3652"/>
                    <a:pt x="663" y="3698"/>
                  </a:cubicBezTo>
                  <a:cubicBezTo>
                    <a:pt x="640" y="3744"/>
                    <a:pt x="617" y="3767"/>
                    <a:pt x="594" y="3812"/>
                  </a:cubicBezTo>
                  <a:cubicBezTo>
                    <a:pt x="594" y="3835"/>
                    <a:pt x="594" y="3835"/>
                    <a:pt x="571" y="3858"/>
                  </a:cubicBezTo>
                  <a:cubicBezTo>
                    <a:pt x="571" y="3858"/>
                    <a:pt x="571" y="3881"/>
                    <a:pt x="571" y="3881"/>
                  </a:cubicBezTo>
                  <a:lnTo>
                    <a:pt x="549" y="3903"/>
                  </a:lnTo>
                  <a:cubicBezTo>
                    <a:pt x="549" y="3903"/>
                    <a:pt x="549" y="3926"/>
                    <a:pt x="549" y="3926"/>
                  </a:cubicBezTo>
                  <a:cubicBezTo>
                    <a:pt x="526" y="3926"/>
                    <a:pt x="503" y="3949"/>
                    <a:pt x="480" y="3972"/>
                  </a:cubicBezTo>
                  <a:cubicBezTo>
                    <a:pt x="457" y="4018"/>
                    <a:pt x="434" y="4063"/>
                    <a:pt x="412" y="4109"/>
                  </a:cubicBezTo>
                  <a:cubicBezTo>
                    <a:pt x="366" y="4155"/>
                    <a:pt x="343" y="4223"/>
                    <a:pt x="320" y="4269"/>
                  </a:cubicBezTo>
                  <a:cubicBezTo>
                    <a:pt x="297" y="4291"/>
                    <a:pt x="297" y="4314"/>
                    <a:pt x="275" y="4360"/>
                  </a:cubicBezTo>
                  <a:cubicBezTo>
                    <a:pt x="275" y="4360"/>
                    <a:pt x="252" y="4383"/>
                    <a:pt x="252" y="4383"/>
                  </a:cubicBezTo>
                  <a:cubicBezTo>
                    <a:pt x="229" y="4406"/>
                    <a:pt x="229" y="4406"/>
                    <a:pt x="229" y="4428"/>
                  </a:cubicBezTo>
                  <a:cubicBezTo>
                    <a:pt x="183" y="4474"/>
                    <a:pt x="161" y="4520"/>
                    <a:pt x="138" y="4565"/>
                  </a:cubicBezTo>
                  <a:cubicBezTo>
                    <a:pt x="138" y="4588"/>
                    <a:pt x="115" y="4611"/>
                    <a:pt x="92" y="4634"/>
                  </a:cubicBezTo>
                  <a:cubicBezTo>
                    <a:pt x="92" y="4657"/>
                    <a:pt x="69" y="4702"/>
                    <a:pt x="69" y="4725"/>
                  </a:cubicBezTo>
                  <a:cubicBezTo>
                    <a:pt x="46" y="4748"/>
                    <a:pt x="46" y="4771"/>
                    <a:pt x="24" y="4816"/>
                  </a:cubicBezTo>
                  <a:cubicBezTo>
                    <a:pt x="24" y="4816"/>
                    <a:pt x="24" y="4839"/>
                    <a:pt x="1" y="4839"/>
                  </a:cubicBezTo>
                  <a:cubicBezTo>
                    <a:pt x="1" y="4862"/>
                    <a:pt x="1" y="4885"/>
                    <a:pt x="1" y="4908"/>
                  </a:cubicBezTo>
                  <a:cubicBezTo>
                    <a:pt x="24" y="4953"/>
                    <a:pt x="46" y="4976"/>
                    <a:pt x="69" y="4999"/>
                  </a:cubicBezTo>
                  <a:cubicBezTo>
                    <a:pt x="93" y="5015"/>
                    <a:pt x="121" y="5023"/>
                    <a:pt x="148" y="5023"/>
                  </a:cubicBezTo>
                  <a:cubicBezTo>
                    <a:pt x="197" y="5023"/>
                    <a:pt x="245" y="4998"/>
                    <a:pt x="275" y="4953"/>
                  </a:cubicBezTo>
                  <a:cubicBezTo>
                    <a:pt x="320" y="4885"/>
                    <a:pt x="343" y="4816"/>
                    <a:pt x="389" y="4748"/>
                  </a:cubicBezTo>
                  <a:cubicBezTo>
                    <a:pt x="389" y="4725"/>
                    <a:pt x="412" y="4725"/>
                    <a:pt x="412" y="4702"/>
                  </a:cubicBezTo>
                  <a:cubicBezTo>
                    <a:pt x="457" y="4657"/>
                    <a:pt x="480" y="4611"/>
                    <a:pt x="503" y="4543"/>
                  </a:cubicBezTo>
                  <a:cubicBezTo>
                    <a:pt x="526" y="4497"/>
                    <a:pt x="571" y="4451"/>
                    <a:pt x="594" y="4406"/>
                  </a:cubicBezTo>
                  <a:cubicBezTo>
                    <a:pt x="594" y="4383"/>
                    <a:pt x="594" y="4383"/>
                    <a:pt x="594" y="4360"/>
                  </a:cubicBezTo>
                  <a:cubicBezTo>
                    <a:pt x="640" y="4291"/>
                    <a:pt x="685" y="4200"/>
                    <a:pt x="731" y="4132"/>
                  </a:cubicBezTo>
                  <a:cubicBezTo>
                    <a:pt x="754" y="4109"/>
                    <a:pt x="777" y="4109"/>
                    <a:pt x="777" y="4086"/>
                  </a:cubicBezTo>
                  <a:cubicBezTo>
                    <a:pt x="800" y="4086"/>
                    <a:pt x="800" y="4086"/>
                    <a:pt x="800" y="4063"/>
                  </a:cubicBezTo>
                  <a:cubicBezTo>
                    <a:pt x="845" y="3972"/>
                    <a:pt x="891" y="3881"/>
                    <a:pt x="959" y="3767"/>
                  </a:cubicBezTo>
                  <a:cubicBezTo>
                    <a:pt x="982" y="3744"/>
                    <a:pt x="982" y="3721"/>
                    <a:pt x="1005" y="3698"/>
                  </a:cubicBezTo>
                  <a:cubicBezTo>
                    <a:pt x="1028" y="3630"/>
                    <a:pt x="1074" y="3561"/>
                    <a:pt x="1096" y="3493"/>
                  </a:cubicBezTo>
                  <a:cubicBezTo>
                    <a:pt x="1119" y="3470"/>
                    <a:pt x="1119" y="3447"/>
                    <a:pt x="1142" y="3424"/>
                  </a:cubicBezTo>
                  <a:cubicBezTo>
                    <a:pt x="1165" y="3401"/>
                    <a:pt x="1165" y="3356"/>
                    <a:pt x="1188" y="3333"/>
                  </a:cubicBezTo>
                  <a:cubicBezTo>
                    <a:pt x="1210" y="3310"/>
                    <a:pt x="1210" y="3310"/>
                    <a:pt x="1233" y="3287"/>
                  </a:cubicBezTo>
                  <a:cubicBezTo>
                    <a:pt x="1256" y="3242"/>
                    <a:pt x="1279" y="3219"/>
                    <a:pt x="1279" y="3173"/>
                  </a:cubicBezTo>
                  <a:lnTo>
                    <a:pt x="1347" y="3036"/>
                  </a:lnTo>
                  <a:cubicBezTo>
                    <a:pt x="1416" y="2899"/>
                    <a:pt x="1507" y="2762"/>
                    <a:pt x="1576" y="2625"/>
                  </a:cubicBezTo>
                  <a:cubicBezTo>
                    <a:pt x="1576" y="2602"/>
                    <a:pt x="1576" y="2602"/>
                    <a:pt x="1576" y="2602"/>
                  </a:cubicBezTo>
                  <a:cubicBezTo>
                    <a:pt x="1621" y="2511"/>
                    <a:pt x="1667" y="2420"/>
                    <a:pt x="1735" y="2351"/>
                  </a:cubicBezTo>
                  <a:cubicBezTo>
                    <a:pt x="1758" y="2283"/>
                    <a:pt x="1804" y="2214"/>
                    <a:pt x="1827" y="2146"/>
                  </a:cubicBezTo>
                  <a:cubicBezTo>
                    <a:pt x="1872" y="2077"/>
                    <a:pt x="1918" y="1986"/>
                    <a:pt x="1964" y="1918"/>
                  </a:cubicBezTo>
                  <a:cubicBezTo>
                    <a:pt x="2009" y="1849"/>
                    <a:pt x="2055" y="1781"/>
                    <a:pt x="2078" y="1689"/>
                  </a:cubicBezTo>
                  <a:cubicBezTo>
                    <a:pt x="2101" y="1667"/>
                    <a:pt x="2123" y="1644"/>
                    <a:pt x="2123" y="1598"/>
                  </a:cubicBezTo>
                  <a:cubicBezTo>
                    <a:pt x="2146" y="1575"/>
                    <a:pt x="2169" y="1530"/>
                    <a:pt x="2192" y="1484"/>
                  </a:cubicBezTo>
                  <a:cubicBezTo>
                    <a:pt x="2238" y="1393"/>
                    <a:pt x="2306" y="1301"/>
                    <a:pt x="2352" y="1233"/>
                  </a:cubicBezTo>
                  <a:cubicBezTo>
                    <a:pt x="2397" y="1142"/>
                    <a:pt x="2443" y="1050"/>
                    <a:pt x="2512" y="959"/>
                  </a:cubicBezTo>
                  <a:cubicBezTo>
                    <a:pt x="2534" y="936"/>
                    <a:pt x="2534" y="891"/>
                    <a:pt x="2557" y="845"/>
                  </a:cubicBezTo>
                  <a:cubicBezTo>
                    <a:pt x="2580" y="799"/>
                    <a:pt x="2626" y="754"/>
                    <a:pt x="2626" y="708"/>
                  </a:cubicBezTo>
                  <a:cubicBezTo>
                    <a:pt x="2648" y="685"/>
                    <a:pt x="2648" y="662"/>
                    <a:pt x="2648" y="639"/>
                  </a:cubicBezTo>
                  <a:cubicBezTo>
                    <a:pt x="2648" y="617"/>
                    <a:pt x="2671" y="571"/>
                    <a:pt x="2694" y="548"/>
                  </a:cubicBezTo>
                  <a:cubicBezTo>
                    <a:pt x="2717" y="502"/>
                    <a:pt x="2740" y="434"/>
                    <a:pt x="2785" y="388"/>
                  </a:cubicBezTo>
                  <a:cubicBezTo>
                    <a:pt x="2808" y="343"/>
                    <a:pt x="2854" y="274"/>
                    <a:pt x="2900" y="229"/>
                  </a:cubicBezTo>
                  <a:cubicBezTo>
                    <a:pt x="2900" y="206"/>
                    <a:pt x="2900" y="183"/>
                    <a:pt x="2900" y="183"/>
                  </a:cubicBezTo>
                  <a:cubicBezTo>
                    <a:pt x="2900" y="160"/>
                    <a:pt x="2922" y="160"/>
                    <a:pt x="2922" y="160"/>
                  </a:cubicBezTo>
                  <a:cubicBezTo>
                    <a:pt x="2922" y="114"/>
                    <a:pt x="2922" y="92"/>
                    <a:pt x="2922" y="69"/>
                  </a:cubicBezTo>
                  <a:cubicBezTo>
                    <a:pt x="2922" y="46"/>
                    <a:pt x="2900" y="23"/>
                    <a:pt x="2877" y="0"/>
                  </a:cubicBezTo>
                  <a:close/>
                </a:path>
              </a:pathLst>
            </a:custGeom>
            <a:solidFill>
              <a:srgbClr val="E5B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673235" y="2373557"/>
              <a:ext cx="1257924" cy="942492"/>
            </a:xfrm>
            <a:custGeom>
              <a:avLst/>
              <a:gdLst/>
              <a:ahLst/>
              <a:cxnLst/>
              <a:rect l="l" t="t" r="r" b="b"/>
              <a:pathLst>
                <a:path w="22484" h="16846" extrusionOk="0">
                  <a:moveTo>
                    <a:pt x="21822" y="0"/>
                  </a:moveTo>
                  <a:cubicBezTo>
                    <a:pt x="21799" y="0"/>
                    <a:pt x="21776" y="23"/>
                    <a:pt x="21753" y="23"/>
                  </a:cubicBezTo>
                  <a:cubicBezTo>
                    <a:pt x="21707" y="46"/>
                    <a:pt x="21685" y="69"/>
                    <a:pt x="21662" y="115"/>
                  </a:cubicBezTo>
                  <a:cubicBezTo>
                    <a:pt x="21662" y="137"/>
                    <a:pt x="21639" y="183"/>
                    <a:pt x="21662" y="206"/>
                  </a:cubicBezTo>
                  <a:cubicBezTo>
                    <a:pt x="21616" y="229"/>
                    <a:pt x="21593" y="251"/>
                    <a:pt x="21571" y="274"/>
                  </a:cubicBezTo>
                  <a:lnTo>
                    <a:pt x="21548" y="320"/>
                  </a:lnTo>
                  <a:cubicBezTo>
                    <a:pt x="21502" y="366"/>
                    <a:pt x="21479" y="411"/>
                    <a:pt x="21456" y="457"/>
                  </a:cubicBezTo>
                  <a:cubicBezTo>
                    <a:pt x="21456" y="480"/>
                    <a:pt x="21434" y="503"/>
                    <a:pt x="21411" y="548"/>
                  </a:cubicBezTo>
                  <a:cubicBezTo>
                    <a:pt x="21411" y="571"/>
                    <a:pt x="21388" y="617"/>
                    <a:pt x="21365" y="640"/>
                  </a:cubicBezTo>
                  <a:cubicBezTo>
                    <a:pt x="21319" y="731"/>
                    <a:pt x="21274" y="799"/>
                    <a:pt x="21228" y="891"/>
                  </a:cubicBezTo>
                  <a:lnTo>
                    <a:pt x="21228" y="913"/>
                  </a:lnTo>
                  <a:lnTo>
                    <a:pt x="21160" y="1005"/>
                  </a:lnTo>
                  <a:cubicBezTo>
                    <a:pt x="21114" y="1119"/>
                    <a:pt x="21046" y="1233"/>
                    <a:pt x="20977" y="1347"/>
                  </a:cubicBezTo>
                  <a:lnTo>
                    <a:pt x="20954" y="1416"/>
                  </a:lnTo>
                  <a:lnTo>
                    <a:pt x="20931" y="1438"/>
                  </a:lnTo>
                  <a:cubicBezTo>
                    <a:pt x="20840" y="1598"/>
                    <a:pt x="20749" y="1735"/>
                    <a:pt x="20680" y="1895"/>
                  </a:cubicBezTo>
                  <a:cubicBezTo>
                    <a:pt x="20521" y="2169"/>
                    <a:pt x="20361" y="2443"/>
                    <a:pt x="20201" y="2717"/>
                  </a:cubicBezTo>
                  <a:cubicBezTo>
                    <a:pt x="20133" y="2854"/>
                    <a:pt x="20041" y="2991"/>
                    <a:pt x="19973" y="3127"/>
                  </a:cubicBezTo>
                  <a:cubicBezTo>
                    <a:pt x="19881" y="3264"/>
                    <a:pt x="19790" y="3424"/>
                    <a:pt x="19722" y="3561"/>
                  </a:cubicBezTo>
                  <a:lnTo>
                    <a:pt x="19676" y="3652"/>
                  </a:lnTo>
                  <a:lnTo>
                    <a:pt x="19653" y="3675"/>
                  </a:lnTo>
                  <a:cubicBezTo>
                    <a:pt x="19608" y="3767"/>
                    <a:pt x="19539" y="3858"/>
                    <a:pt x="19493" y="3949"/>
                  </a:cubicBezTo>
                  <a:cubicBezTo>
                    <a:pt x="19448" y="4040"/>
                    <a:pt x="19402" y="4109"/>
                    <a:pt x="19356" y="4177"/>
                  </a:cubicBezTo>
                  <a:lnTo>
                    <a:pt x="19311" y="4269"/>
                  </a:lnTo>
                  <a:cubicBezTo>
                    <a:pt x="19265" y="4337"/>
                    <a:pt x="19242" y="4383"/>
                    <a:pt x="19220" y="4429"/>
                  </a:cubicBezTo>
                  <a:cubicBezTo>
                    <a:pt x="19197" y="4474"/>
                    <a:pt x="19151" y="4520"/>
                    <a:pt x="19128" y="4588"/>
                  </a:cubicBezTo>
                  <a:lnTo>
                    <a:pt x="19037" y="4702"/>
                  </a:lnTo>
                  <a:lnTo>
                    <a:pt x="19014" y="4748"/>
                  </a:lnTo>
                  <a:lnTo>
                    <a:pt x="18991" y="4794"/>
                  </a:lnTo>
                  <a:lnTo>
                    <a:pt x="18968" y="4839"/>
                  </a:lnTo>
                  <a:lnTo>
                    <a:pt x="18900" y="4953"/>
                  </a:lnTo>
                  <a:cubicBezTo>
                    <a:pt x="18877" y="4999"/>
                    <a:pt x="18854" y="5045"/>
                    <a:pt x="18809" y="5090"/>
                  </a:cubicBezTo>
                  <a:lnTo>
                    <a:pt x="18786" y="5136"/>
                  </a:lnTo>
                  <a:lnTo>
                    <a:pt x="18763" y="5182"/>
                  </a:lnTo>
                  <a:lnTo>
                    <a:pt x="18740" y="5205"/>
                  </a:lnTo>
                  <a:cubicBezTo>
                    <a:pt x="18717" y="5250"/>
                    <a:pt x="18695" y="5273"/>
                    <a:pt x="18672" y="5319"/>
                  </a:cubicBezTo>
                  <a:lnTo>
                    <a:pt x="18717" y="5273"/>
                  </a:lnTo>
                  <a:lnTo>
                    <a:pt x="18717" y="5273"/>
                  </a:lnTo>
                  <a:cubicBezTo>
                    <a:pt x="18580" y="5478"/>
                    <a:pt x="18466" y="5684"/>
                    <a:pt x="18352" y="5866"/>
                  </a:cubicBezTo>
                  <a:lnTo>
                    <a:pt x="18329" y="5889"/>
                  </a:lnTo>
                  <a:lnTo>
                    <a:pt x="18192" y="6163"/>
                  </a:lnTo>
                  <a:cubicBezTo>
                    <a:pt x="18170" y="6209"/>
                    <a:pt x="18124" y="6255"/>
                    <a:pt x="18101" y="6300"/>
                  </a:cubicBezTo>
                  <a:lnTo>
                    <a:pt x="18078" y="6346"/>
                  </a:lnTo>
                  <a:cubicBezTo>
                    <a:pt x="18033" y="6437"/>
                    <a:pt x="17987" y="6506"/>
                    <a:pt x="17941" y="6597"/>
                  </a:cubicBezTo>
                  <a:cubicBezTo>
                    <a:pt x="17873" y="6688"/>
                    <a:pt x="17804" y="6802"/>
                    <a:pt x="17759" y="6916"/>
                  </a:cubicBezTo>
                  <a:lnTo>
                    <a:pt x="17690" y="7053"/>
                  </a:lnTo>
                  <a:cubicBezTo>
                    <a:pt x="17645" y="7099"/>
                    <a:pt x="17622" y="7145"/>
                    <a:pt x="17599" y="7213"/>
                  </a:cubicBezTo>
                  <a:lnTo>
                    <a:pt x="17576" y="7236"/>
                  </a:lnTo>
                  <a:cubicBezTo>
                    <a:pt x="17530" y="7304"/>
                    <a:pt x="17485" y="7373"/>
                    <a:pt x="17439" y="7464"/>
                  </a:cubicBezTo>
                  <a:lnTo>
                    <a:pt x="17393" y="7556"/>
                  </a:lnTo>
                  <a:cubicBezTo>
                    <a:pt x="17325" y="7647"/>
                    <a:pt x="17257" y="7761"/>
                    <a:pt x="17211" y="7852"/>
                  </a:cubicBezTo>
                  <a:cubicBezTo>
                    <a:pt x="17142" y="7989"/>
                    <a:pt x="17051" y="8126"/>
                    <a:pt x="16983" y="8263"/>
                  </a:cubicBezTo>
                  <a:cubicBezTo>
                    <a:pt x="16914" y="8354"/>
                    <a:pt x="16869" y="8469"/>
                    <a:pt x="16823" y="8560"/>
                  </a:cubicBezTo>
                  <a:lnTo>
                    <a:pt x="16754" y="8674"/>
                  </a:lnTo>
                  <a:lnTo>
                    <a:pt x="16709" y="8742"/>
                  </a:lnTo>
                  <a:lnTo>
                    <a:pt x="16640" y="8879"/>
                  </a:lnTo>
                  <a:lnTo>
                    <a:pt x="16549" y="9039"/>
                  </a:lnTo>
                  <a:lnTo>
                    <a:pt x="16526" y="9085"/>
                  </a:lnTo>
                  <a:cubicBezTo>
                    <a:pt x="16503" y="9153"/>
                    <a:pt x="16458" y="9222"/>
                    <a:pt x="16435" y="9267"/>
                  </a:cubicBezTo>
                  <a:lnTo>
                    <a:pt x="16412" y="9313"/>
                  </a:lnTo>
                  <a:lnTo>
                    <a:pt x="16321" y="9450"/>
                  </a:lnTo>
                  <a:lnTo>
                    <a:pt x="16298" y="9541"/>
                  </a:lnTo>
                  <a:cubicBezTo>
                    <a:pt x="16252" y="9633"/>
                    <a:pt x="16184" y="9724"/>
                    <a:pt x="16138" y="9792"/>
                  </a:cubicBezTo>
                  <a:lnTo>
                    <a:pt x="16115" y="9838"/>
                  </a:lnTo>
                  <a:cubicBezTo>
                    <a:pt x="16092" y="9884"/>
                    <a:pt x="16070" y="9929"/>
                    <a:pt x="16047" y="9975"/>
                  </a:cubicBezTo>
                  <a:lnTo>
                    <a:pt x="15956" y="10135"/>
                  </a:lnTo>
                  <a:lnTo>
                    <a:pt x="15933" y="10158"/>
                  </a:lnTo>
                  <a:lnTo>
                    <a:pt x="15887" y="10249"/>
                  </a:lnTo>
                  <a:cubicBezTo>
                    <a:pt x="15864" y="10295"/>
                    <a:pt x="15841" y="10363"/>
                    <a:pt x="15796" y="10409"/>
                  </a:cubicBezTo>
                  <a:cubicBezTo>
                    <a:pt x="15773" y="10454"/>
                    <a:pt x="15750" y="10500"/>
                    <a:pt x="15727" y="10523"/>
                  </a:cubicBezTo>
                  <a:lnTo>
                    <a:pt x="15704" y="10614"/>
                  </a:lnTo>
                  <a:cubicBezTo>
                    <a:pt x="15659" y="10683"/>
                    <a:pt x="15613" y="10751"/>
                    <a:pt x="15590" y="10797"/>
                  </a:cubicBezTo>
                  <a:lnTo>
                    <a:pt x="15499" y="10934"/>
                  </a:lnTo>
                  <a:lnTo>
                    <a:pt x="15476" y="10979"/>
                  </a:lnTo>
                  <a:cubicBezTo>
                    <a:pt x="15453" y="11048"/>
                    <a:pt x="15408" y="11116"/>
                    <a:pt x="15362" y="11162"/>
                  </a:cubicBezTo>
                  <a:cubicBezTo>
                    <a:pt x="15339" y="11230"/>
                    <a:pt x="15316" y="11276"/>
                    <a:pt x="15271" y="11345"/>
                  </a:cubicBezTo>
                  <a:cubicBezTo>
                    <a:pt x="15248" y="11413"/>
                    <a:pt x="15202" y="11482"/>
                    <a:pt x="15179" y="11527"/>
                  </a:cubicBezTo>
                  <a:lnTo>
                    <a:pt x="15111" y="11641"/>
                  </a:lnTo>
                  <a:lnTo>
                    <a:pt x="14974" y="11892"/>
                  </a:lnTo>
                  <a:lnTo>
                    <a:pt x="14906" y="11984"/>
                  </a:lnTo>
                  <a:cubicBezTo>
                    <a:pt x="14860" y="12052"/>
                    <a:pt x="14837" y="12098"/>
                    <a:pt x="14814" y="12143"/>
                  </a:cubicBezTo>
                  <a:lnTo>
                    <a:pt x="14746" y="12235"/>
                  </a:lnTo>
                  <a:lnTo>
                    <a:pt x="14769" y="12235"/>
                  </a:lnTo>
                  <a:cubicBezTo>
                    <a:pt x="14654" y="12395"/>
                    <a:pt x="14563" y="12531"/>
                    <a:pt x="14495" y="12668"/>
                  </a:cubicBezTo>
                  <a:cubicBezTo>
                    <a:pt x="14426" y="12805"/>
                    <a:pt x="14358" y="12965"/>
                    <a:pt x="14266" y="13102"/>
                  </a:cubicBezTo>
                  <a:cubicBezTo>
                    <a:pt x="14221" y="13193"/>
                    <a:pt x="14175" y="13285"/>
                    <a:pt x="14129" y="13376"/>
                  </a:cubicBezTo>
                  <a:lnTo>
                    <a:pt x="14084" y="13467"/>
                  </a:lnTo>
                  <a:cubicBezTo>
                    <a:pt x="14015" y="13581"/>
                    <a:pt x="13947" y="13696"/>
                    <a:pt x="13878" y="13833"/>
                  </a:cubicBezTo>
                  <a:cubicBezTo>
                    <a:pt x="13787" y="13969"/>
                    <a:pt x="13719" y="14106"/>
                    <a:pt x="13673" y="14266"/>
                  </a:cubicBezTo>
                  <a:cubicBezTo>
                    <a:pt x="13673" y="14266"/>
                    <a:pt x="13673" y="14289"/>
                    <a:pt x="13673" y="14289"/>
                  </a:cubicBezTo>
                  <a:cubicBezTo>
                    <a:pt x="13650" y="14312"/>
                    <a:pt x="13650" y="14335"/>
                    <a:pt x="13673" y="14335"/>
                  </a:cubicBezTo>
                  <a:lnTo>
                    <a:pt x="13650" y="14357"/>
                  </a:lnTo>
                  <a:lnTo>
                    <a:pt x="13627" y="14380"/>
                  </a:lnTo>
                  <a:lnTo>
                    <a:pt x="13559" y="14517"/>
                  </a:lnTo>
                  <a:lnTo>
                    <a:pt x="13513" y="14586"/>
                  </a:lnTo>
                  <a:lnTo>
                    <a:pt x="13445" y="14700"/>
                  </a:lnTo>
                  <a:cubicBezTo>
                    <a:pt x="13445" y="14700"/>
                    <a:pt x="13445" y="14700"/>
                    <a:pt x="13445" y="14723"/>
                  </a:cubicBezTo>
                  <a:lnTo>
                    <a:pt x="13353" y="14860"/>
                  </a:lnTo>
                  <a:cubicBezTo>
                    <a:pt x="13285" y="14951"/>
                    <a:pt x="13239" y="15042"/>
                    <a:pt x="13171" y="15134"/>
                  </a:cubicBezTo>
                  <a:lnTo>
                    <a:pt x="13125" y="15248"/>
                  </a:lnTo>
                  <a:cubicBezTo>
                    <a:pt x="13102" y="15225"/>
                    <a:pt x="13080" y="15225"/>
                    <a:pt x="13057" y="15202"/>
                  </a:cubicBezTo>
                  <a:lnTo>
                    <a:pt x="12440" y="15202"/>
                  </a:lnTo>
                  <a:cubicBezTo>
                    <a:pt x="12303" y="15179"/>
                    <a:pt x="12144" y="15179"/>
                    <a:pt x="12007" y="15156"/>
                  </a:cubicBezTo>
                  <a:cubicBezTo>
                    <a:pt x="11893" y="15134"/>
                    <a:pt x="11756" y="15111"/>
                    <a:pt x="11642" y="15111"/>
                  </a:cubicBezTo>
                  <a:lnTo>
                    <a:pt x="11505" y="15088"/>
                  </a:lnTo>
                  <a:cubicBezTo>
                    <a:pt x="11436" y="15065"/>
                    <a:pt x="11368" y="15042"/>
                    <a:pt x="11299" y="15042"/>
                  </a:cubicBezTo>
                  <a:cubicBezTo>
                    <a:pt x="11253" y="15019"/>
                    <a:pt x="11208" y="15019"/>
                    <a:pt x="11185" y="15019"/>
                  </a:cubicBezTo>
                  <a:lnTo>
                    <a:pt x="11162" y="14997"/>
                  </a:lnTo>
                  <a:lnTo>
                    <a:pt x="11117" y="14997"/>
                  </a:lnTo>
                  <a:lnTo>
                    <a:pt x="11048" y="14974"/>
                  </a:lnTo>
                  <a:cubicBezTo>
                    <a:pt x="10888" y="14928"/>
                    <a:pt x="10729" y="14905"/>
                    <a:pt x="10592" y="14860"/>
                  </a:cubicBezTo>
                  <a:cubicBezTo>
                    <a:pt x="10523" y="14837"/>
                    <a:pt x="10477" y="14814"/>
                    <a:pt x="10409" y="14814"/>
                  </a:cubicBezTo>
                  <a:cubicBezTo>
                    <a:pt x="10272" y="14746"/>
                    <a:pt x="10112" y="14700"/>
                    <a:pt x="9952" y="14631"/>
                  </a:cubicBezTo>
                  <a:cubicBezTo>
                    <a:pt x="9884" y="14609"/>
                    <a:pt x="9815" y="14586"/>
                    <a:pt x="9724" y="14563"/>
                  </a:cubicBezTo>
                  <a:cubicBezTo>
                    <a:pt x="9679" y="14540"/>
                    <a:pt x="9656" y="14540"/>
                    <a:pt x="9610" y="14517"/>
                  </a:cubicBezTo>
                  <a:cubicBezTo>
                    <a:pt x="9564" y="14494"/>
                    <a:pt x="9519" y="14494"/>
                    <a:pt x="9496" y="14472"/>
                  </a:cubicBezTo>
                  <a:cubicBezTo>
                    <a:pt x="9222" y="14380"/>
                    <a:pt x="8971" y="14266"/>
                    <a:pt x="8743" y="14175"/>
                  </a:cubicBezTo>
                  <a:lnTo>
                    <a:pt x="8720" y="14152"/>
                  </a:lnTo>
                  <a:lnTo>
                    <a:pt x="8697" y="14152"/>
                  </a:lnTo>
                  <a:lnTo>
                    <a:pt x="8583" y="14106"/>
                  </a:lnTo>
                  <a:cubicBezTo>
                    <a:pt x="8514" y="14061"/>
                    <a:pt x="8446" y="14038"/>
                    <a:pt x="8378" y="14015"/>
                  </a:cubicBezTo>
                  <a:lnTo>
                    <a:pt x="8332" y="13992"/>
                  </a:lnTo>
                  <a:lnTo>
                    <a:pt x="8309" y="13969"/>
                  </a:lnTo>
                  <a:lnTo>
                    <a:pt x="8126" y="13901"/>
                  </a:lnTo>
                  <a:cubicBezTo>
                    <a:pt x="7967" y="13833"/>
                    <a:pt x="7807" y="13764"/>
                    <a:pt x="7670" y="13673"/>
                  </a:cubicBezTo>
                  <a:cubicBezTo>
                    <a:pt x="7579" y="13650"/>
                    <a:pt x="7510" y="13604"/>
                    <a:pt x="7419" y="13559"/>
                  </a:cubicBezTo>
                  <a:cubicBezTo>
                    <a:pt x="7350" y="13536"/>
                    <a:pt x="7259" y="13490"/>
                    <a:pt x="7191" y="13444"/>
                  </a:cubicBezTo>
                  <a:cubicBezTo>
                    <a:pt x="7122" y="13422"/>
                    <a:pt x="7054" y="13376"/>
                    <a:pt x="6985" y="13353"/>
                  </a:cubicBezTo>
                  <a:lnTo>
                    <a:pt x="6940" y="13330"/>
                  </a:lnTo>
                  <a:cubicBezTo>
                    <a:pt x="6871" y="13308"/>
                    <a:pt x="6780" y="13262"/>
                    <a:pt x="6711" y="13216"/>
                  </a:cubicBezTo>
                  <a:cubicBezTo>
                    <a:pt x="6643" y="13193"/>
                    <a:pt x="6597" y="13171"/>
                    <a:pt x="6529" y="13148"/>
                  </a:cubicBezTo>
                  <a:cubicBezTo>
                    <a:pt x="6437" y="13102"/>
                    <a:pt x="6346" y="13056"/>
                    <a:pt x="6278" y="13011"/>
                  </a:cubicBezTo>
                  <a:lnTo>
                    <a:pt x="6209" y="12988"/>
                  </a:lnTo>
                  <a:cubicBezTo>
                    <a:pt x="6163" y="12942"/>
                    <a:pt x="6095" y="12919"/>
                    <a:pt x="6049" y="12897"/>
                  </a:cubicBezTo>
                  <a:lnTo>
                    <a:pt x="5958" y="12851"/>
                  </a:lnTo>
                  <a:lnTo>
                    <a:pt x="5821" y="12783"/>
                  </a:lnTo>
                  <a:cubicBezTo>
                    <a:pt x="5753" y="12760"/>
                    <a:pt x="5684" y="12714"/>
                    <a:pt x="5616" y="12691"/>
                  </a:cubicBezTo>
                  <a:cubicBezTo>
                    <a:pt x="5547" y="12646"/>
                    <a:pt x="5456" y="12600"/>
                    <a:pt x="5365" y="12577"/>
                  </a:cubicBezTo>
                  <a:lnTo>
                    <a:pt x="5273" y="12531"/>
                  </a:lnTo>
                  <a:cubicBezTo>
                    <a:pt x="5159" y="12463"/>
                    <a:pt x="5045" y="12395"/>
                    <a:pt x="4931" y="12349"/>
                  </a:cubicBezTo>
                  <a:cubicBezTo>
                    <a:pt x="4771" y="12258"/>
                    <a:pt x="4634" y="12189"/>
                    <a:pt x="4474" y="12098"/>
                  </a:cubicBezTo>
                  <a:lnTo>
                    <a:pt x="4429" y="12052"/>
                  </a:lnTo>
                  <a:cubicBezTo>
                    <a:pt x="4360" y="12029"/>
                    <a:pt x="4315" y="12006"/>
                    <a:pt x="4269" y="11961"/>
                  </a:cubicBezTo>
                  <a:lnTo>
                    <a:pt x="4200" y="11938"/>
                  </a:lnTo>
                  <a:cubicBezTo>
                    <a:pt x="4155" y="11915"/>
                    <a:pt x="4109" y="11870"/>
                    <a:pt x="4041" y="11847"/>
                  </a:cubicBezTo>
                  <a:cubicBezTo>
                    <a:pt x="3995" y="11824"/>
                    <a:pt x="3949" y="11778"/>
                    <a:pt x="3881" y="11755"/>
                  </a:cubicBezTo>
                  <a:cubicBezTo>
                    <a:pt x="3790" y="11710"/>
                    <a:pt x="3698" y="11664"/>
                    <a:pt x="3607" y="11596"/>
                  </a:cubicBezTo>
                  <a:cubicBezTo>
                    <a:pt x="3516" y="11550"/>
                    <a:pt x="3424" y="11504"/>
                    <a:pt x="3333" y="11436"/>
                  </a:cubicBezTo>
                  <a:lnTo>
                    <a:pt x="3196" y="11367"/>
                  </a:lnTo>
                  <a:cubicBezTo>
                    <a:pt x="3128" y="11322"/>
                    <a:pt x="3059" y="11276"/>
                    <a:pt x="2991" y="11230"/>
                  </a:cubicBezTo>
                  <a:lnTo>
                    <a:pt x="2968" y="11230"/>
                  </a:lnTo>
                  <a:lnTo>
                    <a:pt x="2922" y="11208"/>
                  </a:lnTo>
                  <a:lnTo>
                    <a:pt x="2877" y="11185"/>
                  </a:lnTo>
                  <a:cubicBezTo>
                    <a:pt x="2785" y="11139"/>
                    <a:pt x="2694" y="11071"/>
                    <a:pt x="2603" y="11025"/>
                  </a:cubicBezTo>
                  <a:lnTo>
                    <a:pt x="2557" y="11002"/>
                  </a:lnTo>
                  <a:lnTo>
                    <a:pt x="2534" y="10979"/>
                  </a:lnTo>
                  <a:lnTo>
                    <a:pt x="2511" y="10979"/>
                  </a:lnTo>
                  <a:lnTo>
                    <a:pt x="2443" y="10911"/>
                  </a:lnTo>
                  <a:lnTo>
                    <a:pt x="2397" y="10888"/>
                  </a:lnTo>
                  <a:cubicBezTo>
                    <a:pt x="2146" y="10728"/>
                    <a:pt x="1895" y="10568"/>
                    <a:pt x="1644" y="10409"/>
                  </a:cubicBezTo>
                  <a:lnTo>
                    <a:pt x="1576" y="10386"/>
                  </a:lnTo>
                  <a:cubicBezTo>
                    <a:pt x="1530" y="10340"/>
                    <a:pt x="1484" y="10317"/>
                    <a:pt x="1416" y="10295"/>
                  </a:cubicBezTo>
                  <a:lnTo>
                    <a:pt x="1302" y="10226"/>
                  </a:lnTo>
                  <a:lnTo>
                    <a:pt x="1210" y="10158"/>
                  </a:lnTo>
                  <a:cubicBezTo>
                    <a:pt x="1165" y="10112"/>
                    <a:pt x="1096" y="10089"/>
                    <a:pt x="1028" y="10044"/>
                  </a:cubicBezTo>
                  <a:lnTo>
                    <a:pt x="1005" y="10044"/>
                  </a:lnTo>
                  <a:lnTo>
                    <a:pt x="982" y="10021"/>
                  </a:lnTo>
                  <a:cubicBezTo>
                    <a:pt x="936" y="9998"/>
                    <a:pt x="868" y="9952"/>
                    <a:pt x="822" y="9907"/>
                  </a:cubicBezTo>
                  <a:lnTo>
                    <a:pt x="777" y="9884"/>
                  </a:lnTo>
                  <a:cubicBezTo>
                    <a:pt x="685" y="9838"/>
                    <a:pt x="617" y="9792"/>
                    <a:pt x="526" y="9724"/>
                  </a:cubicBezTo>
                  <a:cubicBezTo>
                    <a:pt x="457" y="9678"/>
                    <a:pt x="389" y="9633"/>
                    <a:pt x="320" y="9564"/>
                  </a:cubicBezTo>
                  <a:cubicBezTo>
                    <a:pt x="343" y="9541"/>
                    <a:pt x="320" y="9473"/>
                    <a:pt x="297" y="9450"/>
                  </a:cubicBezTo>
                  <a:cubicBezTo>
                    <a:pt x="275" y="9450"/>
                    <a:pt x="252" y="9427"/>
                    <a:pt x="229" y="9427"/>
                  </a:cubicBezTo>
                  <a:cubicBezTo>
                    <a:pt x="206" y="9427"/>
                    <a:pt x="160" y="9450"/>
                    <a:pt x="138" y="9473"/>
                  </a:cubicBezTo>
                  <a:cubicBezTo>
                    <a:pt x="115" y="9496"/>
                    <a:pt x="92" y="9519"/>
                    <a:pt x="92" y="9564"/>
                  </a:cubicBezTo>
                  <a:cubicBezTo>
                    <a:pt x="69" y="9587"/>
                    <a:pt x="69" y="9610"/>
                    <a:pt x="46" y="9633"/>
                  </a:cubicBezTo>
                  <a:cubicBezTo>
                    <a:pt x="46" y="9655"/>
                    <a:pt x="46" y="9678"/>
                    <a:pt x="46" y="9678"/>
                  </a:cubicBezTo>
                  <a:cubicBezTo>
                    <a:pt x="46" y="9724"/>
                    <a:pt x="23" y="9770"/>
                    <a:pt x="23" y="9792"/>
                  </a:cubicBezTo>
                  <a:cubicBezTo>
                    <a:pt x="23" y="9861"/>
                    <a:pt x="23" y="9907"/>
                    <a:pt x="23" y="9975"/>
                  </a:cubicBezTo>
                  <a:lnTo>
                    <a:pt x="23" y="10021"/>
                  </a:lnTo>
                  <a:cubicBezTo>
                    <a:pt x="1" y="10089"/>
                    <a:pt x="1" y="10180"/>
                    <a:pt x="23" y="10272"/>
                  </a:cubicBezTo>
                  <a:cubicBezTo>
                    <a:pt x="23" y="10317"/>
                    <a:pt x="23" y="10363"/>
                    <a:pt x="46" y="10409"/>
                  </a:cubicBezTo>
                  <a:lnTo>
                    <a:pt x="46" y="10477"/>
                  </a:lnTo>
                  <a:cubicBezTo>
                    <a:pt x="46" y="10568"/>
                    <a:pt x="69" y="10660"/>
                    <a:pt x="92" y="10751"/>
                  </a:cubicBezTo>
                  <a:cubicBezTo>
                    <a:pt x="115" y="10797"/>
                    <a:pt x="115" y="10865"/>
                    <a:pt x="160" y="10934"/>
                  </a:cubicBezTo>
                  <a:cubicBezTo>
                    <a:pt x="160" y="10979"/>
                    <a:pt x="183" y="11025"/>
                    <a:pt x="206" y="11071"/>
                  </a:cubicBezTo>
                  <a:lnTo>
                    <a:pt x="229" y="11093"/>
                  </a:lnTo>
                  <a:cubicBezTo>
                    <a:pt x="252" y="11139"/>
                    <a:pt x="252" y="11162"/>
                    <a:pt x="275" y="11185"/>
                  </a:cubicBezTo>
                  <a:cubicBezTo>
                    <a:pt x="297" y="11230"/>
                    <a:pt x="343" y="11276"/>
                    <a:pt x="366" y="11299"/>
                  </a:cubicBezTo>
                  <a:cubicBezTo>
                    <a:pt x="411" y="11345"/>
                    <a:pt x="457" y="11367"/>
                    <a:pt x="503" y="11413"/>
                  </a:cubicBezTo>
                  <a:lnTo>
                    <a:pt x="571" y="11436"/>
                  </a:lnTo>
                  <a:cubicBezTo>
                    <a:pt x="731" y="11573"/>
                    <a:pt x="914" y="11687"/>
                    <a:pt x="1119" y="11824"/>
                  </a:cubicBezTo>
                  <a:lnTo>
                    <a:pt x="1142" y="11847"/>
                  </a:lnTo>
                  <a:cubicBezTo>
                    <a:pt x="1279" y="11915"/>
                    <a:pt x="1393" y="12006"/>
                    <a:pt x="1530" y="12075"/>
                  </a:cubicBezTo>
                  <a:cubicBezTo>
                    <a:pt x="1598" y="12121"/>
                    <a:pt x="1644" y="12166"/>
                    <a:pt x="1713" y="12189"/>
                  </a:cubicBezTo>
                  <a:cubicBezTo>
                    <a:pt x="1781" y="12235"/>
                    <a:pt x="1872" y="12280"/>
                    <a:pt x="1941" y="12326"/>
                  </a:cubicBezTo>
                  <a:cubicBezTo>
                    <a:pt x="2009" y="12372"/>
                    <a:pt x="2055" y="12395"/>
                    <a:pt x="2123" y="12440"/>
                  </a:cubicBezTo>
                  <a:cubicBezTo>
                    <a:pt x="2169" y="12463"/>
                    <a:pt x="2215" y="12486"/>
                    <a:pt x="2260" y="12509"/>
                  </a:cubicBezTo>
                  <a:lnTo>
                    <a:pt x="2283" y="12509"/>
                  </a:lnTo>
                  <a:lnTo>
                    <a:pt x="2352" y="12554"/>
                  </a:lnTo>
                  <a:lnTo>
                    <a:pt x="2511" y="12646"/>
                  </a:lnTo>
                  <a:lnTo>
                    <a:pt x="2534" y="12646"/>
                  </a:lnTo>
                  <a:lnTo>
                    <a:pt x="2557" y="12668"/>
                  </a:lnTo>
                  <a:cubicBezTo>
                    <a:pt x="2626" y="12714"/>
                    <a:pt x="2694" y="12760"/>
                    <a:pt x="2762" y="12783"/>
                  </a:cubicBezTo>
                  <a:lnTo>
                    <a:pt x="2877" y="12851"/>
                  </a:lnTo>
                  <a:lnTo>
                    <a:pt x="2945" y="12874"/>
                  </a:lnTo>
                  <a:lnTo>
                    <a:pt x="2968" y="12897"/>
                  </a:lnTo>
                  <a:cubicBezTo>
                    <a:pt x="3036" y="12942"/>
                    <a:pt x="3105" y="12965"/>
                    <a:pt x="3196" y="13011"/>
                  </a:cubicBezTo>
                  <a:cubicBezTo>
                    <a:pt x="3219" y="13034"/>
                    <a:pt x="3265" y="13056"/>
                    <a:pt x="3287" y="13056"/>
                  </a:cubicBezTo>
                  <a:lnTo>
                    <a:pt x="3379" y="13102"/>
                  </a:lnTo>
                  <a:cubicBezTo>
                    <a:pt x="3447" y="13148"/>
                    <a:pt x="3516" y="13171"/>
                    <a:pt x="3584" y="13216"/>
                  </a:cubicBezTo>
                  <a:cubicBezTo>
                    <a:pt x="3744" y="13285"/>
                    <a:pt x="3881" y="13353"/>
                    <a:pt x="4041" y="13422"/>
                  </a:cubicBezTo>
                  <a:lnTo>
                    <a:pt x="4109" y="13467"/>
                  </a:lnTo>
                  <a:lnTo>
                    <a:pt x="4132" y="13490"/>
                  </a:lnTo>
                  <a:cubicBezTo>
                    <a:pt x="4223" y="13536"/>
                    <a:pt x="4292" y="13581"/>
                    <a:pt x="4383" y="13604"/>
                  </a:cubicBezTo>
                  <a:cubicBezTo>
                    <a:pt x="4452" y="13650"/>
                    <a:pt x="4497" y="13673"/>
                    <a:pt x="4566" y="13718"/>
                  </a:cubicBezTo>
                  <a:lnTo>
                    <a:pt x="4589" y="13718"/>
                  </a:lnTo>
                  <a:cubicBezTo>
                    <a:pt x="4680" y="13764"/>
                    <a:pt x="4748" y="13787"/>
                    <a:pt x="4817" y="13833"/>
                  </a:cubicBezTo>
                  <a:cubicBezTo>
                    <a:pt x="4862" y="13855"/>
                    <a:pt x="4908" y="13878"/>
                    <a:pt x="4954" y="13901"/>
                  </a:cubicBezTo>
                  <a:lnTo>
                    <a:pt x="5022" y="13924"/>
                  </a:lnTo>
                  <a:lnTo>
                    <a:pt x="5068" y="13947"/>
                  </a:lnTo>
                  <a:lnTo>
                    <a:pt x="5091" y="13969"/>
                  </a:lnTo>
                  <a:cubicBezTo>
                    <a:pt x="5159" y="13992"/>
                    <a:pt x="5205" y="14015"/>
                    <a:pt x="5250" y="14038"/>
                  </a:cubicBezTo>
                  <a:cubicBezTo>
                    <a:pt x="5319" y="14061"/>
                    <a:pt x="5387" y="14106"/>
                    <a:pt x="5456" y="14129"/>
                  </a:cubicBezTo>
                  <a:lnTo>
                    <a:pt x="5524" y="14175"/>
                  </a:lnTo>
                  <a:lnTo>
                    <a:pt x="5570" y="14198"/>
                  </a:lnTo>
                  <a:cubicBezTo>
                    <a:pt x="5616" y="14198"/>
                    <a:pt x="5638" y="14221"/>
                    <a:pt x="5684" y="14243"/>
                  </a:cubicBezTo>
                  <a:lnTo>
                    <a:pt x="5775" y="14266"/>
                  </a:lnTo>
                  <a:cubicBezTo>
                    <a:pt x="5798" y="14289"/>
                    <a:pt x="5844" y="14312"/>
                    <a:pt x="5890" y="14335"/>
                  </a:cubicBezTo>
                  <a:lnTo>
                    <a:pt x="5912" y="14335"/>
                  </a:lnTo>
                  <a:lnTo>
                    <a:pt x="5935" y="14357"/>
                  </a:lnTo>
                  <a:lnTo>
                    <a:pt x="5958" y="14357"/>
                  </a:lnTo>
                  <a:cubicBezTo>
                    <a:pt x="6004" y="14380"/>
                    <a:pt x="6072" y="14403"/>
                    <a:pt x="6118" y="14426"/>
                  </a:cubicBezTo>
                  <a:cubicBezTo>
                    <a:pt x="6255" y="14494"/>
                    <a:pt x="6415" y="14563"/>
                    <a:pt x="6574" y="14631"/>
                  </a:cubicBezTo>
                  <a:lnTo>
                    <a:pt x="6643" y="14677"/>
                  </a:lnTo>
                  <a:cubicBezTo>
                    <a:pt x="6780" y="14723"/>
                    <a:pt x="6894" y="14768"/>
                    <a:pt x="7031" y="14837"/>
                  </a:cubicBezTo>
                  <a:cubicBezTo>
                    <a:pt x="7282" y="14951"/>
                    <a:pt x="7556" y="15065"/>
                    <a:pt x="7807" y="15156"/>
                  </a:cubicBezTo>
                  <a:lnTo>
                    <a:pt x="7853" y="15179"/>
                  </a:lnTo>
                  <a:lnTo>
                    <a:pt x="7967" y="15225"/>
                  </a:lnTo>
                  <a:cubicBezTo>
                    <a:pt x="8104" y="15270"/>
                    <a:pt x="8241" y="15339"/>
                    <a:pt x="8378" y="15385"/>
                  </a:cubicBezTo>
                  <a:lnTo>
                    <a:pt x="8423" y="15407"/>
                  </a:lnTo>
                  <a:cubicBezTo>
                    <a:pt x="8560" y="15476"/>
                    <a:pt x="8720" y="15544"/>
                    <a:pt x="8880" y="15613"/>
                  </a:cubicBezTo>
                  <a:cubicBezTo>
                    <a:pt x="9017" y="15659"/>
                    <a:pt x="9176" y="15727"/>
                    <a:pt x="9313" y="15773"/>
                  </a:cubicBezTo>
                  <a:lnTo>
                    <a:pt x="9336" y="15795"/>
                  </a:lnTo>
                  <a:cubicBezTo>
                    <a:pt x="9405" y="15818"/>
                    <a:pt x="9473" y="15841"/>
                    <a:pt x="9542" y="15864"/>
                  </a:cubicBezTo>
                  <a:cubicBezTo>
                    <a:pt x="9610" y="15887"/>
                    <a:pt x="9679" y="15932"/>
                    <a:pt x="9770" y="15955"/>
                  </a:cubicBezTo>
                  <a:cubicBezTo>
                    <a:pt x="9998" y="16047"/>
                    <a:pt x="10158" y="16115"/>
                    <a:pt x="10340" y="16184"/>
                  </a:cubicBezTo>
                  <a:cubicBezTo>
                    <a:pt x="10386" y="16184"/>
                    <a:pt x="10455" y="16206"/>
                    <a:pt x="10500" y="16229"/>
                  </a:cubicBezTo>
                  <a:lnTo>
                    <a:pt x="10569" y="16252"/>
                  </a:lnTo>
                  <a:cubicBezTo>
                    <a:pt x="10706" y="16298"/>
                    <a:pt x="10820" y="16366"/>
                    <a:pt x="10957" y="16389"/>
                  </a:cubicBezTo>
                  <a:lnTo>
                    <a:pt x="11025" y="16412"/>
                  </a:lnTo>
                  <a:lnTo>
                    <a:pt x="11071" y="16435"/>
                  </a:lnTo>
                  <a:lnTo>
                    <a:pt x="11094" y="16457"/>
                  </a:lnTo>
                  <a:cubicBezTo>
                    <a:pt x="11162" y="16457"/>
                    <a:pt x="11208" y="16480"/>
                    <a:pt x="11276" y="16503"/>
                  </a:cubicBezTo>
                  <a:cubicBezTo>
                    <a:pt x="11390" y="16549"/>
                    <a:pt x="11505" y="16572"/>
                    <a:pt x="11642" y="16594"/>
                  </a:cubicBezTo>
                  <a:lnTo>
                    <a:pt x="11664" y="16617"/>
                  </a:lnTo>
                  <a:lnTo>
                    <a:pt x="11733" y="16617"/>
                  </a:lnTo>
                  <a:lnTo>
                    <a:pt x="11756" y="16640"/>
                  </a:lnTo>
                  <a:cubicBezTo>
                    <a:pt x="11824" y="16640"/>
                    <a:pt x="11893" y="16663"/>
                    <a:pt x="11961" y="16686"/>
                  </a:cubicBezTo>
                  <a:lnTo>
                    <a:pt x="12052" y="16686"/>
                  </a:lnTo>
                  <a:lnTo>
                    <a:pt x="12075" y="16708"/>
                  </a:lnTo>
                  <a:cubicBezTo>
                    <a:pt x="12121" y="16708"/>
                    <a:pt x="12167" y="16708"/>
                    <a:pt x="12212" y="16731"/>
                  </a:cubicBezTo>
                  <a:lnTo>
                    <a:pt x="12326" y="16754"/>
                  </a:lnTo>
                  <a:cubicBezTo>
                    <a:pt x="12600" y="16800"/>
                    <a:pt x="12897" y="16845"/>
                    <a:pt x="13194" y="16845"/>
                  </a:cubicBezTo>
                  <a:lnTo>
                    <a:pt x="13285" y="16845"/>
                  </a:lnTo>
                  <a:cubicBezTo>
                    <a:pt x="13331" y="16823"/>
                    <a:pt x="13331" y="16823"/>
                    <a:pt x="13376" y="16800"/>
                  </a:cubicBezTo>
                  <a:lnTo>
                    <a:pt x="13399" y="16800"/>
                  </a:lnTo>
                  <a:lnTo>
                    <a:pt x="13422" y="16777"/>
                  </a:lnTo>
                  <a:cubicBezTo>
                    <a:pt x="13468" y="16754"/>
                    <a:pt x="13490" y="16731"/>
                    <a:pt x="13513" y="16686"/>
                  </a:cubicBezTo>
                  <a:cubicBezTo>
                    <a:pt x="13513" y="16663"/>
                    <a:pt x="13513" y="16663"/>
                    <a:pt x="13513" y="16663"/>
                  </a:cubicBezTo>
                  <a:cubicBezTo>
                    <a:pt x="13559" y="16617"/>
                    <a:pt x="13604" y="16572"/>
                    <a:pt x="13650" y="16503"/>
                  </a:cubicBezTo>
                  <a:cubicBezTo>
                    <a:pt x="13673" y="16480"/>
                    <a:pt x="13696" y="16435"/>
                    <a:pt x="13719" y="16389"/>
                  </a:cubicBezTo>
                  <a:lnTo>
                    <a:pt x="13741" y="16343"/>
                  </a:lnTo>
                  <a:lnTo>
                    <a:pt x="13810" y="16252"/>
                  </a:lnTo>
                  <a:cubicBezTo>
                    <a:pt x="13856" y="16184"/>
                    <a:pt x="13901" y="16092"/>
                    <a:pt x="13970" y="16001"/>
                  </a:cubicBezTo>
                  <a:lnTo>
                    <a:pt x="13993" y="15955"/>
                  </a:lnTo>
                  <a:cubicBezTo>
                    <a:pt x="14061" y="15818"/>
                    <a:pt x="14152" y="15681"/>
                    <a:pt x="14221" y="15544"/>
                  </a:cubicBezTo>
                  <a:lnTo>
                    <a:pt x="14244" y="15522"/>
                  </a:lnTo>
                  <a:lnTo>
                    <a:pt x="14266" y="15476"/>
                  </a:lnTo>
                  <a:lnTo>
                    <a:pt x="14358" y="15339"/>
                  </a:lnTo>
                  <a:cubicBezTo>
                    <a:pt x="14403" y="15248"/>
                    <a:pt x="14449" y="15134"/>
                    <a:pt x="14518" y="15042"/>
                  </a:cubicBezTo>
                  <a:cubicBezTo>
                    <a:pt x="14563" y="14928"/>
                    <a:pt x="14632" y="14791"/>
                    <a:pt x="14700" y="14677"/>
                  </a:cubicBezTo>
                  <a:lnTo>
                    <a:pt x="14746" y="14609"/>
                  </a:lnTo>
                  <a:cubicBezTo>
                    <a:pt x="14769" y="14563"/>
                    <a:pt x="14791" y="14517"/>
                    <a:pt x="14837" y="14472"/>
                  </a:cubicBezTo>
                  <a:cubicBezTo>
                    <a:pt x="14860" y="14426"/>
                    <a:pt x="14883" y="14357"/>
                    <a:pt x="14928" y="14312"/>
                  </a:cubicBezTo>
                  <a:lnTo>
                    <a:pt x="14951" y="14266"/>
                  </a:lnTo>
                  <a:cubicBezTo>
                    <a:pt x="14974" y="14198"/>
                    <a:pt x="15020" y="14129"/>
                    <a:pt x="15065" y="14061"/>
                  </a:cubicBezTo>
                  <a:cubicBezTo>
                    <a:pt x="15088" y="14015"/>
                    <a:pt x="15111" y="13969"/>
                    <a:pt x="15134" y="13924"/>
                  </a:cubicBezTo>
                  <a:lnTo>
                    <a:pt x="15179" y="13855"/>
                  </a:lnTo>
                  <a:cubicBezTo>
                    <a:pt x="15248" y="13696"/>
                    <a:pt x="15339" y="13559"/>
                    <a:pt x="15408" y="13422"/>
                  </a:cubicBezTo>
                  <a:lnTo>
                    <a:pt x="15453" y="13308"/>
                  </a:lnTo>
                  <a:cubicBezTo>
                    <a:pt x="15522" y="13216"/>
                    <a:pt x="15567" y="13102"/>
                    <a:pt x="15636" y="12988"/>
                  </a:cubicBezTo>
                  <a:cubicBezTo>
                    <a:pt x="15773" y="12760"/>
                    <a:pt x="15910" y="12509"/>
                    <a:pt x="16047" y="12280"/>
                  </a:cubicBezTo>
                  <a:cubicBezTo>
                    <a:pt x="16229" y="11984"/>
                    <a:pt x="16389" y="11687"/>
                    <a:pt x="16549" y="11390"/>
                  </a:cubicBezTo>
                  <a:cubicBezTo>
                    <a:pt x="16640" y="11253"/>
                    <a:pt x="16709" y="11093"/>
                    <a:pt x="16800" y="10957"/>
                  </a:cubicBezTo>
                  <a:lnTo>
                    <a:pt x="16914" y="10751"/>
                  </a:lnTo>
                  <a:lnTo>
                    <a:pt x="17028" y="10546"/>
                  </a:lnTo>
                  <a:cubicBezTo>
                    <a:pt x="17097" y="10409"/>
                    <a:pt x="17165" y="10295"/>
                    <a:pt x="17234" y="10158"/>
                  </a:cubicBezTo>
                  <a:lnTo>
                    <a:pt x="17257" y="10135"/>
                  </a:lnTo>
                  <a:lnTo>
                    <a:pt x="17279" y="10089"/>
                  </a:lnTo>
                  <a:lnTo>
                    <a:pt x="17302" y="10044"/>
                  </a:lnTo>
                  <a:cubicBezTo>
                    <a:pt x="17371" y="9929"/>
                    <a:pt x="17439" y="9792"/>
                    <a:pt x="17508" y="9678"/>
                  </a:cubicBezTo>
                  <a:cubicBezTo>
                    <a:pt x="17553" y="9610"/>
                    <a:pt x="17599" y="9519"/>
                    <a:pt x="17645" y="9450"/>
                  </a:cubicBezTo>
                  <a:cubicBezTo>
                    <a:pt x="17690" y="9382"/>
                    <a:pt x="17736" y="9313"/>
                    <a:pt x="17759" y="9245"/>
                  </a:cubicBezTo>
                  <a:cubicBezTo>
                    <a:pt x="17827" y="9131"/>
                    <a:pt x="17896" y="8994"/>
                    <a:pt x="17964" y="8879"/>
                  </a:cubicBezTo>
                  <a:lnTo>
                    <a:pt x="17964" y="8834"/>
                  </a:lnTo>
                  <a:lnTo>
                    <a:pt x="18033" y="8720"/>
                  </a:lnTo>
                  <a:cubicBezTo>
                    <a:pt x="18078" y="8628"/>
                    <a:pt x="18124" y="8537"/>
                    <a:pt x="18170" y="8423"/>
                  </a:cubicBezTo>
                  <a:cubicBezTo>
                    <a:pt x="18215" y="8377"/>
                    <a:pt x="18238" y="8309"/>
                    <a:pt x="18261" y="8263"/>
                  </a:cubicBezTo>
                  <a:lnTo>
                    <a:pt x="18284" y="8217"/>
                  </a:lnTo>
                  <a:lnTo>
                    <a:pt x="18307" y="8172"/>
                  </a:lnTo>
                  <a:cubicBezTo>
                    <a:pt x="18352" y="8103"/>
                    <a:pt x="18375" y="8035"/>
                    <a:pt x="18421" y="7989"/>
                  </a:cubicBezTo>
                  <a:cubicBezTo>
                    <a:pt x="18443" y="7921"/>
                    <a:pt x="18489" y="7852"/>
                    <a:pt x="18512" y="7784"/>
                  </a:cubicBezTo>
                  <a:lnTo>
                    <a:pt x="18535" y="7715"/>
                  </a:lnTo>
                  <a:lnTo>
                    <a:pt x="18649" y="7533"/>
                  </a:lnTo>
                  <a:cubicBezTo>
                    <a:pt x="18649" y="7510"/>
                    <a:pt x="18672" y="7487"/>
                    <a:pt x="18695" y="7464"/>
                  </a:cubicBezTo>
                  <a:lnTo>
                    <a:pt x="18695" y="7419"/>
                  </a:lnTo>
                  <a:lnTo>
                    <a:pt x="18717" y="7373"/>
                  </a:lnTo>
                  <a:cubicBezTo>
                    <a:pt x="18763" y="7282"/>
                    <a:pt x="18809" y="7190"/>
                    <a:pt x="18877" y="7099"/>
                  </a:cubicBezTo>
                  <a:lnTo>
                    <a:pt x="18968" y="6916"/>
                  </a:lnTo>
                  <a:cubicBezTo>
                    <a:pt x="19083" y="6688"/>
                    <a:pt x="19220" y="6437"/>
                    <a:pt x="19356" y="6209"/>
                  </a:cubicBezTo>
                  <a:lnTo>
                    <a:pt x="19379" y="6140"/>
                  </a:lnTo>
                  <a:cubicBezTo>
                    <a:pt x="19448" y="6003"/>
                    <a:pt x="19539" y="5844"/>
                    <a:pt x="19608" y="5730"/>
                  </a:cubicBezTo>
                  <a:cubicBezTo>
                    <a:pt x="19653" y="5638"/>
                    <a:pt x="19699" y="5547"/>
                    <a:pt x="19745" y="5478"/>
                  </a:cubicBezTo>
                  <a:lnTo>
                    <a:pt x="19767" y="5433"/>
                  </a:lnTo>
                  <a:lnTo>
                    <a:pt x="19859" y="5273"/>
                  </a:lnTo>
                  <a:lnTo>
                    <a:pt x="19904" y="5227"/>
                  </a:lnTo>
                  <a:cubicBezTo>
                    <a:pt x="19973" y="5113"/>
                    <a:pt x="20041" y="4976"/>
                    <a:pt x="20110" y="4862"/>
                  </a:cubicBezTo>
                  <a:cubicBezTo>
                    <a:pt x="20155" y="4794"/>
                    <a:pt x="20201" y="4702"/>
                    <a:pt x="20247" y="4634"/>
                  </a:cubicBezTo>
                  <a:lnTo>
                    <a:pt x="20315" y="4497"/>
                  </a:lnTo>
                  <a:lnTo>
                    <a:pt x="20361" y="4429"/>
                  </a:lnTo>
                  <a:lnTo>
                    <a:pt x="20384" y="4383"/>
                  </a:lnTo>
                  <a:lnTo>
                    <a:pt x="20429" y="4314"/>
                  </a:lnTo>
                  <a:cubicBezTo>
                    <a:pt x="20543" y="4132"/>
                    <a:pt x="20635" y="3949"/>
                    <a:pt x="20749" y="3767"/>
                  </a:cubicBezTo>
                  <a:cubicBezTo>
                    <a:pt x="20794" y="3698"/>
                    <a:pt x="20840" y="3630"/>
                    <a:pt x="20886" y="3561"/>
                  </a:cubicBezTo>
                  <a:cubicBezTo>
                    <a:pt x="20954" y="3424"/>
                    <a:pt x="21046" y="3264"/>
                    <a:pt x="21137" y="3127"/>
                  </a:cubicBezTo>
                  <a:cubicBezTo>
                    <a:pt x="21182" y="3036"/>
                    <a:pt x="21228" y="2945"/>
                    <a:pt x="21274" y="2876"/>
                  </a:cubicBezTo>
                  <a:lnTo>
                    <a:pt x="21319" y="2831"/>
                  </a:lnTo>
                  <a:lnTo>
                    <a:pt x="21388" y="2694"/>
                  </a:lnTo>
                  <a:lnTo>
                    <a:pt x="21456" y="2557"/>
                  </a:lnTo>
                  <a:cubicBezTo>
                    <a:pt x="21525" y="2466"/>
                    <a:pt x="21571" y="2351"/>
                    <a:pt x="21639" y="2260"/>
                  </a:cubicBezTo>
                  <a:cubicBezTo>
                    <a:pt x="21707" y="2123"/>
                    <a:pt x="21799" y="1986"/>
                    <a:pt x="21867" y="1849"/>
                  </a:cubicBezTo>
                  <a:cubicBezTo>
                    <a:pt x="21890" y="1804"/>
                    <a:pt x="21913" y="1758"/>
                    <a:pt x="21936" y="1735"/>
                  </a:cubicBezTo>
                  <a:lnTo>
                    <a:pt x="21959" y="1689"/>
                  </a:lnTo>
                  <a:lnTo>
                    <a:pt x="22050" y="1575"/>
                  </a:lnTo>
                  <a:lnTo>
                    <a:pt x="22118" y="1438"/>
                  </a:lnTo>
                  <a:lnTo>
                    <a:pt x="22187" y="1324"/>
                  </a:lnTo>
                  <a:lnTo>
                    <a:pt x="22210" y="1301"/>
                  </a:lnTo>
                  <a:lnTo>
                    <a:pt x="22232" y="1279"/>
                  </a:lnTo>
                  <a:cubicBezTo>
                    <a:pt x="22232" y="1233"/>
                    <a:pt x="22255" y="1233"/>
                    <a:pt x="22255" y="1233"/>
                  </a:cubicBezTo>
                  <a:lnTo>
                    <a:pt x="22278" y="1187"/>
                  </a:lnTo>
                  <a:lnTo>
                    <a:pt x="22301" y="1142"/>
                  </a:lnTo>
                  <a:lnTo>
                    <a:pt x="22324" y="1119"/>
                  </a:lnTo>
                  <a:cubicBezTo>
                    <a:pt x="22369" y="1028"/>
                    <a:pt x="22415" y="959"/>
                    <a:pt x="22461" y="868"/>
                  </a:cubicBezTo>
                  <a:cubicBezTo>
                    <a:pt x="22461" y="845"/>
                    <a:pt x="22461" y="822"/>
                    <a:pt x="22484" y="799"/>
                  </a:cubicBezTo>
                  <a:cubicBezTo>
                    <a:pt x="22484" y="754"/>
                    <a:pt x="22484" y="685"/>
                    <a:pt x="22438" y="617"/>
                  </a:cubicBezTo>
                  <a:cubicBezTo>
                    <a:pt x="22415" y="594"/>
                    <a:pt x="22415" y="571"/>
                    <a:pt x="22392" y="571"/>
                  </a:cubicBezTo>
                  <a:lnTo>
                    <a:pt x="22369" y="548"/>
                  </a:lnTo>
                  <a:cubicBezTo>
                    <a:pt x="22347" y="525"/>
                    <a:pt x="22324" y="503"/>
                    <a:pt x="22301" y="480"/>
                  </a:cubicBezTo>
                  <a:lnTo>
                    <a:pt x="22278" y="457"/>
                  </a:lnTo>
                  <a:lnTo>
                    <a:pt x="22232" y="411"/>
                  </a:lnTo>
                  <a:lnTo>
                    <a:pt x="22210" y="388"/>
                  </a:lnTo>
                  <a:cubicBezTo>
                    <a:pt x="22164" y="366"/>
                    <a:pt x="22141" y="343"/>
                    <a:pt x="22141" y="320"/>
                  </a:cubicBezTo>
                  <a:cubicBezTo>
                    <a:pt x="22096" y="274"/>
                    <a:pt x="22050" y="229"/>
                    <a:pt x="22027" y="183"/>
                  </a:cubicBezTo>
                  <a:cubicBezTo>
                    <a:pt x="22004" y="137"/>
                    <a:pt x="21981" y="115"/>
                    <a:pt x="21959" y="69"/>
                  </a:cubicBezTo>
                  <a:cubicBezTo>
                    <a:pt x="21936" y="46"/>
                    <a:pt x="21913" y="46"/>
                    <a:pt x="21890" y="23"/>
                  </a:cubicBezTo>
                  <a:cubicBezTo>
                    <a:pt x="21867" y="23"/>
                    <a:pt x="21844" y="0"/>
                    <a:pt x="218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678326" y="2387600"/>
              <a:ext cx="1323046" cy="982102"/>
            </a:xfrm>
            <a:custGeom>
              <a:avLst/>
              <a:gdLst/>
              <a:ahLst/>
              <a:cxnLst/>
              <a:rect l="l" t="t" r="r" b="b"/>
              <a:pathLst>
                <a:path w="23648" h="17554" extrusionOk="0">
                  <a:moveTo>
                    <a:pt x="23442" y="0"/>
                  </a:moveTo>
                  <a:cubicBezTo>
                    <a:pt x="23396" y="0"/>
                    <a:pt x="23351" y="46"/>
                    <a:pt x="23351" y="69"/>
                  </a:cubicBezTo>
                  <a:cubicBezTo>
                    <a:pt x="23351" y="92"/>
                    <a:pt x="23351" y="92"/>
                    <a:pt x="23351" y="115"/>
                  </a:cubicBezTo>
                  <a:cubicBezTo>
                    <a:pt x="23328" y="115"/>
                    <a:pt x="23305" y="115"/>
                    <a:pt x="23282" y="137"/>
                  </a:cubicBezTo>
                  <a:cubicBezTo>
                    <a:pt x="23282" y="137"/>
                    <a:pt x="23259" y="160"/>
                    <a:pt x="23259" y="160"/>
                  </a:cubicBezTo>
                  <a:lnTo>
                    <a:pt x="23236" y="206"/>
                  </a:lnTo>
                  <a:lnTo>
                    <a:pt x="23236" y="229"/>
                  </a:lnTo>
                  <a:lnTo>
                    <a:pt x="23214" y="229"/>
                  </a:lnTo>
                  <a:lnTo>
                    <a:pt x="23077" y="503"/>
                  </a:lnTo>
                  <a:cubicBezTo>
                    <a:pt x="22940" y="708"/>
                    <a:pt x="22826" y="891"/>
                    <a:pt x="22711" y="1096"/>
                  </a:cubicBezTo>
                  <a:cubicBezTo>
                    <a:pt x="22597" y="1256"/>
                    <a:pt x="22506" y="1416"/>
                    <a:pt x="22415" y="1553"/>
                  </a:cubicBezTo>
                  <a:lnTo>
                    <a:pt x="22278" y="1758"/>
                  </a:lnTo>
                  <a:lnTo>
                    <a:pt x="22232" y="1849"/>
                  </a:lnTo>
                  <a:cubicBezTo>
                    <a:pt x="22187" y="1895"/>
                    <a:pt x="22164" y="1941"/>
                    <a:pt x="22141" y="1986"/>
                  </a:cubicBezTo>
                  <a:cubicBezTo>
                    <a:pt x="22118" y="2009"/>
                    <a:pt x="22118" y="2032"/>
                    <a:pt x="22095" y="2055"/>
                  </a:cubicBezTo>
                  <a:cubicBezTo>
                    <a:pt x="22095" y="2078"/>
                    <a:pt x="22118" y="2123"/>
                    <a:pt x="22118" y="2123"/>
                  </a:cubicBezTo>
                  <a:cubicBezTo>
                    <a:pt x="22141" y="2169"/>
                    <a:pt x="22164" y="2192"/>
                    <a:pt x="22187" y="2215"/>
                  </a:cubicBezTo>
                  <a:lnTo>
                    <a:pt x="22164" y="2237"/>
                  </a:lnTo>
                  <a:lnTo>
                    <a:pt x="22118" y="2237"/>
                  </a:lnTo>
                  <a:cubicBezTo>
                    <a:pt x="22050" y="2351"/>
                    <a:pt x="22004" y="2443"/>
                    <a:pt x="21935" y="2534"/>
                  </a:cubicBezTo>
                  <a:cubicBezTo>
                    <a:pt x="21890" y="2603"/>
                    <a:pt x="21844" y="2694"/>
                    <a:pt x="21798" y="2762"/>
                  </a:cubicBezTo>
                  <a:cubicBezTo>
                    <a:pt x="21776" y="2831"/>
                    <a:pt x="21753" y="2876"/>
                    <a:pt x="21730" y="2922"/>
                  </a:cubicBezTo>
                  <a:cubicBezTo>
                    <a:pt x="21684" y="3013"/>
                    <a:pt x="21639" y="3082"/>
                    <a:pt x="21570" y="3173"/>
                  </a:cubicBezTo>
                  <a:lnTo>
                    <a:pt x="21547" y="3219"/>
                  </a:lnTo>
                  <a:lnTo>
                    <a:pt x="21479" y="3333"/>
                  </a:lnTo>
                  <a:lnTo>
                    <a:pt x="21388" y="3470"/>
                  </a:lnTo>
                  <a:cubicBezTo>
                    <a:pt x="21319" y="3584"/>
                    <a:pt x="21251" y="3698"/>
                    <a:pt x="21205" y="3835"/>
                  </a:cubicBezTo>
                  <a:lnTo>
                    <a:pt x="21159" y="3881"/>
                  </a:lnTo>
                  <a:lnTo>
                    <a:pt x="21114" y="3949"/>
                  </a:lnTo>
                  <a:lnTo>
                    <a:pt x="21091" y="3995"/>
                  </a:lnTo>
                  <a:cubicBezTo>
                    <a:pt x="21068" y="4041"/>
                    <a:pt x="21045" y="4086"/>
                    <a:pt x="21022" y="4132"/>
                  </a:cubicBezTo>
                  <a:cubicBezTo>
                    <a:pt x="21022" y="4155"/>
                    <a:pt x="21022" y="4200"/>
                    <a:pt x="21022" y="4200"/>
                  </a:cubicBezTo>
                  <a:cubicBezTo>
                    <a:pt x="21000" y="4223"/>
                    <a:pt x="20977" y="4246"/>
                    <a:pt x="20977" y="4292"/>
                  </a:cubicBezTo>
                  <a:cubicBezTo>
                    <a:pt x="20863" y="4451"/>
                    <a:pt x="20771" y="4611"/>
                    <a:pt x="20657" y="4771"/>
                  </a:cubicBezTo>
                  <a:lnTo>
                    <a:pt x="20589" y="4885"/>
                  </a:lnTo>
                  <a:lnTo>
                    <a:pt x="20520" y="4999"/>
                  </a:lnTo>
                  <a:lnTo>
                    <a:pt x="20497" y="5045"/>
                  </a:lnTo>
                  <a:lnTo>
                    <a:pt x="20475" y="5091"/>
                  </a:lnTo>
                  <a:cubicBezTo>
                    <a:pt x="20383" y="5205"/>
                    <a:pt x="20292" y="5364"/>
                    <a:pt x="20224" y="5501"/>
                  </a:cubicBezTo>
                  <a:lnTo>
                    <a:pt x="20178" y="5547"/>
                  </a:lnTo>
                  <a:lnTo>
                    <a:pt x="19950" y="5912"/>
                  </a:lnTo>
                  <a:lnTo>
                    <a:pt x="19904" y="6004"/>
                  </a:lnTo>
                  <a:cubicBezTo>
                    <a:pt x="19813" y="6163"/>
                    <a:pt x="19699" y="6323"/>
                    <a:pt x="19607" y="6483"/>
                  </a:cubicBezTo>
                  <a:cubicBezTo>
                    <a:pt x="19562" y="6597"/>
                    <a:pt x="19493" y="6688"/>
                    <a:pt x="19447" y="6802"/>
                  </a:cubicBezTo>
                  <a:lnTo>
                    <a:pt x="19402" y="6871"/>
                  </a:lnTo>
                  <a:lnTo>
                    <a:pt x="19379" y="6894"/>
                  </a:lnTo>
                  <a:lnTo>
                    <a:pt x="19356" y="6939"/>
                  </a:lnTo>
                  <a:cubicBezTo>
                    <a:pt x="19356" y="6962"/>
                    <a:pt x="19333" y="6985"/>
                    <a:pt x="19311" y="7008"/>
                  </a:cubicBezTo>
                  <a:lnTo>
                    <a:pt x="19311" y="7031"/>
                  </a:lnTo>
                  <a:cubicBezTo>
                    <a:pt x="19288" y="7076"/>
                    <a:pt x="19265" y="7099"/>
                    <a:pt x="19242" y="7145"/>
                  </a:cubicBezTo>
                  <a:cubicBezTo>
                    <a:pt x="19242" y="7190"/>
                    <a:pt x="19242" y="7213"/>
                    <a:pt x="19242" y="7259"/>
                  </a:cubicBezTo>
                  <a:lnTo>
                    <a:pt x="19219" y="7305"/>
                  </a:lnTo>
                  <a:lnTo>
                    <a:pt x="19196" y="7350"/>
                  </a:lnTo>
                  <a:cubicBezTo>
                    <a:pt x="19174" y="7373"/>
                    <a:pt x="19151" y="7419"/>
                    <a:pt x="19128" y="7464"/>
                  </a:cubicBezTo>
                  <a:lnTo>
                    <a:pt x="19128" y="7487"/>
                  </a:lnTo>
                  <a:cubicBezTo>
                    <a:pt x="19105" y="7533"/>
                    <a:pt x="19082" y="7578"/>
                    <a:pt x="19059" y="7601"/>
                  </a:cubicBezTo>
                  <a:cubicBezTo>
                    <a:pt x="19059" y="7624"/>
                    <a:pt x="19059" y="7624"/>
                    <a:pt x="19037" y="7647"/>
                  </a:cubicBezTo>
                  <a:lnTo>
                    <a:pt x="18991" y="7715"/>
                  </a:lnTo>
                  <a:lnTo>
                    <a:pt x="18945" y="7807"/>
                  </a:lnTo>
                  <a:cubicBezTo>
                    <a:pt x="18922" y="7807"/>
                    <a:pt x="18922" y="7830"/>
                    <a:pt x="18900" y="7852"/>
                  </a:cubicBezTo>
                  <a:lnTo>
                    <a:pt x="18877" y="7875"/>
                  </a:lnTo>
                  <a:lnTo>
                    <a:pt x="18786" y="8058"/>
                  </a:lnTo>
                  <a:cubicBezTo>
                    <a:pt x="18694" y="8172"/>
                    <a:pt x="18626" y="8309"/>
                    <a:pt x="18557" y="8423"/>
                  </a:cubicBezTo>
                  <a:lnTo>
                    <a:pt x="18512" y="8491"/>
                  </a:lnTo>
                  <a:lnTo>
                    <a:pt x="18489" y="8560"/>
                  </a:lnTo>
                  <a:lnTo>
                    <a:pt x="18466" y="8583"/>
                  </a:lnTo>
                  <a:cubicBezTo>
                    <a:pt x="18443" y="8628"/>
                    <a:pt x="18398" y="8674"/>
                    <a:pt x="18375" y="8743"/>
                  </a:cubicBezTo>
                  <a:cubicBezTo>
                    <a:pt x="18329" y="8811"/>
                    <a:pt x="18283" y="8902"/>
                    <a:pt x="18238" y="8994"/>
                  </a:cubicBezTo>
                  <a:lnTo>
                    <a:pt x="18146" y="9108"/>
                  </a:lnTo>
                  <a:lnTo>
                    <a:pt x="18078" y="9245"/>
                  </a:lnTo>
                  <a:cubicBezTo>
                    <a:pt x="18032" y="9336"/>
                    <a:pt x="17987" y="9427"/>
                    <a:pt x="17941" y="9541"/>
                  </a:cubicBezTo>
                  <a:cubicBezTo>
                    <a:pt x="17873" y="9633"/>
                    <a:pt x="17827" y="9724"/>
                    <a:pt x="17781" y="9838"/>
                  </a:cubicBezTo>
                  <a:lnTo>
                    <a:pt x="17781" y="9861"/>
                  </a:lnTo>
                  <a:lnTo>
                    <a:pt x="17736" y="9929"/>
                  </a:lnTo>
                  <a:lnTo>
                    <a:pt x="17690" y="10021"/>
                  </a:lnTo>
                  <a:lnTo>
                    <a:pt x="17690" y="10044"/>
                  </a:lnTo>
                  <a:lnTo>
                    <a:pt x="17667" y="10066"/>
                  </a:lnTo>
                  <a:cubicBezTo>
                    <a:pt x="17644" y="10089"/>
                    <a:pt x="17644" y="10135"/>
                    <a:pt x="17621" y="10158"/>
                  </a:cubicBezTo>
                  <a:cubicBezTo>
                    <a:pt x="17553" y="10272"/>
                    <a:pt x="17484" y="10386"/>
                    <a:pt x="17416" y="10523"/>
                  </a:cubicBezTo>
                  <a:cubicBezTo>
                    <a:pt x="17370" y="10591"/>
                    <a:pt x="17325" y="10660"/>
                    <a:pt x="17279" y="10751"/>
                  </a:cubicBezTo>
                  <a:cubicBezTo>
                    <a:pt x="17233" y="10820"/>
                    <a:pt x="17188" y="10865"/>
                    <a:pt x="17165" y="10934"/>
                  </a:cubicBezTo>
                  <a:lnTo>
                    <a:pt x="17142" y="10979"/>
                  </a:lnTo>
                  <a:lnTo>
                    <a:pt x="17051" y="11116"/>
                  </a:lnTo>
                  <a:lnTo>
                    <a:pt x="17005" y="11185"/>
                  </a:lnTo>
                  <a:lnTo>
                    <a:pt x="16868" y="11413"/>
                  </a:lnTo>
                  <a:lnTo>
                    <a:pt x="16708" y="11641"/>
                  </a:lnTo>
                  <a:lnTo>
                    <a:pt x="16640" y="11778"/>
                  </a:lnTo>
                  <a:lnTo>
                    <a:pt x="16617" y="11801"/>
                  </a:lnTo>
                  <a:lnTo>
                    <a:pt x="16571" y="11892"/>
                  </a:lnTo>
                  <a:cubicBezTo>
                    <a:pt x="16549" y="11915"/>
                    <a:pt x="16526" y="11961"/>
                    <a:pt x="16503" y="12007"/>
                  </a:cubicBezTo>
                  <a:lnTo>
                    <a:pt x="16480" y="12029"/>
                  </a:lnTo>
                  <a:lnTo>
                    <a:pt x="16412" y="12121"/>
                  </a:lnTo>
                  <a:lnTo>
                    <a:pt x="16366" y="12235"/>
                  </a:lnTo>
                  <a:lnTo>
                    <a:pt x="16298" y="12326"/>
                  </a:lnTo>
                  <a:lnTo>
                    <a:pt x="16275" y="12395"/>
                  </a:lnTo>
                  <a:lnTo>
                    <a:pt x="16229" y="12440"/>
                  </a:lnTo>
                  <a:lnTo>
                    <a:pt x="16206" y="12486"/>
                  </a:lnTo>
                  <a:lnTo>
                    <a:pt x="16183" y="12509"/>
                  </a:lnTo>
                  <a:cubicBezTo>
                    <a:pt x="16183" y="12532"/>
                    <a:pt x="16161" y="12577"/>
                    <a:pt x="16161" y="12600"/>
                  </a:cubicBezTo>
                  <a:cubicBezTo>
                    <a:pt x="16138" y="12600"/>
                    <a:pt x="16138" y="12623"/>
                    <a:pt x="16138" y="12623"/>
                  </a:cubicBezTo>
                  <a:cubicBezTo>
                    <a:pt x="16069" y="12737"/>
                    <a:pt x="16001" y="12874"/>
                    <a:pt x="15932" y="12988"/>
                  </a:cubicBezTo>
                  <a:lnTo>
                    <a:pt x="15887" y="13079"/>
                  </a:lnTo>
                  <a:lnTo>
                    <a:pt x="15841" y="13125"/>
                  </a:lnTo>
                  <a:lnTo>
                    <a:pt x="15841" y="13148"/>
                  </a:lnTo>
                  <a:lnTo>
                    <a:pt x="15795" y="13216"/>
                  </a:lnTo>
                  <a:lnTo>
                    <a:pt x="15773" y="13262"/>
                  </a:lnTo>
                  <a:cubicBezTo>
                    <a:pt x="15773" y="13285"/>
                    <a:pt x="15773" y="13308"/>
                    <a:pt x="15773" y="13330"/>
                  </a:cubicBezTo>
                  <a:cubicBezTo>
                    <a:pt x="15773" y="13353"/>
                    <a:pt x="15773" y="13353"/>
                    <a:pt x="15773" y="13376"/>
                  </a:cubicBezTo>
                  <a:lnTo>
                    <a:pt x="15750" y="13422"/>
                  </a:lnTo>
                  <a:lnTo>
                    <a:pt x="15727" y="13422"/>
                  </a:lnTo>
                  <a:cubicBezTo>
                    <a:pt x="15704" y="13490"/>
                    <a:pt x="15681" y="13513"/>
                    <a:pt x="15658" y="13559"/>
                  </a:cubicBezTo>
                  <a:lnTo>
                    <a:pt x="15613" y="13627"/>
                  </a:lnTo>
                  <a:lnTo>
                    <a:pt x="15590" y="13650"/>
                  </a:lnTo>
                  <a:lnTo>
                    <a:pt x="15567" y="13673"/>
                  </a:lnTo>
                  <a:cubicBezTo>
                    <a:pt x="15544" y="13718"/>
                    <a:pt x="15522" y="13741"/>
                    <a:pt x="15499" y="13787"/>
                  </a:cubicBezTo>
                  <a:lnTo>
                    <a:pt x="15476" y="13810"/>
                  </a:lnTo>
                  <a:cubicBezTo>
                    <a:pt x="15453" y="13833"/>
                    <a:pt x="15430" y="13855"/>
                    <a:pt x="15430" y="13878"/>
                  </a:cubicBezTo>
                  <a:lnTo>
                    <a:pt x="15316" y="14038"/>
                  </a:lnTo>
                  <a:cubicBezTo>
                    <a:pt x="15225" y="14198"/>
                    <a:pt x="15133" y="14335"/>
                    <a:pt x="15065" y="14495"/>
                  </a:cubicBezTo>
                  <a:cubicBezTo>
                    <a:pt x="14951" y="14677"/>
                    <a:pt x="14837" y="14860"/>
                    <a:pt x="14745" y="15042"/>
                  </a:cubicBezTo>
                  <a:cubicBezTo>
                    <a:pt x="14677" y="15156"/>
                    <a:pt x="14609" y="15271"/>
                    <a:pt x="14540" y="15385"/>
                  </a:cubicBezTo>
                  <a:lnTo>
                    <a:pt x="14540" y="15408"/>
                  </a:lnTo>
                  <a:lnTo>
                    <a:pt x="14517" y="15453"/>
                  </a:lnTo>
                  <a:lnTo>
                    <a:pt x="14494" y="15476"/>
                  </a:lnTo>
                  <a:lnTo>
                    <a:pt x="14449" y="15544"/>
                  </a:lnTo>
                  <a:lnTo>
                    <a:pt x="14426" y="15636"/>
                  </a:lnTo>
                  <a:lnTo>
                    <a:pt x="14335" y="15796"/>
                  </a:lnTo>
                  <a:cubicBezTo>
                    <a:pt x="14152" y="16092"/>
                    <a:pt x="14015" y="16366"/>
                    <a:pt x="13855" y="16640"/>
                  </a:cubicBezTo>
                  <a:lnTo>
                    <a:pt x="13855" y="16663"/>
                  </a:lnTo>
                  <a:cubicBezTo>
                    <a:pt x="13855" y="16686"/>
                    <a:pt x="13832" y="16709"/>
                    <a:pt x="13832" y="16709"/>
                  </a:cubicBezTo>
                  <a:cubicBezTo>
                    <a:pt x="13810" y="16731"/>
                    <a:pt x="13810" y="16754"/>
                    <a:pt x="13810" y="16777"/>
                  </a:cubicBezTo>
                  <a:lnTo>
                    <a:pt x="13764" y="16846"/>
                  </a:lnTo>
                  <a:lnTo>
                    <a:pt x="13741" y="16868"/>
                  </a:lnTo>
                  <a:cubicBezTo>
                    <a:pt x="13741" y="16891"/>
                    <a:pt x="13741" y="16914"/>
                    <a:pt x="13718" y="16937"/>
                  </a:cubicBezTo>
                  <a:lnTo>
                    <a:pt x="13673" y="17051"/>
                  </a:lnTo>
                  <a:cubicBezTo>
                    <a:pt x="13650" y="17051"/>
                    <a:pt x="13650" y="17074"/>
                    <a:pt x="13627" y="17097"/>
                  </a:cubicBezTo>
                  <a:cubicBezTo>
                    <a:pt x="13627" y="17097"/>
                    <a:pt x="13627" y="17074"/>
                    <a:pt x="13604" y="17074"/>
                  </a:cubicBezTo>
                  <a:cubicBezTo>
                    <a:pt x="13581" y="17051"/>
                    <a:pt x="13559" y="17051"/>
                    <a:pt x="13513" y="17028"/>
                  </a:cubicBezTo>
                  <a:lnTo>
                    <a:pt x="13148" y="17028"/>
                  </a:lnTo>
                  <a:cubicBezTo>
                    <a:pt x="13102" y="17005"/>
                    <a:pt x="13079" y="17005"/>
                    <a:pt x="13056" y="17005"/>
                  </a:cubicBezTo>
                  <a:lnTo>
                    <a:pt x="13011" y="17005"/>
                  </a:lnTo>
                  <a:lnTo>
                    <a:pt x="12988" y="16982"/>
                  </a:lnTo>
                  <a:lnTo>
                    <a:pt x="12919" y="16982"/>
                  </a:lnTo>
                  <a:lnTo>
                    <a:pt x="12874" y="16960"/>
                  </a:lnTo>
                  <a:lnTo>
                    <a:pt x="12782" y="16960"/>
                  </a:lnTo>
                  <a:cubicBezTo>
                    <a:pt x="12691" y="16937"/>
                    <a:pt x="12600" y="16914"/>
                    <a:pt x="12509" y="16891"/>
                  </a:cubicBezTo>
                  <a:cubicBezTo>
                    <a:pt x="12372" y="16868"/>
                    <a:pt x="12235" y="16846"/>
                    <a:pt x="12121" y="16823"/>
                  </a:cubicBezTo>
                  <a:cubicBezTo>
                    <a:pt x="12006" y="16800"/>
                    <a:pt x="11892" y="16777"/>
                    <a:pt x="11778" y="16754"/>
                  </a:cubicBezTo>
                  <a:lnTo>
                    <a:pt x="11755" y="16754"/>
                  </a:lnTo>
                  <a:cubicBezTo>
                    <a:pt x="11710" y="16754"/>
                    <a:pt x="11641" y="16731"/>
                    <a:pt x="11596" y="16731"/>
                  </a:cubicBezTo>
                  <a:lnTo>
                    <a:pt x="11527" y="16709"/>
                  </a:lnTo>
                  <a:lnTo>
                    <a:pt x="11481" y="16686"/>
                  </a:lnTo>
                  <a:lnTo>
                    <a:pt x="11436" y="16686"/>
                  </a:lnTo>
                  <a:cubicBezTo>
                    <a:pt x="11367" y="16663"/>
                    <a:pt x="11299" y="16640"/>
                    <a:pt x="11230" y="16617"/>
                  </a:cubicBezTo>
                  <a:lnTo>
                    <a:pt x="11208" y="16617"/>
                  </a:lnTo>
                  <a:cubicBezTo>
                    <a:pt x="11139" y="16594"/>
                    <a:pt x="11093" y="16572"/>
                    <a:pt x="11025" y="16549"/>
                  </a:cubicBezTo>
                  <a:lnTo>
                    <a:pt x="10956" y="16526"/>
                  </a:lnTo>
                  <a:lnTo>
                    <a:pt x="10911" y="16503"/>
                  </a:lnTo>
                  <a:cubicBezTo>
                    <a:pt x="10865" y="16480"/>
                    <a:pt x="10842" y="16480"/>
                    <a:pt x="10797" y="16457"/>
                  </a:cubicBezTo>
                  <a:cubicBezTo>
                    <a:pt x="10774" y="16457"/>
                    <a:pt x="10751" y="16435"/>
                    <a:pt x="10728" y="16435"/>
                  </a:cubicBezTo>
                  <a:cubicBezTo>
                    <a:pt x="10683" y="16412"/>
                    <a:pt x="10614" y="16389"/>
                    <a:pt x="10568" y="16389"/>
                  </a:cubicBezTo>
                  <a:cubicBezTo>
                    <a:pt x="10546" y="16366"/>
                    <a:pt x="10500" y="16343"/>
                    <a:pt x="10454" y="16343"/>
                  </a:cubicBezTo>
                  <a:lnTo>
                    <a:pt x="10431" y="16321"/>
                  </a:lnTo>
                  <a:lnTo>
                    <a:pt x="10386" y="16321"/>
                  </a:lnTo>
                  <a:cubicBezTo>
                    <a:pt x="10363" y="16321"/>
                    <a:pt x="10363" y="16298"/>
                    <a:pt x="10340" y="16298"/>
                  </a:cubicBezTo>
                  <a:lnTo>
                    <a:pt x="10272" y="16275"/>
                  </a:lnTo>
                  <a:cubicBezTo>
                    <a:pt x="10180" y="16252"/>
                    <a:pt x="10112" y="16229"/>
                    <a:pt x="10043" y="16206"/>
                  </a:cubicBezTo>
                  <a:lnTo>
                    <a:pt x="10021" y="16206"/>
                  </a:lnTo>
                  <a:lnTo>
                    <a:pt x="9884" y="16161"/>
                  </a:lnTo>
                  <a:lnTo>
                    <a:pt x="9655" y="16069"/>
                  </a:lnTo>
                  <a:lnTo>
                    <a:pt x="9450" y="16001"/>
                  </a:lnTo>
                  <a:lnTo>
                    <a:pt x="9427" y="16001"/>
                  </a:lnTo>
                  <a:cubicBezTo>
                    <a:pt x="9404" y="15978"/>
                    <a:pt x="9382" y="15955"/>
                    <a:pt x="9359" y="15955"/>
                  </a:cubicBezTo>
                  <a:lnTo>
                    <a:pt x="9313" y="15933"/>
                  </a:lnTo>
                  <a:lnTo>
                    <a:pt x="9245" y="15910"/>
                  </a:lnTo>
                  <a:cubicBezTo>
                    <a:pt x="9199" y="15887"/>
                    <a:pt x="9130" y="15864"/>
                    <a:pt x="9085" y="15841"/>
                  </a:cubicBezTo>
                  <a:cubicBezTo>
                    <a:pt x="8993" y="15796"/>
                    <a:pt x="8925" y="15773"/>
                    <a:pt x="8857" y="15750"/>
                  </a:cubicBezTo>
                  <a:lnTo>
                    <a:pt x="8788" y="15727"/>
                  </a:lnTo>
                  <a:cubicBezTo>
                    <a:pt x="8674" y="15681"/>
                    <a:pt x="8560" y="15636"/>
                    <a:pt x="8446" y="15590"/>
                  </a:cubicBezTo>
                  <a:cubicBezTo>
                    <a:pt x="8446" y="15567"/>
                    <a:pt x="8400" y="15544"/>
                    <a:pt x="8377" y="15522"/>
                  </a:cubicBezTo>
                  <a:cubicBezTo>
                    <a:pt x="8332" y="15499"/>
                    <a:pt x="8309" y="15476"/>
                    <a:pt x="8286" y="15476"/>
                  </a:cubicBezTo>
                  <a:lnTo>
                    <a:pt x="8240" y="15453"/>
                  </a:lnTo>
                  <a:cubicBezTo>
                    <a:pt x="8195" y="15430"/>
                    <a:pt x="8149" y="15430"/>
                    <a:pt x="8126" y="15408"/>
                  </a:cubicBezTo>
                  <a:lnTo>
                    <a:pt x="8103" y="15385"/>
                  </a:lnTo>
                  <a:lnTo>
                    <a:pt x="7989" y="15339"/>
                  </a:lnTo>
                  <a:lnTo>
                    <a:pt x="7875" y="15316"/>
                  </a:lnTo>
                  <a:lnTo>
                    <a:pt x="7784" y="15271"/>
                  </a:lnTo>
                  <a:cubicBezTo>
                    <a:pt x="7670" y="15225"/>
                    <a:pt x="7555" y="15179"/>
                    <a:pt x="7464" y="15134"/>
                  </a:cubicBezTo>
                  <a:cubicBezTo>
                    <a:pt x="7327" y="15065"/>
                    <a:pt x="7213" y="15019"/>
                    <a:pt x="7099" y="14974"/>
                  </a:cubicBezTo>
                  <a:lnTo>
                    <a:pt x="7031" y="14928"/>
                  </a:lnTo>
                  <a:cubicBezTo>
                    <a:pt x="6962" y="14905"/>
                    <a:pt x="6894" y="14860"/>
                    <a:pt x="6802" y="14837"/>
                  </a:cubicBezTo>
                  <a:lnTo>
                    <a:pt x="6757" y="14791"/>
                  </a:lnTo>
                  <a:lnTo>
                    <a:pt x="6734" y="14791"/>
                  </a:lnTo>
                  <a:lnTo>
                    <a:pt x="6688" y="14768"/>
                  </a:lnTo>
                  <a:lnTo>
                    <a:pt x="6665" y="14768"/>
                  </a:lnTo>
                  <a:cubicBezTo>
                    <a:pt x="6642" y="14768"/>
                    <a:pt x="6642" y="14746"/>
                    <a:pt x="6620" y="14746"/>
                  </a:cubicBezTo>
                  <a:lnTo>
                    <a:pt x="6574" y="14746"/>
                  </a:lnTo>
                  <a:lnTo>
                    <a:pt x="6483" y="14700"/>
                  </a:lnTo>
                  <a:cubicBezTo>
                    <a:pt x="6414" y="14677"/>
                    <a:pt x="6369" y="14654"/>
                    <a:pt x="6323" y="14631"/>
                  </a:cubicBezTo>
                  <a:cubicBezTo>
                    <a:pt x="6300" y="14609"/>
                    <a:pt x="6277" y="14586"/>
                    <a:pt x="6254" y="14563"/>
                  </a:cubicBezTo>
                  <a:cubicBezTo>
                    <a:pt x="6163" y="14517"/>
                    <a:pt x="6072" y="14472"/>
                    <a:pt x="6003" y="14426"/>
                  </a:cubicBezTo>
                  <a:lnTo>
                    <a:pt x="5981" y="14426"/>
                  </a:lnTo>
                  <a:cubicBezTo>
                    <a:pt x="5912" y="14380"/>
                    <a:pt x="5821" y="14358"/>
                    <a:pt x="5752" y="14312"/>
                  </a:cubicBezTo>
                  <a:cubicBezTo>
                    <a:pt x="5593" y="14243"/>
                    <a:pt x="5410" y="14175"/>
                    <a:pt x="5250" y="14084"/>
                  </a:cubicBezTo>
                  <a:cubicBezTo>
                    <a:pt x="5182" y="14061"/>
                    <a:pt x="5090" y="14015"/>
                    <a:pt x="5022" y="13970"/>
                  </a:cubicBezTo>
                  <a:cubicBezTo>
                    <a:pt x="4908" y="13901"/>
                    <a:pt x="4794" y="13833"/>
                    <a:pt x="4702" y="13764"/>
                  </a:cubicBezTo>
                  <a:lnTo>
                    <a:pt x="4611" y="13741"/>
                  </a:lnTo>
                  <a:cubicBezTo>
                    <a:pt x="4543" y="13696"/>
                    <a:pt x="4451" y="13650"/>
                    <a:pt x="4360" y="13604"/>
                  </a:cubicBezTo>
                  <a:lnTo>
                    <a:pt x="4200" y="13513"/>
                  </a:lnTo>
                  <a:cubicBezTo>
                    <a:pt x="4109" y="13467"/>
                    <a:pt x="3995" y="13399"/>
                    <a:pt x="3903" y="13353"/>
                  </a:cubicBezTo>
                  <a:cubicBezTo>
                    <a:pt x="3721" y="13262"/>
                    <a:pt x="3561" y="13171"/>
                    <a:pt x="3401" y="13079"/>
                  </a:cubicBezTo>
                  <a:lnTo>
                    <a:pt x="3310" y="13034"/>
                  </a:lnTo>
                  <a:lnTo>
                    <a:pt x="3287" y="13034"/>
                  </a:lnTo>
                  <a:cubicBezTo>
                    <a:pt x="3150" y="12965"/>
                    <a:pt x="3013" y="12897"/>
                    <a:pt x="2876" y="12828"/>
                  </a:cubicBezTo>
                  <a:cubicBezTo>
                    <a:pt x="2853" y="12805"/>
                    <a:pt x="2831" y="12805"/>
                    <a:pt x="2785" y="12783"/>
                  </a:cubicBezTo>
                  <a:lnTo>
                    <a:pt x="2717" y="12783"/>
                  </a:lnTo>
                  <a:cubicBezTo>
                    <a:pt x="2694" y="12760"/>
                    <a:pt x="2671" y="12760"/>
                    <a:pt x="2648" y="12737"/>
                  </a:cubicBezTo>
                  <a:lnTo>
                    <a:pt x="2625" y="12714"/>
                  </a:lnTo>
                  <a:cubicBezTo>
                    <a:pt x="2557" y="12691"/>
                    <a:pt x="2488" y="12646"/>
                    <a:pt x="2443" y="12623"/>
                  </a:cubicBezTo>
                  <a:cubicBezTo>
                    <a:pt x="2397" y="12577"/>
                    <a:pt x="2351" y="12577"/>
                    <a:pt x="2328" y="12554"/>
                  </a:cubicBezTo>
                  <a:cubicBezTo>
                    <a:pt x="2306" y="12554"/>
                    <a:pt x="2306" y="12532"/>
                    <a:pt x="2283" y="12532"/>
                  </a:cubicBezTo>
                  <a:cubicBezTo>
                    <a:pt x="2260" y="12532"/>
                    <a:pt x="2214" y="12554"/>
                    <a:pt x="2192" y="12577"/>
                  </a:cubicBezTo>
                  <a:cubicBezTo>
                    <a:pt x="2192" y="12554"/>
                    <a:pt x="2169" y="12554"/>
                    <a:pt x="2146" y="12532"/>
                  </a:cubicBezTo>
                  <a:lnTo>
                    <a:pt x="1804" y="12303"/>
                  </a:lnTo>
                  <a:lnTo>
                    <a:pt x="1461" y="12075"/>
                  </a:lnTo>
                  <a:lnTo>
                    <a:pt x="1393" y="12029"/>
                  </a:lnTo>
                  <a:lnTo>
                    <a:pt x="1233" y="11915"/>
                  </a:lnTo>
                  <a:cubicBezTo>
                    <a:pt x="1187" y="11847"/>
                    <a:pt x="1142" y="11801"/>
                    <a:pt x="1096" y="11755"/>
                  </a:cubicBezTo>
                  <a:lnTo>
                    <a:pt x="1073" y="11733"/>
                  </a:lnTo>
                  <a:cubicBezTo>
                    <a:pt x="1027" y="11687"/>
                    <a:pt x="1005" y="11664"/>
                    <a:pt x="982" y="11641"/>
                  </a:cubicBezTo>
                  <a:lnTo>
                    <a:pt x="959" y="11619"/>
                  </a:lnTo>
                  <a:cubicBezTo>
                    <a:pt x="891" y="11573"/>
                    <a:pt x="822" y="11504"/>
                    <a:pt x="754" y="11459"/>
                  </a:cubicBezTo>
                  <a:lnTo>
                    <a:pt x="708" y="11436"/>
                  </a:lnTo>
                  <a:cubicBezTo>
                    <a:pt x="617" y="11390"/>
                    <a:pt x="548" y="11322"/>
                    <a:pt x="457" y="11276"/>
                  </a:cubicBezTo>
                  <a:lnTo>
                    <a:pt x="434" y="11253"/>
                  </a:lnTo>
                  <a:lnTo>
                    <a:pt x="388" y="11231"/>
                  </a:lnTo>
                  <a:lnTo>
                    <a:pt x="366" y="11231"/>
                  </a:lnTo>
                  <a:cubicBezTo>
                    <a:pt x="343" y="11208"/>
                    <a:pt x="320" y="11185"/>
                    <a:pt x="297" y="11162"/>
                  </a:cubicBezTo>
                  <a:cubicBezTo>
                    <a:pt x="274" y="11162"/>
                    <a:pt x="251" y="11139"/>
                    <a:pt x="229" y="11139"/>
                  </a:cubicBezTo>
                  <a:cubicBezTo>
                    <a:pt x="206" y="11116"/>
                    <a:pt x="160" y="11094"/>
                    <a:pt x="137" y="11094"/>
                  </a:cubicBezTo>
                  <a:cubicBezTo>
                    <a:pt x="114" y="11094"/>
                    <a:pt x="92" y="11116"/>
                    <a:pt x="69" y="11116"/>
                  </a:cubicBezTo>
                  <a:cubicBezTo>
                    <a:pt x="46" y="11139"/>
                    <a:pt x="23" y="11139"/>
                    <a:pt x="23" y="11162"/>
                  </a:cubicBezTo>
                  <a:cubicBezTo>
                    <a:pt x="0" y="11208"/>
                    <a:pt x="0" y="11253"/>
                    <a:pt x="23" y="11276"/>
                  </a:cubicBezTo>
                  <a:cubicBezTo>
                    <a:pt x="23" y="11322"/>
                    <a:pt x="23" y="11367"/>
                    <a:pt x="69" y="11413"/>
                  </a:cubicBezTo>
                  <a:cubicBezTo>
                    <a:pt x="69" y="11413"/>
                    <a:pt x="92" y="11413"/>
                    <a:pt x="92" y="11436"/>
                  </a:cubicBezTo>
                  <a:cubicBezTo>
                    <a:pt x="92" y="11459"/>
                    <a:pt x="92" y="11482"/>
                    <a:pt x="114" y="11504"/>
                  </a:cubicBezTo>
                  <a:cubicBezTo>
                    <a:pt x="137" y="11527"/>
                    <a:pt x="160" y="11573"/>
                    <a:pt x="206" y="11596"/>
                  </a:cubicBezTo>
                  <a:lnTo>
                    <a:pt x="229" y="11596"/>
                  </a:lnTo>
                  <a:cubicBezTo>
                    <a:pt x="229" y="11619"/>
                    <a:pt x="251" y="11641"/>
                    <a:pt x="274" y="11664"/>
                  </a:cubicBezTo>
                  <a:lnTo>
                    <a:pt x="343" y="11710"/>
                  </a:lnTo>
                  <a:lnTo>
                    <a:pt x="434" y="11778"/>
                  </a:lnTo>
                  <a:lnTo>
                    <a:pt x="480" y="11801"/>
                  </a:lnTo>
                  <a:cubicBezTo>
                    <a:pt x="571" y="11870"/>
                    <a:pt x="662" y="11961"/>
                    <a:pt x="776" y="12029"/>
                  </a:cubicBezTo>
                  <a:lnTo>
                    <a:pt x="891" y="12121"/>
                  </a:lnTo>
                  <a:lnTo>
                    <a:pt x="913" y="12144"/>
                  </a:lnTo>
                  <a:cubicBezTo>
                    <a:pt x="959" y="12189"/>
                    <a:pt x="1005" y="12212"/>
                    <a:pt x="1050" y="12258"/>
                  </a:cubicBezTo>
                  <a:lnTo>
                    <a:pt x="1096" y="12303"/>
                  </a:lnTo>
                  <a:cubicBezTo>
                    <a:pt x="1142" y="12326"/>
                    <a:pt x="1164" y="12349"/>
                    <a:pt x="1210" y="12372"/>
                  </a:cubicBezTo>
                  <a:lnTo>
                    <a:pt x="1233" y="12395"/>
                  </a:lnTo>
                  <a:lnTo>
                    <a:pt x="1279" y="12440"/>
                  </a:lnTo>
                  <a:lnTo>
                    <a:pt x="1301" y="12440"/>
                  </a:lnTo>
                  <a:cubicBezTo>
                    <a:pt x="1324" y="12463"/>
                    <a:pt x="1370" y="12486"/>
                    <a:pt x="1393" y="12509"/>
                  </a:cubicBezTo>
                  <a:lnTo>
                    <a:pt x="1438" y="12509"/>
                  </a:lnTo>
                  <a:cubicBezTo>
                    <a:pt x="1461" y="12509"/>
                    <a:pt x="1507" y="12509"/>
                    <a:pt x="1507" y="12486"/>
                  </a:cubicBezTo>
                  <a:cubicBezTo>
                    <a:pt x="1621" y="12577"/>
                    <a:pt x="1758" y="12646"/>
                    <a:pt x="1872" y="12714"/>
                  </a:cubicBezTo>
                  <a:lnTo>
                    <a:pt x="2009" y="12805"/>
                  </a:lnTo>
                  <a:lnTo>
                    <a:pt x="2100" y="12851"/>
                  </a:lnTo>
                  <a:lnTo>
                    <a:pt x="2260" y="12942"/>
                  </a:lnTo>
                  <a:cubicBezTo>
                    <a:pt x="2351" y="13011"/>
                    <a:pt x="2420" y="13057"/>
                    <a:pt x="2511" y="13102"/>
                  </a:cubicBezTo>
                  <a:lnTo>
                    <a:pt x="2534" y="13125"/>
                  </a:lnTo>
                  <a:lnTo>
                    <a:pt x="2580" y="13148"/>
                  </a:lnTo>
                  <a:lnTo>
                    <a:pt x="2602" y="13148"/>
                  </a:lnTo>
                  <a:cubicBezTo>
                    <a:pt x="2625" y="13171"/>
                    <a:pt x="2648" y="13193"/>
                    <a:pt x="2671" y="13193"/>
                  </a:cubicBezTo>
                  <a:cubicBezTo>
                    <a:pt x="2671" y="13193"/>
                    <a:pt x="2671" y="13193"/>
                    <a:pt x="2694" y="13216"/>
                  </a:cubicBezTo>
                  <a:lnTo>
                    <a:pt x="2739" y="13239"/>
                  </a:lnTo>
                  <a:cubicBezTo>
                    <a:pt x="2853" y="13308"/>
                    <a:pt x="2968" y="13376"/>
                    <a:pt x="3082" y="13445"/>
                  </a:cubicBezTo>
                  <a:lnTo>
                    <a:pt x="3150" y="13490"/>
                  </a:lnTo>
                  <a:lnTo>
                    <a:pt x="3242" y="13536"/>
                  </a:lnTo>
                  <a:lnTo>
                    <a:pt x="3287" y="13559"/>
                  </a:lnTo>
                  <a:lnTo>
                    <a:pt x="3310" y="13582"/>
                  </a:lnTo>
                  <a:cubicBezTo>
                    <a:pt x="3356" y="13604"/>
                    <a:pt x="3378" y="13604"/>
                    <a:pt x="3424" y="13627"/>
                  </a:cubicBezTo>
                  <a:cubicBezTo>
                    <a:pt x="3447" y="13650"/>
                    <a:pt x="3470" y="13650"/>
                    <a:pt x="3493" y="13650"/>
                  </a:cubicBezTo>
                  <a:cubicBezTo>
                    <a:pt x="3493" y="13650"/>
                    <a:pt x="3515" y="13650"/>
                    <a:pt x="3515" y="13627"/>
                  </a:cubicBezTo>
                  <a:cubicBezTo>
                    <a:pt x="3652" y="13696"/>
                    <a:pt x="3766" y="13764"/>
                    <a:pt x="3903" y="13833"/>
                  </a:cubicBezTo>
                  <a:cubicBezTo>
                    <a:pt x="3995" y="13878"/>
                    <a:pt x="4063" y="13901"/>
                    <a:pt x="4132" y="13947"/>
                  </a:cubicBezTo>
                  <a:lnTo>
                    <a:pt x="4177" y="13970"/>
                  </a:lnTo>
                  <a:lnTo>
                    <a:pt x="4223" y="13992"/>
                  </a:lnTo>
                  <a:lnTo>
                    <a:pt x="4269" y="14015"/>
                  </a:lnTo>
                  <a:lnTo>
                    <a:pt x="4291" y="14015"/>
                  </a:lnTo>
                  <a:lnTo>
                    <a:pt x="4314" y="14038"/>
                  </a:lnTo>
                  <a:cubicBezTo>
                    <a:pt x="4337" y="14038"/>
                    <a:pt x="4360" y="14061"/>
                    <a:pt x="4406" y="14061"/>
                  </a:cubicBezTo>
                  <a:lnTo>
                    <a:pt x="4474" y="14061"/>
                  </a:lnTo>
                  <a:lnTo>
                    <a:pt x="4497" y="14084"/>
                  </a:lnTo>
                  <a:lnTo>
                    <a:pt x="4520" y="14084"/>
                  </a:lnTo>
                  <a:cubicBezTo>
                    <a:pt x="4611" y="14129"/>
                    <a:pt x="4680" y="14175"/>
                    <a:pt x="4771" y="14221"/>
                  </a:cubicBezTo>
                  <a:lnTo>
                    <a:pt x="4816" y="14243"/>
                  </a:lnTo>
                  <a:cubicBezTo>
                    <a:pt x="4862" y="14289"/>
                    <a:pt x="4931" y="14335"/>
                    <a:pt x="4999" y="14358"/>
                  </a:cubicBezTo>
                  <a:lnTo>
                    <a:pt x="5068" y="14403"/>
                  </a:lnTo>
                  <a:cubicBezTo>
                    <a:pt x="5136" y="14426"/>
                    <a:pt x="5182" y="14472"/>
                    <a:pt x="5250" y="14495"/>
                  </a:cubicBezTo>
                  <a:cubicBezTo>
                    <a:pt x="5341" y="14540"/>
                    <a:pt x="5433" y="14586"/>
                    <a:pt x="5547" y="14631"/>
                  </a:cubicBezTo>
                  <a:cubicBezTo>
                    <a:pt x="5593" y="14677"/>
                    <a:pt x="5638" y="14700"/>
                    <a:pt x="5707" y="14723"/>
                  </a:cubicBezTo>
                  <a:lnTo>
                    <a:pt x="5798" y="14768"/>
                  </a:lnTo>
                  <a:cubicBezTo>
                    <a:pt x="5958" y="14837"/>
                    <a:pt x="6095" y="14905"/>
                    <a:pt x="6232" y="14951"/>
                  </a:cubicBezTo>
                  <a:lnTo>
                    <a:pt x="6300" y="14974"/>
                  </a:lnTo>
                  <a:cubicBezTo>
                    <a:pt x="6369" y="15019"/>
                    <a:pt x="6460" y="15042"/>
                    <a:pt x="6528" y="15088"/>
                  </a:cubicBezTo>
                  <a:lnTo>
                    <a:pt x="6620" y="15111"/>
                  </a:lnTo>
                  <a:lnTo>
                    <a:pt x="6688" y="15156"/>
                  </a:lnTo>
                  <a:lnTo>
                    <a:pt x="6779" y="15179"/>
                  </a:lnTo>
                  <a:lnTo>
                    <a:pt x="6894" y="15225"/>
                  </a:lnTo>
                  <a:lnTo>
                    <a:pt x="6962" y="15248"/>
                  </a:lnTo>
                  <a:lnTo>
                    <a:pt x="7008" y="15271"/>
                  </a:lnTo>
                  <a:lnTo>
                    <a:pt x="7053" y="15316"/>
                  </a:lnTo>
                  <a:lnTo>
                    <a:pt x="7099" y="15339"/>
                  </a:lnTo>
                  <a:lnTo>
                    <a:pt x="7167" y="15362"/>
                  </a:lnTo>
                  <a:cubicBezTo>
                    <a:pt x="7213" y="15385"/>
                    <a:pt x="7282" y="15430"/>
                    <a:pt x="7350" y="15453"/>
                  </a:cubicBezTo>
                  <a:lnTo>
                    <a:pt x="7441" y="15499"/>
                  </a:lnTo>
                  <a:cubicBezTo>
                    <a:pt x="7510" y="15522"/>
                    <a:pt x="7555" y="15544"/>
                    <a:pt x="7601" y="15567"/>
                  </a:cubicBezTo>
                  <a:lnTo>
                    <a:pt x="7624" y="15590"/>
                  </a:lnTo>
                  <a:lnTo>
                    <a:pt x="7670" y="15590"/>
                  </a:lnTo>
                  <a:cubicBezTo>
                    <a:pt x="7670" y="15590"/>
                    <a:pt x="7670" y="15613"/>
                    <a:pt x="7670" y="15613"/>
                  </a:cubicBezTo>
                  <a:cubicBezTo>
                    <a:pt x="7738" y="15636"/>
                    <a:pt x="7784" y="15681"/>
                    <a:pt x="7829" y="15704"/>
                  </a:cubicBezTo>
                  <a:cubicBezTo>
                    <a:pt x="7875" y="15704"/>
                    <a:pt x="7898" y="15727"/>
                    <a:pt x="7921" y="15727"/>
                  </a:cubicBezTo>
                  <a:lnTo>
                    <a:pt x="7966" y="15750"/>
                  </a:lnTo>
                  <a:lnTo>
                    <a:pt x="8012" y="15773"/>
                  </a:lnTo>
                  <a:lnTo>
                    <a:pt x="8103" y="15818"/>
                  </a:lnTo>
                  <a:lnTo>
                    <a:pt x="8126" y="15818"/>
                  </a:lnTo>
                  <a:cubicBezTo>
                    <a:pt x="8217" y="15864"/>
                    <a:pt x="8309" y="15887"/>
                    <a:pt x="8377" y="15933"/>
                  </a:cubicBezTo>
                  <a:lnTo>
                    <a:pt x="8469" y="15955"/>
                  </a:lnTo>
                  <a:cubicBezTo>
                    <a:pt x="8605" y="16024"/>
                    <a:pt x="8765" y="16092"/>
                    <a:pt x="8902" y="16138"/>
                  </a:cubicBezTo>
                  <a:lnTo>
                    <a:pt x="8925" y="16161"/>
                  </a:lnTo>
                  <a:cubicBezTo>
                    <a:pt x="8971" y="16184"/>
                    <a:pt x="9016" y="16184"/>
                    <a:pt x="9039" y="16206"/>
                  </a:cubicBezTo>
                  <a:lnTo>
                    <a:pt x="9130" y="16252"/>
                  </a:lnTo>
                  <a:lnTo>
                    <a:pt x="9199" y="16275"/>
                  </a:lnTo>
                  <a:cubicBezTo>
                    <a:pt x="9245" y="16298"/>
                    <a:pt x="9290" y="16321"/>
                    <a:pt x="9359" y="16343"/>
                  </a:cubicBezTo>
                  <a:lnTo>
                    <a:pt x="9382" y="16343"/>
                  </a:lnTo>
                  <a:lnTo>
                    <a:pt x="9404" y="16366"/>
                  </a:lnTo>
                  <a:lnTo>
                    <a:pt x="9473" y="16389"/>
                  </a:lnTo>
                  <a:cubicBezTo>
                    <a:pt x="9633" y="16457"/>
                    <a:pt x="9792" y="16526"/>
                    <a:pt x="10021" y="16594"/>
                  </a:cubicBezTo>
                  <a:cubicBezTo>
                    <a:pt x="10112" y="16617"/>
                    <a:pt x="10226" y="16663"/>
                    <a:pt x="10317" y="16686"/>
                  </a:cubicBezTo>
                  <a:lnTo>
                    <a:pt x="10340" y="16686"/>
                  </a:lnTo>
                  <a:cubicBezTo>
                    <a:pt x="10386" y="16709"/>
                    <a:pt x="10454" y="16731"/>
                    <a:pt x="10500" y="16754"/>
                  </a:cubicBezTo>
                  <a:cubicBezTo>
                    <a:pt x="10568" y="16777"/>
                    <a:pt x="10637" y="16800"/>
                    <a:pt x="10705" y="16823"/>
                  </a:cubicBezTo>
                  <a:lnTo>
                    <a:pt x="10820" y="16868"/>
                  </a:lnTo>
                  <a:lnTo>
                    <a:pt x="10842" y="16868"/>
                  </a:lnTo>
                  <a:lnTo>
                    <a:pt x="10865" y="16891"/>
                  </a:lnTo>
                  <a:lnTo>
                    <a:pt x="10888" y="16891"/>
                  </a:lnTo>
                  <a:cubicBezTo>
                    <a:pt x="10934" y="16891"/>
                    <a:pt x="10956" y="16914"/>
                    <a:pt x="10979" y="16914"/>
                  </a:cubicBezTo>
                  <a:lnTo>
                    <a:pt x="11139" y="16960"/>
                  </a:lnTo>
                  <a:lnTo>
                    <a:pt x="11299" y="17005"/>
                  </a:lnTo>
                  <a:cubicBezTo>
                    <a:pt x="11299" y="17028"/>
                    <a:pt x="11322" y="17028"/>
                    <a:pt x="11344" y="17028"/>
                  </a:cubicBezTo>
                  <a:lnTo>
                    <a:pt x="11367" y="17028"/>
                  </a:lnTo>
                  <a:lnTo>
                    <a:pt x="11413" y="17051"/>
                  </a:lnTo>
                  <a:lnTo>
                    <a:pt x="11596" y="17097"/>
                  </a:lnTo>
                  <a:lnTo>
                    <a:pt x="11641" y="17097"/>
                  </a:lnTo>
                  <a:cubicBezTo>
                    <a:pt x="11664" y="17119"/>
                    <a:pt x="11710" y="17119"/>
                    <a:pt x="11733" y="17142"/>
                  </a:cubicBezTo>
                  <a:lnTo>
                    <a:pt x="11801" y="17165"/>
                  </a:lnTo>
                  <a:cubicBezTo>
                    <a:pt x="11847" y="17188"/>
                    <a:pt x="11915" y="17188"/>
                    <a:pt x="11961" y="17211"/>
                  </a:cubicBezTo>
                  <a:cubicBezTo>
                    <a:pt x="12121" y="17256"/>
                    <a:pt x="12280" y="17302"/>
                    <a:pt x="12417" y="17348"/>
                  </a:cubicBezTo>
                  <a:lnTo>
                    <a:pt x="12463" y="17348"/>
                  </a:lnTo>
                  <a:lnTo>
                    <a:pt x="12600" y="17371"/>
                  </a:lnTo>
                  <a:cubicBezTo>
                    <a:pt x="12691" y="17416"/>
                    <a:pt x="12760" y="17439"/>
                    <a:pt x="12851" y="17462"/>
                  </a:cubicBezTo>
                  <a:cubicBezTo>
                    <a:pt x="12942" y="17485"/>
                    <a:pt x="13034" y="17507"/>
                    <a:pt x="13125" y="17507"/>
                  </a:cubicBezTo>
                  <a:cubicBezTo>
                    <a:pt x="13216" y="17530"/>
                    <a:pt x="13307" y="17553"/>
                    <a:pt x="13399" y="17553"/>
                  </a:cubicBezTo>
                  <a:lnTo>
                    <a:pt x="13627" y="17553"/>
                  </a:lnTo>
                  <a:cubicBezTo>
                    <a:pt x="13673" y="17553"/>
                    <a:pt x="13718" y="17553"/>
                    <a:pt x="13764" y="17507"/>
                  </a:cubicBezTo>
                  <a:cubicBezTo>
                    <a:pt x="13787" y="17485"/>
                    <a:pt x="13810" y="17462"/>
                    <a:pt x="13832" y="17439"/>
                  </a:cubicBezTo>
                  <a:cubicBezTo>
                    <a:pt x="13855" y="17416"/>
                    <a:pt x="13878" y="17393"/>
                    <a:pt x="13901" y="17371"/>
                  </a:cubicBezTo>
                  <a:cubicBezTo>
                    <a:pt x="13924" y="17348"/>
                    <a:pt x="13947" y="17302"/>
                    <a:pt x="13969" y="17256"/>
                  </a:cubicBezTo>
                  <a:lnTo>
                    <a:pt x="13992" y="17234"/>
                  </a:lnTo>
                  <a:cubicBezTo>
                    <a:pt x="14015" y="17211"/>
                    <a:pt x="14015" y="17188"/>
                    <a:pt x="14038" y="17165"/>
                  </a:cubicBezTo>
                  <a:cubicBezTo>
                    <a:pt x="14084" y="17074"/>
                    <a:pt x="14129" y="17005"/>
                    <a:pt x="14175" y="16937"/>
                  </a:cubicBezTo>
                  <a:cubicBezTo>
                    <a:pt x="14243" y="16823"/>
                    <a:pt x="14312" y="16731"/>
                    <a:pt x="14380" y="16617"/>
                  </a:cubicBezTo>
                  <a:cubicBezTo>
                    <a:pt x="14586" y="16275"/>
                    <a:pt x="14791" y="15955"/>
                    <a:pt x="14951" y="15636"/>
                  </a:cubicBezTo>
                  <a:lnTo>
                    <a:pt x="14974" y="15613"/>
                  </a:lnTo>
                  <a:cubicBezTo>
                    <a:pt x="15042" y="15476"/>
                    <a:pt x="15133" y="15316"/>
                    <a:pt x="15202" y="15179"/>
                  </a:cubicBezTo>
                  <a:lnTo>
                    <a:pt x="15225" y="15111"/>
                  </a:lnTo>
                  <a:lnTo>
                    <a:pt x="15248" y="15088"/>
                  </a:lnTo>
                  <a:cubicBezTo>
                    <a:pt x="15248" y="15088"/>
                    <a:pt x="15270" y="15065"/>
                    <a:pt x="15270" y="15065"/>
                  </a:cubicBezTo>
                  <a:cubicBezTo>
                    <a:pt x="15270" y="15042"/>
                    <a:pt x="15293" y="15019"/>
                    <a:pt x="15293" y="14997"/>
                  </a:cubicBezTo>
                  <a:lnTo>
                    <a:pt x="15316" y="14974"/>
                  </a:lnTo>
                  <a:lnTo>
                    <a:pt x="15316" y="14951"/>
                  </a:lnTo>
                  <a:lnTo>
                    <a:pt x="15339" y="14928"/>
                  </a:lnTo>
                  <a:lnTo>
                    <a:pt x="15339" y="14905"/>
                  </a:lnTo>
                  <a:lnTo>
                    <a:pt x="15385" y="14814"/>
                  </a:lnTo>
                  <a:lnTo>
                    <a:pt x="15430" y="14746"/>
                  </a:lnTo>
                  <a:lnTo>
                    <a:pt x="15453" y="14700"/>
                  </a:lnTo>
                  <a:cubicBezTo>
                    <a:pt x="15453" y="14677"/>
                    <a:pt x="15476" y="14631"/>
                    <a:pt x="15499" y="14586"/>
                  </a:cubicBezTo>
                  <a:cubicBezTo>
                    <a:pt x="15590" y="14426"/>
                    <a:pt x="15658" y="14289"/>
                    <a:pt x="15750" y="14129"/>
                  </a:cubicBezTo>
                  <a:lnTo>
                    <a:pt x="15750" y="14106"/>
                  </a:lnTo>
                  <a:lnTo>
                    <a:pt x="15795" y="14038"/>
                  </a:lnTo>
                  <a:lnTo>
                    <a:pt x="15818" y="14015"/>
                  </a:lnTo>
                  <a:cubicBezTo>
                    <a:pt x="15841" y="14015"/>
                    <a:pt x="15864" y="13992"/>
                    <a:pt x="15864" y="13970"/>
                  </a:cubicBezTo>
                  <a:cubicBezTo>
                    <a:pt x="15887" y="13924"/>
                    <a:pt x="15910" y="13901"/>
                    <a:pt x="15932" y="13855"/>
                  </a:cubicBezTo>
                  <a:lnTo>
                    <a:pt x="15955" y="13833"/>
                  </a:lnTo>
                  <a:cubicBezTo>
                    <a:pt x="15955" y="13810"/>
                    <a:pt x="15978" y="13787"/>
                    <a:pt x="15978" y="13787"/>
                  </a:cubicBezTo>
                  <a:lnTo>
                    <a:pt x="16024" y="13673"/>
                  </a:lnTo>
                  <a:lnTo>
                    <a:pt x="16047" y="13650"/>
                  </a:lnTo>
                  <a:lnTo>
                    <a:pt x="16069" y="13604"/>
                  </a:lnTo>
                  <a:lnTo>
                    <a:pt x="16092" y="13559"/>
                  </a:lnTo>
                  <a:lnTo>
                    <a:pt x="16138" y="13490"/>
                  </a:lnTo>
                  <a:cubicBezTo>
                    <a:pt x="16229" y="13330"/>
                    <a:pt x="16298" y="13171"/>
                    <a:pt x="16389" y="13011"/>
                  </a:cubicBezTo>
                  <a:lnTo>
                    <a:pt x="16412" y="12988"/>
                  </a:lnTo>
                  <a:lnTo>
                    <a:pt x="16457" y="12920"/>
                  </a:lnTo>
                  <a:cubicBezTo>
                    <a:pt x="16480" y="12897"/>
                    <a:pt x="16503" y="12874"/>
                    <a:pt x="16503" y="12851"/>
                  </a:cubicBezTo>
                  <a:lnTo>
                    <a:pt x="16526" y="12805"/>
                  </a:lnTo>
                  <a:cubicBezTo>
                    <a:pt x="16617" y="12668"/>
                    <a:pt x="16708" y="12509"/>
                    <a:pt x="16800" y="12372"/>
                  </a:cubicBezTo>
                  <a:lnTo>
                    <a:pt x="16823" y="12326"/>
                  </a:lnTo>
                  <a:lnTo>
                    <a:pt x="16937" y="12144"/>
                  </a:lnTo>
                  <a:lnTo>
                    <a:pt x="16960" y="12098"/>
                  </a:lnTo>
                  <a:lnTo>
                    <a:pt x="17005" y="12052"/>
                  </a:lnTo>
                  <a:cubicBezTo>
                    <a:pt x="17028" y="11984"/>
                    <a:pt x="17074" y="11915"/>
                    <a:pt x="17119" y="11847"/>
                  </a:cubicBezTo>
                  <a:lnTo>
                    <a:pt x="17256" y="11619"/>
                  </a:lnTo>
                  <a:lnTo>
                    <a:pt x="17325" y="11504"/>
                  </a:lnTo>
                  <a:lnTo>
                    <a:pt x="17348" y="11459"/>
                  </a:lnTo>
                  <a:lnTo>
                    <a:pt x="17416" y="11345"/>
                  </a:lnTo>
                  <a:lnTo>
                    <a:pt x="17462" y="11253"/>
                  </a:lnTo>
                  <a:lnTo>
                    <a:pt x="17507" y="11162"/>
                  </a:lnTo>
                  <a:cubicBezTo>
                    <a:pt x="17530" y="11139"/>
                    <a:pt x="17553" y="11116"/>
                    <a:pt x="17553" y="11094"/>
                  </a:cubicBezTo>
                  <a:lnTo>
                    <a:pt x="17599" y="11025"/>
                  </a:lnTo>
                  <a:cubicBezTo>
                    <a:pt x="17621" y="11002"/>
                    <a:pt x="17621" y="10979"/>
                    <a:pt x="17644" y="10934"/>
                  </a:cubicBezTo>
                  <a:cubicBezTo>
                    <a:pt x="17644" y="10911"/>
                    <a:pt x="17644" y="10888"/>
                    <a:pt x="17644" y="10865"/>
                  </a:cubicBezTo>
                  <a:cubicBezTo>
                    <a:pt x="17644" y="10842"/>
                    <a:pt x="17621" y="10820"/>
                    <a:pt x="17621" y="10820"/>
                  </a:cubicBezTo>
                  <a:lnTo>
                    <a:pt x="17644" y="10774"/>
                  </a:lnTo>
                  <a:lnTo>
                    <a:pt x="17667" y="10728"/>
                  </a:lnTo>
                  <a:lnTo>
                    <a:pt x="17736" y="10614"/>
                  </a:lnTo>
                  <a:lnTo>
                    <a:pt x="17781" y="10500"/>
                  </a:lnTo>
                  <a:cubicBezTo>
                    <a:pt x="17804" y="10477"/>
                    <a:pt x="17827" y="10432"/>
                    <a:pt x="17850" y="10409"/>
                  </a:cubicBezTo>
                  <a:lnTo>
                    <a:pt x="17873" y="10386"/>
                  </a:lnTo>
                  <a:lnTo>
                    <a:pt x="17918" y="10295"/>
                  </a:lnTo>
                  <a:cubicBezTo>
                    <a:pt x="17987" y="10158"/>
                    <a:pt x="18078" y="10044"/>
                    <a:pt x="18146" y="9907"/>
                  </a:cubicBezTo>
                  <a:lnTo>
                    <a:pt x="18192" y="9838"/>
                  </a:lnTo>
                  <a:lnTo>
                    <a:pt x="18261" y="9747"/>
                  </a:lnTo>
                  <a:lnTo>
                    <a:pt x="18283" y="9701"/>
                  </a:lnTo>
                  <a:lnTo>
                    <a:pt x="18306" y="9656"/>
                  </a:lnTo>
                  <a:lnTo>
                    <a:pt x="18329" y="9633"/>
                  </a:lnTo>
                  <a:lnTo>
                    <a:pt x="18329" y="9610"/>
                  </a:lnTo>
                  <a:lnTo>
                    <a:pt x="18352" y="9587"/>
                  </a:lnTo>
                  <a:cubicBezTo>
                    <a:pt x="18352" y="9564"/>
                    <a:pt x="18375" y="9541"/>
                    <a:pt x="18375" y="9519"/>
                  </a:cubicBezTo>
                  <a:cubicBezTo>
                    <a:pt x="18398" y="9496"/>
                    <a:pt x="18398" y="9473"/>
                    <a:pt x="18398" y="9450"/>
                  </a:cubicBezTo>
                  <a:lnTo>
                    <a:pt x="18420" y="9404"/>
                  </a:lnTo>
                  <a:lnTo>
                    <a:pt x="18443" y="9382"/>
                  </a:lnTo>
                  <a:cubicBezTo>
                    <a:pt x="18443" y="9359"/>
                    <a:pt x="18443" y="9359"/>
                    <a:pt x="18443" y="9336"/>
                  </a:cubicBezTo>
                  <a:cubicBezTo>
                    <a:pt x="18489" y="9313"/>
                    <a:pt x="18512" y="9245"/>
                    <a:pt x="18534" y="9199"/>
                  </a:cubicBezTo>
                  <a:lnTo>
                    <a:pt x="18557" y="9176"/>
                  </a:lnTo>
                  <a:lnTo>
                    <a:pt x="18557" y="9153"/>
                  </a:lnTo>
                  <a:lnTo>
                    <a:pt x="18580" y="9153"/>
                  </a:lnTo>
                  <a:lnTo>
                    <a:pt x="18603" y="9085"/>
                  </a:lnTo>
                  <a:lnTo>
                    <a:pt x="18649" y="8994"/>
                  </a:lnTo>
                  <a:lnTo>
                    <a:pt x="18763" y="8834"/>
                  </a:lnTo>
                  <a:lnTo>
                    <a:pt x="18808" y="8765"/>
                  </a:lnTo>
                  <a:lnTo>
                    <a:pt x="18831" y="8720"/>
                  </a:lnTo>
                  <a:lnTo>
                    <a:pt x="18854" y="8651"/>
                  </a:lnTo>
                  <a:lnTo>
                    <a:pt x="18877" y="8628"/>
                  </a:lnTo>
                  <a:cubicBezTo>
                    <a:pt x="18900" y="8583"/>
                    <a:pt x="18922" y="8560"/>
                    <a:pt x="18945" y="8514"/>
                  </a:cubicBezTo>
                  <a:cubicBezTo>
                    <a:pt x="18945" y="8491"/>
                    <a:pt x="18945" y="8469"/>
                    <a:pt x="18945" y="8423"/>
                  </a:cubicBezTo>
                  <a:cubicBezTo>
                    <a:pt x="18968" y="8423"/>
                    <a:pt x="18991" y="8400"/>
                    <a:pt x="18991" y="8400"/>
                  </a:cubicBezTo>
                  <a:lnTo>
                    <a:pt x="19082" y="8240"/>
                  </a:lnTo>
                  <a:lnTo>
                    <a:pt x="19219" y="8012"/>
                  </a:lnTo>
                  <a:cubicBezTo>
                    <a:pt x="19311" y="7875"/>
                    <a:pt x="19379" y="7738"/>
                    <a:pt x="19470" y="7601"/>
                  </a:cubicBezTo>
                  <a:lnTo>
                    <a:pt x="19539" y="7487"/>
                  </a:lnTo>
                  <a:cubicBezTo>
                    <a:pt x="19584" y="7396"/>
                    <a:pt x="19653" y="7305"/>
                    <a:pt x="19699" y="7213"/>
                  </a:cubicBezTo>
                  <a:lnTo>
                    <a:pt x="19744" y="7145"/>
                  </a:lnTo>
                  <a:cubicBezTo>
                    <a:pt x="19836" y="7008"/>
                    <a:pt x="19904" y="6894"/>
                    <a:pt x="19950" y="6780"/>
                  </a:cubicBezTo>
                  <a:cubicBezTo>
                    <a:pt x="19972" y="6780"/>
                    <a:pt x="19972" y="6757"/>
                    <a:pt x="19972" y="6734"/>
                  </a:cubicBezTo>
                  <a:lnTo>
                    <a:pt x="19972" y="6688"/>
                  </a:lnTo>
                  <a:lnTo>
                    <a:pt x="20018" y="6643"/>
                  </a:lnTo>
                  <a:cubicBezTo>
                    <a:pt x="20087" y="6506"/>
                    <a:pt x="20178" y="6392"/>
                    <a:pt x="20246" y="6255"/>
                  </a:cubicBezTo>
                  <a:lnTo>
                    <a:pt x="20269" y="6232"/>
                  </a:lnTo>
                  <a:lnTo>
                    <a:pt x="20292" y="6186"/>
                  </a:lnTo>
                  <a:lnTo>
                    <a:pt x="20315" y="6163"/>
                  </a:lnTo>
                  <a:cubicBezTo>
                    <a:pt x="20383" y="6049"/>
                    <a:pt x="20452" y="5912"/>
                    <a:pt x="20520" y="5798"/>
                  </a:cubicBezTo>
                  <a:lnTo>
                    <a:pt x="20520" y="5775"/>
                  </a:lnTo>
                  <a:lnTo>
                    <a:pt x="20543" y="5752"/>
                  </a:lnTo>
                  <a:lnTo>
                    <a:pt x="20589" y="5661"/>
                  </a:lnTo>
                  <a:lnTo>
                    <a:pt x="20657" y="5593"/>
                  </a:lnTo>
                  <a:cubicBezTo>
                    <a:pt x="20657" y="5547"/>
                    <a:pt x="20680" y="5524"/>
                    <a:pt x="20703" y="5479"/>
                  </a:cubicBezTo>
                  <a:lnTo>
                    <a:pt x="20726" y="5456"/>
                  </a:lnTo>
                  <a:cubicBezTo>
                    <a:pt x="20749" y="5433"/>
                    <a:pt x="20771" y="5387"/>
                    <a:pt x="20771" y="5342"/>
                  </a:cubicBezTo>
                  <a:cubicBezTo>
                    <a:pt x="20794" y="5319"/>
                    <a:pt x="20794" y="5296"/>
                    <a:pt x="20794" y="5273"/>
                  </a:cubicBezTo>
                  <a:lnTo>
                    <a:pt x="20794" y="5250"/>
                  </a:lnTo>
                  <a:cubicBezTo>
                    <a:pt x="20863" y="5136"/>
                    <a:pt x="20931" y="5022"/>
                    <a:pt x="20977" y="4908"/>
                  </a:cubicBezTo>
                  <a:lnTo>
                    <a:pt x="21022" y="4839"/>
                  </a:lnTo>
                  <a:lnTo>
                    <a:pt x="21022" y="4817"/>
                  </a:lnTo>
                  <a:lnTo>
                    <a:pt x="21045" y="4794"/>
                  </a:lnTo>
                  <a:cubicBezTo>
                    <a:pt x="21045" y="4794"/>
                    <a:pt x="21068" y="4771"/>
                    <a:pt x="21068" y="4748"/>
                  </a:cubicBezTo>
                  <a:lnTo>
                    <a:pt x="21159" y="4588"/>
                  </a:lnTo>
                  <a:lnTo>
                    <a:pt x="21182" y="4543"/>
                  </a:lnTo>
                  <a:cubicBezTo>
                    <a:pt x="21228" y="4543"/>
                    <a:pt x="21273" y="4520"/>
                    <a:pt x="21296" y="4474"/>
                  </a:cubicBezTo>
                  <a:cubicBezTo>
                    <a:pt x="21319" y="4429"/>
                    <a:pt x="21365" y="4383"/>
                    <a:pt x="21388" y="4337"/>
                  </a:cubicBezTo>
                  <a:lnTo>
                    <a:pt x="21410" y="4292"/>
                  </a:lnTo>
                  <a:cubicBezTo>
                    <a:pt x="21433" y="4246"/>
                    <a:pt x="21456" y="4200"/>
                    <a:pt x="21479" y="4155"/>
                  </a:cubicBezTo>
                  <a:lnTo>
                    <a:pt x="21525" y="4063"/>
                  </a:lnTo>
                  <a:lnTo>
                    <a:pt x="21570" y="3972"/>
                  </a:lnTo>
                  <a:lnTo>
                    <a:pt x="21593" y="3926"/>
                  </a:lnTo>
                  <a:lnTo>
                    <a:pt x="21639" y="3858"/>
                  </a:lnTo>
                  <a:cubicBezTo>
                    <a:pt x="21662" y="3789"/>
                    <a:pt x="21707" y="3744"/>
                    <a:pt x="21730" y="3675"/>
                  </a:cubicBezTo>
                  <a:lnTo>
                    <a:pt x="21776" y="3607"/>
                  </a:lnTo>
                  <a:lnTo>
                    <a:pt x="21798" y="3584"/>
                  </a:lnTo>
                  <a:cubicBezTo>
                    <a:pt x="21821" y="3538"/>
                    <a:pt x="21844" y="3470"/>
                    <a:pt x="21867" y="3424"/>
                  </a:cubicBezTo>
                  <a:lnTo>
                    <a:pt x="21913" y="3379"/>
                  </a:lnTo>
                  <a:lnTo>
                    <a:pt x="21935" y="3333"/>
                  </a:lnTo>
                  <a:lnTo>
                    <a:pt x="21981" y="3264"/>
                  </a:lnTo>
                  <a:lnTo>
                    <a:pt x="22004" y="3219"/>
                  </a:lnTo>
                  <a:cubicBezTo>
                    <a:pt x="22050" y="3128"/>
                    <a:pt x="22118" y="3036"/>
                    <a:pt x="22164" y="2945"/>
                  </a:cubicBezTo>
                  <a:lnTo>
                    <a:pt x="22232" y="2854"/>
                  </a:lnTo>
                  <a:lnTo>
                    <a:pt x="22323" y="2694"/>
                  </a:lnTo>
                  <a:lnTo>
                    <a:pt x="22369" y="2648"/>
                  </a:lnTo>
                  <a:cubicBezTo>
                    <a:pt x="22415" y="2580"/>
                    <a:pt x="22460" y="2511"/>
                    <a:pt x="22483" y="2420"/>
                  </a:cubicBezTo>
                  <a:cubicBezTo>
                    <a:pt x="22483" y="2420"/>
                    <a:pt x="22506" y="2420"/>
                    <a:pt x="22506" y="2397"/>
                  </a:cubicBezTo>
                  <a:lnTo>
                    <a:pt x="22529" y="2351"/>
                  </a:lnTo>
                  <a:lnTo>
                    <a:pt x="22552" y="2306"/>
                  </a:lnTo>
                  <a:cubicBezTo>
                    <a:pt x="22575" y="2283"/>
                    <a:pt x="22597" y="2237"/>
                    <a:pt x="22620" y="2215"/>
                  </a:cubicBezTo>
                  <a:cubicBezTo>
                    <a:pt x="22620" y="2192"/>
                    <a:pt x="22643" y="2169"/>
                    <a:pt x="22643" y="2146"/>
                  </a:cubicBezTo>
                  <a:cubicBezTo>
                    <a:pt x="22643" y="2123"/>
                    <a:pt x="22643" y="2100"/>
                    <a:pt x="22620" y="2078"/>
                  </a:cubicBezTo>
                  <a:cubicBezTo>
                    <a:pt x="22620" y="2055"/>
                    <a:pt x="22620" y="2055"/>
                    <a:pt x="22597" y="2032"/>
                  </a:cubicBezTo>
                  <a:lnTo>
                    <a:pt x="22643" y="1986"/>
                  </a:lnTo>
                  <a:lnTo>
                    <a:pt x="22689" y="1941"/>
                  </a:lnTo>
                  <a:cubicBezTo>
                    <a:pt x="22711" y="1872"/>
                    <a:pt x="22757" y="1804"/>
                    <a:pt x="22803" y="1735"/>
                  </a:cubicBezTo>
                  <a:cubicBezTo>
                    <a:pt x="22871" y="1644"/>
                    <a:pt x="22917" y="1553"/>
                    <a:pt x="22963" y="1461"/>
                  </a:cubicBezTo>
                  <a:cubicBezTo>
                    <a:pt x="23008" y="1393"/>
                    <a:pt x="23054" y="1324"/>
                    <a:pt x="23100" y="1256"/>
                  </a:cubicBezTo>
                  <a:lnTo>
                    <a:pt x="23122" y="1233"/>
                  </a:lnTo>
                  <a:cubicBezTo>
                    <a:pt x="23145" y="1187"/>
                    <a:pt x="23168" y="1165"/>
                    <a:pt x="23191" y="1142"/>
                  </a:cubicBezTo>
                  <a:lnTo>
                    <a:pt x="23191" y="1119"/>
                  </a:lnTo>
                  <a:lnTo>
                    <a:pt x="23214" y="1073"/>
                  </a:lnTo>
                  <a:lnTo>
                    <a:pt x="23236" y="1050"/>
                  </a:lnTo>
                  <a:lnTo>
                    <a:pt x="23282" y="936"/>
                  </a:lnTo>
                  <a:cubicBezTo>
                    <a:pt x="23328" y="891"/>
                    <a:pt x="23373" y="799"/>
                    <a:pt x="23419" y="731"/>
                  </a:cubicBezTo>
                  <a:lnTo>
                    <a:pt x="23510" y="571"/>
                  </a:lnTo>
                  <a:cubicBezTo>
                    <a:pt x="23556" y="525"/>
                    <a:pt x="23556" y="503"/>
                    <a:pt x="23579" y="457"/>
                  </a:cubicBezTo>
                  <a:lnTo>
                    <a:pt x="23602" y="434"/>
                  </a:lnTo>
                  <a:lnTo>
                    <a:pt x="23602" y="411"/>
                  </a:lnTo>
                  <a:cubicBezTo>
                    <a:pt x="23625" y="366"/>
                    <a:pt x="23647" y="343"/>
                    <a:pt x="23647" y="320"/>
                  </a:cubicBezTo>
                  <a:cubicBezTo>
                    <a:pt x="23647" y="274"/>
                    <a:pt x="23625" y="229"/>
                    <a:pt x="23579" y="229"/>
                  </a:cubicBezTo>
                  <a:lnTo>
                    <a:pt x="23579" y="160"/>
                  </a:lnTo>
                  <a:cubicBezTo>
                    <a:pt x="23579" y="137"/>
                    <a:pt x="23579" y="115"/>
                    <a:pt x="23556" y="92"/>
                  </a:cubicBezTo>
                  <a:cubicBezTo>
                    <a:pt x="23556" y="69"/>
                    <a:pt x="23533" y="46"/>
                    <a:pt x="23510" y="23"/>
                  </a:cubicBezTo>
                  <a:cubicBezTo>
                    <a:pt x="23488" y="23"/>
                    <a:pt x="23465" y="0"/>
                    <a:pt x="234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700034" y="2226692"/>
              <a:ext cx="1271966" cy="1006328"/>
            </a:xfrm>
            <a:custGeom>
              <a:avLst/>
              <a:gdLst/>
              <a:ahLst/>
              <a:cxnLst/>
              <a:rect l="l" t="t" r="r" b="b"/>
              <a:pathLst>
                <a:path w="22735" h="17987" extrusionOk="0">
                  <a:moveTo>
                    <a:pt x="21684" y="0"/>
                  </a:moveTo>
                  <a:cubicBezTo>
                    <a:pt x="21639" y="0"/>
                    <a:pt x="21570" y="23"/>
                    <a:pt x="21547" y="69"/>
                  </a:cubicBezTo>
                  <a:cubicBezTo>
                    <a:pt x="21410" y="320"/>
                    <a:pt x="21273" y="548"/>
                    <a:pt x="21137" y="777"/>
                  </a:cubicBezTo>
                  <a:cubicBezTo>
                    <a:pt x="21045" y="959"/>
                    <a:pt x="20954" y="1142"/>
                    <a:pt x="20840" y="1302"/>
                  </a:cubicBezTo>
                  <a:cubicBezTo>
                    <a:pt x="20589" y="1758"/>
                    <a:pt x="20338" y="2215"/>
                    <a:pt x="20087" y="2648"/>
                  </a:cubicBezTo>
                  <a:cubicBezTo>
                    <a:pt x="19607" y="3493"/>
                    <a:pt x="19151" y="4337"/>
                    <a:pt x="18671" y="5182"/>
                  </a:cubicBezTo>
                  <a:lnTo>
                    <a:pt x="16959" y="8263"/>
                  </a:lnTo>
                  <a:lnTo>
                    <a:pt x="15636" y="10660"/>
                  </a:lnTo>
                  <a:lnTo>
                    <a:pt x="15293" y="11253"/>
                  </a:lnTo>
                  <a:cubicBezTo>
                    <a:pt x="14905" y="11938"/>
                    <a:pt x="14517" y="12646"/>
                    <a:pt x="14129" y="13330"/>
                  </a:cubicBezTo>
                  <a:lnTo>
                    <a:pt x="13832" y="13878"/>
                  </a:lnTo>
                  <a:cubicBezTo>
                    <a:pt x="13467" y="14540"/>
                    <a:pt x="13102" y="15179"/>
                    <a:pt x="12737" y="15841"/>
                  </a:cubicBezTo>
                  <a:cubicBezTo>
                    <a:pt x="12668" y="15978"/>
                    <a:pt x="12577" y="16138"/>
                    <a:pt x="12509" y="16275"/>
                  </a:cubicBezTo>
                  <a:lnTo>
                    <a:pt x="12440" y="16412"/>
                  </a:lnTo>
                  <a:cubicBezTo>
                    <a:pt x="12417" y="16480"/>
                    <a:pt x="12372" y="16549"/>
                    <a:pt x="12326" y="16640"/>
                  </a:cubicBezTo>
                  <a:cubicBezTo>
                    <a:pt x="12326" y="16663"/>
                    <a:pt x="12303" y="16709"/>
                    <a:pt x="12280" y="16731"/>
                  </a:cubicBezTo>
                  <a:lnTo>
                    <a:pt x="12257" y="16823"/>
                  </a:lnTo>
                  <a:lnTo>
                    <a:pt x="12235" y="16846"/>
                  </a:lnTo>
                  <a:lnTo>
                    <a:pt x="12212" y="16891"/>
                  </a:lnTo>
                  <a:cubicBezTo>
                    <a:pt x="12212" y="16914"/>
                    <a:pt x="12189" y="16937"/>
                    <a:pt x="12189" y="16937"/>
                  </a:cubicBezTo>
                  <a:cubicBezTo>
                    <a:pt x="12189" y="16960"/>
                    <a:pt x="12189" y="16960"/>
                    <a:pt x="12166" y="16982"/>
                  </a:cubicBezTo>
                  <a:lnTo>
                    <a:pt x="12166" y="17005"/>
                  </a:lnTo>
                  <a:cubicBezTo>
                    <a:pt x="12143" y="17005"/>
                    <a:pt x="12143" y="17028"/>
                    <a:pt x="12143" y="17028"/>
                  </a:cubicBezTo>
                  <a:lnTo>
                    <a:pt x="12121" y="17051"/>
                  </a:lnTo>
                  <a:cubicBezTo>
                    <a:pt x="12121" y="17074"/>
                    <a:pt x="12121" y="17074"/>
                    <a:pt x="12121" y="17074"/>
                  </a:cubicBezTo>
                  <a:cubicBezTo>
                    <a:pt x="12098" y="17097"/>
                    <a:pt x="12098" y="17119"/>
                    <a:pt x="12075" y="17142"/>
                  </a:cubicBezTo>
                  <a:cubicBezTo>
                    <a:pt x="12075" y="17188"/>
                    <a:pt x="12098" y="17256"/>
                    <a:pt x="12143" y="17279"/>
                  </a:cubicBezTo>
                  <a:lnTo>
                    <a:pt x="12212" y="17279"/>
                  </a:lnTo>
                  <a:cubicBezTo>
                    <a:pt x="12212" y="17302"/>
                    <a:pt x="12212" y="17348"/>
                    <a:pt x="12235" y="17371"/>
                  </a:cubicBezTo>
                  <a:cubicBezTo>
                    <a:pt x="12235" y="17393"/>
                    <a:pt x="12257" y="17393"/>
                    <a:pt x="12257" y="17416"/>
                  </a:cubicBezTo>
                  <a:lnTo>
                    <a:pt x="12235" y="17393"/>
                  </a:lnTo>
                  <a:lnTo>
                    <a:pt x="12052" y="17393"/>
                  </a:lnTo>
                  <a:cubicBezTo>
                    <a:pt x="12029" y="17393"/>
                    <a:pt x="12006" y="17371"/>
                    <a:pt x="11961" y="17371"/>
                  </a:cubicBezTo>
                  <a:lnTo>
                    <a:pt x="11938" y="17371"/>
                  </a:lnTo>
                  <a:lnTo>
                    <a:pt x="11892" y="17348"/>
                  </a:lnTo>
                  <a:lnTo>
                    <a:pt x="11824" y="17348"/>
                  </a:lnTo>
                  <a:lnTo>
                    <a:pt x="11710" y="17302"/>
                  </a:lnTo>
                  <a:cubicBezTo>
                    <a:pt x="11596" y="17279"/>
                    <a:pt x="11481" y="17256"/>
                    <a:pt x="11367" y="17211"/>
                  </a:cubicBezTo>
                  <a:cubicBezTo>
                    <a:pt x="11276" y="17188"/>
                    <a:pt x="11208" y="17188"/>
                    <a:pt x="11116" y="17165"/>
                  </a:cubicBezTo>
                  <a:lnTo>
                    <a:pt x="11002" y="17119"/>
                  </a:lnTo>
                  <a:cubicBezTo>
                    <a:pt x="10888" y="17074"/>
                    <a:pt x="10774" y="17051"/>
                    <a:pt x="10683" y="17005"/>
                  </a:cubicBezTo>
                  <a:lnTo>
                    <a:pt x="10568" y="16960"/>
                  </a:lnTo>
                  <a:cubicBezTo>
                    <a:pt x="10431" y="16914"/>
                    <a:pt x="10317" y="16868"/>
                    <a:pt x="10180" y="16823"/>
                  </a:cubicBezTo>
                  <a:cubicBezTo>
                    <a:pt x="10135" y="16800"/>
                    <a:pt x="10089" y="16777"/>
                    <a:pt x="10066" y="16777"/>
                  </a:cubicBezTo>
                  <a:cubicBezTo>
                    <a:pt x="10043" y="16754"/>
                    <a:pt x="10043" y="16754"/>
                    <a:pt x="10021" y="16731"/>
                  </a:cubicBezTo>
                  <a:cubicBezTo>
                    <a:pt x="9952" y="16686"/>
                    <a:pt x="9884" y="16663"/>
                    <a:pt x="9815" y="16640"/>
                  </a:cubicBezTo>
                  <a:lnTo>
                    <a:pt x="9792" y="16617"/>
                  </a:lnTo>
                  <a:lnTo>
                    <a:pt x="9633" y="16549"/>
                  </a:lnTo>
                  <a:cubicBezTo>
                    <a:pt x="9564" y="16526"/>
                    <a:pt x="9518" y="16503"/>
                    <a:pt x="9473" y="16480"/>
                  </a:cubicBezTo>
                  <a:lnTo>
                    <a:pt x="9359" y="16458"/>
                  </a:lnTo>
                  <a:cubicBezTo>
                    <a:pt x="9290" y="16435"/>
                    <a:pt x="9245" y="16389"/>
                    <a:pt x="9176" y="16366"/>
                  </a:cubicBezTo>
                  <a:lnTo>
                    <a:pt x="9085" y="16343"/>
                  </a:lnTo>
                  <a:cubicBezTo>
                    <a:pt x="9085" y="16298"/>
                    <a:pt x="9062" y="16275"/>
                    <a:pt x="9016" y="16252"/>
                  </a:cubicBezTo>
                  <a:cubicBezTo>
                    <a:pt x="8993" y="16229"/>
                    <a:pt x="8971" y="16229"/>
                    <a:pt x="8948" y="16229"/>
                  </a:cubicBezTo>
                  <a:cubicBezTo>
                    <a:pt x="8948" y="16229"/>
                    <a:pt x="8948" y="16206"/>
                    <a:pt x="8925" y="16206"/>
                  </a:cubicBezTo>
                  <a:cubicBezTo>
                    <a:pt x="8902" y="16206"/>
                    <a:pt x="8879" y="16184"/>
                    <a:pt x="8857" y="16184"/>
                  </a:cubicBezTo>
                  <a:cubicBezTo>
                    <a:pt x="8857" y="16184"/>
                    <a:pt x="8834" y="16161"/>
                    <a:pt x="8834" y="16161"/>
                  </a:cubicBezTo>
                  <a:lnTo>
                    <a:pt x="8811" y="16161"/>
                  </a:lnTo>
                  <a:cubicBezTo>
                    <a:pt x="8651" y="16092"/>
                    <a:pt x="8514" y="16024"/>
                    <a:pt x="8354" y="15978"/>
                  </a:cubicBezTo>
                  <a:cubicBezTo>
                    <a:pt x="8263" y="15933"/>
                    <a:pt x="8149" y="15887"/>
                    <a:pt x="8035" y="15841"/>
                  </a:cubicBezTo>
                  <a:lnTo>
                    <a:pt x="8012" y="15818"/>
                  </a:lnTo>
                  <a:lnTo>
                    <a:pt x="7966" y="15796"/>
                  </a:lnTo>
                  <a:cubicBezTo>
                    <a:pt x="7898" y="15773"/>
                    <a:pt x="7829" y="15750"/>
                    <a:pt x="7761" y="15727"/>
                  </a:cubicBezTo>
                  <a:lnTo>
                    <a:pt x="7738" y="15704"/>
                  </a:lnTo>
                  <a:cubicBezTo>
                    <a:pt x="7670" y="15659"/>
                    <a:pt x="7624" y="15636"/>
                    <a:pt x="7555" y="15590"/>
                  </a:cubicBezTo>
                  <a:cubicBezTo>
                    <a:pt x="7510" y="15567"/>
                    <a:pt x="7464" y="15544"/>
                    <a:pt x="7419" y="15522"/>
                  </a:cubicBezTo>
                  <a:cubicBezTo>
                    <a:pt x="7350" y="15476"/>
                    <a:pt x="7282" y="15453"/>
                    <a:pt x="7213" y="15408"/>
                  </a:cubicBezTo>
                  <a:cubicBezTo>
                    <a:pt x="7076" y="15339"/>
                    <a:pt x="6939" y="15293"/>
                    <a:pt x="6802" y="15225"/>
                  </a:cubicBezTo>
                  <a:lnTo>
                    <a:pt x="6574" y="15111"/>
                  </a:lnTo>
                  <a:lnTo>
                    <a:pt x="6346" y="14997"/>
                  </a:lnTo>
                  <a:lnTo>
                    <a:pt x="6323" y="14997"/>
                  </a:lnTo>
                  <a:lnTo>
                    <a:pt x="6323" y="14974"/>
                  </a:lnTo>
                  <a:cubicBezTo>
                    <a:pt x="5935" y="14768"/>
                    <a:pt x="5615" y="14586"/>
                    <a:pt x="5296" y="14426"/>
                  </a:cubicBezTo>
                  <a:cubicBezTo>
                    <a:pt x="5204" y="14358"/>
                    <a:pt x="5090" y="14312"/>
                    <a:pt x="4976" y="14266"/>
                  </a:cubicBezTo>
                  <a:cubicBezTo>
                    <a:pt x="4953" y="14243"/>
                    <a:pt x="4953" y="14243"/>
                    <a:pt x="4931" y="14243"/>
                  </a:cubicBezTo>
                  <a:cubicBezTo>
                    <a:pt x="4908" y="14243"/>
                    <a:pt x="4862" y="14266"/>
                    <a:pt x="4839" y="14289"/>
                  </a:cubicBezTo>
                  <a:cubicBezTo>
                    <a:pt x="4794" y="14266"/>
                    <a:pt x="4748" y="14243"/>
                    <a:pt x="4702" y="14221"/>
                  </a:cubicBezTo>
                  <a:cubicBezTo>
                    <a:pt x="4497" y="14084"/>
                    <a:pt x="4269" y="13970"/>
                    <a:pt x="4063" y="13833"/>
                  </a:cubicBezTo>
                  <a:lnTo>
                    <a:pt x="3835" y="13718"/>
                  </a:lnTo>
                  <a:cubicBezTo>
                    <a:pt x="3744" y="13650"/>
                    <a:pt x="3652" y="13604"/>
                    <a:pt x="3561" y="13559"/>
                  </a:cubicBezTo>
                  <a:lnTo>
                    <a:pt x="3424" y="13467"/>
                  </a:lnTo>
                  <a:cubicBezTo>
                    <a:pt x="3356" y="13445"/>
                    <a:pt x="3287" y="13399"/>
                    <a:pt x="3219" y="13353"/>
                  </a:cubicBezTo>
                  <a:lnTo>
                    <a:pt x="3196" y="13330"/>
                  </a:lnTo>
                  <a:cubicBezTo>
                    <a:pt x="3150" y="13308"/>
                    <a:pt x="3127" y="13308"/>
                    <a:pt x="3082" y="13285"/>
                  </a:cubicBezTo>
                  <a:lnTo>
                    <a:pt x="2945" y="13193"/>
                  </a:lnTo>
                  <a:lnTo>
                    <a:pt x="2899" y="13148"/>
                  </a:lnTo>
                  <a:cubicBezTo>
                    <a:pt x="2853" y="13125"/>
                    <a:pt x="2785" y="13079"/>
                    <a:pt x="2739" y="13057"/>
                  </a:cubicBezTo>
                  <a:lnTo>
                    <a:pt x="2671" y="13011"/>
                  </a:lnTo>
                  <a:lnTo>
                    <a:pt x="2648" y="12988"/>
                  </a:lnTo>
                  <a:cubicBezTo>
                    <a:pt x="2602" y="12965"/>
                    <a:pt x="2580" y="12942"/>
                    <a:pt x="2534" y="12920"/>
                  </a:cubicBezTo>
                  <a:cubicBezTo>
                    <a:pt x="2511" y="12897"/>
                    <a:pt x="2488" y="12897"/>
                    <a:pt x="2465" y="12897"/>
                  </a:cubicBezTo>
                  <a:cubicBezTo>
                    <a:pt x="2443" y="12897"/>
                    <a:pt x="2420" y="12897"/>
                    <a:pt x="2397" y="12920"/>
                  </a:cubicBezTo>
                  <a:cubicBezTo>
                    <a:pt x="2351" y="12897"/>
                    <a:pt x="2328" y="12874"/>
                    <a:pt x="2283" y="12851"/>
                  </a:cubicBezTo>
                  <a:lnTo>
                    <a:pt x="2260" y="12828"/>
                  </a:lnTo>
                  <a:cubicBezTo>
                    <a:pt x="2169" y="12760"/>
                    <a:pt x="2055" y="12691"/>
                    <a:pt x="1963" y="12623"/>
                  </a:cubicBezTo>
                  <a:lnTo>
                    <a:pt x="1872" y="12554"/>
                  </a:lnTo>
                  <a:lnTo>
                    <a:pt x="1781" y="12486"/>
                  </a:lnTo>
                  <a:cubicBezTo>
                    <a:pt x="1758" y="12463"/>
                    <a:pt x="1758" y="12463"/>
                    <a:pt x="1735" y="12440"/>
                  </a:cubicBezTo>
                  <a:lnTo>
                    <a:pt x="1689" y="12417"/>
                  </a:lnTo>
                  <a:cubicBezTo>
                    <a:pt x="1667" y="12395"/>
                    <a:pt x="1644" y="12372"/>
                    <a:pt x="1621" y="12349"/>
                  </a:cubicBezTo>
                  <a:lnTo>
                    <a:pt x="1575" y="12326"/>
                  </a:lnTo>
                  <a:lnTo>
                    <a:pt x="1530" y="12303"/>
                  </a:lnTo>
                  <a:lnTo>
                    <a:pt x="1461" y="12235"/>
                  </a:lnTo>
                  <a:cubicBezTo>
                    <a:pt x="1393" y="12166"/>
                    <a:pt x="1301" y="12121"/>
                    <a:pt x="1210" y="12052"/>
                  </a:cubicBezTo>
                  <a:lnTo>
                    <a:pt x="1073" y="11938"/>
                  </a:lnTo>
                  <a:cubicBezTo>
                    <a:pt x="913" y="11801"/>
                    <a:pt x="776" y="11687"/>
                    <a:pt x="617" y="11550"/>
                  </a:cubicBezTo>
                  <a:cubicBezTo>
                    <a:pt x="594" y="11550"/>
                    <a:pt x="571" y="11527"/>
                    <a:pt x="548" y="11504"/>
                  </a:cubicBezTo>
                  <a:lnTo>
                    <a:pt x="525" y="11504"/>
                  </a:lnTo>
                  <a:cubicBezTo>
                    <a:pt x="480" y="11459"/>
                    <a:pt x="457" y="11436"/>
                    <a:pt x="411" y="11413"/>
                  </a:cubicBezTo>
                  <a:cubicBezTo>
                    <a:pt x="411" y="11413"/>
                    <a:pt x="388" y="11390"/>
                    <a:pt x="365" y="11390"/>
                  </a:cubicBezTo>
                  <a:lnTo>
                    <a:pt x="343" y="11367"/>
                  </a:lnTo>
                  <a:lnTo>
                    <a:pt x="320" y="11345"/>
                  </a:lnTo>
                  <a:cubicBezTo>
                    <a:pt x="297" y="11322"/>
                    <a:pt x="251" y="11299"/>
                    <a:pt x="206" y="11299"/>
                  </a:cubicBezTo>
                  <a:cubicBezTo>
                    <a:pt x="229" y="11276"/>
                    <a:pt x="229" y="11231"/>
                    <a:pt x="229" y="11208"/>
                  </a:cubicBezTo>
                  <a:cubicBezTo>
                    <a:pt x="206" y="11185"/>
                    <a:pt x="183" y="11185"/>
                    <a:pt x="160" y="11185"/>
                  </a:cubicBezTo>
                  <a:lnTo>
                    <a:pt x="92" y="11185"/>
                  </a:lnTo>
                  <a:cubicBezTo>
                    <a:pt x="69" y="11208"/>
                    <a:pt x="46" y="11231"/>
                    <a:pt x="46" y="11253"/>
                  </a:cubicBezTo>
                  <a:lnTo>
                    <a:pt x="23" y="11276"/>
                  </a:lnTo>
                  <a:cubicBezTo>
                    <a:pt x="23" y="11322"/>
                    <a:pt x="0" y="11345"/>
                    <a:pt x="0" y="11390"/>
                  </a:cubicBezTo>
                  <a:cubicBezTo>
                    <a:pt x="23" y="11436"/>
                    <a:pt x="23" y="11459"/>
                    <a:pt x="23" y="11482"/>
                  </a:cubicBezTo>
                  <a:cubicBezTo>
                    <a:pt x="46" y="11504"/>
                    <a:pt x="69" y="11550"/>
                    <a:pt x="92" y="11573"/>
                  </a:cubicBezTo>
                  <a:cubicBezTo>
                    <a:pt x="114" y="11596"/>
                    <a:pt x="160" y="11641"/>
                    <a:pt x="183" y="11664"/>
                  </a:cubicBezTo>
                  <a:lnTo>
                    <a:pt x="206" y="11687"/>
                  </a:lnTo>
                  <a:cubicBezTo>
                    <a:pt x="229" y="11710"/>
                    <a:pt x="251" y="11710"/>
                    <a:pt x="274" y="11733"/>
                  </a:cubicBezTo>
                  <a:cubicBezTo>
                    <a:pt x="320" y="11778"/>
                    <a:pt x="388" y="11824"/>
                    <a:pt x="457" y="11870"/>
                  </a:cubicBezTo>
                  <a:cubicBezTo>
                    <a:pt x="502" y="11938"/>
                    <a:pt x="571" y="11984"/>
                    <a:pt x="639" y="12029"/>
                  </a:cubicBezTo>
                  <a:lnTo>
                    <a:pt x="754" y="12121"/>
                  </a:lnTo>
                  <a:lnTo>
                    <a:pt x="822" y="12189"/>
                  </a:lnTo>
                  <a:lnTo>
                    <a:pt x="913" y="12235"/>
                  </a:lnTo>
                  <a:lnTo>
                    <a:pt x="959" y="12280"/>
                  </a:lnTo>
                  <a:cubicBezTo>
                    <a:pt x="982" y="12303"/>
                    <a:pt x="1027" y="12326"/>
                    <a:pt x="1050" y="12349"/>
                  </a:cubicBezTo>
                  <a:cubicBezTo>
                    <a:pt x="1073" y="12372"/>
                    <a:pt x="1096" y="12372"/>
                    <a:pt x="1096" y="12372"/>
                  </a:cubicBezTo>
                  <a:lnTo>
                    <a:pt x="1142" y="12372"/>
                  </a:lnTo>
                  <a:cubicBezTo>
                    <a:pt x="1256" y="12463"/>
                    <a:pt x="1393" y="12554"/>
                    <a:pt x="1507" y="12646"/>
                  </a:cubicBezTo>
                  <a:cubicBezTo>
                    <a:pt x="1552" y="12669"/>
                    <a:pt x="1621" y="12714"/>
                    <a:pt x="1667" y="12760"/>
                  </a:cubicBezTo>
                  <a:cubicBezTo>
                    <a:pt x="1689" y="12783"/>
                    <a:pt x="1712" y="12783"/>
                    <a:pt x="1735" y="12805"/>
                  </a:cubicBezTo>
                  <a:lnTo>
                    <a:pt x="1758" y="12828"/>
                  </a:lnTo>
                  <a:lnTo>
                    <a:pt x="1872" y="12920"/>
                  </a:lnTo>
                  <a:cubicBezTo>
                    <a:pt x="1940" y="12965"/>
                    <a:pt x="2009" y="13011"/>
                    <a:pt x="2077" y="13079"/>
                  </a:cubicBezTo>
                  <a:cubicBezTo>
                    <a:pt x="2214" y="13171"/>
                    <a:pt x="2328" y="13262"/>
                    <a:pt x="2465" y="13330"/>
                  </a:cubicBezTo>
                  <a:lnTo>
                    <a:pt x="2534" y="13376"/>
                  </a:lnTo>
                  <a:cubicBezTo>
                    <a:pt x="2671" y="13467"/>
                    <a:pt x="2808" y="13582"/>
                    <a:pt x="2945" y="13673"/>
                  </a:cubicBezTo>
                  <a:lnTo>
                    <a:pt x="3127" y="13764"/>
                  </a:lnTo>
                  <a:lnTo>
                    <a:pt x="3196" y="13810"/>
                  </a:lnTo>
                  <a:cubicBezTo>
                    <a:pt x="3264" y="13855"/>
                    <a:pt x="3356" y="13901"/>
                    <a:pt x="3424" y="13947"/>
                  </a:cubicBezTo>
                  <a:cubicBezTo>
                    <a:pt x="3447" y="13970"/>
                    <a:pt x="3470" y="13970"/>
                    <a:pt x="3493" y="13970"/>
                  </a:cubicBezTo>
                  <a:lnTo>
                    <a:pt x="3538" y="13970"/>
                  </a:lnTo>
                  <a:lnTo>
                    <a:pt x="3630" y="14015"/>
                  </a:lnTo>
                  <a:lnTo>
                    <a:pt x="3721" y="14061"/>
                  </a:lnTo>
                  <a:cubicBezTo>
                    <a:pt x="3766" y="14107"/>
                    <a:pt x="3835" y="14152"/>
                    <a:pt x="3903" y="14175"/>
                  </a:cubicBezTo>
                  <a:lnTo>
                    <a:pt x="3926" y="14198"/>
                  </a:lnTo>
                  <a:cubicBezTo>
                    <a:pt x="4018" y="14243"/>
                    <a:pt x="4109" y="14289"/>
                    <a:pt x="4200" y="14335"/>
                  </a:cubicBezTo>
                  <a:lnTo>
                    <a:pt x="4269" y="14335"/>
                  </a:lnTo>
                  <a:lnTo>
                    <a:pt x="4337" y="14380"/>
                  </a:lnTo>
                  <a:cubicBezTo>
                    <a:pt x="4520" y="14472"/>
                    <a:pt x="4702" y="14586"/>
                    <a:pt x="4885" y="14700"/>
                  </a:cubicBezTo>
                  <a:cubicBezTo>
                    <a:pt x="5022" y="14768"/>
                    <a:pt x="5159" y="14837"/>
                    <a:pt x="5273" y="14905"/>
                  </a:cubicBezTo>
                  <a:lnTo>
                    <a:pt x="5364" y="14974"/>
                  </a:lnTo>
                  <a:cubicBezTo>
                    <a:pt x="5524" y="15042"/>
                    <a:pt x="5684" y="15134"/>
                    <a:pt x="5844" y="15225"/>
                  </a:cubicBezTo>
                  <a:lnTo>
                    <a:pt x="5912" y="15248"/>
                  </a:lnTo>
                  <a:lnTo>
                    <a:pt x="6003" y="15293"/>
                  </a:lnTo>
                  <a:lnTo>
                    <a:pt x="6049" y="15316"/>
                  </a:lnTo>
                  <a:cubicBezTo>
                    <a:pt x="6117" y="15362"/>
                    <a:pt x="6163" y="15385"/>
                    <a:pt x="6232" y="15408"/>
                  </a:cubicBezTo>
                  <a:lnTo>
                    <a:pt x="6300" y="15408"/>
                  </a:lnTo>
                  <a:cubicBezTo>
                    <a:pt x="6391" y="15453"/>
                    <a:pt x="6483" y="15499"/>
                    <a:pt x="6574" y="15522"/>
                  </a:cubicBezTo>
                  <a:lnTo>
                    <a:pt x="6734" y="15613"/>
                  </a:lnTo>
                  <a:lnTo>
                    <a:pt x="6894" y="15681"/>
                  </a:lnTo>
                  <a:lnTo>
                    <a:pt x="6962" y="15727"/>
                  </a:lnTo>
                  <a:cubicBezTo>
                    <a:pt x="7030" y="15750"/>
                    <a:pt x="7099" y="15796"/>
                    <a:pt x="7190" y="15818"/>
                  </a:cubicBezTo>
                  <a:lnTo>
                    <a:pt x="7282" y="15818"/>
                  </a:lnTo>
                  <a:lnTo>
                    <a:pt x="7304" y="15841"/>
                  </a:lnTo>
                  <a:cubicBezTo>
                    <a:pt x="7373" y="15864"/>
                    <a:pt x="7419" y="15910"/>
                    <a:pt x="7487" y="15933"/>
                  </a:cubicBezTo>
                  <a:lnTo>
                    <a:pt x="7555" y="15978"/>
                  </a:lnTo>
                  <a:cubicBezTo>
                    <a:pt x="7601" y="16001"/>
                    <a:pt x="7647" y="16024"/>
                    <a:pt x="7715" y="16047"/>
                  </a:cubicBezTo>
                  <a:lnTo>
                    <a:pt x="7738" y="16069"/>
                  </a:lnTo>
                  <a:cubicBezTo>
                    <a:pt x="7784" y="16092"/>
                    <a:pt x="7807" y="16092"/>
                    <a:pt x="7852" y="16115"/>
                  </a:cubicBezTo>
                  <a:lnTo>
                    <a:pt x="7943" y="16161"/>
                  </a:lnTo>
                  <a:lnTo>
                    <a:pt x="8012" y="16206"/>
                  </a:lnTo>
                  <a:cubicBezTo>
                    <a:pt x="8080" y="16252"/>
                    <a:pt x="8172" y="16298"/>
                    <a:pt x="8240" y="16343"/>
                  </a:cubicBezTo>
                  <a:lnTo>
                    <a:pt x="8286" y="16366"/>
                  </a:lnTo>
                  <a:cubicBezTo>
                    <a:pt x="8354" y="16389"/>
                    <a:pt x="8400" y="16412"/>
                    <a:pt x="8468" y="16435"/>
                  </a:cubicBezTo>
                  <a:cubicBezTo>
                    <a:pt x="8560" y="16480"/>
                    <a:pt x="8674" y="16526"/>
                    <a:pt x="8765" y="16572"/>
                  </a:cubicBezTo>
                  <a:cubicBezTo>
                    <a:pt x="8788" y="16594"/>
                    <a:pt x="8811" y="16594"/>
                    <a:pt x="8834" y="16594"/>
                  </a:cubicBezTo>
                  <a:lnTo>
                    <a:pt x="8857" y="16617"/>
                  </a:lnTo>
                  <a:cubicBezTo>
                    <a:pt x="8925" y="16640"/>
                    <a:pt x="8993" y="16686"/>
                    <a:pt x="9062" y="16709"/>
                  </a:cubicBezTo>
                  <a:cubicBezTo>
                    <a:pt x="9130" y="16731"/>
                    <a:pt x="9222" y="16777"/>
                    <a:pt x="9313" y="16800"/>
                  </a:cubicBezTo>
                  <a:cubicBezTo>
                    <a:pt x="9427" y="16846"/>
                    <a:pt x="9518" y="16868"/>
                    <a:pt x="9633" y="16914"/>
                  </a:cubicBezTo>
                  <a:lnTo>
                    <a:pt x="9838" y="16982"/>
                  </a:lnTo>
                  <a:lnTo>
                    <a:pt x="9906" y="17005"/>
                  </a:lnTo>
                  <a:lnTo>
                    <a:pt x="9952" y="17028"/>
                  </a:lnTo>
                  <a:cubicBezTo>
                    <a:pt x="10043" y="17074"/>
                    <a:pt x="10112" y="17097"/>
                    <a:pt x="10180" y="17119"/>
                  </a:cubicBezTo>
                  <a:lnTo>
                    <a:pt x="10249" y="17165"/>
                  </a:lnTo>
                  <a:cubicBezTo>
                    <a:pt x="10317" y="17188"/>
                    <a:pt x="10363" y="17211"/>
                    <a:pt x="10431" y="17234"/>
                  </a:cubicBezTo>
                  <a:cubicBezTo>
                    <a:pt x="10546" y="17279"/>
                    <a:pt x="10637" y="17302"/>
                    <a:pt x="10728" y="17348"/>
                  </a:cubicBezTo>
                  <a:cubicBezTo>
                    <a:pt x="10774" y="17348"/>
                    <a:pt x="10797" y="17371"/>
                    <a:pt x="10819" y="17371"/>
                  </a:cubicBezTo>
                  <a:lnTo>
                    <a:pt x="10842" y="17371"/>
                  </a:lnTo>
                  <a:lnTo>
                    <a:pt x="11025" y="17439"/>
                  </a:lnTo>
                  <a:cubicBezTo>
                    <a:pt x="11093" y="17462"/>
                    <a:pt x="11162" y="17485"/>
                    <a:pt x="11230" y="17507"/>
                  </a:cubicBezTo>
                  <a:lnTo>
                    <a:pt x="11299" y="17507"/>
                  </a:lnTo>
                  <a:cubicBezTo>
                    <a:pt x="11322" y="17530"/>
                    <a:pt x="11344" y="17530"/>
                    <a:pt x="11390" y="17530"/>
                  </a:cubicBezTo>
                  <a:cubicBezTo>
                    <a:pt x="11413" y="17553"/>
                    <a:pt x="11459" y="17576"/>
                    <a:pt x="11504" y="17576"/>
                  </a:cubicBezTo>
                  <a:lnTo>
                    <a:pt x="11664" y="17622"/>
                  </a:lnTo>
                  <a:lnTo>
                    <a:pt x="11824" y="17667"/>
                  </a:lnTo>
                  <a:cubicBezTo>
                    <a:pt x="11824" y="17690"/>
                    <a:pt x="11847" y="17690"/>
                    <a:pt x="11869" y="17690"/>
                  </a:cubicBezTo>
                  <a:lnTo>
                    <a:pt x="11892" y="17690"/>
                  </a:lnTo>
                  <a:lnTo>
                    <a:pt x="11984" y="17713"/>
                  </a:lnTo>
                  <a:lnTo>
                    <a:pt x="12098" y="17759"/>
                  </a:lnTo>
                  <a:cubicBezTo>
                    <a:pt x="12257" y="17781"/>
                    <a:pt x="12394" y="17827"/>
                    <a:pt x="12554" y="17873"/>
                  </a:cubicBezTo>
                  <a:lnTo>
                    <a:pt x="12623" y="17873"/>
                  </a:lnTo>
                  <a:cubicBezTo>
                    <a:pt x="12714" y="17895"/>
                    <a:pt x="12805" y="17918"/>
                    <a:pt x="12897" y="17941"/>
                  </a:cubicBezTo>
                  <a:cubicBezTo>
                    <a:pt x="12942" y="17941"/>
                    <a:pt x="12988" y="17941"/>
                    <a:pt x="13034" y="17964"/>
                  </a:cubicBezTo>
                  <a:cubicBezTo>
                    <a:pt x="13079" y="17964"/>
                    <a:pt x="13125" y="17964"/>
                    <a:pt x="13170" y="17987"/>
                  </a:cubicBezTo>
                  <a:lnTo>
                    <a:pt x="13262" y="17987"/>
                  </a:lnTo>
                  <a:cubicBezTo>
                    <a:pt x="13307" y="17964"/>
                    <a:pt x="13353" y="17918"/>
                    <a:pt x="13353" y="17895"/>
                  </a:cubicBezTo>
                  <a:cubicBezTo>
                    <a:pt x="13353" y="17873"/>
                    <a:pt x="13353" y="17850"/>
                    <a:pt x="13353" y="17850"/>
                  </a:cubicBezTo>
                  <a:lnTo>
                    <a:pt x="13376" y="17850"/>
                  </a:lnTo>
                  <a:cubicBezTo>
                    <a:pt x="13422" y="17850"/>
                    <a:pt x="13444" y="17804"/>
                    <a:pt x="13467" y="17759"/>
                  </a:cubicBezTo>
                  <a:cubicBezTo>
                    <a:pt x="13467" y="17736"/>
                    <a:pt x="13467" y="17736"/>
                    <a:pt x="13467" y="17713"/>
                  </a:cubicBezTo>
                  <a:cubicBezTo>
                    <a:pt x="13490" y="17690"/>
                    <a:pt x="13490" y="17667"/>
                    <a:pt x="13490" y="17622"/>
                  </a:cubicBezTo>
                  <a:cubicBezTo>
                    <a:pt x="13490" y="17576"/>
                    <a:pt x="13467" y="17530"/>
                    <a:pt x="13422" y="17530"/>
                  </a:cubicBezTo>
                  <a:cubicBezTo>
                    <a:pt x="13399" y="17507"/>
                    <a:pt x="13353" y="17507"/>
                    <a:pt x="13330" y="17507"/>
                  </a:cubicBezTo>
                  <a:lnTo>
                    <a:pt x="13034" y="17507"/>
                  </a:lnTo>
                  <a:cubicBezTo>
                    <a:pt x="12919" y="17485"/>
                    <a:pt x="12805" y="17485"/>
                    <a:pt x="12691" y="17462"/>
                  </a:cubicBezTo>
                  <a:lnTo>
                    <a:pt x="12646" y="17462"/>
                  </a:lnTo>
                  <a:cubicBezTo>
                    <a:pt x="12600" y="17462"/>
                    <a:pt x="12531" y="17439"/>
                    <a:pt x="12486" y="17439"/>
                  </a:cubicBezTo>
                  <a:cubicBezTo>
                    <a:pt x="12509" y="17439"/>
                    <a:pt x="12531" y="17416"/>
                    <a:pt x="12577" y="17416"/>
                  </a:cubicBezTo>
                  <a:lnTo>
                    <a:pt x="12714" y="17416"/>
                  </a:lnTo>
                  <a:cubicBezTo>
                    <a:pt x="12760" y="17416"/>
                    <a:pt x="12828" y="17439"/>
                    <a:pt x="12874" y="17439"/>
                  </a:cubicBezTo>
                  <a:cubicBezTo>
                    <a:pt x="12919" y="17439"/>
                    <a:pt x="12965" y="17462"/>
                    <a:pt x="13011" y="17462"/>
                  </a:cubicBezTo>
                  <a:lnTo>
                    <a:pt x="13079" y="17462"/>
                  </a:lnTo>
                  <a:lnTo>
                    <a:pt x="13102" y="17485"/>
                  </a:lnTo>
                  <a:lnTo>
                    <a:pt x="13330" y="17485"/>
                  </a:lnTo>
                  <a:cubicBezTo>
                    <a:pt x="13376" y="17485"/>
                    <a:pt x="13399" y="17462"/>
                    <a:pt x="13444" y="17439"/>
                  </a:cubicBezTo>
                  <a:cubicBezTo>
                    <a:pt x="13536" y="17371"/>
                    <a:pt x="13604" y="17279"/>
                    <a:pt x="13650" y="17165"/>
                  </a:cubicBezTo>
                  <a:lnTo>
                    <a:pt x="13673" y="17165"/>
                  </a:lnTo>
                  <a:cubicBezTo>
                    <a:pt x="13695" y="17097"/>
                    <a:pt x="13741" y="17028"/>
                    <a:pt x="13787" y="16982"/>
                  </a:cubicBezTo>
                  <a:cubicBezTo>
                    <a:pt x="13810" y="16937"/>
                    <a:pt x="13832" y="16891"/>
                    <a:pt x="13878" y="16846"/>
                  </a:cubicBezTo>
                  <a:lnTo>
                    <a:pt x="13901" y="16777"/>
                  </a:lnTo>
                  <a:cubicBezTo>
                    <a:pt x="13924" y="16754"/>
                    <a:pt x="13924" y="16731"/>
                    <a:pt x="13947" y="16709"/>
                  </a:cubicBezTo>
                  <a:cubicBezTo>
                    <a:pt x="13969" y="16663"/>
                    <a:pt x="13992" y="16640"/>
                    <a:pt x="13992" y="16617"/>
                  </a:cubicBezTo>
                  <a:cubicBezTo>
                    <a:pt x="14038" y="16572"/>
                    <a:pt x="14061" y="16526"/>
                    <a:pt x="14083" y="16480"/>
                  </a:cubicBezTo>
                  <a:lnTo>
                    <a:pt x="14106" y="16412"/>
                  </a:lnTo>
                  <a:cubicBezTo>
                    <a:pt x="14152" y="16343"/>
                    <a:pt x="14198" y="16275"/>
                    <a:pt x="14220" y="16206"/>
                  </a:cubicBezTo>
                  <a:cubicBezTo>
                    <a:pt x="14266" y="16138"/>
                    <a:pt x="14335" y="16047"/>
                    <a:pt x="14380" y="15955"/>
                  </a:cubicBezTo>
                  <a:cubicBezTo>
                    <a:pt x="14403" y="15864"/>
                    <a:pt x="14449" y="15796"/>
                    <a:pt x="14494" y="15704"/>
                  </a:cubicBezTo>
                  <a:cubicBezTo>
                    <a:pt x="14608" y="15476"/>
                    <a:pt x="14723" y="15248"/>
                    <a:pt x="14860" y="15042"/>
                  </a:cubicBezTo>
                  <a:cubicBezTo>
                    <a:pt x="14905" y="14974"/>
                    <a:pt x="14951" y="14883"/>
                    <a:pt x="14997" y="14814"/>
                  </a:cubicBezTo>
                  <a:cubicBezTo>
                    <a:pt x="15019" y="14723"/>
                    <a:pt x="15065" y="14654"/>
                    <a:pt x="15111" y="14586"/>
                  </a:cubicBezTo>
                  <a:cubicBezTo>
                    <a:pt x="15179" y="14426"/>
                    <a:pt x="15270" y="14289"/>
                    <a:pt x="15362" y="14129"/>
                  </a:cubicBezTo>
                  <a:cubicBezTo>
                    <a:pt x="15407" y="14061"/>
                    <a:pt x="15430" y="13992"/>
                    <a:pt x="15476" y="13947"/>
                  </a:cubicBezTo>
                  <a:cubicBezTo>
                    <a:pt x="15521" y="13855"/>
                    <a:pt x="15567" y="13764"/>
                    <a:pt x="15613" y="13673"/>
                  </a:cubicBezTo>
                  <a:cubicBezTo>
                    <a:pt x="15636" y="13627"/>
                    <a:pt x="15681" y="13559"/>
                    <a:pt x="15727" y="13490"/>
                  </a:cubicBezTo>
                  <a:cubicBezTo>
                    <a:pt x="15773" y="13422"/>
                    <a:pt x="15818" y="13330"/>
                    <a:pt x="15887" y="13239"/>
                  </a:cubicBezTo>
                  <a:cubicBezTo>
                    <a:pt x="15955" y="13125"/>
                    <a:pt x="16024" y="13011"/>
                    <a:pt x="16092" y="12897"/>
                  </a:cubicBezTo>
                  <a:lnTo>
                    <a:pt x="16161" y="12805"/>
                  </a:lnTo>
                  <a:cubicBezTo>
                    <a:pt x="16252" y="12646"/>
                    <a:pt x="16343" y="12509"/>
                    <a:pt x="16435" y="12349"/>
                  </a:cubicBezTo>
                  <a:cubicBezTo>
                    <a:pt x="16503" y="12235"/>
                    <a:pt x="16594" y="12098"/>
                    <a:pt x="16663" y="11984"/>
                  </a:cubicBezTo>
                  <a:lnTo>
                    <a:pt x="16708" y="11892"/>
                  </a:lnTo>
                  <a:cubicBezTo>
                    <a:pt x="16777" y="11801"/>
                    <a:pt x="16823" y="11710"/>
                    <a:pt x="16868" y="11619"/>
                  </a:cubicBezTo>
                  <a:cubicBezTo>
                    <a:pt x="16914" y="11550"/>
                    <a:pt x="16959" y="11504"/>
                    <a:pt x="16982" y="11436"/>
                  </a:cubicBezTo>
                  <a:cubicBezTo>
                    <a:pt x="17028" y="11367"/>
                    <a:pt x="17051" y="11322"/>
                    <a:pt x="17074" y="11276"/>
                  </a:cubicBezTo>
                  <a:lnTo>
                    <a:pt x="17119" y="11208"/>
                  </a:lnTo>
                  <a:cubicBezTo>
                    <a:pt x="17142" y="11162"/>
                    <a:pt x="17165" y="11116"/>
                    <a:pt x="17188" y="11094"/>
                  </a:cubicBezTo>
                  <a:cubicBezTo>
                    <a:pt x="17211" y="11048"/>
                    <a:pt x="17233" y="11025"/>
                    <a:pt x="17256" y="10979"/>
                  </a:cubicBezTo>
                  <a:cubicBezTo>
                    <a:pt x="17302" y="10888"/>
                    <a:pt x="17348" y="10820"/>
                    <a:pt x="17393" y="10751"/>
                  </a:cubicBezTo>
                  <a:cubicBezTo>
                    <a:pt x="17416" y="10706"/>
                    <a:pt x="17439" y="10660"/>
                    <a:pt x="17462" y="10614"/>
                  </a:cubicBezTo>
                  <a:lnTo>
                    <a:pt x="17507" y="10523"/>
                  </a:lnTo>
                  <a:cubicBezTo>
                    <a:pt x="17530" y="10477"/>
                    <a:pt x="17553" y="10454"/>
                    <a:pt x="17576" y="10409"/>
                  </a:cubicBezTo>
                  <a:cubicBezTo>
                    <a:pt x="17599" y="10363"/>
                    <a:pt x="17621" y="10340"/>
                    <a:pt x="17644" y="10295"/>
                  </a:cubicBezTo>
                  <a:cubicBezTo>
                    <a:pt x="17667" y="10226"/>
                    <a:pt x="17690" y="10181"/>
                    <a:pt x="17713" y="10135"/>
                  </a:cubicBezTo>
                  <a:lnTo>
                    <a:pt x="17781" y="10044"/>
                  </a:lnTo>
                  <a:cubicBezTo>
                    <a:pt x="17850" y="9884"/>
                    <a:pt x="17941" y="9747"/>
                    <a:pt x="18032" y="9587"/>
                  </a:cubicBezTo>
                  <a:cubicBezTo>
                    <a:pt x="18055" y="9541"/>
                    <a:pt x="18078" y="9496"/>
                    <a:pt x="18101" y="9473"/>
                  </a:cubicBezTo>
                  <a:lnTo>
                    <a:pt x="18146" y="9359"/>
                  </a:lnTo>
                  <a:lnTo>
                    <a:pt x="18215" y="9245"/>
                  </a:lnTo>
                  <a:cubicBezTo>
                    <a:pt x="18238" y="9222"/>
                    <a:pt x="18261" y="9176"/>
                    <a:pt x="18283" y="9131"/>
                  </a:cubicBezTo>
                  <a:lnTo>
                    <a:pt x="18375" y="8971"/>
                  </a:lnTo>
                  <a:cubicBezTo>
                    <a:pt x="18443" y="8857"/>
                    <a:pt x="18489" y="8765"/>
                    <a:pt x="18557" y="8651"/>
                  </a:cubicBezTo>
                  <a:cubicBezTo>
                    <a:pt x="18649" y="8491"/>
                    <a:pt x="18740" y="8309"/>
                    <a:pt x="18831" y="8149"/>
                  </a:cubicBezTo>
                  <a:cubicBezTo>
                    <a:pt x="18922" y="8012"/>
                    <a:pt x="18991" y="7852"/>
                    <a:pt x="19082" y="7715"/>
                  </a:cubicBezTo>
                  <a:cubicBezTo>
                    <a:pt x="19128" y="7647"/>
                    <a:pt x="19174" y="7556"/>
                    <a:pt x="19219" y="7487"/>
                  </a:cubicBezTo>
                  <a:cubicBezTo>
                    <a:pt x="19242" y="7442"/>
                    <a:pt x="19265" y="7396"/>
                    <a:pt x="19288" y="7350"/>
                  </a:cubicBezTo>
                  <a:lnTo>
                    <a:pt x="19333" y="7259"/>
                  </a:lnTo>
                  <a:cubicBezTo>
                    <a:pt x="19379" y="7168"/>
                    <a:pt x="19425" y="7099"/>
                    <a:pt x="19470" y="7031"/>
                  </a:cubicBezTo>
                  <a:cubicBezTo>
                    <a:pt x="19493" y="6985"/>
                    <a:pt x="19516" y="6939"/>
                    <a:pt x="19539" y="6894"/>
                  </a:cubicBezTo>
                  <a:lnTo>
                    <a:pt x="19607" y="6802"/>
                  </a:lnTo>
                  <a:cubicBezTo>
                    <a:pt x="19699" y="6643"/>
                    <a:pt x="19790" y="6483"/>
                    <a:pt x="19881" y="6323"/>
                  </a:cubicBezTo>
                  <a:cubicBezTo>
                    <a:pt x="19972" y="6186"/>
                    <a:pt x="20064" y="6049"/>
                    <a:pt x="20132" y="5912"/>
                  </a:cubicBezTo>
                  <a:cubicBezTo>
                    <a:pt x="20178" y="5844"/>
                    <a:pt x="20201" y="5775"/>
                    <a:pt x="20246" y="5707"/>
                  </a:cubicBezTo>
                  <a:cubicBezTo>
                    <a:pt x="20292" y="5638"/>
                    <a:pt x="20360" y="5547"/>
                    <a:pt x="20406" y="5456"/>
                  </a:cubicBezTo>
                  <a:lnTo>
                    <a:pt x="20452" y="5364"/>
                  </a:lnTo>
                  <a:cubicBezTo>
                    <a:pt x="20475" y="5319"/>
                    <a:pt x="20520" y="5273"/>
                    <a:pt x="20543" y="5227"/>
                  </a:cubicBezTo>
                  <a:lnTo>
                    <a:pt x="20589" y="5113"/>
                  </a:lnTo>
                  <a:lnTo>
                    <a:pt x="20657" y="4999"/>
                  </a:lnTo>
                  <a:cubicBezTo>
                    <a:pt x="20726" y="4862"/>
                    <a:pt x="20794" y="4702"/>
                    <a:pt x="20885" y="4566"/>
                  </a:cubicBezTo>
                  <a:cubicBezTo>
                    <a:pt x="20931" y="4497"/>
                    <a:pt x="20977" y="4406"/>
                    <a:pt x="21022" y="4337"/>
                  </a:cubicBezTo>
                  <a:cubicBezTo>
                    <a:pt x="21068" y="4269"/>
                    <a:pt x="21114" y="4178"/>
                    <a:pt x="21137" y="4109"/>
                  </a:cubicBezTo>
                  <a:cubicBezTo>
                    <a:pt x="21205" y="4018"/>
                    <a:pt x="21251" y="3949"/>
                    <a:pt x="21296" y="3858"/>
                  </a:cubicBezTo>
                  <a:cubicBezTo>
                    <a:pt x="21319" y="3789"/>
                    <a:pt x="21342" y="3744"/>
                    <a:pt x="21388" y="3675"/>
                  </a:cubicBezTo>
                  <a:cubicBezTo>
                    <a:pt x="21433" y="3584"/>
                    <a:pt x="21479" y="3516"/>
                    <a:pt x="21525" y="3447"/>
                  </a:cubicBezTo>
                  <a:cubicBezTo>
                    <a:pt x="21570" y="3379"/>
                    <a:pt x="21593" y="3310"/>
                    <a:pt x="21639" y="3242"/>
                  </a:cubicBezTo>
                  <a:cubicBezTo>
                    <a:pt x="21707" y="3128"/>
                    <a:pt x="21753" y="3036"/>
                    <a:pt x="21798" y="2922"/>
                  </a:cubicBezTo>
                  <a:lnTo>
                    <a:pt x="21867" y="2785"/>
                  </a:lnTo>
                  <a:lnTo>
                    <a:pt x="22027" y="2488"/>
                  </a:lnTo>
                  <a:lnTo>
                    <a:pt x="22118" y="2329"/>
                  </a:lnTo>
                  <a:lnTo>
                    <a:pt x="22164" y="2237"/>
                  </a:lnTo>
                  <a:cubicBezTo>
                    <a:pt x="22278" y="2032"/>
                    <a:pt x="22369" y="1827"/>
                    <a:pt x="22483" y="1644"/>
                  </a:cubicBezTo>
                  <a:lnTo>
                    <a:pt x="22506" y="1575"/>
                  </a:lnTo>
                  <a:cubicBezTo>
                    <a:pt x="22552" y="1484"/>
                    <a:pt x="22597" y="1370"/>
                    <a:pt x="22643" y="1279"/>
                  </a:cubicBezTo>
                  <a:cubicBezTo>
                    <a:pt x="22689" y="1210"/>
                    <a:pt x="22711" y="1142"/>
                    <a:pt x="22711" y="1073"/>
                  </a:cubicBezTo>
                  <a:cubicBezTo>
                    <a:pt x="22711" y="1028"/>
                    <a:pt x="22734" y="959"/>
                    <a:pt x="22711" y="914"/>
                  </a:cubicBezTo>
                  <a:cubicBezTo>
                    <a:pt x="22689" y="868"/>
                    <a:pt x="22666" y="845"/>
                    <a:pt x="22643" y="822"/>
                  </a:cubicBezTo>
                  <a:lnTo>
                    <a:pt x="22643" y="799"/>
                  </a:lnTo>
                  <a:cubicBezTo>
                    <a:pt x="22597" y="777"/>
                    <a:pt x="22575" y="731"/>
                    <a:pt x="22552" y="708"/>
                  </a:cubicBezTo>
                  <a:cubicBezTo>
                    <a:pt x="22529" y="685"/>
                    <a:pt x="22483" y="662"/>
                    <a:pt x="22460" y="617"/>
                  </a:cubicBezTo>
                  <a:lnTo>
                    <a:pt x="22415" y="571"/>
                  </a:lnTo>
                  <a:cubicBezTo>
                    <a:pt x="22392" y="548"/>
                    <a:pt x="22369" y="503"/>
                    <a:pt x="22346" y="480"/>
                  </a:cubicBezTo>
                  <a:cubicBezTo>
                    <a:pt x="22323" y="434"/>
                    <a:pt x="22278" y="411"/>
                    <a:pt x="22232" y="366"/>
                  </a:cubicBezTo>
                  <a:cubicBezTo>
                    <a:pt x="22209" y="343"/>
                    <a:pt x="22186" y="320"/>
                    <a:pt x="22164" y="297"/>
                  </a:cubicBezTo>
                  <a:cubicBezTo>
                    <a:pt x="22141" y="274"/>
                    <a:pt x="22095" y="252"/>
                    <a:pt x="22072" y="229"/>
                  </a:cubicBezTo>
                  <a:cubicBezTo>
                    <a:pt x="22050" y="206"/>
                    <a:pt x="22004" y="183"/>
                    <a:pt x="21981" y="137"/>
                  </a:cubicBezTo>
                  <a:lnTo>
                    <a:pt x="21935" y="115"/>
                  </a:lnTo>
                  <a:cubicBezTo>
                    <a:pt x="21890" y="92"/>
                    <a:pt x="21867" y="69"/>
                    <a:pt x="21821" y="69"/>
                  </a:cubicBezTo>
                  <a:cubicBezTo>
                    <a:pt x="21798" y="46"/>
                    <a:pt x="21776" y="23"/>
                    <a:pt x="2175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46220" y="2650669"/>
              <a:ext cx="240127" cy="419886"/>
            </a:xfrm>
            <a:custGeom>
              <a:avLst/>
              <a:gdLst/>
              <a:ahLst/>
              <a:cxnLst/>
              <a:rect l="l" t="t" r="r" b="b"/>
              <a:pathLst>
                <a:path w="4292" h="7505" extrusionOk="0">
                  <a:moveTo>
                    <a:pt x="4224" y="0"/>
                  </a:moveTo>
                  <a:cubicBezTo>
                    <a:pt x="4224" y="0"/>
                    <a:pt x="4201" y="0"/>
                    <a:pt x="4201" y="23"/>
                  </a:cubicBezTo>
                  <a:cubicBezTo>
                    <a:pt x="4132" y="115"/>
                    <a:pt x="4087" y="206"/>
                    <a:pt x="4041" y="297"/>
                  </a:cubicBezTo>
                  <a:cubicBezTo>
                    <a:pt x="3972" y="411"/>
                    <a:pt x="3904" y="525"/>
                    <a:pt x="3858" y="617"/>
                  </a:cubicBezTo>
                  <a:cubicBezTo>
                    <a:pt x="3721" y="845"/>
                    <a:pt x="3584" y="1073"/>
                    <a:pt x="3447" y="1302"/>
                  </a:cubicBezTo>
                  <a:cubicBezTo>
                    <a:pt x="3196" y="1735"/>
                    <a:pt x="2945" y="2169"/>
                    <a:pt x="2671" y="2625"/>
                  </a:cubicBezTo>
                  <a:cubicBezTo>
                    <a:pt x="2420" y="3059"/>
                    <a:pt x="2146" y="3516"/>
                    <a:pt x="1873" y="3972"/>
                  </a:cubicBezTo>
                  <a:cubicBezTo>
                    <a:pt x="1621" y="4429"/>
                    <a:pt x="1370" y="4862"/>
                    <a:pt x="1119" y="5296"/>
                  </a:cubicBezTo>
                  <a:cubicBezTo>
                    <a:pt x="891" y="5684"/>
                    <a:pt x="663" y="6095"/>
                    <a:pt x="457" y="6483"/>
                  </a:cubicBezTo>
                  <a:cubicBezTo>
                    <a:pt x="366" y="6643"/>
                    <a:pt x="275" y="6802"/>
                    <a:pt x="183" y="6962"/>
                  </a:cubicBezTo>
                  <a:cubicBezTo>
                    <a:pt x="138" y="7053"/>
                    <a:pt x="92" y="7122"/>
                    <a:pt x="46" y="7190"/>
                  </a:cubicBezTo>
                  <a:lnTo>
                    <a:pt x="24" y="7236"/>
                  </a:lnTo>
                  <a:cubicBezTo>
                    <a:pt x="1" y="7282"/>
                    <a:pt x="1" y="7327"/>
                    <a:pt x="1" y="7350"/>
                  </a:cubicBezTo>
                  <a:cubicBezTo>
                    <a:pt x="1" y="7419"/>
                    <a:pt x="46" y="7464"/>
                    <a:pt x="92" y="7487"/>
                  </a:cubicBezTo>
                  <a:cubicBezTo>
                    <a:pt x="115" y="7499"/>
                    <a:pt x="143" y="7504"/>
                    <a:pt x="172" y="7504"/>
                  </a:cubicBezTo>
                  <a:cubicBezTo>
                    <a:pt x="201" y="7504"/>
                    <a:pt x="229" y="7499"/>
                    <a:pt x="252" y="7487"/>
                  </a:cubicBezTo>
                  <a:cubicBezTo>
                    <a:pt x="298" y="7442"/>
                    <a:pt x="320" y="7396"/>
                    <a:pt x="366" y="7327"/>
                  </a:cubicBezTo>
                  <a:cubicBezTo>
                    <a:pt x="412" y="7259"/>
                    <a:pt x="457" y="7168"/>
                    <a:pt x="480" y="7099"/>
                  </a:cubicBezTo>
                  <a:cubicBezTo>
                    <a:pt x="594" y="6917"/>
                    <a:pt x="686" y="6757"/>
                    <a:pt x="777" y="6574"/>
                  </a:cubicBezTo>
                  <a:cubicBezTo>
                    <a:pt x="1005" y="6163"/>
                    <a:pt x="1256" y="5730"/>
                    <a:pt x="1484" y="5296"/>
                  </a:cubicBezTo>
                  <a:cubicBezTo>
                    <a:pt x="1713" y="4862"/>
                    <a:pt x="1964" y="4406"/>
                    <a:pt x="2215" y="3949"/>
                  </a:cubicBezTo>
                  <a:cubicBezTo>
                    <a:pt x="2443" y="3493"/>
                    <a:pt x="2694" y="3036"/>
                    <a:pt x="2945" y="2557"/>
                  </a:cubicBezTo>
                  <a:cubicBezTo>
                    <a:pt x="3174" y="2146"/>
                    <a:pt x="3379" y="1712"/>
                    <a:pt x="3607" y="1302"/>
                  </a:cubicBezTo>
                  <a:cubicBezTo>
                    <a:pt x="3721" y="1073"/>
                    <a:pt x="3835" y="868"/>
                    <a:pt x="3950" y="640"/>
                  </a:cubicBezTo>
                  <a:cubicBezTo>
                    <a:pt x="4018" y="548"/>
                    <a:pt x="4064" y="434"/>
                    <a:pt x="4109" y="343"/>
                  </a:cubicBezTo>
                  <a:cubicBezTo>
                    <a:pt x="4178" y="252"/>
                    <a:pt x="4224" y="160"/>
                    <a:pt x="4269" y="69"/>
                  </a:cubicBezTo>
                  <a:cubicBezTo>
                    <a:pt x="4292" y="46"/>
                    <a:pt x="4269" y="23"/>
                    <a:pt x="424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74306" y="3100158"/>
              <a:ext cx="20477" cy="19246"/>
            </a:xfrm>
            <a:custGeom>
              <a:avLst/>
              <a:gdLst/>
              <a:ahLst/>
              <a:cxnLst/>
              <a:rect l="l" t="t" r="r" b="b"/>
              <a:pathLst>
                <a:path w="366" h="344" extrusionOk="0">
                  <a:moveTo>
                    <a:pt x="160" y="1"/>
                  </a:moveTo>
                  <a:cubicBezTo>
                    <a:pt x="69" y="1"/>
                    <a:pt x="1" y="92"/>
                    <a:pt x="1" y="184"/>
                  </a:cubicBezTo>
                  <a:cubicBezTo>
                    <a:pt x="1" y="229"/>
                    <a:pt x="24" y="275"/>
                    <a:pt x="69" y="321"/>
                  </a:cubicBezTo>
                  <a:cubicBezTo>
                    <a:pt x="92" y="343"/>
                    <a:pt x="138" y="343"/>
                    <a:pt x="183" y="343"/>
                  </a:cubicBezTo>
                  <a:cubicBezTo>
                    <a:pt x="275" y="343"/>
                    <a:pt x="366" y="252"/>
                    <a:pt x="343" y="161"/>
                  </a:cubicBezTo>
                  <a:cubicBezTo>
                    <a:pt x="343" y="115"/>
                    <a:pt x="320" y="69"/>
                    <a:pt x="297" y="47"/>
                  </a:cubicBezTo>
                  <a:cubicBezTo>
                    <a:pt x="252" y="24"/>
                    <a:pt x="206" y="1"/>
                    <a:pt x="1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659192" y="1931676"/>
              <a:ext cx="536425" cy="947639"/>
            </a:xfrm>
            <a:custGeom>
              <a:avLst/>
              <a:gdLst/>
              <a:ahLst/>
              <a:cxnLst/>
              <a:rect l="l" t="t" r="r" b="b"/>
              <a:pathLst>
                <a:path w="9588" h="16938" extrusionOk="0">
                  <a:moveTo>
                    <a:pt x="9473" y="1"/>
                  </a:moveTo>
                  <a:cubicBezTo>
                    <a:pt x="9428" y="1"/>
                    <a:pt x="9405" y="24"/>
                    <a:pt x="9382" y="47"/>
                  </a:cubicBezTo>
                  <a:cubicBezTo>
                    <a:pt x="9154" y="457"/>
                    <a:pt x="8903" y="868"/>
                    <a:pt x="8674" y="1256"/>
                  </a:cubicBezTo>
                  <a:cubicBezTo>
                    <a:pt x="8446" y="1667"/>
                    <a:pt x="8218" y="2055"/>
                    <a:pt x="7990" y="2466"/>
                  </a:cubicBezTo>
                  <a:cubicBezTo>
                    <a:pt x="7487" y="3333"/>
                    <a:pt x="7031" y="4178"/>
                    <a:pt x="6552" y="5045"/>
                  </a:cubicBezTo>
                  <a:cubicBezTo>
                    <a:pt x="5570" y="6780"/>
                    <a:pt x="4589" y="8515"/>
                    <a:pt x="3607" y="10272"/>
                  </a:cubicBezTo>
                  <a:cubicBezTo>
                    <a:pt x="2626" y="12030"/>
                    <a:pt x="1644" y="13787"/>
                    <a:pt x="663" y="15545"/>
                  </a:cubicBezTo>
                  <a:cubicBezTo>
                    <a:pt x="503" y="15819"/>
                    <a:pt x="343" y="16093"/>
                    <a:pt x="206" y="16367"/>
                  </a:cubicBezTo>
                  <a:cubicBezTo>
                    <a:pt x="160" y="16435"/>
                    <a:pt x="115" y="16526"/>
                    <a:pt x="92" y="16595"/>
                  </a:cubicBezTo>
                  <a:cubicBezTo>
                    <a:pt x="69" y="16640"/>
                    <a:pt x="46" y="16686"/>
                    <a:pt x="24" y="16709"/>
                  </a:cubicBezTo>
                  <a:cubicBezTo>
                    <a:pt x="1" y="16777"/>
                    <a:pt x="24" y="16846"/>
                    <a:pt x="69" y="16892"/>
                  </a:cubicBezTo>
                  <a:cubicBezTo>
                    <a:pt x="92" y="16914"/>
                    <a:pt x="138" y="16937"/>
                    <a:pt x="183" y="16937"/>
                  </a:cubicBezTo>
                  <a:cubicBezTo>
                    <a:pt x="206" y="16937"/>
                    <a:pt x="252" y="16914"/>
                    <a:pt x="275" y="16869"/>
                  </a:cubicBezTo>
                  <a:cubicBezTo>
                    <a:pt x="297" y="16869"/>
                    <a:pt x="297" y="16846"/>
                    <a:pt x="320" y="16823"/>
                  </a:cubicBezTo>
                  <a:cubicBezTo>
                    <a:pt x="343" y="16777"/>
                    <a:pt x="366" y="16755"/>
                    <a:pt x="389" y="16709"/>
                  </a:cubicBezTo>
                  <a:cubicBezTo>
                    <a:pt x="434" y="16640"/>
                    <a:pt x="480" y="16572"/>
                    <a:pt x="526" y="16481"/>
                  </a:cubicBezTo>
                  <a:cubicBezTo>
                    <a:pt x="663" y="16252"/>
                    <a:pt x="800" y="16001"/>
                    <a:pt x="937" y="15750"/>
                  </a:cubicBezTo>
                  <a:cubicBezTo>
                    <a:pt x="1439" y="14860"/>
                    <a:pt x="1918" y="13970"/>
                    <a:pt x="2420" y="13080"/>
                  </a:cubicBezTo>
                  <a:cubicBezTo>
                    <a:pt x="3379" y="11368"/>
                    <a:pt x="4338" y="9633"/>
                    <a:pt x="5296" y="7898"/>
                  </a:cubicBezTo>
                  <a:cubicBezTo>
                    <a:pt x="5798" y="7008"/>
                    <a:pt x="6278" y="6118"/>
                    <a:pt x="6780" y="5228"/>
                  </a:cubicBezTo>
                  <a:cubicBezTo>
                    <a:pt x="7259" y="4383"/>
                    <a:pt x="7738" y="3516"/>
                    <a:pt x="8218" y="2671"/>
                  </a:cubicBezTo>
                  <a:cubicBezTo>
                    <a:pt x="8446" y="2261"/>
                    <a:pt x="8651" y="1850"/>
                    <a:pt x="8880" y="1416"/>
                  </a:cubicBezTo>
                  <a:cubicBezTo>
                    <a:pt x="9108" y="1005"/>
                    <a:pt x="9336" y="571"/>
                    <a:pt x="9564" y="138"/>
                  </a:cubicBezTo>
                  <a:cubicBezTo>
                    <a:pt x="9587" y="92"/>
                    <a:pt x="9564" y="24"/>
                    <a:pt x="951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548078" y="1934250"/>
              <a:ext cx="416361" cy="690168"/>
            </a:xfrm>
            <a:custGeom>
              <a:avLst/>
              <a:gdLst/>
              <a:ahLst/>
              <a:cxnLst/>
              <a:rect l="l" t="t" r="r" b="b"/>
              <a:pathLst>
                <a:path w="7442" h="12336" extrusionOk="0">
                  <a:moveTo>
                    <a:pt x="7076" y="1"/>
                  </a:moveTo>
                  <a:cubicBezTo>
                    <a:pt x="7008" y="1"/>
                    <a:pt x="6917" y="1"/>
                    <a:pt x="6825" y="23"/>
                  </a:cubicBezTo>
                  <a:lnTo>
                    <a:pt x="6848" y="23"/>
                  </a:lnTo>
                  <a:cubicBezTo>
                    <a:pt x="6802" y="23"/>
                    <a:pt x="6757" y="46"/>
                    <a:pt x="6711" y="69"/>
                  </a:cubicBezTo>
                  <a:lnTo>
                    <a:pt x="6643" y="69"/>
                  </a:lnTo>
                  <a:cubicBezTo>
                    <a:pt x="6597" y="92"/>
                    <a:pt x="6574" y="115"/>
                    <a:pt x="6551" y="160"/>
                  </a:cubicBezTo>
                  <a:cubicBezTo>
                    <a:pt x="6529" y="183"/>
                    <a:pt x="6529" y="229"/>
                    <a:pt x="6551" y="274"/>
                  </a:cubicBezTo>
                  <a:lnTo>
                    <a:pt x="6574" y="274"/>
                  </a:lnTo>
                  <a:cubicBezTo>
                    <a:pt x="6551" y="274"/>
                    <a:pt x="6551" y="297"/>
                    <a:pt x="6551" y="297"/>
                  </a:cubicBezTo>
                  <a:cubicBezTo>
                    <a:pt x="6529" y="320"/>
                    <a:pt x="6529" y="343"/>
                    <a:pt x="6506" y="366"/>
                  </a:cubicBezTo>
                  <a:cubicBezTo>
                    <a:pt x="6460" y="411"/>
                    <a:pt x="6437" y="457"/>
                    <a:pt x="6392" y="525"/>
                  </a:cubicBezTo>
                  <a:cubicBezTo>
                    <a:pt x="6323" y="640"/>
                    <a:pt x="6255" y="754"/>
                    <a:pt x="6186" y="868"/>
                  </a:cubicBezTo>
                  <a:cubicBezTo>
                    <a:pt x="6118" y="959"/>
                    <a:pt x="6049" y="1096"/>
                    <a:pt x="6004" y="1210"/>
                  </a:cubicBezTo>
                  <a:cubicBezTo>
                    <a:pt x="5981" y="1256"/>
                    <a:pt x="5958" y="1302"/>
                    <a:pt x="5912" y="1347"/>
                  </a:cubicBezTo>
                  <a:cubicBezTo>
                    <a:pt x="5912" y="1393"/>
                    <a:pt x="5889" y="1416"/>
                    <a:pt x="5889" y="1439"/>
                  </a:cubicBezTo>
                  <a:cubicBezTo>
                    <a:pt x="5889" y="1439"/>
                    <a:pt x="5867" y="1439"/>
                    <a:pt x="5867" y="1461"/>
                  </a:cubicBezTo>
                  <a:cubicBezTo>
                    <a:pt x="5867" y="1461"/>
                    <a:pt x="5844" y="1484"/>
                    <a:pt x="5844" y="1507"/>
                  </a:cubicBezTo>
                  <a:cubicBezTo>
                    <a:pt x="5798" y="1575"/>
                    <a:pt x="5752" y="1644"/>
                    <a:pt x="5707" y="1712"/>
                  </a:cubicBezTo>
                  <a:cubicBezTo>
                    <a:pt x="5593" y="1895"/>
                    <a:pt x="5501" y="2055"/>
                    <a:pt x="5387" y="2237"/>
                  </a:cubicBezTo>
                  <a:cubicBezTo>
                    <a:pt x="5205" y="2557"/>
                    <a:pt x="5022" y="2876"/>
                    <a:pt x="4862" y="3196"/>
                  </a:cubicBezTo>
                  <a:cubicBezTo>
                    <a:pt x="4839" y="3242"/>
                    <a:pt x="4817" y="3310"/>
                    <a:pt x="4771" y="3356"/>
                  </a:cubicBezTo>
                  <a:cubicBezTo>
                    <a:pt x="4611" y="3630"/>
                    <a:pt x="4451" y="3904"/>
                    <a:pt x="4292" y="4178"/>
                  </a:cubicBezTo>
                  <a:cubicBezTo>
                    <a:pt x="4200" y="4337"/>
                    <a:pt x="4132" y="4474"/>
                    <a:pt x="4041" y="4611"/>
                  </a:cubicBezTo>
                  <a:cubicBezTo>
                    <a:pt x="3949" y="4771"/>
                    <a:pt x="3858" y="4954"/>
                    <a:pt x="3767" y="5113"/>
                  </a:cubicBezTo>
                  <a:cubicBezTo>
                    <a:pt x="3767" y="5159"/>
                    <a:pt x="3744" y="5182"/>
                    <a:pt x="3721" y="5227"/>
                  </a:cubicBezTo>
                  <a:cubicBezTo>
                    <a:pt x="3698" y="5227"/>
                    <a:pt x="3675" y="5227"/>
                    <a:pt x="3653" y="5250"/>
                  </a:cubicBezTo>
                  <a:cubicBezTo>
                    <a:pt x="3607" y="5342"/>
                    <a:pt x="3561" y="5410"/>
                    <a:pt x="3516" y="5501"/>
                  </a:cubicBezTo>
                  <a:cubicBezTo>
                    <a:pt x="3470" y="5570"/>
                    <a:pt x="3424" y="5638"/>
                    <a:pt x="3379" y="5730"/>
                  </a:cubicBezTo>
                  <a:cubicBezTo>
                    <a:pt x="3287" y="5889"/>
                    <a:pt x="3196" y="6049"/>
                    <a:pt x="3105" y="6209"/>
                  </a:cubicBezTo>
                  <a:cubicBezTo>
                    <a:pt x="3013" y="6392"/>
                    <a:pt x="2922" y="6551"/>
                    <a:pt x="2831" y="6734"/>
                  </a:cubicBezTo>
                  <a:cubicBezTo>
                    <a:pt x="2808" y="6780"/>
                    <a:pt x="2785" y="6825"/>
                    <a:pt x="2762" y="6871"/>
                  </a:cubicBezTo>
                  <a:cubicBezTo>
                    <a:pt x="2740" y="6917"/>
                    <a:pt x="2717" y="6939"/>
                    <a:pt x="2694" y="6962"/>
                  </a:cubicBezTo>
                  <a:cubicBezTo>
                    <a:pt x="2648" y="7076"/>
                    <a:pt x="2580" y="7168"/>
                    <a:pt x="2534" y="7259"/>
                  </a:cubicBezTo>
                  <a:cubicBezTo>
                    <a:pt x="2488" y="7350"/>
                    <a:pt x="2443" y="7419"/>
                    <a:pt x="2397" y="7510"/>
                  </a:cubicBezTo>
                  <a:cubicBezTo>
                    <a:pt x="2352" y="7578"/>
                    <a:pt x="2329" y="7647"/>
                    <a:pt x="2283" y="7715"/>
                  </a:cubicBezTo>
                  <a:cubicBezTo>
                    <a:pt x="2237" y="7807"/>
                    <a:pt x="2192" y="7875"/>
                    <a:pt x="2146" y="7967"/>
                  </a:cubicBezTo>
                  <a:cubicBezTo>
                    <a:pt x="2032" y="8172"/>
                    <a:pt x="1941" y="8377"/>
                    <a:pt x="1827" y="8583"/>
                  </a:cubicBezTo>
                  <a:cubicBezTo>
                    <a:pt x="1827" y="8606"/>
                    <a:pt x="1827" y="8628"/>
                    <a:pt x="1804" y="8628"/>
                  </a:cubicBezTo>
                  <a:cubicBezTo>
                    <a:pt x="1804" y="8651"/>
                    <a:pt x="1804" y="8651"/>
                    <a:pt x="1804" y="8651"/>
                  </a:cubicBezTo>
                  <a:cubicBezTo>
                    <a:pt x="1758" y="8720"/>
                    <a:pt x="1712" y="8788"/>
                    <a:pt x="1667" y="8857"/>
                  </a:cubicBezTo>
                  <a:cubicBezTo>
                    <a:pt x="1484" y="9176"/>
                    <a:pt x="1279" y="9496"/>
                    <a:pt x="1096" y="9815"/>
                  </a:cubicBezTo>
                  <a:cubicBezTo>
                    <a:pt x="1028" y="9952"/>
                    <a:pt x="959" y="10089"/>
                    <a:pt x="868" y="10226"/>
                  </a:cubicBezTo>
                  <a:cubicBezTo>
                    <a:pt x="845" y="10295"/>
                    <a:pt x="799" y="10363"/>
                    <a:pt x="754" y="10454"/>
                  </a:cubicBezTo>
                  <a:cubicBezTo>
                    <a:pt x="708" y="10546"/>
                    <a:pt x="662" y="10637"/>
                    <a:pt x="594" y="10728"/>
                  </a:cubicBezTo>
                  <a:cubicBezTo>
                    <a:pt x="571" y="10774"/>
                    <a:pt x="548" y="10843"/>
                    <a:pt x="525" y="10888"/>
                  </a:cubicBezTo>
                  <a:cubicBezTo>
                    <a:pt x="480" y="10957"/>
                    <a:pt x="434" y="11025"/>
                    <a:pt x="411" y="11094"/>
                  </a:cubicBezTo>
                  <a:lnTo>
                    <a:pt x="297" y="11322"/>
                  </a:lnTo>
                  <a:cubicBezTo>
                    <a:pt x="252" y="11390"/>
                    <a:pt x="229" y="11436"/>
                    <a:pt x="206" y="11504"/>
                  </a:cubicBezTo>
                  <a:cubicBezTo>
                    <a:pt x="160" y="11573"/>
                    <a:pt x="137" y="11641"/>
                    <a:pt x="115" y="11710"/>
                  </a:cubicBezTo>
                  <a:cubicBezTo>
                    <a:pt x="92" y="11733"/>
                    <a:pt x="92" y="11778"/>
                    <a:pt x="69" y="11801"/>
                  </a:cubicBezTo>
                  <a:cubicBezTo>
                    <a:pt x="46" y="11847"/>
                    <a:pt x="23" y="11892"/>
                    <a:pt x="23" y="11938"/>
                  </a:cubicBezTo>
                  <a:cubicBezTo>
                    <a:pt x="0" y="11984"/>
                    <a:pt x="46" y="12052"/>
                    <a:pt x="92" y="12075"/>
                  </a:cubicBezTo>
                  <a:cubicBezTo>
                    <a:pt x="92" y="12075"/>
                    <a:pt x="92" y="12098"/>
                    <a:pt x="69" y="12121"/>
                  </a:cubicBezTo>
                  <a:cubicBezTo>
                    <a:pt x="69" y="12144"/>
                    <a:pt x="46" y="12189"/>
                    <a:pt x="46" y="12212"/>
                  </a:cubicBezTo>
                  <a:cubicBezTo>
                    <a:pt x="46" y="12235"/>
                    <a:pt x="69" y="12258"/>
                    <a:pt x="92" y="12281"/>
                  </a:cubicBezTo>
                  <a:cubicBezTo>
                    <a:pt x="104" y="12318"/>
                    <a:pt x="145" y="12335"/>
                    <a:pt x="190" y="12335"/>
                  </a:cubicBezTo>
                  <a:cubicBezTo>
                    <a:pt x="226" y="12335"/>
                    <a:pt x="266" y="12324"/>
                    <a:pt x="297" y="12303"/>
                  </a:cubicBezTo>
                  <a:cubicBezTo>
                    <a:pt x="320" y="12235"/>
                    <a:pt x="366" y="12189"/>
                    <a:pt x="389" y="12144"/>
                  </a:cubicBezTo>
                  <a:lnTo>
                    <a:pt x="411" y="12121"/>
                  </a:lnTo>
                  <a:cubicBezTo>
                    <a:pt x="427" y="12137"/>
                    <a:pt x="444" y="12153"/>
                    <a:pt x="468" y="12153"/>
                  </a:cubicBezTo>
                  <a:cubicBezTo>
                    <a:pt x="478" y="12153"/>
                    <a:pt x="489" y="12150"/>
                    <a:pt x="503" y="12144"/>
                  </a:cubicBezTo>
                  <a:cubicBezTo>
                    <a:pt x="548" y="12144"/>
                    <a:pt x="594" y="12121"/>
                    <a:pt x="617" y="12075"/>
                  </a:cubicBezTo>
                  <a:cubicBezTo>
                    <a:pt x="640" y="12052"/>
                    <a:pt x="640" y="12029"/>
                    <a:pt x="662" y="12029"/>
                  </a:cubicBezTo>
                  <a:lnTo>
                    <a:pt x="685" y="12029"/>
                  </a:lnTo>
                  <a:cubicBezTo>
                    <a:pt x="708" y="12007"/>
                    <a:pt x="754" y="12007"/>
                    <a:pt x="777" y="11961"/>
                  </a:cubicBezTo>
                  <a:cubicBezTo>
                    <a:pt x="822" y="11892"/>
                    <a:pt x="891" y="11801"/>
                    <a:pt x="936" y="11710"/>
                  </a:cubicBezTo>
                  <a:cubicBezTo>
                    <a:pt x="982" y="11641"/>
                    <a:pt x="1028" y="11550"/>
                    <a:pt x="1073" y="11482"/>
                  </a:cubicBezTo>
                  <a:cubicBezTo>
                    <a:pt x="1165" y="11299"/>
                    <a:pt x="1256" y="11139"/>
                    <a:pt x="1347" y="10957"/>
                  </a:cubicBezTo>
                  <a:cubicBezTo>
                    <a:pt x="1393" y="10865"/>
                    <a:pt x="1416" y="10797"/>
                    <a:pt x="1461" y="10706"/>
                  </a:cubicBezTo>
                  <a:cubicBezTo>
                    <a:pt x="1507" y="10614"/>
                    <a:pt x="1553" y="10523"/>
                    <a:pt x="1598" y="10432"/>
                  </a:cubicBezTo>
                  <a:cubicBezTo>
                    <a:pt x="1644" y="10363"/>
                    <a:pt x="1690" y="10295"/>
                    <a:pt x="1735" y="10203"/>
                  </a:cubicBezTo>
                  <a:cubicBezTo>
                    <a:pt x="1758" y="10135"/>
                    <a:pt x="1804" y="10066"/>
                    <a:pt x="1827" y="9998"/>
                  </a:cubicBezTo>
                  <a:cubicBezTo>
                    <a:pt x="1941" y="9815"/>
                    <a:pt x="2055" y="9633"/>
                    <a:pt x="2169" y="9450"/>
                  </a:cubicBezTo>
                  <a:cubicBezTo>
                    <a:pt x="2192" y="9382"/>
                    <a:pt x="2237" y="9313"/>
                    <a:pt x="2283" y="9245"/>
                  </a:cubicBezTo>
                  <a:cubicBezTo>
                    <a:pt x="2283" y="9222"/>
                    <a:pt x="2306" y="9199"/>
                    <a:pt x="2306" y="9199"/>
                  </a:cubicBezTo>
                  <a:cubicBezTo>
                    <a:pt x="2352" y="9108"/>
                    <a:pt x="2397" y="9039"/>
                    <a:pt x="2443" y="8971"/>
                  </a:cubicBezTo>
                  <a:cubicBezTo>
                    <a:pt x="2443" y="8948"/>
                    <a:pt x="2443" y="8948"/>
                    <a:pt x="2466" y="8925"/>
                  </a:cubicBezTo>
                  <a:cubicBezTo>
                    <a:pt x="2466" y="8902"/>
                    <a:pt x="2488" y="8880"/>
                    <a:pt x="2488" y="8857"/>
                  </a:cubicBezTo>
                  <a:cubicBezTo>
                    <a:pt x="2488" y="8811"/>
                    <a:pt x="2488" y="8765"/>
                    <a:pt x="2466" y="8743"/>
                  </a:cubicBezTo>
                  <a:cubicBezTo>
                    <a:pt x="2488" y="8697"/>
                    <a:pt x="2511" y="8674"/>
                    <a:pt x="2534" y="8651"/>
                  </a:cubicBezTo>
                  <a:cubicBezTo>
                    <a:pt x="2557" y="8606"/>
                    <a:pt x="2557" y="8583"/>
                    <a:pt x="2580" y="8560"/>
                  </a:cubicBezTo>
                  <a:cubicBezTo>
                    <a:pt x="2603" y="8560"/>
                    <a:pt x="2625" y="8560"/>
                    <a:pt x="2648" y="8537"/>
                  </a:cubicBezTo>
                  <a:cubicBezTo>
                    <a:pt x="2671" y="8537"/>
                    <a:pt x="2694" y="8514"/>
                    <a:pt x="2717" y="8469"/>
                  </a:cubicBezTo>
                  <a:cubicBezTo>
                    <a:pt x="2762" y="8400"/>
                    <a:pt x="2808" y="8332"/>
                    <a:pt x="2854" y="8240"/>
                  </a:cubicBezTo>
                  <a:cubicBezTo>
                    <a:pt x="2876" y="8172"/>
                    <a:pt x="2922" y="8081"/>
                    <a:pt x="2968" y="7989"/>
                  </a:cubicBezTo>
                  <a:cubicBezTo>
                    <a:pt x="3059" y="7830"/>
                    <a:pt x="3150" y="7670"/>
                    <a:pt x="3242" y="7487"/>
                  </a:cubicBezTo>
                  <a:cubicBezTo>
                    <a:pt x="3310" y="7350"/>
                    <a:pt x="3401" y="7190"/>
                    <a:pt x="3470" y="7031"/>
                  </a:cubicBezTo>
                  <a:lnTo>
                    <a:pt x="3493" y="7031"/>
                  </a:lnTo>
                  <a:cubicBezTo>
                    <a:pt x="3516" y="7008"/>
                    <a:pt x="3516" y="6985"/>
                    <a:pt x="3538" y="6962"/>
                  </a:cubicBezTo>
                  <a:cubicBezTo>
                    <a:pt x="3561" y="6939"/>
                    <a:pt x="3561" y="6917"/>
                    <a:pt x="3561" y="6894"/>
                  </a:cubicBezTo>
                  <a:cubicBezTo>
                    <a:pt x="3584" y="6871"/>
                    <a:pt x="3584" y="6848"/>
                    <a:pt x="3584" y="6848"/>
                  </a:cubicBezTo>
                  <a:cubicBezTo>
                    <a:pt x="3630" y="6780"/>
                    <a:pt x="3653" y="6734"/>
                    <a:pt x="3675" y="6688"/>
                  </a:cubicBezTo>
                  <a:cubicBezTo>
                    <a:pt x="3721" y="6620"/>
                    <a:pt x="3744" y="6551"/>
                    <a:pt x="3789" y="6483"/>
                  </a:cubicBezTo>
                  <a:cubicBezTo>
                    <a:pt x="3881" y="6300"/>
                    <a:pt x="3972" y="6141"/>
                    <a:pt x="4086" y="5981"/>
                  </a:cubicBezTo>
                  <a:cubicBezTo>
                    <a:pt x="4178" y="5844"/>
                    <a:pt x="4269" y="5684"/>
                    <a:pt x="4337" y="5524"/>
                  </a:cubicBezTo>
                  <a:cubicBezTo>
                    <a:pt x="4451" y="5364"/>
                    <a:pt x="4543" y="5205"/>
                    <a:pt x="4634" y="5068"/>
                  </a:cubicBezTo>
                  <a:cubicBezTo>
                    <a:pt x="4725" y="4908"/>
                    <a:pt x="4817" y="4748"/>
                    <a:pt x="4908" y="4588"/>
                  </a:cubicBezTo>
                  <a:cubicBezTo>
                    <a:pt x="5022" y="4406"/>
                    <a:pt x="5136" y="4223"/>
                    <a:pt x="5227" y="4018"/>
                  </a:cubicBezTo>
                  <a:cubicBezTo>
                    <a:pt x="5227" y="3972"/>
                    <a:pt x="5227" y="3926"/>
                    <a:pt x="5205" y="3904"/>
                  </a:cubicBezTo>
                  <a:cubicBezTo>
                    <a:pt x="5205" y="3881"/>
                    <a:pt x="5227" y="3858"/>
                    <a:pt x="5205" y="3835"/>
                  </a:cubicBezTo>
                  <a:cubicBezTo>
                    <a:pt x="5364" y="3516"/>
                    <a:pt x="5547" y="3196"/>
                    <a:pt x="5752" y="2876"/>
                  </a:cubicBezTo>
                  <a:cubicBezTo>
                    <a:pt x="5844" y="2717"/>
                    <a:pt x="5935" y="2557"/>
                    <a:pt x="6049" y="2397"/>
                  </a:cubicBezTo>
                  <a:cubicBezTo>
                    <a:pt x="6141" y="2237"/>
                    <a:pt x="6232" y="2078"/>
                    <a:pt x="6346" y="1918"/>
                  </a:cubicBezTo>
                  <a:cubicBezTo>
                    <a:pt x="6346" y="1895"/>
                    <a:pt x="6369" y="1872"/>
                    <a:pt x="6369" y="1849"/>
                  </a:cubicBezTo>
                  <a:cubicBezTo>
                    <a:pt x="6414" y="1849"/>
                    <a:pt x="6437" y="1827"/>
                    <a:pt x="6460" y="1804"/>
                  </a:cubicBezTo>
                  <a:cubicBezTo>
                    <a:pt x="6529" y="1690"/>
                    <a:pt x="6597" y="1575"/>
                    <a:pt x="6665" y="1461"/>
                  </a:cubicBezTo>
                  <a:cubicBezTo>
                    <a:pt x="6734" y="1347"/>
                    <a:pt x="6802" y="1256"/>
                    <a:pt x="6848" y="1142"/>
                  </a:cubicBezTo>
                  <a:cubicBezTo>
                    <a:pt x="6917" y="1028"/>
                    <a:pt x="6985" y="914"/>
                    <a:pt x="7076" y="799"/>
                  </a:cubicBezTo>
                  <a:cubicBezTo>
                    <a:pt x="7122" y="708"/>
                    <a:pt x="7190" y="594"/>
                    <a:pt x="7236" y="503"/>
                  </a:cubicBezTo>
                  <a:cubicBezTo>
                    <a:pt x="7259" y="457"/>
                    <a:pt x="7259" y="411"/>
                    <a:pt x="7236" y="389"/>
                  </a:cubicBezTo>
                  <a:cubicBezTo>
                    <a:pt x="7259" y="366"/>
                    <a:pt x="7259" y="366"/>
                    <a:pt x="7259" y="366"/>
                  </a:cubicBezTo>
                  <a:cubicBezTo>
                    <a:pt x="7282" y="343"/>
                    <a:pt x="7305" y="297"/>
                    <a:pt x="7305" y="274"/>
                  </a:cubicBezTo>
                  <a:cubicBezTo>
                    <a:pt x="7305" y="274"/>
                    <a:pt x="7305" y="252"/>
                    <a:pt x="7305" y="229"/>
                  </a:cubicBezTo>
                  <a:cubicBezTo>
                    <a:pt x="7350" y="229"/>
                    <a:pt x="7419" y="206"/>
                    <a:pt x="7419" y="137"/>
                  </a:cubicBezTo>
                  <a:cubicBezTo>
                    <a:pt x="7442" y="92"/>
                    <a:pt x="7396" y="23"/>
                    <a:pt x="7327" y="23"/>
                  </a:cubicBezTo>
                  <a:cubicBezTo>
                    <a:pt x="7259" y="1"/>
                    <a:pt x="7168" y="1"/>
                    <a:pt x="709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693656" y="2538269"/>
              <a:ext cx="195425" cy="338482"/>
            </a:xfrm>
            <a:custGeom>
              <a:avLst/>
              <a:gdLst/>
              <a:ahLst/>
              <a:cxnLst/>
              <a:rect l="l" t="t" r="r" b="b"/>
              <a:pathLst>
                <a:path w="3493" h="6050" extrusionOk="0">
                  <a:moveTo>
                    <a:pt x="3401" y="1"/>
                  </a:moveTo>
                  <a:cubicBezTo>
                    <a:pt x="3333" y="92"/>
                    <a:pt x="3264" y="161"/>
                    <a:pt x="3219" y="252"/>
                  </a:cubicBezTo>
                  <a:cubicBezTo>
                    <a:pt x="3196" y="298"/>
                    <a:pt x="3173" y="343"/>
                    <a:pt x="3127" y="389"/>
                  </a:cubicBezTo>
                  <a:cubicBezTo>
                    <a:pt x="3105" y="435"/>
                    <a:pt x="3082" y="503"/>
                    <a:pt x="3036" y="549"/>
                  </a:cubicBezTo>
                  <a:cubicBezTo>
                    <a:pt x="3036" y="549"/>
                    <a:pt x="3013" y="526"/>
                    <a:pt x="3013" y="526"/>
                  </a:cubicBezTo>
                  <a:cubicBezTo>
                    <a:pt x="3007" y="519"/>
                    <a:pt x="2998" y="516"/>
                    <a:pt x="2989" y="516"/>
                  </a:cubicBezTo>
                  <a:cubicBezTo>
                    <a:pt x="2966" y="516"/>
                    <a:pt x="2938" y="533"/>
                    <a:pt x="2922" y="549"/>
                  </a:cubicBezTo>
                  <a:cubicBezTo>
                    <a:pt x="2854" y="640"/>
                    <a:pt x="2785" y="731"/>
                    <a:pt x="2717" y="823"/>
                  </a:cubicBezTo>
                  <a:cubicBezTo>
                    <a:pt x="2717" y="845"/>
                    <a:pt x="2694" y="868"/>
                    <a:pt x="2671" y="914"/>
                  </a:cubicBezTo>
                  <a:cubicBezTo>
                    <a:pt x="2648" y="914"/>
                    <a:pt x="2625" y="914"/>
                    <a:pt x="2602" y="937"/>
                  </a:cubicBezTo>
                  <a:cubicBezTo>
                    <a:pt x="2534" y="1005"/>
                    <a:pt x="2488" y="1096"/>
                    <a:pt x="2420" y="1188"/>
                  </a:cubicBezTo>
                  <a:cubicBezTo>
                    <a:pt x="2397" y="1233"/>
                    <a:pt x="2374" y="1279"/>
                    <a:pt x="2351" y="1325"/>
                  </a:cubicBezTo>
                  <a:cubicBezTo>
                    <a:pt x="2306" y="1393"/>
                    <a:pt x="2260" y="1462"/>
                    <a:pt x="2214" y="1553"/>
                  </a:cubicBezTo>
                  <a:cubicBezTo>
                    <a:pt x="2169" y="1621"/>
                    <a:pt x="2123" y="1713"/>
                    <a:pt x="2078" y="1781"/>
                  </a:cubicBezTo>
                  <a:lnTo>
                    <a:pt x="1941" y="2032"/>
                  </a:lnTo>
                  <a:cubicBezTo>
                    <a:pt x="1826" y="2215"/>
                    <a:pt x="1735" y="2375"/>
                    <a:pt x="1644" y="2557"/>
                  </a:cubicBezTo>
                  <a:cubicBezTo>
                    <a:pt x="1575" y="2694"/>
                    <a:pt x="1484" y="2854"/>
                    <a:pt x="1393" y="3014"/>
                  </a:cubicBezTo>
                  <a:cubicBezTo>
                    <a:pt x="1301" y="3196"/>
                    <a:pt x="1210" y="3356"/>
                    <a:pt x="1119" y="3539"/>
                  </a:cubicBezTo>
                  <a:cubicBezTo>
                    <a:pt x="1073" y="3630"/>
                    <a:pt x="1028" y="3699"/>
                    <a:pt x="982" y="3790"/>
                  </a:cubicBezTo>
                  <a:cubicBezTo>
                    <a:pt x="936" y="3881"/>
                    <a:pt x="891" y="3972"/>
                    <a:pt x="845" y="4041"/>
                  </a:cubicBezTo>
                  <a:cubicBezTo>
                    <a:pt x="845" y="4064"/>
                    <a:pt x="845" y="4087"/>
                    <a:pt x="845" y="4109"/>
                  </a:cubicBezTo>
                  <a:cubicBezTo>
                    <a:pt x="822" y="4132"/>
                    <a:pt x="799" y="4155"/>
                    <a:pt x="776" y="4155"/>
                  </a:cubicBezTo>
                  <a:cubicBezTo>
                    <a:pt x="754" y="4178"/>
                    <a:pt x="731" y="4201"/>
                    <a:pt x="708" y="4246"/>
                  </a:cubicBezTo>
                  <a:cubicBezTo>
                    <a:pt x="708" y="4269"/>
                    <a:pt x="685" y="4292"/>
                    <a:pt x="662" y="4292"/>
                  </a:cubicBezTo>
                  <a:cubicBezTo>
                    <a:pt x="640" y="4338"/>
                    <a:pt x="617" y="4383"/>
                    <a:pt x="571" y="4429"/>
                  </a:cubicBezTo>
                  <a:cubicBezTo>
                    <a:pt x="503" y="4520"/>
                    <a:pt x="457" y="4612"/>
                    <a:pt x="388" y="4726"/>
                  </a:cubicBezTo>
                  <a:cubicBezTo>
                    <a:pt x="343" y="4794"/>
                    <a:pt x="297" y="4885"/>
                    <a:pt x="251" y="4977"/>
                  </a:cubicBezTo>
                  <a:cubicBezTo>
                    <a:pt x="229" y="5000"/>
                    <a:pt x="206" y="5045"/>
                    <a:pt x="183" y="5091"/>
                  </a:cubicBezTo>
                  <a:cubicBezTo>
                    <a:pt x="160" y="5137"/>
                    <a:pt x="137" y="5205"/>
                    <a:pt x="137" y="5273"/>
                  </a:cubicBezTo>
                  <a:cubicBezTo>
                    <a:pt x="115" y="5296"/>
                    <a:pt x="92" y="5342"/>
                    <a:pt x="69" y="5388"/>
                  </a:cubicBezTo>
                  <a:cubicBezTo>
                    <a:pt x="69" y="5388"/>
                    <a:pt x="88" y="5368"/>
                    <a:pt x="91" y="5365"/>
                  </a:cubicBezTo>
                  <a:lnTo>
                    <a:pt x="91" y="5365"/>
                  </a:lnTo>
                  <a:cubicBezTo>
                    <a:pt x="69" y="5388"/>
                    <a:pt x="46" y="5411"/>
                    <a:pt x="46" y="5456"/>
                  </a:cubicBezTo>
                  <a:cubicBezTo>
                    <a:pt x="23" y="5456"/>
                    <a:pt x="23" y="5479"/>
                    <a:pt x="23" y="5502"/>
                  </a:cubicBezTo>
                  <a:cubicBezTo>
                    <a:pt x="0" y="5525"/>
                    <a:pt x="0" y="5525"/>
                    <a:pt x="0" y="5547"/>
                  </a:cubicBezTo>
                  <a:cubicBezTo>
                    <a:pt x="23" y="5570"/>
                    <a:pt x="23" y="5593"/>
                    <a:pt x="46" y="5616"/>
                  </a:cubicBezTo>
                  <a:cubicBezTo>
                    <a:pt x="46" y="5639"/>
                    <a:pt x="69" y="5662"/>
                    <a:pt x="92" y="5684"/>
                  </a:cubicBezTo>
                  <a:cubicBezTo>
                    <a:pt x="92" y="5707"/>
                    <a:pt x="115" y="5707"/>
                    <a:pt x="115" y="5730"/>
                  </a:cubicBezTo>
                  <a:cubicBezTo>
                    <a:pt x="137" y="5730"/>
                    <a:pt x="137" y="5753"/>
                    <a:pt x="160" y="5753"/>
                  </a:cubicBezTo>
                  <a:cubicBezTo>
                    <a:pt x="160" y="5776"/>
                    <a:pt x="160" y="5776"/>
                    <a:pt x="160" y="5776"/>
                  </a:cubicBezTo>
                  <a:cubicBezTo>
                    <a:pt x="183" y="5821"/>
                    <a:pt x="229" y="5867"/>
                    <a:pt x="274" y="5867"/>
                  </a:cubicBezTo>
                  <a:cubicBezTo>
                    <a:pt x="297" y="5890"/>
                    <a:pt x="320" y="5913"/>
                    <a:pt x="343" y="5935"/>
                  </a:cubicBezTo>
                  <a:cubicBezTo>
                    <a:pt x="366" y="5958"/>
                    <a:pt x="388" y="5981"/>
                    <a:pt x="411" y="6004"/>
                  </a:cubicBezTo>
                  <a:cubicBezTo>
                    <a:pt x="434" y="6050"/>
                    <a:pt x="480" y="6050"/>
                    <a:pt x="525" y="6050"/>
                  </a:cubicBezTo>
                  <a:cubicBezTo>
                    <a:pt x="571" y="6050"/>
                    <a:pt x="594" y="6027"/>
                    <a:pt x="640" y="6004"/>
                  </a:cubicBezTo>
                  <a:cubicBezTo>
                    <a:pt x="662" y="5981"/>
                    <a:pt x="662" y="5935"/>
                    <a:pt x="685" y="5913"/>
                  </a:cubicBezTo>
                  <a:cubicBezTo>
                    <a:pt x="685" y="5867"/>
                    <a:pt x="708" y="5821"/>
                    <a:pt x="708" y="5776"/>
                  </a:cubicBezTo>
                  <a:cubicBezTo>
                    <a:pt x="731" y="5753"/>
                    <a:pt x="731" y="5753"/>
                    <a:pt x="754" y="5753"/>
                  </a:cubicBezTo>
                  <a:cubicBezTo>
                    <a:pt x="754" y="5730"/>
                    <a:pt x="776" y="5730"/>
                    <a:pt x="799" y="5707"/>
                  </a:cubicBezTo>
                  <a:cubicBezTo>
                    <a:pt x="822" y="5684"/>
                    <a:pt x="845" y="5662"/>
                    <a:pt x="845" y="5639"/>
                  </a:cubicBezTo>
                  <a:lnTo>
                    <a:pt x="913" y="5525"/>
                  </a:lnTo>
                  <a:cubicBezTo>
                    <a:pt x="959" y="5479"/>
                    <a:pt x="982" y="5410"/>
                    <a:pt x="1005" y="5365"/>
                  </a:cubicBezTo>
                  <a:cubicBezTo>
                    <a:pt x="1073" y="5251"/>
                    <a:pt x="1119" y="5114"/>
                    <a:pt x="1187" y="5000"/>
                  </a:cubicBezTo>
                  <a:cubicBezTo>
                    <a:pt x="1187" y="5000"/>
                    <a:pt x="1187" y="4977"/>
                    <a:pt x="1187" y="4977"/>
                  </a:cubicBezTo>
                  <a:cubicBezTo>
                    <a:pt x="1210" y="4931"/>
                    <a:pt x="1233" y="4908"/>
                    <a:pt x="1233" y="4885"/>
                  </a:cubicBezTo>
                  <a:cubicBezTo>
                    <a:pt x="1279" y="4794"/>
                    <a:pt x="1324" y="4726"/>
                    <a:pt x="1347" y="4634"/>
                  </a:cubicBezTo>
                  <a:cubicBezTo>
                    <a:pt x="1370" y="4612"/>
                    <a:pt x="1393" y="4566"/>
                    <a:pt x="1416" y="4520"/>
                  </a:cubicBezTo>
                  <a:cubicBezTo>
                    <a:pt x="1484" y="4406"/>
                    <a:pt x="1553" y="4269"/>
                    <a:pt x="1621" y="4132"/>
                  </a:cubicBezTo>
                  <a:cubicBezTo>
                    <a:pt x="1689" y="4041"/>
                    <a:pt x="1735" y="3950"/>
                    <a:pt x="1804" y="3836"/>
                  </a:cubicBezTo>
                  <a:cubicBezTo>
                    <a:pt x="1849" y="3744"/>
                    <a:pt x="1895" y="3653"/>
                    <a:pt x="1963" y="3562"/>
                  </a:cubicBezTo>
                  <a:cubicBezTo>
                    <a:pt x="2146" y="3242"/>
                    <a:pt x="2329" y="2922"/>
                    <a:pt x="2534" y="2603"/>
                  </a:cubicBezTo>
                  <a:cubicBezTo>
                    <a:pt x="2625" y="2443"/>
                    <a:pt x="2694" y="2306"/>
                    <a:pt x="2785" y="2146"/>
                  </a:cubicBezTo>
                  <a:cubicBezTo>
                    <a:pt x="2876" y="2009"/>
                    <a:pt x="2968" y="1873"/>
                    <a:pt x="3059" y="1713"/>
                  </a:cubicBezTo>
                  <a:cubicBezTo>
                    <a:pt x="3082" y="1667"/>
                    <a:pt x="3082" y="1621"/>
                    <a:pt x="3036" y="1576"/>
                  </a:cubicBezTo>
                  <a:cubicBezTo>
                    <a:pt x="3059" y="1530"/>
                    <a:pt x="3082" y="1507"/>
                    <a:pt x="3105" y="1462"/>
                  </a:cubicBezTo>
                  <a:cubicBezTo>
                    <a:pt x="3173" y="1370"/>
                    <a:pt x="3242" y="1279"/>
                    <a:pt x="3287" y="1165"/>
                  </a:cubicBezTo>
                  <a:cubicBezTo>
                    <a:pt x="3310" y="1119"/>
                    <a:pt x="3287" y="1051"/>
                    <a:pt x="3242" y="1005"/>
                  </a:cubicBezTo>
                  <a:cubicBezTo>
                    <a:pt x="3242" y="1005"/>
                    <a:pt x="3242" y="1005"/>
                    <a:pt x="3219" y="982"/>
                  </a:cubicBezTo>
                  <a:cubicBezTo>
                    <a:pt x="3242" y="937"/>
                    <a:pt x="3264" y="891"/>
                    <a:pt x="3310" y="845"/>
                  </a:cubicBezTo>
                  <a:cubicBezTo>
                    <a:pt x="3333" y="800"/>
                    <a:pt x="3310" y="731"/>
                    <a:pt x="3264" y="686"/>
                  </a:cubicBezTo>
                  <a:cubicBezTo>
                    <a:pt x="3242" y="663"/>
                    <a:pt x="3196" y="663"/>
                    <a:pt x="3173" y="663"/>
                  </a:cubicBezTo>
                  <a:cubicBezTo>
                    <a:pt x="3127" y="663"/>
                    <a:pt x="3105" y="686"/>
                    <a:pt x="3082" y="708"/>
                  </a:cubicBezTo>
                  <a:cubicBezTo>
                    <a:pt x="3059" y="731"/>
                    <a:pt x="3036" y="777"/>
                    <a:pt x="3013" y="800"/>
                  </a:cubicBezTo>
                  <a:cubicBezTo>
                    <a:pt x="3036" y="731"/>
                    <a:pt x="3082" y="686"/>
                    <a:pt x="3105" y="617"/>
                  </a:cubicBezTo>
                  <a:cubicBezTo>
                    <a:pt x="3173" y="503"/>
                    <a:pt x="3242" y="389"/>
                    <a:pt x="3310" y="298"/>
                  </a:cubicBezTo>
                  <a:lnTo>
                    <a:pt x="3287" y="298"/>
                  </a:lnTo>
                  <a:cubicBezTo>
                    <a:pt x="3310" y="252"/>
                    <a:pt x="3356" y="229"/>
                    <a:pt x="3379" y="183"/>
                  </a:cubicBezTo>
                  <a:cubicBezTo>
                    <a:pt x="3401" y="138"/>
                    <a:pt x="3447" y="115"/>
                    <a:pt x="3470" y="69"/>
                  </a:cubicBezTo>
                  <a:cubicBezTo>
                    <a:pt x="3493" y="47"/>
                    <a:pt x="3493" y="24"/>
                    <a:pt x="347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591494" y="2456584"/>
              <a:ext cx="209467" cy="371324"/>
            </a:xfrm>
            <a:custGeom>
              <a:avLst/>
              <a:gdLst/>
              <a:ahLst/>
              <a:cxnLst/>
              <a:rect l="l" t="t" r="r" b="b"/>
              <a:pathLst>
                <a:path w="3744" h="6637" extrusionOk="0">
                  <a:moveTo>
                    <a:pt x="3698" y="0"/>
                  </a:moveTo>
                  <a:cubicBezTo>
                    <a:pt x="3698" y="0"/>
                    <a:pt x="3675" y="0"/>
                    <a:pt x="3675" y="23"/>
                  </a:cubicBezTo>
                  <a:cubicBezTo>
                    <a:pt x="3630" y="69"/>
                    <a:pt x="3607" y="114"/>
                    <a:pt x="3561" y="183"/>
                  </a:cubicBezTo>
                  <a:cubicBezTo>
                    <a:pt x="3538" y="228"/>
                    <a:pt x="3516" y="274"/>
                    <a:pt x="3493" y="320"/>
                  </a:cubicBezTo>
                  <a:cubicBezTo>
                    <a:pt x="3424" y="434"/>
                    <a:pt x="3356" y="548"/>
                    <a:pt x="3287" y="662"/>
                  </a:cubicBezTo>
                  <a:cubicBezTo>
                    <a:pt x="3150" y="890"/>
                    <a:pt x="3013" y="1118"/>
                    <a:pt x="2876" y="1347"/>
                  </a:cubicBezTo>
                  <a:cubicBezTo>
                    <a:pt x="2762" y="1484"/>
                    <a:pt x="2671" y="1643"/>
                    <a:pt x="2580" y="1780"/>
                  </a:cubicBezTo>
                  <a:cubicBezTo>
                    <a:pt x="2534" y="1872"/>
                    <a:pt x="2488" y="1940"/>
                    <a:pt x="2443" y="2009"/>
                  </a:cubicBezTo>
                  <a:cubicBezTo>
                    <a:pt x="2397" y="2077"/>
                    <a:pt x="2351" y="2168"/>
                    <a:pt x="2306" y="2237"/>
                  </a:cubicBezTo>
                  <a:cubicBezTo>
                    <a:pt x="2214" y="2374"/>
                    <a:pt x="2123" y="2534"/>
                    <a:pt x="2032" y="2693"/>
                  </a:cubicBezTo>
                  <a:cubicBezTo>
                    <a:pt x="1963" y="2830"/>
                    <a:pt x="1872" y="2990"/>
                    <a:pt x="1781" y="3127"/>
                  </a:cubicBezTo>
                  <a:cubicBezTo>
                    <a:pt x="1621" y="3424"/>
                    <a:pt x="1438" y="3721"/>
                    <a:pt x="1279" y="4017"/>
                  </a:cubicBezTo>
                  <a:cubicBezTo>
                    <a:pt x="1142" y="4291"/>
                    <a:pt x="982" y="4565"/>
                    <a:pt x="845" y="4862"/>
                  </a:cubicBezTo>
                  <a:cubicBezTo>
                    <a:pt x="776" y="4976"/>
                    <a:pt x="708" y="5090"/>
                    <a:pt x="662" y="5227"/>
                  </a:cubicBezTo>
                  <a:cubicBezTo>
                    <a:pt x="617" y="5296"/>
                    <a:pt x="571" y="5341"/>
                    <a:pt x="548" y="5410"/>
                  </a:cubicBezTo>
                  <a:cubicBezTo>
                    <a:pt x="503" y="5478"/>
                    <a:pt x="457" y="5547"/>
                    <a:pt x="434" y="5615"/>
                  </a:cubicBezTo>
                  <a:cubicBezTo>
                    <a:pt x="343" y="5752"/>
                    <a:pt x="274" y="5889"/>
                    <a:pt x="206" y="6003"/>
                  </a:cubicBezTo>
                  <a:cubicBezTo>
                    <a:pt x="183" y="6072"/>
                    <a:pt x="137" y="6140"/>
                    <a:pt x="115" y="6209"/>
                  </a:cubicBezTo>
                  <a:cubicBezTo>
                    <a:pt x="92" y="6254"/>
                    <a:pt x="69" y="6277"/>
                    <a:pt x="46" y="6300"/>
                  </a:cubicBezTo>
                  <a:cubicBezTo>
                    <a:pt x="46" y="6345"/>
                    <a:pt x="23" y="6368"/>
                    <a:pt x="23" y="6414"/>
                  </a:cubicBezTo>
                  <a:cubicBezTo>
                    <a:pt x="0" y="6414"/>
                    <a:pt x="0" y="6437"/>
                    <a:pt x="0" y="6437"/>
                  </a:cubicBezTo>
                  <a:cubicBezTo>
                    <a:pt x="0" y="6482"/>
                    <a:pt x="0" y="6505"/>
                    <a:pt x="0" y="6528"/>
                  </a:cubicBezTo>
                  <a:cubicBezTo>
                    <a:pt x="23" y="6574"/>
                    <a:pt x="46" y="6597"/>
                    <a:pt x="92" y="6619"/>
                  </a:cubicBezTo>
                  <a:cubicBezTo>
                    <a:pt x="115" y="6631"/>
                    <a:pt x="137" y="6636"/>
                    <a:pt x="157" y="6636"/>
                  </a:cubicBezTo>
                  <a:cubicBezTo>
                    <a:pt x="177" y="6636"/>
                    <a:pt x="194" y="6631"/>
                    <a:pt x="206" y="6619"/>
                  </a:cubicBezTo>
                  <a:cubicBezTo>
                    <a:pt x="252" y="6619"/>
                    <a:pt x="297" y="6574"/>
                    <a:pt x="320" y="6551"/>
                  </a:cubicBezTo>
                  <a:cubicBezTo>
                    <a:pt x="320" y="6528"/>
                    <a:pt x="320" y="6528"/>
                    <a:pt x="320" y="6505"/>
                  </a:cubicBezTo>
                  <a:cubicBezTo>
                    <a:pt x="343" y="6482"/>
                    <a:pt x="366" y="6460"/>
                    <a:pt x="388" y="6437"/>
                  </a:cubicBezTo>
                  <a:cubicBezTo>
                    <a:pt x="411" y="6391"/>
                    <a:pt x="411" y="6345"/>
                    <a:pt x="434" y="6300"/>
                  </a:cubicBezTo>
                  <a:cubicBezTo>
                    <a:pt x="480" y="6231"/>
                    <a:pt x="525" y="6163"/>
                    <a:pt x="571" y="6094"/>
                  </a:cubicBezTo>
                  <a:cubicBezTo>
                    <a:pt x="640" y="5935"/>
                    <a:pt x="731" y="5775"/>
                    <a:pt x="799" y="5638"/>
                  </a:cubicBezTo>
                  <a:cubicBezTo>
                    <a:pt x="845" y="5569"/>
                    <a:pt x="891" y="5478"/>
                    <a:pt x="936" y="5410"/>
                  </a:cubicBezTo>
                  <a:cubicBezTo>
                    <a:pt x="959" y="5341"/>
                    <a:pt x="1005" y="5250"/>
                    <a:pt x="1050" y="5181"/>
                  </a:cubicBezTo>
                  <a:cubicBezTo>
                    <a:pt x="1119" y="5044"/>
                    <a:pt x="1187" y="4907"/>
                    <a:pt x="1256" y="4771"/>
                  </a:cubicBezTo>
                  <a:cubicBezTo>
                    <a:pt x="1393" y="4497"/>
                    <a:pt x="1553" y="4200"/>
                    <a:pt x="1690" y="3926"/>
                  </a:cubicBezTo>
                  <a:cubicBezTo>
                    <a:pt x="1781" y="3766"/>
                    <a:pt x="1849" y="3606"/>
                    <a:pt x="1941" y="3469"/>
                  </a:cubicBezTo>
                  <a:cubicBezTo>
                    <a:pt x="2009" y="3310"/>
                    <a:pt x="2078" y="3150"/>
                    <a:pt x="2169" y="3013"/>
                  </a:cubicBezTo>
                  <a:cubicBezTo>
                    <a:pt x="2237" y="2853"/>
                    <a:pt x="2329" y="2693"/>
                    <a:pt x="2420" y="2556"/>
                  </a:cubicBezTo>
                  <a:cubicBezTo>
                    <a:pt x="2488" y="2397"/>
                    <a:pt x="2580" y="2237"/>
                    <a:pt x="2648" y="2100"/>
                  </a:cubicBezTo>
                  <a:cubicBezTo>
                    <a:pt x="2694" y="2009"/>
                    <a:pt x="2739" y="1940"/>
                    <a:pt x="2785" y="1872"/>
                  </a:cubicBezTo>
                  <a:cubicBezTo>
                    <a:pt x="2831" y="1780"/>
                    <a:pt x="2854" y="1712"/>
                    <a:pt x="2899" y="1643"/>
                  </a:cubicBezTo>
                  <a:cubicBezTo>
                    <a:pt x="2991" y="1484"/>
                    <a:pt x="3059" y="1347"/>
                    <a:pt x="3128" y="1187"/>
                  </a:cubicBezTo>
                  <a:cubicBezTo>
                    <a:pt x="3173" y="1096"/>
                    <a:pt x="3219" y="1004"/>
                    <a:pt x="3264" y="913"/>
                  </a:cubicBezTo>
                  <a:cubicBezTo>
                    <a:pt x="3310" y="845"/>
                    <a:pt x="3333" y="799"/>
                    <a:pt x="3356" y="753"/>
                  </a:cubicBezTo>
                  <a:cubicBezTo>
                    <a:pt x="3379" y="708"/>
                    <a:pt x="3401" y="662"/>
                    <a:pt x="3424" y="616"/>
                  </a:cubicBezTo>
                  <a:cubicBezTo>
                    <a:pt x="3493" y="525"/>
                    <a:pt x="3538" y="434"/>
                    <a:pt x="3584" y="342"/>
                  </a:cubicBezTo>
                  <a:cubicBezTo>
                    <a:pt x="3630" y="274"/>
                    <a:pt x="3675" y="183"/>
                    <a:pt x="3721" y="91"/>
                  </a:cubicBezTo>
                  <a:cubicBezTo>
                    <a:pt x="3721" y="91"/>
                    <a:pt x="3721" y="91"/>
                    <a:pt x="3744" y="69"/>
                  </a:cubicBezTo>
                  <a:cubicBezTo>
                    <a:pt x="3744" y="46"/>
                    <a:pt x="3744" y="23"/>
                    <a:pt x="372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609398" y="2851188"/>
              <a:ext cx="19246" cy="17903"/>
            </a:xfrm>
            <a:custGeom>
              <a:avLst/>
              <a:gdLst/>
              <a:ahLst/>
              <a:cxnLst/>
              <a:rect l="l" t="t" r="r" b="b"/>
              <a:pathLst>
                <a:path w="344" h="320" extrusionOk="0">
                  <a:moveTo>
                    <a:pt x="161" y="0"/>
                  </a:moveTo>
                  <a:cubicBezTo>
                    <a:pt x="69" y="0"/>
                    <a:pt x="1" y="91"/>
                    <a:pt x="1" y="160"/>
                  </a:cubicBezTo>
                  <a:cubicBezTo>
                    <a:pt x="24" y="205"/>
                    <a:pt x="47" y="251"/>
                    <a:pt x="69" y="274"/>
                  </a:cubicBezTo>
                  <a:cubicBezTo>
                    <a:pt x="92" y="297"/>
                    <a:pt x="138" y="320"/>
                    <a:pt x="183" y="320"/>
                  </a:cubicBezTo>
                  <a:cubicBezTo>
                    <a:pt x="275" y="320"/>
                    <a:pt x="343" y="228"/>
                    <a:pt x="320" y="137"/>
                  </a:cubicBezTo>
                  <a:cubicBezTo>
                    <a:pt x="320" y="91"/>
                    <a:pt x="298" y="69"/>
                    <a:pt x="275" y="23"/>
                  </a:cubicBezTo>
                  <a:cubicBezTo>
                    <a:pt x="252" y="0"/>
                    <a:pt x="206" y="0"/>
                    <a:pt x="16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387170" y="2376130"/>
              <a:ext cx="86886" cy="154247"/>
            </a:xfrm>
            <a:custGeom>
              <a:avLst/>
              <a:gdLst/>
              <a:ahLst/>
              <a:cxnLst/>
              <a:rect l="l" t="t" r="r" b="b"/>
              <a:pathLst>
                <a:path w="1553" h="2757" extrusionOk="0">
                  <a:moveTo>
                    <a:pt x="1461" y="0"/>
                  </a:moveTo>
                  <a:cubicBezTo>
                    <a:pt x="1438" y="0"/>
                    <a:pt x="1393" y="23"/>
                    <a:pt x="1393" y="46"/>
                  </a:cubicBezTo>
                  <a:cubicBezTo>
                    <a:pt x="1302" y="205"/>
                    <a:pt x="1210" y="365"/>
                    <a:pt x="1119" y="525"/>
                  </a:cubicBezTo>
                  <a:cubicBezTo>
                    <a:pt x="1050" y="685"/>
                    <a:pt x="982" y="822"/>
                    <a:pt x="891" y="982"/>
                  </a:cubicBezTo>
                  <a:cubicBezTo>
                    <a:pt x="731" y="1278"/>
                    <a:pt x="571" y="1575"/>
                    <a:pt x="411" y="1872"/>
                  </a:cubicBezTo>
                  <a:cubicBezTo>
                    <a:pt x="343" y="1963"/>
                    <a:pt x="297" y="2077"/>
                    <a:pt x="229" y="2191"/>
                  </a:cubicBezTo>
                  <a:cubicBezTo>
                    <a:pt x="160" y="2283"/>
                    <a:pt x="92" y="2397"/>
                    <a:pt x="23" y="2511"/>
                  </a:cubicBezTo>
                  <a:cubicBezTo>
                    <a:pt x="0" y="2556"/>
                    <a:pt x="23" y="2602"/>
                    <a:pt x="23" y="2648"/>
                  </a:cubicBezTo>
                  <a:cubicBezTo>
                    <a:pt x="46" y="2693"/>
                    <a:pt x="69" y="2716"/>
                    <a:pt x="115" y="2739"/>
                  </a:cubicBezTo>
                  <a:cubicBezTo>
                    <a:pt x="126" y="2750"/>
                    <a:pt x="143" y="2756"/>
                    <a:pt x="163" y="2756"/>
                  </a:cubicBezTo>
                  <a:cubicBezTo>
                    <a:pt x="183" y="2756"/>
                    <a:pt x="206" y="2750"/>
                    <a:pt x="229" y="2739"/>
                  </a:cubicBezTo>
                  <a:cubicBezTo>
                    <a:pt x="274" y="2716"/>
                    <a:pt x="297" y="2693"/>
                    <a:pt x="320" y="2648"/>
                  </a:cubicBezTo>
                  <a:cubicBezTo>
                    <a:pt x="366" y="2579"/>
                    <a:pt x="411" y="2511"/>
                    <a:pt x="457" y="2442"/>
                  </a:cubicBezTo>
                  <a:cubicBezTo>
                    <a:pt x="480" y="2374"/>
                    <a:pt x="525" y="2283"/>
                    <a:pt x="571" y="2214"/>
                  </a:cubicBezTo>
                  <a:cubicBezTo>
                    <a:pt x="640" y="2077"/>
                    <a:pt x="708" y="1917"/>
                    <a:pt x="777" y="1780"/>
                  </a:cubicBezTo>
                  <a:cubicBezTo>
                    <a:pt x="845" y="1621"/>
                    <a:pt x="913" y="1484"/>
                    <a:pt x="982" y="1324"/>
                  </a:cubicBezTo>
                  <a:cubicBezTo>
                    <a:pt x="1005" y="1255"/>
                    <a:pt x="1028" y="1164"/>
                    <a:pt x="1073" y="1096"/>
                  </a:cubicBezTo>
                  <a:cubicBezTo>
                    <a:pt x="1096" y="1004"/>
                    <a:pt x="1142" y="936"/>
                    <a:pt x="1165" y="867"/>
                  </a:cubicBezTo>
                  <a:cubicBezTo>
                    <a:pt x="1279" y="616"/>
                    <a:pt x="1416" y="365"/>
                    <a:pt x="1530" y="114"/>
                  </a:cubicBezTo>
                  <a:cubicBezTo>
                    <a:pt x="1553" y="69"/>
                    <a:pt x="1530" y="23"/>
                    <a:pt x="150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279917" y="2083688"/>
              <a:ext cx="187816" cy="277164"/>
            </a:xfrm>
            <a:custGeom>
              <a:avLst/>
              <a:gdLst/>
              <a:ahLst/>
              <a:cxnLst/>
              <a:rect l="l" t="t" r="r" b="b"/>
              <a:pathLst>
                <a:path w="3357" h="4954" extrusionOk="0">
                  <a:moveTo>
                    <a:pt x="2306" y="0"/>
                  </a:moveTo>
                  <a:cubicBezTo>
                    <a:pt x="2261" y="0"/>
                    <a:pt x="2215" y="0"/>
                    <a:pt x="2192" y="23"/>
                  </a:cubicBezTo>
                  <a:cubicBezTo>
                    <a:pt x="2169" y="46"/>
                    <a:pt x="2146" y="69"/>
                    <a:pt x="2146" y="91"/>
                  </a:cubicBezTo>
                  <a:cubicBezTo>
                    <a:pt x="2124" y="114"/>
                    <a:pt x="2124" y="137"/>
                    <a:pt x="2101" y="160"/>
                  </a:cubicBezTo>
                  <a:cubicBezTo>
                    <a:pt x="2078" y="205"/>
                    <a:pt x="2055" y="274"/>
                    <a:pt x="2032" y="320"/>
                  </a:cubicBezTo>
                  <a:lnTo>
                    <a:pt x="2009" y="342"/>
                  </a:lnTo>
                  <a:cubicBezTo>
                    <a:pt x="1987" y="411"/>
                    <a:pt x="1987" y="457"/>
                    <a:pt x="1964" y="502"/>
                  </a:cubicBezTo>
                  <a:cubicBezTo>
                    <a:pt x="1941" y="548"/>
                    <a:pt x="1918" y="594"/>
                    <a:pt x="1895" y="639"/>
                  </a:cubicBezTo>
                  <a:lnTo>
                    <a:pt x="1872" y="685"/>
                  </a:lnTo>
                  <a:cubicBezTo>
                    <a:pt x="1804" y="822"/>
                    <a:pt x="1736" y="982"/>
                    <a:pt x="1644" y="1119"/>
                  </a:cubicBezTo>
                  <a:cubicBezTo>
                    <a:pt x="1576" y="1255"/>
                    <a:pt x="1507" y="1392"/>
                    <a:pt x="1416" y="1529"/>
                  </a:cubicBezTo>
                  <a:cubicBezTo>
                    <a:pt x="1393" y="1598"/>
                    <a:pt x="1348" y="1666"/>
                    <a:pt x="1325" y="1735"/>
                  </a:cubicBezTo>
                  <a:cubicBezTo>
                    <a:pt x="1279" y="1803"/>
                    <a:pt x="1256" y="1872"/>
                    <a:pt x="1211" y="1917"/>
                  </a:cubicBezTo>
                  <a:cubicBezTo>
                    <a:pt x="1119" y="2100"/>
                    <a:pt x="1028" y="2237"/>
                    <a:pt x="959" y="2374"/>
                  </a:cubicBezTo>
                  <a:cubicBezTo>
                    <a:pt x="937" y="2442"/>
                    <a:pt x="891" y="2511"/>
                    <a:pt x="868" y="2579"/>
                  </a:cubicBezTo>
                  <a:cubicBezTo>
                    <a:pt x="823" y="2648"/>
                    <a:pt x="777" y="2716"/>
                    <a:pt x="731" y="2808"/>
                  </a:cubicBezTo>
                  <a:cubicBezTo>
                    <a:pt x="640" y="2990"/>
                    <a:pt x="549" y="3173"/>
                    <a:pt x="457" y="3378"/>
                  </a:cubicBezTo>
                  <a:cubicBezTo>
                    <a:pt x="412" y="3470"/>
                    <a:pt x="366" y="3584"/>
                    <a:pt x="298" y="3698"/>
                  </a:cubicBezTo>
                  <a:cubicBezTo>
                    <a:pt x="275" y="3789"/>
                    <a:pt x="229" y="3858"/>
                    <a:pt x="183" y="3949"/>
                  </a:cubicBezTo>
                  <a:cubicBezTo>
                    <a:pt x="183" y="3972"/>
                    <a:pt x="161" y="3994"/>
                    <a:pt x="138" y="4040"/>
                  </a:cubicBezTo>
                  <a:cubicBezTo>
                    <a:pt x="115" y="4086"/>
                    <a:pt x="92" y="4131"/>
                    <a:pt x="69" y="4177"/>
                  </a:cubicBezTo>
                  <a:cubicBezTo>
                    <a:pt x="46" y="4200"/>
                    <a:pt x="46" y="4223"/>
                    <a:pt x="46" y="4246"/>
                  </a:cubicBezTo>
                  <a:cubicBezTo>
                    <a:pt x="24" y="4291"/>
                    <a:pt x="1" y="4337"/>
                    <a:pt x="24" y="4383"/>
                  </a:cubicBezTo>
                  <a:cubicBezTo>
                    <a:pt x="24" y="4474"/>
                    <a:pt x="69" y="4542"/>
                    <a:pt x="161" y="4588"/>
                  </a:cubicBezTo>
                  <a:cubicBezTo>
                    <a:pt x="183" y="4611"/>
                    <a:pt x="206" y="4611"/>
                    <a:pt x="252" y="4634"/>
                  </a:cubicBezTo>
                  <a:lnTo>
                    <a:pt x="298" y="4634"/>
                  </a:lnTo>
                  <a:lnTo>
                    <a:pt x="389" y="4679"/>
                  </a:lnTo>
                  <a:cubicBezTo>
                    <a:pt x="434" y="4702"/>
                    <a:pt x="480" y="4725"/>
                    <a:pt x="549" y="4748"/>
                  </a:cubicBezTo>
                  <a:cubicBezTo>
                    <a:pt x="617" y="4771"/>
                    <a:pt x="708" y="4816"/>
                    <a:pt x="777" y="4862"/>
                  </a:cubicBezTo>
                  <a:cubicBezTo>
                    <a:pt x="777" y="4862"/>
                    <a:pt x="800" y="4885"/>
                    <a:pt x="800" y="4885"/>
                  </a:cubicBezTo>
                  <a:lnTo>
                    <a:pt x="823" y="4907"/>
                  </a:lnTo>
                  <a:cubicBezTo>
                    <a:pt x="868" y="4930"/>
                    <a:pt x="891" y="4930"/>
                    <a:pt x="937" y="4953"/>
                  </a:cubicBezTo>
                  <a:lnTo>
                    <a:pt x="959" y="4953"/>
                  </a:lnTo>
                  <a:cubicBezTo>
                    <a:pt x="982" y="4953"/>
                    <a:pt x="1028" y="4930"/>
                    <a:pt x="1051" y="4930"/>
                  </a:cubicBezTo>
                  <a:cubicBezTo>
                    <a:pt x="1096" y="4907"/>
                    <a:pt x="1096" y="4885"/>
                    <a:pt x="1119" y="4839"/>
                  </a:cubicBezTo>
                  <a:cubicBezTo>
                    <a:pt x="1119" y="4839"/>
                    <a:pt x="1142" y="4816"/>
                    <a:pt x="1142" y="4816"/>
                  </a:cubicBezTo>
                  <a:cubicBezTo>
                    <a:pt x="1188" y="4725"/>
                    <a:pt x="1233" y="4634"/>
                    <a:pt x="1279" y="4542"/>
                  </a:cubicBezTo>
                  <a:lnTo>
                    <a:pt x="1279" y="4519"/>
                  </a:lnTo>
                  <a:cubicBezTo>
                    <a:pt x="1439" y="4246"/>
                    <a:pt x="1599" y="3949"/>
                    <a:pt x="1758" y="3675"/>
                  </a:cubicBezTo>
                  <a:cubicBezTo>
                    <a:pt x="1827" y="3538"/>
                    <a:pt x="1918" y="3401"/>
                    <a:pt x="1987" y="3264"/>
                  </a:cubicBezTo>
                  <a:cubicBezTo>
                    <a:pt x="2032" y="3150"/>
                    <a:pt x="2101" y="3059"/>
                    <a:pt x="2146" y="2967"/>
                  </a:cubicBezTo>
                  <a:lnTo>
                    <a:pt x="2215" y="2830"/>
                  </a:lnTo>
                  <a:lnTo>
                    <a:pt x="2375" y="2556"/>
                  </a:lnTo>
                  <a:lnTo>
                    <a:pt x="2443" y="2442"/>
                  </a:lnTo>
                  <a:cubicBezTo>
                    <a:pt x="2466" y="2374"/>
                    <a:pt x="2512" y="2305"/>
                    <a:pt x="2534" y="2260"/>
                  </a:cubicBezTo>
                  <a:cubicBezTo>
                    <a:pt x="2580" y="2191"/>
                    <a:pt x="2626" y="2100"/>
                    <a:pt x="2671" y="2032"/>
                  </a:cubicBezTo>
                  <a:lnTo>
                    <a:pt x="2671" y="2009"/>
                  </a:lnTo>
                  <a:cubicBezTo>
                    <a:pt x="2740" y="1917"/>
                    <a:pt x="2785" y="1803"/>
                    <a:pt x="2831" y="1712"/>
                  </a:cubicBezTo>
                  <a:lnTo>
                    <a:pt x="2854" y="1666"/>
                  </a:lnTo>
                  <a:cubicBezTo>
                    <a:pt x="2900" y="1575"/>
                    <a:pt x="2945" y="1461"/>
                    <a:pt x="3014" y="1370"/>
                  </a:cubicBezTo>
                  <a:cubicBezTo>
                    <a:pt x="3037" y="1324"/>
                    <a:pt x="3059" y="1255"/>
                    <a:pt x="3082" y="1210"/>
                  </a:cubicBezTo>
                  <a:cubicBezTo>
                    <a:pt x="3105" y="1141"/>
                    <a:pt x="3151" y="1073"/>
                    <a:pt x="3196" y="1004"/>
                  </a:cubicBezTo>
                  <a:cubicBezTo>
                    <a:pt x="3242" y="890"/>
                    <a:pt x="3288" y="776"/>
                    <a:pt x="3333" y="639"/>
                  </a:cubicBezTo>
                  <a:cubicBezTo>
                    <a:pt x="3356" y="594"/>
                    <a:pt x="3356" y="525"/>
                    <a:pt x="3288" y="502"/>
                  </a:cubicBezTo>
                  <a:lnTo>
                    <a:pt x="3219" y="502"/>
                  </a:lnTo>
                  <a:cubicBezTo>
                    <a:pt x="3196" y="479"/>
                    <a:pt x="3196" y="479"/>
                    <a:pt x="3174" y="457"/>
                  </a:cubicBezTo>
                  <a:cubicBezTo>
                    <a:pt x="3151" y="434"/>
                    <a:pt x="3128" y="434"/>
                    <a:pt x="3128" y="434"/>
                  </a:cubicBezTo>
                  <a:cubicBezTo>
                    <a:pt x="3105" y="411"/>
                    <a:pt x="3082" y="411"/>
                    <a:pt x="3059" y="411"/>
                  </a:cubicBezTo>
                  <a:cubicBezTo>
                    <a:pt x="3037" y="411"/>
                    <a:pt x="3014" y="411"/>
                    <a:pt x="2991" y="388"/>
                  </a:cubicBezTo>
                  <a:cubicBezTo>
                    <a:pt x="2945" y="388"/>
                    <a:pt x="2900" y="365"/>
                    <a:pt x="2854" y="320"/>
                  </a:cubicBezTo>
                  <a:cubicBezTo>
                    <a:pt x="2808" y="297"/>
                    <a:pt x="2763" y="251"/>
                    <a:pt x="2717" y="205"/>
                  </a:cubicBezTo>
                  <a:lnTo>
                    <a:pt x="2671" y="183"/>
                  </a:lnTo>
                  <a:cubicBezTo>
                    <a:pt x="2603" y="137"/>
                    <a:pt x="2534" y="69"/>
                    <a:pt x="2443" y="46"/>
                  </a:cubicBezTo>
                  <a:cubicBezTo>
                    <a:pt x="2420" y="23"/>
                    <a:pt x="2375" y="0"/>
                    <a:pt x="235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222457" y="2118152"/>
              <a:ext cx="131589" cy="244547"/>
            </a:xfrm>
            <a:custGeom>
              <a:avLst/>
              <a:gdLst/>
              <a:ahLst/>
              <a:cxnLst/>
              <a:rect l="l" t="t" r="r" b="b"/>
              <a:pathLst>
                <a:path w="2352" h="4371" extrusionOk="0">
                  <a:moveTo>
                    <a:pt x="2283" y="0"/>
                  </a:moveTo>
                  <a:cubicBezTo>
                    <a:pt x="2261" y="0"/>
                    <a:pt x="2238" y="0"/>
                    <a:pt x="2215" y="23"/>
                  </a:cubicBezTo>
                  <a:cubicBezTo>
                    <a:pt x="2192" y="69"/>
                    <a:pt x="2169" y="114"/>
                    <a:pt x="2147" y="137"/>
                  </a:cubicBezTo>
                  <a:cubicBezTo>
                    <a:pt x="2124" y="160"/>
                    <a:pt x="2124" y="206"/>
                    <a:pt x="2101" y="229"/>
                  </a:cubicBezTo>
                  <a:cubicBezTo>
                    <a:pt x="2078" y="297"/>
                    <a:pt x="2032" y="388"/>
                    <a:pt x="1987" y="457"/>
                  </a:cubicBezTo>
                  <a:cubicBezTo>
                    <a:pt x="1964" y="525"/>
                    <a:pt x="1918" y="594"/>
                    <a:pt x="1873" y="662"/>
                  </a:cubicBezTo>
                  <a:cubicBezTo>
                    <a:pt x="1850" y="731"/>
                    <a:pt x="1804" y="799"/>
                    <a:pt x="1758" y="868"/>
                  </a:cubicBezTo>
                  <a:cubicBezTo>
                    <a:pt x="1690" y="1005"/>
                    <a:pt x="1599" y="1119"/>
                    <a:pt x="1530" y="1233"/>
                  </a:cubicBezTo>
                  <a:cubicBezTo>
                    <a:pt x="1485" y="1301"/>
                    <a:pt x="1462" y="1370"/>
                    <a:pt x="1416" y="1461"/>
                  </a:cubicBezTo>
                  <a:cubicBezTo>
                    <a:pt x="1370" y="1530"/>
                    <a:pt x="1348" y="1598"/>
                    <a:pt x="1302" y="1667"/>
                  </a:cubicBezTo>
                  <a:cubicBezTo>
                    <a:pt x="1234" y="1804"/>
                    <a:pt x="1142" y="1940"/>
                    <a:pt x="1074" y="2077"/>
                  </a:cubicBezTo>
                  <a:cubicBezTo>
                    <a:pt x="1028" y="2146"/>
                    <a:pt x="1005" y="2214"/>
                    <a:pt x="960" y="2283"/>
                  </a:cubicBezTo>
                  <a:cubicBezTo>
                    <a:pt x="914" y="2351"/>
                    <a:pt x="891" y="2420"/>
                    <a:pt x="845" y="2488"/>
                  </a:cubicBezTo>
                  <a:cubicBezTo>
                    <a:pt x="800" y="2557"/>
                    <a:pt x="777" y="2625"/>
                    <a:pt x="731" y="2694"/>
                  </a:cubicBezTo>
                  <a:cubicBezTo>
                    <a:pt x="709" y="2762"/>
                    <a:pt x="663" y="2831"/>
                    <a:pt x="640" y="2899"/>
                  </a:cubicBezTo>
                  <a:cubicBezTo>
                    <a:pt x="549" y="3036"/>
                    <a:pt x="480" y="3173"/>
                    <a:pt x="412" y="3310"/>
                  </a:cubicBezTo>
                  <a:cubicBezTo>
                    <a:pt x="366" y="3401"/>
                    <a:pt x="321" y="3493"/>
                    <a:pt x="275" y="3584"/>
                  </a:cubicBezTo>
                  <a:cubicBezTo>
                    <a:pt x="229" y="3675"/>
                    <a:pt x="184" y="3744"/>
                    <a:pt x="161" y="3835"/>
                  </a:cubicBezTo>
                  <a:cubicBezTo>
                    <a:pt x="115" y="3903"/>
                    <a:pt x="92" y="3972"/>
                    <a:pt x="69" y="4040"/>
                  </a:cubicBezTo>
                  <a:cubicBezTo>
                    <a:pt x="47" y="4063"/>
                    <a:pt x="47" y="4109"/>
                    <a:pt x="24" y="4155"/>
                  </a:cubicBezTo>
                  <a:cubicBezTo>
                    <a:pt x="24" y="4177"/>
                    <a:pt x="24" y="4200"/>
                    <a:pt x="1" y="4223"/>
                  </a:cubicBezTo>
                  <a:cubicBezTo>
                    <a:pt x="1" y="4291"/>
                    <a:pt x="24" y="4337"/>
                    <a:pt x="69" y="4360"/>
                  </a:cubicBezTo>
                  <a:cubicBezTo>
                    <a:pt x="85" y="4360"/>
                    <a:pt x="110" y="4370"/>
                    <a:pt x="132" y="4370"/>
                  </a:cubicBezTo>
                  <a:cubicBezTo>
                    <a:pt x="143" y="4370"/>
                    <a:pt x="153" y="4368"/>
                    <a:pt x="161" y="4360"/>
                  </a:cubicBezTo>
                  <a:cubicBezTo>
                    <a:pt x="184" y="4360"/>
                    <a:pt x="229" y="4337"/>
                    <a:pt x="229" y="4291"/>
                  </a:cubicBezTo>
                  <a:cubicBezTo>
                    <a:pt x="252" y="4269"/>
                    <a:pt x="252" y="4246"/>
                    <a:pt x="275" y="4223"/>
                  </a:cubicBezTo>
                  <a:cubicBezTo>
                    <a:pt x="298" y="4200"/>
                    <a:pt x="298" y="4177"/>
                    <a:pt x="298" y="4155"/>
                  </a:cubicBezTo>
                  <a:cubicBezTo>
                    <a:pt x="343" y="4109"/>
                    <a:pt x="366" y="4063"/>
                    <a:pt x="389" y="4018"/>
                  </a:cubicBezTo>
                  <a:cubicBezTo>
                    <a:pt x="457" y="3881"/>
                    <a:pt x="526" y="3744"/>
                    <a:pt x="594" y="3607"/>
                  </a:cubicBezTo>
                  <a:cubicBezTo>
                    <a:pt x="663" y="3470"/>
                    <a:pt x="731" y="3333"/>
                    <a:pt x="800" y="3196"/>
                  </a:cubicBezTo>
                  <a:cubicBezTo>
                    <a:pt x="868" y="3059"/>
                    <a:pt x="960" y="2922"/>
                    <a:pt x="1028" y="2785"/>
                  </a:cubicBezTo>
                  <a:cubicBezTo>
                    <a:pt x="1097" y="2625"/>
                    <a:pt x="1165" y="2488"/>
                    <a:pt x="1234" y="2351"/>
                  </a:cubicBezTo>
                  <a:cubicBezTo>
                    <a:pt x="1302" y="2214"/>
                    <a:pt x="1370" y="2077"/>
                    <a:pt x="1462" y="1940"/>
                  </a:cubicBezTo>
                  <a:cubicBezTo>
                    <a:pt x="1485" y="1872"/>
                    <a:pt x="1530" y="1804"/>
                    <a:pt x="1553" y="1735"/>
                  </a:cubicBezTo>
                  <a:cubicBezTo>
                    <a:pt x="1599" y="1667"/>
                    <a:pt x="1622" y="1598"/>
                    <a:pt x="1667" y="1507"/>
                  </a:cubicBezTo>
                  <a:cubicBezTo>
                    <a:pt x="1736" y="1370"/>
                    <a:pt x="1781" y="1256"/>
                    <a:pt x="1850" y="1119"/>
                  </a:cubicBezTo>
                  <a:cubicBezTo>
                    <a:pt x="1941" y="936"/>
                    <a:pt x="2032" y="776"/>
                    <a:pt x="2101" y="594"/>
                  </a:cubicBezTo>
                  <a:cubicBezTo>
                    <a:pt x="2147" y="503"/>
                    <a:pt x="2169" y="434"/>
                    <a:pt x="2215" y="343"/>
                  </a:cubicBezTo>
                  <a:cubicBezTo>
                    <a:pt x="2238" y="297"/>
                    <a:pt x="2238" y="251"/>
                    <a:pt x="2261" y="229"/>
                  </a:cubicBezTo>
                  <a:cubicBezTo>
                    <a:pt x="2283" y="183"/>
                    <a:pt x="2306" y="137"/>
                    <a:pt x="2352" y="92"/>
                  </a:cubicBezTo>
                  <a:cubicBezTo>
                    <a:pt x="2352" y="69"/>
                    <a:pt x="2352" y="23"/>
                    <a:pt x="230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173894" y="2164142"/>
              <a:ext cx="97125" cy="171143"/>
            </a:xfrm>
            <a:custGeom>
              <a:avLst/>
              <a:gdLst/>
              <a:ahLst/>
              <a:cxnLst/>
              <a:rect l="l" t="t" r="r" b="b"/>
              <a:pathLst>
                <a:path w="1736" h="3059" extrusionOk="0">
                  <a:moveTo>
                    <a:pt x="1667" y="0"/>
                  </a:moveTo>
                  <a:cubicBezTo>
                    <a:pt x="1644" y="0"/>
                    <a:pt x="1621" y="0"/>
                    <a:pt x="1621" y="23"/>
                  </a:cubicBezTo>
                  <a:cubicBezTo>
                    <a:pt x="1575" y="91"/>
                    <a:pt x="1530" y="160"/>
                    <a:pt x="1507" y="228"/>
                  </a:cubicBezTo>
                  <a:cubicBezTo>
                    <a:pt x="1461" y="297"/>
                    <a:pt x="1415" y="365"/>
                    <a:pt x="1370" y="434"/>
                  </a:cubicBezTo>
                  <a:cubicBezTo>
                    <a:pt x="1324" y="502"/>
                    <a:pt x="1301" y="571"/>
                    <a:pt x="1256" y="639"/>
                  </a:cubicBezTo>
                  <a:cubicBezTo>
                    <a:pt x="1210" y="708"/>
                    <a:pt x="1164" y="776"/>
                    <a:pt x="1142" y="845"/>
                  </a:cubicBezTo>
                  <a:cubicBezTo>
                    <a:pt x="1073" y="936"/>
                    <a:pt x="1027" y="1004"/>
                    <a:pt x="1005" y="1073"/>
                  </a:cubicBezTo>
                  <a:cubicBezTo>
                    <a:pt x="959" y="1141"/>
                    <a:pt x="936" y="1210"/>
                    <a:pt x="890" y="1255"/>
                  </a:cubicBezTo>
                  <a:cubicBezTo>
                    <a:pt x="822" y="1392"/>
                    <a:pt x="754" y="1507"/>
                    <a:pt x="685" y="1643"/>
                  </a:cubicBezTo>
                  <a:cubicBezTo>
                    <a:pt x="617" y="1735"/>
                    <a:pt x="571" y="1826"/>
                    <a:pt x="502" y="1940"/>
                  </a:cubicBezTo>
                  <a:cubicBezTo>
                    <a:pt x="480" y="1986"/>
                    <a:pt x="457" y="2032"/>
                    <a:pt x="434" y="2077"/>
                  </a:cubicBezTo>
                  <a:cubicBezTo>
                    <a:pt x="411" y="2123"/>
                    <a:pt x="366" y="2191"/>
                    <a:pt x="343" y="2237"/>
                  </a:cubicBezTo>
                  <a:cubicBezTo>
                    <a:pt x="274" y="2351"/>
                    <a:pt x="229" y="2465"/>
                    <a:pt x="160" y="2556"/>
                  </a:cubicBezTo>
                  <a:cubicBezTo>
                    <a:pt x="137" y="2625"/>
                    <a:pt x="114" y="2671"/>
                    <a:pt x="69" y="2716"/>
                  </a:cubicBezTo>
                  <a:cubicBezTo>
                    <a:pt x="46" y="2785"/>
                    <a:pt x="23" y="2830"/>
                    <a:pt x="0" y="2899"/>
                  </a:cubicBezTo>
                  <a:cubicBezTo>
                    <a:pt x="0" y="2967"/>
                    <a:pt x="23" y="3013"/>
                    <a:pt x="92" y="3059"/>
                  </a:cubicBezTo>
                  <a:lnTo>
                    <a:pt x="183" y="3059"/>
                  </a:lnTo>
                  <a:cubicBezTo>
                    <a:pt x="229" y="3036"/>
                    <a:pt x="251" y="3013"/>
                    <a:pt x="274" y="2990"/>
                  </a:cubicBezTo>
                  <a:cubicBezTo>
                    <a:pt x="274" y="2990"/>
                    <a:pt x="274" y="2967"/>
                    <a:pt x="274" y="2967"/>
                  </a:cubicBezTo>
                  <a:cubicBezTo>
                    <a:pt x="320" y="2922"/>
                    <a:pt x="343" y="2853"/>
                    <a:pt x="388" y="2785"/>
                  </a:cubicBezTo>
                  <a:cubicBezTo>
                    <a:pt x="411" y="2716"/>
                    <a:pt x="457" y="2648"/>
                    <a:pt x="480" y="2602"/>
                  </a:cubicBezTo>
                  <a:cubicBezTo>
                    <a:pt x="525" y="2511"/>
                    <a:pt x="548" y="2442"/>
                    <a:pt x="594" y="2374"/>
                  </a:cubicBezTo>
                  <a:cubicBezTo>
                    <a:pt x="639" y="2305"/>
                    <a:pt x="662" y="2237"/>
                    <a:pt x="685" y="2168"/>
                  </a:cubicBezTo>
                  <a:cubicBezTo>
                    <a:pt x="754" y="2032"/>
                    <a:pt x="822" y="1917"/>
                    <a:pt x="890" y="1780"/>
                  </a:cubicBezTo>
                  <a:cubicBezTo>
                    <a:pt x="959" y="1643"/>
                    <a:pt x="1027" y="1507"/>
                    <a:pt x="1073" y="1392"/>
                  </a:cubicBezTo>
                  <a:cubicBezTo>
                    <a:pt x="1119" y="1278"/>
                    <a:pt x="1164" y="1187"/>
                    <a:pt x="1210" y="1096"/>
                  </a:cubicBezTo>
                  <a:cubicBezTo>
                    <a:pt x="1256" y="959"/>
                    <a:pt x="1324" y="845"/>
                    <a:pt x="1370" y="708"/>
                  </a:cubicBezTo>
                  <a:cubicBezTo>
                    <a:pt x="1438" y="616"/>
                    <a:pt x="1484" y="502"/>
                    <a:pt x="1530" y="388"/>
                  </a:cubicBezTo>
                  <a:cubicBezTo>
                    <a:pt x="1552" y="342"/>
                    <a:pt x="1598" y="297"/>
                    <a:pt x="1621" y="251"/>
                  </a:cubicBezTo>
                  <a:cubicBezTo>
                    <a:pt x="1644" y="183"/>
                    <a:pt x="1667" y="114"/>
                    <a:pt x="1712" y="69"/>
                  </a:cubicBezTo>
                  <a:cubicBezTo>
                    <a:pt x="1735" y="46"/>
                    <a:pt x="1712" y="0"/>
                    <a:pt x="168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181559" y="2351849"/>
              <a:ext cx="9008" cy="10238"/>
            </a:xfrm>
            <a:custGeom>
              <a:avLst/>
              <a:gdLst/>
              <a:ahLst/>
              <a:cxnLst/>
              <a:rect l="l" t="t" r="r" b="b"/>
              <a:pathLst>
                <a:path w="161" h="183" extrusionOk="0">
                  <a:moveTo>
                    <a:pt x="69" y="0"/>
                  </a:moveTo>
                  <a:cubicBezTo>
                    <a:pt x="23" y="0"/>
                    <a:pt x="0" y="46"/>
                    <a:pt x="0" y="92"/>
                  </a:cubicBezTo>
                  <a:cubicBezTo>
                    <a:pt x="0" y="114"/>
                    <a:pt x="0" y="137"/>
                    <a:pt x="23" y="160"/>
                  </a:cubicBezTo>
                  <a:cubicBezTo>
                    <a:pt x="46" y="160"/>
                    <a:pt x="69" y="183"/>
                    <a:pt x="92" y="183"/>
                  </a:cubicBezTo>
                  <a:cubicBezTo>
                    <a:pt x="137" y="183"/>
                    <a:pt x="160" y="137"/>
                    <a:pt x="160" y="92"/>
                  </a:cubicBezTo>
                  <a:cubicBezTo>
                    <a:pt x="160" y="69"/>
                    <a:pt x="160" y="46"/>
                    <a:pt x="137" y="23"/>
                  </a:cubicBezTo>
                  <a:cubicBezTo>
                    <a:pt x="114" y="0"/>
                    <a:pt x="92" y="0"/>
                    <a:pt x="69" y="0"/>
                  </a:cubicBezTo>
                  <a:close/>
                </a:path>
              </a:pathLst>
            </a:custGeom>
            <a:solidFill>
              <a:srgbClr val="33A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115148" y="2155190"/>
              <a:ext cx="71557" cy="125211"/>
            </a:xfrm>
            <a:custGeom>
              <a:avLst/>
              <a:gdLst/>
              <a:ahLst/>
              <a:cxnLst/>
              <a:rect l="l" t="t" r="r" b="b"/>
              <a:pathLst>
                <a:path w="1279" h="2238" extrusionOk="0">
                  <a:moveTo>
                    <a:pt x="560" y="1053"/>
                  </a:moveTo>
                  <a:lnTo>
                    <a:pt x="560" y="1053"/>
                  </a:lnTo>
                  <a:cubicBezTo>
                    <a:pt x="548" y="1059"/>
                    <a:pt x="548" y="1073"/>
                    <a:pt x="548" y="1073"/>
                  </a:cubicBezTo>
                  <a:cubicBezTo>
                    <a:pt x="551" y="1066"/>
                    <a:pt x="555" y="1059"/>
                    <a:pt x="560" y="1053"/>
                  </a:cubicBezTo>
                  <a:close/>
                  <a:moveTo>
                    <a:pt x="1210" y="0"/>
                  </a:moveTo>
                  <a:cubicBezTo>
                    <a:pt x="1164" y="0"/>
                    <a:pt x="1164" y="46"/>
                    <a:pt x="1142" y="92"/>
                  </a:cubicBezTo>
                  <a:cubicBezTo>
                    <a:pt x="1119" y="137"/>
                    <a:pt x="1073" y="206"/>
                    <a:pt x="1050" y="251"/>
                  </a:cubicBezTo>
                  <a:cubicBezTo>
                    <a:pt x="1027" y="320"/>
                    <a:pt x="982" y="388"/>
                    <a:pt x="936" y="434"/>
                  </a:cubicBezTo>
                  <a:lnTo>
                    <a:pt x="959" y="434"/>
                  </a:lnTo>
                  <a:cubicBezTo>
                    <a:pt x="936" y="457"/>
                    <a:pt x="913" y="502"/>
                    <a:pt x="890" y="525"/>
                  </a:cubicBezTo>
                  <a:cubicBezTo>
                    <a:pt x="868" y="571"/>
                    <a:pt x="845" y="617"/>
                    <a:pt x="799" y="662"/>
                  </a:cubicBezTo>
                  <a:cubicBezTo>
                    <a:pt x="776" y="708"/>
                    <a:pt x="754" y="754"/>
                    <a:pt x="731" y="799"/>
                  </a:cubicBezTo>
                  <a:cubicBezTo>
                    <a:pt x="685" y="845"/>
                    <a:pt x="662" y="890"/>
                    <a:pt x="639" y="936"/>
                  </a:cubicBezTo>
                  <a:cubicBezTo>
                    <a:pt x="620" y="975"/>
                    <a:pt x="584" y="1014"/>
                    <a:pt x="560" y="1053"/>
                  </a:cubicBezTo>
                  <a:lnTo>
                    <a:pt x="560" y="1053"/>
                  </a:lnTo>
                  <a:cubicBezTo>
                    <a:pt x="563" y="1051"/>
                    <a:pt x="566" y="1050"/>
                    <a:pt x="571" y="1050"/>
                  </a:cubicBezTo>
                  <a:cubicBezTo>
                    <a:pt x="457" y="1210"/>
                    <a:pt x="365" y="1347"/>
                    <a:pt x="274" y="1507"/>
                  </a:cubicBezTo>
                  <a:cubicBezTo>
                    <a:pt x="229" y="1598"/>
                    <a:pt x="206" y="1689"/>
                    <a:pt x="137" y="1781"/>
                  </a:cubicBezTo>
                  <a:cubicBezTo>
                    <a:pt x="114" y="1826"/>
                    <a:pt x="92" y="1872"/>
                    <a:pt x="69" y="1918"/>
                  </a:cubicBezTo>
                  <a:cubicBezTo>
                    <a:pt x="46" y="1940"/>
                    <a:pt x="46" y="1963"/>
                    <a:pt x="23" y="1986"/>
                  </a:cubicBezTo>
                  <a:cubicBezTo>
                    <a:pt x="23" y="2032"/>
                    <a:pt x="0" y="2055"/>
                    <a:pt x="0" y="2100"/>
                  </a:cubicBezTo>
                  <a:cubicBezTo>
                    <a:pt x="0" y="2169"/>
                    <a:pt x="69" y="2214"/>
                    <a:pt x="114" y="2237"/>
                  </a:cubicBezTo>
                  <a:cubicBezTo>
                    <a:pt x="183" y="2237"/>
                    <a:pt x="251" y="2214"/>
                    <a:pt x="274" y="2146"/>
                  </a:cubicBezTo>
                  <a:cubicBezTo>
                    <a:pt x="297" y="2123"/>
                    <a:pt x="297" y="2077"/>
                    <a:pt x="320" y="2055"/>
                  </a:cubicBezTo>
                  <a:cubicBezTo>
                    <a:pt x="343" y="2009"/>
                    <a:pt x="365" y="1963"/>
                    <a:pt x="388" y="1940"/>
                  </a:cubicBezTo>
                  <a:cubicBezTo>
                    <a:pt x="411" y="1849"/>
                    <a:pt x="457" y="1781"/>
                    <a:pt x="480" y="1712"/>
                  </a:cubicBezTo>
                  <a:cubicBezTo>
                    <a:pt x="548" y="1575"/>
                    <a:pt x="594" y="1461"/>
                    <a:pt x="662" y="1347"/>
                  </a:cubicBezTo>
                  <a:cubicBezTo>
                    <a:pt x="708" y="1210"/>
                    <a:pt x="776" y="1073"/>
                    <a:pt x="845" y="936"/>
                  </a:cubicBezTo>
                  <a:cubicBezTo>
                    <a:pt x="913" y="776"/>
                    <a:pt x="982" y="639"/>
                    <a:pt x="1050" y="480"/>
                  </a:cubicBezTo>
                  <a:cubicBezTo>
                    <a:pt x="1073" y="411"/>
                    <a:pt x="1096" y="343"/>
                    <a:pt x="1142" y="297"/>
                  </a:cubicBezTo>
                  <a:cubicBezTo>
                    <a:pt x="1142" y="251"/>
                    <a:pt x="1164" y="229"/>
                    <a:pt x="1164" y="206"/>
                  </a:cubicBezTo>
                  <a:cubicBezTo>
                    <a:pt x="1187" y="206"/>
                    <a:pt x="1210" y="206"/>
                    <a:pt x="1210" y="183"/>
                  </a:cubicBezTo>
                  <a:cubicBezTo>
                    <a:pt x="1233" y="160"/>
                    <a:pt x="1233" y="137"/>
                    <a:pt x="1256" y="114"/>
                  </a:cubicBezTo>
                  <a:cubicBezTo>
                    <a:pt x="1256" y="92"/>
                    <a:pt x="1278" y="69"/>
                    <a:pt x="1278" y="46"/>
                  </a:cubicBezTo>
                  <a:cubicBezTo>
                    <a:pt x="1278" y="23"/>
                    <a:pt x="1278" y="0"/>
                    <a:pt x="125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714077" y="2844754"/>
              <a:ext cx="48562" cy="192124"/>
            </a:xfrm>
            <a:custGeom>
              <a:avLst/>
              <a:gdLst/>
              <a:ahLst/>
              <a:cxnLst/>
              <a:rect l="l" t="t" r="r" b="b"/>
              <a:pathLst>
                <a:path w="868" h="3434" extrusionOk="0">
                  <a:moveTo>
                    <a:pt x="297" y="1"/>
                  </a:moveTo>
                  <a:cubicBezTo>
                    <a:pt x="274" y="1"/>
                    <a:pt x="251" y="24"/>
                    <a:pt x="251" y="47"/>
                  </a:cubicBezTo>
                  <a:cubicBezTo>
                    <a:pt x="183" y="161"/>
                    <a:pt x="137" y="298"/>
                    <a:pt x="114" y="435"/>
                  </a:cubicBezTo>
                  <a:cubicBezTo>
                    <a:pt x="69" y="572"/>
                    <a:pt x="46" y="731"/>
                    <a:pt x="23" y="868"/>
                  </a:cubicBezTo>
                  <a:cubicBezTo>
                    <a:pt x="0" y="1165"/>
                    <a:pt x="23" y="1439"/>
                    <a:pt x="69" y="1736"/>
                  </a:cubicBezTo>
                  <a:cubicBezTo>
                    <a:pt x="114" y="2032"/>
                    <a:pt x="206" y="2306"/>
                    <a:pt x="297" y="2580"/>
                  </a:cubicBezTo>
                  <a:cubicBezTo>
                    <a:pt x="411" y="2854"/>
                    <a:pt x="548" y="3128"/>
                    <a:pt x="685" y="3379"/>
                  </a:cubicBezTo>
                  <a:cubicBezTo>
                    <a:pt x="702" y="3412"/>
                    <a:pt x="743" y="3434"/>
                    <a:pt x="773" y="3434"/>
                  </a:cubicBezTo>
                  <a:cubicBezTo>
                    <a:pt x="784" y="3434"/>
                    <a:pt x="793" y="3431"/>
                    <a:pt x="799" y="3425"/>
                  </a:cubicBezTo>
                  <a:cubicBezTo>
                    <a:pt x="845" y="3402"/>
                    <a:pt x="868" y="3333"/>
                    <a:pt x="845" y="3288"/>
                  </a:cubicBezTo>
                  <a:cubicBezTo>
                    <a:pt x="731" y="3105"/>
                    <a:pt x="616" y="2900"/>
                    <a:pt x="525" y="2671"/>
                  </a:cubicBezTo>
                  <a:cubicBezTo>
                    <a:pt x="388" y="2329"/>
                    <a:pt x="274" y="1964"/>
                    <a:pt x="228" y="1576"/>
                  </a:cubicBezTo>
                  <a:cubicBezTo>
                    <a:pt x="228" y="1576"/>
                    <a:pt x="228" y="1599"/>
                    <a:pt x="228" y="1599"/>
                  </a:cubicBezTo>
                  <a:cubicBezTo>
                    <a:pt x="183" y="1325"/>
                    <a:pt x="183" y="1028"/>
                    <a:pt x="206" y="754"/>
                  </a:cubicBezTo>
                  <a:lnTo>
                    <a:pt x="206" y="754"/>
                  </a:lnTo>
                  <a:cubicBezTo>
                    <a:pt x="206" y="754"/>
                    <a:pt x="206" y="777"/>
                    <a:pt x="206" y="777"/>
                  </a:cubicBezTo>
                  <a:cubicBezTo>
                    <a:pt x="251" y="549"/>
                    <a:pt x="297" y="343"/>
                    <a:pt x="388" y="138"/>
                  </a:cubicBezTo>
                  <a:cubicBezTo>
                    <a:pt x="388" y="115"/>
                    <a:pt x="411" y="92"/>
                    <a:pt x="388" y="69"/>
                  </a:cubicBezTo>
                  <a:cubicBezTo>
                    <a:pt x="388" y="47"/>
                    <a:pt x="388" y="24"/>
                    <a:pt x="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91694" y="2400356"/>
              <a:ext cx="561993" cy="973151"/>
            </a:xfrm>
            <a:custGeom>
              <a:avLst/>
              <a:gdLst/>
              <a:ahLst/>
              <a:cxnLst/>
              <a:rect l="l" t="t" r="r" b="b"/>
              <a:pathLst>
                <a:path w="10045" h="17394" extrusionOk="0">
                  <a:moveTo>
                    <a:pt x="9930" y="1"/>
                  </a:moveTo>
                  <a:cubicBezTo>
                    <a:pt x="9907" y="1"/>
                    <a:pt x="9884" y="1"/>
                    <a:pt x="9884" y="24"/>
                  </a:cubicBezTo>
                  <a:cubicBezTo>
                    <a:pt x="8857" y="1804"/>
                    <a:pt x="7830" y="3607"/>
                    <a:pt x="6803" y="5387"/>
                  </a:cubicBezTo>
                  <a:cubicBezTo>
                    <a:pt x="5753" y="7236"/>
                    <a:pt x="4703" y="9085"/>
                    <a:pt x="3653" y="10934"/>
                  </a:cubicBezTo>
                  <a:cubicBezTo>
                    <a:pt x="2649" y="12669"/>
                    <a:pt x="1644" y="14426"/>
                    <a:pt x="640" y="16184"/>
                  </a:cubicBezTo>
                  <a:cubicBezTo>
                    <a:pt x="435" y="16526"/>
                    <a:pt x="229" y="16891"/>
                    <a:pt x="24" y="17257"/>
                  </a:cubicBezTo>
                  <a:cubicBezTo>
                    <a:pt x="24" y="17279"/>
                    <a:pt x="1" y="17279"/>
                    <a:pt x="24" y="17302"/>
                  </a:cubicBezTo>
                  <a:cubicBezTo>
                    <a:pt x="24" y="17325"/>
                    <a:pt x="24" y="17348"/>
                    <a:pt x="47" y="17371"/>
                  </a:cubicBezTo>
                  <a:cubicBezTo>
                    <a:pt x="69" y="17371"/>
                    <a:pt x="92" y="17394"/>
                    <a:pt x="115" y="17394"/>
                  </a:cubicBezTo>
                  <a:cubicBezTo>
                    <a:pt x="138" y="17371"/>
                    <a:pt x="161" y="17371"/>
                    <a:pt x="161" y="17348"/>
                  </a:cubicBezTo>
                  <a:cubicBezTo>
                    <a:pt x="1005" y="15887"/>
                    <a:pt x="1850" y="14403"/>
                    <a:pt x="2694" y="12943"/>
                  </a:cubicBezTo>
                  <a:cubicBezTo>
                    <a:pt x="3744" y="11117"/>
                    <a:pt x="4794" y="9268"/>
                    <a:pt x="5844" y="7442"/>
                  </a:cubicBezTo>
                  <a:cubicBezTo>
                    <a:pt x="6871" y="5616"/>
                    <a:pt x="7899" y="3813"/>
                    <a:pt x="8948" y="2009"/>
                  </a:cubicBezTo>
                  <a:cubicBezTo>
                    <a:pt x="9291" y="1393"/>
                    <a:pt x="9656" y="754"/>
                    <a:pt x="10021" y="138"/>
                  </a:cubicBezTo>
                  <a:cubicBezTo>
                    <a:pt x="10021" y="115"/>
                    <a:pt x="10044" y="92"/>
                    <a:pt x="10044" y="69"/>
                  </a:cubicBezTo>
                  <a:cubicBezTo>
                    <a:pt x="10021" y="46"/>
                    <a:pt x="10021" y="24"/>
                    <a:pt x="99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675808" y="3028656"/>
              <a:ext cx="773978" cy="347602"/>
            </a:xfrm>
            <a:custGeom>
              <a:avLst/>
              <a:gdLst/>
              <a:ahLst/>
              <a:cxnLst/>
              <a:rect l="l" t="t" r="r" b="b"/>
              <a:pathLst>
                <a:path w="13834" h="6213" extrusionOk="0">
                  <a:moveTo>
                    <a:pt x="2147" y="1393"/>
                  </a:moveTo>
                  <a:cubicBezTo>
                    <a:pt x="2153" y="1397"/>
                    <a:pt x="2160" y="1401"/>
                    <a:pt x="2167" y="1404"/>
                  </a:cubicBezTo>
                  <a:lnTo>
                    <a:pt x="2167" y="1404"/>
                  </a:lnTo>
                  <a:cubicBezTo>
                    <a:pt x="2161" y="1393"/>
                    <a:pt x="2147" y="1393"/>
                    <a:pt x="2147" y="1393"/>
                  </a:cubicBezTo>
                  <a:close/>
                  <a:moveTo>
                    <a:pt x="69" y="1"/>
                  </a:moveTo>
                  <a:cubicBezTo>
                    <a:pt x="47" y="1"/>
                    <a:pt x="24" y="1"/>
                    <a:pt x="24" y="24"/>
                  </a:cubicBezTo>
                  <a:cubicBezTo>
                    <a:pt x="1" y="46"/>
                    <a:pt x="1" y="69"/>
                    <a:pt x="1" y="92"/>
                  </a:cubicBezTo>
                  <a:cubicBezTo>
                    <a:pt x="1" y="115"/>
                    <a:pt x="24" y="138"/>
                    <a:pt x="47" y="138"/>
                  </a:cubicBezTo>
                  <a:cubicBezTo>
                    <a:pt x="754" y="822"/>
                    <a:pt x="1622" y="1302"/>
                    <a:pt x="2466" y="1758"/>
                  </a:cubicBezTo>
                  <a:cubicBezTo>
                    <a:pt x="2923" y="1987"/>
                    <a:pt x="3356" y="2215"/>
                    <a:pt x="3790" y="2443"/>
                  </a:cubicBezTo>
                  <a:cubicBezTo>
                    <a:pt x="4018" y="2557"/>
                    <a:pt x="4269" y="2671"/>
                    <a:pt x="4498" y="2785"/>
                  </a:cubicBezTo>
                  <a:cubicBezTo>
                    <a:pt x="4749" y="2922"/>
                    <a:pt x="5000" y="3037"/>
                    <a:pt x="5228" y="3151"/>
                  </a:cubicBezTo>
                  <a:cubicBezTo>
                    <a:pt x="6232" y="3653"/>
                    <a:pt x="7237" y="4109"/>
                    <a:pt x="8264" y="4566"/>
                  </a:cubicBezTo>
                  <a:cubicBezTo>
                    <a:pt x="8766" y="4771"/>
                    <a:pt x="9291" y="4977"/>
                    <a:pt x="9793" y="5182"/>
                  </a:cubicBezTo>
                  <a:cubicBezTo>
                    <a:pt x="10318" y="5388"/>
                    <a:pt x="10843" y="5570"/>
                    <a:pt x="11368" y="5707"/>
                  </a:cubicBezTo>
                  <a:cubicBezTo>
                    <a:pt x="11573" y="5776"/>
                    <a:pt x="11802" y="5844"/>
                    <a:pt x="12030" y="5890"/>
                  </a:cubicBezTo>
                  <a:cubicBezTo>
                    <a:pt x="12121" y="5935"/>
                    <a:pt x="12235" y="5958"/>
                    <a:pt x="12327" y="5981"/>
                  </a:cubicBezTo>
                  <a:cubicBezTo>
                    <a:pt x="12441" y="6004"/>
                    <a:pt x="12555" y="6027"/>
                    <a:pt x="12669" y="6049"/>
                  </a:cubicBezTo>
                  <a:lnTo>
                    <a:pt x="12646" y="6049"/>
                  </a:lnTo>
                  <a:cubicBezTo>
                    <a:pt x="12829" y="6095"/>
                    <a:pt x="13011" y="6141"/>
                    <a:pt x="13217" y="6186"/>
                  </a:cubicBezTo>
                  <a:cubicBezTo>
                    <a:pt x="13322" y="6200"/>
                    <a:pt x="13428" y="6213"/>
                    <a:pt x="13533" y="6213"/>
                  </a:cubicBezTo>
                  <a:cubicBezTo>
                    <a:pt x="13610" y="6213"/>
                    <a:pt x="13687" y="6206"/>
                    <a:pt x="13765" y="6186"/>
                  </a:cubicBezTo>
                  <a:cubicBezTo>
                    <a:pt x="13810" y="6186"/>
                    <a:pt x="13833" y="6141"/>
                    <a:pt x="13833" y="6095"/>
                  </a:cubicBezTo>
                  <a:cubicBezTo>
                    <a:pt x="13833" y="6058"/>
                    <a:pt x="13803" y="6021"/>
                    <a:pt x="13767" y="6021"/>
                  </a:cubicBezTo>
                  <a:cubicBezTo>
                    <a:pt x="13759" y="6021"/>
                    <a:pt x="13750" y="6022"/>
                    <a:pt x="13742" y="6027"/>
                  </a:cubicBezTo>
                  <a:cubicBezTo>
                    <a:pt x="13673" y="6027"/>
                    <a:pt x="13628" y="6049"/>
                    <a:pt x="13582" y="6049"/>
                  </a:cubicBezTo>
                  <a:cubicBezTo>
                    <a:pt x="13377" y="6049"/>
                    <a:pt x="13148" y="6004"/>
                    <a:pt x="12943" y="5935"/>
                  </a:cubicBezTo>
                  <a:cubicBezTo>
                    <a:pt x="12852" y="5913"/>
                    <a:pt x="12760" y="5890"/>
                    <a:pt x="12646" y="5867"/>
                  </a:cubicBezTo>
                  <a:cubicBezTo>
                    <a:pt x="12532" y="5844"/>
                    <a:pt x="12418" y="5821"/>
                    <a:pt x="12281" y="5798"/>
                  </a:cubicBezTo>
                  <a:lnTo>
                    <a:pt x="12304" y="5798"/>
                  </a:lnTo>
                  <a:cubicBezTo>
                    <a:pt x="11779" y="5661"/>
                    <a:pt x="11254" y="5502"/>
                    <a:pt x="10729" y="5342"/>
                  </a:cubicBezTo>
                  <a:cubicBezTo>
                    <a:pt x="10204" y="5159"/>
                    <a:pt x="9702" y="4954"/>
                    <a:pt x="9177" y="4748"/>
                  </a:cubicBezTo>
                  <a:cubicBezTo>
                    <a:pt x="8150" y="4338"/>
                    <a:pt x="7145" y="3881"/>
                    <a:pt x="6141" y="3402"/>
                  </a:cubicBezTo>
                  <a:cubicBezTo>
                    <a:pt x="5799" y="3242"/>
                    <a:pt x="5433" y="3059"/>
                    <a:pt x="5091" y="2900"/>
                  </a:cubicBezTo>
                  <a:cubicBezTo>
                    <a:pt x="4749" y="2717"/>
                    <a:pt x="4383" y="2534"/>
                    <a:pt x="4041" y="2352"/>
                  </a:cubicBezTo>
                  <a:cubicBezTo>
                    <a:pt x="3409" y="2036"/>
                    <a:pt x="2777" y="1742"/>
                    <a:pt x="2167" y="1404"/>
                  </a:cubicBezTo>
                  <a:lnTo>
                    <a:pt x="2167" y="1404"/>
                  </a:lnTo>
                  <a:cubicBezTo>
                    <a:pt x="2168" y="1407"/>
                    <a:pt x="2169" y="1411"/>
                    <a:pt x="2169" y="1416"/>
                  </a:cubicBezTo>
                  <a:cubicBezTo>
                    <a:pt x="1439" y="1005"/>
                    <a:pt x="754" y="571"/>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80224" y="2383795"/>
              <a:ext cx="554272" cy="958269"/>
            </a:xfrm>
            <a:custGeom>
              <a:avLst/>
              <a:gdLst/>
              <a:ahLst/>
              <a:cxnLst/>
              <a:rect l="l" t="t" r="r" b="b"/>
              <a:pathLst>
                <a:path w="9907" h="17128" extrusionOk="0">
                  <a:moveTo>
                    <a:pt x="9793" y="0"/>
                  </a:moveTo>
                  <a:cubicBezTo>
                    <a:pt x="9770" y="0"/>
                    <a:pt x="9747" y="23"/>
                    <a:pt x="9724" y="46"/>
                  </a:cubicBezTo>
                  <a:cubicBezTo>
                    <a:pt x="8743" y="1758"/>
                    <a:pt x="7761" y="3469"/>
                    <a:pt x="6802" y="5159"/>
                  </a:cubicBezTo>
                  <a:cubicBezTo>
                    <a:pt x="5844" y="6825"/>
                    <a:pt x="4885" y="8491"/>
                    <a:pt x="3949" y="10157"/>
                  </a:cubicBezTo>
                  <a:cubicBezTo>
                    <a:pt x="3013" y="11778"/>
                    <a:pt x="2078" y="13398"/>
                    <a:pt x="1165" y="15019"/>
                  </a:cubicBezTo>
                  <a:cubicBezTo>
                    <a:pt x="777" y="15681"/>
                    <a:pt x="389" y="16343"/>
                    <a:pt x="23" y="17005"/>
                  </a:cubicBezTo>
                  <a:cubicBezTo>
                    <a:pt x="1" y="17050"/>
                    <a:pt x="23" y="17096"/>
                    <a:pt x="69" y="17119"/>
                  </a:cubicBezTo>
                  <a:cubicBezTo>
                    <a:pt x="75" y="17125"/>
                    <a:pt x="85" y="17128"/>
                    <a:pt x="95" y="17128"/>
                  </a:cubicBezTo>
                  <a:cubicBezTo>
                    <a:pt x="125" y="17128"/>
                    <a:pt x="166" y="17107"/>
                    <a:pt x="183" y="17073"/>
                  </a:cubicBezTo>
                  <a:cubicBezTo>
                    <a:pt x="891" y="15841"/>
                    <a:pt x="1598" y="14585"/>
                    <a:pt x="2306" y="13353"/>
                  </a:cubicBezTo>
                  <a:lnTo>
                    <a:pt x="5136" y="8400"/>
                  </a:lnTo>
                  <a:cubicBezTo>
                    <a:pt x="6118" y="6688"/>
                    <a:pt x="7099" y="4976"/>
                    <a:pt x="8081" y="3264"/>
                  </a:cubicBezTo>
                  <a:cubicBezTo>
                    <a:pt x="8674" y="2214"/>
                    <a:pt x="9268" y="1164"/>
                    <a:pt x="9884" y="137"/>
                  </a:cubicBezTo>
                  <a:cubicBezTo>
                    <a:pt x="9907" y="91"/>
                    <a:pt x="9884" y="46"/>
                    <a:pt x="9838" y="23"/>
                  </a:cubicBezTo>
                  <a:cubicBezTo>
                    <a:pt x="9815" y="0"/>
                    <a:pt x="9815" y="0"/>
                    <a:pt x="97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78937" y="3333855"/>
              <a:ext cx="19246" cy="38380"/>
            </a:xfrm>
            <a:custGeom>
              <a:avLst/>
              <a:gdLst/>
              <a:ahLst/>
              <a:cxnLst/>
              <a:rect l="l" t="t" r="r" b="b"/>
              <a:pathLst>
                <a:path w="344" h="686" extrusionOk="0">
                  <a:moveTo>
                    <a:pt x="92" y="1"/>
                  </a:moveTo>
                  <a:cubicBezTo>
                    <a:pt x="92" y="1"/>
                    <a:pt x="69" y="1"/>
                    <a:pt x="69" y="24"/>
                  </a:cubicBezTo>
                  <a:cubicBezTo>
                    <a:pt x="24" y="47"/>
                    <a:pt x="1" y="92"/>
                    <a:pt x="24" y="138"/>
                  </a:cubicBezTo>
                  <a:cubicBezTo>
                    <a:pt x="46" y="184"/>
                    <a:pt x="69" y="206"/>
                    <a:pt x="92" y="252"/>
                  </a:cubicBezTo>
                  <a:cubicBezTo>
                    <a:pt x="115" y="321"/>
                    <a:pt x="138" y="389"/>
                    <a:pt x="160" y="480"/>
                  </a:cubicBezTo>
                  <a:cubicBezTo>
                    <a:pt x="160" y="526"/>
                    <a:pt x="160" y="549"/>
                    <a:pt x="160" y="594"/>
                  </a:cubicBezTo>
                  <a:cubicBezTo>
                    <a:pt x="160" y="640"/>
                    <a:pt x="206" y="686"/>
                    <a:pt x="252" y="686"/>
                  </a:cubicBezTo>
                  <a:cubicBezTo>
                    <a:pt x="297" y="686"/>
                    <a:pt x="343" y="640"/>
                    <a:pt x="343" y="594"/>
                  </a:cubicBezTo>
                  <a:cubicBezTo>
                    <a:pt x="343" y="503"/>
                    <a:pt x="320" y="412"/>
                    <a:pt x="297" y="321"/>
                  </a:cubicBezTo>
                  <a:cubicBezTo>
                    <a:pt x="275" y="229"/>
                    <a:pt x="229" y="138"/>
                    <a:pt x="183" y="47"/>
                  </a:cubicBezTo>
                  <a:cubicBezTo>
                    <a:pt x="160" y="24"/>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687278" y="2999283"/>
              <a:ext cx="771404" cy="345364"/>
            </a:xfrm>
            <a:custGeom>
              <a:avLst/>
              <a:gdLst/>
              <a:ahLst/>
              <a:cxnLst/>
              <a:rect l="l" t="t" r="r" b="b"/>
              <a:pathLst>
                <a:path w="13788" h="6173" extrusionOk="0">
                  <a:moveTo>
                    <a:pt x="92" y="1"/>
                  </a:moveTo>
                  <a:cubicBezTo>
                    <a:pt x="69" y="1"/>
                    <a:pt x="46" y="1"/>
                    <a:pt x="23" y="24"/>
                  </a:cubicBezTo>
                  <a:cubicBezTo>
                    <a:pt x="1" y="46"/>
                    <a:pt x="1" y="69"/>
                    <a:pt x="1" y="92"/>
                  </a:cubicBezTo>
                  <a:cubicBezTo>
                    <a:pt x="1" y="115"/>
                    <a:pt x="23" y="138"/>
                    <a:pt x="23" y="138"/>
                  </a:cubicBezTo>
                  <a:cubicBezTo>
                    <a:pt x="891" y="754"/>
                    <a:pt x="1804" y="1325"/>
                    <a:pt x="2740" y="1827"/>
                  </a:cubicBezTo>
                  <a:cubicBezTo>
                    <a:pt x="3675" y="2352"/>
                    <a:pt x="4634" y="2831"/>
                    <a:pt x="5593" y="3310"/>
                  </a:cubicBezTo>
                  <a:cubicBezTo>
                    <a:pt x="7510" y="4292"/>
                    <a:pt x="9473" y="5205"/>
                    <a:pt x="11550" y="5776"/>
                  </a:cubicBezTo>
                  <a:cubicBezTo>
                    <a:pt x="11893" y="5867"/>
                    <a:pt x="12235" y="5958"/>
                    <a:pt x="12577" y="6027"/>
                  </a:cubicBezTo>
                  <a:cubicBezTo>
                    <a:pt x="12942" y="6072"/>
                    <a:pt x="13308" y="6118"/>
                    <a:pt x="13673" y="6164"/>
                  </a:cubicBezTo>
                  <a:cubicBezTo>
                    <a:pt x="13684" y="6169"/>
                    <a:pt x="13696" y="6172"/>
                    <a:pt x="13707" y="6172"/>
                  </a:cubicBezTo>
                  <a:cubicBezTo>
                    <a:pt x="13740" y="6172"/>
                    <a:pt x="13770" y="6146"/>
                    <a:pt x="13787" y="6095"/>
                  </a:cubicBezTo>
                  <a:cubicBezTo>
                    <a:pt x="13787" y="6049"/>
                    <a:pt x="13764" y="6004"/>
                    <a:pt x="13719" y="6004"/>
                  </a:cubicBezTo>
                  <a:cubicBezTo>
                    <a:pt x="13422" y="5958"/>
                    <a:pt x="13125" y="5935"/>
                    <a:pt x="12851" y="5890"/>
                  </a:cubicBezTo>
                  <a:cubicBezTo>
                    <a:pt x="12554" y="5844"/>
                    <a:pt x="12281" y="5776"/>
                    <a:pt x="11984" y="5707"/>
                  </a:cubicBezTo>
                  <a:cubicBezTo>
                    <a:pt x="11436" y="5593"/>
                    <a:pt x="10911" y="5410"/>
                    <a:pt x="10386" y="5228"/>
                  </a:cubicBezTo>
                  <a:lnTo>
                    <a:pt x="10363" y="5228"/>
                  </a:lnTo>
                  <a:cubicBezTo>
                    <a:pt x="9336" y="4885"/>
                    <a:pt x="8355" y="4452"/>
                    <a:pt x="7373" y="3995"/>
                  </a:cubicBezTo>
                  <a:cubicBezTo>
                    <a:pt x="6894" y="3767"/>
                    <a:pt x="6414" y="3539"/>
                    <a:pt x="5912" y="3288"/>
                  </a:cubicBezTo>
                  <a:cubicBezTo>
                    <a:pt x="5433" y="3059"/>
                    <a:pt x="4976" y="2808"/>
                    <a:pt x="4497" y="2580"/>
                  </a:cubicBezTo>
                  <a:cubicBezTo>
                    <a:pt x="3128" y="1872"/>
                    <a:pt x="1781" y="1142"/>
                    <a:pt x="526" y="275"/>
                  </a:cubicBezTo>
                  <a:cubicBezTo>
                    <a:pt x="389" y="183"/>
                    <a:pt x="274" y="115"/>
                    <a:pt x="137" y="24"/>
                  </a:cubicBezTo>
                  <a:cubicBezTo>
                    <a:pt x="137"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705181" y="2865231"/>
              <a:ext cx="767544" cy="368750"/>
            </a:xfrm>
            <a:custGeom>
              <a:avLst/>
              <a:gdLst/>
              <a:ahLst/>
              <a:cxnLst/>
              <a:rect l="l" t="t" r="r" b="b"/>
              <a:pathLst>
                <a:path w="13719" h="6591" extrusionOk="0">
                  <a:moveTo>
                    <a:pt x="92" y="0"/>
                  </a:moveTo>
                  <a:cubicBezTo>
                    <a:pt x="69" y="0"/>
                    <a:pt x="47" y="23"/>
                    <a:pt x="24" y="23"/>
                  </a:cubicBezTo>
                  <a:cubicBezTo>
                    <a:pt x="24" y="46"/>
                    <a:pt x="1" y="69"/>
                    <a:pt x="1" y="91"/>
                  </a:cubicBezTo>
                  <a:cubicBezTo>
                    <a:pt x="1" y="114"/>
                    <a:pt x="24" y="137"/>
                    <a:pt x="24" y="160"/>
                  </a:cubicBezTo>
                  <a:cubicBezTo>
                    <a:pt x="846" y="799"/>
                    <a:pt x="1667" y="1415"/>
                    <a:pt x="2535" y="1986"/>
                  </a:cubicBezTo>
                  <a:cubicBezTo>
                    <a:pt x="2968" y="2283"/>
                    <a:pt x="3425" y="2534"/>
                    <a:pt x="3881" y="2808"/>
                  </a:cubicBezTo>
                  <a:cubicBezTo>
                    <a:pt x="4338" y="3059"/>
                    <a:pt x="4794" y="3310"/>
                    <a:pt x="5251" y="3561"/>
                  </a:cubicBezTo>
                  <a:cubicBezTo>
                    <a:pt x="7191" y="4542"/>
                    <a:pt x="9131" y="5501"/>
                    <a:pt x="11208" y="6186"/>
                  </a:cubicBezTo>
                  <a:cubicBezTo>
                    <a:pt x="11596" y="6300"/>
                    <a:pt x="11984" y="6414"/>
                    <a:pt x="12395" y="6505"/>
                  </a:cubicBezTo>
                  <a:cubicBezTo>
                    <a:pt x="12601" y="6551"/>
                    <a:pt x="12806" y="6574"/>
                    <a:pt x="13011" y="6574"/>
                  </a:cubicBezTo>
                  <a:cubicBezTo>
                    <a:pt x="13114" y="6585"/>
                    <a:pt x="13217" y="6591"/>
                    <a:pt x="13322" y="6591"/>
                  </a:cubicBezTo>
                  <a:cubicBezTo>
                    <a:pt x="13428" y="6591"/>
                    <a:pt x="13536" y="6585"/>
                    <a:pt x="13651" y="6574"/>
                  </a:cubicBezTo>
                  <a:cubicBezTo>
                    <a:pt x="13673" y="6551"/>
                    <a:pt x="13673" y="6551"/>
                    <a:pt x="13696" y="6528"/>
                  </a:cubicBezTo>
                  <a:cubicBezTo>
                    <a:pt x="13696" y="6505"/>
                    <a:pt x="13719" y="6482"/>
                    <a:pt x="13696" y="6460"/>
                  </a:cubicBezTo>
                  <a:cubicBezTo>
                    <a:pt x="13696" y="6437"/>
                    <a:pt x="13673" y="6414"/>
                    <a:pt x="13673" y="6414"/>
                  </a:cubicBezTo>
                  <a:cubicBezTo>
                    <a:pt x="13651" y="6391"/>
                    <a:pt x="13628" y="6391"/>
                    <a:pt x="13605" y="6391"/>
                  </a:cubicBezTo>
                  <a:lnTo>
                    <a:pt x="13559" y="6391"/>
                  </a:lnTo>
                  <a:cubicBezTo>
                    <a:pt x="13446" y="6409"/>
                    <a:pt x="13329" y="6416"/>
                    <a:pt x="13212" y="6416"/>
                  </a:cubicBezTo>
                  <a:cubicBezTo>
                    <a:pt x="13022" y="6416"/>
                    <a:pt x="12830" y="6397"/>
                    <a:pt x="12646" y="6368"/>
                  </a:cubicBezTo>
                  <a:lnTo>
                    <a:pt x="12669" y="6368"/>
                  </a:lnTo>
                  <a:cubicBezTo>
                    <a:pt x="12327" y="6323"/>
                    <a:pt x="12007" y="6231"/>
                    <a:pt x="11688" y="6140"/>
                  </a:cubicBezTo>
                  <a:cubicBezTo>
                    <a:pt x="11345" y="6049"/>
                    <a:pt x="11026" y="5935"/>
                    <a:pt x="10706" y="5821"/>
                  </a:cubicBezTo>
                  <a:cubicBezTo>
                    <a:pt x="10044" y="5592"/>
                    <a:pt x="9382" y="5318"/>
                    <a:pt x="8743" y="5045"/>
                  </a:cubicBezTo>
                  <a:cubicBezTo>
                    <a:pt x="7762" y="4611"/>
                    <a:pt x="6780" y="4131"/>
                    <a:pt x="5821" y="3652"/>
                  </a:cubicBezTo>
                  <a:cubicBezTo>
                    <a:pt x="5342" y="3401"/>
                    <a:pt x="4863" y="3150"/>
                    <a:pt x="4406" y="2899"/>
                  </a:cubicBezTo>
                  <a:cubicBezTo>
                    <a:pt x="3950" y="2648"/>
                    <a:pt x="3493" y="2374"/>
                    <a:pt x="3060" y="2100"/>
                  </a:cubicBezTo>
                  <a:cubicBezTo>
                    <a:pt x="2078" y="1507"/>
                    <a:pt x="1142" y="845"/>
                    <a:pt x="252" y="114"/>
                  </a:cubicBezTo>
                  <a:lnTo>
                    <a:pt x="252" y="114"/>
                  </a:lnTo>
                  <a:cubicBezTo>
                    <a:pt x="220" y="82"/>
                    <a:pt x="198" y="60"/>
                    <a:pt x="161" y="23"/>
                  </a:cubicBezTo>
                  <a:cubicBezTo>
                    <a:pt x="138" y="23"/>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47047" y="3202320"/>
              <a:ext cx="12812" cy="26911"/>
            </a:xfrm>
            <a:custGeom>
              <a:avLst/>
              <a:gdLst/>
              <a:ahLst/>
              <a:cxnLst/>
              <a:rect l="l" t="t" r="r" b="b"/>
              <a:pathLst>
                <a:path w="229" h="481" extrusionOk="0">
                  <a:moveTo>
                    <a:pt x="69" y="1"/>
                  </a:moveTo>
                  <a:cubicBezTo>
                    <a:pt x="23" y="24"/>
                    <a:pt x="0" y="69"/>
                    <a:pt x="0" y="115"/>
                  </a:cubicBezTo>
                  <a:cubicBezTo>
                    <a:pt x="23" y="138"/>
                    <a:pt x="23" y="184"/>
                    <a:pt x="46" y="229"/>
                  </a:cubicBezTo>
                  <a:cubicBezTo>
                    <a:pt x="46" y="275"/>
                    <a:pt x="69" y="343"/>
                    <a:pt x="69" y="389"/>
                  </a:cubicBezTo>
                  <a:cubicBezTo>
                    <a:pt x="69" y="435"/>
                    <a:pt x="114" y="480"/>
                    <a:pt x="160" y="480"/>
                  </a:cubicBezTo>
                  <a:cubicBezTo>
                    <a:pt x="206" y="457"/>
                    <a:pt x="228" y="435"/>
                    <a:pt x="228" y="366"/>
                  </a:cubicBezTo>
                  <a:cubicBezTo>
                    <a:pt x="228" y="275"/>
                    <a:pt x="206" y="161"/>
                    <a:pt x="160" y="47"/>
                  </a:cubicBezTo>
                  <a:cubicBezTo>
                    <a:pt x="160" y="24"/>
                    <a:pt x="114" y="1"/>
                    <a:pt x="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677039" y="2893317"/>
              <a:ext cx="35806" cy="138806"/>
            </a:xfrm>
            <a:custGeom>
              <a:avLst/>
              <a:gdLst/>
              <a:ahLst/>
              <a:cxnLst/>
              <a:rect l="l" t="t" r="r" b="b"/>
              <a:pathLst>
                <a:path w="640" h="2481" extrusionOk="0">
                  <a:moveTo>
                    <a:pt x="539" y="2219"/>
                  </a:moveTo>
                  <a:lnTo>
                    <a:pt x="539" y="2219"/>
                  </a:lnTo>
                  <a:cubicBezTo>
                    <a:pt x="542" y="2225"/>
                    <a:pt x="545" y="2231"/>
                    <a:pt x="548" y="2237"/>
                  </a:cubicBezTo>
                  <a:cubicBezTo>
                    <a:pt x="548" y="2237"/>
                    <a:pt x="548" y="2225"/>
                    <a:pt x="539" y="2219"/>
                  </a:cubicBezTo>
                  <a:close/>
                  <a:moveTo>
                    <a:pt x="160" y="0"/>
                  </a:moveTo>
                  <a:cubicBezTo>
                    <a:pt x="114" y="0"/>
                    <a:pt x="91" y="46"/>
                    <a:pt x="69" y="69"/>
                  </a:cubicBezTo>
                  <a:cubicBezTo>
                    <a:pt x="23" y="274"/>
                    <a:pt x="0" y="480"/>
                    <a:pt x="0" y="685"/>
                  </a:cubicBezTo>
                  <a:cubicBezTo>
                    <a:pt x="0" y="868"/>
                    <a:pt x="0" y="1073"/>
                    <a:pt x="46" y="1278"/>
                  </a:cubicBezTo>
                  <a:cubicBezTo>
                    <a:pt x="69" y="1484"/>
                    <a:pt x="137" y="1667"/>
                    <a:pt x="206" y="1872"/>
                  </a:cubicBezTo>
                  <a:cubicBezTo>
                    <a:pt x="228" y="1963"/>
                    <a:pt x="274" y="2055"/>
                    <a:pt x="320" y="2146"/>
                  </a:cubicBezTo>
                  <a:cubicBezTo>
                    <a:pt x="365" y="2237"/>
                    <a:pt x="411" y="2351"/>
                    <a:pt x="457" y="2443"/>
                  </a:cubicBezTo>
                  <a:cubicBezTo>
                    <a:pt x="470" y="2469"/>
                    <a:pt x="499" y="2480"/>
                    <a:pt x="530" y="2480"/>
                  </a:cubicBezTo>
                  <a:cubicBezTo>
                    <a:pt x="552" y="2480"/>
                    <a:pt x="575" y="2475"/>
                    <a:pt x="594" y="2465"/>
                  </a:cubicBezTo>
                  <a:cubicBezTo>
                    <a:pt x="616" y="2443"/>
                    <a:pt x="639" y="2374"/>
                    <a:pt x="616" y="2351"/>
                  </a:cubicBezTo>
                  <a:cubicBezTo>
                    <a:pt x="571" y="2306"/>
                    <a:pt x="548" y="2260"/>
                    <a:pt x="525" y="2214"/>
                  </a:cubicBezTo>
                  <a:cubicBezTo>
                    <a:pt x="532" y="2214"/>
                    <a:pt x="536" y="2216"/>
                    <a:pt x="539" y="2219"/>
                  </a:cubicBezTo>
                  <a:lnTo>
                    <a:pt x="539" y="2219"/>
                  </a:lnTo>
                  <a:cubicBezTo>
                    <a:pt x="406" y="1928"/>
                    <a:pt x="295" y="1637"/>
                    <a:pt x="228" y="1324"/>
                  </a:cubicBezTo>
                  <a:cubicBezTo>
                    <a:pt x="183" y="1073"/>
                    <a:pt x="160" y="822"/>
                    <a:pt x="183" y="548"/>
                  </a:cubicBezTo>
                  <a:lnTo>
                    <a:pt x="183" y="548"/>
                  </a:lnTo>
                  <a:cubicBezTo>
                    <a:pt x="183" y="548"/>
                    <a:pt x="183" y="571"/>
                    <a:pt x="183" y="571"/>
                  </a:cubicBezTo>
                  <a:cubicBezTo>
                    <a:pt x="183" y="411"/>
                    <a:pt x="206" y="251"/>
                    <a:pt x="251" y="114"/>
                  </a:cubicBezTo>
                  <a:cubicBezTo>
                    <a:pt x="251" y="69"/>
                    <a:pt x="228" y="23"/>
                    <a:pt x="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73846" y="2405503"/>
              <a:ext cx="517235" cy="912672"/>
            </a:xfrm>
            <a:custGeom>
              <a:avLst/>
              <a:gdLst/>
              <a:ahLst/>
              <a:cxnLst/>
              <a:rect l="l" t="t" r="r" b="b"/>
              <a:pathLst>
                <a:path w="9245" h="16313" extrusionOk="0">
                  <a:moveTo>
                    <a:pt x="9153" y="0"/>
                  </a:moveTo>
                  <a:cubicBezTo>
                    <a:pt x="9131" y="0"/>
                    <a:pt x="9108" y="0"/>
                    <a:pt x="9085" y="46"/>
                  </a:cubicBezTo>
                  <a:cubicBezTo>
                    <a:pt x="8195" y="1621"/>
                    <a:pt x="7305" y="3196"/>
                    <a:pt x="6437" y="4771"/>
                  </a:cubicBezTo>
                  <a:lnTo>
                    <a:pt x="3584" y="9838"/>
                  </a:lnTo>
                  <a:cubicBezTo>
                    <a:pt x="2648" y="11504"/>
                    <a:pt x="1712" y="13170"/>
                    <a:pt x="776" y="14836"/>
                  </a:cubicBezTo>
                  <a:cubicBezTo>
                    <a:pt x="525" y="15293"/>
                    <a:pt x="274" y="15727"/>
                    <a:pt x="23" y="16183"/>
                  </a:cubicBezTo>
                  <a:cubicBezTo>
                    <a:pt x="0" y="16229"/>
                    <a:pt x="23" y="16274"/>
                    <a:pt x="69" y="16297"/>
                  </a:cubicBezTo>
                  <a:cubicBezTo>
                    <a:pt x="78" y="16307"/>
                    <a:pt x="96" y="16312"/>
                    <a:pt x="114" y="16312"/>
                  </a:cubicBezTo>
                  <a:cubicBezTo>
                    <a:pt x="141" y="16312"/>
                    <a:pt x="170" y="16301"/>
                    <a:pt x="183" y="16274"/>
                  </a:cubicBezTo>
                  <a:cubicBezTo>
                    <a:pt x="845" y="15088"/>
                    <a:pt x="1484" y="13923"/>
                    <a:pt x="2146" y="12759"/>
                  </a:cubicBezTo>
                  <a:cubicBezTo>
                    <a:pt x="3105" y="11047"/>
                    <a:pt x="4040" y="9358"/>
                    <a:pt x="4999" y="7669"/>
                  </a:cubicBezTo>
                  <a:cubicBezTo>
                    <a:pt x="5935" y="6026"/>
                    <a:pt x="6848" y="4360"/>
                    <a:pt x="7784" y="2716"/>
                  </a:cubicBezTo>
                  <a:cubicBezTo>
                    <a:pt x="8263" y="1849"/>
                    <a:pt x="8743" y="982"/>
                    <a:pt x="9222" y="114"/>
                  </a:cubicBezTo>
                  <a:cubicBezTo>
                    <a:pt x="9245" y="91"/>
                    <a:pt x="9245" y="23"/>
                    <a:pt x="91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655331" y="2995479"/>
              <a:ext cx="736885" cy="323712"/>
            </a:xfrm>
            <a:custGeom>
              <a:avLst/>
              <a:gdLst/>
              <a:ahLst/>
              <a:cxnLst/>
              <a:rect l="l" t="t" r="r" b="b"/>
              <a:pathLst>
                <a:path w="13171" h="5786" extrusionOk="0">
                  <a:moveTo>
                    <a:pt x="10180" y="5022"/>
                  </a:moveTo>
                  <a:cubicBezTo>
                    <a:pt x="10185" y="5024"/>
                    <a:pt x="10190" y="5025"/>
                    <a:pt x="10195" y="5027"/>
                  </a:cubicBezTo>
                  <a:lnTo>
                    <a:pt x="10195" y="5027"/>
                  </a:lnTo>
                  <a:cubicBezTo>
                    <a:pt x="10188" y="5022"/>
                    <a:pt x="10180" y="5022"/>
                    <a:pt x="10180" y="5022"/>
                  </a:cubicBezTo>
                  <a:close/>
                  <a:moveTo>
                    <a:pt x="0" y="0"/>
                  </a:moveTo>
                  <a:cubicBezTo>
                    <a:pt x="23" y="92"/>
                    <a:pt x="46" y="160"/>
                    <a:pt x="69" y="251"/>
                  </a:cubicBezTo>
                  <a:cubicBezTo>
                    <a:pt x="913" y="822"/>
                    <a:pt x="1758" y="1324"/>
                    <a:pt x="2648" y="1826"/>
                  </a:cubicBezTo>
                  <a:cubicBezTo>
                    <a:pt x="3561" y="2328"/>
                    <a:pt x="4520" y="2808"/>
                    <a:pt x="5478" y="3241"/>
                  </a:cubicBezTo>
                  <a:cubicBezTo>
                    <a:pt x="5958" y="3470"/>
                    <a:pt x="6437" y="3675"/>
                    <a:pt x="6939" y="3881"/>
                  </a:cubicBezTo>
                  <a:cubicBezTo>
                    <a:pt x="7167" y="3995"/>
                    <a:pt x="7418" y="4086"/>
                    <a:pt x="7647" y="4200"/>
                  </a:cubicBezTo>
                  <a:cubicBezTo>
                    <a:pt x="7898" y="4291"/>
                    <a:pt x="8149" y="4406"/>
                    <a:pt x="8377" y="4497"/>
                  </a:cubicBezTo>
                  <a:cubicBezTo>
                    <a:pt x="9359" y="4931"/>
                    <a:pt x="10363" y="5319"/>
                    <a:pt x="11413" y="5570"/>
                  </a:cubicBezTo>
                  <a:cubicBezTo>
                    <a:pt x="11687" y="5638"/>
                    <a:pt x="11983" y="5684"/>
                    <a:pt x="12257" y="5729"/>
                  </a:cubicBezTo>
                  <a:cubicBezTo>
                    <a:pt x="12394" y="5752"/>
                    <a:pt x="12508" y="5775"/>
                    <a:pt x="12645" y="5775"/>
                  </a:cubicBezTo>
                  <a:cubicBezTo>
                    <a:pt x="12699" y="5783"/>
                    <a:pt x="12749" y="5785"/>
                    <a:pt x="12798" y="5785"/>
                  </a:cubicBezTo>
                  <a:cubicBezTo>
                    <a:pt x="12896" y="5785"/>
                    <a:pt x="12988" y="5775"/>
                    <a:pt x="13079" y="5775"/>
                  </a:cubicBezTo>
                  <a:cubicBezTo>
                    <a:pt x="13125" y="5775"/>
                    <a:pt x="13170" y="5729"/>
                    <a:pt x="13170" y="5684"/>
                  </a:cubicBezTo>
                  <a:cubicBezTo>
                    <a:pt x="13170" y="5638"/>
                    <a:pt x="13125" y="5615"/>
                    <a:pt x="13079" y="5615"/>
                  </a:cubicBezTo>
                  <a:lnTo>
                    <a:pt x="12668" y="5615"/>
                  </a:lnTo>
                  <a:cubicBezTo>
                    <a:pt x="12463" y="5592"/>
                    <a:pt x="12235" y="5570"/>
                    <a:pt x="12029" y="5524"/>
                  </a:cubicBezTo>
                  <a:cubicBezTo>
                    <a:pt x="11824" y="5478"/>
                    <a:pt x="11618" y="5433"/>
                    <a:pt x="11413" y="5387"/>
                  </a:cubicBezTo>
                  <a:cubicBezTo>
                    <a:pt x="11007" y="5297"/>
                    <a:pt x="10601" y="5162"/>
                    <a:pt x="10195" y="5027"/>
                  </a:cubicBezTo>
                  <a:lnTo>
                    <a:pt x="10195" y="5027"/>
                  </a:lnTo>
                  <a:cubicBezTo>
                    <a:pt x="10199" y="5030"/>
                    <a:pt x="10203" y="5036"/>
                    <a:pt x="10203" y="5045"/>
                  </a:cubicBezTo>
                  <a:cubicBezTo>
                    <a:pt x="9701" y="4862"/>
                    <a:pt x="9199" y="4657"/>
                    <a:pt x="8697" y="4451"/>
                  </a:cubicBezTo>
                  <a:cubicBezTo>
                    <a:pt x="8217" y="4246"/>
                    <a:pt x="7715" y="4040"/>
                    <a:pt x="7236" y="3835"/>
                  </a:cubicBezTo>
                  <a:cubicBezTo>
                    <a:pt x="6277" y="3424"/>
                    <a:pt x="5296" y="2990"/>
                    <a:pt x="4360" y="2511"/>
                  </a:cubicBezTo>
                  <a:cubicBezTo>
                    <a:pt x="2922" y="1803"/>
                    <a:pt x="1507" y="1027"/>
                    <a:pt x="183" y="114"/>
                  </a:cubicBezTo>
                  <a:cubicBezTo>
                    <a:pt x="137" y="92"/>
                    <a:pt x="114" y="46"/>
                    <a:pt x="69" y="23"/>
                  </a:cubicBezTo>
                  <a:cubicBezTo>
                    <a:pt x="46" y="0"/>
                    <a:pt x="23"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645149" y="3000570"/>
              <a:ext cx="56" cy="1343"/>
            </a:xfrm>
            <a:custGeom>
              <a:avLst/>
              <a:gdLst/>
              <a:ahLst/>
              <a:cxnLst/>
              <a:rect l="l" t="t" r="r" b="b"/>
              <a:pathLst>
                <a:path w="1" h="24" extrusionOk="0">
                  <a:moveTo>
                    <a:pt x="1" y="23"/>
                  </a:moveTo>
                  <a:cubicBezTo>
                    <a:pt x="1" y="23"/>
                    <a:pt x="1" y="23"/>
                    <a:pt x="1" y="1"/>
                  </a:cubicBezTo>
                  <a:cubicBezTo>
                    <a:pt x="1" y="23"/>
                    <a:pt x="1" y="23"/>
                    <a:pt x="1" y="23"/>
                  </a:cubicBezTo>
                  <a:close/>
                </a:path>
              </a:pathLst>
            </a:custGeom>
            <a:solidFill>
              <a:srgbClr val="CDD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57229" y="3235553"/>
              <a:ext cx="24337" cy="77935"/>
            </a:xfrm>
            <a:custGeom>
              <a:avLst/>
              <a:gdLst/>
              <a:ahLst/>
              <a:cxnLst/>
              <a:rect l="l" t="t" r="r" b="b"/>
              <a:pathLst>
                <a:path w="435" h="1393" extrusionOk="0">
                  <a:moveTo>
                    <a:pt x="92" y="0"/>
                  </a:moveTo>
                  <a:cubicBezTo>
                    <a:pt x="46" y="0"/>
                    <a:pt x="24" y="23"/>
                    <a:pt x="24" y="69"/>
                  </a:cubicBezTo>
                  <a:cubicBezTo>
                    <a:pt x="1" y="297"/>
                    <a:pt x="24" y="503"/>
                    <a:pt x="69" y="708"/>
                  </a:cubicBezTo>
                  <a:cubicBezTo>
                    <a:pt x="115" y="913"/>
                    <a:pt x="160" y="1119"/>
                    <a:pt x="252" y="1324"/>
                  </a:cubicBezTo>
                  <a:cubicBezTo>
                    <a:pt x="252" y="1347"/>
                    <a:pt x="252" y="1370"/>
                    <a:pt x="275" y="1370"/>
                  </a:cubicBezTo>
                  <a:cubicBezTo>
                    <a:pt x="297" y="1393"/>
                    <a:pt x="320" y="1393"/>
                    <a:pt x="343" y="1393"/>
                  </a:cubicBezTo>
                  <a:cubicBezTo>
                    <a:pt x="389" y="1370"/>
                    <a:pt x="434" y="1324"/>
                    <a:pt x="412" y="1279"/>
                  </a:cubicBezTo>
                  <a:cubicBezTo>
                    <a:pt x="320" y="1028"/>
                    <a:pt x="252" y="777"/>
                    <a:pt x="206" y="525"/>
                  </a:cubicBezTo>
                  <a:cubicBezTo>
                    <a:pt x="183" y="366"/>
                    <a:pt x="183" y="229"/>
                    <a:pt x="183" y="69"/>
                  </a:cubicBezTo>
                  <a:cubicBezTo>
                    <a:pt x="183" y="23"/>
                    <a:pt x="138" y="0"/>
                    <a:pt x="9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641288" y="2977575"/>
              <a:ext cx="464868" cy="241413"/>
            </a:xfrm>
            <a:custGeom>
              <a:avLst/>
              <a:gdLst/>
              <a:ahLst/>
              <a:cxnLst/>
              <a:rect l="l" t="t" r="r" b="b"/>
              <a:pathLst>
                <a:path w="8309" h="4315" extrusionOk="0">
                  <a:moveTo>
                    <a:pt x="114" y="1"/>
                  </a:moveTo>
                  <a:cubicBezTo>
                    <a:pt x="92" y="1"/>
                    <a:pt x="46" y="24"/>
                    <a:pt x="46" y="46"/>
                  </a:cubicBezTo>
                  <a:cubicBezTo>
                    <a:pt x="0" y="92"/>
                    <a:pt x="23" y="138"/>
                    <a:pt x="69" y="161"/>
                  </a:cubicBezTo>
                  <a:cubicBezTo>
                    <a:pt x="1735" y="1370"/>
                    <a:pt x="3584" y="2306"/>
                    <a:pt x="5455" y="3151"/>
                  </a:cubicBezTo>
                  <a:cubicBezTo>
                    <a:pt x="6369" y="3561"/>
                    <a:pt x="7259" y="3927"/>
                    <a:pt x="8172" y="4315"/>
                  </a:cubicBezTo>
                  <a:cubicBezTo>
                    <a:pt x="8217" y="4315"/>
                    <a:pt x="8286" y="4292"/>
                    <a:pt x="8286" y="4246"/>
                  </a:cubicBezTo>
                  <a:cubicBezTo>
                    <a:pt x="8309" y="4201"/>
                    <a:pt x="8286" y="4155"/>
                    <a:pt x="8240" y="4132"/>
                  </a:cubicBezTo>
                  <a:cubicBezTo>
                    <a:pt x="6437" y="3425"/>
                    <a:pt x="4657" y="2648"/>
                    <a:pt x="2945" y="1735"/>
                  </a:cubicBezTo>
                  <a:cubicBezTo>
                    <a:pt x="1986" y="1233"/>
                    <a:pt x="1050" y="663"/>
                    <a:pt x="160" y="24"/>
                  </a:cubicBezTo>
                  <a:cubicBezTo>
                    <a:pt x="137" y="24"/>
                    <a:pt x="114" y="1"/>
                    <a:pt x="114"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287582" y="3138483"/>
              <a:ext cx="323153" cy="118105"/>
            </a:xfrm>
            <a:custGeom>
              <a:avLst/>
              <a:gdLst/>
              <a:ahLst/>
              <a:cxnLst/>
              <a:rect l="l" t="t" r="r" b="b"/>
              <a:pathLst>
                <a:path w="5776" h="2111" extrusionOk="0">
                  <a:moveTo>
                    <a:pt x="92" y="1"/>
                  </a:moveTo>
                  <a:cubicBezTo>
                    <a:pt x="69" y="24"/>
                    <a:pt x="47" y="24"/>
                    <a:pt x="24" y="46"/>
                  </a:cubicBezTo>
                  <a:cubicBezTo>
                    <a:pt x="1" y="92"/>
                    <a:pt x="24" y="138"/>
                    <a:pt x="47" y="161"/>
                  </a:cubicBezTo>
                  <a:cubicBezTo>
                    <a:pt x="480" y="434"/>
                    <a:pt x="914" y="640"/>
                    <a:pt x="1370" y="845"/>
                  </a:cubicBezTo>
                  <a:cubicBezTo>
                    <a:pt x="1850" y="1051"/>
                    <a:pt x="2306" y="1210"/>
                    <a:pt x="2786" y="1370"/>
                  </a:cubicBezTo>
                  <a:cubicBezTo>
                    <a:pt x="3744" y="1667"/>
                    <a:pt x="4703" y="1895"/>
                    <a:pt x="5684" y="2101"/>
                  </a:cubicBezTo>
                  <a:cubicBezTo>
                    <a:pt x="5692" y="2108"/>
                    <a:pt x="5700" y="2111"/>
                    <a:pt x="5707" y="2111"/>
                  </a:cubicBezTo>
                  <a:cubicBezTo>
                    <a:pt x="5722" y="2111"/>
                    <a:pt x="5738" y="2101"/>
                    <a:pt x="5753" y="2101"/>
                  </a:cubicBezTo>
                  <a:cubicBezTo>
                    <a:pt x="5776" y="2078"/>
                    <a:pt x="5776" y="2055"/>
                    <a:pt x="5776" y="2032"/>
                  </a:cubicBezTo>
                  <a:cubicBezTo>
                    <a:pt x="5776" y="2009"/>
                    <a:pt x="5776" y="1987"/>
                    <a:pt x="5753" y="1964"/>
                  </a:cubicBezTo>
                  <a:cubicBezTo>
                    <a:pt x="5753" y="1941"/>
                    <a:pt x="5730" y="1941"/>
                    <a:pt x="5707" y="1941"/>
                  </a:cubicBezTo>
                  <a:cubicBezTo>
                    <a:pt x="5342" y="1850"/>
                    <a:pt x="4977" y="1781"/>
                    <a:pt x="4612" y="1690"/>
                  </a:cubicBezTo>
                  <a:lnTo>
                    <a:pt x="4634" y="1690"/>
                  </a:lnTo>
                  <a:cubicBezTo>
                    <a:pt x="3242" y="1370"/>
                    <a:pt x="1873" y="959"/>
                    <a:pt x="640" y="297"/>
                  </a:cubicBezTo>
                  <a:cubicBezTo>
                    <a:pt x="480" y="206"/>
                    <a:pt x="320" y="115"/>
                    <a:pt x="161" y="24"/>
                  </a:cubicBezTo>
                  <a:cubicBezTo>
                    <a:pt x="138" y="24"/>
                    <a:pt x="115" y="1"/>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46220" y="3262353"/>
              <a:ext cx="94551" cy="25624"/>
            </a:xfrm>
            <a:custGeom>
              <a:avLst/>
              <a:gdLst/>
              <a:ahLst/>
              <a:cxnLst/>
              <a:rect l="l" t="t" r="r" b="b"/>
              <a:pathLst>
                <a:path w="1690" h="458" extrusionOk="0">
                  <a:moveTo>
                    <a:pt x="92" y="1"/>
                  </a:moveTo>
                  <a:cubicBezTo>
                    <a:pt x="69" y="1"/>
                    <a:pt x="24" y="1"/>
                    <a:pt x="1" y="46"/>
                  </a:cubicBezTo>
                  <a:cubicBezTo>
                    <a:pt x="1" y="92"/>
                    <a:pt x="24" y="138"/>
                    <a:pt x="69" y="161"/>
                  </a:cubicBezTo>
                  <a:cubicBezTo>
                    <a:pt x="549" y="343"/>
                    <a:pt x="1074" y="412"/>
                    <a:pt x="1599" y="457"/>
                  </a:cubicBezTo>
                  <a:cubicBezTo>
                    <a:pt x="1644" y="457"/>
                    <a:pt x="1690" y="412"/>
                    <a:pt x="1690" y="366"/>
                  </a:cubicBezTo>
                  <a:cubicBezTo>
                    <a:pt x="1690" y="320"/>
                    <a:pt x="1667" y="275"/>
                    <a:pt x="1621" y="275"/>
                  </a:cubicBezTo>
                  <a:cubicBezTo>
                    <a:pt x="1256" y="252"/>
                    <a:pt x="914" y="206"/>
                    <a:pt x="571" y="138"/>
                  </a:cubicBezTo>
                  <a:lnTo>
                    <a:pt x="594" y="138"/>
                  </a:lnTo>
                  <a:cubicBezTo>
                    <a:pt x="435" y="92"/>
                    <a:pt x="275" y="46"/>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311348" y="2429729"/>
              <a:ext cx="232518" cy="410822"/>
            </a:xfrm>
            <a:custGeom>
              <a:avLst/>
              <a:gdLst/>
              <a:ahLst/>
              <a:cxnLst/>
              <a:rect l="l" t="t" r="r" b="b"/>
              <a:pathLst>
                <a:path w="4156" h="7343" extrusionOk="0">
                  <a:moveTo>
                    <a:pt x="3825" y="369"/>
                  </a:moveTo>
                  <a:cubicBezTo>
                    <a:pt x="3819" y="371"/>
                    <a:pt x="3813" y="377"/>
                    <a:pt x="3813" y="389"/>
                  </a:cubicBezTo>
                  <a:cubicBezTo>
                    <a:pt x="3817" y="382"/>
                    <a:pt x="3821" y="375"/>
                    <a:pt x="3825" y="369"/>
                  </a:cubicBezTo>
                  <a:close/>
                  <a:moveTo>
                    <a:pt x="4018" y="1"/>
                  </a:moveTo>
                  <a:cubicBezTo>
                    <a:pt x="3995" y="24"/>
                    <a:pt x="3995" y="46"/>
                    <a:pt x="3973" y="46"/>
                  </a:cubicBezTo>
                  <a:cubicBezTo>
                    <a:pt x="3930" y="154"/>
                    <a:pt x="3887" y="261"/>
                    <a:pt x="3825" y="369"/>
                  </a:cubicBezTo>
                  <a:lnTo>
                    <a:pt x="3825" y="369"/>
                  </a:lnTo>
                  <a:cubicBezTo>
                    <a:pt x="3830" y="366"/>
                    <a:pt x="3836" y="366"/>
                    <a:pt x="3836" y="366"/>
                  </a:cubicBezTo>
                  <a:lnTo>
                    <a:pt x="3836" y="366"/>
                  </a:lnTo>
                  <a:cubicBezTo>
                    <a:pt x="2854" y="2375"/>
                    <a:pt x="1736" y="4292"/>
                    <a:pt x="617" y="6209"/>
                  </a:cubicBezTo>
                  <a:cubicBezTo>
                    <a:pt x="412" y="6552"/>
                    <a:pt x="229" y="6871"/>
                    <a:pt x="24" y="7213"/>
                  </a:cubicBezTo>
                  <a:cubicBezTo>
                    <a:pt x="1" y="7259"/>
                    <a:pt x="1" y="7305"/>
                    <a:pt x="47" y="7328"/>
                  </a:cubicBezTo>
                  <a:cubicBezTo>
                    <a:pt x="65" y="7337"/>
                    <a:pt x="84" y="7343"/>
                    <a:pt x="102" y="7343"/>
                  </a:cubicBezTo>
                  <a:cubicBezTo>
                    <a:pt x="126" y="7343"/>
                    <a:pt x="147" y="7332"/>
                    <a:pt x="161" y="7305"/>
                  </a:cubicBezTo>
                  <a:cubicBezTo>
                    <a:pt x="1302" y="5387"/>
                    <a:pt x="2443" y="3470"/>
                    <a:pt x="3448" y="1507"/>
                  </a:cubicBezTo>
                  <a:cubicBezTo>
                    <a:pt x="3699" y="1051"/>
                    <a:pt x="3927" y="571"/>
                    <a:pt x="4132" y="115"/>
                  </a:cubicBezTo>
                  <a:cubicBezTo>
                    <a:pt x="4155" y="92"/>
                    <a:pt x="4155" y="69"/>
                    <a:pt x="4132" y="46"/>
                  </a:cubicBezTo>
                  <a:cubicBezTo>
                    <a:pt x="4132" y="24"/>
                    <a:pt x="4109" y="1"/>
                    <a:pt x="408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182386" y="2861371"/>
              <a:ext cx="123924" cy="213831"/>
            </a:xfrm>
            <a:custGeom>
              <a:avLst/>
              <a:gdLst/>
              <a:ahLst/>
              <a:cxnLst/>
              <a:rect l="l" t="t" r="r" b="b"/>
              <a:pathLst>
                <a:path w="2215" h="3822" extrusionOk="0">
                  <a:moveTo>
                    <a:pt x="2123" y="1"/>
                  </a:moveTo>
                  <a:cubicBezTo>
                    <a:pt x="2100" y="1"/>
                    <a:pt x="2078" y="1"/>
                    <a:pt x="2055" y="23"/>
                  </a:cubicBezTo>
                  <a:cubicBezTo>
                    <a:pt x="1347" y="1233"/>
                    <a:pt x="731" y="2489"/>
                    <a:pt x="23" y="3676"/>
                  </a:cubicBezTo>
                  <a:cubicBezTo>
                    <a:pt x="1" y="3721"/>
                    <a:pt x="1" y="3767"/>
                    <a:pt x="46" y="3812"/>
                  </a:cubicBezTo>
                  <a:cubicBezTo>
                    <a:pt x="60" y="3819"/>
                    <a:pt x="73" y="3822"/>
                    <a:pt x="86" y="3822"/>
                  </a:cubicBezTo>
                  <a:cubicBezTo>
                    <a:pt x="117" y="3822"/>
                    <a:pt x="144" y="3806"/>
                    <a:pt x="160" y="3790"/>
                  </a:cubicBezTo>
                  <a:cubicBezTo>
                    <a:pt x="868" y="2580"/>
                    <a:pt x="1484" y="1325"/>
                    <a:pt x="2192" y="115"/>
                  </a:cubicBezTo>
                  <a:cubicBezTo>
                    <a:pt x="2215" y="92"/>
                    <a:pt x="2215" y="23"/>
                    <a:pt x="216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86602" y="3024852"/>
              <a:ext cx="111168" cy="189606"/>
            </a:xfrm>
            <a:custGeom>
              <a:avLst/>
              <a:gdLst/>
              <a:ahLst/>
              <a:cxnLst/>
              <a:rect l="l" t="t" r="r" b="b"/>
              <a:pathLst>
                <a:path w="1987" h="3389" extrusionOk="0">
                  <a:moveTo>
                    <a:pt x="1895" y="0"/>
                  </a:moveTo>
                  <a:cubicBezTo>
                    <a:pt x="1872" y="0"/>
                    <a:pt x="1850" y="0"/>
                    <a:pt x="1827" y="23"/>
                  </a:cubicBezTo>
                  <a:cubicBezTo>
                    <a:pt x="1188" y="1096"/>
                    <a:pt x="526" y="2146"/>
                    <a:pt x="1" y="3264"/>
                  </a:cubicBezTo>
                  <a:cubicBezTo>
                    <a:pt x="1" y="3287"/>
                    <a:pt x="1" y="3310"/>
                    <a:pt x="1" y="3333"/>
                  </a:cubicBezTo>
                  <a:cubicBezTo>
                    <a:pt x="23" y="3356"/>
                    <a:pt x="46" y="3378"/>
                    <a:pt x="69" y="3378"/>
                  </a:cubicBezTo>
                  <a:cubicBezTo>
                    <a:pt x="77" y="3386"/>
                    <a:pt x="84" y="3389"/>
                    <a:pt x="91" y="3389"/>
                  </a:cubicBezTo>
                  <a:cubicBezTo>
                    <a:pt x="105" y="3389"/>
                    <a:pt x="115" y="3378"/>
                    <a:pt x="115" y="3378"/>
                  </a:cubicBezTo>
                  <a:cubicBezTo>
                    <a:pt x="138" y="3356"/>
                    <a:pt x="160" y="3356"/>
                    <a:pt x="160" y="3333"/>
                  </a:cubicBezTo>
                  <a:cubicBezTo>
                    <a:pt x="206" y="3264"/>
                    <a:pt x="229" y="3196"/>
                    <a:pt x="252" y="3150"/>
                  </a:cubicBezTo>
                  <a:cubicBezTo>
                    <a:pt x="252" y="3127"/>
                    <a:pt x="275" y="3127"/>
                    <a:pt x="275" y="3127"/>
                  </a:cubicBezTo>
                  <a:cubicBezTo>
                    <a:pt x="777" y="2100"/>
                    <a:pt x="1370" y="1119"/>
                    <a:pt x="1964" y="137"/>
                  </a:cubicBezTo>
                  <a:cubicBezTo>
                    <a:pt x="1986" y="92"/>
                    <a:pt x="1986" y="23"/>
                    <a:pt x="194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82798" y="3180612"/>
              <a:ext cx="48562" cy="80508"/>
            </a:xfrm>
            <a:custGeom>
              <a:avLst/>
              <a:gdLst/>
              <a:ahLst/>
              <a:cxnLst/>
              <a:rect l="l" t="t" r="r" b="b"/>
              <a:pathLst>
                <a:path w="868" h="1439" extrusionOk="0">
                  <a:moveTo>
                    <a:pt x="776" y="1"/>
                  </a:moveTo>
                  <a:cubicBezTo>
                    <a:pt x="731" y="1"/>
                    <a:pt x="708" y="24"/>
                    <a:pt x="708" y="47"/>
                  </a:cubicBezTo>
                  <a:cubicBezTo>
                    <a:pt x="457" y="457"/>
                    <a:pt x="228" y="868"/>
                    <a:pt x="0" y="1302"/>
                  </a:cubicBezTo>
                  <a:cubicBezTo>
                    <a:pt x="0" y="1325"/>
                    <a:pt x="0" y="1348"/>
                    <a:pt x="0" y="1370"/>
                  </a:cubicBezTo>
                  <a:cubicBezTo>
                    <a:pt x="0" y="1393"/>
                    <a:pt x="23" y="1416"/>
                    <a:pt x="23" y="1416"/>
                  </a:cubicBezTo>
                  <a:cubicBezTo>
                    <a:pt x="46" y="1439"/>
                    <a:pt x="69" y="1439"/>
                    <a:pt x="91" y="1439"/>
                  </a:cubicBezTo>
                  <a:cubicBezTo>
                    <a:pt x="114" y="1439"/>
                    <a:pt x="137" y="1416"/>
                    <a:pt x="160" y="1393"/>
                  </a:cubicBezTo>
                  <a:cubicBezTo>
                    <a:pt x="365" y="982"/>
                    <a:pt x="616" y="549"/>
                    <a:pt x="845" y="138"/>
                  </a:cubicBezTo>
                  <a:cubicBezTo>
                    <a:pt x="845" y="115"/>
                    <a:pt x="868" y="92"/>
                    <a:pt x="845" y="69"/>
                  </a:cubicBezTo>
                  <a:cubicBezTo>
                    <a:pt x="845" y="47"/>
                    <a:pt x="845" y="24"/>
                    <a:pt x="822" y="24"/>
                  </a:cubicBezTo>
                  <a:cubicBezTo>
                    <a:pt x="799" y="1"/>
                    <a:pt x="776" y="1"/>
                    <a:pt x="77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288812" y="2077254"/>
              <a:ext cx="676853" cy="532620"/>
            </a:xfrm>
            <a:custGeom>
              <a:avLst/>
              <a:gdLst/>
              <a:ahLst/>
              <a:cxnLst/>
              <a:rect l="l" t="t" r="r" b="b"/>
              <a:pathLst>
                <a:path w="12098" h="9520" extrusionOk="0">
                  <a:moveTo>
                    <a:pt x="2374" y="206"/>
                  </a:moveTo>
                  <a:cubicBezTo>
                    <a:pt x="2420" y="229"/>
                    <a:pt x="2465" y="252"/>
                    <a:pt x="2511" y="275"/>
                  </a:cubicBezTo>
                  <a:cubicBezTo>
                    <a:pt x="2556" y="298"/>
                    <a:pt x="2602" y="320"/>
                    <a:pt x="2648" y="343"/>
                  </a:cubicBezTo>
                  <a:cubicBezTo>
                    <a:pt x="4474" y="1256"/>
                    <a:pt x="6277" y="2169"/>
                    <a:pt x="8080" y="3082"/>
                  </a:cubicBezTo>
                  <a:cubicBezTo>
                    <a:pt x="9336" y="3721"/>
                    <a:pt x="10614" y="4361"/>
                    <a:pt x="11892" y="5000"/>
                  </a:cubicBezTo>
                  <a:cubicBezTo>
                    <a:pt x="11162" y="6438"/>
                    <a:pt x="10431" y="7876"/>
                    <a:pt x="9724" y="9314"/>
                  </a:cubicBezTo>
                  <a:cubicBezTo>
                    <a:pt x="9199" y="9063"/>
                    <a:pt x="8696" y="8811"/>
                    <a:pt x="8171" y="8538"/>
                  </a:cubicBezTo>
                  <a:cubicBezTo>
                    <a:pt x="6437" y="7670"/>
                    <a:pt x="4679" y="6780"/>
                    <a:pt x="2922" y="5913"/>
                  </a:cubicBezTo>
                  <a:cubicBezTo>
                    <a:pt x="2009" y="5456"/>
                    <a:pt x="1118" y="5000"/>
                    <a:pt x="205" y="4543"/>
                  </a:cubicBezTo>
                  <a:cubicBezTo>
                    <a:pt x="936" y="3105"/>
                    <a:pt x="1643" y="1644"/>
                    <a:pt x="2374" y="206"/>
                  </a:cubicBezTo>
                  <a:close/>
                  <a:moveTo>
                    <a:pt x="2328" y="1"/>
                  </a:moveTo>
                  <a:cubicBezTo>
                    <a:pt x="2328" y="1"/>
                    <a:pt x="2328" y="24"/>
                    <a:pt x="2328" y="24"/>
                  </a:cubicBezTo>
                  <a:cubicBezTo>
                    <a:pt x="2305" y="24"/>
                    <a:pt x="2283" y="24"/>
                    <a:pt x="2260" y="47"/>
                  </a:cubicBezTo>
                  <a:cubicBezTo>
                    <a:pt x="1507" y="1553"/>
                    <a:pt x="753" y="3037"/>
                    <a:pt x="23" y="4543"/>
                  </a:cubicBezTo>
                  <a:cubicBezTo>
                    <a:pt x="0" y="4543"/>
                    <a:pt x="0" y="4566"/>
                    <a:pt x="0" y="4566"/>
                  </a:cubicBezTo>
                  <a:cubicBezTo>
                    <a:pt x="0" y="4589"/>
                    <a:pt x="0" y="4589"/>
                    <a:pt x="0" y="4589"/>
                  </a:cubicBezTo>
                  <a:cubicBezTo>
                    <a:pt x="0" y="4612"/>
                    <a:pt x="23" y="4634"/>
                    <a:pt x="46" y="4657"/>
                  </a:cubicBezTo>
                  <a:cubicBezTo>
                    <a:pt x="1986" y="5639"/>
                    <a:pt x="3926" y="6597"/>
                    <a:pt x="5889" y="7579"/>
                  </a:cubicBezTo>
                  <a:cubicBezTo>
                    <a:pt x="7167" y="8218"/>
                    <a:pt x="8423" y="8857"/>
                    <a:pt x="9701" y="9519"/>
                  </a:cubicBezTo>
                  <a:lnTo>
                    <a:pt x="9769" y="9519"/>
                  </a:lnTo>
                  <a:cubicBezTo>
                    <a:pt x="9792" y="9519"/>
                    <a:pt x="9815" y="9496"/>
                    <a:pt x="9815" y="9473"/>
                  </a:cubicBezTo>
                  <a:cubicBezTo>
                    <a:pt x="10568" y="7990"/>
                    <a:pt x="11321" y="6483"/>
                    <a:pt x="12075" y="5000"/>
                  </a:cubicBezTo>
                  <a:cubicBezTo>
                    <a:pt x="12097" y="4977"/>
                    <a:pt x="12097" y="4954"/>
                    <a:pt x="12075" y="4931"/>
                  </a:cubicBezTo>
                  <a:cubicBezTo>
                    <a:pt x="12075" y="4908"/>
                    <a:pt x="12075" y="4886"/>
                    <a:pt x="12052" y="4886"/>
                  </a:cubicBezTo>
                  <a:lnTo>
                    <a:pt x="6323" y="2010"/>
                  </a:lnTo>
                  <a:cubicBezTo>
                    <a:pt x="5136" y="1416"/>
                    <a:pt x="3972" y="823"/>
                    <a:pt x="2785" y="229"/>
                  </a:cubicBezTo>
                  <a:cubicBezTo>
                    <a:pt x="2648" y="161"/>
                    <a:pt x="2511" y="92"/>
                    <a:pt x="2374" y="24"/>
                  </a:cubicBezTo>
                  <a:cubicBezTo>
                    <a:pt x="2374" y="24"/>
                    <a:pt x="2351" y="1"/>
                    <a:pt x="2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333515" y="2731123"/>
              <a:ext cx="250309" cy="204376"/>
            </a:xfrm>
            <a:custGeom>
              <a:avLst/>
              <a:gdLst/>
              <a:ahLst/>
              <a:cxnLst/>
              <a:rect l="l" t="t" r="r" b="b"/>
              <a:pathLst>
                <a:path w="4474" h="3653" extrusionOk="0">
                  <a:moveTo>
                    <a:pt x="1004" y="1986"/>
                  </a:moveTo>
                  <a:cubicBezTo>
                    <a:pt x="1187" y="2032"/>
                    <a:pt x="1370" y="2078"/>
                    <a:pt x="1552" y="2146"/>
                  </a:cubicBezTo>
                  <a:cubicBezTo>
                    <a:pt x="1781" y="2237"/>
                    <a:pt x="1986" y="2374"/>
                    <a:pt x="2191" y="2511"/>
                  </a:cubicBezTo>
                  <a:cubicBezTo>
                    <a:pt x="2328" y="2625"/>
                    <a:pt x="2465" y="2762"/>
                    <a:pt x="2579" y="2899"/>
                  </a:cubicBezTo>
                  <a:cubicBezTo>
                    <a:pt x="2648" y="3013"/>
                    <a:pt x="2694" y="3105"/>
                    <a:pt x="2739" y="3196"/>
                  </a:cubicBezTo>
                  <a:cubicBezTo>
                    <a:pt x="2762" y="3287"/>
                    <a:pt x="2785" y="3356"/>
                    <a:pt x="2808" y="3447"/>
                  </a:cubicBezTo>
                  <a:lnTo>
                    <a:pt x="2808" y="3470"/>
                  </a:lnTo>
                  <a:lnTo>
                    <a:pt x="2534" y="3470"/>
                  </a:lnTo>
                  <a:cubicBezTo>
                    <a:pt x="2420" y="3470"/>
                    <a:pt x="2283" y="3470"/>
                    <a:pt x="2169" y="3447"/>
                  </a:cubicBezTo>
                  <a:cubicBezTo>
                    <a:pt x="1940" y="3424"/>
                    <a:pt x="1735" y="3356"/>
                    <a:pt x="1529" y="3287"/>
                  </a:cubicBezTo>
                  <a:cubicBezTo>
                    <a:pt x="1301" y="3173"/>
                    <a:pt x="1073" y="3059"/>
                    <a:pt x="890" y="2899"/>
                  </a:cubicBezTo>
                  <a:cubicBezTo>
                    <a:pt x="753" y="2785"/>
                    <a:pt x="616" y="2648"/>
                    <a:pt x="525" y="2511"/>
                  </a:cubicBezTo>
                  <a:cubicBezTo>
                    <a:pt x="434" y="2397"/>
                    <a:pt x="365" y="2260"/>
                    <a:pt x="297" y="2123"/>
                  </a:cubicBezTo>
                  <a:lnTo>
                    <a:pt x="297" y="2100"/>
                  </a:lnTo>
                  <a:cubicBezTo>
                    <a:pt x="343" y="2078"/>
                    <a:pt x="365" y="2055"/>
                    <a:pt x="411" y="2055"/>
                  </a:cubicBezTo>
                  <a:cubicBezTo>
                    <a:pt x="479" y="2009"/>
                    <a:pt x="571" y="2009"/>
                    <a:pt x="639" y="1986"/>
                  </a:cubicBezTo>
                  <a:close/>
                  <a:moveTo>
                    <a:pt x="1164" y="0"/>
                  </a:moveTo>
                  <a:cubicBezTo>
                    <a:pt x="1096" y="0"/>
                    <a:pt x="1004" y="0"/>
                    <a:pt x="913" y="23"/>
                  </a:cubicBezTo>
                  <a:cubicBezTo>
                    <a:pt x="822" y="46"/>
                    <a:pt x="731" y="92"/>
                    <a:pt x="639" y="137"/>
                  </a:cubicBezTo>
                  <a:cubicBezTo>
                    <a:pt x="502" y="206"/>
                    <a:pt x="388" y="320"/>
                    <a:pt x="274" y="480"/>
                  </a:cubicBezTo>
                  <a:cubicBezTo>
                    <a:pt x="183" y="594"/>
                    <a:pt x="114" y="754"/>
                    <a:pt x="69" y="936"/>
                  </a:cubicBezTo>
                  <a:cubicBezTo>
                    <a:pt x="23" y="1096"/>
                    <a:pt x="0" y="1256"/>
                    <a:pt x="0" y="1461"/>
                  </a:cubicBezTo>
                  <a:cubicBezTo>
                    <a:pt x="0" y="1644"/>
                    <a:pt x="23" y="1826"/>
                    <a:pt x="69" y="2009"/>
                  </a:cubicBezTo>
                  <a:cubicBezTo>
                    <a:pt x="137" y="2192"/>
                    <a:pt x="206" y="2374"/>
                    <a:pt x="320" y="2557"/>
                  </a:cubicBezTo>
                  <a:cubicBezTo>
                    <a:pt x="525" y="2854"/>
                    <a:pt x="845" y="3128"/>
                    <a:pt x="1233" y="3333"/>
                  </a:cubicBezTo>
                  <a:cubicBezTo>
                    <a:pt x="1392" y="3401"/>
                    <a:pt x="1552" y="3470"/>
                    <a:pt x="1712" y="3538"/>
                  </a:cubicBezTo>
                  <a:cubicBezTo>
                    <a:pt x="1872" y="3584"/>
                    <a:pt x="2032" y="3607"/>
                    <a:pt x="2214" y="3630"/>
                  </a:cubicBezTo>
                  <a:cubicBezTo>
                    <a:pt x="2306" y="3653"/>
                    <a:pt x="2420" y="3653"/>
                    <a:pt x="2534" y="3653"/>
                  </a:cubicBezTo>
                  <a:cubicBezTo>
                    <a:pt x="2762" y="3653"/>
                    <a:pt x="2990" y="3630"/>
                    <a:pt x="3219" y="3561"/>
                  </a:cubicBezTo>
                  <a:cubicBezTo>
                    <a:pt x="3561" y="3470"/>
                    <a:pt x="3858" y="3310"/>
                    <a:pt x="4063" y="3082"/>
                  </a:cubicBezTo>
                  <a:cubicBezTo>
                    <a:pt x="4177" y="2968"/>
                    <a:pt x="4291" y="2831"/>
                    <a:pt x="4360" y="2671"/>
                  </a:cubicBezTo>
                  <a:cubicBezTo>
                    <a:pt x="4405" y="2603"/>
                    <a:pt x="4428" y="2511"/>
                    <a:pt x="4451" y="2420"/>
                  </a:cubicBezTo>
                  <a:cubicBezTo>
                    <a:pt x="4474" y="2329"/>
                    <a:pt x="4474" y="2237"/>
                    <a:pt x="4474" y="2123"/>
                  </a:cubicBezTo>
                  <a:cubicBezTo>
                    <a:pt x="4451" y="1941"/>
                    <a:pt x="4383" y="1758"/>
                    <a:pt x="4268" y="1598"/>
                  </a:cubicBezTo>
                  <a:cubicBezTo>
                    <a:pt x="4154" y="1461"/>
                    <a:pt x="3995" y="1324"/>
                    <a:pt x="3812" y="1233"/>
                  </a:cubicBezTo>
                  <a:cubicBezTo>
                    <a:pt x="3629" y="1142"/>
                    <a:pt x="3447" y="1096"/>
                    <a:pt x="3241" y="1073"/>
                  </a:cubicBezTo>
                  <a:lnTo>
                    <a:pt x="3173" y="1073"/>
                  </a:lnTo>
                  <a:cubicBezTo>
                    <a:pt x="3059" y="1073"/>
                    <a:pt x="2967" y="1096"/>
                    <a:pt x="2876" y="1096"/>
                  </a:cubicBezTo>
                  <a:cubicBezTo>
                    <a:pt x="2762" y="1119"/>
                    <a:pt x="2671" y="1142"/>
                    <a:pt x="2579" y="1165"/>
                  </a:cubicBezTo>
                  <a:lnTo>
                    <a:pt x="2465" y="1187"/>
                  </a:lnTo>
                  <a:cubicBezTo>
                    <a:pt x="2420" y="1187"/>
                    <a:pt x="2374" y="1187"/>
                    <a:pt x="2328" y="1210"/>
                  </a:cubicBezTo>
                  <a:cubicBezTo>
                    <a:pt x="2260" y="1165"/>
                    <a:pt x="2237" y="1119"/>
                    <a:pt x="2191" y="1073"/>
                  </a:cubicBezTo>
                  <a:cubicBezTo>
                    <a:pt x="2100" y="959"/>
                    <a:pt x="2054" y="822"/>
                    <a:pt x="1986" y="685"/>
                  </a:cubicBezTo>
                  <a:cubicBezTo>
                    <a:pt x="1940" y="571"/>
                    <a:pt x="1895" y="480"/>
                    <a:pt x="1849" y="389"/>
                  </a:cubicBezTo>
                  <a:cubicBezTo>
                    <a:pt x="1781" y="252"/>
                    <a:pt x="1689" y="160"/>
                    <a:pt x="1598" y="92"/>
                  </a:cubicBezTo>
                  <a:cubicBezTo>
                    <a:pt x="1484" y="23"/>
                    <a:pt x="1347" y="0"/>
                    <a:pt x="11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6608" y="2841845"/>
              <a:ext cx="136680" cy="119000"/>
            </a:xfrm>
            <a:custGeom>
              <a:avLst/>
              <a:gdLst/>
              <a:ahLst/>
              <a:cxnLst/>
              <a:rect l="l" t="t" r="r" b="b"/>
              <a:pathLst>
                <a:path w="2443" h="2127" extrusionOk="0">
                  <a:moveTo>
                    <a:pt x="1210" y="1"/>
                  </a:moveTo>
                  <a:cubicBezTo>
                    <a:pt x="808" y="1"/>
                    <a:pt x="419" y="238"/>
                    <a:pt x="252" y="624"/>
                  </a:cubicBezTo>
                  <a:cubicBezTo>
                    <a:pt x="0" y="1171"/>
                    <a:pt x="252" y="1788"/>
                    <a:pt x="776" y="2039"/>
                  </a:cubicBezTo>
                  <a:cubicBezTo>
                    <a:pt x="919" y="2098"/>
                    <a:pt x="1066" y="2127"/>
                    <a:pt x="1210" y="2127"/>
                  </a:cubicBezTo>
                  <a:cubicBezTo>
                    <a:pt x="1620" y="2127"/>
                    <a:pt x="2006" y="1896"/>
                    <a:pt x="2192" y="1491"/>
                  </a:cubicBezTo>
                  <a:cubicBezTo>
                    <a:pt x="2443" y="966"/>
                    <a:pt x="2192" y="327"/>
                    <a:pt x="1644" y="99"/>
                  </a:cubicBezTo>
                  <a:cubicBezTo>
                    <a:pt x="1504" y="32"/>
                    <a:pt x="1356" y="1"/>
                    <a:pt x="1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474002" y="2590860"/>
              <a:ext cx="136680" cy="119672"/>
            </a:xfrm>
            <a:custGeom>
              <a:avLst/>
              <a:gdLst/>
              <a:ahLst/>
              <a:cxnLst/>
              <a:rect l="l" t="t" r="r" b="b"/>
              <a:pathLst>
                <a:path w="2443" h="2139" extrusionOk="0">
                  <a:moveTo>
                    <a:pt x="1220" y="0"/>
                  </a:moveTo>
                  <a:cubicBezTo>
                    <a:pt x="814" y="0"/>
                    <a:pt x="420" y="231"/>
                    <a:pt x="251" y="636"/>
                  </a:cubicBezTo>
                  <a:cubicBezTo>
                    <a:pt x="0" y="1184"/>
                    <a:pt x="251" y="1800"/>
                    <a:pt x="776" y="2051"/>
                  </a:cubicBezTo>
                  <a:cubicBezTo>
                    <a:pt x="919" y="2110"/>
                    <a:pt x="1068" y="2139"/>
                    <a:pt x="1214" y="2139"/>
                  </a:cubicBezTo>
                  <a:cubicBezTo>
                    <a:pt x="1629" y="2139"/>
                    <a:pt x="2023" y="1908"/>
                    <a:pt x="2192" y="1503"/>
                  </a:cubicBezTo>
                  <a:cubicBezTo>
                    <a:pt x="2443" y="978"/>
                    <a:pt x="2192" y="339"/>
                    <a:pt x="1644" y="88"/>
                  </a:cubicBezTo>
                  <a:cubicBezTo>
                    <a:pt x="1507" y="29"/>
                    <a:pt x="1363" y="0"/>
                    <a:pt x="12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53425" y="2307146"/>
              <a:ext cx="529991" cy="922574"/>
            </a:xfrm>
            <a:custGeom>
              <a:avLst/>
              <a:gdLst/>
              <a:ahLst/>
              <a:cxnLst/>
              <a:rect l="l" t="t" r="r" b="b"/>
              <a:pathLst>
                <a:path w="9473" h="16490" extrusionOk="0">
                  <a:moveTo>
                    <a:pt x="9381" y="0"/>
                  </a:moveTo>
                  <a:cubicBezTo>
                    <a:pt x="9359" y="0"/>
                    <a:pt x="9336" y="23"/>
                    <a:pt x="9313" y="46"/>
                  </a:cubicBezTo>
                  <a:cubicBezTo>
                    <a:pt x="8468" y="1507"/>
                    <a:pt x="7647" y="2968"/>
                    <a:pt x="6802" y="4429"/>
                  </a:cubicBezTo>
                  <a:cubicBezTo>
                    <a:pt x="5752" y="6277"/>
                    <a:pt x="4702" y="8126"/>
                    <a:pt x="3652" y="9975"/>
                  </a:cubicBezTo>
                  <a:cubicBezTo>
                    <a:pt x="2739" y="11596"/>
                    <a:pt x="1803" y="13216"/>
                    <a:pt x="890" y="14837"/>
                  </a:cubicBezTo>
                  <a:cubicBezTo>
                    <a:pt x="594" y="15339"/>
                    <a:pt x="320" y="15841"/>
                    <a:pt x="23" y="16343"/>
                  </a:cubicBezTo>
                  <a:cubicBezTo>
                    <a:pt x="0" y="16389"/>
                    <a:pt x="0" y="16435"/>
                    <a:pt x="46" y="16480"/>
                  </a:cubicBezTo>
                  <a:cubicBezTo>
                    <a:pt x="58" y="16486"/>
                    <a:pt x="70" y="16489"/>
                    <a:pt x="82" y="16489"/>
                  </a:cubicBezTo>
                  <a:cubicBezTo>
                    <a:pt x="114" y="16489"/>
                    <a:pt x="143" y="16468"/>
                    <a:pt x="160" y="16435"/>
                  </a:cubicBezTo>
                  <a:cubicBezTo>
                    <a:pt x="776" y="15385"/>
                    <a:pt x="1370" y="14312"/>
                    <a:pt x="1986" y="13262"/>
                  </a:cubicBezTo>
                  <a:cubicBezTo>
                    <a:pt x="2968" y="11527"/>
                    <a:pt x="3949" y="9793"/>
                    <a:pt x="4930" y="8058"/>
                  </a:cubicBezTo>
                  <a:cubicBezTo>
                    <a:pt x="5958" y="6255"/>
                    <a:pt x="7008" y="4451"/>
                    <a:pt x="8035" y="2648"/>
                  </a:cubicBezTo>
                  <a:cubicBezTo>
                    <a:pt x="8514" y="1804"/>
                    <a:pt x="8971" y="982"/>
                    <a:pt x="9450" y="137"/>
                  </a:cubicBezTo>
                  <a:cubicBezTo>
                    <a:pt x="9473" y="92"/>
                    <a:pt x="9473" y="46"/>
                    <a:pt x="9427" y="23"/>
                  </a:cubicBezTo>
                  <a:cubicBezTo>
                    <a:pt x="9427" y="0"/>
                    <a:pt x="9404" y="0"/>
                    <a:pt x="9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700034" y="1931676"/>
              <a:ext cx="524899" cy="916532"/>
            </a:xfrm>
            <a:custGeom>
              <a:avLst/>
              <a:gdLst/>
              <a:ahLst/>
              <a:cxnLst/>
              <a:rect l="l" t="t" r="r" b="b"/>
              <a:pathLst>
                <a:path w="9382" h="16382" extrusionOk="0">
                  <a:moveTo>
                    <a:pt x="9290" y="1"/>
                  </a:moveTo>
                  <a:cubicBezTo>
                    <a:pt x="9267" y="1"/>
                    <a:pt x="9222" y="1"/>
                    <a:pt x="9222" y="24"/>
                  </a:cubicBezTo>
                  <a:cubicBezTo>
                    <a:pt x="8195" y="1850"/>
                    <a:pt x="7167" y="3653"/>
                    <a:pt x="6140" y="5456"/>
                  </a:cubicBezTo>
                  <a:cubicBezTo>
                    <a:pt x="5090" y="7305"/>
                    <a:pt x="4063" y="9131"/>
                    <a:pt x="3013" y="10957"/>
                  </a:cubicBezTo>
                  <a:cubicBezTo>
                    <a:pt x="2100" y="12578"/>
                    <a:pt x="1187" y="14198"/>
                    <a:pt x="274" y="15819"/>
                  </a:cubicBezTo>
                  <a:cubicBezTo>
                    <a:pt x="183" y="15956"/>
                    <a:pt x="92" y="16115"/>
                    <a:pt x="23" y="16252"/>
                  </a:cubicBezTo>
                  <a:cubicBezTo>
                    <a:pt x="0" y="16298"/>
                    <a:pt x="0" y="16344"/>
                    <a:pt x="46" y="16367"/>
                  </a:cubicBezTo>
                  <a:cubicBezTo>
                    <a:pt x="65" y="16376"/>
                    <a:pt x="84" y="16382"/>
                    <a:pt x="101" y="16382"/>
                  </a:cubicBezTo>
                  <a:cubicBezTo>
                    <a:pt x="125" y="16382"/>
                    <a:pt x="147" y="16370"/>
                    <a:pt x="160" y="16344"/>
                  </a:cubicBezTo>
                  <a:cubicBezTo>
                    <a:pt x="936" y="14974"/>
                    <a:pt x="1712" y="13605"/>
                    <a:pt x="2488" y="12235"/>
                  </a:cubicBezTo>
                  <a:cubicBezTo>
                    <a:pt x="3515" y="10432"/>
                    <a:pt x="4543" y="8629"/>
                    <a:pt x="5570" y="6803"/>
                  </a:cubicBezTo>
                  <a:cubicBezTo>
                    <a:pt x="6620" y="4977"/>
                    <a:pt x="7670" y="3128"/>
                    <a:pt x="8697" y="1279"/>
                  </a:cubicBezTo>
                  <a:cubicBezTo>
                    <a:pt x="8925" y="891"/>
                    <a:pt x="9153" y="503"/>
                    <a:pt x="9359" y="115"/>
                  </a:cubicBezTo>
                  <a:cubicBezTo>
                    <a:pt x="9381" y="69"/>
                    <a:pt x="9381" y="24"/>
                    <a:pt x="93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45760" y="2280347"/>
              <a:ext cx="532564" cy="928001"/>
            </a:xfrm>
            <a:custGeom>
              <a:avLst/>
              <a:gdLst/>
              <a:ahLst/>
              <a:cxnLst/>
              <a:rect l="l" t="t" r="r" b="b"/>
              <a:pathLst>
                <a:path w="9519" h="16587" extrusionOk="0">
                  <a:moveTo>
                    <a:pt x="9404" y="0"/>
                  </a:moveTo>
                  <a:cubicBezTo>
                    <a:pt x="9381" y="0"/>
                    <a:pt x="9359" y="0"/>
                    <a:pt x="9336" y="23"/>
                  </a:cubicBezTo>
                  <a:lnTo>
                    <a:pt x="6277" y="5433"/>
                  </a:lnTo>
                  <a:cubicBezTo>
                    <a:pt x="5227" y="7259"/>
                    <a:pt x="4200" y="9107"/>
                    <a:pt x="3150" y="10933"/>
                  </a:cubicBezTo>
                  <a:cubicBezTo>
                    <a:pt x="2214" y="12623"/>
                    <a:pt x="1256" y="14312"/>
                    <a:pt x="297" y="16001"/>
                  </a:cubicBezTo>
                  <a:cubicBezTo>
                    <a:pt x="206" y="16138"/>
                    <a:pt x="114" y="16297"/>
                    <a:pt x="23" y="16457"/>
                  </a:cubicBezTo>
                  <a:cubicBezTo>
                    <a:pt x="0" y="16503"/>
                    <a:pt x="23" y="16548"/>
                    <a:pt x="46" y="16571"/>
                  </a:cubicBezTo>
                  <a:cubicBezTo>
                    <a:pt x="65" y="16581"/>
                    <a:pt x="88" y="16586"/>
                    <a:pt x="110" y="16586"/>
                  </a:cubicBezTo>
                  <a:cubicBezTo>
                    <a:pt x="140" y="16586"/>
                    <a:pt x="169" y="16575"/>
                    <a:pt x="183" y="16548"/>
                  </a:cubicBezTo>
                  <a:cubicBezTo>
                    <a:pt x="982" y="15110"/>
                    <a:pt x="1803" y="13672"/>
                    <a:pt x="2625" y="12234"/>
                  </a:cubicBezTo>
                  <a:cubicBezTo>
                    <a:pt x="3652" y="10408"/>
                    <a:pt x="4679" y="8605"/>
                    <a:pt x="5707" y="6802"/>
                  </a:cubicBezTo>
                  <a:cubicBezTo>
                    <a:pt x="6734" y="4953"/>
                    <a:pt x="7784" y="3127"/>
                    <a:pt x="8834" y="1301"/>
                  </a:cubicBezTo>
                  <a:cubicBezTo>
                    <a:pt x="9039" y="890"/>
                    <a:pt x="9267" y="502"/>
                    <a:pt x="9496" y="114"/>
                  </a:cubicBezTo>
                  <a:cubicBezTo>
                    <a:pt x="9518" y="91"/>
                    <a:pt x="9496" y="23"/>
                    <a:pt x="9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701321" y="2842236"/>
              <a:ext cx="754788" cy="367799"/>
            </a:xfrm>
            <a:custGeom>
              <a:avLst/>
              <a:gdLst/>
              <a:ahLst/>
              <a:cxnLst/>
              <a:rect l="l" t="t" r="r" b="b"/>
              <a:pathLst>
                <a:path w="13491" h="6574" extrusionOk="0">
                  <a:moveTo>
                    <a:pt x="92" y="0"/>
                  </a:moveTo>
                  <a:cubicBezTo>
                    <a:pt x="69" y="0"/>
                    <a:pt x="46" y="0"/>
                    <a:pt x="46" y="23"/>
                  </a:cubicBezTo>
                  <a:cubicBezTo>
                    <a:pt x="23" y="46"/>
                    <a:pt x="23" y="69"/>
                    <a:pt x="0" y="92"/>
                  </a:cubicBezTo>
                  <a:cubicBezTo>
                    <a:pt x="0" y="92"/>
                    <a:pt x="23" y="137"/>
                    <a:pt x="23" y="137"/>
                  </a:cubicBezTo>
                  <a:cubicBezTo>
                    <a:pt x="1507" y="1461"/>
                    <a:pt x="3242" y="2465"/>
                    <a:pt x="4999" y="3378"/>
                  </a:cubicBezTo>
                  <a:cubicBezTo>
                    <a:pt x="5867" y="3835"/>
                    <a:pt x="6757" y="4246"/>
                    <a:pt x="7647" y="4679"/>
                  </a:cubicBezTo>
                  <a:cubicBezTo>
                    <a:pt x="8560" y="5136"/>
                    <a:pt x="9496" y="5570"/>
                    <a:pt x="10477" y="5935"/>
                  </a:cubicBezTo>
                  <a:cubicBezTo>
                    <a:pt x="10934" y="6095"/>
                    <a:pt x="11413" y="6254"/>
                    <a:pt x="11892" y="6369"/>
                  </a:cubicBezTo>
                  <a:cubicBezTo>
                    <a:pt x="12144" y="6414"/>
                    <a:pt x="12372" y="6460"/>
                    <a:pt x="12600" y="6505"/>
                  </a:cubicBezTo>
                  <a:cubicBezTo>
                    <a:pt x="12874" y="6551"/>
                    <a:pt x="13125" y="6574"/>
                    <a:pt x="13399" y="6574"/>
                  </a:cubicBezTo>
                  <a:cubicBezTo>
                    <a:pt x="13445" y="6574"/>
                    <a:pt x="13490" y="6551"/>
                    <a:pt x="13490" y="6505"/>
                  </a:cubicBezTo>
                  <a:cubicBezTo>
                    <a:pt x="13490" y="6460"/>
                    <a:pt x="13445" y="6414"/>
                    <a:pt x="13399" y="6414"/>
                  </a:cubicBezTo>
                  <a:cubicBezTo>
                    <a:pt x="13057" y="6391"/>
                    <a:pt x="12691" y="6346"/>
                    <a:pt x="12349" y="6277"/>
                  </a:cubicBezTo>
                  <a:lnTo>
                    <a:pt x="12372" y="6277"/>
                  </a:lnTo>
                  <a:cubicBezTo>
                    <a:pt x="11345" y="6095"/>
                    <a:pt x="10363" y="5729"/>
                    <a:pt x="9404" y="5319"/>
                  </a:cubicBezTo>
                  <a:cubicBezTo>
                    <a:pt x="8948" y="5113"/>
                    <a:pt x="8469" y="4885"/>
                    <a:pt x="8012" y="4679"/>
                  </a:cubicBezTo>
                  <a:cubicBezTo>
                    <a:pt x="7578" y="4451"/>
                    <a:pt x="7145" y="4246"/>
                    <a:pt x="6688" y="4040"/>
                  </a:cubicBezTo>
                  <a:cubicBezTo>
                    <a:pt x="6665" y="4018"/>
                    <a:pt x="6620" y="3995"/>
                    <a:pt x="6597" y="3972"/>
                  </a:cubicBezTo>
                  <a:lnTo>
                    <a:pt x="6597" y="3972"/>
                  </a:lnTo>
                  <a:cubicBezTo>
                    <a:pt x="6597" y="3977"/>
                    <a:pt x="6597" y="3981"/>
                    <a:pt x="6597" y="3984"/>
                  </a:cubicBezTo>
                  <a:lnTo>
                    <a:pt x="6597" y="3984"/>
                  </a:lnTo>
                  <a:cubicBezTo>
                    <a:pt x="4802" y="3120"/>
                    <a:pt x="3030" y="2209"/>
                    <a:pt x="1438" y="1050"/>
                  </a:cubicBezTo>
                  <a:cubicBezTo>
                    <a:pt x="1028" y="754"/>
                    <a:pt x="640" y="434"/>
                    <a:pt x="252" y="114"/>
                  </a:cubicBezTo>
                  <a:cubicBezTo>
                    <a:pt x="229" y="92"/>
                    <a:pt x="183" y="46"/>
                    <a:pt x="160" y="23"/>
                  </a:cubicBezTo>
                  <a:cubicBezTo>
                    <a:pt x="137" y="23"/>
                    <a:pt x="137"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181559" y="1927872"/>
              <a:ext cx="761166" cy="356330"/>
            </a:xfrm>
            <a:custGeom>
              <a:avLst/>
              <a:gdLst/>
              <a:ahLst/>
              <a:cxnLst/>
              <a:rect l="l" t="t" r="r" b="b"/>
              <a:pathLst>
                <a:path w="13605" h="6369" extrusionOk="0">
                  <a:moveTo>
                    <a:pt x="754" y="0"/>
                  </a:moveTo>
                  <a:cubicBezTo>
                    <a:pt x="525" y="0"/>
                    <a:pt x="297" y="23"/>
                    <a:pt x="69" y="69"/>
                  </a:cubicBezTo>
                  <a:cubicBezTo>
                    <a:pt x="46" y="69"/>
                    <a:pt x="23" y="69"/>
                    <a:pt x="23" y="92"/>
                  </a:cubicBezTo>
                  <a:cubicBezTo>
                    <a:pt x="0" y="115"/>
                    <a:pt x="0" y="137"/>
                    <a:pt x="0" y="160"/>
                  </a:cubicBezTo>
                  <a:cubicBezTo>
                    <a:pt x="0" y="183"/>
                    <a:pt x="0" y="183"/>
                    <a:pt x="23" y="206"/>
                  </a:cubicBezTo>
                  <a:cubicBezTo>
                    <a:pt x="23" y="229"/>
                    <a:pt x="69" y="229"/>
                    <a:pt x="69" y="229"/>
                  </a:cubicBezTo>
                  <a:cubicBezTo>
                    <a:pt x="310" y="202"/>
                    <a:pt x="542" y="191"/>
                    <a:pt x="777" y="191"/>
                  </a:cubicBezTo>
                  <a:cubicBezTo>
                    <a:pt x="942" y="191"/>
                    <a:pt x="1108" y="196"/>
                    <a:pt x="1279" y="206"/>
                  </a:cubicBezTo>
                  <a:cubicBezTo>
                    <a:pt x="2009" y="274"/>
                    <a:pt x="2717" y="457"/>
                    <a:pt x="3424" y="662"/>
                  </a:cubicBezTo>
                  <a:cubicBezTo>
                    <a:pt x="3767" y="776"/>
                    <a:pt x="4109" y="891"/>
                    <a:pt x="4451" y="1005"/>
                  </a:cubicBezTo>
                  <a:cubicBezTo>
                    <a:pt x="4794" y="1119"/>
                    <a:pt x="5113" y="1233"/>
                    <a:pt x="5456" y="1370"/>
                  </a:cubicBezTo>
                  <a:cubicBezTo>
                    <a:pt x="7350" y="2077"/>
                    <a:pt x="9130" y="3036"/>
                    <a:pt x="10797" y="4200"/>
                  </a:cubicBezTo>
                  <a:cubicBezTo>
                    <a:pt x="10888" y="4269"/>
                    <a:pt x="10979" y="4314"/>
                    <a:pt x="11071" y="4383"/>
                  </a:cubicBezTo>
                  <a:lnTo>
                    <a:pt x="11048" y="4383"/>
                  </a:lnTo>
                  <a:cubicBezTo>
                    <a:pt x="11276" y="4543"/>
                    <a:pt x="11481" y="4680"/>
                    <a:pt x="11687" y="4839"/>
                  </a:cubicBezTo>
                  <a:cubicBezTo>
                    <a:pt x="11892" y="4999"/>
                    <a:pt x="12075" y="5159"/>
                    <a:pt x="12280" y="5319"/>
                  </a:cubicBezTo>
                  <a:cubicBezTo>
                    <a:pt x="12691" y="5638"/>
                    <a:pt x="13102" y="5935"/>
                    <a:pt x="13444" y="6323"/>
                  </a:cubicBezTo>
                  <a:cubicBezTo>
                    <a:pt x="13444" y="6346"/>
                    <a:pt x="13467" y="6369"/>
                    <a:pt x="13490" y="6369"/>
                  </a:cubicBezTo>
                  <a:lnTo>
                    <a:pt x="13559" y="6369"/>
                  </a:lnTo>
                  <a:cubicBezTo>
                    <a:pt x="13581" y="6346"/>
                    <a:pt x="13581" y="6323"/>
                    <a:pt x="13604" y="6300"/>
                  </a:cubicBezTo>
                  <a:cubicBezTo>
                    <a:pt x="13604" y="6277"/>
                    <a:pt x="13604" y="6255"/>
                    <a:pt x="13581" y="6255"/>
                  </a:cubicBezTo>
                  <a:cubicBezTo>
                    <a:pt x="13513" y="6163"/>
                    <a:pt x="13444" y="6072"/>
                    <a:pt x="13353" y="5981"/>
                  </a:cubicBezTo>
                  <a:cubicBezTo>
                    <a:pt x="13285" y="5912"/>
                    <a:pt x="13193" y="5821"/>
                    <a:pt x="13079" y="5730"/>
                  </a:cubicBezTo>
                  <a:cubicBezTo>
                    <a:pt x="12897" y="5570"/>
                    <a:pt x="12714" y="5433"/>
                    <a:pt x="12509" y="5273"/>
                  </a:cubicBezTo>
                  <a:cubicBezTo>
                    <a:pt x="12417" y="5205"/>
                    <a:pt x="12326" y="5136"/>
                    <a:pt x="12235" y="5068"/>
                  </a:cubicBezTo>
                  <a:cubicBezTo>
                    <a:pt x="12143" y="4999"/>
                    <a:pt x="12052" y="4908"/>
                    <a:pt x="11938" y="4839"/>
                  </a:cubicBezTo>
                  <a:cubicBezTo>
                    <a:pt x="11733" y="4680"/>
                    <a:pt x="11550" y="4520"/>
                    <a:pt x="11345" y="4383"/>
                  </a:cubicBezTo>
                  <a:cubicBezTo>
                    <a:pt x="10523" y="3767"/>
                    <a:pt x="9678" y="3219"/>
                    <a:pt x="8788" y="2739"/>
                  </a:cubicBezTo>
                  <a:cubicBezTo>
                    <a:pt x="7921" y="2237"/>
                    <a:pt x="7008" y="1804"/>
                    <a:pt x="6072" y="1416"/>
                  </a:cubicBezTo>
                  <a:cubicBezTo>
                    <a:pt x="5844" y="1324"/>
                    <a:pt x="5593" y="1233"/>
                    <a:pt x="5364" y="1142"/>
                  </a:cubicBezTo>
                  <a:cubicBezTo>
                    <a:pt x="5136" y="1073"/>
                    <a:pt x="4908" y="982"/>
                    <a:pt x="4680" y="913"/>
                  </a:cubicBezTo>
                  <a:cubicBezTo>
                    <a:pt x="4246" y="754"/>
                    <a:pt x="3789" y="594"/>
                    <a:pt x="3333" y="480"/>
                  </a:cubicBezTo>
                  <a:cubicBezTo>
                    <a:pt x="2785" y="297"/>
                    <a:pt x="2237" y="160"/>
                    <a:pt x="1667" y="92"/>
                  </a:cubicBezTo>
                  <a:cubicBezTo>
                    <a:pt x="1370" y="46"/>
                    <a:pt x="1050" y="0"/>
                    <a:pt x="7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438251" y="2598301"/>
              <a:ext cx="49849" cy="48562"/>
            </a:xfrm>
            <a:custGeom>
              <a:avLst/>
              <a:gdLst/>
              <a:ahLst/>
              <a:cxnLst/>
              <a:rect l="l" t="t" r="r" b="b"/>
              <a:pathLst>
                <a:path w="891" h="868" extrusionOk="0">
                  <a:moveTo>
                    <a:pt x="480" y="1"/>
                  </a:moveTo>
                  <a:cubicBezTo>
                    <a:pt x="366" y="1"/>
                    <a:pt x="252" y="23"/>
                    <a:pt x="160" y="92"/>
                  </a:cubicBezTo>
                  <a:cubicBezTo>
                    <a:pt x="69" y="183"/>
                    <a:pt x="23" y="275"/>
                    <a:pt x="23" y="389"/>
                  </a:cubicBezTo>
                  <a:cubicBezTo>
                    <a:pt x="0" y="617"/>
                    <a:pt x="183" y="868"/>
                    <a:pt x="411" y="868"/>
                  </a:cubicBezTo>
                  <a:cubicBezTo>
                    <a:pt x="525" y="868"/>
                    <a:pt x="640" y="822"/>
                    <a:pt x="731" y="754"/>
                  </a:cubicBezTo>
                  <a:cubicBezTo>
                    <a:pt x="822" y="685"/>
                    <a:pt x="868" y="571"/>
                    <a:pt x="868" y="457"/>
                  </a:cubicBezTo>
                  <a:cubicBezTo>
                    <a:pt x="891" y="229"/>
                    <a:pt x="708" y="1"/>
                    <a:pt x="4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25339" y="2848614"/>
              <a:ext cx="49849" cy="48562"/>
            </a:xfrm>
            <a:custGeom>
              <a:avLst/>
              <a:gdLst/>
              <a:ahLst/>
              <a:cxnLst/>
              <a:rect l="l" t="t" r="r" b="b"/>
              <a:pathLst>
                <a:path w="891" h="868" extrusionOk="0">
                  <a:moveTo>
                    <a:pt x="479" y="0"/>
                  </a:moveTo>
                  <a:cubicBezTo>
                    <a:pt x="365" y="0"/>
                    <a:pt x="274" y="23"/>
                    <a:pt x="183" y="92"/>
                  </a:cubicBezTo>
                  <a:cubicBezTo>
                    <a:pt x="91" y="160"/>
                    <a:pt x="23" y="274"/>
                    <a:pt x="23" y="388"/>
                  </a:cubicBezTo>
                  <a:cubicBezTo>
                    <a:pt x="0" y="617"/>
                    <a:pt x="183" y="868"/>
                    <a:pt x="434" y="868"/>
                  </a:cubicBezTo>
                  <a:cubicBezTo>
                    <a:pt x="548" y="868"/>
                    <a:pt x="639" y="822"/>
                    <a:pt x="730" y="754"/>
                  </a:cubicBezTo>
                  <a:cubicBezTo>
                    <a:pt x="822" y="685"/>
                    <a:pt x="867" y="571"/>
                    <a:pt x="890" y="457"/>
                  </a:cubicBezTo>
                  <a:cubicBezTo>
                    <a:pt x="890" y="229"/>
                    <a:pt x="708" y="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18905" y="2890743"/>
              <a:ext cx="10294" cy="9008"/>
            </a:xfrm>
            <a:custGeom>
              <a:avLst/>
              <a:gdLst/>
              <a:ahLst/>
              <a:cxnLst/>
              <a:rect l="l" t="t" r="r" b="b"/>
              <a:pathLst>
                <a:path w="184" h="161" extrusionOk="0">
                  <a:moveTo>
                    <a:pt x="92" y="1"/>
                  </a:moveTo>
                  <a:cubicBezTo>
                    <a:pt x="47" y="1"/>
                    <a:pt x="24" y="23"/>
                    <a:pt x="1" y="69"/>
                  </a:cubicBezTo>
                  <a:cubicBezTo>
                    <a:pt x="1" y="115"/>
                    <a:pt x="47" y="160"/>
                    <a:pt x="92" y="160"/>
                  </a:cubicBezTo>
                  <a:cubicBezTo>
                    <a:pt x="138" y="160"/>
                    <a:pt x="161" y="138"/>
                    <a:pt x="161" y="92"/>
                  </a:cubicBezTo>
                  <a:cubicBezTo>
                    <a:pt x="184" y="46"/>
                    <a:pt x="138" y="1"/>
                    <a:pt x="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447203" y="2637913"/>
              <a:ext cx="10294" cy="8952"/>
            </a:xfrm>
            <a:custGeom>
              <a:avLst/>
              <a:gdLst/>
              <a:ahLst/>
              <a:cxnLst/>
              <a:rect l="l" t="t" r="r" b="b"/>
              <a:pathLst>
                <a:path w="184" h="160" extrusionOk="0">
                  <a:moveTo>
                    <a:pt x="92" y="0"/>
                  </a:moveTo>
                  <a:cubicBezTo>
                    <a:pt x="46" y="0"/>
                    <a:pt x="24" y="46"/>
                    <a:pt x="24" y="92"/>
                  </a:cubicBezTo>
                  <a:cubicBezTo>
                    <a:pt x="1" y="114"/>
                    <a:pt x="46" y="160"/>
                    <a:pt x="92" y="160"/>
                  </a:cubicBezTo>
                  <a:cubicBezTo>
                    <a:pt x="138" y="160"/>
                    <a:pt x="160" y="137"/>
                    <a:pt x="183" y="92"/>
                  </a:cubicBezTo>
                  <a:cubicBezTo>
                    <a:pt x="183" y="46"/>
                    <a:pt x="138" y="0"/>
                    <a:pt x="92"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536609" y="2661579"/>
              <a:ext cx="71613" cy="65067"/>
            </a:xfrm>
            <a:custGeom>
              <a:avLst/>
              <a:gdLst/>
              <a:ahLst/>
              <a:cxnLst/>
              <a:rect l="l" t="t" r="r" b="b"/>
              <a:pathLst>
                <a:path w="1280" h="1163" extrusionOk="0">
                  <a:moveTo>
                    <a:pt x="410" y="1"/>
                  </a:moveTo>
                  <a:cubicBezTo>
                    <a:pt x="323" y="1"/>
                    <a:pt x="244" y="26"/>
                    <a:pt x="184" y="79"/>
                  </a:cubicBezTo>
                  <a:cubicBezTo>
                    <a:pt x="1" y="239"/>
                    <a:pt x="47" y="604"/>
                    <a:pt x="298" y="878"/>
                  </a:cubicBezTo>
                  <a:cubicBezTo>
                    <a:pt x="465" y="1061"/>
                    <a:pt x="683" y="1162"/>
                    <a:pt x="864" y="1162"/>
                  </a:cubicBezTo>
                  <a:cubicBezTo>
                    <a:pt x="955" y="1162"/>
                    <a:pt x="1036" y="1137"/>
                    <a:pt x="1097" y="1084"/>
                  </a:cubicBezTo>
                  <a:cubicBezTo>
                    <a:pt x="1279" y="901"/>
                    <a:pt x="1211" y="559"/>
                    <a:pt x="960" y="285"/>
                  </a:cubicBezTo>
                  <a:cubicBezTo>
                    <a:pt x="792" y="102"/>
                    <a:pt x="584" y="1"/>
                    <a:pt x="4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49564" y="2965658"/>
              <a:ext cx="77991" cy="50744"/>
            </a:xfrm>
            <a:custGeom>
              <a:avLst/>
              <a:gdLst/>
              <a:ahLst/>
              <a:cxnLst/>
              <a:rect l="l" t="t" r="r" b="b"/>
              <a:pathLst>
                <a:path w="1394" h="907" extrusionOk="0">
                  <a:moveTo>
                    <a:pt x="630" y="1"/>
                  </a:moveTo>
                  <a:cubicBezTo>
                    <a:pt x="319" y="1"/>
                    <a:pt x="67" y="151"/>
                    <a:pt x="46" y="374"/>
                  </a:cubicBezTo>
                  <a:cubicBezTo>
                    <a:pt x="1" y="602"/>
                    <a:pt x="275" y="853"/>
                    <a:pt x="640" y="899"/>
                  </a:cubicBezTo>
                  <a:cubicBezTo>
                    <a:pt x="682" y="904"/>
                    <a:pt x="724" y="906"/>
                    <a:pt x="764" y="906"/>
                  </a:cubicBezTo>
                  <a:cubicBezTo>
                    <a:pt x="1075" y="906"/>
                    <a:pt x="1330" y="758"/>
                    <a:pt x="1370" y="556"/>
                  </a:cubicBezTo>
                  <a:cubicBezTo>
                    <a:pt x="1393" y="305"/>
                    <a:pt x="1119" y="77"/>
                    <a:pt x="754" y="8"/>
                  </a:cubicBezTo>
                  <a:cubicBezTo>
                    <a:pt x="712" y="3"/>
                    <a:pt x="671" y="1"/>
                    <a:pt x="6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 name="Google Shape;97;p2"/>
          <p:cNvGrpSpPr/>
          <p:nvPr/>
        </p:nvGrpSpPr>
        <p:grpSpPr>
          <a:xfrm flipH="1">
            <a:off x="241950" y="725399"/>
            <a:ext cx="1185086" cy="1846354"/>
            <a:chOff x="231900" y="729199"/>
            <a:chExt cx="1185086" cy="1846354"/>
          </a:xfrm>
        </p:grpSpPr>
        <p:sp>
          <p:nvSpPr>
            <p:cNvPr id="98" name="Google Shape;98;p2"/>
            <p:cNvSpPr/>
            <p:nvPr/>
          </p:nvSpPr>
          <p:spPr>
            <a:xfrm>
              <a:off x="231900" y="729199"/>
              <a:ext cx="1185086" cy="1846354"/>
            </a:xfrm>
            <a:custGeom>
              <a:avLst/>
              <a:gdLst/>
              <a:ahLst/>
              <a:cxnLst/>
              <a:rect l="l" t="t" r="r" b="b"/>
              <a:pathLst>
                <a:path w="21434" h="33394" extrusionOk="0">
                  <a:moveTo>
                    <a:pt x="3310" y="0"/>
                  </a:moveTo>
                  <a:cubicBezTo>
                    <a:pt x="3013" y="0"/>
                    <a:pt x="2694" y="46"/>
                    <a:pt x="2443" y="137"/>
                  </a:cubicBezTo>
                  <a:cubicBezTo>
                    <a:pt x="1963" y="274"/>
                    <a:pt x="1552" y="571"/>
                    <a:pt x="1233" y="982"/>
                  </a:cubicBezTo>
                  <a:cubicBezTo>
                    <a:pt x="1073" y="1164"/>
                    <a:pt x="982" y="1347"/>
                    <a:pt x="913" y="1461"/>
                  </a:cubicBezTo>
                  <a:cubicBezTo>
                    <a:pt x="845" y="1598"/>
                    <a:pt x="776" y="1758"/>
                    <a:pt x="708" y="1940"/>
                  </a:cubicBezTo>
                  <a:cubicBezTo>
                    <a:pt x="616" y="2214"/>
                    <a:pt x="571" y="2488"/>
                    <a:pt x="525" y="2785"/>
                  </a:cubicBezTo>
                  <a:cubicBezTo>
                    <a:pt x="457" y="3333"/>
                    <a:pt x="480" y="3858"/>
                    <a:pt x="502" y="4246"/>
                  </a:cubicBezTo>
                  <a:cubicBezTo>
                    <a:pt x="502" y="4405"/>
                    <a:pt x="502" y="4542"/>
                    <a:pt x="525" y="4679"/>
                  </a:cubicBezTo>
                  <a:cubicBezTo>
                    <a:pt x="343" y="5889"/>
                    <a:pt x="228" y="7167"/>
                    <a:pt x="183" y="8788"/>
                  </a:cubicBezTo>
                  <a:cubicBezTo>
                    <a:pt x="183" y="8811"/>
                    <a:pt x="160" y="8833"/>
                    <a:pt x="160" y="8856"/>
                  </a:cubicBezTo>
                  <a:cubicBezTo>
                    <a:pt x="160" y="8879"/>
                    <a:pt x="137" y="8902"/>
                    <a:pt x="137" y="8925"/>
                  </a:cubicBezTo>
                  <a:cubicBezTo>
                    <a:pt x="0" y="9381"/>
                    <a:pt x="46" y="9838"/>
                    <a:pt x="228" y="10271"/>
                  </a:cubicBezTo>
                  <a:lnTo>
                    <a:pt x="6072" y="23898"/>
                  </a:lnTo>
                  <a:cubicBezTo>
                    <a:pt x="6049" y="23967"/>
                    <a:pt x="6026" y="24012"/>
                    <a:pt x="6026" y="24081"/>
                  </a:cubicBezTo>
                  <a:cubicBezTo>
                    <a:pt x="5980" y="24218"/>
                    <a:pt x="5935" y="24355"/>
                    <a:pt x="5912" y="24492"/>
                  </a:cubicBezTo>
                  <a:cubicBezTo>
                    <a:pt x="5866" y="24720"/>
                    <a:pt x="5866" y="24925"/>
                    <a:pt x="5866" y="25039"/>
                  </a:cubicBezTo>
                  <a:cubicBezTo>
                    <a:pt x="5866" y="25268"/>
                    <a:pt x="5912" y="25473"/>
                    <a:pt x="5935" y="25610"/>
                  </a:cubicBezTo>
                  <a:cubicBezTo>
                    <a:pt x="6003" y="25907"/>
                    <a:pt x="6117" y="26135"/>
                    <a:pt x="6186" y="26272"/>
                  </a:cubicBezTo>
                  <a:cubicBezTo>
                    <a:pt x="6277" y="26409"/>
                    <a:pt x="6346" y="26546"/>
                    <a:pt x="6460" y="26660"/>
                  </a:cubicBezTo>
                  <a:cubicBezTo>
                    <a:pt x="6460" y="26751"/>
                    <a:pt x="6483" y="26843"/>
                    <a:pt x="6505" y="26888"/>
                  </a:cubicBezTo>
                  <a:cubicBezTo>
                    <a:pt x="6574" y="27185"/>
                    <a:pt x="6711" y="27482"/>
                    <a:pt x="6916" y="27756"/>
                  </a:cubicBezTo>
                  <a:cubicBezTo>
                    <a:pt x="7099" y="28007"/>
                    <a:pt x="7327" y="28212"/>
                    <a:pt x="7578" y="28395"/>
                  </a:cubicBezTo>
                  <a:cubicBezTo>
                    <a:pt x="7692" y="28851"/>
                    <a:pt x="7806" y="29353"/>
                    <a:pt x="7989" y="29833"/>
                  </a:cubicBezTo>
                  <a:cubicBezTo>
                    <a:pt x="8172" y="30403"/>
                    <a:pt x="8377" y="30883"/>
                    <a:pt x="8651" y="31339"/>
                  </a:cubicBezTo>
                  <a:cubicBezTo>
                    <a:pt x="8788" y="31567"/>
                    <a:pt x="8948" y="31818"/>
                    <a:pt x="9108" y="32047"/>
                  </a:cubicBezTo>
                  <a:cubicBezTo>
                    <a:pt x="9244" y="32229"/>
                    <a:pt x="9404" y="32389"/>
                    <a:pt x="9564" y="32549"/>
                  </a:cubicBezTo>
                  <a:cubicBezTo>
                    <a:pt x="9724" y="32686"/>
                    <a:pt x="9929" y="32823"/>
                    <a:pt x="10135" y="32937"/>
                  </a:cubicBezTo>
                  <a:cubicBezTo>
                    <a:pt x="10409" y="33074"/>
                    <a:pt x="10705" y="33188"/>
                    <a:pt x="11002" y="33256"/>
                  </a:cubicBezTo>
                  <a:cubicBezTo>
                    <a:pt x="11367" y="33348"/>
                    <a:pt x="11732" y="33393"/>
                    <a:pt x="12143" y="33393"/>
                  </a:cubicBezTo>
                  <a:lnTo>
                    <a:pt x="12212" y="33393"/>
                  </a:lnTo>
                  <a:cubicBezTo>
                    <a:pt x="12531" y="33393"/>
                    <a:pt x="12874" y="33348"/>
                    <a:pt x="13262" y="33302"/>
                  </a:cubicBezTo>
                  <a:cubicBezTo>
                    <a:pt x="13855" y="33211"/>
                    <a:pt x="14494" y="33051"/>
                    <a:pt x="15202" y="32823"/>
                  </a:cubicBezTo>
                  <a:cubicBezTo>
                    <a:pt x="15818" y="32640"/>
                    <a:pt x="16412" y="32389"/>
                    <a:pt x="17028" y="32092"/>
                  </a:cubicBezTo>
                  <a:cubicBezTo>
                    <a:pt x="17530" y="31841"/>
                    <a:pt x="18032" y="31545"/>
                    <a:pt x="18512" y="31248"/>
                  </a:cubicBezTo>
                  <a:cubicBezTo>
                    <a:pt x="19082" y="30883"/>
                    <a:pt x="19539" y="30495"/>
                    <a:pt x="19972" y="30107"/>
                  </a:cubicBezTo>
                  <a:cubicBezTo>
                    <a:pt x="20201" y="29878"/>
                    <a:pt x="20429" y="29627"/>
                    <a:pt x="20611" y="29376"/>
                  </a:cubicBezTo>
                  <a:cubicBezTo>
                    <a:pt x="20863" y="29057"/>
                    <a:pt x="21068" y="28691"/>
                    <a:pt x="21205" y="28372"/>
                  </a:cubicBezTo>
                  <a:cubicBezTo>
                    <a:pt x="21205" y="28349"/>
                    <a:pt x="21228" y="28303"/>
                    <a:pt x="21251" y="28281"/>
                  </a:cubicBezTo>
                  <a:cubicBezTo>
                    <a:pt x="21388" y="27938"/>
                    <a:pt x="21433" y="27596"/>
                    <a:pt x="21433" y="27231"/>
                  </a:cubicBezTo>
                  <a:cubicBezTo>
                    <a:pt x="21433" y="27002"/>
                    <a:pt x="21410" y="26774"/>
                    <a:pt x="21365" y="26569"/>
                  </a:cubicBezTo>
                  <a:cubicBezTo>
                    <a:pt x="21296" y="26272"/>
                    <a:pt x="21205" y="25998"/>
                    <a:pt x="21114" y="25747"/>
                  </a:cubicBezTo>
                  <a:cubicBezTo>
                    <a:pt x="20954" y="25245"/>
                    <a:pt x="20726" y="24765"/>
                    <a:pt x="20429" y="24263"/>
                  </a:cubicBezTo>
                  <a:cubicBezTo>
                    <a:pt x="20155" y="23784"/>
                    <a:pt x="19835" y="23327"/>
                    <a:pt x="19516" y="22894"/>
                  </a:cubicBezTo>
                  <a:cubicBezTo>
                    <a:pt x="19539" y="22711"/>
                    <a:pt x="19539" y="22506"/>
                    <a:pt x="19516" y="22323"/>
                  </a:cubicBezTo>
                  <a:cubicBezTo>
                    <a:pt x="19447" y="21958"/>
                    <a:pt x="19333" y="21616"/>
                    <a:pt x="19151" y="21319"/>
                  </a:cubicBezTo>
                  <a:cubicBezTo>
                    <a:pt x="19082" y="21228"/>
                    <a:pt x="19037" y="21136"/>
                    <a:pt x="18945" y="21045"/>
                  </a:cubicBezTo>
                  <a:cubicBezTo>
                    <a:pt x="18945" y="20954"/>
                    <a:pt x="18922" y="20885"/>
                    <a:pt x="18900" y="20794"/>
                  </a:cubicBezTo>
                  <a:cubicBezTo>
                    <a:pt x="18808" y="20429"/>
                    <a:pt x="18626" y="20086"/>
                    <a:pt x="18352" y="19790"/>
                  </a:cubicBezTo>
                  <a:cubicBezTo>
                    <a:pt x="18169" y="19561"/>
                    <a:pt x="17941" y="19356"/>
                    <a:pt x="17644" y="19196"/>
                  </a:cubicBezTo>
                  <a:cubicBezTo>
                    <a:pt x="17553" y="19128"/>
                    <a:pt x="17439" y="19082"/>
                    <a:pt x="17347" y="19036"/>
                  </a:cubicBezTo>
                  <a:lnTo>
                    <a:pt x="11504" y="5387"/>
                  </a:lnTo>
                  <a:cubicBezTo>
                    <a:pt x="11436" y="5250"/>
                    <a:pt x="11367" y="5136"/>
                    <a:pt x="11299" y="5022"/>
                  </a:cubicBezTo>
                  <a:cubicBezTo>
                    <a:pt x="11185" y="4839"/>
                    <a:pt x="11048" y="4679"/>
                    <a:pt x="10888" y="4565"/>
                  </a:cubicBezTo>
                  <a:cubicBezTo>
                    <a:pt x="10523" y="4246"/>
                    <a:pt x="10180" y="3972"/>
                    <a:pt x="9838" y="3721"/>
                  </a:cubicBezTo>
                  <a:cubicBezTo>
                    <a:pt x="9496" y="3492"/>
                    <a:pt x="9153" y="3241"/>
                    <a:pt x="8742" y="2967"/>
                  </a:cubicBezTo>
                  <a:cubicBezTo>
                    <a:pt x="8058" y="2556"/>
                    <a:pt x="7373" y="2146"/>
                    <a:pt x="6688" y="1758"/>
                  </a:cubicBezTo>
                  <a:lnTo>
                    <a:pt x="6528" y="1621"/>
                  </a:lnTo>
                  <a:cubicBezTo>
                    <a:pt x="6300" y="1392"/>
                    <a:pt x="6117" y="1233"/>
                    <a:pt x="5935" y="1096"/>
                  </a:cubicBezTo>
                  <a:cubicBezTo>
                    <a:pt x="5661" y="867"/>
                    <a:pt x="5387" y="662"/>
                    <a:pt x="5113" y="525"/>
                  </a:cubicBezTo>
                  <a:cubicBezTo>
                    <a:pt x="4953" y="434"/>
                    <a:pt x="4771" y="342"/>
                    <a:pt x="4611" y="274"/>
                  </a:cubicBezTo>
                  <a:cubicBezTo>
                    <a:pt x="4405" y="183"/>
                    <a:pt x="4200" y="114"/>
                    <a:pt x="3995" y="69"/>
                  </a:cubicBezTo>
                  <a:cubicBezTo>
                    <a:pt x="3766" y="23"/>
                    <a:pt x="3538" y="0"/>
                    <a:pt x="3310"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638231" y="1088864"/>
              <a:ext cx="478369" cy="872089"/>
            </a:xfrm>
            <a:custGeom>
              <a:avLst/>
              <a:gdLst/>
              <a:ahLst/>
              <a:cxnLst/>
              <a:rect l="l" t="t" r="r" b="b"/>
              <a:pathLst>
                <a:path w="8652" h="15773" extrusionOk="0">
                  <a:moveTo>
                    <a:pt x="2329" y="0"/>
                  </a:moveTo>
                  <a:cubicBezTo>
                    <a:pt x="2283" y="23"/>
                    <a:pt x="2261" y="92"/>
                    <a:pt x="2283" y="160"/>
                  </a:cubicBezTo>
                  <a:lnTo>
                    <a:pt x="2283" y="183"/>
                  </a:lnTo>
                  <a:lnTo>
                    <a:pt x="2306" y="206"/>
                  </a:lnTo>
                  <a:cubicBezTo>
                    <a:pt x="2261" y="251"/>
                    <a:pt x="2238" y="274"/>
                    <a:pt x="2215" y="320"/>
                  </a:cubicBezTo>
                  <a:cubicBezTo>
                    <a:pt x="2192" y="365"/>
                    <a:pt x="2169" y="388"/>
                    <a:pt x="2147" y="411"/>
                  </a:cubicBezTo>
                  <a:lnTo>
                    <a:pt x="2124" y="434"/>
                  </a:lnTo>
                  <a:cubicBezTo>
                    <a:pt x="2055" y="502"/>
                    <a:pt x="2010" y="571"/>
                    <a:pt x="1964" y="594"/>
                  </a:cubicBezTo>
                  <a:cubicBezTo>
                    <a:pt x="1964" y="617"/>
                    <a:pt x="1941" y="617"/>
                    <a:pt x="1918" y="639"/>
                  </a:cubicBezTo>
                  <a:cubicBezTo>
                    <a:pt x="1850" y="708"/>
                    <a:pt x="1781" y="753"/>
                    <a:pt x="1690" y="799"/>
                  </a:cubicBezTo>
                  <a:cubicBezTo>
                    <a:pt x="1644" y="822"/>
                    <a:pt x="1599" y="845"/>
                    <a:pt x="1553" y="845"/>
                  </a:cubicBezTo>
                  <a:cubicBezTo>
                    <a:pt x="1507" y="868"/>
                    <a:pt x="1485" y="868"/>
                    <a:pt x="1439" y="890"/>
                  </a:cubicBezTo>
                  <a:lnTo>
                    <a:pt x="1348" y="890"/>
                  </a:lnTo>
                  <a:cubicBezTo>
                    <a:pt x="1348" y="913"/>
                    <a:pt x="1325" y="913"/>
                    <a:pt x="1302" y="913"/>
                  </a:cubicBezTo>
                  <a:lnTo>
                    <a:pt x="1119" y="913"/>
                  </a:lnTo>
                  <a:cubicBezTo>
                    <a:pt x="1051" y="913"/>
                    <a:pt x="982" y="913"/>
                    <a:pt x="891" y="890"/>
                  </a:cubicBezTo>
                  <a:lnTo>
                    <a:pt x="868" y="890"/>
                  </a:lnTo>
                  <a:cubicBezTo>
                    <a:pt x="800" y="890"/>
                    <a:pt x="709" y="868"/>
                    <a:pt x="640" y="868"/>
                  </a:cubicBezTo>
                  <a:cubicBezTo>
                    <a:pt x="572" y="845"/>
                    <a:pt x="480" y="799"/>
                    <a:pt x="412" y="753"/>
                  </a:cubicBezTo>
                  <a:cubicBezTo>
                    <a:pt x="343" y="731"/>
                    <a:pt x="298" y="708"/>
                    <a:pt x="229" y="662"/>
                  </a:cubicBezTo>
                  <a:lnTo>
                    <a:pt x="184" y="639"/>
                  </a:lnTo>
                  <a:cubicBezTo>
                    <a:pt x="161" y="617"/>
                    <a:pt x="138" y="617"/>
                    <a:pt x="115" y="594"/>
                  </a:cubicBezTo>
                  <a:cubicBezTo>
                    <a:pt x="92" y="594"/>
                    <a:pt x="92" y="617"/>
                    <a:pt x="92" y="617"/>
                  </a:cubicBezTo>
                  <a:cubicBezTo>
                    <a:pt x="47" y="639"/>
                    <a:pt x="47" y="662"/>
                    <a:pt x="24" y="685"/>
                  </a:cubicBezTo>
                  <a:cubicBezTo>
                    <a:pt x="24" y="685"/>
                    <a:pt x="24" y="708"/>
                    <a:pt x="1" y="708"/>
                  </a:cubicBezTo>
                  <a:cubicBezTo>
                    <a:pt x="1" y="731"/>
                    <a:pt x="1" y="731"/>
                    <a:pt x="1" y="753"/>
                  </a:cubicBezTo>
                  <a:lnTo>
                    <a:pt x="138" y="753"/>
                  </a:lnTo>
                  <a:cubicBezTo>
                    <a:pt x="184" y="776"/>
                    <a:pt x="206" y="822"/>
                    <a:pt x="229" y="868"/>
                  </a:cubicBezTo>
                  <a:cubicBezTo>
                    <a:pt x="252" y="913"/>
                    <a:pt x="252" y="959"/>
                    <a:pt x="229" y="1005"/>
                  </a:cubicBezTo>
                  <a:cubicBezTo>
                    <a:pt x="229" y="1005"/>
                    <a:pt x="229" y="1005"/>
                    <a:pt x="229" y="1027"/>
                  </a:cubicBezTo>
                  <a:cubicBezTo>
                    <a:pt x="229" y="1050"/>
                    <a:pt x="252" y="1073"/>
                    <a:pt x="252" y="1096"/>
                  </a:cubicBezTo>
                  <a:lnTo>
                    <a:pt x="275" y="1142"/>
                  </a:lnTo>
                  <a:lnTo>
                    <a:pt x="298" y="1210"/>
                  </a:lnTo>
                  <a:lnTo>
                    <a:pt x="389" y="1415"/>
                  </a:lnTo>
                  <a:cubicBezTo>
                    <a:pt x="435" y="1484"/>
                    <a:pt x="457" y="1552"/>
                    <a:pt x="503" y="1644"/>
                  </a:cubicBezTo>
                  <a:cubicBezTo>
                    <a:pt x="526" y="1712"/>
                    <a:pt x="572" y="1803"/>
                    <a:pt x="617" y="1895"/>
                  </a:cubicBezTo>
                  <a:cubicBezTo>
                    <a:pt x="663" y="2032"/>
                    <a:pt x="731" y="2169"/>
                    <a:pt x="777" y="2328"/>
                  </a:cubicBezTo>
                  <a:lnTo>
                    <a:pt x="823" y="2397"/>
                  </a:lnTo>
                  <a:cubicBezTo>
                    <a:pt x="823" y="2443"/>
                    <a:pt x="845" y="2465"/>
                    <a:pt x="868" y="2511"/>
                  </a:cubicBezTo>
                  <a:cubicBezTo>
                    <a:pt x="891" y="2557"/>
                    <a:pt x="914" y="2602"/>
                    <a:pt x="914" y="2648"/>
                  </a:cubicBezTo>
                  <a:cubicBezTo>
                    <a:pt x="937" y="2671"/>
                    <a:pt x="937" y="2694"/>
                    <a:pt x="960" y="2739"/>
                  </a:cubicBezTo>
                  <a:cubicBezTo>
                    <a:pt x="960" y="2739"/>
                    <a:pt x="982" y="2762"/>
                    <a:pt x="982" y="2762"/>
                  </a:cubicBezTo>
                  <a:cubicBezTo>
                    <a:pt x="1005" y="2808"/>
                    <a:pt x="1028" y="2831"/>
                    <a:pt x="1051" y="2876"/>
                  </a:cubicBezTo>
                  <a:cubicBezTo>
                    <a:pt x="1074" y="2922"/>
                    <a:pt x="1074" y="2945"/>
                    <a:pt x="1097" y="2990"/>
                  </a:cubicBezTo>
                  <a:lnTo>
                    <a:pt x="1119" y="3059"/>
                  </a:lnTo>
                  <a:cubicBezTo>
                    <a:pt x="1142" y="3082"/>
                    <a:pt x="1142" y="3127"/>
                    <a:pt x="1165" y="3173"/>
                  </a:cubicBezTo>
                  <a:lnTo>
                    <a:pt x="1256" y="3310"/>
                  </a:lnTo>
                  <a:cubicBezTo>
                    <a:pt x="1279" y="3378"/>
                    <a:pt x="1325" y="3447"/>
                    <a:pt x="1348" y="3515"/>
                  </a:cubicBezTo>
                  <a:cubicBezTo>
                    <a:pt x="1416" y="3652"/>
                    <a:pt x="1462" y="3766"/>
                    <a:pt x="1507" y="3881"/>
                  </a:cubicBezTo>
                  <a:cubicBezTo>
                    <a:pt x="1553" y="3995"/>
                    <a:pt x="1599" y="4109"/>
                    <a:pt x="1644" y="4223"/>
                  </a:cubicBezTo>
                  <a:cubicBezTo>
                    <a:pt x="1690" y="4314"/>
                    <a:pt x="1713" y="4383"/>
                    <a:pt x="1759" y="4474"/>
                  </a:cubicBezTo>
                  <a:cubicBezTo>
                    <a:pt x="1781" y="4542"/>
                    <a:pt x="1804" y="4634"/>
                    <a:pt x="1850" y="4702"/>
                  </a:cubicBezTo>
                  <a:lnTo>
                    <a:pt x="1850" y="4748"/>
                  </a:lnTo>
                  <a:cubicBezTo>
                    <a:pt x="1918" y="4908"/>
                    <a:pt x="1987" y="5067"/>
                    <a:pt x="2055" y="5227"/>
                  </a:cubicBezTo>
                  <a:cubicBezTo>
                    <a:pt x="2078" y="5273"/>
                    <a:pt x="2101" y="5341"/>
                    <a:pt x="2124" y="5410"/>
                  </a:cubicBezTo>
                  <a:cubicBezTo>
                    <a:pt x="2192" y="5524"/>
                    <a:pt x="2238" y="5661"/>
                    <a:pt x="2306" y="5798"/>
                  </a:cubicBezTo>
                  <a:lnTo>
                    <a:pt x="2329" y="5844"/>
                  </a:lnTo>
                  <a:cubicBezTo>
                    <a:pt x="2398" y="6026"/>
                    <a:pt x="2466" y="6186"/>
                    <a:pt x="2535" y="6346"/>
                  </a:cubicBezTo>
                  <a:cubicBezTo>
                    <a:pt x="2580" y="6414"/>
                    <a:pt x="2603" y="6505"/>
                    <a:pt x="2626" y="6574"/>
                  </a:cubicBezTo>
                  <a:lnTo>
                    <a:pt x="2672" y="6620"/>
                  </a:lnTo>
                  <a:lnTo>
                    <a:pt x="2694" y="6688"/>
                  </a:lnTo>
                  <a:lnTo>
                    <a:pt x="2740" y="6779"/>
                  </a:lnTo>
                  <a:cubicBezTo>
                    <a:pt x="2808" y="6916"/>
                    <a:pt x="2877" y="7030"/>
                    <a:pt x="2923" y="7167"/>
                  </a:cubicBezTo>
                  <a:cubicBezTo>
                    <a:pt x="2991" y="7304"/>
                    <a:pt x="3060" y="7441"/>
                    <a:pt x="3128" y="7601"/>
                  </a:cubicBezTo>
                  <a:cubicBezTo>
                    <a:pt x="3219" y="7761"/>
                    <a:pt x="3288" y="7943"/>
                    <a:pt x="3379" y="8126"/>
                  </a:cubicBezTo>
                  <a:lnTo>
                    <a:pt x="3402" y="8195"/>
                  </a:lnTo>
                  <a:cubicBezTo>
                    <a:pt x="3448" y="8331"/>
                    <a:pt x="3516" y="8446"/>
                    <a:pt x="3562" y="8583"/>
                  </a:cubicBezTo>
                  <a:cubicBezTo>
                    <a:pt x="3607" y="8674"/>
                    <a:pt x="3653" y="8742"/>
                    <a:pt x="3676" y="8834"/>
                  </a:cubicBezTo>
                  <a:cubicBezTo>
                    <a:pt x="3721" y="8902"/>
                    <a:pt x="3744" y="8971"/>
                    <a:pt x="3767" y="9062"/>
                  </a:cubicBezTo>
                  <a:lnTo>
                    <a:pt x="3836" y="9176"/>
                  </a:lnTo>
                  <a:cubicBezTo>
                    <a:pt x="3881" y="9290"/>
                    <a:pt x="3927" y="9427"/>
                    <a:pt x="3973" y="9541"/>
                  </a:cubicBezTo>
                  <a:cubicBezTo>
                    <a:pt x="3995" y="9587"/>
                    <a:pt x="4018" y="9633"/>
                    <a:pt x="4041" y="9701"/>
                  </a:cubicBezTo>
                  <a:lnTo>
                    <a:pt x="4064" y="9769"/>
                  </a:lnTo>
                  <a:cubicBezTo>
                    <a:pt x="4087" y="9815"/>
                    <a:pt x="4110" y="9861"/>
                    <a:pt x="4110" y="9906"/>
                  </a:cubicBezTo>
                  <a:lnTo>
                    <a:pt x="4155" y="9998"/>
                  </a:lnTo>
                  <a:lnTo>
                    <a:pt x="4201" y="10112"/>
                  </a:lnTo>
                  <a:cubicBezTo>
                    <a:pt x="4246" y="10226"/>
                    <a:pt x="4315" y="10363"/>
                    <a:pt x="4361" y="10477"/>
                  </a:cubicBezTo>
                  <a:lnTo>
                    <a:pt x="4406" y="10568"/>
                  </a:lnTo>
                  <a:cubicBezTo>
                    <a:pt x="4429" y="10614"/>
                    <a:pt x="4452" y="10682"/>
                    <a:pt x="4475" y="10728"/>
                  </a:cubicBezTo>
                  <a:lnTo>
                    <a:pt x="4520" y="10819"/>
                  </a:lnTo>
                  <a:cubicBezTo>
                    <a:pt x="4543" y="10865"/>
                    <a:pt x="4543" y="10911"/>
                    <a:pt x="4566" y="10956"/>
                  </a:cubicBezTo>
                  <a:cubicBezTo>
                    <a:pt x="4634" y="11093"/>
                    <a:pt x="4703" y="11253"/>
                    <a:pt x="4771" y="11390"/>
                  </a:cubicBezTo>
                  <a:lnTo>
                    <a:pt x="4771" y="11436"/>
                  </a:lnTo>
                  <a:cubicBezTo>
                    <a:pt x="4817" y="11504"/>
                    <a:pt x="4840" y="11595"/>
                    <a:pt x="4863" y="11687"/>
                  </a:cubicBezTo>
                  <a:cubicBezTo>
                    <a:pt x="4908" y="11778"/>
                    <a:pt x="4931" y="11847"/>
                    <a:pt x="4977" y="11938"/>
                  </a:cubicBezTo>
                  <a:cubicBezTo>
                    <a:pt x="5045" y="12098"/>
                    <a:pt x="5114" y="12257"/>
                    <a:pt x="5182" y="12394"/>
                  </a:cubicBezTo>
                  <a:cubicBezTo>
                    <a:pt x="5228" y="12486"/>
                    <a:pt x="5251" y="12577"/>
                    <a:pt x="5296" y="12691"/>
                  </a:cubicBezTo>
                  <a:cubicBezTo>
                    <a:pt x="5319" y="12760"/>
                    <a:pt x="5365" y="12828"/>
                    <a:pt x="5388" y="12897"/>
                  </a:cubicBezTo>
                  <a:cubicBezTo>
                    <a:pt x="5433" y="12988"/>
                    <a:pt x="5456" y="13056"/>
                    <a:pt x="5479" y="13125"/>
                  </a:cubicBezTo>
                  <a:cubicBezTo>
                    <a:pt x="5525" y="13216"/>
                    <a:pt x="5548" y="13307"/>
                    <a:pt x="5593" y="13399"/>
                  </a:cubicBezTo>
                  <a:cubicBezTo>
                    <a:pt x="5662" y="13536"/>
                    <a:pt x="5730" y="13673"/>
                    <a:pt x="5776" y="13810"/>
                  </a:cubicBezTo>
                  <a:cubicBezTo>
                    <a:pt x="5821" y="13901"/>
                    <a:pt x="5867" y="13992"/>
                    <a:pt x="5890" y="14083"/>
                  </a:cubicBezTo>
                  <a:cubicBezTo>
                    <a:pt x="5936" y="14152"/>
                    <a:pt x="5958" y="14220"/>
                    <a:pt x="5981" y="14312"/>
                  </a:cubicBezTo>
                  <a:cubicBezTo>
                    <a:pt x="6027" y="14403"/>
                    <a:pt x="6072" y="14471"/>
                    <a:pt x="6095" y="14563"/>
                  </a:cubicBezTo>
                  <a:cubicBezTo>
                    <a:pt x="6118" y="14654"/>
                    <a:pt x="6164" y="14723"/>
                    <a:pt x="6187" y="14791"/>
                  </a:cubicBezTo>
                  <a:lnTo>
                    <a:pt x="6278" y="14996"/>
                  </a:lnTo>
                  <a:lnTo>
                    <a:pt x="6369" y="15225"/>
                  </a:lnTo>
                  <a:cubicBezTo>
                    <a:pt x="6392" y="15270"/>
                    <a:pt x="6415" y="15316"/>
                    <a:pt x="6438" y="15362"/>
                  </a:cubicBezTo>
                  <a:lnTo>
                    <a:pt x="6438" y="15384"/>
                  </a:lnTo>
                  <a:cubicBezTo>
                    <a:pt x="6483" y="15430"/>
                    <a:pt x="6506" y="15499"/>
                    <a:pt x="6506" y="15544"/>
                  </a:cubicBezTo>
                  <a:cubicBezTo>
                    <a:pt x="6506" y="15567"/>
                    <a:pt x="6506" y="15590"/>
                    <a:pt x="6483" y="15613"/>
                  </a:cubicBezTo>
                  <a:cubicBezTo>
                    <a:pt x="6506" y="15658"/>
                    <a:pt x="6529" y="15727"/>
                    <a:pt x="6506" y="15773"/>
                  </a:cubicBezTo>
                  <a:cubicBezTo>
                    <a:pt x="6529" y="15750"/>
                    <a:pt x="6575" y="15727"/>
                    <a:pt x="6597" y="15704"/>
                  </a:cubicBezTo>
                  <a:lnTo>
                    <a:pt x="6620" y="15681"/>
                  </a:lnTo>
                  <a:lnTo>
                    <a:pt x="6666" y="15658"/>
                  </a:lnTo>
                  <a:cubicBezTo>
                    <a:pt x="6689" y="15681"/>
                    <a:pt x="6689" y="15681"/>
                    <a:pt x="6712" y="15681"/>
                  </a:cubicBezTo>
                  <a:lnTo>
                    <a:pt x="6734" y="15704"/>
                  </a:lnTo>
                  <a:lnTo>
                    <a:pt x="6780" y="15704"/>
                  </a:lnTo>
                  <a:cubicBezTo>
                    <a:pt x="6803" y="15681"/>
                    <a:pt x="6826" y="15681"/>
                    <a:pt x="6849" y="15658"/>
                  </a:cubicBezTo>
                  <a:lnTo>
                    <a:pt x="6986" y="15590"/>
                  </a:lnTo>
                  <a:lnTo>
                    <a:pt x="7100" y="15521"/>
                  </a:lnTo>
                  <a:cubicBezTo>
                    <a:pt x="7191" y="15476"/>
                    <a:pt x="7259" y="15430"/>
                    <a:pt x="7351" y="15384"/>
                  </a:cubicBezTo>
                  <a:lnTo>
                    <a:pt x="7396" y="15339"/>
                  </a:lnTo>
                  <a:lnTo>
                    <a:pt x="7442" y="15316"/>
                  </a:lnTo>
                  <a:cubicBezTo>
                    <a:pt x="7465" y="15293"/>
                    <a:pt x="7488" y="15293"/>
                    <a:pt x="7533" y="15270"/>
                  </a:cubicBezTo>
                  <a:cubicBezTo>
                    <a:pt x="7556" y="15248"/>
                    <a:pt x="7602" y="15225"/>
                    <a:pt x="7625" y="15179"/>
                  </a:cubicBezTo>
                  <a:lnTo>
                    <a:pt x="7670" y="15179"/>
                  </a:lnTo>
                  <a:cubicBezTo>
                    <a:pt x="7670" y="15156"/>
                    <a:pt x="7670" y="15156"/>
                    <a:pt x="7693" y="15156"/>
                  </a:cubicBezTo>
                  <a:lnTo>
                    <a:pt x="7762" y="15111"/>
                  </a:lnTo>
                  <a:cubicBezTo>
                    <a:pt x="7830" y="15042"/>
                    <a:pt x="7921" y="14974"/>
                    <a:pt x="7990" y="14905"/>
                  </a:cubicBezTo>
                  <a:cubicBezTo>
                    <a:pt x="8035" y="14882"/>
                    <a:pt x="8081" y="14859"/>
                    <a:pt x="8127" y="14814"/>
                  </a:cubicBezTo>
                  <a:cubicBezTo>
                    <a:pt x="8172" y="14791"/>
                    <a:pt x="8195" y="14768"/>
                    <a:pt x="8241" y="14723"/>
                  </a:cubicBezTo>
                  <a:lnTo>
                    <a:pt x="8264" y="14700"/>
                  </a:lnTo>
                  <a:cubicBezTo>
                    <a:pt x="8287" y="14654"/>
                    <a:pt x="8309" y="14631"/>
                    <a:pt x="8355" y="14608"/>
                  </a:cubicBezTo>
                  <a:lnTo>
                    <a:pt x="8401" y="14586"/>
                  </a:lnTo>
                  <a:lnTo>
                    <a:pt x="8446" y="14563"/>
                  </a:lnTo>
                  <a:cubicBezTo>
                    <a:pt x="8469" y="14540"/>
                    <a:pt x="8492" y="14517"/>
                    <a:pt x="8515" y="14494"/>
                  </a:cubicBezTo>
                  <a:cubicBezTo>
                    <a:pt x="8560" y="14449"/>
                    <a:pt x="8583" y="14403"/>
                    <a:pt x="8606" y="14357"/>
                  </a:cubicBezTo>
                  <a:cubicBezTo>
                    <a:pt x="8652" y="14266"/>
                    <a:pt x="8606" y="14175"/>
                    <a:pt x="8538" y="14129"/>
                  </a:cubicBezTo>
                  <a:lnTo>
                    <a:pt x="8515" y="14129"/>
                  </a:lnTo>
                  <a:cubicBezTo>
                    <a:pt x="8515" y="14083"/>
                    <a:pt x="8515" y="14061"/>
                    <a:pt x="8492" y="14038"/>
                  </a:cubicBezTo>
                  <a:cubicBezTo>
                    <a:pt x="8492" y="14038"/>
                    <a:pt x="8492" y="14015"/>
                    <a:pt x="8469" y="13992"/>
                  </a:cubicBezTo>
                  <a:cubicBezTo>
                    <a:pt x="8446" y="13946"/>
                    <a:pt x="8424" y="13901"/>
                    <a:pt x="8424" y="13878"/>
                  </a:cubicBezTo>
                  <a:cubicBezTo>
                    <a:pt x="8378" y="13787"/>
                    <a:pt x="8332" y="13718"/>
                    <a:pt x="8309" y="13627"/>
                  </a:cubicBezTo>
                  <a:lnTo>
                    <a:pt x="8241" y="13467"/>
                  </a:lnTo>
                  <a:cubicBezTo>
                    <a:pt x="8195" y="13376"/>
                    <a:pt x="8150" y="13262"/>
                    <a:pt x="8104" y="13148"/>
                  </a:cubicBezTo>
                  <a:cubicBezTo>
                    <a:pt x="7967" y="12805"/>
                    <a:pt x="7807" y="12486"/>
                    <a:pt x="7670" y="12143"/>
                  </a:cubicBezTo>
                  <a:cubicBezTo>
                    <a:pt x="7602" y="11984"/>
                    <a:pt x="7510" y="11824"/>
                    <a:pt x="7442" y="11641"/>
                  </a:cubicBezTo>
                  <a:cubicBezTo>
                    <a:pt x="7396" y="11504"/>
                    <a:pt x="7351" y="11367"/>
                    <a:pt x="7282" y="11253"/>
                  </a:cubicBezTo>
                  <a:lnTo>
                    <a:pt x="7237" y="11139"/>
                  </a:lnTo>
                  <a:cubicBezTo>
                    <a:pt x="7214" y="11093"/>
                    <a:pt x="7191" y="11025"/>
                    <a:pt x="7168" y="10979"/>
                  </a:cubicBezTo>
                  <a:lnTo>
                    <a:pt x="7145" y="10888"/>
                  </a:lnTo>
                  <a:cubicBezTo>
                    <a:pt x="7100" y="10842"/>
                    <a:pt x="7077" y="10774"/>
                    <a:pt x="7054" y="10705"/>
                  </a:cubicBezTo>
                  <a:lnTo>
                    <a:pt x="7008" y="10637"/>
                  </a:lnTo>
                  <a:cubicBezTo>
                    <a:pt x="6986" y="10546"/>
                    <a:pt x="6940" y="10431"/>
                    <a:pt x="6894" y="10340"/>
                  </a:cubicBezTo>
                  <a:cubicBezTo>
                    <a:pt x="6849" y="10249"/>
                    <a:pt x="6803" y="10157"/>
                    <a:pt x="6757" y="10066"/>
                  </a:cubicBezTo>
                  <a:cubicBezTo>
                    <a:pt x="6689" y="9884"/>
                    <a:pt x="6597" y="9701"/>
                    <a:pt x="6529" y="9518"/>
                  </a:cubicBezTo>
                  <a:cubicBezTo>
                    <a:pt x="6461" y="9336"/>
                    <a:pt x="6369" y="9130"/>
                    <a:pt x="6301" y="8948"/>
                  </a:cubicBezTo>
                  <a:cubicBezTo>
                    <a:pt x="6209" y="8765"/>
                    <a:pt x="6141" y="8583"/>
                    <a:pt x="6050" y="8400"/>
                  </a:cubicBezTo>
                  <a:lnTo>
                    <a:pt x="6004" y="8263"/>
                  </a:lnTo>
                  <a:cubicBezTo>
                    <a:pt x="5936" y="8126"/>
                    <a:pt x="5890" y="8012"/>
                    <a:pt x="5844" y="7875"/>
                  </a:cubicBezTo>
                  <a:cubicBezTo>
                    <a:pt x="5753" y="7692"/>
                    <a:pt x="5684" y="7510"/>
                    <a:pt x="5593" y="7327"/>
                  </a:cubicBezTo>
                  <a:cubicBezTo>
                    <a:pt x="5548" y="7213"/>
                    <a:pt x="5479" y="7076"/>
                    <a:pt x="5433" y="6962"/>
                  </a:cubicBezTo>
                  <a:lnTo>
                    <a:pt x="5365" y="6825"/>
                  </a:lnTo>
                  <a:lnTo>
                    <a:pt x="5342" y="6779"/>
                  </a:lnTo>
                  <a:cubicBezTo>
                    <a:pt x="5205" y="6414"/>
                    <a:pt x="5045" y="6072"/>
                    <a:pt x="4908" y="5707"/>
                  </a:cubicBezTo>
                  <a:cubicBezTo>
                    <a:pt x="4771" y="5341"/>
                    <a:pt x="4634" y="4999"/>
                    <a:pt x="4498" y="4634"/>
                  </a:cubicBezTo>
                  <a:cubicBezTo>
                    <a:pt x="4475" y="4565"/>
                    <a:pt x="4452" y="4497"/>
                    <a:pt x="4429" y="4451"/>
                  </a:cubicBezTo>
                  <a:cubicBezTo>
                    <a:pt x="4383" y="4337"/>
                    <a:pt x="4338" y="4223"/>
                    <a:pt x="4292" y="4109"/>
                  </a:cubicBezTo>
                  <a:cubicBezTo>
                    <a:pt x="4246" y="3972"/>
                    <a:pt x="4178" y="3835"/>
                    <a:pt x="4110" y="3675"/>
                  </a:cubicBezTo>
                  <a:lnTo>
                    <a:pt x="4064" y="3584"/>
                  </a:lnTo>
                  <a:cubicBezTo>
                    <a:pt x="4018" y="3515"/>
                    <a:pt x="3995" y="3470"/>
                    <a:pt x="3950" y="3401"/>
                  </a:cubicBezTo>
                  <a:cubicBezTo>
                    <a:pt x="3904" y="3287"/>
                    <a:pt x="3858" y="3196"/>
                    <a:pt x="3813" y="3104"/>
                  </a:cubicBezTo>
                  <a:cubicBezTo>
                    <a:pt x="3744" y="2968"/>
                    <a:pt x="3676" y="2831"/>
                    <a:pt x="3630" y="2694"/>
                  </a:cubicBezTo>
                  <a:lnTo>
                    <a:pt x="3585" y="2580"/>
                  </a:lnTo>
                  <a:cubicBezTo>
                    <a:pt x="3493" y="2420"/>
                    <a:pt x="3425" y="2237"/>
                    <a:pt x="3356" y="2077"/>
                  </a:cubicBezTo>
                  <a:cubicBezTo>
                    <a:pt x="3333" y="1986"/>
                    <a:pt x="3288" y="1895"/>
                    <a:pt x="3242" y="1803"/>
                  </a:cubicBezTo>
                  <a:cubicBezTo>
                    <a:pt x="3219" y="1735"/>
                    <a:pt x="3174" y="1644"/>
                    <a:pt x="3151" y="1575"/>
                  </a:cubicBezTo>
                  <a:cubicBezTo>
                    <a:pt x="3128" y="1507"/>
                    <a:pt x="3082" y="1438"/>
                    <a:pt x="3060" y="1370"/>
                  </a:cubicBezTo>
                  <a:lnTo>
                    <a:pt x="2991" y="1233"/>
                  </a:lnTo>
                  <a:lnTo>
                    <a:pt x="2968" y="1142"/>
                  </a:lnTo>
                  <a:cubicBezTo>
                    <a:pt x="2945" y="1096"/>
                    <a:pt x="2923" y="1073"/>
                    <a:pt x="2923" y="1027"/>
                  </a:cubicBezTo>
                  <a:cubicBezTo>
                    <a:pt x="2900" y="982"/>
                    <a:pt x="2877" y="913"/>
                    <a:pt x="2831" y="868"/>
                  </a:cubicBezTo>
                  <a:lnTo>
                    <a:pt x="2831" y="822"/>
                  </a:lnTo>
                  <a:cubicBezTo>
                    <a:pt x="2786" y="776"/>
                    <a:pt x="2763" y="708"/>
                    <a:pt x="2740" y="639"/>
                  </a:cubicBezTo>
                  <a:cubicBezTo>
                    <a:pt x="2694" y="594"/>
                    <a:pt x="2672" y="525"/>
                    <a:pt x="2649" y="457"/>
                  </a:cubicBezTo>
                  <a:cubicBezTo>
                    <a:pt x="2603" y="365"/>
                    <a:pt x="2557" y="251"/>
                    <a:pt x="2512" y="137"/>
                  </a:cubicBezTo>
                  <a:lnTo>
                    <a:pt x="2489" y="69"/>
                  </a:lnTo>
                  <a:cubicBezTo>
                    <a:pt x="2466" y="23"/>
                    <a:pt x="2420" y="0"/>
                    <a:pt x="2375" y="0"/>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356802" y="1199888"/>
              <a:ext cx="464491" cy="872144"/>
            </a:xfrm>
            <a:custGeom>
              <a:avLst/>
              <a:gdLst/>
              <a:ahLst/>
              <a:cxnLst/>
              <a:rect l="l" t="t" r="r" b="b"/>
              <a:pathLst>
                <a:path w="8401" h="15774" extrusionOk="0">
                  <a:moveTo>
                    <a:pt x="2010" y="1"/>
                  </a:moveTo>
                  <a:cubicBezTo>
                    <a:pt x="1964" y="1"/>
                    <a:pt x="1918" y="24"/>
                    <a:pt x="1895" y="47"/>
                  </a:cubicBezTo>
                  <a:cubicBezTo>
                    <a:pt x="1895" y="69"/>
                    <a:pt x="1873" y="69"/>
                    <a:pt x="1873" y="92"/>
                  </a:cubicBezTo>
                  <a:lnTo>
                    <a:pt x="1873" y="138"/>
                  </a:lnTo>
                  <a:lnTo>
                    <a:pt x="1873" y="183"/>
                  </a:lnTo>
                  <a:cubicBezTo>
                    <a:pt x="1895" y="229"/>
                    <a:pt x="1895" y="275"/>
                    <a:pt x="1895" y="320"/>
                  </a:cubicBezTo>
                  <a:lnTo>
                    <a:pt x="1918" y="320"/>
                  </a:lnTo>
                  <a:cubicBezTo>
                    <a:pt x="1918" y="343"/>
                    <a:pt x="1918" y="343"/>
                    <a:pt x="1941" y="343"/>
                  </a:cubicBezTo>
                  <a:cubicBezTo>
                    <a:pt x="1918" y="343"/>
                    <a:pt x="1918" y="366"/>
                    <a:pt x="1895" y="366"/>
                  </a:cubicBezTo>
                  <a:cubicBezTo>
                    <a:pt x="1895" y="457"/>
                    <a:pt x="1895" y="549"/>
                    <a:pt x="1873" y="640"/>
                  </a:cubicBezTo>
                  <a:cubicBezTo>
                    <a:pt x="1850" y="708"/>
                    <a:pt x="1827" y="800"/>
                    <a:pt x="1781" y="891"/>
                  </a:cubicBezTo>
                  <a:cubicBezTo>
                    <a:pt x="1758" y="937"/>
                    <a:pt x="1713" y="1005"/>
                    <a:pt x="1644" y="1096"/>
                  </a:cubicBezTo>
                  <a:cubicBezTo>
                    <a:pt x="1576" y="1188"/>
                    <a:pt x="1462" y="1302"/>
                    <a:pt x="1302" y="1370"/>
                  </a:cubicBezTo>
                  <a:cubicBezTo>
                    <a:pt x="1165" y="1416"/>
                    <a:pt x="1005" y="1462"/>
                    <a:pt x="823" y="1462"/>
                  </a:cubicBezTo>
                  <a:lnTo>
                    <a:pt x="731" y="1462"/>
                  </a:lnTo>
                  <a:cubicBezTo>
                    <a:pt x="686" y="1439"/>
                    <a:pt x="663" y="1439"/>
                    <a:pt x="594" y="1439"/>
                  </a:cubicBezTo>
                  <a:cubicBezTo>
                    <a:pt x="572" y="1439"/>
                    <a:pt x="526" y="1439"/>
                    <a:pt x="503" y="1416"/>
                  </a:cubicBezTo>
                  <a:cubicBezTo>
                    <a:pt x="457" y="1393"/>
                    <a:pt x="389" y="1370"/>
                    <a:pt x="343" y="1348"/>
                  </a:cubicBezTo>
                  <a:lnTo>
                    <a:pt x="275" y="1302"/>
                  </a:lnTo>
                  <a:lnTo>
                    <a:pt x="252" y="1279"/>
                  </a:lnTo>
                  <a:cubicBezTo>
                    <a:pt x="206" y="1279"/>
                    <a:pt x="161" y="1256"/>
                    <a:pt x="138" y="1233"/>
                  </a:cubicBezTo>
                  <a:cubicBezTo>
                    <a:pt x="69" y="1233"/>
                    <a:pt x="24" y="1279"/>
                    <a:pt x="1" y="1325"/>
                  </a:cubicBezTo>
                  <a:cubicBezTo>
                    <a:pt x="1" y="1370"/>
                    <a:pt x="1" y="1393"/>
                    <a:pt x="1" y="1416"/>
                  </a:cubicBezTo>
                  <a:cubicBezTo>
                    <a:pt x="1" y="1439"/>
                    <a:pt x="1" y="1439"/>
                    <a:pt x="24" y="1462"/>
                  </a:cubicBezTo>
                  <a:lnTo>
                    <a:pt x="47" y="1530"/>
                  </a:lnTo>
                  <a:cubicBezTo>
                    <a:pt x="47" y="1553"/>
                    <a:pt x="69" y="1599"/>
                    <a:pt x="92" y="1644"/>
                  </a:cubicBezTo>
                  <a:cubicBezTo>
                    <a:pt x="138" y="1713"/>
                    <a:pt x="161" y="1804"/>
                    <a:pt x="184" y="1895"/>
                  </a:cubicBezTo>
                  <a:lnTo>
                    <a:pt x="229" y="1964"/>
                  </a:lnTo>
                  <a:cubicBezTo>
                    <a:pt x="229" y="2032"/>
                    <a:pt x="252" y="2101"/>
                    <a:pt x="275" y="2146"/>
                  </a:cubicBezTo>
                  <a:cubicBezTo>
                    <a:pt x="320" y="2238"/>
                    <a:pt x="343" y="2306"/>
                    <a:pt x="389" y="2398"/>
                  </a:cubicBezTo>
                  <a:cubicBezTo>
                    <a:pt x="412" y="2489"/>
                    <a:pt x="457" y="2603"/>
                    <a:pt x="503" y="2694"/>
                  </a:cubicBezTo>
                  <a:cubicBezTo>
                    <a:pt x="549" y="2763"/>
                    <a:pt x="572" y="2808"/>
                    <a:pt x="594" y="2877"/>
                  </a:cubicBezTo>
                  <a:cubicBezTo>
                    <a:pt x="663" y="3037"/>
                    <a:pt x="731" y="3196"/>
                    <a:pt x="800" y="3356"/>
                  </a:cubicBezTo>
                  <a:lnTo>
                    <a:pt x="845" y="3447"/>
                  </a:lnTo>
                  <a:cubicBezTo>
                    <a:pt x="868" y="3493"/>
                    <a:pt x="891" y="3562"/>
                    <a:pt x="891" y="3607"/>
                  </a:cubicBezTo>
                  <a:cubicBezTo>
                    <a:pt x="914" y="3653"/>
                    <a:pt x="937" y="3699"/>
                    <a:pt x="960" y="3744"/>
                  </a:cubicBezTo>
                  <a:cubicBezTo>
                    <a:pt x="960" y="3790"/>
                    <a:pt x="982" y="3836"/>
                    <a:pt x="1005" y="3881"/>
                  </a:cubicBezTo>
                  <a:lnTo>
                    <a:pt x="1028" y="3927"/>
                  </a:lnTo>
                  <a:cubicBezTo>
                    <a:pt x="1051" y="3995"/>
                    <a:pt x="1074" y="4064"/>
                    <a:pt x="1097" y="4132"/>
                  </a:cubicBezTo>
                  <a:cubicBezTo>
                    <a:pt x="1142" y="4201"/>
                    <a:pt x="1165" y="4292"/>
                    <a:pt x="1211" y="4383"/>
                  </a:cubicBezTo>
                  <a:cubicBezTo>
                    <a:pt x="1256" y="4475"/>
                    <a:pt x="1302" y="4589"/>
                    <a:pt x="1348" y="4703"/>
                  </a:cubicBezTo>
                  <a:cubicBezTo>
                    <a:pt x="1393" y="4749"/>
                    <a:pt x="1416" y="4817"/>
                    <a:pt x="1439" y="4885"/>
                  </a:cubicBezTo>
                  <a:cubicBezTo>
                    <a:pt x="1462" y="4954"/>
                    <a:pt x="1507" y="5000"/>
                    <a:pt x="1530" y="5068"/>
                  </a:cubicBezTo>
                  <a:cubicBezTo>
                    <a:pt x="1576" y="5182"/>
                    <a:pt x="1622" y="5274"/>
                    <a:pt x="1667" y="5388"/>
                  </a:cubicBezTo>
                  <a:lnTo>
                    <a:pt x="1713" y="5502"/>
                  </a:lnTo>
                  <a:lnTo>
                    <a:pt x="1781" y="5616"/>
                  </a:lnTo>
                  <a:cubicBezTo>
                    <a:pt x="1804" y="5662"/>
                    <a:pt x="1804" y="5730"/>
                    <a:pt x="1827" y="5776"/>
                  </a:cubicBezTo>
                  <a:lnTo>
                    <a:pt x="1873" y="5890"/>
                  </a:lnTo>
                  <a:cubicBezTo>
                    <a:pt x="1941" y="6050"/>
                    <a:pt x="2010" y="6209"/>
                    <a:pt x="2101" y="6369"/>
                  </a:cubicBezTo>
                  <a:cubicBezTo>
                    <a:pt x="2146" y="6506"/>
                    <a:pt x="2192" y="6620"/>
                    <a:pt x="2238" y="6734"/>
                  </a:cubicBezTo>
                  <a:lnTo>
                    <a:pt x="2306" y="6917"/>
                  </a:lnTo>
                  <a:cubicBezTo>
                    <a:pt x="2375" y="7077"/>
                    <a:pt x="2443" y="7214"/>
                    <a:pt x="2512" y="7373"/>
                  </a:cubicBezTo>
                  <a:lnTo>
                    <a:pt x="2535" y="7396"/>
                  </a:lnTo>
                  <a:cubicBezTo>
                    <a:pt x="2603" y="7579"/>
                    <a:pt x="2671" y="7739"/>
                    <a:pt x="2740" y="7921"/>
                  </a:cubicBezTo>
                  <a:cubicBezTo>
                    <a:pt x="2786" y="8013"/>
                    <a:pt x="2831" y="8104"/>
                    <a:pt x="2877" y="8195"/>
                  </a:cubicBezTo>
                  <a:cubicBezTo>
                    <a:pt x="2900" y="8241"/>
                    <a:pt x="2923" y="8286"/>
                    <a:pt x="2945" y="8332"/>
                  </a:cubicBezTo>
                  <a:lnTo>
                    <a:pt x="2991" y="8469"/>
                  </a:lnTo>
                  <a:lnTo>
                    <a:pt x="3128" y="8789"/>
                  </a:lnTo>
                  <a:lnTo>
                    <a:pt x="3219" y="8971"/>
                  </a:lnTo>
                  <a:lnTo>
                    <a:pt x="3242" y="9063"/>
                  </a:lnTo>
                  <a:cubicBezTo>
                    <a:pt x="3265" y="9108"/>
                    <a:pt x="3311" y="9177"/>
                    <a:pt x="3333" y="9245"/>
                  </a:cubicBezTo>
                  <a:cubicBezTo>
                    <a:pt x="3356" y="9314"/>
                    <a:pt x="3379" y="9382"/>
                    <a:pt x="3402" y="9428"/>
                  </a:cubicBezTo>
                  <a:lnTo>
                    <a:pt x="3448" y="9519"/>
                  </a:lnTo>
                  <a:cubicBezTo>
                    <a:pt x="3470" y="9610"/>
                    <a:pt x="3516" y="9702"/>
                    <a:pt x="3562" y="9793"/>
                  </a:cubicBezTo>
                  <a:cubicBezTo>
                    <a:pt x="3584" y="9839"/>
                    <a:pt x="3607" y="9907"/>
                    <a:pt x="3630" y="9953"/>
                  </a:cubicBezTo>
                  <a:lnTo>
                    <a:pt x="3676" y="10067"/>
                  </a:lnTo>
                  <a:cubicBezTo>
                    <a:pt x="3744" y="10272"/>
                    <a:pt x="3836" y="10455"/>
                    <a:pt x="3904" y="10592"/>
                  </a:cubicBezTo>
                  <a:cubicBezTo>
                    <a:pt x="3950" y="10660"/>
                    <a:pt x="3973" y="10729"/>
                    <a:pt x="4018" y="10820"/>
                  </a:cubicBezTo>
                  <a:cubicBezTo>
                    <a:pt x="4064" y="10911"/>
                    <a:pt x="4109" y="11003"/>
                    <a:pt x="4155" y="11094"/>
                  </a:cubicBezTo>
                  <a:cubicBezTo>
                    <a:pt x="4201" y="11208"/>
                    <a:pt x="4246" y="11322"/>
                    <a:pt x="4315" y="11436"/>
                  </a:cubicBezTo>
                  <a:lnTo>
                    <a:pt x="4383" y="11619"/>
                  </a:lnTo>
                  <a:cubicBezTo>
                    <a:pt x="4429" y="11710"/>
                    <a:pt x="4475" y="11824"/>
                    <a:pt x="4498" y="11916"/>
                  </a:cubicBezTo>
                  <a:cubicBezTo>
                    <a:pt x="4543" y="11984"/>
                    <a:pt x="4566" y="12075"/>
                    <a:pt x="4612" y="12144"/>
                  </a:cubicBezTo>
                  <a:cubicBezTo>
                    <a:pt x="4634" y="12235"/>
                    <a:pt x="4680" y="12304"/>
                    <a:pt x="4703" y="12395"/>
                  </a:cubicBezTo>
                  <a:lnTo>
                    <a:pt x="4726" y="12418"/>
                  </a:lnTo>
                  <a:cubicBezTo>
                    <a:pt x="4749" y="12486"/>
                    <a:pt x="4771" y="12555"/>
                    <a:pt x="4794" y="12623"/>
                  </a:cubicBezTo>
                  <a:lnTo>
                    <a:pt x="4817" y="12692"/>
                  </a:lnTo>
                  <a:cubicBezTo>
                    <a:pt x="4863" y="12783"/>
                    <a:pt x="4931" y="12897"/>
                    <a:pt x="4977" y="13011"/>
                  </a:cubicBezTo>
                  <a:cubicBezTo>
                    <a:pt x="5000" y="13080"/>
                    <a:pt x="5045" y="13148"/>
                    <a:pt x="5068" y="13217"/>
                  </a:cubicBezTo>
                  <a:lnTo>
                    <a:pt x="5091" y="13262"/>
                  </a:lnTo>
                  <a:cubicBezTo>
                    <a:pt x="5228" y="13559"/>
                    <a:pt x="5365" y="13879"/>
                    <a:pt x="5502" y="14175"/>
                  </a:cubicBezTo>
                  <a:lnTo>
                    <a:pt x="5593" y="14426"/>
                  </a:lnTo>
                  <a:lnTo>
                    <a:pt x="5707" y="14678"/>
                  </a:lnTo>
                  <a:cubicBezTo>
                    <a:pt x="5730" y="14746"/>
                    <a:pt x="5776" y="14814"/>
                    <a:pt x="5799" y="14906"/>
                  </a:cubicBezTo>
                  <a:cubicBezTo>
                    <a:pt x="5821" y="14974"/>
                    <a:pt x="5867" y="15066"/>
                    <a:pt x="5913" y="15157"/>
                  </a:cubicBezTo>
                  <a:lnTo>
                    <a:pt x="5935" y="15271"/>
                  </a:lnTo>
                  <a:cubicBezTo>
                    <a:pt x="5981" y="15362"/>
                    <a:pt x="6027" y="15476"/>
                    <a:pt x="6072" y="15568"/>
                  </a:cubicBezTo>
                  <a:cubicBezTo>
                    <a:pt x="6095" y="15636"/>
                    <a:pt x="6141" y="15705"/>
                    <a:pt x="6209" y="15727"/>
                  </a:cubicBezTo>
                  <a:cubicBezTo>
                    <a:pt x="6232" y="15750"/>
                    <a:pt x="6255" y="15750"/>
                    <a:pt x="6278" y="15773"/>
                  </a:cubicBezTo>
                  <a:lnTo>
                    <a:pt x="6324" y="15773"/>
                  </a:lnTo>
                  <a:cubicBezTo>
                    <a:pt x="6392" y="15750"/>
                    <a:pt x="6460" y="15750"/>
                    <a:pt x="6529" y="15750"/>
                  </a:cubicBezTo>
                  <a:cubicBezTo>
                    <a:pt x="6575" y="15727"/>
                    <a:pt x="6620" y="15727"/>
                    <a:pt x="6666" y="15727"/>
                  </a:cubicBezTo>
                  <a:cubicBezTo>
                    <a:pt x="6712" y="15705"/>
                    <a:pt x="6780" y="15705"/>
                    <a:pt x="6826" y="15682"/>
                  </a:cubicBezTo>
                  <a:lnTo>
                    <a:pt x="6894" y="15682"/>
                  </a:lnTo>
                  <a:lnTo>
                    <a:pt x="6940" y="15659"/>
                  </a:lnTo>
                  <a:cubicBezTo>
                    <a:pt x="6985" y="15659"/>
                    <a:pt x="7031" y="15636"/>
                    <a:pt x="7077" y="15636"/>
                  </a:cubicBezTo>
                  <a:lnTo>
                    <a:pt x="7191" y="15613"/>
                  </a:lnTo>
                  <a:cubicBezTo>
                    <a:pt x="7237" y="15591"/>
                    <a:pt x="7282" y="15591"/>
                    <a:pt x="7328" y="15568"/>
                  </a:cubicBezTo>
                  <a:lnTo>
                    <a:pt x="7442" y="15522"/>
                  </a:lnTo>
                  <a:lnTo>
                    <a:pt x="7579" y="15499"/>
                  </a:lnTo>
                  <a:cubicBezTo>
                    <a:pt x="7670" y="15454"/>
                    <a:pt x="7784" y="15408"/>
                    <a:pt x="7898" y="15385"/>
                  </a:cubicBezTo>
                  <a:cubicBezTo>
                    <a:pt x="7944" y="15362"/>
                    <a:pt x="8013" y="15339"/>
                    <a:pt x="8058" y="15317"/>
                  </a:cubicBezTo>
                  <a:cubicBezTo>
                    <a:pt x="8150" y="15294"/>
                    <a:pt x="8241" y="15248"/>
                    <a:pt x="8309" y="15225"/>
                  </a:cubicBezTo>
                  <a:cubicBezTo>
                    <a:pt x="8355" y="15202"/>
                    <a:pt x="8378" y="15202"/>
                    <a:pt x="8401" y="15180"/>
                  </a:cubicBezTo>
                  <a:cubicBezTo>
                    <a:pt x="8378" y="15157"/>
                    <a:pt x="8355" y="15134"/>
                    <a:pt x="8332" y="15111"/>
                  </a:cubicBezTo>
                  <a:cubicBezTo>
                    <a:pt x="8309" y="15066"/>
                    <a:pt x="8287" y="14997"/>
                    <a:pt x="8264" y="14929"/>
                  </a:cubicBezTo>
                  <a:lnTo>
                    <a:pt x="8264" y="14906"/>
                  </a:lnTo>
                  <a:cubicBezTo>
                    <a:pt x="8241" y="14860"/>
                    <a:pt x="8218" y="14814"/>
                    <a:pt x="8172" y="14746"/>
                  </a:cubicBezTo>
                  <a:cubicBezTo>
                    <a:pt x="8081" y="14541"/>
                    <a:pt x="7990" y="14312"/>
                    <a:pt x="7898" y="14084"/>
                  </a:cubicBezTo>
                  <a:lnTo>
                    <a:pt x="7853" y="13970"/>
                  </a:lnTo>
                  <a:lnTo>
                    <a:pt x="7784" y="13810"/>
                  </a:lnTo>
                  <a:cubicBezTo>
                    <a:pt x="7739" y="13696"/>
                    <a:pt x="7693" y="13582"/>
                    <a:pt x="7647" y="13468"/>
                  </a:cubicBezTo>
                  <a:cubicBezTo>
                    <a:pt x="7579" y="13308"/>
                    <a:pt x="7510" y="13148"/>
                    <a:pt x="7442" y="12988"/>
                  </a:cubicBezTo>
                  <a:lnTo>
                    <a:pt x="7373" y="12851"/>
                  </a:lnTo>
                  <a:cubicBezTo>
                    <a:pt x="7328" y="12760"/>
                    <a:pt x="7259" y="12646"/>
                    <a:pt x="7214" y="12532"/>
                  </a:cubicBezTo>
                  <a:lnTo>
                    <a:pt x="7145" y="12372"/>
                  </a:lnTo>
                  <a:cubicBezTo>
                    <a:pt x="7100" y="12281"/>
                    <a:pt x="7054" y="12167"/>
                    <a:pt x="7008" y="12075"/>
                  </a:cubicBezTo>
                  <a:cubicBezTo>
                    <a:pt x="6940" y="11938"/>
                    <a:pt x="6894" y="11824"/>
                    <a:pt x="6826" y="11687"/>
                  </a:cubicBezTo>
                  <a:cubicBezTo>
                    <a:pt x="6734" y="11505"/>
                    <a:pt x="6666" y="11322"/>
                    <a:pt x="6575" y="11140"/>
                  </a:cubicBezTo>
                  <a:cubicBezTo>
                    <a:pt x="6506" y="10957"/>
                    <a:pt x="6438" y="10797"/>
                    <a:pt x="6369" y="10637"/>
                  </a:cubicBezTo>
                  <a:cubicBezTo>
                    <a:pt x="6346" y="10569"/>
                    <a:pt x="6301" y="10478"/>
                    <a:pt x="6278" y="10409"/>
                  </a:cubicBezTo>
                  <a:cubicBezTo>
                    <a:pt x="6232" y="10318"/>
                    <a:pt x="6187" y="10249"/>
                    <a:pt x="6164" y="10158"/>
                  </a:cubicBezTo>
                  <a:cubicBezTo>
                    <a:pt x="6072" y="9953"/>
                    <a:pt x="5981" y="9724"/>
                    <a:pt x="5890" y="9519"/>
                  </a:cubicBezTo>
                  <a:cubicBezTo>
                    <a:pt x="5844" y="9405"/>
                    <a:pt x="5799" y="9268"/>
                    <a:pt x="5753" y="9154"/>
                  </a:cubicBezTo>
                  <a:cubicBezTo>
                    <a:pt x="5684" y="8971"/>
                    <a:pt x="5593" y="8811"/>
                    <a:pt x="5525" y="8629"/>
                  </a:cubicBezTo>
                  <a:lnTo>
                    <a:pt x="5502" y="8583"/>
                  </a:lnTo>
                  <a:cubicBezTo>
                    <a:pt x="5433" y="8423"/>
                    <a:pt x="5365" y="8264"/>
                    <a:pt x="5296" y="8104"/>
                  </a:cubicBezTo>
                  <a:cubicBezTo>
                    <a:pt x="5228" y="7944"/>
                    <a:pt x="5159" y="7761"/>
                    <a:pt x="5068" y="7579"/>
                  </a:cubicBezTo>
                  <a:lnTo>
                    <a:pt x="4977" y="7373"/>
                  </a:lnTo>
                  <a:cubicBezTo>
                    <a:pt x="4931" y="7259"/>
                    <a:pt x="4886" y="7168"/>
                    <a:pt x="4840" y="7054"/>
                  </a:cubicBezTo>
                  <a:lnTo>
                    <a:pt x="4794" y="6963"/>
                  </a:lnTo>
                  <a:cubicBezTo>
                    <a:pt x="4771" y="6917"/>
                    <a:pt x="4749" y="6848"/>
                    <a:pt x="4726" y="6780"/>
                  </a:cubicBezTo>
                  <a:lnTo>
                    <a:pt x="4680" y="6689"/>
                  </a:lnTo>
                  <a:cubicBezTo>
                    <a:pt x="4657" y="6643"/>
                    <a:pt x="4634" y="6597"/>
                    <a:pt x="4612" y="6552"/>
                  </a:cubicBezTo>
                  <a:cubicBezTo>
                    <a:pt x="4589" y="6483"/>
                    <a:pt x="4566" y="6415"/>
                    <a:pt x="4543" y="6346"/>
                  </a:cubicBezTo>
                  <a:cubicBezTo>
                    <a:pt x="4498" y="6255"/>
                    <a:pt x="4452" y="6164"/>
                    <a:pt x="4406" y="6072"/>
                  </a:cubicBezTo>
                  <a:cubicBezTo>
                    <a:pt x="4338" y="5890"/>
                    <a:pt x="4269" y="5730"/>
                    <a:pt x="4178" y="5547"/>
                  </a:cubicBezTo>
                  <a:cubicBezTo>
                    <a:pt x="4109" y="5410"/>
                    <a:pt x="4064" y="5274"/>
                    <a:pt x="3995" y="5137"/>
                  </a:cubicBezTo>
                  <a:lnTo>
                    <a:pt x="3973" y="5045"/>
                  </a:lnTo>
                  <a:cubicBezTo>
                    <a:pt x="3904" y="4908"/>
                    <a:pt x="3836" y="4771"/>
                    <a:pt x="3790" y="4612"/>
                  </a:cubicBezTo>
                  <a:lnTo>
                    <a:pt x="3744" y="4543"/>
                  </a:lnTo>
                  <a:lnTo>
                    <a:pt x="3676" y="4360"/>
                  </a:lnTo>
                  <a:cubicBezTo>
                    <a:pt x="3630" y="4246"/>
                    <a:pt x="3584" y="4155"/>
                    <a:pt x="3539" y="4041"/>
                  </a:cubicBezTo>
                  <a:cubicBezTo>
                    <a:pt x="3470" y="3881"/>
                    <a:pt x="3402" y="3721"/>
                    <a:pt x="3356" y="3562"/>
                  </a:cubicBezTo>
                  <a:cubicBezTo>
                    <a:pt x="3333" y="3516"/>
                    <a:pt x="3311" y="3470"/>
                    <a:pt x="3288" y="3402"/>
                  </a:cubicBezTo>
                  <a:lnTo>
                    <a:pt x="3242" y="3311"/>
                  </a:lnTo>
                  <a:cubicBezTo>
                    <a:pt x="3219" y="3265"/>
                    <a:pt x="3196" y="3219"/>
                    <a:pt x="3196" y="3174"/>
                  </a:cubicBezTo>
                  <a:lnTo>
                    <a:pt x="3151" y="3059"/>
                  </a:lnTo>
                  <a:cubicBezTo>
                    <a:pt x="3082" y="2900"/>
                    <a:pt x="3014" y="2740"/>
                    <a:pt x="2923" y="2580"/>
                  </a:cubicBezTo>
                  <a:cubicBezTo>
                    <a:pt x="2877" y="2466"/>
                    <a:pt x="2831" y="2352"/>
                    <a:pt x="2786" y="2238"/>
                  </a:cubicBezTo>
                  <a:lnTo>
                    <a:pt x="2717" y="2101"/>
                  </a:lnTo>
                  <a:lnTo>
                    <a:pt x="2671" y="1964"/>
                  </a:lnTo>
                  <a:lnTo>
                    <a:pt x="2557" y="1690"/>
                  </a:lnTo>
                  <a:cubicBezTo>
                    <a:pt x="2512" y="1599"/>
                    <a:pt x="2489" y="1530"/>
                    <a:pt x="2443" y="1462"/>
                  </a:cubicBezTo>
                  <a:cubicBezTo>
                    <a:pt x="2420" y="1393"/>
                    <a:pt x="2398" y="1348"/>
                    <a:pt x="2375" y="1302"/>
                  </a:cubicBezTo>
                  <a:lnTo>
                    <a:pt x="2352" y="1233"/>
                  </a:lnTo>
                  <a:lnTo>
                    <a:pt x="2329" y="1188"/>
                  </a:lnTo>
                  <a:cubicBezTo>
                    <a:pt x="2306" y="1119"/>
                    <a:pt x="2283" y="1074"/>
                    <a:pt x="2261" y="1005"/>
                  </a:cubicBezTo>
                  <a:cubicBezTo>
                    <a:pt x="2261" y="960"/>
                    <a:pt x="2238" y="914"/>
                    <a:pt x="2215" y="868"/>
                  </a:cubicBezTo>
                  <a:lnTo>
                    <a:pt x="2192" y="800"/>
                  </a:lnTo>
                  <a:cubicBezTo>
                    <a:pt x="2169" y="708"/>
                    <a:pt x="2146" y="640"/>
                    <a:pt x="2101" y="549"/>
                  </a:cubicBezTo>
                  <a:lnTo>
                    <a:pt x="2078" y="480"/>
                  </a:lnTo>
                  <a:cubicBezTo>
                    <a:pt x="2078" y="412"/>
                    <a:pt x="2055" y="343"/>
                    <a:pt x="2010" y="275"/>
                  </a:cubicBezTo>
                  <a:cubicBezTo>
                    <a:pt x="2010" y="275"/>
                    <a:pt x="1987" y="252"/>
                    <a:pt x="1987" y="229"/>
                  </a:cubicBezTo>
                  <a:cubicBezTo>
                    <a:pt x="1941" y="183"/>
                    <a:pt x="1964" y="115"/>
                    <a:pt x="2010" y="92"/>
                  </a:cubicBezTo>
                  <a:cubicBezTo>
                    <a:pt x="2010" y="69"/>
                    <a:pt x="2032" y="69"/>
                    <a:pt x="2055" y="69"/>
                  </a:cubicBezTo>
                  <a:cubicBezTo>
                    <a:pt x="2101" y="69"/>
                    <a:pt x="2124" y="92"/>
                    <a:pt x="2124" y="115"/>
                  </a:cubicBezTo>
                  <a:cubicBezTo>
                    <a:pt x="2146" y="92"/>
                    <a:pt x="2146" y="92"/>
                    <a:pt x="2169" y="92"/>
                  </a:cubicBezTo>
                  <a:lnTo>
                    <a:pt x="2192" y="92"/>
                  </a:lnTo>
                  <a:cubicBezTo>
                    <a:pt x="2192" y="92"/>
                    <a:pt x="2169" y="92"/>
                    <a:pt x="2146" y="69"/>
                  </a:cubicBezTo>
                  <a:cubicBezTo>
                    <a:pt x="2124" y="69"/>
                    <a:pt x="2078" y="47"/>
                    <a:pt x="2055" y="24"/>
                  </a:cubicBezTo>
                  <a:cubicBezTo>
                    <a:pt x="2032" y="1"/>
                    <a:pt x="2032" y="1"/>
                    <a:pt x="2010"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669802" y="1878857"/>
              <a:ext cx="533880" cy="349654"/>
            </a:xfrm>
            <a:custGeom>
              <a:avLst/>
              <a:gdLst/>
              <a:ahLst/>
              <a:cxnLst/>
              <a:rect l="l" t="t" r="r" b="b"/>
              <a:pathLst>
                <a:path w="9656" h="6324" extrusionOk="0">
                  <a:moveTo>
                    <a:pt x="8332" y="1"/>
                  </a:moveTo>
                  <a:cubicBezTo>
                    <a:pt x="8286" y="1"/>
                    <a:pt x="8263" y="24"/>
                    <a:pt x="8218" y="47"/>
                  </a:cubicBezTo>
                  <a:cubicBezTo>
                    <a:pt x="8172" y="69"/>
                    <a:pt x="8104" y="115"/>
                    <a:pt x="8058" y="161"/>
                  </a:cubicBezTo>
                  <a:lnTo>
                    <a:pt x="8035" y="183"/>
                  </a:lnTo>
                  <a:lnTo>
                    <a:pt x="7967" y="229"/>
                  </a:lnTo>
                  <a:cubicBezTo>
                    <a:pt x="7898" y="298"/>
                    <a:pt x="7830" y="343"/>
                    <a:pt x="7784" y="389"/>
                  </a:cubicBezTo>
                  <a:cubicBezTo>
                    <a:pt x="7716" y="435"/>
                    <a:pt x="7670" y="480"/>
                    <a:pt x="7601" y="503"/>
                  </a:cubicBezTo>
                  <a:lnTo>
                    <a:pt x="7579" y="526"/>
                  </a:lnTo>
                  <a:cubicBezTo>
                    <a:pt x="7533" y="549"/>
                    <a:pt x="7464" y="594"/>
                    <a:pt x="7419" y="617"/>
                  </a:cubicBezTo>
                  <a:cubicBezTo>
                    <a:pt x="7350" y="686"/>
                    <a:pt x="7259" y="754"/>
                    <a:pt x="7191" y="823"/>
                  </a:cubicBezTo>
                  <a:lnTo>
                    <a:pt x="7122" y="868"/>
                  </a:lnTo>
                  <a:cubicBezTo>
                    <a:pt x="7099" y="868"/>
                    <a:pt x="7099" y="868"/>
                    <a:pt x="7099" y="891"/>
                  </a:cubicBezTo>
                  <a:lnTo>
                    <a:pt x="7054" y="891"/>
                  </a:lnTo>
                  <a:cubicBezTo>
                    <a:pt x="7031" y="937"/>
                    <a:pt x="6985" y="960"/>
                    <a:pt x="6962" y="982"/>
                  </a:cubicBezTo>
                  <a:cubicBezTo>
                    <a:pt x="6917" y="1005"/>
                    <a:pt x="6894" y="1005"/>
                    <a:pt x="6871" y="1028"/>
                  </a:cubicBezTo>
                  <a:lnTo>
                    <a:pt x="6825" y="1051"/>
                  </a:lnTo>
                  <a:lnTo>
                    <a:pt x="6780" y="1096"/>
                  </a:lnTo>
                  <a:cubicBezTo>
                    <a:pt x="6688" y="1142"/>
                    <a:pt x="6620" y="1188"/>
                    <a:pt x="6551" y="1233"/>
                  </a:cubicBezTo>
                  <a:lnTo>
                    <a:pt x="6415" y="1302"/>
                  </a:lnTo>
                  <a:lnTo>
                    <a:pt x="6278" y="1370"/>
                  </a:lnTo>
                  <a:cubicBezTo>
                    <a:pt x="6232" y="1393"/>
                    <a:pt x="6163" y="1439"/>
                    <a:pt x="6095" y="1485"/>
                  </a:cubicBezTo>
                  <a:lnTo>
                    <a:pt x="6026" y="1530"/>
                  </a:lnTo>
                  <a:cubicBezTo>
                    <a:pt x="5890" y="1621"/>
                    <a:pt x="5707" y="1736"/>
                    <a:pt x="5524" y="1827"/>
                  </a:cubicBezTo>
                  <a:cubicBezTo>
                    <a:pt x="5342" y="1918"/>
                    <a:pt x="5182" y="1987"/>
                    <a:pt x="4999" y="2078"/>
                  </a:cubicBezTo>
                  <a:lnTo>
                    <a:pt x="4954" y="2101"/>
                  </a:lnTo>
                  <a:lnTo>
                    <a:pt x="4908" y="2101"/>
                  </a:lnTo>
                  <a:lnTo>
                    <a:pt x="4862" y="2124"/>
                  </a:lnTo>
                  <a:lnTo>
                    <a:pt x="4794" y="2169"/>
                  </a:lnTo>
                  <a:lnTo>
                    <a:pt x="4771" y="2169"/>
                  </a:lnTo>
                  <a:lnTo>
                    <a:pt x="4748" y="2192"/>
                  </a:lnTo>
                  <a:cubicBezTo>
                    <a:pt x="4680" y="2215"/>
                    <a:pt x="4611" y="2261"/>
                    <a:pt x="4543" y="2283"/>
                  </a:cubicBezTo>
                  <a:cubicBezTo>
                    <a:pt x="4497" y="2306"/>
                    <a:pt x="4474" y="2329"/>
                    <a:pt x="4429" y="2329"/>
                  </a:cubicBezTo>
                  <a:cubicBezTo>
                    <a:pt x="4383" y="2352"/>
                    <a:pt x="4337" y="2375"/>
                    <a:pt x="4292" y="2375"/>
                  </a:cubicBezTo>
                  <a:cubicBezTo>
                    <a:pt x="4246" y="2420"/>
                    <a:pt x="4178" y="2443"/>
                    <a:pt x="4109" y="2466"/>
                  </a:cubicBezTo>
                  <a:cubicBezTo>
                    <a:pt x="4041" y="2489"/>
                    <a:pt x="3972" y="2512"/>
                    <a:pt x="3904" y="2557"/>
                  </a:cubicBezTo>
                  <a:cubicBezTo>
                    <a:pt x="3858" y="2557"/>
                    <a:pt x="3812" y="2580"/>
                    <a:pt x="3767" y="2603"/>
                  </a:cubicBezTo>
                  <a:lnTo>
                    <a:pt x="3698" y="2649"/>
                  </a:lnTo>
                  <a:cubicBezTo>
                    <a:pt x="3607" y="2694"/>
                    <a:pt x="3516" y="2717"/>
                    <a:pt x="3424" y="2740"/>
                  </a:cubicBezTo>
                  <a:cubicBezTo>
                    <a:pt x="3333" y="2763"/>
                    <a:pt x="3265" y="2786"/>
                    <a:pt x="3196" y="2831"/>
                  </a:cubicBezTo>
                  <a:lnTo>
                    <a:pt x="3128" y="2854"/>
                  </a:lnTo>
                  <a:cubicBezTo>
                    <a:pt x="3082" y="2877"/>
                    <a:pt x="3036" y="2900"/>
                    <a:pt x="2991" y="2922"/>
                  </a:cubicBezTo>
                  <a:cubicBezTo>
                    <a:pt x="2968" y="2922"/>
                    <a:pt x="2922" y="2945"/>
                    <a:pt x="2877" y="2945"/>
                  </a:cubicBezTo>
                  <a:lnTo>
                    <a:pt x="2831" y="2945"/>
                  </a:lnTo>
                  <a:cubicBezTo>
                    <a:pt x="2808" y="2922"/>
                    <a:pt x="2785" y="2922"/>
                    <a:pt x="2740" y="2900"/>
                  </a:cubicBezTo>
                  <a:cubicBezTo>
                    <a:pt x="2717" y="2922"/>
                    <a:pt x="2694" y="2922"/>
                    <a:pt x="2648" y="2945"/>
                  </a:cubicBezTo>
                  <a:cubicBezTo>
                    <a:pt x="2580" y="2968"/>
                    <a:pt x="2489" y="3014"/>
                    <a:pt x="2397" y="3037"/>
                  </a:cubicBezTo>
                  <a:cubicBezTo>
                    <a:pt x="2352" y="3059"/>
                    <a:pt x="2283" y="3082"/>
                    <a:pt x="2237" y="3105"/>
                  </a:cubicBezTo>
                  <a:cubicBezTo>
                    <a:pt x="2123" y="3128"/>
                    <a:pt x="2009" y="3174"/>
                    <a:pt x="1918" y="3219"/>
                  </a:cubicBezTo>
                  <a:lnTo>
                    <a:pt x="1781" y="3242"/>
                  </a:lnTo>
                  <a:lnTo>
                    <a:pt x="1667" y="3288"/>
                  </a:lnTo>
                  <a:cubicBezTo>
                    <a:pt x="1621" y="3311"/>
                    <a:pt x="1576" y="3311"/>
                    <a:pt x="1530" y="3333"/>
                  </a:cubicBezTo>
                  <a:lnTo>
                    <a:pt x="1416" y="3356"/>
                  </a:lnTo>
                  <a:cubicBezTo>
                    <a:pt x="1370" y="3356"/>
                    <a:pt x="1324" y="3379"/>
                    <a:pt x="1279" y="3379"/>
                  </a:cubicBezTo>
                  <a:lnTo>
                    <a:pt x="1233" y="3402"/>
                  </a:lnTo>
                  <a:lnTo>
                    <a:pt x="1165" y="3402"/>
                  </a:lnTo>
                  <a:cubicBezTo>
                    <a:pt x="1119" y="3425"/>
                    <a:pt x="1051" y="3425"/>
                    <a:pt x="1005" y="3447"/>
                  </a:cubicBezTo>
                  <a:cubicBezTo>
                    <a:pt x="959" y="3447"/>
                    <a:pt x="914" y="3447"/>
                    <a:pt x="891" y="3470"/>
                  </a:cubicBezTo>
                  <a:lnTo>
                    <a:pt x="868" y="3470"/>
                  </a:lnTo>
                  <a:cubicBezTo>
                    <a:pt x="799" y="3470"/>
                    <a:pt x="731" y="3470"/>
                    <a:pt x="663" y="3493"/>
                  </a:cubicBezTo>
                  <a:lnTo>
                    <a:pt x="457" y="3493"/>
                  </a:lnTo>
                  <a:cubicBezTo>
                    <a:pt x="457" y="3447"/>
                    <a:pt x="434" y="3425"/>
                    <a:pt x="411" y="3402"/>
                  </a:cubicBezTo>
                  <a:lnTo>
                    <a:pt x="366" y="3402"/>
                  </a:lnTo>
                  <a:cubicBezTo>
                    <a:pt x="343" y="3402"/>
                    <a:pt x="343" y="3402"/>
                    <a:pt x="320" y="3425"/>
                  </a:cubicBezTo>
                  <a:cubicBezTo>
                    <a:pt x="297" y="3425"/>
                    <a:pt x="297" y="3447"/>
                    <a:pt x="274" y="3470"/>
                  </a:cubicBezTo>
                  <a:cubicBezTo>
                    <a:pt x="274" y="3470"/>
                    <a:pt x="252" y="3493"/>
                    <a:pt x="229" y="3493"/>
                  </a:cubicBezTo>
                  <a:cubicBezTo>
                    <a:pt x="206" y="3539"/>
                    <a:pt x="183" y="3562"/>
                    <a:pt x="160" y="3607"/>
                  </a:cubicBezTo>
                  <a:cubicBezTo>
                    <a:pt x="160" y="3607"/>
                    <a:pt x="138" y="3630"/>
                    <a:pt x="138" y="3653"/>
                  </a:cubicBezTo>
                  <a:lnTo>
                    <a:pt x="115" y="3721"/>
                  </a:lnTo>
                  <a:lnTo>
                    <a:pt x="92" y="3790"/>
                  </a:lnTo>
                  <a:lnTo>
                    <a:pt x="69" y="3813"/>
                  </a:lnTo>
                  <a:lnTo>
                    <a:pt x="92" y="3813"/>
                  </a:lnTo>
                  <a:cubicBezTo>
                    <a:pt x="69" y="3858"/>
                    <a:pt x="46" y="3881"/>
                    <a:pt x="23" y="3927"/>
                  </a:cubicBezTo>
                  <a:cubicBezTo>
                    <a:pt x="23" y="3972"/>
                    <a:pt x="23" y="4018"/>
                    <a:pt x="23" y="4041"/>
                  </a:cubicBezTo>
                  <a:lnTo>
                    <a:pt x="1" y="4064"/>
                  </a:lnTo>
                  <a:cubicBezTo>
                    <a:pt x="1" y="4132"/>
                    <a:pt x="1" y="4178"/>
                    <a:pt x="1" y="4224"/>
                  </a:cubicBezTo>
                  <a:cubicBezTo>
                    <a:pt x="1" y="4292"/>
                    <a:pt x="1" y="4360"/>
                    <a:pt x="23" y="4429"/>
                  </a:cubicBezTo>
                  <a:cubicBezTo>
                    <a:pt x="46" y="4543"/>
                    <a:pt x="115" y="4657"/>
                    <a:pt x="229" y="4749"/>
                  </a:cubicBezTo>
                  <a:cubicBezTo>
                    <a:pt x="252" y="4794"/>
                    <a:pt x="297" y="4817"/>
                    <a:pt x="320" y="4863"/>
                  </a:cubicBezTo>
                  <a:cubicBezTo>
                    <a:pt x="366" y="4885"/>
                    <a:pt x="411" y="4908"/>
                    <a:pt x="457" y="4954"/>
                  </a:cubicBezTo>
                  <a:lnTo>
                    <a:pt x="480" y="4977"/>
                  </a:lnTo>
                  <a:cubicBezTo>
                    <a:pt x="503" y="5000"/>
                    <a:pt x="526" y="5000"/>
                    <a:pt x="526" y="5022"/>
                  </a:cubicBezTo>
                  <a:cubicBezTo>
                    <a:pt x="548" y="5022"/>
                    <a:pt x="548" y="5022"/>
                    <a:pt x="548" y="5045"/>
                  </a:cubicBezTo>
                  <a:lnTo>
                    <a:pt x="571" y="5068"/>
                  </a:lnTo>
                  <a:cubicBezTo>
                    <a:pt x="548" y="5091"/>
                    <a:pt x="548" y="5137"/>
                    <a:pt x="548" y="5159"/>
                  </a:cubicBezTo>
                  <a:cubicBezTo>
                    <a:pt x="548" y="5205"/>
                    <a:pt x="526" y="5228"/>
                    <a:pt x="526" y="5251"/>
                  </a:cubicBezTo>
                  <a:cubicBezTo>
                    <a:pt x="526" y="5273"/>
                    <a:pt x="526" y="5296"/>
                    <a:pt x="526" y="5319"/>
                  </a:cubicBezTo>
                  <a:cubicBezTo>
                    <a:pt x="526" y="5342"/>
                    <a:pt x="526" y="5388"/>
                    <a:pt x="503" y="5410"/>
                  </a:cubicBezTo>
                  <a:cubicBezTo>
                    <a:pt x="503" y="5502"/>
                    <a:pt x="503" y="5570"/>
                    <a:pt x="526" y="5662"/>
                  </a:cubicBezTo>
                  <a:cubicBezTo>
                    <a:pt x="548" y="5707"/>
                    <a:pt x="571" y="5776"/>
                    <a:pt x="617" y="5844"/>
                  </a:cubicBezTo>
                  <a:cubicBezTo>
                    <a:pt x="663" y="5935"/>
                    <a:pt x="754" y="6004"/>
                    <a:pt x="822" y="6050"/>
                  </a:cubicBezTo>
                  <a:cubicBezTo>
                    <a:pt x="891" y="6095"/>
                    <a:pt x="959" y="6118"/>
                    <a:pt x="1028" y="6164"/>
                  </a:cubicBezTo>
                  <a:cubicBezTo>
                    <a:pt x="1119" y="6187"/>
                    <a:pt x="1210" y="6232"/>
                    <a:pt x="1302" y="6255"/>
                  </a:cubicBezTo>
                  <a:cubicBezTo>
                    <a:pt x="1347" y="6278"/>
                    <a:pt x="1393" y="6278"/>
                    <a:pt x="1461" y="6278"/>
                  </a:cubicBezTo>
                  <a:cubicBezTo>
                    <a:pt x="1461" y="6278"/>
                    <a:pt x="1461" y="6278"/>
                    <a:pt x="1461" y="6255"/>
                  </a:cubicBezTo>
                  <a:cubicBezTo>
                    <a:pt x="1484" y="6209"/>
                    <a:pt x="1530" y="6187"/>
                    <a:pt x="1576" y="6164"/>
                  </a:cubicBezTo>
                  <a:lnTo>
                    <a:pt x="1621" y="6164"/>
                  </a:lnTo>
                  <a:cubicBezTo>
                    <a:pt x="1667" y="6164"/>
                    <a:pt x="1690" y="6164"/>
                    <a:pt x="1712" y="6187"/>
                  </a:cubicBezTo>
                  <a:cubicBezTo>
                    <a:pt x="1758" y="6209"/>
                    <a:pt x="1781" y="6255"/>
                    <a:pt x="1804" y="6278"/>
                  </a:cubicBezTo>
                  <a:lnTo>
                    <a:pt x="1827" y="6323"/>
                  </a:lnTo>
                  <a:lnTo>
                    <a:pt x="1849" y="6323"/>
                  </a:lnTo>
                  <a:cubicBezTo>
                    <a:pt x="1895" y="6323"/>
                    <a:pt x="1964" y="6323"/>
                    <a:pt x="2009" y="6301"/>
                  </a:cubicBezTo>
                  <a:cubicBezTo>
                    <a:pt x="2101" y="6301"/>
                    <a:pt x="2169" y="6278"/>
                    <a:pt x="2237" y="6278"/>
                  </a:cubicBezTo>
                  <a:lnTo>
                    <a:pt x="2283" y="6255"/>
                  </a:lnTo>
                  <a:cubicBezTo>
                    <a:pt x="2374" y="6232"/>
                    <a:pt x="2443" y="6232"/>
                    <a:pt x="2534" y="6209"/>
                  </a:cubicBezTo>
                  <a:lnTo>
                    <a:pt x="2648" y="6209"/>
                  </a:lnTo>
                  <a:cubicBezTo>
                    <a:pt x="2740" y="6187"/>
                    <a:pt x="2854" y="6164"/>
                    <a:pt x="2945" y="6141"/>
                  </a:cubicBezTo>
                  <a:cubicBezTo>
                    <a:pt x="3059" y="6141"/>
                    <a:pt x="3150" y="6118"/>
                    <a:pt x="3242" y="6095"/>
                  </a:cubicBezTo>
                  <a:lnTo>
                    <a:pt x="3379" y="6050"/>
                  </a:lnTo>
                  <a:cubicBezTo>
                    <a:pt x="3539" y="6027"/>
                    <a:pt x="3675" y="5981"/>
                    <a:pt x="3812" y="5935"/>
                  </a:cubicBezTo>
                  <a:lnTo>
                    <a:pt x="3904" y="5913"/>
                  </a:lnTo>
                  <a:cubicBezTo>
                    <a:pt x="3995" y="5890"/>
                    <a:pt x="4086" y="5844"/>
                    <a:pt x="4155" y="5821"/>
                  </a:cubicBezTo>
                  <a:lnTo>
                    <a:pt x="4200" y="5821"/>
                  </a:lnTo>
                  <a:cubicBezTo>
                    <a:pt x="4223" y="5798"/>
                    <a:pt x="4269" y="5798"/>
                    <a:pt x="4292" y="5776"/>
                  </a:cubicBezTo>
                  <a:lnTo>
                    <a:pt x="4337" y="5776"/>
                  </a:lnTo>
                  <a:cubicBezTo>
                    <a:pt x="4360" y="5753"/>
                    <a:pt x="4383" y="5753"/>
                    <a:pt x="4406" y="5753"/>
                  </a:cubicBezTo>
                  <a:cubicBezTo>
                    <a:pt x="4520" y="5707"/>
                    <a:pt x="4611" y="5684"/>
                    <a:pt x="4725" y="5639"/>
                  </a:cubicBezTo>
                  <a:lnTo>
                    <a:pt x="4908" y="5570"/>
                  </a:lnTo>
                  <a:cubicBezTo>
                    <a:pt x="5068" y="5525"/>
                    <a:pt x="5205" y="5479"/>
                    <a:pt x="5365" y="5410"/>
                  </a:cubicBezTo>
                  <a:lnTo>
                    <a:pt x="5387" y="5388"/>
                  </a:lnTo>
                  <a:cubicBezTo>
                    <a:pt x="5570" y="5319"/>
                    <a:pt x="5730" y="5251"/>
                    <a:pt x="5912" y="5159"/>
                  </a:cubicBezTo>
                  <a:cubicBezTo>
                    <a:pt x="6095" y="5091"/>
                    <a:pt x="6255" y="5000"/>
                    <a:pt x="6437" y="4908"/>
                  </a:cubicBezTo>
                  <a:cubicBezTo>
                    <a:pt x="6597" y="4840"/>
                    <a:pt x="6734" y="4749"/>
                    <a:pt x="6848" y="4680"/>
                  </a:cubicBezTo>
                  <a:lnTo>
                    <a:pt x="7191" y="4497"/>
                  </a:lnTo>
                  <a:lnTo>
                    <a:pt x="7305" y="4406"/>
                  </a:lnTo>
                  <a:cubicBezTo>
                    <a:pt x="7601" y="4246"/>
                    <a:pt x="7875" y="4064"/>
                    <a:pt x="8149" y="3858"/>
                  </a:cubicBezTo>
                  <a:cubicBezTo>
                    <a:pt x="8218" y="3790"/>
                    <a:pt x="8286" y="3744"/>
                    <a:pt x="8355" y="3676"/>
                  </a:cubicBezTo>
                  <a:cubicBezTo>
                    <a:pt x="8400" y="3653"/>
                    <a:pt x="8423" y="3630"/>
                    <a:pt x="8446" y="3584"/>
                  </a:cubicBezTo>
                  <a:lnTo>
                    <a:pt x="8492" y="3562"/>
                  </a:lnTo>
                  <a:cubicBezTo>
                    <a:pt x="8514" y="3539"/>
                    <a:pt x="8537" y="3516"/>
                    <a:pt x="8560" y="3493"/>
                  </a:cubicBezTo>
                  <a:lnTo>
                    <a:pt x="8606" y="3470"/>
                  </a:lnTo>
                  <a:cubicBezTo>
                    <a:pt x="8697" y="3379"/>
                    <a:pt x="8788" y="3265"/>
                    <a:pt x="8880" y="3174"/>
                  </a:cubicBezTo>
                  <a:cubicBezTo>
                    <a:pt x="8948" y="3082"/>
                    <a:pt x="9017" y="3014"/>
                    <a:pt x="9085" y="2922"/>
                  </a:cubicBezTo>
                  <a:cubicBezTo>
                    <a:pt x="9131" y="2877"/>
                    <a:pt x="9176" y="2831"/>
                    <a:pt x="9199" y="2786"/>
                  </a:cubicBezTo>
                  <a:cubicBezTo>
                    <a:pt x="9222" y="2763"/>
                    <a:pt x="9245" y="2740"/>
                    <a:pt x="9245" y="2740"/>
                  </a:cubicBezTo>
                  <a:cubicBezTo>
                    <a:pt x="9268" y="2717"/>
                    <a:pt x="9290" y="2694"/>
                    <a:pt x="9336" y="2671"/>
                  </a:cubicBezTo>
                  <a:cubicBezTo>
                    <a:pt x="9359" y="2649"/>
                    <a:pt x="9382" y="2626"/>
                    <a:pt x="9427" y="2626"/>
                  </a:cubicBezTo>
                  <a:cubicBezTo>
                    <a:pt x="9496" y="2512"/>
                    <a:pt x="9564" y="2398"/>
                    <a:pt x="9587" y="2283"/>
                  </a:cubicBezTo>
                  <a:cubicBezTo>
                    <a:pt x="9610" y="2238"/>
                    <a:pt x="9633" y="2169"/>
                    <a:pt x="9633" y="2124"/>
                  </a:cubicBezTo>
                  <a:cubicBezTo>
                    <a:pt x="9656" y="2078"/>
                    <a:pt x="9656" y="2032"/>
                    <a:pt x="9656" y="1987"/>
                  </a:cubicBezTo>
                  <a:cubicBezTo>
                    <a:pt x="9656" y="1964"/>
                    <a:pt x="9656" y="1918"/>
                    <a:pt x="9656" y="1873"/>
                  </a:cubicBezTo>
                  <a:lnTo>
                    <a:pt x="9656" y="1827"/>
                  </a:lnTo>
                  <a:cubicBezTo>
                    <a:pt x="9633" y="1758"/>
                    <a:pt x="9633" y="1690"/>
                    <a:pt x="9587" y="1621"/>
                  </a:cubicBezTo>
                  <a:cubicBezTo>
                    <a:pt x="9587" y="1576"/>
                    <a:pt x="9564" y="1553"/>
                    <a:pt x="9542" y="1507"/>
                  </a:cubicBezTo>
                  <a:cubicBezTo>
                    <a:pt x="9496" y="1462"/>
                    <a:pt x="9473" y="1416"/>
                    <a:pt x="9427" y="1393"/>
                  </a:cubicBezTo>
                  <a:cubicBezTo>
                    <a:pt x="9427" y="1370"/>
                    <a:pt x="9405" y="1348"/>
                    <a:pt x="9382" y="1325"/>
                  </a:cubicBezTo>
                  <a:cubicBezTo>
                    <a:pt x="9313" y="1279"/>
                    <a:pt x="9245" y="1233"/>
                    <a:pt x="9154" y="1188"/>
                  </a:cubicBezTo>
                  <a:cubicBezTo>
                    <a:pt x="9108" y="1188"/>
                    <a:pt x="9062" y="1165"/>
                    <a:pt x="9017" y="1165"/>
                  </a:cubicBezTo>
                  <a:lnTo>
                    <a:pt x="8971" y="1142"/>
                  </a:lnTo>
                  <a:lnTo>
                    <a:pt x="8971" y="1119"/>
                  </a:lnTo>
                  <a:lnTo>
                    <a:pt x="8971" y="1096"/>
                  </a:lnTo>
                  <a:cubicBezTo>
                    <a:pt x="8971" y="1096"/>
                    <a:pt x="8971" y="1074"/>
                    <a:pt x="8971" y="1074"/>
                  </a:cubicBezTo>
                  <a:lnTo>
                    <a:pt x="8994" y="1005"/>
                  </a:lnTo>
                  <a:lnTo>
                    <a:pt x="8994" y="937"/>
                  </a:lnTo>
                  <a:cubicBezTo>
                    <a:pt x="8994" y="914"/>
                    <a:pt x="9017" y="891"/>
                    <a:pt x="9017" y="868"/>
                  </a:cubicBezTo>
                  <a:cubicBezTo>
                    <a:pt x="9017" y="823"/>
                    <a:pt x="9017" y="800"/>
                    <a:pt x="9017" y="777"/>
                  </a:cubicBezTo>
                  <a:cubicBezTo>
                    <a:pt x="9017" y="731"/>
                    <a:pt x="9017" y="686"/>
                    <a:pt x="9017" y="663"/>
                  </a:cubicBezTo>
                  <a:cubicBezTo>
                    <a:pt x="9017" y="594"/>
                    <a:pt x="8994" y="526"/>
                    <a:pt x="8971" y="435"/>
                  </a:cubicBezTo>
                  <a:cubicBezTo>
                    <a:pt x="8948" y="389"/>
                    <a:pt x="8925" y="320"/>
                    <a:pt x="8902" y="275"/>
                  </a:cubicBezTo>
                  <a:cubicBezTo>
                    <a:pt x="8880" y="252"/>
                    <a:pt x="8834" y="206"/>
                    <a:pt x="8811" y="183"/>
                  </a:cubicBezTo>
                  <a:cubicBezTo>
                    <a:pt x="8788" y="161"/>
                    <a:pt x="8766" y="138"/>
                    <a:pt x="8743" y="115"/>
                  </a:cubicBezTo>
                  <a:cubicBezTo>
                    <a:pt x="8629" y="47"/>
                    <a:pt x="8560" y="24"/>
                    <a:pt x="8469"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749310" y="2023995"/>
              <a:ext cx="557876" cy="444310"/>
            </a:xfrm>
            <a:custGeom>
              <a:avLst/>
              <a:gdLst/>
              <a:ahLst/>
              <a:cxnLst/>
              <a:rect l="l" t="t" r="r" b="b"/>
              <a:pathLst>
                <a:path w="10090" h="8036" extrusionOk="0">
                  <a:moveTo>
                    <a:pt x="8012" y="1"/>
                  </a:moveTo>
                  <a:cubicBezTo>
                    <a:pt x="7967" y="1"/>
                    <a:pt x="7921" y="24"/>
                    <a:pt x="7898" y="46"/>
                  </a:cubicBezTo>
                  <a:cubicBezTo>
                    <a:pt x="7852" y="69"/>
                    <a:pt x="7830" y="92"/>
                    <a:pt x="7807" y="115"/>
                  </a:cubicBezTo>
                  <a:cubicBezTo>
                    <a:pt x="7807" y="138"/>
                    <a:pt x="7784" y="138"/>
                    <a:pt x="7761" y="161"/>
                  </a:cubicBezTo>
                  <a:cubicBezTo>
                    <a:pt x="7738" y="206"/>
                    <a:pt x="7693" y="252"/>
                    <a:pt x="7647" y="297"/>
                  </a:cubicBezTo>
                  <a:cubicBezTo>
                    <a:pt x="7579" y="389"/>
                    <a:pt x="7510" y="457"/>
                    <a:pt x="7442" y="549"/>
                  </a:cubicBezTo>
                  <a:cubicBezTo>
                    <a:pt x="7350" y="640"/>
                    <a:pt x="7259" y="754"/>
                    <a:pt x="7168" y="845"/>
                  </a:cubicBezTo>
                  <a:lnTo>
                    <a:pt x="7122" y="868"/>
                  </a:lnTo>
                  <a:cubicBezTo>
                    <a:pt x="7099" y="891"/>
                    <a:pt x="7076" y="914"/>
                    <a:pt x="7054" y="937"/>
                  </a:cubicBezTo>
                  <a:lnTo>
                    <a:pt x="7008" y="959"/>
                  </a:lnTo>
                  <a:cubicBezTo>
                    <a:pt x="6985" y="1005"/>
                    <a:pt x="6962" y="1028"/>
                    <a:pt x="6917" y="1051"/>
                  </a:cubicBezTo>
                  <a:cubicBezTo>
                    <a:pt x="6848" y="1119"/>
                    <a:pt x="6780" y="1165"/>
                    <a:pt x="6711" y="1233"/>
                  </a:cubicBezTo>
                  <a:cubicBezTo>
                    <a:pt x="6437" y="1439"/>
                    <a:pt x="6163" y="1621"/>
                    <a:pt x="5867" y="1781"/>
                  </a:cubicBezTo>
                  <a:lnTo>
                    <a:pt x="5753" y="1872"/>
                  </a:lnTo>
                  <a:lnTo>
                    <a:pt x="5410" y="2055"/>
                  </a:lnTo>
                  <a:cubicBezTo>
                    <a:pt x="5296" y="2124"/>
                    <a:pt x="5159" y="2215"/>
                    <a:pt x="4999" y="2283"/>
                  </a:cubicBezTo>
                  <a:cubicBezTo>
                    <a:pt x="4817" y="2375"/>
                    <a:pt x="4657" y="2466"/>
                    <a:pt x="4474" y="2534"/>
                  </a:cubicBezTo>
                  <a:cubicBezTo>
                    <a:pt x="4292" y="2626"/>
                    <a:pt x="4132" y="2694"/>
                    <a:pt x="3949" y="2763"/>
                  </a:cubicBezTo>
                  <a:lnTo>
                    <a:pt x="3927" y="2785"/>
                  </a:lnTo>
                  <a:cubicBezTo>
                    <a:pt x="3767" y="2854"/>
                    <a:pt x="3630" y="2900"/>
                    <a:pt x="3470" y="2945"/>
                  </a:cubicBezTo>
                  <a:lnTo>
                    <a:pt x="3287" y="3014"/>
                  </a:lnTo>
                  <a:cubicBezTo>
                    <a:pt x="3173" y="3059"/>
                    <a:pt x="3082" y="3082"/>
                    <a:pt x="2968" y="3128"/>
                  </a:cubicBezTo>
                  <a:cubicBezTo>
                    <a:pt x="2945" y="3128"/>
                    <a:pt x="2922" y="3128"/>
                    <a:pt x="2899" y="3151"/>
                  </a:cubicBezTo>
                  <a:lnTo>
                    <a:pt x="2854" y="3151"/>
                  </a:lnTo>
                  <a:cubicBezTo>
                    <a:pt x="2831" y="3173"/>
                    <a:pt x="2785" y="3173"/>
                    <a:pt x="2762" y="3196"/>
                  </a:cubicBezTo>
                  <a:lnTo>
                    <a:pt x="2717" y="3196"/>
                  </a:lnTo>
                  <a:cubicBezTo>
                    <a:pt x="2648" y="3219"/>
                    <a:pt x="2557" y="3265"/>
                    <a:pt x="2466" y="3288"/>
                  </a:cubicBezTo>
                  <a:lnTo>
                    <a:pt x="2374" y="3310"/>
                  </a:lnTo>
                  <a:cubicBezTo>
                    <a:pt x="2237" y="3356"/>
                    <a:pt x="2101" y="3402"/>
                    <a:pt x="1941" y="3425"/>
                  </a:cubicBezTo>
                  <a:lnTo>
                    <a:pt x="1804" y="3470"/>
                  </a:lnTo>
                  <a:cubicBezTo>
                    <a:pt x="1712" y="3493"/>
                    <a:pt x="1621" y="3516"/>
                    <a:pt x="1507" y="3516"/>
                  </a:cubicBezTo>
                  <a:cubicBezTo>
                    <a:pt x="1416" y="3539"/>
                    <a:pt x="1302" y="3562"/>
                    <a:pt x="1210" y="3584"/>
                  </a:cubicBezTo>
                  <a:lnTo>
                    <a:pt x="1096" y="3584"/>
                  </a:lnTo>
                  <a:cubicBezTo>
                    <a:pt x="1005" y="3607"/>
                    <a:pt x="936" y="3607"/>
                    <a:pt x="845" y="3630"/>
                  </a:cubicBezTo>
                  <a:lnTo>
                    <a:pt x="799" y="3653"/>
                  </a:lnTo>
                  <a:cubicBezTo>
                    <a:pt x="708" y="3653"/>
                    <a:pt x="617" y="3676"/>
                    <a:pt x="526" y="3698"/>
                  </a:cubicBezTo>
                  <a:lnTo>
                    <a:pt x="389" y="3698"/>
                  </a:lnTo>
                  <a:lnTo>
                    <a:pt x="366" y="3653"/>
                  </a:lnTo>
                  <a:cubicBezTo>
                    <a:pt x="343" y="3630"/>
                    <a:pt x="320" y="3584"/>
                    <a:pt x="274" y="3562"/>
                  </a:cubicBezTo>
                  <a:cubicBezTo>
                    <a:pt x="252" y="3539"/>
                    <a:pt x="229" y="3539"/>
                    <a:pt x="183" y="3539"/>
                  </a:cubicBezTo>
                  <a:lnTo>
                    <a:pt x="138" y="3539"/>
                  </a:lnTo>
                  <a:cubicBezTo>
                    <a:pt x="92" y="3562"/>
                    <a:pt x="46" y="3584"/>
                    <a:pt x="23" y="3630"/>
                  </a:cubicBezTo>
                  <a:cubicBezTo>
                    <a:pt x="1" y="3676"/>
                    <a:pt x="1" y="3721"/>
                    <a:pt x="1" y="3790"/>
                  </a:cubicBezTo>
                  <a:cubicBezTo>
                    <a:pt x="23" y="3813"/>
                    <a:pt x="23" y="3835"/>
                    <a:pt x="46" y="3881"/>
                  </a:cubicBezTo>
                  <a:cubicBezTo>
                    <a:pt x="46" y="3881"/>
                    <a:pt x="46" y="3881"/>
                    <a:pt x="46" y="3904"/>
                  </a:cubicBezTo>
                  <a:cubicBezTo>
                    <a:pt x="46" y="3927"/>
                    <a:pt x="69" y="3950"/>
                    <a:pt x="69" y="3972"/>
                  </a:cubicBezTo>
                  <a:cubicBezTo>
                    <a:pt x="69" y="3995"/>
                    <a:pt x="69" y="4018"/>
                    <a:pt x="69" y="4018"/>
                  </a:cubicBezTo>
                  <a:lnTo>
                    <a:pt x="69" y="4041"/>
                  </a:lnTo>
                  <a:lnTo>
                    <a:pt x="92" y="4109"/>
                  </a:lnTo>
                  <a:lnTo>
                    <a:pt x="92" y="4201"/>
                  </a:lnTo>
                  <a:lnTo>
                    <a:pt x="92" y="4246"/>
                  </a:lnTo>
                  <a:cubicBezTo>
                    <a:pt x="115" y="4292"/>
                    <a:pt x="115" y="4360"/>
                    <a:pt x="115" y="4406"/>
                  </a:cubicBezTo>
                  <a:cubicBezTo>
                    <a:pt x="138" y="4452"/>
                    <a:pt x="138" y="4497"/>
                    <a:pt x="160" y="4543"/>
                  </a:cubicBezTo>
                  <a:lnTo>
                    <a:pt x="160" y="4589"/>
                  </a:lnTo>
                  <a:lnTo>
                    <a:pt x="183" y="4634"/>
                  </a:lnTo>
                  <a:cubicBezTo>
                    <a:pt x="206" y="4726"/>
                    <a:pt x="229" y="4840"/>
                    <a:pt x="252" y="4931"/>
                  </a:cubicBezTo>
                  <a:cubicBezTo>
                    <a:pt x="274" y="5000"/>
                    <a:pt x="274" y="5068"/>
                    <a:pt x="297" y="5136"/>
                  </a:cubicBezTo>
                  <a:lnTo>
                    <a:pt x="297" y="5182"/>
                  </a:lnTo>
                  <a:cubicBezTo>
                    <a:pt x="320" y="5228"/>
                    <a:pt x="343" y="5273"/>
                    <a:pt x="343" y="5319"/>
                  </a:cubicBezTo>
                  <a:cubicBezTo>
                    <a:pt x="366" y="5365"/>
                    <a:pt x="366" y="5388"/>
                    <a:pt x="389" y="5433"/>
                  </a:cubicBezTo>
                  <a:cubicBezTo>
                    <a:pt x="389" y="5456"/>
                    <a:pt x="411" y="5479"/>
                    <a:pt x="411" y="5502"/>
                  </a:cubicBezTo>
                  <a:cubicBezTo>
                    <a:pt x="434" y="5547"/>
                    <a:pt x="434" y="5570"/>
                    <a:pt x="434" y="5616"/>
                  </a:cubicBezTo>
                  <a:cubicBezTo>
                    <a:pt x="457" y="5639"/>
                    <a:pt x="457" y="5684"/>
                    <a:pt x="480" y="5707"/>
                  </a:cubicBezTo>
                  <a:cubicBezTo>
                    <a:pt x="503" y="5798"/>
                    <a:pt x="526" y="5913"/>
                    <a:pt x="571" y="6004"/>
                  </a:cubicBezTo>
                  <a:cubicBezTo>
                    <a:pt x="571" y="6072"/>
                    <a:pt x="594" y="6118"/>
                    <a:pt x="617" y="6186"/>
                  </a:cubicBezTo>
                  <a:cubicBezTo>
                    <a:pt x="663" y="6346"/>
                    <a:pt x="708" y="6483"/>
                    <a:pt x="799" y="6620"/>
                  </a:cubicBezTo>
                  <a:cubicBezTo>
                    <a:pt x="822" y="6643"/>
                    <a:pt x="845" y="6689"/>
                    <a:pt x="868" y="6711"/>
                  </a:cubicBezTo>
                  <a:cubicBezTo>
                    <a:pt x="891" y="6757"/>
                    <a:pt x="914" y="6780"/>
                    <a:pt x="936" y="6803"/>
                  </a:cubicBezTo>
                  <a:cubicBezTo>
                    <a:pt x="959" y="6848"/>
                    <a:pt x="982" y="6894"/>
                    <a:pt x="1005" y="6940"/>
                  </a:cubicBezTo>
                  <a:cubicBezTo>
                    <a:pt x="1051" y="6985"/>
                    <a:pt x="1073" y="7054"/>
                    <a:pt x="1119" y="7099"/>
                  </a:cubicBezTo>
                  <a:cubicBezTo>
                    <a:pt x="1142" y="7168"/>
                    <a:pt x="1188" y="7214"/>
                    <a:pt x="1233" y="7259"/>
                  </a:cubicBezTo>
                  <a:lnTo>
                    <a:pt x="1233" y="7282"/>
                  </a:lnTo>
                  <a:cubicBezTo>
                    <a:pt x="1256" y="7305"/>
                    <a:pt x="1279" y="7305"/>
                    <a:pt x="1324" y="7328"/>
                  </a:cubicBezTo>
                  <a:lnTo>
                    <a:pt x="1324" y="7351"/>
                  </a:lnTo>
                  <a:lnTo>
                    <a:pt x="1347" y="7396"/>
                  </a:lnTo>
                  <a:cubicBezTo>
                    <a:pt x="1393" y="7465"/>
                    <a:pt x="1461" y="7533"/>
                    <a:pt x="1530" y="7602"/>
                  </a:cubicBezTo>
                  <a:cubicBezTo>
                    <a:pt x="1621" y="7670"/>
                    <a:pt x="1712" y="7739"/>
                    <a:pt x="1781" y="7784"/>
                  </a:cubicBezTo>
                  <a:cubicBezTo>
                    <a:pt x="1849" y="7830"/>
                    <a:pt x="1918" y="7875"/>
                    <a:pt x="1986" y="7921"/>
                  </a:cubicBezTo>
                  <a:cubicBezTo>
                    <a:pt x="2169" y="7990"/>
                    <a:pt x="2397" y="8035"/>
                    <a:pt x="2557" y="8035"/>
                  </a:cubicBezTo>
                  <a:lnTo>
                    <a:pt x="2968" y="8035"/>
                  </a:lnTo>
                  <a:cubicBezTo>
                    <a:pt x="3014" y="8035"/>
                    <a:pt x="3036" y="8012"/>
                    <a:pt x="3059" y="8012"/>
                  </a:cubicBezTo>
                  <a:cubicBezTo>
                    <a:pt x="3150" y="8012"/>
                    <a:pt x="3219" y="8012"/>
                    <a:pt x="3287" y="7990"/>
                  </a:cubicBezTo>
                  <a:cubicBezTo>
                    <a:pt x="3379" y="7990"/>
                    <a:pt x="3470" y="7967"/>
                    <a:pt x="3561" y="7944"/>
                  </a:cubicBezTo>
                  <a:cubicBezTo>
                    <a:pt x="3630" y="7944"/>
                    <a:pt x="3675" y="7921"/>
                    <a:pt x="3744" y="7921"/>
                  </a:cubicBezTo>
                  <a:lnTo>
                    <a:pt x="3835" y="7898"/>
                  </a:lnTo>
                  <a:cubicBezTo>
                    <a:pt x="3927" y="7898"/>
                    <a:pt x="3995" y="7875"/>
                    <a:pt x="4086" y="7853"/>
                  </a:cubicBezTo>
                  <a:cubicBezTo>
                    <a:pt x="4132" y="7853"/>
                    <a:pt x="4178" y="7830"/>
                    <a:pt x="4223" y="7830"/>
                  </a:cubicBezTo>
                  <a:cubicBezTo>
                    <a:pt x="4269" y="7807"/>
                    <a:pt x="4315" y="7807"/>
                    <a:pt x="4337" y="7784"/>
                  </a:cubicBezTo>
                  <a:cubicBezTo>
                    <a:pt x="4406" y="7784"/>
                    <a:pt x="4474" y="7761"/>
                    <a:pt x="4543" y="7739"/>
                  </a:cubicBezTo>
                  <a:lnTo>
                    <a:pt x="4611" y="7739"/>
                  </a:lnTo>
                  <a:cubicBezTo>
                    <a:pt x="4703" y="7716"/>
                    <a:pt x="4794" y="7693"/>
                    <a:pt x="4862" y="7647"/>
                  </a:cubicBezTo>
                  <a:lnTo>
                    <a:pt x="4931" y="7624"/>
                  </a:lnTo>
                  <a:cubicBezTo>
                    <a:pt x="5091" y="7579"/>
                    <a:pt x="5228" y="7533"/>
                    <a:pt x="5387" y="7487"/>
                  </a:cubicBezTo>
                  <a:cubicBezTo>
                    <a:pt x="5501" y="7442"/>
                    <a:pt x="5593" y="7396"/>
                    <a:pt x="5707" y="7351"/>
                  </a:cubicBezTo>
                  <a:cubicBezTo>
                    <a:pt x="5730" y="7328"/>
                    <a:pt x="5730" y="7328"/>
                    <a:pt x="5753" y="7328"/>
                  </a:cubicBezTo>
                  <a:lnTo>
                    <a:pt x="5798" y="7305"/>
                  </a:lnTo>
                  <a:lnTo>
                    <a:pt x="5844" y="7282"/>
                  </a:lnTo>
                  <a:lnTo>
                    <a:pt x="6004" y="7236"/>
                  </a:lnTo>
                  <a:cubicBezTo>
                    <a:pt x="6095" y="7191"/>
                    <a:pt x="6209" y="7145"/>
                    <a:pt x="6323" y="7099"/>
                  </a:cubicBezTo>
                  <a:lnTo>
                    <a:pt x="6369" y="7077"/>
                  </a:lnTo>
                  <a:cubicBezTo>
                    <a:pt x="6506" y="7008"/>
                    <a:pt x="6688" y="6940"/>
                    <a:pt x="6871" y="6848"/>
                  </a:cubicBezTo>
                  <a:lnTo>
                    <a:pt x="6985" y="6780"/>
                  </a:lnTo>
                  <a:lnTo>
                    <a:pt x="7350" y="6597"/>
                  </a:lnTo>
                  <a:cubicBezTo>
                    <a:pt x="7647" y="6437"/>
                    <a:pt x="7944" y="6255"/>
                    <a:pt x="8263" y="6027"/>
                  </a:cubicBezTo>
                  <a:cubicBezTo>
                    <a:pt x="8355" y="5981"/>
                    <a:pt x="8423" y="5935"/>
                    <a:pt x="8514" y="5867"/>
                  </a:cubicBezTo>
                  <a:cubicBezTo>
                    <a:pt x="8583" y="5798"/>
                    <a:pt x="8674" y="5730"/>
                    <a:pt x="8766" y="5661"/>
                  </a:cubicBezTo>
                  <a:cubicBezTo>
                    <a:pt x="8902" y="5524"/>
                    <a:pt x="9039" y="5388"/>
                    <a:pt x="9176" y="5251"/>
                  </a:cubicBezTo>
                  <a:cubicBezTo>
                    <a:pt x="9268" y="5159"/>
                    <a:pt x="9336" y="5091"/>
                    <a:pt x="9405" y="5022"/>
                  </a:cubicBezTo>
                  <a:cubicBezTo>
                    <a:pt x="9473" y="4954"/>
                    <a:pt x="9519" y="4885"/>
                    <a:pt x="9564" y="4840"/>
                  </a:cubicBezTo>
                  <a:cubicBezTo>
                    <a:pt x="9633" y="4771"/>
                    <a:pt x="9701" y="4726"/>
                    <a:pt x="9747" y="4657"/>
                  </a:cubicBezTo>
                  <a:cubicBezTo>
                    <a:pt x="9815" y="4589"/>
                    <a:pt x="9861" y="4520"/>
                    <a:pt x="9884" y="4475"/>
                  </a:cubicBezTo>
                  <a:cubicBezTo>
                    <a:pt x="9930" y="4429"/>
                    <a:pt x="9952" y="4383"/>
                    <a:pt x="9975" y="4315"/>
                  </a:cubicBezTo>
                  <a:cubicBezTo>
                    <a:pt x="10021" y="4246"/>
                    <a:pt x="10044" y="4178"/>
                    <a:pt x="10089" y="4109"/>
                  </a:cubicBezTo>
                  <a:lnTo>
                    <a:pt x="10089" y="4064"/>
                  </a:lnTo>
                  <a:lnTo>
                    <a:pt x="10089" y="4018"/>
                  </a:lnTo>
                  <a:cubicBezTo>
                    <a:pt x="10067" y="3927"/>
                    <a:pt x="10067" y="3835"/>
                    <a:pt x="10067" y="3744"/>
                  </a:cubicBezTo>
                  <a:cubicBezTo>
                    <a:pt x="10067" y="3676"/>
                    <a:pt x="10044" y="3607"/>
                    <a:pt x="10044" y="3539"/>
                  </a:cubicBezTo>
                  <a:lnTo>
                    <a:pt x="10044" y="3447"/>
                  </a:lnTo>
                  <a:lnTo>
                    <a:pt x="10044" y="3425"/>
                  </a:lnTo>
                  <a:lnTo>
                    <a:pt x="10044" y="3402"/>
                  </a:lnTo>
                  <a:cubicBezTo>
                    <a:pt x="10021" y="3356"/>
                    <a:pt x="10021" y="3288"/>
                    <a:pt x="9998" y="3242"/>
                  </a:cubicBezTo>
                  <a:lnTo>
                    <a:pt x="9998" y="3196"/>
                  </a:lnTo>
                  <a:lnTo>
                    <a:pt x="9975" y="3151"/>
                  </a:lnTo>
                  <a:lnTo>
                    <a:pt x="9975" y="3105"/>
                  </a:lnTo>
                  <a:cubicBezTo>
                    <a:pt x="9975" y="3082"/>
                    <a:pt x="9975" y="3059"/>
                    <a:pt x="9975" y="3059"/>
                  </a:cubicBezTo>
                  <a:lnTo>
                    <a:pt x="9952" y="3037"/>
                  </a:lnTo>
                  <a:lnTo>
                    <a:pt x="9952" y="3014"/>
                  </a:lnTo>
                  <a:cubicBezTo>
                    <a:pt x="9930" y="2922"/>
                    <a:pt x="9884" y="2854"/>
                    <a:pt x="9838" y="2785"/>
                  </a:cubicBezTo>
                  <a:cubicBezTo>
                    <a:pt x="9815" y="2740"/>
                    <a:pt x="9793" y="2694"/>
                    <a:pt x="9770" y="2671"/>
                  </a:cubicBezTo>
                  <a:cubicBezTo>
                    <a:pt x="9747" y="2626"/>
                    <a:pt x="9724" y="2580"/>
                    <a:pt x="9701" y="2557"/>
                  </a:cubicBezTo>
                  <a:cubicBezTo>
                    <a:pt x="9633" y="2443"/>
                    <a:pt x="9587" y="2329"/>
                    <a:pt x="9519" y="2238"/>
                  </a:cubicBezTo>
                  <a:cubicBezTo>
                    <a:pt x="9496" y="2169"/>
                    <a:pt x="9473" y="2124"/>
                    <a:pt x="9450" y="2078"/>
                  </a:cubicBezTo>
                  <a:cubicBezTo>
                    <a:pt x="9427" y="2032"/>
                    <a:pt x="9405" y="2009"/>
                    <a:pt x="9405" y="1964"/>
                  </a:cubicBezTo>
                  <a:cubicBezTo>
                    <a:pt x="9382" y="1918"/>
                    <a:pt x="9359" y="1895"/>
                    <a:pt x="9336" y="1850"/>
                  </a:cubicBezTo>
                  <a:cubicBezTo>
                    <a:pt x="9290" y="1781"/>
                    <a:pt x="9268" y="1713"/>
                    <a:pt x="9222" y="1644"/>
                  </a:cubicBezTo>
                  <a:cubicBezTo>
                    <a:pt x="9176" y="1576"/>
                    <a:pt x="9154" y="1530"/>
                    <a:pt x="9108" y="1462"/>
                  </a:cubicBezTo>
                  <a:lnTo>
                    <a:pt x="9108" y="1439"/>
                  </a:lnTo>
                  <a:cubicBezTo>
                    <a:pt x="9062" y="1370"/>
                    <a:pt x="9017" y="1325"/>
                    <a:pt x="8971" y="1233"/>
                  </a:cubicBezTo>
                  <a:cubicBezTo>
                    <a:pt x="8948" y="1211"/>
                    <a:pt x="8925" y="1188"/>
                    <a:pt x="8902" y="1142"/>
                  </a:cubicBezTo>
                  <a:cubicBezTo>
                    <a:pt x="8880" y="1119"/>
                    <a:pt x="8880" y="1096"/>
                    <a:pt x="8857" y="1074"/>
                  </a:cubicBezTo>
                  <a:cubicBezTo>
                    <a:pt x="8811" y="1005"/>
                    <a:pt x="8766" y="959"/>
                    <a:pt x="8720" y="914"/>
                  </a:cubicBezTo>
                  <a:cubicBezTo>
                    <a:pt x="8651" y="845"/>
                    <a:pt x="8583" y="777"/>
                    <a:pt x="8537" y="708"/>
                  </a:cubicBezTo>
                  <a:lnTo>
                    <a:pt x="8492" y="686"/>
                  </a:lnTo>
                  <a:cubicBezTo>
                    <a:pt x="8469" y="640"/>
                    <a:pt x="8446" y="617"/>
                    <a:pt x="8423" y="594"/>
                  </a:cubicBezTo>
                  <a:cubicBezTo>
                    <a:pt x="8423" y="571"/>
                    <a:pt x="8400" y="549"/>
                    <a:pt x="8400" y="549"/>
                  </a:cubicBezTo>
                  <a:cubicBezTo>
                    <a:pt x="8400" y="526"/>
                    <a:pt x="8400" y="503"/>
                    <a:pt x="8400" y="480"/>
                  </a:cubicBezTo>
                  <a:cubicBezTo>
                    <a:pt x="8400" y="457"/>
                    <a:pt x="8400" y="434"/>
                    <a:pt x="8400" y="412"/>
                  </a:cubicBezTo>
                  <a:cubicBezTo>
                    <a:pt x="8400" y="389"/>
                    <a:pt x="8377" y="366"/>
                    <a:pt x="8377" y="343"/>
                  </a:cubicBezTo>
                  <a:cubicBezTo>
                    <a:pt x="8355" y="320"/>
                    <a:pt x="8355" y="297"/>
                    <a:pt x="8332" y="275"/>
                  </a:cubicBezTo>
                  <a:cubicBezTo>
                    <a:pt x="8309" y="252"/>
                    <a:pt x="8286" y="229"/>
                    <a:pt x="8263" y="229"/>
                  </a:cubicBezTo>
                  <a:lnTo>
                    <a:pt x="8241" y="183"/>
                  </a:lnTo>
                  <a:cubicBezTo>
                    <a:pt x="8241" y="183"/>
                    <a:pt x="8218" y="161"/>
                    <a:pt x="8218" y="161"/>
                  </a:cubicBezTo>
                  <a:cubicBezTo>
                    <a:pt x="8195" y="115"/>
                    <a:pt x="8195" y="92"/>
                    <a:pt x="8172" y="69"/>
                  </a:cubicBezTo>
                  <a:cubicBezTo>
                    <a:pt x="8149" y="46"/>
                    <a:pt x="8126" y="46"/>
                    <a:pt x="8104" y="24"/>
                  </a:cubicBezTo>
                  <a:cubicBezTo>
                    <a:pt x="8081" y="24"/>
                    <a:pt x="8058" y="1"/>
                    <a:pt x="8012" y="1"/>
                  </a:cubicBezTo>
                  <a:close/>
                </a:path>
              </a:pathLst>
            </a:custGeom>
            <a:solidFill>
              <a:srgbClr val="FE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369463" y="837734"/>
              <a:ext cx="170404" cy="167860"/>
            </a:xfrm>
            <a:custGeom>
              <a:avLst/>
              <a:gdLst/>
              <a:ahLst/>
              <a:cxnLst/>
              <a:rect l="l" t="t" r="r" b="b"/>
              <a:pathLst>
                <a:path w="3082" h="3036" extrusionOk="0">
                  <a:moveTo>
                    <a:pt x="890" y="0"/>
                  </a:moveTo>
                  <a:cubicBezTo>
                    <a:pt x="845" y="0"/>
                    <a:pt x="822" y="23"/>
                    <a:pt x="776" y="23"/>
                  </a:cubicBezTo>
                  <a:lnTo>
                    <a:pt x="685" y="23"/>
                  </a:lnTo>
                  <a:cubicBezTo>
                    <a:pt x="662" y="23"/>
                    <a:pt x="616" y="23"/>
                    <a:pt x="594" y="46"/>
                  </a:cubicBezTo>
                  <a:cubicBezTo>
                    <a:pt x="502" y="68"/>
                    <a:pt x="457" y="114"/>
                    <a:pt x="434" y="183"/>
                  </a:cubicBezTo>
                  <a:cubicBezTo>
                    <a:pt x="411" y="228"/>
                    <a:pt x="365" y="274"/>
                    <a:pt x="320" y="297"/>
                  </a:cubicBezTo>
                  <a:cubicBezTo>
                    <a:pt x="274" y="365"/>
                    <a:pt x="251" y="411"/>
                    <a:pt x="228" y="457"/>
                  </a:cubicBezTo>
                  <a:lnTo>
                    <a:pt x="183" y="525"/>
                  </a:lnTo>
                  <a:cubicBezTo>
                    <a:pt x="137" y="593"/>
                    <a:pt x="91" y="662"/>
                    <a:pt x="69" y="730"/>
                  </a:cubicBezTo>
                  <a:cubicBezTo>
                    <a:pt x="46" y="799"/>
                    <a:pt x="46" y="867"/>
                    <a:pt x="46" y="913"/>
                  </a:cubicBezTo>
                  <a:cubicBezTo>
                    <a:pt x="46" y="982"/>
                    <a:pt x="23" y="1027"/>
                    <a:pt x="23" y="1073"/>
                  </a:cubicBezTo>
                  <a:cubicBezTo>
                    <a:pt x="23" y="1096"/>
                    <a:pt x="0" y="1141"/>
                    <a:pt x="0" y="1164"/>
                  </a:cubicBezTo>
                  <a:cubicBezTo>
                    <a:pt x="0" y="1233"/>
                    <a:pt x="0" y="1301"/>
                    <a:pt x="0" y="1392"/>
                  </a:cubicBezTo>
                  <a:cubicBezTo>
                    <a:pt x="0" y="1461"/>
                    <a:pt x="0" y="1506"/>
                    <a:pt x="0" y="1575"/>
                  </a:cubicBezTo>
                  <a:cubicBezTo>
                    <a:pt x="0" y="1643"/>
                    <a:pt x="0" y="1712"/>
                    <a:pt x="0" y="1758"/>
                  </a:cubicBezTo>
                  <a:lnTo>
                    <a:pt x="0" y="1849"/>
                  </a:lnTo>
                  <a:cubicBezTo>
                    <a:pt x="0" y="1872"/>
                    <a:pt x="0" y="1917"/>
                    <a:pt x="0" y="1940"/>
                  </a:cubicBezTo>
                  <a:cubicBezTo>
                    <a:pt x="0" y="1986"/>
                    <a:pt x="0" y="2054"/>
                    <a:pt x="0" y="2100"/>
                  </a:cubicBezTo>
                  <a:lnTo>
                    <a:pt x="0" y="2168"/>
                  </a:lnTo>
                  <a:cubicBezTo>
                    <a:pt x="0" y="2214"/>
                    <a:pt x="0" y="2260"/>
                    <a:pt x="0" y="2305"/>
                  </a:cubicBezTo>
                  <a:cubicBezTo>
                    <a:pt x="0" y="2351"/>
                    <a:pt x="0" y="2420"/>
                    <a:pt x="0" y="2488"/>
                  </a:cubicBezTo>
                  <a:cubicBezTo>
                    <a:pt x="0" y="2534"/>
                    <a:pt x="0" y="2579"/>
                    <a:pt x="0" y="2625"/>
                  </a:cubicBezTo>
                  <a:cubicBezTo>
                    <a:pt x="0" y="2671"/>
                    <a:pt x="0" y="2739"/>
                    <a:pt x="23" y="2785"/>
                  </a:cubicBezTo>
                  <a:cubicBezTo>
                    <a:pt x="23" y="2808"/>
                    <a:pt x="23" y="2830"/>
                    <a:pt x="23" y="2853"/>
                  </a:cubicBezTo>
                  <a:cubicBezTo>
                    <a:pt x="23" y="2876"/>
                    <a:pt x="46" y="2922"/>
                    <a:pt x="69" y="2944"/>
                  </a:cubicBezTo>
                  <a:lnTo>
                    <a:pt x="114" y="2944"/>
                  </a:lnTo>
                  <a:cubicBezTo>
                    <a:pt x="160" y="2944"/>
                    <a:pt x="206" y="2967"/>
                    <a:pt x="251" y="2967"/>
                  </a:cubicBezTo>
                  <a:cubicBezTo>
                    <a:pt x="274" y="2990"/>
                    <a:pt x="297" y="2990"/>
                    <a:pt x="320" y="2990"/>
                  </a:cubicBezTo>
                  <a:cubicBezTo>
                    <a:pt x="411" y="3013"/>
                    <a:pt x="502" y="3013"/>
                    <a:pt x="616" y="3013"/>
                  </a:cubicBezTo>
                  <a:cubicBezTo>
                    <a:pt x="639" y="3036"/>
                    <a:pt x="685" y="3036"/>
                    <a:pt x="731" y="3036"/>
                  </a:cubicBezTo>
                  <a:lnTo>
                    <a:pt x="753" y="3036"/>
                  </a:lnTo>
                  <a:cubicBezTo>
                    <a:pt x="799" y="3036"/>
                    <a:pt x="845" y="3013"/>
                    <a:pt x="890" y="3013"/>
                  </a:cubicBezTo>
                  <a:lnTo>
                    <a:pt x="982" y="3013"/>
                  </a:lnTo>
                  <a:cubicBezTo>
                    <a:pt x="1050" y="2990"/>
                    <a:pt x="1141" y="2990"/>
                    <a:pt x="1210" y="2967"/>
                  </a:cubicBezTo>
                  <a:cubicBezTo>
                    <a:pt x="1256" y="2944"/>
                    <a:pt x="1301" y="2944"/>
                    <a:pt x="1324" y="2922"/>
                  </a:cubicBezTo>
                  <a:lnTo>
                    <a:pt x="1438" y="2899"/>
                  </a:lnTo>
                  <a:cubicBezTo>
                    <a:pt x="1575" y="2853"/>
                    <a:pt x="1712" y="2808"/>
                    <a:pt x="1849" y="2762"/>
                  </a:cubicBezTo>
                  <a:cubicBezTo>
                    <a:pt x="1917" y="2739"/>
                    <a:pt x="1986" y="2693"/>
                    <a:pt x="2077" y="2648"/>
                  </a:cubicBezTo>
                  <a:cubicBezTo>
                    <a:pt x="2146" y="2602"/>
                    <a:pt x="2214" y="2579"/>
                    <a:pt x="2306" y="2511"/>
                  </a:cubicBezTo>
                  <a:cubicBezTo>
                    <a:pt x="2442" y="2397"/>
                    <a:pt x="2534" y="2305"/>
                    <a:pt x="2625" y="2214"/>
                  </a:cubicBezTo>
                  <a:lnTo>
                    <a:pt x="2671" y="2146"/>
                  </a:lnTo>
                  <a:lnTo>
                    <a:pt x="2716" y="2077"/>
                  </a:lnTo>
                  <a:cubicBezTo>
                    <a:pt x="2739" y="2054"/>
                    <a:pt x="2785" y="2009"/>
                    <a:pt x="2808" y="1963"/>
                  </a:cubicBezTo>
                  <a:lnTo>
                    <a:pt x="2853" y="1917"/>
                  </a:lnTo>
                  <a:cubicBezTo>
                    <a:pt x="2876" y="1872"/>
                    <a:pt x="2922" y="1826"/>
                    <a:pt x="2945" y="1780"/>
                  </a:cubicBezTo>
                  <a:lnTo>
                    <a:pt x="2967" y="1735"/>
                  </a:lnTo>
                  <a:lnTo>
                    <a:pt x="2990" y="1712"/>
                  </a:lnTo>
                  <a:cubicBezTo>
                    <a:pt x="2990" y="1689"/>
                    <a:pt x="2990" y="1643"/>
                    <a:pt x="3013" y="1621"/>
                  </a:cubicBezTo>
                  <a:cubicBezTo>
                    <a:pt x="3036" y="1598"/>
                    <a:pt x="3059" y="1575"/>
                    <a:pt x="3082" y="1552"/>
                  </a:cubicBezTo>
                  <a:cubicBezTo>
                    <a:pt x="3082" y="1506"/>
                    <a:pt x="3082" y="1461"/>
                    <a:pt x="3059" y="1415"/>
                  </a:cubicBezTo>
                  <a:cubicBezTo>
                    <a:pt x="3036" y="1370"/>
                    <a:pt x="3036" y="1347"/>
                    <a:pt x="3013" y="1324"/>
                  </a:cubicBezTo>
                  <a:cubicBezTo>
                    <a:pt x="2967" y="1278"/>
                    <a:pt x="2922" y="1233"/>
                    <a:pt x="2876" y="1210"/>
                  </a:cubicBezTo>
                  <a:lnTo>
                    <a:pt x="2853" y="1187"/>
                  </a:lnTo>
                  <a:cubicBezTo>
                    <a:pt x="2831" y="1164"/>
                    <a:pt x="2808" y="1141"/>
                    <a:pt x="2785" y="1118"/>
                  </a:cubicBezTo>
                  <a:cubicBezTo>
                    <a:pt x="2762" y="1096"/>
                    <a:pt x="2739" y="1073"/>
                    <a:pt x="2716" y="1050"/>
                  </a:cubicBezTo>
                  <a:cubicBezTo>
                    <a:pt x="2648" y="1004"/>
                    <a:pt x="2602" y="936"/>
                    <a:pt x="2534" y="890"/>
                  </a:cubicBezTo>
                  <a:cubicBezTo>
                    <a:pt x="2488" y="845"/>
                    <a:pt x="2442" y="799"/>
                    <a:pt x="2397" y="753"/>
                  </a:cubicBezTo>
                  <a:lnTo>
                    <a:pt x="2374" y="730"/>
                  </a:lnTo>
                  <a:cubicBezTo>
                    <a:pt x="2283" y="662"/>
                    <a:pt x="2214" y="593"/>
                    <a:pt x="2146" y="548"/>
                  </a:cubicBezTo>
                  <a:cubicBezTo>
                    <a:pt x="2077" y="479"/>
                    <a:pt x="2009" y="434"/>
                    <a:pt x="1940" y="388"/>
                  </a:cubicBezTo>
                  <a:cubicBezTo>
                    <a:pt x="1872" y="365"/>
                    <a:pt x="1826" y="320"/>
                    <a:pt x="1781" y="297"/>
                  </a:cubicBezTo>
                  <a:cubicBezTo>
                    <a:pt x="1689" y="228"/>
                    <a:pt x="1598" y="205"/>
                    <a:pt x="1507" y="160"/>
                  </a:cubicBezTo>
                  <a:lnTo>
                    <a:pt x="1484" y="137"/>
                  </a:lnTo>
                  <a:cubicBezTo>
                    <a:pt x="1415" y="114"/>
                    <a:pt x="1347" y="91"/>
                    <a:pt x="1278" y="68"/>
                  </a:cubicBezTo>
                  <a:cubicBezTo>
                    <a:pt x="1233" y="68"/>
                    <a:pt x="1210" y="46"/>
                    <a:pt x="1164" y="46"/>
                  </a:cubicBezTo>
                  <a:lnTo>
                    <a:pt x="1096" y="23"/>
                  </a:lnTo>
                  <a:cubicBezTo>
                    <a:pt x="1027" y="23"/>
                    <a:pt x="982" y="0"/>
                    <a:pt x="913" y="0"/>
                  </a:cubicBezTo>
                  <a:close/>
                </a:path>
              </a:pathLst>
            </a:custGeom>
            <a:solidFill>
              <a:srgbClr val="47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349227" y="922274"/>
              <a:ext cx="417827" cy="358445"/>
            </a:xfrm>
            <a:custGeom>
              <a:avLst/>
              <a:gdLst/>
              <a:ahLst/>
              <a:cxnLst/>
              <a:rect l="l" t="t" r="r" b="b"/>
              <a:pathLst>
                <a:path w="7557" h="6483" extrusionOk="0">
                  <a:moveTo>
                    <a:pt x="3493" y="0"/>
                  </a:moveTo>
                  <a:cubicBezTo>
                    <a:pt x="3448" y="23"/>
                    <a:pt x="3402" y="46"/>
                    <a:pt x="3379" y="92"/>
                  </a:cubicBezTo>
                  <a:cubicBezTo>
                    <a:pt x="3356" y="114"/>
                    <a:pt x="3356" y="160"/>
                    <a:pt x="3356" y="183"/>
                  </a:cubicBezTo>
                  <a:lnTo>
                    <a:pt x="3333" y="206"/>
                  </a:lnTo>
                  <a:lnTo>
                    <a:pt x="3311" y="251"/>
                  </a:lnTo>
                  <a:cubicBezTo>
                    <a:pt x="3288" y="297"/>
                    <a:pt x="3242" y="343"/>
                    <a:pt x="3219" y="388"/>
                  </a:cubicBezTo>
                  <a:lnTo>
                    <a:pt x="3174" y="434"/>
                  </a:lnTo>
                  <a:cubicBezTo>
                    <a:pt x="3151" y="480"/>
                    <a:pt x="3105" y="525"/>
                    <a:pt x="3082" y="548"/>
                  </a:cubicBezTo>
                  <a:lnTo>
                    <a:pt x="3037" y="617"/>
                  </a:lnTo>
                  <a:lnTo>
                    <a:pt x="2991" y="685"/>
                  </a:lnTo>
                  <a:cubicBezTo>
                    <a:pt x="2900" y="776"/>
                    <a:pt x="2808" y="868"/>
                    <a:pt x="2672" y="982"/>
                  </a:cubicBezTo>
                  <a:cubicBezTo>
                    <a:pt x="2580" y="1050"/>
                    <a:pt x="2512" y="1073"/>
                    <a:pt x="2443" y="1119"/>
                  </a:cubicBezTo>
                  <a:cubicBezTo>
                    <a:pt x="2352" y="1164"/>
                    <a:pt x="2283" y="1210"/>
                    <a:pt x="2215" y="1233"/>
                  </a:cubicBezTo>
                  <a:cubicBezTo>
                    <a:pt x="2078" y="1279"/>
                    <a:pt x="1941" y="1324"/>
                    <a:pt x="1804" y="1370"/>
                  </a:cubicBezTo>
                  <a:lnTo>
                    <a:pt x="1690" y="1393"/>
                  </a:lnTo>
                  <a:cubicBezTo>
                    <a:pt x="1667" y="1415"/>
                    <a:pt x="1622" y="1415"/>
                    <a:pt x="1576" y="1438"/>
                  </a:cubicBezTo>
                  <a:cubicBezTo>
                    <a:pt x="1507" y="1461"/>
                    <a:pt x="1416" y="1461"/>
                    <a:pt x="1348" y="1484"/>
                  </a:cubicBezTo>
                  <a:lnTo>
                    <a:pt x="1256" y="1484"/>
                  </a:lnTo>
                  <a:cubicBezTo>
                    <a:pt x="1188" y="1484"/>
                    <a:pt x="1165" y="1507"/>
                    <a:pt x="1119" y="1507"/>
                  </a:cubicBezTo>
                  <a:lnTo>
                    <a:pt x="1097" y="1507"/>
                  </a:lnTo>
                  <a:cubicBezTo>
                    <a:pt x="1051" y="1507"/>
                    <a:pt x="1005" y="1507"/>
                    <a:pt x="982" y="1484"/>
                  </a:cubicBezTo>
                  <a:cubicBezTo>
                    <a:pt x="868" y="1484"/>
                    <a:pt x="777" y="1484"/>
                    <a:pt x="686" y="1461"/>
                  </a:cubicBezTo>
                  <a:cubicBezTo>
                    <a:pt x="663" y="1461"/>
                    <a:pt x="640" y="1461"/>
                    <a:pt x="617" y="1438"/>
                  </a:cubicBezTo>
                  <a:cubicBezTo>
                    <a:pt x="572" y="1438"/>
                    <a:pt x="526" y="1415"/>
                    <a:pt x="480" y="1415"/>
                  </a:cubicBezTo>
                  <a:cubicBezTo>
                    <a:pt x="412" y="1415"/>
                    <a:pt x="366" y="1461"/>
                    <a:pt x="321" y="1507"/>
                  </a:cubicBezTo>
                  <a:cubicBezTo>
                    <a:pt x="298" y="1552"/>
                    <a:pt x="275" y="1644"/>
                    <a:pt x="321" y="1689"/>
                  </a:cubicBezTo>
                  <a:lnTo>
                    <a:pt x="343" y="1712"/>
                  </a:lnTo>
                  <a:cubicBezTo>
                    <a:pt x="321" y="1758"/>
                    <a:pt x="321" y="1804"/>
                    <a:pt x="321" y="1872"/>
                  </a:cubicBezTo>
                  <a:cubicBezTo>
                    <a:pt x="298" y="1895"/>
                    <a:pt x="298" y="1940"/>
                    <a:pt x="298" y="1986"/>
                  </a:cubicBezTo>
                  <a:cubicBezTo>
                    <a:pt x="275" y="2055"/>
                    <a:pt x="252" y="2146"/>
                    <a:pt x="229" y="2237"/>
                  </a:cubicBezTo>
                  <a:cubicBezTo>
                    <a:pt x="206" y="2374"/>
                    <a:pt x="184" y="2511"/>
                    <a:pt x="161" y="2625"/>
                  </a:cubicBezTo>
                  <a:lnTo>
                    <a:pt x="161" y="2694"/>
                  </a:lnTo>
                  <a:cubicBezTo>
                    <a:pt x="115" y="2922"/>
                    <a:pt x="115" y="3105"/>
                    <a:pt x="92" y="3287"/>
                  </a:cubicBezTo>
                  <a:cubicBezTo>
                    <a:pt x="92" y="3378"/>
                    <a:pt x="92" y="3493"/>
                    <a:pt x="92" y="3607"/>
                  </a:cubicBezTo>
                  <a:cubicBezTo>
                    <a:pt x="92" y="3675"/>
                    <a:pt x="92" y="3744"/>
                    <a:pt x="92" y="3835"/>
                  </a:cubicBezTo>
                  <a:cubicBezTo>
                    <a:pt x="92" y="3981"/>
                    <a:pt x="92" y="4147"/>
                    <a:pt x="92" y="4314"/>
                  </a:cubicBezTo>
                  <a:cubicBezTo>
                    <a:pt x="92" y="4406"/>
                    <a:pt x="69" y="4497"/>
                    <a:pt x="69" y="4588"/>
                  </a:cubicBezTo>
                  <a:cubicBezTo>
                    <a:pt x="69" y="4748"/>
                    <a:pt x="47" y="4885"/>
                    <a:pt x="47" y="5022"/>
                  </a:cubicBezTo>
                  <a:cubicBezTo>
                    <a:pt x="24" y="5159"/>
                    <a:pt x="24" y="5273"/>
                    <a:pt x="24" y="5410"/>
                  </a:cubicBezTo>
                  <a:lnTo>
                    <a:pt x="24" y="5524"/>
                  </a:lnTo>
                  <a:cubicBezTo>
                    <a:pt x="24" y="5593"/>
                    <a:pt x="1" y="5638"/>
                    <a:pt x="1" y="5707"/>
                  </a:cubicBezTo>
                  <a:lnTo>
                    <a:pt x="1" y="5729"/>
                  </a:lnTo>
                  <a:lnTo>
                    <a:pt x="1" y="5775"/>
                  </a:lnTo>
                  <a:cubicBezTo>
                    <a:pt x="1" y="5798"/>
                    <a:pt x="1" y="5821"/>
                    <a:pt x="1" y="5844"/>
                  </a:cubicBezTo>
                  <a:cubicBezTo>
                    <a:pt x="1" y="5866"/>
                    <a:pt x="1" y="5889"/>
                    <a:pt x="1" y="5889"/>
                  </a:cubicBezTo>
                  <a:cubicBezTo>
                    <a:pt x="1" y="5935"/>
                    <a:pt x="1" y="5958"/>
                    <a:pt x="1" y="5981"/>
                  </a:cubicBezTo>
                  <a:cubicBezTo>
                    <a:pt x="24" y="6026"/>
                    <a:pt x="24" y="6072"/>
                    <a:pt x="69" y="6117"/>
                  </a:cubicBezTo>
                  <a:cubicBezTo>
                    <a:pt x="92" y="6140"/>
                    <a:pt x="138" y="6163"/>
                    <a:pt x="161" y="6186"/>
                  </a:cubicBezTo>
                  <a:cubicBezTo>
                    <a:pt x="206" y="6209"/>
                    <a:pt x="229" y="6232"/>
                    <a:pt x="275" y="6254"/>
                  </a:cubicBezTo>
                  <a:cubicBezTo>
                    <a:pt x="298" y="6277"/>
                    <a:pt x="343" y="6300"/>
                    <a:pt x="389" y="6300"/>
                  </a:cubicBezTo>
                  <a:lnTo>
                    <a:pt x="412" y="6323"/>
                  </a:lnTo>
                  <a:lnTo>
                    <a:pt x="480" y="6369"/>
                  </a:lnTo>
                  <a:cubicBezTo>
                    <a:pt x="526" y="6391"/>
                    <a:pt x="594" y="6414"/>
                    <a:pt x="640" y="6437"/>
                  </a:cubicBezTo>
                  <a:cubicBezTo>
                    <a:pt x="663" y="6460"/>
                    <a:pt x="709" y="6460"/>
                    <a:pt x="731" y="6460"/>
                  </a:cubicBezTo>
                  <a:cubicBezTo>
                    <a:pt x="800" y="6460"/>
                    <a:pt x="823" y="6460"/>
                    <a:pt x="868" y="6483"/>
                  </a:cubicBezTo>
                  <a:lnTo>
                    <a:pt x="960" y="6483"/>
                  </a:lnTo>
                  <a:cubicBezTo>
                    <a:pt x="1142" y="6483"/>
                    <a:pt x="1302" y="6437"/>
                    <a:pt x="1439" y="6391"/>
                  </a:cubicBezTo>
                  <a:cubicBezTo>
                    <a:pt x="1599" y="6323"/>
                    <a:pt x="1713" y="6209"/>
                    <a:pt x="1781" y="6117"/>
                  </a:cubicBezTo>
                  <a:cubicBezTo>
                    <a:pt x="1850" y="6026"/>
                    <a:pt x="1895" y="5958"/>
                    <a:pt x="1918" y="5912"/>
                  </a:cubicBezTo>
                  <a:cubicBezTo>
                    <a:pt x="1964" y="5821"/>
                    <a:pt x="1987" y="5729"/>
                    <a:pt x="2010" y="5661"/>
                  </a:cubicBezTo>
                  <a:cubicBezTo>
                    <a:pt x="2032" y="5570"/>
                    <a:pt x="2032" y="5478"/>
                    <a:pt x="2032" y="5387"/>
                  </a:cubicBezTo>
                  <a:cubicBezTo>
                    <a:pt x="2032" y="5341"/>
                    <a:pt x="2032" y="5273"/>
                    <a:pt x="2010" y="5204"/>
                  </a:cubicBezTo>
                  <a:lnTo>
                    <a:pt x="2010" y="5159"/>
                  </a:lnTo>
                  <a:lnTo>
                    <a:pt x="2010" y="5113"/>
                  </a:lnTo>
                  <a:cubicBezTo>
                    <a:pt x="2010" y="5068"/>
                    <a:pt x="2010" y="5022"/>
                    <a:pt x="1987" y="4953"/>
                  </a:cubicBezTo>
                  <a:lnTo>
                    <a:pt x="1987" y="4931"/>
                  </a:lnTo>
                  <a:cubicBezTo>
                    <a:pt x="2055" y="4953"/>
                    <a:pt x="2124" y="4999"/>
                    <a:pt x="2192" y="5045"/>
                  </a:cubicBezTo>
                  <a:cubicBezTo>
                    <a:pt x="2215" y="5068"/>
                    <a:pt x="2261" y="5090"/>
                    <a:pt x="2283" y="5090"/>
                  </a:cubicBezTo>
                  <a:cubicBezTo>
                    <a:pt x="2306" y="5113"/>
                    <a:pt x="2329" y="5113"/>
                    <a:pt x="2329" y="5113"/>
                  </a:cubicBezTo>
                  <a:cubicBezTo>
                    <a:pt x="2352" y="5136"/>
                    <a:pt x="2375" y="5136"/>
                    <a:pt x="2375" y="5159"/>
                  </a:cubicBezTo>
                  <a:lnTo>
                    <a:pt x="2398" y="5159"/>
                  </a:lnTo>
                  <a:cubicBezTo>
                    <a:pt x="2466" y="5204"/>
                    <a:pt x="2557" y="5250"/>
                    <a:pt x="2626" y="5296"/>
                  </a:cubicBezTo>
                  <a:cubicBezTo>
                    <a:pt x="2649" y="5296"/>
                    <a:pt x="2672" y="5296"/>
                    <a:pt x="2694" y="5319"/>
                  </a:cubicBezTo>
                  <a:lnTo>
                    <a:pt x="2717" y="5319"/>
                  </a:lnTo>
                  <a:cubicBezTo>
                    <a:pt x="2786" y="5341"/>
                    <a:pt x="2854" y="5364"/>
                    <a:pt x="2923" y="5387"/>
                  </a:cubicBezTo>
                  <a:cubicBezTo>
                    <a:pt x="3014" y="5410"/>
                    <a:pt x="3105" y="5433"/>
                    <a:pt x="3174" y="5433"/>
                  </a:cubicBezTo>
                  <a:lnTo>
                    <a:pt x="3265" y="5456"/>
                  </a:lnTo>
                  <a:cubicBezTo>
                    <a:pt x="3333" y="5456"/>
                    <a:pt x="3425" y="5456"/>
                    <a:pt x="3493" y="5478"/>
                  </a:cubicBezTo>
                  <a:cubicBezTo>
                    <a:pt x="3539" y="5478"/>
                    <a:pt x="3562" y="5478"/>
                    <a:pt x="3607" y="5456"/>
                  </a:cubicBezTo>
                  <a:cubicBezTo>
                    <a:pt x="3676" y="5456"/>
                    <a:pt x="3767" y="5456"/>
                    <a:pt x="3836" y="5433"/>
                  </a:cubicBezTo>
                  <a:lnTo>
                    <a:pt x="3858" y="5433"/>
                  </a:lnTo>
                  <a:cubicBezTo>
                    <a:pt x="3973" y="5387"/>
                    <a:pt x="4064" y="5364"/>
                    <a:pt x="4178" y="5319"/>
                  </a:cubicBezTo>
                  <a:lnTo>
                    <a:pt x="4201" y="5319"/>
                  </a:lnTo>
                  <a:cubicBezTo>
                    <a:pt x="4246" y="5296"/>
                    <a:pt x="4269" y="5296"/>
                    <a:pt x="4292" y="5273"/>
                  </a:cubicBezTo>
                  <a:cubicBezTo>
                    <a:pt x="4338" y="5273"/>
                    <a:pt x="4361" y="5250"/>
                    <a:pt x="4406" y="5227"/>
                  </a:cubicBezTo>
                  <a:cubicBezTo>
                    <a:pt x="4452" y="5204"/>
                    <a:pt x="4520" y="5159"/>
                    <a:pt x="4566" y="5113"/>
                  </a:cubicBezTo>
                  <a:cubicBezTo>
                    <a:pt x="4612" y="5045"/>
                    <a:pt x="4680" y="4976"/>
                    <a:pt x="4749" y="4908"/>
                  </a:cubicBezTo>
                  <a:cubicBezTo>
                    <a:pt x="4771" y="4862"/>
                    <a:pt x="4817" y="4816"/>
                    <a:pt x="4840" y="4771"/>
                  </a:cubicBezTo>
                  <a:cubicBezTo>
                    <a:pt x="4886" y="4702"/>
                    <a:pt x="4931" y="4588"/>
                    <a:pt x="4977" y="4474"/>
                  </a:cubicBezTo>
                  <a:cubicBezTo>
                    <a:pt x="4977" y="4428"/>
                    <a:pt x="5000" y="4406"/>
                    <a:pt x="5000" y="4360"/>
                  </a:cubicBezTo>
                  <a:cubicBezTo>
                    <a:pt x="5023" y="4314"/>
                    <a:pt x="5045" y="4269"/>
                    <a:pt x="5045" y="4223"/>
                  </a:cubicBezTo>
                  <a:cubicBezTo>
                    <a:pt x="5068" y="4200"/>
                    <a:pt x="5068" y="4155"/>
                    <a:pt x="5068" y="4109"/>
                  </a:cubicBezTo>
                  <a:cubicBezTo>
                    <a:pt x="5068" y="4086"/>
                    <a:pt x="5068" y="4040"/>
                    <a:pt x="5068" y="4018"/>
                  </a:cubicBezTo>
                  <a:cubicBezTo>
                    <a:pt x="5068" y="3972"/>
                    <a:pt x="5091" y="3903"/>
                    <a:pt x="5114" y="3881"/>
                  </a:cubicBezTo>
                  <a:cubicBezTo>
                    <a:pt x="5114" y="3812"/>
                    <a:pt x="5182" y="3766"/>
                    <a:pt x="5228" y="3766"/>
                  </a:cubicBezTo>
                  <a:cubicBezTo>
                    <a:pt x="5251" y="3698"/>
                    <a:pt x="5251" y="3630"/>
                    <a:pt x="5251" y="3561"/>
                  </a:cubicBezTo>
                  <a:cubicBezTo>
                    <a:pt x="5274" y="3561"/>
                    <a:pt x="5296" y="3584"/>
                    <a:pt x="5342" y="3607"/>
                  </a:cubicBezTo>
                  <a:cubicBezTo>
                    <a:pt x="5365" y="3630"/>
                    <a:pt x="5388" y="3630"/>
                    <a:pt x="5411" y="3652"/>
                  </a:cubicBezTo>
                  <a:lnTo>
                    <a:pt x="5456" y="3675"/>
                  </a:lnTo>
                  <a:cubicBezTo>
                    <a:pt x="5525" y="3721"/>
                    <a:pt x="5570" y="3744"/>
                    <a:pt x="5639" y="3766"/>
                  </a:cubicBezTo>
                  <a:cubicBezTo>
                    <a:pt x="5707" y="3812"/>
                    <a:pt x="5799" y="3858"/>
                    <a:pt x="5867" y="3881"/>
                  </a:cubicBezTo>
                  <a:cubicBezTo>
                    <a:pt x="5936" y="3881"/>
                    <a:pt x="6027" y="3903"/>
                    <a:pt x="6095" y="3903"/>
                  </a:cubicBezTo>
                  <a:lnTo>
                    <a:pt x="6118" y="3903"/>
                  </a:lnTo>
                  <a:cubicBezTo>
                    <a:pt x="6209" y="3926"/>
                    <a:pt x="6278" y="3926"/>
                    <a:pt x="6346" y="3926"/>
                  </a:cubicBezTo>
                  <a:cubicBezTo>
                    <a:pt x="6461" y="3926"/>
                    <a:pt x="6552" y="3926"/>
                    <a:pt x="6666" y="3903"/>
                  </a:cubicBezTo>
                  <a:cubicBezTo>
                    <a:pt x="6712" y="3881"/>
                    <a:pt x="6734" y="3881"/>
                    <a:pt x="6780" y="3858"/>
                  </a:cubicBezTo>
                  <a:cubicBezTo>
                    <a:pt x="6826" y="3858"/>
                    <a:pt x="6871" y="3835"/>
                    <a:pt x="6917" y="3812"/>
                  </a:cubicBezTo>
                  <a:cubicBezTo>
                    <a:pt x="7008" y="3766"/>
                    <a:pt x="7100" y="3721"/>
                    <a:pt x="7168" y="3630"/>
                  </a:cubicBezTo>
                  <a:cubicBezTo>
                    <a:pt x="7237" y="3561"/>
                    <a:pt x="7282" y="3493"/>
                    <a:pt x="7328" y="3424"/>
                  </a:cubicBezTo>
                  <a:cubicBezTo>
                    <a:pt x="7374" y="3333"/>
                    <a:pt x="7419" y="3242"/>
                    <a:pt x="7465" y="3150"/>
                  </a:cubicBezTo>
                  <a:cubicBezTo>
                    <a:pt x="7465" y="3082"/>
                    <a:pt x="7510" y="3013"/>
                    <a:pt x="7510" y="2945"/>
                  </a:cubicBezTo>
                  <a:cubicBezTo>
                    <a:pt x="7556" y="2808"/>
                    <a:pt x="7510" y="2694"/>
                    <a:pt x="7488" y="2580"/>
                  </a:cubicBezTo>
                  <a:cubicBezTo>
                    <a:pt x="7465" y="2511"/>
                    <a:pt x="7396" y="2443"/>
                    <a:pt x="7305" y="2443"/>
                  </a:cubicBezTo>
                  <a:lnTo>
                    <a:pt x="7282" y="2443"/>
                  </a:lnTo>
                  <a:cubicBezTo>
                    <a:pt x="7191" y="2351"/>
                    <a:pt x="7077" y="2260"/>
                    <a:pt x="6963" y="2169"/>
                  </a:cubicBezTo>
                  <a:lnTo>
                    <a:pt x="6894" y="2100"/>
                  </a:lnTo>
                  <a:cubicBezTo>
                    <a:pt x="6849" y="2077"/>
                    <a:pt x="6803" y="2032"/>
                    <a:pt x="6780" y="2009"/>
                  </a:cubicBezTo>
                  <a:cubicBezTo>
                    <a:pt x="6712" y="1963"/>
                    <a:pt x="6620" y="1895"/>
                    <a:pt x="6552" y="1849"/>
                  </a:cubicBezTo>
                  <a:cubicBezTo>
                    <a:pt x="6461" y="1781"/>
                    <a:pt x="6392" y="1735"/>
                    <a:pt x="6324" y="1689"/>
                  </a:cubicBezTo>
                  <a:cubicBezTo>
                    <a:pt x="6232" y="1667"/>
                    <a:pt x="6164" y="1598"/>
                    <a:pt x="6072" y="1552"/>
                  </a:cubicBezTo>
                  <a:cubicBezTo>
                    <a:pt x="5981" y="1484"/>
                    <a:pt x="5890" y="1438"/>
                    <a:pt x="5799" y="1370"/>
                  </a:cubicBezTo>
                  <a:cubicBezTo>
                    <a:pt x="5753" y="1347"/>
                    <a:pt x="5684" y="1301"/>
                    <a:pt x="5616" y="1256"/>
                  </a:cubicBezTo>
                  <a:cubicBezTo>
                    <a:pt x="5548" y="1210"/>
                    <a:pt x="5479" y="1164"/>
                    <a:pt x="5388" y="1119"/>
                  </a:cubicBezTo>
                  <a:cubicBezTo>
                    <a:pt x="5342" y="1096"/>
                    <a:pt x="5319" y="1073"/>
                    <a:pt x="5274" y="1027"/>
                  </a:cubicBezTo>
                  <a:cubicBezTo>
                    <a:pt x="5228" y="1005"/>
                    <a:pt x="5205" y="982"/>
                    <a:pt x="5159" y="982"/>
                  </a:cubicBezTo>
                  <a:cubicBezTo>
                    <a:pt x="5091" y="936"/>
                    <a:pt x="5023" y="891"/>
                    <a:pt x="4954" y="845"/>
                  </a:cubicBezTo>
                  <a:cubicBezTo>
                    <a:pt x="4908" y="822"/>
                    <a:pt x="4863" y="799"/>
                    <a:pt x="4817" y="754"/>
                  </a:cubicBezTo>
                  <a:lnTo>
                    <a:pt x="4635" y="662"/>
                  </a:lnTo>
                  <a:lnTo>
                    <a:pt x="4452" y="548"/>
                  </a:lnTo>
                  <a:cubicBezTo>
                    <a:pt x="4406" y="525"/>
                    <a:pt x="4361" y="502"/>
                    <a:pt x="4292" y="457"/>
                  </a:cubicBezTo>
                  <a:cubicBezTo>
                    <a:pt x="4246" y="434"/>
                    <a:pt x="4201" y="411"/>
                    <a:pt x="4132" y="366"/>
                  </a:cubicBezTo>
                  <a:cubicBezTo>
                    <a:pt x="4041" y="297"/>
                    <a:pt x="3927" y="251"/>
                    <a:pt x="3858" y="183"/>
                  </a:cubicBezTo>
                  <a:lnTo>
                    <a:pt x="3836" y="160"/>
                  </a:lnTo>
                  <a:cubicBezTo>
                    <a:pt x="3790" y="114"/>
                    <a:pt x="3744" y="92"/>
                    <a:pt x="3699" y="69"/>
                  </a:cubicBezTo>
                  <a:cubicBezTo>
                    <a:pt x="3676" y="46"/>
                    <a:pt x="3630" y="23"/>
                    <a:pt x="3607"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464121" y="1130498"/>
              <a:ext cx="535097" cy="911234"/>
            </a:xfrm>
            <a:custGeom>
              <a:avLst/>
              <a:gdLst/>
              <a:ahLst/>
              <a:cxnLst/>
              <a:rect l="l" t="t" r="r" b="b"/>
              <a:pathLst>
                <a:path w="9678" h="16481" extrusionOk="0">
                  <a:moveTo>
                    <a:pt x="3196" y="0"/>
                  </a:moveTo>
                  <a:cubicBezTo>
                    <a:pt x="3127" y="0"/>
                    <a:pt x="3059" y="46"/>
                    <a:pt x="3013" y="115"/>
                  </a:cubicBezTo>
                  <a:cubicBezTo>
                    <a:pt x="3013" y="137"/>
                    <a:pt x="2990" y="206"/>
                    <a:pt x="2990" y="252"/>
                  </a:cubicBezTo>
                  <a:cubicBezTo>
                    <a:pt x="2990" y="274"/>
                    <a:pt x="2990" y="320"/>
                    <a:pt x="2990" y="343"/>
                  </a:cubicBezTo>
                  <a:cubicBezTo>
                    <a:pt x="2990" y="389"/>
                    <a:pt x="2990" y="434"/>
                    <a:pt x="2967" y="457"/>
                  </a:cubicBezTo>
                  <a:cubicBezTo>
                    <a:pt x="2967" y="503"/>
                    <a:pt x="2945" y="548"/>
                    <a:pt x="2922" y="594"/>
                  </a:cubicBezTo>
                  <a:cubicBezTo>
                    <a:pt x="2922" y="640"/>
                    <a:pt x="2899" y="662"/>
                    <a:pt x="2899" y="708"/>
                  </a:cubicBezTo>
                  <a:cubicBezTo>
                    <a:pt x="2853" y="822"/>
                    <a:pt x="2808" y="936"/>
                    <a:pt x="2762" y="1005"/>
                  </a:cubicBezTo>
                  <a:cubicBezTo>
                    <a:pt x="2739" y="1050"/>
                    <a:pt x="2693" y="1096"/>
                    <a:pt x="2671" y="1142"/>
                  </a:cubicBezTo>
                  <a:cubicBezTo>
                    <a:pt x="2602" y="1210"/>
                    <a:pt x="2534" y="1279"/>
                    <a:pt x="2488" y="1347"/>
                  </a:cubicBezTo>
                  <a:cubicBezTo>
                    <a:pt x="2442" y="1393"/>
                    <a:pt x="2374" y="1438"/>
                    <a:pt x="2328" y="1461"/>
                  </a:cubicBezTo>
                  <a:cubicBezTo>
                    <a:pt x="2283" y="1484"/>
                    <a:pt x="2260" y="1507"/>
                    <a:pt x="2214" y="1507"/>
                  </a:cubicBezTo>
                  <a:cubicBezTo>
                    <a:pt x="2191" y="1530"/>
                    <a:pt x="2168" y="1530"/>
                    <a:pt x="2123" y="1553"/>
                  </a:cubicBezTo>
                  <a:lnTo>
                    <a:pt x="2100" y="1553"/>
                  </a:lnTo>
                  <a:cubicBezTo>
                    <a:pt x="1986" y="1598"/>
                    <a:pt x="1895" y="1621"/>
                    <a:pt x="1780" y="1667"/>
                  </a:cubicBezTo>
                  <a:cubicBezTo>
                    <a:pt x="1666" y="1690"/>
                    <a:pt x="1529" y="1712"/>
                    <a:pt x="1415" y="1712"/>
                  </a:cubicBezTo>
                  <a:cubicBezTo>
                    <a:pt x="1347" y="1690"/>
                    <a:pt x="1255" y="1690"/>
                    <a:pt x="1187" y="1690"/>
                  </a:cubicBezTo>
                  <a:lnTo>
                    <a:pt x="1096" y="1667"/>
                  </a:lnTo>
                  <a:cubicBezTo>
                    <a:pt x="1027" y="1667"/>
                    <a:pt x="936" y="1644"/>
                    <a:pt x="845" y="1621"/>
                  </a:cubicBezTo>
                  <a:cubicBezTo>
                    <a:pt x="776" y="1598"/>
                    <a:pt x="708" y="1575"/>
                    <a:pt x="639" y="1553"/>
                  </a:cubicBezTo>
                  <a:lnTo>
                    <a:pt x="616" y="1553"/>
                  </a:lnTo>
                  <a:cubicBezTo>
                    <a:pt x="548" y="1530"/>
                    <a:pt x="479" y="1507"/>
                    <a:pt x="411" y="1461"/>
                  </a:cubicBezTo>
                  <a:cubicBezTo>
                    <a:pt x="365" y="1438"/>
                    <a:pt x="342" y="1416"/>
                    <a:pt x="297" y="1393"/>
                  </a:cubicBezTo>
                  <a:cubicBezTo>
                    <a:pt x="274" y="1370"/>
                    <a:pt x="251" y="1347"/>
                    <a:pt x="228" y="1347"/>
                  </a:cubicBezTo>
                  <a:cubicBezTo>
                    <a:pt x="205" y="1347"/>
                    <a:pt x="205" y="1347"/>
                    <a:pt x="183" y="1370"/>
                  </a:cubicBezTo>
                  <a:cubicBezTo>
                    <a:pt x="183" y="1347"/>
                    <a:pt x="160" y="1324"/>
                    <a:pt x="114" y="1324"/>
                  </a:cubicBezTo>
                  <a:cubicBezTo>
                    <a:pt x="91" y="1324"/>
                    <a:pt x="69" y="1324"/>
                    <a:pt x="69" y="1347"/>
                  </a:cubicBezTo>
                  <a:cubicBezTo>
                    <a:pt x="23" y="1370"/>
                    <a:pt x="0" y="1438"/>
                    <a:pt x="46" y="1484"/>
                  </a:cubicBezTo>
                  <a:cubicBezTo>
                    <a:pt x="46" y="1507"/>
                    <a:pt x="69" y="1530"/>
                    <a:pt x="69" y="1530"/>
                  </a:cubicBezTo>
                  <a:cubicBezTo>
                    <a:pt x="114" y="1598"/>
                    <a:pt x="137" y="1667"/>
                    <a:pt x="137" y="1735"/>
                  </a:cubicBezTo>
                  <a:lnTo>
                    <a:pt x="160" y="1804"/>
                  </a:lnTo>
                  <a:cubicBezTo>
                    <a:pt x="205" y="1895"/>
                    <a:pt x="228" y="1963"/>
                    <a:pt x="251" y="2055"/>
                  </a:cubicBezTo>
                  <a:lnTo>
                    <a:pt x="274" y="2123"/>
                  </a:lnTo>
                  <a:cubicBezTo>
                    <a:pt x="297" y="2169"/>
                    <a:pt x="320" y="2215"/>
                    <a:pt x="320" y="2260"/>
                  </a:cubicBezTo>
                  <a:cubicBezTo>
                    <a:pt x="342" y="2329"/>
                    <a:pt x="365" y="2374"/>
                    <a:pt x="388" y="2443"/>
                  </a:cubicBezTo>
                  <a:lnTo>
                    <a:pt x="411" y="2488"/>
                  </a:lnTo>
                  <a:lnTo>
                    <a:pt x="434" y="2557"/>
                  </a:lnTo>
                  <a:cubicBezTo>
                    <a:pt x="457" y="2603"/>
                    <a:pt x="479" y="2648"/>
                    <a:pt x="502" y="2717"/>
                  </a:cubicBezTo>
                  <a:cubicBezTo>
                    <a:pt x="548" y="2785"/>
                    <a:pt x="571" y="2854"/>
                    <a:pt x="616" y="2945"/>
                  </a:cubicBezTo>
                  <a:lnTo>
                    <a:pt x="730" y="3219"/>
                  </a:lnTo>
                  <a:lnTo>
                    <a:pt x="776" y="3356"/>
                  </a:lnTo>
                  <a:lnTo>
                    <a:pt x="845" y="3493"/>
                  </a:lnTo>
                  <a:cubicBezTo>
                    <a:pt x="890" y="3607"/>
                    <a:pt x="936" y="3721"/>
                    <a:pt x="982" y="3835"/>
                  </a:cubicBezTo>
                  <a:cubicBezTo>
                    <a:pt x="1050" y="3995"/>
                    <a:pt x="1141" y="4155"/>
                    <a:pt x="1210" y="4314"/>
                  </a:cubicBezTo>
                  <a:lnTo>
                    <a:pt x="1255" y="4429"/>
                  </a:lnTo>
                  <a:cubicBezTo>
                    <a:pt x="1255" y="4474"/>
                    <a:pt x="1278" y="4520"/>
                    <a:pt x="1301" y="4566"/>
                  </a:cubicBezTo>
                  <a:lnTo>
                    <a:pt x="1347" y="4657"/>
                  </a:lnTo>
                  <a:cubicBezTo>
                    <a:pt x="1370" y="4725"/>
                    <a:pt x="1392" y="4771"/>
                    <a:pt x="1415" y="4817"/>
                  </a:cubicBezTo>
                  <a:cubicBezTo>
                    <a:pt x="1461" y="4976"/>
                    <a:pt x="1529" y="5136"/>
                    <a:pt x="1598" y="5296"/>
                  </a:cubicBezTo>
                  <a:cubicBezTo>
                    <a:pt x="1643" y="5410"/>
                    <a:pt x="1689" y="5501"/>
                    <a:pt x="1735" y="5615"/>
                  </a:cubicBezTo>
                  <a:lnTo>
                    <a:pt x="1803" y="5798"/>
                  </a:lnTo>
                  <a:lnTo>
                    <a:pt x="1849" y="5867"/>
                  </a:lnTo>
                  <a:cubicBezTo>
                    <a:pt x="1895" y="6026"/>
                    <a:pt x="1963" y="6163"/>
                    <a:pt x="2032" y="6300"/>
                  </a:cubicBezTo>
                  <a:lnTo>
                    <a:pt x="2054" y="6392"/>
                  </a:lnTo>
                  <a:cubicBezTo>
                    <a:pt x="2123" y="6529"/>
                    <a:pt x="2168" y="6665"/>
                    <a:pt x="2237" y="6802"/>
                  </a:cubicBezTo>
                  <a:cubicBezTo>
                    <a:pt x="2328" y="6985"/>
                    <a:pt x="2397" y="7145"/>
                    <a:pt x="2465" y="7327"/>
                  </a:cubicBezTo>
                  <a:cubicBezTo>
                    <a:pt x="2511" y="7419"/>
                    <a:pt x="2557" y="7510"/>
                    <a:pt x="2602" y="7601"/>
                  </a:cubicBezTo>
                  <a:cubicBezTo>
                    <a:pt x="2625" y="7670"/>
                    <a:pt x="2648" y="7738"/>
                    <a:pt x="2671" y="7807"/>
                  </a:cubicBezTo>
                  <a:cubicBezTo>
                    <a:pt x="2693" y="7852"/>
                    <a:pt x="2716" y="7898"/>
                    <a:pt x="2739" y="7944"/>
                  </a:cubicBezTo>
                  <a:lnTo>
                    <a:pt x="2785" y="8035"/>
                  </a:lnTo>
                  <a:cubicBezTo>
                    <a:pt x="2808" y="8103"/>
                    <a:pt x="2830" y="8149"/>
                    <a:pt x="2853" y="8218"/>
                  </a:cubicBezTo>
                  <a:lnTo>
                    <a:pt x="2899" y="8309"/>
                  </a:lnTo>
                  <a:cubicBezTo>
                    <a:pt x="2945" y="8423"/>
                    <a:pt x="2990" y="8514"/>
                    <a:pt x="3036" y="8628"/>
                  </a:cubicBezTo>
                  <a:lnTo>
                    <a:pt x="3127" y="8834"/>
                  </a:lnTo>
                  <a:cubicBezTo>
                    <a:pt x="3218" y="9016"/>
                    <a:pt x="3287" y="9199"/>
                    <a:pt x="3355" y="9359"/>
                  </a:cubicBezTo>
                  <a:cubicBezTo>
                    <a:pt x="3424" y="9519"/>
                    <a:pt x="3492" y="9678"/>
                    <a:pt x="3561" y="9838"/>
                  </a:cubicBezTo>
                  <a:lnTo>
                    <a:pt x="3584" y="9884"/>
                  </a:lnTo>
                  <a:cubicBezTo>
                    <a:pt x="3652" y="10066"/>
                    <a:pt x="3743" y="10226"/>
                    <a:pt x="3812" y="10409"/>
                  </a:cubicBezTo>
                  <a:cubicBezTo>
                    <a:pt x="3858" y="10523"/>
                    <a:pt x="3903" y="10660"/>
                    <a:pt x="3949" y="10774"/>
                  </a:cubicBezTo>
                  <a:cubicBezTo>
                    <a:pt x="4040" y="10979"/>
                    <a:pt x="4131" y="11208"/>
                    <a:pt x="4223" y="11413"/>
                  </a:cubicBezTo>
                  <a:cubicBezTo>
                    <a:pt x="4246" y="11504"/>
                    <a:pt x="4291" y="11573"/>
                    <a:pt x="4337" y="11664"/>
                  </a:cubicBezTo>
                  <a:cubicBezTo>
                    <a:pt x="4360" y="11733"/>
                    <a:pt x="4405" y="11824"/>
                    <a:pt x="4428" y="11892"/>
                  </a:cubicBezTo>
                  <a:cubicBezTo>
                    <a:pt x="4497" y="12052"/>
                    <a:pt x="4565" y="12212"/>
                    <a:pt x="4634" y="12395"/>
                  </a:cubicBezTo>
                  <a:cubicBezTo>
                    <a:pt x="4725" y="12577"/>
                    <a:pt x="4793" y="12760"/>
                    <a:pt x="4885" y="12942"/>
                  </a:cubicBezTo>
                  <a:cubicBezTo>
                    <a:pt x="4953" y="13079"/>
                    <a:pt x="4999" y="13193"/>
                    <a:pt x="5067" y="13330"/>
                  </a:cubicBezTo>
                  <a:cubicBezTo>
                    <a:pt x="5113" y="13422"/>
                    <a:pt x="5159" y="13536"/>
                    <a:pt x="5204" y="13627"/>
                  </a:cubicBezTo>
                  <a:lnTo>
                    <a:pt x="5273" y="13787"/>
                  </a:lnTo>
                  <a:cubicBezTo>
                    <a:pt x="5318" y="13901"/>
                    <a:pt x="5387" y="14015"/>
                    <a:pt x="5432" y="14106"/>
                  </a:cubicBezTo>
                  <a:lnTo>
                    <a:pt x="5501" y="14243"/>
                  </a:lnTo>
                  <a:cubicBezTo>
                    <a:pt x="5569" y="14403"/>
                    <a:pt x="5638" y="14563"/>
                    <a:pt x="5706" y="14723"/>
                  </a:cubicBezTo>
                  <a:cubicBezTo>
                    <a:pt x="5752" y="14837"/>
                    <a:pt x="5798" y="14951"/>
                    <a:pt x="5843" y="15065"/>
                  </a:cubicBezTo>
                  <a:lnTo>
                    <a:pt x="5912" y="15225"/>
                  </a:lnTo>
                  <a:lnTo>
                    <a:pt x="5957" y="15339"/>
                  </a:lnTo>
                  <a:cubicBezTo>
                    <a:pt x="6049" y="15567"/>
                    <a:pt x="6140" y="15796"/>
                    <a:pt x="6231" y="16001"/>
                  </a:cubicBezTo>
                  <a:cubicBezTo>
                    <a:pt x="6277" y="16069"/>
                    <a:pt x="6300" y="16115"/>
                    <a:pt x="6323" y="16161"/>
                  </a:cubicBezTo>
                  <a:lnTo>
                    <a:pt x="6323" y="16184"/>
                  </a:lnTo>
                  <a:cubicBezTo>
                    <a:pt x="6346" y="16252"/>
                    <a:pt x="6368" y="16321"/>
                    <a:pt x="6391" y="16366"/>
                  </a:cubicBezTo>
                  <a:cubicBezTo>
                    <a:pt x="6437" y="16412"/>
                    <a:pt x="6482" y="16457"/>
                    <a:pt x="6551" y="16480"/>
                  </a:cubicBezTo>
                  <a:lnTo>
                    <a:pt x="6597" y="16480"/>
                  </a:lnTo>
                  <a:cubicBezTo>
                    <a:pt x="6642" y="16480"/>
                    <a:pt x="6688" y="16457"/>
                    <a:pt x="6711" y="16457"/>
                  </a:cubicBezTo>
                  <a:cubicBezTo>
                    <a:pt x="6756" y="16435"/>
                    <a:pt x="6802" y="16412"/>
                    <a:pt x="6848" y="16389"/>
                  </a:cubicBezTo>
                  <a:cubicBezTo>
                    <a:pt x="6870" y="16389"/>
                    <a:pt x="6893" y="16366"/>
                    <a:pt x="6916" y="16366"/>
                  </a:cubicBezTo>
                  <a:cubicBezTo>
                    <a:pt x="6985" y="16321"/>
                    <a:pt x="7053" y="16298"/>
                    <a:pt x="7144" y="16275"/>
                  </a:cubicBezTo>
                  <a:cubicBezTo>
                    <a:pt x="7236" y="16252"/>
                    <a:pt x="7327" y="16229"/>
                    <a:pt x="7418" y="16184"/>
                  </a:cubicBezTo>
                  <a:lnTo>
                    <a:pt x="7487" y="16138"/>
                  </a:lnTo>
                  <a:cubicBezTo>
                    <a:pt x="7532" y="16115"/>
                    <a:pt x="7578" y="16092"/>
                    <a:pt x="7624" y="16092"/>
                  </a:cubicBezTo>
                  <a:cubicBezTo>
                    <a:pt x="7692" y="16047"/>
                    <a:pt x="7761" y="16024"/>
                    <a:pt x="7829" y="16001"/>
                  </a:cubicBezTo>
                  <a:cubicBezTo>
                    <a:pt x="7898" y="15978"/>
                    <a:pt x="7966" y="15955"/>
                    <a:pt x="8012" y="15910"/>
                  </a:cubicBezTo>
                  <a:cubicBezTo>
                    <a:pt x="8057" y="15910"/>
                    <a:pt x="8103" y="15887"/>
                    <a:pt x="8149" y="15864"/>
                  </a:cubicBezTo>
                  <a:cubicBezTo>
                    <a:pt x="8194" y="15864"/>
                    <a:pt x="8217" y="15841"/>
                    <a:pt x="8263" y="15818"/>
                  </a:cubicBezTo>
                  <a:cubicBezTo>
                    <a:pt x="8331" y="15796"/>
                    <a:pt x="8400" y="15750"/>
                    <a:pt x="8468" y="15727"/>
                  </a:cubicBezTo>
                  <a:lnTo>
                    <a:pt x="8491" y="15704"/>
                  </a:lnTo>
                  <a:cubicBezTo>
                    <a:pt x="8537" y="15681"/>
                    <a:pt x="8560" y="15659"/>
                    <a:pt x="8605" y="15659"/>
                  </a:cubicBezTo>
                  <a:lnTo>
                    <a:pt x="8719" y="15590"/>
                  </a:lnTo>
                  <a:cubicBezTo>
                    <a:pt x="8742" y="15590"/>
                    <a:pt x="8765" y="15567"/>
                    <a:pt x="8788" y="15544"/>
                  </a:cubicBezTo>
                  <a:lnTo>
                    <a:pt x="8833" y="15522"/>
                  </a:lnTo>
                  <a:cubicBezTo>
                    <a:pt x="8879" y="15499"/>
                    <a:pt x="8925" y="15476"/>
                    <a:pt x="8970" y="15453"/>
                  </a:cubicBezTo>
                  <a:cubicBezTo>
                    <a:pt x="8993" y="15430"/>
                    <a:pt x="9039" y="15408"/>
                    <a:pt x="9085" y="15385"/>
                  </a:cubicBezTo>
                  <a:cubicBezTo>
                    <a:pt x="9130" y="15362"/>
                    <a:pt x="9153" y="15339"/>
                    <a:pt x="9199" y="15316"/>
                  </a:cubicBezTo>
                  <a:cubicBezTo>
                    <a:pt x="9221" y="15293"/>
                    <a:pt x="9244" y="15271"/>
                    <a:pt x="9267" y="15248"/>
                  </a:cubicBezTo>
                  <a:cubicBezTo>
                    <a:pt x="9336" y="15225"/>
                    <a:pt x="9381" y="15202"/>
                    <a:pt x="9427" y="15179"/>
                  </a:cubicBezTo>
                  <a:cubicBezTo>
                    <a:pt x="9450" y="15179"/>
                    <a:pt x="9473" y="15179"/>
                    <a:pt x="9495" y="15156"/>
                  </a:cubicBezTo>
                  <a:cubicBezTo>
                    <a:pt x="9564" y="15134"/>
                    <a:pt x="9587" y="15111"/>
                    <a:pt x="9632" y="15065"/>
                  </a:cubicBezTo>
                  <a:cubicBezTo>
                    <a:pt x="9678" y="15020"/>
                    <a:pt x="9678" y="14928"/>
                    <a:pt x="9632" y="14860"/>
                  </a:cubicBezTo>
                  <a:cubicBezTo>
                    <a:pt x="9655" y="14837"/>
                    <a:pt x="9655" y="14814"/>
                    <a:pt x="9655" y="14791"/>
                  </a:cubicBezTo>
                  <a:cubicBezTo>
                    <a:pt x="9655" y="14746"/>
                    <a:pt x="9632" y="14677"/>
                    <a:pt x="9587" y="14631"/>
                  </a:cubicBezTo>
                  <a:lnTo>
                    <a:pt x="9587" y="14609"/>
                  </a:lnTo>
                  <a:cubicBezTo>
                    <a:pt x="9564" y="14563"/>
                    <a:pt x="9541" y="14517"/>
                    <a:pt x="9518" y="14472"/>
                  </a:cubicBezTo>
                  <a:lnTo>
                    <a:pt x="9427" y="14266"/>
                  </a:lnTo>
                  <a:lnTo>
                    <a:pt x="9336" y="14038"/>
                  </a:lnTo>
                  <a:cubicBezTo>
                    <a:pt x="9313" y="13970"/>
                    <a:pt x="9267" y="13901"/>
                    <a:pt x="9244" y="13810"/>
                  </a:cubicBezTo>
                  <a:cubicBezTo>
                    <a:pt x="9221" y="13718"/>
                    <a:pt x="9176" y="13650"/>
                    <a:pt x="9130" y="13559"/>
                  </a:cubicBezTo>
                  <a:cubicBezTo>
                    <a:pt x="9107" y="13467"/>
                    <a:pt x="9085" y="13399"/>
                    <a:pt x="9039" y="13330"/>
                  </a:cubicBezTo>
                  <a:cubicBezTo>
                    <a:pt x="9016" y="13239"/>
                    <a:pt x="8970" y="13148"/>
                    <a:pt x="8925" y="13057"/>
                  </a:cubicBezTo>
                  <a:cubicBezTo>
                    <a:pt x="8879" y="12920"/>
                    <a:pt x="8811" y="12783"/>
                    <a:pt x="8742" y="12646"/>
                  </a:cubicBezTo>
                  <a:cubicBezTo>
                    <a:pt x="8697" y="12554"/>
                    <a:pt x="8674" y="12463"/>
                    <a:pt x="8628" y="12372"/>
                  </a:cubicBezTo>
                  <a:cubicBezTo>
                    <a:pt x="8605" y="12303"/>
                    <a:pt x="8582" y="12235"/>
                    <a:pt x="8537" y="12144"/>
                  </a:cubicBezTo>
                  <a:cubicBezTo>
                    <a:pt x="8514" y="12075"/>
                    <a:pt x="8468" y="12007"/>
                    <a:pt x="8445" y="11938"/>
                  </a:cubicBezTo>
                  <a:cubicBezTo>
                    <a:pt x="8400" y="11824"/>
                    <a:pt x="8377" y="11733"/>
                    <a:pt x="8331" y="11641"/>
                  </a:cubicBezTo>
                  <a:cubicBezTo>
                    <a:pt x="8263" y="11504"/>
                    <a:pt x="8194" y="11345"/>
                    <a:pt x="8126" y="11185"/>
                  </a:cubicBezTo>
                  <a:cubicBezTo>
                    <a:pt x="8080" y="11094"/>
                    <a:pt x="8057" y="11025"/>
                    <a:pt x="8012" y="10934"/>
                  </a:cubicBezTo>
                  <a:cubicBezTo>
                    <a:pt x="7989" y="10842"/>
                    <a:pt x="7966" y="10751"/>
                    <a:pt x="7920" y="10683"/>
                  </a:cubicBezTo>
                  <a:lnTo>
                    <a:pt x="7920" y="10637"/>
                  </a:lnTo>
                  <a:cubicBezTo>
                    <a:pt x="7852" y="10500"/>
                    <a:pt x="7783" y="10340"/>
                    <a:pt x="7715" y="10203"/>
                  </a:cubicBezTo>
                  <a:cubicBezTo>
                    <a:pt x="7692" y="10158"/>
                    <a:pt x="7692" y="10112"/>
                    <a:pt x="7669" y="10066"/>
                  </a:cubicBezTo>
                  <a:lnTo>
                    <a:pt x="7624" y="9975"/>
                  </a:lnTo>
                  <a:cubicBezTo>
                    <a:pt x="7601" y="9929"/>
                    <a:pt x="7578" y="9861"/>
                    <a:pt x="7555" y="9815"/>
                  </a:cubicBezTo>
                  <a:lnTo>
                    <a:pt x="7510" y="9724"/>
                  </a:lnTo>
                  <a:cubicBezTo>
                    <a:pt x="7441" y="9610"/>
                    <a:pt x="7395" y="9473"/>
                    <a:pt x="7350" y="9359"/>
                  </a:cubicBezTo>
                  <a:lnTo>
                    <a:pt x="7304" y="9245"/>
                  </a:lnTo>
                  <a:lnTo>
                    <a:pt x="7259" y="9153"/>
                  </a:lnTo>
                  <a:cubicBezTo>
                    <a:pt x="7259" y="9108"/>
                    <a:pt x="7236" y="9062"/>
                    <a:pt x="7213" y="9016"/>
                  </a:cubicBezTo>
                  <a:lnTo>
                    <a:pt x="7190" y="8948"/>
                  </a:lnTo>
                  <a:cubicBezTo>
                    <a:pt x="7167" y="8880"/>
                    <a:pt x="7144" y="8834"/>
                    <a:pt x="7122" y="8788"/>
                  </a:cubicBezTo>
                  <a:cubicBezTo>
                    <a:pt x="7076" y="8674"/>
                    <a:pt x="7030" y="8537"/>
                    <a:pt x="6985" y="8423"/>
                  </a:cubicBezTo>
                  <a:lnTo>
                    <a:pt x="6916" y="8309"/>
                  </a:lnTo>
                  <a:cubicBezTo>
                    <a:pt x="6893" y="8218"/>
                    <a:pt x="6870" y="8149"/>
                    <a:pt x="6825" y="8081"/>
                  </a:cubicBezTo>
                  <a:cubicBezTo>
                    <a:pt x="6802" y="7989"/>
                    <a:pt x="6756" y="7921"/>
                    <a:pt x="6711" y="7830"/>
                  </a:cubicBezTo>
                  <a:cubicBezTo>
                    <a:pt x="6665" y="7693"/>
                    <a:pt x="6597" y="7578"/>
                    <a:pt x="6551" y="7442"/>
                  </a:cubicBezTo>
                  <a:lnTo>
                    <a:pt x="6528" y="7373"/>
                  </a:lnTo>
                  <a:cubicBezTo>
                    <a:pt x="6437" y="7190"/>
                    <a:pt x="6368" y="7008"/>
                    <a:pt x="6277" y="6848"/>
                  </a:cubicBezTo>
                  <a:cubicBezTo>
                    <a:pt x="6209" y="6688"/>
                    <a:pt x="6140" y="6551"/>
                    <a:pt x="6072" y="6414"/>
                  </a:cubicBezTo>
                  <a:cubicBezTo>
                    <a:pt x="6026" y="6277"/>
                    <a:pt x="5957" y="6163"/>
                    <a:pt x="5889" y="6026"/>
                  </a:cubicBezTo>
                  <a:lnTo>
                    <a:pt x="5843" y="5935"/>
                  </a:lnTo>
                  <a:lnTo>
                    <a:pt x="5821" y="5867"/>
                  </a:lnTo>
                  <a:lnTo>
                    <a:pt x="5775" y="5821"/>
                  </a:lnTo>
                  <a:cubicBezTo>
                    <a:pt x="5752" y="5752"/>
                    <a:pt x="5729" y="5661"/>
                    <a:pt x="5684" y="5593"/>
                  </a:cubicBezTo>
                  <a:cubicBezTo>
                    <a:pt x="5615" y="5433"/>
                    <a:pt x="5547" y="5273"/>
                    <a:pt x="5478" y="5113"/>
                  </a:cubicBezTo>
                  <a:lnTo>
                    <a:pt x="5455" y="5045"/>
                  </a:lnTo>
                  <a:cubicBezTo>
                    <a:pt x="5387" y="4908"/>
                    <a:pt x="5341" y="4771"/>
                    <a:pt x="5273" y="4657"/>
                  </a:cubicBezTo>
                  <a:cubicBezTo>
                    <a:pt x="5250" y="4588"/>
                    <a:pt x="5227" y="4520"/>
                    <a:pt x="5204" y="4474"/>
                  </a:cubicBezTo>
                  <a:cubicBezTo>
                    <a:pt x="5136" y="4314"/>
                    <a:pt x="5067" y="4155"/>
                    <a:pt x="4999" y="3995"/>
                  </a:cubicBezTo>
                  <a:lnTo>
                    <a:pt x="4999" y="3949"/>
                  </a:lnTo>
                  <a:cubicBezTo>
                    <a:pt x="4953" y="3881"/>
                    <a:pt x="4930" y="3812"/>
                    <a:pt x="4908" y="3721"/>
                  </a:cubicBezTo>
                  <a:cubicBezTo>
                    <a:pt x="4862" y="3630"/>
                    <a:pt x="4839" y="3561"/>
                    <a:pt x="4793" y="3470"/>
                  </a:cubicBezTo>
                  <a:cubicBezTo>
                    <a:pt x="4748" y="3356"/>
                    <a:pt x="4702" y="3242"/>
                    <a:pt x="4656" y="3128"/>
                  </a:cubicBezTo>
                  <a:cubicBezTo>
                    <a:pt x="4611" y="3013"/>
                    <a:pt x="4565" y="2876"/>
                    <a:pt x="4497" y="2762"/>
                  </a:cubicBezTo>
                  <a:cubicBezTo>
                    <a:pt x="4474" y="2694"/>
                    <a:pt x="4428" y="2625"/>
                    <a:pt x="4405" y="2557"/>
                  </a:cubicBezTo>
                  <a:lnTo>
                    <a:pt x="4314" y="2420"/>
                  </a:lnTo>
                  <a:cubicBezTo>
                    <a:pt x="4291" y="2374"/>
                    <a:pt x="4291" y="2329"/>
                    <a:pt x="4268" y="2306"/>
                  </a:cubicBezTo>
                  <a:lnTo>
                    <a:pt x="4246" y="2237"/>
                  </a:lnTo>
                  <a:cubicBezTo>
                    <a:pt x="4223" y="2192"/>
                    <a:pt x="4223" y="2169"/>
                    <a:pt x="4200" y="2123"/>
                  </a:cubicBezTo>
                  <a:cubicBezTo>
                    <a:pt x="4177" y="2078"/>
                    <a:pt x="4154" y="2055"/>
                    <a:pt x="4131" y="2009"/>
                  </a:cubicBezTo>
                  <a:cubicBezTo>
                    <a:pt x="4131" y="2009"/>
                    <a:pt x="4109" y="1986"/>
                    <a:pt x="4109" y="1986"/>
                  </a:cubicBezTo>
                  <a:cubicBezTo>
                    <a:pt x="4086" y="1941"/>
                    <a:pt x="4086" y="1918"/>
                    <a:pt x="4063" y="1895"/>
                  </a:cubicBezTo>
                  <a:cubicBezTo>
                    <a:pt x="4040" y="1849"/>
                    <a:pt x="4040" y="1804"/>
                    <a:pt x="4017" y="1758"/>
                  </a:cubicBezTo>
                  <a:cubicBezTo>
                    <a:pt x="3994" y="1712"/>
                    <a:pt x="3972" y="1690"/>
                    <a:pt x="3972" y="1644"/>
                  </a:cubicBezTo>
                  <a:lnTo>
                    <a:pt x="3926" y="1575"/>
                  </a:lnTo>
                  <a:cubicBezTo>
                    <a:pt x="3880" y="1416"/>
                    <a:pt x="3812" y="1279"/>
                    <a:pt x="3766" y="1142"/>
                  </a:cubicBezTo>
                  <a:cubicBezTo>
                    <a:pt x="3721" y="1050"/>
                    <a:pt x="3675" y="959"/>
                    <a:pt x="3652" y="891"/>
                  </a:cubicBezTo>
                  <a:cubicBezTo>
                    <a:pt x="3606" y="799"/>
                    <a:pt x="3584" y="731"/>
                    <a:pt x="3538" y="662"/>
                  </a:cubicBezTo>
                  <a:lnTo>
                    <a:pt x="3447" y="457"/>
                  </a:lnTo>
                  <a:lnTo>
                    <a:pt x="3424" y="389"/>
                  </a:lnTo>
                  <a:lnTo>
                    <a:pt x="3401" y="343"/>
                  </a:lnTo>
                  <a:cubicBezTo>
                    <a:pt x="3401" y="320"/>
                    <a:pt x="3378" y="297"/>
                    <a:pt x="3378" y="274"/>
                  </a:cubicBezTo>
                  <a:cubicBezTo>
                    <a:pt x="3378" y="274"/>
                    <a:pt x="3378" y="252"/>
                    <a:pt x="3378" y="252"/>
                  </a:cubicBezTo>
                  <a:cubicBezTo>
                    <a:pt x="3401" y="206"/>
                    <a:pt x="3401" y="160"/>
                    <a:pt x="3378" y="115"/>
                  </a:cubicBezTo>
                  <a:cubicBezTo>
                    <a:pt x="3355" y="69"/>
                    <a:pt x="3333" y="23"/>
                    <a:pt x="3287" y="0"/>
                  </a:cubicBezTo>
                  <a:close/>
                </a:path>
              </a:pathLst>
            </a:custGeom>
            <a:solidFill>
              <a:srgbClr val="47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620593" y="1117892"/>
              <a:ext cx="17693" cy="50203"/>
            </a:xfrm>
            <a:custGeom>
              <a:avLst/>
              <a:gdLst/>
              <a:ahLst/>
              <a:cxnLst/>
              <a:rect l="l" t="t" r="r" b="b"/>
              <a:pathLst>
                <a:path w="320" h="908" extrusionOk="0">
                  <a:moveTo>
                    <a:pt x="160" y="0"/>
                  </a:moveTo>
                  <a:cubicBezTo>
                    <a:pt x="137" y="0"/>
                    <a:pt x="92" y="23"/>
                    <a:pt x="69" y="46"/>
                  </a:cubicBezTo>
                  <a:cubicBezTo>
                    <a:pt x="46" y="69"/>
                    <a:pt x="46" y="92"/>
                    <a:pt x="46" y="137"/>
                  </a:cubicBezTo>
                  <a:cubicBezTo>
                    <a:pt x="46" y="183"/>
                    <a:pt x="46" y="206"/>
                    <a:pt x="69" y="251"/>
                  </a:cubicBezTo>
                  <a:cubicBezTo>
                    <a:pt x="69" y="297"/>
                    <a:pt x="69" y="343"/>
                    <a:pt x="69" y="388"/>
                  </a:cubicBezTo>
                  <a:cubicBezTo>
                    <a:pt x="69" y="457"/>
                    <a:pt x="46" y="525"/>
                    <a:pt x="46" y="617"/>
                  </a:cubicBezTo>
                  <a:cubicBezTo>
                    <a:pt x="46" y="662"/>
                    <a:pt x="23" y="753"/>
                    <a:pt x="0" y="799"/>
                  </a:cubicBezTo>
                  <a:lnTo>
                    <a:pt x="0" y="822"/>
                  </a:lnTo>
                  <a:cubicBezTo>
                    <a:pt x="0" y="845"/>
                    <a:pt x="0" y="890"/>
                    <a:pt x="46" y="890"/>
                  </a:cubicBezTo>
                  <a:cubicBezTo>
                    <a:pt x="57" y="902"/>
                    <a:pt x="69" y="908"/>
                    <a:pt x="80" y="908"/>
                  </a:cubicBezTo>
                  <a:cubicBezTo>
                    <a:pt x="92" y="908"/>
                    <a:pt x="103" y="902"/>
                    <a:pt x="115" y="890"/>
                  </a:cubicBezTo>
                  <a:cubicBezTo>
                    <a:pt x="160" y="822"/>
                    <a:pt x="183" y="753"/>
                    <a:pt x="206" y="685"/>
                  </a:cubicBezTo>
                  <a:cubicBezTo>
                    <a:pt x="229" y="639"/>
                    <a:pt x="229" y="571"/>
                    <a:pt x="251" y="502"/>
                  </a:cubicBezTo>
                  <a:cubicBezTo>
                    <a:pt x="274" y="434"/>
                    <a:pt x="274" y="365"/>
                    <a:pt x="297" y="297"/>
                  </a:cubicBezTo>
                  <a:cubicBezTo>
                    <a:pt x="297" y="274"/>
                    <a:pt x="297" y="228"/>
                    <a:pt x="297" y="206"/>
                  </a:cubicBezTo>
                  <a:cubicBezTo>
                    <a:pt x="297" y="160"/>
                    <a:pt x="320" y="137"/>
                    <a:pt x="297" y="114"/>
                  </a:cubicBezTo>
                  <a:cubicBezTo>
                    <a:pt x="297" y="46"/>
                    <a:pt x="229" y="0"/>
                    <a:pt x="183"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346739" y="1000510"/>
              <a:ext cx="71988" cy="281481"/>
            </a:xfrm>
            <a:custGeom>
              <a:avLst/>
              <a:gdLst/>
              <a:ahLst/>
              <a:cxnLst/>
              <a:rect l="l" t="t" r="r" b="b"/>
              <a:pathLst>
                <a:path w="1302" h="5091" extrusionOk="0">
                  <a:moveTo>
                    <a:pt x="571" y="0"/>
                  </a:moveTo>
                  <a:cubicBezTo>
                    <a:pt x="480" y="0"/>
                    <a:pt x="388" y="69"/>
                    <a:pt x="366" y="160"/>
                  </a:cubicBezTo>
                  <a:cubicBezTo>
                    <a:pt x="343" y="183"/>
                    <a:pt x="343" y="229"/>
                    <a:pt x="320" y="274"/>
                  </a:cubicBezTo>
                  <a:cubicBezTo>
                    <a:pt x="320" y="297"/>
                    <a:pt x="320" y="343"/>
                    <a:pt x="320" y="366"/>
                  </a:cubicBezTo>
                  <a:cubicBezTo>
                    <a:pt x="320" y="411"/>
                    <a:pt x="320" y="480"/>
                    <a:pt x="297" y="525"/>
                  </a:cubicBezTo>
                  <a:cubicBezTo>
                    <a:pt x="297" y="525"/>
                    <a:pt x="297" y="548"/>
                    <a:pt x="297" y="548"/>
                  </a:cubicBezTo>
                  <a:cubicBezTo>
                    <a:pt x="297" y="662"/>
                    <a:pt x="297" y="777"/>
                    <a:pt x="274" y="891"/>
                  </a:cubicBezTo>
                  <a:cubicBezTo>
                    <a:pt x="274" y="982"/>
                    <a:pt x="274" y="1096"/>
                    <a:pt x="274" y="1210"/>
                  </a:cubicBezTo>
                  <a:cubicBezTo>
                    <a:pt x="251" y="1393"/>
                    <a:pt x="251" y="1598"/>
                    <a:pt x="251" y="1781"/>
                  </a:cubicBezTo>
                  <a:cubicBezTo>
                    <a:pt x="229" y="1827"/>
                    <a:pt x="229" y="1872"/>
                    <a:pt x="206" y="1895"/>
                  </a:cubicBezTo>
                  <a:cubicBezTo>
                    <a:pt x="206" y="1941"/>
                    <a:pt x="206" y="1963"/>
                    <a:pt x="206" y="2009"/>
                  </a:cubicBezTo>
                  <a:cubicBezTo>
                    <a:pt x="183" y="2078"/>
                    <a:pt x="183" y="2123"/>
                    <a:pt x="183" y="2192"/>
                  </a:cubicBezTo>
                  <a:cubicBezTo>
                    <a:pt x="160" y="2329"/>
                    <a:pt x="137" y="2466"/>
                    <a:pt x="137" y="2625"/>
                  </a:cubicBezTo>
                  <a:cubicBezTo>
                    <a:pt x="137" y="2762"/>
                    <a:pt x="114" y="2922"/>
                    <a:pt x="114" y="3082"/>
                  </a:cubicBezTo>
                  <a:cubicBezTo>
                    <a:pt x="114" y="3150"/>
                    <a:pt x="114" y="3219"/>
                    <a:pt x="92" y="3264"/>
                  </a:cubicBezTo>
                  <a:cubicBezTo>
                    <a:pt x="92" y="3310"/>
                    <a:pt x="92" y="3333"/>
                    <a:pt x="92" y="3379"/>
                  </a:cubicBezTo>
                  <a:cubicBezTo>
                    <a:pt x="92" y="3379"/>
                    <a:pt x="92" y="3401"/>
                    <a:pt x="92" y="3424"/>
                  </a:cubicBezTo>
                  <a:cubicBezTo>
                    <a:pt x="92" y="3470"/>
                    <a:pt x="92" y="3516"/>
                    <a:pt x="69" y="3561"/>
                  </a:cubicBezTo>
                  <a:cubicBezTo>
                    <a:pt x="69" y="3653"/>
                    <a:pt x="46" y="3744"/>
                    <a:pt x="46" y="3835"/>
                  </a:cubicBezTo>
                  <a:cubicBezTo>
                    <a:pt x="23" y="3926"/>
                    <a:pt x="23" y="4041"/>
                    <a:pt x="23" y="4132"/>
                  </a:cubicBezTo>
                  <a:cubicBezTo>
                    <a:pt x="0" y="4292"/>
                    <a:pt x="23" y="4451"/>
                    <a:pt x="92" y="4588"/>
                  </a:cubicBezTo>
                  <a:cubicBezTo>
                    <a:pt x="114" y="4634"/>
                    <a:pt x="137" y="4657"/>
                    <a:pt x="183" y="4702"/>
                  </a:cubicBezTo>
                  <a:cubicBezTo>
                    <a:pt x="206" y="4725"/>
                    <a:pt x="229" y="4748"/>
                    <a:pt x="251" y="4771"/>
                  </a:cubicBezTo>
                  <a:cubicBezTo>
                    <a:pt x="297" y="4817"/>
                    <a:pt x="366" y="4839"/>
                    <a:pt x="434" y="4885"/>
                  </a:cubicBezTo>
                  <a:cubicBezTo>
                    <a:pt x="525" y="4908"/>
                    <a:pt x="617" y="4954"/>
                    <a:pt x="708" y="4976"/>
                  </a:cubicBezTo>
                  <a:cubicBezTo>
                    <a:pt x="754" y="4999"/>
                    <a:pt x="799" y="4999"/>
                    <a:pt x="822" y="5022"/>
                  </a:cubicBezTo>
                  <a:cubicBezTo>
                    <a:pt x="868" y="5045"/>
                    <a:pt x="891" y="5045"/>
                    <a:pt x="913" y="5068"/>
                  </a:cubicBezTo>
                  <a:lnTo>
                    <a:pt x="959" y="5068"/>
                  </a:lnTo>
                  <a:cubicBezTo>
                    <a:pt x="1027" y="5068"/>
                    <a:pt x="1073" y="5091"/>
                    <a:pt x="1142" y="5091"/>
                  </a:cubicBezTo>
                  <a:cubicBezTo>
                    <a:pt x="1142" y="5091"/>
                    <a:pt x="1164" y="5091"/>
                    <a:pt x="1164" y="5068"/>
                  </a:cubicBezTo>
                  <a:cubicBezTo>
                    <a:pt x="1187" y="5068"/>
                    <a:pt x="1210" y="5068"/>
                    <a:pt x="1210" y="5045"/>
                  </a:cubicBezTo>
                  <a:cubicBezTo>
                    <a:pt x="1233" y="4999"/>
                    <a:pt x="1256" y="4976"/>
                    <a:pt x="1279" y="4954"/>
                  </a:cubicBezTo>
                  <a:cubicBezTo>
                    <a:pt x="1301" y="4954"/>
                    <a:pt x="1301" y="4931"/>
                    <a:pt x="1301" y="4931"/>
                  </a:cubicBezTo>
                  <a:cubicBezTo>
                    <a:pt x="1301" y="4908"/>
                    <a:pt x="1301" y="4885"/>
                    <a:pt x="1301" y="4862"/>
                  </a:cubicBezTo>
                  <a:cubicBezTo>
                    <a:pt x="1301" y="4862"/>
                    <a:pt x="1301" y="4862"/>
                    <a:pt x="1301" y="4839"/>
                  </a:cubicBezTo>
                  <a:cubicBezTo>
                    <a:pt x="1301" y="4794"/>
                    <a:pt x="1279" y="4748"/>
                    <a:pt x="1279" y="4702"/>
                  </a:cubicBezTo>
                  <a:cubicBezTo>
                    <a:pt x="1279" y="4588"/>
                    <a:pt x="1256" y="4497"/>
                    <a:pt x="1256" y="4383"/>
                  </a:cubicBezTo>
                  <a:cubicBezTo>
                    <a:pt x="1256" y="4200"/>
                    <a:pt x="1256" y="4041"/>
                    <a:pt x="1256" y="3881"/>
                  </a:cubicBezTo>
                  <a:cubicBezTo>
                    <a:pt x="1233" y="3789"/>
                    <a:pt x="1233" y="3698"/>
                    <a:pt x="1233" y="3607"/>
                  </a:cubicBezTo>
                  <a:cubicBezTo>
                    <a:pt x="1233" y="3516"/>
                    <a:pt x="1233" y="3424"/>
                    <a:pt x="1210" y="3333"/>
                  </a:cubicBezTo>
                  <a:cubicBezTo>
                    <a:pt x="1210" y="3219"/>
                    <a:pt x="1210" y="3128"/>
                    <a:pt x="1210" y="3013"/>
                  </a:cubicBezTo>
                  <a:cubicBezTo>
                    <a:pt x="1187" y="2922"/>
                    <a:pt x="1187" y="2831"/>
                    <a:pt x="1187" y="2740"/>
                  </a:cubicBezTo>
                  <a:cubicBezTo>
                    <a:pt x="1164" y="2625"/>
                    <a:pt x="1164" y="2534"/>
                    <a:pt x="1164" y="2443"/>
                  </a:cubicBezTo>
                  <a:cubicBezTo>
                    <a:pt x="1164" y="2351"/>
                    <a:pt x="1142" y="2260"/>
                    <a:pt x="1142" y="2192"/>
                  </a:cubicBezTo>
                  <a:cubicBezTo>
                    <a:pt x="1142" y="2100"/>
                    <a:pt x="1142" y="2009"/>
                    <a:pt x="1119" y="1918"/>
                  </a:cubicBezTo>
                  <a:cubicBezTo>
                    <a:pt x="1119" y="1827"/>
                    <a:pt x="1096" y="1735"/>
                    <a:pt x="1096" y="1644"/>
                  </a:cubicBezTo>
                  <a:cubicBezTo>
                    <a:pt x="1073" y="1530"/>
                    <a:pt x="1073" y="1416"/>
                    <a:pt x="1050" y="1302"/>
                  </a:cubicBezTo>
                  <a:cubicBezTo>
                    <a:pt x="1050" y="1233"/>
                    <a:pt x="1050" y="1187"/>
                    <a:pt x="1050" y="1119"/>
                  </a:cubicBezTo>
                  <a:cubicBezTo>
                    <a:pt x="1050" y="1050"/>
                    <a:pt x="1027" y="982"/>
                    <a:pt x="1027" y="913"/>
                  </a:cubicBezTo>
                  <a:cubicBezTo>
                    <a:pt x="1027" y="845"/>
                    <a:pt x="1027" y="777"/>
                    <a:pt x="1005" y="708"/>
                  </a:cubicBezTo>
                  <a:cubicBezTo>
                    <a:pt x="1005" y="662"/>
                    <a:pt x="1005" y="594"/>
                    <a:pt x="982" y="525"/>
                  </a:cubicBezTo>
                  <a:cubicBezTo>
                    <a:pt x="982" y="480"/>
                    <a:pt x="982" y="411"/>
                    <a:pt x="982" y="366"/>
                  </a:cubicBezTo>
                  <a:cubicBezTo>
                    <a:pt x="982" y="297"/>
                    <a:pt x="959" y="229"/>
                    <a:pt x="959" y="183"/>
                  </a:cubicBezTo>
                  <a:cubicBezTo>
                    <a:pt x="959" y="137"/>
                    <a:pt x="913" y="92"/>
                    <a:pt x="868" y="92"/>
                  </a:cubicBezTo>
                  <a:cubicBezTo>
                    <a:pt x="845" y="115"/>
                    <a:pt x="799" y="137"/>
                    <a:pt x="799" y="183"/>
                  </a:cubicBezTo>
                  <a:cubicBezTo>
                    <a:pt x="799" y="206"/>
                    <a:pt x="799" y="206"/>
                    <a:pt x="799" y="229"/>
                  </a:cubicBezTo>
                  <a:cubicBezTo>
                    <a:pt x="776" y="115"/>
                    <a:pt x="708" y="23"/>
                    <a:pt x="594"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403522" y="1193585"/>
              <a:ext cx="60653" cy="80834"/>
            </a:xfrm>
            <a:custGeom>
              <a:avLst/>
              <a:gdLst/>
              <a:ahLst/>
              <a:cxnLst/>
              <a:rect l="l" t="t" r="r" b="b"/>
              <a:pathLst>
                <a:path w="1097" h="1462" extrusionOk="0">
                  <a:moveTo>
                    <a:pt x="959" y="1"/>
                  </a:moveTo>
                  <a:cubicBezTo>
                    <a:pt x="913" y="1"/>
                    <a:pt x="891" y="1"/>
                    <a:pt x="868" y="24"/>
                  </a:cubicBezTo>
                  <a:cubicBezTo>
                    <a:pt x="845" y="46"/>
                    <a:pt x="822" y="92"/>
                    <a:pt x="822" y="115"/>
                  </a:cubicBezTo>
                  <a:cubicBezTo>
                    <a:pt x="822" y="161"/>
                    <a:pt x="799" y="206"/>
                    <a:pt x="799" y="252"/>
                  </a:cubicBezTo>
                  <a:cubicBezTo>
                    <a:pt x="777" y="275"/>
                    <a:pt x="754" y="320"/>
                    <a:pt x="754" y="343"/>
                  </a:cubicBezTo>
                  <a:cubicBezTo>
                    <a:pt x="731" y="389"/>
                    <a:pt x="708" y="434"/>
                    <a:pt x="685" y="480"/>
                  </a:cubicBezTo>
                  <a:cubicBezTo>
                    <a:pt x="640" y="571"/>
                    <a:pt x="571" y="663"/>
                    <a:pt x="503" y="731"/>
                  </a:cubicBezTo>
                  <a:cubicBezTo>
                    <a:pt x="480" y="777"/>
                    <a:pt x="434" y="822"/>
                    <a:pt x="411" y="868"/>
                  </a:cubicBezTo>
                  <a:cubicBezTo>
                    <a:pt x="366" y="891"/>
                    <a:pt x="320" y="937"/>
                    <a:pt x="297" y="959"/>
                  </a:cubicBezTo>
                  <a:cubicBezTo>
                    <a:pt x="252" y="982"/>
                    <a:pt x="229" y="1005"/>
                    <a:pt x="183" y="1028"/>
                  </a:cubicBezTo>
                  <a:lnTo>
                    <a:pt x="160" y="1028"/>
                  </a:lnTo>
                  <a:cubicBezTo>
                    <a:pt x="137" y="1028"/>
                    <a:pt x="137" y="1051"/>
                    <a:pt x="115" y="1074"/>
                  </a:cubicBezTo>
                  <a:lnTo>
                    <a:pt x="69" y="1074"/>
                  </a:lnTo>
                  <a:cubicBezTo>
                    <a:pt x="23" y="1096"/>
                    <a:pt x="0" y="1119"/>
                    <a:pt x="23" y="1165"/>
                  </a:cubicBezTo>
                  <a:cubicBezTo>
                    <a:pt x="23" y="1188"/>
                    <a:pt x="46" y="1210"/>
                    <a:pt x="46" y="1210"/>
                  </a:cubicBezTo>
                  <a:cubicBezTo>
                    <a:pt x="46" y="1233"/>
                    <a:pt x="69" y="1233"/>
                    <a:pt x="69" y="1256"/>
                  </a:cubicBezTo>
                  <a:cubicBezTo>
                    <a:pt x="69" y="1279"/>
                    <a:pt x="46" y="1325"/>
                    <a:pt x="69" y="1347"/>
                  </a:cubicBezTo>
                  <a:cubicBezTo>
                    <a:pt x="69" y="1370"/>
                    <a:pt x="92" y="1393"/>
                    <a:pt x="92" y="1416"/>
                  </a:cubicBezTo>
                  <a:cubicBezTo>
                    <a:pt x="115" y="1439"/>
                    <a:pt x="137" y="1439"/>
                    <a:pt x="160" y="1462"/>
                  </a:cubicBezTo>
                  <a:lnTo>
                    <a:pt x="252" y="1462"/>
                  </a:lnTo>
                  <a:cubicBezTo>
                    <a:pt x="274" y="1439"/>
                    <a:pt x="297" y="1439"/>
                    <a:pt x="320" y="1439"/>
                  </a:cubicBezTo>
                  <a:cubicBezTo>
                    <a:pt x="343" y="1439"/>
                    <a:pt x="343" y="1439"/>
                    <a:pt x="366" y="1416"/>
                  </a:cubicBezTo>
                  <a:lnTo>
                    <a:pt x="388" y="1416"/>
                  </a:lnTo>
                  <a:cubicBezTo>
                    <a:pt x="434" y="1393"/>
                    <a:pt x="503" y="1370"/>
                    <a:pt x="571" y="1325"/>
                  </a:cubicBezTo>
                  <a:cubicBezTo>
                    <a:pt x="617" y="1302"/>
                    <a:pt x="662" y="1256"/>
                    <a:pt x="708" y="1210"/>
                  </a:cubicBezTo>
                  <a:cubicBezTo>
                    <a:pt x="731" y="1165"/>
                    <a:pt x="754" y="1142"/>
                    <a:pt x="777" y="1096"/>
                  </a:cubicBezTo>
                  <a:cubicBezTo>
                    <a:pt x="822" y="1028"/>
                    <a:pt x="868" y="982"/>
                    <a:pt x="891" y="914"/>
                  </a:cubicBezTo>
                  <a:cubicBezTo>
                    <a:pt x="959" y="777"/>
                    <a:pt x="1028" y="640"/>
                    <a:pt x="1050" y="503"/>
                  </a:cubicBezTo>
                  <a:cubicBezTo>
                    <a:pt x="1073" y="434"/>
                    <a:pt x="1073" y="366"/>
                    <a:pt x="1096" y="297"/>
                  </a:cubicBezTo>
                  <a:cubicBezTo>
                    <a:pt x="1096" y="206"/>
                    <a:pt x="1096" y="138"/>
                    <a:pt x="1073" y="69"/>
                  </a:cubicBezTo>
                  <a:cubicBezTo>
                    <a:pt x="1050" y="24"/>
                    <a:pt x="1005" y="1"/>
                    <a:pt x="959" y="1"/>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471696" y="1111589"/>
              <a:ext cx="170404" cy="111078"/>
            </a:xfrm>
            <a:custGeom>
              <a:avLst/>
              <a:gdLst/>
              <a:ahLst/>
              <a:cxnLst/>
              <a:rect l="l" t="t" r="r" b="b"/>
              <a:pathLst>
                <a:path w="3082" h="2009" extrusionOk="0">
                  <a:moveTo>
                    <a:pt x="2922" y="0"/>
                  </a:moveTo>
                  <a:cubicBezTo>
                    <a:pt x="2899" y="0"/>
                    <a:pt x="2853" y="23"/>
                    <a:pt x="2830" y="23"/>
                  </a:cubicBezTo>
                  <a:cubicBezTo>
                    <a:pt x="2762" y="69"/>
                    <a:pt x="2716" y="160"/>
                    <a:pt x="2693" y="228"/>
                  </a:cubicBezTo>
                  <a:cubicBezTo>
                    <a:pt x="2671" y="297"/>
                    <a:pt x="2648" y="342"/>
                    <a:pt x="2602" y="411"/>
                  </a:cubicBezTo>
                  <a:cubicBezTo>
                    <a:pt x="2579" y="457"/>
                    <a:pt x="2556" y="525"/>
                    <a:pt x="2534" y="571"/>
                  </a:cubicBezTo>
                  <a:cubicBezTo>
                    <a:pt x="2511" y="639"/>
                    <a:pt x="2465" y="685"/>
                    <a:pt x="2420" y="753"/>
                  </a:cubicBezTo>
                  <a:cubicBezTo>
                    <a:pt x="2374" y="799"/>
                    <a:pt x="2328" y="867"/>
                    <a:pt x="2283" y="936"/>
                  </a:cubicBezTo>
                  <a:cubicBezTo>
                    <a:pt x="2260" y="959"/>
                    <a:pt x="2260" y="1004"/>
                    <a:pt x="2237" y="1027"/>
                  </a:cubicBezTo>
                  <a:cubicBezTo>
                    <a:pt x="2237" y="1004"/>
                    <a:pt x="2237" y="1004"/>
                    <a:pt x="2237" y="1004"/>
                  </a:cubicBezTo>
                  <a:cubicBezTo>
                    <a:pt x="2191" y="1073"/>
                    <a:pt x="2123" y="1119"/>
                    <a:pt x="2054" y="1187"/>
                  </a:cubicBezTo>
                  <a:cubicBezTo>
                    <a:pt x="2009" y="1255"/>
                    <a:pt x="1940" y="1301"/>
                    <a:pt x="1872" y="1347"/>
                  </a:cubicBezTo>
                  <a:cubicBezTo>
                    <a:pt x="1758" y="1438"/>
                    <a:pt x="1621" y="1529"/>
                    <a:pt x="1484" y="1575"/>
                  </a:cubicBezTo>
                  <a:cubicBezTo>
                    <a:pt x="1347" y="1644"/>
                    <a:pt x="1210" y="1689"/>
                    <a:pt x="1073" y="1712"/>
                  </a:cubicBezTo>
                  <a:cubicBezTo>
                    <a:pt x="982" y="1712"/>
                    <a:pt x="890" y="1712"/>
                    <a:pt x="799" y="1735"/>
                  </a:cubicBezTo>
                  <a:lnTo>
                    <a:pt x="639" y="1735"/>
                  </a:lnTo>
                  <a:cubicBezTo>
                    <a:pt x="593" y="1735"/>
                    <a:pt x="548" y="1712"/>
                    <a:pt x="502" y="1712"/>
                  </a:cubicBezTo>
                  <a:cubicBezTo>
                    <a:pt x="434" y="1712"/>
                    <a:pt x="365" y="1689"/>
                    <a:pt x="297" y="1666"/>
                  </a:cubicBezTo>
                  <a:cubicBezTo>
                    <a:pt x="205" y="1666"/>
                    <a:pt x="137" y="1644"/>
                    <a:pt x="68" y="1644"/>
                  </a:cubicBezTo>
                  <a:cubicBezTo>
                    <a:pt x="23" y="1644"/>
                    <a:pt x="0" y="1689"/>
                    <a:pt x="0" y="1712"/>
                  </a:cubicBezTo>
                  <a:cubicBezTo>
                    <a:pt x="0" y="1758"/>
                    <a:pt x="23" y="1780"/>
                    <a:pt x="68" y="1780"/>
                  </a:cubicBezTo>
                  <a:cubicBezTo>
                    <a:pt x="91" y="1803"/>
                    <a:pt x="114" y="1803"/>
                    <a:pt x="137" y="1803"/>
                  </a:cubicBezTo>
                  <a:cubicBezTo>
                    <a:pt x="228" y="1803"/>
                    <a:pt x="297" y="1826"/>
                    <a:pt x="388" y="1849"/>
                  </a:cubicBezTo>
                  <a:cubicBezTo>
                    <a:pt x="457" y="1872"/>
                    <a:pt x="548" y="1895"/>
                    <a:pt x="639" y="1917"/>
                  </a:cubicBezTo>
                  <a:cubicBezTo>
                    <a:pt x="730" y="1917"/>
                    <a:pt x="822" y="1940"/>
                    <a:pt x="913" y="1940"/>
                  </a:cubicBezTo>
                  <a:lnTo>
                    <a:pt x="1096" y="1940"/>
                  </a:lnTo>
                  <a:cubicBezTo>
                    <a:pt x="1096" y="1963"/>
                    <a:pt x="1096" y="1963"/>
                    <a:pt x="1096" y="1963"/>
                  </a:cubicBezTo>
                  <a:cubicBezTo>
                    <a:pt x="1141" y="1986"/>
                    <a:pt x="1164" y="1986"/>
                    <a:pt x="1210" y="1986"/>
                  </a:cubicBezTo>
                  <a:cubicBezTo>
                    <a:pt x="1301" y="2009"/>
                    <a:pt x="1392" y="2009"/>
                    <a:pt x="1461" y="2009"/>
                  </a:cubicBezTo>
                  <a:cubicBezTo>
                    <a:pt x="1529" y="2009"/>
                    <a:pt x="1575" y="1986"/>
                    <a:pt x="1621" y="1986"/>
                  </a:cubicBezTo>
                  <a:cubicBezTo>
                    <a:pt x="1689" y="1986"/>
                    <a:pt x="1758" y="1963"/>
                    <a:pt x="1803" y="1963"/>
                  </a:cubicBezTo>
                  <a:cubicBezTo>
                    <a:pt x="1872" y="1940"/>
                    <a:pt x="1917" y="1917"/>
                    <a:pt x="1963" y="1895"/>
                  </a:cubicBezTo>
                  <a:cubicBezTo>
                    <a:pt x="2009" y="1872"/>
                    <a:pt x="2031" y="1849"/>
                    <a:pt x="2077" y="1826"/>
                  </a:cubicBezTo>
                  <a:cubicBezTo>
                    <a:pt x="2168" y="1780"/>
                    <a:pt x="2237" y="1735"/>
                    <a:pt x="2305" y="1666"/>
                  </a:cubicBezTo>
                  <a:cubicBezTo>
                    <a:pt x="2420" y="1575"/>
                    <a:pt x="2534" y="1461"/>
                    <a:pt x="2648" y="1324"/>
                  </a:cubicBezTo>
                  <a:cubicBezTo>
                    <a:pt x="2693" y="1255"/>
                    <a:pt x="2739" y="1187"/>
                    <a:pt x="2785" y="1119"/>
                  </a:cubicBezTo>
                  <a:cubicBezTo>
                    <a:pt x="2830" y="1050"/>
                    <a:pt x="2853" y="959"/>
                    <a:pt x="2899" y="890"/>
                  </a:cubicBezTo>
                  <a:lnTo>
                    <a:pt x="2876" y="890"/>
                  </a:lnTo>
                  <a:cubicBezTo>
                    <a:pt x="2899" y="890"/>
                    <a:pt x="2899" y="890"/>
                    <a:pt x="2899" y="867"/>
                  </a:cubicBezTo>
                  <a:cubicBezTo>
                    <a:pt x="2899" y="890"/>
                    <a:pt x="2899" y="890"/>
                    <a:pt x="2899" y="890"/>
                  </a:cubicBezTo>
                  <a:cubicBezTo>
                    <a:pt x="2967" y="708"/>
                    <a:pt x="3013" y="525"/>
                    <a:pt x="3059" y="342"/>
                  </a:cubicBezTo>
                  <a:cubicBezTo>
                    <a:pt x="3081" y="297"/>
                    <a:pt x="3081" y="251"/>
                    <a:pt x="3081" y="183"/>
                  </a:cubicBezTo>
                  <a:cubicBezTo>
                    <a:pt x="3081" y="137"/>
                    <a:pt x="3059" y="91"/>
                    <a:pt x="3036" y="46"/>
                  </a:cubicBezTo>
                  <a:cubicBezTo>
                    <a:pt x="2990" y="23"/>
                    <a:pt x="2967" y="0"/>
                    <a:pt x="2922"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355585" y="1268061"/>
              <a:ext cx="407653" cy="800157"/>
            </a:xfrm>
            <a:custGeom>
              <a:avLst/>
              <a:gdLst/>
              <a:ahLst/>
              <a:cxnLst/>
              <a:rect l="l" t="t" r="r" b="b"/>
              <a:pathLst>
                <a:path w="7373" h="14472" extrusionOk="0">
                  <a:moveTo>
                    <a:pt x="137" y="0"/>
                  </a:moveTo>
                  <a:cubicBezTo>
                    <a:pt x="114" y="0"/>
                    <a:pt x="91" y="0"/>
                    <a:pt x="46" y="46"/>
                  </a:cubicBezTo>
                  <a:cubicBezTo>
                    <a:pt x="23" y="69"/>
                    <a:pt x="23" y="92"/>
                    <a:pt x="0" y="137"/>
                  </a:cubicBezTo>
                  <a:cubicBezTo>
                    <a:pt x="0" y="160"/>
                    <a:pt x="23" y="229"/>
                    <a:pt x="46" y="252"/>
                  </a:cubicBezTo>
                  <a:lnTo>
                    <a:pt x="46" y="274"/>
                  </a:lnTo>
                  <a:cubicBezTo>
                    <a:pt x="69" y="320"/>
                    <a:pt x="91" y="343"/>
                    <a:pt x="91" y="388"/>
                  </a:cubicBezTo>
                  <a:lnTo>
                    <a:pt x="114" y="411"/>
                  </a:lnTo>
                  <a:cubicBezTo>
                    <a:pt x="160" y="503"/>
                    <a:pt x="183" y="594"/>
                    <a:pt x="228" y="685"/>
                  </a:cubicBezTo>
                  <a:cubicBezTo>
                    <a:pt x="274" y="799"/>
                    <a:pt x="297" y="891"/>
                    <a:pt x="342" y="1005"/>
                  </a:cubicBezTo>
                  <a:cubicBezTo>
                    <a:pt x="365" y="1050"/>
                    <a:pt x="365" y="1096"/>
                    <a:pt x="388" y="1142"/>
                  </a:cubicBezTo>
                  <a:cubicBezTo>
                    <a:pt x="411" y="1210"/>
                    <a:pt x="434" y="1301"/>
                    <a:pt x="479" y="1393"/>
                  </a:cubicBezTo>
                  <a:cubicBezTo>
                    <a:pt x="525" y="1507"/>
                    <a:pt x="571" y="1621"/>
                    <a:pt x="639" y="1735"/>
                  </a:cubicBezTo>
                  <a:lnTo>
                    <a:pt x="708" y="1895"/>
                  </a:lnTo>
                  <a:lnTo>
                    <a:pt x="731" y="1941"/>
                  </a:lnTo>
                  <a:cubicBezTo>
                    <a:pt x="753" y="1986"/>
                    <a:pt x="753" y="2009"/>
                    <a:pt x="776" y="2055"/>
                  </a:cubicBezTo>
                  <a:cubicBezTo>
                    <a:pt x="799" y="2078"/>
                    <a:pt x="822" y="2100"/>
                    <a:pt x="845" y="2123"/>
                  </a:cubicBezTo>
                  <a:cubicBezTo>
                    <a:pt x="867" y="2146"/>
                    <a:pt x="890" y="2192"/>
                    <a:pt x="890" y="2237"/>
                  </a:cubicBezTo>
                  <a:cubicBezTo>
                    <a:pt x="936" y="2329"/>
                    <a:pt x="982" y="2420"/>
                    <a:pt x="1004" y="2511"/>
                  </a:cubicBezTo>
                  <a:lnTo>
                    <a:pt x="1027" y="2534"/>
                  </a:lnTo>
                  <a:cubicBezTo>
                    <a:pt x="1073" y="2717"/>
                    <a:pt x="1164" y="2876"/>
                    <a:pt x="1233" y="3013"/>
                  </a:cubicBezTo>
                  <a:lnTo>
                    <a:pt x="1233" y="3036"/>
                  </a:lnTo>
                  <a:cubicBezTo>
                    <a:pt x="1278" y="3127"/>
                    <a:pt x="1301" y="3196"/>
                    <a:pt x="1324" y="3264"/>
                  </a:cubicBezTo>
                  <a:cubicBezTo>
                    <a:pt x="1370" y="3356"/>
                    <a:pt x="1392" y="3424"/>
                    <a:pt x="1438" y="3493"/>
                  </a:cubicBezTo>
                  <a:lnTo>
                    <a:pt x="1507" y="3675"/>
                  </a:lnTo>
                  <a:lnTo>
                    <a:pt x="1644" y="3972"/>
                  </a:lnTo>
                  <a:cubicBezTo>
                    <a:pt x="1689" y="4063"/>
                    <a:pt x="1712" y="4155"/>
                    <a:pt x="1758" y="4246"/>
                  </a:cubicBezTo>
                  <a:cubicBezTo>
                    <a:pt x="1780" y="4314"/>
                    <a:pt x="1803" y="4360"/>
                    <a:pt x="1849" y="4429"/>
                  </a:cubicBezTo>
                  <a:cubicBezTo>
                    <a:pt x="1917" y="4611"/>
                    <a:pt x="1986" y="4794"/>
                    <a:pt x="2054" y="4976"/>
                  </a:cubicBezTo>
                  <a:cubicBezTo>
                    <a:pt x="2123" y="5113"/>
                    <a:pt x="2168" y="5227"/>
                    <a:pt x="2214" y="5364"/>
                  </a:cubicBezTo>
                  <a:cubicBezTo>
                    <a:pt x="2237" y="5410"/>
                    <a:pt x="2260" y="5456"/>
                    <a:pt x="2283" y="5501"/>
                  </a:cubicBezTo>
                  <a:lnTo>
                    <a:pt x="2328" y="5615"/>
                  </a:lnTo>
                  <a:cubicBezTo>
                    <a:pt x="2351" y="5638"/>
                    <a:pt x="2351" y="5684"/>
                    <a:pt x="2374" y="5730"/>
                  </a:cubicBezTo>
                  <a:cubicBezTo>
                    <a:pt x="2397" y="5775"/>
                    <a:pt x="2420" y="5821"/>
                    <a:pt x="2442" y="5867"/>
                  </a:cubicBezTo>
                  <a:lnTo>
                    <a:pt x="2534" y="6118"/>
                  </a:lnTo>
                  <a:lnTo>
                    <a:pt x="2648" y="6369"/>
                  </a:lnTo>
                  <a:cubicBezTo>
                    <a:pt x="2693" y="6460"/>
                    <a:pt x="2716" y="6528"/>
                    <a:pt x="2762" y="6620"/>
                  </a:cubicBezTo>
                  <a:cubicBezTo>
                    <a:pt x="2785" y="6688"/>
                    <a:pt x="2830" y="6780"/>
                    <a:pt x="2876" y="6871"/>
                  </a:cubicBezTo>
                  <a:cubicBezTo>
                    <a:pt x="2899" y="6962"/>
                    <a:pt x="2945" y="7053"/>
                    <a:pt x="2990" y="7145"/>
                  </a:cubicBezTo>
                  <a:lnTo>
                    <a:pt x="3082" y="7373"/>
                  </a:lnTo>
                  <a:cubicBezTo>
                    <a:pt x="3218" y="7670"/>
                    <a:pt x="3333" y="7989"/>
                    <a:pt x="3447" y="8286"/>
                  </a:cubicBezTo>
                  <a:lnTo>
                    <a:pt x="3515" y="8423"/>
                  </a:lnTo>
                  <a:cubicBezTo>
                    <a:pt x="3606" y="8674"/>
                    <a:pt x="3721" y="8902"/>
                    <a:pt x="3812" y="9153"/>
                  </a:cubicBezTo>
                  <a:lnTo>
                    <a:pt x="3949" y="9450"/>
                  </a:lnTo>
                  <a:lnTo>
                    <a:pt x="3995" y="9541"/>
                  </a:lnTo>
                  <a:cubicBezTo>
                    <a:pt x="4040" y="9678"/>
                    <a:pt x="4086" y="9792"/>
                    <a:pt x="4154" y="9929"/>
                  </a:cubicBezTo>
                  <a:cubicBezTo>
                    <a:pt x="4223" y="10089"/>
                    <a:pt x="4291" y="10272"/>
                    <a:pt x="4383" y="10432"/>
                  </a:cubicBezTo>
                  <a:cubicBezTo>
                    <a:pt x="4428" y="10569"/>
                    <a:pt x="4474" y="10705"/>
                    <a:pt x="4542" y="10842"/>
                  </a:cubicBezTo>
                  <a:lnTo>
                    <a:pt x="4588" y="10934"/>
                  </a:lnTo>
                  <a:cubicBezTo>
                    <a:pt x="4656" y="11094"/>
                    <a:pt x="4725" y="11253"/>
                    <a:pt x="4793" y="11436"/>
                  </a:cubicBezTo>
                  <a:cubicBezTo>
                    <a:pt x="4816" y="11504"/>
                    <a:pt x="4862" y="11573"/>
                    <a:pt x="4885" y="11664"/>
                  </a:cubicBezTo>
                  <a:cubicBezTo>
                    <a:pt x="4908" y="11710"/>
                    <a:pt x="4930" y="11733"/>
                    <a:pt x="4930" y="11778"/>
                  </a:cubicBezTo>
                  <a:cubicBezTo>
                    <a:pt x="4953" y="11824"/>
                    <a:pt x="4953" y="11847"/>
                    <a:pt x="4976" y="11892"/>
                  </a:cubicBezTo>
                  <a:lnTo>
                    <a:pt x="5044" y="12029"/>
                  </a:lnTo>
                  <a:cubicBezTo>
                    <a:pt x="5090" y="12166"/>
                    <a:pt x="5136" y="12280"/>
                    <a:pt x="5204" y="12395"/>
                  </a:cubicBezTo>
                  <a:cubicBezTo>
                    <a:pt x="5273" y="12554"/>
                    <a:pt x="5341" y="12714"/>
                    <a:pt x="5410" y="12874"/>
                  </a:cubicBezTo>
                  <a:cubicBezTo>
                    <a:pt x="5478" y="13034"/>
                    <a:pt x="5547" y="13193"/>
                    <a:pt x="5615" y="13330"/>
                  </a:cubicBezTo>
                  <a:cubicBezTo>
                    <a:pt x="5661" y="13399"/>
                    <a:pt x="5684" y="13467"/>
                    <a:pt x="5706" y="13536"/>
                  </a:cubicBezTo>
                  <a:cubicBezTo>
                    <a:pt x="5752" y="13627"/>
                    <a:pt x="5798" y="13718"/>
                    <a:pt x="5843" y="13810"/>
                  </a:cubicBezTo>
                  <a:cubicBezTo>
                    <a:pt x="5866" y="13878"/>
                    <a:pt x="5889" y="13924"/>
                    <a:pt x="5912" y="13969"/>
                  </a:cubicBezTo>
                  <a:lnTo>
                    <a:pt x="5957" y="14038"/>
                  </a:lnTo>
                  <a:lnTo>
                    <a:pt x="5980" y="14106"/>
                  </a:lnTo>
                  <a:cubicBezTo>
                    <a:pt x="6003" y="14152"/>
                    <a:pt x="6026" y="14198"/>
                    <a:pt x="6049" y="14243"/>
                  </a:cubicBezTo>
                  <a:cubicBezTo>
                    <a:pt x="6072" y="14289"/>
                    <a:pt x="6094" y="14312"/>
                    <a:pt x="6094" y="14335"/>
                  </a:cubicBezTo>
                  <a:cubicBezTo>
                    <a:pt x="6117" y="14380"/>
                    <a:pt x="6140" y="14403"/>
                    <a:pt x="6186" y="14426"/>
                  </a:cubicBezTo>
                  <a:cubicBezTo>
                    <a:pt x="6209" y="14449"/>
                    <a:pt x="6254" y="14449"/>
                    <a:pt x="6277" y="14449"/>
                  </a:cubicBezTo>
                  <a:cubicBezTo>
                    <a:pt x="6323" y="14472"/>
                    <a:pt x="6368" y="14472"/>
                    <a:pt x="6414" y="14472"/>
                  </a:cubicBezTo>
                  <a:lnTo>
                    <a:pt x="6551" y="14472"/>
                  </a:lnTo>
                  <a:lnTo>
                    <a:pt x="6597" y="14449"/>
                  </a:lnTo>
                  <a:lnTo>
                    <a:pt x="6756" y="14449"/>
                  </a:lnTo>
                  <a:lnTo>
                    <a:pt x="6779" y="14426"/>
                  </a:lnTo>
                  <a:lnTo>
                    <a:pt x="6871" y="14426"/>
                  </a:lnTo>
                  <a:cubicBezTo>
                    <a:pt x="6916" y="14426"/>
                    <a:pt x="6962" y="14403"/>
                    <a:pt x="7007" y="14403"/>
                  </a:cubicBezTo>
                  <a:lnTo>
                    <a:pt x="7076" y="14403"/>
                  </a:lnTo>
                  <a:cubicBezTo>
                    <a:pt x="7099" y="14380"/>
                    <a:pt x="7122" y="14380"/>
                    <a:pt x="7167" y="14358"/>
                  </a:cubicBezTo>
                  <a:lnTo>
                    <a:pt x="7190" y="14358"/>
                  </a:lnTo>
                  <a:cubicBezTo>
                    <a:pt x="7190" y="14358"/>
                    <a:pt x="7190" y="14358"/>
                    <a:pt x="7213" y="14335"/>
                  </a:cubicBezTo>
                  <a:cubicBezTo>
                    <a:pt x="7213" y="14358"/>
                    <a:pt x="7236" y="14358"/>
                    <a:pt x="7236" y="14358"/>
                  </a:cubicBezTo>
                  <a:lnTo>
                    <a:pt x="7281" y="14358"/>
                  </a:lnTo>
                  <a:cubicBezTo>
                    <a:pt x="7304" y="14335"/>
                    <a:pt x="7327" y="14312"/>
                    <a:pt x="7350" y="14289"/>
                  </a:cubicBezTo>
                  <a:cubicBezTo>
                    <a:pt x="7373" y="14266"/>
                    <a:pt x="7373" y="14221"/>
                    <a:pt x="7373" y="14198"/>
                  </a:cubicBezTo>
                  <a:cubicBezTo>
                    <a:pt x="7350" y="14152"/>
                    <a:pt x="7350" y="14129"/>
                    <a:pt x="7327" y="14084"/>
                  </a:cubicBezTo>
                  <a:lnTo>
                    <a:pt x="7327" y="14061"/>
                  </a:lnTo>
                  <a:lnTo>
                    <a:pt x="7304" y="14015"/>
                  </a:lnTo>
                  <a:lnTo>
                    <a:pt x="7304" y="14038"/>
                  </a:lnTo>
                  <a:cubicBezTo>
                    <a:pt x="7213" y="13741"/>
                    <a:pt x="7076" y="13467"/>
                    <a:pt x="6962" y="13193"/>
                  </a:cubicBezTo>
                  <a:lnTo>
                    <a:pt x="6939" y="13125"/>
                  </a:lnTo>
                  <a:cubicBezTo>
                    <a:pt x="6848" y="12920"/>
                    <a:pt x="6756" y="12714"/>
                    <a:pt x="6688" y="12509"/>
                  </a:cubicBezTo>
                  <a:cubicBezTo>
                    <a:pt x="6597" y="12303"/>
                    <a:pt x="6505" y="12098"/>
                    <a:pt x="6414" y="11892"/>
                  </a:cubicBezTo>
                  <a:cubicBezTo>
                    <a:pt x="6117" y="11185"/>
                    <a:pt x="5821" y="10500"/>
                    <a:pt x="5524" y="9815"/>
                  </a:cubicBezTo>
                  <a:lnTo>
                    <a:pt x="5067" y="8788"/>
                  </a:lnTo>
                  <a:cubicBezTo>
                    <a:pt x="4634" y="7784"/>
                    <a:pt x="4200" y="6780"/>
                    <a:pt x="3789" y="5798"/>
                  </a:cubicBezTo>
                  <a:lnTo>
                    <a:pt x="3538" y="5250"/>
                  </a:lnTo>
                  <a:cubicBezTo>
                    <a:pt x="3196" y="4429"/>
                    <a:pt x="2830" y="3584"/>
                    <a:pt x="2465" y="2762"/>
                  </a:cubicBezTo>
                  <a:cubicBezTo>
                    <a:pt x="2283" y="2329"/>
                    <a:pt x="2077" y="1872"/>
                    <a:pt x="1872" y="1438"/>
                  </a:cubicBezTo>
                  <a:cubicBezTo>
                    <a:pt x="1803" y="1301"/>
                    <a:pt x="1758" y="1187"/>
                    <a:pt x="1689" y="1050"/>
                  </a:cubicBezTo>
                  <a:cubicBezTo>
                    <a:pt x="1552" y="754"/>
                    <a:pt x="1415" y="480"/>
                    <a:pt x="1301" y="183"/>
                  </a:cubicBezTo>
                  <a:cubicBezTo>
                    <a:pt x="1278" y="137"/>
                    <a:pt x="1233" y="115"/>
                    <a:pt x="1187" y="115"/>
                  </a:cubicBezTo>
                  <a:lnTo>
                    <a:pt x="1119" y="115"/>
                  </a:lnTo>
                  <a:cubicBezTo>
                    <a:pt x="1096" y="137"/>
                    <a:pt x="1073" y="160"/>
                    <a:pt x="1050" y="206"/>
                  </a:cubicBezTo>
                  <a:cubicBezTo>
                    <a:pt x="1050" y="206"/>
                    <a:pt x="1050" y="229"/>
                    <a:pt x="1050" y="252"/>
                  </a:cubicBezTo>
                  <a:lnTo>
                    <a:pt x="1004" y="252"/>
                  </a:lnTo>
                  <a:cubicBezTo>
                    <a:pt x="936" y="252"/>
                    <a:pt x="867" y="229"/>
                    <a:pt x="799" y="229"/>
                  </a:cubicBezTo>
                  <a:cubicBezTo>
                    <a:pt x="753" y="229"/>
                    <a:pt x="731" y="229"/>
                    <a:pt x="685" y="206"/>
                  </a:cubicBezTo>
                  <a:lnTo>
                    <a:pt x="571" y="206"/>
                  </a:lnTo>
                  <a:cubicBezTo>
                    <a:pt x="548" y="206"/>
                    <a:pt x="502" y="183"/>
                    <a:pt x="457" y="183"/>
                  </a:cubicBezTo>
                  <a:cubicBezTo>
                    <a:pt x="411" y="160"/>
                    <a:pt x="365" y="115"/>
                    <a:pt x="342" y="92"/>
                  </a:cubicBezTo>
                  <a:cubicBezTo>
                    <a:pt x="297" y="69"/>
                    <a:pt x="274" y="46"/>
                    <a:pt x="251" y="23"/>
                  </a:cubicBezTo>
                  <a:cubicBezTo>
                    <a:pt x="206" y="0"/>
                    <a:pt x="183" y="0"/>
                    <a:pt x="160" y="0"/>
                  </a:cubicBezTo>
                  <a:close/>
                </a:path>
              </a:pathLst>
            </a:custGeom>
            <a:solidFill>
              <a:srgbClr val="EDC3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731672" y="1127955"/>
              <a:ext cx="348327" cy="783791"/>
            </a:xfrm>
            <a:custGeom>
              <a:avLst/>
              <a:gdLst/>
              <a:ahLst/>
              <a:cxnLst/>
              <a:rect l="l" t="t" r="r" b="b"/>
              <a:pathLst>
                <a:path w="6300" h="14176" extrusionOk="0">
                  <a:moveTo>
                    <a:pt x="137" y="1"/>
                  </a:moveTo>
                  <a:cubicBezTo>
                    <a:pt x="114" y="1"/>
                    <a:pt x="91" y="1"/>
                    <a:pt x="91" y="24"/>
                  </a:cubicBezTo>
                  <a:cubicBezTo>
                    <a:pt x="46" y="24"/>
                    <a:pt x="23" y="69"/>
                    <a:pt x="23" y="92"/>
                  </a:cubicBezTo>
                  <a:cubicBezTo>
                    <a:pt x="0" y="138"/>
                    <a:pt x="0" y="161"/>
                    <a:pt x="23" y="206"/>
                  </a:cubicBezTo>
                  <a:cubicBezTo>
                    <a:pt x="205" y="617"/>
                    <a:pt x="388" y="1051"/>
                    <a:pt x="548" y="1484"/>
                  </a:cubicBezTo>
                  <a:cubicBezTo>
                    <a:pt x="662" y="1713"/>
                    <a:pt x="753" y="1964"/>
                    <a:pt x="867" y="2192"/>
                  </a:cubicBezTo>
                  <a:cubicBezTo>
                    <a:pt x="959" y="2420"/>
                    <a:pt x="1073" y="2671"/>
                    <a:pt x="1164" y="2900"/>
                  </a:cubicBezTo>
                  <a:cubicBezTo>
                    <a:pt x="1621" y="3927"/>
                    <a:pt x="2054" y="4954"/>
                    <a:pt x="2511" y="5981"/>
                  </a:cubicBezTo>
                  <a:cubicBezTo>
                    <a:pt x="3401" y="8058"/>
                    <a:pt x="4291" y="10112"/>
                    <a:pt x="5204" y="12167"/>
                  </a:cubicBezTo>
                  <a:cubicBezTo>
                    <a:pt x="5296" y="12395"/>
                    <a:pt x="5387" y="12623"/>
                    <a:pt x="5501" y="12829"/>
                  </a:cubicBezTo>
                  <a:cubicBezTo>
                    <a:pt x="5592" y="13034"/>
                    <a:pt x="5684" y="13262"/>
                    <a:pt x="5775" y="13468"/>
                  </a:cubicBezTo>
                  <a:cubicBezTo>
                    <a:pt x="5843" y="13628"/>
                    <a:pt x="5912" y="13787"/>
                    <a:pt x="6003" y="13970"/>
                  </a:cubicBezTo>
                  <a:cubicBezTo>
                    <a:pt x="6003" y="13993"/>
                    <a:pt x="6026" y="14038"/>
                    <a:pt x="6049" y="14061"/>
                  </a:cubicBezTo>
                  <a:cubicBezTo>
                    <a:pt x="6049" y="14084"/>
                    <a:pt x="6072" y="14107"/>
                    <a:pt x="6094" y="14130"/>
                  </a:cubicBezTo>
                  <a:cubicBezTo>
                    <a:pt x="6117" y="14164"/>
                    <a:pt x="6146" y="14175"/>
                    <a:pt x="6174" y="14175"/>
                  </a:cubicBezTo>
                  <a:cubicBezTo>
                    <a:pt x="6203" y="14175"/>
                    <a:pt x="6231" y="14164"/>
                    <a:pt x="6254" y="14152"/>
                  </a:cubicBezTo>
                  <a:cubicBezTo>
                    <a:pt x="6300" y="14107"/>
                    <a:pt x="6300" y="14061"/>
                    <a:pt x="6300" y="14016"/>
                  </a:cubicBezTo>
                  <a:cubicBezTo>
                    <a:pt x="6277" y="13993"/>
                    <a:pt x="6277" y="13970"/>
                    <a:pt x="6277" y="13970"/>
                  </a:cubicBezTo>
                  <a:lnTo>
                    <a:pt x="6277" y="13947"/>
                  </a:lnTo>
                  <a:cubicBezTo>
                    <a:pt x="6254" y="13947"/>
                    <a:pt x="6254" y="13947"/>
                    <a:pt x="6254" y="13924"/>
                  </a:cubicBezTo>
                  <a:cubicBezTo>
                    <a:pt x="6209" y="13764"/>
                    <a:pt x="6140" y="13605"/>
                    <a:pt x="6072" y="13445"/>
                  </a:cubicBezTo>
                  <a:cubicBezTo>
                    <a:pt x="5980" y="13217"/>
                    <a:pt x="5866" y="13011"/>
                    <a:pt x="5775" y="12783"/>
                  </a:cubicBezTo>
                  <a:cubicBezTo>
                    <a:pt x="5592" y="12304"/>
                    <a:pt x="5364" y="11824"/>
                    <a:pt x="5159" y="11345"/>
                  </a:cubicBezTo>
                  <a:cubicBezTo>
                    <a:pt x="4725" y="10318"/>
                    <a:pt x="4291" y="9314"/>
                    <a:pt x="3858" y="8286"/>
                  </a:cubicBezTo>
                  <a:cubicBezTo>
                    <a:pt x="2944" y="6232"/>
                    <a:pt x="2077" y="4155"/>
                    <a:pt x="1164" y="2101"/>
                  </a:cubicBezTo>
                  <a:cubicBezTo>
                    <a:pt x="1004" y="1758"/>
                    <a:pt x="867" y="1393"/>
                    <a:pt x="708" y="1028"/>
                  </a:cubicBezTo>
                  <a:cubicBezTo>
                    <a:pt x="548" y="708"/>
                    <a:pt x="411" y="389"/>
                    <a:pt x="274" y="69"/>
                  </a:cubicBezTo>
                  <a:cubicBezTo>
                    <a:pt x="251" y="24"/>
                    <a:pt x="205" y="1"/>
                    <a:pt x="137" y="1"/>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740463" y="1090136"/>
              <a:ext cx="368563" cy="816578"/>
            </a:xfrm>
            <a:custGeom>
              <a:avLst/>
              <a:gdLst/>
              <a:ahLst/>
              <a:cxnLst/>
              <a:rect l="l" t="t" r="r" b="b"/>
              <a:pathLst>
                <a:path w="6666" h="14769" extrusionOk="0">
                  <a:moveTo>
                    <a:pt x="571" y="0"/>
                  </a:moveTo>
                  <a:cubicBezTo>
                    <a:pt x="549" y="0"/>
                    <a:pt x="526" y="0"/>
                    <a:pt x="503" y="23"/>
                  </a:cubicBezTo>
                  <a:cubicBezTo>
                    <a:pt x="457" y="46"/>
                    <a:pt x="434" y="114"/>
                    <a:pt x="412" y="160"/>
                  </a:cubicBezTo>
                  <a:cubicBezTo>
                    <a:pt x="389" y="206"/>
                    <a:pt x="389" y="274"/>
                    <a:pt x="366" y="320"/>
                  </a:cubicBezTo>
                  <a:cubicBezTo>
                    <a:pt x="343" y="365"/>
                    <a:pt x="320" y="388"/>
                    <a:pt x="275" y="434"/>
                  </a:cubicBezTo>
                  <a:cubicBezTo>
                    <a:pt x="252" y="479"/>
                    <a:pt x="206" y="525"/>
                    <a:pt x="161" y="548"/>
                  </a:cubicBezTo>
                  <a:cubicBezTo>
                    <a:pt x="138" y="594"/>
                    <a:pt x="92" y="639"/>
                    <a:pt x="69" y="685"/>
                  </a:cubicBezTo>
                  <a:cubicBezTo>
                    <a:pt x="46" y="730"/>
                    <a:pt x="46" y="753"/>
                    <a:pt x="24" y="799"/>
                  </a:cubicBezTo>
                  <a:cubicBezTo>
                    <a:pt x="1" y="822"/>
                    <a:pt x="1" y="845"/>
                    <a:pt x="1" y="867"/>
                  </a:cubicBezTo>
                  <a:cubicBezTo>
                    <a:pt x="1" y="913"/>
                    <a:pt x="24" y="936"/>
                    <a:pt x="46" y="936"/>
                  </a:cubicBezTo>
                  <a:cubicBezTo>
                    <a:pt x="69" y="959"/>
                    <a:pt x="92" y="959"/>
                    <a:pt x="115" y="959"/>
                  </a:cubicBezTo>
                  <a:cubicBezTo>
                    <a:pt x="115" y="982"/>
                    <a:pt x="115" y="982"/>
                    <a:pt x="115" y="1004"/>
                  </a:cubicBezTo>
                  <a:cubicBezTo>
                    <a:pt x="115" y="1027"/>
                    <a:pt x="138" y="1073"/>
                    <a:pt x="138" y="1096"/>
                  </a:cubicBezTo>
                  <a:cubicBezTo>
                    <a:pt x="161" y="1210"/>
                    <a:pt x="183" y="1301"/>
                    <a:pt x="206" y="1415"/>
                  </a:cubicBezTo>
                  <a:cubicBezTo>
                    <a:pt x="252" y="1507"/>
                    <a:pt x="298" y="1621"/>
                    <a:pt x="320" y="1712"/>
                  </a:cubicBezTo>
                  <a:cubicBezTo>
                    <a:pt x="366" y="1803"/>
                    <a:pt x="412" y="1895"/>
                    <a:pt x="434" y="1963"/>
                  </a:cubicBezTo>
                  <a:cubicBezTo>
                    <a:pt x="457" y="2009"/>
                    <a:pt x="480" y="2032"/>
                    <a:pt x="503" y="2077"/>
                  </a:cubicBezTo>
                  <a:cubicBezTo>
                    <a:pt x="503" y="2100"/>
                    <a:pt x="526" y="2123"/>
                    <a:pt x="526" y="2146"/>
                  </a:cubicBezTo>
                  <a:cubicBezTo>
                    <a:pt x="549" y="2168"/>
                    <a:pt x="549" y="2191"/>
                    <a:pt x="571" y="2191"/>
                  </a:cubicBezTo>
                  <a:cubicBezTo>
                    <a:pt x="594" y="2237"/>
                    <a:pt x="617" y="2237"/>
                    <a:pt x="663" y="2237"/>
                  </a:cubicBezTo>
                  <a:cubicBezTo>
                    <a:pt x="686" y="2260"/>
                    <a:pt x="686" y="2260"/>
                    <a:pt x="708" y="2260"/>
                  </a:cubicBezTo>
                  <a:cubicBezTo>
                    <a:pt x="686" y="2283"/>
                    <a:pt x="686" y="2328"/>
                    <a:pt x="686" y="2374"/>
                  </a:cubicBezTo>
                  <a:cubicBezTo>
                    <a:pt x="708" y="2442"/>
                    <a:pt x="731" y="2511"/>
                    <a:pt x="754" y="2579"/>
                  </a:cubicBezTo>
                  <a:cubicBezTo>
                    <a:pt x="777" y="2648"/>
                    <a:pt x="800" y="2716"/>
                    <a:pt x="845" y="2785"/>
                  </a:cubicBezTo>
                  <a:cubicBezTo>
                    <a:pt x="868" y="2830"/>
                    <a:pt x="891" y="2899"/>
                    <a:pt x="914" y="2945"/>
                  </a:cubicBezTo>
                  <a:cubicBezTo>
                    <a:pt x="937" y="3036"/>
                    <a:pt x="982" y="3127"/>
                    <a:pt x="1028" y="3218"/>
                  </a:cubicBezTo>
                  <a:cubicBezTo>
                    <a:pt x="1119" y="3447"/>
                    <a:pt x="1211" y="3652"/>
                    <a:pt x="1302" y="3880"/>
                  </a:cubicBezTo>
                  <a:cubicBezTo>
                    <a:pt x="1462" y="4268"/>
                    <a:pt x="1644" y="4634"/>
                    <a:pt x="1827" y="5022"/>
                  </a:cubicBezTo>
                  <a:cubicBezTo>
                    <a:pt x="1895" y="5181"/>
                    <a:pt x="1964" y="5364"/>
                    <a:pt x="2055" y="5524"/>
                  </a:cubicBezTo>
                  <a:cubicBezTo>
                    <a:pt x="2055" y="5524"/>
                    <a:pt x="2055" y="5524"/>
                    <a:pt x="2078" y="5547"/>
                  </a:cubicBezTo>
                  <a:cubicBezTo>
                    <a:pt x="2124" y="5706"/>
                    <a:pt x="2192" y="5866"/>
                    <a:pt x="2261" y="6026"/>
                  </a:cubicBezTo>
                  <a:cubicBezTo>
                    <a:pt x="2306" y="6140"/>
                    <a:pt x="2352" y="6231"/>
                    <a:pt x="2397" y="6345"/>
                  </a:cubicBezTo>
                  <a:cubicBezTo>
                    <a:pt x="2420" y="6391"/>
                    <a:pt x="2443" y="6437"/>
                    <a:pt x="2443" y="6482"/>
                  </a:cubicBezTo>
                  <a:cubicBezTo>
                    <a:pt x="2466" y="6528"/>
                    <a:pt x="2489" y="6551"/>
                    <a:pt x="2489" y="6574"/>
                  </a:cubicBezTo>
                  <a:cubicBezTo>
                    <a:pt x="2489" y="6597"/>
                    <a:pt x="2512" y="6597"/>
                    <a:pt x="2512" y="6619"/>
                  </a:cubicBezTo>
                  <a:cubicBezTo>
                    <a:pt x="2512" y="6642"/>
                    <a:pt x="2534" y="6665"/>
                    <a:pt x="2557" y="6711"/>
                  </a:cubicBezTo>
                  <a:cubicBezTo>
                    <a:pt x="2580" y="6734"/>
                    <a:pt x="2603" y="6734"/>
                    <a:pt x="2649" y="6756"/>
                  </a:cubicBezTo>
                  <a:cubicBezTo>
                    <a:pt x="2671" y="6848"/>
                    <a:pt x="2717" y="6939"/>
                    <a:pt x="2763" y="7053"/>
                  </a:cubicBezTo>
                  <a:cubicBezTo>
                    <a:pt x="2831" y="7236"/>
                    <a:pt x="2900" y="7418"/>
                    <a:pt x="2991" y="7601"/>
                  </a:cubicBezTo>
                  <a:cubicBezTo>
                    <a:pt x="3151" y="8012"/>
                    <a:pt x="3333" y="8423"/>
                    <a:pt x="3516" y="8833"/>
                  </a:cubicBezTo>
                  <a:cubicBezTo>
                    <a:pt x="3653" y="9176"/>
                    <a:pt x="3835" y="9541"/>
                    <a:pt x="3995" y="9883"/>
                  </a:cubicBezTo>
                  <a:cubicBezTo>
                    <a:pt x="4018" y="10020"/>
                    <a:pt x="4064" y="10134"/>
                    <a:pt x="4109" y="10271"/>
                  </a:cubicBezTo>
                  <a:cubicBezTo>
                    <a:pt x="4132" y="10363"/>
                    <a:pt x="4178" y="10477"/>
                    <a:pt x="4223" y="10568"/>
                  </a:cubicBezTo>
                  <a:cubicBezTo>
                    <a:pt x="4292" y="10751"/>
                    <a:pt x="4383" y="10956"/>
                    <a:pt x="4452" y="11139"/>
                  </a:cubicBezTo>
                  <a:cubicBezTo>
                    <a:pt x="4612" y="11527"/>
                    <a:pt x="4794" y="11938"/>
                    <a:pt x="4954" y="12326"/>
                  </a:cubicBezTo>
                  <a:cubicBezTo>
                    <a:pt x="5022" y="12508"/>
                    <a:pt x="5091" y="12668"/>
                    <a:pt x="5182" y="12851"/>
                  </a:cubicBezTo>
                  <a:cubicBezTo>
                    <a:pt x="5205" y="12919"/>
                    <a:pt x="5251" y="13010"/>
                    <a:pt x="5296" y="13079"/>
                  </a:cubicBezTo>
                  <a:cubicBezTo>
                    <a:pt x="5319" y="13170"/>
                    <a:pt x="5365" y="13262"/>
                    <a:pt x="5433" y="13330"/>
                  </a:cubicBezTo>
                  <a:cubicBezTo>
                    <a:pt x="5433" y="13353"/>
                    <a:pt x="5433" y="13399"/>
                    <a:pt x="5433" y="13421"/>
                  </a:cubicBezTo>
                  <a:cubicBezTo>
                    <a:pt x="5433" y="13467"/>
                    <a:pt x="5456" y="13535"/>
                    <a:pt x="5479" y="13604"/>
                  </a:cubicBezTo>
                  <a:cubicBezTo>
                    <a:pt x="5502" y="13672"/>
                    <a:pt x="5525" y="13741"/>
                    <a:pt x="5547" y="13809"/>
                  </a:cubicBezTo>
                  <a:cubicBezTo>
                    <a:pt x="5593" y="13901"/>
                    <a:pt x="5639" y="13992"/>
                    <a:pt x="5684" y="14083"/>
                  </a:cubicBezTo>
                  <a:cubicBezTo>
                    <a:pt x="5730" y="14175"/>
                    <a:pt x="5753" y="14243"/>
                    <a:pt x="5798" y="14312"/>
                  </a:cubicBezTo>
                  <a:cubicBezTo>
                    <a:pt x="5798" y="14334"/>
                    <a:pt x="5821" y="14357"/>
                    <a:pt x="5821" y="14380"/>
                  </a:cubicBezTo>
                  <a:cubicBezTo>
                    <a:pt x="5844" y="14426"/>
                    <a:pt x="5867" y="14494"/>
                    <a:pt x="5890" y="14540"/>
                  </a:cubicBezTo>
                  <a:cubicBezTo>
                    <a:pt x="5935" y="14585"/>
                    <a:pt x="5958" y="14654"/>
                    <a:pt x="6004" y="14700"/>
                  </a:cubicBezTo>
                  <a:cubicBezTo>
                    <a:pt x="6050" y="14722"/>
                    <a:pt x="6072" y="14745"/>
                    <a:pt x="6118" y="14768"/>
                  </a:cubicBezTo>
                  <a:lnTo>
                    <a:pt x="6255" y="14768"/>
                  </a:lnTo>
                  <a:cubicBezTo>
                    <a:pt x="6278" y="14745"/>
                    <a:pt x="6301" y="14745"/>
                    <a:pt x="6301" y="14745"/>
                  </a:cubicBezTo>
                  <a:cubicBezTo>
                    <a:pt x="6323" y="14745"/>
                    <a:pt x="6346" y="14722"/>
                    <a:pt x="6346" y="14722"/>
                  </a:cubicBezTo>
                  <a:lnTo>
                    <a:pt x="6415" y="14722"/>
                  </a:lnTo>
                  <a:cubicBezTo>
                    <a:pt x="6438" y="14722"/>
                    <a:pt x="6483" y="14722"/>
                    <a:pt x="6506" y="14700"/>
                  </a:cubicBezTo>
                  <a:cubicBezTo>
                    <a:pt x="6529" y="14700"/>
                    <a:pt x="6575" y="14654"/>
                    <a:pt x="6597" y="14631"/>
                  </a:cubicBezTo>
                  <a:cubicBezTo>
                    <a:pt x="6597" y="14608"/>
                    <a:pt x="6620" y="14585"/>
                    <a:pt x="6620" y="14563"/>
                  </a:cubicBezTo>
                  <a:cubicBezTo>
                    <a:pt x="6643" y="14517"/>
                    <a:pt x="6643" y="14471"/>
                    <a:pt x="6643" y="14448"/>
                  </a:cubicBezTo>
                  <a:cubicBezTo>
                    <a:pt x="6643" y="14426"/>
                    <a:pt x="6643" y="14403"/>
                    <a:pt x="6643" y="14380"/>
                  </a:cubicBezTo>
                  <a:cubicBezTo>
                    <a:pt x="6666" y="14357"/>
                    <a:pt x="6666" y="14334"/>
                    <a:pt x="6666" y="14312"/>
                  </a:cubicBezTo>
                  <a:cubicBezTo>
                    <a:pt x="6666" y="14289"/>
                    <a:pt x="6666" y="14266"/>
                    <a:pt x="6643" y="14220"/>
                  </a:cubicBezTo>
                  <a:cubicBezTo>
                    <a:pt x="6643" y="14197"/>
                    <a:pt x="6643" y="14197"/>
                    <a:pt x="6620" y="14175"/>
                  </a:cubicBezTo>
                  <a:cubicBezTo>
                    <a:pt x="6620" y="14152"/>
                    <a:pt x="6620" y="14129"/>
                    <a:pt x="6597" y="14106"/>
                  </a:cubicBezTo>
                  <a:cubicBezTo>
                    <a:pt x="6575" y="14015"/>
                    <a:pt x="6552" y="13946"/>
                    <a:pt x="6529" y="13878"/>
                  </a:cubicBezTo>
                  <a:cubicBezTo>
                    <a:pt x="6506" y="13832"/>
                    <a:pt x="6460" y="13764"/>
                    <a:pt x="6415" y="13718"/>
                  </a:cubicBezTo>
                  <a:cubicBezTo>
                    <a:pt x="6415" y="13695"/>
                    <a:pt x="6392" y="13695"/>
                    <a:pt x="6392" y="13672"/>
                  </a:cubicBezTo>
                  <a:cubicBezTo>
                    <a:pt x="6369" y="13650"/>
                    <a:pt x="6369" y="13604"/>
                    <a:pt x="6346" y="13558"/>
                  </a:cubicBezTo>
                  <a:cubicBezTo>
                    <a:pt x="6301" y="13467"/>
                    <a:pt x="6255" y="13376"/>
                    <a:pt x="6209" y="13262"/>
                  </a:cubicBezTo>
                  <a:cubicBezTo>
                    <a:pt x="6141" y="13079"/>
                    <a:pt x="6072" y="12896"/>
                    <a:pt x="6004" y="12714"/>
                  </a:cubicBezTo>
                  <a:cubicBezTo>
                    <a:pt x="5981" y="12668"/>
                    <a:pt x="5958" y="12600"/>
                    <a:pt x="5913" y="12554"/>
                  </a:cubicBezTo>
                  <a:cubicBezTo>
                    <a:pt x="5913" y="12508"/>
                    <a:pt x="5890" y="12463"/>
                    <a:pt x="5867" y="12417"/>
                  </a:cubicBezTo>
                  <a:cubicBezTo>
                    <a:pt x="5844" y="12371"/>
                    <a:pt x="5821" y="12326"/>
                    <a:pt x="5821" y="12280"/>
                  </a:cubicBezTo>
                  <a:cubicBezTo>
                    <a:pt x="5776" y="12212"/>
                    <a:pt x="5753" y="12143"/>
                    <a:pt x="5730" y="12075"/>
                  </a:cubicBezTo>
                  <a:cubicBezTo>
                    <a:pt x="5684" y="11938"/>
                    <a:pt x="5616" y="11801"/>
                    <a:pt x="5570" y="11664"/>
                  </a:cubicBezTo>
                  <a:cubicBezTo>
                    <a:pt x="5456" y="11367"/>
                    <a:pt x="5342" y="11093"/>
                    <a:pt x="5228" y="10796"/>
                  </a:cubicBezTo>
                  <a:cubicBezTo>
                    <a:pt x="5205" y="10728"/>
                    <a:pt x="5182" y="10682"/>
                    <a:pt x="5159" y="10614"/>
                  </a:cubicBezTo>
                  <a:cubicBezTo>
                    <a:pt x="5159" y="10637"/>
                    <a:pt x="5159" y="10659"/>
                    <a:pt x="5159" y="10659"/>
                  </a:cubicBezTo>
                  <a:cubicBezTo>
                    <a:pt x="5137" y="10614"/>
                    <a:pt x="5114" y="10545"/>
                    <a:pt x="5091" y="10477"/>
                  </a:cubicBezTo>
                  <a:cubicBezTo>
                    <a:pt x="5068" y="10408"/>
                    <a:pt x="5045" y="10340"/>
                    <a:pt x="5022" y="10271"/>
                  </a:cubicBezTo>
                  <a:cubicBezTo>
                    <a:pt x="5000" y="10249"/>
                    <a:pt x="4977" y="10226"/>
                    <a:pt x="4954" y="10203"/>
                  </a:cubicBezTo>
                  <a:cubicBezTo>
                    <a:pt x="4954" y="10180"/>
                    <a:pt x="4954" y="10180"/>
                    <a:pt x="4954" y="10157"/>
                  </a:cubicBezTo>
                  <a:cubicBezTo>
                    <a:pt x="4931" y="10089"/>
                    <a:pt x="4908" y="10020"/>
                    <a:pt x="4885" y="9975"/>
                  </a:cubicBezTo>
                  <a:cubicBezTo>
                    <a:pt x="4863" y="9929"/>
                    <a:pt x="4840" y="9861"/>
                    <a:pt x="4817" y="9815"/>
                  </a:cubicBezTo>
                  <a:cubicBezTo>
                    <a:pt x="4794" y="9724"/>
                    <a:pt x="4748" y="9632"/>
                    <a:pt x="4703" y="9541"/>
                  </a:cubicBezTo>
                  <a:cubicBezTo>
                    <a:pt x="4634" y="9358"/>
                    <a:pt x="4543" y="9153"/>
                    <a:pt x="4452" y="8970"/>
                  </a:cubicBezTo>
                  <a:cubicBezTo>
                    <a:pt x="4269" y="8560"/>
                    <a:pt x="4087" y="8149"/>
                    <a:pt x="3904" y="7738"/>
                  </a:cubicBezTo>
                  <a:cubicBezTo>
                    <a:pt x="3813" y="7532"/>
                    <a:pt x="3721" y="7327"/>
                    <a:pt x="3630" y="7099"/>
                  </a:cubicBezTo>
                  <a:cubicBezTo>
                    <a:pt x="3630" y="7053"/>
                    <a:pt x="3607" y="7007"/>
                    <a:pt x="3584" y="6985"/>
                  </a:cubicBezTo>
                  <a:cubicBezTo>
                    <a:pt x="3562" y="6962"/>
                    <a:pt x="3562" y="6939"/>
                    <a:pt x="3539" y="6916"/>
                  </a:cubicBezTo>
                  <a:lnTo>
                    <a:pt x="3516" y="6916"/>
                  </a:lnTo>
                  <a:cubicBezTo>
                    <a:pt x="3493" y="6848"/>
                    <a:pt x="3470" y="6802"/>
                    <a:pt x="3447" y="6756"/>
                  </a:cubicBezTo>
                  <a:cubicBezTo>
                    <a:pt x="3470" y="6711"/>
                    <a:pt x="3470" y="6688"/>
                    <a:pt x="3470" y="6642"/>
                  </a:cubicBezTo>
                  <a:cubicBezTo>
                    <a:pt x="3425" y="6551"/>
                    <a:pt x="3402" y="6460"/>
                    <a:pt x="3356" y="6368"/>
                  </a:cubicBezTo>
                  <a:lnTo>
                    <a:pt x="3265" y="6186"/>
                  </a:lnTo>
                  <a:cubicBezTo>
                    <a:pt x="3219" y="6094"/>
                    <a:pt x="3174" y="6003"/>
                    <a:pt x="3128" y="5889"/>
                  </a:cubicBezTo>
                  <a:cubicBezTo>
                    <a:pt x="3082" y="5798"/>
                    <a:pt x="3037" y="5706"/>
                    <a:pt x="2968" y="5615"/>
                  </a:cubicBezTo>
                  <a:cubicBezTo>
                    <a:pt x="2968" y="5569"/>
                    <a:pt x="2945" y="5547"/>
                    <a:pt x="2922" y="5501"/>
                  </a:cubicBezTo>
                  <a:cubicBezTo>
                    <a:pt x="2808" y="5227"/>
                    <a:pt x="2694" y="4953"/>
                    <a:pt x="2580" y="4679"/>
                  </a:cubicBezTo>
                  <a:cubicBezTo>
                    <a:pt x="2443" y="4383"/>
                    <a:pt x="2306" y="4063"/>
                    <a:pt x="2192" y="3743"/>
                  </a:cubicBezTo>
                  <a:cubicBezTo>
                    <a:pt x="2169" y="3721"/>
                    <a:pt x="2169" y="3675"/>
                    <a:pt x="2146" y="3652"/>
                  </a:cubicBezTo>
                  <a:cubicBezTo>
                    <a:pt x="2146" y="3629"/>
                    <a:pt x="2124" y="3606"/>
                    <a:pt x="2124" y="3606"/>
                  </a:cubicBezTo>
                  <a:cubicBezTo>
                    <a:pt x="2101" y="3561"/>
                    <a:pt x="2101" y="3561"/>
                    <a:pt x="2055" y="3538"/>
                  </a:cubicBezTo>
                  <a:lnTo>
                    <a:pt x="2032" y="3538"/>
                  </a:lnTo>
                  <a:cubicBezTo>
                    <a:pt x="2009" y="3447"/>
                    <a:pt x="1964" y="3378"/>
                    <a:pt x="1941" y="3287"/>
                  </a:cubicBezTo>
                  <a:cubicBezTo>
                    <a:pt x="1895" y="3196"/>
                    <a:pt x="1850" y="3104"/>
                    <a:pt x="1827" y="2990"/>
                  </a:cubicBezTo>
                  <a:cubicBezTo>
                    <a:pt x="1781" y="2899"/>
                    <a:pt x="1758" y="2808"/>
                    <a:pt x="1713" y="2716"/>
                  </a:cubicBezTo>
                  <a:cubicBezTo>
                    <a:pt x="1621" y="2534"/>
                    <a:pt x="1553" y="2328"/>
                    <a:pt x="1462" y="2123"/>
                  </a:cubicBezTo>
                  <a:cubicBezTo>
                    <a:pt x="1393" y="1940"/>
                    <a:pt x="1348" y="1780"/>
                    <a:pt x="1279" y="1598"/>
                  </a:cubicBezTo>
                  <a:cubicBezTo>
                    <a:pt x="1188" y="1438"/>
                    <a:pt x="1119" y="1255"/>
                    <a:pt x="1051" y="1096"/>
                  </a:cubicBezTo>
                  <a:cubicBezTo>
                    <a:pt x="1028" y="1050"/>
                    <a:pt x="1005" y="1004"/>
                    <a:pt x="982" y="959"/>
                  </a:cubicBezTo>
                  <a:cubicBezTo>
                    <a:pt x="937" y="867"/>
                    <a:pt x="914" y="776"/>
                    <a:pt x="868" y="685"/>
                  </a:cubicBezTo>
                  <a:cubicBezTo>
                    <a:pt x="868" y="639"/>
                    <a:pt x="845" y="616"/>
                    <a:pt x="823" y="571"/>
                  </a:cubicBezTo>
                  <a:cubicBezTo>
                    <a:pt x="800" y="571"/>
                    <a:pt x="800" y="548"/>
                    <a:pt x="777" y="548"/>
                  </a:cubicBezTo>
                  <a:cubicBezTo>
                    <a:pt x="777" y="525"/>
                    <a:pt x="754" y="525"/>
                    <a:pt x="754" y="525"/>
                  </a:cubicBezTo>
                  <a:lnTo>
                    <a:pt x="731" y="525"/>
                  </a:lnTo>
                  <a:cubicBezTo>
                    <a:pt x="731" y="457"/>
                    <a:pt x="731" y="388"/>
                    <a:pt x="708" y="342"/>
                  </a:cubicBezTo>
                  <a:lnTo>
                    <a:pt x="708" y="183"/>
                  </a:lnTo>
                  <a:cubicBezTo>
                    <a:pt x="708" y="160"/>
                    <a:pt x="686" y="137"/>
                    <a:pt x="686" y="91"/>
                  </a:cubicBezTo>
                  <a:cubicBezTo>
                    <a:pt x="686" y="69"/>
                    <a:pt x="663" y="46"/>
                    <a:pt x="640" y="23"/>
                  </a:cubicBezTo>
                  <a:cubicBezTo>
                    <a:pt x="617" y="0"/>
                    <a:pt x="594" y="0"/>
                    <a:pt x="571" y="0"/>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768219" y="1308424"/>
              <a:ext cx="208333" cy="463551"/>
            </a:xfrm>
            <a:custGeom>
              <a:avLst/>
              <a:gdLst/>
              <a:ahLst/>
              <a:cxnLst/>
              <a:rect l="l" t="t" r="r" b="b"/>
              <a:pathLst>
                <a:path w="3768" h="8384" extrusionOk="0">
                  <a:moveTo>
                    <a:pt x="47" y="1"/>
                  </a:moveTo>
                  <a:cubicBezTo>
                    <a:pt x="24" y="24"/>
                    <a:pt x="1" y="46"/>
                    <a:pt x="24" y="69"/>
                  </a:cubicBezTo>
                  <a:cubicBezTo>
                    <a:pt x="69" y="206"/>
                    <a:pt x="115" y="320"/>
                    <a:pt x="184" y="435"/>
                  </a:cubicBezTo>
                  <a:cubicBezTo>
                    <a:pt x="229" y="571"/>
                    <a:pt x="275" y="686"/>
                    <a:pt x="321" y="800"/>
                  </a:cubicBezTo>
                  <a:cubicBezTo>
                    <a:pt x="435" y="1074"/>
                    <a:pt x="549" y="1325"/>
                    <a:pt x="640" y="1599"/>
                  </a:cubicBezTo>
                  <a:cubicBezTo>
                    <a:pt x="846" y="2101"/>
                    <a:pt x="1051" y="2603"/>
                    <a:pt x="1256" y="3105"/>
                  </a:cubicBezTo>
                  <a:cubicBezTo>
                    <a:pt x="1667" y="4087"/>
                    <a:pt x="2078" y="5068"/>
                    <a:pt x="2512" y="6050"/>
                  </a:cubicBezTo>
                  <a:cubicBezTo>
                    <a:pt x="2649" y="6392"/>
                    <a:pt x="2808" y="6757"/>
                    <a:pt x="2968" y="7122"/>
                  </a:cubicBezTo>
                  <a:cubicBezTo>
                    <a:pt x="3037" y="7328"/>
                    <a:pt x="3128" y="7533"/>
                    <a:pt x="3219" y="7739"/>
                  </a:cubicBezTo>
                  <a:cubicBezTo>
                    <a:pt x="3288" y="7921"/>
                    <a:pt x="3379" y="8127"/>
                    <a:pt x="3470" y="8309"/>
                  </a:cubicBezTo>
                  <a:cubicBezTo>
                    <a:pt x="3508" y="8347"/>
                    <a:pt x="3560" y="8384"/>
                    <a:pt x="3603" y="8384"/>
                  </a:cubicBezTo>
                  <a:cubicBezTo>
                    <a:pt x="3613" y="8384"/>
                    <a:pt x="3622" y="8382"/>
                    <a:pt x="3630" y="8378"/>
                  </a:cubicBezTo>
                  <a:cubicBezTo>
                    <a:pt x="3676" y="8378"/>
                    <a:pt x="3721" y="8332"/>
                    <a:pt x="3744" y="8309"/>
                  </a:cubicBezTo>
                  <a:cubicBezTo>
                    <a:pt x="3744" y="8286"/>
                    <a:pt x="3767" y="8241"/>
                    <a:pt x="3744" y="8195"/>
                  </a:cubicBezTo>
                  <a:cubicBezTo>
                    <a:pt x="3676" y="7944"/>
                    <a:pt x="3562" y="7716"/>
                    <a:pt x="3470" y="7488"/>
                  </a:cubicBezTo>
                  <a:cubicBezTo>
                    <a:pt x="3356" y="7236"/>
                    <a:pt x="3242" y="6985"/>
                    <a:pt x="3128" y="6734"/>
                  </a:cubicBezTo>
                  <a:cubicBezTo>
                    <a:pt x="2923" y="6301"/>
                    <a:pt x="2740" y="5867"/>
                    <a:pt x="2535" y="5433"/>
                  </a:cubicBezTo>
                  <a:cubicBezTo>
                    <a:pt x="2329" y="4931"/>
                    <a:pt x="2101" y="4406"/>
                    <a:pt x="1873" y="3904"/>
                  </a:cubicBezTo>
                  <a:cubicBezTo>
                    <a:pt x="1644" y="3425"/>
                    <a:pt x="1439" y="2945"/>
                    <a:pt x="1211" y="2466"/>
                  </a:cubicBezTo>
                  <a:cubicBezTo>
                    <a:pt x="1119" y="2261"/>
                    <a:pt x="1028" y="2078"/>
                    <a:pt x="937" y="1873"/>
                  </a:cubicBezTo>
                  <a:cubicBezTo>
                    <a:pt x="846" y="1667"/>
                    <a:pt x="754" y="1462"/>
                    <a:pt x="663" y="1256"/>
                  </a:cubicBezTo>
                  <a:cubicBezTo>
                    <a:pt x="572" y="1051"/>
                    <a:pt x="480" y="845"/>
                    <a:pt x="366" y="640"/>
                  </a:cubicBezTo>
                  <a:cubicBezTo>
                    <a:pt x="275" y="435"/>
                    <a:pt x="184" y="229"/>
                    <a:pt x="115" y="24"/>
                  </a:cubicBezTo>
                  <a:cubicBezTo>
                    <a:pt x="92" y="1"/>
                    <a:pt x="69" y="1"/>
                    <a:pt x="69" y="1"/>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977716" y="1798133"/>
              <a:ext cx="37929" cy="66901"/>
            </a:xfrm>
            <a:custGeom>
              <a:avLst/>
              <a:gdLst/>
              <a:ahLst/>
              <a:cxnLst/>
              <a:rect l="l" t="t" r="r" b="b"/>
              <a:pathLst>
                <a:path w="686" h="1210" extrusionOk="0">
                  <a:moveTo>
                    <a:pt x="92" y="0"/>
                  </a:moveTo>
                  <a:cubicBezTo>
                    <a:pt x="47" y="23"/>
                    <a:pt x="24" y="46"/>
                    <a:pt x="24" y="91"/>
                  </a:cubicBezTo>
                  <a:cubicBezTo>
                    <a:pt x="1" y="114"/>
                    <a:pt x="24" y="160"/>
                    <a:pt x="24" y="183"/>
                  </a:cubicBezTo>
                  <a:cubicBezTo>
                    <a:pt x="115" y="342"/>
                    <a:pt x="184" y="525"/>
                    <a:pt x="252" y="685"/>
                  </a:cubicBezTo>
                  <a:cubicBezTo>
                    <a:pt x="275" y="776"/>
                    <a:pt x="321" y="845"/>
                    <a:pt x="343" y="936"/>
                  </a:cubicBezTo>
                  <a:cubicBezTo>
                    <a:pt x="366" y="982"/>
                    <a:pt x="366" y="1004"/>
                    <a:pt x="389" y="1050"/>
                  </a:cubicBezTo>
                  <a:cubicBezTo>
                    <a:pt x="412" y="1096"/>
                    <a:pt x="435" y="1141"/>
                    <a:pt x="457" y="1164"/>
                  </a:cubicBezTo>
                  <a:cubicBezTo>
                    <a:pt x="503" y="1210"/>
                    <a:pt x="549" y="1210"/>
                    <a:pt x="594" y="1210"/>
                  </a:cubicBezTo>
                  <a:cubicBezTo>
                    <a:pt x="640" y="1187"/>
                    <a:pt x="686" y="1141"/>
                    <a:pt x="686" y="1096"/>
                  </a:cubicBezTo>
                  <a:cubicBezTo>
                    <a:pt x="686" y="1050"/>
                    <a:pt x="686" y="1004"/>
                    <a:pt x="663" y="982"/>
                  </a:cubicBezTo>
                  <a:cubicBezTo>
                    <a:pt x="640" y="936"/>
                    <a:pt x="640" y="890"/>
                    <a:pt x="617" y="867"/>
                  </a:cubicBezTo>
                  <a:cubicBezTo>
                    <a:pt x="572" y="776"/>
                    <a:pt x="526" y="685"/>
                    <a:pt x="480" y="594"/>
                  </a:cubicBezTo>
                  <a:cubicBezTo>
                    <a:pt x="412" y="411"/>
                    <a:pt x="343" y="251"/>
                    <a:pt x="252" y="69"/>
                  </a:cubicBezTo>
                  <a:cubicBezTo>
                    <a:pt x="229" y="23"/>
                    <a:pt x="184" y="0"/>
                    <a:pt x="138" y="0"/>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1073645" y="1877641"/>
              <a:ext cx="95983" cy="119924"/>
            </a:xfrm>
            <a:custGeom>
              <a:avLst/>
              <a:gdLst/>
              <a:ahLst/>
              <a:cxnLst/>
              <a:rect l="l" t="t" r="r" b="b"/>
              <a:pathLst>
                <a:path w="1736" h="2169" extrusionOk="0">
                  <a:moveTo>
                    <a:pt x="1028" y="0"/>
                  </a:moveTo>
                  <a:cubicBezTo>
                    <a:pt x="959" y="0"/>
                    <a:pt x="891" y="23"/>
                    <a:pt x="868" y="69"/>
                  </a:cubicBezTo>
                  <a:cubicBezTo>
                    <a:pt x="845" y="91"/>
                    <a:pt x="822" y="114"/>
                    <a:pt x="800" y="137"/>
                  </a:cubicBezTo>
                  <a:cubicBezTo>
                    <a:pt x="800" y="160"/>
                    <a:pt x="800" y="160"/>
                    <a:pt x="800" y="160"/>
                  </a:cubicBezTo>
                  <a:cubicBezTo>
                    <a:pt x="777" y="183"/>
                    <a:pt x="754" y="205"/>
                    <a:pt x="731" y="228"/>
                  </a:cubicBezTo>
                  <a:cubicBezTo>
                    <a:pt x="685" y="251"/>
                    <a:pt x="640" y="297"/>
                    <a:pt x="594" y="320"/>
                  </a:cubicBezTo>
                  <a:cubicBezTo>
                    <a:pt x="526" y="342"/>
                    <a:pt x="457" y="411"/>
                    <a:pt x="412" y="457"/>
                  </a:cubicBezTo>
                  <a:cubicBezTo>
                    <a:pt x="366" y="479"/>
                    <a:pt x="343" y="525"/>
                    <a:pt x="320" y="548"/>
                  </a:cubicBezTo>
                  <a:cubicBezTo>
                    <a:pt x="297" y="571"/>
                    <a:pt x="297" y="593"/>
                    <a:pt x="275" y="616"/>
                  </a:cubicBezTo>
                  <a:cubicBezTo>
                    <a:pt x="229" y="616"/>
                    <a:pt x="183" y="593"/>
                    <a:pt x="138" y="593"/>
                  </a:cubicBezTo>
                  <a:cubicBezTo>
                    <a:pt x="126" y="588"/>
                    <a:pt x="113" y="585"/>
                    <a:pt x="101" y="585"/>
                  </a:cubicBezTo>
                  <a:cubicBezTo>
                    <a:pt x="62" y="585"/>
                    <a:pt x="24" y="611"/>
                    <a:pt x="24" y="662"/>
                  </a:cubicBezTo>
                  <a:cubicBezTo>
                    <a:pt x="1" y="708"/>
                    <a:pt x="24" y="776"/>
                    <a:pt x="92" y="776"/>
                  </a:cubicBezTo>
                  <a:cubicBezTo>
                    <a:pt x="115" y="799"/>
                    <a:pt x="138" y="799"/>
                    <a:pt x="183" y="822"/>
                  </a:cubicBezTo>
                  <a:cubicBezTo>
                    <a:pt x="229" y="845"/>
                    <a:pt x="275" y="867"/>
                    <a:pt x="297" y="890"/>
                  </a:cubicBezTo>
                  <a:cubicBezTo>
                    <a:pt x="320" y="913"/>
                    <a:pt x="343" y="913"/>
                    <a:pt x="343" y="936"/>
                  </a:cubicBezTo>
                  <a:cubicBezTo>
                    <a:pt x="434" y="1004"/>
                    <a:pt x="503" y="1096"/>
                    <a:pt x="571" y="1164"/>
                  </a:cubicBezTo>
                  <a:cubicBezTo>
                    <a:pt x="617" y="1233"/>
                    <a:pt x="640" y="1278"/>
                    <a:pt x="685" y="1324"/>
                  </a:cubicBezTo>
                  <a:cubicBezTo>
                    <a:pt x="727" y="1387"/>
                    <a:pt x="769" y="1449"/>
                    <a:pt x="793" y="1530"/>
                  </a:cubicBezTo>
                  <a:lnTo>
                    <a:pt x="793" y="1530"/>
                  </a:lnTo>
                  <a:cubicBezTo>
                    <a:pt x="787" y="1516"/>
                    <a:pt x="777" y="1507"/>
                    <a:pt x="777" y="1507"/>
                  </a:cubicBezTo>
                  <a:lnTo>
                    <a:pt x="777" y="1507"/>
                  </a:lnTo>
                  <a:cubicBezTo>
                    <a:pt x="822" y="1621"/>
                    <a:pt x="868" y="1758"/>
                    <a:pt x="891" y="1872"/>
                  </a:cubicBezTo>
                  <a:cubicBezTo>
                    <a:pt x="891" y="1917"/>
                    <a:pt x="891" y="1940"/>
                    <a:pt x="891" y="1963"/>
                  </a:cubicBezTo>
                  <a:cubicBezTo>
                    <a:pt x="891" y="1986"/>
                    <a:pt x="891" y="2054"/>
                    <a:pt x="914" y="2077"/>
                  </a:cubicBezTo>
                  <a:cubicBezTo>
                    <a:pt x="914" y="2100"/>
                    <a:pt x="937" y="2146"/>
                    <a:pt x="959" y="2146"/>
                  </a:cubicBezTo>
                  <a:cubicBezTo>
                    <a:pt x="982" y="2168"/>
                    <a:pt x="1028" y="2168"/>
                    <a:pt x="1051" y="2168"/>
                  </a:cubicBezTo>
                  <a:cubicBezTo>
                    <a:pt x="1165" y="2146"/>
                    <a:pt x="1165" y="2031"/>
                    <a:pt x="1165" y="1940"/>
                  </a:cubicBezTo>
                  <a:cubicBezTo>
                    <a:pt x="1165" y="1895"/>
                    <a:pt x="1165" y="1826"/>
                    <a:pt x="1165" y="1780"/>
                  </a:cubicBezTo>
                  <a:lnTo>
                    <a:pt x="1188" y="1780"/>
                  </a:lnTo>
                  <a:cubicBezTo>
                    <a:pt x="1200" y="1787"/>
                    <a:pt x="1215" y="1789"/>
                    <a:pt x="1232" y="1789"/>
                  </a:cubicBezTo>
                  <a:cubicBezTo>
                    <a:pt x="1279" y="1789"/>
                    <a:pt x="1337" y="1768"/>
                    <a:pt x="1370" y="1735"/>
                  </a:cubicBezTo>
                  <a:cubicBezTo>
                    <a:pt x="1416" y="1689"/>
                    <a:pt x="1416" y="1643"/>
                    <a:pt x="1439" y="1598"/>
                  </a:cubicBezTo>
                  <a:cubicBezTo>
                    <a:pt x="1462" y="1552"/>
                    <a:pt x="1484" y="1529"/>
                    <a:pt x="1507" y="1484"/>
                  </a:cubicBezTo>
                  <a:cubicBezTo>
                    <a:pt x="1553" y="1392"/>
                    <a:pt x="1598" y="1301"/>
                    <a:pt x="1644" y="1187"/>
                  </a:cubicBezTo>
                  <a:cubicBezTo>
                    <a:pt x="1667" y="1141"/>
                    <a:pt x="1690" y="1096"/>
                    <a:pt x="1690" y="1050"/>
                  </a:cubicBezTo>
                  <a:cubicBezTo>
                    <a:pt x="1713" y="982"/>
                    <a:pt x="1713" y="936"/>
                    <a:pt x="1735" y="867"/>
                  </a:cubicBezTo>
                  <a:cubicBezTo>
                    <a:pt x="1735" y="822"/>
                    <a:pt x="1735" y="776"/>
                    <a:pt x="1735" y="730"/>
                  </a:cubicBezTo>
                  <a:cubicBezTo>
                    <a:pt x="1713" y="685"/>
                    <a:pt x="1713" y="662"/>
                    <a:pt x="1713" y="616"/>
                  </a:cubicBezTo>
                  <a:cubicBezTo>
                    <a:pt x="1690" y="593"/>
                    <a:pt x="1690" y="571"/>
                    <a:pt x="1690" y="548"/>
                  </a:cubicBezTo>
                  <a:cubicBezTo>
                    <a:pt x="1667" y="479"/>
                    <a:pt x="1644" y="434"/>
                    <a:pt x="1621" y="388"/>
                  </a:cubicBezTo>
                  <a:cubicBezTo>
                    <a:pt x="1598" y="365"/>
                    <a:pt x="1576" y="320"/>
                    <a:pt x="1530" y="274"/>
                  </a:cubicBezTo>
                  <a:cubicBezTo>
                    <a:pt x="1507" y="228"/>
                    <a:pt x="1462" y="205"/>
                    <a:pt x="1416" y="183"/>
                  </a:cubicBezTo>
                  <a:cubicBezTo>
                    <a:pt x="1370" y="160"/>
                    <a:pt x="1347" y="137"/>
                    <a:pt x="1302" y="114"/>
                  </a:cubicBezTo>
                  <a:cubicBezTo>
                    <a:pt x="1279" y="91"/>
                    <a:pt x="1233" y="69"/>
                    <a:pt x="1210" y="46"/>
                  </a:cubicBezTo>
                  <a:cubicBezTo>
                    <a:pt x="1165" y="46"/>
                    <a:pt x="1142" y="23"/>
                    <a:pt x="1119" y="23"/>
                  </a:cubicBezTo>
                  <a:cubicBezTo>
                    <a:pt x="1096" y="0"/>
                    <a:pt x="1051" y="0"/>
                    <a:pt x="1028"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1127940" y="1948302"/>
              <a:ext cx="73259" cy="99743"/>
            </a:xfrm>
            <a:custGeom>
              <a:avLst/>
              <a:gdLst/>
              <a:ahLst/>
              <a:cxnLst/>
              <a:rect l="l" t="t" r="r" b="b"/>
              <a:pathLst>
                <a:path w="1325" h="1804" extrusionOk="0">
                  <a:moveTo>
                    <a:pt x="776" y="0"/>
                  </a:moveTo>
                  <a:cubicBezTo>
                    <a:pt x="731" y="0"/>
                    <a:pt x="685" y="0"/>
                    <a:pt x="639" y="46"/>
                  </a:cubicBezTo>
                  <a:cubicBezTo>
                    <a:pt x="616" y="69"/>
                    <a:pt x="594" y="114"/>
                    <a:pt x="594" y="160"/>
                  </a:cubicBezTo>
                  <a:cubicBezTo>
                    <a:pt x="594" y="183"/>
                    <a:pt x="594" y="183"/>
                    <a:pt x="594" y="183"/>
                  </a:cubicBezTo>
                  <a:cubicBezTo>
                    <a:pt x="571" y="206"/>
                    <a:pt x="548" y="206"/>
                    <a:pt x="525" y="229"/>
                  </a:cubicBezTo>
                  <a:cubicBezTo>
                    <a:pt x="525" y="251"/>
                    <a:pt x="502" y="274"/>
                    <a:pt x="502" y="297"/>
                  </a:cubicBezTo>
                  <a:cubicBezTo>
                    <a:pt x="480" y="343"/>
                    <a:pt x="480" y="388"/>
                    <a:pt x="502" y="434"/>
                  </a:cubicBezTo>
                  <a:cubicBezTo>
                    <a:pt x="525" y="457"/>
                    <a:pt x="525" y="480"/>
                    <a:pt x="548" y="502"/>
                  </a:cubicBezTo>
                  <a:cubicBezTo>
                    <a:pt x="525" y="480"/>
                    <a:pt x="480" y="480"/>
                    <a:pt x="434" y="480"/>
                  </a:cubicBezTo>
                  <a:cubicBezTo>
                    <a:pt x="388" y="480"/>
                    <a:pt x="365" y="480"/>
                    <a:pt x="343" y="502"/>
                  </a:cubicBezTo>
                  <a:cubicBezTo>
                    <a:pt x="320" y="525"/>
                    <a:pt x="320" y="548"/>
                    <a:pt x="297" y="571"/>
                  </a:cubicBezTo>
                  <a:cubicBezTo>
                    <a:pt x="297" y="594"/>
                    <a:pt x="297" y="617"/>
                    <a:pt x="297" y="639"/>
                  </a:cubicBezTo>
                  <a:cubicBezTo>
                    <a:pt x="297" y="662"/>
                    <a:pt x="320" y="685"/>
                    <a:pt x="320" y="708"/>
                  </a:cubicBezTo>
                  <a:cubicBezTo>
                    <a:pt x="297" y="685"/>
                    <a:pt x="251" y="662"/>
                    <a:pt x="228" y="662"/>
                  </a:cubicBezTo>
                  <a:cubicBezTo>
                    <a:pt x="183" y="662"/>
                    <a:pt x="137" y="639"/>
                    <a:pt x="114" y="639"/>
                  </a:cubicBezTo>
                  <a:cubicBezTo>
                    <a:pt x="46" y="639"/>
                    <a:pt x="0" y="685"/>
                    <a:pt x="0" y="753"/>
                  </a:cubicBezTo>
                  <a:cubicBezTo>
                    <a:pt x="0" y="799"/>
                    <a:pt x="46" y="845"/>
                    <a:pt x="114" y="845"/>
                  </a:cubicBezTo>
                  <a:lnTo>
                    <a:pt x="160" y="845"/>
                  </a:lnTo>
                  <a:cubicBezTo>
                    <a:pt x="183" y="845"/>
                    <a:pt x="183" y="868"/>
                    <a:pt x="206" y="868"/>
                  </a:cubicBezTo>
                  <a:cubicBezTo>
                    <a:pt x="228" y="890"/>
                    <a:pt x="251" y="890"/>
                    <a:pt x="297" y="913"/>
                  </a:cubicBezTo>
                  <a:cubicBezTo>
                    <a:pt x="320" y="936"/>
                    <a:pt x="365" y="982"/>
                    <a:pt x="388" y="1027"/>
                  </a:cubicBezTo>
                  <a:cubicBezTo>
                    <a:pt x="457" y="1096"/>
                    <a:pt x="502" y="1187"/>
                    <a:pt x="548" y="1278"/>
                  </a:cubicBezTo>
                  <a:cubicBezTo>
                    <a:pt x="571" y="1347"/>
                    <a:pt x="594" y="1438"/>
                    <a:pt x="616" y="1507"/>
                  </a:cubicBezTo>
                  <a:cubicBezTo>
                    <a:pt x="616" y="1552"/>
                    <a:pt x="616" y="1598"/>
                    <a:pt x="639" y="1621"/>
                  </a:cubicBezTo>
                  <a:cubicBezTo>
                    <a:pt x="639" y="1666"/>
                    <a:pt x="639" y="1712"/>
                    <a:pt x="662" y="1735"/>
                  </a:cubicBezTo>
                  <a:cubicBezTo>
                    <a:pt x="685" y="1781"/>
                    <a:pt x="731" y="1803"/>
                    <a:pt x="776" y="1803"/>
                  </a:cubicBezTo>
                  <a:cubicBezTo>
                    <a:pt x="845" y="1803"/>
                    <a:pt x="890" y="1781"/>
                    <a:pt x="913" y="1735"/>
                  </a:cubicBezTo>
                  <a:cubicBezTo>
                    <a:pt x="936" y="1689"/>
                    <a:pt x="936" y="1644"/>
                    <a:pt x="936" y="1598"/>
                  </a:cubicBezTo>
                  <a:cubicBezTo>
                    <a:pt x="959" y="1552"/>
                    <a:pt x="959" y="1507"/>
                    <a:pt x="959" y="1461"/>
                  </a:cubicBezTo>
                  <a:cubicBezTo>
                    <a:pt x="1004" y="1461"/>
                    <a:pt x="1050" y="1438"/>
                    <a:pt x="1073" y="1415"/>
                  </a:cubicBezTo>
                  <a:cubicBezTo>
                    <a:pt x="1096" y="1370"/>
                    <a:pt x="1119" y="1347"/>
                    <a:pt x="1119" y="1301"/>
                  </a:cubicBezTo>
                  <a:cubicBezTo>
                    <a:pt x="1119" y="1278"/>
                    <a:pt x="1119" y="1233"/>
                    <a:pt x="1119" y="1210"/>
                  </a:cubicBezTo>
                  <a:cubicBezTo>
                    <a:pt x="1164" y="1210"/>
                    <a:pt x="1210" y="1164"/>
                    <a:pt x="1233" y="1142"/>
                  </a:cubicBezTo>
                  <a:cubicBezTo>
                    <a:pt x="1301" y="1005"/>
                    <a:pt x="1301" y="868"/>
                    <a:pt x="1324" y="731"/>
                  </a:cubicBezTo>
                  <a:cubicBezTo>
                    <a:pt x="1324" y="662"/>
                    <a:pt x="1301" y="571"/>
                    <a:pt x="1301" y="502"/>
                  </a:cubicBezTo>
                  <a:cubicBezTo>
                    <a:pt x="1278" y="457"/>
                    <a:pt x="1256" y="411"/>
                    <a:pt x="1256" y="388"/>
                  </a:cubicBezTo>
                  <a:cubicBezTo>
                    <a:pt x="1233" y="343"/>
                    <a:pt x="1210" y="297"/>
                    <a:pt x="1187" y="274"/>
                  </a:cubicBezTo>
                  <a:cubicBezTo>
                    <a:pt x="1141" y="229"/>
                    <a:pt x="1096" y="183"/>
                    <a:pt x="1050" y="137"/>
                  </a:cubicBezTo>
                  <a:cubicBezTo>
                    <a:pt x="1027" y="114"/>
                    <a:pt x="1004" y="92"/>
                    <a:pt x="959" y="69"/>
                  </a:cubicBezTo>
                  <a:cubicBezTo>
                    <a:pt x="936" y="46"/>
                    <a:pt x="890" y="0"/>
                    <a:pt x="822"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1045889" y="1930609"/>
              <a:ext cx="64413" cy="93772"/>
            </a:xfrm>
            <a:custGeom>
              <a:avLst/>
              <a:gdLst/>
              <a:ahLst/>
              <a:cxnLst/>
              <a:rect l="l" t="t" r="r" b="b"/>
              <a:pathLst>
                <a:path w="1165" h="1696" extrusionOk="0">
                  <a:moveTo>
                    <a:pt x="115" y="1"/>
                  </a:moveTo>
                  <a:cubicBezTo>
                    <a:pt x="69" y="1"/>
                    <a:pt x="23" y="46"/>
                    <a:pt x="1" y="92"/>
                  </a:cubicBezTo>
                  <a:cubicBezTo>
                    <a:pt x="1" y="138"/>
                    <a:pt x="23" y="206"/>
                    <a:pt x="92" y="229"/>
                  </a:cubicBezTo>
                  <a:lnTo>
                    <a:pt x="137" y="229"/>
                  </a:lnTo>
                  <a:cubicBezTo>
                    <a:pt x="137" y="252"/>
                    <a:pt x="160" y="252"/>
                    <a:pt x="183" y="252"/>
                  </a:cubicBezTo>
                  <a:cubicBezTo>
                    <a:pt x="229" y="320"/>
                    <a:pt x="274" y="366"/>
                    <a:pt x="320" y="434"/>
                  </a:cubicBezTo>
                  <a:cubicBezTo>
                    <a:pt x="320" y="434"/>
                    <a:pt x="320" y="412"/>
                    <a:pt x="320" y="412"/>
                  </a:cubicBezTo>
                  <a:cubicBezTo>
                    <a:pt x="366" y="480"/>
                    <a:pt x="411" y="549"/>
                    <a:pt x="457" y="594"/>
                  </a:cubicBezTo>
                  <a:cubicBezTo>
                    <a:pt x="480" y="640"/>
                    <a:pt x="503" y="685"/>
                    <a:pt x="548" y="731"/>
                  </a:cubicBezTo>
                  <a:cubicBezTo>
                    <a:pt x="617" y="822"/>
                    <a:pt x="662" y="937"/>
                    <a:pt x="708" y="1051"/>
                  </a:cubicBezTo>
                  <a:cubicBezTo>
                    <a:pt x="731" y="1119"/>
                    <a:pt x="754" y="1165"/>
                    <a:pt x="777" y="1256"/>
                  </a:cubicBezTo>
                  <a:cubicBezTo>
                    <a:pt x="799" y="1302"/>
                    <a:pt x="822" y="1370"/>
                    <a:pt x="822" y="1439"/>
                  </a:cubicBezTo>
                  <a:cubicBezTo>
                    <a:pt x="822" y="1462"/>
                    <a:pt x="822" y="1507"/>
                    <a:pt x="822" y="1530"/>
                  </a:cubicBezTo>
                  <a:cubicBezTo>
                    <a:pt x="822" y="1598"/>
                    <a:pt x="868" y="1667"/>
                    <a:pt x="936" y="1690"/>
                  </a:cubicBezTo>
                  <a:cubicBezTo>
                    <a:pt x="952" y="1694"/>
                    <a:pt x="968" y="1696"/>
                    <a:pt x="983" y="1696"/>
                  </a:cubicBezTo>
                  <a:cubicBezTo>
                    <a:pt x="1057" y="1696"/>
                    <a:pt x="1123" y="1651"/>
                    <a:pt x="1142" y="1576"/>
                  </a:cubicBezTo>
                  <a:cubicBezTo>
                    <a:pt x="1165" y="1484"/>
                    <a:pt x="1142" y="1393"/>
                    <a:pt x="1119" y="1302"/>
                  </a:cubicBezTo>
                  <a:cubicBezTo>
                    <a:pt x="1096" y="1210"/>
                    <a:pt x="1073" y="1119"/>
                    <a:pt x="1028" y="1051"/>
                  </a:cubicBezTo>
                  <a:cubicBezTo>
                    <a:pt x="1005" y="959"/>
                    <a:pt x="959" y="868"/>
                    <a:pt x="936" y="800"/>
                  </a:cubicBezTo>
                  <a:cubicBezTo>
                    <a:pt x="891" y="731"/>
                    <a:pt x="868" y="685"/>
                    <a:pt x="822" y="640"/>
                  </a:cubicBezTo>
                  <a:cubicBezTo>
                    <a:pt x="731" y="503"/>
                    <a:pt x="640" y="389"/>
                    <a:pt x="548" y="297"/>
                  </a:cubicBezTo>
                  <a:cubicBezTo>
                    <a:pt x="480" y="229"/>
                    <a:pt x="411" y="160"/>
                    <a:pt x="366" y="115"/>
                  </a:cubicBezTo>
                  <a:cubicBezTo>
                    <a:pt x="343" y="115"/>
                    <a:pt x="320" y="92"/>
                    <a:pt x="297" y="69"/>
                  </a:cubicBezTo>
                  <a:cubicBezTo>
                    <a:pt x="252" y="46"/>
                    <a:pt x="206" y="46"/>
                    <a:pt x="183" y="24"/>
                  </a:cubicBezTo>
                  <a:lnTo>
                    <a:pt x="137"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1096369" y="2011389"/>
              <a:ext cx="51807" cy="68228"/>
            </a:xfrm>
            <a:custGeom>
              <a:avLst/>
              <a:gdLst/>
              <a:ahLst/>
              <a:cxnLst/>
              <a:rect l="l" t="t" r="r" b="b"/>
              <a:pathLst>
                <a:path w="937" h="1234" extrusionOk="0">
                  <a:moveTo>
                    <a:pt x="138" y="1"/>
                  </a:moveTo>
                  <a:cubicBezTo>
                    <a:pt x="92" y="1"/>
                    <a:pt x="46" y="46"/>
                    <a:pt x="23" y="92"/>
                  </a:cubicBezTo>
                  <a:cubicBezTo>
                    <a:pt x="1" y="160"/>
                    <a:pt x="46" y="206"/>
                    <a:pt x="115" y="229"/>
                  </a:cubicBezTo>
                  <a:cubicBezTo>
                    <a:pt x="115" y="229"/>
                    <a:pt x="138" y="252"/>
                    <a:pt x="160" y="252"/>
                  </a:cubicBezTo>
                  <a:cubicBezTo>
                    <a:pt x="160" y="252"/>
                    <a:pt x="183" y="274"/>
                    <a:pt x="206" y="274"/>
                  </a:cubicBezTo>
                  <a:cubicBezTo>
                    <a:pt x="252" y="320"/>
                    <a:pt x="274" y="366"/>
                    <a:pt x="320" y="389"/>
                  </a:cubicBezTo>
                  <a:cubicBezTo>
                    <a:pt x="411" y="503"/>
                    <a:pt x="480" y="640"/>
                    <a:pt x="526" y="754"/>
                  </a:cubicBezTo>
                  <a:cubicBezTo>
                    <a:pt x="571" y="868"/>
                    <a:pt x="594" y="959"/>
                    <a:pt x="617" y="1073"/>
                  </a:cubicBezTo>
                  <a:cubicBezTo>
                    <a:pt x="617" y="1073"/>
                    <a:pt x="617" y="1096"/>
                    <a:pt x="617" y="1119"/>
                  </a:cubicBezTo>
                  <a:cubicBezTo>
                    <a:pt x="640" y="1142"/>
                    <a:pt x="640" y="1165"/>
                    <a:pt x="662" y="1187"/>
                  </a:cubicBezTo>
                  <a:cubicBezTo>
                    <a:pt x="685" y="1210"/>
                    <a:pt x="731" y="1233"/>
                    <a:pt x="777" y="1233"/>
                  </a:cubicBezTo>
                  <a:cubicBezTo>
                    <a:pt x="799" y="1233"/>
                    <a:pt x="845" y="1210"/>
                    <a:pt x="868" y="1187"/>
                  </a:cubicBezTo>
                  <a:cubicBezTo>
                    <a:pt x="914" y="1165"/>
                    <a:pt x="936" y="1119"/>
                    <a:pt x="914" y="1073"/>
                  </a:cubicBezTo>
                  <a:cubicBezTo>
                    <a:pt x="914" y="1028"/>
                    <a:pt x="914" y="959"/>
                    <a:pt x="891" y="891"/>
                  </a:cubicBezTo>
                  <a:cubicBezTo>
                    <a:pt x="891" y="845"/>
                    <a:pt x="868" y="777"/>
                    <a:pt x="845" y="708"/>
                  </a:cubicBezTo>
                  <a:cubicBezTo>
                    <a:pt x="799" y="617"/>
                    <a:pt x="731" y="503"/>
                    <a:pt x="662" y="411"/>
                  </a:cubicBezTo>
                  <a:cubicBezTo>
                    <a:pt x="617" y="320"/>
                    <a:pt x="548" y="252"/>
                    <a:pt x="457" y="183"/>
                  </a:cubicBezTo>
                  <a:cubicBezTo>
                    <a:pt x="434" y="137"/>
                    <a:pt x="366" y="92"/>
                    <a:pt x="320" y="69"/>
                  </a:cubicBezTo>
                  <a:cubicBezTo>
                    <a:pt x="274" y="46"/>
                    <a:pt x="229" y="23"/>
                    <a:pt x="160"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668530" y="2059326"/>
              <a:ext cx="106102" cy="103558"/>
            </a:xfrm>
            <a:custGeom>
              <a:avLst/>
              <a:gdLst/>
              <a:ahLst/>
              <a:cxnLst/>
              <a:rect l="l" t="t" r="r" b="b"/>
              <a:pathLst>
                <a:path w="1919" h="1873" extrusionOk="0">
                  <a:moveTo>
                    <a:pt x="1621" y="1"/>
                  </a:moveTo>
                  <a:cubicBezTo>
                    <a:pt x="1576" y="1"/>
                    <a:pt x="1530" y="24"/>
                    <a:pt x="1507" y="69"/>
                  </a:cubicBezTo>
                  <a:cubicBezTo>
                    <a:pt x="1484" y="161"/>
                    <a:pt x="1439" y="229"/>
                    <a:pt x="1416" y="320"/>
                  </a:cubicBezTo>
                  <a:cubicBezTo>
                    <a:pt x="1416" y="320"/>
                    <a:pt x="1416" y="320"/>
                    <a:pt x="1416" y="298"/>
                  </a:cubicBezTo>
                  <a:lnTo>
                    <a:pt x="1393" y="298"/>
                  </a:lnTo>
                  <a:cubicBezTo>
                    <a:pt x="1393" y="275"/>
                    <a:pt x="1393" y="252"/>
                    <a:pt x="1370" y="252"/>
                  </a:cubicBezTo>
                  <a:cubicBezTo>
                    <a:pt x="1347" y="183"/>
                    <a:pt x="1302" y="138"/>
                    <a:pt x="1233" y="138"/>
                  </a:cubicBezTo>
                  <a:cubicBezTo>
                    <a:pt x="1218" y="130"/>
                    <a:pt x="1200" y="128"/>
                    <a:pt x="1182" y="128"/>
                  </a:cubicBezTo>
                  <a:cubicBezTo>
                    <a:pt x="1145" y="128"/>
                    <a:pt x="1104" y="138"/>
                    <a:pt x="1074" y="138"/>
                  </a:cubicBezTo>
                  <a:cubicBezTo>
                    <a:pt x="1005" y="161"/>
                    <a:pt x="959" y="161"/>
                    <a:pt x="914" y="183"/>
                  </a:cubicBezTo>
                  <a:cubicBezTo>
                    <a:pt x="822" y="206"/>
                    <a:pt x="731" y="252"/>
                    <a:pt x="663" y="298"/>
                  </a:cubicBezTo>
                  <a:cubicBezTo>
                    <a:pt x="640" y="275"/>
                    <a:pt x="640" y="275"/>
                    <a:pt x="617" y="252"/>
                  </a:cubicBezTo>
                  <a:cubicBezTo>
                    <a:pt x="601" y="236"/>
                    <a:pt x="562" y="220"/>
                    <a:pt x="524" y="220"/>
                  </a:cubicBezTo>
                  <a:cubicBezTo>
                    <a:pt x="509" y="220"/>
                    <a:pt x="493" y="222"/>
                    <a:pt x="480" y="229"/>
                  </a:cubicBezTo>
                  <a:cubicBezTo>
                    <a:pt x="457" y="229"/>
                    <a:pt x="412" y="229"/>
                    <a:pt x="389" y="252"/>
                  </a:cubicBezTo>
                  <a:cubicBezTo>
                    <a:pt x="343" y="252"/>
                    <a:pt x="320" y="275"/>
                    <a:pt x="275" y="298"/>
                  </a:cubicBezTo>
                  <a:cubicBezTo>
                    <a:pt x="183" y="366"/>
                    <a:pt x="138" y="480"/>
                    <a:pt x="92" y="572"/>
                  </a:cubicBezTo>
                  <a:cubicBezTo>
                    <a:pt x="46" y="663"/>
                    <a:pt x="24" y="754"/>
                    <a:pt x="1" y="868"/>
                  </a:cubicBezTo>
                  <a:cubicBezTo>
                    <a:pt x="1" y="982"/>
                    <a:pt x="24" y="1096"/>
                    <a:pt x="69" y="1211"/>
                  </a:cubicBezTo>
                  <a:cubicBezTo>
                    <a:pt x="92" y="1302"/>
                    <a:pt x="161" y="1370"/>
                    <a:pt x="206" y="1462"/>
                  </a:cubicBezTo>
                  <a:cubicBezTo>
                    <a:pt x="229" y="1485"/>
                    <a:pt x="252" y="1507"/>
                    <a:pt x="275" y="1553"/>
                  </a:cubicBezTo>
                  <a:cubicBezTo>
                    <a:pt x="297" y="1576"/>
                    <a:pt x="343" y="1599"/>
                    <a:pt x="366" y="1621"/>
                  </a:cubicBezTo>
                  <a:cubicBezTo>
                    <a:pt x="389" y="1644"/>
                    <a:pt x="412" y="1667"/>
                    <a:pt x="457" y="1667"/>
                  </a:cubicBezTo>
                  <a:cubicBezTo>
                    <a:pt x="526" y="1713"/>
                    <a:pt x="594" y="1736"/>
                    <a:pt x="663" y="1758"/>
                  </a:cubicBezTo>
                  <a:cubicBezTo>
                    <a:pt x="754" y="1804"/>
                    <a:pt x="822" y="1827"/>
                    <a:pt x="914" y="1827"/>
                  </a:cubicBezTo>
                  <a:cubicBezTo>
                    <a:pt x="1074" y="1850"/>
                    <a:pt x="1233" y="1873"/>
                    <a:pt x="1393" y="1873"/>
                  </a:cubicBezTo>
                  <a:lnTo>
                    <a:pt x="1599" y="1873"/>
                  </a:lnTo>
                  <a:cubicBezTo>
                    <a:pt x="1644" y="1873"/>
                    <a:pt x="1690" y="1850"/>
                    <a:pt x="1735" y="1850"/>
                  </a:cubicBezTo>
                  <a:cubicBezTo>
                    <a:pt x="1804" y="1827"/>
                    <a:pt x="1850" y="1804"/>
                    <a:pt x="1895" y="1736"/>
                  </a:cubicBezTo>
                  <a:cubicBezTo>
                    <a:pt x="1918" y="1690"/>
                    <a:pt x="1918" y="1644"/>
                    <a:pt x="1895" y="1599"/>
                  </a:cubicBezTo>
                  <a:cubicBezTo>
                    <a:pt x="1872" y="1576"/>
                    <a:pt x="1872" y="1553"/>
                    <a:pt x="1850" y="1530"/>
                  </a:cubicBezTo>
                  <a:cubicBezTo>
                    <a:pt x="1781" y="1416"/>
                    <a:pt x="1735" y="1279"/>
                    <a:pt x="1690" y="1165"/>
                  </a:cubicBezTo>
                  <a:cubicBezTo>
                    <a:pt x="1644" y="982"/>
                    <a:pt x="1621" y="777"/>
                    <a:pt x="1621" y="594"/>
                  </a:cubicBezTo>
                  <a:cubicBezTo>
                    <a:pt x="1644" y="526"/>
                    <a:pt x="1644" y="435"/>
                    <a:pt x="1667" y="366"/>
                  </a:cubicBezTo>
                  <a:cubicBezTo>
                    <a:pt x="1690" y="298"/>
                    <a:pt x="1713" y="229"/>
                    <a:pt x="1735" y="161"/>
                  </a:cubicBezTo>
                  <a:cubicBezTo>
                    <a:pt x="1735" y="138"/>
                    <a:pt x="1735" y="115"/>
                    <a:pt x="1735" y="69"/>
                  </a:cubicBezTo>
                  <a:cubicBezTo>
                    <a:pt x="1713" y="47"/>
                    <a:pt x="1690" y="24"/>
                    <a:pt x="1667"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739192" y="2064413"/>
              <a:ext cx="16476" cy="45448"/>
            </a:xfrm>
            <a:custGeom>
              <a:avLst/>
              <a:gdLst/>
              <a:ahLst/>
              <a:cxnLst/>
              <a:rect l="l" t="t" r="r" b="b"/>
              <a:pathLst>
                <a:path w="298" h="822" extrusionOk="0">
                  <a:moveTo>
                    <a:pt x="161" y="0"/>
                  </a:moveTo>
                  <a:cubicBezTo>
                    <a:pt x="138" y="0"/>
                    <a:pt x="115" y="0"/>
                    <a:pt x="92" y="23"/>
                  </a:cubicBezTo>
                  <a:cubicBezTo>
                    <a:pt x="69" y="46"/>
                    <a:pt x="47" y="91"/>
                    <a:pt x="24" y="137"/>
                  </a:cubicBezTo>
                  <a:cubicBezTo>
                    <a:pt x="24" y="183"/>
                    <a:pt x="1" y="228"/>
                    <a:pt x="1" y="297"/>
                  </a:cubicBezTo>
                  <a:cubicBezTo>
                    <a:pt x="1" y="388"/>
                    <a:pt x="1" y="480"/>
                    <a:pt x="24" y="571"/>
                  </a:cubicBezTo>
                  <a:cubicBezTo>
                    <a:pt x="24" y="616"/>
                    <a:pt x="24" y="685"/>
                    <a:pt x="24" y="731"/>
                  </a:cubicBezTo>
                  <a:cubicBezTo>
                    <a:pt x="47" y="776"/>
                    <a:pt x="92" y="822"/>
                    <a:pt x="138" y="822"/>
                  </a:cubicBezTo>
                  <a:cubicBezTo>
                    <a:pt x="184" y="799"/>
                    <a:pt x="206" y="753"/>
                    <a:pt x="206" y="708"/>
                  </a:cubicBezTo>
                  <a:lnTo>
                    <a:pt x="184" y="571"/>
                  </a:lnTo>
                  <a:cubicBezTo>
                    <a:pt x="184" y="502"/>
                    <a:pt x="184" y="411"/>
                    <a:pt x="184" y="343"/>
                  </a:cubicBezTo>
                  <a:cubicBezTo>
                    <a:pt x="184" y="297"/>
                    <a:pt x="184" y="228"/>
                    <a:pt x="184" y="183"/>
                  </a:cubicBezTo>
                  <a:cubicBezTo>
                    <a:pt x="229" y="183"/>
                    <a:pt x="252" y="183"/>
                    <a:pt x="275" y="160"/>
                  </a:cubicBezTo>
                  <a:cubicBezTo>
                    <a:pt x="298" y="114"/>
                    <a:pt x="298" y="69"/>
                    <a:pt x="252" y="46"/>
                  </a:cubicBezTo>
                  <a:cubicBezTo>
                    <a:pt x="252" y="46"/>
                    <a:pt x="252" y="23"/>
                    <a:pt x="252" y="23"/>
                  </a:cubicBezTo>
                  <a:cubicBezTo>
                    <a:pt x="229" y="23"/>
                    <a:pt x="229" y="0"/>
                    <a:pt x="206"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753125" y="2059326"/>
              <a:ext cx="31571" cy="101015"/>
            </a:xfrm>
            <a:custGeom>
              <a:avLst/>
              <a:gdLst/>
              <a:ahLst/>
              <a:cxnLst/>
              <a:rect l="l" t="t" r="r" b="b"/>
              <a:pathLst>
                <a:path w="571" h="1827" extrusionOk="0">
                  <a:moveTo>
                    <a:pt x="107" y="93"/>
                  </a:moveTo>
                  <a:lnTo>
                    <a:pt x="107" y="93"/>
                  </a:lnTo>
                  <a:cubicBezTo>
                    <a:pt x="101" y="95"/>
                    <a:pt x="91" y="101"/>
                    <a:pt x="91" y="115"/>
                  </a:cubicBezTo>
                  <a:cubicBezTo>
                    <a:pt x="99" y="107"/>
                    <a:pt x="104" y="100"/>
                    <a:pt x="107" y="93"/>
                  </a:cubicBezTo>
                  <a:close/>
                  <a:moveTo>
                    <a:pt x="183" y="1"/>
                  </a:moveTo>
                  <a:cubicBezTo>
                    <a:pt x="160" y="1"/>
                    <a:pt x="114" y="24"/>
                    <a:pt x="114" y="69"/>
                  </a:cubicBezTo>
                  <a:cubicBezTo>
                    <a:pt x="114" y="69"/>
                    <a:pt x="114" y="80"/>
                    <a:pt x="107" y="93"/>
                  </a:cubicBezTo>
                  <a:lnTo>
                    <a:pt x="107" y="93"/>
                  </a:lnTo>
                  <a:cubicBezTo>
                    <a:pt x="111" y="92"/>
                    <a:pt x="114" y="92"/>
                    <a:pt x="114" y="92"/>
                  </a:cubicBezTo>
                  <a:lnTo>
                    <a:pt x="114" y="92"/>
                  </a:lnTo>
                  <a:lnTo>
                    <a:pt x="91" y="115"/>
                  </a:lnTo>
                  <a:cubicBezTo>
                    <a:pt x="91" y="161"/>
                    <a:pt x="69" y="229"/>
                    <a:pt x="46" y="275"/>
                  </a:cubicBezTo>
                  <a:cubicBezTo>
                    <a:pt x="46" y="320"/>
                    <a:pt x="23" y="343"/>
                    <a:pt x="23" y="366"/>
                  </a:cubicBezTo>
                  <a:cubicBezTo>
                    <a:pt x="23" y="412"/>
                    <a:pt x="0" y="457"/>
                    <a:pt x="0" y="503"/>
                  </a:cubicBezTo>
                  <a:cubicBezTo>
                    <a:pt x="0" y="617"/>
                    <a:pt x="0" y="731"/>
                    <a:pt x="0" y="823"/>
                  </a:cubicBezTo>
                  <a:cubicBezTo>
                    <a:pt x="0" y="868"/>
                    <a:pt x="0" y="914"/>
                    <a:pt x="0" y="937"/>
                  </a:cubicBezTo>
                  <a:cubicBezTo>
                    <a:pt x="23" y="982"/>
                    <a:pt x="23" y="1028"/>
                    <a:pt x="23" y="1074"/>
                  </a:cubicBezTo>
                  <a:cubicBezTo>
                    <a:pt x="46" y="1165"/>
                    <a:pt x="69" y="1256"/>
                    <a:pt x="91" y="1325"/>
                  </a:cubicBezTo>
                  <a:cubicBezTo>
                    <a:pt x="91" y="1393"/>
                    <a:pt x="114" y="1439"/>
                    <a:pt x="137" y="1485"/>
                  </a:cubicBezTo>
                  <a:cubicBezTo>
                    <a:pt x="183" y="1553"/>
                    <a:pt x="205" y="1621"/>
                    <a:pt x="251" y="1690"/>
                  </a:cubicBezTo>
                  <a:cubicBezTo>
                    <a:pt x="297" y="1736"/>
                    <a:pt x="342" y="1804"/>
                    <a:pt x="411" y="1827"/>
                  </a:cubicBezTo>
                  <a:lnTo>
                    <a:pt x="457" y="1827"/>
                  </a:lnTo>
                  <a:cubicBezTo>
                    <a:pt x="502" y="1827"/>
                    <a:pt x="525" y="1804"/>
                    <a:pt x="548" y="1781"/>
                  </a:cubicBezTo>
                  <a:cubicBezTo>
                    <a:pt x="548" y="1758"/>
                    <a:pt x="571" y="1736"/>
                    <a:pt x="571" y="1713"/>
                  </a:cubicBezTo>
                  <a:cubicBezTo>
                    <a:pt x="548" y="1667"/>
                    <a:pt x="548" y="1644"/>
                    <a:pt x="525" y="1621"/>
                  </a:cubicBezTo>
                  <a:cubicBezTo>
                    <a:pt x="502" y="1621"/>
                    <a:pt x="502" y="1621"/>
                    <a:pt x="502" y="1599"/>
                  </a:cubicBezTo>
                  <a:cubicBezTo>
                    <a:pt x="479" y="1576"/>
                    <a:pt x="434" y="1553"/>
                    <a:pt x="411" y="1507"/>
                  </a:cubicBezTo>
                  <a:cubicBezTo>
                    <a:pt x="388" y="1439"/>
                    <a:pt x="365" y="1370"/>
                    <a:pt x="320" y="1325"/>
                  </a:cubicBezTo>
                  <a:cubicBezTo>
                    <a:pt x="297" y="1233"/>
                    <a:pt x="274" y="1165"/>
                    <a:pt x="251" y="1096"/>
                  </a:cubicBezTo>
                  <a:cubicBezTo>
                    <a:pt x="251" y="1096"/>
                    <a:pt x="251" y="1074"/>
                    <a:pt x="251" y="1074"/>
                  </a:cubicBezTo>
                  <a:cubicBezTo>
                    <a:pt x="228" y="1005"/>
                    <a:pt x="228" y="914"/>
                    <a:pt x="205" y="845"/>
                  </a:cubicBezTo>
                  <a:cubicBezTo>
                    <a:pt x="205" y="754"/>
                    <a:pt x="183" y="640"/>
                    <a:pt x="183" y="549"/>
                  </a:cubicBezTo>
                  <a:cubicBezTo>
                    <a:pt x="183" y="503"/>
                    <a:pt x="183" y="457"/>
                    <a:pt x="205" y="412"/>
                  </a:cubicBezTo>
                  <a:cubicBezTo>
                    <a:pt x="205" y="366"/>
                    <a:pt x="205" y="343"/>
                    <a:pt x="205" y="298"/>
                  </a:cubicBezTo>
                  <a:cubicBezTo>
                    <a:pt x="228" y="229"/>
                    <a:pt x="251" y="161"/>
                    <a:pt x="274" y="92"/>
                  </a:cubicBezTo>
                  <a:cubicBezTo>
                    <a:pt x="274" y="47"/>
                    <a:pt x="251" y="1"/>
                    <a:pt x="205"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696286" y="2150224"/>
              <a:ext cx="102286" cy="77019"/>
            </a:xfrm>
            <a:custGeom>
              <a:avLst/>
              <a:gdLst/>
              <a:ahLst/>
              <a:cxnLst/>
              <a:rect l="l" t="t" r="r" b="b"/>
              <a:pathLst>
                <a:path w="1850" h="1393" extrusionOk="0">
                  <a:moveTo>
                    <a:pt x="1302" y="0"/>
                  </a:moveTo>
                  <a:cubicBezTo>
                    <a:pt x="1256" y="0"/>
                    <a:pt x="1233" y="23"/>
                    <a:pt x="1188" y="46"/>
                  </a:cubicBezTo>
                  <a:cubicBezTo>
                    <a:pt x="1142" y="69"/>
                    <a:pt x="1119" y="92"/>
                    <a:pt x="1097" y="137"/>
                  </a:cubicBezTo>
                  <a:cubicBezTo>
                    <a:pt x="1074" y="114"/>
                    <a:pt x="1051" y="114"/>
                    <a:pt x="1005" y="114"/>
                  </a:cubicBezTo>
                  <a:lnTo>
                    <a:pt x="982" y="114"/>
                  </a:lnTo>
                  <a:cubicBezTo>
                    <a:pt x="937" y="92"/>
                    <a:pt x="914" y="46"/>
                    <a:pt x="845" y="46"/>
                  </a:cubicBezTo>
                  <a:cubicBezTo>
                    <a:pt x="832" y="39"/>
                    <a:pt x="819" y="36"/>
                    <a:pt x="805" y="36"/>
                  </a:cubicBezTo>
                  <a:cubicBezTo>
                    <a:pt x="773" y="36"/>
                    <a:pt x="741" y="53"/>
                    <a:pt x="709" y="69"/>
                  </a:cubicBezTo>
                  <a:cubicBezTo>
                    <a:pt x="686" y="69"/>
                    <a:pt x="663" y="69"/>
                    <a:pt x="640" y="46"/>
                  </a:cubicBezTo>
                  <a:lnTo>
                    <a:pt x="549" y="46"/>
                  </a:lnTo>
                  <a:cubicBezTo>
                    <a:pt x="514" y="35"/>
                    <a:pt x="480" y="29"/>
                    <a:pt x="446" y="29"/>
                  </a:cubicBezTo>
                  <a:cubicBezTo>
                    <a:pt x="412" y="29"/>
                    <a:pt x="378" y="35"/>
                    <a:pt x="343" y="46"/>
                  </a:cubicBezTo>
                  <a:cubicBezTo>
                    <a:pt x="275" y="46"/>
                    <a:pt x="184" y="69"/>
                    <a:pt x="138" y="92"/>
                  </a:cubicBezTo>
                  <a:cubicBezTo>
                    <a:pt x="92" y="137"/>
                    <a:pt x="69" y="183"/>
                    <a:pt x="47" y="229"/>
                  </a:cubicBezTo>
                  <a:cubicBezTo>
                    <a:pt x="24" y="274"/>
                    <a:pt x="1" y="343"/>
                    <a:pt x="1" y="411"/>
                  </a:cubicBezTo>
                  <a:cubicBezTo>
                    <a:pt x="1" y="457"/>
                    <a:pt x="1" y="480"/>
                    <a:pt x="1" y="525"/>
                  </a:cubicBezTo>
                  <a:cubicBezTo>
                    <a:pt x="1" y="594"/>
                    <a:pt x="24" y="639"/>
                    <a:pt x="47" y="708"/>
                  </a:cubicBezTo>
                  <a:cubicBezTo>
                    <a:pt x="69" y="799"/>
                    <a:pt x="115" y="868"/>
                    <a:pt x="184" y="936"/>
                  </a:cubicBezTo>
                  <a:cubicBezTo>
                    <a:pt x="206" y="982"/>
                    <a:pt x="252" y="1027"/>
                    <a:pt x="320" y="1073"/>
                  </a:cubicBezTo>
                  <a:cubicBezTo>
                    <a:pt x="366" y="1096"/>
                    <a:pt x="412" y="1119"/>
                    <a:pt x="457" y="1142"/>
                  </a:cubicBezTo>
                  <a:cubicBezTo>
                    <a:pt x="503" y="1164"/>
                    <a:pt x="549" y="1187"/>
                    <a:pt x="572" y="1210"/>
                  </a:cubicBezTo>
                  <a:cubicBezTo>
                    <a:pt x="617" y="1233"/>
                    <a:pt x="663" y="1233"/>
                    <a:pt x="686" y="1256"/>
                  </a:cubicBezTo>
                  <a:cubicBezTo>
                    <a:pt x="777" y="1279"/>
                    <a:pt x="868" y="1301"/>
                    <a:pt x="960" y="1324"/>
                  </a:cubicBezTo>
                  <a:cubicBezTo>
                    <a:pt x="1005" y="1347"/>
                    <a:pt x="1051" y="1347"/>
                    <a:pt x="1097" y="1370"/>
                  </a:cubicBezTo>
                  <a:lnTo>
                    <a:pt x="1211" y="1370"/>
                  </a:lnTo>
                  <a:cubicBezTo>
                    <a:pt x="1256" y="1393"/>
                    <a:pt x="1302" y="1393"/>
                    <a:pt x="1348" y="1393"/>
                  </a:cubicBezTo>
                  <a:cubicBezTo>
                    <a:pt x="1416" y="1393"/>
                    <a:pt x="1507" y="1393"/>
                    <a:pt x="1576" y="1370"/>
                  </a:cubicBezTo>
                  <a:cubicBezTo>
                    <a:pt x="1622" y="1370"/>
                    <a:pt x="1667" y="1347"/>
                    <a:pt x="1736" y="1347"/>
                  </a:cubicBezTo>
                  <a:cubicBezTo>
                    <a:pt x="1736" y="1324"/>
                    <a:pt x="1758" y="1324"/>
                    <a:pt x="1781" y="1324"/>
                  </a:cubicBezTo>
                  <a:cubicBezTo>
                    <a:pt x="1804" y="1279"/>
                    <a:pt x="1827" y="1256"/>
                    <a:pt x="1827" y="1233"/>
                  </a:cubicBezTo>
                  <a:cubicBezTo>
                    <a:pt x="1850" y="1187"/>
                    <a:pt x="1827" y="1142"/>
                    <a:pt x="1804" y="1096"/>
                  </a:cubicBezTo>
                  <a:cubicBezTo>
                    <a:pt x="1781" y="1073"/>
                    <a:pt x="1758" y="1050"/>
                    <a:pt x="1736" y="1027"/>
                  </a:cubicBezTo>
                  <a:cubicBezTo>
                    <a:pt x="1713" y="1005"/>
                    <a:pt x="1713" y="982"/>
                    <a:pt x="1690" y="959"/>
                  </a:cubicBezTo>
                  <a:cubicBezTo>
                    <a:pt x="1644" y="890"/>
                    <a:pt x="1622" y="799"/>
                    <a:pt x="1599" y="708"/>
                  </a:cubicBezTo>
                  <a:cubicBezTo>
                    <a:pt x="1576" y="617"/>
                    <a:pt x="1553" y="525"/>
                    <a:pt x="1553" y="434"/>
                  </a:cubicBezTo>
                  <a:cubicBezTo>
                    <a:pt x="1553" y="388"/>
                    <a:pt x="1553" y="343"/>
                    <a:pt x="1576" y="297"/>
                  </a:cubicBezTo>
                  <a:cubicBezTo>
                    <a:pt x="1599" y="251"/>
                    <a:pt x="1622" y="229"/>
                    <a:pt x="1644" y="183"/>
                  </a:cubicBezTo>
                  <a:cubicBezTo>
                    <a:pt x="1667" y="137"/>
                    <a:pt x="1622" y="92"/>
                    <a:pt x="1599" y="69"/>
                  </a:cubicBezTo>
                  <a:cubicBezTo>
                    <a:pt x="1586" y="63"/>
                    <a:pt x="1574" y="60"/>
                    <a:pt x="1562" y="60"/>
                  </a:cubicBezTo>
                  <a:cubicBezTo>
                    <a:pt x="1530" y="60"/>
                    <a:pt x="1501" y="81"/>
                    <a:pt x="1485" y="114"/>
                  </a:cubicBezTo>
                  <a:cubicBezTo>
                    <a:pt x="1485" y="114"/>
                    <a:pt x="1485" y="114"/>
                    <a:pt x="1485" y="137"/>
                  </a:cubicBezTo>
                  <a:cubicBezTo>
                    <a:pt x="1462" y="114"/>
                    <a:pt x="1462" y="92"/>
                    <a:pt x="1439" y="92"/>
                  </a:cubicBezTo>
                  <a:cubicBezTo>
                    <a:pt x="1416" y="46"/>
                    <a:pt x="1370" y="23"/>
                    <a:pt x="1325"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777066" y="2156527"/>
              <a:ext cx="29083" cy="69444"/>
            </a:xfrm>
            <a:custGeom>
              <a:avLst/>
              <a:gdLst/>
              <a:ahLst/>
              <a:cxnLst/>
              <a:rect l="l" t="t" r="r" b="b"/>
              <a:pathLst>
                <a:path w="526" h="1256" extrusionOk="0">
                  <a:moveTo>
                    <a:pt x="92" y="0"/>
                  </a:moveTo>
                  <a:cubicBezTo>
                    <a:pt x="69" y="0"/>
                    <a:pt x="24" y="23"/>
                    <a:pt x="24" y="46"/>
                  </a:cubicBezTo>
                  <a:cubicBezTo>
                    <a:pt x="24" y="115"/>
                    <a:pt x="1" y="160"/>
                    <a:pt x="1" y="206"/>
                  </a:cubicBezTo>
                  <a:cubicBezTo>
                    <a:pt x="1" y="297"/>
                    <a:pt x="1" y="366"/>
                    <a:pt x="1" y="457"/>
                  </a:cubicBezTo>
                  <a:cubicBezTo>
                    <a:pt x="24" y="503"/>
                    <a:pt x="24" y="571"/>
                    <a:pt x="24" y="640"/>
                  </a:cubicBezTo>
                  <a:cubicBezTo>
                    <a:pt x="46" y="685"/>
                    <a:pt x="46" y="754"/>
                    <a:pt x="69" y="799"/>
                  </a:cubicBezTo>
                  <a:cubicBezTo>
                    <a:pt x="92" y="891"/>
                    <a:pt x="138" y="982"/>
                    <a:pt x="206" y="1073"/>
                  </a:cubicBezTo>
                  <a:cubicBezTo>
                    <a:pt x="206" y="1096"/>
                    <a:pt x="229" y="1142"/>
                    <a:pt x="252" y="1165"/>
                  </a:cubicBezTo>
                  <a:cubicBezTo>
                    <a:pt x="275" y="1187"/>
                    <a:pt x="320" y="1233"/>
                    <a:pt x="366" y="1256"/>
                  </a:cubicBezTo>
                  <a:cubicBezTo>
                    <a:pt x="389" y="1256"/>
                    <a:pt x="434" y="1256"/>
                    <a:pt x="480" y="1233"/>
                  </a:cubicBezTo>
                  <a:cubicBezTo>
                    <a:pt x="526" y="1210"/>
                    <a:pt x="526" y="1142"/>
                    <a:pt x="526" y="1096"/>
                  </a:cubicBezTo>
                  <a:cubicBezTo>
                    <a:pt x="503" y="1050"/>
                    <a:pt x="480" y="1050"/>
                    <a:pt x="457" y="1005"/>
                  </a:cubicBezTo>
                  <a:lnTo>
                    <a:pt x="434" y="1005"/>
                  </a:lnTo>
                  <a:cubicBezTo>
                    <a:pt x="389" y="959"/>
                    <a:pt x="366" y="913"/>
                    <a:pt x="343" y="868"/>
                  </a:cubicBezTo>
                  <a:cubicBezTo>
                    <a:pt x="297" y="822"/>
                    <a:pt x="275" y="754"/>
                    <a:pt x="252" y="685"/>
                  </a:cubicBezTo>
                  <a:cubicBezTo>
                    <a:pt x="229" y="640"/>
                    <a:pt x="206" y="571"/>
                    <a:pt x="206" y="525"/>
                  </a:cubicBezTo>
                  <a:cubicBezTo>
                    <a:pt x="184" y="414"/>
                    <a:pt x="162" y="324"/>
                    <a:pt x="161" y="213"/>
                  </a:cubicBezTo>
                  <a:lnTo>
                    <a:pt x="161" y="213"/>
                  </a:lnTo>
                  <a:cubicBezTo>
                    <a:pt x="161" y="173"/>
                    <a:pt x="163" y="132"/>
                    <a:pt x="183" y="92"/>
                  </a:cubicBezTo>
                  <a:cubicBezTo>
                    <a:pt x="183" y="46"/>
                    <a:pt x="161" y="0"/>
                    <a:pt x="115"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755613" y="2053023"/>
              <a:ext cx="37929" cy="109087"/>
            </a:xfrm>
            <a:custGeom>
              <a:avLst/>
              <a:gdLst/>
              <a:ahLst/>
              <a:cxnLst/>
              <a:rect l="l" t="t" r="r" b="b"/>
              <a:pathLst>
                <a:path w="686" h="1973" extrusionOk="0">
                  <a:moveTo>
                    <a:pt x="389" y="1"/>
                  </a:moveTo>
                  <a:cubicBezTo>
                    <a:pt x="366" y="1"/>
                    <a:pt x="366" y="1"/>
                    <a:pt x="343" y="24"/>
                  </a:cubicBezTo>
                  <a:cubicBezTo>
                    <a:pt x="297" y="46"/>
                    <a:pt x="252" y="92"/>
                    <a:pt x="206" y="138"/>
                  </a:cubicBezTo>
                  <a:cubicBezTo>
                    <a:pt x="160" y="206"/>
                    <a:pt x="115" y="252"/>
                    <a:pt x="92" y="320"/>
                  </a:cubicBezTo>
                  <a:cubicBezTo>
                    <a:pt x="24" y="457"/>
                    <a:pt x="1" y="617"/>
                    <a:pt x="1" y="754"/>
                  </a:cubicBezTo>
                  <a:cubicBezTo>
                    <a:pt x="1" y="868"/>
                    <a:pt x="1" y="959"/>
                    <a:pt x="1" y="1051"/>
                  </a:cubicBezTo>
                  <a:cubicBezTo>
                    <a:pt x="1" y="1142"/>
                    <a:pt x="24" y="1210"/>
                    <a:pt x="46" y="1302"/>
                  </a:cubicBezTo>
                  <a:cubicBezTo>
                    <a:pt x="69" y="1370"/>
                    <a:pt x="92" y="1439"/>
                    <a:pt x="115" y="1507"/>
                  </a:cubicBezTo>
                  <a:cubicBezTo>
                    <a:pt x="138" y="1576"/>
                    <a:pt x="183" y="1644"/>
                    <a:pt x="206" y="1713"/>
                  </a:cubicBezTo>
                  <a:cubicBezTo>
                    <a:pt x="252" y="1758"/>
                    <a:pt x="275" y="1804"/>
                    <a:pt x="320" y="1850"/>
                  </a:cubicBezTo>
                  <a:cubicBezTo>
                    <a:pt x="343" y="1872"/>
                    <a:pt x="366" y="1895"/>
                    <a:pt x="389" y="1918"/>
                  </a:cubicBezTo>
                  <a:cubicBezTo>
                    <a:pt x="412" y="1918"/>
                    <a:pt x="434" y="1941"/>
                    <a:pt x="457" y="1941"/>
                  </a:cubicBezTo>
                  <a:cubicBezTo>
                    <a:pt x="480" y="1964"/>
                    <a:pt x="480" y="1964"/>
                    <a:pt x="503" y="1964"/>
                  </a:cubicBezTo>
                  <a:cubicBezTo>
                    <a:pt x="515" y="1970"/>
                    <a:pt x="529" y="1973"/>
                    <a:pt x="543" y="1973"/>
                  </a:cubicBezTo>
                  <a:cubicBezTo>
                    <a:pt x="582" y="1973"/>
                    <a:pt x="623" y="1951"/>
                    <a:pt x="640" y="1918"/>
                  </a:cubicBezTo>
                  <a:cubicBezTo>
                    <a:pt x="663" y="1895"/>
                    <a:pt x="663" y="1895"/>
                    <a:pt x="685" y="1872"/>
                  </a:cubicBezTo>
                  <a:cubicBezTo>
                    <a:pt x="685" y="1827"/>
                    <a:pt x="685" y="1781"/>
                    <a:pt x="663" y="1758"/>
                  </a:cubicBezTo>
                  <a:cubicBezTo>
                    <a:pt x="640" y="1758"/>
                    <a:pt x="640" y="1735"/>
                    <a:pt x="617" y="1735"/>
                  </a:cubicBezTo>
                  <a:cubicBezTo>
                    <a:pt x="617" y="1713"/>
                    <a:pt x="594" y="1690"/>
                    <a:pt x="571" y="1690"/>
                  </a:cubicBezTo>
                  <a:cubicBezTo>
                    <a:pt x="549" y="1667"/>
                    <a:pt x="526" y="1644"/>
                    <a:pt x="503" y="1621"/>
                  </a:cubicBezTo>
                  <a:cubicBezTo>
                    <a:pt x="480" y="1599"/>
                    <a:pt x="457" y="1553"/>
                    <a:pt x="434" y="1507"/>
                  </a:cubicBezTo>
                  <a:cubicBezTo>
                    <a:pt x="389" y="1439"/>
                    <a:pt x="366" y="1393"/>
                    <a:pt x="343" y="1325"/>
                  </a:cubicBezTo>
                  <a:cubicBezTo>
                    <a:pt x="320" y="1256"/>
                    <a:pt x="297" y="1210"/>
                    <a:pt x="275" y="1142"/>
                  </a:cubicBezTo>
                  <a:cubicBezTo>
                    <a:pt x="275" y="1074"/>
                    <a:pt x="252" y="982"/>
                    <a:pt x="252" y="914"/>
                  </a:cubicBezTo>
                  <a:cubicBezTo>
                    <a:pt x="252" y="830"/>
                    <a:pt x="252" y="766"/>
                    <a:pt x="252" y="686"/>
                  </a:cubicBezTo>
                  <a:cubicBezTo>
                    <a:pt x="252" y="640"/>
                    <a:pt x="252" y="594"/>
                    <a:pt x="252" y="571"/>
                  </a:cubicBezTo>
                  <a:cubicBezTo>
                    <a:pt x="252" y="526"/>
                    <a:pt x="252" y="480"/>
                    <a:pt x="275" y="457"/>
                  </a:cubicBezTo>
                  <a:cubicBezTo>
                    <a:pt x="297" y="389"/>
                    <a:pt x="320" y="320"/>
                    <a:pt x="343" y="275"/>
                  </a:cubicBezTo>
                  <a:cubicBezTo>
                    <a:pt x="366" y="252"/>
                    <a:pt x="389" y="229"/>
                    <a:pt x="412" y="206"/>
                  </a:cubicBezTo>
                  <a:cubicBezTo>
                    <a:pt x="412" y="183"/>
                    <a:pt x="434" y="183"/>
                    <a:pt x="457" y="161"/>
                  </a:cubicBezTo>
                  <a:cubicBezTo>
                    <a:pt x="503" y="138"/>
                    <a:pt x="503" y="69"/>
                    <a:pt x="480" y="46"/>
                  </a:cubicBezTo>
                  <a:cubicBezTo>
                    <a:pt x="457" y="24"/>
                    <a:pt x="434" y="1"/>
                    <a:pt x="389"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779609" y="2155255"/>
              <a:ext cx="37929" cy="71269"/>
            </a:xfrm>
            <a:custGeom>
              <a:avLst/>
              <a:gdLst/>
              <a:ahLst/>
              <a:cxnLst/>
              <a:rect l="l" t="t" r="r" b="b"/>
              <a:pathLst>
                <a:path w="686" h="1289" extrusionOk="0">
                  <a:moveTo>
                    <a:pt x="183" y="1"/>
                  </a:moveTo>
                  <a:cubicBezTo>
                    <a:pt x="160" y="1"/>
                    <a:pt x="137" y="23"/>
                    <a:pt x="115" y="46"/>
                  </a:cubicBezTo>
                  <a:cubicBezTo>
                    <a:pt x="92" y="69"/>
                    <a:pt x="69" y="115"/>
                    <a:pt x="46" y="138"/>
                  </a:cubicBezTo>
                  <a:cubicBezTo>
                    <a:pt x="46" y="183"/>
                    <a:pt x="23" y="229"/>
                    <a:pt x="23" y="252"/>
                  </a:cubicBezTo>
                  <a:cubicBezTo>
                    <a:pt x="0" y="320"/>
                    <a:pt x="0" y="389"/>
                    <a:pt x="23" y="457"/>
                  </a:cubicBezTo>
                  <a:cubicBezTo>
                    <a:pt x="23" y="503"/>
                    <a:pt x="23" y="571"/>
                    <a:pt x="46" y="617"/>
                  </a:cubicBezTo>
                  <a:lnTo>
                    <a:pt x="46" y="594"/>
                  </a:lnTo>
                  <a:cubicBezTo>
                    <a:pt x="69" y="685"/>
                    <a:pt x="92" y="754"/>
                    <a:pt x="115" y="822"/>
                  </a:cubicBezTo>
                  <a:cubicBezTo>
                    <a:pt x="137" y="868"/>
                    <a:pt x="183" y="936"/>
                    <a:pt x="206" y="982"/>
                  </a:cubicBezTo>
                  <a:cubicBezTo>
                    <a:pt x="251" y="1051"/>
                    <a:pt x="297" y="1096"/>
                    <a:pt x="343" y="1142"/>
                  </a:cubicBezTo>
                  <a:cubicBezTo>
                    <a:pt x="366" y="1165"/>
                    <a:pt x="388" y="1188"/>
                    <a:pt x="434" y="1210"/>
                  </a:cubicBezTo>
                  <a:cubicBezTo>
                    <a:pt x="434" y="1233"/>
                    <a:pt x="457" y="1233"/>
                    <a:pt x="480" y="1256"/>
                  </a:cubicBezTo>
                  <a:cubicBezTo>
                    <a:pt x="503" y="1256"/>
                    <a:pt x="503" y="1256"/>
                    <a:pt x="525" y="1279"/>
                  </a:cubicBezTo>
                  <a:lnTo>
                    <a:pt x="548" y="1279"/>
                  </a:lnTo>
                  <a:cubicBezTo>
                    <a:pt x="555" y="1285"/>
                    <a:pt x="565" y="1288"/>
                    <a:pt x="578" y="1288"/>
                  </a:cubicBezTo>
                  <a:cubicBezTo>
                    <a:pt x="607" y="1288"/>
                    <a:pt x="646" y="1272"/>
                    <a:pt x="662" y="1256"/>
                  </a:cubicBezTo>
                  <a:cubicBezTo>
                    <a:pt x="685" y="1233"/>
                    <a:pt x="685" y="1210"/>
                    <a:pt x="685" y="1165"/>
                  </a:cubicBezTo>
                  <a:cubicBezTo>
                    <a:pt x="685" y="1142"/>
                    <a:pt x="662" y="1142"/>
                    <a:pt x="662" y="1119"/>
                  </a:cubicBezTo>
                  <a:lnTo>
                    <a:pt x="640" y="1119"/>
                  </a:lnTo>
                  <a:cubicBezTo>
                    <a:pt x="640" y="1096"/>
                    <a:pt x="617" y="1073"/>
                    <a:pt x="594" y="1073"/>
                  </a:cubicBezTo>
                  <a:cubicBezTo>
                    <a:pt x="594" y="1051"/>
                    <a:pt x="571" y="1051"/>
                    <a:pt x="571" y="1028"/>
                  </a:cubicBezTo>
                  <a:cubicBezTo>
                    <a:pt x="525" y="1005"/>
                    <a:pt x="503" y="982"/>
                    <a:pt x="480" y="959"/>
                  </a:cubicBezTo>
                  <a:cubicBezTo>
                    <a:pt x="411" y="891"/>
                    <a:pt x="366" y="822"/>
                    <a:pt x="320" y="731"/>
                  </a:cubicBezTo>
                  <a:cubicBezTo>
                    <a:pt x="274" y="663"/>
                    <a:pt x="229" y="571"/>
                    <a:pt x="206" y="480"/>
                  </a:cubicBezTo>
                  <a:cubicBezTo>
                    <a:pt x="206" y="434"/>
                    <a:pt x="183" y="366"/>
                    <a:pt x="183" y="320"/>
                  </a:cubicBezTo>
                  <a:cubicBezTo>
                    <a:pt x="183" y="274"/>
                    <a:pt x="206" y="252"/>
                    <a:pt x="206" y="229"/>
                  </a:cubicBezTo>
                  <a:cubicBezTo>
                    <a:pt x="206" y="206"/>
                    <a:pt x="206" y="183"/>
                    <a:pt x="229" y="183"/>
                  </a:cubicBezTo>
                  <a:cubicBezTo>
                    <a:pt x="229" y="160"/>
                    <a:pt x="229" y="160"/>
                    <a:pt x="251" y="138"/>
                  </a:cubicBezTo>
                  <a:cubicBezTo>
                    <a:pt x="274" y="115"/>
                    <a:pt x="274" y="46"/>
                    <a:pt x="229" y="23"/>
                  </a:cubicBezTo>
                  <a:cubicBezTo>
                    <a:pt x="229" y="23"/>
                    <a:pt x="206" y="1"/>
                    <a:pt x="183"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1158184" y="2029082"/>
              <a:ext cx="146463" cy="278938"/>
            </a:xfrm>
            <a:custGeom>
              <a:avLst/>
              <a:gdLst/>
              <a:ahLst/>
              <a:cxnLst/>
              <a:rect l="l" t="t" r="r" b="b"/>
              <a:pathLst>
                <a:path w="2649" h="5045" extrusionOk="0">
                  <a:moveTo>
                    <a:pt x="572" y="0"/>
                  </a:moveTo>
                  <a:cubicBezTo>
                    <a:pt x="526" y="0"/>
                    <a:pt x="457" y="46"/>
                    <a:pt x="412" y="91"/>
                  </a:cubicBezTo>
                  <a:cubicBezTo>
                    <a:pt x="412" y="114"/>
                    <a:pt x="389" y="137"/>
                    <a:pt x="366" y="160"/>
                  </a:cubicBezTo>
                  <a:cubicBezTo>
                    <a:pt x="343" y="205"/>
                    <a:pt x="321" y="251"/>
                    <a:pt x="298" y="274"/>
                  </a:cubicBezTo>
                  <a:lnTo>
                    <a:pt x="321" y="274"/>
                  </a:lnTo>
                  <a:cubicBezTo>
                    <a:pt x="321" y="274"/>
                    <a:pt x="298" y="274"/>
                    <a:pt x="298" y="297"/>
                  </a:cubicBezTo>
                  <a:cubicBezTo>
                    <a:pt x="298" y="297"/>
                    <a:pt x="298" y="320"/>
                    <a:pt x="298" y="320"/>
                  </a:cubicBezTo>
                  <a:cubicBezTo>
                    <a:pt x="252" y="365"/>
                    <a:pt x="229" y="434"/>
                    <a:pt x="206" y="479"/>
                  </a:cubicBezTo>
                  <a:cubicBezTo>
                    <a:pt x="188" y="470"/>
                    <a:pt x="165" y="464"/>
                    <a:pt x="141" y="464"/>
                  </a:cubicBezTo>
                  <a:cubicBezTo>
                    <a:pt x="108" y="464"/>
                    <a:pt x="73" y="475"/>
                    <a:pt x="47" y="502"/>
                  </a:cubicBezTo>
                  <a:cubicBezTo>
                    <a:pt x="1" y="548"/>
                    <a:pt x="1" y="616"/>
                    <a:pt x="47" y="662"/>
                  </a:cubicBezTo>
                  <a:cubicBezTo>
                    <a:pt x="138" y="799"/>
                    <a:pt x="229" y="959"/>
                    <a:pt x="343" y="1119"/>
                  </a:cubicBezTo>
                  <a:cubicBezTo>
                    <a:pt x="389" y="1210"/>
                    <a:pt x="435" y="1301"/>
                    <a:pt x="503" y="1370"/>
                  </a:cubicBezTo>
                  <a:cubicBezTo>
                    <a:pt x="549" y="1461"/>
                    <a:pt x="617" y="1552"/>
                    <a:pt x="663" y="1643"/>
                  </a:cubicBezTo>
                  <a:cubicBezTo>
                    <a:pt x="846" y="1940"/>
                    <a:pt x="1028" y="2260"/>
                    <a:pt x="1188" y="2579"/>
                  </a:cubicBezTo>
                  <a:cubicBezTo>
                    <a:pt x="1256" y="2739"/>
                    <a:pt x="1325" y="2899"/>
                    <a:pt x="1371" y="3059"/>
                  </a:cubicBezTo>
                  <a:cubicBezTo>
                    <a:pt x="1439" y="3218"/>
                    <a:pt x="1507" y="3378"/>
                    <a:pt x="1553" y="3538"/>
                  </a:cubicBezTo>
                  <a:cubicBezTo>
                    <a:pt x="1599" y="3675"/>
                    <a:pt x="1644" y="3812"/>
                    <a:pt x="1690" y="3926"/>
                  </a:cubicBezTo>
                  <a:cubicBezTo>
                    <a:pt x="1713" y="4040"/>
                    <a:pt x="1736" y="4154"/>
                    <a:pt x="1759" y="4268"/>
                  </a:cubicBezTo>
                  <a:cubicBezTo>
                    <a:pt x="1781" y="4383"/>
                    <a:pt x="1827" y="4497"/>
                    <a:pt x="1827" y="4611"/>
                  </a:cubicBezTo>
                  <a:cubicBezTo>
                    <a:pt x="1827" y="4679"/>
                    <a:pt x="1804" y="4748"/>
                    <a:pt x="1804" y="4816"/>
                  </a:cubicBezTo>
                  <a:cubicBezTo>
                    <a:pt x="1804" y="4839"/>
                    <a:pt x="1804" y="4862"/>
                    <a:pt x="1804" y="4908"/>
                  </a:cubicBezTo>
                  <a:cubicBezTo>
                    <a:pt x="1804" y="4953"/>
                    <a:pt x="1827" y="4976"/>
                    <a:pt x="1850" y="5022"/>
                  </a:cubicBezTo>
                  <a:cubicBezTo>
                    <a:pt x="1895" y="5044"/>
                    <a:pt x="1941" y="5044"/>
                    <a:pt x="1964" y="5044"/>
                  </a:cubicBezTo>
                  <a:cubicBezTo>
                    <a:pt x="2010" y="5022"/>
                    <a:pt x="2032" y="4999"/>
                    <a:pt x="2055" y="4976"/>
                  </a:cubicBezTo>
                  <a:cubicBezTo>
                    <a:pt x="2078" y="4953"/>
                    <a:pt x="2101" y="4908"/>
                    <a:pt x="2101" y="4885"/>
                  </a:cubicBezTo>
                  <a:cubicBezTo>
                    <a:pt x="2124" y="4839"/>
                    <a:pt x="2124" y="4816"/>
                    <a:pt x="2124" y="4793"/>
                  </a:cubicBezTo>
                  <a:cubicBezTo>
                    <a:pt x="2147" y="4793"/>
                    <a:pt x="2192" y="4771"/>
                    <a:pt x="2215" y="4748"/>
                  </a:cubicBezTo>
                  <a:cubicBezTo>
                    <a:pt x="2284" y="4702"/>
                    <a:pt x="2306" y="4611"/>
                    <a:pt x="2352" y="4519"/>
                  </a:cubicBezTo>
                  <a:cubicBezTo>
                    <a:pt x="2352" y="4474"/>
                    <a:pt x="2375" y="4428"/>
                    <a:pt x="2375" y="4383"/>
                  </a:cubicBezTo>
                  <a:cubicBezTo>
                    <a:pt x="2398" y="4337"/>
                    <a:pt x="2398" y="4314"/>
                    <a:pt x="2420" y="4268"/>
                  </a:cubicBezTo>
                  <a:lnTo>
                    <a:pt x="2443" y="4268"/>
                  </a:lnTo>
                  <a:cubicBezTo>
                    <a:pt x="2489" y="4268"/>
                    <a:pt x="2512" y="4223"/>
                    <a:pt x="2535" y="4200"/>
                  </a:cubicBezTo>
                  <a:cubicBezTo>
                    <a:pt x="2603" y="4131"/>
                    <a:pt x="2603" y="4040"/>
                    <a:pt x="2626" y="3949"/>
                  </a:cubicBezTo>
                  <a:cubicBezTo>
                    <a:pt x="2649" y="3743"/>
                    <a:pt x="2649" y="3538"/>
                    <a:pt x="2603" y="3333"/>
                  </a:cubicBezTo>
                  <a:cubicBezTo>
                    <a:pt x="2580" y="3241"/>
                    <a:pt x="2557" y="3127"/>
                    <a:pt x="2535" y="3036"/>
                  </a:cubicBezTo>
                  <a:cubicBezTo>
                    <a:pt x="2512" y="2990"/>
                    <a:pt x="2489" y="2967"/>
                    <a:pt x="2466" y="2922"/>
                  </a:cubicBezTo>
                  <a:cubicBezTo>
                    <a:pt x="2466" y="2899"/>
                    <a:pt x="2443" y="2876"/>
                    <a:pt x="2420" y="2853"/>
                  </a:cubicBezTo>
                  <a:cubicBezTo>
                    <a:pt x="2420" y="2830"/>
                    <a:pt x="2398" y="2808"/>
                    <a:pt x="2375" y="2785"/>
                  </a:cubicBezTo>
                  <a:lnTo>
                    <a:pt x="2352" y="2785"/>
                  </a:lnTo>
                  <a:cubicBezTo>
                    <a:pt x="2329" y="2762"/>
                    <a:pt x="2306" y="2739"/>
                    <a:pt x="2284" y="2739"/>
                  </a:cubicBezTo>
                  <a:cubicBezTo>
                    <a:pt x="2261" y="2716"/>
                    <a:pt x="2261" y="2671"/>
                    <a:pt x="2261" y="2648"/>
                  </a:cubicBezTo>
                  <a:cubicBezTo>
                    <a:pt x="2192" y="2465"/>
                    <a:pt x="2147" y="2283"/>
                    <a:pt x="2055" y="2123"/>
                  </a:cubicBezTo>
                  <a:cubicBezTo>
                    <a:pt x="2010" y="2032"/>
                    <a:pt x="1964" y="1963"/>
                    <a:pt x="1918" y="1872"/>
                  </a:cubicBezTo>
                  <a:cubicBezTo>
                    <a:pt x="1850" y="1803"/>
                    <a:pt x="1804" y="1712"/>
                    <a:pt x="1759" y="1643"/>
                  </a:cubicBezTo>
                  <a:cubicBezTo>
                    <a:pt x="1713" y="1552"/>
                    <a:pt x="1644" y="1484"/>
                    <a:pt x="1599" y="1415"/>
                  </a:cubicBezTo>
                  <a:cubicBezTo>
                    <a:pt x="1553" y="1324"/>
                    <a:pt x="1485" y="1255"/>
                    <a:pt x="1416" y="1164"/>
                  </a:cubicBezTo>
                  <a:cubicBezTo>
                    <a:pt x="1348" y="1027"/>
                    <a:pt x="1256" y="913"/>
                    <a:pt x="1165" y="799"/>
                  </a:cubicBezTo>
                  <a:cubicBezTo>
                    <a:pt x="1074" y="639"/>
                    <a:pt x="982" y="479"/>
                    <a:pt x="868" y="320"/>
                  </a:cubicBezTo>
                  <a:cubicBezTo>
                    <a:pt x="846" y="274"/>
                    <a:pt x="800" y="228"/>
                    <a:pt x="777" y="160"/>
                  </a:cubicBezTo>
                  <a:cubicBezTo>
                    <a:pt x="731" y="91"/>
                    <a:pt x="709" y="46"/>
                    <a:pt x="640" y="23"/>
                  </a:cubicBezTo>
                  <a:cubicBezTo>
                    <a:pt x="617" y="0"/>
                    <a:pt x="594" y="0"/>
                    <a:pt x="572"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1158184" y="2061869"/>
              <a:ext cx="109861" cy="253726"/>
            </a:xfrm>
            <a:custGeom>
              <a:avLst/>
              <a:gdLst/>
              <a:ahLst/>
              <a:cxnLst/>
              <a:rect l="l" t="t" r="r" b="b"/>
              <a:pathLst>
                <a:path w="1987" h="4589" extrusionOk="0">
                  <a:moveTo>
                    <a:pt x="1704" y="2776"/>
                  </a:moveTo>
                  <a:cubicBezTo>
                    <a:pt x="1707" y="2787"/>
                    <a:pt x="1710" y="2797"/>
                    <a:pt x="1713" y="2808"/>
                  </a:cubicBezTo>
                  <a:cubicBezTo>
                    <a:pt x="1713" y="2791"/>
                    <a:pt x="1713" y="2787"/>
                    <a:pt x="1704" y="2776"/>
                  </a:cubicBezTo>
                  <a:close/>
                  <a:moveTo>
                    <a:pt x="1439" y="3036"/>
                  </a:moveTo>
                  <a:cubicBezTo>
                    <a:pt x="1439" y="3057"/>
                    <a:pt x="1439" y="3059"/>
                    <a:pt x="1456" y="3076"/>
                  </a:cubicBezTo>
                  <a:lnTo>
                    <a:pt x="1456" y="3076"/>
                  </a:lnTo>
                  <a:cubicBezTo>
                    <a:pt x="1452" y="3064"/>
                    <a:pt x="1447" y="3051"/>
                    <a:pt x="1439" y="3036"/>
                  </a:cubicBezTo>
                  <a:close/>
                  <a:moveTo>
                    <a:pt x="1462" y="3105"/>
                  </a:moveTo>
                  <a:cubicBezTo>
                    <a:pt x="1462" y="3122"/>
                    <a:pt x="1462" y="3126"/>
                    <a:pt x="1471" y="3136"/>
                  </a:cubicBezTo>
                  <a:lnTo>
                    <a:pt x="1471" y="3136"/>
                  </a:lnTo>
                  <a:cubicBezTo>
                    <a:pt x="1466" y="3125"/>
                    <a:pt x="1462" y="3115"/>
                    <a:pt x="1462" y="3105"/>
                  </a:cubicBezTo>
                  <a:close/>
                  <a:moveTo>
                    <a:pt x="69" y="1"/>
                  </a:moveTo>
                  <a:cubicBezTo>
                    <a:pt x="24" y="23"/>
                    <a:pt x="1" y="92"/>
                    <a:pt x="24" y="115"/>
                  </a:cubicBezTo>
                  <a:cubicBezTo>
                    <a:pt x="69" y="229"/>
                    <a:pt x="138" y="297"/>
                    <a:pt x="184" y="389"/>
                  </a:cubicBezTo>
                  <a:cubicBezTo>
                    <a:pt x="184" y="389"/>
                    <a:pt x="184" y="389"/>
                    <a:pt x="184" y="366"/>
                  </a:cubicBezTo>
                  <a:cubicBezTo>
                    <a:pt x="229" y="457"/>
                    <a:pt x="275" y="548"/>
                    <a:pt x="343" y="640"/>
                  </a:cubicBezTo>
                  <a:cubicBezTo>
                    <a:pt x="389" y="731"/>
                    <a:pt x="435" y="845"/>
                    <a:pt x="480" y="936"/>
                  </a:cubicBezTo>
                  <a:cubicBezTo>
                    <a:pt x="572" y="1119"/>
                    <a:pt x="686" y="1324"/>
                    <a:pt x="800" y="1507"/>
                  </a:cubicBezTo>
                  <a:cubicBezTo>
                    <a:pt x="914" y="1735"/>
                    <a:pt x="1028" y="1963"/>
                    <a:pt x="1142" y="2192"/>
                  </a:cubicBezTo>
                  <a:cubicBezTo>
                    <a:pt x="1188" y="2329"/>
                    <a:pt x="1234" y="2466"/>
                    <a:pt x="1302" y="2603"/>
                  </a:cubicBezTo>
                  <a:cubicBezTo>
                    <a:pt x="1348" y="2717"/>
                    <a:pt x="1371" y="2831"/>
                    <a:pt x="1416" y="2968"/>
                  </a:cubicBezTo>
                  <a:cubicBezTo>
                    <a:pt x="1439" y="2991"/>
                    <a:pt x="1439" y="3036"/>
                    <a:pt x="1462" y="3082"/>
                  </a:cubicBezTo>
                  <a:cubicBezTo>
                    <a:pt x="1460" y="3080"/>
                    <a:pt x="1458" y="3078"/>
                    <a:pt x="1456" y="3076"/>
                  </a:cubicBezTo>
                  <a:lnTo>
                    <a:pt x="1456" y="3076"/>
                  </a:lnTo>
                  <a:cubicBezTo>
                    <a:pt x="1464" y="3100"/>
                    <a:pt x="1469" y="3120"/>
                    <a:pt x="1485" y="3150"/>
                  </a:cubicBezTo>
                  <a:cubicBezTo>
                    <a:pt x="1479" y="3144"/>
                    <a:pt x="1474" y="3140"/>
                    <a:pt x="1471" y="3136"/>
                  </a:cubicBezTo>
                  <a:lnTo>
                    <a:pt x="1471" y="3136"/>
                  </a:lnTo>
                  <a:cubicBezTo>
                    <a:pt x="1477" y="3152"/>
                    <a:pt x="1485" y="3170"/>
                    <a:pt x="1485" y="3196"/>
                  </a:cubicBezTo>
                  <a:cubicBezTo>
                    <a:pt x="1485" y="3196"/>
                    <a:pt x="1485" y="3173"/>
                    <a:pt x="1485" y="3173"/>
                  </a:cubicBezTo>
                  <a:cubicBezTo>
                    <a:pt x="1507" y="3265"/>
                    <a:pt x="1530" y="3356"/>
                    <a:pt x="1553" y="3447"/>
                  </a:cubicBezTo>
                  <a:cubicBezTo>
                    <a:pt x="1576" y="3538"/>
                    <a:pt x="1599" y="3653"/>
                    <a:pt x="1622" y="3744"/>
                  </a:cubicBezTo>
                  <a:cubicBezTo>
                    <a:pt x="1667" y="3926"/>
                    <a:pt x="1713" y="4109"/>
                    <a:pt x="1736" y="4315"/>
                  </a:cubicBezTo>
                  <a:cubicBezTo>
                    <a:pt x="1713" y="4360"/>
                    <a:pt x="1713" y="4429"/>
                    <a:pt x="1713" y="4474"/>
                  </a:cubicBezTo>
                  <a:cubicBezTo>
                    <a:pt x="1713" y="4520"/>
                    <a:pt x="1759" y="4566"/>
                    <a:pt x="1804" y="4588"/>
                  </a:cubicBezTo>
                  <a:cubicBezTo>
                    <a:pt x="1827" y="4588"/>
                    <a:pt x="1873" y="4588"/>
                    <a:pt x="1895" y="4566"/>
                  </a:cubicBezTo>
                  <a:cubicBezTo>
                    <a:pt x="1941" y="4520"/>
                    <a:pt x="1941" y="4474"/>
                    <a:pt x="1964" y="4429"/>
                  </a:cubicBezTo>
                  <a:cubicBezTo>
                    <a:pt x="1964" y="4383"/>
                    <a:pt x="1987" y="4315"/>
                    <a:pt x="1987" y="4246"/>
                  </a:cubicBezTo>
                  <a:cubicBezTo>
                    <a:pt x="1987" y="4132"/>
                    <a:pt x="1964" y="4041"/>
                    <a:pt x="1964" y="3949"/>
                  </a:cubicBezTo>
                  <a:cubicBezTo>
                    <a:pt x="1941" y="3858"/>
                    <a:pt x="1941" y="3767"/>
                    <a:pt x="1918" y="3698"/>
                  </a:cubicBezTo>
                  <a:cubicBezTo>
                    <a:pt x="1918" y="3607"/>
                    <a:pt x="1895" y="3516"/>
                    <a:pt x="1873" y="3424"/>
                  </a:cubicBezTo>
                  <a:cubicBezTo>
                    <a:pt x="1850" y="3242"/>
                    <a:pt x="1781" y="3059"/>
                    <a:pt x="1736" y="2899"/>
                  </a:cubicBezTo>
                  <a:cubicBezTo>
                    <a:pt x="1736" y="2854"/>
                    <a:pt x="1713" y="2808"/>
                    <a:pt x="1690" y="2762"/>
                  </a:cubicBezTo>
                  <a:lnTo>
                    <a:pt x="1690" y="2762"/>
                  </a:lnTo>
                  <a:cubicBezTo>
                    <a:pt x="1696" y="2768"/>
                    <a:pt x="1700" y="2773"/>
                    <a:pt x="1704" y="2776"/>
                  </a:cubicBezTo>
                  <a:lnTo>
                    <a:pt x="1704" y="2776"/>
                  </a:lnTo>
                  <a:cubicBezTo>
                    <a:pt x="1658" y="2627"/>
                    <a:pt x="1596" y="2478"/>
                    <a:pt x="1553" y="2329"/>
                  </a:cubicBezTo>
                  <a:cubicBezTo>
                    <a:pt x="1485" y="2192"/>
                    <a:pt x="1416" y="2055"/>
                    <a:pt x="1348" y="1895"/>
                  </a:cubicBezTo>
                  <a:cubicBezTo>
                    <a:pt x="1302" y="1781"/>
                    <a:pt x="1234" y="1644"/>
                    <a:pt x="1142" y="1507"/>
                  </a:cubicBezTo>
                  <a:cubicBezTo>
                    <a:pt x="1074" y="1393"/>
                    <a:pt x="982" y="1279"/>
                    <a:pt x="914" y="1142"/>
                  </a:cubicBezTo>
                  <a:cubicBezTo>
                    <a:pt x="891" y="1119"/>
                    <a:pt x="891" y="1119"/>
                    <a:pt x="868" y="1096"/>
                  </a:cubicBezTo>
                  <a:lnTo>
                    <a:pt x="891" y="1096"/>
                  </a:lnTo>
                  <a:cubicBezTo>
                    <a:pt x="800" y="982"/>
                    <a:pt x="731" y="845"/>
                    <a:pt x="663" y="731"/>
                  </a:cubicBezTo>
                  <a:cubicBezTo>
                    <a:pt x="617" y="662"/>
                    <a:pt x="572" y="617"/>
                    <a:pt x="549" y="548"/>
                  </a:cubicBezTo>
                  <a:cubicBezTo>
                    <a:pt x="503" y="503"/>
                    <a:pt x="457" y="457"/>
                    <a:pt x="435" y="411"/>
                  </a:cubicBezTo>
                  <a:cubicBezTo>
                    <a:pt x="343" y="297"/>
                    <a:pt x="275" y="206"/>
                    <a:pt x="206" y="115"/>
                  </a:cubicBezTo>
                  <a:cubicBezTo>
                    <a:pt x="206" y="92"/>
                    <a:pt x="184" y="69"/>
                    <a:pt x="184" y="46"/>
                  </a:cubicBezTo>
                  <a:cubicBezTo>
                    <a:pt x="161" y="23"/>
                    <a:pt x="138" y="1"/>
                    <a:pt x="92"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1235204" y="2103503"/>
              <a:ext cx="60598" cy="109861"/>
            </a:xfrm>
            <a:custGeom>
              <a:avLst/>
              <a:gdLst/>
              <a:ahLst/>
              <a:cxnLst/>
              <a:rect l="l" t="t" r="r" b="b"/>
              <a:pathLst>
                <a:path w="1096" h="1987" extrusionOk="0">
                  <a:moveTo>
                    <a:pt x="69" y="1"/>
                  </a:moveTo>
                  <a:cubicBezTo>
                    <a:pt x="69" y="1"/>
                    <a:pt x="46" y="1"/>
                    <a:pt x="23" y="24"/>
                  </a:cubicBezTo>
                  <a:cubicBezTo>
                    <a:pt x="0" y="46"/>
                    <a:pt x="0" y="92"/>
                    <a:pt x="23" y="115"/>
                  </a:cubicBezTo>
                  <a:cubicBezTo>
                    <a:pt x="92" y="206"/>
                    <a:pt x="160" y="297"/>
                    <a:pt x="229" y="389"/>
                  </a:cubicBezTo>
                  <a:cubicBezTo>
                    <a:pt x="251" y="412"/>
                    <a:pt x="274" y="434"/>
                    <a:pt x="274" y="457"/>
                  </a:cubicBezTo>
                  <a:cubicBezTo>
                    <a:pt x="297" y="480"/>
                    <a:pt x="320" y="526"/>
                    <a:pt x="343" y="549"/>
                  </a:cubicBezTo>
                  <a:cubicBezTo>
                    <a:pt x="366" y="571"/>
                    <a:pt x="388" y="617"/>
                    <a:pt x="411" y="663"/>
                  </a:cubicBezTo>
                  <a:cubicBezTo>
                    <a:pt x="434" y="708"/>
                    <a:pt x="457" y="754"/>
                    <a:pt x="480" y="777"/>
                  </a:cubicBezTo>
                  <a:cubicBezTo>
                    <a:pt x="525" y="822"/>
                    <a:pt x="548" y="891"/>
                    <a:pt x="571" y="937"/>
                  </a:cubicBezTo>
                  <a:cubicBezTo>
                    <a:pt x="571" y="937"/>
                    <a:pt x="594" y="959"/>
                    <a:pt x="594" y="982"/>
                  </a:cubicBezTo>
                  <a:cubicBezTo>
                    <a:pt x="617" y="1005"/>
                    <a:pt x="639" y="1051"/>
                    <a:pt x="639" y="1074"/>
                  </a:cubicBezTo>
                  <a:cubicBezTo>
                    <a:pt x="662" y="1119"/>
                    <a:pt x="685" y="1165"/>
                    <a:pt x="708" y="1210"/>
                  </a:cubicBezTo>
                  <a:cubicBezTo>
                    <a:pt x="731" y="1256"/>
                    <a:pt x="754" y="1302"/>
                    <a:pt x="776" y="1347"/>
                  </a:cubicBezTo>
                  <a:cubicBezTo>
                    <a:pt x="799" y="1370"/>
                    <a:pt x="799" y="1393"/>
                    <a:pt x="799" y="1416"/>
                  </a:cubicBezTo>
                  <a:cubicBezTo>
                    <a:pt x="822" y="1439"/>
                    <a:pt x="822" y="1462"/>
                    <a:pt x="845" y="1484"/>
                  </a:cubicBezTo>
                  <a:cubicBezTo>
                    <a:pt x="845" y="1530"/>
                    <a:pt x="868" y="1553"/>
                    <a:pt x="868" y="1576"/>
                  </a:cubicBezTo>
                  <a:cubicBezTo>
                    <a:pt x="891" y="1599"/>
                    <a:pt x="891" y="1621"/>
                    <a:pt x="913" y="1667"/>
                  </a:cubicBezTo>
                  <a:cubicBezTo>
                    <a:pt x="913" y="1667"/>
                    <a:pt x="913" y="1690"/>
                    <a:pt x="913" y="1713"/>
                  </a:cubicBezTo>
                  <a:lnTo>
                    <a:pt x="936" y="1758"/>
                  </a:lnTo>
                  <a:cubicBezTo>
                    <a:pt x="936" y="1735"/>
                    <a:pt x="936" y="1735"/>
                    <a:pt x="936" y="1735"/>
                  </a:cubicBezTo>
                  <a:cubicBezTo>
                    <a:pt x="936" y="1758"/>
                    <a:pt x="936" y="1804"/>
                    <a:pt x="959" y="1827"/>
                  </a:cubicBezTo>
                  <a:cubicBezTo>
                    <a:pt x="959" y="1872"/>
                    <a:pt x="959" y="1895"/>
                    <a:pt x="982" y="1941"/>
                  </a:cubicBezTo>
                  <a:cubicBezTo>
                    <a:pt x="982" y="1964"/>
                    <a:pt x="1005" y="1987"/>
                    <a:pt x="1027" y="1987"/>
                  </a:cubicBezTo>
                  <a:cubicBezTo>
                    <a:pt x="1050" y="1987"/>
                    <a:pt x="1096" y="1964"/>
                    <a:pt x="1096" y="1941"/>
                  </a:cubicBezTo>
                  <a:cubicBezTo>
                    <a:pt x="1096" y="1872"/>
                    <a:pt x="1073" y="1804"/>
                    <a:pt x="1050" y="1735"/>
                  </a:cubicBezTo>
                  <a:cubicBezTo>
                    <a:pt x="1050" y="1713"/>
                    <a:pt x="1027" y="1667"/>
                    <a:pt x="1027" y="1644"/>
                  </a:cubicBezTo>
                  <a:cubicBezTo>
                    <a:pt x="1005" y="1599"/>
                    <a:pt x="1005" y="1553"/>
                    <a:pt x="982" y="1530"/>
                  </a:cubicBezTo>
                  <a:cubicBezTo>
                    <a:pt x="959" y="1462"/>
                    <a:pt x="936" y="1370"/>
                    <a:pt x="913" y="1302"/>
                  </a:cubicBezTo>
                  <a:cubicBezTo>
                    <a:pt x="868" y="1233"/>
                    <a:pt x="822" y="1142"/>
                    <a:pt x="799" y="1074"/>
                  </a:cubicBezTo>
                  <a:cubicBezTo>
                    <a:pt x="776" y="1028"/>
                    <a:pt x="776" y="1005"/>
                    <a:pt x="754" y="982"/>
                  </a:cubicBezTo>
                  <a:cubicBezTo>
                    <a:pt x="731" y="937"/>
                    <a:pt x="731" y="914"/>
                    <a:pt x="708" y="868"/>
                  </a:cubicBezTo>
                  <a:cubicBezTo>
                    <a:pt x="662" y="800"/>
                    <a:pt x="617" y="731"/>
                    <a:pt x="571" y="663"/>
                  </a:cubicBezTo>
                  <a:cubicBezTo>
                    <a:pt x="548" y="594"/>
                    <a:pt x="502" y="526"/>
                    <a:pt x="457" y="457"/>
                  </a:cubicBezTo>
                  <a:cubicBezTo>
                    <a:pt x="411" y="389"/>
                    <a:pt x="366" y="320"/>
                    <a:pt x="320" y="275"/>
                  </a:cubicBezTo>
                  <a:cubicBezTo>
                    <a:pt x="251" y="183"/>
                    <a:pt x="206" y="115"/>
                    <a:pt x="137" y="24"/>
                  </a:cubicBezTo>
                  <a:cubicBezTo>
                    <a:pt x="114" y="24"/>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1158184" y="2065685"/>
              <a:ext cx="43016" cy="63141"/>
            </a:xfrm>
            <a:custGeom>
              <a:avLst/>
              <a:gdLst/>
              <a:ahLst/>
              <a:cxnLst/>
              <a:rect l="l" t="t" r="r" b="b"/>
              <a:pathLst>
                <a:path w="778" h="1142" extrusionOk="0">
                  <a:moveTo>
                    <a:pt x="69" y="0"/>
                  </a:moveTo>
                  <a:cubicBezTo>
                    <a:pt x="47" y="0"/>
                    <a:pt x="24" y="23"/>
                    <a:pt x="24" y="23"/>
                  </a:cubicBezTo>
                  <a:cubicBezTo>
                    <a:pt x="1" y="46"/>
                    <a:pt x="1" y="68"/>
                    <a:pt x="24" y="91"/>
                  </a:cubicBezTo>
                  <a:cubicBezTo>
                    <a:pt x="92" y="183"/>
                    <a:pt x="161" y="297"/>
                    <a:pt x="229" y="388"/>
                  </a:cubicBezTo>
                  <a:cubicBezTo>
                    <a:pt x="275" y="479"/>
                    <a:pt x="343" y="571"/>
                    <a:pt x="389" y="639"/>
                  </a:cubicBezTo>
                  <a:cubicBezTo>
                    <a:pt x="435" y="730"/>
                    <a:pt x="480" y="799"/>
                    <a:pt x="526" y="867"/>
                  </a:cubicBezTo>
                  <a:cubicBezTo>
                    <a:pt x="572" y="936"/>
                    <a:pt x="617" y="1027"/>
                    <a:pt x="663" y="1118"/>
                  </a:cubicBezTo>
                  <a:cubicBezTo>
                    <a:pt x="663" y="1118"/>
                    <a:pt x="686" y="1141"/>
                    <a:pt x="686" y="1141"/>
                  </a:cubicBezTo>
                  <a:lnTo>
                    <a:pt x="731" y="1141"/>
                  </a:lnTo>
                  <a:cubicBezTo>
                    <a:pt x="754" y="1118"/>
                    <a:pt x="777" y="1096"/>
                    <a:pt x="754" y="1073"/>
                  </a:cubicBezTo>
                  <a:cubicBezTo>
                    <a:pt x="663" y="890"/>
                    <a:pt x="572" y="708"/>
                    <a:pt x="457" y="548"/>
                  </a:cubicBezTo>
                  <a:cubicBezTo>
                    <a:pt x="412" y="457"/>
                    <a:pt x="343" y="365"/>
                    <a:pt x="275" y="297"/>
                  </a:cubicBezTo>
                  <a:cubicBezTo>
                    <a:pt x="229" y="205"/>
                    <a:pt x="161" y="114"/>
                    <a:pt x="115" y="23"/>
                  </a:cubicBezTo>
                  <a:cubicBezTo>
                    <a:pt x="92" y="23"/>
                    <a:pt x="69" y="0"/>
                    <a:pt x="69"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1154425" y="2066901"/>
              <a:ext cx="53078" cy="75471"/>
            </a:xfrm>
            <a:custGeom>
              <a:avLst/>
              <a:gdLst/>
              <a:ahLst/>
              <a:cxnLst/>
              <a:rect l="l" t="t" r="r" b="b"/>
              <a:pathLst>
                <a:path w="960" h="1365" extrusionOk="0">
                  <a:moveTo>
                    <a:pt x="23" y="1"/>
                  </a:moveTo>
                  <a:cubicBezTo>
                    <a:pt x="1" y="24"/>
                    <a:pt x="1" y="69"/>
                    <a:pt x="23" y="115"/>
                  </a:cubicBezTo>
                  <a:cubicBezTo>
                    <a:pt x="92" y="229"/>
                    <a:pt x="183" y="343"/>
                    <a:pt x="274" y="457"/>
                  </a:cubicBezTo>
                  <a:cubicBezTo>
                    <a:pt x="320" y="526"/>
                    <a:pt x="343" y="571"/>
                    <a:pt x="389" y="640"/>
                  </a:cubicBezTo>
                  <a:cubicBezTo>
                    <a:pt x="434" y="686"/>
                    <a:pt x="457" y="754"/>
                    <a:pt x="503" y="800"/>
                  </a:cubicBezTo>
                  <a:cubicBezTo>
                    <a:pt x="548" y="891"/>
                    <a:pt x="594" y="959"/>
                    <a:pt x="640" y="1051"/>
                  </a:cubicBezTo>
                  <a:cubicBezTo>
                    <a:pt x="708" y="1142"/>
                    <a:pt x="777" y="1233"/>
                    <a:pt x="845" y="1348"/>
                  </a:cubicBezTo>
                  <a:cubicBezTo>
                    <a:pt x="856" y="1359"/>
                    <a:pt x="874" y="1365"/>
                    <a:pt x="891" y="1365"/>
                  </a:cubicBezTo>
                  <a:cubicBezTo>
                    <a:pt x="908" y="1365"/>
                    <a:pt x="925" y="1359"/>
                    <a:pt x="936" y="1348"/>
                  </a:cubicBezTo>
                  <a:cubicBezTo>
                    <a:pt x="936" y="1348"/>
                    <a:pt x="959" y="1325"/>
                    <a:pt x="959" y="1302"/>
                  </a:cubicBezTo>
                  <a:cubicBezTo>
                    <a:pt x="959" y="1279"/>
                    <a:pt x="959" y="1279"/>
                    <a:pt x="936" y="1256"/>
                  </a:cubicBezTo>
                  <a:cubicBezTo>
                    <a:pt x="914" y="1211"/>
                    <a:pt x="868" y="1165"/>
                    <a:pt x="845" y="1119"/>
                  </a:cubicBezTo>
                  <a:cubicBezTo>
                    <a:pt x="799" y="1028"/>
                    <a:pt x="754" y="937"/>
                    <a:pt x="685" y="868"/>
                  </a:cubicBezTo>
                  <a:cubicBezTo>
                    <a:pt x="662" y="823"/>
                    <a:pt x="640" y="777"/>
                    <a:pt x="617" y="731"/>
                  </a:cubicBezTo>
                  <a:cubicBezTo>
                    <a:pt x="594" y="686"/>
                    <a:pt x="548" y="640"/>
                    <a:pt x="525" y="594"/>
                  </a:cubicBezTo>
                  <a:cubicBezTo>
                    <a:pt x="480" y="503"/>
                    <a:pt x="411" y="412"/>
                    <a:pt x="343" y="343"/>
                  </a:cubicBezTo>
                  <a:cubicBezTo>
                    <a:pt x="274" y="229"/>
                    <a:pt x="206" y="115"/>
                    <a:pt x="115" y="24"/>
                  </a:cubicBezTo>
                  <a:cubicBezTo>
                    <a:pt x="115" y="1"/>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1155696" y="2069444"/>
              <a:ext cx="83322" cy="130982"/>
            </a:xfrm>
            <a:custGeom>
              <a:avLst/>
              <a:gdLst/>
              <a:ahLst/>
              <a:cxnLst/>
              <a:rect l="l" t="t" r="r" b="b"/>
              <a:pathLst>
                <a:path w="1507" h="2369" extrusionOk="0">
                  <a:moveTo>
                    <a:pt x="46" y="0"/>
                  </a:moveTo>
                  <a:cubicBezTo>
                    <a:pt x="23" y="0"/>
                    <a:pt x="23" y="0"/>
                    <a:pt x="23" y="23"/>
                  </a:cubicBezTo>
                  <a:cubicBezTo>
                    <a:pt x="0" y="23"/>
                    <a:pt x="0" y="69"/>
                    <a:pt x="0" y="92"/>
                  </a:cubicBezTo>
                  <a:cubicBezTo>
                    <a:pt x="114" y="229"/>
                    <a:pt x="229" y="366"/>
                    <a:pt x="320" y="503"/>
                  </a:cubicBezTo>
                  <a:cubicBezTo>
                    <a:pt x="343" y="548"/>
                    <a:pt x="366" y="571"/>
                    <a:pt x="388" y="594"/>
                  </a:cubicBezTo>
                  <a:cubicBezTo>
                    <a:pt x="434" y="640"/>
                    <a:pt x="457" y="685"/>
                    <a:pt x="480" y="731"/>
                  </a:cubicBezTo>
                  <a:cubicBezTo>
                    <a:pt x="525" y="799"/>
                    <a:pt x="571" y="868"/>
                    <a:pt x="594" y="936"/>
                  </a:cubicBezTo>
                  <a:cubicBezTo>
                    <a:pt x="594" y="936"/>
                    <a:pt x="594" y="913"/>
                    <a:pt x="594" y="913"/>
                  </a:cubicBezTo>
                  <a:cubicBezTo>
                    <a:pt x="639" y="982"/>
                    <a:pt x="662" y="1028"/>
                    <a:pt x="708" y="1073"/>
                  </a:cubicBezTo>
                  <a:cubicBezTo>
                    <a:pt x="708" y="1119"/>
                    <a:pt x="731" y="1142"/>
                    <a:pt x="754" y="1165"/>
                  </a:cubicBezTo>
                  <a:cubicBezTo>
                    <a:pt x="776" y="1187"/>
                    <a:pt x="776" y="1210"/>
                    <a:pt x="799" y="1233"/>
                  </a:cubicBezTo>
                  <a:cubicBezTo>
                    <a:pt x="868" y="1370"/>
                    <a:pt x="936" y="1484"/>
                    <a:pt x="1005" y="1598"/>
                  </a:cubicBezTo>
                  <a:cubicBezTo>
                    <a:pt x="1027" y="1667"/>
                    <a:pt x="1050" y="1712"/>
                    <a:pt x="1096" y="1781"/>
                  </a:cubicBezTo>
                  <a:cubicBezTo>
                    <a:pt x="1119" y="1849"/>
                    <a:pt x="1142" y="1895"/>
                    <a:pt x="1187" y="1963"/>
                  </a:cubicBezTo>
                  <a:cubicBezTo>
                    <a:pt x="1256" y="2078"/>
                    <a:pt x="1324" y="2215"/>
                    <a:pt x="1393" y="2329"/>
                  </a:cubicBezTo>
                  <a:cubicBezTo>
                    <a:pt x="1393" y="2351"/>
                    <a:pt x="1393" y="2351"/>
                    <a:pt x="1416" y="2351"/>
                  </a:cubicBezTo>
                  <a:cubicBezTo>
                    <a:pt x="1427" y="2363"/>
                    <a:pt x="1433" y="2369"/>
                    <a:pt x="1438" y="2369"/>
                  </a:cubicBezTo>
                  <a:cubicBezTo>
                    <a:pt x="1444" y="2369"/>
                    <a:pt x="1450" y="2363"/>
                    <a:pt x="1461" y="2351"/>
                  </a:cubicBezTo>
                  <a:cubicBezTo>
                    <a:pt x="1484" y="2351"/>
                    <a:pt x="1507" y="2306"/>
                    <a:pt x="1484" y="2283"/>
                  </a:cubicBezTo>
                  <a:cubicBezTo>
                    <a:pt x="1416" y="2169"/>
                    <a:pt x="1370" y="2078"/>
                    <a:pt x="1301" y="1963"/>
                  </a:cubicBezTo>
                  <a:cubicBezTo>
                    <a:pt x="1256" y="1872"/>
                    <a:pt x="1210" y="1781"/>
                    <a:pt x="1164" y="1690"/>
                  </a:cubicBezTo>
                  <a:cubicBezTo>
                    <a:pt x="1119" y="1598"/>
                    <a:pt x="1073" y="1507"/>
                    <a:pt x="1027" y="1438"/>
                  </a:cubicBezTo>
                  <a:cubicBezTo>
                    <a:pt x="982" y="1347"/>
                    <a:pt x="913" y="1256"/>
                    <a:pt x="868" y="1165"/>
                  </a:cubicBezTo>
                  <a:cubicBezTo>
                    <a:pt x="799" y="1073"/>
                    <a:pt x="754" y="982"/>
                    <a:pt x="685" y="891"/>
                  </a:cubicBezTo>
                  <a:cubicBezTo>
                    <a:pt x="639" y="799"/>
                    <a:pt x="594" y="731"/>
                    <a:pt x="525" y="640"/>
                  </a:cubicBezTo>
                  <a:cubicBezTo>
                    <a:pt x="502" y="594"/>
                    <a:pt x="480" y="571"/>
                    <a:pt x="457" y="525"/>
                  </a:cubicBezTo>
                  <a:cubicBezTo>
                    <a:pt x="434" y="480"/>
                    <a:pt x="388" y="434"/>
                    <a:pt x="366" y="389"/>
                  </a:cubicBezTo>
                  <a:cubicBezTo>
                    <a:pt x="297" y="297"/>
                    <a:pt x="229" y="229"/>
                    <a:pt x="160" y="137"/>
                  </a:cubicBezTo>
                  <a:cubicBezTo>
                    <a:pt x="137" y="92"/>
                    <a:pt x="114" y="69"/>
                    <a:pt x="92" y="23"/>
                  </a:cubicBezTo>
                  <a:cubicBezTo>
                    <a:pt x="69" y="0"/>
                    <a:pt x="69" y="0"/>
                    <a:pt x="46"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1143090" y="2094657"/>
              <a:ext cx="47992" cy="69997"/>
            </a:xfrm>
            <a:custGeom>
              <a:avLst/>
              <a:gdLst/>
              <a:ahLst/>
              <a:cxnLst/>
              <a:rect l="l" t="t" r="r" b="b"/>
              <a:pathLst>
                <a:path w="868" h="1266" extrusionOk="0">
                  <a:moveTo>
                    <a:pt x="23" y="1"/>
                  </a:moveTo>
                  <a:cubicBezTo>
                    <a:pt x="0" y="24"/>
                    <a:pt x="0" y="47"/>
                    <a:pt x="23" y="69"/>
                  </a:cubicBezTo>
                  <a:cubicBezTo>
                    <a:pt x="69" y="161"/>
                    <a:pt x="114" y="229"/>
                    <a:pt x="183" y="321"/>
                  </a:cubicBezTo>
                  <a:lnTo>
                    <a:pt x="160" y="298"/>
                  </a:lnTo>
                  <a:lnTo>
                    <a:pt x="160" y="298"/>
                  </a:lnTo>
                  <a:cubicBezTo>
                    <a:pt x="206" y="389"/>
                    <a:pt x="274" y="457"/>
                    <a:pt x="320" y="549"/>
                  </a:cubicBezTo>
                  <a:cubicBezTo>
                    <a:pt x="365" y="617"/>
                    <a:pt x="411" y="709"/>
                    <a:pt x="457" y="800"/>
                  </a:cubicBezTo>
                  <a:cubicBezTo>
                    <a:pt x="502" y="868"/>
                    <a:pt x="548" y="937"/>
                    <a:pt x="571" y="1005"/>
                  </a:cubicBezTo>
                  <a:cubicBezTo>
                    <a:pt x="594" y="1051"/>
                    <a:pt x="639" y="1097"/>
                    <a:pt x="662" y="1142"/>
                  </a:cubicBezTo>
                  <a:cubicBezTo>
                    <a:pt x="685" y="1188"/>
                    <a:pt x="708" y="1211"/>
                    <a:pt x="730" y="1234"/>
                  </a:cubicBezTo>
                  <a:cubicBezTo>
                    <a:pt x="747" y="1250"/>
                    <a:pt x="763" y="1266"/>
                    <a:pt x="787" y="1266"/>
                  </a:cubicBezTo>
                  <a:cubicBezTo>
                    <a:pt x="797" y="1266"/>
                    <a:pt x="808" y="1263"/>
                    <a:pt x="822" y="1256"/>
                  </a:cubicBezTo>
                  <a:cubicBezTo>
                    <a:pt x="845" y="1256"/>
                    <a:pt x="867" y="1234"/>
                    <a:pt x="867" y="1211"/>
                  </a:cubicBezTo>
                  <a:cubicBezTo>
                    <a:pt x="867" y="1188"/>
                    <a:pt x="867" y="1165"/>
                    <a:pt x="867" y="1142"/>
                  </a:cubicBezTo>
                  <a:cubicBezTo>
                    <a:pt x="845" y="1097"/>
                    <a:pt x="822" y="1074"/>
                    <a:pt x="799" y="1028"/>
                  </a:cubicBezTo>
                  <a:cubicBezTo>
                    <a:pt x="776" y="982"/>
                    <a:pt x="730" y="937"/>
                    <a:pt x="708" y="868"/>
                  </a:cubicBezTo>
                  <a:cubicBezTo>
                    <a:pt x="639" y="777"/>
                    <a:pt x="571" y="686"/>
                    <a:pt x="502" y="594"/>
                  </a:cubicBezTo>
                  <a:cubicBezTo>
                    <a:pt x="434" y="503"/>
                    <a:pt x="365" y="412"/>
                    <a:pt x="297" y="321"/>
                  </a:cubicBezTo>
                  <a:cubicBezTo>
                    <a:pt x="228" y="229"/>
                    <a:pt x="160" y="115"/>
                    <a:pt x="91"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753125" y="2222157"/>
              <a:ext cx="147680" cy="244161"/>
            </a:xfrm>
            <a:custGeom>
              <a:avLst/>
              <a:gdLst/>
              <a:ahLst/>
              <a:cxnLst/>
              <a:rect l="l" t="t" r="r" b="b"/>
              <a:pathLst>
                <a:path w="2671" h="4416" extrusionOk="0">
                  <a:moveTo>
                    <a:pt x="228" y="0"/>
                  </a:moveTo>
                  <a:cubicBezTo>
                    <a:pt x="228" y="0"/>
                    <a:pt x="205" y="23"/>
                    <a:pt x="205" y="23"/>
                  </a:cubicBezTo>
                  <a:cubicBezTo>
                    <a:pt x="160" y="23"/>
                    <a:pt x="114" y="46"/>
                    <a:pt x="91" y="69"/>
                  </a:cubicBezTo>
                  <a:cubicBezTo>
                    <a:pt x="46" y="92"/>
                    <a:pt x="23" y="137"/>
                    <a:pt x="0" y="206"/>
                  </a:cubicBezTo>
                  <a:cubicBezTo>
                    <a:pt x="0" y="274"/>
                    <a:pt x="0" y="343"/>
                    <a:pt x="23" y="411"/>
                  </a:cubicBezTo>
                  <a:cubicBezTo>
                    <a:pt x="46" y="502"/>
                    <a:pt x="69" y="594"/>
                    <a:pt x="91" y="662"/>
                  </a:cubicBezTo>
                  <a:cubicBezTo>
                    <a:pt x="114" y="868"/>
                    <a:pt x="160" y="1073"/>
                    <a:pt x="228" y="1256"/>
                  </a:cubicBezTo>
                  <a:cubicBezTo>
                    <a:pt x="274" y="1461"/>
                    <a:pt x="320" y="1667"/>
                    <a:pt x="388" y="1872"/>
                  </a:cubicBezTo>
                  <a:cubicBezTo>
                    <a:pt x="434" y="1940"/>
                    <a:pt x="457" y="2032"/>
                    <a:pt x="502" y="2123"/>
                  </a:cubicBezTo>
                  <a:cubicBezTo>
                    <a:pt x="525" y="2169"/>
                    <a:pt x="525" y="2214"/>
                    <a:pt x="548" y="2283"/>
                  </a:cubicBezTo>
                  <a:cubicBezTo>
                    <a:pt x="548" y="2283"/>
                    <a:pt x="548" y="2283"/>
                    <a:pt x="548" y="2306"/>
                  </a:cubicBezTo>
                  <a:cubicBezTo>
                    <a:pt x="548" y="2351"/>
                    <a:pt x="571" y="2397"/>
                    <a:pt x="594" y="2443"/>
                  </a:cubicBezTo>
                  <a:cubicBezTo>
                    <a:pt x="594" y="2511"/>
                    <a:pt x="616" y="2580"/>
                    <a:pt x="639" y="2625"/>
                  </a:cubicBezTo>
                  <a:cubicBezTo>
                    <a:pt x="685" y="2717"/>
                    <a:pt x="708" y="2831"/>
                    <a:pt x="753" y="2922"/>
                  </a:cubicBezTo>
                  <a:cubicBezTo>
                    <a:pt x="822" y="3127"/>
                    <a:pt x="913" y="3310"/>
                    <a:pt x="1027" y="3493"/>
                  </a:cubicBezTo>
                  <a:cubicBezTo>
                    <a:pt x="1096" y="3584"/>
                    <a:pt x="1141" y="3675"/>
                    <a:pt x="1210" y="3767"/>
                  </a:cubicBezTo>
                  <a:cubicBezTo>
                    <a:pt x="1278" y="3835"/>
                    <a:pt x="1370" y="3926"/>
                    <a:pt x="1438" y="3995"/>
                  </a:cubicBezTo>
                  <a:cubicBezTo>
                    <a:pt x="1507" y="4063"/>
                    <a:pt x="1598" y="4132"/>
                    <a:pt x="1666" y="4177"/>
                  </a:cubicBezTo>
                  <a:cubicBezTo>
                    <a:pt x="1758" y="4246"/>
                    <a:pt x="1849" y="4291"/>
                    <a:pt x="1940" y="4314"/>
                  </a:cubicBezTo>
                  <a:cubicBezTo>
                    <a:pt x="2032" y="4360"/>
                    <a:pt x="2146" y="4383"/>
                    <a:pt x="2237" y="4406"/>
                  </a:cubicBezTo>
                  <a:cubicBezTo>
                    <a:pt x="2283" y="4406"/>
                    <a:pt x="2338" y="4416"/>
                    <a:pt x="2391" y="4416"/>
                  </a:cubicBezTo>
                  <a:cubicBezTo>
                    <a:pt x="2417" y="4416"/>
                    <a:pt x="2442" y="4413"/>
                    <a:pt x="2465" y="4406"/>
                  </a:cubicBezTo>
                  <a:cubicBezTo>
                    <a:pt x="2511" y="4406"/>
                    <a:pt x="2534" y="4406"/>
                    <a:pt x="2579" y="4383"/>
                  </a:cubicBezTo>
                  <a:cubicBezTo>
                    <a:pt x="2625" y="4360"/>
                    <a:pt x="2648" y="4314"/>
                    <a:pt x="2671" y="4246"/>
                  </a:cubicBezTo>
                  <a:cubicBezTo>
                    <a:pt x="2671" y="4200"/>
                    <a:pt x="2648" y="4155"/>
                    <a:pt x="2625" y="4132"/>
                  </a:cubicBezTo>
                  <a:cubicBezTo>
                    <a:pt x="2602" y="4086"/>
                    <a:pt x="2579" y="4063"/>
                    <a:pt x="2534" y="4018"/>
                  </a:cubicBezTo>
                  <a:cubicBezTo>
                    <a:pt x="2488" y="3972"/>
                    <a:pt x="2442" y="3926"/>
                    <a:pt x="2397" y="3858"/>
                  </a:cubicBezTo>
                  <a:cubicBezTo>
                    <a:pt x="2328" y="3789"/>
                    <a:pt x="2260" y="3721"/>
                    <a:pt x="2214" y="3652"/>
                  </a:cubicBezTo>
                  <a:cubicBezTo>
                    <a:pt x="2100" y="3515"/>
                    <a:pt x="1986" y="3356"/>
                    <a:pt x="1895" y="3219"/>
                  </a:cubicBezTo>
                  <a:cubicBezTo>
                    <a:pt x="1803" y="3059"/>
                    <a:pt x="1735" y="2899"/>
                    <a:pt x="1643" y="2762"/>
                  </a:cubicBezTo>
                  <a:cubicBezTo>
                    <a:pt x="1575" y="2602"/>
                    <a:pt x="1484" y="2443"/>
                    <a:pt x="1415" y="2306"/>
                  </a:cubicBezTo>
                  <a:cubicBezTo>
                    <a:pt x="1370" y="2146"/>
                    <a:pt x="1301" y="2009"/>
                    <a:pt x="1255" y="1849"/>
                  </a:cubicBezTo>
                  <a:cubicBezTo>
                    <a:pt x="1187" y="1689"/>
                    <a:pt x="1119" y="1530"/>
                    <a:pt x="1073" y="1347"/>
                  </a:cubicBezTo>
                  <a:lnTo>
                    <a:pt x="1050" y="1301"/>
                  </a:lnTo>
                  <a:cubicBezTo>
                    <a:pt x="1050" y="1256"/>
                    <a:pt x="1027" y="1210"/>
                    <a:pt x="1027" y="1187"/>
                  </a:cubicBezTo>
                  <a:lnTo>
                    <a:pt x="1027" y="1233"/>
                  </a:lnTo>
                  <a:cubicBezTo>
                    <a:pt x="1004" y="1164"/>
                    <a:pt x="1004" y="1096"/>
                    <a:pt x="982" y="1027"/>
                  </a:cubicBezTo>
                  <a:cubicBezTo>
                    <a:pt x="936" y="868"/>
                    <a:pt x="913" y="731"/>
                    <a:pt x="867" y="571"/>
                  </a:cubicBezTo>
                  <a:cubicBezTo>
                    <a:pt x="845" y="411"/>
                    <a:pt x="822" y="251"/>
                    <a:pt x="799" y="92"/>
                  </a:cubicBezTo>
                  <a:cubicBezTo>
                    <a:pt x="799" y="54"/>
                    <a:pt x="769" y="17"/>
                    <a:pt x="720" y="17"/>
                  </a:cubicBezTo>
                  <a:cubicBezTo>
                    <a:pt x="709" y="17"/>
                    <a:pt x="697" y="19"/>
                    <a:pt x="685" y="23"/>
                  </a:cubicBezTo>
                  <a:cubicBezTo>
                    <a:pt x="639" y="23"/>
                    <a:pt x="616" y="69"/>
                    <a:pt x="616" y="137"/>
                  </a:cubicBezTo>
                  <a:cubicBezTo>
                    <a:pt x="616" y="160"/>
                    <a:pt x="616" y="206"/>
                    <a:pt x="616" y="229"/>
                  </a:cubicBezTo>
                  <a:cubicBezTo>
                    <a:pt x="594" y="229"/>
                    <a:pt x="571" y="206"/>
                    <a:pt x="571" y="206"/>
                  </a:cubicBezTo>
                  <a:cubicBezTo>
                    <a:pt x="548" y="194"/>
                    <a:pt x="525" y="189"/>
                    <a:pt x="502" y="189"/>
                  </a:cubicBezTo>
                  <a:cubicBezTo>
                    <a:pt x="479" y="189"/>
                    <a:pt x="457" y="194"/>
                    <a:pt x="434" y="206"/>
                  </a:cubicBezTo>
                  <a:cubicBezTo>
                    <a:pt x="434" y="206"/>
                    <a:pt x="434" y="183"/>
                    <a:pt x="411" y="160"/>
                  </a:cubicBezTo>
                  <a:cubicBezTo>
                    <a:pt x="411" y="114"/>
                    <a:pt x="365" y="69"/>
                    <a:pt x="342" y="46"/>
                  </a:cubicBezTo>
                  <a:cubicBezTo>
                    <a:pt x="297" y="23"/>
                    <a:pt x="274" y="0"/>
                    <a:pt x="228" y="0"/>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763188" y="2066901"/>
              <a:ext cx="396319" cy="171731"/>
            </a:xfrm>
            <a:custGeom>
              <a:avLst/>
              <a:gdLst/>
              <a:ahLst/>
              <a:cxnLst/>
              <a:rect l="l" t="t" r="r" b="b"/>
              <a:pathLst>
                <a:path w="7168" h="3106" extrusionOk="0">
                  <a:moveTo>
                    <a:pt x="7008" y="1"/>
                  </a:moveTo>
                  <a:cubicBezTo>
                    <a:pt x="6985" y="24"/>
                    <a:pt x="6962" y="24"/>
                    <a:pt x="6940" y="46"/>
                  </a:cubicBezTo>
                  <a:cubicBezTo>
                    <a:pt x="6894" y="92"/>
                    <a:pt x="6871" y="115"/>
                    <a:pt x="6848" y="138"/>
                  </a:cubicBezTo>
                  <a:cubicBezTo>
                    <a:pt x="6643" y="343"/>
                    <a:pt x="6415" y="526"/>
                    <a:pt x="6186" y="686"/>
                  </a:cubicBezTo>
                  <a:cubicBezTo>
                    <a:pt x="6049" y="777"/>
                    <a:pt x="5935" y="868"/>
                    <a:pt x="5798" y="937"/>
                  </a:cubicBezTo>
                  <a:cubicBezTo>
                    <a:pt x="5684" y="1028"/>
                    <a:pt x="5570" y="1096"/>
                    <a:pt x="5456" y="1165"/>
                  </a:cubicBezTo>
                  <a:cubicBezTo>
                    <a:pt x="5365" y="1233"/>
                    <a:pt x="5273" y="1279"/>
                    <a:pt x="5205" y="1325"/>
                  </a:cubicBezTo>
                  <a:cubicBezTo>
                    <a:pt x="5205" y="1325"/>
                    <a:pt x="5227" y="1303"/>
                    <a:pt x="5228" y="1302"/>
                  </a:cubicBezTo>
                  <a:lnTo>
                    <a:pt x="5228" y="1302"/>
                  </a:lnTo>
                  <a:cubicBezTo>
                    <a:pt x="5212" y="1317"/>
                    <a:pt x="5187" y="1332"/>
                    <a:pt x="5165" y="1341"/>
                  </a:cubicBezTo>
                  <a:lnTo>
                    <a:pt x="5165" y="1341"/>
                  </a:lnTo>
                  <a:cubicBezTo>
                    <a:pt x="5169" y="1337"/>
                    <a:pt x="5174" y="1332"/>
                    <a:pt x="5182" y="1325"/>
                  </a:cubicBezTo>
                  <a:lnTo>
                    <a:pt x="5182" y="1325"/>
                  </a:lnTo>
                  <a:cubicBezTo>
                    <a:pt x="5169" y="1332"/>
                    <a:pt x="5156" y="1340"/>
                    <a:pt x="5143" y="1347"/>
                  </a:cubicBezTo>
                  <a:lnTo>
                    <a:pt x="5143" y="1347"/>
                  </a:lnTo>
                  <a:cubicBezTo>
                    <a:pt x="5140" y="1347"/>
                    <a:pt x="5138" y="1348"/>
                    <a:pt x="5136" y="1348"/>
                  </a:cubicBezTo>
                  <a:cubicBezTo>
                    <a:pt x="5138" y="1348"/>
                    <a:pt x="5140" y="1348"/>
                    <a:pt x="5142" y="1348"/>
                  </a:cubicBezTo>
                  <a:lnTo>
                    <a:pt x="5142" y="1348"/>
                  </a:lnTo>
                  <a:cubicBezTo>
                    <a:pt x="4836" y="1521"/>
                    <a:pt x="4530" y="1675"/>
                    <a:pt x="4223" y="1850"/>
                  </a:cubicBezTo>
                  <a:cubicBezTo>
                    <a:pt x="4064" y="1918"/>
                    <a:pt x="3881" y="2009"/>
                    <a:pt x="3721" y="2078"/>
                  </a:cubicBezTo>
                  <a:cubicBezTo>
                    <a:pt x="3561" y="2146"/>
                    <a:pt x="3424" y="2192"/>
                    <a:pt x="3265" y="2261"/>
                  </a:cubicBezTo>
                  <a:cubicBezTo>
                    <a:pt x="3196" y="2283"/>
                    <a:pt x="3128" y="2306"/>
                    <a:pt x="3036" y="2329"/>
                  </a:cubicBezTo>
                  <a:cubicBezTo>
                    <a:pt x="2991" y="2329"/>
                    <a:pt x="2968" y="2352"/>
                    <a:pt x="2922" y="2352"/>
                  </a:cubicBezTo>
                  <a:cubicBezTo>
                    <a:pt x="2717" y="2420"/>
                    <a:pt x="2534" y="2466"/>
                    <a:pt x="2352" y="2489"/>
                  </a:cubicBezTo>
                  <a:cubicBezTo>
                    <a:pt x="2146" y="2534"/>
                    <a:pt x="1941" y="2580"/>
                    <a:pt x="1735" y="2603"/>
                  </a:cubicBezTo>
                  <a:cubicBezTo>
                    <a:pt x="1553" y="2626"/>
                    <a:pt x="1347" y="2671"/>
                    <a:pt x="1142" y="2694"/>
                  </a:cubicBezTo>
                  <a:cubicBezTo>
                    <a:pt x="1051" y="2694"/>
                    <a:pt x="959" y="2717"/>
                    <a:pt x="868" y="2717"/>
                  </a:cubicBezTo>
                  <a:cubicBezTo>
                    <a:pt x="777" y="2740"/>
                    <a:pt x="663" y="2740"/>
                    <a:pt x="571" y="2763"/>
                  </a:cubicBezTo>
                  <a:cubicBezTo>
                    <a:pt x="526" y="2763"/>
                    <a:pt x="457" y="2786"/>
                    <a:pt x="412" y="2786"/>
                  </a:cubicBezTo>
                  <a:cubicBezTo>
                    <a:pt x="343" y="2786"/>
                    <a:pt x="275" y="2854"/>
                    <a:pt x="275" y="2922"/>
                  </a:cubicBezTo>
                  <a:lnTo>
                    <a:pt x="92" y="2922"/>
                  </a:lnTo>
                  <a:cubicBezTo>
                    <a:pt x="46" y="2922"/>
                    <a:pt x="23" y="2945"/>
                    <a:pt x="1" y="2991"/>
                  </a:cubicBezTo>
                  <a:cubicBezTo>
                    <a:pt x="1" y="3037"/>
                    <a:pt x="23" y="3082"/>
                    <a:pt x="69" y="3082"/>
                  </a:cubicBezTo>
                  <a:cubicBezTo>
                    <a:pt x="160" y="3082"/>
                    <a:pt x="252" y="3105"/>
                    <a:pt x="343" y="3105"/>
                  </a:cubicBezTo>
                  <a:lnTo>
                    <a:pt x="1165" y="3105"/>
                  </a:lnTo>
                  <a:cubicBezTo>
                    <a:pt x="1370" y="3082"/>
                    <a:pt x="1553" y="3059"/>
                    <a:pt x="1758" y="3037"/>
                  </a:cubicBezTo>
                  <a:cubicBezTo>
                    <a:pt x="1827" y="3037"/>
                    <a:pt x="1918" y="3014"/>
                    <a:pt x="2009" y="2991"/>
                  </a:cubicBezTo>
                  <a:cubicBezTo>
                    <a:pt x="2101" y="2991"/>
                    <a:pt x="2192" y="2945"/>
                    <a:pt x="2283" y="2945"/>
                  </a:cubicBezTo>
                  <a:cubicBezTo>
                    <a:pt x="2484" y="2901"/>
                    <a:pt x="2664" y="2834"/>
                    <a:pt x="2842" y="2788"/>
                  </a:cubicBezTo>
                  <a:lnTo>
                    <a:pt x="2842" y="2788"/>
                  </a:lnTo>
                  <a:cubicBezTo>
                    <a:pt x="2837" y="2791"/>
                    <a:pt x="2831" y="2797"/>
                    <a:pt x="2831" y="2808"/>
                  </a:cubicBezTo>
                  <a:cubicBezTo>
                    <a:pt x="2991" y="2763"/>
                    <a:pt x="3151" y="2717"/>
                    <a:pt x="3310" y="2649"/>
                  </a:cubicBezTo>
                  <a:cubicBezTo>
                    <a:pt x="3470" y="2580"/>
                    <a:pt x="3630" y="2534"/>
                    <a:pt x="3790" y="2466"/>
                  </a:cubicBezTo>
                  <a:cubicBezTo>
                    <a:pt x="3949" y="2397"/>
                    <a:pt x="4109" y="2329"/>
                    <a:pt x="4292" y="2238"/>
                  </a:cubicBezTo>
                  <a:cubicBezTo>
                    <a:pt x="4452" y="2169"/>
                    <a:pt x="4611" y="2078"/>
                    <a:pt x="4771" y="1987"/>
                  </a:cubicBezTo>
                  <a:cubicBezTo>
                    <a:pt x="4908" y="1918"/>
                    <a:pt x="5068" y="1827"/>
                    <a:pt x="5205" y="1736"/>
                  </a:cubicBezTo>
                  <a:lnTo>
                    <a:pt x="5228" y="1736"/>
                  </a:lnTo>
                  <a:cubicBezTo>
                    <a:pt x="5502" y="1576"/>
                    <a:pt x="5775" y="1393"/>
                    <a:pt x="6049" y="1188"/>
                  </a:cubicBezTo>
                  <a:cubicBezTo>
                    <a:pt x="6118" y="1142"/>
                    <a:pt x="6186" y="1096"/>
                    <a:pt x="6255" y="1051"/>
                  </a:cubicBezTo>
                  <a:cubicBezTo>
                    <a:pt x="6323" y="1005"/>
                    <a:pt x="6392" y="937"/>
                    <a:pt x="6460" y="891"/>
                  </a:cubicBezTo>
                  <a:cubicBezTo>
                    <a:pt x="6597" y="777"/>
                    <a:pt x="6734" y="663"/>
                    <a:pt x="6848" y="526"/>
                  </a:cubicBezTo>
                  <a:cubicBezTo>
                    <a:pt x="6917" y="457"/>
                    <a:pt x="6985" y="389"/>
                    <a:pt x="7054" y="320"/>
                  </a:cubicBezTo>
                  <a:cubicBezTo>
                    <a:pt x="7077" y="275"/>
                    <a:pt x="7099" y="252"/>
                    <a:pt x="7122" y="229"/>
                  </a:cubicBezTo>
                  <a:cubicBezTo>
                    <a:pt x="7145" y="183"/>
                    <a:pt x="7168" y="138"/>
                    <a:pt x="7168" y="92"/>
                  </a:cubicBezTo>
                  <a:cubicBezTo>
                    <a:pt x="7145" y="46"/>
                    <a:pt x="7122" y="1"/>
                    <a:pt x="7077" y="1"/>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778338" y="2027810"/>
              <a:ext cx="422858" cy="212037"/>
            </a:xfrm>
            <a:custGeom>
              <a:avLst/>
              <a:gdLst/>
              <a:ahLst/>
              <a:cxnLst/>
              <a:rect l="l" t="t" r="r" b="b"/>
              <a:pathLst>
                <a:path w="7648" h="3835" extrusionOk="0">
                  <a:moveTo>
                    <a:pt x="7419" y="0"/>
                  </a:moveTo>
                  <a:cubicBezTo>
                    <a:pt x="7327" y="23"/>
                    <a:pt x="7282" y="114"/>
                    <a:pt x="7236" y="183"/>
                  </a:cubicBezTo>
                  <a:cubicBezTo>
                    <a:pt x="7191" y="251"/>
                    <a:pt x="7168" y="297"/>
                    <a:pt x="7122" y="365"/>
                  </a:cubicBezTo>
                  <a:cubicBezTo>
                    <a:pt x="7054" y="434"/>
                    <a:pt x="7008" y="525"/>
                    <a:pt x="6939" y="594"/>
                  </a:cubicBezTo>
                  <a:cubicBezTo>
                    <a:pt x="6871" y="708"/>
                    <a:pt x="6780" y="799"/>
                    <a:pt x="6688" y="890"/>
                  </a:cubicBezTo>
                  <a:cubicBezTo>
                    <a:pt x="6574" y="1005"/>
                    <a:pt x="6460" y="1119"/>
                    <a:pt x="6346" y="1233"/>
                  </a:cubicBezTo>
                  <a:cubicBezTo>
                    <a:pt x="6278" y="1278"/>
                    <a:pt x="6209" y="1324"/>
                    <a:pt x="6141" y="1370"/>
                  </a:cubicBezTo>
                  <a:cubicBezTo>
                    <a:pt x="6072" y="1438"/>
                    <a:pt x="5981" y="1484"/>
                    <a:pt x="5912" y="1552"/>
                  </a:cubicBezTo>
                  <a:cubicBezTo>
                    <a:pt x="5844" y="1598"/>
                    <a:pt x="5775" y="1666"/>
                    <a:pt x="5684" y="1712"/>
                  </a:cubicBezTo>
                  <a:cubicBezTo>
                    <a:pt x="5616" y="1781"/>
                    <a:pt x="5524" y="1826"/>
                    <a:pt x="5456" y="1895"/>
                  </a:cubicBezTo>
                  <a:cubicBezTo>
                    <a:pt x="5296" y="1986"/>
                    <a:pt x="5136" y="2100"/>
                    <a:pt x="4976" y="2191"/>
                  </a:cubicBezTo>
                  <a:cubicBezTo>
                    <a:pt x="4817" y="2283"/>
                    <a:pt x="4657" y="2374"/>
                    <a:pt x="4474" y="2465"/>
                  </a:cubicBezTo>
                  <a:cubicBezTo>
                    <a:pt x="4383" y="2511"/>
                    <a:pt x="4292" y="2557"/>
                    <a:pt x="4200" y="2579"/>
                  </a:cubicBezTo>
                  <a:cubicBezTo>
                    <a:pt x="4109" y="2625"/>
                    <a:pt x="4041" y="2671"/>
                    <a:pt x="3949" y="2716"/>
                  </a:cubicBezTo>
                  <a:cubicBezTo>
                    <a:pt x="3744" y="2785"/>
                    <a:pt x="3561" y="2853"/>
                    <a:pt x="3379" y="2922"/>
                  </a:cubicBezTo>
                  <a:cubicBezTo>
                    <a:pt x="3196" y="2990"/>
                    <a:pt x="3014" y="3059"/>
                    <a:pt x="2854" y="3127"/>
                  </a:cubicBezTo>
                  <a:cubicBezTo>
                    <a:pt x="2762" y="3150"/>
                    <a:pt x="2694" y="3173"/>
                    <a:pt x="2625" y="3196"/>
                  </a:cubicBezTo>
                  <a:cubicBezTo>
                    <a:pt x="2534" y="3219"/>
                    <a:pt x="2466" y="3241"/>
                    <a:pt x="2374" y="3287"/>
                  </a:cubicBezTo>
                  <a:cubicBezTo>
                    <a:pt x="2306" y="3310"/>
                    <a:pt x="2215" y="3333"/>
                    <a:pt x="2146" y="3356"/>
                  </a:cubicBezTo>
                  <a:cubicBezTo>
                    <a:pt x="2055" y="3378"/>
                    <a:pt x="1986" y="3401"/>
                    <a:pt x="1895" y="3424"/>
                  </a:cubicBezTo>
                  <a:lnTo>
                    <a:pt x="1941" y="3401"/>
                  </a:lnTo>
                  <a:lnTo>
                    <a:pt x="1941" y="3401"/>
                  </a:lnTo>
                  <a:cubicBezTo>
                    <a:pt x="1781" y="3447"/>
                    <a:pt x="1644" y="3493"/>
                    <a:pt x="1484" y="3515"/>
                  </a:cubicBezTo>
                  <a:cubicBezTo>
                    <a:pt x="1324" y="3561"/>
                    <a:pt x="1187" y="3584"/>
                    <a:pt x="1028" y="3607"/>
                  </a:cubicBezTo>
                  <a:cubicBezTo>
                    <a:pt x="891" y="3629"/>
                    <a:pt x="731" y="3675"/>
                    <a:pt x="571" y="3675"/>
                  </a:cubicBezTo>
                  <a:cubicBezTo>
                    <a:pt x="434" y="3698"/>
                    <a:pt x="297" y="3721"/>
                    <a:pt x="138" y="3721"/>
                  </a:cubicBezTo>
                  <a:lnTo>
                    <a:pt x="69" y="3721"/>
                  </a:lnTo>
                  <a:cubicBezTo>
                    <a:pt x="23" y="3721"/>
                    <a:pt x="1" y="3721"/>
                    <a:pt x="1" y="3766"/>
                  </a:cubicBezTo>
                  <a:cubicBezTo>
                    <a:pt x="1" y="3789"/>
                    <a:pt x="23" y="3812"/>
                    <a:pt x="46" y="3812"/>
                  </a:cubicBezTo>
                  <a:cubicBezTo>
                    <a:pt x="138" y="3835"/>
                    <a:pt x="206" y="3835"/>
                    <a:pt x="297" y="3835"/>
                  </a:cubicBezTo>
                  <a:cubicBezTo>
                    <a:pt x="480" y="3835"/>
                    <a:pt x="663" y="3812"/>
                    <a:pt x="868" y="3812"/>
                  </a:cubicBezTo>
                  <a:cubicBezTo>
                    <a:pt x="959" y="3812"/>
                    <a:pt x="1051" y="3789"/>
                    <a:pt x="1165" y="3789"/>
                  </a:cubicBezTo>
                  <a:cubicBezTo>
                    <a:pt x="1256" y="3766"/>
                    <a:pt x="1370" y="3766"/>
                    <a:pt x="1461" y="3744"/>
                  </a:cubicBezTo>
                  <a:cubicBezTo>
                    <a:pt x="1644" y="3721"/>
                    <a:pt x="1849" y="3698"/>
                    <a:pt x="2032" y="3652"/>
                  </a:cubicBezTo>
                  <a:cubicBezTo>
                    <a:pt x="2123" y="3652"/>
                    <a:pt x="2215" y="3629"/>
                    <a:pt x="2306" y="3607"/>
                  </a:cubicBezTo>
                  <a:cubicBezTo>
                    <a:pt x="2420" y="3584"/>
                    <a:pt x="2511" y="3561"/>
                    <a:pt x="2603" y="3515"/>
                  </a:cubicBezTo>
                  <a:cubicBezTo>
                    <a:pt x="2808" y="3470"/>
                    <a:pt x="3014" y="3424"/>
                    <a:pt x="3196" y="3356"/>
                  </a:cubicBezTo>
                  <a:cubicBezTo>
                    <a:pt x="3287" y="3333"/>
                    <a:pt x="3379" y="3310"/>
                    <a:pt x="3470" y="3264"/>
                  </a:cubicBezTo>
                  <a:cubicBezTo>
                    <a:pt x="3561" y="3241"/>
                    <a:pt x="3653" y="3196"/>
                    <a:pt x="3744" y="3173"/>
                  </a:cubicBezTo>
                  <a:cubicBezTo>
                    <a:pt x="3835" y="3150"/>
                    <a:pt x="3927" y="3104"/>
                    <a:pt x="4018" y="3082"/>
                  </a:cubicBezTo>
                  <a:cubicBezTo>
                    <a:pt x="4109" y="3036"/>
                    <a:pt x="4223" y="2990"/>
                    <a:pt x="4315" y="2945"/>
                  </a:cubicBezTo>
                  <a:cubicBezTo>
                    <a:pt x="4474" y="2876"/>
                    <a:pt x="4657" y="2808"/>
                    <a:pt x="4817" y="2716"/>
                  </a:cubicBezTo>
                  <a:cubicBezTo>
                    <a:pt x="4908" y="2671"/>
                    <a:pt x="4976" y="2625"/>
                    <a:pt x="5068" y="2579"/>
                  </a:cubicBezTo>
                  <a:cubicBezTo>
                    <a:pt x="5159" y="2511"/>
                    <a:pt x="5250" y="2465"/>
                    <a:pt x="5342" y="2397"/>
                  </a:cubicBezTo>
                  <a:cubicBezTo>
                    <a:pt x="5501" y="2306"/>
                    <a:pt x="5661" y="2214"/>
                    <a:pt x="5821" y="2100"/>
                  </a:cubicBezTo>
                  <a:cubicBezTo>
                    <a:pt x="5981" y="1986"/>
                    <a:pt x="6141" y="1872"/>
                    <a:pt x="6278" y="1758"/>
                  </a:cubicBezTo>
                  <a:cubicBezTo>
                    <a:pt x="6437" y="1644"/>
                    <a:pt x="6574" y="1552"/>
                    <a:pt x="6688" y="1415"/>
                  </a:cubicBezTo>
                  <a:cubicBezTo>
                    <a:pt x="6780" y="1347"/>
                    <a:pt x="6871" y="1256"/>
                    <a:pt x="6962" y="1164"/>
                  </a:cubicBezTo>
                  <a:cubicBezTo>
                    <a:pt x="7054" y="1073"/>
                    <a:pt x="7145" y="959"/>
                    <a:pt x="7236" y="868"/>
                  </a:cubicBezTo>
                  <a:cubicBezTo>
                    <a:pt x="7305" y="776"/>
                    <a:pt x="7350" y="708"/>
                    <a:pt x="7419" y="617"/>
                  </a:cubicBezTo>
                  <a:cubicBezTo>
                    <a:pt x="7457" y="559"/>
                    <a:pt x="7495" y="502"/>
                    <a:pt x="7533" y="432"/>
                  </a:cubicBezTo>
                  <a:lnTo>
                    <a:pt x="7533" y="432"/>
                  </a:lnTo>
                  <a:cubicBezTo>
                    <a:pt x="7533" y="433"/>
                    <a:pt x="7533" y="433"/>
                    <a:pt x="7533" y="434"/>
                  </a:cubicBezTo>
                  <a:cubicBezTo>
                    <a:pt x="7537" y="426"/>
                    <a:pt x="7541" y="419"/>
                    <a:pt x="7544" y="411"/>
                  </a:cubicBezTo>
                  <a:lnTo>
                    <a:pt x="7544" y="411"/>
                  </a:lnTo>
                  <a:cubicBezTo>
                    <a:pt x="7544" y="411"/>
                    <a:pt x="7544" y="411"/>
                    <a:pt x="7544" y="412"/>
                  </a:cubicBezTo>
                  <a:lnTo>
                    <a:pt x="7544" y="412"/>
                  </a:lnTo>
                  <a:cubicBezTo>
                    <a:pt x="7548" y="404"/>
                    <a:pt x="7552" y="396"/>
                    <a:pt x="7556" y="389"/>
                  </a:cubicBezTo>
                  <a:lnTo>
                    <a:pt x="7556" y="389"/>
                  </a:lnTo>
                  <a:cubicBezTo>
                    <a:pt x="7552" y="396"/>
                    <a:pt x="7548" y="404"/>
                    <a:pt x="7544" y="411"/>
                  </a:cubicBezTo>
                  <a:lnTo>
                    <a:pt x="7544" y="411"/>
                  </a:lnTo>
                  <a:cubicBezTo>
                    <a:pt x="7550" y="405"/>
                    <a:pt x="7556" y="400"/>
                    <a:pt x="7556" y="388"/>
                  </a:cubicBezTo>
                  <a:lnTo>
                    <a:pt x="7556" y="388"/>
                  </a:lnTo>
                  <a:cubicBezTo>
                    <a:pt x="7571" y="358"/>
                    <a:pt x="7586" y="327"/>
                    <a:pt x="7601" y="297"/>
                  </a:cubicBezTo>
                  <a:cubicBezTo>
                    <a:pt x="7624" y="297"/>
                    <a:pt x="7624" y="274"/>
                    <a:pt x="7624" y="251"/>
                  </a:cubicBezTo>
                  <a:cubicBezTo>
                    <a:pt x="7647" y="206"/>
                    <a:pt x="7647" y="137"/>
                    <a:pt x="7624" y="92"/>
                  </a:cubicBezTo>
                  <a:cubicBezTo>
                    <a:pt x="7624" y="46"/>
                    <a:pt x="7579" y="23"/>
                    <a:pt x="7533" y="0"/>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818700" y="2204464"/>
              <a:ext cx="45504" cy="12717"/>
            </a:xfrm>
            <a:custGeom>
              <a:avLst/>
              <a:gdLst/>
              <a:ahLst/>
              <a:cxnLst/>
              <a:rect l="l" t="t" r="r" b="b"/>
              <a:pathLst>
                <a:path w="823" h="230" extrusionOk="0">
                  <a:moveTo>
                    <a:pt x="754" y="1"/>
                  </a:moveTo>
                  <a:cubicBezTo>
                    <a:pt x="709" y="24"/>
                    <a:pt x="686" y="24"/>
                    <a:pt x="640" y="46"/>
                  </a:cubicBezTo>
                  <a:cubicBezTo>
                    <a:pt x="594" y="69"/>
                    <a:pt x="549" y="69"/>
                    <a:pt x="503" y="69"/>
                  </a:cubicBezTo>
                  <a:cubicBezTo>
                    <a:pt x="457" y="92"/>
                    <a:pt x="389" y="92"/>
                    <a:pt x="343" y="92"/>
                  </a:cubicBezTo>
                  <a:cubicBezTo>
                    <a:pt x="252" y="115"/>
                    <a:pt x="138" y="138"/>
                    <a:pt x="47" y="138"/>
                  </a:cubicBezTo>
                  <a:cubicBezTo>
                    <a:pt x="24" y="138"/>
                    <a:pt x="1" y="161"/>
                    <a:pt x="1" y="183"/>
                  </a:cubicBezTo>
                  <a:cubicBezTo>
                    <a:pt x="1" y="206"/>
                    <a:pt x="24" y="229"/>
                    <a:pt x="47" y="229"/>
                  </a:cubicBezTo>
                  <a:cubicBezTo>
                    <a:pt x="184" y="229"/>
                    <a:pt x="298" y="206"/>
                    <a:pt x="412" y="183"/>
                  </a:cubicBezTo>
                  <a:cubicBezTo>
                    <a:pt x="457" y="183"/>
                    <a:pt x="503" y="183"/>
                    <a:pt x="572" y="161"/>
                  </a:cubicBezTo>
                  <a:cubicBezTo>
                    <a:pt x="640" y="161"/>
                    <a:pt x="731" y="115"/>
                    <a:pt x="800" y="92"/>
                  </a:cubicBezTo>
                  <a:cubicBezTo>
                    <a:pt x="823" y="92"/>
                    <a:pt x="823" y="46"/>
                    <a:pt x="823" y="24"/>
                  </a:cubicBezTo>
                  <a:cubicBezTo>
                    <a:pt x="823" y="1"/>
                    <a:pt x="800" y="1"/>
                    <a:pt x="777"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818700" y="2199433"/>
              <a:ext cx="64468" cy="17748"/>
            </a:xfrm>
            <a:custGeom>
              <a:avLst/>
              <a:gdLst/>
              <a:ahLst/>
              <a:cxnLst/>
              <a:rect l="l" t="t" r="r" b="b"/>
              <a:pathLst>
                <a:path w="1166" h="321" extrusionOk="0">
                  <a:moveTo>
                    <a:pt x="1119" y="0"/>
                  </a:moveTo>
                  <a:cubicBezTo>
                    <a:pt x="937" y="46"/>
                    <a:pt x="754" y="92"/>
                    <a:pt x="572" y="137"/>
                  </a:cubicBezTo>
                  <a:cubicBezTo>
                    <a:pt x="480" y="160"/>
                    <a:pt x="412" y="160"/>
                    <a:pt x="321" y="183"/>
                  </a:cubicBezTo>
                  <a:cubicBezTo>
                    <a:pt x="298" y="183"/>
                    <a:pt x="275" y="206"/>
                    <a:pt x="252" y="206"/>
                  </a:cubicBezTo>
                  <a:lnTo>
                    <a:pt x="47" y="206"/>
                  </a:lnTo>
                  <a:cubicBezTo>
                    <a:pt x="24" y="229"/>
                    <a:pt x="1" y="252"/>
                    <a:pt x="1" y="274"/>
                  </a:cubicBezTo>
                  <a:cubicBezTo>
                    <a:pt x="1" y="274"/>
                    <a:pt x="24" y="297"/>
                    <a:pt x="24" y="297"/>
                  </a:cubicBezTo>
                  <a:cubicBezTo>
                    <a:pt x="47" y="320"/>
                    <a:pt x="47" y="320"/>
                    <a:pt x="69" y="320"/>
                  </a:cubicBezTo>
                  <a:cubicBezTo>
                    <a:pt x="115" y="320"/>
                    <a:pt x="161" y="320"/>
                    <a:pt x="206" y="297"/>
                  </a:cubicBezTo>
                  <a:lnTo>
                    <a:pt x="343" y="297"/>
                  </a:lnTo>
                  <a:cubicBezTo>
                    <a:pt x="366" y="274"/>
                    <a:pt x="412" y="274"/>
                    <a:pt x="457" y="274"/>
                  </a:cubicBezTo>
                  <a:cubicBezTo>
                    <a:pt x="480" y="252"/>
                    <a:pt x="480" y="252"/>
                    <a:pt x="503" y="252"/>
                  </a:cubicBezTo>
                  <a:cubicBezTo>
                    <a:pt x="526" y="252"/>
                    <a:pt x="549" y="252"/>
                    <a:pt x="572" y="229"/>
                  </a:cubicBezTo>
                  <a:cubicBezTo>
                    <a:pt x="754" y="183"/>
                    <a:pt x="937" y="137"/>
                    <a:pt x="1119" y="92"/>
                  </a:cubicBezTo>
                  <a:cubicBezTo>
                    <a:pt x="1142" y="92"/>
                    <a:pt x="1165" y="92"/>
                    <a:pt x="1165" y="69"/>
                  </a:cubicBezTo>
                  <a:cubicBezTo>
                    <a:pt x="1165" y="69"/>
                    <a:pt x="1165" y="46"/>
                    <a:pt x="1165" y="46"/>
                  </a:cubicBezTo>
                  <a:cubicBezTo>
                    <a:pt x="1165" y="23"/>
                    <a:pt x="1165" y="23"/>
                    <a:pt x="1165" y="0"/>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793487" y="2207007"/>
              <a:ext cx="17693" cy="12661"/>
            </a:xfrm>
            <a:custGeom>
              <a:avLst/>
              <a:gdLst/>
              <a:ahLst/>
              <a:cxnLst/>
              <a:rect l="l" t="t" r="r" b="b"/>
              <a:pathLst>
                <a:path w="320" h="229" extrusionOk="0">
                  <a:moveTo>
                    <a:pt x="46" y="0"/>
                  </a:moveTo>
                  <a:cubicBezTo>
                    <a:pt x="23" y="0"/>
                    <a:pt x="23" y="0"/>
                    <a:pt x="0" y="23"/>
                  </a:cubicBezTo>
                  <a:cubicBezTo>
                    <a:pt x="0" y="46"/>
                    <a:pt x="0" y="69"/>
                    <a:pt x="23" y="92"/>
                  </a:cubicBezTo>
                  <a:cubicBezTo>
                    <a:pt x="46" y="115"/>
                    <a:pt x="92" y="137"/>
                    <a:pt x="137" y="160"/>
                  </a:cubicBezTo>
                  <a:cubicBezTo>
                    <a:pt x="160" y="183"/>
                    <a:pt x="206" y="206"/>
                    <a:pt x="252" y="229"/>
                  </a:cubicBezTo>
                  <a:cubicBezTo>
                    <a:pt x="274" y="229"/>
                    <a:pt x="297" y="229"/>
                    <a:pt x="297" y="206"/>
                  </a:cubicBezTo>
                  <a:cubicBezTo>
                    <a:pt x="320" y="183"/>
                    <a:pt x="297" y="137"/>
                    <a:pt x="274" y="137"/>
                  </a:cubicBezTo>
                  <a:cubicBezTo>
                    <a:pt x="229" y="115"/>
                    <a:pt x="183" y="92"/>
                    <a:pt x="137" y="69"/>
                  </a:cubicBezTo>
                  <a:cubicBezTo>
                    <a:pt x="115" y="46"/>
                    <a:pt x="92" y="23"/>
                    <a:pt x="69" y="23"/>
                  </a:cubicBezTo>
                  <a:cubicBezTo>
                    <a:pt x="69" y="0"/>
                    <a:pt x="69" y="0"/>
                    <a:pt x="46"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788456" y="2204464"/>
              <a:ext cx="22724" cy="16476"/>
            </a:xfrm>
            <a:custGeom>
              <a:avLst/>
              <a:gdLst/>
              <a:ahLst/>
              <a:cxnLst/>
              <a:rect l="l" t="t" r="r" b="b"/>
              <a:pathLst>
                <a:path w="411" h="298" extrusionOk="0">
                  <a:moveTo>
                    <a:pt x="23" y="1"/>
                  </a:moveTo>
                  <a:cubicBezTo>
                    <a:pt x="0" y="24"/>
                    <a:pt x="0" y="24"/>
                    <a:pt x="0" y="46"/>
                  </a:cubicBezTo>
                  <a:cubicBezTo>
                    <a:pt x="0" y="46"/>
                    <a:pt x="0" y="69"/>
                    <a:pt x="0" y="69"/>
                  </a:cubicBezTo>
                  <a:cubicBezTo>
                    <a:pt x="0" y="92"/>
                    <a:pt x="23" y="92"/>
                    <a:pt x="23" y="115"/>
                  </a:cubicBezTo>
                  <a:cubicBezTo>
                    <a:pt x="46" y="138"/>
                    <a:pt x="69" y="161"/>
                    <a:pt x="91" y="161"/>
                  </a:cubicBezTo>
                  <a:cubicBezTo>
                    <a:pt x="137" y="183"/>
                    <a:pt x="160" y="206"/>
                    <a:pt x="206" y="229"/>
                  </a:cubicBezTo>
                  <a:cubicBezTo>
                    <a:pt x="228" y="229"/>
                    <a:pt x="251" y="252"/>
                    <a:pt x="274" y="252"/>
                  </a:cubicBezTo>
                  <a:cubicBezTo>
                    <a:pt x="274" y="275"/>
                    <a:pt x="297" y="275"/>
                    <a:pt x="297" y="275"/>
                  </a:cubicBezTo>
                  <a:cubicBezTo>
                    <a:pt x="320" y="298"/>
                    <a:pt x="343" y="298"/>
                    <a:pt x="365" y="298"/>
                  </a:cubicBezTo>
                  <a:cubicBezTo>
                    <a:pt x="388" y="298"/>
                    <a:pt x="411" y="252"/>
                    <a:pt x="411" y="229"/>
                  </a:cubicBezTo>
                  <a:cubicBezTo>
                    <a:pt x="411" y="229"/>
                    <a:pt x="388" y="206"/>
                    <a:pt x="388" y="206"/>
                  </a:cubicBezTo>
                  <a:cubicBezTo>
                    <a:pt x="365" y="183"/>
                    <a:pt x="365" y="183"/>
                    <a:pt x="343" y="183"/>
                  </a:cubicBezTo>
                  <a:cubicBezTo>
                    <a:pt x="320" y="183"/>
                    <a:pt x="297" y="161"/>
                    <a:pt x="274" y="161"/>
                  </a:cubicBezTo>
                  <a:cubicBezTo>
                    <a:pt x="228" y="138"/>
                    <a:pt x="206" y="115"/>
                    <a:pt x="183" y="92"/>
                  </a:cubicBezTo>
                  <a:cubicBezTo>
                    <a:pt x="160" y="92"/>
                    <a:pt x="137" y="69"/>
                    <a:pt x="114" y="69"/>
                  </a:cubicBezTo>
                  <a:cubicBezTo>
                    <a:pt x="114" y="46"/>
                    <a:pt x="91" y="46"/>
                    <a:pt x="91" y="24"/>
                  </a:cubicBezTo>
                  <a:lnTo>
                    <a:pt x="69" y="24"/>
                  </a:lnTo>
                  <a:cubicBezTo>
                    <a:pt x="69" y="1"/>
                    <a:pt x="69" y="1"/>
                    <a:pt x="46"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767003" y="2207007"/>
              <a:ext cx="34114" cy="17693"/>
            </a:xfrm>
            <a:custGeom>
              <a:avLst/>
              <a:gdLst/>
              <a:ahLst/>
              <a:cxnLst/>
              <a:rect l="l" t="t" r="r" b="b"/>
              <a:pathLst>
                <a:path w="617" h="320" extrusionOk="0">
                  <a:moveTo>
                    <a:pt x="69" y="0"/>
                  </a:moveTo>
                  <a:cubicBezTo>
                    <a:pt x="46" y="0"/>
                    <a:pt x="23" y="23"/>
                    <a:pt x="23" y="23"/>
                  </a:cubicBezTo>
                  <a:cubicBezTo>
                    <a:pt x="23" y="46"/>
                    <a:pt x="0" y="46"/>
                    <a:pt x="23" y="69"/>
                  </a:cubicBezTo>
                  <a:cubicBezTo>
                    <a:pt x="23" y="69"/>
                    <a:pt x="23" y="92"/>
                    <a:pt x="23" y="92"/>
                  </a:cubicBezTo>
                  <a:cubicBezTo>
                    <a:pt x="46" y="115"/>
                    <a:pt x="69" y="137"/>
                    <a:pt x="91" y="160"/>
                  </a:cubicBezTo>
                  <a:cubicBezTo>
                    <a:pt x="137" y="183"/>
                    <a:pt x="160" y="206"/>
                    <a:pt x="206" y="229"/>
                  </a:cubicBezTo>
                  <a:cubicBezTo>
                    <a:pt x="251" y="252"/>
                    <a:pt x="297" y="274"/>
                    <a:pt x="343" y="274"/>
                  </a:cubicBezTo>
                  <a:cubicBezTo>
                    <a:pt x="365" y="297"/>
                    <a:pt x="411" y="297"/>
                    <a:pt x="434" y="320"/>
                  </a:cubicBezTo>
                  <a:lnTo>
                    <a:pt x="571" y="320"/>
                  </a:lnTo>
                  <a:cubicBezTo>
                    <a:pt x="571" y="320"/>
                    <a:pt x="594" y="320"/>
                    <a:pt x="594" y="297"/>
                  </a:cubicBezTo>
                  <a:cubicBezTo>
                    <a:pt x="616" y="297"/>
                    <a:pt x="616" y="274"/>
                    <a:pt x="616" y="252"/>
                  </a:cubicBezTo>
                  <a:cubicBezTo>
                    <a:pt x="616" y="229"/>
                    <a:pt x="594" y="206"/>
                    <a:pt x="548" y="206"/>
                  </a:cubicBezTo>
                  <a:lnTo>
                    <a:pt x="434" y="206"/>
                  </a:lnTo>
                  <a:cubicBezTo>
                    <a:pt x="411" y="206"/>
                    <a:pt x="388" y="206"/>
                    <a:pt x="388" y="183"/>
                  </a:cubicBezTo>
                  <a:lnTo>
                    <a:pt x="343" y="183"/>
                  </a:lnTo>
                  <a:cubicBezTo>
                    <a:pt x="320" y="160"/>
                    <a:pt x="297" y="160"/>
                    <a:pt x="297" y="160"/>
                  </a:cubicBezTo>
                  <a:cubicBezTo>
                    <a:pt x="251" y="137"/>
                    <a:pt x="206" y="115"/>
                    <a:pt x="183" y="92"/>
                  </a:cubicBezTo>
                  <a:cubicBezTo>
                    <a:pt x="160" y="92"/>
                    <a:pt x="160" y="69"/>
                    <a:pt x="137" y="69"/>
                  </a:cubicBezTo>
                  <a:cubicBezTo>
                    <a:pt x="114" y="46"/>
                    <a:pt x="114" y="46"/>
                    <a:pt x="91" y="23"/>
                  </a:cubicBezTo>
                  <a:cubicBezTo>
                    <a:pt x="91" y="23"/>
                    <a:pt x="69" y="0"/>
                    <a:pt x="69"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787184" y="2155255"/>
              <a:ext cx="39145" cy="70716"/>
            </a:xfrm>
            <a:custGeom>
              <a:avLst/>
              <a:gdLst/>
              <a:ahLst/>
              <a:cxnLst/>
              <a:rect l="l" t="t" r="r" b="b"/>
              <a:pathLst>
                <a:path w="708" h="1279" extrusionOk="0">
                  <a:moveTo>
                    <a:pt x="114" y="1"/>
                  </a:moveTo>
                  <a:cubicBezTo>
                    <a:pt x="92" y="1"/>
                    <a:pt x="69" y="23"/>
                    <a:pt x="46" y="46"/>
                  </a:cubicBezTo>
                  <a:cubicBezTo>
                    <a:pt x="46" y="92"/>
                    <a:pt x="23" y="138"/>
                    <a:pt x="23" y="160"/>
                  </a:cubicBezTo>
                  <a:cubicBezTo>
                    <a:pt x="23" y="206"/>
                    <a:pt x="0" y="252"/>
                    <a:pt x="0" y="274"/>
                  </a:cubicBezTo>
                  <a:cubicBezTo>
                    <a:pt x="0" y="320"/>
                    <a:pt x="0" y="366"/>
                    <a:pt x="0" y="411"/>
                  </a:cubicBezTo>
                  <a:cubicBezTo>
                    <a:pt x="0" y="457"/>
                    <a:pt x="23" y="480"/>
                    <a:pt x="23" y="503"/>
                  </a:cubicBezTo>
                  <a:cubicBezTo>
                    <a:pt x="23" y="526"/>
                    <a:pt x="23" y="571"/>
                    <a:pt x="46" y="617"/>
                  </a:cubicBezTo>
                  <a:cubicBezTo>
                    <a:pt x="46" y="663"/>
                    <a:pt x="69" y="708"/>
                    <a:pt x="92" y="777"/>
                  </a:cubicBezTo>
                  <a:cubicBezTo>
                    <a:pt x="114" y="822"/>
                    <a:pt x="137" y="868"/>
                    <a:pt x="183" y="914"/>
                  </a:cubicBezTo>
                  <a:cubicBezTo>
                    <a:pt x="206" y="959"/>
                    <a:pt x="229" y="1005"/>
                    <a:pt x="274" y="1051"/>
                  </a:cubicBezTo>
                  <a:cubicBezTo>
                    <a:pt x="297" y="1096"/>
                    <a:pt x="343" y="1119"/>
                    <a:pt x="388" y="1165"/>
                  </a:cubicBezTo>
                  <a:cubicBezTo>
                    <a:pt x="411" y="1188"/>
                    <a:pt x="434" y="1210"/>
                    <a:pt x="457" y="1233"/>
                  </a:cubicBezTo>
                  <a:cubicBezTo>
                    <a:pt x="480" y="1233"/>
                    <a:pt x="503" y="1256"/>
                    <a:pt x="525" y="1256"/>
                  </a:cubicBezTo>
                  <a:cubicBezTo>
                    <a:pt x="548" y="1279"/>
                    <a:pt x="571" y="1279"/>
                    <a:pt x="617" y="1279"/>
                  </a:cubicBezTo>
                  <a:cubicBezTo>
                    <a:pt x="662" y="1279"/>
                    <a:pt x="685" y="1233"/>
                    <a:pt x="708" y="1188"/>
                  </a:cubicBezTo>
                  <a:cubicBezTo>
                    <a:pt x="708" y="1165"/>
                    <a:pt x="708" y="1165"/>
                    <a:pt x="708" y="1142"/>
                  </a:cubicBezTo>
                  <a:cubicBezTo>
                    <a:pt x="685" y="1119"/>
                    <a:pt x="662" y="1096"/>
                    <a:pt x="639" y="1073"/>
                  </a:cubicBezTo>
                  <a:cubicBezTo>
                    <a:pt x="617" y="1073"/>
                    <a:pt x="617" y="1051"/>
                    <a:pt x="594" y="1051"/>
                  </a:cubicBezTo>
                  <a:cubicBezTo>
                    <a:pt x="548" y="1028"/>
                    <a:pt x="503" y="982"/>
                    <a:pt x="457" y="936"/>
                  </a:cubicBezTo>
                  <a:cubicBezTo>
                    <a:pt x="411" y="891"/>
                    <a:pt x="388" y="845"/>
                    <a:pt x="343" y="777"/>
                  </a:cubicBezTo>
                  <a:cubicBezTo>
                    <a:pt x="320" y="731"/>
                    <a:pt x="274" y="685"/>
                    <a:pt x="251" y="640"/>
                  </a:cubicBezTo>
                  <a:cubicBezTo>
                    <a:pt x="206" y="548"/>
                    <a:pt x="183" y="480"/>
                    <a:pt x="160" y="389"/>
                  </a:cubicBezTo>
                  <a:cubicBezTo>
                    <a:pt x="160" y="320"/>
                    <a:pt x="137" y="252"/>
                    <a:pt x="160" y="183"/>
                  </a:cubicBezTo>
                  <a:cubicBezTo>
                    <a:pt x="160" y="138"/>
                    <a:pt x="160" y="115"/>
                    <a:pt x="183" y="69"/>
                  </a:cubicBezTo>
                  <a:cubicBezTo>
                    <a:pt x="183" y="46"/>
                    <a:pt x="160" y="23"/>
                    <a:pt x="137"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392188" y="838951"/>
              <a:ext cx="141377" cy="116164"/>
            </a:xfrm>
            <a:custGeom>
              <a:avLst/>
              <a:gdLst/>
              <a:ahLst/>
              <a:cxnLst/>
              <a:rect l="l" t="t" r="r" b="b"/>
              <a:pathLst>
                <a:path w="2557" h="2101" extrusionOk="0">
                  <a:moveTo>
                    <a:pt x="137" y="1"/>
                  </a:moveTo>
                  <a:cubicBezTo>
                    <a:pt x="91" y="1"/>
                    <a:pt x="46" y="24"/>
                    <a:pt x="46" y="69"/>
                  </a:cubicBezTo>
                  <a:cubicBezTo>
                    <a:pt x="0" y="138"/>
                    <a:pt x="23" y="206"/>
                    <a:pt x="91" y="229"/>
                  </a:cubicBezTo>
                  <a:cubicBezTo>
                    <a:pt x="160" y="275"/>
                    <a:pt x="251" y="298"/>
                    <a:pt x="342" y="343"/>
                  </a:cubicBezTo>
                  <a:cubicBezTo>
                    <a:pt x="411" y="389"/>
                    <a:pt x="502" y="435"/>
                    <a:pt x="571" y="480"/>
                  </a:cubicBezTo>
                  <a:cubicBezTo>
                    <a:pt x="662" y="549"/>
                    <a:pt x="753" y="617"/>
                    <a:pt x="845" y="686"/>
                  </a:cubicBezTo>
                  <a:cubicBezTo>
                    <a:pt x="936" y="754"/>
                    <a:pt x="1004" y="823"/>
                    <a:pt x="1073" y="891"/>
                  </a:cubicBezTo>
                  <a:cubicBezTo>
                    <a:pt x="1255" y="1051"/>
                    <a:pt x="1438" y="1211"/>
                    <a:pt x="1598" y="1370"/>
                  </a:cubicBezTo>
                  <a:cubicBezTo>
                    <a:pt x="1689" y="1507"/>
                    <a:pt x="1780" y="1621"/>
                    <a:pt x="1872" y="1736"/>
                  </a:cubicBezTo>
                  <a:cubicBezTo>
                    <a:pt x="1917" y="1804"/>
                    <a:pt x="1963" y="1850"/>
                    <a:pt x="2009" y="1918"/>
                  </a:cubicBezTo>
                  <a:cubicBezTo>
                    <a:pt x="2031" y="1941"/>
                    <a:pt x="2054" y="1964"/>
                    <a:pt x="2077" y="1987"/>
                  </a:cubicBezTo>
                  <a:cubicBezTo>
                    <a:pt x="2100" y="2032"/>
                    <a:pt x="2146" y="2101"/>
                    <a:pt x="2214" y="2101"/>
                  </a:cubicBezTo>
                  <a:lnTo>
                    <a:pt x="2283" y="2101"/>
                  </a:lnTo>
                  <a:cubicBezTo>
                    <a:pt x="2328" y="2078"/>
                    <a:pt x="2351" y="2055"/>
                    <a:pt x="2374" y="2032"/>
                  </a:cubicBezTo>
                  <a:cubicBezTo>
                    <a:pt x="2374" y="2009"/>
                    <a:pt x="2397" y="1987"/>
                    <a:pt x="2397" y="1964"/>
                  </a:cubicBezTo>
                  <a:cubicBezTo>
                    <a:pt x="2442" y="1941"/>
                    <a:pt x="2488" y="1918"/>
                    <a:pt x="2511" y="1873"/>
                  </a:cubicBezTo>
                  <a:cubicBezTo>
                    <a:pt x="2556" y="1804"/>
                    <a:pt x="2534" y="1736"/>
                    <a:pt x="2511" y="1667"/>
                  </a:cubicBezTo>
                  <a:cubicBezTo>
                    <a:pt x="2511" y="1644"/>
                    <a:pt x="2488" y="1621"/>
                    <a:pt x="2488" y="1599"/>
                  </a:cubicBezTo>
                  <a:cubicBezTo>
                    <a:pt x="2511" y="1576"/>
                    <a:pt x="2556" y="1530"/>
                    <a:pt x="2534" y="1484"/>
                  </a:cubicBezTo>
                  <a:cubicBezTo>
                    <a:pt x="2534" y="1462"/>
                    <a:pt x="2534" y="1439"/>
                    <a:pt x="2511" y="1416"/>
                  </a:cubicBezTo>
                  <a:cubicBezTo>
                    <a:pt x="2511" y="1416"/>
                    <a:pt x="2511" y="1393"/>
                    <a:pt x="2488" y="1370"/>
                  </a:cubicBezTo>
                  <a:cubicBezTo>
                    <a:pt x="2488" y="1348"/>
                    <a:pt x="2465" y="1325"/>
                    <a:pt x="2442" y="1302"/>
                  </a:cubicBezTo>
                  <a:cubicBezTo>
                    <a:pt x="2420" y="1279"/>
                    <a:pt x="2397" y="1256"/>
                    <a:pt x="2351" y="1211"/>
                  </a:cubicBezTo>
                  <a:cubicBezTo>
                    <a:pt x="2283" y="1142"/>
                    <a:pt x="2214" y="1096"/>
                    <a:pt x="2123" y="1028"/>
                  </a:cubicBezTo>
                  <a:cubicBezTo>
                    <a:pt x="2054" y="960"/>
                    <a:pt x="1986" y="891"/>
                    <a:pt x="1895" y="823"/>
                  </a:cubicBezTo>
                  <a:cubicBezTo>
                    <a:pt x="1872" y="823"/>
                    <a:pt x="1872" y="800"/>
                    <a:pt x="1849" y="777"/>
                  </a:cubicBezTo>
                  <a:cubicBezTo>
                    <a:pt x="1803" y="754"/>
                    <a:pt x="1780" y="731"/>
                    <a:pt x="1735" y="708"/>
                  </a:cubicBezTo>
                  <a:cubicBezTo>
                    <a:pt x="1712" y="686"/>
                    <a:pt x="1689" y="663"/>
                    <a:pt x="1666" y="640"/>
                  </a:cubicBezTo>
                  <a:cubicBezTo>
                    <a:pt x="1651" y="640"/>
                    <a:pt x="1626" y="630"/>
                    <a:pt x="1604" y="630"/>
                  </a:cubicBezTo>
                  <a:cubicBezTo>
                    <a:pt x="1593" y="630"/>
                    <a:pt x="1583" y="632"/>
                    <a:pt x="1575" y="640"/>
                  </a:cubicBezTo>
                  <a:cubicBezTo>
                    <a:pt x="1484" y="549"/>
                    <a:pt x="1392" y="480"/>
                    <a:pt x="1278" y="412"/>
                  </a:cubicBezTo>
                  <a:cubicBezTo>
                    <a:pt x="1210" y="343"/>
                    <a:pt x="1118" y="298"/>
                    <a:pt x="1027" y="252"/>
                  </a:cubicBezTo>
                  <a:cubicBezTo>
                    <a:pt x="936" y="183"/>
                    <a:pt x="845" y="138"/>
                    <a:pt x="753" y="69"/>
                  </a:cubicBezTo>
                  <a:cubicBezTo>
                    <a:pt x="730" y="69"/>
                    <a:pt x="685" y="46"/>
                    <a:pt x="639" y="24"/>
                  </a:cubicBezTo>
                  <a:cubicBezTo>
                    <a:pt x="616" y="24"/>
                    <a:pt x="571" y="24"/>
                    <a:pt x="548" y="46"/>
                  </a:cubicBezTo>
                  <a:cubicBezTo>
                    <a:pt x="525" y="69"/>
                    <a:pt x="502" y="115"/>
                    <a:pt x="502" y="161"/>
                  </a:cubicBezTo>
                  <a:cubicBezTo>
                    <a:pt x="457" y="138"/>
                    <a:pt x="434" y="138"/>
                    <a:pt x="411" y="115"/>
                  </a:cubicBezTo>
                  <a:cubicBezTo>
                    <a:pt x="320" y="92"/>
                    <a:pt x="251" y="69"/>
                    <a:pt x="183" y="24"/>
                  </a:cubicBezTo>
                  <a:cubicBezTo>
                    <a:pt x="183" y="24"/>
                    <a:pt x="160" y="1"/>
                    <a:pt x="137" y="1"/>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407282" y="873065"/>
              <a:ext cx="68228" cy="72098"/>
            </a:xfrm>
            <a:custGeom>
              <a:avLst/>
              <a:gdLst/>
              <a:ahLst/>
              <a:cxnLst/>
              <a:rect l="l" t="t" r="r" b="b"/>
              <a:pathLst>
                <a:path w="1234" h="1304" extrusionOk="0">
                  <a:moveTo>
                    <a:pt x="943" y="800"/>
                  </a:moveTo>
                  <a:cubicBezTo>
                    <a:pt x="948" y="807"/>
                    <a:pt x="954" y="814"/>
                    <a:pt x="960" y="822"/>
                  </a:cubicBezTo>
                  <a:cubicBezTo>
                    <a:pt x="960" y="822"/>
                    <a:pt x="960" y="803"/>
                    <a:pt x="943" y="800"/>
                  </a:cubicBezTo>
                  <a:close/>
                  <a:moveTo>
                    <a:pt x="69" y="0"/>
                  </a:moveTo>
                  <a:cubicBezTo>
                    <a:pt x="47" y="0"/>
                    <a:pt x="24" y="0"/>
                    <a:pt x="24" y="23"/>
                  </a:cubicBezTo>
                  <a:cubicBezTo>
                    <a:pt x="1" y="69"/>
                    <a:pt x="1" y="114"/>
                    <a:pt x="24" y="137"/>
                  </a:cubicBezTo>
                  <a:cubicBezTo>
                    <a:pt x="92" y="183"/>
                    <a:pt x="138" y="228"/>
                    <a:pt x="206" y="297"/>
                  </a:cubicBezTo>
                  <a:cubicBezTo>
                    <a:pt x="252" y="320"/>
                    <a:pt x="298" y="388"/>
                    <a:pt x="343" y="434"/>
                  </a:cubicBezTo>
                  <a:cubicBezTo>
                    <a:pt x="435" y="525"/>
                    <a:pt x="526" y="616"/>
                    <a:pt x="617" y="708"/>
                  </a:cubicBezTo>
                  <a:cubicBezTo>
                    <a:pt x="617" y="708"/>
                    <a:pt x="617" y="731"/>
                    <a:pt x="617" y="731"/>
                  </a:cubicBezTo>
                  <a:cubicBezTo>
                    <a:pt x="709" y="822"/>
                    <a:pt x="777" y="890"/>
                    <a:pt x="845" y="1004"/>
                  </a:cubicBezTo>
                  <a:cubicBezTo>
                    <a:pt x="868" y="1027"/>
                    <a:pt x="914" y="1073"/>
                    <a:pt x="937" y="1119"/>
                  </a:cubicBezTo>
                  <a:cubicBezTo>
                    <a:pt x="982" y="1187"/>
                    <a:pt x="1005" y="1233"/>
                    <a:pt x="1051" y="1278"/>
                  </a:cubicBezTo>
                  <a:cubicBezTo>
                    <a:pt x="1068" y="1296"/>
                    <a:pt x="1089" y="1303"/>
                    <a:pt x="1111" y="1303"/>
                  </a:cubicBezTo>
                  <a:cubicBezTo>
                    <a:pt x="1146" y="1303"/>
                    <a:pt x="1182" y="1284"/>
                    <a:pt x="1211" y="1256"/>
                  </a:cubicBezTo>
                  <a:cubicBezTo>
                    <a:pt x="1233" y="1233"/>
                    <a:pt x="1233" y="1210"/>
                    <a:pt x="1233" y="1187"/>
                  </a:cubicBezTo>
                  <a:cubicBezTo>
                    <a:pt x="1233" y="1164"/>
                    <a:pt x="1233" y="1141"/>
                    <a:pt x="1211" y="1119"/>
                  </a:cubicBezTo>
                  <a:cubicBezTo>
                    <a:pt x="1165" y="1073"/>
                    <a:pt x="1119" y="1027"/>
                    <a:pt x="1097" y="959"/>
                  </a:cubicBezTo>
                  <a:cubicBezTo>
                    <a:pt x="1028" y="913"/>
                    <a:pt x="982" y="845"/>
                    <a:pt x="937" y="799"/>
                  </a:cubicBezTo>
                  <a:cubicBezTo>
                    <a:pt x="939" y="799"/>
                    <a:pt x="941" y="799"/>
                    <a:pt x="943" y="800"/>
                  </a:cubicBezTo>
                  <a:lnTo>
                    <a:pt x="943" y="800"/>
                  </a:lnTo>
                  <a:cubicBezTo>
                    <a:pt x="880" y="719"/>
                    <a:pt x="817" y="656"/>
                    <a:pt x="754" y="594"/>
                  </a:cubicBezTo>
                  <a:cubicBezTo>
                    <a:pt x="686" y="525"/>
                    <a:pt x="617" y="457"/>
                    <a:pt x="549" y="411"/>
                  </a:cubicBezTo>
                  <a:cubicBezTo>
                    <a:pt x="480" y="343"/>
                    <a:pt x="412" y="274"/>
                    <a:pt x="343" y="206"/>
                  </a:cubicBezTo>
                  <a:cubicBezTo>
                    <a:pt x="275" y="160"/>
                    <a:pt x="206" y="91"/>
                    <a:pt x="115" y="23"/>
                  </a:cubicBezTo>
                  <a:cubicBezTo>
                    <a:pt x="115" y="0"/>
                    <a:pt x="92" y="0"/>
                    <a:pt x="69"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817483" y="2200704"/>
              <a:ext cx="494735" cy="269318"/>
            </a:xfrm>
            <a:custGeom>
              <a:avLst/>
              <a:gdLst/>
              <a:ahLst/>
              <a:cxnLst/>
              <a:rect l="l" t="t" r="r" b="b"/>
              <a:pathLst>
                <a:path w="8948" h="4871" extrusionOk="0">
                  <a:moveTo>
                    <a:pt x="8605" y="0"/>
                  </a:moveTo>
                  <a:cubicBezTo>
                    <a:pt x="8628" y="46"/>
                    <a:pt x="8651" y="92"/>
                    <a:pt x="8651" y="137"/>
                  </a:cubicBezTo>
                  <a:cubicBezTo>
                    <a:pt x="8674" y="183"/>
                    <a:pt x="8674" y="206"/>
                    <a:pt x="8674" y="229"/>
                  </a:cubicBezTo>
                  <a:lnTo>
                    <a:pt x="8697" y="274"/>
                  </a:lnTo>
                  <a:cubicBezTo>
                    <a:pt x="8697" y="297"/>
                    <a:pt x="8697" y="320"/>
                    <a:pt x="8697" y="343"/>
                  </a:cubicBezTo>
                  <a:cubicBezTo>
                    <a:pt x="8697" y="343"/>
                    <a:pt x="8697" y="343"/>
                    <a:pt x="8697" y="366"/>
                  </a:cubicBezTo>
                  <a:cubicBezTo>
                    <a:pt x="8719" y="411"/>
                    <a:pt x="8719" y="434"/>
                    <a:pt x="8742" y="480"/>
                  </a:cubicBezTo>
                  <a:cubicBezTo>
                    <a:pt x="8742" y="502"/>
                    <a:pt x="8742" y="502"/>
                    <a:pt x="8742" y="502"/>
                  </a:cubicBezTo>
                  <a:cubicBezTo>
                    <a:pt x="8742" y="548"/>
                    <a:pt x="8742" y="594"/>
                    <a:pt x="8742" y="639"/>
                  </a:cubicBezTo>
                  <a:cubicBezTo>
                    <a:pt x="8742" y="662"/>
                    <a:pt x="8742" y="685"/>
                    <a:pt x="8742" y="708"/>
                  </a:cubicBezTo>
                  <a:cubicBezTo>
                    <a:pt x="8742" y="708"/>
                    <a:pt x="8742" y="731"/>
                    <a:pt x="8742" y="731"/>
                  </a:cubicBezTo>
                  <a:cubicBezTo>
                    <a:pt x="8742" y="754"/>
                    <a:pt x="8719" y="754"/>
                    <a:pt x="8719" y="776"/>
                  </a:cubicBezTo>
                  <a:cubicBezTo>
                    <a:pt x="8719" y="799"/>
                    <a:pt x="8719" y="822"/>
                    <a:pt x="8719" y="845"/>
                  </a:cubicBezTo>
                  <a:cubicBezTo>
                    <a:pt x="8719" y="845"/>
                    <a:pt x="8697" y="868"/>
                    <a:pt x="8697" y="868"/>
                  </a:cubicBezTo>
                  <a:cubicBezTo>
                    <a:pt x="8674" y="959"/>
                    <a:pt x="8628" y="1050"/>
                    <a:pt x="8582" y="1142"/>
                  </a:cubicBezTo>
                  <a:cubicBezTo>
                    <a:pt x="8468" y="1370"/>
                    <a:pt x="8309" y="1575"/>
                    <a:pt x="8149" y="1758"/>
                  </a:cubicBezTo>
                  <a:cubicBezTo>
                    <a:pt x="7692" y="2237"/>
                    <a:pt x="7144" y="2625"/>
                    <a:pt x="6597" y="2990"/>
                  </a:cubicBezTo>
                  <a:cubicBezTo>
                    <a:pt x="6140" y="3264"/>
                    <a:pt x="5684" y="3515"/>
                    <a:pt x="5204" y="3744"/>
                  </a:cubicBezTo>
                  <a:cubicBezTo>
                    <a:pt x="4702" y="3972"/>
                    <a:pt x="4177" y="4155"/>
                    <a:pt x="3652" y="4314"/>
                  </a:cubicBezTo>
                  <a:cubicBezTo>
                    <a:pt x="3013" y="4520"/>
                    <a:pt x="2351" y="4657"/>
                    <a:pt x="1689" y="4679"/>
                  </a:cubicBezTo>
                  <a:cubicBezTo>
                    <a:pt x="1415" y="4679"/>
                    <a:pt x="1141" y="4679"/>
                    <a:pt x="868" y="4611"/>
                  </a:cubicBezTo>
                  <a:lnTo>
                    <a:pt x="890" y="4611"/>
                  </a:lnTo>
                  <a:cubicBezTo>
                    <a:pt x="776" y="4588"/>
                    <a:pt x="662" y="4543"/>
                    <a:pt x="548" y="4497"/>
                  </a:cubicBezTo>
                  <a:cubicBezTo>
                    <a:pt x="502" y="4451"/>
                    <a:pt x="434" y="4428"/>
                    <a:pt x="388" y="4383"/>
                  </a:cubicBezTo>
                  <a:cubicBezTo>
                    <a:pt x="388" y="4360"/>
                    <a:pt x="388" y="4360"/>
                    <a:pt x="388" y="4360"/>
                  </a:cubicBezTo>
                  <a:cubicBezTo>
                    <a:pt x="297" y="4314"/>
                    <a:pt x="228" y="4246"/>
                    <a:pt x="183" y="4155"/>
                  </a:cubicBezTo>
                  <a:cubicBezTo>
                    <a:pt x="137" y="4109"/>
                    <a:pt x="91" y="4063"/>
                    <a:pt x="69" y="4018"/>
                  </a:cubicBezTo>
                  <a:cubicBezTo>
                    <a:pt x="46" y="3995"/>
                    <a:pt x="23" y="3972"/>
                    <a:pt x="23" y="3949"/>
                  </a:cubicBezTo>
                  <a:cubicBezTo>
                    <a:pt x="23" y="3926"/>
                    <a:pt x="0" y="3926"/>
                    <a:pt x="0" y="3926"/>
                  </a:cubicBezTo>
                  <a:cubicBezTo>
                    <a:pt x="0" y="3972"/>
                    <a:pt x="0" y="4018"/>
                    <a:pt x="0" y="4063"/>
                  </a:cubicBezTo>
                  <a:cubicBezTo>
                    <a:pt x="23" y="4109"/>
                    <a:pt x="23" y="4155"/>
                    <a:pt x="46" y="4200"/>
                  </a:cubicBezTo>
                  <a:cubicBezTo>
                    <a:pt x="69" y="4269"/>
                    <a:pt x="91" y="4314"/>
                    <a:pt x="114" y="4337"/>
                  </a:cubicBezTo>
                  <a:cubicBezTo>
                    <a:pt x="160" y="4406"/>
                    <a:pt x="183" y="4451"/>
                    <a:pt x="251" y="4497"/>
                  </a:cubicBezTo>
                  <a:cubicBezTo>
                    <a:pt x="411" y="4657"/>
                    <a:pt x="639" y="4748"/>
                    <a:pt x="845" y="4794"/>
                  </a:cubicBezTo>
                  <a:cubicBezTo>
                    <a:pt x="1033" y="4845"/>
                    <a:pt x="1221" y="4871"/>
                    <a:pt x="1419" y="4871"/>
                  </a:cubicBezTo>
                  <a:cubicBezTo>
                    <a:pt x="1485" y="4871"/>
                    <a:pt x="1552" y="4868"/>
                    <a:pt x="1621" y="4862"/>
                  </a:cubicBezTo>
                  <a:cubicBezTo>
                    <a:pt x="1872" y="4862"/>
                    <a:pt x="2123" y="4839"/>
                    <a:pt x="2397" y="4816"/>
                  </a:cubicBezTo>
                  <a:cubicBezTo>
                    <a:pt x="2945" y="4725"/>
                    <a:pt x="3492" y="4588"/>
                    <a:pt x="4017" y="4406"/>
                  </a:cubicBezTo>
                  <a:cubicBezTo>
                    <a:pt x="4565" y="4223"/>
                    <a:pt x="5090" y="4018"/>
                    <a:pt x="5592" y="3766"/>
                  </a:cubicBezTo>
                  <a:cubicBezTo>
                    <a:pt x="6049" y="3538"/>
                    <a:pt x="6460" y="3310"/>
                    <a:pt x="6893" y="3036"/>
                  </a:cubicBezTo>
                  <a:cubicBezTo>
                    <a:pt x="7304" y="2762"/>
                    <a:pt x="7692" y="2465"/>
                    <a:pt x="8057" y="2123"/>
                  </a:cubicBezTo>
                  <a:cubicBezTo>
                    <a:pt x="8217" y="1963"/>
                    <a:pt x="8377" y="1781"/>
                    <a:pt x="8514" y="1598"/>
                  </a:cubicBezTo>
                  <a:cubicBezTo>
                    <a:pt x="8674" y="1415"/>
                    <a:pt x="8788" y="1210"/>
                    <a:pt x="8856" y="1005"/>
                  </a:cubicBezTo>
                  <a:cubicBezTo>
                    <a:pt x="8902" y="890"/>
                    <a:pt x="8925" y="776"/>
                    <a:pt x="8925" y="685"/>
                  </a:cubicBezTo>
                  <a:cubicBezTo>
                    <a:pt x="8948" y="617"/>
                    <a:pt x="8925" y="548"/>
                    <a:pt x="8925" y="502"/>
                  </a:cubicBezTo>
                  <a:cubicBezTo>
                    <a:pt x="8925" y="457"/>
                    <a:pt x="8902" y="388"/>
                    <a:pt x="8879" y="343"/>
                  </a:cubicBezTo>
                  <a:cubicBezTo>
                    <a:pt x="8856" y="251"/>
                    <a:pt x="8788" y="160"/>
                    <a:pt x="8719" y="69"/>
                  </a:cubicBezTo>
                  <a:cubicBezTo>
                    <a:pt x="8674" y="46"/>
                    <a:pt x="8651" y="23"/>
                    <a:pt x="8605"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1182181" y="2364752"/>
              <a:ext cx="1327" cy="1327"/>
            </a:xfrm>
            <a:custGeom>
              <a:avLst/>
              <a:gdLst/>
              <a:ahLst/>
              <a:cxnLst/>
              <a:rect l="l" t="t" r="r" b="b"/>
              <a:pathLst>
                <a:path w="24" h="24" extrusionOk="0">
                  <a:moveTo>
                    <a:pt x="1" y="23"/>
                  </a:moveTo>
                  <a:cubicBezTo>
                    <a:pt x="1" y="23"/>
                    <a:pt x="1" y="1"/>
                    <a:pt x="23" y="1"/>
                  </a:cubicBezTo>
                  <a:cubicBezTo>
                    <a:pt x="1" y="1"/>
                    <a:pt x="1" y="23"/>
                    <a:pt x="1" y="23"/>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909598" y="2459409"/>
              <a:ext cx="55" cy="55"/>
            </a:xfrm>
            <a:custGeom>
              <a:avLst/>
              <a:gdLst/>
              <a:ahLst/>
              <a:cxnLst/>
              <a:rect l="l" t="t" r="r" b="b"/>
              <a:pathLst>
                <a:path w="1" h="1" extrusionOk="0">
                  <a:moveTo>
                    <a:pt x="0" y="0"/>
                  </a:moveTo>
                  <a:lnTo>
                    <a:pt x="0" y="0"/>
                  </a:ln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740463" y="2217126"/>
              <a:ext cx="113676" cy="242834"/>
            </a:xfrm>
            <a:custGeom>
              <a:avLst/>
              <a:gdLst/>
              <a:ahLst/>
              <a:cxnLst/>
              <a:rect l="l" t="t" r="r" b="b"/>
              <a:pathLst>
                <a:path w="2056" h="4392" extrusionOk="0">
                  <a:moveTo>
                    <a:pt x="1" y="0"/>
                  </a:moveTo>
                  <a:cubicBezTo>
                    <a:pt x="161" y="776"/>
                    <a:pt x="320" y="1552"/>
                    <a:pt x="594" y="2328"/>
                  </a:cubicBezTo>
                  <a:cubicBezTo>
                    <a:pt x="731" y="2716"/>
                    <a:pt x="891" y="3104"/>
                    <a:pt x="1096" y="3492"/>
                  </a:cubicBezTo>
                  <a:cubicBezTo>
                    <a:pt x="1211" y="3652"/>
                    <a:pt x="1325" y="3835"/>
                    <a:pt x="1439" y="3994"/>
                  </a:cubicBezTo>
                  <a:cubicBezTo>
                    <a:pt x="1484" y="4086"/>
                    <a:pt x="1553" y="4154"/>
                    <a:pt x="1621" y="4223"/>
                  </a:cubicBezTo>
                  <a:cubicBezTo>
                    <a:pt x="1713" y="4291"/>
                    <a:pt x="1804" y="4337"/>
                    <a:pt x="1895" y="4382"/>
                  </a:cubicBezTo>
                  <a:cubicBezTo>
                    <a:pt x="1907" y="4388"/>
                    <a:pt x="1920" y="4391"/>
                    <a:pt x="1933" y="4391"/>
                  </a:cubicBezTo>
                  <a:cubicBezTo>
                    <a:pt x="1972" y="4391"/>
                    <a:pt x="2015" y="4365"/>
                    <a:pt x="2032" y="4314"/>
                  </a:cubicBezTo>
                  <a:cubicBezTo>
                    <a:pt x="2055" y="4268"/>
                    <a:pt x="2009" y="4223"/>
                    <a:pt x="1964" y="4200"/>
                  </a:cubicBezTo>
                  <a:cubicBezTo>
                    <a:pt x="1941" y="4177"/>
                    <a:pt x="1918" y="4177"/>
                    <a:pt x="1872" y="4154"/>
                  </a:cubicBezTo>
                  <a:cubicBezTo>
                    <a:pt x="1827" y="4131"/>
                    <a:pt x="1804" y="4109"/>
                    <a:pt x="1758" y="4063"/>
                  </a:cubicBezTo>
                  <a:cubicBezTo>
                    <a:pt x="1667" y="3994"/>
                    <a:pt x="1621" y="3903"/>
                    <a:pt x="1553" y="3835"/>
                  </a:cubicBezTo>
                  <a:cubicBezTo>
                    <a:pt x="1484" y="3743"/>
                    <a:pt x="1416" y="3652"/>
                    <a:pt x="1370" y="3538"/>
                  </a:cubicBezTo>
                  <a:cubicBezTo>
                    <a:pt x="1051" y="3036"/>
                    <a:pt x="823" y="2488"/>
                    <a:pt x="663" y="1917"/>
                  </a:cubicBezTo>
                  <a:cubicBezTo>
                    <a:pt x="480" y="1301"/>
                    <a:pt x="343" y="662"/>
                    <a:pt x="206" y="23"/>
                  </a:cubicBezTo>
                  <a:cubicBezTo>
                    <a:pt x="138" y="23"/>
                    <a:pt x="69" y="0"/>
                    <a:pt x="1"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1188484" y="2013932"/>
              <a:ext cx="123739" cy="242834"/>
            </a:xfrm>
            <a:custGeom>
              <a:avLst/>
              <a:gdLst/>
              <a:ahLst/>
              <a:cxnLst/>
              <a:rect l="l" t="t" r="r" b="b"/>
              <a:pathLst>
                <a:path w="2238" h="4392" extrusionOk="0">
                  <a:moveTo>
                    <a:pt x="92" y="0"/>
                  </a:moveTo>
                  <a:cubicBezTo>
                    <a:pt x="92" y="23"/>
                    <a:pt x="69" y="46"/>
                    <a:pt x="46" y="69"/>
                  </a:cubicBezTo>
                  <a:cubicBezTo>
                    <a:pt x="24" y="114"/>
                    <a:pt x="24" y="137"/>
                    <a:pt x="1" y="183"/>
                  </a:cubicBezTo>
                  <a:cubicBezTo>
                    <a:pt x="389" y="708"/>
                    <a:pt x="777" y="1233"/>
                    <a:pt x="1142" y="1781"/>
                  </a:cubicBezTo>
                  <a:cubicBezTo>
                    <a:pt x="1462" y="2283"/>
                    <a:pt x="1736" y="2808"/>
                    <a:pt x="1895" y="3378"/>
                  </a:cubicBezTo>
                  <a:cubicBezTo>
                    <a:pt x="1941" y="3492"/>
                    <a:pt x="1964" y="3584"/>
                    <a:pt x="1987" y="3698"/>
                  </a:cubicBezTo>
                  <a:cubicBezTo>
                    <a:pt x="2009" y="3812"/>
                    <a:pt x="2032" y="3903"/>
                    <a:pt x="2032" y="4017"/>
                  </a:cubicBezTo>
                  <a:cubicBezTo>
                    <a:pt x="2032" y="4063"/>
                    <a:pt x="2032" y="4109"/>
                    <a:pt x="2032" y="4154"/>
                  </a:cubicBezTo>
                  <a:cubicBezTo>
                    <a:pt x="2009" y="4200"/>
                    <a:pt x="2009" y="4223"/>
                    <a:pt x="1987" y="4268"/>
                  </a:cubicBezTo>
                  <a:cubicBezTo>
                    <a:pt x="1987" y="4314"/>
                    <a:pt x="2009" y="4360"/>
                    <a:pt x="2055" y="4383"/>
                  </a:cubicBezTo>
                  <a:cubicBezTo>
                    <a:pt x="2067" y="4389"/>
                    <a:pt x="2081" y="4392"/>
                    <a:pt x="2095" y="4392"/>
                  </a:cubicBezTo>
                  <a:cubicBezTo>
                    <a:pt x="2133" y="4392"/>
                    <a:pt x="2169" y="4370"/>
                    <a:pt x="2169" y="4337"/>
                  </a:cubicBezTo>
                  <a:cubicBezTo>
                    <a:pt x="2215" y="4223"/>
                    <a:pt x="2238" y="4132"/>
                    <a:pt x="2238" y="4017"/>
                  </a:cubicBezTo>
                  <a:cubicBezTo>
                    <a:pt x="2238" y="3926"/>
                    <a:pt x="2215" y="3812"/>
                    <a:pt x="2192" y="3721"/>
                  </a:cubicBezTo>
                  <a:cubicBezTo>
                    <a:pt x="2146" y="3515"/>
                    <a:pt x="2101" y="3333"/>
                    <a:pt x="2032" y="3127"/>
                  </a:cubicBezTo>
                  <a:cubicBezTo>
                    <a:pt x="1895" y="2739"/>
                    <a:pt x="1690" y="2351"/>
                    <a:pt x="1484" y="1986"/>
                  </a:cubicBezTo>
                  <a:cubicBezTo>
                    <a:pt x="1074" y="1278"/>
                    <a:pt x="594" y="639"/>
                    <a:pt x="92"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662227" y="1866251"/>
              <a:ext cx="514971" cy="298124"/>
            </a:xfrm>
            <a:custGeom>
              <a:avLst/>
              <a:gdLst/>
              <a:ahLst/>
              <a:cxnLst/>
              <a:rect l="l" t="t" r="r" b="b"/>
              <a:pathLst>
                <a:path w="9314" h="5392" extrusionOk="0">
                  <a:moveTo>
                    <a:pt x="8894" y="1645"/>
                  </a:moveTo>
                  <a:cubicBezTo>
                    <a:pt x="8880" y="1650"/>
                    <a:pt x="8880" y="1667"/>
                    <a:pt x="8880" y="1667"/>
                  </a:cubicBezTo>
                  <a:cubicBezTo>
                    <a:pt x="8884" y="1660"/>
                    <a:pt x="8889" y="1653"/>
                    <a:pt x="8894" y="1645"/>
                  </a:cubicBezTo>
                  <a:close/>
                  <a:moveTo>
                    <a:pt x="7990" y="1"/>
                  </a:moveTo>
                  <a:lnTo>
                    <a:pt x="7990" y="1"/>
                  </a:lnTo>
                  <a:cubicBezTo>
                    <a:pt x="8012" y="46"/>
                    <a:pt x="8012" y="92"/>
                    <a:pt x="8035" y="115"/>
                  </a:cubicBezTo>
                  <a:cubicBezTo>
                    <a:pt x="8035" y="115"/>
                    <a:pt x="8035" y="138"/>
                    <a:pt x="8035" y="138"/>
                  </a:cubicBezTo>
                  <a:cubicBezTo>
                    <a:pt x="8035" y="160"/>
                    <a:pt x="8035" y="183"/>
                    <a:pt x="8035" y="183"/>
                  </a:cubicBezTo>
                  <a:cubicBezTo>
                    <a:pt x="8035" y="183"/>
                    <a:pt x="8035" y="183"/>
                    <a:pt x="8035" y="206"/>
                  </a:cubicBezTo>
                  <a:lnTo>
                    <a:pt x="8081" y="206"/>
                  </a:lnTo>
                  <a:cubicBezTo>
                    <a:pt x="8241" y="229"/>
                    <a:pt x="8378" y="252"/>
                    <a:pt x="8514" y="297"/>
                  </a:cubicBezTo>
                  <a:lnTo>
                    <a:pt x="8537" y="297"/>
                  </a:lnTo>
                  <a:cubicBezTo>
                    <a:pt x="8629" y="320"/>
                    <a:pt x="8720" y="366"/>
                    <a:pt x="8811" y="411"/>
                  </a:cubicBezTo>
                  <a:cubicBezTo>
                    <a:pt x="8880" y="457"/>
                    <a:pt x="8925" y="503"/>
                    <a:pt x="8971" y="548"/>
                  </a:cubicBezTo>
                  <a:cubicBezTo>
                    <a:pt x="9017" y="594"/>
                    <a:pt x="9039" y="640"/>
                    <a:pt x="9062" y="685"/>
                  </a:cubicBezTo>
                  <a:cubicBezTo>
                    <a:pt x="9085" y="731"/>
                    <a:pt x="9108" y="777"/>
                    <a:pt x="9108" y="822"/>
                  </a:cubicBezTo>
                  <a:cubicBezTo>
                    <a:pt x="9131" y="891"/>
                    <a:pt x="9131" y="959"/>
                    <a:pt x="9131" y="1005"/>
                  </a:cubicBezTo>
                  <a:cubicBezTo>
                    <a:pt x="9131" y="1096"/>
                    <a:pt x="9108" y="1165"/>
                    <a:pt x="9085" y="1256"/>
                  </a:cubicBezTo>
                  <a:cubicBezTo>
                    <a:pt x="9042" y="1386"/>
                    <a:pt x="8978" y="1516"/>
                    <a:pt x="8894" y="1645"/>
                  </a:cubicBezTo>
                  <a:lnTo>
                    <a:pt x="8894" y="1645"/>
                  </a:lnTo>
                  <a:cubicBezTo>
                    <a:pt x="8896" y="1645"/>
                    <a:pt x="8899" y="1644"/>
                    <a:pt x="8903" y="1644"/>
                  </a:cubicBezTo>
                  <a:cubicBezTo>
                    <a:pt x="8697" y="1964"/>
                    <a:pt x="8446" y="2215"/>
                    <a:pt x="8195" y="2466"/>
                  </a:cubicBezTo>
                  <a:lnTo>
                    <a:pt x="8172" y="2466"/>
                  </a:lnTo>
                  <a:cubicBezTo>
                    <a:pt x="7875" y="2762"/>
                    <a:pt x="7533" y="3014"/>
                    <a:pt x="7191" y="3242"/>
                  </a:cubicBezTo>
                  <a:cubicBezTo>
                    <a:pt x="6825" y="3493"/>
                    <a:pt x="6460" y="3698"/>
                    <a:pt x="6072" y="3904"/>
                  </a:cubicBezTo>
                  <a:cubicBezTo>
                    <a:pt x="5593" y="4155"/>
                    <a:pt x="5091" y="4383"/>
                    <a:pt x="4566" y="4566"/>
                  </a:cubicBezTo>
                  <a:cubicBezTo>
                    <a:pt x="4064" y="4771"/>
                    <a:pt x="3561" y="4931"/>
                    <a:pt x="3036" y="5045"/>
                  </a:cubicBezTo>
                  <a:cubicBezTo>
                    <a:pt x="2559" y="5144"/>
                    <a:pt x="2082" y="5209"/>
                    <a:pt x="1605" y="5209"/>
                  </a:cubicBezTo>
                  <a:cubicBezTo>
                    <a:pt x="1535" y="5209"/>
                    <a:pt x="1464" y="5208"/>
                    <a:pt x="1393" y="5205"/>
                  </a:cubicBezTo>
                  <a:cubicBezTo>
                    <a:pt x="1188" y="5182"/>
                    <a:pt x="982" y="5159"/>
                    <a:pt x="800" y="5091"/>
                  </a:cubicBezTo>
                  <a:cubicBezTo>
                    <a:pt x="800" y="5113"/>
                    <a:pt x="800" y="5113"/>
                    <a:pt x="800" y="5113"/>
                  </a:cubicBezTo>
                  <a:cubicBezTo>
                    <a:pt x="800" y="5113"/>
                    <a:pt x="800" y="5113"/>
                    <a:pt x="777" y="5091"/>
                  </a:cubicBezTo>
                  <a:cubicBezTo>
                    <a:pt x="685" y="5068"/>
                    <a:pt x="594" y="5022"/>
                    <a:pt x="503" y="4977"/>
                  </a:cubicBezTo>
                  <a:cubicBezTo>
                    <a:pt x="434" y="4931"/>
                    <a:pt x="389" y="4885"/>
                    <a:pt x="343" y="4840"/>
                  </a:cubicBezTo>
                  <a:cubicBezTo>
                    <a:pt x="297" y="4794"/>
                    <a:pt x="275" y="4748"/>
                    <a:pt x="229" y="4703"/>
                  </a:cubicBezTo>
                  <a:cubicBezTo>
                    <a:pt x="229" y="4657"/>
                    <a:pt x="206" y="4611"/>
                    <a:pt x="183" y="4566"/>
                  </a:cubicBezTo>
                  <a:cubicBezTo>
                    <a:pt x="183" y="4497"/>
                    <a:pt x="183" y="4452"/>
                    <a:pt x="183" y="4383"/>
                  </a:cubicBezTo>
                  <a:cubicBezTo>
                    <a:pt x="183" y="4292"/>
                    <a:pt x="206" y="4223"/>
                    <a:pt x="229" y="4132"/>
                  </a:cubicBezTo>
                  <a:cubicBezTo>
                    <a:pt x="275" y="3972"/>
                    <a:pt x="343" y="3835"/>
                    <a:pt x="434" y="3721"/>
                  </a:cubicBezTo>
                  <a:lnTo>
                    <a:pt x="434" y="3721"/>
                  </a:lnTo>
                  <a:cubicBezTo>
                    <a:pt x="434" y="3721"/>
                    <a:pt x="429" y="3721"/>
                    <a:pt x="424" y="3723"/>
                  </a:cubicBezTo>
                  <a:lnTo>
                    <a:pt x="424" y="3723"/>
                  </a:lnTo>
                  <a:cubicBezTo>
                    <a:pt x="488" y="3621"/>
                    <a:pt x="553" y="3556"/>
                    <a:pt x="617" y="3470"/>
                  </a:cubicBezTo>
                  <a:cubicBezTo>
                    <a:pt x="594" y="3424"/>
                    <a:pt x="571" y="3402"/>
                    <a:pt x="571" y="3379"/>
                  </a:cubicBezTo>
                  <a:cubicBezTo>
                    <a:pt x="548" y="3333"/>
                    <a:pt x="548" y="3310"/>
                    <a:pt x="526" y="3287"/>
                  </a:cubicBezTo>
                  <a:cubicBezTo>
                    <a:pt x="480" y="3333"/>
                    <a:pt x="434" y="3379"/>
                    <a:pt x="389" y="3447"/>
                  </a:cubicBezTo>
                  <a:cubicBezTo>
                    <a:pt x="252" y="3630"/>
                    <a:pt x="115" y="3858"/>
                    <a:pt x="46" y="4086"/>
                  </a:cubicBezTo>
                  <a:cubicBezTo>
                    <a:pt x="23" y="4132"/>
                    <a:pt x="23" y="4200"/>
                    <a:pt x="1" y="4269"/>
                  </a:cubicBezTo>
                  <a:cubicBezTo>
                    <a:pt x="1" y="4337"/>
                    <a:pt x="1" y="4383"/>
                    <a:pt x="1" y="4452"/>
                  </a:cubicBezTo>
                  <a:cubicBezTo>
                    <a:pt x="1" y="4520"/>
                    <a:pt x="1" y="4566"/>
                    <a:pt x="23" y="4634"/>
                  </a:cubicBezTo>
                  <a:cubicBezTo>
                    <a:pt x="23" y="4703"/>
                    <a:pt x="69" y="4748"/>
                    <a:pt x="92" y="4817"/>
                  </a:cubicBezTo>
                  <a:cubicBezTo>
                    <a:pt x="138" y="4931"/>
                    <a:pt x="229" y="4999"/>
                    <a:pt x="320" y="5068"/>
                  </a:cubicBezTo>
                  <a:cubicBezTo>
                    <a:pt x="411" y="5136"/>
                    <a:pt x="526" y="5205"/>
                    <a:pt x="640" y="5250"/>
                  </a:cubicBezTo>
                  <a:cubicBezTo>
                    <a:pt x="868" y="5319"/>
                    <a:pt x="1119" y="5365"/>
                    <a:pt x="1347" y="5387"/>
                  </a:cubicBezTo>
                  <a:cubicBezTo>
                    <a:pt x="1416" y="5390"/>
                    <a:pt x="1485" y="5392"/>
                    <a:pt x="1554" y="5392"/>
                  </a:cubicBezTo>
                  <a:cubicBezTo>
                    <a:pt x="2010" y="5392"/>
                    <a:pt x="2466" y="5330"/>
                    <a:pt x="2922" y="5250"/>
                  </a:cubicBezTo>
                  <a:cubicBezTo>
                    <a:pt x="3447" y="5136"/>
                    <a:pt x="3995" y="4977"/>
                    <a:pt x="4497" y="4794"/>
                  </a:cubicBezTo>
                  <a:cubicBezTo>
                    <a:pt x="5045" y="4611"/>
                    <a:pt x="5547" y="4383"/>
                    <a:pt x="6049" y="4132"/>
                  </a:cubicBezTo>
                  <a:cubicBezTo>
                    <a:pt x="6529" y="3881"/>
                    <a:pt x="7008" y="3584"/>
                    <a:pt x="7465" y="3287"/>
                  </a:cubicBezTo>
                  <a:cubicBezTo>
                    <a:pt x="7898" y="2991"/>
                    <a:pt x="8286" y="2648"/>
                    <a:pt x="8651" y="2260"/>
                  </a:cubicBezTo>
                  <a:cubicBezTo>
                    <a:pt x="8857" y="2032"/>
                    <a:pt x="9062" y="1781"/>
                    <a:pt x="9176" y="1484"/>
                  </a:cubicBezTo>
                  <a:cubicBezTo>
                    <a:pt x="9245" y="1370"/>
                    <a:pt x="9291" y="1233"/>
                    <a:pt x="9313" y="1096"/>
                  </a:cubicBezTo>
                  <a:cubicBezTo>
                    <a:pt x="9313" y="982"/>
                    <a:pt x="9313" y="845"/>
                    <a:pt x="9268" y="731"/>
                  </a:cubicBezTo>
                  <a:cubicBezTo>
                    <a:pt x="9245" y="617"/>
                    <a:pt x="9199" y="526"/>
                    <a:pt x="9131" y="457"/>
                  </a:cubicBezTo>
                  <a:cubicBezTo>
                    <a:pt x="9062" y="366"/>
                    <a:pt x="8971" y="297"/>
                    <a:pt x="8880" y="252"/>
                  </a:cubicBezTo>
                  <a:cubicBezTo>
                    <a:pt x="8766" y="183"/>
                    <a:pt x="8651" y="138"/>
                    <a:pt x="8537" y="115"/>
                  </a:cubicBezTo>
                  <a:cubicBezTo>
                    <a:pt x="8400" y="69"/>
                    <a:pt x="8263" y="46"/>
                    <a:pt x="8126" y="23"/>
                  </a:cubicBezTo>
                  <a:lnTo>
                    <a:pt x="8104" y="23"/>
                  </a:lnTo>
                  <a:cubicBezTo>
                    <a:pt x="8081" y="23"/>
                    <a:pt x="8035" y="23"/>
                    <a:pt x="799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674833" y="2094657"/>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1115279" y="2002543"/>
              <a:ext cx="55" cy="5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1114062" y="2002543"/>
              <a:ext cx="55" cy="5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1132972" y="1882672"/>
              <a:ext cx="55" cy="55"/>
            </a:xfrm>
            <a:custGeom>
              <a:avLst/>
              <a:gdLst/>
              <a:ahLst/>
              <a:cxnLst/>
              <a:rect l="l" t="t" r="r" b="b"/>
              <a:pathLst>
                <a:path w="1" h="1" extrusionOk="0">
                  <a:moveTo>
                    <a:pt x="0" y="0"/>
                  </a:move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1132972" y="1882672"/>
              <a:ext cx="55" cy="55"/>
            </a:xfrm>
            <a:custGeom>
              <a:avLst/>
              <a:gdLst/>
              <a:ahLst/>
              <a:cxnLst/>
              <a:rect l="l" t="t" r="r" b="b"/>
              <a:pathLst>
                <a:path w="1" h="1" extrusionOk="0">
                  <a:moveTo>
                    <a:pt x="0" y="0"/>
                  </a:moveTo>
                  <a:lnTo>
                    <a:pt x="0" y="0"/>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996680" y="2082051"/>
              <a:ext cx="1327" cy="55"/>
            </a:xfrm>
            <a:custGeom>
              <a:avLst/>
              <a:gdLst/>
              <a:ahLst/>
              <a:cxnLst/>
              <a:rect l="l" t="t" r="r" b="b"/>
              <a:pathLst>
                <a:path w="24" h="1" extrusionOk="0">
                  <a:moveTo>
                    <a:pt x="0" y="1"/>
                  </a:moveTo>
                  <a:cubicBezTo>
                    <a:pt x="23" y="1"/>
                    <a:pt x="23" y="1"/>
                    <a:pt x="23" y="1"/>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705133"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706404"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706404" y="2147681"/>
              <a:ext cx="55" cy="1327"/>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691255" y="1939456"/>
              <a:ext cx="516243" cy="290328"/>
            </a:xfrm>
            <a:custGeom>
              <a:avLst/>
              <a:gdLst/>
              <a:ahLst/>
              <a:cxnLst/>
              <a:rect l="l" t="t" r="r" b="b"/>
              <a:pathLst>
                <a:path w="9337" h="5251" extrusionOk="0">
                  <a:moveTo>
                    <a:pt x="8218" y="2306"/>
                  </a:moveTo>
                  <a:cubicBezTo>
                    <a:pt x="8218" y="2306"/>
                    <a:pt x="8196" y="2306"/>
                    <a:pt x="8195" y="2327"/>
                  </a:cubicBezTo>
                  <a:lnTo>
                    <a:pt x="8195" y="2327"/>
                  </a:lnTo>
                  <a:cubicBezTo>
                    <a:pt x="8203" y="2320"/>
                    <a:pt x="8210" y="2313"/>
                    <a:pt x="8218" y="2306"/>
                  </a:cubicBezTo>
                  <a:close/>
                  <a:moveTo>
                    <a:pt x="6118" y="3744"/>
                  </a:moveTo>
                  <a:cubicBezTo>
                    <a:pt x="6108" y="3744"/>
                    <a:pt x="6102" y="3748"/>
                    <a:pt x="6099" y="3753"/>
                  </a:cubicBezTo>
                  <a:lnTo>
                    <a:pt x="6099" y="3753"/>
                  </a:lnTo>
                  <a:cubicBezTo>
                    <a:pt x="6105" y="3750"/>
                    <a:pt x="6112" y="3747"/>
                    <a:pt x="6118" y="3744"/>
                  </a:cubicBezTo>
                  <a:close/>
                  <a:moveTo>
                    <a:pt x="8674" y="0"/>
                  </a:moveTo>
                  <a:cubicBezTo>
                    <a:pt x="8651" y="0"/>
                    <a:pt x="8606" y="23"/>
                    <a:pt x="8606" y="69"/>
                  </a:cubicBezTo>
                  <a:cubicBezTo>
                    <a:pt x="8583" y="115"/>
                    <a:pt x="8583" y="160"/>
                    <a:pt x="8629" y="183"/>
                  </a:cubicBezTo>
                  <a:cubicBezTo>
                    <a:pt x="8651" y="183"/>
                    <a:pt x="8651" y="183"/>
                    <a:pt x="8674" y="206"/>
                  </a:cubicBezTo>
                  <a:cubicBezTo>
                    <a:pt x="8697" y="206"/>
                    <a:pt x="8720" y="229"/>
                    <a:pt x="8766" y="229"/>
                  </a:cubicBezTo>
                  <a:cubicBezTo>
                    <a:pt x="8766" y="252"/>
                    <a:pt x="8766" y="252"/>
                    <a:pt x="8766" y="252"/>
                  </a:cubicBezTo>
                  <a:lnTo>
                    <a:pt x="8788" y="252"/>
                  </a:lnTo>
                  <a:cubicBezTo>
                    <a:pt x="8788" y="252"/>
                    <a:pt x="8788" y="274"/>
                    <a:pt x="8811" y="274"/>
                  </a:cubicBezTo>
                  <a:lnTo>
                    <a:pt x="8834" y="274"/>
                  </a:lnTo>
                  <a:cubicBezTo>
                    <a:pt x="8880" y="320"/>
                    <a:pt x="8948" y="366"/>
                    <a:pt x="8994" y="411"/>
                  </a:cubicBezTo>
                  <a:cubicBezTo>
                    <a:pt x="9017" y="457"/>
                    <a:pt x="9039" y="503"/>
                    <a:pt x="9062" y="525"/>
                  </a:cubicBezTo>
                  <a:cubicBezTo>
                    <a:pt x="9085" y="594"/>
                    <a:pt x="9108" y="640"/>
                    <a:pt x="9131" y="685"/>
                  </a:cubicBezTo>
                  <a:cubicBezTo>
                    <a:pt x="9131" y="754"/>
                    <a:pt x="9131" y="799"/>
                    <a:pt x="9131" y="845"/>
                  </a:cubicBezTo>
                  <a:cubicBezTo>
                    <a:pt x="9131" y="936"/>
                    <a:pt x="9108" y="1028"/>
                    <a:pt x="9085" y="1119"/>
                  </a:cubicBezTo>
                  <a:cubicBezTo>
                    <a:pt x="9039" y="1256"/>
                    <a:pt x="8971" y="1393"/>
                    <a:pt x="8902" y="1530"/>
                  </a:cubicBezTo>
                  <a:cubicBezTo>
                    <a:pt x="8902" y="1507"/>
                    <a:pt x="8902" y="1507"/>
                    <a:pt x="8902" y="1507"/>
                  </a:cubicBezTo>
                  <a:cubicBezTo>
                    <a:pt x="8720" y="1804"/>
                    <a:pt x="8469" y="2078"/>
                    <a:pt x="8195" y="2329"/>
                  </a:cubicBezTo>
                  <a:cubicBezTo>
                    <a:pt x="8195" y="2328"/>
                    <a:pt x="8195" y="2327"/>
                    <a:pt x="8195" y="2327"/>
                  </a:cubicBezTo>
                  <a:lnTo>
                    <a:pt x="8195" y="2327"/>
                  </a:lnTo>
                  <a:cubicBezTo>
                    <a:pt x="7904" y="2593"/>
                    <a:pt x="7570" y="2837"/>
                    <a:pt x="7259" y="3059"/>
                  </a:cubicBezTo>
                  <a:cubicBezTo>
                    <a:pt x="6871" y="3333"/>
                    <a:pt x="6483" y="3561"/>
                    <a:pt x="6095" y="3767"/>
                  </a:cubicBezTo>
                  <a:cubicBezTo>
                    <a:pt x="6095" y="3767"/>
                    <a:pt x="6095" y="3760"/>
                    <a:pt x="6099" y="3753"/>
                  </a:cubicBezTo>
                  <a:lnTo>
                    <a:pt x="6099" y="3753"/>
                  </a:lnTo>
                  <a:cubicBezTo>
                    <a:pt x="5603" y="4001"/>
                    <a:pt x="5107" y="4226"/>
                    <a:pt x="4589" y="4429"/>
                  </a:cubicBezTo>
                  <a:cubicBezTo>
                    <a:pt x="4064" y="4634"/>
                    <a:pt x="3539" y="4771"/>
                    <a:pt x="3014" y="4908"/>
                  </a:cubicBezTo>
                  <a:cubicBezTo>
                    <a:pt x="3014" y="4908"/>
                    <a:pt x="3036" y="4885"/>
                    <a:pt x="3036" y="4885"/>
                  </a:cubicBezTo>
                  <a:lnTo>
                    <a:pt x="3036" y="4885"/>
                  </a:lnTo>
                  <a:cubicBezTo>
                    <a:pt x="2566" y="4987"/>
                    <a:pt x="2059" y="5071"/>
                    <a:pt x="1565" y="5071"/>
                  </a:cubicBezTo>
                  <a:cubicBezTo>
                    <a:pt x="1508" y="5071"/>
                    <a:pt x="1450" y="5070"/>
                    <a:pt x="1393" y="5068"/>
                  </a:cubicBezTo>
                  <a:cubicBezTo>
                    <a:pt x="1188" y="5045"/>
                    <a:pt x="982" y="5022"/>
                    <a:pt x="777" y="4954"/>
                  </a:cubicBezTo>
                  <a:cubicBezTo>
                    <a:pt x="685" y="4931"/>
                    <a:pt x="594" y="4885"/>
                    <a:pt x="503" y="4839"/>
                  </a:cubicBezTo>
                  <a:cubicBezTo>
                    <a:pt x="457" y="4794"/>
                    <a:pt x="389" y="4748"/>
                    <a:pt x="343" y="4702"/>
                  </a:cubicBezTo>
                  <a:cubicBezTo>
                    <a:pt x="320" y="4657"/>
                    <a:pt x="275" y="4611"/>
                    <a:pt x="252" y="4566"/>
                  </a:cubicBezTo>
                  <a:cubicBezTo>
                    <a:pt x="229" y="4520"/>
                    <a:pt x="206" y="4474"/>
                    <a:pt x="206" y="4406"/>
                  </a:cubicBezTo>
                  <a:cubicBezTo>
                    <a:pt x="183" y="4360"/>
                    <a:pt x="183" y="4314"/>
                    <a:pt x="183" y="4246"/>
                  </a:cubicBezTo>
                  <a:cubicBezTo>
                    <a:pt x="183" y="4155"/>
                    <a:pt x="206" y="4086"/>
                    <a:pt x="229" y="4018"/>
                  </a:cubicBezTo>
                  <a:cubicBezTo>
                    <a:pt x="229" y="3972"/>
                    <a:pt x="252" y="3949"/>
                    <a:pt x="252" y="3926"/>
                  </a:cubicBezTo>
                  <a:cubicBezTo>
                    <a:pt x="275" y="3904"/>
                    <a:pt x="275" y="3881"/>
                    <a:pt x="252" y="3858"/>
                  </a:cubicBezTo>
                  <a:cubicBezTo>
                    <a:pt x="252" y="3835"/>
                    <a:pt x="229" y="3812"/>
                    <a:pt x="206" y="3789"/>
                  </a:cubicBezTo>
                  <a:cubicBezTo>
                    <a:pt x="200" y="3783"/>
                    <a:pt x="191" y="3781"/>
                    <a:pt x="180" y="3781"/>
                  </a:cubicBezTo>
                  <a:cubicBezTo>
                    <a:pt x="150" y="3781"/>
                    <a:pt x="109" y="3802"/>
                    <a:pt x="92" y="3835"/>
                  </a:cubicBezTo>
                  <a:cubicBezTo>
                    <a:pt x="46" y="3972"/>
                    <a:pt x="23" y="4086"/>
                    <a:pt x="1" y="4223"/>
                  </a:cubicBezTo>
                  <a:cubicBezTo>
                    <a:pt x="1" y="4269"/>
                    <a:pt x="1" y="4314"/>
                    <a:pt x="1" y="4360"/>
                  </a:cubicBezTo>
                  <a:cubicBezTo>
                    <a:pt x="1" y="4406"/>
                    <a:pt x="23" y="4474"/>
                    <a:pt x="46" y="4520"/>
                  </a:cubicBezTo>
                  <a:cubicBezTo>
                    <a:pt x="69" y="4611"/>
                    <a:pt x="115" y="4680"/>
                    <a:pt x="160" y="4748"/>
                  </a:cubicBezTo>
                  <a:cubicBezTo>
                    <a:pt x="206" y="4839"/>
                    <a:pt x="297" y="4908"/>
                    <a:pt x="366" y="4954"/>
                  </a:cubicBezTo>
                  <a:cubicBezTo>
                    <a:pt x="571" y="5091"/>
                    <a:pt x="800" y="5159"/>
                    <a:pt x="1051" y="5205"/>
                  </a:cubicBezTo>
                  <a:cubicBezTo>
                    <a:pt x="1279" y="5250"/>
                    <a:pt x="1507" y="5250"/>
                    <a:pt x="1735" y="5250"/>
                  </a:cubicBezTo>
                  <a:cubicBezTo>
                    <a:pt x="1986" y="5250"/>
                    <a:pt x="2260" y="5205"/>
                    <a:pt x="2511" y="5182"/>
                  </a:cubicBezTo>
                  <a:cubicBezTo>
                    <a:pt x="2762" y="5136"/>
                    <a:pt x="3036" y="5091"/>
                    <a:pt x="3287" y="5022"/>
                  </a:cubicBezTo>
                  <a:cubicBezTo>
                    <a:pt x="3812" y="4885"/>
                    <a:pt x="4315" y="4725"/>
                    <a:pt x="4817" y="4543"/>
                  </a:cubicBezTo>
                  <a:cubicBezTo>
                    <a:pt x="5319" y="4337"/>
                    <a:pt x="5798" y="4109"/>
                    <a:pt x="6278" y="3858"/>
                  </a:cubicBezTo>
                  <a:cubicBezTo>
                    <a:pt x="6734" y="3630"/>
                    <a:pt x="7168" y="3356"/>
                    <a:pt x="7579" y="3059"/>
                  </a:cubicBezTo>
                  <a:cubicBezTo>
                    <a:pt x="7944" y="2785"/>
                    <a:pt x="8309" y="2488"/>
                    <a:pt x="8606" y="2169"/>
                  </a:cubicBezTo>
                  <a:cubicBezTo>
                    <a:pt x="8766" y="1986"/>
                    <a:pt x="8925" y="1804"/>
                    <a:pt x="9039" y="1621"/>
                  </a:cubicBezTo>
                  <a:cubicBezTo>
                    <a:pt x="9176" y="1416"/>
                    <a:pt x="9268" y="1210"/>
                    <a:pt x="9313" y="982"/>
                  </a:cubicBezTo>
                  <a:cubicBezTo>
                    <a:pt x="9336" y="891"/>
                    <a:pt x="9336" y="777"/>
                    <a:pt x="9313" y="685"/>
                  </a:cubicBezTo>
                  <a:cubicBezTo>
                    <a:pt x="9291" y="594"/>
                    <a:pt x="9268" y="480"/>
                    <a:pt x="9199" y="389"/>
                  </a:cubicBezTo>
                  <a:cubicBezTo>
                    <a:pt x="9176" y="343"/>
                    <a:pt x="9108" y="274"/>
                    <a:pt x="9062" y="229"/>
                  </a:cubicBezTo>
                  <a:cubicBezTo>
                    <a:pt x="9017" y="183"/>
                    <a:pt x="8971" y="160"/>
                    <a:pt x="8925" y="115"/>
                  </a:cubicBezTo>
                  <a:lnTo>
                    <a:pt x="8902" y="115"/>
                  </a:lnTo>
                  <a:cubicBezTo>
                    <a:pt x="8902" y="115"/>
                    <a:pt x="8880" y="115"/>
                    <a:pt x="8880" y="92"/>
                  </a:cubicBezTo>
                  <a:lnTo>
                    <a:pt x="8857" y="92"/>
                  </a:lnTo>
                  <a:cubicBezTo>
                    <a:pt x="8857" y="92"/>
                    <a:pt x="8857" y="69"/>
                    <a:pt x="8834" y="69"/>
                  </a:cubicBezTo>
                  <a:cubicBezTo>
                    <a:pt x="8788" y="46"/>
                    <a:pt x="8766" y="46"/>
                    <a:pt x="8743" y="23"/>
                  </a:cubicBezTo>
                  <a:lnTo>
                    <a:pt x="8720" y="23"/>
                  </a:lnTo>
                  <a:cubicBezTo>
                    <a:pt x="8697" y="23"/>
                    <a:pt x="8697" y="0"/>
                    <a:pt x="867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363160" y="833919"/>
              <a:ext cx="181738" cy="170404"/>
            </a:xfrm>
            <a:custGeom>
              <a:avLst/>
              <a:gdLst/>
              <a:ahLst/>
              <a:cxnLst/>
              <a:rect l="l" t="t" r="r" b="b"/>
              <a:pathLst>
                <a:path w="3287" h="3082" extrusionOk="0">
                  <a:moveTo>
                    <a:pt x="936" y="1"/>
                  </a:moveTo>
                  <a:cubicBezTo>
                    <a:pt x="845" y="1"/>
                    <a:pt x="730" y="23"/>
                    <a:pt x="639" y="46"/>
                  </a:cubicBezTo>
                  <a:cubicBezTo>
                    <a:pt x="525" y="92"/>
                    <a:pt x="411" y="183"/>
                    <a:pt x="342" y="274"/>
                  </a:cubicBezTo>
                  <a:cubicBezTo>
                    <a:pt x="297" y="320"/>
                    <a:pt x="251" y="389"/>
                    <a:pt x="228" y="457"/>
                  </a:cubicBezTo>
                  <a:cubicBezTo>
                    <a:pt x="183" y="503"/>
                    <a:pt x="160" y="571"/>
                    <a:pt x="137" y="662"/>
                  </a:cubicBezTo>
                  <a:cubicBezTo>
                    <a:pt x="91" y="799"/>
                    <a:pt x="69" y="982"/>
                    <a:pt x="46" y="1142"/>
                  </a:cubicBezTo>
                  <a:cubicBezTo>
                    <a:pt x="0" y="1507"/>
                    <a:pt x="0" y="1895"/>
                    <a:pt x="23" y="2260"/>
                  </a:cubicBezTo>
                  <a:cubicBezTo>
                    <a:pt x="23" y="2534"/>
                    <a:pt x="69" y="2785"/>
                    <a:pt x="91" y="3059"/>
                  </a:cubicBezTo>
                  <a:lnTo>
                    <a:pt x="183" y="3059"/>
                  </a:lnTo>
                  <a:cubicBezTo>
                    <a:pt x="205" y="3059"/>
                    <a:pt x="228" y="3082"/>
                    <a:pt x="251" y="3082"/>
                  </a:cubicBezTo>
                  <a:lnTo>
                    <a:pt x="274" y="3082"/>
                  </a:lnTo>
                  <a:cubicBezTo>
                    <a:pt x="251" y="2694"/>
                    <a:pt x="205" y="2283"/>
                    <a:pt x="205" y="1872"/>
                  </a:cubicBezTo>
                  <a:cubicBezTo>
                    <a:pt x="205" y="1530"/>
                    <a:pt x="205" y="1165"/>
                    <a:pt x="297" y="822"/>
                  </a:cubicBezTo>
                  <a:cubicBezTo>
                    <a:pt x="320" y="731"/>
                    <a:pt x="365" y="617"/>
                    <a:pt x="411" y="503"/>
                  </a:cubicBezTo>
                  <a:cubicBezTo>
                    <a:pt x="434" y="457"/>
                    <a:pt x="479" y="411"/>
                    <a:pt x="525" y="366"/>
                  </a:cubicBezTo>
                  <a:cubicBezTo>
                    <a:pt x="548" y="320"/>
                    <a:pt x="594" y="297"/>
                    <a:pt x="616" y="274"/>
                  </a:cubicBezTo>
                  <a:cubicBezTo>
                    <a:pt x="662" y="252"/>
                    <a:pt x="685" y="229"/>
                    <a:pt x="730" y="229"/>
                  </a:cubicBezTo>
                  <a:cubicBezTo>
                    <a:pt x="799" y="206"/>
                    <a:pt x="867" y="206"/>
                    <a:pt x="936" y="206"/>
                  </a:cubicBezTo>
                  <a:cubicBezTo>
                    <a:pt x="1027" y="206"/>
                    <a:pt x="1118" y="206"/>
                    <a:pt x="1187" y="229"/>
                  </a:cubicBezTo>
                  <a:cubicBezTo>
                    <a:pt x="1370" y="274"/>
                    <a:pt x="1529" y="343"/>
                    <a:pt x="1666" y="434"/>
                  </a:cubicBezTo>
                  <a:cubicBezTo>
                    <a:pt x="1666" y="434"/>
                    <a:pt x="1666" y="428"/>
                    <a:pt x="1663" y="422"/>
                  </a:cubicBezTo>
                  <a:lnTo>
                    <a:pt x="1663" y="422"/>
                  </a:lnTo>
                  <a:cubicBezTo>
                    <a:pt x="1951" y="580"/>
                    <a:pt x="2197" y="781"/>
                    <a:pt x="2442" y="982"/>
                  </a:cubicBezTo>
                  <a:cubicBezTo>
                    <a:pt x="2556" y="1096"/>
                    <a:pt x="2671" y="1187"/>
                    <a:pt x="2785" y="1279"/>
                  </a:cubicBezTo>
                  <a:cubicBezTo>
                    <a:pt x="2876" y="1393"/>
                    <a:pt x="2990" y="1484"/>
                    <a:pt x="3104" y="1598"/>
                  </a:cubicBezTo>
                  <a:cubicBezTo>
                    <a:pt x="3127" y="1621"/>
                    <a:pt x="3150" y="1644"/>
                    <a:pt x="3196" y="1667"/>
                  </a:cubicBezTo>
                  <a:cubicBezTo>
                    <a:pt x="3196" y="1667"/>
                    <a:pt x="3218" y="1644"/>
                    <a:pt x="3218" y="1621"/>
                  </a:cubicBezTo>
                  <a:cubicBezTo>
                    <a:pt x="3218" y="1598"/>
                    <a:pt x="3218" y="1598"/>
                    <a:pt x="3241" y="1575"/>
                  </a:cubicBezTo>
                  <a:cubicBezTo>
                    <a:pt x="3241" y="1553"/>
                    <a:pt x="3241" y="1530"/>
                    <a:pt x="3264" y="1530"/>
                  </a:cubicBezTo>
                  <a:cubicBezTo>
                    <a:pt x="3264" y="1507"/>
                    <a:pt x="3264" y="1507"/>
                    <a:pt x="3287" y="1484"/>
                  </a:cubicBezTo>
                  <a:cubicBezTo>
                    <a:pt x="3150" y="1370"/>
                    <a:pt x="3013" y="1233"/>
                    <a:pt x="2876" y="1119"/>
                  </a:cubicBezTo>
                  <a:cubicBezTo>
                    <a:pt x="2716" y="959"/>
                    <a:pt x="2534" y="822"/>
                    <a:pt x="2374" y="662"/>
                  </a:cubicBezTo>
                  <a:cubicBezTo>
                    <a:pt x="2191" y="526"/>
                    <a:pt x="1986" y="389"/>
                    <a:pt x="1780" y="274"/>
                  </a:cubicBezTo>
                  <a:cubicBezTo>
                    <a:pt x="1689" y="229"/>
                    <a:pt x="1598" y="183"/>
                    <a:pt x="1507" y="137"/>
                  </a:cubicBezTo>
                  <a:cubicBezTo>
                    <a:pt x="1392" y="92"/>
                    <a:pt x="1301" y="69"/>
                    <a:pt x="1187" y="46"/>
                  </a:cubicBezTo>
                  <a:cubicBezTo>
                    <a:pt x="1118" y="23"/>
                    <a:pt x="1027" y="1"/>
                    <a:pt x="936"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385829" y="861675"/>
              <a:ext cx="55" cy="5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553692" y="929849"/>
              <a:ext cx="55" cy="5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533511" y="921002"/>
              <a:ext cx="1327" cy="55"/>
            </a:xfrm>
            <a:custGeom>
              <a:avLst/>
              <a:gdLst/>
              <a:ahLst/>
              <a:cxnLst/>
              <a:rect l="l" t="t" r="r" b="b"/>
              <a:pathLst>
                <a:path w="24" h="1" extrusionOk="0">
                  <a:moveTo>
                    <a:pt x="23" y="0"/>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374495" y="937423"/>
              <a:ext cx="55" cy="1327"/>
            </a:xfrm>
            <a:custGeom>
              <a:avLst/>
              <a:gdLst/>
              <a:ahLst/>
              <a:cxnLst/>
              <a:rect l="l" t="t" r="r" b="b"/>
              <a:pathLst>
                <a:path w="1" h="24" extrusionOk="0">
                  <a:moveTo>
                    <a:pt x="0" y="23"/>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876755" y="2301389"/>
              <a:ext cx="90952" cy="82216"/>
            </a:xfrm>
            <a:custGeom>
              <a:avLst/>
              <a:gdLst/>
              <a:ahLst/>
              <a:cxnLst/>
              <a:rect l="l" t="t" r="r" b="b"/>
              <a:pathLst>
                <a:path w="1645" h="1487" extrusionOk="0">
                  <a:moveTo>
                    <a:pt x="841" y="1"/>
                  </a:moveTo>
                  <a:cubicBezTo>
                    <a:pt x="775" y="1"/>
                    <a:pt x="707" y="9"/>
                    <a:pt x="640" y="28"/>
                  </a:cubicBezTo>
                  <a:cubicBezTo>
                    <a:pt x="252" y="119"/>
                    <a:pt x="1" y="530"/>
                    <a:pt x="115" y="918"/>
                  </a:cubicBezTo>
                  <a:cubicBezTo>
                    <a:pt x="193" y="1269"/>
                    <a:pt x="503" y="1486"/>
                    <a:pt x="833" y="1486"/>
                  </a:cubicBezTo>
                  <a:cubicBezTo>
                    <a:pt x="890" y="1486"/>
                    <a:pt x="948" y="1480"/>
                    <a:pt x="1005" y="1466"/>
                  </a:cubicBezTo>
                  <a:cubicBezTo>
                    <a:pt x="1393" y="1375"/>
                    <a:pt x="1644" y="964"/>
                    <a:pt x="1553" y="576"/>
                  </a:cubicBezTo>
                  <a:cubicBezTo>
                    <a:pt x="1477" y="232"/>
                    <a:pt x="1177" y="1"/>
                    <a:pt x="84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1127940" y="2178975"/>
              <a:ext cx="89625" cy="82106"/>
            </a:xfrm>
            <a:custGeom>
              <a:avLst/>
              <a:gdLst/>
              <a:ahLst/>
              <a:cxnLst/>
              <a:rect l="l" t="t" r="r" b="b"/>
              <a:pathLst>
                <a:path w="1621" h="1485" extrusionOk="0">
                  <a:moveTo>
                    <a:pt x="831" y="0"/>
                  </a:moveTo>
                  <a:cubicBezTo>
                    <a:pt x="768" y="0"/>
                    <a:pt x="703" y="9"/>
                    <a:pt x="639" y="28"/>
                  </a:cubicBezTo>
                  <a:cubicBezTo>
                    <a:pt x="228" y="119"/>
                    <a:pt x="0" y="530"/>
                    <a:pt x="91" y="918"/>
                  </a:cubicBezTo>
                  <a:cubicBezTo>
                    <a:pt x="170" y="1252"/>
                    <a:pt x="485" y="1485"/>
                    <a:pt x="819" y="1485"/>
                  </a:cubicBezTo>
                  <a:cubicBezTo>
                    <a:pt x="873" y="1485"/>
                    <a:pt x="928" y="1479"/>
                    <a:pt x="982" y="1466"/>
                  </a:cubicBezTo>
                  <a:cubicBezTo>
                    <a:pt x="1393" y="1375"/>
                    <a:pt x="1621" y="964"/>
                    <a:pt x="1529" y="553"/>
                  </a:cubicBezTo>
                  <a:cubicBezTo>
                    <a:pt x="1453" y="229"/>
                    <a:pt x="1154" y="0"/>
                    <a:pt x="83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1008015" y="2246153"/>
              <a:ext cx="85865" cy="69942"/>
            </a:xfrm>
            <a:custGeom>
              <a:avLst/>
              <a:gdLst/>
              <a:ahLst/>
              <a:cxnLst/>
              <a:rect l="l" t="t" r="r" b="b"/>
              <a:pathLst>
                <a:path w="1553" h="1265" extrusionOk="0">
                  <a:moveTo>
                    <a:pt x="1279" y="0"/>
                  </a:moveTo>
                  <a:cubicBezTo>
                    <a:pt x="1233" y="23"/>
                    <a:pt x="1211" y="91"/>
                    <a:pt x="1233" y="137"/>
                  </a:cubicBezTo>
                  <a:cubicBezTo>
                    <a:pt x="1256" y="160"/>
                    <a:pt x="1279" y="205"/>
                    <a:pt x="1302" y="251"/>
                  </a:cubicBezTo>
                  <a:cubicBezTo>
                    <a:pt x="1325" y="297"/>
                    <a:pt x="1325" y="365"/>
                    <a:pt x="1347" y="434"/>
                  </a:cubicBezTo>
                  <a:cubicBezTo>
                    <a:pt x="1347" y="479"/>
                    <a:pt x="1347" y="548"/>
                    <a:pt x="1347" y="593"/>
                  </a:cubicBezTo>
                  <a:cubicBezTo>
                    <a:pt x="1325" y="639"/>
                    <a:pt x="1325" y="685"/>
                    <a:pt x="1302" y="730"/>
                  </a:cubicBezTo>
                  <a:cubicBezTo>
                    <a:pt x="1279" y="776"/>
                    <a:pt x="1256" y="822"/>
                    <a:pt x="1233" y="845"/>
                  </a:cubicBezTo>
                  <a:cubicBezTo>
                    <a:pt x="1211" y="890"/>
                    <a:pt x="1165" y="913"/>
                    <a:pt x="1142" y="959"/>
                  </a:cubicBezTo>
                  <a:cubicBezTo>
                    <a:pt x="1074" y="982"/>
                    <a:pt x="1028" y="1004"/>
                    <a:pt x="982" y="1027"/>
                  </a:cubicBezTo>
                  <a:cubicBezTo>
                    <a:pt x="937" y="1050"/>
                    <a:pt x="868" y="1073"/>
                    <a:pt x="822" y="1073"/>
                  </a:cubicBezTo>
                  <a:lnTo>
                    <a:pt x="686" y="1073"/>
                  </a:lnTo>
                  <a:cubicBezTo>
                    <a:pt x="640" y="1050"/>
                    <a:pt x="594" y="1050"/>
                    <a:pt x="549" y="1027"/>
                  </a:cubicBezTo>
                  <a:cubicBezTo>
                    <a:pt x="503" y="1004"/>
                    <a:pt x="457" y="982"/>
                    <a:pt x="412" y="936"/>
                  </a:cubicBezTo>
                  <a:cubicBezTo>
                    <a:pt x="389" y="913"/>
                    <a:pt x="343" y="867"/>
                    <a:pt x="298" y="822"/>
                  </a:cubicBezTo>
                  <a:cubicBezTo>
                    <a:pt x="252" y="753"/>
                    <a:pt x="229" y="685"/>
                    <a:pt x="183" y="616"/>
                  </a:cubicBezTo>
                  <a:cubicBezTo>
                    <a:pt x="183" y="593"/>
                    <a:pt x="161" y="571"/>
                    <a:pt x="138" y="571"/>
                  </a:cubicBezTo>
                  <a:lnTo>
                    <a:pt x="69" y="571"/>
                  </a:lnTo>
                  <a:cubicBezTo>
                    <a:pt x="46" y="593"/>
                    <a:pt x="24" y="616"/>
                    <a:pt x="24" y="639"/>
                  </a:cubicBezTo>
                  <a:cubicBezTo>
                    <a:pt x="1" y="662"/>
                    <a:pt x="24" y="685"/>
                    <a:pt x="24" y="708"/>
                  </a:cubicBezTo>
                  <a:cubicBezTo>
                    <a:pt x="69" y="822"/>
                    <a:pt x="138" y="936"/>
                    <a:pt x="229" y="1027"/>
                  </a:cubicBezTo>
                  <a:cubicBezTo>
                    <a:pt x="298" y="1118"/>
                    <a:pt x="389" y="1164"/>
                    <a:pt x="503" y="1210"/>
                  </a:cubicBezTo>
                  <a:cubicBezTo>
                    <a:pt x="570" y="1243"/>
                    <a:pt x="649" y="1264"/>
                    <a:pt x="722" y="1264"/>
                  </a:cubicBezTo>
                  <a:cubicBezTo>
                    <a:pt x="749" y="1264"/>
                    <a:pt x="775" y="1262"/>
                    <a:pt x="800" y="1255"/>
                  </a:cubicBezTo>
                  <a:cubicBezTo>
                    <a:pt x="914" y="1255"/>
                    <a:pt x="1005" y="1233"/>
                    <a:pt x="1096" y="1187"/>
                  </a:cubicBezTo>
                  <a:cubicBezTo>
                    <a:pt x="1188" y="1141"/>
                    <a:pt x="1279" y="1096"/>
                    <a:pt x="1347" y="1027"/>
                  </a:cubicBezTo>
                  <a:cubicBezTo>
                    <a:pt x="1416" y="936"/>
                    <a:pt x="1462" y="845"/>
                    <a:pt x="1507" y="753"/>
                  </a:cubicBezTo>
                  <a:cubicBezTo>
                    <a:pt x="1530" y="639"/>
                    <a:pt x="1553" y="525"/>
                    <a:pt x="1530" y="434"/>
                  </a:cubicBezTo>
                  <a:cubicBezTo>
                    <a:pt x="1530" y="297"/>
                    <a:pt x="1484" y="160"/>
                    <a:pt x="1416" y="46"/>
                  </a:cubicBezTo>
                  <a:cubicBezTo>
                    <a:pt x="1393" y="0"/>
                    <a:pt x="1347" y="0"/>
                    <a:pt x="1325"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346739" y="996750"/>
              <a:ext cx="29083" cy="263789"/>
            </a:xfrm>
            <a:custGeom>
              <a:avLst/>
              <a:gdLst/>
              <a:ahLst/>
              <a:cxnLst/>
              <a:rect l="l" t="t" r="r" b="b"/>
              <a:pathLst>
                <a:path w="526" h="4771" extrusionOk="0">
                  <a:moveTo>
                    <a:pt x="434" y="0"/>
                  </a:moveTo>
                  <a:cubicBezTo>
                    <a:pt x="388" y="0"/>
                    <a:pt x="343" y="46"/>
                    <a:pt x="343" y="91"/>
                  </a:cubicBezTo>
                  <a:cubicBezTo>
                    <a:pt x="92" y="1598"/>
                    <a:pt x="23" y="3127"/>
                    <a:pt x="0" y="4679"/>
                  </a:cubicBezTo>
                  <a:cubicBezTo>
                    <a:pt x="0" y="4702"/>
                    <a:pt x="0" y="4725"/>
                    <a:pt x="0" y="4748"/>
                  </a:cubicBezTo>
                  <a:cubicBezTo>
                    <a:pt x="23" y="4770"/>
                    <a:pt x="46" y="4770"/>
                    <a:pt x="69" y="4770"/>
                  </a:cubicBezTo>
                  <a:cubicBezTo>
                    <a:pt x="92" y="4770"/>
                    <a:pt x="137" y="4770"/>
                    <a:pt x="137" y="4748"/>
                  </a:cubicBezTo>
                  <a:cubicBezTo>
                    <a:pt x="160" y="4748"/>
                    <a:pt x="183" y="4725"/>
                    <a:pt x="183" y="4702"/>
                  </a:cubicBezTo>
                  <a:cubicBezTo>
                    <a:pt x="206" y="3150"/>
                    <a:pt x="297" y="1621"/>
                    <a:pt x="525" y="114"/>
                  </a:cubicBezTo>
                  <a:cubicBezTo>
                    <a:pt x="525" y="46"/>
                    <a:pt x="480" y="0"/>
                    <a:pt x="434" y="0"/>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533511" y="912156"/>
              <a:ext cx="236033" cy="159180"/>
            </a:xfrm>
            <a:custGeom>
              <a:avLst/>
              <a:gdLst/>
              <a:ahLst/>
              <a:cxnLst/>
              <a:rect l="l" t="t" r="r" b="b"/>
              <a:pathLst>
                <a:path w="4269" h="2879" extrusionOk="0">
                  <a:moveTo>
                    <a:pt x="92" y="1"/>
                  </a:moveTo>
                  <a:cubicBezTo>
                    <a:pt x="69" y="1"/>
                    <a:pt x="46" y="24"/>
                    <a:pt x="23" y="46"/>
                  </a:cubicBezTo>
                  <a:cubicBezTo>
                    <a:pt x="23" y="69"/>
                    <a:pt x="0" y="92"/>
                    <a:pt x="23" y="115"/>
                  </a:cubicBezTo>
                  <a:cubicBezTo>
                    <a:pt x="23" y="138"/>
                    <a:pt x="23" y="160"/>
                    <a:pt x="46" y="183"/>
                  </a:cubicBezTo>
                  <a:cubicBezTo>
                    <a:pt x="754" y="594"/>
                    <a:pt x="1461" y="982"/>
                    <a:pt x="2146" y="1416"/>
                  </a:cubicBezTo>
                  <a:cubicBezTo>
                    <a:pt x="2488" y="1644"/>
                    <a:pt x="2808" y="1872"/>
                    <a:pt x="3150" y="2101"/>
                  </a:cubicBezTo>
                  <a:cubicBezTo>
                    <a:pt x="3470" y="2352"/>
                    <a:pt x="3789" y="2603"/>
                    <a:pt x="4109" y="2854"/>
                  </a:cubicBezTo>
                  <a:cubicBezTo>
                    <a:pt x="4118" y="2871"/>
                    <a:pt x="4133" y="2879"/>
                    <a:pt x="4150" y="2879"/>
                  </a:cubicBezTo>
                  <a:cubicBezTo>
                    <a:pt x="4177" y="2879"/>
                    <a:pt x="4209" y="2859"/>
                    <a:pt x="4223" y="2831"/>
                  </a:cubicBezTo>
                  <a:cubicBezTo>
                    <a:pt x="4269" y="2785"/>
                    <a:pt x="4246" y="2740"/>
                    <a:pt x="4223" y="2694"/>
                  </a:cubicBezTo>
                  <a:cubicBezTo>
                    <a:pt x="3904" y="2443"/>
                    <a:pt x="3584" y="2192"/>
                    <a:pt x="3264" y="1941"/>
                  </a:cubicBezTo>
                  <a:cubicBezTo>
                    <a:pt x="2922" y="1713"/>
                    <a:pt x="2603" y="1484"/>
                    <a:pt x="2260" y="1279"/>
                  </a:cubicBezTo>
                  <a:cubicBezTo>
                    <a:pt x="1575" y="822"/>
                    <a:pt x="868" y="434"/>
                    <a:pt x="160" y="24"/>
                  </a:cubicBezTo>
                  <a:cubicBezTo>
                    <a:pt x="137" y="24"/>
                    <a:pt x="137" y="1"/>
                    <a:pt x="115" y="1"/>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366920" y="912156"/>
              <a:ext cx="177979" cy="100407"/>
            </a:xfrm>
            <a:custGeom>
              <a:avLst/>
              <a:gdLst/>
              <a:ahLst/>
              <a:cxnLst/>
              <a:rect l="l" t="t" r="r" b="b"/>
              <a:pathLst>
                <a:path w="3219" h="1816" extrusionOk="0">
                  <a:moveTo>
                    <a:pt x="3128" y="1"/>
                  </a:moveTo>
                  <a:cubicBezTo>
                    <a:pt x="3059" y="1"/>
                    <a:pt x="3036" y="46"/>
                    <a:pt x="3013" y="92"/>
                  </a:cubicBezTo>
                  <a:cubicBezTo>
                    <a:pt x="3013" y="138"/>
                    <a:pt x="3013" y="183"/>
                    <a:pt x="2991" y="252"/>
                  </a:cubicBezTo>
                  <a:cubicBezTo>
                    <a:pt x="2968" y="320"/>
                    <a:pt x="2945" y="412"/>
                    <a:pt x="2899" y="503"/>
                  </a:cubicBezTo>
                  <a:cubicBezTo>
                    <a:pt x="2831" y="594"/>
                    <a:pt x="2762" y="708"/>
                    <a:pt x="2671" y="800"/>
                  </a:cubicBezTo>
                  <a:cubicBezTo>
                    <a:pt x="2534" y="937"/>
                    <a:pt x="2374" y="1074"/>
                    <a:pt x="2192" y="1165"/>
                  </a:cubicBezTo>
                  <a:cubicBezTo>
                    <a:pt x="1941" y="1325"/>
                    <a:pt x="1667" y="1439"/>
                    <a:pt x="1370" y="1530"/>
                  </a:cubicBezTo>
                  <a:lnTo>
                    <a:pt x="1393" y="1530"/>
                  </a:lnTo>
                  <a:cubicBezTo>
                    <a:pt x="1189" y="1575"/>
                    <a:pt x="962" y="1621"/>
                    <a:pt x="735" y="1621"/>
                  </a:cubicBezTo>
                  <a:lnTo>
                    <a:pt x="735" y="1621"/>
                  </a:lnTo>
                  <a:cubicBezTo>
                    <a:pt x="604" y="1621"/>
                    <a:pt x="474" y="1619"/>
                    <a:pt x="343" y="1576"/>
                  </a:cubicBezTo>
                  <a:cubicBezTo>
                    <a:pt x="274" y="1576"/>
                    <a:pt x="229" y="1553"/>
                    <a:pt x="160" y="1507"/>
                  </a:cubicBezTo>
                  <a:cubicBezTo>
                    <a:pt x="152" y="1503"/>
                    <a:pt x="143" y="1501"/>
                    <a:pt x="133" y="1501"/>
                  </a:cubicBezTo>
                  <a:cubicBezTo>
                    <a:pt x="91" y="1501"/>
                    <a:pt x="42" y="1538"/>
                    <a:pt x="23" y="1576"/>
                  </a:cubicBezTo>
                  <a:cubicBezTo>
                    <a:pt x="1" y="1621"/>
                    <a:pt x="46" y="1667"/>
                    <a:pt x="92" y="1690"/>
                  </a:cubicBezTo>
                  <a:cubicBezTo>
                    <a:pt x="270" y="1787"/>
                    <a:pt x="471" y="1815"/>
                    <a:pt x="679" y="1815"/>
                  </a:cubicBezTo>
                  <a:cubicBezTo>
                    <a:pt x="764" y="1815"/>
                    <a:pt x="850" y="1811"/>
                    <a:pt x="936" y="1804"/>
                  </a:cubicBezTo>
                  <a:cubicBezTo>
                    <a:pt x="1096" y="1804"/>
                    <a:pt x="1256" y="1758"/>
                    <a:pt x="1416" y="1713"/>
                  </a:cubicBezTo>
                  <a:cubicBezTo>
                    <a:pt x="1598" y="1667"/>
                    <a:pt x="1758" y="1598"/>
                    <a:pt x="1918" y="1530"/>
                  </a:cubicBezTo>
                  <a:cubicBezTo>
                    <a:pt x="2078" y="1462"/>
                    <a:pt x="2237" y="1370"/>
                    <a:pt x="2374" y="1279"/>
                  </a:cubicBezTo>
                  <a:cubicBezTo>
                    <a:pt x="2511" y="1188"/>
                    <a:pt x="2648" y="1096"/>
                    <a:pt x="2762" y="982"/>
                  </a:cubicBezTo>
                  <a:cubicBezTo>
                    <a:pt x="2854" y="868"/>
                    <a:pt x="2968" y="754"/>
                    <a:pt x="3036" y="640"/>
                  </a:cubicBezTo>
                  <a:cubicBezTo>
                    <a:pt x="3128" y="480"/>
                    <a:pt x="3196" y="297"/>
                    <a:pt x="3219" y="115"/>
                  </a:cubicBezTo>
                  <a:cubicBezTo>
                    <a:pt x="3219" y="46"/>
                    <a:pt x="3173" y="1"/>
                    <a:pt x="3128" y="1"/>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340436" y="1246609"/>
              <a:ext cx="364748" cy="830456"/>
            </a:xfrm>
            <a:custGeom>
              <a:avLst/>
              <a:gdLst/>
              <a:ahLst/>
              <a:cxnLst/>
              <a:rect l="l" t="t" r="r" b="b"/>
              <a:pathLst>
                <a:path w="6597" h="15020" extrusionOk="0">
                  <a:moveTo>
                    <a:pt x="91" y="0"/>
                  </a:moveTo>
                  <a:cubicBezTo>
                    <a:pt x="91" y="0"/>
                    <a:pt x="69" y="23"/>
                    <a:pt x="46" y="23"/>
                  </a:cubicBezTo>
                  <a:cubicBezTo>
                    <a:pt x="23" y="23"/>
                    <a:pt x="23" y="46"/>
                    <a:pt x="0" y="69"/>
                  </a:cubicBezTo>
                  <a:cubicBezTo>
                    <a:pt x="0" y="115"/>
                    <a:pt x="0" y="137"/>
                    <a:pt x="23" y="160"/>
                  </a:cubicBezTo>
                  <a:cubicBezTo>
                    <a:pt x="845" y="2100"/>
                    <a:pt x="1689" y="4063"/>
                    <a:pt x="2534" y="6003"/>
                  </a:cubicBezTo>
                  <a:cubicBezTo>
                    <a:pt x="3378" y="8012"/>
                    <a:pt x="4246" y="10021"/>
                    <a:pt x="5090" y="12006"/>
                  </a:cubicBezTo>
                  <a:cubicBezTo>
                    <a:pt x="5524" y="13011"/>
                    <a:pt x="5958" y="14015"/>
                    <a:pt x="6391" y="15019"/>
                  </a:cubicBezTo>
                  <a:lnTo>
                    <a:pt x="6437" y="15019"/>
                  </a:lnTo>
                  <a:cubicBezTo>
                    <a:pt x="6483" y="15019"/>
                    <a:pt x="6551" y="15019"/>
                    <a:pt x="6597" y="14997"/>
                  </a:cubicBezTo>
                  <a:cubicBezTo>
                    <a:pt x="5912" y="13422"/>
                    <a:pt x="5227" y="11847"/>
                    <a:pt x="4565" y="10249"/>
                  </a:cubicBezTo>
                  <a:cubicBezTo>
                    <a:pt x="3675" y="8195"/>
                    <a:pt x="2808" y="6163"/>
                    <a:pt x="1918" y="4109"/>
                  </a:cubicBezTo>
                  <a:cubicBezTo>
                    <a:pt x="1347" y="2762"/>
                    <a:pt x="753" y="1416"/>
                    <a:pt x="183" y="69"/>
                  </a:cubicBezTo>
                  <a:cubicBezTo>
                    <a:pt x="160" y="23"/>
                    <a:pt x="137" y="0"/>
                    <a:pt x="9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760700" y="1066140"/>
              <a:ext cx="360988" cy="826641"/>
            </a:xfrm>
            <a:custGeom>
              <a:avLst/>
              <a:gdLst/>
              <a:ahLst/>
              <a:cxnLst/>
              <a:rect l="l" t="t" r="r" b="b"/>
              <a:pathLst>
                <a:path w="6529" h="14951" extrusionOk="0">
                  <a:moveTo>
                    <a:pt x="68" y="0"/>
                  </a:moveTo>
                  <a:cubicBezTo>
                    <a:pt x="46" y="23"/>
                    <a:pt x="23" y="46"/>
                    <a:pt x="0" y="69"/>
                  </a:cubicBezTo>
                  <a:cubicBezTo>
                    <a:pt x="0" y="92"/>
                    <a:pt x="0" y="115"/>
                    <a:pt x="23" y="137"/>
                  </a:cubicBezTo>
                  <a:cubicBezTo>
                    <a:pt x="845" y="2077"/>
                    <a:pt x="1689" y="4040"/>
                    <a:pt x="2534" y="5981"/>
                  </a:cubicBezTo>
                  <a:cubicBezTo>
                    <a:pt x="3355" y="7921"/>
                    <a:pt x="4177" y="9838"/>
                    <a:pt x="4999" y="11778"/>
                  </a:cubicBezTo>
                  <a:cubicBezTo>
                    <a:pt x="5455" y="12828"/>
                    <a:pt x="5912" y="13901"/>
                    <a:pt x="6368" y="14951"/>
                  </a:cubicBezTo>
                  <a:cubicBezTo>
                    <a:pt x="6414" y="14905"/>
                    <a:pt x="6460" y="14860"/>
                    <a:pt x="6528" y="14814"/>
                  </a:cubicBezTo>
                  <a:cubicBezTo>
                    <a:pt x="5980" y="13536"/>
                    <a:pt x="5432" y="12235"/>
                    <a:pt x="4862" y="10957"/>
                  </a:cubicBezTo>
                  <a:cubicBezTo>
                    <a:pt x="4040" y="9016"/>
                    <a:pt x="3196" y="7053"/>
                    <a:pt x="2374" y="5113"/>
                  </a:cubicBezTo>
                  <a:cubicBezTo>
                    <a:pt x="1643" y="3424"/>
                    <a:pt x="913" y="1735"/>
                    <a:pt x="183" y="46"/>
                  </a:cubicBezTo>
                  <a:cubicBezTo>
                    <a:pt x="183" y="0"/>
                    <a:pt x="137" y="0"/>
                    <a:pt x="114"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451459" y="1184738"/>
              <a:ext cx="376138" cy="862026"/>
            </a:xfrm>
            <a:custGeom>
              <a:avLst/>
              <a:gdLst/>
              <a:ahLst/>
              <a:cxnLst/>
              <a:rect l="l" t="t" r="r" b="b"/>
              <a:pathLst>
                <a:path w="6803" h="15591" extrusionOk="0">
                  <a:moveTo>
                    <a:pt x="92" y="1"/>
                  </a:moveTo>
                  <a:cubicBezTo>
                    <a:pt x="92" y="1"/>
                    <a:pt x="69" y="24"/>
                    <a:pt x="46" y="24"/>
                  </a:cubicBezTo>
                  <a:cubicBezTo>
                    <a:pt x="24" y="24"/>
                    <a:pt x="24" y="47"/>
                    <a:pt x="1" y="69"/>
                  </a:cubicBezTo>
                  <a:cubicBezTo>
                    <a:pt x="1" y="115"/>
                    <a:pt x="1" y="138"/>
                    <a:pt x="24" y="161"/>
                  </a:cubicBezTo>
                  <a:cubicBezTo>
                    <a:pt x="914" y="2215"/>
                    <a:pt x="1781" y="4292"/>
                    <a:pt x="2671" y="6369"/>
                  </a:cubicBezTo>
                  <a:cubicBezTo>
                    <a:pt x="3584" y="8446"/>
                    <a:pt x="4475" y="10546"/>
                    <a:pt x="5365" y="12646"/>
                  </a:cubicBezTo>
                  <a:cubicBezTo>
                    <a:pt x="5798" y="13628"/>
                    <a:pt x="6209" y="14609"/>
                    <a:pt x="6643" y="15591"/>
                  </a:cubicBezTo>
                  <a:cubicBezTo>
                    <a:pt x="6643" y="15591"/>
                    <a:pt x="6666" y="15568"/>
                    <a:pt x="6689" y="15568"/>
                  </a:cubicBezTo>
                  <a:lnTo>
                    <a:pt x="6711" y="15568"/>
                  </a:lnTo>
                  <a:cubicBezTo>
                    <a:pt x="6689" y="15568"/>
                    <a:pt x="6689" y="15568"/>
                    <a:pt x="6689" y="15545"/>
                  </a:cubicBezTo>
                  <a:cubicBezTo>
                    <a:pt x="6689" y="15545"/>
                    <a:pt x="6689" y="15522"/>
                    <a:pt x="6689" y="15522"/>
                  </a:cubicBezTo>
                  <a:cubicBezTo>
                    <a:pt x="6711" y="15499"/>
                    <a:pt x="6711" y="15499"/>
                    <a:pt x="6734" y="15499"/>
                  </a:cubicBezTo>
                  <a:cubicBezTo>
                    <a:pt x="6757" y="15499"/>
                    <a:pt x="6780" y="15499"/>
                    <a:pt x="6803" y="15476"/>
                  </a:cubicBezTo>
                  <a:cubicBezTo>
                    <a:pt x="6118" y="13924"/>
                    <a:pt x="5456" y="12349"/>
                    <a:pt x="4771" y="10774"/>
                  </a:cubicBezTo>
                  <a:cubicBezTo>
                    <a:pt x="3858" y="8652"/>
                    <a:pt x="2968" y="6529"/>
                    <a:pt x="2055" y="4406"/>
                  </a:cubicBezTo>
                  <a:lnTo>
                    <a:pt x="183" y="69"/>
                  </a:lnTo>
                  <a:cubicBezTo>
                    <a:pt x="183" y="24"/>
                    <a:pt x="138" y="1"/>
                    <a:pt x="9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833849" y="2083322"/>
              <a:ext cx="3870" cy="55"/>
            </a:xfrm>
            <a:custGeom>
              <a:avLst/>
              <a:gdLst/>
              <a:ahLst/>
              <a:cxnLst/>
              <a:rect l="l" t="t" r="r" b="b"/>
              <a:pathLst>
                <a:path w="70" h="1" extrusionOk="0">
                  <a:moveTo>
                    <a:pt x="1" y="1"/>
                  </a:moveTo>
                  <a:cubicBezTo>
                    <a:pt x="24" y="1"/>
                    <a:pt x="47" y="1"/>
                    <a:pt x="69" y="1"/>
                  </a:cubicBezTo>
                  <a:cubicBezTo>
                    <a:pt x="69" y="1"/>
                    <a:pt x="69" y="1"/>
                    <a:pt x="69" y="1"/>
                  </a:cubicBezTo>
                  <a:cubicBezTo>
                    <a:pt x="47" y="1"/>
                    <a:pt x="24" y="1"/>
                    <a:pt x="1" y="1"/>
                  </a:cubicBezTo>
                  <a:cubicBezTo>
                    <a:pt x="1" y="1"/>
                    <a:pt x="1" y="1"/>
                    <a:pt x="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633200" y="1109046"/>
              <a:ext cx="374866" cy="858211"/>
            </a:xfrm>
            <a:custGeom>
              <a:avLst/>
              <a:gdLst/>
              <a:ahLst/>
              <a:cxnLst/>
              <a:rect l="l" t="t" r="r" b="b"/>
              <a:pathLst>
                <a:path w="6780" h="15522" extrusionOk="0">
                  <a:moveTo>
                    <a:pt x="46" y="0"/>
                  </a:moveTo>
                  <a:cubicBezTo>
                    <a:pt x="23" y="23"/>
                    <a:pt x="23" y="46"/>
                    <a:pt x="1" y="69"/>
                  </a:cubicBezTo>
                  <a:cubicBezTo>
                    <a:pt x="1" y="92"/>
                    <a:pt x="1" y="115"/>
                    <a:pt x="23" y="137"/>
                  </a:cubicBezTo>
                  <a:cubicBezTo>
                    <a:pt x="891" y="2192"/>
                    <a:pt x="1781" y="4246"/>
                    <a:pt x="2648" y="6277"/>
                  </a:cubicBezTo>
                  <a:cubicBezTo>
                    <a:pt x="3561" y="8423"/>
                    <a:pt x="4474" y="10546"/>
                    <a:pt x="5387" y="12668"/>
                  </a:cubicBezTo>
                  <a:cubicBezTo>
                    <a:pt x="5798" y="13627"/>
                    <a:pt x="6209" y="14586"/>
                    <a:pt x="6620" y="15522"/>
                  </a:cubicBezTo>
                  <a:cubicBezTo>
                    <a:pt x="6643" y="15499"/>
                    <a:pt x="6688" y="15476"/>
                    <a:pt x="6711" y="15453"/>
                  </a:cubicBezTo>
                  <a:cubicBezTo>
                    <a:pt x="6734" y="15430"/>
                    <a:pt x="6757" y="15408"/>
                    <a:pt x="6780" y="15408"/>
                  </a:cubicBezTo>
                  <a:cubicBezTo>
                    <a:pt x="6027" y="13650"/>
                    <a:pt x="5273" y="11892"/>
                    <a:pt x="4520" y="10135"/>
                  </a:cubicBezTo>
                  <a:cubicBezTo>
                    <a:pt x="3607" y="8012"/>
                    <a:pt x="2694" y="5912"/>
                    <a:pt x="1804" y="3789"/>
                  </a:cubicBezTo>
                  <a:cubicBezTo>
                    <a:pt x="1256" y="2557"/>
                    <a:pt x="731" y="1301"/>
                    <a:pt x="183" y="46"/>
                  </a:cubicBezTo>
                  <a:cubicBezTo>
                    <a:pt x="183" y="0"/>
                    <a:pt x="138" y="0"/>
                    <a:pt x="9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342924" y="1184738"/>
              <a:ext cx="122467" cy="99798"/>
            </a:xfrm>
            <a:custGeom>
              <a:avLst/>
              <a:gdLst/>
              <a:ahLst/>
              <a:cxnLst/>
              <a:rect l="l" t="t" r="r" b="b"/>
              <a:pathLst>
                <a:path w="2215" h="1805" extrusionOk="0">
                  <a:moveTo>
                    <a:pt x="2055" y="1"/>
                  </a:moveTo>
                  <a:cubicBezTo>
                    <a:pt x="2055" y="1"/>
                    <a:pt x="2032" y="24"/>
                    <a:pt x="2032" y="24"/>
                  </a:cubicBezTo>
                  <a:cubicBezTo>
                    <a:pt x="1987" y="24"/>
                    <a:pt x="1941" y="69"/>
                    <a:pt x="1964" y="138"/>
                  </a:cubicBezTo>
                  <a:cubicBezTo>
                    <a:pt x="1964" y="229"/>
                    <a:pt x="1987" y="343"/>
                    <a:pt x="2009" y="435"/>
                  </a:cubicBezTo>
                  <a:cubicBezTo>
                    <a:pt x="2009" y="572"/>
                    <a:pt x="2009" y="686"/>
                    <a:pt x="1987" y="800"/>
                  </a:cubicBezTo>
                  <a:cubicBezTo>
                    <a:pt x="1987" y="891"/>
                    <a:pt x="1964" y="982"/>
                    <a:pt x="1918" y="1074"/>
                  </a:cubicBezTo>
                  <a:cubicBezTo>
                    <a:pt x="1873" y="1142"/>
                    <a:pt x="1850" y="1234"/>
                    <a:pt x="1781" y="1279"/>
                  </a:cubicBezTo>
                  <a:cubicBezTo>
                    <a:pt x="1736" y="1348"/>
                    <a:pt x="1690" y="1393"/>
                    <a:pt x="1621" y="1439"/>
                  </a:cubicBezTo>
                  <a:cubicBezTo>
                    <a:pt x="1553" y="1485"/>
                    <a:pt x="1484" y="1530"/>
                    <a:pt x="1416" y="1553"/>
                  </a:cubicBezTo>
                  <a:cubicBezTo>
                    <a:pt x="1348" y="1576"/>
                    <a:pt x="1256" y="1599"/>
                    <a:pt x="1188" y="1622"/>
                  </a:cubicBezTo>
                  <a:cubicBezTo>
                    <a:pt x="1096" y="1622"/>
                    <a:pt x="1005" y="1622"/>
                    <a:pt x="914" y="1599"/>
                  </a:cubicBezTo>
                  <a:cubicBezTo>
                    <a:pt x="823" y="1576"/>
                    <a:pt x="731" y="1553"/>
                    <a:pt x="663" y="1530"/>
                  </a:cubicBezTo>
                  <a:cubicBezTo>
                    <a:pt x="526" y="1462"/>
                    <a:pt x="412" y="1393"/>
                    <a:pt x="320" y="1302"/>
                  </a:cubicBezTo>
                  <a:cubicBezTo>
                    <a:pt x="275" y="1279"/>
                    <a:pt x="229" y="1234"/>
                    <a:pt x="183" y="1188"/>
                  </a:cubicBezTo>
                  <a:cubicBezTo>
                    <a:pt x="161" y="1165"/>
                    <a:pt x="132" y="1154"/>
                    <a:pt x="106" y="1154"/>
                  </a:cubicBezTo>
                  <a:cubicBezTo>
                    <a:pt x="81" y="1154"/>
                    <a:pt x="58" y="1165"/>
                    <a:pt x="46" y="1188"/>
                  </a:cubicBezTo>
                  <a:cubicBezTo>
                    <a:pt x="1" y="1211"/>
                    <a:pt x="1" y="1279"/>
                    <a:pt x="46" y="1325"/>
                  </a:cubicBezTo>
                  <a:cubicBezTo>
                    <a:pt x="252" y="1530"/>
                    <a:pt x="526" y="1713"/>
                    <a:pt x="845" y="1781"/>
                  </a:cubicBezTo>
                  <a:cubicBezTo>
                    <a:pt x="891" y="1804"/>
                    <a:pt x="960" y="1804"/>
                    <a:pt x="1028" y="1804"/>
                  </a:cubicBezTo>
                  <a:lnTo>
                    <a:pt x="1233" y="1804"/>
                  </a:lnTo>
                  <a:cubicBezTo>
                    <a:pt x="1348" y="1781"/>
                    <a:pt x="1484" y="1759"/>
                    <a:pt x="1599" y="1690"/>
                  </a:cubicBezTo>
                  <a:cubicBezTo>
                    <a:pt x="1713" y="1644"/>
                    <a:pt x="1804" y="1553"/>
                    <a:pt x="1895" y="1462"/>
                  </a:cubicBezTo>
                  <a:cubicBezTo>
                    <a:pt x="1987" y="1370"/>
                    <a:pt x="2055" y="1234"/>
                    <a:pt x="2124" y="1119"/>
                  </a:cubicBezTo>
                  <a:cubicBezTo>
                    <a:pt x="2169" y="982"/>
                    <a:pt x="2192" y="823"/>
                    <a:pt x="2192" y="686"/>
                  </a:cubicBezTo>
                  <a:cubicBezTo>
                    <a:pt x="2215" y="480"/>
                    <a:pt x="2169" y="275"/>
                    <a:pt x="2146" y="92"/>
                  </a:cubicBezTo>
                  <a:cubicBezTo>
                    <a:pt x="2146" y="47"/>
                    <a:pt x="2101" y="1"/>
                    <a:pt x="2055"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454003" y="1107774"/>
              <a:ext cx="189368" cy="121914"/>
            </a:xfrm>
            <a:custGeom>
              <a:avLst/>
              <a:gdLst/>
              <a:ahLst/>
              <a:cxnLst/>
              <a:rect l="l" t="t" r="r" b="b"/>
              <a:pathLst>
                <a:path w="3425" h="2205" extrusionOk="0">
                  <a:moveTo>
                    <a:pt x="3310" y="1"/>
                  </a:moveTo>
                  <a:cubicBezTo>
                    <a:pt x="3264" y="1"/>
                    <a:pt x="3219" y="46"/>
                    <a:pt x="3219" y="92"/>
                  </a:cubicBezTo>
                  <a:cubicBezTo>
                    <a:pt x="3219" y="320"/>
                    <a:pt x="3196" y="526"/>
                    <a:pt x="3173" y="731"/>
                  </a:cubicBezTo>
                  <a:cubicBezTo>
                    <a:pt x="3150" y="868"/>
                    <a:pt x="3105" y="1005"/>
                    <a:pt x="3059" y="1142"/>
                  </a:cubicBezTo>
                  <a:cubicBezTo>
                    <a:pt x="2991" y="1256"/>
                    <a:pt x="2945" y="1347"/>
                    <a:pt x="2876" y="1439"/>
                  </a:cubicBezTo>
                  <a:cubicBezTo>
                    <a:pt x="2785" y="1530"/>
                    <a:pt x="2694" y="1621"/>
                    <a:pt x="2603" y="1690"/>
                  </a:cubicBezTo>
                  <a:cubicBezTo>
                    <a:pt x="2488" y="1781"/>
                    <a:pt x="2351" y="1849"/>
                    <a:pt x="2237" y="1895"/>
                  </a:cubicBezTo>
                  <a:cubicBezTo>
                    <a:pt x="2078" y="1941"/>
                    <a:pt x="1918" y="1986"/>
                    <a:pt x="1758" y="2009"/>
                  </a:cubicBezTo>
                  <a:cubicBezTo>
                    <a:pt x="1598" y="2009"/>
                    <a:pt x="1416" y="2009"/>
                    <a:pt x="1256" y="1986"/>
                  </a:cubicBezTo>
                  <a:cubicBezTo>
                    <a:pt x="1096" y="1964"/>
                    <a:pt x="913" y="1895"/>
                    <a:pt x="754" y="1827"/>
                  </a:cubicBezTo>
                  <a:cubicBezTo>
                    <a:pt x="594" y="1758"/>
                    <a:pt x="457" y="1667"/>
                    <a:pt x="297" y="1553"/>
                  </a:cubicBezTo>
                  <a:cubicBezTo>
                    <a:pt x="274" y="1530"/>
                    <a:pt x="229" y="1484"/>
                    <a:pt x="183" y="1461"/>
                  </a:cubicBezTo>
                  <a:cubicBezTo>
                    <a:pt x="156" y="1435"/>
                    <a:pt x="130" y="1424"/>
                    <a:pt x="103" y="1424"/>
                  </a:cubicBezTo>
                  <a:cubicBezTo>
                    <a:pt x="84" y="1424"/>
                    <a:pt x="65" y="1429"/>
                    <a:pt x="46" y="1439"/>
                  </a:cubicBezTo>
                  <a:cubicBezTo>
                    <a:pt x="0" y="1484"/>
                    <a:pt x="0" y="1553"/>
                    <a:pt x="46" y="1598"/>
                  </a:cubicBezTo>
                  <a:cubicBezTo>
                    <a:pt x="183" y="1713"/>
                    <a:pt x="320" y="1827"/>
                    <a:pt x="503" y="1918"/>
                  </a:cubicBezTo>
                  <a:cubicBezTo>
                    <a:pt x="662" y="2009"/>
                    <a:pt x="822" y="2078"/>
                    <a:pt x="1005" y="2123"/>
                  </a:cubicBezTo>
                  <a:cubicBezTo>
                    <a:pt x="1197" y="2175"/>
                    <a:pt x="1389" y="2204"/>
                    <a:pt x="1582" y="2204"/>
                  </a:cubicBezTo>
                  <a:cubicBezTo>
                    <a:pt x="1732" y="2204"/>
                    <a:pt x="1882" y="2186"/>
                    <a:pt x="2032" y="2146"/>
                  </a:cubicBezTo>
                  <a:cubicBezTo>
                    <a:pt x="2374" y="2078"/>
                    <a:pt x="2694" y="1918"/>
                    <a:pt x="2922" y="1667"/>
                  </a:cubicBezTo>
                  <a:cubicBezTo>
                    <a:pt x="3036" y="1553"/>
                    <a:pt x="3150" y="1393"/>
                    <a:pt x="3219" y="1256"/>
                  </a:cubicBezTo>
                  <a:cubicBezTo>
                    <a:pt x="3310" y="1073"/>
                    <a:pt x="3356" y="891"/>
                    <a:pt x="3379" y="708"/>
                  </a:cubicBezTo>
                  <a:cubicBezTo>
                    <a:pt x="3379" y="617"/>
                    <a:pt x="3401" y="526"/>
                    <a:pt x="3401" y="434"/>
                  </a:cubicBezTo>
                  <a:cubicBezTo>
                    <a:pt x="3401" y="320"/>
                    <a:pt x="3401" y="206"/>
                    <a:pt x="3424" y="115"/>
                  </a:cubicBezTo>
                  <a:cubicBezTo>
                    <a:pt x="3424" y="46"/>
                    <a:pt x="3379" y="1"/>
                    <a:pt x="3333"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634471" y="1066140"/>
              <a:ext cx="137617" cy="77074"/>
            </a:xfrm>
            <a:custGeom>
              <a:avLst/>
              <a:gdLst/>
              <a:ahLst/>
              <a:cxnLst/>
              <a:rect l="l" t="t" r="r" b="b"/>
              <a:pathLst>
                <a:path w="2489" h="1394" extrusionOk="0">
                  <a:moveTo>
                    <a:pt x="2374" y="0"/>
                  </a:moveTo>
                  <a:cubicBezTo>
                    <a:pt x="2351" y="0"/>
                    <a:pt x="2329" y="23"/>
                    <a:pt x="2306" y="46"/>
                  </a:cubicBezTo>
                  <a:cubicBezTo>
                    <a:pt x="2283" y="46"/>
                    <a:pt x="2283" y="69"/>
                    <a:pt x="2283" y="92"/>
                  </a:cubicBezTo>
                  <a:cubicBezTo>
                    <a:pt x="2283" y="183"/>
                    <a:pt x="2283" y="274"/>
                    <a:pt x="2260" y="343"/>
                  </a:cubicBezTo>
                  <a:cubicBezTo>
                    <a:pt x="2237" y="457"/>
                    <a:pt x="2215" y="571"/>
                    <a:pt x="2169" y="662"/>
                  </a:cubicBezTo>
                  <a:cubicBezTo>
                    <a:pt x="2146" y="731"/>
                    <a:pt x="2100" y="799"/>
                    <a:pt x="2055" y="868"/>
                  </a:cubicBezTo>
                  <a:cubicBezTo>
                    <a:pt x="2009" y="913"/>
                    <a:pt x="1941" y="982"/>
                    <a:pt x="1895" y="1005"/>
                  </a:cubicBezTo>
                  <a:cubicBezTo>
                    <a:pt x="1827" y="1050"/>
                    <a:pt x="1758" y="1096"/>
                    <a:pt x="1690" y="1119"/>
                  </a:cubicBezTo>
                  <a:cubicBezTo>
                    <a:pt x="1598" y="1164"/>
                    <a:pt x="1507" y="1187"/>
                    <a:pt x="1416" y="1187"/>
                  </a:cubicBezTo>
                  <a:cubicBezTo>
                    <a:pt x="1376" y="1194"/>
                    <a:pt x="1335" y="1197"/>
                    <a:pt x="1296" y="1197"/>
                  </a:cubicBezTo>
                  <a:cubicBezTo>
                    <a:pt x="1200" y="1197"/>
                    <a:pt x="1108" y="1181"/>
                    <a:pt x="1028" y="1164"/>
                  </a:cubicBezTo>
                  <a:lnTo>
                    <a:pt x="1028" y="1164"/>
                  </a:lnTo>
                  <a:lnTo>
                    <a:pt x="1050" y="1187"/>
                  </a:lnTo>
                  <a:cubicBezTo>
                    <a:pt x="868" y="1142"/>
                    <a:pt x="708" y="1096"/>
                    <a:pt x="548" y="1028"/>
                  </a:cubicBezTo>
                  <a:cubicBezTo>
                    <a:pt x="411" y="959"/>
                    <a:pt x="274" y="891"/>
                    <a:pt x="137" y="799"/>
                  </a:cubicBezTo>
                  <a:cubicBezTo>
                    <a:pt x="120" y="782"/>
                    <a:pt x="99" y="774"/>
                    <a:pt x="79" y="774"/>
                  </a:cubicBezTo>
                  <a:cubicBezTo>
                    <a:pt x="46" y="774"/>
                    <a:pt x="15" y="794"/>
                    <a:pt x="0" y="822"/>
                  </a:cubicBezTo>
                  <a:cubicBezTo>
                    <a:pt x="0" y="845"/>
                    <a:pt x="0" y="868"/>
                    <a:pt x="0" y="891"/>
                  </a:cubicBezTo>
                  <a:cubicBezTo>
                    <a:pt x="0" y="913"/>
                    <a:pt x="23" y="936"/>
                    <a:pt x="46" y="959"/>
                  </a:cubicBezTo>
                  <a:cubicBezTo>
                    <a:pt x="252" y="1119"/>
                    <a:pt x="503" y="1233"/>
                    <a:pt x="754" y="1324"/>
                  </a:cubicBezTo>
                  <a:cubicBezTo>
                    <a:pt x="916" y="1368"/>
                    <a:pt x="1088" y="1394"/>
                    <a:pt x="1256" y="1394"/>
                  </a:cubicBezTo>
                  <a:cubicBezTo>
                    <a:pt x="1349" y="1394"/>
                    <a:pt x="1441" y="1386"/>
                    <a:pt x="1530" y="1370"/>
                  </a:cubicBezTo>
                  <a:cubicBezTo>
                    <a:pt x="1781" y="1324"/>
                    <a:pt x="2009" y="1210"/>
                    <a:pt x="2169" y="1028"/>
                  </a:cubicBezTo>
                  <a:cubicBezTo>
                    <a:pt x="2260" y="913"/>
                    <a:pt x="2329" y="799"/>
                    <a:pt x="2374" y="662"/>
                  </a:cubicBezTo>
                  <a:cubicBezTo>
                    <a:pt x="2420" y="594"/>
                    <a:pt x="2420" y="525"/>
                    <a:pt x="2443" y="457"/>
                  </a:cubicBezTo>
                  <a:cubicBezTo>
                    <a:pt x="2466" y="343"/>
                    <a:pt x="2488" y="229"/>
                    <a:pt x="2466" y="115"/>
                  </a:cubicBezTo>
                  <a:cubicBezTo>
                    <a:pt x="2466" y="92"/>
                    <a:pt x="2466" y="69"/>
                    <a:pt x="2443" y="46"/>
                  </a:cubicBezTo>
                  <a:cubicBezTo>
                    <a:pt x="2420" y="23"/>
                    <a:pt x="2397" y="0"/>
                    <a:pt x="2374"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681192" y="1876369"/>
              <a:ext cx="444255" cy="202306"/>
            </a:xfrm>
            <a:custGeom>
              <a:avLst/>
              <a:gdLst/>
              <a:ahLst/>
              <a:cxnLst/>
              <a:rect l="l" t="t" r="r" b="b"/>
              <a:pathLst>
                <a:path w="8035" h="3659" extrusionOk="0">
                  <a:moveTo>
                    <a:pt x="7943" y="0"/>
                  </a:moveTo>
                  <a:cubicBezTo>
                    <a:pt x="7920" y="0"/>
                    <a:pt x="7898" y="23"/>
                    <a:pt x="7898" y="23"/>
                  </a:cubicBezTo>
                  <a:cubicBezTo>
                    <a:pt x="7875" y="46"/>
                    <a:pt x="7875" y="46"/>
                    <a:pt x="7875" y="46"/>
                  </a:cubicBezTo>
                  <a:cubicBezTo>
                    <a:pt x="7806" y="114"/>
                    <a:pt x="7738" y="160"/>
                    <a:pt x="7669" y="228"/>
                  </a:cubicBezTo>
                  <a:cubicBezTo>
                    <a:pt x="7647" y="228"/>
                    <a:pt x="7624" y="251"/>
                    <a:pt x="7601" y="274"/>
                  </a:cubicBezTo>
                  <a:cubicBezTo>
                    <a:pt x="7532" y="320"/>
                    <a:pt x="7464" y="388"/>
                    <a:pt x="7373" y="434"/>
                  </a:cubicBezTo>
                  <a:cubicBezTo>
                    <a:pt x="7373" y="434"/>
                    <a:pt x="7373" y="434"/>
                    <a:pt x="7373" y="457"/>
                  </a:cubicBezTo>
                  <a:cubicBezTo>
                    <a:pt x="7167" y="594"/>
                    <a:pt x="6962" y="753"/>
                    <a:pt x="6733" y="890"/>
                  </a:cubicBezTo>
                  <a:cubicBezTo>
                    <a:pt x="6711" y="913"/>
                    <a:pt x="6688" y="936"/>
                    <a:pt x="6642" y="936"/>
                  </a:cubicBezTo>
                  <a:cubicBezTo>
                    <a:pt x="6642" y="936"/>
                    <a:pt x="6642" y="959"/>
                    <a:pt x="6642" y="959"/>
                  </a:cubicBezTo>
                  <a:cubicBezTo>
                    <a:pt x="6231" y="1210"/>
                    <a:pt x="5798" y="1461"/>
                    <a:pt x="5364" y="1712"/>
                  </a:cubicBezTo>
                  <a:cubicBezTo>
                    <a:pt x="5159" y="1803"/>
                    <a:pt x="4953" y="1918"/>
                    <a:pt x="4748" y="2009"/>
                  </a:cubicBezTo>
                  <a:cubicBezTo>
                    <a:pt x="4542" y="2100"/>
                    <a:pt x="4314" y="2214"/>
                    <a:pt x="4109" y="2306"/>
                  </a:cubicBezTo>
                  <a:cubicBezTo>
                    <a:pt x="3606" y="2511"/>
                    <a:pt x="3081" y="2716"/>
                    <a:pt x="2556" y="2899"/>
                  </a:cubicBezTo>
                  <a:cubicBezTo>
                    <a:pt x="2214" y="3013"/>
                    <a:pt x="1849" y="3127"/>
                    <a:pt x="1506" y="3219"/>
                  </a:cubicBezTo>
                  <a:cubicBezTo>
                    <a:pt x="1370" y="3241"/>
                    <a:pt x="1255" y="3264"/>
                    <a:pt x="1118" y="3310"/>
                  </a:cubicBezTo>
                  <a:lnTo>
                    <a:pt x="1050" y="3310"/>
                  </a:lnTo>
                  <a:cubicBezTo>
                    <a:pt x="936" y="3333"/>
                    <a:pt x="845" y="3356"/>
                    <a:pt x="730" y="3378"/>
                  </a:cubicBezTo>
                  <a:cubicBezTo>
                    <a:pt x="525" y="3424"/>
                    <a:pt x="320" y="3447"/>
                    <a:pt x="114" y="3470"/>
                  </a:cubicBezTo>
                  <a:cubicBezTo>
                    <a:pt x="46" y="3470"/>
                    <a:pt x="0" y="3515"/>
                    <a:pt x="23" y="3584"/>
                  </a:cubicBezTo>
                  <a:cubicBezTo>
                    <a:pt x="23" y="3621"/>
                    <a:pt x="53" y="3658"/>
                    <a:pt x="89" y="3658"/>
                  </a:cubicBezTo>
                  <a:cubicBezTo>
                    <a:pt x="97" y="3658"/>
                    <a:pt x="106" y="3656"/>
                    <a:pt x="114" y="3652"/>
                  </a:cubicBezTo>
                  <a:cubicBezTo>
                    <a:pt x="342" y="3629"/>
                    <a:pt x="548" y="3607"/>
                    <a:pt x="753" y="3561"/>
                  </a:cubicBezTo>
                  <a:lnTo>
                    <a:pt x="799" y="3561"/>
                  </a:lnTo>
                  <a:cubicBezTo>
                    <a:pt x="890" y="3538"/>
                    <a:pt x="1004" y="3515"/>
                    <a:pt x="1096" y="3492"/>
                  </a:cubicBezTo>
                  <a:lnTo>
                    <a:pt x="1141" y="3492"/>
                  </a:lnTo>
                  <a:cubicBezTo>
                    <a:pt x="1278" y="3470"/>
                    <a:pt x="1415" y="3424"/>
                    <a:pt x="1552" y="3401"/>
                  </a:cubicBezTo>
                  <a:cubicBezTo>
                    <a:pt x="1917" y="3310"/>
                    <a:pt x="2260" y="3196"/>
                    <a:pt x="2625" y="3082"/>
                  </a:cubicBezTo>
                  <a:cubicBezTo>
                    <a:pt x="3150" y="2899"/>
                    <a:pt x="3675" y="2694"/>
                    <a:pt x="4177" y="2488"/>
                  </a:cubicBezTo>
                  <a:cubicBezTo>
                    <a:pt x="4382" y="2397"/>
                    <a:pt x="4588" y="2306"/>
                    <a:pt x="4793" y="2191"/>
                  </a:cubicBezTo>
                  <a:cubicBezTo>
                    <a:pt x="5478" y="1872"/>
                    <a:pt x="6117" y="1530"/>
                    <a:pt x="6756" y="1119"/>
                  </a:cubicBezTo>
                  <a:cubicBezTo>
                    <a:pt x="6779" y="1096"/>
                    <a:pt x="6802" y="1073"/>
                    <a:pt x="6825" y="1073"/>
                  </a:cubicBezTo>
                  <a:cubicBezTo>
                    <a:pt x="6848" y="1050"/>
                    <a:pt x="6848" y="1050"/>
                    <a:pt x="6848" y="1050"/>
                  </a:cubicBezTo>
                  <a:cubicBezTo>
                    <a:pt x="7076" y="913"/>
                    <a:pt x="7281" y="753"/>
                    <a:pt x="7487" y="594"/>
                  </a:cubicBezTo>
                  <a:cubicBezTo>
                    <a:pt x="7510" y="594"/>
                    <a:pt x="7510" y="594"/>
                    <a:pt x="7510" y="571"/>
                  </a:cubicBezTo>
                  <a:lnTo>
                    <a:pt x="7532" y="571"/>
                  </a:lnTo>
                  <a:cubicBezTo>
                    <a:pt x="7578" y="525"/>
                    <a:pt x="7624" y="502"/>
                    <a:pt x="7692" y="457"/>
                  </a:cubicBezTo>
                  <a:cubicBezTo>
                    <a:pt x="7715" y="434"/>
                    <a:pt x="7738" y="411"/>
                    <a:pt x="7738" y="411"/>
                  </a:cubicBezTo>
                  <a:cubicBezTo>
                    <a:pt x="7761" y="388"/>
                    <a:pt x="7761" y="388"/>
                    <a:pt x="7761" y="388"/>
                  </a:cubicBezTo>
                  <a:lnTo>
                    <a:pt x="7783" y="388"/>
                  </a:lnTo>
                  <a:cubicBezTo>
                    <a:pt x="7829" y="320"/>
                    <a:pt x="7898" y="274"/>
                    <a:pt x="7943" y="228"/>
                  </a:cubicBezTo>
                  <a:lnTo>
                    <a:pt x="7966" y="228"/>
                  </a:lnTo>
                  <a:cubicBezTo>
                    <a:pt x="7966" y="228"/>
                    <a:pt x="7966" y="206"/>
                    <a:pt x="7989" y="206"/>
                  </a:cubicBezTo>
                  <a:cubicBezTo>
                    <a:pt x="7989" y="206"/>
                    <a:pt x="7989" y="183"/>
                    <a:pt x="8012" y="183"/>
                  </a:cubicBezTo>
                  <a:cubicBezTo>
                    <a:pt x="8012" y="160"/>
                    <a:pt x="8035" y="160"/>
                    <a:pt x="8035" y="137"/>
                  </a:cubicBezTo>
                  <a:cubicBezTo>
                    <a:pt x="8035" y="92"/>
                    <a:pt x="8035" y="69"/>
                    <a:pt x="8035" y="46"/>
                  </a:cubicBezTo>
                  <a:cubicBezTo>
                    <a:pt x="8012" y="23"/>
                    <a:pt x="7989" y="23"/>
                    <a:pt x="7966" y="23"/>
                  </a:cubicBezTo>
                  <a:cubicBezTo>
                    <a:pt x="7966" y="23"/>
                    <a:pt x="7943" y="0"/>
                    <a:pt x="7943"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894448" y="2323118"/>
              <a:ext cx="20236" cy="21508"/>
            </a:xfrm>
            <a:custGeom>
              <a:avLst/>
              <a:gdLst/>
              <a:ahLst/>
              <a:cxnLst/>
              <a:rect l="l" t="t" r="r" b="b"/>
              <a:pathLst>
                <a:path w="366" h="389" extrusionOk="0">
                  <a:moveTo>
                    <a:pt x="183" y="0"/>
                  </a:moveTo>
                  <a:cubicBezTo>
                    <a:pt x="92" y="0"/>
                    <a:pt x="0" y="92"/>
                    <a:pt x="0" y="183"/>
                  </a:cubicBezTo>
                  <a:cubicBezTo>
                    <a:pt x="0" y="297"/>
                    <a:pt x="92" y="388"/>
                    <a:pt x="183" y="388"/>
                  </a:cubicBezTo>
                  <a:cubicBezTo>
                    <a:pt x="297" y="388"/>
                    <a:pt x="366" y="297"/>
                    <a:pt x="366" y="183"/>
                  </a:cubicBezTo>
                  <a:cubicBezTo>
                    <a:pt x="366" y="92"/>
                    <a:pt x="297" y="0"/>
                    <a:pt x="1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1144306" y="2205736"/>
              <a:ext cx="16476" cy="17748"/>
            </a:xfrm>
            <a:custGeom>
              <a:avLst/>
              <a:gdLst/>
              <a:ahLst/>
              <a:cxnLst/>
              <a:rect l="l" t="t" r="r" b="b"/>
              <a:pathLst>
                <a:path w="298" h="321" extrusionOk="0">
                  <a:moveTo>
                    <a:pt x="138" y="1"/>
                  </a:moveTo>
                  <a:cubicBezTo>
                    <a:pt x="69" y="1"/>
                    <a:pt x="1" y="69"/>
                    <a:pt x="1" y="160"/>
                  </a:cubicBezTo>
                  <a:cubicBezTo>
                    <a:pt x="1" y="252"/>
                    <a:pt x="69" y="320"/>
                    <a:pt x="138" y="320"/>
                  </a:cubicBezTo>
                  <a:cubicBezTo>
                    <a:pt x="229" y="320"/>
                    <a:pt x="298" y="252"/>
                    <a:pt x="298" y="160"/>
                  </a:cubicBezTo>
                  <a:cubicBezTo>
                    <a:pt x="298" y="69"/>
                    <a:pt x="229" y="1"/>
                    <a:pt x="138"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898208" y="2348330"/>
              <a:ext cx="12717" cy="11445"/>
            </a:xfrm>
            <a:custGeom>
              <a:avLst/>
              <a:gdLst/>
              <a:ahLst/>
              <a:cxnLst/>
              <a:rect l="l" t="t" r="r" b="b"/>
              <a:pathLst>
                <a:path w="230" h="207" extrusionOk="0">
                  <a:moveTo>
                    <a:pt x="115" y="1"/>
                  </a:moveTo>
                  <a:cubicBezTo>
                    <a:pt x="47" y="1"/>
                    <a:pt x="1" y="47"/>
                    <a:pt x="1" y="92"/>
                  </a:cubicBezTo>
                  <a:cubicBezTo>
                    <a:pt x="1" y="161"/>
                    <a:pt x="47" y="206"/>
                    <a:pt x="115" y="206"/>
                  </a:cubicBezTo>
                  <a:cubicBezTo>
                    <a:pt x="184" y="206"/>
                    <a:pt x="229" y="161"/>
                    <a:pt x="229" y="92"/>
                  </a:cubicBezTo>
                  <a:cubicBezTo>
                    <a:pt x="229" y="47"/>
                    <a:pt x="184" y="1"/>
                    <a:pt x="115"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1149393" y="2229732"/>
              <a:ext cx="11390" cy="11390"/>
            </a:xfrm>
            <a:custGeom>
              <a:avLst/>
              <a:gdLst/>
              <a:ahLst/>
              <a:cxnLst/>
              <a:rect l="l" t="t" r="r" b="b"/>
              <a:pathLst>
                <a:path w="206" h="206" extrusionOk="0">
                  <a:moveTo>
                    <a:pt x="114" y="0"/>
                  </a:moveTo>
                  <a:cubicBezTo>
                    <a:pt x="46" y="0"/>
                    <a:pt x="0" y="46"/>
                    <a:pt x="0" y="92"/>
                  </a:cubicBezTo>
                  <a:cubicBezTo>
                    <a:pt x="0" y="160"/>
                    <a:pt x="46" y="206"/>
                    <a:pt x="114" y="206"/>
                  </a:cubicBezTo>
                  <a:cubicBezTo>
                    <a:pt x="160" y="206"/>
                    <a:pt x="206" y="160"/>
                    <a:pt x="206" y="92"/>
                  </a:cubicBezTo>
                  <a:cubicBezTo>
                    <a:pt x="206" y="46"/>
                    <a:pt x="160" y="0"/>
                    <a:pt x="11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879298" y="2387476"/>
              <a:ext cx="71988" cy="47992"/>
            </a:xfrm>
            <a:custGeom>
              <a:avLst/>
              <a:gdLst/>
              <a:ahLst/>
              <a:cxnLst/>
              <a:rect l="l" t="t" r="r" b="b"/>
              <a:pathLst>
                <a:path w="1302" h="868" extrusionOk="0">
                  <a:moveTo>
                    <a:pt x="617" y="0"/>
                  </a:moveTo>
                  <a:cubicBezTo>
                    <a:pt x="274" y="23"/>
                    <a:pt x="1" y="229"/>
                    <a:pt x="1" y="457"/>
                  </a:cubicBezTo>
                  <a:cubicBezTo>
                    <a:pt x="23" y="708"/>
                    <a:pt x="320" y="868"/>
                    <a:pt x="663" y="868"/>
                  </a:cubicBezTo>
                  <a:cubicBezTo>
                    <a:pt x="1028" y="845"/>
                    <a:pt x="1302" y="640"/>
                    <a:pt x="1279" y="411"/>
                  </a:cubicBezTo>
                  <a:cubicBezTo>
                    <a:pt x="1279" y="160"/>
                    <a:pt x="982" y="0"/>
                    <a:pt x="617"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1209936" y="2235482"/>
              <a:ext cx="71988" cy="56672"/>
            </a:xfrm>
            <a:custGeom>
              <a:avLst/>
              <a:gdLst/>
              <a:ahLst/>
              <a:cxnLst/>
              <a:rect l="l" t="t" r="r" b="b"/>
              <a:pathLst>
                <a:path w="1302" h="1025" extrusionOk="0">
                  <a:moveTo>
                    <a:pt x="853" y="1"/>
                  </a:moveTo>
                  <a:cubicBezTo>
                    <a:pt x="707" y="1"/>
                    <a:pt x="538" y="58"/>
                    <a:pt x="389" y="170"/>
                  </a:cubicBezTo>
                  <a:cubicBezTo>
                    <a:pt x="92" y="398"/>
                    <a:pt x="1" y="718"/>
                    <a:pt x="138" y="901"/>
                  </a:cubicBezTo>
                  <a:cubicBezTo>
                    <a:pt x="200" y="984"/>
                    <a:pt x="305" y="1024"/>
                    <a:pt x="429" y="1024"/>
                  </a:cubicBezTo>
                  <a:cubicBezTo>
                    <a:pt x="577" y="1024"/>
                    <a:pt x="752" y="967"/>
                    <a:pt x="914" y="855"/>
                  </a:cubicBezTo>
                  <a:cubicBezTo>
                    <a:pt x="1188" y="627"/>
                    <a:pt x="1302" y="307"/>
                    <a:pt x="1142" y="125"/>
                  </a:cubicBezTo>
                  <a:cubicBezTo>
                    <a:pt x="1080" y="41"/>
                    <a:pt x="974" y="1"/>
                    <a:pt x="853"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638231" y="1088864"/>
              <a:ext cx="478369" cy="872089"/>
            </a:xfrm>
            <a:custGeom>
              <a:avLst/>
              <a:gdLst/>
              <a:ahLst/>
              <a:cxnLst/>
              <a:rect l="l" t="t" r="r" b="b"/>
              <a:pathLst>
                <a:path w="8652" h="15773" extrusionOk="0">
                  <a:moveTo>
                    <a:pt x="2329" y="0"/>
                  </a:moveTo>
                  <a:cubicBezTo>
                    <a:pt x="2283" y="23"/>
                    <a:pt x="2261" y="92"/>
                    <a:pt x="2283" y="160"/>
                  </a:cubicBezTo>
                  <a:lnTo>
                    <a:pt x="2283" y="183"/>
                  </a:lnTo>
                  <a:lnTo>
                    <a:pt x="2306" y="206"/>
                  </a:lnTo>
                  <a:cubicBezTo>
                    <a:pt x="2261" y="251"/>
                    <a:pt x="2238" y="274"/>
                    <a:pt x="2215" y="320"/>
                  </a:cubicBezTo>
                  <a:cubicBezTo>
                    <a:pt x="2192" y="365"/>
                    <a:pt x="2169" y="388"/>
                    <a:pt x="2147" y="411"/>
                  </a:cubicBezTo>
                  <a:lnTo>
                    <a:pt x="2124" y="434"/>
                  </a:lnTo>
                  <a:cubicBezTo>
                    <a:pt x="2055" y="502"/>
                    <a:pt x="2010" y="571"/>
                    <a:pt x="1964" y="594"/>
                  </a:cubicBezTo>
                  <a:cubicBezTo>
                    <a:pt x="1964" y="617"/>
                    <a:pt x="1941" y="617"/>
                    <a:pt x="1918" y="639"/>
                  </a:cubicBezTo>
                  <a:cubicBezTo>
                    <a:pt x="1850" y="708"/>
                    <a:pt x="1781" y="753"/>
                    <a:pt x="1690" y="799"/>
                  </a:cubicBezTo>
                  <a:cubicBezTo>
                    <a:pt x="1644" y="822"/>
                    <a:pt x="1599" y="845"/>
                    <a:pt x="1553" y="845"/>
                  </a:cubicBezTo>
                  <a:cubicBezTo>
                    <a:pt x="1507" y="868"/>
                    <a:pt x="1485" y="868"/>
                    <a:pt x="1439" y="890"/>
                  </a:cubicBezTo>
                  <a:lnTo>
                    <a:pt x="1348" y="890"/>
                  </a:lnTo>
                  <a:cubicBezTo>
                    <a:pt x="1348" y="913"/>
                    <a:pt x="1325" y="913"/>
                    <a:pt x="1302" y="913"/>
                  </a:cubicBezTo>
                  <a:lnTo>
                    <a:pt x="1119" y="913"/>
                  </a:lnTo>
                  <a:cubicBezTo>
                    <a:pt x="1051" y="913"/>
                    <a:pt x="982" y="913"/>
                    <a:pt x="891" y="890"/>
                  </a:cubicBezTo>
                  <a:lnTo>
                    <a:pt x="868" y="890"/>
                  </a:lnTo>
                  <a:cubicBezTo>
                    <a:pt x="800" y="890"/>
                    <a:pt x="709" y="868"/>
                    <a:pt x="640" y="868"/>
                  </a:cubicBezTo>
                  <a:cubicBezTo>
                    <a:pt x="572" y="845"/>
                    <a:pt x="480" y="799"/>
                    <a:pt x="412" y="753"/>
                  </a:cubicBezTo>
                  <a:cubicBezTo>
                    <a:pt x="343" y="731"/>
                    <a:pt x="298" y="708"/>
                    <a:pt x="229" y="662"/>
                  </a:cubicBezTo>
                  <a:lnTo>
                    <a:pt x="184" y="639"/>
                  </a:lnTo>
                  <a:cubicBezTo>
                    <a:pt x="161" y="617"/>
                    <a:pt x="138" y="617"/>
                    <a:pt x="115" y="594"/>
                  </a:cubicBezTo>
                  <a:cubicBezTo>
                    <a:pt x="92" y="594"/>
                    <a:pt x="92" y="617"/>
                    <a:pt x="92" y="617"/>
                  </a:cubicBezTo>
                  <a:cubicBezTo>
                    <a:pt x="47" y="639"/>
                    <a:pt x="47" y="662"/>
                    <a:pt x="24" y="685"/>
                  </a:cubicBezTo>
                  <a:cubicBezTo>
                    <a:pt x="24" y="685"/>
                    <a:pt x="24" y="708"/>
                    <a:pt x="1" y="708"/>
                  </a:cubicBezTo>
                  <a:cubicBezTo>
                    <a:pt x="1" y="731"/>
                    <a:pt x="1" y="731"/>
                    <a:pt x="1" y="753"/>
                  </a:cubicBezTo>
                  <a:lnTo>
                    <a:pt x="138" y="753"/>
                  </a:lnTo>
                  <a:cubicBezTo>
                    <a:pt x="184" y="776"/>
                    <a:pt x="206" y="822"/>
                    <a:pt x="229" y="868"/>
                  </a:cubicBezTo>
                  <a:cubicBezTo>
                    <a:pt x="252" y="913"/>
                    <a:pt x="252" y="959"/>
                    <a:pt x="229" y="1005"/>
                  </a:cubicBezTo>
                  <a:cubicBezTo>
                    <a:pt x="229" y="1005"/>
                    <a:pt x="229" y="1005"/>
                    <a:pt x="229" y="1027"/>
                  </a:cubicBezTo>
                  <a:cubicBezTo>
                    <a:pt x="229" y="1050"/>
                    <a:pt x="252" y="1073"/>
                    <a:pt x="252" y="1096"/>
                  </a:cubicBezTo>
                  <a:lnTo>
                    <a:pt x="275" y="1142"/>
                  </a:lnTo>
                  <a:lnTo>
                    <a:pt x="298" y="1210"/>
                  </a:lnTo>
                  <a:lnTo>
                    <a:pt x="389" y="1415"/>
                  </a:lnTo>
                  <a:cubicBezTo>
                    <a:pt x="435" y="1484"/>
                    <a:pt x="457" y="1552"/>
                    <a:pt x="503" y="1644"/>
                  </a:cubicBezTo>
                  <a:cubicBezTo>
                    <a:pt x="526" y="1712"/>
                    <a:pt x="572" y="1803"/>
                    <a:pt x="617" y="1895"/>
                  </a:cubicBezTo>
                  <a:cubicBezTo>
                    <a:pt x="663" y="2032"/>
                    <a:pt x="731" y="2169"/>
                    <a:pt x="777" y="2328"/>
                  </a:cubicBezTo>
                  <a:lnTo>
                    <a:pt x="823" y="2397"/>
                  </a:lnTo>
                  <a:cubicBezTo>
                    <a:pt x="823" y="2443"/>
                    <a:pt x="845" y="2465"/>
                    <a:pt x="868" y="2511"/>
                  </a:cubicBezTo>
                  <a:cubicBezTo>
                    <a:pt x="891" y="2557"/>
                    <a:pt x="914" y="2602"/>
                    <a:pt x="914" y="2648"/>
                  </a:cubicBezTo>
                  <a:cubicBezTo>
                    <a:pt x="937" y="2671"/>
                    <a:pt x="937" y="2694"/>
                    <a:pt x="960" y="2739"/>
                  </a:cubicBezTo>
                  <a:cubicBezTo>
                    <a:pt x="960" y="2739"/>
                    <a:pt x="982" y="2762"/>
                    <a:pt x="982" y="2762"/>
                  </a:cubicBezTo>
                  <a:cubicBezTo>
                    <a:pt x="1005" y="2808"/>
                    <a:pt x="1028" y="2831"/>
                    <a:pt x="1051" y="2876"/>
                  </a:cubicBezTo>
                  <a:cubicBezTo>
                    <a:pt x="1074" y="2922"/>
                    <a:pt x="1074" y="2945"/>
                    <a:pt x="1097" y="2990"/>
                  </a:cubicBezTo>
                  <a:lnTo>
                    <a:pt x="1119" y="3059"/>
                  </a:lnTo>
                  <a:cubicBezTo>
                    <a:pt x="1142" y="3082"/>
                    <a:pt x="1142" y="3127"/>
                    <a:pt x="1165" y="3173"/>
                  </a:cubicBezTo>
                  <a:lnTo>
                    <a:pt x="1256" y="3310"/>
                  </a:lnTo>
                  <a:cubicBezTo>
                    <a:pt x="1279" y="3378"/>
                    <a:pt x="1325" y="3447"/>
                    <a:pt x="1348" y="3515"/>
                  </a:cubicBezTo>
                  <a:cubicBezTo>
                    <a:pt x="1416" y="3652"/>
                    <a:pt x="1462" y="3766"/>
                    <a:pt x="1507" y="3881"/>
                  </a:cubicBezTo>
                  <a:cubicBezTo>
                    <a:pt x="1553" y="3995"/>
                    <a:pt x="1599" y="4109"/>
                    <a:pt x="1644" y="4223"/>
                  </a:cubicBezTo>
                  <a:cubicBezTo>
                    <a:pt x="1690" y="4314"/>
                    <a:pt x="1713" y="4383"/>
                    <a:pt x="1759" y="4474"/>
                  </a:cubicBezTo>
                  <a:cubicBezTo>
                    <a:pt x="1781" y="4542"/>
                    <a:pt x="1804" y="4634"/>
                    <a:pt x="1850" y="4702"/>
                  </a:cubicBezTo>
                  <a:lnTo>
                    <a:pt x="1850" y="4748"/>
                  </a:lnTo>
                  <a:cubicBezTo>
                    <a:pt x="1918" y="4908"/>
                    <a:pt x="1987" y="5067"/>
                    <a:pt x="2055" y="5227"/>
                  </a:cubicBezTo>
                  <a:cubicBezTo>
                    <a:pt x="2078" y="5273"/>
                    <a:pt x="2101" y="5341"/>
                    <a:pt x="2124" y="5410"/>
                  </a:cubicBezTo>
                  <a:cubicBezTo>
                    <a:pt x="2192" y="5524"/>
                    <a:pt x="2238" y="5661"/>
                    <a:pt x="2306" y="5798"/>
                  </a:cubicBezTo>
                  <a:lnTo>
                    <a:pt x="2329" y="5844"/>
                  </a:lnTo>
                  <a:cubicBezTo>
                    <a:pt x="2398" y="6026"/>
                    <a:pt x="2466" y="6186"/>
                    <a:pt x="2535" y="6346"/>
                  </a:cubicBezTo>
                  <a:cubicBezTo>
                    <a:pt x="2580" y="6414"/>
                    <a:pt x="2603" y="6505"/>
                    <a:pt x="2626" y="6574"/>
                  </a:cubicBezTo>
                  <a:lnTo>
                    <a:pt x="2672" y="6620"/>
                  </a:lnTo>
                  <a:lnTo>
                    <a:pt x="2694" y="6688"/>
                  </a:lnTo>
                  <a:lnTo>
                    <a:pt x="2740" y="6779"/>
                  </a:lnTo>
                  <a:cubicBezTo>
                    <a:pt x="2808" y="6916"/>
                    <a:pt x="2877" y="7030"/>
                    <a:pt x="2923" y="7167"/>
                  </a:cubicBezTo>
                  <a:cubicBezTo>
                    <a:pt x="2991" y="7304"/>
                    <a:pt x="3060" y="7441"/>
                    <a:pt x="3128" y="7601"/>
                  </a:cubicBezTo>
                  <a:cubicBezTo>
                    <a:pt x="3219" y="7761"/>
                    <a:pt x="3288" y="7943"/>
                    <a:pt x="3379" y="8126"/>
                  </a:cubicBezTo>
                  <a:lnTo>
                    <a:pt x="3402" y="8195"/>
                  </a:lnTo>
                  <a:cubicBezTo>
                    <a:pt x="3448" y="8331"/>
                    <a:pt x="3516" y="8446"/>
                    <a:pt x="3562" y="8583"/>
                  </a:cubicBezTo>
                  <a:cubicBezTo>
                    <a:pt x="3607" y="8674"/>
                    <a:pt x="3653" y="8742"/>
                    <a:pt x="3676" y="8834"/>
                  </a:cubicBezTo>
                  <a:cubicBezTo>
                    <a:pt x="3721" y="8902"/>
                    <a:pt x="3744" y="8971"/>
                    <a:pt x="3767" y="9062"/>
                  </a:cubicBezTo>
                  <a:lnTo>
                    <a:pt x="3836" y="9176"/>
                  </a:lnTo>
                  <a:cubicBezTo>
                    <a:pt x="3881" y="9290"/>
                    <a:pt x="3927" y="9427"/>
                    <a:pt x="3973" y="9541"/>
                  </a:cubicBezTo>
                  <a:cubicBezTo>
                    <a:pt x="3995" y="9587"/>
                    <a:pt x="4018" y="9633"/>
                    <a:pt x="4041" y="9701"/>
                  </a:cubicBezTo>
                  <a:lnTo>
                    <a:pt x="4064" y="9769"/>
                  </a:lnTo>
                  <a:cubicBezTo>
                    <a:pt x="4087" y="9815"/>
                    <a:pt x="4110" y="9861"/>
                    <a:pt x="4110" y="9906"/>
                  </a:cubicBezTo>
                  <a:lnTo>
                    <a:pt x="4155" y="9998"/>
                  </a:lnTo>
                  <a:lnTo>
                    <a:pt x="4201" y="10112"/>
                  </a:lnTo>
                  <a:cubicBezTo>
                    <a:pt x="4246" y="10226"/>
                    <a:pt x="4315" y="10363"/>
                    <a:pt x="4361" y="10477"/>
                  </a:cubicBezTo>
                  <a:lnTo>
                    <a:pt x="4406" y="10568"/>
                  </a:lnTo>
                  <a:cubicBezTo>
                    <a:pt x="4429" y="10614"/>
                    <a:pt x="4452" y="10682"/>
                    <a:pt x="4475" y="10728"/>
                  </a:cubicBezTo>
                  <a:lnTo>
                    <a:pt x="4520" y="10819"/>
                  </a:lnTo>
                  <a:cubicBezTo>
                    <a:pt x="4543" y="10865"/>
                    <a:pt x="4543" y="10911"/>
                    <a:pt x="4566" y="10956"/>
                  </a:cubicBezTo>
                  <a:cubicBezTo>
                    <a:pt x="4634" y="11093"/>
                    <a:pt x="4703" y="11253"/>
                    <a:pt x="4771" y="11390"/>
                  </a:cubicBezTo>
                  <a:lnTo>
                    <a:pt x="4771" y="11436"/>
                  </a:lnTo>
                  <a:cubicBezTo>
                    <a:pt x="4817" y="11504"/>
                    <a:pt x="4840" y="11595"/>
                    <a:pt x="4863" y="11687"/>
                  </a:cubicBezTo>
                  <a:cubicBezTo>
                    <a:pt x="4908" y="11778"/>
                    <a:pt x="4931" y="11847"/>
                    <a:pt x="4977" y="11938"/>
                  </a:cubicBezTo>
                  <a:cubicBezTo>
                    <a:pt x="5045" y="12098"/>
                    <a:pt x="5114" y="12257"/>
                    <a:pt x="5182" y="12394"/>
                  </a:cubicBezTo>
                  <a:cubicBezTo>
                    <a:pt x="5228" y="12486"/>
                    <a:pt x="5251" y="12577"/>
                    <a:pt x="5296" y="12691"/>
                  </a:cubicBezTo>
                  <a:cubicBezTo>
                    <a:pt x="5319" y="12760"/>
                    <a:pt x="5365" y="12828"/>
                    <a:pt x="5388" y="12897"/>
                  </a:cubicBezTo>
                  <a:cubicBezTo>
                    <a:pt x="5433" y="12988"/>
                    <a:pt x="5456" y="13056"/>
                    <a:pt x="5479" y="13125"/>
                  </a:cubicBezTo>
                  <a:cubicBezTo>
                    <a:pt x="5525" y="13216"/>
                    <a:pt x="5548" y="13307"/>
                    <a:pt x="5593" y="13399"/>
                  </a:cubicBezTo>
                  <a:cubicBezTo>
                    <a:pt x="5662" y="13536"/>
                    <a:pt x="5730" y="13673"/>
                    <a:pt x="5776" y="13810"/>
                  </a:cubicBezTo>
                  <a:cubicBezTo>
                    <a:pt x="5821" y="13901"/>
                    <a:pt x="5867" y="13992"/>
                    <a:pt x="5890" y="14083"/>
                  </a:cubicBezTo>
                  <a:cubicBezTo>
                    <a:pt x="5936" y="14152"/>
                    <a:pt x="5958" y="14220"/>
                    <a:pt x="5981" y="14312"/>
                  </a:cubicBezTo>
                  <a:cubicBezTo>
                    <a:pt x="6027" y="14403"/>
                    <a:pt x="6072" y="14471"/>
                    <a:pt x="6095" y="14563"/>
                  </a:cubicBezTo>
                  <a:cubicBezTo>
                    <a:pt x="6118" y="14654"/>
                    <a:pt x="6164" y="14723"/>
                    <a:pt x="6187" y="14791"/>
                  </a:cubicBezTo>
                  <a:lnTo>
                    <a:pt x="6278" y="14996"/>
                  </a:lnTo>
                  <a:lnTo>
                    <a:pt x="6369" y="15225"/>
                  </a:lnTo>
                  <a:cubicBezTo>
                    <a:pt x="6392" y="15270"/>
                    <a:pt x="6415" y="15316"/>
                    <a:pt x="6438" y="15362"/>
                  </a:cubicBezTo>
                  <a:lnTo>
                    <a:pt x="6438" y="15384"/>
                  </a:lnTo>
                  <a:cubicBezTo>
                    <a:pt x="6483" y="15430"/>
                    <a:pt x="6506" y="15499"/>
                    <a:pt x="6506" y="15544"/>
                  </a:cubicBezTo>
                  <a:cubicBezTo>
                    <a:pt x="6506" y="15567"/>
                    <a:pt x="6506" y="15590"/>
                    <a:pt x="6483" y="15613"/>
                  </a:cubicBezTo>
                  <a:cubicBezTo>
                    <a:pt x="6506" y="15658"/>
                    <a:pt x="6529" y="15727"/>
                    <a:pt x="6506" y="15773"/>
                  </a:cubicBezTo>
                  <a:cubicBezTo>
                    <a:pt x="6529" y="15750"/>
                    <a:pt x="6575" y="15727"/>
                    <a:pt x="6597" y="15704"/>
                  </a:cubicBezTo>
                  <a:lnTo>
                    <a:pt x="6620" y="15681"/>
                  </a:lnTo>
                  <a:lnTo>
                    <a:pt x="6666" y="15658"/>
                  </a:lnTo>
                  <a:cubicBezTo>
                    <a:pt x="6689" y="15681"/>
                    <a:pt x="6689" y="15681"/>
                    <a:pt x="6712" y="15681"/>
                  </a:cubicBezTo>
                  <a:lnTo>
                    <a:pt x="6734" y="15704"/>
                  </a:lnTo>
                  <a:lnTo>
                    <a:pt x="6780" y="15704"/>
                  </a:lnTo>
                  <a:cubicBezTo>
                    <a:pt x="6803" y="15681"/>
                    <a:pt x="6826" y="15681"/>
                    <a:pt x="6849" y="15658"/>
                  </a:cubicBezTo>
                  <a:lnTo>
                    <a:pt x="6986" y="15590"/>
                  </a:lnTo>
                  <a:lnTo>
                    <a:pt x="7100" y="15521"/>
                  </a:lnTo>
                  <a:cubicBezTo>
                    <a:pt x="7191" y="15476"/>
                    <a:pt x="7259" y="15430"/>
                    <a:pt x="7351" y="15384"/>
                  </a:cubicBezTo>
                  <a:lnTo>
                    <a:pt x="7396" y="15339"/>
                  </a:lnTo>
                  <a:lnTo>
                    <a:pt x="7442" y="15316"/>
                  </a:lnTo>
                  <a:cubicBezTo>
                    <a:pt x="7465" y="15293"/>
                    <a:pt x="7488" y="15293"/>
                    <a:pt x="7533" y="15270"/>
                  </a:cubicBezTo>
                  <a:cubicBezTo>
                    <a:pt x="7556" y="15248"/>
                    <a:pt x="7602" y="15225"/>
                    <a:pt x="7625" y="15179"/>
                  </a:cubicBezTo>
                  <a:lnTo>
                    <a:pt x="7670" y="15179"/>
                  </a:lnTo>
                  <a:cubicBezTo>
                    <a:pt x="7670" y="15156"/>
                    <a:pt x="7670" y="15156"/>
                    <a:pt x="7693" y="15156"/>
                  </a:cubicBezTo>
                  <a:lnTo>
                    <a:pt x="7762" y="15111"/>
                  </a:lnTo>
                  <a:cubicBezTo>
                    <a:pt x="7830" y="15042"/>
                    <a:pt x="7921" y="14974"/>
                    <a:pt x="7990" y="14905"/>
                  </a:cubicBezTo>
                  <a:cubicBezTo>
                    <a:pt x="8035" y="14882"/>
                    <a:pt x="8081" y="14859"/>
                    <a:pt x="8127" y="14814"/>
                  </a:cubicBezTo>
                  <a:cubicBezTo>
                    <a:pt x="8172" y="14791"/>
                    <a:pt x="8195" y="14768"/>
                    <a:pt x="8241" y="14723"/>
                  </a:cubicBezTo>
                  <a:lnTo>
                    <a:pt x="8264" y="14700"/>
                  </a:lnTo>
                  <a:cubicBezTo>
                    <a:pt x="8287" y="14654"/>
                    <a:pt x="8309" y="14631"/>
                    <a:pt x="8355" y="14608"/>
                  </a:cubicBezTo>
                  <a:lnTo>
                    <a:pt x="8401" y="14586"/>
                  </a:lnTo>
                  <a:lnTo>
                    <a:pt x="8446" y="14563"/>
                  </a:lnTo>
                  <a:cubicBezTo>
                    <a:pt x="8469" y="14540"/>
                    <a:pt x="8492" y="14517"/>
                    <a:pt x="8515" y="14494"/>
                  </a:cubicBezTo>
                  <a:cubicBezTo>
                    <a:pt x="8560" y="14449"/>
                    <a:pt x="8583" y="14403"/>
                    <a:pt x="8606" y="14357"/>
                  </a:cubicBezTo>
                  <a:cubicBezTo>
                    <a:pt x="8652" y="14266"/>
                    <a:pt x="8606" y="14175"/>
                    <a:pt x="8538" y="14129"/>
                  </a:cubicBezTo>
                  <a:lnTo>
                    <a:pt x="8515" y="14129"/>
                  </a:lnTo>
                  <a:cubicBezTo>
                    <a:pt x="8515" y="14083"/>
                    <a:pt x="8515" y="14061"/>
                    <a:pt x="8492" y="14038"/>
                  </a:cubicBezTo>
                  <a:cubicBezTo>
                    <a:pt x="8492" y="14038"/>
                    <a:pt x="8492" y="14015"/>
                    <a:pt x="8469" y="13992"/>
                  </a:cubicBezTo>
                  <a:cubicBezTo>
                    <a:pt x="8446" y="13946"/>
                    <a:pt x="8424" y="13901"/>
                    <a:pt x="8424" y="13878"/>
                  </a:cubicBezTo>
                  <a:cubicBezTo>
                    <a:pt x="8378" y="13787"/>
                    <a:pt x="8332" y="13718"/>
                    <a:pt x="8309" y="13627"/>
                  </a:cubicBezTo>
                  <a:lnTo>
                    <a:pt x="8241" y="13467"/>
                  </a:lnTo>
                  <a:cubicBezTo>
                    <a:pt x="8195" y="13376"/>
                    <a:pt x="8150" y="13262"/>
                    <a:pt x="8104" y="13148"/>
                  </a:cubicBezTo>
                  <a:cubicBezTo>
                    <a:pt x="7967" y="12805"/>
                    <a:pt x="7807" y="12486"/>
                    <a:pt x="7670" y="12143"/>
                  </a:cubicBezTo>
                  <a:cubicBezTo>
                    <a:pt x="7602" y="11984"/>
                    <a:pt x="7510" y="11824"/>
                    <a:pt x="7442" y="11641"/>
                  </a:cubicBezTo>
                  <a:cubicBezTo>
                    <a:pt x="7396" y="11504"/>
                    <a:pt x="7351" y="11367"/>
                    <a:pt x="7282" y="11253"/>
                  </a:cubicBezTo>
                  <a:lnTo>
                    <a:pt x="7237" y="11139"/>
                  </a:lnTo>
                  <a:cubicBezTo>
                    <a:pt x="7214" y="11093"/>
                    <a:pt x="7191" y="11025"/>
                    <a:pt x="7168" y="10979"/>
                  </a:cubicBezTo>
                  <a:lnTo>
                    <a:pt x="7145" y="10888"/>
                  </a:lnTo>
                  <a:cubicBezTo>
                    <a:pt x="7100" y="10842"/>
                    <a:pt x="7077" y="10774"/>
                    <a:pt x="7054" y="10705"/>
                  </a:cubicBezTo>
                  <a:lnTo>
                    <a:pt x="7008" y="10637"/>
                  </a:lnTo>
                  <a:cubicBezTo>
                    <a:pt x="6986" y="10546"/>
                    <a:pt x="6940" y="10431"/>
                    <a:pt x="6894" y="10340"/>
                  </a:cubicBezTo>
                  <a:cubicBezTo>
                    <a:pt x="6849" y="10249"/>
                    <a:pt x="6803" y="10157"/>
                    <a:pt x="6757" y="10066"/>
                  </a:cubicBezTo>
                  <a:cubicBezTo>
                    <a:pt x="6689" y="9884"/>
                    <a:pt x="6597" y="9701"/>
                    <a:pt x="6529" y="9518"/>
                  </a:cubicBezTo>
                  <a:cubicBezTo>
                    <a:pt x="6461" y="9336"/>
                    <a:pt x="6369" y="9130"/>
                    <a:pt x="6301" y="8948"/>
                  </a:cubicBezTo>
                  <a:cubicBezTo>
                    <a:pt x="6209" y="8765"/>
                    <a:pt x="6141" y="8583"/>
                    <a:pt x="6050" y="8400"/>
                  </a:cubicBezTo>
                  <a:lnTo>
                    <a:pt x="6004" y="8263"/>
                  </a:lnTo>
                  <a:cubicBezTo>
                    <a:pt x="5936" y="8126"/>
                    <a:pt x="5890" y="8012"/>
                    <a:pt x="5844" y="7875"/>
                  </a:cubicBezTo>
                  <a:cubicBezTo>
                    <a:pt x="5753" y="7692"/>
                    <a:pt x="5684" y="7510"/>
                    <a:pt x="5593" y="7327"/>
                  </a:cubicBezTo>
                  <a:cubicBezTo>
                    <a:pt x="5548" y="7213"/>
                    <a:pt x="5479" y="7076"/>
                    <a:pt x="5433" y="6962"/>
                  </a:cubicBezTo>
                  <a:lnTo>
                    <a:pt x="5365" y="6825"/>
                  </a:lnTo>
                  <a:lnTo>
                    <a:pt x="5342" y="6779"/>
                  </a:lnTo>
                  <a:cubicBezTo>
                    <a:pt x="5205" y="6414"/>
                    <a:pt x="5045" y="6072"/>
                    <a:pt x="4908" y="5707"/>
                  </a:cubicBezTo>
                  <a:cubicBezTo>
                    <a:pt x="4771" y="5341"/>
                    <a:pt x="4634" y="4999"/>
                    <a:pt x="4498" y="4634"/>
                  </a:cubicBezTo>
                  <a:cubicBezTo>
                    <a:pt x="4475" y="4565"/>
                    <a:pt x="4452" y="4497"/>
                    <a:pt x="4429" y="4451"/>
                  </a:cubicBezTo>
                  <a:cubicBezTo>
                    <a:pt x="4383" y="4337"/>
                    <a:pt x="4338" y="4223"/>
                    <a:pt x="4292" y="4109"/>
                  </a:cubicBezTo>
                  <a:cubicBezTo>
                    <a:pt x="4246" y="3972"/>
                    <a:pt x="4178" y="3835"/>
                    <a:pt x="4110" y="3675"/>
                  </a:cubicBezTo>
                  <a:lnTo>
                    <a:pt x="4064" y="3584"/>
                  </a:lnTo>
                  <a:cubicBezTo>
                    <a:pt x="4018" y="3515"/>
                    <a:pt x="3995" y="3470"/>
                    <a:pt x="3950" y="3401"/>
                  </a:cubicBezTo>
                  <a:cubicBezTo>
                    <a:pt x="3904" y="3287"/>
                    <a:pt x="3858" y="3196"/>
                    <a:pt x="3813" y="3104"/>
                  </a:cubicBezTo>
                  <a:cubicBezTo>
                    <a:pt x="3744" y="2968"/>
                    <a:pt x="3676" y="2831"/>
                    <a:pt x="3630" y="2694"/>
                  </a:cubicBezTo>
                  <a:lnTo>
                    <a:pt x="3585" y="2580"/>
                  </a:lnTo>
                  <a:cubicBezTo>
                    <a:pt x="3493" y="2420"/>
                    <a:pt x="3425" y="2237"/>
                    <a:pt x="3356" y="2077"/>
                  </a:cubicBezTo>
                  <a:cubicBezTo>
                    <a:pt x="3333" y="1986"/>
                    <a:pt x="3288" y="1895"/>
                    <a:pt x="3242" y="1803"/>
                  </a:cubicBezTo>
                  <a:cubicBezTo>
                    <a:pt x="3219" y="1735"/>
                    <a:pt x="3174" y="1644"/>
                    <a:pt x="3151" y="1575"/>
                  </a:cubicBezTo>
                  <a:cubicBezTo>
                    <a:pt x="3128" y="1507"/>
                    <a:pt x="3082" y="1438"/>
                    <a:pt x="3060" y="1370"/>
                  </a:cubicBezTo>
                  <a:lnTo>
                    <a:pt x="2991" y="1233"/>
                  </a:lnTo>
                  <a:lnTo>
                    <a:pt x="2968" y="1142"/>
                  </a:lnTo>
                  <a:cubicBezTo>
                    <a:pt x="2945" y="1096"/>
                    <a:pt x="2923" y="1073"/>
                    <a:pt x="2923" y="1027"/>
                  </a:cubicBezTo>
                  <a:cubicBezTo>
                    <a:pt x="2900" y="982"/>
                    <a:pt x="2877" y="913"/>
                    <a:pt x="2831" y="868"/>
                  </a:cubicBezTo>
                  <a:lnTo>
                    <a:pt x="2831" y="822"/>
                  </a:lnTo>
                  <a:cubicBezTo>
                    <a:pt x="2786" y="776"/>
                    <a:pt x="2763" y="708"/>
                    <a:pt x="2740" y="639"/>
                  </a:cubicBezTo>
                  <a:cubicBezTo>
                    <a:pt x="2694" y="594"/>
                    <a:pt x="2672" y="525"/>
                    <a:pt x="2649" y="457"/>
                  </a:cubicBezTo>
                  <a:cubicBezTo>
                    <a:pt x="2603" y="365"/>
                    <a:pt x="2557" y="251"/>
                    <a:pt x="2512" y="137"/>
                  </a:cubicBezTo>
                  <a:lnTo>
                    <a:pt x="2489" y="69"/>
                  </a:lnTo>
                  <a:cubicBezTo>
                    <a:pt x="2466" y="23"/>
                    <a:pt x="2420" y="0"/>
                    <a:pt x="23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356802" y="1199888"/>
              <a:ext cx="464491" cy="872144"/>
            </a:xfrm>
            <a:custGeom>
              <a:avLst/>
              <a:gdLst/>
              <a:ahLst/>
              <a:cxnLst/>
              <a:rect l="l" t="t" r="r" b="b"/>
              <a:pathLst>
                <a:path w="8401" h="15774" extrusionOk="0">
                  <a:moveTo>
                    <a:pt x="2010" y="1"/>
                  </a:moveTo>
                  <a:cubicBezTo>
                    <a:pt x="1964" y="1"/>
                    <a:pt x="1918" y="24"/>
                    <a:pt x="1895" y="47"/>
                  </a:cubicBezTo>
                  <a:cubicBezTo>
                    <a:pt x="1895" y="69"/>
                    <a:pt x="1873" y="69"/>
                    <a:pt x="1873" y="92"/>
                  </a:cubicBezTo>
                  <a:lnTo>
                    <a:pt x="1873" y="138"/>
                  </a:lnTo>
                  <a:lnTo>
                    <a:pt x="1873" y="183"/>
                  </a:lnTo>
                  <a:cubicBezTo>
                    <a:pt x="1895" y="229"/>
                    <a:pt x="1895" y="275"/>
                    <a:pt x="1895" y="320"/>
                  </a:cubicBezTo>
                  <a:lnTo>
                    <a:pt x="1918" y="320"/>
                  </a:lnTo>
                  <a:cubicBezTo>
                    <a:pt x="1918" y="343"/>
                    <a:pt x="1918" y="343"/>
                    <a:pt x="1941" y="343"/>
                  </a:cubicBezTo>
                  <a:cubicBezTo>
                    <a:pt x="1918" y="343"/>
                    <a:pt x="1918" y="366"/>
                    <a:pt x="1895" y="366"/>
                  </a:cubicBezTo>
                  <a:cubicBezTo>
                    <a:pt x="1895" y="457"/>
                    <a:pt x="1895" y="549"/>
                    <a:pt x="1873" y="640"/>
                  </a:cubicBezTo>
                  <a:cubicBezTo>
                    <a:pt x="1850" y="708"/>
                    <a:pt x="1827" y="800"/>
                    <a:pt x="1781" y="891"/>
                  </a:cubicBezTo>
                  <a:cubicBezTo>
                    <a:pt x="1758" y="937"/>
                    <a:pt x="1713" y="1005"/>
                    <a:pt x="1644" y="1096"/>
                  </a:cubicBezTo>
                  <a:cubicBezTo>
                    <a:pt x="1576" y="1188"/>
                    <a:pt x="1462" y="1302"/>
                    <a:pt x="1302" y="1370"/>
                  </a:cubicBezTo>
                  <a:cubicBezTo>
                    <a:pt x="1165" y="1416"/>
                    <a:pt x="1005" y="1462"/>
                    <a:pt x="823" y="1462"/>
                  </a:cubicBezTo>
                  <a:lnTo>
                    <a:pt x="731" y="1462"/>
                  </a:lnTo>
                  <a:cubicBezTo>
                    <a:pt x="686" y="1439"/>
                    <a:pt x="663" y="1439"/>
                    <a:pt x="594" y="1439"/>
                  </a:cubicBezTo>
                  <a:cubicBezTo>
                    <a:pt x="572" y="1439"/>
                    <a:pt x="526" y="1439"/>
                    <a:pt x="503" y="1416"/>
                  </a:cubicBezTo>
                  <a:cubicBezTo>
                    <a:pt x="457" y="1393"/>
                    <a:pt x="389" y="1370"/>
                    <a:pt x="343" y="1348"/>
                  </a:cubicBezTo>
                  <a:lnTo>
                    <a:pt x="275" y="1302"/>
                  </a:lnTo>
                  <a:lnTo>
                    <a:pt x="252" y="1279"/>
                  </a:lnTo>
                  <a:cubicBezTo>
                    <a:pt x="206" y="1279"/>
                    <a:pt x="161" y="1256"/>
                    <a:pt x="138" y="1233"/>
                  </a:cubicBezTo>
                  <a:cubicBezTo>
                    <a:pt x="69" y="1233"/>
                    <a:pt x="24" y="1279"/>
                    <a:pt x="1" y="1325"/>
                  </a:cubicBezTo>
                  <a:cubicBezTo>
                    <a:pt x="1" y="1370"/>
                    <a:pt x="1" y="1393"/>
                    <a:pt x="1" y="1416"/>
                  </a:cubicBezTo>
                  <a:cubicBezTo>
                    <a:pt x="1" y="1439"/>
                    <a:pt x="1" y="1439"/>
                    <a:pt x="24" y="1462"/>
                  </a:cubicBezTo>
                  <a:lnTo>
                    <a:pt x="47" y="1530"/>
                  </a:lnTo>
                  <a:cubicBezTo>
                    <a:pt x="47" y="1553"/>
                    <a:pt x="69" y="1599"/>
                    <a:pt x="92" y="1644"/>
                  </a:cubicBezTo>
                  <a:cubicBezTo>
                    <a:pt x="138" y="1713"/>
                    <a:pt x="161" y="1804"/>
                    <a:pt x="184" y="1895"/>
                  </a:cubicBezTo>
                  <a:lnTo>
                    <a:pt x="229" y="1964"/>
                  </a:lnTo>
                  <a:cubicBezTo>
                    <a:pt x="229" y="2032"/>
                    <a:pt x="252" y="2101"/>
                    <a:pt x="275" y="2146"/>
                  </a:cubicBezTo>
                  <a:cubicBezTo>
                    <a:pt x="320" y="2238"/>
                    <a:pt x="343" y="2306"/>
                    <a:pt x="389" y="2398"/>
                  </a:cubicBezTo>
                  <a:cubicBezTo>
                    <a:pt x="412" y="2489"/>
                    <a:pt x="457" y="2603"/>
                    <a:pt x="503" y="2694"/>
                  </a:cubicBezTo>
                  <a:cubicBezTo>
                    <a:pt x="549" y="2763"/>
                    <a:pt x="572" y="2808"/>
                    <a:pt x="594" y="2877"/>
                  </a:cubicBezTo>
                  <a:cubicBezTo>
                    <a:pt x="663" y="3037"/>
                    <a:pt x="731" y="3196"/>
                    <a:pt x="800" y="3356"/>
                  </a:cubicBezTo>
                  <a:lnTo>
                    <a:pt x="845" y="3447"/>
                  </a:lnTo>
                  <a:cubicBezTo>
                    <a:pt x="868" y="3493"/>
                    <a:pt x="891" y="3562"/>
                    <a:pt x="891" y="3607"/>
                  </a:cubicBezTo>
                  <a:cubicBezTo>
                    <a:pt x="914" y="3653"/>
                    <a:pt x="937" y="3699"/>
                    <a:pt x="960" y="3744"/>
                  </a:cubicBezTo>
                  <a:cubicBezTo>
                    <a:pt x="960" y="3790"/>
                    <a:pt x="982" y="3836"/>
                    <a:pt x="1005" y="3881"/>
                  </a:cubicBezTo>
                  <a:lnTo>
                    <a:pt x="1028" y="3927"/>
                  </a:lnTo>
                  <a:cubicBezTo>
                    <a:pt x="1051" y="3995"/>
                    <a:pt x="1074" y="4064"/>
                    <a:pt x="1097" y="4132"/>
                  </a:cubicBezTo>
                  <a:cubicBezTo>
                    <a:pt x="1142" y="4201"/>
                    <a:pt x="1165" y="4292"/>
                    <a:pt x="1211" y="4383"/>
                  </a:cubicBezTo>
                  <a:cubicBezTo>
                    <a:pt x="1256" y="4475"/>
                    <a:pt x="1302" y="4589"/>
                    <a:pt x="1348" y="4703"/>
                  </a:cubicBezTo>
                  <a:cubicBezTo>
                    <a:pt x="1393" y="4749"/>
                    <a:pt x="1416" y="4817"/>
                    <a:pt x="1439" y="4885"/>
                  </a:cubicBezTo>
                  <a:cubicBezTo>
                    <a:pt x="1462" y="4954"/>
                    <a:pt x="1507" y="5000"/>
                    <a:pt x="1530" y="5068"/>
                  </a:cubicBezTo>
                  <a:cubicBezTo>
                    <a:pt x="1576" y="5182"/>
                    <a:pt x="1622" y="5274"/>
                    <a:pt x="1667" y="5388"/>
                  </a:cubicBezTo>
                  <a:lnTo>
                    <a:pt x="1713" y="5502"/>
                  </a:lnTo>
                  <a:lnTo>
                    <a:pt x="1781" y="5616"/>
                  </a:lnTo>
                  <a:cubicBezTo>
                    <a:pt x="1804" y="5662"/>
                    <a:pt x="1804" y="5730"/>
                    <a:pt x="1827" y="5776"/>
                  </a:cubicBezTo>
                  <a:lnTo>
                    <a:pt x="1873" y="5890"/>
                  </a:lnTo>
                  <a:cubicBezTo>
                    <a:pt x="1941" y="6050"/>
                    <a:pt x="2010" y="6209"/>
                    <a:pt x="2101" y="6369"/>
                  </a:cubicBezTo>
                  <a:cubicBezTo>
                    <a:pt x="2146" y="6506"/>
                    <a:pt x="2192" y="6620"/>
                    <a:pt x="2238" y="6734"/>
                  </a:cubicBezTo>
                  <a:lnTo>
                    <a:pt x="2306" y="6917"/>
                  </a:lnTo>
                  <a:cubicBezTo>
                    <a:pt x="2375" y="7077"/>
                    <a:pt x="2443" y="7214"/>
                    <a:pt x="2512" y="7373"/>
                  </a:cubicBezTo>
                  <a:lnTo>
                    <a:pt x="2535" y="7396"/>
                  </a:lnTo>
                  <a:cubicBezTo>
                    <a:pt x="2603" y="7579"/>
                    <a:pt x="2671" y="7739"/>
                    <a:pt x="2740" y="7921"/>
                  </a:cubicBezTo>
                  <a:cubicBezTo>
                    <a:pt x="2786" y="8013"/>
                    <a:pt x="2831" y="8104"/>
                    <a:pt x="2877" y="8195"/>
                  </a:cubicBezTo>
                  <a:cubicBezTo>
                    <a:pt x="2900" y="8241"/>
                    <a:pt x="2923" y="8286"/>
                    <a:pt x="2945" y="8332"/>
                  </a:cubicBezTo>
                  <a:lnTo>
                    <a:pt x="2991" y="8469"/>
                  </a:lnTo>
                  <a:lnTo>
                    <a:pt x="3128" y="8789"/>
                  </a:lnTo>
                  <a:lnTo>
                    <a:pt x="3219" y="8971"/>
                  </a:lnTo>
                  <a:lnTo>
                    <a:pt x="3242" y="9063"/>
                  </a:lnTo>
                  <a:cubicBezTo>
                    <a:pt x="3265" y="9108"/>
                    <a:pt x="3311" y="9177"/>
                    <a:pt x="3333" y="9245"/>
                  </a:cubicBezTo>
                  <a:cubicBezTo>
                    <a:pt x="3356" y="9314"/>
                    <a:pt x="3379" y="9382"/>
                    <a:pt x="3402" y="9428"/>
                  </a:cubicBezTo>
                  <a:lnTo>
                    <a:pt x="3448" y="9519"/>
                  </a:lnTo>
                  <a:cubicBezTo>
                    <a:pt x="3470" y="9610"/>
                    <a:pt x="3516" y="9702"/>
                    <a:pt x="3562" y="9793"/>
                  </a:cubicBezTo>
                  <a:cubicBezTo>
                    <a:pt x="3584" y="9839"/>
                    <a:pt x="3607" y="9907"/>
                    <a:pt x="3630" y="9953"/>
                  </a:cubicBezTo>
                  <a:lnTo>
                    <a:pt x="3676" y="10067"/>
                  </a:lnTo>
                  <a:cubicBezTo>
                    <a:pt x="3744" y="10272"/>
                    <a:pt x="3836" y="10455"/>
                    <a:pt x="3904" y="10592"/>
                  </a:cubicBezTo>
                  <a:cubicBezTo>
                    <a:pt x="3950" y="10660"/>
                    <a:pt x="3973" y="10729"/>
                    <a:pt x="4018" y="10820"/>
                  </a:cubicBezTo>
                  <a:cubicBezTo>
                    <a:pt x="4064" y="10911"/>
                    <a:pt x="4109" y="11003"/>
                    <a:pt x="4155" y="11094"/>
                  </a:cubicBezTo>
                  <a:cubicBezTo>
                    <a:pt x="4201" y="11208"/>
                    <a:pt x="4246" y="11322"/>
                    <a:pt x="4315" y="11436"/>
                  </a:cubicBezTo>
                  <a:lnTo>
                    <a:pt x="4383" y="11619"/>
                  </a:lnTo>
                  <a:cubicBezTo>
                    <a:pt x="4429" y="11710"/>
                    <a:pt x="4475" y="11824"/>
                    <a:pt x="4498" y="11916"/>
                  </a:cubicBezTo>
                  <a:cubicBezTo>
                    <a:pt x="4543" y="11984"/>
                    <a:pt x="4566" y="12075"/>
                    <a:pt x="4612" y="12144"/>
                  </a:cubicBezTo>
                  <a:cubicBezTo>
                    <a:pt x="4634" y="12235"/>
                    <a:pt x="4680" y="12304"/>
                    <a:pt x="4703" y="12395"/>
                  </a:cubicBezTo>
                  <a:lnTo>
                    <a:pt x="4726" y="12418"/>
                  </a:lnTo>
                  <a:cubicBezTo>
                    <a:pt x="4749" y="12486"/>
                    <a:pt x="4771" y="12555"/>
                    <a:pt x="4794" y="12623"/>
                  </a:cubicBezTo>
                  <a:lnTo>
                    <a:pt x="4817" y="12692"/>
                  </a:lnTo>
                  <a:cubicBezTo>
                    <a:pt x="4863" y="12783"/>
                    <a:pt x="4931" y="12897"/>
                    <a:pt x="4977" y="13011"/>
                  </a:cubicBezTo>
                  <a:cubicBezTo>
                    <a:pt x="5000" y="13080"/>
                    <a:pt x="5045" y="13148"/>
                    <a:pt x="5068" y="13217"/>
                  </a:cubicBezTo>
                  <a:lnTo>
                    <a:pt x="5091" y="13262"/>
                  </a:lnTo>
                  <a:cubicBezTo>
                    <a:pt x="5228" y="13559"/>
                    <a:pt x="5365" y="13879"/>
                    <a:pt x="5502" y="14175"/>
                  </a:cubicBezTo>
                  <a:lnTo>
                    <a:pt x="5593" y="14426"/>
                  </a:lnTo>
                  <a:lnTo>
                    <a:pt x="5707" y="14678"/>
                  </a:lnTo>
                  <a:cubicBezTo>
                    <a:pt x="5730" y="14746"/>
                    <a:pt x="5776" y="14814"/>
                    <a:pt x="5799" y="14906"/>
                  </a:cubicBezTo>
                  <a:cubicBezTo>
                    <a:pt x="5821" y="14974"/>
                    <a:pt x="5867" y="15066"/>
                    <a:pt x="5913" y="15157"/>
                  </a:cubicBezTo>
                  <a:lnTo>
                    <a:pt x="5935" y="15271"/>
                  </a:lnTo>
                  <a:cubicBezTo>
                    <a:pt x="5981" y="15362"/>
                    <a:pt x="6027" y="15476"/>
                    <a:pt x="6072" y="15568"/>
                  </a:cubicBezTo>
                  <a:cubicBezTo>
                    <a:pt x="6095" y="15636"/>
                    <a:pt x="6141" y="15705"/>
                    <a:pt x="6209" y="15727"/>
                  </a:cubicBezTo>
                  <a:cubicBezTo>
                    <a:pt x="6232" y="15750"/>
                    <a:pt x="6255" y="15750"/>
                    <a:pt x="6278" y="15773"/>
                  </a:cubicBezTo>
                  <a:lnTo>
                    <a:pt x="6324" y="15773"/>
                  </a:lnTo>
                  <a:cubicBezTo>
                    <a:pt x="6392" y="15750"/>
                    <a:pt x="6460" y="15750"/>
                    <a:pt x="6529" y="15750"/>
                  </a:cubicBezTo>
                  <a:cubicBezTo>
                    <a:pt x="6575" y="15727"/>
                    <a:pt x="6620" y="15727"/>
                    <a:pt x="6666" y="15727"/>
                  </a:cubicBezTo>
                  <a:cubicBezTo>
                    <a:pt x="6712" y="15705"/>
                    <a:pt x="6780" y="15705"/>
                    <a:pt x="6826" y="15682"/>
                  </a:cubicBezTo>
                  <a:lnTo>
                    <a:pt x="6894" y="15682"/>
                  </a:lnTo>
                  <a:lnTo>
                    <a:pt x="6940" y="15659"/>
                  </a:lnTo>
                  <a:cubicBezTo>
                    <a:pt x="6985" y="15659"/>
                    <a:pt x="7031" y="15636"/>
                    <a:pt x="7077" y="15636"/>
                  </a:cubicBezTo>
                  <a:lnTo>
                    <a:pt x="7191" y="15613"/>
                  </a:lnTo>
                  <a:cubicBezTo>
                    <a:pt x="7237" y="15591"/>
                    <a:pt x="7282" y="15591"/>
                    <a:pt x="7328" y="15568"/>
                  </a:cubicBezTo>
                  <a:lnTo>
                    <a:pt x="7442" y="15522"/>
                  </a:lnTo>
                  <a:lnTo>
                    <a:pt x="7579" y="15499"/>
                  </a:lnTo>
                  <a:cubicBezTo>
                    <a:pt x="7670" y="15454"/>
                    <a:pt x="7784" y="15408"/>
                    <a:pt x="7898" y="15385"/>
                  </a:cubicBezTo>
                  <a:cubicBezTo>
                    <a:pt x="7944" y="15362"/>
                    <a:pt x="8013" y="15339"/>
                    <a:pt x="8058" y="15317"/>
                  </a:cubicBezTo>
                  <a:cubicBezTo>
                    <a:pt x="8150" y="15294"/>
                    <a:pt x="8241" y="15248"/>
                    <a:pt x="8309" y="15225"/>
                  </a:cubicBezTo>
                  <a:cubicBezTo>
                    <a:pt x="8355" y="15202"/>
                    <a:pt x="8378" y="15202"/>
                    <a:pt x="8401" y="15180"/>
                  </a:cubicBezTo>
                  <a:cubicBezTo>
                    <a:pt x="8378" y="15157"/>
                    <a:pt x="8355" y="15134"/>
                    <a:pt x="8332" y="15111"/>
                  </a:cubicBezTo>
                  <a:cubicBezTo>
                    <a:pt x="8309" y="15066"/>
                    <a:pt x="8287" y="14997"/>
                    <a:pt x="8264" y="14929"/>
                  </a:cubicBezTo>
                  <a:lnTo>
                    <a:pt x="8264" y="14906"/>
                  </a:lnTo>
                  <a:cubicBezTo>
                    <a:pt x="8241" y="14860"/>
                    <a:pt x="8218" y="14814"/>
                    <a:pt x="8172" y="14746"/>
                  </a:cubicBezTo>
                  <a:cubicBezTo>
                    <a:pt x="8081" y="14541"/>
                    <a:pt x="7990" y="14312"/>
                    <a:pt x="7898" y="14084"/>
                  </a:cubicBezTo>
                  <a:lnTo>
                    <a:pt x="7853" y="13970"/>
                  </a:lnTo>
                  <a:lnTo>
                    <a:pt x="7784" y="13810"/>
                  </a:lnTo>
                  <a:cubicBezTo>
                    <a:pt x="7739" y="13696"/>
                    <a:pt x="7693" y="13582"/>
                    <a:pt x="7647" y="13468"/>
                  </a:cubicBezTo>
                  <a:cubicBezTo>
                    <a:pt x="7579" y="13308"/>
                    <a:pt x="7510" y="13148"/>
                    <a:pt x="7442" y="12988"/>
                  </a:cubicBezTo>
                  <a:lnTo>
                    <a:pt x="7373" y="12851"/>
                  </a:lnTo>
                  <a:cubicBezTo>
                    <a:pt x="7328" y="12760"/>
                    <a:pt x="7259" y="12646"/>
                    <a:pt x="7214" y="12532"/>
                  </a:cubicBezTo>
                  <a:lnTo>
                    <a:pt x="7145" y="12372"/>
                  </a:lnTo>
                  <a:cubicBezTo>
                    <a:pt x="7100" y="12281"/>
                    <a:pt x="7054" y="12167"/>
                    <a:pt x="7008" y="12075"/>
                  </a:cubicBezTo>
                  <a:cubicBezTo>
                    <a:pt x="6940" y="11938"/>
                    <a:pt x="6894" y="11824"/>
                    <a:pt x="6826" y="11687"/>
                  </a:cubicBezTo>
                  <a:cubicBezTo>
                    <a:pt x="6734" y="11505"/>
                    <a:pt x="6666" y="11322"/>
                    <a:pt x="6575" y="11140"/>
                  </a:cubicBezTo>
                  <a:cubicBezTo>
                    <a:pt x="6506" y="10957"/>
                    <a:pt x="6438" y="10797"/>
                    <a:pt x="6369" y="10637"/>
                  </a:cubicBezTo>
                  <a:cubicBezTo>
                    <a:pt x="6346" y="10569"/>
                    <a:pt x="6301" y="10478"/>
                    <a:pt x="6278" y="10409"/>
                  </a:cubicBezTo>
                  <a:cubicBezTo>
                    <a:pt x="6232" y="10318"/>
                    <a:pt x="6187" y="10249"/>
                    <a:pt x="6164" y="10158"/>
                  </a:cubicBezTo>
                  <a:cubicBezTo>
                    <a:pt x="6072" y="9953"/>
                    <a:pt x="5981" y="9724"/>
                    <a:pt x="5890" y="9519"/>
                  </a:cubicBezTo>
                  <a:cubicBezTo>
                    <a:pt x="5844" y="9405"/>
                    <a:pt x="5799" y="9268"/>
                    <a:pt x="5753" y="9154"/>
                  </a:cubicBezTo>
                  <a:cubicBezTo>
                    <a:pt x="5684" y="8971"/>
                    <a:pt x="5593" y="8811"/>
                    <a:pt x="5525" y="8629"/>
                  </a:cubicBezTo>
                  <a:lnTo>
                    <a:pt x="5502" y="8583"/>
                  </a:lnTo>
                  <a:cubicBezTo>
                    <a:pt x="5433" y="8423"/>
                    <a:pt x="5365" y="8264"/>
                    <a:pt x="5296" y="8104"/>
                  </a:cubicBezTo>
                  <a:cubicBezTo>
                    <a:pt x="5228" y="7944"/>
                    <a:pt x="5159" y="7761"/>
                    <a:pt x="5068" y="7579"/>
                  </a:cubicBezTo>
                  <a:lnTo>
                    <a:pt x="4977" y="7373"/>
                  </a:lnTo>
                  <a:cubicBezTo>
                    <a:pt x="4931" y="7259"/>
                    <a:pt x="4886" y="7168"/>
                    <a:pt x="4840" y="7054"/>
                  </a:cubicBezTo>
                  <a:lnTo>
                    <a:pt x="4794" y="6963"/>
                  </a:lnTo>
                  <a:cubicBezTo>
                    <a:pt x="4771" y="6917"/>
                    <a:pt x="4749" y="6848"/>
                    <a:pt x="4726" y="6780"/>
                  </a:cubicBezTo>
                  <a:lnTo>
                    <a:pt x="4680" y="6689"/>
                  </a:lnTo>
                  <a:cubicBezTo>
                    <a:pt x="4657" y="6643"/>
                    <a:pt x="4634" y="6597"/>
                    <a:pt x="4612" y="6552"/>
                  </a:cubicBezTo>
                  <a:cubicBezTo>
                    <a:pt x="4589" y="6483"/>
                    <a:pt x="4566" y="6415"/>
                    <a:pt x="4543" y="6346"/>
                  </a:cubicBezTo>
                  <a:cubicBezTo>
                    <a:pt x="4498" y="6255"/>
                    <a:pt x="4452" y="6164"/>
                    <a:pt x="4406" y="6072"/>
                  </a:cubicBezTo>
                  <a:cubicBezTo>
                    <a:pt x="4338" y="5890"/>
                    <a:pt x="4269" y="5730"/>
                    <a:pt x="4178" y="5547"/>
                  </a:cubicBezTo>
                  <a:cubicBezTo>
                    <a:pt x="4109" y="5410"/>
                    <a:pt x="4064" y="5274"/>
                    <a:pt x="3995" y="5137"/>
                  </a:cubicBezTo>
                  <a:lnTo>
                    <a:pt x="3973" y="5045"/>
                  </a:lnTo>
                  <a:cubicBezTo>
                    <a:pt x="3904" y="4908"/>
                    <a:pt x="3836" y="4771"/>
                    <a:pt x="3790" y="4612"/>
                  </a:cubicBezTo>
                  <a:lnTo>
                    <a:pt x="3744" y="4543"/>
                  </a:lnTo>
                  <a:lnTo>
                    <a:pt x="3676" y="4360"/>
                  </a:lnTo>
                  <a:cubicBezTo>
                    <a:pt x="3630" y="4246"/>
                    <a:pt x="3584" y="4155"/>
                    <a:pt x="3539" y="4041"/>
                  </a:cubicBezTo>
                  <a:cubicBezTo>
                    <a:pt x="3470" y="3881"/>
                    <a:pt x="3402" y="3721"/>
                    <a:pt x="3356" y="3562"/>
                  </a:cubicBezTo>
                  <a:cubicBezTo>
                    <a:pt x="3333" y="3516"/>
                    <a:pt x="3311" y="3470"/>
                    <a:pt x="3288" y="3402"/>
                  </a:cubicBezTo>
                  <a:lnTo>
                    <a:pt x="3242" y="3311"/>
                  </a:lnTo>
                  <a:cubicBezTo>
                    <a:pt x="3219" y="3265"/>
                    <a:pt x="3196" y="3219"/>
                    <a:pt x="3196" y="3174"/>
                  </a:cubicBezTo>
                  <a:lnTo>
                    <a:pt x="3151" y="3059"/>
                  </a:lnTo>
                  <a:cubicBezTo>
                    <a:pt x="3082" y="2900"/>
                    <a:pt x="3014" y="2740"/>
                    <a:pt x="2923" y="2580"/>
                  </a:cubicBezTo>
                  <a:cubicBezTo>
                    <a:pt x="2877" y="2466"/>
                    <a:pt x="2831" y="2352"/>
                    <a:pt x="2786" y="2238"/>
                  </a:cubicBezTo>
                  <a:lnTo>
                    <a:pt x="2717" y="2101"/>
                  </a:lnTo>
                  <a:lnTo>
                    <a:pt x="2671" y="1964"/>
                  </a:lnTo>
                  <a:lnTo>
                    <a:pt x="2557" y="1690"/>
                  </a:lnTo>
                  <a:cubicBezTo>
                    <a:pt x="2512" y="1599"/>
                    <a:pt x="2489" y="1530"/>
                    <a:pt x="2443" y="1462"/>
                  </a:cubicBezTo>
                  <a:cubicBezTo>
                    <a:pt x="2420" y="1393"/>
                    <a:pt x="2398" y="1348"/>
                    <a:pt x="2375" y="1302"/>
                  </a:cubicBezTo>
                  <a:lnTo>
                    <a:pt x="2352" y="1233"/>
                  </a:lnTo>
                  <a:lnTo>
                    <a:pt x="2329" y="1188"/>
                  </a:lnTo>
                  <a:cubicBezTo>
                    <a:pt x="2306" y="1119"/>
                    <a:pt x="2283" y="1074"/>
                    <a:pt x="2261" y="1005"/>
                  </a:cubicBezTo>
                  <a:cubicBezTo>
                    <a:pt x="2261" y="960"/>
                    <a:pt x="2238" y="914"/>
                    <a:pt x="2215" y="868"/>
                  </a:cubicBezTo>
                  <a:lnTo>
                    <a:pt x="2192" y="800"/>
                  </a:lnTo>
                  <a:cubicBezTo>
                    <a:pt x="2169" y="708"/>
                    <a:pt x="2146" y="640"/>
                    <a:pt x="2101" y="549"/>
                  </a:cubicBezTo>
                  <a:lnTo>
                    <a:pt x="2078" y="480"/>
                  </a:lnTo>
                  <a:cubicBezTo>
                    <a:pt x="2078" y="412"/>
                    <a:pt x="2055" y="343"/>
                    <a:pt x="2010" y="275"/>
                  </a:cubicBezTo>
                  <a:cubicBezTo>
                    <a:pt x="2010" y="275"/>
                    <a:pt x="1987" y="252"/>
                    <a:pt x="1987" y="229"/>
                  </a:cubicBezTo>
                  <a:cubicBezTo>
                    <a:pt x="1941" y="183"/>
                    <a:pt x="1964" y="115"/>
                    <a:pt x="2010" y="92"/>
                  </a:cubicBezTo>
                  <a:cubicBezTo>
                    <a:pt x="2010" y="69"/>
                    <a:pt x="2032" y="69"/>
                    <a:pt x="2055" y="69"/>
                  </a:cubicBezTo>
                  <a:cubicBezTo>
                    <a:pt x="2101" y="69"/>
                    <a:pt x="2124" y="92"/>
                    <a:pt x="2124" y="115"/>
                  </a:cubicBezTo>
                  <a:cubicBezTo>
                    <a:pt x="2146" y="92"/>
                    <a:pt x="2146" y="92"/>
                    <a:pt x="2169" y="92"/>
                  </a:cubicBezTo>
                  <a:lnTo>
                    <a:pt x="2192" y="92"/>
                  </a:lnTo>
                  <a:cubicBezTo>
                    <a:pt x="2192" y="92"/>
                    <a:pt x="2169" y="92"/>
                    <a:pt x="2146" y="69"/>
                  </a:cubicBezTo>
                  <a:cubicBezTo>
                    <a:pt x="2124" y="69"/>
                    <a:pt x="2078" y="47"/>
                    <a:pt x="2055" y="24"/>
                  </a:cubicBezTo>
                  <a:cubicBezTo>
                    <a:pt x="2032" y="1"/>
                    <a:pt x="2032" y="1"/>
                    <a:pt x="20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669802" y="1878857"/>
              <a:ext cx="533880" cy="349654"/>
            </a:xfrm>
            <a:custGeom>
              <a:avLst/>
              <a:gdLst/>
              <a:ahLst/>
              <a:cxnLst/>
              <a:rect l="l" t="t" r="r" b="b"/>
              <a:pathLst>
                <a:path w="9656" h="6324" extrusionOk="0">
                  <a:moveTo>
                    <a:pt x="8332" y="1"/>
                  </a:moveTo>
                  <a:cubicBezTo>
                    <a:pt x="8286" y="1"/>
                    <a:pt x="8263" y="24"/>
                    <a:pt x="8218" y="47"/>
                  </a:cubicBezTo>
                  <a:cubicBezTo>
                    <a:pt x="8172" y="69"/>
                    <a:pt x="8104" y="115"/>
                    <a:pt x="8058" y="161"/>
                  </a:cubicBezTo>
                  <a:lnTo>
                    <a:pt x="8035" y="183"/>
                  </a:lnTo>
                  <a:lnTo>
                    <a:pt x="7967" y="229"/>
                  </a:lnTo>
                  <a:cubicBezTo>
                    <a:pt x="7898" y="298"/>
                    <a:pt x="7830" y="343"/>
                    <a:pt x="7784" y="389"/>
                  </a:cubicBezTo>
                  <a:cubicBezTo>
                    <a:pt x="7716" y="435"/>
                    <a:pt x="7670" y="480"/>
                    <a:pt x="7601" y="503"/>
                  </a:cubicBezTo>
                  <a:lnTo>
                    <a:pt x="7579" y="526"/>
                  </a:lnTo>
                  <a:cubicBezTo>
                    <a:pt x="7533" y="549"/>
                    <a:pt x="7464" y="594"/>
                    <a:pt x="7419" y="617"/>
                  </a:cubicBezTo>
                  <a:cubicBezTo>
                    <a:pt x="7350" y="686"/>
                    <a:pt x="7259" y="754"/>
                    <a:pt x="7191" y="823"/>
                  </a:cubicBezTo>
                  <a:lnTo>
                    <a:pt x="7122" y="868"/>
                  </a:lnTo>
                  <a:cubicBezTo>
                    <a:pt x="7099" y="868"/>
                    <a:pt x="7099" y="868"/>
                    <a:pt x="7099" y="891"/>
                  </a:cubicBezTo>
                  <a:lnTo>
                    <a:pt x="7054" y="891"/>
                  </a:lnTo>
                  <a:cubicBezTo>
                    <a:pt x="7031" y="937"/>
                    <a:pt x="6985" y="960"/>
                    <a:pt x="6962" y="982"/>
                  </a:cubicBezTo>
                  <a:cubicBezTo>
                    <a:pt x="6917" y="1005"/>
                    <a:pt x="6894" y="1005"/>
                    <a:pt x="6871" y="1028"/>
                  </a:cubicBezTo>
                  <a:lnTo>
                    <a:pt x="6825" y="1051"/>
                  </a:lnTo>
                  <a:lnTo>
                    <a:pt x="6780" y="1096"/>
                  </a:lnTo>
                  <a:cubicBezTo>
                    <a:pt x="6688" y="1142"/>
                    <a:pt x="6620" y="1188"/>
                    <a:pt x="6551" y="1233"/>
                  </a:cubicBezTo>
                  <a:lnTo>
                    <a:pt x="6415" y="1302"/>
                  </a:lnTo>
                  <a:lnTo>
                    <a:pt x="6278" y="1370"/>
                  </a:lnTo>
                  <a:cubicBezTo>
                    <a:pt x="6232" y="1393"/>
                    <a:pt x="6163" y="1439"/>
                    <a:pt x="6095" y="1485"/>
                  </a:cubicBezTo>
                  <a:lnTo>
                    <a:pt x="6026" y="1530"/>
                  </a:lnTo>
                  <a:cubicBezTo>
                    <a:pt x="5890" y="1621"/>
                    <a:pt x="5707" y="1736"/>
                    <a:pt x="5524" y="1827"/>
                  </a:cubicBezTo>
                  <a:cubicBezTo>
                    <a:pt x="5342" y="1918"/>
                    <a:pt x="5182" y="1987"/>
                    <a:pt x="4999" y="2078"/>
                  </a:cubicBezTo>
                  <a:lnTo>
                    <a:pt x="4954" y="2101"/>
                  </a:lnTo>
                  <a:lnTo>
                    <a:pt x="4908" y="2101"/>
                  </a:lnTo>
                  <a:lnTo>
                    <a:pt x="4862" y="2124"/>
                  </a:lnTo>
                  <a:lnTo>
                    <a:pt x="4794" y="2169"/>
                  </a:lnTo>
                  <a:lnTo>
                    <a:pt x="4771" y="2169"/>
                  </a:lnTo>
                  <a:lnTo>
                    <a:pt x="4748" y="2192"/>
                  </a:lnTo>
                  <a:cubicBezTo>
                    <a:pt x="4680" y="2215"/>
                    <a:pt x="4611" y="2261"/>
                    <a:pt x="4543" y="2283"/>
                  </a:cubicBezTo>
                  <a:cubicBezTo>
                    <a:pt x="4497" y="2306"/>
                    <a:pt x="4474" y="2329"/>
                    <a:pt x="4429" y="2329"/>
                  </a:cubicBezTo>
                  <a:cubicBezTo>
                    <a:pt x="4383" y="2352"/>
                    <a:pt x="4337" y="2375"/>
                    <a:pt x="4292" y="2375"/>
                  </a:cubicBezTo>
                  <a:cubicBezTo>
                    <a:pt x="4246" y="2420"/>
                    <a:pt x="4178" y="2443"/>
                    <a:pt x="4109" y="2466"/>
                  </a:cubicBezTo>
                  <a:cubicBezTo>
                    <a:pt x="4041" y="2489"/>
                    <a:pt x="3972" y="2512"/>
                    <a:pt x="3904" y="2557"/>
                  </a:cubicBezTo>
                  <a:cubicBezTo>
                    <a:pt x="3858" y="2557"/>
                    <a:pt x="3812" y="2580"/>
                    <a:pt x="3767" y="2603"/>
                  </a:cubicBezTo>
                  <a:lnTo>
                    <a:pt x="3698" y="2649"/>
                  </a:lnTo>
                  <a:cubicBezTo>
                    <a:pt x="3607" y="2694"/>
                    <a:pt x="3516" y="2717"/>
                    <a:pt x="3424" y="2740"/>
                  </a:cubicBezTo>
                  <a:cubicBezTo>
                    <a:pt x="3333" y="2763"/>
                    <a:pt x="3265" y="2786"/>
                    <a:pt x="3196" y="2831"/>
                  </a:cubicBezTo>
                  <a:lnTo>
                    <a:pt x="3128" y="2854"/>
                  </a:lnTo>
                  <a:cubicBezTo>
                    <a:pt x="3082" y="2877"/>
                    <a:pt x="3036" y="2900"/>
                    <a:pt x="2991" y="2922"/>
                  </a:cubicBezTo>
                  <a:cubicBezTo>
                    <a:pt x="2968" y="2922"/>
                    <a:pt x="2922" y="2945"/>
                    <a:pt x="2877" y="2945"/>
                  </a:cubicBezTo>
                  <a:lnTo>
                    <a:pt x="2831" y="2945"/>
                  </a:lnTo>
                  <a:cubicBezTo>
                    <a:pt x="2808" y="2922"/>
                    <a:pt x="2785" y="2922"/>
                    <a:pt x="2740" y="2900"/>
                  </a:cubicBezTo>
                  <a:cubicBezTo>
                    <a:pt x="2717" y="2922"/>
                    <a:pt x="2694" y="2922"/>
                    <a:pt x="2648" y="2945"/>
                  </a:cubicBezTo>
                  <a:cubicBezTo>
                    <a:pt x="2580" y="2968"/>
                    <a:pt x="2489" y="3014"/>
                    <a:pt x="2397" y="3037"/>
                  </a:cubicBezTo>
                  <a:cubicBezTo>
                    <a:pt x="2352" y="3059"/>
                    <a:pt x="2283" y="3082"/>
                    <a:pt x="2237" y="3105"/>
                  </a:cubicBezTo>
                  <a:cubicBezTo>
                    <a:pt x="2123" y="3128"/>
                    <a:pt x="2009" y="3174"/>
                    <a:pt x="1918" y="3219"/>
                  </a:cubicBezTo>
                  <a:lnTo>
                    <a:pt x="1781" y="3242"/>
                  </a:lnTo>
                  <a:lnTo>
                    <a:pt x="1667" y="3288"/>
                  </a:lnTo>
                  <a:cubicBezTo>
                    <a:pt x="1621" y="3311"/>
                    <a:pt x="1576" y="3311"/>
                    <a:pt x="1530" y="3333"/>
                  </a:cubicBezTo>
                  <a:lnTo>
                    <a:pt x="1416" y="3356"/>
                  </a:lnTo>
                  <a:cubicBezTo>
                    <a:pt x="1370" y="3356"/>
                    <a:pt x="1324" y="3379"/>
                    <a:pt x="1279" y="3379"/>
                  </a:cubicBezTo>
                  <a:lnTo>
                    <a:pt x="1233" y="3402"/>
                  </a:lnTo>
                  <a:lnTo>
                    <a:pt x="1165" y="3402"/>
                  </a:lnTo>
                  <a:cubicBezTo>
                    <a:pt x="1119" y="3425"/>
                    <a:pt x="1051" y="3425"/>
                    <a:pt x="1005" y="3447"/>
                  </a:cubicBezTo>
                  <a:cubicBezTo>
                    <a:pt x="959" y="3447"/>
                    <a:pt x="914" y="3447"/>
                    <a:pt x="891" y="3470"/>
                  </a:cubicBezTo>
                  <a:lnTo>
                    <a:pt x="868" y="3470"/>
                  </a:lnTo>
                  <a:cubicBezTo>
                    <a:pt x="799" y="3470"/>
                    <a:pt x="731" y="3470"/>
                    <a:pt x="663" y="3493"/>
                  </a:cubicBezTo>
                  <a:lnTo>
                    <a:pt x="457" y="3493"/>
                  </a:lnTo>
                  <a:cubicBezTo>
                    <a:pt x="457" y="3447"/>
                    <a:pt x="434" y="3425"/>
                    <a:pt x="411" y="3402"/>
                  </a:cubicBezTo>
                  <a:lnTo>
                    <a:pt x="366" y="3402"/>
                  </a:lnTo>
                  <a:cubicBezTo>
                    <a:pt x="343" y="3402"/>
                    <a:pt x="343" y="3402"/>
                    <a:pt x="320" y="3425"/>
                  </a:cubicBezTo>
                  <a:cubicBezTo>
                    <a:pt x="297" y="3425"/>
                    <a:pt x="297" y="3447"/>
                    <a:pt x="274" y="3470"/>
                  </a:cubicBezTo>
                  <a:cubicBezTo>
                    <a:pt x="274" y="3470"/>
                    <a:pt x="252" y="3493"/>
                    <a:pt x="229" y="3493"/>
                  </a:cubicBezTo>
                  <a:cubicBezTo>
                    <a:pt x="206" y="3539"/>
                    <a:pt x="183" y="3562"/>
                    <a:pt x="160" y="3607"/>
                  </a:cubicBezTo>
                  <a:cubicBezTo>
                    <a:pt x="160" y="3607"/>
                    <a:pt x="138" y="3630"/>
                    <a:pt x="138" y="3653"/>
                  </a:cubicBezTo>
                  <a:lnTo>
                    <a:pt x="115" y="3721"/>
                  </a:lnTo>
                  <a:lnTo>
                    <a:pt x="92" y="3790"/>
                  </a:lnTo>
                  <a:lnTo>
                    <a:pt x="69" y="3813"/>
                  </a:lnTo>
                  <a:lnTo>
                    <a:pt x="92" y="3813"/>
                  </a:lnTo>
                  <a:cubicBezTo>
                    <a:pt x="69" y="3858"/>
                    <a:pt x="46" y="3881"/>
                    <a:pt x="23" y="3927"/>
                  </a:cubicBezTo>
                  <a:cubicBezTo>
                    <a:pt x="23" y="3972"/>
                    <a:pt x="23" y="4018"/>
                    <a:pt x="23" y="4041"/>
                  </a:cubicBezTo>
                  <a:lnTo>
                    <a:pt x="1" y="4064"/>
                  </a:lnTo>
                  <a:cubicBezTo>
                    <a:pt x="1" y="4132"/>
                    <a:pt x="1" y="4178"/>
                    <a:pt x="1" y="4224"/>
                  </a:cubicBezTo>
                  <a:cubicBezTo>
                    <a:pt x="1" y="4292"/>
                    <a:pt x="1" y="4360"/>
                    <a:pt x="23" y="4429"/>
                  </a:cubicBezTo>
                  <a:cubicBezTo>
                    <a:pt x="46" y="4543"/>
                    <a:pt x="115" y="4657"/>
                    <a:pt x="229" y="4749"/>
                  </a:cubicBezTo>
                  <a:cubicBezTo>
                    <a:pt x="252" y="4794"/>
                    <a:pt x="297" y="4817"/>
                    <a:pt x="320" y="4863"/>
                  </a:cubicBezTo>
                  <a:cubicBezTo>
                    <a:pt x="366" y="4885"/>
                    <a:pt x="411" y="4908"/>
                    <a:pt x="457" y="4954"/>
                  </a:cubicBezTo>
                  <a:lnTo>
                    <a:pt x="480" y="4977"/>
                  </a:lnTo>
                  <a:cubicBezTo>
                    <a:pt x="503" y="5000"/>
                    <a:pt x="526" y="5000"/>
                    <a:pt x="526" y="5022"/>
                  </a:cubicBezTo>
                  <a:cubicBezTo>
                    <a:pt x="548" y="5022"/>
                    <a:pt x="548" y="5022"/>
                    <a:pt x="548" y="5045"/>
                  </a:cubicBezTo>
                  <a:lnTo>
                    <a:pt x="571" y="5068"/>
                  </a:lnTo>
                  <a:cubicBezTo>
                    <a:pt x="548" y="5091"/>
                    <a:pt x="548" y="5137"/>
                    <a:pt x="548" y="5159"/>
                  </a:cubicBezTo>
                  <a:cubicBezTo>
                    <a:pt x="548" y="5205"/>
                    <a:pt x="526" y="5228"/>
                    <a:pt x="526" y="5251"/>
                  </a:cubicBezTo>
                  <a:cubicBezTo>
                    <a:pt x="526" y="5273"/>
                    <a:pt x="526" y="5296"/>
                    <a:pt x="526" y="5319"/>
                  </a:cubicBezTo>
                  <a:cubicBezTo>
                    <a:pt x="526" y="5342"/>
                    <a:pt x="526" y="5388"/>
                    <a:pt x="503" y="5410"/>
                  </a:cubicBezTo>
                  <a:cubicBezTo>
                    <a:pt x="503" y="5502"/>
                    <a:pt x="503" y="5570"/>
                    <a:pt x="526" y="5662"/>
                  </a:cubicBezTo>
                  <a:cubicBezTo>
                    <a:pt x="548" y="5707"/>
                    <a:pt x="571" y="5776"/>
                    <a:pt x="617" y="5844"/>
                  </a:cubicBezTo>
                  <a:cubicBezTo>
                    <a:pt x="663" y="5935"/>
                    <a:pt x="754" y="6004"/>
                    <a:pt x="822" y="6050"/>
                  </a:cubicBezTo>
                  <a:cubicBezTo>
                    <a:pt x="891" y="6095"/>
                    <a:pt x="959" y="6118"/>
                    <a:pt x="1028" y="6164"/>
                  </a:cubicBezTo>
                  <a:cubicBezTo>
                    <a:pt x="1119" y="6187"/>
                    <a:pt x="1210" y="6232"/>
                    <a:pt x="1302" y="6255"/>
                  </a:cubicBezTo>
                  <a:cubicBezTo>
                    <a:pt x="1347" y="6278"/>
                    <a:pt x="1393" y="6278"/>
                    <a:pt x="1461" y="6278"/>
                  </a:cubicBezTo>
                  <a:cubicBezTo>
                    <a:pt x="1461" y="6278"/>
                    <a:pt x="1461" y="6278"/>
                    <a:pt x="1461" y="6255"/>
                  </a:cubicBezTo>
                  <a:cubicBezTo>
                    <a:pt x="1484" y="6209"/>
                    <a:pt x="1530" y="6187"/>
                    <a:pt x="1576" y="6164"/>
                  </a:cubicBezTo>
                  <a:lnTo>
                    <a:pt x="1621" y="6164"/>
                  </a:lnTo>
                  <a:cubicBezTo>
                    <a:pt x="1667" y="6164"/>
                    <a:pt x="1690" y="6164"/>
                    <a:pt x="1712" y="6187"/>
                  </a:cubicBezTo>
                  <a:cubicBezTo>
                    <a:pt x="1758" y="6209"/>
                    <a:pt x="1781" y="6255"/>
                    <a:pt x="1804" y="6278"/>
                  </a:cubicBezTo>
                  <a:lnTo>
                    <a:pt x="1827" y="6323"/>
                  </a:lnTo>
                  <a:lnTo>
                    <a:pt x="1849" y="6323"/>
                  </a:lnTo>
                  <a:cubicBezTo>
                    <a:pt x="1895" y="6323"/>
                    <a:pt x="1964" y="6323"/>
                    <a:pt x="2009" y="6301"/>
                  </a:cubicBezTo>
                  <a:cubicBezTo>
                    <a:pt x="2101" y="6301"/>
                    <a:pt x="2169" y="6278"/>
                    <a:pt x="2237" y="6278"/>
                  </a:cubicBezTo>
                  <a:lnTo>
                    <a:pt x="2283" y="6255"/>
                  </a:lnTo>
                  <a:cubicBezTo>
                    <a:pt x="2374" y="6232"/>
                    <a:pt x="2443" y="6232"/>
                    <a:pt x="2534" y="6209"/>
                  </a:cubicBezTo>
                  <a:lnTo>
                    <a:pt x="2648" y="6209"/>
                  </a:lnTo>
                  <a:cubicBezTo>
                    <a:pt x="2740" y="6187"/>
                    <a:pt x="2854" y="6164"/>
                    <a:pt x="2945" y="6141"/>
                  </a:cubicBezTo>
                  <a:cubicBezTo>
                    <a:pt x="3059" y="6141"/>
                    <a:pt x="3150" y="6118"/>
                    <a:pt x="3242" y="6095"/>
                  </a:cubicBezTo>
                  <a:lnTo>
                    <a:pt x="3379" y="6050"/>
                  </a:lnTo>
                  <a:cubicBezTo>
                    <a:pt x="3539" y="6027"/>
                    <a:pt x="3675" y="5981"/>
                    <a:pt x="3812" y="5935"/>
                  </a:cubicBezTo>
                  <a:lnTo>
                    <a:pt x="3904" y="5913"/>
                  </a:lnTo>
                  <a:cubicBezTo>
                    <a:pt x="3995" y="5890"/>
                    <a:pt x="4086" y="5844"/>
                    <a:pt x="4155" y="5821"/>
                  </a:cubicBezTo>
                  <a:lnTo>
                    <a:pt x="4200" y="5821"/>
                  </a:lnTo>
                  <a:cubicBezTo>
                    <a:pt x="4223" y="5798"/>
                    <a:pt x="4269" y="5798"/>
                    <a:pt x="4292" y="5776"/>
                  </a:cubicBezTo>
                  <a:lnTo>
                    <a:pt x="4337" y="5776"/>
                  </a:lnTo>
                  <a:cubicBezTo>
                    <a:pt x="4360" y="5753"/>
                    <a:pt x="4383" y="5753"/>
                    <a:pt x="4406" y="5753"/>
                  </a:cubicBezTo>
                  <a:cubicBezTo>
                    <a:pt x="4520" y="5707"/>
                    <a:pt x="4611" y="5684"/>
                    <a:pt x="4725" y="5639"/>
                  </a:cubicBezTo>
                  <a:lnTo>
                    <a:pt x="4908" y="5570"/>
                  </a:lnTo>
                  <a:cubicBezTo>
                    <a:pt x="5068" y="5525"/>
                    <a:pt x="5205" y="5479"/>
                    <a:pt x="5365" y="5410"/>
                  </a:cubicBezTo>
                  <a:lnTo>
                    <a:pt x="5387" y="5388"/>
                  </a:lnTo>
                  <a:cubicBezTo>
                    <a:pt x="5570" y="5319"/>
                    <a:pt x="5730" y="5251"/>
                    <a:pt x="5912" y="5159"/>
                  </a:cubicBezTo>
                  <a:cubicBezTo>
                    <a:pt x="6095" y="5091"/>
                    <a:pt x="6255" y="5000"/>
                    <a:pt x="6437" y="4908"/>
                  </a:cubicBezTo>
                  <a:cubicBezTo>
                    <a:pt x="6597" y="4840"/>
                    <a:pt x="6734" y="4749"/>
                    <a:pt x="6848" y="4680"/>
                  </a:cubicBezTo>
                  <a:lnTo>
                    <a:pt x="7191" y="4497"/>
                  </a:lnTo>
                  <a:lnTo>
                    <a:pt x="7305" y="4406"/>
                  </a:lnTo>
                  <a:cubicBezTo>
                    <a:pt x="7601" y="4246"/>
                    <a:pt x="7875" y="4064"/>
                    <a:pt x="8149" y="3858"/>
                  </a:cubicBezTo>
                  <a:cubicBezTo>
                    <a:pt x="8218" y="3790"/>
                    <a:pt x="8286" y="3744"/>
                    <a:pt x="8355" y="3676"/>
                  </a:cubicBezTo>
                  <a:cubicBezTo>
                    <a:pt x="8400" y="3653"/>
                    <a:pt x="8423" y="3630"/>
                    <a:pt x="8446" y="3584"/>
                  </a:cubicBezTo>
                  <a:lnTo>
                    <a:pt x="8492" y="3562"/>
                  </a:lnTo>
                  <a:cubicBezTo>
                    <a:pt x="8514" y="3539"/>
                    <a:pt x="8537" y="3516"/>
                    <a:pt x="8560" y="3493"/>
                  </a:cubicBezTo>
                  <a:lnTo>
                    <a:pt x="8606" y="3470"/>
                  </a:lnTo>
                  <a:cubicBezTo>
                    <a:pt x="8697" y="3379"/>
                    <a:pt x="8788" y="3265"/>
                    <a:pt x="8880" y="3174"/>
                  </a:cubicBezTo>
                  <a:cubicBezTo>
                    <a:pt x="8948" y="3082"/>
                    <a:pt x="9017" y="3014"/>
                    <a:pt x="9085" y="2922"/>
                  </a:cubicBezTo>
                  <a:cubicBezTo>
                    <a:pt x="9131" y="2877"/>
                    <a:pt x="9176" y="2831"/>
                    <a:pt x="9199" y="2786"/>
                  </a:cubicBezTo>
                  <a:cubicBezTo>
                    <a:pt x="9222" y="2763"/>
                    <a:pt x="9245" y="2740"/>
                    <a:pt x="9245" y="2740"/>
                  </a:cubicBezTo>
                  <a:cubicBezTo>
                    <a:pt x="9268" y="2717"/>
                    <a:pt x="9290" y="2694"/>
                    <a:pt x="9336" y="2671"/>
                  </a:cubicBezTo>
                  <a:cubicBezTo>
                    <a:pt x="9359" y="2649"/>
                    <a:pt x="9382" y="2626"/>
                    <a:pt x="9427" y="2626"/>
                  </a:cubicBezTo>
                  <a:cubicBezTo>
                    <a:pt x="9496" y="2512"/>
                    <a:pt x="9564" y="2398"/>
                    <a:pt x="9587" y="2283"/>
                  </a:cubicBezTo>
                  <a:cubicBezTo>
                    <a:pt x="9610" y="2238"/>
                    <a:pt x="9633" y="2169"/>
                    <a:pt x="9633" y="2124"/>
                  </a:cubicBezTo>
                  <a:cubicBezTo>
                    <a:pt x="9656" y="2078"/>
                    <a:pt x="9656" y="2032"/>
                    <a:pt x="9656" y="1987"/>
                  </a:cubicBezTo>
                  <a:cubicBezTo>
                    <a:pt x="9656" y="1964"/>
                    <a:pt x="9656" y="1918"/>
                    <a:pt x="9656" y="1873"/>
                  </a:cubicBezTo>
                  <a:lnTo>
                    <a:pt x="9656" y="1827"/>
                  </a:lnTo>
                  <a:cubicBezTo>
                    <a:pt x="9633" y="1758"/>
                    <a:pt x="9633" y="1690"/>
                    <a:pt x="9587" y="1621"/>
                  </a:cubicBezTo>
                  <a:cubicBezTo>
                    <a:pt x="9587" y="1576"/>
                    <a:pt x="9564" y="1553"/>
                    <a:pt x="9542" y="1507"/>
                  </a:cubicBezTo>
                  <a:cubicBezTo>
                    <a:pt x="9496" y="1462"/>
                    <a:pt x="9473" y="1416"/>
                    <a:pt x="9427" y="1393"/>
                  </a:cubicBezTo>
                  <a:cubicBezTo>
                    <a:pt x="9427" y="1370"/>
                    <a:pt x="9405" y="1348"/>
                    <a:pt x="9382" y="1325"/>
                  </a:cubicBezTo>
                  <a:cubicBezTo>
                    <a:pt x="9313" y="1279"/>
                    <a:pt x="9245" y="1233"/>
                    <a:pt x="9154" y="1188"/>
                  </a:cubicBezTo>
                  <a:cubicBezTo>
                    <a:pt x="9108" y="1188"/>
                    <a:pt x="9062" y="1165"/>
                    <a:pt x="9017" y="1165"/>
                  </a:cubicBezTo>
                  <a:lnTo>
                    <a:pt x="8971" y="1142"/>
                  </a:lnTo>
                  <a:lnTo>
                    <a:pt x="8971" y="1119"/>
                  </a:lnTo>
                  <a:lnTo>
                    <a:pt x="8971" y="1096"/>
                  </a:lnTo>
                  <a:cubicBezTo>
                    <a:pt x="8971" y="1096"/>
                    <a:pt x="8971" y="1074"/>
                    <a:pt x="8971" y="1074"/>
                  </a:cubicBezTo>
                  <a:lnTo>
                    <a:pt x="8994" y="1005"/>
                  </a:lnTo>
                  <a:lnTo>
                    <a:pt x="8994" y="937"/>
                  </a:lnTo>
                  <a:cubicBezTo>
                    <a:pt x="8994" y="914"/>
                    <a:pt x="9017" y="891"/>
                    <a:pt x="9017" y="868"/>
                  </a:cubicBezTo>
                  <a:cubicBezTo>
                    <a:pt x="9017" y="823"/>
                    <a:pt x="9017" y="800"/>
                    <a:pt x="9017" y="777"/>
                  </a:cubicBezTo>
                  <a:cubicBezTo>
                    <a:pt x="9017" y="731"/>
                    <a:pt x="9017" y="686"/>
                    <a:pt x="9017" y="663"/>
                  </a:cubicBezTo>
                  <a:cubicBezTo>
                    <a:pt x="9017" y="594"/>
                    <a:pt x="8994" y="526"/>
                    <a:pt x="8971" y="435"/>
                  </a:cubicBezTo>
                  <a:cubicBezTo>
                    <a:pt x="8948" y="389"/>
                    <a:pt x="8925" y="320"/>
                    <a:pt x="8902" y="275"/>
                  </a:cubicBezTo>
                  <a:cubicBezTo>
                    <a:pt x="8880" y="252"/>
                    <a:pt x="8834" y="206"/>
                    <a:pt x="8811" y="183"/>
                  </a:cubicBezTo>
                  <a:cubicBezTo>
                    <a:pt x="8788" y="161"/>
                    <a:pt x="8766" y="138"/>
                    <a:pt x="8743" y="115"/>
                  </a:cubicBezTo>
                  <a:cubicBezTo>
                    <a:pt x="8629" y="47"/>
                    <a:pt x="8560" y="24"/>
                    <a:pt x="84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749310" y="2023995"/>
              <a:ext cx="557876" cy="444310"/>
            </a:xfrm>
            <a:custGeom>
              <a:avLst/>
              <a:gdLst/>
              <a:ahLst/>
              <a:cxnLst/>
              <a:rect l="l" t="t" r="r" b="b"/>
              <a:pathLst>
                <a:path w="10090" h="8036" extrusionOk="0">
                  <a:moveTo>
                    <a:pt x="8012" y="1"/>
                  </a:moveTo>
                  <a:cubicBezTo>
                    <a:pt x="7967" y="1"/>
                    <a:pt x="7921" y="24"/>
                    <a:pt x="7898" y="46"/>
                  </a:cubicBezTo>
                  <a:cubicBezTo>
                    <a:pt x="7852" y="69"/>
                    <a:pt x="7830" y="92"/>
                    <a:pt x="7807" y="115"/>
                  </a:cubicBezTo>
                  <a:cubicBezTo>
                    <a:pt x="7807" y="138"/>
                    <a:pt x="7784" y="138"/>
                    <a:pt x="7761" y="161"/>
                  </a:cubicBezTo>
                  <a:cubicBezTo>
                    <a:pt x="7738" y="206"/>
                    <a:pt x="7693" y="252"/>
                    <a:pt x="7647" y="297"/>
                  </a:cubicBezTo>
                  <a:cubicBezTo>
                    <a:pt x="7579" y="389"/>
                    <a:pt x="7510" y="457"/>
                    <a:pt x="7442" y="549"/>
                  </a:cubicBezTo>
                  <a:cubicBezTo>
                    <a:pt x="7350" y="640"/>
                    <a:pt x="7259" y="754"/>
                    <a:pt x="7168" y="845"/>
                  </a:cubicBezTo>
                  <a:lnTo>
                    <a:pt x="7122" y="868"/>
                  </a:lnTo>
                  <a:cubicBezTo>
                    <a:pt x="7099" y="891"/>
                    <a:pt x="7076" y="914"/>
                    <a:pt x="7054" y="937"/>
                  </a:cubicBezTo>
                  <a:lnTo>
                    <a:pt x="7008" y="959"/>
                  </a:lnTo>
                  <a:cubicBezTo>
                    <a:pt x="6985" y="1005"/>
                    <a:pt x="6962" y="1028"/>
                    <a:pt x="6917" y="1051"/>
                  </a:cubicBezTo>
                  <a:cubicBezTo>
                    <a:pt x="6848" y="1119"/>
                    <a:pt x="6780" y="1165"/>
                    <a:pt x="6711" y="1233"/>
                  </a:cubicBezTo>
                  <a:cubicBezTo>
                    <a:pt x="6437" y="1439"/>
                    <a:pt x="6163" y="1621"/>
                    <a:pt x="5867" y="1781"/>
                  </a:cubicBezTo>
                  <a:lnTo>
                    <a:pt x="5753" y="1872"/>
                  </a:lnTo>
                  <a:lnTo>
                    <a:pt x="5410" y="2055"/>
                  </a:lnTo>
                  <a:cubicBezTo>
                    <a:pt x="5296" y="2124"/>
                    <a:pt x="5159" y="2215"/>
                    <a:pt x="4999" y="2283"/>
                  </a:cubicBezTo>
                  <a:cubicBezTo>
                    <a:pt x="4817" y="2375"/>
                    <a:pt x="4657" y="2466"/>
                    <a:pt x="4474" y="2534"/>
                  </a:cubicBezTo>
                  <a:cubicBezTo>
                    <a:pt x="4292" y="2626"/>
                    <a:pt x="4132" y="2694"/>
                    <a:pt x="3949" y="2763"/>
                  </a:cubicBezTo>
                  <a:lnTo>
                    <a:pt x="3927" y="2785"/>
                  </a:lnTo>
                  <a:cubicBezTo>
                    <a:pt x="3767" y="2854"/>
                    <a:pt x="3630" y="2900"/>
                    <a:pt x="3470" y="2945"/>
                  </a:cubicBezTo>
                  <a:lnTo>
                    <a:pt x="3287" y="3014"/>
                  </a:lnTo>
                  <a:cubicBezTo>
                    <a:pt x="3173" y="3059"/>
                    <a:pt x="3082" y="3082"/>
                    <a:pt x="2968" y="3128"/>
                  </a:cubicBezTo>
                  <a:cubicBezTo>
                    <a:pt x="2945" y="3128"/>
                    <a:pt x="2922" y="3128"/>
                    <a:pt x="2899" y="3151"/>
                  </a:cubicBezTo>
                  <a:lnTo>
                    <a:pt x="2854" y="3151"/>
                  </a:lnTo>
                  <a:cubicBezTo>
                    <a:pt x="2831" y="3173"/>
                    <a:pt x="2785" y="3173"/>
                    <a:pt x="2762" y="3196"/>
                  </a:cubicBezTo>
                  <a:lnTo>
                    <a:pt x="2717" y="3196"/>
                  </a:lnTo>
                  <a:cubicBezTo>
                    <a:pt x="2648" y="3219"/>
                    <a:pt x="2557" y="3265"/>
                    <a:pt x="2466" y="3288"/>
                  </a:cubicBezTo>
                  <a:lnTo>
                    <a:pt x="2374" y="3310"/>
                  </a:lnTo>
                  <a:cubicBezTo>
                    <a:pt x="2237" y="3356"/>
                    <a:pt x="2101" y="3402"/>
                    <a:pt x="1941" y="3425"/>
                  </a:cubicBezTo>
                  <a:lnTo>
                    <a:pt x="1804" y="3470"/>
                  </a:lnTo>
                  <a:cubicBezTo>
                    <a:pt x="1712" y="3493"/>
                    <a:pt x="1621" y="3516"/>
                    <a:pt x="1507" y="3516"/>
                  </a:cubicBezTo>
                  <a:cubicBezTo>
                    <a:pt x="1416" y="3539"/>
                    <a:pt x="1302" y="3562"/>
                    <a:pt x="1210" y="3584"/>
                  </a:cubicBezTo>
                  <a:lnTo>
                    <a:pt x="1096" y="3584"/>
                  </a:lnTo>
                  <a:cubicBezTo>
                    <a:pt x="1005" y="3607"/>
                    <a:pt x="936" y="3607"/>
                    <a:pt x="845" y="3630"/>
                  </a:cubicBezTo>
                  <a:lnTo>
                    <a:pt x="799" y="3653"/>
                  </a:lnTo>
                  <a:cubicBezTo>
                    <a:pt x="708" y="3653"/>
                    <a:pt x="617" y="3676"/>
                    <a:pt x="526" y="3698"/>
                  </a:cubicBezTo>
                  <a:lnTo>
                    <a:pt x="389" y="3698"/>
                  </a:lnTo>
                  <a:lnTo>
                    <a:pt x="366" y="3653"/>
                  </a:lnTo>
                  <a:cubicBezTo>
                    <a:pt x="343" y="3630"/>
                    <a:pt x="320" y="3584"/>
                    <a:pt x="274" y="3562"/>
                  </a:cubicBezTo>
                  <a:cubicBezTo>
                    <a:pt x="252" y="3539"/>
                    <a:pt x="229" y="3539"/>
                    <a:pt x="183" y="3539"/>
                  </a:cubicBezTo>
                  <a:lnTo>
                    <a:pt x="138" y="3539"/>
                  </a:lnTo>
                  <a:cubicBezTo>
                    <a:pt x="92" y="3562"/>
                    <a:pt x="46" y="3584"/>
                    <a:pt x="23" y="3630"/>
                  </a:cubicBezTo>
                  <a:cubicBezTo>
                    <a:pt x="1" y="3676"/>
                    <a:pt x="1" y="3721"/>
                    <a:pt x="1" y="3790"/>
                  </a:cubicBezTo>
                  <a:cubicBezTo>
                    <a:pt x="23" y="3813"/>
                    <a:pt x="23" y="3835"/>
                    <a:pt x="46" y="3881"/>
                  </a:cubicBezTo>
                  <a:cubicBezTo>
                    <a:pt x="46" y="3881"/>
                    <a:pt x="46" y="3881"/>
                    <a:pt x="46" y="3904"/>
                  </a:cubicBezTo>
                  <a:cubicBezTo>
                    <a:pt x="46" y="3927"/>
                    <a:pt x="69" y="3950"/>
                    <a:pt x="69" y="3972"/>
                  </a:cubicBezTo>
                  <a:cubicBezTo>
                    <a:pt x="69" y="3995"/>
                    <a:pt x="69" y="4018"/>
                    <a:pt x="69" y="4018"/>
                  </a:cubicBezTo>
                  <a:lnTo>
                    <a:pt x="69" y="4041"/>
                  </a:lnTo>
                  <a:lnTo>
                    <a:pt x="92" y="4109"/>
                  </a:lnTo>
                  <a:lnTo>
                    <a:pt x="92" y="4201"/>
                  </a:lnTo>
                  <a:lnTo>
                    <a:pt x="92" y="4246"/>
                  </a:lnTo>
                  <a:cubicBezTo>
                    <a:pt x="115" y="4292"/>
                    <a:pt x="115" y="4360"/>
                    <a:pt x="115" y="4406"/>
                  </a:cubicBezTo>
                  <a:cubicBezTo>
                    <a:pt x="138" y="4452"/>
                    <a:pt x="138" y="4497"/>
                    <a:pt x="160" y="4543"/>
                  </a:cubicBezTo>
                  <a:lnTo>
                    <a:pt x="160" y="4589"/>
                  </a:lnTo>
                  <a:lnTo>
                    <a:pt x="183" y="4634"/>
                  </a:lnTo>
                  <a:cubicBezTo>
                    <a:pt x="206" y="4726"/>
                    <a:pt x="229" y="4840"/>
                    <a:pt x="252" y="4931"/>
                  </a:cubicBezTo>
                  <a:cubicBezTo>
                    <a:pt x="274" y="5000"/>
                    <a:pt x="274" y="5068"/>
                    <a:pt x="297" y="5136"/>
                  </a:cubicBezTo>
                  <a:lnTo>
                    <a:pt x="297" y="5182"/>
                  </a:lnTo>
                  <a:cubicBezTo>
                    <a:pt x="320" y="5228"/>
                    <a:pt x="343" y="5273"/>
                    <a:pt x="343" y="5319"/>
                  </a:cubicBezTo>
                  <a:cubicBezTo>
                    <a:pt x="366" y="5365"/>
                    <a:pt x="366" y="5388"/>
                    <a:pt x="389" y="5433"/>
                  </a:cubicBezTo>
                  <a:cubicBezTo>
                    <a:pt x="389" y="5456"/>
                    <a:pt x="411" y="5479"/>
                    <a:pt x="411" y="5502"/>
                  </a:cubicBezTo>
                  <a:cubicBezTo>
                    <a:pt x="434" y="5547"/>
                    <a:pt x="434" y="5570"/>
                    <a:pt x="434" y="5616"/>
                  </a:cubicBezTo>
                  <a:cubicBezTo>
                    <a:pt x="457" y="5639"/>
                    <a:pt x="457" y="5684"/>
                    <a:pt x="480" y="5707"/>
                  </a:cubicBezTo>
                  <a:cubicBezTo>
                    <a:pt x="503" y="5798"/>
                    <a:pt x="526" y="5913"/>
                    <a:pt x="571" y="6004"/>
                  </a:cubicBezTo>
                  <a:cubicBezTo>
                    <a:pt x="571" y="6072"/>
                    <a:pt x="594" y="6118"/>
                    <a:pt x="617" y="6186"/>
                  </a:cubicBezTo>
                  <a:cubicBezTo>
                    <a:pt x="663" y="6346"/>
                    <a:pt x="708" y="6483"/>
                    <a:pt x="799" y="6620"/>
                  </a:cubicBezTo>
                  <a:cubicBezTo>
                    <a:pt x="822" y="6643"/>
                    <a:pt x="845" y="6689"/>
                    <a:pt x="868" y="6711"/>
                  </a:cubicBezTo>
                  <a:cubicBezTo>
                    <a:pt x="891" y="6757"/>
                    <a:pt x="914" y="6780"/>
                    <a:pt x="936" y="6803"/>
                  </a:cubicBezTo>
                  <a:cubicBezTo>
                    <a:pt x="959" y="6848"/>
                    <a:pt x="982" y="6894"/>
                    <a:pt x="1005" y="6940"/>
                  </a:cubicBezTo>
                  <a:cubicBezTo>
                    <a:pt x="1051" y="6985"/>
                    <a:pt x="1073" y="7054"/>
                    <a:pt x="1119" y="7099"/>
                  </a:cubicBezTo>
                  <a:cubicBezTo>
                    <a:pt x="1142" y="7168"/>
                    <a:pt x="1188" y="7214"/>
                    <a:pt x="1233" y="7259"/>
                  </a:cubicBezTo>
                  <a:lnTo>
                    <a:pt x="1233" y="7282"/>
                  </a:lnTo>
                  <a:cubicBezTo>
                    <a:pt x="1256" y="7305"/>
                    <a:pt x="1279" y="7305"/>
                    <a:pt x="1324" y="7328"/>
                  </a:cubicBezTo>
                  <a:lnTo>
                    <a:pt x="1324" y="7351"/>
                  </a:lnTo>
                  <a:lnTo>
                    <a:pt x="1347" y="7396"/>
                  </a:lnTo>
                  <a:cubicBezTo>
                    <a:pt x="1393" y="7465"/>
                    <a:pt x="1461" y="7533"/>
                    <a:pt x="1530" y="7602"/>
                  </a:cubicBezTo>
                  <a:cubicBezTo>
                    <a:pt x="1621" y="7670"/>
                    <a:pt x="1712" y="7739"/>
                    <a:pt x="1781" y="7784"/>
                  </a:cubicBezTo>
                  <a:cubicBezTo>
                    <a:pt x="1849" y="7830"/>
                    <a:pt x="1918" y="7875"/>
                    <a:pt x="1986" y="7921"/>
                  </a:cubicBezTo>
                  <a:cubicBezTo>
                    <a:pt x="2169" y="7990"/>
                    <a:pt x="2397" y="8035"/>
                    <a:pt x="2557" y="8035"/>
                  </a:cubicBezTo>
                  <a:lnTo>
                    <a:pt x="2968" y="8035"/>
                  </a:lnTo>
                  <a:cubicBezTo>
                    <a:pt x="3014" y="8035"/>
                    <a:pt x="3036" y="8012"/>
                    <a:pt x="3059" y="8012"/>
                  </a:cubicBezTo>
                  <a:cubicBezTo>
                    <a:pt x="3150" y="8012"/>
                    <a:pt x="3219" y="8012"/>
                    <a:pt x="3287" y="7990"/>
                  </a:cubicBezTo>
                  <a:cubicBezTo>
                    <a:pt x="3379" y="7990"/>
                    <a:pt x="3470" y="7967"/>
                    <a:pt x="3561" y="7944"/>
                  </a:cubicBezTo>
                  <a:cubicBezTo>
                    <a:pt x="3630" y="7944"/>
                    <a:pt x="3675" y="7921"/>
                    <a:pt x="3744" y="7921"/>
                  </a:cubicBezTo>
                  <a:lnTo>
                    <a:pt x="3835" y="7898"/>
                  </a:lnTo>
                  <a:cubicBezTo>
                    <a:pt x="3927" y="7898"/>
                    <a:pt x="3995" y="7875"/>
                    <a:pt x="4086" y="7853"/>
                  </a:cubicBezTo>
                  <a:cubicBezTo>
                    <a:pt x="4132" y="7853"/>
                    <a:pt x="4178" y="7830"/>
                    <a:pt x="4223" y="7830"/>
                  </a:cubicBezTo>
                  <a:cubicBezTo>
                    <a:pt x="4269" y="7807"/>
                    <a:pt x="4315" y="7807"/>
                    <a:pt x="4337" y="7784"/>
                  </a:cubicBezTo>
                  <a:cubicBezTo>
                    <a:pt x="4406" y="7784"/>
                    <a:pt x="4474" y="7761"/>
                    <a:pt x="4543" y="7739"/>
                  </a:cubicBezTo>
                  <a:lnTo>
                    <a:pt x="4611" y="7739"/>
                  </a:lnTo>
                  <a:cubicBezTo>
                    <a:pt x="4703" y="7716"/>
                    <a:pt x="4794" y="7693"/>
                    <a:pt x="4862" y="7647"/>
                  </a:cubicBezTo>
                  <a:lnTo>
                    <a:pt x="4931" y="7624"/>
                  </a:lnTo>
                  <a:cubicBezTo>
                    <a:pt x="5091" y="7579"/>
                    <a:pt x="5228" y="7533"/>
                    <a:pt x="5387" y="7487"/>
                  </a:cubicBezTo>
                  <a:cubicBezTo>
                    <a:pt x="5501" y="7442"/>
                    <a:pt x="5593" y="7396"/>
                    <a:pt x="5707" y="7351"/>
                  </a:cubicBezTo>
                  <a:cubicBezTo>
                    <a:pt x="5730" y="7328"/>
                    <a:pt x="5730" y="7328"/>
                    <a:pt x="5753" y="7328"/>
                  </a:cubicBezTo>
                  <a:lnTo>
                    <a:pt x="5798" y="7305"/>
                  </a:lnTo>
                  <a:lnTo>
                    <a:pt x="5844" y="7282"/>
                  </a:lnTo>
                  <a:lnTo>
                    <a:pt x="6004" y="7236"/>
                  </a:lnTo>
                  <a:cubicBezTo>
                    <a:pt x="6095" y="7191"/>
                    <a:pt x="6209" y="7145"/>
                    <a:pt x="6323" y="7099"/>
                  </a:cubicBezTo>
                  <a:lnTo>
                    <a:pt x="6369" y="7077"/>
                  </a:lnTo>
                  <a:cubicBezTo>
                    <a:pt x="6506" y="7008"/>
                    <a:pt x="6688" y="6940"/>
                    <a:pt x="6871" y="6848"/>
                  </a:cubicBezTo>
                  <a:lnTo>
                    <a:pt x="6985" y="6780"/>
                  </a:lnTo>
                  <a:lnTo>
                    <a:pt x="7350" y="6597"/>
                  </a:lnTo>
                  <a:cubicBezTo>
                    <a:pt x="7647" y="6437"/>
                    <a:pt x="7944" y="6255"/>
                    <a:pt x="8263" y="6027"/>
                  </a:cubicBezTo>
                  <a:cubicBezTo>
                    <a:pt x="8355" y="5981"/>
                    <a:pt x="8423" y="5935"/>
                    <a:pt x="8514" y="5867"/>
                  </a:cubicBezTo>
                  <a:cubicBezTo>
                    <a:pt x="8583" y="5798"/>
                    <a:pt x="8674" y="5730"/>
                    <a:pt x="8766" y="5661"/>
                  </a:cubicBezTo>
                  <a:cubicBezTo>
                    <a:pt x="8902" y="5524"/>
                    <a:pt x="9039" y="5388"/>
                    <a:pt x="9176" y="5251"/>
                  </a:cubicBezTo>
                  <a:cubicBezTo>
                    <a:pt x="9268" y="5159"/>
                    <a:pt x="9336" y="5091"/>
                    <a:pt x="9405" y="5022"/>
                  </a:cubicBezTo>
                  <a:cubicBezTo>
                    <a:pt x="9473" y="4954"/>
                    <a:pt x="9519" y="4885"/>
                    <a:pt x="9564" y="4840"/>
                  </a:cubicBezTo>
                  <a:cubicBezTo>
                    <a:pt x="9633" y="4771"/>
                    <a:pt x="9701" y="4726"/>
                    <a:pt x="9747" y="4657"/>
                  </a:cubicBezTo>
                  <a:cubicBezTo>
                    <a:pt x="9815" y="4589"/>
                    <a:pt x="9861" y="4520"/>
                    <a:pt x="9884" y="4475"/>
                  </a:cubicBezTo>
                  <a:cubicBezTo>
                    <a:pt x="9930" y="4429"/>
                    <a:pt x="9952" y="4383"/>
                    <a:pt x="9975" y="4315"/>
                  </a:cubicBezTo>
                  <a:cubicBezTo>
                    <a:pt x="10021" y="4246"/>
                    <a:pt x="10044" y="4178"/>
                    <a:pt x="10089" y="4109"/>
                  </a:cubicBezTo>
                  <a:lnTo>
                    <a:pt x="10089" y="4064"/>
                  </a:lnTo>
                  <a:lnTo>
                    <a:pt x="10089" y="4018"/>
                  </a:lnTo>
                  <a:cubicBezTo>
                    <a:pt x="10067" y="3927"/>
                    <a:pt x="10067" y="3835"/>
                    <a:pt x="10067" y="3744"/>
                  </a:cubicBezTo>
                  <a:cubicBezTo>
                    <a:pt x="10067" y="3676"/>
                    <a:pt x="10044" y="3607"/>
                    <a:pt x="10044" y="3539"/>
                  </a:cubicBezTo>
                  <a:lnTo>
                    <a:pt x="10044" y="3447"/>
                  </a:lnTo>
                  <a:lnTo>
                    <a:pt x="10044" y="3425"/>
                  </a:lnTo>
                  <a:lnTo>
                    <a:pt x="10044" y="3402"/>
                  </a:lnTo>
                  <a:cubicBezTo>
                    <a:pt x="10021" y="3356"/>
                    <a:pt x="10021" y="3288"/>
                    <a:pt x="9998" y="3242"/>
                  </a:cubicBezTo>
                  <a:lnTo>
                    <a:pt x="9998" y="3196"/>
                  </a:lnTo>
                  <a:lnTo>
                    <a:pt x="9975" y="3151"/>
                  </a:lnTo>
                  <a:lnTo>
                    <a:pt x="9975" y="3105"/>
                  </a:lnTo>
                  <a:cubicBezTo>
                    <a:pt x="9975" y="3082"/>
                    <a:pt x="9975" y="3059"/>
                    <a:pt x="9975" y="3059"/>
                  </a:cubicBezTo>
                  <a:lnTo>
                    <a:pt x="9952" y="3037"/>
                  </a:lnTo>
                  <a:lnTo>
                    <a:pt x="9952" y="3014"/>
                  </a:lnTo>
                  <a:cubicBezTo>
                    <a:pt x="9930" y="2922"/>
                    <a:pt x="9884" y="2854"/>
                    <a:pt x="9838" y="2785"/>
                  </a:cubicBezTo>
                  <a:cubicBezTo>
                    <a:pt x="9815" y="2740"/>
                    <a:pt x="9793" y="2694"/>
                    <a:pt x="9770" y="2671"/>
                  </a:cubicBezTo>
                  <a:cubicBezTo>
                    <a:pt x="9747" y="2626"/>
                    <a:pt x="9724" y="2580"/>
                    <a:pt x="9701" y="2557"/>
                  </a:cubicBezTo>
                  <a:cubicBezTo>
                    <a:pt x="9633" y="2443"/>
                    <a:pt x="9587" y="2329"/>
                    <a:pt x="9519" y="2238"/>
                  </a:cubicBezTo>
                  <a:cubicBezTo>
                    <a:pt x="9496" y="2169"/>
                    <a:pt x="9473" y="2124"/>
                    <a:pt x="9450" y="2078"/>
                  </a:cubicBezTo>
                  <a:cubicBezTo>
                    <a:pt x="9427" y="2032"/>
                    <a:pt x="9405" y="2009"/>
                    <a:pt x="9405" y="1964"/>
                  </a:cubicBezTo>
                  <a:cubicBezTo>
                    <a:pt x="9382" y="1918"/>
                    <a:pt x="9359" y="1895"/>
                    <a:pt x="9336" y="1850"/>
                  </a:cubicBezTo>
                  <a:cubicBezTo>
                    <a:pt x="9290" y="1781"/>
                    <a:pt x="9268" y="1713"/>
                    <a:pt x="9222" y="1644"/>
                  </a:cubicBezTo>
                  <a:cubicBezTo>
                    <a:pt x="9176" y="1576"/>
                    <a:pt x="9154" y="1530"/>
                    <a:pt x="9108" y="1462"/>
                  </a:cubicBezTo>
                  <a:lnTo>
                    <a:pt x="9108" y="1439"/>
                  </a:lnTo>
                  <a:cubicBezTo>
                    <a:pt x="9062" y="1370"/>
                    <a:pt x="9017" y="1325"/>
                    <a:pt x="8971" y="1233"/>
                  </a:cubicBezTo>
                  <a:cubicBezTo>
                    <a:pt x="8948" y="1211"/>
                    <a:pt x="8925" y="1188"/>
                    <a:pt x="8902" y="1142"/>
                  </a:cubicBezTo>
                  <a:cubicBezTo>
                    <a:pt x="8880" y="1119"/>
                    <a:pt x="8880" y="1096"/>
                    <a:pt x="8857" y="1074"/>
                  </a:cubicBezTo>
                  <a:cubicBezTo>
                    <a:pt x="8811" y="1005"/>
                    <a:pt x="8766" y="959"/>
                    <a:pt x="8720" y="914"/>
                  </a:cubicBezTo>
                  <a:cubicBezTo>
                    <a:pt x="8651" y="845"/>
                    <a:pt x="8583" y="777"/>
                    <a:pt x="8537" y="708"/>
                  </a:cubicBezTo>
                  <a:lnTo>
                    <a:pt x="8492" y="686"/>
                  </a:lnTo>
                  <a:cubicBezTo>
                    <a:pt x="8469" y="640"/>
                    <a:pt x="8446" y="617"/>
                    <a:pt x="8423" y="594"/>
                  </a:cubicBezTo>
                  <a:cubicBezTo>
                    <a:pt x="8423" y="571"/>
                    <a:pt x="8400" y="549"/>
                    <a:pt x="8400" y="549"/>
                  </a:cubicBezTo>
                  <a:cubicBezTo>
                    <a:pt x="8400" y="526"/>
                    <a:pt x="8400" y="503"/>
                    <a:pt x="8400" y="480"/>
                  </a:cubicBezTo>
                  <a:cubicBezTo>
                    <a:pt x="8400" y="457"/>
                    <a:pt x="8400" y="434"/>
                    <a:pt x="8400" y="412"/>
                  </a:cubicBezTo>
                  <a:cubicBezTo>
                    <a:pt x="8400" y="389"/>
                    <a:pt x="8377" y="366"/>
                    <a:pt x="8377" y="343"/>
                  </a:cubicBezTo>
                  <a:cubicBezTo>
                    <a:pt x="8355" y="320"/>
                    <a:pt x="8355" y="297"/>
                    <a:pt x="8332" y="275"/>
                  </a:cubicBezTo>
                  <a:cubicBezTo>
                    <a:pt x="8309" y="252"/>
                    <a:pt x="8286" y="229"/>
                    <a:pt x="8263" y="229"/>
                  </a:cubicBezTo>
                  <a:lnTo>
                    <a:pt x="8241" y="183"/>
                  </a:lnTo>
                  <a:cubicBezTo>
                    <a:pt x="8241" y="183"/>
                    <a:pt x="8218" y="161"/>
                    <a:pt x="8218" y="161"/>
                  </a:cubicBezTo>
                  <a:cubicBezTo>
                    <a:pt x="8195" y="115"/>
                    <a:pt x="8195" y="92"/>
                    <a:pt x="8172" y="69"/>
                  </a:cubicBezTo>
                  <a:cubicBezTo>
                    <a:pt x="8149" y="46"/>
                    <a:pt x="8126" y="46"/>
                    <a:pt x="8104" y="24"/>
                  </a:cubicBezTo>
                  <a:cubicBezTo>
                    <a:pt x="8081" y="24"/>
                    <a:pt x="8058" y="1"/>
                    <a:pt x="80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369463" y="837734"/>
              <a:ext cx="170404" cy="167860"/>
            </a:xfrm>
            <a:custGeom>
              <a:avLst/>
              <a:gdLst/>
              <a:ahLst/>
              <a:cxnLst/>
              <a:rect l="l" t="t" r="r" b="b"/>
              <a:pathLst>
                <a:path w="3082" h="3036" extrusionOk="0">
                  <a:moveTo>
                    <a:pt x="890" y="0"/>
                  </a:moveTo>
                  <a:cubicBezTo>
                    <a:pt x="845" y="0"/>
                    <a:pt x="822" y="23"/>
                    <a:pt x="776" y="23"/>
                  </a:cubicBezTo>
                  <a:lnTo>
                    <a:pt x="685" y="23"/>
                  </a:lnTo>
                  <a:cubicBezTo>
                    <a:pt x="662" y="23"/>
                    <a:pt x="616" y="23"/>
                    <a:pt x="594" y="46"/>
                  </a:cubicBezTo>
                  <a:cubicBezTo>
                    <a:pt x="502" y="68"/>
                    <a:pt x="457" y="114"/>
                    <a:pt x="434" y="183"/>
                  </a:cubicBezTo>
                  <a:cubicBezTo>
                    <a:pt x="411" y="228"/>
                    <a:pt x="365" y="274"/>
                    <a:pt x="320" y="297"/>
                  </a:cubicBezTo>
                  <a:cubicBezTo>
                    <a:pt x="274" y="365"/>
                    <a:pt x="251" y="411"/>
                    <a:pt x="228" y="457"/>
                  </a:cubicBezTo>
                  <a:lnTo>
                    <a:pt x="183" y="525"/>
                  </a:lnTo>
                  <a:cubicBezTo>
                    <a:pt x="137" y="593"/>
                    <a:pt x="91" y="662"/>
                    <a:pt x="69" y="730"/>
                  </a:cubicBezTo>
                  <a:cubicBezTo>
                    <a:pt x="46" y="799"/>
                    <a:pt x="46" y="867"/>
                    <a:pt x="46" y="913"/>
                  </a:cubicBezTo>
                  <a:cubicBezTo>
                    <a:pt x="46" y="982"/>
                    <a:pt x="23" y="1027"/>
                    <a:pt x="23" y="1073"/>
                  </a:cubicBezTo>
                  <a:cubicBezTo>
                    <a:pt x="23" y="1096"/>
                    <a:pt x="0" y="1141"/>
                    <a:pt x="0" y="1164"/>
                  </a:cubicBezTo>
                  <a:cubicBezTo>
                    <a:pt x="0" y="1233"/>
                    <a:pt x="0" y="1301"/>
                    <a:pt x="0" y="1392"/>
                  </a:cubicBezTo>
                  <a:cubicBezTo>
                    <a:pt x="0" y="1461"/>
                    <a:pt x="0" y="1506"/>
                    <a:pt x="0" y="1575"/>
                  </a:cubicBezTo>
                  <a:cubicBezTo>
                    <a:pt x="0" y="1643"/>
                    <a:pt x="0" y="1712"/>
                    <a:pt x="0" y="1758"/>
                  </a:cubicBezTo>
                  <a:lnTo>
                    <a:pt x="0" y="1849"/>
                  </a:lnTo>
                  <a:cubicBezTo>
                    <a:pt x="0" y="1872"/>
                    <a:pt x="0" y="1917"/>
                    <a:pt x="0" y="1940"/>
                  </a:cubicBezTo>
                  <a:cubicBezTo>
                    <a:pt x="0" y="1986"/>
                    <a:pt x="0" y="2054"/>
                    <a:pt x="0" y="2100"/>
                  </a:cubicBezTo>
                  <a:lnTo>
                    <a:pt x="0" y="2168"/>
                  </a:lnTo>
                  <a:cubicBezTo>
                    <a:pt x="0" y="2214"/>
                    <a:pt x="0" y="2260"/>
                    <a:pt x="0" y="2305"/>
                  </a:cubicBezTo>
                  <a:cubicBezTo>
                    <a:pt x="0" y="2351"/>
                    <a:pt x="0" y="2420"/>
                    <a:pt x="0" y="2488"/>
                  </a:cubicBezTo>
                  <a:cubicBezTo>
                    <a:pt x="0" y="2534"/>
                    <a:pt x="0" y="2579"/>
                    <a:pt x="0" y="2625"/>
                  </a:cubicBezTo>
                  <a:cubicBezTo>
                    <a:pt x="0" y="2671"/>
                    <a:pt x="0" y="2739"/>
                    <a:pt x="23" y="2785"/>
                  </a:cubicBezTo>
                  <a:cubicBezTo>
                    <a:pt x="23" y="2808"/>
                    <a:pt x="23" y="2830"/>
                    <a:pt x="23" y="2853"/>
                  </a:cubicBezTo>
                  <a:cubicBezTo>
                    <a:pt x="23" y="2876"/>
                    <a:pt x="46" y="2922"/>
                    <a:pt x="69" y="2944"/>
                  </a:cubicBezTo>
                  <a:lnTo>
                    <a:pt x="114" y="2944"/>
                  </a:lnTo>
                  <a:cubicBezTo>
                    <a:pt x="160" y="2944"/>
                    <a:pt x="206" y="2967"/>
                    <a:pt x="251" y="2967"/>
                  </a:cubicBezTo>
                  <a:cubicBezTo>
                    <a:pt x="274" y="2990"/>
                    <a:pt x="297" y="2990"/>
                    <a:pt x="320" y="2990"/>
                  </a:cubicBezTo>
                  <a:cubicBezTo>
                    <a:pt x="411" y="3013"/>
                    <a:pt x="502" y="3013"/>
                    <a:pt x="616" y="3013"/>
                  </a:cubicBezTo>
                  <a:cubicBezTo>
                    <a:pt x="639" y="3036"/>
                    <a:pt x="685" y="3036"/>
                    <a:pt x="731" y="3036"/>
                  </a:cubicBezTo>
                  <a:lnTo>
                    <a:pt x="753" y="3036"/>
                  </a:lnTo>
                  <a:cubicBezTo>
                    <a:pt x="799" y="3036"/>
                    <a:pt x="845" y="3013"/>
                    <a:pt x="890" y="3013"/>
                  </a:cubicBezTo>
                  <a:lnTo>
                    <a:pt x="982" y="3013"/>
                  </a:lnTo>
                  <a:cubicBezTo>
                    <a:pt x="1050" y="2990"/>
                    <a:pt x="1141" y="2990"/>
                    <a:pt x="1210" y="2967"/>
                  </a:cubicBezTo>
                  <a:cubicBezTo>
                    <a:pt x="1256" y="2944"/>
                    <a:pt x="1301" y="2944"/>
                    <a:pt x="1324" y="2922"/>
                  </a:cubicBezTo>
                  <a:lnTo>
                    <a:pt x="1438" y="2899"/>
                  </a:lnTo>
                  <a:cubicBezTo>
                    <a:pt x="1575" y="2853"/>
                    <a:pt x="1712" y="2808"/>
                    <a:pt x="1849" y="2762"/>
                  </a:cubicBezTo>
                  <a:cubicBezTo>
                    <a:pt x="1917" y="2739"/>
                    <a:pt x="1986" y="2693"/>
                    <a:pt x="2077" y="2648"/>
                  </a:cubicBezTo>
                  <a:cubicBezTo>
                    <a:pt x="2146" y="2602"/>
                    <a:pt x="2214" y="2579"/>
                    <a:pt x="2306" y="2511"/>
                  </a:cubicBezTo>
                  <a:cubicBezTo>
                    <a:pt x="2442" y="2397"/>
                    <a:pt x="2534" y="2305"/>
                    <a:pt x="2625" y="2214"/>
                  </a:cubicBezTo>
                  <a:lnTo>
                    <a:pt x="2671" y="2146"/>
                  </a:lnTo>
                  <a:lnTo>
                    <a:pt x="2716" y="2077"/>
                  </a:lnTo>
                  <a:cubicBezTo>
                    <a:pt x="2739" y="2054"/>
                    <a:pt x="2785" y="2009"/>
                    <a:pt x="2808" y="1963"/>
                  </a:cubicBezTo>
                  <a:lnTo>
                    <a:pt x="2853" y="1917"/>
                  </a:lnTo>
                  <a:cubicBezTo>
                    <a:pt x="2876" y="1872"/>
                    <a:pt x="2922" y="1826"/>
                    <a:pt x="2945" y="1780"/>
                  </a:cubicBezTo>
                  <a:lnTo>
                    <a:pt x="2967" y="1735"/>
                  </a:lnTo>
                  <a:lnTo>
                    <a:pt x="2990" y="1712"/>
                  </a:lnTo>
                  <a:cubicBezTo>
                    <a:pt x="2990" y="1689"/>
                    <a:pt x="2990" y="1643"/>
                    <a:pt x="3013" y="1621"/>
                  </a:cubicBezTo>
                  <a:cubicBezTo>
                    <a:pt x="3036" y="1598"/>
                    <a:pt x="3059" y="1575"/>
                    <a:pt x="3082" y="1552"/>
                  </a:cubicBezTo>
                  <a:cubicBezTo>
                    <a:pt x="3082" y="1506"/>
                    <a:pt x="3082" y="1461"/>
                    <a:pt x="3059" y="1415"/>
                  </a:cubicBezTo>
                  <a:cubicBezTo>
                    <a:pt x="3036" y="1370"/>
                    <a:pt x="3036" y="1347"/>
                    <a:pt x="3013" y="1324"/>
                  </a:cubicBezTo>
                  <a:cubicBezTo>
                    <a:pt x="2967" y="1278"/>
                    <a:pt x="2922" y="1233"/>
                    <a:pt x="2876" y="1210"/>
                  </a:cubicBezTo>
                  <a:lnTo>
                    <a:pt x="2853" y="1187"/>
                  </a:lnTo>
                  <a:cubicBezTo>
                    <a:pt x="2831" y="1164"/>
                    <a:pt x="2808" y="1141"/>
                    <a:pt x="2785" y="1118"/>
                  </a:cubicBezTo>
                  <a:cubicBezTo>
                    <a:pt x="2762" y="1096"/>
                    <a:pt x="2739" y="1073"/>
                    <a:pt x="2716" y="1050"/>
                  </a:cubicBezTo>
                  <a:cubicBezTo>
                    <a:pt x="2648" y="1004"/>
                    <a:pt x="2602" y="936"/>
                    <a:pt x="2534" y="890"/>
                  </a:cubicBezTo>
                  <a:cubicBezTo>
                    <a:pt x="2488" y="845"/>
                    <a:pt x="2442" y="799"/>
                    <a:pt x="2397" y="753"/>
                  </a:cubicBezTo>
                  <a:lnTo>
                    <a:pt x="2374" y="730"/>
                  </a:lnTo>
                  <a:cubicBezTo>
                    <a:pt x="2283" y="662"/>
                    <a:pt x="2214" y="593"/>
                    <a:pt x="2146" y="548"/>
                  </a:cubicBezTo>
                  <a:cubicBezTo>
                    <a:pt x="2077" y="479"/>
                    <a:pt x="2009" y="434"/>
                    <a:pt x="1940" y="388"/>
                  </a:cubicBezTo>
                  <a:cubicBezTo>
                    <a:pt x="1872" y="365"/>
                    <a:pt x="1826" y="320"/>
                    <a:pt x="1781" y="297"/>
                  </a:cubicBezTo>
                  <a:cubicBezTo>
                    <a:pt x="1689" y="228"/>
                    <a:pt x="1598" y="205"/>
                    <a:pt x="1507" y="160"/>
                  </a:cubicBezTo>
                  <a:lnTo>
                    <a:pt x="1484" y="137"/>
                  </a:lnTo>
                  <a:cubicBezTo>
                    <a:pt x="1415" y="114"/>
                    <a:pt x="1347" y="91"/>
                    <a:pt x="1278" y="68"/>
                  </a:cubicBezTo>
                  <a:cubicBezTo>
                    <a:pt x="1233" y="68"/>
                    <a:pt x="1210" y="46"/>
                    <a:pt x="1164" y="46"/>
                  </a:cubicBezTo>
                  <a:lnTo>
                    <a:pt x="1096" y="23"/>
                  </a:lnTo>
                  <a:cubicBezTo>
                    <a:pt x="1027" y="23"/>
                    <a:pt x="982" y="0"/>
                    <a:pt x="9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349227" y="922274"/>
              <a:ext cx="417827" cy="358445"/>
            </a:xfrm>
            <a:custGeom>
              <a:avLst/>
              <a:gdLst/>
              <a:ahLst/>
              <a:cxnLst/>
              <a:rect l="l" t="t" r="r" b="b"/>
              <a:pathLst>
                <a:path w="7557" h="6483" extrusionOk="0">
                  <a:moveTo>
                    <a:pt x="3493" y="0"/>
                  </a:moveTo>
                  <a:cubicBezTo>
                    <a:pt x="3448" y="23"/>
                    <a:pt x="3402" y="46"/>
                    <a:pt x="3379" y="92"/>
                  </a:cubicBezTo>
                  <a:cubicBezTo>
                    <a:pt x="3356" y="114"/>
                    <a:pt x="3356" y="160"/>
                    <a:pt x="3356" y="183"/>
                  </a:cubicBezTo>
                  <a:lnTo>
                    <a:pt x="3333" y="206"/>
                  </a:lnTo>
                  <a:lnTo>
                    <a:pt x="3311" y="251"/>
                  </a:lnTo>
                  <a:cubicBezTo>
                    <a:pt x="3288" y="297"/>
                    <a:pt x="3242" y="343"/>
                    <a:pt x="3219" y="388"/>
                  </a:cubicBezTo>
                  <a:lnTo>
                    <a:pt x="3174" y="434"/>
                  </a:lnTo>
                  <a:cubicBezTo>
                    <a:pt x="3151" y="480"/>
                    <a:pt x="3105" y="525"/>
                    <a:pt x="3082" y="548"/>
                  </a:cubicBezTo>
                  <a:lnTo>
                    <a:pt x="3037" y="617"/>
                  </a:lnTo>
                  <a:lnTo>
                    <a:pt x="2991" y="685"/>
                  </a:lnTo>
                  <a:cubicBezTo>
                    <a:pt x="2900" y="776"/>
                    <a:pt x="2808" y="868"/>
                    <a:pt x="2672" y="982"/>
                  </a:cubicBezTo>
                  <a:cubicBezTo>
                    <a:pt x="2580" y="1050"/>
                    <a:pt x="2512" y="1073"/>
                    <a:pt x="2443" y="1119"/>
                  </a:cubicBezTo>
                  <a:cubicBezTo>
                    <a:pt x="2352" y="1164"/>
                    <a:pt x="2283" y="1210"/>
                    <a:pt x="2215" y="1233"/>
                  </a:cubicBezTo>
                  <a:cubicBezTo>
                    <a:pt x="2078" y="1279"/>
                    <a:pt x="1941" y="1324"/>
                    <a:pt x="1804" y="1370"/>
                  </a:cubicBezTo>
                  <a:lnTo>
                    <a:pt x="1690" y="1393"/>
                  </a:lnTo>
                  <a:cubicBezTo>
                    <a:pt x="1667" y="1415"/>
                    <a:pt x="1622" y="1415"/>
                    <a:pt x="1576" y="1438"/>
                  </a:cubicBezTo>
                  <a:cubicBezTo>
                    <a:pt x="1507" y="1461"/>
                    <a:pt x="1416" y="1461"/>
                    <a:pt x="1348" y="1484"/>
                  </a:cubicBezTo>
                  <a:lnTo>
                    <a:pt x="1256" y="1484"/>
                  </a:lnTo>
                  <a:cubicBezTo>
                    <a:pt x="1188" y="1484"/>
                    <a:pt x="1165" y="1507"/>
                    <a:pt x="1119" y="1507"/>
                  </a:cubicBezTo>
                  <a:lnTo>
                    <a:pt x="1097" y="1507"/>
                  </a:lnTo>
                  <a:cubicBezTo>
                    <a:pt x="1051" y="1507"/>
                    <a:pt x="1005" y="1507"/>
                    <a:pt x="982" y="1484"/>
                  </a:cubicBezTo>
                  <a:cubicBezTo>
                    <a:pt x="868" y="1484"/>
                    <a:pt x="777" y="1484"/>
                    <a:pt x="686" y="1461"/>
                  </a:cubicBezTo>
                  <a:cubicBezTo>
                    <a:pt x="663" y="1461"/>
                    <a:pt x="640" y="1461"/>
                    <a:pt x="617" y="1438"/>
                  </a:cubicBezTo>
                  <a:cubicBezTo>
                    <a:pt x="572" y="1438"/>
                    <a:pt x="526" y="1415"/>
                    <a:pt x="480" y="1415"/>
                  </a:cubicBezTo>
                  <a:cubicBezTo>
                    <a:pt x="412" y="1415"/>
                    <a:pt x="366" y="1461"/>
                    <a:pt x="321" y="1507"/>
                  </a:cubicBezTo>
                  <a:cubicBezTo>
                    <a:pt x="298" y="1552"/>
                    <a:pt x="275" y="1644"/>
                    <a:pt x="321" y="1689"/>
                  </a:cubicBezTo>
                  <a:lnTo>
                    <a:pt x="343" y="1712"/>
                  </a:lnTo>
                  <a:cubicBezTo>
                    <a:pt x="321" y="1758"/>
                    <a:pt x="321" y="1804"/>
                    <a:pt x="321" y="1872"/>
                  </a:cubicBezTo>
                  <a:cubicBezTo>
                    <a:pt x="298" y="1895"/>
                    <a:pt x="298" y="1940"/>
                    <a:pt x="298" y="1986"/>
                  </a:cubicBezTo>
                  <a:cubicBezTo>
                    <a:pt x="275" y="2055"/>
                    <a:pt x="252" y="2146"/>
                    <a:pt x="229" y="2237"/>
                  </a:cubicBezTo>
                  <a:cubicBezTo>
                    <a:pt x="206" y="2374"/>
                    <a:pt x="184" y="2511"/>
                    <a:pt x="161" y="2625"/>
                  </a:cubicBezTo>
                  <a:lnTo>
                    <a:pt x="161" y="2694"/>
                  </a:lnTo>
                  <a:cubicBezTo>
                    <a:pt x="115" y="2922"/>
                    <a:pt x="115" y="3105"/>
                    <a:pt x="92" y="3287"/>
                  </a:cubicBezTo>
                  <a:cubicBezTo>
                    <a:pt x="92" y="3378"/>
                    <a:pt x="92" y="3493"/>
                    <a:pt x="92" y="3607"/>
                  </a:cubicBezTo>
                  <a:cubicBezTo>
                    <a:pt x="92" y="3675"/>
                    <a:pt x="92" y="3744"/>
                    <a:pt x="92" y="3835"/>
                  </a:cubicBezTo>
                  <a:cubicBezTo>
                    <a:pt x="92" y="3981"/>
                    <a:pt x="92" y="4147"/>
                    <a:pt x="92" y="4314"/>
                  </a:cubicBezTo>
                  <a:cubicBezTo>
                    <a:pt x="92" y="4406"/>
                    <a:pt x="69" y="4497"/>
                    <a:pt x="69" y="4588"/>
                  </a:cubicBezTo>
                  <a:cubicBezTo>
                    <a:pt x="69" y="4748"/>
                    <a:pt x="47" y="4885"/>
                    <a:pt x="47" y="5022"/>
                  </a:cubicBezTo>
                  <a:cubicBezTo>
                    <a:pt x="24" y="5159"/>
                    <a:pt x="24" y="5273"/>
                    <a:pt x="24" y="5410"/>
                  </a:cubicBezTo>
                  <a:lnTo>
                    <a:pt x="24" y="5524"/>
                  </a:lnTo>
                  <a:cubicBezTo>
                    <a:pt x="24" y="5593"/>
                    <a:pt x="1" y="5638"/>
                    <a:pt x="1" y="5707"/>
                  </a:cubicBezTo>
                  <a:lnTo>
                    <a:pt x="1" y="5729"/>
                  </a:lnTo>
                  <a:lnTo>
                    <a:pt x="1" y="5775"/>
                  </a:lnTo>
                  <a:cubicBezTo>
                    <a:pt x="1" y="5798"/>
                    <a:pt x="1" y="5821"/>
                    <a:pt x="1" y="5844"/>
                  </a:cubicBezTo>
                  <a:cubicBezTo>
                    <a:pt x="1" y="5866"/>
                    <a:pt x="1" y="5889"/>
                    <a:pt x="1" y="5889"/>
                  </a:cubicBezTo>
                  <a:cubicBezTo>
                    <a:pt x="1" y="5935"/>
                    <a:pt x="1" y="5958"/>
                    <a:pt x="1" y="5981"/>
                  </a:cubicBezTo>
                  <a:cubicBezTo>
                    <a:pt x="24" y="6026"/>
                    <a:pt x="24" y="6072"/>
                    <a:pt x="69" y="6117"/>
                  </a:cubicBezTo>
                  <a:cubicBezTo>
                    <a:pt x="92" y="6140"/>
                    <a:pt x="138" y="6163"/>
                    <a:pt x="161" y="6186"/>
                  </a:cubicBezTo>
                  <a:cubicBezTo>
                    <a:pt x="206" y="6209"/>
                    <a:pt x="229" y="6232"/>
                    <a:pt x="275" y="6254"/>
                  </a:cubicBezTo>
                  <a:cubicBezTo>
                    <a:pt x="298" y="6277"/>
                    <a:pt x="343" y="6300"/>
                    <a:pt x="389" y="6300"/>
                  </a:cubicBezTo>
                  <a:lnTo>
                    <a:pt x="412" y="6323"/>
                  </a:lnTo>
                  <a:lnTo>
                    <a:pt x="480" y="6369"/>
                  </a:lnTo>
                  <a:cubicBezTo>
                    <a:pt x="526" y="6391"/>
                    <a:pt x="594" y="6414"/>
                    <a:pt x="640" y="6437"/>
                  </a:cubicBezTo>
                  <a:cubicBezTo>
                    <a:pt x="663" y="6460"/>
                    <a:pt x="709" y="6460"/>
                    <a:pt x="731" y="6460"/>
                  </a:cubicBezTo>
                  <a:cubicBezTo>
                    <a:pt x="800" y="6460"/>
                    <a:pt x="823" y="6460"/>
                    <a:pt x="868" y="6483"/>
                  </a:cubicBezTo>
                  <a:lnTo>
                    <a:pt x="960" y="6483"/>
                  </a:lnTo>
                  <a:cubicBezTo>
                    <a:pt x="1142" y="6483"/>
                    <a:pt x="1302" y="6437"/>
                    <a:pt x="1439" y="6391"/>
                  </a:cubicBezTo>
                  <a:cubicBezTo>
                    <a:pt x="1599" y="6323"/>
                    <a:pt x="1713" y="6209"/>
                    <a:pt x="1781" y="6117"/>
                  </a:cubicBezTo>
                  <a:cubicBezTo>
                    <a:pt x="1850" y="6026"/>
                    <a:pt x="1895" y="5958"/>
                    <a:pt x="1918" y="5912"/>
                  </a:cubicBezTo>
                  <a:cubicBezTo>
                    <a:pt x="1964" y="5821"/>
                    <a:pt x="1987" y="5729"/>
                    <a:pt x="2010" y="5661"/>
                  </a:cubicBezTo>
                  <a:cubicBezTo>
                    <a:pt x="2032" y="5570"/>
                    <a:pt x="2032" y="5478"/>
                    <a:pt x="2032" y="5387"/>
                  </a:cubicBezTo>
                  <a:cubicBezTo>
                    <a:pt x="2032" y="5341"/>
                    <a:pt x="2032" y="5273"/>
                    <a:pt x="2010" y="5204"/>
                  </a:cubicBezTo>
                  <a:lnTo>
                    <a:pt x="2010" y="5159"/>
                  </a:lnTo>
                  <a:lnTo>
                    <a:pt x="2010" y="5113"/>
                  </a:lnTo>
                  <a:cubicBezTo>
                    <a:pt x="2010" y="5068"/>
                    <a:pt x="2010" y="5022"/>
                    <a:pt x="1987" y="4953"/>
                  </a:cubicBezTo>
                  <a:lnTo>
                    <a:pt x="1987" y="4931"/>
                  </a:lnTo>
                  <a:cubicBezTo>
                    <a:pt x="2055" y="4953"/>
                    <a:pt x="2124" y="4999"/>
                    <a:pt x="2192" y="5045"/>
                  </a:cubicBezTo>
                  <a:cubicBezTo>
                    <a:pt x="2215" y="5068"/>
                    <a:pt x="2261" y="5090"/>
                    <a:pt x="2283" y="5090"/>
                  </a:cubicBezTo>
                  <a:cubicBezTo>
                    <a:pt x="2306" y="5113"/>
                    <a:pt x="2329" y="5113"/>
                    <a:pt x="2329" y="5113"/>
                  </a:cubicBezTo>
                  <a:cubicBezTo>
                    <a:pt x="2352" y="5136"/>
                    <a:pt x="2375" y="5136"/>
                    <a:pt x="2375" y="5159"/>
                  </a:cubicBezTo>
                  <a:lnTo>
                    <a:pt x="2398" y="5159"/>
                  </a:lnTo>
                  <a:cubicBezTo>
                    <a:pt x="2466" y="5204"/>
                    <a:pt x="2557" y="5250"/>
                    <a:pt x="2626" y="5296"/>
                  </a:cubicBezTo>
                  <a:cubicBezTo>
                    <a:pt x="2649" y="5296"/>
                    <a:pt x="2672" y="5296"/>
                    <a:pt x="2694" y="5319"/>
                  </a:cubicBezTo>
                  <a:lnTo>
                    <a:pt x="2717" y="5319"/>
                  </a:lnTo>
                  <a:cubicBezTo>
                    <a:pt x="2786" y="5341"/>
                    <a:pt x="2854" y="5364"/>
                    <a:pt x="2923" y="5387"/>
                  </a:cubicBezTo>
                  <a:cubicBezTo>
                    <a:pt x="3014" y="5410"/>
                    <a:pt x="3105" y="5433"/>
                    <a:pt x="3174" y="5433"/>
                  </a:cubicBezTo>
                  <a:lnTo>
                    <a:pt x="3265" y="5456"/>
                  </a:lnTo>
                  <a:cubicBezTo>
                    <a:pt x="3333" y="5456"/>
                    <a:pt x="3425" y="5456"/>
                    <a:pt x="3493" y="5478"/>
                  </a:cubicBezTo>
                  <a:cubicBezTo>
                    <a:pt x="3539" y="5478"/>
                    <a:pt x="3562" y="5478"/>
                    <a:pt x="3607" y="5456"/>
                  </a:cubicBezTo>
                  <a:cubicBezTo>
                    <a:pt x="3676" y="5456"/>
                    <a:pt x="3767" y="5456"/>
                    <a:pt x="3836" y="5433"/>
                  </a:cubicBezTo>
                  <a:lnTo>
                    <a:pt x="3858" y="5433"/>
                  </a:lnTo>
                  <a:cubicBezTo>
                    <a:pt x="3973" y="5387"/>
                    <a:pt x="4064" y="5364"/>
                    <a:pt x="4178" y="5319"/>
                  </a:cubicBezTo>
                  <a:lnTo>
                    <a:pt x="4201" y="5319"/>
                  </a:lnTo>
                  <a:cubicBezTo>
                    <a:pt x="4246" y="5296"/>
                    <a:pt x="4269" y="5296"/>
                    <a:pt x="4292" y="5273"/>
                  </a:cubicBezTo>
                  <a:cubicBezTo>
                    <a:pt x="4338" y="5273"/>
                    <a:pt x="4361" y="5250"/>
                    <a:pt x="4406" y="5227"/>
                  </a:cubicBezTo>
                  <a:cubicBezTo>
                    <a:pt x="4452" y="5204"/>
                    <a:pt x="4520" y="5159"/>
                    <a:pt x="4566" y="5113"/>
                  </a:cubicBezTo>
                  <a:cubicBezTo>
                    <a:pt x="4612" y="5045"/>
                    <a:pt x="4680" y="4976"/>
                    <a:pt x="4749" y="4908"/>
                  </a:cubicBezTo>
                  <a:cubicBezTo>
                    <a:pt x="4771" y="4862"/>
                    <a:pt x="4817" y="4816"/>
                    <a:pt x="4840" y="4771"/>
                  </a:cubicBezTo>
                  <a:cubicBezTo>
                    <a:pt x="4886" y="4702"/>
                    <a:pt x="4931" y="4588"/>
                    <a:pt x="4977" y="4474"/>
                  </a:cubicBezTo>
                  <a:cubicBezTo>
                    <a:pt x="4977" y="4428"/>
                    <a:pt x="5000" y="4406"/>
                    <a:pt x="5000" y="4360"/>
                  </a:cubicBezTo>
                  <a:cubicBezTo>
                    <a:pt x="5023" y="4314"/>
                    <a:pt x="5045" y="4269"/>
                    <a:pt x="5045" y="4223"/>
                  </a:cubicBezTo>
                  <a:cubicBezTo>
                    <a:pt x="5068" y="4200"/>
                    <a:pt x="5068" y="4155"/>
                    <a:pt x="5068" y="4109"/>
                  </a:cubicBezTo>
                  <a:cubicBezTo>
                    <a:pt x="5068" y="4086"/>
                    <a:pt x="5068" y="4040"/>
                    <a:pt x="5068" y="4018"/>
                  </a:cubicBezTo>
                  <a:cubicBezTo>
                    <a:pt x="5068" y="3972"/>
                    <a:pt x="5091" y="3903"/>
                    <a:pt x="5114" y="3881"/>
                  </a:cubicBezTo>
                  <a:cubicBezTo>
                    <a:pt x="5114" y="3812"/>
                    <a:pt x="5182" y="3766"/>
                    <a:pt x="5228" y="3766"/>
                  </a:cubicBezTo>
                  <a:cubicBezTo>
                    <a:pt x="5251" y="3698"/>
                    <a:pt x="5251" y="3630"/>
                    <a:pt x="5251" y="3561"/>
                  </a:cubicBezTo>
                  <a:cubicBezTo>
                    <a:pt x="5274" y="3561"/>
                    <a:pt x="5296" y="3584"/>
                    <a:pt x="5342" y="3607"/>
                  </a:cubicBezTo>
                  <a:cubicBezTo>
                    <a:pt x="5365" y="3630"/>
                    <a:pt x="5388" y="3630"/>
                    <a:pt x="5411" y="3652"/>
                  </a:cubicBezTo>
                  <a:lnTo>
                    <a:pt x="5456" y="3675"/>
                  </a:lnTo>
                  <a:cubicBezTo>
                    <a:pt x="5525" y="3721"/>
                    <a:pt x="5570" y="3744"/>
                    <a:pt x="5639" y="3766"/>
                  </a:cubicBezTo>
                  <a:cubicBezTo>
                    <a:pt x="5707" y="3812"/>
                    <a:pt x="5799" y="3858"/>
                    <a:pt x="5867" y="3881"/>
                  </a:cubicBezTo>
                  <a:cubicBezTo>
                    <a:pt x="5936" y="3881"/>
                    <a:pt x="6027" y="3903"/>
                    <a:pt x="6095" y="3903"/>
                  </a:cubicBezTo>
                  <a:lnTo>
                    <a:pt x="6118" y="3903"/>
                  </a:lnTo>
                  <a:cubicBezTo>
                    <a:pt x="6209" y="3926"/>
                    <a:pt x="6278" y="3926"/>
                    <a:pt x="6346" y="3926"/>
                  </a:cubicBezTo>
                  <a:cubicBezTo>
                    <a:pt x="6461" y="3926"/>
                    <a:pt x="6552" y="3926"/>
                    <a:pt x="6666" y="3903"/>
                  </a:cubicBezTo>
                  <a:cubicBezTo>
                    <a:pt x="6712" y="3881"/>
                    <a:pt x="6734" y="3881"/>
                    <a:pt x="6780" y="3858"/>
                  </a:cubicBezTo>
                  <a:cubicBezTo>
                    <a:pt x="6826" y="3858"/>
                    <a:pt x="6871" y="3835"/>
                    <a:pt x="6917" y="3812"/>
                  </a:cubicBezTo>
                  <a:cubicBezTo>
                    <a:pt x="7008" y="3766"/>
                    <a:pt x="7100" y="3721"/>
                    <a:pt x="7168" y="3630"/>
                  </a:cubicBezTo>
                  <a:cubicBezTo>
                    <a:pt x="7237" y="3561"/>
                    <a:pt x="7282" y="3493"/>
                    <a:pt x="7328" y="3424"/>
                  </a:cubicBezTo>
                  <a:cubicBezTo>
                    <a:pt x="7374" y="3333"/>
                    <a:pt x="7419" y="3242"/>
                    <a:pt x="7465" y="3150"/>
                  </a:cubicBezTo>
                  <a:cubicBezTo>
                    <a:pt x="7465" y="3082"/>
                    <a:pt x="7510" y="3013"/>
                    <a:pt x="7510" y="2945"/>
                  </a:cubicBezTo>
                  <a:cubicBezTo>
                    <a:pt x="7556" y="2808"/>
                    <a:pt x="7510" y="2694"/>
                    <a:pt x="7488" y="2580"/>
                  </a:cubicBezTo>
                  <a:cubicBezTo>
                    <a:pt x="7465" y="2511"/>
                    <a:pt x="7396" y="2443"/>
                    <a:pt x="7305" y="2443"/>
                  </a:cubicBezTo>
                  <a:lnTo>
                    <a:pt x="7282" y="2443"/>
                  </a:lnTo>
                  <a:cubicBezTo>
                    <a:pt x="7191" y="2351"/>
                    <a:pt x="7077" y="2260"/>
                    <a:pt x="6963" y="2169"/>
                  </a:cubicBezTo>
                  <a:lnTo>
                    <a:pt x="6894" y="2100"/>
                  </a:lnTo>
                  <a:cubicBezTo>
                    <a:pt x="6849" y="2077"/>
                    <a:pt x="6803" y="2032"/>
                    <a:pt x="6780" y="2009"/>
                  </a:cubicBezTo>
                  <a:cubicBezTo>
                    <a:pt x="6712" y="1963"/>
                    <a:pt x="6620" y="1895"/>
                    <a:pt x="6552" y="1849"/>
                  </a:cubicBezTo>
                  <a:cubicBezTo>
                    <a:pt x="6461" y="1781"/>
                    <a:pt x="6392" y="1735"/>
                    <a:pt x="6324" y="1689"/>
                  </a:cubicBezTo>
                  <a:cubicBezTo>
                    <a:pt x="6232" y="1667"/>
                    <a:pt x="6164" y="1598"/>
                    <a:pt x="6072" y="1552"/>
                  </a:cubicBezTo>
                  <a:cubicBezTo>
                    <a:pt x="5981" y="1484"/>
                    <a:pt x="5890" y="1438"/>
                    <a:pt x="5799" y="1370"/>
                  </a:cubicBezTo>
                  <a:cubicBezTo>
                    <a:pt x="5753" y="1347"/>
                    <a:pt x="5684" y="1301"/>
                    <a:pt x="5616" y="1256"/>
                  </a:cubicBezTo>
                  <a:cubicBezTo>
                    <a:pt x="5548" y="1210"/>
                    <a:pt x="5479" y="1164"/>
                    <a:pt x="5388" y="1119"/>
                  </a:cubicBezTo>
                  <a:cubicBezTo>
                    <a:pt x="5342" y="1096"/>
                    <a:pt x="5319" y="1073"/>
                    <a:pt x="5274" y="1027"/>
                  </a:cubicBezTo>
                  <a:cubicBezTo>
                    <a:pt x="5228" y="1005"/>
                    <a:pt x="5205" y="982"/>
                    <a:pt x="5159" y="982"/>
                  </a:cubicBezTo>
                  <a:cubicBezTo>
                    <a:pt x="5091" y="936"/>
                    <a:pt x="5023" y="891"/>
                    <a:pt x="4954" y="845"/>
                  </a:cubicBezTo>
                  <a:cubicBezTo>
                    <a:pt x="4908" y="822"/>
                    <a:pt x="4863" y="799"/>
                    <a:pt x="4817" y="754"/>
                  </a:cubicBezTo>
                  <a:lnTo>
                    <a:pt x="4635" y="662"/>
                  </a:lnTo>
                  <a:lnTo>
                    <a:pt x="4452" y="548"/>
                  </a:lnTo>
                  <a:cubicBezTo>
                    <a:pt x="4406" y="525"/>
                    <a:pt x="4361" y="502"/>
                    <a:pt x="4292" y="457"/>
                  </a:cubicBezTo>
                  <a:cubicBezTo>
                    <a:pt x="4246" y="434"/>
                    <a:pt x="4201" y="411"/>
                    <a:pt x="4132" y="366"/>
                  </a:cubicBezTo>
                  <a:cubicBezTo>
                    <a:pt x="4041" y="297"/>
                    <a:pt x="3927" y="251"/>
                    <a:pt x="3858" y="183"/>
                  </a:cubicBezTo>
                  <a:lnTo>
                    <a:pt x="3836" y="160"/>
                  </a:lnTo>
                  <a:cubicBezTo>
                    <a:pt x="3790" y="114"/>
                    <a:pt x="3744" y="92"/>
                    <a:pt x="3699" y="69"/>
                  </a:cubicBezTo>
                  <a:cubicBezTo>
                    <a:pt x="3676" y="46"/>
                    <a:pt x="3630" y="23"/>
                    <a:pt x="3607"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464121" y="1130498"/>
              <a:ext cx="535097" cy="911234"/>
            </a:xfrm>
            <a:custGeom>
              <a:avLst/>
              <a:gdLst/>
              <a:ahLst/>
              <a:cxnLst/>
              <a:rect l="l" t="t" r="r" b="b"/>
              <a:pathLst>
                <a:path w="9678" h="16481" extrusionOk="0">
                  <a:moveTo>
                    <a:pt x="3196" y="0"/>
                  </a:moveTo>
                  <a:cubicBezTo>
                    <a:pt x="3127" y="0"/>
                    <a:pt x="3059" y="46"/>
                    <a:pt x="3013" y="115"/>
                  </a:cubicBezTo>
                  <a:cubicBezTo>
                    <a:pt x="3013" y="137"/>
                    <a:pt x="2990" y="206"/>
                    <a:pt x="2990" y="252"/>
                  </a:cubicBezTo>
                  <a:cubicBezTo>
                    <a:pt x="2990" y="274"/>
                    <a:pt x="2990" y="320"/>
                    <a:pt x="2990" y="343"/>
                  </a:cubicBezTo>
                  <a:cubicBezTo>
                    <a:pt x="2990" y="389"/>
                    <a:pt x="2990" y="434"/>
                    <a:pt x="2967" y="457"/>
                  </a:cubicBezTo>
                  <a:cubicBezTo>
                    <a:pt x="2967" y="503"/>
                    <a:pt x="2945" y="548"/>
                    <a:pt x="2922" y="594"/>
                  </a:cubicBezTo>
                  <a:cubicBezTo>
                    <a:pt x="2922" y="640"/>
                    <a:pt x="2899" y="662"/>
                    <a:pt x="2899" y="708"/>
                  </a:cubicBezTo>
                  <a:cubicBezTo>
                    <a:pt x="2853" y="822"/>
                    <a:pt x="2808" y="936"/>
                    <a:pt x="2762" y="1005"/>
                  </a:cubicBezTo>
                  <a:cubicBezTo>
                    <a:pt x="2739" y="1050"/>
                    <a:pt x="2693" y="1096"/>
                    <a:pt x="2671" y="1142"/>
                  </a:cubicBezTo>
                  <a:cubicBezTo>
                    <a:pt x="2602" y="1210"/>
                    <a:pt x="2534" y="1279"/>
                    <a:pt x="2488" y="1347"/>
                  </a:cubicBezTo>
                  <a:cubicBezTo>
                    <a:pt x="2442" y="1393"/>
                    <a:pt x="2374" y="1438"/>
                    <a:pt x="2328" y="1461"/>
                  </a:cubicBezTo>
                  <a:cubicBezTo>
                    <a:pt x="2283" y="1484"/>
                    <a:pt x="2260" y="1507"/>
                    <a:pt x="2214" y="1507"/>
                  </a:cubicBezTo>
                  <a:cubicBezTo>
                    <a:pt x="2191" y="1530"/>
                    <a:pt x="2168" y="1530"/>
                    <a:pt x="2123" y="1553"/>
                  </a:cubicBezTo>
                  <a:lnTo>
                    <a:pt x="2100" y="1553"/>
                  </a:lnTo>
                  <a:cubicBezTo>
                    <a:pt x="1986" y="1598"/>
                    <a:pt x="1895" y="1621"/>
                    <a:pt x="1780" y="1667"/>
                  </a:cubicBezTo>
                  <a:cubicBezTo>
                    <a:pt x="1666" y="1690"/>
                    <a:pt x="1529" y="1712"/>
                    <a:pt x="1415" y="1712"/>
                  </a:cubicBezTo>
                  <a:cubicBezTo>
                    <a:pt x="1347" y="1690"/>
                    <a:pt x="1255" y="1690"/>
                    <a:pt x="1187" y="1690"/>
                  </a:cubicBezTo>
                  <a:lnTo>
                    <a:pt x="1096" y="1667"/>
                  </a:lnTo>
                  <a:cubicBezTo>
                    <a:pt x="1027" y="1667"/>
                    <a:pt x="936" y="1644"/>
                    <a:pt x="845" y="1621"/>
                  </a:cubicBezTo>
                  <a:cubicBezTo>
                    <a:pt x="776" y="1598"/>
                    <a:pt x="708" y="1575"/>
                    <a:pt x="639" y="1553"/>
                  </a:cubicBezTo>
                  <a:lnTo>
                    <a:pt x="616" y="1553"/>
                  </a:lnTo>
                  <a:cubicBezTo>
                    <a:pt x="548" y="1530"/>
                    <a:pt x="479" y="1507"/>
                    <a:pt x="411" y="1461"/>
                  </a:cubicBezTo>
                  <a:cubicBezTo>
                    <a:pt x="365" y="1438"/>
                    <a:pt x="342" y="1416"/>
                    <a:pt x="297" y="1393"/>
                  </a:cubicBezTo>
                  <a:cubicBezTo>
                    <a:pt x="274" y="1370"/>
                    <a:pt x="251" y="1347"/>
                    <a:pt x="228" y="1347"/>
                  </a:cubicBezTo>
                  <a:cubicBezTo>
                    <a:pt x="205" y="1347"/>
                    <a:pt x="205" y="1347"/>
                    <a:pt x="183" y="1370"/>
                  </a:cubicBezTo>
                  <a:cubicBezTo>
                    <a:pt x="183" y="1347"/>
                    <a:pt x="160" y="1324"/>
                    <a:pt x="114" y="1324"/>
                  </a:cubicBezTo>
                  <a:cubicBezTo>
                    <a:pt x="91" y="1324"/>
                    <a:pt x="69" y="1324"/>
                    <a:pt x="69" y="1347"/>
                  </a:cubicBezTo>
                  <a:cubicBezTo>
                    <a:pt x="23" y="1370"/>
                    <a:pt x="0" y="1438"/>
                    <a:pt x="46" y="1484"/>
                  </a:cubicBezTo>
                  <a:cubicBezTo>
                    <a:pt x="46" y="1507"/>
                    <a:pt x="69" y="1530"/>
                    <a:pt x="69" y="1530"/>
                  </a:cubicBezTo>
                  <a:cubicBezTo>
                    <a:pt x="114" y="1598"/>
                    <a:pt x="137" y="1667"/>
                    <a:pt x="137" y="1735"/>
                  </a:cubicBezTo>
                  <a:lnTo>
                    <a:pt x="160" y="1804"/>
                  </a:lnTo>
                  <a:cubicBezTo>
                    <a:pt x="205" y="1895"/>
                    <a:pt x="228" y="1963"/>
                    <a:pt x="251" y="2055"/>
                  </a:cubicBezTo>
                  <a:lnTo>
                    <a:pt x="274" y="2123"/>
                  </a:lnTo>
                  <a:cubicBezTo>
                    <a:pt x="297" y="2169"/>
                    <a:pt x="320" y="2215"/>
                    <a:pt x="320" y="2260"/>
                  </a:cubicBezTo>
                  <a:cubicBezTo>
                    <a:pt x="342" y="2329"/>
                    <a:pt x="365" y="2374"/>
                    <a:pt x="388" y="2443"/>
                  </a:cubicBezTo>
                  <a:lnTo>
                    <a:pt x="411" y="2488"/>
                  </a:lnTo>
                  <a:lnTo>
                    <a:pt x="434" y="2557"/>
                  </a:lnTo>
                  <a:cubicBezTo>
                    <a:pt x="457" y="2603"/>
                    <a:pt x="479" y="2648"/>
                    <a:pt x="502" y="2717"/>
                  </a:cubicBezTo>
                  <a:cubicBezTo>
                    <a:pt x="548" y="2785"/>
                    <a:pt x="571" y="2854"/>
                    <a:pt x="616" y="2945"/>
                  </a:cubicBezTo>
                  <a:lnTo>
                    <a:pt x="730" y="3219"/>
                  </a:lnTo>
                  <a:lnTo>
                    <a:pt x="776" y="3356"/>
                  </a:lnTo>
                  <a:lnTo>
                    <a:pt x="845" y="3493"/>
                  </a:lnTo>
                  <a:cubicBezTo>
                    <a:pt x="890" y="3607"/>
                    <a:pt x="936" y="3721"/>
                    <a:pt x="982" y="3835"/>
                  </a:cubicBezTo>
                  <a:cubicBezTo>
                    <a:pt x="1050" y="3995"/>
                    <a:pt x="1141" y="4155"/>
                    <a:pt x="1210" y="4314"/>
                  </a:cubicBezTo>
                  <a:lnTo>
                    <a:pt x="1255" y="4429"/>
                  </a:lnTo>
                  <a:cubicBezTo>
                    <a:pt x="1255" y="4474"/>
                    <a:pt x="1278" y="4520"/>
                    <a:pt x="1301" y="4566"/>
                  </a:cubicBezTo>
                  <a:lnTo>
                    <a:pt x="1347" y="4657"/>
                  </a:lnTo>
                  <a:cubicBezTo>
                    <a:pt x="1370" y="4725"/>
                    <a:pt x="1392" y="4771"/>
                    <a:pt x="1415" y="4817"/>
                  </a:cubicBezTo>
                  <a:cubicBezTo>
                    <a:pt x="1461" y="4976"/>
                    <a:pt x="1529" y="5136"/>
                    <a:pt x="1598" y="5296"/>
                  </a:cubicBezTo>
                  <a:cubicBezTo>
                    <a:pt x="1643" y="5410"/>
                    <a:pt x="1689" y="5501"/>
                    <a:pt x="1735" y="5615"/>
                  </a:cubicBezTo>
                  <a:lnTo>
                    <a:pt x="1803" y="5798"/>
                  </a:lnTo>
                  <a:lnTo>
                    <a:pt x="1849" y="5867"/>
                  </a:lnTo>
                  <a:cubicBezTo>
                    <a:pt x="1895" y="6026"/>
                    <a:pt x="1963" y="6163"/>
                    <a:pt x="2032" y="6300"/>
                  </a:cubicBezTo>
                  <a:lnTo>
                    <a:pt x="2054" y="6392"/>
                  </a:lnTo>
                  <a:cubicBezTo>
                    <a:pt x="2123" y="6529"/>
                    <a:pt x="2168" y="6665"/>
                    <a:pt x="2237" y="6802"/>
                  </a:cubicBezTo>
                  <a:cubicBezTo>
                    <a:pt x="2328" y="6985"/>
                    <a:pt x="2397" y="7145"/>
                    <a:pt x="2465" y="7327"/>
                  </a:cubicBezTo>
                  <a:cubicBezTo>
                    <a:pt x="2511" y="7419"/>
                    <a:pt x="2557" y="7510"/>
                    <a:pt x="2602" y="7601"/>
                  </a:cubicBezTo>
                  <a:cubicBezTo>
                    <a:pt x="2625" y="7670"/>
                    <a:pt x="2648" y="7738"/>
                    <a:pt x="2671" y="7807"/>
                  </a:cubicBezTo>
                  <a:cubicBezTo>
                    <a:pt x="2693" y="7852"/>
                    <a:pt x="2716" y="7898"/>
                    <a:pt x="2739" y="7944"/>
                  </a:cubicBezTo>
                  <a:lnTo>
                    <a:pt x="2785" y="8035"/>
                  </a:lnTo>
                  <a:cubicBezTo>
                    <a:pt x="2808" y="8103"/>
                    <a:pt x="2830" y="8149"/>
                    <a:pt x="2853" y="8218"/>
                  </a:cubicBezTo>
                  <a:lnTo>
                    <a:pt x="2899" y="8309"/>
                  </a:lnTo>
                  <a:cubicBezTo>
                    <a:pt x="2945" y="8423"/>
                    <a:pt x="2990" y="8514"/>
                    <a:pt x="3036" y="8628"/>
                  </a:cubicBezTo>
                  <a:lnTo>
                    <a:pt x="3127" y="8834"/>
                  </a:lnTo>
                  <a:cubicBezTo>
                    <a:pt x="3218" y="9016"/>
                    <a:pt x="3287" y="9199"/>
                    <a:pt x="3355" y="9359"/>
                  </a:cubicBezTo>
                  <a:cubicBezTo>
                    <a:pt x="3424" y="9519"/>
                    <a:pt x="3492" y="9678"/>
                    <a:pt x="3561" y="9838"/>
                  </a:cubicBezTo>
                  <a:lnTo>
                    <a:pt x="3584" y="9884"/>
                  </a:lnTo>
                  <a:cubicBezTo>
                    <a:pt x="3652" y="10066"/>
                    <a:pt x="3743" y="10226"/>
                    <a:pt x="3812" y="10409"/>
                  </a:cubicBezTo>
                  <a:cubicBezTo>
                    <a:pt x="3858" y="10523"/>
                    <a:pt x="3903" y="10660"/>
                    <a:pt x="3949" y="10774"/>
                  </a:cubicBezTo>
                  <a:cubicBezTo>
                    <a:pt x="4040" y="10979"/>
                    <a:pt x="4131" y="11208"/>
                    <a:pt x="4223" y="11413"/>
                  </a:cubicBezTo>
                  <a:cubicBezTo>
                    <a:pt x="4246" y="11504"/>
                    <a:pt x="4291" y="11573"/>
                    <a:pt x="4337" y="11664"/>
                  </a:cubicBezTo>
                  <a:cubicBezTo>
                    <a:pt x="4360" y="11733"/>
                    <a:pt x="4405" y="11824"/>
                    <a:pt x="4428" y="11892"/>
                  </a:cubicBezTo>
                  <a:cubicBezTo>
                    <a:pt x="4497" y="12052"/>
                    <a:pt x="4565" y="12212"/>
                    <a:pt x="4634" y="12395"/>
                  </a:cubicBezTo>
                  <a:cubicBezTo>
                    <a:pt x="4725" y="12577"/>
                    <a:pt x="4793" y="12760"/>
                    <a:pt x="4885" y="12942"/>
                  </a:cubicBezTo>
                  <a:cubicBezTo>
                    <a:pt x="4953" y="13079"/>
                    <a:pt x="4999" y="13193"/>
                    <a:pt x="5067" y="13330"/>
                  </a:cubicBezTo>
                  <a:cubicBezTo>
                    <a:pt x="5113" y="13422"/>
                    <a:pt x="5159" y="13536"/>
                    <a:pt x="5204" y="13627"/>
                  </a:cubicBezTo>
                  <a:lnTo>
                    <a:pt x="5273" y="13787"/>
                  </a:lnTo>
                  <a:cubicBezTo>
                    <a:pt x="5318" y="13901"/>
                    <a:pt x="5387" y="14015"/>
                    <a:pt x="5432" y="14106"/>
                  </a:cubicBezTo>
                  <a:lnTo>
                    <a:pt x="5501" y="14243"/>
                  </a:lnTo>
                  <a:cubicBezTo>
                    <a:pt x="5569" y="14403"/>
                    <a:pt x="5638" y="14563"/>
                    <a:pt x="5706" y="14723"/>
                  </a:cubicBezTo>
                  <a:cubicBezTo>
                    <a:pt x="5752" y="14837"/>
                    <a:pt x="5798" y="14951"/>
                    <a:pt x="5843" y="15065"/>
                  </a:cubicBezTo>
                  <a:lnTo>
                    <a:pt x="5912" y="15225"/>
                  </a:lnTo>
                  <a:lnTo>
                    <a:pt x="5957" y="15339"/>
                  </a:lnTo>
                  <a:cubicBezTo>
                    <a:pt x="6049" y="15567"/>
                    <a:pt x="6140" y="15796"/>
                    <a:pt x="6231" y="16001"/>
                  </a:cubicBezTo>
                  <a:cubicBezTo>
                    <a:pt x="6277" y="16069"/>
                    <a:pt x="6300" y="16115"/>
                    <a:pt x="6323" y="16161"/>
                  </a:cubicBezTo>
                  <a:lnTo>
                    <a:pt x="6323" y="16184"/>
                  </a:lnTo>
                  <a:cubicBezTo>
                    <a:pt x="6346" y="16252"/>
                    <a:pt x="6368" y="16321"/>
                    <a:pt x="6391" y="16366"/>
                  </a:cubicBezTo>
                  <a:cubicBezTo>
                    <a:pt x="6437" y="16412"/>
                    <a:pt x="6482" y="16457"/>
                    <a:pt x="6551" y="16480"/>
                  </a:cubicBezTo>
                  <a:lnTo>
                    <a:pt x="6597" y="16480"/>
                  </a:lnTo>
                  <a:cubicBezTo>
                    <a:pt x="6642" y="16480"/>
                    <a:pt x="6688" y="16457"/>
                    <a:pt x="6711" y="16457"/>
                  </a:cubicBezTo>
                  <a:cubicBezTo>
                    <a:pt x="6756" y="16435"/>
                    <a:pt x="6802" y="16412"/>
                    <a:pt x="6848" y="16389"/>
                  </a:cubicBezTo>
                  <a:cubicBezTo>
                    <a:pt x="6870" y="16389"/>
                    <a:pt x="6893" y="16366"/>
                    <a:pt x="6916" y="16366"/>
                  </a:cubicBezTo>
                  <a:cubicBezTo>
                    <a:pt x="6985" y="16321"/>
                    <a:pt x="7053" y="16298"/>
                    <a:pt x="7144" y="16275"/>
                  </a:cubicBezTo>
                  <a:cubicBezTo>
                    <a:pt x="7236" y="16252"/>
                    <a:pt x="7327" y="16229"/>
                    <a:pt x="7418" y="16184"/>
                  </a:cubicBezTo>
                  <a:lnTo>
                    <a:pt x="7487" y="16138"/>
                  </a:lnTo>
                  <a:cubicBezTo>
                    <a:pt x="7532" y="16115"/>
                    <a:pt x="7578" y="16092"/>
                    <a:pt x="7624" y="16092"/>
                  </a:cubicBezTo>
                  <a:cubicBezTo>
                    <a:pt x="7692" y="16047"/>
                    <a:pt x="7761" y="16024"/>
                    <a:pt x="7829" y="16001"/>
                  </a:cubicBezTo>
                  <a:cubicBezTo>
                    <a:pt x="7898" y="15978"/>
                    <a:pt x="7966" y="15955"/>
                    <a:pt x="8012" y="15910"/>
                  </a:cubicBezTo>
                  <a:cubicBezTo>
                    <a:pt x="8057" y="15910"/>
                    <a:pt x="8103" y="15887"/>
                    <a:pt x="8149" y="15864"/>
                  </a:cubicBezTo>
                  <a:cubicBezTo>
                    <a:pt x="8194" y="15864"/>
                    <a:pt x="8217" y="15841"/>
                    <a:pt x="8263" y="15818"/>
                  </a:cubicBezTo>
                  <a:cubicBezTo>
                    <a:pt x="8331" y="15796"/>
                    <a:pt x="8400" y="15750"/>
                    <a:pt x="8468" y="15727"/>
                  </a:cubicBezTo>
                  <a:lnTo>
                    <a:pt x="8491" y="15704"/>
                  </a:lnTo>
                  <a:cubicBezTo>
                    <a:pt x="8537" y="15681"/>
                    <a:pt x="8560" y="15659"/>
                    <a:pt x="8605" y="15659"/>
                  </a:cubicBezTo>
                  <a:lnTo>
                    <a:pt x="8719" y="15590"/>
                  </a:lnTo>
                  <a:cubicBezTo>
                    <a:pt x="8742" y="15590"/>
                    <a:pt x="8765" y="15567"/>
                    <a:pt x="8788" y="15544"/>
                  </a:cubicBezTo>
                  <a:lnTo>
                    <a:pt x="8833" y="15522"/>
                  </a:lnTo>
                  <a:cubicBezTo>
                    <a:pt x="8879" y="15499"/>
                    <a:pt x="8925" y="15476"/>
                    <a:pt x="8970" y="15453"/>
                  </a:cubicBezTo>
                  <a:cubicBezTo>
                    <a:pt x="8993" y="15430"/>
                    <a:pt x="9039" y="15408"/>
                    <a:pt x="9085" y="15385"/>
                  </a:cubicBezTo>
                  <a:cubicBezTo>
                    <a:pt x="9130" y="15362"/>
                    <a:pt x="9153" y="15339"/>
                    <a:pt x="9199" y="15316"/>
                  </a:cubicBezTo>
                  <a:cubicBezTo>
                    <a:pt x="9221" y="15293"/>
                    <a:pt x="9244" y="15271"/>
                    <a:pt x="9267" y="15248"/>
                  </a:cubicBezTo>
                  <a:cubicBezTo>
                    <a:pt x="9336" y="15225"/>
                    <a:pt x="9381" y="15202"/>
                    <a:pt x="9427" y="15179"/>
                  </a:cubicBezTo>
                  <a:cubicBezTo>
                    <a:pt x="9450" y="15179"/>
                    <a:pt x="9473" y="15179"/>
                    <a:pt x="9495" y="15156"/>
                  </a:cubicBezTo>
                  <a:cubicBezTo>
                    <a:pt x="9564" y="15134"/>
                    <a:pt x="9587" y="15111"/>
                    <a:pt x="9632" y="15065"/>
                  </a:cubicBezTo>
                  <a:cubicBezTo>
                    <a:pt x="9678" y="15020"/>
                    <a:pt x="9678" y="14928"/>
                    <a:pt x="9632" y="14860"/>
                  </a:cubicBezTo>
                  <a:cubicBezTo>
                    <a:pt x="9655" y="14837"/>
                    <a:pt x="9655" y="14814"/>
                    <a:pt x="9655" y="14791"/>
                  </a:cubicBezTo>
                  <a:cubicBezTo>
                    <a:pt x="9655" y="14746"/>
                    <a:pt x="9632" y="14677"/>
                    <a:pt x="9587" y="14631"/>
                  </a:cubicBezTo>
                  <a:lnTo>
                    <a:pt x="9587" y="14609"/>
                  </a:lnTo>
                  <a:cubicBezTo>
                    <a:pt x="9564" y="14563"/>
                    <a:pt x="9541" y="14517"/>
                    <a:pt x="9518" y="14472"/>
                  </a:cubicBezTo>
                  <a:lnTo>
                    <a:pt x="9427" y="14266"/>
                  </a:lnTo>
                  <a:lnTo>
                    <a:pt x="9336" y="14038"/>
                  </a:lnTo>
                  <a:cubicBezTo>
                    <a:pt x="9313" y="13970"/>
                    <a:pt x="9267" y="13901"/>
                    <a:pt x="9244" y="13810"/>
                  </a:cubicBezTo>
                  <a:cubicBezTo>
                    <a:pt x="9221" y="13718"/>
                    <a:pt x="9176" y="13650"/>
                    <a:pt x="9130" y="13559"/>
                  </a:cubicBezTo>
                  <a:cubicBezTo>
                    <a:pt x="9107" y="13467"/>
                    <a:pt x="9085" y="13399"/>
                    <a:pt x="9039" y="13330"/>
                  </a:cubicBezTo>
                  <a:cubicBezTo>
                    <a:pt x="9016" y="13239"/>
                    <a:pt x="8970" y="13148"/>
                    <a:pt x="8925" y="13057"/>
                  </a:cubicBezTo>
                  <a:cubicBezTo>
                    <a:pt x="8879" y="12920"/>
                    <a:pt x="8811" y="12783"/>
                    <a:pt x="8742" y="12646"/>
                  </a:cubicBezTo>
                  <a:cubicBezTo>
                    <a:pt x="8697" y="12554"/>
                    <a:pt x="8674" y="12463"/>
                    <a:pt x="8628" y="12372"/>
                  </a:cubicBezTo>
                  <a:cubicBezTo>
                    <a:pt x="8605" y="12303"/>
                    <a:pt x="8582" y="12235"/>
                    <a:pt x="8537" y="12144"/>
                  </a:cubicBezTo>
                  <a:cubicBezTo>
                    <a:pt x="8514" y="12075"/>
                    <a:pt x="8468" y="12007"/>
                    <a:pt x="8445" y="11938"/>
                  </a:cubicBezTo>
                  <a:cubicBezTo>
                    <a:pt x="8400" y="11824"/>
                    <a:pt x="8377" y="11733"/>
                    <a:pt x="8331" y="11641"/>
                  </a:cubicBezTo>
                  <a:cubicBezTo>
                    <a:pt x="8263" y="11504"/>
                    <a:pt x="8194" y="11345"/>
                    <a:pt x="8126" y="11185"/>
                  </a:cubicBezTo>
                  <a:cubicBezTo>
                    <a:pt x="8080" y="11094"/>
                    <a:pt x="8057" y="11025"/>
                    <a:pt x="8012" y="10934"/>
                  </a:cubicBezTo>
                  <a:cubicBezTo>
                    <a:pt x="7989" y="10842"/>
                    <a:pt x="7966" y="10751"/>
                    <a:pt x="7920" y="10683"/>
                  </a:cubicBezTo>
                  <a:lnTo>
                    <a:pt x="7920" y="10637"/>
                  </a:lnTo>
                  <a:cubicBezTo>
                    <a:pt x="7852" y="10500"/>
                    <a:pt x="7783" y="10340"/>
                    <a:pt x="7715" y="10203"/>
                  </a:cubicBezTo>
                  <a:cubicBezTo>
                    <a:pt x="7692" y="10158"/>
                    <a:pt x="7692" y="10112"/>
                    <a:pt x="7669" y="10066"/>
                  </a:cubicBezTo>
                  <a:lnTo>
                    <a:pt x="7624" y="9975"/>
                  </a:lnTo>
                  <a:cubicBezTo>
                    <a:pt x="7601" y="9929"/>
                    <a:pt x="7578" y="9861"/>
                    <a:pt x="7555" y="9815"/>
                  </a:cubicBezTo>
                  <a:lnTo>
                    <a:pt x="7510" y="9724"/>
                  </a:lnTo>
                  <a:cubicBezTo>
                    <a:pt x="7441" y="9610"/>
                    <a:pt x="7395" y="9473"/>
                    <a:pt x="7350" y="9359"/>
                  </a:cubicBezTo>
                  <a:lnTo>
                    <a:pt x="7304" y="9245"/>
                  </a:lnTo>
                  <a:lnTo>
                    <a:pt x="7259" y="9153"/>
                  </a:lnTo>
                  <a:cubicBezTo>
                    <a:pt x="7259" y="9108"/>
                    <a:pt x="7236" y="9062"/>
                    <a:pt x="7213" y="9016"/>
                  </a:cubicBezTo>
                  <a:lnTo>
                    <a:pt x="7190" y="8948"/>
                  </a:lnTo>
                  <a:cubicBezTo>
                    <a:pt x="7167" y="8880"/>
                    <a:pt x="7144" y="8834"/>
                    <a:pt x="7122" y="8788"/>
                  </a:cubicBezTo>
                  <a:cubicBezTo>
                    <a:pt x="7076" y="8674"/>
                    <a:pt x="7030" y="8537"/>
                    <a:pt x="6985" y="8423"/>
                  </a:cubicBezTo>
                  <a:lnTo>
                    <a:pt x="6916" y="8309"/>
                  </a:lnTo>
                  <a:cubicBezTo>
                    <a:pt x="6893" y="8218"/>
                    <a:pt x="6870" y="8149"/>
                    <a:pt x="6825" y="8081"/>
                  </a:cubicBezTo>
                  <a:cubicBezTo>
                    <a:pt x="6802" y="7989"/>
                    <a:pt x="6756" y="7921"/>
                    <a:pt x="6711" y="7830"/>
                  </a:cubicBezTo>
                  <a:cubicBezTo>
                    <a:pt x="6665" y="7693"/>
                    <a:pt x="6597" y="7578"/>
                    <a:pt x="6551" y="7442"/>
                  </a:cubicBezTo>
                  <a:lnTo>
                    <a:pt x="6528" y="7373"/>
                  </a:lnTo>
                  <a:cubicBezTo>
                    <a:pt x="6437" y="7190"/>
                    <a:pt x="6368" y="7008"/>
                    <a:pt x="6277" y="6848"/>
                  </a:cubicBezTo>
                  <a:cubicBezTo>
                    <a:pt x="6209" y="6688"/>
                    <a:pt x="6140" y="6551"/>
                    <a:pt x="6072" y="6414"/>
                  </a:cubicBezTo>
                  <a:cubicBezTo>
                    <a:pt x="6026" y="6277"/>
                    <a:pt x="5957" y="6163"/>
                    <a:pt x="5889" y="6026"/>
                  </a:cubicBezTo>
                  <a:lnTo>
                    <a:pt x="5843" y="5935"/>
                  </a:lnTo>
                  <a:lnTo>
                    <a:pt x="5821" y="5867"/>
                  </a:lnTo>
                  <a:lnTo>
                    <a:pt x="5775" y="5821"/>
                  </a:lnTo>
                  <a:cubicBezTo>
                    <a:pt x="5752" y="5752"/>
                    <a:pt x="5729" y="5661"/>
                    <a:pt x="5684" y="5593"/>
                  </a:cubicBezTo>
                  <a:cubicBezTo>
                    <a:pt x="5615" y="5433"/>
                    <a:pt x="5547" y="5273"/>
                    <a:pt x="5478" y="5113"/>
                  </a:cubicBezTo>
                  <a:lnTo>
                    <a:pt x="5455" y="5045"/>
                  </a:lnTo>
                  <a:cubicBezTo>
                    <a:pt x="5387" y="4908"/>
                    <a:pt x="5341" y="4771"/>
                    <a:pt x="5273" y="4657"/>
                  </a:cubicBezTo>
                  <a:cubicBezTo>
                    <a:pt x="5250" y="4588"/>
                    <a:pt x="5227" y="4520"/>
                    <a:pt x="5204" y="4474"/>
                  </a:cubicBezTo>
                  <a:cubicBezTo>
                    <a:pt x="5136" y="4314"/>
                    <a:pt x="5067" y="4155"/>
                    <a:pt x="4999" y="3995"/>
                  </a:cubicBezTo>
                  <a:lnTo>
                    <a:pt x="4999" y="3949"/>
                  </a:lnTo>
                  <a:cubicBezTo>
                    <a:pt x="4953" y="3881"/>
                    <a:pt x="4930" y="3812"/>
                    <a:pt x="4908" y="3721"/>
                  </a:cubicBezTo>
                  <a:cubicBezTo>
                    <a:pt x="4862" y="3630"/>
                    <a:pt x="4839" y="3561"/>
                    <a:pt x="4793" y="3470"/>
                  </a:cubicBezTo>
                  <a:cubicBezTo>
                    <a:pt x="4748" y="3356"/>
                    <a:pt x="4702" y="3242"/>
                    <a:pt x="4656" y="3128"/>
                  </a:cubicBezTo>
                  <a:cubicBezTo>
                    <a:pt x="4611" y="3013"/>
                    <a:pt x="4565" y="2876"/>
                    <a:pt x="4497" y="2762"/>
                  </a:cubicBezTo>
                  <a:cubicBezTo>
                    <a:pt x="4474" y="2694"/>
                    <a:pt x="4428" y="2625"/>
                    <a:pt x="4405" y="2557"/>
                  </a:cubicBezTo>
                  <a:lnTo>
                    <a:pt x="4314" y="2420"/>
                  </a:lnTo>
                  <a:cubicBezTo>
                    <a:pt x="4291" y="2374"/>
                    <a:pt x="4291" y="2329"/>
                    <a:pt x="4268" y="2306"/>
                  </a:cubicBezTo>
                  <a:lnTo>
                    <a:pt x="4246" y="2237"/>
                  </a:lnTo>
                  <a:cubicBezTo>
                    <a:pt x="4223" y="2192"/>
                    <a:pt x="4223" y="2169"/>
                    <a:pt x="4200" y="2123"/>
                  </a:cubicBezTo>
                  <a:cubicBezTo>
                    <a:pt x="4177" y="2078"/>
                    <a:pt x="4154" y="2055"/>
                    <a:pt x="4131" y="2009"/>
                  </a:cubicBezTo>
                  <a:cubicBezTo>
                    <a:pt x="4131" y="2009"/>
                    <a:pt x="4109" y="1986"/>
                    <a:pt x="4109" y="1986"/>
                  </a:cubicBezTo>
                  <a:cubicBezTo>
                    <a:pt x="4086" y="1941"/>
                    <a:pt x="4086" y="1918"/>
                    <a:pt x="4063" y="1895"/>
                  </a:cubicBezTo>
                  <a:cubicBezTo>
                    <a:pt x="4040" y="1849"/>
                    <a:pt x="4040" y="1804"/>
                    <a:pt x="4017" y="1758"/>
                  </a:cubicBezTo>
                  <a:cubicBezTo>
                    <a:pt x="3994" y="1712"/>
                    <a:pt x="3972" y="1690"/>
                    <a:pt x="3972" y="1644"/>
                  </a:cubicBezTo>
                  <a:lnTo>
                    <a:pt x="3926" y="1575"/>
                  </a:lnTo>
                  <a:cubicBezTo>
                    <a:pt x="3880" y="1416"/>
                    <a:pt x="3812" y="1279"/>
                    <a:pt x="3766" y="1142"/>
                  </a:cubicBezTo>
                  <a:cubicBezTo>
                    <a:pt x="3721" y="1050"/>
                    <a:pt x="3675" y="959"/>
                    <a:pt x="3652" y="891"/>
                  </a:cubicBezTo>
                  <a:cubicBezTo>
                    <a:pt x="3606" y="799"/>
                    <a:pt x="3584" y="731"/>
                    <a:pt x="3538" y="662"/>
                  </a:cubicBezTo>
                  <a:lnTo>
                    <a:pt x="3447" y="457"/>
                  </a:lnTo>
                  <a:lnTo>
                    <a:pt x="3424" y="389"/>
                  </a:lnTo>
                  <a:lnTo>
                    <a:pt x="3401" y="343"/>
                  </a:lnTo>
                  <a:cubicBezTo>
                    <a:pt x="3401" y="320"/>
                    <a:pt x="3378" y="297"/>
                    <a:pt x="3378" y="274"/>
                  </a:cubicBezTo>
                  <a:cubicBezTo>
                    <a:pt x="3378" y="274"/>
                    <a:pt x="3378" y="252"/>
                    <a:pt x="3378" y="252"/>
                  </a:cubicBezTo>
                  <a:cubicBezTo>
                    <a:pt x="3401" y="206"/>
                    <a:pt x="3401" y="160"/>
                    <a:pt x="3378" y="115"/>
                  </a:cubicBezTo>
                  <a:cubicBezTo>
                    <a:pt x="3355" y="69"/>
                    <a:pt x="3333" y="23"/>
                    <a:pt x="3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620593" y="1117892"/>
              <a:ext cx="17693" cy="50203"/>
            </a:xfrm>
            <a:custGeom>
              <a:avLst/>
              <a:gdLst/>
              <a:ahLst/>
              <a:cxnLst/>
              <a:rect l="l" t="t" r="r" b="b"/>
              <a:pathLst>
                <a:path w="320" h="908" extrusionOk="0">
                  <a:moveTo>
                    <a:pt x="160" y="0"/>
                  </a:moveTo>
                  <a:cubicBezTo>
                    <a:pt x="137" y="0"/>
                    <a:pt x="92" y="23"/>
                    <a:pt x="69" y="46"/>
                  </a:cubicBezTo>
                  <a:cubicBezTo>
                    <a:pt x="46" y="69"/>
                    <a:pt x="46" y="92"/>
                    <a:pt x="46" y="137"/>
                  </a:cubicBezTo>
                  <a:cubicBezTo>
                    <a:pt x="46" y="183"/>
                    <a:pt x="46" y="206"/>
                    <a:pt x="69" y="251"/>
                  </a:cubicBezTo>
                  <a:cubicBezTo>
                    <a:pt x="69" y="297"/>
                    <a:pt x="69" y="343"/>
                    <a:pt x="69" y="388"/>
                  </a:cubicBezTo>
                  <a:cubicBezTo>
                    <a:pt x="69" y="457"/>
                    <a:pt x="46" y="525"/>
                    <a:pt x="46" y="617"/>
                  </a:cubicBezTo>
                  <a:cubicBezTo>
                    <a:pt x="46" y="662"/>
                    <a:pt x="23" y="753"/>
                    <a:pt x="0" y="799"/>
                  </a:cubicBezTo>
                  <a:lnTo>
                    <a:pt x="0" y="822"/>
                  </a:lnTo>
                  <a:cubicBezTo>
                    <a:pt x="0" y="845"/>
                    <a:pt x="0" y="890"/>
                    <a:pt x="46" y="890"/>
                  </a:cubicBezTo>
                  <a:cubicBezTo>
                    <a:pt x="57" y="902"/>
                    <a:pt x="69" y="908"/>
                    <a:pt x="80" y="908"/>
                  </a:cubicBezTo>
                  <a:cubicBezTo>
                    <a:pt x="92" y="908"/>
                    <a:pt x="103" y="902"/>
                    <a:pt x="115" y="890"/>
                  </a:cubicBezTo>
                  <a:cubicBezTo>
                    <a:pt x="160" y="822"/>
                    <a:pt x="183" y="753"/>
                    <a:pt x="206" y="685"/>
                  </a:cubicBezTo>
                  <a:cubicBezTo>
                    <a:pt x="229" y="639"/>
                    <a:pt x="229" y="571"/>
                    <a:pt x="251" y="502"/>
                  </a:cubicBezTo>
                  <a:cubicBezTo>
                    <a:pt x="274" y="434"/>
                    <a:pt x="274" y="365"/>
                    <a:pt x="297" y="297"/>
                  </a:cubicBezTo>
                  <a:cubicBezTo>
                    <a:pt x="297" y="274"/>
                    <a:pt x="297" y="228"/>
                    <a:pt x="297" y="206"/>
                  </a:cubicBezTo>
                  <a:cubicBezTo>
                    <a:pt x="297" y="160"/>
                    <a:pt x="320" y="137"/>
                    <a:pt x="297" y="114"/>
                  </a:cubicBezTo>
                  <a:cubicBezTo>
                    <a:pt x="297" y="46"/>
                    <a:pt x="229" y="0"/>
                    <a:pt x="183"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346739" y="1000510"/>
              <a:ext cx="71988" cy="281481"/>
            </a:xfrm>
            <a:custGeom>
              <a:avLst/>
              <a:gdLst/>
              <a:ahLst/>
              <a:cxnLst/>
              <a:rect l="l" t="t" r="r" b="b"/>
              <a:pathLst>
                <a:path w="1302" h="5091" extrusionOk="0">
                  <a:moveTo>
                    <a:pt x="571" y="0"/>
                  </a:moveTo>
                  <a:cubicBezTo>
                    <a:pt x="480" y="0"/>
                    <a:pt x="388" y="69"/>
                    <a:pt x="366" y="160"/>
                  </a:cubicBezTo>
                  <a:cubicBezTo>
                    <a:pt x="343" y="183"/>
                    <a:pt x="343" y="229"/>
                    <a:pt x="320" y="274"/>
                  </a:cubicBezTo>
                  <a:cubicBezTo>
                    <a:pt x="320" y="297"/>
                    <a:pt x="320" y="343"/>
                    <a:pt x="320" y="366"/>
                  </a:cubicBezTo>
                  <a:cubicBezTo>
                    <a:pt x="320" y="411"/>
                    <a:pt x="320" y="480"/>
                    <a:pt x="297" y="525"/>
                  </a:cubicBezTo>
                  <a:cubicBezTo>
                    <a:pt x="297" y="525"/>
                    <a:pt x="297" y="548"/>
                    <a:pt x="297" y="548"/>
                  </a:cubicBezTo>
                  <a:cubicBezTo>
                    <a:pt x="297" y="662"/>
                    <a:pt x="297" y="777"/>
                    <a:pt x="274" y="891"/>
                  </a:cubicBezTo>
                  <a:cubicBezTo>
                    <a:pt x="274" y="982"/>
                    <a:pt x="274" y="1096"/>
                    <a:pt x="274" y="1210"/>
                  </a:cubicBezTo>
                  <a:cubicBezTo>
                    <a:pt x="251" y="1393"/>
                    <a:pt x="251" y="1598"/>
                    <a:pt x="251" y="1781"/>
                  </a:cubicBezTo>
                  <a:cubicBezTo>
                    <a:pt x="229" y="1827"/>
                    <a:pt x="229" y="1872"/>
                    <a:pt x="206" y="1895"/>
                  </a:cubicBezTo>
                  <a:cubicBezTo>
                    <a:pt x="206" y="1941"/>
                    <a:pt x="206" y="1963"/>
                    <a:pt x="206" y="2009"/>
                  </a:cubicBezTo>
                  <a:cubicBezTo>
                    <a:pt x="183" y="2078"/>
                    <a:pt x="183" y="2123"/>
                    <a:pt x="183" y="2192"/>
                  </a:cubicBezTo>
                  <a:cubicBezTo>
                    <a:pt x="160" y="2329"/>
                    <a:pt x="137" y="2466"/>
                    <a:pt x="137" y="2625"/>
                  </a:cubicBezTo>
                  <a:cubicBezTo>
                    <a:pt x="137" y="2762"/>
                    <a:pt x="114" y="2922"/>
                    <a:pt x="114" y="3082"/>
                  </a:cubicBezTo>
                  <a:cubicBezTo>
                    <a:pt x="114" y="3150"/>
                    <a:pt x="114" y="3219"/>
                    <a:pt x="92" y="3264"/>
                  </a:cubicBezTo>
                  <a:cubicBezTo>
                    <a:pt x="92" y="3310"/>
                    <a:pt x="92" y="3333"/>
                    <a:pt x="92" y="3379"/>
                  </a:cubicBezTo>
                  <a:cubicBezTo>
                    <a:pt x="92" y="3379"/>
                    <a:pt x="92" y="3401"/>
                    <a:pt x="92" y="3424"/>
                  </a:cubicBezTo>
                  <a:cubicBezTo>
                    <a:pt x="92" y="3470"/>
                    <a:pt x="92" y="3516"/>
                    <a:pt x="69" y="3561"/>
                  </a:cubicBezTo>
                  <a:cubicBezTo>
                    <a:pt x="69" y="3653"/>
                    <a:pt x="46" y="3744"/>
                    <a:pt x="46" y="3835"/>
                  </a:cubicBezTo>
                  <a:cubicBezTo>
                    <a:pt x="23" y="3926"/>
                    <a:pt x="23" y="4041"/>
                    <a:pt x="23" y="4132"/>
                  </a:cubicBezTo>
                  <a:cubicBezTo>
                    <a:pt x="0" y="4292"/>
                    <a:pt x="23" y="4451"/>
                    <a:pt x="92" y="4588"/>
                  </a:cubicBezTo>
                  <a:cubicBezTo>
                    <a:pt x="114" y="4634"/>
                    <a:pt x="137" y="4657"/>
                    <a:pt x="183" y="4702"/>
                  </a:cubicBezTo>
                  <a:cubicBezTo>
                    <a:pt x="206" y="4725"/>
                    <a:pt x="229" y="4748"/>
                    <a:pt x="251" y="4771"/>
                  </a:cubicBezTo>
                  <a:cubicBezTo>
                    <a:pt x="297" y="4817"/>
                    <a:pt x="366" y="4839"/>
                    <a:pt x="434" y="4885"/>
                  </a:cubicBezTo>
                  <a:cubicBezTo>
                    <a:pt x="525" y="4908"/>
                    <a:pt x="617" y="4954"/>
                    <a:pt x="708" y="4976"/>
                  </a:cubicBezTo>
                  <a:cubicBezTo>
                    <a:pt x="754" y="4999"/>
                    <a:pt x="799" y="4999"/>
                    <a:pt x="822" y="5022"/>
                  </a:cubicBezTo>
                  <a:cubicBezTo>
                    <a:pt x="868" y="5045"/>
                    <a:pt x="891" y="5045"/>
                    <a:pt x="913" y="5068"/>
                  </a:cubicBezTo>
                  <a:lnTo>
                    <a:pt x="959" y="5068"/>
                  </a:lnTo>
                  <a:cubicBezTo>
                    <a:pt x="1027" y="5068"/>
                    <a:pt x="1073" y="5091"/>
                    <a:pt x="1142" y="5091"/>
                  </a:cubicBezTo>
                  <a:cubicBezTo>
                    <a:pt x="1142" y="5091"/>
                    <a:pt x="1164" y="5091"/>
                    <a:pt x="1164" y="5068"/>
                  </a:cubicBezTo>
                  <a:cubicBezTo>
                    <a:pt x="1187" y="5068"/>
                    <a:pt x="1210" y="5068"/>
                    <a:pt x="1210" y="5045"/>
                  </a:cubicBezTo>
                  <a:cubicBezTo>
                    <a:pt x="1233" y="4999"/>
                    <a:pt x="1256" y="4976"/>
                    <a:pt x="1279" y="4954"/>
                  </a:cubicBezTo>
                  <a:cubicBezTo>
                    <a:pt x="1301" y="4954"/>
                    <a:pt x="1301" y="4931"/>
                    <a:pt x="1301" y="4931"/>
                  </a:cubicBezTo>
                  <a:cubicBezTo>
                    <a:pt x="1301" y="4908"/>
                    <a:pt x="1301" y="4885"/>
                    <a:pt x="1301" y="4862"/>
                  </a:cubicBezTo>
                  <a:cubicBezTo>
                    <a:pt x="1301" y="4862"/>
                    <a:pt x="1301" y="4862"/>
                    <a:pt x="1301" y="4839"/>
                  </a:cubicBezTo>
                  <a:cubicBezTo>
                    <a:pt x="1301" y="4794"/>
                    <a:pt x="1279" y="4748"/>
                    <a:pt x="1279" y="4702"/>
                  </a:cubicBezTo>
                  <a:cubicBezTo>
                    <a:pt x="1279" y="4588"/>
                    <a:pt x="1256" y="4497"/>
                    <a:pt x="1256" y="4383"/>
                  </a:cubicBezTo>
                  <a:cubicBezTo>
                    <a:pt x="1256" y="4200"/>
                    <a:pt x="1256" y="4041"/>
                    <a:pt x="1256" y="3881"/>
                  </a:cubicBezTo>
                  <a:cubicBezTo>
                    <a:pt x="1233" y="3789"/>
                    <a:pt x="1233" y="3698"/>
                    <a:pt x="1233" y="3607"/>
                  </a:cubicBezTo>
                  <a:cubicBezTo>
                    <a:pt x="1233" y="3516"/>
                    <a:pt x="1233" y="3424"/>
                    <a:pt x="1210" y="3333"/>
                  </a:cubicBezTo>
                  <a:cubicBezTo>
                    <a:pt x="1210" y="3219"/>
                    <a:pt x="1210" y="3128"/>
                    <a:pt x="1210" y="3013"/>
                  </a:cubicBezTo>
                  <a:cubicBezTo>
                    <a:pt x="1187" y="2922"/>
                    <a:pt x="1187" y="2831"/>
                    <a:pt x="1187" y="2740"/>
                  </a:cubicBezTo>
                  <a:cubicBezTo>
                    <a:pt x="1164" y="2625"/>
                    <a:pt x="1164" y="2534"/>
                    <a:pt x="1164" y="2443"/>
                  </a:cubicBezTo>
                  <a:cubicBezTo>
                    <a:pt x="1164" y="2351"/>
                    <a:pt x="1142" y="2260"/>
                    <a:pt x="1142" y="2192"/>
                  </a:cubicBezTo>
                  <a:cubicBezTo>
                    <a:pt x="1142" y="2100"/>
                    <a:pt x="1142" y="2009"/>
                    <a:pt x="1119" y="1918"/>
                  </a:cubicBezTo>
                  <a:cubicBezTo>
                    <a:pt x="1119" y="1827"/>
                    <a:pt x="1096" y="1735"/>
                    <a:pt x="1096" y="1644"/>
                  </a:cubicBezTo>
                  <a:cubicBezTo>
                    <a:pt x="1073" y="1530"/>
                    <a:pt x="1073" y="1416"/>
                    <a:pt x="1050" y="1302"/>
                  </a:cubicBezTo>
                  <a:cubicBezTo>
                    <a:pt x="1050" y="1233"/>
                    <a:pt x="1050" y="1187"/>
                    <a:pt x="1050" y="1119"/>
                  </a:cubicBezTo>
                  <a:cubicBezTo>
                    <a:pt x="1050" y="1050"/>
                    <a:pt x="1027" y="982"/>
                    <a:pt x="1027" y="913"/>
                  </a:cubicBezTo>
                  <a:cubicBezTo>
                    <a:pt x="1027" y="845"/>
                    <a:pt x="1027" y="777"/>
                    <a:pt x="1005" y="708"/>
                  </a:cubicBezTo>
                  <a:cubicBezTo>
                    <a:pt x="1005" y="662"/>
                    <a:pt x="1005" y="594"/>
                    <a:pt x="982" y="525"/>
                  </a:cubicBezTo>
                  <a:cubicBezTo>
                    <a:pt x="982" y="480"/>
                    <a:pt x="982" y="411"/>
                    <a:pt x="982" y="366"/>
                  </a:cubicBezTo>
                  <a:cubicBezTo>
                    <a:pt x="982" y="297"/>
                    <a:pt x="959" y="229"/>
                    <a:pt x="959" y="183"/>
                  </a:cubicBezTo>
                  <a:cubicBezTo>
                    <a:pt x="959" y="137"/>
                    <a:pt x="913" y="92"/>
                    <a:pt x="868" y="92"/>
                  </a:cubicBezTo>
                  <a:cubicBezTo>
                    <a:pt x="845" y="115"/>
                    <a:pt x="799" y="137"/>
                    <a:pt x="799" y="183"/>
                  </a:cubicBezTo>
                  <a:cubicBezTo>
                    <a:pt x="799" y="206"/>
                    <a:pt x="799" y="206"/>
                    <a:pt x="799" y="229"/>
                  </a:cubicBezTo>
                  <a:cubicBezTo>
                    <a:pt x="776" y="115"/>
                    <a:pt x="708" y="23"/>
                    <a:pt x="594"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403522" y="1193585"/>
              <a:ext cx="60653" cy="80834"/>
            </a:xfrm>
            <a:custGeom>
              <a:avLst/>
              <a:gdLst/>
              <a:ahLst/>
              <a:cxnLst/>
              <a:rect l="l" t="t" r="r" b="b"/>
              <a:pathLst>
                <a:path w="1097" h="1462" extrusionOk="0">
                  <a:moveTo>
                    <a:pt x="959" y="1"/>
                  </a:moveTo>
                  <a:cubicBezTo>
                    <a:pt x="913" y="1"/>
                    <a:pt x="891" y="1"/>
                    <a:pt x="868" y="24"/>
                  </a:cubicBezTo>
                  <a:cubicBezTo>
                    <a:pt x="845" y="46"/>
                    <a:pt x="822" y="92"/>
                    <a:pt x="822" y="115"/>
                  </a:cubicBezTo>
                  <a:cubicBezTo>
                    <a:pt x="822" y="161"/>
                    <a:pt x="799" y="206"/>
                    <a:pt x="799" y="252"/>
                  </a:cubicBezTo>
                  <a:cubicBezTo>
                    <a:pt x="777" y="275"/>
                    <a:pt x="754" y="320"/>
                    <a:pt x="754" y="343"/>
                  </a:cubicBezTo>
                  <a:cubicBezTo>
                    <a:pt x="731" y="389"/>
                    <a:pt x="708" y="434"/>
                    <a:pt x="685" y="480"/>
                  </a:cubicBezTo>
                  <a:cubicBezTo>
                    <a:pt x="640" y="571"/>
                    <a:pt x="571" y="663"/>
                    <a:pt x="503" y="731"/>
                  </a:cubicBezTo>
                  <a:cubicBezTo>
                    <a:pt x="480" y="777"/>
                    <a:pt x="434" y="822"/>
                    <a:pt x="411" y="868"/>
                  </a:cubicBezTo>
                  <a:cubicBezTo>
                    <a:pt x="366" y="891"/>
                    <a:pt x="320" y="937"/>
                    <a:pt x="297" y="959"/>
                  </a:cubicBezTo>
                  <a:cubicBezTo>
                    <a:pt x="252" y="982"/>
                    <a:pt x="229" y="1005"/>
                    <a:pt x="183" y="1028"/>
                  </a:cubicBezTo>
                  <a:lnTo>
                    <a:pt x="160" y="1028"/>
                  </a:lnTo>
                  <a:cubicBezTo>
                    <a:pt x="137" y="1028"/>
                    <a:pt x="137" y="1051"/>
                    <a:pt x="115" y="1074"/>
                  </a:cubicBezTo>
                  <a:lnTo>
                    <a:pt x="69" y="1074"/>
                  </a:lnTo>
                  <a:cubicBezTo>
                    <a:pt x="23" y="1096"/>
                    <a:pt x="0" y="1119"/>
                    <a:pt x="23" y="1165"/>
                  </a:cubicBezTo>
                  <a:cubicBezTo>
                    <a:pt x="23" y="1188"/>
                    <a:pt x="46" y="1210"/>
                    <a:pt x="46" y="1210"/>
                  </a:cubicBezTo>
                  <a:cubicBezTo>
                    <a:pt x="46" y="1233"/>
                    <a:pt x="69" y="1233"/>
                    <a:pt x="69" y="1256"/>
                  </a:cubicBezTo>
                  <a:cubicBezTo>
                    <a:pt x="69" y="1279"/>
                    <a:pt x="46" y="1325"/>
                    <a:pt x="69" y="1347"/>
                  </a:cubicBezTo>
                  <a:cubicBezTo>
                    <a:pt x="69" y="1370"/>
                    <a:pt x="92" y="1393"/>
                    <a:pt x="92" y="1416"/>
                  </a:cubicBezTo>
                  <a:cubicBezTo>
                    <a:pt x="115" y="1439"/>
                    <a:pt x="137" y="1439"/>
                    <a:pt x="160" y="1462"/>
                  </a:cubicBezTo>
                  <a:lnTo>
                    <a:pt x="252" y="1462"/>
                  </a:lnTo>
                  <a:cubicBezTo>
                    <a:pt x="274" y="1439"/>
                    <a:pt x="297" y="1439"/>
                    <a:pt x="320" y="1439"/>
                  </a:cubicBezTo>
                  <a:cubicBezTo>
                    <a:pt x="343" y="1439"/>
                    <a:pt x="343" y="1439"/>
                    <a:pt x="366" y="1416"/>
                  </a:cubicBezTo>
                  <a:lnTo>
                    <a:pt x="388" y="1416"/>
                  </a:lnTo>
                  <a:cubicBezTo>
                    <a:pt x="434" y="1393"/>
                    <a:pt x="503" y="1370"/>
                    <a:pt x="571" y="1325"/>
                  </a:cubicBezTo>
                  <a:cubicBezTo>
                    <a:pt x="617" y="1302"/>
                    <a:pt x="662" y="1256"/>
                    <a:pt x="708" y="1210"/>
                  </a:cubicBezTo>
                  <a:cubicBezTo>
                    <a:pt x="731" y="1165"/>
                    <a:pt x="754" y="1142"/>
                    <a:pt x="777" y="1096"/>
                  </a:cubicBezTo>
                  <a:cubicBezTo>
                    <a:pt x="822" y="1028"/>
                    <a:pt x="868" y="982"/>
                    <a:pt x="891" y="914"/>
                  </a:cubicBezTo>
                  <a:cubicBezTo>
                    <a:pt x="959" y="777"/>
                    <a:pt x="1028" y="640"/>
                    <a:pt x="1050" y="503"/>
                  </a:cubicBezTo>
                  <a:cubicBezTo>
                    <a:pt x="1073" y="434"/>
                    <a:pt x="1073" y="366"/>
                    <a:pt x="1096" y="297"/>
                  </a:cubicBezTo>
                  <a:cubicBezTo>
                    <a:pt x="1096" y="206"/>
                    <a:pt x="1096" y="138"/>
                    <a:pt x="1073" y="69"/>
                  </a:cubicBezTo>
                  <a:cubicBezTo>
                    <a:pt x="1050" y="24"/>
                    <a:pt x="1005" y="1"/>
                    <a:pt x="959" y="1"/>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471696" y="1111589"/>
              <a:ext cx="170404" cy="111078"/>
            </a:xfrm>
            <a:custGeom>
              <a:avLst/>
              <a:gdLst/>
              <a:ahLst/>
              <a:cxnLst/>
              <a:rect l="l" t="t" r="r" b="b"/>
              <a:pathLst>
                <a:path w="3082" h="2009" extrusionOk="0">
                  <a:moveTo>
                    <a:pt x="2922" y="0"/>
                  </a:moveTo>
                  <a:cubicBezTo>
                    <a:pt x="2899" y="0"/>
                    <a:pt x="2853" y="23"/>
                    <a:pt x="2830" y="23"/>
                  </a:cubicBezTo>
                  <a:cubicBezTo>
                    <a:pt x="2762" y="69"/>
                    <a:pt x="2716" y="160"/>
                    <a:pt x="2693" y="228"/>
                  </a:cubicBezTo>
                  <a:cubicBezTo>
                    <a:pt x="2671" y="297"/>
                    <a:pt x="2648" y="342"/>
                    <a:pt x="2602" y="411"/>
                  </a:cubicBezTo>
                  <a:cubicBezTo>
                    <a:pt x="2579" y="457"/>
                    <a:pt x="2556" y="525"/>
                    <a:pt x="2534" y="571"/>
                  </a:cubicBezTo>
                  <a:cubicBezTo>
                    <a:pt x="2511" y="639"/>
                    <a:pt x="2465" y="685"/>
                    <a:pt x="2420" y="753"/>
                  </a:cubicBezTo>
                  <a:cubicBezTo>
                    <a:pt x="2374" y="799"/>
                    <a:pt x="2328" y="867"/>
                    <a:pt x="2283" y="936"/>
                  </a:cubicBezTo>
                  <a:cubicBezTo>
                    <a:pt x="2260" y="959"/>
                    <a:pt x="2260" y="1004"/>
                    <a:pt x="2237" y="1027"/>
                  </a:cubicBezTo>
                  <a:cubicBezTo>
                    <a:pt x="2237" y="1004"/>
                    <a:pt x="2237" y="1004"/>
                    <a:pt x="2237" y="1004"/>
                  </a:cubicBezTo>
                  <a:cubicBezTo>
                    <a:pt x="2191" y="1073"/>
                    <a:pt x="2123" y="1119"/>
                    <a:pt x="2054" y="1187"/>
                  </a:cubicBezTo>
                  <a:cubicBezTo>
                    <a:pt x="2009" y="1255"/>
                    <a:pt x="1940" y="1301"/>
                    <a:pt x="1872" y="1347"/>
                  </a:cubicBezTo>
                  <a:cubicBezTo>
                    <a:pt x="1758" y="1438"/>
                    <a:pt x="1621" y="1529"/>
                    <a:pt x="1484" y="1575"/>
                  </a:cubicBezTo>
                  <a:cubicBezTo>
                    <a:pt x="1347" y="1644"/>
                    <a:pt x="1210" y="1689"/>
                    <a:pt x="1073" y="1712"/>
                  </a:cubicBezTo>
                  <a:cubicBezTo>
                    <a:pt x="982" y="1712"/>
                    <a:pt x="890" y="1712"/>
                    <a:pt x="799" y="1735"/>
                  </a:cubicBezTo>
                  <a:lnTo>
                    <a:pt x="639" y="1735"/>
                  </a:lnTo>
                  <a:cubicBezTo>
                    <a:pt x="593" y="1735"/>
                    <a:pt x="548" y="1712"/>
                    <a:pt x="502" y="1712"/>
                  </a:cubicBezTo>
                  <a:cubicBezTo>
                    <a:pt x="434" y="1712"/>
                    <a:pt x="365" y="1689"/>
                    <a:pt x="297" y="1666"/>
                  </a:cubicBezTo>
                  <a:cubicBezTo>
                    <a:pt x="205" y="1666"/>
                    <a:pt x="137" y="1644"/>
                    <a:pt x="68" y="1644"/>
                  </a:cubicBezTo>
                  <a:cubicBezTo>
                    <a:pt x="23" y="1644"/>
                    <a:pt x="0" y="1689"/>
                    <a:pt x="0" y="1712"/>
                  </a:cubicBezTo>
                  <a:cubicBezTo>
                    <a:pt x="0" y="1758"/>
                    <a:pt x="23" y="1780"/>
                    <a:pt x="68" y="1780"/>
                  </a:cubicBezTo>
                  <a:cubicBezTo>
                    <a:pt x="91" y="1803"/>
                    <a:pt x="114" y="1803"/>
                    <a:pt x="137" y="1803"/>
                  </a:cubicBezTo>
                  <a:cubicBezTo>
                    <a:pt x="228" y="1803"/>
                    <a:pt x="297" y="1826"/>
                    <a:pt x="388" y="1849"/>
                  </a:cubicBezTo>
                  <a:cubicBezTo>
                    <a:pt x="457" y="1872"/>
                    <a:pt x="548" y="1895"/>
                    <a:pt x="639" y="1917"/>
                  </a:cubicBezTo>
                  <a:cubicBezTo>
                    <a:pt x="730" y="1917"/>
                    <a:pt x="822" y="1940"/>
                    <a:pt x="913" y="1940"/>
                  </a:cubicBezTo>
                  <a:lnTo>
                    <a:pt x="1096" y="1940"/>
                  </a:lnTo>
                  <a:cubicBezTo>
                    <a:pt x="1096" y="1963"/>
                    <a:pt x="1096" y="1963"/>
                    <a:pt x="1096" y="1963"/>
                  </a:cubicBezTo>
                  <a:cubicBezTo>
                    <a:pt x="1141" y="1986"/>
                    <a:pt x="1164" y="1986"/>
                    <a:pt x="1210" y="1986"/>
                  </a:cubicBezTo>
                  <a:cubicBezTo>
                    <a:pt x="1301" y="2009"/>
                    <a:pt x="1392" y="2009"/>
                    <a:pt x="1461" y="2009"/>
                  </a:cubicBezTo>
                  <a:cubicBezTo>
                    <a:pt x="1529" y="2009"/>
                    <a:pt x="1575" y="1986"/>
                    <a:pt x="1621" y="1986"/>
                  </a:cubicBezTo>
                  <a:cubicBezTo>
                    <a:pt x="1689" y="1986"/>
                    <a:pt x="1758" y="1963"/>
                    <a:pt x="1803" y="1963"/>
                  </a:cubicBezTo>
                  <a:cubicBezTo>
                    <a:pt x="1872" y="1940"/>
                    <a:pt x="1917" y="1917"/>
                    <a:pt x="1963" y="1895"/>
                  </a:cubicBezTo>
                  <a:cubicBezTo>
                    <a:pt x="2009" y="1872"/>
                    <a:pt x="2031" y="1849"/>
                    <a:pt x="2077" y="1826"/>
                  </a:cubicBezTo>
                  <a:cubicBezTo>
                    <a:pt x="2168" y="1780"/>
                    <a:pt x="2237" y="1735"/>
                    <a:pt x="2305" y="1666"/>
                  </a:cubicBezTo>
                  <a:cubicBezTo>
                    <a:pt x="2420" y="1575"/>
                    <a:pt x="2534" y="1461"/>
                    <a:pt x="2648" y="1324"/>
                  </a:cubicBezTo>
                  <a:cubicBezTo>
                    <a:pt x="2693" y="1255"/>
                    <a:pt x="2739" y="1187"/>
                    <a:pt x="2785" y="1119"/>
                  </a:cubicBezTo>
                  <a:cubicBezTo>
                    <a:pt x="2830" y="1050"/>
                    <a:pt x="2853" y="959"/>
                    <a:pt x="2899" y="890"/>
                  </a:cubicBezTo>
                  <a:lnTo>
                    <a:pt x="2876" y="890"/>
                  </a:lnTo>
                  <a:cubicBezTo>
                    <a:pt x="2899" y="890"/>
                    <a:pt x="2899" y="890"/>
                    <a:pt x="2899" y="867"/>
                  </a:cubicBezTo>
                  <a:cubicBezTo>
                    <a:pt x="2899" y="890"/>
                    <a:pt x="2899" y="890"/>
                    <a:pt x="2899" y="890"/>
                  </a:cubicBezTo>
                  <a:cubicBezTo>
                    <a:pt x="2967" y="708"/>
                    <a:pt x="3013" y="525"/>
                    <a:pt x="3059" y="342"/>
                  </a:cubicBezTo>
                  <a:cubicBezTo>
                    <a:pt x="3081" y="297"/>
                    <a:pt x="3081" y="251"/>
                    <a:pt x="3081" y="183"/>
                  </a:cubicBezTo>
                  <a:cubicBezTo>
                    <a:pt x="3081" y="137"/>
                    <a:pt x="3059" y="91"/>
                    <a:pt x="3036" y="46"/>
                  </a:cubicBezTo>
                  <a:cubicBezTo>
                    <a:pt x="2990" y="23"/>
                    <a:pt x="2967" y="0"/>
                    <a:pt x="2922"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355585" y="1268061"/>
              <a:ext cx="407653" cy="800157"/>
            </a:xfrm>
            <a:custGeom>
              <a:avLst/>
              <a:gdLst/>
              <a:ahLst/>
              <a:cxnLst/>
              <a:rect l="l" t="t" r="r" b="b"/>
              <a:pathLst>
                <a:path w="7373" h="14472" extrusionOk="0">
                  <a:moveTo>
                    <a:pt x="137" y="0"/>
                  </a:moveTo>
                  <a:cubicBezTo>
                    <a:pt x="114" y="0"/>
                    <a:pt x="91" y="0"/>
                    <a:pt x="46" y="46"/>
                  </a:cubicBezTo>
                  <a:cubicBezTo>
                    <a:pt x="23" y="69"/>
                    <a:pt x="23" y="92"/>
                    <a:pt x="0" y="137"/>
                  </a:cubicBezTo>
                  <a:cubicBezTo>
                    <a:pt x="0" y="160"/>
                    <a:pt x="23" y="229"/>
                    <a:pt x="46" y="252"/>
                  </a:cubicBezTo>
                  <a:lnTo>
                    <a:pt x="46" y="274"/>
                  </a:lnTo>
                  <a:cubicBezTo>
                    <a:pt x="69" y="320"/>
                    <a:pt x="91" y="343"/>
                    <a:pt x="91" y="388"/>
                  </a:cubicBezTo>
                  <a:lnTo>
                    <a:pt x="114" y="411"/>
                  </a:lnTo>
                  <a:cubicBezTo>
                    <a:pt x="160" y="503"/>
                    <a:pt x="183" y="594"/>
                    <a:pt x="228" y="685"/>
                  </a:cubicBezTo>
                  <a:cubicBezTo>
                    <a:pt x="274" y="799"/>
                    <a:pt x="297" y="891"/>
                    <a:pt x="342" y="1005"/>
                  </a:cubicBezTo>
                  <a:cubicBezTo>
                    <a:pt x="365" y="1050"/>
                    <a:pt x="365" y="1096"/>
                    <a:pt x="388" y="1142"/>
                  </a:cubicBezTo>
                  <a:cubicBezTo>
                    <a:pt x="411" y="1210"/>
                    <a:pt x="434" y="1301"/>
                    <a:pt x="479" y="1393"/>
                  </a:cubicBezTo>
                  <a:cubicBezTo>
                    <a:pt x="525" y="1507"/>
                    <a:pt x="571" y="1621"/>
                    <a:pt x="639" y="1735"/>
                  </a:cubicBezTo>
                  <a:lnTo>
                    <a:pt x="708" y="1895"/>
                  </a:lnTo>
                  <a:lnTo>
                    <a:pt x="731" y="1941"/>
                  </a:lnTo>
                  <a:cubicBezTo>
                    <a:pt x="753" y="1986"/>
                    <a:pt x="753" y="2009"/>
                    <a:pt x="776" y="2055"/>
                  </a:cubicBezTo>
                  <a:cubicBezTo>
                    <a:pt x="799" y="2078"/>
                    <a:pt x="822" y="2100"/>
                    <a:pt x="845" y="2123"/>
                  </a:cubicBezTo>
                  <a:cubicBezTo>
                    <a:pt x="867" y="2146"/>
                    <a:pt x="890" y="2192"/>
                    <a:pt x="890" y="2237"/>
                  </a:cubicBezTo>
                  <a:cubicBezTo>
                    <a:pt x="936" y="2329"/>
                    <a:pt x="982" y="2420"/>
                    <a:pt x="1004" y="2511"/>
                  </a:cubicBezTo>
                  <a:lnTo>
                    <a:pt x="1027" y="2534"/>
                  </a:lnTo>
                  <a:cubicBezTo>
                    <a:pt x="1073" y="2717"/>
                    <a:pt x="1164" y="2876"/>
                    <a:pt x="1233" y="3013"/>
                  </a:cubicBezTo>
                  <a:lnTo>
                    <a:pt x="1233" y="3036"/>
                  </a:lnTo>
                  <a:cubicBezTo>
                    <a:pt x="1278" y="3127"/>
                    <a:pt x="1301" y="3196"/>
                    <a:pt x="1324" y="3264"/>
                  </a:cubicBezTo>
                  <a:cubicBezTo>
                    <a:pt x="1370" y="3356"/>
                    <a:pt x="1392" y="3424"/>
                    <a:pt x="1438" y="3493"/>
                  </a:cubicBezTo>
                  <a:lnTo>
                    <a:pt x="1507" y="3675"/>
                  </a:lnTo>
                  <a:lnTo>
                    <a:pt x="1644" y="3972"/>
                  </a:lnTo>
                  <a:cubicBezTo>
                    <a:pt x="1689" y="4063"/>
                    <a:pt x="1712" y="4155"/>
                    <a:pt x="1758" y="4246"/>
                  </a:cubicBezTo>
                  <a:cubicBezTo>
                    <a:pt x="1780" y="4314"/>
                    <a:pt x="1803" y="4360"/>
                    <a:pt x="1849" y="4429"/>
                  </a:cubicBezTo>
                  <a:cubicBezTo>
                    <a:pt x="1917" y="4611"/>
                    <a:pt x="1986" y="4794"/>
                    <a:pt x="2054" y="4976"/>
                  </a:cubicBezTo>
                  <a:cubicBezTo>
                    <a:pt x="2123" y="5113"/>
                    <a:pt x="2168" y="5227"/>
                    <a:pt x="2214" y="5364"/>
                  </a:cubicBezTo>
                  <a:cubicBezTo>
                    <a:pt x="2237" y="5410"/>
                    <a:pt x="2260" y="5456"/>
                    <a:pt x="2283" y="5501"/>
                  </a:cubicBezTo>
                  <a:lnTo>
                    <a:pt x="2328" y="5615"/>
                  </a:lnTo>
                  <a:cubicBezTo>
                    <a:pt x="2351" y="5638"/>
                    <a:pt x="2351" y="5684"/>
                    <a:pt x="2374" y="5730"/>
                  </a:cubicBezTo>
                  <a:cubicBezTo>
                    <a:pt x="2397" y="5775"/>
                    <a:pt x="2420" y="5821"/>
                    <a:pt x="2442" y="5867"/>
                  </a:cubicBezTo>
                  <a:lnTo>
                    <a:pt x="2534" y="6118"/>
                  </a:lnTo>
                  <a:lnTo>
                    <a:pt x="2648" y="6369"/>
                  </a:lnTo>
                  <a:cubicBezTo>
                    <a:pt x="2693" y="6460"/>
                    <a:pt x="2716" y="6528"/>
                    <a:pt x="2762" y="6620"/>
                  </a:cubicBezTo>
                  <a:cubicBezTo>
                    <a:pt x="2785" y="6688"/>
                    <a:pt x="2830" y="6780"/>
                    <a:pt x="2876" y="6871"/>
                  </a:cubicBezTo>
                  <a:cubicBezTo>
                    <a:pt x="2899" y="6962"/>
                    <a:pt x="2945" y="7053"/>
                    <a:pt x="2990" y="7145"/>
                  </a:cubicBezTo>
                  <a:lnTo>
                    <a:pt x="3082" y="7373"/>
                  </a:lnTo>
                  <a:cubicBezTo>
                    <a:pt x="3218" y="7670"/>
                    <a:pt x="3333" y="7989"/>
                    <a:pt x="3447" y="8286"/>
                  </a:cubicBezTo>
                  <a:lnTo>
                    <a:pt x="3515" y="8423"/>
                  </a:lnTo>
                  <a:cubicBezTo>
                    <a:pt x="3606" y="8674"/>
                    <a:pt x="3721" y="8902"/>
                    <a:pt x="3812" y="9153"/>
                  </a:cubicBezTo>
                  <a:lnTo>
                    <a:pt x="3949" y="9450"/>
                  </a:lnTo>
                  <a:lnTo>
                    <a:pt x="3995" y="9541"/>
                  </a:lnTo>
                  <a:cubicBezTo>
                    <a:pt x="4040" y="9678"/>
                    <a:pt x="4086" y="9792"/>
                    <a:pt x="4154" y="9929"/>
                  </a:cubicBezTo>
                  <a:cubicBezTo>
                    <a:pt x="4223" y="10089"/>
                    <a:pt x="4291" y="10272"/>
                    <a:pt x="4383" y="10432"/>
                  </a:cubicBezTo>
                  <a:cubicBezTo>
                    <a:pt x="4428" y="10569"/>
                    <a:pt x="4474" y="10705"/>
                    <a:pt x="4542" y="10842"/>
                  </a:cubicBezTo>
                  <a:lnTo>
                    <a:pt x="4588" y="10934"/>
                  </a:lnTo>
                  <a:cubicBezTo>
                    <a:pt x="4656" y="11094"/>
                    <a:pt x="4725" y="11253"/>
                    <a:pt x="4793" y="11436"/>
                  </a:cubicBezTo>
                  <a:cubicBezTo>
                    <a:pt x="4816" y="11504"/>
                    <a:pt x="4862" y="11573"/>
                    <a:pt x="4885" y="11664"/>
                  </a:cubicBezTo>
                  <a:cubicBezTo>
                    <a:pt x="4908" y="11710"/>
                    <a:pt x="4930" y="11733"/>
                    <a:pt x="4930" y="11778"/>
                  </a:cubicBezTo>
                  <a:cubicBezTo>
                    <a:pt x="4953" y="11824"/>
                    <a:pt x="4953" y="11847"/>
                    <a:pt x="4976" y="11892"/>
                  </a:cubicBezTo>
                  <a:lnTo>
                    <a:pt x="5044" y="12029"/>
                  </a:lnTo>
                  <a:cubicBezTo>
                    <a:pt x="5090" y="12166"/>
                    <a:pt x="5136" y="12280"/>
                    <a:pt x="5204" y="12395"/>
                  </a:cubicBezTo>
                  <a:cubicBezTo>
                    <a:pt x="5273" y="12554"/>
                    <a:pt x="5341" y="12714"/>
                    <a:pt x="5410" y="12874"/>
                  </a:cubicBezTo>
                  <a:cubicBezTo>
                    <a:pt x="5478" y="13034"/>
                    <a:pt x="5547" y="13193"/>
                    <a:pt x="5615" y="13330"/>
                  </a:cubicBezTo>
                  <a:cubicBezTo>
                    <a:pt x="5661" y="13399"/>
                    <a:pt x="5684" y="13467"/>
                    <a:pt x="5706" y="13536"/>
                  </a:cubicBezTo>
                  <a:cubicBezTo>
                    <a:pt x="5752" y="13627"/>
                    <a:pt x="5798" y="13718"/>
                    <a:pt x="5843" y="13810"/>
                  </a:cubicBezTo>
                  <a:cubicBezTo>
                    <a:pt x="5866" y="13878"/>
                    <a:pt x="5889" y="13924"/>
                    <a:pt x="5912" y="13969"/>
                  </a:cubicBezTo>
                  <a:lnTo>
                    <a:pt x="5957" y="14038"/>
                  </a:lnTo>
                  <a:lnTo>
                    <a:pt x="5980" y="14106"/>
                  </a:lnTo>
                  <a:cubicBezTo>
                    <a:pt x="6003" y="14152"/>
                    <a:pt x="6026" y="14198"/>
                    <a:pt x="6049" y="14243"/>
                  </a:cubicBezTo>
                  <a:cubicBezTo>
                    <a:pt x="6072" y="14289"/>
                    <a:pt x="6094" y="14312"/>
                    <a:pt x="6094" y="14335"/>
                  </a:cubicBezTo>
                  <a:cubicBezTo>
                    <a:pt x="6117" y="14380"/>
                    <a:pt x="6140" y="14403"/>
                    <a:pt x="6186" y="14426"/>
                  </a:cubicBezTo>
                  <a:cubicBezTo>
                    <a:pt x="6209" y="14449"/>
                    <a:pt x="6254" y="14449"/>
                    <a:pt x="6277" y="14449"/>
                  </a:cubicBezTo>
                  <a:cubicBezTo>
                    <a:pt x="6323" y="14472"/>
                    <a:pt x="6368" y="14472"/>
                    <a:pt x="6414" y="14472"/>
                  </a:cubicBezTo>
                  <a:lnTo>
                    <a:pt x="6551" y="14472"/>
                  </a:lnTo>
                  <a:lnTo>
                    <a:pt x="6597" y="14449"/>
                  </a:lnTo>
                  <a:lnTo>
                    <a:pt x="6756" y="14449"/>
                  </a:lnTo>
                  <a:lnTo>
                    <a:pt x="6779" y="14426"/>
                  </a:lnTo>
                  <a:lnTo>
                    <a:pt x="6871" y="14426"/>
                  </a:lnTo>
                  <a:cubicBezTo>
                    <a:pt x="6916" y="14426"/>
                    <a:pt x="6962" y="14403"/>
                    <a:pt x="7007" y="14403"/>
                  </a:cubicBezTo>
                  <a:lnTo>
                    <a:pt x="7076" y="14403"/>
                  </a:lnTo>
                  <a:cubicBezTo>
                    <a:pt x="7099" y="14380"/>
                    <a:pt x="7122" y="14380"/>
                    <a:pt x="7167" y="14358"/>
                  </a:cubicBezTo>
                  <a:lnTo>
                    <a:pt x="7190" y="14358"/>
                  </a:lnTo>
                  <a:cubicBezTo>
                    <a:pt x="7190" y="14358"/>
                    <a:pt x="7190" y="14358"/>
                    <a:pt x="7213" y="14335"/>
                  </a:cubicBezTo>
                  <a:cubicBezTo>
                    <a:pt x="7213" y="14358"/>
                    <a:pt x="7236" y="14358"/>
                    <a:pt x="7236" y="14358"/>
                  </a:cubicBezTo>
                  <a:lnTo>
                    <a:pt x="7281" y="14358"/>
                  </a:lnTo>
                  <a:cubicBezTo>
                    <a:pt x="7304" y="14335"/>
                    <a:pt x="7327" y="14312"/>
                    <a:pt x="7350" y="14289"/>
                  </a:cubicBezTo>
                  <a:cubicBezTo>
                    <a:pt x="7373" y="14266"/>
                    <a:pt x="7373" y="14221"/>
                    <a:pt x="7373" y="14198"/>
                  </a:cubicBezTo>
                  <a:cubicBezTo>
                    <a:pt x="7350" y="14152"/>
                    <a:pt x="7350" y="14129"/>
                    <a:pt x="7327" y="14084"/>
                  </a:cubicBezTo>
                  <a:lnTo>
                    <a:pt x="7327" y="14061"/>
                  </a:lnTo>
                  <a:lnTo>
                    <a:pt x="7304" y="14015"/>
                  </a:lnTo>
                  <a:lnTo>
                    <a:pt x="7304" y="14038"/>
                  </a:lnTo>
                  <a:cubicBezTo>
                    <a:pt x="7213" y="13741"/>
                    <a:pt x="7076" y="13467"/>
                    <a:pt x="6962" y="13193"/>
                  </a:cubicBezTo>
                  <a:lnTo>
                    <a:pt x="6939" y="13125"/>
                  </a:lnTo>
                  <a:cubicBezTo>
                    <a:pt x="6848" y="12920"/>
                    <a:pt x="6756" y="12714"/>
                    <a:pt x="6688" y="12509"/>
                  </a:cubicBezTo>
                  <a:cubicBezTo>
                    <a:pt x="6597" y="12303"/>
                    <a:pt x="6505" y="12098"/>
                    <a:pt x="6414" y="11892"/>
                  </a:cubicBezTo>
                  <a:cubicBezTo>
                    <a:pt x="6117" y="11185"/>
                    <a:pt x="5821" y="10500"/>
                    <a:pt x="5524" y="9815"/>
                  </a:cubicBezTo>
                  <a:lnTo>
                    <a:pt x="5067" y="8788"/>
                  </a:lnTo>
                  <a:cubicBezTo>
                    <a:pt x="4634" y="7784"/>
                    <a:pt x="4200" y="6780"/>
                    <a:pt x="3789" y="5798"/>
                  </a:cubicBezTo>
                  <a:lnTo>
                    <a:pt x="3538" y="5250"/>
                  </a:lnTo>
                  <a:cubicBezTo>
                    <a:pt x="3196" y="4429"/>
                    <a:pt x="2830" y="3584"/>
                    <a:pt x="2465" y="2762"/>
                  </a:cubicBezTo>
                  <a:cubicBezTo>
                    <a:pt x="2283" y="2329"/>
                    <a:pt x="2077" y="1872"/>
                    <a:pt x="1872" y="1438"/>
                  </a:cubicBezTo>
                  <a:cubicBezTo>
                    <a:pt x="1803" y="1301"/>
                    <a:pt x="1758" y="1187"/>
                    <a:pt x="1689" y="1050"/>
                  </a:cubicBezTo>
                  <a:cubicBezTo>
                    <a:pt x="1552" y="754"/>
                    <a:pt x="1415" y="480"/>
                    <a:pt x="1301" y="183"/>
                  </a:cubicBezTo>
                  <a:cubicBezTo>
                    <a:pt x="1278" y="137"/>
                    <a:pt x="1233" y="115"/>
                    <a:pt x="1187" y="115"/>
                  </a:cubicBezTo>
                  <a:lnTo>
                    <a:pt x="1119" y="115"/>
                  </a:lnTo>
                  <a:cubicBezTo>
                    <a:pt x="1096" y="137"/>
                    <a:pt x="1073" y="160"/>
                    <a:pt x="1050" y="206"/>
                  </a:cubicBezTo>
                  <a:cubicBezTo>
                    <a:pt x="1050" y="206"/>
                    <a:pt x="1050" y="229"/>
                    <a:pt x="1050" y="252"/>
                  </a:cubicBezTo>
                  <a:lnTo>
                    <a:pt x="1004" y="252"/>
                  </a:lnTo>
                  <a:cubicBezTo>
                    <a:pt x="936" y="252"/>
                    <a:pt x="867" y="229"/>
                    <a:pt x="799" y="229"/>
                  </a:cubicBezTo>
                  <a:cubicBezTo>
                    <a:pt x="753" y="229"/>
                    <a:pt x="731" y="229"/>
                    <a:pt x="685" y="206"/>
                  </a:cubicBezTo>
                  <a:lnTo>
                    <a:pt x="571" y="206"/>
                  </a:lnTo>
                  <a:cubicBezTo>
                    <a:pt x="548" y="206"/>
                    <a:pt x="502" y="183"/>
                    <a:pt x="457" y="183"/>
                  </a:cubicBezTo>
                  <a:cubicBezTo>
                    <a:pt x="411" y="160"/>
                    <a:pt x="365" y="115"/>
                    <a:pt x="342" y="92"/>
                  </a:cubicBezTo>
                  <a:cubicBezTo>
                    <a:pt x="297" y="69"/>
                    <a:pt x="274" y="46"/>
                    <a:pt x="251" y="23"/>
                  </a:cubicBezTo>
                  <a:cubicBezTo>
                    <a:pt x="206" y="0"/>
                    <a:pt x="183" y="0"/>
                    <a:pt x="1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731672" y="1127955"/>
              <a:ext cx="348327" cy="783791"/>
            </a:xfrm>
            <a:custGeom>
              <a:avLst/>
              <a:gdLst/>
              <a:ahLst/>
              <a:cxnLst/>
              <a:rect l="l" t="t" r="r" b="b"/>
              <a:pathLst>
                <a:path w="6300" h="14176" extrusionOk="0">
                  <a:moveTo>
                    <a:pt x="137" y="1"/>
                  </a:moveTo>
                  <a:cubicBezTo>
                    <a:pt x="114" y="1"/>
                    <a:pt x="91" y="1"/>
                    <a:pt x="91" y="24"/>
                  </a:cubicBezTo>
                  <a:cubicBezTo>
                    <a:pt x="46" y="24"/>
                    <a:pt x="23" y="69"/>
                    <a:pt x="23" y="92"/>
                  </a:cubicBezTo>
                  <a:cubicBezTo>
                    <a:pt x="0" y="138"/>
                    <a:pt x="0" y="161"/>
                    <a:pt x="23" y="206"/>
                  </a:cubicBezTo>
                  <a:cubicBezTo>
                    <a:pt x="205" y="617"/>
                    <a:pt x="388" y="1051"/>
                    <a:pt x="548" y="1484"/>
                  </a:cubicBezTo>
                  <a:cubicBezTo>
                    <a:pt x="662" y="1713"/>
                    <a:pt x="753" y="1964"/>
                    <a:pt x="867" y="2192"/>
                  </a:cubicBezTo>
                  <a:cubicBezTo>
                    <a:pt x="959" y="2420"/>
                    <a:pt x="1073" y="2671"/>
                    <a:pt x="1164" y="2900"/>
                  </a:cubicBezTo>
                  <a:cubicBezTo>
                    <a:pt x="1621" y="3927"/>
                    <a:pt x="2054" y="4954"/>
                    <a:pt x="2511" y="5981"/>
                  </a:cubicBezTo>
                  <a:cubicBezTo>
                    <a:pt x="3401" y="8058"/>
                    <a:pt x="4291" y="10112"/>
                    <a:pt x="5204" y="12167"/>
                  </a:cubicBezTo>
                  <a:cubicBezTo>
                    <a:pt x="5296" y="12395"/>
                    <a:pt x="5387" y="12623"/>
                    <a:pt x="5501" y="12829"/>
                  </a:cubicBezTo>
                  <a:cubicBezTo>
                    <a:pt x="5592" y="13034"/>
                    <a:pt x="5684" y="13262"/>
                    <a:pt x="5775" y="13468"/>
                  </a:cubicBezTo>
                  <a:cubicBezTo>
                    <a:pt x="5843" y="13628"/>
                    <a:pt x="5912" y="13787"/>
                    <a:pt x="6003" y="13970"/>
                  </a:cubicBezTo>
                  <a:cubicBezTo>
                    <a:pt x="6003" y="13993"/>
                    <a:pt x="6026" y="14038"/>
                    <a:pt x="6049" y="14061"/>
                  </a:cubicBezTo>
                  <a:cubicBezTo>
                    <a:pt x="6049" y="14084"/>
                    <a:pt x="6072" y="14107"/>
                    <a:pt x="6094" y="14130"/>
                  </a:cubicBezTo>
                  <a:cubicBezTo>
                    <a:pt x="6117" y="14164"/>
                    <a:pt x="6146" y="14175"/>
                    <a:pt x="6174" y="14175"/>
                  </a:cubicBezTo>
                  <a:cubicBezTo>
                    <a:pt x="6203" y="14175"/>
                    <a:pt x="6231" y="14164"/>
                    <a:pt x="6254" y="14152"/>
                  </a:cubicBezTo>
                  <a:cubicBezTo>
                    <a:pt x="6300" y="14107"/>
                    <a:pt x="6300" y="14061"/>
                    <a:pt x="6300" y="14016"/>
                  </a:cubicBezTo>
                  <a:cubicBezTo>
                    <a:pt x="6277" y="13993"/>
                    <a:pt x="6277" y="13970"/>
                    <a:pt x="6277" y="13970"/>
                  </a:cubicBezTo>
                  <a:lnTo>
                    <a:pt x="6277" y="13947"/>
                  </a:lnTo>
                  <a:cubicBezTo>
                    <a:pt x="6254" y="13947"/>
                    <a:pt x="6254" y="13947"/>
                    <a:pt x="6254" y="13924"/>
                  </a:cubicBezTo>
                  <a:cubicBezTo>
                    <a:pt x="6209" y="13764"/>
                    <a:pt x="6140" y="13605"/>
                    <a:pt x="6072" y="13445"/>
                  </a:cubicBezTo>
                  <a:cubicBezTo>
                    <a:pt x="5980" y="13217"/>
                    <a:pt x="5866" y="13011"/>
                    <a:pt x="5775" y="12783"/>
                  </a:cubicBezTo>
                  <a:cubicBezTo>
                    <a:pt x="5592" y="12304"/>
                    <a:pt x="5364" y="11824"/>
                    <a:pt x="5159" y="11345"/>
                  </a:cubicBezTo>
                  <a:cubicBezTo>
                    <a:pt x="4725" y="10318"/>
                    <a:pt x="4291" y="9314"/>
                    <a:pt x="3858" y="8286"/>
                  </a:cubicBezTo>
                  <a:cubicBezTo>
                    <a:pt x="2944" y="6232"/>
                    <a:pt x="2077" y="4155"/>
                    <a:pt x="1164" y="2101"/>
                  </a:cubicBezTo>
                  <a:cubicBezTo>
                    <a:pt x="1004" y="1758"/>
                    <a:pt x="867" y="1393"/>
                    <a:pt x="708" y="1028"/>
                  </a:cubicBezTo>
                  <a:cubicBezTo>
                    <a:pt x="548" y="708"/>
                    <a:pt x="411" y="389"/>
                    <a:pt x="274" y="69"/>
                  </a:cubicBezTo>
                  <a:cubicBezTo>
                    <a:pt x="251" y="24"/>
                    <a:pt x="205" y="1"/>
                    <a:pt x="13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740463" y="1090136"/>
              <a:ext cx="368563" cy="816578"/>
            </a:xfrm>
            <a:custGeom>
              <a:avLst/>
              <a:gdLst/>
              <a:ahLst/>
              <a:cxnLst/>
              <a:rect l="l" t="t" r="r" b="b"/>
              <a:pathLst>
                <a:path w="6666" h="14769" extrusionOk="0">
                  <a:moveTo>
                    <a:pt x="571" y="0"/>
                  </a:moveTo>
                  <a:cubicBezTo>
                    <a:pt x="549" y="0"/>
                    <a:pt x="526" y="0"/>
                    <a:pt x="503" y="23"/>
                  </a:cubicBezTo>
                  <a:cubicBezTo>
                    <a:pt x="457" y="46"/>
                    <a:pt x="434" y="114"/>
                    <a:pt x="412" y="160"/>
                  </a:cubicBezTo>
                  <a:cubicBezTo>
                    <a:pt x="389" y="206"/>
                    <a:pt x="389" y="274"/>
                    <a:pt x="366" y="320"/>
                  </a:cubicBezTo>
                  <a:cubicBezTo>
                    <a:pt x="343" y="365"/>
                    <a:pt x="320" y="388"/>
                    <a:pt x="275" y="434"/>
                  </a:cubicBezTo>
                  <a:cubicBezTo>
                    <a:pt x="252" y="479"/>
                    <a:pt x="206" y="525"/>
                    <a:pt x="161" y="548"/>
                  </a:cubicBezTo>
                  <a:cubicBezTo>
                    <a:pt x="138" y="594"/>
                    <a:pt x="92" y="639"/>
                    <a:pt x="69" y="685"/>
                  </a:cubicBezTo>
                  <a:cubicBezTo>
                    <a:pt x="46" y="730"/>
                    <a:pt x="46" y="753"/>
                    <a:pt x="24" y="799"/>
                  </a:cubicBezTo>
                  <a:cubicBezTo>
                    <a:pt x="1" y="822"/>
                    <a:pt x="1" y="845"/>
                    <a:pt x="1" y="867"/>
                  </a:cubicBezTo>
                  <a:cubicBezTo>
                    <a:pt x="1" y="913"/>
                    <a:pt x="24" y="936"/>
                    <a:pt x="46" y="936"/>
                  </a:cubicBezTo>
                  <a:cubicBezTo>
                    <a:pt x="69" y="959"/>
                    <a:pt x="92" y="959"/>
                    <a:pt x="115" y="959"/>
                  </a:cubicBezTo>
                  <a:cubicBezTo>
                    <a:pt x="115" y="982"/>
                    <a:pt x="115" y="982"/>
                    <a:pt x="115" y="1004"/>
                  </a:cubicBezTo>
                  <a:cubicBezTo>
                    <a:pt x="115" y="1027"/>
                    <a:pt x="138" y="1073"/>
                    <a:pt x="138" y="1096"/>
                  </a:cubicBezTo>
                  <a:cubicBezTo>
                    <a:pt x="161" y="1210"/>
                    <a:pt x="183" y="1301"/>
                    <a:pt x="206" y="1415"/>
                  </a:cubicBezTo>
                  <a:cubicBezTo>
                    <a:pt x="252" y="1507"/>
                    <a:pt x="298" y="1621"/>
                    <a:pt x="320" y="1712"/>
                  </a:cubicBezTo>
                  <a:cubicBezTo>
                    <a:pt x="366" y="1803"/>
                    <a:pt x="412" y="1895"/>
                    <a:pt x="434" y="1963"/>
                  </a:cubicBezTo>
                  <a:cubicBezTo>
                    <a:pt x="457" y="2009"/>
                    <a:pt x="480" y="2032"/>
                    <a:pt x="503" y="2077"/>
                  </a:cubicBezTo>
                  <a:cubicBezTo>
                    <a:pt x="503" y="2100"/>
                    <a:pt x="526" y="2123"/>
                    <a:pt x="526" y="2146"/>
                  </a:cubicBezTo>
                  <a:cubicBezTo>
                    <a:pt x="549" y="2168"/>
                    <a:pt x="549" y="2191"/>
                    <a:pt x="571" y="2191"/>
                  </a:cubicBezTo>
                  <a:cubicBezTo>
                    <a:pt x="594" y="2237"/>
                    <a:pt x="617" y="2237"/>
                    <a:pt x="663" y="2237"/>
                  </a:cubicBezTo>
                  <a:cubicBezTo>
                    <a:pt x="686" y="2260"/>
                    <a:pt x="686" y="2260"/>
                    <a:pt x="708" y="2260"/>
                  </a:cubicBezTo>
                  <a:cubicBezTo>
                    <a:pt x="686" y="2283"/>
                    <a:pt x="686" y="2328"/>
                    <a:pt x="686" y="2374"/>
                  </a:cubicBezTo>
                  <a:cubicBezTo>
                    <a:pt x="708" y="2442"/>
                    <a:pt x="731" y="2511"/>
                    <a:pt x="754" y="2579"/>
                  </a:cubicBezTo>
                  <a:cubicBezTo>
                    <a:pt x="777" y="2648"/>
                    <a:pt x="800" y="2716"/>
                    <a:pt x="845" y="2785"/>
                  </a:cubicBezTo>
                  <a:cubicBezTo>
                    <a:pt x="868" y="2830"/>
                    <a:pt x="891" y="2899"/>
                    <a:pt x="914" y="2945"/>
                  </a:cubicBezTo>
                  <a:cubicBezTo>
                    <a:pt x="937" y="3036"/>
                    <a:pt x="982" y="3127"/>
                    <a:pt x="1028" y="3218"/>
                  </a:cubicBezTo>
                  <a:cubicBezTo>
                    <a:pt x="1119" y="3447"/>
                    <a:pt x="1211" y="3652"/>
                    <a:pt x="1302" y="3880"/>
                  </a:cubicBezTo>
                  <a:cubicBezTo>
                    <a:pt x="1462" y="4268"/>
                    <a:pt x="1644" y="4634"/>
                    <a:pt x="1827" y="5022"/>
                  </a:cubicBezTo>
                  <a:cubicBezTo>
                    <a:pt x="1895" y="5181"/>
                    <a:pt x="1964" y="5364"/>
                    <a:pt x="2055" y="5524"/>
                  </a:cubicBezTo>
                  <a:cubicBezTo>
                    <a:pt x="2055" y="5524"/>
                    <a:pt x="2055" y="5524"/>
                    <a:pt x="2078" y="5547"/>
                  </a:cubicBezTo>
                  <a:cubicBezTo>
                    <a:pt x="2124" y="5706"/>
                    <a:pt x="2192" y="5866"/>
                    <a:pt x="2261" y="6026"/>
                  </a:cubicBezTo>
                  <a:cubicBezTo>
                    <a:pt x="2306" y="6140"/>
                    <a:pt x="2352" y="6231"/>
                    <a:pt x="2397" y="6345"/>
                  </a:cubicBezTo>
                  <a:cubicBezTo>
                    <a:pt x="2420" y="6391"/>
                    <a:pt x="2443" y="6437"/>
                    <a:pt x="2443" y="6482"/>
                  </a:cubicBezTo>
                  <a:cubicBezTo>
                    <a:pt x="2466" y="6528"/>
                    <a:pt x="2489" y="6551"/>
                    <a:pt x="2489" y="6574"/>
                  </a:cubicBezTo>
                  <a:cubicBezTo>
                    <a:pt x="2489" y="6597"/>
                    <a:pt x="2512" y="6597"/>
                    <a:pt x="2512" y="6619"/>
                  </a:cubicBezTo>
                  <a:cubicBezTo>
                    <a:pt x="2512" y="6642"/>
                    <a:pt x="2534" y="6665"/>
                    <a:pt x="2557" y="6711"/>
                  </a:cubicBezTo>
                  <a:cubicBezTo>
                    <a:pt x="2580" y="6734"/>
                    <a:pt x="2603" y="6734"/>
                    <a:pt x="2649" y="6756"/>
                  </a:cubicBezTo>
                  <a:cubicBezTo>
                    <a:pt x="2671" y="6848"/>
                    <a:pt x="2717" y="6939"/>
                    <a:pt x="2763" y="7053"/>
                  </a:cubicBezTo>
                  <a:cubicBezTo>
                    <a:pt x="2831" y="7236"/>
                    <a:pt x="2900" y="7418"/>
                    <a:pt x="2991" y="7601"/>
                  </a:cubicBezTo>
                  <a:cubicBezTo>
                    <a:pt x="3151" y="8012"/>
                    <a:pt x="3333" y="8423"/>
                    <a:pt x="3516" y="8833"/>
                  </a:cubicBezTo>
                  <a:cubicBezTo>
                    <a:pt x="3653" y="9176"/>
                    <a:pt x="3835" y="9541"/>
                    <a:pt x="3995" y="9883"/>
                  </a:cubicBezTo>
                  <a:cubicBezTo>
                    <a:pt x="4018" y="10020"/>
                    <a:pt x="4064" y="10134"/>
                    <a:pt x="4109" y="10271"/>
                  </a:cubicBezTo>
                  <a:cubicBezTo>
                    <a:pt x="4132" y="10363"/>
                    <a:pt x="4178" y="10477"/>
                    <a:pt x="4223" y="10568"/>
                  </a:cubicBezTo>
                  <a:cubicBezTo>
                    <a:pt x="4292" y="10751"/>
                    <a:pt x="4383" y="10956"/>
                    <a:pt x="4452" y="11139"/>
                  </a:cubicBezTo>
                  <a:cubicBezTo>
                    <a:pt x="4612" y="11527"/>
                    <a:pt x="4794" y="11938"/>
                    <a:pt x="4954" y="12326"/>
                  </a:cubicBezTo>
                  <a:cubicBezTo>
                    <a:pt x="5022" y="12508"/>
                    <a:pt x="5091" y="12668"/>
                    <a:pt x="5182" y="12851"/>
                  </a:cubicBezTo>
                  <a:cubicBezTo>
                    <a:pt x="5205" y="12919"/>
                    <a:pt x="5251" y="13010"/>
                    <a:pt x="5296" y="13079"/>
                  </a:cubicBezTo>
                  <a:cubicBezTo>
                    <a:pt x="5319" y="13170"/>
                    <a:pt x="5365" y="13262"/>
                    <a:pt x="5433" y="13330"/>
                  </a:cubicBezTo>
                  <a:cubicBezTo>
                    <a:pt x="5433" y="13353"/>
                    <a:pt x="5433" y="13399"/>
                    <a:pt x="5433" y="13421"/>
                  </a:cubicBezTo>
                  <a:cubicBezTo>
                    <a:pt x="5433" y="13467"/>
                    <a:pt x="5456" y="13535"/>
                    <a:pt x="5479" y="13604"/>
                  </a:cubicBezTo>
                  <a:cubicBezTo>
                    <a:pt x="5502" y="13672"/>
                    <a:pt x="5525" y="13741"/>
                    <a:pt x="5547" y="13809"/>
                  </a:cubicBezTo>
                  <a:cubicBezTo>
                    <a:pt x="5593" y="13901"/>
                    <a:pt x="5639" y="13992"/>
                    <a:pt x="5684" y="14083"/>
                  </a:cubicBezTo>
                  <a:cubicBezTo>
                    <a:pt x="5730" y="14175"/>
                    <a:pt x="5753" y="14243"/>
                    <a:pt x="5798" y="14312"/>
                  </a:cubicBezTo>
                  <a:cubicBezTo>
                    <a:pt x="5798" y="14334"/>
                    <a:pt x="5821" y="14357"/>
                    <a:pt x="5821" y="14380"/>
                  </a:cubicBezTo>
                  <a:cubicBezTo>
                    <a:pt x="5844" y="14426"/>
                    <a:pt x="5867" y="14494"/>
                    <a:pt x="5890" y="14540"/>
                  </a:cubicBezTo>
                  <a:cubicBezTo>
                    <a:pt x="5935" y="14585"/>
                    <a:pt x="5958" y="14654"/>
                    <a:pt x="6004" y="14700"/>
                  </a:cubicBezTo>
                  <a:cubicBezTo>
                    <a:pt x="6050" y="14722"/>
                    <a:pt x="6072" y="14745"/>
                    <a:pt x="6118" y="14768"/>
                  </a:cubicBezTo>
                  <a:lnTo>
                    <a:pt x="6255" y="14768"/>
                  </a:lnTo>
                  <a:cubicBezTo>
                    <a:pt x="6278" y="14745"/>
                    <a:pt x="6301" y="14745"/>
                    <a:pt x="6301" y="14745"/>
                  </a:cubicBezTo>
                  <a:cubicBezTo>
                    <a:pt x="6323" y="14745"/>
                    <a:pt x="6346" y="14722"/>
                    <a:pt x="6346" y="14722"/>
                  </a:cubicBezTo>
                  <a:lnTo>
                    <a:pt x="6415" y="14722"/>
                  </a:lnTo>
                  <a:cubicBezTo>
                    <a:pt x="6438" y="14722"/>
                    <a:pt x="6483" y="14722"/>
                    <a:pt x="6506" y="14700"/>
                  </a:cubicBezTo>
                  <a:cubicBezTo>
                    <a:pt x="6529" y="14700"/>
                    <a:pt x="6575" y="14654"/>
                    <a:pt x="6597" y="14631"/>
                  </a:cubicBezTo>
                  <a:cubicBezTo>
                    <a:pt x="6597" y="14608"/>
                    <a:pt x="6620" y="14585"/>
                    <a:pt x="6620" y="14563"/>
                  </a:cubicBezTo>
                  <a:cubicBezTo>
                    <a:pt x="6643" y="14517"/>
                    <a:pt x="6643" y="14471"/>
                    <a:pt x="6643" y="14448"/>
                  </a:cubicBezTo>
                  <a:cubicBezTo>
                    <a:pt x="6643" y="14426"/>
                    <a:pt x="6643" y="14403"/>
                    <a:pt x="6643" y="14380"/>
                  </a:cubicBezTo>
                  <a:cubicBezTo>
                    <a:pt x="6666" y="14357"/>
                    <a:pt x="6666" y="14334"/>
                    <a:pt x="6666" y="14312"/>
                  </a:cubicBezTo>
                  <a:cubicBezTo>
                    <a:pt x="6666" y="14289"/>
                    <a:pt x="6666" y="14266"/>
                    <a:pt x="6643" y="14220"/>
                  </a:cubicBezTo>
                  <a:cubicBezTo>
                    <a:pt x="6643" y="14197"/>
                    <a:pt x="6643" y="14197"/>
                    <a:pt x="6620" y="14175"/>
                  </a:cubicBezTo>
                  <a:cubicBezTo>
                    <a:pt x="6620" y="14152"/>
                    <a:pt x="6620" y="14129"/>
                    <a:pt x="6597" y="14106"/>
                  </a:cubicBezTo>
                  <a:cubicBezTo>
                    <a:pt x="6575" y="14015"/>
                    <a:pt x="6552" y="13946"/>
                    <a:pt x="6529" y="13878"/>
                  </a:cubicBezTo>
                  <a:cubicBezTo>
                    <a:pt x="6506" y="13832"/>
                    <a:pt x="6460" y="13764"/>
                    <a:pt x="6415" y="13718"/>
                  </a:cubicBezTo>
                  <a:cubicBezTo>
                    <a:pt x="6415" y="13695"/>
                    <a:pt x="6392" y="13695"/>
                    <a:pt x="6392" y="13672"/>
                  </a:cubicBezTo>
                  <a:cubicBezTo>
                    <a:pt x="6369" y="13650"/>
                    <a:pt x="6369" y="13604"/>
                    <a:pt x="6346" y="13558"/>
                  </a:cubicBezTo>
                  <a:cubicBezTo>
                    <a:pt x="6301" y="13467"/>
                    <a:pt x="6255" y="13376"/>
                    <a:pt x="6209" y="13262"/>
                  </a:cubicBezTo>
                  <a:cubicBezTo>
                    <a:pt x="6141" y="13079"/>
                    <a:pt x="6072" y="12896"/>
                    <a:pt x="6004" y="12714"/>
                  </a:cubicBezTo>
                  <a:cubicBezTo>
                    <a:pt x="5981" y="12668"/>
                    <a:pt x="5958" y="12600"/>
                    <a:pt x="5913" y="12554"/>
                  </a:cubicBezTo>
                  <a:cubicBezTo>
                    <a:pt x="5913" y="12508"/>
                    <a:pt x="5890" y="12463"/>
                    <a:pt x="5867" y="12417"/>
                  </a:cubicBezTo>
                  <a:cubicBezTo>
                    <a:pt x="5844" y="12371"/>
                    <a:pt x="5821" y="12326"/>
                    <a:pt x="5821" y="12280"/>
                  </a:cubicBezTo>
                  <a:cubicBezTo>
                    <a:pt x="5776" y="12212"/>
                    <a:pt x="5753" y="12143"/>
                    <a:pt x="5730" y="12075"/>
                  </a:cubicBezTo>
                  <a:cubicBezTo>
                    <a:pt x="5684" y="11938"/>
                    <a:pt x="5616" y="11801"/>
                    <a:pt x="5570" y="11664"/>
                  </a:cubicBezTo>
                  <a:cubicBezTo>
                    <a:pt x="5456" y="11367"/>
                    <a:pt x="5342" y="11093"/>
                    <a:pt x="5228" y="10796"/>
                  </a:cubicBezTo>
                  <a:cubicBezTo>
                    <a:pt x="5205" y="10728"/>
                    <a:pt x="5182" y="10682"/>
                    <a:pt x="5159" y="10614"/>
                  </a:cubicBezTo>
                  <a:cubicBezTo>
                    <a:pt x="5159" y="10637"/>
                    <a:pt x="5159" y="10659"/>
                    <a:pt x="5159" y="10659"/>
                  </a:cubicBezTo>
                  <a:cubicBezTo>
                    <a:pt x="5137" y="10614"/>
                    <a:pt x="5114" y="10545"/>
                    <a:pt x="5091" y="10477"/>
                  </a:cubicBezTo>
                  <a:cubicBezTo>
                    <a:pt x="5068" y="10408"/>
                    <a:pt x="5045" y="10340"/>
                    <a:pt x="5022" y="10271"/>
                  </a:cubicBezTo>
                  <a:cubicBezTo>
                    <a:pt x="5000" y="10249"/>
                    <a:pt x="4977" y="10226"/>
                    <a:pt x="4954" y="10203"/>
                  </a:cubicBezTo>
                  <a:cubicBezTo>
                    <a:pt x="4954" y="10180"/>
                    <a:pt x="4954" y="10180"/>
                    <a:pt x="4954" y="10157"/>
                  </a:cubicBezTo>
                  <a:cubicBezTo>
                    <a:pt x="4931" y="10089"/>
                    <a:pt x="4908" y="10020"/>
                    <a:pt x="4885" y="9975"/>
                  </a:cubicBezTo>
                  <a:cubicBezTo>
                    <a:pt x="4863" y="9929"/>
                    <a:pt x="4840" y="9861"/>
                    <a:pt x="4817" y="9815"/>
                  </a:cubicBezTo>
                  <a:cubicBezTo>
                    <a:pt x="4794" y="9724"/>
                    <a:pt x="4748" y="9632"/>
                    <a:pt x="4703" y="9541"/>
                  </a:cubicBezTo>
                  <a:cubicBezTo>
                    <a:pt x="4634" y="9358"/>
                    <a:pt x="4543" y="9153"/>
                    <a:pt x="4452" y="8970"/>
                  </a:cubicBezTo>
                  <a:cubicBezTo>
                    <a:pt x="4269" y="8560"/>
                    <a:pt x="4087" y="8149"/>
                    <a:pt x="3904" y="7738"/>
                  </a:cubicBezTo>
                  <a:cubicBezTo>
                    <a:pt x="3813" y="7532"/>
                    <a:pt x="3721" y="7327"/>
                    <a:pt x="3630" y="7099"/>
                  </a:cubicBezTo>
                  <a:cubicBezTo>
                    <a:pt x="3630" y="7053"/>
                    <a:pt x="3607" y="7007"/>
                    <a:pt x="3584" y="6985"/>
                  </a:cubicBezTo>
                  <a:cubicBezTo>
                    <a:pt x="3562" y="6962"/>
                    <a:pt x="3562" y="6939"/>
                    <a:pt x="3539" y="6916"/>
                  </a:cubicBezTo>
                  <a:lnTo>
                    <a:pt x="3516" y="6916"/>
                  </a:lnTo>
                  <a:cubicBezTo>
                    <a:pt x="3493" y="6848"/>
                    <a:pt x="3470" y="6802"/>
                    <a:pt x="3447" y="6756"/>
                  </a:cubicBezTo>
                  <a:cubicBezTo>
                    <a:pt x="3470" y="6711"/>
                    <a:pt x="3470" y="6688"/>
                    <a:pt x="3470" y="6642"/>
                  </a:cubicBezTo>
                  <a:cubicBezTo>
                    <a:pt x="3425" y="6551"/>
                    <a:pt x="3402" y="6460"/>
                    <a:pt x="3356" y="6368"/>
                  </a:cubicBezTo>
                  <a:lnTo>
                    <a:pt x="3265" y="6186"/>
                  </a:lnTo>
                  <a:cubicBezTo>
                    <a:pt x="3219" y="6094"/>
                    <a:pt x="3174" y="6003"/>
                    <a:pt x="3128" y="5889"/>
                  </a:cubicBezTo>
                  <a:cubicBezTo>
                    <a:pt x="3082" y="5798"/>
                    <a:pt x="3037" y="5706"/>
                    <a:pt x="2968" y="5615"/>
                  </a:cubicBezTo>
                  <a:cubicBezTo>
                    <a:pt x="2968" y="5569"/>
                    <a:pt x="2945" y="5547"/>
                    <a:pt x="2922" y="5501"/>
                  </a:cubicBezTo>
                  <a:cubicBezTo>
                    <a:pt x="2808" y="5227"/>
                    <a:pt x="2694" y="4953"/>
                    <a:pt x="2580" y="4679"/>
                  </a:cubicBezTo>
                  <a:cubicBezTo>
                    <a:pt x="2443" y="4383"/>
                    <a:pt x="2306" y="4063"/>
                    <a:pt x="2192" y="3743"/>
                  </a:cubicBezTo>
                  <a:cubicBezTo>
                    <a:pt x="2169" y="3721"/>
                    <a:pt x="2169" y="3675"/>
                    <a:pt x="2146" y="3652"/>
                  </a:cubicBezTo>
                  <a:cubicBezTo>
                    <a:pt x="2146" y="3629"/>
                    <a:pt x="2124" y="3606"/>
                    <a:pt x="2124" y="3606"/>
                  </a:cubicBezTo>
                  <a:cubicBezTo>
                    <a:pt x="2101" y="3561"/>
                    <a:pt x="2101" y="3561"/>
                    <a:pt x="2055" y="3538"/>
                  </a:cubicBezTo>
                  <a:lnTo>
                    <a:pt x="2032" y="3538"/>
                  </a:lnTo>
                  <a:cubicBezTo>
                    <a:pt x="2009" y="3447"/>
                    <a:pt x="1964" y="3378"/>
                    <a:pt x="1941" y="3287"/>
                  </a:cubicBezTo>
                  <a:cubicBezTo>
                    <a:pt x="1895" y="3196"/>
                    <a:pt x="1850" y="3104"/>
                    <a:pt x="1827" y="2990"/>
                  </a:cubicBezTo>
                  <a:cubicBezTo>
                    <a:pt x="1781" y="2899"/>
                    <a:pt x="1758" y="2808"/>
                    <a:pt x="1713" y="2716"/>
                  </a:cubicBezTo>
                  <a:cubicBezTo>
                    <a:pt x="1621" y="2534"/>
                    <a:pt x="1553" y="2328"/>
                    <a:pt x="1462" y="2123"/>
                  </a:cubicBezTo>
                  <a:cubicBezTo>
                    <a:pt x="1393" y="1940"/>
                    <a:pt x="1348" y="1780"/>
                    <a:pt x="1279" y="1598"/>
                  </a:cubicBezTo>
                  <a:cubicBezTo>
                    <a:pt x="1188" y="1438"/>
                    <a:pt x="1119" y="1255"/>
                    <a:pt x="1051" y="1096"/>
                  </a:cubicBezTo>
                  <a:cubicBezTo>
                    <a:pt x="1028" y="1050"/>
                    <a:pt x="1005" y="1004"/>
                    <a:pt x="982" y="959"/>
                  </a:cubicBezTo>
                  <a:cubicBezTo>
                    <a:pt x="937" y="867"/>
                    <a:pt x="914" y="776"/>
                    <a:pt x="868" y="685"/>
                  </a:cubicBezTo>
                  <a:cubicBezTo>
                    <a:pt x="868" y="639"/>
                    <a:pt x="845" y="616"/>
                    <a:pt x="823" y="571"/>
                  </a:cubicBezTo>
                  <a:cubicBezTo>
                    <a:pt x="800" y="571"/>
                    <a:pt x="800" y="548"/>
                    <a:pt x="777" y="548"/>
                  </a:cubicBezTo>
                  <a:cubicBezTo>
                    <a:pt x="777" y="525"/>
                    <a:pt x="754" y="525"/>
                    <a:pt x="754" y="525"/>
                  </a:cubicBezTo>
                  <a:lnTo>
                    <a:pt x="731" y="525"/>
                  </a:lnTo>
                  <a:cubicBezTo>
                    <a:pt x="731" y="457"/>
                    <a:pt x="731" y="388"/>
                    <a:pt x="708" y="342"/>
                  </a:cubicBezTo>
                  <a:lnTo>
                    <a:pt x="708" y="183"/>
                  </a:lnTo>
                  <a:cubicBezTo>
                    <a:pt x="708" y="160"/>
                    <a:pt x="686" y="137"/>
                    <a:pt x="686" y="91"/>
                  </a:cubicBezTo>
                  <a:cubicBezTo>
                    <a:pt x="686" y="69"/>
                    <a:pt x="663" y="46"/>
                    <a:pt x="640" y="23"/>
                  </a:cubicBezTo>
                  <a:cubicBezTo>
                    <a:pt x="617" y="0"/>
                    <a:pt x="594" y="0"/>
                    <a:pt x="57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768219" y="1308424"/>
              <a:ext cx="208333" cy="463551"/>
            </a:xfrm>
            <a:custGeom>
              <a:avLst/>
              <a:gdLst/>
              <a:ahLst/>
              <a:cxnLst/>
              <a:rect l="l" t="t" r="r" b="b"/>
              <a:pathLst>
                <a:path w="3768" h="8384" extrusionOk="0">
                  <a:moveTo>
                    <a:pt x="47" y="1"/>
                  </a:moveTo>
                  <a:cubicBezTo>
                    <a:pt x="24" y="24"/>
                    <a:pt x="1" y="46"/>
                    <a:pt x="24" y="69"/>
                  </a:cubicBezTo>
                  <a:cubicBezTo>
                    <a:pt x="69" y="206"/>
                    <a:pt x="115" y="320"/>
                    <a:pt x="184" y="435"/>
                  </a:cubicBezTo>
                  <a:cubicBezTo>
                    <a:pt x="229" y="571"/>
                    <a:pt x="275" y="686"/>
                    <a:pt x="321" y="800"/>
                  </a:cubicBezTo>
                  <a:cubicBezTo>
                    <a:pt x="435" y="1074"/>
                    <a:pt x="549" y="1325"/>
                    <a:pt x="640" y="1599"/>
                  </a:cubicBezTo>
                  <a:cubicBezTo>
                    <a:pt x="846" y="2101"/>
                    <a:pt x="1051" y="2603"/>
                    <a:pt x="1256" y="3105"/>
                  </a:cubicBezTo>
                  <a:cubicBezTo>
                    <a:pt x="1667" y="4087"/>
                    <a:pt x="2078" y="5068"/>
                    <a:pt x="2512" y="6050"/>
                  </a:cubicBezTo>
                  <a:cubicBezTo>
                    <a:pt x="2649" y="6392"/>
                    <a:pt x="2808" y="6757"/>
                    <a:pt x="2968" y="7122"/>
                  </a:cubicBezTo>
                  <a:cubicBezTo>
                    <a:pt x="3037" y="7328"/>
                    <a:pt x="3128" y="7533"/>
                    <a:pt x="3219" y="7739"/>
                  </a:cubicBezTo>
                  <a:cubicBezTo>
                    <a:pt x="3288" y="7921"/>
                    <a:pt x="3379" y="8127"/>
                    <a:pt x="3470" y="8309"/>
                  </a:cubicBezTo>
                  <a:cubicBezTo>
                    <a:pt x="3508" y="8347"/>
                    <a:pt x="3560" y="8384"/>
                    <a:pt x="3603" y="8384"/>
                  </a:cubicBezTo>
                  <a:cubicBezTo>
                    <a:pt x="3613" y="8384"/>
                    <a:pt x="3622" y="8382"/>
                    <a:pt x="3630" y="8378"/>
                  </a:cubicBezTo>
                  <a:cubicBezTo>
                    <a:pt x="3676" y="8378"/>
                    <a:pt x="3721" y="8332"/>
                    <a:pt x="3744" y="8309"/>
                  </a:cubicBezTo>
                  <a:cubicBezTo>
                    <a:pt x="3744" y="8286"/>
                    <a:pt x="3767" y="8241"/>
                    <a:pt x="3744" y="8195"/>
                  </a:cubicBezTo>
                  <a:cubicBezTo>
                    <a:pt x="3676" y="7944"/>
                    <a:pt x="3562" y="7716"/>
                    <a:pt x="3470" y="7488"/>
                  </a:cubicBezTo>
                  <a:cubicBezTo>
                    <a:pt x="3356" y="7236"/>
                    <a:pt x="3242" y="6985"/>
                    <a:pt x="3128" y="6734"/>
                  </a:cubicBezTo>
                  <a:cubicBezTo>
                    <a:pt x="2923" y="6301"/>
                    <a:pt x="2740" y="5867"/>
                    <a:pt x="2535" y="5433"/>
                  </a:cubicBezTo>
                  <a:cubicBezTo>
                    <a:pt x="2329" y="4931"/>
                    <a:pt x="2101" y="4406"/>
                    <a:pt x="1873" y="3904"/>
                  </a:cubicBezTo>
                  <a:cubicBezTo>
                    <a:pt x="1644" y="3425"/>
                    <a:pt x="1439" y="2945"/>
                    <a:pt x="1211" y="2466"/>
                  </a:cubicBezTo>
                  <a:cubicBezTo>
                    <a:pt x="1119" y="2261"/>
                    <a:pt x="1028" y="2078"/>
                    <a:pt x="937" y="1873"/>
                  </a:cubicBezTo>
                  <a:cubicBezTo>
                    <a:pt x="846" y="1667"/>
                    <a:pt x="754" y="1462"/>
                    <a:pt x="663" y="1256"/>
                  </a:cubicBezTo>
                  <a:cubicBezTo>
                    <a:pt x="572" y="1051"/>
                    <a:pt x="480" y="845"/>
                    <a:pt x="366" y="640"/>
                  </a:cubicBezTo>
                  <a:cubicBezTo>
                    <a:pt x="275" y="435"/>
                    <a:pt x="184" y="229"/>
                    <a:pt x="115" y="24"/>
                  </a:cubicBezTo>
                  <a:cubicBezTo>
                    <a:pt x="92" y="1"/>
                    <a:pt x="69"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977716" y="1798133"/>
              <a:ext cx="37929" cy="66901"/>
            </a:xfrm>
            <a:custGeom>
              <a:avLst/>
              <a:gdLst/>
              <a:ahLst/>
              <a:cxnLst/>
              <a:rect l="l" t="t" r="r" b="b"/>
              <a:pathLst>
                <a:path w="686" h="1210" extrusionOk="0">
                  <a:moveTo>
                    <a:pt x="92" y="0"/>
                  </a:moveTo>
                  <a:cubicBezTo>
                    <a:pt x="47" y="23"/>
                    <a:pt x="24" y="46"/>
                    <a:pt x="24" y="91"/>
                  </a:cubicBezTo>
                  <a:cubicBezTo>
                    <a:pt x="1" y="114"/>
                    <a:pt x="24" y="160"/>
                    <a:pt x="24" y="183"/>
                  </a:cubicBezTo>
                  <a:cubicBezTo>
                    <a:pt x="115" y="342"/>
                    <a:pt x="184" y="525"/>
                    <a:pt x="252" y="685"/>
                  </a:cubicBezTo>
                  <a:cubicBezTo>
                    <a:pt x="275" y="776"/>
                    <a:pt x="321" y="845"/>
                    <a:pt x="343" y="936"/>
                  </a:cubicBezTo>
                  <a:cubicBezTo>
                    <a:pt x="366" y="982"/>
                    <a:pt x="366" y="1004"/>
                    <a:pt x="389" y="1050"/>
                  </a:cubicBezTo>
                  <a:cubicBezTo>
                    <a:pt x="412" y="1096"/>
                    <a:pt x="435" y="1141"/>
                    <a:pt x="457" y="1164"/>
                  </a:cubicBezTo>
                  <a:cubicBezTo>
                    <a:pt x="503" y="1210"/>
                    <a:pt x="549" y="1210"/>
                    <a:pt x="594" y="1210"/>
                  </a:cubicBezTo>
                  <a:cubicBezTo>
                    <a:pt x="640" y="1187"/>
                    <a:pt x="686" y="1141"/>
                    <a:pt x="686" y="1096"/>
                  </a:cubicBezTo>
                  <a:cubicBezTo>
                    <a:pt x="686" y="1050"/>
                    <a:pt x="686" y="1004"/>
                    <a:pt x="663" y="982"/>
                  </a:cubicBezTo>
                  <a:cubicBezTo>
                    <a:pt x="640" y="936"/>
                    <a:pt x="640" y="890"/>
                    <a:pt x="617" y="867"/>
                  </a:cubicBezTo>
                  <a:cubicBezTo>
                    <a:pt x="572" y="776"/>
                    <a:pt x="526" y="685"/>
                    <a:pt x="480" y="594"/>
                  </a:cubicBezTo>
                  <a:cubicBezTo>
                    <a:pt x="412" y="411"/>
                    <a:pt x="343" y="251"/>
                    <a:pt x="252" y="69"/>
                  </a:cubicBezTo>
                  <a:cubicBezTo>
                    <a:pt x="229" y="23"/>
                    <a:pt x="184"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1073645" y="1877641"/>
              <a:ext cx="95983" cy="119924"/>
            </a:xfrm>
            <a:custGeom>
              <a:avLst/>
              <a:gdLst/>
              <a:ahLst/>
              <a:cxnLst/>
              <a:rect l="l" t="t" r="r" b="b"/>
              <a:pathLst>
                <a:path w="1736" h="2169" extrusionOk="0">
                  <a:moveTo>
                    <a:pt x="1028" y="0"/>
                  </a:moveTo>
                  <a:cubicBezTo>
                    <a:pt x="959" y="0"/>
                    <a:pt x="891" y="23"/>
                    <a:pt x="868" y="69"/>
                  </a:cubicBezTo>
                  <a:cubicBezTo>
                    <a:pt x="845" y="91"/>
                    <a:pt x="822" y="114"/>
                    <a:pt x="800" y="137"/>
                  </a:cubicBezTo>
                  <a:cubicBezTo>
                    <a:pt x="800" y="160"/>
                    <a:pt x="800" y="160"/>
                    <a:pt x="800" y="160"/>
                  </a:cubicBezTo>
                  <a:cubicBezTo>
                    <a:pt x="777" y="183"/>
                    <a:pt x="754" y="205"/>
                    <a:pt x="731" y="228"/>
                  </a:cubicBezTo>
                  <a:cubicBezTo>
                    <a:pt x="685" y="251"/>
                    <a:pt x="640" y="297"/>
                    <a:pt x="594" y="320"/>
                  </a:cubicBezTo>
                  <a:cubicBezTo>
                    <a:pt x="526" y="342"/>
                    <a:pt x="457" y="411"/>
                    <a:pt x="412" y="457"/>
                  </a:cubicBezTo>
                  <a:cubicBezTo>
                    <a:pt x="366" y="479"/>
                    <a:pt x="343" y="525"/>
                    <a:pt x="320" y="548"/>
                  </a:cubicBezTo>
                  <a:cubicBezTo>
                    <a:pt x="297" y="571"/>
                    <a:pt x="297" y="593"/>
                    <a:pt x="275" y="616"/>
                  </a:cubicBezTo>
                  <a:cubicBezTo>
                    <a:pt x="229" y="616"/>
                    <a:pt x="183" y="593"/>
                    <a:pt x="138" y="593"/>
                  </a:cubicBezTo>
                  <a:cubicBezTo>
                    <a:pt x="126" y="588"/>
                    <a:pt x="113" y="585"/>
                    <a:pt x="101" y="585"/>
                  </a:cubicBezTo>
                  <a:cubicBezTo>
                    <a:pt x="62" y="585"/>
                    <a:pt x="24" y="611"/>
                    <a:pt x="24" y="662"/>
                  </a:cubicBezTo>
                  <a:cubicBezTo>
                    <a:pt x="1" y="708"/>
                    <a:pt x="24" y="776"/>
                    <a:pt x="92" y="776"/>
                  </a:cubicBezTo>
                  <a:cubicBezTo>
                    <a:pt x="115" y="799"/>
                    <a:pt x="138" y="799"/>
                    <a:pt x="183" y="822"/>
                  </a:cubicBezTo>
                  <a:cubicBezTo>
                    <a:pt x="229" y="845"/>
                    <a:pt x="275" y="867"/>
                    <a:pt x="297" y="890"/>
                  </a:cubicBezTo>
                  <a:cubicBezTo>
                    <a:pt x="320" y="913"/>
                    <a:pt x="343" y="913"/>
                    <a:pt x="343" y="936"/>
                  </a:cubicBezTo>
                  <a:cubicBezTo>
                    <a:pt x="434" y="1004"/>
                    <a:pt x="503" y="1096"/>
                    <a:pt x="571" y="1164"/>
                  </a:cubicBezTo>
                  <a:cubicBezTo>
                    <a:pt x="617" y="1233"/>
                    <a:pt x="640" y="1278"/>
                    <a:pt x="685" y="1324"/>
                  </a:cubicBezTo>
                  <a:cubicBezTo>
                    <a:pt x="727" y="1387"/>
                    <a:pt x="769" y="1449"/>
                    <a:pt x="793" y="1530"/>
                  </a:cubicBezTo>
                  <a:lnTo>
                    <a:pt x="793" y="1530"/>
                  </a:lnTo>
                  <a:cubicBezTo>
                    <a:pt x="787" y="1516"/>
                    <a:pt x="777" y="1507"/>
                    <a:pt x="777" y="1507"/>
                  </a:cubicBezTo>
                  <a:lnTo>
                    <a:pt x="777" y="1507"/>
                  </a:lnTo>
                  <a:cubicBezTo>
                    <a:pt x="822" y="1621"/>
                    <a:pt x="868" y="1758"/>
                    <a:pt x="891" y="1872"/>
                  </a:cubicBezTo>
                  <a:cubicBezTo>
                    <a:pt x="891" y="1917"/>
                    <a:pt x="891" y="1940"/>
                    <a:pt x="891" y="1963"/>
                  </a:cubicBezTo>
                  <a:cubicBezTo>
                    <a:pt x="891" y="1986"/>
                    <a:pt x="891" y="2054"/>
                    <a:pt x="914" y="2077"/>
                  </a:cubicBezTo>
                  <a:cubicBezTo>
                    <a:pt x="914" y="2100"/>
                    <a:pt x="937" y="2146"/>
                    <a:pt x="959" y="2146"/>
                  </a:cubicBezTo>
                  <a:cubicBezTo>
                    <a:pt x="982" y="2168"/>
                    <a:pt x="1028" y="2168"/>
                    <a:pt x="1051" y="2168"/>
                  </a:cubicBezTo>
                  <a:cubicBezTo>
                    <a:pt x="1165" y="2146"/>
                    <a:pt x="1165" y="2031"/>
                    <a:pt x="1165" y="1940"/>
                  </a:cubicBezTo>
                  <a:cubicBezTo>
                    <a:pt x="1165" y="1895"/>
                    <a:pt x="1165" y="1826"/>
                    <a:pt x="1165" y="1780"/>
                  </a:cubicBezTo>
                  <a:lnTo>
                    <a:pt x="1188" y="1780"/>
                  </a:lnTo>
                  <a:cubicBezTo>
                    <a:pt x="1200" y="1787"/>
                    <a:pt x="1215" y="1789"/>
                    <a:pt x="1232" y="1789"/>
                  </a:cubicBezTo>
                  <a:cubicBezTo>
                    <a:pt x="1279" y="1789"/>
                    <a:pt x="1337" y="1768"/>
                    <a:pt x="1370" y="1735"/>
                  </a:cubicBezTo>
                  <a:cubicBezTo>
                    <a:pt x="1416" y="1689"/>
                    <a:pt x="1416" y="1643"/>
                    <a:pt x="1439" y="1598"/>
                  </a:cubicBezTo>
                  <a:cubicBezTo>
                    <a:pt x="1462" y="1552"/>
                    <a:pt x="1484" y="1529"/>
                    <a:pt x="1507" y="1484"/>
                  </a:cubicBezTo>
                  <a:cubicBezTo>
                    <a:pt x="1553" y="1392"/>
                    <a:pt x="1598" y="1301"/>
                    <a:pt x="1644" y="1187"/>
                  </a:cubicBezTo>
                  <a:cubicBezTo>
                    <a:pt x="1667" y="1141"/>
                    <a:pt x="1690" y="1096"/>
                    <a:pt x="1690" y="1050"/>
                  </a:cubicBezTo>
                  <a:cubicBezTo>
                    <a:pt x="1713" y="982"/>
                    <a:pt x="1713" y="936"/>
                    <a:pt x="1735" y="867"/>
                  </a:cubicBezTo>
                  <a:cubicBezTo>
                    <a:pt x="1735" y="822"/>
                    <a:pt x="1735" y="776"/>
                    <a:pt x="1735" y="730"/>
                  </a:cubicBezTo>
                  <a:cubicBezTo>
                    <a:pt x="1713" y="685"/>
                    <a:pt x="1713" y="662"/>
                    <a:pt x="1713" y="616"/>
                  </a:cubicBezTo>
                  <a:cubicBezTo>
                    <a:pt x="1690" y="593"/>
                    <a:pt x="1690" y="571"/>
                    <a:pt x="1690" y="548"/>
                  </a:cubicBezTo>
                  <a:cubicBezTo>
                    <a:pt x="1667" y="479"/>
                    <a:pt x="1644" y="434"/>
                    <a:pt x="1621" y="388"/>
                  </a:cubicBezTo>
                  <a:cubicBezTo>
                    <a:pt x="1598" y="365"/>
                    <a:pt x="1576" y="320"/>
                    <a:pt x="1530" y="274"/>
                  </a:cubicBezTo>
                  <a:cubicBezTo>
                    <a:pt x="1507" y="228"/>
                    <a:pt x="1462" y="205"/>
                    <a:pt x="1416" y="183"/>
                  </a:cubicBezTo>
                  <a:cubicBezTo>
                    <a:pt x="1370" y="160"/>
                    <a:pt x="1347" y="137"/>
                    <a:pt x="1302" y="114"/>
                  </a:cubicBezTo>
                  <a:cubicBezTo>
                    <a:pt x="1279" y="91"/>
                    <a:pt x="1233" y="69"/>
                    <a:pt x="1210" y="46"/>
                  </a:cubicBezTo>
                  <a:cubicBezTo>
                    <a:pt x="1165" y="46"/>
                    <a:pt x="1142" y="23"/>
                    <a:pt x="1119" y="23"/>
                  </a:cubicBezTo>
                  <a:cubicBezTo>
                    <a:pt x="1096" y="0"/>
                    <a:pt x="1051" y="0"/>
                    <a:pt x="102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1127940" y="1948302"/>
              <a:ext cx="73259" cy="99743"/>
            </a:xfrm>
            <a:custGeom>
              <a:avLst/>
              <a:gdLst/>
              <a:ahLst/>
              <a:cxnLst/>
              <a:rect l="l" t="t" r="r" b="b"/>
              <a:pathLst>
                <a:path w="1325" h="1804" extrusionOk="0">
                  <a:moveTo>
                    <a:pt x="776" y="0"/>
                  </a:moveTo>
                  <a:cubicBezTo>
                    <a:pt x="731" y="0"/>
                    <a:pt x="685" y="0"/>
                    <a:pt x="639" y="46"/>
                  </a:cubicBezTo>
                  <a:cubicBezTo>
                    <a:pt x="616" y="69"/>
                    <a:pt x="594" y="114"/>
                    <a:pt x="594" y="160"/>
                  </a:cubicBezTo>
                  <a:cubicBezTo>
                    <a:pt x="594" y="183"/>
                    <a:pt x="594" y="183"/>
                    <a:pt x="594" y="183"/>
                  </a:cubicBezTo>
                  <a:cubicBezTo>
                    <a:pt x="571" y="206"/>
                    <a:pt x="548" y="206"/>
                    <a:pt x="525" y="229"/>
                  </a:cubicBezTo>
                  <a:cubicBezTo>
                    <a:pt x="525" y="251"/>
                    <a:pt x="502" y="274"/>
                    <a:pt x="502" y="297"/>
                  </a:cubicBezTo>
                  <a:cubicBezTo>
                    <a:pt x="480" y="343"/>
                    <a:pt x="480" y="388"/>
                    <a:pt x="502" y="434"/>
                  </a:cubicBezTo>
                  <a:cubicBezTo>
                    <a:pt x="525" y="457"/>
                    <a:pt x="525" y="480"/>
                    <a:pt x="548" y="502"/>
                  </a:cubicBezTo>
                  <a:cubicBezTo>
                    <a:pt x="525" y="480"/>
                    <a:pt x="480" y="480"/>
                    <a:pt x="434" y="480"/>
                  </a:cubicBezTo>
                  <a:cubicBezTo>
                    <a:pt x="388" y="480"/>
                    <a:pt x="365" y="480"/>
                    <a:pt x="343" y="502"/>
                  </a:cubicBezTo>
                  <a:cubicBezTo>
                    <a:pt x="320" y="525"/>
                    <a:pt x="320" y="548"/>
                    <a:pt x="297" y="571"/>
                  </a:cubicBezTo>
                  <a:cubicBezTo>
                    <a:pt x="297" y="594"/>
                    <a:pt x="297" y="617"/>
                    <a:pt x="297" y="639"/>
                  </a:cubicBezTo>
                  <a:cubicBezTo>
                    <a:pt x="297" y="662"/>
                    <a:pt x="320" y="685"/>
                    <a:pt x="320" y="708"/>
                  </a:cubicBezTo>
                  <a:cubicBezTo>
                    <a:pt x="297" y="685"/>
                    <a:pt x="251" y="662"/>
                    <a:pt x="228" y="662"/>
                  </a:cubicBezTo>
                  <a:cubicBezTo>
                    <a:pt x="183" y="662"/>
                    <a:pt x="137" y="639"/>
                    <a:pt x="114" y="639"/>
                  </a:cubicBezTo>
                  <a:cubicBezTo>
                    <a:pt x="46" y="639"/>
                    <a:pt x="0" y="685"/>
                    <a:pt x="0" y="753"/>
                  </a:cubicBezTo>
                  <a:cubicBezTo>
                    <a:pt x="0" y="799"/>
                    <a:pt x="46" y="845"/>
                    <a:pt x="114" y="845"/>
                  </a:cubicBezTo>
                  <a:lnTo>
                    <a:pt x="160" y="845"/>
                  </a:lnTo>
                  <a:cubicBezTo>
                    <a:pt x="183" y="845"/>
                    <a:pt x="183" y="868"/>
                    <a:pt x="206" y="868"/>
                  </a:cubicBezTo>
                  <a:cubicBezTo>
                    <a:pt x="228" y="890"/>
                    <a:pt x="251" y="890"/>
                    <a:pt x="297" y="913"/>
                  </a:cubicBezTo>
                  <a:cubicBezTo>
                    <a:pt x="320" y="936"/>
                    <a:pt x="365" y="982"/>
                    <a:pt x="388" y="1027"/>
                  </a:cubicBezTo>
                  <a:cubicBezTo>
                    <a:pt x="457" y="1096"/>
                    <a:pt x="502" y="1187"/>
                    <a:pt x="548" y="1278"/>
                  </a:cubicBezTo>
                  <a:cubicBezTo>
                    <a:pt x="571" y="1347"/>
                    <a:pt x="594" y="1438"/>
                    <a:pt x="616" y="1507"/>
                  </a:cubicBezTo>
                  <a:cubicBezTo>
                    <a:pt x="616" y="1552"/>
                    <a:pt x="616" y="1598"/>
                    <a:pt x="639" y="1621"/>
                  </a:cubicBezTo>
                  <a:cubicBezTo>
                    <a:pt x="639" y="1666"/>
                    <a:pt x="639" y="1712"/>
                    <a:pt x="662" y="1735"/>
                  </a:cubicBezTo>
                  <a:cubicBezTo>
                    <a:pt x="685" y="1781"/>
                    <a:pt x="731" y="1803"/>
                    <a:pt x="776" y="1803"/>
                  </a:cubicBezTo>
                  <a:cubicBezTo>
                    <a:pt x="845" y="1803"/>
                    <a:pt x="890" y="1781"/>
                    <a:pt x="913" y="1735"/>
                  </a:cubicBezTo>
                  <a:cubicBezTo>
                    <a:pt x="936" y="1689"/>
                    <a:pt x="936" y="1644"/>
                    <a:pt x="936" y="1598"/>
                  </a:cubicBezTo>
                  <a:cubicBezTo>
                    <a:pt x="959" y="1552"/>
                    <a:pt x="959" y="1507"/>
                    <a:pt x="959" y="1461"/>
                  </a:cubicBezTo>
                  <a:cubicBezTo>
                    <a:pt x="1004" y="1461"/>
                    <a:pt x="1050" y="1438"/>
                    <a:pt x="1073" y="1415"/>
                  </a:cubicBezTo>
                  <a:cubicBezTo>
                    <a:pt x="1096" y="1370"/>
                    <a:pt x="1119" y="1347"/>
                    <a:pt x="1119" y="1301"/>
                  </a:cubicBezTo>
                  <a:cubicBezTo>
                    <a:pt x="1119" y="1278"/>
                    <a:pt x="1119" y="1233"/>
                    <a:pt x="1119" y="1210"/>
                  </a:cubicBezTo>
                  <a:cubicBezTo>
                    <a:pt x="1164" y="1210"/>
                    <a:pt x="1210" y="1164"/>
                    <a:pt x="1233" y="1142"/>
                  </a:cubicBezTo>
                  <a:cubicBezTo>
                    <a:pt x="1301" y="1005"/>
                    <a:pt x="1301" y="868"/>
                    <a:pt x="1324" y="731"/>
                  </a:cubicBezTo>
                  <a:cubicBezTo>
                    <a:pt x="1324" y="662"/>
                    <a:pt x="1301" y="571"/>
                    <a:pt x="1301" y="502"/>
                  </a:cubicBezTo>
                  <a:cubicBezTo>
                    <a:pt x="1278" y="457"/>
                    <a:pt x="1256" y="411"/>
                    <a:pt x="1256" y="388"/>
                  </a:cubicBezTo>
                  <a:cubicBezTo>
                    <a:pt x="1233" y="343"/>
                    <a:pt x="1210" y="297"/>
                    <a:pt x="1187" y="274"/>
                  </a:cubicBezTo>
                  <a:cubicBezTo>
                    <a:pt x="1141" y="229"/>
                    <a:pt x="1096" y="183"/>
                    <a:pt x="1050" y="137"/>
                  </a:cubicBezTo>
                  <a:cubicBezTo>
                    <a:pt x="1027" y="114"/>
                    <a:pt x="1004" y="92"/>
                    <a:pt x="959" y="69"/>
                  </a:cubicBezTo>
                  <a:cubicBezTo>
                    <a:pt x="936" y="46"/>
                    <a:pt x="890" y="0"/>
                    <a:pt x="82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1045889" y="1930609"/>
              <a:ext cx="64413" cy="93772"/>
            </a:xfrm>
            <a:custGeom>
              <a:avLst/>
              <a:gdLst/>
              <a:ahLst/>
              <a:cxnLst/>
              <a:rect l="l" t="t" r="r" b="b"/>
              <a:pathLst>
                <a:path w="1165" h="1696" extrusionOk="0">
                  <a:moveTo>
                    <a:pt x="115" y="1"/>
                  </a:moveTo>
                  <a:cubicBezTo>
                    <a:pt x="69" y="1"/>
                    <a:pt x="23" y="46"/>
                    <a:pt x="1" y="92"/>
                  </a:cubicBezTo>
                  <a:cubicBezTo>
                    <a:pt x="1" y="138"/>
                    <a:pt x="23" y="206"/>
                    <a:pt x="92" y="229"/>
                  </a:cubicBezTo>
                  <a:lnTo>
                    <a:pt x="137" y="229"/>
                  </a:lnTo>
                  <a:cubicBezTo>
                    <a:pt x="137" y="252"/>
                    <a:pt x="160" y="252"/>
                    <a:pt x="183" y="252"/>
                  </a:cubicBezTo>
                  <a:cubicBezTo>
                    <a:pt x="229" y="320"/>
                    <a:pt x="274" y="366"/>
                    <a:pt x="320" y="434"/>
                  </a:cubicBezTo>
                  <a:cubicBezTo>
                    <a:pt x="320" y="434"/>
                    <a:pt x="320" y="412"/>
                    <a:pt x="320" y="412"/>
                  </a:cubicBezTo>
                  <a:cubicBezTo>
                    <a:pt x="366" y="480"/>
                    <a:pt x="411" y="549"/>
                    <a:pt x="457" y="594"/>
                  </a:cubicBezTo>
                  <a:cubicBezTo>
                    <a:pt x="480" y="640"/>
                    <a:pt x="503" y="685"/>
                    <a:pt x="548" y="731"/>
                  </a:cubicBezTo>
                  <a:cubicBezTo>
                    <a:pt x="617" y="822"/>
                    <a:pt x="662" y="937"/>
                    <a:pt x="708" y="1051"/>
                  </a:cubicBezTo>
                  <a:cubicBezTo>
                    <a:pt x="731" y="1119"/>
                    <a:pt x="754" y="1165"/>
                    <a:pt x="777" y="1256"/>
                  </a:cubicBezTo>
                  <a:cubicBezTo>
                    <a:pt x="799" y="1302"/>
                    <a:pt x="822" y="1370"/>
                    <a:pt x="822" y="1439"/>
                  </a:cubicBezTo>
                  <a:cubicBezTo>
                    <a:pt x="822" y="1462"/>
                    <a:pt x="822" y="1507"/>
                    <a:pt x="822" y="1530"/>
                  </a:cubicBezTo>
                  <a:cubicBezTo>
                    <a:pt x="822" y="1598"/>
                    <a:pt x="868" y="1667"/>
                    <a:pt x="936" y="1690"/>
                  </a:cubicBezTo>
                  <a:cubicBezTo>
                    <a:pt x="952" y="1694"/>
                    <a:pt x="968" y="1696"/>
                    <a:pt x="983" y="1696"/>
                  </a:cubicBezTo>
                  <a:cubicBezTo>
                    <a:pt x="1057" y="1696"/>
                    <a:pt x="1123" y="1651"/>
                    <a:pt x="1142" y="1576"/>
                  </a:cubicBezTo>
                  <a:cubicBezTo>
                    <a:pt x="1165" y="1484"/>
                    <a:pt x="1142" y="1393"/>
                    <a:pt x="1119" y="1302"/>
                  </a:cubicBezTo>
                  <a:cubicBezTo>
                    <a:pt x="1096" y="1210"/>
                    <a:pt x="1073" y="1119"/>
                    <a:pt x="1028" y="1051"/>
                  </a:cubicBezTo>
                  <a:cubicBezTo>
                    <a:pt x="1005" y="959"/>
                    <a:pt x="959" y="868"/>
                    <a:pt x="936" y="800"/>
                  </a:cubicBezTo>
                  <a:cubicBezTo>
                    <a:pt x="891" y="731"/>
                    <a:pt x="868" y="685"/>
                    <a:pt x="822" y="640"/>
                  </a:cubicBezTo>
                  <a:cubicBezTo>
                    <a:pt x="731" y="503"/>
                    <a:pt x="640" y="389"/>
                    <a:pt x="548" y="297"/>
                  </a:cubicBezTo>
                  <a:cubicBezTo>
                    <a:pt x="480" y="229"/>
                    <a:pt x="411" y="160"/>
                    <a:pt x="366" y="115"/>
                  </a:cubicBezTo>
                  <a:cubicBezTo>
                    <a:pt x="343" y="115"/>
                    <a:pt x="320" y="92"/>
                    <a:pt x="297" y="69"/>
                  </a:cubicBezTo>
                  <a:cubicBezTo>
                    <a:pt x="252" y="46"/>
                    <a:pt x="206" y="46"/>
                    <a:pt x="183" y="24"/>
                  </a:cubicBezTo>
                  <a:lnTo>
                    <a:pt x="137"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1096369" y="2011389"/>
              <a:ext cx="51807" cy="68228"/>
            </a:xfrm>
            <a:custGeom>
              <a:avLst/>
              <a:gdLst/>
              <a:ahLst/>
              <a:cxnLst/>
              <a:rect l="l" t="t" r="r" b="b"/>
              <a:pathLst>
                <a:path w="937" h="1234" extrusionOk="0">
                  <a:moveTo>
                    <a:pt x="138" y="1"/>
                  </a:moveTo>
                  <a:cubicBezTo>
                    <a:pt x="92" y="1"/>
                    <a:pt x="46" y="46"/>
                    <a:pt x="23" y="92"/>
                  </a:cubicBezTo>
                  <a:cubicBezTo>
                    <a:pt x="1" y="160"/>
                    <a:pt x="46" y="206"/>
                    <a:pt x="115" y="229"/>
                  </a:cubicBezTo>
                  <a:cubicBezTo>
                    <a:pt x="115" y="229"/>
                    <a:pt x="138" y="252"/>
                    <a:pt x="160" y="252"/>
                  </a:cubicBezTo>
                  <a:cubicBezTo>
                    <a:pt x="160" y="252"/>
                    <a:pt x="183" y="274"/>
                    <a:pt x="206" y="274"/>
                  </a:cubicBezTo>
                  <a:cubicBezTo>
                    <a:pt x="252" y="320"/>
                    <a:pt x="274" y="366"/>
                    <a:pt x="320" y="389"/>
                  </a:cubicBezTo>
                  <a:cubicBezTo>
                    <a:pt x="411" y="503"/>
                    <a:pt x="480" y="640"/>
                    <a:pt x="526" y="754"/>
                  </a:cubicBezTo>
                  <a:cubicBezTo>
                    <a:pt x="571" y="868"/>
                    <a:pt x="594" y="959"/>
                    <a:pt x="617" y="1073"/>
                  </a:cubicBezTo>
                  <a:cubicBezTo>
                    <a:pt x="617" y="1073"/>
                    <a:pt x="617" y="1096"/>
                    <a:pt x="617" y="1119"/>
                  </a:cubicBezTo>
                  <a:cubicBezTo>
                    <a:pt x="640" y="1142"/>
                    <a:pt x="640" y="1165"/>
                    <a:pt x="662" y="1187"/>
                  </a:cubicBezTo>
                  <a:cubicBezTo>
                    <a:pt x="685" y="1210"/>
                    <a:pt x="731" y="1233"/>
                    <a:pt x="777" y="1233"/>
                  </a:cubicBezTo>
                  <a:cubicBezTo>
                    <a:pt x="799" y="1233"/>
                    <a:pt x="845" y="1210"/>
                    <a:pt x="868" y="1187"/>
                  </a:cubicBezTo>
                  <a:cubicBezTo>
                    <a:pt x="914" y="1165"/>
                    <a:pt x="936" y="1119"/>
                    <a:pt x="914" y="1073"/>
                  </a:cubicBezTo>
                  <a:cubicBezTo>
                    <a:pt x="914" y="1028"/>
                    <a:pt x="914" y="959"/>
                    <a:pt x="891" y="891"/>
                  </a:cubicBezTo>
                  <a:cubicBezTo>
                    <a:pt x="891" y="845"/>
                    <a:pt x="868" y="777"/>
                    <a:pt x="845" y="708"/>
                  </a:cubicBezTo>
                  <a:cubicBezTo>
                    <a:pt x="799" y="617"/>
                    <a:pt x="731" y="503"/>
                    <a:pt x="662" y="411"/>
                  </a:cubicBezTo>
                  <a:cubicBezTo>
                    <a:pt x="617" y="320"/>
                    <a:pt x="548" y="252"/>
                    <a:pt x="457" y="183"/>
                  </a:cubicBezTo>
                  <a:cubicBezTo>
                    <a:pt x="434" y="137"/>
                    <a:pt x="366" y="92"/>
                    <a:pt x="320" y="69"/>
                  </a:cubicBezTo>
                  <a:cubicBezTo>
                    <a:pt x="274" y="46"/>
                    <a:pt x="229" y="23"/>
                    <a:pt x="16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668530" y="2059326"/>
              <a:ext cx="106102" cy="103558"/>
            </a:xfrm>
            <a:custGeom>
              <a:avLst/>
              <a:gdLst/>
              <a:ahLst/>
              <a:cxnLst/>
              <a:rect l="l" t="t" r="r" b="b"/>
              <a:pathLst>
                <a:path w="1919" h="1873" extrusionOk="0">
                  <a:moveTo>
                    <a:pt x="1621" y="1"/>
                  </a:moveTo>
                  <a:cubicBezTo>
                    <a:pt x="1576" y="1"/>
                    <a:pt x="1530" y="24"/>
                    <a:pt x="1507" y="69"/>
                  </a:cubicBezTo>
                  <a:cubicBezTo>
                    <a:pt x="1484" y="161"/>
                    <a:pt x="1439" y="229"/>
                    <a:pt x="1416" y="320"/>
                  </a:cubicBezTo>
                  <a:cubicBezTo>
                    <a:pt x="1416" y="320"/>
                    <a:pt x="1416" y="320"/>
                    <a:pt x="1416" y="298"/>
                  </a:cubicBezTo>
                  <a:lnTo>
                    <a:pt x="1393" y="298"/>
                  </a:lnTo>
                  <a:cubicBezTo>
                    <a:pt x="1393" y="275"/>
                    <a:pt x="1393" y="252"/>
                    <a:pt x="1370" y="252"/>
                  </a:cubicBezTo>
                  <a:cubicBezTo>
                    <a:pt x="1347" y="183"/>
                    <a:pt x="1302" y="138"/>
                    <a:pt x="1233" y="138"/>
                  </a:cubicBezTo>
                  <a:cubicBezTo>
                    <a:pt x="1218" y="130"/>
                    <a:pt x="1200" y="128"/>
                    <a:pt x="1182" y="128"/>
                  </a:cubicBezTo>
                  <a:cubicBezTo>
                    <a:pt x="1145" y="128"/>
                    <a:pt x="1104" y="138"/>
                    <a:pt x="1074" y="138"/>
                  </a:cubicBezTo>
                  <a:cubicBezTo>
                    <a:pt x="1005" y="161"/>
                    <a:pt x="959" y="161"/>
                    <a:pt x="914" y="183"/>
                  </a:cubicBezTo>
                  <a:cubicBezTo>
                    <a:pt x="822" y="206"/>
                    <a:pt x="731" y="252"/>
                    <a:pt x="663" y="298"/>
                  </a:cubicBezTo>
                  <a:cubicBezTo>
                    <a:pt x="640" y="275"/>
                    <a:pt x="640" y="275"/>
                    <a:pt x="617" y="252"/>
                  </a:cubicBezTo>
                  <a:cubicBezTo>
                    <a:pt x="601" y="236"/>
                    <a:pt x="562" y="220"/>
                    <a:pt x="524" y="220"/>
                  </a:cubicBezTo>
                  <a:cubicBezTo>
                    <a:pt x="509" y="220"/>
                    <a:pt x="493" y="222"/>
                    <a:pt x="480" y="229"/>
                  </a:cubicBezTo>
                  <a:cubicBezTo>
                    <a:pt x="457" y="229"/>
                    <a:pt x="412" y="229"/>
                    <a:pt x="389" y="252"/>
                  </a:cubicBezTo>
                  <a:cubicBezTo>
                    <a:pt x="343" y="252"/>
                    <a:pt x="320" y="275"/>
                    <a:pt x="275" y="298"/>
                  </a:cubicBezTo>
                  <a:cubicBezTo>
                    <a:pt x="183" y="366"/>
                    <a:pt x="138" y="480"/>
                    <a:pt x="92" y="572"/>
                  </a:cubicBezTo>
                  <a:cubicBezTo>
                    <a:pt x="46" y="663"/>
                    <a:pt x="24" y="754"/>
                    <a:pt x="1" y="868"/>
                  </a:cubicBezTo>
                  <a:cubicBezTo>
                    <a:pt x="1" y="982"/>
                    <a:pt x="24" y="1096"/>
                    <a:pt x="69" y="1211"/>
                  </a:cubicBezTo>
                  <a:cubicBezTo>
                    <a:pt x="92" y="1302"/>
                    <a:pt x="161" y="1370"/>
                    <a:pt x="206" y="1462"/>
                  </a:cubicBezTo>
                  <a:cubicBezTo>
                    <a:pt x="229" y="1485"/>
                    <a:pt x="252" y="1507"/>
                    <a:pt x="275" y="1553"/>
                  </a:cubicBezTo>
                  <a:cubicBezTo>
                    <a:pt x="297" y="1576"/>
                    <a:pt x="343" y="1599"/>
                    <a:pt x="366" y="1621"/>
                  </a:cubicBezTo>
                  <a:cubicBezTo>
                    <a:pt x="389" y="1644"/>
                    <a:pt x="412" y="1667"/>
                    <a:pt x="457" y="1667"/>
                  </a:cubicBezTo>
                  <a:cubicBezTo>
                    <a:pt x="526" y="1713"/>
                    <a:pt x="594" y="1736"/>
                    <a:pt x="663" y="1758"/>
                  </a:cubicBezTo>
                  <a:cubicBezTo>
                    <a:pt x="754" y="1804"/>
                    <a:pt x="822" y="1827"/>
                    <a:pt x="914" y="1827"/>
                  </a:cubicBezTo>
                  <a:cubicBezTo>
                    <a:pt x="1074" y="1850"/>
                    <a:pt x="1233" y="1873"/>
                    <a:pt x="1393" y="1873"/>
                  </a:cubicBezTo>
                  <a:lnTo>
                    <a:pt x="1599" y="1873"/>
                  </a:lnTo>
                  <a:cubicBezTo>
                    <a:pt x="1644" y="1873"/>
                    <a:pt x="1690" y="1850"/>
                    <a:pt x="1735" y="1850"/>
                  </a:cubicBezTo>
                  <a:cubicBezTo>
                    <a:pt x="1804" y="1827"/>
                    <a:pt x="1850" y="1804"/>
                    <a:pt x="1895" y="1736"/>
                  </a:cubicBezTo>
                  <a:cubicBezTo>
                    <a:pt x="1918" y="1690"/>
                    <a:pt x="1918" y="1644"/>
                    <a:pt x="1895" y="1599"/>
                  </a:cubicBezTo>
                  <a:cubicBezTo>
                    <a:pt x="1872" y="1576"/>
                    <a:pt x="1872" y="1553"/>
                    <a:pt x="1850" y="1530"/>
                  </a:cubicBezTo>
                  <a:cubicBezTo>
                    <a:pt x="1781" y="1416"/>
                    <a:pt x="1735" y="1279"/>
                    <a:pt x="1690" y="1165"/>
                  </a:cubicBezTo>
                  <a:cubicBezTo>
                    <a:pt x="1644" y="982"/>
                    <a:pt x="1621" y="777"/>
                    <a:pt x="1621" y="594"/>
                  </a:cubicBezTo>
                  <a:cubicBezTo>
                    <a:pt x="1644" y="526"/>
                    <a:pt x="1644" y="435"/>
                    <a:pt x="1667" y="366"/>
                  </a:cubicBezTo>
                  <a:cubicBezTo>
                    <a:pt x="1690" y="298"/>
                    <a:pt x="1713" y="229"/>
                    <a:pt x="1735" y="161"/>
                  </a:cubicBezTo>
                  <a:cubicBezTo>
                    <a:pt x="1735" y="138"/>
                    <a:pt x="1735" y="115"/>
                    <a:pt x="1735" y="69"/>
                  </a:cubicBezTo>
                  <a:cubicBezTo>
                    <a:pt x="1713" y="47"/>
                    <a:pt x="1690" y="24"/>
                    <a:pt x="166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696286" y="2150224"/>
              <a:ext cx="102286" cy="77019"/>
            </a:xfrm>
            <a:custGeom>
              <a:avLst/>
              <a:gdLst/>
              <a:ahLst/>
              <a:cxnLst/>
              <a:rect l="l" t="t" r="r" b="b"/>
              <a:pathLst>
                <a:path w="1850" h="1393" extrusionOk="0">
                  <a:moveTo>
                    <a:pt x="1302" y="0"/>
                  </a:moveTo>
                  <a:cubicBezTo>
                    <a:pt x="1256" y="0"/>
                    <a:pt x="1233" y="23"/>
                    <a:pt x="1188" y="46"/>
                  </a:cubicBezTo>
                  <a:cubicBezTo>
                    <a:pt x="1142" y="69"/>
                    <a:pt x="1119" y="92"/>
                    <a:pt x="1097" y="137"/>
                  </a:cubicBezTo>
                  <a:cubicBezTo>
                    <a:pt x="1074" y="114"/>
                    <a:pt x="1051" y="114"/>
                    <a:pt x="1005" y="114"/>
                  </a:cubicBezTo>
                  <a:lnTo>
                    <a:pt x="982" y="114"/>
                  </a:lnTo>
                  <a:cubicBezTo>
                    <a:pt x="937" y="92"/>
                    <a:pt x="914" y="46"/>
                    <a:pt x="845" y="46"/>
                  </a:cubicBezTo>
                  <a:cubicBezTo>
                    <a:pt x="832" y="39"/>
                    <a:pt x="819" y="36"/>
                    <a:pt x="805" y="36"/>
                  </a:cubicBezTo>
                  <a:cubicBezTo>
                    <a:pt x="773" y="36"/>
                    <a:pt x="741" y="53"/>
                    <a:pt x="709" y="69"/>
                  </a:cubicBezTo>
                  <a:cubicBezTo>
                    <a:pt x="686" y="69"/>
                    <a:pt x="663" y="69"/>
                    <a:pt x="640" y="46"/>
                  </a:cubicBezTo>
                  <a:lnTo>
                    <a:pt x="549" y="46"/>
                  </a:lnTo>
                  <a:cubicBezTo>
                    <a:pt x="514" y="35"/>
                    <a:pt x="480" y="29"/>
                    <a:pt x="446" y="29"/>
                  </a:cubicBezTo>
                  <a:cubicBezTo>
                    <a:pt x="412" y="29"/>
                    <a:pt x="378" y="35"/>
                    <a:pt x="343" y="46"/>
                  </a:cubicBezTo>
                  <a:cubicBezTo>
                    <a:pt x="275" y="46"/>
                    <a:pt x="184" y="69"/>
                    <a:pt x="138" y="92"/>
                  </a:cubicBezTo>
                  <a:cubicBezTo>
                    <a:pt x="92" y="137"/>
                    <a:pt x="69" y="183"/>
                    <a:pt x="47" y="229"/>
                  </a:cubicBezTo>
                  <a:cubicBezTo>
                    <a:pt x="24" y="274"/>
                    <a:pt x="1" y="343"/>
                    <a:pt x="1" y="411"/>
                  </a:cubicBezTo>
                  <a:cubicBezTo>
                    <a:pt x="1" y="457"/>
                    <a:pt x="1" y="480"/>
                    <a:pt x="1" y="525"/>
                  </a:cubicBezTo>
                  <a:cubicBezTo>
                    <a:pt x="1" y="594"/>
                    <a:pt x="24" y="639"/>
                    <a:pt x="47" y="708"/>
                  </a:cubicBezTo>
                  <a:cubicBezTo>
                    <a:pt x="69" y="799"/>
                    <a:pt x="115" y="868"/>
                    <a:pt x="184" y="936"/>
                  </a:cubicBezTo>
                  <a:cubicBezTo>
                    <a:pt x="206" y="982"/>
                    <a:pt x="252" y="1027"/>
                    <a:pt x="320" y="1073"/>
                  </a:cubicBezTo>
                  <a:cubicBezTo>
                    <a:pt x="366" y="1096"/>
                    <a:pt x="412" y="1119"/>
                    <a:pt x="457" y="1142"/>
                  </a:cubicBezTo>
                  <a:cubicBezTo>
                    <a:pt x="503" y="1164"/>
                    <a:pt x="549" y="1187"/>
                    <a:pt x="572" y="1210"/>
                  </a:cubicBezTo>
                  <a:cubicBezTo>
                    <a:pt x="617" y="1233"/>
                    <a:pt x="663" y="1233"/>
                    <a:pt x="686" y="1256"/>
                  </a:cubicBezTo>
                  <a:cubicBezTo>
                    <a:pt x="777" y="1279"/>
                    <a:pt x="868" y="1301"/>
                    <a:pt x="960" y="1324"/>
                  </a:cubicBezTo>
                  <a:cubicBezTo>
                    <a:pt x="1005" y="1347"/>
                    <a:pt x="1051" y="1347"/>
                    <a:pt x="1097" y="1370"/>
                  </a:cubicBezTo>
                  <a:lnTo>
                    <a:pt x="1211" y="1370"/>
                  </a:lnTo>
                  <a:cubicBezTo>
                    <a:pt x="1256" y="1393"/>
                    <a:pt x="1302" y="1393"/>
                    <a:pt x="1348" y="1393"/>
                  </a:cubicBezTo>
                  <a:cubicBezTo>
                    <a:pt x="1416" y="1393"/>
                    <a:pt x="1507" y="1393"/>
                    <a:pt x="1576" y="1370"/>
                  </a:cubicBezTo>
                  <a:cubicBezTo>
                    <a:pt x="1622" y="1370"/>
                    <a:pt x="1667" y="1347"/>
                    <a:pt x="1736" y="1347"/>
                  </a:cubicBezTo>
                  <a:cubicBezTo>
                    <a:pt x="1736" y="1324"/>
                    <a:pt x="1758" y="1324"/>
                    <a:pt x="1781" y="1324"/>
                  </a:cubicBezTo>
                  <a:cubicBezTo>
                    <a:pt x="1804" y="1279"/>
                    <a:pt x="1827" y="1256"/>
                    <a:pt x="1827" y="1233"/>
                  </a:cubicBezTo>
                  <a:cubicBezTo>
                    <a:pt x="1850" y="1187"/>
                    <a:pt x="1827" y="1142"/>
                    <a:pt x="1804" y="1096"/>
                  </a:cubicBezTo>
                  <a:cubicBezTo>
                    <a:pt x="1781" y="1073"/>
                    <a:pt x="1758" y="1050"/>
                    <a:pt x="1736" y="1027"/>
                  </a:cubicBezTo>
                  <a:cubicBezTo>
                    <a:pt x="1713" y="1005"/>
                    <a:pt x="1713" y="982"/>
                    <a:pt x="1690" y="959"/>
                  </a:cubicBezTo>
                  <a:cubicBezTo>
                    <a:pt x="1644" y="890"/>
                    <a:pt x="1622" y="799"/>
                    <a:pt x="1599" y="708"/>
                  </a:cubicBezTo>
                  <a:cubicBezTo>
                    <a:pt x="1576" y="617"/>
                    <a:pt x="1553" y="525"/>
                    <a:pt x="1553" y="434"/>
                  </a:cubicBezTo>
                  <a:cubicBezTo>
                    <a:pt x="1553" y="388"/>
                    <a:pt x="1553" y="343"/>
                    <a:pt x="1576" y="297"/>
                  </a:cubicBezTo>
                  <a:cubicBezTo>
                    <a:pt x="1599" y="251"/>
                    <a:pt x="1622" y="229"/>
                    <a:pt x="1644" y="183"/>
                  </a:cubicBezTo>
                  <a:cubicBezTo>
                    <a:pt x="1667" y="137"/>
                    <a:pt x="1622" y="92"/>
                    <a:pt x="1599" y="69"/>
                  </a:cubicBezTo>
                  <a:cubicBezTo>
                    <a:pt x="1586" y="63"/>
                    <a:pt x="1574" y="60"/>
                    <a:pt x="1562" y="60"/>
                  </a:cubicBezTo>
                  <a:cubicBezTo>
                    <a:pt x="1530" y="60"/>
                    <a:pt x="1501" y="81"/>
                    <a:pt x="1485" y="114"/>
                  </a:cubicBezTo>
                  <a:cubicBezTo>
                    <a:pt x="1485" y="114"/>
                    <a:pt x="1485" y="114"/>
                    <a:pt x="1485" y="137"/>
                  </a:cubicBezTo>
                  <a:cubicBezTo>
                    <a:pt x="1462" y="114"/>
                    <a:pt x="1462" y="92"/>
                    <a:pt x="1439" y="92"/>
                  </a:cubicBezTo>
                  <a:cubicBezTo>
                    <a:pt x="1416" y="46"/>
                    <a:pt x="1370" y="23"/>
                    <a:pt x="1325"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1158184" y="2029082"/>
              <a:ext cx="146463" cy="278938"/>
            </a:xfrm>
            <a:custGeom>
              <a:avLst/>
              <a:gdLst/>
              <a:ahLst/>
              <a:cxnLst/>
              <a:rect l="l" t="t" r="r" b="b"/>
              <a:pathLst>
                <a:path w="2649" h="5045" extrusionOk="0">
                  <a:moveTo>
                    <a:pt x="572" y="0"/>
                  </a:moveTo>
                  <a:cubicBezTo>
                    <a:pt x="526" y="0"/>
                    <a:pt x="457" y="46"/>
                    <a:pt x="412" y="91"/>
                  </a:cubicBezTo>
                  <a:cubicBezTo>
                    <a:pt x="412" y="114"/>
                    <a:pt x="389" y="137"/>
                    <a:pt x="366" y="160"/>
                  </a:cubicBezTo>
                  <a:cubicBezTo>
                    <a:pt x="343" y="205"/>
                    <a:pt x="321" y="251"/>
                    <a:pt x="298" y="274"/>
                  </a:cubicBezTo>
                  <a:lnTo>
                    <a:pt x="321" y="274"/>
                  </a:lnTo>
                  <a:cubicBezTo>
                    <a:pt x="321" y="274"/>
                    <a:pt x="298" y="274"/>
                    <a:pt x="298" y="297"/>
                  </a:cubicBezTo>
                  <a:cubicBezTo>
                    <a:pt x="298" y="297"/>
                    <a:pt x="298" y="320"/>
                    <a:pt x="298" y="320"/>
                  </a:cubicBezTo>
                  <a:cubicBezTo>
                    <a:pt x="252" y="365"/>
                    <a:pt x="229" y="434"/>
                    <a:pt x="206" y="479"/>
                  </a:cubicBezTo>
                  <a:cubicBezTo>
                    <a:pt x="188" y="470"/>
                    <a:pt x="165" y="464"/>
                    <a:pt x="141" y="464"/>
                  </a:cubicBezTo>
                  <a:cubicBezTo>
                    <a:pt x="108" y="464"/>
                    <a:pt x="73" y="475"/>
                    <a:pt x="47" y="502"/>
                  </a:cubicBezTo>
                  <a:cubicBezTo>
                    <a:pt x="1" y="548"/>
                    <a:pt x="1" y="616"/>
                    <a:pt x="47" y="662"/>
                  </a:cubicBezTo>
                  <a:cubicBezTo>
                    <a:pt x="138" y="799"/>
                    <a:pt x="229" y="959"/>
                    <a:pt x="343" y="1119"/>
                  </a:cubicBezTo>
                  <a:cubicBezTo>
                    <a:pt x="389" y="1210"/>
                    <a:pt x="435" y="1301"/>
                    <a:pt x="503" y="1370"/>
                  </a:cubicBezTo>
                  <a:cubicBezTo>
                    <a:pt x="549" y="1461"/>
                    <a:pt x="617" y="1552"/>
                    <a:pt x="663" y="1643"/>
                  </a:cubicBezTo>
                  <a:cubicBezTo>
                    <a:pt x="846" y="1940"/>
                    <a:pt x="1028" y="2260"/>
                    <a:pt x="1188" y="2579"/>
                  </a:cubicBezTo>
                  <a:cubicBezTo>
                    <a:pt x="1256" y="2739"/>
                    <a:pt x="1325" y="2899"/>
                    <a:pt x="1371" y="3059"/>
                  </a:cubicBezTo>
                  <a:cubicBezTo>
                    <a:pt x="1439" y="3218"/>
                    <a:pt x="1507" y="3378"/>
                    <a:pt x="1553" y="3538"/>
                  </a:cubicBezTo>
                  <a:cubicBezTo>
                    <a:pt x="1599" y="3675"/>
                    <a:pt x="1644" y="3812"/>
                    <a:pt x="1690" y="3926"/>
                  </a:cubicBezTo>
                  <a:cubicBezTo>
                    <a:pt x="1713" y="4040"/>
                    <a:pt x="1736" y="4154"/>
                    <a:pt x="1759" y="4268"/>
                  </a:cubicBezTo>
                  <a:cubicBezTo>
                    <a:pt x="1781" y="4383"/>
                    <a:pt x="1827" y="4497"/>
                    <a:pt x="1827" y="4611"/>
                  </a:cubicBezTo>
                  <a:cubicBezTo>
                    <a:pt x="1827" y="4679"/>
                    <a:pt x="1804" y="4748"/>
                    <a:pt x="1804" y="4816"/>
                  </a:cubicBezTo>
                  <a:cubicBezTo>
                    <a:pt x="1804" y="4839"/>
                    <a:pt x="1804" y="4862"/>
                    <a:pt x="1804" y="4908"/>
                  </a:cubicBezTo>
                  <a:cubicBezTo>
                    <a:pt x="1804" y="4953"/>
                    <a:pt x="1827" y="4976"/>
                    <a:pt x="1850" y="5022"/>
                  </a:cubicBezTo>
                  <a:cubicBezTo>
                    <a:pt x="1895" y="5044"/>
                    <a:pt x="1941" y="5044"/>
                    <a:pt x="1964" y="5044"/>
                  </a:cubicBezTo>
                  <a:cubicBezTo>
                    <a:pt x="2010" y="5022"/>
                    <a:pt x="2032" y="4999"/>
                    <a:pt x="2055" y="4976"/>
                  </a:cubicBezTo>
                  <a:cubicBezTo>
                    <a:pt x="2078" y="4953"/>
                    <a:pt x="2101" y="4908"/>
                    <a:pt x="2101" y="4885"/>
                  </a:cubicBezTo>
                  <a:cubicBezTo>
                    <a:pt x="2124" y="4839"/>
                    <a:pt x="2124" y="4816"/>
                    <a:pt x="2124" y="4793"/>
                  </a:cubicBezTo>
                  <a:cubicBezTo>
                    <a:pt x="2147" y="4793"/>
                    <a:pt x="2192" y="4771"/>
                    <a:pt x="2215" y="4748"/>
                  </a:cubicBezTo>
                  <a:cubicBezTo>
                    <a:pt x="2284" y="4702"/>
                    <a:pt x="2306" y="4611"/>
                    <a:pt x="2352" y="4519"/>
                  </a:cubicBezTo>
                  <a:cubicBezTo>
                    <a:pt x="2352" y="4474"/>
                    <a:pt x="2375" y="4428"/>
                    <a:pt x="2375" y="4383"/>
                  </a:cubicBezTo>
                  <a:cubicBezTo>
                    <a:pt x="2398" y="4337"/>
                    <a:pt x="2398" y="4314"/>
                    <a:pt x="2420" y="4268"/>
                  </a:cubicBezTo>
                  <a:lnTo>
                    <a:pt x="2443" y="4268"/>
                  </a:lnTo>
                  <a:cubicBezTo>
                    <a:pt x="2489" y="4268"/>
                    <a:pt x="2512" y="4223"/>
                    <a:pt x="2535" y="4200"/>
                  </a:cubicBezTo>
                  <a:cubicBezTo>
                    <a:pt x="2603" y="4131"/>
                    <a:pt x="2603" y="4040"/>
                    <a:pt x="2626" y="3949"/>
                  </a:cubicBezTo>
                  <a:cubicBezTo>
                    <a:pt x="2649" y="3743"/>
                    <a:pt x="2649" y="3538"/>
                    <a:pt x="2603" y="3333"/>
                  </a:cubicBezTo>
                  <a:cubicBezTo>
                    <a:pt x="2580" y="3241"/>
                    <a:pt x="2557" y="3127"/>
                    <a:pt x="2535" y="3036"/>
                  </a:cubicBezTo>
                  <a:cubicBezTo>
                    <a:pt x="2512" y="2990"/>
                    <a:pt x="2489" y="2967"/>
                    <a:pt x="2466" y="2922"/>
                  </a:cubicBezTo>
                  <a:cubicBezTo>
                    <a:pt x="2466" y="2899"/>
                    <a:pt x="2443" y="2876"/>
                    <a:pt x="2420" y="2853"/>
                  </a:cubicBezTo>
                  <a:cubicBezTo>
                    <a:pt x="2420" y="2830"/>
                    <a:pt x="2398" y="2808"/>
                    <a:pt x="2375" y="2785"/>
                  </a:cubicBezTo>
                  <a:lnTo>
                    <a:pt x="2352" y="2785"/>
                  </a:lnTo>
                  <a:cubicBezTo>
                    <a:pt x="2329" y="2762"/>
                    <a:pt x="2306" y="2739"/>
                    <a:pt x="2284" y="2739"/>
                  </a:cubicBezTo>
                  <a:cubicBezTo>
                    <a:pt x="2261" y="2716"/>
                    <a:pt x="2261" y="2671"/>
                    <a:pt x="2261" y="2648"/>
                  </a:cubicBezTo>
                  <a:cubicBezTo>
                    <a:pt x="2192" y="2465"/>
                    <a:pt x="2147" y="2283"/>
                    <a:pt x="2055" y="2123"/>
                  </a:cubicBezTo>
                  <a:cubicBezTo>
                    <a:pt x="2010" y="2032"/>
                    <a:pt x="1964" y="1963"/>
                    <a:pt x="1918" y="1872"/>
                  </a:cubicBezTo>
                  <a:cubicBezTo>
                    <a:pt x="1850" y="1803"/>
                    <a:pt x="1804" y="1712"/>
                    <a:pt x="1759" y="1643"/>
                  </a:cubicBezTo>
                  <a:cubicBezTo>
                    <a:pt x="1713" y="1552"/>
                    <a:pt x="1644" y="1484"/>
                    <a:pt x="1599" y="1415"/>
                  </a:cubicBezTo>
                  <a:cubicBezTo>
                    <a:pt x="1553" y="1324"/>
                    <a:pt x="1485" y="1255"/>
                    <a:pt x="1416" y="1164"/>
                  </a:cubicBezTo>
                  <a:cubicBezTo>
                    <a:pt x="1348" y="1027"/>
                    <a:pt x="1256" y="913"/>
                    <a:pt x="1165" y="799"/>
                  </a:cubicBezTo>
                  <a:cubicBezTo>
                    <a:pt x="1074" y="639"/>
                    <a:pt x="982" y="479"/>
                    <a:pt x="868" y="320"/>
                  </a:cubicBezTo>
                  <a:cubicBezTo>
                    <a:pt x="846" y="274"/>
                    <a:pt x="800" y="228"/>
                    <a:pt x="777" y="160"/>
                  </a:cubicBezTo>
                  <a:cubicBezTo>
                    <a:pt x="731" y="91"/>
                    <a:pt x="709" y="46"/>
                    <a:pt x="640" y="23"/>
                  </a:cubicBezTo>
                  <a:cubicBezTo>
                    <a:pt x="617" y="0"/>
                    <a:pt x="594" y="0"/>
                    <a:pt x="57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1158184" y="2061869"/>
              <a:ext cx="109861" cy="253726"/>
            </a:xfrm>
            <a:custGeom>
              <a:avLst/>
              <a:gdLst/>
              <a:ahLst/>
              <a:cxnLst/>
              <a:rect l="l" t="t" r="r" b="b"/>
              <a:pathLst>
                <a:path w="1987" h="4589" extrusionOk="0">
                  <a:moveTo>
                    <a:pt x="1704" y="2776"/>
                  </a:moveTo>
                  <a:cubicBezTo>
                    <a:pt x="1707" y="2787"/>
                    <a:pt x="1710" y="2797"/>
                    <a:pt x="1713" y="2808"/>
                  </a:cubicBezTo>
                  <a:cubicBezTo>
                    <a:pt x="1713" y="2791"/>
                    <a:pt x="1713" y="2787"/>
                    <a:pt x="1704" y="2776"/>
                  </a:cubicBezTo>
                  <a:close/>
                  <a:moveTo>
                    <a:pt x="1439" y="3036"/>
                  </a:moveTo>
                  <a:cubicBezTo>
                    <a:pt x="1439" y="3057"/>
                    <a:pt x="1439" y="3059"/>
                    <a:pt x="1456" y="3076"/>
                  </a:cubicBezTo>
                  <a:lnTo>
                    <a:pt x="1456" y="3076"/>
                  </a:lnTo>
                  <a:cubicBezTo>
                    <a:pt x="1452" y="3064"/>
                    <a:pt x="1447" y="3051"/>
                    <a:pt x="1439" y="3036"/>
                  </a:cubicBezTo>
                  <a:close/>
                  <a:moveTo>
                    <a:pt x="1462" y="3105"/>
                  </a:moveTo>
                  <a:cubicBezTo>
                    <a:pt x="1462" y="3122"/>
                    <a:pt x="1462" y="3126"/>
                    <a:pt x="1471" y="3136"/>
                  </a:cubicBezTo>
                  <a:lnTo>
                    <a:pt x="1471" y="3136"/>
                  </a:lnTo>
                  <a:cubicBezTo>
                    <a:pt x="1466" y="3125"/>
                    <a:pt x="1462" y="3115"/>
                    <a:pt x="1462" y="3105"/>
                  </a:cubicBezTo>
                  <a:close/>
                  <a:moveTo>
                    <a:pt x="69" y="1"/>
                  </a:moveTo>
                  <a:cubicBezTo>
                    <a:pt x="24" y="23"/>
                    <a:pt x="1" y="92"/>
                    <a:pt x="24" y="115"/>
                  </a:cubicBezTo>
                  <a:cubicBezTo>
                    <a:pt x="69" y="229"/>
                    <a:pt x="138" y="297"/>
                    <a:pt x="184" y="389"/>
                  </a:cubicBezTo>
                  <a:cubicBezTo>
                    <a:pt x="184" y="389"/>
                    <a:pt x="184" y="389"/>
                    <a:pt x="184" y="366"/>
                  </a:cubicBezTo>
                  <a:cubicBezTo>
                    <a:pt x="229" y="457"/>
                    <a:pt x="275" y="548"/>
                    <a:pt x="343" y="640"/>
                  </a:cubicBezTo>
                  <a:cubicBezTo>
                    <a:pt x="389" y="731"/>
                    <a:pt x="435" y="845"/>
                    <a:pt x="480" y="936"/>
                  </a:cubicBezTo>
                  <a:cubicBezTo>
                    <a:pt x="572" y="1119"/>
                    <a:pt x="686" y="1324"/>
                    <a:pt x="800" y="1507"/>
                  </a:cubicBezTo>
                  <a:cubicBezTo>
                    <a:pt x="914" y="1735"/>
                    <a:pt x="1028" y="1963"/>
                    <a:pt x="1142" y="2192"/>
                  </a:cubicBezTo>
                  <a:cubicBezTo>
                    <a:pt x="1188" y="2329"/>
                    <a:pt x="1234" y="2466"/>
                    <a:pt x="1302" y="2603"/>
                  </a:cubicBezTo>
                  <a:cubicBezTo>
                    <a:pt x="1348" y="2717"/>
                    <a:pt x="1371" y="2831"/>
                    <a:pt x="1416" y="2968"/>
                  </a:cubicBezTo>
                  <a:cubicBezTo>
                    <a:pt x="1439" y="2991"/>
                    <a:pt x="1439" y="3036"/>
                    <a:pt x="1462" y="3082"/>
                  </a:cubicBezTo>
                  <a:cubicBezTo>
                    <a:pt x="1460" y="3080"/>
                    <a:pt x="1458" y="3078"/>
                    <a:pt x="1456" y="3076"/>
                  </a:cubicBezTo>
                  <a:lnTo>
                    <a:pt x="1456" y="3076"/>
                  </a:lnTo>
                  <a:cubicBezTo>
                    <a:pt x="1464" y="3100"/>
                    <a:pt x="1469" y="3120"/>
                    <a:pt x="1485" y="3150"/>
                  </a:cubicBezTo>
                  <a:cubicBezTo>
                    <a:pt x="1479" y="3144"/>
                    <a:pt x="1474" y="3140"/>
                    <a:pt x="1471" y="3136"/>
                  </a:cubicBezTo>
                  <a:lnTo>
                    <a:pt x="1471" y="3136"/>
                  </a:lnTo>
                  <a:cubicBezTo>
                    <a:pt x="1477" y="3152"/>
                    <a:pt x="1485" y="3170"/>
                    <a:pt x="1485" y="3196"/>
                  </a:cubicBezTo>
                  <a:cubicBezTo>
                    <a:pt x="1485" y="3196"/>
                    <a:pt x="1485" y="3173"/>
                    <a:pt x="1485" y="3173"/>
                  </a:cubicBezTo>
                  <a:cubicBezTo>
                    <a:pt x="1507" y="3265"/>
                    <a:pt x="1530" y="3356"/>
                    <a:pt x="1553" y="3447"/>
                  </a:cubicBezTo>
                  <a:cubicBezTo>
                    <a:pt x="1576" y="3538"/>
                    <a:pt x="1599" y="3653"/>
                    <a:pt x="1622" y="3744"/>
                  </a:cubicBezTo>
                  <a:cubicBezTo>
                    <a:pt x="1667" y="3926"/>
                    <a:pt x="1713" y="4109"/>
                    <a:pt x="1736" y="4315"/>
                  </a:cubicBezTo>
                  <a:cubicBezTo>
                    <a:pt x="1713" y="4360"/>
                    <a:pt x="1713" y="4429"/>
                    <a:pt x="1713" y="4474"/>
                  </a:cubicBezTo>
                  <a:cubicBezTo>
                    <a:pt x="1713" y="4520"/>
                    <a:pt x="1759" y="4566"/>
                    <a:pt x="1804" y="4588"/>
                  </a:cubicBezTo>
                  <a:cubicBezTo>
                    <a:pt x="1827" y="4588"/>
                    <a:pt x="1873" y="4588"/>
                    <a:pt x="1895" y="4566"/>
                  </a:cubicBezTo>
                  <a:cubicBezTo>
                    <a:pt x="1941" y="4520"/>
                    <a:pt x="1941" y="4474"/>
                    <a:pt x="1964" y="4429"/>
                  </a:cubicBezTo>
                  <a:cubicBezTo>
                    <a:pt x="1964" y="4383"/>
                    <a:pt x="1987" y="4315"/>
                    <a:pt x="1987" y="4246"/>
                  </a:cubicBezTo>
                  <a:cubicBezTo>
                    <a:pt x="1987" y="4132"/>
                    <a:pt x="1964" y="4041"/>
                    <a:pt x="1964" y="3949"/>
                  </a:cubicBezTo>
                  <a:cubicBezTo>
                    <a:pt x="1941" y="3858"/>
                    <a:pt x="1941" y="3767"/>
                    <a:pt x="1918" y="3698"/>
                  </a:cubicBezTo>
                  <a:cubicBezTo>
                    <a:pt x="1918" y="3607"/>
                    <a:pt x="1895" y="3516"/>
                    <a:pt x="1873" y="3424"/>
                  </a:cubicBezTo>
                  <a:cubicBezTo>
                    <a:pt x="1850" y="3242"/>
                    <a:pt x="1781" y="3059"/>
                    <a:pt x="1736" y="2899"/>
                  </a:cubicBezTo>
                  <a:cubicBezTo>
                    <a:pt x="1736" y="2854"/>
                    <a:pt x="1713" y="2808"/>
                    <a:pt x="1690" y="2762"/>
                  </a:cubicBezTo>
                  <a:lnTo>
                    <a:pt x="1690" y="2762"/>
                  </a:lnTo>
                  <a:cubicBezTo>
                    <a:pt x="1696" y="2768"/>
                    <a:pt x="1700" y="2773"/>
                    <a:pt x="1704" y="2776"/>
                  </a:cubicBezTo>
                  <a:lnTo>
                    <a:pt x="1704" y="2776"/>
                  </a:lnTo>
                  <a:cubicBezTo>
                    <a:pt x="1658" y="2627"/>
                    <a:pt x="1596" y="2478"/>
                    <a:pt x="1553" y="2329"/>
                  </a:cubicBezTo>
                  <a:cubicBezTo>
                    <a:pt x="1485" y="2192"/>
                    <a:pt x="1416" y="2055"/>
                    <a:pt x="1348" y="1895"/>
                  </a:cubicBezTo>
                  <a:cubicBezTo>
                    <a:pt x="1302" y="1781"/>
                    <a:pt x="1234" y="1644"/>
                    <a:pt x="1142" y="1507"/>
                  </a:cubicBezTo>
                  <a:cubicBezTo>
                    <a:pt x="1074" y="1393"/>
                    <a:pt x="982" y="1279"/>
                    <a:pt x="914" y="1142"/>
                  </a:cubicBezTo>
                  <a:cubicBezTo>
                    <a:pt x="891" y="1119"/>
                    <a:pt x="891" y="1119"/>
                    <a:pt x="868" y="1096"/>
                  </a:cubicBezTo>
                  <a:lnTo>
                    <a:pt x="891" y="1096"/>
                  </a:lnTo>
                  <a:cubicBezTo>
                    <a:pt x="800" y="982"/>
                    <a:pt x="731" y="845"/>
                    <a:pt x="663" y="731"/>
                  </a:cubicBezTo>
                  <a:cubicBezTo>
                    <a:pt x="617" y="662"/>
                    <a:pt x="572" y="617"/>
                    <a:pt x="549" y="548"/>
                  </a:cubicBezTo>
                  <a:cubicBezTo>
                    <a:pt x="503" y="503"/>
                    <a:pt x="457" y="457"/>
                    <a:pt x="435" y="411"/>
                  </a:cubicBezTo>
                  <a:cubicBezTo>
                    <a:pt x="343" y="297"/>
                    <a:pt x="275" y="206"/>
                    <a:pt x="206" y="115"/>
                  </a:cubicBezTo>
                  <a:cubicBezTo>
                    <a:pt x="206" y="92"/>
                    <a:pt x="184" y="69"/>
                    <a:pt x="184" y="46"/>
                  </a:cubicBezTo>
                  <a:cubicBezTo>
                    <a:pt x="161" y="23"/>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1235204" y="2103503"/>
              <a:ext cx="60598" cy="109861"/>
            </a:xfrm>
            <a:custGeom>
              <a:avLst/>
              <a:gdLst/>
              <a:ahLst/>
              <a:cxnLst/>
              <a:rect l="l" t="t" r="r" b="b"/>
              <a:pathLst>
                <a:path w="1096" h="1987" extrusionOk="0">
                  <a:moveTo>
                    <a:pt x="69" y="1"/>
                  </a:moveTo>
                  <a:cubicBezTo>
                    <a:pt x="69" y="1"/>
                    <a:pt x="46" y="1"/>
                    <a:pt x="23" y="24"/>
                  </a:cubicBezTo>
                  <a:cubicBezTo>
                    <a:pt x="0" y="46"/>
                    <a:pt x="0" y="92"/>
                    <a:pt x="23" y="115"/>
                  </a:cubicBezTo>
                  <a:cubicBezTo>
                    <a:pt x="92" y="206"/>
                    <a:pt x="160" y="297"/>
                    <a:pt x="229" y="389"/>
                  </a:cubicBezTo>
                  <a:cubicBezTo>
                    <a:pt x="251" y="412"/>
                    <a:pt x="274" y="434"/>
                    <a:pt x="274" y="457"/>
                  </a:cubicBezTo>
                  <a:cubicBezTo>
                    <a:pt x="297" y="480"/>
                    <a:pt x="320" y="526"/>
                    <a:pt x="343" y="549"/>
                  </a:cubicBezTo>
                  <a:cubicBezTo>
                    <a:pt x="366" y="571"/>
                    <a:pt x="388" y="617"/>
                    <a:pt x="411" y="663"/>
                  </a:cubicBezTo>
                  <a:cubicBezTo>
                    <a:pt x="434" y="708"/>
                    <a:pt x="457" y="754"/>
                    <a:pt x="480" y="777"/>
                  </a:cubicBezTo>
                  <a:cubicBezTo>
                    <a:pt x="525" y="822"/>
                    <a:pt x="548" y="891"/>
                    <a:pt x="571" y="937"/>
                  </a:cubicBezTo>
                  <a:cubicBezTo>
                    <a:pt x="571" y="937"/>
                    <a:pt x="594" y="959"/>
                    <a:pt x="594" y="982"/>
                  </a:cubicBezTo>
                  <a:cubicBezTo>
                    <a:pt x="617" y="1005"/>
                    <a:pt x="639" y="1051"/>
                    <a:pt x="639" y="1074"/>
                  </a:cubicBezTo>
                  <a:cubicBezTo>
                    <a:pt x="662" y="1119"/>
                    <a:pt x="685" y="1165"/>
                    <a:pt x="708" y="1210"/>
                  </a:cubicBezTo>
                  <a:cubicBezTo>
                    <a:pt x="731" y="1256"/>
                    <a:pt x="754" y="1302"/>
                    <a:pt x="776" y="1347"/>
                  </a:cubicBezTo>
                  <a:cubicBezTo>
                    <a:pt x="799" y="1370"/>
                    <a:pt x="799" y="1393"/>
                    <a:pt x="799" y="1416"/>
                  </a:cubicBezTo>
                  <a:cubicBezTo>
                    <a:pt x="822" y="1439"/>
                    <a:pt x="822" y="1462"/>
                    <a:pt x="845" y="1484"/>
                  </a:cubicBezTo>
                  <a:cubicBezTo>
                    <a:pt x="845" y="1530"/>
                    <a:pt x="868" y="1553"/>
                    <a:pt x="868" y="1576"/>
                  </a:cubicBezTo>
                  <a:cubicBezTo>
                    <a:pt x="891" y="1599"/>
                    <a:pt x="891" y="1621"/>
                    <a:pt x="913" y="1667"/>
                  </a:cubicBezTo>
                  <a:cubicBezTo>
                    <a:pt x="913" y="1667"/>
                    <a:pt x="913" y="1690"/>
                    <a:pt x="913" y="1713"/>
                  </a:cubicBezTo>
                  <a:lnTo>
                    <a:pt x="936" y="1758"/>
                  </a:lnTo>
                  <a:cubicBezTo>
                    <a:pt x="936" y="1735"/>
                    <a:pt x="936" y="1735"/>
                    <a:pt x="936" y="1735"/>
                  </a:cubicBezTo>
                  <a:cubicBezTo>
                    <a:pt x="936" y="1758"/>
                    <a:pt x="936" y="1804"/>
                    <a:pt x="959" y="1827"/>
                  </a:cubicBezTo>
                  <a:cubicBezTo>
                    <a:pt x="959" y="1872"/>
                    <a:pt x="959" y="1895"/>
                    <a:pt x="982" y="1941"/>
                  </a:cubicBezTo>
                  <a:cubicBezTo>
                    <a:pt x="982" y="1964"/>
                    <a:pt x="1005" y="1987"/>
                    <a:pt x="1027" y="1987"/>
                  </a:cubicBezTo>
                  <a:cubicBezTo>
                    <a:pt x="1050" y="1987"/>
                    <a:pt x="1096" y="1964"/>
                    <a:pt x="1096" y="1941"/>
                  </a:cubicBezTo>
                  <a:cubicBezTo>
                    <a:pt x="1096" y="1872"/>
                    <a:pt x="1073" y="1804"/>
                    <a:pt x="1050" y="1735"/>
                  </a:cubicBezTo>
                  <a:cubicBezTo>
                    <a:pt x="1050" y="1713"/>
                    <a:pt x="1027" y="1667"/>
                    <a:pt x="1027" y="1644"/>
                  </a:cubicBezTo>
                  <a:cubicBezTo>
                    <a:pt x="1005" y="1599"/>
                    <a:pt x="1005" y="1553"/>
                    <a:pt x="982" y="1530"/>
                  </a:cubicBezTo>
                  <a:cubicBezTo>
                    <a:pt x="959" y="1462"/>
                    <a:pt x="936" y="1370"/>
                    <a:pt x="913" y="1302"/>
                  </a:cubicBezTo>
                  <a:cubicBezTo>
                    <a:pt x="868" y="1233"/>
                    <a:pt x="822" y="1142"/>
                    <a:pt x="799" y="1074"/>
                  </a:cubicBezTo>
                  <a:cubicBezTo>
                    <a:pt x="776" y="1028"/>
                    <a:pt x="776" y="1005"/>
                    <a:pt x="754" y="982"/>
                  </a:cubicBezTo>
                  <a:cubicBezTo>
                    <a:pt x="731" y="937"/>
                    <a:pt x="731" y="914"/>
                    <a:pt x="708" y="868"/>
                  </a:cubicBezTo>
                  <a:cubicBezTo>
                    <a:pt x="662" y="800"/>
                    <a:pt x="617" y="731"/>
                    <a:pt x="571" y="663"/>
                  </a:cubicBezTo>
                  <a:cubicBezTo>
                    <a:pt x="548" y="594"/>
                    <a:pt x="502" y="526"/>
                    <a:pt x="457" y="457"/>
                  </a:cubicBezTo>
                  <a:cubicBezTo>
                    <a:pt x="411" y="389"/>
                    <a:pt x="366" y="320"/>
                    <a:pt x="320" y="275"/>
                  </a:cubicBezTo>
                  <a:cubicBezTo>
                    <a:pt x="251" y="183"/>
                    <a:pt x="206" y="115"/>
                    <a:pt x="137" y="24"/>
                  </a:cubicBezTo>
                  <a:cubicBezTo>
                    <a:pt x="114" y="24"/>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1158184" y="2065685"/>
              <a:ext cx="43016" cy="63141"/>
            </a:xfrm>
            <a:custGeom>
              <a:avLst/>
              <a:gdLst/>
              <a:ahLst/>
              <a:cxnLst/>
              <a:rect l="l" t="t" r="r" b="b"/>
              <a:pathLst>
                <a:path w="778" h="1142" extrusionOk="0">
                  <a:moveTo>
                    <a:pt x="69" y="0"/>
                  </a:moveTo>
                  <a:cubicBezTo>
                    <a:pt x="47" y="0"/>
                    <a:pt x="24" y="23"/>
                    <a:pt x="24" y="23"/>
                  </a:cubicBezTo>
                  <a:cubicBezTo>
                    <a:pt x="1" y="46"/>
                    <a:pt x="1" y="68"/>
                    <a:pt x="24" y="91"/>
                  </a:cubicBezTo>
                  <a:cubicBezTo>
                    <a:pt x="92" y="183"/>
                    <a:pt x="161" y="297"/>
                    <a:pt x="229" y="388"/>
                  </a:cubicBezTo>
                  <a:cubicBezTo>
                    <a:pt x="275" y="479"/>
                    <a:pt x="343" y="571"/>
                    <a:pt x="389" y="639"/>
                  </a:cubicBezTo>
                  <a:cubicBezTo>
                    <a:pt x="435" y="730"/>
                    <a:pt x="480" y="799"/>
                    <a:pt x="526" y="867"/>
                  </a:cubicBezTo>
                  <a:cubicBezTo>
                    <a:pt x="572" y="936"/>
                    <a:pt x="617" y="1027"/>
                    <a:pt x="663" y="1118"/>
                  </a:cubicBezTo>
                  <a:cubicBezTo>
                    <a:pt x="663" y="1118"/>
                    <a:pt x="686" y="1141"/>
                    <a:pt x="686" y="1141"/>
                  </a:cubicBezTo>
                  <a:lnTo>
                    <a:pt x="731" y="1141"/>
                  </a:lnTo>
                  <a:cubicBezTo>
                    <a:pt x="754" y="1118"/>
                    <a:pt x="777" y="1096"/>
                    <a:pt x="754" y="1073"/>
                  </a:cubicBezTo>
                  <a:cubicBezTo>
                    <a:pt x="663" y="890"/>
                    <a:pt x="572" y="708"/>
                    <a:pt x="457" y="548"/>
                  </a:cubicBezTo>
                  <a:cubicBezTo>
                    <a:pt x="412" y="457"/>
                    <a:pt x="343" y="365"/>
                    <a:pt x="275" y="297"/>
                  </a:cubicBezTo>
                  <a:cubicBezTo>
                    <a:pt x="229" y="205"/>
                    <a:pt x="161" y="114"/>
                    <a:pt x="115" y="23"/>
                  </a:cubicBezTo>
                  <a:cubicBezTo>
                    <a:pt x="92" y="23"/>
                    <a:pt x="69" y="0"/>
                    <a:pt x="69"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1154425" y="2066901"/>
              <a:ext cx="53078" cy="75471"/>
            </a:xfrm>
            <a:custGeom>
              <a:avLst/>
              <a:gdLst/>
              <a:ahLst/>
              <a:cxnLst/>
              <a:rect l="l" t="t" r="r" b="b"/>
              <a:pathLst>
                <a:path w="960" h="1365" extrusionOk="0">
                  <a:moveTo>
                    <a:pt x="23" y="1"/>
                  </a:moveTo>
                  <a:cubicBezTo>
                    <a:pt x="1" y="24"/>
                    <a:pt x="1" y="69"/>
                    <a:pt x="23" y="115"/>
                  </a:cubicBezTo>
                  <a:cubicBezTo>
                    <a:pt x="92" y="229"/>
                    <a:pt x="183" y="343"/>
                    <a:pt x="274" y="457"/>
                  </a:cubicBezTo>
                  <a:cubicBezTo>
                    <a:pt x="320" y="526"/>
                    <a:pt x="343" y="571"/>
                    <a:pt x="389" y="640"/>
                  </a:cubicBezTo>
                  <a:cubicBezTo>
                    <a:pt x="434" y="686"/>
                    <a:pt x="457" y="754"/>
                    <a:pt x="503" y="800"/>
                  </a:cubicBezTo>
                  <a:cubicBezTo>
                    <a:pt x="548" y="891"/>
                    <a:pt x="594" y="959"/>
                    <a:pt x="640" y="1051"/>
                  </a:cubicBezTo>
                  <a:cubicBezTo>
                    <a:pt x="708" y="1142"/>
                    <a:pt x="777" y="1233"/>
                    <a:pt x="845" y="1348"/>
                  </a:cubicBezTo>
                  <a:cubicBezTo>
                    <a:pt x="856" y="1359"/>
                    <a:pt x="874" y="1365"/>
                    <a:pt x="891" y="1365"/>
                  </a:cubicBezTo>
                  <a:cubicBezTo>
                    <a:pt x="908" y="1365"/>
                    <a:pt x="925" y="1359"/>
                    <a:pt x="936" y="1348"/>
                  </a:cubicBezTo>
                  <a:cubicBezTo>
                    <a:pt x="936" y="1348"/>
                    <a:pt x="959" y="1325"/>
                    <a:pt x="959" y="1302"/>
                  </a:cubicBezTo>
                  <a:cubicBezTo>
                    <a:pt x="959" y="1279"/>
                    <a:pt x="959" y="1279"/>
                    <a:pt x="936" y="1256"/>
                  </a:cubicBezTo>
                  <a:cubicBezTo>
                    <a:pt x="914" y="1211"/>
                    <a:pt x="868" y="1165"/>
                    <a:pt x="845" y="1119"/>
                  </a:cubicBezTo>
                  <a:cubicBezTo>
                    <a:pt x="799" y="1028"/>
                    <a:pt x="754" y="937"/>
                    <a:pt x="685" y="868"/>
                  </a:cubicBezTo>
                  <a:cubicBezTo>
                    <a:pt x="662" y="823"/>
                    <a:pt x="640" y="777"/>
                    <a:pt x="617" y="731"/>
                  </a:cubicBezTo>
                  <a:cubicBezTo>
                    <a:pt x="594" y="686"/>
                    <a:pt x="548" y="640"/>
                    <a:pt x="525" y="594"/>
                  </a:cubicBezTo>
                  <a:cubicBezTo>
                    <a:pt x="480" y="503"/>
                    <a:pt x="411" y="412"/>
                    <a:pt x="343" y="343"/>
                  </a:cubicBezTo>
                  <a:cubicBezTo>
                    <a:pt x="274" y="229"/>
                    <a:pt x="206" y="115"/>
                    <a:pt x="115" y="24"/>
                  </a:cubicBezTo>
                  <a:cubicBezTo>
                    <a:pt x="115" y="1"/>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1155696" y="2069444"/>
              <a:ext cx="83322" cy="130982"/>
            </a:xfrm>
            <a:custGeom>
              <a:avLst/>
              <a:gdLst/>
              <a:ahLst/>
              <a:cxnLst/>
              <a:rect l="l" t="t" r="r" b="b"/>
              <a:pathLst>
                <a:path w="1507" h="2369" extrusionOk="0">
                  <a:moveTo>
                    <a:pt x="46" y="0"/>
                  </a:moveTo>
                  <a:cubicBezTo>
                    <a:pt x="23" y="0"/>
                    <a:pt x="23" y="0"/>
                    <a:pt x="23" y="23"/>
                  </a:cubicBezTo>
                  <a:cubicBezTo>
                    <a:pt x="0" y="23"/>
                    <a:pt x="0" y="69"/>
                    <a:pt x="0" y="92"/>
                  </a:cubicBezTo>
                  <a:cubicBezTo>
                    <a:pt x="114" y="229"/>
                    <a:pt x="229" y="366"/>
                    <a:pt x="320" y="503"/>
                  </a:cubicBezTo>
                  <a:cubicBezTo>
                    <a:pt x="343" y="548"/>
                    <a:pt x="366" y="571"/>
                    <a:pt x="388" y="594"/>
                  </a:cubicBezTo>
                  <a:cubicBezTo>
                    <a:pt x="434" y="640"/>
                    <a:pt x="457" y="685"/>
                    <a:pt x="480" y="731"/>
                  </a:cubicBezTo>
                  <a:cubicBezTo>
                    <a:pt x="525" y="799"/>
                    <a:pt x="571" y="868"/>
                    <a:pt x="594" y="936"/>
                  </a:cubicBezTo>
                  <a:cubicBezTo>
                    <a:pt x="594" y="936"/>
                    <a:pt x="594" y="913"/>
                    <a:pt x="594" y="913"/>
                  </a:cubicBezTo>
                  <a:cubicBezTo>
                    <a:pt x="639" y="982"/>
                    <a:pt x="662" y="1028"/>
                    <a:pt x="708" y="1073"/>
                  </a:cubicBezTo>
                  <a:cubicBezTo>
                    <a:pt x="708" y="1119"/>
                    <a:pt x="731" y="1142"/>
                    <a:pt x="754" y="1165"/>
                  </a:cubicBezTo>
                  <a:cubicBezTo>
                    <a:pt x="776" y="1187"/>
                    <a:pt x="776" y="1210"/>
                    <a:pt x="799" y="1233"/>
                  </a:cubicBezTo>
                  <a:cubicBezTo>
                    <a:pt x="868" y="1370"/>
                    <a:pt x="936" y="1484"/>
                    <a:pt x="1005" y="1598"/>
                  </a:cubicBezTo>
                  <a:cubicBezTo>
                    <a:pt x="1027" y="1667"/>
                    <a:pt x="1050" y="1712"/>
                    <a:pt x="1096" y="1781"/>
                  </a:cubicBezTo>
                  <a:cubicBezTo>
                    <a:pt x="1119" y="1849"/>
                    <a:pt x="1142" y="1895"/>
                    <a:pt x="1187" y="1963"/>
                  </a:cubicBezTo>
                  <a:cubicBezTo>
                    <a:pt x="1256" y="2078"/>
                    <a:pt x="1324" y="2215"/>
                    <a:pt x="1393" y="2329"/>
                  </a:cubicBezTo>
                  <a:cubicBezTo>
                    <a:pt x="1393" y="2351"/>
                    <a:pt x="1393" y="2351"/>
                    <a:pt x="1416" y="2351"/>
                  </a:cubicBezTo>
                  <a:cubicBezTo>
                    <a:pt x="1427" y="2363"/>
                    <a:pt x="1433" y="2369"/>
                    <a:pt x="1438" y="2369"/>
                  </a:cubicBezTo>
                  <a:cubicBezTo>
                    <a:pt x="1444" y="2369"/>
                    <a:pt x="1450" y="2363"/>
                    <a:pt x="1461" y="2351"/>
                  </a:cubicBezTo>
                  <a:cubicBezTo>
                    <a:pt x="1484" y="2351"/>
                    <a:pt x="1507" y="2306"/>
                    <a:pt x="1484" y="2283"/>
                  </a:cubicBezTo>
                  <a:cubicBezTo>
                    <a:pt x="1416" y="2169"/>
                    <a:pt x="1370" y="2078"/>
                    <a:pt x="1301" y="1963"/>
                  </a:cubicBezTo>
                  <a:cubicBezTo>
                    <a:pt x="1256" y="1872"/>
                    <a:pt x="1210" y="1781"/>
                    <a:pt x="1164" y="1690"/>
                  </a:cubicBezTo>
                  <a:cubicBezTo>
                    <a:pt x="1119" y="1598"/>
                    <a:pt x="1073" y="1507"/>
                    <a:pt x="1027" y="1438"/>
                  </a:cubicBezTo>
                  <a:cubicBezTo>
                    <a:pt x="982" y="1347"/>
                    <a:pt x="913" y="1256"/>
                    <a:pt x="868" y="1165"/>
                  </a:cubicBezTo>
                  <a:cubicBezTo>
                    <a:pt x="799" y="1073"/>
                    <a:pt x="754" y="982"/>
                    <a:pt x="685" y="891"/>
                  </a:cubicBezTo>
                  <a:cubicBezTo>
                    <a:pt x="639" y="799"/>
                    <a:pt x="594" y="731"/>
                    <a:pt x="525" y="640"/>
                  </a:cubicBezTo>
                  <a:cubicBezTo>
                    <a:pt x="502" y="594"/>
                    <a:pt x="480" y="571"/>
                    <a:pt x="457" y="525"/>
                  </a:cubicBezTo>
                  <a:cubicBezTo>
                    <a:pt x="434" y="480"/>
                    <a:pt x="388" y="434"/>
                    <a:pt x="366" y="389"/>
                  </a:cubicBezTo>
                  <a:cubicBezTo>
                    <a:pt x="297" y="297"/>
                    <a:pt x="229" y="229"/>
                    <a:pt x="160" y="137"/>
                  </a:cubicBezTo>
                  <a:cubicBezTo>
                    <a:pt x="137" y="92"/>
                    <a:pt x="114" y="69"/>
                    <a:pt x="92" y="23"/>
                  </a:cubicBezTo>
                  <a:cubicBezTo>
                    <a:pt x="69" y="0"/>
                    <a:pt x="69"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
            <p:cNvSpPr/>
            <p:nvPr/>
          </p:nvSpPr>
          <p:spPr>
            <a:xfrm>
              <a:off x="1143090" y="2094657"/>
              <a:ext cx="47992" cy="69997"/>
            </a:xfrm>
            <a:custGeom>
              <a:avLst/>
              <a:gdLst/>
              <a:ahLst/>
              <a:cxnLst/>
              <a:rect l="l" t="t" r="r" b="b"/>
              <a:pathLst>
                <a:path w="868" h="1266" extrusionOk="0">
                  <a:moveTo>
                    <a:pt x="23" y="1"/>
                  </a:moveTo>
                  <a:cubicBezTo>
                    <a:pt x="0" y="24"/>
                    <a:pt x="0" y="47"/>
                    <a:pt x="23" y="69"/>
                  </a:cubicBezTo>
                  <a:cubicBezTo>
                    <a:pt x="69" y="161"/>
                    <a:pt x="114" y="229"/>
                    <a:pt x="183" y="321"/>
                  </a:cubicBezTo>
                  <a:lnTo>
                    <a:pt x="160" y="298"/>
                  </a:lnTo>
                  <a:lnTo>
                    <a:pt x="160" y="298"/>
                  </a:lnTo>
                  <a:cubicBezTo>
                    <a:pt x="206" y="389"/>
                    <a:pt x="274" y="457"/>
                    <a:pt x="320" y="549"/>
                  </a:cubicBezTo>
                  <a:cubicBezTo>
                    <a:pt x="365" y="617"/>
                    <a:pt x="411" y="709"/>
                    <a:pt x="457" y="800"/>
                  </a:cubicBezTo>
                  <a:cubicBezTo>
                    <a:pt x="502" y="868"/>
                    <a:pt x="548" y="937"/>
                    <a:pt x="571" y="1005"/>
                  </a:cubicBezTo>
                  <a:cubicBezTo>
                    <a:pt x="594" y="1051"/>
                    <a:pt x="639" y="1097"/>
                    <a:pt x="662" y="1142"/>
                  </a:cubicBezTo>
                  <a:cubicBezTo>
                    <a:pt x="685" y="1188"/>
                    <a:pt x="708" y="1211"/>
                    <a:pt x="730" y="1234"/>
                  </a:cubicBezTo>
                  <a:cubicBezTo>
                    <a:pt x="747" y="1250"/>
                    <a:pt x="763" y="1266"/>
                    <a:pt x="787" y="1266"/>
                  </a:cubicBezTo>
                  <a:cubicBezTo>
                    <a:pt x="797" y="1266"/>
                    <a:pt x="808" y="1263"/>
                    <a:pt x="822" y="1256"/>
                  </a:cubicBezTo>
                  <a:cubicBezTo>
                    <a:pt x="845" y="1256"/>
                    <a:pt x="867" y="1234"/>
                    <a:pt x="867" y="1211"/>
                  </a:cubicBezTo>
                  <a:cubicBezTo>
                    <a:pt x="867" y="1188"/>
                    <a:pt x="867" y="1165"/>
                    <a:pt x="867" y="1142"/>
                  </a:cubicBezTo>
                  <a:cubicBezTo>
                    <a:pt x="845" y="1097"/>
                    <a:pt x="822" y="1074"/>
                    <a:pt x="799" y="1028"/>
                  </a:cubicBezTo>
                  <a:cubicBezTo>
                    <a:pt x="776" y="982"/>
                    <a:pt x="730" y="937"/>
                    <a:pt x="708" y="868"/>
                  </a:cubicBezTo>
                  <a:cubicBezTo>
                    <a:pt x="639" y="777"/>
                    <a:pt x="571" y="686"/>
                    <a:pt x="502" y="594"/>
                  </a:cubicBezTo>
                  <a:cubicBezTo>
                    <a:pt x="434" y="503"/>
                    <a:pt x="365" y="412"/>
                    <a:pt x="297" y="321"/>
                  </a:cubicBezTo>
                  <a:cubicBezTo>
                    <a:pt x="228" y="229"/>
                    <a:pt x="160" y="115"/>
                    <a:pt x="9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a:off x="753125" y="2222157"/>
              <a:ext cx="147680" cy="244161"/>
            </a:xfrm>
            <a:custGeom>
              <a:avLst/>
              <a:gdLst/>
              <a:ahLst/>
              <a:cxnLst/>
              <a:rect l="l" t="t" r="r" b="b"/>
              <a:pathLst>
                <a:path w="2671" h="4416" extrusionOk="0">
                  <a:moveTo>
                    <a:pt x="228" y="0"/>
                  </a:moveTo>
                  <a:cubicBezTo>
                    <a:pt x="228" y="0"/>
                    <a:pt x="205" y="23"/>
                    <a:pt x="205" y="23"/>
                  </a:cubicBezTo>
                  <a:cubicBezTo>
                    <a:pt x="160" y="23"/>
                    <a:pt x="114" y="46"/>
                    <a:pt x="91" y="69"/>
                  </a:cubicBezTo>
                  <a:cubicBezTo>
                    <a:pt x="46" y="92"/>
                    <a:pt x="23" y="137"/>
                    <a:pt x="0" y="206"/>
                  </a:cubicBezTo>
                  <a:cubicBezTo>
                    <a:pt x="0" y="274"/>
                    <a:pt x="0" y="343"/>
                    <a:pt x="23" y="411"/>
                  </a:cubicBezTo>
                  <a:cubicBezTo>
                    <a:pt x="46" y="502"/>
                    <a:pt x="69" y="594"/>
                    <a:pt x="91" y="662"/>
                  </a:cubicBezTo>
                  <a:cubicBezTo>
                    <a:pt x="114" y="868"/>
                    <a:pt x="160" y="1073"/>
                    <a:pt x="228" y="1256"/>
                  </a:cubicBezTo>
                  <a:cubicBezTo>
                    <a:pt x="274" y="1461"/>
                    <a:pt x="320" y="1667"/>
                    <a:pt x="388" y="1872"/>
                  </a:cubicBezTo>
                  <a:cubicBezTo>
                    <a:pt x="434" y="1940"/>
                    <a:pt x="457" y="2032"/>
                    <a:pt x="502" y="2123"/>
                  </a:cubicBezTo>
                  <a:cubicBezTo>
                    <a:pt x="525" y="2169"/>
                    <a:pt x="525" y="2214"/>
                    <a:pt x="548" y="2283"/>
                  </a:cubicBezTo>
                  <a:cubicBezTo>
                    <a:pt x="548" y="2283"/>
                    <a:pt x="548" y="2283"/>
                    <a:pt x="548" y="2306"/>
                  </a:cubicBezTo>
                  <a:cubicBezTo>
                    <a:pt x="548" y="2351"/>
                    <a:pt x="571" y="2397"/>
                    <a:pt x="594" y="2443"/>
                  </a:cubicBezTo>
                  <a:cubicBezTo>
                    <a:pt x="594" y="2511"/>
                    <a:pt x="616" y="2580"/>
                    <a:pt x="639" y="2625"/>
                  </a:cubicBezTo>
                  <a:cubicBezTo>
                    <a:pt x="685" y="2717"/>
                    <a:pt x="708" y="2831"/>
                    <a:pt x="753" y="2922"/>
                  </a:cubicBezTo>
                  <a:cubicBezTo>
                    <a:pt x="822" y="3127"/>
                    <a:pt x="913" y="3310"/>
                    <a:pt x="1027" y="3493"/>
                  </a:cubicBezTo>
                  <a:cubicBezTo>
                    <a:pt x="1096" y="3584"/>
                    <a:pt x="1141" y="3675"/>
                    <a:pt x="1210" y="3767"/>
                  </a:cubicBezTo>
                  <a:cubicBezTo>
                    <a:pt x="1278" y="3835"/>
                    <a:pt x="1370" y="3926"/>
                    <a:pt x="1438" y="3995"/>
                  </a:cubicBezTo>
                  <a:cubicBezTo>
                    <a:pt x="1507" y="4063"/>
                    <a:pt x="1598" y="4132"/>
                    <a:pt x="1666" y="4177"/>
                  </a:cubicBezTo>
                  <a:cubicBezTo>
                    <a:pt x="1758" y="4246"/>
                    <a:pt x="1849" y="4291"/>
                    <a:pt x="1940" y="4314"/>
                  </a:cubicBezTo>
                  <a:cubicBezTo>
                    <a:pt x="2032" y="4360"/>
                    <a:pt x="2146" y="4383"/>
                    <a:pt x="2237" y="4406"/>
                  </a:cubicBezTo>
                  <a:cubicBezTo>
                    <a:pt x="2283" y="4406"/>
                    <a:pt x="2338" y="4416"/>
                    <a:pt x="2391" y="4416"/>
                  </a:cubicBezTo>
                  <a:cubicBezTo>
                    <a:pt x="2417" y="4416"/>
                    <a:pt x="2442" y="4413"/>
                    <a:pt x="2465" y="4406"/>
                  </a:cubicBezTo>
                  <a:cubicBezTo>
                    <a:pt x="2511" y="4406"/>
                    <a:pt x="2534" y="4406"/>
                    <a:pt x="2579" y="4383"/>
                  </a:cubicBezTo>
                  <a:cubicBezTo>
                    <a:pt x="2625" y="4360"/>
                    <a:pt x="2648" y="4314"/>
                    <a:pt x="2671" y="4246"/>
                  </a:cubicBezTo>
                  <a:cubicBezTo>
                    <a:pt x="2671" y="4200"/>
                    <a:pt x="2648" y="4155"/>
                    <a:pt x="2625" y="4132"/>
                  </a:cubicBezTo>
                  <a:cubicBezTo>
                    <a:pt x="2602" y="4086"/>
                    <a:pt x="2579" y="4063"/>
                    <a:pt x="2534" y="4018"/>
                  </a:cubicBezTo>
                  <a:cubicBezTo>
                    <a:pt x="2488" y="3972"/>
                    <a:pt x="2442" y="3926"/>
                    <a:pt x="2397" y="3858"/>
                  </a:cubicBezTo>
                  <a:cubicBezTo>
                    <a:pt x="2328" y="3789"/>
                    <a:pt x="2260" y="3721"/>
                    <a:pt x="2214" y="3652"/>
                  </a:cubicBezTo>
                  <a:cubicBezTo>
                    <a:pt x="2100" y="3515"/>
                    <a:pt x="1986" y="3356"/>
                    <a:pt x="1895" y="3219"/>
                  </a:cubicBezTo>
                  <a:cubicBezTo>
                    <a:pt x="1803" y="3059"/>
                    <a:pt x="1735" y="2899"/>
                    <a:pt x="1643" y="2762"/>
                  </a:cubicBezTo>
                  <a:cubicBezTo>
                    <a:pt x="1575" y="2602"/>
                    <a:pt x="1484" y="2443"/>
                    <a:pt x="1415" y="2306"/>
                  </a:cubicBezTo>
                  <a:cubicBezTo>
                    <a:pt x="1370" y="2146"/>
                    <a:pt x="1301" y="2009"/>
                    <a:pt x="1255" y="1849"/>
                  </a:cubicBezTo>
                  <a:cubicBezTo>
                    <a:pt x="1187" y="1689"/>
                    <a:pt x="1119" y="1530"/>
                    <a:pt x="1073" y="1347"/>
                  </a:cubicBezTo>
                  <a:lnTo>
                    <a:pt x="1050" y="1301"/>
                  </a:lnTo>
                  <a:cubicBezTo>
                    <a:pt x="1050" y="1256"/>
                    <a:pt x="1027" y="1210"/>
                    <a:pt x="1027" y="1187"/>
                  </a:cubicBezTo>
                  <a:lnTo>
                    <a:pt x="1027" y="1233"/>
                  </a:lnTo>
                  <a:cubicBezTo>
                    <a:pt x="1004" y="1164"/>
                    <a:pt x="1004" y="1096"/>
                    <a:pt x="982" y="1027"/>
                  </a:cubicBezTo>
                  <a:cubicBezTo>
                    <a:pt x="936" y="868"/>
                    <a:pt x="913" y="731"/>
                    <a:pt x="867" y="571"/>
                  </a:cubicBezTo>
                  <a:cubicBezTo>
                    <a:pt x="845" y="411"/>
                    <a:pt x="822" y="251"/>
                    <a:pt x="799" y="92"/>
                  </a:cubicBezTo>
                  <a:cubicBezTo>
                    <a:pt x="799" y="54"/>
                    <a:pt x="769" y="17"/>
                    <a:pt x="720" y="17"/>
                  </a:cubicBezTo>
                  <a:cubicBezTo>
                    <a:pt x="709" y="17"/>
                    <a:pt x="697" y="19"/>
                    <a:pt x="685" y="23"/>
                  </a:cubicBezTo>
                  <a:cubicBezTo>
                    <a:pt x="639" y="23"/>
                    <a:pt x="616" y="69"/>
                    <a:pt x="616" y="137"/>
                  </a:cubicBezTo>
                  <a:cubicBezTo>
                    <a:pt x="616" y="160"/>
                    <a:pt x="616" y="206"/>
                    <a:pt x="616" y="229"/>
                  </a:cubicBezTo>
                  <a:cubicBezTo>
                    <a:pt x="594" y="229"/>
                    <a:pt x="571" y="206"/>
                    <a:pt x="571" y="206"/>
                  </a:cubicBezTo>
                  <a:cubicBezTo>
                    <a:pt x="548" y="194"/>
                    <a:pt x="525" y="189"/>
                    <a:pt x="502" y="189"/>
                  </a:cubicBezTo>
                  <a:cubicBezTo>
                    <a:pt x="479" y="189"/>
                    <a:pt x="457" y="194"/>
                    <a:pt x="434" y="206"/>
                  </a:cubicBezTo>
                  <a:cubicBezTo>
                    <a:pt x="434" y="206"/>
                    <a:pt x="434" y="183"/>
                    <a:pt x="411" y="160"/>
                  </a:cubicBezTo>
                  <a:cubicBezTo>
                    <a:pt x="411" y="114"/>
                    <a:pt x="365" y="69"/>
                    <a:pt x="342" y="46"/>
                  </a:cubicBezTo>
                  <a:cubicBezTo>
                    <a:pt x="297" y="23"/>
                    <a:pt x="274" y="0"/>
                    <a:pt x="228"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763188" y="2066901"/>
              <a:ext cx="396319" cy="171731"/>
            </a:xfrm>
            <a:custGeom>
              <a:avLst/>
              <a:gdLst/>
              <a:ahLst/>
              <a:cxnLst/>
              <a:rect l="l" t="t" r="r" b="b"/>
              <a:pathLst>
                <a:path w="7168" h="3106" extrusionOk="0">
                  <a:moveTo>
                    <a:pt x="7008" y="1"/>
                  </a:moveTo>
                  <a:cubicBezTo>
                    <a:pt x="6985" y="24"/>
                    <a:pt x="6962" y="24"/>
                    <a:pt x="6940" y="46"/>
                  </a:cubicBezTo>
                  <a:cubicBezTo>
                    <a:pt x="6894" y="92"/>
                    <a:pt x="6871" y="115"/>
                    <a:pt x="6848" y="138"/>
                  </a:cubicBezTo>
                  <a:cubicBezTo>
                    <a:pt x="6643" y="343"/>
                    <a:pt x="6415" y="526"/>
                    <a:pt x="6186" y="686"/>
                  </a:cubicBezTo>
                  <a:cubicBezTo>
                    <a:pt x="6049" y="777"/>
                    <a:pt x="5935" y="868"/>
                    <a:pt x="5798" y="937"/>
                  </a:cubicBezTo>
                  <a:cubicBezTo>
                    <a:pt x="5684" y="1028"/>
                    <a:pt x="5570" y="1096"/>
                    <a:pt x="5456" y="1165"/>
                  </a:cubicBezTo>
                  <a:cubicBezTo>
                    <a:pt x="5365" y="1233"/>
                    <a:pt x="5273" y="1279"/>
                    <a:pt x="5205" y="1325"/>
                  </a:cubicBezTo>
                  <a:cubicBezTo>
                    <a:pt x="5205" y="1325"/>
                    <a:pt x="5227" y="1303"/>
                    <a:pt x="5228" y="1302"/>
                  </a:cubicBezTo>
                  <a:lnTo>
                    <a:pt x="5228" y="1302"/>
                  </a:lnTo>
                  <a:cubicBezTo>
                    <a:pt x="5212" y="1317"/>
                    <a:pt x="5187" y="1332"/>
                    <a:pt x="5165" y="1341"/>
                  </a:cubicBezTo>
                  <a:lnTo>
                    <a:pt x="5165" y="1341"/>
                  </a:lnTo>
                  <a:cubicBezTo>
                    <a:pt x="5169" y="1337"/>
                    <a:pt x="5174" y="1332"/>
                    <a:pt x="5182" y="1325"/>
                  </a:cubicBezTo>
                  <a:lnTo>
                    <a:pt x="5182" y="1325"/>
                  </a:lnTo>
                  <a:cubicBezTo>
                    <a:pt x="5169" y="1332"/>
                    <a:pt x="5156" y="1340"/>
                    <a:pt x="5143" y="1347"/>
                  </a:cubicBezTo>
                  <a:lnTo>
                    <a:pt x="5143" y="1347"/>
                  </a:lnTo>
                  <a:cubicBezTo>
                    <a:pt x="5140" y="1347"/>
                    <a:pt x="5138" y="1348"/>
                    <a:pt x="5136" y="1348"/>
                  </a:cubicBezTo>
                  <a:cubicBezTo>
                    <a:pt x="5138" y="1348"/>
                    <a:pt x="5140" y="1348"/>
                    <a:pt x="5142" y="1348"/>
                  </a:cubicBezTo>
                  <a:lnTo>
                    <a:pt x="5142" y="1348"/>
                  </a:lnTo>
                  <a:cubicBezTo>
                    <a:pt x="4836" y="1521"/>
                    <a:pt x="4530" y="1675"/>
                    <a:pt x="4223" y="1850"/>
                  </a:cubicBezTo>
                  <a:cubicBezTo>
                    <a:pt x="4064" y="1918"/>
                    <a:pt x="3881" y="2009"/>
                    <a:pt x="3721" y="2078"/>
                  </a:cubicBezTo>
                  <a:cubicBezTo>
                    <a:pt x="3561" y="2146"/>
                    <a:pt x="3424" y="2192"/>
                    <a:pt x="3265" y="2261"/>
                  </a:cubicBezTo>
                  <a:cubicBezTo>
                    <a:pt x="3196" y="2283"/>
                    <a:pt x="3128" y="2306"/>
                    <a:pt x="3036" y="2329"/>
                  </a:cubicBezTo>
                  <a:cubicBezTo>
                    <a:pt x="2991" y="2329"/>
                    <a:pt x="2968" y="2352"/>
                    <a:pt x="2922" y="2352"/>
                  </a:cubicBezTo>
                  <a:cubicBezTo>
                    <a:pt x="2717" y="2420"/>
                    <a:pt x="2534" y="2466"/>
                    <a:pt x="2352" y="2489"/>
                  </a:cubicBezTo>
                  <a:cubicBezTo>
                    <a:pt x="2146" y="2534"/>
                    <a:pt x="1941" y="2580"/>
                    <a:pt x="1735" y="2603"/>
                  </a:cubicBezTo>
                  <a:cubicBezTo>
                    <a:pt x="1553" y="2626"/>
                    <a:pt x="1347" y="2671"/>
                    <a:pt x="1142" y="2694"/>
                  </a:cubicBezTo>
                  <a:cubicBezTo>
                    <a:pt x="1051" y="2694"/>
                    <a:pt x="959" y="2717"/>
                    <a:pt x="868" y="2717"/>
                  </a:cubicBezTo>
                  <a:cubicBezTo>
                    <a:pt x="777" y="2740"/>
                    <a:pt x="663" y="2740"/>
                    <a:pt x="571" y="2763"/>
                  </a:cubicBezTo>
                  <a:cubicBezTo>
                    <a:pt x="526" y="2763"/>
                    <a:pt x="457" y="2786"/>
                    <a:pt x="412" y="2786"/>
                  </a:cubicBezTo>
                  <a:cubicBezTo>
                    <a:pt x="343" y="2786"/>
                    <a:pt x="275" y="2854"/>
                    <a:pt x="275" y="2922"/>
                  </a:cubicBezTo>
                  <a:lnTo>
                    <a:pt x="92" y="2922"/>
                  </a:lnTo>
                  <a:cubicBezTo>
                    <a:pt x="46" y="2922"/>
                    <a:pt x="23" y="2945"/>
                    <a:pt x="1" y="2991"/>
                  </a:cubicBezTo>
                  <a:cubicBezTo>
                    <a:pt x="1" y="3037"/>
                    <a:pt x="23" y="3082"/>
                    <a:pt x="69" y="3082"/>
                  </a:cubicBezTo>
                  <a:cubicBezTo>
                    <a:pt x="160" y="3082"/>
                    <a:pt x="252" y="3105"/>
                    <a:pt x="343" y="3105"/>
                  </a:cubicBezTo>
                  <a:lnTo>
                    <a:pt x="1165" y="3105"/>
                  </a:lnTo>
                  <a:cubicBezTo>
                    <a:pt x="1370" y="3082"/>
                    <a:pt x="1553" y="3059"/>
                    <a:pt x="1758" y="3037"/>
                  </a:cubicBezTo>
                  <a:cubicBezTo>
                    <a:pt x="1827" y="3037"/>
                    <a:pt x="1918" y="3014"/>
                    <a:pt x="2009" y="2991"/>
                  </a:cubicBezTo>
                  <a:cubicBezTo>
                    <a:pt x="2101" y="2991"/>
                    <a:pt x="2192" y="2945"/>
                    <a:pt x="2283" y="2945"/>
                  </a:cubicBezTo>
                  <a:cubicBezTo>
                    <a:pt x="2484" y="2901"/>
                    <a:pt x="2664" y="2834"/>
                    <a:pt x="2842" y="2788"/>
                  </a:cubicBezTo>
                  <a:lnTo>
                    <a:pt x="2842" y="2788"/>
                  </a:lnTo>
                  <a:cubicBezTo>
                    <a:pt x="2837" y="2791"/>
                    <a:pt x="2831" y="2797"/>
                    <a:pt x="2831" y="2808"/>
                  </a:cubicBezTo>
                  <a:cubicBezTo>
                    <a:pt x="2991" y="2763"/>
                    <a:pt x="3151" y="2717"/>
                    <a:pt x="3310" y="2649"/>
                  </a:cubicBezTo>
                  <a:cubicBezTo>
                    <a:pt x="3470" y="2580"/>
                    <a:pt x="3630" y="2534"/>
                    <a:pt x="3790" y="2466"/>
                  </a:cubicBezTo>
                  <a:cubicBezTo>
                    <a:pt x="3949" y="2397"/>
                    <a:pt x="4109" y="2329"/>
                    <a:pt x="4292" y="2238"/>
                  </a:cubicBezTo>
                  <a:cubicBezTo>
                    <a:pt x="4452" y="2169"/>
                    <a:pt x="4611" y="2078"/>
                    <a:pt x="4771" y="1987"/>
                  </a:cubicBezTo>
                  <a:cubicBezTo>
                    <a:pt x="4908" y="1918"/>
                    <a:pt x="5068" y="1827"/>
                    <a:pt x="5205" y="1736"/>
                  </a:cubicBezTo>
                  <a:lnTo>
                    <a:pt x="5228" y="1736"/>
                  </a:lnTo>
                  <a:cubicBezTo>
                    <a:pt x="5502" y="1576"/>
                    <a:pt x="5775" y="1393"/>
                    <a:pt x="6049" y="1188"/>
                  </a:cubicBezTo>
                  <a:cubicBezTo>
                    <a:pt x="6118" y="1142"/>
                    <a:pt x="6186" y="1096"/>
                    <a:pt x="6255" y="1051"/>
                  </a:cubicBezTo>
                  <a:cubicBezTo>
                    <a:pt x="6323" y="1005"/>
                    <a:pt x="6392" y="937"/>
                    <a:pt x="6460" y="891"/>
                  </a:cubicBezTo>
                  <a:cubicBezTo>
                    <a:pt x="6597" y="777"/>
                    <a:pt x="6734" y="663"/>
                    <a:pt x="6848" y="526"/>
                  </a:cubicBezTo>
                  <a:cubicBezTo>
                    <a:pt x="6917" y="457"/>
                    <a:pt x="6985" y="389"/>
                    <a:pt x="7054" y="320"/>
                  </a:cubicBezTo>
                  <a:cubicBezTo>
                    <a:pt x="7077" y="275"/>
                    <a:pt x="7099" y="252"/>
                    <a:pt x="7122" y="229"/>
                  </a:cubicBezTo>
                  <a:cubicBezTo>
                    <a:pt x="7145" y="183"/>
                    <a:pt x="7168" y="138"/>
                    <a:pt x="7168" y="92"/>
                  </a:cubicBezTo>
                  <a:cubicBezTo>
                    <a:pt x="7145" y="46"/>
                    <a:pt x="7122" y="1"/>
                    <a:pt x="707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778338" y="2027810"/>
              <a:ext cx="422858" cy="212037"/>
            </a:xfrm>
            <a:custGeom>
              <a:avLst/>
              <a:gdLst/>
              <a:ahLst/>
              <a:cxnLst/>
              <a:rect l="l" t="t" r="r" b="b"/>
              <a:pathLst>
                <a:path w="7648" h="3835" extrusionOk="0">
                  <a:moveTo>
                    <a:pt x="7419" y="0"/>
                  </a:moveTo>
                  <a:cubicBezTo>
                    <a:pt x="7327" y="23"/>
                    <a:pt x="7282" y="114"/>
                    <a:pt x="7236" y="183"/>
                  </a:cubicBezTo>
                  <a:cubicBezTo>
                    <a:pt x="7191" y="251"/>
                    <a:pt x="7168" y="297"/>
                    <a:pt x="7122" y="365"/>
                  </a:cubicBezTo>
                  <a:cubicBezTo>
                    <a:pt x="7054" y="434"/>
                    <a:pt x="7008" y="525"/>
                    <a:pt x="6939" y="594"/>
                  </a:cubicBezTo>
                  <a:cubicBezTo>
                    <a:pt x="6871" y="708"/>
                    <a:pt x="6780" y="799"/>
                    <a:pt x="6688" y="890"/>
                  </a:cubicBezTo>
                  <a:cubicBezTo>
                    <a:pt x="6574" y="1005"/>
                    <a:pt x="6460" y="1119"/>
                    <a:pt x="6346" y="1233"/>
                  </a:cubicBezTo>
                  <a:cubicBezTo>
                    <a:pt x="6278" y="1278"/>
                    <a:pt x="6209" y="1324"/>
                    <a:pt x="6141" y="1370"/>
                  </a:cubicBezTo>
                  <a:cubicBezTo>
                    <a:pt x="6072" y="1438"/>
                    <a:pt x="5981" y="1484"/>
                    <a:pt x="5912" y="1552"/>
                  </a:cubicBezTo>
                  <a:cubicBezTo>
                    <a:pt x="5844" y="1598"/>
                    <a:pt x="5775" y="1666"/>
                    <a:pt x="5684" y="1712"/>
                  </a:cubicBezTo>
                  <a:cubicBezTo>
                    <a:pt x="5616" y="1781"/>
                    <a:pt x="5524" y="1826"/>
                    <a:pt x="5456" y="1895"/>
                  </a:cubicBezTo>
                  <a:cubicBezTo>
                    <a:pt x="5296" y="1986"/>
                    <a:pt x="5136" y="2100"/>
                    <a:pt x="4976" y="2191"/>
                  </a:cubicBezTo>
                  <a:cubicBezTo>
                    <a:pt x="4817" y="2283"/>
                    <a:pt x="4657" y="2374"/>
                    <a:pt x="4474" y="2465"/>
                  </a:cubicBezTo>
                  <a:cubicBezTo>
                    <a:pt x="4383" y="2511"/>
                    <a:pt x="4292" y="2557"/>
                    <a:pt x="4200" y="2579"/>
                  </a:cubicBezTo>
                  <a:cubicBezTo>
                    <a:pt x="4109" y="2625"/>
                    <a:pt x="4041" y="2671"/>
                    <a:pt x="3949" y="2716"/>
                  </a:cubicBezTo>
                  <a:cubicBezTo>
                    <a:pt x="3744" y="2785"/>
                    <a:pt x="3561" y="2853"/>
                    <a:pt x="3379" y="2922"/>
                  </a:cubicBezTo>
                  <a:cubicBezTo>
                    <a:pt x="3196" y="2990"/>
                    <a:pt x="3014" y="3059"/>
                    <a:pt x="2854" y="3127"/>
                  </a:cubicBezTo>
                  <a:cubicBezTo>
                    <a:pt x="2762" y="3150"/>
                    <a:pt x="2694" y="3173"/>
                    <a:pt x="2625" y="3196"/>
                  </a:cubicBezTo>
                  <a:cubicBezTo>
                    <a:pt x="2534" y="3219"/>
                    <a:pt x="2466" y="3241"/>
                    <a:pt x="2374" y="3287"/>
                  </a:cubicBezTo>
                  <a:cubicBezTo>
                    <a:pt x="2306" y="3310"/>
                    <a:pt x="2215" y="3333"/>
                    <a:pt x="2146" y="3356"/>
                  </a:cubicBezTo>
                  <a:cubicBezTo>
                    <a:pt x="2055" y="3378"/>
                    <a:pt x="1986" y="3401"/>
                    <a:pt x="1895" y="3424"/>
                  </a:cubicBezTo>
                  <a:lnTo>
                    <a:pt x="1941" y="3401"/>
                  </a:lnTo>
                  <a:lnTo>
                    <a:pt x="1941" y="3401"/>
                  </a:lnTo>
                  <a:cubicBezTo>
                    <a:pt x="1781" y="3447"/>
                    <a:pt x="1644" y="3493"/>
                    <a:pt x="1484" y="3515"/>
                  </a:cubicBezTo>
                  <a:cubicBezTo>
                    <a:pt x="1324" y="3561"/>
                    <a:pt x="1187" y="3584"/>
                    <a:pt x="1028" y="3607"/>
                  </a:cubicBezTo>
                  <a:cubicBezTo>
                    <a:pt x="891" y="3629"/>
                    <a:pt x="731" y="3675"/>
                    <a:pt x="571" y="3675"/>
                  </a:cubicBezTo>
                  <a:cubicBezTo>
                    <a:pt x="434" y="3698"/>
                    <a:pt x="297" y="3721"/>
                    <a:pt x="138" y="3721"/>
                  </a:cubicBezTo>
                  <a:lnTo>
                    <a:pt x="69" y="3721"/>
                  </a:lnTo>
                  <a:cubicBezTo>
                    <a:pt x="23" y="3721"/>
                    <a:pt x="1" y="3721"/>
                    <a:pt x="1" y="3766"/>
                  </a:cubicBezTo>
                  <a:cubicBezTo>
                    <a:pt x="1" y="3789"/>
                    <a:pt x="23" y="3812"/>
                    <a:pt x="46" y="3812"/>
                  </a:cubicBezTo>
                  <a:cubicBezTo>
                    <a:pt x="138" y="3835"/>
                    <a:pt x="206" y="3835"/>
                    <a:pt x="297" y="3835"/>
                  </a:cubicBezTo>
                  <a:cubicBezTo>
                    <a:pt x="480" y="3835"/>
                    <a:pt x="663" y="3812"/>
                    <a:pt x="868" y="3812"/>
                  </a:cubicBezTo>
                  <a:cubicBezTo>
                    <a:pt x="959" y="3812"/>
                    <a:pt x="1051" y="3789"/>
                    <a:pt x="1165" y="3789"/>
                  </a:cubicBezTo>
                  <a:cubicBezTo>
                    <a:pt x="1256" y="3766"/>
                    <a:pt x="1370" y="3766"/>
                    <a:pt x="1461" y="3744"/>
                  </a:cubicBezTo>
                  <a:cubicBezTo>
                    <a:pt x="1644" y="3721"/>
                    <a:pt x="1849" y="3698"/>
                    <a:pt x="2032" y="3652"/>
                  </a:cubicBezTo>
                  <a:cubicBezTo>
                    <a:pt x="2123" y="3652"/>
                    <a:pt x="2215" y="3629"/>
                    <a:pt x="2306" y="3607"/>
                  </a:cubicBezTo>
                  <a:cubicBezTo>
                    <a:pt x="2420" y="3584"/>
                    <a:pt x="2511" y="3561"/>
                    <a:pt x="2603" y="3515"/>
                  </a:cubicBezTo>
                  <a:cubicBezTo>
                    <a:pt x="2808" y="3470"/>
                    <a:pt x="3014" y="3424"/>
                    <a:pt x="3196" y="3356"/>
                  </a:cubicBezTo>
                  <a:cubicBezTo>
                    <a:pt x="3287" y="3333"/>
                    <a:pt x="3379" y="3310"/>
                    <a:pt x="3470" y="3264"/>
                  </a:cubicBezTo>
                  <a:cubicBezTo>
                    <a:pt x="3561" y="3241"/>
                    <a:pt x="3653" y="3196"/>
                    <a:pt x="3744" y="3173"/>
                  </a:cubicBezTo>
                  <a:cubicBezTo>
                    <a:pt x="3835" y="3150"/>
                    <a:pt x="3927" y="3104"/>
                    <a:pt x="4018" y="3082"/>
                  </a:cubicBezTo>
                  <a:cubicBezTo>
                    <a:pt x="4109" y="3036"/>
                    <a:pt x="4223" y="2990"/>
                    <a:pt x="4315" y="2945"/>
                  </a:cubicBezTo>
                  <a:cubicBezTo>
                    <a:pt x="4474" y="2876"/>
                    <a:pt x="4657" y="2808"/>
                    <a:pt x="4817" y="2716"/>
                  </a:cubicBezTo>
                  <a:cubicBezTo>
                    <a:pt x="4908" y="2671"/>
                    <a:pt x="4976" y="2625"/>
                    <a:pt x="5068" y="2579"/>
                  </a:cubicBezTo>
                  <a:cubicBezTo>
                    <a:pt x="5159" y="2511"/>
                    <a:pt x="5250" y="2465"/>
                    <a:pt x="5342" y="2397"/>
                  </a:cubicBezTo>
                  <a:cubicBezTo>
                    <a:pt x="5501" y="2306"/>
                    <a:pt x="5661" y="2214"/>
                    <a:pt x="5821" y="2100"/>
                  </a:cubicBezTo>
                  <a:cubicBezTo>
                    <a:pt x="5981" y="1986"/>
                    <a:pt x="6141" y="1872"/>
                    <a:pt x="6278" y="1758"/>
                  </a:cubicBezTo>
                  <a:cubicBezTo>
                    <a:pt x="6437" y="1644"/>
                    <a:pt x="6574" y="1552"/>
                    <a:pt x="6688" y="1415"/>
                  </a:cubicBezTo>
                  <a:cubicBezTo>
                    <a:pt x="6780" y="1347"/>
                    <a:pt x="6871" y="1256"/>
                    <a:pt x="6962" y="1164"/>
                  </a:cubicBezTo>
                  <a:cubicBezTo>
                    <a:pt x="7054" y="1073"/>
                    <a:pt x="7145" y="959"/>
                    <a:pt x="7236" y="868"/>
                  </a:cubicBezTo>
                  <a:cubicBezTo>
                    <a:pt x="7305" y="776"/>
                    <a:pt x="7350" y="708"/>
                    <a:pt x="7419" y="617"/>
                  </a:cubicBezTo>
                  <a:cubicBezTo>
                    <a:pt x="7457" y="559"/>
                    <a:pt x="7495" y="502"/>
                    <a:pt x="7533" y="432"/>
                  </a:cubicBezTo>
                  <a:lnTo>
                    <a:pt x="7533" y="432"/>
                  </a:lnTo>
                  <a:cubicBezTo>
                    <a:pt x="7533" y="433"/>
                    <a:pt x="7533" y="433"/>
                    <a:pt x="7533" y="434"/>
                  </a:cubicBezTo>
                  <a:cubicBezTo>
                    <a:pt x="7537" y="426"/>
                    <a:pt x="7541" y="419"/>
                    <a:pt x="7544" y="411"/>
                  </a:cubicBezTo>
                  <a:lnTo>
                    <a:pt x="7544" y="411"/>
                  </a:lnTo>
                  <a:cubicBezTo>
                    <a:pt x="7544" y="411"/>
                    <a:pt x="7544" y="411"/>
                    <a:pt x="7544" y="412"/>
                  </a:cubicBezTo>
                  <a:lnTo>
                    <a:pt x="7544" y="412"/>
                  </a:lnTo>
                  <a:cubicBezTo>
                    <a:pt x="7548" y="404"/>
                    <a:pt x="7552" y="396"/>
                    <a:pt x="7556" y="389"/>
                  </a:cubicBezTo>
                  <a:lnTo>
                    <a:pt x="7556" y="389"/>
                  </a:lnTo>
                  <a:cubicBezTo>
                    <a:pt x="7552" y="396"/>
                    <a:pt x="7548" y="404"/>
                    <a:pt x="7544" y="411"/>
                  </a:cubicBezTo>
                  <a:lnTo>
                    <a:pt x="7544" y="411"/>
                  </a:lnTo>
                  <a:cubicBezTo>
                    <a:pt x="7550" y="405"/>
                    <a:pt x="7556" y="400"/>
                    <a:pt x="7556" y="388"/>
                  </a:cubicBezTo>
                  <a:lnTo>
                    <a:pt x="7556" y="388"/>
                  </a:lnTo>
                  <a:cubicBezTo>
                    <a:pt x="7571" y="358"/>
                    <a:pt x="7586" y="327"/>
                    <a:pt x="7601" y="297"/>
                  </a:cubicBezTo>
                  <a:cubicBezTo>
                    <a:pt x="7624" y="297"/>
                    <a:pt x="7624" y="274"/>
                    <a:pt x="7624" y="251"/>
                  </a:cubicBezTo>
                  <a:cubicBezTo>
                    <a:pt x="7647" y="206"/>
                    <a:pt x="7647" y="137"/>
                    <a:pt x="7624" y="92"/>
                  </a:cubicBezTo>
                  <a:cubicBezTo>
                    <a:pt x="7624" y="46"/>
                    <a:pt x="7579" y="23"/>
                    <a:pt x="753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392188" y="838951"/>
              <a:ext cx="141377" cy="116164"/>
            </a:xfrm>
            <a:custGeom>
              <a:avLst/>
              <a:gdLst/>
              <a:ahLst/>
              <a:cxnLst/>
              <a:rect l="l" t="t" r="r" b="b"/>
              <a:pathLst>
                <a:path w="2557" h="2101" extrusionOk="0">
                  <a:moveTo>
                    <a:pt x="137" y="1"/>
                  </a:moveTo>
                  <a:cubicBezTo>
                    <a:pt x="91" y="1"/>
                    <a:pt x="46" y="24"/>
                    <a:pt x="46" y="69"/>
                  </a:cubicBezTo>
                  <a:cubicBezTo>
                    <a:pt x="0" y="138"/>
                    <a:pt x="23" y="206"/>
                    <a:pt x="91" y="229"/>
                  </a:cubicBezTo>
                  <a:cubicBezTo>
                    <a:pt x="160" y="275"/>
                    <a:pt x="251" y="298"/>
                    <a:pt x="342" y="343"/>
                  </a:cubicBezTo>
                  <a:cubicBezTo>
                    <a:pt x="411" y="389"/>
                    <a:pt x="502" y="435"/>
                    <a:pt x="571" y="480"/>
                  </a:cubicBezTo>
                  <a:cubicBezTo>
                    <a:pt x="662" y="549"/>
                    <a:pt x="753" y="617"/>
                    <a:pt x="845" y="686"/>
                  </a:cubicBezTo>
                  <a:cubicBezTo>
                    <a:pt x="936" y="754"/>
                    <a:pt x="1004" y="823"/>
                    <a:pt x="1073" y="891"/>
                  </a:cubicBezTo>
                  <a:cubicBezTo>
                    <a:pt x="1255" y="1051"/>
                    <a:pt x="1438" y="1211"/>
                    <a:pt x="1598" y="1370"/>
                  </a:cubicBezTo>
                  <a:cubicBezTo>
                    <a:pt x="1689" y="1507"/>
                    <a:pt x="1780" y="1621"/>
                    <a:pt x="1872" y="1736"/>
                  </a:cubicBezTo>
                  <a:cubicBezTo>
                    <a:pt x="1917" y="1804"/>
                    <a:pt x="1963" y="1850"/>
                    <a:pt x="2009" y="1918"/>
                  </a:cubicBezTo>
                  <a:cubicBezTo>
                    <a:pt x="2031" y="1941"/>
                    <a:pt x="2054" y="1964"/>
                    <a:pt x="2077" y="1987"/>
                  </a:cubicBezTo>
                  <a:cubicBezTo>
                    <a:pt x="2100" y="2032"/>
                    <a:pt x="2146" y="2101"/>
                    <a:pt x="2214" y="2101"/>
                  </a:cubicBezTo>
                  <a:lnTo>
                    <a:pt x="2283" y="2101"/>
                  </a:lnTo>
                  <a:cubicBezTo>
                    <a:pt x="2328" y="2078"/>
                    <a:pt x="2351" y="2055"/>
                    <a:pt x="2374" y="2032"/>
                  </a:cubicBezTo>
                  <a:cubicBezTo>
                    <a:pt x="2374" y="2009"/>
                    <a:pt x="2397" y="1987"/>
                    <a:pt x="2397" y="1964"/>
                  </a:cubicBezTo>
                  <a:cubicBezTo>
                    <a:pt x="2442" y="1941"/>
                    <a:pt x="2488" y="1918"/>
                    <a:pt x="2511" y="1873"/>
                  </a:cubicBezTo>
                  <a:cubicBezTo>
                    <a:pt x="2556" y="1804"/>
                    <a:pt x="2534" y="1736"/>
                    <a:pt x="2511" y="1667"/>
                  </a:cubicBezTo>
                  <a:cubicBezTo>
                    <a:pt x="2511" y="1644"/>
                    <a:pt x="2488" y="1621"/>
                    <a:pt x="2488" y="1599"/>
                  </a:cubicBezTo>
                  <a:cubicBezTo>
                    <a:pt x="2511" y="1576"/>
                    <a:pt x="2556" y="1530"/>
                    <a:pt x="2534" y="1484"/>
                  </a:cubicBezTo>
                  <a:cubicBezTo>
                    <a:pt x="2534" y="1462"/>
                    <a:pt x="2534" y="1439"/>
                    <a:pt x="2511" y="1416"/>
                  </a:cubicBezTo>
                  <a:cubicBezTo>
                    <a:pt x="2511" y="1416"/>
                    <a:pt x="2511" y="1393"/>
                    <a:pt x="2488" y="1370"/>
                  </a:cubicBezTo>
                  <a:cubicBezTo>
                    <a:pt x="2488" y="1348"/>
                    <a:pt x="2465" y="1325"/>
                    <a:pt x="2442" y="1302"/>
                  </a:cubicBezTo>
                  <a:cubicBezTo>
                    <a:pt x="2420" y="1279"/>
                    <a:pt x="2397" y="1256"/>
                    <a:pt x="2351" y="1211"/>
                  </a:cubicBezTo>
                  <a:cubicBezTo>
                    <a:pt x="2283" y="1142"/>
                    <a:pt x="2214" y="1096"/>
                    <a:pt x="2123" y="1028"/>
                  </a:cubicBezTo>
                  <a:cubicBezTo>
                    <a:pt x="2054" y="960"/>
                    <a:pt x="1986" y="891"/>
                    <a:pt x="1895" y="823"/>
                  </a:cubicBezTo>
                  <a:cubicBezTo>
                    <a:pt x="1872" y="823"/>
                    <a:pt x="1872" y="800"/>
                    <a:pt x="1849" y="777"/>
                  </a:cubicBezTo>
                  <a:cubicBezTo>
                    <a:pt x="1803" y="754"/>
                    <a:pt x="1780" y="731"/>
                    <a:pt x="1735" y="708"/>
                  </a:cubicBezTo>
                  <a:cubicBezTo>
                    <a:pt x="1712" y="686"/>
                    <a:pt x="1689" y="663"/>
                    <a:pt x="1666" y="640"/>
                  </a:cubicBezTo>
                  <a:cubicBezTo>
                    <a:pt x="1651" y="640"/>
                    <a:pt x="1626" y="630"/>
                    <a:pt x="1604" y="630"/>
                  </a:cubicBezTo>
                  <a:cubicBezTo>
                    <a:pt x="1593" y="630"/>
                    <a:pt x="1583" y="632"/>
                    <a:pt x="1575" y="640"/>
                  </a:cubicBezTo>
                  <a:cubicBezTo>
                    <a:pt x="1484" y="549"/>
                    <a:pt x="1392" y="480"/>
                    <a:pt x="1278" y="412"/>
                  </a:cubicBezTo>
                  <a:cubicBezTo>
                    <a:pt x="1210" y="343"/>
                    <a:pt x="1118" y="298"/>
                    <a:pt x="1027" y="252"/>
                  </a:cubicBezTo>
                  <a:cubicBezTo>
                    <a:pt x="936" y="183"/>
                    <a:pt x="845" y="138"/>
                    <a:pt x="753" y="69"/>
                  </a:cubicBezTo>
                  <a:cubicBezTo>
                    <a:pt x="730" y="69"/>
                    <a:pt x="685" y="46"/>
                    <a:pt x="639" y="24"/>
                  </a:cubicBezTo>
                  <a:cubicBezTo>
                    <a:pt x="616" y="24"/>
                    <a:pt x="571" y="24"/>
                    <a:pt x="548" y="46"/>
                  </a:cubicBezTo>
                  <a:cubicBezTo>
                    <a:pt x="525" y="69"/>
                    <a:pt x="502" y="115"/>
                    <a:pt x="502" y="161"/>
                  </a:cubicBezTo>
                  <a:cubicBezTo>
                    <a:pt x="457" y="138"/>
                    <a:pt x="434" y="138"/>
                    <a:pt x="411" y="115"/>
                  </a:cubicBezTo>
                  <a:cubicBezTo>
                    <a:pt x="320" y="92"/>
                    <a:pt x="251" y="69"/>
                    <a:pt x="183" y="24"/>
                  </a:cubicBezTo>
                  <a:cubicBezTo>
                    <a:pt x="183" y="24"/>
                    <a:pt x="160" y="1"/>
                    <a:pt x="13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407282" y="873065"/>
              <a:ext cx="68228" cy="72098"/>
            </a:xfrm>
            <a:custGeom>
              <a:avLst/>
              <a:gdLst/>
              <a:ahLst/>
              <a:cxnLst/>
              <a:rect l="l" t="t" r="r" b="b"/>
              <a:pathLst>
                <a:path w="1234" h="1304" extrusionOk="0">
                  <a:moveTo>
                    <a:pt x="943" y="800"/>
                  </a:moveTo>
                  <a:cubicBezTo>
                    <a:pt x="948" y="807"/>
                    <a:pt x="954" y="814"/>
                    <a:pt x="960" y="822"/>
                  </a:cubicBezTo>
                  <a:cubicBezTo>
                    <a:pt x="960" y="822"/>
                    <a:pt x="960" y="803"/>
                    <a:pt x="943" y="800"/>
                  </a:cubicBezTo>
                  <a:close/>
                  <a:moveTo>
                    <a:pt x="69" y="0"/>
                  </a:moveTo>
                  <a:cubicBezTo>
                    <a:pt x="47" y="0"/>
                    <a:pt x="24" y="0"/>
                    <a:pt x="24" y="23"/>
                  </a:cubicBezTo>
                  <a:cubicBezTo>
                    <a:pt x="1" y="69"/>
                    <a:pt x="1" y="114"/>
                    <a:pt x="24" y="137"/>
                  </a:cubicBezTo>
                  <a:cubicBezTo>
                    <a:pt x="92" y="183"/>
                    <a:pt x="138" y="228"/>
                    <a:pt x="206" y="297"/>
                  </a:cubicBezTo>
                  <a:cubicBezTo>
                    <a:pt x="252" y="320"/>
                    <a:pt x="298" y="388"/>
                    <a:pt x="343" y="434"/>
                  </a:cubicBezTo>
                  <a:cubicBezTo>
                    <a:pt x="435" y="525"/>
                    <a:pt x="526" y="616"/>
                    <a:pt x="617" y="708"/>
                  </a:cubicBezTo>
                  <a:cubicBezTo>
                    <a:pt x="617" y="708"/>
                    <a:pt x="617" y="731"/>
                    <a:pt x="617" y="731"/>
                  </a:cubicBezTo>
                  <a:cubicBezTo>
                    <a:pt x="709" y="822"/>
                    <a:pt x="777" y="890"/>
                    <a:pt x="845" y="1004"/>
                  </a:cubicBezTo>
                  <a:cubicBezTo>
                    <a:pt x="868" y="1027"/>
                    <a:pt x="914" y="1073"/>
                    <a:pt x="937" y="1119"/>
                  </a:cubicBezTo>
                  <a:cubicBezTo>
                    <a:pt x="982" y="1187"/>
                    <a:pt x="1005" y="1233"/>
                    <a:pt x="1051" y="1278"/>
                  </a:cubicBezTo>
                  <a:cubicBezTo>
                    <a:pt x="1068" y="1296"/>
                    <a:pt x="1089" y="1303"/>
                    <a:pt x="1111" y="1303"/>
                  </a:cubicBezTo>
                  <a:cubicBezTo>
                    <a:pt x="1146" y="1303"/>
                    <a:pt x="1182" y="1284"/>
                    <a:pt x="1211" y="1256"/>
                  </a:cubicBezTo>
                  <a:cubicBezTo>
                    <a:pt x="1233" y="1233"/>
                    <a:pt x="1233" y="1210"/>
                    <a:pt x="1233" y="1187"/>
                  </a:cubicBezTo>
                  <a:cubicBezTo>
                    <a:pt x="1233" y="1164"/>
                    <a:pt x="1233" y="1141"/>
                    <a:pt x="1211" y="1119"/>
                  </a:cubicBezTo>
                  <a:cubicBezTo>
                    <a:pt x="1165" y="1073"/>
                    <a:pt x="1119" y="1027"/>
                    <a:pt x="1097" y="959"/>
                  </a:cubicBezTo>
                  <a:cubicBezTo>
                    <a:pt x="1028" y="913"/>
                    <a:pt x="982" y="845"/>
                    <a:pt x="937" y="799"/>
                  </a:cubicBezTo>
                  <a:cubicBezTo>
                    <a:pt x="939" y="799"/>
                    <a:pt x="941" y="799"/>
                    <a:pt x="943" y="800"/>
                  </a:cubicBezTo>
                  <a:lnTo>
                    <a:pt x="943" y="800"/>
                  </a:lnTo>
                  <a:cubicBezTo>
                    <a:pt x="880" y="719"/>
                    <a:pt x="817" y="656"/>
                    <a:pt x="754" y="594"/>
                  </a:cubicBezTo>
                  <a:cubicBezTo>
                    <a:pt x="686" y="525"/>
                    <a:pt x="617" y="457"/>
                    <a:pt x="549" y="411"/>
                  </a:cubicBezTo>
                  <a:cubicBezTo>
                    <a:pt x="480" y="343"/>
                    <a:pt x="412" y="274"/>
                    <a:pt x="343" y="206"/>
                  </a:cubicBezTo>
                  <a:cubicBezTo>
                    <a:pt x="275" y="160"/>
                    <a:pt x="206" y="91"/>
                    <a:pt x="115" y="23"/>
                  </a:cubicBezTo>
                  <a:cubicBezTo>
                    <a:pt x="115" y="0"/>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817483" y="2200704"/>
              <a:ext cx="494735" cy="269318"/>
            </a:xfrm>
            <a:custGeom>
              <a:avLst/>
              <a:gdLst/>
              <a:ahLst/>
              <a:cxnLst/>
              <a:rect l="l" t="t" r="r" b="b"/>
              <a:pathLst>
                <a:path w="8948" h="4871" extrusionOk="0">
                  <a:moveTo>
                    <a:pt x="8605" y="0"/>
                  </a:moveTo>
                  <a:cubicBezTo>
                    <a:pt x="8628" y="46"/>
                    <a:pt x="8651" y="92"/>
                    <a:pt x="8651" y="137"/>
                  </a:cubicBezTo>
                  <a:cubicBezTo>
                    <a:pt x="8674" y="183"/>
                    <a:pt x="8674" y="206"/>
                    <a:pt x="8674" y="229"/>
                  </a:cubicBezTo>
                  <a:lnTo>
                    <a:pt x="8697" y="274"/>
                  </a:lnTo>
                  <a:cubicBezTo>
                    <a:pt x="8697" y="297"/>
                    <a:pt x="8697" y="320"/>
                    <a:pt x="8697" y="343"/>
                  </a:cubicBezTo>
                  <a:cubicBezTo>
                    <a:pt x="8697" y="343"/>
                    <a:pt x="8697" y="343"/>
                    <a:pt x="8697" y="366"/>
                  </a:cubicBezTo>
                  <a:cubicBezTo>
                    <a:pt x="8719" y="411"/>
                    <a:pt x="8719" y="434"/>
                    <a:pt x="8742" y="480"/>
                  </a:cubicBezTo>
                  <a:cubicBezTo>
                    <a:pt x="8742" y="502"/>
                    <a:pt x="8742" y="502"/>
                    <a:pt x="8742" y="502"/>
                  </a:cubicBezTo>
                  <a:cubicBezTo>
                    <a:pt x="8742" y="548"/>
                    <a:pt x="8742" y="594"/>
                    <a:pt x="8742" y="639"/>
                  </a:cubicBezTo>
                  <a:cubicBezTo>
                    <a:pt x="8742" y="662"/>
                    <a:pt x="8742" y="685"/>
                    <a:pt x="8742" y="708"/>
                  </a:cubicBezTo>
                  <a:cubicBezTo>
                    <a:pt x="8742" y="708"/>
                    <a:pt x="8742" y="731"/>
                    <a:pt x="8742" y="731"/>
                  </a:cubicBezTo>
                  <a:cubicBezTo>
                    <a:pt x="8742" y="754"/>
                    <a:pt x="8719" y="754"/>
                    <a:pt x="8719" y="776"/>
                  </a:cubicBezTo>
                  <a:cubicBezTo>
                    <a:pt x="8719" y="799"/>
                    <a:pt x="8719" y="822"/>
                    <a:pt x="8719" y="845"/>
                  </a:cubicBezTo>
                  <a:cubicBezTo>
                    <a:pt x="8719" y="845"/>
                    <a:pt x="8697" y="868"/>
                    <a:pt x="8697" y="868"/>
                  </a:cubicBezTo>
                  <a:cubicBezTo>
                    <a:pt x="8674" y="959"/>
                    <a:pt x="8628" y="1050"/>
                    <a:pt x="8582" y="1142"/>
                  </a:cubicBezTo>
                  <a:cubicBezTo>
                    <a:pt x="8468" y="1370"/>
                    <a:pt x="8309" y="1575"/>
                    <a:pt x="8149" y="1758"/>
                  </a:cubicBezTo>
                  <a:cubicBezTo>
                    <a:pt x="7692" y="2237"/>
                    <a:pt x="7144" y="2625"/>
                    <a:pt x="6597" y="2990"/>
                  </a:cubicBezTo>
                  <a:cubicBezTo>
                    <a:pt x="6140" y="3264"/>
                    <a:pt x="5684" y="3515"/>
                    <a:pt x="5204" y="3744"/>
                  </a:cubicBezTo>
                  <a:cubicBezTo>
                    <a:pt x="4702" y="3972"/>
                    <a:pt x="4177" y="4155"/>
                    <a:pt x="3652" y="4314"/>
                  </a:cubicBezTo>
                  <a:cubicBezTo>
                    <a:pt x="3013" y="4520"/>
                    <a:pt x="2351" y="4657"/>
                    <a:pt x="1689" y="4679"/>
                  </a:cubicBezTo>
                  <a:cubicBezTo>
                    <a:pt x="1415" y="4679"/>
                    <a:pt x="1141" y="4679"/>
                    <a:pt x="868" y="4611"/>
                  </a:cubicBezTo>
                  <a:lnTo>
                    <a:pt x="890" y="4611"/>
                  </a:lnTo>
                  <a:cubicBezTo>
                    <a:pt x="776" y="4588"/>
                    <a:pt x="662" y="4543"/>
                    <a:pt x="548" y="4497"/>
                  </a:cubicBezTo>
                  <a:cubicBezTo>
                    <a:pt x="502" y="4451"/>
                    <a:pt x="434" y="4428"/>
                    <a:pt x="388" y="4383"/>
                  </a:cubicBezTo>
                  <a:cubicBezTo>
                    <a:pt x="388" y="4360"/>
                    <a:pt x="388" y="4360"/>
                    <a:pt x="388" y="4360"/>
                  </a:cubicBezTo>
                  <a:cubicBezTo>
                    <a:pt x="297" y="4314"/>
                    <a:pt x="228" y="4246"/>
                    <a:pt x="183" y="4155"/>
                  </a:cubicBezTo>
                  <a:cubicBezTo>
                    <a:pt x="137" y="4109"/>
                    <a:pt x="91" y="4063"/>
                    <a:pt x="69" y="4018"/>
                  </a:cubicBezTo>
                  <a:cubicBezTo>
                    <a:pt x="46" y="3995"/>
                    <a:pt x="23" y="3972"/>
                    <a:pt x="23" y="3949"/>
                  </a:cubicBezTo>
                  <a:cubicBezTo>
                    <a:pt x="23" y="3926"/>
                    <a:pt x="0" y="3926"/>
                    <a:pt x="0" y="3926"/>
                  </a:cubicBezTo>
                  <a:cubicBezTo>
                    <a:pt x="0" y="3972"/>
                    <a:pt x="0" y="4018"/>
                    <a:pt x="0" y="4063"/>
                  </a:cubicBezTo>
                  <a:cubicBezTo>
                    <a:pt x="23" y="4109"/>
                    <a:pt x="23" y="4155"/>
                    <a:pt x="46" y="4200"/>
                  </a:cubicBezTo>
                  <a:cubicBezTo>
                    <a:pt x="69" y="4269"/>
                    <a:pt x="91" y="4314"/>
                    <a:pt x="114" y="4337"/>
                  </a:cubicBezTo>
                  <a:cubicBezTo>
                    <a:pt x="160" y="4406"/>
                    <a:pt x="183" y="4451"/>
                    <a:pt x="251" y="4497"/>
                  </a:cubicBezTo>
                  <a:cubicBezTo>
                    <a:pt x="411" y="4657"/>
                    <a:pt x="639" y="4748"/>
                    <a:pt x="845" y="4794"/>
                  </a:cubicBezTo>
                  <a:cubicBezTo>
                    <a:pt x="1033" y="4845"/>
                    <a:pt x="1221" y="4871"/>
                    <a:pt x="1419" y="4871"/>
                  </a:cubicBezTo>
                  <a:cubicBezTo>
                    <a:pt x="1485" y="4871"/>
                    <a:pt x="1552" y="4868"/>
                    <a:pt x="1621" y="4862"/>
                  </a:cubicBezTo>
                  <a:cubicBezTo>
                    <a:pt x="1872" y="4862"/>
                    <a:pt x="2123" y="4839"/>
                    <a:pt x="2397" y="4816"/>
                  </a:cubicBezTo>
                  <a:cubicBezTo>
                    <a:pt x="2945" y="4725"/>
                    <a:pt x="3492" y="4588"/>
                    <a:pt x="4017" y="4406"/>
                  </a:cubicBezTo>
                  <a:cubicBezTo>
                    <a:pt x="4565" y="4223"/>
                    <a:pt x="5090" y="4018"/>
                    <a:pt x="5592" y="3766"/>
                  </a:cubicBezTo>
                  <a:cubicBezTo>
                    <a:pt x="6049" y="3538"/>
                    <a:pt x="6460" y="3310"/>
                    <a:pt x="6893" y="3036"/>
                  </a:cubicBezTo>
                  <a:cubicBezTo>
                    <a:pt x="7304" y="2762"/>
                    <a:pt x="7692" y="2465"/>
                    <a:pt x="8057" y="2123"/>
                  </a:cubicBezTo>
                  <a:cubicBezTo>
                    <a:pt x="8217" y="1963"/>
                    <a:pt x="8377" y="1781"/>
                    <a:pt x="8514" y="1598"/>
                  </a:cubicBezTo>
                  <a:cubicBezTo>
                    <a:pt x="8674" y="1415"/>
                    <a:pt x="8788" y="1210"/>
                    <a:pt x="8856" y="1005"/>
                  </a:cubicBezTo>
                  <a:cubicBezTo>
                    <a:pt x="8902" y="890"/>
                    <a:pt x="8925" y="776"/>
                    <a:pt x="8925" y="685"/>
                  </a:cubicBezTo>
                  <a:cubicBezTo>
                    <a:pt x="8948" y="617"/>
                    <a:pt x="8925" y="548"/>
                    <a:pt x="8925" y="502"/>
                  </a:cubicBezTo>
                  <a:cubicBezTo>
                    <a:pt x="8925" y="457"/>
                    <a:pt x="8902" y="388"/>
                    <a:pt x="8879" y="343"/>
                  </a:cubicBezTo>
                  <a:cubicBezTo>
                    <a:pt x="8856" y="251"/>
                    <a:pt x="8788" y="160"/>
                    <a:pt x="8719" y="69"/>
                  </a:cubicBezTo>
                  <a:cubicBezTo>
                    <a:pt x="8674" y="46"/>
                    <a:pt x="8651" y="23"/>
                    <a:pt x="8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1182181" y="2364752"/>
              <a:ext cx="1327" cy="1327"/>
            </a:xfrm>
            <a:custGeom>
              <a:avLst/>
              <a:gdLst/>
              <a:ahLst/>
              <a:cxnLst/>
              <a:rect l="l" t="t" r="r" b="b"/>
              <a:pathLst>
                <a:path w="24" h="24" extrusionOk="0">
                  <a:moveTo>
                    <a:pt x="1" y="23"/>
                  </a:moveTo>
                  <a:cubicBezTo>
                    <a:pt x="1" y="23"/>
                    <a:pt x="1" y="1"/>
                    <a:pt x="23" y="1"/>
                  </a:cubicBezTo>
                  <a:cubicBezTo>
                    <a:pt x="1" y="1"/>
                    <a:pt x="1" y="23"/>
                    <a:pt x="1" y="23"/>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909598" y="2459409"/>
              <a:ext cx="55" cy="55"/>
            </a:xfrm>
            <a:custGeom>
              <a:avLst/>
              <a:gdLst/>
              <a:ahLst/>
              <a:cxnLst/>
              <a:rect l="l" t="t" r="r" b="b"/>
              <a:pathLst>
                <a:path w="1" h="1" extrusionOk="0">
                  <a:moveTo>
                    <a:pt x="0" y="0"/>
                  </a:moveTo>
                  <a:lnTo>
                    <a:pt x="0" y="0"/>
                  </a:ln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740463" y="2217126"/>
              <a:ext cx="113676" cy="242834"/>
            </a:xfrm>
            <a:custGeom>
              <a:avLst/>
              <a:gdLst/>
              <a:ahLst/>
              <a:cxnLst/>
              <a:rect l="l" t="t" r="r" b="b"/>
              <a:pathLst>
                <a:path w="2056" h="4392" extrusionOk="0">
                  <a:moveTo>
                    <a:pt x="1" y="0"/>
                  </a:moveTo>
                  <a:cubicBezTo>
                    <a:pt x="161" y="776"/>
                    <a:pt x="320" y="1552"/>
                    <a:pt x="594" y="2328"/>
                  </a:cubicBezTo>
                  <a:cubicBezTo>
                    <a:pt x="731" y="2716"/>
                    <a:pt x="891" y="3104"/>
                    <a:pt x="1096" y="3492"/>
                  </a:cubicBezTo>
                  <a:cubicBezTo>
                    <a:pt x="1211" y="3652"/>
                    <a:pt x="1325" y="3835"/>
                    <a:pt x="1439" y="3994"/>
                  </a:cubicBezTo>
                  <a:cubicBezTo>
                    <a:pt x="1484" y="4086"/>
                    <a:pt x="1553" y="4154"/>
                    <a:pt x="1621" y="4223"/>
                  </a:cubicBezTo>
                  <a:cubicBezTo>
                    <a:pt x="1713" y="4291"/>
                    <a:pt x="1804" y="4337"/>
                    <a:pt x="1895" y="4382"/>
                  </a:cubicBezTo>
                  <a:cubicBezTo>
                    <a:pt x="1907" y="4388"/>
                    <a:pt x="1920" y="4391"/>
                    <a:pt x="1933" y="4391"/>
                  </a:cubicBezTo>
                  <a:cubicBezTo>
                    <a:pt x="1972" y="4391"/>
                    <a:pt x="2015" y="4365"/>
                    <a:pt x="2032" y="4314"/>
                  </a:cubicBezTo>
                  <a:cubicBezTo>
                    <a:pt x="2055" y="4268"/>
                    <a:pt x="2009" y="4223"/>
                    <a:pt x="1964" y="4200"/>
                  </a:cubicBezTo>
                  <a:cubicBezTo>
                    <a:pt x="1941" y="4177"/>
                    <a:pt x="1918" y="4177"/>
                    <a:pt x="1872" y="4154"/>
                  </a:cubicBezTo>
                  <a:cubicBezTo>
                    <a:pt x="1827" y="4131"/>
                    <a:pt x="1804" y="4109"/>
                    <a:pt x="1758" y="4063"/>
                  </a:cubicBezTo>
                  <a:cubicBezTo>
                    <a:pt x="1667" y="3994"/>
                    <a:pt x="1621" y="3903"/>
                    <a:pt x="1553" y="3835"/>
                  </a:cubicBezTo>
                  <a:cubicBezTo>
                    <a:pt x="1484" y="3743"/>
                    <a:pt x="1416" y="3652"/>
                    <a:pt x="1370" y="3538"/>
                  </a:cubicBezTo>
                  <a:cubicBezTo>
                    <a:pt x="1051" y="3036"/>
                    <a:pt x="823" y="2488"/>
                    <a:pt x="663" y="1917"/>
                  </a:cubicBezTo>
                  <a:cubicBezTo>
                    <a:pt x="480" y="1301"/>
                    <a:pt x="343" y="662"/>
                    <a:pt x="206" y="23"/>
                  </a:cubicBezTo>
                  <a:cubicBezTo>
                    <a:pt x="138" y="23"/>
                    <a:pt x="69"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1188484" y="2013932"/>
              <a:ext cx="123739" cy="242834"/>
            </a:xfrm>
            <a:custGeom>
              <a:avLst/>
              <a:gdLst/>
              <a:ahLst/>
              <a:cxnLst/>
              <a:rect l="l" t="t" r="r" b="b"/>
              <a:pathLst>
                <a:path w="2238" h="4392" extrusionOk="0">
                  <a:moveTo>
                    <a:pt x="92" y="0"/>
                  </a:moveTo>
                  <a:cubicBezTo>
                    <a:pt x="92" y="23"/>
                    <a:pt x="69" y="46"/>
                    <a:pt x="46" y="69"/>
                  </a:cubicBezTo>
                  <a:cubicBezTo>
                    <a:pt x="24" y="114"/>
                    <a:pt x="24" y="137"/>
                    <a:pt x="1" y="183"/>
                  </a:cubicBezTo>
                  <a:cubicBezTo>
                    <a:pt x="389" y="708"/>
                    <a:pt x="777" y="1233"/>
                    <a:pt x="1142" y="1781"/>
                  </a:cubicBezTo>
                  <a:cubicBezTo>
                    <a:pt x="1462" y="2283"/>
                    <a:pt x="1736" y="2808"/>
                    <a:pt x="1895" y="3378"/>
                  </a:cubicBezTo>
                  <a:cubicBezTo>
                    <a:pt x="1941" y="3492"/>
                    <a:pt x="1964" y="3584"/>
                    <a:pt x="1987" y="3698"/>
                  </a:cubicBezTo>
                  <a:cubicBezTo>
                    <a:pt x="2009" y="3812"/>
                    <a:pt x="2032" y="3903"/>
                    <a:pt x="2032" y="4017"/>
                  </a:cubicBezTo>
                  <a:cubicBezTo>
                    <a:pt x="2032" y="4063"/>
                    <a:pt x="2032" y="4109"/>
                    <a:pt x="2032" y="4154"/>
                  </a:cubicBezTo>
                  <a:cubicBezTo>
                    <a:pt x="2009" y="4200"/>
                    <a:pt x="2009" y="4223"/>
                    <a:pt x="1987" y="4268"/>
                  </a:cubicBezTo>
                  <a:cubicBezTo>
                    <a:pt x="1987" y="4314"/>
                    <a:pt x="2009" y="4360"/>
                    <a:pt x="2055" y="4383"/>
                  </a:cubicBezTo>
                  <a:cubicBezTo>
                    <a:pt x="2067" y="4389"/>
                    <a:pt x="2081" y="4392"/>
                    <a:pt x="2095" y="4392"/>
                  </a:cubicBezTo>
                  <a:cubicBezTo>
                    <a:pt x="2133" y="4392"/>
                    <a:pt x="2169" y="4370"/>
                    <a:pt x="2169" y="4337"/>
                  </a:cubicBezTo>
                  <a:cubicBezTo>
                    <a:pt x="2215" y="4223"/>
                    <a:pt x="2238" y="4132"/>
                    <a:pt x="2238" y="4017"/>
                  </a:cubicBezTo>
                  <a:cubicBezTo>
                    <a:pt x="2238" y="3926"/>
                    <a:pt x="2215" y="3812"/>
                    <a:pt x="2192" y="3721"/>
                  </a:cubicBezTo>
                  <a:cubicBezTo>
                    <a:pt x="2146" y="3515"/>
                    <a:pt x="2101" y="3333"/>
                    <a:pt x="2032" y="3127"/>
                  </a:cubicBezTo>
                  <a:cubicBezTo>
                    <a:pt x="1895" y="2739"/>
                    <a:pt x="1690" y="2351"/>
                    <a:pt x="1484" y="1986"/>
                  </a:cubicBezTo>
                  <a:cubicBezTo>
                    <a:pt x="1074" y="1278"/>
                    <a:pt x="594" y="639"/>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662227" y="1866251"/>
              <a:ext cx="514971" cy="298124"/>
            </a:xfrm>
            <a:custGeom>
              <a:avLst/>
              <a:gdLst/>
              <a:ahLst/>
              <a:cxnLst/>
              <a:rect l="l" t="t" r="r" b="b"/>
              <a:pathLst>
                <a:path w="9314" h="5392" extrusionOk="0">
                  <a:moveTo>
                    <a:pt x="8894" y="1645"/>
                  </a:moveTo>
                  <a:cubicBezTo>
                    <a:pt x="8880" y="1650"/>
                    <a:pt x="8880" y="1667"/>
                    <a:pt x="8880" y="1667"/>
                  </a:cubicBezTo>
                  <a:cubicBezTo>
                    <a:pt x="8884" y="1660"/>
                    <a:pt x="8889" y="1653"/>
                    <a:pt x="8894" y="1645"/>
                  </a:cubicBezTo>
                  <a:close/>
                  <a:moveTo>
                    <a:pt x="7990" y="1"/>
                  </a:moveTo>
                  <a:lnTo>
                    <a:pt x="7990" y="1"/>
                  </a:lnTo>
                  <a:cubicBezTo>
                    <a:pt x="8012" y="46"/>
                    <a:pt x="8012" y="92"/>
                    <a:pt x="8035" y="115"/>
                  </a:cubicBezTo>
                  <a:cubicBezTo>
                    <a:pt x="8035" y="115"/>
                    <a:pt x="8035" y="138"/>
                    <a:pt x="8035" y="138"/>
                  </a:cubicBezTo>
                  <a:cubicBezTo>
                    <a:pt x="8035" y="160"/>
                    <a:pt x="8035" y="183"/>
                    <a:pt x="8035" y="183"/>
                  </a:cubicBezTo>
                  <a:cubicBezTo>
                    <a:pt x="8035" y="183"/>
                    <a:pt x="8035" y="183"/>
                    <a:pt x="8035" y="206"/>
                  </a:cubicBezTo>
                  <a:lnTo>
                    <a:pt x="8081" y="206"/>
                  </a:lnTo>
                  <a:cubicBezTo>
                    <a:pt x="8241" y="229"/>
                    <a:pt x="8378" y="252"/>
                    <a:pt x="8514" y="297"/>
                  </a:cubicBezTo>
                  <a:lnTo>
                    <a:pt x="8537" y="297"/>
                  </a:lnTo>
                  <a:cubicBezTo>
                    <a:pt x="8629" y="320"/>
                    <a:pt x="8720" y="366"/>
                    <a:pt x="8811" y="411"/>
                  </a:cubicBezTo>
                  <a:cubicBezTo>
                    <a:pt x="8880" y="457"/>
                    <a:pt x="8925" y="503"/>
                    <a:pt x="8971" y="548"/>
                  </a:cubicBezTo>
                  <a:cubicBezTo>
                    <a:pt x="9017" y="594"/>
                    <a:pt x="9039" y="640"/>
                    <a:pt x="9062" y="685"/>
                  </a:cubicBezTo>
                  <a:cubicBezTo>
                    <a:pt x="9085" y="731"/>
                    <a:pt x="9108" y="777"/>
                    <a:pt x="9108" y="822"/>
                  </a:cubicBezTo>
                  <a:cubicBezTo>
                    <a:pt x="9131" y="891"/>
                    <a:pt x="9131" y="959"/>
                    <a:pt x="9131" y="1005"/>
                  </a:cubicBezTo>
                  <a:cubicBezTo>
                    <a:pt x="9131" y="1096"/>
                    <a:pt x="9108" y="1165"/>
                    <a:pt x="9085" y="1256"/>
                  </a:cubicBezTo>
                  <a:cubicBezTo>
                    <a:pt x="9042" y="1386"/>
                    <a:pt x="8978" y="1516"/>
                    <a:pt x="8894" y="1645"/>
                  </a:cubicBezTo>
                  <a:lnTo>
                    <a:pt x="8894" y="1645"/>
                  </a:lnTo>
                  <a:cubicBezTo>
                    <a:pt x="8896" y="1645"/>
                    <a:pt x="8899" y="1644"/>
                    <a:pt x="8903" y="1644"/>
                  </a:cubicBezTo>
                  <a:cubicBezTo>
                    <a:pt x="8697" y="1964"/>
                    <a:pt x="8446" y="2215"/>
                    <a:pt x="8195" y="2466"/>
                  </a:cubicBezTo>
                  <a:lnTo>
                    <a:pt x="8172" y="2466"/>
                  </a:lnTo>
                  <a:cubicBezTo>
                    <a:pt x="7875" y="2762"/>
                    <a:pt x="7533" y="3014"/>
                    <a:pt x="7191" y="3242"/>
                  </a:cubicBezTo>
                  <a:cubicBezTo>
                    <a:pt x="6825" y="3493"/>
                    <a:pt x="6460" y="3698"/>
                    <a:pt x="6072" y="3904"/>
                  </a:cubicBezTo>
                  <a:cubicBezTo>
                    <a:pt x="5593" y="4155"/>
                    <a:pt x="5091" y="4383"/>
                    <a:pt x="4566" y="4566"/>
                  </a:cubicBezTo>
                  <a:cubicBezTo>
                    <a:pt x="4064" y="4771"/>
                    <a:pt x="3561" y="4931"/>
                    <a:pt x="3036" y="5045"/>
                  </a:cubicBezTo>
                  <a:cubicBezTo>
                    <a:pt x="2559" y="5144"/>
                    <a:pt x="2082" y="5209"/>
                    <a:pt x="1605" y="5209"/>
                  </a:cubicBezTo>
                  <a:cubicBezTo>
                    <a:pt x="1535" y="5209"/>
                    <a:pt x="1464" y="5208"/>
                    <a:pt x="1393" y="5205"/>
                  </a:cubicBezTo>
                  <a:cubicBezTo>
                    <a:pt x="1188" y="5182"/>
                    <a:pt x="982" y="5159"/>
                    <a:pt x="800" y="5091"/>
                  </a:cubicBezTo>
                  <a:cubicBezTo>
                    <a:pt x="800" y="5113"/>
                    <a:pt x="800" y="5113"/>
                    <a:pt x="800" y="5113"/>
                  </a:cubicBezTo>
                  <a:cubicBezTo>
                    <a:pt x="800" y="5113"/>
                    <a:pt x="800" y="5113"/>
                    <a:pt x="777" y="5091"/>
                  </a:cubicBezTo>
                  <a:cubicBezTo>
                    <a:pt x="685" y="5068"/>
                    <a:pt x="594" y="5022"/>
                    <a:pt x="503" y="4977"/>
                  </a:cubicBezTo>
                  <a:cubicBezTo>
                    <a:pt x="434" y="4931"/>
                    <a:pt x="389" y="4885"/>
                    <a:pt x="343" y="4840"/>
                  </a:cubicBezTo>
                  <a:cubicBezTo>
                    <a:pt x="297" y="4794"/>
                    <a:pt x="275" y="4748"/>
                    <a:pt x="229" y="4703"/>
                  </a:cubicBezTo>
                  <a:cubicBezTo>
                    <a:pt x="229" y="4657"/>
                    <a:pt x="206" y="4611"/>
                    <a:pt x="183" y="4566"/>
                  </a:cubicBezTo>
                  <a:cubicBezTo>
                    <a:pt x="183" y="4497"/>
                    <a:pt x="183" y="4452"/>
                    <a:pt x="183" y="4383"/>
                  </a:cubicBezTo>
                  <a:cubicBezTo>
                    <a:pt x="183" y="4292"/>
                    <a:pt x="206" y="4223"/>
                    <a:pt x="229" y="4132"/>
                  </a:cubicBezTo>
                  <a:cubicBezTo>
                    <a:pt x="275" y="3972"/>
                    <a:pt x="343" y="3835"/>
                    <a:pt x="434" y="3721"/>
                  </a:cubicBezTo>
                  <a:lnTo>
                    <a:pt x="434" y="3721"/>
                  </a:lnTo>
                  <a:cubicBezTo>
                    <a:pt x="434" y="3721"/>
                    <a:pt x="429" y="3721"/>
                    <a:pt x="424" y="3723"/>
                  </a:cubicBezTo>
                  <a:lnTo>
                    <a:pt x="424" y="3723"/>
                  </a:lnTo>
                  <a:cubicBezTo>
                    <a:pt x="488" y="3621"/>
                    <a:pt x="553" y="3556"/>
                    <a:pt x="617" y="3470"/>
                  </a:cubicBezTo>
                  <a:cubicBezTo>
                    <a:pt x="594" y="3424"/>
                    <a:pt x="571" y="3402"/>
                    <a:pt x="571" y="3379"/>
                  </a:cubicBezTo>
                  <a:cubicBezTo>
                    <a:pt x="548" y="3333"/>
                    <a:pt x="548" y="3310"/>
                    <a:pt x="526" y="3287"/>
                  </a:cubicBezTo>
                  <a:cubicBezTo>
                    <a:pt x="480" y="3333"/>
                    <a:pt x="434" y="3379"/>
                    <a:pt x="389" y="3447"/>
                  </a:cubicBezTo>
                  <a:cubicBezTo>
                    <a:pt x="252" y="3630"/>
                    <a:pt x="115" y="3858"/>
                    <a:pt x="46" y="4086"/>
                  </a:cubicBezTo>
                  <a:cubicBezTo>
                    <a:pt x="23" y="4132"/>
                    <a:pt x="23" y="4200"/>
                    <a:pt x="1" y="4269"/>
                  </a:cubicBezTo>
                  <a:cubicBezTo>
                    <a:pt x="1" y="4337"/>
                    <a:pt x="1" y="4383"/>
                    <a:pt x="1" y="4452"/>
                  </a:cubicBezTo>
                  <a:cubicBezTo>
                    <a:pt x="1" y="4520"/>
                    <a:pt x="1" y="4566"/>
                    <a:pt x="23" y="4634"/>
                  </a:cubicBezTo>
                  <a:cubicBezTo>
                    <a:pt x="23" y="4703"/>
                    <a:pt x="69" y="4748"/>
                    <a:pt x="92" y="4817"/>
                  </a:cubicBezTo>
                  <a:cubicBezTo>
                    <a:pt x="138" y="4931"/>
                    <a:pt x="229" y="4999"/>
                    <a:pt x="320" y="5068"/>
                  </a:cubicBezTo>
                  <a:cubicBezTo>
                    <a:pt x="411" y="5136"/>
                    <a:pt x="526" y="5205"/>
                    <a:pt x="640" y="5250"/>
                  </a:cubicBezTo>
                  <a:cubicBezTo>
                    <a:pt x="868" y="5319"/>
                    <a:pt x="1119" y="5365"/>
                    <a:pt x="1347" y="5387"/>
                  </a:cubicBezTo>
                  <a:cubicBezTo>
                    <a:pt x="1416" y="5390"/>
                    <a:pt x="1485" y="5392"/>
                    <a:pt x="1554" y="5392"/>
                  </a:cubicBezTo>
                  <a:cubicBezTo>
                    <a:pt x="2010" y="5392"/>
                    <a:pt x="2466" y="5330"/>
                    <a:pt x="2922" y="5250"/>
                  </a:cubicBezTo>
                  <a:cubicBezTo>
                    <a:pt x="3447" y="5136"/>
                    <a:pt x="3995" y="4977"/>
                    <a:pt x="4497" y="4794"/>
                  </a:cubicBezTo>
                  <a:cubicBezTo>
                    <a:pt x="5045" y="4611"/>
                    <a:pt x="5547" y="4383"/>
                    <a:pt x="6049" y="4132"/>
                  </a:cubicBezTo>
                  <a:cubicBezTo>
                    <a:pt x="6529" y="3881"/>
                    <a:pt x="7008" y="3584"/>
                    <a:pt x="7465" y="3287"/>
                  </a:cubicBezTo>
                  <a:cubicBezTo>
                    <a:pt x="7898" y="2991"/>
                    <a:pt x="8286" y="2648"/>
                    <a:pt x="8651" y="2260"/>
                  </a:cubicBezTo>
                  <a:cubicBezTo>
                    <a:pt x="8857" y="2032"/>
                    <a:pt x="9062" y="1781"/>
                    <a:pt x="9176" y="1484"/>
                  </a:cubicBezTo>
                  <a:cubicBezTo>
                    <a:pt x="9245" y="1370"/>
                    <a:pt x="9291" y="1233"/>
                    <a:pt x="9313" y="1096"/>
                  </a:cubicBezTo>
                  <a:cubicBezTo>
                    <a:pt x="9313" y="982"/>
                    <a:pt x="9313" y="845"/>
                    <a:pt x="9268" y="731"/>
                  </a:cubicBezTo>
                  <a:cubicBezTo>
                    <a:pt x="9245" y="617"/>
                    <a:pt x="9199" y="526"/>
                    <a:pt x="9131" y="457"/>
                  </a:cubicBezTo>
                  <a:cubicBezTo>
                    <a:pt x="9062" y="366"/>
                    <a:pt x="8971" y="297"/>
                    <a:pt x="8880" y="252"/>
                  </a:cubicBezTo>
                  <a:cubicBezTo>
                    <a:pt x="8766" y="183"/>
                    <a:pt x="8651" y="138"/>
                    <a:pt x="8537" y="115"/>
                  </a:cubicBezTo>
                  <a:cubicBezTo>
                    <a:pt x="8400" y="69"/>
                    <a:pt x="8263" y="46"/>
                    <a:pt x="8126" y="23"/>
                  </a:cubicBezTo>
                  <a:lnTo>
                    <a:pt x="8104" y="23"/>
                  </a:lnTo>
                  <a:cubicBezTo>
                    <a:pt x="8081" y="23"/>
                    <a:pt x="8035" y="23"/>
                    <a:pt x="79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674833" y="2094657"/>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1115279" y="2002543"/>
              <a:ext cx="55" cy="5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1114062" y="2002543"/>
              <a:ext cx="55" cy="5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1132972" y="1882672"/>
              <a:ext cx="55" cy="55"/>
            </a:xfrm>
            <a:custGeom>
              <a:avLst/>
              <a:gdLst/>
              <a:ahLst/>
              <a:cxnLst/>
              <a:rect l="l" t="t" r="r" b="b"/>
              <a:pathLst>
                <a:path w="1" h="1" extrusionOk="0">
                  <a:moveTo>
                    <a:pt x="0" y="0"/>
                  </a:move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1132972" y="1882672"/>
              <a:ext cx="55" cy="55"/>
            </a:xfrm>
            <a:custGeom>
              <a:avLst/>
              <a:gdLst/>
              <a:ahLst/>
              <a:cxnLst/>
              <a:rect l="l" t="t" r="r" b="b"/>
              <a:pathLst>
                <a:path w="1" h="1" extrusionOk="0">
                  <a:moveTo>
                    <a:pt x="0" y="0"/>
                  </a:moveTo>
                  <a:lnTo>
                    <a:pt x="0" y="0"/>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996680" y="2082051"/>
              <a:ext cx="1327" cy="55"/>
            </a:xfrm>
            <a:custGeom>
              <a:avLst/>
              <a:gdLst/>
              <a:ahLst/>
              <a:cxnLst/>
              <a:rect l="l" t="t" r="r" b="b"/>
              <a:pathLst>
                <a:path w="24" h="1" extrusionOk="0">
                  <a:moveTo>
                    <a:pt x="0" y="1"/>
                  </a:moveTo>
                  <a:cubicBezTo>
                    <a:pt x="23" y="1"/>
                    <a:pt x="23" y="1"/>
                    <a:pt x="23" y="1"/>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705133"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706404"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706404" y="2147681"/>
              <a:ext cx="55" cy="1327"/>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691255" y="1939456"/>
              <a:ext cx="516243" cy="290328"/>
            </a:xfrm>
            <a:custGeom>
              <a:avLst/>
              <a:gdLst/>
              <a:ahLst/>
              <a:cxnLst/>
              <a:rect l="l" t="t" r="r" b="b"/>
              <a:pathLst>
                <a:path w="9337" h="5251" extrusionOk="0">
                  <a:moveTo>
                    <a:pt x="8218" y="2306"/>
                  </a:moveTo>
                  <a:cubicBezTo>
                    <a:pt x="8218" y="2306"/>
                    <a:pt x="8196" y="2306"/>
                    <a:pt x="8195" y="2327"/>
                  </a:cubicBezTo>
                  <a:lnTo>
                    <a:pt x="8195" y="2327"/>
                  </a:lnTo>
                  <a:cubicBezTo>
                    <a:pt x="8203" y="2320"/>
                    <a:pt x="8210" y="2313"/>
                    <a:pt x="8218" y="2306"/>
                  </a:cubicBezTo>
                  <a:close/>
                  <a:moveTo>
                    <a:pt x="6118" y="3744"/>
                  </a:moveTo>
                  <a:cubicBezTo>
                    <a:pt x="6108" y="3744"/>
                    <a:pt x="6102" y="3748"/>
                    <a:pt x="6099" y="3753"/>
                  </a:cubicBezTo>
                  <a:lnTo>
                    <a:pt x="6099" y="3753"/>
                  </a:lnTo>
                  <a:cubicBezTo>
                    <a:pt x="6105" y="3750"/>
                    <a:pt x="6112" y="3747"/>
                    <a:pt x="6118" y="3744"/>
                  </a:cubicBezTo>
                  <a:close/>
                  <a:moveTo>
                    <a:pt x="8674" y="0"/>
                  </a:moveTo>
                  <a:cubicBezTo>
                    <a:pt x="8651" y="0"/>
                    <a:pt x="8606" y="23"/>
                    <a:pt x="8606" y="69"/>
                  </a:cubicBezTo>
                  <a:cubicBezTo>
                    <a:pt x="8583" y="115"/>
                    <a:pt x="8583" y="160"/>
                    <a:pt x="8629" y="183"/>
                  </a:cubicBezTo>
                  <a:cubicBezTo>
                    <a:pt x="8651" y="183"/>
                    <a:pt x="8651" y="183"/>
                    <a:pt x="8674" y="206"/>
                  </a:cubicBezTo>
                  <a:cubicBezTo>
                    <a:pt x="8697" y="206"/>
                    <a:pt x="8720" y="229"/>
                    <a:pt x="8766" y="229"/>
                  </a:cubicBezTo>
                  <a:cubicBezTo>
                    <a:pt x="8766" y="252"/>
                    <a:pt x="8766" y="252"/>
                    <a:pt x="8766" y="252"/>
                  </a:cubicBezTo>
                  <a:lnTo>
                    <a:pt x="8788" y="252"/>
                  </a:lnTo>
                  <a:cubicBezTo>
                    <a:pt x="8788" y="252"/>
                    <a:pt x="8788" y="274"/>
                    <a:pt x="8811" y="274"/>
                  </a:cubicBezTo>
                  <a:lnTo>
                    <a:pt x="8834" y="274"/>
                  </a:lnTo>
                  <a:cubicBezTo>
                    <a:pt x="8880" y="320"/>
                    <a:pt x="8948" y="366"/>
                    <a:pt x="8994" y="411"/>
                  </a:cubicBezTo>
                  <a:cubicBezTo>
                    <a:pt x="9017" y="457"/>
                    <a:pt x="9039" y="503"/>
                    <a:pt x="9062" y="525"/>
                  </a:cubicBezTo>
                  <a:cubicBezTo>
                    <a:pt x="9085" y="594"/>
                    <a:pt x="9108" y="640"/>
                    <a:pt x="9131" y="685"/>
                  </a:cubicBezTo>
                  <a:cubicBezTo>
                    <a:pt x="9131" y="754"/>
                    <a:pt x="9131" y="799"/>
                    <a:pt x="9131" y="845"/>
                  </a:cubicBezTo>
                  <a:cubicBezTo>
                    <a:pt x="9131" y="936"/>
                    <a:pt x="9108" y="1028"/>
                    <a:pt x="9085" y="1119"/>
                  </a:cubicBezTo>
                  <a:cubicBezTo>
                    <a:pt x="9039" y="1256"/>
                    <a:pt x="8971" y="1393"/>
                    <a:pt x="8902" y="1530"/>
                  </a:cubicBezTo>
                  <a:cubicBezTo>
                    <a:pt x="8902" y="1507"/>
                    <a:pt x="8902" y="1507"/>
                    <a:pt x="8902" y="1507"/>
                  </a:cubicBezTo>
                  <a:cubicBezTo>
                    <a:pt x="8720" y="1804"/>
                    <a:pt x="8469" y="2078"/>
                    <a:pt x="8195" y="2329"/>
                  </a:cubicBezTo>
                  <a:cubicBezTo>
                    <a:pt x="8195" y="2328"/>
                    <a:pt x="8195" y="2327"/>
                    <a:pt x="8195" y="2327"/>
                  </a:cubicBezTo>
                  <a:lnTo>
                    <a:pt x="8195" y="2327"/>
                  </a:lnTo>
                  <a:cubicBezTo>
                    <a:pt x="7904" y="2593"/>
                    <a:pt x="7570" y="2837"/>
                    <a:pt x="7259" y="3059"/>
                  </a:cubicBezTo>
                  <a:cubicBezTo>
                    <a:pt x="6871" y="3333"/>
                    <a:pt x="6483" y="3561"/>
                    <a:pt x="6095" y="3767"/>
                  </a:cubicBezTo>
                  <a:cubicBezTo>
                    <a:pt x="6095" y="3767"/>
                    <a:pt x="6095" y="3760"/>
                    <a:pt x="6099" y="3753"/>
                  </a:cubicBezTo>
                  <a:lnTo>
                    <a:pt x="6099" y="3753"/>
                  </a:lnTo>
                  <a:cubicBezTo>
                    <a:pt x="5603" y="4001"/>
                    <a:pt x="5107" y="4226"/>
                    <a:pt x="4589" y="4429"/>
                  </a:cubicBezTo>
                  <a:cubicBezTo>
                    <a:pt x="4064" y="4634"/>
                    <a:pt x="3539" y="4771"/>
                    <a:pt x="3014" y="4908"/>
                  </a:cubicBezTo>
                  <a:cubicBezTo>
                    <a:pt x="3014" y="4908"/>
                    <a:pt x="3036" y="4885"/>
                    <a:pt x="3036" y="4885"/>
                  </a:cubicBezTo>
                  <a:lnTo>
                    <a:pt x="3036" y="4885"/>
                  </a:lnTo>
                  <a:cubicBezTo>
                    <a:pt x="2566" y="4987"/>
                    <a:pt x="2059" y="5071"/>
                    <a:pt x="1565" y="5071"/>
                  </a:cubicBezTo>
                  <a:cubicBezTo>
                    <a:pt x="1508" y="5071"/>
                    <a:pt x="1450" y="5070"/>
                    <a:pt x="1393" y="5068"/>
                  </a:cubicBezTo>
                  <a:cubicBezTo>
                    <a:pt x="1188" y="5045"/>
                    <a:pt x="982" y="5022"/>
                    <a:pt x="777" y="4954"/>
                  </a:cubicBezTo>
                  <a:cubicBezTo>
                    <a:pt x="685" y="4931"/>
                    <a:pt x="594" y="4885"/>
                    <a:pt x="503" y="4839"/>
                  </a:cubicBezTo>
                  <a:cubicBezTo>
                    <a:pt x="457" y="4794"/>
                    <a:pt x="389" y="4748"/>
                    <a:pt x="343" y="4702"/>
                  </a:cubicBezTo>
                  <a:cubicBezTo>
                    <a:pt x="320" y="4657"/>
                    <a:pt x="275" y="4611"/>
                    <a:pt x="252" y="4566"/>
                  </a:cubicBezTo>
                  <a:cubicBezTo>
                    <a:pt x="229" y="4520"/>
                    <a:pt x="206" y="4474"/>
                    <a:pt x="206" y="4406"/>
                  </a:cubicBezTo>
                  <a:cubicBezTo>
                    <a:pt x="183" y="4360"/>
                    <a:pt x="183" y="4314"/>
                    <a:pt x="183" y="4246"/>
                  </a:cubicBezTo>
                  <a:cubicBezTo>
                    <a:pt x="183" y="4155"/>
                    <a:pt x="206" y="4086"/>
                    <a:pt x="229" y="4018"/>
                  </a:cubicBezTo>
                  <a:cubicBezTo>
                    <a:pt x="229" y="3972"/>
                    <a:pt x="252" y="3949"/>
                    <a:pt x="252" y="3926"/>
                  </a:cubicBezTo>
                  <a:cubicBezTo>
                    <a:pt x="275" y="3904"/>
                    <a:pt x="275" y="3881"/>
                    <a:pt x="252" y="3858"/>
                  </a:cubicBezTo>
                  <a:cubicBezTo>
                    <a:pt x="252" y="3835"/>
                    <a:pt x="229" y="3812"/>
                    <a:pt x="206" y="3789"/>
                  </a:cubicBezTo>
                  <a:cubicBezTo>
                    <a:pt x="200" y="3783"/>
                    <a:pt x="191" y="3781"/>
                    <a:pt x="180" y="3781"/>
                  </a:cubicBezTo>
                  <a:cubicBezTo>
                    <a:pt x="150" y="3781"/>
                    <a:pt x="109" y="3802"/>
                    <a:pt x="92" y="3835"/>
                  </a:cubicBezTo>
                  <a:cubicBezTo>
                    <a:pt x="46" y="3972"/>
                    <a:pt x="23" y="4086"/>
                    <a:pt x="1" y="4223"/>
                  </a:cubicBezTo>
                  <a:cubicBezTo>
                    <a:pt x="1" y="4269"/>
                    <a:pt x="1" y="4314"/>
                    <a:pt x="1" y="4360"/>
                  </a:cubicBezTo>
                  <a:cubicBezTo>
                    <a:pt x="1" y="4406"/>
                    <a:pt x="23" y="4474"/>
                    <a:pt x="46" y="4520"/>
                  </a:cubicBezTo>
                  <a:cubicBezTo>
                    <a:pt x="69" y="4611"/>
                    <a:pt x="115" y="4680"/>
                    <a:pt x="160" y="4748"/>
                  </a:cubicBezTo>
                  <a:cubicBezTo>
                    <a:pt x="206" y="4839"/>
                    <a:pt x="297" y="4908"/>
                    <a:pt x="366" y="4954"/>
                  </a:cubicBezTo>
                  <a:cubicBezTo>
                    <a:pt x="571" y="5091"/>
                    <a:pt x="800" y="5159"/>
                    <a:pt x="1051" y="5205"/>
                  </a:cubicBezTo>
                  <a:cubicBezTo>
                    <a:pt x="1279" y="5250"/>
                    <a:pt x="1507" y="5250"/>
                    <a:pt x="1735" y="5250"/>
                  </a:cubicBezTo>
                  <a:cubicBezTo>
                    <a:pt x="1986" y="5250"/>
                    <a:pt x="2260" y="5205"/>
                    <a:pt x="2511" y="5182"/>
                  </a:cubicBezTo>
                  <a:cubicBezTo>
                    <a:pt x="2762" y="5136"/>
                    <a:pt x="3036" y="5091"/>
                    <a:pt x="3287" y="5022"/>
                  </a:cubicBezTo>
                  <a:cubicBezTo>
                    <a:pt x="3812" y="4885"/>
                    <a:pt x="4315" y="4725"/>
                    <a:pt x="4817" y="4543"/>
                  </a:cubicBezTo>
                  <a:cubicBezTo>
                    <a:pt x="5319" y="4337"/>
                    <a:pt x="5798" y="4109"/>
                    <a:pt x="6278" y="3858"/>
                  </a:cubicBezTo>
                  <a:cubicBezTo>
                    <a:pt x="6734" y="3630"/>
                    <a:pt x="7168" y="3356"/>
                    <a:pt x="7579" y="3059"/>
                  </a:cubicBezTo>
                  <a:cubicBezTo>
                    <a:pt x="7944" y="2785"/>
                    <a:pt x="8309" y="2488"/>
                    <a:pt x="8606" y="2169"/>
                  </a:cubicBezTo>
                  <a:cubicBezTo>
                    <a:pt x="8766" y="1986"/>
                    <a:pt x="8925" y="1804"/>
                    <a:pt x="9039" y="1621"/>
                  </a:cubicBezTo>
                  <a:cubicBezTo>
                    <a:pt x="9176" y="1416"/>
                    <a:pt x="9268" y="1210"/>
                    <a:pt x="9313" y="982"/>
                  </a:cubicBezTo>
                  <a:cubicBezTo>
                    <a:pt x="9336" y="891"/>
                    <a:pt x="9336" y="777"/>
                    <a:pt x="9313" y="685"/>
                  </a:cubicBezTo>
                  <a:cubicBezTo>
                    <a:pt x="9291" y="594"/>
                    <a:pt x="9268" y="480"/>
                    <a:pt x="9199" y="389"/>
                  </a:cubicBezTo>
                  <a:cubicBezTo>
                    <a:pt x="9176" y="343"/>
                    <a:pt x="9108" y="274"/>
                    <a:pt x="9062" y="229"/>
                  </a:cubicBezTo>
                  <a:cubicBezTo>
                    <a:pt x="9017" y="183"/>
                    <a:pt x="8971" y="160"/>
                    <a:pt x="8925" y="115"/>
                  </a:cubicBezTo>
                  <a:lnTo>
                    <a:pt x="8902" y="115"/>
                  </a:lnTo>
                  <a:cubicBezTo>
                    <a:pt x="8902" y="115"/>
                    <a:pt x="8880" y="115"/>
                    <a:pt x="8880" y="92"/>
                  </a:cubicBezTo>
                  <a:lnTo>
                    <a:pt x="8857" y="92"/>
                  </a:lnTo>
                  <a:cubicBezTo>
                    <a:pt x="8857" y="92"/>
                    <a:pt x="8857" y="69"/>
                    <a:pt x="8834" y="69"/>
                  </a:cubicBezTo>
                  <a:cubicBezTo>
                    <a:pt x="8788" y="46"/>
                    <a:pt x="8766" y="46"/>
                    <a:pt x="8743" y="23"/>
                  </a:cubicBezTo>
                  <a:lnTo>
                    <a:pt x="8720" y="23"/>
                  </a:lnTo>
                  <a:cubicBezTo>
                    <a:pt x="8697" y="23"/>
                    <a:pt x="8697" y="0"/>
                    <a:pt x="86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363160" y="833919"/>
              <a:ext cx="181738" cy="170404"/>
            </a:xfrm>
            <a:custGeom>
              <a:avLst/>
              <a:gdLst/>
              <a:ahLst/>
              <a:cxnLst/>
              <a:rect l="l" t="t" r="r" b="b"/>
              <a:pathLst>
                <a:path w="3287" h="3082" extrusionOk="0">
                  <a:moveTo>
                    <a:pt x="936" y="1"/>
                  </a:moveTo>
                  <a:cubicBezTo>
                    <a:pt x="845" y="1"/>
                    <a:pt x="730" y="23"/>
                    <a:pt x="639" y="46"/>
                  </a:cubicBezTo>
                  <a:cubicBezTo>
                    <a:pt x="525" y="92"/>
                    <a:pt x="411" y="183"/>
                    <a:pt x="342" y="274"/>
                  </a:cubicBezTo>
                  <a:cubicBezTo>
                    <a:pt x="297" y="320"/>
                    <a:pt x="251" y="389"/>
                    <a:pt x="228" y="457"/>
                  </a:cubicBezTo>
                  <a:cubicBezTo>
                    <a:pt x="183" y="503"/>
                    <a:pt x="160" y="571"/>
                    <a:pt x="137" y="662"/>
                  </a:cubicBezTo>
                  <a:cubicBezTo>
                    <a:pt x="91" y="799"/>
                    <a:pt x="69" y="982"/>
                    <a:pt x="46" y="1142"/>
                  </a:cubicBezTo>
                  <a:cubicBezTo>
                    <a:pt x="0" y="1507"/>
                    <a:pt x="0" y="1895"/>
                    <a:pt x="23" y="2260"/>
                  </a:cubicBezTo>
                  <a:cubicBezTo>
                    <a:pt x="23" y="2534"/>
                    <a:pt x="69" y="2785"/>
                    <a:pt x="91" y="3059"/>
                  </a:cubicBezTo>
                  <a:lnTo>
                    <a:pt x="183" y="3059"/>
                  </a:lnTo>
                  <a:cubicBezTo>
                    <a:pt x="205" y="3059"/>
                    <a:pt x="228" y="3082"/>
                    <a:pt x="251" y="3082"/>
                  </a:cubicBezTo>
                  <a:lnTo>
                    <a:pt x="274" y="3082"/>
                  </a:lnTo>
                  <a:cubicBezTo>
                    <a:pt x="251" y="2694"/>
                    <a:pt x="205" y="2283"/>
                    <a:pt x="205" y="1872"/>
                  </a:cubicBezTo>
                  <a:cubicBezTo>
                    <a:pt x="205" y="1530"/>
                    <a:pt x="205" y="1165"/>
                    <a:pt x="297" y="822"/>
                  </a:cubicBezTo>
                  <a:cubicBezTo>
                    <a:pt x="320" y="731"/>
                    <a:pt x="365" y="617"/>
                    <a:pt x="411" y="503"/>
                  </a:cubicBezTo>
                  <a:cubicBezTo>
                    <a:pt x="434" y="457"/>
                    <a:pt x="479" y="411"/>
                    <a:pt x="525" y="366"/>
                  </a:cubicBezTo>
                  <a:cubicBezTo>
                    <a:pt x="548" y="320"/>
                    <a:pt x="594" y="297"/>
                    <a:pt x="616" y="274"/>
                  </a:cubicBezTo>
                  <a:cubicBezTo>
                    <a:pt x="662" y="252"/>
                    <a:pt x="685" y="229"/>
                    <a:pt x="730" y="229"/>
                  </a:cubicBezTo>
                  <a:cubicBezTo>
                    <a:pt x="799" y="206"/>
                    <a:pt x="867" y="206"/>
                    <a:pt x="936" y="206"/>
                  </a:cubicBezTo>
                  <a:cubicBezTo>
                    <a:pt x="1027" y="206"/>
                    <a:pt x="1118" y="206"/>
                    <a:pt x="1187" y="229"/>
                  </a:cubicBezTo>
                  <a:cubicBezTo>
                    <a:pt x="1370" y="274"/>
                    <a:pt x="1529" y="343"/>
                    <a:pt x="1666" y="434"/>
                  </a:cubicBezTo>
                  <a:cubicBezTo>
                    <a:pt x="1666" y="434"/>
                    <a:pt x="1666" y="428"/>
                    <a:pt x="1663" y="422"/>
                  </a:cubicBezTo>
                  <a:lnTo>
                    <a:pt x="1663" y="422"/>
                  </a:lnTo>
                  <a:cubicBezTo>
                    <a:pt x="1951" y="580"/>
                    <a:pt x="2197" y="781"/>
                    <a:pt x="2442" y="982"/>
                  </a:cubicBezTo>
                  <a:cubicBezTo>
                    <a:pt x="2556" y="1096"/>
                    <a:pt x="2671" y="1187"/>
                    <a:pt x="2785" y="1279"/>
                  </a:cubicBezTo>
                  <a:cubicBezTo>
                    <a:pt x="2876" y="1393"/>
                    <a:pt x="2990" y="1484"/>
                    <a:pt x="3104" y="1598"/>
                  </a:cubicBezTo>
                  <a:cubicBezTo>
                    <a:pt x="3127" y="1621"/>
                    <a:pt x="3150" y="1644"/>
                    <a:pt x="3196" y="1667"/>
                  </a:cubicBezTo>
                  <a:cubicBezTo>
                    <a:pt x="3196" y="1667"/>
                    <a:pt x="3218" y="1644"/>
                    <a:pt x="3218" y="1621"/>
                  </a:cubicBezTo>
                  <a:cubicBezTo>
                    <a:pt x="3218" y="1598"/>
                    <a:pt x="3218" y="1598"/>
                    <a:pt x="3241" y="1575"/>
                  </a:cubicBezTo>
                  <a:cubicBezTo>
                    <a:pt x="3241" y="1553"/>
                    <a:pt x="3241" y="1530"/>
                    <a:pt x="3264" y="1530"/>
                  </a:cubicBezTo>
                  <a:cubicBezTo>
                    <a:pt x="3264" y="1507"/>
                    <a:pt x="3264" y="1507"/>
                    <a:pt x="3287" y="1484"/>
                  </a:cubicBezTo>
                  <a:cubicBezTo>
                    <a:pt x="3150" y="1370"/>
                    <a:pt x="3013" y="1233"/>
                    <a:pt x="2876" y="1119"/>
                  </a:cubicBezTo>
                  <a:cubicBezTo>
                    <a:pt x="2716" y="959"/>
                    <a:pt x="2534" y="822"/>
                    <a:pt x="2374" y="662"/>
                  </a:cubicBezTo>
                  <a:cubicBezTo>
                    <a:pt x="2191" y="526"/>
                    <a:pt x="1986" y="389"/>
                    <a:pt x="1780" y="274"/>
                  </a:cubicBezTo>
                  <a:cubicBezTo>
                    <a:pt x="1689" y="229"/>
                    <a:pt x="1598" y="183"/>
                    <a:pt x="1507" y="137"/>
                  </a:cubicBezTo>
                  <a:cubicBezTo>
                    <a:pt x="1392" y="92"/>
                    <a:pt x="1301" y="69"/>
                    <a:pt x="1187" y="46"/>
                  </a:cubicBezTo>
                  <a:cubicBezTo>
                    <a:pt x="1118" y="23"/>
                    <a:pt x="1027" y="1"/>
                    <a:pt x="9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385829" y="861675"/>
              <a:ext cx="55" cy="5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553692" y="929849"/>
              <a:ext cx="55" cy="5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533511" y="921002"/>
              <a:ext cx="1327" cy="55"/>
            </a:xfrm>
            <a:custGeom>
              <a:avLst/>
              <a:gdLst/>
              <a:ahLst/>
              <a:cxnLst/>
              <a:rect l="l" t="t" r="r" b="b"/>
              <a:pathLst>
                <a:path w="24" h="1" extrusionOk="0">
                  <a:moveTo>
                    <a:pt x="23" y="0"/>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374495" y="937423"/>
              <a:ext cx="55" cy="1327"/>
            </a:xfrm>
            <a:custGeom>
              <a:avLst/>
              <a:gdLst/>
              <a:ahLst/>
              <a:cxnLst/>
              <a:rect l="l" t="t" r="r" b="b"/>
              <a:pathLst>
                <a:path w="1" h="24" extrusionOk="0">
                  <a:moveTo>
                    <a:pt x="0" y="23"/>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876755" y="2301389"/>
              <a:ext cx="90952" cy="82216"/>
            </a:xfrm>
            <a:custGeom>
              <a:avLst/>
              <a:gdLst/>
              <a:ahLst/>
              <a:cxnLst/>
              <a:rect l="l" t="t" r="r" b="b"/>
              <a:pathLst>
                <a:path w="1645" h="1487" extrusionOk="0">
                  <a:moveTo>
                    <a:pt x="841" y="1"/>
                  </a:moveTo>
                  <a:cubicBezTo>
                    <a:pt x="775" y="1"/>
                    <a:pt x="707" y="9"/>
                    <a:pt x="640" y="28"/>
                  </a:cubicBezTo>
                  <a:cubicBezTo>
                    <a:pt x="252" y="119"/>
                    <a:pt x="1" y="530"/>
                    <a:pt x="115" y="918"/>
                  </a:cubicBezTo>
                  <a:cubicBezTo>
                    <a:pt x="193" y="1269"/>
                    <a:pt x="503" y="1486"/>
                    <a:pt x="833" y="1486"/>
                  </a:cubicBezTo>
                  <a:cubicBezTo>
                    <a:pt x="890" y="1486"/>
                    <a:pt x="948" y="1480"/>
                    <a:pt x="1005" y="1466"/>
                  </a:cubicBezTo>
                  <a:cubicBezTo>
                    <a:pt x="1393" y="1375"/>
                    <a:pt x="1644" y="964"/>
                    <a:pt x="1553" y="576"/>
                  </a:cubicBezTo>
                  <a:cubicBezTo>
                    <a:pt x="1477" y="232"/>
                    <a:pt x="1177" y="1"/>
                    <a:pt x="8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a:off x="1127940" y="2178975"/>
              <a:ext cx="89625" cy="82106"/>
            </a:xfrm>
            <a:custGeom>
              <a:avLst/>
              <a:gdLst/>
              <a:ahLst/>
              <a:cxnLst/>
              <a:rect l="l" t="t" r="r" b="b"/>
              <a:pathLst>
                <a:path w="1621" h="1485" extrusionOk="0">
                  <a:moveTo>
                    <a:pt x="831" y="0"/>
                  </a:moveTo>
                  <a:cubicBezTo>
                    <a:pt x="768" y="0"/>
                    <a:pt x="703" y="9"/>
                    <a:pt x="639" y="28"/>
                  </a:cubicBezTo>
                  <a:cubicBezTo>
                    <a:pt x="228" y="119"/>
                    <a:pt x="0" y="530"/>
                    <a:pt x="91" y="918"/>
                  </a:cubicBezTo>
                  <a:cubicBezTo>
                    <a:pt x="170" y="1252"/>
                    <a:pt x="485" y="1485"/>
                    <a:pt x="819" y="1485"/>
                  </a:cubicBezTo>
                  <a:cubicBezTo>
                    <a:pt x="873" y="1485"/>
                    <a:pt x="928" y="1479"/>
                    <a:pt x="982" y="1466"/>
                  </a:cubicBezTo>
                  <a:cubicBezTo>
                    <a:pt x="1393" y="1375"/>
                    <a:pt x="1621" y="964"/>
                    <a:pt x="1529" y="553"/>
                  </a:cubicBezTo>
                  <a:cubicBezTo>
                    <a:pt x="1453" y="229"/>
                    <a:pt x="1154" y="0"/>
                    <a:pt x="8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1008015" y="2246153"/>
              <a:ext cx="85865" cy="69942"/>
            </a:xfrm>
            <a:custGeom>
              <a:avLst/>
              <a:gdLst/>
              <a:ahLst/>
              <a:cxnLst/>
              <a:rect l="l" t="t" r="r" b="b"/>
              <a:pathLst>
                <a:path w="1553" h="1265" extrusionOk="0">
                  <a:moveTo>
                    <a:pt x="1279" y="0"/>
                  </a:moveTo>
                  <a:cubicBezTo>
                    <a:pt x="1233" y="23"/>
                    <a:pt x="1211" y="91"/>
                    <a:pt x="1233" y="137"/>
                  </a:cubicBezTo>
                  <a:cubicBezTo>
                    <a:pt x="1256" y="160"/>
                    <a:pt x="1279" y="205"/>
                    <a:pt x="1302" y="251"/>
                  </a:cubicBezTo>
                  <a:cubicBezTo>
                    <a:pt x="1325" y="297"/>
                    <a:pt x="1325" y="365"/>
                    <a:pt x="1347" y="434"/>
                  </a:cubicBezTo>
                  <a:cubicBezTo>
                    <a:pt x="1347" y="479"/>
                    <a:pt x="1347" y="548"/>
                    <a:pt x="1347" y="593"/>
                  </a:cubicBezTo>
                  <a:cubicBezTo>
                    <a:pt x="1325" y="639"/>
                    <a:pt x="1325" y="685"/>
                    <a:pt x="1302" y="730"/>
                  </a:cubicBezTo>
                  <a:cubicBezTo>
                    <a:pt x="1279" y="776"/>
                    <a:pt x="1256" y="822"/>
                    <a:pt x="1233" y="845"/>
                  </a:cubicBezTo>
                  <a:cubicBezTo>
                    <a:pt x="1211" y="890"/>
                    <a:pt x="1165" y="913"/>
                    <a:pt x="1142" y="959"/>
                  </a:cubicBezTo>
                  <a:cubicBezTo>
                    <a:pt x="1074" y="982"/>
                    <a:pt x="1028" y="1004"/>
                    <a:pt x="982" y="1027"/>
                  </a:cubicBezTo>
                  <a:cubicBezTo>
                    <a:pt x="937" y="1050"/>
                    <a:pt x="868" y="1073"/>
                    <a:pt x="822" y="1073"/>
                  </a:cubicBezTo>
                  <a:lnTo>
                    <a:pt x="686" y="1073"/>
                  </a:lnTo>
                  <a:cubicBezTo>
                    <a:pt x="640" y="1050"/>
                    <a:pt x="594" y="1050"/>
                    <a:pt x="549" y="1027"/>
                  </a:cubicBezTo>
                  <a:cubicBezTo>
                    <a:pt x="503" y="1004"/>
                    <a:pt x="457" y="982"/>
                    <a:pt x="412" y="936"/>
                  </a:cubicBezTo>
                  <a:cubicBezTo>
                    <a:pt x="389" y="913"/>
                    <a:pt x="343" y="867"/>
                    <a:pt x="298" y="822"/>
                  </a:cubicBezTo>
                  <a:cubicBezTo>
                    <a:pt x="252" y="753"/>
                    <a:pt x="229" y="685"/>
                    <a:pt x="183" y="616"/>
                  </a:cubicBezTo>
                  <a:cubicBezTo>
                    <a:pt x="183" y="593"/>
                    <a:pt x="161" y="571"/>
                    <a:pt x="138" y="571"/>
                  </a:cubicBezTo>
                  <a:lnTo>
                    <a:pt x="69" y="571"/>
                  </a:lnTo>
                  <a:cubicBezTo>
                    <a:pt x="46" y="593"/>
                    <a:pt x="24" y="616"/>
                    <a:pt x="24" y="639"/>
                  </a:cubicBezTo>
                  <a:cubicBezTo>
                    <a:pt x="1" y="662"/>
                    <a:pt x="24" y="685"/>
                    <a:pt x="24" y="708"/>
                  </a:cubicBezTo>
                  <a:cubicBezTo>
                    <a:pt x="69" y="822"/>
                    <a:pt x="138" y="936"/>
                    <a:pt x="229" y="1027"/>
                  </a:cubicBezTo>
                  <a:cubicBezTo>
                    <a:pt x="298" y="1118"/>
                    <a:pt x="389" y="1164"/>
                    <a:pt x="503" y="1210"/>
                  </a:cubicBezTo>
                  <a:cubicBezTo>
                    <a:pt x="570" y="1243"/>
                    <a:pt x="649" y="1264"/>
                    <a:pt x="722" y="1264"/>
                  </a:cubicBezTo>
                  <a:cubicBezTo>
                    <a:pt x="749" y="1264"/>
                    <a:pt x="775" y="1262"/>
                    <a:pt x="800" y="1255"/>
                  </a:cubicBezTo>
                  <a:cubicBezTo>
                    <a:pt x="914" y="1255"/>
                    <a:pt x="1005" y="1233"/>
                    <a:pt x="1096" y="1187"/>
                  </a:cubicBezTo>
                  <a:cubicBezTo>
                    <a:pt x="1188" y="1141"/>
                    <a:pt x="1279" y="1096"/>
                    <a:pt x="1347" y="1027"/>
                  </a:cubicBezTo>
                  <a:cubicBezTo>
                    <a:pt x="1416" y="936"/>
                    <a:pt x="1462" y="845"/>
                    <a:pt x="1507" y="753"/>
                  </a:cubicBezTo>
                  <a:cubicBezTo>
                    <a:pt x="1530" y="639"/>
                    <a:pt x="1553" y="525"/>
                    <a:pt x="1530" y="434"/>
                  </a:cubicBezTo>
                  <a:cubicBezTo>
                    <a:pt x="1530" y="297"/>
                    <a:pt x="1484" y="160"/>
                    <a:pt x="1416" y="46"/>
                  </a:cubicBezTo>
                  <a:cubicBezTo>
                    <a:pt x="1393" y="0"/>
                    <a:pt x="1347" y="0"/>
                    <a:pt x="1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346739" y="996750"/>
              <a:ext cx="29083" cy="263789"/>
            </a:xfrm>
            <a:custGeom>
              <a:avLst/>
              <a:gdLst/>
              <a:ahLst/>
              <a:cxnLst/>
              <a:rect l="l" t="t" r="r" b="b"/>
              <a:pathLst>
                <a:path w="526" h="4771" extrusionOk="0">
                  <a:moveTo>
                    <a:pt x="434" y="0"/>
                  </a:moveTo>
                  <a:cubicBezTo>
                    <a:pt x="388" y="0"/>
                    <a:pt x="343" y="46"/>
                    <a:pt x="343" y="91"/>
                  </a:cubicBezTo>
                  <a:cubicBezTo>
                    <a:pt x="92" y="1598"/>
                    <a:pt x="23" y="3127"/>
                    <a:pt x="0" y="4679"/>
                  </a:cubicBezTo>
                  <a:cubicBezTo>
                    <a:pt x="0" y="4702"/>
                    <a:pt x="0" y="4725"/>
                    <a:pt x="0" y="4748"/>
                  </a:cubicBezTo>
                  <a:cubicBezTo>
                    <a:pt x="23" y="4770"/>
                    <a:pt x="46" y="4770"/>
                    <a:pt x="69" y="4770"/>
                  </a:cubicBezTo>
                  <a:cubicBezTo>
                    <a:pt x="92" y="4770"/>
                    <a:pt x="137" y="4770"/>
                    <a:pt x="137" y="4748"/>
                  </a:cubicBezTo>
                  <a:cubicBezTo>
                    <a:pt x="160" y="4748"/>
                    <a:pt x="183" y="4725"/>
                    <a:pt x="183" y="4702"/>
                  </a:cubicBezTo>
                  <a:cubicBezTo>
                    <a:pt x="206" y="3150"/>
                    <a:pt x="297" y="1621"/>
                    <a:pt x="525" y="114"/>
                  </a:cubicBezTo>
                  <a:cubicBezTo>
                    <a:pt x="525" y="46"/>
                    <a:pt x="480" y="0"/>
                    <a:pt x="4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533511" y="912156"/>
              <a:ext cx="236033" cy="159180"/>
            </a:xfrm>
            <a:custGeom>
              <a:avLst/>
              <a:gdLst/>
              <a:ahLst/>
              <a:cxnLst/>
              <a:rect l="l" t="t" r="r" b="b"/>
              <a:pathLst>
                <a:path w="4269" h="2879" extrusionOk="0">
                  <a:moveTo>
                    <a:pt x="92" y="1"/>
                  </a:moveTo>
                  <a:cubicBezTo>
                    <a:pt x="69" y="1"/>
                    <a:pt x="46" y="24"/>
                    <a:pt x="23" y="46"/>
                  </a:cubicBezTo>
                  <a:cubicBezTo>
                    <a:pt x="23" y="69"/>
                    <a:pt x="0" y="92"/>
                    <a:pt x="23" y="115"/>
                  </a:cubicBezTo>
                  <a:cubicBezTo>
                    <a:pt x="23" y="138"/>
                    <a:pt x="23" y="160"/>
                    <a:pt x="46" y="183"/>
                  </a:cubicBezTo>
                  <a:cubicBezTo>
                    <a:pt x="754" y="594"/>
                    <a:pt x="1461" y="982"/>
                    <a:pt x="2146" y="1416"/>
                  </a:cubicBezTo>
                  <a:cubicBezTo>
                    <a:pt x="2488" y="1644"/>
                    <a:pt x="2808" y="1872"/>
                    <a:pt x="3150" y="2101"/>
                  </a:cubicBezTo>
                  <a:cubicBezTo>
                    <a:pt x="3470" y="2352"/>
                    <a:pt x="3789" y="2603"/>
                    <a:pt x="4109" y="2854"/>
                  </a:cubicBezTo>
                  <a:cubicBezTo>
                    <a:pt x="4118" y="2871"/>
                    <a:pt x="4133" y="2879"/>
                    <a:pt x="4150" y="2879"/>
                  </a:cubicBezTo>
                  <a:cubicBezTo>
                    <a:pt x="4177" y="2879"/>
                    <a:pt x="4209" y="2859"/>
                    <a:pt x="4223" y="2831"/>
                  </a:cubicBezTo>
                  <a:cubicBezTo>
                    <a:pt x="4269" y="2785"/>
                    <a:pt x="4246" y="2740"/>
                    <a:pt x="4223" y="2694"/>
                  </a:cubicBezTo>
                  <a:cubicBezTo>
                    <a:pt x="3904" y="2443"/>
                    <a:pt x="3584" y="2192"/>
                    <a:pt x="3264" y="1941"/>
                  </a:cubicBezTo>
                  <a:cubicBezTo>
                    <a:pt x="2922" y="1713"/>
                    <a:pt x="2603" y="1484"/>
                    <a:pt x="2260" y="1279"/>
                  </a:cubicBezTo>
                  <a:cubicBezTo>
                    <a:pt x="1575" y="822"/>
                    <a:pt x="868" y="434"/>
                    <a:pt x="160" y="24"/>
                  </a:cubicBezTo>
                  <a:cubicBezTo>
                    <a:pt x="137" y="24"/>
                    <a:pt x="137"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366920" y="912156"/>
              <a:ext cx="177979" cy="100407"/>
            </a:xfrm>
            <a:custGeom>
              <a:avLst/>
              <a:gdLst/>
              <a:ahLst/>
              <a:cxnLst/>
              <a:rect l="l" t="t" r="r" b="b"/>
              <a:pathLst>
                <a:path w="3219" h="1816" extrusionOk="0">
                  <a:moveTo>
                    <a:pt x="3128" y="1"/>
                  </a:moveTo>
                  <a:cubicBezTo>
                    <a:pt x="3059" y="1"/>
                    <a:pt x="3036" y="46"/>
                    <a:pt x="3013" y="92"/>
                  </a:cubicBezTo>
                  <a:cubicBezTo>
                    <a:pt x="3013" y="138"/>
                    <a:pt x="3013" y="183"/>
                    <a:pt x="2991" y="252"/>
                  </a:cubicBezTo>
                  <a:cubicBezTo>
                    <a:pt x="2968" y="320"/>
                    <a:pt x="2945" y="412"/>
                    <a:pt x="2899" y="503"/>
                  </a:cubicBezTo>
                  <a:cubicBezTo>
                    <a:pt x="2831" y="594"/>
                    <a:pt x="2762" y="708"/>
                    <a:pt x="2671" y="800"/>
                  </a:cubicBezTo>
                  <a:cubicBezTo>
                    <a:pt x="2534" y="937"/>
                    <a:pt x="2374" y="1074"/>
                    <a:pt x="2192" y="1165"/>
                  </a:cubicBezTo>
                  <a:cubicBezTo>
                    <a:pt x="1941" y="1325"/>
                    <a:pt x="1667" y="1439"/>
                    <a:pt x="1370" y="1530"/>
                  </a:cubicBezTo>
                  <a:lnTo>
                    <a:pt x="1393" y="1530"/>
                  </a:lnTo>
                  <a:cubicBezTo>
                    <a:pt x="1189" y="1575"/>
                    <a:pt x="962" y="1621"/>
                    <a:pt x="735" y="1621"/>
                  </a:cubicBezTo>
                  <a:lnTo>
                    <a:pt x="735" y="1621"/>
                  </a:lnTo>
                  <a:cubicBezTo>
                    <a:pt x="604" y="1621"/>
                    <a:pt x="474" y="1619"/>
                    <a:pt x="343" y="1576"/>
                  </a:cubicBezTo>
                  <a:cubicBezTo>
                    <a:pt x="274" y="1576"/>
                    <a:pt x="229" y="1553"/>
                    <a:pt x="160" y="1507"/>
                  </a:cubicBezTo>
                  <a:cubicBezTo>
                    <a:pt x="152" y="1503"/>
                    <a:pt x="143" y="1501"/>
                    <a:pt x="133" y="1501"/>
                  </a:cubicBezTo>
                  <a:cubicBezTo>
                    <a:pt x="91" y="1501"/>
                    <a:pt x="42" y="1538"/>
                    <a:pt x="23" y="1576"/>
                  </a:cubicBezTo>
                  <a:cubicBezTo>
                    <a:pt x="1" y="1621"/>
                    <a:pt x="46" y="1667"/>
                    <a:pt x="92" y="1690"/>
                  </a:cubicBezTo>
                  <a:cubicBezTo>
                    <a:pt x="270" y="1787"/>
                    <a:pt x="471" y="1815"/>
                    <a:pt x="679" y="1815"/>
                  </a:cubicBezTo>
                  <a:cubicBezTo>
                    <a:pt x="764" y="1815"/>
                    <a:pt x="850" y="1811"/>
                    <a:pt x="936" y="1804"/>
                  </a:cubicBezTo>
                  <a:cubicBezTo>
                    <a:pt x="1096" y="1804"/>
                    <a:pt x="1256" y="1758"/>
                    <a:pt x="1416" y="1713"/>
                  </a:cubicBezTo>
                  <a:cubicBezTo>
                    <a:pt x="1598" y="1667"/>
                    <a:pt x="1758" y="1598"/>
                    <a:pt x="1918" y="1530"/>
                  </a:cubicBezTo>
                  <a:cubicBezTo>
                    <a:pt x="2078" y="1462"/>
                    <a:pt x="2237" y="1370"/>
                    <a:pt x="2374" y="1279"/>
                  </a:cubicBezTo>
                  <a:cubicBezTo>
                    <a:pt x="2511" y="1188"/>
                    <a:pt x="2648" y="1096"/>
                    <a:pt x="2762" y="982"/>
                  </a:cubicBezTo>
                  <a:cubicBezTo>
                    <a:pt x="2854" y="868"/>
                    <a:pt x="2968" y="754"/>
                    <a:pt x="3036" y="640"/>
                  </a:cubicBezTo>
                  <a:cubicBezTo>
                    <a:pt x="3128" y="480"/>
                    <a:pt x="3196" y="297"/>
                    <a:pt x="3219" y="115"/>
                  </a:cubicBezTo>
                  <a:cubicBezTo>
                    <a:pt x="3219" y="46"/>
                    <a:pt x="3173" y="1"/>
                    <a:pt x="3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340436" y="1246609"/>
              <a:ext cx="364748" cy="830456"/>
            </a:xfrm>
            <a:custGeom>
              <a:avLst/>
              <a:gdLst/>
              <a:ahLst/>
              <a:cxnLst/>
              <a:rect l="l" t="t" r="r" b="b"/>
              <a:pathLst>
                <a:path w="6597" h="15020" extrusionOk="0">
                  <a:moveTo>
                    <a:pt x="91" y="0"/>
                  </a:moveTo>
                  <a:cubicBezTo>
                    <a:pt x="91" y="0"/>
                    <a:pt x="69" y="23"/>
                    <a:pt x="46" y="23"/>
                  </a:cubicBezTo>
                  <a:cubicBezTo>
                    <a:pt x="23" y="23"/>
                    <a:pt x="23" y="46"/>
                    <a:pt x="0" y="69"/>
                  </a:cubicBezTo>
                  <a:cubicBezTo>
                    <a:pt x="0" y="115"/>
                    <a:pt x="0" y="137"/>
                    <a:pt x="23" y="160"/>
                  </a:cubicBezTo>
                  <a:cubicBezTo>
                    <a:pt x="845" y="2100"/>
                    <a:pt x="1689" y="4063"/>
                    <a:pt x="2534" y="6003"/>
                  </a:cubicBezTo>
                  <a:cubicBezTo>
                    <a:pt x="3378" y="8012"/>
                    <a:pt x="4246" y="10021"/>
                    <a:pt x="5090" y="12006"/>
                  </a:cubicBezTo>
                  <a:cubicBezTo>
                    <a:pt x="5524" y="13011"/>
                    <a:pt x="5958" y="14015"/>
                    <a:pt x="6391" y="15019"/>
                  </a:cubicBezTo>
                  <a:lnTo>
                    <a:pt x="6437" y="15019"/>
                  </a:lnTo>
                  <a:cubicBezTo>
                    <a:pt x="6483" y="15019"/>
                    <a:pt x="6551" y="15019"/>
                    <a:pt x="6597" y="14997"/>
                  </a:cubicBezTo>
                  <a:cubicBezTo>
                    <a:pt x="5912" y="13422"/>
                    <a:pt x="5227" y="11847"/>
                    <a:pt x="4565" y="10249"/>
                  </a:cubicBezTo>
                  <a:cubicBezTo>
                    <a:pt x="3675" y="8195"/>
                    <a:pt x="2808" y="6163"/>
                    <a:pt x="1918" y="4109"/>
                  </a:cubicBezTo>
                  <a:cubicBezTo>
                    <a:pt x="1347" y="2762"/>
                    <a:pt x="753" y="1416"/>
                    <a:pt x="183" y="69"/>
                  </a:cubicBezTo>
                  <a:cubicBezTo>
                    <a:pt x="160" y="23"/>
                    <a:pt x="137" y="0"/>
                    <a:pt x="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760700" y="1066140"/>
              <a:ext cx="360988" cy="826641"/>
            </a:xfrm>
            <a:custGeom>
              <a:avLst/>
              <a:gdLst/>
              <a:ahLst/>
              <a:cxnLst/>
              <a:rect l="l" t="t" r="r" b="b"/>
              <a:pathLst>
                <a:path w="6529" h="14951" extrusionOk="0">
                  <a:moveTo>
                    <a:pt x="68" y="0"/>
                  </a:moveTo>
                  <a:cubicBezTo>
                    <a:pt x="46" y="23"/>
                    <a:pt x="23" y="46"/>
                    <a:pt x="0" y="69"/>
                  </a:cubicBezTo>
                  <a:cubicBezTo>
                    <a:pt x="0" y="92"/>
                    <a:pt x="0" y="115"/>
                    <a:pt x="23" y="137"/>
                  </a:cubicBezTo>
                  <a:cubicBezTo>
                    <a:pt x="845" y="2077"/>
                    <a:pt x="1689" y="4040"/>
                    <a:pt x="2534" y="5981"/>
                  </a:cubicBezTo>
                  <a:cubicBezTo>
                    <a:pt x="3355" y="7921"/>
                    <a:pt x="4177" y="9838"/>
                    <a:pt x="4999" y="11778"/>
                  </a:cubicBezTo>
                  <a:cubicBezTo>
                    <a:pt x="5455" y="12828"/>
                    <a:pt x="5912" y="13901"/>
                    <a:pt x="6368" y="14951"/>
                  </a:cubicBezTo>
                  <a:cubicBezTo>
                    <a:pt x="6414" y="14905"/>
                    <a:pt x="6460" y="14860"/>
                    <a:pt x="6528" y="14814"/>
                  </a:cubicBezTo>
                  <a:cubicBezTo>
                    <a:pt x="5980" y="13536"/>
                    <a:pt x="5432" y="12235"/>
                    <a:pt x="4862" y="10957"/>
                  </a:cubicBezTo>
                  <a:cubicBezTo>
                    <a:pt x="4040" y="9016"/>
                    <a:pt x="3196" y="7053"/>
                    <a:pt x="2374" y="5113"/>
                  </a:cubicBezTo>
                  <a:cubicBezTo>
                    <a:pt x="1643" y="3424"/>
                    <a:pt x="913" y="1735"/>
                    <a:pt x="183" y="46"/>
                  </a:cubicBezTo>
                  <a:cubicBezTo>
                    <a:pt x="183" y="0"/>
                    <a:pt x="137" y="0"/>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451459" y="1184738"/>
              <a:ext cx="376138" cy="862026"/>
            </a:xfrm>
            <a:custGeom>
              <a:avLst/>
              <a:gdLst/>
              <a:ahLst/>
              <a:cxnLst/>
              <a:rect l="l" t="t" r="r" b="b"/>
              <a:pathLst>
                <a:path w="6803" h="15591" extrusionOk="0">
                  <a:moveTo>
                    <a:pt x="92" y="1"/>
                  </a:moveTo>
                  <a:cubicBezTo>
                    <a:pt x="92" y="1"/>
                    <a:pt x="69" y="24"/>
                    <a:pt x="46" y="24"/>
                  </a:cubicBezTo>
                  <a:cubicBezTo>
                    <a:pt x="24" y="24"/>
                    <a:pt x="24" y="47"/>
                    <a:pt x="1" y="69"/>
                  </a:cubicBezTo>
                  <a:cubicBezTo>
                    <a:pt x="1" y="115"/>
                    <a:pt x="1" y="138"/>
                    <a:pt x="24" y="161"/>
                  </a:cubicBezTo>
                  <a:cubicBezTo>
                    <a:pt x="914" y="2215"/>
                    <a:pt x="1781" y="4292"/>
                    <a:pt x="2671" y="6369"/>
                  </a:cubicBezTo>
                  <a:cubicBezTo>
                    <a:pt x="3584" y="8446"/>
                    <a:pt x="4475" y="10546"/>
                    <a:pt x="5365" y="12646"/>
                  </a:cubicBezTo>
                  <a:cubicBezTo>
                    <a:pt x="5798" y="13628"/>
                    <a:pt x="6209" y="14609"/>
                    <a:pt x="6643" y="15591"/>
                  </a:cubicBezTo>
                  <a:cubicBezTo>
                    <a:pt x="6643" y="15591"/>
                    <a:pt x="6666" y="15568"/>
                    <a:pt x="6689" y="15568"/>
                  </a:cubicBezTo>
                  <a:lnTo>
                    <a:pt x="6711" y="15568"/>
                  </a:lnTo>
                  <a:cubicBezTo>
                    <a:pt x="6689" y="15568"/>
                    <a:pt x="6689" y="15568"/>
                    <a:pt x="6689" y="15545"/>
                  </a:cubicBezTo>
                  <a:cubicBezTo>
                    <a:pt x="6689" y="15545"/>
                    <a:pt x="6689" y="15522"/>
                    <a:pt x="6689" y="15522"/>
                  </a:cubicBezTo>
                  <a:cubicBezTo>
                    <a:pt x="6711" y="15499"/>
                    <a:pt x="6711" y="15499"/>
                    <a:pt x="6734" y="15499"/>
                  </a:cubicBezTo>
                  <a:cubicBezTo>
                    <a:pt x="6757" y="15499"/>
                    <a:pt x="6780" y="15499"/>
                    <a:pt x="6803" y="15476"/>
                  </a:cubicBezTo>
                  <a:cubicBezTo>
                    <a:pt x="6118" y="13924"/>
                    <a:pt x="5456" y="12349"/>
                    <a:pt x="4771" y="10774"/>
                  </a:cubicBezTo>
                  <a:cubicBezTo>
                    <a:pt x="3858" y="8652"/>
                    <a:pt x="2968" y="6529"/>
                    <a:pt x="2055" y="4406"/>
                  </a:cubicBezTo>
                  <a:lnTo>
                    <a:pt x="183" y="69"/>
                  </a:lnTo>
                  <a:cubicBezTo>
                    <a:pt x="183" y="24"/>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833849" y="2083322"/>
              <a:ext cx="3870" cy="55"/>
            </a:xfrm>
            <a:custGeom>
              <a:avLst/>
              <a:gdLst/>
              <a:ahLst/>
              <a:cxnLst/>
              <a:rect l="l" t="t" r="r" b="b"/>
              <a:pathLst>
                <a:path w="70" h="1" extrusionOk="0">
                  <a:moveTo>
                    <a:pt x="1" y="1"/>
                  </a:moveTo>
                  <a:cubicBezTo>
                    <a:pt x="24" y="1"/>
                    <a:pt x="47" y="1"/>
                    <a:pt x="69" y="1"/>
                  </a:cubicBezTo>
                  <a:cubicBezTo>
                    <a:pt x="69" y="1"/>
                    <a:pt x="69" y="1"/>
                    <a:pt x="69" y="1"/>
                  </a:cubicBezTo>
                  <a:cubicBezTo>
                    <a:pt x="47" y="1"/>
                    <a:pt x="24" y="1"/>
                    <a:pt x="1" y="1"/>
                  </a:cubicBezTo>
                  <a:cubicBezTo>
                    <a:pt x="1" y="1"/>
                    <a:pt x="1" y="1"/>
                    <a:pt x="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633200" y="1109046"/>
              <a:ext cx="374866" cy="858211"/>
            </a:xfrm>
            <a:custGeom>
              <a:avLst/>
              <a:gdLst/>
              <a:ahLst/>
              <a:cxnLst/>
              <a:rect l="l" t="t" r="r" b="b"/>
              <a:pathLst>
                <a:path w="6780" h="15522" extrusionOk="0">
                  <a:moveTo>
                    <a:pt x="46" y="0"/>
                  </a:moveTo>
                  <a:cubicBezTo>
                    <a:pt x="23" y="23"/>
                    <a:pt x="23" y="46"/>
                    <a:pt x="1" y="69"/>
                  </a:cubicBezTo>
                  <a:cubicBezTo>
                    <a:pt x="1" y="92"/>
                    <a:pt x="1" y="115"/>
                    <a:pt x="23" y="137"/>
                  </a:cubicBezTo>
                  <a:cubicBezTo>
                    <a:pt x="891" y="2192"/>
                    <a:pt x="1781" y="4246"/>
                    <a:pt x="2648" y="6277"/>
                  </a:cubicBezTo>
                  <a:cubicBezTo>
                    <a:pt x="3561" y="8423"/>
                    <a:pt x="4474" y="10546"/>
                    <a:pt x="5387" y="12668"/>
                  </a:cubicBezTo>
                  <a:cubicBezTo>
                    <a:pt x="5798" y="13627"/>
                    <a:pt x="6209" y="14586"/>
                    <a:pt x="6620" y="15522"/>
                  </a:cubicBezTo>
                  <a:cubicBezTo>
                    <a:pt x="6643" y="15499"/>
                    <a:pt x="6688" y="15476"/>
                    <a:pt x="6711" y="15453"/>
                  </a:cubicBezTo>
                  <a:cubicBezTo>
                    <a:pt x="6734" y="15430"/>
                    <a:pt x="6757" y="15408"/>
                    <a:pt x="6780" y="15408"/>
                  </a:cubicBezTo>
                  <a:cubicBezTo>
                    <a:pt x="6027" y="13650"/>
                    <a:pt x="5273" y="11892"/>
                    <a:pt x="4520" y="10135"/>
                  </a:cubicBezTo>
                  <a:cubicBezTo>
                    <a:pt x="3607" y="8012"/>
                    <a:pt x="2694" y="5912"/>
                    <a:pt x="1804" y="3789"/>
                  </a:cubicBezTo>
                  <a:cubicBezTo>
                    <a:pt x="1256" y="2557"/>
                    <a:pt x="731" y="1301"/>
                    <a:pt x="183" y="46"/>
                  </a:cubicBezTo>
                  <a:cubicBezTo>
                    <a:pt x="183" y="0"/>
                    <a:pt x="138"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342924" y="1184738"/>
              <a:ext cx="122467" cy="99798"/>
            </a:xfrm>
            <a:custGeom>
              <a:avLst/>
              <a:gdLst/>
              <a:ahLst/>
              <a:cxnLst/>
              <a:rect l="l" t="t" r="r" b="b"/>
              <a:pathLst>
                <a:path w="2215" h="1805" extrusionOk="0">
                  <a:moveTo>
                    <a:pt x="2055" y="1"/>
                  </a:moveTo>
                  <a:cubicBezTo>
                    <a:pt x="2055" y="1"/>
                    <a:pt x="2032" y="24"/>
                    <a:pt x="2032" y="24"/>
                  </a:cubicBezTo>
                  <a:cubicBezTo>
                    <a:pt x="1987" y="24"/>
                    <a:pt x="1941" y="69"/>
                    <a:pt x="1964" y="138"/>
                  </a:cubicBezTo>
                  <a:cubicBezTo>
                    <a:pt x="1964" y="229"/>
                    <a:pt x="1987" y="343"/>
                    <a:pt x="2009" y="435"/>
                  </a:cubicBezTo>
                  <a:cubicBezTo>
                    <a:pt x="2009" y="572"/>
                    <a:pt x="2009" y="686"/>
                    <a:pt x="1987" y="800"/>
                  </a:cubicBezTo>
                  <a:cubicBezTo>
                    <a:pt x="1987" y="891"/>
                    <a:pt x="1964" y="982"/>
                    <a:pt x="1918" y="1074"/>
                  </a:cubicBezTo>
                  <a:cubicBezTo>
                    <a:pt x="1873" y="1142"/>
                    <a:pt x="1850" y="1234"/>
                    <a:pt x="1781" y="1279"/>
                  </a:cubicBezTo>
                  <a:cubicBezTo>
                    <a:pt x="1736" y="1348"/>
                    <a:pt x="1690" y="1393"/>
                    <a:pt x="1621" y="1439"/>
                  </a:cubicBezTo>
                  <a:cubicBezTo>
                    <a:pt x="1553" y="1485"/>
                    <a:pt x="1484" y="1530"/>
                    <a:pt x="1416" y="1553"/>
                  </a:cubicBezTo>
                  <a:cubicBezTo>
                    <a:pt x="1348" y="1576"/>
                    <a:pt x="1256" y="1599"/>
                    <a:pt x="1188" y="1622"/>
                  </a:cubicBezTo>
                  <a:cubicBezTo>
                    <a:pt x="1096" y="1622"/>
                    <a:pt x="1005" y="1622"/>
                    <a:pt x="914" y="1599"/>
                  </a:cubicBezTo>
                  <a:cubicBezTo>
                    <a:pt x="823" y="1576"/>
                    <a:pt x="731" y="1553"/>
                    <a:pt x="663" y="1530"/>
                  </a:cubicBezTo>
                  <a:cubicBezTo>
                    <a:pt x="526" y="1462"/>
                    <a:pt x="412" y="1393"/>
                    <a:pt x="320" y="1302"/>
                  </a:cubicBezTo>
                  <a:cubicBezTo>
                    <a:pt x="275" y="1279"/>
                    <a:pt x="229" y="1234"/>
                    <a:pt x="183" y="1188"/>
                  </a:cubicBezTo>
                  <a:cubicBezTo>
                    <a:pt x="161" y="1165"/>
                    <a:pt x="132" y="1154"/>
                    <a:pt x="106" y="1154"/>
                  </a:cubicBezTo>
                  <a:cubicBezTo>
                    <a:pt x="81" y="1154"/>
                    <a:pt x="58" y="1165"/>
                    <a:pt x="46" y="1188"/>
                  </a:cubicBezTo>
                  <a:cubicBezTo>
                    <a:pt x="1" y="1211"/>
                    <a:pt x="1" y="1279"/>
                    <a:pt x="46" y="1325"/>
                  </a:cubicBezTo>
                  <a:cubicBezTo>
                    <a:pt x="252" y="1530"/>
                    <a:pt x="526" y="1713"/>
                    <a:pt x="845" y="1781"/>
                  </a:cubicBezTo>
                  <a:cubicBezTo>
                    <a:pt x="891" y="1804"/>
                    <a:pt x="960" y="1804"/>
                    <a:pt x="1028" y="1804"/>
                  </a:cubicBezTo>
                  <a:lnTo>
                    <a:pt x="1233" y="1804"/>
                  </a:lnTo>
                  <a:cubicBezTo>
                    <a:pt x="1348" y="1781"/>
                    <a:pt x="1484" y="1759"/>
                    <a:pt x="1599" y="1690"/>
                  </a:cubicBezTo>
                  <a:cubicBezTo>
                    <a:pt x="1713" y="1644"/>
                    <a:pt x="1804" y="1553"/>
                    <a:pt x="1895" y="1462"/>
                  </a:cubicBezTo>
                  <a:cubicBezTo>
                    <a:pt x="1987" y="1370"/>
                    <a:pt x="2055" y="1234"/>
                    <a:pt x="2124" y="1119"/>
                  </a:cubicBezTo>
                  <a:cubicBezTo>
                    <a:pt x="2169" y="982"/>
                    <a:pt x="2192" y="823"/>
                    <a:pt x="2192" y="686"/>
                  </a:cubicBezTo>
                  <a:cubicBezTo>
                    <a:pt x="2215" y="480"/>
                    <a:pt x="2169" y="275"/>
                    <a:pt x="2146" y="92"/>
                  </a:cubicBezTo>
                  <a:cubicBezTo>
                    <a:pt x="2146" y="47"/>
                    <a:pt x="2101" y="1"/>
                    <a:pt x="20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454003" y="1107774"/>
              <a:ext cx="189368" cy="121914"/>
            </a:xfrm>
            <a:custGeom>
              <a:avLst/>
              <a:gdLst/>
              <a:ahLst/>
              <a:cxnLst/>
              <a:rect l="l" t="t" r="r" b="b"/>
              <a:pathLst>
                <a:path w="3425" h="2205" extrusionOk="0">
                  <a:moveTo>
                    <a:pt x="3310" y="1"/>
                  </a:moveTo>
                  <a:cubicBezTo>
                    <a:pt x="3264" y="1"/>
                    <a:pt x="3219" y="46"/>
                    <a:pt x="3219" y="92"/>
                  </a:cubicBezTo>
                  <a:cubicBezTo>
                    <a:pt x="3219" y="320"/>
                    <a:pt x="3196" y="526"/>
                    <a:pt x="3173" y="731"/>
                  </a:cubicBezTo>
                  <a:cubicBezTo>
                    <a:pt x="3150" y="868"/>
                    <a:pt x="3105" y="1005"/>
                    <a:pt x="3059" y="1142"/>
                  </a:cubicBezTo>
                  <a:cubicBezTo>
                    <a:pt x="2991" y="1256"/>
                    <a:pt x="2945" y="1347"/>
                    <a:pt x="2876" y="1439"/>
                  </a:cubicBezTo>
                  <a:cubicBezTo>
                    <a:pt x="2785" y="1530"/>
                    <a:pt x="2694" y="1621"/>
                    <a:pt x="2603" y="1690"/>
                  </a:cubicBezTo>
                  <a:cubicBezTo>
                    <a:pt x="2488" y="1781"/>
                    <a:pt x="2351" y="1849"/>
                    <a:pt x="2237" y="1895"/>
                  </a:cubicBezTo>
                  <a:cubicBezTo>
                    <a:pt x="2078" y="1941"/>
                    <a:pt x="1918" y="1986"/>
                    <a:pt x="1758" y="2009"/>
                  </a:cubicBezTo>
                  <a:cubicBezTo>
                    <a:pt x="1598" y="2009"/>
                    <a:pt x="1416" y="2009"/>
                    <a:pt x="1256" y="1986"/>
                  </a:cubicBezTo>
                  <a:cubicBezTo>
                    <a:pt x="1096" y="1964"/>
                    <a:pt x="913" y="1895"/>
                    <a:pt x="754" y="1827"/>
                  </a:cubicBezTo>
                  <a:cubicBezTo>
                    <a:pt x="594" y="1758"/>
                    <a:pt x="457" y="1667"/>
                    <a:pt x="297" y="1553"/>
                  </a:cubicBezTo>
                  <a:cubicBezTo>
                    <a:pt x="274" y="1530"/>
                    <a:pt x="229" y="1484"/>
                    <a:pt x="183" y="1461"/>
                  </a:cubicBezTo>
                  <a:cubicBezTo>
                    <a:pt x="156" y="1435"/>
                    <a:pt x="130" y="1424"/>
                    <a:pt x="103" y="1424"/>
                  </a:cubicBezTo>
                  <a:cubicBezTo>
                    <a:pt x="84" y="1424"/>
                    <a:pt x="65" y="1429"/>
                    <a:pt x="46" y="1439"/>
                  </a:cubicBezTo>
                  <a:cubicBezTo>
                    <a:pt x="0" y="1484"/>
                    <a:pt x="0" y="1553"/>
                    <a:pt x="46" y="1598"/>
                  </a:cubicBezTo>
                  <a:cubicBezTo>
                    <a:pt x="183" y="1713"/>
                    <a:pt x="320" y="1827"/>
                    <a:pt x="503" y="1918"/>
                  </a:cubicBezTo>
                  <a:cubicBezTo>
                    <a:pt x="662" y="2009"/>
                    <a:pt x="822" y="2078"/>
                    <a:pt x="1005" y="2123"/>
                  </a:cubicBezTo>
                  <a:cubicBezTo>
                    <a:pt x="1197" y="2175"/>
                    <a:pt x="1389" y="2204"/>
                    <a:pt x="1582" y="2204"/>
                  </a:cubicBezTo>
                  <a:cubicBezTo>
                    <a:pt x="1732" y="2204"/>
                    <a:pt x="1882" y="2186"/>
                    <a:pt x="2032" y="2146"/>
                  </a:cubicBezTo>
                  <a:cubicBezTo>
                    <a:pt x="2374" y="2078"/>
                    <a:pt x="2694" y="1918"/>
                    <a:pt x="2922" y="1667"/>
                  </a:cubicBezTo>
                  <a:cubicBezTo>
                    <a:pt x="3036" y="1553"/>
                    <a:pt x="3150" y="1393"/>
                    <a:pt x="3219" y="1256"/>
                  </a:cubicBezTo>
                  <a:cubicBezTo>
                    <a:pt x="3310" y="1073"/>
                    <a:pt x="3356" y="891"/>
                    <a:pt x="3379" y="708"/>
                  </a:cubicBezTo>
                  <a:cubicBezTo>
                    <a:pt x="3379" y="617"/>
                    <a:pt x="3401" y="526"/>
                    <a:pt x="3401" y="434"/>
                  </a:cubicBezTo>
                  <a:cubicBezTo>
                    <a:pt x="3401" y="320"/>
                    <a:pt x="3401" y="206"/>
                    <a:pt x="3424" y="115"/>
                  </a:cubicBezTo>
                  <a:cubicBezTo>
                    <a:pt x="3424" y="46"/>
                    <a:pt x="3379" y="1"/>
                    <a:pt x="3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
            <p:cNvSpPr/>
            <p:nvPr/>
          </p:nvSpPr>
          <p:spPr>
            <a:xfrm>
              <a:off x="634471" y="1066140"/>
              <a:ext cx="137617" cy="77074"/>
            </a:xfrm>
            <a:custGeom>
              <a:avLst/>
              <a:gdLst/>
              <a:ahLst/>
              <a:cxnLst/>
              <a:rect l="l" t="t" r="r" b="b"/>
              <a:pathLst>
                <a:path w="2489" h="1394" extrusionOk="0">
                  <a:moveTo>
                    <a:pt x="2374" y="0"/>
                  </a:moveTo>
                  <a:cubicBezTo>
                    <a:pt x="2351" y="0"/>
                    <a:pt x="2329" y="23"/>
                    <a:pt x="2306" y="46"/>
                  </a:cubicBezTo>
                  <a:cubicBezTo>
                    <a:pt x="2283" y="46"/>
                    <a:pt x="2283" y="69"/>
                    <a:pt x="2283" y="92"/>
                  </a:cubicBezTo>
                  <a:cubicBezTo>
                    <a:pt x="2283" y="183"/>
                    <a:pt x="2283" y="274"/>
                    <a:pt x="2260" y="343"/>
                  </a:cubicBezTo>
                  <a:cubicBezTo>
                    <a:pt x="2237" y="457"/>
                    <a:pt x="2215" y="571"/>
                    <a:pt x="2169" y="662"/>
                  </a:cubicBezTo>
                  <a:cubicBezTo>
                    <a:pt x="2146" y="731"/>
                    <a:pt x="2100" y="799"/>
                    <a:pt x="2055" y="868"/>
                  </a:cubicBezTo>
                  <a:cubicBezTo>
                    <a:pt x="2009" y="913"/>
                    <a:pt x="1941" y="982"/>
                    <a:pt x="1895" y="1005"/>
                  </a:cubicBezTo>
                  <a:cubicBezTo>
                    <a:pt x="1827" y="1050"/>
                    <a:pt x="1758" y="1096"/>
                    <a:pt x="1690" y="1119"/>
                  </a:cubicBezTo>
                  <a:cubicBezTo>
                    <a:pt x="1598" y="1164"/>
                    <a:pt x="1507" y="1187"/>
                    <a:pt x="1416" y="1187"/>
                  </a:cubicBezTo>
                  <a:cubicBezTo>
                    <a:pt x="1376" y="1194"/>
                    <a:pt x="1335" y="1197"/>
                    <a:pt x="1296" y="1197"/>
                  </a:cubicBezTo>
                  <a:cubicBezTo>
                    <a:pt x="1200" y="1197"/>
                    <a:pt x="1108" y="1181"/>
                    <a:pt x="1028" y="1164"/>
                  </a:cubicBezTo>
                  <a:lnTo>
                    <a:pt x="1028" y="1164"/>
                  </a:lnTo>
                  <a:lnTo>
                    <a:pt x="1050" y="1187"/>
                  </a:lnTo>
                  <a:cubicBezTo>
                    <a:pt x="868" y="1142"/>
                    <a:pt x="708" y="1096"/>
                    <a:pt x="548" y="1028"/>
                  </a:cubicBezTo>
                  <a:cubicBezTo>
                    <a:pt x="411" y="959"/>
                    <a:pt x="274" y="891"/>
                    <a:pt x="137" y="799"/>
                  </a:cubicBezTo>
                  <a:cubicBezTo>
                    <a:pt x="120" y="782"/>
                    <a:pt x="99" y="774"/>
                    <a:pt x="79" y="774"/>
                  </a:cubicBezTo>
                  <a:cubicBezTo>
                    <a:pt x="46" y="774"/>
                    <a:pt x="15" y="794"/>
                    <a:pt x="0" y="822"/>
                  </a:cubicBezTo>
                  <a:cubicBezTo>
                    <a:pt x="0" y="845"/>
                    <a:pt x="0" y="868"/>
                    <a:pt x="0" y="891"/>
                  </a:cubicBezTo>
                  <a:cubicBezTo>
                    <a:pt x="0" y="913"/>
                    <a:pt x="23" y="936"/>
                    <a:pt x="46" y="959"/>
                  </a:cubicBezTo>
                  <a:cubicBezTo>
                    <a:pt x="252" y="1119"/>
                    <a:pt x="503" y="1233"/>
                    <a:pt x="754" y="1324"/>
                  </a:cubicBezTo>
                  <a:cubicBezTo>
                    <a:pt x="916" y="1368"/>
                    <a:pt x="1088" y="1394"/>
                    <a:pt x="1256" y="1394"/>
                  </a:cubicBezTo>
                  <a:cubicBezTo>
                    <a:pt x="1349" y="1394"/>
                    <a:pt x="1441" y="1386"/>
                    <a:pt x="1530" y="1370"/>
                  </a:cubicBezTo>
                  <a:cubicBezTo>
                    <a:pt x="1781" y="1324"/>
                    <a:pt x="2009" y="1210"/>
                    <a:pt x="2169" y="1028"/>
                  </a:cubicBezTo>
                  <a:cubicBezTo>
                    <a:pt x="2260" y="913"/>
                    <a:pt x="2329" y="799"/>
                    <a:pt x="2374" y="662"/>
                  </a:cubicBezTo>
                  <a:cubicBezTo>
                    <a:pt x="2420" y="594"/>
                    <a:pt x="2420" y="525"/>
                    <a:pt x="2443" y="457"/>
                  </a:cubicBezTo>
                  <a:cubicBezTo>
                    <a:pt x="2466" y="343"/>
                    <a:pt x="2488" y="229"/>
                    <a:pt x="2466" y="115"/>
                  </a:cubicBezTo>
                  <a:cubicBezTo>
                    <a:pt x="2466" y="92"/>
                    <a:pt x="2466" y="69"/>
                    <a:pt x="2443" y="46"/>
                  </a:cubicBezTo>
                  <a:cubicBezTo>
                    <a:pt x="2420" y="23"/>
                    <a:pt x="2397" y="0"/>
                    <a:pt x="23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681192" y="1876369"/>
              <a:ext cx="444255" cy="202306"/>
            </a:xfrm>
            <a:custGeom>
              <a:avLst/>
              <a:gdLst/>
              <a:ahLst/>
              <a:cxnLst/>
              <a:rect l="l" t="t" r="r" b="b"/>
              <a:pathLst>
                <a:path w="8035" h="3659" extrusionOk="0">
                  <a:moveTo>
                    <a:pt x="7943" y="0"/>
                  </a:moveTo>
                  <a:cubicBezTo>
                    <a:pt x="7920" y="0"/>
                    <a:pt x="7898" y="23"/>
                    <a:pt x="7898" y="23"/>
                  </a:cubicBezTo>
                  <a:cubicBezTo>
                    <a:pt x="7875" y="46"/>
                    <a:pt x="7875" y="46"/>
                    <a:pt x="7875" y="46"/>
                  </a:cubicBezTo>
                  <a:cubicBezTo>
                    <a:pt x="7806" y="114"/>
                    <a:pt x="7738" y="160"/>
                    <a:pt x="7669" y="228"/>
                  </a:cubicBezTo>
                  <a:cubicBezTo>
                    <a:pt x="7647" y="228"/>
                    <a:pt x="7624" y="251"/>
                    <a:pt x="7601" y="274"/>
                  </a:cubicBezTo>
                  <a:cubicBezTo>
                    <a:pt x="7532" y="320"/>
                    <a:pt x="7464" y="388"/>
                    <a:pt x="7373" y="434"/>
                  </a:cubicBezTo>
                  <a:cubicBezTo>
                    <a:pt x="7373" y="434"/>
                    <a:pt x="7373" y="434"/>
                    <a:pt x="7373" y="457"/>
                  </a:cubicBezTo>
                  <a:cubicBezTo>
                    <a:pt x="7167" y="594"/>
                    <a:pt x="6962" y="753"/>
                    <a:pt x="6733" y="890"/>
                  </a:cubicBezTo>
                  <a:cubicBezTo>
                    <a:pt x="6711" y="913"/>
                    <a:pt x="6688" y="936"/>
                    <a:pt x="6642" y="936"/>
                  </a:cubicBezTo>
                  <a:cubicBezTo>
                    <a:pt x="6642" y="936"/>
                    <a:pt x="6642" y="959"/>
                    <a:pt x="6642" y="959"/>
                  </a:cubicBezTo>
                  <a:cubicBezTo>
                    <a:pt x="6231" y="1210"/>
                    <a:pt x="5798" y="1461"/>
                    <a:pt x="5364" y="1712"/>
                  </a:cubicBezTo>
                  <a:cubicBezTo>
                    <a:pt x="5159" y="1803"/>
                    <a:pt x="4953" y="1918"/>
                    <a:pt x="4748" y="2009"/>
                  </a:cubicBezTo>
                  <a:cubicBezTo>
                    <a:pt x="4542" y="2100"/>
                    <a:pt x="4314" y="2214"/>
                    <a:pt x="4109" y="2306"/>
                  </a:cubicBezTo>
                  <a:cubicBezTo>
                    <a:pt x="3606" y="2511"/>
                    <a:pt x="3081" y="2716"/>
                    <a:pt x="2556" y="2899"/>
                  </a:cubicBezTo>
                  <a:cubicBezTo>
                    <a:pt x="2214" y="3013"/>
                    <a:pt x="1849" y="3127"/>
                    <a:pt x="1506" y="3219"/>
                  </a:cubicBezTo>
                  <a:cubicBezTo>
                    <a:pt x="1370" y="3241"/>
                    <a:pt x="1255" y="3264"/>
                    <a:pt x="1118" y="3310"/>
                  </a:cubicBezTo>
                  <a:lnTo>
                    <a:pt x="1050" y="3310"/>
                  </a:lnTo>
                  <a:cubicBezTo>
                    <a:pt x="936" y="3333"/>
                    <a:pt x="845" y="3356"/>
                    <a:pt x="730" y="3378"/>
                  </a:cubicBezTo>
                  <a:cubicBezTo>
                    <a:pt x="525" y="3424"/>
                    <a:pt x="320" y="3447"/>
                    <a:pt x="114" y="3470"/>
                  </a:cubicBezTo>
                  <a:cubicBezTo>
                    <a:pt x="46" y="3470"/>
                    <a:pt x="0" y="3515"/>
                    <a:pt x="23" y="3584"/>
                  </a:cubicBezTo>
                  <a:cubicBezTo>
                    <a:pt x="23" y="3621"/>
                    <a:pt x="53" y="3658"/>
                    <a:pt x="89" y="3658"/>
                  </a:cubicBezTo>
                  <a:cubicBezTo>
                    <a:pt x="97" y="3658"/>
                    <a:pt x="106" y="3656"/>
                    <a:pt x="114" y="3652"/>
                  </a:cubicBezTo>
                  <a:cubicBezTo>
                    <a:pt x="342" y="3629"/>
                    <a:pt x="548" y="3607"/>
                    <a:pt x="753" y="3561"/>
                  </a:cubicBezTo>
                  <a:lnTo>
                    <a:pt x="799" y="3561"/>
                  </a:lnTo>
                  <a:cubicBezTo>
                    <a:pt x="890" y="3538"/>
                    <a:pt x="1004" y="3515"/>
                    <a:pt x="1096" y="3492"/>
                  </a:cubicBezTo>
                  <a:lnTo>
                    <a:pt x="1141" y="3492"/>
                  </a:lnTo>
                  <a:cubicBezTo>
                    <a:pt x="1278" y="3470"/>
                    <a:pt x="1415" y="3424"/>
                    <a:pt x="1552" y="3401"/>
                  </a:cubicBezTo>
                  <a:cubicBezTo>
                    <a:pt x="1917" y="3310"/>
                    <a:pt x="2260" y="3196"/>
                    <a:pt x="2625" y="3082"/>
                  </a:cubicBezTo>
                  <a:cubicBezTo>
                    <a:pt x="3150" y="2899"/>
                    <a:pt x="3675" y="2694"/>
                    <a:pt x="4177" y="2488"/>
                  </a:cubicBezTo>
                  <a:cubicBezTo>
                    <a:pt x="4382" y="2397"/>
                    <a:pt x="4588" y="2306"/>
                    <a:pt x="4793" y="2191"/>
                  </a:cubicBezTo>
                  <a:cubicBezTo>
                    <a:pt x="5478" y="1872"/>
                    <a:pt x="6117" y="1530"/>
                    <a:pt x="6756" y="1119"/>
                  </a:cubicBezTo>
                  <a:cubicBezTo>
                    <a:pt x="6779" y="1096"/>
                    <a:pt x="6802" y="1073"/>
                    <a:pt x="6825" y="1073"/>
                  </a:cubicBezTo>
                  <a:cubicBezTo>
                    <a:pt x="6848" y="1050"/>
                    <a:pt x="6848" y="1050"/>
                    <a:pt x="6848" y="1050"/>
                  </a:cubicBezTo>
                  <a:cubicBezTo>
                    <a:pt x="7076" y="913"/>
                    <a:pt x="7281" y="753"/>
                    <a:pt x="7487" y="594"/>
                  </a:cubicBezTo>
                  <a:cubicBezTo>
                    <a:pt x="7510" y="594"/>
                    <a:pt x="7510" y="594"/>
                    <a:pt x="7510" y="571"/>
                  </a:cubicBezTo>
                  <a:lnTo>
                    <a:pt x="7532" y="571"/>
                  </a:lnTo>
                  <a:cubicBezTo>
                    <a:pt x="7578" y="525"/>
                    <a:pt x="7624" y="502"/>
                    <a:pt x="7692" y="457"/>
                  </a:cubicBezTo>
                  <a:cubicBezTo>
                    <a:pt x="7715" y="434"/>
                    <a:pt x="7738" y="411"/>
                    <a:pt x="7738" y="411"/>
                  </a:cubicBezTo>
                  <a:cubicBezTo>
                    <a:pt x="7761" y="388"/>
                    <a:pt x="7761" y="388"/>
                    <a:pt x="7761" y="388"/>
                  </a:cubicBezTo>
                  <a:lnTo>
                    <a:pt x="7783" y="388"/>
                  </a:lnTo>
                  <a:cubicBezTo>
                    <a:pt x="7829" y="320"/>
                    <a:pt x="7898" y="274"/>
                    <a:pt x="7943" y="228"/>
                  </a:cubicBezTo>
                  <a:lnTo>
                    <a:pt x="7966" y="228"/>
                  </a:lnTo>
                  <a:cubicBezTo>
                    <a:pt x="7966" y="228"/>
                    <a:pt x="7966" y="206"/>
                    <a:pt x="7989" y="206"/>
                  </a:cubicBezTo>
                  <a:cubicBezTo>
                    <a:pt x="7989" y="206"/>
                    <a:pt x="7989" y="183"/>
                    <a:pt x="8012" y="183"/>
                  </a:cubicBezTo>
                  <a:cubicBezTo>
                    <a:pt x="8012" y="160"/>
                    <a:pt x="8035" y="160"/>
                    <a:pt x="8035" y="137"/>
                  </a:cubicBezTo>
                  <a:cubicBezTo>
                    <a:pt x="8035" y="92"/>
                    <a:pt x="8035" y="69"/>
                    <a:pt x="8035" y="46"/>
                  </a:cubicBezTo>
                  <a:cubicBezTo>
                    <a:pt x="8012" y="23"/>
                    <a:pt x="7989" y="23"/>
                    <a:pt x="7966" y="23"/>
                  </a:cubicBezTo>
                  <a:cubicBezTo>
                    <a:pt x="7966" y="23"/>
                    <a:pt x="7943" y="0"/>
                    <a:pt x="79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894448" y="2323118"/>
              <a:ext cx="20236" cy="21508"/>
            </a:xfrm>
            <a:custGeom>
              <a:avLst/>
              <a:gdLst/>
              <a:ahLst/>
              <a:cxnLst/>
              <a:rect l="l" t="t" r="r" b="b"/>
              <a:pathLst>
                <a:path w="366" h="389" extrusionOk="0">
                  <a:moveTo>
                    <a:pt x="183" y="0"/>
                  </a:moveTo>
                  <a:cubicBezTo>
                    <a:pt x="92" y="0"/>
                    <a:pt x="0" y="92"/>
                    <a:pt x="0" y="183"/>
                  </a:cubicBezTo>
                  <a:cubicBezTo>
                    <a:pt x="0" y="297"/>
                    <a:pt x="92" y="388"/>
                    <a:pt x="183" y="388"/>
                  </a:cubicBezTo>
                  <a:cubicBezTo>
                    <a:pt x="297" y="388"/>
                    <a:pt x="366" y="297"/>
                    <a:pt x="366" y="183"/>
                  </a:cubicBezTo>
                  <a:cubicBezTo>
                    <a:pt x="366" y="92"/>
                    <a:pt x="297" y="0"/>
                    <a:pt x="1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a:off x="1144306" y="2205736"/>
              <a:ext cx="16476" cy="17748"/>
            </a:xfrm>
            <a:custGeom>
              <a:avLst/>
              <a:gdLst/>
              <a:ahLst/>
              <a:cxnLst/>
              <a:rect l="l" t="t" r="r" b="b"/>
              <a:pathLst>
                <a:path w="298" h="321" extrusionOk="0">
                  <a:moveTo>
                    <a:pt x="138" y="1"/>
                  </a:moveTo>
                  <a:cubicBezTo>
                    <a:pt x="69" y="1"/>
                    <a:pt x="1" y="69"/>
                    <a:pt x="1" y="160"/>
                  </a:cubicBezTo>
                  <a:cubicBezTo>
                    <a:pt x="1" y="252"/>
                    <a:pt x="69" y="320"/>
                    <a:pt x="138" y="320"/>
                  </a:cubicBezTo>
                  <a:cubicBezTo>
                    <a:pt x="229" y="320"/>
                    <a:pt x="298" y="252"/>
                    <a:pt x="298" y="160"/>
                  </a:cubicBezTo>
                  <a:cubicBezTo>
                    <a:pt x="298" y="69"/>
                    <a:pt x="229" y="1"/>
                    <a:pt x="138"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a:off x="898208" y="2348330"/>
              <a:ext cx="12717" cy="11445"/>
            </a:xfrm>
            <a:custGeom>
              <a:avLst/>
              <a:gdLst/>
              <a:ahLst/>
              <a:cxnLst/>
              <a:rect l="l" t="t" r="r" b="b"/>
              <a:pathLst>
                <a:path w="230" h="207" extrusionOk="0">
                  <a:moveTo>
                    <a:pt x="115" y="1"/>
                  </a:moveTo>
                  <a:cubicBezTo>
                    <a:pt x="47" y="1"/>
                    <a:pt x="1" y="47"/>
                    <a:pt x="1" y="92"/>
                  </a:cubicBezTo>
                  <a:cubicBezTo>
                    <a:pt x="1" y="161"/>
                    <a:pt x="47" y="206"/>
                    <a:pt x="115" y="206"/>
                  </a:cubicBezTo>
                  <a:cubicBezTo>
                    <a:pt x="184" y="206"/>
                    <a:pt x="229" y="161"/>
                    <a:pt x="229" y="92"/>
                  </a:cubicBezTo>
                  <a:cubicBezTo>
                    <a:pt x="229" y="47"/>
                    <a:pt x="184" y="1"/>
                    <a:pt x="115"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1149393" y="2229732"/>
              <a:ext cx="11390" cy="11390"/>
            </a:xfrm>
            <a:custGeom>
              <a:avLst/>
              <a:gdLst/>
              <a:ahLst/>
              <a:cxnLst/>
              <a:rect l="l" t="t" r="r" b="b"/>
              <a:pathLst>
                <a:path w="206" h="206" extrusionOk="0">
                  <a:moveTo>
                    <a:pt x="114" y="0"/>
                  </a:moveTo>
                  <a:cubicBezTo>
                    <a:pt x="46" y="0"/>
                    <a:pt x="0" y="46"/>
                    <a:pt x="0" y="92"/>
                  </a:cubicBezTo>
                  <a:cubicBezTo>
                    <a:pt x="0" y="160"/>
                    <a:pt x="46" y="206"/>
                    <a:pt x="114" y="206"/>
                  </a:cubicBezTo>
                  <a:cubicBezTo>
                    <a:pt x="160" y="206"/>
                    <a:pt x="206" y="160"/>
                    <a:pt x="206" y="92"/>
                  </a:cubicBezTo>
                  <a:cubicBezTo>
                    <a:pt x="206" y="46"/>
                    <a:pt x="160" y="0"/>
                    <a:pt x="11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879298" y="2387476"/>
              <a:ext cx="71988" cy="47992"/>
            </a:xfrm>
            <a:custGeom>
              <a:avLst/>
              <a:gdLst/>
              <a:ahLst/>
              <a:cxnLst/>
              <a:rect l="l" t="t" r="r" b="b"/>
              <a:pathLst>
                <a:path w="1302" h="868" extrusionOk="0">
                  <a:moveTo>
                    <a:pt x="617" y="0"/>
                  </a:moveTo>
                  <a:cubicBezTo>
                    <a:pt x="274" y="23"/>
                    <a:pt x="1" y="229"/>
                    <a:pt x="1" y="457"/>
                  </a:cubicBezTo>
                  <a:cubicBezTo>
                    <a:pt x="23" y="708"/>
                    <a:pt x="320" y="868"/>
                    <a:pt x="663" y="868"/>
                  </a:cubicBezTo>
                  <a:cubicBezTo>
                    <a:pt x="1028" y="845"/>
                    <a:pt x="1302" y="640"/>
                    <a:pt x="1279" y="411"/>
                  </a:cubicBezTo>
                  <a:cubicBezTo>
                    <a:pt x="1279" y="160"/>
                    <a:pt x="982" y="0"/>
                    <a:pt x="6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1209936" y="2235482"/>
              <a:ext cx="71988" cy="56672"/>
            </a:xfrm>
            <a:custGeom>
              <a:avLst/>
              <a:gdLst/>
              <a:ahLst/>
              <a:cxnLst/>
              <a:rect l="l" t="t" r="r" b="b"/>
              <a:pathLst>
                <a:path w="1302" h="1025" extrusionOk="0">
                  <a:moveTo>
                    <a:pt x="853" y="1"/>
                  </a:moveTo>
                  <a:cubicBezTo>
                    <a:pt x="707" y="1"/>
                    <a:pt x="538" y="58"/>
                    <a:pt x="389" y="170"/>
                  </a:cubicBezTo>
                  <a:cubicBezTo>
                    <a:pt x="92" y="398"/>
                    <a:pt x="1" y="718"/>
                    <a:pt x="138" y="901"/>
                  </a:cubicBezTo>
                  <a:cubicBezTo>
                    <a:pt x="200" y="984"/>
                    <a:pt x="305" y="1024"/>
                    <a:pt x="429" y="1024"/>
                  </a:cubicBezTo>
                  <a:cubicBezTo>
                    <a:pt x="577" y="1024"/>
                    <a:pt x="752" y="967"/>
                    <a:pt x="914" y="855"/>
                  </a:cubicBezTo>
                  <a:cubicBezTo>
                    <a:pt x="1188" y="627"/>
                    <a:pt x="1302" y="307"/>
                    <a:pt x="1142" y="125"/>
                  </a:cubicBezTo>
                  <a:cubicBezTo>
                    <a:pt x="1080" y="41"/>
                    <a:pt x="974" y="1"/>
                    <a:pt x="8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 name="Google Shape;266;p2"/>
          <p:cNvGrpSpPr/>
          <p:nvPr/>
        </p:nvGrpSpPr>
        <p:grpSpPr>
          <a:xfrm rot="2700000">
            <a:off x="194348" y="210685"/>
            <a:ext cx="465087" cy="510642"/>
            <a:chOff x="818450" y="719950"/>
            <a:chExt cx="162075" cy="177950"/>
          </a:xfrm>
        </p:grpSpPr>
        <p:sp>
          <p:nvSpPr>
            <p:cNvPr id="267" name="Google Shape;267;p2"/>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 name="Google Shape;270;p2"/>
          <p:cNvGrpSpPr/>
          <p:nvPr/>
        </p:nvGrpSpPr>
        <p:grpSpPr>
          <a:xfrm rot="672145">
            <a:off x="8481945" y="2499366"/>
            <a:ext cx="329643" cy="423839"/>
            <a:chOff x="3526675" y="707075"/>
            <a:chExt cx="187750" cy="241400"/>
          </a:xfrm>
        </p:grpSpPr>
        <p:sp>
          <p:nvSpPr>
            <p:cNvPr id="271" name="Google Shape;271;p2"/>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 name="Google Shape;274;p2"/>
          <p:cNvGrpSpPr/>
          <p:nvPr/>
        </p:nvGrpSpPr>
        <p:grpSpPr>
          <a:xfrm>
            <a:off x="4359351" y="4255766"/>
            <a:ext cx="775180" cy="689959"/>
            <a:chOff x="4748225" y="4600750"/>
            <a:chExt cx="332125" cy="295625"/>
          </a:xfrm>
        </p:grpSpPr>
        <p:sp>
          <p:nvSpPr>
            <p:cNvPr id="275" name="Google Shape;275;p2"/>
            <p:cNvSpPr/>
            <p:nvPr/>
          </p:nvSpPr>
          <p:spPr>
            <a:xfrm>
              <a:off x="4748225" y="4600750"/>
              <a:ext cx="332125" cy="295625"/>
            </a:xfrm>
            <a:custGeom>
              <a:avLst/>
              <a:gdLst/>
              <a:ahLst/>
              <a:cxnLst/>
              <a:rect l="l" t="t" r="r" b="b"/>
              <a:pathLst>
                <a:path w="13285" h="11825" extrusionOk="0">
                  <a:moveTo>
                    <a:pt x="8104" y="1"/>
                  </a:moveTo>
                  <a:cubicBezTo>
                    <a:pt x="7830" y="1"/>
                    <a:pt x="7533" y="24"/>
                    <a:pt x="7259" y="115"/>
                  </a:cubicBezTo>
                  <a:cubicBezTo>
                    <a:pt x="6848" y="229"/>
                    <a:pt x="6460" y="435"/>
                    <a:pt x="6118" y="709"/>
                  </a:cubicBezTo>
                  <a:cubicBezTo>
                    <a:pt x="5844" y="937"/>
                    <a:pt x="5593" y="1188"/>
                    <a:pt x="5364" y="1485"/>
                  </a:cubicBezTo>
                  <a:cubicBezTo>
                    <a:pt x="4976" y="1964"/>
                    <a:pt x="4680" y="2489"/>
                    <a:pt x="4497" y="3060"/>
                  </a:cubicBezTo>
                  <a:cubicBezTo>
                    <a:pt x="4360" y="3402"/>
                    <a:pt x="4269" y="3767"/>
                    <a:pt x="4200" y="4155"/>
                  </a:cubicBezTo>
                  <a:cubicBezTo>
                    <a:pt x="4155" y="4201"/>
                    <a:pt x="4109" y="4224"/>
                    <a:pt x="4063" y="4246"/>
                  </a:cubicBezTo>
                  <a:cubicBezTo>
                    <a:pt x="3356" y="4726"/>
                    <a:pt x="2785" y="5137"/>
                    <a:pt x="2283" y="5547"/>
                  </a:cubicBezTo>
                  <a:cubicBezTo>
                    <a:pt x="1963" y="5821"/>
                    <a:pt x="1667" y="6072"/>
                    <a:pt x="1416" y="6324"/>
                  </a:cubicBezTo>
                  <a:cubicBezTo>
                    <a:pt x="1142" y="6620"/>
                    <a:pt x="914" y="6871"/>
                    <a:pt x="708" y="7145"/>
                  </a:cubicBezTo>
                  <a:cubicBezTo>
                    <a:pt x="685" y="7191"/>
                    <a:pt x="662" y="7214"/>
                    <a:pt x="640" y="7259"/>
                  </a:cubicBezTo>
                  <a:cubicBezTo>
                    <a:pt x="594" y="7328"/>
                    <a:pt x="571" y="7374"/>
                    <a:pt x="548" y="7419"/>
                  </a:cubicBezTo>
                  <a:cubicBezTo>
                    <a:pt x="297" y="7807"/>
                    <a:pt x="137" y="8218"/>
                    <a:pt x="69" y="8606"/>
                  </a:cubicBezTo>
                  <a:cubicBezTo>
                    <a:pt x="1" y="8926"/>
                    <a:pt x="1" y="9245"/>
                    <a:pt x="46" y="9565"/>
                  </a:cubicBezTo>
                  <a:cubicBezTo>
                    <a:pt x="115" y="9907"/>
                    <a:pt x="229" y="10227"/>
                    <a:pt x="411" y="10523"/>
                  </a:cubicBezTo>
                  <a:cubicBezTo>
                    <a:pt x="503" y="10683"/>
                    <a:pt x="617" y="10820"/>
                    <a:pt x="754" y="10957"/>
                  </a:cubicBezTo>
                  <a:cubicBezTo>
                    <a:pt x="822" y="11026"/>
                    <a:pt x="936" y="11163"/>
                    <a:pt x="1119" y="11299"/>
                  </a:cubicBezTo>
                  <a:cubicBezTo>
                    <a:pt x="1393" y="11482"/>
                    <a:pt x="1712" y="11642"/>
                    <a:pt x="2032" y="11733"/>
                  </a:cubicBezTo>
                  <a:cubicBezTo>
                    <a:pt x="2283" y="11779"/>
                    <a:pt x="2534" y="11824"/>
                    <a:pt x="2808" y="11824"/>
                  </a:cubicBezTo>
                  <a:lnTo>
                    <a:pt x="2922" y="11824"/>
                  </a:lnTo>
                  <a:cubicBezTo>
                    <a:pt x="3173" y="11802"/>
                    <a:pt x="3424" y="11779"/>
                    <a:pt x="3675" y="11710"/>
                  </a:cubicBezTo>
                  <a:cubicBezTo>
                    <a:pt x="4063" y="11619"/>
                    <a:pt x="4474" y="11459"/>
                    <a:pt x="4908" y="11254"/>
                  </a:cubicBezTo>
                  <a:cubicBezTo>
                    <a:pt x="5250" y="11071"/>
                    <a:pt x="5593" y="10866"/>
                    <a:pt x="5981" y="10615"/>
                  </a:cubicBezTo>
                  <a:cubicBezTo>
                    <a:pt x="6574" y="10249"/>
                    <a:pt x="7168" y="9793"/>
                    <a:pt x="7875" y="9222"/>
                  </a:cubicBezTo>
                  <a:cubicBezTo>
                    <a:pt x="8104" y="9245"/>
                    <a:pt x="8332" y="9268"/>
                    <a:pt x="8514" y="9291"/>
                  </a:cubicBezTo>
                  <a:lnTo>
                    <a:pt x="8925" y="9291"/>
                  </a:lnTo>
                  <a:cubicBezTo>
                    <a:pt x="9176" y="9291"/>
                    <a:pt x="9427" y="9268"/>
                    <a:pt x="9656" y="9245"/>
                  </a:cubicBezTo>
                  <a:cubicBezTo>
                    <a:pt x="9998" y="9200"/>
                    <a:pt x="10340" y="9131"/>
                    <a:pt x="10683" y="8994"/>
                  </a:cubicBezTo>
                  <a:cubicBezTo>
                    <a:pt x="10979" y="8903"/>
                    <a:pt x="11253" y="8766"/>
                    <a:pt x="11504" y="8629"/>
                  </a:cubicBezTo>
                  <a:cubicBezTo>
                    <a:pt x="12052" y="8287"/>
                    <a:pt x="12486" y="7853"/>
                    <a:pt x="12783" y="7351"/>
                  </a:cubicBezTo>
                  <a:cubicBezTo>
                    <a:pt x="13079" y="6849"/>
                    <a:pt x="13239" y="6301"/>
                    <a:pt x="13262" y="5753"/>
                  </a:cubicBezTo>
                  <a:cubicBezTo>
                    <a:pt x="13285" y="5228"/>
                    <a:pt x="13194" y="4703"/>
                    <a:pt x="12988" y="4224"/>
                  </a:cubicBezTo>
                  <a:cubicBezTo>
                    <a:pt x="12783" y="3744"/>
                    <a:pt x="12463" y="3311"/>
                    <a:pt x="12075" y="2968"/>
                  </a:cubicBezTo>
                  <a:cubicBezTo>
                    <a:pt x="11824" y="2740"/>
                    <a:pt x="11504" y="2535"/>
                    <a:pt x="11185" y="2398"/>
                  </a:cubicBezTo>
                  <a:cubicBezTo>
                    <a:pt x="11094" y="2055"/>
                    <a:pt x="10957" y="1713"/>
                    <a:pt x="10751" y="1416"/>
                  </a:cubicBezTo>
                  <a:cubicBezTo>
                    <a:pt x="10523" y="1074"/>
                    <a:pt x="10226" y="777"/>
                    <a:pt x="9861" y="549"/>
                  </a:cubicBezTo>
                  <a:cubicBezTo>
                    <a:pt x="9656" y="412"/>
                    <a:pt x="9473" y="298"/>
                    <a:pt x="9268" y="229"/>
                  </a:cubicBezTo>
                  <a:cubicBezTo>
                    <a:pt x="9108" y="161"/>
                    <a:pt x="8880" y="69"/>
                    <a:pt x="8583" y="24"/>
                  </a:cubicBezTo>
                  <a:cubicBezTo>
                    <a:pt x="8423" y="1"/>
                    <a:pt x="8263" y="1"/>
                    <a:pt x="8104"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4945675" y="4660675"/>
              <a:ext cx="35975" cy="20800"/>
            </a:xfrm>
            <a:custGeom>
              <a:avLst/>
              <a:gdLst/>
              <a:ahLst/>
              <a:cxnLst/>
              <a:rect l="l" t="t" r="r" b="b"/>
              <a:pathLst>
                <a:path w="1439" h="832" extrusionOk="0">
                  <a:moveTo>
                    <a:pt x="502" y="1"/>
                  </a:moveTo>
                  <a:cubicBezTo>
                    <a:pt x="411" y="23"/>
                    <a:pt x="297" y="46"/>
                    <a:pt x="206" y="69"/>
                  </a:cubicBezTo>
                  <a:cubicBezTo>
                    <a:pt x="160" y="92"/>
                    <a:pt x="114" y="115"/>
                    <a:pt x="91" y="138"/>
                  </a:cubicBezTo>
                  <a:cubicBezTo>
                    <a:pt x="69" y="160"/>
                    <a:pt x="23" y="183"/>
                    <a:pt x="23" y="206"/>
                  </a:cubicBezTo>
                  <a:cubicBezTo>
                    <a:pt x="0" y="252"/>
                    <a:pt x="0" y="297"/>
                    <a:pt x="23" y="320"/>
                  </a:cubicBezTo>
                  <a:cubicBezTo>
                    <a:pt x="38" y="320"/>
                    <a:pt x="63" y="330"/>
                    <a:pt x="85" y="330"/>
                  </a:cubicBezTo>
                  <a:cubicBezTo>
                    <a:pt x="96" y="330"/>
                    <a:pt x="107" y="328"/>
                    <a:pt x="114" y="320"/>
                  </a:cubicBezTo>
                  <a:lnTo>
                    <a:pt x="160" y="320"/>
                  </a:lnTo>
                  <a:cubicBezTo>
                    <a:pt x="183" y="320"/>
                    <a:pt x="183" y="297"/>
                    <a:pt x="206" y="297"/>
                  </a:cubicBezTo>
                  <a:cubicBezTo>
                    <a:pt x="274" y="275"/>
                    <a:pt x="320" y="252"/>
                    <a:pt x="365" y="252"/>
                  </a:cubicBezTo>
                  <a:lnTo>
                    <a:pt x="594" y="252"/>
                  </a:lnTo>
                  <a:cubicBezTo>
                    <a:pt x="662" y="252"/>
                    <a:pt x="753" y="275"/>
                    <a:pt x="822" y="297"/>
                  </a:cubicBezTo>
                  <a:cubicBezTo>
                    <a:pt x="822" y="297"/>
                    <a:pt x="822" y="297"/>
                    <a:pt x="822" y="297"/>
                  </a:cubicBezTo>
                  <a:lnTo>
                    <a:pt x="822" y="297"/>
                  </a:lnTo>
                  <a:cubicBezTo>
                    <a:pt x="822" y="297"/>
                    <a:pt x="835" y="297"/>
                    <a:pt x="841" y="307"/>
                  </a:cubicBezTo>
                  <a:lnTo>
                    <a:pt x="841" y="307"/>
                  </a:lnTo>
                  <a:cubicBezTo>
                    <a:pt x="835" y="304"/>
                    <a:pt x="828" y="301"/>
                    <a:pt x="822" y="297"/>
                  </a:cubicBezTo>
                  <a:lnTo>
                    <a:pt x="822" y="297"/>
                  </a:lnTo>
                  <a:cubicBezTo>
                    <a:pt x="822" y="297"/>
                    <a:pt x="845" y="320"/>
                    <a:pt x="845" y="320"/>
                  </a:cubicBezTo>
                  <a:cubicBezTo>
                    <a:pt x="845" y="314"/>
                    <a:pt x="843" y="310"/>
                    <a:pt x="841" y="307"/>
                  </a:cubicBezTo>
                  <a:lnTo>
                    <a:pt x="841" y="307"/>
                  </a:lnTo>
                  <a:cubicBezTo>
                    <a:pt x="880" y="327"/>
                    <a:pt x="920" y="346"/>
                    <a:pt x="959" y="366"/>
                  </a:cubicBezTo>
                  <a:cubicBezTo>
                    <a:pt x="982" y="389"/>
                    <a:pt x="982" y="389"/>
                    <a:pt x="1004" y="411"/>
                  </a:cubicBezTo>
                  <a:cubicBezTo>
                    <a:pt x="1027" y="434"/>
                    <a:pt x="1050" y="434"/>
                    <a:pt x="1073" y="457"/>
                  </a:cubicBezTo>
                  <a:lnTo>
                    <a:pt x="1050" y="457"/>
                  </a:lnTo>
                  <a:lnTo>
                    <a:pt x="1085" y="469"/>
                  </a:lnTo>
                  <a:lnTo>
                    <a:pt x="1085" y="469"/>
                  </a:lnTo>
                  <a:cubicBezTo>
                    <a:pt x="1081" y="466"/>
                    <a:pt x="1078" y="462"/>
                    <a:pt x="1073" y="457"/>
                  </a:cubicBezTo>
                  <a:lnTo>
                    <a:pt x="1073" y="457"/>
                  </a:lnTo>
                  <a:cubicBezTo>
                    <a:pt x="1077" y="461"/>
                    <a:pt x="1081" y="465"/>
                    <a:pt x="1085" y="469"/>
                  </a:cubicBezTo>
                  <a:lnTo>
                    <a:pt x="1085" y="469"/>
                  </a:lnTo>
                  <a:lnTo>
                    <a:pt x="1085" y="469"/>
                  </a:lnTo>
                  <a:lnTo>
                    <a:pt x="1085" y="469"/>
                  </a:lnTo>
                  <a:cubicBezTo>
                    <a:pt x="1087" y="471"/>
                    <a:pt x="1089" y="473"/>
                    <a:pt x="1091" y="474"/>
                  </a:cubicBezTo>
                  <a:lnTo>
                    <a:pt x="1091" y="474"/>
                  </a:lnTo>
                  <a:cubicBezTo>
                    <a:pt x="1089" y="472"/>
                    <a:pt x="1087" y="471"/>
                    <a:pt x="1085" y="469"/>
                  </a:cubicBezTo>
                  <a:lnTo>
                    <a:pt x="1085" y="469"/>
                  </a:lnTo>
                  <a:lnTo>
                    <a:pt x="1119" y="480"/>
                  </a:lnTo>
                  <a:cubicBezTo>
                    <a:pt x="1104" y="480"/>
                    <a:pt x="1099" y="480"/>
                    <a:pt x="1091" y="474"/>
                  </a:cubicBezTo>
                  <a:lnTo>
                    <a:pt x="1091" y="474"/>
                  </a:lnTo>
                  <a:cubicBezTo>
                    <a:pt x="1130" y="509"/>
                    <a:pt x="1170" y="532"/>
                    <a:pt x="1210" y="571"/>
                  </a:cubicBezTo>
                  <a:cubicBezTo>
                    <a:pt x="1233" y="594"/>
                    <a:pt x="1255" y="640"/>
                    <a:pt x="1278" y="663"/>
                  </a:cubicBezTo>
                  <a:cubicBezTo>
                    <a:pt x="1278" y="685"/>
                    <a:pt x="1278" y="685"/>
                    <a:pt x="1278" y="708"/>
                  </a:cubicBezTo>
                  <a:cubicBezTo>
                    <a:pt x="1278" y="731"/>
                    <a:pt x="1278" y="731"/>
                    <a:pt x="1278" y="754"/>
                  </a:cubicBezTo>
                  <a:cubicBezTo>
                    <a:pt x="1278" y="777"/>
                    <a:pt x="1278" y="777"/>
                    <a:pt x="1301" y="799"/>
                  </a:cubicBezTo>
                  <a:cubicBezTo>
                    <a:pt x="1301" y="822"/>
                    <a:pt x="1324" y="822"/>
                    <a:pt x="1347" y="822"/>
                  </a:cubicBezTo>
                  <a:cubicBezTo>
                    <a:pt x="1353" y="828"/>
                    <a:pt x="1362" y="831"/>
                    <a:pt x="1373" y="831"/>
                  </a:cubicBezTo>
                  <a:cubicBezTo>
                    <a:pt x="1401" y="831"/>
                    <a:pt x="1438" y="810"/>
                    <a:pt x="1438" y="777"/>
                  </a:cubicBezTo>
                  <a:cubicBezTo>
                    <a:pt x="1438" y="754"/>
                    <a:pt x="1438" y="731"/>
                    <a:pt x="1438" y="708"/>
                  </a:cubicBezTo>
                  <a:cubicBezTo>
                    <a:pt x="1438" y="685"/>
                    <a:pt x="1438" y="663"/>
                    <a:pt x="1415" y="640"/>
                  </a:cubicBezTo>
                  <a:lnTo>
                    <a:pt x="1438" y="640"/>
                  </a:lnTo>
                  <a:cubicBezTo>
                    <a:pt x="1415" y="594"/>
                    <a:pt x="1392" y="526"/>
                    <a:pt x="1370" y="480"/>
                  </a:cubicBezTo>
                  <a:cubicBezTo>
                    <a:pt x="1347" y="434"/>
                    <a:pt x="1324" y="411"/>
                    <a:pt x="1324" y="389"/>
                  </a:cubicBezTo>
                  <a:cubicBezTo>
                    <a:pt x="1278" y="343"/>
                    <a:pt x="1255" y="297"/>
                    <a:pt x="1210" y="252"/>
                  </a:cubicBezTo>
                  <a:cubicBezTo>
                    <a:pt x="1187" y="229"/>
                    <a:pt x="1164" y="206"/>
                    <a:pt x="1141" y="206"/>
                  </a:cubicBezTo>
                  <a:cubicBezTo>
                    <a:pt x="1119" y="183"/>
                    <a:pt x="1096" y="160"/>
                    <a:pt x="1073" y="138"/>
                  </a:cubicBezTo>
                  <a:cubicBezTo>
                    <a:pt x="1027" y="115"/>
                    <a:pt x="959" y="92"/>
                    <a:pt x="913" y="69"/>
                  </a:cubicBezTo>
                  <a:lnTo>
                    <a:pt x="936" y="69"/>
                  </a:lnTo>
                  <a:cubicBezTo>
                    <a:pt x="890" y="46"/>
                    <a:pt x="867" y="46"/>
                    <a:pt x="845" y="46"/>
                  </a:cubicBezTo>
                  <a:cubicBezTo>
                    <a:pt x="799" y="23"/>
                    <a:pt x="776" y="23"/>
                    <a:pt x="730" y="23"/>
                  </a:cubicBezTo>
                  <a:cubicBezTo>
                    <a:pt x="685" y="1"/>
                    <a:pt x="639" y="1"/>
                    <a:pt x="59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a:off x="4945100" y="4662950"/>
              <a:ext cx="16000" cy="6875"/>
            </a:xfrm>
            <a:custGeom>
              <a:avLst/>
              <a:gdLst/>
              <a:ahLst/>
              <a:cxnLst/>
              <a:rect l="l" t="t" r="r" b="b"/>
              <a:pathLst>
                <a:path w="640" h="275" extrusionOk="0">
                  <a:moveTo>
                    <a:pt x="594" y="1"/>
                  </a:moveTo>
                  <a:cubicBezTo>
                    <a:pt x="594" y="1"/>
                    <a:pt x="594" y="24"/>
                    <a:pt x="571" y="24"/>
                  </a:cubicBezTo>
                  <a:lnTo>
                    <a:pt x="548" y="24"/>
                  </a:lnTo>
                  <a:cubicBezTo>
                    <a:pt x="502" y="24"/>
                    <a:pt x="457" y="24"/>
                    <a:pt x="411" y="47"/>
                  </a:cubicBezTo>
                  <a:lnTo>
                    <a:pt x="343" y="47"/>
                  </a:lnTo>
                  <a:cubicBezTo>
                    <a:pt x="320" y="69"/>
                    <a:pt x="297" y="69"/>
                    <a:pt x="274" y="69"/>
                  </a:cubicBezTo>
                  <a:cubicBezTo>
                    <a:pt x="251" y="92"/>
                    <a:pt x="206" y="92"/>
                    <a:pt x="183" y="115"/>
                  </a:cubicBezTo>
                  <a:cubicBezTo>
                    <a:pt x="137" y="115"/>
                    <a:pt x="114" y="138"/>
                    <a:pt x="92" y="138"/>
                  </a:cubicBezTo>
                  <a:cubicBezTo>
                    <a:pt x="69" y="161"/>
                    <a:pt x="69" y="161"/>
                    <a:pt x="46" y="184"/>
                  </a:cubicBezTo>
                  <a:cubicBezTo>
                    <a:pt x="23" y="184"/>
                    <a:pt x="0" y="229"/>
                    <a:pt x="23" y="252"/>
                  </a:cubicBezTo>
                  <a:cubicBezTo>
                    <a:pt x="23" y="252"/>
                    <a:pt x="46" y="252"/>
                    <a:pt x="46" y="275"/>
                  </a:cubicBezTo>
                  <a:cubicBezTo>
                    <a:pt x="69" y="275"/>
                    <a:pt x="69" y="275"/>
                    <a:pt x="92" y="252"/>
                  </a:cubicBezTo>
                  <a:cubicBezTo>
                    <a:pt x="114" y="252"/>
                    <a:pt x="137" y="229"/>
                    <a:pt x="160" y="229"/>
                  </a:cubicBezTo>
                  <a:cubicBezTo>
                    <a:pt x="206" y="206"/>
                    <a:pt x="251" y="184"/>
                    <a:pt x="297" y="184"/>
                  </a:cubicBezTo>
                  <a:cubicBezTo>
                    <a:pt x="343" y="161"/>
                    <a:pt x="388" y="138"/>
                    <a:pt x="434" y="138"/>
                  </a:cubicBezTo>
                  <a:cubicBezTo>
                    <a:pt x="480" y="138"/>
                    <a:pt x="525" y="115"/>
                    <a:pt x="571" y="115"/>
                  </a:cubicBezTo>
                  <a:lnTo>
                    <a:pt x="617" y="115"/>
                  </a:lnTo>
                  <a:cubicBezTo>
                    <a:pt x="617" y="115"/>
                    <a:pt x="639" y="92"/>
                    <a:pt x="639" y="92"/>
                  </a:cubicBezTo>
                  <a:cubicBezTo>
                    <a:pt x="639" y="69"/>
                    <a:pt x="639" y="47"/>
                    <a:pt x="639" y="47"/>
                  </a:cubicBezTo>
                  <a:cubicBezTo>
                    <a:pt x="639" y="24"/>
                    <a:pt x="617" y="24"/>
                    <a:pt x="617" y="24"/>
                  </a:cubicBezTo>
                  <a:cubicBezTo>
                    <a:pt x="617" y="24"/>
                    <a:pt x="594" y="1"/>
                    <a:pt x="59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4945675" y="4663525"/>
              <a:ext cx="35400" cy="15250"/>
            </a:xfrm>
            <a:custGeom>
              <a:avLst/>
              <a:gdLst/>
              <a:ahLst/>
              <a:cxnLst/>
              <a:rect l="l" t="t" r="r" b="b"/>
              <a:pathLst>
                <a:path w="1416" h="610" extrusionOk="0">
                  <a:moveTo>
                    <a:pt x="594" y="1"/>
                  </a:moveTo>
                  <a:cubicBezTo>
                    <a:pt x="548" y="1"/>
                    <a:pt x="502" y="1"/>
                    <a:pt x="457" y="24"/>
                  </a:cubicBezTo>
                  <a:cubicBezTo>
                    <a:pt x="388" y="46"/>
                    <a:pt x="342" y="69"/>
                    <a:pt x="274" y="92"/>
                  </a:cubicBezTo>
                  <a:cubicBezTo>
                    <a:pt x="274" y="115"/>
                    <a:pt x="251" y="115"/>
                    <a:pt x="228" y="138"/>
                  </a:cubicBezTo>
                  <a:cubicBezTo>
                    <a:pt x="206" y="138"/>
                    <a:pt x="183" y="161"/>
                    <a:pt x="160" y="161"/>
                  </a:cubicBezTo>
                  <a:cubicBezTo>
                    <a:pt x="114" y="206"/>
                    <a:pt x="69" y="229"/>
                    <a:pt x="23" y="275"/>
                  </a:cubicBezTo>
                  <a:cubicBezTo>
                    <a:pt x="0" y="275"/>
                    <a:pt x="0" y="320"/>
                    <a:pt x="0" y="343"/>
                  </a:cubicBezTo>
                  <a:cubicBezTo>
                    <a:pt x="15" y="343"/>
                    <a:pt x="31" y="353"/>
                    <a:pt x="46" y="353"/>
                  </a:cubicBezTo>
                  <a:cubicBezTo>
                    <a:pt x="53" y="353"/>
                    <a:pt x="61" y="351"/>
                    <a:pt x="69" y="343"/>
                  </a:cubicBezTo>
                  <a:cubicBezTo>
                    <a:pt x="114" y="320"/>
                    <a:pt x="137" y="297"/>
                    <a:pt x="160" y="275"/>
                  </a:cubicBezTo>
                  <a:cubicBezTo>
                    <a:pt x="206" y="252"/>
                    <a:pt x="228" y="229"/>
                    <a:pt x="274" y="206"/>
                  </a:cubicBezTo>
                  <a:cubicBezTo>
                    <a:pt x="342" y="183"/>
                    <a:pt x="411" y="161"/>
                    <a:pt x="457" y="161"/>
                  </a:cubicBezTo>
                  <a:cubicBezTo>
                    <a:pt x="525" y="161"/>
                    <a:pt x="571" y="138"/>
                    <a:pt x="616" y="138"/>
                  </a:cubicBezTo>
                  <a:cubicBezTo>
                    <a:pt x="662" y="161"/>
                    <a:pt x="708" y="161"/>
                    <a:pt x="753" y="183"/>
                  </a:cubicBezTo>
                  <a:cubicBezTo>
                    <a:pt x="845" y="206"/>
                    <a:pt x="913" y="252"/>
                    <a:pt x="982" y="297"/>
                  </a:cubicBezTo>
                  <a:cubicBezTo>
                    <a:pt x="1027" y="343"/>
                    <a:pt x="1073" y="389"/>
                    <a:pt x="1119" y="434"/>
                  </a:cubicBezTo>
                  <a:cubicBezTo>
                    <a:pt x="1141" y="457"/>
                    <a:pt x="1164" y="480"/>
                    <a:pt x="1164" y="480"/>
                  </a:cubicBezTo>
                  <a:cubicBezTo>
                    <a:pt x="1187" y="526"/>
                    <a:pt x="1187" y="526"/>
                    <a:pt x="1210" y="571"/>
                  </a:cubicBezTo>
                  <a:cubicBezTo>
                    <a:pt x="1223" y="598"/>
                    <a:pt x="1260" y="609"/>
                    <a:pt x="1297" y="609"/>
                  </a:cubicBezTo>
                  <a:cubicBezTo>
                    <a:pt x="1324" y="609"/>
                    <a:pt x="1351" y="604"/>
                    <a:pt x="1370" y="594"/>
                  </a:cubicBezTo>
                  <a:cubicBezTo>
                    <a:pt x="1415" y="571"/>
                    <a:pt x="1415" y="503"/>
                    <a:pt x="1415" y="457"/>
                  </a:cubicBezTo>
                  <a:cubicBezTo>
                    <a:pt x="1392" y="434"/>
                    <a:pt x="1392" y="412"/>
                    <a:pt x="1392" y="389"/>
                  </a:cubicBezTo>
                  <a:cubicBezTo>
                    <a:pt x="1370" y="343"/>
                    <a:pt x="1347" y="320"/>
                    <a:pt x="1324" y="297"/>
                  </a:cubicBezTo>
                  <a:cubicBezTo>
                    <a:pt x="1278" y="229"/>
                    <a:pt x="1210" y="183"/>
                    <a:pt x="1141" y="161"/>
                  </a:cubicBezTo>
                  <a:cubicBezTo>
                    <a:pt x="1096" y="115"/>
                    <a:pt x="1027" y="92"/>
                    <a:pt x="959" y="46"/>
                  </a:cubicBezTo>
                  <a:cubicBezTo>
                    <a:pt x="913" y="46"/>
                    <a:pt x="867" y="24"/>
                    <a:pt x="822" y="24"/>
                  </a:cubicBezTo>
                  <a:cubicBezTo>
                    <a:pt x="799" y="1"/>
                    <a:pt x="753" y="1"/>
                    <a:pt x="708"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4902300" y="4664100"/>
              <a:ext cx="79900" cy="108450"/>
            </a:xfrm>
            <a:custGeom>
              <a:avLst/>
              <a:gdLst/>
              <a:ahLst/>
              <a:cxnLst/>
              <a:rect l="l" t="t" r="r" b="b"/>
              <a:pathLst>
                <a:path w="3196" h="4338" extrusionOk="0">
                  <a:moveTo>
                    <a:pt x="2420" y="1"/>
                  </a:moveTo>
                  <a:cubicBezTo>
                    <a:pt x="2374" y="1"/>
                    <a:pt x="2329" y="23"/>
                    <a:pt x="2283" y="23"/>
                  </a:cubicBezTo>
                  <a:lnTo>
                    <a:pt x="2214" y="23"/>
                  </a:lnTo>
                  <a:cubicBezTo>
                    <a:pt x="2146" y="46"/>
                    <a:pt x="2100" y="69"/>
                    <a:pt x="2032" y="92"/>
                  </a:cubicBezTo>
                  <a:cubicBezTo>
                    <a:pt x="2009" y="92"/>
                    <a:pt x="1963" y="115"/>
                    <a:pt x="1941" y="138"/>
                  </a:cubicBezTo>
                  <a:cubicBezTo>
                    <a:pt x="1872" y="160"/>
                    <a:pt x="1826" y="206"/>
                    <a:pt x="1781" y="252"/>
                  </a:cubicBezTo>
                  <a:cubicBezTo>
                    <a:pt x="1758" y="274"/>
                    <a:pt x="1735" y="297"/>
                    <a:pt x="1689" y="320"/>
                  </a:cubicBezTo>
                  <a:cubicBezTo>
                    <a:pt x="1575" y="457"/>
                    <a:pt x="1461" y="594"/>
                    <a:pt x="1370" y="754"/>
                  </a:cubicBezTo>
                  <a:cubicBezTo>
                    <a:pt x="1279" y="868"/>
                    <a:pt x="1210" y="1005"/>
                    <a:pt x="1142" y="1142"/>
                  </a:cubicBezTo>
                  <a:cubicBezTo>
                    <a:pt x="1050" y="1302"/>
                    <a:pt x="982" y="1461"/>
                    <a:pt x="913" y="1621"/>
                  </a:cubicBezTo>
                  <a:cubicBezTo>
                    <a:pt x="845" y="1781"/>
                    <a:pt x="776" y="1941"/>
                    <a:pt x="731" y="2123"/>
                  </a:cubicBezTo>
                  <a:cubicBezTo>
                    <a:pt x="662" y="2283"/>
                    <a:pt x="594" y="2443"/>
                    <a:pt x="525" y="2625"/>
                  </a:cubicBezTo>
                  <a:cubicBezTo>
                    <a:pt x="503" y="2694"/>
                    <a:pt x="480" y="2785"/>
                    <a:pt x="457" y="2877"/>
                  </a:cubicBezTo>
                  <a:cubicBezTo>
                    <a:pt x="411" y="2945"/>
                    <a:pt x="388" y="3036"/>
                    <a:pt x="366" y="3128"/>
                  </a:cubicBezTo>
                  <a:cubicBezTo>
                    <a:pt x="297" y="3287"/>
                    <a:pt x="251" y="3470"/>
                    <a:pt x="206" y="3630"/>
                  </a:cubicBezTo>
                  <a:cubicBezTo>
                    <a:pt x="160" y="3744"/>
                    <a:pt x="114" y="3858"/>
                    <a:pt x="69" y="3972"/>
                  </a:cubicBezTo>
                  <a:cubicBezTo>
                    <a:pt x="23" y="4041"/>
                    <a:pt x="0" y="4109"/>
                    <a:pt x="23" y="4200"/>
                  </a:cubicBezTo>
                  <a:cubicBezTo>
                    <a:pt x="23" y="4223"/>
                    <a:pt x="46" y="4246"/>
                    <a:pt x="69" y="4269"/>
                  </a:cubicBezTo>
                  <a:cubicBezTo>
                    <a:pt x="92" y="4292"/>
                    <a:pt x="114" y="4315"/>
                    <a:pt x="137" y="4337"/>
                  </a:cubicBezTo>
                  <a:cubicBezTo>
                    <a:pt x="183" y="4337"/>
                    <a:pt x="251" y="4337"/>
                    <a:pt x="297" y="4315"/>
                  </a:cubicBezTo>
                  <a:cubicBezTo>
                    <a:pt x="320" y="4292"/>
                    <a:pt x="343" y="4269"/>
                    <a:pt x="366" y="4246"/>
                  </a:cubicBezTo>
                  <a:cubicBezTo>
                    <a:pt x="366" y="4223"/>
                    <a:pt x="388" y="4200"/>
                    <a:pt x="388" y="4200"/>
                  </a:cubicBezTo>
                  <a:cubicBezTo>
                    <a:pt x="388" y="4200"/>
                    <a:pt x="388" y="4178"/>
                    <a:pt x="388" y="4178"/>
                  </a:cubicBezTo>
                  <a:cubicBezTo>
                    <a:pt x="411" y="4132"/>
                    <a:pt x="434" y="4086"/>
                    <a:pt x="457" y="4041"/>
                  </a:cubicBezTo>
                  <a:cubicBezTo>
                    <a:pt x="480" y="3995"/>
                    <a:pt x="503" y="3949"/>
                    <a:pt x="503" y="3904"/>
                  </a:cubicBezTo>
                  <a:cubicBezTo>
                    <a:pt x="525" y="3858"/>
                    <a:pt x="548" y="3790"/>
                    <a:pt x="571" y="3744"/>
                  </a:cubicBezTo>
                  <a:cubicBezTo>
                    <a:pt x="594" y="3675"/>
                    <a:pt x="617" y="3607"/>
                    <a:pt x="639" y="3538"/>
                  </a:cubicBezTo>
                  <a:cubicBezTo>
                    <a:pt x="685" y="3356"/>
                    <a:pt x="754" y="3196"/>
                    <a:pt x="799" y="3036"/>
                  </a:cubicBezTo>
                  <a:cubicBezTo>
                    <a:pt x="845" y="2945"/>
                    <a:pt x="868" y="2854"/>
                    <a:pt x="891" y="2785"/>
                  </a:cubicBezTo>
                  <a:cubicBezTo>
                    <a:pt x="936" y="2694"/>
                    <a:pt x="959" y="2603"/>
                    <a:pt x="982" y="2511"/>
                  </a:cubicBezTo>
                  <a:cubicBezTo>
                    <a:pt x="1050" y="2352"/>
                    <a:pt x="1119" y="2192"/>
                    <a:pt x="1164" y="2009"/>
                  </a:cubicBezTo>
                  <a:cubicBezTo>
                    <a:pt x="1233" y="1849"/>
                    <a:pt x="1301" y="1690"/>
                    <a:pt x="1370" y="1553"/>
                  </a:cubicBezTo>
                  <a:cubicBezTo>
                    <a:pt x="1438" y="1393"/>
                    <a:pt x="1507" y="1256"/>
                    <a:pt x="1598" y="1119"/>
                  </a:cubicBezTo>
                  <a:cubicBezTo>
                    <a:pt x="1667" y="982"/>
                    <a:pt x="1781" y="822"/>
                    <a:pt x="1872" y="685"/>
                  </a:cubicBezTo>
                  <a:cubicBezTo>
                    <a:pt x="1941" y="617"/>
                    <a:pt x="2009" y="548"/>
                    <a:pt x="2077" y="503"/>
                  </a:cubicBezTo>
                  <a:cubicBezTo>
                    <a:pt x="2100" y="480"/>
                    <a:pt x="2123" y="480"/>
                    <a:pt x="2169" y="457"/>
                  </a:cubicBezTo>
                  <a:cubicBezTo>
                    <a:pt x="2169" y="457"/>
                    <a:pt x="2192" y="434"/>
                    <a:pt x="2214" y="434"/>
                  </a:cubicBezTo>
                  <a:cubicBezTo>
                    <a:pt x="2283" y="411"/>
                    <a:pt x="2329" y="389"/>
                    <a:pt x="2397" y="389"/>
                  </a:cubicBezTo>
                  <a:lnTo>
                    <a:pt x="2534" y="389"/>
                  </a:lnTo>
                  <a:cubicBezTo>
                    <a:pt x="2580" y="411"/>
                    <a:pt x="2625" y="411"/>
                    <a:pt x="2648" y="434"/>
                  </a:cubicBezTo>
                  <a:cubicBezTo>
                    <a:pt x="2671" y="457"/>
                    <a:pt x="2694" y="457"/>
                    <a:pt x="2717" y="480"/>
                  </a:cubicBezTo>
                  <a:cubicBezTo>
                    <a:pt x="2762" y="503"/>
                    <a:pt x="2785" y="548"/>
                    <a:pt x="2808" y="594"/>
                  </a:cubicBezTo>
                  <a:cubicBezTo>
                    <a:pt x="2854" y="640"/>
                    <a:pt x="2876" y="708"/>
                    <a:pt x="2899" y="754"/>
                  </a:cubicBezTo>
                  <a:cubicBezTo>
                    <a:pt x="2922" y="822"/>
                    <a:pt x="2945" y="891"/>
                    <a:pt x="2945" y="936"/>
                  </a:cubicBezTo>
                  <a:cubicBezTo>
                    <a:pt x="2945" y="974"/>
                    <a:pt x="2945" y="1012"/>
                    <a:pt x="2945" y="1051"/>
                  </a:cubicBezTo>
                  <a:cubicBezTo>
                    <a:pt x="2945" y="1119"/>
                    <a:pt x="2945" y="1165"/>
                    <a:pt x="2922" y="1233"/>
                  </a:cubicBezTo>
                  <a:cubicBezTo>
                    <a:pt x="2922" y="1279"/>
                    <a:pt x="2899" y="1347"/>
                    <a:pt x="2876" y="1416"/>
                  </a:cubicBezTo>
                  <a:cubicBezTo>
                    <a:pt x="2876" y="1416"/>
                    <a:pt x="2876" y="1439"/>
                    <a:pt x="2854" y="1461"/>
                  </a:cubicBezTo>
                  <a:cubicBezTo>
                    <a:pt x="2854" y="1461"/>
                    <a:pt x="2854" y="1484"/>
                    <a:pt x="2854" y="1507"/>
                  </a:cubicBezTo>
                  <a:cubicBezTo>
                    <a:pt x="2831" y="1530"/>
                    <a:pt x="2831" y="1576"/>
                    <a:pt x="2808" y="1598"/>
                  </a:cubicBezTo>
                  <a:cubicBezTo>
                    <a:pt x="2785" y="1644"/>
                    <a:pt x="2762" y="1712"/>
                    <a:pt x="2717" y="1781"/>
                  </a:cubicBezTo>
                  <a:cubicBezTo>
                    <a:pt x="2717" y="1781"/>
                    <a:pt x="2717" y="1781"/>
                    <a:pt x="2717" y="1804"/>
                  </a:cubicBezTo>
                  <a:cubicBezTo>
                    <a:pt x="2694" y="1827"/>
                    <a:pt x="2694" y="1849"/>
                    <a:pt x="2717" y="1872"/>
                  </a:cubicBezTo>
                  <a:cubicBezTo>
                    <a:pt x="2739" y="1872"/>
                    <a:pt x="2785" y="1872"/>
                    <a:pt x="2785" y="1849"/>
                  </a:cubicBezTo>
                  <a:cubicBezTo>
                    <a:pt x="2808" y="1804"/>
                    <a:pt x="2831" y="1758"/>
                    <a:pt x="2854" y="1735"/>
                  </a:cubicBezTo>
                  <a:cubicBezTo>
                    <a:pt x="2876" y="1667"/>
                    <a:pt x="2922" y="1598"/>
                    <a:pt x="2945" y="1530"/>
                  </a:cubicBezTo>
                  <a:cubicBezTo>
                    <a:pt x="2990" y="1461"/>
                    <a:pt x="3036" y="1370"/>
                    <a:pt x="3059" y="1302"/>
                  </a:cubicBezTo>
                  <a:cubicBezTo>
                    <a:pt x="3105" y="1233"/>
                    <a:pt x="3127" y="1165"/>
                    <a:pt x="3150" y="1073"/>
                  </a:cubicBezTo>
                  <a:cubicBezTo>
                    <a:pt x="3173" y="1028"/>
                    <a:pt x="3173" y="959"/>
                    <a:pt x="3173" y="891"/>
                  </a:cubicBezTo>
                  <a:cubicBezTo>
                    <a:pt x="3196" y="845"/>
                    <a:pt x="3196" y="799"/>
                    <a:pt x="3173" y="754"/>
                  </a:cubicBezTo>
                  <a:cubicBezTo>
                    <a:pt x="3173" y="708"/>
                    <a:pt x="3173" y="662"/>
                    <a:pt x="3173" y="617"/>
                  </a:cubicBezTo>
                  <a:cubicBezTo>
                    <a:pt x="3150" y="594"/>
                    <a:pt x="3150" y="548"/>
                    <a:pt x="3150" y="526"/>
                  </a:cubicBezTo>
                  <a:cubicBezTo>
                    <a:pt x="3127" y="480"/>
                    <a:pt x="3105" y="434"/>
                    <a:pt x="3082" y="389"/>
                  </a:cubicBezTo>
                  <a:cubicBezTo>
                    <a:pt x="3059" y="343"/>
                    <a:pt x="3036" y="274"/>
                    <a:pt x="2990" y="229"/>
                  </a:cubicBezTo>
                  <a:cubicBezTo>
                    <a:pt x="2968" y="206"/>
                    <a:pt x="2968" y="206"/>
                    <a:pt x="2945" y="183"/>
                  </a:cubicBezTo>
                  <a:cubicBezTo>
                    <a:pt x="2922" y="160"/>
                    <a:pt x="2876" y="138"/>
                    <a:pt x="2854" y="115"/>
                  </a:cubicBezTo>
                  <a:cubicBezTo>
                    <a:pt x="2785" y="92"/>
                    <a:pt x="2717" y="46"/>
                    <a:pt x="2625" y="23"/>
                  </a:cubicBezTo>
                  <a:cubicBezTo>
                    <a:pt x="2557" y="23"/>
                    <a:pt x="2488" y="1"/>
                    <a:pt x="242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0" name="Google Shape;340;p2"/>
          <p:cNvSpPr/>
          <p:nvPr/>
        </p:nvSpPr>
        <p:spPr>
          <a:xfrm>
            <a:off x="8542765" y="1326521"/>
            <a:ext cx="208001" cy="175404"/>
          </a:xfrm>
          <a:custGeom>
            <a:avLst/>
            <a:gdLst/>
            <a:ahLst/>
            <a:cxnLst/>
            <a:rect l="l" t="t" r="r" b="b"/>
            <a:pathLst>
              <a:path w="1366" h="1152" extrusionOk="0">
                <a:moveTo>
                  <a:pt x="680" y="1"/>
                </a:moveTo>
                <a:cubicBezTo>
                  <a:pt x="623" y="4"/>
                  <a:pt x="570" y="58"/>
                  <a:pt x="576" y="118"/>
                </a:cubicBezTo>
                <a:cubicBezTo>
                  <a:pt x="582" y="198"/>
                  <a:pt x="590" y="279"/>
                  <a:pt x="596" y="359"/>
                </a:cubicBezTo>
                <a:cubicBezTo>
                  <a:pt x="596" y="422"/>
                  <a:pt x="596" y="489"/>
                  <a:pt x="599" y="552"/>
                </a:cubicBezTo>
                <a:cubicBezTo>
                  <a:pt x="432" y="559"/>
                  <a:pt x="261" y="563"/>
                  <a:pt x="94" y="566"/>
                </a:cubicBezTo>
                <a:cubicBezTo>
                  <a:pt x="41" y="566"/>
                  <a:pt x="1" y="612"/>
                  <a:pt x="5" y="663"/>
                </a:cubicBezTo>
                <a:cubicBezTo>
                  <a:pt x="8" y="714"/>
                  <a:pt x="48" y="753"/>
                  <a:pt x="95" y="753"/>
                </a:cubicBezTo>
                <a:cubicBezTo>
                  <a:pt x="97" y="753"/>
                  <a:pt x="99" y="753"/>
                  <a:pt x="101" y="753"/>
                </a:cubicBezTo>
                <a:cubicBezTo>
                  <a:pt x="269" y="753"/>
                  <a:pt x="432" y="750"/>
                  <a:pt x="599" y="743"/>
                </a:cubicBezTo>
                <a:lnTo>
                  <a:pt x="599" y="743"/>
                </a:lnTo>
                <a:cubicBezTo>
                  <a:pt x="599" y="763"/>
                  <a:pt x="596" y="780"/>
                  <a:pt x="596" y="800"/>
                </a:cubicBezTo>
                <a:cubicBezTo>
                  <a:pt x="593" y="836"/>
                  <a:pt x="590" y="870"/>
                  <a:pt x="590" y="907"/>
                </a:cubicBezTo>
                <a:lnTo>
                  <a:pt x="590" y="1034"/>
                </a:lnTo>
                <a:cubicBezTo>
                  <a:pt x="587" y="1099"/>
                  <a:pt x="649" y="1151"/>
                  <a:pt x="711" y="1151"/>
                </a:cubicBezTo>
                <a:cubicBezTo>
                  <a:pt x="713" y="1151"/>
                  <a:pt x="715" y="1151"/>
                  <a:pt x="717" y="1151"/>
                </a:cubicBezTo>
                <a:cubicBezTo>
                  <a:pt x="783" y="1148"/>
                  <a:pt x="840" y="1088"/>
                  <a:pt x="834" y="1021"/>
                </a:cubicBezTo>
                <a:cubicBezTo>
                  <a:pt x="834" y="984"/>
                  <a:pt x="827" y="944"/>
                  <a:pt x="827" y="904"/>
                </a:cubicBezTo>
                <a:cubicBezTo>
                  <a:pt x="827" y="867"/>
                  <a:pt x="823" y="830"/>
                  <a:pt x="823" y="790"/>
                </a:cubicBezTo>
                <a:cubicBezTo>
                  <a:pt x="823" y="773"/>
                  <a:pt x="827" y="753"/>
                  <a:pt x="827" y="736"/>
                </a:cubicBezTo>
                <a:cubicBezTo>
                  <a:pt x="883" y="733"/>
                  <a:pt x="944" y="733"/>
                  <a:pt x="1001" y="733"/>
                </a:cubicBezTo>
                <a:cubicBezTo>
                  <a:pt x="1048" y="736"/>
                  <a:pt x="1095" y="740"/>
                  <a:pt x="1141" y="743"/>
                </a:cubicBezTo>
                <a:cubicBezTo>
                  <a:pt x="1161" y="743"/>
                  <a:pt x="1184" y="743"/>
                  <a:pt x="1209" y="740"/>
                </a:cubicBezTo>
                <a:cubicBezTo>
                  <a:pt x="1238" y="740"/>
                  <a:pt x="1269" y="740"/>
                  <a:pt x="1298" y="730"/>
                </a:cubicBezTo>
                <a:cubicBezTo>
                  <a:pt x="1312" y="723"/>
                  <a:pt x="1325" y="716"/>
                  <a:pt x="1335" y="703"/>
                </a:cubicBezTo>
                <a:cubicBezTo>
                  <a:pt x="1345" y="693"/>
                  <a:pt x="1352" y="680"/>
                  <a:pt x="1355" y="663"/>
                </a:cubicBezTo>
                <a:cubicBezTo>
                  <a:pt x="1365" y="626"/>
                  <a:pt x="1349" y="583"/>
                  <a:pt x="1312" y="566"/>
                </a:cubicBezTo>
                <a:cubicBezTo>
                  <a:pt x="1295" y="559"/>
                  <a:pt x="1275" y="552"/>
                  <a:pt x="1258" y="549"/>
                </a:cubicBezTo>
                <a:cubicBezTo>
                  <a:pt x="1235" y="546"/>
                  <a:pt x="1215" y="546"/>
                  <a:pt x="1192" y="543"/>
                </a:cubicBezTo>
                <a:cubicBezTo>
                  <a:pt x="1164" y="543"/>
                  <a:pt x="1138" y="539"/>
                  <a:pt x="1108" y="539"/>
                </a:cubicBezTo>
                <a:cubicBezTo>
                  <a:pt x="1074" y="535"/>
                  <a:pt x="1038" y="532"/>
                  <a:pt x="1001" y="532"/>
                </a:cubicBezTo>
                <a:lnTo>
                  <a:pt x="877" y="532"/>
                </a:lnTo>
                <a:cubicBezTo>
                  <a:pt x="860" y="535"/>
                  <a:pt x="840" y="535"/>
                  <a:pt x="820" y="535"/>
                </a:cubicBezTo>
                <a:cubicBezTo>
                  <a:pt x="820" y="475"/>
                  <a:pt x="820" y="412"/>
                  <a:pt x="817" y="348"/>
                </a:cubicBezTo>
                <a:cubicBezTo>
                  <a:pt x="814" y="268"/>
                  <a:pt x="807" y="188"/>
                  <a:pt x="797" y="108"/>
                </a:cubicBezTo>
                <a:cubicBezTo>
                  <a:pt x="794" y="78"/>
                  <a:pt x="783" y="51"/>
                  <a:pt x="763" y="31"/>
                </a:cubicBezTo>
                <a:cubicBezTo>
                  <a:pt x="743" y="10"/>
                  <a:pt x="713" y="1"/>
                  <a:pt x="6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
          <p:cNvSpPr/>
          <p:nvPr/>
        </p:nvSpPr>
        <p:spPr>
          <a:xfrm>
            <a:off x="707584" y="3911414"/>
            <a:ext cx="80450" cy="79684"/>
          </a:xfrm>
          <a:custGeom>
            <a:avLst/>
            <a:gdLst/>
            <a:ahLst/>
            <a:cxnLst/>
            <a:rect l="l" t="t" r="r" b="b"/>
            <a:pathLst>
              <a:path w="774" h="767" extrusionOk="0">
                <a:moveTo>
                  <a:pt x="369" y="1"/>
                </a:moveTo>
                <a:cubicBezTo>
                  <a:pt x="272" y="1"/>
                  <a:pt x="175" y="50"/>
                  <a:pt x="108" y="121"/>
                </a:cubicBezTo>
                <a:cubicBezTo>
                  <a:pt x="38" y="195"/>
                  <a:pt x="1" y="298"/>
                  <a:pt x="4" y="402"/>
                </a:cubicBezTo>
                <a:cubicBezTo>
                  <a:pt x="11" y="499"/>
                  <a:pt x="55" y="596"/>
                  <a:pt x="125" y="663"/>
                </a:cubicBezTo>
                <a:cubicBezTo>
                  <a:pt x="205" y="737"/>
                  <a:pt x="302" y="766"/>
                  <a:pt x="406" y="766"/>
                </a:cubicBezTo>
                <a:cubicBezTo>
                  <a:pt x="503" y="766"/>
                  <a:pt x="603" y="717"/>
                  <a:pt x="666" y="646"/>
                </a:cubicBezTo>
                <a:cubicBezTo>
                  <a:pt x="737" y="569"/>
                  <a:pt x="774" y="469"/>
                  <a:pt x="770" y="365"/>
                </a:cubicBezTo>
                <a:cubicBezTo>
                  <a:pt x="764" y="265"/>
                  <a:pt x="720" y="171"/>
                  <a:pt x="650" y="104"/>
                </a:cubicBezTo>
                <a:cubicBezTo>
                  <a:pt x="573" y="30"/>
                  <a:pt x="476" y="1"/>
                  <a:pt x="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
          <p:cNvSpPr/>
          <p:nvPr/>
        </p:nvSpPr>
        <p:spPr>
          <a:xfrm>
            <a:off x="2984222" y="4814498"/>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
          <p:cNvSpPr/>
          <p:nvPr/>
        </p:nvSpPr>
        <p:spPr>
          <a:xfrm>
            <a:off x="5425711" y="254713"/>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
          <p:cNvSpPr/>
          <p:nvPr/>
        </p:nvSpPr>
        <p:spPr>
          <a:xfrm>
            <a:off x="3046529" y="653697"/>
            <a:ext cx="339523" cy="110637"/>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a:off x="488249" y="2951202"/>
            <a:ext cx="219336" cy="353723"/>
          </a:xfrm>
          <a:custGeom>
            <a:avLst/>
            <a:gdLst/>
            <a:ahLst/>
            <a:cxnLst/>
            <a:rect l="l" t="t" r="r" b="b"/>
            <a:pathLst>
              <a:path w="2450" h="3951" extrusionOk="0">
                <a:moveTo>
                  <a:pt x="1707" y="1170"/>
                </a:moveTo>
                <a:lnTo>
                  <a:pt x="1703" y="1179"/>
                </a:lnTo>
                <a:lnTo>
                  <a:pt x="1699" y="1179"/>
                </a:lnTo>
                <a:lnTo>
                  <a:pt x="1707" y="1170"/>
                </a:lnTo>
                <a:close/>
                <a:moveTo>
                  <a:pt x="2288" y="1"/>
                </a:moveTo>
                <a:cubicBezTo>
                  <a:pt x="2254" y="1"/>
                  <a:pt x="2219" y="12"/>
                  <a:pt x="2188" y="32"/>
                </a:cubicBezTo>
                <a:cubicBezTo>
                  <a:pt x="2171" y="42"/>
                  <a:pt x="2151" y="55"/>
                  <a:pt x="2131" y="69"/>
                </a:cubicBezTo>
                <a:cubicBezTo>
                  <a:pt x="2085" y="96"/>
                  <a:pt x="2031" y="116"/>
                  <a:pt x="1977" y="133"/>
                </a:cubicBezTo>
                <a:cubicBezTo>
                  <a:pt x="1951" y="139"/>
                  <a:pt x="1924" y="146"/>
                  <a:pt x="1894" y="149"/>
                </a:cubicBezTo>
                <a:cubicBezTo>
                  <a:pt x="1850" y="146"/>
                  <a:pt x="1807" y="142"/>
                  <a:pt x="1764" y="136"/>
                </a:cubicBezTo>
                <a:cubicBezTo>
                  <a:pt x="1710" y="129"/>
                  <a:pt x="1656" y="126"/>
                  <a:pt x="1599" y="122"/>
                </a:cubicBezTo>
                <a:lnTo>
                  <a:pt x="1526" y="122"/>
                </a:lnTo>
                <a:cubicBezTo>
                  <a:pt x="1516" y="119"/>
                  <a:pt x="1503" y="119"/>
                  <a:pt x="1489" y="119"/>
                </a:cubicBezTo>
                <a:cubicBezTo>
                  <a:pt x="1472" y="122"/>
                  <a:pt x="1452" y="122"/>
                  <a:pt x="1435" y="122"/>
                </a:cubicBezTo>
                <a:cubicBezTo>
                  <a:pt x="1406" y="126"/>
                  <a:pt x="1378" y="133"/>
                  <a:pt x="1349" y="142"/>
                </a:cubicBezTo>
                <a:cubicBezTo>
                  <a:pt x="1325" y="149"/>
                  <a:pt x="1302" y="159"/>
                  <a:pt x="1278" y="173"/>
                </a:cubicBezTo>
                <a:cubicBezTo>
                  <a:pt x="1255" y="186"/>
                  <a:pt x="1235" y="202"/>
                  <a:pt x="1211" y="219"/>
                </a:cubicBezTo>
                <a:cubicBezTo>
                  <a:pt x="1188" y="236"/>
                  <a:pt x="1171" y="259"/>
                  <a:pt x="1154" y="279"/>
                </a:cubicBezTo>
                <a:lnTo>
                  <a:pt x="1142" y="296"/>
                </a:lnTo>
                <a:cubicBezTo>
                  <a:pt x="1131" y="316"/>
                  <a:pt x="1121" y="336"/>
                  <a:pt x="1111" y="353"/>
                </a:cubicBezTo>
                <a:cubicBezTo>
                  <a:pt x="1101" y="380"/>
                  <a:pt x="1094" y="410"/>
                  <a:pt x="1091" y="437"/>
                </a:cubicBezTo>
                <a:cubicBezTo>
                  <a:pt x="1085" y="483"/>
                  <a:pt x="1088" y="531"/>
                  <a:pt x="1097" y="577"/>
                </a:cubicBezTo>
                <a:cubicBezTo>
                  <a:pt x="1108" y="624"/>
                  <a:pt x="1125" y="671"/>
                  <a:pt x="1151" y="714"/>
                </a:cubicBezTo>
                <a:cubicBezTo>
                  <a:pt x="1171" y="748"/>
                  <a:pt x="1191" y="784"/>
                  <a:pt x="1218" y="815"/>
                </a:cubicBezTo>
                <a:cubicBezTo>
                  <a:pt x="1251" y="861"/>
                  <a:pt x="1292" y="901"/>
                  <a:pt x="1335" y="942"/>
                </a:cubicBezTo>
                <a:cubicBezTo>
                  <a:pt x="1382" y="989"/>
                  <a:pt x="1435" y="1036"/>
                  <a:pt x="1492" y="1076"/>
                </a:cubicBezTo>
                <a:cubicBezTo>
                  <a:pt x="1539" y="1113"/>
                  <a:pt x="1593" y="1149"/>
                  <a:pt x="1639" y="1190"/>
                </a:cubicBezTo>
                <a:lnTo>
                  <a:pt x="1656" y="1206"/>
                </a:lnTo>
                <a:cubicBezTo>
                  <a:pt x="1643" y="1216"/>
                  <a:pt x="1626" y="1223"/>
                  <a:pt x="1606" y="1230"/>
                </a:cubicBezTo>
                <a:cubicBezTo>
                  <a:pt x="1566" y="1239"/>
                  <a:pt x="1523" y="1243"/>
                  <a:pt x="1483" y="1246"/>
                </a:cubicBezTo>
                <a:cubicBezTo>
                  <a:pt x="1429" y="1246"/>
                  <a:pt x="1382" y="1239"/>
                  <a:pt x="1329" y="1233"/>
                </a:cubicBezTo>
                <a:cubicBezTo>
                  <a:pt x="1278" y="1226"/>
                  <a:pt x="1228" y="1219"/>
                  <a:pt x="1174" y="1213"/>
                </a:cubicBezTo>
                <a:cubicBezTo>
                  <a:pt x="1125" y="1202"/>
                  <a:pt x="1071" y="1190"/>
                  <a:pt x="1021" y="1190"/>
                </a:cubicBezTo>
                <a:cubicBezTo>
                  <a:pt x="1009" y="1188"/>
                  <a:pt x="997" y="1188"/>
                  <a:pt x="985" y="1188"/>
                </a:cubicBezTo>
                <a:cubicBezTo>
                  <a:pt x="957" y="1188"/>
                  <a:pt x="929" y="1191"/>
                  <a:pt x="901" y="1193"/>
                </a:cubicBezTo>
                <a:lnTo>
                  <a:pt x="881" y="1196"/>
                </a:lnTo>
                <a:cubicBezTo>
                  <a:pt x="853" y="1199"/>
                  <a:pt x="820" y="1206"/>
                  <a:pt x="796" y="1216"/>
                </a:cubicBezTo>
                <a:cubicBezTo>
                  <a:pt x="753" y="1236"/>
                  <a:pt x="710" y="1263"/>
                  <a:pt x="673" y="1293"/>
                </a:cubicBezTo>
                <a:cubicBezTo>
                  <a:pt x="623" y="1337"/>
                  <a:pt x="583" y="1394"/>
                  <a:pt x="560" y="1454"/>
                </a:cubicBezTo>
                <a:lnTo>
                  <a:pt x="549" y="1477"/>
                </a:lnTo>
                <a:cubicBezTo>
                  <a:pt x="526" y="1544"/>
                  <a:pt x="523" y="1624"/>
                  <a:pt x="532" y="1694"/>
                </a:cubicBezTo>
                <a:cubicBezTo>
                  <a:pt x="546" y="1764"/>
                  <a:pt x="569" y="1835"/>
                  <a:pt x="600" y="1902"/>
                </a:cubicBezTo>
                <a:cubicBezTo>
                  <a:pt x="626" y="1962"/>
                  <a:pt x="663" y="2019"/>
                  <a:pt x="710" y="2065"/>
                </a:cubicBezTo>
                <a:cubicBezTo>
                  <a:pt x="730" y="2089"/>
                  <a:pt x="750" y="2113"/>
                  <a:pt x="773" y="2133"/>
                </a:cubicBezTo>
                <a:cubicBezTo>
                  <a:pt x="827" y="2179"/>
                  <a:pt x="881" y="2226"/>
                  <a:pt x="934" y="2269"/>
                </a:cubicBezTo>
                <a:cubicBezTo>
                  <a:pt x="1017" y="2333"/>
                  <a:pt x="1101" y="2397"/>
                  <a:pt x="1182" y="2467"/>
                </a:cubicBezTo>
                <a:cubicBezTo>
                  <a:pt x="1198" y="2484"/>
                  <a:pt x="1218" y="2504"/>
                  <a:pt x="1235" y="2524"/>
                </a:cubicBezTo>
                <a:cubicBezTo>
                  <a:pt x="1198" y="2557"/>
                  <a:pt x="1162" y="2587"/>
                  <a:pt x="1121" y="2618"/>
                </a:cubicBezTo>
                <a:cubicBezTo>
                  <a:pt x="1108" y="2624"/>
                  <a:pt x="1094" y="2627"/>
                  <a:pt x="1085" y="2634"/>
                </a:cubicBezTo>
                <a:cubicBezTo>
                  <a:pt x="1014" y="2650"/>
                  <a:pt x="947" y="2661"/>
                  <a:pt x="877" y="2667"/>
                </a:cubicBezTo>
                <a:cubicBezTo>
                  <a:pt x="827" y="2667"/>
                  <a:pt x="780" y="2661"/>
                  <a:pt x="730" y="2654"/>
                </a:cubicBezTo>
                <a:cubicBezTo>
                  <a:pt x="676" y="2647"/>
                  <a:pt x="623" y="2644"/>
                  <a:pt x="566" y="2641"/>
                </a:cubicBezTo>
                <a:cubicBezTo>
                  <a:pt x="521" y="2639"/>
                  <a:pt x="476" y="2636"/>
                  <a:pt x="431" y="2636"/>
                </a:cubicBezTo>
                <a:cubicBezTo>
                  <a:pt x="413" y="2636"/>
                  <a:pt x="394" y="2637"/>
                  <a:pt x="375" y="2638"/>
                </a:cubicBezTo>
                <a:cubicBezTo>
                  <a:pt x="245" y="2650"/>
                  <a:pt x="128" y="2718"/>
                  <a:pt x="64" y="2831"/>
                </a:cubicBezTo>
                <a:cubicBezTo>
                  <a:pt x="24" y="2902"/>
                  <a:pt x="1" y="2985"/>
                  <a:pt x="1" y="3065"/>
                </a:cubicBezTo>
                <a:cubicBezTo>
                  <a:pt x="1" y="3132"/>
                  <a:pt x="4" y="3196"/>
                  <a:pt x="21" y="3260"/>
                </a:cubicBezTo>
                <a:cubicBezTo>
                  <a:pt x="31" y="3293"/>
                  <a:pt x="41" y="3326"/>
                  <a:pt x="54" y="3363"/>
                </a:cubicBezTo>
                <a:cubicBezTo>
                  <a:pt x="71" y="3400"/>
                  <a:pt x="91" y="3433"/>
                  <a:pt x="114" y="3467"/>
                </a:cubicBezTo>
                <a:cubicBezTo>
                  <a:pt x="151" y="3521"/>
                  <a:pt x="205" y="3567"/>
                  <a:pt x="255" y="3610"/>
                </a:cubicBezTo>
                <a:cubicBezTo>
                  <a:pt x="319" y="3664"/>
                  <a:pt x="392" y="3708"/>
                  <a:pt x="462" y="3751"/>
                </a:cubicBezTo>
                <a:cubicBezTo>
                  <a:pt x="552" y="3811"/>
                  <a:pt x="646" y="3868"/>
                  <a:pt x="736" y="3928"/>
                </a:cubicBezTo>
                <a:cubicBezTo>
                  <a:pt x="760" y="3942"/>
                  <a:pt x="786" y="3950"/>
                  <a:pt x="814" y="3950"/>
                </a:cubicBezTo>
                <a:cubicBezTo>
                  <a:pt x="821" y="3950"/>
                  <a:pt x="829" y="3950"/>
                  <a:pt x="836" y="3948"/>
                </a:cubicBezTo>
                <a:cubicBezTo>
                  <a:pt x="870" y="3945"/>
                  <a:pt x="901" y="3925"/>
                  <a:pt x="921" y="3895"/>
                </a:cubicBezTo>
                <a:cubicBezTo>
                  <a:pt x="961" y="3838"/>
                  <a:pt x="950" y="3748"/>
                  <a:pt x="890" y="3711"/>
                </a:cubicBezTo>
                <a:cubicBezTo>
                  <a:pt x="793" y="3651"/>
                  <a:pt x="696" y="3590"/>
                  <a:pt x="603" y="3527"/>
                </a:cubicBezTo>
                <a:cubicBezTo>
                  <a:pt x="529" y="3480"/>
                  <a:pt x="459" y="3430"/>
                  <a:pt x="392" y="3377"/>
                </a:cubicBezTo>
                <a:cubicBezTo>
                  <a:pt x="365" y="3350"/>
                  <a:pt x="342" y="3323"/>
                  <a:pt x="322" y="3293"/>
                </a:cubicBezTo>
                <a:cubicBezTo>
                  <a:pt x="308" y="3266"/>
                  <a:pt x="299" y="3240"/>
                  <a:pt x="288" y="3212"/>
                </a:cubicBezTo>
                <a:cubicBezTo>
                  <a:pt x="279" y="3176"/>
                  <a:pt x="271" y="3143"/>
                  <a:pt x="268" y="3109"/>
                </a:cubicBezTo>
                <a:cubicBezTo>
                  <a:pt x="268" y="3082"/>
                  <a:pt x="271" y="3052"/>
                  <a:pt x="275" y="3025"/>
                </a:cubicBezTo>
                <a:cubicBezTo>
                  <a:pt x="279" y="3012"/>
                  <a:pt x="282" y="2999"/>
                  <a:pt x="288" y="2985"/>
                </a:cubicBezTo>
                <a:cubicBezTo>
                  <a:pt x="295" y="2976"/>
                  <a:pt x="302" y="2965"/>
                  <a:pt x="308" y="2955"/>
                </a:cubicBezTo>
                <a:lnTo>
                  <a:pt x="328" y="2939"/>
                </a:lnTo>
                <a:lnTo>
                  <a:pt x="352" y="2928"/>
                </a:lnTo>
                <a:cubicBezTo>
                  <a:pt x="369" y="2925"/>
                  <a:pt x="385" y="2922"/>
                  <a:pt x="402" y="2922"/>
                </a:cubicBezTo>
                <a:cubicBezTo>
                  <a:pt x="449" y="2922"/>
                  <a:pt x="495" y="2925"/>
                  <a:pt x="543" y="2931"/>
                </a:cubicBezTo>
                <a:cubicBezTo>
                  <a:pt x="596" y="2935"/>
                  <a:pt x="649" y="2942"/>
                  <a:pt x="706" y="2948"/>
                </a:cubicBezTo>
                <a:cubicBezTo>
                  <a:pt x="760" y="2959"/>
                  <a:pt x="813" y="2965"/>
                  <a:pt x="870" y="2965"/>
                </a:cubicBezTo>
                <a:cubicBezTo>
                  <a:pt x="934" y="2965"/>
                  <a:pt x="1001" y="2955"/>
                  <a:pt x="1068" y="2948"/>
                </a:cubicBezTo>
                <a:cubicBezTo>
                  <a:pt x="1094" y="2945"/>
                  <a:pt x="1121" y="2942"/>
                  <a:pt x="1148" y="2935"/>
                </a:cubicBezTo>
                <a:cubicBezTo>
                  <a:pt x="1198" y="2925"/>
                  <a:pt x="1245" y="2905"/>
                  <a:pt x="1295" y="2878"/>
                </a:cubicBezTo>
                <a:cubicBezTo>
                  <a:pt x="1355" y="2845"/>
                  <a:pt x="1412" y="2805"/>
                  <a:pt x="1466" y="2758"/>
                </a:cubicBezTo>
                <a:cubicBezTo>
                  <a:pt x="1492" y="2731"/>
                  <a:pt x="1519" y="2701"/>
                  <a:pt x="1536" y="2671"/>
                </a:cubicBezTo>
                <a:cubicBezTo>
                  <a:pt x="1549" y="2650"/>
                  <a:pt x="1559" y="2627"/>
                  <a:pt x="1569" y="2607"/>
                </a:cubicBezTo>
                <a:cubicBezTo>
                  <a:pt x="1576" y="2587"/>
                  <a:pt x="1579" y="2564"/>
                  <a:pt x="1583" y="2541"/>
                </a:cubicBezTo>
                <a:cubicBezTo>
                  <a:pt x="1586" y="2520"/>
                  <a:pt x="1583" y="2487"/>
                  <a:pt x="1583" y="2474"/>
                </a:cubicBezTo>
                <a:cubicBezTo>
                  <a:pt x="1579" y="2450"/>
                  <a:pt x="1573" y="2430"/>
                  <a:pt x="1566" y="2406"/>
                </a:cubicBezTo>
                <a:cubicBezTo>
                  <a:pt x="1549" y="2363"/>
                  <a:pt x="1523" y="2323"/>
                  <a:pt x="1495" y="2286"/>
                </a:cubicBezTo>
                <a:cubicBezTo>
                  <a:pt x="1452" y="2223"/>
                  <a:pt x="1389" y="2166"/>
                  <a:pt x="1332" y="2113"/>
                </a:cubicBezTo>
                <a:cubicBezTo>
                  <a:pt x="1235" y="2022"/>
                  <a:pt x="1125" y="1945"/>
                  <a:pt x="1024" y="1858"/>
                </a:cubicBezTo>
                <a:cubicBezTo>
                  <a:pt x="997" y="1828"/>
                  <a:pt x="971" y="1801"/>
                  <a:pt x="947" y="1772"/>
                </a:cubicBezTo>
                <a:cubicBezTo>
                  <a:pt x="930" y="1735"/>
                  <a:pt x="914" y="1701"/>
                  <a:pt x="901" y="1664"/>
                </a:cubicBezTo>
                <a:cubicBezTo>
                  <a:pt x="897" y="1647"/>
                  <a:pt x="893" y="1631"/>
                  <a:pt x="890" y="1611"/>
                </a:cubicBezTo>
                <a:lnTo>
                  <a:pt x="890" y="1591"/>
                </a:lnTo>
                <a:lnTo>
                  <a:pt x="897" y="1581"/>
                </a:lnTo>
                <a:lnTo>
                  <a:pt x="907" y="1560"/>
                </a:lnTo>
                <a:lnTo>
                  <a:pt x="927" y="1547"/>
                </a:lnTo>
                <a:cubicBezTo>
                  <a:pt x="937" y="1544"/>
                  <a:pt x="947" y="1544"/>
                  <a:pt x="957" y="1540"/>
                </a:cubicBezTo>
                <a:cubicBezTo>
                  <a:pt x="1004" y="1544"/>
                  <a:pt x="1051" y="1547"/>
                  <a:pt x="1097" y="1554"/>
                </a:cubicBezTo>
                <a:cubicBezTo>
                  <a:pt x="1148" y="1560"/>
                  <a:pt x="1202" y="1567"/>
                  <a:pt x="1255" y="1574"/>
                </a:cubicBezTo>
                <a:cubicBezTo>
                  <a:pt x="1308" y="1581"/>
                  <a:pt x="1362" y="1594"/>
                  <a:pt x="1415" y="1594"/>
                </a:cubicBezTo>
                <a:cubicBezTo>
                  <a:pt x="1427" y="1595"/>
                  <a:pt x="1438" y="1595"/>
                  <a:pt x="1450" y="1595"/>
                </a:cubicBezTo>
                <a:cubicBezTo>
                  <a:pt x="1506" y="1595"/>
                  <a:pt x="1564" y="1589"/>
                  <a:pt x="1619" y="1577"/>
                </a:cubicBezTo>
                <a:cubicBezTo>
                  <a:pt x="1656" y="1571"/>
                  <a:pt x="1690" y="1557"/>
                  <a:pt x="1727" y="1544"/>
                </a:cubicBezTo>
                <a:cubicBezTo>
                  <a:pt x="1767" y="1531"/>
                  <a:pt x="1800" y="1511"/>
                  <a:pt x="1837" y="1487"/>
                </a:cubicBezTo>
                <a:cubicBezTo>
                  <a:pt x="1857" y="1474"/>
                  <a:pt x="1877" y="1460"/>
                  <a:pt x="1897" y="1443"/>
                </a:cubicBezTo>
                <a:cubicBezTo>
                  <a:pt x="1937" y="1410"/>
                  <a:pt x="1967" y="1366"/>
                  <a:pt x="1988" y="1316"/>
                </a:cubicBezTo>
                <a:cubicBezTo>
                  <a:pt x="1994" y="1296"/>
                  <a:pt x="1997" y="1263"/>
                  <a:pt x="2000" y="1243"/>
                </a:cubicBezTo>
                <a:cubicBezTo>
                  <a:pt x="2004" y="1210"/>
                  <a:pt x="2000" y="1176"/>
                  <a:pt x="1991" y="1145"/>
                </a:cubicBezTo>
                <a:cubicBezTo>
                  <a:pt x="1984" y="1122"/>
                  <a:pt x="1980" y="1105"/>
                  <a:pt x="1971" y="1085"/>
                </a:cubicBezTo>
                <a:cubicBezTo>
                  <a:pt x="1960" y="1065"/>
                  <a:pt x="1944" y="1045"/>
                  <a:pt x="1931" y="1025"/>
                </a:cubicBezTo>
                <a:cubicBezTo>
                  <a:pt x="1917" y="1009"/>
                  <a:pt x="1900" y="992"/>
                  <a:pt x="1887" y="975"/>
                </a:cubicBezTo>
                <a:cubicBezTo>
                  <a:pt x="1857" y="942"/>
                  <a:pt x="1827" y="912"/>
                  <a:pt x="1793" y="881"/>
                </a:cubicBezTo>
                <a:cubicBezTo>
                  <a:pt x="1750" y="841"/>
                  <a:pt x="1703" y="801"/>
                  <a:pt x="1656" y="761"/>
                </a:cubicBezTo>
                <a:cubicBezTo>
                  <a:pt x="1643" y="748"/>
                  <a:pt x="1626" y="735"/>
                  <a:pt x="1613" y="721"/>
                </a:cubicBezTo>
                <a:cubicBezTo>
                  <a:pt x="1556" y="668"/>
                  <a:pt x="1506" y="614"/>
                  <a:pt x="1463" y="554"/>
                </a:cubicBezTo>
                <a:cubicBezTo>
                  <a:pt x="1452" y="534"/>
                  <a:pt x="1443" y="517"/>
                  <a:pt x="1435" y="497"/>
                </a:cubicBezTo>
                <a:lnTo>
                  <a:pt x="1432" y="477"/>
                </a:lnTo>
                <a:lnTo>
                  <a:pt x="1435" y="477"/>
                </a:lnTo>
                <a:lnTo>
                  <a:pt x="1455" y="467"/>
                </a:lnTo>
                <a:lnTo>
                  <a:pt x="1459" y="467"/>
                </a:lnTo>
                <a:cubicBezTo>
                  <a:pt x="1486" y="467"/>
                  <a:pt x="1516" y="470"/>
                  <a:pt x="1543" y="474"/>
                </a:cubicBezTo>
                <a:cubicBezTo>
                  <a:pt x="1576" y="477"/>
                  <a:pt x="1613" y="477"/>
                  <a:pt x="1646" y="480"/>
                </a:cubicBezTo>
                <a:cubicBezTo>
                  <a:pt x="1719" y="487"/>
                  <a:pt x="1790" y="507"/>
                  <a:pt x="1860" y="514"/>
                </a:cubicBezTo>
                <a:cubicBezTo>
                  <a:pt x="1871" y="515"/>
                  <a:pt x="1883" y="515"/>
                  <a:pt x="1894" y="515"/>
                </a:cubicBezTo>
                <a:cubicBezTo>
                  <a:pt x="1982" y="515"/>
                  <a:pt x="2068" y="494"/>
                  <a:pt x="2151" y="467"/>
                </a:cubicBezTo>
                <a:cubicBezTo>
                  <a:pt x="2185" y="454"/>
                  <a:pt x="2221" y="440"/>
                  <a:pt x="2255" y="423"/>
                </a:cubicBezTo>
                <a:cubicBezTo>
                  <a:pt x="2289" y="410"/>
                  <a:pt x="2318" y="387"/>
                  <a:pt x="2349" y="367"/>
                </a:cubicBezTo>
                <a:cubicBezTo>
                  <a:pt x="2358" y="360"/>
                  <a:pt x="2366" y="353"/>
                  <a:pt x="2372" y="343"/>
                </a:cubicBezTo>
                <a:cubicBezTo>
                  <a:pt x="2398" y="323"/>
                  <a:pt x="2415" y="296"/>
                  <a:pt x="2429" y="263"/>
                </a:cubicBezTo>
                <a:cubicBezTo>
                  <a:pt x="2449" y="222"/>
                  <a:pt x="2449" y="179"/>
                  <a:pt x="2446" y="136"/>
                </a:cubicBezTo>
                <a:cubicBezTo>
                  <a:pt x="2439" y="79"/>
                  <a:pt x="2392" y="29"/>
                  <a:pt x="2338" y="9"/>
                </a:cubicBezTo>
                <a:cubicBezTo>
                  <a:pt x="2322" y="3"/>
                  <a:pt x="2305" y="1"/>
                  <a:pt x="22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6" name="Google Shape;346;p2"/>
          <p:cNvGrpSpPr/>
          <p:nvPr/>
        </p:nvGrpSpPr>
        <p:grpSpPr>
          <a:xfrm>
            <a:off x="8330685" y="3129822"/>
            <a:ext cx="155484" cy="175100"/>
            <a:chOff x="3655550" y="2257032"/>
            <a:chExt cx="192526" cy="161920"/>
          </a:xfrm>
        </p:grpSpPr>
        <p:sp>
          <p:nvSpPr>
            <p:cNvPr id="347" name="Google Shape;347;p2"/>
            <p:cNvSpPr/>
            <p:nvPr/>
          </p:nvSpPr>
          <p:spPr>
            <a:xfrm>
              <a:off x="3655550" y="2331503"/>
              <a:ext cx="192526" cy="31876"/>
            </a:xfrm>
            <a:custGeom>
              <a:avLst/>
              <a:gdLst/>
              <a:ahLst/>
              <a:cxnLst/>
              <a:rect l="l" t="t" r="r" b="b"/>
              <a:pathLst>
                <a:path w="1365" h="226" extrusionOk="0">
                  <a:moveTo>
                    <a:pt x="967" y="1"/>
                  </a:moveTo>
                  <a:cubicBezTo>
                    <a:pt x="936" y="1"/>
                    <a:pt x="906" y="1"/>
                    <a:pt x="876" y="5"/>
                  </a:cubicBezTo>
                  <a:cubicBezTo>
                    <a:pt x="800" y="8"/>
                    <a:pt x="719" y="15"/>
                    <a:pt x="642" y="18"/>
                  </a:cubicBezTo>
                  <a:cubicBezTo>
                    <a:pt x="458" y="31"/>
                    <a:pt x="274" y="31"/>
                    <a:pt x="93" y="35"/>
                  </a:cubicBezTo>
                  <a:cubicBezTo>
                    <a:pt x="40" y="35"/>
                    <a:pt x="0" y="85"/>
                    <a:pt x="3" y="135"/>
                  </a:cubicBezTo>
                  <a:cubicBezTo>
                    <a:pt x="3" y="186"/>
                    <a:pt x="50" y="226"/>
                    <a:pt x="100" y="226"/>
                  </a:cubicBezTo>
                  <a:cubicBezTo>
                    <a:pt x="311" y="222"/>
                    <a:pt x="519" y="218"/>
                    <a:pt x="726" y="209"/>
                  </a:cubicBezTo>
                  <a:cubicBezTo>
                    <a:pt x="789" y="207"/>
                    <a:pt x="854" y="204"/>
                    <a:pt x="918" y="204"/>
                  </a:cubicBezTo>
                  <a:cubicBezTo>
                    <a:pt x="946" y="204"/>
                    <a:pt x="973" y="204"/>
                    <a:pt x="1000" y="206"/>
                  </a:cubicBezTo>
                  <a:cubicBezTo>
                    <a:pt x="1047" y="206"/>
                    <a:pt x="1093" y="212"/>
                    <a:pt x="1141" y="212"/>
                  </a:cubicBezTo>
                  <a:lnTo>
                    <a:pt x="1204" y="212"/>
                  </a:lnTo>
                  <a:cubicBezTo>
                    <a:pt x="1234" y="212"/>
                    <a:pt x="1268" y="212"/>
                    <a:pt x="1294" y="198"/>
                  </a:cubicBezTo>
                  <a:cubicBezTo>
                    <a:pt x="1311" y="195"/>
                    <a:pt x="1325" y="186"/>
                    <a:pt x="1334" y="175"/>
                  </a:cubicBezTo>
                  <a:cubicBezTo>
                    <a:pt x="1345" y="161"/>
                    <a:pt x="1351" y="149"/>
                    <a:pt x="1354" y="135"/>
                  </a:cubicBezTo>
                  <a:cubicBezTo>
                    <a:pt x="1365" y="98"/>
                    <a:pt x="1348" y="51"/>
                    <a:pt x="1311" y="35"/>
                  </a:cubicBezTo>
                  <a:cubicBezTo>
                    <a:pt x="1294" y="28"/>
                    <a:pt x="1274" y="21"/>
                    <a:pt x="1254" y="18"/>
                  </a:cubicBezTo>
                  <a:cubicBezTo>
                    <a:pt x="1234" y="15"/>
                    <a:pt x="1214" y="15"/>
                    <a:pt x="1190" y="15"/>
                  </a:cubicBezTo>
                  <a:cubicBezTo>
                    <a:pt x="1164" y="11"/>
                    <a:pt x="1137" y="11"/>
                    <a:pt x="1107" y="8"/>
                  </a:cubicBezTo>
                  <a:cubicBezTo>
                    <a:pt x="1070" y="5"/>
                    <a:pt x="1033" y="1"/>
                    <a:pt x="9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
            <p:cNvSpPr/>
            <p:nvPr/>
          </p:nvSpPr>
          <p:spPr>
            <a:xfrm>
              <a:off x="3735240" y="2257032"/>
              <a:ext cx="38223" cy="161920"/>
            </a:xfrm>
            <a:custGeom>
              <a:avLst/>
              <a:gdLst/>
              <a:ahLst/>
              <a:cxnLst/>
              <a:rect l="l" t="t" r="r" b="b"/>
              <a:pathLst>
                <a:path w="271" h="1148" extrusionOk="0">
                  <a:moveTo>
                    <a:pt x="114" y="1"/>
                  </a:moveTo>
                  <a:cubicBezTo>
                    <a:pt x="57" y="1"/>
                    <a:pt x="0" y="55"/>
                    <a:pt x="10" y="118"/>
                  </a:cubicBezTo>
                  <a:cubicBezTo>
                    <a:pt x="17" y="198"/>
                    <a:pt x="23" y="278"/>
                    <a:pt x="27" y="359"/>
                  </a:cubicBezTo>
                  <a:cubicBezTo>
                    <a:pt x="30" y="433"/>
                    <a:pt x="30" y="509"/>
                    <a:pt x="37" y="583"/>
                  </a:cubicBezTo>
                  <a:cubicBezTo>
                    <a:pt x="40" y="657"/>
                    <a:pt x="34" y="726"/>
                    <a:pt x="30" y="800"/>
                  </a:cubicBezTo>
                  <a:cubicBezTo>
                    <a:pt x="27" y="834"/>
                    <a:pt x="23" y="870"/>
                    <a:pt x="23" y="904"/>
                  </a:cubicBezTo>
                  <a:cubicBezTo>
                    <a:pt x="20" y="947"/>
                    <a:pt x="23" y="987"/>
                    <a:pt x="20" y="1031"/>
                  </a:cubicBezTo>
                  <a:cubicBezTo>
                    <a:pt x="20" y="1096"/>
                    <a:pt x="83" y="1148"/>
                    <a:pt x="145" y="1148"/>
                  </a:cubicBezTo>
                  <a:cubicBezTo>
                    <a:pt x="147" y="1148"/>
                    <a:pt x="148" y="1148"/>
                    <a:pt x="150" y="1148"/>
                  </a:cubicBezTo>
                  <a:cubicBezTo>
                    <a:pt x="218" y="1148"/>
                    <a:pt x="271" y="1088"/>
                    <a:pt x="267" y="1021"/>
                  </a:cubicBezTo>
                  <a:cubicBezTo>
                    <a:pt x="267" y="981"/>
                    <a:pt x="261" y="941"/>
                    <a:pt x="261" y="904"/>
                  </a:cubicBezTo>
                  <a:cubicBezTo>
                    <a:pt x="258" y="864"/>
                    <a:pt x="258" y="827"/>
                    <a:pt x="258" y="790"/>
                  </a:cubicBezTo>
                  <a:cubicBezTo>
                    <a:pt x="258" y="754"/>
                    <a:pt x="261" y="720"/>
                    <a:pt x="261" y="686"/>
                  </a:cubicBezTo>
                  <a:cubicBezTo>
                    <a:pt x="261" y="649"/>
                    <a:pt x="258" y="609"/>
                    <a:pt x="255" y="573"/>
                  </a:cubicBezTo>
                  <a:cubicBezTo>
                    <a:pt x="251" y="496"/>
                    <a:pt x="255" y="422"/>
                    <a:pt x="251" y="348"/>
                  </a:cubicBezTo>
                  <a:cubicBezTo>
                    <a:pt x="247" y="268"/>
                    <a:pt x="241" y="188"/>
                    <a:pt x="231" y="104"/>
                  </a:cubicBezTo>
                  <a:cubicBezTo>
                    <a:pt x="227" y="78"/>
                    <a:pt x="218" y="51"/>
                    <a:pt x="194" y="31"/>
                  </a:cubicBezTo>
                  <a:cubicBezTo>
                    <a:pt x="174" y="11"/>
                    <a:pt x="147"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9" name="Google Shape;349;p2"/>
          <p:cNvSpPr/>
          <p:nvPr/>
        </p:nvSpPr>
        <p:spPr>
          <a:xfrm>
            <a:off x="6764747" y="254723"/>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
          <p:cNvSpPr/>
          <p:nvPr/>
        </p:nvSpPr>
        <p:spPr>
          <a:xfrm>
            <a:off x="1715172" y="121023"/>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
          <p:cNvSpPr/>
          <p:nvPr/>
        </p:nvSpPr>
        <p:spPr>
          <a:xfrm>
            <a:off x="8778361" y="4605715"/>
            <a:ext cx="219336" cy="353723"/>
          </a:xfrm>
          <a:custGeom>
            <a:avLst/>
            <a:gdLst/>
            <a:ahLst/>
            <a:cxnLst/>
            <a:rect l="l" t="t" r="r" b="b"/>
            <a:pathLst>
              <a:path w="2450" h="3951" extrusionOk="0">
                <a:moveTo>
                  <a:pt x="1707" y="1170"/>
                </a:moveTo>
                <a:lnTo>
                  <a:pt x="1703" y="1179"/>
                </a:lnTo>
                <a:lnTo>
                  <a:pt x="1699" y="1179"/>
                </a:lnTo>
                <a:lnTo>
                  <a:pt x="1707" y="1170"/>
                </a:lnTo>
                <a:close/>
                <a:moveTo>
                  <a:pt x="2288" y="1"/>
                </a:moveTo>
                <a:cubicBezTo>
                  <a:pt x="2254" y="1"/>
                  <a:pt x="2219" y="12"/>
                  <a:pt x="2188" y="32"/>
                </a:cubicBezTo>
                <a:cubicBezTo>
                  <a:pt x="2171" y="42"/>
                  <a:pt x="2151" y="55"/>
                  <a:pt x="2131" y="69"/>
                </a:cubicBezTo>
                <a:cubicBezTo>
                  <a:pt x="2085" y="96"/>
                  <a:pt x="2031" y="116"/>
                  <a:pt x="1977" y="133"/>
                </a:cubicBezTo>
                <a:cubicBezTo>
                  <a:pt x="1951" y="139"/>
                  <a:pt x="1924" y="146"/>
                  <a:pt x="1894" y="149"/>
                </a:cubicBezTo>
                <a:cubicBezTo>
                  <a:pt x="1850" y="146"/>
                  <a:pt x="1807" y="142"/>
                  <a:pt x="1764" y="136"/>
                </a:cubicBezTo>
                <a:cubicBezTo>
                  <a:pt x="1710" y="129"/>
                  <a:pt x="1656" y="126"/>
                  <a:pt x="1599" y="122"/>
                </a:cubicBezTo>
                <a:lnTo>
                  <a:pt x="1526" y="122"/>
                </a:lnTo>
                <a:cubicBezTo>
                  <a:pt x="1516" y="119"/>
                  <a:pt x="1503" y="119"/>
                  <a:pt x="1489" y="119"/>
                </a:cubicBezTo>
                <a:cubicBezTo>
                  <a:pt x="1472" y="122"/>
                  <a:pt x="1452" y="122"/>
                  <a:pt x="1435" y="122"/>
                </a:cubicBezTo>
                <a:cubicBezTo>
                  <a:pt x="1406" y="126"/>
                  <a:pt x="1378" y="133"/>
                  <a:pt x="1349" y="142"/>
                </a:cubicBezTo>
                <a:cubicBezTo>
                  <a:pt x="1325" y="149"/>
                  <a:pt x="1302" y="159"/>
                  <a:pt x="1278" y="173"/>
                </a:cubicBezTo>
                <a:cubicBezTo>
                  <a:pt x="1255" y="186"/>
                  <a:pt x="1235" y="202"/>
                  <a:pt x="1211" y="219"/>
                </a:cubicBezTo>
                <a:cubicBezTo>
                  <a:pt x="1188" y="236"/>
                  <a:pt x="1171" y="259"/>
                  <a:pt x="1154" y="279"/>
                </a:cubicBezTo>
                <a:lnTo>
                  <a:pt x="1142" y="296"/>
                </a:lnTo>
                <a:cubicBezTo>
                  <a:pt x="1131" y="316"/>
                  <a:pt x="1121" y="336"/>
                  <a:pt x="1111" y="353"/>
                </a:cubicBezTo>
                <a:cubicBezTo>
                  <a:pt x="1101" y="380"/>
                  <a:pt x="1094" y="410"/>
                  <a:pt x="1091" y="437"/>
                </a:cubicBezTo>
                <a:cubicBezTo>
                  <a:pt x="1085" y="483"/>
                  <a:pt x="1088" y="531"/>
                  <a:pt x="1097" y="577"/>
                </a:cubicBezTo>
                <a:cubicBezTo>
                  <a:pt x="1108" y="624"/>
                  <a:pt x="1125" y="671"/>
                  <a:pt x="1151" y="714"/>
                </a:cubicBezTo>
                <a:cubicBezTo>
                  <a:pt x="1171" y="748"/>
                  <a:pt x="1191" y="784"/>
                  <a:pt x="1218" y="815"/>
                </a:cubicBezTo>
                <a:cubicBezTo>
                  <a:pt x="1251" y="861"/>
                  <a:pt x="1292" y="901"/>
                  <a:pt x="1335" y="942"/>
                </a:cubicBezTo>
                <a:cubicBezTo>
                  <a:pt x="1382" y="989"/>
                  <a:pt x="1435" y="1036"/>
                  <a:pt x="1492" y="1076"/>
                </a:cubicBezTo>
                <a:cubicBezTo>
                  <a:pt x="1539" y="1113"/>
                  <a:pt x="1593" y="1149"/>
                  <a:pt x="1639" y="1190"/>
                </a:cubicBezTo>
                <a:lnTo>
                  <a:pt x="1656" y="1206"/>
                </a:lnTo>
                <a:cubicBezTo>
                  <a:pt x="1643" y="1216"/>
                  <a:pt x="1626" y="1223"/>
                  <a:pt x="1606" y="1230"/>
                </a:cubicBezTo>
                <a:cubicBezTo>
                  <a:pt x="1566" y="1239"/>
                  <a:pt x="1523" y="1243"/>
                  <a:pt x="1483" y="1246"/>
                </a:cubicBezTo>
                <a:cubicBezTo>
                  <a:pt x="1429" y="1246"/>
                  <a:pt x="1382" y="1239"/>
                  <a:pt x="1329" y="1233"/>
                </a:cubicBezTo>
                <a:cubicBezTo>
                  <a:pt x="1278" y="1226"/>
                  <a:pt x="1228" y="1219"/>
                  <a:pt x="1174" y="1213"/>
                </a:cubicBezTo>
                <a:cubicBezTo>
                  <a:pt x="1125" y="1202"/>
                  <a:pt x="1071" y="1190"/>
                  <a:pt x="1021" y="1190"/>
                </a:cubicBezTo>
                <a:cubicBezTo>
                  <a:pt x="1009" y="1188"/>
                  <a:pt x="997" y="1188"/>
                  <a:pt x="985" y="1188"/>
                </a:cubicBezTo>
                <a:cubicBezTo>
                  <a:pt x="957" y="1188"/>
                  <a:pt x="929" y="1191"/>
                  <a:pt x="901" y="1193"/>
                </a:cubicBezTo>
                <a:lnTo>
                  <a:pt x="881" y="1196"/>
                </a:lnTo>
                <a:cubicBezTo>
                  <a:pt x="853" y="1199"/>
                  <a:pt x="820" y="1206"/>
                  <a:pt x="796" y="1216"/>
                </a:cubicBezTo>
                <a:cubicBezTo>
                  <a:pt x="753" y="1236"/>
                  <a:pt x="710" y="1263"/>
                  <a:pt x="673" y="1293"/>
                </a:cubicBezTo>
                <a:cubicBezTo>
                  <a:pt x="623" y="1337"/>
                  <a:pt x="583" y="1394"/>
                  <a:pt x="560" y="1454"/>
                </a:cubicBezTo>
                <a:lnTo>
                  <a:pt x="549" y="1477"/>
                </a:lnTo>
                <a:cubicBezTo>
                  <a:pt x="526" y="1544"/>
                  <a:pt x="523" y="1624"/>
                  <a:pt x="532" y="1694"/>
                </a:cubicBezTo>
                <a:cubicBezTo>
                  <a:pt x="546" y="1764"/>
                  <a:pt x="569" y="1835"/>
                  <a:pt x="600" y="1902"/>
                </a:cubicBezTo>
                <a:cubicBezTo>
                  <a:pt x="626" y="1962"/>
                  <a:pt x="663" y="2019"/>
                  <a:pt x="710" y="2065"/>
                </a:cubicBezTo>
                <a:cubicBezTo>
                  <a:pt x="730" y="2089"/>
                  <a:pt x="750" y="2113"/>
                  <a:pt x="773" y="2133"/>
                </a:cubicBezTo>
                <a:cubicBezTo>
                  <a:pt x="827" y="2179"/>
                  <a:pt x="881" y="2226"/>
                  <a:pt x="934" y="2269"/>
                </a:cubicBezTo>
                <a:cubicBezTo>
                  <a:pt x="1017" y="2333"/>
                  <a:pt x="1101" y="2397"/>
                  <a:pt x="1182" y="2467"/>
                </a:cubicBezTo>
                <a:cubicBezTo>
                  <a:pt x="1198" y="2484"/>
                  <a:pt x="1218" y="2504"/>
                  <a:pt x="1235" y="2524"/>
                </a:cubicBezTo>
                <a:cubicBezTo>
                  <a:pt x="1198" y="2557"/>
                  <a:pt x="1162" y="2587"/>
                  <a:pt x="1121" y="2618"/>
                </a:cubicBezTo>
                <a:cubicBezTo>
                  <a:pt x="1108" y="2624"/>
                  <a:pt x="1094" y="2627"/>
                  <a:pt x="1085" y="2634"/>
                </a:cubicBezTo>
                <a:cubicBezTo>
                  <a:pt x="1014" y="2650"/>
                  <a:pt x="947" y="2661"/>
                  <a:pt x="877" y="2667"/>
                </a:cubicBezTo>
                <a:cubicBezTo>
                  <a:pt x="827" y="2667"/>
                  <a:pt x="780" y="2661"/>
                  <a:pt x="730" y="2654"/>
                </a:cubicBezTo>
                <a:cubicBezTo>
                  <a:pt x="676" y="2647"/>
                  <a:pt x="623" y="2644"/>
                  <a:pt x="566" y="2641"/>
                </a:cubicBezTo>
                <a:cubicBezTo>
                  <a:pt x="521" y="2639"/>
                  <a:pt x="476" y="2636"/>
                  <a:pt x="431" y="2636"/>
                </a:cubicBezTo>
                <a:cubicBezTo>
                  <a:pt x="413" y="2636"/>
                  <a:pt x="394" y="2637"/>
                  <a:pt x="375" y="2638"/>
                </a:cubicBezTo>
                <a:cubicBezTo>
                  <a:pt x="245" y="2650"/>
                  <a:pt x="128" y="2718"/>
                  <a:pt x="64" y="2831"/>
                </a:cubicBezTo>
                <a:cubicBezTo>
                  <a:pt x="24" y="2902"/>
                  <a:pt x="1" y="2985"/>
                  <a:pt x="1" y="3065"/>
                </a:cubicBezTo>
                <a:cubicBezTo>
                  <a:pt x="1" y="3132"/>
                  <a:pt x="4" y="3196"/>
                  <a:pt x="21" y="3260"/>
                </a:cubicBezTo>
                <a:cubicBezTo>
                  <a:pt x="31" y="3293"/>
                  <a:pt x="41" y="3326"/>
                  <a:pt x="54" y="3363"/>
                </a:cubicBezTo>
                <a:cubicBezTo>
                  <a:pt x="71" y="3400"/>
                  <a:pt x="91" y="3433"/>
                  <a:pt x="114" y="3467"/>
                </a:cubicBezTo>
                <a:cubicBezTo>
                  <a:pt x="151" y="3521"/>
                  <a:pt x="205" y="3567"/>
                  <a:pt x="255" y="3610"/>
                </a:cubicBezTo>
                <a:cubicBezTo>
                  <a:pt x="319" y="3664"/>
                  <a:pt x="392" y="3708"/>
                  <a:pt x="462" y="3751"/>
                </a:cubicBezTo>
                <a:cubicBezTo>
                  <a:pt x="552" y="3811"/>
                  <a:pt x="646" y="3868"/>
                  <a:pt x="736" y="3928"/>
                </a:cubicBezTo>
                <a:cubicBezTo>
                  <a:pt x="760" y="3942"/>
                  <a:pt x="786" y="3950"/>
                  <a:pt x="814" y="3950"/>
                </a:cubicBezTo>
                <a:cubicBezTo>
                  <a:pt x="821" y="3950"/>
                  <a:pt x="829" y="3950"/>
                  <a:pt x="836" y="3948"/>
                </a:cubicBezTo>
                <a:cubicBezTo>
                  <a:pt x="870" y="3945"/>
                  <a:pt x="901" y="3925"/>
                  <a:pt x="921" y="3895"/>
                </a:cubicBezTo>
                <a:cubicBezTo>
                  <a:pt x="961" y="3838"/>
                  <a:pt x="950" y="3748"/>
                  <a:pt x="890" y="3711"/>
                </a:cubicBezTo>
                <a:cubicBezTo>
                  <a:pt x="793" y="3651"/>
                  <a:pt x="696" y="3590"/>
                  <a:pt x="603" y="3527"/>
                </a:cubicBezTo>
                <a:cubicBezTo>
                  <a:pt x="529" y="3480"/>
                  <a:pt x="459" y="3430"/>
                  <a:pt x="392" y="3377"/>
                </a:cubicBezTo>
                <a:cubicBezTo>
                  <a:pt x="365" y="3350"/>
                  <a:pt x="342" y="3323"/>
                  <a:pt x="322" y="3293"/>
                </a:cubicBezTo>
                <a:cubicBezTo>
                  <a:pt x="308" y="3266"/>
                  <a:pt x="299" y="3240"/>
                  <a:pt x="288" y="3212"/>
                </a:cubicBezTo>
                <a:cubicBezTo>
                  <a:pt x="279" y="3176"/>
                  <a:pt x="271" y="3143"/>
                  <a:pt x="268" y="3109"/>
                </a:cubicBezTo>
                <a:cubicBezTo>
                  <a:pt x="268" y="3082"/>
                  <a:pt x="271" y="3052"/>
                  <a:pt x="275" y="3025"/>
                </a:cubicBezTo>
                <a:cubicBezTo>
                  <a:pt x="279" y="3012"/>
                  <a:pt x="282" y="2999"/>
                  <a:pt x="288" y="2985"/>
                </a:cubicBezTo>
                <a:cubicBezTo>
                  <a:pt x="295" y="2976"/>
                  <a:pt x="302" y="2965"/>
                  <a:pt x="308" y="2955"/>
                </a:cubicBezTo>
                <a:lnTo>
                  <a:pt x="328" y="2939"/>
                </a:lnTo>
                <a:lnTo>
                  <a:pt x="352" y="2928"/>
                </a:lnTo>
                <a:cubicBezTo>
                  <a:pt x="369" y="2925"/>
                  <a:pt x="385" y="2922"/>
                  <a:pt x="402" y="2922"/>
                </a:cubicBezTo>
                <a:cubicBezTo>
                  <a:pt x="449" y="2922"/>
                  <a:pt x="495" y="2925"/>
                  <a:pt x="543" y="2931"/>
                </a:cubicBezTo>
                <a:cubicBezTo>
                  <a:pt x="596" y="2935"/>
                  <a:pt x="649" y="2942"/>
                  <a:pt x="706" y="2948"/>
                </a:cubicBezTo>
                <a:cubicBezTo>
                  <a:pt x="760" y="2959"/>
                  <a:pt x="813" y="2965"/>
                  <a:pt x="870" y="2965"/>
                </a:cubicBezTo>
                <a:cubicBezTo>
                  <a:pt x="934" y="2965"/>
                  <a:pt x="1001" y="2955"/>
                  <a:pt x="1068" y="2948"/>
                </a:cubicBezTo>
                <a:cubicBezTo>
                  <a:pt x="1094" y="2945"/>
                  <a:pt x="1121" y="2942"/>
                  <a:pt x="1148" y="2935"/>
                </a:cubicBezTo>
                <a:cubicBezTo>
                  <a:pt x="1198" y="2925"/>
                  <a:pt x="1245" y="2905"/>
                  <a:pt x="1295" y="2878"/>
                </a:cubicBezTo>
                <a:cubicBezTo>
                  <a:pt x="1355" y="2845"/>
                  <a:pt x="1412" y="2805"/>
                  <a:pt x="1466" y="2758"/>
                </a:cubicBezTo>
                <a:cubicBezTo>
                  <a:pt x="1492" y="2731"/>
                  <a:pt x="1519" y="2701"/>
                  <a:pt x="1536" y="2671"/>
                </a:cubicBezTo>
                <a:cubicBezTo>
                  <a:pt x="1549" y="2650"/>
                  <a:pt x="1559" y="2627"/>
                  <a:pt x="1569" y="2607"/>
                </a:cubicBezTo>
                <a:cubicBezTo>
                  <a:pt x="1576" y="2587"/>
                  <a:pt x="1579" y="2564"/>
                  <a:pt x="1583" y="2541"/>
                </a:cubicBezTo>
                <a:cubicBezTo>
                  <a:pt x="1586" y="2520"/>
                  <a:pt x="1583" y="2487"/>
                  <a:pt x="1583" y="2474"/>
                </a:cubicBezTo>
                <a:cubicBezTo>
                  <a:pt x="1579" y="2450"/>
                  <a:pt x="1573" y="2430"/>
                  <a:pt x="1566" y="2406"/>
                </a:cubicBezTo>
                <a:cubicBezTo>
                  <a:pt x="1549" y="2363"/>
                  <a:pt x="1523" y="2323"/>
                  <a:pt x="1495" y="2286"/>
                </a:cubicBezTo>
                <a:cubicBezTo>
                  <a:pt x="1452" y="2223"/>
                  <a:pt x="1389" y="2166"/>
                  <a:pt x="1332" y="2113"/>
                </a:cubicBezTo>
                <a:cubicBezTo>
                  <a:pt x="1235" y="2022"/>
                  <a:pt x="1125" y="1945"/>
                  <a:pt x="1024" y="1858"/>
                </a:cubicBezTo>
                <a:cubicBezTo>
                  <a:pt x="997" y="1828"/>
                  <a:pt x="971" y="1801"/>
                  <a:pt x="947" y="1772"/>
                </a:cubicBezTo>
                <a:cubicBezTo>
                  <a:pt x="930" y="1735"/>
                  <a:pt x="914" y="1701"/>
                  <a:pt x="901" y="1664"/>
                </a:cubicBezTo>
                <a:cubicBezTo>
                  <a:pt x="897" y="1647"/>
                  <a:pt x="893" y="1631"/>
                  <a:pt x="890" y="1611"/>
                </a:cubicBezTo>
                <a:lnTo>
                  <a:pt x="890" y="1591"/>
                </a:lnTo>
                <a:lnTo>
                  <a:pt x="897" y="1581"/>
                </a:lnTo>
                <a:lnTo>
                  <a:pt x="907" y="1560"/>
                </a:lnTo>
                <a:lnTo>
                  <a:pt x="927" y="1547"/>
                </a:lnTo>
                <a:cubicBezTo>
                  <a:pt x="937" y="1544"/>
                  <a:pt x="947" y="1544"/>
                  <a:pt x="957" y="1540"/>
                </a:cubicBezTo>
                <a:cubicBezTo>
                  <a:pt x="1004" y="1544"/>
                  <a:pt x="1051" y="1547"/>
                  <a:pt x="1097" y="1554"/>
                </a:cubicBezTo>
                <a:cubicBezTo>
                  <a:pt x="1148" y="1560"/>
                  <a:pt x="1202" y="1567"/>
                  <a:pt x="1255" y="1574"/>
                </a:cubicBezTo>
                <a:cubicBezTo>
                  <a:pt x="1308" y="1581"/>
                  <a:pt x="1362" y="1594"/>
                  <a:pt x="1415" y="1594"/>
                </a:cubicBezTo>
                <a:cubicBezTo>
                  <a:pt x="1427" y="1595"/>
                  <a:pt x="1438" y="1595"/>
                  <a:pt x="1450" y="1595"/>
                </a:cubicBezTo>
                <a:cubicBezTo>
                  <a:pt x="1506" y="1595"/>
                  <a:pt x="1564" y="1589"/>
                  <a:pt x="1619" y="1577"/>
                </a:cubicBezTo>
                <a:cubicBezTo>
                  <a:pt x="1656" y="1571"/>
                  <a:pt x="1690" y="1557"/>
                  <a:pt x="1727" y="1544"/>
                </a:cubicBezTo>
                <a:cubicBezTo>
                  <a:pt x="1767" y="1531"/>
                  <a:pt x="1800" y="1511"/>
                  <a:pt x="1837" y="1487"/>
                </a:cubicBezTo>
                <a:cubicBezTo>
                  <a:pt x="1857" y="1474"/>
                  <a:pt x="1877" y="1460"/>
                  <a:pt x="1897" y="1443"/>
                </a:cubicBezTo>
                <a:cubicBezTo>
                  <a:pt x="1937" y="1410"/>
                  <a:pt x="1967" y="1366"/>
                  <a:pt x="1988" y="1316"/>
                </a:cubicBezTo>
                <a:cubicBezTo>
                  <a:pt x="1994" y="1296"/>
                  <a:pt x="1997" y="1263"/>
                  <a:pt x="2000" y="1243"/>
                </a:cubicBezTo>
                <a:cubicBezTo>
                  <a:pt x="2004" y="1210"/>
                  <a:pt x="2000" y="1176"/>
                  <a:pt x="1991" y="1145"/>
                </a:cubicBezTo>
                <a:cubicBezTo>
                  <a:pt x="1984" y="1122"/>
                  <a:pt x="1980" y="1105"/>
                  <a:pt x="1971" y="1085"/>
                </a:cubicBezTo>
                <a:cubicBezTo>
                  <a:pt x="1960" y="1065"/>
                  <a:pt x="1944" y="1045"/>
                  <a:pt x="1931" y="1025"/>
                </a:cubicBezTo>
                <a:cubicBezTo>
                  <a:pt x="1917" y="1009"/>
                  <a:pt x="1900" y="992"/>
                  <a:pt x="1887" y="975"/>
                </a:cubicBezTo>
                <a:cubicBezTo>
                  <a:pt x="1857" y="942"/>
                  <a:pt x="1827" y="912"/>
                  <a:pt x="1793" y="881"/>
                </a:cubicBezTo>
                <a:cubicBezTo>
                  <a:pt x="1750" y="841"/>
                  <a:pt x="1703" y="801"/>
                  <a:pt x="1656" y="761"/>
                </a:cubicBezTo>
                <a:cubicBezTo>
                  <a:pt x="1643" y="748"/>
                  <a:pt x="1626" y="735"/>
                  <a:pt x="1613" y="721"/>
                </a:cubicBezTo>
                <a:cubicBezTo>
                  <a:pt x="1556" y="668"/>
                  <a:pt x="1506" y="614"/>
                  <a:pt x="1463" y="554"/>
                </a:cubicBezTo>
                <a:cubicBezTo>
                  <a:pt x="1452" y="534"/>
                  <a:pt x="1443" y="517"/>
                  <a:pt x="1435" y="497"/>
                </a:cubicBezTo>
                <a:lnTo>
                  <a:pt x="1432" y="477"/>
                </a:lnTo>
                <a:lnTo>
                  <a:pt x="1435" y="477"/>
                </a:lnTo>
                <a:lnTo>
                  <a:pt x="1455" y="467"/>
                </a:lnTo>
                <a:lnTo>
                  <a:pt x="1459" y="467"/>
                </a:lnTo>
                <a:cubicBezTo>
                  <a:pt x="1486" y="467"/>
                  <a:pt x="1516" y="470"/>
                  <a:pt x="1543" y="474"/>
                </a:cubicBezTo>
                <a:cubicBezTo>
                  <a:pt x="1576" y="477"/>
                  <a:pt x="1613" y="477"/>
                  <a:pt x="1646" y="480"/>
                </a:cubicBezTo>
                <a:cubicBezTo>
                  <a:pt x="1719" y="487"/>
                  <a:pt x="1790" y="507"/>
                  <a:pt x="1860" y="514"/>
                </a:cubicBezTo>
                <a:cubicBezTo>
                  <a:pt x="1871" y="515"/>
                  <a:pt x="1883" y="515"/>
                  <a:pt x="1894" y="515"/>
                </a:cubicBezTo>
                <a:cubicBezTo>
                  <a:pt x="1982" y="515"/>
                  <a:pt x="2068" y="494"/>
                  <a:pt x="2151" y="467"/>
                </a:cubicBezTo>
                <a:cubicBezTo>
                  <a:pt x="2185" y="454"/>
                  <a:pt x="2221" y="440"/>
                  <a:pt x="2255" y="423"/>
                </a:cubicBezTo>
                <a:cubicBezTo>
                  <a:pt x="2289" y="410"/>
                  <a:pt x="2318" y="387"/>
                  <a:pt x="2349" y="367"/>
                </a:cubicBezTo>
                <a:cubicBezTo>
                  <a:pt x="2358" y="360"/>
                  <a:pt x="2366" y="353"/>
                  <a:pt x="2372" y="343"/>
                </a:cubicBezTo>
                <a:cubicBezTo>
                  <a:pt x="2398" y="323"/>
                  <a:pt x="2415" y="296"/>
                  <a:pt x="2429" y="263"/>
                </a:cubicBezTo>
                <a:cubicBezTo>
                  <a:pt x="2449" y="222"/>
                  <a:pt x="2449" y="179"/>
                  <a:pt x="2446" y="136"/>
                </a:cubicBezTo>
                <a:cubicBezTo>
                  <a:pt x="2439" y="79"/>
                  <a:pt x="2392" y="29"/>
                  <a:pt x="2338" y="9"/>
                </a:cubicBezTo>
                <a:cubicBezTo>
                  <a:pt x="2322" y="3"/>
                  <a:pt x="2305" y="1"/>
                  <a:pt x="22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
          <p:cNvSpPr/>
          <p:nvPr/>
        </p:nvSpPr>
        <p:spPr>
          <a:xfrm rot="6568607">
            <a:off x="982385" y="119713"/>
            <a:ext cx="219337" cy="353728"/>
          </a:xfrm>
          <a:custGeom>
            <a:avLst/>
            <a:gdLst/>
            <a:ahLst/>
            <a:cxnLst/>
            <a:rect l="l" t="t" r="r" b="b"/>
            <a:pathLst>
              <a:path w="2450" h="3951" extrusionOk="0">
                <a:moveTo>
                  <a:pt x="1707" y="1170"/>
                </a:moveTo>
                <a:lnTo>
                  <a:pt x="1703" y="1179"/>
                </a:lnTo>
                <a:lnTo>
                  <a:pt x="1699" y="1179"/>
                </a:lnTo>
                <a:lnTo>
                  <a:pt x="1707" y="1170"/>
                </a:lnTo>
                <a:close/>
                <a:moveTo>
                  <a:pt x="2288" y="1"/>
                </a:moveTo>
                <a:cubicBezTo>
                  <a:pt x="2254" y="1"/>
                  <a:pt x="2219" y="12"/>
                  <a:pt x="2188" y="32"/>
                </a:cubicBezTo>
                <a:cubicBezTo>
                  <a:pt x="2171" y="42"/>
                  <a:pt x="2151" y="55"/>
                  <a:pt x="2131" y="69"/>
                </a:cubicBezTo>
                <a:cubicBezTo>
                  <a:pt x="2085" y="96"/>
                  <a:pt x="2031" y="116"/>
                  <a:pt x="1977" y="133"/>
                </a:cubicBezTo>
                <a:cubicBezTo>
                  <a:pt x="1951" y="139"/>
                  <a:pt x="1924" y="146"/>
                  <a:pt x="1894" y="149"/>
                </a:cubicBezTo>
                <a:cubicBezTo>
                  <a:pt x="1850" y="146"/>
                  <a:pt x="1807" y="142"/>
                  <a:pt x="1764" y="136"/>
                </a:cubicBezTo>
                <a:cubicBezTo>
                  <a:pt x="1710" y="129"/>
                  <a:pt x="1656" y="126"/>
                  <a:pt x="1599" y="122"/>
                </a:cubicBezTo>
                <a:lnTo>
                  <a:pt x="1526" y="122"/>
                </a:lnTo>
                <a:cubicBezTo>
                  <a:pt x="1516" y="119"/>
                  <a:pt x="1503" y="119"/>
                  <a:pt x="1489" y="119"/>
                </a:cubicBezTo>
                <a:cubicBezTo>
                  <a:pt x="1472" y="122"/>
                  <a:pt x="1452" y="122"/>
                  <a:pt x="1435" y="122"/>
                </a:cubicBezTo>
                <a:cubicBezTo>
                  <a:pt x="1406" y="126"/>
                  <a:pt x="1378" y="133"/>
                  <a:pt x="1349" y="142"/>
                </a:cubicBezTo>
                <a:cubicBezTo>
                  <a:pt x="1325" y="149"/>
                  <a:pt x="1302" y="159"/>
                  <a:pt x="1278" y="173"/>
                </a:cubicBezTo>
                <a:cubicBezTo>
                  <a:pt x="1255" y="186"/>
                  <a:pt x="1235" y="202"/>
                  <a:pt x="1211" y="219"/>
                </a:cubicBezTo>
                <a:cubicBezTo>
                  <a:pt x="1188" y="236"/>
                  <a:pt x="1171" y="259"/>
                  <a:pt x="1154" y="279"/>
                </a:cubicBezTo>
                <a:lnTo>
                  <a:pt x="1142" y="296"/>
                </a:lnTo>
                <a:cubicBezTo>
                  <a:pt x="1131" y="316"/>
                  <a:pt x="1121" y="336"/>
                  <a:pt x="1111" y="353"/>
                </a:cubicBezTo>
                <a:cubicBezTo>
                  <a:pt x="1101" y="380"/>
                  <a:pt x="1094" y="410"/>
                  <a:pt x="1091" y="437"/>
                </a:cubicBezTo>
                <a:cubicBezTo>
                  <a:pt x="1085" y="483"/>
                  <a:pt x="1088" y="531"/>
                  <a:pt x="1097" y="577"/>
                </a:cubicBezTo>
                <a:cubicBezTo>
                  <a:pt x="1108" y="624"/>
                  <a:pt x="1125" y="671"/>
                  <a:pt x="1151" y="714"/>
                </a:cubicBezTo>
                <a:cubicBezTo>
                  <a:pt x="1171" y="748"/>
                  <a:pt x="1191" y="784"/>
                  <a:pt x="1218" y="815"/>
                </a:cubicBezTo>
                <a:cubicBezTo>
                  <a:pt x="1251" y="861"/>
                  <a:pt x="1292" y="901"/>
                  <a:pt x="1335" y="942"/>
                </a:cubicBezTo>
                <a:cubicBezTo>
                  <a:pt x="1382" y="989"/>
                  <a:pt x="1435" y="1036"/>
                  <a:pt x="1492" y="1076"/>
                </a:cubicBezTo>
                <a:cubicBezTo>
                  <a:pt x="1539" y="1113"/>
                  <a:pt x="1593" y="1149"/>
                  <a:pt x="1639" y="1190"/>
                </a:cubicBezTo>
                <a:lnTo>
                  <a:pt x="1656" y="1206"/>
                </a:lnTo>
                <a:cubicBezTo>
                  <a:pt x="1643" y="1216"/>
                  <a:pt x="1626" y="1223"/>
                  <a:pt x="1606" y="1230"/>
                </a:cubicBezTo>
                <a:cubicBezTo>
                  <a:pt x="1566" y="1239"/>
                  <a:pt x="1523" y="1243"/>
                  <a:pt x="1483" y="1246"/>
                </a:cubicBezTo>
                <a:cubicBezTo>
                  <a:pt x="1429" y="1246"/>
                  <a:pt x="1382" y="1239"/>
                  <a:pt x="1329" y="1233"/>
                </a:cubicBezTo>
                <a:cubicBezTo>
                  <a:pt x="1278" y="1226"/>
                  <a:pt x="1228" y="1219"/>
                  <a:pt x="1174" y="1213"/>
                </a:cubicBezTo>
                <a:cubicBezTo>
                  <a:pt x="1125" y="1202"/>
                  <a:pt x="1071" y="1190"/>
                  <a:pt x="1021" y="1190"/>
                </a:cubicBezTo>
                <a:cubicBezTo>
                  <a:pt x="1009" y="1188"/>
                  <a:pt x="997" y="1188"/>
                  <a:pt x="985" y="1188"/>
                </a:cubicBezTo>
                <a:cubicBezTo>
                  <a:pt x="957" y="1188"/>
                  <a:pt x="929" y="1191"/>
                  <a:pt x="901" y="1193"/>
                </a:cubicBezTo>
                <a:lnTo>
                  <a:pt x="881" y="1196"/>
                </a:lnTo>
                <a:cubicBezTo>
                  <a:pt x="853" y="1199"/>
                  <a:pt x="820" y="1206"/>
                  <a:pt x="796" y="1216"/>
                </a:cubicBezTo>
                <a:cubicBezTo>
                  <a:pt x="753" y="1236"/>
                  <a:pt x="710" y="1263"/>
                  <a:pt x="673" y="1293"/>
                </a:cubicBezTo>
                <a:cubicBezTo>
                  <a:pt x="623" y="1337"/>
                  <a:pt x="583" y="1394"/>
                  <a:pt x="560" y="1454"/>
                </a:cubicBezTo>
                <a:lnTo>
                  <a:pt x="549" y="1477"/>
                </a:lnTo>
                <a:cubicBezTo>
                  <a:pt x="526" y="1544"/>
                  <a:pt x="523" y="1624"/>
                  <a:pt x="532" y="1694"/>
                </a:cubicBezTo>
                <a:cubicBezTo>
                  <a:pt x="546" y="1764"/>
                  <a:pt x="569" y="1835"/>
                  <a:pt x="600" y="1902"/>
                </a:cubicBezTo>
                <a:cubicBezTo>
                  <a:pt x="626" y="1962"/>
                  <a:pt x="663" y="2019"/>
                  <a:pt x="710" y="2065"/>
                </a:cubicBezTo>
                <a:cubicBezTo>
                  <a:pt x="730" y="2089"/>
                  <a:pt x="750" y="2113"/>
                  <a:pt x="773" y="2133"/>
                </a:cubicBezTo>
                <a:cubicBezTo>
                  <a:pt x="827" y="2179"/>
                  <a:pt x="881" y="2226"/>
                  <a:pt x="934" y="2269"/>
                </a:cubicBezTo>
                <a:cubicBezTo>
                  <a:pt x="1017" y="2333"/>
                  <a:pt x="1101" y="2397"/>
                  <a:pt x="1182" y="2467"/>
                </a:cubicBezTo>
                <a:cubicBezTo>
                  <a:pt x="1198" y="2484"/>
                  <a:pt x="1218" y="2504"/>
                  <a:pt x="1235" y="2524"/>
                </a:cubicBezTo>
                <a:cubicBezTo>
                  <a:pt x="1198" y="2557"/>
                  <a:pt x="1162" y="2587"/>
                  <a:pt x="1121" y="2618"/>
                </a:cubicBezTo>
                <a:cubicBezTo>
                  <a:pt x="1108" y="2624"/>
                  <a:pt x="1094" y="2627"/>
                  <a:pt x="1085" y="2634"/>
                </a:cubicBezTo>
                <a:cubicBezTo>
                  <a:pt x="1014" y="2650"/>
                  <a:pt x="947" y="2661"/>
                  <a:pt x="877" y="2667"/>
                </a:cubicBezTo>
                <a:cubicBezTo>
                  <a:pt x="827" y="2667"/>
                  <a:pt x="780" y="2661"/>
                  <a:pt x="730" y="2654"/>
                </a:cubicBezTo>
                <a:cubicBezTo>
                  <a:pt x="676" y="2647"/>
                  <a:pt x="623" y="2644"/>
                  <a:pt x="566" y="2641"/>
                </a:cubicBezTo>
                <a:cubicBezTo>
                  <a:pt x="521" y="2639"/>
                  <a:pt x="476" y="2636"/>
                  <a:pt x="431" y="2636"/>
                </a:cubicBezTo>
                <a:cubicBezTo>
                  <a:pt x="413" y="2636"/>
                  <a:pt x="394" y="2637"/>
                  <a:pt x="375" y="2638"/>
                </a:cubicBezTo>
                <a:cubicBezTo>
                  <a:pt x="245" y="2650"/>
                  <a:pt x="128" y="2718"/>
                  <a:pt x="64" y="2831"/>
                </a:cubicBezTo>
                <a:cubicBezTo>
                  <a:pt x="24" y="2902"/>
                  <a:pt x="1" y="2985"/>
                  <a:pt x="1" y="3065"/>
                </a:cubicBezTo>
                <a:cubicBezTo>
                  <a:pt x="1" y="3132"/>
                  <a:pt x="4" y="3196"/>
                  <a:pt x="21" y="3260"/>
                </a:cubicBezTo>
                <a:cubicBezTo>
                  <a:pt x="31" y="3293"/>
                  <a:pt x="41" y="3326"/>
                  <a:pt x="54" y="3363"/>
                </a:cubicBezTo>
                <a:cubicBezTo>
                  <a:pt x="71" y="3400"/>
                  <a:pt x="91" y="3433"/>
                  <a:pt x="114" y="3467"/>
                </a:cubicBezTo>
                <a:cubicBezTo>
                  <a:pt x="151" y="3521"/>
                  <a:pt x="205" y="3567"/>
                  <a:pt x="255" y="3610"/>
                </a:cubicBezTo>
                <a:cubicBezTo>
                  <a:pt x="319" y="3664"/>
                  <a:pt x="392" y="3708"/>
                  <a:pt x="462" y="3751"/>
                </a:cubicBezTo>
                <a:cubicBezTo>
                  <a:pt x="552" y="3811"/>
                  <a:pt x="646" y="3868"/>
                  <a:pt x="736" y="3928"/>
                </a:cubicBezTo>
                <a:cubicBezTo>
                  <a:pt x="760" y="3942"/>
                  <a:pt x="786" y="3950"/>
                  <a:pt x="814" y="3950"/>
                </a:cubicBezTo>
                <a:cubicBezTo>
                  <a:pt x="821" y="3950"/>
                  <a:pt x="829" y="3950"/>
                  <a:pt x="836" y="3948"/>
                </a:cubicBezTo>
                <a:cubicBezTo>
                  <a:pt x="870" y="3945"/>
                  <a:pt x="901" y="3925"/>
                  <a:pt x="921" y="3895"/>
                </a:cubicBezTo>
                <a:cubicBezTo>
                  <a:pt x="961" y="3838"/>
                  <a:pt x="950" y="3748"/>
                  <a:pt x="890" y="3711"/>
                </a:cubicBezTo>
                <a:cubicBezTo>
                  <a:pt x="793" y="3651"/>
                  <a:pt x="696" y="3590"/>
                  <a:pt x="603" y="3527"/>
                </a:cubicBezTo>
                <a:cubicBezTo>
                  <a:pt x="529" y="3480"/>
                  <a:pt x="459" y="3430"/>
                  <a:pt x="392" y="3377"/>
                </a:cubicBezTo>
                <a:cubicBezTo>
                  <a:pt x="365" y="3350"/>
                  <a:pt x="342" y="3323"/>
                  <a:pt x="322" y="3293"/>
                </a:cubicBezTo>
                <a:cubicBezTo>
                  <a:pt x="308" y="3266"/>
                  <a:pt x="299" y="3240"/>
                  <a:pt x="288" y="3212"/>
                </a:cubicBezTo>
                <a:cubicBezTo>
                  <a:pt x="279" y="3176"/>
                  <a:pt x="271" y="3143"/>
                  <a:pt x="268" y="3109"/>
                </a:cubicBezTo>
                <a:cubicBezTo>
                  <a:pt x="268" y="3082"/>
                  <a:pt x="271" y="3052"/>
                  <a:pt x="275" y="3025"/>
                </a:cubicBezTo>
                <a:cubicBezTo>
                  <a:pt x="279" y="3012"/>
                  <a:pt x="282" y="2999"/>
                  <a:pt x="288" y="2985"/>
                </a:cubicBezTo>
                <a:cubicBezTo>
                  <a:pt x="295" y="2976"/>
                  <a:pt x="302" y="2965"/>
                  <a:pt x="308" y="2955"/>
                </a:cubicBezTo>
                <a:lnTo>
                  <a:pt x="328" y="2939"/>
                </a:lnTo>
                <a:lnTo>
                  <a:pt x="352" y="2928"/>
                </a:lnTo>
                <a:cubicBezTo>
                  <a:pt x="369" y="2925"/>
                  <a:pt x="385" y="2922"/>
                  <a:pt x="402" y="2922"/>
                </a:cubicBezTo>
                <a:cubicBezTo>
                  <a:pt x="449" y="2922"/>
                  <a:pt x="495" y="2925"/>
                  <a:pt x="543" y="2931"/>
                </a:cubicBezTo>
                <a:cubicBezTo>
                  <a:pt x="596" y="2935"/>
                  <a:pt x="649" y="2942"/>
                  <a:pt x="706" y="2948"/>
                </a:cubicBezTo>
                <a:cubicBezTo>
                  <a:pt x="760" y="2959"/>
                  <a:pt x="813" y="2965"/>
                  <a:pt x="870" y="2965"/>
                </a:cubicBezTo>
                <a:cubicBezTo>
                  <a:pt x="934" y="2965"/>
                  <a:pt x="1001" y="2955"/>
                  <a:pt x="1068" y="2948"/>
                </a:cubicBezTo>
                <a:cubicBezTo>
                  <a:pt x="1094" y="2945"/>
                  <a:pt x="1121" y="2942"/>
                  <a:pt x="1148" y="2935"/>
                </a:cubicBezTo>
                <a:cubicBezTo>
                  <a:pt x="1198" y="2925"/>
                  <a:pt x="1245" y="2905"/>
                  <a:pt x="1295" y="2878"/>
                </a:cubicBezTo>
                <a:cubicBezTo>
                  <a:pt x="1355" y="2845"/>
                  <a:pt x="1412" y="2805"/>
                  <a:pt x="1466" y="2758"/>
                </a:cubicBezTo>
                <a:cubicBezTo>
                  <a:pt x="1492" y="2731"/>
                  <a:pt x="1519" y="2701"/>
                  <a:pt x="1536" y="2671"/>
                </a:cubicBezTo>
                <a:cubicBezTo>
                  <a:pt x="1549" y="2650"/>
                  <a:pt x="1559" y="2627"/>
                  <a:pt x="1569" y="2607"/>
                </a:cubicBezTo>
                <a:cubicBezTo>
                  <a:pt x="1576" y="2587"/>
                  <a:pt x="1579" y="2564"/>
                  <a:pt x="1583" y="2541"/>
                </a:cubicBezTo>
                <a:cubicBezTo>
                  <a:pt x="1586" y="2520"/>
                  <a:pt x="1583" y="2487"/>
                  <a:pt x="1583" y="2474"/>
                </a:cubicBezTo>
                <a:cubicBezTo>
                  <a:pt x="1579" y="2450"/>
                  <a:pt x="1573" y="2430"/>
                  <a:pt x="1566" y="2406"/>
                </a:cubicBezTo>
                <a:cubicBezTo>
                  <a:pt x="1549" y="2363"/>
                  <a:pt x="1523" y="2323"/>
                  <a:pt x="1495" y="2286"/>
                </a:cubicBezTo>
                <a:cubicBezTo>
                  <a:pt x="1452" y="2223"/>
                  <a:pt x="1389" y="2166"/>
                  <a:pt x="1332" y="2113"/>
                </a:cubicBezTo>
                <a:cubicBezTo>
                  <a:pt x="1235" y="2022"/>
                  <a:pt x="1125" y="1945"/>
                  <a:pt x="1024" y="1858"/>
                </a:cubicBezTo>
                <a:cubicBezTo>
                  <a:pt x="997" y="1828"/>
                  <a:pt x="971" y="1801"/>
                  <a:pt x="947" y="1772"/>
                </a:cubicBezTo>
                <a:cubicBezTo>
                  <a:pt x="930" y="1735"/>
                  <a:pt x="914" y="1701"/>
                  <a:pt x="901" y="1664"/>
                </a:cubicBezTo>
                <a:cubicBezTo>
                  <a:pt x="897" y="1647"/>
                  <a:pt x="893" y="1631"/>
                  <a:pt x="890" y="1611"/>
                </a:cubicBezTo>
                <a:lnTo>
                  <a:pt x="890" y="1591"/>
                </a:lnTo>
                <a:lnTo>
                  <a:pt x="897" y="1581"/>
                </a:lnTo>
                <a:lnTo>
                  <a:pt x="907" y="1560"/>
                </a:lnTo>
                <a:lnTo>
                  <a:pt x="927" y="1547"/>
                </a:lnTo>
                <a:cubicBezTo>
                  <a:pt x="937" y="1544"/>
                  <a:pt x="947" y="1544"/>
                  <a:pt x="957" y="1540"/>
                </a:cubicBezTo>
                <a:cubicBezTo>
                  <a:pt x="1004" y="1544"/>
                  <a:pt x="1051" y="1547"/>
                  <a:pt x="1097" y="1554"/>
                </a:cubicBezTo>
                <a:cubicBezTo>
                  <a:pt x="1148" y="1560"/>
                  <a:pt x="1202" y="1567"/>
                  <a:pt x="1255" y="1574"/>
                </a:cubicBezTo>
                <a:cubicBezTo>
                  <a:pt x="1308" y="1581"/>
                  <a:pt x="1362" y="1594"/>
                  <a:pt x="1415" y="1594"/>
                </a:cubicBezTo>
                <a:cubicBezTo>
                  <a:pt x="1427" y="1595"/>
                  <a:pt x="1438" y="1595"/>
                  <a:pt x="1450" y="1595"/>
                </a:cubicBezTo>
                <a:cubicBezTo>
                  <a:pt x="1506" y="1595"/>
                  <a:pt x="1564" y="1589"/>
                  <a:pt x="1619" y="1577"/>
                </a:cubicBezTo>
                <a:cubicBezTo>
                  <a:pt x="1656" y="1571"/>
                  <a:pt x="1690" y="1557"/>
                  <a:pt x="1727" y="1544"/>
                </a:cubicBezTo>
                <a:cubicBezTo>
                  <a:pt x="1767" y="1531"/>
                  <a:pt x="1800" y="1511"/>
                  <a:pt x="1837" y="1487"/>
                </a:cubicBezTo>
                <a:cubicBezTo>
                  <a:pt x="1857" y="1474"/>
                  <a:pt x="1877" y="1460"/>
                  <a:pt x="1897" y="1443"/>
                </a:cubicBezTo>
                <a:cubicBezTo>
                  <a:pt x="1937" y="1410"/>
                  <a:pt x="1967" y="1366"/>
                  <a:pt x="1988" y="1316"/>
                </a:cubicBezTo>
                <a:cubicBezTo>
                  <a:pt x="1994" y="1296"/>
                  <a:pt x="1997" y="1263"/>
                  <a:pt x="2000" y="1243"/>
                </a:cubicBezTo>
                <a:cubicBezTo>
                  <a:pt x="2004" y="1210"/>
                  <a:pt x="2000" y="1176"/>
                  <a:pt x="1991" y="1145"/>
                </a:cubicBezTo>
                <a:cubicBezTo>
                  <a:pt x="1984" y="1122"/>
                  <a:pt x="1980" y="1105"/>
                  <a:pt x="1971" y="1085"/>
                </a:cubicBezTo>
                <a:cubicBezTo>
                  <a:pt x="1960" y="1065"/>
                  <a:pt x="1944" y="1045"/>
                  <a:pt x="1931" y="1025"/>
                </a:cubicBezTo>
                <a:cubicBezTo>
                  <a:pt x="1917" y="1009"/>
                  <a:pt x="1900" y="992"/>
                  <a:pt x="1887" y="975"/>
                </a:cubicBezTo>
                <a:cubicBezTo>
                  <a:pt x="1857" y="942"/>
                  <a:pt x="1827" y="912"/>
                  <a:pt x="1793" y="881"/>
                </a:cubicBezTo>
                <a:cubicBezTo>
                  <a:pt x="1750" y="841"/>
                  <a:pt x="1703" y="801"/>
                  <a:pt x="1656" y="761"/>
                </a:cubicBezTo>
                <a:cubicBezTo>
                  <a:pt x="1643" y="748"/>
                  <a:pt x="1626" y="735"/>
                  <a:pt x="1613" y="721"/>
                </a:cubicBezTo>
                <a:cubicBezTo>
                  <a:pt x="1556" y="668"/>
                  <a:pt x="1506" y="614"/>
                  <a:pt x="1463" y="554"/>
                </a:cubicBezTo>
                <a:cubicBezTo>
                  <a:pt x="1452" y="534"/>
                  <a:pt x="1443" y="517"/>
                  <a:pt x="1435" y="497"/>
                </a:cubicBezTo>
                <a:lnTo>
                  <a:pt x="1432" y="477"/>
                </a:lnTo>
                <a:lnTo>
                  <a:pt x="1435" y="477"/>
                </a:lnTo>
                <a:lnTo>
                  <a:pt x="1455" y="467"/>
                </a:lnTo>
                <a:lnTo>
                  <a:pt x="1459" y="467"/>
                </a:lnTo>
                <a:cubicBezTo>
                  <a:pt x="1486" y="467"/>
                  <a:pt x="1516" y="470"/>
                  <a:pt x="1543" y="474"/>
                </a:cubicBezTo>
                <a:cubicBezTo>
                  <a:pt x="1576" y="477"/>
                  <a:pt x="1613" y="477"/>
                  <a:pt x="1646" y="480"/>
                </a:cubicBezTo>
                <a:cubicBezTo>
                  <a:pt x="1719" y="487"/>
                  <a:pt x="1790" y="507"/>
                  <a:pt x="1860" y="514"/>
                </a:cubicBezTo>
                <a:cubicBezTo>
                  <a:pt x="1871" y="515"/>
                  <a:pt x="1883" y="515"/>
                  <a:pt x="1894" y="515"/>
                </a:cubicBezTo>
                <a:cubicBezTo>
                  <a:pt x="1982" y="515"/>
                  <a:pt x="2068" y="494"/>
                  <a:pt x="2151" y="467"/>
                </a:cubicBezTo>
                <a:cubicBezTo>
                  <a:pt x="2185" y="454"/>
                  <a:pt x="2221" y="440"/>
                  <a:pt x="2255" y="423"/>
                </a:cubicBezTo>
                <a:cubicBezTo>
                  <a:pt x="2289" y="410"/>
                  <a:pt x="2318" y="387"/>
                  <a:pt x="2349" y="367"/>
                </a:cubicBezTo>
                <a:cubicBezTo>
                  <a:pt x="2358" y="360"/>
                  <a:pt x="2366" y="353"/>
                  <a:pt x="2372" y="343"/>
                </a:cubicBezTo>
                <a:cubicBezTo>
                  <a:pt x="2398" y="323"/>
                  <a:pt x="2415" y="296"/>
                  <a:pt x="2429" y="263"/>
                </a:cubicBezTo>
                <a:cubicBezTo>
                  <a:pt x="2449" y="222"/>
                  <a:pt x="2449" y="179"/>
                  <a:pt x="2446" y="136"/>
                </a:cubicBezTo>
                <a:cubicBezTo>
                  <a:pt x="2439" y="79"/>
                  <a:pt x="2392" y="29"/>
                  <a:pt x="2338" y="9"/>
                </a:cubicBezTo>
                <a:cubicBezTo>
                  <a:pt x="2322" y="3"/>
                  <a:pt x="2305" y="1"/>
                  <a:pt x="22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
          <p:cNvSpPr txBox="1">
            <a:spLocks noGrp="1"/>
          </p:cNvSpPr>
          <p:nvPr>
            <p:ph type="ctrTitle"/>
          </p:nvPr>
        </p:nvSpPr>
        <p:spPr>
          <a:xfrm>
            <a:off x="1313850" y="1004638"/>
            <a:ext cx="6516300" cy="2598300"/>
          </a:xfrm>
          <a:prstGeom prst="rect">
            <a:avLst/>
          </a:prstGeom>
        </p:spPr>
        <p:txBody>
          <a:bodyPr spcFirstLastPara="1" wrap="square" lIns="91425" tIns="91425" rIns="91425" bIns="91425" anchor="ctr" anchorCtr="0">
            <a:noAutofit/>
          </a:bodyPr>
          <a:lstStyle>
            <a:lvl1pPr lvl="0" algn="ctr">
              <a:spcBef>
                <a:spcPts val="0"/>
              </a:spcBef>
              <a:spcAft>
                <a:spcPts val="0"/>
              </a:spcAft>
              <a:buSzPts val="5200"/>
              <a:buNone/>
              <a:defRPr sz="56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r>
              <a:rPr lang="en-US"/>
              <a:t>Click to edit Master title style</a:t>
            </a:r>
            <a:endParaRPr/>
          </a:p>
        </p:txBody>
      </p:sp>
      <p:sp>
        <p:nvSpPr>
          <p:cNvPr id="354" name="Google Shape;354;p2"/>
          <p:cNvSpPr txBox="1">
            <a:spLocks noGrp="1"/>
          </p:cNvSpPr>
          <p:nvPr>
            <p:ph type="subTitle" idx="1"/>
          </p:nvPr>
        </p:nvSpPr>
        <p:spPr>
          <a:xfrm>
            <a:off x="1313850" y="3603063"/>
            <a:ext cx="6516300" cy="5358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r>
              <a:rPr lang="en-US"/>
              <a:t>Click to edit Master subtitle style</a:t>
            </a:r>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text">
  <p:cSld name="CUSTOM_4">
    <p:spTree>
      <p:nvGrpSpPr>
        <p:cNvPr id="1" name="Shape 3307"/>
        <p:cNvGrpSpPr/>
        <p:nvPr/>
      </p:nvGrpSpPr>
      <p:grpSpPr>
        <a:xfrm>
          <a:off x="0" y="0"/>
          <a:ext cx="0" cy="0"/>
          <a:chOff x="0" y="0"/>
          <a:chExt cx="0" cy="0"/>
        </a:xfrm>
      </p:grpSpPr>
      <p:sp>
        <p:nvSpPr>
          <p:cNvPr id="3308" name="Google Shape;3308;p15"/>
          <p:cNvSpPr/>
          <p:nvPr/>
        </p:nvSpPr>
        <p:spPr>
          <a:xfrm>
            <a:off x="-455680" y="3270085"/>
            <a:ext cx="2071325" cy="2403875"/>
          </a:xfrm>
          <a:custGeom>
            <a:avLst/>
            <a:gdLst/>
            <a:ahLst/>
            <a:cxnLst/>
            <a:rect l="l" t="t" r="r" b="b"/>
            <a:pathLst>
              <a:path w="82853" h="96155" extrusionOk="0">
                <a:moveTo>
                  <a:pt x="6496" y="2260"/>
                </a:moveTo>
                <a:cubicBezTo>
                  <a:pt x="9838" y="-8034"/>
                  <a:pt x="22805" y="21778"/>
                  <a:pt x="26548" y="28729"/>
                </a:cubicBezTo>
                <a:cubicBezTo>
                  <a:pt x="30291" y="35681"/>
                  <a:pt x="26415" y="40360"/>
                  <a:pt x="28955" y="43969"/>
                </a:cubicBezTo>
                <a:cubicBezTo>
                  <a:pt x="31495" y="47579"/>
                  <a:pt x="38847" y="46777"/>
                  <a:pt x="41788" y="50386"/>
                </a:cubicBezTo>
                <a:cubicBezTo>
                  <a:pt x="44729" y="53996"/>
                  <a:pt x="42992" y="62685"/>
                  <a:pt x="46601" y="65626"/>
                </a:cubicBezTo>
                <a:cubicBezTo>
                  <a:pt x="50211" y="68567"/>
                  <a:pt x="57830" y="64824"/>
                  <a:pt x="63445" y="68032"/>
                </a:cubicBezTo>
                <a:cubicBezTo>
                  <a:pt x="69060" y="71241"/>
                  <a:pt x="89782" y="81134"/>
                  <a:pt x="80290" y="84877"/>
                </a:cubicBezTo>
                <a:cubicBezTo>
                  <a:pt x="70799" y="88620"/>
                  <a:pt x="18795" y="104261"/>
                  <a:pt x="6496" y="90491"/>
                </a:cubicBezTo>
                <a:cubicBezTo>
                  <a:pt x="-5803" y="76722"/>
                  <a:pt x="3154" y="12554"/>
                  <a:pt x="6496" y="2260"/>
                </a:cubicBezTo>
                <a:close/>
              </a:path>
            </a:pathLst>
          </a:custGeom>
          <a:solidFill>
            <a:schemeClr val="lt2"/>
          </a:solidFill>
          <a:ln>
            <a:noFill/>
          </a:ln>
        </p:spPr>
      </p:sp>
      <p:sp>
        <p:nvSpPr>
          <p:cNvPr id="3309" name="Google Shape;3309;p15"/>
          <p:cNvSpPr/>
          <p:nvPr/>
        </p:nvSpPr>
        <p:spPr>
          <a:xfrm>
            <a:off x="6875981" y="-653879"/>
            <a:ext cx="3311399" cy="4144638"/>
          </a:xfrm>
          <a:custGeom>
            <a:avLst/>
            <a:gdLst/>
            <a:ahLst/>
            <a:cxnLst/>
            <a:rect l="l" t="t" r="r" b="b"/>
            <a:pathLst>
              <a:path w="87725" h="109799" extrusionOk="0">
                <a:moveTo>
                  <a:pt x="3340" y="8686"/>
                </a:moveTo>
                <a:cubicBezTo>
                  <a:pt x="-7622" y="12563"/>
                  <a:pt x="11361" y="24060"/>
                  <a:pt x="17778" y="31145"/>
                </a:cubicBezTo>
                <a:cubicBezTo>
                  <a:pt x="24195" y="38230"/>
                  <a:pt x="35959" y="41840"/>
                  <a:pt x="41841" y="51198"/>
                </a:cubicBezTo>
                <a:cubicBezTo>
                  <a:pt x="47723" y="60556"/>
                  <a:pt x="47723" y="78203"/>
                  <a:pt x="53070" y="87293"/>
                </a:cubicBezTo>
                <a:cubicBezTo>
                  <a:pt x="58417" y="96384"/>
                  <a:pt x="68845" y="118976"/>
                  <a:pt x="73925" y="105741"/>
                </a:cubicBezTo>
                <a:cubicBezTo>
                  <a:pt x="79005" y="92506"/>
                  <a:pt x="95314" y="24060"/>
                  <a:pt x="83550" y="7884"/>
                </a:cubicBezTo>
                <a:cubicBezTo>
                  <a:pt x="71786" y="-8292"/>
                  <a:pt x="14302" y="4809"/>
                  <a:pt x="3340" y="8686"/>
                </a:cubicBezTo>
                <a:close/>
              </a:path>
            </a:pathLst>
          </a:custGeom>
          <a:solidFill>
            <a:schemeClr val="accent3"/>
          </a:solidFill>
          <a:ln>
            <a:noFill/>
          </a:ln>
        </p:spPr>
      </p:sp>
      <p:pic>
        <p:nvPicPr>
          <p:cNvPr id="3310" name="Google Shape;3310;p15"/>
          <p:cNvPicPr preferRelativeResize="0"/>
          <p:nvPr/>
        </p:nvPicPr>
        <p:blipFill>
          <a:blip r:embed="rId2">
            <a:alphaModFix/>
          </a:blip>
          <a:stretch>
            <a:fillRect/>
          </a:stretch>
        </p:blipFill>
        <p:spPr>
          <a:xfrm>
            <a:off x="0" y="0"/>
            <a:ext cx="9144000" cy="5143500"/>
          </a:xfrm>
          <a:prstGeom prst="rect">
            <a:avLst/>
          </a:prstGeom>
          <a:noFill/>
          <a:ln>
            <a:noFill/>
          </a:ln>
        </p:spPr>
      </p:pic>
      <p:grpSp>
        <p:nvGrpSpPr>
          <p:cNvPr id="3311" name="Google Shape;3311;p15"/>
          <p:cNvGrpSpPr/>
          <p:nvPr/>
        </p:nvGrpSpPr>
        <p:grpSpPr>
          <a:xfrm rot="-3555206">
            <a:off x="8676544" y="1113744"/>
            <a:ext cx="201703" cy="313099"/>
            <a:chOff x="1036425" y="2562175"/>
            <a:chExt cx="119850" cy="186050"/>
          </a:xfrm>
        </p:grpSpPr>
        <p:sp>
          <p:nvSpPr>
            <p:cNvPr id="3312" name="Google Shape;3312;p15"/>
            <p:cNvSpPr/>
            <p:nvPr/>
          </p:nvSpPr>
          <p:spPr>
            <a:xfrm>
              <a:off x="1036425" y="2562175"/>
              <a:ext cx="119850" cy="111300"/>
            </a:xfrm>
            <a:custGeom>
              <a:avLst/>
              <a:gdLst/>
              <a:ahLst/>
              <a:cxnLst/>
              <a:rect l="l" t="t" r="r" b="b"/>
              <a:pathLst>
                <a:path w="4794" h="4452" extrusionOk="0">
                  <a:moveTo>
                    <a:pt x="4634" y="1"/>
                  </a:moveTo>
                  <a:cubicBezTo>
                    <a:pt x="4634" y="1"/>
                    <a:pt x="4611" y="1"/>
                    <a:pt x="4588" y="24"/>
                  </a:cubicBezTo>
                  <a:cubicBezTo>
                    <a:pt x="4064" y="298"/>
                    <a:pt x="3607" y="572"/>
                    <a:pt x="3173" y="845"/>
                  </a:cubicBezTo>
                  <a:lnTo>
                    <a:pt x="2671" y="1165"/>
                  </a:lnTo>
                  <a:cubicBezTo>
                    <a:pt x="2101" y="1530"/>
                    <a:pt x="1667" y="1827"/>
                    <a:pt x="1302" y="2124"/>
                  </a:cubicBezTo>
                  <a:cubicBezTo>
                    <a:pt x="1028" y="2329"/>
                    <a:pt x="822" y="2535"/>
                    <a:pt x="617" y="2717"/>
                  </a:cubicBezTo>
                  <a:cubicBezTo>
                    <a:pt x="526" y="2808"/>
                    <a:pt x="434" y="2923"/>
                    <a:pt x="366" y="3014"/>
                  </a:cubicBezTo>
                  <a:cubicBezTo>
                    <a:pt x="275" y="3105"/>
                    <a:pt x="206" y="3196"/>
                    <a:pt x="160" y="3311"/>
                  </a:cubicBezTo>
                  <a:cubicBezTo>
                    <a:pt x="46" y="3516"/>
                    <a:pt x="1" y="3699"/>
                    <a:pt x="23" y="3858"/>
                  </a:cubicBezTo>
                  <a:cubicBezTo>
                    <a:pt x="69" y="4041"/>
                    <a:pt x="183" y="4201"/>
                    <a:pt x="389" y="4315"/>
                  </a:cubicBezTo>
                  <a:cubicBezTo>
                    <a:pt x="457" y="4383"/>
                    <a:pt x="548" y="4406"/>
                    <a:pt x="663" y="4429"/>
                  </a:cubicBezTo>
                  <a:cubicBezTo>
                    <a:pt x="731" y="4452"/>
                    <a:pt x="799" y="4452"/>
                    <a:pt x="868" y="4452"/>
                  </a:cubicBezTo>
                  <a:lnTo>
                    <a:pt x="959" y="4452"/>
                  </a:lnTo>
                  <a:cubicBezTo>
                    <a:pt x="1142" y="4429"/>
                    <a:pt x="1324" y="4361"/>
                    <a:pt x="1530" y="4246"/>
                  </a:cubicBezTo>
                  <a:cubicBezTo>
                    <a:pt x="1735" y="4155"/>
                    <a:pt x="1918" y="3995"/>
                    <a:pt x="2146" y="3790"/>
                  </a:cubicBezTo>
                  <a:cubicBezTo>
                    <a:pt x="2329" y="3630"/>
                    <a:pt x="2511" y="3425"/>
                    <a:pt x="2740" y="3174"/>
                  </a:cubicBezTo>
                  <a:cubicBezTo>
                    <a:pt x="3082" y="2763"/>
                    <a:pt x="3424" y="2306"/>
                    <a:pt x="3812" y="1713"/>
                  </a:cubicBezTo>
                  <a:cubicBezTo>
                    <a:pt x="4064" y="1348"/>
                    <a:pt x="4292" y="960"/>
                    <a:pt x="4588" y="480"/>
                  </a:cubicBezTo>
                  <a:lnTo>
                    <a:pt x="4657" y="343"/>
                  </a:lnTo>
                  <a:lnTo>
                    <a:pt x="4703" y="252"/>
                  </a:lnTo>
                  <a:lnTo>
                    <a:pt x="4748" y="161"/>
                  </a:lnTo>
                  <a:cubicBezTo>
                    <a:pt x="4794" y="115"/>
                    <a:pt x="4771" y="69"/>
                    <a:pt x="4725" y="47"/>
                  </a:cubicBezTo>
                  <a:cubicBezTo>
                    <a:pt x="4725" y="24"/>
                    <a:pt x="4703" y="24"/>
                    <a:pt x="4703" y="24"/>
                  </a:cubicBezTo>
                  <a:cubicBezTo>
                    <a:pt x="4680" y="24"/>
                    <a:pt x="4657" y="1"/>
                    <a:pt x="4634"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15"/>
            <p:cNvSpPr/>
            <p:nvPr/>
          </p:nvSpPr>
          <p:spPr>
            <a:xfrm>
              <a:off x="1095200" y="2640925"/>
              <a:ext cx="51375" cy="107300"/>
            </a:xfrm>
            <a:custGeom>
              <a:avLst/>
              <a:gdLst/>
              <a:ahLst/>
              <a:cxnLst/>
              <a:rect l="l" t="t" r="r" b="b"/>
              <a:pathLst>
                <a:path w="2055" h="4292" extrusionOk="0">
                  <a:moveTo>
                    <a:pt x="1918" y="1"/>
                  </a:moveTo>
                  <a:cubicBezTo>
                    <a:pt x="1895" y="24"/>
                    <a:pt x="1895" y="24"/>
                    <a:pt x="1895" y="46"/>
                  </a:cubicBezTo>
                  <a:cubicBezTo>
                    <a:pt x="1849" y="46"/>
                    <a:pt x="1827" y="69"/>
                    <a:pt x="1827" y="92"/>
                  </a:cubicBezTo>
                  <a:cubicBezTo>
                    <a:pt x="1781" y="138"/>
                    <a:pt x="1758" y="183"/>
                    <a:pt x="1735" y="229"/>
                  </a:cubicBezTo>
                  <a:cubicBezTo>
                    <a:pt x="1598" y="457"/>
                    <a:pt x="1439" y="663"/>
                    <a:pt x="1302" y="868"/>
                  </a:cubicBezTo>
                  <a:lnTo>
                    <a:pt x="1279" y="914"/>
                  </a:lnTo>
                  <a:cubicBezTo>
                    <a:pt x="1096" y="1165"/>
                    <a:pt x="936" y="1393"/>
                    <a:pt x="822" y="1599"/>
                  </a:cubicBezTo>
                  <a:cubicBezTo>
                    <a:pt x="617" y="1895"/>
                    <a:pt x="480" y="2146"/>
                    <a:pt x="343" y="2420"/>
                  </a:cubicBezTo>
                  <a:cubicBezTo>
                    <a:pt x="183" y="2717"/>
                    <a:pt x="92" y="2991"/>
                    <a:pt x="46" y="3242"/>
                  </a:cubicBezTo>
                  <a:cubicBezTo>
                    <a:pt x="1" y="3356"/>
                    <a:pt x="1" y="3493"/>
                    <a:pt x="1" y="3607"/>
                  </a:cubicBezTo>
                  <a:cubicBezTo>
                    <a:pt x="1" y="3721"/>
                    <a:pt x="23" y="3813"/>
                    <a:pt x="69" y="3904"/>
                  </a:cubicBezTo>
                  <a:cubicBezTo>
                    <a:pt x="115" y="3995"/>
                    <a:pt x="183" y="4087"/>
                    <a:pt x="275" y="4155"/>
                  </a:cubicBezTo>
                  <a:cubicBezTo>
                    <a:pt x="343" y="4201"/>
                    <a:pt x="434" y="4246"/>
                    <a:pt x="526" y="4269"/>
                  </a:cubicBezTo>
                  <a:cubicBezTo>
                    <a:pt x="571" y="4269"/>
                    <a:pt x="617" y="4292"/>
                    <a:pt x="640" y="4292"/>
                  </a:cubicBezTo>
                  <a:cubicBezTo>
                    <a:pt x="685" y="4292"/>
                    <a:pt x="731" y="4269"/>
                    <a:pt x="777" y="4269"/>
                  </a:cubicBezTo>
                  <a:cubicBezTo>
                    <a:pt x="845" y="4246"/>
                    <a:pt x="914" y="4223"/>
                    <a:pt x="982" y="4178"/>
                  </a:cubicBezTo>
                  <a:cubicBezTo>
                    <a:pt x="1142" y="4041"/>
                    <a:pt x="1256" y="3881"/>
                    <a:pt x="1324" y="3721"/>
                  </a:cubicBezTo>
                  <a:cubicBezTo>
                    <a:pt x="1461" y="3516"/>
                    <a:pt x="1530" y="3265"/>
                    <a:pt x="1598" y="3059"/>
                  </a:cubicBezTo>
                  <a:cubicBezTo>
                    <a:pt x="1667" y="2854"/>
                    <a:pt x="1713" y="2603"/>
                    <a:pt x="1781" y="2283"/>
                  </a:cubicBezTo>
                  <a:cubicBezTo>
                    <a:pt x="1872" y="1827"/>
                    <a:pt x="1941" y="1348"/>
                    <a:pt x="2009" y="777"/>
                  </a:cubicBezTo>
                  <a:cubicBezTo>
                    <a:pt x="2032" y="526"/>
                    <a:pt x="2032" y="298"/>
                    <a:pt x="2055" y="92"/>
                  </a:cubicBezTo>
                  <a:cubicBezTo>
                    <a:pt x="2055" y="69"/>
                    <a:pt x="2055" y="46"/>
                    <a:pt x="2032" y="24"/>
                  </a:cubicBezTo>
                  <a:cubicBezTo>
                    <a:pt x="2032" y="24"/>
                    <a:pt x="2009" y="1"/>
                    <a:pt x="1986"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4" name="Google Shape;3314;p15"/>
          <p:cNvGrpSpPr/>
          <p:nvPr/>
        </p:nvGrpSpPr>
        <p:grpSpPr>
          <a:xfrm rot="-6298890">
            <a:off x="8076988" y="231517"/>
            <a:ext cx="909378" cy="770294"/>
            <a:chOff x="6536750" y="766975"/>
            <a:chExt cx="776100" cy="657400"/>
          </a:xfrm>
        </p:grpSpPr>
        <p:sp>
          <p:nvSpPr>
            <p:cNvPr id="3315" name="Google Shape;3315;p15"/>
            <p:cNvSpPr/>
            <p:nvPr/>
          </p:nvSpPr>
          <p:spPr>
            <a:xfrm>
              <a:off x="6536750" y="766975"/>
              <a:ext cx="776100" cy="657400"/>
            </a:xfrm>
            <a:custGeom>
              <a:avLst/>
              <a:gdLst/>
              <a:ahLst/>
              <a:cxnLst/>
              <a:rect l="l" t="t" r="r" b="b"/>
              <a:pathLst>
                <a:path w="31044" h="26296" extrusionOk="0">
                  <a:moveTo>
                    <a:pt x="27391" y="1"/>
                  </a:moveTo>
                  <a:cubicBezTo>
                    <a:pt x="27072" y="1"/>
                    <a:pt x="26706" y="46"/>
                    <a:pt x="26364" y="160"/>
                  </a:cubicBezTo>
                  <a:cubicBezTo>
                    <a:pt x="25907" y="275"/>
                    <a:pt x="25474" y="480"/>
                    <a:pt x="25017" y="800"/>
                  </a:cubicBezTo>
                  <a:lnTo>
                    <a:pt x="24994" y="800"/>
                  </a:lnTo>
                  <a:cubicBezTo>
                    <a:pt x="24789" y="754"/>
                    <a:pt x="24584" y="731"/>
                    <a:pt x="24378" y="708"/>
                  </a:cubicBezTo>
                  <a:cubicBezTo>
                    <a:pt x="24196" y="685"/>
                    <a:pt x="24013" y="685"/>
                    <a:pt x="23830" y="685"/>
                  </a:cubicBezTo>
                  <a:cubicBezTo>
                    <a:pt x="22666" y="685"/>
                    <a:pt x="21457" y="1028"/>
                    <a:pt x="20110" y="1713"/>
                  </a:cubicBezTo>
                  <a:cubicBezTo>
                    <a:pt x="19539" y="2032"/>
                    <a:pt x="18946" y="2374"/>
                    <a:pt x="18284" y="2854"/>
                  </a:cubicBezTo>
                  <a:cubicBezTo>
                    <a:pt x="17987" y="3059"/>
                    <a:pt x="17690" y="3265"/>
                    <a:pt x="17416" y="3493"/>
                  </a:cubicBezTo>
                  <a:cubicBezTo>
                    <a:pt x="17097" y="3721"/>
                    <a:pt x="16800" y="3949"/>
                    <a:pt x="16503" y="4178"/>
                  </a:cubicBezTo>
                  <a:cubicBezTo>
                    <a:pt x="15636" y="4862"/>
                    <a:pt x="14746" y="5593"/>
                    <a:pt x="13764" y="6415"/>
                  </a:cubicBezTo>
                  <a:cubicBezTo>
                    <a:pt x="13719" y="6460"/>
                    <a:pt x="13673" y="6483"/>
                    <a:pt x="13627" y="6529"/>
                  </a:cubicBezTo>
                  <a:cubicBezTo>
                    <a:pt x="13605" y="6529"/>
                    <a:pt x="13605" y="6552"/>
                    <a:pt x="13605" y="6552"/>
                  </a:cubicBezTo>
                  <a:cubicBezTo>
                    <a:pt x="13513" y="6620"/>
                    <a:pt x="13445" y="6688"/>
                    <a:pt x="13376" y="6757"/>
                  </a:cubicBezTo>
                  <a:lnTo>
                    <a:pt x="13308" y="6825"/>
                  </a:lnTo>
                  <a:cubicBezTo>
                    <a:pt x="13194" y="6917"/>
                    <a:pt x="13057" y="7031"/>
                    <a:pt x="12943" y="7122"/>
                  </a:cubicBezTo>
                  <a:cubicBezTo>
                    <a:pt x="11756" y="8172"/>
                    <a:pt x="10637" y="9245"/>
                    <a:pt x="9587" y="10341"/>
                  </a:cubicBezTo>
                  <a:cubicBezTo>
                    <a:pt x="8537" y="11413"/>
                    <a:pt x="7510" y="12577"/>
                    <a:pt x="6506" y="13787"/>
                  </a:cubicBezTo>
                  <a:cubicBezTo>
                    <a:pt x="6301" y="14015"/>
                    <a:pt x="6118" y="14244"/>
                    <a:pt x="5935" y="14472"/>
                  </a:cubicBezTo>
                  <a:cubicBezTo>
                    <a:pt x="5821" y="14563"/>
                    <a:pt x="5707" y="14654"/>
                    <a:pt x="5616" y="14769"/>
                  </a:cubicBezTo>
                  <a:lnTo>
                    <a:pt x="5456" y="14928"/>
                  </a:lnTo>
                  <a:cubicBezTo>
                    <a:pt x="5296" y="15111"/>
                    <a:pt x="5182" y="15316"/>
                    <a:pt x="5114" y="15545"/>
                  </a:cubicBezTo>
                  <a:cubicBezTo>
                    <a:pt x="4634" y="16161"/>
                    <a:pt x="4155" y="16823"/>
                    <a:pt x="3698" y="17462"/>
                  </a:cubicBezTo>
                  <a:cubicBezTo>
                    <a:pt x="3288" y="18055"/>
                    <a:pt x="2854" y="18695"/>
                    <a:pt x="2420" y="19379"/>
                  </a:cubicBezTo>
                  <a:cubicBezTo>
                    <a:pt x="2215" y="19699"/>
                    <a:pt x="2009" y="20018"/>
                    <a:pt x="1804" y="20361"/>
                  </a:cubicBezTo>
                  <a:cubicBezTo>
                    <a:pt x="1599" y="20703"/>
                    <a:pt x="1370" y="21046"/>
                    <a:pt x="1165" y="21388"/>
                  </a:cubicBezTo>
                  <a:cubicBezTo>
                    <a:pt x="1119" y="21502"/>
                    <a:pt x="1051" y="21616"/>
                    <a:pt x="982" y="21707"/>
                  </a:cubicBezTo>
                  <a:cubicBezTo>
                    <a:pt x="982" y="21707"/>
                    <a:pt x="959" y="21799"/>
                    <a:pt x="937" y="21799"/>
                  </a:cubicBezTo>
                  <a:cubicBezTo>
                    <a:pt x="754" y="22027"/>
                    <a:pt x="594" y="22278"/>
                    <a:pt x="457" y="22529"/>
                  </a:cubicBezTo>
                  <a:cubicBezTo>
                    <a:pt x="252" y="22894"/>
                    <a:pt x="138" y="23260"/>
                    <a:pt x="92" y="23625"/>
                  </a:cubicBezTo>
                  <a:cubicBezTo>
                    <a:pt x="1" y="24287"/>
                    <a:pt x="183" y="24971"/>
                    <a:pt x="640" y="25474"/>
                  </a:cubicBezTo>
                  <a:cubicBezTo>
                    <a:pt x="1096" y="25999"/>
                    <a:pt x="1735" y="26295"/>
                    <a:pt x="2443" y="26295"/>
                  </a:cubicBezTo>
                  <a:cubicBezTo>
                    <a:pt x="2808" y="26295"/>
                    <a:pt x="3151" y="26227"/>
                    <a:pt x="3539" y="26090"/>
                  </a:cubicBezTo>
                  <a:cubicBezTo>
                    <a:pt x="3790" y="25999"/>
                    <a:pt x="4018" y="25885"/>
                    <a:pt x="4201" y="25770"/>
                  </a:cubicBezTo>
                  <a:cubicBezTo>
                    <a:pt x="4246" y="25770"/>
                    <a:pt x="4292" y="25748"/>
                    <a:pt x="4338" y="25748"/>
                  </a:cubicBezTo>
                  <a:cubicBezTo>
                    <a:pt x="4452" y="25702"/>
                    <a:pt x="4566" y="25656"/>
                    <a:pt x="4680" y="25633"/>
                  </a:cubicBezTo>
                  <a:cubicBezTo>
                    <a:pt x="5068" y="25496"/>
                    <a:pt x="5456" y="25360"/>
                    <a:pt x="5821" y="25223"/>
                  </a:cubicBezTo>
                  <a:cubicBezTo>
                    <a:pt x="6186" y="25086"/>
                    <a:pt x="6552" y="24949"/>
                    <a:pt x="6917" y="24812"/>
                  </a:cubicBezTo>
                  <a:cubicBezTo>
                    <a:pt x="7647" y="24515"/>
                    <a:pt x="8355" y="24241"/>
                    <a:pt x="9040" y="23944"/>
                  </a:cubicBezTo>
                  <a:cubicBezTo>
                    <a:pt x="10432" y="23328"/>
                    <a:pt x="11847" y="22643"/>
                    <a:pt x="13194" y="21913"/>
                  </a:cubicBezTo>
                  <a:cubicBezTo>
                    <a:pt x="14381" y="21274"/>
                    <a:pt x="15545" y="20612"/>
                    <a:pt x="16640" y="19927"/>
                  </a:cubicBezTo>
                  <a:cubicBezTo>
                    <a:pt x="16846" y="20087"/>
                    <a:pt x="17097" y="20224"/>
                    <a:pt x="17371" y="20292"/>
                  </a:cubicBezTo>
                  <a:cubicBezTo>
                    <a:pt x="17599" y="20384"/>
                    <a:pt x="17850" y="20429"/>
                    <a:pt x="18124" y="20429"/>
                  </a:cubicBezTo>
                  <a:cubicBezTo>
                    <a:pt x="18170" y="20429"/>
                    <a:pt x="18215" y="20452"/>
                    <a:pt x="18284" y="20452"/>
                  </a:cubicBezTo>
                  <a:cubicBezTo>
                    <a:pt x="18466" y="20452"/>
                    <a:pt x="18672" y="20429"/>
                    <a:pt x="18877" y="20384"/>
                  </a:cubicBezTo>
                  <a:cubicBezTo>
                    <a:pt x="19060" y="20361"/>
                    <a:pt x="19242" y="20315"/>
                    <a:pt x="19402" y="20269"/>
                  </a:cubicBezTo>
                  <a:cubicBezTo>
                    <a:pt x="19585" y="20224"/>
                    <a:pt x="19745" y="20155"/>
                    <a:pt x="19904" y="20110"/>
                  </a:cubicBezTo>
                  <a:cubicBezTo>
                    <a:pt x="20475" y="19904"/>
                    <a:pt x="21046" y="19608"/>
                    <a:pt x="21662" y="19242"/>
                  </a:cubicBezTo>
                  <a:cubicBezTo>
                    <a:pt x="22141" y="18946"/>
                    <a:pt x="22621" y="18603"/>
                    <a:pt x="23191" y="18170"/>
                  </a:cubicBezTo>
                  <a:cubicBezTo>
                    <a:pt x="23671" y="17782"/>
                    <a:pt x="24104" y="17394"/>
                    <a:pt x="24492" y="17074"/>
                  </a:cubicBezTo>
                  <a:lnTo>
                    <a:pt x="25063" y="16572"/>
                  </a:lnTo>
                  <a:cubicBezTo>
                    <a:pt x="25268" y="16366"/>
                    <a:pt x="25497" y="16161"/>
                    <a:pt x="25702" y="15956"/>
                  </a:cubicBezTo>
                  <a:cubicBezTo>
                    <a:pt x="26181" y="15499"/>
                    <a:pt x="26615" y="15043"/>
                    <a:pt x="27026" y="14563"/>
                  </a:cubicBezTo>
                  <a:cubicBezTo>
                    <a:pt x="27460" y="14038"/>
                    <a:pt x="27848" y="13513"/>
                    <a:pt x="28190" y="12988"/>
                  </a:cubicBezTo>
                  <a:cubicBezTo>
                    <a:pt x="28464" y="12577"/>
                    <a:pt x="28715" y="12167"/>
                    <a:pt x="28898" y="11756"/>
                  </a:cubicBezTo>
                  <a:cubicBezTo>
                    <a:pt x="29149" y="11208"/>
                    <a:pt x="29331" y="10729"/>
                    <a:pt x="29445" y="10249"/>
                  </a:cubicBezTo>
                  <a:cubicBezTo>
                    <a:pt x="29605" y="9473"/>
                    <a:pt x="29560" y="8766"/>
                    <a:pt x="29331" y="8126"/>
                  </a:cubicBezTo>
                  <a:cubicBezTo>
                    <a:pt x="29377" y="7921"/>
                    <a:pt x="29423" y="7716"/>
                    <a:pt x="29468" y="7510"/>
                  </a:cubicBezTo>
                  <a:cubicBezTo>
                    <a:pt x="29514" y="7350"/>
                    <a:pt x="29537" y="7168"/>
                    <a:pt x="29560" y="6985"/>
                  </a:cubicBezTo>
                  <a:cubicBezTo>
                    <a:pt x="29582" y="6780"/>
                    <a:pt x="29582" y="6552"/>
                    <a:pt x="29582" y="6346"/>
                  </a:cubicBezTo>
                  <a:cubicBezTo>
                    <a:pt x="29788" y="6141"/>
                    <a:pt x="29993" y="5935"/>
                    <a:pt x="30176" y="5707"/>
                  </a:cubicBezTo>
                  <a:cubicBezTo>
                    <a:pt x="30495" y="5296"/>
                    <a:pt x="30724" y="4885"/>
                    <a:pt x="30861" y="4429"/>
                  </a:cubicBezTo>
                  <a:cubicBezTo>
                    <a:pt x="31020" y="3927"/>
                    <a:pt x="31043" y="3379"/>
                    <a:pt x="30929" y="2854"/>
                  </a:cubicBezTo>
                  <a:cubicBezTo>
                    <a:pt x="30815" y="2260"/>
                    <a:pt x="30541" y="1735"/>
                    <a:pt x="30130" y="1256"/>
                  </a:cubicBezTo>
                  <a:cubicBezTo>
                    <a:pt x="30107" y="1256"/>
                    <a:pt x="30084" y="1233"/>
                    <a:pt x="30084" y="1210"/>
                  </a:cubicBezTo>
                  <a:cubicBezTo>
                    <a:pt x="29833" y="959"/>
                    <a:pt x="29582" y="731"/>
                    <a:pt x="29308" y="571"/>
                  </a:cubicBezTo>
                  <a:cubicBezTo>
                    <a:pt x="28875" y="297"/>
                    <a:pt x="28418" y="115"/>
                    <a:pt x="27916" y="46"/>
                  </a:cubicBezTo>
                  <a:cubicBezTo>
                    <a:pt x="27756" y="23"/>
                    <a:pt x="27574" y="1"/>
                    <a:pt x="27391"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15"/>
            <p:cNvSpPr/>
            <p:nvPr/>
          </p:nvSpPr>
          <p:spPr>
            <a:xfrm>
              <a:off x="6909375" y="832600"/>
              <a:ext cx="317300" cy="304750"/>
            </a:xfrm>
            <a:custGeom>
              <a:avLst/>
              <a:gdLst/>
              <a:ahLst/>
              <a:cxnLst/>
              <a:rect l="l" t="t" r="r" b="b"/>
              <a:pathLst>
                <a:path w="12692" h="12190" extrusionOk="0">
                  <a:moveTo>
                    <a:pt x="8720" y="1"/>
                  </a:moveTo>
                  <a:cubicBezTo>
                    <a:pt x="8537" y="23"/>
                    <a:pt x="8378" y="23"/>
                    <a:pt x="8218" y="69"/>
                  </a:cubicBezTo>
                  <a:cubicBezTo>
                    <a:pt x="8058" y="92"/>
                    <a:pt x="7875" y="138"/>
                    <a:pt x="7693" y="206"/>
                  </a:cubicBezTo>
                  <a:cubicBezTo>
                    <a:pt x="7487" y="274"/>
                    <a:pt x="7328" y="320"/>
                    <a:pt x="7168" y="389"/>
                  </a:cubicBezTo>
                  <a:cubicBezTo>
                    <a:pt x="7077" y="411"/>
                    <a:pt x="7008" y="457"/>
                    <a:pt x="6917" y="480"/>
                  </a:cubicBezTo>
                  <a:cubicBezTo>
                    <a:pt x="6848" y="503"/>
                    <a:pt x="6780" y="548"/>
                    <a:pt x="6688" y="571"/>
                  </a:cubicBezTo>
                  <a:lnTo>
                    <a:pt x="6643" y="594"/>
                  </a:lnTo>
                  <a:lnTo>
                    <a:pt x="6163" y="822"/>
                  </a:lnTo>
                  <a:cubicBezTo>
                    <a:pt x="6072" y="845"/>
                    <a:pt x="6004" y="891"/>
                    <a:pt x="5935" y="936"/>
                  </a:cubicBezTo>
                  <a:cubicBezTo>
                    <a:pt x="5867" y="959"/>
                    <a:pt x="5798" y="1005"/>
                    <a:pt x="5730" y="1051"/>
                  </a:cubicBezTo>
                  <a:lnTo>
                    <a:pt x="5684" y="1051"/>
                  </a:lnTo>
                  <a:lnTo>
                    <a:pt x="5616" y="1119"/>
                  </a:lnTo>
                  <a:cubicBezTo>
                    <a:pt x="5479" y="1187"/>
                    <a:pt x="5342" y="1279"/>
                    <a:pt x="5205" y="1347"/>
                  </a:cubicBezTo>
                  <a:lnTo>
                    <a:pt x="5228" y="1347"/>
                  </a:lnTo>
                  <a:lnTo>
                    <a:pt x="5159" y="1370"/>
                  </a:lnTo>
                  <a:lnTo>
                    <a:pt x="5114" y="1393"/>
                  </a:lnTo>
                  <a:lnTo>
                    <a:pt x="5114" y="1416"/>
                  </a:lnTo>
                  <a:lnTo>
                    <a:pt x="5091" y="1416"/>
                  </a:lnTo>
                  <a:lnTo>
                    <a:pt x="5068" y="1439"/>
                  </a:lnTo>
                  <a:cubicBezTo>
                    <a:pt x="4931" y="1530"/>
                    <a:pt x="4771" y="1621"/>
                    <a:pt x="4634" y="1712"/>
                  </a:cubicBezTo>
                  <a:cubicBezTo>
                    <a:pt x="4497" y="1804"/>
                    <a:pt x="4337" y="1918"/>
                    <a:pt x="4201" y="2009"/>
                  </a:cubicBezTo>
                  <a:cubicBezTo>
                    <a:pt x="4109" y="2100"/>
                    <a:pt x="3995" y="2169"/>
                    <a:pt x="3904" y="2260"/>
                  </a:cubicBezTo>
                  <a:lnTo>
                    <a:pt x="3790" y="2329"/>
                  </a:lnTo>
                  <a:cubicBezTo>
                    <a:pt x="3653" y="2443"/>
                    <a:pt x="3516" y="2557"/>
                    <a:pt x="3356" y="2671"/>
                  </a:cubicBezTo>
                  <a:cubicBezTo>
                    <a:pt x="3219" y="2762"/>
                    <a:pt x="3105" y="2854"/>
                    <a:pt x="2968" y="2968"/>
                  </a:cubicBezTo>
                  <a:lnTo>
                    <a:pt x="2922" y="2991"/>
                  </a:lnTo>
                  <a:cubicBezTo>
                    <a:pt x="2854" y="3059"/>
                    <a:pt x="2785" y="3105"/>
                    <a:pt x="2717" y="3150"/>
                  </a:cubicBezTo>
                  <a:cubicBezTo>
                    <a:pt x="2648" y="3196"/>
                    <a:pt x="2603" y="3242"/>
                    <a:pt x="2557" y="3287"/>
                  </a:cubicBezTo>
                  <a:lnTo>
                    <a:pt x="2489" y="3333"/>
                  </a:lnTo>
                  <a:cubicBezTo>
                    <a:pt x="2443" y="3379"/>
                    <a:pt x="2374" y="3424"/>
                    <a:pt x="2329" y="3470"/>
                  </a:cubicBezTo>
                  <a:lnTo>
                    <a:pt x="2283" y="3538"/>
                  </a:lnTo>
                  <a:lnTo>
                    <a:pt x="2169" y="3607"/>
                  </a:lnTo>
                  <a:lnTo>
                    <a:pt x="2078" y="3698"/>
                  </a:lnTo>
                  <a:cubicBezTo>
                    <a:pt x="2032" y="3744"/>
                    <a:pt x="1986" y="3767"/>
                    <a:pt x="1941" y="3812"/>
                  </a:cubicBezTo>
                  <a:lnTo>
                    <a:pt x="1872" y="3881"/>
                  </a:lnTo>
                  <a:cubicBezTo>
                    <a:pt x="1804" y="3927"/>
                    <a:pt x="1735" y="3995"/>
                    <a:pt x="1667" y="4041"/>
                  </a:cubicBezTo>
                  <a:cubicBezTo>
                    <a:pt x="1598" y="4086"/>
                    <a:pt x="1530" y="4155"/>
                    <a:pt x="1461" y="4200"/>
                  </a:cubicBezTo>
                  <a:cubicBezTo>
                    <a:pt x="1393" y="4246"/>
                    <a:pt x="1325" y="4315"/>
                    <a:pt x="1256" y="4360"/>
                  </a:cubicBezTo>
                  <a:cubicBezTo>
                    <a:pt x="1142" y="4451"/>
                    <a:pt x="1051" y="4543"/>
                    <a:pt x="959" y="4634"/>
                  </a:cubicBezTo>
                  <a:lnTo>
                    <a:pt x="868" y="4703"/>
                  </a:lnTo>
                  <a:cubicBezTo>
                    <a:pt x="800" y="4771"/>
                    <a:pt x="731" y="4817"/>
                    <a:pt x="663" y="4885"/>
                  </a:cubicBezTo>
                  <a:cubicBezTo>
                    <a:pt x="594" y="4931"/>
                    <a:pt x="526" y="4999"/>
                    <a:pt x="457" y="5045"/>
                  </a:cubicBezTo>
                  <a:cubicBezTo>
                    <a:pt x="366" y="5136"/>
                    <a:pt x="275" y="5205"/>
                    <a:pt x="183" y="5296"/>
                  </a:cubicBezTo>
                  <a:lnTo>
                    <a:pt x="138" y="5319"/>
                  </a:lnTo>
                  <a:lnTo>
                    <a:pt x="115" y="5319"/>
                  </a:lnTo>
                  <a:cubicBezTo>
                    <a:pt x="69" y="5342"/>
                    <a:pt x="46" y="5387"/>
                    <a:pt x="23" y="5433"/>
                  </a:cubicBezTo>
                  <a:cubicBezTo>
                    <a:pt x="1" y="5479"/>
                    <a:pt x="1" y="5524"/>
                    <a:pt x="1" y="5570"/>
                  </a:cubicBezTo>
                  <a:cubicBezTo>
                    <a:pt x="23" y="5593"/>
                    <a:pt x="23" y="5593"/>
                    <a:pt x="23" y="5616"/>
                  </a:cubicBezTo>
                  <a:cubicBezTo>
                    <a:pt x="23" y="5616"/>
                    <a:pt x="46" y="5616"/>
                    <a:pt x="69" y="5638"/>
                  </a:cubicBezTo>
                  <a:cubicBezTo>
                    <a:pt x="115" y="5707"/>
                    <a:pt x="160" y="5753"/>
                    <a:pt x="229" y="5844"/>
                  </a:cubicBezTo>
                  <a:cubicBezTo>
                    <a:pt x="252" y="5889"/>
                    <a:pt x="252" y="5912"/>
                    <a:pt x="275" y="5958"/>
                  </a:cubicBezTo>
                  <a:lnTo>
                    <a:pt x="297" y="5981"/>
                  </a:lnTo>
                  <a:lnTo>
                    <a:pt x="297" y="6004"/>
                  </a:lnTo>
                  <a:lnTo>
                    <a:pt x="343" y="6049"/>
                  </a:lnTo>
                  <a:cubicBezTo>
                    <a:pt x="366" y="6095"/>
                    <a:pt x="389" y="6141"/>
                    <a:pt x="412" y="6186"/>
                  </a:cubicBezTo>
                  <a:lnTo>
                    <a:pt x="434" y="6209"/>
                  </a:lnTo>
                  <a:lnTo>
                    <a:pt x="457" y="6255"/>
                  </a:lnTo>
                  <a:cubicBezTo>
                    <a:pt x="480" y="6323"/>
                    <a:pt x="526" y="6392"/>
                    <a:pt x="571" y="6460"/>
                  </a:cubicBezTo>
                  <a:cubicBezTo>
                    <a:pt x="617" y="6551"/>
                    <a:pt x="685" y="6620"/>
                    <a:pt x="731" y="6711"/>
                  </a:cubicBezTo>
                  <a:lnTo>
                    <a:pt x="754" y="6734"/>
                  </a:lnTo>
                  <a:cubicBezTo>
                    <a:pt x="822" y="6802"/>
                    <a:pt x="868" y="6871"/>
                    <a:pt x="914" y="6939"/>
                  </a:cubicBezTo>
                  <a:cubicBezTo>
                    <a:pt x="959" y="6985"/>
                    <a:pt x="982" y="7031"/>
                    <a:pt x="1028" y="7076"/>
                  </a:cubicBezTo>
                  <a:lnTo>
                    <a:pt x="1073" y="7168"/>
                  </a:lnTo>
                  <a:cubicBezTo>
                    <a:pt x="1096" y="7213"/>
                    <a:pt x="1142" y="7259"/>
                    <a:pt x="1165" y="7282"/>
                  </a:cubicBezTo>
                  <a:lnTo>
                    <a:pt x="1233" y="7373"/>
                  </a:lnTo>
                  <a:cubicBezTo>
                    <a:pt x="1256" y="7419"/>
                    <a:pt x="1302" y="7464"/>
                    <a:pt x="1325" y="7510"/>
                  </a:cubicBezTo>
                  <a:cubicBezTo>
                    <a:pt x="1347" y="7533"/>
                    <a:pt x="1370" y="7579"/>
                    <a:pt x="1393" y="7624"/>
                  </a:cubicBezTo>
                  <a:cubicBezTo>
                    <a:pt x="1439" y="7647"/>
                    <a:pt x="1461" y="7693"/>
                    <a:pt x="1484" y="7738"/>
                  </a:cubicBezTo>
                  <a:cubicBezTo>
                    <a:pt x="1507" y="7761"/>
                    <a:pt x="1553" y="7807"/>
                    <a:pt x="1576" y="7852"/>
                  </a:cubicBezTo>
                  <a:cubicBezTo>
                    <a:pt x="1598" y="7875"/>
                    <a:pt x="1621" y="7921"/>
                    <a:pt x="1644" y="7944"/>
                  </a:cubicBezTo>
                  <a:cubicBezTo>
                    <a:pt x="1690" y="7967"/>
                    <a:pt x="1713" y="7989"/>
                    <a:pt x="1735" y="8012"/>
                  </a:cubicBezTo>
                  <a:lnTo>
                    <a:pt x="1850" y="8172"/>
                  </a:lnTo>
                  <a:lnTo>
                    <a:pt x="1872" y="8218"/>
                  </a:lnTo>
                  <a:lnTo>
                    <a:pt x="1895" y="8263"/>
                  </a:lnTo>
                  <a:cubicBezTo>
                    <a:pt x="1986" y="8377"/>
                    <a:pt x="2055" y="8514"/>
                    <a:pt x="2146" y="8629"/>
                  </a:cubicBezTo>
                  <a:lnTo>
                    <a:pt x="2169" y="8674"/>
                  </a:lnTo>
                  <a:cubicBezTo>
                    <a:pt x="2192" y="8697"/>
                    <a:pt x="2192" y="8697"/>
                    <a:pt x="2215" y="8720"/>
                  </a:cubicBezTo>
                  <a:lnTo>
                    <a:pt x="2215" y="8697"/>
                  </a:lnTo>
                  <a:cubicBezTo>
                    <a:pt x="2238" y="8743"/>
                    <a:pt x="2260" y="8765"/>
                    <a:pt x="2283" y="8788"/>
                  </a:cubicBezTo>
                  <a:cubicBezTo>
                    <a:pt x="2306" y="8834"/>
                    <a:pt x="2329" y="8857"/>
                    <a:pt x="2352" y="8880"/>
                  </a:cubicBezTo>
                  <a:cubicBezTo>
                    <a:pt x="2420" y="8948"/>
                    <a:pt x="2466" y="9017"/>
                    <a:pt x="2534" y="9108"/>
                  </a:cubicBezTo>
                  <a:cubicBezTo>
                    <a:pt x="2580" y="9176"/>
                    <a:pt x="2648" y="9245"/>
                    <a:pt x="2717" y="9313"/>
                  </a:cubicBezTo>
                  <a:lnTo>
                    <a:pt x="2763" y="9359"/>
                  </a:lnTo>
                  <a:cubicBezTo>
                    <a:pt x="2808" y="9405"/>
                    <a:pt x="2854" y="9473"/>
                    <a:pt x="2877" y="9519"/>
                  </a:cubicBezTo>
                  <a:cubicBezTo>
                    <a:pt x="2945" y="9587"/>
                    <a:pt x="2991" y="9656"/>
                    <a:pt x="3059" y="9724"/>
                  </a:cubicBezTo>
                  <a:cubicBezTo>
                    <a:pt x="3128" y="9793"/>
                    <a:pt x="3196" y="9861"/>
                    <a:pt x="3265" y="9930"/>
                  </a:cubicBezTo>
                  <a:cubicBezTo>
                    <a:pt x="3310" y="9998"/>
                    <a:pt x="3356" y="10067"/>
                    <a:pt x="3424" y="10135"/>
                  </a:cubicBezTo>
                  <a:cubicBezTo>
                    <a:pt x="3424" y="10158"/>
                    <a:pt x="3447" y="10158"/>
                    <a:pt x="3447" y="10181"/>
                  </a:cubicBezTo>
                  <a:cubicBezTo>
                    <a:pt x="3493" y="10226"/>
                    <a:pt x="3516" y="10249"/>
                    <a:pt x="3561" y="10295"/>
                  </a:cubicBezTo>
                  <a:lnTo>
                    <a:pt x="3721" y="10477"/>
                  </a:lnTo>
                  <a:lnTo>
                    <a:pt x="3767" y="10523"/>
                  </a:lnTo>
                  <a:cubicBezTo>
                    <a:pt x="3835" y="10591"/>
                    <a:pt x="3904" y="10660"/>
                    <a:pt x="3972" y="10751"/>
                  </a:cubicBezTo>
                  <a:lnTo>
                    <a:pt x="4041" y="10797"/>
                  </a:lnTo>
                  <a:lnTo>
                    <a:pt x="4109" y="10865"/>
                  </a:lnTo>
                  <a:cubicBezTo>
                    <a:pt x="4132" y="10865"/>
                    <a:pt x="4155" y="10888"/>
                    <a:pt x="4178" y="10911"/>
                  </a:cubicBezTo>
                  <a:cubicBezTo>
                    <a:pt x="4246" y="11002"/>
                    <a:pt x="4337" y="11071"/>
                    <a:pt x="4383" y="11139"/>
                  </a:cubicBezTo>
                  <a:cubicBezTo>
                    <a:pt x="4452" y="11185"/>
                    <a:pt x="4520" y="11253"/>
                    <a:pt x="4589" y="11322"/>
                  </a:cubicBezTo>
                  <a:cubicBezTo>
                    <a:pt x="4703" y="11436"/>
                    <a:pt x="4840" y="11550"/>
                    <a:pt x="4954" y="11641"/>
                  </a:cubicBezTo>
                  <a:lnTo>
                    <a:pt x="5022" y="11710"/>
                  </a:lnTo>
                  <a:cubicBezTo>
                    <a:pt x="5114" y="11778"/>
                    <a:pt x="5228" y="11870"/>
                    <a:pt x="5319" y="11961"/>
                  </a:cubicBezTo>
                  <a:cubicBezTo>
                    <a:pt x="5365" y="12007"/>
                    <a:pt x="5410" y="12052"/>
                    <a:pt x="5433" y="12098"/>
                  </a:cubicBezTo>
                  <a:cubicBezTo>
                    <a:pt x="5456" y="12121"/>
                    <a:pt x="5479" y="12144"/>
                    <a:pt x="5479" y="12189"/>
                  </a:cubicBezTo>
                  <a:cubicBezTo>
                    <a:pt x="5547" y="12189"/>
                    <a:pt x="5593" y="12144"/>
                    <a:pt x="5616" y="12098"/>
                  </a:cubicBezTo>
                  <a:cubicBezTo>
                    <a:pt x="5639" y="12098"/>
                    <a:pt x="5639" y="12098"/>
                    <a:pt x="5661" y="12075"/>
                  </a:cubicBezTo>
                  <a:cubicBezTo>
                    <a:pt x="5684" y="12052"/>
                    <a:pt x="5730" y="12029"/>
                    <a:pt x="5753" y="12007"/>
                  </a:cubicBezTo>
                  <a:lnTo>
                    <a:pt x="5798" y="11961"/>
                  </a:lnTo>
                  <a:lnTo>
                    <a:pt x="5844" y="11915"/>
                  </a:lnTo>
                  <a:lnTo>
                    <a:pt x="5958" y="11824"/>
                  </a:lnTo>
                  <a:lnTo>
                    <a:pt x="6027" y="11778"/>
                  </a:lnTo>
                  <a:cubicBezTo>
                    <a:pt x="6141" y="11710"/>
                    <a:pt x="6232" y="11619"/>
                    <a:pt x="6323" y="11550"/>
                  </a:cubicBezTo>
                  <a:lnTo>
                    <a:pt x="6460" y="11459"/>
                  </a:lnTo>
                  <a:cubicBezTo>
                    <a:pt x="6529" y="11390"/>
                    <a:pt x="6597" y="11322"/>
                    <a:pt x="6688" y="11253"/>
                  </a:cubicBezTo>
                  <a:cubicBezTo>
                    <a:pt x="6825" y="11139"/>
                    <a:pt x="6962" y="11048"/>
                    <a:pt x="7077" y="10934"/>
                  </a:cubicBezTo>
                  <a:cubicBezTo>
                    <a:pt x="7122" y="10888"/>
                    <a:pt x="7168" y="10865"/>
                    <a:pt x="7213" y="10843"/>
                  </a:cubicBezTo>
                  <a:lnTo>
                    <a:pt x="7305" y="10751"/>
                  </a:lnTo>
                  <a:cubicBezTo>
                    <a:pt x="7373" y="10706"/>
                    <a:pt x="7442" y="10637"/>
                    <a:pt x="7510" y="10591"/>
                  </a:cubicBezTo>
                  <a:cubicBezTo>
                    <a:pt x="7556" y="10569"/>
                    <a:pt x="7601" y="10523"/>
                    <a:pt x="7624" y="10500"/>
                  </a:cubicBezTo>
                  <a:lnTo>
                    <a:pt x="7716" y="10432"/>
                  </a:lnTo>
                  <a:cubicBezTo>
                    <a:pt x="7784" y="10386"/>
                    <a:pt x="7853" y="10318"/>
                    <a:pt x="7921" y="10272"/>
                  </a:cubicBezTo>
                  <a:cubicBezTo>
                    <a:pt x="7967" y="10226"/>
                    <a:pt x="8035" y="10181"/>
                    <a:pt x="8081" y="10135"/>
                  </a:cubicBezTo>
                  <a:cubicBezTo>
                    <a:pt x="8172" y="10089"/>
                    <a:pt x="8241" y="10021"/>
                    <a:pt x="8309" y="9952"/>
                  </a:cubicBezTo>
                  <a:cubicBezTo>
                    <a:pt x="8446" y="9838"/>
                    <a:pt x="8583" y="9724"/>
                    <a:pt x="8720" y="9610"/>
                  </a:cubicBezTo>
                  <a:lnTo>
                    <a:pt x="8834" y="9496"/>
                  </a:lnTo>
                  <a:cubicBezTo>
                    <a:pt x="8925" y="9427"/>
                    <a:pt x="9017" y="9336"/>
                    <a:pt x="9108" y="9245"/>
                  </a:cubicBezTo>
                  <a:cubicBezTo>
                    <a:pt x="9176" y="9199"/>
                    <a:pt x="9245" y="9153"/>
                    <a:pt x="9291" y="9085"/>
                  </a:cubicBezTo>
                  <a:cubicBezTo>
                    <a:pt x="9336" y="9062"/>
                    <a:pt x="9359" y="9039"/>
                    <a:pt x="9405" y="9017"/>
                  </a:cubicBezTo>
                  <a:cubicBezTo>
                    <a:pt x="9405" y="8994"/>
                    <a:pt x="9405" y="8994"/>
                    <a:pt x="9428" y="8971"/>
                  </a:cubicBezTo>
                  <a:cubicBezTo>
                    <a:pt x="9450" y="8948"/>
                    <a:pt x="9450" y="8925"/>
                    <a:pt x="9473" y="8880"/>
                  </a:cubicBezTo>
                  <a:cubicBezTo>
                    <a:pt x="9519" y="8857"/>
                    <a:pt x="9564" y="8811"/>
                    <a:pt x="9610" y="8765"/>
                  </a:cubicBezTo>
                  <a:cubicBezTo>
                    <a:pt x="9633" y="8743"/>
                    <a:pt x="9656" y="8720"/>
                    <a:pt x="9679" y="8697"/>
                  </a:cubicBezTo>
                  <a:lnTo>
                    <a:pt x="9724" y="8651"/>
                  </a:lnTo>
                  <a:lnTo>
                    <a:pt x="9793" y="8583"/>
                  </a:lnTo>
                  <a:cubicBezTo>
                    <a:pt x="9838" y="8560"/>
                    <a:pt x="9861" y="8537"/>
                    <a:pt x="9907" y="8492"/>
                  </a:cubicBezTo>
                  <a:cubicBezTo>
                    <a:pt x="10021" y="8377"/>
                    <a:pt x="10158" y="8263"/>
                    <a:pt x="10272" y="8126"/>
                  </a:cubicBezTo>
                  <a:lnTo>
                    <a:pt x="10318" y="8104"/>
                  </a:lnTo>
                  <a:lnTo>
                    <a:pt x="10318" y="8081"/>
                  </a:lnTo>
                  <a:lnTo>
                    <a:pt x="10386" y="8012"/>
                  </a:lnTo>
                  <a:lnTo>
                    <a:pt x="10363" y="8058"/>
                  </a:lnTo>
                  <a:cubicBezTo>
                    <a:pt x="10386" y="8012"/>
                    <a:pt x="10432" y="7967"/>
                    <a:pt x="10477" y="7921"/>
                  </a:cubicBezTo>
                  <a:lnTo>
                    <a:pt x="10569" y="7830"/>
                  </a:lnTo>
                  <a:lnTo>
                    <a:pt x="10706" y="7693"/>
                  </a:lnTo>
                  <a:cubicBezTo>
                    <a:pt x="10729" y="7670"/>
                    <a:pt x="10774" y="7624"/>
                    <a:pt x="10797" y="7579"/>
                  </a:cubicBezTo>
                  <a:cubicBezTo>
                    <a:pt x="10820" y="7556"/>
                    <a:pt x="10843" y="7533"/>
                    <a:pt x="10866" y="7510"/>
                  </a:cubicBezTo>
                  <a:lnTo>
                    <a:pt x="10934" y="7442"/>
                  </a:lnTo>
                  <a:cubicBezTo>
                    <a:pt x="10980" y="7396"/>
                    <a:pt x="11025" y="7350"/>
                    <a:pt x="11048" y="7305"/>
                  </a:cubicBezTo>
                  <a:lnTo>
                    <a:pt x="11094" y="7259"/>
                  </a:lnTo>
                  <a:cubicBezTo>
                    <a:pt x="11185" y="7145"/>
                    <a:pt x="11299" y="7008"/>
                    <a:pt x="11413" y="6871"/>
                  </a:cubicBezTo>
                  <a:cubicBezTo>
                    <a:pt x="11459" y="6802"/>
                    <a:pt x="11505" y="6734"/>
                    <a:pt x="11550" y="6666"/>
                  </a:cubicBezTo>
                  <a:lnTo>
                    <a:pt x="11573" y="6643"/>
                  </a:lnTo>
                  <a:cubicBezTo>
                    <a:pt x="11596" y="6597"/>
                    <a:pt x="11619" y="6574"/>
                    <a:pt x="11664" y="6529"/>
                  </a:cubicBezTo>
                  <a:lnTo>
                    <a:pt x="11733" y="6437"/>
                  </a:lnTo>
                  <a:lnTo>
                    <a:pt x="11801" y="6323"/>
                  </a:lnTo>
                  <a:cubicBezTo>
                    <a:pt x="11870" y="6232"/>
                    <a:pt x="11961" y="6118"/>
                    <a:pt x="12030" y="6004"/>
                  </a:cubicBezTo>
                  <a:cubicBezTo>
                    <a:pt x="12052" y="5981"/>
                    <a:pt x="12052" y="5935"/>
                    <a:pt x="12075" y="5912"/>
                  </a:cubicBezTo>
                  <a:cubicBezTo>
                    <a:pt x="12098" y="5867"/>
                    <a:pt x="12121" y="5844"/>
                    <a:pt x="12167" y="5821"/>
                  </a:cubicBezTo>
                  <a:cubicBezTo>
                    <a:pt x="12167" y="5821"/>
                    <a:pt x="12167" y="5798"/>
                    <a:pt x="12167" y="5798"/>
                  </a:cubicBezTo>
                  <a:lnTo>
                    <a:pt x="12235" y="5707"/>
                  </a:lnTo>
                  <a:lnTo>
                    <a:pt x="12281" y="5593"/>
                  </a:lnTo>
                  <a:cubicBezTo>
                    <a:pt x="12304" y="5593"/>
                    <a:pt x="12304" y="5570"/>
                    <a:pt x="12304" y="5570"/>
                  </a:cubicBezTo>
                  <a:cubicBezTo>
                    <a:pt x="12349" y="5501"/>
                    <a:pt x="12372" y="5456"/>
                    <a:pt x="12395" y="5387"/>
                  </a:cubicBezTo>
                  <a:cubicBezTo>
                    <a:pt x="12418" y="5342"/>
                    <a:pt x="12440" y="5296"/>
                    <a:pt x="12440" y="5250"/>
                  </a:cubicBezTo>
                  <a:lnTo>
                    <a:pt x="12463" y="5205"/>
                  </a:lnTo>
                  <a:cubicBezTo>
                    <a:pt x="12463" y="5159"/>
                    <a:pt x="12486" y="5113"/>
                    <a:pt x="12509" y="5068"/>
                  </a:cubicBezTo>
                  <a:cubicBezTo>
                    <a:pt x="12509" y="5045"/>
                    <a:pt x="12532" y="4999"/>
                    <a:pt x="12532" y="4954"/>
                  </a:cubicBezTo>
                  <a:cubicBezTo>
                    <a:pt x="12555" y="4885"/>
                    <a:pt x="12577" y="4817"/>
                    <a:pt x="12600" y="4748"/>
                  </a:cubicBezTo>
                  <a:lnTo>
                    <a:pt x="12600" y="4725"/>
                  </a:lnTo>
                  <a:cubicBezTo>
                    <a:pt x="12623" y="4611"/>
                    <a:pt x="12646" y="4497"/>
                    <a:pt x="12646" y="4383"/>
                  </a:cubicBezTo>
                  <a:lnTo>
                    <a:pt x="12646" y="4337"/>
                  </a:lnTo>
                  <a:lnTo>
                    <a:pt x="12669" y="4292"/>
                  </a:lnTo>
                  <a:cubicBezTo>
                    <a:pt x="12669" y="4200"/>
                    <a:pt x="12692" y="4086"/>
                    <a:pt x="12692" y="3972"/>
                  </a:cubicBezTo>
                  <a:lnTo>
                    <a:pt x="12692" y="3949"/>
                  </a:lnTo>
                  <a:lnTo>
                    <a:pt x="12669" y="3927"/>
                  </a:lnTo>
                  <a:lnTo>
                    <a:pt x="12669" y="3904"/>
                  </a:lnTo>
                  <a:lnTo>
                    <a:pt x="12669" y="3835"/>
                  </a:lnTo>
                  <a:cubicBezTo>
                    <a:pt x="12669" y="3790"/>
                    <a:pt x="12669" y="3767"/>
                    <a:pt x="12669" y="3721"/>
                  </a:cubicBezTo>
                  <a:cubicBezTo>
                    <a:pt x="12669" y="3698"/>
                    <a:pt x="12669" y="3653"/>
                    <a:pt x="12669" y="3630"/>
                  </a:cubicBezTo>
                  <a:cubicBezTo>
                    <a:pt x="12669" y="3599"/>
                    <a:pt x="12669" y="3578"/>
                    <a:pt x="12669" y="3561"/>
                  </a:cubicBezTo>
                  <a:cubicBezTo>
                    <a:pt x="12669" y="3447"/>
                    <a:pt x="12646" y="3356"/>
                    <a:pt x="12646" y="3219"/>
                  </a:cubicBezTo>
                  <a:cubicBezTo>
                    <a:pt x="12646" y="3173"/>
                    <a:pt x="12623" y="3105"/>
                    <a:pt x="12623" y="3059"/>
                  </a:cubicBezTo>
                  <a:cubicBezTo>
                    <a:pt x="12623" y="2991"/>
                    <a:pt x="12600" y="2945"/>
                    <a:pt x="12600" y="2899"/>
                  </a:cubicBezTo>
                  <a:lnTo>
                    <a:pt x="12577" y="2854"/>
                  </a:lnTo>
                  <a:cubicBezTo>
                    <a:pt x="12577" y="2808"/>
                    <a:pt x="12577" y="2785"/>
                    <a:pt x="12577" y="2762"/>
                  </a:cubicBezTo>
                  <a:cubicBezTo>
                    <a:pt x="12555" y="2740"/>
                    <a:pt x="12555" y="2740"/>
                    <a:pt x="12555" y="2740"/>
                  </a:cubicBezTo>
                  <a:cubicBezTo>
                    <a:pt x="12532" y="2717"/>
                    <a:pt x="12532" y="2694"/>
                    <a:pt x="12509" y="2671"/>
                  </a:cubicBezTo>
                  <a:cubicBezTo>
                    <a:pt x="12509" y="2648"/>
                    <a:pt x="12509" y="2648"/>
                    <a:pt x="12509" y="2625"/>
                  </a:cubicBezTo>
                  <a:lnTo>
                    <a:pt x="12509" y="2603"/>
                  </a:lnTo>
                  <a:cubicBezTo>
                    <a:pt x="12486" y="2534"/>
                    <a:pt x="12486" y="2489"/>
                    <a:pt x="12463" y="2443"/>
                  </a:cubicBezTo>
                  <a:cubicBezTo>
                    <a:pt x="12440" y="2397"/>
                    <a:pt x="12418" y="2329"/>
                    <a:pt x="12395" y="2283"/>
                  </a:cubicBezTo>
                  <a:cubicBezTo>
                    <a:pt x="12326" y="2123"/>
                    <a:pt x="12212" y="1964"/>
                    <a:pt x="12121" y="1827"/>
                  </a:cubicBezTo>
                  <a:cubicBezTo>
                    <a:pt x="12075" y="1735"/>
                    <a:pt x="12007" y="1644"/>
                    <a:pt x="11961" y="1576"/>
                  </a:cubicBezTo>
                  <a:cubicBezTo>
                    <a:pt x="11915" y="1507"/>
                    <a:pt x="11870" y="1439"/>
                    <a:pt x="11847" y="1393"/>
                  </a:cubicBezTo>
                  <a:cubicBezTo>
                    <a:pt x="11801" y="1370"/>
                    <a:pt x="11756" y="1324"/>
                    <a:pt x="11710" y="1279"/>
                  </a:cubicBezTo>
                  <a:cubicBezTo>
                    <a:pt x="11687" y="1256"/>
                    <a:pt x="11664" y="1256"/>
                    <a:pt x="11642" y="1233"/>
                  </a:cubicBezTo>
                  <a:cubicBezTo>
                    <a:pt x="11619" y="1210"/>
                    <a:pt x="11573" y="1187"/>
                    <a:pt x="11550" y="1165"/>
                  </a:cubicBezTo>
                  <a:cubicBezTo>
                    <a:pt x="11505" y="1119"/>
                    <a:pt x="11459" y="1073"/>
                    <a:pt x="11436" y="1028"/>
                  </a:cubicBezTo>
                  <a:cubicBezTo>
                    <a:pt x="11390" y="1005"/>
                    <a:pt x="11322" y="959"/>
                    <a:pt x="11276" y="936"/>
                  </a:cubicBezTo>
                  <a:lnTo>
                    <a:pt x="11231" y="891"/>
                  </a:lnTo>
                  <a:lnTo>
                    <a:pt x="11162" y="868"/>
                  </a:lnTo>
                  <a:cubicBezTo>
                    <a:pt x="11162" y="822"/>
                    <a:pt x="11162" y="799"/>
                    <a:pt x="11117" y="777"/>
                  </a:cubicBezTo>
                  <a:cubicBezTo>
                    <a:pt x="10980" y="685"/>
                    <a:pt x="10843" y="617"/>
                    <a:pt x="10706" y="526"/>
                  </a:cubicBezTo>
                  <a:cubicBezTo>
                    <a:pt x="10637" y="480"/>
                    <a:pt x="10546" y="434"/>
                    <a:pt x="10455" y="389"/>
                  </a:cubicBezTo>
                  <a:cubicBezTo>
                    <a:pt x="10386" y="366"/>
                    <a:pt x="10318" y="343"/>
                    <a:pt x="10249" y="297"/>
                  </a:cubicBezTo>
                  <a:lnTo>
                    <a:pt x="10204" y="297"/>
                  </a:lnTo>
                  <a:cubicBezTo>
                    <a:pt x="10044" y="229"/>
                    <a:pt x="9907" y="183"/>
                    <a:pt x="9770" y="160"/>
                  </a:cubicBezTo>
                  <a:cubicBezTo>
                    <a:pt x="9679" y="138"/>
                    <a:pt x="9587" y="115"/>
                    <a:pt x="9496" y="92"/>
                  </a:cubicBezTo>
                  <a:cubicBezTo>
                    <a:pt x="9405" y="69"/>
                    <a:pt x="9313" y="69"/>
                    <a:pt x="9222" y="46"/>
                  </a:cubicBezTo>
                  <a:cubicBezTo>
                    <a:pt x="9154" y="23"/>
                    <a:pt x="9062" y="23"/>
                    <a:pt x="8994" y="23"/>
                  </a:cubicBezTo>
                  <a:cubicBezTo>
                    <a:pt x="8925" y="1"/>
                    <a:pt x="8880" y="1"/>
                    <a:pt x="8811" y="1"/>
                  </a:cubicBezTo>
                  <a:close/>
                </a:path>
              </a:pathLst>
            </a:custGeom>
            <a:solidFill>
              <a:srgbClr val="F15B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15"/>
            <p:cNvSpPr/>
            <p:nvPr/>
          </p:nvSpPr>
          <p:spPr>
            <a:xfrm>
              <a:off x="6645750" y="1001500"/>
              <a:ext cx="361800" cy="335000"/>
            </a:xfrm>
            <a:custGeom>
              <a:avLst/>
              <a:gdLst/>
              <a:ahLst/>
              <a:cxnLst/>
              <a:rect l="l" t="t" r="r" b="b"/>
              <a:pathLst>
                <a:path w="14472" h="13400" extrusionOk="0">
                  <a:moveTo>
                    <a:pt x="9130" y="1"/>
                  </a:moveTo>
                  <a:cubicBezTo>
                    <a:pt x="9108" y="1"/>
                    <a:pt x="9062" y="24"/>
                    <a:pt x="9039" y="46"/>
                  </a:cubicBezTo>
                  <a:cubicBezTo>
                    <a:pt x="8994" y="92"/>
                    <a:pt x="8925" y="161"/>
                    <a:pt x="8879" y="206"/>
                  </a:cubicBezTo>
                  <a:cubicBezTo>
                    <a:pt x="8788" y="275"/>
                    <a:pt x="8720" y="343"/>
                    <a:pt x="8628" y="412"/>
                  </a:cubicBezTo>
                  <a:lnTo>
                    <a:pt x="8469" y="571"/>
                  </a:lnTo>
                  <a:lnTo>
                    <a:pt x="8423" y="594"/>
                  </a:lnTo>
                  <a:cubicBezTo>
                    <a:pt x="8377" y="617"/>
                    <a:pt x="8332" y="663"/>
                    <a:pt x="8286" y="708"/>
                  </a:cubicBezTo>
                  <a:lnTo>
                    <a:pt x="8217" y="777"/>
                  </a:lnTo>
                  <a:cubicBezTo>
                    <a:pt x="8149" y="823"/>
                    <a:pt x="8081" y="891"/>
                    <a:pt x="8012" y="960"/>
                  </a:cubicBezTo>
                  <a:cubicBezTo>
                    <a:pt x="7966" y="1005"/>
                    <a:pt x="7898" y="1074"/>
                    <a:pt x="7829" y="1142"/>
                  </a:cubicBezTo>
                  <a:cubicBezTo>
                    <a:pt x="7807" y="1165"/>
                    <a:pt x="7761" y="1211"/>
                    <a:pt x="7738" y="1233"/>
                  </a:cubicBezTo>
                  <a:lnTo>
                    <a:pt x="7670" y="1325"/>
                  </a:lnTo>
                  <a:cubicBezTo>
                    <a:pt x="7624" y="1370"/>
                    <a:pt x="7578" y="1393"/>
                    <a:pt x="7533" y="1439"/>
                  </a:cubicBezTo>
                  <a:lnTo>
                    <a:pt x="7441" y="1530"/>
                  </a:lnTo>
                  <a:cubicBezTo>
                    <a:pt x="7419" y="1553"/>
                    <a:pt x="7373" y="1599"/>
                    <a:pt x="7350" y="1621"/>
                  </a:cubicBezTo>
                  <a:cubicBezTo>
                    <a:pt x="7304" y="1667"/>
                    <a:pt x="7259" y="1713"/>
                    <a:pt x="7213" y="1758"/>
                  </a:cubicBezTo>
                  <a:cubicBezTo>
                    <a:pt x="7145" y="1827"/>
                    <a:pt x="7099" y="1873"/>
                    <a:pt x="7031" y="1941"/>
                  </a:cubicBezTo>
                  <a:lnTo>
                    <a:pt x="6962" y="2032"/>
                  </a:lnTo>
                  <a:cubicBezTo>
                    <a:pt x="6871" y="2124"/>
                    <a:pt x="6779" y="2215"/>
                    <a:pt x="6688" y="2306"/>
                  </a:cubicBezTo>
                  <a:cubicBezTo>
                    <a:pt x="6643" y="2375"/>
                    <a:pt x="6574" y="2443"/>
                    <a:pt x="6528" y="2512"/>
                  </a:cubicBezTo>
                  <a:cubicBezTo>
                    <a:pt x="6437" y="2603"/>
                    <a:pt x="6323" y="2717"/>
                    <a:pt x="6232" y="2808"/>
                  </a:cubicBezTo>
                  <a:cubicBezTo>
                    <a:pt x="6163" y="2900"/>
                    <a:pt x="6072" y="2991"/>
                    <a:pt x="5981" y="3082"/>
                  </a:cubicBezTo>
                  <a:lnTo>
                    <a:pt x="5981" y="3105"/>
                  </a:lnTo>
                  <a:lnTo>
                    <a:pt x="5958" y="3105"/>
                  </a:lnTo>
                  <a:cubicBezTo>
                    <a:pt x="5866" y="3196"/>
                    <a:pt x="5775" y="3311"/>
                    <a:pt x="5684" y="3402"/>
                  </a:cubicBezTo>
                  <a:cubicBezTo>
                    <a:pt x="5593" y="3493"/>
                    <a:pt x="5501" y="3584"/>
                    <a:pt x="5410" y="3676"/>
                  </a:cubicBezTo>
                  <a:lnTo>
                    <a:pt x="5341" y="3767"/>
                  </a:lnTo>
                  <a:lnTo>
                    <a:pt x="5296" y="3813"/>
                  </a:lnTo>
                  <a:cubicBezTo>
                    <a:pt x="5273" y="3835"/>
                    <a:pt x="5227" y="3858"/>
                    <a:pt x="5205" y="3904"/>
                  </a:cubicBezTo>
                  <a:cubicBezTo>
                    <a:pt x="5159" y="3950"/>
                    <a:pt x="5136" y="3995"/>
                    <a:pt x="5090" y="4041"/>
                  </a:cubicBezTo>
                  <a:lnTo>
                    <a:pt x="5022" y="4109"/>
                  </a:lnTo>
                  <a:cubicBezTo>
                    <a:pt x="4976" y="4178"/>
                    <a:pt x="4908" y="4224"/>
                    <a:pt x="4862" y="4292"/>
                  </a:cubicBezTo>
                  <a:cubicBezTo>
                    <a:pt x="4794" y="4360"/>
                    <a:pt x="4725" y="4429"/>
                    <a:pt x="4657" y="4520"/>
                  </a:cubicBezTo>
                  <a:cubicBezTo>
                    <a:pt x="4611" y="4566"/>
                    <a:pt x="4565" y="4612"/>
                    <a:pt x="4520" y="4680"/>
                  </a:cubicBezTo>
                  <a:lnTo>
                    <a:pt x="4474" y="4748"/>
                  </a:lnTo>
                  <a:lnTo>
                    <a:pt x="4406" y="4817"/>
                  </a:lnTo>
                  <a:cubicBezTo>
                    <a:pt x="4314" y="4931"/>
                    <a:pt x="4200" y="5068"/>
                    <a:pt x="4086" y="5182"/>
                  </a:cubicBezTo>
                  <a:cubicBezTo>
                    <a:pt x="4040" y="5251"/>
                    <a:pt x="3972" y="5319"/>
                    <a:pt x="3926" y="5388"/>
                  </a:cubicBezTo>
                  <a:lnTo>
                    <a:pt x="3903" y="5410"/>
                  </a:lnTo>
                  <a:cubicBezTo>
                    <a:pt x="3835" y="5479"/>
                    <a:pt x="3767" y="5570"/>
                    <a:pt x="3698" y="5639"/>
                  </a:cubicBezTo>
                  <a:cubicBezTo>
                    <a:pt x="3652" y="5684"/>
                    <a:pt x="3630" y="5730"/>
                    <a:pt x="3584" y="5776"/>
                  </a:cubicBezTo>
                  <a:lnTo>
                    <a:pt x="3515" y="5844"/>
                  </a:lnTo>
                  <a:cubicBezTo>
                    <a:pt x="3470" y="5913"/>
                    <a:pt x="3424" y="5958"/>
                    <a:pt x="3379" y="6004"/>
                  </a:cubicBezTo>
                  <a:lnTo>
                    <a:pt x="3333" y="6050"/>
                  </a:lnTo>
                  <a:cubicBezTo>
                    <a:pt x="3242" y="6186"/>
                    <a:pt x="3127" y="6323"/>
                    <a:pt x="2990" y="6506"/>
                  </a:cubicBezTo>
                  <a:cubicBezTo>
                    <a:pt x="2945" y="6575"/>
                    <a:pt x="2876" y="6643"/>
                    <a:pt x="2831" y="6711"/>
                  </a:cubicBezTo>
                  <a:cubicBezTo>
                    <a:pt x="2762" y="6780"/>
                    <a:pt x="2717" y="6848"/>
                    <a:pt x="2648" y="6917"/>
                  </a:cubicBezTo>
                  <a:cubicBezTo>
                    <a:pt x="2580" y="7008"/>
                    <a:pt x="2511" y="7099"/>
                    <a:pt x="2443" y="7191"/>
                  </a:cubicBezTo>
                  <a:lnTo>
                    <a:pt x="2329" y="7373"/>
                  </a:lnTo>
                  <a:cubicBezTo>
                    <a:pt x="2283" y="7419"/>
                    <a:pt x="2260" y="7465"/>
                    <a:pt x="2214" y="7510"/>
                  </a:cubicBezTo>
                  <a:lnTo>
                    <a:pt x="2146" y="7579"/>
                  </a:lnTo>
                  <a:cubicBezTo>
                    <a:pt x="2123" y="7624"/>
                    <a:pt x="2077" y="7693"/>
                    <a:pt x="2055" y="7739"/>
                  </a:cubicBezTo>
                  <a:lnTo>
                    <a:pt x="1986" y="7807"/>
                  </a:lnTo>
                  <a:lnTo>
                    <a:pt x="1986" y="7830"/>
                  </a:lnTo>
                  <a:cubicBezTo>
                    <a:pt x="1918" y="7898"/>
                    <a:pt x="1872" y="7967"/>
                    <a:pt x="1826" y="8035"/>
                  </a:cubicBezTo>
                  <a:cubicBezTo>
                    <a:pt x="1826" y="8058"/>
                    <a:pt x="1804" y="8081"/>
                    <a:pt x="1781" y="8104"/>
                  </a:cubicBezTo>
                  <a:lnTo>
                    <a:pt x="1758" y="8149"/>
                  </a:lnTo>
                  <a:lnTo>
                    <a:pt x="1712" y="8195"/>
                  </a:lnTo>
                  <a:lnTo>
                    <a:pt x="1667" y="8264"/>
                  </a:lnTo>
                  <a:cubicBezTo>
                    <a:pt x="1644" y="8309"/>
                    <a:pt x="1621" y="8332"/>
                    <a:pt x="1598" y="8378"/>
                  </a:cubicBezTo>
                  <a:cubicBezTo>
                    <a:pt x="1552" y="8423"/>
                    <a:pt x="1530" y="8469"/>
                    <a:pt x="1507" y="8515"/>
                  </a:cubicBezTo>
                  <a:cubicBezTo>
                    <a:pt x="1461" y="8560"/>
                    <a:pt x="1416" y="8629"/>
                    <a:pt x="1393" y="8674"/>
                  </a:cubicBezTo>
                  <a:lnTo>
                    <a:pt x="1347" y="8720"/>
                  </a:lnTo>
                  <a:cubicBezTo>
                    <a:pt x="1279" y="8834"/>
                    <a:pt x="1187" y="8971"/>
                    <a:pt x="1096" y="9085"/>
                  </a:cubicBezTo>
                  <a:lnTo>
                    <a:pt x="1050" y="9154"/>
                  </a:lnTo>
                  <a:cubicBezTo>
                    <a:pt x="982" y="9245"/>
                    <a:pt x="913" y="9359"/>
                    <a:pt x="845" y="9451"/>
                  </a:cubicBezTo>
                  <a:lnTo>
                    <a:pt x="754" y="9587"/>
                  </a:lnTo>
                  <a:cubicBezTo>
                    <a:pt x="708" y="9633"/>
                    <a:pt x="662" y="9679"/>
                    <a:pt x="639" y="9747"/>
                  </a:cubicBezTo>
                  <a:lnTo>
                    <a:pt x="594" y="9816"/>
                  </a:lnTo>
                  <a:cubicBezTo>
                    <a:pt x="525" y="9884"/>
                    <a:pt x="480" y="9953"/>
                    <a:pt x="434" y="10021"/>
                  </a:cubicBezTo>
                  <a:cubicBezTo>
                    <a:pt x="411" y="10067"/>
                    <a:pt x="388" y="10112"/>
                    <a:pt x="343" y="10158"/>
                  </a:cubicBezTo>
                  <a:cubicBezTo>
                    <a:pt x="320" y="10204"/>
                    <a:pt x="274" y="10272"/>
                    <a:pt x="251" y="10318"/>
                  </a:cubicBezTo>
                  <a:cubicBezTo>
                    <a:pt x="206" y="10364"/>
                    <a:pt x="183" y="10409"/>
                    <a:pt x="137" y="10455"/>
                  </a:cubicBezTo>
                  <a:lnTo>
                    <a:pt x="69" y="10546"/>
                  </a:lnTo>
                  <a:cubicBezTo>
                    <a:pt x="69" y="10569"/>
                    <a:pt x="46" y="10592"/>
                    <a:pt x="23" y="10615"/>
                  </a:cubicBezTo>
                  <a:cubicBezTo>
                    <a:pt x="0" y="10683"/>
                    <a:pt x="23" y="10752"/>
                    <a:pt x="46" y="10820"/>
                  </a:cubicBezTo>
                  <a:cubicBezTo>
                    <a:pt x="46" y="10843"/>
                    <a:pt x="46" y="10843"/>
                    <a:pt x="69" y="10843"/>
                  </a:cubicBezTo>
                  <a:cubicBezTo>
                    <a:pt x="92" y="10866"/>
                    <a:pt x="92" y="10866"/>
                    <a:pt x="114" y="10888"/>
                  </a:cubicBezTo>
                  <a:cubicBezTo>
                    <a:pt x="137" y="10911"/>
                    <a:pt x="160" y="10934"/>
                    <a:pt x="183" y="10934"/>
                  </a:cubicBezTo>
                  <a:cubicBezTo>
                    <a:pt x="206" y="10957"/>
                    <a:pt x="229" y="11003"/>
                    <a:pt x="251" y="11025"/>
                  </a:cubicBezTo>
                  <a:cubicBezTo>
                    <a:pt x="274" y="11048"/>
                    <a:pt x="274" y="11071"/>
                    <a:pt x="297" y="11094"/>
                  </a:cubicBezTo>
                  <a:lnTo>
                    <a:pt x="297" y="11117"/>
                  </a:lnTo>
                  <a:lnTo>
                    <a:pt x="343" y="11162"/>
                  </a:lnTo>
                  <a:cubicBezTo>
                    <a:pt x="366" y="11208"/>
                    <a:pt x="366" y="11231"/>
                    <a:pt x="388" y="11277"/>
                  </a:cubicBezTo>
                  <a:cubicBezTo>
                    <a:pt x="457" y="11322"/>
                    <a:pt x="503" y="11391"/>
                    <a:pt x="548" y="11459"/>
                  </a:cubicBezTo>
                  <a:cubicBezTo>
                    <a:pt x="617" y="11528"/>
                    <a:pt x="662" y="11596"/>
                    <a:pt x="708" y="11642"/>
                  </a:cubicBezTo>
                  <a:cubicBezTo>
                    <a:pt x="754" y="11710"/>
                    <a:pt x="799" y="11779"/>
                    <a:pt x="868" y="11847"/>
                  </a:cubicBezTo>
                  <a:cubicBezTo>
                    <a:pt x="913" y="11938"/>
                    <a:pt x="982" y="12007"/>
                    <a:pt x="1050" y="12098"/>
                  </a:cubicBezTo>
                  <a:lnTo>
                    <a:pt x="1029" y="12077"/>
                  </a:lnTo>
                  <a:lnTo>
                    <a:pt x="1029" y="12077"/>
                  </a:lnTo>
                  <a:cubicBezTo>
                    <a:pt x="1074" y="12122"/>
                    <a:pt x="1096" y="12144"/>
                    <a:pt x="1119" y="12190"/>
                  </a:cubicBezTo>
                  <a:lnTo>
                    <a:pt x="1164" y="12235"/>
                  </a:lnTo>
                  <a:cubicBezTo>
                    <a:pt x="1210" y="12304"/>
                    <a:pt x="1256" y="12349"/>
                    <a:pt x="1279" y="12418"/>
                  </a:cubicBezTo>
                  <a:cubicBezTo>
                    <a:pt x="1370" y="12509"/>
                    <a:pt x="1461" y="12600"/>
                    <a:pt x="1552" y="12692"/>
                  </a:cubicBezTo>
                  <a:cubicBezTo>
                    <a:pt x="1644" y="12760"/>
                    <a:pt x="1712" y="12851"/>
                    <a:pt x="1781" y="12920"/>
                  </a:cubicBezTo>
                  <a:lnTo>
                    <a:pt x="1849" y="12966"/>
                  </a:lnTo>
                  <a:lnTo>
                    <a:pt x="1895" y="13034"/>
                  </a:lnTo>
                  <a:lnTo>
                    <a:pt x="1963" y="13103"/>
                  </a:lnTo>
                  <a:cubicBezTo>
                    <a:pt x="2009" y="13171"/>
                    <a:pt x="2077" y="13217"/>
                    <a:pt x="2077" y="13285"/>
                  </a:cubicBezTo>
                  <a:cubicBezTo>
                    <a:pt x="2100" y="13308"/>
                    <a:pt x="2100" y="13354"/>
                    <a:pt x="2077" y="13399"/>
                  </a:cubicBezTo>
                  <a:lnTo>
                    <a:pt x="2214" y="13399"/>
                  </a:lnTo>
                  <a:cubicBezTo>
                    <a:pt x="2351" y="13376"/>
                    <a:pt x="2466" y="13331"/>
                    <a:pt x="2580" y="13262"/>
                  </a:cubicBezTo>
                  <a:cubicBezTo>
                    <a:pt x="2625" y="13239"/>
                    <a:pt x="2694" y="13217"/>
                    <a:pt x="2739" y="13194"/>
                  </a:cubicBezTo>
                  <a:cubicBezTo>
                    <a:pt x="2785" y="13194"/>
                    <a:pt x="2831" y="13171"/>
                    <a:pt x="2876" y="13148"/>
                  </a:cubicBezTo>
                  <a:cubicBezTo>
                    <a:pt x="2899" y="13125"/>
                    <a:pt x="2945" y="13125"/>
                    <a:pt x="2990" y="13103"/>
                  </a:cubicBezTo>
                  <a:lnTo>
                    <a:pt x="3036" y="13080"/>
                  </a:lnTo>
                  <a:cubicBezTo>
                    <a:pt x="3127" y="13057"/>
                    <a:pt x="3196" y="13011"/>
                    <a:pt x="3264" y="12988"/>
                  </a:cubicBezTo>
                  <a:cubicBezTo>
                    <a:pt x="3401" y="12943"/>
                    <a:pt x="3538" y="12874"/>
                    <a:pt x="3675" y="12806"/>
                  </a:cubicBezTo>
                  <a:lnTo>
                    <a:pt x="3835" y="12737"/>
                  </a:lnTo>
                  <a:lnTo>
                    <a:pt x="3903" y="12692"/>
                  </a:lnTo>
                  <a:lnTo>
                    <a:pt x="4132" y="12600"/>
                  </a:lnTo>
                  <a:cubicBezTo>
                    <a:pt x="4223" y="12555"/>
                    <a:pt x="4337" y="12509"/>
                    <a:pt x="4428" y="12463"/>
                  </a:cubicBezTo>
                  <a:lnTo>
                    <a:pt x="4451" y="12441"/>
                  </a:lnTo>
                  <a:lnTo>
                    <a:pt x="4474" y="12441"/>
                  </a:lnTo>
                  <a:cubicBezTo>
                    <a:pt x="4565" y="12395"/>
                    <a:pt x="4657" y="12349"/>
                    <a:pt x="4748" y="12304"/>
                  </a:cubicBezTo>
                  <a:cubicBezTo>
                    <a:pt x="4817" y="12258"/>
                    <a:pt x="4908" y="12235"/>
                    <a:pt x="4976" y="12190"/>
                  </a:cubicBezTo>
                  <a:cubicBezTo>
                    <a:pt x="5090" y="12144"/>
                    <a:pt x="5182" y="12098"/>
                    <a:pt x="5296" y="12053"/>
                  </a:cubicBezTo>
                  <a:cubicBezTo>
                    <a:pt x="5501" y="11938"/>
                    <a:pt x="5730" y="11824"/>
                    <a:pt x="5958" y="11733"/>
                  </a:cubicBezTo>
                  <a:cubicBezTo>
                    <a:pt x="6095" y="11665"/>
                    <a:pt x="6255" y="11596"/>
                    <a:pt x="6391" y="11550"/>
                  </a:cubicBezTo>
                  <a:cubicBezTo>
                    <a:pt x="6437" y="11528"/>
                    <a:pt x="6483" y="11505"/>
                    <a:pt x="6528" y="11482"/>
                  </a:cubicBezTo>
                  <a:cubicBezTo>
                    <a:pt x="6574" y="11459"/>
                    <a:pt x="6620" y="11436"/>
                    <a:pt x="6665" y="11413"/>
                  </a:cubicBezTo>
                  <a:lnTo>
                    <a:pt x="6757" y="11368"/>
                  </a:lnTo>
                  <a:cubicBezTo>
                    <a:pt x="6802" y="11345"/>
                    <a:pt x="6871" y="11322"/>
                    <a:pt x="6916" y="11299"/>
                  </a:cubicBezTo>
                  <a:cubicBezTo>
                    <a:pt x="7053" y="11208"/>
                    <a:pt x="7190" y="11140"/>
                    <a:pt x="7350" y="11071"/>
                  </a:cubicBezTo>
                  <a:lnTo>
                    <a:pt x="7464" y="11025"/>
                  </a:lnTo>
                  <a:cubicBezTo>
                    <a:pt x="7578" y="10957"/>
                    <a:pt x="7715" y="10888"/>
                    <a:pt x="7852" y="10820"/>
                  </a:cubicBezTo>
                  <a:cubicBezTo>
                    <a:pt x="8058" y="10729"/>
                    <a:pt x="8263" y="10615"/>
                    <a:pt x="8469" y="10500"/>
                  </a:cubicBezTo>
                  <a:cubicBezTo>
                    <a:pt x="8788" y="10341"/>
                    <a:pt x="9108" y="10158"/>
                    <a:pt x="9450" y="9953"/>
                  </a:cubicBezTo>
                  <a:cubicBezTo>
                    <a:pt x="9587" y="9861"/>
                    <a:pt x="9724" y="9793"/>
                    <a:pt x="9838" y="9724"/>
                  </a:cubicBezTo>
                  <a:lnTo>
                    <a:pt x="9975" y="9656"/>
                  </a:lnTo>
                  <a:cubicBezTo>
                    <a:pt x="10135" y="9565"/>
                    <a:pt x="10317" y="9451"/>
                    <a:pt x="10477" y="9359"/>
                  </a:cubicBezTo>
                  <a:lnTo>
                    <a:pt x="10614" y="9268"/>
                  </a:lnTo>
                  <a:cubicBezTo>
                    <a:pt x="10683" y="9222"/>
                    <a:pt x="10728" y="9199"/>
                    <a:pt x="10774" y="9177"/>
                  </a:cubicBezTo>
                  <a:lnTo>
                    <a:pt x="10911" y="9085"/>
                  </a:lnTo>
                  <a:lnTo>
                    <a:pt x="11002" y="9017"/>
                  </a:lnTo>
                  <a:lnTo>
                    <a:pt x="10979" y="9040"/>
                  </a:lnTo>
                  <a:cubicBezTo>
                    <a:pt x="11162" y="8926"/>
                    <a:pt x="11322" y="8834"/>
                    <a:pt x="11482" y="8720"/>
                  </a:cubicBezTo>
                  <a:cubicBezTo>
                    <a:pt x="11527" y="8697"/>
                    <a:pt x="11550" y="8674"/>
                    <a:pt x="11596" y="8652"/>
                  </a:cubicBezTo>
                  <a:cubicBezTo>
                    <a:pt x="11618" y="8629"/>
                    <a:pt x="11664" y="8606"/>
                    <a:pt x="11687" y="8583"/>
                  </a:cubicBezTo>
                  <a:cubicBezTo>
                    <a:pt x="11778" y="8537"/>
                    <a:pt x="11847" y="8469"/>
                    <a:pt x="11915" y="8423"/>
                  </a:cubicBezTo>
                  <a:cubicBezTo>
                    <a:pt x="12098" y="8286"/>
                    <a:pt x="12235" y="8172"/>
                    <a:pt x="12372" y="8081"/>
                  </a:cubicBezTo>
                  <a:cubicBezTo>
                    <a:pt x="12463" y="8013"/>
                    <a:pt x="12577" y="7944"/>
                    <a:pt x="12668" y="7898"/>
                  </a:cubicBezTo>
                  <a:cubicBezTo>
                    <a:pt x="12737" y="7853"/>
                    <a:pt x="12783" y="7807"/>
                    <a:pt x="12851" y="7784"/>
                  </a:cubicBezTo>
                  <a:cubicBezTo>
                    <a:pt x="12965" y="7693"/>
                    <a:pt x="13102" y="7602"/>
                    <a:pt x="13239" y="7510"/>
                  </a:cubicBezTo>
                  <a:cubicBezTo>
                    <a:pt x="13285" y="7488"/>
                    <a:pt x="13330" y="7442"/>
                    <a:pt x="13376" y="7419"/>
                  </a:cubicBezTo>
                  <a:cubicBezTo>
                    <a:pt x="13399" y="7373"/>
                    <a:pt x="13444" y="7328"/>
                    <a:pt x="13490" y="7305"/>
                  </a:cubicBezTo>
                  <a:cubicBezTo>
                    <a:pt x="13536" y="7259"/>
                    <a:pt x="13581" y="7214"/>
                    <a:pt x="13627" y="7191"/>
                  </a:cubicBezTo>
                  <a:lnTo>
                    <a:pt x="13673" y="7145"/>
                  </a:lnTo>
                  <a:lnTo>
                    <a:pt x="13741" y="7099"/>
                  </a:lnTo>
                  <a:cubicBezTo>
                    <a:pt x="13787" y="7077"/>
                    <a:pt x="13833" y="7031"/>
                    <a:pt x="13878" y="7008"/>
                  </a:cubicBezTo>
                  <a:cubicBezTo>
                    <a:pt x="13969" y="6940"/>
                    <a:pt x="14061" y="6894"/>
                    <a:pt x="14129" y="6848"/>
                  </a:cubicBezTo>
                  <a:lnTo>
                    <a:pt x="14243" y="6757"/>
                  </a:lnTo>
                  <a:cubicBezTo>
                    <a:pt x="14312" y="6711"/>
                    <a:pt x="14357" y="6666"/>
                    <a:pt x="14426" y="6620"/>
                  </a:cubicBezTo>
                  <a:cubicBezTo>
                    <a:pt x="14449" y="6597"/>
                    <a:pt x="14472" y="6575"/>
                    <a:pt x="14472" y="6529"/>
                  </a:cubicBezTo>
                  <a:cubicBezTo>
                    <a:pt x="14472" y="6529"/>
                    <a:pt x="14472" y="6506"/>
                    <a:pt x="14472" y="6483"/>
                  </a:cubicBezTo>
                  <a:cubicBezTo>
                    <a:pt x="14449" y="6460"/>
                    <a:pt x="14426" y="6460"/>
                    <a:pt x="14403" y="6438"/>
                  </a:cubicBezTo>
                  <a:cubicBezTo>
                    <a:pt x="14380" y="6415"/>
                    <a:pt x="14357" y="6392"/>
                    <a:pt x="14357" y="6392"/>
                  </a:cubicBezTo>
                  <a:lnTo>
                    <a:pt x="14335" y="6392"/>
                  </a:lnTo>
                  <a:cubicBezTo>
                    <a:pt x="14312" y="6369"/>
                    <a:pt x="14289" y="6346"/>
                    <a:pt x="14266" y="6323"/>
                  </a:cubicBezTo>
                  <a:cubicBezTo>
                    <a:pt x="14243" y="6301"/>
                    <a:pt x="14198" y="6255"/>
                    <a:pt x="14152" y="6209"/>
                  </a:cubicBezTo>
                  <a:cubicBezTo>
                    <a:pt x="14061" y="6118"/>
                    <a:pt x="13969" y="6027"/>
                    <a:pt x="13878" y="5935"/>
                  </a:cubicBezTo>
                  <a:cubicBezTo>
                    <a:pt x="13718" y="5753"/>
                    <a:pt x="13559" y="5593"/>
                    <a:pt x="13399" y="5433"/>
                  </a:cubicBezTo>
                  <a:lnTo>
                    <a:pt x="13125" y="5159"/>
                  </a:lnTo>
                  <a:cubicBezTo>
                    <a:pt x="12988" y="5022"/>
                    <a:pt x="12874" y="4885"/>
                    <a:pt x="12760" y="4771"/>
                  </a:cubicBezTo>
                  <a:lnTo>
                    <a:pt x="12737" y="4726"/>
                  </a:lnTo>
                  <a:lnTo>
                    <a:pt x="12691" y="4657"/>
                  </a:lnTo>
                  <a:lnTo>
                    <a:pt x="12600" y="4566"/>
                  </a:lnTo>
                  <a:cubicBezTo>
                    <a:pt x="12531" y="4497"/>
                    <a:pt x="12486" y="4429"/>
                    <a:pt x="12417" y="4360"/>
                  </a:cubicBezTo>
                  <a:cubicBezTo>
                    <a:pt x="12258" y="4132"/>
                    <a:pt x="12075" y="3927"/>
                    <a:pt x="11915" y="3744"/>
                  </a:cubicBezTo>
                  <a:lnTo>
                    <a:pt x="11824" y="3653"/>
                  </a:lnTo>
                  <a:lnTo>
                    <a:pt x="11733" y="3539"/>
                  </a:lnTo>
                  <a:cubicBezTo>
                    <a:pt x="11550" y="3333"/>
                    <a:pt x="11367" y="3105"/>
                    <a:pt x="11185" y="2877"/>
                  </a:cubicBezTo>
                  <a:lnTo>
                    <a:pt x="11139" y="2831"/>
                  </a:lnTo>
                  <a:lnTo>
                    <a:pt x="11048" y="2694"/>
                  </a:lnTo>
                  <a:lnTo>
                    <a:pt x="10934" y="2557"/>
                  </a:lnTo>
                  <a:lnTo>
                    <a:pt x="10865" y="2489"/>
                  </a:lnTo>
                  <a:lnTo>
                    <a:pt x="10728" y="2306"/>
                  </a:lnTo>
                  <a:lnTo>
                    <a:pt x="10705" y="2261"/>
                  </a:lnTo>
                  <a:lnTo>
                    <a:pt x="10683" y="2238"/>
                  </a:lnTo>
                  <a:cubicBezTo>
                    <a:pt x="10568" y="2101"/>
                    <a:pt x="10477" y="1987"/>
                    <a:pt x="10363" y="1827"/>
                  </a:cubicBezTo>
                  <a:lnTo>
                    <a:pt x="10272" y="1690"/>
                  </a:lnTo>
                  <a:cubicBezTo>
                    <a:pt x="10180" y="1599"/>
                    <a:pt x="10112" y="1507"/>
                    <a:pt x="10044" y="1393"/>
                  </a:cubicBezTo>
                  <a:lnTo>
                    <a:pt x="9998" y="1325"/>
                  </a:lnTo>
                  <a:cubicBezTo>
                    <a:pt x="9907" y="1188"/>
                    <a:pt x="9838" y="1096"/>
                    <a:pt x="9770" y="982"/>
                  </a:cubicBezTo>
                  <a:cubicBezTo>
                    <a:pt x="9747" y="914"/>
                    <a:pt x="9724" y="845"/>
                    <a:pt x="9678" y="800"/>
                  </a:cubicBezTo>
                  <a:cubicBezTo>
                    <a:pt x="9633" y="731"/>
                    <a:pt x="9587" y="663"/>
                    <a:pt x="9564" y="594"/>
                  </a:cubicBezTo>
                  <a:lnTo>
                    <a:pt x="9496" y="503"/>
                  </a:lnTo>
                  <a:cubicBezTo>
                    <a:pt x="9473" y="457"/>
                    <a:pt x="9427" y="412"/>
                    <a:pt x="9404" y="366"/>
                  </a:cubicBezTo>
                  <a:cubicBezTo>
                    <a:pt x="9404" y="343"/>
                    <a:pt x="9382" y="298"/>
                    <a:pt x="9359" y="275"/>
                  </a:cubicBezTo>
                  <a:lnTo>
                    <a:pt x="9359" y="229"/>
                  </a:lnTo>
                  <a:cubicBezTo>
                    <a:pt x="9336" y="206"/>
                    <a:pt x="9313" y="183"/>
                    <a:pt x="9290" y="161"/>
                  </a:cubicBezTo>
                  <a:cubicBezTo>
                    <a:pt x="9290" y="138"/>
                    <a:pt x="9267" y="138"/>
                    <a:pt x="9267" y="115"/>
                  </a:cubicBezTo>
                  <a:cubicBezTo>
                    <a:pt x="9267" y="92"/>
                    <a:pt x="9245" y="69"/>
                    <a:pt x="9222" y="46"/>
                  </a:cubicBezTo>
                  <a:cubicBezTo>
                    <a:pt x="9199" y="24"/>
                    <a:pt x="9176" y="1"/>
                    <a:pt x="9130" y="1"/>
                  </a:cubicBezTo>
                  <a:close/>
                </a:path>
              </a:pathLst>
            </a:custGeom>
            <a:solidFill>
              <a:srgbClr val="F15B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15"/>
            <p:cNvSpPr/>
            <p:nvPr/>
          </p:nvSpPr>
          <p:spPr>
            <a:xfrm>
              <a:off x="6588675" y="1340475"/>
              <a:ext cx="35400" cy="33675"/>
            </a:xfrm>
            <a:custGeom>
              <a:avLst/>
              <a:gdLst/>
              <a:ahLst/>
              <a:cxnLst/>
              <a:rect l="l" t="t" r="r" b="b"/>
              <a:pathLst>
                <a:path w="1416" h="1347" extrusionOk="0">
                  <a:moveTo>
                    <a:pt x="708" y="0"/>
                  </a:moveTo>
                  <a:cubicBezTo>
                    <a:pt x="663" y="23"/>
                    <a:pt x="617" y="46"/>
                    <a:pt x="549" y="69"/>
                  </a:cubicBezTo>
                  <a:cubicBezTo>
                    <a:pt x="526" y="114"/>
                    <a:pt x="480" y="137"/>
                    <a:pt x="435" y="183"/>
                  </a:cubicBezTo>
                  <a:cubicBezTo>
                    <a:pt x="366" y="274"/>
                    <a:pt x="298" y="365"/>
                    <a:pt x="252" y="411"/>
                  </a:cubicBezTo>
                  <a:cubicBezTo>
                    <a:pt x="206" y="479"/>
                    <a:pt x="138" y="571"/>
                    <a:pt x="92" y="685"/>
                  </a:cubicBezTo>
                  <a:cubicBezTo>
                    <a:pt x="69" y="730"/>
                    <a:pt x="46" y="799"/>
                    <a:pt x="46" y="845"/>
                  </a:cubicBezTo>
                  <a:cubicBezTo>
                    <a:pt x="24" y="890"/>
                    <a:pt x="24" y="913"/>
                    <a:pt x="46" y="959"/>
                  </a:cubicBezTo>
                  <a:cubicBezTo>
                    <a:pt x="46" y="982"/>
                    <a:pt x="46" y="1004"/>
                    <a:pt x="46" y="1027"/>
                  </a:cubicBezTo>
                  <a:cubicBezTo>
                    <a:pt x="24" y="1027"/>
                    <a:pt x="1" y="1073"/>
                    <a:pt x="1" y="1096"/>
                  </a:cubicBezTo>
                  <a:cubicBezTo>
                    <a:pt x="1" y="1141"/>
                    <a:pt x="1" y="1164"/>
                    <a:pt x="24" y="1187"/>
                  </a:cubicBezTo>
                  <a:cubicBezTo>
                    <a:pt x="69" y="1233"/>
                    <a:pt x="115" y="1278"/>
                    <a:pt x="183" y="1301"/>
                  </a:cubicBezTo>
                  <a:cubicBezTo>
                    <a:pt x="252" y="1347"/>
                    <a:pt x="320" y="1347"/>
                    <a:pt x="412" y="1347"/>
                  </a:cubicBezTo>
                  <a:lnTo>
                    <a:pt x="480" y="1347"/>
                  </a:lnTo>
                  <a:cubicBezTo>
                    <a:pt x="594" y="1324"/>
                    <a:pt x="686" y="1324"/>
                    <a:pt x="777" y="1278"/>
                  </a:cubicBezTo>
                  <a:cubicBezTo>
                    <a:pt x="823" y="1278"/>
                    <a:pt x="891" y="1255"/>
                    <a:pt x="937" y="1233"/>
                  </a:cubicBezTo>
                  <a:lnTo>
                    <a:pt x="960" y="1233"/>
                  </a:lnTo>
                  <a:lnTo>
                    <a:pt x="1005" y="1210"/>
                  </a:lnTo>
                  <a:lnTo>
                    <a:pt x="1028" y="1187"/>
                  </a:lnTo>
                  <a:cubicBezTo>
                    <a:pt x="1119" y="1141"/>
                    <a:pt x="1233" y="1118"/>
                    <a:pt x="1302" y="1050"/>
                  </a:cubicBezTo>
                  <a:cubicBezTo>
                    <a:pt x="1348" y="1027"/>
                    <a:pt x="1393" y="982"/>
                    <a:pt x="1393" y="959"/>
                  </a:cubicBezTo>
                  <a:cubicBezTo>
                    <a:pt x="1416" y="913"/>
                    <a:pt x="1416" y="867"/>
                    <a:pt x="1416" y="845"/>
                  </a:cubicBezTo>
                  <a:cubicBezTo>
                    <a:pt x="1416" y="845"/>
                    <a:pt x="1416" y="822"/>
                    <a:pt x="1416" y="822"/>
                  </a:cubicBezTo>
                  <a:cubicBezTo>
                    <a:pt x="1416" y="822"/>
                    <a:pt x="1393" y="822"/>
                    <a:pt x="1393" y="799"/>
                  </a:cubicBezTo>
                  <a:cubicBezTo>
                    <a:pt x="1325" y="753"/>
                    <a:pt x="1279" y="708"/>
                    <a:pt x="1233" y="662"/>
                  </a:cubicBezTo>
                  <a:cubicBezTo>
                    <a:pt x="1165" y="594"/>
                    <a:pt x="1119" y="525"/>
                    <a:pt x="1051" y="457"/>
                  </a:cubicBezTo>
                  <a:lnTo>
                    <a:pt x="982" y="388"/>
                  </a:lnTo>
                  <a:cubicBezTo>
                    <a:pt x="960" y="365"/>
                    <a:pt x="937" y="320"/>
                    <a:pt x="891" y="274"/>
                  </a:cubicBezTo>
                  <a:cubicBezTo>
                    <a:pt x="823" y="205"/>
                    <a:pt x="777" y="114"/>
                    <a:pt x="731" y="46"/>
                  </a:cubicBezTo>
                  <a:lnTo>
                    <a:pt x="708" y="23"/>
                  </a:lnTo>
                  <a:cubicBezTo>
                    <a:pt x="708" y="23"/>
                    <a:pt x="708" y="23"/>
                    <a:pt x="708"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15"/>
            <p:cNvSpPr/>
            <p:nvPr/>
          </p:nvSpPr>
          <p:spPr>
            <a:xfrm>
              <a:off x="6973850" y="978125"/>
              <a:ext cx="251675" cy="251100"/>
            </a:xfrm>
            <a:custGeom>
              <a:avLst/>
              <a:gdLst/>
              <a:ahLst/>
              <a:cxnLst/>
              <a:rect l="l" t="t" r="r" b="b"/>
              <a:pathLst>
                <a:path w="10067" h="10044" extrusionOk="0">
                  <a:moveTo>
                    <a:pt x="9656" y="0"/>
                  </a:moveTo>
                  <a:cubicBezTo>
                    <a:pt x="9588" y="0"/>
                    <a:pt x="9519" y="23"/>
                    <a:pt x="9496" y="91"/>
                  </a:cubicBezTo>
                  <a:cubicBezTo>
                    <a:pt x="9473" y="114"/>
                    <a:pt x="9473" y="160"/>
                    <a:pt x="9451" y="183"/>
                  </a:cubicBezTo>
                  <a:cubicBezTo>
                    <a:pt x="9382" y="297"/>
                    <a:pt x="9291" y="411"/>
                    <a:pt x="9222" y="502"/>
                  </a:cubicBezTo>
                  <a:lnTo>
                    <a:pt x="9154" y="616"/>
                  </a:lnTo>
                  <a:lnTo>
                    <a:pt x="9085" y="708"/>
                  </a:lnTo>
                  <a:cubicBezTo>
                    <a:pt x="9040" y="753"/>
                    <a:pt x="9017" y="776"/>
                    <a:pt x="8994" y="822"/>
                  </a:cubicBezTo>
                  <a:lnTo>
                    <a:pt x="8971" y="867"/>
                  </a:lnTo>
                  <a:cubicBezTo>
                    <a:pt x="8926" y="913"/>
                    <a:pt x="8880" y="981"/>
                    <a:pt x="8834" y="1050"/>
                  </a:cubicBezTo>
                  <a:cubicBezTo>
                    <a:pt x="8720" y="1187"/>
                    <a:pt x="8606" y="1324"/>
                    <a:pt x="8515" y="1438"/>
                  </a:cubicBezTo>
                  <a:lnTo>
                    <a:pt x="8469" y="1484"/>
                  </a:lnTo>
                  <a:cubicBezTo>
                    <a:pt x="8446" y="1529"/>
                    <a:pt x="8401" y="1575"/>
                    <a:pt x="8355" y="1621"/>
                  </a:cubicBezTo>
                  <a:lnTo>
                    <a:pt x="8287" y="1689"/>
                  </a:lnTo>
                  <a:cubicBezTo>
                    <a:pt x="8264" y="1712"/>
                    <a:pt x="8241" y="1735"/>
                    <a:pt x="8218" y="1758"/>
                  </a:cubicBezTo>
                  <a:cubicBezTo>
                    <a:pt x="8195" y="1803"/>
                    <a:pt x="8150" y="1849"/>
                    <a:pt x="8127" y="1872"/>
                  </a:cubicBezTo>
                  <a:lnTo>
                    <a:pt x="7990" y="2009"/>
                  </a:lnTo>
                  <a:lnTo>
                    <a:pt x="7898" y="2100"/>
                  </a:lnTo>
                  <a:cubicBezTo>
                    <a:pt x="7853" y="2146"/>
                    <a:pt x="7807" y="2191"/>
                    <a:pt x="7784" y="2237"/>
                  </a:cubicBezTo>
                  <a:lnTo>
                    <a:pt x="7807" y="2191"/>
                  </a:lnTo>
                  <a:lnTo>
                    <a:pt x="7739" y="2260"/>
                  </a:lnTo>
                  <a:lnTo>
                    <a:pt x="7739" y="2283"/>
                  </a:lnTo>
                  <a:lnTo>
                    <a:pt x="7693" y="2305"/>
                  </a:lnTo>
                  <a:cubicBezTo>
                    <a:pt x="7579" y="2442"/>
                    <a:pt x="7442" y="2556"/>
                    <a:pt x="7328" y="2671"/>
                  </a:cubicBezTo>
                  <a:cubicBezTo>
                    <a:pt x="7282" y="2716"/>
                    <a:pt x="7259" y="2739"/>
                    <a:pt x="7214" y="2762"/>
                  </a:cubicBezTo>
                  <a:lnTo>
                    <a:pt x="7145" y="2830"/>
                  </a:lnTo>
                  <a:lnTo>
                    <a:pt x="7100" y="2876"/>
                  </a:lnTo>
                  <a:cubicBezTo>
                    <a:pt x="7077" y="2899"/>
                    <a:pt x="7054" y="2922"/>
                    <a:pt x="7031" y="2944"/>
                  </a:cubicBezTo>
                  <a:cubicBezTo>
                    <a:pt x="6985" y="2990"/>
                    <a:pt x="6940" y="3036"/>
                    <a:pt x="6894" y="3059"/>
                  </a:cubicBezTo>
                  <a:cubicBezTo>
                    <a:pt x="6871" y="3104"/>
                    <a:pt x="6871" y="3127"/>
                    <a:pt x="6849" y="3150"/>
                  </a:cubicBezTo>
                  <a:cubicBezTo>
                    <a:pt x="6826" y="3173"/>
                    <a:pt x="6826" y="3196"/>
                    <a:pt x="6826" y="3196"/>
                  </a:cubicBezTo>
                  <a:cubicBezTo>
                    <a:pt x="6757" y="3264"/>
                    <a:pt x="6734" y="3355"/>
                    <a:pt x="6689" y="3424"/>
                  </a:cubicBezTo>
                  <a:cubicBezTo>
                    <a:pt x="6643" y="3515"/>
                    <a:pt x="6620" y="3606"/>
                    <a:pt x="6575" y="3675"/>
                  </a:cubicBezTo>
                  <a:cubicBezTo>
                    <a:pt x="6575" y="3675"/>
                    <a:pt x="6575" y="3698"/>
                    <a:pt x="6552" y="3698"/>
                  </a:cubicBezTo>
                  <a:lnTo>
                    <a:pt x="6552" y="3721"/>
                  </a:lnTo>
                  <a:cubicBezTo>
                    <a:pt x="6529" y="3743"/>
                    <a:pt x="6506" y="3789"/>
                    <a:pt x="6483" y="3812"/>
                  </a:cubicBezTo>
                  <a:cubicBezTo>
                    <a:pt x="6438" y="3903"/>
                    <a:pt x="6392" y="3972"/>
                    <a:pt x="6346" y="4063"/>
                  </a:cubicBezTo>
                  <a:cubicBezTo>
                    <a:pt x="6301" y="4086"/>
                    <a:pt x="6278" y="4131"/>
                    <a:pt x="6255" y="4177"/>
                  </a:cubicBezTo>
                  <a:cubicBezTo>
                    <a:pt x="6209" y="4246"/>
                    <a:pt x="6187" y="4291"/>
                    <a:pt x="6141" y="4337"/>
                  </a:cubicBezTo>
                  <a:cubicBezTo>
                    <a:pt x="6095" y="4428"/>
                    <a:pt x="6027" y="4542"/>
                    <a:pt x="5958" y="4634"/>
                  </a:cubicBezTo>
                  <a:cubicBezTo>
                    <a:pt x="5913" y="4702"/>
                    <a:pt x="5867" y="4770"/>
                    <a:pt x="5799" y="4839"/>
                  </a:cubicBezTo>
                  <a:lnTo>
                    <a:pt x="5753" y="4907"/>
                  </a:lnTo>
                  <a:cubicBezTo>
                    <a:pt x="5730" y="4953"/>
                    <a:pt x="5684" y="4999"/>
                    <a:pt x="5639" y="5067"/>
                  </a:cubicBezTo>
                  <a:cubicBezTo>
                    <a:pt x="5525" y="5204"/>
                    <a:pt x="5411" y="5341"/>
                    <a:pt x="5296" y="5478"/>
                  </a:cubicBezTo>
                  <a:cubicBezTo>
                    <a:pt x="5182" y="5615"/>
                    <a:pt x="5068" y="5752"/>
                    <a:pt x="4931" y="5912"/>
                  </a:cubicBezTo>
                  <a:lnTo>
                    <a:pt x="4863" y="5980"/>
                  </a:lnTo>
                  <a:lnTo>
                    <a:pt x="4817" y="6003"/>
                  </a:lnTo>
                  <a:lnTo>
                    <a:pt x="4749" y="6094"/>
                  </a:lnTo>
                  <a:cubicBezTo>
                    <a:pt x="4634" y="6208"/>
                    <a:pt x="4520" y="6323"/>
                    <a:pt x="4383" y="6437"/>
                  </a:cubicBezTo>
                  <a:lnTo>
                    <a:pt x="4292" y="6528"/>
                  </a:lnTo>
                  <a:cubicBezTo>
                    <a:pt x="4201" y="6619"/>
                    <a:pt x="4109" y="6688"/>
                    <a:pt x="4018" y="6779"/>
                  </a:cubicBezTo>
                  <a:cubicBezTo>
                    <a:pt x="3973" y="6825"/>
                    <a:pt x="3904" y="6870"/>
                    <a:pt x="3858" y="6916"/>
                  </a:cubicBezTo>
                  <a:cubicBezTo>
                    <a:pt x="3790" y="6985"/>
                    <a:pt x="3721" y="7053"/>
                    <a:pt x="3630" y="7099"/>
                  </a:cubicBezTo>
                  <a:cubicBezTo>
                    <a:pt x="3470" y="7236"/>
                    <a:pt x="3333" y="7350"/>
                    <a:pt x="3219" y="7441"/>
                  </a:cubicBezTo>
                  <a:cubicBezTo>
                    <a:pt x="3151" y="7464"/>
                    <a:pt x="3082" y="7510"/>
                    <a:pt x="3014" y="7555"/>
                  </a:cubicBezTo>
                  <a:cubicBezTo>
                    <a:pt x="2923" y="7624"/>
                    <a:pt x="2831" y="7669"/>
                    <a:pt x="2740" y="7692"/>
                  </a:cubicBezTo>
                  <a:lnTo>
                    <a:pt x="2717" y="7692"/>
                  </a:lnTo>
                  <a:cubicBezTo>
                    <a:pt x="2671" y="7692"/>
                    <a:pt x="2603" y="7692"/>
                    <a:pt x="2557" y="7669"/>
                  </a:cubicBezTo>
                  <a:cubicBezTo>
                    <a:pt x="2535" y="7669"/>
                    <a:pt x="2489" y="7646"/>
                    <a:pt x="2466" y="7646"/>
                  </a:cubicBezTo>
                  <a:lnTo>
                    <a:pt x="2420" y="7624"/>
                  </a:lnTo>
                  <a:cubicBezTo>
                    <a:pt x="2398" y="7601"/>
                    <a:pt x="2352" y="7578"/>
                    <a:pt x="2306" y="7555"/>
                  </a:cubicBezTo>
                  <a:lnTo>
                    <a:pt x="2283" y="7532"/>
                  </a:lnTo>
                  <a:lnTo>
                    <a:pt x="2261" y="7532"/>
                  </a:lnTo>
                  <a:cubicBezTo>
                    <a:pt x="2238" y="7510"/>
                    <a:pt x="2215" y="7487"/>
                    <a:pt x="2192" y="7464"/>
                  </a:cubicBezTo>
                  <a:cubicBezTo>
                    <a:pt x="2147" y="7418"/>
                    <a:pt x="2101" y="7350"/>
                    <a:pt x="2055" y="7304"/>
                  </a:cubicBezTo>
                  <a:cubicBezTo>
                    <a:pt x="2032" y="7304"/>
                    <a:pt x="2010" y="7281"/>
                    <a:pt x="1964" y="7258"/>
                  </a:cubicBezTo>
                  <a:cubicBezTo>
                    <a:pt x="1941" y="7258"/>
                    <a:pt x="1918" y="7236"/>
                    <a:pt x="1895" y="7236"/>
                  </a:cubicBezTo>
                  <a:lnTo>
                    <a:pt x="1873" y="7258"/>
                  </a:lnTo>
                  <a:cubicBezTo>
                    <a:pt x="1827" y="7258"/>
                    <a:pt x="1781" y="7258"/>
                    <a:pt x="1736" y="7281"/>
                  </a:cubicBezTo>
                  <a:cubicBezTo>
                    <a:pt x="1713" y="7304"/>
                    <a:pt x="1667" y="7327"/>
                    <a:pt x="1644" y="7350"/>
                  </a:cubicBezTo>
                  <a:lnTo>
                    <a:pt x="1622" y="7373"/>
                  </a:lnTo>
                  <a:cubicBezTo>
                    <a:pt x="1599" y="7395"/>
                    <a:pt x="1576" y="7418"/>
                    <a:pt x="1576" y="7418"/>
                  </a:cubicBezTo>
                  <a:lnTo>
                    <a:pt x="1553" y="7441"/>
                  </a:lnTo>
                  <a:lnTo>
                    <a:pt x="1530" y="7441"/>
                  </a:lnTo>
                  <a:cubicBezTo>
                    <a:pt x="1439" y="7510"/>
                    <a:pt x="1348" y="7578"/>
                    <a:pt x="1256" y="7646"/>
                  </a:cubicBezTo>
                  <a:lnTo>
                    <a:pt x="1188" y="7669"/>
                  </a:lnTo>
                  <a:lnTo>
                    <a:pt x="1097" y="7715"/>
                  </a:lnTo>
                  <a:cubicBezTo>
                    <a:pt x="982" y="7783"/>
                    <a:pt x="868" y="7875"/>
                    <a:pt x="754" y="7943"/>
                  </a:cubicBezTo>
                  <a:cubicBezTo>
                    <a:pt x="709" y="7966"/>
                    <a:pt x="663" y="8012"/>
                    <a:pt x="617" y="8034"/>
                  </a:cubicBezTo>
                  <a:lnTo>
                    <a:pt x="549" y="8080"/>
                  </a:lnTo>
                  <a:lnTo>
                    <a:pt x="503" y="8126"/>
                  </a:lnTo>
                  <a:cubicBezTo>
                    <a:pt x="457" y="8149"/>
                    <a:pt x="412" y="8194"/>
                    <a:pt x="366" y="8240"/>
                  </a:cubicBezTo>
                  <a:cubicBezTo>
                    <a:pt x="275" y="8308"/>
                    <a:pt x="229" y="8354"/>
                    <a:pt x="206" y="8445"/>
                  </a:cubicBezTo>
                  <a:cubicBezTo>
                    <a:pt x="184" y="8468"/>
                    <a:pt x="184" y="8491"/>
                    <a:pt x="161" y="8537"/>
                  </a:cubicBezTo>
                  <a:lnTo>
                    <a:pt x="161" y="8559"/>
                  </a:lnTo>
                  <a:cubicBezTo>
                    <a:pt x="138" y="8582"/>
                    <a:pt x="138" y="8628"/>
                    <a:pt x="115" y="8674"/>
                  </a:cubicBezTo>
                  <a:cubicBezTo>
                    <a:pt x="115" y="8674"/>
                    <a:pt x="115" y="8719"/>
                    <a:pt x="115" y="8719"/>
                  </a:cubicBezTo>
                  <a:lnTo>
                    <a:pt x="115" y="8742"/>
                  </a:lnTo>
                  <a:cubicBezTo>
                    <a:pt x="92" y="8788"/>
                    <a:pt x="69" y="8856"/>
                    <a:pt x="47" y="8925"/>
                  </a:cubicBezTo>
                  <a:cubicBezTo>
                    <a:pt x="24" y="9016"/>
                    <a:pt x="24" y="9084"/>
                    <a:pt x="1" y="9153"/>
                  </a:cubicBezTo>
                  <a:cubicBezTo>
                    <a:pt x="1" y="9244"/>
                    <a:pt x="1" y="9336"/>
                    <a:pt x="24" y="9404"/>
                  </a:cubicBezTo>
                  <a:cubicBezTo>
                    <a:pt x="47" y="9541"/>
                    <a:pt x="92" y="9632"/>
                    <a:pt x="161" y="9701"/>
                  </a:cubicBezTo>
                  <a:cubicBezTo>
                    <a:pt x="206" y="9769"/>
                    <a:pt x="252" y="9838"/>
                    <a:pt x="320" y="9883"/>
                  </a:cubicBezTo>
                  <a:cubicBezTo>
                    <a:pt x="389" y="9929"/>
                    <a:pt x="457" y="9952"/>
                    <a:pt x="526" y="9975"/>
                  </a:cubicBezTo>
                  <a:cubicBezTo>
                    <a:pt x="594" y="9997"/>
                    <a:pt x="686" y="10020"/>
                    <a:pt x="754" y="10020"/>
                  </a:cubicBezTo>
                  <a:cubicBezTo>
                    <a:pt x="800" y="10020"/>
                    <a:pt x="823" y="10043"/>
                    <a:pt x="845" y="10043"/>
                  </a:cubicBezTo>
                  <a:cubicBezTo>
                    <a:pt x="982" y="10043"/>
                    <a:pt x="1119" y="9997"/>
                    <a:pt x="1233" y="9975"/>
                  </a:cubicBezTo>
                  <a:lnTo>
                    <a:pt x="1279" y="9975"/>
                  </a:lnTo>
                  <a:cubicBezTo>
                    <a:pt x="1325" y="9952"/>
                    <a:pt x="1393" y="9929"/>
                    <a:pt x="1462" y="9929"/>
                  </a:cubicBezTo>
                  <a:cubicBezTo>
                    <a:pt x="1507" y="9906"/>
                    <a:pt x="1553" y="9883"/>
                    <a:pt x="1599" y="9838"/>
                  </a:cubicBezTo>
                  <a:cubicBezTo>
                    <a:pt x="1599" y="9838"/>
                    <a:pt x="1622" y="9815"/>
                    <a:pt x="1622" y="9792"/>
                  </a:cubicBezTo>
                  <a:lnTo>
                    <a:pt x="1690" y="9769"/>
                  </a:lnTo>
                  <a:cubicBezTo>
                    <a:pt x="1827" y="9724"/>
                    <a:pt x="1964" y="9678"/>
                    <a:pt x="2101" y="9632"/>
                  </a:cubicBezTo>
                  <a:cubicBezTo>
                    <a:pt x="2352" y="9518"/>
                    <a:pt x="2580" y="9404"/>
                    <a:pt x="2786" y="9267"/>
                  </a:cubicBezTo>
                  <a:lnTo>
                    <a:pt x="2786" y="9290"/>
                  </a:lnTo>
                  <a:cubicBezTo>
                    <a:pt x="2968" y="9176"/>
                    <a:pt x="3128" y="9084"/>
                    <a:pt x="3242" y="8993"/>
                  </a:cubicBezTo>
                  <a:cubicBezTo>
                    <a:pt x="3379" y="8902"/>
                    <a:pt x="3516" y="8811"/>
                    <a:pt x="3653" y="8719"/>
                  </a:cubicBezTo>
                  <a:cubicBezTo>
                    <a:pt x="3790" y="8628"/>
                    <a:pt x="3927" y="8537"/>
                    <a:pt x="4064" y="8423"/>
                  </a:cubicBezTo>
                  <a:lnTo>
                    <a:pt x="4087" y="8400"/>
                  </a:lnTo>
                  <a:lnTo>
                    <a:pt x="4201" y="8331"/>
                  </a:lnTo>
                  <a:cubicBezTo>
                    <a:pt x="4292" y="8263"/>
                    <a:pt x="4406" y="8171"/>
                    <a:pt x="4520" y="8103"/>
                  </a:cubicBezTo>
                  <a:cubicBezTo>
                    <a:pt x="4589" y="8034"/>
                    <a:pt x="4657" y="7989"/>
                    <a:pt x="4726" y="7943"/>
                  </a:cubicBezTo>
                  <a:cubicBezTo>
                    <a:pt x="4794" y="7875"/>
                    <a:pt x="4863" y="7829"/>
                    <a:pt x="4954" y="7761"/>
                  </a:cubicBezTo>
                  <a:cubicBezTo>
                    <a:pt x="5068" y="7669"/>
                    <a:pt x="5182" y="7555"/>
                    <a:pt x="5296" y="7441"/>
                  </a:cubicBezTo>
                  <a:lnTo>
                    <a:pt x="5319" y="7418"/>
                  </a:lnTo>
                  <a:cubicBezTo>
                    <a:pt x="5365" y="7395"/>
                    <a:pt x="5388" y="7373"/>
                    <a:pt x="5433" y="7327"/>
                  </a:cubicBezTo>
                  <a:cubicBezTo>
                    <a:pt x="5456" y="7304"/>
                    <a:pt x="5502" y="7281"/>
                    <a:pt x="5525" y="7236"/>
                  </a:cubicBezTo>
                  <a:lnTo>
                    <a:pt x="5639" y="7144"/>
                  </a:lnTo>
                  <a:lnTo>
                    <a:pt x="5730" y="7053"/>
                  </a:lnTo>
                  <a:lnTo>
                    <a:pt x="5821" y="6962"/>
                  </a:lnTo>
                  <a:cubicBezTo>
                    <a:pt x="5936" y="6893"/>
                    <a:pt x="6027" y="6802"/>
                    <a:pt x="6118" y="6711"/>
                  </a:cubicBezTo>
                  <a:cubicBezTo>
                    <a:pt x="6278" y="6574"/>
                    <a:pt x="6438" y="6437"/>
                    <a:pt x="6575" y="6277"/>
                  </a:cubicBezTo>
                  <a:cubicBezTo>
                    <a:pt x="6643" y="6208"/>
                    <a:pt x="6712" y="6163"/>
                    <a:pt x="6780" y="6094"/>
                  </a:cubicBezTo>
                  <a:cubicBezTo>
                    <a:pt x="6871" y="6003"/>
                    <a:pt x="6963" y="5935"/>
                    <a:pt x="7054" y="5843"/>
                  </a:cubicBezTo>
                  <a:lnTo>
                    <a:pt x="7077" y="5820"/>
                  </a:lnTo>
                  <a:lnTo>
                    <a:pt x="7122" y="5775"/>
                  </a:lnTo>
                  <a:lnTo>
                    <a:pt x="7168" y="5729"/>
                  </a:lnTo>
                  <a:cubicBezTo>
                    <a:pt x="7191" y="5706"/>
                    <a:pt x="7214" y="5683"/>
                    <a:pt x="7237" y="5661"/>
                  </a:cubicBezTo>
                  <a:lnTo>
                    <a:pt x="7259" y="5638"/>
                  </a:lnTo>
                  <a:lnTo>
                    <a:pt x="7282" y="5592"/>
                  </a:lnTo>
                  <a:lnTo>
                    <a:pt x="7328" y="5547"/>
                  </a:lnTo>
                  <a:cubicBezTo>
                    <a:pt x="7396" y="5478"/>
                    <a:pt x="7465" y="5410"/>
                    <a:pt x="7533" y="5318"/>
                  </a:cubicBezTo>
                  <a:lnTo>
                    <a:pt x="7670" y="5181"/>
                  </a:lnTo>
                  <a:lnTo>
                    <a:pt x="7830" y="5022"/>
                  </a:lnTo>
                  <a:cubicBezTo>
                    <a:pt x="7898" y="4930"/>
                    <a:pt x="7967" y="4862"/>
                    <a:pt x="8058" y="4770"/>
                  </a:cubicBezTo>
                  <a:cubicBezTo>
                    <a:pt x="8150" y="4656"/>
                    <a:pt x="8264" y="4519"/>
                    <a:pt x="8378" y="4360"/>
                  </a:cubicBezTo>
                  <a:lnTo>
                    <a:pt x="8423" y="4291"/>
                  </a:lnTo>
                  <a:cubicBezTo>
                    <a:pt x="8515" y="4177"/>
                    <a:pt x="8606" y="4040"/>
                    <a:pt x="8697" y="3903"/>
                  </a:cubicBezTo>
                  <a:cubicBezTo>
                    <a:pt x="8789" y="3766"/>
                    <a:pt x="8880" y="3606"/>
                    <a:pt x="8971" y="3469"/>
                  </a:cubicBezTo>
                  <a:cubicBezTo>
                    <a:pt x="9017" y="3424"/>
                    <a:pt x="9040" y="3378"/>
                    <a:pt x="9085" y="3332"/>
                  </a:cubicBezTo>
                  <a:lnTo>
                    <a:pt x="9131" y="3241"/>
                  </a:lnTo>
                  <a:cubicBezTo>
                    <a:pt x="9177" y="3173"/>
                    <a:pt x="9245" y="3081"/>
                    <a:pt x="9291" y="3013"/>
                  </a:cubicBezTo>
                  <a:cubicBezTo>
                    <a:pt x="9382" y="2853"/>
                    <a:pt x="9473" y="2693"/>
                    <a:pt x="9565" y="2511"/>
                  </a:cubicBezTo>
                  <a:cubicBezTo>
                    <a:pt x="9588" y="2442"/>
                    <a:pt x="9633" y="2374"/>
                    <a:pt x="9656" y="2328"/>
                  </a:cubicBezTo>
                  <a:cubicBezTo>
                    <a:pt x="9702" y="2237"/>
                    <a:pt x="9747" y="2146"/>
                    <a:pt x="9770" y="2077"/>
                  </a:cubicBezTo>
                  <a:cubicBezTo>
                    <a:pt x="9793" y="1986"/>
                    <a:pt x="9816" y="1895"/>
                    <a:pt x="9861" y="1803"/>
                  </a:cubicBezTo>
                  <a:cubicBezTo>
                    <a:pt x="9861" y="1758"/>
                    <a:pt x="9884" y="1712"/>
                    <a:pt x="9907" y="1666"/>
                  </a:cubicBezTo>
                  <a:lnTo>
                    <a:pt x="9953" y="1552"/>
                  </a:lnTo>
                  <a:cubicBezTo>
                    <a:pt x="9976" y="1461"/>
                    <a:pt x="10021" y="1347"/>
                    <a:pt x="10044" y="1255"/>
                  </a:cubicBezTo>
                  <a:cubicBezTo>
                    <a:pt x="10044" y="1210"/>
                    <a:pt x="10044" y="1164"/>
                    <a:pt x="10044" y="1118"/>
                  </a:cubicBezTo>
                  <a:lnTo>
                    <a:pt x="10044" y="1050"/>
                  </a:lnTo>
                  <a:lnTo>
                    <a:pt x="10067" y="1004"/>
                  </a:lnTo>
                  <a:cubicBezTo>
                    <a:pt x="10067" y="936"/>
                    <a:pt x="10067" y="867"/>
                    <a:pt x="10067" y="822"/>
                  </a:cubicBezTo>
                  <a:cubicBezTo>
                    <a:pt x="10067" y="753"/>
                    <a:pt x="10044" y="685"/>
                    <a:pt x="10044" y="639"/>
                  </a:cubicBezTo>
                  <a:lnTo>
                    <a:pt x="10044" y="593"/>
                  </a:lnTo>
                  <a:cubicBezTo>
                    <a:pt x="10021" y="548"/>
                    <a:pt x="9998" y="479"/>
                    <a:pt x="9976" y="411"/>
                  </a:cubicBezTo>
                  <a:cubicBezTo>
                    <a:pt x="9976" y="365"/>
                    <a:pt x="9953" y="320"/>
                    <a:pt x="9930" y="274"/>
                  </a:cubicBezTo>
                  <a:lnTo>
                    <a:pt x="9907" y="251"/>
                  </a:lnTo>
                  <a:cubicBezTo>
                    <a:pt x="9884" y="205"/>
                    <a:pt x="9861" y="183"/>
                    <a:pt x="9816" y="160"/>
                  </a:cubicBezTo>
                  <a:cubicBezTo>
                    <a:pt x="9816" y="91"/>
                    <a:pt x="9770" y="23"/>
                    <a:pt x="9702" y="0"/>
                  </a:cubicBezTo>
                  <a:close/>
                </a:path>
              </a:pathLst>
            </a:custGeom>
            <a:solidFill>
              <a:srgbClr val="FEA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15"/>
            <p:cNvSpPr/>
            <p:nvPr/>
          </p:nvSpPr>
          <p:spPr>
            <a:xfrm>
              <a:off x="7131350" y="834325"/>
              <a:ext cx="96475" cy="112225"/>
            </a:xfrm>
            <a:custGeom>
              <a:avLst/>
              <a:gdLst/>
              <a:ahLst/>
              <a:cxnLst/>
              <a:rect l="l" t="t" r="r" b="b"/>
              <a:pathLst>
                <a:path w="3859" h="4489" extrusionOk="0">
                  <a:moveTo>
                    <a:pt x="343" y="0"/>
                  </a:moveTo>
                  <a:cubicBezTo>
                    <a:pt x="297" y="23"/>
                    <a:pt x="275" y="23"/>
                    <a:pt x="252" y="46"/>
                  </a:cubicBezTo>
                  <a:cubicBezTo>
                    <a:pt x="214" y="21"/>
                    <a:pt x="177" y="2"/>
                    <a:pt x="139" y="2"/>
                  </a:cubicBezTo>
                  <a:cubicBezTo>
                    <a:pt x="108" y="2"/>
                    <a:pt x="77" y="15"/>
                    <a:pt x="46" y="46"/>
                  </a:cubicBezTo>
                  <a:cubicBezTo>
                    <a:pt x="1" y="91"/>
                    <a:pt x="1" y="183"/>
                    <a:pt x="46" y="228"/>
                  </a:cubicBezTo>
                  <a:cubicBezTo>
                    <a:pt x="92" y="274"/>
                    <a:pt x="115" y="297"/>
                    <a:pt x="160" y="342"/>
                  </a:cubicBezTo>
                  <a:cubicBezTo>
                    <a:pt x="229" y="434"/>
                    <a:pt x="275" y="571"/>
                    <a:pt x="366" y="685"/>
                  </a:cubicBezTo>
                  <a:cubicBezTo>
                    <a:pt x="434" y="799"/>
                    <a:pt x="526" y="890"/>
                    <a:pt x="594" y="1004"/>
                  </a:cubicBezTo>
                  <a:cubicBezTo>
                    <a:pt x="663" y="1118"/>
                    <a:pt x="754" y="1233"/>
                    <a:pt x="845" y="1347"/>
                  </a:cubicBezTo>
                  <a:cubicBezTo>
                    <a:pt x="937" y="1461"/>
                    <a:pt x="1028" y="1598"/>
                    <a:pt x="1119" y="1712"/>
                  </a:cubicBezTo>
                  <a:lnTo>
                    <a:pt x="1096" y="1666"/>
                  </a:lnTo>
                  <a:lnTo>
                    <a:pt x="1096" y="1666"/>
                  </a:lnTo>
                  <a:cubicBezTo>
                    <a:pt x="1325" y="1963"/>
                    <a:pt x="1553" y="2237"/>
                    <a:pt x="1804" y="2511"/>
                  </a:cubicBezTo>
                  <a:cubicBezTo>
                    <a:pt x="1918" y="2648"/>
                    <a:pt x="2032" y="2785"/>
                    <a:pt x="2146" y="2899"/>
                  </a:cubicBezTo>
                  <a:cubicBezTo>
                    <a:pt x="2260" y="3036"/>
                    <a:pt x="2375" y="3173"/>
                    <a:pt x="2511" y="3310"/>
                  </a:cubicBezTo>
                  <a:cubicBezTo>
                    <a:pt x="2557" y="3378"/>
                    <a:pt x="2626" y="3424"/>
                    <a:pt x="2671" y="3492"/>
                  </a:cubicBezTo>
                  <a:cubicBezTo>
                    <a:pt x="2740" y="3561"/>
                    <a:pt x="2785" y="3652"/>
                    <a:pt x="2854" y="3721"/>
                  </a:cubicBezTo>
                  <a:cubicBezTo>
                    <a:pt x="2945" y="3835"/>
                    <a:pt x="3059" y="3949"/>
                    <a:pt x="3151" y="4063"/>
                  </a:cubicBezTo>
                  <a:cubicBezTo>
                    <a:pt x="3173" y="4086"/>
                    <a:pt x="3196" y="4131"/>
                    <a:pt x="3219" y="4154"/>
                  </a:cubicBezTo>
                  <a:cubicBezTo>
                    <a:pt x="3265" y="4200"/>
                    <a:pt x="3288" y="4246"/>
                    <a:pt x="3310" y="4268"/>
                  </a:cubicBezTo>
                  <a:cubicBezTo>
                    <a:pt x="3333" y="4291"/>
                    <a:pt x="3333" y="4291"/>
                    <a:pt x="3356" y="4314"/>
                  </a:cubicBezTo>
                  <a:cubicBezTo>
                    <a:pt x="3356" y="4337"/>
                    <a:pt x="3379" y="4337"/>
                    <a:pt x="3379" y="4360"/>
                  </a:cubicBezTo>
                  <a:cubicBezTo>
                    <a:pt x="3402" y="4382"/>
                    <a:pt x="3425" y="4405"/>
                    <a:pt x="3425" y="4428"/>
                  </a:cubicBezTo>
                  <a:cubicBezTo>
                    <a:pt x="3473" y="4465"/>
                    <a:pt x="3535" y="4488"/>
                    <a:pt x="3593" y="4488"/>
                  </a:cubicBezTo>
                  <a:cubicBezTo>
                    <a:pt x="3643" y="4488"/>
                    <a:pt x="3689" y="4471"/>
                    <a:pt x="3721" y="4428"/>
                  </a:cubicBezTo>
                  <a:cubicBezTo>
                    <a:pt x="3813" y="4337"/>
                    <a:pt x="3813" y="4223"/>
                    <a:pt x="3813" y="4109"/>
                  </a:cubicBezTo>
                  <a:cubicBezTo>
                    <a:pt x="3813" y="4131"/>
                    <a:pt x="3813" y="4154"/>
                    <a:pt x="3813" y="4154"/>
                  </a:cubicBezTo>
                  <a:cubicBezTo>
                    <a:pt x="3835" y="4063"/>
                    <a:pt x="3835" y="3972"/>
                    <a:pt x="3835" y="3858"/>
                  </a:cubicBezTo>
                  <a:cubicBezTo>
                    <a:pt x="3835" y="3789"/>
                    <a:pt x="3858" y="3698"/>
                    <a:pt x="3835" y="3629"/>
                  </a:cubicBezTo>
                  <a:cubicBezTo>
                    <a:pt x="3835" y="3538"/>
                    <a:pt x="3835" y="3447"/>
                    <a:pt x="3813" y="3355"/>
                  </a:cubicBezTo>
                  <a:cubicBezTo>
                    <a:pt x="3813" y="3264"/>
                    <a:pt x="3790" y="3173"/>
                    <a:pt x="3790" y="3081"/>
                  </a:cubicBezTo>
                  <a:cubicBezTo>
                    <a:pt x="3767" y="2990"/>
                    <a:pt x="3744" y="2899"/>
                    <a:pt x="3744" y="2830"/>
                  </a:cubicBezTo>
                  <a:cubicBezTo>
                    <a:pt x="3721" y="2785"/>
                    <a:pt x="3721" y="2739"/>
                    <a:pt x="3698" y="2693"/>
                  </a:cubicBezTo>
                  <a:cubicBezTo>
                    <a:pt x="3698" y="2693"/>
                    <a:pt x="3698" y="2671"/>
                    <a:pt x="3676" y="2671"/>
                  </a:cubicBezTo>
                  <a:cubicBezTo>
                    <a:pt x="3653" y="2648"/>
                    <a:pt x="3653" y="2625"/>
                    <a:pt x="3630" y="2602"/>
                  </a:cubicBezTo>
                  <a:cubicBezTo>
                    <a:pt x="3630" y="2579"/>
                    <a:pt x="3630" y="2579"/>
                    <a:pt x="3630" y="2556"/>
                  </a:cubicBezTo>
                  <a:lnTo>
                    <a:pt x="3630" y="2534"/>
                  </a:lnTo>
                  <a:cubicBezTo>
                    <a:pt x="3607" y="2465"/>
                    <a:pt x="3607" y="2420"/>
                    <a:pt x="3584" y="2374"/>
                  </a:cubicBezTo>
                  <a:cubicBezTo>
                    <a:pt x="3561" y="2328"/>
                    <a:pt x="3539" y="2283"/>
                    <a:pt x="3516" y="2214"/>
                  </a:cubicBezTo>
                  <a:cubicBezTo>
                    <a:pt x="3447" y="2054"/>
                    <a:pt x="3333" y="1895"/>
                    <a:pt x="3242" y="1758"/>
                  </a:cubicBezTo>
                  <a:cubicBezTo>
                    <a:pt x="3196" y="1666"/>
                    <a:pt x="3128" y="1575"/>
                    <a:pt x="3082" y="1507"/>
                  </a:cubicBezTo>
                  <a:cubicBezTo>
                    <a:pt x="3014" y="1392"/>
                    <a:pt x="2945" y="1301"/>
                    <a:pt x="2877" y="1233"/>
                  </a:cubicBezTo>
                  <a:cubicBezTo>
                    <a:pt x="2808" y="1141"/>
                    <a:pt x="2717" y="1050"/>
                    <a:pt x="2626" y="982"/>
                  </a:cubicBezTo>
                  <a:lnTo>
                    <a:pt x="2580" y="959"/>
                  </a:lnTo>
                  <a:lnTo>
                    <a:pt x="2489" y="867"/>
                  </a:lnTo>
                  <a:lnTo>
                    <a:pt x="2443" y="822"/>
                  </a:lnTo>
                  <a:cubicBezTo>
                    <a:pt x="2375" y="776"/>
                    <a:pt x="2329" y="730"/>
                    <a:pt x="2260" y="685"/>
                  </a:cubicBezTo>
                  <a:lnTo>
                    <a:pt x="2238" y="685"/>
                  </a:lnTo>
                  <a:lnTo>
                    <a:pt x="2192" y="639"/>
                  </a:lnTo>
                  <a:lnTo>
                    <a:pt x="2146" y="593"/>
                  </a:lnTo>
                  <a:cubicBezTo>
                    <a:pt x="2101" y="571"/>
                    <a:pt x="2055" y="571"/>
                    <a:pt x="2032" y="548"/>
                  </a:cubicBezTo>
                  <a:cubicBezTo>
                    <a:pt x="2009" y="525"/>
                    <a:pt x="1987" y="502"/>
                    <a:pt x="1941" y="479"/>
                  </a:cubicBezTo>
                  <a:cubicBezTo>
                    <a:pt x="1918" y="479"/>
                    <a:pt x="1872" y="457"/>
                    <a:pt x="1850" y="434"/>
                  </a:cubicBezTo>
                  <a:cubicBezTo>
                    <a:pt x="1827" y="411"/>
                    <a:pt x="1827" y="411"/>
                    <a:pt x="1804" y="388"/>
                  </a:cubicBezTo>
                  <a:cubicBezTo>
                    <a:pt x="1781" y="365"/>
                    <a:pt x="1735" y="365"/>
                    <a:pt x="1713" y="342"/>
                  </a:cubicBezTo>
                  <a:cubicBezTo>
                    <a:pt x="1553" y="274"/>
                    <a:pt x="1416" y="228"/>
                    <a:pt x="1256" y="183"/>
                  </a:cubicBezTo>
                  <a:cubicBezTo>
                    <a:pt x="1188" y="160"/>
                    <a:pt x="1119" y="137"/>
                    <a:pt x="1051" y="114"/>
                  </a:cubicBezTo>
                  <a:cubicBezTo>
                    <a:pt x="959" y="114"/>
                    <a:pt x="891" y="91"/>
                    <a:pt x="800" y="91"/>
                  </a:cubicBezTo>
                  <a:cubicBezTo>
                    <a:pt x="731" y="69"/>
                    <a:pt x="663" y="46"/>
                    <a:pt x="571" y="46"/>
                  </a:cubicBezTo>
                  <a:cubicBezTo>
                    <a:pt x="549" y="23"/>
                    <a:pt x="526" y="23"/>
                    <a:pt x="480" y="23"/>
                  </a:cubicBezTo>
                  <a:cubicBezTo>
                    <a:pt x="480" y="23"/>
                    <a:pt x="480" y="0"/>
                    <a:pt x="457" y="0"/>
                  </a:cubicBezTo>
                  <a:close/>
                </a:path>
              </a:pathLst>
            </a:custGeom>
            <a:solidFill>
              <a:srgbClr val="FEA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15"/>
            <p:cNvSpPr/>
            <p:nvPr/>
          </p:nvSpPr>
          <p:spPr>
            <a:xfrm>
              <a:off x="6604650" y="1271425"/>
              <a:ext cx="93625" cy="91325"/>
            </a:xfrm>
            <a:custGeom>
              <a:avLst/>
              <a:gdLst/>
              <a:ahLst/>
              <a:cxnLst/>
              <a:rect l="l" t="t" r="r" b="b"/>
              <a:pathLst>
                <a:path w="3745" h="3653" extrusionOk="0">
                  <a:moveTo>
                    <a:pt x="1622" y="0"/>
                  </a:moveTo>
                  <a:cubicBezTo>
                    <a:pt x="1576" y="0"/>
                    <a:pt x="1530" y="23"/>
                    <a:pt x="1507" y="69"/>
                  </a:cubicBezTo>
                  <a:cubicBezTo>
                    <a:pt x="1439" y="160"/>
                    <a:pt x="1370" y="251"/>
                    <a:pt x="1302" y="343"/>
                  </a:cubicBezTo>
                  <a:lnTo>
                    <a:pt x="1325" y="320"/>
                  </a:lnTo>
                  <a:lnTo>
                    <a:pt x="1325" y="320"/>
                  </a:lnTo>
                  <a:cubicBezTo>
                    <a:pt x="1279" y="388"/>
                    <a:pt x="1211" y="457"/>
                    <a:pt x="1165" y="548"/>
                  </a:cubicBezTo>
                  <a:cubicBezTo>
                    <a:pt x="1119" y="639"/>
                    <a:pt x="1051" y="708"/>
                    <a:pt x="1005" y="776"/>
                  </a:cubicBezTo>
                  <a:lnTo>
                    <a:pt x="960" y="845"/>
                  </a:lnTo>
                  <a:cubicBezTo>
                    <a:pt x="914" y="890"/>
                    <a:pt x="891" y="959"/>
                    <a:pt x="845" y="1005"/>
                  </a:cubicBezTo>
                  <a:cubicBezTo>
                    <a:pt x="800" y="1073"/>
                    <a:pt x="754" y="1141"/>
                    <a:pt x="731" y="1210"/>
                  </a:cubicBezTo>
                  <a:lnTo>
                    <a:pt x="640" y="1347"/>
                  </a:lnTo>
                  <a:cubicBezTo>
                    <a:pt x="572" y="1461"/>
                    <a:pt x="503" y="1552"/>
                    <a:pt x="435" y="1666"/>
                  </a:cubicBezTo>
                  <a:cubicBezTo>
                    <a:pt x="389" y="1758"/>
                    <a:pt x="343" y="1826"/>
                    <a:pt x="298" y="1918"/>
                  </a:cubicBezTo>
                  <a:cubicBezTo>
                    <a:pt x="275" y="1986"/>
                    <a:pt x="229" y="2054"/>
                    <a:pt x="184" y="2123"/>
                  </a:cubicBezTo>
                  <a:cubicBezTo>
                    <a:pt x="115" y="2237"/>
                    <a:pt x="69" y="2328"/>
                    <a:pt x="24" y="2420"/>
                  </a:cubicBezTo>
                  <a:cubicBezTo>
                    <a:pt x="1" y="2488"/>
                    <a:pt x="1" y="2557"/>
                    <a:pt x="24" y="2625"/>
                  </a:cubicBezTo>
                  <a:cubicBezTo>
                    <a:pt x="24" y="2671"/>
                    <a:pt x="47" y="2739"/>
                    <a:pt x="69" y="2785"/>
                  </a:cubicBezTo>
                  <a:lnTo>
                    <a:pt x="92" y="2808"/>
                  </a:lnTo>
                  <a:cubicBezTo>
                    <a:pt x="138" y="2876"/>
                    <a:pt x="184" y="2967"/>
                    <a:pt x="252" y="3036"/>
                  </a:cubicBezTo>
                  <a:cubicBezTo>
                    <a:pt x="298" y="3082"/>
                    <a:pt x="321" y="3127"/>
                    <a:pt x="343" y="3150"/>
                  </a:cubicBezTo>
                  <a:lnTo>
                    <a:pt x="412" y="3219"/>
                  </a:lnTo>
                  <a:cubicBezTo>
                    <a:pt x="480" y="3287"/>
                    <a:pt x="526" y="3356"/>
                    <a:pt x="594" y="3424"/>
                  </a:cubicBezTo>
                  <a:cubicBezTo>
                    <a:pt x="640" y="3470"/>
                    <a:pt x="686" y="3515"/>
                    <a:pt x="754" y="3561"/>
                  </a:cubicBezTo>
                  <a:cubicBezTo>
                    <a:pt x="777" y="3584"/>
                    <a:pt x="800" y="3607"/>
                    <a:pt x="823" y="3607"/>
                  </a:cubicBezTo>
                  <a:cubicBezTo>
                    <a:pt x="891" y="3629"/>
                    <a:pt x="914" y="3629"/>
                    <a:pt x="960" y="3629"/>
                  </a:cubicBezTo>
                  <a:cubicBezTo>
                    <a:pt x="960" y="3629"/>
                    <a:pt x="982" y="3652"/>
                    <a:pt x="982" y="3652"/>
                  </a:cubicBezTo>
                  <a:cubicBezTo>
                    <a:pt x="1005" y="3652"/>
                    <a:pt x="1005" y="3652"/>
                    <a:pt x="1005" y="3629"/>
                  </a:cubicBezTo>
                  <a:lnTo>
                    <a:pt x="1142" y="3629"/>
                  </a:lnTo>
                  <a:cubicBezTo>
                    <a:pt x="1165" y="3629"/>
                    <a:pt x="1211" y="3607"/>
                    <a:pt x="1256" y="3607"/>
                  </a:cubicBezTo>
                  <a:cubicBezTo>
                    <a:pt x="1302" y="3584"/>
                    <a:pt x="1348" y="3584"/>
                    <a:pt x="1393" y="3561"/>
                  </a:cubicBezTo>
                  <a:lnTo>
                    <a:pt x="1416" y="3538"/>
                  </a:lnTo>
                  <a:cubicBezTo>
                    <a:pt x="1462" y="3515"/>
                    <a:pt x="1507" y="3492"/>
                    <a:pt x="1530" y="3492"/>
                  </a:cubicBezTo>
                  <a:cubicBezTo>
                    <a:pt x="1576" y="3470"/>
                    <a:pt x="1622" y="3447"/>
                    <a:pt x="1644" y="3424"/>
                  </a:cubicBezTo>
                  <a:cubicBezTo>
                    <a:pt x="1713" y="3401"/>
                    <a:pt x="1758" y="3378"/>
                    <a:pt x="1827" y="3356"/>
                  </a:cubicBezTo>
                  <a:cubicBezTo>
                    <a:pt x="1873" y="3333"/>
                    <a:pt x="1918" y="3310"/>
                    <a:pt x="1964" y="3310"/>
                  </a:cubicBezTo>
                  <a:cubicBezTo>
                    <a:pt x="1964" y="3287"/>
                    <a:pt x="1987" y="3287"/>
                    <a:pt x="2010" y="3287"/>
                  </a:cubicBezTo>
                  <a:cubicBezTo>
                    <a:pt x="2055" y="3264"/>
                    <a:pt x="2101" y="3241"/>
                    <a:pt x="2147" y="3241"/>
                  </a:cubicBezTo>
                  <a:lnTo>
                    <a:pt x="2169" y="3219"/>
                  </a:lnTo>
                  <a:cubicBezTo>
                    <a:pt x="2261" y="3196"/>
                    <a:pt x="2329" y="3173"/>
                    <a:pt x="2398" y="3150"/>
                  </a:cubicBezTo>
                  <a:cubicBezTo>
                    <a:pt x="2466" y="3127"/>
                    <a:pt x="2535" y="3104"/>
                    <a:pt x="2580" y="3082"/>
                  </a:cubicBezTo>
                  <a:cubicBezTo>
                    <a:pt x="2649" y="3082"/>
                    <a:pt x="2694" y="3059"/>
                    <a:pt x="2763" y="3036"/>
                  </a:cubicBezTo>
                  <a:lnTo>
                    <a:pt x="2786" y="3013"/>
                  </a:lnTo>
                  <a:cubicBezTo>
                    <a:pt x="2808" y="3013"/>
                    <a:pt x="2854" y="2990"/>
                    <a:pt x="2877" y="2990"/>
                  </a:cubicBezTo>
                  <a:cubicBezTo>
                    <a:pt x="2923" y="2967"/>
                    <a:pt x="2968" y="2945"/>
                    <a:pt x="3037" y="2945"/>
                  </a:cubicBezTo>
                  <a:lnTo>
                    <a:pt x="3105" y="2899"/>
                  </a:lnTo>
                  <a:lnTo>
                    <a:pt x="3174" y="2876"/>
                  </a:lnTo>
                  <a:lnTo>
                    <a:pt x="3242" y="2853"/>
                  </a:lnTo>
                  <a:cubicBezTo>
                    <a:pt x="3265" y="2853"/>
                    <a:pt x="3311" y="2831"/>
                    <a:pt x="3356" y="2808"/>
                  </a:cubicBezTo>
                  <a:cubicBezTo>
                    <a:pt x="3402" y="2808"/>
                    <a:pt x="3425" y="2785"/>
                    <a:pt x="3470" y="2762"/>
                  </a:cubicBezTo>
                  <a:cubicBezTo>
                    <a:pt x="3493" y="2762"/>
                    <a:pt x="3516" y="2762"/>
                    <a:pt x="3539" y="2739"/>
                  </a:cubicBezTo>
                  <a:lnTo>
                    <a:pt x="3585" y="2739"/>
                  </a:lnTo>
                  <a:cubicBezTo>
                    <a:pt x="3630" y="2716"/>
                    <a:pt x="3676" y="2694"/>
                    <a:pt x="3699" y="2648"/>
                  </a:cubicBezTo>
                  <a:cubicBezTo>
                    <a:pt x="3744" y="2602"/>
                    <a:pt x="3744" y="2534"/>
                    <a:pt x="3721" y="2488"/>
                  </a:cubicBezTo>
                  <a:cubicBezTo>
                    <a:pt x="3721" y="2420"/>
                    <a:pt x="3653" y="2374"/>
                    <a:pt x="3607" y="2306"/>
                  </a:cubicBezTo>
                  <a:lnTo>
                    <a:pt x="3539" y="2237"/>
                  </a:lnTo>
                  <a:lnTo>
                    <a:pt x="3493" y="2169"/>
                  </a:lnTo>
                  <a:lnTo>
                    <a:pt x="3425" y="2123"/>
                  </a:lnTo>
                  <a:cubicBezTo>
                    <a:pt x="3356" y="2054"/>
                    <a:pt x="3288" y="1963"/>
                    <a:pt x="3196" y="1895"/>
                  </a:cubicBezTo>
                  <a:cubicBezTo>
                    <a:pt x="3105" y="1803"/>
                    <a:pt x="3014" y="1712"/>
                    <a:pt x="2923" y="1621"/>
                  </a:cubicBezTo>
                  <a:cubicBezTo>
                    <a:pt x="2900" y="1552"/>
                    <a:pt x="2854" y="1507"/>
                    <a:pt x="2808" y="1438"/>
                  </a:cubicBezTo>
                  <a:lnTo>
                    <a:pt x="2763" y="1393"/>
                  </a:lnTo>
                  <a:cubicBezTo>
                    <a:pt x="2740" y="1347"/>
                    <a:pt x="2718" y="1325"/>
                    <a:pt x="2673" y="1280"/>
                  </a:cubicBezTo>
                  <a:lnTo>
                    <a:pt x="2673" y="1280"/>
                  </a:lnTo>
                  <a:lnTo>
                    <a:pt x="2694" y="1301"/>
                  </a:lnTo>
                  <a:cubicBezTo>
                    <a:pt x="2626" y="1210"/>
                    <a:pt x="2557" y="1141"/>
                    <a:pt x="2512" y="1050"/>
                  </a:cubicBezTo>
                  <a:cubicBezTo>
                    <a:pt x="2443" y="982"/>
                    <a:pt x="2398" y="913"/>
                    <a:pt x="2352" y="845"/>
                  </a:cubicBezTo>
                  <a:cubicBezTo>
                    <a:pt x="2306" y="799"/>
                    <a:pt x="2261" y="731"/>
                    <a:pt x="2192" y="662"/>
                  </a:cubicBezTo>
                  <a:cubicBezTo>
                    <a:pt x="2147" y="594"/>
                    <a:pt x="2101" y="525"/>
                    <a:pt x="2032" y="480"/>
                  </a:cubicBezTo>
                  <a:cubicBezTo>
                    <a:pt x="2010" y="434"/>
                    <a:pt x="2010" y="411"/>
                    <a:pt x="1987" y="365"/>
                  </a:cubicBezTo>
                  <a:lnTo>
                    <a:pt x="1941" y="320"/>
                  </a:lnTo>
                  <a:lnTo>
                    <a:pt x="1941" y="297"/>
                  </a:lnTo>
                  <a:cubicBezTo>
                    <a:pt x="1918" y="274"/>
                    <a:pt x="1918" y="251"/>
                    <a:pt x="1895" y="228"/>
                  </a:cubicBezTo>
                  <a:cubicBezTo>
                    <a:pt x="1873" y="206"/>
                    <a:pt x="1850" y="160"/>
                    <a:pt x="1827" y="137"/>
                  </a:cubicBezTo>
                  <a:cubicBezTo>
                    <a:pt x="1804" y="137"/>
                    <a:pt x="1781" y="114"/>
                    <a:pt x="1758" y="91"/>
                  </a:cubicBezTo>
                  <a:cubicBezTo>
                    <a:pt x="1736" y="69"/>
                    <a:pt x="1736" y="69"/>
                    <a:pt x="1713" y="46"/>
                  </a:cubicBezTo>
                  <a:cubicBezTo>
                    <a:pt x="1690" y="46"/>
                    <a:pt x="1690" y="23"/>
                    <a:pt x="1667" y="23"/>
                  </a:cubicBezTo>
                  <a:cubicBezTo>
                    <a:pt x="1644" y="0"/>
                    <a:pt x="1644" y="0"/>
                    <a:pt x="1622" y="0"/>
                  </a:cubicBezTo>
                  <a:close/>
                </a:path>
              </a:pathLst>
            </a:custGeom>
            <a:solidFill>
              <a:srgbClr val="FEA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15"/>
            <p:cNvSpPr/>
            <p:nvPr/>
          </p:nvSpPr>
          <p:spPr>
            <a:xfrm>
              <a:off x="7174725" y="817200"/>
              <a:ext cx="87900" cy="85050"/>
            </a:xfrm>
            <a:custGeom>
              <a:avLst/>
              <a:gdLst/>
              <a:ahLst/>
              <a:cxnLst/>
              <a:rect l="l" t="t" r="r" b="b"/>
              <a:pathLst>
                <a:path w="3516" h="3402" extrusionOk="0">
                  <a:moveTo>
                    <a:pt x="1918" y="0"/>
                  </a:moveTo>
                  <a:cubicBezTo>
                    <a:pt x="1826" y="0"/>
                    <a:pt x="1758" y="0"/>
                    <a:pt x="1690" y="23"/>
                  </a:cubicBezTo>
                  <a:lnTo>
                    <a:pt x="1644" y="23"/>
                  </a:lnTo>
                  <a:cubicBezTo>
                    <a:pt x="1553" y="46"/>
                    <a:pt x="1484" y="46"/>
                    <a:pt x="1393" y="69"/>
                  </a:cubicBezTo>
                  <a:cubicBezTo>
                    <a:pt x="1301" y="92"/>
                    <a:pt x="1210" y="114"/>
                    <a:pt x="1142" y="137"/>
                  </a:cubicBezTo>
                  <a:cubicBezTo>
                    <a:pt x="1073" y="183"/>
                    <a:pt x="982" y="229"/>
                    <a:pt x="913" y="251"/>
                  </a:cubicBezTo>
                  <a:lnTo>
                    <a:pt x="868" y="297"/>
                  </a:lnTo>
                  <a:cubicBezTo>
                    <a:pt x="776" y="343"/>
                    <a:pt x="685" y="388"/>
                    <a:pt x="617" y="434"/>
                  </a:cubicBezTo>
                  <a:cubicBezTo>
                    <a:pt x="571" y="457"/>
                    <a:pt x="503" y="502"/>
                    <a:pt x="457" y="525"/>
                  </a:cubicBezTo>
                  <a:lnTo>
                    <a:pt x="388" y="571"/>
                  </a:lnTo>
                  <a:cubicBezTo>
                    <a:pt x="343" y="617"/>
                    <a:pt x="297" y="639"/>
                    <a:pt x="252" y="685"/>
                  </a:cubicBezTo>
                  <a:lnTo>
                    <a:pt x="229" y="685"/>
                  </a:lnTo>
                  <a:cubicBezTo>
                    <a:pt x="160" y="754"/>
                    <a:pt x="92" y="799"/>
                    <a:pt x="69" y="868"/>
                  </a:cubicBezTo>
                  <a:cubicBezTo>
                    <a:pt x="46" y="890"/>
                    <a:pt x="0" y="936"/>
                    <a:pt x="23" y="1005"/>
                  </a:cubicBezTo>
                  <a:cubicBezTo>
                    <a:pt x="46" y="1027"/>
                    <a:pt x="46" y="1050"/>
                    <a:pt x="69" y="1073"/>
                  </a:cubicBezTo>
                  <a:cubicBezTo>
                    <a:pt x="92" y="1096"/>
                    <a:pt x="92" y="1096"/>
                    <a:pt x="115" y="1119"/>
                  </a:cubicBezTo>
                  <a:cubicBezTo>
                    <a:pt x="137" y="1142"/>
                    <a:pt x="183" y="1164"/>
                    <a:pt x="206" y="1164"/>
                  </a:cubicBezTo>
                  <a:cubicBezTo>
                    <a:pt x="252" y="1187"/>
                    <a:pt x="274" y="1210"/>
                    <a:pt x="297" y="1233"/>
                  </a:cubicBezTo>
                  <a:cubicBezTo>
                    <a:pt x="320" y="1256"/>
                    <a:pt x="366" y="1256"/>
                    <a:pt x="411" y="1278"/>
                  </a:cubicBezTo>
                  <a:lnTo>
                    <a:pt x="457" y="1324"/>
                  </a:lnTo>
                  <a:lnTo>
                    <a:pt x="503" y="1370"/>
                  </a:lnTo>
                  <a:lnTo>
                    <a:pt x="525" y="1370"/>
                  </a:lnTo>
                  <a:cubicBezTo>
                    <a:pt x="594" y="1415"/>
                    <a:pt x="640" y="1461"/>
                    <a:pt x="708" y="1507"/>
                  </a:cubicBezTo>
                  <a:lnTo>
                    <a:pt x="754" y="1552"/>
                  </a:lnTo>
                  <a:lnTo>
                    <a:pt x="845" y="1644"/>
                  </a:lnTo>
                  <a:lnTo>
                    <a:pt x="891" y="1667"/>
                  </a:lnTo>
                  <a:cubicBezTo>
                    <a:pt x="982" y="1735"/>
                    <a:pt x="1073" y="1826"/>
                    <a:pt x="1142" y="1918"/>
                  </a:cubicBezTo>
                  <a:cubicBezTo>
                    <a:pt x="1210" y="1986"/>
                    <a:pt x="1279" y="2077"/>
                    <a:pt x="1347" y="2192"/>
                  </a:cubicBezTo>
                  <a:cubicBezTo>
                    <a:pt x="1393" y="2260"/>
                    <a:pt x="1461" y="2351"/>
                    <a:pt x="1507" y="2443"/>
                  </a:cubicBezTo>
                  <a:cubicBezTo>
                    <a:pt x="1598" y="2580"/>
                    <a:pt x="1712" y="2739"/>
                    <a:pt x="1781" y="2899"/>
                  </a:cubicBezTo>
                  <a:cubicBezTo>
                    <a:pt x="1804" y="2968"/>
                    <a:pt x="1826" y="3013"/>
                    <a:pt x="1849" y="3059"/>
                  </a:cubicBezTo>
                  <a:cubicBezTo>
                    <a:pt x="1872" y="3105"/>
                    <a:pt x="1872" y="3150"/>
                    <a:pt x="1895" y="3219"/>
                  </a:cubicBezTo>
                  <a:lnTo>
                    <a:pt x="1895" y="3241"/>
                  </a:lnTo>
                  <a:cubicBezTo>
                    <a:pt x="1895" y="3264"/>
                    <a:pt x="1895" y="3264"/>
                    <a:pt x="1895" y="3287"/>
                  </a:cubicBezTo>
                  <a:cubicBezTo>
                    <a:pt x="1918" y="3310"/>
                    <a:pt x="1918" y="3333"/>
                    <a:pt x="1941" y="3356"/>
                  </a:cubicBezTo>
                  <a:cubicBezTo>
                    <a:pt x="1963" y="3378"/>
                    <a:pt x="2009" y="3401"/>
                    <a:pt x="2055" y="3401"/>
                  </a:cubicBezTo>
                  <a:cubicBezTo>
                    <a:pt x="2169" y="3378"/>
                    <a:pt x="2237" y="3333"/>
                    <a:pt x="2306" y="3264"/>
                  </a:cubicBezTo>
                  <a:lnTo>
                    <a:pt x="2329" y="3241"/>
                  </a:lnTo>
                  <a:lnTo>
                    <a:pt x="2374" y="3196"/>
                  </a:lnTo>
                  <a:cubicBezTo>
                    <a:pt x="2443" y="3150"/>
                    <a:pt x="2488" y="3127"/>
                    <a:pt x="2534" y="3082"/>
                  </a:cubicBezTo>
                  <a:cubicBezTo>
                    <a:pt x="2625" y="3013"/>
                    <a:pt x="2694" y="2945"/>
                    <a:pt x="2762" y="2876"/>
                  </a:cubicBezTo>
                  <a:lnTo>
                    <a:pt x="2785" y="2853"/>
                  </a:lnTo>
                  <a:cubicBezTo>
                    <a:pt x="2854" y="2785"/>
                    <a:pt x="2899" y="2739"/>
                    <a:pt x="2945" y="2694"/>
                  </a:cubicBezTo>
                  <a:cubicBezTo>
                    <a:pt x="2968" y="2648"/>
                    <a:pt x="2991" y="2625"/>
                    <a:pt x="3036" y="2602"/>
                  </a:cubicBezTo>
                  <a:cubicBezTo>
                    <a:pt x="3036" y="2580"/>
                    <a:pt x="3059" y="2534"/>
                    <a:pt x="3082" y="2511"/>
                  </a:cubicBezTo>
                  <a:cubicBezTo>
                    <a:pt x="3150" y="2443"/>
                    <a:pt x="3196" y="2351"/>
                    <a:pt x="3242" y="2260"/>
                  </a:cubicBezTo>
                  <a:cubicBezTo>
                    <a:pt x="3287" y="2214"/>
                    <a:pt x="3310" y="2192"/>
                    <a:pt x="3333" y="2146"/>
                  </a:cubicBezTo>
                  <a:cubicBezTo>
                    <a:pt x="3333" y="2123"/>
                    <a:pt x="3356" y="2100"/>
                    <a:pt x="3356" y="2077"/>
                  </a:cubicBezTo>
                  <a:cubicBezTo>
                    <a:pt x="3379" y="2055"/>
                    <a:pt x="3379" y="2009"/>
                    <a:pt x="3401" y="1986"/>
                  </a:cubicBezTo>
                  <a:lnTo>
                    <a:pt x="3401" y="1963"/>
                  </a:lnTo>
                  <a:cubicBezTo>
                    <a:pt x="3424" y="1940"/>
                    <a:pt x="3424" y="1895"/>
                    <a:pt x="3424" y="1872"/>
                  </a:cubicBezTo>
                  <a:lnTo>
                    <a:pt x="3447" y="1826"/>
                  </a:lnTo>
                  <a:lnTo>
                    <a:pt x="3470" y="1712"/>
                  </a:lnTo>
                  <a:lnTo>
                    <a:pt x="3493" y="1667"/>
                  </a:lnTo>
                  <a:cubicBezTo>
                    <a:pt x="3493" y="1598"/>
                    <a:pt x="3516" y="1530"/>
                    <a:pt x="3516" y="1461"/>
                  </a:cubicBezTo>
                  <a:cubicBezTo>
                    <a:pt x="3516" y="1415"/>
                    <a:pt x="3516" y="1393"/>
                    <a:pt x="3516" y="1347"/>
                  </a:cubicBezTo>
                  <a:cubicBezTo>
                    <a:pt x="3493" y="1256"/>
                    <a:pt x="3470" y="1164"/>
                    <a:pt x="3447" y="1073"/>
                  </a:cubicBezTo>
                  <a:cubicBezTo>
                    <a:pt x="3447" y="1005"/>
                    <a:pt x="3401" y="913"/>
                    <a:pt x="3356" y="822"/>
                  </a:cubicBezTo>
                  <a:cubicBezTo>
                    <a:pt x="3310" y="754"/>
                    <a:pt x="3264" y="685"/>
                    <a:pt x="3196" y="617"/>
                  </a:cubicBezTo>
                  <a:cubicBezTo>
                    <a:pt x="3150" y="594"/>
                    <a:pt x="3127" y="548"/>
                    <a:pt x="3082" y="525"/>
                  </a:cubicBezTo>
                  <a:lnTo>
                    <a:pt x="3036" y="502"/>
                  </a:lnTo>
                  <a:cubicBezTo>
                    <a:pt x="3013" y="480"/>
                    <a:pt x="2968" y="434"/>
                    <a:pt x="2945" y="411"/>
                  </a:cubicBezTo>
                  <a:lnTo>
                    <a:pt x="2876" y="343"/>
                  </a:lnTo>
                  <a:cubicBezTo>
                    <a:pt x="2808" y="297"/>
                    <a:pt x="2739" y="251"/>
                    <a:pt x="2648" y="206"/>
                  </a:cubicBezTo>
                  <a:cubicBezTo>
                    <a:pt x="2580" y="160"/>
                    <a:pt x="2488" y="137"/>
                    <a:pt x="2443" y="114"/>
                  </a:cubicBezTo>
                  <a:cubicBezTo>
                    <a:pt x="2351" y="92"/>
                    <a:pt x="2283" y="46"/>
                    <a:pt x="2192" y="23"/>
                  </a:cubicBezTo>
                  <a:cubicBezTo>
                    <a:pt x="2123" y="0"/>
                    <a:pt x="2009" y="0"/>
                    <a:pt x="1941" y="0"/>
                  </a:cubicBezTo>
                  <a:close/>
                </a:path>
              </a:pathLst>
            </a:custGeom>
            <a:solidFill>
              <a:srgbClr val="49A7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15"/>
            <p:cNvSpPr/>
            <p:nvPr/>
          </p:nvSpPr>
          <p:spPr>
            <a:xfrm>
              <a:off x="6876850" y="972400"/>
              <a:ext cx="170075" cy="192325"/>
            </a:xfrm>
            <a:custGeom>
              <a:avLst/>
              <a:gdLst/>
              <a:ahLst/>
              <a:cxnLst/>
              <a:rect l="l" t="t" r="r" b="b"/>
              <a:pathLst>
                <a:path w="6803" h="7693" extrusionOk="0">
                  <a:moveTo>
                    <a:pt x="1256" y="1"/>
                  </a:moveTo>
                  <a:cubicBezTo>
                    <a:pt x="1233" y="1"/>
                    <a:pt x="1188" y="24"/>
                    <a:pt x="1165" y="46"/>
                  </a:cubicBezTo>
                  <a:cubicBezTo>
                    <a:pt x="1142" y="69"/>
                    <a:pt x="1119" y="92"/>
                    <a:pt x="1119" y="92"/>
                  </a:cubicBezTo>
                  <a:cubicBezTo>
                    <a:pt x="1073" y="115"/>
                    <a:pt x="1051" y="138"/>
                    <a:pt x="1028" y="161"/>
                  </a:cubicBezTo>
                  <a:cubicBezTo>
                    <a:pt x="982" y="183"/>
                    <a:pt x="936" y="206"/>
                    <a:pt x="891" y="229"/>
                  </a:cubicBezTo>
                  <a:cubicBezTo>
                    <a:pt x="868" y="275"/>
                    <a:pt x="845" y="297"/>
                    <a:pt x="800" y="320"/>
                  </a:cubicBezTo>
                  <a:cubicBezTo>
                    <a:pt x="777" y="320"/>
                    <a:pt x="754" y="343"/>
                    <a:pt x="708" y="366"/>
                  </a:cubicBezTo>
                  <a:lnTo>
                    <a:pt x="663" y="412"/>
                  </a:lnTo>
                  <a:lnTo>
                    <a:pt x="617" y="457"/>
                  </a:lnTo>
                  <a:cubicBezTo>
                    <a:pt x="548" y="480"/>
                    <a:pt x="503" y="526"/>
                    <a:pt x="457" y="549"/>
                  </a:cubicBezTo>
                  <a:cubicBezTo>
                    <a:pt x="389" y="594"/>
                    <a:pt x="343" y="640"/>
                    <a:pt x="297" y="686"/>
                  </a:cubicBezTo>
                  <a:lnTo>
                    <a:pt x="252" y="731"/>
                  </a:lnTo>
                  <a:cubicBezTo>
                    <a:pt x="229" y="754"/>
                    <a:pt x="206" y="777"/>
                    <a:pt x="183" y="777"/>
                  </a:cubicBezTo>
                  <a:lnTo>
                    <a:pt x="183" y="800"/>
                  </a:lnTo>
                  <a:lnTo>
                    <a:pt x="160" y="800"/>
                  </a:lnTo>
                  <a:lnTo>
                    <a:pt x="115" y="845"/>
                  </a:lnTo>
                  <a:cubicBezTo>
                    <a:pt x="46" y="914"/>
                    <a:pt x="1" y="982"/>
                    <a:pt x="23" y="1051"/>
                  </a:cubicBezTo>
                  <a:cubicBezTo>
                    <a:pt x="1" y="1096"/>
                    <a:pt x="1" y="1142"/>
                    <a:pt x="23" y="1165"/>
                  </a:cubicBezTo>
                  <a:lnTo>
                    <a:pt x="46" y="1233"/>
                  </a:lnTo>
                  <a:lnTo>
                    <a:pt x="92" y="1302"/>
                  </a:lnTo>
                  <a:cubicBezTo>
                    <a:pt x="92" y="1302"/>
                    <a:pt x="115" y="1325"/>
                    <a:pt x="115" y="1347"/>
                  </a:cubicBezTo>
                  <a:lnTo>
                    <a:pt x="138" y="1393"/>
                  </a:lnTo>
                  <a:lnTo>
                    <a:pt x="206" y="1530"/>
                  </a:lnTo>
                  <a:lnTo>
                    <a:pt x="297" y="1667"/>
                  </a:lnTo>
                  <a:cubicBezTo>
                    <a:pt x="343" y="1758"/>
                    <a:pt x="389" y="1850"/>
                    <a:pt x="434" y="1964"/>
                  </a:cubicBezTo>
                  <a:cubicBezTo>
                    <a:pt x="480" y="2009"/>
                    <a:pt x="503" y="2078"/>
                    <a:pt x="526" y="2146"/>
                  </a:cubicBezTo>
                  <a:cubicBezTo>
                    <a:pt x="594" y="2260"/>
                    <a:pt x="663" y="2352"/>
                    <a:pt x="754" y="2489"/>
                  </a:cubicBezTo>
                  <a:lnTo>
                    <a:pt x="800" y="2557"/>
                  </a:lnTo>
                  <a:cubicBezTo>
                    <a:pt x="868" y="2671"/>
                    <a:pt x="936" y="2763"/>
                    <a:pt x="1028" y="2854"/>
                  </a:cubicBezTo>
                  <a:lnTo>
                    <a:pt x="1119" y="2991"/>
                  </a:lnTo>
                  <a:cubicBezTo>
                    <a:pt x="1233" y="3151"/>
                    <a:pt x="1324" y="3265"/>
                    <a:pt x="1439" y="3402"/>
                  </a:cubicBezTo>
                  <a:lnTo>
                    <a:pt x="1461" y="3425"/>
                  </a:lnTo>
                  <a:lnTo>
                    <a:pt x="1484" y="3470"/>
                  </a:lnTo>
                  <a:lnTo>
                    <a:pt x="1621" y="3653"/>
                  </a:lnTo>
                  <a:lnTo>
                    <a:pt x="1690" y="3721"/>
                  </a:lnTo>
                  <a:lnTo>
                    <a:pt x="1804" y="3858"/>
                  </a:lnTo>
                  <a:lnTo>
                    <a:pt x="1895" y="3995"/>
                  </a:lnTo>
                  <a:lnTo>
                    <a:pt x="1941" y="4041"/>
                  </a:lnTo>
                  <a:cubicBezTo>
                    <a:pt x="2123" y="4269"/>
                    <a:pt x="2306" y="4497"/>
                    <a:pt x="2489" y="4703"/>
                  </a:cubicBezTo>
                  <a:lnTo>
                    <a:pt x="2580" y="4817"/>
                  </a:lnTo>
                  <a:lnTo>
                    <a:pt x="2671" y="4908"/>
                  </a:lnTo>
                  <a:cubicBezTo>
                    <a:pt x="2831" y="5091"/>
                    <a:pt x="3014" y="5296"/>
                    <a:pt x="3173" y="5524"/>
                  </a:cubicBezTo>
                  <a:cubicBezTo>
                    <a:pt x="3242" y="5593"/>
                    <a:pt x="3287" y="5661"/>
                    <a:pt x="3356" y="5730"/>
                  </a:cubicBezTo>
                  <a:lnTo>
                    <a:pt x="3447" y="5821"/>
                  </a:lnTo>
                  <a:lnTo>
                    <a:pt x="3493" y="5890"/>
                  </a:lnTo>
                  <a:lnTo>
                    <a:pt x="3516" y="5935"/>
                  </a:lnTo>
                  <a:cubicBezTo>
                    <a:pt x="3630" y="6049"/>
                    <a:pt x="3744" y="6186"/>
                    <a:pt x="3881" y="6323"/>
                  </a:cubicBezTo>
                  <a:lnTo>
                    <a:pt x="4155" y="6597"/>
                  </a:lnTo>
                  <a:cubicBezTo>
                    <a:pt x="4315" y="6757"/>
                    <a:pt x="4474" y="6917"/>
                    <a:pt x="4634" y="7099"/>
                  </a:cubicBezTo>
                  <a:cubicBezTo>
                    <a:pt x="4748" y="7214"/>
                    <a:pt x="4862" y="7305"/>
                    <a:pt x="4977" y="7419"/>
                  </a:cubicBezTo>
                  <a:cubicBezTo>
                    <a:pt x="4999" y="7465"/>
                    <a:pt x="5045" y="7510"/>
                    <a:pt x="5091" y="7533"/>
                  </a:cubicBezTo>
                  <a:cubicBezTo>
                    <a:pt x="5113" y="7556"/>
                    <a:pt x="5136" y="7579"/>
                    <a:pt x="5159" y="7602"/>
                  </a:cubicBezTo>
                  <a:cubicBezTo>
                    <a:pt x="5205" y="7624"/>
                    <a:pt x="5228" y="7647"/>
                    <a:pt x="5273" y="7670"/>
                  </a:cubicBezTo>
                  <a:cubicBezTo>
                    <a:pt x="5296" y="7670"/>
                    <a:pt x="5319" y="7693"/>
                    <a:pt x="5342" y="7693"/>
                  </a:cubicBezTo>
                  <a:cubicBezTo>
                    <a:pt x="5365" y="7693"/>
                    <a:pt x="5387" y="7670"/>
                    <a:pt x="5433" y="7670"/>
                  </a:cubicBezTo>
                  <a:lnTo>
                    <a:pt x="5456" y="7647"/>
                  </a:lnTo>
                  <a:cubicBezTo>
                    <a:pt x="5456" y="7647"/>
                    <a:pt x="5479" y="7624"/>
                    <a:pt x="5502" y="7602"/>
                  </a:cubicBezTo>
                  <a:lnTo>
                    <a:pt x="5524" y="7579"/>
                  </a:lnTo>
                  <a:cubicBezTo>
                    <a:pt x="5547" y="7556"/>
                    <a:pt x="5593" y="7533"/>
                    <a:pt x="5616" y="7510"/>
                  </a:cubicBezTo>
                  <a:cubicBezTo>
                    <a:pt x="5661" y="7487"/>
                    <a:pt x="5707" y="7487"/>
                    <a:pt x="5753" y="7487"/>
                  </a:cubicBezTo>
                  <a:lnTo>
                    <a:pt x="5775" y="7465"/>
                  </a:lnTo>
                  <a:cubicBezTo>
                    <a:pt x="5798" y="7465"/>
                    <a:pt x="5821" y="7442"/>
                    <a:pt x="5821" y="7442"/>
                  </a:cubicBezTo>
                  <a:cubicBezTo>
                    <a:pt x="5867" y="7396"/>
                    <a:pt x="5867" y="7373"/>
                    <a:pt x="5890" y="7373"/>
                  </a:cubicBezTo>
                  <a:lnTo>
                    <a:pt x="5935" y="7328"/>
                  </a:lnTo>
                  <a:cubicBezTo>
                    <a:pt x="6004" y="7282"/>
                    <a:pt x="6049" y="7236"/>
                    <a:pt x="6095" y="7191"/>
                  </a:cubicBezTo>
                  <a:cubicBezTo>
                    <a:pt x="6118" y="7191"/>
                    <a:pt x="6141" y="7168"/>
                    <a:pt x="6141" y="7168"/>
                  </a:cubicBezTo>
                  <a:lnTo>
                    <a:pt x="6163" y="7145"/>
                  </a:lnTo>
                  <a:lnTo>
                    <a:pt x="6209" y="7099"/>
                  </a:lnTo>
                  <a:lnTo>
                    <a:pt x="6255" y="7077"/>
                  </a:lnTo>
                  <a:lnTo>
                    <a:pt x="6278" y="7054"/>
                  </a:lnTo>
                  <a:lnTo>
                    <a:pt x="6300" y="7031"/>
                  </a:lnTo>
                  <a:lnTo>
                    <a:pt x="6346" y="7008"/>
                  </a:lnTo>
                  <a:cubicBezTo>
                    <a:pt x="6415" y="6940"/>
                    <a:pt x="6483" y="6894"/>
                    <a:pt x="6551" y="6871"/>
                  </a:cubicBezTo>
                  <a:cubicBezTo>
                    <a:pt x="6620" y="6848"/>
                    <a:pt x="6666" y="6826"/>
                    <a:pt x="6711" y="6780"/>
                  </a:cubicBezTo>
                  <a:cubicBezTo>
                    <a:pt x="6803" y="6711"/>
                    <a:pt x="6803" y="6574"/>
                    <a:pt x="6734" y="6506"/>
                  </a:cubicBezTo>
                  <a:cubicBezTo>
                    <a:pt x="6711" y="6460"/>
                    <a:pt x="6666" y="6415"/>
                    <a:pt x="6620" y="6369"/>
                  </a:cubicBezTo>
                  <a:cubicBezTo>
                    <a:pt x="6529" y="6278"/>
                    <a:pt x="6415" y="6186"/>
                    <a:pt x="6323" y="6118"/>
                  </a:cubicBezTo>
                  <a:lnTo>
                    <a:pt x="6255" y="6049"/>
                  </a:lnTo>
                  <a:cubicBezTo>
                    <a:pt x="6141" y="5958"/>
                    <a:pt x="6004" y="5844"/>
                    <a:pt x="5890" y="5730"/>
                  </a:cubicBezTo>
                  <a:cubicBezTo>
                    <a:pt x="5821" y="5661"/>
                    <a:pt x="5753" y="5593"/>
                    <a:pt x="5684" y="5547"/>
                  </a:cubicBezTo>
                  <a:cubicBezTo>
                    <a:pt x="5638" y="5479"/>
                    <a:pt x="5547" y="5410"/>
                    <a:pt x="5479" y="5319"/>
                  </a:cubicBezTo>
                  <a:cubicBezTo>
                    <a:pt x="5456" y="5296"/>
                    <a:pt x="5433" y="5273"/>
                    <a:pt x="5410" y="5273"/>
                  </a:cubicBezTo>
                  <a:lnTo>
                    <a:pt x="5342" y="5205"/>
                  </a:lnTo>
                  <a:lnTo>
                    <a:pt x="5273" y="5159"/>
                  </a:lnTo>
                  <a:cubicBezTo>
                    <a:pt x="5205" y="5068"/>
                    <a:pt x="5136" y="4999"/>
                    <a:pt x="5068" y="4931"/>
                  </a:cubicBezTo>
                  <a:lnTo>
                    <a:pt x="5022" y="4885"/>
                  </a:lnTo>
                  <a:lnTo>
                    <a:pt x="4862" y="4703"/>
                  </a:lnTo>
                  <a:cubicBezTo>
                    <a:pt x="4566" y="4406"/>
                    <a:pt x="4292" y="4086"/>
                    <a:pt x="4041" y="3767"/>
                  </a:cubicBezTo>
                  <a:cubicBezTo>
                    <a:pt x="3835" y="3516"/>
                    <a:pt x="3653" y="3310"/>
                    <a:pt x="3516" y="3105"/>
                  </a:cubicBezTo>
                  <a:lnTo>
                    <a:pt x="3516" y="3151"/>
                  </a:lnTo>
                  <a:lnTo>
                    <a:pt x="3447" y="3037"/>
                  </a:lnTo>
                  <a:cubicBezTo>
                    <a:pt x="3356" y="2922"/>
                    <a:pt x="3287" y="2785"/>
                    <a:pt x="3196" y="2671"/>
                  </a:cubicBezTo>
                  <a:lnTo>
                    <a:pt x="3173" y="2626"/>
                  </a:lnTo>
                  <a:lnTo>
                    <a:pt x="3151" y="2580"/>
                  </a:lnTo>
                  <a:lnTo>
                    <a:pt x="3036" y="2420"/>
                  </a:lnTo>
                  <a:cubicBezTo>
                    <a:pt x="3014" y="2375"/>
                    <a:pt x="2968" y="2352"/>
                    <a:pt x="2922" y="2352"/>
                  </a:cubicBezTo>
                  <a:cubicBezTo>
                    <a:pt x="2762" y="2146"/>
                    <a:pt x="2603" y="1941"/>
                    <a:pt x="2466" y="1735"/>
                  </a:cubicBezTo>
                  <a:lnTo>
                    <a:pt x="2374" y="1621"/>
                  </a:lnTo>
                  <a:cubicBezTo>
                    <a:pt x="2306" y="1507"/>
                    <a:pt x="2215" y="1416"/>
                    <a:pt x="2146" y="1302"/>
                  </a:cubicBezTo>
                  <a:cubicBezTo>
                    <a:pt x="2055" y="1165"/>
                    <a:pt x="1964" y="1028"/>
                    <a:pt x="1872" y="868"/>
                  </a:cubicBezTo>
                  <a:cubicBezTo>
                    <a:pt x="1827" y="800"/>
                    <a:pt x="1781" y="731"/>
                    <a:pt x="1758" y="663"/>
                  </a:cubicBezTo>
                  <a:lnTo>
                    <a:pt x="1735" y="617"/>
                  </a:lnTo>
                  <a:lnTo>
                    <a:pt x="1713" y="594"/>
                  </a:lnTo>
                  <a:cubicBezTo>
                    <a:pt x="1690" y="549"/>
                    <a:pt x="1667" y="503"/>
                    <a:pt x="1644" y="457"/>
                  </a:cubicBezTo>
                  <a:lnTo>
                    <a:pt x="1598" y="412"/>
                  </a:lnTo>
                  <a:lnTo>
                    <a:pt x="1598" y="389"/>
                  </a:lnTo>
                  <a:lnTo>
                    <a:pt x="1576" y="366"/>
                  </a:lnTo>
                  <a:cubicBezTo>
                    <a:pt x="1553" y="320"/>
                    <a:pt x="1553" y="297"/>
                    <a:pt x="1530" y="252"/>
                  </a:cubicBezTo>
                  <a:cubicBezTo>
                    <a:pt x="1461" y="161"/>
                    <a:pt x="1416" y="115"/>
                    <a:pt x="1370" y="46"/>
                  </a:cubicBezTo>
                  <a:cubicBezTo>
                    <a:pt x="1324" y="24"/>
                    <a:pt x="1302" y="1"/>
                    <a:pt x="1256" y="1"/>
                  </a:cubicBezTo>
                  <a:close/>
                </a:path>
              </a:pathLst>
            </a:custGeom>
            <a:solidFill>
              <a:srgbClr val="49A7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15"/>
            <p:cNvSpPr/>
            <p:nvPr/>
          </p:nvSpPr>
          <p:spPr>
            <a:xfrm>
              <a:off x="6909375" y="834325"/>
              <a:ext cx="228850" cy="152650"/>
            </a:xfrm>
            <a:custGeom>
              <a:avLst/>
              <a:gdLst/>
              <a:ahLst/>
              <a:cxnLst/>
              <a:rect l="l" t="t" r="r" b="b"/>
              <a:pathLst>
                <a:path w="9154" h="6106" extrusionOk="0">
                  <a:moveTo>
                    <a:pt x="7510" y="936"/>
                  </a:moveTo>
                  <a:cubicBezTo>
                    <a:pt x="7442" y="982"/>
                    <a:pt x="7373" y="1004"/>
                    <a:pt x="7328" y="1027"/>
                  </a:cubicBezTo>
                  <a:cubicBezTo>
                    <a:pt x="7191" y="1096"/>
                    <a:pt x="7054" y="1164"/>
                    <a:pt x="6917" y="1233"/>
                  </a:cubicBezTo>
                  <a:cubicBezTo>
                    <a:pt x="6917" y="1210"/>
                    <a:pt x="6917" y="1210"/>
                    <a:pt x="6917" y="1210"/>
                  </a:cubicBezTo>
                  <a:cubicBezTo>
                    <a:pt x="7031" y="1164"/>
                    <a:pt x="7122" y="1118"/>
                    <a:pt x="7236" y="1050"/>
                  </a:cubicBezTo>
                  <a:cubicBezTo>
                    <a:pt x="7328" y="1027"/>
                    <a:pt x="7419" y="982"/>
                    <a:pt x="7487" y="936"/>
                  </a:cubicBezTo>
                  <a:close/>
                  <a:moveTo>
                    <a:pt x="8400" y="0"/>
                  </a:moveTo>
                  <a:cubicBezTo>
                    <a:pt x="8378" y="0"/>
                    <a:pt x="8332" y="23"/>
                    <a:pt x="8286" y="23"/>
                  </a:cubicBezTo>
                  <a:cubicBezTo>
                    <a:pt x="8195" y="23"/>
                    <a:pt x="8081" y="46"/>
                    <a:pt x="7990" y="69"/>
                  </a:cubicBezTo>
                  <a:lnTo>
                    <a:pt x="7944" y="69"/>
                  </a:lnTo>
                  <a:cubicBezTo>
                    <a:pt x="7738" y="114"/>
                    <a:pt x="7533" y="183"/>
                    <a:pt x="7350" y="274"/>
                  </a:cubicBezTo>
                  <a:cubicBezTo>
                    <a:pt x="7259" y="297"/>
                    <a:pt x="7168" y="342"/>
                    <a:pt x="7099" y="365"/>
                  </a:cubicBezTo>
                  <a:cubicBezTo>
                    <a:pt x="7031" y="388"/>
                    <a:pt x="6985" y="411"/>
                    <a:pt x="6940" y="434"/>
                  </a:cubicBezTo>
                  <a:cubicBezTo>
                    <a:pt x="6848" y="457"/>
                    <a:pt x="6757" y="502"/>
                    <a:pt x="6666" y="525"/>
                  </a:cubicBezTo>
                  <a:cubicBezTo>
                    <a:pt x="6620" y="548"/>
                    <a:pt x="6574" y="571"/>
                    <a:pt x="6529" y="593"/>
                  </a:cubicBezTo>
                  <a:cubicBezTo>
                    <a:pt x="6483" y="616"/>
                    <a:pt x="6437" y="616"/>
                    <a:pt x="6392" y="639"/>
                  </a:cubicBezTo>
                  <a:cubicBezTo>
                    <a:pt x="6300" y="685"/>
                    <a:pt x="6186" y="730"/>
                    <a:pt x="6095" y="776"/>
                  </a:cubicBezTo>
                  <a:cubicBezTo>
                    <a:pt x="5981" y="845"/>
                    <a:pt x="5890" y="913"/>
                    <a:pt x="5775" y="959"/>
                  </a:cubicBezTo>
                  <a:cubicBezTo>
                    <a:pt x="5684" y="1004"/>
                    <a:pt x="5593" y="1073"/>
                    <a:pt x="5524" y="1118"/>
                  </a:cubicBezTo>
                  <a:cubicBezTo>
                    <a:pt x="5433" y="1164"/>
                    <a:pt x="5365" y="1210"/>
                    <a:pt x="5296" y="1278"/>
                  </a:cubicBezTo>
                  <a:cubicBezTo>
                    <a:pt x="5250" y="1301"/>
                    <a:pt x="5228" y="1347"/>
                    <a:pt x="5205" y="1392"/>
                  </a:cubicBezTo>
                  <a:cubicBezTo>
                    <a:pt x="5114" y="1438"/>
                    <a:pt x="5022" y="1507"/>
                    <a:pt x="4931" y="1552"/>
                  </a:cubicBezTo>
                  <a:cubicBezTo>
                    <a:pt x="4748" y="1643"/>
                    <a:pt x="4589" y="1758"/>
                    <a:pt x="4429" y="1872"/>
                  </a:cubicBezTo>
                  <a:cubicBezTo>
                    <a:pt x="4269" y="1963"/>
                    <a:pt x="4109" y="2054"/>
                    <a:pt x="3949" y="2168"/>
                  </a:cubicBezTo>
                  <a:cubicBezTo>
                    <a:pt x="3881" y="2214"/>
                    <a:pt x="3812" y="2260"/>
                    <a:pt x="3744" y="2305"/>
                  </a:cubicBezTo>
                  <a:cubicBezTo>
                    <a:pt x="3653" y="2374"/>
                    <a:pt x="3561" y="2442"/>
                    <a:pt x="3493" y="2511"/>
                  </a:cubicBezTo>
                  <a:cubicBezTo>
                    <a:pt x="3470" y="2534"/>
                    <a:pt x="3470" y="2556"/>
                    <a:pt x="3470" y="2579"/>
                  </a:cubicBezTo>
                  <a:cubicBezTo>
                    <a:pt x="3333" y="2671"/>
                    <a:pt x="3196" y="2762"/>
                    <a:pt x="3059" y="2853"/>
                  </a:cubicBezTo>
                  <a:cubicBezTo>
                    <a:pt x="2877" y="2990"/>
                    <a:pt x="2717" y="3104"/>
                    <a:pt x="2557" y="3241"/>
                  </a:cubicBezTo>
                  <a:cubicBezTo>
                    <a:pt x="2374" y="3378"/>
                    <a:pt x="2215" y="3515"/>
                    <a:pt x="2055" y="3652"/>
                  </a:cubicBezTo>
                  <a:cubicBezTo>
                    <a:pt x="1895" y="3789"/>
                    <a:pt x="1735" y="3926"/>
                    <a:pt x="1576" y="4063"/>
                  </a:cubicBezTo>
                  <a:cubicBezTo>
                    <a:pt x="1530" y="4086"/>
                    <a:pt x="1507" y="4131"/>
                    <a:pt x="1507" y="4154"/>
                  </a:cubicBezTo>
                  <a:cubicBezTo>
                    <a:pt x="1370" y="4268"/>
                    <a:pt x="1233" y="4360"/>
                    <a:pt x="1096" y="4474"/>
                  </a:cubicBezTo>
                  <a:cubicBezTo>
                    <a:pt x="937" y="4611"/>
                    <a:pt x="777" y="4748"/>
                    <a:pt x="617" y="4885"/>
                  </a:cubicBezTo>
                  <a:cubicBezTo>
                    <a:pt x="526" y="4953"/>
                    <a:pt x="457" y="5022"/>
                    <a:pt x="389" y="5090"/>
                  </a:cubicBezTo>
                  <a:cubicBezTo>
                    <a:pt x="343" y="5113"/>
                    <a:pt x="297" y="5159"/>
                    <a:pt x="275" y="5181"/>
                  </a:cubicBezTo>
                  <a:cubicBezTo>
                    <a:pt x="183" y="5250"/>
                    <a:pt x="115" y="5318"/>
                    <a:pt x="46" y="5410"/>
                  </a:cubicBezTo>
                  <a:cubicBezTo>
                    <a:pt x="23" y="5432"/>
                    <a:pt x="1" y="5478"/>
                    <a:pt x="1" y="5524"/>
                  </a:cubicBezTo>
                  <a:cubicBezTo>
                    <a:pt x="1" y="5547"/>
                    <a:pt x="1" y="5615"/>
                    <a:pt x="23" y="5638"/>
                  </a:cubicBezTo>
                  <a:cubicBezTo>
                    <a:pt x="23" y="5684"/>
                    <a:pt x="46" y="5706"/>
                    <a:pt x="69" y="5752"/>
                  </a:cubicBezTo>
                  <a:cubicBezTo>
                    <a:pt x="92" y="5775"/>
                    <a:pt x="115" y="5820"/>
                    <a:pt x="138" y="5843"/>
                  </a:cubicBezTo>
                  <a:cubicBezTo>
                    <a:pt x="160" y="5889"/>
                    <a:pt x="183" y="5935"/>
                    <a:pt x="206" y="5980"/>
                  </a:cubicBezTo>
                  <a:cubicBezTo>
                    <a:pt x="229" y="6026"/>
                    <a:pt x="252" y="6049"/>
                    <a:pt x="275" y="6072"/>
                  </a:cubicBezTo>
                  <a:cubicBezTo>
                    <a:pt x="320" y="6094"/>
                    <a:pt x="366" y="6106"/>
                    <a:pt x="409" y="6106"/>
                  </a:cubicBezTo>
                  <a:cubicBezTo>
                    <a:pt x="451" y="6106"/>
                    <a:pt x="491" y="6094"/>
                    <a:pt x="526" y="6072"/>
                  </a:cubicBezTo>
                  <a:cubicBezTo>
                    <a:pt x="594" y="6026"/>
                    <a:pt x="640" y="5980"/>
                    <a:pt x="708" y="5912"/>
                  </a:cubicBezTo>
                  <a:cubicBezTo>
                    <a:pt x="822" y="5798"/>
                    <a:pt x="959" y="5684"/>
                    <a:pt x="1096" y="5569"/>
                  </a:cubicBezTo>
                  <a:cubicBezTo>
                    <a:pt x="1233" y="5455"/>
                    <a:pt x="1370" y="5318"/>
                    <a:pt x="1530" y="5204"/>
                  </a:cubicBezTo>
                  <a:cubicBezTo>
                    <a:pt x="1598" y="5136"/>
                    <a:pt x="1690" y="5090"/>
                    <a:pt x="1758" y="5022"/>
                  </a:cubicBezTo>
                  <a:cubicBezTo>
                    <a:pt x="1827" y="4953"/>
                    <a:pt x="1895" y="4907"/>
                    <a:pt x="1964" y="4839"/>
                  </a:cubicBezTo>
                  <a:cubicBezTo>
                    <a:pt x="2055" y="4793"/>
                    <a:pt x="2123" y="4725"/>
                    <a:pt x="2192" y="4679"/>
                  </a:cubicBezTo>
                  <a:cubicBezTo>
                    <a:pt x="2260" y="4611"/>
                    <a:pt x="2352" y="4565"/>
                    <a:pt x="2420" y="4497"/>
                  </a:cubicBezTo>
                  <a:cubicBezTo>
                    <a:pt x="2740" y="4246"/>
                    <a:pt x="3059" y="4017"/>
                    <a:pt x="3402" y="3766"/>
                  </a:cubicBezTo>
                  <a:cubicBezTo>
                    <a:pt x="3470" y="3721"/>
                    <a:pt x="3561" y="3652"/>
                    <a:pt x="3653" y="3584"/>
                  </a:cubicBezTo>
                  <a:cubicBezTo>
                    <a:pt x="3721" y="3538"/>
                    <a:pt x="3812" y="3469"/>
                    <a:pt x="3904" y="3424"/>
                  </a:cubicBezTo>
                  <a:cubicBezTo>
                    <a:pt x="4041" y="3310"/>
                    <a:pt x="4223" y="3196"/>
                    <a:pt x="4383" y="3104"/>
                  </a:cubicBezTo>
                  <a:cubicBezTo>
                    <a:pt x="4474" y="3036"/>
                    <a:pt x="4589" y="2967"/>
                    <a:pt x="4680" y="2899"/>
                  </a:cubicBezTo>
                  <a:cubicBezTo>
                    <a:pt x="4794" y="2830"/>
                    <a:pt x="4885" y="2762"/>
                    <a:pt x="4999" y="2693"/>
                  </a:cubicBezTo>
                  <a:cubicBezTo>
                    <a:pt x="5205" y="2579"/>
                    <a:pt x="5410" y="2465"/>
                    <a:pt x="5616" y="2328"/>
                  </a:cubicBezTo>
                  <a:cubicBezTo>
                    <a:pt x="5935" y="2168"/>
                    <a:pt x="6278" y="1986"/>
                    <a:pt x="6597" y="1803"/>
                  </a:cubicBezTo>
                  <a:cubicBezTo>
                    <a:pt x="6757" y="1735"/>
                    <a:pt x="6917" y="1643"/>
                    <a:pt x="7099" y="1552"/>
                  </a:cubicBezTo>
                  <a:cubicBezTo>
                    <a:pt x="7259" y="1461"/>
                    <a:pt x="7442" y="1370"/>
                    <a:pt x="7601" y="1301"/>
                  </a:cubicBezTo>
                  <a:cubicBezTo>
                    <a:pt x="7830" y="1187"/>
                    <a:pt x="8058" y="1050"/>
                    <a:pt x="8286" y="959"/>
                  </a:cubicBezTo>
                  <a:cubicBezTo>
                    <a:pt x="8400" y="890"/>
                    <a:pt x="8537" y="845"/>
                    <a:pt x="8674" y="799"/>
                  </a:cubicBezTo>
                  <a:cubicBezTo>
                    <a:pt x="8743" y="753"/>
                    <a:pt x="8811" y="730"/>
                    <a:pt x="8880" y="708"/>
                  </a:cubicBezTo>
                  <a:cubicBezTo>
                    <a:pt x="8948" y="685"/>
                    <a:pt x="9017" y="662"/>
                    <a:pt x="9085" y="662"/>
                  </a:cubicBezTo>
                  <a:cubicBezTo>
                    <a:pt x="9108" y="639"/>
                    <a:pt x="9131" y="616"/>
                    <a:pt x="9154" y="571"/>
                  </a:cubicBezTo>
                  <a:cubicBezTo>
                    <a:pt x="9154" y="548"/>
                    <a:pt x="9154" y="502"/>
                    <a:pt x="9154" y="479"/>
                  </a:cubicBezTo>
                  <a:cubicBezTo>
                    <a:pt x="9131" y="434"/>
                    <a:pt x="9108" y="411"/>
                    <a:pt x="9085" y="388"/>
                  </a:cubicBezTo>
                  <a:lnTo>
                    <a:pt x="8971" y="388"/>
                  </a:lnTo>
                  <a:cubicBezTo>
                    <a:pt x="8971" y="388"/>
                    <a:pt x="8948" y="411"/>
                    <a:pt x="8948" y="411"/>
                  </a:cubicBezTo>
                  <a:cubicBezTo>
                    <a:pt x="8948" y="365"/>
                    <a:pt x="8925" y="320"/>
                    <a:pt x="8903" y="297"/>
                  </a:cubicBezTo>
                  <a:cubicBezTo>
                    <a:pt x="8903" y="183"/>
                    <a:pt x="8811" y="114"/>
                    <a:pt x="8720" y="69"/>
                  </a:cubicBezTo>
                  <a:cubicBezTo>
                    <a:pt x="8674" y="46"/>
                    <a:pt x="8629" y="46"/>
                    <a:pt x="8583" y="23"/>
                  </a:cubicBezTo>
                  <a:lnTo>
                    <a:pt x="8515" y="23"/>
                  </a:lnTo>
                  <a:cubicBezTo>
                    <a:pt x="8492" y="23"/>
                    <a:pt x="8446" y="0"/>
                    <a:pt x="8400"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15"/>
            <p:cNvSpPr/>
            <p:nvPr/>
          </p:nvSpPr>
          <p:spPr>
            <a:xfrm>
              <a:off x="7062300" y="846300"/>
              <a:ext cx="52525" cy="33700"/>
            </a:xfrm>
            <a:custGeom>
              <a:avLst/>
              <a:gdLst/>
              <a:ahLst/>
              <a:cxnLst/>
              <a:rect l="l" t="t" r="r" b="b"/>
              <a:pathLst>
                <a:path w="2101" h="1348" extrusionOk="0">
                  <a:moveTo>
                    <a:pt x="2009" y="0"/>
                  </a:moveTo>
                  <a:cubicBezTo>
                    <a:pt x="1987" y="0"/>
                    <a:pt x="1964" y="0"/>
                    <a:pt x="1941" y="23"/>
                  </a:cubicBezTo>
                  <a:cubicBezTo>
                    <a:pt x="1804" y="114"/>
                    <a:pt x="1644" y="206"/>
                    <a:pt x="1484" y="297"/>
                  </a:cubicBezTo>
                  <a:cubicBezTo>
                    <a:pt x="1325" y="388"/>
                    <a:pt x="1165" y="480"/>
                    <a:pt x="1005" y="594"/>
                  </a:cubicBezTo>
                  <a:cubicBezTo>
                    <a:pt x="845" y="662"/>
                    <a:pt x="708" y="754"/>
                    <a:pt x="549" y="845"/>
                  </a:cubicBezTo>
                  <a:cubicBezTo>
                    <a:pt x="480" y="891"/>
                    <a:pt x="412" y="936"/>
                    <a:pt x="320" y="982"/>
                  </a:cubicBezTo>
                  <a:cubicBezTo>
                    <a:pt x="275" y="1005"/>
                    <a:pt x="206" y="1050"/>
                    <a:pt x="161" y="1096"/>
                  </a:cubicBezTo>
                  <a:cubicBezTo>
                    <a:pt x="138" y="1096"/>
                    <a:pt x="115" y="1119"/>
                    <a:pt x="92" y="1119"/>
                  </a:cubicBezTo>
                  <a:cubicBezTo>
                    <a:pt x="92" y="1119"/>
                    <a:pt x="92" y="1142"/>
                    <a:pt x="69" y="1142"/>
                  </a:cubicBezTo>
                  <a:cubicBezTo>
                    <a:pt x="69" y="1142"/>
                    <a:pt x="46" y="1164"/>
                    <a:pt x="46" y="1164"/>
                  </a:cubicBezTo>
                  <a:cubicBezTo>
                    <a:pt x="24" y="1187"/>
                    <a:pt x="24" y="1210"/>
                    <a:pt x="24" y="1233"/>
                  </a:cubicBezTo>
                  <a:cubicBezTo>
                    <a:pt x="1" y="1256"/>
                    <a:pt x="1" y="1256"/>
                    <a:pt x="24" y="1279"/>
                  </a:cubicBezTo>
                  <a:cubicBezTo>
                    <a:pt x="24" y="1324"/>
                    <a:pt x="46" y="1347"/>
                    <a:pt x="92" y="1347"/>
                  </a:cubicBezTo>
                  <a:cubicBezTo>
                    <a:pt x="115" y="1347"/>
                    <a:pt x="138" y="1347"/>
                    <a:pt x="138" y="1324"/>
                  </a:cubicBezTo>
                  <a:lnTo>
                    <a:pt x="183" y="1324"/>
                  </a:lnTo>
                  <a:cubicBezTo>
                    <a:pt x="206" y="1301"/>
                    <a:pt x="206" y="1301"/>
                    <a:pt x="229" y="1301"/>
                  </a:cubicBezTo>
                  <a:cubicBezTo>
                    <a:pt x="252" y="1279"/>
                    <a:pt x="298" y="1256"/>
                    <a:pt x="320" y="1256"/>
                  </a:cubicBezTo>
                  <a:cubicBezTo>
                    <a:pt x="389" y="1210"/>
                    <a:pt x="457" y="1187"/>
                    <a:pt x="526" y="1142"/>
                  </a:cubicBezTo>
                  <a:cubicBezTo>
                    <a:pt x="571" y="1119"/>
                    <a:pt x="640" y="1073"/>
                    <a:pt x="686" y="1050"/>
                  </a:cubicBezTo>
                  <a:cubicBezTo>
                    <a:pt x="731" y="1028"/>
                    <a:pt x="754" y="1005"/>
                    <a:pt x="800" y="982"/>
                  </a:cubicBezTo>
                  <a:cubicBezTo>
                    <a:pt x="823" y="959"/>
                    <a:pt x="845" y="936"/>
                    <a:pt x="868" y="936"/>
                  </a:cubicBezTo>
                  <a:cubicBezTo>
                    <a:pt x="1005" y="845"/>
                    <a:pt x="1119" y="754"/>
                    <a:pt x="1256" y="662"/>
                  </a:cubicBezTo>
                  <a:cubicBezTo>
                    <a:pt x="1279" y="639"/>
                    <a:pt x="1325" y="617"/>
                    <a:pt x="1370" y="594"/>
                  </a:cubicBezTo>
                  <a:cubicBezTo>
                    <a:pt x="1416" y="548"/>
                    <a:pt x="1462" y="525"/>
                    <a:pt x="1530" y="480"/>
                  </a:cubicBezTo>
                  <a:cubicBezTo>
                    <a:pt x="1713" y="388"/>
                    <a:pt x="1873" y="274"/>
                    <a:pt x="2055" y="160"/>
                  </a:cubicBezTo>
                  <a:cubicBezTo>
                    <a:pt x="2078" y="160"/>
                    <a:pt x="2101" y="114"/>
                    <a:pt x="2101" y="114"/>
                  </a:cubicBezTo>
                  <a:cubicBezTo>
                    <a:pt x="2101" y="69"/>
                    <a:pt x="2101" y="46"/>
                    <a:pt x="2078" y="46"/>
                  </a:cubicBezTo>
                  <a:cubicBezTo>
                    <a:pt x="2055" y="23"/>
                    <a:pt x="2032" y="0"/>
                    <a:pt x="2009"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15"/>
            <p:cNvSpPr/>
            <p:nvPr/>
          </p:nvSpPr>
          <p:spPr>
            <a:xfrm>
              <a:off x="6918500" y="847450"/>
              <a:ext cx="219725" cy="139700"/>
            </a:xfrm>
            <a:custGeom>
              <a:avLst/>
              <a:gdLst/>
              <a:ahLst/>
              <a:cxnLst/>
              <a:rect l="l" t="t" r="r" b="b"/>
              <a:pathLst>
                <a:path w="8789" h="5588" extrusionOk="0">
                  <a:moveTo>
                    <a:pt x="8674" y="0"/>
                  </a:moveTo>
                  <a:cubicBezTo>
                    <a:pt x="8652" y="0"/>
                    <a:pt x="8629" y="0"/>
                    <a:pt x="8629" y="23"/>
                  </a:cubicBezTo>
                  <a:cubicBezTo>
                    <a:pt x="8538" y="46"/>
                    <a:pt x="8446" y="91"/>
                    <a:pt x="8355" y="137"/>
                  </a:cubicBezTo>
                  <a:cubicBezTo>
                    <a:pt x="8264" y="160"/>
                    <a:pt x="8172" y="183"/>
                    <a:pt x="8081" y="228"/>
                  </a:cubicBezTo>
                  <a:cubicBezTo>
                    <a:pt x="7898" y="297"/>
                    <a:pt x="7716" y="365"/>
                    <a:pt x="7533" y="434"/>
                  </a:cubicBezTo>
                  <a:cubicBezTo>
                    <a:pt x="7351" y="525"/>
                    <a:pt x="7145" y="593"/>
                    <a:pt x="6963" y="662"/>
                  </a:cubicBezTo>
                  <a:cubicBezTo>
                    <a:pt x="6871" y="708"/>
                    <a:pt x="6780" y="753"/>
                    <a:pt x="6689" y="799"/>
                  </a:cubicBezTo>
                  <a:cubicBezTo>
                    <a:pt x="6597" y="822"/>
                    <a:pt x="6506" y="867"/>
                    <a:pt x="6415" y="913"/>
                  </a:cubicBezTo>
                  <a:cubicBezTo>
                    <a:pt x="6323" y="959"/>
                    <a:pt x="6232" y="1004"/>
                    <a:pt x="6141" y="1050"/>
                  </a:cubicBezTo>
                  <a:cubicBezTo>
                    <a:pt x="6072" y="1096"/>
                    <a:pt x="5981" y="1141"/>
                    <a:pt x="5890" y="1187"/>
                  </a:cubicBezTo>
                  <a:cubicBezTo>
                    <a:pt x="5707" y="1278"/>
                    <a:pt x="5547" y="1370"/>
                    <a:pt x="5388" y="1461"/>
                  </a:cubicBezTo>
                  <a:cubicBezTo>
                    <a:pt x="5022" y="1643"/>
                    <a:pt x="4680" y="1849"/>
                    <a:pt x="4338" y="2054"/>
                  </a:cubicBezTo>
                  <a:cubicBezTo>
                    <a:pt x="4140" y="2164"/>
                    <a:pt x="3943" y="2295"/>
                    <a:pt x="3765" y="2406"/>
                  </a:cubicBezTo>
                  <a:lnTo>
                    <a:pt x="3765" y="2406"/>
                  </a:lnTo>
                  <a:cubicBezTo>
                    <a:pt x="3766" y="2404"/>
                    <a:pt x="3767" y="2400"/>
                    <a:pt x="3767" y="2397"/>
                  </a:cubicBezTo>
                  <a:lnTo>
                    <a:pt x="3767" y="2397"/>
                  </a:lnTo>
                  <a:cubicBezTo>
                    <a:pt x="3721" y="2420"/>
                    <a:pt x="3699" y="2465"/>
                    <a:pt x="3653" y="2488"/>
                  </a:cubicBezTo>
                  <a:cubicBezTo>
                    <a:pt x="3470" y="2602"/>
                    <a:pt x="3311" y="2693"/>
                    <a:pt x="3128" y="2808"/>
                  </a:cubicBezTo>
                  <a:cubicBezTo>
                    <a:pt x="2968" y="2922"/>
                    <a:pt x="2831" y="3013"/>
                    <a:pt x="2671" y="3127"/>
                  </a:cubicBezTo>
                  <a:cubicBezTo>
                    <a:pt x="2352" y="3333"/>
                    <a:pt x="2055" y="3561"/>
                    <a:pt x="1758" y="3812"/>
                  </a:cubicBezTo>
                  <a:cubicBezTo>
                    <a:pt x="1621" y="3926"/>
                    <a:pt x="1485" y="4040"/>
                    <a:pt x="1348" y="4154"/>
                  </a:cubicBezTo>
                  <a:cubicBezTo>
                    <a:pt x="1188" y="4268"/>
                    <a:pt x="1051" y="4405"/>
                    <a:pt x="914" y="4519"/>
                  </a:cubicBezTo>
                  <a:cubicBezTo>
                    <a:pt x="800" y="4611"/>
                    <a:pt x="686" y="4725"/>
                    <a:pt x="572" y="4839"/>
                  </a:cubicBezTo>
                  <a:cubicBezTo>
                    <a:pt x="503" y="4885"/>
                    <a:pt x="435" y="4930"/>
                    <a:pt x="366" y="4999"/>
                  </a:cubicBezTo>
                  <a:cubicBezTo>
                    <a:pt x="320" y="5044"/>
                    <a:pt x="275" y="5090"/>
                    <a:pt x="206" y="5159"/>
                  </a:cubicBezTo>
                  <a:cubicBezTo>
                    <a:pt x="161" y="5204"/>
                    <a:pt x="92" y="5250"/>
                    <a:pt x="47" y="5318"/>
                  </a:cubicBezTo>
                  <a:cubicBezTo>
                    <a:pt x="1" y="5387"/>
                    <a:pt x="1" y="5478"/>
                    <a:pt x="47" y="5524"/>
                  </a:cubicBezTo>
                  <a:cubicBezTo>
                    <a:pt x="86" y="5564"/>
                    <a:pt x="142" y="5588"/>
                    <a:pt x="194" y="5588"/>
                  </a:cubicBezTo>
                  <a:cubicBezTo>
                    <a:pt x="232" y="5588"/>
                    <a:pt x="269" y="5575"/>
                    <a:pt x="298" y="5547"/>
                  </a:cubicBezTo>
                  <a:cubicBezTo>
                    <a:pt x="343" y="5524"/>
                    <a:pt x="366" y="5501"/>
                    <a:pt x="412" y="5455"/>
                  </a:cubicBezTo>
                  <a:cubicBezTo>
                    <a:pt x="457" y="5432"/>
                    <a:pt x="480" y="5410"/>
                    <a:pt x="503" y="5387"/>
                  </a:cubicBezTo>
                  <a:cubicBezTo>
                    <a:pt x="572" y="5341"/>
                    <a:pt x="640" y="5273"/>
                    <a:pt x="686" y="5227"/>
                  </a:cubicBezTo>
                  <a:cubicBezTo>
                    <a:pt x="823" y="5136"/>
                    <a:pt x="937" y="5022"/>
                    <a:pt x="1051" y="4907"/>
                  </a:cubicBezTo>
                  <a:cubicBezTo>
                    <a:pt x="1165" y="4793"/>
                    <a:pt x="1302" y="4679"/>
                    <a:pt x="1439" y="4565"/>
                  </a:cubicBezTo>
                  <a:cubicBezTo>
                    <a:pt x="1599" y="4451"/>
                    <a:pt x="1736" y="4337"/>
                    <a:pt x="1873" y="4223"/>
                  </a:cubicBezTo>
                  <a:cubicBezTo>
                    <a:pt x="2169" y="3972"/>
                    <a:pt x="2466" y="3743"/>
                    <a:pt x="2763" y="3538"/>
                  </a:cubicBezTo>
                  <a:cubicBezTo>
                    <a:pt x="2923" y="3424"/>
                    <a:pt x="3059" y="3333"/>
                    <a:pt x="3219" y="3218"/>
                  </a:cubicBezTo>
                  <a:cubicBezTo>
                    <a:pt x="3379" y="3104"/>
                    <a:pt x="3539" y="3013"/>
                    <a:pt x="3721" y="2899"/>
                  </a:cubicBezTo>
                  <a:cubicBezTo>
                    <a:pt x="3744" y="2876"/>
                    <a:pt x="3767" y="2876"/>
                    <a:pt x="3790" y="2853"/>
                  </a:cubicBezTo>
                  <a:cubicBezTo>
                    <a:pt x="3927" y="2762"/>
                    <a:pt x="4087" y="2648"/>
                    <a:pt x="4224" y="2556"/>
                  </a:cubicBezTo>
                  <a:cubicBezTo>
                    <a:pt x="4292" y="2534"/>
                    <a:pt x="4361" y="2488"/>
                    <a:pt x="4429" y="2442"/>
                  </a:cubicBezTo>
                  <a:lnTo>
                    <a:pt x="4429" y="2442"/>
                  </a:lnTo>
                  <a:lnTo>
                    <a:pt x="4383" y="2465"/>
                  </a:lnTo>
                  <a:cubicBezTo>
                    <a:pt x="4726" y="2260"/>
                    <a:pt x="5045" y="2077"/>
                    <a:pt x="5388" y="1872"/>
                  </a:cubicBezTo>
                  <a:cubicBezTo>
                    <a:pt x="5570" y="1780"/>
                    <a:pt x="5730" y="1666"/>
                    <a:pt x="5913" y="1575"/>
                  </a:cubicBezTo>
                  <a:cubicBezTo>
                    <a:pt x="6072" y="1484"/>
                    <a:pt x="6255" y="1392"/>
                    <a:pt x="6415" y="1301"/>
                  </a:cubicBezTo>
                  <a:cubicBezTo>
                    <a:pt x="6506" y="1255"/>
                    <a:pt x="6597" y="1210"/>
                    <a:pt x="6689" y="1164"/>
                  </a:cubicBezTo>
                  <a:cubicBezTo>
                    <a:pt x="6780" y="1118"/>
                    <a:pt x="6848" y="1073"/>
                    <a:pt x="6940" y="1027"/>
                  </a:cubicBezTo>
                  <a:cubicBezTo>
                    <a:pt x="7122" y="936"/>
                    <a:pt x="7305" y="845"/>
                    <a:pt x="7488" y="753"/>
                  </a:cubicBezTo>
                  <a:cubicBezTo>
                    <a:pt x="7670" y="662"/>
                    <a:pt x="7853" y="571"/>
                    <a:pt x="8035" y="479"/>
                  </a:cubicBezTo>
                  <a:cubicBezTo>
                    <a:pt x="8127" y="457"/>
                    <a:pt x="8218" y="411"/>
                    <a:pt x="8309" y="365"/>
                  </a:cubicBezTo>
                  <a:cubicBezTo>
                    <a:pt x="8378" y="342"/>
                    <a:pt x="8469" y="297"/>
                    <a:pt x="8560" y="274"/>
                  </a:cubicBezTo>
                  <a:cubicBezTo>
                    <a:pt x="8606" y="251"/>
                    <a:pt x="8652" y="228"/>
                    <a:pt x="8720" y="205"/>
                  </a:cubicBezTo>
                  <a:cubicBezTo>
                    <a:pt x="8766" y="183"/>
                    <a:pt x="8789" y="114"/>
                    <a:pt x="8766" y="68"/>
                  </a:cubicBezTo>
                  <a:cubicBezTo>
                    <a:pt x="8743" y="23"/>
                    <a:pt x="8697" y="0"/>
                    <a:pt x="8674"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15"/>
            <p:cNvSpPr/>
            <p:nvPr/>
          </p:nvSpPr>
          <p:spPr>
            <a:xfrm>
              <a:off x="6919650" y="849150"/>
              <a:ext cx="222000" cy="146675"/>
            </a:xfrm>
            <a:custGeom>
              <a:avLst/>
              <a:gdLst/>
              <a:ahLst/>
              <a:cxnLst/>
              <a:rect l="l" t="t" r="r" b="b"/>
              <a:pathLst>
                <a:path w="8880" h="5867" extrusionOk="0">
                  <a:moveTo>
                    <a:pt x="4493" y="2639"/>
                  </a:moveTo>
                  <a:lnTo>
                    <a:pt x="4474" y="2648"/>
                  </a:lnTo>
                  <a:cubicBezTo>
                    <a:pt x="4484" y="2648"/>
                    <a:pt x="4490" y="2644"/>
                    <a:pt x="4493" y="2639"/>
                  </a:cubicBezTo>
                  <a:close/>
                  <a:moveTo>
                    <a:pt x="2560" y="3403"/>
                  </a:moveTo>
                  <a:cubicBezTo>
                    <a:pt x="2553" y="3405"/>
                    <a:pt x="2547" y="3411"/>
                    <a:pt x="2534" y="3424"/>
                  </a:cubicBezTo>
                  <a:cubicBezTo>
                    <a:pt x="2543" y="3417"/>
                    <a:pt x="2551" y="3410"/>
                    <a:pt x="2560" y="3403"/>
                  </a:cubicBezTo>
                  <a:close/>
                  <a:moveTo>
                    <a:pt x="8765" y="0"/>
                  </a:moveTo>
                  <a:cubicBezTo>
                    <a:pt x="8674" y="23"/>
                    <a:pt x="8606" y="46"/>
                    <a:pt x="8514" y="92"/>
                  </a:cubicBezTo>
                  <a:cubicBezTo>
                    <a:pt x="8423" y="115"/>
                    <a:pt x="8332" y="160"/>
                    <a:pt x="8240" y="183"/>
                  </a:cubicBezTo>
                  <a:cubicBezTo>
                    <a:pt x="8035" y="252"/>
                    <a:pt x="7852" y="320"/>
                    <a:pt x="7670" y="411"/>
                  </a:cubicBezTo>
                  <a:lnTo>
                    <a:pt x="7693" y="389"/>
                  </a:lnTo>
                  <a:lnTo>
                    <a:pt x="7693" y="389"/>
                  </a:lnTo>
                  <a:cubicBezTo>
                    <a:pt x="7601" y="434"/>
                    <a:pt x="7510" y="480"/>
                    <a:pt x="7419" y="503"/>
                  </a:cubicBezTo>
                  <a:cubicBezTo>
                    <a:pt x="7327" y="548"/>
                    <a:pt x="7236" y="594"/>
                    <a:pt x="7168" y="617"/>
                  </a:cubicBezTo>
                  <a:cubicBezTo>
                    <a:pt x="6985" y="685"/>
                    <a:pt x="6825" y="754"/>
                    <a:pt x="6666" y="845"/>
                  </a:cubicBezTo>
                  <a:cubicBezTo>
                    <a:pt x="6483" y="936"/>
                    <a:pt x="6323" y="1028"/>
                    <a:pt x="6141" y="1119"/>
                  </a:cubicBezTo>
                  <a:cubicBezTo>
                    <a:pt x="6072" y="1165"/>
                    <a:pt x="5981" y="1210"/>
                    <a:pt x="5912" y="1256"/>
                  </a:cubicBezTo>
                  <a:cubicBezTo>
                    <a:pt x="5821" y="1302"/>
                    <a:pt x="5752" y="1347"/>
                    <a:pt x="5661" y="1393"/>
                  </a:cubicBezTo>
                  <a:cubicBezTo>
                    <a:pt x="5501" y="1507"/>
                    <a:pt x="5342" y="1598"/>
                    <a:pt x="5205" y="1690"/>
                  </a:cubicBezTo>
                  <a:cubicBezTo>
                    <a:pt x="5045" y="1804"/>
                    <a:pt x="4908" y="1895"/>
                    <a:pt x="4748" y="1986"/>
                  </a:cubicBezTo>
                  <a:cubicBezTo>
                    <a:pt x="4611" y="2100"/>
                    <a:pt x="4451" y="2192"/>
                    <a:pt x="4315" y="2283"/>
                  </a:cubicBezTo>
                  <a:cubicBezTo>
                    <a:pt x="4246" y="2352"/>
                    <a:pt x="4155" y="2397"/>
                    <a:pt x="4086" y="2466"/>
                  </a:cubicBezTo>
                  <a:cubicBezTo>
                    <a:pt x="3995" y="2511"/>
                    <a:pt x="3926" y="2557"/>
                    <a:pt x="3858" y="2625"/>
                  </a:cubicBezTo>
                  <a:cubicBezTo>
                    <a:pt x="3630" y="2785"/>
                    <a:pt x="3401" y="2945"/>
                    <a:pt x="3196" y="3105"/>
                  </a:cubicBezTo>
                  <a:lnTo>
                    <a:pt x="3242" y="3059"/>
                  </a:lnTo>
                  <a:lnTo>
                    <a:pt x="3242" y="3059"/>
                  </a:lnTo>
                  <a:cubicBezTo>
                    <a:pt x="3196" y="3105"/>
                    <a:pt x="3150" y="3128"/>
                    <a:pt x="3105" y="3150"/>
                  </a:cubicBezTo>
                  <a:cubicBezTo>
                    <a:pt x="3091" y="3122"/>
                    <a:pt x="3050" y="3103"/>
                    <a:pt x="3011" y="3103"/>
                  </a:cubicBezTo>
                  <a:cubicBezTo>
                    <a:pt x="2987" y="3103"/>
                    <a:pt x="2962" y="3110"/>
                    <a:pt x="2945" y="3128"/>
                  </a:cubicBezTo>
                  <a:cubicBezTo>
                    <a:pt x="2817" y="3213"/>
                    <a:pt x="2688" y="3299"/>
                    <a:pt x="2560" y="3403"/>
                  </a:cubicBezTo>
                  <a:lnTo>
                    <a:pt x="2560" y="3403"/>
                  </a:lnTo>
                  <a:cubicBezTo>
                    <a:pt x="2565" y="3401"/>
                    <a:pt x="2570" y="3401"/>
                    <a:pt x="2580" y="3401"/>
                  </a:cubicBezTo>
                  <a:cubicBezTo>
                    <a:pt x="2237" y="3653"/>
                    <a:pt x="1918" y="3904"/>
                    <a:pt x="1598" y="4178"/>
                  </a:cubicBezTo>
                  <a:cubicBezTo>
                    <a:pt x="1439" y="4314"/>
                    <a:pt x="1302" y="4451"/>
                    <a:pt x="1142" y="4588"/>
                  </a:cubicBezTo>
                  <a:cubicBezTo>
                    <a:pt x="982" y="4725"/>
                    <a:pt x="822" y="4862"/>
                    <a:pt x="662" y="4999"/>
                  </a:cubicBezTo>
                  <a:cubicBezTo>
                    <a:pt x="526" y="5113"/>
                    <a:pt x="389" y="5250"/>
                    <a:pt x="229" y="5364"/>
                  </a:cubicBezTo>
                  <a:cubicBezTo>
                    <a:pt x="183" y="5410"/>
                    <a:pt x="160" y="5433"/>
                    <a:pt x="115" y="5456"/>
                  </a:cubicBezTo>
                  <a:cubicBezTo>
                    <a:pt x="69" y="5524"/>
                    <a:pt x="1" y="5593"/>
                    <a:pt x="23" y="5684"/>
                  </a:cubicBezTo>
                  <a:cubicBezTo>
                    <a:pt x="46" y="5775"/>
                    <a:pt x="137" y="5821"/>
                    <a:pt x="206" y="5844"/>
                  </a:cubicBezTo>
                  <a:cubicBezTo>
                    <a:pt x="252" y="5867"/>
                    <a:pt x="297" y="5867"/>
                    <a:pt x="343" y="5867"/>
                  </a:cubicBezTo>
                  <a:cubicBezTo>
                    <a:pt x="366" y="5844"/>
                    <a:pt x="389" y="5821"/>
                    <a:pt x="411" y="5821"/>
                  </a:cubicBezTo>
                  <a:cubicBezTo>
                    <a:pt x="480" y="5775"/>
                    <a:pt x="548" y="5707"/>
                    <a:pt x="594" y="5661"/>
                  </a:cubicBezTo>
                  <a:cubicBezTo>
                    <a:pt x="731" y="5547"/>
                    <a:pt x="891" y="5433"/>
                    <a:pt x="1028" y="5319"/>
                  </a:cubicBezTo>
                  <a:cubicBezTo>
                    <a:pt x="1165" y="5227"/>
                    <a:pt x="1302" y="5113"/>
                    <a:pt x="1439" y="4999"/>
                  </a:cubicBezTo>
                  <a:cubicBezTo>
                    <a:pt x="1575" y="4885"/>
                    <a:pt x="1735" y="4771"/>
                    <a:pt x="1872" y="4657"/>
                  </a:cubicBezTo>
                  <a:cubicBezTo>
                    <a:pt x="2146" y="4429"/>
                    <a:pt x="2420" y="4200"/>
                    <a:pt x="2694" y="3972"/>
                  </a:cubicBezTo>
                  <a:cubicBezTo>
                    <a:pt x="2854" y="3858"/>
                    <a:pt x="2991" y="3744"/>
                    <a:pt x="3128" y="3630"/>
                  </a:cubicBezTo>
                  <a:lnTo>
                    <a:pt x="3128" y="3630"/>
                  </a:lnTo>
                  <a:cubicBezTo>
                    <a:pt x="3105" y="3652"/>
                    <a:pt x="3105" y="3653"/>
                    <a:pt x="3105" y="3653"/>
                  </a:cubicBezTo>
                  <a:lnTo>
                    <a:pt x="3105" y="3653"/>
                  </a:lnTo>
                  <a:cubicBezTo>
                    <a:pt x="3128" y="3630"/>
                    <a:pt x="3150" y="3607"/>
                    <a:pt x="3196" y="3584"/>
                  </a:cubicBezTo>
                  <a:cubicBezTo>
                    <a:pt x="3242" y="3561"/>
                    <a:pt x="3287" y="3516"/>
                    <a:pt x="3310" y="3493"/>
                  </a:cubicBezTo>
                  <a:cubicBezTo>
                    <a:pt x="3379" y="3447"/>
                    <a:pt x="3424" y="3401"/>
                    <a:pt x="3493" y="3356"/>
                  </a:cubicBezTo>
                  <a:lnTo>
                    <a:pt x="3493" y="3356"/>
                  </a:lnTo>
                  <a:lnTo>
                    <a:pt x="3447" y="3401"/>
                  </a:lnTo>
                  <a:cubicBezTo>
                    <a:pt x="3607" y="3265"/>
                    <a:pt x="3767" y="3150"/>
                    <a:pt x="3949" y="3036"/>
                  </a:cubicBezTo>
                  <a:cubicBezTo>
                    <a:pt x="4132" y="2899"/>
                    <a:pt x="4315" y="2785"/>
                    <a:pt x="4474" y="2648"/>
                  </a:cubicBezTo>
                  <a:cubicBezTo>
                    <a:pt x="4474" y="2648"/>
                    <a:pt x="4474" y="2648"/>
                    <a:pt x="4497" y="2625"/>
                  </a:cubicBezTo>
                  <a:lnTo>
                    <a:pt x="4497" y="2625"/>
                  </a:lnTo>
                  <a:cubicBezTo>
                    <a:pt x="4497" y="2625"/>
                    <a:pt x="4497" y="2633"/>
                    <a:pt x="4493" y="2639"/>
                  </a:cubicBezTo>
                  <a:lnTo>
                    <a:pt x="4493" y="2639"/>
                  </a:lnTo>
                  <a:lnTo>
                    <a:pt x="4520" y="2625"/>
                  </a:lnTo>
                  <a:lnTo>
                    <a:pt x="4497" y="2625"/>
                  </a:lnTo>
                  <a:cubicBezTo>
                    <a:pt x="4634" y="2534"/>
                    <a:pt x="4771" y="2443"/>
                    <a:pt x="4908" y="2352"/>
                  </a:cubicBezTo>
                  <a:cubicBezTo>
                    <a:pt x="4976" y="2306"/>
                    <a:pt x="5045" y="2260"/>
                    <a:pt x="5113" y="2215"/>
                  </a:cubicBezTo>
                  <a:cubicBezTo>
                    <a:pt x="5182" y="2146"/>
                    <a:pt x="5273" y="2100"/>
                    <a:pt x="5342" y="2055"/>
                  </a:cubicBezTo>
                  <a:cubicBezTo>
                    <a:pt x="5638" y="1849"/>
                    <a:pt x="5958" y="1644"/>
                    <a:pt x="6277" y="1438"/>
                  </a:cubicBezTo>
                  <a:cubicBezTo>
                    <a:pt x="6437" y="1347"/>
                    <a:pt x="6597" y="1233"/>
                    <a:pt x="6780" y="1142"/>
                  </a:cubicBezTo>
                  <a:cubicBezTo>
                    <a:pt x="6939" y="1050"/>
                    <a:pt x="7099" y="982"/>
                    <a:pt x="7236" y="891"/>
                  </a:cubicBezTo>
                  <a:cubicBezTo>
                    <a:pt x="7327" y="845"/>
                    <a:pt x="7396" y="799"/>
                    <a:pt x="7487" y="754"/>
                  </a:cubicBezTo>
                  <a:cubicBezTo>
                    <a:pt x="7556" y="708"/>
                    <a:pt x="7647" y="662"/>
                    <a:pt x="7738" y="617"/>
                  </a:cubicBezTo>
                  <a:cubicBezTo>
                    <a:pt x="7898" y="548"/>
                    <a:pt x="8058" y="457"/>
                    <a:pt x="8240" y="389"/>
                  </a:cubicBezTo>
                  <a:cubicBezTo>
                    <a:pt x="8371" y="323"/>
                    <a:pt x="8501" y="279"/>
                    <a:pt x="8652" y="215"/>
                  </a:cubicBezTo>
                  <a:lnTo>
                    <a:pt x="8652" y="215"/>
                  </a:lnTo>
                  <a:cubicBezTo>
                    <a:pt x="8651" y="219"/>
                    <a:pt x="8651" y="223"/>
                    <a:pt x="8651" y="229"/>
                  </a:cubicBezTo>
                  <a:cubicBezTo>
                    <a:pt x="8651" y="221"/>
                    <a:pt x="8654" y="216"/>
                    <a:pt x="8658" y="213"/>
                  </a:cubicBezTo>
                  <a:lnTo>
                    <a:pt x="8658" y="213"/>
                  </a:lnTo>
                  <a:cubicBezTo>
                    <a:pt x="8662" y="211"/>
                    <a:pt x="8666" y="209"/>
                    <a:pt x="8670" y="207"/>
                  </a:cubicBezTo>
                  <a:lnTo>
                    <a:pt x="8670" y="207"/>
                  </a:lnTo>
                  <a:cubicBezTo>
                    <a:pt x="8678" y="206"/>
                    <a:pt x="8688" y="206"/>
                    <a:pt x="8697" y="206"/>
                  </a:cubicBezTo>
                  <a:cubicBezTo>
                    <a:pt x="8697" y="206"/>
                    <a:pt x="8720" y="183"/>
                    <a:pt x="8720" y="183"/>
                  </a:cubicBezTo>
                  <a:lnTo>
                    <a:pt x="8697" y="183"/>
                  </a:lnTo>
                  <a:cubicBezTo>
                    <a:pt x="8743" y="183"/>
                    <a:pt x="8765" y="160"/>
                    <a:pt x="8811" y="160"/>
                  </a:cubicBezTo>
                  <a:cubicBezTo>
                    <a:pt x="8857" y="137"/>
                    <a:pt x="8880" y="92"/>
                    <a:pt x="8857" y="46"/>
                  </a:cubicBezTo>
                  <a:cubicBezTo>
                    <a:pt x="8857" y="23"/>
                    <a:pt x="8811" y="0"/>
                    <a:pt x="8788"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15"/>
            <p:cNvSpPr/>
            <p:nvPr/>
          </p:nvSpPr>
          <p:spPr>
            <a:xfrm>
              <a:off x="6973300" y="878825"/>
              <a:ext cx="136400" cy="95250"/>
            </a:xfrm>
            <a:custGeom>
              <a:avLst/>
              <a:gdLst/>
              <a:ahLst/>
              <a:cxnLst/>
              <a:rect l="l" t="t" r="r" b="b"/>
              <a:pathLst>
                <a:path w="5456" h="3810" extrusionOk="0">
                  <a:moveTo>
                    <a:pt x="1438" y="2443"/>
                  </a:moveTo>
                  <a:cubicBezTo>
                    <a:pt x="1438" y="2443"/>
                    <a:pt x="1424" y="2443"/>
                    <a:pt x="1418" y="2454"/>
                  </a:cubicBezTo>
                  <a:lnTo>
                    <a:pt x="1418" y="2454"/>
                  </a:lnTo>
                  <a:cubicBezTo>
                    <a:pt x="1424" y="2450"/>
                    <a:pt x="1431" y="2446"/>
                    <a:pt x="1438" y="2443"/>
                  </a:cubicBezTo>
                  <a:close/>
                  <a:moveTo>
                    <a:pt x="1938" y="2453"/>
                  </a:moveTo>
                  <a:cubicBezTo>
                    <a:pt x="1931" y="2457"/>
                    <a:pt x="1924" y="2461"/>
                    <a:pt x="1917" y="2466"/>
                  </a:cubicBezTo>
                  <a:cubicBezTo>
                    <a:pt x="1917" y="2466"/>
                    <a:pt x="1933" y="2466"/>
                    <a:pt x="1938" y="2453"/>
                  </a:cubicBezTo>
                  <a:close/>
                  <a:moveTo>
                    <a:pt x="5364" y="0"/>
                  </a:moveTo>
                  <a:cubicBezTo>
                    <a:pt x="5204" y="69"/>
                    <a:pt x="5044" y="160"/>
                    <a:pt x="4885" y="251"/>
                  </a:cubicBezTo>
                  <a:cubicBezTo>
                    <a:pt x="4793" y="320"/>
                    <a:pt x="4702" y="366"/>
                    <a:pt x="4611" y="411"/>
                  </a:cubicBezTo>
                  <a:cubicBezTo>
                    <a:pt x="4520" y="457"/>
                    <a:pt x="4428" y="503"/>
                    <a:pt x="4337" y="571"/>
                  </a:cubicBezTo>
                  <a:cubicBezTo>
                    <a:pt x="4177" y="662"/>
                    <a:pt x="3995" y="754"/>
                    <a:pt x="3835" y="845"/>
                  </a:cubicBezTo>
                  <a:cubicBezTo>
                    <a:pt x="3675" y="936"/>
                    <a:pt x="3492" y="1050"/>
                    <a:pt x="3333" y="1142"/>
                  </a:cubicBezTo>
                  <a:cubicBezTo>
                    <a:pt x="3173" y="1256"/>
                    <a:pt x="3013" y="1347"/>
                    <a:pt x="2853" y="1461"/>
                  </a:cubicBezTo>
                  <a:cubicBezTo>
                    <a:pt x="2693" y="1553"/>
                    <a:pt x="2534" y="1667"/>
                    <a:pt x="2374" y="1781"/>
                  </a:cubicBezTo>
                  <a:cubicBezTo>
                    <a:pt x="2283" y="1826"/>
                    <a:pt x="2214" y="1872"/>
                    <a:pt x="2123" y="1941"/>
                  </a:cubicBezTo>
                  <a:cubicBezTo>
                    <a:pt x="2054" y="1986"/>
                    <a:pt x="1986" y="2055"/>
                    <a:pt x="1895" y="2100"/>
                  </a:cubicBezTo>
                  <a:cubicBezTo>
                    <a:pt x="1735" y="2214"/>
                    <a:pt x="1575" y="2329"/>
                    <a:pt x="1415" y="2466"/>
                  </a:cubicBezTo>
                  <a:cubicBezTo>
                    <a:pt x="1415" y="2461"/>
                    <a:pt x="1416" y="2457"/>
                    <a:pt x="1418" y="2454"/>
                  </a:cubicBezTo>
                  <a:lnTo>
                    <a:pt x="1418" y="2454"/>
                  </a:lnTo>
                  <a:cubicBezTo>
                    <a:pt x="1379" y="2479"/>
                    <a:pt x="1340" y="2515"/>
                    <a:pt x="1301" y="2534"/>
                  </a:cubicBezTo>
                  <a:cubicBezTo>
                    <a:pt x="1164" y="2648"/>
                    <a:pt x="1027" y="2739"/>
                    <a:pt x="890" y="2854"/>
                  </a:cubicBezTo>
                  <a:cubicBezTo>
                    <a:pt x="890" y="2854"/>
                    <a:pt x="867" y="2876"/>
                    <a:pt x="867" y="2876"/>
                  </a:cubicBezTo>
                  <a:cubicBezTo>
                    <a:pt x="867" y="2876"/>
                    <a:pt x="867" y="2876"/>
                    <a:pt x="867" y="2854"/>
                  </a:cubicBezTo>
                  <a:cubicBezTo>
                    <a:pt x="708" y="2991"/>
                    <a:pt x="548" y="3105"/>
                    <a:pt x="388" y="3242"/>
                  </a:cubicBezTo>
                  <a:cubicBezTo>
                    <a:pt x="411" y="3219"/>
                    <a:pt x="411" y="3219"/>
                    <a:pt x="434" y="3196"/>
                  </a:cubicBezTo>
                  <a:lnTo>
                    <a:pt x="434" y="3196"/>
                  </a:lnTo>
                  <a:cubicBezTo>
                    <a:pt x="388" y="3242"/>
                    <a:pt x="342" y="3264"/>
                    <a:pt x="297" y="3310"/>
                  </a:cubicBezTo>
                  <a:cubicBezTo>
                    <a:pt x="251" y="3356"/>
                    <a:pt x="206" y="3379"/>
                    <a:pt x="137" y="3424"/>
                  </a:cubicBezTo>
                  <a:cubicBezTo>
                    <a:pt x="91" y="3470"/>
                    <a:pt x="69" y="3516"/>
                    <a:pt x="46" y="3561"/>
                  </a:cubicBezTo>
                  <a:cubicBezTo>
                    <a:pt x="0" y="3630"/>
                    <a:pt x="23" y="3721"/>
                    <a:pt x="69" y="3767"/>
                  </a:cubicBezTo>
                  <a:cubicBezTo>
                    <a:pt x="99" y="3797"/>
                    <a:pt x="135" y="3810"/>
                    <a:pt x="171" y="3810"/>
                  </a:cubicBezTo>
                  <a:cubicBezTo>
                    <a:pt x="215" y="3810"/>
                    <a:pt x="259" y="3792"/>
                    <a:pt x="297" y="3767"/>
                  </a:cubicBezTo>
                  <a:cubicBezTo>
                    <a:pt x="297" y="3767"/>
                    <a:pt x="297" y="3744"/>
                    <a:pt x="297" y="3744"/>
                  </a:cubicBezTo>
                  <a:cubicBezTo>
                    <a:pt x="320" y="3744"/>
                    <a:pt x="342" y="3721"/>
                    <a:pt x="365" y="3721"/>
                  </a:cubicBezTo>
                  <a:cubicBezTo>
                    <a:pt x="411" y="3675"/>
                    <a:pt x="457" y="3652"/>
                    <a:pt x="502" y="3607"/>
                  </a:cubicBezTo>
                  <a:cubicBezTo>
                    <a:pt x="571" y="3561"/>
                    <a:pt x="639" y="3493"/>
                    <a:pt x="685" y="3447"/>
                  </a:cubicBezTo>
                  <a:cubicBezTo>
                    <a:pt x="822" y="3333"/>
                    <a:pt x="959" y="3219"/>
                    <a:pt x="1096" y="3127"/>
                  </a:cubicBezTo>
                  <a:cubicBezTo>
                    <a:pt x="1392" y="2899"/>
                    <a:pt x="1666" y="2671"/>
                    <a:pt x="1940" y="2443"/>
                  </a:cubicBezTo>
                  <a:lnTo>
                    <a:pt x="1940" y="2443"/>
                  </a:lnTo>
                  <a:cubicBezTo>
                    <a:pt x="1940" y="2447"/>
                    <a:pt x="1940" y="2450"/>
                    <a:pt x="1938" y="2453"/>
                  </a:cubicBezTo>
                  <a:lnTo>
                    <a:pt x="1938" y="2453"/>
                  </a:lnTo>
                  <a:cubicBezTo>
                    <a:pt x="2046" y="2386"/>
                    <a:pt x="2153" y="2300"/>
                    <a:pt x="2260" y="2214"/>
                  </a:cubicBezTo>
                  <a:cubicBezTo>
                    <a:pt x="2368" y="2128"/>
                    <a:pt x="2475" y="2042"/>
                    <a:pt x="2602" y="1956"/>
                  </a:cubicBezTo>
                  <a:lnTo>
                    <a:pt x="2602" y="1956"/>
                  </a:lnTo>
                  <a:cubicBezTo>
                    <a:pt x="2602" y="1958"/>
                    <a:pt x="2602" y="1961"/>
                    <a:pt x="2602" y="1963"/>
                  </a:cubicBezTo>
                  <a:cubicBezTo>
                    <a:pt x="2602" y="1960"/>
                    <a:pt x="2603" y="1957"/>
                    <a:pt x="2603" y="1955"/>
                  </a:cubicBezTo>
                  <a:lnTo>
                    <a:pt x="2603" y="1955"/>
                  </a:lnTo>
                  <a:cubicBezTo>
                    <a:pt x="2611" y="1950"/>
                    <a:pt x="2618" y="1945"/>
                    <a:pt x="2625" y="1941"/>
                  </a:cubicBezTo>
                  <a:cubicBezTo>
                    <a:pt x="2762" y="1826"/>
                    <a:pt x="2922" y="1712"/>
                    <a:pt x="3082" y="1598"/>
                  </a:cubicBezTo>
                  <a:cubicBezTo>
                    <a:pt x="3241" y="1484"/>
                    <a:pt x="3378" y="1370"/>
                    <a:pt x="3538" y="1256"/>
                  </a:cubicBezTo>
                  <a:cubicBezTo>
                    <a:pt x="3721" y="1142"/>
                    <a:pt x="3880" y="1028"/>
                    <a:pt x="4040" y="913"/>
                  </a:cubicBezTo>
                  <a:cubicBezTo>
                    <a:pt x="4131" y="845"/>
                    <a:pt x="4200" y="799"/>
                    <a:pt x="4291" y="754"/>
                  </a:cubicBezTo>
                  <a:cubicBezTo>
                    <a:pt x="4383" y="685"/>
                    <a:pt x="4451" y="640"/>
                    <a:pt x="4542" y="571"/>
                  </a:cubicBezTo>
                  <a:cubicBezTo>
                    <a:pt x="4679" y="480"/>
                    <a:pt x="4839" y="388"/>
                    <a:pt x="4999" y="320"/>
                  </a:cubicBezTo>
                  <a:cubicBezTo>
                    <a:pt x="5136" y="229"/>
                    <a:pt x="5273" y="160"/>
                    <a:pt x="5410" y="92"/>
                  </a:cubicBezTo>
                  <a:cubicBezTo>
                    <a:pt x="5433" y="69"/>
                    <a:pt x="5455" y="46"/>
                    <a:pt x="5433" y="23"/>
                  </a:cubicBezTo>
                  <a:cubicBezTo>
                    <a:pt x="5433" y="0"/>
                    <a:pt x="5410" y="0"/>
                    <a:pt x="5387"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15"/>
            <p:cNvSpPr/>
            <p:nvPr/>
          </p:nvSpPr>
          <p:spPr>
            <a:xfrm>
              <a:off x="6964725" y="973550"/>
              <a:ext cx="6875" cy="6875"/>
            </a:xfrm>
            <a:custGeom>
              <a:avLst/>
              <a:gdLst/>
              <a:ahLst/>
              <a:cxnLst/>
              <a:rect l="l" t="t" r="r" b="b"/>
              <a:pathLst>
                <a:path w="275" h="275" extrusionOk="0">
                  <a:moveTo>
                    <a:pt x="138" y="0"/>
                  </a:moveTo>
                  <a:cubicBezTo>
                    <a:pt x="69" y="0"/>
                    <a:pt x="1" y="69"/>
                    <a:pt x="1" y="137"/>
                  </a:cubicBezTo>
                  <a:cubicBezTo>
                    <a:pt x="1" y="206"/>
                    <a:pt x="69" y="274"/>
                    <a:pt x="138" y="274"/>
                  </a:cubicBezTo>
                  <a:cubicBezTo>
                    <a:pt x="206" y="274"/>
                    <a:pt x="275" y="229"/>
                    <a:pt x="275" y="137"/>
                  </a:cubicBezTo>
                  <a:cubicBezTo>
                    <a:pt x="275" y="69"/>
                    <a:pt x="229" y="0"/>
                    <a:pt x="138"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15"/>
            <p:cNvSpPr/>
            <p:nvPr/>
          </p:nvSpPr>
          <p:spPr>
            <a:xfrm>
              <a:off x="6958450" y="982675"/>
              <a:ext cx="3450" cy="2875"/>
            </a:xfrm>
            <a:custGeom>
              <a:avLst/>
              <a:gdLst/>
              <a:ahLst/>
              <a:cxnLst/>
              <a:rect l="l" t="t" r="r" b="b"/>
              <a:pathLst>
                <a:path w="138" h="115" extrusionOk="0">
                  <a:moveTo>
                    <a:pt x="69" y="1"/>
                  </a:moveTo>
                  <a:cubicBezTo>
                    <a:pt x="46" y="1"/>
                    <a:pt x="1" y="23"/>
                    <a:pt x="1" y="46"/>
                  </a:cubicBezTo>
                  <a:cubicBezTo>
                    <a:pt x="1" y="92"/>
                    <a:pt x="46" y="115"/>
                    <a:pt x="69" y="115"/>
                  </a:cubicBezTo>
                  <a:cubicBezTo>
                    <a:pt x="115" y="115"/>
                    <a:pt x="138" y="92"/>
                    <a:pt x="138" y="46"/>
                  </a:cubicBezTo>
                  <a:cubicBezTo>
                    <a:pt x="138" y="23"/>
                    <a:pt x="115"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15"/>
            <p:cNvSpPr/>
            <p:nvPr/>
          </p:nvSpPr>
          <p:spPr>
            <a:xfrm>
              <a:off x="6646325" y="1013500"/>
              <a:ext cx="239100" cy="261025"/>
            </a:xfrm>
            <a:custGeom>
              <a:avLst/>
              <a:gdLst/>
              <a:ahLst/>
              <a:cxnLst/>
              <a:rect l="l" t="t" r="r" b="b"/>
              <a:pathLst>
                <a:path w="9564" h="10441" extrusionOk="0">
                  <a:moveTo>
                    <a:pt x="1681" y="8480"/>
                  </a:moveTo>
                  <a:lnTo>
                    <a:pt x="1681" y="8480"/>
                  </a:lnTo>
                  <a:cubicBezTo>
                    <a:pt x="1681" y="8480"/>
                    <a:pt x="1681" y="8480"/>
                    <a:pt x="1681" y="8480"/>
                  </a:cubicBezTo>
                  <a:lnTo>
                    <a:pt x="1681" y="8480"/>
                  </a:lnTo>
                  <a:cubicBezTo>
                    <a:pt x="1681" y="8480"/>
                    <a:pt x="1681" y="8480"/>
                    <a:pt x="1681" y="8480"/>
                  </a:cubicBezTo>
                  <a:close/>
                  <a:moveTo>
                    <a:pt x="9473" y="0"/>
                  </a:moveTo>
                  <a:cubicBezTo>
                    <a:pt x="9450" y="0"/>
                    <a:pt x="9427" y="0"/>
                    <a:pt x="9427" y="23"/>
                  </a:cubicBezTo>
                  <a:cubicBezTo>
                    <a:pt x="9267" y="137"/>
                    <a:pt x="9130" y="274"/>
                    <a:pt x="8971" y="388"/>
                  </a:cubicBezTo>
                  <a:cubicBezTo>
                    <a:pt x="8719" y="571"/>
                    <a:pt x="8491" y="731"/>
                    <a:pt x="8240" y="913"/>
                  </a:cubicBezTo>
                  <a:cubicBezTo>
                    <a:pt x="8172" y="959"/>
                    <a:pt x="8103" y="1027"/>
                    <a:pt x="8035" y="1073"/>
                  </a:cubicBezTo>
                  <a:cubicBezTo>
                    <a:pt x="7943" y="1141"/>
                    <a:pt x="7875" y="1210"/>
                    <a:pt x="7806" y="1256"/>
                  </a:cubicBezTo>
                  <a:cubicBezTo>
                    <a:pt x="7647" y="1370"/>
                    <a:pt x="7510" y="1507"/>
                    <a:pt x="7373" y="1621"/>
                  </a:cubicBezTo>
                  <a:cubicBezTo>
                    <a:pt x="7304" y="1689"/>
                    <a:pt x="7236" y="1758"/>
                    <a:pt x="7167" y="1826"/>
                  </a:cubicBezTo>
                  <a:cubicBezTo>
                    <a:pt x="7099" y="1872"/>
                    <a:pt x="7008" y="1940"/>
                    <a:pt x="6939" y="2009"/>
                  </a:cubicBezTo>
                  <a:cubicBezTo>
                    <a:pt x="6871" y="2077"/>
                    <a:pt x="6802" y="2123"/>
                    <a:pt x="6734" y="2191"/>
                  </a:cubicBezTo>
                  <a:cubicBezTo>
                    <a:pt x="6688" y="2260"/>
                    <a:pt x="6620" y="2306"/>
                    <a:pt x="6551" y="2374"/>
                  </a:cubicBezTo>
                  <a:cubicBezTo>
                    <a:pt x="6277" y="2625"/>
                    <a:pt x="5980" y="2876"/>
                    <a:pt x="5729" y="3150"/>
                  </a:cubicBezTo>
                  <a:cubicBezTo>
                    <a:pt x="5592" y="3287"/>
                    <a:pt x="5478" y="3424"/>
                    <a:pt x="5341" y="3561"/>
                  </a:cubicBezTo>
                  <a:cubicBezTo>
                    <a:pt x="5204" y="3721"/>
                    <a:pt x="5067" y="3858"/>
                    <a:pt x="4953" y="3995"/>
                  </a:cubicBezTo>
                  <a:cubicBezTo>
                    <a:pt x="4816" y="4132"/>
                    <a:pt x="4702" y="4268"/>
                    <a:pt x="4565" y="4405"/>
                  </a:cubicBezTo>
                  <a:cubicBezTo>
                    <a:pt x="4451" y="4542"/>
                    <a:pt x="4314" y="4679"/>
                    <a:pt x="4200" y="4816"/>
                  </a:cubicBezTo>
                  <a:cubicBezTo>
                    <a:pt x="3949" y="5113"/>
                    <a:pt x="3675" y="5410"/>
                    <a:pt x="3424" y="5706"/>
                  </a:cubicBezTo>
                  <a:cubicBezTo>
                    <a:pt x="3310" y="5843"/>
                    <a:pt x="3173" y="5980"/>
                    <a:pt x="3059" y="6117"/>
                  </a:cubicBezTo>
                  <a:cubicBezTo>
                    <a:pt x="3013" y="6209"/>
                    <a:pt x="2945" y="6277"/>
                    <a:pt x="2876" y="6346"/>
                  </a:cubicBezTo>
                  <a:lnTo>
                    <a:pt x="2694" y="6574"/>
                  </a:lnTo>
                  <a:cubicBezTo>
                    <a:pt x="2465" y="6871"/>
                    <a:pt x="2214" y="7167"/>
                    <a:pt x="1963" y="7464"/>
                  </a:cubicBezTo>
                  <a:cubicBezTo>
                    <a:pt x="1849" y="7624"/>
                    <a:pt x="1735" y="7784"/>
                    <a:pt x="1621" y="7943"/>
                  </a:cubicBezTo>
                  <a:cubicBezTo>
                    <a:pt x="1507" y="8080"/>
                    <a:pt x="1393" y="8240"/>
                    <a:pt x="1278" y="8377"/>
                  </a:cubicBezTo>
                  <a:cubicBezTo>
                    <a:pt x="1073" y="8674"/>
                    <a:pt x="845" y="8948"/>
                    <a:pt x="662" y="9267"/>
                  </a:cubicBezTo>
                  <a:cubicBezTo>
                    <a:pt x="639" y="9313"/>
                    <a:pt x="616" y="9359"/>
                    <a:pt x="571" y="9404"/>
                  </a:cubicBezTo>
                  <a:cubicBezTo>
                    <a:pt x="548" y="9450"/>
                    <a:pt x="525" y="9473"/>
                    <a:pt x="525" y="9518"/>
                  </a:cubicBezTo>
                  <a:cubicBezTo>
                    <a:pt x="480" y="9610"/>
                    <a:pt x="411" y="9678"/>
                    <a:pt x="365" y="9769"/>
                  </a:cubicBezTo>
                  <a:cubicBezTo>
                    <a:pt x="320" y="9838"/>
                    <a:pt x="274" y="9906"/>
                    <a:pt x="228" y="9975"/>
                  </a:cubicBezTo>
                  <a:cubicBezTo>
                    <a:pt x="206" y="10020"/>
                    <a:pt x="183" y="10043"/>
                    <a:pt x="183" y="10089"/>
                  </a:cubicBezTo>
                  <a:cubicBezTo>
                    <a:pt x="160" y="10112"/>
                    <a:pt x="160" y="10135"/>
                    <a:pt x="137" y="10157"/>
                  </a:cubicBezTo>
                  <a:cubicBezTo>
                    <a:pt x="114" y="10157"/>
                    <a:pt x="91" y="10157"/>
                    <a:pt x="69" y="10180"/>
                  </a:cubicBezTo>
                  <a:cubicBezTo>
                    <a:pt x="69" y="10203"/>
                    <a:pt x="69" y="10203"/>
                    <a:pt x="46" y="10203"/>
                  </a:cubicBezTo>
                  <a:cubicBezTo>
                    <a:pt x="23" y="10249"/>
                    <a:pt x="0" y="10272"/>
                    <a:pt x="23" y="10340"/>
                  </a:cubicBezTo>
                  <a:cubicBezTo>
                    <a:pt x="23" y="10386"/>
                    <a:pt x="69" y="10431"/>
                    <a:pt x="137" y="10431"/>
                  </a:cubicBezTo>
                  <a:cubicBezTo>
                    <a:pt x="151" y="10438"/>
                    <a:pt x="166" y="10441"/>
                    <a:pt x="182" y="10441"/>
                  </a:cubicBezTo>
                  <a:cubicBezTo>
                    <a:pt x="221" y="10441"/>
                    <a:pt x="265" y="10425"/>
                    <a:pt x="297" y="10408"/>
                  </a:cubicBezTo>
                  <a:cubicBezTo>
                    <a:pt x="343" y="10386"/>
                    <a:pt x="365" y="10363"/>
                    <a:pt x="388" y="10340"/>
                  </a:cubicBezTo>
                  <a:cubicBezTo>
                    <a:pt x="388" y="10317"/>
                    <a:pt x="411" y="10317"/>
                    <a:pt x="411" y="10294"/>
                  </a:cubicBezTo>
                  <a:cubicBezTo>
                    <a:pt x="434" y="10272"/>
                    <a:pt x="434" y="10249"/>
                    <a:pt x="457" y="10226"/>
                  </a:cubicBezTo>
                  <a:cubicBezTo>
                    <a:pt x="480" y="10180"/>
                    <a:pt x="525" y="10135"/>
                    <a:pt x="548" y="10066"/>
                  </a:cubicBezTo>
                  <a:cubicBezTo>
                    <a:pt x="594" y="10020"/>
                    <a:pt x="639" y="9975"/>
                    <a:pt x="685" y="9906"/>
                  </a:cubicBezTo>
                  <a:cubicBezTo>
                    <a:pt x="708" y="9861"/>
                    <a:pt x="753" y="9792"/>
                    <a:pt x="799" y="9724"/>
                  </a:cubicBezTo>
                  <a:cubicBezTo>
                    <a:pt x="845" y="9678"/>
                    <a:pt x="868" y="9610"/>
                    <a:pt x="913" y="9564"/>
                  </a:cubicBezTo>
                  <a:cubicBezTo>
                    <a:pt x="959" y="9495"/>
                    <a:pt x="1005" y="9404"/>
                    <a:pt x="1050" y="9336"/>
                  </a:cubicBezTo>
                  <a:cubicBezTo>
                    <a:pt x="1096" y="9267"/>
                    <a:pt x="1141" y="9199"/>
                    <a:pt x="1187" y="9130"/>
                  </a:cubicBezTo>
                  <a:cubicBezTo>
                    <a:pt x="1233" y="9062"/>
                    <a:pt x="1278" y="9016"/>
                    <a:pt x="1324" y="8948"/>
                  </a:cubicBezTo>
                  <a:lnTo>
                    <a:pt x="1324" y="8948"/>
                  </a:lnTo>
                  <a:lnTo>
                    <a:pt x="1301" y="8971"/>
                  </a:lnTo>
                  <a:cubicBezTo>
                    <a:pt x="1347" y="8925"/>
                    <a:pt x="1393" y="8879"/>
                    <a:pt x="1438" y="8811"/>
                  </a:cubicBezTo>
                  <a:cubicBezTo>
                    <a:pt x="1461" y="8788"/>
                    <a:pt x="1484" y="8765"/>
                    <a:pt x="1507" y="8719"/>
                  </a:cubicBezTo>
                  <a:cubicBezTo>
                    <a:pt x="1550" y="8654"/>
                    <a:pt x="1615" y="8567"/>
                    <a:pt x="1681" y="8480"/>
                  </a:cubicBezTo>
                  <a:lnTo>
                    <a:pt x="1681" y="8480"/>
                  </a:lnTo>
                  <a:cubicBezTo>
                    <a:pt x="1672" y="8491"/>
                    <a:pt x="1666" y="8503"/>
                    <a:pt x="1666" y="8514"/>
                  </a:cubicBezTo>
                  <a:cubicBezTo>
                    <a:pt x="1666" y="8514"/>
                    <a:pt x="1689" y="8492"/>
                    <a:pt x="1689" y="8469"/>
                  </a:cubicBezTo>
                  <a:lnTo>
                    <a:pt x="1689" y="8469"/>
                  </a:lnTo>
                  <a:cubicBezTo>
                    <a:pt x="1686" y="8473"/>
                    <a:pt x="1683" y="8476"/>
                    <a:pt x="1681" y="8480"/>
                  </a:cubicBezTo>
                  <a:lnTo>
                    <a:pt x="1681" y="8480"/>
                  </a:lnTo>
                  <a:cubicBezTo>
                    <a:pt x="1684" y="8476"/>
                    <a:pt x="1686" y="8472"/>
                    <a:pt x="1689" y="8468"/>
                  </a:cubicBezTo>
                  <a:lnTo>
                    <a:pt x="1689" y="8468"/>
                  </a:lnTo>
                  <a:cubicBezTo>
                    <a:pt x="1689" y="8469"/>
                    <a:pt x="1689" y="8469"/>
                    <a:pt x="1689" y="8469"/>
                  </a:cubicBezTo>
                  <a:lnTo>
                    <a:pt x="1689" y="8469"/>
                  </a:lnTo>
                  <a:cubicBezTo>
                    <a:pt x="1696" y="8462"/>
                    <a:pt x="1703" y="8455"/>
                    <a:pt x="1710" y="8447"/>
                  </a:cubicBezTo>
                  <a:lnTo>
                    <a:pt x="1710" y="8447"/>
                  </a:lnTo>
                  <a:cubicBezTo>
                    <a:pt x="1689" y="8468"/>
                    <a:pt x="1689" y="8469"/>
                    <a:pt x="1689" y="8491"/>
                  </a:cubicBezTo>
                  <a:cubicBezTo>
                    <a:pt x="1826" y="8309"/>
                    <a:pt x="1963" y="8103"/>
                    <a:pt x="2100" y="7921"/>
                  </a:cubicBezTo>
                  <a:cubicBezTo>
                    <a:pt x="2214" y="7784"/>
                    <a:pt x="2328" y="7647"/>
                    <a:pt x="2420" y="7510"/>
                  </a:cubicBezTo>
                  <a:cubicBezTo>
                    <a:pt x="2557" y="7373"/>
                    <a:pt x="2671" y="7213"/>
                    <a:pt x="2808" y="7076"/>
                  </a:cubicBezTo>
                  <a:cubicBezTo>
                    <a:pt x="2922" y="6916"/>
                    <a:pt x="3036" y="6779"/>
                    <a:pt x="3173" y="6619"/>
                  </a:cubicBezTo>
                  <a:cubicBezTo>
                    <a:pt x="3219" y="6551"/>
                    <a:pt x="3287" y="6460"/>
                    <a:pt x="3356" y="6391"/>
                  </a:cubicBezTo>
                  <a:cubicBezTo>
                    <a:pt x="3401" y="6323"/>
                    <a:pt x="3470" y="6254"/>
                    <a:pt x="3515" y="6186"/>
                  </a:cubicBezTo>
                  <a:cubicBezTo>
                    <a:pt x="3789" y="5889"/>
                    <a:pt x="4040" y="5592"/>
                    <a:pt x="4291" y="5296"/>
                  </a:cubicBezTo>
                  <a:cubicBezTo>
                    <a:pt x="4405" y="5159"/>
                    <a:pt x="4542" y="4999"/>
                    <a:pt x="4657" y="4862"/>
                  </a:cubicBezTo>
                  <a:cubicBezTo>
                    <a:pt x="4771" y="4725"/>
                    <a:pt x="4908" y="4588"/>
                    <a:pt x="5022" y="4451"/>
                  </a:cubicBezTo>
                  <a:cubicBezTo>
                    <a:pt x="5273" y="4154"/>
                    <a:pt x="5547" y="3880"/>
                    <a:pt x="5798" y="3607"/>
                  </a:cubicBezTo>
                  <a:cubicBezTo>
                    <a:pt x="5912" y="3470"/>
                    <a:pt x="6049" y="3333"/>
                    <a:pt x="6163" y="3196"/>
                  </a:cubicBezTo>
                  <a:cubicBezTo>
                    <a:pt x="6300" y="3059"/>
                    <a:pt x="6437" y="2922"/>
                    <a:pt x="6574" y="2785"/>
                  </a:cubicBezTo>
                  <a:cubicBezTo>
                    <a:pt x="6711" y="2648"/>
                    <a:pt x="6848" y="2534"/>
                    <a:pt x="6985" y="2397"/>
                  </a:cubicBezTo>
                  <a:cubicBezTo>
                    <a:pt x="7099" y="2283"/>
                    <a:pt x="7259" y="2146"/>
                    <a:pt x="7373" y="2009"/>
                  </a:cubicBezTo>
                  <a:cubicBezTo>
                    <a:pt x="7510" y="1895"/>
                    <a:pt x="7647" y="1758"/>
                    <a:pt x="7784" y="1621"/>
                  </a:cubicBezTo>
                  <a:cubicBezTo>
                    <a:pt x="7921" y="1484"/>
                    <a:pt x="8058" y="1370"/>
                    <a:pt x="8194" y="1233"/>
                  </a:cubicBezTo>
                  <a:cubicBezTo>
                    <a:pt x="8309" y="1141"/>
                    <a:pt x="8423" y="1050"/>
                    <a:pt x="8537" y="959"/>
                  </a:cubicBezTo>
                  <a:cubicBezTo>
                    <a:pt x="8651" y="868"/>
                    <a:pt x="8742" y="776"/>
                    <a:pt x="8856" y="685"/>
                  </a:cubicBezTo>
                  <a:cubicBezTo>
                    <a:pt x="8971" y="594"/>
                    <a:pt x="9085" y="502"/>
                    <a:pt x="9199" y="411"/>
                  </a:cubicBezTo>
                  <a:cubicBezTo>
                    <a:pt x="9313" y="320"/>
                    <a:pt x="9427" y="228"/>
                    <a:pt x="9541" y="137"/>
                  </a:cubicBezTo>
                  <a:cubicBezTo>
                    <a:pt x="9564" y="91"/>
                    <a:pt x="9564" y="46"/>
                    <a:pt x="9541" y="23"/>
                  </a:cubicBezTo>
                  <a:cubicBezTo>
                    <a:pt x="9518" y="0"/>
                    <a:pt x="9496" y="0"/>
                    <a:pt x="9473"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15"/>
            <p:cNvSpPr/>
            <p:nvPr/>
          </p:nvSpPr>
          <p:spPr>
            <a:xfrm>
              <a:off x="6680550" y="1003800"/>
              <a:ext cx="200325" cy="218825"/>
            </a:xfrm>
            <a:custGeom>
              <a:avLst/>
              <a:gdLst/>
              <a:ahLst/>
              <a:cxnLst/>
              <a:rect l="l" t="t" r="r" b="b"/>
              <a:pathLst>
                <a:path w="8013" h="8753" extrusionOk="0">
                  <a:moveTo>
                    <a:pt x="868" y="7350"/>
                  </a:moveTo>
                  <a:lnTo>
                    <a:pt x="845" y="7373"/>
                  </a:lnTo>
                  <a:lnTo>
                    <a:pt x="868" y="7373"/>
                  </a:lnTo>
                  <a:cubicBezTo>
                    <a:pt x="868" y="7373"/>
                    <a:pt x="868" y="7373"/>
                    <a:pt x="868" y="7350"/>
                  </a:cubicBezTo>
                  <a:close/>
                  <a:moveTo>
                    <a:pt x="7716" y="0"/>
                  </a:moveTo>
                  <a:cubicBezTo>
                    <a:pt x="7647" y="0"/>
                    <a:pt x="7579" y="23"/>
                    <a:pt x="7533" y="69"/>
                  </a:cubicBezTo>
                  <a:cubicBezTo>
                    <a:pt x="7442" y="137"/>
                    <a:pt x="7350" y="228"/>
                    <a:pt x="7259" y="320"/>
                  </a:cubicBezTo>
                  <a:lnTo>
                    <a:pt x="7099" y="457"/>
                  </a:lnTo>
                  <a:cubicBezTo>
                    <a:pt x="7077" y="479"/>
                    <a:pt x="7031" y="502"/>
                    <a:pt x="7008" y="525"/>
                  </a:cubicBezTo>
                  <a:cubicBezTo>
                    <a:pt x="6985" y="525"/>
                    <a:pt x="6940" y="525"/>
                    <a:pt x="6894" y="548"/>
                  </a:cubicBezTo>
                  <a:cubicBezTo>
                    <a:pt x="6825" y="594"/>
                    <a:pt x="6780" y="662"/>
                    <a:pt x="6711" y="731"/>
                  </a:cubicBezTo>
                  <a:cubicBezTo>
                    <a:pt x="6666" y="776"/>
                    <a:pt x="6620" y="845"/>
                    <a:pt x="6552" y="890"/>
                  </a:cubicBezTo>
                  <a:cubicBezTo>
                    <a:pt x="6483" y="982"/>
                    <a:pt x="6415" y="1050"/>
                    <a:pt x="6346" y="1141"/>
                  </a:cubicBezTo>
                  <a:cubicBezTo>
                    <a:pt x="6209" y="1278"/>
                    <a:pt x="6072" y="1415"/>
                    <a:pt x="5958" y="1552"/>
                  </a:cubicBezTo>
                  <a:cubicBezTo>
                    <a:pt x="5798" y="1712"/>
                    <a:pt x="5661" y="1872"/>
                    <a:pt x="5524" y="2032"/>
                  </a:cubicBezTo>
                  <a:cubicBezTo>
                    <a:pt x="5456" y="2100"/>
                    <a:pt x="5387" y="2169"/>
                    <a:pt x="5319" y="2237"/>
                  </a:cubicBezTo>
                  <a:cubicBezTo>
                    <a:pt x="5159" y="2397"/>
                    <a:pt x="5022" y="2534"/>
                    <a:pt x="4885" y="2671"/>
                  </a:cubicBezTo>
                  <a:cubicBezTo>
                    <a:pt x="4726" y="2830"/>
                    <a:pt x="4566" y="2967"/>
                    <a:pt x="4429" y="3127"/>
                  </a:cubicBezTo>
                  <a:cubicBezTo>
                    <a:pt x="4360" y="3196"/>
                    <a:pt x="4292" y="3264"/>
                    <a:pt x="4223" y="3333"/>
                  </a:cubicBezTo>
                  <a:cubicBezTo>
                    <a:pt x="4132" y="3424"/>
                    <a:pt x="4064" y="3492"/>
                    <a:pt x="3972" y="3584"/>
                  </a:cubicBezTo>
                  <a:cubicBezTo>
                    <a:pt x="3904" y="3675"/>
                    <a:pt x="3813" y="3766"/>
                    <a:pt x="3721" y="3858"/>
                  </a:cubicBezTo>
                  <a:cubicBezTo>
                    <a:pt x="3630" y="3972"/>
                    <a:pt x="3539" y="4063"/>
                    <a:pt x="3447" y="4177"/>
                  </a:cubicBezTo>
                  <a:cubicBezTo>
                    <a:pt x="3379" y="4268"/>
                    <a:pt x="3288" y="4360"/>
                    <a:pt x="3219" y="4474"/>
                  </a:cubicBezTo>
                  <a:cubicBezTo>
                    <a:pt x="3173" y="4520"/>
                    <a:pt x="3128" y="4565"/>
                    <a:pt x="3082" y="4611"/>
                  </a:cubicBezTo>
                  <a:cubicBezTo>
                    <a:pt x="3082" y="4634"/>
                    <a:pt x="3059" y="4634"/>
                    <a:pt x="3059" y="4656"/>
                  </a:cubicBezTo>
                  <a:cubicBezTo>
                    <a:pt x="2991" y="4748"/>
                    <a:pt x="2900" y="4816"/>
                    <a:pt x="2831" y="4908"/>
                  </a:cubicBezTo>
                  <a:cubicBezTo>
                    <a:pt x="2740" y="4999"/>
                    <a:pt x="2648" y="5090"/>
                    <a:pt x="2580" y="5204"/>
                  </a:cubicBezTo>
                  <a:cubicBezTo>
                    <a:pt x="2489" y="5296"/>
                    <a:pt x="2420" y="5387"/>
                    <a:pt x="2329" y="5501"/>
                  </a:cubicBezTo>
                  <a:cubicBezTo>
                    <a:pt x="2283" y="5547"/>
                    <a:pt x="2260" y="5592"/>
                    <a:pt x="2215" y="5638"/>
                  </a:cubicBezTo>
                  <a:cubicBezTo>
                    <a:pt x="2192" y="5661"/>
                    <a:pt x="2169" y="5684"/>
                    <a:pt x="2169" y="5706"/>
                  </a:cubicBezTo>
                  <a:cubicBezTo>
                    <a:pt x="2146" y="5729"/>
                    <a:pt x="2146" y="5752"/>
                    <a:pt x="2123" y="5752"/>
                  </a:cubicBezTo>
                  <a:cubicBezTo>
                    <a:pt x="2101" y="5775"/>
                    <a:pt x="2101" y="5775"/>
                    <a:pt x="2101" y="5798"/>
                  </a:cubicBezTo>
                  <a:cubicBezTo>
                    <a:pt x="2078" y="5821"/>
                    <a:pt x="2078" y="5821"/>
                    <a:pt x="2078" y="5843"/>
                  </a:cubicBezTo>
                  <a:cubicBezTo>
                    <a:pt x="2055" y="5866"/>
                    <a:pt x="2055" y="5866"/>
                    <a:pt x="2032" y="5889"/>
                  </a:cubicBezTo>
                  <a:cubicBezTo>
                    <a:pt x="2009" y="5912"/>
                    <a:pt x="1987" y="5935"/>
                    <a:pt x="1964" y="5980"/>
                  </a:cubicBezTo>
                  <a:cubicBezTo>
                    <a:pt x="1918" y="6026"/>
                    <a:pt x="1872" y="6072"/>
                    <a:pt x="1827" y="6140"/>
                  </a:cubicBezTo>
                  <a:cubicBezTo>
                    <a:pt x="1713" y="6277"/>
                    <a:pt x="1598" y="6414"/>
                    <a:pt x="1462" y="6574"/>
                  </a:cubicBezTo>
                  <a:cubicBezTo>
                    <a:pt x="1370" y="6688"/>
                    <a:pt x="1256" y="6825"/>
                    <a:pt x="1165" y="6962"/>
                  </a:cubicBezTo>
                  <a:cubicBezTo>
                    <a:pt x="1074" y="7099"/>
                    <a:pt x="959" y="7236"/>
                    <a:pt x="868" y="7373"/>
                  </a:cubicBezTo>
                  <a:cubicBezTo>
                    <a:pt x="845" y="7373"/>
                    <a:pt x="845" y="7373"/>
                    <a:pt x="845" y="7396"/>
                  </a:cubicBezTo>
                  <a:cubicBezTo>
                    <a:pt x="708" y="7578"/>
                    <a:pt x="549" y="7784"/>
                    <a:pt x="412" y="7966"/>
                  </a:cubicBezTo>
                  <a:cubicBezTo>
                    <a:pt x="320" y="8080"/>
                    <a:pt x="275" y="8172"/>
                    <a:pt x="206" y="8263"/>
                  </a:cubicBezTo>
                  <a:cubicBezTo>
                    <a:pt x="138" y="8354"/>
                    <a:pt x="46" y="8445"/>
                    <a:pt x="24" y="8582"/>
                  </a:cubicBezTo>
                  <a:cubicBezTo>
                    <a:pt x="1" y="8628"/>
                    <a:pt x="24" y="8697"/>
                    <a:pt x="92" y="8742"/>
                  </a:cubicBezTo>
                  <a:cubicBezTo>
                    <a:pt x="107" y="8742"/>
                    <a:pt x="133" y="8752"/>
                    <a:pt x="155" y="8752"/>
                  </a:cubicBezTo>
                  <a:cubicBezTo>
                    <a:pt x="166" y="8752"/>
                    <a:pt x="176" y="8750"/>
                    <a:pt x="183" y="8742"/>
                  </a:cubicBezTo>
                  <a:cubicBezTo>
                    <a:pt x="229" y="8742"/>
                    <a:pt x="252" y="8719"/>
                    <a:pt x="275" y="8674"/>
                  </a:cubicBezTo>
                  <a:lnTo>
                    <a:pt x="297" y="8674"/>
                  </a:lnTo>
                  <a:cubicBezTo>
                    <a:pt x="320" y="8628"/>
                    <a:pt x="366" y="8560"/>
                    <a:pt x="389" y="8514"/>
                  </a:cubicBezTo>
                  <a:cubicBezTo>
                    <a:pt x="457" y="8423"/>
                    <a:pt x="503" y="8354"/>
                    <a:pt x="549" y="8286"/>
                  </a:cubicBezTo>
                  <a:cubicBezTo>
                    <a:pt x="640" y="8149"/>
                    <a:pt x="731" y="8012"/>
                    <a:pt x="845" y="7875"/>
                  </a:cubicBezTo>
                  <a:cubicBezTo>
                    <a:pt x="937" y="7738"/>
                    <a:pt x="1051" y="7601"/>
                    <a:pt x="1142" y="7464"/>
                  </a:cubicBezTo>
                  <a:cubicBezTo>
                    <a:pt x="1188" y="7396"/>
                    <a:pt x="1233" y="7350"/>
                    <a:pt x="1279" y="7281"/>
                  </a:cubicBezTo>
                  <a:cubicBezTo>
                    <a:pt x="1325" y="7281"/>
                    <a:pt x="1393" y="7259"/>
                    <a:pt x="1416" y="7213"/>
                  </a:cubicBezTo>
                  <a:cubicBezTo>
                    <a:pt x="1462" y="7144"/>
                    <a:pt x="1507" y="7099"/>
                    <a:pt x="1530" y="7030"/>
                  </a:cubicBezTo>
                  <a:cubicBezTo>
                    <a:pt x="1553" y="7007"/>
                    <a:pt x="1576" y="6985"/>
                    <a:pt x="1598" y="6962"/>
                  </a:cubicBezTo>
                  <a:cubicBezTo>
                    <a:pt x="1758" y="6756"/>
                    <a:pt x="1918" y="6574"/>
                    <a:pt x="2055" y="6391"/>
                  </a:cubicBezTo>
                  <a:cubicBezTo>
                    <a:pt x="2146" y="6300"/>
                    <a:pt x="2215" y="6209"/>
                    <a:pt x="2283" y="6094"/>
                  </a:cubicBezTo>
                  <a:cubicBezTo>
                    <a:pt x="2329" y="6049"/>
                    <a:pt x="2375" y="6003"/>
                    <a:pt x="2420" y="5935"/>
                  </a:cubicBezTo>
                  <a:cubicBezTo>
                    <a:pt x="2420" y="5912"/>
                    <a:pt x="2443" y="5912"/>
                    <a:pt x="2443" y="5889"/>
                  </a:cubicBezTo>
                  <a:cubicBezTo>
                    <a:pt x="2489" y="5843"/>
                    <a:pt x="2511" y="5821"/>
                    <a:pt x="2534" y="5775"/>
                  </a:cubicBezTo>
                  <a:cubicBezTo>
                    <a:pt x="2603" y="5706"/>
                    <a:pt x="2671" y="5615"/>
                    <a:pt x="2740" y="5547"/>
                  </a:cubicBezTo>
                  <a:cubicBezTo>
                    <a:pt x="2877" y="5387"/>
                    <a:pt x="3014" y="5250"/>
                    <a:pt x="3151" y="5090"/>
                  </a:cubicBezTo>
                  <a:cubicBezTo>
                    <a:pt x="3196" y="5045"/>
                    <a:pt x="3219" y="5022"/>
                    <a:pt x="3265" y="4976"/>
                  </a:cubicBezTo>
                  <a:cubicBezTo>
                    <a:pt x="3288" y="4953"/>
                    <a:pt x="3288" y="4930"/>
                    <a:pt x="3310" y="4930"/>
                  </a:cubicBezTo>
                  <a:cubicBezTo>
                    <a:pt x="3356" y="4885"/>
                    <a:pt x="3402" y="4839"/>
                    <a:pt x="3447" y="4793"/>
                  </a:cubicBezTo>
                  <a:cubicBezTo>
                    <a:pt x="3447" y="4771"/>
                    <a:pt x="3447" y="4771"/>
                    <a:pt x="3470" y="4748"/>
                  </a:cubicBezTo>
                  <a:cubicBezTo>
                    <a:pt x="3493" y="4725"/>
                    <a:pt x="3516" y="4702"/>
                    <a:pt x="3539" y="4679"/>
                  </a:cubicBezTo>
                  <a:cubicBezTo>
                    <a:pt x="3607" y="4611"/>
                    <a:pt x="3653" y="4542"/>
                    <a:pt x="3721" y="4474"/>
                  </a:cubicBezTo>
                  <a:cubicBezTo>
                    <a:pt x="3744" y="4428"/>
                    <a:pt x="3790" y="4383"/>
                    <a:pt x="3813" y="4360"/>
                  </a:cubicBezTo>
                  <a:cubicBezTo>
                    <a:pt x="3835" y="4337"/>
                    <a:pt x="3858" y="4314"/>
                    <a:pt x="3881" y="4291"/>
                  </a:cubicBezTo>
                  <a:cubicBezTo>
                    <a:pt x="3881" y="4268"/>
                    <a:pt x="3904" y="4246"/>
                    <a:pt x="3904" y="4246"/>
                  </a:cubicBezTo>
                  <a:cubicBezTo>
                    <a:pt x="3949" y="4200"/>
                    <a:pt x="3995" y="4154"/>
                    <a:pt x="4041" y="4109"/>
                  </a:cubicBezTo>
                  <a:cubicBezTo>
                    <a:pt x="4086" y="4109"/>
                    <a:pt x="4155" y="4109"/>
                    <a:pt x="4201" y="4063"/>
                  </a:cubicBezTo>
                  <a:cubicBezTo>
                    <a:pt x="4269" y="3972"/>
                    <a:pt x="4338" y="3880"/>
                    <a:pt x="4429" y="3789"/>
                  </a:cubicBezTo>
                  <a:cubicBezTo>
                    <a:pt x="4497" y="3698"/>
                    <a:pt x="4566" y="3629"/>
                    <a:pt x="4657" y="3538"/>
                  </a:cubicBezTo>
                  <a:cubicBezTo>
                    <a:pt x="4657" y="3515"/>
                    <a:pt x="4680" y="3492"/>
                    <a:pt x="4703" y="3492"/>
                  </a:cubicBezTo>
                  <a:cubicBezTo>
                    <a:pt x="4794" y="3378"/>
                    <a:pt x="4908" y="3264"/>
                    <a:pt x="4999" y="3173"/>
                  </a:cubicBezTo>
                  <a:cubicBezTo>
                    <a:pt x="5068" y="3082"/>
                    <a:pt x="5159" y="3013"/>
                    <a:pt x="5228" y="2922"/>
                  </a:cubicBezTo>
                  <a:cubicBezTo>
                    <a:pt x="5319" y="2853"/>
                    <a:pt x="5387" y="2785"/>
                    <a:pt x="5456" y="2694"/>
                  </a:cubicBezTo>
                  <a:lnTo>
                    <a:pt x="5479" y="2694"/>
                  </a:lnTo>
                  <a:cubicBezTo>
                    <a:pt x="5570" y="2648"/>
                    <a:pt x="5639" y="2579"/>
                    <a:pt x="5707" y="2511"/>
                  </a:cubicBezTo>
                  <a:cubicBezTo>
                    <a:pt x="5730" y="2488"/>
                    <a:pt x="5776" y="2442"/>
                    <a:pt x="5798" y="2420"/>
                  </a:cubicBezTo>
                  <a:lnTo>
                    <a:pt x="5890" y="2328"/>
                  </a:lnTo>
                  <a:lnTo>
                    <a:pt x="5935" y="2328"/>
                  </a:lnTo>
                  <a:cubicBezTo>
                    <a:pt x="5958" y="2328"/>
                    <a:pt x="5981" y="2305"/>
                    <a:pt x="6004" y="2305"/>
                  </a:cubicBezTo>
                  <a:cubicBezTo>
                    <a:pt x="6027" y="2283"/>
                    <a:pt x="6049" y="2283"/>
                    <a:pt x="6072" y="2260"/>
                  </a:cubicBezTo>
                  <a:cubicBezTo>
                    <a:pt x="6118" y="2237"/>
                    <a:pt x="6141" y="2214"/>
                    <a:pt x="6186" y="2169"/>
                  </a:cubicBezTo>
                  <a:cubicBezTo>
                    <a:pt x="6209" y="2146"/>
                    <a:pt x="6255" y="2100"/>
                    <a:pt x="6300" y="2077"/>
                  </a:cubicBezTo>
                  <a:cubicBezTo>
                    <a:pt x="6369" y="2032"/>
                    <a:pt x="6415" y="1986"/>
                    <a:pt x="6460" y="1917"/>
                  </a:cubicBezTo>
                  <a:cubicBezTo>
                    <a:pt x="6620" y="1803"/>
                    <a:pt x="6757" y="1666"/>
                    <a:pt x="6894" y="1529"/>
                  </a:cubicBezTo>
                  <a:cubicBezTo>
                    <a:pt x="7031" y="1415"/>
                    <a:pt x="7145" y="1301"/>
                    <a:pt x="7282" y="1187"/>
                  </a:cubicBezTo>
                  <a:cubicBezTo>
                    <a:pt x="7350" y="1119"/>
                    <a:pt x="7396" y="1073"/>
                    <a:pt x="7465" y="1004"/>
                  </a:cubicBezTo>
                  <a:cubicBezTo>
                    <a:pt x="7533" y="936"/>
                    <a:pt x="7602" y="890"/>
                    <a:pt x="7670" y="822"/>
                  </a:cubicBezTo>
                  <a:cubicBezTo>
                    <a:pt x="7716" y="799"/>
                    <a:pt x="7761" y="753"/>
                    <a:pt x="7784" y="731"/>
                  </a:cubicBezTo>
                  <a:cubicBezTo>
                    <a:pt x="7853" y="685"/>
                    <a:pt x="7898" y="616"/>
                    <a:pt x="7921" y="548"/>
                  </a:cubicBezTo>
                  <a:lnTo>
                    <a:pt x="7944" y="548"/>
                  </a:lnTo>
                  <a:cubicBezTo>
                    <a:pt x="7990" y="525"/>
                    <a:pt x="7990" y="457"/>
                    <a:pt x="7990" y="434"/>
                  </a:cubicBezTo>
                  <a:cubicBezTo>
                    <a:pt x="7990" y="411"/>
                    <a:pt x="7990" y="411"/>
                    <a:pt x="7967" y="411"/>
                  </a:cubicBezTo>
                  <a:cubicBezTo>
                    <a:pt x="7990" y="411"/>
                    <a:pt x="7990" y="411"/>
                    <a:pt x="7990" y="388"/>
                  </a:cubicBezTo>
                  <a:cubicBezTo>
                    <a:pt x="8012" y="365"/>
                    <a:pt x="8012" y="320"/>
                    <a:pt x="7990" y="274"/>
                  </a:cubicBezTo>
                  <a:cubicBezTo>
                    <a:pt x="7967" y="228"/>
                    <a:pt x="7921" y="206"/>
                    <a:pt x="7875" y="206"/>
                  </a:cubicBezTo>
                  <a:cubicBezTo>
                    <a:pt x="7875" y="160"/>
                    <a:pt x="7853" y="137"/>
                    <a:pt x="7853" y="91"/>
                  </a:cubicBezTo>
                  <a:cubicBezTo>
                    <a:pt x="7830" y="46"/>
                    <a:pt x="7784" y="0"/>
                    <a:pt x="7716"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15"/>
            <p:cNvSpPr/>
            <p:nvPr/>
          </p:nvSpPr>
          <p:spPr>
            <a:xfrm>
              <a:off x="6878000" y="1012350"/>
              <a:ext cx="2875" cy="2875"/>
            </a:xfrm>
            <a:custGeom>
              <a:avLst/>
              <a:gdLst/>
              <a:ahLst/>
              <a:cxnLst/>
              <a:rect l="l" t="t" r="r" b="b"/>
              <a:pathLst>
                <a:path w="115" h="115" extrusionOk="0">
                  <a:moveTo>
                    <a:pt x="69" y="1"/>
                  </a:moveTo>
                  <a:cubicBezTo>
                    <a:pt x="23" y="1"/>
                    <a:pt x="0" y="23"/>
                    <a:pt x="0" y="46"/>
                  </a:cubicBezTo>
                  <a:cubicBezTo>
                    <a:pt x="0" y="69"/>
                    <a:pt x="23" y="115"/>
                    <a:pt x="69" y="115"/>
                  </a:cubicBezTo>
                  <a:cubicBezTo>
                    <a:pt x="92" y="115"/>
                    <a:pt x="114" y="69"/>
                    <a:pt x="114" y="46"/>
                  </a:cubicBezTo>
                  <a:cubicBezTo>
                    <a:pt x="114" y="23"/>
                    <a:pt x="92"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15"/>
            <p:cNvSpPr/>
            <p:nvPr/>
          </p:nvSpPr>
          <p:spPr>
            <a:xfrm>
              <a:off x="6646900" y="1016350"/>
              <a:ext cx="240250" cy="260225"/>
            </a:xfrm>
            <a:custGeom>
              <a:avLst/>
              <a:gdLst/>
              <a:ahLst/>
              <a:cxnLst/>
              <a:rect l="l" t="t" r="r" b="b"/>
              <a:pathLst>
                <a:path w="9610" h="10409" extrusionOk="0">
                  <a:moveTo>
                    <a:pt x="251" y="10317"/>
                  </a:moveTo>
                  <a:lnTo>
                    <a:pt x="251" y="10317"/>
                  </a:lnTo>
                  <a:cubicBezTo>
                    <a:pt x="251" y="10317"/>
                    <a:pt x="228" y="10340"/>
                    <a:pt x="228" y="10340"/>
                  </a:cubicBezTo>
                  <a:cubicBezTo>
                    <a:pt x="251" y="10340"/>
                    <a:pt x="251" y="10317"/>
                    <a:pt x="251" y="10317"/>
                  </a:cubicBezTo>
                  <a:close/>
                  <a:moveTo>
                    <a:pt x="9495" y="0"/>
                  </a:moveTo>
                  <a:cubicBezTo>
                    <a:pt x="9495" y="0"/>
                    <a:pt x="9473" y="23"/>
                    <a:pt x="9450" y="23"/>
                  </a:cubicBezTo>
                  <a:cubicBezTo>
                    <a:pt x="9404" y="46"/>
                    <a:pt x="9381" y="69"/>
                    <a:pt x="9336" y="92"/>
                  </a:cubicBezTo>
                  <a:cubicBezTo>
                    <a:pt x="9290" y="137"/>
                    <a:pt x="9244" y="160"/>
                    <a:pt x="9199" y="206"/>
                  </a:cubicBezTo>
                  <a:lnTo>
                    <a:pt x="9221" y="183"/>
                  </a:lnTo>
                  <a:lnTo>
                    <a:pt x="9221" y="183"/>
                  </a:lnTo>
                  <a:cubicBezTo>
                    <a:pt x="9153" y="229"/>
                    <a:pt x="9107" y="251"/>
                    <a:pt x="9062" y="297"/>
                  </a:cubicBezTo>
                  <a:cubicBezTo>
                    <a:pt x="8902" y="411"/>
                    <a:pt x="8765" y="525"/>
                    <a:pt x="8605" y="639"/>
                  </a:cubicBezTo>
                  <a:cubicBezTo>
                    <a:pt x="8468" y="754"/>
                    <a:pt x="8331" y="845"/>
                    <a:pt x="8217" y="959"/>
                  </a:cubicBezTo>
                  <a:cubicBezTo>
                    <a:pt x="8080" y="1073"/>
                    <a:pt x="7943" y="1187"/>
                    <a:pt x="7806" y="1301"/>
                  </a:cubicBezTo>
                  <a:cubicBezTo>
                    <a:pt x="7669" y="1438"/>
                    <a:pt x="7510" y="1552"/>
                    <a:pt x="7373" y="1667"/>
                  </a:cubicBezTo>
                  <a:cubicBezTo>
                    <a:pt x="7304" y="1735"/>
                    <a:pt x="7236" y="1803"/>
                    <a:pt x="7167" y="1849"/>
                  </a:cubicBezTo>
                  <a:cubicBezTo>
                    <a:pt x="7099" y="1918"/>
                    <a:pt x="7030" y="1986"/>
                    <a:pt x="6939" y="2055"/>
                  </a:cubicBezTo>
                  <a:cubicBezTo>
                    <a:pt x="6870" y="2100"/>
                    <a:pt x="6802" y="2169"/>
                    <a:pt x="6733" y="2237"/>
                  </a:cubicBezTo>
                  <a:cubicBezTo>
                    <a:pt x="6665" y="2306"/>
                    <a:pt x="6597" y="2351"/>
                    <a:pt x="6528" y="2420"/>
                  </a:cubicBezTo>
                  <a:cubicBezTo>
                    <a:pt x="6391" y="2557"/>
                    <a:pt x="6254" y="2694"/>
                    <a:pt x="6117" y="2853"/>
                  </a:cubicBezTo>
                  <a:cubicBezTo>
                    <a:pt x="5980" y="2990"/>
                    <a:pt x="5843" y="3127"/>
                    <a:pt x="5729" y="3264"/>
                  </a:cubicBezTo>
                  <a:cubicBezTo>
                    <a:pt x="5592" y="3401"/>
                    <a:pt x="5455" y="3538"/>
                    <a:pt x="5318" y="3675"/>
                  </a:cubicBezTo>
                  <a:cubicBezTo>
                    <a:pt x="5181" y="3812"/>
                    <a:pt x="5067" y="3926"/>
                    <a:pt x="4930" y="4063"/>
                  </a:cubicBezTo>
                  <a:cubicBezTo>
                    <a:pt x="4816" y="4200"/>
                    <a:pt x="4679" y="4337"/>
                    <a:pt x="4565" y="4497"/>
                  </a:cubicBezTo>
                  <a:cubicBezTo>
                    <a:pt x="4428" y="4634"/>
                    <a:pt x="4314" y="4794"/>
                    <a:pt x="4200" y="4931"/>
                  </a:cubicBezTo>
                  <a:cubicBezTo>
                    <a:pt x="4063" y="5090"/>
                    <a:pt x="3949" y="5227"/>
                    <a:pt x="3812" y="5364"/>
                  </a:cubicBezTo>
                  <a:cubicBezTo>
                    <a:pt x="3698" y="5501"/>
                    <a:pt x="3561" y="5638"/>
                    <a:pt x="3447" y="5775"/>
                  </a:cubicBezTo>
                  <a:cubicBezTo>
                    <a:pt x="3218" y="6049"/>
                    <a:pt x="2990" y="6346"/>
                    <a:pt x="2739" y="6620"/>
                  </a:cubicBezTo>
                  <a:cubicBezTo>
                    <a:pt x="2625" y="6757"/>
                    <a:pt x="2511" y="6894"/>
                    <a:pt x="2374" y="7030"/>
                  </a:cubicBezTo>
                  <a:cubicBezTo>
                    <a:pt x="2260" y="7190"/>
                    <a:pt x="2123" y="7350"/>
                    <a:pt x="1986" y="7510"/>
                  </a:cubicBezTo>
                  <a:cubicBezTo>
                    <a:pt x="1940" y="7578"/>
                    <a:pt x="1895" y="7647"/>
                    <a:pt x="1849" y="7715"/>
                  </a:cubicBezTo>
                  <a:cubicBezTo>
                    <a:pt x="1849" y="7692"/>
                    <a:pt x="1872" y="7692"/>
                    <a:pt x="1872" y="7670"/>
                  </a:cubicBezTo>
                  <a:lnTo>
                    <a:pt x="1872" y="7670"/>
                  </a:lnTo>
                  <a:cubicBezTo>
                    <a:pt x="1712" y="7898"/>
                    <a:pt x="1529" y="8103"/>
                    <a:pt x="1370" y="8332"/>
                  </a:cubicBezTo>
                  <a:cubicBezTo>
                    <a:pt x="1278" y="8446"/>
                    <a:pt x="1164" y="8560"/>
                    <a:pt x="1073" y="8674"/>
                  </a:cubicBezTo>
                  <a:cubicBezTo>
                    <a:pt x="982" y="8765"/>
                    <a:pt x="913" y="8879"/>
                    <a:pt x="822" y="8993"/>
                  </a:cubicBezTo>
                  <a:cubicBezTo>
                    <a:pt x="662" y="9199"/>
                    <a:pt x="525" y="9427"/>
                    <a:pt x="365" y="9633"/>
                  </a:cubicBezTo>
                  <a:cubicBezTo>
                    <a:pt x="297" y="9724"/>
                    <a:pt x="251" y="9838"/>
                    <a:pt x="183" y="9929"/>
                  </a:cubicBezTo>
                  <a:cubicBezTo>
                    <a:pt x="137" y="9975"/>
                    <a:pt x="114" y="10021"/>
                    <a:pt x="91" y="10089"/>
                  </a:cubicBezTo>
                  <a:cubicBezTo>
                    <a:pt x="46" y="10135"/>
                    <a:pt x="0" y="10203"/>
                    <a:pt x="0" y="10272"/>
                  </a:cubicBezTo>
                  <a:cubicBezTo>
                    <a:pt x="0" y="10340"/>
                    <a:pt x="46" y="10386"/>
                    <a:pt x="91" y="10409"/>
                  </a:cubicBezTo>
                  <a:cubicBezTo>
                    <a:pt x="137" y="10409"/>
                    <a:pt x="205" y="10386"/>
                    <a:pt x="228" y="10340"/>
                  </a:cubicBezTo>
                  <a:cubicBezTo>
                    <a:pt x="274" y="10294"/>
                    <a:pt x="297" y="10249"/>
                    <a:pt x="320" y="10203"/>
                  </a:cubicBezTo>
                  <a:cubicBezTo>
                    <a:pt x="365" y="10135"/>
                    <a:pt x="388" y="10089"/>
                    <a:pt x="434" y="10043"/>
                  </a:cubicBezTo>
                  <a:cubicBezTo>
                    <a:pt x="502" y="9929"/>
                    <a:pt x="571" y="9838"/>
                    <a:pt x="639" y="9747"/>
                  </a:cubicBezTo>
                  <a:lnTo>
                    <a:pt x="639" y="9747"/>
                  </a:lnTo>
                  <a:lnTo>
                    <a:pt x="616" y="9770"/>
                  </a:lnTo>
                  <a:cubicBezTo>
                    <a:pt x="639" y="9747"/>
                    <a:pt x="662" y="9724"/>
                    <a:pt x="685" y="9678"/>
                  </a:cubicBezTo>
                  <a:cubicBezTo>
                    <a:pt x="730" y="9610"/>
                    <a:pt x="799" y="9541"/>
                    <a:pt x="845" y="9473"/>
                  </a:cubicBezTo>
                  <a:cubicBezTo>
                    <a:pt x="890" y="9427"/>
                    <a:pt x="913" y="9381"/>
                    <a:pt x="959" y="9336"/>
                  </a:cubicBezTo>
                  <a:lnTo>
                    <a:pt x="959" y="9336"/>
                  </a:lnTo>
                  <a:cubicBezTo>
                    <a:pt x="956" y="9336"/>
                    <a:pt x="954" y="9336"/>
                    <a:pt x="952" y="9336"/>
                  </a:cubicBezTo>
                  <a:lnTo>
                    <a:pt x="952" y="9336"/>
                  </a:lnTo>
                  <a:cubicBezTo>
                    <a:pt x="1015" y="9253"/>
                    <a:pt x="1078" y="9169"/>
                    <a:pt x="1141" y="9085"/>
                  </a:cubicBezTo>
                  <a:cubicBezTo>
                    <a:pt x="1141" y="9085"/>
                    <a:pt x="1164" y="9085"/>
                    <a:pt x="1164" y="9062"/>
                  </a:cubicBezTo>
                  <a:cubicBezTo>
                    <a:pt x="1255" y="8925"/>
                    <a:pt x="1370" y="8811"/>
                    <a:pt x="1484" y="8674"/>
                  </a:cubicBezTo>
                  <a:cubicBezTo>
                    <a:pt x="1598" y="8537"/>
                    <a:pt x="1712" y="8400"/>
                    <a:pt x="1826" y="8263"/>
                  </a:cubicBezTo>
                  <a:cubicBezTo>
                    <a:pt x="1940" y="8103"/>
                    <a:pt x="2077" y="7966"/>
                    <a:pt x="2191" y="7807"/>
                  </a:cubicBezTo>
                  <a:cubicBezTo>
                    <a:pt x="2305" y="7670"/>
                    <a:pt x="2420" y="7533"/>
                    <a:pt x="2534" y="7396"/>
                  </a:cubicBezTo>
                  <a:cubicBezTo>
                    <a:pt x="2762" y="7122"/>
                    <a:pt x="2990" y="6871"/>
                    <a:pt x="3218" y="6597"/>
                  </a:cubicBezTo>
                  <a:cubicBezTo>
                    <a:pt x="3469" y="6300"/>
                    <a:pt x="3698" y="6026"/>
                    <a:pt x="3949" y="5752"/>
                  </a:cubicBezTo>
                  <a:cubicBezTo>
                    <a:pt x="4086" y="5615"/>
                    <a:pt x="4200" y="5478"/>
                    <a:pt x="4337" y="5341"/>
                  </a:cubicBezTo>
                  <a:cubicBezTo>
                    <a:pt x="4474" y="5182"/>
                    <a:pt x="4588" y="5045"/>
                    <a:pt x="4725" y="4885"/>
                  </a:cubicBezTo>
                  <a:cubicBezTo>
                    <a:pt x="4953" y="4611"/>
                    <a:pt x="5204" y="4337"/>
                    <a:pt x="5478" y="4063"/>
                  </a:cubicBezTo>
                  <a:cubicBezTo>
                    <a:pt x="5592" y="3926"/>
                    <a:pt x="5729" y="3789"/>
                    <a:pt x="5866" y="3652"/>
                  </a:cubicBezTo>
                  <a:cubicBezTo>
                    <a:pt x="5980" y="3515"/>
                    <a:pt x="6117" y="3378"/>
                    <a:pt x="6254" y="3241"/>
                  </a:cubicBezTo>
                  <a:cubicBezTo>
                    <a:pt x="6368" y="3082"/>
                    <a:pt x="6505" y="2945"/>
                    <a:pt x="6642" y="2808"/>
                  </a:cubicBezTo>
                  <a:cubicBezTo>
                    <a:pt x="6779" y="2671"/>
                    <a:pt x="6916" y="2534"/>
                    <a:pt x="7053" y="2420"/>
                  </a:cubicBezTo>
                  <a:cubicBezTo>
                    <a:pt x="7327" y="2146"/>
                    <a:pt x="7601" y="1895"/>
                    <a:pt x="7898" y="1644"/>
                  </a:cubicBezTo>
                  <a:cubicBezTo>
                    <a:pt x="8012" y="1530"/>
                    <a:pt x="8149" y="1415"/>
                    <a:pt x="8286" y="1279"/>
                  </a:cubicBezTo>
                  <a:cubicBezTo>
                    <a:pt x="8400" y="1164"/>
                    <a:pt x="8537" y="1050"/>
                    <a:pt x="8651" y="936"/>
                  </a:cubicBezTo>
                  <a:cubicBezTo>
                    <a:pt x="8765" y="822"/>
                    <a:pt x="8879" y="708"/>
                    <a:pt x="9016" y="594"/>
                  </a:cubicBezTo>
                  <a:cubicBezTo>
                    <a:pt x="9084" y="548"/>
                    <a:pt x="9153" y="480"/>
                    <a:pt x="9221" y="434"/>
                  </a:cubicBezTo>
                  <a:cubicBezTo>
                    <a:pt x="9267" y="388"/>
                    <a:pt x="9336" y="343"/>
                    <a:pt x="9381" y="274"/>
                  </a:cubicBezTo>
                  <a:cubicBezTo>
                    <a:pt x="9450" y="251"/>
                    <a:pt x="9495" y="206"/>
                    <a:pt x="9541" y="183"/>
                  </a:cubicBezTo>
                  <a:cubicBezTo>
                    <a:pt x="9587" y="160"/>
                    <a:pt x="9609" y="92"/>
                    <a:pt x="9587" y="46"/>
                  </a:cubicBezTo>
                  <a:cubicBezTo>
                    <a:pt x="9564" y="23"/>
                    <a:pt x="9541" y="0"/>
                    <a:pt x="9495"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15"/>
            <p:cNvSpPr/>
            <p:nvPr/>
          </p:nvSpPr>
          <p:spPr>
            <a:xfrm>
              <a:off x="7131350" y="834325"/>
              <a:ext cx="75925" cy="37150"/>
            </a:xfrm>
            <a:custGeom>
              <a:avLst/>
              <a:gdLst/>
              <a:ahLst/>
              <a:cxnLst/>
              <a:rect l="l" t="t" r="r" b="b"/>
              <a:pathLst>
                <a:path w="3037" h="1486" extrusionOk="0">
                  <a:moveTo>
                    <a:pt x="206" y="0"/>
                  </a:moveTo>
                  <a:cubicBezTo>
                    <a:pt x="138" y="0"/>
                    <a:pt x="92" y="23"/>
                    <a:pt x="69" y="46"/>
                  </a:cubicBezTo>
                  <a:cubicBezTo>
                    <a:pt x="46" y="69"/>
                    <a:pt x="24" y="91"/>
                    <a:pt x="1" y="114"/>
                  </a:cubicBezTo>
                  <a:cubicBezTo>
                    <a:pt x="1" y="160"/>
                    <a:pt x="1" y="205"/>
                    <a:pt x="24" y="251"/>
                  </a:cubicBezTo>
                  <a:cubicBezTo>
                    <a:pt x="24" y="297"/>
                    <a:pt x="69" y="320"/>
                    <a:pt x="92" y="365"/>
                  </a:cubicBezTo>
                  <a:cubicBezTo>
                    <a:pt x="115" y="388"/>
                    <a:pt x="138" y="411"/>
                    <a:pt x="160" y="434"/>
                  </a:cubicBezTo>
                  <a:cubicBezTo>
                    <a:pt x="206" y="502"/>
                    <a:pt x="275" y="571"/>
                    <a:pt x="320" y="639"/>
                  </a:cubicBezTo>
                  <a:cubicBezTo>
                    <a:pt x="343" y="662"/>
                    <a:pt x="343" y="685"/>
                    <a:pt x="366" y="708"/>
                  </a:cubicBezTo>
                  <a:cubicBezTo>
                    <a:pt x="389" y="753"/>
                    <a:pt x="434" y="799"/>
                    <a:pt x="480" y="822"/>
                  </a:cubicBezTo>
                  <a:cubicBezTo>
                    <a:pt x="526" y="845"/>
                    <a:pt x="571" y="845"/>
                    <a:pt x="617" y="845"/>
                  </a:cubicBezTo>
                  <a:lnTo>
                    <a:pt x="1028" y="845"/>
                  </a:lnTo>
                  <a:cubicBezTo>
                    <a:pt x="1119" y="845"/>
                    <a:pt x="1210" y="867"/>
                    <a:pt x="1302" y="867"/>
                  </a:cubicBezTo>
                  <a:cubicBezTo>
                    <a:pt x="1370" y="867"/>
                    <a:pt x="1462" y="890"/>
                    <a:pt x="1553" y="913"/>
                  </a:cubicBezTo>
                  <a:cubicBezTo>
                    <a:pt x="1644" y="936"/>
                    <a:pt x="1758" y="959"/>
                    <a:pt x="1850" y="982"/>
                  </a:cubicBezTo>
                  <a:lnTo>
                    <a:pt x="1827" y="982"/>
                  </a:lnTo>
                  <a:cubicBezTo>
                    <a:pt x="1964" y="1004"/>
                    <a:pt x="2078" y="1050"/>
                    <a:pt x="2192" y="1118"/>
                  </a:cubicBezTo>
                  <a:cubicBezTo>
                    <a:pt x="2306" y="1141"/>
                    <a:pt x="2420" y="1187"/>
                    <a:pt x="2534" y="1233"/>
                  </a:cubicBezTo>
                  <a:cubicBezTo>
                    <a:pt x="2603" y="1278"/>
                    <a:pt x="2648" y="1301"/>
                    <a:pt x="2717" y="1347"/>
                  </a:cubicBezTo>
                  <a:cubicBezTo>
                    <a:pt x="2763" y="1392"/>
                    <a:pt x="2831" y="1415"/>
                    <a:pt x="2877" y="1461"/>
                  </a:cubicBezTo>
                  <a:cubicBezTo>
                    <a:pt x="2894" y="1478"/>
                    <a:pt x="2915" y="1486"/>
                    <a:pt x="2935" y="1486"/>
                  </a:cubicBezTo>
                  <a:cubicBezTo>
                    <a:pt x="2968" y="1486"/>
                    <a:pt x="3000" y="1466"/>
                    <a:pt x="3014" y="1438"/>
                  </a:cubicBezTo>
                  <a:cubicBezTo>
                    <a:pt x="3036" y="1392"/>
                    <a:pt x="3036" y="1347"/>
                    <a:pt x="2991" y="1324"/>
                  </a:cubicBezTo>
                  <a:cubicBezTo>
                    <a:pt x="2922" y="1255"/>
                    <a:pt x="2854" y="1210"/>
                    <a:pt x="2785" y="1164"/>
                  </a:cubicBezTo>
                  <a:cubicBezTo>
                    <a:pt x="2694" y="1096"/>
                    <a:pt x="2626" y="1050"/>
                    <a:pt x="2557" y="1004"/>
                  </a:cubicBezTo>
                  <a:cubicBezTo>
                    <a:pt x="2557" y="959"/>
                    <a:pt x="2557" y="890"/>
                    <a:pt x="2511" y="845"/>
                  </a:cubicBezTo>
                  <a:cubicBezTo>
                    <a:pt x="2489" y="799"/>
                    <a:pt x="2443" y="776"/>
                    <a:pt x="2397" y="753"/>
                  </a:cubicBezTo>
                  <a:cubicBezTo>
                    <a:pt x="2352" y="730"/>
                    <a:pt x="2306" y="708"/>
                    <a:pt x="2283" y="685"/>
                  </a:cubicBezTo>
                  <a:cubicBezTo>
                    <a:pt x="2192" y="639"/>
                    <a:pt x="2123" y="616"/>
                    <a:pt x="2055" y="571"/>
                  </a:cubicBezTo>
                  <a:cubicBezTo>
                    <a:pt x="1964" y="548"/>
                    <a:pt x="1895" y="525"/>
                    <a:pt x="1804" y="502"/>
                  </a:cubicBezTo>
                  <a:cubicBezTo>
                    <a:pt x="1804" y="479"/>
                    <a:pt x="1781" y="434"/>
                    <a:pt x="1758" y="434"/>
                  </a:cubicBezTo>
                  <a:cubicBezTo>
                    <a:pt x="1735" y="434"/>
                    <a:pt x="1735" y="411"/>
                    <a:pt x="1713" y="411"/>
                  </a:cubicBezTo>
                  <a:cubicBezTo>
                    <a:pt x="1644" y="388"/>
                    <a:pt x="1576" y="365"/>
                    <a:pt x="1484" y="320"/>
                  </a:cubicBezTo>
                  <a:cubicBezTo>
                    <a:pt x="1393" y="297"/>
                    <a:pt x="1302" y="251"/>
                    <a:pt x="1210" y="228"/>
                  </a:cubicBezTo>
                  <a:cubicBezTo>
                    <a:pt x="1119" y="205"/>
                    <a:pt x="1005" y="183"/>
                    <a:pt x="914" y="160"/>
                  </a:cubicBezTo>
                  <a:cubicBezTo>
                    <a:pt x="800" y="114"/>
                    <a:pt x="708" y="91"/>
                    <a:pt x="594" y="69"/>
                  </a:cubicBezTo>
                  <a:lnTo>
                    <a:pt x="594" y="69"/>
                  </a:lnTo>
                  <a:cubicBezTo>
                    <a:pt x="594" y="69"/>
                    <a:pt x="617" y="91"/>
                    <a:pt x="617" y="91"/>
                  </a:cubicBezTo>
                  <a:cubicBezTo>
                    <a:pt x="549" y="69"/>
                    <a:pt x="457" y="46"/>
                    <a:pt x="389" y="23"/>
                  </a:cubicBezTo>
                  <a:lnTo>
                    <a:pt x="297" y="23"/>
                  </a:lnTo>
                  <a:cubicBezTo>
                    <a:pt x="275" y="23"/>
                    <a:pt x="252" y="0"/>
                    <a:pt x="229" y="0"/>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15"/>
            <p:cNvSpPr/>
            <p:nvPr/>
          </p:nvSpPr>
          <p:spPr>
            <a:xfrm>
              <a:off x="7169025" y="868550"/>
              <a:ext cx="35975" cy="9725"/>
            </a:xfrm>
            <a:custGeom>
              <a:avLst/>
              <a:gdLst/>
              <a:ahLst/>
              <a:cxnLst/>
              <a:rect l="l" t="t" r="r" b="b"/>
              <a:pathLst>
                <a:path w="1439" h="389" extrusionOk="0">
                  <a:moveTo>
                    <a:pt x="91" y="1"/>
                  </a:moveTo>
                  <a:cubicBezTo>
                    <a:pt x="46" y="1"/>
                    <a:pt x="0" y="46"/>
                    <a:pt x="0" y="92"/>
                  </a:cubicBezTo>
                  <a:cubicBezTo>
                    <a:pt x="0" y="115"/>
                    <a:pt x="0" y="138"/>
                    <a:pt x="23" y="160"/>
                  </a:cubicBezTo>
                  <a:cubicBezTo>
                    <a:pt x="46" y="183"/>
                    <a:pt x="69" y="206"/>
                    <a:pt x="91" y="206"/>
                  </a:cubicBezTo>
                  <a:cubicBezTo>
                    <a:pt x="137" y="206"/>
                    <a:pt x="183" y="206"/>
                    <a:pt x="251" y="183"/>
                  </a:cubicBezTo>
                  <a:lnTo>
                    <a:pt x="297" y="183"/>
                  </a:lnTo>
                  <a:cubicBezTo>
                    <a:pt x="411" y="183"/>
                    <a:pt x="525" y="206"/>
                    <a:pt x="639" y="206"/>
                  </a:cubicBezTo>
                  <a:cubicBezTo>
                    <a:pt x="708" y="229"/>
                    <a:pt x="776" y="229"/>
                    <a:pt x="845" y="229"/>
                  </a:cubicBezTo>
                  <a:cubicBezTo>
                    <a:pt x="913" y="252"/>
                    <a:pt x="982" y="252"/>
                    <a:pt x="1027" y="274"/>
                  </a:cubicBezTo>
                  <a:cubicBezTo>
                    <a:pt x="1027" y="274"/>
                    <a:pt x="1027" y="274"/>
                    <a:pt x="1027" y="252"/>
                  </a:cubicBezTo>
                  <a:cubicBezTo>
                    <a:pt x="1073" y="274"/>
                    <a:pt x="1141" y="297"/>
                    <a:pt x="1210" y="320"/>
                  </a:cubicBezTo>
                  <a:cubicBezTo>
                    <a:pt x="1256" y="343"/>
                    <a:pt x="1301" y="366"/>
                    <a:pt x="1347" y="389"/>
                  </a:cubicBezTo>
                  <a:cubicBezTo>
                    <a:pt x="1370" y="389"/>
                    <a:pt x="1415" y="366"/>
                    <a:pt x="1415" y="343"/>
                  </a:cubicBezTo>
                  <a:cubicBezTo>
                    <a:pt x="1438" y="320"/>
                    <a:pt x="1415" y="297"/>
                    <a:pt x="1393" y="297"/>
                  </a:cubicBezTo>
                  <a:cubicBezTo>
                    <a:pt x="1347" y="274"/>
                    <a:pt x="1301" y="252"/>
                    <a:pt x="1256" y="229"/>
                  </a:cubicBezTo>
                  <a:cubicBezTo>
                    <a:pt x="1210" y="206"/>
                    <a:pt x="1164" y="183"/>
                    <a:pt x="1119" y="160"/>
                  </a:cubicBezTo>
                  <a:cubicBezTo>
                    <a:pt x="982" y="115"/>
                    <a:pt x="868" y="92"/>
                    <a:pt x="753" y="69"/>
                  </a:cubicBezTo>
                  <a:cubicBezTo>
                    <a:pt x="685" y="69"/>
                    <a:pt x="616" y="46"/>
                    <a:pt x="548" y="46"/>
                  </a:cubicBezTo>
                  <a:cubicBezTo>
                    <a:pt x="502" y="23"/>
                    <a:pt x="434" y="23"/>
                    <a:pt x="388" y="23"/>
                  </a:cubicBezTo>
                  <a:cubicBezTo>
                    <a:pt x="343" y="1"/>
                    <a:pt x="297" y="1"/>
                    <a:pt x="228"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15"/>
            <p:cNvSpPr/>
            <p:nvPr/>
          </p:nvSpPr>
          <p:spPr>
            <a:xfrm>
              <a:off x="6604100" y="1272550"/>
              <a:ext cx="46800" cy="68500"/>
            </a:xfrm>
            <a:custGeom>
              <a:avLst/>
              <a:gdLst/>
              <a:ahLst/>
              <a:cxnLst/>
              <a:rect l="l" t="t" r="r" b="b"/>
              <a:pathLst>
                <a:path w="1872" h="2740" extrusionOk="0">
                  <a:moveTo>
                    <a:pt x="1689" y="1"/>
                  </a:moveTo>
                  <a:cubicBezTo>
                    <a:pt x="1666" y="1"/>
                    <a:pt x="1644" y="24"/>
                    <a:pt x="1621" y="24"/>
                  </a:cubicBezTo>
                  <a:cubicBezTo>
                    <a:pt x="1598" y="46"/>
                    <a:pt x="1575" y="46"/>
                    <a:pt x="1552" y="92"/>
                  </a:cubicBezTo>
                  <a:cubicBezTo>
                    <a:pt x="1552" y="92"/>
                    <a:pt x="1529" y="115"/>
                    <a:pt x="1529" y="138"/>
                  </a:cubicBezTo>
                  <a:cubicBezTo>
                    <a:pt x="1507" y="161"/>
                    <a:pt x="1507" y="183"/>
                    <a:pt x="1484" y="206"/>
                  </a:cubicBezTo>
                  <a:cubicBezTo>
                    <a:pt x="1438" y="320"/>
                    <a:pt x="1347" y="435"/>
                    <a:pt x="1278" y="526"/>
                  </a:cubicBezTo>
                  <a:cubicBezTo>
                    <a:pt x="1233" y="617"/>
                    <a:pt x="1187" y="686"/>
                    <a:pt x="1164" y="754"/>
                  </a:cubicBezTo>
                  <a:cubicBezTo>
                    <a:pt x="1096" y="845"/>
                    <a:pt x="1050" y="914"/>
                    <a:pt x="1004" y="1005"/>
                  </a:cubicBezTo>
                  <a:cubicBezTo>
                    <a:pt x="936" y="1074"/>
                    <a:pt x="890" y="1142"/>
                    <a:pt x="845" y="1211"/>
                  </a:cubicBezTo>
                  <a:cubicBezTo>
                    <a:pt x="799" y="1302"/>
                    <a:pt x="753" y="1393"/>
                    <a:pt x="685" y="1484"/>
                  </a:cubicBezTo>
                  <a:cubicBezTo>
                    <a:pt x="662" y="1530"/>
                    <a:pt x="639" y="1576"/>
                    <a:pt x="594" y="1621"/>
                  </a:cubicBezTo>
                  <a:cubicBezTo>
                    <a:pt x="548" y="1690"/>
                    <a:pt x="502" y="1758"/>
                    <a:pt x="457" y="1827"/>
                  </a:cubicBezTo>
                  <a:cubicBezTo>
                    <a:pt x="365" y="1941"/>
                    <a:pt x="297" y="2078"/>
                    <a:pt x="228" y="2192"/>
                  </a:cubicBezTo>
                  <a:cubicBezTo>
                    <a:pt x="160" y="2283"/>
                    <a:pt x="114" y="2375"/>
                    <a:pt x="69" y="2466"/>
                  </a:cubicBezTo>
                  <a:cubicBezTo>
                    <a:pt x="69" y="2466"/>
                    <a:pt x="46" y="2489"/>
                    <a:pt x="46" y="2489"/>
                  </a:cubicBezTo>
                  <a:cubicBezTo>
                    <a:pt x="23" y="2534"/>
                    <a:pt x="0" y="2580"/>
                    <a:pt x="23" y="2626"/>
                  </a:cubicBezTo>
                  <a:cubicBezTo>
                    <a:pt x="23" y="2649"/>
                    <a:pt x="46" y="2694"/>
                    <a:pt x="91" y="2717"/>
                  </a:cubicBezTo>
                  <a:cubicBezTo>
                    <a:pt x="114" y="2740"/>
                    <a:pt x="160" y="2740"/>
                    <a:pt x="183" y="2740"/>
                  </a:cubicBezTo>
                  <a:cubicBezTo>
                    <a:pt x="251" y="2717"/>
                    <a:pt x="320" y="2649"/>
                    <a:pt x="343" y="2603"/>
                  </a:cubicBezTo>
                  <a:cubicBezTo>
                    <a:pt x="388" y="2557"/>
                    <a:pt x="434" y="2512"/>
                    <a:pt x="457" y="2443"/>
                  </a:cubicBezTo>
                  <a:cubicBezTo>
                    <a:pt x="548" y="2329"/>
                    <a:pt x="616" y="2192"/>
                    <a:pt x="708" y="2055"/>
                  </a:cubicBezTo>
                  <a:cubicBezTo>
                    <a:pt x="799" y="1918"/>
                    <a:pt x="890" y="1758"/>
                    <a:pt x="982" y="1621"/>
                  </a:cubicBezTo>
                  <a:cubicBezTo>
                    <a:pt x="1027" y="1553"/>
                    <a:pt x="1073" y="1484"/>
                    <a:pt x="1119" y="1416"/>
                  </a:cubicBezTo>
                  <a:cubicBezTo>
                    <a:pt x="1187" y="1325"/>
                    <a:pt x="1233" y="1256"/>
                    <a:pt x="1278" y="1188"/>
                  </a:cubicBezTo>
                  <a:cubicBezTo>
                    <a:pt x="1324" y="1096"/>
                    <a:pt x="1392" y="1005"/>
                    <a:pt x="1438" y="937"/>
                  </a:cubicBezTo>
                  <a:cubicBezTo>
                    <a:pt x="1484" y="845"/>
                    <a:pt x="1529" y="777"/>
                    <a:pt x="1598" y="686"/>
                  </a:cubicBezTo>
                  <a:cubicBezTo>
                    <a:pt x="1644" y="617"/>
                    <a:pt x="1666" y="549"/>
                    <a:pt x="1712" y="457"/>
                  </a:cubicBezTo>
                  <a:cubicBezTo>
                    <a:pt x="1758" y="389"/>
                    <a:pt x="1803" y="320"/>
                    <a:pt x="1849" y="229"/>
                  </a:cubicBezTo>
                  <a:cubicBezTo>
                    <a:pt x="1872" y="206"/>
                    <a:pt x="1872" y="161"/>
                    <a:pt x="1826" y="138"/>
                  </a:cubicBezTo>
                  <a:lnTo>
                    <a:pt x="1803" y="138"/>
                  </a:lnTo>
                  <a:cubicBezTo>
                    <a:pt x="1803" y="92"/>
                    <a:pt x="1803" y="46"/>
                    <a:pt x="1758" y="24"/>
                  </a:cubicBezTo>
                  <a:cubicBezTo>
                    <a:pt x="1735" y="24"/>
                    <a:pt x="1712" y="1"/>
                    <a:pt x="1689"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15"/>
            <p:cNvSpPr/>
            <p:nvPr/>
          </p:nvSpPr>
          <p:spPr>
            <a:xfrm>
              <a:off x="6617775" y="1291950"/>
              <a:ext cx="31425" cy="44575"/>
            </a:xfrm>
            <a:custGeom>
              <a:avLst/>
              <a:gdLst/>
              <a:ahLst/>
              <a:cxnLst/>
              <a:rect l="l" t="t" r="r" b="b"/>
              <a:pathLst>
                <a:path w="1257" h="1783" extrusionOk="0">
                  <a:moveTo>
                    <a:pt x="1211" y="1"/>
                  </a:moveTo>
                  <a:cubicBezTo>
                    <a:pt x="1188" y="1"/>
                    <a:pt x="1165" y="1"/>
                    <a:pt x="1165" y="24"/>
                  </a:cubicBezTo>
                  <a:cubicBezTo>
                    <a:pt x="1074" y="161"/>
                    <a:pt x="982" y="298"/>
                    <a:pt x="891" y="435"/>
                  </a:cubicBezTo>
                  <a:cubicBezTo>
                    <a:pt x="845" y="503"/>
                    <a:pt x="800" y="549"/>
                    <a:pt x="754" y="617"/>
                  </a:cubicBezTo>
                  <a:cubicBezTo>
                    <a:pt x="686" y="686"/>
                    <a:pt x="640" y="754"/>
                    <a:pt x="594" y="823"/>
                  </a:cubicBezTo>
                  <a:cubicBezTo>
                    <a:pt x="480" y="937"/>
                    <a:pt x="389" y="1074"/>
                    <a:pt x="298" y="1188"/>
                  </a:cubicBezTo>
                  <a:cubicBezTo>
                    <a:pt x="252" y="1256"/>
                    <a:pt x="206" y="1325"/>
                    <a:pt x="161" y="1370"/>
                  </a:cubicBezTo>
                  <a:cubicBezTo>
                    <a:pt x="115" y="1439"/>
                    <a:pt x="47" y="1507"/>
                    <a:pt x="24" y="1599"/>
                  </a:cubicBezTo>
                  <a:cubicBezTo>
                    <a:pt x="1" y="1644"/>
                    <a:pt x="24" y="1713"/>
                    <a:pt x="69" y="1758"/>
                  </a:cubicBezTo>
                  <a:cubicBezTo>
                    <a:pt x="94" y="1775"/>
                    <a:pt x="121" y="1782"/>
                    <a:pt x="147" y="1782"/>
                  </a:cubicBezTo>
                  <a:cubicBezTo>
                    <a:pt x="194" y="1782"/>
                    <a:pt x="237" y="1757"/>
                    <a:pt x="252" y="1713"/>
                  </a:cubicBezTo>
                  <a:cubicBezTo>
                    <a:pt x="298" y="1667"/>
                    <a:pt x="343" y="1599"/>
                    <a:pt x="366" y="1530"/>
                  </a:cubicBezTo>
                  <a:cubicBezTo>
                    <a:pt x="412" y="1462"/>
                    <a:pt x="457" y="1393"/>
                    <a:pt x="503" y="1325"/>
                  </a:cubicBezTo>
                  <a:cubicBezTo>
                    <a:pt x="526" y="1279"/>
                    <a:pt x="572" y="1211"/>
                    <a:pt x="617" y="1142"/>
                  </a:cubicBezTo>
                  <a:cubicBezTo>
                    <a:pt x="617" y="1119"/>
                    <a:pt x="640" y="1074"/>
                    <a:pt x="663" y="1051"/>
                  </a:cubicBezTo>
                  <a:cubicBezTo>
                    <a:pt x="686" y="1005"/>
                    <a:pt x="709" y="960"/>
                    <a:pt x="731" y="937"/>
                  </a:cubicBezTo>
                  <a:cubicBezTo>
                    <a:pt x="777" y="845"/>
                    <a:pt x="823" y="777"/>
                    <a:pt x="868" y="708"/>
                  </a:cubicBezTo>
                  <a:cubicBezTo>
                    <a:pt x="914" y="640"/>
                    <a:pt x="937" y="572"/>
                    <a:pt x="982" y="503"/>
                  </a:cubicBezTo>
                  <a:cubicBezTo>
                    <a:pt x="1074" y="366"/>
                    <a:pt x="1142" y="229"/>
                    <a:pt x="1256" y="69"/>
                  </a:cubicBezTo>
                  <a:cubicBezTo>
                    <a:pt x="1256" y="47"/>
                    <a:pt x="1256" y="24"/>
                    <a:pt x="1233"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15"/>
            <p:cNvSpPr/>
            <p:nvPr/>
          </p:nvSpPr>
          <p:spPr>
            <a:xfrm>
              <a:off x="6974425" y="1026625"/>
              <a:ext cx="203175" cy="192325"/>
            </a:xfrm>
            <a:custGeom>
              <a:avLst/>
              <a:gdLst/>
              <a:ahLst/>
              <a:cxnLst/>
              <a:rect l="l" t="t" r="r" b="b"/>
              <a:pathLst>
                <a:path w="8127" h="7693" extrusionOk="0">
                  <a:moveTo>
                    <a:pt x="8035" y="0"/>
                  </a:moveTo>
                  <a:cubicBezTo>
                    <a:pt x="7990" y="0"/>
                    <a:pt x="7967" y="23"/>
                    <a:pt x="7967" y="69"/>
                  </a:cubicBezTo>
                  <a:cubicBezTo>
                    <a:pt x="7921" y="137"/>
                    <a:pt x="7921" y="206"/>
                    <a:pt x="7875" y="274"/>
                  </a:cubicBezTo>
                  <a:cubicBezTo>
                    <a:pt x="7853" y="365"/>
                    <a:pt x="7807" y="457"/>
                    <a:pt x="7739" y="548"/>
                  </a:cubicBezTo>
                  <a:cubicBezTo>
                    <a:pt x="7716" y="594"/>
                    <a:pt x="7693" y="639"/>
                    <a:pt x="7647" y="685"/>
                  </a:cubicBezTo>
                  <a:cubicBezTo>
                    <a:pt x="7624" y="708"/>
                    <a:pt x="7602" y="753"/>
                    <a:pt x="7579" y="799"/>
                  </a:cubicBezTo>
                  <a:cubicBezTo>
                    <a:pt x="7510" y="890"/>
                    <a:pt x="7442" y="959"/>
                    <a:pt x="7396" y="1027"/>
                  </a:cubicBezTo>
                  <a:cubicBezTo>
                    <a:pt x="7350" y="1073"/>
                    <a:pt x="7328" y="1119"/>
                    <a:pt x="7282" y="1164"/>
                  </a:cubicBezTo>
                  <a:cubicBezTo>
                    <a:pt x="7259" y="1210"/>
                    <a:pt x="7236" y="1233"/>
                    <a:pt x="7214" y="1278"/>
                  </a:cubicBezTo>
                  <a:cubicBezTo>
                    <a:pt x="7099" y="1438"/>
                    <a:pt x="6985" y="1598"/>
                    <a:pt x="6871" y="1758"/>
                  </a:cubicBezTo>
                  <a:cubicBezTo>
                    <a:pt x="6666" y="2032"/>
                    <a:pt x="6460" y="2283"/>
                    <a:pt x="6255" y="2579"/>
                  </a:cubicBezTo>
                  <a:lnTo>
                    <a:pt x="6278" y="2534"/>
                  </a:lnTo>
                  <a:lnTo>
                    <a:pt x="6278" y="2534"/>
                  </a:lnTo>
                  <a:cubicBezTo>
                    <a:pt x="6186" y="2671"/>
                    <a:pt x="6072" y="2808"/>
                    <a:pt x="5958" y="2945"/>
                  </a:cubicBezTo>
                  <a:cubicBezTo>
                    <a:pt x="5844" y="3082"/>
                    <a:pt x="5730" y="3219"/>
                    <a:pt x="5616" y="3355"/>
                  </a:cubicBezTo>
                  <a:cubicBezTo>
                    <a:pt x="5365" y="3629"/>
                    <a:pt x="5136" y="3880"/>
                    <a:pt x="4885" y="4132"/>
                  </a:cubicBezTo>
                  <a:cubicBezTo>
                    <a:pt x="4840" y="4200"/>
                    <a:pt x="4771" y="4246"/>
                    <a:pt x="4726" y="4314"/>
                  </a:cubicBezTo>
                  <a:cubicBezTo>
                    <a:pt x="4680" y="4360"/>
                    <a:pt x="4634" y="4405"/>
                    <a:pt x="4589" y="4451"/>
                  </a:cubicBezTo>
                  <a:cubicBezTo>
                    <a:pt x="4543" y="4497"/>
                    <a:pt x="4475" y="4542"/>
                    <a:pt x="4429" y="4588"/>
                  </a:cubicBezTo>
                  <a:cubicBezTo>
                    <a:pt x="4383" y="4634"/>
                    <a:pt x="4338" y="4679"/>
                    <a:pt x="4292" y="4748"/>
                  </a:cubicBezTo>
                  <a:cubicBezTo>
                    <a:pt x="4201" y="4816"/>
                    <a:pt x="4109" y="4908"/>
                    <a:pt x="4018" y="4976"/>
                  </a:cubicBezTo>
                  <a:cubicBezTo>
                    <a:pt x="4018" y="4953"/>
                    <a:pt x="3995" y="4930"/>
                    <a:pt x="3972" y="4908"/>
                  </a:cubicBezTo>
                  <a:cubicBezTo>
                    <a:pt x="3950" y="4885"/>
                    <a:pt x="3910" y="4873"/>
                    <a:pt x="3870" y="4873"/>
                  </a:cubicBezTo>
                  <a:cubicBezTo>
                    <a:pt x="3830" y="4873"/>
                    <a:pt x="3790" y="4885"/>
                    <a:pt x="3767" y="4908"/>
                  </a:cubicBezTo>
                  <a:cubicBezTo>
                    <a:pt x="3698" y="4976"/>
                    <a:pt x="3653" y="5045"/>
                    <a:pt x="3607" y="5090"/>
                  </a:cubicBezTo>
                  <a:cubicBezTo>
                    <a:pt x="3561" y="5159"/>
                    <a:pt x="3493" y="5204"/>
                    <a:pt x="3425" y="5250"/>
                  </a:cubicBezTo>
                  <a:cubicBezTo>
                    <a:pt x="3379" y="5296"/>
                    <a:pt x="3333" y="5318"/>
                    <a:pt x="3288" y="5341"/>
                  </a:cubicBezTo>
                  <a:cubicBezTo>
                    <a:pt x="3242" y="5387"/>
                    <a:pt x="3196" y="5410"/>
                    <a:pt x="3128" y="5433"/>
                  </a:cubicBezTo>
                  <a:cubicBezTo>
                    <a:pt x="3037" y="5501"/>
                    <a:pt x="2945" y="5547"/>
                    <a:pt x="2854" y="5592"/>
                  </a:cubicBezTo>
                  <a:cubicBezTo>
                    <a:pt x="2740" y="5638"/>
                    <a:pt x="2626" y="5661"/>
                    <a:pt x="2489" y="5684"/>
                  </a:cubicBezTo>
                  <a:lnTo>
                    <a:pt x="2466" y="5684"/>
                  </a:lnTo>
                  <a:cubicBezTo>
                    <a:pt x="2420" y="5661"/>
                    <a:pt x="2397" y="5661"/>
                    <a:pt x="2352" y="5661"/>
                  </a:cubicBezTo>
                  <a:cubicBezTo>
                    <a:pt x="2329" y="5661"/>
                    <a:pt x="2306" y="5661"/>
                    <a:pt x="2283" y="5638"/>
                  </a:cubicBezTo>
                  <a:cubicBezTo>
                    <a:pt x="2283" y="5638"/>
                    <a:pt x="2260" y="5638"/>
                    <a:pt x="2260" y="5615"/>
                  </a:cubicBezTo>
                  <a:cubicBezTo>
                    <a:pt x="2215" y="5592"/>
                    <a:pt x="2169" y="5570"/>
                    <a:pt x="2124" y="5547"/>
                  </a:cubicBezTo>
                  <a:cubicBezTo>
                    <a:pt x="2101" y="5524"/>
                    <a:pt x="2078" y="5501"/>
                    <a:pt x="2055" y="5478"/>
                  </a:cubicBezTo>
                  <a:cubicBezTo>
                    <a:pt x="2032" y="5433"/>
                    <a:pt x="1987" y="5387"/>
                    <a:pt x="1964" y="5364"/>
                  </a:cubicBezTo>
                  <a:cubicBezTo>
                    <a:pt x="1920" y="5320"/>
                    <a:pt x="1866" y="5295"/>
                    <a:pt x="1809" y="5295"/>
                  </a:cubicBezTo>
                  <a:cubicBezTo>
                    <a:pt x="1777" y="5295"/>
                    <a:pt x="1745" y="5302"/>
                    <a:pt x="1713" y="5318"/>
                  </a:cubicBezTo>
                  <a:cubicBezTo>
                    <a:pt x="1690" y="5341"/>
                    <a:pt x="1667" y="5364"/>
                    <a:pt x="1644" y="5387"/>
                  </a:cubicBezTo>
                  <a:lnTo>
                    <a:pt x="1667" y="5387"/>
                  </a:lnTo>
                  <a:cubicBezTo>
                    <a:pt x="1599" y="5455"/>
                    <a:pt x="1530" y="5547"/>
                    <a:pt x="1439" y="5615"/>
                  </a:cubicBezTo>
                  <a:cubicBezTo>
                    <a:pt x="1347" y="5684"/>
                    <a:pt x="1279" y="5729"/>
                    <a:pt x="1188" y="5798"/>
                  </a:cubicBezTo>
                  <a:cubicBezTo>
                    <a:pt x="1096" y="5866"/>
                    <a:pt x="1005" y="5935"/>
                    <a:pt x="937" y="6003"/>
                  </a:cubicBezTo>
                  <a:lnTo>
                    <a:pt x="891" y="6003"/>
                  </a:lnTo>
                  <a:cubicBezTo>
                    <a:pt x="868" y="6003"/>
                    <a:pt x="845" y="6003"/>
                    <a:pt x="822" y="6026"/>
                  </a:cubicBezTo>
                  <a:cubicBezTo>
                    <a:pt x="731" y="6072"/>
                    <a:pt x="663" y="6140"/>
                    <a:pt x="594" y="6209"/>
                  </a:cubicBezTo>
                  <a:cubicBezTo>
                    <a:pt x="526" y="6254"/>
                    <a:pt x="457" y="6323"/>
                    <a:pt x="412" y="6368"/>
                  </a:cubicBezTo>
                  <a:cubicBezTo>
                    <a:pt x="343" y="6460"/>
                    <a:pt x="297" y="6528"/>
                    <a:pt x="229" y="6597"/>
                  </a:cubicBezTo>
                  <a:cubicBezTo>
                    <a:pt x="206" y="6688"/>
                    <a:pt x="161" y="6756"/>
                    <a:pt x="138" y="6825"/>
                  </a:cubicBezTo>
                  <a:cubicBezTo>
                    <a:pt x="92" y="6916"/>
                    <a:pt x="69" y="6985"/>
                    <a:pt x="46" y="7076"/>
                  </a:cubicBezTo>
                  <a:cubicBezTo>
                    <a:pt x="24" y="7167"/>
                    <a:pt x="24" y="7259"/>
                    <a:pt x="24" y="7350"/>
                  </a:cubicBezTo>
                  <a:cubicBezTo>
                    <a:pt x="1" y="7373"/>
                    <a:pt x="1" y="7418"/>
                    <a:pt x="1" y="7464"/>
                  </a:cubicBezTo>
                  <a:cubicBezTo>
                    <a:pt x="1" y="7510"/>
                    <a:pt x="1" y="7578"/>
                    <a:pt x="24" y="7624"/>
                  </a:cubicBezTo>
                  <a:cubicBezTo>
                    <a:pt x="46" y="7669"/>
                    <a:pt x="92" y="7692"/>
                    <a:pt x="161" y="7692"/>
                  </a:cubicBezTo>
                  <a:cubicBezTo>
                    <a:pt x="206" y="7692"/>
                    <a:pt x="252" y="7647"/>
                    <a:pt x="297" y="7601"/>
                  </a:cubicBezTo>
                  <a:cubicBezTo>
                    <a:pt x="297" y="7578"/>
                    <a:pt x="320" y="7532"/>
                    <a:pt x="343" y="7510"/>
                  </a:cubicBezTo>
                  <a:cubicBezTo>
                    <a:pt x="366" y="7441"/>
                    <a:pt x="389" y="7396"/>
                    <a:pt x="412" y="7327"/>
                  </a:cubicBezTo>
                  <a:cubicBezTo>
                    <a:pt x="457" y="7259"/>
                    <a:pt x="503" y="7190"/>
                    <a:pt x="549" y="7122"/>
                  </a:cubicBezTo>
                  <a:cubicBezTo>
                    <a:pt x="617" y="7030"/>
                    <a:pt x="686" y="6939"/>
                    <a:pt x="754" y="6848"/>
                  </a:cubicBezTo>
                  <a:cubicBezTo>
                    <a:pt x="845" y="6756"/>
                    <a:pt x="937" y="6665"/>
                    <a:pt x="1051" y="6574"/>
                  </a:cubicBezTo>
                  <a:cubicBezTo>
                    <a:pt x="1142" y="6505"/>
                    <a:pt x="1233" y="6437"/>
                    <a:pt x="1325" y="6391"/>
                  </a:cubicBezTo>
                  <a:cubicBezTo>
                    <a:pt x="1416" y="6323"/>
                    <a:pt x="1507" y="6254"/>
                    <a:pt x="1621" y="6209"/>
                  </a:cubicBezTo>
                  <a:cubicBezTo>
                    <a:pt x="1690" y="6186"/>
                    <a:pt x="1758" y="6163"/>
                    <a:pt x="1827" y="6140"/>
                  </a:cubicBezTo>
                  <a:lnTo>
                    <a:pt x="1872" y="6140"/>
                  </a:lnTo>
                  <a:cubicBezTo>
                    <a:pt x="1895" y="6140"/>
                    <a:pt x="1895" y="6163"/>
                    <a:pt x="1918" y="6163"/>
                  </a:cubicBezTo>
                  <a:cubicBezTo>
                    <a:pt x="1964" y="6186"/>
                    <a:pt x="2009" y="6209"/>
                    <a:pt x="2032" y="6231"/>
                  </a:cubicBezTo>
                  <a:cubicBezTo>
                    <a:pt x="2101" y="6277"/>
                    <a:pt x="2169" y="6300"/>
                    <a:pt x="2238" y="6323"/>
                  </a:cubicBezTo>
                  <a:cubicBezTo>
                    <a:pt x="2272" y="6334"/>
                    <a:pt x="2312" y="6340"/>
                    <a:pt x="2352" y="6340"/>
                  </a:cubicBezTo>
                  <a:cubicBezTo>
                    <a:pt x="2392" y="6340"/>
                    <a:pt x="2432" y="6334"/>
                    <a:pt x="2466" y="6323"/>
                  </a:cubicBezTo>
                  <a:cubicBezTo>
                    <a:pt x="2557" y="6323"/>
                    <a:pt x="2648" y="6300"/>
                    <a:pt x="2740" y="6277"/>
                  </a:cubicBezTo>
                  <a:cubicBezTo>
                    <a:pt x="2785" y="6277"/>
                    <a:pt x="2831" y="6254"/>
                    <a:pt x="2877" y="6231"/>
                  </a:cubicBezTo>
                  <a:lnTo>
                    <a:pt x="2900" y="6231"/>
                  </a:lnTo>
                  <a:cubicBezTo>
                    <a:pt x="3037" y="6163"/>
                    <a:pt x="3128" y="6117"/>
                    <a:pt x="3242" y="6049"/>
                  </a:cubicBezTo>
                  <a:cubicBezTo>
                    <a:pt x="3333" y="6003"/>
                    <a:pt x="3402" y="5935"/>
                    <a:pt x="3470" y="5889"/>
                  </a:cubicBezTo>
                  <a:cubicBezTo>
                    <a:pt x="3561" y="5843"/>
                    <a:pt x="3630" y="5775"/>
                    <a:pt x="3721" y="5729"/>
                  </a:cubicBezTo>
                  <a:cubicBezTo>
                    <a:pt x="3744" y="5706"/>
                    <a:pt x="3767" y="5684"/>
                    <a:pt x="3813" y="5661"/>
                  </a:cubicBezTo>
                  <a:cubicBezTo>
                    <a:pt x="3881" y="5592"/>
                    <a:pt x="3950" y="5547"/>
                    <a:pt x="4018" y="5501"/>
                  </a:cubicBezTo>
                  <a:cubicBezTo>
                    <a:pt x="4086" y="5433"/>
                    <a:pt x="4155" y="5364"/>
                    <a:pt x="4201" y="5318"/>
                  </a:cubicBezTo>
                  <a:cubicBezTo>
                    <a:pt x="4338" y="5204"/>
                    <a:pt x="4452" y="5090"/>
                    <a:pt x="4566" y="4976"/>
                  </a:cubicBezTo>
                  <a:cubicBezTo>
                    <a:pt x="4794" y="4748"/>
                    <a:pt x="5022" y="4520"/>
                    <a:pt x="5251" y="4291"/>
                  </a:cubicBezTo>
                  <a:cubicBezTo>
                    <a:pt x="5502" y="4017"/>
                    <a:pt x="5753" y="3766"/>
                    <a:pt x="5981" y="3515"/>
                  </a:cubicBezTo>
                  <a:cubicBezTo>
                    <a:pt x="6049" y="3447"/>
                    <a:pt x="6095" y="3378"/>
                    <a:pt x="6164" y="3310"/>
                  </a:cubicBezTo>
                  <a:cubicBezTo>
                    <a:pt x="6209" y="3241"/>
                    <a:pt x="6255" y="3173"/>
                    <a:pt x="6323" y="3104"/>
                  </a:cubicBezTo>
                  <a:cubicBezTo>
                    <a:pt x="6437" y="2945"/>
                    <a:pt x="6552" y="2785"/>
                    <a:pt x="6643" y="2625"/>
                  </a:cubicBezTo>
                  <a:cubicBezTo>
                    <a:pt x="6757" y="2488"/>
                    <a:pt x="6848" y="2351"/>
                    <a:pt x="6940" y="2214"/>
                  </a:cubicBezTo>
                  <a:cubicBezTo>
                    <a:pt x="6985" y="2146"/>
                    <a:pt x="7031" y="2077"/>
                    <a:pt x="7077" y="2009"/>
                  </a:cubicBezTo>
                  <a:cubicBezTo>
                    <a:pt x="7122" y="1917"/>
                    <a:pt x="7191" y="1849"/>
                    <a:pt x="7236" y="1781"/>
                  </a:cubicBezTo>
                  <a:cubicBezTo>
                    <a:pt x="7328" y="1621"/>
                    <a:pt x="7396" y="1484"/>
                    <a:pt x="7487" y="1347"/>
                  </a:cubicBezTo>
                  <a:cubicBezTo>
                    <a:pt x="7579" y="1187"/>
                    <a:pt x="7693" y="1050"/>
                    <a:pt x="7784" y="890"/>
                  </a:cubicBezTo>
                  <a:cubicBezTo>
                    <a:pt x="7853" y="753"/>
                    <a:pt x="7921" y="639"/>
                    <a:pt x="7990" y="502"/>
                  </a:cubicBezTo>
                  <a:cubicBezTo>
                    <a:pt x="8012" y="434"/>
                    <a:pt x="8035" y="388"/>
                    <a:pt x="8058" y="320"/>
                  </a:cubicBezTo>
                  <a:cubicBezTo>
                    <a:pt x="8058" y="274"/>
                    <a:pt x="8081" y="251"/>
                    <a:pt x="8081" y="206"/>
                  </a:cubicBezTo>
                  <a:cubicBezTo>
                    <a:pt x="8081" y="183"/>
                    <a:pt x="8104" y="137"/>
                    <a:pt x="8127" y="91"/>
                  </a:cubicBezTo>
                  <a:cubicBezTo>
                    <a:pt x="8127" y="69"/>
                    <a:pt x="8104" y="23"/>
                    <a:pt x="8058" y="0"/>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15"/>
            <p:cNvSpPr/>
            <p:nvPr/>
          </p:nvSpPr>
          <p:spPr>
            <a:xfrm>
              <a:off x="7061750" y="1035175"/>
              <a:ext cx="109000" cy="125225"/>
            </a:xfrm>
            <a:custGeom>
              <a:avLst/>
              <a:gdLst/>
              <a:ahLst/>
              <a:cxnLst/>
              <a:rect l="l" t="t" r="r" b="b"/>
              <a:pathLst>
                <a:path w="4360" h="5009" extrusionOk="0">
                  <a:moveTo>
                    <a:pt x="4131" y="1"/>
                  </a:moveTo>
                  <a:cubicBezTo>
                    <a:pt x="4086" y="23"/>
                    <a:pt x="4063" y="46"/>
                    <a:pt x="4017" y="69"/>
                  </a:cubicBezTo>
                  <a:cubicBezTo>
                    <a:pt x="4017" y="92"/>
                    <a:pt x="3994" y="92"/>
                    <a:pt x="3994" y="115"/>
                  </a:cubicBezTo>
                  <a:lnTo>
                    <a:pt x="3903" y="206"/>
                  </a:lnTo>
                  <a:cubicBezTo>
                    <a:pt x="3835" y="274"/>
                    <a:pt x="3766" y="343"/>
                    <a:pt x="3698" y="411"/>
                  </a:cubicBezTo>
                  <a:cubicBezTo>
                    <a:pt x="3629" y="457"/>
                    <a:pt x="3584" y="526"/>
                    <a:pt x="3515" y="571"/>
                  </a:cubicBezTo>
                  <a:cubicBezTo>
                    <a:pt x="3447" y="640"/>
                    <a:pt x="3401" y="685"/>
                    <a:pt x="3333" y="754"/>
                  </a:cubicBezTo>
                  <a:cubicBezTo>
                    <a:pt x="3264" y="822"/>
                    <a:pt x="3218" y="891"/>
                    <a:pt x="3173" y="982"/>
                  </a:cubicBezTo>
                  <a:cubicBezTo>
                    <a:pt x="3150" y="1028"/>
                    <a:pt x="3104" y="1073"/>
                    <a:pt x="3081" y="1142"/>
                  </a:cubicBezTo>
                  <a:cubicBezTo>
                    <a:pt x="3059" y="1187"/>
                    <a:pt x="3013" y="1233"/>
                    <a:pt x="2990" y="1302"/>
                  </a:cubicBezTo>
                  <a:cubicBezTo>
                    <a:pt x="2967" y="1347"/>
                    <a:pt x="2922" y="1393"/>
                    <a:pt x="2899" y="1461"/>
                  </a:cubicBezTo>
                  <a:cubicBezTo>
                    <a:pt x="2853" y="1553"/>
                    <a:pt x="2808" y="1621"/>
                    <a:pt x="2762" y="1712"/>
                  </a:cubicBezTo>
                  <a:cubicBezTo>
                    <a:pt x="2716" y="1804"/>
                    <a:pt x="2671" y="1872"/>
                    <a:pt x="2625" y="1964"/>
                  </a:cubicBezTo>
                  <a:cubicBezTo>
                    <a:pt x="2556" y="2078"/>
                    <a:pt x="2488" y="2169"/>
                    <a:pt x="2420" y="2283"/>
                  </a:cubicBezTo>
                  <a:cubicBezTo>
                    <a:pt x="2351" y="2397"/>
                    <a:pt x="2283" y="2488"/>
                    <a:pt x="2214" y="2603"/>
                  </a:cubicBezTo>
                  <a:cubicBezTo>
                    <a:pt x="2123" y="2717"/>
                    <a:pt x="2009" y="2854"/>
                    <a:pt x="1917" y="2968"/>
                  </a:cubicBezTo>
                  <a:cubicBezTo>
                    <a:pt x="1872" y="3036"/>
                    <a:pt x="1803" y="3105"/>
                    <a:pt x="1735" y="3173"/>
                  </a:cubicBezTo>
                  <a:cubicBezTo>
                    <a:pt x="1712" y="3219"/>
                    <a:pt x="1666" y="3265"/>
                    <a:pt x="1621" y="3310"/>
                  </a:cubicBezTo>
                  <a:lnTo>
                    <a:pt x="1621" y="3333"/>
                  </a:lnTo>
                  <a:cubicBezTo>
                    <a:pt x="1598" y="3356"/>
                    <a:pt x="1575" y="3379"/>
                    <a:pt x="1552" y="3401"/>
                  </a:cubicBezTo>
                  <a:cubicBezTo>
                    <a:pt x="1506" y="3424"/>
                    <a:pt x="1484" y="3470"/>
                    <a:pt x="1438" y="3493"/>
                  </a:cubicBezTo>
                  <a:cubicBezTo>
                    <a:pt x="1370" y="3584"/>
                    <a:pt x="1301" y="3675"/>
                    <a:pt x="1210" y="3744"/>
                  </a:cubicBezTo>
                  <a:cubicBezTo>
                    <a:pt x="1141" y="3835"/>
                    <a:pt x="1073" y="3926"/>
                    <a:pt x="982" y="4018"/>
                  </a:cubicBezTo>
                  <a:cubicBezTo>
                    <a:pt x="959" y="4063"/>
                    <a:pt x="913" y="4109"/>
                    <a:pt x="890" y="4155"/>
                  </a:cubicBezTo>
                  <a:cubicBezTo>
                    <a:pt x="867" y="4155"/>
                    <a:pt x="845" y="4178"/>
                    <a:pt x="845" y="4200"/>
                  </a:cubicBezTo>
                  <a:cubicBezTo>
                    <a:pt x="822" y="4223"/>
                    <a:pt x="799" y="4246"/>
                    <a:pt x="776" y="4269"/>
                  </a:cubicBezTo>
                  <a:cubicBezTo>
                    <a:pt x="708" y="4337"/>
                    <a:pt x="639" y="4383"/>
                    <a:pt x="593" y="4451"/>
                  </a:cubicBezTo>
                  <a:cubicBezTo>
                    <a:pt x="457" y="4588"/>
                    <a:pt x="320" y="4703"/>
                    <a:pt x="183" y="4817"/>
                  </a:cubicBezTo>
                  <a:cubicBezTo>
                    <a:pt x="183" y="4817"/>
                    <a:pt x="160" y="4817"/>
                    <a:pt x="160" y="4839"/>
                  </a:cubicBezTo>
                  <a:lnTo>
                    <a:pt x="137" y="4839"/>
                  </a:lnTo>
                  <a:cubicBezTo>
                    <a:pt x="114" y="4862"/>
                    <a:pt x="68" y="4885"/>
                    <a:pt x="46" y="4908"/>
                  </a:cubicBezTo>
                  <a:cubicBezTo>
                    <a:pt x="23" y="4931"/>
                    <a:pt x="0" y="4954"/>
                    <a:pt x="23" y="4976"/>
                  </a:cubicBezTo>
                  <a:cubicBezTo>
                    <a:pt x="39" y="4993"/>
                    <a:pt x="55" y="5009"/>
                    <a:pt x="71" y="5009"/>
                  </a:cubicBezTo>
                  <a:cubicBezTo>
                    <a:pt x="78" y="5009"/>
                    <a:pt x="85" y="5006"/>
                    <a:pt x="91" y="4999"/>
                  </a:cubicBezTo>
                  <a:cubicBezTo>
                    <a:pt x="137" y="4976"/>
                    <a:pt x="183" y="4954"/>
                    <a:pt x="205" y="4908"/>
                  </a:cubicBezTo>
                  <a:cubicBezTo>
                    <a:pt x="251" y="4885"/>
                    <a:pt x="297" y="4862"/>
                    <a:pt x="320" y="4817"/>
                  </a:cubicBezTo>
                  <a:cubicBezTo>
                    <a:pt x="411" y="4748"/>
                    <a:pt x="502" y="4680"/>
                    <a:pt x="571" y="4611"/>
                  </a:cubicBezTo>
                  <a:cubicBezTo>
                    <a:pt x="662" y="4543"/>
                    <a:pt x="730" y="4474"/>
                    <a:pt x="822" y="4406"/>
                  </a:cubicBezTo>
                  <a:cubicBezTo>
                    <a:pt x="833" y="4417"/>
                    <a:pt x="850" y="4423"/>
                    <a:pt x="870" y="4423"/>
                  </a:cubicBezTo>
                  <a:cubicBezTo>
                    <a:pt x="890" y="4423"/>
                    <a:pt x="913" y="4417"/>
                    <a:pt x="936" y="4406"/>
                  </a:cubicBezTo>
                  <a:cubicBezTo>
                    <a:pt x="982" y="4383"/>
                    <a:pt x="1027" y="4337"/>
                    <a:pt x="1073" y="4315"/>
                  </a:cubicBezTo>
                  <a:cubicBezTo>
                    <a:pt x="1096" y="4269"/>
                    <a:pt x="1141" y="4223"/>
                    <a:pt x="1187" y="4200"/>
                  </a:cubicBezTo>
                  <a:cubicBezTo>
                    <a:pt x="1255" y="4132"/>
                    <a:pt x="1301" y="4063"/>
                    <a:pt x="1370" y="3995"/>
                  </a:cubicBezTo>
                  <a:cubicBezTo>
                    <a:pt x="1506" y="3835"/>
                    <a:pt x="1666" y="3698"/>
                    <a:pt x="1803" y="3538"/>
                  </a:cubicBezTo>
                  <a:cubicBezTo>
                    <a:pt x="1872" y="3470"/>
                    <a:pt x="1917" y="3401"/>
                    <a:pt x="1986" y="3333"/>
                  </a:cubicBezTo>
                  <a:cubicBezTo>
                    <a:pt x="2054" y="3265"/>
                    <a:pt x="2123" y="3196"/>
                    <a:pt x="2191" y="3105"/>
                  </a:cubicBezTo>
                  <a:cubicBezTo>
                    <a:pt x="2305" y="2991"/>
                    <a:pt x="2420" y="2854"/>
                    <a:pt x="2534" y="2717"/>
                  </a:cubicBezTo>
                  <a:cubicBezTo>
                    <a:pt x="2556" y="2694"/>
                    <a:pt x="2579" y="2648"/>
                    <a:pt x="2579" y="2625"/>
                  </a:cubicBezTo>
                  <a:cubicBezTo>
                    <a:pt x="2579" y="2648"/>
                    <a:pt x="2579" y="2648"/>
                    <a:pt x="2579" y="2648"/>
                  </a:cubicBezTo>
                  <a:cubicBezTo>
                    <a:pt x="2579" y="2648"/>
                    <a:pt x="2602" y="2625"/>
                    <a:pt x="2602" y="2625"/>
                  </a:cubicBezTo>
                  <a:lnTo>
                    <a:pt x="2602" y="2625"/>
                  </a:lnTo>
                  <a:cubicBezTo>
                    <a:pt x="2579" y="2625"/>
                    <a:pt x="2579" y="2648"/>
                    <a:pt x="2579" y="2648"/>
                  </a:cubicBezTo>
                  <a:lnTo>
                    <a:pt x="2579" y="2648"/>
                  </a:lnTo>
                  <a:cubicBezTo>
                    <a:pt x="2579" y="2625"/>
                    <a:pt x="2602" y="2625"/>
                    <a:pt x="2602" y="2603"/>
                  </a:cubicBezTo>
                  <a:cubicBezTo>
                    <a:pt x="2602" y="2603"/>
                    <a:pt x="2625" y="2603"/>
                    <a:pt x="2625" y="2580"/>
                  </a:cubicBezTo>
                  <a:cubicBezTo>
                    <a:pt x="2625" y="2580"/>
                    <a:pt x="2625" y="2603"/>
                    <a:pt x="2625" y="2603"/>
                  </a:cubicBezTo>
                  <a:cubicBezTo>
                    <a:pt x="2648" y="2557"/>
                    <a:pt x="2671" y="2511"/>
                    <a:pt x="2693" y="2466"/>
                  </a:cubicBezTo>
                  <a:cubicBezTo>
                    <a:pt x="2693" y="2466"/>
                    <a:pt x="2693" y="2488"/>
                    <a:pt x="2693" y="2488"/>
                  </a:cubicBezTo>
                  <a:cubicBezTo>
                    <a:pt x="2716" y="2466"/>
                    <a:pt x="2716" y="2443"/>
                    <a:pt x="2739" y="2443"/>
                  </a:cubicBezTo>
                  <a:lnTo>
                    <a:pt x="2716" y="2443"/>
                  </a:lnTo>
                  <a:cubicBezTo>
                    <a:pt x="2785" y="2374"/>
                    <a:pt x="2830" y="2283"/>
                    <a:pt x="2899" y="2215"/>
                  </a:cubicBezTo>
                  <a:cubicBezTo>
                    <a:pt x="2944" y="2146"/>
                    <a:pt x="2990" y="2078"/>
                    <a:pt x="3013" y="2032"/>
                  </a:cubicBezTo>
                  <a:cubicBezTo>
                    <a:pt x="3081" y="1941"/>
                    <a:pt x="3127" y="1872"/>
                    <a:pt x="3173" y="1781"/>
                  </a:cubicBezTo>
                  <a:cubicBezTo>
                    <a:pt x="3196" y="1781"/>
                    <a:pt x="3241" y="1758"/>
                    <a:pt x="3287" y="1735"/>
                  </a:cubicBezTo>
                  <a:cubicBezTo>
                    <a:pt x="3310" y="1690"/>
                    <a:pt x="3355" y="1644"/>
                    <a:pt x="3378" y="1621"/>
                  </a:cubicBezTo>
                  <a:cubicBezTo>
                    <a:pt x="3401" y="1575"/>
                    <a:pt x="3424" y="1530"/>
                    <a:pt x="3469" y="1507"/>
                  </a:cubicBezTo>
                  <a:cubicBezTo>
                    <a:pt x="3515" y="1416"/>
                    <a:pt x="3561" y="1347"/>
                    <a:pt x="3629" y="1256"/>
                  </a:cubicBezTo>
                  <a:cubicBezTo>
                    <a:pt x="3721" y="1119"/>
                    <a:pt x="3835" y="982"/>
                    <a:pt x="3926" y="845"/>
                  </a:cubicBezTo>
                  <a:cubicBezTo>
                    <a:pt x="3926" y="845"/>
                    <a:pt x="3949" y="822"/>
                    <a:pt x="3949" y="822"/>
                  </a:cubicBezTo>
                  <a:lnTo>
                    <a:pt x="3949" y="799"/>
                  </a:lnTo>
                  <a:cubicBezTo>
                    <a:pt x="4017" y="731"/>
                    <a:pt x="4063" y="640"/>
                    <a:pt x="4131" y="571"/>
                  </a:cubicBezTo>
                  <a:cubicBezTo>
                    <a:pt x="4154" y="526"/>
                    <a:pt x="4200" y="480"/>
                    <a:pt x="4223" y="434"/>
                  </a:cubicBezTo>
                  <a:cubicBezTo>
                    <a:pt x="4246" y="411"/>
                    <a:pt x="4246" y="389"/>
                    <a:pt x="4268" y="366"/>
                  </a:cubicBezTo>
                  <a:cubicBezTo>
                    <a:pt x="4268" y="343"/>
                    <a:pt x="4291" y="343"/>
                    <a:pt x="4291" y="320"/>
                  </a:cubicBezTo>
                  <a:cubicBezTo>
                    <a:pt x="4314" y="297"/>
                    <a:pt x="4337" y="274"/>
                    <a:pt x="4337" y="229"/>
                  </a:cubicBezTo>
                  <a:cubicBezTo>
                    <a:pt x="4360" y="206"/>
                    <a:pt x="4360" y="206"/>
                    <a:pt x="4360" y="183"/>
                  </a:cubicBezTo>
                  <a:cubicBezTo>
                    <a:pt x="4360" y="137"/>
                    <a:pt x="4337" y="115"/>
                    <a:pt x="4337" y="92"/>
                  </a:cubicBezTo>
                  <a:cubicBezTo>
                    <a:pt x="4291" y="46"/>
                    <a:pt x="4246" y="1"/>
                    <a:pt x="4177"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15"/>
            <p:cNvSpPr/>
            <p:nvPr/>
          </p:nvSpPr>
          <p:spPr>
            <a:xfrm>
              <a:off x="7133650" y="1034025"/>
              <a:ext cx="51950" cy="80500"/>
            </a:xfrm>
            <a:custGeom>
              <a:avLst/>
              <a:gdLst/>
              <a:ahLst/>
              <a:cxnLst/>
              <a:rect l="l" t="t" r="r" b="b"/>
              <a:pathLst>
                <a:path w="2078" h="3220" extrusionOk="0">
                  <a:moveTo>
                    <a:pt x="2031" y="1"/>
                  </a:moveTo>
                  <a:cubicBezTo>
                    <a:pt x="2009" y="1"/>
                    <a:pt x="1986" y="24"/>
                    <a:pt x="1986" y="24"/>
                  </a:cubicBezTo>
                  <a:cubicBezTo>
                    <a:pt x="1963" y="92"/>
                    <a:pt x="1940" y="161"/>
                    <a:pt x="1917" y="229"/>
                  </a:cubicBezTo>
                  <a:cubicBezTo>
                    <a:pt x="1872" y="298"/>
                    <a:pt x="1849" y="366"/>
                    <a:pt x="1803" y="435"/>
                  </a:cubicBezTo>
                  <a:cubicBezTo>
                    <a:pt x="1780" y="503"/>
                    <a:pt x="1735" y="594"/>
                    <a:pt x="1689" y="663"/>
                  </a:cubicBezTo>
                  <a:cubicBezTo>
                    <a:pt x="1666" y="731"/>
                    <a:pt x="1621" y="800"/>
                    <a:pt x="1575" y="868"/>
                  </a:cubicBezTo>
                  <a:cubicBezTo>
                    <a:pt x="1552" y="937"/>
                    <a:pt x="1506" y="1005"/>
                    <a:pt x="1461" y="1074"/>
                  </a:cubicBezTo>
                  <a:cubicBezTo>
                    <a:pt x="1415" y="1142"/>
                    <a:pt x="1370" y="1211"/>
                    <a:pt x="1324" y="1256"/>
                  </a:cubicBezTo>
                  <a:cubicBezTo>
                    <a:pt x="1233" y="1393"/>
                    <a:pt x="1164" y="1530"/>
                    <a:pt x="1073" y="1644"/>
                  </a:cubicBezTo>
                  <a:cubicBezTo>
                    <a:pt x="1050" y="1690"/>
                    <a:pt x="1027" y="1736"/>
                    <a:pt x="981" y="1781"/>
                  </a:cubicBezTo>
                  <a:cubicBezTo>
                    <a:pt x="936" y="1827"/>
                    <a:pt x="913" y="1873"/>
                    <a:pt x="867" y="1918"/>
                  </a:cubicBezTo>
                  <a:lnTo>
                    <a:pt x="890" y="1918"/>
                  </a:lnTo>
                  <a:cubicBezTo>
                    <a:pt x="845" y="1964"/>
                    <a:pt x="822" y="2010"/>
                    <a:pt x="776" y="2078"/>
                  </a:cubicBezTo>
                  <a:cubicBezTo>
                    <a:pt x="776" y="2055"/>
                    <a:pt x="776" y="2055"/>
                    <a:pt x="776" y="2055"/>
                  </a:cubicBezTo>
                  <a:cubicBezTo>
                    <a:pt x="776" y="2078"/>
                    <a:pt x="753" y="2101"/>
                    <a:pt x="730" y="2124"/>
                  </a:cubicBezTo>
                  <a:cubicBezTo>
                    <a:pt x="753" y="2101"/>
                    <a:pt x="753" y="2101"/>
                    <a:pt x="753" y="2101"/>
                  </a:cubicBezTo>
                  <a:lnTo>
                    <a:pt x="753" y="2101"/>
                  </a:lnTo>
                  <a:cubicBezTo>
                    <a:pt x="639" y="2238"/>
                    <a:pt x="548" y="2375"/>
                    <a:pt x="434" y="2489"/>
                  </a:cubicBezTo>
                  <a:cubicBezTo>
                    <a:pt x="365" y="2580"/>
                    <a:pt x="320" y="2649"/>
                    <a:pt x="251" y="2717"/>
                  </a:cubicBezTo>
                  <a:cubicBezTo>
                    <a:pt x="183" y="2786"/>
                    <a:pt x="114" y="2877"/>
                    <a:pt x="68" y="2945"/>
                  </a:cubicBezTo>
                  <a:lnTo>
                    <a:pt x="91" y="2923"/>
                  </a:lnTo>
                  <a:lnTo>
                    <a:pt x="91" y="2923"/>
                  </a:lnTo>
                  <a:cubicBezTo>
                    <a:pt x="68" y="2946"/>
                    <a:pt x="45" y="2969"/>
                    <a:pt x="23" y="3014"/>
                  </a:cubicBezTo>
                  <a:cubicBezTo>
                    <a:pt x="23" y="3037"/>
                    <a:pt x="0" y="3059"/>
                    <a:pt x="0" y="3082"/>
                  </a:cubicBezTo>
                  <a:cubicBezTo>
                    <a:pt x="0" y="3128"/>
                    <a:pt x="23" y="3151"/>
                    <a:pt x="46" y="3196"/>
                  </a:cubicBezTo>
                  <a:cubicBezTo>
                    <a:pt x="91" y="3219"/>
                    <a:pt x="114" y="3219"/>
                    <a:pt x="160" y="3219"/>
                  </a:cubicBezTo>
                  <a:cubicBezTo>
                    <a:pt x="205" y="3219"/>
                    <a:pt x="251" y="3219"/>
                    <a:pt x="274" y="3174"/>
                  </a:cubicBezTo>
                  <a:cubicBezTo>
                    <a:pt x="297" y="3128"/>
                    <a:pt x="342" y="3105"/>
                    <a:pt x="388" y="3059"/>
                  </a:cubicBezTo>
                  <a:cubicBezTo>
                    <a:pt x="411" y="3014"/>
                    <a:pt x="457" y="2991"/>
                    <a:pt x="479" y="2945"/>
                  </a:cubicBezTo>
                  <a:cubicBezTo>
                    <a:pt x="571" y="2854"/>
                    <a:pt x="616" y="2763"/>
                    <a:pt x="685" y="2694"/>
                  </a:cubicBezTo>
                  <a:cubicBezTo>
                    <a:pt x="685" y="2671"/>
                    <a:pt x="685" y="2671"/>
                    <a:pt x="708" y="2671"/>
                  </a:cubicBezTo>
                  <a:lnTo>
                    <a:pt x="685" y="2671"/>
                  </a:lnTo>
                  <a:cubicBezTo>
                    <a:pt x="685" y="2671"/>
                    <a:pt x="708" y="2671"/>
                    <a:pt x="708" y="2649"/>
                  </a:cubicBezTo>
                  <a:cubicBezTo>
                    <a:pt x="708" y="2671"/>
                    <a:pt x="708" y="2671"/>
                    <a:pt x="708" y="2671"/>
                  </a:cubicBezTo>
                  <a:cubicBezTo>
                    <a:pt x="799" y="2534"/>
                    <a:pt x="913" y="2375"/>
                    <a:pt x="1004" y="2238"/>
                  </a:cubicBezTo>
                  <a:cubicBezTo>
                    <a:pt x="1050" y="2169"/>
                    <a:pt x="1096" y="2078"/>
                    <a:pt x="1141" y="2010"/>
                  </a:cubicBezTo>
                  <a:lnTo>
                    <a:pt x="1278" y="1758"/>
                  </a:lnTo>
                  <a:cubicBezTo>
                    <a:pt x="1324" y="1667"/>
                    <a:pt x="1370" y="1576"/>
                    <a:pt x="1415" y="1507"/>
                  </a:cubicBezTo>
                  <a:cubicBezTo>
                    <a:pt x="1438" y="1462"/>
                    <a:pt x="1461" y="1416"/>
                    <a:pt x="1484" y="1370"/>
                  </a:cubicBezTo>
                  <a:cubicBezTo>
                    <a:pt x="1506" y="1325"/>
                    <a:pt x="1529" y="1279"/>
                    <a:pt x="1552" y="1256"/>
                  </a:cubicBezTo>
                  <a:cubicBezTo>
                    <a:pt x="1575" y="1211"/>
                    <a:pt x="1598" y="1165"/>
                    <a:pt x="1621" y="1119"/>
                  </a:cubicBezTo>
                  <a:cubicBezTo>
                    <a:pt x="1643" y="1096"/>
                    <a:pt x="1666" y="1051"/>
                    <a:pt x="1666" y="1005"/>
                  </a:cubicBezTo>
                  <a:cubicBezTo>
                    <a:pt x="1712" y="891"/>
                    <a:pt x="1758" y="800"/>
                    <a:pt x="1780" y="708"/>
                  </a:cubicBezTo>
                  <a:cubicBezTo>
                    <a:pt x="1826" y="663"/>
                    <a:pt x="1849" y="594"/>
                    <a:pt x="1872" y="549"/>
                  </a:cubicBezTo>
                  <a:cubicBezTo>
                    <a:pt x="1895" y="503"/>
                    <a:pt x="1917" y="435"/>
                    <a:pt x="1940" y="389"/>
                  </a:cubicBezTo>
                  <a:cubicBezTo>
                    <a:pt x="1986" y="275"/>
                    <a:pt x="2031" y="183"/>
                    <a:pt x="2077" y="69"/>
                  </a:cubicBezTo>
                  <a:cubicBezTo>
                    <a:pt x="2077" y="47"/>
                    <a:pt x="2077" y="24"/>
                    <a:pt x="2054" y="24"/>
                  </a:cubicBezTo>
                  <a:cubicBezTo>
                    <a:pt x="2054" y="1"/>
                    <a:pt x="2031" y="1"/>
                    <a:pt x="2031"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15"/>
            <p:cNvSpPr/>
            <p:nvPr/>
          </p:nvSpPr>
          <p:spPr>
            <a:xfrm>
              <a:off x="6876850" y="972400"/>
              <a:ext cx="45100" cy="46100"/>
            </a:xfrm>
            <a:custGeom>
              <a:avLst/>
              <a:gdLst/>
              <a:ahLst/>
              <a:cxnLst/>
              <a:rect l="l" t="t" r="r" b="b"/>
              <a:pathLst>
                <a:path w="1804" h="1844" extrusionOk="0">
                  <a:moveTo>
                    <a:pt x="1233" y="1"/>
                  </a:moveTo>
                  <a:cubicBezTo>
                    <a:pt x="1210" y="1"/>
                    <a:pt x="1165" y="1"/>
                    <a:pt x="1142" y="24"/>
                  </a:cubicBezTo>
                  <a:cubicBezTo>
                    <a:pt x="1119" y="24"/>
                    <a:pt x="1096" y="46"/>
                    <a:pt x="1051" y="46"/>
                  </a:cubicBezTo>
                  <a:cubicBezTo>
                    <a:pt x="1005" y="92"/>
                    <a:pt x="959" y="138"/>
                    <a:pt x="891" y="161"/>
                  </a:cubicBezTo>
                  <a:cubicBezTo>
                    <a:pt x="868" y="206"/>
                    <a:pt x="822" y="252"/>
                    <a:pt x="777" y="275"/>
                  </a:cubicBezTo>
                  <a:cubicBezTo>
                    <a:pt x="708" y="343"/>
                    <a:pt x="640" y="412"/>
                    <a:pt x="571" y="480"/>
                  </a:cubicBezTo>
                  <a:cubicBezTo>
                    <a:pt x="480" y="571"/>
                    <a:pt x="389" y="640"/>
                    <a:pt x="297" y="731"/>
                  </a:cubicBezTo>
                  <a:cubicBezTo>
                    <a:pt x="252" y="777"/>
                    <a:pt x="229" y="822"/>
                    <a:pt x="183" y="845"/>
                  </a:cubicBezTo>
                  <a:cubicBezTo>
                    <a:pt x="160" y="868"/>
                    <a:pt x="138" y="891"/>
                    <a:pt x="115" y="914"/>
                  </a:cubicBezTo>
                  <a:cubicBezTo>
                    <a:pt x="92" y="914"/>
                    <a:pt x="92" y="937"/>
                    <a:pt x="92" y="937"/>
                  </a:cubicBezTo>
                  <a:cubicBezTo>
                    <a:pt x="69" y="959"/>
                    <a:pt x="46" y="982"/>
                    <a:pt x="23" y="1005"/>
                  </a:cubicBezTo>
                  <a:cubicBezTo>
                    <a:pt x="1" y="1028"/>
                    <a:pt x="1" y="1074"/>
                    <a:pt x="23" y="1119"/>
                  </a:cubicBezTo>
                  <a:cubicBezTo>
                    <a:pt x="23" y="1142"/>
                    <a:pt x="46" y="1165"/>
                    <a:pt x="69" y="1188"/>
                  </a:cubicBezTo>
                  <a:cubicBezTo>
                    <a:pt x="69" y="1210"/>
                    <a:pt x="92" y="1210"/>
                    <a:pt x="92" y="1210"/>
                  </a:cubicBezTo>
                  <a:cubicBezTo>
                    <a:pt x="92" y="1233"/>
                    <a:pt x="92" y="1233"/>
                    <a:pt x="92" y="1256"/>
                  </a:cubicBezTo>
                  <a:cubicBezTo>
                    <a:pt x="115" y="1302"/>
                    <a:pt x="138" y="1325"/>
                    <a:pt x="183" y="1347"/>
                  </a:cubicBezTo>
                  <a:lnTo>
                    <a:pt x="183" y="1370"/>
                  </a:lnTo>
                  <a:cubicBezTo>
                    <a:pt x="160" y="1416"/>
                    <a:pt x="183" y="1484"/>
                    <a:pt x="229" y="1530"/>
                  </a:cubicBezTo>
                  <a:cubicBezTo>
                    <a:pt x="229" y="1553"/>
                    <a:pt x="229" y="1599"/>
                    <a:pt x="229" y="1621"/>
                  </a:cubicBezTo>
                  <a:cubicBezTo>
                    <a:pt x="229" y="1644"/>
                    <a:pt x="252" y="1644"/>
                    <a:pt x="252" y="1667"/>
                  </a:cubicBezTo>
                  <a:cubicBezTo>
                    <a:pt x="275" y="1690"/>
                    <a:pt x="297" y="1713"/>
                    <a:pt x="320" y="1735"/>
                  </a:cubicBezTo>
                  <a:cubicBezTo>
                    <a:pt x="320" y="1735"/>
                    <a:pt x="343" y="1735"/>
                    <a:pt x="343" y="1758"/>
                  </a:cubicBezTo>
                  <a:cubicBezTo>
                    <a:pt x="366" y="1781"/>
                    <a:pt x="389" y="1804"/>
                    <a:pt x="411" y="1827"/>
                  </a:cubicBezTo>
                  <a:cubicBezTo>
                    <a:pt x="423" y="1838"/>
                    <a:pt x="440" y="1844"/>
                    <a:pt x="457" y="1844"/>
                  </a:cubicBezTo>
                  <a:cubicBezTo>
                    <a:pt x="474" y="1844"/>
                    <a:pt x="491" y="1838"/>
                    <a:pt x="503" y="1827"/>
                  </a:cubicBezTo>
                  <a:cubicBezTo>
                    <a:pt x="548" y="1804"/>
                    <a:pt x="571" y="1781"/>
                    <a:pt x="594" y="1758"/>
                  </a:cubicBezTo>
                  <a:lnTo>
                    <a:pt x="685" y="1690"/>
                  </a:lnTo>
                  <a:cubicBezTo>
                    <a:pt x="754" y="1644"/>
                    <a:pt x="822" y="1576"/>
                    <a:pt x="868" y="1530"/>
                  </a:cubicBezTo>
                  <a:cubicBezTo>
                    <a:pt x="1005" y="1416"/>
                    <a:pt x="1119" y="1325"/>
                    <a:pt x="1233" y="1210"/>
                  </a:cubicBezTo>
                  <a:cubicBezTo>
                    <a:pt x="1302" y="1165"/>
                    <a:pt x="1370" y="1119"/>
                    <a:pt x="1439" y="1074"/>
                  </a:cubicBezTo>
                  <a:cubicBezTo>
                    <a:pt x="1507" y="1028"/>
                    <a:pt x="1576" y="982"/>
                    <a:pt x="1644" y="937"/>
                  </a:cubicBezTo>
                  <a:cubicBezTo>
                    <a:pt x="1667" y="914"/>
                    <a:pt x="1690" y="891"/>
                    <a:pt x="1713" y="868"/>
                  </a:cubicBezTo>
                  <a:cubicBezTo>
                    <a:pt x="1735" y="845"/>
                    <a:pt x="1758" y="822"/>
                    <a:pt x="1781" y="822"/>
                  </a:cubicBezTo>
                  <a:cubicBezTo>
                    <a:pt x="1804" y="800"/>
                    <a:pt x="1804" y="754"/>
                    <a:pt x="1804" y="731"/>
                  </a:cubicBezTo>
                  <a:cubicBezTo>
                    <a:pt x="1781" y="708"/>
                    <a:pt x="1735" y="708"/>
                    <a:pt x="1713" y="708"/>
                  </a:cubicBezTo>
                  <a:cubicBezTo>
                    <a:pt x="1713" y="686"/>
                    <a:pt x="1690" y="663"/>
                    <a:pt x="1690" y="640"/>
                  </a:cubicBezTo>
                  <a:cubicBezTo>
                    <a:pt x="1644" y="571"/>
                    <a:pt x="1598" y="503"/>
                    <a:pt x="1576" y="412"/>
                  </a:cubicBezTo>
                  <a:cubicBezTo>
                    <a:pt x="1530" y="343"/>
                    <a:pt x="1507" y="252"/>
                    <a:pt x="1461" y="183"/>
                  </a:cubicBezTo>
                  <a:cubicBezTo>
                    <a:pt x="1439" y="161"/>
                    <a:pt x="1416" y="138"/>
                    <a:pt x="1416" y="115"/>
                  </a:cubicBezTo>
                  <a:cubicBezTo>
                    <a:pt x="1393" y="115"/>
                    <a:pt x="1393" y="92"/>
                    <a:pt x="1393" y="92"/>
                  </a:cubicBezTo>
                  <a:cubicBezTo>
                    <a:pt x="1370" y="69"/>
                    <a:pt x="1370" y="69"/>
                    <a:pt x="1347" y="46"/>
                  </a:cubicBezTo>
                  <a:cubicBezTo>
                    <a:pt x="1324" y="24"/>
                    <a:pt x="1302" y="1"/>
                    <a:pt x="1279" y="1"/>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15"/>
            <p:cNvSpPr/>
            <p:nvPr/>
          </p:nvSpPr>
          <p:spPr>
            <a:xfrm>
              <a:off x="6893975" y="1003800"/>
              <a:ext cx="37675" cy="29175"/>
            </a:xfrm>
            <a:custGeom>
              <a:avLst/>
              <a:gdLst/>
              <a:ahLst/>
              <a:cxnLst/>
              <a:rect l="l" t="t" r="r" b="b"/>
              <a:pathLst>
                <a:path w="1507" h="1167" extrusionOk="0">
                  <a:moveTo>
                    <a:pt x="1393" y="0"/>
                  </a:moveTo>
                  <a:cubicBezTo>
                    <a:pt x="1393" y="0"/>
                    <a:pt x="1370" y="0"/>
                    <a:pt x="1347" y="23"/>
                  </a:cubicBezTo>
                  <a:cubicBezTo>
                    <a:pt x="1324" y="23"/>
                    <a:pt x="1301" y="23"/>
                    <a:pt x="1279" y="46"/>
                  </a:cubicBezTo>
                  <a:cubicBezTo>
                    <a:pt x="1256" y="46"/>
                    <a:pt x="1233" y="69"/>
                    <a:pt x="1210" y="69"/>
                  </a:cubicBezTo>
                  <a:cubicBezTo>
                    <a:pt x="1164" y="114"/>
                    <a:pt x="1119" y="137"/>
                    <a:pt x="1050" y="183"/>
                  </a:cubicBezTo>
                  <a:cubicBezTo>
                    <a:pt x="982" y="228"/>
                    <a:pt x="913" y="274"/>
                    <a:pt x="845" y="343"/>
                  </a:cubicBezTo>
                  <a:cubicBezTo>
                    <a:pt x="799" y="365"/>
                    <a:pt x="754" y="388"/>
                    <a:pt x="731" y="411"/>
                  </a:cubicBezTo>
                  <a:cubicBezTo>
                    <a:pt x="685" y="434"/>
                    <a:pt x="639" y="479"/>
                    <a:pt x="594" y="502"/>
                  </a:cubicBezTo>
                  <a:cubicBezTo>
                    <a:pt x="548" y="525"/>
                    <a:pt x="503" y="571"/>
                    <a:pt x="457" y="594"/>
                  </a:cubicBezTo>
                  <a:cubicBezTo>
                    <a:pt x="366" y="662"/>
                    <a:pt x="274" y="731"/>
                    <a:pt x="206" y="799"/>
                  </a:cubicBezTo>
                  <a:cubicBezTo>
                    <a:pt x="160" y="822"/>
                    <a:pt x="137" y="845"/>
                    <a:pt x="115" y="868"/>
                  </a:cubicBezTo>
                  <a:cubicBezTo>
                    <a:pt x="92" y="890"/>
                    <a:pt x="69" y="913"/>
                    <a:pt x="46" y="936"/>
                  </a:cubicBezTo>
                  <a:cubicBezTo>
                    <a:pt x="0" y="982"/>
                    <a:pt x="0" y="1050"/>
                    <a:pt x="23" y="1096"/>
                  </a:cubicBezTo>
                  <a:cubicBezTo>
                    <a:pt x="46" y="1096"/>
                    <a:pt x="46" y="1119"/>
                    <a:pt x="69" y="1119"/>
                  </a:cubicBezTo>
                  <a:cubicBezTo>
                    <a:pt x="97" y="1147"/>
                    <a:pt x="134" y="1166"/>
                    <a:pt x="169" y="1166"/>
                  </a:cubicBezTo>
                  <a:cubicBezTo>
                    <a:pt x="190" y="1166"/>
                    <a:pt x="211" y="1159"/>
                    <a:pt x="229" y="1141"/>
                  </a:cubicBezTo>
                  <a:cubicBezTo>
                    <a:pt x="297" y="1119"/>
                    <a:pt x="343" y="1073"/>
                    <a:pt x="388" y="1027"/>
                  </a:cubicBezTo>
                  <a:cubicBezTo>
                    <a:pt x="434" y="982"/>
                    <a:pt x="480" y="959"/>
                    <a:pt x="503" y="913"/>
                  </a:cubicBezTo>
                  <a:cubicBezTo>
                    <a:pt x="594" y="845"/>
                    <a:pt x="685" y="776"/>
                    <a:pt x="776" y="708"/>
                  </a:cubicBezTo>
                  <a:cubicBezTo>
                    <a:pt x="868" y="616"/>
                    <a:pt x="982" y="548"/>
                    <a:pt x="1096" y="457"/>
                  </a:cubicBezTo>
                  <a:cubicBezTo>
                    <a:pt x="1164" y="411"/>
                    <a:pt x="1210" y="365"/>
                    <a:pt x="1279" y="343"/>
                  </a:cubicBezTo>
                  <a:cubicBezTo>
                    <a:pt x="1324" y="320"/>
                    <a:pt x="1347" y="297"/>
                    <a:pt x="1370" y="274"/>
                  </a:cubicBezTo>
                  <a:cubicBezTo>
                    <a:pt x="1393" y="274"/>
                    <a:pt x="1393" y="274"/>
                    <a:pt x="1416" y="251"/>
                  </a:cubicBezTo>
                  <a:cubicBezTo>
                    <a:pt x="1416" y="251"/>
                    <a:pt x="1438" y="251"/>
                    <a:pt x="1438" y="228"/>
                  </a:cubicBezTo>
                  <a:cubicBezTo>
                    <a:pt x="1484" y="206"/>
                    <a:pt x="1507" y="137"/>
                    <a:pt x="1507" y="91"/>
                  </a:cubicBezTo>
                  <a:cubicBezTo>
                    <a:pt x="1507" y="69"/>
                    <a:pt x="1507" y="46"/>
                    <a:pt x="1484" y="23"/>
                  </a:cubicBezTo>
                  <a:cubicBezTo>
                    <a:pt x="1484" y="23"/>
                    <a:pt x="1461" y="0"/>
                    <a:pt x="1438"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15"/>
            <p:cNvSpPr/>
            <p:nvPr/>
          </p:nvSpPr>
          <p:spPr>
            <a:xfrm>
              <a:off x="7174150" y="818325"/>
              <a:ext cx="81050" cy="38350"/>
            </a:xfrm>
            <a:custGeom>
              <a:avLst/>
              <a:gdLst/>
              <a:ahLst/>
              <a:cxnLst/>
              <a:rect l="l" t="t" r="r" b="b"/>
              <a:pathLst>
                <a:path w="3242" h="1534" extrusionOk="0">
                  <a:moveTo>
                    <a:pt x="2032" y="1"/>
                  </a:moveTo>
                  <a:cubicBezTo>
                    <a:pt x="1941" y="1"/>
                    <a:pt x="1849" y="24"/>
                    <a:pt x="1781" y="24"/>
                  </a:cubicBezTo>
                  <a:cubicBezTo>
                    <a:pt x="1667" y="47"/>
                    <a:pt x="1553" y="47"/>
                    <a:pt x="1439" y="92"/>
                  </a:cubicBezTo>
                  <a:cubicBezTo>
                    <a:pt x="1347" y="115"/>
                    <a:pt x="1256" y="138"/>
                    <a:pt x="1142" y="161"/>
                  </a:cubicBezTo>
                  <a:cubicBezTo>
                    <a:pt x="1051" y="206"/>
                    <a:pt x="936" y="252"/>
                    <a:pt x="845" y="298"/>
                  </a:cubicBezTo>
                  <a:cubicBezTo>
                    <a:pt x="754" y="343"/>
                    <a:pt x="640" y="389"/>
                    <a:pt x="548" y="457"/>
                  </a:cubicBezTo>
                  <a:cubicBezTo>
                    <a:pt x="457" y="503"/>
                    <a:pt x="389" y="549"/>
                    <a:pt x="297" y="594"/>
                  </a:cubicBezTo>
                  <a:cubicBezTo>
                    <a:pt x="252" y="640"/>
                    <a:pt x="206" y="663"/>
                    <a:pt x="160" y="686"/>
                  </a:cubicBezTo>
                  <a:cubicBezTo>
                    <a:pt x="138" y="709"/>
                    <a:pt x="115" y="731"/>
                    <a:pt x="92" y="754"/>
                  </a:cubicBezTo>
                  <a:cubicBezTo>
                    <a:pt x="69" y="754"/>
                    <a:pt x="46" y="800"/>
                    <a:pt x="46" y="823"/>
                  </a:cubicBezTo>
                  <a:cubicBezTo>
                    <a:pt x="23" y="845"/>
                    <a:pt x="1" y="868"/>
                    <a:pt x="1" y="914"/>
                  </a:cubicBezTo>
                  <a:cubicBezTo>
                    <a:pt x="1" y="960"/>
                    <a:pt x="23" y="1005"/>
                    <a:pt x="69" y="1051"/>
                  </a:cubicBezTo>
                  <a:cubicBezTo>
                    <a:pt x="92" y="1074"/>
                    <a:pt x="138" y="1097"/>
                    <a:pt x="183" y="1097"/>
                  </a:cubicBezTo>
                  <a:cubicBezTo>
                    <a:pt x="229" y="1119"/>
                    <a:pt x="275" y="1165"/>
                    <a:pt x="320" y="1188"/>
                  </a:cubicBezTo>
                  <a:cubicBezTo>
                    <a:pt x="343" y="1188"/>
                    <a:pt x="366" y="1211"/>
                    <a:pt x="389" y="1233"/>
                  </a:cubicBezTo>
                  <a:cubicBezTo>
                    <a:pt x="366" y="1233"/>
                    <a:pt x="366" y="1211"/>
                    <a:pt x="343" y="1211"/>
                  </a:cubicBezTo>
                  <a:lnTo>
                    <a:pt x="343" y="1211"/>
                  </a:lnTo>
                  <a:cubicBezTo>
                    <a:pt x="411" y="1256"/>
                    <a:pt x="480" y="1302"/>
                    <a:pt x="548" y="1370"/>
                  </a:cubicBezTo>
                  <a:cubicBezTo>
                    <a:pt x="571" y="1416"/>
                    <a:pt x="617" y="1462"/>
                    <a:pt x="663" y="1507"/>
                  </a:cubicBezTo>
                  <a:cubicBezTo>
                    <a:pt x="691" y="1527"/>
                    <a:pt x="724" y="1534"/>
                    <a:pt x="756" y="1534"/>
                  </a:cubicBezTo>
                  <a:cubicBezTo>
                    <a:pt x="800" y="1534"/>
                    <a:pt x="842" y="1521"/>
                    <a:pt x="868" y="1507"/>
                  </a:cubicBezTo>
                  <a:cubicBezTo>
                    <a:pt x="914" y="1485"/>
                    <a:pt x="936" y="1462"/>
                    <a:pt x="959" y="1439"/>
                  </a:cubicBezTo>
                  <a:cubicBezTo>
                    <a:pt x="982" y="1416"/>
                    <a:pt x="1028" y="1393"/>
                    <a:pt x="1051" y="1370"/>
                  </a:cubicBezTo>
                  <a:lnTo>
                    <a:pt x="1142" y="1279"/>
                  </a:lnTo>
                  <a:cubicBezTo>
                    <a:pt x="1210" y="1233"/>
                    <a:pt x="1279" y="1188"/>
                    <a:pt x="1347" y="1142"/>
                  </a:cubicBezTo>
                  <a:cubicBezTo>
                    <a:pt x="1416" y="1074"/>
                    <a:pt x="1507" y="1028"/>
                    <a:pt x="1598" y="960"/>
                  </a:cubicBezTo>
                  <a:cubicBezTo>
                    <a:pt x="1758" y="868"/>
                    <a:pt x="1941" y="777"/>
                    <a:pt x="2123" y="686"/>
                  </a:cubicBezTo>
                  <a:cubicBezTo>
                    <a:pt x="2260" y="640"/>
                    <a:pt x="2397" y="594"/>
                    <a:pt x="2534" y="549"/>
                  </a:cubicBezTo>
                  <a:lnTo>
                    <a:pt x="2785" y="549"/>
                  </a:lnTo>
                  <a:cubicBezTo>
                    <a:pt x="2854" y="572"/>
                    <a:pt x="2899" y="572"/>
                    <a:pt x="2968" y="594"/>
                  </a:cubicBezTo>
                  <a:cubicBezTo>
                    <a:pt x="2991" y="617"/>
                    <a:pt x="3014" y="617"/>
                    <a:pt x="3059" y="640"/>
                  </a:cubicBezTo>
                  <a:cubicBezTo>
                    <a:pt x="3074" y="640"/>
                    <a:pt x="3090" y="650"/>
                    <a:pt x="3105" y="650"/>
                  </a:cubicBezTo>
                  <a:cubicBezTo>
                    <a:pt x="3112" y="650"/>
                    <a:pt x="3120" y="648"/>
                    <a:pt x="3128" y="640"/>
                  </a:cubicBezTo>
                  <a:cubicBezTo>
                    <a:pt x="3173" y="640"/>
                    <a:pt x="3196" y="617"/>
                    <a:pt x="3196" y="594"/>
                  </a:cubicBezTo>
                  <a:cubicBezTo>
                    <a:pt x="3242" y="526"/>
                    <a:pt x="3219" y="457"/>
                    <a:pt x="3150" y="435"/>
                  </a:cubicBezTo>
                  <a:cubicBezTo>
                    <a:pt x="3105" y="412"/>
                    <a:pt x="3059" y="389"/>
                    <a:pt x="2991" y="366"/>
                  </a:cubicBezTo>
                  <a:cubicBezTo>
                    <a:pt x="2968" y="343"/>
                    <a:pt x="2922" y="343"/>
                    <a:pt x="2877" y="343"/>
                  </a:cubicBezTo>
                  <a:cubicBezTo>
                    <a:pt x="2877" y="275"/>
                    <a:pt x="2831" y="229"/>
                    <a:pt x="2785" y="229"/>
                  </a:cubicBezTo>
                  <a:cubicBezTo>
                    <a:pt x="2717" y="206"/>
                    <a:pt x="2648" y="206"/>
                    <a:pt x="2580" y="184"/>
                  </a:cubicBezTo>
                  <a:lnTo>
                    <a:pt x="2443" y="184"/>
                  </a:lnTo>
                  <a:cubicBezTo>
                    <a:pt x="2443" y="115"/>
                    <a:pt x="2374" y="47"/>
                    <a:pt x="2306" y="24"/>
                  </a:cubicBezTo>
                  <a:cubicBezTo>
                    <a:pt x="2260" y="24"/>
                    <a:pt x="2215" y="1"/>
                    <a:pt x="2169" y="1"/>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15"/>
            <p:cNvSpPr/>
            <p:nvPr/>
          </p:nvSpPr>
          <p:spPr>
            <a:xfrm>
              <a:off x="7208950" y="824050"/>
              <a:ext cx="29700" cy="8375"/>
            </a:xfrm>
            <a:custGeom>
              <a:avLst/>
              <a:gdLst/>
              <a:ahLst/>
              <a:cxnLst/>
              <a:rect l="l" t="t" r="r" b="b"/>
              <a:pathLst>
                <a:path w="1188" h="335" extrusionOk="0">
                  <a:moveTo>
                    <a:pt x="686" y="0"/>
                  </a:moveTo>
                  <a:cubicBezTo>
                    <a:pt x="617" y="0"/>
                    <a:pt x="549" y="23"/>
                    <a:pt x="503" y="46"/>
                  </a:cubicBezTo>
                  <a:cubicBezTo>
                    <a:pt x="389" y="69"/>
                    <a:pt x="298" y="91"/>
                    <a:pt x="206" y="137"/>
                  </a:cubicBezTo>
                  <a:cubicBezTo>
                    <a:pt x="161" y="160"/>
                    <a:pt x="92" y="206"/>
                    <a:pt x="47" y="228"/>
                  </a:cubicBezTo>
                  <a:cubicBezTo>
                    <a:pt x="1" y="251"/>
                    <a:pt x="1" y="274"/>
                    <a:pt x="24" y="297"/>
                  </a:cubicBezTo>
                  <a:cubicBezTo>
                    <a:pt x="24" y="324"/>
                    <a:pt x="39" y="335"/>
                    <a:pt x="57" y="335"/>
                  </a:cubicBezTo>
                  <a:cubicBezTo>
                    <a:pt x="69" y="335"/>
                    <a:pt x="83" y="329"/>
                    <a:pt x="92" y="320"/>
                  </a:cubicBezTo>
                  <a:cubicBezTo>
                    <a:pt x="161" y="297"/>
                    <a:pt x="206" y="274"/>
                    <a:pt x="275" y="251"/>
                  </a:cubicBezTo>
                  <a:lnTo>
                    <a:pt x="252" y="251"/>
                  </a:lnTo>
                  <a:cubicBezTo>
                    <a:pt x="321" y="228"/>
                    <a:pt x="389" y="206"/>
                    <a:pt x="457" y="183"/>
                  </a:cubicBezTo>
                  <a:cubicBezTo>
                    <a:pt x="549" y="160"/>
                    <a:pt x="617" y="137"/>
                    <a:pt x="686" y="114"/>
                  </a:cubicBezTo>
                  <a:lnTo>
                    <a:pt x="914" y="114"/>
                  </a:lnTo>
                  <a:cubicBezTo>
                    <a:pt x="937" y="114"/>
                    <a:pt x="960" y="114"/>
                    <a:pt x="982" y="137"/>
                  </a:cubicBezTo>
                  <a:cubicBezTo>
                    <a:pt x="1028" y="137"/>
                    <a:pt x="1051" y="137"/>
                    <a:pt x="1074" y="160"/>
                  </a:cubicBezTo>
                  <a:lnTo>
                    <a:pt x="1142" y="160"/>
                  </a:lnTo>
                  <a:cubicBezTo>
                    <a:pt x="1142" y="160"/>
                    <a:pt x="1165" y="160"/>
                    <a:pt x="1165" y="137"/>
                  </a:cubicBezTo>
                  <a:cubicBezTo>
                    <a:pt x="1188" y="114"/>
                    <a:pt x="1188" y="114"/>
                    <a:pt x="1165" y="91"/>
                  </a:cubicBezTo>
                  <a:cubicBezTo>
                    <a:pt x="1165" y="69"/>
                    <a:pt x="1165" y="69"/>
                    <a:pt x="1142" y="46"/>
                  </a:cubicBezTo>
                  <a:cubicBezTo>
                    <a:pt x="1097" y="46"/>
                    <a:pt x="1074" y="23"/>
                    <a:pt x="1028"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15"/>
            <p:cNvSpPr/>
            <p:nvPr/>
          </p:nvSpPr>
          <p:spPr>
            <a:xfrm>
              <a:off x="7206675" y="840025"/>
              <a:ext cx="40550" cy="22650"/>
            </a:xfrm>
            <a:custGeom>
              <a:avLst/>
              <a:gdLst/>
              <a:ahLst/>
              <a:cxnLst/>
              <a:rect l="l" t="t" r="r" b="b"/>
              <a:pathLst>
                <a:path w="1622" h="906" extrusionOk="0">
                  <a:moveTo>
                    <a:pt x="1553" y="0"/>
                  </a:moveTo>
                  <a:cubicBezTo>
                    <a:pt x="1439" y="23"/>
                    <a:pt x="1302" y="69"/>
                    <a:pt x="1165" y="114"/>
                  </a:cubicBezTo>
                  <a:cubicBezTo>
                    <a:pt x="1028" y="160"/>
                    <a:pt x="891" y="206"/>
                    <a:pt x="754" y="274"/>
                  </a:cubicBezTo>
                  <a:cubicBezTo>
                    <a:pt x="617" y="343"/>
                    <a:pt x="503" y="411"/>
                    <a:pt x="366" y="480"/>
                  </a:cubicBezTo>
                  <a:cubicBezTo>
                    <a:pt x="320" y="502"/>
                    <a:pt x="252" y="548"/>
                    <a:pt x="206" y="571"/>
                  </a:cubicBezTo>
                  <a:cubicBezTo>
                    <a:pt x="160" y="594"/>
                    <a:pt x="138" y="617"/>
                    <a:pt x="115" y="639"/>
                  </a:cubicBezTo>
                  <a:cubicBezTo>
                    <a:pt x="92" y="639"/>
                    <a:pt x="69" y="662"/>
                    <a:pt x="69" y="685"/>
                  </a:cubicBezTo>
                  <a:cubicBezTo>
                    <a:pt x="46" y="685"/>
                    <a:pt x="23" y="731"/>
                    <a:pt x="1" y="754"/>
                  </a:cubicBezTo>
                  <a:cubicBezTo>
                    <a:pt x="1" y="754"/>
                    <a:pt x="1" y="776"/>
                    <a:pt x="1" y="799"/>
                  </a:cubicBezTo>
                  <a:cubicBezTo>
                    <a:pt x="1" y="822"/>
                    <a:pt x="1" y="868"/>
                    <a:pt x="23" y="890"/>
                  </a:cubicBezTo>
                  <a:cubicBezTo>
                    <a:pt x="42" y="900"/>
                    <a:pt x="65" y="905"/>
                    <a:pt x="89" y="905"/>
                  </a:cubicBezTo>
                  <a:cubicBezTo>
                    <a:pt x="122" y="905"/>
                    <a:pt x="157" y="894"/>
                    <a:pt x="183" y="868"/>
                  </a:cubicBezTo>
                  <a:cubicBezTo>
                    <a:pt x="206" y="845"/>
                    <a:pt x="252" y="822"/>
                    <a:pt x="275" y="799"/>
                  </a:cubicBezTo>
                  <a:cubicBezTo>
                    <a:pt x="297" y="776"/>
                    <a:pt x="320" y="754"/>
                    <a:pt x="343" y="731"/>
                  </a:cubicBezTo>
                  <a:cubicBezTo>
                    <a:pt x="457" y="639"/>
                    <a:pt x="594" y="571"/>
                    <a:pt x="731" y="480"/>
                  </a:cubicBezTo>
                  <a:cubicBezTo>
                    <a:pt x="800" y="434"/>
                    <a:pt x="868" y="388"/>
                    <a:pt x="936" y="343"/>
                  </a:cubicBezTo>
                  <a:cubicBezTo>
                    <a:pt x="1005" y="320"/>
                    <a:pt x="1073" y="274"/>
                    <a:pt x="1142" y="251"/>
                  </a:cubicBezTo>
                  <a:cubicBezTo>
                    <a:pt x="1188" y="229"/>
                    <a:pt x="1210" y="229"/>
                    <a:pt x="1233" y="206"/>
                  </a:cubicBezTo>
                  <a:cubicBezTo>
                    <a:pt x="1302" y="183"/>
                    <a:pt x="1347" y="160"/>
                    <a:pt x="1416" y="137"/>
                  </a:cubicBezTo>
                  <a:cubicBezTo>
                    <a:pt x="1461" y="114"/>
                    <a:pt x="1530" y="114"/>
                    <a:pt x="1576" y="92"/>
                  </a:cubicBezTo>
                  <a:cubicBezTo>
                    <a:pt x="1621" y="92"/>
                    <a:pt x="1621" y="46"/>
                    <a:pt x="1621" y="23"/>
                  </a:cubicBezTo>
                  <a:cubicBezTo>
                    <a:pt x="1621" y="0"/>
                    <a:pt x="1598" y="0"/>
                    <a:pt x="1576"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15"/>
            <p:cNvSpPr/>
            <p:nvPr/>
          </p:nvSpPr>
          <p:spPr>
            <a:xfrm>
              <a:off x="6840900" y="1036300"/>
              <a:ext cx="42250" cy="41725"/>
            </a:xfrm>
            <a:custGeom>
              <a:avLst/>
              <a:gdLst/>
              <a:ahLst/>
              <a:cxnLst/>
              <a:rect l="l" t="t" r="r" b="b"/>
              <a:pathLst>
                <a:path w="1690" h="1669" extrusionOk="0">
                  <a:moveTo>
                    <a:pt x="840" y="0"/>
                  </a:moveTo>
                  <a:cubicBezTo>
                    <a:pt x="827" y="0"/>
                    <a:pt x="813" y="1"/>
                    <a:pt x="800" y="1"/>
                  </a:cubicBezTo>
                  <a:cubicBezTo>
                    <a:pt x="343" y="24"/>
                    <a:pt x="1" y="412"/>
                    <a:pt x="23" y="869"/>
                  </a:cubicBezTo>
                  <a:cubicBezTo>
                    <a:pt x="46" y="1311"/>
                    <a:pt x="412" y="1668"/>
                    <a:pt x="850" y="1668"/>
                  </a:cubicBezTo>
                  <a:cubicBezTo>
                    <a:pt x="864" y="1668"/>
                    <a:pt x="877" y="1668"/>
                    <a:pt x="891" y="1667"/>
                  </a:cubicBezTo>
                  <a:cubicBezTo>
                    <a:pt x="1347" y="1645"/>
                    <a:pt x="1690" y="1257"/>
                    <a:pt x="1667" y="800"/>
                  </a:cubicBezTo>
                  <a:cubicBezTo>
                    <a:pt x="1645" y="357"/>
                    <a:pt x="1279" y="0"/>
                    <a:pt x="840" y="0"/>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15"/>
            <p:cNvSpPr/>
            <p:nvPr/>
          </p:nvSpPr>
          <p:spPr>
            <a:xfrm>
              <a:off x="6834625" y="1100200"/>
              <a:ext cx="42825" cy="41725"/>
            </a:xfrm>
            <a:custGeom>
              <a:avLst/>
              <a:gdLst/>
              <a:ahLst/>
              <a:cxnLst/>
              <a:rect l="l" t="t" r="r" b="b"/>
              <a:pathLst>
                <a:path w="1713" h="1669" extrusionOk="0">
                  <a:moveTo>
                    <a:pt x="863" y="1"/>
                  </a:moveTo>
                  <a:cubicBezTo>
                    <a:pt x="849" y="1"/>
                    <a:pt x="836" y="1"/>
                    <a:pt x="822" y="2"/>
                  </a:cubicBezTo>
                  <a:cubicBezTo>
                    <a:pt x="366" y="24"/>
                    <a:pt x="1" y="412"/>
                    <a:pt x="23" y="869"/>
                  </a:cubicBezTo>
                  <a:cubicBezTo>
                    <a:pt x="46" y="1312"/>
                    <a:pt x="411" y="1669"/>
                    <a:pt x="850" y="1669"/>
                  </a:cubicBezTo>
                  <a:cubicBezTo>
                    <a:pt x="864" y="1669"/>
                    <a:pt x="877" y="1669"/>
                    <a:pt x="891" y="1668"/>
                  </a:cubicBezTo>
                  <a:cubicBezTo>
                    <a:pt x="1347" y="1645"/>
                    <a:pt x="1712" y="1257"/>
                    <a:pt x="1690" y="800"/>
                  </a:cubicBezTo>
                  <a:cubicBezTo>
                    <a:pt x="1667" y="358"/>
                    <a:pt x="1302" y="1"/>
                    <a:pt x="863"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15"/>
            <p:cNvSpPr/>
            <p:nvPr/>
          </p:nvSpPr>
          <p:spPr>
            <a:xfrm>
              <a:off x="6903675" y="1109325"/>
              <a:ext cx="42250" cy="41750"/>
            </a:xfrm>
            <a:custGeom>
              <a:avLst/>
              <a:gdLst/>
              <a:ahLst/>
              <a:cxnLst/>
              <a:rect l="l" t="t" r="r" b="b"/>
              <a:pathLst>
                <a:path w="1690" h="1670" extrusionOk="0">
                  <a:moveTo>
                    <a:pt x="840" y="1"/>
                  </a:moveTo>
                  <a:cubicBezTo>
                    <a:pt x="826" y="1"/>
                    <a:pt x="813" y="1"/>
                    <a:pt x="799" y="2"/>
                  </a:cubicBezTo>
                  <a:cubicBezTo>
                    <a:pt x="343" y="25"/>
                    <a:pt x="0" y="413"/>
                    <a:pt x="23" y="869"/>
                  </a:cubicBezTo>
                  <a:cubicBezTo>
                    <a:pt x="45" y="1312"/>
                    <a:pt x="411" y="1669"/>
                    <a:pt x="850" y="1669"/>
                  </a:cubicBezTo>
                  <a:cubicBezTo>
                    <a:pt x="863" y="1669"/>
                    <a:pt x="877" y="1669"/>
                    <a:pt x="891" y="1668"/>
                  </a:cubicBezTo>
                  <a:cubicBezTo>
                    <a:pt x="1347" y="1645"/>
                    <a:pt x="1689" y="1257"/>
                    <a:pt x="1667" y="801"/>
                  </a:cubicBezTo>
                  <a:cubicBezTo>
                    <a:pt x="1645" y="358"/>
                    <a:pt x="1279" y="1"/>
                    <a:pt x="840"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15"/>
            <p:cNvSpPr/>
            <p:nvPr/>
          </p:nvSpPr>
          <p:spPr>
            <a:xfrm>
              <a:off x="6923075" y="1173850"/>
              <a:ext cx="41675" cy="41100"/>
            </a:xfrm>
            <a:custGeom>
              <a:avLst/>
              <a:gdLst/>
              <a:ahLst/>
              <a:cxnLst/>
              <a:rect l="l" t="t" r="r" b="b"/>
              <a:pathLst>
                <a:path w="1667" h="1644" extrusionOk="0">
                  <a:moveTo>
                    <a:pt x="799" y="0"/>
                  </a:moveTo>
                  <a:cubicBezTo>
                    <a:pt x="343" y="23"/>
                    <a:pt x="0" y="411"/>
                    <a:pt x="23" y="867"/>
                  </a:cubicBezTo>
                  <a:cubicBezTo>
                    <a:pt x="23" y="1255"/>
                    <a:pt x="320" y="1575"/>
                    <a:pt x="708" y="1643"/>
                  </a:cubicBezTo>
                  <a:cubicBezTo>
                    <a:pt x="982" y="1415"/>
                    <a:pt x="1302" y="1210"/>
                    <a:pt x="1621" y="1027"/>
                  </a:cubicBezTo>
                  <a:lnTo>
                    <a:pt x="1644" y="1027"/>
                  </a:lnTo>
                  <a:cubicBezTo>
                    <a:pt x="1667" y="959"/>
                    <a:pt x="1667" y="867"/>
                    <a:pt x="1667" y="776"/>
                  </a:cubicBezTo>
                  <a:cubicBezTo>
                    <a:pt x="1644" y="342"/>
                    <a:pt x="1279" y="0"/>
                    <a:pt x="845" y="0"/>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15"/>
            <p:cNvSpPr/>
            <p:nvPr/>
          </p:nvSpPr>
          <p:spPr>
            <a:xfrm>
              <a:off x="6852875" y="1174950"/>
              <a:ext cx="42250" cy="41175"/>
            </a:xfrm>
            <a:custGeom>
              <a:avLst/>
              <a:gdLst/>
              <a:ahLst/>
              <a:cxnLst/>
              <a:rect l="l" t="t" r="r" b="b"/>
              <a:pathLst>
                <a:path w="1690" h="1647" extrusionOk="0">
                  <a:moveTo>
                    <a:pt x="845" y="1"/>
                  </a:moveTo>
                  <a:cubicBezTo>
                    <a:pt x="830" y="1"/>
                    <a:pt x="815" y="1"/>
                    <a:pt x="800" y="2"/>
                  </a:cubicBezTo>
                  <a:cubicBezTo>
                    <a:pt x="343" y="25"/>
                    <a:pt x="1" y="413"/>
                    <a:pt x="24" y="869"/>
                  </a:cubicBezTo>
                  <a:cubicBezTo>
                    <a:pt x="46" y="1311"/>
                    <a:pt x="410" y="1646"/>
                    <a:pt x="848" y="1646"/>
                  </a:cubicBezTo>
                  <a:cubicBezTo>
                    <a:pt x="862" y="1646"/>
                    <a:pt x="877" y="1646"/>
                    <a:pt x="891" y="1645"/>
                  </a:cubicBezTo>
                  <a:cubicBezTo>
                    <a:pt x="1348" y="1645"/>
                    <a:pt x="1690" y="1234"/>
                    <a:pt x="1667" y="778"/>
                  </a:cubicBezTo>
                  <a:cubicBezTo>
                    <a:pt x="1667" y="336"/>
                    <a:pt x="1303" y="1"/>
                    <a:pt x="845"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15"/>
            <p:cNvSpPr/>
            <p:nvPr/>
          </p:nvSpPr>
          <p:spPr>
            <a:xfrm>
              <a:off x="6755875" y="1106475"/>
              <a:ext cx="42825" cy="41175"/>
            </a:xfrm>
            <a:custGeom>
              <a:avLst/>
              <a:gdLst/>
              <a:ahLst/>
              <a:cxnLst/>
              <a:rect l="l" t="t" r="r" b="b"/>
              <a:pathLst>
                <a:path w="1713" h="1647" extrusionOk="0">
                  <a:moveTo>
                    <a:pt x="865" y="1"/>
                  </a:moveTo>
                  <a:cubicBezTo>
                    <a:pt x="851" y="1"/>
                    <a:pt x="837" y="1"/>
                    <a:pt x="822" y="2"/>
                  </a:cubicBezTo>
                  <a:cubicBezTo>
                    <a:pt x="366" y="25"/>
                    <a:pt x="1" y="413"/>
                    <a:pt x="23" y="869"/>
                  </a:cubicBezTo>
                  <a:cubicBezTo>
                    <a:pt x="46" y="1311"/>
                    <a:pt x="410" y="1646"/>
                    <a:pt x="848" y="1646"/>
                  </a:cubicBezTo>
                  <a:cubicBezTo>
                    <a:pt x="862" y="1646"/>
                    <a:pt x="876" y="1646"/>
                    <a:pt x="891" y="1645"/>
                  </a:cubicBezTo>
                  <a:cubicBezTo>
                    <a:pt x="1347" y="1622"/>
                    <a:pt x="1713" y="1234"/>
                    <a:pt x="1690" y="778"/>
                  </a:cubicBezTo>
                  <a:cubicBezTo>
                    <a:pt x="1668" y="336"/>
                    <a:pt x="1303" y="1"/>
                    <a:pt x="865"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15"/>
            <p:cNvSpPr/>
            <p:nvPr/>
          </p:nvSpPr>
          <p:spPr>
            <a:xfrm>
              <a:off x="6767850" y="1170950"/>
              <a:ext cx="42825" cy="41750"/>
            </a:xfrm>
            <a:custGeom>
              <a:avLst/>
              <a:gdLst/>
              <a:ahLst/>
              <a:cxnLst/>
              <a:rect l="l" t="t" r="r" b="b"/>
              <a:pathLst>
                <a:path w="1713" h="1670" extrusionOk="0">
                  <a:moveTo>
                    <a:pt x="863" y="1"/>
                  </a:moveTo>
                  <a:cubicBezTo>
                    <a:pt x="850" y="1"/>
                    <a:pt x="836" y="1"/>
                    <a:pt x="823" y="2"/>
                  </a:cubicBezTo>
                  <a:cubicBezTo>
                    <a:pt x="366" y="25"/>
                    <a:pt x="1" y="413"/>
                    <a:pt x="24" y="869"/>
                  </a:cubicBezTo>
                  <a:cubicBezTo>
                    <a:pt x="46" y="1312"/>
                    <a:pt x="412" y="1669"/>
                    <a:pt x="851" y="1669"/>
                  </a:cubicBezTo>
                  <a:cubicBezTo>
                    <a:pt x="864" y="1669"/>
                    <a:pt x="878" y="1669"/>
                    <a:pt x="891" y="1668"/>
                  </a:cubicBezTo>
                  <a:cubicBezTo>
                    <a:pt x="1348" y="1645"/>
                    <a:pt x="1713" y="1257"/>
                    <a:pt x="1690" y="801"/>
                  </a:cubicBezTo>
                  <a:cubicBezTo>
                    <a:pt x="1668" y="358"/>
                    <a:pt x="1302" y="1"/>
                    <a:pt x="863"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15"/>
            <p:cNvSpPr/>
            <p:nvPr/>
          </p:nvSpPr>
          <p:spPr>
            <a:xfrm>
              <a:off x="6806675" y="1246875"/>
              <a:ext cx="42250" cy="38825"/>
            </a:xfrm>
            <a:custGeom>
              <a:avLst/>
              <a:gdLst/>
              <a:ahLst/>
              <a:cxnLst/>
              <a:rect l="l" t="t" r="r" b="b"/>
              <a:pathLst>
                <a:path w="1690" h="1553" extrusionOk="0">
                  <a:moveTo>
                    <a:pt x="845" y="1"/>
                  </a:moveTo>
                  <a:cubicBezTo>
                    <a:pt x="845" y="1"/>
                    <a:pt x="822" y="24"/>
                    <a:pt x="822" y="24"/>
                  </a:cubicBezTo>
                  <a:cubicBezTo>
                    <a:pt x="365" y="24"/>
                    <a:pt x="0" y="412"/>
                    <a:pt x="23" y="868"/>
                  </a:cubicBezTo>
                  <a:cubicBezTo>
                    <a:pt x="46" y="1165"/>
                    <a:pt x="206" y="1439"/>
                    <a:pt x="434" y="1553"/>
                  </a:cubicBezTo>
                  <a:cubicBezTo>
                    <a:pt x="594" y="1484"/>
                    <a:pt x="731" y="1393"/>
                    <a:pt x="890" y="1325"/>
                  </a:cubicBezTo>
                  <a:cubicBezTo>
                    <a:pt x="1141" y="1188"/>
                    <a:pt x="1415" y="1051"/>
                    <a:pt x="1666" y="914"/>
                  </a:cubicBezTo>
                  <a:cubicBezTo>
                    <a:pt x="1689" y="868"/>
                    <a:pt x="1689" y="845"/>
                    <a:pt x="1689" y="800"/>
                  </a:cubicBezTo>
                  <a:cubicBezTo>
                    <a:pt x="1666" y="366"/>
                    <a:pt x="1301" y="1"/>
                    <a:pt x="845"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15"/>
            <p:cNvSpPr/>
            <p:nvPr/>
          </p:nvSpPr>
          <p:spPr>
            <a:xfrm>
              <a:off x="6730775" y="1249125"/>
              <a:ext cx="42250" cy="41175"/>
            </a:xfrm>
            <a:custGeom>
              <a:avLst/>
              <a:gdLst/>
              <a:ahLst/>
              <a:cxnLst/>
              <a:rect l="l" t="t" r="r" b="b"/>
              <a:pathLst>
                <a:path w="1690" h="1647" extrusionOk="0">
                  <a:moveTo>
                    <a:pt x="842" y="1"/>
                  </a:moveTo>
                  <a:cubicBezTo>
                    <a:pt x="828" y="1"/>
                    <a:pt x="814" y="1"/>
                    <a:pt x="799" y="2"/>
                  </a:cubicBezTo>
                  <a:cubicBezTo>
                    <a:pt x="343" y="25"/>
                    <a:pt x="0" y="413"/>
                    <a:pt x="23" y="869"/>
                  </a:cubicBezTo>
                  <a:cubicBezTo>
                    <a:pt x="45" y="1311"/>
                    <a:pt x="410" y="1647"/>
                    <a:pt x="847" y="1647"/>
                  </a:cubicBezTo>
                  <a:cubicBezTo>
                    <a:pt x="862" y="1647"/>
                    <a:pt x="876" y="1646"/>
                    <a:pt x="891" y="1645"/>
                  </a:cubicBezTo>
                  <a:cubicBezTo>
                    <a:pt x="1347" y="1623"/>
                    <a:pt x="1689" y="1235"/>
                    <a:pt x="1667" y="778"/>
                  </a:cubicBezTo>
                  <a:cubicBezTo>
                    <a:pt x="1644" y="336"/>
                    <a:pt x="1280" y="1"/>
                    <a:pt x="842"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15"/>
            <p:cNvSpPr/>
            <p:nvPr/>
          </p:nvSpPr>
          <p:spPr>
            <a:xfrm>
              <a:off x="6650300" y="1236600"/>
              <a:ext cx="41700" cy="41700"/>
            </a:xfrm>
            <a:custGeom>
              <a:avLst/>
              <a:gdLst/>
              <a:ahLst/>
              <a:cxnLst/>
              <a:rect l="l" t="t" r="r" b="b"/>
              <a:pathLst>
                <a:path w="1668" h="1668" extrusionOk="0">
                  <a:moveTo>
                    <a:pt x="777" y="1"/>
                  </a:moveTo>
                  <a:cubicBezTo>
                    <a:pt x="709" y="1"/>
                    <a:pt x="640" y="24"/>
                    <a:pt x="572" y="47"/>
                  </a:cubicBezTo>
                  <a:cubicBezTo>
                    <a:pt x="572" y="47"/>
                    <a:pt x="572" y="69"/>
                    <a:pt x="572" y="69"/>
                  </a:cubicBezTo>
                  <a:cubicBezTo>
                    <a:pt x="480" y="229"/>
                    <a:pt x="389" y="366"/>
                    <a:pt x="275" y="526"/>
                  </a:cubicBezTo>
                  <a:cubicBezTo>
                    <a:pt x="229" y="594"/>
                    <a:pt x="161" y="663"/>
                    <a:pt x="115" y="731"/>
                  </a:cubicBezTo>
                  <a:lnTo>
                    <a:pt x="69" y="777"/>
                  </a:lnTo>
                  <a:cubicBezTo>
                    <a:pt x="47" y="823"/>
                    <a:pt x="24" y="845"/>
                    <a:pt x="1" y="891"/>
                  </a:cubicBezTo>
                  <a:cubicBezTo>
                    <a:pt x="24" y="1348"/>
                    <a:pt x="412" y="1667"/>
                    <a:pt x="868" y="1667"/>
                  </a:cubicBezTo>
                  <a:cubicBezTo>
                    <a:pt x="1325" y="1644"/>
                    <a:pt x="1667" y="1256"/>
                    <a:pt x="1644" y="800"/>
                  </a:cubicBezTo>
                  <a:cubicBezTo>
                    <a:pt x="1622" y="343"/>
                    <a:pt x="1256" y="1"/>
                    <a:pt x="823"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15"/>
            <p:cNvSpPr/>
            <p:nvPr/>
          </p:nvSpPr>
          <p:spPr>
            <a:xfrm>
              <a:off x="6709075" y="1167550"/>
              <a:ext cx="3450" cy="4025"/>
            </a:xfrm>
            <a:custGeom>
              <a:avLst/>
              <a:gdLst/>
              <a:ahLst/>
              <a:cxnLst/>
              <a:rect l="l" t="t" r="r" b="b"/>
              <a:pathLst>
                <a:path w="138" h="161" extrusionOk="0">
                  <a:moveTo>
                    <a:pt x="1" y="161"/>
                  </a:moveTo>
                  <a:cubicBezTo>
                    <a:pt x="47" y="115"/>
                    <a:pt x="92" y="69"/>
                    <a:pt x="138" y="1"/>
                  </a:cubicBezTo>
                  <a:cubicBezTo>
                    <a:pt x="138" y="1"/>
                    <a:pt x="138" y="1"/>
                    <a:pt x="138" y="1"/>
                  </a:cubicBezTo>
                  <a:cubicBezTo>
                    <a:pt x="92" y="69"/>
                    <a:pt x="47" y="115"/>
                    <a:pt x="1" y="16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15"/>
            <p:cNvSpPr/>
            <p:nvPr/>
          </p:nvSpPr>
          <p:spPr>
            <a:xfrm>
              <a:off x="6693100" y="1168700"/>
              <a:ext cx="38275" cy="40550"/>
            </a:xfrm>
            <a:custGeom>
              <a:avLst/>
              <a:gdLst/>
              <a:ahLst/>
              <a:cxnLst/>
              <a:rect l="l" t="t" r="r" b="b"/>
              <a:pathLst>
                <a:path w="1531" h="1622" extrusionOk="0">
                  <a:moveTo>
                    <a:pt x="960" y="1"/>
                  </a:moveTo>
                  <a:cubicBezTo>
                    <a:pt x="891" y="92"/>
                    <a:pt x="823" y="160"/>
                    <a:pt x="754" y="252"/>
                  </a:cubicBezTo>
                  <a:cubicBezTo>
                    <a:pt x="526" y="594"/>
                    <a:pt x="275" y="936"/>
                    <a:pt x="1" y="1256"/>
                  </a:cubicBezTo>
                  <a:cubicBezTo>
                    <a:pt x="161" y="1484"/>
                    <a:pt x="435" y="1621"/>
                    <a:pt x="731" y="1621"/>
                  </a:cubicBezTo>
                  <a:cubicBezTo>
                    <a:pt x="1188" y="1598"/>
                    <a:pt x="1530" y="1210"/>
                    <a:pt x="1507" y="754"/>
                  </a:cubicBezTo>
                  <a:cubicBezTo>
                    <a:pt x="1507" y="411"/>
                    <a:pt x="1256" y="115"/>
                    <a:pt x="960"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15"/>
            <p:cNvSpPr/>
            <p:nvPr/>
          </p:nvSpPr>
          <p:spPr>
            <a:xfrm>
              <a:off x="6677125" y="1306800"/>
              <a:ext cx="36550" cy="31975"/>
            </a:xfrm>
            <a:custGeom>
              <a:avLst/>
              <a:gdLst/>
              <a:ahLst/>
              <a:cxnLst/>
              <a:rect l="l" t="t" r="r" b="b"/>
              <a:pathLst>
                <a:path w="1462" h="1279" extrusionOk="0">
                  <a:moveTo>
                    <a:pt x="594" y="0"/>
                  </a:moveTo>
                  <a:cubicBezTo>
                    <a:pt x="366" y="23"/>
                    <a:pt x="161" y="114"/>
                    <a:pt x="1" y="274"/>
                  </a:cubicBezTo>
                  <a:cubicBezTo>
                    <a:pt x="24" y="297"/>
                    <a:pt x="46" y="320"/>
                    <a:pt x="46" y="343"/>
                  </a:cubicBezTo>
                  <a:cubicBezTo>
                    <a:pt x="115" y="388"/>
                    <a:pt x="161" y="457"/>
                    <a:pt x="229" y="525"/>
                  </a:cubicBezTo>
                  <a:cubicBezTo>
                    <a:pt x="320" y="617"/>
                    <a:pt x="412" y="731"/>
                    <a:pt x="503" y="845"/>
                  </a:cubicBezTo>
                  <a:cubicBezTo>
                    <a:pt x="594" y="936"/>
                    <a:pt x="686" y="1050"/>
                    <a:pt x="777" y="1164"/>
                  </a:cubicBezTo>
                  <a:cubicBezTo>
                    <a:pt x="822" y="1187"/>
                    <a:pt x="845" y="1233"/>
                    <a:pt x="891" y="1279"/>
                  </a:cubicBezTo>
                  <a:lnTo>
                    <a:pt x="914" y="1279"/>
                  </a:lnTo>
                  <a:cubicBezTo>
                    <a:pt x="937" y="1256"/>
                    <a:pt x="959" y="1256"/>
                    <a:pt x="982" y="1256"/>
                  </a:cubicBezTo>
                  <a:cubicBezTo>
                    <a:pt x="982" y="1233"/>
                    <a:pt x="1005" y="1233"/>
                    <a:pt x="1005" y="1233"/>
                  </a:cubicBezTo>
                  <a:cubicBezTo>
                    <a:pt x="1005" y="1210"/>
                    <a:pt x="1028" y="1210"/>
                    <a:pt x="1028" y="1210"/>
                  </a:cubicBezTo>
                  <a:cubicBezTo>
                    <a:pt x="1051" y="1210"/>
                    <a:pt x="1074" y="1187"/>
                    <a:pt x="1096" y="1187"/>
                  </a:cubicBezTo>
                  <a:cubicBezTo>
                    <a:pt x="1119" y="1187"/>
                    <a:pt x="1142" y="1187"/>
                    <a:pt x="1142" y="1164"/>
                  </a:cubicBezTo>
                  <a:cubicBezTo>
                    <a:pt x="1188" y="1142"/>
                    <a:pt x="1233" y="1142"/>
                    <a:pt x="1279" y="1119"/>
                  </a:cubicBezTo>
                  <a:lnTo>
                    <a:pt x="1302" y="1119"/>
                  </a:lnTo>
                  <a:cubicBezTo>
                    <a:pt x="1347" y="1096"/>
                    <a:pt x="1393" y="1073"/>
                    <a:pt x="1439" y="1050"/>
                  </a:cubicBezTo>
                  <a:cubicBezTo>
                    <a:pt x="1462" y="982"/>
                    <a:pt x="1462" y="891"/>
                    <a:pt x="1462" y="799"/>
                  </a:cubicBezTo>
                  <a:cubicBezTo>
                    <a:pt x="1439" y="343"/>
                    <a:pt x="1074" y="0"/>
                    <a:pt x="640" y="0"/>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15"/>
            <p:cNvSpPr/>
            <p:nvPr/>
          </p:nvSpPr>
          <p:spPr>
            <a:xfrm>
              <a:off x="6642325" y="1268000"/>
              <a:ext cx="58225" cy="69625"/>
            </a:xfrm>
            <a:custGeom>
              <a:avLst/>
              <a:gdLst/>
              <a:ahLst/>
              <a:cxnLst/>
              <a:rect l="l" t="t" r="r" b="b"/>
              <a:pathLst>
                <a:path w="2329" h="2785" extrusionOk="0">
                  <a:moveTo>
                    <a:pt x="46" y="0"/>
                  </a:moveTo>
                  <a:cubicBezTo>
                    <a:pt x="0" y="46"/>
                    <a:pt x="0" y="92"/>
                    <a:pt x="23" y="137"/>
                  </a:cubicBezTo>
                  <a:cubicBezTo>
                    <a:pt x="115" y="274"/>
                    <a:pt x="206" y="388"/>
                    <a:pt x="297" y="525"/>
                  </a:cubicBezTo>
                  <a:cubicBezTo>
                    <a:pt x="320" y="525"/>
                    <a:pt x="320" y="548"/>
                    <a:pt x="343" y="548"/>
                  </a:cubicBezTo>
                  <a:cubicBezTo>
                    <a:pt x="343" y="571"/>
                    <a:pt x="343" y="571"/>
                    <a:pt x="343" y="571"/>
                  </a:cubicBezTo>
                  <a:lnTo>
                    <a:pt x="366" y="594"/>
                  </a:lnTo>
                  <a:lnTo>
                    <a:pt x="388" y="617"/>
                  </a:lnTo>
                  <a:cubicBezTo>
                    <a:pt x="411" y="662"/>
                    <a:pt x="434" y="685"/>
                    <a:pt x="457" y="731"/>
                  </a:cubicBezTo>
                  <a:cubicBezTo>
                    <a:pt x="480" y="753"/>
                    <a:pt x="503" y="776"/>
                    <a:pt x="503" y="776"/>
                  </a:cubicBezTo>
                  <a:cubicBezTo>
                    <a:pt x="503" y="799"/>
                    <a:pt x="525" y="799"/>
                    <a:pt x="525" y="799"/>
                  </a:cubicBezTo>
                  <a:cubicBezTo>
                    <a:pt x="525" y="822"/>
                    <a:pt x="548" y="822"/>
                    <a:pt x="548" y="822"/>
                  </a:cubicBezTo>
                  <a:cubicBezTo>
                    <a:pt x="594" y="890"/>
                    <a:pt x="640" y="959"/>
                    <a:pt x="685" y="1027"/>
                  </a:cubicBezTo>
                  <a:lnTo>
                    <a:pt x="708" y="1027"/>
                  </a:lnTo>
                  <a:cubicBezTo>
                    <a:pt x="731" y="1050"/>
                    <a:pt x="754" y="1096"/>
                    <a:pt x="776" y="1119"/>
                  </a:cubicBezTo>
                  <a:cubicBezTo>
                    <a:pt x="799" y="1142"/>
                    <a:pt x="822" y="1187"/>
                    <a:pt x="845" y="1210"/>
                  </a:cubicBezTo>
                  <a:cubicBezTo>
                    <a:pt x="845" y="1233"/>
                    <a:pt x="845" y="1233"/>
                    <a:pt x="845" y="1233"/>
                  </a:cubicBezTo>
                  <a:cubicBezTo>
                    <a:pt x="868" y="1256"/>
                    <a:pt x="891" y="1278"/>
                    <a:pt x="913" y="1301"/>
                  </a:cubicBezTo>
                  <a:cubicBezTo>
                    <a:pt x="913" y="1301"/>
                    <a:pt x="913" y="1301"/>
                    <a:pt x="936" y="1324"/>
                  </a:cubicBezTo>
                  <a:cubicBezTo>
                    <a:pt x="1050" y="1461"/>
                    <a:pt x="1142" y="1598"/>
                    <a:pt x="1256" y="1712"/>
                  </a:cubicBezTo>
                  <a:cubicBezTo>
                    <a:pt x="1256" y="1735"/>
                    <a:pt x="1279" y="1735"/>
                    <a:pt x="1279" y="1735"/>
                  </a:cubicBezTo>
                  <a:lnTo>
                    <a:pt x="1279" y="1758"/>
                  </a:lnTo>
                  <a:cubicBezTo>
                    <a:pt x="1301" y="1758"/>
                    <a:pt x="1301" y="1781"/>
                    <a:pt x="1324" y="1781"/>
                  </a:cubicBezTo>
                  <a:cubicBezTo>
                    <a:pt x="1324" y="1781"/>
                    <a:pt x="1324" y="1781"/>
                    <a:pt x="1324" y="1803"/>
                  </a:cubicBezTo>
                  <a:cubicBezTo>
                    <a:pt x="1347" y="1826"/>
                    <a:pt x="1370" y="1849"/>
                    <a:pt x="1370" y="1849"/>
                  </a:cubicBezTo>
                  <a:cubicBezTo>
                    <a:pt x="1370" y="1872"/>
                    <a:pt x="1370" y="1872"/>
                    <a:pt x="1370" y="1872"/>
                  </a:cubicBezTo>
                  <a:cubicBezTo>
                    <a:pt x="1393" y="1872"/>
                    <a:pt x="1393" y="1895"/>
                    <a:pt x="1416" y="1895"/>
                  </a:cubicBezTo>
                  <a:cubicBezTo>
                    <a:pt x="1416" y="1895"/>
                    <a:pt x="1416" y="1918"/>
                    <a:pt x="1416" y="1918"/>
                  </a:cubicBezTo>
                  <a:lnTo>
                    <a:pt x="1438" y="1918"/>
                  </a:lnTo>
                  <a:cubicBezTo>
                    <a:pt x="1530" y="2032"/>
                    <a:pt x="1621" y="2146"/>
                    <a:pt x="1712" y="2237"/>
                  </a:cubicBezTo>
                  <a:cubicBezTo>
                    <a:pt x="1712" y="2260"/>
                    <a:pt x="1712" y="2260"/>
                    <a:pt x="1712" y="2260"/>
                  </a:cubicBezTo>
                  <a:cubicBezTo>
                    <a:pt x="1735" y="2260"/>
                    <a:pt x="1758" y="2283"/>
                    <a:pt x="1758" y="2306"/>
                  </a:cubicBezTo>
                  <a:cubicBezTo>
                    <a:pt x="1758" y="2306"/>
                    <a:pt x="1781" y="2306"/>
                    <a:pt x="1781" y="2328"/>
                  </a:cubicBezTo>
                  <a:cubicBezTo>
                    <a:pt x="1781" y="2328"/>
                    <a:pt x="1781" y="2328"/>
                    <a:pt x="1804" y="2351"/>
                  </a:cubicBezTo>
                  <a:cubicBezTo>
                    <a:pt x="1826" y="2374"/>
                    <a:pt x="1849" y="2397"/>
                    <a:pt x="1849" y="2420"/>
                  </a:cubicBezTo>
                  <a:cubicBezTo>
                    <a:pt x="1963" y="2534"/>
                    <a:pt x="2055" y="2648"/>
                    <a:pt x="2169" y="2762"/>
                  </a:cubicBezTo>
                  <a:cubicBezTo>
                    <a:pt x="2192" y="2785"/>
                    <a:pt x="2214" y="2785"/>
                    <a:pt x="2237" y="2785"/>
                  </a:cubicBezTo>
                  <a:cubicBezTo>
                    <a:pt x="2260" y="2785"/>
                    <a:pt x="2283" y="2762"/>
                    <a:pt x="2306" y="2739"/>
                  </a:cubicBezTo>
                  <a:cubicBezTo>
                    <a:pt x="2329" y="2716"/>
                    <a:pt x="2329" y="2694"/>
                    <a:pt x="2329" y="2671"/>
                  </a:cubicBezTo>
                  <a:cubicBezTo>
                    <a:pt x="2329" y="2648"/>
                    <a:pt x="2306" y="2625"/>
                    <a:pt x="2283" y="2602"/>
                  </a:cubicBezTo>
                  <a:cubicBezTo>
                    <a:pt x="2214" y="2511"/>
                    <a:pt x="2123" y="2420"/>
                    <a:pt x="2055" y="2351"/>
                  </a:cubicBezTo>
                  <a:cubicBezTo>
                    <a:pt x="2055" y="2328"/>
                    <a:pt x="2032" y="2328"/>
                    <a:pt x="2032" y="2306"/>
                  </a:cubicBezTo>
                  <a:lnTo>
                    <a:pt x="2009" y="2306"/>
                  </a:lnTo>
                  <a:lnTo>
                    <a:pt x="2009" y="2283"/>
                  </a:lnTo>
                  <a:cubicBezTo>
                    <a:pt x="1986" y="2283"/>
                    <a:pt x="1986" y="2260"/>
                    <a:pt x="1963" y="2260"/>
                  </a:cubicBezTo>
                  <a:cubicBezTo>
                    <a:pt x="1963" y="2260"/>
                    <a:pt x="1963" y="2237"/>
                    <a:pt x="1963" y="2237"/>
                  </a:cubicBezTo>
                  <a:cubicBezTo>
                    <a:pt x="1941" y="2237"/>
                    <a:pt x="1941" y="2214"/>
                    <a:pt x="1918" y="2191"/>
                  </a:cubicBezTo>
                  <a:lnTo>
                    <a:pt x="1872" y="2146"/>
                  </a:lnTo>
                  <a:cubicBezTo>
                    <a:pt x="1758" y="2009"/>
                    <a:pt x="1644" y="1872"/>
                    <a:pt x="1553" y="1758"/>
                  </a:cubicBezTo>
                  <a:cubicBezTo>
                    <a:pt x="1530" y="1758"/>
                    <a:pt x="1530" y="1758"/>
                    <a:pt x="1530" y="1735"/>
                  </a:cubicBezTo>
                  <a:cubicBezTo>
                    <a:pt x="1530" y="1735"/>
                    <a:pt x="1530" y="1735"/>
                    <a:pt x="1507" y="1712"/>
                  </a:cubicBezTo>
                  <a:cubicBezTo>
                    <a:pt x="1484" y="1689"/>
                    <a:pt x="1484" y="1666"/>
                    <a:pt x="1461" y="1644"/>
                  </a:cubicBezTo>
                  <a:lnTo>
                    <a:pt x="1438" y="1644"/>
                  </a:lnTo>
                  <a:cubicBezTo>
                    <a:pt x="1438" y="1644"/>
                    <a:pt x="1438" y="1621"/>
                    <a:pt x="1438" y="1621"/>
                  </a:cubicBezTo>
                  <a:cubicBezTo>
                    <a:pt x="1416" y="1598"/>
                    <a:pt x="1416" y="1598"/>
                    <a:pt x="1393" y="1575"/>
                  </a:cubicBezTo>
                  <a:cubicBezTo>
                    <a:pt x="1279" y="1438"/>
                    <a:pt x="1165" y="1301"/>
                    <a:pt x="1073" y="1187"/>
                  </a:cubicBezTo>
                  <a:cubicBezTo>
                    <a:pt x="1050" y="1164"/>
                    <a:pt x="1050" y="1142"/>
                    <a:pt x="1028" y="1142"/>
                  </a:cubicBezTo>
                  <a:cubicBezTo>
                    <a:pt x="1028" y="1119"/>
                    <a:pt x="1028" y="1119"/>
                    <a:pt x="1028" y="1119"/>
                  </a:cubicBezTo>
                  <a:lnTo>
                    <a:pt x="1005" y="1119"/>
                  </a:lnTo>
                  <a:cubicBezTo>
                    <a:pt x="982" y="1073"/>
                    <a:pt x="982" y="1050"/>
                    <a:pt x="959" y="1027"/>
                  </a:cubicBezTo>
                  <a:lnTo>
                    <a:pt x="913" y="1005"/>
                  </a:lnTo>
                  <a:cubicBezTo>
                    <a:pt x="891" y="959"/>
                    <a:pt x="891" y="936"/>
                    <a:pt x="868" y="913"/>
                  </a:cubicBezTo>
                  <a:lnTo>
                    <a:pt x="845" y="913"/>
                  </a:lnTo>
                  <a:cubicBezTo>
                    <a:pt x="822" y="868"/>
                    <a:pt x="776" y="799"/>
                    <a:pt x="731" y="753"/>
                  </a:cubicBezTo>
                  <a:cubicBezTo>
                    <a:pt x="708" y="731"/>
                    <a:pt x="708" y="731"/>
                    <a:pt x="708" y="708"/>
                  </a:cubicBezTo>
                  <a:cubicBezTo>
                    <a:pt x="685" y="708"/>
                    <a:pt x="685" y="685"/>
                    <a:pt x="685" y="685"/>
                  </a:cubicBezTo>
                  <a:lnTo>
                    <a:pt x="662" y="685"/>
                  </a:lnTo>
                  <a:lnTo>
                    <a:pt x="662" y="662"/>
                  </a:lnTo>
                  <a:cubicBezTo>
                    <a:pt x="662" y="662"/>
                    <a:pt x="640" y="639"/>
                    <a:pt x="640" y="639"/>
                  </a:cubicBezTo>
                  <a:cubicBezTo>
                    <a:pt x="640" y="617"/>
                    <a:pt x="617" y="617"/>
                    <a:pt x="617" y="617"/>
                  </a:cubicBezTo>
                  <a:cubicBezTo>
                    <a:pt x="617" y="594"/>
                    <a:pt x="617" y="594"/>
                    <a:pt x="617" y="594"/>
                  </a:cubicBezTo>
                  <a:cubicBezTo>
                    <a:pt x="594" y="594"/>
                    <a:pt x="594" y="594"/>
                    <a:pt x="594" y="571"/>
                  </a:cubicBezTo>
                  <a:cubicBezTo>
                    <a:pt x="571" y="548"/>
                    <a:pt x="571" y="525"/>
                    <a:pt x="548" y="502"/>
                  </a:cubicBezTo>
                  <a:cubicBezTo>
                    <a:pt x="525" y="502"/>
                    <a:pt x="525" y="502"/>
                    <a:pt x="525" y="480"/>
                  </a:cubicBezTo>
                  <a:cubicBezTo>
                    <a:pt x="525" y="480"/>
                    <a:pt x="503" y="480"/>
                    <a:pt x="503" y="457"/>
                  </a:cubicBezTo>
                  <a:cubicBezTo>
                    <a:pt x="480" y="434"/>
                    <a:pt x="480" y="411"/>
                    <a:pt x="457" y="411"/>
                  </a:cubicBezTo>
                  <a:cubicBezTo>
                    <a:pt x="457" y="388"/>
                    <a:pt x="457" y="388"/>
                    <a:pt x="457" y="388"/>
                  </a:cubicBezTo>
                  <a:cubicBezTo>
                    <a:pt x="366" y="274"/>
                    <a:pt x="274" y="160"/>
                    <a:pt x="183" y="46"/>
                  </a:cubicBezTo>
                  <a:cubicBezTo>
                    <a:pt x="160" y="0"/>
                    <a:pt x="137" y="0"/>
                    <a:pt x="115"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15"/>
            <p:cNvSpPr/>
            <p:nvPr/>
          </p:nvSpPr>
          <p:spPr>
            <a:xfrm>
              <a:off x="7127925" y="834325"/>
              <a:ext cx="95900" cy="114150"/>
            </a:xfrm>
            <a:custGeom>
              <a:avLst/>
              <a:gdLst/>
              <a:ahLst/>
              <a:cxnLst/>
              <a:rect l="l" t="t" r="r" b="b"/>
              <a:pathLst>
                <a:path w="3836" h="4566" extrusionOk="0">
                  <a:moveTo>
                    <a:pt x="115" y="0"/>
                  </a:moveTo>
                  <a:cubicBezTo>
                    <a:pt x="92" y="0"/>
                    <a:pt x="69" y="23"/>
                    <a:pt x="46" y="23"/>
                  </a:cubicBezTo>
                  <a:cubicBezTo>
                    <a:pt x="1" y="69"/>
                    <a:pt x="1" y="114"/>
                    <a:pt x="24" y="160"/>
                  </a:cubicBezTo>
                  <a:cubicBezTo>
                    <a:pt x="229" y="434"/>
                    <a:pt x="412" y="708"/>
                    <a:pt x="617" y="982"/>
                  </a:cubicBezTo>
                  <a:cubicBezTo>
                    <a:pt x="617" y="982"/>
                    <a:pt x="617" y="1004"/>
                    <a:pt x="617" y="1004"/>
                  </a:cubicBezTo>
                  <a:lnTo>
                    <a:pt x="640" y="1004"/>
                  </a:lnTo>
                  <a:cubicBezTo>
                    <a:pt x="663" y="1050"/>
                    <a:pt x="686" y="1073"/>
                    <a:pt x="708" y="1118"/>
                  </a:cubicBezTo>
                  <a:lnTo>
                    <a:pt x="731" y="1118"/>
                  </a:lnTo>
                  <a:cubicBezTo>
                    <a:pt x="868" y="1324"/>
                    <a:pt x="1005" y="1507"/>
                    <a:pt x="1165" y="1712"/>
                  </a:cubicBezTo>
                  <a:cubicBezTo>
                    <a:pt x="1210" y="1758"/>
                    <a:pt x="1233" y="1803"/>
                    <a:pt x="1279" y="1849"/>
                  </a:cubicBezTo>
                  <a:cubicBezTo>
                    <a:pt x="1279" y="1872"/>
                    <a:pt x="1302" y="1872"/>
                    <a:pt x="1302" y="1895"/>
                  </a:cubicBezTo>
                  <a:lnTo>
                    <a:pt x="1325" y="1895"/>
                  </a:lnTo>
                  <a:cubicBezTo>
                    <a:pt x="1370" y="1963"/>
                    <a:pt x="1416" y="2009"/>
                    <a:pt x="1462" y="2077"/>
                  </a:cubicBezTo>
                  <a:cubicBezTo>
                    <a:pt x="1462" y="2077"/>
                    <a:pt x="1462" y="2100"/>
                    <a:pt x="1484" y="2100"/>
                  </a:cubicBezTo>
                  <a:cubicBezTo>
                    <a:pt x="1644" y="2283"/>
                    <a:pt x="1804" y="2488"/>
                    <a:pt x="1964" y="2671"/>
                  </a:cubicBezTo>
                  <a:cubicBezTo>
                    <a:pt x="1987" y="2693"/>
                    <a:pt x="2009" y="2739"/>
                    <a:pt x="2032" y="2762"/>
                  </a:cubicBezTo>
                  <a:cubicBezTo>
                    <a:pt x="2032" y="2762"/>
                    <a:pt x="2055" y="2785"/>
                    <a:pt x="2055" y="2785"/>
                  </a:cubicBezTo>
                  <a:cubicBezTo>
                    <a:pt x="2169" y="2922"/>
                    <a:pt x="2306" y="3059"/>
                    <a:pt x="2420" y="3196"/>
                  </a:cubicBezTo>
                  <a:cubicBezTo>
                    <a:pt x="2443" y="3218"/>
                    <a:pt x="2443" y="3241"/>
                    <a:pt x="2466" y="3264"/>
                  </a:cubicBezTo>
                  <a:cubicBezTo>
                    <a:pt x="2489" y="3287"/>
                    <a:pt x="2534" y="3333"/>
                    <a:pt x="2557" y="3355"/>
                  </a:cubicBezTo>
                  <a:cubicBezTo>
                    <a:pt x="2557" y="3378"/>
                    <a:pt x="2580" y="3378"/>
                    <a:pt x="2580" y="3378"/>
                  </a:cubicBezTo>
                  <a:cubicBezTo>
                    <a:pt x="2580" y="3378"/>
                    <a:pt x="2580" y="3401"/>
                    <a:pt x="2580" y="3401"/>
                  </a:cubicBezTo>
                  <a:cubicBezTo>
                    <a:pt x="2694" y="3515"/>
                    <a:pt x="2808" y="3629"/>
                    <a:pt x="2922" y="3743"/>
                  </a:cubicBezTo>
                  <a:cubicBezTo>
                    <a:pt x="2922" y="3766"/>
                    <a:pt x="2945" y="3789"/>
                    <a:pt x="2968" y="3812"/>
                  </a:cubicBezTo>
                  <a:cubicBezTo>
                    <a:pt x="2991" y="3835"/>
                    <a:pt x="3014" y="3858"/>
                    <a:pt x="3037" y="3858"/>
                  </a:cubicBezTo>
                  <a:cubicBezTo>
                    <a:pt x="3037" y="3880"/>
                    <a:pt x="3037" y="3880"/>
                    <a:pt x="3037" y="3880"/>
                  </a:cubicBezTo>
                  <a:cubicBezTo>
                    <a:pt x="3059" y="3880"/>
                    <a:pt x="3059" y="3903"/>
                    <a:pt x="3059" y="3903"/>
                  </a:cubicBezTo>
                  <a:lnTo>
                    <a:pt x="3082" y="3903"/>
                  </a:lnTo>
                  <a:lnTo>
                    <a:pt x="3082" y="3926"/>
                  </a:lnTo>
                  <a:cubicBezTo>
                    <a:pt x="3173" y="4017"/>
                    <a:pt x="3288" y="4131"/>
                    <a:pt x="3379" y="4246"/>
                  </a:cubicBezTo>
                  <a:lnTo>
                    <a:pt x="3402" y="4246"/>
                  </a:lnTo>
                  <a:cubicBezTo>
                    <a:pt x="3402" y="4268"/>
                    <a:pt x="3425" y="4268"/>
                    <a:pt x="3447" y="4291"/>
                  </a:cubicBezTo>
                  <a:lnTo>
                    <a:pt x="3493" y="4360"/>
                  </a:lnTo>
                  <a:cubicBezTo>
                    <a:pt x="3516" y="4360"/>
                    <a:pt x="3516" y="4360"/>
                    <a:pt x="3516" y="4382"/>
                  </a:cubicBezTo>
                  <a:lnTo>
                    <a:pt x="3539" y="4382"/>
                  </a:lnTo>
                  <a:lnTo>
                    <a:pt x="3584" y="4428"/>
                  </a:lnTo>
                  <a:cubicBezTo>
                    <a:pt x="3584" y="4428"/>
                    <a:pt x="3584" y="4428"/>
                    <a:pt x="3584" y="4451"/>
                  </a:cubicBezTo>
                  <a:cubicBezTo>
                    <a:pt x="3584" y="4451"/>
                    <a:pt x="3607" y="4451"/>
                    <a:pt x="3607" y="4474"/>
                  </a:cubicBezTo>
                  <a:lnTo>
                    <a:pt x="3630" y="4474"/>
                  </a:lnTo>
                  <a:cubicBezTo>
                    <a:pt x="3653" y="4497"/>
                    <a:pt x="3653" y="4519"/>
                    <a:pt x="3676" y="4542"/>
                  </a:cubicBezTo>
                  <a:cubicBezTo>
                    <a:pt x="3698" y="4542"/>
                    <a:pt x="3721" y="4565"/>
                    <a:pt x="3744" y="4565"/>
                  </a:cubicBezTo>
                  <a:cubicBezTo>
                    <a:pt x="3767" y="4542"/>
                    <a:pt x="3790" y="4542"/>
                    <a:pt x="3813" y="4519"/>
                  </a:cubicBezTo>
                  <a:cubicBezTo>
                    <a:pt x="3835" y="4497"/>
                    <a:pt x="3835" y="4474"/>
                    <a:pt x="3835" y="4451"/>
                  </a:cubicBezTo>
                  <a:cubicBezTo>
                    <a:pt x="3835" y="4428"/>
                    <a:pt x="3813" y="4405"/>
                    <a:pt x="3790" y="4382"/>
                  </a:cubicBezTo>
                  <a:lnTo>
                    <a:pt x="3744" y="4337"/>
                  </a:lnTo>
                  <a:lnTo>
                    <a:pt x="3721" y="4314"/>
                  </a:lnTo>
                  <a:cubicBezTo>
                    <a:pt x="3721" y="4291"/>
                    <a:pt x="3698" y="4291"/>
                    <a:pt x="3698" y="4291"/>
                  </a:cubicBezTo>
                  <a:cubicBezTo>
                    <a:pt x="3698" y="4291"/>
                    <a:pt x="3698" y="4291"/>
                    <a:pt x="3698" y="4268"/>
                  </a:cubicBezTo>
                  <a:lnTo>
                    <a:pt x="3653" y="4246"/>
                  </a:lnTo>
                  <a:cubicBezTo>
                    <a:pt x="3630" y="4200"/>
                    <a:pt x="3584" y="4177"/>
                    <a:pt x="3562" y="4154"/>
                  </a:cubicBezTo>
                  <a:cubicBezTo>
                    <a:pt x="3562" y="4154"/>
                    <a:pt x="3562" y="4131"/>
                    <a:pt x="3562" y="4131"/>
                  </a:cubicBezTo>
                  <a:lnTo>
                    <a:pt x="3539" y="4131"/>
                  </a:lnTo>
                  <a:cubicBezTo>
                    <a:pt x="3539" y="4109"/>
                    <a:pt x="3516" y="4109"/>
                    <a:pt x="3516" y="4086"/>
                  </a:cubicBezTo>
                  <a:cubicBezTo>
                    <a:pt x="3470" y="4040"/>
                    <a:pt x="3425" y="3994"/>
                    <a:pt x="3379" y="3949"/>
                  </a:cubicBezTo>
                  <a:cubicBezTo>
                    <a:pt x="3379" y="3972"/>
                    <a:pt x="3379" y="3972"/>
                    <a:pt x="3379" y="3972"/>
                  </a:cubicBezTo>
                  <a:cubicBezTo>
                    <a:pt x="3333" y="3903"/>
                    <a:pt x="3288" y="3858"/>
                    <a:pt x="3219" y="3789"/>
                  </a:cubicBezTo>
                  <a:cubicBezTo>
                    <a:pt x="3219" y="3789"/>
                    <a:pt x="3196" y="3766"/>
                    <a:pt x="3196" y="3766"/>
                  </a:cubicBezTo>
                  <a:cubicBezTo>
                    <a:pt x="3173" y="3743"/>
                    <a:pt x="3173" y="3743"/>
                    <a:pt x="3173" y="3721"/>
                  </a:cubicBezTo>
                  <a:lnTo>
                    <a:pt x="3151" y="3721"/>
                  </a:lnTo>
                  <a:cubicBezTo>
                    <a:pt x="3151" y="3698"/>
                    <a:pt x="3128" y="3698"/>
                    <a:pt x="3128" y="3698"/>
                  </a:cubicBezTo>
                  <a:cubicBezTo>
                    <a:pt x="3128" y="3675"/>
                    <a:pt x="3105" y="3675"/>
                    <a:pt x="3105" y="3652"/>
                  </a:cubicBezTo>
                  <a:cubicBezTo>
                    <a:pt x="3082" y="3652"/>
                    <a:pt x="3082" y="3629"/>
                    <a:pt x="3059" y="3629"/>
                  </a:cubicBezTo>
                  <a:cubicBezTo>
                    <a:pt x="3059" y="3629"/>
                    <a:pt x="3059" y="3629"/>
                    <a:pt x="3059" y="3606"/>
                  </a:cubicBezTo>
                  <a:cubicBezTo>
                    <a:pt x="2945" y="3492"/>
                    <a:pt x="2831" y="3378"/>
                    <a:pt x="2717" y="3241"/>
                  </a:cubicBezTo>
                  <a:cubicBezTo>
                    <a:pt x="2694" y="3218"/>
                    <a:pt x="2648" y="3173"/>
                    <a:pt x="2626" y="3150"/>
                  </a:cubicBezTo>
                  <a:lnTo>
                    <a:pt x="2580" y="3081"/>
                  </a:lnTo>
                  <a:cubicBezTo>
                    <a:pt x="2443" y="2945"/>
                    <a:pt x="2329" y="2808"/>
                    <a:pt x="2215" y="2671"/>
                  </a:cubicBezTo>
                  <a:cubicBezTo>
                    <a:pt x="2169" y="2625"/>
                    <a:pt x="2146" y="2602"/>
                    <a:pt x="2124" y="2556"/>
                  </a:cubicBezTo>
                  <a:cubicBezTo>
                    <a:pt x="1964" y="2374"/>
                    <a:pt x="1804" y="2191"/>
                    <a:pt x="1644" y="1986"/>
                  </a:cubicBezTo>
                  <a:cubicBezTo>
                    <a:pt x="1576" y="1917"/>
                    <a:pt x="1507" y="1826"/>
                    <a:pt x="1439" y="1735"/>
                  </a:cubicBezTo>
                  <a:cubicBezTo>
                    <a:pt x="1393" y="1689"/>
                    <a:pt x="1370" y="1643"/>
                    <a:pt x="1325" y="1598"/>
                  </a:cubicBezTo>
                  <a:cubicBezTo>
                    <a:pt x="1325" y="1575"/>
                    <a:pt x="1302" y="1575"/>
                    <a:pt x="1302" y="1575"/>
                  </a:cubicBezTo>
                  <a:cubicBezTo>
                    <a:pt x="1165" y="1392"/>
                    <a:pt x="1028" y="1210"/>
                    <a:pt x="868" y="1004"/>
                  </a:cubicBezTo>
                  <a:cubicBezTo>
                    <a:pt x="868" y="1004"/>
                    <a:pt x="868" y="1004"/>
                    <a:pt x="868" y="982"/>
                  </a:cubicBezTo>
                  <a:cubicBezTo>
                    <a:pt x="845" y="959"/>
                    <a:pt x="800" y="913"/>
                    <a:pt x="777" y="890"/>
                  </a:cubicBezTo>
                  <a:cubicBezTo>
                    <a:pt x="777" y="867"/>
                    <a:pt x="777" y="867"/>
                    <a:pt x="754" y="867"/>
                  </a:cubicBezTo>
                  <a:cubicBezTo>
                    <a:pt x="571" y="593"/>
                    <a:pt x="366" y="320"/>
                    <a:pt x="183" y="46"/>
                  </a:cubicBezTo>
                  <a:cubicBezTo>
                    <a:pt x="161" y="23"/>
                    <a:pt x="138" y="0"/>
                    <a:pt x="115"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15"/>
            <p:cNvSpPr/>
            <p:nvPr/>
          </p:nvSpPr>
          <p:spPr>
            <a:xfrm>
              <a:off x="6971575" y="972975"/>
              <a:ext cx="256800" cy="257375"/>
            </a:xfrm>
            <a:custGeom>
              <a:avLst/>
              <a:gdLst/>
              <a:ahLst/>
              <a:cxnLst/>
              <a:rect l="l" t="t" r="r" b="b"/>
              <a:pathLst>
                <a:path w="10272" h="10295" extrusionOk="0">
                  <a:moveTo>
                    <a:pt x="9679" y="1"/>
                  </a:moveTo>
                  <a:cubicBezTo>
                    <a:pt x="9679" y="46"/>
                    <a:pt x="9656" y="69"/>
                    <a:pt x="9633" y="115"/>
                  </a:cubicBezTo>
                  <a:cubicBezTo>
                    <a:pt x="9633" y="138"/>
                    <a:pt x="9610" y="160"/>
                    <a:pt x="9587" y="183"/>
                  </a:cubicBezTo>
                  <a:cubicBezTo>
                    <a:pt x="9633" y="206"/>
                    <a:pt x="9656" y="206"/>
                    <a:pt x="9679" y="229"/>
                  </a:cubicBezTo>
                  <a:cubicBezTo>
                    <a:pt x="9679" y="252"/>
                    <a:pt x="9679" y="252"/>
                    <a:pt x="9701" y="252"/>
                  </a:cubicBezTo>
                  <a:lnTo>
                    <a:pt x="9679" y="252"/>
                  </a:lnTo>
                  <a:cubicBezTo>
                    <a:pt x="9747" y="297"/>
                    <a:pt x="9816" y="366"/>
                    <a:pt x="9861" y="411"/>
                  </a:cubicBezTo>
                  <a:cubicBezTo>
                    <a:pt x="9907" y="480"/>
                    <a:pt x="9930" y="548"/>
                    <a:pt x="9975" y="617"/>
                  </a:cubicBezTo>
                  <a:cubicBezTo>
                    <a:pt x="9998" y="731"/>
                    <a:pt x="10021" y="822"/>
                    <a:pt x="10044" y="936"/>
                  </a:cubicBezTo>
                  <a:cubicBezTo>
                    <a:pt x="10044" y="1096"/>
                    <a:pt x="10044" y="1256"/>
                    <a:pt x="10021" y="1416"/>
                  </a:cubicBezTo>
                  <a:lnTo>
                    <a:pt x="10021" y="1439"/>
                  </a:lnTo>
                  <a:cubicBezTo>
                    <a:pt x="9952" y="1781"/>
                    <a:pt x="9838" y="2101"/>
                    <a:pt x="9701" y="2397"/>
                  </a:cubicBezTo>
                  <a:cubicBezTo>
                    <a:pt x="9587" y="2717"/>
                    <a:pt x="9427" y="3014"/>
                    <a:pt x="9245" y="3287"/>
                  </a:cubicBezTo>
                  <a:cubicBezTo>
                    <a:pt x="8971" y="3767"/>
                    <a:pt x="8651" y="4223"/>
                    <a:pt x="8309" y="4634"/>
                  </a:cubicBezTo>
                  <a:cubicBezTo>
                    <a:pt x="7989" y="5045"/>
                    <a:pt x="7647" y="5410"/>
                    <a:pt x="7282" y="5798"/>
                  </a:cubicBezTo>
                  <a:cubicBezTo>
                    <a:pt x="7099" y="5981"/>
                    <a:pt x="6917" y="6163"/>
                    <a:pt x="6711" y="6346"/>
                  </a:cubicBezTo>
                  <a:cubicBezTo>
                    <a:pt x="6529" y="6506"/>
                    <a:pt x="6346" y="6666"/>
                    <a:pt x="6163" y="6848"/>
                  </a:cubicBezTo>
                  <a:cubicBezTo>
                    <a:pt x="5456" y="7487"/>
                    <a:pt x="4748" y="8126"/>
                    <a:pt x="3972" y="8674"/>
                  </a:cubicBezTo>
                  <a:cubicBezTo>
                    <a:pt x="3949" y="8697"/>
                    <a:pt x="3949" y="8697"/>
                    <a:pt x="3949" y="8697"/>
                  </a:cubicBezTo>
                  <a:cubicBezTo>
                    <a:pt x="3310" y="9154"/>
                    <a:pt x="2626" y="9587"/>
                    <a:pt x="1895" y="9861"/>
                  </a:cubicBezTo>
                  <a:lnTo>
                    <a:pt x="1918" y="9861"/>
                  </a:lnTo>
                  <a:cubicBezTo>
                    <a:pt x="1758" y="9907"/>
                    <a:pt x="1621" y="9952"/>
                    <a:pt x="1461" y="9998"/>
                  </a:cubicBezTo>
                  <a:cubicBezTo>
                    <a:pt x="1302" y="10044"/>
                    <a:pt x="1165" y="10089"/>
                    <a:pt x="1005" y="10089"/>
                  </a:cubicBezTo>
                  <a:cubicBezTo>
                    <a:pt x="959" y="10101"/>
                    <a:pt x="914" y="10106"/>
                    <a:pt x="868" y="10106"/>
                  </a:cubicBezTo>
                  <a:cubicBezTo>
                    <a:pt x="822" y="10106"/>
                    <a:pt x="777" y="10101"/>
                    <a:pt x="731" y="10089"/>
                  </a:cubicBezTo>
                  <a:cubicBezTo>
                    <a:pt x="663" y="10089"/>
                    <a:pt x="617" y="10067"/>
                    <a:pt x="548" y="10044"/>
                  </a:cubicBezTo>
                  <a:cubicBezTo>
                    <a:pt x="503" y="10021"/>
                    <a:pt x="480" y="9998"/>
                    <a:pt x="434" y="9975"/>
                  </a:cubicBezTo>
                  <a:cubicBezTo>
                    <a:pt x="389" y="9930"/>
                    <a:pt x="366" y="9907"/>
                    <a:pt x="320" y="9861"/>
                  </a:cubicBezTo>
                  <a:cubicBezTo>
                    <a:pt x="297" y="9815"/>
                    <a:pt x="275" y="9770"/>
                    <a:pt x="252" y="9724"/>
                  </a:cubicBezTo>
                  <a:cubicBezTo>
                    <a:pt x="229" y="9656"/>
                    <a:pt x="229" y="9587"/>
                    <a:pt x="206" y="9519"/>
                  </a:cubicBezTo>
                  <a:cubicBezTo>
                    <a:pt x="206" y="9427"/>
                    <a:pt x="206" y="9336"/>
                    <a:pt x="229" y="9222"/>
                  </a:cubicBezTo>
                  <a:cubicBezTo>
                    <a:pt x="252" y="9108"/>
                    <a:pt x="275" y="8971"/>
                    <a:pt x="320" y="8857"/>
                  </a:cubicBezTo>
                  <a:cubicBezTo>
                    <a:pt x="366" y="8765"/>
                    <a:pt x="411" y="8697"/>
                    <a:pt x="457" y="8606"/>
                  </a:cubicBezTo>
                  <a:cubicBezTo>
                    <a:pt x="480" y="8583"/>
                    <a:pt x="480" y="8514"/>
                    <a:pt x="434" y="8492"/>
                  </a:cubicBezTo>
                  <a:cubicBezTo>
                    <a:pt x="434" y="8492"/>
                    <a:pt x="434" y="8492"/>
                    <a:pt x="411" y="8514"/>
                  </a:cubicBezTo>
                  <a:lnTo>
                    <a:pt x="389" y="8514"/>
                  </a:lnTo>
                  <a:cubicBezTo>
                    <a:pt x="343" y="8560"/>
                    <a:pt x="275" y="8606"/>
                    <a:pt x="229" y="8629"/>
                  </a:cubicBezTo>
                  <a:cubicBezTo>
                    <a:pt x="160" y="8765"/>
                    <a:pt x="92" y="8902"/>
                    <a:pt x="69" y="9039"/>
                  </a:cubicBezTo>
                  <a:cubicBezTo>
                    <a:pt x="46" y="9131"/>
                    <a:pt x="23" y="9222"/>
                    <a:pt x="23" y="9313"/>
                  </a:cubicBezTo>
                  <a:cubicBezTo>
                    <a:pt x="1" y="9382"/>
                    <a:pt x="1" y="9473"/>
                    <a:pt x="23" y="9564"/>
                  </a:cubicBezTo>
                  <a:cubicBezTo>
                    <a:pt x="23" y="9633"/>
                    <a:pt x="46" y="9724"/>
                    <a:pt x="69" y="9793"/>
                  </a:cubicBezTo>
                  <a:cubicBezTo>
                    <a:pt x="92" y="9815"/>
                    <a:pt x="92" y="9861"/>
                    <a:pt x="115" y="9884"/>
                  </a:cubicBezTo>
                  <a:cubicBezTo>
                    <a:pt x="138" y="9930"/>
                    <a:pt x="160" y="9952"/>
                    <a:pt x="183" y="9998"/>
                  </a:cubicBezTo>
                  <a:cubicBezTo>
                    <a:pt x="275" y="10112"/>
                    <a:pt x="434" y="10203"/>
                    <a:pt x="571" y="10249"/>
                  </a:cubicBezTo>
                  <a:cubicBezTo>
                    <a:pt x="663" y="10272"/>
                    <a:pt x="754" y="10295"/>
                    <a:pt x="822" y="10295"/>
                  </a:cubicBezTo>
                  <a:cubicBezTo>
                    <a:pt x="936" y="10295"/>
                    <a:pt x="1051" y="10295"/>
                    <a:pt x="1165" y="10272"/>
                  </a:cubicBezTo>
                  <a:cubicBezTo>
                    <a:pt x="1279" y="10249"/>
                    <a:pt x="1393" y="10226"/>
                    <a:pt x="1507" y="10181"/>
                  </a:cubicBezTo>
                  <a:cubicBezTo>
                    <a:pt x="1621" y="10158"/>
                    <a:pt x="1758" y="10112"/>
                    <a:pt x="1872" y="10067"/>
                  </a:cubicBezTo>
                  <a:cubicBezTo>
                    <a:pt x="2374" y="9884"/>
                    <a:pt x="2831" y="9656"/>
                    <a:pt x="3287" y="9382"/>
                  </a:cubicBezTo>
                  <a:cubicBezTo>
                    <a:pt x="3744" y="9085"/>
                    <a:pt x="4178" y="8765"/>
                    <a:pt x="4611" y="8423"/>
                  </a:cubicBezTo>
                  <a:cubicBezTo>
                    <a:pt x="5022" y="8104"/>
                    <a:pt x="5433" y="7761"/>
                    <a:pt x="5844" y="7396"/>
                  </a:cubicBezTo>
                  <a:cubicBezTo>
                    <a:pt x="6027" y="7236"/>
                    <a:pt x="6209" y="7076"/>
                    <a:pt x="6392" y="6894"/>
                  </a:cubicBezTo>
                  <a:cubicBezTo>
                    <a:pt x="6597" y="6711"/>
                    <a:pt x="6803" y="6529"/>
                    <a:pt x="7008" y="6346"/>
                  </a:cubicBezTo>
                  <a:cubicBezTo>
                    <a:pt x="7419" y="5935"/>
                    <a:pt x="7807" y="5524"/>
                    <a:pt x="8195" y="5091"/>
                  </a:cubicBezTo>
                  <a:cubicBezTo>
                    <a:pt x="8560" y="4657"/>
                    <a:pt x="8902" y="4200"/>
                    <a:pt x="9222" y="3721"/>
                  </a:cubicBezTo>
                  <a:cubicBezTo>
                    <a:pt x="9427" y="3379"/>
                    <a:pt x="9633" y="3036"/>
                    <a:pt x="9793" y="2694"/>
                  </a:cubicBezTo>
                  <a:cubicBezTo>
                    <a:pt x="9952" y="2352"/>
                    <a:pt x="10089" y="1986"/>
                    <a:pt x="10181" y="1598"/>
                  </a:cubicBezTo>
                  <a:cubicBezTo>
                    <a:pt x="10249" y="1279"/>
                    <a:pt x="10272" y="891"/>
                    <a:pt x="10158" y="571"/>
                  </a:cubicBezTo>
                  <a:cubicBezTo>
                    <a:pt x="10112" y="434"/>
                    <a:pt x="10021" y="320"/>
                    <a:pt x="9930" y="206"/>
                  </a:cubicBezTo>
                  <a:cubicBezTo>
                    <a:pt x="9861" y="138"/>
                    <a:pt x="9770" y="69"/>
                    <a:pt x="9679"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15"/>
            <p:cNvSpPr/>
            <p:nvPr/>
          </p:nvSpPr>
          <p:spPr>
            <a:xfrm>
              <a:off x="7222075" y="1008350"/>
              <a:ext cx="25" cy="25"/>
            </a:xfrm>
            <a:custGeom>
              <a:avLst/>
              <a:gdLst/>
              <a:ahLst/>
              <a:cxnLst/>
              <a:rect l="l" t="t" r="r" b="b"/>
              <a:pathLst>
                <a:path w="1" h="1" extrusionOk="0">
                  <a:moveTo>
                    <a:pt x="1" y="1"/>
                  </a:move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15"/>
            <p:cNvSpPr/>
            <p:nvPr/>
          </p:nvSpPr>
          <p:spPr>
            <a:xfrm>
              <a:off x="6979575" y="12195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15"/>
            <p:cNvSpPr/>
            <p:nvPr/>
          </p:nvSpPr>
          <p:spPr>
            <a:xfrm>
              <a:off x="7213525" y="978675"/>
              <a:ext cx="25" cy="25"/>
            </a:xfrm>
            <a:custGeom>
              <a:avLst/>
              <a:gdLst/>
              <a:ahLst/>
              <a:cxnLst/>
              <a:rect l="l" t="t" r="r" b="b"/>
              <a:pathLst>
                <a:path w="1" h="1" extrusionOk="0">
                  <a:moveTo>
                    <a:pt x="1" y="1"/>
                  </a:moveTo>
                  <a:lnTo>
                    <a:pt x="1" y="1"/>
                  </a:ln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15"/>
            <p:cNvSpPr/>
            <p:nvPr/>
          </p:nvSpPr>
          <p:spPr>
            <a:xfrm>
              <a:off x="7213525" y="97867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15"/>
            <p:cNvSpPr/>
            <p:nvPr/>
          </p:nvSpPr>
          <p:spPr>
            <a:xfrm>
              <a:off x="7222075" y="1008350"/>
              <a:ext cx="25" cy="600"/>
            </a:xfrm>
            <a:custGeom>
              <a:avLst/>
              <a:gdLst/>
              <a:ahLst/>
              <a:cxnLst/>
              <a:rect l="l" t="t" r="r" b="b"/>
              <a:pathLst>
                <a:path w="1" h="24" extrusionOk="0">
                  <a:moveTo>
                    <a:pt x="1" y="24"/>
                  </a:moveTo>
                  <a:cubicBezTo>
                    <a:pt x="1" y="24"/>
                    <a:pt x="1" y="24"/>
                    <a:pt x="1" y="24"/>
                  </a:cubicBezTo>
                  <a:lnTo>
                    <a:pt x="1" y="1"/>
                  </a:lnTo>
                  <a:cubicBezTo>
                    <a:pt x="1" y="24"/>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15"/>
            <p:cNvSpPr/>
            <p:nvPr/>
          </p:nvSpPr>
          <p:spPr>
            <a:xfrm>
              <a:off x="7222075" y="100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15"/>
            <p:cNvSpPr/>
            <p:nvPr/>
          </p:nvSpPr>
          <p:spPr>
            <a:xfrm>
              <a:off x="7019500" y="12195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15"/>
            <p:cNvSpPr/>
            <p:nvPr/>
          </p:nvSpPr>
          <p:spPr>
            <a:xfrm>
              <a:off x="7018375" y="1049450"/>
              <a:ext cx="132400" cy="121550"/>
            </a:xfrm>
            <a:custGeom>
              <a:avLst/>
              <a:gdLst/>
              <a:ahLst/>
              <a:cxnLst/>
              <a:rect l="l" t="t" r="r" b="b"/>
              <a:pathLst>
                <a:path w="5296" h="4862" extrusionOk="0">
                  <a:moveTo>
                    <a:pt x="5296" y="0"/>
                  </a:moveTo>
                  <a:lnTo>
                    <a:pt x="5296" y="0"/>
                  </a:lnTo>
                  <a:cubicBezTo>
                    <a:pt x="5182" y="114"/>
                    <a:pt x="5068" y="206"/>
                    <a:pt x="4953" y="297"/>
                  </a:cubicBezTo>
                  <a:cubicBezTo>
                    <a:pt x="4839" y="571"/>
                    <a:pt x="4679" y="822"/>
                    <a:pt x="4520" y="1073"/>
                  </a:cubicBezTo>
                  <a:cubicBezTo>
                    <a:pt x="3926" y="2054"/>
                    <a:pt x="3150" y="2899"/>
                    <a:pt x="2306" y="3675"/>
                  </a:cubicBezTo>
                  <a:cubicBezTo>
                    <a:pt x="2123" y="3835"/>
                    <a:pt x="1963" y="3995"/>
                    <a:pt x="1781" y="4154"/>
                  </a:cubicBezTo>
                  <a:cubicBezTo>
                    <a:pt x="1598" y="4314"/>
                    <a:pt x="1438" y="4451"/>
                    <a:pt x="1233" y="4542"/>
                  </a:cubicBezTo>
                  <a:cubicBezTo>
                    <a:pt x="1164" y="4588"/>
                    <a:pt x="1073" y="4634"/>
                    <a:pt x="982" y="4657"/>
                  </a:cubicBezTo>
                  <a:lnTo>
                    <a:pt x="822" y="4657"/>
                  </a:lnTo>
                  <a:cubicBezTo>
                    <a:pt x="754" y="4657"/>
                    <a:pt x="708" y="4657"/>
                    <a:pt x="662" y="4634"/>
                  </a:cubicBezTo>
                  <a:cubicBezTo>
                    <a:pt x="594" y="4611"/>
                    <a:pt x="548" y="4588"/>
                    <a:pt x="502" y="4565"/>
                  </a:cubicBezTo>
                  <a:cubicBezTo>
                    <a:pt x="411" y="4520"/>
                    <a:pt x="343" y="4451"/>
                    <a:pt x="297" y="4383"/>
                  </a:cubicBezTo>
                  <a:cubicBezTo>
                    <a:pt x="251" y="4337"/>
                    <a:pt x="206" y="4291"/>
                    <a:pt x="160" y="4223"/>
                  </a:cubicBezTo>
                  <a:cubicBezTo>
                    <a:pt x="114" y="4268"/>
                    <a:pt x="69" y="4314"/>
                    <a:pt x="0" y="4337"/>
                  </a:cubicBezTo>
                  <a:cubicBezTo>
                    <a:pt x="137" y="4520"/>
                    <a:pt x="297" y="4702"/>
                    <a:pt x="502" y="4793"/>
                  </a:cubicBezTo>
                  <a:cubicBezTo>
                    <a:pt x="594" y="4839"/>
                    <a:pt x="685" y="4839"/>
                    <a:pt x="776" y="4862"/>
                  </a:cubicBezTo>
                  <a:cubicBezTo>
                    <a:pt x="868" y="4862"/>
                    <a:pt x="959" y="4839"/>
                    <a:pt x="1073" y="4816"/>
                  </a:cubicBezTo>
                  <a:cubicBezTo>
                    <a:pt x="1164" y="4793"/>
                    <a:pt x="1256" y="4771"/>
                    <a:pt x="1324" y="4725"/>
                  </a:cubicBezTo>
                  <a:cubicBezTo>
                    <a:pt x="1438" y="4657"/>
                    <a:pt x="1530" y="4611"/>
                    <a:pt x="1621" y="4542"/>
                  </a:cubicBezTo>
                  <a:cubicBezTo>
                    <a:pt x="1826" y="4383"/>
                    <a:pt x="1986" y="4223"/>
                    <a:pt x="2169" y="4063"/>
                  </a:cubicBezTo>
                  <a:cubicBezTo>
                    <a:pt x="2374" y="3880"/>
                    <a:pt x="2580" y="3698"/>
                    <a:pt x="2762" y="3515"/>
                  </a:cubicBezTo>
                  <a:cubicBezTo>
                    <a:pt x="2968" y="3310"/>
                    <a:pt x="3150" y="3127"/>
                    <a:pt x="3333" y="2922"/>
                  </a:cubicBezTo>
                  <a:cubicBezTo>
                    <a:pt x="3721" y="2534"/>
                    <a:pt x="4063" y="2100"/>
                    <a:pt x="4383" y="1666"/>
                  </a:cubicBezTo>
                  <a:cubicBezTo>
                    <a:pt x="4748" y="1141"/>
                    <a:pt x="5068" y="594"/>
                    <a:pt x="5296"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15"/>
            <p:cNvSpPr/>
            <p:nvPr/>
          </p:nvSpPr>
          <p:spPr>
            <a:xfrm>
              <a:off x="7131350" y="10762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15"/>
            <p:cNvSpPr/>
            <p:nvPr/>
          </p:nvSpPr>
          <p:spPr>
            <a:xfrm>
              <a:off x="7076000" y="1140750"/>
              <a:ext cx="600" cy="600"/>
            </a:xfrm>
            <a:custGeom>
              <a:avLst/>
              <a:gdLst/>
              <a:ahLst/>
              <a:cxnLst/>
              <a:rect l="l" t="t" r="r" b="b"/>
              <a:pathLst>
                <a:path w="24" h="24" extrusionOk="0">
                  <a:moveTo>
                    <a:pt x="1" y="23"/>
                  </a:moveTo>
                  <a:cubicBezTo>
                    <a:pt x="1" y="23"/>
                    <a:pt x="23" y="23"/>
                    <a:pt x="23" y="0"/>
                  </a:cubicBezTo>
                  <a:cubicBezTo>
                    <a:pt x="23" y="23"/>
                    <a:pt x="1" y="23"/>
                    <a:pt x="1" y="23"/>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15"/>
            <p:cNvSpPr/>
            <p:nvPr/>
          </p:nvSpPr>
          <p:spPr>
            <a:xfrm>
              <a:off x="7076000" y="11413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15"/>
            <p:cNvSpPr/>
            <p:nvPr/>
          </p:nvSpPr>
          <p:spPr>
            <a:xfrm>
              <a:off x="7171300" y="814350"/>
              <a:ext cx="93025" cy="91550"/>
            </a:xfrm>
            <a:custGeom>
              <a:avLst/>
              <a:gdLst/>
              <a:ahLst/>
              <a:cxnLst/>
              <a:rect l="l" t="t" r="r" b="b"/>
              <a:pathLst>
                <a:path w="3721" h="3662" extrusionOk="0">
                  <a:moveTo>
                    <a:pt x="3356" y="1004"/>
                  </a:moveTo>
                  <a:cubicBezTo>
                    <a:pt x="3356" y="1023"/>
                    <a:pt x="3356" y="1027"/>
                    <a:pt x="3369" y="1027"/>
                  </a:cubicBezTo>
                  <a:lnTo>
                    <a:pt x="3369" y="1027"/>
                  </a:lnTo>
                  <a:cubicBezTo>
                    <a:pt x="3365" y="1020"/>
                    <a:pt x="3360" y="1012"/>
                    <a:pt x="3356" y="1004"/>
                  </a:cubicBezTo>
                  <a:close/>
                  <a:moveTo>
                    <a:pt x="2009" y="0"/>
                  </a:moveTo>
                  <a:cubicBezTo>
                    <a:pt x="1849" y="0"/>
                    <a:pt x="1667" y="46"/>
                    <a:pt x="1484" y="91"/>
                  </a:cubicBezTo>
                  <a:cubicBezTo>
                    <a:pt x="1210" y="160"/>
                    <a:pt x="936" y="320"/>
                    <a:pt x="708" y="479"/>
                  </a:cubicBezTo>
                  <a:cubicBezTo>
                    <a:pt x="457" y="639"/>
                    <a:pt x="229" y="845"/>
                    <a:pt x="23" y="1050"/>
                  </a:cubicBezTo>
                  <a:cubicBezTo>
                    <a:pt x="23" y="1073"/>
                    <a:pt x="0" y="1096"/>
                    <a:pt x="23" y="1119"/>
                  </a:cubicBezTo>
                  <a:cubicBezTo>
                    <a:pt x="23" y="1141"/>
                    <a:pt x="23" y="1164"/>
                    <a:pt x="46" y="1187"/>
                  </a:cubicBezTo>
                  <a:cubicBezTo>
                    <a:pt x="69" y="1210"/>
                    <a:pt x="92" y="1210"/>
                    <a:pt x="115" y="1210"/>
                  </a:cubicBezTo>
                  <a:cubicBezTo>
                    <a:pt x="137" y="1210"/>
                    <a:pt x="160" y="1187"/>
                    <a:pt x="183" y="1164"/>
                  </a:cubicBezTo>
                  <a:cubicBezTo>
                    <a:pt x="229" y="1141"/>
                    <a:pt x="252" y="1096"/>
                    <a:pt x="297" y="1073"/>
                  </a:cubicBezTo>
                  <a:cubicBezTo>
                    <a:pt x="525" y="845"/>
                    <a:pt x="799" y="639"/>
                    <a:pt x="1096" y="457"/>
                  </a:cubicBezTo>
                  <a:cubicBezTo>
                    <a:pt x="1256" y="365"/>
                    <a:pt x="1438" y="297"/>
                    <a:pt x="1621" y="251"/>
                  </a:cubicBezTo>
                  <a:cubicBezTo>
                    <a:pt x="1781" y="228"/>
                    <a:pt x="1918" y="206"/>
                    <a:pt x="2055" y="206"/>
                  </a:cubicBezTo>
                  <a:cubicBezTo>
                    <a:pt x="2169" y="206"/>
                    <a:pt x="2283" y="228"/>
                    <a:pt x="2397" y="251"/>
                  </a:cubicBezTo>
                  <a:cubicBezTo>
                    <a:pt x="2534" y="297"/>
                    <a:pt x="2671" y="365"/>
                    <a:pt x="2785" y="434"/>
                  </a:cubicBezTo>
                  <a:cubicBezTo>
                    <a:pt x="2922" y="502"/>
                    <a:pt x="3036" y="594"/>
                    <a:pt x="3128" y="708"/>
                  </a:cubicBezTo>
                  <a:lnTo>
                    <a:pt x="3128" y="685"/>
                  </a:lnTo>
                  <a:cubicBezTo>
                    <a:pt x="3219" y="799"/>
                    <a:pt x="3310" y="913"/>
                    <a:pt x="3379" y="1027"/>
                  </a:cubicBezTo>
                  <a:cubicBezTo>
                    <a:pt x="3375" y="1027"/>
                    <a:pt x="3372" y="1027"/>
                    <a:pt x="3369" y="1027"/>
                  </a:cubicBezTo>
                  <a:lnTo>
                    <a:pt x="3369" y="1027"/>
                  </a:lnTo>
                  <a:cubicBezTo>
                    <a:pt x="3427" y="1134"/>
                    <a:pt x="3450" y="1240"/>
                    <a:pt x="3493" y="1347"/>
                  </a:cubicBezTo>
                  <a:cubicBezTo>
                    <a:pt x="3516" y="1438"/>
                    <a:pt x="3516" y="1529"/>
                    <a:pt x="3516" y="1644"/>
                  </a:cubicBezTo>
                  <a:cubicBezTo>
                    <a:pt x="3516" y="1735"/>
                    <a:pt x="3493" y="1826"/>
                    <a:pt x="3470" y="1940"/>
                  </a:cubicBezTo>
                  <a:cubicBezTo>
                    <a:pt x="3424" y="2054"/>
                    <a:pt x="3379" y="2169"/>
                    <a:pt x="3310" y="2283"/>
                  </a:cubicBezTo>
                  <a:cubicBezTo>
                    <a:pt x="3196" y="2488"/>
                    <a:pt x="3013" y="2671"/>
                    <a:pt x="2854" y="2853"/>
                  </a:cubicBezTo>
                  <a:lnTo>
                    <a:pt x="2831" y="2853"/>
                  </a:lnTo>
                  <a:cubicBezTo>
                    <a:pt x="2603" y="3082"/>
                    <a:pt x="2351" y="3287"/>
                    <a:pt x="2100" y="3492"/>
                  </a:cubicBezTo>
                  <a:cubicBezTo>
                    <a:pt x="2055" y="3515"/>
                    <a:pt x="2055" y="3584"/>
                    <a:pt x="2078" y="3629"/>
                  </a:cubicBezTo>
                  <a:cubicBezTo>
                    <a:pt x="2094" y="3646"/>
                    <a:pt x="2133" y="3662"/>
                    <a:pt x="2170" y="3662"/>
                  </a:cubicBezTo>
                  <a:cubicBezTo>
                    <a:pt x="2186" y="3662"/>
                    <a:pt x="2201" y="3659"/>
                    <a:pt x="2215" y="3652"/>
                  </a:cubicBezTo>
                  <a:cubicBezTo>
                    <a:pt x="2603" y="3333"/>
                    <a:pt x="2991" y="3013"/>
                    <a:pt x="3310" y="2625"/>
                  </a:cubicBezTo>
                  <a:cubicBezTo>
                    <a:pt x="3470" y="2442"/>
                    <a:pt x="3584" y="2214"/>
                    <a:pt x="3653" y="1986"/>
                  </a:cubicBezTo>
                  <a:cubicBezTo>
                    <a:pt x="3721" y="1781"/>
                    <a:pt x="3721" y="1552"/>
                    <a:pt x="3675" y="1324"/>
                  </a:cubicBezTo>
                  <a:cubicBezTo>
                    <a:pt x="3584" y="890"/>
                    <a:pt x="3287" y="525"/>
                    <a:pt x="2922" y="274"/>
                  </a:cubicBezTo>
                  <a:cubicBezTo>
                    <a:pt x="2717" y="160"/>
                    <a:pt x="2488" y="69"/>
                    <a:pt x="2237" y="23"/>
                  </a:cubicBezTo>
                  <a:cubicBezTo>
                    <a:pt x="2169" y="23"/>
                    <a:pt x="2100" y="0"/>
                    <a:pt x="2009"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15"/>
            <p:cNvSpPr/>
            <p:nvPr/>
          </p:nvSpPr>
          <p:spPr>
            <a:xfrm>
              <a:off x="6585825" y="1334750"/>
              <a:ext cx="43400" cy="42125"/>
            </a:xfrm>
            <a:custGeom>
              <a:avLst/>
              <a:gdLst/>
              <a:ahLst/>
              <a:cxnLst/>
              <a:rect l="l" t="t" r="r" b="b"/>
              <a:pathLst>
                <a:path w="1736" h="1685" extrusionOk="0">
                  <a:moveTo>
                    <a:pt x="731" y="1"/>
                  </a:moveTo>
                  <a:cubicBezTo>
                    <a:pt x="708" y="1"/>
                    <a:pt x="685" y="24"/>
                    <a:pt x="685" y="46"/>
                  </a:cubicBezTo>
                  <a:cubicBezTo>
                    <a:pt x="480" y="252"/>
                    <a:pt x="297" y="480"/>
                    <a:pt x="160" y="731"/>
                  </a:cubicBezTo>
                  <a:cubicBezTo>
                    <a:pt x="92" y="868"/>
                    <a:pt x="24" y="1005"/>
                    <a:pt x="1" y="1165"/>
                  </a:cubicBezTo>
                  <a:cubicBezTo>
                    <a:pt x="1" y="1302"/>
                    <a:pt x="24" y="1416"/>
                    <a:pt x="115" y="1530"/>
                  </a:cubicBezTo>
                  <a:cubicBezTo>
                    <a:pt x="218" y="1644"/>
                    <a:pt x="355" y="1684"/>
                    <a:pt x="497" y="1684"/>
                  </a:cubicBezTo>
                  <a:cubicBezTo>
                    <a:pt x="640" y="1684"/>
                    <a:pt x="788" y="1644"/>
                    <a:pt x="914" y="1599"/>
                  </a:cubicBezTo>
                  <a:cubicBezTo>
                    <a:pt x="1074" y="1530"/>
                    <a:pt x="1210" y="1462"/>
                    <a:pt x="1347" y="1370"/>
                  </a:cubicBezTo>
                  <a:cubicBezTo>
                    <a:pt x="1462" y="1325"/>
                    <a:pt x="1553" y="1256"/>
                    <a:pt x="1667" y="1188"/>
                  </a:cubicBezTo>
                  <a:cubicBezTo>
                    <a:pt x="1713" y="1165"/>
                    <a:pt x="1735" y="1142"/>
                    <a:pt x="1735" y="1096"/>
                  </a:cubicBezTo>
                  <a:cubicBezTo>
                    <a:pt x="1713" y="1028"/>
                    <a:pt x="1667" y="1005"/>
                    <a:pt x="1621" y="1005"/>
                  </a:cubicBezTo>
                  <a:cubicBezTo>
                    <a:pt x="1576" y="1005"/>
                    <a:pt x="1553" y="1028"/>
                    <a:pt x="1530" y="1051"/>
                  </a:cubicBezTo>
                  <a:cubicBezTo>
                    <a:pt x="1484" y="1074"/>
                    <a:pt x="1462" y="1096"/>
                    <a:pt x="1416" y="1119"/>
                  </a:cubicBezTo>
                  <a:cubicBezTo>
                    <a:pt x="1325" y="1165"/>
                    <a:pt x="1256" y="1211"/>
                    <a:pt x="1165" y="1256"/>
                  </a:cubicBezTo>
                  <a:cubicBezTo>
                    <a:pt x="1005" y="1347"/>
                    <a:pt x="845" y="1416"/>
                    <a:pt x="663" y="1462"/>
                  </a:cubicBezTo>
                  <a:cubicBezTo>
                    <a:pt x="617" y="1484"/>
                    <a:pt x="549" y="1484"/>
                    <a:pt x="480" y="1484"/>
                  </a:cubicBezTo>
                  <a:cubicBezTo>
                    <a:pt x="457" y="1484"/>
                    <a:pt x="412" y="1484"/>
                    <a:pt x="366" y="1462"/>
                  </a:cubicBezTo>
                  <a:cubicBezTo>
                    <a:pt x="343" y="1462"/>
                    <a:pt x="343" y="1462"/>
                    <a:pt x="320" y="1439"/>
                  </a:cubicBezTo>
                  <a:cubicBezTo>
                    <a:pt x="297" y="1439"/>
                    <a:pt x="275" y="1416"/>
                    <a:pt x="252" y="1416"/>
                  </a:cubicBezTo>
                  <a:cubicBezTo>
                    <a:pt x="252" y="1393"/>
                    <a:pt x="229" y="1370"/>
                    <a:pt x="229" y="1347"/>
                  </a:cubicBezTo>
                  <a:cubicBezTo>
                    <a:pt x="229" y="1347"/>
                    <a:pt x="206" y="1325"/>
                    <a:pt x="206" y="1302"/>
                  </a:cubicBezTo>
                  <a:cubicBezTo>
                    <a:pt x="206" y="1279"/>
                    <a:pt x="206" y="1256"/>
                    <a:pt x="206" y="1233"/>
                  </a:cubicBezTo>
                  <a:cubicBezTo>
                    <a:pt x="206" y="1188"/>
                    <a:pt x="206" y="1142"/>
                    <a:pt x="229" y="1096"/>
                  </a:cubicBezTo>
                  <a:cubicBezTo>
                    <a:pt x="252" y="982"/>
                    <a:pt x="320" y="868"/>
                    <a:pt x="366" y="754"/>
                  </a:cubicBezTo>
                  <a:cubicBezTo>
                    <a:pt x="503" y="549"/>
                    <a:pt x="663" y="343"/>
                    <a:pt x="822" y="161"/>
                  </a:cubicBezTo>
                  <a:cubicBezTo>
                    <a:pt x="868" y="115"/>
                    <a:pt x="845" y="69"/>
                    <a:pt x="822" y="24"/>
                  </a:cubicBezTo>
                  <a:cubicBezTo>
                    <a:pt x="800" y="24"/>
                    <a:pt x="777" y="1"/>
                    <a:pt x="754"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15"/>
            <p:cNvSpPr/>
            <p:nvPr/>
          </p:nvSpPr>
          <p:spPr>
            <a:xfrm>
              <a:off x="7031500" y="881675"/>
              <a:ext cx="50800" cy="49150"/>
            </a:xfrm>
            <a:custGeom>
              <a:avLst/>
              <a:gdLst/>
              <a:ahLst/>
              <a:cxnLst/>
              <a:rect l="l" t="t" r="r" b="b"/>
              <a:pathLst>
                <a:path w="2032" h="1966" extrusionOk="0">
                  <a:moveTo>
                    <a:pt x="1142" y="1"/>
                  </a:moveTo>
                  <a:cubicBezTo>
                    <a:pt x="1073" y="1"/>
                    <a:pt x="1027" y="1"/>
                    <a:pt x="959" y="23"/>
                  </a:cubicBezTo>
                  <a:cubicBezTo>
                    <a:pt x="845" y="23"/>
                    <a:pt x="754" y="46"/>
                    <a:pt x="662" y="92"/>
                  </a:cubicBezTo>
                  <a:cubicBezTo>
                    <a:pt x="434" y="160"/>
                    <a:pt x="229" y="297"/>
                    <a:pt x="46" y="457"/>
                  </a:cubicBezTo>
                  <a:cubicBezTo>
                    <a:pt x="23" y="480"/>
                    <a:pt x="23" y="480"/>
                    <a:pt x="23" y="526"/>
                  </a:cubicBezTo>
                  <a:cubicBezTo>
                    <a:pt x="0" y="548"/>
                    <a:pt x="23" y="571"/>
                    <a:pt x="23" y="594"/>
                  </a:cubicBezTo>
                  <a:cubicBezTo>
                    <a:pt x="50" y="621"/>
                    <a:pt x="77" y="632"/>
                    <a:pt x="103" y="632"/>
                  </a:cubicBezTo>
                  <a:cubicBezTo>
                    <a:pt x="122" y="632"/>
                    <a:pt x="141" y="626"/>
                    <a:pt x="160" y="617"/>
                  </a:cubicBezTo>
                  <a:cubicBezTo>
                    <a:pt x="274" y="526"/>
                    <a:pt x="388" y="434"/>
                    <a:pt x="502" y="366"/>
                  </a:cubicBezTo>
                  <a:cubicBezTo>
                    <a:pt x="594" y="320"/>
                    <a:pt x="662" y="297"/>
                    <a:pt x="731" y="274"/>
                  </a:cubicBezTo>
                  <a:cubicBezTo>
                    <a:pt x="776" y="252"/>
                    <a:pt x="822" y="229"/>
                    <a:pt x="868" y="229"/>
                  </a:cubicBezTo>
                  <a:cubicBezTo>
                    <a:pt x="913" y="229"/>
                    <a:pt x="936" y="206"/>
                    <a:pt x="982" y="206"/>
                  </a:cubicBezTo>
                  <a:cubicBezTo>
                    <a:pt x="1027" y="206"/>
                    <a:pt x="1096" y="183"/>
                    <a:pt x="1164" y="183"/>
                  </a:cubicBezTo>
                  <a:cubicBezTo>
                    <a:pt x="1233" y="206"/>
                    <a:pt x="1301" y="206"/>
                    <a:pt x="1370" y="229"/>
                  </a:cubicBezTo>
                  <a:cubicBezTo>
                    <a:pt x="1415" y="252"/>
                    <a:pt x="1484" y="274"/>
                    <a:pt x="1530" y="297"/>
                  </a:cubicBezTo>
                  <a:cubicBezTo>
                    <a:pt x="1552" y="320"/>
                    <a:pt x="1598" y="343"/>
                    <a:pt x="1644" y="366"/>
                  </a:cubicBezTo>
                  <a:cubicBezTo>
                    <a:pt x="1667" y="411"/>
                    <a:pt x="1689" y="457"/>
                    <a:pt x="1735" y="503"/>
                  </a:cubicBezTo>
                  <a:cubicBezTo>
                    <a:pt x="1735" y="548"/>
                    <a:pt x="1758" y="594"/>
                    <a:pt x="1781" y="640"/>
                  </a:cubicBezTo>
                  <a:cubicBezTo>
                    <a:pt x="1781" y="685"/>
                    <a:pt x="1803" y="754"/>
                    <a:pt x="1803" y="822"/>
                  </a:cubicBezTo>
                  <a:cubicBezTo>
                    <a:pt x="1803" y="891"/>
                    <a:pt x="1781" y="982"/>
                    <a:pt x="1758" y="1051"/>
                  </a:cubicBezTo>
                  <a:cubicBezTo>
                    <a:pt x="1735" y="1165"/>
                    <a:pt x="1689" y="1256"/>
                    <a:pt x="1621" y="1347"/>
                  </a:cubicBezTo>
                  <a:cubicBezTo>
                    <a:pt x="1552" y="1461"/>
                    <a:pt x="1461" y="1575"/>
                    <a:pt x="1370" y="1690"/>
                  </a:cubicBezTo>
                  <a:cubicBezTo>
                    <a:pt x="1347" y="1712"/>
                    <a:pt x="1301" y="1735"/>
                    <a:pt x="1278" y="1758"/>
                  </a:cubicBezTo>
                  <a:cubicBezTo>
                    <a:pt x="1256" y="1758"/>
                    <a:pt x="1256" y="1781"/>
                    <a:pt x="1256" y="1781"/>
                  </a:cubicBezTo>
                  <a:lnTo>
                    <a:pt x="1233" y="1781"/>
                  </a:lnTo>
                  <a:cubicBezTo>
                    <a:pt x="1187" y="1827"/>
                    <a:pt x="1187" y="1872"/>
                    <a:pt x="1210" y="1918"/>
                  </a:cubicBezTo>
                  <a:cubicBezTo>
                    <a:pt x="1238" y="1946"/>
                    <a:pt x="1275" y="1966"/>
                    <a:pt x="1305" y="1966"/>
                  </a:cubicBezTo>
                  <a:cubicBezTo>
                    <a:pt x="1323" y="1966"/>
                    <a:pt x="1338" y="1958"/>
                    <a:pt x="1347" y="1941"/>
                  </a:cubicBezTo>
                  <a:lnTo>
                    <a:pt x="1370" y="1941"/>
                  </a:lnTo>
                  <a:cubicBezTo>
                    <a:pt x="1370" y="1941"/>
                    <a:pt x="1393" y="1918"/>
                    <a:pt x="1393" y="1918"/>
                  </a:cubicBezTo>
                  <a:cubicBezTo>
                    <a:pt x="1530" y="1804"/>
                    <a:pt x="1644" y="1667"/>
                    <a:pt x="1735" y="1530"/>
                  </a:cubicBezTo>
                  <a:cubicBezTo>
                    <a:pt x="1918" y="1279"/>
                    <a:pt x="2032" y="959"/>
                    <a:pt x="1986" y="640"/>
                  </a:cubicBezTo>
                  <a:cubicBezTo>
                    <a:pt x="1963" y="526"/>
                    <a:pt x="1918" y="411"/>
                    <a:pt x="1826" y="320"/>
                  </a:cubicBezTo>
                  <a:cubicBezTo>
                    <a:pt x="1803" y="274"/>
                    <a:pt x="1758" y="229"/>
                    <a:pt x="1735" y="206"/>
                  </a:cubicBezTo>
                  <a:cubicBezTo>
                    <a:pt x="1689" y="160"/>
                    <a:pt x="1644" y="137"/>
                    <a:pt x="1598" y="115"/>
                  </a:cubicBezTo>
                  <a:cubicBezTo>
                    <a:pt x="1461" y="23"/>
                    <a:pt x="1301" y="1"/>
                    <a:pt x="1142"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15"/>
            <p:cNvSpPr/>
            <p:nvPr/>
          </p:nvSpPr>
          <p:spPr>
            <a:xfrm>
              <a:off x="7111950" y="978675"/>
              <a:ext cx="48525" cy="49150"/>
            </a:xfrm>
            <a:custGeom>
              <a:avLst/>
              <a:gdLst/>
              <a:ahLst/>
              <a:cxnLst/>
              <a:rect l="l" t="t" r="r" b="b"/>
              <a:pathLst>
                <a:path w="1941" h="1966" extrusionOk="0">
                  <a:moveTo>
                    <a:pt x="1028" y="1"/>
                  </a:moveTo>
                  <a:cubicBezTo>
                    <a:pt x="936" y="1"/>
                    <a:pt x="845" y="24"/>
                    <a:pt x="777" y="46"/>
                  </a:cubicBezTo>
                  <a:cubicBezTo>
                    <a:pt x="685" y="69"/>
                    <a:pt x="594" y="92"/>
                    <a:pt x="503" y="138"/>
                  </a:cubicBezTo>
                  <a:cubicBezTo>
                    <a:pt x="343" y="206"/>
                    <a:pt x="183" y="298"/>
                    <a:pt x="46" y="412"/>
                  </a:cubicBezTo>
                  <a:cubicBezTo>
                    <a:pt x="1" y="435"/>
                    <a:pt x="1" y="503"/>
                    <a:pt x="23" y="549"/>
                  </a:cubicBezTo>
                  <a:cubicBezTo>
                    <a:pt x="37" y="575"/>
                    <a:pt x="66" y="586"/>
                    <a:pt x="97" y="586"/>
                  </a:cubicBezTo>
                  <a:cubicBezTo>
                    <a:pt x="119" y="586"/>
                    <a:pt x="142" y="581"/>
                    <a:pt x="160" y="571"/>
                  </a:cubicBezTo>
                  <a:cubicBezTo>
                    <a:pt x="252" y="503"/>
                    <a:pt x="343" y="435"/>
                    <a:pt x="434" y="389"/>
                  </a:cubicBezTo>
                  <a:cubicBezTo>
                    <a:pt x="548" y="320"/>
                    <a:pt x="685" y="275"/>
                    <a:pt x="822" y="229"/>
                  </a:cubicBezTo>
                  <a:lnTo>
                    <a:pt x="800" y="229"/>
                  </a:lnTo>
                  <a:cubicBezTo>
                    <a:pt x="891" y="206"/>
                    <a:pt x="1005" y="206"/>
                    <a:pt x="1096" y="206"/>
                  </a:cubicBezTo>
                  <a:cubicBezTo>
                    <a:pt x="1165" y="206"/>
                    <a:pt x="1233" y="206"/>
                    <a:pt x="1302" y="229"/>
                  </a:cubicBezTo>
                  <a:cubicBezTo>
                    <a:pt x="1370" y="252"/>
                    <a:pt x="1416" y="275"/>
                    <a:pt x="1461" y="298"/>
                  </a:cubicBezTo>
                  <a:cubicBezTo>
                    <a:pt x="1507" y="320"/>
                    <a:pt x="1553" y="366"/>
                    <a:pt x="1576" y="389"/>
                  </a:cubicBezTo>
                  <a:cubicBezTo>
                    <a:pt x="1621" y="435"/>
                    <a:pt x="1644" y="457"/>
                    <a:pt x="1667" y="503"/>
                  </a:cubicBezTo>
                  <a:cubicBezTo>
                    <a:pt x="1690" y="549"/>
                    <a:pt x="1713" y="594"/>
                    <a:pt x="1713" y="640"/>
                  </a:cubicBezTo>
                  <a:cubicBezTo>
                    <a:pt x="1735" y="708"/>
                    <a:pt x="1735" y="754"/>
                    <a:pt x="1735" y="823"/>
                  </a:cubicBezTo>
                  <a:cubicBezTo>
                    <a:pt x="1735" y="914"/>
                    <a:pt x="1713" y="982"/>
                    <a:pt x="1690" y="1074"/>
                  </a:cubicBezTo>
                  <a:cubicBezTo>
                    <a:pt x="1667" y="1165"/>
                    <a:pt x="1621" y="1279"/>
                    <a:pt x="1576" y="1370"/>
                  </a:cubicBezTo>
                  <a:cubicBezTo>
                    <a:pt x="1484" y="1484"/>
                    <a:pt x="1393" y="1599"/>
                    <a:pt x="1302" y="1690"/>
                  </a:cubicBezTo>
                  <a:lnTo>
                    <a:pt x="1325" y="1690"/>
                  </a:lnTo>
                  <a:cubicBezTo>
                    <a:pt x="1302" y="1690"/>
                    <a:pt x="1302" y="1713"/>
                    <a:pt x="1279" y="1713"/>
                  </a:cubicBezTo>
                  <a:cubicBezTo>
                    <a:pt x="1256" y="1736"/>
                    <a:pt x="1233" y="1736"/>
                    <a:pt x="1233" y="1758"/>
                  </a:cubicBezTo>
                  <a:lnTo>
                    <a:pt x="1210" y="1758"/>
                  </a:lnTo>
                  <a:cubicBezTo>
                    <a:pt x="1210" y="1758"/>
                    <a:pt x="1210" y="1758"/>
                    <a:pt x="1210" y="1781"/>
                  </a:cubicBezTo>
                  <a:lnTo>
                    <a:pt x="1188" y="1781"/>
                  </a:lnTo>
                  <a:cubicBezTo>
                    <a:pt x="1142" y="1827"/>
                    <a:pt x="1142" y="1873"/>
                    <a:pt x="1165" y="1918"/>
                  </a:cubicBezTo>
                  <a:cubicBezTo>
                    <a:pt x="1193" y="1946"/>
                    <a:pt x="1221" y="1966"/>
                    <a:pt x="1249" y="1966"/>
                  </a:cubicBezTo>
                  <a:cubicBezTo>
                    <a:pt x="1267" y="1966"/>
                    <a:pt x="1284" y="1958"/>
                    <a:pt x="1302" y="1941"/>
                  </a:cubicBezTo>
                  <a:lnTo>
                    <a:pt x="1325" y="1941"/>
                  </a:lnTo>
                  <a:cubicBezTo>
                    <a:pt x="1325" y="1918"/>
                    <a:pt x="1325" y="1918"/>
                    <a:pt x="1325" y="1918"/>
                  </a:cubicBezTo>
                  <a:lnTo>
                    <a:pt x="1347" y="1918"/>
                  </a:lnTo>
                  <a:cubicBezTo>
                    <a:pt x="1347" y="1895"/>
                    <a:pt x="1370" y="1895"/>
                    <a:pt x="1393" y="1873"/>
                  </a:cubicBezTo>
                  <a:cubicBezTo>
                    <a:pt x="1393" y="1873"/>
                    <a:pt x="1393" y="1873"/>
                    <a:pt x="1416" y="1850"/>
                  </a:cubicBezTo>
                  <a:cubicBezTo>
                    <a:pt x="1530" y="1736"/>
                    <a:pt x="1644" y="1599"/>
                    <a:pt x="1735" y="1439"/>
                  </a:cubicBezTo>
                  <a:cubicBezTo>
                    <a:pt x="1781" y="1393"/>
                    <a:pt x="1804" y="1325"/>
                    <a:pt x="1827" y="1256"/>
                  </a:cubicBezTo>
                  <a:cubicBezTo>
                    <a:pt x="1872" y="1188"/>
                    <a:pt x="1895" y="1119"/>
                    <a:pt x="1918" y="1028"/>
                  </a:cubicBezTo>
                  <a:cubicBezTo>
                    <a:pt x="1941" y="845"/>
                    <a:pt x="1941" y="640"/>
                    <a:pt x="1872" y="480"/>
                  </a:cubicBezTo>
                  <a:cubicBezTo>
                    <a:pt x="1849" y="412"/>
                    <a:pt x="1804" y="343"/>
                    <a:pt x="1758" y="298"/>
                  </a:cubicBezTo>
                  <a:cubicBezTo>
                    <a:pt x="1713" y="229"/>
                    <a:pt x="1644" y="183"/>
                    <a:pt x="1553" y="138"/>
                  </a:cubicBezTo>
                  <a:cubicBezTo>
                    <a:pt x="1530" y="115"/>
                    <a:pt x="1484" y="92"/>
                    <a:pt x="1439" y="69"/>
                  </a:cubicBezTo>
                  <a:cubicBezTo>
                    <a:pt x="1416" y="46"/>
                    <a:pt x="1370" y="46"/>
                    <a:pt x="1325" y="46"/>
                  </a:cubicBezTo>
                  <a:cubicBezTo>
                    <a:pt x="1256" y="1"/>
                    <a:pt x="1165" y="1"/>
                    <a:pt x="1073"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15"/>
            <p:cNvSpPr/>
            <p:nvPr/>
          </p:nvSpPr>
          <p:spPr>
            <a:xfrm>
              <a:off x="7081700" y="938175"/>
              <a:ext cx="33125" cy="31650"/>
            </a:xfrm>
            <a:custGeom>
              <a:avLst/>
              <a:gdLst/>
              <a:ahLst/>
              <a:cxnLst/>
              <a:rect l="l" t="t" r="r" b="b"/>
              <a:pathLst>
                <a:path w="1325" h="1266" extrusionOk="0">
                  <a:moveTo>
                    <a:pt x="435" y="0"/>
                  </a:moveTo>
                  <a:cubicBezTo>
                    <a:pt x="412" y="0"/>
                    <a:pt x="389" y="0"/>
                    <a:pt x="389" y="23"/>
                  </a:cubicBezTo>
                  <a:cubicBezTo>
                    <a:pt x="275" y="69"/>
                    <a:pt x="184" y="160"/>
                    <a:pt x="115" y="251"/>
                  </a:cubicBezTo>
                  <a:cubicBezTo>
                    <a:pt x="69" y="320"/>
                    <a:pt x="24" y="411"/>
                    <a:pt x="24" y="502"/>
                  </a:cubicBezTo>
                  <a:cubicBezTo>
                    <a:pt x="1" y="594"/>
                    <a:pt x="1" y="685"/>
                    <a:pt x="24" y="753"/>
                  </a:cubicBezTo>
                  <a:cubicBezTo>
                    <a:pt x="47" y="845"/>
                    <a:pt x="92" y="936"/>
                    <a:pt x="161" y="1005"/>
                  </a:cubicBezTo>
                  <a:cubicBezTo>
                    <a:pt x="275" y="1142"/>
                    <a:pt x="457" y="1233"/>
                    <a:pt x="640" y="1256"/>
                  </a:cubicBezTo>
                  <a:cubicBezTo>
                    <a:pt x="667" y="1262"/>
                    <a:pt x="695" y="1265"/>
                    <a:pt x="725" y="1265"/>
                  </a:cubicBezTo>
                  <a:cubicBezTo>
                    <a:pt x="796" y="1265"/>
                    <a:pt x="872" y="1249"/>
                    <a:pt x="937" y="1233"/>
                  </a:cubicBezTo>
                  <a:cubicBezTo>
                    <a:pt x="1051" y="1187"/>
                    <a:pt x="1165" y="1119"/>
                    <a:pt x="1279" y="1050"/>
                  </a:cubicBezTo>
                  <a:cubicBezTo>
                    <a:pt x="1302" y="1005"/>
                    <a:pt x="1325" y="959"/>
                    <a:pt x="1279" y="913"/>
                  </a:cubicBezTo>
                  <a:cubicBezTo>
                    <a:pt x="1265" y="885"/>
                    <a:pt x="1233" y="866"/>
                    <a:pt x="1206" y="866"/>
                  </a:cubicBezTo>
                  <a:cubicBezTo>
                    <a:pt x="1189" y="866"/>
                    <a:pt x="1174" y="873"/>
                    <a:pt x="1165" y="890"/>
                  </a:cubicBezTo>
                  <a:cubicBezTo>
                    <a:pt x="1119" y="936"/>
                    <a:pt x="1051" y="959"/>
                    <a:pt x="1005" y="982"/>
                  </a:cubicBezTo>
                  <a:cubicBezTo>
                    <a:pt x="960" y="1005"/>
                    <a:pt x="914" y="1027"/>
                    <a:pt x="845" y="1050"/>
                  </a:cubicBezTo>
                  <a:cubicBezTo>
                    <a:pt x="800" y="1050"/>
                    <a:pt x="754" y="1073"/>
                    <a:pt x="708" y="1073"/>
                  </a:cubicBezTo>
                  <a:cubicBezTo>
                    <a:pt x="663" y="1073"/>
                    <a:pt x="617" y="1050"/>
                    <a:pt x="572" y="1050"/>
                  </a:cubicBezTo>
                  <a:cubicBezTo>
                    <a:pt x="526" y="1027"/>
                    <a:pt x="480" y="1005"/>
                    <a:pt x="435" y="982"/>
                  </a:cubicBezTo>
                  <a:cubicBezTo>
                    <a:pt x="412" y="959"/>
                    <a:pt x="366" y="936"/>
                    <a:pt x="343" y="913"/>
                  </a:cubicBezTo>
                  <a:cubicBezTo>
                    <a:pt x="298" y="868"/>
                    <a:pt x="275" y="845"/>
                    <a:pt x="252" y="799"/>
                  </a:cubicBezTo>
                  <a:cubicBezTo>
                    <a:pt x="229" y="776"/>
                    <a:pt x="229" y="731"/>
                    <a:pt x="206" y="685"/>
                  </a:cubicBezTo>
                  <a:cubicBezTo>
                    <a:pt x="206" y="662"/>
                    <a:pt x="206" y="617"/>
                    <a:pt x="206" y="594"/>
                  </a:cubicBezTo>
                  <a:cubicBezTo>
                    <a:pt x="206" y="548"/>
                    <a:pt x="206" y="525"/>
                    <a:pt x="206" y="502"/>
                  </a:cubicBezTo>
                  <a:cubicBezTo>
                    <a:pt x="229" y="457"/>
                    <a:pt x="252" y="434"/>
                    <a:pt x="252" y="388"/>
                  </a:cubicBezTo>
                  <a:cubicBezTo>
                    <a:pt x="275" y="365"/>
                    <a:pt x="298" y="320"/>
                    <a:pt x="343" y="297"/>
                  </a:cubicBezTo>
                  <a:cubicBezTo>
                    <a:pt x="389" y="251"/>
                    <a:pt x="435" y="206"/>
                    <a:pt x="503" y="183"/>
                  </a:cubicBezTo>
                  <a:cubicBezTo>
                    <a:pt x="549" y="137"/>
                    <a:pt x="549" y="69"/>
                    <a:pt x="526" y="46"/>
                  </a:cubicBezTo>
                  <a:cubicBezTo>
                    <a:pt x="503" y="23"/>
                    <a:pt x="480" y="0"/>
                    <a:pt x="457"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15"/>
            <p:cNvSpPr/>
            <p:nvPr/>
          </p:nvSpPr>
          <p:spPr>
            <a:xfrm>
              <a:off x="6602375" y="831450"/>
              <a:ext cx="614600" cy="504700"/>
            </a:xfrm>
            <a:custGeom>
              <a:avLst/>
              <a:gdLst/>
              <a:ahLst/>
              <a:cxnLst/>
              <a:rect l="l" t="t" r="r" b="b"/>
              <a:pathLst>
                <a:path w="24584" h="20188" extrusionOk="0">
                  <a:moveTo>
                    <a:pt x="21205" y="1"/>
                  </a:moveTo>
                  <a:cubicBezTo>
                    <a:pt x="20224" y="1"/>
                    <a:pt x="19242" y="366"/>
                    <a:pt x="18375" y="823"/>
                  </a:cubicBezTo>
                  <a:cubicBezTo>
                    <a:pt x="17804" y="1119"/>
                    <a:pt x="17257" y="1462"/>
                    <a:pt x="16754" y="1827"/>
                  </a:cubicBezTo>
                  <a:cubicBezTo>
                    <a:pt x="16458" y="2032"/>
                    <a:pt x="16184" y="2215"/>
                    <a:pt x="15933" y="2420"/>
                  </a:cubicBezTo>
                  <a:cubicBezTo>
                    <a:pt x="15636" y="2649"/>
                    <a:pt x="15339" y="2877"/>
                    <a:pt x="15043" y="3105"/>
                  </a:cubicBezTo>
                  <a:cubicBezTo>
                    <a:pt x="13856" y="4018"/>
                    <a:pt x="12692" y="4977"/>
                    <a:pt x="11573" y="5981"/>
                  </a:cubicBezTo>
                  <a:cubicBezTo>
                    <a:pt x="10455" y="6963"/>
                    <a:pt x="9359" y="8013"/>
                    <a:pt x="8332" y="9085"/>
                  </a:cubicBezTo>
                  <a:cubicBezTo>
                    <a:pt x="7282" y="10158"/>
                    <a:pt x="6300" y="11277"/>
                    <a:pt x="5342" y="12418"/>
                  </a:cubicBezTo>
                  <a:cubicBezTo>
                    <a:pt x="4383" y="13582"/>
                    <a:pt x="3493" y="14769"/>
                    <a:pt x="2626" y="15979"/>
                  </a:cubicBezTo>
                  <a:cubicBezTo>
                    <a:pt x="2192" y="16595"/>
                    <a:pt x="1781" y="17188"/>
                    <a:pt x="1393" y="17827"/>
                  </a:cubicBezTo>
                  <a:cubicBezTo>
                    <a:pt x="1188" y="18124"/>
                    <a:pt x="982" y="18444"/>
                    <a:pt x="800" y="18763"/>
                  </a:cubicBezTo>
                  <a:cubicBezTo>
                    <a:pt x="594" y="19106"/>
                    <a:pt x="389" y="19425"/>
                    <a:pt x="206" y="19768"/>
                  </a:cubicBezTo>
                  <a:cubicBezTo>
                    <a:pt x="138" y="19859"/>
                    <a:pt x="92" y="19950"/>
                    <a:pt x="46" y="20041"/>
                  </a:cubicBezTo>
                  <a:cubicBezTo>
                    <a:pt x="1" y="20087"/>
                    <a:pt x="23" y="20156"/>
                    <a:pt x="69" y="20178"/>
                  </a:cubicBezTo>
                  <a:cubicBezTo>
                    <a:pt x="87" y="20185"/>
                    <a:pt x="104" y="20187"/>
                    <a:pt x="119" y="20187"/>
                  </a:cubicBezTo>
                  <a:cubicBezTo>
                    <a:pt x="160" y="20187"/>
                    <a:pt x="189" y="20166"/>
                    <a:pt x="206" y="20133"/>
                  </a:cubicBezTo>
                  <a:cubicBezTo>
                    <a:pt x="366" y="19836"/>
                    <a:pt x="548" y="19539"/>
                    <a:pt x="731" y="19243"/>
                  </a:cubicBezTo>
                  <a:cubicBezTo>
                    <a:pt x="914" y="18946"/>
                    <a:pt x="1096" y="18649"/>
                    <a:pt x="1279" y="18352"/>
                  </a:cubicBezTo>
                  <a:cubicBezTo>
                    <a:pt x="1644" y="17782"/>
                    <a:pt x="2009" y="17211"/>
                    <a:pt x="2397" y="16641"/>
                  </a:cubicBezTo>
                  <a:lnTo>
                    <a:pt x="2397" y="16663"/>
                  </a:lnTo>
                  <a:cubicBezTo>
                    <a:pt x="4064" y="14198"/>
                    <a:pt x="5958" y="11870"/>
                    <a:pt x="8012" y="9702"/>
                  </a:cubicBezTo>
                  <a:cubicBezTo>
                    <a:pt x="9359" y="8264"/>
                    <a:pt x="10797" y="6917"/>
                    <a:pt x="12281" y="5616"/>
                  </a:cubicBezTo>
                  <a:cubicBezTo>
                    <a:pt x="13353" y="4680"/>
                    <a:pt x="14472" y="3790"/>
                    <a:pt x="15613" y="2923"/>
                  </a:cubicBezTo>
                  <a:cubicBezTo>
                    <a:pt x="16595" y="2146"/>
                    <a:pt x="17622" y="1416"/>
                    <a:pt x="18740" y="845"/>
                  </a:cubicBezTo>
                  <a:lnTo>
                    <a:pt x="18763" y="845"/>
                  </a:lnTo>
                  <a:cubicBezTo>
                    <a:pt x="19288" y="594"/>
                    <a:pt x="19859" y="389"/>
                    <a:pt x="20429" y="275"/>
                  </a:cubicBezTo>
                  <a:cubicBezTo>
                    <a:pt x="20680" y="231"/>
                    <a:pt x="20921" y="205"/>
                    <a:pt x="21165" y="205"/>
                  </a:cubicBezTo>
                  <a:cubicBezTo>
                    <a:pt x="21299" y="205"/>
                    <a:pt x="21433" y="213"/>
                    <a:pt x="21571" y="229"/>
                  </a:cubicBezTo>
                  <a:lnTo>
                    <a:pt x="21548" y="229"/>
                  </a:lnTo>
                  <a:cubicBezTo>
                    <a:pt x="21844" y="252"/>
                    <a:pt x="22164" y="320"/>
                    <a:pt x="22461" y="412"/>
                  </a:cubicBezTo>
                  <a:cubicBezTo>
                    <a:pt x="22780" y="526"/>
                    <a:pt x="23077" y="686"/>
                    <a:pt x="23351" y="891"/>
                  </a:cubicBezTo>
                  <a:cubicBezTo>
                    <a:pt x="23351" y="888"/>
                    <a:pt x="23351" y="886"/>
                    <a:pt x="23350" y="884"/>
                  </a:cubicBezTo>
                  <a:lnTo>
                    <a:pt x="23350" y="884"/>
                  </a:lnTo>
                  <a:cubicBezTo>
                    <a:pt x="23729" y="1154"/>
                    <a:pt x="24065" y="1468"/>
                    <a:pt x="24378" y="1804"/>
                  </a:cubicBezTo>
                  <a:cubicBezTo>
                    <a:pt x="24401" y="1850"/>
                    <a:pt x="24424" y="1873"/>
                    <a:pt x="24447" y="1895"/>
                  </a:cubicBezTo>
                  <a:cubicBezTo>
                    <a:pt x="24469" y="1918"/>
                    <a:pt x="24469" y="1941"/>
                    <a:pt x="24515" y="1941"/>
                  </a:cubicBezTo>
                  <a:cubicBezTo>
                    <a:pt x="24538" y="1941"/>
                    <a:pt x="24561" y="1941"/>
                    <a:pt x="24584" y="1918"/>
                  </a:cubicBezTo>
                  <a:cubicBezTo>
                    <a:pt x="24515" y="1827"/>
                    <a:pt x="24447" y="1713"/>
                    <a:pt x="24378" y="1599"/>
                  </a:cubicBezTo>
                  <a:cubicBezTo>
                    <a:pt x="24287" y="1485"/>
                    <a:pt x="24195" y="1370"/>
                    <a:pt x="24104" y="1256"/>
                  </a:cubicBezTo>
                  <a:cubicBezTo>
                    <a:pt x="24036" y="1188"/>
                    <a:pt x="23967" y="1119"/>
                    <a:pt x="23876" y="1051"/>
                  </a:cubicBezTo>
                  <a:cubicBezTo>
                    <a:pt x="23648" y="845"/>
                    <a:pt x="23397" y="663"/>
                    <a:pt x="23146" y="526"/>
                  </a:cubicBezTo>
                  <a:cubicBezTo>
                    <a:pt x="22666" y="252"/>
                    <a:pt x="22141" y="69"/>
                    <a:pt x="21593" y="24"/>
                  </a:cubicBezTo>
                  <a:cubicBezTo>
                    <a:pt x="21456" y="24"/>
                    <a:pt x="21342" y="1"/>
                    <a:pt x="2120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15"/>
            <p:cNvSpPr/>
            <p:nvPr/>
          </p:nvSpPr>
          <p:spPr>
            <a:xfrm>
              <a:off x="7211825" y="8765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15"/>
            <p:cNvSpPr/>
            <p:nvPr/>
          </p:nvSpPr>
          <p:spPr>
            <a:xfrm>
              <a:off x="7070875" y="852575"/>
              <a:ext cx="600" cy="25"/>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15"/>
            <p:cNvSpPr/>
            <p:nvPr/>
          </p:nvSpPr>
          <p:spPr>
            <a:xfrm>
              <a:off x="7070875" y="852575"/>
              <a:ext cx="25" cy="25"/>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15"/>
            <p:cNvSpPr/>
            <p:nvPr/>
          </p:nvSpPr>
          <p:spPr>
            <a:xfrm>
              <a:off x="7186125" y="8537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15"/>
            <p:cNvSpPr/>
            <p:nvPr/>
          </p:nvSpPr>
          <p:spPr>
            <a:xfrm>
              <a:off x="6627475" y="855425"/>
              <a:ext cx="602625" cy="509750"/>
            </a:xfrm>
            <a:custGeom>
              <a:avLst/>
              <a:gdLst/>
              <a:ahLst/>
              <a:cxnLst/>
              <a:rect l="l" t="t" r="r" b="b"/>
              <a:pathLst>
                <a:path w="24105" h="20390" extrusionOk="0">
                  <a:moveTo>
                    <a:pt x="22735" y="1"/>
                  </a:moveTo>
                  <a:cubicBezTo>
                    <a:pt x="22735" y="23"/>
                    <a:pt x="22758" y="46"/>
                    <a:pt x="22781" y="69"/>
                  </a:cubicBezTo>
                  <a:cubicBezTo>
                    <a:pt x="22803" y="92"/>
                    <a:pt x="22803" y="115"/>
                    <a:pt x="22826" y="160"/>
                  </a:cubicBezTo>
                  <a:cubicBezTo>
                    <a:pt x="23123" y="526"/>
                    <a:pt x="23374" y="914"/>
                    <a:pt x="23557" y="1347"/>
                  </a:cubicBezTo>
                  <a:cubicBezTo>
                    <a:pt x="23694" y="1667"/>
                    <a:pt x="23785" y="1986"/>
                    <a:pt x="23831" y="2306"/>
                  </a:cubicBezTo>
                  <a:cubicBezTo>
                    <a:pt x="23876" y="2625"/>
                    <a:pt x="23876" y="2922"/>
                    <a:pt x="23853" y="3242"/>
                  </a:cubicBezTo>
                  <a:cubicBezTo>
                    <a:pt x="23853" y="3219"/>
                    <a:pt x="23853" y="3219"/>
                    <a:pt x="23853" y="3219"/>
                  </a:cubicBezTo>
                  <a:cubicBezTo>
                    <a:pt x="23808" y="3607"/>
                    <a:pt x="23694" y="3972"/>
                    <a:pt x="23557" y="4315"/>
                  </a:cubicBezTo>
                  <a:cubicBezTo>
                    <a:pt x="23557" y="4315"/>
                    <a:pt x="23557" y="4315"/>
                    <a:pt x="23557" y="4337"/>
                  </a:cubicBezTo>
                  <a:cubicBezTo>
                    <a:pt x="23328" y="4885"/>
                    <a:pt x="23032" y="5387"/>
                    <a:pt x="22666" y="5844"/>
                  </a:cubicBezTo>
                  <a:cubicBezTo>
                    <a:pt x="22666" y="5844"/>
                    <a:pt x="22666" y="5844"/>
                    <a:pt x="22666" y="5867"/>
                  </a:cubicBezTo>
                  <a:cubicBezTo>
                    <a:pt x="21913" y="6848"/>
                    <a:pt x="20955" y="7693"/>
                    <a:pt x="20019" y="8537"/>
                  </a:cubicBezTo>
                  <a:cubicBezTo>
                    <a:pt x="18946" y="9473"/>
                    <a:pt x="17850" y="10386"/>
                    <a:pt x="16709" y="11253"/>
                  </a:cubicBezTo>
                  <a:cubicBezTo>
                    <a:pt x="15157" y="12463"/>
                    <a:pt x="13536" y="13582"/>
                    <a:pt x="11870" y="14632"/>
                  </a:cubicBezTo>
                  <a:cubicBezTo>
                    <a:pt x="9337" y="16207"/>
                    <a:pt x="6666" y="17599"/>
                    <a:pt x="3927" y="18740"/>
                  </a:cubicBezTo>
                  <a:lnTo>
                    <a:pt x="3950" y="18740"/>
                  </a:lnTo>
                  <a:cubicBezTo>
                    <a:pt x="3311" y="19014"/>
                    <a:pt x="2672" y="19265"/>
                    <a:pt x="2032" y="19493"/>
                  </a:cubicBezTo>
                  <a:cubicBezTo>
                    <a:pt x="1713" y="19630"/>
                    <a:pt x="1393" y="19744"/>
                    <a:pt x="1051" y="19859"/>
                  </a:cubicBezTo>
                  <a:cubicBezTo>
                    <a:pt x="731" y="19973"/>
                    <a:pt x="412" y="20087"/>
                    <a:pt x="92" y="20201"/>
                  </a:cubicBezTo>
                  <a:cubicBezTo>
                    <a:pt x="47" y="20224"/>
                    <a:pt x="1" y="20269"/>
                    <a:pt x="24" y="20315"/>
                  </a:cubicBezTo>
                  <a:cubicBezTo>
                    <a:pt x="24" y="20352"/>
                    <a:pt x="69" y="20390"/>
                    <a:pt x="111" y="20390"/>
                  </a:cubicBezTo>
                  <a:cubicBezTo>
                    <a:pt x="120" y="20390"/>
                    <a:pt x="130" y="20388"/>
                    <a:pt x="138" y="20384"/>
                  </a:cubicBezTo>
                  <a:cubicBezTo>
                    <a:pt x="252" y="20361"/>
                    <a:pt x="343" y="20315"/>
                    <a:pt x="457" y="20292"/>
                  </a:cubicBezTo>
                  <a:cubicBezTo>
                    <a:pt x="823" y="20155"/>
                    <a:pt x="1188" y="20018"/>
                    <a:pt x="1553" y="19904"/>
                  </a:cubicBezTo>
                  <a:cubicBezTo>
                    <a:pt x="1895" y="19767"/>
                    <a:pt x="2238" y="19630"/>
                    <a:pt x="2603" y="19493"/>
                  </a:cubicBezTo>
                  <a:cubicBezTo>
                    <a:pt x="3288" y="19219"/>
                    <a:pt x="3973" y="18946"/>
                    <a:pt x="4634" y="18649"/>
                  </a:cubicBezTo>
                  <a:cubicBezTo>
                    <a:pt x="6004" y="18055"/>
                    <a:pt x="7351" y="17393"/>
                    <a:pt x="8675" y="16709"/>
                  </a:cubicBezTo>
                  <a:cubicBezTo>
                    <a:pt x="9976" y="16001"/>
                    <a:pt x="11277" y="15248"/>
                    <a:pt x="12532" y="14449"/>
                  </a:cubicBezTo>
                  <a:cubicBezTo>
                    <a:pt x="13787" y="13627"/>
                    <a:pt x="15020" y="12760"/>
                    <a:pt x="16230" y="11870"/>
                  </a:cubicBezTo>
                  <a:cubicBezTo>
                    <a:pt x="17417" y="10957"/>
                    <a:pt x="18581" y="10021"/>
                    <a:pt x="19722" y="9039"/>
                  </a:cubicBezTo>
                  <a:cubicBezTo>
                    <a:pt x="19996" y="8811"/>
                    <a:pt x="20293" y="8560"/>
                    <a:pt x="20567" y="8309"/>
                  </a:cubicBezTo>
                  <a:cubicBezTo>
                    <a:pt x="20818" y="8081"/>
                    <a:pt x="21069" y="7852"/>
                    <a:pt x="21320" y="7624"/>
                  </a:cubicBezTo>
                  <a:cubicBezTo>
                    <a:pt x="21776" y="7191"/>
                    <a:pt x="22210" y="6734"/>
                    <a:pt x="22621" y="6232"/>
                  </a:cubicBezTo>
                  <a:cubicBezTo>
                    <a:pt x="23237" y="5456"/>
                    <a:pt x="23785" y="4588"/>
                    <a:pt x="23990" y="3607"/>
                  </a:cubicBezTo>
                  <a:cubicBezTo>
                    <a:pt x="24013" y="3493"/>
                    <a:pt x="24013" y="3356"/>
                    <a:pt x="24036" y="3242"/>
                  </a:cubicBezTo>
                  <a:cubicBezTo>
                    <a:pt x="24104" y="2694"/>
                    <a:pt x="24036" y="2146"/>
                    <a:pt x="23853" y="1621"/>
                  </a:cubicBezTo>
                  <a:cubicBezTo>
                    <a:pt x="23762" y="1324"/>
                    <a:pt x="23648" y="1051"/>
                    <a:pt x="23488" y="777"/>
                  </a:cubicBezTo>
                  <a:cubicBezTo>
                    <a:pt x="23374" y="640"/>
                    <a:pt x="23283" y="526"/>
                    <a:pt x="23191" y="389"/>
                  </a:cubicBezTo>
                  <a:cubicBezTo>
                    <a:pt x="23123" y="320"/>
                    <a:pt x="23032" y="274"/>
                    <a:pt x="22963" y="183"/>
                  </a:cubicBezTo>
                  <a:cubicBezTo>
                    <a:pt x="22895" y="138"/>
                    <a:pt x="22826" y="69"/>
                    <a:pt x="2273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15"/>
            <p:cNvSpPr/>
            <p:nvPr/>
          </p:nvSpPr>
          <p:spPr>
            <a:xfrm>
              <a:off x="7198125" y="859425"/>
              <a:ext cx="600" cy="25"/>
            </a:xfrm>
            <a:custGeom>
              <a:avLst/>
              <a:gdLst/>
              <a:ahLst/>
              <a:cxnLst/>
              <a:rect l="l" t="t" r="r" b="b"/>
              <a:pathLst>
                <a:path w="24" h="1" extrusionOk="0">
                  <a:moveTo>
                    <a:pt x="23" y="0"/>
                  </a:moveTo>
                  <a:cubicBezTo>
                    <a:pt x="23" y="0"/>
                    <a:pt x="0" y="0"/>
                    <a:pt x="0" y="0"/>
                  </a:cubicBezTo>
                  <a:cubicBezTo>
                    <a:pt x="0"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15"/>
            <p:cNvSpPr/>
            <p:nvPr/>
          </p:nvSpPr>
          <p:spPr>
            <a:xfrm>
              <a:off x="7198700" y="8594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15"/>
            <p:cNvSpPr/>
            <p:nvPr/>
          </p:nvSpPr>
          <p:spPr>
            <a:xfrm>
              <a:off x="7216375" y="9638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15"/>
            <p:cNvSpPr/>
            <p:nvPr/>
          </p:nvSpPr>
          <p:spPr>
            <a:xfrm>
              <a:off x="7194125" y="1001500"/>
              <a:ext cx="600" cy="25"/>
            </a:xfrm>
            <a:custGeom>
              <a:avLst/>
              <a:gdLst/>
              <a:ahLst/>
              <a:cxnLst/>
              <a:rect l="l" t="t" r="r" b="b"/>
              <a:pathLst>
                <a:path w="24" h="1" extrusionOk="0">
                  <a:moveTo>
                    <a:pt x="0" y="1"/>
                  </a:moveTo>
                  <a:cubicBezTo>
                    <a:pt x="0" y="1"/>
                    <a:pt x="0" y="1"/>
                    <a:pt x="23" y="1"/>
                  </a:cubicBezTo>
                  <a:cubicBezTo>
                    <a:pt x="0" y="1"/>
                    <a:pt x="0" y="1"/>
                    <a:pt x="0"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15"/>
            <p:cNvSpPr/>
            <p:nvPr/>
          </p:nvSpPr>
          <p:spPr>
            <a:xfrm>
              <a:off x="7045200" y="11367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15"/>
            <p:cNvSpPr/>
            <p:nvPr/>
          </p:nvSpPr>
          <p:spPr>
            <a:xfrm>
              <a:off x="7216375" y="8891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15"/>
            <p:cNvSpPr/>
            <p:nvPr/>
          </p:nvSpPr>
          <p:spPr>
            <a:xfrm>
              <a:off x="7223800" y="936450"/>
              <a:ext cx="25" cy="25"/>
            </a:xfrm>
            <a:custGeom>
              <a:avLst/>
              <a:gdLst/>
              <a:ahLst/>
              <a:cxnLst/>
              <a:rect l="l" t="t" r="r" b="b"/>
              <a:pathLst>
                <a:path w="1" h="1" extrusionOk="0">
                  <a:moveTo>
                    <a:pt x="0" y="1"/>
                  </a:moveTo>
                  <a:lnTo>
                    <a:pt x="0" y="1"/>
                  </a:lnTo>
                  <a:lnTo>
                    <a:pt x="0" y="1"/>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15"/>
            <p:cNvSpPr/>
            <p:nvPr/>
          </p:nvSpPr>
          <p:spPr>
            <a:xfrm>
              <a:off x="7216375" y="963275"/>
              <a:ext cx="25" cy="600"/>
            </a:xfrm>
            <a:custGeom>
              <a:avLst/>
              <a:gdLst/>
              <a:ahLst/>
              <a:cxnLst/>
              <a:rect l="l" t="t" r="r" b="b"/>
              <a:pathLst>
                <a:path w="1" h="24" extrusionOk="0">
                  <a:moveTo>
                    <a:pt x="1" y="23"/>
                  </a:moveTo>
                  <a:cubicBezTo>
                    <a:pt x="1" y="23"/>
                    <a:pt x="1" y="23"/>
                    <a:pt x="1" y="23"/>
                  </a:cubicBezTo>
                  <a:cubicBezTo>
                    <a:pt x="1" y="1"/>
                    <a:pt x="1" y="1"/>
                    <a:pt x="1" y="1"/>
                  </a:cubicBezTo>
                  <a:cubicBezTo>
                    <a:pt x="1" y="1"/>
                    <a:pt x="1" y="23"/>
                    <a:pt x="1" y="23"/>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15"/>
            <p:cNvSpPr/>
            <p:nvPr/>
          </p:nvSpPr>
          <p:spPr>
            <a:xfrm>
              <a:off x="7045200" y="1136750"/>
              <a:ext cx="25" cy="25"/>
            </a:xfrm>
            <a:custGeom>
              <a:avLst/>
              <a:gdLst/>
              <a:ahLst/>
              <a:cxnLst/>
              <a:rect l="l" t="t" r="r" b="b"/>
              <a:pathLst>
                <a:path w="1" h="1" extrusionOk="0">
                  <a:moveTo>
                    <a:pt x="0" y="0"/>
                  </a:move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15"/>
            <p:cNvSpPr/>
            <p:nvPr/>
          </p:nvSpPr>
          <p:spPr>
            <a:xfrm>
              <a:off x="7197550" y="859425"/>
              <a:ext cx="13725" cy="14725"/>
            </a:xfrm>
            <a:custGeom>
              <a:avLst/>
              <a:gdLst/>
              <a:ahLst/>
              <a:cxnLst/>
              <a:rect l="l" t="t" r="r" b="b"/>
              <a:pathLst>
                <a:path w="549" h="589" extrusionOk="0">
                  <a:moveTo>
                    <a:pt x="69" y="0"/>
                  </a:moveTo>
                  <a:cubicBezTo>
                    <a:pt x="46" y="0"/>
                    <a:pt x="46" y="0"/>
                    <a:pt x="23" y="23"/>
                  </a:cubicBezTo>
                  <a:cubicBezTo>
                    <a:pt x="0" y="23"/>
                    <a:pt x="0" y="69"/>
                    <a:pt x="23" y="92"/>
                  </a:cubicBezTo>
                  <a:cubicBezTo>
                    <a:pt x="183" y="251"/>
                    <a:pt x="320" y="388"/>
                    <a:pt x="457" y="571"/>
                  </a:cubicBezTo>
                  <a:cubicBezTo>
                    <a:pt x="468" y="582"/>
                    <a:pt x="480" y="588"/>
                    <a:pt x="491" y="588"/>
                  </a:cubicBezTo>
                  <a:cubicBezTo>
                    <a:pt x="503" y="588"/>
                    <a:pt x="514" y="582"/>
                    <a:pt x="525" y="571"/>
                  </a:cubicBezTo>
                  <a:cubicBezTo>
                    <a:pt x="548" y="548"/>
                    <a:pt x="548" y="525"/>
                    <a:pt x="525" y="503"/>
                  </a:cubicBezTo>
                  <a:cubicBezTo>
                    <a:pt x="388" y="343"/>
                    <a:pt x="252" y="183"/>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15"/>
            <p:cNvSpPr/>
            <p:nvPr/>
          </p:nvSpPr>
          <p:spPr>
            <a:xfrm>
              <a:off x="7198125" y="860000"/>
              <a:ext cx="16575" cy="18850"/>
            </a:xfrm>
            <a:custGeom>
              <a:avLst/>
              <a:gdLst/>
              <a:ahLst/>
              <a:cxnLst/>
              <a:rect l="l" t="t" r="r" b="b"/>
              <a:pathLst>
                <a:path w="663" h="754" extrusionOk="0">
                  <a:moveTo>
                    <a:pt x="69" y="0"/>
                  </a:moveTo>
                  <a:cubicBezTo>
                    <a:pt x="46" y="0"/>
                    <a:pt x="46" y="23"/>
                    <a:pt x="23" y="23"/>
                  </a:cubicBezTo>
                  <a:cubicBezTo>
                    <a:pt x="0" y="46"/>
                    <a:pt x="0" y="69"/>
                    <a:pt x="23" y="91"/>
                  </a:cubicBezTo>
                  <a:cubicBezTo>
                    <a:pt x="206" y="297"/>
                    <a:pt x="411" y="502"/>
                    <a:pt x="571" y="731"/>
                  </a:cubicBezTo>
                  <a:cubicBezTo>
                    <a:pt x="594" y="753"/>
                    <a:pt x="617" y="753"/>
                    <a:pt x="639" y="753"/>
                  </a:cubicBezTo>
                  <a:cubicBezTo>
                    <a:pt x="662" y="731"/>
                    <a:pt x="662" y="685"/>
                    <a:pt x="639" y="685"/>
                  </a:cubicBezTo>
                  <a:cubicBezTo>
                    <a:pt x="480" y="457"/>
                    <a:pt x="274" y="251"/>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15"/>
            <p:cNvSpPr/>
            <p:nvPr/>
          </p:nvSpPr>
          <p:spPr>
            <a:xfrm>
              <a:off x="7198700" y="861125"/>
              <a:ext cx="16000" cy="18150"/>
            </a:xfrm>
            <a:custGeom>
              <a:avLst/>
              <a:gdLst/>
              <a:ahLst/>
              <a:cxnLst/>
              <a:rect l="l" t="t" r="r" b="b"/>
              <a:pathLst>
                <a:path w="640" h="726" extrusionOk="0">
                  <a:moveTo>
                    <a:pt x="23" y="1"/>
                  </a:moveTo>
                  <a:cubicBezTo>
                    <a:pt x="0" y="24"/>
                    <a:pt x="0" y="46"/>
                    <a:pt x="23" y="69"/>
                  </a:cubicBezTo>
                  <a:cubicBezTo>
                    <a:pt x="183" y="298"/>
                    <a:pt x="388" y="480"/>
                    <a:pt x="548" y="708"/>
                  </a:cubicBezTo>
                  <a:cubicBezTo>
                    <a:pt x="548" y="720"/>
                    <a:pt x="559" y="726"/>
                    <a:pt x="574" y="726"/>
                  </a:cubicBezTo>
                  <a:cubicBezTo>
                    <a:pt x="588" y="726"/>
                    <a:pt x="605" y="720"/>
                    <a:pt x="616" y="708"/>
                  </a:cubicBezTo>
                  <a:cubicBezTo>
                    <a:pt x="639" y="686"/>
                    <a:pt x="639" y="663"/>
                    <a:pt x="616" y="640"/>
                  </a:cubicBezTo>
                  <a:cubicBezTo>
                    <a:pt x="457" y="412"/>
                    <a:pt x="251" y="229"/>
                    <a:pt x="91" y="24"/>
                  </a:cubicBezTo>
                  <a:cubicBezTo>
                    <a:pt x="69" y="1"/>
                    <a:pt x="69" y="1"/>
                    <a:pt x="46"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15"/>
            <p:cNvSpPr/>
            <p:nvPr/>
          </p:nvSpPr>
          <p:spPr>
            <a:xfrm>
              <a:off x="7199250" y="861125"/>
              <a:ext cx="12600" cy="14875"/>
            </a:xfrm>
            <a:custGeom>
              <a:avLst/>
              <a:gdLst/>
              <a:ahLst/>
              <a:cxnLst/>
              <a:rect l="l" t="t" r="r" b="b"/>
              <a:pathLst>
                <a:path w="504" h="595" extrusionOk="0">
                  <a:moveTo>
                    <a:pt x="24" y="1"/>
                  </a:moveTo>
                  <a:cubicBezTo>
                    <a:pt x="1" y="24"/>
                    <a:pt x="1" y="46"/>
                    <a:pt x="24" y="69"/>
                  </a:cubicBezTo>
                  <a:cubicBezTo>
                    <a:pt x="161" y="252"/>
                    <a:pt x="275" y="412"/>
                    <a:pt x="412" y="571"/>
                  </a:cubicBezTo>
                  <a:cubicBezTo>
                    <a:pt x="435" y="594"/>
                    <a:pt x="457" y="594"/>
                    <a:pt x="480" y="594"/>
                  </a:cubicBezTo>
                  <a:cubicBezTo>
                    <a:pt x="503" y="571"/>
                    <a:pt x="503" y="526"/>
                    <a:pt x="503" y="526"/>
                  </a:cubicBezTo>
                  <a:cubicBezTo>
                    <a:pt x="366" y="343"/>
                    <a:pt x="229" y="183"/>
                    <a:pt x="92"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15"/>
            <p:cNvSpPr/>
            <p:nvPr/>
          </p:nvSpPr>
          <p:spPr>
            <a:xfrm>
              <a:off x="7199825" y="862275"/>
              <a:ext cx="14875" cy="17575"/>
            </a:xfrm>
            <a:custGeom>
              <a:avLst/>
              <a:gdLst/>
              <a:ahLst/>
              <a:cxnLst/>
              <a:rect l="l" t="t" r="r" b="b"/>
              <a:pathLst>
                <a:path w="595" h="703" extrusionOk="0">
                  <a:moveTo>
                    <a:pt x="24" y="0"/>
                  </a:moveTo>
                  <a:cubicBezTo>
                    <a:pt x="1" y="23"/>
                    <a:pt x="1" y="46"/>
                    <a:pt x="24" y="69"/>
                  </a:cubicBezTo>
                  <a:cubicBezTo>
                    <a:pt x="183" y="274"/>
                    <a:pt x="366" y="457"/>
                    <a:pt x="503" y="685"/>
                  </a:cubicBezTo>
                  <a:cubicBezTo>
                    <a:pt x="514" y="697"/>
                    <a:pt x="531" y="702"/>
                    <a:pt x="546" y="702"/>
                  </a:cubicBezTo>
                  <a:cubicBezTo>
                    <a:pt x="560" y="702"/>
                    <a:pt x="571" y="697"/>
                    <a:pt x="571" y="685"/>
                  </a:cubicBezTo>
                  <a:cubicBezTo>
                    <a:pt x="594" y="662"/>
                    <a:pt x="594" y="640"/>
                    <a:pt x="594" y="617"/>
                  </a:cubicBezTo>
                  <a:cubicBezTo>
                    <a:pt x="434" y="411"/>
                    <a:pt x="275" y="206"/>
                    <a:pt x="92"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15"/>
            <p:cNvSpPr/>
            <p:nvPr/>
          </p:nvSpPr>
          <p:spPr>
            <a:xfrm>
              <a:off x="7202675" y="865125"/>
              <a:ext cx="12575" cy="16000"/>
            </a:xfrm>
            <a:custGeom>
              <a:avLst/>
              <a:gdLst/>
              <a:ahLst/>
              <a:cxnLst/>
              <a:rect l="l" t="t" r="r" b="b"/>
              <a:pathLst>
                <a:path w="503" h="640" extrusionOk="0">
                  <a:moveTo>
                    <a:pt x="24" y="1"/>
                  </a:moveTo>
                  <a:cubicBezTo>
                    <a:pt x="1" y="23"/>
                    <a:pt x="1" y="69"/>
                    <a:pt x="1" y="69"/>
                  </a:cubicBezTo>
                  <a:cubicBezTo>
                    <a:pt x="138" y="252"/>
                    <a:pt x="275" y="434"/>
                    <a:pt x="412" y="617"/>
                  </a:cubicBezTo>
                  <a:cubicBezTo>
                    <a:pt x="435" y="640"/>
                    <a:pt x="457" y="640"/>
                    <a:pt x="480" y="640"/>
                  </a:cubicBezTo>
                  <a:cubicBezTo>
                    <a:pt x="503" y="617"/>
                    <a:pt x="503" y="594"/>
                    <a:pt x="480" y="571"/>
                  </a:cubicBezTo>
                  <a:cubicBezTo>
                    <a:pt x="343" y="389"/>
                    <a:pt x="206" y="206"/>
                    <a:pt x="92" y="23"/>
                  </a:cubicBezTo>
                  <a:cubicBezTo>
                    <a:pt x="69" y="1"/>
                    <a:pt x="69" y="1"/>
                    <a:pt x="47"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15"/>
            <p:cNvSpPr/>
            <p:nvPr/>
          </p:nvSpPr>
          <p:spPr>
            <a:xfrm>
              <a:off x="7202675" y="865125"/>
              <a:ext cx="14300" cy="19675"/>
            </a:xfrm>
            <a:custGeom>
              <a:avLst/>
              <a:gdLst/>
              <a:ahLst/>
              <a:cxnLst/>
              <a:rect l="l" t="t" r="r" b="b"/>
              <a:pathLst>
                <a:path w="572" h="787" extrusionOk="0">
                  <a:moveTo>
                    <a:pt x="47" y="1"/>
                  </a:moveTo>
                  <a:cubicBezTo>
                    <a:pt x="47" y="1"/>
                    <a:pt x="24" y="23"/>
                    <a:pt x="24" y="23"/>
                  </a:cubicBezTo>
                  <a:cubicBezTo>
                    <a:pt x="1" y="46"/>
                    <a:pt x="1" y="69"/>
                    <a:pt x="24" y="92"/>
                  </a:cubicBezTo>
                  <a:cubicBezTo>
                    <a:pt x="115" y="229"/>
                    <a:pt x="229" y="366"/>
                    <a:pt x="320" y="503"/>
                  </a:cubicBezTo>
                  <a:cubicBezTo>
                    <a:pt x="366" y="594"/>
                    <a:pt x="412" y="685"/>
                    <a:pt x="457" y="754"/>
                  </a:cubicBezTo>
                  <a:cubicBezTo>
                    <a:pt x="474" y="770"/>
                    <a:pt x="490" y="786"/>
                    <a:pt x="506" y="786"/>
                  </a:cubicBezTo>
                  <a:cubicBezTo>
                    <a:pt x="512" y="786"/>
                    <a:pt x="519" y="783"/>
                    <a:pt x="526" y="777"/>
                  </a:cubicBezTo>
                  <a:cubicBezTo>
                    <a:pt x="549" y="777"/>
                    <a:pt x="572" y="754"/>
                    <a:pt x="549" y="731"/>
                  </a:cubicBezTo>
                  <a:cubicBezTo>
                    <a:pt x="480" y="617"/>
                    <a:pt x="412" y="503"/>
                    <a:pt x="343" y="389"/>
                  </a:cubicBezTo>
                  <a:cubicBezTo>
                    <a:pt x="275" y="275"/>
                    <a:pt x="183" y="138"/>
                    <a:pt x="92" y="23"/>
                  </a:cubicBezTo>
                  <a:cubicBezTo>
                    <a:pt x="69" y="23"/>
                    <a:pt x="69" y="1"/>
                    <a:pt x="47"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15"/>
            <p:cNvSpPr/>
            <p:nvPr/>
          </p:nvSpPr>
          <p:spPr>
            <a:xfrm>
              <a:off x="7205525" y="866850"/>
              <a:ext cx="9725" cy="13150"/>
            </a:xfrm>
            <a:custGeom>
              <a:avLst/>
              <a:gdLst/>
              <a:ahLst/>
              <a:cxnLst/>
              <a:rect l="l" t="t" r="r" b="b"/>
              <a:pathLst>
                <a:path w="389" h="526" extrusionOk="0">
                  <a:moveTo>
                    <a:pt x="24" y="0"/>
                  </a:moveTo>
                  <a:cubicBezTo>
                    <a:pt x="1" y="23"/>
                    <a:pt x="1" y="46"/>
                    <a:pt x="1" y="69"/>
                  </a:cubicBezTo>
                  <a:cubicBezTo>
                    <a:pt x="115" y="206"/>
                    <a:pt x="206" y="365"/>
                    <a:pt x="298" y="502"/>
                  </a:cubicBezTo>
                  <a:cubicBezTo>
                    <a:pt x="321" y="525"/>
                    <a:pt x="321" y="525"/>
                    <a:pt x="343" y="525"/>
                  </a:cubicBezTo>
                  <a:lnTo>
                    <a:pt x="366" y="525"/>
                  </a:lnTo>
                  <a:cubicBezTo>
                    <a:pt x="389" y="502"/>
                    <a:pt x="389" y="502"/>
                    <a:pt x="389" y="479"/>
                  </a:cubicBezTo>
                  <a:cubicBezTo>
                    <a:pt x="389" y="479"/>
                    <a:pt x="389" y="457"/>
                    <a:pt x="389" y="457"/>
                  </a:cubicBezTo>
                  <a:cubicBezTo>
                    <a:pt x="298" y="297"/>
                    <a:pt x="184" y="160"/>
                    <a:pt x="92" y="23"/>
                  </a:cubicBezTo>
                  <a:cubicBezTo>
                    <a:pt x="69" y="0"/>
                    <a:pt x="69" y="0"/>
                    <a:pt x="47"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15"/>
            <p:cNvSpPr/>
            <p:nvPr/>
          </p:nvSpPr>
          <p:spPr>
            <a:xfrm>
              <a:off x="7202125" y="862275"/>
              <a:ext cx="13700" cy="17575"/>
            </a:xfrm>
            <a:custGeom>
              <a:avLst/>
              <a:gdLst/>
              <a:ahLst/>
              <a:cxnLst/>
              <a:rect l="l" t="t" r="r" b="b"/>
              <a:pathLst>
                <a:path w="548" h="703" extrusionOk="0">
                  <a:moveTo>
                    <a:pt x="46" y="0"/>
                  </a:moveTo>
                  <a:cubicBezTo>
                    <a:pt x="23" y="0"/>
                    <a:pt x="23" y="0"/>
                    <a:pt x="23" y="23"/>
                  </a:cubicBezTo>
                  <a:cubicBezTo>
                    <a:pt x="0" y="23"/>
                    <a:pt x="0" y="23"/>
                    <a:pt x="0" y="46"/>
                  </a:cubicBezTo>
                  <a:cubicBezTo>
                    <a:pt x="0" y="46"/>
                    <a:pt x="0" y="69"/>
                    <a:pt x="0" y="92"/>
                  </a:cubicBezTo>
                  <a:cubicBezTo>
                    <a:pt x="91" y="183"/>
                    <a:pt x="183" y="274"/>
                    <a:pt x="251" y="366"/>
                  </a:cubicBezTo>
                  <a:cubicBezTo>
                    <a:pt x="342" y="457"/>
                    <a:pt x="411" y="571"/>
                    <a:pt x="479" y="685"/>
                  </a:cubicBezTo>
                  <a:cubicBezTo>
                    <a:pt x="479" y="697"/>
                    <a:pt x="491" y="702"/>
                    <a:pt x="505" y="702"/>
                  </a:cubicBezTo>
                  <a:cubicBezTo>
                    <a:pt x="519" y="702"/>
                    <a:pt x="536" y="697"/>
                    <a:pt x="548" y="685"/>
                  </a:cubicBezTo>
                  <a:cubicBezTo>
                    <a:pt x="548" y="685"/>
                    <a:pt x="548" y="662"/>
                    <a:pt x="548" y="662"/>
                  </a:cubicBezTo>
                  <a:cubicBezTo>
                    <a:pt x="548" y="640"/>
                    <a:pt x="548" y="640"/>
                    <a:pt x="548" y="617"/>
                  </a:cubicBezTo>
                  <a:cubicBezTo>
                    <a:pt x="479" y="525"/>
                    <a:pt x="411" y="411"/>
                    <a:pt x="342" y="320"/>
                  </a:cubicBezTo>
                  <a:cubicBezTo>
                    <a:pt x="251" y="206"/>
                    <a:pt x="160" y="115"/>
                    <a:pt x="91" y="23"/>
                  </a:cubicBezTo>
                  <a:cubicBezTo>
                    <a:pt x="69" y="23"/>
                    <a:pt x="69" y="0"/>
                    <a:pt x="46"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15"/>
            <p:cNvSpPr/>
            <p:nvPr/>
          </p:nvSpPr>
          <p:spPr>
            <a:xfrm>
              <a:off x="7196975" y="857700"/>
              <a:ext cx="17150" cy="20000"/>
            </a:xfrm>
            <a:custGeom>
              <a:avLst/>
              <a:gdLst/>
              <a:ahLst/>
              <a:cxnLst/>
              <a:rect l="l" t="t" r="r" b="b"/>
              <a:pathLst>
                <a:path w="686" h="800" extrusionOk="0">
                  <a:moveTo>
                    <a:pt x="46" y="1"/>
                  </a:moveTo>
                  <a:cubicBezTo>
                    <a:pt x="46" y="1"/>
                    <a:pt x="23" y="1"/>
                    <a:pt x="23" y="24"/>
                  </a:cubicBezTo>
                  <a:cubicBezTo>
                    <a:pt x="1" y="47"/>
                    <a:pt x="1" y="69"/>
                    <a:pt x="23" y="92"/>
                  </a:cubicBezTo>
                  <a:cubicBezTo>
                    <a:pt x="69" y="115"/>
                    <a:pt x="92" y="138"/>
                    <a:pt x="115" y="161"/>
                  </a:cubicBezTo>
                  <a:cubicBezTo>
                    <a:pt x="160" y="206"/>
                    <a:pt x="206" y="229"/>
                    <a:pt x="229" y="275"/>
                  </a:cubicBezTo>
                  <a:cubicBezTo>
                    <a:pt x="297" y="343"/>
                    <a:pt x="343" y="412"/>
                    <a:pt x="411" y="480"/>
                  </a:cubicBezTo>
                  <a:cubicBezTo>
                    <a:pt x="457" y="549"/>
                    <a:pt x="503" y="617"/>
                    <a:pt x="548" y="686"/>
                  </a:cubicBezTo>
                  <a:cubicBezTo>
                    <a:pt x="548" y="708"/>
                    <a:pt x="571" y="731"/>
                    <a:pt x="594" y="754"/>
                  </a:cubicBezTo>
                  <a:cubicBezTo>
                    <a:pt x="594" y="777"/>
                    <a:pt x="594" y="777"/>
                    <a:pt x="617" y="800"/>
                  </a:cubicBezTo>
                  <a:lnTo>
                    <a:pt x="663" y="800"/>
                  </a:lnTo>
                  <a:cubicBezTo>
                    <a:pt x="685" y="777"/>
                    <a:pt x="685" y="754"/>
                    <a:pt x="685" y="731"/>
                  </a:cubicBezTo>
                  <a:cubicBezTo>
                    <a:pt x="640" y="663"/>
                    <a:pt x="617" y="617"/>
                    <a:pt x="571" y="549"/>
                  </a:cubicBezTo>
                  <a:cubicBezTo>
                    <a:pt x="526" y="480"/>
                    <a:pt x="480" y="412"/>
                    <a:pt x="434" y="343"/>
                  </a:cubicBezTo>
                  <a:cubicBezTo>
                    <a:pt x="320" y="206"/>
                    <a:pt x="206" y="115"/>
                    <a:pt x="92"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15"/>
            <p:cNvSpPr/>
            <p:nvPr/>
          </p:nvSpPr>
          <p:spPr>
            <a:xfrm>
              <a:off x="7191275" y="853150"/>
              <a:ext cx="22275" cy="23425"/>
            </a:xfrm>
            <a:custGeom>
              <a:avLst/>
              <a:gdLst/>
              <a:ahLst/>
              <a:cxnLst/>
              <a:rect l="l" t="t" r="r" b="b"/>
              <a:pathLst>
                <a:path w="891" h="937" extrusionOk="0">
                  <a:moveTo>
                    <a:pt x="69" y="0"/>
                  </a:moveTo>
                  <a:cubicBezTo>
                    <a:pt x="46" y="0"/>
                    <a:pt x="46" y="0"/>
                    <a:pt x="23" y="23"/>
                  </a:cubicBezTo>
                  <a:cubicBezTo>
                    <a:pt x="0" y="46"/>
                    <a:pt x="23" y="69"/>
                    <a:pt x="46" y="92"/>
                  </a:cubicBezTo>
                  <a:cubicBezTo>
                    <a:pt x="183" y="206"/>
                    <a:pt x="343" y="320"/>
                    <a:pt x="457" y="434"/>
                  </a:cubicBezTo>
                  <a:cubicBezTo>
                    <a:pt x="525" y="502"/>
                    <a:pt x="571" y="548"/>
                    <a:pt x="617" y="617"/>
                  </a:cubicBezTo>
                  <a:cubicBezTo>
                    <a:pt x="685" y="685"/>
                    <a:pt x="731" y="776"/>
                    <a:pt x="776" y="845"/>
                  </a:cubicBezTo>
                  <a:cubicBezTo>
                    <a:pt x="776" y="868"/>
                    <a:pt x="799" y="890"/>
                    <a:pt x="799" y="890"/>
                  </a:cubicBezTo>
                  <a:cubicBezTo>
                    <a:pt x="799" y="913"/>
                    <a:pt x="822" y="913"/>
                    <a:pt x="822" y="936"/>
                  </a:cubicBezTo>
                  <a:lnTo>
                    <a:pt x="868" y="936"/>
                  </a:lnTo>
                  <a:cubicBezTo>
                    <a:pt x="868" y="913"/>
                    <a:pt x="891" y="913"/>
                    <a:pt x="891" y="890"/>
                  </a:cubicBezTo>
                  <a:cubicBezTo>
                    <a:pt x="891" y="890"/>
                    <a:pt x="891" y="868"/>
                    <a:pt x="891" y="868"/>
                  </a:cubicBezTo>
                  <a:cubicBezTo>
                    <a:pt x="845" y="776"/>
                    <a:pt x="799" y="708"/>
                    <a:pt x="754" y="639"/>
                  </a:cubicBezTo>
                  <a:cubicBezTo>
                    <a:pt x="708" y="548"/>
                    <a:pt x="639" y="480"/>
                    <a:pt x="548" y="388"/>
                  </a:cubicBezTo>
                  <a:cubicBezTo>
                    <a:pt x="411" y="251"/>
                    <a:pt x="251" y="137"/>
                    <a:pt x="92"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15"/>
            <p:cNvSpPr/>
            <p:nvPr/>
          </p:nvSpPr>
          <p:spPr>
            <a:xfrm>
              <a:off x="6602375" y="1331900"/>
              <a:ext cx="29700" cy="33375"/>
            </a:xfrm>
            <a:custGeom>
              <a:avLst/>
              <a:gdLst/>
              <a:ahLst/>
              <a:cxnLst/>
              <a:rect l="l" t="t" r="r" b="b"/>
              <a:pathLst>
                <a:path w="1188" h="1335" extrusionOk="0">
                  <a:moveTo>
                    <a:pt x="92" y="1"/>
                  </a:moveTo>
                  <a:cubicBezTo>
                    <a:pt x="23" y="23"/>
                    <a:pt x="1" y="69"/>
                    <a:pt x="23" y="115"/>
                  </a:cubicBezTo>
                  <a:cubicBezTo>
                    <a:pt x="160" y="640"/>
                    <a:pt x="526" y="1119"/>
                    <a:pt x="1028" y="1325"/>
                  </a:cubicBezTo>
                  <a:cubicBezTo>
                    <a:pt x="1043" y="1325"/>
                    <a:pt x="1058" y="1335"/>
                    <a:pt x="1073" y="1335"/>
                  </a:cubicBezTo>
                  <a:cubicBezTo>
                    <a:pt x="1081" y="1335"/>
                    <a:pt x="1089" y="1332"/>
                    <a:pt x="1096" y="1325"/>
                  </a:cubicBezTo>
                  <a:cubicBezTo>
                    <a:pt x="1119" y="1325"/>
                    <a:pt x="1142" y="1302"/>
                    <a:pt x="1165" y="1279"/>
                  </a:cubicBezTo>
                  <a:cubicBezTo>
                    <a:pt x="1188" y="1256"/>
                    <a:pt x="1188" y="1233"/>
                    <a:pt x="1165" y="1210"/>
                  </a:cubicBezTo>
                  <a:cubicBezTo>
                    <a:pt x="1165" y="1188"/>
                    <a:pt x="1142" y="1165"/>
                    <a:pt x="1119" y="1142"/>
                  </a:cubicBezTo>
                  <a:cubicBezTo>
                    <a:pt x="1005" y="1096"/>
                    <a:pt x="914" y="1051"/>
                    <a:pt x="822" y="982"/>
                  </a:cubicBezTo>
                  <a:cubicBezTo>
                    <a:pt x="708" y="891"/>
                    <a:pt x="594" y="800"/>
                    <a:pt x="526" y="685"/>
                  </a:cubicBezTo>
                  <a:cubicBezTo>
                    <a:pt x="434" y="571"/>
                    <a:pt x="343" y="434"/>
                    <a:pt x="275" y="320"/>
                  </a:cubicBezTo>
                  <a:cubicBezTo>
                    <a:pt x="252" y="229"/>
                    <a:pt x="229" y="160"/>
                    <a:pt x="206" y="69"/>
                  </a:cubicBezTo>
                  <a:cubicBezTo>
                    <a:pt x="183" y="23"/>
                    <a:pt x="160" y="1"/>
                    <a:pt x="11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15"/>
            <p:cNvSpPr/>
            <p:nvPr/>
          </p:nvSpPr>
          <p:spPr>
            <a:xfrm>
              <a:off x="6905950" y="966700"/>
              <a:ext cx="143250" cy="172725"/>
            </a:xfrm>
            <a:custGeom>
              <a:avLst/>
              <a:gdLst/>
              <a:ahLst/>
              <a:cxnLst/>
              <a:rect l="l" t="t" r="r" b="b"/>
              <a:pathLst>
                <a:path w="5730" h="6909" extrusionOk="0">
                  <a:moveTo>
                    <a:pt x="69" y="1"/>
                  </a:moveTo>
                  <a:cubicBezTo>
                    <a:pt x="69" y="23"/>
                    <a:pt x="46" y="23"/>
                    <a:pt x="24" y="46"/>
                  </a:cubicBezTo>
                  <a:cubicBezTo>
                    <a:pt x="1" y="69"/>
                    <a:pt x="1" y="115"/>
                    <a:pt x="24" y="137"/>
                  </a:cubicBezTo>
                  <a:cubicBezTo>
                    <a:pt x="92" y="274"/>
                    <a:pt x="183" y="389"/>
                    <a:pt x="252" y="525"/>
                  </a:cubicBezTo>
                  <a:cubicBezTo>
                    <a:pt x="252" y="525"/>
                    <a:pt x="252" y="525"/>
                    <a:pt x="252" y="548"/>
                  </a:cubicBezTo>
                  <a:lnTo>
                    <a:pt x="275" y="548"/>
                  </a:lnTo>
                  <a:cubicBezTo>
                    <a:pt x="275" y="548"/>
                    <a:pt x="275" y="571"/>
                    <a:pt x="275" y="571"/>
                  </a:cubicBezTo>
                  <a:cubicBezTo>
                    <a:pt x="297" y="571"/>
                    <a:pt x="297" y="594"/>
                    <a:pt x="297" y="594"/>
                  </a:cubicBezTo>
                  <a:cubicBezTo>
                    <a:pt x="297" y="617"/>
                    <a:pt x="320" y="617"/>
                    <a:pt x="320" y="640"/>
                  </a:cubicBezTo>
                  <a:cubicBezTo>
                    <a:pt x="412" y="754"/>
                    <a:pt x="480" y="891"/>
                    <a:pt x="549" y="1005"/>
                  </a:cubicBezTo>
                  <a:cubicBezTo>
                    <a:pt x="571" y="1028"/>
                    <a:pt x="571" y="1050"/>
                    <a:pt x="594" y="1050"/>
                  </a:cubicBezTo>
                  <a:cubicBezTo>
                    <a:pt x="594" y="1073"/>
                    <a:pt x="617" y="1096"/>
                    <a:pt x="640" y="1119"/>
                  </a:cubicBezTo>
                  <a:lnTo>
                    <a:pt x="663" y="1165"/>
                  </a:lnTo>
                  <a:cubicBezTo>
                    <a:pt x="663" y="1165"/>
                    <a:pt x="663" y="1165"/>
                    <a:pt x="663" y="1187"/>
                  </a:cubicBezTo>
                  <a:cubicBezTo>
                    <a:pt x="754" y="1302"/>
                    <a:pt x="845" y="1438"/>
                    <a:pt x="937" y="1575"/>
                  </a:cubicBezTo>
                  <a:cubicBezTo>
                    <a:pt x="959" y="1598"/>
                    <a:pt x="982" y="1644"/>
                    <a:pt x="1005" y="1667"/>
                  </a:cubicBezTo>
                  <a:cubicBezTo>
                    <a:pt x="1005" y="1667"/>
                    <a:pt x="1028" y="1690"/>
                    <a:pt x="1028" y="1712"/>
                  </a:cubicBezTo>
                  <a:cubicBezTo>
                    <a:pt x="1051" y="1735"/>
                    <a:pt x="1074" y="1758"/>
                    <a:pt x="1074" y="1781"/>
                  </a:cubicBezTo>
                  <a:cubicBezTo>
                    <a:pt x="1074" y="1781"/>
                    <a:pt x="1096" y="1804"/>
                    <a:pt x="1096" y="1804"/>
                  </a:cubicBezTo>
                  <a:cubicBezTo>
                    <a:pt x="1598" y="2534"/>
                    <a:pt x="2146" y="3265"/>
                    <a:pt x="2740" y="3949"/>
                  </a:cubicBezTo>
                  <a:lnTo>
                    <a:pt x="2740" y="3972"/>
                  </a:lnTo>
                  <a:cubicBezTo>
                    <a:pt x="3105" y="4383"/>
                    <a:pt x="3470" y="4794"/>
                    <a:pt x="3835" y="5205"/>
                  </a:cubicBezTo>
                  <a:cubicBezTo>
                    <a:pt x="3835" y="5205"/>
                    <a:pt x="3858" y="5227"/>
                    <a:pt x="3858" y="5227"/>
                  </a:cubicBezTo>
                  <a:cubicBezTo>
                    <a:pt x="3972" y="5364"/>
                    <a:pt x="4109" y="5479"/>
                    <a:pt x="4223" y="5616"/>
                  </a:cubicBezTo>
                  <a:cubicBezTo>
                    <a:pt x="4383" y="5775"/>
                    <a:pt x="4543" y="5935"/>
                    <a:pt x="4703" y="6095"/>
                  </a:cubicBezTo>
                  <a:cubicBezTo>
                    <a:pt x="4726" y="6118"/>
                    <a:pt x="4726" y="6118"/>
                    <a:pt x="4726" y="6118"/>
                  </a:cubicBezTo>
                  <a:cubicBezTo>
                    <a:pt x="4748" y="6140"/>
                    <a:pt x="4748" y="6140"/>
                    <a:pt x="4771" y="6163"/>
                  </a:cubicBezTo>
                  <a:cubicBezTo>
                    <a:pt x="4771" y="6163"/>
                    <a:pt x="4771" y="6163"/>
                    <a:pt x="4794" y="6186"/>
                  </a:cubicBezTo>
                  <a:cubicBezTo>
                    <a:pt x="4794" y="6186"/>
                    <a:pt x="4794" y="6186"/>
                    <a:pt x="4817" y="6209"/>
                  </a:cubicBezTo>
                  <a:lnTo>
                    <a:pt x="4840" y="6232"/>
                  </a:lnTo>
                  <a:cubicBezTo>
                    <a:pt x="4931" y="6323"/>
                    <a:pt x="5045" y="6414"/>
                    <a:pt x="5136" y="6506"/>
                  </a:cubicBezTo>
                  <a:cubicBezTo>
                    <a:pt x="5136" y="6506"/>
                    <a:pt x="5136" y="6506"/>
                    <a:pt x="5136" y="6529"/>
                  </a:cubicBezTo>
                  <a:lnTo>
                    <a:pt x="5159" y="6529"/>
                  </a:lnTo>
                  <a:cubicBezTo>
                    <a:pt x="5182" y="6551"/>
                    <a:pt x="5182" y="6551"/>
                    <a:pt x="5205" y="6574"/>
                  </a:cubicBezTo>
                  <a:cubicBezTo>
                    <a:pt x="5205" y="6574"/>
                    <a:pt x="5228" y="6597"/>
                    <a:pt x="5228" y="6597"/>
                  </a:cubicBezTo>
                  <a:cubicBezTo>
                    <a:pt x="5251" y="6620"/>
                    <a:pt x="5251" y="6620"/>
                    <a:pt x="5273" y="6643"/>
                  </a:cubicBezTo>
                  <a:cubicBezTo>
                    <a:pt x="5365" y="6734"/>
                    <a:pt x="5456" y="6802"/>
                    <a:pt x="5547" y="6894"/>
                  </a:cubicBezTo>
                  <a:cubicBezTo>
                    <a:pt x="5566" y="6903"/>
                    <a:pt x="5589" y="6909"/>
                    <a:pt x="5611" y="6909"/>
                  </a:cubicBezTo>
                  <a:cubicBezTo>
                    <a:pt x="5642" y="6909"/>
                    <a:pt x="5671" y="6898"/>
                    <a:pt x="5684" y="6871"/>
                  </a:cubicBezTo>
                  <a:cubicBezTo>
                    <a:pt x="5730" y="6848"/>
                    <a:pt x="5707" y="6780"/>
                    <a:pt x="5684" y="6734"/>
                  </a:cubicBezTo>
                  <a:cubicBezTo>
                    <a:pt x="5593" y="6665"/>
                    <a:pt x="5502" y="6574"/>
                    <a:pt x="5410" y="6483"/>
                  </a:cubicBezTo>
                  <a:cubicBezTo>
                    <a:pt x="5387" y="6483"/>
                    <a:pt x="5387" y="6483"/>
                    <a:pt x="5365" y="6460"/>
                  </a:cubicBezTo>
                  <a:lnTo>
                    <a:pt x="5296" y="6414"/>
                  </a:lnTo>
                  <a:lnTo>
                    <a:pt x="5273" y="6392"/>
                  </a:lnTo>
                  <a:cubicBezTo>
                    <a:pt x="5273" y="6369"/>
                    <a:pt x="5273" y="6369"/>
                    <a:pt x="5251" y="6369"/>
                  </a:cubicBezTo>
                  <a:cubicBezTo>
                    <a:pt x="5159" y="6255"/>
                    <a:pt x="5045" y="6163"/>
                    <a:pt x="4931" y="6049"/>
                  </a:cubicBezTo>
                  <a:cubicBezTo>
                    <a:pt x="4931" y="6049"/>
                    <a:pt x="4908" y="6026"/>
                    <a:pt x="4908" y="6026"/>
                  </a:cubicBezTo>
                  <a:cubicBezTo>
                    <a:pt x="4885" y="6004"/>
                    <a:pt x="4863" y="5981"/>
                    <a:pt x="4840" y="5958"/>
                  </a:cubicBezTo>
                  <a:cubicBezTo>
                    <a:pt x="4680" y="5798"/>
                    <a:pt x="4520" y="5638"/>
                    <a:pt x="4360" y="5479"/>
                  </a:cubicBezTo>
                  <a:cubicBezTo>
                    <a:pt x="4223" y="5342"/>
                    <a:pt x="4109" y="5205"/>
                    <a:pt x="3995" y="5091"/>
                  </a:cubicBezTo>
                  <a:lnTo>
                    <a:pt x="3972" y="5068"/>
                  </a:lnTo>
                  <a:cubicBezTo>
                    <a:pt x="3835" y="4908"/>
                    <a:pt x="3676" y="4748"/>
                    <a:pt x="3539" y="4588"/>
                  </a:cubicBezTo>
                  <a:lnTo>
                    <a:pt x="3539" y="4588"/>
                  </a:lnTo>
                  <a:cubicBezTo>
                    <a:pt x="3539" y="4588"/>
                    <a:pt x="3561" y="4611"/>
                    <a:pt x="3561" y="4611"/>
                  </a:cubicBezTo>
                  <a:cubicBezTo>
                    <a:pt x="3333" y="4360"/>
                    <a:pt x="3105" y="4109"/>
                    <a:pt x="2900" y="3835"/>
                  </a:cubicBezTo>
                  <a:lnTo>
                    <a:pt x="2877" y="3835"/>
                  </a:lnTo>
                  <a:cubicBezTo>
                    <a:pt x="2306" y="3128"/>
                    <a:pt x="1758" y="2397"/>
                    <a:pt x="1233" y="1644"/>
                  </a:cubicBezTo>
                  <a:lnTo>
                    <a:pt x="1210" y="1621"/>
                  </a:lnTo>
                  <a:cubicBezTo>
                    <a:pt x="1188" y="1598"/>
                    <a:pt x="1165" y="1575"/>
                    <a:pt x="1165" y="1553"/>
                  </a:cubicBezTo>
                  <a:cubicBezTo>
                    <a:pt x="1142" y="1530"/>
                    <a:pt x="1119" y="1507"/>
                    <a:pt x="1119" y="1484"/>
                  </a:cubicBezTo>
                  <a:cubicBezTo>
                    <a:pt x="1028" y="1347"/>
                    <a:pt x="914" y="1210"/>
                    <a:pt x="822" y="1073"/>
                  </a:cubicBezTo>
                  <a:cubicBezTo>
                    <a:pt x="822" y="1073"/>
                    <a:pt x="822" y="1073"/>
                    <a:pt x="822" y="1050"/>
                  </a:cubicBezTo>
                  <a:cubicBezTo>
                    <a:pt x="822" y="1050"/>
                    <a:pt x="800" y="1028"/>
                    <a:pt x="800" y="1028"/>
                  </a:cubicBezTo>
                  <a:cubicBezTo>
                    <a:pt x="777" y="1005"/>
                    <a:pt x="777" y="982"/>
                    <a:pt x="754" y="959"/>
                  </a:cubicBezTo>
                  <a:cubicBezTo>
                    <a:pt x="754" y="959"/>
                    <a:pt x="754" y="959"/>
                    <a:pt x="754" y="936"/>
                  </a:cubicBezTo>
                  <a:cubicBezTo>
                    <a:pt x="663" y="799"/>
                    <a:pt x="549" y="640"/>
                    <a:pt x="457" y="503"/>
                  </a:cubicBezTo>
                  <a:cubicBezTo>
                    <a:pt x="457" y="480"/>
                    <a:pt x="457" y="480"/>
                    <a:pt x="457" y="480"/>
                  </a:cubicBezTo>
                  <a:cubicBezTo>
                    <a:pt x="434" y="457"/>
                    <a:pt x="412" y="411"/>
                    <a:pt x="389" y="389"/>
                  </a:cubicBezTo>
                  <a:cubicBezTo>
                    <a:pt x="389" y="366"/>
                    <a:pt x="389" y="366"/>
                    <a:pt x="389" y="366"/>
                  </a:cubicBezTo>
                  <a:cubicBezTo>
                    <a:pt x="320" y="274"/>
                    <a:pt x="252" y="160"/>
                    <a:pt x="183" y="46"/>
                  </a:cubicBezTo>
                  <a:cubicBezTo>
                    <a:pt x="160" y="1"/>
                    <a:pt x="138" y="1"/>
                    <a:pt x="11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15"/>
            <p:cNvSpPr/>
            <p:nvPr/>
          </p:nvSpPr>
          <p:spPr>
            <a:xfrm>
              <a:off x="6872850" y="998075"/>
              <a:ext cx="138700" cy="168650"/>
            </a:xfrm>
            <a:custGeom>
              <a:avLst/>
              <a:gdLst/>
              <a:ahLst/>
              <a:cxnLst/>
              <a:rect l="l" t="t" r="r" b="b"/>
              <a:pathLst>
                <a:path w="5548" h="6746" extrusionOk="0">
                  <a:moveTo>
                    <a:pt x="115" y="1"/>
                  </a:moveTo>
                  <a:cubicBezTo>
                    <a:pt x="92" y="1"/>
                    <a:pt x="69" y="1"/>
                    <a:pt x="46" y="24"/>
                  </a:cubicBezTo>
                  <a:cubicBezTo>
                    <a:pt x="1" y="47"/>
                    <a:pt x="1" y="115"/>
                    <a:pt x="24" y="161"/>
                  </a:cubicBezTo>
                  <a:cubicBezTo>
                    <a:pt x="92" y="275"/>
                    <a:pt x="161" y="366"/>
                    <a:pt x="229" y="480"/>
                  </a:cubicBezTo>
                  <a:cubicBezTo>
                    <a:pt x="252" y="526"/>
                    <a:pt x="275" y="549"/>
                    <a:pt x="298" y="594"/>
                  </a:cubicBezTo>
                  <a:cubicBezTo>
                    <a:pt x="366" y="708"/>
                    <a:pt x="435" y="823"/>
                    <a:pt x="526" y="960"/>
                  </a:cubicBezTo>
                  <a:cubicBezTo>
                    <a:pt x="526" y="960"/>
                    <a:pt x="549" y="982"/>
                    <a:pt x="549" y="1005"/>
                  </a:cubicBezTo>
                  <a:cubicBezTo>
                    <a:pt x="571" y="1051"/>
                    <a:pt x="617" y="1074"/>
                    <a:pt x="640" y="1119"/>
                  </a:cubicBezTo>
                  <a:lnTo>
                    <a:pt x="640" y="1142"/>
                  </a:lnTo>
                  <a:cubicBezTo>
                    <a:pt x="663" y="1142"/>
                    <a:pt x="663" y="1165"/>
                    <a:pt x="663" y="1165"/>
                  </a:cubicBezTo>
                  <a:cubicBezTo>
                    <a:pt x="731" y="1279"/>
                    <a:pt x="823" y="1416"/>
                    <a:pt x="914" y="1530"/>
                  </a:cubicBezTo>
                  <a:cubicBezTo>
                    <a:pt x="914" y="1553"/>
                    <a:pt x="914" y="1553"/>
                    <a:pt x="937" y="1553"/>
                  </a:cubicBezTo>
                  <a:lnTo>
                    <a:pt x="960" y="1599"/>
                  </a:lnTo>
                  <a:cubicBezTo>
                    <a:pt x="960" y="1599"/>
                    <a:pt x="960" y="1599"/>
                    <a:pt x="960" y="1621"/>
                  </a:cubicBezTo>
                  <a:cubicBezTo>
                    <a:pt x="982" y="1644"/>
                    <a:pt x="1005" y="1690"/>
                    <a:pt x="1028" y="1713"/>
                  </a:cubicBezTo>
                  <a:cubicBezTo>
                    <a:pt x="1028" y="1713"/>
                    <a:pt x="1051" y="1713"/>
                    <a:pt x="1051" y="1736"/>
                  </a:cubicBezTo>
                  <a:cubicBezTo>
                    <a:pt x="1051" y="1736"/>
                    <a:pt x="1051" y="1736"/>
                    <a:pt x="1051" y="1758"/>
                  </a:cubicBezTo>
                  <a:lnTo>
                    <a:pt x="1074" y="1758"/>
                  </a:lnTo>
                  <a:cubicBezTo>
                    <a:pt x="1165" y="1895"/>
                    <a:pt x="1256" y="2032"/>
                    <a:pt x="1370" y="2192"/>
                  </a:cubicBezTo>
                  <a:cubicBezTo>
                    <a:pt x="1370" y="2192"/>
                    <a:pt x="1370" y="2215"/>
                    <a:pt x="1393" y="2215"/>
                  </a:cubicBezTo>
                  <a:cubicBezTo>
                    <a:pt x="1393" y="2238"/>
                    <a:pt x="1416" y="2261"/>
                    <a:pt x="1439" y="2283"/>
                  </a:cubicBezTo>
                  <a:cubicBezTo>
                    <a:pt x="1439" y="2283"/>
                    <a:pt x="1439" y="2306"/>
                    <a:pt x="1439" y="2306"/>
                  </a:cubicBezTo>
                  <a:cubicBezTo>
                    <a:pt x="1553" y="2443"/>
                    <a:pt x="1667" y="2603"/>
                    <a:pt x="1804" y="2763"/>
                  </a:cubicBezTo>
                  <a:cubicBezTo>
                    <a:pt x="1873" y="2854"/>
                    <a:pt x="1918" y="2923"/>
                    <a:pt x="1987" y="3014"/>
                  </a:cubicBezTo>
                  <a:cubicBezTo>
                    <a:pt x="2032" y="3059"/>
                    <a:pt x="2055" y="3105"/>
                    <a:pt x="2078" y="3151"/>
                  </a:cubicBezTo>
                  <a:cubicBezTo>
                    <a:pt x="2101" y="3151"/>
                    <a:pt x="2101" y="3151"/>
                    <a:pt x="2101" y="3174"/>
                  </a:cubicBezTo>
                  <a:cubicBezTo>
                    <a:pt x="2146" y="3219"/>
                    <a:pt x="2192" y="3265"/>
                    <a:pt x="2215" y="3311"/>
                  </a:cubicBezTo>
                  <a:cubicBezTo>
                    <a:pt x="2238" y="3311"/>
                    <a:pt x="2238" y="3333"/>
                    <a:pt x="2238" y="3333"/>
                  </a:cubicBezTo>
                  <a:cubicBezTo>
                    <a:pt x="2238" y="3333"/>
                    <a:pt x="2261" y="3356"/>
                    <a:pt x="2261" y="3379"/>
                  </a:cubicBezTo>
                  <a:cubicBezTo>
                    <a:pt x="2283" y="3379"/>
                    <a:pt x="2283" y="3402"/>
                    <a:pt x="2306" y="3425"/>
                  </a:cubicBezTo>
                  <a:cubicBezTo>
                    <a:pt x="2329" y="3448"/>
                    <a:pt x="2352" y="3470"/>
                    <a:pt x="2375" y="3493"/>
                  </a:cubicBezTo>
                  <a:cubicBezTo>
                    <a:pt x="2489" y="3653"/>
                    <a:pt x="2626" y="3813"/>
                    <a:pt x="2740" y="3950"/>
                  </a:cubicBezTo>
                  <a:cubicBezTo>
                    <a:pt x="2900" y="4132"/>
                    <a:pt x="3037" y="4315"/>
                    <a:pt x="3196" y="4497"/>
                  </a:cubicBezTo>
                  <a:lnTo>
                    <a:pt x="3219" y="4497"/>
                  </a:lnTo>
                  <a:cubicBezTo>
                    <a:pt x="3516" y="4840"/>
                    <a:pt x="3835" y="5182"/>
                    <a:pt x="4155" y="5525"/>
                  </a:cubicBezTo>
                  <a:cubicBezTo>
                    <a:pt x="4315" y="5684"/>
                    <a:pt x="4475" y="5844"/>
                    <a:pt x="4612" y="6004"/>
                  </a:cubicBezTo>
                  <a:lnTo>
                    <a:pt x="4634" y="6004"/>
                  </a:lnTo>
                  <a:cubicBezTo>
                    <a:pt x="4657" y="6050"/>
                    <a:pt x="4680" y="6072"/>
                    <a:pt x="4726" y="6095"/>
                  </a:cubicBezTo>
                  <a:cubicBezTo>
                    <a:pt x="4749" y="6118"/>
                    <a:pt x="4749" y="6141"/>
                    <a:pt x="4771" y="6141"/>
                  </a:cubicBezTo>
                  <a:cubicBezTo>
                    <a:pt x="4885" y="6255"/>
                    <a:pt x="4977" y="6346"/>
                    <a:pt x="5091" y="6460"/>
                  </a:cubicBezTo>
                  <a:cubicBezTo>
                    <a:pt x="5114" y="6460"/>
                    <a:pt x="5114" y="6483"/>
                    <a:pt x="5137" y="6483"/>
                  </a:cubicBezTo>
                  <a:cubicBezTo>
                    <a:pt x="5159" y="6506"/>
                    <a:pt x="5182" y="6529"/>
                    <a:pt x="5182" y="6552"/>
                  </a:cubicBezTo>
                  <a:lnTo>
                    <a:pt x="5205" y="6552"/>
                  </a:lnTo>
                  <a:cubicBezTo>
                    <a:pt x="5228" y="6575"/>
                    <a:pt x="5228" y="6575"/>
                    <a:pt x="5251" y="6597"/>
                  </a:cubicBezTo>
                  <a:cubicBezTo>
                    <a:pt x="5251" y="6597"/>
                    <a:pt x="5251" y="6597"/>
                    <a:pt x="5251" y="6620"/>
                  </a:cubicBezTo>
                  <a:lnTo>
                    <a:pt x="5273" y="6620"/>
                  </a:lnTo>
                  <a:cubicBezTo>
                    <a:pt x="5296" y="6643"/>
                    <a:pt x="5296" y="6643"/>
                    <a:pt x="5296" y="6643"/>
                  </a:cubicBezTo>
                  <a:cubicBezTo>
                    <a:pt x="5296" y="6643"/>
                    <a:pt x="5296" y="6643"/>
                    <a:pt x="5319" y="6666"/>
                  </a:cubicBezTo>
                  <a:cubicBezTo>
                    <a:pt x="5342" y="6689"/>
                    <a:pt x="5365" y="6712"/>
                    <a:pt x="5388" y="6712"/>
                  </a:cubicBezTo>
                  <a:cubicBezTo>
                    <a:pt x="5399" y="6734"/>
                    <a:pt x="5422" y="6746"/>
                    <a:pt x="5448" y="6746"/>
                  </a:cubicBezTo>
                  <a:cubicBezTo>
                    <a:pt x="5473" y="6746"/>
                    <a:pt x="5502" y="6734"/>
                    <a:pt x="5525" y="6712"/>
                  </a:cubicBezTo>
                  <a:cubicBezTo>
                    <a:pt x="5547" y="6666"/>
                    <a:pt x="5547" y="6597"/>
                    <a:pt x="5502" y="6575"/>
                  </a:cubicBezTo>
                  <a:cubicBezTo>
                    <a:pt x="5479" y="6552"/>
                    <a:pt x="5479" y="6552"/>
                    <a:pt x="5456" y="6529"/>
                  </a:cubicBezTo>
                  <a:cubicBezTo>
                    <a:pt x="5456" y="6506"/>
                    <a:pt x="5433" y="6506"/>
                    <a:pt x="5433" y="6506"/>
                  </a:cubicBezTo>
                  <a:cubicBezTo>
                    <a:pt x="5433" y="6506"/>
                    <a:pt x="5410" y="6483"/>
                    <a:pt x="5410" y="6483"/>
                  </a:cubicBezTo>
                  <a:lnTo>
                    <a:pt x="5319" y="6392"/>
                  </a:lnTo>
                  <a:cubicBezTo>
                    <a:pt x="5319" y="6392"/>
                    <a:pt x="5296" y="6392"/>
                    <a:pt x="5296" y="6369"/>
                  </a:cubicBezTo>
                  <a:cubicBezTo>
                    <a:pt x="5296" y="6369"/>
                    <a:pt x="5273" y="6369"/>
                    <a:pt x="5273" y="6346"/>
                  </a:cubicBezTo>
                  <a:cubicBezTo>
                    <a:pt x="5159" y="6255"/>
                    <a:pt x="5045" y="6141"/>
                    <a:pt x="4908" y="6027"/>
                  </a:cubicBezTo>
                  <a:cubicBezTo>
                    <a:pt x="4908" y="6004"/>
                    <a:pt x="4908" y="6004"/>
                    <a:pt x="4908" y="6004"/>
                  </a:cubicBezTo>
                  <a:lnTo>
                    <a:pt x="4885" y="6004"/>
                  </a:lnTo>
                  <a:cubicBezTo>
                    <a:pt x="4885" y="6004"/>
                    <a:pt x="4885" y="6004"/>
                    <a:pt x="4885" y="5981"/>
                  </a:cubicBezTo>
                  <a:lnTo>
                    <a:pt x="4749" y="5867"/>
                  </a:lnTo>
                  <a:cubicBezTo>
                    <a:pt x="4589" y="5707"/>
                    <a:pt x="4429" y="5547"/>
                    <a:pt x="4269" y="5388"/>
                  </a:cubicBezTo>
                  <a:cubicBezTo>
                    <a:pt x="4269" y="5388"/>
                    <a:pt x="4269" y="5388"/>
                    <a:pt x="4269" y="5365"/>
                  </a:cubicBezTo>
                  <a:cubicBezTo>
                    <a:pt x="4018" y="5114"/>
                    <a:pt x="3767" y="4840"/>
                    <a:pt x="3516" y="4543"/>
                  </a:cubicBezTo>
                  <a:cubicBezTo>
                    <a:pt x="3447" y="4497"/>
                    <a:pt x="3402" y="4429"/>
                    <a:pt x="3333" y="4361"/>
                  </a:cubicBezTo>
                  <a:cubicBezTo>
                    <a:pt x="3333" y="4361"/>
                    <a:pt x="3333" y="4338"/>
                    <a:pt x="3333" y="4338"/>
                  </a:cubicBezTo>
                  <a:cubicBezTo>
                    <a:pt x="3196" y="4201"/>
                    <a:pt x="3059" y="4041"/>
                    <a:pt x="2945" y="3881"/>
                  </a:cubicBezTo>
                  <a:cubicBezTo>
                    <a:pt x="2808" y="3721"/>
                    <a:pt x="2694" y="3584"/>
                    <a:pt x="2557" y="3425"/>
                  </a:cubicBezTo>
                  <a:cubicBezTo>
                    <a:pt x="2512" y="3379"/>
                    <a:pt x="2466" y="3311"/>
                    <a:pt x="2443" y="3265"/>
                  </a:cubicBezTo>
                  <a:lnTo>
                    <a:pt x="2420" y="3265"/>
                  </a:lnTo>
                  <a:cubicBezTo>
                    <a:pt x="2420" y="3242"/>
                    <a:pt x="2398" y="3242"/>
                    <a:pt x="2398" y="3219"/>
                  </a:cubicBezTo>
                  <a:cubicBezTo>
                    <a:pt x="2352" y="3151"/>
                    <a:pt x="2306" y="3105"/>
                    <a:pt x="2261" y="3059"/>
                  </a:cubicBezTo>
                  <a:cubicBezTo>
                    <a:pt x="2261" y="3037"/>
                    <a:pt x="2261" y="3037"/>
                    <a:pt x="2238" y="3037"/>
                  </a:cubicBezTo>
                  <a:cubicBezTo>
                    <a:pt x="2215" y="2991"/>
                    <a:pt x="2192" y="2968"/>
                    <a:pt x="2169" y="2923"/>
                  </a:cubicBezTo>
                  <a:cubicBezTo>
                    <a:pt x="2101" y="2831"/>
                    <a:pt x="2032" y="2740"/>
                    <a:pt x="1964" y="2649"/>
                  </a:cubicBezTo>
                  <a:cubicBezTo>
                    <a:pt x="1850" y="2489"/>
                    <a:pt x="1713" y="2352"/>
                    <a:pt x="1599" y="2192"/>
                  </a:cubicBezTo>
                  <a:cubicBezTo>
                    <a:pt x="1599" y="2169"/>
                    <a:pt x="1599" y="2169"/>
                    <a:pt x="1576" y="2146"/>
                  </a:cubicBezTo>
                  <a:cubicBezTo>
                    <a:pt x="1576" y="2124"/>
                    <a:pt x="1553" y="2124"/>
                    <a:pt x="1553" y="2101"/>
                  </a:cubicBezTo>
                  <a:cubicBezTo>
                    <a:pt x="1530" y="2078"/>
                    <a:pt x="1530" y="2078"/>
                    <a:pt x="1530" y="2078"/>
                  </a:cubicBezTo>
                  <a:cubicBezTo>
                    <a:pt x="1416" y="1918"/>
                    <a:pt x="1325" y="1781"/>
                    <a:pt x="1211" y="1621"/>
                  </a:cubicBezTo>
                  <a:cubicBezTo>
                    <a:pt x="1211" y="1621"/>
                    <a:pt x="1188" y="1621"/>
                    <a:pt x="1188" y="1599"/>
                  </a:cubicBezTo>
                  <a:cubicBezTo>
                    <a:pt x="1165" y="1576"/>
                    <a:pt x="1165" y="1553"/>
                    <a:pt x="1142" y="1530"/>
                  </a:cubicBezTo>
                  <a:lnTo>
                    <a:pt x="1119" y="1507"/>
                  </a:lnTo>
                  <a:cubicBezTo>
                    <a:pt x="1119" y="1485"/>
                    <a:pt x="1096" y="1485"/>
                    <a:pt x="1096" y="1462"/>
                  </a:cubicBezTo>
                  <a:cubicBezTo>
                    <a:pt x="1005" y="1325"/>
                    <a:pt x="914" y="1188"/>
                    <a:pt x="823" y="1051"/>
                  </a:cubicBezTo>
                  <a:cubicBezTo>
                    <a:pt x="777" y="1005"/>
                    <a:pt x="754" y="960"/>
                    <a:pt x="731" y="891"/>
                  </a:cubicBezTo>
                  <a:cubicBezTo>
                    <a:pt x="708" y="891"/>
                    <a:pt x="686" y="868"/>
                    <a:pt x="686" y="845"/>
                  </a:cubicBezTo>
                  <a:cubicBezTo>
                    <a:pt x="594" y="708"/>
                    <a:pt x="503" y="572"/>
                    <a:pt x="435" y="435"/>
                  </a:cubicBezTo>
                  <a:cubicBezTo>
                    <a:pt x="412" y="412"/>
                    <a:pt x="389" y="389"/>
                    <a:pt x="389" y="389"/>
                  </a:cubicBezTo>
                  <a:cubicBezTo>
                    <a:pt x="389" y="389"/>
                    <a:pt x="389" y="366"/>
                    <a:pt x="389" y="366"/>
                  </a:cubicBezTo>
                  <a:cubicBezTo>
                    <a:pt x="320" y="275"/>
                    <a:pt x="252" y="161"/>
                    <a:pt x="183" y="47"/>
                  </a:cubicBezTo>
                  <a:cubicBezTo>
                    <a:pt x="161" y="24"/>
                    <a:pt x="138" y="1"/>
                    <a:pt x="11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15"/>
            <p:cNvSpPr/>
            <p:nvPr/>
          </p:nvSpPr>
          <p:spPr>
            <a:xfrm>
              <a:off x="7005825" y="890200"/>
              <a:ext cx="31400" cy="26650"/>
            </a:xfrm>
            <a:custGeom>
              <a:avLst/>
              <a:gdLst/>
              <a:ahLst/>
              <a:cxnLst/>
              <a:rect l="l" t="t" r="r" b="b"/>
              <a:pathLst>
                <a:path w="1256" h="1066" extrusionOk="0">
                  <a:moveTo>
                    <a:pt x="413" y="0"/>
                  </a:moveTo>
                  <a:cubicBezTo>
                    <a:pt x="312" y="0"/>
                    <a:pt x="222" y="31"/>
                    <a:pt x="160" y="93"/>
                  </a:cubicBezTo>
                  <a:cubicBezTo>
                    <a:pt x="0" y="276"/>
                    <a:pt x="69" y="595"/>
                    <a:pt x="343" y="846"/>
                  </a:cubicBezTo>
                  <a:cubicBezTo>
                    <a:pt x="495" y="985"/>
                    <a:pt x="682" y="1065"/>
                    <a:pt x="841" y="1065"/>
                  </a:cubicBezTo>
                  <a:cubicBezTo>
                    <a:pt x="943" y="1065"/>
                    <a:pt x="1033" y="1032"/>
                    <a:pt x="1096" y="961"/>
                  </a:cubicBezTo>
                  <a:cubicBezTo>
                    <a:pt x="1256" y="801"/>
                    <a:pt x="1187" y="458"/>
                    <a:pt x="913" y="230"/>
                  </a:cubicBezTo>
                  <a:cubicBezTo>
                    <a:pt x="760" y="77"/>
                    <a:pt x="572" y="0"/>
                    <a:pt x="413"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15"/>
            <p:cNvSpPr/>
            <p:nvPr/>
          </p:nvSpPr>
          <p:spPr>
            <a:xfrm>
              <a:off x="7118225" y="1022875"/>
              <a:ext cx="31425" cy="26925"/>
            </a:xfrm>
            <a:custGeom>
              <a:avLst/>
              <a:gdLst/>
              <a:ahLst/>
              <a:cxnLst/>
              <a:rect l="l" t="t" r="r" b="b"/>
              <a:pathLst>
                <a:path w="1257" h="1077" extrusionOk="0">
                  <a:moveTo>
                    <a:pt x="416" y="0"/>
                  </a:moveTo>
                  <a:cubicBezTo>
                    <a:pt x="314" y="0"/>
                    <a:pt x="223" y="33"/>
                    <a:pt x="161" y="105"/>
                  </a:cubicBezTo>
                  <a:cubicBezTo>
                    <a:pt x="1" y="287"/>
                    <a:pt x="69" y="607"/>
                    <a:pt x="343" y="858"/>
                  </a:cubicBezTo>
                  <a:cubicBezTo>
                    <a:pt x="496" y="997"/>
                    <a:pt x="682" y="1076"/>
                    <a:pt x="841" y="1076"/>
                  </a:cubicBezTo>
                  <a:cubicBezTo>
                    <a:pt x="943" y="1076"/>
                    <a:pt x="1034" y="1043"/>
                    <a:pt x="1096" y="972"/>
                  </a:cubicBezTo>
                  <a:cubicBezTo>
                    <a:pt x="1256" y="812"/>
                    <a:pt x="1165" y="470"/>
                    <a:pt x="914" y="219"/>
                  </a:cubicBezTo>
                  <a:cubicBezTo>
                    <a:pt x="761" y="80"/>
                    <a:pt x="574" y="0"/>
                    <a:pt x="416"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15"/>
            <p:cNvSpPr/>
            <p:nvPr/>
          </p:nvSpPr>
          <p:spPr>
            <a:xfrm>
              <a:off x="6909375" y="832600"/>
              <a:ext cx="317300" cy="304750"/>
            </a:xfrm>
            <a:custGeom>
              <a:avLst/>
              <a:gdLst/>
              <a:ahLst/>
              <a:cxnLst/>
              <a:rect l="l" t="t" r="r" b="b"/>
              <a:pathLst>
                <a:path w="12692" h="12190" extrusionOk="0">
                  <a:moveTo>
                    <a:pt x="8720" y="1"/>
                  </a:moveTo>
                  <a:cubicBezTo>
                    <a:pt x="8537" y="23"/>
                    <a:pt x="8378" y="23"/>
                    <a:pt x="8218" y="69"/>
                  </a:cubicBezTo>
                  <a:cubicBezTo>
                    <a:pt x="8058" y="92"/>
                    <a:pt x="7875" y="138"/>
                    <a:pt x="7693" y="206"/>
                  </a:cubicBezTo>
                  <a:cubicBezTo>
                    <a:pt x="7487" y="274"/>
                    <a:pt x="7328" y="320"/>
                    <a:pt x="7168" y="389"/>
                  </a:cubicBezTo>
                  <a:cubicBezTo>
                    <a:pt x="7077" y="411"/>
                    <a:pt x="7008" y="457"/>
                    <a:pt x="6917" y="480"/>
                  </a:cubicBezTo>
                  <a:cubicBezTo>
                    <a:pt x="6848" y="503"/>
                    <a:pt x="6780" y="548"/>
                    <a:pt x="6688" y="571"/>
                  </a:cubicBezTo>
                  <a:lnTo>
                    <a:pt x="6643" y="594"/>
                  </a:lnTo>
                  <a:lnTo>
                    <a:pt x="6163" y="822"/>
                  </a:lnTo>
                  <a:cubicBezTo>
                    <a:pt x="6072" y="845"/>
                    <a:pt x="6004" y="891"/>
                    <a:pt x="5935" y="936"/>
                  </a:cubicBezTo>
                  <a:cubicBezTo>
                    <a:pt x="5867" y="959"/>
                    <a:pt x="5798" y="1005"/>
                    <a:pt x="5730" y="1051"/>
                  </a:cubicBezTo>
                  <a:lnTo>
                    <a:pt x="5684" y="1051"/>
                  </a:lnTo>
                  <a:lnTo>
                    <a:pt x="5616" y="1119"/>
                  </a:lnTo>
                  <a:cubicBezTo>
                    <a:pt x="5479" y="1187"/>
                    <a:pt x="5342" y="1279"/>
                    <a:pt x="5205" y="1347"/>
                  </a:cubicBezTo>
                  <a:lnTo>
                    <a:pt x="5228" y="1347"/>
                  </a:lnTo>
                  <a:lnTo>
                    <a:pt x="5159" y="1370"/>
                  </a:lnTo>
                  <a:lnTo>
                    <a:pt x="5114" y="1393"/>
                  </a:lnTo>
                  <a:lnTo>
                    <a:pt x="5114" y="1416"/>
                  </a:lnTo>
                  <a:lnTo>
                    <a:pt x="5091" y="1416"/>
                  </a:lnTo>
                  <a:lnTo>
                    <a:pt x="5068" y="1439"/>
                  </a:lnTo>
                  <a:cubicBezTo>
                    <a:pt x="4931" y="1530"/>
                    <a:pt x="4771" y="1621"/>
                    <a:pt x="4634" y="1712"/>
                  </a:cubicBezTo>
                  <a:cubicBezTo>
                    <a:pt x="4497" y="1804"/>
                    <a:pt x="4337" y="1918"/>
                    <a:pt x="4201" y="2009"/>
                  </a:cubicBezTo>
                  <a:cubicBezTo>
                    <a:pt x="4109" y="2100"/>
                    <a:pt x="3995" y="2169"/>
                    <a:pt x="3904" y="2260"/>
                  </a:cubicBezTo>
                  <a:lnTo>
                    <a:pt x="3790" y="2329"/>
                  </a:lnTo>
                  <a:cubicBezTo>
                    <a:pt x="3653" y="2443"/>
                    <a:pt x="3516" y="2557"/>
                    <a:pt x="3356" y="2671"/>
                  </a:cubicBezTo>
                  <a:cubicBezTo>
                    <a:pt x="3219" y="2762"/>
                    <a:pt x="3105" y="2854"/>
                    <a:pt x="2968" y="2968"/>
                  </a:cubicBezTo>
                  <a:lnTo>
                    <a:pt x="2922" y="2991"/>
                  </a:lnTo>
                  <a:cubicBezTo>
                    <a:pt x="2854" y="3059"/>
                    <a:pt x="2785" y="3105"/>
                    <a:pt x="2717" y="3150"/>
                  </a:cubicBezTo>
                  <a:cubicBezTo>
                    <a:pt x="2648" y="3196"/>
                    <a:pt x="2603" y="3242"/>
                    <a:pt x="2557" y="3287"/>
                  </a:cubicBezTo>
                  <a:lnTo>
                    <a:pt x="2489" y="3333"/>
                  </a:lnTo>
                  <a:cubicBezTo>
                    <a:pt x="2443" y="3379"/>
                    <a:pt x="2374" y="3424"/>
                    <a:pt x="2329" y="3470"/>
                  </a:cubicBezTo>
                  <a:lnTo>
                    <a:pt x="2283" y="3538"/>
                  </a:lnTo>
                  <a:lnTo>
                    <a:pt x="2169" y="3607"/>
                  </a:lnTo>
                  <a:lnTo>
                    <a:pt x="2078" y="3698"/>
                  </a:lnTo>
                  <a:cubicBezTo>
                    <a:pt x="2032" y="3744"/>
                    <a:pt x="1986" y="3767"/>
                    <a:pt x="1941" y="3812"/>
                  </a:cubicBezTo>
                  <a:lnTo>
                    <a:pt x="1872" y="3881"/>
                  </a:lnTo>
                  <a:cubicBezTo>
                    <a:pt x="1804" y="3927"/>
                    <a:pt x="1735" y="3995"/>
                    <a:pt x="1667" y="4041"/>
                  </a:cubicBezTo>
                  <a:cubicBezTo>
                    <a:pt x="1598" y="4086"/>
                    <a:pt x="1530" y="4155"/>
                    <a:pt x="1461" y="4200"/>
                  </a:cubicBezTo>
                  <a:cubicBezTo>
                    <a:pt x="1393" y="4246"/>
                    <a:pt x="1325" y="4315"/>
                    <a:pt x="1256" y="4360"/>
                  </a:cubicBezTo>
                  <a:cubicBezTo>
                    <a:pt x="1142" y="4451"/>
                    <a:pt x="1051" y="4543"/>
                    <a:pt x="959" y="4634"/>
                  </a:cubicBezTo>
                  <a:lnTo>
                    <a:pt x="868" y="4703"/>
                  </a:lnTo>
                  <a:cubicBezTo>
                    <a:pt x="800" y="4771"/>
                    <a:pt x="731" y="4817"/>
                    <a:pt x="663" y="4885"/>
                  </a:cubicBezTo>
                  <a:cubicBezTo>
                    <a:pt x="594" y="4931"/>
                    <a:pt x="526" y="4999"/>
                    <a:pt x="457" y="5045"/>
                  </a:cubicBezTo>
                  <a:cubicBezTo>
                    <a:pt x="366" y="5136"/>
                    <a:pt x="275" y="5205"/>
                    <a:pt x="183" y="5296"/>
                  </a:cubicBezTo>
                  <a:lnTo>
                    <a:pt x="138" y="5319"/>
                  </a:lnTo>
                  <a:lnTo>
                    <a:pt x="115" y="5319"/>
                  </a:lnTo>
                  <a:cubicBezTo>
                    <a:pt x="69" y="5342"/>
                    <a:pt x="46" y="5387"/>
                    <a:pt x="23" y="5433"/>
                  </a:cubicBezTo>
                  <a:cubicBezTo>
                    <a:pt x="1" y="5479"/>
                    <a:pt x="1" y="5524"/>
                    <a:pt x="1" y="5570"/>
                  </a:cubicBezTo>
                  <a:cubicBezTo>
                    <a:pt x="23" y="5593"/>
                    <a:pt x="23" y="5593"/>
                    <a:pt x="23" y="5616"/>
                  </a:cubicBezTo>
                  <a:cubicBezTo>
                    <a:pt x="23" y="5616"/>
                    <a:pt x="46" y="5616"/>
                    <a:pt x="69" y="5638"/>
                  </a:cubicBezTo>
                  <a:cubicBezTo>
                    <a:pt x="115" y="5707"/>
                    <a:pt x="160" y="5753"/>
                    <a:pt x="229" y="5844"/>
                  </a:cubicBezTo>
                  <a:cubicBezTo>
                    <a:pt x="252" y="5889"/>
                    <a:pt x="252" y="5912"/>
                    <a:pt x="275" y="5958"/>
                  </a:cubicBezTo>
                  <a:lnTo>
                    <a:pt x="297" y="5981"/>
                  </a:lnTo>
                  <a:lnTo>
                    <a:pt x="297" y="6004"/>
                  </a:lnTo>
                  <a:lnTo>
                    <a:pt x="343" y="6049"/>
                  </a:lnTo>
                  <a:cubicBezTo>
                    <a:pt x="366" y="6095"/>
                    <a:pt x="389" y="6141"/>
                    <a:pt x="412" y="6186"/>
                  </a:cubicBezTo>
                  <a:lnTo>
                    <a:pt x="434" y="6209"/>
                  </a:lnTo>
                  <a:lnTo>
                    <a:pt x="457" y="6255"/>
                  </a:lnTo>
                  <a:cubicBezTo>
                    <a:pt x="480" y="6323"/>
                    <a:pt x="526" y="6392"/>
                    <a:pt x="571" y="6460"/>
                  </a:cubicBezTo>
                  <a:cubicBezTo>
                    <a:pt x="617" y="6551"/>
                    <a:pt x="685" y="6620"/>
                    <a:pt x="731" y="6711"/>
                  </a:cubicBezTo>
                  <a:lnTo>
                    <a:pt x="754" y="6734"/>
                  </a:lnTo>
                  <a:cubicBezTo>
                    <a:pt x="822" y="6802"/>
                    <a:pt x="868" y="6871"/>
                    <a:pt x="914" y="6939"/>
                  </a:cubicBezTo>
                  <a:cubicBezTo>
                    <a:pt x="959" y="6985"/>
                    <a:pt x="982" y="7031"/>
                    <a:pt x="1028" y="7076"/>
                  </a:cubicBezTo>
                  <a:lnTo>
                    <a:pt x="1073" y="7168"/>
                  </a:lnTo>
                  <a:cubicBezTo>
                    <a:pt x="1096" y="7213"/>
                    <a:pt x="1142" y="7259"/>
                    <a:pt x="1165" y="7282"/>
                  </a:cubicBezTo>
                  <a:lnTo>
                    <a:pt x="1233" y="7373"/>
                  </a:lnTo>
                  <a:cubicBezTo>
                    <a:pt x="1256" y="7419"/>
                    <a:pt x="1302" y="7464"/>
                    <a:pt x="1325" y="7510"/>
                  </a:cubicBezTo>
                  <a:cubicBezTo>
                    <a:pt x="1347" y="7533"/>
                    <a:pt x="1370" y="7579"/>
                    <a:pt x="1393" y="7624"/>
                  </a:cubicBezTo>
                  <a:cubicBezTo>
                    <a:pt x="1439" y="7647"/>
                    <a:pt x="1461" y="7693"/>
                    <a:pt x="1484" y="7738"/>
                  </a:cubicBezTo>
                  <a:cubicBezTo>
                    <a:pt x="1507" y="7761"/>
                    <a:pt x="1553" y="7807"/>
                    <a:pt x="1576" y="7852"/>
                  </a:cubicBezTo>
                  <a:cubicBezTo>
                    <a:pt x="1598" y="7875"/>
                    <a:pt x="1621" y="7921"/>
                    <a:pt x="1644" y="7944"/>
                  </a:cubicBezTo>
                  <a:cubicBezTo>
                    <a:pt x="1690" y="7967"/>
                    <a:pt x="1713" y="7989"/>
                    <a:pt x="1735" y="8012"/>
                  </a:cubicBezTo>
                  <a:lnTo>
                    <a:pt x="1850" y="8172"/>
                  </a:lnTo>
                  <a:lnTo>
                    <a:pt x="1872" y="8218"/>
                  </a:lnTo>
                  <a:lnTo>
                    <a:pt x="1895" y="8263"/>
                  </a:lnTo>
                  <a:cubicBezTo>
                    <a:pt x="1986" y="8377"/>
                    <a:pt x="2055" y="8514"/>
                    <a:pt x="2146" y="8629"/>
                  </a:cubicBezTo>
                  <a:lnTo>
                    <a:pt x="2169" y="8674"/>
                  </a:lnTo>
                  <a:cubicBezTo>
                    <a:pt x="2192" y="8697"/>
                    <a:pt x="2192" y="8697"/>
                    <a:pt x="2215" y="8720"/>
                  </a:cubicBezTo>
                  <a:lnTo>
                    <a:pt x="2215" y="8697"/>
                  </a:lnTo>
                  <a:cubicBezTo>
                    <a:pt x="2238" y="8743"/>
                    <a:pt x="2260" y="8765"/>
                    <a:pt x="2283" y="8788"/>
                  </a:cubicBezTo>
                  <a:cubicBezTo>
                    <a:pt x="2306" y="8834"/>
                    <a:pt x="2329" y="8857"/>
                    <a:pt x="2352" y="8880"/>
                  </a:cubicBezTo>
                  <a:cubicBezTo>
                    <a:pt x="2420" y="8948"/>
                    <a:pt x="2466" y="9017"/>
                    <a:pt x="2534" y="9108"/>
                  </a:cubicBezTo>
                  <a:cubicBezTo>
                    <a:pt x="2580" y="9176"/>
                    <a:pt x="2648" y="9245"/>
                    <a:pt x="2717" y="9313"/>
                  </a:cubicBezTo>
                  <a:lnTo>
                    <a:pt x="2763" y="9359"/>
                  </a:lnTo>
                  <a:cubicBezTo>
                    <a:pt x="2808" y="9405"/>
                    <a:pt x="2854" y="9473"/>
                    <a:pt x="2877" y="9519"/>
                  </a:cubicBezTo>
                  <a:cubicBezTo>
                    <a:pt x="2945" y="9587"/>
                    <a:pt x="2991" y="9656"/>
                    <a:pt x="3059" y="9724"/>
                  </a:cubicBezTo>
                  <a:cubicBezTo>
                    <a:pt x="3128" y="9793"/>
                    <a:pt x="3196" y="9861"/>
                    <a:pt x="3265" y="9930"/>
                  </a:cubicBezTo>
                  <a:cubicBezTo>
                    <a:pt x="3310" y="9998"/>
                    <a:pt x="3356" y="10067"/>
                    <a:pt x="3424" y="10135"/>
                  </a:cubicBezTo>
                  <a:cubicBezTo>
                    <a:pt x="3424" y="10158"/>
                    <a:pt x="3447" y="10158"/>
                    <a:pt x="3447" y="10181"/>
                  </a:cubicBezTo>
                  <a:cubicBezTo>
                    <a:pt x="3493" y="10226"/>
                    <a:pt x="3516" y="10249"/>
                    <a:pt x="3561" y="10295"/>
                  </a:cubicBezTo>
                  <a:lnTo>
                    <a:pt x="3721" y="10477"/>
                  </a:lnTo>
                  <a:lnTo>
                    <a:pt x="3767" y="10523"/>
                  </a:lnTo>
                  <a:cubicBezTo>
                    <a:pt x="3835" y="10591"/>
                    <a:pt x="3904" y="10660"/>
                    <a:pt x="3972" y="10751"/>
                  </a:cubicBezTo>
                  <a:lnTo>
                    <a:pt x="4041" y="10797"/>
                  </a:lnTo>
                  <a:lnTo>
                    <a:pt x="4109" y="10865"/>
                  </a:lnTo>
                  <a:cubicBezTo>
                    <a:pt x="4132" y="10865"/>
                    <a:pt x="4155" y="10888"/>
                    <a:pt x="4178" y="10911"/>
                  </a:cubicBezTo>
                  <a:cubicBezTo>
                    <a:pt x="4246" y="11002"/>
                    <a:pt x="4337" y="11071"/>
                    <a:pt x="4383" y="11139"/>
                  </a:cubicBezTo>
                  <a:cubicBezTo>
                    <a:pt x="4452" y="11185"/>
                    <a:pt x="4520" y="11253"/>
                    <a:pt x="4589" y="11322"/>
                  </a:cubicBezTo>
                  <a:cubicBezTo>
                    <a:pt x="4703" y="11436"/>
                    <a:pt x="4840" y="11550"/>
                    <a:pt x="4954" y="11641"/>
                  </a:cubicBezTo>
                  <a:lnTo>
                    <a:pt x="5022" y="11710"/>
                  </a:lnTo>
                  <a:cubicBezTo>
                    <a:pt x="5114" y="11778"/>
                    <a:pt x="5228" y="11870"/>
                    <a:pt x="5319" y="11961"/>
                  </a:cubicBezTo>
                  <a:cubicBezTo>
                    <a:pt x="5365" y="12007"/>
                    <a:pt x="5410" y="12052"/>
                    <a:pt x="5433" y="12098"/>
                  </a:cubicBezTo>
                  <a:cubicBezTo>
                    <a:pt x="5456" y="12121"/>
                    <a:pt x="5479" y="12144"/>
                    <a:pt x="5479" y="12189"/>
                  </a:cubicBezTo>
                  <a:cubicBezTo>
                    <a:pt x="5547" y="12189"/>
                    <a:pt x="5593" y="12144"/>
                    <a:pt x="5616" y="12098"/>
                  </a:cubicBezTo>
                  <a:cubicBezTo>
                    <a:pt x="5639" y="12098"/>
                    <a:pt x="5639" y="12098"/>
                    <a:pt x="5661" y="12075"/>
                  </a:cubicBezTo>
                  <a:cubicBezTo>
                    <a:pt x="5684" y="12052"/>
                    <a:pt x="5730" y="12029"/>
                    <a:pt x="5753" y="12007"/>
                  </a:cubicBezTo>
                  <a:lnTo>
                    <a:pt x="5798" y="11961"/>
                  </a:lnTo>
                  <a:lnTo>
                    <a:pt x="5844" y="11915"/>
                  </a:lnTo>
                  <a:lnTo>
                    <a:pt x="5958" y="11824"/>
                  </a:lnTo>
                  <a:lnTo>
                    <a:pt x="6027" y="11778"/>
                  </a:lnTo>
                  <a:cubicBezTo>
                    <a:pt x="6141" y="11710"/>
                    <a:pt x="6232" y="11619"/>
                    <a:pt x="6323" y="11550"/>
                  </a:cubicBezTo>
                  <a:lnTo>
                    <a:pt x="6460" y="11459"/>
                  </a:lnTo>
                  <a:cubicBezTo>
                    <a:pt x="6529" y="11390"/>
                    <a:pt x="6597" y="11322"/>
                    <a:pt x="6688" y="11253"/>
                  </a:cubicBezTo>
                  <a:cubicBezTo>
                    <a:pt x="6825" y="11139"/>
                    <a:pt x="6962" y="11048"/>
                    <a:pt x="7077" y="10934"/>
                  </a:cubicBezTo>
                  <a:cubicBezTo>
                    <a:pt x="7122" y="10888"/>
                    <a:pt x="7168" y="10865"/>
                    <a:pt x="7213" y="10843"/>
                  </a:cubicBezTo>
                  <a:lnTo>
                    <a:pt x="7305" y="10751"/>
                  </a:lnTo>
                  <a:cubicBezTo>
                    <a:pt x="7373" y="10706"/>
                    <a:pt x="7442" y="10637"/>
                    <a:pt x="7510" y="10591"/>
                  </a:cubicBezTo>
                  <a:cubicBezTo>
                    <a:pt x="7556" y="10569"/>
                    <a:pt x="7601" y="10523"/>
                    <a:pt x="7624" y="10500"/>
                  </a:cubicBezTo>
                  <a:lnTo>
                    <a:pt x="7716" y="10432"/>
                  </a:lnTo>
                  <a:cubicBezTo>
                    <a:pt x="7784" y="10386"/>
                    <a:pt x="7853" y="10318"/>
                    <a:pt x="7921" y="10272"/>
                  </a:cubicBezTo>
                  <a:cubicBezTo>
                    <a:pt x="7967" y="10226"/>
                    <a:pt x="8035" y="10181"/>
                    <a:pt x="8081" y="10135"/>
                  </a:cubicBezTo>
                  <a:cubicBezTo>
                    <a:pt x="8172" y="10089"/>
                    <a:pt x="8241" y="10021"/>
                    <a:pt x="8309" y="9952"/>
                  </a:cubicBezTo>
                  <a:cubicBezTo>
                    <a:pt x="8446" y="9838"/>
                    <a:pt x="8583" y="9724"/>
                    <a:pt x="8720" y="9610"/>
                  </a:cubicBezTo>
                  <a:lnTo>
                    <a:pt x="8834" y="9496"/>
                  </a:lnTo>
                  <a:cubicBezTo>
                    <a:pt x="8925" y="9427"/>
                    <a:pt x="9017" y="9336"/>
                    <a:pt x="9108" y="9245"/>
                  </a:cubicBezTo>
                  <a:cubicBezTo>
                    <a:pt x="9176" y="9199"/>
                    <a:pt x="9245" y="9153"/>
                    <a:pt x="9291" y="9085"/>
                  </a:cubicBezTo>
                  <a:cubicBezTo>
                    <a:pt x="9336" y="9062"/>
                    <a:pt x="9359" y="9039"/>
                    <a:pt x="9405" y="9017"/>
                  </a:cubicBezTo>
                  <a:cubicBezTo>
                    <a:pt x="9405" y="8994"/>
                    <a:pt x="9405" y="8994"/>
                    <a:pt x="9428" y="8971"/>
                  </a:cubicBezTo>
                  <a:cubicBezTo>
                    <a:pt x="9450" y="8948"/>
                    <a:pt x="9450" y="8925"/>
                    <a:pt x="9473" y="8880"/>
                  </a:cubicBezTo>
                  <a:cubicBezTo>
                    <a:pt x="9519" y="8857"/>
                    <a:pt x="9564" y="8811"/>
                    <a:pt x="9610" y="8765"/>
                  </a:cubicBezTo>
                  <a:cubicBezTo>
                    <a:pt x="9633" y="8743"/>
                    <a:pt x="9656" y="8720"/>
                    <a:pt x="9679" y="8697"/>
                  </a:cubicBezTo>
                  <a:lnTo>
                    <a:pt x="9724" y="8651"/>
                  </a:lnTo>
                  <a:lnTo>
                    <a:pt x="9793" y="8583"/>
                  </a:lnTo>
                  <a:cubicBezTo>
                    <a:pt x="9838" y="8560"/>
                    <a:pt x="9861" y="8537"/>
                    <a:pt x="9907" y="8492"/>
                  </a:cubicBezTo>
                  <a:cubicBezTo>
                    <a:pt x="10021" y="8377"/>
                    <a:pt x="10158" y="8263"/>
                    <a:pt x="10272" y="8126"/>
                  </a:cubicBezTo>
                  <a:lnTo>
                    <a:pt x="10318" y="8104"/>
                  </a:lnTo>
                  <a:lnTo>
                    <a:pt x="10318" y="8081"/>
                  </a:lnTo>
                  <a:lnTo>
                    <a:pt x="10386" y="8012"/>
                  </a:lnTo>
                  <a:lnTo>
                    <a:pt x="10363" y="8058"/>
                  </a:lnTo>
                  <a:cubicBezTo>
                    <a:pt x="10386" y="8012"/>
                    <a:pt x="10432" y="7967"/>
                    <a:pt x="10477" y="7921"/>
                  </a:cubicBezTo>
                  <a:lnTo>
                    <a:pt x="10569" y="7830"/>
                  </a:lnTo>
                  <a:lnTo>
                    <a:pt x="10706" y="7693"/>
                  </a:lnTo>
                  <a:cubicBezTo>
                    <a:pt x="10729" y="7670"/>
                    <a:pt x="10774" y="7624"/>
                    <a:pt x="10797" y="7579"/>
                  </a:cubicBezTo>
                  <a:cubicBezTo>
                    <a:pt x="10820" y="7556"/>
                    <a:pt x="10843" y="7533"/>
                    <a:pt x="10866" y="7510"/>
                  </a:cubicBezTo>
                  <a:lnTo>
                    <a:pt x="10934" y="7442"/>
                  </a:lnTo>
                  <a:cubicBezTo>
                    <a:pt x="10980" y="7396"/>
                    <a:pt x="11025" y="7350"/>
                    <a:pt x="11048" y="7305"/>
                  </a:cubicBezTo>
                  <a:lnTo>
                    <a:pt x="11094" y="7259"/>
                  </a:lnTo>
                  <a:cubicBezTo>
                    <a:pt x="11185" y="7145"/>
                    <a:pt x="11299" y="7008"/>
                    <a:pt x="11413" y="6871"/>
                  </a:cubicBezTo>
                  <a:cubicBezTo>
                    <a:pt x="11459" y="6802"/>
                    <a:pt x="11505" y="6734"/>
                    <a:pt x="11550" y="6666"/>
                  </a:cubicBezTo>
                  <a:lnTo>
                    <a:pt x="11573" y="6643"/>
                  </a:lnTo>
                  <a:cubicBezTo>
                    <a:pt x="11596" y="6597"/>
                    <a:pt x="11619" y="6574"/>
                    <a:pt x="11664" y="6529"/>
                  </a:cubicBezTo>
                  <a:lnTo>
                    <a:pt x="11733" y="6437"/>
                  </a:lnTo>
                  <a:lnTo>
                    <a:pt x="11801" y="6323"/>
                  </a:lnTo>
                  <a:cubicBezTo>
                    <a:pt x="11870" y="6232"/>
                    <a:pt x="11961" y="6118"/>
                    <a:pt x="12030" y="6004"/>
                  </a:cubicBezTo>
                  <a:cubicBezTo>
                    <a:pt x="12052" y="5981"/>
                    <a:pt x="12052" y="5935"/>
                    <a:pt x="12075" y="5912"/>
                  </a:cubicBezTo>
                  <a:cubicBezTo>
                    <a:pt x="12098" y="5867"/>
                    <a:pt x="12121" y="5844"/>
                    <a:pt x="12167" y="5821"/>
                  </a:cubicBezTo>
                  <a:cubicBezTo>
                    <a:pt x="12167" y="5821"/>
                    <a:pt x="12167" y="5798"/>
                    <a:pt x="12167" y="5798"/>
                  </a:cubicBezTo>
                  <a:lnTo>
                    <a:pt x="12235" y="5707"/>
                  </a:lnTo>
                  <a:lnTo>
                    <a:pt x="12281" y="5593"/>
                  </a:lnTo>
                  <a:cubicBezTo>
                    <a:pt x="12304" y="5593"/>
                    <a:pt x="12304" y="5570"/>
                    <a:pt x="12304" y="5570"/>
                  </a:cubicBezTo>
                  <a:cubicBezTo>
                    <a:pt x="12349" y="5501"/>
                    <a:pt x="12372" y="5456"/>
                    <a:pt x="12395" y="5387"/>
                  </a:cubicBezTo>
                  <a:cubicBezTo>
                    <a:pt x="12418" y="5342"/>
                    <a:pt x="12440" y="5296"/>
                    <a:pt x="12440" y="5250"/>
                  </a:cubicBezTo>
                  <a:lnTo>
                    <a:pt x="12463" y="5205"/>
                  </a:lnTo>
                  <a:cubicBezTo>
                    <a:pt x="12463" y="5159"/>
                    <a:pt x="12486" y="5113"/>
                    <a:pt x="12509" y="5068"/>
                  </a:cubicBezTo>
                  <a:cubicBezTo>
                    <a:pt x="12509" y="5045"/>
                    <a:pt x="12532" y="4999"/>
                    <a:pt x="12532" y="4954"/>
                  </a:cubicBezTo>
                  <a:cubicBezTo>
                    <a:pt x="12555" y="4885"/>
                    <a:pt x="12577" y="4817"/>
                    <a:pt x="12600" y="4748"/>
                  </a:cubicBezTo>
                  <a:lnTo>
                    <a:pt x="12600" y="4725"/>
                  </a:lnTo>
                  <a:cubicBezTo>
                    <a:pt x="12623" y="4611"/>
                    <a:pt x="12646" y="4497"/>
                    <a:pt x="12646" y="4383"/>
                  </a:cubicBezTo>
                  <a:lnTo>
                    <a:pt x="12646" y="4337"/>
                  </a:lnTo>
                  <a:lnTo>
                    <a:pt x="12669" y="4292"/>
                  </a:lnTo>
                  <a:cubicBezTo>
                    <a:pt x="12669" y="4200"/>
                    <a:pt x="12692" y="4086"/>
                    <a:pt x="12692" y="3972"/>
                  </a:cubicBezTo>
                  <a:lnTo>
                    <a:pt x="12692" y="3949"/>
                  </a:lnTo>
                  <a:lnTo>
                    <a:pt x="12669" y="3927"/>
                  </a:lnTo>
                  <a:lnTo>
                    <a:pt x="12669" y="3904"/>
                  </a:lnTo>
                  <a:lnTo>
                    <a:pt x="12669" y="3835"/>
                  </a:lnTo>
                  <a:cubicBezTo>
                    <a:pt x="12669" y="3790"/>
                    <a:pt x="12669" y="3767"/>
                    <a:pt x="12669" y="3721"/>
                  </a:cubicBezTo>
                  <a:cubicBezTo>
                    <a:pt x="12669" y="3698"/>
                    <a:pt x="12669" y="3653"/>
                    <a:pt x="12669" y="3630"/>
                  </a:cubicBezTo>
                  <a:cubicBezTo>
                    <a:pt x="12669" y="3599"/>
                    <a:pt x="12669" y="3578"/>
                    <a:pt x="12669" y="3561"/>
                  </a:cubicBezTo>
                  <a:cubicBezTo>
                    <a:pt x="12669" y="3447"/>
                    <a:pt x="12646" y="3356"/>
                    <a:pt x="12646" y="3219"/>
                  </a:cubicBezTo>
                  <a:cubicBezTo>
                    <a:pt x="12646" y="3173"/>
                    <a:pt x="12623" y="3105"/>
                    <a:pt x="12623" y="3059"/>
                  </a:cubicBezTo>
                  <a:cubicBezTo>
                    <a:pt x="12623" y="2991"/>
                    <a:pt x="12600" y="2945"/>
                    <a:pt x="12600" y="2899"/>
                  </a:cubicBezTo>
                  <a:lnTo>
                    <a:pt x="12577" y="2854"/>
                  </a:lnTo>
                  <a:cubicBezTo>
                    <a:pt x="12577" y="2808"/>
                    <a:pt x="12577" y="2785"/>
                    <a:pt x="12577" y="2762"/>
                  </a:cubicBezTo>
                  <a:cubicBezTo>
                    <a:pt x="12555" y="2740"/>
                    <a:pt x="12555" y="2740"/>
                    <a:pt x="12555" y="2740"/>
                  </a:cubicBezTo>
                  <a:cubicBezTo>
                    <a:pt x="12532" y="2717"/>
                    <a:pt x="12532" y="2694"/>
                    <a:pt x="12509" y="2671"/>
                  </a:cubicBezTo>
                  <a:cubicBezTo>
                    <a:pt x="12509" y="2648"/>
                    <a:pt x="12509" y="2648"/>
                    <a:pt x="12509" y="2625"/>
                  </a:cubicBezTo>
                  <a:lnTo>
                    <a:pt x="12509" y="2603"/>
                  </a:lnTo>
                  <a:cubicBezTo>
                    <a:pt x="12486" y="2534"/>
                    <a:pt x="12486" y="2489"/>
                    <a:pt x="12463" y="2443"/>
                  </a:cubicBezTo>
                  <a:cubicBezTo>
                    <a:pt x="12440" y="2397"/>
                    <a:pt x="12418" y="2329"/>
                    <a:pt x="12395" y="2283"/>
                  </a:cubicBezTo>
                  <a:cubicBezTo>
                    <a:pt x="12326" y="2123"/>
                    <a:pt x="12212" y="1964"/>
                    <a:pt x="12121" y="1827"/>
                  </a:cubicBezTo>
                  <a:cubicBezTo>
                    <a:pt x="12075" y="1735"/>
                    <a:pt x="12007" y="1644"/>
                    <a:pt x="11961" y="1576"/>
                  </a:cubicBezTo>
                  <a:cubicBezTo>
                    <a:pt x="11915" y="1507"/>
                    <a:pt x="11870" y="1439"/>
                    <a:pt x="11847" y="1393"/>
                  </a:cubicBezTo>
                  <a:cubicBezTo>
                    <a:pt x="11801" y="1370"/>
                    <a:pt x="11756" y="1324"/>
                    <a:pt x="11710" y="1279"/>
                  </a:cubicBezTo>
                  <a:cubicBezTo>
                    <a:pt x="11687" y="1256"/>
                    <a:pt x="11664" y="1256"/>
                    <a:pt x="11642" y="1233"/>
                  </a:cubicBezTo>
                  <a:cubicBezTo>
                    <a:pt x="11619" y="1210"/>
                    <a:pt x="11573" y="1187"/>
                    <a:pt x="11550" y="1165"/>
                  </a:cubicBezTo>
                  <a:cubicBezTo>
                    <a:pt x="11505" y="1119"/>
                    <a:pt x="11459" y="1073"/>
                    <a:pt x="11436" y="1028"/>
                  </a:cubicBezTo>
                  <a:cubicBezTo>
                    <a:pt x="11390" y="1005"/>
                    <a:pt x="11322" y="959"/>
                    <a:pt x="11276" y="936"/>
                  </a:cubicBezTo>
                  <a:lnTo>
                    <a:pt x="11231" y="891"/>
                  </a:lnTo>
                  <a:lnTo>
                    <a:pt x="11162" y="868"/>
                  </a:lnTo>
                  <a:cubicBezTo>
                    <a:pt x="11162" y="822"/>
                    <a:pt x="11162" y="799"/>
                    <a:pt x="11117" y="777"/>
                  </a:cubicBezTo>
                  <a:cubicBezTo>
                    <a:pt x="10980" y="685"/>
                    <a:pt x="10843" y="617"/>
                    <a:pt x="10706" y="526"/>
                  </a:cubicBezTo>
                  <a:cubicBezTo>
                    <a:pt x="10637" y="480"/>
                    <a:pt x="10546" y="434"/>
                    <a:pt x="10455" y="389"/>
                  </a:cubicBezTo>
                  <a:cubicBezTo>
                    <a:pt x="10386" y="366"/>
                    <a:pt x="10318" y="343"/>
                    <a:pt x="10249" y="297"/>
                  </a:cubicBezTo>
                  <a:lnTo>
                    <a:pt x="10204" y="297"/>
                  </a:lnTo>
                  <a:cubicBezTo>
                    <a:pt x="10044" y="229"/>
                    <a:pt x="9907" y="183"/>
                    <a:pt x="9770" y="160"/>
                  </a:cubicBezTo>
                  <a:cubicBezTo>
                    <a:pt x="9679" y="138"/>
                    <a:pt x="9587" y="115"/>
                    <a:pt x="9496" y="92"/>
                  </a:cubicBezTo>
                  <a:cubicBezTo>
                    <a:pt x="9405" y="69"/>
                    <a:pt x="9313" y="69"/>
                    <a:pt x="9222" y="46"/>
                  </a:cubicBezTo>
                  <a:cubicBezTo>
                    <a:pt x="9154" y="23"/>
                    <a:pt x="9062" y="23"/>
                    <a:pt x="8994" y="23"/>
                  </a:cubicBezTo>
                  <a:cubicBezTo>
                    <a:pt x="8925" y="1"/>
                    <a:pt x="8880" y="1"/>
                    <a:pt x="88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15"/>
            <p:cNvSpPr/>
            <p:nvPr/>
          </p:nvSpPr>
          <p:spPr>
            <a:xfrm>
              <a:off x="6645750" y="1001500"/>
              <a:ext cx="361800" cy="335000"/>
            </a:xfrm>
            <a:custGeom>
              <a:avLst/>
              <a:gdLst/>
              <a:ahLst/>
              <a:cxnLst/>
              <a:rect l="l" t="t" r="r" b="b"/>
              <a:pathLst>
                <a:path w="14472" h="13400" extrusionOk="0">
                  <a:moveTo>
                    <a:pt x="9130" y="1"/>
                  </a:moveTo>
                  <a:cubicBezTo>
                    <a:pt x="9108" y="1"/>
                    <a:pt x="9062" y="24"/>
                    <a:pt x="9039" y="46"/>
                  </a:cubicBezTo>
                  <a:cubicBezTo>
                    <a:pt x="8994" y="92"/>
                    <a:pt x="8925" y="161"/>
                    <a:pt x="8879" y="206"/>
                  </a:cubicBezTo>
                  <a:cubicBezTo>
                    <a:pt x="8788" y="275"/>
                    <a:pt x="8720" y="343"/>
                    <a:pt x="8628" y="412"/>
                  </a:cubicBezTo>
                  <a:lnTo>
                    <a:pt x="8469" y="571"/>
                  </a:lnTo>
                  <a:lnTo>
                    <a:pt x="8423" y="594"/>
                  </a:lnTo>
                  <a:cubicBezTo>
                    <a:pt x="8377" y="617"/>
                    <a:pt x="8332" y="663"/>
                    <a:pt x="8286" y="708"/>
                  </a:cubicBezTo>
                  <a:lnTo>
                    <a:pt x="8217" y="777"/>
                  </a:lnTo>
                  <a:cubicBezTo>
                    <a:pt x="8149" y="823"/>
                    <a:pt x="8081" y="891"/>
                    <a:pt x="8012" y="960"/>
                  </a:cubicBezTo>
                  <a:cubicBezTo>
                    <a:pt x="7966" y="1005"/>
                    <a:pt x="7898" y="1074"/>
                    <a:pt x="7829" y="1142"/>
                  </a:cubicBezTo>
                  <a:cubicBezTo>
                    <a:pt x="7807" y="1165"/>
                    <a:pt x="7761" y="1211"/>
                    <a:pt x="7738" y="1233"/>
                  </a:cubicBezTo>
                  <a:lnTo>
                    <a:pt x="7670" y="1325"/>
                  </a:lnTo>
                  <a:cubicBezTo>
                    <a:pt x="7624" y="1370"/>
                    <a:pt x="7578" y="1393"/>
                    <a:pt x="7533" y="1439"/>
                  </a:cubicBezTo>
                  <a:lnTo>
                    <a:pt x="7441" y="1530"/>
                  </a:lnTo>
                  <a:cubicBezTo>
                    <a:pt x="7419" y="1553"/>
                    <a:pt x="7373" y="1599"/>
                    <a:pt x="7350" y="1621"/>
                  </a:cubicBezTo>
                  <a:cubicBezTo>
                    <a:pt x="7304" y="1667"/>
                    <a:pt x="7259" y="1713"/>
                    <a:pt x="7213" y="1758"/>
                  </a:cubicBezTo>
                  <a:cubicBezTo>
                    <a:pt x="7145" y="1827"/>
                    <a:pt x="7099" y="1873"/>
                    <a:pt x="7031" y="1941"/>
                  </a:cubicBezTo>
                  <a:lnTo>
                    <a:pt x="6962" y="2032"/>
                  </a:lnTo>
                  <a:cubicBezTo>
                    <a:pt x="6871" y="2124"/>
                    <a:pt x="6779" y="2215"/>
                    <a:pt x="6688" y="2306"/>
                  </a:cubicBezTo>
                  <a:cubicBezTo>
                    <a:pt x="6643" y="2375"/>
                    <a:pt x="6574" y="2443"/>
                    <a:pt x="6528" y="2512"/>
                  </a:cubicBezTo>
                  <a:cubicBezTo>
                    <a:pt x="6437" y="2603"/>
                    <a:pt x="6323" y="2717"/>
                    <a:pt x="6232" y="2808"/>
                  </a:cubicBezTo>
                  <a:cubicBezTo>
                    <a:pt x="6163" y="2900"/>
                    <a:pt x="6072" y="2991"/>
                    <a:pt x="5981" y="3082"/>
                  </a:cubicBezTo>
                  <a:lnTo>
                    <a:pt x="5981" y="3105"/>
                  </a:lnTo>
                  <a:lnTo>
                    <a:pt x="5958" y="3105"/>
                  </a:lnTo>
                  <a:cubicBezTo>
                    <a:pt x="5866" y="3196"/>
                    <a:pt x="5775" y="3311"/>
                    <a:pt x="5684" y="3402"/>
                  </a:cubicBezTo>
                  <a:cubicBezTo>
                    <a:pt x="5593" y="3493"/>
                    <a:pt x="5501" y="3584"/>
                    <a:pt x="5410" y="3676"/>
                  </a:cubicBezTo>
                  <a:lnTo>
                    <a:pt x="5341" y="3767"/>
                  </a:lnTo>
                  <a:lnTo>
                    <a:pt x="5296" y="3813"/>
                  </a:lnTo>
                  <a:cubicBezTo>
                    <a:pt x="5273" y="3835"/>
                    <a:pt x="5227" y="3858"/>
                    <a:pt x="5205" y="3904"/>
                  </a:cubicBezTo>
                  <a:cubicBezTo>
                    <a:pt x="5159" y="3950"/>
                    <a:pt x="5136" y="3995"/>
                    <a:pt x="5090" y="4041"/>
                  </a:cubicBezTo>
                  <a:lnTo>
                    <a:pt x="5022" y="4109"/>
                  </a:lnTo>
                  <a:cubicBezTo>
                    <a:pt x="4976" y="4178"/>
                    <a:pt x="4908" y="4224"/>
                    <a:pt x="4862" y="4292"/>
                  </a:cubicBezTo>
                  <a:cubicBezTo>
                    <a:pt x="4794" y="4360"/>
                    <a:pt x="4725" y="4429"/>
                    <a:pt x="4657" y="4520"/>
                  </a:cubicBezTo>
                  <a:cubicBezTo>
                    <a:pt x="4611" y="4566"/>
                    <a:pt x="4565" y="4612"/>
                    <a:pt x="4520" y="4680"/>
                  </a:cubicBezTo>
                  <a:lnTo>
                    <a:pt x="4474" y="4748"/>
                  </a:lnTo>
                  <a:lnTo>
                    <a:pt x="4406" y="4817"/>
                  </a:lnTo>
                  <a:cubicBezTo>
                    <a:pt x="4314" y="4931"/>
                    <a:pt x="4200" y="5068"/>
                    <a:pt x="4086" y="5182"/>
                  </a:cubicBezTo>
                  <a:cubicBezTo>
                    <a:pt x="4040" y="5251"/>
                    <a:pt x="3972" y="5319"/>
                    <a:pt x="3926" y="5388"/>
                  </a:cubicBezTo>
                  <a:lnTo>
                    <a:pt x="3903" y="5410"/>
                  </a:lnTo>
                  <a:cubicBezTo>
                    <a:pt x="3835" y="5479"/>
                    <a:pt x="3767" y="5570"/>
                    <a:pt x="3698" y="5639"/>
                  </a:cubicBezTo>
                  <a:cubicBezTo>
                    <a:pt x="3652" y="5684"/>
                    <a:pt x="3630" y="5730"/>
                    <a:pt x="3584" y="5776"/>
                  </a:cubicBezTo>
                  <a:lnTo>
                    <a:pt x="3515" y="5844"/>
                  </a:lnTo>
                  <a:cubicBezTo>
                    <a:pt x="3470" y="5913"/>
                    <a:pt x="3424" y="5958"/>
                    <a:pt x="3379" y="6004"/>
                  </a:cubicBezTo>
                  <a:lnTo>
                    <a:pt x="3333" y="6050"/>
                  </a:lnTo>
                  <a:cubicBezTo>
                    <a:pt x="3242" y="6186"/>
                    <a:pt x="3127" y="6323"/>
                    <a:pt x="2990" y="6506"/>
                  </a:cubicBezTo>
                  <a:cubicBezTo>
                    <a:pt x="2945" y="6575"/>
                    <a:pt x="2876" y="6643"/>
                    <a:pt x="2831" y="6711"/>
                  </a:cubicBezTo>
                  <a:cubicBezTo>
                    <a:pt x="2762" y="6780"/>
                    <a:pt x="2717" y="6848"/>
                    <a:pt x="2648" y="6917"/>
                  </a:cubicBezTo>
                  <a:cubicBezTo>
                    <a:pt x="2580" y="7008"/>
                    <a:pt x="2511" y="7099"/>
                    <a:pt x="2443" y="7191"/>
                  </a:cubicBezTo>
                  <a:lnTo>
                    <a:pt x="2329" y="7373"/>
                  </a:lnTo>
                  <a:cubicBezTo>
                    <a:pt x="2283" y="7419"/>
                    <a:pt x="2260" y="7465"/>
                    <a:pt x="2214" y="7510"/>
                  </a:cubicBezTo>
                  <a:lnTo>
                    <a:pt x="2146" y="7579"/>
                  </a:lnTo>
                  <a:cubicBezTo>
                    <a:pt x="2123" y="7624"/>
                    <a:pt x="2077" y="7693"/>
                    <a:pt x="2055" y="7739"/>
                  </a:cubicBezTo>
                  <a:lnTo>
                    <a:pt x="1986" y="7807"/>
                  </a:lnTo>
                  <a:lnTo>
                    <a:pt x="1986" y="7830"/>
                  </a:lnTo>
                  <a:cubicBezTo>
                    <a:pt x="1918" y="7898"/>
                    <a:pt x="1872" y="7967"/>
                    <a:pt x="1826" y="8035"/>
                  </a:cubicBezTo>
                  <a:cubicBezTo>
                    <a:pt x="1826" y="8058"/>
                    <a:pt x="1804" y="8081"/>
                    <a:pt x="1781" y="8104"/>
                  </a:cubicBezTo>
                  <a:lnTo>
                    <a:pt x="1758" y="8149"/>
                  </a:lnTo>
                  <a:lnTo>
                    <a:pt x="1712" y="8195"/>
                  </a:lnTo>
                  <a:lnTo>
                    <a:pt x="1667" y="8264"/>
                  </a:lnTo>
                  <a:cubicBezTo>
                    <a:pt x="1644" y="8309"/>
                    <a:pt x="1621" y="8332"/>
                    <a:pt x="1598" y="8378"/>
                  </a:cubicBezTo>
                  <a:cubicBezTo>
                    <a:pt x="1552" y="8423"/>
                    <a:pt x="1530" y="8469"/>
                    <a:pt x="1507" y="8515"/>
                  </a:cubicBezTo>
                  <a:cubicBezTo>
                    <a:pt x="1461" y="8560"/>
                    <a:pt x="1416" y="8629"/>
                    <a:pt x="1393" y="8674"/>
                  </a:cubicBezTo>
                  <a:lnTo>
                    <a:pt x="1347" y="8720"/>
                  </a:lnTo>
                  <a:cubicBezTo>
                    <a:pt x="1279" y="8834"/>
                    <a:pt x="1187" y="8971"/>
                    <a:pt x="1096" y="9085"/>
                  </a:cubicBezTo>
                  <a:lnTo>
                    <a:pt x="1050" y="9154"/>
                  </a:lnTo>
                  <a:cubicBezTo>
                    <a:pt x="982" y="9245"/>
                    <a:pt x="913" y="9359"/>
                    <a:pt x="845" y="9451"/>
                  </a:cubicBezTo>
                  <a:lnTo>
                    <a:pt x="754" y="9587"/>
                  </a:lnTo>
                  <a:cubicBezTo>
                    <a:pt x="708" y="9633"/>
                    <a:pt x="662" y="9679"/>
                    <a:pt x="639" y="9747"/>
                  </a:cubicBezTo>
                  <a:lnTo>
                    <a:pt x="594" y="9816"/>
                  </a:lnTo>
                  <a:cubicBezTo>
                    <a:pt x="525" y="9884"/>
                    <a:pt x="480" y="9953"/>
                    <a:pt x="434" y="10021"/>
                  </a:cubicBezTo>
                  <a:cubicBezTo>
                    <a:pt x="411" y="10067"/>
                    <a:pt x="388" y="10112"/>
                    <a:pt x="343" y="10158"/>
                  </a:cubicBezTo>
                  <a:cubicBezTo>
                    <a:pt x="320" y="10204"/>
                    <a:pt x="274" y="10272"/>
                    <a:pt x="251" y="10318"/>
                  </a:cubicBezTo>
                  <a:cubicBezTo>
                    <a:pt x="206" y="10364"/>
                    <a:pt x="183" y="10409"/>
                    <a:pt x="137" y="10455"/>
                  </a:cubicBezTo>
                  <a:lnTo>
                    <a:pt x="69" y="10546"/>
                  </a:lnTo>
                  <a:cubicBezTo>
                    <a:pt x="69" y="10569"/>
                    <a:pt x="46" y="10592"/>
                    <a:pt x="23" y="10615"/>
                  </a:cubicBezTo>
                  <a:cubicBezTo>
                    <a:pt x="0" y="10683"/>
                    <a:pt x="23" y="10752"/>
                    <a:pt x="46" y="10820"/>
                  </a:cubicBezTo>
                  <a:cubicBezTo>
                    <a:pt x="46" y="10843"/>
                    <a:pt x="46" y="10843"/>
                    <a:pt x="69" y="10843"/>
                  </a:cubicBezTo>
                  <a:cubicBezTo>
                    <a:pt x="92" y="10866"/>
                    <a:pt x="92" y="10866"/>
                    <a:pt x="114" y="10888"/>
                  </a:cubicBezTo>
                  <a:cubicBezTo>
                    <a:pt x="137" y="10911"/>
                    <a:pt x="160" y="10934"/>
                    <a:pt x="183" y="10934"/>
                  </a:cubicBezTo>
                  <a:cubicBezTo>
                    <a:pt x="206" y="10957"/>
                    <a:pt x="229" y="11003"/>
                    <a:pt x="251" y="11025"/>
                  </a:cubicBezTo>
                  <a:cubicBezTo>
                    <a:pt x="274" y="11048"/>
                    <a:pt x="274" y="11071"/>
                    <a:pt x="297" y="11094"/>
                  </a:cubicBezTo>
                  <a:lnTo>
                    <a:pt x="297" y="11117"/>
                  </a:lnTo>
                  <a:lnTo>
                    <a:pt x="343" y="11162"/>
                  </a:lnTo>
                  <a:cubicBezTo>
                    <a:pt x="366" y="11208"/>
                    <a:pt x="366" y="11231"/>
                    <a:pt x="388" y="11277"/>
                  </a:cubicBezTo>
                  <a:cubicBezTo>
                    <a:pt x="457" y="11322"/>
                    <a:pt x="503" y="11391"/>
                    <a:pt x="548" y="11459"/>
                  </a:cubicBezTo>
                  <a:cubicBezTo>
                    <a:pt x="617" y="11528"/>
                    <a:pt x="662" y="11596"/>
                    <a:pt x="708" y="11642"/>
                  </a:cubicBezTo>
                  <a:cubicBezTo>
                    <a:pt x="754" y="11710"/>
                    <a:pt x="799" y="11779"/>
                    <a:pt x="868" y="11847"/>
                  </a:cubicBezTo>
                  <a:cubicBezTo>
                    <a:pt x="913" y="11938"/>
                    <a:pt x="982" y="12007"/>
                    <a:pt x="1050" y="12098"/>
                  </a:cubicBezTo>
                  <a:lnTo>
                    <a:pt x="1029" y="12077"/>
                  </a:lnTo>
                  <a:lnTo>
                    <a:pt x="1029" y="12077"/>
                  </a:lnTo>
                  <a:cubicBezTo>
                    <a:pt x="1074" y="12122"/>
                    <a:pt x="1096" y="12144"/>
                    <a:pt x="1119" y="12190"/>
                  </a:cubicBezTo>
                  <a:lnTo>
                    <a:pt x="1164" y="12235"/>
                  </a:lnTo>
                  <a:cubicBezTo>
                    <a:pt x="1210" y="12304"/>
                    <a:pt x="1256" y="12349"/>
                    <a:pt x="1279" y="12418"/>
                  </a:cubicBezTo>
                  <a:cubicBezTo>
                    <a:pt x="1370" y="12509"/>
                    <a:pt x="1461" y="12600"/>
                    <a:pt x="1552" y="12692"/>
                  </a:cubicBezTo>
                  <a:cubicBezTo>
                    <a:pt x="1644" y="12760"/>
                    <a:pt x="1712" y="12851"/>
                    <a:pt x="1781" y="12920"/>
                  </a:cubicBezTo>
                  <a:lnTo>
                    <a:pt x="1849" y="12966"/>
                  </a:lnTo>
                  <a:lnTo>
                    <a:pt x="1895" y="13034"/>
                  </a:lnTo>
                  <a:lnTo>
                    <a:pt x="1963" y="13103"/>
                  </a:lnTo>
                  <a:cubicBezTo>
                    <a:pt x="2009" y="13171"/>
                    <a:pt x="2077" y="13217"/>
                    <a:pt x="2077" y="13285"/>
                  </a:cubicBezTo>
                  <a:cubicBezTo>
                    <a:pt x="2100" y="13308"/>
                    <a:pt x="2100" y="13354"/>
                    <a:pt x="2077" y="13399"/>
                  </a:cubicBezTo>
                  <a:lnTo>
                    <a:pt x="2214" y="13399"/>
                  </a:lnTo>
                  <a:cubicBezTo>
                    <a:pt x="2351" y="13376"/>
                    <a:pt x="2466" y="13331"/>
                    <a:pt x="2580" y="13262"/>
                  </a:cubicBezTo>
                  <a:cubicBezTo>
                    <a:pt x="2625" y="13239"/>
                    <a:pt x="2694" y="13217"/>
                    <a:pt x="2739" y="13194"/>
                  </a:cubicBezTo>
                  <a:cubicBezTo>
                    <a:pt x="2785" y="13194"/>
                    <a:pt x="2831" y="13171"/>
                    <a:pt x="2876" y="13148"/>
                  </a:cubicBezTo>
                  <a:cubicBezTo>
                    <a:pt x="2899" y="13125"/>
                    <a:pt x="2945" y="13125"/>
                    <a:pt x="2990" y="13103"/>
                  </a:cubicBezTo>
                  <a:lnTo>
                    <a:pt x="3036" y="13080"/>
                  </a:lnTo>
                  <a:cubicBezTo>
                    <a:pt x="3127" y="13057"/>
                    <a:pt x="3196" y="13011"/>
                    <a:pt x="3264" y="12988"/>
                  </a:cubicBezTo>
                  <a:cubicBezTo>
                    <a:pt x="3401" y="12943"/>
                    <a:pt x="3538" y="12874"/>
                    <a:pt x="3675" y="12806"/>
                  </a:cubicBezTo>
                  <a:lnTo>
                    <a:pt x="3835" y="12737"/>
                  </a:lnTo>
                  <a:lnTo>
                    <a:pt x="3903" y="12692"/>
                  </a:lnTo>
                  <a:lnTo>
                    <a:pt x="4132" y="12600"/>
                  </a:lnTo>
                  <a:cubicBezTo>
                    <a:pt x="4223" y="12555"/>
                    <a:pt x="4337" y="12509"/>
                    <a:pt x="4428" y="12463"/>
                  </a:cubicBezTo>
                  <a:lnTo>
                    <a:pt x="4451" y="12441"/>
                  </a:lnTo>
                  <a:lnTo>
                    <a:pt x="4474" y="12441"/>
                  </a:lnTo>
                  <a:cubicBezTo>
                    <a:pt x="4565" y="12395"/>
                    <a:pt x="4657" y="12349"/>
                    <a:pt x="4748" y="12304"/>
                  </a:cubicBezTo>
                  <a:cubicBezTo>
                    <a:pt x="4817" y="12258"/>
                    <a:pt x="4908" y="12235"/>
                    <a:pt x="4976" y="12190"/>
                  </a:cubicBezTo>
                  <a:cubicBezTo>
                    <a:pt x="5090" y="12144"/>
                    <a:pt x="5182" y="12098"/>
                    <a:pt x="5296" y="12053"/>
                  </a:cubicBezTo>
                  <a:cubicBezTo>
                    <a:pt x="5501" y="11938"/>
                    <a:pt x="5730" y="11824"/>
                    <a:pt x="5958" y="11733"/>
                  </a:cubicBezTo>
                  <a:cubicBezTo>
                    <a:pt x="6095" y="11665"/>
                    <a:pt x="6255" y="11596"/>
                    <a:pt x="6391" y="11550"/>
                  </a:cubicBezTo>
                  <a:cubicBezTo>
                    <a:pt x="6437" y="11528"/>
                    <a:pt x="6483" y="11505"/>
                    <a:pt x="6528" y="11482"/>
                  </a:cubicBezTo>
                  <a:cubicBezTo>
                    <a:pt x="6574" y="11459"/>
                    <a:pt x="6620" y="11436"/>
                    <a:pt x="6665" y="11413"/>
                  </a:cubicBezTo>
                  <a:lnTo>
                    <a:pt x="6757" y="11368"/>
                  </a:lnTo>
                  <a:cubicBezTo>
                    <a:pt x="6802" y="11345"/>
                    <a:pt x="6871" y="11322"/>
                    <a:pt x="6916" y="11299"/>
                  </a:cubicBezTo>
                  <a:cubicBezTo>
                    <a:pt x="7053" y="11208"/>
                    <a:pt x="7190" y="11140"/>
                    <a:pt x="7350" y="11071"/>
                  </a:cubicBezTo>
                  <a:lnTo>
                    <a:pt x="7464" y="11025"/>
                  </a:lnTo>
                  <a:cubicBezTo>
                    <a:pt x="7578" y="10957"/>
                    <a:pt x="7715" y="10888"/>
                    <a:pt x="7852" y="10820"/>
                  </a:cubicBezTo>
                  <a:cubicBezTo>
                    <a:pt x="8058" y="10729"/>
                    <a:pt x="8263" y="10615"/>
                    <a:pt x="8469" y="10500"/>
                  </a:cubicBezTo>
                  <a:cubicBezTo>
                    <a:pt x="8788" y="10341"/>
                    <a:pt x="9108" y="10158"/>
                    <a:pt x="9450" y="9953"/>
                  </a:cubicBezTo>
                  <a:cubicBezTo>
                    <a:pt x="9587" y="9861"/>
                    <a:pt x="9724" y="9793"/>
                    <a:pt x="9838" y="9724"/>
                  </a:cubicBezTo>
                  <a:lnTo>
                    <a:pt x="9975" y="9656"/>
                  </a:lnTo>
                  <a:cubicBezTo>
                    <a:pt x="10135" y="9565"/>
                    <a:pt x="10317" y="9451"/>
                    <a:pt x="10477" y="9359"/>
                  </a:cubicBezTo>
                  <a:lnTo>
                    <a:pt x="10614" y="9268"/>
                  </a:lnTo>
                  <a:cubicBezTo>
                    <a:pt x="10683" y="9222"/>
                    <a:pt x="10728" y="9199"/>
                    <a:pt x="10774" y="9177"/>
                  </a:cubicBezTo>
                  <a:lnTo>
                    <a:pt x="10911" y="9085"/>
                  </a:lnTo>
                  <a:lnTo>
                    <a:pt x="11002" y="9017"/>
                  </a:lnTo>
                  <a:lnTo>
                    <a:pt x="10979" y="9040"/>
                  </a:lnTo>
                  <a:cubicBezTo>
                    <a:pt x="11162" y="8926"/>
                    <a:pt x="11322" y="8834"/>
                    <a:pt x="11482" y="8720"/>
                  </a:cubicBezTo>
                  <a:cubicBezTo>
                    <a:pt x="11527" y="8697"/>
                    <a:pt x="11550" y="8674"/>
                    <a:pt x="11596" y="8652"/>
                  </a:cubicBezTo>
                  <a:cubicBezTo>
                    <a:pt x="11618" y="8629"/>
                    <a:pt x="11664" y="8606"/>
                    <a:pt x="11687" y="8583"/>
                  </a:cubicBezTo>
                  <a:cubicBezTo>
                    <a:pt x="11778" y="8537"/>
                    <a:pt x="11847" y="8469"/>
                    <a:pt x="11915" y="8423"/>
                  </a:cubicBezTo>
                  <a:cubicBezTo>
                    <a:pt x="12098" y="8286"/>
                    <a:pt x="12235" y="8172"/>
                    <a:pt x="12372" y="8081"/>
                  </a:cubicBezTo>
                  <a:cubicBezTo>
                    <a:pt x="12463" y="8013"/>
                    <a:pt x="12577" y="7944"/>
                    <a:pt x="12668" y="7898"/>
                  </a:cubicBezTo>
                  <a:cubicBezTo>
                    <a:pt x="12737" y="7853"/>
                    <a:pt x="12783" y="7807"/>
                    <a:pt x="12851" y="7784"/>
                  </a:cubicBezTo>
                  <a:cubicBezTo>
                    <a:pt x="12965" y="7693"/>
                    <a:pt x="13102" y="7602"/>
                    <a:pt x="13239" y="7510"/>
                  </a:cubicBezTo>
                  <a:cubicBezTo>
                    <a:pt x="13285" y="7488"/>
                    <a:pt x="13330" y="7442"/>
                    <a:pt x="13376" y="7419"/>
                  </a:cubicBezTo>
                  <a:cubicBezTo>
                    <a:pt x="13399" y="7373"/>
                    <a:pt x="13444" y="7328"/>
                    <a:pt x="13490" y="7305"/>
                  </a:cubicBezTo>
                  <a:cubicBezTo>
                    <a:pt x="13536" y="7259"/>
                    <a:pt x="13581" y="7214"/>
                    <a:pt x="13627" y="7191"/>
                  </a:cubicBezTo>
                  <a:lnTo>
                    <a:pt x="13673" y="7145"/>
                  </a:lnTo>
                  <a:lnTo>
                    <a:pt x="13741" y="7099"/>
                  </a:lnTo>
                  <a:cubicBezTo>
                    <a:pt x="13787" y="7077"/>
                    <a:pt x="13833" y="7031"/>
                    <a:pt x="13878" y="7008"/>
                  </a:cubicBezTo>
                  <a:cubicBezTo>
                    <a:pt x="13969" y="6940"/>
                    <a:pt x="14061" y="6894"/>
                    <a:pt x="14129" y="6848"/>
                  </a:cubicBezTo>
                  <a:lnTo>
                    <a:pt x="14243" y="6757"/>
                  </a:lnTo>
                  <a:cubicBezTo>
                    <a:pt x="14312" y="6711"/>
                    <a:pt x="14357" y="6666"/>
                    <a:pt x="14426" y="6620"/>
                  </a:cubicBezTo>
                  <a:cubicBezTo>
                    <a:pt x="14449" y="6597"/>
                    <a:pt x="14472" y="6575"/>
                    <a:pt x="14472" y="6529"/>
                  </a:cubicBezTo>
                  <a:cubicBezTo>
                    <a:pt x="14472" y="6529"/>
                    <a:pt x="14472" y="6506"/>
                    <a:pt x="14472" y="6483"/>
                  </a:cubicBezTo>
                  <a:cubicBezTo>
                    <a:pt x="14449" y="6460"/>
                    <a:pt x="14426" y="6460"/>
                    <a:pt x="14403" y="6438"/>
                  </a:cubicBezTo>
                  <a:cubicBezTo>
                    <a:pt x="14380" y="6415"/>
                    <a:pt x="14357" y="6392"/>
                    <a:pt x="14357" y="6392"/>
                  </a:cubicBezTo>
                  <a:lnTo>
                    <a:pt x="14335" y="6392"/>
                  </a:lnTo>
                  <a:cubicBezTo>
                    <a:pt x="14312" y="6369"/>
                    <a:pt x="14289" y="6346"/>
                    <a:pt x="14266" y="6323"/>
                  </a:cubicBezTo>
                  <a:cubicBezTo>
                    <a:pt x="14243" y="6301"/>
                    <a:pt x="14198" y="6255"/>
                    <a:pt x="14152" y="6209"/>
                  </a:cubicBezTo>
                  <a:cubicBezTo>
                    <a:pt x="14061" y="6118"/>
                    <a:pt x="13969" y="6027"/>
                    <a:pt x="13878" y="5935"/>
                  </a:cubicBezTo>
                  <a:cubicBezTo>
                    <a:pt x="13718" y="5753"/>
                    <a:pt x="13559" y="5593"/>
                    <a:pt x="13399" y="5433"/>
                  </a:cubicBezTo>
                  <a:lnTo>
                    <a:pt x="13125" y="5159"/>
                  </a:lnTo>
                  <a:cubicBezTo>
                    <a:pt x="12988" y="5022"/>
                    <a:pt x="12874" y="4885"/>
                    <a:pt x="12760" y="4771"/>
                  </a:cubicBezTo>
                  <a:lnTo>
                    <a:pt x="12737" y="4726"/>
                  </a:lnTo>
                  <a:lnTo>
                    <a:pt x="12691" y="4657"/>
                  </a:lnTo>
                  <a:lnTo>
                    <a:pt x="12600" y="4566"/>
                  </a:lnTo>
                  <a:cubicBezTo>
                    <a:pt x="12531" y="4497"/>
                    <a:pt x="12486" y="4429"/>
                    <a:pt x="12417" y="4360"/>
                  </a:cubicBezTo>
                  <a:cubicBezTo>
                    <a:pt x="12258" y="4132"/>
                    <a:pt x="12075" y="3927"/>
                    <a:pt x="11915" y="3744"/>
                  </a:cubicBezTo>
                  <a:lnTo>
                    <a:pt x="11824" y="3653"/>
                  </a:lnTo>
                  <a:lnTo>
                    <a:pt x="11733" y="3539"/>
                  </a:lnTo>
                  <a:cubicBezTo>
                    <a:pt x="11550" y="3333"/>
                    <a:pt x="11367" y="3105"/>
                    <a:pt x="11185" y="2877"/>
                  </a:cubicBezTo>
                  <a:lnTo>
                    <a:pt x="11139" y="2831"/>
                  </a:lnTo>
                  <a:lnTo>
                    <a:pt x="11048" y="2694"/>
                  </a:lnTo>
                  <a:lnTo>
                    <a:pt x="10934" y="2557"/>
                  </a:lnTo>
                  <a:lnTo>
                    <a:pt x="10865" y="2489"/>
                  </a:lnTo>
                  <a:lnTo>
                    <a:pt x="10728" y="2306"/>
                  </a:lnTo>
                  <a:lnTo>
                    <a:pt x="10705" y="2261"/>
                  </a:lnTo>
                  <a:lnTo>
                    <a:pt x="10683" y="2238"/>
                  </a:lnTo>
                  <a:cubicBezTo>
                    <a:pt x="10568" y="2101"/>
                    <a:pt x="10477" y="1987"/>
                    <a:pt x="10363" y="1827"/>
                  </a:cubicBezTo>
                  <a:lnTo>
                    <a:pt x="10272" y="1690"/>
                  </a:lnTo>
                  <a:cubicBezTo>
                    <a:pt x="10180" y="1599"/>
                    <a:pt x="10112" y="1507"/>
                    <a:pt x="10044" y="1393"/>
                  </a:cubicBezTo>
                  <a:lnTo>
                    <a:pt x="9998" y="1325"/>
                  </a:lnTo>
                  <a:cubicBezTo>
                    <a:pt x="9907" y="1188"/>
                    <a:pt x="9838" y="1096"/>
                    <a:pt x="9770" y="982"/>
                  </a:cubicBezTo>
                  <a:cubicBezTo>
                    <a:pt x="9747" y="914"/>
                    <a:pt x="9724" y="845"/>
                    <a:pt x="9678" y="800"/>
                  </a:cubicBezTo>
                  <a:cubicBezTo>
                    <a:pt x="9633" y="731"/>
                    <a:pt x="9587" y="663"/>
                    <a:pt x="9564" y="594"/>
                  </a:cubicBezTo>
                  <a:lnTo>
                    <a:pt x="9496" y="503"/>
                  </a:lnTo>
                  <a:cubicBezTo>
                    <a:pt x="9473" y="457"/>
                    <a:pt x="9427" y="412"/>
                    <a:pt x="9404" y="366"/>
                  </a:cubicBezTo>
                  <a:cubicBezTo>
                    <a:pt x="9404" y="343"/>
                    <a:pt x="9382" y="298"/>
                    <a:pt x="9359" y="275"/>
                  </a:cubicBezTo>
                  <a:lnTo>
                    <a:pt x="9359" y="229"/>
                  </a:lnTo>
                  <a:cubicBezTo>
                    <a:pt x="9336" y="206"/>
                    <a:pt x="9313" y="183"/>
                    <a:pt x="9290" y="161"/>
                  </a:cubicBezTo>
                  <a:cubicBezTo>
                    <a:pt x="9290" y="138"/>
                    <a:pt x="9267" y="138"/>
                    <a:pt x="9267" y="115"/>
                  </a:cubicBezTo>
                  <a:cubicBezTo>
                    <a:pt x="9267" y="92"/>
                    <a:pt x="9245" y="69"/>
                    <a:pt x="9222" y="46"/>
                  </a:cubicBezTo>
                  <a:cubicBezTo>
                    <a:pt x="9199" y="24"/>
                    <a:pt x="9176" y="1"/>
                    <a:pt x="91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15"/>
            <p:cNvSpPr/>
            <p:nvPr/>
          </p:nvSpPr>
          <p:spPr>
            <a:xfrm>
              <a:off x="6588675" y="1340475"/>
              <a:ext cx="35400" cy="33675"/>
            </a:xfrm>
            <a:custGeom>
              <a:avLst/>
              <a:gdLst/>
              <a:ahLst/>
              <a:cxnLst/>
              <a:rect l="l" t="t" r="r" b="b"/>
              <a:pathLst>
                <a:path w="1416" h="1347" extrusionOk="0">
                  <a:moveTo>
                    <a:pt x="708" y="0"/>
                  </a:moveTo>
                  <a:cubicBezTo>
                    <a:pt x="663" y="23"/>
                    <a:pt x="617" y="46"/>
                    <a:pt x="549" y="69"/>
                  </a:cubicBezTo>
                  <a:cubicBezTo>
                    <a:pt x="526" y="114"/>
                    <a:pt x="480" y="137"/>
                    <a:pt x="435" y="183"/>
                  </a:cubicBezTo>
                  <a:cubicBezTo>
                    <a:pt x="366" y="274"/>
                    <a:pt x="298" y="365"/>
                    <a:pt x="252" y="411"/>
                  </a:cubicBezTo>
                  <a:cubicBezTo>
                    <a:pt x="206" y="479"/>
                    <a:pt x="138" y="571"/>
                    <a:pt x="92" y="685"/>
                  </a:cubicBezTo>
                  <a:cubicBezTo>
                    <a:pt x="69" y="730"/>
                    <a:pt x="46" y="799"/>
                    <a:pt x="46" y="845"/>
                  </a:cubicBezTo>
                  <a:cubicBezTo>
                    <a:pt x="24" y="890"/>
                    <a:pt x="24" y="913"/>
                    <a:pt x="46" y="959"/>
                  </a:cubicBezTo>
                  <a:cubicBezTo>
                    <a:pt x="46" y="982"/>
                    <a:pt x="46" y="1004"/>
                    <a:pt x="46" y="1027"/>
                  </a:cubicBezTo>
                  <a:cubicBezTo>
                    <a:pt x="24" y="1027"/>
                    <a:pt x="1" y="1073"/>
                    <a:pt x="1" y="1096"/>
                  </a:cubicBezTo>
                  <a:cubicBezTo>
                    <a:pt x="1" y="1141"/>
                    <a:pt x="1" y="1164"/>
                    <a:pt x="24" y="1187"/>
                  </a:cubicBezTo>
                  <a:cubicBezTo>
                    <a:pt x="69" y="1233"/>
                    <a:pt x="115" y="1278"/>
                    <a:pt x="183" y="1301"/>
                  </a:cubicBezTo>
                  <a:cubicBezTo>
                    <a:pt x="252" y="1347"/>
                    <a:pt x="320" y="1347"/>
                    <a:pt x="412" y="1347"/>
                  </a:cubicBezTo>
                  <a:lnTo>
                    <a:pt x="480" y="1347"/>
                  </a:lnTo>
                  <a:cubicBezTo>
                    <a:pt x="594" y="1324"/>
                    <a:pt x="686" y="1324"/>
                    <a:pt x="777" y="1278"/>
                  </a:cubicBezTo>
                  <a:cubicBezTo>
                    <a:pt x="823" y="1278"/>
                    <a:pt x="891" y="1255"/>
                    <a:pt x="937" y="1233"/>
                  </a:cubicBezTo>
                  <a:lnTo>
                    <a:pt x="960" y="1233"/>
                  </a:lnTo>
                  <a:lnTo>
                    <a:pt x="1005" y="1210"/>
                  </a:lnTo>
                  <a:lnTo>
                    <a:pt x="1028" y="1187"/>
                  </a:lnTo>
                  <a:cubicBezTo>
                    <a:pt x="1119" y="1141"/>
                    <a:pt x="1233" y="1118"/>
                    <a:pt x="1302" y="1050"/>
                  </a:cubicBezTo>
                  <a:cubicBezTo>
                    <a:pt x="1348" y="1027"/>
                    <a:pt x="1393" y="982"/>
                    <a:pt x="1393" y="959"/>
                  </a:cubicBezTo>
                  <a:cubicBezTo>
                    <a:pt x="1416" y="913"/>
                    <a:pt x="1416" y="867"/>
                    <a:pt x="1416" y="845"/>
                  </a:cubicBezTo>
                  <a:cubicBezTo>
                    <a:pt x="1416" y="845"/>
                    <a:pt x="1416" y="822"/>
                    <a:pt x="1416" y="822"/>
                  </a:cubicBezTo>
                  <a:cubicBezTo>
                    <a:pt x="1416" y="822"/>
                    <a:pt x="1393" y="822"/>
                    <a:pt x="1393" y="799"/>
                  </a:cubicBezTo>
                  <a:cubicBezTo>
                    <a:pt x="1325" y="753"/>
                    <a:pt x="1279" y="708"/>
                    <a:pt x="1233" y="662"/>
                  </a:cubicBezTo>
                  <a:cubicBezTo>
                    <a:pt x="1165" y="594"/>
                    <a:pt x="1119" y="525"/>
                    <a:pt x="1051" y="457"/>
                  </a:cubicBezTo>
                  <a:lnTo>
                    <a:pt x="982" y="388"/>
                  </a:lnTo>
                  <a:cubicBezTo>
                    <a:pt x="960" y="365"/>
                    <a:pt x="937" y="320"/>
                    <a:pt x="891" y="274"/>
                  </a:cubicBezTo>
                  <a:cubicBezTo>
                    <a:pt x="823" y="205"/>
                    <a:pt x="777" y="114"/>
                    <a:pt x="731" y="46"/>
                  </a:cubicBezTo>
                  <a:lnTo>
                    <a:pt x="708" y="23"/>
                  </a:lnTo>
                  <a:cubicBezTo>
                    <a:pt x="708" y="23"/>
                    <a:pt x="708" y="23"/>
                    <a:pt x="7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15"/>
            <p:cNvSpPr/>
            <p:nvPr/>
          </p:nvSpPr>
          <p:spPr>
            <a:xfrm>
              <a:off x="6973850" y="978125"/>
              <a:ext cx="251675" cy="251100"/>
            </a:xfrm>
            <a:custGeom>
              <a:avLst/>
              <a:gdLst/>
              <a:ahLst/>
              <a:cxnLst/>
              <a:rect l="l" t="t" r="r" b="b"/>
              <a:pathLst>
                <a:path w="10067" h="10044" extrusionOk="0">
                  <a:moveTo>
                    <a:pt x="9656" y="0"/>
                  </a:moveTo>
                  <a:cubicBezTo>
                    <a:pt x="9588" y="0"/>
                    <a:pt x="9519" y="23"/>
                    <a:pt x="9496" y="91"/>
                  </a:cubicBezTo>
                  <a:cubicBezTo>
                    <a:pt x="9473" y="114"/>
                    <a:pt x="9473" y="160"/>
                    <a:pt x="9451" y="183"/>
                  </a:cubicBezTo>
                  <a:cubicBezTo>
                    <a:pt x="9382" y="297"/>
                    <a:pt x="9291" y="411"/>
                    <a:pt x="9222" y="502"/>
                  </a:cubicBezTo>
                  <a:lnTo>
                    <a:pt x="9154" y="616"/>
                  </a:lnTo>
                  <a:lnTo>
                    <a:pt x="9085" y="708"/>
                  </a:lnTo>
                  <a:cubicBezTo>
                    <a:pt x="9040" y="753"/>
                    <a:pt x="9017" y="776"/>
                    <a:pt x="8994" y="822"/>
                  </a:cubicBezTo>
                  <a:lnTo>
                    <a:pt x="8971" y="867"/>
                  </a:lnTo>
                  <a:cubicBezTo>
                    <a:pt x="8926" y="913"/>
                    <a:pt x="8880" y="981"/>
                    <a:pt x="8834" y="1050"/>
                  </a:cubicBezTo>
                  <a:cubicBezTo>
                    <a:pt x="8720" y="1187"/>
                    <a:pt x="8606" y="1324"/>
                    <a:pt x="8515" y="1438"/>
                  </a:cubicBezTo>
                  <a:lnTo>
                    <a:pt x="8469" y="1484"/>
                  </a:lnTo>
                  <a:cubicBezTo>
                    <a:pt x="8446" y="1529"/>
                    <a:pt x="8401" y="1575"/>
                    <a:pt x="8355" y="1621"/>
                  </a:cubicBezTo>
                  <a:lnTo>
                    <a:pt x="8287" y="1689"/>
                  </a:lnTo>
                  <a:cubicBezTo>
                    <a:pt x="8264" y="1712"/>
                    <a:pt x="8241" y="1735"/>
                    <a:pt x="8218" y="1758"/>
                  </a:cubicBezTo>
                  <a:cubicBezTo>
                    <a:pt x="8195" y="1803"/>
                    <a:pt x="8150" y="1849"/>
                    <a:pt x="8127" y="1872"/>
                  </a:cubicBezTo>
                  <a:lnTo>
                    <a:pt x="7990" y="2009"/>
                  </a:lnTo>
                  <a:lnTo>
                    <a:pt x="7898" y="2100"/>
                  </a:lnTo>
                  <a:cubicBezTo>
                    <a:pt x="7853" y="2146"/>
                    <a:pt x="7807" y="2191"/>
                    <a:pt x="7784" y="2237"/>
                  </a:cubicBezTo>
                  <a:lnTo>
                    <a:pt x="7807" y="2191"/>
                  </a:lnTo>
                  <a:lnTo>
                    <a:pt x="7739" y="2260"/>
                  </a:lnTo>
                  <a:lnTo>
                    <a:pt x="7739" y="2283"/>
                  </a:lnTo>
                  <a:lnTo>
                    <a:pt x="7693" y="2305"/>
                  </a:lnTo>
                  <a:cubicBezTo>
                    <a:pt x="7579" y="2442"/>
                    <a:pt x="7442" y="2556"/>
                    <a:pt x="7328" y="2671"/>
                  </a:cubicBezTo>
                  <a:cubicBezTo>
                    <a:pt x="7282" y="2716"/>
                    <a:pt x="7259" y="2739"/>
                    <a:pt x="7214" y="2762"/>
                  </a:cubicBezTo>
                  <a:lnTo>
                    <a:pt x="7145" y="2830"/>
                  </a:lnTo>
                  <a:lnTo>
                    <a:pt x="7100" y="2876"/>
                  </a:lnTo>
                  <a:cubicBezTo>
                    <a:pt x="7077" y="2899"/>
                    <a:pt x="7054" y="2922"/>
                    <a:pt x="7031" y="2944"/>
                  </a:cubicBezTo>
                  <a:cubicBezTo>
                    <a:pt x="6985" y="2990"/>
                    <a:pt x="6940" y="3036"/>
                    <a:pt x="6894" y="3059"/>
                  </a:cubicBezTo>
                  <a:cubicBezTo>
                    <a:pt x="6871" y="3104"/>
                    <a:pt x="6871" y="3127"/>
                    <a:pt x="6849" y="3150"/>
                  </a:cubicBezTo>
                  <a:cubicBezTo>
                    <a:pt x="6826" y="3173"/>
                    <a:pt x="6826" y="3196"/>
                    <a:pt x="6826" y="3196"/>
                  </a:cubicBezTo>
                  <a:cubicBezTo>
                    <a:pt x="6757" y="3264"/>
                    <a:pt x="6734" y="3355"/>
                    <a:pt x="6689" y="3424"/>
                  </a:cubicBezTo>
                  <a:cubicBezTo>
                    <a:pt x="6643" y="3515"/>
                    <a:pt x="6620" y="3606"/>
                    <a:pt x="6575" y="3675"/>
                  </a:cubicBezTo>
                  <a:cubicBezTo>
                    <a:pt x="6575" y="3675"/>
                    <a:pt x="6575" y="3698"/>
                    <a:pt x="6552" y="3698"/>
                  </a:cubicBezTo>
                  <a:lnTo>
                    <a:pt x="6552" y="3721"/>
                  </a:lnTo>
                  <a:cubicBezTo>
                    <a:pt x="6529" y="3743"/>
                    <a:pt x="6506" y="3789"/>
                    <a:pt x="6483" y="3812"/>
                  </a:cubicBezTo>
                  <a:cubicBezTo>
                    <a:pt x="6438" y="3903"/>
                    <a:pt x="6392" y="3972"/>
                    <a:pt x="6346" y="4063"/>
                  </a:cubicBezTo>
                  <a:cubicBezTo>
                    <a:pt x="6301" y="4086"/>
                    <a:pt x="6278" y="4131"/>
                    <a:pt x="6255" y="4177"/>
                  </a:cubicBezTo>
                  <a:cubicBezTo>
                    <a:pt x="6209" y="4246"/>
                    <a:pt x="6187" y="4291"/>
                    <a:pt x="6141" y="4337"/>
                  </a:cubicBezTo>
                  <a:cubicBezTo>
                    <a:pt x="6095" y="4428"/>
                    <a:pt x="6027" y="4542"/>
                    <a:pt x="5958" y="4634"/>
                  </a:cubicBezTo>
                  <a:cubicBezTo>
                    <a:pt x="5913" y="4702"/>
                    <a:pt x="5867" y="4770"/>
                    <a:pt x="5799" y="4839"/>
                  </a:cubicBezTo>
                  <a:lnTo>
                    <a:pt x="5753" y="4907"/>
                  </a:lnTo>
                  <a:cubicBezTo>
                    <a:pt x="5730" y="4953"/>
                    <a:pt x="5684" y="4999"/>
                    <a:pt x="5639" y="5067"/>
                  </a:cubicBezTo>
                  <a:cubicBezTo>
                    <a:pt x="5525" y="5204"/>
                    <a:pt x="5411" y="5341"/>
                    <a:pt x="5296" y="5478"/>
                  </a:cubicBezTo>
                  <a:cubicBezTo>
                    <a:pt x="5182" y="5615"/>
                    <a:pt x="5068" y="5752"/>
                    <a:pt x="4931" y="5912"/>
                  </a:cubicBezTo>
                  <a:lnTo>
                    <a:pt x="4863" y="5980"/>
                  </a:lnTo>
                  <a:lnTo>
                    <a:pt x="4817" y="6003"/>
                  </a:lnTo>
                  <a:lnTo>
                    <a:pt x="4749" y="6094"/>
                  </a:lnTo>
                  <a:cubicBezTo>
                    <a:pt x="4634" y="6208"/>
                    <a:pt x="4520" y="6323"/>
                    <a:pt x="4383" y="6437"/>
                  </a:cubicBezTo>
                  <a:lnTo>
                    <a:pt x="4292" y="6528"/>
                  </a:lnTo>
                  <a:cubicBezTo>
                    <a:pt x="4201" y="6619"/>
                    <a:pt x="4109" y="6688"/>
                    <a:pt x="4018" y="6779"/>
                  </a:cubicBezTo>
                  <a:cubicBezTo>
                    <a:pt x="3973" y="6825"/>
                    <a:pt x="3904" y="6870"/>
                    <a:pt x="3858" y="6916"/>
                  </a:cubicBezTo>
                  <a:cubicBezTo>
                    <a:pt x="3790" y="6985"/>
                    <a:pt x="3721" y="7053"/>
                    <a:pt x="3630" y="7099"/>
                  </a:cubicBezTo>
                  <a:cubicBezTo>
                    <a:pt x="3470" y="7236"/>
                    <a:pt x="3333" y="7350"/>
                    <a:pt x="3219" y="7441"/>
                  </a:cubicBezTo>
                  <a:cubicBezTo>
                    <a:pt x="3151" y="7464"/>
                    <a:pt x="3082" y="7510"/>
                    <a:pt x="3014" y="7555"/>
                  </a:cubicBezTo>
                  <a:cubicBezTo>
                    <a:pt x="2923" y="7624"/>
                    <a:pt x="2831" y="7669"/>
                    <a:pt x="2740" y="7692"/>
                  </a:cubicBezTo>
                  <a:lnTo>
                    <a:pt x="2717" y="7692"/>
                  </a:lnTo>
                  <a:cubicBezTo>
                    <a:pt x="2671" y="7692"/>
                    <a:pt x="2603" y="7692"/>
                    <a:pt x="2557" y="7669"/>
                  </a:cubicBezTo>
                  <a:cubicBezTo>
                    <a:pt x="2535" y="7669"/>
                    <a:pt x="2489" y="7646"/>
                    <a:pt x="2466" y="7646"/>
                  </a:cubicBezTo>
                  <a:lnTo>
                    <a:pt x="2420" y="7624"/>
                  </a:lnTo>
                  <a:cubicBezTo>
                    <a:pt x="2398" y="7601"/>
                    <a:pt x="2352" y="7578"/>
                    <a:pt x="2306" y="7555"/>
                  </a:cubicBezTo>
                  <a:lnTo>
                    <a:pt x="2283" y="7532"/>
                  </a:lnTo>
                  <a:lnTo>
                    <a:pt x="2261" y="7532"/>
                  </a:lnTo>
                  <a:cubicBezTo>
                    <a:pt x="2238" y="7510"/>
                    <a:pt x="2215" y="7487"/>
                    <a:pt x="2192" y="7464"/>
                  </a:cubicBezTo>
                  <a:cubicBezTo>
                    <a:pt x="2147" y="7418"/>
                    <a:pt x="2101" y="7350"/>
                    <a:pt x="2055" y="7304"/>
                  </a:cubicBezTo>
                  <a:cubicBezTo>
                    <a:pt x="2032" y="7304"/>
                    <a:pt x="2010" y="7281"/>
                    <a:pt x="1964" y="7258"/>
                  </a:cubicBezTo>
                  <a:cubicBezTo>
                    <a:pt x="1941" y="7258"/>
                    <a:pt x="1918" y="7236"/>
                    <a:pt x="1895" y="7236"/>
                  </a:cubicBezTo>
                  <a:lnTo>
                    <a:pt x="1873" y="7258"/>
                  </a:lnTo>
                  <a:cubicBezTo>
                    <a:pt x="1827" y="7258"/>
                    <a:pt x="1781" y="7258"/>
                    <a:pt x="1736" y="7281"/>
                  </a:cubicBezTo>
                  <a:cubicBezTo>
                    <a:pt x="1713" y="7304"/>
                    <a:pt x="1667" y="7327"/>
                    <a:pt x="1644" y="7350"/>
                  </a:cubicBezTo>
                  <a:lnTo>
                    <a:pt x="1622" y="7373"/>
                  </a:lnTo>
                  <a:cubicBezTo>
                    <a:pt x="1599" y="7395"/>
                    <a:pt x="1576" y="7418"/>
                    <a:pt x="1576" y="7418"/>
                  </a:cubicBezTo>
                  <a:lnTo>
                    <a:pt x="1553" y="7441"/>
                  </a:lnTo>
                  <a:lnTo>
                    <a:pt x="1530" y="7441"/>
                  </a:lnTo>
                  <a:cubicBezTo>
                    <a:pt x="1439" y="7510"/>
                    <a:pt x="1348" y="7578"/>
                    <a:pt x="1256" y="7646"/>
                  </a:cubicBezTo>
                  <a:lnTo>
                    <a:pt x="1188" y="7669"/>
                  </a:lnTo>
                  <a:lnTo>
                    <a:pt x="1097" y="7715"/>
                  </a:lnTo>
                  <a:cubicBezTo>
                    <a:pt x="982" y="7783"/>
                    <a:pt x="868" y="7875"/>
                    <a:pt x="754" y="7943"/>
                  </a:cubicBezTo>
                  <a:cubicBezTo>
                    <a:pt x="709" y="7966"/>
                    <a:pt x="663" y="8012"/>
                    <a:pt x="617" y="8034"/>
                  </a:cubicBezTo>
                  <a:lnTo>
                    <a:pt x="549" y="8080"/>
                  </a:lnTo>
                  <a:lnTo>
                    <a:pt x="503" y="8126"/>
                  </a:lnTo>
                  <a:cubicBezTo>
                    <a:pt x="457" y="8149"/>
                    <a:pt x="412" y="8194"/>
                    <a:pt x="366" y="8240"/>
                  </a:cubicBezTo>
                  <a:cubicBezTo>
                    <a:pt x="275" y="8308"/>
                    <a:pt x="229" y="8354"/>
                    <a:pt x="206" y="8445"/>
                  </a:cubicBezTo>
                  <a:cubicBezTo>
                    <a:pt x="184" y="8468"/>
                    <a:pt x="184" y="8491"/>
                    <a:pt x="161" y="8537"/>
                  </a:cubicBezTo>
                  <a:lnTo>
                    <a:pt x="161" y="8559"/>
                  </a:lnTo>
                  <a:cubicBezTo>
                    <a:pt x="138" y="8582"/>
                    <a:pt x="138" y="8628"/>
                    <a:pt x="115" y="8674"/>
                  </a:cubicBezTo>
                  <a:cubicBezTo>
                    <a:pt x="115" y="8674"/>
                    <a:pt x="115" y="8719"/>
                    <a:pt x="115" y="8719"/>
                  </a:cubicBezTo>
                  <a:lnTo>
                    <a:pt x="115" y="8742"/>
                  </a:lnTo>
                  <a:cubicBezTo>
                    <a:pt x="92" y="8788"/>
                    <a:pt x="69" y="8856"/>
                    <a:pt x="47" y="8925"/>
                  </a:cubicBezTo>
                  <a:cubicBezTo>
                    <a:pt x="24" y="9016"/>
                    <a:pt x="24" y="9084"/>
                    <a:pt x="1" y="9153"/>
                  </a:cubicBezTo>
                  <a:cubicBezTo>
                    <a:pt x="1" y="9244"/>
                    <a:pt x="1" y="9336"/>
                    <a:pt x="24" y="9404"/>
                  </a:cubicBezTo>
                  <a:cubicBezTo>
                    <a:pt x="47" y="9541"/>
                    <a:pt x="92" y="9632"/>
                    <a:pt x="161" y="9701"/>
                  </a:cubicBezTo>
                  <a:cubicBezTo>
                    <a:pt x="206" y="9769"/>
                    <a:pt x="252" y="9838"/>
                    <a:pt x="320" y="9883"/>
                  </a:cubicBezTo>
                  <a:cubicBezTo>
                    <a:pt x="389" y="9929"/>
                    <a:pt x="457" y="9952"/>
                    <a:pt x="526" y="9975"/>
                  </a:cubicBezTo>
                  <a:cubicBezTo>
                    <a:pt x="594" y="9997"/>
                    <a:pt x="686" y="10020"/>
                    <a:pt x="754" y="10020"/>
                  </a:cubicBezTo>
                  <a:cubicBezTo>
                    <a:pt x="800" y="10020"/>
                    <a:pt x="823" y="10043"/>
                    <a:pt x="845" y="10043"/>
                  </a:cubicBezTo>
                  <a:cubicBezTo>
                    <a:pt x="982" y="10043"/>
                    <a:pt x="1119" y="9997"/>
                    <a:pt x="1233" y="9975"/>
                  </a:cubicBezTo>
                  <a:lnTo>
                    <a:pt x="1279" y="9975"/>
                  </a:lnTo>
                  <a:cubicBezTo>
                    <a:pt x="1325" y="9952"/>
                    <a:pt x="1393" y="9929"/>
                    <a:pt x="1462" y="9929"/>
                  </a:cubicBezTo>
                  <a:cubicBezTo>
                    <a:pt x="1507" y="9906"/>
                    <a:pt x="1553" y="9883"/>
                    <a:pt x="1599" y="9838"/>
                  </a:cubicBezTo>
                  <a:cubicBezTo>
                    <a:pt x="1599" y="9838"/>
                    <a:pt x="1622" y="9815"/>
                    <a:pt x="1622" y="9792"/>
                  </a:cubicBezTo>
                  <a:lnTo>
                    <a:pt x="1690" y="9769"/>
                  </a:lnTo>
                  <a:cubicBezTo>
                    <a:pt x="1827" y="9724"/>
                    <a:pt x="1964" y="9678"/>
                    <a:pt x="2101" y="9632"/>
                  </a:cubicBezTo>
                  <a:cubicBezTo>
                    <a:pt x="2352" y="9518"/>
                    <a:pt x="2580" y="9404"/>
                    <a:pt x="2786" y="9267"/>
                  </a:cubicBezTo>
                  <a:lnTo>
                    <a:pt x="2786" y="9290"/>
                  </a:lnTo>
                  <a:cubicBezTo>
                    <a:pt x="2968" y="9176"/>
                    <a:pt x="3128" y="9084"/>
                    <a:pt x="3242" y="8993"/>
                  </a:cubicBezTo>
                  <a:cubicBezTo>
                    <a:pt x="3379" y="8902"/>
                    <a:pt x="3516" y="8811"/>
                    <a:pt x="3653" y="8719"/>
                  </a:cubicBezTo>
                  <a:cubicBezTo>
                    <a:pt x="3790" y="8628"/>
                    <a:pt x="3927" y="8537"/>
                    <a:pt x="4064" y="8423"/>
                  </a:cubicBezTo>
                  <a:lnTo>
                    <a:pt x="4087" y="8400"/>
                  </a:lnTo>
                  <a:lnTo>
                    <a:pt x="4201" y="8331"/>
                  </a:lnTo>
                  <a:cubicBezTo>
                    <a:pt x="4292" y="8263"/>
                    <a:pt x="4406" y="8171"/>
                    <a:pt x="4520" y="8103"/>
                  </a:cubicBezTo>
                  <a:cubicBezTo>
                    <a:pt x="4589" y="8034"/>
                    <a:pt x="4657" y="7989"/>
                    <a:pt x="4726" y="7943"/>
                  </a:cubicBezTo>
                  <a:cubicBezTo>
                    <a:pt x="4794" y="7875"/>
                    <a:pt x="4863" y="7829"/>
                    <a:pt x="4954" y="7761"/>
                  </a:cubicBezTo>
                  <a:cubicBezTo>
                    <a:pt x="5068" y="7669"/>
                    <a:pt x="5182" y="7555"/>
                    <a:pt x="5296" y="7441"/>
                  </a:cubicBezTo>
                  <a:lnTo>
                    <a:pt x="5319" y="7418"/>
                  </a:lnTo>
                  <a:cubicBezTo>
                    <a:pt x="5365" y="7395"/>
                    <a:pt x="5388" y="7373"/>
                    <a:pt x="5433" y="7327"/>
                  </a:cubicBezTo>
                  <a:cubicBezTo>
                    <a:pt x="5456" y="7304"/>
                    <a:pt x="5502" y="7281"/>
                    <a:pt x="5525" y="7236"/>
                  </a:cubicBezTo>
                  <a:lnTo>
                    <a:pt x="5639" y="7144"/>
                  </a:lnTo>
                  <a:lnTo>
                    <a:pt x="5730" y="7053"/>
                  </a:lnTo>
                  <a:lnTo>
                    <a:pt x="5821" y="6962"/>
                  </a:lnTo>
                  <a:cubicBezTo>
                    <a:pt x="5936" y="6893"/>
                    <a:pt x="6027" y="6802"/>
                    <a:pt x="6118" y="6711"/>
                  </a:cubicBezTo>
                  <a:cubicBezTo>
                    <a:pt x="6278" y="6574"/>
                    <a:pt x="6438" y="6437"/>
                    <a:pt x="6575" y="6277"/>
                  </a:cubicBezTo>
                  <a:cubicBezTo>
                    <a:pt x="6643" y="6208"/>
                    <a:pt x="6712" y="6163"/>
                    <a:pt x="6780" y="6094"/>
                  </a:cubicBezTo>
                  <a:cubicBezTo>
                    <a:pt x="6871" y="6003"/>
                    <a:pt x="6963" y="5935"/>
                    <a:pt x="7054" y="5843"/>
                  </a:cubicBezTo>
                  <a:lnTo>
                    <a:pt x="7077" y="5820"/>
                  </a:lnTo>
                  <a:lnTo>
                    <a:pt x="7122" y="5775"/>
                  </a:lnTo>
                  <a:lnTo>
                    <a:pt x="7168" y="5729"/>
                  </a:lnTo>
                  <a:cubicBezTo>
                    <a:pt x="7191" y="5706"/>
                    <a:pt x="7214" y="5683"/>
                    <a:pt x="7237" y="5661"/>
                  </a:cubicBezTo>
                  <a:lnTo>
                    <a:pt x="7259" y="5638"/>
                  </a:lnTo>
                  <a:lnTo>
                    <a:pt x="7282" y="5592"/>
                  </a:lnTo>
                  <a:lnTo>
                    <a:pt x="7328" y="5547"/>
                  </a:lnTo>
                  <a:cubicBezTo>
                    <a:pt x="7396" y="5478"/>
                    <a:pt x="7465" y="5410"/>
                    <a:pt x="7533" y="5318"/>
                  </a:cubicBezTo>
                  <a:lnTo>
                    <a:pt x="7670" y="5181"/>
                  </a:lnTo>
                  <a:lnTo>
                    <a:pt x="7830" y="5022"/>
                  </a:lnTo>
                  <a:cubicBezTo>
                    <a:pt x="7898" y="4930"/>
                    <a:pt x="7967" y="4862"/>
                    <a:pt x="8058" y="4770"/>
                  </a:cubicBezTo>
                  <a:cubicBezTo>
                    <a:pt x="8150" y="4656"/>
                    <a:pt x="8264" y="4519"/>
                    <a:pt x="8378" y="4360"/>
                  </a:cubicBezTo>
                  <a:lnTo>
                    <a:pt x="8423" y="4291"/>
                  </a:lnTo>
                  <a:cubicBezTo>
                    <a:pt x="8515" y="4177"/>
                    <a:pt x="8606" y="4040"/>
                    <a:pt x="8697" y="3903"/>
                  </a:cubicBezTo>
                  <a:cubicBezTo>
                    <a:pt x="8789" y="3766"/>
                    <a:pt x="8880" y="3606"/>
                    <a:pt x="8971" y="3469"/>
                  </a:cubicBezTo>
                  <a:cubicBezTo>
                    <a:pt x="9017" y="3424"/>
                    <a:pt x="9040" y="3378"/>
                    <a:pt x="9085" y="3332"/>
                  </a:cubicBezTo>
                  <a:lnTo>
                    <a:pt x="9131" y="3241"/>
                  </a:lnTo>
                  <a:cubicBezTo>
                    <a:pt x="9177" y="3173"/>
                    <a:pt x="9245" y="3081"/>
                    <a:pt x="9291" y="3013"/>
                  </a:cubicBezTo>
                  <a:cubicBezTo>
                    <a:pt x="9382" y="2853"/>
                    <a:pt x="9473" y="2693"/>
                    <a:pt x="9565" y="2511"/>
                  </a:cubicBezTo>
                  <a:cubicBezTo>
                    <a:pt x="9588" y="2442"/>
                    <a:pt x="9633" y="2374"/>
                    <a:pt x="9656" y="2328"/>
                  </a:cubicBezTo>
                  <a:cubicBezTo>
                    <a:pt x="9702" y="2237"/>
                    <a:pt x="9747" y="2146"/>
                    <a:pt x="9770" y="2077"/>
                  </a:cubicBezTo>
                  <a:cubicBezTo>
                    <a:pt x="9793" y="1986"/>
                    <a:pt x="9816" y="1895"/>
                    <a:pt x="9861" y="1803"/>
                  </a:cubicBezTo>
                  <a:cubicBezTo>
                    <a:pt x="9861" y="1758"/>
                    <a:pt x="9884" y="1712"/>
                    <a:pt x="9907" y="1666"/>
                  </a:cubicBezTo>
                  <a:lnTo>
                    <a:pt x="9953" y="1552"/>
                  </a:lnTo>
                  <a:cubicBezTo>
                    <a:pt x="9976" y="1461"/>
                    <a:pt x="10021" y="1347"/>
                    <a:pt x="10044" y="1255"/>
                  </a:cubicBezTo>
                  <a:cubicBezTo>
                    <a:pt x="10044" y="1210"/>
                    <a:pt x="10044" y="1164"/>
                    <a:pt x="10044" y="1118"/>
                  </a:cubicBezTo>
                  <a:lnTo>
                    <a:pt x="10044" y="1050"/>
                  </a:lnTo>
                  <a:lnTo>
                    <a:pt x="10067" y="1004"/>
                  </a:lnTo>
                  <a:cubicBezTo>
                    <a:pt x="10067" y="936"/>
                    <a:pt x="10067" y="867"/>
                    <a:pt x="10067" y="822"/>
                  </a:cubicBezTo>
                  <a:cubicBezTo>
                    <a:pt x="10067" y="753"/>
                    <a:pt x="10044" y="685"/>
                    <a:pt x="10044" y="639"/>
                  </a:cubicBezTo>
                  <a:lnTo>
                    <a:pt x="10044" y="593"/>
                  </a:lnTo>
                  <a:cubicBezTo>
                    <a:pt x="10021" y="548"/>
                    <a:pt x="9998" y="479"/>
                    <a:pt x="9976" y="411"/>
                  </a:cubicBezTo>
                  <a:cubicBezTo>
                    <a:pt x="9976" y="365"/>
                    <a:pt x="9953" y="320"/>
                    <a:pt x="9930" y="274"/>
                  </a:cubicBezTo>
                  <a:lnTo>
                    <a:pt x="9907" y="251"/>
                  </a:lnTo>
                  <a:cubicBezTo>
                    <a:pt x="9884" y="205"/>
                    <a:pt x="9861" y="183"/>
                    <a:pt x="9816" y="160"/>
                  </a:cubicBezTo>
                  <a:cubicBezTo>
                    <a:pt x="9816" y="91"/>
                    <a:pt x="9770" y="23"/>
                    <a:pt x="9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15"/>
            <p:cNvSpPr/>
            <p:nvPr/>
          </p:nvSpPr>
          <p:spPr>
            <a:xfrm>
              <a:off x="7131350" y="834325"/>
              <a:ext cx="96475" cy="112225"/>
            </a:xfrm>
            <a:custGeom>
              <a:avLst/>
              <a:gdLst/>
              <a:ahLst/>
              <a:cxnLst/>
              <a:rect l="l" t="t" r="r" b="b"/>
              <a:pathLst>
                <a:path w="3859" h="4489" extrusionOk="0">
                  <a:moveTo>
                    <a:pt x="343" y="0"/>
                  </a:moveTo>
                  <a:cubicBezTo>
                    <a:pt x="297" y="23"/>
                    <a:pt x="275" y="23"/>
                    <a:pt x="252" y="46"/>
                  </a:cubicBezTo>
                  <a:cubicBezTo>
                    <a:pt x="214" y="21"/>
                    <a:pt x="177" y="2"/>
                    <a:pt x="139" y="2"/>
                  </a:cubicBezTo>
                  <a:cubicBezTo>
                    <a:pt x="108" y="2"/>
                    <a:pt x="77" y="15"/>
                    <a:pt x="46" y="46"/>
                  </a:cubicBezTo>
                  <a:cubicBezTo>
                    <a:pt x="1" y="91"/>
                    <a:pt x="1" y="183"/>
                    <a:pt x="46" y="228"/>
                  </a:cubicBezTo>
                  <a:cubicBezTo>
                    <a:pt x="92" y="274"/>
                    <a:pt x="115" y="297"/>
                    <a:pt x="160" y="342"/>
                  </a:cubicBezTo>
                  <a:cubicBezTo>
                    <a:pt x="229" y="434"/>
                    <a:pt x="275" y="571"/>
                    <a:pt x="366" y="685"/>
                  </a:cubicBezTo>
                  <a:cubicBezTo>
                    <a:pt x="434" y="799"/>
                    <a:pt x="526" y="890"/>
                    <a:pt x="594" y="1004"/>
                  </a:cubicBezTo>
                  <a:cubicBezTo>
                    <a:pt x="663" y="1118"/>
                    <a:pt x="754" y="1233"/>
                    <a:pt x="845" y="1347"/>
                  </a:cubicBezTo>
                  <a:cubicBezTo>
                    <a:pt x="937" y="1461"/>
                    <a:pt x="1028" y="1598"/>
                    <a:pt x="1119" y="1712"/>
                  </a:cubicBezTo>
                  <a:lnTo>
                    <a:pt x="1096" y="1666"/>
                  </a:lnTo>
                  <a:lnTo>
                    <a:pt x="1096" y="1666"/>
                  </a:lnTo>
                  <a:cubicBezTo>
                    <a:pt x="1325" y="1963"/>
                    <a:pt x="1553" y="2237"/>
                    <a:pt x="1804" y="2511"/>
                  </a:cubicBezTo>
                  <a:cubicBezTo>
                    <a:pt x="1918" y="2648"/>
                    <a:pt x="2032" y="2785"/>
                    <a:pt x="2146" y="2899"/>
                  </a:cubicBezTo>
                  <a:cubicBezTo>
                    <a:pt x="2260" y="3036"/>
                    <a:pt x="2375" y="3173"/>
                    <a:pt x="2511" y="3310"/>
                  </a:cubicBezTo>
                  <a:cubicBezTo>
                    <a:pt x="2557" y="3378"/>
                    <a:pt x="2626" y="3424"/>
                    <a:pt x="2671" y="3492"/>
                  </a:cubicBezTo>
                  <a:cubicBezTo>
                    <a:pt x="2740" y="3561"/>
                    <a:pt x="2785" y="3652"/>
                    <a:pt x="2854" y="3721"/>
                  </a:cubicBezTo>
                  <a:cubicBezTo>
                    <a:pt x="2945" y="3835"/>
                    <a:pt x="3059" y="3949"/>
                    <a:pt x="3151" y="4063"/>
                  </a:cubicBezTo>
                  <a:cubicBezTo>
                    <a:pt x="3173" y="4086"/>
                    <a:pt x="3196" y="4131"/>
                    <a:pt x="3219" y="4154"/>
                  </a:cubicBezTo>
                  <a:cubicBezTo>
                    <a:pt x="3265" y="4200"/>
                    <a:pt x="3288" y="4246"/>
                    <a:pt x="3310" y="4268"/>
                  </a:cubicBezTo>
                  <a:cubicBezTo>
                    <a:pt x="3333" y="4291"/>
                    <a:pt x="3333" y="4291"/>
                    <a:pt x="3356" y="4314"/>
                  </a:cubicBezTo>
                  <a:cubicBezTo>
                    <a:pt x="3356" y="4337"/>
                    <a:pt x="3379" y="4337"/>
                    <a:pt x="3379" y="4360"/>
                  </a:cubicBezTo>
                  <a:cubicBezTo>
                    <a:pt x="3402" y="4382"/>
                    <a:pt x="3425" y="4405"/>
                    <a:pt x="3425" y="4428"/>
                  </a:cubicBezTo>
                  <a:cubicBezTo>
                    <a:pt x="3473" y="4465"/>
                    <a:pt x="3535" y="4488"/>
                    <a:pt x="3593" y="4488"/>
                  </a:cubicBezTo>
                  <a:cubicBezTo>
                    <a:pt x="3643" y="4488"/>
                    <a:pt x="3689" y="4471"/>
                    <a:pt x="3721" y="4428"/>
                  </a:cubicBezTo>
                  <a:cubicBezTo>
                    <a:pt x="3813" y="4337"/>
                    <a:pt x="3813" y="4223"/>
                    <a:pt x="3813" y="4109"/>
                  </a:cubicBezTo>
                  <a:cubicBezTo>
                    <a:pt x="3813" y="4131"/>
                    <a:pt x="3813" y="4154"/>
                    <a:pt x="3813" y="4154"/>
                  </a:cubicBezTo>
                  <a:cubicBezTo>
                    <a:pt x="3835" y="4063"/>
                    <a:pt x="3835" y="3972"/>
                    <a:pt x="3835" y="3858"/>
                  </a:cubicBezTo>
                  <a:cubicBezTo>
                    <a:pt x="3835" y="3789"/>
                    <a:pt x="3858" y="3698"/>
                    <a:pt x="3835" y="3629"/>
                  </a:cubicBezTo>
                  <a:cubicBezTo>
                    <a:pt x="3835" y="3538"/>
                    <a:pt x="3835" y="3447"/>
                    <a:pt x="3813" y="3355"/>
                  </a:cubicBezTo>
                  <a:cubicBezTo>
                    <a:pt x="3813" y="3264"/>
                    <a:pt x="3790" y="3173"/>
                    <a:pt x="3790" y="3081"/>
                  </a:cubicBezTo>
                  <a:cubicBezTo>
                    <a:pt x="3767" y="2990"/>
                    <a:pt x="3744" y="2899"/>
                    <a:pt x="3744" y="2830"/>
                  </a:cubicBezTo>
                  <a:cubicBezTo>
                    <a:pt x="3721" y="2785"/>
                    <a:pt x="3721" y="2739"/>
                    <a:pt x="3698" y="2693"/>
                  </a:cubicBezTo>
                  <a:cubicBezTo>
                    <a:pt x="3698" y="2693"/>
                    <a:pt x="3698" y="2671"/>
                    <a:pt x="3676" y="2671"/>
                  </a:cubicBezTo>
                  <a:cubicBezTo>
                    <a:pt x="3653" y="2648"/>
                    <a:pt x="3653" y="2625"/>
                    <a:pt x="3630" y="2602"/>
                  </a:cubicBezTo>
                  <a:cubicBezTo>
                    <a:pt x="3630" y="2579"/>
                    <a:pt x="3630" y="2579"/>
                    <a:pt x="3630" y="2556"/>
                  </a:cubicBezTo>
                  <a:lnTo>
                    <a:pt x="3630" y="2534"/>
                  </a:lnTo>
                  <a:cubicBezTo>
                    <a:pt x="3607" y="2465"/>
                    <a:pt x="3607" y="2420"/>
                    <a:pt x="3584" y="2374"/>
                  </a:cubicBezTo>
                  <a:cubicBezTo>
                    <a:pt x="3561" y="2328"/>
                    <a:pt x="3539" y="2283"/>
                    <a:pt x="3516" y="2214"/>
                  </a:cubicBezTo>
                  <a:cubicBezTo>
                    <a:pt x="3447" y="2054"/>
                    <a:pt x="3333" y="1895"/>
                    <a:pt x="3242" y="1758"/>
                  </a:cubicBezTo>
                  <a:cubicBezTo>
                    <a:pt x="3196" y="1666"/>
                    <a:pt x="3128" y="1575"/>
                    <a:pt x="3082" y="1507"/>
                  </a:cubicBezTo>
                  <a:cubicBezTo>
                    <a:pt x="3014" y="1392"/>
                    <a:pt x="2945" y="1301"/>
                    <a:pt x="2877" y="1233"/>
                  </a:cubicBezTo>
                  <a:cubicBezTo>
                    <a:pt x="2808" y="1141"/>
                    <a:pt x="2717" y="1050"/>
                    <a:pt x="2626" y="982"/>
                  </a:cubicBezTo>
                  <a:lnTo>
                    <a:pt x="2580" y="959"/>
                  </a:lnTo>
                  <a:lnTo>
                    <a:pt x="2489" y="867"/>
                  </a:lnTo>
                  <a:lnTo>
                    <a:pt x="2443" y="822"/>
                  </a:lnTo>
                  <a:cubicBezTo>
                    <a:pt x="2375" y="776"/>
                    <a:pt x="2329" y="730"/>
                    <a:pt x="2260" y="685"/>
                  </a:cubicBezTo>
                  <a:lnTo>
                    <a:pt x="2238" y="685"/>
                  </a:lnTo>
                  <a:lnTo>
                    <a:pt x="2192" y="639"/>
                  </a:lnTo>
                  <a:lnTo>
                    <a:pt x="2146" y="593"/>
                  </a:lnTo>
                  <a:cubicBezTo>
                    <a:pt x="2101" y="571"/>
                    <a:pt x="2055" y="571"/>
                    <a:pt x="2032" y="548"/>
                  </a:cubicBezTo>
                  <a:cubicBezTo>
                    <a:pt x="2009" y="525"/>
                    <a:pt x="1987" y="502"/>
                    <a:pt x="1941" y="479"/>
                  </a:cubicBezTo>
                  <a:cubicBezTo>
                    <a:pt x="1918" y="479"/>
                    <a:pt x="1872" y="457"/>
                    <a:pt x="1850" y="434"/>
                  </a:cubicBezTo>
                  <a:cubicBezTo>
                    <a:pt x="1827" y="411"/>
                    <a:pt x="1827" y="411"/>
                    <a:pt x="1804" y="388"/>
                  </a:cubicBezTo>
                  <a:cubicBezTo>
                    <a:pt x="1781" y="365"/>
                    <a:pt x="1735" y="365"/>
                    <a:pt x="1713" y="342"/>
                  </a:cubicBezTo>
                  <a:cubicBezTo>
                    <a:pt x="1553" y="274"/>
                    <a:pt x="1416" y="228"/>
                    <a:pt x="1256" y="183"/>
                  </a:cubicBezTo>
                  <a:cubicBezTo>
                    <a:pt x="1188" y="160"/>
                    <a:pt x="1119" y="137"/>
                    <a:pt x="1051" y="114"/>
                  </a:cubicBezTo>
                  <a:cubicBezTo>
                    <a:pt x="959" y="114"/>
                    <a:pt x="891" y="91"/>
                    <a:pt x="800" y="91"/>
                  </a:cubicBezTo>
                  <a:cubicBezTo>
                    <a:pt x="731" y="69"/>
                    <a:pt x="663" y="46"/>
                    <a:pt x="571" y="46"/>
                  </a:cubicBezTo>
                  <a:cubicBezTo>
                    <a:pt x="549" y="23"/>
                    <a:pt x="526" y="23"/>
                    <a:pt x="480" y="23"/>
                  </a:cubicBezTo>
                  <a:cubicBezTo>
                    <a:pt x="480" y="23"/>
                    <a:pt x="480" y="0"/>
                    <a:pt x="4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15"/>
            <p:cNvSpPr/>
            <p:nvPr/>
          </p:nvSpPr>
          <p:spPr>
            <a:xfrm>
              <a:off x="6604650" y="1271425"/>
              <a:ext cx="93625" cy="91325"/>
            </a:xfrm>
            <a:custGeom>
              <a:avLst/>
              <a:gdLst/>
              <a:ahLst/>
              <a:cxnLst/>
              <a:rect l="l" t="t" r="r" b="b"/>
              <a:pathLst>
                <a:path w="3745" h="3653" extrusionOk="0">
                  <a:moveTo>
                    <a:pt x="1622" y="0"/>
                  </a:moveTo>
                  <a:cubicBezTo>
                    <a:pt x="1576" y="0"/>
                    <a:pt x="1530" y="23"/>
                    <a:pt x="1507" y="69"/>
                  </a:cubicBezTo>
                  <a:cubicBezTo>
                    <a:pt x="1439" y="160"/>
                    <a:pt x="1370" y="251"/>
                    <a:pt x="1302" y="343"/>
                  </a:cubicBezTo>
                  <a:lnTo>
                    <a:pt x="1325" y="320"/>
                  </a:lnTo>
                  <a:lnTo>
                    <a:pt x="1325" y="320"/>
                  </a:lnTo>
                  <a:cubicBezTo>
                    <a:pt x="1279" y="388"/>
                    <a:pt x="1211" y="457"/>
                    <a:pt x="1165" y="548"/>
                  </a:cubicBezTo>
                  <a:cubicBezTo>
                    <a:pt x="1119" y="639"/>
                    <a:pt x="1051" y="708"/>
                    <a:pt x="1005" y="776"/>
                  </a:cubicBezTo>
                  <a:lnTo>
                    <a:pt x="960" y="845"/>
                  </a:lnTo>
                  <a:cubicBezTo>
                    <a:pt x="914" y="890"/>
                    <a:pt x="891" y="959"/>
                    <a:pt x="845" y="1005"/>
                  </a:cubicBezTo>
                  <a:cubicBezTo>
                    <a:pt x="800" y="1073"/>
                    <a:pt x="754" y="1141"/>
                    <a:pt x="731" y="1210"/>
                  </a:cubicBezTo>
                  <a:lnTo>
                    <a:pt x="640" y="1347"/>
                  </a:lnTo>
                  <a:cubicBezTo>
                    <a:pt x="572" y="1461"/>
                    <a:pt x="503" y="1552"/>
                    <a:pt x="435" y="1666"/>
                  </a:cubicBezTo>
                  <a:cubicBezTo>
                    <a:pt x="389" y="1758"/>
                    <a:pt x="343" y="1826"/>
                    <a:pt x="298" y="1918"/>
                  </a:cubicBezTo>
                  <a:cubicBezTo>
                    <a:pt x="275" y="1986"/>
                    <a:pt x="229" y="2054"/>
                    <a:pt x="184" y="2123"/>
                  </a:cubicBezTo>
                  <a:cubicBezTo>
                    <a:pt x="115" y="2237"/>
                    <a:pt x="69" y="2328"/>
                    <a:pt x="24" y="2420"/>
                  </a:cubicBezTo>
                  <a:cubicBezTo>
                    <a:pt x="1" y="2488"/>
                    <a:pt x="1" y="2557"/>
                    <a:pt x="24" y="2625"/>
                  </a:cubicBezTo>
                  <a:cubicBezTo>
                    <a:pt x="24" y="2671"/>
                    <a:pt x="47" y="2739"/>
                    <a:pt x="69" y="2785"/>
                  </a:cubicBezTo>
                  <a:lnTo>
                    <a:pt x="92" y="2808"/>
                  </a:lnTo>
                  <a:cubicBezTo>
                    <a:pt x="138" y="2876"/>
                    <a:pt x="184" y="2967"/>
                    <a:pt x="252" y="3036"/>
                  </a:cubicBezTo>
                  <a:cubicBezTo>
                    <a:pt x="298" y="3082"/>
                    <a:pt x="321" y="3127"/>
                    <a:pt x="343" y="3150"/>
                  </a:cubicBezTo>
                  <a:lnTo>
                    <a:pt x="412" y="3219"/>
                  </a:lnTo>
                  <a:cubicBezTo>
                    <a:pt x="480" y="3287"/>
                    <a:pt x="526" y="3356"/>
                    <a:pt x="594" y="3424"/>
                  </a:cubicBezTo>
                  <a:cubicBezTo>
                    <a:pt x="640" y="3470"/>
                    <a:pt x="686" y="3515"/>
                    <a:pt x="754" y="3561"/>
                  </a:cubicBezTo>
                  <a:cubicBezTo>
                    <a:pt x="777" y="3584"/>
                    <a:pt x="800" y="3607"/>
                    <a:pt x="823" y="3607"/>
                  </a:cubicBezTo>
                  <a:cubicBezTo>
                    <a:pt x="891" y="3629"/>
                    <a:pt x="914" y="3629"/>
                    <a:pt x="960" y="3629"/>
                  </a:cubicBezTo>
                  <a:cubicBezTo>
                    <a:pt x="960" y="3629"/>
                    <a:pt x="982" y="3652"/>
                    <a:pt x="982" y="3652"/>
                  </a:cubicBezTo>
                  <a:cubicBezTo>
                    <a:pt x="1005" y="3652"/>
                    <a:pt x="1005" y="3652"/>
                    <a:pt x="1005" y="3629"/>
                  </a:cubicBezTo>
                  <a:lnTo>
                    <a:pt x="1142" y="3629"/>
                  </a:lnTo>
                  <a:cubicBezTo>
                    <a:pt x="1165" y="3629"/>
                    <a:pt x="1211" y="3607"/>
                    <a:pt x="1256" y="3607"/>
                  </a:cubicBezTo>
                  <a:cubicBezTo>
                    <a:pt x="1302" y="3584"/>
                    <a:pt x="1348" y="3584"/>
                    <a:pt x="1393" y="3561"/>
                  </a:cubicBezTo>
                  <a:lnTo>
                    <a:pt x="1416" y="3538"/>
                  </a:lnTo>
                  <a:cubicBezTo>
                    <a:pt x="1462" y="3515"/>
                    <a:pt x="1507" y="3492"/>
                    <a:pt x="1530" y="3492"/>
                  </a:cubicBezTo>
                  <a:cubicBezTo>
                    <a:pt x="1576" y="3470"/>
                    <a:pt x="1622" y="3447"/>
                    <a:pt x="1644" y="3424"/>
                  </a:cubicBezTo>
                  <a:cubicBezTo>
                    <a:pt x="1713" y="3401"/>
                    <a:pt x="1758" y="3378"/>
                    <a:pt x="1827" y="3356"/>
                  </a:cubicBezTo>
                  <a:cubicBezTo>
                    <a:pt x="1873" y="3333"/>
                    <a:pt x="1918" y="3310"/>
                    <a:pt x="1964" y="3310"/>
                  </a:cubicBezTo>
                  <a:cubicBezTo>
                    <a:pt x="1964" y="3287"/>
                    <a:pt x="1987" y="3287"/>
                    <a:pt x="2010" y="3287"/>
                  </a:cubicBezTo>
                  <a:cubicBezTo>
                    <a:pt x="2055" y="3264"/>
                    <a:pt x="2101" y="3241"/>
                    <a:pt x="2147" y="3241"/>
                  </a:cubicBezTo>
                  <a:lnTo>
                    <a:pt x="2169" y="3219"/>
                  </a:lnTo>
                  <a:cubicBezTo>
                    <a:pt x="2261" y="3196"/>
                    <a:pt x="2329" y="3173"/>
                    <a:pt x="2398" y="3150"/>
                  </a:cubicBezTo>
                  <a:cubicBezTo>
                    <a:pt x="2466" y="3127"/>
                    <a:pt x="2535" y="3104"/>
                    <a:pt x="2580" y="3082"/>
                  </a:cubicBezTo>
                  <a:cubicBezTo>
                    <a:pt x="2649" y="3082"/>
                    <a:pt x="2694" y="3059"/>
                    <a:pt x="2763" y="3036"/>
                  </a:cubicBezTo>
                  <a:lnTo>
                    <a:pt x="2786" y="3013"/>
                  </a:lnTo>
                  <a:cubicBezTo>
                    <a:pt x="2808" y="3013"/>
                    <a:pt x="2854" y="2990"/>
                    <a:pt x="2877" y="2990"/>
                  </a:cubicBezTo>
                  <a:cubicBezTo>
                    <a:pt x="2923" y="2967"/>
                    <a:pt x="2968" y="2945"/>
                    <a:pt x="3037" y="2945"/>
                  </a:cubicBezTo>
                  <a:lnTo>
                    <a:pt x="3105" y="2899"/>
                  </a:lnTo>
                  <a:lnTo>
                    <a:pt x="3174" y="2876"/>
                  </a:lnTo>
                  <a:lnTo>
                    <a:pt x="3242" y="2853"/>
                  </a:lnTo>
                  <a:cubicBezTo>
                    <a:pt x="3265" y="2853"/>
                    <a:pt x="3311" y="2831"/>
                    <a:pt x="3356" y="2808"/>
                  </a:cubicBezTo>
                  <a:cubicBezTo>
                    <a:pt x="3402" y="2808"/>
                    <a:pt x="3425" y="2785"/>
                    <a:pt x="3470" y="2762"/>
                  </a:cubicBezTo>
                  <a:cubicBezTo>
                    <a:pt x="3493" y="2762"/>
                    <a:pt x="3516" y="2762"/>
                    <a:pt x="3539" y="2739"/>
                  </a:cubicBezTo>
                  <a:lnTo>
                    <a:pt x="3585" y="2739"/>
                  </a:lnTo>
                  <a:cubicBezTo>
                    <a:pt x="3630" y="2716"/>
                    <a:pt x="3676" y="2694"/>
                    <a:pt x="3699" y="2648"/>
                  </a:cubicBezTo>
                  <a:cubicBezTo>
                    <a:pt x="3744" y="2602"/>
                    <a:pt x="3744" y="2534"/>
                    <a:pt x="3721" y="2488"/>
                  </a:cubicBezTo>
                  <a:cubicBezTo>
                    <a:pt x="3721" y="2420"/>
                    <a:pt x="3653" y="2374"/>
                    <a:pt x="3607" y="2306"/>
                  </a:cubicBezTo>
                  <a:lnTo>
                    <a:pt x="3539" y="2237"/>
                  </a:lnTo>
                  <a:lnTo>
                    <a:pt x="3493" y="2169"/>
                  </a:lnTo>
                  <a:lnTo>
                    <a:pt x="3425" y="2123"/>
                  </a:lnTo>
                  <a:cubicBezTo>
                    <a:pt x="3356" y="2054"/>
                    <a:pt x="3288" y="1963"/>
                    <a:pt x="3196" y="1895"/>
                  </a:cubicBezTo>
                  <a:cubicBezTo>
                    <a:pt x="3105" y="1803"/>
                    <a:pt x="3014" y="1712"/>
                    <a:pt x="2923" y="1621"/>
                  </a:cubicBezTo>
                  <a:cubicBezTo>
                    <a:pt x="2900" y="1552"/>
                    <a:pt x="2854" y="1507"/>
                    <a:pt x="2808" y="1438"/>
                  </a:cubicBezTo>
                  <a:lnTo>
                    <a:pt x="2763" y="1393"/>
                  </a:lnTo>
                  <a:cubicBezTo>
                    <a:pt x="2740" y="1347"/>
                    <a:pt x="2718" y="1325"/>
                    <a:pt x="2673" y="1280"/>
                  </a:cubicBezTo>
                  <a:lnTo>
                    <a:pt x="2673" y="1280"/>
                  </a:lnTo>
                  <a:lnTo>
                    <a:pt x="2694" y="1301"/>
                  </a:lnTo>
                  <a:cubicBezTo>
                    <a:pt x="2626" y="1210"/>
                    <a:pt x="2557" y="1141"/>
                    <a:pt x="2512" y="1050"/>
                  </a:cubicBezTo>
                  <a:cubicBezTo>
                    <a:pt x="2443" y="982"/>
                    <a:pt x="2398" y="913"/>
                    <a:pt x="2352" y="845"/>
                  </a:cubicBezTo>
                  <a:cubicBezTo>
                    <a:pt x="2306" y="799"/>
                    <a:pt x="2261" y="731"/>
                    <a:pt x="2192" y="662"/>
                  </a:cubicBezTo>
                  <a:cubicBezTo>
                    <a:pt x="2147" y="594"/>
                    <a:pt x="2101" y="525"/>
                    <a:pt x="2032" y="480"/>
                  </a:cubicBezTo>
                  <a:cubicBezTo>
                    <a:pt x="2010" y="434"/>
                    <a:pt x="2010" y="411"/>
                    <a:pt x="1987" y="365"/>
                  </a:cubicBezTo>
                  <a:lnTo>
                    <a:pt x="1941" y="320"/>
                  </a:lnTo>
                  <a:lnTo>
                    <a:pt x="1941" y="297"/>
                  </a:lnTo>
                  <a:cubicBezTo>
                    <a:pt x="1918" y="274"/>
                    <a:pt x="1918" y="251"/>
                    <a:pt x="1895" y="228"/>
                  </a:cubicBezTo>
                  <a:cubicBezTo>
                    <a:pt x="1873" y="206"/>
                    <a:pt x="1850" y="160"/>
                    <a:pt x="1827" y="137"/>
                  </a:cubicBezTo>
                  <a:cubicBezTo>
                    <a:pt x="1804" y="137"/>
                    <a:pt x="1781" y="114"/>
                    <a:pt x="1758" y="91"/>
                  </a:cubicBezTo>
                  <a:cubicBezTo>
                    <a:pt x="1736" y="69"/>
                    <a:pt x="1736" y="69"/>
                    <a:pt x="1713" y="46"/>
                  </a:cubicBezTo>
                  <a:cubicBezTo>
                    <a:pt x="1690" y="46"/>
                    <a:pt x="1690" y="23"/>
                    <a:pt x="1667" y="23"/>
                  </a:cubicBezTo>
                  <a:cubicBezTo>
                    <a:pt x="1644" y="0"/>
                    <a:pt x="1644" y="0"/>
                    <a:pt x="1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15"/>
            <p:cNvSpPr/>
            <p:nvPr/>
          </p:nvSpPr>
          <p:spPr>
            <a:xfrm>
              <a:off x="7174725" y="817200"/>
              <a:ext cx="87900" cy="85050"/>
            </a:xfrm>
            <a:custGeom>
              <a:avLst/>
              <a:gdLst/>
              <a:ahLst/>
              <a:cxnLst/>
              <a:rect l="l" t="t" r="r" b="b"/>
              <a:pathLst>
                <a:path w="3516" h="3402" extrusionOk="0">
                  <a:moveTo>
                    <a:pt x="1918" y="0"/>
                  </a:moveTo>
                  <a:cubicBezTo>
                    <a:pt x="1826" y="0"/>
                    <a:pt x="1758" y="0"/>
                    <a:pt x="1690" y="23"/>
                  </a:cubicBezTo>
                  <a:lnTo>
                    <a:pt x="1644" y="23"/>
                  </a:lnTo>
                  <a:cubicBezTo>
                    <a:pt x="1553" y="46"/>
                    <a:pt x="1484" y="46"/>
                    <a:pt x="1393" y="69"/>
                  </a:cubicBezTo>
                  <a:cubicBezTo>
                    <a:pt x="1301" y="92"/>
                    <a:pt x="1210" y="114"/>
                    <a:pt x="1142" y="137"/>
                  </a:cubicBezTo>
                  <a:cubicBezTo>
                    <a:pt x="1073" y="183"/>
                    <a:pt x="982" y="229"/>
                    <a:pt x="913" y="251"/>
                  </a:cubicBezTo>
                  <a:lnTo>
                    <a:pt x="868" y="297"/>
                  </a:lnTo>
                  <a:cubicBezTo>
                    <a:pt x="776" y="343"/>
                    <a:pt x="685" y="388"/>
                    <a:pt x="617" y="434"/>
                  </a:cubicBezTo>
                  <a:cubicBezTo>
                    <a:pt x="571" y="457"/>
                    <a:pt x="503" y="502"/>
                    <a:pt x="457" y="525"/>
                  </a:cubicBezTo>
                  <a:lnTo>
                    <a:pt x="388" y="571"/>
                  </a:lnTo>
                  <a:cubicBezTo>
                    <a:pt x="343" y="617"/>
                    <a:pt x="297" y="639"/>
                    <a:pt x="252" y="685"/>
                  </a:cubicBezTo>
                  <a:lnTo>
                    <a:pt x="229" y="685"/>
                  </a:lnTo>
                  <a:cubicBezTo>
                    <a:pt x="160" y="754"/>
                    <a:pt x="92" y="799"/>
                    <a:pt x="69" y="868"/>
                  </a:cubicBezTo>
                  <a:cubicBezTo>
                    <a:pt x="46" y="890"/>
                    <a:pt x="0" y="936"/>
                    <a:pt x="23" y="1005"/>
                  </a:cubicBezTo>
                  <a:cubicBezTo>
                    <a:pt x="46" y="1027"/>
                    <a:pt x="46" y="1050"/>
                    <a:pt x="69" y="1073"/>
                  </a:cubicBezTo>
                  <a:cubicBezTo>
                    <a:pt x="92" y="1096"/>
                    <a:pt x="92" y="1096"/>
                    <a:pt x="115" y="1119"/>
                  </a:cubicBezTo>
                  <a:cubicBezTo>
                    <a:pt x="137" y="1142"/>
                    <a:pt x="183" y="1164"/>
                    <a:pt x="206" y="1164"/>
                  </a:cubicBezTo>
                  <a:cubicBezTo>
                    <a:pt x="252" y="1187"/>
                    <a:pt x="274" y="1210"/>
                    <a:pt x="297" y="1233"/>
                  </a:cubicBezTo>
                  <a:cubicBezTo>
                    <a:pt x="320" y="1256"/>
                    <a:pt x="366" y="1256"/>
                    <a:pt x="411" y="1278"/>
                  </a:cubicBezTo>
                  <a:lnTo>
                    <a:pt x="457" y="1324"/>
                  </a:lnTo>
                  <a:lnTo>
                    <a:pt x="503" y="1370"/>
                  </a:lnTo>
                  <a:lnTo>
                    <a:pt x="525" y="1370"/>
                  </a:lnTo>
                  <a:cubicBezTo>
                    <a:pt x="594" y="1415"/>
                    <a:pt x="640" y="1461"/>
                    <a:pt x="708" y="1507"/>
                  </a:cubicBezTo>
                  <a:lnTo>
                    <a:pt x="754" y="1552"/>
                  </a:lnTo>
                  <a:lnTo>
                    <a:pt x="845" y="1644"/>
                  </a:lnTo>
                  <a:lnTo>
                    <a:pt x="891" y="1667"/>
                  </a:lnTo>
                  <a:cubicBezTo>
                    <a:pt x="982" y="1735"/>
                    <a:pt x="1073" y="1826"/>
                    <a:pt x="1142" y="1918"/>
                  </a:cubicBezTo>
                  <a:cubicBezTo>
                    <a:pt x="1210" y="1986"/>
                    <a:pt x="1279" y="2077"/>
                    <a:pt x="1347" y="2192"/>
                  </a:cubicBezTo>
                  <a:cubicBezTo>
                    <a:pt x="1393" y="2260"/>
                    <a:pt x="1461" y="2351"/>
                    <a:pt x="1507" y="2443"/>
                  </a:cubicBezTo>
                  <a:cubicBezTo>
                    <a:pt x="1598" y="2580"/>
                    <a:pt x="1712" y="2739"/>
                    <a:pt x="1781" y="2899"/>
                  </a:cubicBezTo>
                  <a:cubicBezTo>
                    <a:pt x="1804" y="2968"/>
                    <a:pt x="1826" y="3013"/>
                    <a:pt x="1849" y="3059"/>
                  </a:cubicBezTo>
                  <a:cubicBezTo>
                    <a:pt x="1872" y="3105"/>
                    <a:pt x="1872" y="3150"/>
                    <a:pt x="1895" y="3219"/>
                  </a:cubicBezTo>
                  <a:lnTo>
                    <a:pt x="1895" y="3241"/>
                  </a:lnTo>
                  <a:cubicBezTo>
                    <a:pt x="1895" y="3264"/>
                    <a:pt x="1895" y="3264"/>
                    <a:pt x="1895" y="3287"/>
                  </a:cubicBezTo>
                  <a:cubicBezTo>
                    <a:pt x="1918" y="3310"/>
                    <a:pt x="1918" y="3333"/>
                    <a:pt x="1941" y="3356"/>
                  </a:cubicBezTo>
                  <a:cubicBezTo>
                    <a:pt x="1963" y="3378"/>
                    <a:pt x="2009" y="3401"/>
                    <a:pt x="2055" y="3401"/>
                  </a:cubicBezTo>
                  <a:cubicBezTo>
                    <a:pt x="2169" y="3378"/>
                    <a:pt x="2237" y="3333"/>
                    <a:pt x="2306" y="3264"/>
                  </a:cubicBezTo>
                  <a:lnTo>
                    <a:pt x="2329" y="3241"/>
                  </a:lnTo>
                  <a:lnTo>
                    <a:pt x="2374" y="3196"/>
                  </a:lnTo>
                  <a:cubicBezTo>
                    <a:pt x="2443" y="3150"/>
                    <a:pt x="2488" y="3127"/>
                    <a:pt x="2534" y="3082"/>
                  </a:cubicBezTo>
                  <a:cubicBezTo>
                    <a:pt x="2625" y="3013"/>
                    <a:pt x="2694" y="2945"/>
                    <a:pt x="2762" y="2876"/>
                  </a:cubicBezTo>
                  <a:lnTo>
                    <a:pt x="2785" y="2853"/>
                  </a:lnTo>
                  <a:cubicBezTo>
                    <a:pt x="2854" y="2785"/>
                    <a:pt x="2899" y="2739"/>
                    <a:pt x="2945" y="2694"/>
                  </a:cubicBezTo>
                  <a:cubicBezTo>
                    <a:pt x="2968" y="2648"/>
                    <a:pt x="2991" y="2625"/>
                    <a:pt x="3036" y="2602"/>
                  </a:cubicBezTo>
                  <a:cubicBezTo>
                    <a:pt x="3036" y="2580"/>
                    <a:pt x="3059" y="2534"/>
                    <a:pt x="3082" y="2511"/>
                  </a:cubicBezTo>
                  <a:cubicBezTo>
                    <a:pt x="3150" y="2443"/>
                    <a:pt x="3196" y="2351"/>
                    <a:pt x="3242" y="2260"/>
                  </a:cubicBezTo>
                  <a:cubicBezTo>
                    <a:pt x="3287" y="2214"/>
                    <a:pt x="3310" y="2192"/>
                    <a:pt x="3333" y="2146"/>
                  </a:cubicBezTo>
                  <a:cubicBezTo>
                    <a:pt x="3333" y="2123"/>
                    <a:pt x="3356" y="2100"/>
                    <a:pt x="3356" y="2077"/>
                  </a:cubicBezTo>
                  <a:cubicBezTo>
                    <a:pt x="3379" y="2055"/>
                    <a:pt x="3379" y="2009"/>
                    <a:pt x="3401" y="1986"/>
                  </a:cubicBezTo>
                  <a:lnTo>
                    <a:pt x="3401" y="1963"/>
                  </a:lnTo>
                  <a:cubicBezTo>
                    <a:pt x="3424" y="1940"/>
                    <a:pt x="3424" y="1895"/>
                    <a:pt x="3424" y="1872"/>
                  </a:cubicBezTo>
                  <a:lnTo>
                    <a:pt x="3447" y="1826"/>
                  </a:lnTo>
                  <a:lnTo>
                    <a:pt x="3470" y="1712"/>
                  </a:lnTo>
                  <a:lnTo>
                    <a:pt x="3493" y="1667"/>
                  </a:lnTo>
                  <a:cubicBezTo>
                    <a:pt x="3493" y="1598"/>
                    <a:pt x="3516" y="1530"/>
                    <a:pt x="3516" y="1461"/>
                  </a:cubicBezTo>
                  <a:cubicBezTo>
                    <a:pt x="3516" y="1415"/>
                    <a:pt x="3516" y="1393"/>
                    <a:pt x="3516" y="1347"/>
                  </a:cubicBezTo>
                  <a:cubicBezTo>
                    <a:pt x="3493" y="1256"/>
                    <a:pt x="3470" y="1164"/>
                    <a:pt x="3447" y="1073"/>
                  </a:cubicBezTo>
                  <a:cubicBezTo>
                    <a:pt x="3447" y="1005"/>
                    <a:pt x="3401" y="913"/>
                    <a:pt x="3356" y="822"/>
                  </a:cubicBezTo>
                  <a:cubicBezTo>
                    <a:pt x="3310" y="754"/>
                    <a:pt x="3264" y="685"/>
                    <a:pt x="3196" y="617"/>
                  </a:cubicBezTo>
                  <a:cubicBezTo>
                    <a:pt x="3150" y="594"/>
                    <a:pt x="3127" y="548"/>
                    <a:pt x="3082" y="525"/>
                  </a:cubicBezTo>
                  <a:lnTo>
                    <a:pt x="3036" y="502"/>
                  </a:lnTo>
                  <a:cubicBezTo>
                    <a:pt x="3013" y="480"/>
                    <a:pt x="2968" y="434"/>
                    <a:pt x="2945" y="411"/>
                  </a:cubicBezTo>
                  <a:lnTo>
                    <a:pt x="2876" y="343"/>
                  </a:lnTo>
                  <a:cubicBezTo>
                    <a:pt x="2808" y="297"/>
                    <a:pt x="2739" y="251"/>
                    <a:pt x="2648" y="206"/>
                  </a:cubicBezTo>
                  <a:cubicBezTo>
                    <a:pt x="2580" y="160"/>
                    <a:pt x="2488" y="137"/>
                    <a:pt x="2443" y="114"/>
                  </a:cubicBezTo>
                  <a:cubicBezTo>
                    <a:pt x="2351" y="92"/>
                    <a:pt x="2283" y="46"/>
                    <a:pt x="2192" y="23"/>
                  </a:cubicBezTo>
                  <a:cubicBezTo>
                    <a:pt x="2123" y="0"/>
                    <a:pt x="2009" y="0"/>
                    <a:pt x="19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15"/>
            <p:cNvSpPr/>
            <p:nvPr/>
          </p:nvSpPr>
          <p:spPr>
            <a:xfrm>
              <a:off x="6876850" y="972400"/>
              <a:ext cx="170075" cy="192325"/>
            </a:xfrm>
            <a:custGeom>
              <a:avLst/>
              <a:gdLst/>
              <a:ahLst/>
              <a:cxnLst/>
              <a:rect l="l" t="t" r="r" b="b"/>
              <a:pathLst>
                <a:path w="6803" h="7693" extrusionOk="0">
                  <a:moveTo>
                    <a:pt x="1256" y="1"/>
                  </a:moveTo>
                  <a:cubicBezTo>
                    <a:pt x="1233" y="1"/>
                    <a:pt x="1188" y="24"/>
                    <a:pt x="1165" y="46"/>
                  </a:cubicBezTo>
                  <a:cubicBezTo>
                    <a:pt x="1142" y="69"/>
                    <a:pt x="1119" y="92"/>
                    <a:pt x="1119" y="92"/>
                  </a:cubicBezTo>
                  <a:cubicBezTo>
                    <a:pt x="1073" y="115"/>
                    <a:pt x="1051" y="138"/>
                    <a:pt x="1028" y="161"/>
                  </a:cubicBezTo>
                  <a:cubicBezTo>
                    <a:pt x="982" y="183"/>
                    <a:pt x="936" y="206"/>
                    <a:pt x="891" y="229"/>
                  </a:cubicBezTo>
                  <a:cubicBezTo>
                    <a:pt x="868" y="275"/>
                    <a:pt x="845" y="297"/>
                    <a:pt x="800" y="320"/>
                  </a:cubicBezTo>
                  <a:cubicBezTo>
                    <a:pt x="777" y="320"/>
                    <a:pt x="754" y="343"/>
                    <a:pt x="708" y="366"/>
                  </a:cubicBezTo>
                  <a:lnTo>
                    <a:pt x="663" y="412"/>
                  </a:lnTo>
                  <a:lnTo>
                    <a:pt x="617" y="457"/>
                  </a:lnTo>
                  <a:cubicBezTo>
                    <a:pt x="548" y="480"/>
                    <a:pt x="503" y="526"/>
                    <a:pt x="457" y="549"/>
                  </a:cubicBezTo>
                  <a:cubicBezTo>
                    <a:pt x="389" y="594"/>
                    <a:pt x="343" y="640"/>
                    <a:pt x="297" y="686"/>
                  </a:cubicBezTo>
                  <a:lnTo>
                    <a:pt x="252" y="731"/>
                  </a:lnTo>
                  <a:cubicBezTo>
                    <a:pt x="229" y="754"/>
                    <a:pt x="206" y="777"/>
                    <a:pt x="183" y="777"/>
                  </a:cubicBezTo>
                  <a:lnTo>
                    <a:pt x="183" y="800"/>
                  </a:lnTo>
                  <a:lnTo>
                    <a:pt x="160" y="800"/>
                  </a:lnTo>
                  <a:lnTo>
                    <a:pt x="115" y="845"/>
                  </a:lnTo>
                  <a:cubicBezTo>
                    <a:pt x="46" y="914"/>
                    <a:pt x="1" y="982"/>
                    <a:pt x="23" y="1051"/>
                  </a:cubicBezTo>
                  <a:cubicBezTo>
                    <a:pt x="1" y="1096"/>
                    <a:pt x="1" y="1142"/>
                    <a:pt x="23" y="1165"/>
                  </a:cubicBezTo>
                  <a:lnTo>
                    <a:pt x="46" y="1233"/>
                  </a:lnTo>
                  <a:lnTo>
                    <a:pt x="92" y="1302"/>
                  </a:lnTo>
                  <a:cubicBezTo>
                    <a:pt x="92" y="1302"/>
                    <a:pt x="115" y="1325"/>
                    <a:pt x="115" y="1347"/>
                  </a:cubicBezTo>
                  <a:lnTo>
                    <a:pt x="138" y="1393"/>
                  </a:lnTo>
                  <a:lnTo>
                    <a:pt x="206" y="1530"/>
                  </a:lnTo>
                  <a:lnTo>
                    <a:pt x="297" y="1667"/>
                  </a:lnTo>
                  <a:cubicBezTo>
                    <a:pt x="343" y="1758"/>
                    <a:pt x="389" y="1850"/>
                    <a:pt x="434" y="1964"/>
                  </a:cubicBezTo>
                  <a:cubicBezTo>
                    <a:pt x="480" y="2009"/>
                    <a:pt x="503" y="2078"/>
                    <a:pt x="526" y="2146"/>
                  </a:cubicBezTo>
                  <a:cubicBezTo>
                    <a:pt x="594" y="2260"/>
                    <a:pt x="663" y="2352"/>
                    <a:pt x="754" y="2489"/>
                  </a:cubicBezTo>
                  <a:lnTo>
                    <a:pt x="800" y="2557"/>
                  </a:lnTo>
                  <a:cubicBezTo>
                    <a:pt x="868" y="2671"/>
                    <a:pt x="936" y="2763"/>
                    <a:pt x="1028" y="2854"/>
                  </a:cubicBezTo>
                  <a:lnTo>
                    <a:pt x="1119" y="2991"/>
                  </a:lnTo>
                  <a:cubicBezTo>
                    <a:pt x="1233" y="3151"/>
                    <a:pt x="1324" y="3265"/>
                    <a:pt x="1439" y="3402"/>
                  </a:cubicBezTo>
                  <a:lnTo>
                    <a:pt x="1461" y="3425"/>
                  </a:lnTo>
                  <a:lnTo>
                    <a:pt x="1484" y="3470"/>
                  </a:lnTo>
                  <a:lnTo>
                    <a:pt x="1621" y="3653"/>
                  </a:lnTo>
                  <a:lnTo>
                    <a:pt x="1690" y="3721"/>
                  </a:lnTo>
                  <a:lnTo>
                    <a:pt x="1804" y="3858"/>
                  </a:lnTo>
                  <a:lnTo>
                    <a:pt x="1895" y="3995"/>
                  </a:lnTo>
                  <a:lnTo>
                    <a:pt x="1941" y="4041"/>
                  </a:lnTo>
                  <a:cubicBezTo>
                    <a:pt x="2123" y="4269"/>
                    <a:pt x="2306" y="4497"/>
                    <a:pt x="2489" y="4703"/>
                  </a:cubicBezTo>
                  <a:lnTo>
                    <a:pt x="2580" y="4817"/>
                  </a:lnTo>
                  <a:lnTo>
                    <a:pt x="2671" y="4908"/>
                  </a:lnTo>
                  <a:cubicBezTo>
                    <a:pt x="2831" y="5091"/>
                    <a:pt x="3014" y="5296"/>
                    <a:pt x="3173" y="5524"/>
                  </a:cubicBezTo>
                  <a:cubicBezTo>
                    <a:pt x="3242" y="5593"/>
                    <a:pt x="3287" y="5661"/>
                    <a:pt x="3356" y="5730"/>
                  </a:cubicBezTo>
                  <a:lnTo>
                    <a:pt x="3447" y="5821"/>
                  </a:lnTo>
                  <a:lnTo>
                    <a:pt x="3493" y="5890"/>
                  </a:lnTo>
                  <a:lnTo>
                    <a:pt x="3516" y="5935"/>
                  </a:lnTo>
                  <a:cubicBezTo>
                    <a:pt x="3630" y="6049"/>
                    <a:pt x="3744" y="6186"/>
                    <a:pt x="3881" y="6323"/>
                  </a:cubicBezTo>
                  <a:lnTo>
                    <a:pt x="4155" y="6597"/>
                  </a:lnTo>
                  <a:cubicBezTo>
                    <a:pt x="4315" y="6757"/>
                    <a:pt x="4474" y="6917"/>
                    <a:pt x="4634" y="7099"/>
                  </a:cubicBezTo>
                  <a:cubicBezTo>
                    <a:pt x="4748" y="7214"/>
                    <a:pt x="4862" y="7305"/>
                    <a:pt x="4977" y="7419"/>
                  </a:cubicBezTo>
                  <a:cubicBezTo>
                    <a:pt x="4999" y="7465"/>
                    <a:pt x="5045" y="7510"/>
                    <a:pt x="5091" y="7533"/>
                  </a:cubicBezTo>
                  <a:cubicBezTo>
                    <a:pt x="5113" y="7556"/>
                    <a:pt x="5136" y="7579"/>
                    <a:pt x="5159" y="7602"/>
                  </a:cubicBezTo>
                  <a:cubicBezTo>
                    <a:pt x="5205" y="7624"/>
                    <a:pt x="5228" y="7647"/>
                    <a:pt x="5273" y="7670"/>
                  </a:cubicBezTo>
                  <a:cubicBezTo>
                    <a:pt x="5296" y="7670"/>
                    <a:pt x="5319" y="7693"/>
                    <a:pt x="5342" y="7693"/>
                  </a:cubicBezTo>
                  <a:cubicBezTo>
                    <a:pt x="5365" y="7693"/>
                    <a:pt x="5387" y="7670"/>
                    <a:pt x="5433" y="7670"/>
                  </a:cubicBezTo>
                  <a:lnTo>
                    <a:pt x="5456" y="7647"/>
                  </a:lnTo>
                  <a:cubicBezTo>
                    <a:pt x="5456" y="7647"/>
                    <a:pt x="5479" y="7624"/>
                    <a:pt x="5502" y="7602"/>
                  </a:cubicBezTo>
                  <a:lnTo>
                    <a:pt x="5524" y="7579"/>
                  </a:lnTo>
                  <a:cubicBezTo>
                    <a:pt x="5547" y="7556"/>
                    <a:pt x="5593" y="7533"/>
                    <a:pt x="5616" y="7510"/>
                  </a:cubicBezTo>
                  <a:cubicBezTo>
                    <a:pt x="5661" y="7487"/>
                    <a:pt x="5707" y="7487"/>
                    <a:pt x="5753" y="7487"/>
                  </a:cubicBezTo>
                  <a:lnTo>
                    <a:pt x="5775" y="7465"/>
                  </a:lnTo>
                  <a:cubicBezTo>
                    <a:pt x="5798" y="7465"/>
                    <a:pt x="5821" y="7442"/>
                    <a:pt x="5821" y="7442"/>
                  </a:cubicBezTo>
                  <a:cubicBezTo>
                    <a:pt x="5867" y="7396"/>
                    <a:pt x="5867" y="7373"/>
                    <a:pt x="5890" y="7373"/>
                  </a:cubicBezTo>
                  <a:lnTo>
                    <a:pt x="5935" y="7328"/>
                  </a:lnTo>
                  <a:cubicBezTo>
                    <a:pt x="6004" y="7282"/>
                    <a:pt x="6049" y="7236"/>
                    <a:pt x="6095" y="7191"/>
                  </a:cubicBezTo>
                  <a:cubicBezTo>
                    <a:pt x="6118" y="7191"/>
                    <a:pt x="6141" y="7168"/>
                    <a:pt x="6141" y="7168"/>
                  </a:cubicBezTo>
                  <a:lnTo>
                    <a:pt x="6163" y="7145"/>
                  </a:lnTo>
                  <a:lnTo>
                    <a:pt x="6209" y="7099"/>
                  </a:lnTo>
                  <a:lnTo>
                    <a:pt x="6255" y="7077"/>
                  </a:lnTo>
                  <a:lnTo>
                    <a:pt x="6278" y="7054"/>
                  </a:lnTo>
                  <a:lnTo>
                    <a:pt x="6300" y="7031"/>
                  </a:lnTo>
                  <a:lnTo>
                    <a:pt x="6346" y="7008"/>
                  </a:lnTo>
                  <a:cubicBezTo>
                    <a:pt x="6415" y="6940"/>
                    <a:pt x="6483" y="6894"/>
                    <a:pt x="6551" y="6871"/>
                  </a:cubicBezTo>
                  <a:cubicBezTo>
                    <a:pt x="6620" y="6848"/>
                    <a:pt x="6666" y="6826"/>
                    <a:pt x="6711" y="6780"/>
                  </a:cubicBezTo>
                  <a:cubicBezTo>
                    <a:pt x="6803" y="6711"/>
                    <a:pt x="6803" y="6574"/>
                    <a:pt x="6734" y="6506"/>
                  </a:cubicBezTo>
                  <a:cubicBezTo>
                    <a:pt x="6711" y="6460"/>
                    <a:pt x="6666" y="6415"/>
                    <a:pt x="6620" y="6369"/>
                  </a:cubicBezTo>
                  <a:cubicBezTo>
                    <a:pt x="6529" y="6278"/>
                    <a:pt x="6415" y="6186"/>
                    <a:pt x="6323" y="6118"/>
                  </a:cubicBezTo>
                  <a:lnTo>
                    <a:pt x="6255" y="6049"/>
                  </a:lnTo>
                  <a:cubicBezTo>
                    <a:pt x="6141" y="5958"/>
                    <a:pt x="6004" y="5844"/>
                    <a:pt x="5890" y="5730"/>
                  </a:cubicBezTo>
                  <a:cubicBezTo>
                    <a:pt x="5821" y="5661"/>
                    <a:pt x="5753" y="5593"/>
                    <a:pt x="5684" y="5547"/>
                  </a:cubicBezTo>
                  <a:cubicBezTo>
                    <a:pt x="5638" y="5479"/>
                    <a:pt x="5547" y="5410"/>
                    <a:pt x="5479" y="5319"/>
                  </a:cubicBezTo>
                  <a:cubicBezTo>
                    <a:pt x="5456" y="5296"/>
                    <a:pt x="5433" y="5273"/>
                    <a:pt x="5410" y="5273"/>
                  </a:cubicBezTo>
                  <a:lnTo>
                    <a:pt x="5342" y="5205"/>
                  </a:lnTo>
                  <a:lnTo>
                    <a:pt x="5273" y="5159"/>
                  </a:lnTo>
                  <a:cubicBezTo>
                    <a:pt x="5205" y="5068"/>
                    <a:pt x="5136" y="4999"/>
                    <a:pt x="5068" y="4931"/>
                  </a:cubicBezTo>
                  <a:lnTo>
                    <a:pt x="5022" y="4885"/>
                  </a:lnTo>
                  <a:lnTo>
                    <a:pt x="4862" y="4703"/>
                  </a:lnTo>
                  <a:cubicBezTo>
                    <a:pt x="4566" y="4406"/>
                    <a:pt x="4292" y="4086"/>
                    <a:pt x="4041" y="3767"/>
                  </a:cubicBezTo>
                  <a:cubicBezTo>
                    <a:pt x="3835" y="3516"/>
                    <a:pt x="3653" y="3310"/>
                    <a:pt x="3516" y="3105"/>
                  </a:cubicBezTo>
                  <a:lnTo>
                    <a:pt x="3516" y="3151"/>
                  </a:lnTo>
                  <a:lnTo>
                    <a:pt x="3447" y="3037"/>
                  </a:lnTo>
                  <a:cubicBezTo>
                    <a:pt x="3356" y="2922"/>
                    <a:pt x="3287" y="2785"/>
                    <a:pt x="3196" y="2671"/>
                  </a:cubicBezTo>
                  <a:lnTo>
                    <a:pt x="3173" y="2626"/>
                  </a:lnTo>
                  <a:lnTo>
                    <a:pt x="3151" y="2580"/>
                  </a:lnTo>
                  <a:lnTo>
                    <a:pt x="3036" y="2420"/>
                  </a:lnTo>
                  <a:cubicBezTo>
                    <a:pt x="3014" y="2375"/>
                    <a:pt x="2968" y="2352"/>
                    <a:pt x="2922" y="2352"/>
                  </a:cubicBezTo>
                  <a:cubicBezTo>
                    <a:pt x="2762" y="2146"/>
                    <a:pt x="2603" y="1941"/>
                    <a:pt x="2466" y="1735"/>
                  </a:cubicBezTo>
                  <a:lnTo>
                    <a:pt x="2374" y="1621"/>
                  </a:lnTo>
                  <a:cubicBezTo>
                    <a:pt x="2306" y="1507"/>
                    <a:pt x="2215" y="1416"/>
                    <a:pt x="2146" y="1302"/>
                  </a:cubicBezTo>
                  <a:cubicBezTo>
                    <a:pt x="2055" y="1165"/>
                    <a:pt x="1964" y="1028"/>
                    <a:pt x="1872" y="868"/>
                  </a:cubicBezTo>
                  <a:cubicBezTo>
                    <a:pt x="1827" y="800"/>
                    <a:pt x="1781" y="731"/>
                    <a:pt x="1758" y="663"/>
                  </a:cubicBezTo>
                  <a:lnTo>
                    <a:pt x="1735" y="617"/>
                  </a:lnTo>
                  <a:lnTo>
                    <a:pt x="1713" y="594"/>
                  </a:lnTo>
                  <a:cubicBezTo>
                    <a:pt x="1690" y="549"/>
                    <a:pt x="1667" y="503"/>
                    <a:pt x="1644" y="457"/>
                  </a:cubicBezTo>
                  <a:lnTo>
                    <a:pt x="1598" y="412"/>
                  </a:lnTo>
                  <a:lnTo>
                    <a:pt x="1598" y="389"/>
                  </a:lnTo>
                  <a:lnTo>
                    <a:pt x="1576" y="366"/>
                  </a:lnTo>
                  <a:cubicBezTo>
                    <a:pt x="1553" y="320"/>
                    <a:pt x="1553" y="297"/>
                    <a:pt x="1530" y="252"/>
                  </a:cubicBezTo>
                  <a:cubicBezTo>
                    <a:pt x="1461" y="161"/>
                    <a:pt x="1416" y="115"/>
                    <a:pt x="1370" y="46"/>
                  </a:cubicBezTo>
                  <a:cubicBezTo>
                    <a:pt x="1324" y="24"/>
                    <a:pt x="1302" y="1"/>
                    <a:pt x="1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15"/>
            <p:cNvSpPr/>
            <p:nvPr/>
          </p:nvSpPr>
          <p:spPr>
            <a:xfrm>
              <a:off x="6909375" y="834325"/>
              <a:ext cx="228850" cy="152650"/>
            </a:xfrm>
            <a:custGeom>
              <a:avLst/>
              <a:gdLst/>
              <a:ahLst/>
              <a:cxnLst/>
              <a:rect l="l" t="t" r="r" b="b"/>
              <a:pathLst>
                <a:path w="9154" h="6106" extrusionOk="0">
                  <a:moveTo>
                    <a:pt x="7510" y="936"/>
                  </a:moveTo>
                  <a:cubicBezTo>
                    <a:pt x="7442" y="982"/>
                    <a:pt x="7373" y="1004"/>
                    <a:pt x="7328" y="1027"/>
                  </a:cubicBezTo>
                  <a:cubicBezTo>
                    <a:pt x="7191" y="1096"/>
                    <a:pt x="7054" y="1164"/>
                    <a:pt x="6917" y="1233"/>
                  </a:cubicBezTo>
                  <a:cubicBezTo>
                    <a:pt x="6917" y="1210"/>
                    <a:pt x="6917" y="1210"/>
                    <a:pt x="6917" y="1210"/>
                  </a:cubicBezTo>
                  <a:cubicBezTo>
                    <a:pt x="7031" y="1164"/>
                    <a:pt x="7122" y="1118"/>
                    <a:pt x="7236" y="1050"/>
                  </a:cubicBezTo>
                  <a:cubicBezTo>
                    <a:pt x="7328" y="1027"/>
                    <a:pt x="7419" y="982"/>
                    <a:pt x="7487" y="936"/>
                  </a:cubicBezTo>
                  <a:close/>
                  <a:moveTo>
                    <a:pt x="8400" y="0"/>
                  </a:moveTo>
                  <a:cubicBezTo>
                    <a:pt x="8378" y="0"/>
                    <a:pt x="8332" y="23"/>
                    <a:pt x="8286" y="23"/>
                  </a:cubicBezTo>
                  <a:cubicBezTo>
                    <a:pt x="8195" y="23"/>
                    <a:pt x="8081" y="46"/>
                    <a:pt x="7990" y="69"/>
                  </a:cubicBezTo>
                  <a:lnTo>
                    <a:pt x="7944" y="69"/>
                  </a:lnTo>
                  <a:cubicBezTo>
                    <a:pt x="7738" y="114"/>
                    <a:pt x="7533" y="183"/>
                    <a:pt x="7350" y="274"/>
                  </a:cubicBezTo>
                  <a:cubicBezTo>
                    <a:pt x="7259" y="297"/>
                    <a:pt x="7168" y="342"/>
                    <a:pt x="7099" y="365"/>
                  </a:cubicBezTo>
                  <a:cubicBezTo>
                    <a:pt x="7031" y="388"/>
                    <a:pt x="6985" y="411"/>
                    <a:pt x="6940" y="434"/>
                  </a:cubicBezTo>
                  <a:cubicBezTo>
                    <a:pt x="6848" y="457"/>
                    <a:pt x="6757" y="502"/>
                    <a:pt x="6666" y="525"/>
                  </a:cubicBezTo>
                  <a:cubicBezTo>
                    <a:pt x="6620" y="548"/>
                    <a:pt x="6574" y="571"/>
                    <a:pt x="6529" y="593"/>
                  </a:cubicBezTo>
                  <a:cubicBezTo>
                    <a:pt x="6483" y="616"/>
                    <a:pt x="6437" y="616"/>
                    <a:pt x="6392" y="639"/>
                  </a:cubicBezTo>
                  <a:cubicBezTo>
                    <a:pt x="6300" y="685"/>
                    <a:pt x="6186" y="730"/>
                    <a:pt x="6095" y="776"/>
                  </a:cubicBezTo>
                  <a:cubicBezTo>
                    <a:pt x="5981" y="845"/>
                    <a:pt x="5890" y="913"/>
                    <a:pt x="5775" y="959"/>
                  </a:cubicBezTo>
                  <a:cubicBezTo>
                    <a:pt x="5684" y="1004"/>
                    <a:pt x="5593" y="1073"/>
                    <a:pt x="5524" y="1118"/>
                  </a:cubicBezTo>
                  <a:cubicBezTo>
                    <a:pt x="5433" y="1164"/>
                    <a:pt x="5365" y="1210"/>
                    <a:pt x="5296" y="1278"/>
                  </a:cubicBezTo>
                  <a:cubicBezTo>
                    <a:pt x="5250" y="1301"/>
                    <a:pt x="5228" y="1347"/>
                    <a:pt x="5205" y="1392"/>
                  </a:cubicBezTo>
                  <a:cubicBezTo>
                    <a:pt x="5114" y="1438"/>
                    <a:pt x="5022" y="1507"/>
                    <a:pt x="4931" y="1552"/>
                  </a:cubicBezTo>
                  <a:cubicBezTo>
                    <a:pt x="4748" y="1643"/>
                    <a:pt x="4589" y="1758"/>
                    <a:pt x="4429" y="1872"/>
                  </a:cubicBezTo>
                  <a:cubicBezTo>
                    <a:pt x="4269" y="1963"/>
                    <a:pt x="4109" y="2054"/>
                    <a:pt x="3949" y="2168"/>
                  </a:cubicBezTo>
                  <a:cubicBezTo>
                    <a:pt x="3881" y="2214"/>
                    <a:pt x="3812" y="2260"/>
                    <a:pt x="3744" y="2305"/>
                  </a:cubicBezTo>
                  <a:cubicBezTo>
                    <a:pt x="3653" y="2374"/>
                    <a:pt x="3561" y="2442"/>
                    <a:pt x="3493" y="2511"/>
                  </a:cubicBezTo>
                  <a:cubicBezTo>
                    <a:pt x="3470" y="2534"/>
                    <a:pt x="3470" y="2556"/>
                    <a:pt x="3470" y="2579"/>
                  </a:cubicBezTo>
                  <a:cubicBezTo>
                    <a:pt x="3333" y="2671"/>
                    <a:pt x="3196" y="2762"/>
                    <a:pt x="3059" y="2853"/>
                  </a:cubicBezTo>
                  <a:cubicBezTo>
                    <a:pt x="2877" y="2990"/>
                    <a:pt x="2717" y="3104"/>
                    <a:pt x="2557" y="3241"/>
                  </a:cubicBezTo>
                  <a:cubicBezTo>
                    <a:pt x="2374" y="3378"/>
                    <a:pt x="2215" y="3515"/>
                    <a:pt x="2055" y="3652"/>
                  </a:cubicBezTo>
                  <a:cubicBezTo>
                    <a:pt x="1895" y="3789"/>
                    <a:pt x="1735" y="3926"/>
                    <a:pt x="1576" y="4063"/>
                  </a:cubicBezTo>
                  <a:cubicBezTo>
                    <a:pt x="1530" y="4086"/>
                    <a:pt x="1507" y="4131"/>
                    <a:pt x="1507" y="4154"/>
                  </a:cubicBezTo>
                  <a:cubicBezTo>
                    <a:pt x="1370" y="4268"/>
                    <a:pt x="1233" y="4360"/>
                    <a:pt x="1096" y="4474"/>
                  </a:cubicBezTo>
                  <a:cubicBezTo>
                    <a:pt x="937" y="4611"/>
                    <a:pt x="777" y="4748"/>
                    <a:pt x="617" y="4885"/>
                  </a:cubicBezTo>
                  <a:cubicBezTo>
                    <a:pt x="526" y="4953"/>
                    <a:pt x="457" y="5022"/>
                    <a:pt x="389" y="5090"/>
                  </a:cubicBezTo>
                  <a:cubicBezTo>
                    <a:pt x="343" y="5113"/>
                    <a:pt x="297" y="5159"/>
                    <a:pt x="275" y="5181"/>
                  </a:cubicBezTo>
                  <a:cubicBezTo>
                    <a:pt x="183" y="5250"/>
                    <a:pt x="115" y="5318"/>
                    <a:pt x="46" y="5410"/>
                  </a:cubicBezTo>
                  <a:cubicBezTo>
                    <a:pt x="23" y="5432"/>
                    <a:pt x="1" y="5478"/>
                    <a:pt x="1" y="5524"/>
                  </a:cubicBezTo>
                  <a:cubicBezTo>
                    <a:pt x="1" y="5547"/>
                    <a:pt x="1" y="5615"/>
                    <a:pt x="23" y="5638"/>
                  </a:cubicBezTo>
                  <a:cubicBezTo>
                    <a:pt x="23" y="5684"/>
                    <a:pt x="46" y="5706"/>
                    <a:pt x="69" y="5752"/>
                  </a:cubicBezTo>
                  <a:cubicBezTo>
                    <a:pt x="92" y="5775"/>
                    <a:pt x="115" y="5820"/>
                    <a:pt x="138" y="5843"/>
                  </a:cubicBezTo>
                  <a:cubicBezTo>
                    <a:pt x="160" y="5889"/>
                    <a:pt x="183" y="5935"/>
                    <a:pt x="206" y="5980"/>
                  </a:cubicBezTo>
                  <a:cubicBezTo>
                    <a:pt x="229" y="6026"/>
                    <a:pt x="252" y="6049"/>
                    <a:pt x="275" y="6072"/>
                  </a:cubicBezTo>
                  <a:cubicBezTo>
                    <a:pt x="320" y="6094"/>
                    <a:pt x="366" y="6106"/>
                    <a:pt x="409" y="6106"/>
                  </a:cubicBezTo>
                  <a:cubicBezTo>
                    <a:pt x="451" y="6106"/>
                    <a:pt x="491" y="6094"/>
                    <a:pt x="526" y="6072"/>
                  </a:cubicBezTo>
                  <a:cubicBezTo>
                    <a:pt x="594" y="6026"/>
                    <a:pt x="640" y="5980"/>
                    <a:pt x="708" y="5912"/>
                  </a:cubicBezTo>
                  <a:cubicBezTo>
                    <a:pt x="822" y="5798"/>
                    <a:pt x="959" y="5684"/>
                    <a:pt x="1096" y="5569"/>
                  </a:cubicBezTo>
                  <a:cubicBezTo>
                    <a:pt x="1233" y="5455"/>
                    <a:pt x="1370" y="5318"/>
                    <a:pt x="1530" y="5204"/>
                  </a:cubicBezTo>
                  <a:cubicBezTo>
                    <a:pt x="1598" y="5136"/>
                    <a:pt x="1690" y="5090"/>
                    <a:pt x="1758" y="5022"/>
                  </a:cubicBezTo>
                  <a:cubicBezTo>
                    <a:pt x="1827" y="4953"/>
                    <a:pt x="1895" y="4907"/>
                    <a:pt x="1964" y="4839"/>
                  </a:cubicBezTo>
                  <a:cubicBezTo>
                    <a:pt x="2055" y="4793"/>
                    <a:pt x="2123" y="4725"/>
                    <a:pt x="2192" y="4679"/>
                  </a:cubicBezTo>
                  <a:cubicBezTo>
                    <a:pt x="2260" y="4611"/>
                    <a:pt x="2352" y="4565"/>
                    <a:pt x="2420" y="4497"/>
                  </a:cubicBezTo>
                  <a:cubicBezTo>
                    <a:pt x="2740" y="4246"/>
                    <a:pt x="3059" y="4017"/>
                    <a:pt x="3402" y="3766"/>
                  </a:cubicBezTo>
                  <a:cubicBezTo>
                    <a:pt x="3470" y="3721"/>
                    <a:pt x="3561" y="3652"/>
                    <a:pt x="3653" y="3584"/>
                  </a:cubicBezTo>
                  <a:cubicBezTo>
                    <a:pt x="3721" y="3538"/>
                    <a:pt x="3812" y="3469"/>
                    <a:pt x="3904" y="3424"/>
                  </a:cubicBezTo>
                  <a:cubicBezTo>
                    <a:pt x="4041" y="3310"/>
                    <a:pt x="4223" y="3196"/>
                    <a:pt x="4383" y="3104"/>
                  </a:cubicBezTo>
                  <a:cubicBezTo>
                    <a:pt x="4474" y="3036"/>
                    <a:pt x="4589" y="2967"/>
                    <a:pt x="4680" y="2899"/>
                  </a:cubicBezTo>
                  <a:cubicBezTo>
                    <a:pt x="4794" y="2830"/>
                    <a:pt x="4885" y="2762"/>
                    <a:pt x="4999" y="2693"/>
                  </a:cubicBezTo>
                  <a:cubicBezTo>
                    <a:pt x="5205" y="2579"/>
                    <a:pt x="5410" y="2465"/>
                    <a:pt x="5616" y="2328"/>
                  </a:cubicBezTo>
                  <a:cubicBezTo>
                    <a:pt x="5935" y="2168"/>
                    <a:pt x="6278" y="1986"/>
                    <a:pt x="6597" y="1803"/>
                  </a:cubicBezTo>
                  <a:cubicBezTo>
                    <a:pt x="6757" y="1735"/>
                    <a:pt x="6917" y="1643"/>
                    <a:pt x="7099" y="1552"/>
                  </a:cubicBezTo>
                  <a:cubicBezTo>
                    <a:pt x="7259" y="1461"/>
                    <a:pt x="7442" y="1370"/>
                    <a:pt x="7601" y="1301"/>
                  </a:cubicBezTo>
                  <a:cubicBezTo>
                    <a:pt x="7830" y="1187"/>
                    <a:pt x="8058" y="1050"/>
                    <a:pt x="8286" y="959"/>
                  </a:cubicBezTo>
                  <a:cubicBezTo>
                    <a:pt x="8400" y="890"/>
                    <a:pt x="8537" y="845"/>
                    <a:pt x="8674" y="799"/>
                  </a:cubicBezTo>
                  <a:cubicBezTo>
                    <a:pt x="8743" y="753"/>
                    <a:pt x="8811" y="730"/>
                    <a:pt x="8880" y="708"/>
                  </a:cubicBezTo>
                  <a:cubicBezTo>
                    <a:pt x="8948" y="685"/>
                    <a:pt x="9017" y="662"/>
                    <a:pt x="9085" y="662"/>
                  </a:cubicBezTo>
                  <a:cubicBezTo>
                    <a:pt x="9108" y="639"/>
                    <a:pt x="9131" y="616"/>
                    <a:pt x="9154" y="571"/>
                  </a:cubicBezTo>
                  <a:cubicBezTo>
                    <a:pt x="9154" y="548"/>
                    <a:pt x="9154" y="502"/>
                    <a:pt x="9154" y="479"/>
                  </a:cubicBezTo>
                  <a:cubicBezTo>
                    <a:pt x="9131" y="434"/>
                    <a:pt x="9108" y="411"/>
                    <a:pt x="9085" y="388"/>
                  </a:cubicBezTo>
                  <a:lnTo>
                    <a:pt x="8971" y="388"/>
                  </a:lnTo>
                  <a:cubicBezTo>
                    <a:pt x="8971" y="388"/>
                    <a:pt x="8948" y="411"/>
                    <a:pt x="8948" y="411"/>
                  </a:cubicBezTo>
                  <a:cubicBezTo>
                    <a:pt x="8948" y="365"/>
                    <a:pt x="8925" y="320"/>
                    <a:pt x="8903" y="297"/>
                  </a:cubicBezTo>
                  <a:cubicBezTo>
                    <a:pt x="8903" y="183"/>
                    <a:pt x="8811" y="114"/>
                    <a:pt x="8720" y="69"/>
                  </a:cubicBezTo>
                  <a:cubicBezTo>
                    <a:pt x="8674" y="46"/>
                    <a:pt x="8629" y="46"/>
                    <a:pt x="8583" y="23"/>
                  </a:cubicBezTo>
                  <a:lnTo>
                    <a:pt x="8515" y="23"/>
                  </a:lnTo>
                  <a:cubicBezTo>
                    <a:pt x="8492" y="23"/>
                    <a:pt x="8446" y="0"/>
                    <a:pt x="8400"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15"/>
            <p:cNvSpPr/>
            <p:nvPr/>
          </p:nvSpPr>
          <p:spPr>
            <a:xfrm>
              <a:off x="6973300" y="878825"/>
              <a:ext cx="136400" cy="95250"/>
            </a:xfrm>
            <a:custGeom>
              <a:avLst/>
              <a:gdLst/>
              <a:ahLst/>
              <a:cxnLst/>
              <a:rect l="l" t="t" r="r" b="b"/>
              <a:pathLst>
                <a:path w="5456" h="3810" extrusionOk="0">
                  <a:moveTo>
                    <a:pt x="1438" y="2443"/>
                  </a:moveTo>
                  <a:cubicBezTo>
                    <a:pt x="1438" y="2443"/>
                    <a:pt x="1424" y="2443"/>
                    <a:pt x="1418" y="2454"/>
                  </a:cubicBezTo>
                  <a:lnTo>
                    <a:pt x="1418" y="2454"/>
                  </a:lnTo>
                  <a:cubicBezTo>
                    <a:pt x="1424" y="2450"/>
                    <a:pt x="1431" y="2446"/>
                    <a:pt x="1438" y="2443"/>
                  </a:cubicBezTo>
                  <a:close/>
                  <a:moveTo>
                    <a:pt x="1938" y="2453"/>
                  </a:moveTo>
                  <a:cubicBezTo>
                    <a:pt x="1931" y="2457"/>
                    <a:pt x="1924" y="2461"/>
                    <a:pt x="1917" y="2466"/>
                  </a:cubicBezTo>
                  <a:cubicBezTo>
                    <a:pt x="1917" y="2466"/>
                    <a:pt x="1933" y="2466"/>
                    <a:pt x="1938" y="2453"/>
                  </a:cubicBezTo>
                  <a:close/>
                  <a:moveTo>
                    <a:pt x="5364" y="0"/>
                  </a:moveTo>
                  <a:cubicBezTo>
                    <a:pt x="5204" y="69"/>
                    <a:pt x="5044" y="160"/>
                    <a:pt x="4885" y="251"/>
                  </a:cubicBezTo>
                  <a:cubicBezTo>
                    <a:pt x="4793" y="320"/>
                    <a:pt x="4702" y="366"/>
                    <a:pt x="4611" y="411"/>
                  </a:cubicBezTo>
                  <a:cubicBezTo>
                    <a:pt x="4520" y="457"/>
                    <a:pt x="4428" y="503"/>
                    <a:pt x="4337" y="571"/>
                  </a:cubicBezTo>
                  <a:cubicBezTo>
                    <a:pt x="4177" y="662"/>
                    <a:pt x="3995" y="754"/>
                    <a:pt x="3835" y="845"/>
                  </a:cubicBezTo>
                  <a:cubicBezTo>
                    <a:pt x="3675" y="936"/>
                    <a:pt x="3492" y="1050"/>
                    <a:pt x="3333" y="1142"/>
                  </a:cubicBezTo>
                  <a:cubicBezTo>
                    <a:pt x="3173" y="1256"/>
                    <a:pt x="3013" y="1347"/>
                    <a:pt x="2853" y="1461"/>
                  </a:cubicBezTo>
                  <a:cubicBezTo>
                    <a:pt x="2693" y="1553"/>
                    <a:pt x="2534" y="1667"/>
                    <a:pt x="2374" y="1781"/>
                  </a:cubicBezTo>
                  <a:cubicBezTo>
                    <a:pt x="2283" y="1826"/>
                    <a:pt x="2214" y="1872"/>
                    <a:pt x="2123" y="1941"/>
                  </a:cubicBezTo>
                  <a:cubicBezTo>
                    <a:pt x="2054" y="1986"/>
                    <a:pt x="1986" y="2055"/>
                    <a:pt x="1895" y="2100"/>
                  </a:cubicBezTo>
                  <a:cubicBezTo>
                    <a:pt x="1735" y="2214"/>
                    <a:pt x="1575" y="2329"/>
                    <a:pt x="1415" y="2466"/>
                  </a:cubicBezTo>
                  <a:cubicBezTo>
                    <a:pt x="1415" y="2461"/>
                    <a:pt x="1416" y="2457"/>
                    <a:pt x="1418" y="2454"/>
                  </a:cubicBezTo>
                  <a:lnTo>
                    <a:pt x="1418" y="2454"/>
                  </a:lnTo>
                  <a:cubicBezTo>
                    <a:pt x="1379" y="2479"/>
                    <a:pt x="1340" y="2515"/>
                    <a:pt x="1301" y="2534"/>
                  </a:cubicBezTo>
                  <a:cubicBezTo>
                    <a:pt x="1164" y="2648"/>
                    <a:pt x="1027" y="2739"/>
                    <a:pt x="890" y="2854"/>
                  </a:cubicBezTo>
                  <a:cubicBezTo>
                    <a:pt x="890" y="2854"/>
                    <a:pt x="867" y="2876"/>
                    <a:pt x="867" y="2876"/>
                  </a:cubicBezTo>
                  <a:cubicBezTo>
                    <a:pt x="867" y="2876"/>
                    <a:pt x="867" y="2876"/>
                    <a:pt x="867" y="2854"/>
                  </a:cubicBezTo>
                  <a:cubicBezTo>
                    <a:pt x="708" y="2991"/>
                    <a:pt x="548" y="3105"/>
                    <a:pt x="388" y="3242"/>
                  </a:cubicBezTo>
                  <a:cubicBezTo>
                    <a:pt x="411" y="3219"/>
                    <a:pt x="411" y="3219"/>
                    <a:pt x="434" y="3196"/>
                  </a:cubicBezTo>
                  <a:lnTo>
                    <a:pt x="434" y="3196"/>
                  </a:lnTo>
                  <a:cubicBezTo>
                    <a:pt x="388" y="3242"/>
                    <a:pt x="342" y="3264"/>
                    <a:pt x="297" y="3310"/>
                  </a:cubicBezTo>
                  <a:cubicBezTo>
                    <a:pt x="251" y="3356"/>
                    <a:pt x="206" y="3379"/>
                    <a:pt x="137" y="3424"/>
                  </a:cubicBezTo>
                  <a:cubicBezTo>
                    <a:pt x="91" y="3470"/>
                    <a:pt x="69" y="3516"/>
                    <a:pt x="46" y="3561"/>
                  </a:cubicBezTo>
                  <a:cubicBezTo>
                    <a:pt x="0" y="3630"/>
                    <a:pt x="23" y="3721"/>
                    <a:pt x="69" y="3767"/>
                  </a:cubicBezTo>
                  <a:cubicBezTo>
                    <a:pt x="99" y="3797"/>
                    <a:pt x="135" y="3810"/>
                    <a:pt x="171" y="3810"/>
                  </a:cubicBezTo>
                  <a:cubicBezTo>
                    <a:pt x="215" y="3810"/>
                    <a:pt x="259" y="3792"/>
                    <a:pt x="297" y="3767"/>
                  </a:cubicBezTo>
                  <a:cubicBezTo>
                    <a:pt x="297" y="3767"/>
                    <a:pt x="297" y="3744"/>
                    <a:pt x="297" y="3744"/>
                  </a:cubicBezTo>
                  <a:cubicBezTo>
                    <a:pt x="320" y="3744"/>
                    <a:pt x="342" y="3721"/>
                    <a:pt x="365" y="3721"/>
                  </a:cubicBezTo>
                  <a:cubicBezTo>
                    <a:pt x="411" y="3675"/>
                    <a:pt x="457" y="3652"/>
                    <a:pt x="502" y="3607"/>
                  </a:cubicBezTo>
                  <a:cubicBezTo>
                    <a:pt x="571" y="3561"/>
                    <a:pt x="639" y="3493"/>
                    <a:pt x="685" y="3447"/>
                  </a:cubicBezTo>
                  <a:cubicBezTo>
                    <a:pt x="822" y="3333"/>
                    <a:pt x="959" y="3219"/>
                    <a:pt x="1096" y="3127"/>
                  </a:cubicBezTo>
                  <a:cubicBezTo>
                    <a:pt x="1392" y="2899"/>
                    <a:pt x="1666" y="2671"/>
                    <a:pt x="1940" y="2443"/>
                  </a:cubicBezTo>
                  <a:lnTo>
                    <a:pt x="1940" y="2443"/>
                  </a:lnTo>
                  <a:cubicBezTo>
                    <a:pt x="1940" y="2447"/>
                    <a:pt x="1940" y="2450"/>
                    <a:pt x="1938" y="2453"/>
                  </a:cubicBezTo>
                  <a:lnTo>
                    <a:pt x="1938" y="2453"/>
                  </a:lnTo>
                  <a:cubicBezTo>
                    <a:pt x="2046" y="2386"/>
                    <a:pt x="2153" y="2300"/>
                    <a:pt x="2260" y="2214"/>
                  </a:cubicBezTo>
                  <a:cubicBezTo>
                    <a:pt x="2368" y="2128"/>
                    <a:pt x="2475" y="2042"/>
                    <a:pt x="2602" y="1956"/>
                  </a:cubicBezTo>
                  <a:lnTo>
                    <a:pt x="2602" y="1956"/>
                  </a:lnTo>
                  <a:cubicBezTo>
                    <a:pt x="2602" y="1958"/>
                    <a:pt x="2602" y="1961"/>
                    <a:pt x="2602" y="1963"/>
                  </a:cubicBezTo>
                  <a:cubicBezTo>
                    <a:pt x="2602" y="1960"/>
                    <a:pt x="2603" y="1957"/>
                    <a:pt x="2603" y="1955"/>
                  </a:cubicBezTo>
                  <a:lnTo>
                    <a:pt x="2603" y="1955"/>
                  </a:lnTo>
                  <a:cubicBezTo>
                    <a:pt x="2611" y="1950"/>
                    <a:pt x="2618" y="1945"/>
                    <a:pt x="2625" y="1941"/>
                  </a:cubicBezTo>
                  <a:cubicBezTo>
                    <a:pt x="2762" y="1826"/>
                    <a:pt x="2922" y="1712"/>
                    <a:pt x="3082" y="1598"/>
                  </a:cubicBezTo>
                  <a:cubicBezTo>
                    <a:pt x="3241" y="1484"/>
                    <a:pt x="3378" y="1370"/>
                    <a:pt x="3538" y="1256"/>
                  </a:cubicBezTo>
                  <a:cubicBezTo>
                    <a:pt x="3721" y="1142"/>
                    <a:pt x="3880" y="1028"/>
                    <a:pt x="4040" y="913"/>
                  </a:cubicBezTo>
                  <a:cubicBezTo>
                    <a:pt x="4131" y="845"/>
                    <a:pt x="4200" y="799"/>
                    <a:pt x="4291" y="754"/>
                  </a:cubicBezTo>
                  <a:cubicBezTo>
                    <a:pt x="4383" y="685"/>
                    <a:pt x="4451" y="640"/>
                    <a:pt x="4542" y="571"/>
                  </a:cubicBezTo>
                  <a:cubicBezTo>
                    <a:pt x="4679" y="480"/>
                    <a:pt x="4839" y="388"/>
                    <a:pt x="4999" y="320"/>
                  </a:cubicBezTo>
                  <a:cubicBezTo>
                    <a:pt x="5136" y="229"/>
                    <a:pt x="5273" y="160"/>
                    <a:pt x="5410" y="92"/>
                  </a:cubicBezTo>
                  <a:cubicBezTo>
                    <a:pt x="5433" y="69"/>
                    <a:pt x="5455" y="46"/>
                    <a:pt x="5433" y="23"/>
                  </a:cubicBezTo>
                  <a:cubicBezTo>
                    <a:pt x="5433" y="0"/>
                    <a:pt x="5410" y="0"/>
                    <a:pt x="538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15"/>
            <p:cNvSpPr/>
            <p:nvPr/>
          </p:nvSpPr>
          <p:spPr>
            <a:xfrm>
              <a:off x="6964725" y="973550"/>
              <a:ext cx="6875" cy="6875"/>
            </a:xfrm>
            <a:custGeom>
              <a:avLst/>
              <a:gdLst/>
              <a:ahLst/>
              <a:cxnLst/>
              <a:rect l="l" t="t" r="r" b="b"/>
              <a:pathLst>
                <a:path w="275" h="275" extrusionOk="0">
                  <a:moveTo>
                    <a:pt x="138" y="0"/>
                  </a:moveTo>
                  <a:cubicBezTo>
                    <a:pt x="69" y="0"/>
                    <a:pt x="1" y="69"/>
                    <a:pt x="1" y="137"/>
                  </a:cubicBezTo>
                  <a:cubicBezTo>
                    <a:pt x="1" y="206"/>
                    <a:pt x="69" y="274"/>
                    <a:pt x="138" y="274"/>
                  </a:cubicBezTo>
                  <a:cubicBezTo>
                    <a:pt x="206" y="274"/>
                    <a:pt x="275" y="229"/>
                    <a:pt x="275" y="137"/>
                  </a:cubicBezTo>
                  <a:cubicBezTo>
                    <a:pt x="275"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15"/>
            <p:cNvSpPr/>
            <p:nvPr/>
          </p:nvSpPr>
          <p:spPr>
            <a:xfrm>
              <a:off x="6958450" y="982675"/>
              <a:ext cx="3450" cy="2875"/>
            </a:xfrm>
            <a:custGeom>
              <a:avLst/>
              <a:gdLst/>
              <a:ahLst/>
              <a:cxnLst/>
              <a:rect l="l" t="t" r="r" b="b"/>
              <a:pathLst>
                <a:path w="138" h="115" extrusionOk="0">
                  <a:moveTo>
                    <a:pt x="69" y="1"/>
                  </a:moveTo>
                  <a:cubicBezTo>
                    <a:pt x="46" y="1"/>
                    <a:pt x="1" y="23"/>
                    <a:pt x="1" y="46"/>
                  </a:cubicBezTo>
                  <a:cubicBezTo>
                    <a:pt x="1" y="92"/>
                    <a:pt x="46" y="115"/>
                    <a:pt x="69" y="115"/>
                  </a:cubicBezTo>
                  <a:cubicBezTo>
                    <a:pt x="115" y="115"/>
                    <a:pt x="138" y="92"/>
                    <a:pt x="138" y="46"/>
                  </a:cubicBezTo>
                  <a:cubicBezTo>
                    <a:pt x="138" y="23"/>
                    <a:pt x="115"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15"/>
            <p:cNvSpPr/>
            <p:nvPr/>
          </p:nvSpPr>
          <p:spPr>
            <a:xfrm>
              <a:off x="6680550" y="1003800"/>
              <a:ext cx="200325" cy="218825"/>
            </a:xfrm>
            <a:custGeom>
              <a:avLst/>
              <a:gdLst/>
              <a:ahLst/>
              <a:cxnLst/>
              <a:rect l="l" t="t" r="r" b="b"/>
              <a:pathLst>
                <a:path w="8013" h="8753" extrusionOk="0">
                  <a:moveTo>
                    <a:pt x="868" y="7350"/>
                  </a:moveTo>
                  <a:lnTo>
                    <a:pt x="845" y="7373"/>
                  </a:lnTo>
                  <a:lnTo>
                    <a:pt x="868" y="7373"/>
                  </a:lnTo>
                  <a:cubicBezTo>
                    <a:pt x="868" y="7373"/>
                    <a:pt x="868" y="7373"/>
                    <a:pt x="868" y="7350"/>
                  </a:cubicBezTo>
                  <a:close/>
                  <a:moveTo>
                    <a:pt x="7716" y="0"/>
                  </a:moveTo>
                  <a:cubicBezTo>
                    <a:pt x="7647" y="0"/>
                    <a:pt x="7579" y="23"/>
                    <a:pt x="7533" y="69"/>
                  </a:cubicBezTo>
                  <a:cubicBezTo>
                    <a:pt x="7442" y="137"/>
                    <a:pt x="7350" y="228"/>
                    <a:pt x="7259" y="320"/>
                  </a:cubicBezTo>
                  <a:lnTo>
                    <a:pt x="7099" y="457"/>
                  </a:lnTo>
                  <a:cubicBezTo>
                    <a:pt x="7077" y="479"/>
                    <a:pt x="7031" y="502"/>
                    <a:pt x="7008" y="525"/>
                  </a:cubicBezTo>
                  <a:cubicBezTo>
                    <a:pt x="6985" y="525"/>
                    <a:pt x="6940" y="525"/>
                    <a:pt x="6894" y="548"/>
                  </a:cubicBezTo>
                  <a:cubicBezTo>
                    <a:pt x="6825" y="594"/>
                    <a:pt x="6780" y="662"/>
                    <a:pt x="6711" y="731"/>
                  </a:cubicBezTo>
                  <a:cubicBezTo>
                    <a:pt x="6666" y="776"/>
                    <a:pt x="6620" y="845"/>
                    <a:pt x="6552" y="890"/>
                  </a:cubicBezTo>
                  <a:cubicBezTo>
                    <a:pt x="6483" y="982"/>
                    <a:pt x="6415" y="1050"/>
                    <a:pt x="6346" y="1141"/>
                  </a:cubicBezTo>
                  <a:cubicBezTo>
                    <a:pt x="6209" y="1278"/>
                    <a:pt x="6072" y="1415"/>
                    <a:pt x="5958" y="1552"/>
                  </a:cubicBezTo>
                  <a:cubicBezTo>
                    <a:pt x="5798" y="1712"/>
                    <a:pt x="5661" y="1872"/>
                    <a:pt x="5524" y="2032"/>
                  </a:cubicBezTo>
                  <a:cubicBezTo>
                    <a:pt x="5456" y="2100"/>
                    <a:pt x="5387" y="2169"/>
                    <a:pt x="5319" y="2237"/>
                  </a:cubicBezTo>
                  <a:cubicBezTo>
                    <a:pt x="5159" y="2397"/>
                    <a:pt x="5022" y="2534"/>
                    <a:pt x="4885" y="2671"/>
                  </a:cubicBezTo>
                  <a:cubicBezTo>
                    <a:pt x="4726" y="2830"/>
                    <a:pt x="4566" y="2967"/>
                    <a:pt x="4429" y="3127"/>
                  </a:cubicBezTo>
                  <a:cubicBezTo>
                    <a:pt x="4360" y="3196"/>
                    <a:pt x="4292" y="3264"/>
                    <a:pt x="4223" y="3333"/>
                  </a:cubicBezTo>
                  <a:cubicBezTo>
                    <a:pt x="4132" y="3424"/>
                    <a:pt x="4064" y="3492"/>
                    <a:pt x="3972" y="3584"/>
                  </a:cubicBezTo>
                  <a:cubicBezTo>
                    <a:pt x="3904" y="3675"/>
                    <a:pt x="3813" y="3766"/>
                    <a:pt x="3721" y="3858"/>
                  </a:cubicBezTo>
                  <a:cubicBezTo>
                    <a:pt x="3630" y="3972"/>
                    <a:pt x="3539" y="4063"/>
                    <a:pt x="3447" y="4177"/>
                  </a:cubicBezTo>
                  <a:cubicBezTo>
                    <a:pt x="3379" y="4268"/>
                    <a:pt x="3288" y="4360"/>
                    <a:pt x="3219" y="4474"/>
                  </a:cubicBezTo>
                  <a:cubicBezTo>
                    <a:pt x="3173" y="4520"/>
                    <a:pt x="3128" y="4565"/>
                    <a:pt x="3082" y="4611"/>
                  </a:cubicBezTo>
                  <a:cubicBezTo>
                    <a:pt x="3082" y="4634"/>
                    <a:pt x="3059" y="4634"/>
                    <a:pt x="3059" y="4656"/>
                  </a:cubicBezTo>
                  <a:cubicBezTo>
                    <a:pt x="2991" y="4748"/>
                    <a:pt x="2900" y="4816"/>
                    <a:pt x="2831" y="4908"/>
                  </a:cubicBezTo>
                  <a:cubicBezTo>
                    <a:pt x="2740" y="4999"/>
                    <a:pt x="2648" y="5090"/>
                    <a:pt x="2580" y="5204"/>
                  </a:cubicBezTo>
                  <a:cubicBezTo>
                    <a:pt x="2489" y="5296"/>
                    <a:pt x="2420" y="5387"/>
                    <a:pt x="2329" y="5501"/>
                  </a:cubicBezTo>
                  <a:cubicBezTo>
                    <a:pt x="2283" y="5547"/>
                    <a:pt x="2260" y="5592"/>
                    <a:pt x="2215" y="5638"/>
                  </a:cubicBezTo>
                  <a:cubicBezTo>
                    <a:pt x="2192" y="5661"/>
                    <a:pt x="2169" y="5684"/>
                    <a:pt x="2169" y="5706"/>
                  </a:cubicBezTo>
                  <a:cubicBezTo>
                    <a:pt x="2146" y="5729"/>
                    <a:pt x="2146" y="5752"/>
                    <a:pt x="2123" y="5752"/>
                  </a:cubicBezTo>
                  <a:cubicBezTo>
                    <a:pt x="2101" y="5775"/>
                    <a:pt x="2101" y="5775"/>
                    <a:pt x="2101" y="5798"/>
                  </a:cubicBezTo>
                  <a:cubicBezTo>
                    <a:pt x="2078" y="5821"/>
                    <a:pt x="2078" y="5821"/>
                    <a:pt x="2078" y="5843"/>
                  </a:cubicBezTo>
                  <a:cubicBezTo>
                    <a:pt x="2055" y="5866"/>
                    <a:pt x="2055" y="5866"/>
                    <a:pt x="2032" y="5889"/>
                  </a:cubicBezTo>
                  <a:cubicBezTo>
                    <a:pt x="2009" y="5912"/>
                    <a:pt x="1987" y="5935"/>
                    <a:pt x="1964" y="5980"/>
                  </a:cubicBezTo>
                  <a:cubicBezTo>
                    <a:pt x="1918" y="6026"/>
                    <a:pt x="1872" y="6072"/>
                    <a:pt x="1827" y="6140"/>
                  </a:cubicBezTo>
                  <a:cubicBezTo>
                    <a:pt x="1713" y="6277"/>
                    <a:pt x="1598" y="6414"/>
                    <a:pt x="1462" y="6574"/>
                  </a:cubicBezTo>
                  <a:cubicBezTo>
                    <a:pt x="1370" y="6688"/>
                    <a:pt x="1256" y="6825"/>
                    <a:pt x="1165" y="6962"/>
                  </a:cubicBezTo>
                  <a:cubicBezTo>
                    <a:pt x="1074" y="7099"/>
                    <a:pt x="959" y="7236"/>
                    <a:pt x="868" y="7373"/>
                  </a:cubicBezTo>
                  <a:cubicBezTo>
                    <a:pt x="845" y="7373"/>
                    <a:pt x="845" y="7373"/>
                    <a:pt x="845" y="7396"/>
                  </a:cubicBezTo>
                  <a:cubicBezTo>
                    <a:pt x="708" y="7578"/>
                    <a:pt x="549" y="7784"/>
                    <a:pt x="412" y="7966"/>
                  </a:cubicBezTo>
                  <a:cubicBezTo>
                    <a:pt x="320" y="8080"/>
                    <a:pt x="275" y="8172"/>
                    <a:pt x="206" y="8263"/>
                  </a:cubicBezTo>
                  <a:cubicBezTo>
                    <a:pt x="138" y="8354"/>
                    <a:pt x="46" y="8445"/>
                    <a:pt x="24" y="8582"/>
                  </a:cubicBezTo>
                  <a:cubicBezTo>
                    <a:pt x="1" y="8628"/>
                    <a:pt x="24" y="8697"/>
                    <a:pt x="92" y="8742"/>
                  </a:cubicBezTo>
                  <a:cubicBezTo>
                    <a:pt x="107" y="8742"/>
                    <a:pt x="133" y="8752"/>
                    <a:pt x="155" y="8752"/>
                  </a:cubicBezTo>
                  <a:cubicBezTo>
                    <a:pt x="166" y="8752"/>
                    <a:pt x="176" y="8750"/>
                    <a:pt x="183" y="8742"/>
                  </a:cubicBezTo>
                  <a:cubicBezTo>
                    <a:pt x="229" y="8742"/>
                    <a:pt x="252" y="8719"/>
                    <a:pt x="275" y="8674"/>
                  </a:cubicBezTo>
                  <a:lnTo>
                    <a:pt x="297" y="8674"/>
                  </a:lnTo>
                  <a:cubicBezTo>
                    <a:pt x="320" y="8628"/>
                    <a:pt x="366" y="8560"/>
                    <a:pt x="389" y="8514"/>
                  </a:cubicBezTo>
                  <a:cubicBezTo>
                    <a:pt x="457" y="8423"/>
                    <a:pt x="503" y="8354"/>
                    <a:pt x="549" y="8286"/>
                  </a:cubicBezTo>
                  <a:cubicBezTo>
                    <a:pt x="640" y="8149"/>
                    <a:pt x="731" y="8012"/>
                    <a:pt x="845" y="7875"/>
                  </a:cubicBezTo>
                  <a:cubicBezTo>
                    <a:pt x="937" y="7738"/>
                    <a:pt x="1051" y="7601"/>
                    <a:pt x="1142" y="7464"/>
                  </a:cubicBezTo>
                  <a:cubicBezTo>
                    <a:pt x="1188" y="7396"/>
                    <a:pt x="1233" y="7350"/>
                    <a:pt x="1279" y="7281"/>
                  </a:cubicBezTo>
                  <a:cubicBezTo>
                    <a:pt x="1325" y="7281"/>
                    <a:pt x="1393" y="7259"/>
                    <a:pt x="1416" y="7213"/>
                  </a:cubicBezTo>
                  <a:cubicBezTo>
                    <a:pt x="1462" y="7144"/>
                    <a:pt x="1507" y="7099"/>
                    <a:pt x="1530" y="7030"/>
                  </a:cubicBezTo>
                  <a:cubicBezTo>
                    <a:pt x="1553" y="7007"/>
                    <a:pt x="1576" y="6985"/>
                    <a:pt x="1598" y="6962"/>
                  </a:cubicBezTo>
                  <a:cubicBezTo>
                    <a:pt x="1758" y="6756"/>
                    <a:pt x="1918" y="6574"/>
                    <a:pt x="2055" y="6391"/>
                  </a:cubicBezTo>
                  <a:cubicBezTo>
                    <a:pt x="2146" y="6300"/>
                    <a:pt x="2215" y="6209"/>
                    <a:pt x="2283" y="6094"/>
                  </a:cubicBezTo>
                  <a:cubicBezTo>
                    <a:pt x="2329" y="6049"/>
                    <a:pt x="2375" y="6003"/>
                    <a:pt x="2420" y="5935"/>
                  </a:cubicBezTo>
                  <a:cubicBezTo>
                    <a:pt x="2420" y="5912"/>
                    <a:pt x="2443" y="5912"/>
                    <a:pt x="2443" y="5889"/>
                  </a:cubicBezTo>
                  <a:cubicBezTo>
                    <a:pt x="2489" y="5843"/>
                    <a:pt x="2511" y="5821"/>
                    <a:pt x="2534" y="5775"/>
                  </a:cubicBezTo>
                  <a:cubicBezTo>
                    <a:pt x="2603" y="5706"/>
                    <a:pt x="2671" y="5615"/>
                    <a:pt x="2740" y="5547"/>
                  </a:cubicBezTo>
                  <a:cubicBezTo>
                    <a:pt x="2877" y="5387"/>
                    <a:pt x="3014" y="5250"/>
                    <a:pt x="3151" y="5090"/>
                  </a:cubicBezTo>
                  <a:cubicBezTo>
                    <a:pt x="3196" y="5045"/>
                    <a:pt x="3219" y="5022"/>
                    <a:pt x="3265" y="4976"/>
                  </a:cubicBezTo>
                  <a:cubicBezTo>
                    <a:pt x="3288" y="4953"/>
                    <a:pt x="3288" y="4930"/>
                    <a:pt x="3310" y="4930"/>
                  </a:cubicBezTo>
                  <a:cubicBezTo>
                    <a:pt x="3356" y="4885"/>
                    <a:pt x="3402" y="4839"/>
                    <a:pt x="3447" y="4793"/>
                  </a:cubicBezTo>
                  <a:cubicBezTo>
                    <a:pt x="3447" y="4771"/>
                    <a:pt x="3447" y="4771"/>
                    <a:pt x="3470" y="4748"/>
                  </a:cubicBezTo>
                  <a:cubicBezTo>
                    <a:pt x="3493" y="4725"/>
                    <a:pt x="3516" y="4702"/>
                    <a:pt x="3539" y="4679"/>
                  </a:cubicBezTo>
                  <a:cubicBezTo>
                    <a:pt x="3607" y="4611"/>
                    <a:pt x="3653" y="4542"/>
                    <a:pt x="3721" y="4474"/>
                  </a:cubicBezTo>
                  <a:cubicBezTo>
                    <a:pt x="3744" y="4428"/>
                    <a:pt x="3790" y="4383"/>
                    <a:pt x="3813" y="4360"/>
                  </a:cubicBezTo>
                  <a:cubicBezTo>
                    <a:pt x="3835" y="4337"/>
                    <a:pt x="3858" y="4314"/>
                    <a:pt x="3881" y="4291"/>
                  </a:cubicBezTo>
                  <a:cubicBezTo>
                    <a:pt x="3881" y="4268"/>
                    <a:pt x="3904" y="4246"/>
                    <a:pt x="3904" y="4246"/>
                  </a:cubicBezTo>
                  <a:cubicBezTo>
                    <a:pt x="3949" y="4200"/>
                    <a:pt x="3995" y="4154"/>
                    <a:pt x="4041" y="4109"/>
                  </a:cubicBezTo>
                  <a:cubicBezTo>
                    <a:pt x="4086" y="4109"/>
                    <a:pt x="4155" y="4109"/>
                    <a:pt x="4201" y="4063"/>
                  </a:cubicBezTo>
                  <a:cubicBezTo>
                    <a:pt x="4269" y="3972"/>
                    <a:pt x="4338" y="3880"/>
                    <a:pt x="4429" y="3789"/>
                  </a:cubicBezTo>
                  <a:cubicBezTo>
                    <a:pt x="4497" y="3698"/>
                    <a:pt x="4566" y="3629"/>
                    <a:pt x="4657" y="3538"/>
                  </a:cubicBezTo>
                  <a:cubicBezTo>
                    <a:pt x="4657" y="3515"/>
                    <a:pt x="4680" y="3492"/>
                    <a:pt x="4703" y="3492"/>
                  </a:cubicBezTo>
                  <a:cubicBezTo>
                    <a:pt x="4794" y="3378"/>
                    <a:pt x="4908" y="3264"/>
                    <a:pt x="4999" y="3173"/>
                  </a:cubicBezTo>
                  <a:cubicBezTo>
                    <a:pt x="5068" y="3082"/>
                    <a:pt x="5159" y="3013"/>
                    <a:pt x="5228" y="2922"/>
                  </a:cubicBezTo>
                  <a:cubicBezTo>
                    <a:pt x="5319" y="2853"/>
                    <a:pt x="5387" y="2785"/>
                    <a:pt x="5456" y="2694"/>
                  </a:cubicBezTo>
                  <a:lnTo>
                    <a:pt x="5479" y="2694"/>
                  </a:lnTo>
                  <a:cubicBezTo>
                    <a:pt x="5570" y="2648"/>
                    <a:pt x="5639" y="2579"/>
                    <a:pt x="5707" y="2511"/>
                  </a:cubicBezTo>
                  <a:cubicBezTo>
                    <a:pt x="5730" y="2488"/>
                    <a:pt x="5776" y="2442"/>
                    <a:pt x="5798" y="2420"/>
                  </a:cubicBezTo>
                  <a:lnTo>
                    <a:pt x="5890" y="2328"/>
                  </a:lnTo>
                  <a:lnTo>
                    <a:pt x="5935" y="2328"/>
                  </a:lnTo>
                  <a:cubicBezTo>
                    <a:pt x="5958" y="2328"/>
                    <a:pt x="5981" y="2305"/>
                    <a:pt x="6004" y="2305"/>
                  </a:cubicBezTo>
                  <a:cubicBezTo>
                    <a:pt x="6027" y="2283"/>
                    <a:pt x="6049" y="2283"/>
                    <a:pt x="6072" y="2260"/>
                  </a:cubicBezTo>
                  <a:cubicBezTo>
                    <a:pt x="6118" y="2237"/>
                    <a:pt x="6141" y="2214"/>
                    <a:pt x="6186" y="2169"/>
                  </a:cubicBezTo>
                  <a:cubicBezTo>
                    <a:pt x="6209" y="2146"/>
                    <a:pt x="6255" y="2100"/>
                    <a:pt x="6300" y="2077"/>
                  </a:cubicBezTo>
                  <a:cubicBezTo>
                    <a:pt x="6369" y="2032"/>
                    <a:pt x="6415" y="1986"/>
                    <a:pt x="6460" y="1917"/>
                  </a:cubicBezTo>
                  <a:cubicBezTo>
                    <a:pt x="6620" y="1803"/>
                    <a:pt x="6757" y="1666"/>
                    <a:pt x="6894" y="1529"/>
                  </a:cubicBezTo>
                  <a:cubicBezTo>
                    <a:pt x="7031" y="1415"/>
                    <a:pt x="7145" y="1301"/>
                    <a:pt x="7282" y="1187"/>
                  </a:cubicBezTo>
                  <a:cubicBezTo>
                    <a:pt x="7350" y="1119"/>
                    <a:pt x="7396" y="1073"/>
                    <a:pt x="7465" y="1004"/>
                  </a:cubicBezTo>
                  <a:cubicBezTo>
                    <a:pt x="7533" y="936"/>
                    <a:pt x="7602" y="890"/>
                    <a:pt x="7670" y="822"/>
                  </a:cubicBezTo>
                  <a:cubicBezTo>
                    <a:pt x="7716" y="799"/>
                    <a:pt x="7761" y="753"/>
                    <a:pt x="7784" y="731"/>
                  </a:cubicBezTo>
                  <a:cubicBezTo>
                    <a:pt x="7853" y="685"/>
                    <a:pt x="7898" y="616"/>
                    <a:pt x="7921" y="548"/>
                  </a:cubicBezTo>
                  <a:lnTo>
                    <a:pt x="7944" y="548"/>
                  </a:lnTo>
                  <a:cubicBezTo>
                    <a:pt x="7990" y="525"/>
                    <a:pt x="7990" y="457"/>
                    <a:pt x="7990" y="434"/>
                  </a:cubicBezTo>
                  <a:cubicBezTo>
                    <a:pt x="7990" y="411"/>
                    <a:pt x="7990" y="411"/>
                    <a:pt x="7967" y="411"/>
                  </a:cubicBezTo>
                  <a:cubicBezTo>
                    <a:pt x="7990" y="411"/>
                    <a:pt x="7990" y="411"/>
                    <a:pt x="7990" y="388"/>
                  </a:cubicBezTo>
                  <a:cubicBezTo>
                    <a:pt x="8012" y="365"/>
                    <a:pt x="8012" y="320"/>
                    <a:pt x="7990" y="274"/>
                  </a:cubicBezTo>
                  <a:cubicBezTo>
                    <a:pt x="7967" y="228"/>
                    <a:pt x="7921" y="206"/>
                    <a:pt x="7875" y="206"/>
                  </a:cubicBezTo>
                  <a:cubicBezTo>
                    <a:pt x="7875" y="160"/>
                    <a:pt x="7853" y="137"/>
                    <a:pt x="7853" y="91"/>
                  </a:cubicBezTo>
                  <a:cubicBezTo>
                    <a:pt x="7830" y="46"/>
                    <a:pt x="7784" y="0"/>
                    <a:pt x="771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15"/>
            <p:cNvSpPr/>
            <p:nvPr/>
          </p:nvSpPr>
          <p:spPr>
            <a:xfrm>
              <a:off x="6878000" y="1012350"/>
              <a:ext cx="2875" cy="2875"/>
            </a:xfrm>
            <a:custGeom>
              <a:avLst/>
              <a:gdLst/>
              <a:ahLst/>
              <a:cxnLst/>
              <a:rect l="l" t="t" r="r" b="b"/>
              <a:pathLst>
                <a:path w="115" h="115" extrusionOk="0">
                  <a:moveTo>
                    <a:pt x="69" y="1"/>
                  </a:moveTo>
                  <a:cubicBezTo>
                    <a:pt x="23" y="1"/>
                    <a:pt x="0" y="23"/>
                    <a:pt x="0" y="46"/>
                  </a:cubicBezTo>
                  <a:cubicBezTo>
                    <a:pt x="0" y="69"/>
                    <a:pt x="23" y="115"/>
                    <a:pt x="69" y="115"/>
                  </a:cubicBezTo>
                  <a:cubicBezTo>
                    <a:pt x="92" y="115"/>
                    <a:pt x="114" y="69"/>
                    <a:pt x="114" y="46"/>
                  </a:cubicBezTo>
                  <a:cubicBezTo>
                    <a:pt x="114" y="23"/>
                    <a:pt x="92"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15"/>
            <p:cNvSpPr/>
            <p:nvPr/>
          </p:nvSpPr>
          <p:spPr>
            <a:xfrm>
              <a:off x="7131350" y="834325"/>
              <a:ext cx="75925" cy="37150"/>
            </a:xfrm>
            <a:custGeom>
              <a:avLst/>
              <a:gdLst/>
              <a:ahLst/>
              <a:cxnLst/>
              <a:rect l="l" t="t" r="r" b="b"/>
              <a:pathLst>
                <a:path w="3037" h="1486" extrusionOk="0">
                  <a:moveTo>
                    <a:pt x="206" y="0"/>
                  </a:moveTo>
                  <a:cubicBezTo>
                    <a:pt x="138" y="0"/>
                    <a:pt x="92" y="23"/>
                    <a:pt x="69" y="46"/>
                  </a:cubicBezTo>
                  <a:cubicBezTo>
                    <a:pt x="46" y="69"/>
                    <a:pt x="24" y="91"/>
                    <a:pt x="1" y="114"/>
                  </a:cubicBezTo>
                  <a:cubicBezTo>
                    <a:pt x="1" y="160"/>
                    <a:pt x="1" y="205"/>
                    <a:pt x="24" y="251"/>
                  </a:cubicBezTo>
                  <a:cubicBezTo>
                    <a:pt x="24" y="297"/>
                    <a:pt x="69" y="320"/>
                    <a:pt x="92" y="365"/>
                  </a:cubicBezTo>
                  <a:cubicBezTo>
                    <a:pt x="115" y="388"/>
                    <a:pt x="138" y="411"/>
                    <a:pt x="160" y="434"/>
                  </a:cubicBezTo>
                  <a:cubicBezTo>
                    <a:pt x="206" y="502"/>
                    <a:pt x="275" y="571"/>
                    <a:pt x="320" y="639"/>
                  </a:cubicBezTo>
                  <a:cubicBezTo>
                    <a:pt x="343" y="662"/>
                    <a:pt x="343" y="685"/>
                    <a:pt x="366" y="708"/>
                  </a:cubicBezTo>
                  <a:cubicBezTo>
                    <a:pt x="389" y="753"/>
                    <a:pt x="434" y="799"/>
                    <a:pt x="480" y="822"/>
                  </a:cubicBezTo>
                  <a:cubicBezTo>
                    <a:pt x="526" y="845"/>
                    <a:pt x="571" y="845"/>
                    <a:pt x="617" y="845"/>
                  </a:cubicBezTo>
                  <a:lnTo>
                    <a:pt x="1028" y="845"/>
                  </a:lnTo>
                  <a:cubicBezTo>
                    <a:pt x="1119" y="845"/>
                    <a:pt x="1210" y="867"/>
                    <a:pt x="1302" y="867"/>
                  </a:cubicBezTo>
                  <a:cubicBezTo>
                    <a:pt x="1370" y="867"/>
                    <a:pt x="1462" y="890"/>
                    <a:pt x="1553" y="913"/>
                  </a:cubicBezTo>
                  <a:cubicBezTo>
                    <a:pt x="1644" y="936"/>
                    <a:pt x="1758" y="959"/>
                    <a:pt x="1850" y="982"/>
                  </a:cubicBezTo>
                  <a:lnTo>
                    <a:pt x="1827" y="982"/>
                  </a:lnTo>
                  <a:cubicBezTo>
                    <a:pt x="1964" y="1004"/>
                    <a:pt x="2078" y="1050"/>
                    <a:pt x="2192" y="1118"/>
                  </a:cubicBezTo>
                  <a:cubicBezTo>
                    <a:pt x="2306" y="1141"/>
                    <a:pt x="2420" y="1187"/>
                    <a:pt x="2534" y="1233"/>
                  </a:cubicBezTo>
                  <a:cubicBezTo>
                    <a:pt x="2603" y="1278"/>
                    <a:pt x="2648" y="1301"/>
                    <a:pt x="2717" y="1347"/>
                  </a:cubicBezTo>
                  <a:cubicBezTo>
                    <a:pt x="2763" y="1392"/>
                    <a:pt x="2831" y="1415"/>
                    <a:pt x="2877" y="1461"/>
                  </a:cubicBezTo>
                  <a:cubicBezTo>
                    <a:pt x="2894" y="1478"/>
                    <a:pt x="2915" y="1486"/>
                    <a:pt x="2935" y="1486"/>
                  </a:cubicBezTo>
                  <a:cubicBezTo>
                    <a:pt x="2968" y="1486"/>
                    <a:pt x="3000" y="1466"/>
                    <a:pt x="3014" y="1438"/>
                  </a:cubicBezTo>
                  <a:cubicBezTo>
                    <a:pt x="3036" y="1392"/>
                    <a:pt x="3036" y="1347"/>
                    <a:pt x="2991" y="1324"/>
                  </a:cubicBezTo>
                  <a:cubicBezTo>
                    <a:pt x="2922" y="1255"/>
                    <a:pt x="2854" y="1210"/>
                    <a:pt x="2785" y="1164"/>
                  </a:cubicBezTo>
                  <a:cubicBezTo>
                    <a:pt x="2694" y="1096"/>
                    <a:pt x="2626" y="1050"/>
                    <a:pt x="2557" y="1004"/>
                  </a:cubicBezTo>
                  <a:cubicBezTo>
                    <a:pt x="2557" y="959"/>
                    <a:pt x="2557" y="890"/>
                    <a:pt x="2511" y="845"/>
                  </a:cubicBezTo>
                  <a:cubicBezTo>
                    <a:pt x="2489" y="799"/>
                    <a:pt x="2443" y="776"/>
                    <a:pt x="2397" y="753"/>
                  </a:cubicBezTo>
                  <a:cubicBezTo>
                    <a:pt x="2352" y="730"/>
                    <a:pt x="2306" y="708"/>
                    <a:pt x="2283" y="685"/>
                  </a:cubicBezTo>
                  <a:cubicBezTo>
                    <a:pt x="2192" y="639"/>
                    <a:pt x="2123" y="616"/>
                    <a:pt x="2055" y="571"/>
                  </a:cubicBezTo>
                  <a:cubicBezTo>
                    <a:pt x="1964" y="548"/>
                    <a:pt x="1895" y="525"/>
                    <a:pt x="1804" y="502"/>
                  </a:cubicBezTo>
                  <a:cubicBezTo>
                    <a:pt x="1804" y="479"/>
                    <a:pt x="1781" y="434"/>
                    <a:pt x="1758" y="434"/>
                  </a:cubicBezTo>
                  <a:cubicBezTo>
                    <a:pt x="1735" y="434"/>
                    <a:pt x="1735" y="411"/>
                    <a:pt x="1713" y="411"/>
                  </a:cubicBezTo>
                  <a:cubicBezTo>
                    <a:pt x="1644" y="388"/>
                    <a:pt x="1576" y="365"/>
                    <a:pt x="1484" y="320"/>
                  </a:cubicBezTo>
                  <a:cubicBezTo>
                    <a:pt x="1393" y="297"/>
                    <a:pt x="1302" y="251"/>
                    <a:pt x="1210" y="228"/>
                  </a:cubicBezTo>
                  <a:cubicBezTo>
                    <a:pt x="1119" y="205"/>
                    <a:pt x="1005" y="183"/>
                    <a:pt x="914" y="160"/>
                  </a:cubicBezTo>
                  <a:cubicBezTo>
                    <a:pt x="800" y="114"/>
                    <a:pt x="708" y="91"/>
                    <a:pt x="594" y="69"/>
                  </a:cubicBezTo>
                  <a:lnTo>
                    <a:pt x="594" y="69"/>
                  </a:lnTo>
                  <a:cubicBezTo>
                    <a:pt x="594" y="69"/>
                    <a:pt x="617" y="91"/>
                    <a:pt x="617" y="91"/>
                  </a:cubicBezTo>
                  <a:cubicBezTo>
                    <a:pt x="549" y="69"/>
                    <a:pt x="457" y="46"/>
                    <a:pt x="389" y="23"/>
                  </a:cubicBezTo>
                  <a:lnTo>
                    <a:pt x="297" y="23"/>
                  </a:lnTo>
                  <a:cubicBezTo>
                    <a:pt x="275" y="23"/>
                    <a:pt x="252" y="0"/>
                    <a:pt x="22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15"/>
            <p:cNvSpPr/>
            <p:nvPr/>
          </p:nvSpPr>
          <p:spPr>
            <a:xfrm>
              <a:off x="7169025" y="868550"/>
              <a:ext cx="35975" cy="9725"/>
            </a:xfrm>
            <a:custGeom>
              <a:avLst/>
              <a:gdLst/>
              <a:ahLst/>
              <a:cxnLst/>
              <a:rect l="l" t="t" r="r" b="b"/>
              <a:pathLst>
                <a:path w="1439" h="389" extrusionOk="0">
                  <a:moveTo>
                    <a:pt x="91" y="1"/>
                  </a:moveTo>
                  <a:cubicBezTo>
                    <a:pt x="46" y="1"/>
                    <a:pt x="0" y="46"/>
                    <a:pt x="0" y="92"/>
                  </a:cubicBezTo>
                  <a:cubicBezTo>
                    <a:pt x="0" y="115"/>
                    <a:pt x="0" y="138"/>
                    <a:pt x="23" y="160"/>
                  </a:cubicBezTo>
                  <a:cubicBezTo>
                    <a:pt x="46" y="183"/>
                    <a:pt x="69" y="206"/>
                    <a:pt x="91" y="206"/>
                  </a:cubicBezTo>
                  <a:cubicBezTo>
                    <a:pt x="137" y="206"/>
                    <a:pt x="183" y="206"/>
                    <a:pt x="251" y="183"/>
                  </a:cubicBezTo>
                  <a:lnTo>
                    <a:pt x="297" y="183"/>
                  </a:lnTo>
                  <a:cubicBezTo>
                    <a:pt x="411" y="183"/>
                    <a:pt x="525" y="206"/>
                    <a:pt x="639" y="206"/>
                  </a:cubicBezTo>
                  <a:cubicBezTo>
                    <a:pt x="708" y="229"/>
                    <a:pt x="776" y="229"/>
                    <a:pt x="845" y="229"/>
                  </a:cubicBezTo>
                  <a:cubicBezTo>
                    <a:pt x="913" y="252"/>
                    <a:pt x="982" y="252"/>
                    <a:pt x="1027" y="274"/>
                  </a:cubicBezTo>
                  <a:cubicBezTo>
                    <a:pt x="1027" y="274"/>
                    <a:pt x="1027" y="274"/>
                    <a:pt x="1027" y="252"/>
                  </a:cubicBezTo>
                  <a:cubicBezTo>
                    <a:pt x="1073" y="274"/>
                    <a:pt x="1141" y="297"/>
                    <a:pt x="1210" y="320"/>
                  </a:cubicBezTo>
                  <a:cubicBezTo>
                    <a:pt x="1256" y="343"/>
                    <a:pt x="1301" y="366"/>
                    <a:pt x="1347" y="389"/>
                  </a:cubicBezTo>
                  <a:cubicBezTo>
                    <a:pt x="1370" y="389"/>
                    <a:pt x="1415" y="366"/>
                    <a:pt x="1415" y="343"/>
                  </a:cubicBezTo>
                  <a:cubicBezTo>
                    <a:pt x="1438" y="320"/>
                    <a:pt x="1415" y="297"/>
                    <a:pt x="1393" y="297"/>
                  </a:cubicBezTo>
                  <a:cubicBezTo>
                    <a:pt x="1347" y="274"/>
                    <a:pt x="1301" y="252"/>
                    <a:pt x="1256" y="229"/>
                  </a:cubicBezTo>
                  <a:cubicBezTo>
                    <a:pt x="1210" y="206"/>
                    <a:pt x="1164" y="183"/>
                    <a:pt x="1119" y="160"/>
                  </a:cubicBezTo>
                  <a:cubicBezTo>
                    <a:pt x="982" y="115"/>
                    <a:pt x="868" y="92"/>
                    <a:pt x="753" y="69"/>
                  </a:cubicBezTo>
                  <a:cubicBezTo>
                    <a:pt x="685" y="69"/>
                    <a:pt x="616" y="46"/>
                    <a:pt x="548" y="46"/>
                  </a:cubicBezTo>
                  <a:cubicBezTo>
                    <a:pt x="502" y="23"/>
                    <a:pt x="434" y="23"/>
                    <a:pt x="388" y="23"/>
                  </a:cubicBezTo>
                  <a:cubicBezTo>
                    <a:pt x="343" y="1"/>
                    <a:pt x="297" y="1"/>
                    <a:pt x="228"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15"/>
            <p:cNvSpPr/>
            <p:nvPr/>
          </p:nvSpPr>
          <p:spPr>
            <a:xfrm>
              <a:off x="6604100" y="1272550"/>
              <a:ext cx="46800" cy="68500"/>
            </a:xfrm>
            <a:custGeom>
              <a:avLst/>
              <a:gdLst/>
              <a:ahLst/>
              <a:cxnLst/>
              <a:rect l="l" t="t" r="r" b="b"/>
              <a:pathLst>
                <a:path w="1872" h="2740" extrusionOk="0">
                  <a:moveTo>
                    <a:pt x="1689" y="1"/>
                  </a:moveTo>
                  <a:cubicBezTo>
                    <a:pt x="1666" y="1"/>
                    <a:pt x="1644" y="24"/>
                    <a:pt x="1621" y="24"/>
                  </a:cubicBezTo>
                  <a:cubicBezTo>
                    <a:pt x="1598" y="46"/>
                    <a:pt x="1575" y="46"/>
                    <a:pt x="1552" y="92"/>
                  </a:cubicBezTo>
                  <a:cubicBezTo>
                    <a:pt x="1552" y="92"/>
                    <a:pt x="1529" y="115"/>
                    <a:pt x="1529" y="138"/>
                  </a:cubicBezTo>
                  <a:cubicBezTo>
                    <a:pt x="1507" y="161"/>
                    <a:pt x="1507" y="183"/>
                    <a:pt x="1484" y="206"/>
                  </a:cubicBezTo>
                  <a:cubicBezTo>
                    <a:pt x="1438" y="320"/>
                    <a:pt x="1347" y="435"/>
                    <a:pt x="1278" y="526"/>
                  </a:cubicBezTo>
                  <a:cubicBezTo>
                    <a:pt x="1233" y="617"/>
                    <a:pt x="1187" y="686"/>
                    <a:pt x="1164" y="754"/>
                  </a:cubicBezTo>
                  <a:cubicBezTo>
                    <a:pt x="1096" y="845"/>
                    <a:pt x="1050" y="914"/>
                    <a:pt x="1004" y="1005"/>
                  </a:cubicBezTo>
                  <a:cubicBezTo>
                    <a:pt x="936" y="1074"/>
                    <a:pt x="890" y="1142"/>
                    <a:pt x="845" y="1211"/>
                  </a:cubicBezTo>
                  <a:cubicBezTo>
                    <a:pt x="799" y="1302"/>
                    <a:pt x="753" y="1393"/>
                    <a:pt x="685" y="1484"/>
                  </a:cubicBezTo>
                  <a:cubicBezTo>
                    <a:pt x="662" y="1530"/>
                    <a:pt x="639" y="1576"/>
                    <a:pt x="594" y="1621"/>
                  </a:cubicBezTo>
                  <a:cubicBezTo>
                    <a:pt x="548" y="1690"/>
                    <a:pt x="502" y="1758"/>
                    <a:pt x="457" y="1827"/>
                  </a:cubicBezTo>
                  <a:cubicBezTo>
                    <a:pt x="365" y="1941"/>
                    <a:pt x="297" y="2078"/>
                    <a:pt x="228" y="2192"/>
                  </a:cubicBezTo>
                  <a:cubicBezTo>
                    <a:pt x="160" y="2283"/>
                    <a:pt x="114" y="2375"/>
                    <a:pt x="69" y="2466"/>
                  </a:cubicBezTo>
                  <a:cubicBezTo>
                    <a:pt x="69" y="2466"/>
                    <a:pt x="46" y="2489"/>
                    <a:pt x="46" y="2489"/>
                  </a:cubicBezTo>
                  <a:cubicBezTo>
                    <a:pt x="23" y="2534"/>
                    <a:pt x="0" y="2580"/>
                    <a:pt x="23" y="2626"/>
                  </a:cubicBezTo>
                  <a:cubicBezTo>
                    <a:pt x="23" y="2649"/>
                    <a:pt x="46" y="2694"/>
                    <a:pt x="91" y="2717"/>
                  </a:cubicBezTo>
                  <a:cubicBezTo>
                    <a:pt x="114" y="2740"/>
                    <a:pt x="160" y="2740"/>
                    <a:pt x="183" y="2740"/>
                  </a:cubicBezTo>
                  <a:cubicBezTo>
                    <a:pt x="251" y="2717"/>
                    <a:pt x="320" y="2649"/>
                    <a:pt x="343" y="2603"/>
                  </a:cubicBezTo>
                  <a:cubicBezTo>
                    <a:pt x="388" y="2557"/>
                    <a:pt x="434" y="2512"/>
                    <a:pt x="457" y="2443"/>
                  </a:cubicBezTo>
                  <a:cubicBezTo>
                    <a:pt x="548" y="2329"/>
                    <a:pt x="616" y="2192"/>
                    <a:pt x="708" y="2055"/>
                  </a:cubicBezTo>
                  <a:cubicBezTo>
                    <a:pt x="799" y="1918"/>
                    <a:pt x="890" y="1758"/>
                    <a:pt x="982" y="1621"/>
                  </a:cubicBezTo>
                  <a:cubicBezTo>
                    <a:pt x="1027" y="1553"/>
                    <a:pt x="1073" y="1484"/>
                    <a:pt x="1119" y="1416"/>
                  </a:cubicBezTo>
                  <a:cubicBezTo>
                    <a:pt x="1187" y="1325"/>
                    <a:pt x="1233" y="1256"/>
                    <a:pt x="1278" y="1188"/>
                  </a:cubicBezTo>
                  <a:cubicBezTo>
                    <a:pt x="1324" y="1096"/>
                    <a:pt x="1392" y="1005"/>
                    <a:pt x="1438" y="937"/>
                  </a:cubicBezTo>
                  <a:cubicBezTo>
                    <a:pt x="1484" y="845"/>
                    <a:pt x="1529" y="777"/>
                    <a:pt x="1598" y="686"/>
                  </a:cubicBezTo>
                  <a:cubicBezTo>
                    <a:pt x="1644" y="617"/>
                    <a:pt x="1666" y="549"/>
                    <a:pt x="1712" y="457"/>
                  </a:cubicBezTo>
                  <a:cubicBezTo>
                    <a:pt x="1758" y="389"/>
                    <a:pt x="1803" y="320"/>
                    <a:pt x="1849" y="229"/>
                  </a:cubicBezTo>
                  <a:cubicBezTo>
                    <a:pt x="1872" y="206"/>
                    <a:pt x="1872" y="161"/>
                    <a:pt x="1826" y="138"/>
                  </a:cubicBezTo>
                  <a:lnTo>
                    <a:pt x="1803" y="138"/>
                  </a:lnTo>
                  <a:cubicBezTo>
                    <a:pt x="1803" y="92"/>
                    <a:pt x="1803" y="46"/>
                    <a:pt x="1758" y="24"/>
                  </a:cubicBezTo>
                  <a:cubicBezTo>
                    <a:pt x="1735" y="24"/>
                    <a:pt x="1712" y="1"/>
                    <a:pt x="168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15"/>
            <p:cNvSpPr/>
            <p:nvPr/>
          </p:nvSpPr>
          <p:spPr>
            <a:xfrm>
              <a:off x="6617775" y="1291950"/>
              <a:ext cx="31425" cy="44575"/>
            </a:xfrm>
            <a:custGeom>
              <a:avLst/>
              <a:gdLst/>
              <a:ahLst/>
              <a:cxnLst/>
              <a:rect l="l" t="t" r="r" b="b"/>
              <a:pathLst>
                <a:path w="1257" h="1783" extrusionOk="0">
                  <a:moveTo>
                    <a:pt x="1211" y="1"/>
                  </a:moveTo>
                  <a:cubicBezTo>
                    <a:pt x="1188" y="1"/>
                    <a:pt x="1165" y="1"/>
                    <a:pt x="1165" y="24"/>
                  </a:cubicBezTo>
                  <a:cubicBezTo>
                    <a:pt x="1074" y="161"/>
                    <a:pt x="982" y="298"/>
                    <a:pt x="891" y="435"/>
                  </a:cubicBezTo>
                  <a:cubicBezTo>
                    <a:pt x="845" y="503"/>
                    <a:pt x="800" y="549"/>
                    <a:pt x="754" y="617"/>
                  </a:cubicBezTo>
                  <a:cubicBezTo>
                    <a:pt x="686" y="686"/>
                    <a:pt x="640" y="754"/>
                    <a:pt x="594" y="823"/>
                  </a:cubicBezTo>
                  <a:cubicBezTo>
                    <a:pt x="480" y="937"/>
                    <a:pt x="389" y="1074"/>
                    <a:pt x="298" y="1188"/>
                  </a:cubicBezTo>
                  <a:cubicBezTo>
                    <a:pt x="252" y="1256"/>
                    <a:pt x="206" y="1325"/>
                    <a:pt x="161" y="1370"/>
                  </a:cubicBezTo>
                  <a:cubicBezTo>
                    <a:pt x="115" y="1439"/>
                    <a:pt x="47" y="1507"/>
                    <a:pt x="24" y="1599"/>
                  </a:cubicBezTo>
                  <a:cubicBezTo>
                    <a:pt x="1" y="1644"/>
                    <a:pt x="24" y="1713"/>
                    <a:pt x="69" y="1758"/>
                  </a:cubicBezTo>
                  <a:cubicBezTo>
                    <a:pt x="94" y="1775"/>
                    <a:pt x="121" y="1782"/>
                    <a:pt x="147" y="1782"/>
                  </a:cubicBezTo>
                  <a:cubicBezTo>
                    <a:pt x="194" y="1782"/>
                    <a:pt x="237" y="1757"/>
                    <a:pt x="252" y="1713"/>
                  </a:cubicBezTo>
                  <a:cubicBezTo>
                    <a:pt x="298" y="1667"/>
                    <a:pt x="343" y="1599"/>
                    <a:pt x="366" y="1530"/>
                  </a:cubicBezTo>
                  <a:cubicBezTo>
                    <a:pt x="412" y="1462"/>
                    <a:pt x="457" y="1393"/>
                    <a:pt x="503" y="1325"/>
                  </a:cubicBezTo>
                  <a:cubicBezTo>
                    <a:pt x="526" y="1279"/>
                    <a:pt x="572" y="1211"/>
                    <a:pt x="617" y="1142"/>
                  </a:cubicBezTo>
                  <a:cubicBezTo>
                    <a:pt x="617" y="1119"/>
                    <a:pt x="640" y="1074"/>
                    <a:pt x="663" y="1051"/>
                  </a:cubicBezTo>
                  <a:cubicBezTo>
                    <a:pt x="686" y="1005"/>
                    <a:pt x="709" y="960"/>
                    <a:pt x="731" y="937"/>
                  </a:cubicBezTo>
                  <a:cubicBezTo>
                    <a:pt x="777" y="845"/>
                    <a:pt x="823" y="777"/>
                    <a:pt x="868" y="708"/>
                  </a:cubicBezTo>
                  <a:cubicBezTo>
                    <a:pt x="914" y="640"/>
                    <a:pt x="937" y="572"/>
                    <a:pt x="982" y="503"/>
                  </a:cubicBezTo>
                  <a:cubicBezTo>
                    <a:pt x="1074" y="366"/>
                    <a:pt x="1142" y="229"/>
                    <a:pt x="1256" y="69"/>
                  </a:cubicBezTo>
                  <a:cubicBezTo>
                    <a:pt x="1256" y="47"/>
                    <a:pt x="1256" y="24"/>
                    <a:pt x="1233"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15"/>
            <p:cNvSpPr/>
            <p:nvPr/>
          </p:nvSpPr>
          <p:spPr>
            <a:xfrm>
              <a:off x="6974425" y="1026625"/>
              <a:ext cx="203175" cy="192325"/>
            </a:xfrm>
            <a:custGeom>
              <a:avLst/>
              <a:gdLst/>
              <a:ahLst/>
              <a:cxnLst/>
              <a:rect l="l" t="t" r="r" b="b"/>
              <a:pathLst>
                <a:path w="8127" h="7693" extrusionOk="0">
                  <a:moveTo>
                    <a:pt x="8035" y="0"/>
                  </a:moveTo>
                  <a:cubicBezTo>
                    <a:pt x="7990" y="0"/>
                    <a:pt x="7967" y="23"/>
                    <a:pt x="7967" y="69"/>
                  </a:cubicBezTo>
                  <a:cubicBezTo>
                    <a:pt x="7921" y="137"/>
                    <a:pt x="7921" y="206"/>
                    <a:pt x="7875" y="274"/>
                  </a:cubicBezTo>
                  <a:cubicBezTo>
                    <a:pt x="7853" y="365"/>
                    <a:pt x="7807" y="457"/>
                    <a:pt x="7739" y="548"/>
                  </a:cubicBezTo>
                  <a:cubicBezTo>
                    <a:pt x="7716" y="594"/>
                    <a:pt x="7693" y="639"/>
                    <a:pt x="7647" y="685"/>
                  </a:cubicBezTo>
                  <a:cubicBezTo>
                    <a:pt x="7624" y="708"/>
                    <a:pt x="7602" y="753"/>
                    <a:pt x="7579" y="799"/>
                  </a:cubicBezTo>
                  <a:cubicBezTo>
                    <a:pt x="7510" y="890"/>
                    <a:pt x="7442" y="959"/>
                    <a:pt x="7396" y="1027"/>
                  </a:cubicBezTo>
                  <a:cubicBezTo>
                    <a:pt x="7350" y="1073"/>
                    <a:pt x="7328" y="1119"/>
                    <a:pt x="7282" y="1164"/>
                  </a:cubicBezTo>
                  <a:cubicBezTo>
                    <a:pt x="7259" y="1210"/>
                    <a:pt x="7236" y="1233"/>
                    <a:pt x="7214" y="1278"/>
                  </a:cubicBezTo>
                  <a:cubicBezTo>
                    <a:pt x="7099" y="1438"/>
                    <a:pt x="6985" y="1598"/>
                    <a:pt x="6871" y="1758"/>
                  </a:cubicBezTo>
                  <a:cubicBezTo>
                    <a:pt x="6666" y="2032"/>
                    <a:pt x="6460" y="2283"/>
                    <a:pt x="6255" y="2579"/>
                  </a:cubicBezTo>
                  <a:lnTo>
                    <a:pt x="6278" y="2534"/>
                  </a:lnTo>
                  <a:lnTo>
                    <a:pt x="6278" y="2534"/>
                  </a:lnTo>
                  <a:cubicBezTo>
                    <a:pt x="6186" y="2671"/>
                    <a:pt x="6072" y="2808"/>
                    <a:pt x="5958" y="2945"/>
                  </a:cubicBezTo>
                  <a:cubicBezTo>
                    <a:pt x="5844" y="3082"/>
                    <a:pt x="5730" y="3219"/>
                    <a:pt x="5616" y="3355"/>
                  </a:cubicBezTo>
                  <a:cubicBezTo>
                    <a:pt x="5365" y="3629"/>
                    <a:pt x="5136" y="3880"/>
                    <a:pt x="4885" y="4132"/>
                  </a:cubicBezTo>
                  <a:cubicBezTo>
                    <a:pt x="4840" y="4200"/>
                    <a:pt x="4771" y="4246"/>
                    <a:pt x="4726" y="4314"/>
                  </a:cubicBezTo>
                  <a:cubicBezTo>
                    <a:pt x="4680" y="4360"/>
                    <a:pt x="4634" y="4405"/>
                    <a:pt x="4589" y="4451"/>
                  </a:cubicBezTo>
                  <a:cubicBezTo>
                    <a:pt x="4543" y="4497"/>
                    <a:pt x="4475" y="4542"/>
                    <a:pt x="4429" y="4588"/>
                  </a:cubicBezTo>
                  <a:cubicBezTo>
                    <a:pt x="4383" y="4634"/>
                    <a:pt x="4338" y="4679"/>
                    <a:pt x="4292" y="4748"/>
                  </a:cubicBezTo>
                  <a:cubicBezTo>
                    <a:pt x="4201" y="4816"/>
                    <a:pt x="4109" y="4908"/>
                    <a:pt x="4018" y="4976"/>
                  </a:cubicBezTo>
                  <a:cubicBezTo>
                    <a:pt x="4018" y="4953"/>
                    <a:pt x="3995" y="4930"/>
                    <a:pt x="3972" y="4908"/>
                  </a:cubicBezTo>
                  <a:cubicBezTo>
                    <a:pt x="3950" y="4885"/>
                    <a:pt x="3910" y="4873"/>
                    <a:pt x="3870" y="4873"/>
                  </a:cubicBezTo>
                  <a:cubicBezTo>
                    <a:pt x="3830" y="4873"/>
                    <a:pt x="3790" y="4885"/>
                    <a:pt x="3767" y="4908"/>
                  </a:cubicBezTo>
                  <a:cubicBezTo>
                    <a:pt x="3698" y="4976"/>
                    <a:pt x="3653" y="5045"/>
                    <a:pt x="3607" y="5090"/>
                  </a:cubicBezTo>
                  <a:cubicBezTo>
                    <a:pt x="3561" y="5159"/>
                    <a:pt x="3493" y="5204"/>
                    <a:pt x="3425" y="5250"/>
                  </a:cubicBezTo>
                  <a:cubicBezTo>
                    <a:pt x="3379" y="5296"/>
                    <a:pt x="3333" y="5318"/>
                    <a:pt x="3288" y="5341"/>
                  </a:cubicBezTo>
                  <a:cubicBezTo>
                    <a:pt x="3242" y="5387"/>
                    <a:pt x="3196" y="5410"/>
                    <a:pt x="3128" y="5433"/>
                  </a:cubicBezTo>
                  <a:cubicBezTo>
                    <a:pt x="3037" y="5501"/>
                    <a:pt x="2945" y="5547"/>
                    <a:pt x="2854" y="5592"/>
                  </a:cubicBezTo>
                  <a:cubicBezTo>
                    <a:pt x="2740" y="5638"/>
                    <a:pt x="2626" y="5661"/>
                    <a:pt x="2489" y="5684"/>
                  </a:cubicBezTo>
                  <a:lnTo>
                    <a:pt x="2466" y="5684"/>
                  </a:lnTo>
                  <a:cubicBezTo>
                    <a:pt x="2420" y="5661"/>
                    <a:pt x="2397" y="5661"/>
                    <a:pt x="2352" y="5661"/>
                  </a:cubicBezTo>
                  <a:cubicBezTo>
                    <a:pt x="2329" y="5661"/>
                    <a:pt x="2306" y="5661"/>
                    <a:pt x="2283" y="5638"/>
                  </a:cubicBezTo>
                  <a:cubicBezTo>
                    <a:pt x="2283" y="5638"/>
                    <a:pt x="2260" y="5638"/>
                    <a:pt x="2260" y="5615"/>
                  </a:cubicBezTo>
                  <a:cubicBezTo>
                    <a:pt x="2215" y="5592"/>
                    <a:pt x="2169" y="5570"/>
                    <a:pt x="2124" y="5547"/>
                  </a:cubicBezTo>
                  <a:cubicBezTo>
                    <a:pt x="2101" y="5524"/>
                    <a:pt x="2078" y="5501"/>
                    <a:pt x="2055" y="5478"/>
                  </a:cubicBezTo>
                  <a:cubicBezTo>
                    <a:pt x="2032" y="5433"/>
                    <a:pt x="1987" y="5387"/>
                    <a:pt x="1964" y="5364"/>
                  </a:cubicBezTo>
                  <a:cubicBezTo>
                    <a:pt x="1920" y="5320"/>
                    <a:pt x="1866" y="5295"/>
                    <a:pt x="1809" y="5295"/>
                  </a:cubicBezTo>
                  <a:cubicBezTo>
                    <a:pt x="1777" y="5295"/>
                    <a:pt x="1745" y="5302"/>
                    <a:pt x="1713" y="5318"/>
                  </a:cubicBezTo>
                  <a:cubicBezTo>
                    <a:pt x="1690" y="5341"/>
                    <a:pt x="1667" y="5364"/>
                    <a:pt x="1644" y="5387"/>
                  </a:cubicBezTo>
                  <a:lnTo>
                    <a:pt x="1667" y="5387"/>
                  </a:lnTo>
                  <a:cubicBezTo>
                    <a:pt x="1599" y="5455"/>
                    <a:pt x="1530" y="5547"/>
                    <a:pt x="1439" y="5615"/>
                  </a:cubicBezTo>
                  <a:cubicBezTo>
                    <a:pt x="1347" y="5684"/>
                    <a:pt x="1279" y="5729"/>
                    <a:pt x="1188" y="5798"/>
                  </a:cubicBezTo>
                  <a:cubicBezTo>
                    <a:pt x="1096" y="5866"/>
                    <a:pt x="1005" y="5935"/>
                    <a:pt x="937" y="6003"/>
                  </a:cubicBezTo>
                  <a:lnTo>
                    <a:pt x="891" y="6003"/>
                  </a:lnTo>
                  <a:cubicBezTo>
                    <a:pt x="868" y="6003"/>
                    <a:pt x="845" y="6003"/>
                    <a:pt x="822" y="6026"/>
                  </a:cubicBezTo>
                  <a:cubicBezTo>
                    <a:pt x="731" y="6072"/>
                    <a:pt x="663" y="6140"/>
                    <a:pt x="594" y="6209"/>
                  </a:cubicBezTo>
                  <a:cubicBezTo>
                    <a:pt x="526" y="6254"/>
                    <a:pt x="457" y="6323"/>
                    <a:pt x="412" y="6368"/>
                  </a:cubicBezTo>
                  <a:cubicBezTo>
                    <a:pt x="343" y="6460"/>
                    <a:pt x="297" y="6528"/>
                    <a:pt x="229" y="6597"/>
                  </a:cubicBezTo>
                  <a:cubicBezTo>
                    <a:pt x="206" y="6688"/>
                    <a:pt x="161" y="6756"/>
                    <a:pt x="138" y="6825"/>
                  </a:cubicBezTo>
                  <a:cubicBezTo>
                    <a:pt x="92" y="6916"/>
                    <a:pt x="69" y="6985"/>
                    <a:pt x="46" y="7076"/>
                  </a:cubicBezTo>
                  <a:cubicBezTo>
                    <a:pt x="24" y="7167"/>
                    <a:pt x="24" y="7259"/>
                    <a:pt x="24" y="7350"/>
                  </a:cubicBezTo>
                  <a:cubicBezTo>
                    <a:pt x="1" y="7373"/>
                    <a:pt x="1" y="7418"/>
                    <a:pt x="1" y="7464"/>
                  </a:cubicBezTo>
                  <a:cubicBezTo>
                    <a:pt x="1" y="7510"/>
                    <a:pt x="1" y="7578"/>
                    <a:pt x="24" y="7624"/>
                  </a:cubicBezTo>
                  <a:cubicBezTo>
                    <a:pt x="46" y="7669"/>
                    <a:pt x="92" y="7692"/>
                    <a:pt x="161" y="7692"/>
                  </a:cubicBezTo>
                  <a:cubicBezTo>
                    <a:pt x="206" y="7692"/>
                    <a:pt x="252" y="7647"/>
                    <a:pt x="297" y="7601"/>
                  </a:cubicBezTo>
                  <a:cubicBezTo>
                    <a:pt x="297" y="7578"/>
                    <a:pt x="320" y="7532"/>
                    <a:pt x="343" y="7510"/>
                  </a:cubicBezTo>
                  <a:cubicBezTo>
                    <a:pt x="366" y="7441"/>
                    <a:pt x="389" y="7396"/>
                    <a:pt x="412" y="7327"/>
                  </a:cubicBezTo>
                  <a:cubicBezTo>
                    <a:pt x="457" y="7259"/>
                    <a:pt x="503" y="7190"/>
                    <a:pt x="549" y="7122"/>
                  </a:cubicBezTo>
                  <a:cubicBezTo>
                    <a:pt x="617" y="7030"/>
                    <a:pt x="686" y="6939"/>
                    <a:pt x="754" y="6848"/>
                  </a:cubicBezTo>
                  <a:cubicBezTo>
                    <a:pt x="845" y="6756"/>
                    <a:pt x="937" y="6665"/>
                    <a:pt x="1051" y="6574"/>
                  </a:cubicBezTo>
                  <a:cubicBezTo>
                    <a:pt x="1142" y="6505"/>
                    <a:pt x="1233" y="6437"/>
                    <a:pt x="1325" y="6391"/>
                  </a:cubicBezTo>
                  <a:cubicBezTo>
                    <a:pt x="1416" y="6323"/>
                    <a:pt x="1507" y="6254"/>
                    <a:pt x="1621" y="6209"/>
                  </a:cubicBezTo>
                  <a:cubicBezTo>
                    <a:pt x="1690" y="6186"/>
                    <a:pt x="1758" y="6163"/>
                    <a:pt x="1827" y="6140"/>
                  </a:cubicBezTo>
                  <a:lnTo>
                    <a:pt x="1872" y="6140"/>
                  </a:lnTo>
                  <a:cubicBezTo>
                    <a:pt x="1895" y="6140"/>
                    <a:pt x="1895" y="6163"/>
                    <a:pt x="1918" y="6163"/>
                  </a:cubicBezTo>
                  <a:cubicBezTo>
                    <a:pt x="1964" y="6186"/>
                    <a:pt x="2009" y="6209"/>
                    <a:pt x="2032" y="6231"/>
                  </a:cubicBezTo>
                  <a:cubicBezTo>
                    <a:pt x="2101" y="6277"/>
                    <a:pt x="2169" y="6300"/>
                    <a:pt x="2238" y="6323"/>
                  </a:cubicBezTo>
                  <a:cubicBezTo>
                    <a:pt x="2272" y="6334"/>
                    <a:pt x="2312" y="6340"/>
                    <a:pt x="2352" y="6340"/>
                  </a:cubicBezTo>
                  <a:cubicBezTo>
                    <a:pt x="2392" y="6340"/>
                    <a:pt x="2432" y="6334"/>
                    <a:pt x="2466" y="6323"/>
                  </a:cubicBezTo>
                  <a:cubicBezTo>
                    <a:pt x="2557" y="6323"/>
                    <a:pt x="2648" y="6300"/>
                    <a:pt x="2740" y="6277"/>
                  </a:cubicBezTo>
                  <a:cubicBezTo>
                    <a:pt x="2785" y="6277"/>
                    <a:pt x="2831" y="6254"/>
                    <a:pt x="2877" y="6231"/>
                  </a:cubicBezTo>
                  <a:lnTo>
                    <a:pt x="2900" y="6231"/>
                  </a:lnTo>
                  <a:cubicBezTo>
                    <a:pt x="3037" y="6163"/>
                    <a:pt x="3128" y="6117"/>
                    <a:pt x="3242" y="6049"/>
                  </a:cubicBezTo>
                  <a:cubicBezTo>
                    <a:pt x="3333" y="6003"/>
                    <a:pt x="3402" y="5935"/>
                    <a:pt x="3470" y="5889"/>
                  </a:cubicBezTo>
                  <a:cubicBezTo>
                    <a:pt x="3561" y="5843"/>
                    <a:pt x="3630" y="5775"/>
                    <a:pt x="3721" y="5729"/>
                  </a:cubicBezTo>
                  <a:cubicBezTo>
                    <a:pt x="3744" y="5706"/>
                    <a:pt x="3767" y="5684"/>
                    <a:pt x="3813" y="5661"/>
                  </a:cubicBezTo>
                  <a:cubicBezTo>
                    <a:pt x="3881" y="5592"/>
                    <a:pt x="3950" y="5547"/>
                    <a:pt x="4018" y="5501"/>
                  </a:cubicBezTo>
                  <a:cubicBezTo>
                    <a:pt x="4086" y="5433"/>
                    <a:pt x="4155" y="5364"/>
                    <a:pt x="4201" y="5318"/>
                  </a:cubicBezTo>
                  <a:cubicBezTo>
                    <a:pt x="4338" y="5204"/>
                    <a:pt x="4452" y="5090"/>
                    <a:pt x="4566" y="4976"/>
                  </a:cubicBezTo>
                  <a:cubicBezTo>
                    <a:pt x="4794" y="4748"/>
                    <a:pt x="5022" y="4520"/>
                    <a:pt x="5251" y="4291"/>
                  </a:cubicBezTo>
                  <a:cubicBezTo>
                    <a:pt x="5502" y="4017"/>
                    <a:pt x="5753" y="3766"/>
                    <a:pt x="5981" y="3515"/>
                  </a:cubicBezTo>
                  <a:cubicBezTo>
                    <a:pt x="6049" y="3447"/>
                    <a:pt x="6095" y="3378"/>
                    <a:pt x="6164" y="3310"/>
                  </a:cubicBezTo>
                  <a:cubicBezTo>
                    <a:pt x="6209" y="3241"/>
                    <a:pt x="6255" y="3173"/>
                    <a:pt x="6323" y="3104"/>
                  </a:cubicBezTo>
                  <a:cubicBezTo>
                    <a:pt x="6437" y="2945"/>
                    <a:pt x="6552" y="2785"/>
                    <a:pt x="6643" y="2625"/>
                  </a:cubicBezTo>
                  <a:cubicBezTo>
                    <a:pt x="6757" y="2488"/>
                    <a:pt x="6848" y="2351"/>
                    <a:pt x="6940" y="2214"/>
                  </a:cubicBezTo>
                  <a:cubicBezTo>
                    <a:pt x="6985" y="2146"/>
                    <a:pt x="7031" y="2077"/>
                    <a:pt x="7077" y="2009"/>
                  </a:cubicBezTo>
                  <a:cubicBezTo>
                    <a:pt x="7122" y="1917"/>
                    <a:pt x="7191" y="1849"/>
                    <a:pt x="7236" y="1781"/>
                  </a:cubicBezTo>
                  <a:cubicBezTo>
                    <a:pt x="7328" y="1621"/>
                    <a:pt x="7396" y="1484"/>
                    <a:pt x="7487" y="1347"/>
                  </a:cubicBezTo>
                  <a:cubicBezTo>
                    <a:pt x="7579" y="1187"/>
                    <a:pt x="7693" y="1050"/>
                    <a:pt x="7784" y="890"/>
                  </a:cubicBezTo>
                  <a:cubicBezTo>
                    <a:pt x="7853" y="753"/>
                    <a:pt x="7921" y="639"/>
                    <a:pt x="7990" y="502"/>
                  </a:cubicBezTo>
                  <a:cubicBezTo>
                    <a:pt x="8012" y="434"/>
                    <a:pt x="8035" y="388"/>
                    <a:pt x="8058" y="320"/>
                  </a:cubicBezTo>
                  <a:cubicBezTo>
                    <a:pt x="8058" y="274"/>
                    <a:pt x="8081" y="251"/>
                    <a:pt x="8081" y="206"/>
                  </a:cubicBezTo>
                  <a:cubicBezTo>
                    <a:pt x="8081" y="183"/>
                    <a:pt x="8104" y="137"/>
                    <a:pt x="8127" y="91"/>
                  </a:cubicBezTo>
                  <a:cubicBezTo>
                    <a:pt x="8127" y="69"/>
                    <a:pt x="8104" y="23"/>
                    <a:pt x="805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15"/>
            <p:cNvSpPr/>
            <p:nvPr/>
          </p:nvSpPr>
          <p:spPr>
            <a:xfrm>
              <a:off x="7061750" y="1035175"/>
              <a:ext cx="109000" cy="125225"/>
            </a:xfrm>
            <a:custGeom>
              <a:avLst/>
              <a:gdLst/>
              <a:ahLst/>
              <a:cxnLst/>
              <a:rect l="l" t="t" r="r" b="b"/>
              <a:pathLst>
                <a:path w="4360" h="5009" extrusionOk="0">
                  <a:moveTo>
                    <a:pt x="4131" y="1"/>
                  </a:moveTo>
                  <a:cubicBezTo>
                    <a:pt x="4086" y="23"/>
                    <a:pt x="4063" y="46"/>
                    <a:pt x="4017" y="69"/>
                  </a:cubicBezTo>
                  <a:cubicBezTo>
                    <a:pt x="4017" y="92"/>
                    <a:pt x="3994" y="92"/>
                    <a:pt x="3994" y="115"/>
                  </a:cubicBezTo>
                  <a:lnTo>
                    <a:pt x="3903" y="206"/>
                  </a:lnTo>
                  <a:cubicBezTo>
                    <a:pt x="3835" y="274"/>
                    <a:pt x="3766" y="343"/>
                    <a:pt x="3698" y="411"/>
                  </a:cubicBezTo>
                  <a:cubicBezTo>
                    <a:pt x="3629" y="457"/>
                    <a:pt x="3584" y="526"/>
                    <a:pt x="3515" y="571"/>
                  </a:cubicBezTo>
                  <a:cubicBezTo>
                    <a:pt x="3447" y="640"/>
                    <a:pt x="3401" y="685"/>
                    <a:pt x="3333" y="754"/>
                  </a:cubicBezTo>
                  <a:cubicBezTo>
                    <a:pt x="3264" y="822"/>
                    <a:pt x="3218" y="891"/>
                    <a:pt x="3173" y="982"/>
                  </a:cubicBezTo>
                  <a:cubicBezTo>
                    <a:pt x="3150" y="1028"/>
                    <a:pt x="3104" y="1073"/>
                    <a:pt x="3081" y="1142"/>
                  </a:cubicBezTo>
                  <a:cubicBezTo>
                    <a:pt x="3059" y="1187"/>
                    <a:pt x="3013" y="1233"/>
                    <a:pt x="2990" y="1302"/>
                  </a:cubicBezTo>
                  <a:cubicBezTo>
                    <a:pt x="2967" y="1347"/>
                    <a:pt x="2922" y="1393"/>
                    <a:pt x="2899" y="1461"/>
                  </a:cubicBezTo>
                  <a:cubicBezTo>
                    <a:pt x="2853" y="1553"/>
                    <a:pt x="2808" y="1621"/>
                    <a:pt x="2762" y="1712"/>
                  </a:cubicBezTo>
                  <a:cubicBezTo>
                    <a:pt x="2716" y="1804"/>
                    <a:pt x="2671" y="1872"/>
                    <a:pt x="2625" y="1964"/>
                  </a:cubicBezTo>
                  <a:cubicBezTo>
                    <a:pt x="2556" y="2078"/>
                    <a:pt x="2488" y="2169"/>
                    <a:pt x="2420" y="2283"/>
                  </a:cubicBezTo>
                  <a:cubicBezTo>
                    <a:pt x="2351" y="2397"/>
                    <a:pt x="2283" y="2488"/>
                    <a:pt x="2214" y="2603"/>
                  </a:cubicBezTo>
                  <a:cubicBezTo>
                    <a:pt x="2123" y="2717"/>
                    <a:pt x="2009" y="2854"/>
                    <a:pt x="1917" y="2968"/>
                  </a:cubicBezTo>
                  <a:cubicBezTo>
                    <a:pt x="1872" y="3036"/>
                    <a:pt x="1803" y="3105"/>
                    <a:pt x="1735" y="3173"/>
                  </a:cubicBezTo>
                  <a:cubicBezTo>
                    <a:pt x="1712" y="3219"/>
                    <a:pt x="1666" y="3265"/>
                    <a:pt x="1621" y="3310"/>
                  </a:cubicBezTo>
                  <a:lnTo>
                    <a:pt x="1621" y="3333"/>
                  </a:lnTo>
                  <a:cubicBezTo>
                    <a:pt x="1598" y="3356"/>
                    <a:pt x="1575" y="3379"/>
                    <a:pt x="1552" y="3401"/>
                  </a:cubicBezTo>
                  <a:cubicBezTo>
                    <a:pt x="1506" y="3424"/>
                    <a:pt x="1484" y="3470"/>
                    <a:pt x="1438" y="3493"/>
                  </a:cubicBezTo>
                  <a:cubicBezTo>
                    <a:pt x="1370" y="3584"/>
                    <a:pt x="1301" y="3675"/>
                    <a:pt x="1210" y="3744"/>
                  </a:cubicBezTo>
                  <a:cubicBezTo>
                    <a:pt x="1141" y="3835"/>
                    <a:pt x="1073" y="3926"/>
                    <a:pt x="982" y="4018"/>
                  </a:cubicBezTo>
                  <a:cubicBezTo>
                    <a:pt x="959" y="4063"/>
                    <a:pt x="913" y="4109"/>
                    <a:pt x="890" y="4155"/>
                  </a:cubicBezTo>
                  <a:cubicBezTo>
                    <a:pt x="867" y="4155"/>
                    <a:pt x="845" y="4178"/>
                    <a:pt x="845" y="4200"/>
                  </a:cubicBezTo>
                  <a:cubicBezTo>
                    <a:pt x="822" y="4223"/>
                    <a:pt x="799" y="4246"/>
                    <a:pt x="776" y="4269"/>
                  </a:cubicBezTo>
                  <a:cubicBezTo>
                    <a:pt x="708" y="4337"/>
                    <a:pt x="639" y="4383"/>
                    <a:pt x="593" y="4451"/>
                  </a:cubicBezTo>
                  <a:cubicBezTo>
                    <a:pt x="457" y="4588"/>
                    <a:pt x="320" y="4703"/>
                    <a:pt x="183" y="4817"/>
                  </a:cubicBezTo>
                  <a:cubicBezTo>
                    <a:pt x="183" y="4817"/>
                    <a:pt x="160" y="4817"/>
                    <a:pt x="160" y="4839"/>
                  </a:cubicBezTo>
                  <a:lnTo>
                    <a:pt x="137" y="4839"/>
                  </a:lnTo>
                  <a:cubicBezTo>
                    <a:pt x="114" y="4862"/>
                    <a:pt x="68" y="4885"/>
                    <a:pt x="46" y="4908"/>
                  </a:cubicBezTo>
                  <a:cubicBezTo>
                    <a:pt x="23" y="4931"/>
                    <a:pt x="0" y="4954"/>
                    <a:pt x="23" y="4976"/>
                  </a:cubicBezTo>
                  <a:cubicBezTo>
                    <a:pt x="39" y="4993"/>
                    <a:pt x="55" y="5009"/>
                    <a:pt x="71" y="5009"/>
                  </a:cubicBezTo>
                  <a:cubicBezTo>
                    <a:pt x="78" y="5009"/>
                    <a:pt x="85" y="5006"/>
                    <a:pt x="91" y="4999"/>
                  </a:cubicBezTo>
                  <a:cubicBezTo>
                    <a:pt x="137" y="4976"/>
                    <a:pt x="183" y="4954"/>
                    <a:pt x="205" y="4908"/>
                  </a:cubicBezTo>
                  <a:cubicBezTo>
                    <a:pt x="251" y="4885"/>
                    <a:pt x="297" y="4862"/>
                    <a:pt x="320" y="4817"/>
                  </a:cubicBezTo>
                  <a:cubicBezTo>
                    <a:pt x="411" y="4748"/>
                    <a:pt x="502" y="4680"/>
                    <a:pt x="571" y="4611"/>
                  </a:cubicBezTo>
                  <a:cubicBezTo>
                    <a:pt x="662" y="4543"/>
                    <a:pt x="730" y="4474"/>
                    <a:pt x="822" y="4406"/>
                  </a:cubicBezTo>
                  <a:cubicBezTo>
                    <a:pt x="833" y="4417"/>
                    <a:pt x="850" y="4423"/>
                    <a:pt x="870" y="4423"/>
                  </a:cubicBezTo>
                  <a:cubicBezTo>
                    <a:pt x="890" y="4423"/>
                    <a:pt x="913" y="4417"/>
                    <a:pt x="936" y="4406"/>
                  </a:cubicBezTo>
                  <a:cubicBezTo>
                    <a:pt x="982" y="4383"/>
                    <a:pt x="1027" y="4337"/>
                    <a:pt x="1073" y="4315"/>
                  </a:cubicBezTo>
                  <a:cubicBezTo>
                    <a:pt x="1096" y="4269"/>
                    <a:pt x="1141" y="4223"/>
                    <a:pt x="1187" y="4200"/>
                  </a:cubicBezTo>
                  <a:cubicBezTo>
                    <a:pt x="1255" y="4132"/>
                    <a:pt x="1301" y="4063"/>
                    <a:pt x="1370" y="3995"/>
                  </a:cubicBezTo>
                  <a:cubicBezTo>
                    <a:pt x="1506" y="3835"/>
                    <a:pt x="1666" y="3698"/>
                    <a:pt x="1803" y="3538"/>
                  </a:cubicBezTo>
                  <a:cubicBezTo>
                    <a:pt x="1872" y="3470"/>
                    <a:pt x="1917" y="3401"/>
                    <a:pt x="1986" y="3333"/>
                  </a:cubicBezTo>
                  <a:cubicBezTo>
                    <a:pt x="2054" y="3265"/>
                    <a:pt x="2123" y="3196"/>
                    <a:pt x="2191" y="3105"/>
                  </a:cubicBezTo>
                  <a:cubicBezTo>
                    <a:pt x="2305" y="2991"/>
                    <a:pt x="2420" y="2854"/>
                    <a:pt x="2534" y="2717"/>
                  </a:cubicBezTo>
                  <a:cubicBezTo>
                    <a:pt x="2556" y="2694"/>
                    <a:pt x="2579" y="2648"/>
                    <a:pt x="2579" y="2625"/>
                  </a:cubicBezTo>
                  <a:cubicBezTo>
                    <a:pt x="2579" y="2648"/>
                    <a:pt x="2579" y="2648"/>
                    <a:pt x="2579" y="2648"/>
                  </a:cubicBezTo>
                  <a:cubicBezTo>
                    <a:pt x="2579" y="2648"/>
                    <a:pt x="2602" y="2625"/>
                    <a:pt x="2602" y="2625"/>
                  </a:cubicBezTo>
                  <a:lnTo>
                    <a:pt x="2602" y="2625"/>
                  </a:lnTo>
                  <a:cubicBezTo>
                    <a:pt x="2579" y="2625"/>
                    <a:pt x="2579" y="2648"/>
                    <a:pt x="2579" y="2648"/>
                  </a:cubicBezTo>
                  <a:lnTo>
                    <a:pt x="2579" y="2648"/>
                  </a:lnTo>
                  <a:cubicBezTo>
                    <a:pt x="2579" y="2625"/>
                    <a:pt x="2602" y="2625"/>
                    <a:pt x="2602" y="2603"/>
                  </a:cubicBezTo>
                  <a:cubicBezTo>
                    <a:pt x="2602" y="2603"/>
                    <a:pt x="2625" y="2603"/>
                    <a:pt x="2625" y="2580"/>
                  </a:cubicBezTo>
                  <a:cubicBezTo>
                    <a:pt x="2625" y="2580"/>
                    <a:pt x="2625" y="2603"/>
                    <a:pt x="2625" y="2603"/>
                  </a:cubicBezTo>
                  <a:cubicBezTo>
                    <a:pt x="2648" y="2557"/>
                    <a:pt x="2671" y="2511"/>
                    <a:pt x="2693" y="2466"/>
                  </a:cubicBezTo>
                  <a:cubicBezTo>
                    <a:pt x="2693" y="2466"/>
                    <a:pt x="2693" y="2488"/>
                    <a:pt x="2693" y="2488"/>
                  </a:cubicBezTo>
                  <a:cubicBezTo>
                    <a:pt x="2716" y="2466"/>
                    <a:pt x="2716" y="2443"/>
                    <a:pt x="2739" y="2443"/>
                  </a:cubicBezTo>
                  <a:lnTo>
                    <a:pt x="2716" y="2443"/>
                  </a:lnTo>
                  <a:cubicBezTo>
                    <a:pt x="2785" y="2374"/>
                    <a:pt x="2830" y="2283"/>
                    <a:pt x="2899" y="2215"/>
                  </a:cubicBezTo>
                  <a:cubicBezTo>
                    <a:pt x="2944" y="2146"/>
                    <a:pt x="2990" y="2078"/>
                    <a:pt x="3013" y="2032"/>
                  </a:cubicBezTo>
                  <a:cubicBezTo>
                    <a:pt x="3081" y="1941"/>
                    <a:pt x="3127" y="1872"/>
                    <a:pt x="3173" y="1781"/>
                  </a:cubicBezTo>
                  <a:cubicBezTo>
                    <a:pt x="3196" y="1781"/>
                    <a:pt x="3241" y="1758"/>
                    <a:pt x="3287" y="1735"/>
                  </a:cubicBezTo>
                  <a:cubicBezTo>
                    <a:pt x="3310" y="1690"/>
                    <a:pt x="3355" y="1644"/>
                    <a:pt x="3378" y="1621"/>
                  </a:cubicBezTo>
                  <a:cubicBezTo>
                    <a:pt x="3401" y="1575"/>
                    <a:pt x="3424" y="1530"/>
                    <a:pt x="3469" y="1507"/>
                  </a:cubicBezTo>
                  <a:cubicBezTo>
                    <a:pt x="3515" y="1416"/>
                    <a:pt x="3561" y="1347"/>
                    <a:pt x="3629" y="1256"/>
                  </a:cubicBezTo>
                  <a:cubicBezTo>
                    <a:pt x="3721" y="1119"/>
                    <a:pt x="3835" y="982"/>
                    <a:pt x="3926" y="845"/>
                  </a:cubicBezTo>
                  <a:cubicBezTo>
                    <a:pt x="3926" y="845"/>
                    <a:pt x="3949" y="822"/>
                    <a:pt x="3949" y="822"/>
                  </a:cubicBezTo>
                  <a:lnTo>
                    <a:pt x="3949" y="799"/>
                  </a:lnTo>
                  <a:cubicBezTo>
                    <a:pt x="4017" y="731"/>
                    <a:pt x="4063" y="640"/>
                    <a:pt x="4131" y="571"/>
                  </a:cubicBezTo>
                  <a:cubicBezTo>
                    <a:pt x="4154" y="526"/>
                    <a:pt x="4200" y="480"/>
                    <a:pt x="4223" y="434"/>
                  </a:cubicBezTo>
                  <a:cubicBezTo>
                    <a:pt x="4246" y="411"/>
                    <a:pt x="4246" y="389"/>
                    <a:pt x="4268" y="366"/>
                  </a:cubicBezTo>
                  <a:cubicBezTo>
                    <a:pt x="4268" y="343"/>
                    <a:pt x="4291" y="343"/>
                    <a:pt x="4291" y="320"/>
                  </a:cubicBezTo>
                  <a:cubicBezTo>
                    <a:pt x="4314" y="297"/>
                    <a:pt x="4337" y="274"/>
                    <a:pt x="4337" y="229"/>
                  </a:cubicBezTo>
                  <a:cubicBezTo>
                    <a:pt x="4360" y="206"/>
                    <a:pt x="4360" y="206"/>
                    <a:pt x="4360" y="183"/>
                  </a:cubicBezTo>
                  <a:cubicBezTo>
                    <a:pt x="4360" y="137"/>
                    <a:pt x="4337" y="115"/>
                    <a:pt x="4337" y="92"/>
                  </a:cubicBezTo>
                  <a:cubicBezTo>
                    <a:pt x="4291" y="46"/>
                    <a:pt x="4246" y="1"/>
                    <a:pt x="417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15"/>
            <p:cNvSpPr/>
            <p:nvPr/>
          </p:nvSpPr>
          <p:spPr>
            <a:xfrm>
              <a:off x="7133650" y="1034025"/>
              <a:ext cx="51950" cy="80500"/>
            </a:xfrm>
            <a:custGeom>
              <a:avLst/>
              <a:gdLst/>
              <a:ahLst/>
              <a:cxnLst/>
              <a:rect l="l" t="t" r="r" b="b"/>
              <a:pathLst>
                <a:path w="2078" h="3220" extrusionOk="0">
                  <a:moveTo>
                    <a:pt x="2031" y="1"/>
                  </a:moveTo>
                  <a:cubicBezTo>
                    <a:pt x="2009" y="1"/>
                    <a:pt x="1986" y="24"/>
                    <a:pt x="1986" y="24"/>
                  </a:cubicBezTo>
                  <a:cubicBezTo>
                    <a:pt x="1963" y="92"/>
                    <a:pt x="1940" y="161"/>
                    <a:pt x="1917" y="229"/>
                  </a:cubicBezTo>
                  <a:cubicBezTo>
                    <a:pt x="1872" y="298"/>
                    <a:pt x="1849" y="366"/>
                    <a:pt x="1803" y="435"/>
                  </a:cubicBezTo>
                  <a:cubicBezTo>
                    <a:pt x="1780" y="503"/>
                    <a:pt x="1735" y="594"/>
                    <a:pt x="1689" y="663"/>
                  </a:cubicBezTo>
                  <a:cubicBezTo>
                    <a:pt x="1666" y="731"/>
                    <a:pt x="1621" y="800"/>
                    <a:pt x="1575" y="868"/>
                  </a:cubicBezTo>
                  <a:cubicBezTo>
                    <a:pt x="1552" y="937"/>
                    <a:pt x="1506" y="1005"/>
                    <a:pt x="1461" y="1074"/>
                  </a:cubicBezTo>
                  <a:cubicBezTo>
                    <a:pt x="1415" y="1142"/>
                    <a:pt x="1370" y="1211"/>
                    <a:pt x="1324" y="1256"/>
                  </a:cubicBezTo>
                  <a:cubicBezTo>
                    <a:pt x="1233" y="1393"/>
                    <a:pt x="1164" y="1530"/>
                    <a:pt x="1073" y="1644"/>
                  </a:cubicBezTo>
                  <a:cubicBezTo>
                    <a:pt x="1050" y="1690"/>
                    <a:pt x="1027" y="1736"/>
                    <a:pt x="981" y="1781"/>
                  </a:cubicBezTo>
                  <a:cubicBezTo>
                    <a:pt x="936" y="1827"/>
                    <a:pt x="913" y="1873"/>
                    <a:pt x="867" y="1918"/>
                  </a:cubicBezTo>
                  <a:lnTo>
                    <a:pt x="890" y="1918"/>
                  </a:lnTo>
                  <a:cubicBezTo>
                    <a:pt x="845" y="1964"/>
                    <a:pt x="822" y="2010"/>
                    <a:pt x="776" y="2078"/>
                  </a:cubicBezTo>
                  <a:cubicBezTo>
                    <a:pt x="776" y="2055"/>
                    <a:pt x="776" y="2055"/>
                    <a:pt x="776" y="2055"/>
                  </a:cubicBezTo>
                  <a:cubicBezTo>
                    <a:pt x="776" y="2078"/>
                    <a:pt x="753" y="2101"/>
                    <a:pt x="730" y="2124"/>
                  </a:cubicBezTo>
                  <a:cubicBezTo>
                    <a:pt x="753" y="2101"/>
                    <a:pt x="753" y="2101"/>
                    <a:pt x="753" y="2101"/>
                  </a:cubicBezTo>
                  <a:lnTo>
                    <a:pt x="753" y="2101"/>
                  </a:lnTo>
                  <a:cubicBezTo>
                    <a:pt x="639" y="2238"/>
                    <a:pt x="548" y="2375"/>
                    <a:pt x="434" y="2489"/>
                  </a:cubicBezTo>
                  <a:cubicBezTo>
                    <a:pt x="365" y="2580"/>
                    <a:pt x="320" y="2649"/>
                    <a:pt x="251" y="2717"/>
                  </a:cubicBezTo>
                  <a:cubicBezTo>
                    <a:pt x="183" y="2786"/>
                    <a:pt x="114" y="2877"/>
                    <a:pt x="68" y="2945"/>
                  </a:cubicBezTo>
                  <a:lnTo>
                    <a:pt x="91" y="2923"/>
                  </a:lnTo>
                  <a:lnTo>
                    <a:pt x="91" y="2923"/>
                  </a:lnTo>
                  <a:cubicBezTo>
                    <a:pt x="68" y="2946"/>
                    <a:pt x="45" y="2969"/>
                    <a:pt x="23" y="3014"/>
                  </a:cubicBezTo>
                  <a:cubicBezTo>
                    <a:pt x="23" y="3037"/>
                    <a:pt x="0" y="3059"/>
                    <a:pt x="0" y="3082"/>
                  </a:cubicBezTo>
                  <a:cubicBezTo>
                    <a:pt x="0" y="3128"/>
                    <a:pt x="23" y="3151"/>
                    <a:pt x="46" y="3196"/>
                  </a:cubicBezTo>
                  <a:cubicBezTo>
                    <a:pt x="91" y="3219"/>
                    <a:pt x="114" y="3219"/>
                    <a:pt x="160" y="3219"/>
                  </a:cubicBezTo>
                  <a:cubicBezTo>
                    <a:pt x="205" y="3219"/>
                    <a:pt x="251" y="3219"/>
                    <a:pt x="274" y="3174"/>
                  </a:cubicBezTo>
                  <a:cubicBezTo>
                    <a:pt x="297" y="3128"/>
                    <a:pt x="342" y="3105"/>
                    <a:pt x="388" y="3059"/>
                  </a:cubicBezTo>
                  <a:cubicBezTo>
                    <a:pt x="411" y="3014"/>
                    <a:pt x="457" y="2991"/>
                    <a:pt x="479" y="2945"/>
                  </a:cubicBezTo>
                  <a:cubicBezTo>
                    <a:pt x="571" y="2854"/>
                    <a:pt x="616" y="2763"/>
                    <a:pt x="685" y="2694"/>
                  </a:cubicBezTo>
                  <a:cubicBezTo>
                    <a:pt x="685" y="2671"/>
                    <a:pt x="685" y="2671"/>
                    <a:pt x="708" y="2671"/>
                  </a:cubicBezTo>
                  <a:lnTo>
                    <a:pt x="685" y="2671"/>
                  </a:lnTo>
                  <a:cubicBezTo>
                    <a:pt x="685" y="2671"/>
                    <a:pt x="708" y="2671"/>
                    <a:pt x="708" y="2649"/>
                  </a:cubicBezTo>
                  <a:cubicBezTo>
                    <a:pt x="708" y="2671"/>
                    <a:pt x="708" y="2671"/>
                    <a:pt x="708" y="2671"/>
                  </a:cubicBezTo>
                  <a:cubicBezTo>
                    <a:pt x="799" y="2534"/>
                    <a:pt x="913" y="2375"/>
                    <a:pt x="1004" y="2238"/>
                  </a:cubicBezTo>
                  <a:cubicBezTo>
                    <a:pt x="1050" y="2169"/>
                    <a:pt x="1096" y="2078"/>
                    <a:pt x="1141" y="2010"/>
                  </a:cubicBezTo>
                  <a:lnTo>
                    <a:pt x="1278" y="1758"/>
                  </a:lnTo>
                  <a:cubicBezTo>
                    <a:pt x="1324" y="1667"/>
                    <a:pt x="1370" y="1576"/>
                    <a:pt x="1415" y="1507"/>
                  </a:cubicBezTo>
                  <a:cubicBezTo>
                    <a:pt x="1438" y="1462"/>
                    <a:pt x="1461" y="1416"/>
                    <a:pt x="1484" y="1370"/>
                  </a:cubicBezTo>
                  <a:cubicBezTo>
                    <a:pt x="1506" y="1325"/>
                    <a:pt x="1529" y="1279"/>
                    <a:pt x="1552" y="1256"/>
                  </a:cubicBezTo>
                  <a:cubicBezTo>
                    <a:pt x="1575" y="1211"/>
                    <a:pt x="1598" y="1165"/>
                    <a:pt x="1621" y="1119"/>
                  </a:cubicBezTo>
                  <a:cubicBezTo>
                    <a:pt x="1643" y="1096"/>
                    <a:pt x="1666" y="1051"/>
                    <a:pt x="1666" y="1005"/>
                  </a:cubicBezTo>
                  <a:cubicBezTo>
                    <a:pt x="1712" y="891"/>
                    <a:pt x="1758" y="800"/>
                    <a:pt x="1780" y="708"/>
                  </a:cubicBezTo>
                  <a:cubicBezTo>
                    <a:pt x="1826" y="663"/>
                    <a:pt x="1849" y="594"/>
                    <a:pt x="1872" y="549"/>
                  </a:cubicBezTo>
                  <a:cubicBezTo>
                    <a:pt x="1895" y="503"/>
                    <a:pt x="1917" y="435"/>
                    <a:pt x="1940" y="389"/>
                  </a:cubicBezTo>
                  <a:cubicBezTo>
                    <a:pt x="1986" y="275"/>
                    <a:pt x="2031" y="183"/>
                    <a:pt x="2077" y="69"/>
                  </a:cubicBezTo>
                  <a:cubicBezTo>
                    <a:pt x="2077" y="47"/>
                    <a:pt x="2077" y="24"/>
                    <a:pt x="2054" y="24"/>
                  </a:cubicBezTo>
                  <a:cubicBezTo>
                    <a:pt x="2054" y="1"/>
                    <a:pt x="2031" y="1"/>
                    <a:pt x="203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15"/>
            <p:cNvSpPr/>
            <p:nvPr/>
          </p:nvSpPr>
          <p:spPr>
            <a:xfrm>
              <a:off x="6876850" y="972400"/>
              <a:ext cx="45100" cy="46100"/>
            </a:xfrm>
            <a:custGeom>
              <a:avLst/>
              <a:gdLst/>
              <a:ahLst/>
              <a:cxnLst/>
              <a:rect l="l" t="t" r="r" b="b"/>
              <a:pathLst>
                <a:path w="1804" h="1844" extrusionOk="0">
                  <a:moveTo>
                    <a:pt x="1233" y="1"/>
                  </a:moveTo>
                  <a:cubicBezTo>
                    <a:pt x="1210" y="1"/>
                    <a:pt x="1165" y="1"/>
                    <a:pt x="1142" y="24"/>
                  </a:cubicBezTo>
                  <a:cubicBezTo>
                    <a:pt x="1119" y="24"/>
                    <a:pt x="1096" y="46"/>
                    <a:pt x="1051" y="46"/>
                  </a:cubicBezTo>
                  <a:cubicBezTo>
                    <a:pt x="1005" y="92"/>
                    <a:pt x="959" y="138"/>
                    <a:pt x="891" y="161"/>
                  </a:cubicBezTo>
                  <a:cubicBezTo>
                    <a:pt x="868" y="206"/>
                    <a:pt x="822" y="252"/>
                    <a:pt x="777" y="275"/>
                  </a:cubicBezTo>
                  <a:cubicBezTo>
                    <a:pt x="708" y="343"/>
                    <a:pt x="640" y="412"/>
                    <a:pt x="571" y="480"/>
                  </a:cubicBezTo>
                  <a:cubicBezTo>
                    <a:pt x="480" y="571"/>
                    <a:pt x="389" y="640"/>
                    <a:pt x="297" y="731"/>
                  </a:cubicBezTo>
                  <a:cubicBezTo>
                    <a:pt x="252" y="777"/>
                    <a:pt x="229" y="822"/>
                    <a:pt x="183" y="845"/>
                  </a:cubicBezTo>
                  <a:cubicBezTo>
                    <a:pt x="160" y="868"/>
                    <a:pt x="138" y="891"/>
                    <a:pt x="115" y="914"/>
                  </a:cubicBezTo>
                  <a:cubicBezTo>
                    <a:pt x="92" y="914"/>
                    <a:pt x="92" y="937"/>
                    <a:pt x="92" y="937"/>
                  </a:cubicBezTo>
                  <a:cubicBezTo>
                    <a:pt x="69" y="959"/>
                    <a:pt x="46" y="982"/>
                    <a:pt x="23" y="1005"/>
                  </a:cubicBezTo>
                  <a:cubicBezTo>
                    <a:pt x="1" y="1028"/>
                    <a:pt x="1" y="1074"/>
                    <a:pt x="23" y="1119"/>
                  </a:cubicBezTo>
                  <a:cubicBezTo>
                    <a:pt x="23" y="1142"/>
                    <a:pt x="46" y="1165"/>
                    <a:pt x="69" y="1188"/>
                  </a:cubicBezTo>
                  <a:cubicBezTo>
                    <a:pt x="69" y="1210"/>
                    <a:pt x="92" y="1210"/>
                    <a:pt x="92" y="1210"/>
                  </a:cubicBezTo>
                  <a:cubicBezTo>
                    <a:pt x="92" y="1233"/>
                    <a:pt x="92" y="1233"/>
                    <a:pt x="92" y="1256"/>
                  </a:cubicBezTo>
                  <a:cubicBezTo>
                    <a:pt x="115" y="1302"/>
                    <a:pt x="138" y="1325"/>
                    <a:pt x="183" y="1347"/>
                  </a:cubicBezTo>
                  <a:lnTo>
                    <a:pt x="183" y="1370"/>
                  </a:lnTo>
                  <a:cubicBezTo>
                    <a:pt x="160" y="1416"/>
                    <a:pt x="183" y="1484"/>
                    <a:pt x="229" y="1530"/>
                  </a:cubicBezTo>
                  <a:cubicBezTo>
                    <a:pt x="229" y="1553"/>
                    <a:pt x="229" y="1599"/>
                    <a:pt x="229" y="1621"/>
                  </a:cubicBezTo>
                  <a:cubicBezTo>
                    <a:pt x="229" y="1644"/>
                    <a:pt x="252" y="1644"/>
                    <a:pt x="252" y="1667"/>
                  </a:cubicBezTo>
                  <a:cubicBezTo>
                    <a:pt x="275" y="1690"/>
                    <a:pt x="297" y="1713"/>
                    <a:pt x="320" y="1735"/>
                  </a:cubicBezTo>
                  <a:cubicBezTo>
                    <a:pt x="320" y="1735"/>
                    <a:pt x="343" y="1735"/>
                    <a:pt x="343" y="1758"/>
                  </a:cubicBezTo>
                  <a:cubicBezTo>
                    <a:pt x="366" y="1781"/>
                    <a:pt x="389" y="1804"/>
                    <a:pt x="411" y="1827"/>
                  </a:cubicBezTo>
                  <a:cubicBezTo>
                    <a:pt x="423" y="1838"/>
                    <a:pt x="440" y="1844"/>
                    <a:pt x="457" y="1844"/>
                  </a:cubicBezTo>
                  <a:cubicBezTo>
                    <a:pt x="474" y="1844"/>
                    <a:pt x="491" y="1838"/>
                    <a:pt x="503" y="1827"/>
                  </a:cubicBezTo>
                  <a:cubicBezTo>
                    <a:pt x="548" y="1804"/>
                    <a:pt x="571" y="1781"/>
                    <a:pt x="594" y="1758"/>
                  </a:cubicBezTo>
                  <a:lnTo>
                    <a:pt x="685" y="1690"/>
                  </a:lnTo>
                  <a:cubicBezTo>
                    <a:pt x="754" y="1644"/>
                    <a:pt x="822" y="1576"/>
                    <a:pt x="868" y="1530"/>
                  </a:cubicBezTo>
                  <a:cubicBezTo>
                    <a:pt x="1005" y="1416"/>
                    <a:pt x="1119" y="1325"/>
                    <a:pt x="1233" y="1210"/>
                  </a:cubicBezTo>
                  <a:cubicBezTo>
                    <a:pt x="1302" y="1165"/>
                    <a:pt x="1370" y="1119"/>
                    <a:pt x="1439" y="1074"/>
                  </a:cubicBezTo>
                  <a:cubicBezTo>
                    <a:pt x="1507" y="1028"/>
                    <a:pt x="1576" y="982"/>
                    <a:pt x="1644" y="937"/>
                  </a:cubicBezTo>
                  <a:cubicBezTo>
                    <a:pt x="1667" y="914"/>
                    <a:pt x="1690" y="891"/>
                    <a:pt x="1713" y="868"/>
                  </a:cubicBezTo>
                  <a:cubicBezTo>
                    <a:pt x="1735" y="845"/>
                    <a:pt x="1758" y="822"/>
                    <a:pt x="1781" y="822"/>
                  </a:cubicBezTo>
                  <a:cubicBezTo>
                    <a:pt x="1804" y="800"/>
                    <a:pt x="1804" y="754"/>
                    <a:pt x="1804" y="731"/>
                  </a:cubicBezTo>
                  <a:cubicBezTo>
                    <a:pt x="1781" y="708"/>
                    <a:pt x="1735" y="708"/>
                    <a:pt x="1713" y="708"/>
                  </a:cubicBezTo>
                  <a:cubicBezTo>
                    <a:pt x="1713" y="686"/>
                    <a:pt x="1690" y="663"/>
                    <a:pt x="1690" y="640"/>
                  </a:cubicBezTo>
                  <a:cubicBezTo>
                    <a:pt x="1644" y="571"/>
                    <a:pt x="1598" y="503"/>
                    <a:pt x="1576" y="412"/>
                  </a:cubicBezTo>
                  <a:cubicBezTo>
                    <a:pt x="1530" y="343"/>
                    <a:pt x="1507" y="252"/>
                    <a:pt x="1461" y="183"/>
                  </a:cubicBezTo>
                  <a:cubicBezTo>
                    <a:pt x="1439" y="161"/>
                    <a:pt x="1416" y="138"/>
                    <a:pt x="1416" y="115"/>
                  </a:cubicBezTo>
                  <a:cubicBezTo>
                    <a:pt x="1393" y="115"/>
                    <a:pt x="1393" y="92"/>
                    <a:pt x="1393" y="92"/>
                  </a:cubicBezTo>
                  <a:cubicBezTo>
                    <a:pt x="1370" y="69"/>
                    <a:pt x="1370" y="69"/>
                    <a:pt x="1347" y="46"/>
                  </a:cubicBezTo>
                  <a:cubicBezTo>
                    <a:pt x="1324" y="24"/>
                    <a:pt x="1302" y="1"/>
                    <a:pt x="127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15"/>
            <p:cNvSpPr/>
            <p:nvPr/>
          </p:nvSpPr>
          <p:spPr>
            <a:xfrm>
              <a:off x="6893975" y="1003800"/>
              <a:ext cx="37675" cy="29175"/>
            </a:xfrm>
            <a:custGeom>
              <a:avLst/>
              <a:gdLst/>
              <a:ahLst/>
              <a:cxnLst/>
              <a:rect l="l" t="t" r="r" b="b"/>
              <a:pathLst>
                <a:path w="1507" h="1167" extrusionOk="0">
                  <a:moveTo>
                    <a:pt x="1393" y="0"/>
                  </a:moveTo>
                  <a:cubicBezTo>
                    <a:pt x="1393" y="0"/>
                    <a:pt x="1370" y="0"/>
                    <a:pt x="1347" y="23"/>
                  </a:cubicBezTo>
                  <a:cubicBezTo>
                    <a:pt x="1324" y="23"/>
                    <a:pt x="1301" y="23"/>
                    <a:pt x="1279" y="46"/>
                  </a:cubicBezTo>
                  <a:cubicBezTo>
                    <a:pt x="1256" y="46"/>
                    <a:pt x="1233" y="69"/>
                    <a:pt x="1210" y="69"/>
                  </a:cubicBezTo>
                  <a:cubicBezTo>
                    <a:pt x="1164" y="114"/>
                    <a:pt x="1119" y="137"/>
                    <a:pt x="1050" y="183"/>
                  </a:cubicBezTo>
                  <a:cubicBezTo>
                    <a:pt x="982" y="228"/>
                    <a:pt x="913" y="274"/>
                    <a:pt x="845" y="343"/>
                  </a:cubicBezTo>
                  <a:cubicBezTo>
                    <a:pt x="799" y="365"/>
                    <a:pt x="754" y="388"/>
                    <a:pt x="731" y="411"/>
                  </a:cubicBezTo>
                  <a:cubicBezTo>
                    <a:pt x="685" y="434"/>
                    <a:pt x="639" y="479"/>
                    <a:pt x="594" y="502"/>
                  </a:cubicBezTo>
                  <a:cubicBezTo>
                    <a:pt x="548" y="525"/>
                    <a:pt x="503" y="571"/>
                    <a:pt x="457" y="594"/>
                  </a:cubicBezTo>
                  <a:cubicBezTo>
                    <a:pt x="366" y="662"/>
                    <a:pt x="274" y="731"/>
                    <a:pt x="206" y="799"/>
                  </a:cubicBezTo>
                  <a:cubicBezTo>
                    <a:pt x="160" y="822"/>
                    <a:pt x="137" y="845"/>
                    <a:pt x="115" y="868"/>
                  </a:cubicBezTo>
                  <a:cubicBezTo>
                    <a:pt x="92" y="890"/>
                    <a:pt x="69" y="913"/>
                    <a:pt x="46" y="936"/>
                  </a:cubicBezTo>
                  <a:cubicBezTo>
                    <a:pt x="0" y="982"/>
                    <a:pt x="0" y="1050"/>
                    <a:pt x="23" y="1096"/>
                  </a:cubicBezTo>
                  <a:cubicBezTo>
                    <a:pt x="46" y="1096"/>
                    <a:pt x="46" y="1119"/>
                    <a:pt x="69" y="1119"/>
                  </a:cubicBezTo>
                  <a:cubicBezTo>
                    <a:pt x="97" y="1147"/>
                    <a:pt x="134" y="1166"/>
                    <a:pt x="169" y="1166"/>
                  </a:cubicBezTo>
                  <a:cubicBezTo>
                    <a:pt x="190" y="1166"/>
                    <a:pt x="211" y="1159"/>
                    <a:pt x="229" y="1141"/>
                  </a:cubicBezTo>
                  <a:cubicBezTo>
                    <a:pt x="297" y="1119"/>
                    <a:pt x="343" y="1073"/>
                    <a:pt x="388" y="1027"/>
                  </a:cubicBezTo>
                  <a:cubicBezTo>
                    <a:pt x="434" y="982"/>
                    <a:pt x="480" y="959"/>
                    <a:pt x="503" y="913"/>
                  </a:cubicBezTo>
                  <a:cubicBezTo>
                    <a:pt x="594" y="845"/>
                    <a:pt x="685" y="776"/>
                    <a:pt x="776" y="708"/>
                  </a:cubicBezTo>
                  <a:cubicBezTo>
                    <a:pt x="868" y="616"/>
                    <a:pt x="982" y="548"/>
                    <a:pt x="1096" y="457"/>
                  </a:cubicBezTo>
                  <a:cubicBezTo>
                    <a:pt x="1164" y="411"/>
                    <a:pt x="1210" y="365"/>
                    <a:pt x="1279" y="343"/>
                  </a:cubicBezTo>
                  <a:cubicBezTo>
                    <a:pt x="1324" y="320"/>
                    <a:pt x="1347" y="297"/>
                    <a:pt x="1370" y="274"/>
                  </a:cubicBezTo>
                  <a:cubicBezTo>
                    <a:pt x="1393" y="274"/>
                    <a:pt x="1393" y="274"/>
                    <a:pt x="1416" y="251"/>
                  </a:cubicBezTo>
                  <a:cubicBezTo>
                    <a:pt x="1416" y="251"/>
                    <a:pt x="1438" y="251"/>
                    <a:pt x="1438" y="228"/>
                  </a:cubicBezTo>
                  <a:cubicBezTo>
                    <a:pt x="1484" y="206"/>
                    <a:pt x="1507" y="137"/>
                    <a:pt x="1507" y="91"/>
                  </a:cubicBezTo>
                  <a:cubicBezTo>
                    <a:pt x="1507" y="69"/>
                    <a:pt x="1507" y="46"/>
                    <a:pt x="1484" y="23"/>
                  </a:cubicBezTo>
                  <a:cubicBezTo>
                    <a:pt x="1484" y="23"/>
                    <a:pt x="1461" y="0"/>
                    <a:pt x="14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15"/>
            <p:cNvSpPr/>
            <p:nvPr/>
          </p:nvSpPr>
          <p:spPr>
            <a:xfrm>
              <a:off x="7174150" y="818325"/>
              <a:ext cx="81050" cy="38350"/>
            </a:xfrm>
            <a:custGeom>
              <a:avLst/>
              <a:gdLst/>
              <a:ahLst/>
              <a:cxnLst/>
              <a:rect l="l" t="t" r="r" b="b"/>
              <a:pathLst>
                <a:path w="3242" h="1534" extrusionOk="0">
                  <a:moveTo>
                    <a:pt x="2032" y="1"/>
                  </a:moveTo>
                  <a:cubicBezTo>
                    <a:pt x="1941" y="1"/>
                    <a:pt x="1849" y="24"/>
                    <a:pt x="1781" y="24"/>
                  </a:cubicBezTo>
                  <a:cubicBezTo>
                    <a:pt x="1667" y="47"/>
                    <a:pt x="1553" y="47"/>
                    <a:pt x="1439" y="92"/>
                  </a:cubicBezTo>
                  <a:cubicBezTo>
                    <a:pt x="1347" y="115"/>
                    <a:pt x="1256" y="138"/>
                    <a:pt x="1142" y="161"/>
                  </a:cubicBezTo>
                  <a:cubicBezTo>
                    <a:pt x="1051" y="206"/>
                    <a:pt x="936" y="252"/>
                    <a:pt x="845" y="298"/>
                  </a:cubicBezTo>
                  <a:cubicBezTo>
                    <a:pt x="754" y="343"/>
                    <a:pt x="640" y="389"/>
                    <a:pt x="548" y="457"/>
                  </a:cubicBezTo>
                  <a:cubicBezTo>
                    <a:pt x="457" y="503"/>
                    <a:pt x="389" y="549"/>
                    <a:pt x="297" y="594"/>
                  </a:cubicBezTo>
                  <a:cubicBezTo>
                    <a:pt x="252" y="640"/>
                    <a:pt x="206" y="663"/>
                    <a:pt x="160" y="686"/>
                  </a:cubicBezTo>
                  <a:cubicBezTo>
                    <a:pt x="138" y="709"/>
                    <a:pt x="115" y="731"/>
                    <a:pt x="92" y="754"/>
                  </a:cubicBezTo>
                  <a:cubicBezTo>
                    <a:pt x="69" y="754"/>
                    <a:pt x="46" y="800"/>
                    <a:pt x="46" y="823"/>
                  </a:cubicBezTo>
                  <a:cubicBezTo>
                    <a:pt x="23" y="845"/>
                    <a:pt x="1" y="868"/>
                    <a:pt x="1" y="914"/>
                  </a:cubicBezTo>
                  <a:cubicBezTo>
                    <a:pt x="1" y="960"/>
                    <a:pt x="23" y="1005"/>
                    <a:pt x="69" y="1051"/>
                  </a:cubicBezTo>
                  <a:cubicBezTo>
                    <a:pt x="92" y="1074"/>
                    <a:pt x="138" y="1097"/>
                    <a:pt x="183" y="1097"/>
                  </a:cubicBezTo>
                  <a:cubicBezTo>
                    <a:pt x="229" y="1119"/>
                    <a:pt x="275" y="1165"/>
                    <a:pt x="320" y="1188"/>
                  </a:cubicBezTo>
                  <a:cubicBezTo>
                    <a:pt x="343" y="1188"/>
                    <a:pt x="366" y="1211"/>
                    <a:pt x="389" y="1233"/>
                  </a:cubicBezTo>
                  <a:cubicBezTo>
                    <a:pt x="366" y="1233"/>
                    <a:pt x="366" y="1211"/>
                    <a:pt x="343" y="1211"/>
                  </a:cubicBezTo>
                  <a:lnTo>
                    <a:pt x="343" y="1211"/>
                  </a:lnTo>
                  <a:cubicBezTo>
                    <a:pt x="411" y="1256"/>
                    <a:pt x="480" y="1302"/>
                    <a:pt x="548" y="1370"/>
                  </a:cubicBezTo>
                  <a:cubicBezTo>
                    <a:pt x="571" y="1416"/>
                    <a:pt x="617" y="1462"/>
                    <a:pt x="663" y="1507"/>
                  </a:cubicBezTo>
                  <a:cubicBezTo>
                    <a:pt x="691" y="1527"/>
                    <a:pt x="724" y="1534"/>
                    <a:pt x="756" y="1534"/>
                  </a:cubicBezTo>
                  <a:cubicBezTo>
                    <a:pt x="800" y="1534"/>
                    <a:pt x="842" y="1521"/>
                    <a:pt x="868" y="1507"/>
                  </a:cubicBezTo>
                  <a:cubicBezTo>
                    <a:pt x="914" y="1485"/>
                    <a:pt x="936" y="1462"/>
                    <a:pt x="959" y="1439"/>
                  </a:cubicBezTo>
                  <a:cubicBezTo>
                    <a:pt x="982" y="1416"/>
                    <a:pt x="1028" y="1393"/>
                    <a:pt x="1051" y="1370"/>
                  </a:cubicBezTo>
                  <a:lnTo>
                    <a:pt x="1142" y="1279"/>
                  </a:lnTo>
                  <a:cubicBezTo>
                    <a:pt x="1210" y="1233"/>
                    <a:pt x="1279" y="1188"/>
                    <a:pt x="1347" y="1142"/>
                  </a:cubicBezTo>
                  <a:cubicBezTo>
                    <a:pt x="1416" y="1074"/>
                    <a:pt x="1507" y="1028"/>
                    <a:pt x="1598" y="960"/>
                  </a:cubicBezTo>
                  <a:cubicBezTo>
                    <a:pt x="1758" y="868"/>
                    <a:pt x="1941" y="777"/>
                    <a:pt x="2123" y="686"/>
                  </a:cubicBezTo>
                  <a:cubicBezTo>
                    <a:pt x="2260" y="640"/>
                    <a:pt x="2397" y="594"/>
                    <a:pt x="2534" y="549"/>
                  </a:cubicBezTo>
                  <a:lnTo>
                    <a:pt x="2785" y="549"/>
                  </a:lnTo>
                  <a:cubicBezTo>
                    <a:pt x="2854" y="572"/>
                    <a:pt x="2899" y="572"/>
                    <a:pt x="2968" y="594"/>
                  </a:cubicBezTo>
                  <a:cubicBezTo>
                    <a:pt x="2991" y="617"/>
                    <a:pt x="3014" y="617"/>
                    <a:pt x="3059" y="640"/>
                  </a:cubicBezTo>
                  <a:cubicBezTo>
                    <a:pt x="3074" y="640"/>
                    <a:pt x="3090" y="650"/>
                    <a:pt x="3105" y="650"/>
                  </a:cubicBezTo>
                  <a:cubicBezTo>
                    <a:pt x="3112" y="650"/>
                    <a:pt x="3120" y="648"/>
                    <a:pt x="3128" y="640"/>
                  </a:cubicBezTo>
                  <a:cubicBezTo>
                    <a:pt x="3173" y="640"/>
                    <a:pt x="3196" y="617"/>
                    <a:pt x="3196" y="594"/>
                  </a:cubicBezTo>
                  <a:cubicBezTo>
                    <a:pt x="3242" y="526"/>
                    <a:pt x="3219" y="457"/>
                    <a:pt x="3150" y="435"/>
                  </a:cubicBezTo>
                  <a:cubicBezTo>
                    <a:pt x="3105" y="412"/>
                    <a:pt x="3059" y="389"/>
                    <a:pt x="2991" y="366"/>
                  </a:cubicBezTo>
                  <a:cubicBezTo>
                    <a:pt x="2968" y="343"/>
                    <a:pt x="2922" y="343"/>
                    <a:pt x="2877" y="343"/>
                  </a:cubicBezTo>
                  <a:cubicBezTo>
                    <a:pt x="2877" y="275"/>
                    <a:pt x="2831" y="229"/>
                    <a:pt x="2785" y="229"/>
                  </a:cubicBezTo>
                  <a:cubicBezTo>
                    <a:pt x="2717" y="206"/>
                    <a:pt x="2648" y="206"/>
                    <a:pt x="2580" y="184"/>
                  </a:cubicBezTo>
                  <a:lnTo>
                    <a:pt x="2443" y="184"/>
                  </a:lnTo>
                  <a:cubicBezTo>
                    <a:pt x="2443" y="115"/>
                    <a:pt x="2374" y="47"/>
                    <a:pt x="2306" y="24"/>
                  </a:cubicBezTo>
                  <a:cubicBezTo>
                    <a:pt x="2260" y="24"/>
                    <a:pt x="2215" y="1"/>
                    <a:pt x="21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15"/>
            <p:cNvSpPr/>
            <p:nvPr/>
          </p:nvSpPr>
          <p:spPr>
            <a:xfrm>
              <a:off x="7208950" y="824050"/>
              <a:ext cx="29700" cy="8375"/>
            </a:xfrm>
            <a:custGeom>
              <a:avLst/>
              <a:gdLst/>
              <a:ahLst/>
              <a:cxnLst/>
              <a:rect l="l" t="t" r="r" b="b"/>
              <a:pathLst>
                <a:path w="1188" h="335" extrusionOk="0">
                  <a:moveTo>
                    <a:pt x="686" y="0"/>
                  </a:moveTo>
                  <a:cubicBezTo>
                    <a:pt x="617" y="0"/>
                    <a:pt x="549" y="23"/>
                    <a:pt x="503" y="46"/>
                  </a:cubicBezTo>
                  <a:cubicBezTo>
                    <a:pt x="389" y="69"/>
                    <a:pt x="298" y="91"/>
                    <a:pt x="206" y="137"/>
                  </a:cubicBezTo>
                  <a:cubicBezTo>
                    <a:pt x="161" y="160"/>
                    <a:pt x="92" y="206"/>
                    <a:pt x="47" y="228"/>
                  </a:cubicBezTo>
                  <a:cubicBezTo>
                    <a:pt x="1" y="251"/>
                    <a:pt x="1" y="274"/>
                    <a:pt x="24" y="297"/>
                  </a:cubicBezTo>
                  <a:cubicBezTo>
                    <a:pt x="24" y="324"/>
                    <a:pt x="39" y="335"/>
                    <a:pt x="57" y="335"/>
                  </a:cubicBezTo>
                  <a:cubicBezTo>
                    <a:pt x="69" y="335"/>
                    <a:pt x="83" y="329"/>
                    <a:pt x="92" y="320"/>
                  </a:cubicBezTo>
                  <a:cubicBezTo>
                    <a:pt x="161" y="297"/>
                    <a:pt x="206" y="274"/>
                    <a:pt x="275" y="251"/>
                  </a:cubicBezTo>
                  <a:lnTo>
                    <a:pt x="252" y="251"/>
                  </a:lnTo>
                  <a:cubicBezTo>
                    <a:pt x="321" y="228"/>
                    <a:pt x="389" y="206"/>
                    <a:pt x="457" y="183"/>
                  </a:cubicBezTo>
                  <a:cubicBezTo>
                    <a:pt x="549" y="160"/>
                    <a:pt x="617" y="137"/>
                    <a:pt x="686" y="114"/>
                  </a:cubicBezTo>
                  <a:lnTo>
                    <a:pt x="914" y="114"/>
                  </a:lnTo>
                  <a:cubicBezTo>
                    <a:pt x="937" y="114"/>
                    <a:pt x="960" y="114"/>
                    <a:pt x="982" y="137"/>
                  </a:cubicBezTo>
                  <a:cubicBezTo>
                    <a:pt x="1028" y="137"/>
                    <a:pt x="1051" y="137"/>
                    <a:pt x="1074" y="160"/>
                  </a:cubicBezTo>
                  <a:lnTo>
                    <a:pt x="1142" y="160"/>
                  </a:lnTo>
                  <a:cubicBezTo>
                    <a:pt x="1142" y="160"/>
                    <a:pt x="1165" y="160"/>
                    <a:pt x="1165" y="137"/>
                  </a:cubicBezTo>
                  <a:cubicBezTo>
                    <a:pt x="1188" y="114"/>
                    <a:pt x="1188" y="114"/>
                    <a:pt x="1165" y="91"/>
                  </a:cubicBezTo>
                  <a:cubicBezTo>
                    <a:pt x="1165" y="69"/>
                    <a:pt x="1165" y="69"/>
                    <a:pt x="1142" y="46"/>
                  </a:cubicBezTo>
                  <a:cubicBezTo>
                    <a:pt x="1097" y="46"/>
                    <a:pt x="1074" y="23"/>
                    <a:pt x="1028"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15"/>
            <p:cNvSpPr/>
            <p:nvPr/>
          </p:nvSpPr>
          <p:spPr>
            <a:xfrm>
              <a:off x="7206675" y="840025"/>
              <a:ext cx="40550" cy="22650"/>
            </a:xfrm>
            <a:custGeom>
              <a:avLst/>
              <a:gdLst/>
              <a:ahLst/>
              <a:cxnLst/>
              <a:rect l="l" t="t" r="r" b="b"/>
              <a:pathLst>
                <a:path w="1622" h="906" extrusionOk="0">
                  <a:moveTo>
                    <a:pt x="1553" y="0"/>
                  </a:moveTo>
                  <a:cubicBezTo>
                    <a:pt x="1439" y="23"/>
                    <a:pt x="1302" y="69"/>
                    <a:pt x="1165" y="114"/>
                  </a:cubicBezTo>
                  <a:cubicBezTo>
                    <a:pt x="1028" y="160"/>
                    <a:pt x="891" y="206"/>
                    <a:pt x="754" y="274"/>
                  </a:cubicBezTo>
                  <a:cubicBezTo>
                    <a:pt x="617" y="343"/>
                    <a:pt x="503" y="411"/>
                    <a:pt x="366" y="480"/>
                  </a:cubicBezTo>
                  <a:cubicBezTo>
                    <a:pt x="320" y="502"/>
                    <a:pt x="252" y="548"/>
                    <a:pt x="206" y="571"/>
                  </a:cubicBezTo>
                  <a:cubicBezTo>
                    <a:pt x="160" y="594"/>
                    <a:pt x="138" y="617"/>
                    <a:pt x="115" y="639"/>
                  </a:cubicBezTo>
                  <a:cubicBezTo>
                    <a:pt x="92" y="639"/>
                    <a:pt x="69" y="662"/>
                    <a:pt x="69" y="685"/>
                  </a:cubicBezTo>
                  <a:cubicBezTo>
                    <a:pt x="46" y="685"/>
                    <a:pt x="23" y="731"/>
                    <a:pt x="1" y="754"/>
                  </a:cubicBezTo>
                  <a:cubicBezTo>
                    <a:pt x="1" y="754"/>
                    <a:pt x="1" y="776"/>
                    <a:pt x="1" y="799"/>
                  </a:cubicBezTo>
                  <a:cubicBezTo>
                    <a:pt x="1" y="822"/>
                    <a:pt x="1" y="868"/>
                    <a:pt x="23" y="890"/>
                  </a:cubicBezTo>
                  <a:cubicBezTo>
                    <a:pt x="42" y="900"/>
                    <a:pt x="65" y="905"/>
                    <a:pt x="89" y="905"/>
                  </a:cubicBezTo>
                  <a:cubicBezTo>
                    <a:pt x="122" y="905"/>
                    <a:pt x="157" y="894"/>
                    <a:pt x="183" y="868"/>
                  </a:cubicBezTo>
                  <a:cubicBezTo>
                    <a:pt x="206" y="845"/>
                    <a:pt x="252" y="822"/>
                    <a:pt x="275" y="799"/>
                  </a:cubicBezTo>
                  <a:cubicBezTo>
                    <a:pt x="297" y="776"/>
                    <a:pt x="320" y="754"/>
                    <a:pt x="343" y="731"/>
                  </a:cubicBezTo>
                  <a:cubicBezTo>
                    <a:pt x="457" y="639"/>
                    <a:pt x="594" y="571"/>
                    <a:pt x="731" y="480"/>
                  </a:cubicBezTo>
                  <a:cubicBezTo>
                    <a:pt x="800" y="434"/>
                    <a:pt x="868" y="388"/>
                    <a:pt x="936" y="343"/>
                  </a:cubicBezTo>
                  <a:cubicBezTo>
                    <a:pt x="1005" y="320"/>
                    <a:pt x="1073" y="274"/>
                    <a:pt x="1142" y="251"/>
                  </a:cubicBezTo>
                  <a:cubicBezTo>
                    <a:pt x="1188" y="229"/>
                    <a:pt x="1210" y="229"/>
                    <a:pt x="1233" y="206"/>
                  </a:cubicBezTo>
                  <a:cubicBezTo>
                    <a:pt x="1302" y="183"/>
                    <a:pt x="1347" y="160"/>
                    <a:pt x="1416" y="137"/>
                  </a:cubicBezTo>
                  <a:cubicBezTo>
                    <a:pt x="1461" y="114"/>
                    <a:pt x="1530" y="114"/>
                    <a:pt x="1576" y="92"/>
                  </a:cubicBezTo>
                  <a:cubicBezTo>
                    <a:pt x="1621" y="92"/>
                    <a:pt x="1621" y="46"/>
                    <a:pt x="1621" y="23"/>
                  </a:cubicBezTo>
                  <a:cubicBezTo>
                    <a:pt x="1621" y="0"/>
                    <a:pt x="1598" y="0"/>
                    <a:pt x="157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15"/>
            <p:cNvSpPr/>
            <p:nvPr/>
          </p:nvSpPr>
          <p:spPr>
            <a:xfrm>
              <a:off x="6840900" y="1036300"/>
              <a:ext cx="42250" cy="41725"/>
            </a:xfrm>
            <a:custGeom>
              <a:avLst/>
              <a:gdLst/>
              <a:ahLst/>
              <a:cxnLst/>
              <a:rect l="l" t="t" r="r" b="b"/>
              <a:pathLst>
                <a:path w="1690" h="1669" extrusionOk="0">
                  <a:moveTo>
                    <a:pt x="840" y="0"/>
                  </a:moveTo>
                  <a:cubicBezTo>
                    <a:pt x="827" y="0"/>
                    <a:pt x="813" y="1"/>
                    <a:pt x="800" y="1"/>
                  </a:cubicBezTo>
                  <a:cubicBezTo>
                    <a:pt x="343" y="24"/>
                    <a:pt x="1" y="412"/>
                    <a:pt x="23" y="869"/>
                  </a:cubicBezTo>
                  <a:cubicBezTo>
                    <a:pt x="46" y="1311"/>
                    <a:pt x="412" y="1668"/>
                    <a:pt x="850" y="1668"/>
                  </a:cubicBezTo>
                  <a:cubicBezTo>
                    <a:pt x="864" y="1668"/>
                    <a:pt x="877" y="1668"/>
                    <a:pt x="891" y="1667"/>
                  </a:cubicBezTo>
                  <a:cubicBezTo>
                    <a:pt x="1347" y="1645"/>
                    <a:pt x="1690" y="1257"/>
                    <a:pt x="1667" y="800"/>
                  </a:cubicBezTo>
                  <a:cubicBezTo>
                    <a:pt x="1645" y="357"/>
                    <a:pt x="1279" y="0"/>
                    <a:pt x="8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15"/>
            <p:cNvSpPr/>
            <p:nvPr/>
          </p:nvSpPr>
          <p:spPr>
            <a:xfrm>
              <a:off x="6834625" y="1100200"/>
              <a:ext cx="42825" cy="41725"/>
            </a:xfrm>
            <a:custGeom>
              <a:avLst/>
              <a:gdLst/>
              <a:ahLst/>
              <a:cxnLst/>
              <a:rect l="l" t="t" r="r" b="b"/>
              <a:pathLst>
                <a:path w="1713" h="1669" extrusionOk="0">
                  <a:moveTo>
                    <a:pt x="863" y="1"/>
                  </a:moveTo>
                  <a:cubicBezTo>
                    <a:pt x="849" y="1"/>
                    <a:pt x="836" y="1"/>
                    <a:pt x="822" y="2"/>
                  </a:cubicBezTo>
                  <a:cubicBezTo>
                    <a:pt x="366" y="24"/>
                    <a:pt x="1" y="412"/>
                    <a:pt x="23" y="869"/>
                  </a:cubicBezTo>
                  <a:cubicBezTo>
                    <a:pt x="46" y="1312"/>
                    <a:pt x="411" y="1669"/>
                    <a:pt x="850" y="1669"/>
                  </a:cubicBezTo>
                  <a:cubicBezTo>
                    <a:pt x="864" y="1669"/>
                    <a:pt x="877" y="1669"/>
                    <a:pt x="891" y="1668"/>
                  </a:cubicBezTo>
                  <a:cubicBezTo>
                    <a:pt x="1347" y="1645"/>
                    <a:pt x="1712" y="1257"/>
                    <a:pt x="1690" y="800"/>
                  </a:cubicBezTo>
                  <a:cubicBezTo>
                    <a:pt x="1667" y="358"/>
                    <a:pt x="1302" y="1"/>
                    <a:pt x="8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15"/>
            <p:cNvSpPr/>
            <p:nvPr/>
          </p:nvSpPr>
          <p:spPr>
            <a:xfrm>
              <a:off x="6903675" y="1109325"/>
              <a:ext cx="42250" cy="41750"/>
            </a:xfrm>
            <a:custGeom>
              <a:avLst/>
              <a:gdLst/>
              <a:ahLst/>
              <a:cxnLst/>
              <a:rect l="l" t="t" r="r" b="b"/>
              <a:pathLst>
                <a:path w="1690" h="1670" extrusionOk="0">
                  <a:moveTo>
                    <a:pt x="840" y="1"/>
                  </a:moveTo>
                  <a:cubicBezTo>
                    <a:pt x="826" y="1"/>
                    <a:pt x="813" y="1"/>
                    <a:pt x="799" y="2"/>
                  </a:cubicBezTo>
                  <a:cubicBezTo>
                    <a:pt x="343" y="25"/>
                    <a:pt x="0" y="413"/>
                    <a:pt x="23" y="869"/>
                  </a:cubicBezTo>
                  <a:cubicBezTo>
                    <a:pt x="45" y="1312"/>
                    <a:pt x="411" y="1669"/>
                    <a:pt x="850" y="1669"/>
                  </a:cubicBezTo>
                  <a:cubicBezTo>
                    <a:pt x="863" y="1669"/>
                    <a:pt x="877" y="1669"/>
                    <a:pt x="891" y="1668"/>
                  </a:cubicBezTo>
                  <a:cubicBezTo>
                    <a:pt x="1347" y="1645"/>
                    <a:pt x="1689" y="1257"/>
                    <a:pt x="1667" y="801"/>
                  </a:cubicBezTo>
                  <a:cubicBezTo>
                    <a:pt x="1645" y="358"/>
                    <a:pt x="1279" y="1"/>
                    <a:pt x="8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15"/>
            <p:cNvSpPr/>
            <p:nvPr/>
          </p:nvSpPr>
          <p:spPr>
            <a:xfrm>
              <a:off x="6923075" y="1173850"/>
              <a:ext cx="41675" cy="41100"/>
            </a:xfrm>
            <a:custGeom>
              <a:avLst/>
              <a:gdLst/>
              <a:ahLst/>
              <a:cxnLst/>
              <a:rect l="l" t="t" r="r" b="b"/>
              <a:pathLst>
                <a:path w="1667" h="1644" extrusionOk="0">
                  <a:moveTo>
                    <a:pt x="799" y="0"/>
                  </a:moveTo>
                  <a:cubicBezTo>
                    <a:pt x="343" y="23"/>
                    <a:pt x="0" y="411"/>
                    <a:pt x="23" y="867"/>
                  </a:cubicBezTo>
                  <a:cubicBezTo>
                    <a:pt x="23" y="1255"/>
                    <a:pt x="320" y="1575"/>
                    <a:pt x="708" y="1643"/>
                  </a:cubicBezTo>
                  <a:cubicBezTo>
                    <a:pt x="982" y="1415"/>
                    <a:pt x="1302" y="1210"/>
                    <a:pt x="1621" y="1027"/>
                  </a:cubicBezTo>
                  <a:lnTo>
                    <a:pt x="1644" y="1027"/>
                  </a:lnTo>
                  <a:cubicBezTo>
                    <a:pt x="1667" y="959"/>
                    <a:pt x="1667" y="867"/>
                    <a:pt x="1667" y="776"/>
                  </a:cubicBezTo>
                  <a:cubicBezTo>
                    <a:pt x="1644" y="342"/>
                    <a:pt x="1279" y="0"/>
                    <a:pt x="8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15"/>
            <p:cNvSpPr/>
            <p:nvPr/>
          </p:nvSpPr>
          <p:spPr>
            <a:xfrm>
              <a:off x="6852875" y="1174950"/>
              <a:ext cx="42250" cy="41175"/>
            </a:xfrm>
            <a:custGeom>
              <a:avLst/>
              <a:gdLst/>
              <a:ahLst/>
              <a:cxnLst/>
              <a:rect l="l" t="t" r="r" b="b"/>
              <a:pathLst>
                <a:path w="1690" h="1647" extrusionOk="0">
                  <a:moveTo>
                    <a:pt x="845" y="1"/>
                  </a:moveTo>
                  <a:cubicBezTo>
                    <a:pt x="830" y="1"/>
                    <a:pt x="815" y="1"/>
                    <a:pt x="800" y="2"/>
                  </a:cubicBezTo>
                  <a:cubicBezTo>
                    <a:pt x="343" y="25"/>
                    <a:pt x="1" y="413"/>
                    <a:pt x="24" y="869"/>
                  </a:cubicBezTo>
                  <a:cubicBezTo>
                    <a:pt x="46" y="1311"/>
                    <a:pt x="410" y="1646"/>
                    <a:pt x="848" y="1646"/>
                  </a:cubicBezTo>
                  <a:cubicBezTo>
                    <a:pt x="862" y="1646"/>
                    <a:pt x="877" y="1646"/>
                    <a:pt x="891" y="1645"/>
                  </a:cubicBezTo>
                  <a:cubicBezTo>
                    <a:pt x="1348" y="1645"/>
                    <a:pt x="1690" y="1234"/>
                    <a:pt x="1667" y="778"/>
                  </a:cubicBezTo>
                  <a:cubicBezTo>
                    <a:pt x="1667" y="336"/>
                    <a:pt x="1303" y="1"/>
                    <a:pt x="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15"/>
            <p:cNvSpPr/>
            <p:nvPr/>
          </p:nvSpPr>
          <p:spPr>
            <a:xfrm>
              <a:off x="6755875" y="1106475"/>
              <a:ext cx="42825" cy="41175"/>
            </a:xfrm>
            <a:custGeom>
              <a:avLst/>
              <a:gdLst/>
              <a:ahLst/>
              <a:cxnLst/>
              <a:rect l="l" t="t" r="r" b="b"/>
              <a:pathLst>
                <a:path w="1713" h="1647" extrusionOk="0">
                  <a:moveTo>
                    <a:pt x="865" y="1"/>
                  </a:moveTo>
                  <a:cubicBezTo>
                    <a:pt x="851" y="1"/>
                    <a:pt x="837" y="1"/>
                    <a:pt x="822" y="2"/>
                  </a:cubicBezTo>
                  <a:cubicBezTo>
                    <a:pt x="366" y="25"/>
                    <a:pt x="1" y="413"/>
                    <a:pt x="23" y="869"/>
                  </a:cubicBezTo>
                  <a:cubicBezTo>
                    <a:pt x="46" y="1311"/>
                    <a:pt x="410" y="1646"/>
                    <a:pt x="848" y="1646"/>
                  </a:cubicBezTo>
                  <a:cubicBezTo>
                    <a:pt x="862" y="1646"/>
                    <a:pt x="876" y="1646"/>
                    <a:pt x="891" y="1645"/>
                  </a:cubicBezTo>
                  <a:cubicBezTo>
                    <a:pt x="1347" y="1622"/>
                    <a:pt x="1713" y="1234"/>
                    <a:pt x="1690" y="778"/>
                  </a:cubicBezTo>
                  <a:cubicBezTo>
                    <a:pt x="1668" y="336"/>
                    <a:pt x="1303"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15"/>
            <p:cNvSpPr/>
            <p:nvPr/>
          </p:nvSpPr>
          <p:spPr>
            <a:xfrm>
              <a:off x="6767850" y="1170950"/>
              <a:ext cx="42825" cy="41750"/>
            </a:xfrm>
            <a:custGeom>
              <a:avLst/>
              <a:gdLst/>
              <a:ahLst/>
              <a:cxnLst/>
              <a:rect l="l" t="t" r="r" b="b"/>
              <a:pathLst>
                <a:path w="1713" h="1670" extrusionOk="0">
                  <a:moveTo>
                    <a:pt x="863" y="1"/>
                  </a:moveTo>
                  <a:cubicBezTo>
                    <a:pt x="850" y="1"/>
                    <a:pt x="836" y="1"/>
                    <a:pt x="823" y="2"/>
                  </a:cubicBezTo>
                  <a:cubicBezTo>
                    <a:pt x="366" y="25"/>
                    <a:pt x="1" y="413"/>
                    <a:pt x="24" y="869"/>
                  </a:cubicBezTo>
                  <a:cubicBezTo>
                    <a:pt x="46" y="1312"/>
                    <a:pt x="412" y="1669"/>
                    <a:pt x="851" y="1669"/>
                  </a:cubicBezTo>
                  <a:cubicBezTo>
                    <a:pt x="864" y="1669"/>
                    <a:pt x="878" y="1669"/>
                    <a:pt x="891" y="1668"/>
                  </a:cubicBezTo>
                  <a:cubicBezTo>
                    <a:pt x="1348" y="1645"/>
                    <a:pt x="1713" y="1257"/>
                    <a:pt x="1690" y="801"/>
                  </a:cubicBezTo>
                  <a:cubicBezTo>
                    <a:pt x="1668" y="358"/>
                    <a:pt x="1302" y="1"/>
                    <a:pt x="8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15"/>
            <p:cNvSpPr/>
            <p:nvPr/>
          </p:nvSpPr>
          <p:spPr>
            <a:xfrm>
              <a:off x="6806675" y="1246875"/>
              <a:ext cx="42250" cy="38825"/>
            </a:xfrm>
            <a:custGeom>
              <a:avLst/>
              <a:gdLst/>
              <a:ahLst/>
              <a:cxnLst/>
              <a:rect l="l" t="t" r="r" b="b"/>
              <a:pathLst>
                <a:path w="1690" h="1553" extrusionOk="0">
                  <a:moveTo>
                    <a:pt x="845" y="1"/>
                  </a:moveTo>
                  <a:cubicBezTo>
                    <a:pt x="845" y="1"/>
                    <a:pt x="822" y="24"/>
                    <a:pt x="822" y="24"/>
                  </a:cubicBezTo>
                  <a:cubicBezTo>
                    <a:pt x="365" y="24"/>
                    <a:pt x="0" y="412"/>
                    <a:pt x="23" y="868"/>
                  </a:cubicBezTo>
                  <a:cubicBezTo>
                    <a:pt x="46" y="1165"/>
                    <a:pt x="206" y="1439"/>
                    <a:pt x="434" y="1553"/>
                  </a:cubicBezTo>
                  <a:cubicBezTo>
                    <a:pt x="594" y="1484"/>
                    <a:pt x="731" y="1393"/>
                    <a:pt x="890" y="1325"/>
                  </a:cubicBezTo>
                  <a:cubicBezTo>
                    <a:pt x="1141" y="1188"/>
                    <a:pt x="1415" y="1051"/>
                    <a:pt x="1666" y="914"/>
                  </a:cubicBezTo>
                  <a:cubicBezTo>
                    <a:pt x="1689" y="868"/>
                    <a:pt x="1689" y="845"/>
                    <a:pt x="1689" y="800"/>
                  </a:cubicBezTo>
                  <a:cubicBezTo>
                    <a:pt x="1666" y="366"/>
                    <a:pt x="1301" y="1"/>
                    <a:pt x="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15"/>
            <p:cNvSpPr/>
            <p:nvPr/>
          </p:nvSpPr>
          <p:spPr>
            <a:xfrm>
              <a:off x="6730775" y="1249125"/>
              <a:ext cx="42250" cy="41175"/>
            </a:xfrm>
            <a:custGeom>
              <a:avLst/>
              <a:gdLst/>
              <a:ahLst/>
              <a:cxnLst/>
              <a:rect l="l" t="t" r="r" b="b"/>
              <a:pathLst>
                <a:path w="1690" h="1647" extrusionOk="0">
                  <a:moveTo>
                    <a:pt x="842" y="1"/>
                  </a:moveTo>
                  <a:cubicBezTo>
                    <a:pt x="828" y="1"/>
                    <a:pt x="814" y="1"/>
                    <a:pt x="799" y="2"/>
                  </a:cubicBezTo>
                  <a:cubicBezTo>
                    <a:pt x="343" y="25"/>
                    <a:pt x="0" y="413"/>
                    <a:pt x="23" y="869"/>
                  </a:cubicBezTo>
                  <a:cubicBezTo>
                    <a:pt x="45" y="1311"/>
                    <a:pt x="410" y="1647"/>
                    <a:pt x="847" y="1647"/>
                  </a:cubicBezTo>
                  <a:cubicBezTo>
                    <a:pt x="862" y="1647"/>
                    <a:pt x="876" y="1646"/>
                    <a:pt x="891" y="1645"/>
                  </a:cubicBezTo>
                  <a:cubicBezTo>
                    <a:pt x="1347" y="1623"/>
                    <a:pt x="1689" y="1235"/>
                    <a:pt x="1667" y="778"/>
                  </a:cubicBezTo>
                  <a:cubicBezTo>
                    <a:pt x="1644" y="336"/>
                    <a:pt x="1280" y="1"/>
                    <a:pt x="8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15"/>
            <p:cNvSpPr/>
            <p:nvPr/>
          </p:nvSpPr>
          <p:spPr>
            <a:xfrm>
              <a:off x="6650300" y="1236600"/>
              <a:ext cx="41700" cy="41700"/>
            </a:xfrm>
            <a:custGeom>
              <a:avLst/>
              <a:gdLst/>
              <a:ahLst/>
              <a:cxnLst/>
              <a:rect l="l" t="t" r="r" b="b"/>
              <a:pathLst>
                <a:path w="1668" h="1668" extrusionOk="0">
                  <a:moveTo>
                    <a:pt x="777" y="1"/>
                  </a:moveTo>
                  <a:cubicBezTo>
                    <a:pt x="709" y="1"/>
                    <a:pt x="640" y="24"/>
                    <a:pt x="572" y="47"/>
                  </a:cubicBezTo>
                  <a:cubicBezTo>
                    <a:pt x="572" y="47"/>
                    <a:pt x="572" y="69"/>
                    <a:pt x="572" y="69"/>
                  </a:cubicBezTo>
                  <a:cubicBezTo>
                    <a:pt x="480" y="229"/>
                    <a:pt x="389" y="366"/>
                    <a:pt x="275" y="526"/>
                  </a:cubicBezTo>
                  <a:cubicBezTo>
                    <a:pt x="229" y="594"/>
                    <a:pt x="161" y="663"/>
                    <a:pt x="115" y="731"/>
                  </a:cubicBezTo>
                  <a:lnTo>
                    <a:pt x="69" y="777"/>
                  </a:lnTo>
                  <a:cubicBezTo>
                    <a:pt x="47" y="823"/>
                    <a:pt x="24" y="845"/>
                    <a:pt x="1" y="891"/>
                  </a:cubicBezTo>
                  <a:cubicBezTo>
                    <a:pt x="24" y="1348"/>
                    <a:pt x="412" y="1667"/>
                    <a:pt x="868" y="1667"/>
                  </a:cubicBezTo>
                  <a:cubicBezTo>
                    <a:pt x="1325" y="1644"/>
                    <a:pt x="1667" y="1256"/>
                    <a:pt x="1644" y="800"/>
                  </a:cubicBezTo>
                  <a:cubicBezTo>
                    <a:pt x="1622" y="343"/>
                    <a:pt x="1256" y="1"/>
                    <a:pt x="8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15"/>
            <p:cNvSpPr/>
            <p:nvPr/>
          </p:nvSpPr>
          <p:spPr>
            <a:xfrm>
              <a:off x="6709075" y="1167550"/>
              <a:ext cx="3450" cy="4025"/>
            </a:xfrm>
            <a:custGeom>
              <a:avLst/>
              <a:gdLst/>
              <a:ahLst/>
              <a:cxnLst/>
              <a:rect l="l" t="t" r="r" b="b"/>
              <a:pathLst>
                <a:path w="138" h="161" extrusionOk="0">
                  <a:moveTo>
                    <a:pt x="1" y="161"/>
                  </a:moveTo>
                  <a:cubicBezTo>
                    <a:pt x="47" y="115"/>
                    <a:pt x="92" y="69"/>
                    <a:pt x="138" y="1"/>
                  </a:cubicBezTo>
                  <a:cubicBezTo>
                    <a:pt x="138" y="1"/>
                    <a:pt x="138" y="1"/>
                    <a:pt x="138" y="1"/>
                  </a:cubicBezTo>
                  <a:cubicBezTo>
                    <a:pt x="92" y="69"/>
                    <a:pt x="47" y="115"/>
                    <a:pt x="1" y="16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15"/>
            <p:cNvSpPr/>
            <p:nvPr/>
          </p:nvSpPr>
          <p:spPr>
            <a:xfrm>
              <a:off x="6693100" y="1168700"/>
              <a:ext cx="38275" cy="40550"/>
            </a:xfrm>
            <a:custGeom>
              <a:avLst/>
              <a:gdLst/>
              <a:ahLst/>
              <a:cxnLst/>
              <a:rect l="l" t="t" r="r" b="b"/>
              <a:pathLst>
                <a:path w="1531" h="1622" extrusionOk="0">
                  <a:moveTo>
                    <a:pt x="960" y="1"/>
                  </a:moveTo>
                  <a:cubicBezTo>
                    <a:pt x="891" y="92"/>
                    <a:pt x="823" y="160"/>
                    <a:pt x="754" y="252"/>
                  </a:cubicBezTo>
                  <a:cubicBezTo>
                    <a:pt x="526" y="594"/>
                    <a:pt x="275" y="936"/>
                    <a:pt x="1" y="1256"/>
                  </a:cubicBezTo>
                  <a:cubicBezTo>
                    <a:pt x="161" y="1484"/>
                    <a:pt x="435" y="1621"/>
                    <a:pt x="731" y="1621"/>
                  </a:cubicBezTo>
                  <a:cubicBezTo>
                    <a:pt x="1188" y="1598"/>
                    <a:pt x="1530" y="1210"/>
                    <a:pt x="1507" y="754"/>
                  </a:cubicBezTo>
                  <a:cubicBezTo>
                    <a:pt x="1507" y="411"/>
                    <a:pt x="1256" y="115"/>
                    <a:pt x="9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15"/>
            <p:cNvSpPr/>
            <p:nvPr/>
          </p:nvSpPr>
          <p:spPr>
            <a:xfrm>
              <a:off x="6677125" y="1306800"/>
              <a:ext cx="36550" cy="31975"/>
            </a:xfrm>
            <a:custGeom>
              <a:avLst/>
              <a:gdLst/>
              <a:ahLst/>
              <a:cxnLst/>
              <a:rect l="l" t="t" r="r" b="b"/>
              <a:pathLst>
                <a:path w="1462" h="1279" extrusionOk="0">
                  <a:moveTo>
                    <a:pt x="594" y="0"/>
                  </a:moveTo>
                  <a:cubicBezTo>
                    <a:pt x="366" y="23"/>
                    <a:pt x="161" y="114"/>
                    <a:pt x="1" y="274"/>
                  </a:cubicBezTo>
                  <a:cubicBezTo>
                    <a:pt x="24" y="297"/>
                    <a:pt x="46" y="320"/>
                    <a:pt x="46" y="343"/>
                  </a:cubicBezTo>
                  <a:cubicBezTo>
                    <a:pt x="115" y="388"/>
                    <a:pt x="161" y="457"/>
                    <a:pt x="229" y="525"/>
                  </a:cubicBezTo>
                  <a:cubicBezTo>
                    <a:pt x="320" y="617"/>
                    <a:pt x="412" y="731"/>
                    <a:pt x="503" y="845"/>
                  </a:cubicBezTo>
                  <a:cubicBezTo>
                    <a:pt x="594" y="936"/>
                    <a:pt x="686" y="1050"/>
                    <a:pt x="777" y="1164"/>
                  </a:cubicBezTo>
                  <a:cubicBezTo>
                    <a:pt x="822" y="1187"/>
                    <a:pt x="845" y="1233"/>
                    <a:pt x="891" y="1279"/>
                  </a:cubicBezTo>
                  <a:lnTo>
                    <a:pt x="914" y="1279"/>
                  </a:lnTo>
                  <a:cubicBezTo>
                    <a:pt x="937" y="1256"/>
                    <a:pt x="959" y="1256"/>
                    <a:pt x="982" y="1256"/>
                  </a:cubicBezTo>
                  <a:cubicBezTo>
                    <a:pt x="982" y="1233"/>
                    <a:pt x="1005" y="1233"/>
                    <a:pt x="1005" y="1233"/>
                  </a:cubicBezTo>
                  <a:cubicBezTo>
                    <a:pt x="1005" y="1210"/>
                    <a:pt x="1028" y="1210"/>
                    <a:pt x="1028" y="1210"/>
                  </a:cubicBezTo>
                  <a:cubicBezTo>
                    <a:pt x="1051" y="1210"/>
                    <a:pt x="1074" y="1187"/>
                    <a:pt x="1096" y="1187"/>
                  </a:cubicBezTo>
                  <a:cubicBezTo>
                    <a:pt x="1119" y="1187"/>
                    <a:pt x="1142" y="1187"/>
                    <a:pt x="1142" y="1164"/>
                  </a:cubicBezTo>
                  <a:cubicBezTo>
                    <a:pt x="1188" y="1142"/>
                    <a:pt x="1233" y="1142"/>
                    <a:pt x="1279" y="1119"/>
                  </a:cubicBezTo>
                  <a:lnTo>
                    <a:pt x="1302" y="1119"/>
                  </a:lnTo>
                  <a:cubicBezTo>
                    <a:pt x="1347" y="1096"/>
                    <a:pt x="1393" y="1073"/>
                    <a:pt x="1439" y="1050"/>
                  </a:cubicBezTo>
                  <a:cubicBezTo>
                    <a:pt x="1462" y="982"/>
                    <a:pt x="1462" y="891"/>
                    <a:pt x="1462" y="799"/>
                  </a:cubicBezTo>
                  <a:cubicBezTo>
                    <a:pt x="1439" y="343"/>
                    <a:pt x="1074" y="0"/>
                    <a:pt x="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15"/>
            <p:cNvSpPr/>
            <p:nvPr/>
          </p:nvSpPr>
          <p:spPr>
            <a:xfrm>
              <a:off x="6642325" y="1268000"/>
              <a:ext cx="58225" cy="69625"/>
            </a:xfrm>
            <a:custGeom>
              <a:avLst/>
              <a:gdLst/>
              <a:ahLst/>
              <a:cxnLst/>
              <a:rect l="l" t="t" r="r" b="b"/>
              <a:pathLst>
                <a:path w="2329" h="2785" extrusionOk="0">
                  <a:moveTo>
                    <a:pt x="46" y="0"/>
                  </a:moveTo>
                  <a:cubicBezTo>
                    <a:pt x="0" y="46"/>
                    <a:pt x="0" y="92"/>
                    <a:pt x="23" y="137"/>
                  </a:cubicBezTo>
                  <a:cubicBezTo>
                    <a:pt x="115" y="274"/>
                    <a:pt x="206" y="388"/>
                    <a:pt x="297" y="525"/>
                  </a:cubicBezTo>
                  <a:cubicBezTo>
                    <a:pt x="320" y="525"/>
                    <a:pt x="320" y="548"/>
                    <a:pt x="343" y="548"/>
                  </a:cubicBezTo>
                  <a:cubicBezTo>
                    <a:pt x="343" y="571"/>
                    <a:pt x="343" y="571"/>
                    <a:pt x="343" y="571"/>
                  </a:cubicBezTo>
                  <a:lnTo>
                    <a:pt x="366" y="594"/>
                  </a:lnTo>
                  <a:lnTo>
                    <a:pt x="388" y="617"/>
                  </a:lnTo>
                  <a:cubicBezTo>
                    <a:pt x="411" y="662"/>
                    <a:pt x="434" y="685"/>
                    <a:pt x="457" y="731"/>
                  </a:cubicBezTo>
                  <a:cubicBezTo>
                    <a:pt x="480" y="753"/>
                    <a:pt x="503" y="776"/>
                    <a:pt x="503" y="776"/>
                  </a:cubicBezTo>
                  <a:cubicBezTo>
                    <a:pt x="503" y="799"/>
                    <a:pt x="525" y="799"/>
                    <a:pt x="525" y="799"/>
                  </a:cubicBezTo>
                  <a:cubicBezTo>
                    <a:pt x="525" y="822"/>
                    <a:pt x="548" y="822"/>
                    <a:pt x="548" y="822"/>
                  </a:cubicBezTo>
                  <a:cubicBezTo>
                    <a:pt x="594" y="890"/>
                    <a:pt x="640" y="959"/>
                    <a:pt x="685" y="1027"/>
                  </a:cubicBezTo>
                  <a:lnTo>
                    <a:pt x="708" y="1027"/>
                  </a:lnTo>
                  <a:cubicBezTo>
                    <a:pt x="731" y="1050"/>
                    <a:pt x="754" y="1096"/>
                    <a:pt x="776" y="1119"/>
                  </a:cubicBezTo>
                  <a:cubicBezTo>
                    <a:pt x="799" y="1142"/>
                    <a:pt x="822" y="1187"/>
                    <a:pt x="845" y="1210"/>
                  </a:cubicBezTo>
                  <a:cubicBezTo>
                    <a:pt x="845" y="1233"/>
                    <a:pt x="845" y="1233"/>
                    <a:pt x="845" y="1233"/>
                  </a:cubicBezTo>
                  <a:cubicBezTo>
                    <a:pt x="868" y="1256"/>
                    <a:pt x="891" y="1278"/>
                    <a:pt x="913" y="1301"/>
                  </a:cubicBezTo>
                  <a:cubicBezTo>
                    <a:pt x="913" y="1301"/>
                    <a:pt x="913" y="1301"/>
                    <a:pt x="936" y="1324"/>
                  </a:cubicBezTo>
                  <a:cubicBezTo>
                    <a:pt x="1050" y="1461"/>
                    <a:pt x="1142" y="1598"/>
                    <a:pt x="1256" y="1712"/>
                  </a:cubicBezTo>
                  <a:cubicBezTo>
                    <a:pt x="1256" y="1735"/>
                    <a:pt x="1279" y="1735"/>
                    <a:pt x="1279" y="1735"/>
                  </a:cubicBezTo>
                  <a:lnTo>
                    <a:pt x="1279" y="1758"/>
                  </a:lnTo>
                  <a:cubicBezTo>
                    <a:pt x="1301" y="1758"/>
                    <a:pt x="1301" y="1781"/>
                    <a:pt x="1324" y="1781"/>
                  </a:cubicBezTo>
                  <a:cubicBezTo>
                    <a:pt x="1324" y="1781"/>
                    <a:pt x="1324" y="1781"/>
                    <a:pt x="1324" y="1803"/>
                  </a:cubicBezTo>
                  <a:cubicBezTo>
                    <a:pt x="1347" y="1826"/>
                    <a:pt x="1370" y="1849"/>
                    <a:pt x="1370" y="1849"/>
                  </a:cubicBezTo>
                  <a:cubicBezTo>
                    <a:pt x="1370" y="1872"/>
                    <a:pt x="1370" y="1872"/>
                    <a:pt x="1370" y="1872"/>
                  </a:cubicBezTo>
                  <a:cubicBezTo>
                    <a:pt x="1393" y="1872"/>
                    <a:pt x="1393" y="1895"/>
                    <a:pt x="1416" y="1895"/>
                  </a:cubicBezTo>
                  <a:cubicBezTo>
                    <a:pt x="1416" y="1895"/>
                    <a:pt x="1416" y="1918"/>
                    <a:pt x="1416" y="1918"/>
                  </a:cubicBezTo>
                  <a:lnTo>
                    <a:pt x="1438" y="1918"/>
                  </a:lnTo>
                  <a:cubicBezTo>
                    <a:pt x="1530" y="2032"/>
                    <a:pt x="1621" y="2146"/>
                    <a:pt x="1712" y="2237"/>
                  </a:cubicBezTo>
                  <a:cubicBezTo>
                    <a:pt x="1712" y="2260"/>
                    <a:pt x="1712" y="2260"/>
                    <a:pt x="1712" y="2260"/>
                  </a:cubicBezTo>
                  <a:cubicBezTo>
                    <a:pt x="1735" y="2260"/>
                    <a:pt x="1758" y="2283"/>
                    <a:pt x="1758" y="2306"/>
                  </a:cubicBezTo>
                  <a:cubicBezTo>
                    <a:pt x="1758" y="2306"/>
                    <a:pt x="1781" y="2306"/>
                    <a:pt x="1781" y="2328"/>
                  </a:cubicBezTo>
                  <a:cubicBezTo>
                    <a:pt x="1781" y="2328"/>
                    <a:pt x="1781" y="2328"/>
                    <a:pt x="1804" y="2351"/>
                  </a:cubicBezTo>
                  <a:cubicBezTo>
                    <a:pt x="1826" y="2374"/>
                    <a:pt x="1849" y="2397"/>
                    <a:pt x="1849" y="2420"/>
                  </a:cubicBezTo>
                  <a:cubicBezTo>
                    <a:pt x="1963" y="2534"/>
                    <a:pt x="2055" y="2648"/>
                    <a:pt x="2169" y="2762"/>
                  </a:cubicBezTo>
                  <a:cubicBezTo>
                    <a:pt x="2192" y="2785"/>
                    <a:pt x="2214" y="2785"/>
                    <a:pt x="2237" y="2785"/>
                  </a:cubicBezTo>
                  <a:cubicBezTo>
                    <a:pt x="2260" y="2785"/>
                    <a:pt x="2283" y="2762"/>
                    <a:pt x="2306" y="2739"/>
                  </a:cubicBezTo>
                  <a:cubicBezTo>
                    <a:pt x="2329" y="2716"/>
                    <a:pt x="2329" y="2694"/>
                    <a:pt x="2329" y="2671"/>
                  </a:cubicBezTo>
                  <a:cubicBezTo>
                    <a:pt x="2329" y="2648"/>
                    <a:pt x="2306" y="2625"/>
                    <a:pt x="2283" y="2602"/>
                  </a:cubicBezTo>
                  <a:cubicBezTo>
                    <a:pt x="2214" y="2511"/>
                    <a:pt x="2123" y="2420"/>
                    <a:pt x="2055" y="2351"/>
                  </a:cubicBezTo>
                  <a:cubicBezTo>
                    <a:pt x="2055" y="2328"/>
                    <a:pt x="2032" y="2328"/>
                    <a:pt x="2032" y="2306"/>
                  </a:cubicBezTo>
                  <a:lnTo>
                    <a:pt x="2009" y="2306"/>
                  </a:lnTo>
                  <a:lnTo>
                    <a:pt x="2009" y="2283"/>
                  </a:lnTo>
                  <a:cubicBezTo>
                    <a:pt x="1986" y="2283"/>
                    <a:pt x="1986" y="2260"/>
                    <a:pt x="1963" y="2260"/>
                  </a:cubicBezTo>
                  <a:cubicBezTo>
                    <a:pt x="1963" y="2260"/>
                    <a:pt x="1963" y="2237"/>
                    <a:pt x="1963" y="2237"/>
                  </a:cubicBezTo>
                  <a:cubicBezTo>
                    <a:pt x="1941" y="2237"/>
                    <a:pt x="1941" y="2214"/>
                    <a:pt x="1918" y="2191"/>
                  </a:cubicBezTo>
                  <a:lnTo>
                    <a:pt x="1872" y="2146"/>
                  </a:lnTo>
                  <a:cubicBezTo>
                    <a:pt x="1758" y="2009"/>
                    <a:pt x="1644" y="1872"/>
                    <a:pt x="1553" y="1758"/>
                  </a:cubicBezTo>
                  <a:cubicBezTo>
                    <a:pt x="1530" y="1758"/>
                    <a:pt x="1530" y="1758"/>
                    <a:pt x="1530" y="1735"/>
                  </a:cubicBezTo>
                  <a:cubicBezTo>
                    <a:pt x="1530" y="1735"/>
                    <a:pt x="1530" y="1735"/>
                    <a:pt x="1507" y="1712"/>
                  </a:cubicBezTo>
                  <a:cubicBezTo>
                    <a:pt x="1484" y="1689"/>
                    <a:pt x="1484" y="1666"/>
                    <a:pt x="1461" y="1644"/>
                  </a:cubicBezTo>
                  <a:lnTo>
                    <a:pt x="1438" y="1644"/>
                  </a:lnTo>
                  <a:cubicBezTo>
                    <a:pt x="1438" y="1644"/>
                    <a:pt x="1438" y="1621"/>
                    <a:pt x="1438" y="1621"/>
                  </a:cubicBezTo>
                  <a:cubicBezTo>
                    <a:pt x="1416" y="1598"/>
                    <a:pt x="1416" y="1598"/>
                    <a:pt x="1393" y="1575"/>
                  </a:cubicBezTo>
                  <a:cubicBezTo>
                    <a:pt x="1279" y="1438"/>
                    <a:pt x="1165" y="1301"/>
                    <a:pt x="1073" y="1187"/>
                  </a:cubicBezTo>
                  <a:cubicBezTo>
                    <a:pt x="1050" y="1164"/>
                    <a:pt x="1050" y="1142"/>
                    <a:pt x="1028" y="1142"/>
                  </a:cubicBezTo>
                  <a:cubicBezTo>
                    <a:pt x="1028" y="1119"/>
                    <a:pt x="1028" y="1119"/>
                    <a:pt x="1028" y="1119"/>
                  </a:cubicBezTo>
                  <a:lnTo>
                    <a:pt x="1005" y="1119"/>
                  </a:lnTo>
                  <a:cubicBezTo>
                    <a:pt x="982" y="1073"/>
                    <a:pt x="982" y="1050"/>
                    <a:pt x="959" y="1027"/>
                  </a:cubicBezTo>
                  <a:lnTo>
                    <a:pt x="913" y="1005"/>
                  </a:lnTo>
                  <a:cubicBezTo>
                    <a:pt x="891" y="959"/>
                    <a:pt x="891" y="936"/>
                    <a:pt x="868" y="913"/>
                  </a:cubicBezTo>
                  <a:lnTo>
                    <a:pt x="845" y="913"/>
                  </a:lnTo>
                  <a:cubicBezTo>
                    <a:pt x="822" y="868"/>
                    <a:pt x="776" y="799"/>
                    <a:pt x="731" y="753"/>
                  </a:cubicBezTo>
                  <a:cubicBezTo>
                    <a:pt x="708" y="731"/>
                    <a:pt x="708" y="731"/>
                    <a:pt x="708" y="708"/>
                  </a:cubicBezTo>
                  <a:cubicBezTo>
                    <a:pt x="685" y="708"/>
                    <a:pt x="685" y="685"/>
                    <a:pt x="685" y="685"/>
                  </a:cubicBezTo>
                  <a:lnTo>
                    <a:pt x="662" y="685"/>
                  </a:lnTo>
                  <a:lnTo>
                    <a:pt x="662" y="662"/>
                  </a:lnTo>
                  <a:cubicBezTo>
                    <a:pt x="662" y="662"/>
                    <a:pt x="640" y="639"/>
                    <a:pt x="640" y="639"/>
                  </a:cubicBezTo>
                  <a:cubicBezTo>
                    <a:pt x="640" y="617"/>
                    <a:pt x="617" y="617"/>
                    <a:pt x="617" y="617"/>
                  </a:cubicBezTo>
                  <a:cubicBezTo>
                    <a:pt x="617" y="594"/>
                    <a:pt x="617" y="594"/>
                    <a:pt x="617" y="594"/>
                  </a:cubicBezTo>
                  <a:cubicBezTo>
                    <a:pt x="594" y="594"/>
                    <a:pt x="594" y="594"/>
                    <a:pt x="594" y="571"/>
                  </a:cubicBezTo>
                  <a:cubicBezTo>
                    <a:pt x="571" y="548"/>
                    <a:pt x="571" y="525"/>
                    <a:pt x="548" y="502"/>
                  </a:cubicBezTo>
                  <a:cubicBezTo>
                    <a:pt x="525" y="502"/>
                    <a:pt x="525" y="502"/>
                    <a:pt x="525" y="480"/>
                  </a:cubicBezTo>
                  <a:cubicBezTo>
                    <a:pt x="525" y="480"/>
                    <a:pt x="503" y="480"/>
                    <a:pt x="503" y="457"/>
                  </a:cubicBezTo>
                  <a:cubicBezTo>
                    <a:pt x="480" y="434"/>
                    <a:pt x="480" y="411"/>
                    <a:pt x="457" y="411"/>
                  </a:cubicBezTo>
                  <a:cubicBezTo>
                    <a:pt x="457" y="388"/>
                    <a:pt x="457" y="388"/>
                    <a:pt x="457" y="388"/>
                  </a:cubicBezTo>
                  <a:cubicBezTo>
                    <a:pt x="366" y="274"/>
                    <a:pt x="274" y="160"/>
                    <a:pt x="183" y="46"/>
                  </a:cubicBezTo>
                  <a:cubicBezTo>
                    <a:pt x="160" y="0"/>
                    <a:pt x="137"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15"/>
            <p:cNvSpPr/>
            <p:nvPr/>
          </p:nvSpPr>
          <p:spPr>
            <a:xfrm>
              <a:off x="7127925" y="834325"/>
              <a:ext cx="95900" cy="114150"/>
            </a:xfrm>
            <a:custGeom>
              <a:avLst/>
              <a:gdLst/>
              <a:ahLst/>
              <a:cxnLst/>
              <a:rect l="l" t="t" r="r" b="b"/>
              <a:pathLst>
                <a:path w="3836" h="4566" extrusionOk="0">
                  <a:moveTo>
                    <a:pt x="115" y="0"/>
                  </a:moveTo>
                  <a:cubicBezTo>
                    <a:pt x="92" y="0"/>
                    <a:pt x="69" y="23"/>
                    <a:pt x="46" y="23"/>
                  </a:cubicBezTo>
                  <a:cubicBezTo>
                    <a:pt x="1" y="69"/>
                    <a:pt x="1" y="114"/>
                    <a:pt x="24" y="160"/>
                  </a:cubicBezTo>
                  <a:cubicBezTo>
                    <a:pt x="229" y="434"/>
                    <a:pt x="412" y="708"/>
                    <a:pt x="617" y="982"/>
                  </a:cubicBezTo>
                  <a:cubicBezTo>
                    <a:pt x="617" y="982"/>
                    <a:pt x="617" y="1004"/>
                    <a:pt x="617" y="1004"/>
                  </a:cubicBezTo>
                  <a:lnTo>
                    <a:pt x="640" y="1004"/>
                  </a:lnTo>
                  <a:cubicBezTo>
                    <a:pt x="663" y="1050"/>
                    <a:pt x="686" y="1073"/>
                    <a:pt x="708" y="1118"/>
                  </a:cubicBezTo>
                  <a:lnTo>
                    <a:pt x="731" y="1118"/>
                  </a:lnTo>
                  <a:cubicBezTo>
                    <a:pt x="868" y="1324"/>
                    <a:pt x="1005" y="1507"/>
                    <a:pt x="1165" y="1712"/>
                  </a:cubicBezTo>
                  <a:cubicBezTo>
                    <a:pt x="1210" y="1758"/>
                    <a:pt x="1233" y="1803"/>
                    <a:pt x="1279" y="1849"/>
                  </a:cubicBezTo>
                  <a:cubicBezTo>
                    <a:pt x="1279" y="1872"/>
                    <a:pt x="1302" y="1872"/>
                    <a:pt x="1302" y="1895"/>
                  </a:cubicBezTo>
                  <a:lnTo>
                    <a:pt x="1325" y="1895"/>
                  </a:lnTo>
                  <a:cubicBezTo>
                    <a:pt x="1370" y="1963"/>
                    <a:pt x="1416" y="2009"/>
                    <a:pt x="1462" y="2077"/>
                  </a:cubicBezTo>
                  <a:cubicBezTo>
                    <a:pt x="1462" y="2077"/>
                    <a:pt x="1462" y="2100"/>
                    <a:pt x="1484" y="2100"/>
                  </a:cubicBezTo>
                  <a:cubicBezTo>
                    <a:pt x="1644" y="2283"/>
                    <a:pt x="1804" y="2488"/>
                    <a:pt x="1964" y="2671"/>
                  </a:cubicBezTo>
                  <a:cubicBezTo>
                    <a:pt x="1987" y="2693"/>
                    <a:pt x="2009" y="2739"/>
                    <a:pt x="2032" y="2762"/>
                  </a:cubicBezTo>
                  <a:cubicBezTo>
                    <a:pt x="2032" y="2762"/>
                    <a:pt x="2055" y="2785"/>
                    <a:pt x="2055" y="2785"/>
                  </a:cubicBezTo>
                  <a:cubicBezTo>
                    <a:pt x="2169" y="2922"/>
                    <a:pt x="2306" y="3059"/>
                    <a:pt x="2420" y="3196"/>
                  </a:cubicBezTo>
                  <a:cubicBezTo>
                    <a:pt x="2443" y="3218"/>
                    <a:pt x="2443" y="3241"/>
                    <a:pt x="2466" y="3264"/>
                  </a:cubicBezTo>
                  <a:cubicBezTo>
                    <a:pt x="2489" y="3287"/>
                    <a:pt x="2534" y="3333"/>
                    <a:pt x="2557" y="3355"/>
                  </a:cubicBezTo>
                  <a:cubicBezTo>
                    <a:pt x="2557" y="3378"/>
                    <a:pt x="2580" y="3378"/>
                    <a:pt x="2580" y="3378"/>
                  </a:cubicBezTo>
                  <a:cubicBezTo>
                    <a:pt x="2580" y="3378"/>
                    <a:pt x="2580" y="3401"/>
                    <a:pt x="2580" y="3401"/>
                  </a:cubicBezTo>
                  <a:cubicBezTo>
                    <a:pt x="2694" y="3515"/>
                    <a:pt x="2808" y="3629"/>
                    <a:pt x="2922" y="3743"/>
                  </a:cubicBezTo>
                  <a:cubicBezTo>
                    <a:pt x="2922" y="3766"/>
                    <a:pt x="2945" y="3789"/>
                    <a:pt x="2968" y="3812"/>
                  </a:cubicBezTo>
                  <a:cubicBezTo>
                    <a:pt x="2991" y="3835"/>
                    <a:pt x="3014" y="3858"/>
                    <a:pt x="3037" y="3858"/>
                  </a:cubicBezTo>
                  <a:cubicBezTo>
                    <a:pt x="3037" y="3880"/>
                    <a:pt x="3037" y="3880"/>
                    <a:pt x="3037" y="3880"/>
                  </a:cubicBezTo>
                  <a:cubicBezTo>
                    <a:pt x="3059" y="3880"/>
                    <a:pt x="3059" y="3903"/>
                    <a:pt x="3059" y="3903"/>
                  </a:cubicBezTo>
                  <a:lnTo>
                    <a:pt x="3082" y="3903"/>
                  </a:lnTo>
                  <a:lnTo>
                    <a:pt x="3082" y="3926"/>
                  </a:lnTo>
                  <a:cubicBezTo>
                    <a:pt x="3173" y="4017"/>
                    <a:pt x="3288" y="4131"/>
                    <a:pt x="3379" y="4246"/>
                  </a:cubicBezTo>
                  <a:lnTo>
                    <a:pt x="3402" y="4246"/>
                  </a:lnTo>
                  <a:cubicBezTo>
                    <a:pt x="3402" y="4268"/>
                    <a:pt x="3425" y="4268"/>
                    <a:pt x="3447" y="4291"/>
                  </a:cubicBezTo>
                  <a:lnTo>
                    <a:pt x="3493" y="4360"/>
                  </a:lnTo>
                  <a:cubicBezTo>
                    <a:pt x="3516" y="4360"/>
                    <a:pt x="3516" y="4360"/>
                    <a:pt x="3516" y="4382"/>
                  </a:cubicBezTo>
                  <a:lnTo>
                    <a:pt x="3539" y="4382"/>
                  </a:lnTo>
                  <a:lnTo>
                    <a:pt x="3584" y="4428"/>
                  </a:lnTo>
                  <a:cubicBezTo>
                    <a:pt x="3584" y="4428"/>
                    <a:pt x="3584" y="4428"/>
                    <a:pt x="3584" y="4451"/>
                  </a:cubicBezTo>
                  <a:cubicBezTo>
                    <a:pt x="3584" y="4451"/>
                    <a:pt x="3607" y="4451"/>
                    <a:pt x="3607" y="4474"/>
                  </a:cubicBezTo>
                  <a:lnTo>
                    <a:pt x="3630" y="4474"/>
                  </a:lnTo>
                  <a:cubicBezTo>
                    <a:pt x="3653" y="4497"/>
                    <a:pt x="3653" y="4519"/>
                    <a:pt x="3676" y="4542"/>
                  </a:cubicBezTo>
                  <a:cubicBezTo>
                    <a:pt x="3698" y="4542"/>
                    <a:pt x="3721" y="4565"/>
                    <a:pt x="3744" y="4565"/>
                  </a:cubicBezTo>
                  <a:cubicBezTo>
                    <a:pt x="3767" y="4542"/>
                    <a:pt x="3790" y="4542"/>
                    <a:pt x="3813" y="4519"/>
                  </a:cubicBezTo>
                  <a:cubicBezTo>
                    <a:pt x="3835" y="4497"/>
                    <a:pt x="3835" y="4474"/>
                    <a:pt x="3835" y="4451"/>
                  </a:cubicBezTo>
                  <a:cubicBezTo>
                    <a:pt x="3835" y="4428"/>
                    <a:pt x="3813" y="4405"/>
                    <a:pt x="3790" y="4382"/>
                  </a:cubicBezTo>
                  <a:lnTo>
                    <a:pt x="3744" y="4337"/>
                  </a:lnTo>
                  <a:lnTo>
                    <a:pt x="3721" y="4314"/>
                  </a:lnTo>
                  <a:cubicBezTo>
                    <a:pt x="3721" y="4291"/>
                    <a:pt x="3698" y="4291"/>
                    <a:pt x="3698" y="4291"/>
                  </a:cubicBezTo>
                  <a:cubicBezTo>
                    <a:pt x="3698" y="4291"/>
                    <a:pt x="3698" y="4291"/>
                    <a:pt x="3698" y="4268"/>
                  </a:cubicBezTo>
                  <a:lnTo>
                    <a:pt x="3653" y="4246"/>
                  </a:lnTo>
                  <a:cubicBezTo>
                    <a:pt x="3630" y="4200"/>
                    <a:pt x="3584" y="4177"/>
                    <a:pt x="3562" y="4154"/>
                  </a:cubicBezTo>
                  <a:cubicBezTo>
                    <a:pt x="3562" y="4154"/>
                    <a:pt x="3562" y="4131"/>
                    <a:pt x="3562" y="4131"/>
                  </a:cubicBezTo>
                  <a:lnTo>
                    <a:pt x="3539" y="4131"/>
                  </a:lnTo>
                  <a:cubicBezTo>
                    <a:pt x="3539" y="4109"/>
                    <a:pt x="3516" y="4109"/>
                    <a:pt x="3516" y="4086"/>
                  </a:cubicBezTo>
                  <a:cubicBezTo>
                    <a:pt x="3470" y="4040"/>
                    <a:pt x="3425" y="3994"/>
                    <a:pt x="3379" y="3949"/>
                  </a:cubicBezTo>
                  <a:cubicBezTo>
                    <a:pt x="3379" y="3972"/>
                    <a:pt x="3379" y="3972"/>
                    <a:pt x="3379" y="3972"/>
                  </a:cubicBezTo>
                  <a:cubicBezTo>
                    <a:pt x="3333" y="3903"/>
                    <a:pt x="3288" y="3858"/>
                    <a:pt x="3219" y="3789"/>
                  </a:cubicBezTo>
                  <a:cubicBezTo>
                    <a:pt x="3219" y="3789"/>
                    <a:pt x="3196" y="3766"/>
                    <a:pt x="3196" y="3766"/>
                  </a:cubicBezTo>
                  <a:cubicBezTo>
                    <a:pt x="3173" y="3743"/>
                    <a:pt x="3173" y="3743"/>
                    <a:pt x="3173" y="3721"/>
                  </a:cubicBezTo>
                  <a:lnTo>
                    <a:pt x="3151" y="3721"/>
                  </a:lnTo>
                  <a:cubicBezTo>
                    <a:pt x="3151" y="3698"/>
                    <a:pt x="3128" y="3698"/>
                    <a:pt x="3128" y="3698"/>
                  </a:cubicBezTo>
                  <a:cubicBezTo>
                    <a:pt x="3128" y="3675"/>
                    <a:pt x="3105" y="3675"/>
                    <a:pt x="3105" y="3652"/>
                  </a:cubicBezTo>
                  <a:cubicBezTo>
                    <a:pt x="3082" y="3652"/>
                    <a:pt x="3082" y="3629"/>
                    <a:pt x="3059" y="3629"/>
                  </a:cubicBezTo>
                  <a:cubicBezTo>
                    <a:pt x="3059" y="3629"/>
                    <a:pt x="3059" y="3629"/>
                    <a:pt x="3059" y="3606"/>
                  </a:cubicBezTo>
                  <a:cubicBezTo>
                    <a:pt x="2945" y="3492"/>
                    <a:pt x="2831" y="3378"/>
                    <a:pt x="2717" y="3241"/>
                  </a:cubicBezTo>
                  <a:cubicBezTo>
                    <a:pt x="2694" y="3218"/>
                    <a:pt x="2648" y="3173"/>
                    <a:pt x="2626" y="3150"/>
                  </a:cubicBezTo>
                  <a:lnTo>
                    <a:pt x="2580" y="3081"/>
                  </a:lnTo>
                  <a:cubicBezTo>
                    <a:pt x="2443" y="2945"/>
                    <a:pt x="2329" y="2808"/>
                    <a:pt x="2215" y="2671"/>
                  </a:cubicBezTo>
                  <a:cubicBezTo>
                    <a:pt x="2169" y="2625"/>
                    <a:pt x="2146" y="2602"/>
                    <a:pt x="2124" y="2556"/>
                  </a:cubicBezTo>
                  <a:cubicBezTo>
                    <a:pt x="1964" y="2374"/>
                    <a:pt x="1804" y="2191"/>
                    <a:pt x="1644" y="1986"/>
                  </a:cubicBezTo>
                  <a:cubicBezTo>
                    <a:pt x="1576" y="1917"/>
                    <a:pt x="1507" y="1826"/>
                    <a:pt x="1439" y="1735"/>
                  </a:cubicBezTo>
                  <a:cubicBezTo>
                    <a:pt x="1393" y="1689"/>
                    <a:pt x="1370" y="1643"/>
                    <a:pt x="1325" y="1598"/>
                  </a:cubicBezTo>
                  <a:cubicBezTo>
                    <a:pt x="1325" y="1575"/>
                    <a:pt x="1302" y="1575"/>
                    <a:pt x="1302" y="1575"/>
                  </a:cubicBezTo>
                  <a:cubicBezTo>
                    <a:pt x="1165" y="1392"/>
                    <a:pt x="1028" y="1210"/>
                    <a:pt x="868" y="1004"/>
                  </a:cubicBezTo>
                  <a:cubicBezTo>
                    <a:pt x="868" y="1004"/>
                    <a:pt x="868" y="1004"/>
                    <a:pt x="868" y="982"/>
                  </a:cubicBezTo>
                  <a:cubicBezTo>
                    <a:pt x="845" y="959"/>
                    <a:pt x="800" y="913"/>
                    <a:pt x="777" y="890"/>
                  </a:cubicBezTo>
                  <a:cubicBezTo>
                    <a:pt x="777" y="867"/>
                    <a:pt x="777" y="867"/>
                    <a:pt x="754" y="867"/>
                  </a:cubicBezTo>
                  <a:cubicBezTo>
                    <a:pt x="571" y="593"/>
                    <a:pt x="366" y="320"/>
                    <a:pt x="183" y="46"/>
                  </a:cubicBezTo>
                  <a:cubicBezTo>
                    <a:pt x="161" y="23"/>
                    <a:pt x="138"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15"/>
            <p:cNvSpPr/>
            <p:nvPr/>
          </p:nvSpPr>
          <p:spPr>
            <a:xfrm>
              <a:off x="6971575" y="972975"/>
              <a:ext cx="256800" cy="257375"/>
            </a:xfrm>
            <a:custGeom>
              <a:avLst/>
              <a:gdLst/>
              <a:ahLst/>
              <a:cxnLst/>
              <a:rect l="l" t="t" r="r" b="b"/>
              <a:pathLst>
                <a:path w="10272" h="10295" extrusionOk="0">
                  <a:moveTo>
                    <a:pt x="9679" y="1"/>
                  </a:moveTo>
                  <a:cubicBezTo>
                    <a:pt x="9679" y="46"/>
                    <a:pt x="9656" y="69"/>
                    <a:pt x="9633" y="115"/>
                  </a:cubicBezTo>
                  <a:cubicBezTo>
                    <a:pt x="9633" y="138"/>
                    <a:pt x="9610" y="160"/>
                    <a:pt x="9587" y="183"/>
                  </a:cubicBezTo>
                  <a:cubicBezTo>
                    <a:pt x="9633" y="206"/>
                    <a:pt x="9656" y="206"/>
                    <a:pt x="9679" y="229"/>
                  </a:cubicBezTo>
                  <a:cubicBezTo>
                    <a:pt x="9679" y="252"/>
                    <a:pt x="9679" y="252"/>
                    <a:pt x="9701" y="252"/>
                  </a:cubicBezTo>
                  <a:lnTo>
                    <a:pt x="9679" y="252"/>
                  </a:lnTo>
                  <a:cubicBezTo>
                    <a:pt x="9747" y="297"/>
                    <a:pt x="9816" y="366"/>
                    <a:pt x="9861" y="411"/>
                  </a:cubicBezTo>
                  <a:cubicBezTo>
                    <a:pt x="9907" y="480"/>
                    <a:pt x="9930" y="548"/>
                    <a:pt x="9975" y="617"/>
                  </a:cubicBezTo>
                  <a:cubicBezTo>
                    <a:pt x="9998" y="731"/>
                    <a:pt x="10021" y="822"/>
                    <a:pt x="10044" y="936"/>
                  </a:cubicBezTo>
                  <a:cubicBezTo>
                    <a:pt x="10044" y="1096"/>
                    <a:pt x="10044" y="1256"/>
                    <a:pt x="10021" y="1416"/>
                  </a:cubicBezTo>
                  <a:lnTo>
                    <a:pt x="10021" y="1439"/>
                  </a:lnTo>
                  <a:cubicBezTo>
                    <a:pt x="9952" y="1781"/>
                    <a:pt x="9838" y="2101"/>
                    <a:pt x="9701" y="2397"/>
                  </a:cubicBezTo>
                  <a:cubicBezTo>
                    <a:pt x="9587" y="2717"/>
                    <a:pt x="9427" y="3014"/>
                    <a:pt x="9245" y="3287"/>
                  </a:cubicBezTo>
                  <a:cubicBezTo>
                    <a:pt x="8971" y="3767"/>
                    <a:pt x="8651" y="4223"/>
                    <a:pt x="8309" y="4634"/>
                  </a:cubicBezTo>
                  <a:cubicBezTo>
                    <a:pt x="7989" y="5045"/>
                    <a:pt x="7647" y="5410"/>
                    <a:pt x="7282" y="5798"/>
                  </a:cubicBezTo>
                  <a:cubicBezTo>
                    <a:pt x="7099" y="5981"/>
                    <a:pt x="6917" y="6163"/>
                    <a:pt x="6711" y="6346"/>
                  </a:cubicBezTo>
                  <a:cubicBezTo>
                    <a:pt x="6529" y="6506"/>
                    <a:pt x="6346" y="6666"/>
                    <a:pt x="6163" y="6848"/>
                  </a:cubicBezTo>
                  <a:cubicBezTo>
                    <a:pt x="5456" y="7487"/>
                    <a:pt x="4748" y="8126"/>
                    <a:pt x="3972" y="8674"/>
                  </a:cubicBezTo>
                  <a:cubicBezTo>
                    <a:pt x="3949" y="8697"/>
                    <a:pt x="3949" y="8697"/>
                    <a:pt x="3949" y="8697"/>
                  </a:cubicBezTo>
                  <a:cubicBezTo>
                    <a:pt x="3310" y="9154"/>
                    <a:pt x="2626" y="9587"/>
                    <a:pt x="1895" y="9861"/>
                  </a:cubicBezTo>
                  <a:lnTo>
                    <a:pt x="1918" y="9861"/>
                  </a:lnTo>
                  <a:cubicBezTo>
                    <a:pt x="1758" y="9907"/>
                    <a:pt x="1621" y="9952"/>
                    <a:pt x="1461" y="9998"/>
                  </a:cubicBezTo>
                  <a:cubicBezTo>
                    <a:pt x="1302" y="10044"/>
                    <a:pt x="1165" y="10089"/>
                    <a:pt x="1005" y="10089"/>
                  </a:cubicBezTo>
                  <a:cubicBezTo>
                    <a:pt x="959" y="10101"/>
                    <a:pt x="914" y="10106"/>
                    <a:pt x="868" y="10106"/>
                  </a:cubicBezTo>
                  <a:cubicBezTo>
                    <a:pt x="822" y="10106"/>
                    <a:pt x="777" y="10101"/>
                    <a:pt x="731" y="10089"/>
                  </a:cubicBezTo>
                  <a:cubicBezTo>
                    <a:pt x="663" y="10089"/>
                    <a:pt x="617" y="10067"/>
                    <a:pt x="548" y="10044"/>
                  </a:cubicBezTo>
                  <a:cubicBezTo>
                    <a:pt x="503" y="10021"/>
                    <a:pt x="480" y="9998"/>
                    <a:pt x="434" y="9975"/>
                  </a:cubicBezTo>
                  <a:cubicBezTo>
                    <a:pt x="389" y="9930"/>
                    <a:pt x="366" y="9907"/>
                    <a:pt x="320" y="9861"/>
                  </a:cubicBezTo>
                  <a:cubicBezTo>
                    <a:pt x="297" y="9815"/>
                    <a:pt x="275" y="9770"/>
                    <a:pt x="252" y="9724"/>
                  </a:cubicBezTo>
                  <a:cubicBezTo>
                    <a:pt x="229" y="9656"/>
                    <a:pt x="229" y="9587"/>
                    <a:pt x="206" y="9519"/>
                  </a:cubicBezTo>
                  <a:cubicBezTo>
                    <a:pt x="206" y="9427"/>
                    <a:pt x="206" y="9336"/>
                    <a:pt x="229" y="9222"/>
                  </a:cubicBezTo>
                  <a:cubicBezTo>
                    <a:pt x="252" y="9108"/>
                    <a:pt x="275" y="8971"/>
                    <a:pt x="320" y="8857"/>
                  </a:cubicBezTo>
                  <a:cubicBezTo>
                    <a:pt x="366" y="8765"/>
                    <a:pt x="411" y="8697"/>
                    <a:pt x="457" y="8606"/>
                  </a:cubicBezTo>
                  <a:cubicBezTo>
                    <a:pt x="480" y="8583"/>
                    <a:pt x="480" y="8514"/>
                    <a:pt x="434" y="8492"/>
                  </a:cubicBezTo>
                  <a:cubicBezTo>
                    <a:pt x="434" y="8492"/>
                    <a:pt x="434" y="8492"/>
                    <a:pt x="411" y="8514"/>
                  </a:cubicBezTo>
                  <a:lnTo>
                    <a:pt x="389" y="8514"/>
                  </a:lnTo>
                  <a:cubicBezTo>
                    <a:pt x="343" y="8560"/>
                    <a:pt x="275" y="8606"/>
                    <a:pt x="229" y="8629"/>
                  </a:cubicBezTo>
                  <a:cubicBezTo>
                    <a:pt x="160" y="8765"/>
                    <a:pt x="92" y="8902"/>
                    <a:pt x="69" y="9039"/>
                  </a:cubicBezTo>
                  <a:cubicBezTo>
                    <a:pt x="46" y="9131"/>
                    <a:pt x="23" y="9222"/>
                    <a:pt x="23" y="9313"/>
                  </a:cubicBezTo>
                  <a:cubicBezTo>
                    <a:pt x="1" y="9382"/>
                    <a:pt x="1" y="9473"/>
                    <a:pt x="23" y="9564"/>
                  </a:cubicBezTo>
                  <a:cubicBezTo>
                    <a:pt x="23" y="9633"/>
                    <a:pt x="46" y="9724"/>
                    <a:pt x="69" y="9793"/>
                  </a:cubicBezTo>
                  <a:cubicBezTo>
                    <a:pt x="92" y="9815"/>
                    <a:pt x="92" y="9861"/>
                    <a:pt x="115" y="9884"/>
                  </a:cubicBezTo>
                  <a:cubicBezTo>
                    <a:pt x="138" y="9930"/>
                    <a:pt x="160" y="9952"/>
                    <a:pt x="183" y="9998"/>
                  </a:cubicBezTo>
                  <a:cubicBezTo>
                    <a:pt x="275" y="10112"/>
                    <a:pt x="434" y="10203"/>
                    <a:pt x="571" y="10249"/>
                  </a:cubicBezTo>
                  <a:cubicBezTo>
                    <a:pt x="663" y="10272"/>
                    <a:pt x="754" y="10295"/>
                    <a:pt x="822" y="10295"/>
                  </a:cubicBezTo>
                  <a:cubicBezTo>
                    <a:pt x="936" y="10295"/>
                    <a:pt x="1051" y="10295"/>
                    <a:pt x="1165" y="10272"/>
                  </a:cubicBezTo>
                  <a:cubicBezTo>
                    <a:pt x="1279" y="10249"/>
                    <a:pt x="1393" y="10226"/>
                    <a:pt x="1507" y="10181"/>
                  </a:cubicBezTo>
                  <a:cubicBezTo>
                    <a:pt x="1621" y="10158"/>
                    <a:pt x="1758" y="10112"/>
                    <a:pt x="1872" y="10067"/>
                  </a:cubicBezTo>
                  <a:cubicBezTo>
                    <a:pt x="2374" y="9884"/>
                    <a:pt x="2831" y="9656"/>
                    <a:pt x="3287" y="9382"/>
                  </a:cubicBezTo>
                  <a:cubicBezTo>
                    <a:pt x="3744" y="9085"/>
                    <a:pt x="4178" y="8765"/>
                    <a:pt x="4611" y="8423"/>
                  </a:cubicBezTo>
                  <a:cubicBezTo>
                    <a:pt x="5022" y="8104"/>
                    <a:pt x="5433" y="7761"/>
                    <a:pt x="5844" y="7396"/>
                  </a:cubicBezTo>
                  <a:cubicBezTo>
                    <a:pt x="6027" y="7236"/>
                    <a:pt x="6209" y="7076"/>
                    <a:pt x="6392" y="6894"/>
                  </a:cubicBezTo>
                  <a:cubicBezTo>
                    <a:pt x="6597" y="6711"/>
                    <a:pt x="6803" y="6529"/>
                    <a:pt x="7008" y="6346"/>
                  </a:cubicBezTo>
                  <a:cubicBezTo>
                    <a:pt x="7419" y="5935"/>
                    <a:pt x="7807" y="5524"/>
                    <a:pt x="8195" y="5091"/>
                  </a:cubicBezTo>
                  <a:cubicBezTo>
                    <a:pt x="8560" y="4657"/>
                    <a:pt x="8902" y="4200"/>
                    <a:pt x="9222" y="3721"/>
                  </a:cubicBezTo>
                  <a:cubicBezTo>
                    <a:pt x="9427" y="3379"/>
                    <a:pt x="9633" y="3036"/>
                    <a:pt x="9793" y="2694"/>
                  </a:cubicBezTo>
                  <a:cubicBezTo>
                    <a:pt x="9952" y="2352"/>
                    <a:pt x="10089" y="1986"/>
                    <a:pt x="10181" y="1598"/>
                  </a:cubicBezTo>
                  <a:cubicBezTo>
                    <a:pt x="10249" y="1279"/>
                    <a:pt x="10272" y="891"/>
                    <a:pt x="10158" y="571"/>
                  </a:cubicBezTo>
                  <a:cubicBezTo>
                    <a:pt x="10112" y="434"/>
                    <a:pt x="10021" y="320"/>
                    <a:pt x="9930" y="206"/>
                  </a:cubicBezTo>
                  <a:cubicBezTo>
                    <a:pt x="9861" y="138"/>
                    <a:pt x="9770" y="69"/>
                    <a:pt x="96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15"/>
            <p:cNvSpPr/>
            <p:nvPr/>
          </p:nvSpPr>
          <p:spPr>
            <a:xfrm>
              <a:off x="7222075" y="1008350"/>
              <a:ext cx="25" cy="25"/>
            </a:xfrm>
            <a:custGeom>
              <a:avLst/>
              <a:gdLst/>
              <a:ahLst/>
              <a:cxnLst/>
              <a:rect l="l" t="t" r="r" b="b"/>
              <a:pathLst>
                <a:path w="1" h="1" extrusionOk="0">
                  <a:moveTo>
                    <a:pt x="1" y="1"/>
                  </a:move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15"/>
            <p:cNvSpPr/>
            <p:nvPr/>
          </p:nvSpPr>
          <p:spPr>
            <a:xfrm>
              <a:off x="6979575" y="12195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15"/>
            <p:cNvSpPr/>
            <p:nvPr/>
          </p:nvSpPr>
          <p:spPr>
            <a:xfrm>
              <a:off x="7213525" y="978675"/>
              <a:ext cx="25" cy="25"/>
            </a:xfrm>
            <a:custGeom>
              <a:avLst/>
              <a:gdLst/>
              <a:ahLst/>
              <a:cxnLst/>
              <a:rect l="l" t="t" r="r" b="b"/>
              <a:pathLst>
                <a:path w="1" h="1" extrusionOk="0">
                  <a:moveTo>
                    <a:pt x="1" y="1"/>
                  </a:moveTo>
                  <a:lnTo>
                    <a:pt x="1" y="1"/>
                  </a:ln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15"/>
            <p:cNvSpPr/>
            <p:nvPr/>
          </p:nvSpPr>
          <p:spPr>
            <a:xfrm>
              <a:off x="7213525" y="97867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15"/>
            <p:cNvSpPr/>
            <p:nvPr/>
          </p:nvSpPr>
          <p:spPr>
            <a:xfrm>
              <a:off x="7222075" y="1008350"/>
              <a:ext cx="25" cy="600"/>
            </a:xfrm>
            <a:custGeom>
              <a:avLst/>
              <a:gdLst/>
              <a:ahLst/>
              <a:cxnLst/>
              <a:rect l="l" t="t" r="r" b="b"/>
              <a:pathLst>
                <a:path w="1" h="24" extrusionOk="0">
                  <a:moveTo>
                    <a:pt x="1" y="24"/>
                  </a:moveTo>
                  <a:cubicBezTo>
                    <a:pt x="1" y="24"/>
                    <a:pt x="1" y="24"/>
                    <a:pt x="1" y="24"/>
                  </a:cubicBezTo>
                  <a:lnTo>
                    <a:pt x="1" y="1"/>
                  </a:lnTo>
                  <a:cubicBezTo>
                    <a:pt x="1" y="24"/>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15"/>
            <p:cNvSpPr/>
            <p:nvPr/>
          </p:nvSpPr>
          <p:spPr>
            <a:xfrm>
              <a:off x="7222075" y="100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15"/>
            <p:cNvSpPr/>
            <p:nvPr/>
          </p:nvSpPr>
          <p:spPr>
            <a:xfrm>
              <a:off x="7019500" y="12195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15"/>
            <p:cNvSpPr/>
            <p:nvPr/>
          </p:nvSpPr>
          <p:spPr>
            <a:xfrm>
              <a:off x="7018375" y="1049450"/>
              <a:ext cx="132400" cy="121550"/>
            </a:xfrm>
            <a:custGeom>
              <a:avLst/>
              <a:gdLst/>
              <a:ahLst/>
              <a:cxnLst/>
              <a:rect l="l" t="t" r="r" b="b"/>
              <a:pathLst>
                <a:path w="5296" h="4862" extrusionOk="0">
                  <a:moveTo>
                    <a:pt x="5296" y="0"/>
                  </a:moveTo>
                  <a:lnTo>
                    <a:pt x="5296" y="0"/>
                  </a:lnTo>
                  <a:cubicBezTo>
                    <a:pt x="5182" y="114"/>
                    <a:pt x="5068" y="206"/>
                    <a:pt x="4953" y="297"/>
                  </a:cubicBezTo>
                  <a:cubicBezTo>
                    <a:pt x="4839" y="571"/>
                    <a:pt x="4679" y="822"/>
                    <a:pt x="4520" y="1073"/>
                  </a:cubicBezTo>
                  <a:cubicBezTo>
                    <a:pt x="3926" y="2054"/>
                    <a:pt x="3150" y="2899"/>
                    <a:pt x="2306" y="3675"/>
                  </a:cubicBezTo>
                  <a:cubicBezTo>
                    <a:pt x="2123" y="3835"/>
                    <a:pt x="1963" y="3995"/>
                    <a:pt x="1781" y="4154"/>
                  </a:cubicBezTo>
                  <a:cubicBezTo>
                    <a:pt x="1598" y="4314"/>
                    <a:pt x="1438" y="4451"/>
                    <a:pt x="1233" y="4542"/>
                  </a:cubicBezTo>
                  <a:cubicBezTo>
                    <a:pt x="1164" y="4588"/>
                    <a:pt x="1073" y="4634"/>
                    <a:pt x="982" y="4657"/>
                  </a:cubicBezTo>
                  <a:lnTo>
                    <a:pt x="822" y="4657"/>
                  </a:lnTo>
                  <a:cubicBezTo>
                    <a:pt x="754" y="4657"/>
                    <a:pt x="708" y="4657"/>
                    <a:pt x="662" y="4634"/>
                  </a:cubicBezTo>
                  <a:cubicBezTo>
                    <a:pt x="594" y="4611"/>
                    <a:pt x="548" y="4588"/>
                    <a:pt x="502" y="4565"/>
                  </a:cubicBezTo>
                  <a:cubicBezTo>
                    <a:pt x="411" y="4520"/>
                    <a:pt x="343" y="4451"/>
                    <a:pt x="297" y="4383"/>
                  </a:cubicBezTo>
                  <a:cubicBezTo>
                    <a:pt x="251" y="4337"/>
                    <a:pt x="206" y="4291"/>
                    <a:pt x="160" y="4223"/>
                  </a:cubicBezTo>
                  <a:cubicBezTo>
                    <a:pt x="114" y="4268"/>
                    <a:pt x="69" y="4314"/>
                    <a:pt x="0" y="4337"/>
                  </a:cubicBezTo>
                  <a:cubicBezTo>
                    <a:pt x="137" y="4520"/>
                    <a:pt x="297" y="4702"/>
                    <a:pt x="502" y="4793"/>
                  </a:cubicBezTo>
                  <a:cubicBezTo>
                    <a:pt x="594" y="4839"/>
                    <a:pt x="685" y="4839"/>
                    <a:pt x="776" y="4862"/>
                  </a:cubicBezTo>
                  <a:cubicBezTo>
                    <a:pt x="868" y="4862"/>
                    <a:pt x="959" y="4839"/>
                    <a:pt x="1073" y="4816"/>
                  </a:cubicBezTo>
                  <a:cubicBezTo>
                    <a:pt x="1164" y="4793"/>
                    <a:pt x="1256" y="4771"/>
                    <a:pt x="1324" y="4725"/>
                  </a:cubicBezTo>
                  <a:cubicBezTo>
                    <a:pt x="1438" y="4657"/>
                    <a:pt x="1530" y="4611"/>
                    <a:pt x="1621" y="4542"/>
                  </a:cubicBezTo>
                  <a:cubicBezTo>
                    <a:pt x="1826" y="4383"/>
                    <a:pt x="1986" y="4223"/>
                    <a:pt x="2169" y="4063"/>
                  </a:cubicBezTo>
                  <a:cubicBezTo>
                    <a:pt x="2374" y="3880"/>
                    <a:pt x="2580" y="3698"/>
                    <a:pt x="2762" y="3515"/>
                  </a:cubicBezTo>
                  <a:cubicBezTo>
                    <a:pt x="2968" y="3310"/>
                    <a:pt x="3150" y="3127"/>
                    <a:pt x="3333" y="2922"/>
                  </a:cubicBezTo>
                  <a:cubicBezTo>
                    <a:pt x="3721" y="2534"/>
                    <a:pt x="4063" y="2100"/>
                    <a:pt x="4383" y="1666"/>
                  </a:cubicBezTo>
                  <a:cubicBezTo>
                    <a:pt x="4748" y="1141"/>
                    <a:pt x="5068" y="594"/>
                    <a:pt x="52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15"/>
            <p:cNvSpPr/>
            <p:nvPr/>
          </p:nvSpPr>
          <p:spPr>
            <a:xfrm>
              <a:off x="7131350" y="10762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15"/>
            <p:cNvSpPr/>
            <p:nvPr/>
          </p:nvSpPr>
          <p:spPr>
            <a:xfrm>
              <a:off x="7076000" y="1140750"/>
              <a:ext cx="600" cy="600"/>
            </a:xfrm>
            <a:custGeom>
              <a:avLst/>
              <a:gdLst/>
              <a:ahLst/>
              <a:cxnLst/>
              <a:rect l="l" t="t" r="r" b="b"/>
              <a:pathLst>
                <a:path w="24" h="24" extrusionOk="0">
                  <a:moveTo>
                    <a:pt x="1" y="23"/>
                  </a:moveTo>
                  <a:cubicBezTo>
                    <a:pt x="1" y="23"/>
                    <a:pt x="23" y="23"/>
                    <a:pt x="23" y="0"/>
                  </a:cubicBezTo>
                  <a:cubicBezTo>
                    <a:pt x="23" y="23"/>
                    <a:pt x="1" y="23"/>
                    <a:pt x="1" y="23"/>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15"/>
            <p:cNvSpPr/>
            <p:nvPr/>
          </p:nvSpPr>
          <p:spPr>
            <a:xfrm>
              <a:off x="7076000" y="11413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15"/>
            <p:cNvSpPr/>
            <p:nvPr/>
          </p:nvSpPr>
          <p:spPr>
            <a:xfrm>
              <a:off x="7171300" y="814350"/>
              <a:ext cx="93025" cy="91550"/>
            </a:xfrm>
            <a:custGeom>
              <a:avLst/>
              <a:gdLst/>
              <a:ahLst/>
              <a:cxnLst/>
              <a:rect l="l" t="t" r="r" b="b"/>
              <a:pathLst>
                <a:path w="3721" h="3662" extrusionOk="0">
                  <a:moveTo>
                    <a:pt x="3356" y="1004"/>
                  </a:moveTo>
                  <a:cubicBezTo>
                    <a:pt x="3356" y="1023"/>
                    <a:pt x="3356" y="1027"/>
                    <a:pt x="3369" y="1027"/>
                  </a:cubicBezTo>
                  <a:lnTo>
                    <a:pt x="3369" y="1027"/>
                  </a:lnTo>
                  <a:cubicBezTo>
                    <a:pt x="3365" y="1020"/>
                    <a:pt x="3360" y="1012"/>
                    <a:pt x="3356" y="1004"/>
                  </a:cubicBezTo>
                  <a:close/>
                  <a:moveTo>
                    <a:pt x="2009" y="0"/>
                  </a:moveTo>
                  <a:cubicBezTo>
                    <a:pt x="1849" y="0"/>
                    <a:pt x="1667" y="46"/>
                    <a:pt x="1484" y="91"/>
                  </a:cubicBezTo>
                  <a:cubicBezTo>
                    <a:pt x="1210" y="160"/>
                    <a:pt x="936" y="320"/>
                    <a:pt x="708" y="479"/>
                  </a:cubicBezTo>
                  <a:cubicBezTo>
                    <a:pt x="457" y="639"/>
                    <a:pt x="229" y="845"/>
                    <a:pt x="23" y="1050"/>
                  </a:cubicBezTo>
                  <a:cubicBezTo>
                    <a:pt x="23" y="1073"/>
                    <a:pt x="0" y="1096"/>
                    <a:pt x="23" y="1119"/>
                  </a:cubicBezTo>
                  <a:cubicBezTo>
                    <a:pt x="23" y="1141"/>
                    <a:pt x="23" y="1164"/>
                    <a:pt x="46" y="1187"/>
                  </a:cubicBezTo>
                  <a:cubicBezTo>
                    <a:pt x="69" y="1210"/>
                    <a:pt x="92" y="1210"/>
                    <a:pt x="115" y="1210"/>
                  </a:cubicBezTo>
                  <a:cubicBezTo>
                    <a:pt x="137" y="1210"/>
                    <a:pt x="160" y="1187"/>
                    <a:pt x="183" y="1164"/>
                  </a:cubicBezTo>
                  <a:cubicBezTo>
                    <a:pt x="229" y="1141"/>
                    <a:pt x="252" y="1096"/>
                    <a:pt x="297" y="1073"/>
                  </a:cubicBezTo>
                  <a:cubicBezTo>
                    <a:pt x="525" y="845"/>
                    <a:pt x="799" y="639"/>
                    <a:pt x="1096" y="457"/>
                  </a:cubicBezTo>
                  <a:cubicBezTo>
                    <a:pt x="1256" y="365"/>
                    <a:pt x="1438" y="297"/>
                    <a:pt x="1621" y="251"/>
                  </a:cubicBezTo>
                  <a:cubicBezTo>
                    <a:pt x="1781" y="228"/>
                    <a:pt x="1918" y="206"/>
                    <a:pt x="2055" y="206"/>
                  </a:cubicBezTo>
                  <a:cubicBezTo>
                    <a:pt x="2169" y="206"/>
                    <a:pt x="2283" y="228"/>
                    <a:pt x="2397" y="251"/>
                  </a:cubicBezTo>
                  <a:cubicBezTo>
                    <a:pt x="2534" y="297"/>
                    <a:pt x="2671" y="365"/>
                    <a:pt x="2785" y="434"/>
                  </a:cubicBezTo>
                  <a:cubicBezTo>
                    <a:pt x="2922" y="502"/>
                    <a:pt x="3036" y="594"/>
                    <a:pt x="3128" y="708"/>
                  </a:cubicBezTo>
                  <a:lnTo>
                    <a:pt x="3128" y="685"/>
                  </a:lnTo>
                  <a:cubicBezTo>
                    <a:pt x="3219" y="799"/>
                    <a:pt x="3310" y="913"/>
                    <a:pt x="3379" y="1027"/>
                  </a:cubicBezTo>
                  <a:cubicBezTo>
                    <a:pt x="3375" y="1027"/>
                    <a:pt x="3372" y="1027"/>
                    <a:pt x="3369" y="1027"/>
                  </a:cubicBezTo>
                  <a:lnTo>
                    <a:pt x="3369" y="1027"/>
                  </a:lnTo>
                  <a:cubicBezTo>
                    <a:pt x="3427" y="1134"/>
                    <a:pt x="3450" y="1240"/>
                    <a:pt x="3493" y="1347"/>
                  </a:cubicBezTo>
                  <a:cubicBezTo>
                    <a:pt x="3516" y="1438"/>
                    <a:pt x="3516" y="1529"/>
                    <a:pt x="3516" y="1644"/>
                  </a:cubicBezTo>
                  <a:cubicBezTo>
                    <a:pt x="3516" y="1735"/>
                    <a:pt x="3493" y="1826"/>
                    <a:pt x="3470" y="1940"/>
                  </a:cubicBezTo>
                  <a:cubicBezTo>
                    <a:pt x="3424" y="2054"/>
                    <a:pt x="3379" y="2169"/>
                    <a:pt x="3310" y="2283"/>
                  </a:cubicBezTo>
                  <a:cubicBezTo>
                    <a:pt x="3196" y="2488"/>
                    <a:pt x="3013" y="2671"/>
                    <a:pt x="2854" y="2853"/>
                  </a:cubicBezTo>
                  <a:lnTo>
                    <a:pt x="2831" y="2853"/>
                  </a:lnTo>
                  <a:cubicBezTo>
                    <a:pt x="2603" y="3082"/>
                    <a:pt x="2351" y="3287"/>
                    <a:pt x="2100" y="3492"/>
                  </a:cubicBezTo>
                  <a:cubicBezTo>
                    <a:pt x="2055" y="3515"/>
                    <a:pt x="2055" y="3584"/>
                    <a:pt x="2078" y="3629"/>
                  </a:cubicBezTo>
                  <a:cubicBezTo>
                    <a:pt x="2094" y="3646"/>
                    <a:pt x="2133" y="3662"/>
                    <a:pt x="2170" y="3662"/>
                  </a:cubicBezTo>
                  <a:cubicBezTo>
                    <a:pt x="2186" y="3662"/>
                    <a:pt x="2201" y="3659"/>
                    <a:pt x="2215" y="3652"/>
                  </a:cubicBezTo>
                  <a:cubicBezTo>
                    <a:pt x="2603" y="3333"/>
                    <a:pt x="2991" y="3013"/>
                    <a:pt x="3310" y="2625"/>
                  </a:cubicBezTo>
                  <a:cubicBezTo>
                    <a:pt x="3470" y="2442"/>
                    <a:pt x="3584" y="2214"/>
                    <a:pt x="3653" y="1986"/>
                  </a:cubicBezTo>
                  <a:cubicBezTo>
                    <a:pt x="3721" y="1781"/>
                    <a:pt x="3721" y="1552"/>
                    <a:pt x="3675" y="1324"/>
                  </a:cubicBezTo>
                  <a:cubicBezTo>
                    <a:pt x="3584" y="890"/>
                    <a:pt x="3287" y="525"/>
                    <a:pt x="2922" y="274"/>
                  </a:cubicBezTo>
                  <a:cubicBezTo>
                    <a:pt x="2717" y="160"/>
                    <a:pt x="2488" y="69"/>
                    <a:pt x="2237" y="23"/>
                  </a:cubicBezTo>
                  <a:cubicBezTo>
                    <a:pt x="2169" y="23"/>
                    <a:pt x="2100" y="0"/>
                    <a:pt x="2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15"/>
            <p:cNvSpPr/>
            <p:nvPr/>
          </p:nvSpPr>
          <p:spPr>
            <a:xfrm>
              <a:off x="6585825" y="1334750"/>
              <a:ext cx="43400" cy="42125"/>
            </a:xfrm>
            <a:custGeom>
              <a:avLst/>
              <a:gdLst/>
              <a:ahLst/>
              <a:cxnLst/>
              <a:rect l="l" t="t" r="r" b="b"/>
              <a:pathLst>
                <a:path w="1736" h="1685" extrusionOk="0">
                  <a:moveTo>
                    <a:pt x="731" y="1"/>
                  </a:moveTo>
                  <a:cubicBezTo>
                    <a:pt x="708" y="1"/>
                    <a:pt x="685" y="24"/>
                    <a:pt x="685" y="46"/>
                  </a:cubicBezTo>
                  <a:cubicBezTo>
                    <a:pt x="480" y="252"/>
                    <a:pt x="297" y="480"/>
                    <a:pt x="160" y="731"/>
                  </a:cubicBezTo>
                  <a:cubicBezTo>
                    <a:pt x="92" y="868"/>
                    <a:pt x="24" y="1005"/>
                    <a:pt x="1" y="1165"/>
                  </a:cubicBezTo>
                  <a:cubicBezTo>
                    <a:pt x="1" y="1302"/>
                    <a:pt x="24" y="1416"/>
                    <a:pt x="115" y="1530"/>
                  </a:cubicBezTo>
                  <a:cubicBezTo>
                    <a:pt x="218" y="1644"/>
                    <a:pt x="355" y="1684"/>
                    <a:pt x="497" y="1684"/>
                  </a:cubicBezTo>
                  <a:cubicBezTo>
                    <a:pt x="640" y="1684"/>
                    <a:pt x="788" y="1644"/>
                    <a:pt x="914" y="1599"/>
                  </a:cubicBezTo>
                  <a:cubicBezTo>
                    <a:pt x="1074" y="1530"/>
                    <a:pt x="1210" y="1462"/>
                    <a:pt x="1347" y="1370"/>
                  </a:cubicBezTo>
                  <a:cubicBezTo>
                    <a:pt x="1462" y="1325"/>
                    <a:pt x="1553" y="1256"/>
                    <a:pt x="1667" y="1188"/>
                  </a:cubicBezTo>
                  <a:cubicBezTo>
                    <a:pt x="1713" y="1165"/>
                    <a:pt x="1735" y="1142"/>
                    <a:pt x="1735" y="1096"/>
                  </a:cubicBezTo>
                  <a:cubicBezTo>
                    <a:pt x="1713" y="1028"/>
                    <a:pt x="1667" y="1005"/>
                    <a:pt x="1621" y="1005"/>
                  </a:cubicBezTo>
                  <a:cubicBezTo>
                    <a:pt x="1576" y="1005"/>
                    <a:pt x="1553" y="1028"/>
                    <a:pt x="1530" y="1051"/>
                  </a:cubicBezTo>
                  <a:cubicBezTo>
                    <a:pt x="1484" y="1074"/>
                    <a:pt x="1462" y="1096"/>
                    <a:pt x="1416" y="1119"/>
                  </a:cubicBezTo>
                  <a:cubicBezTo>
                    <a:pt x="1325" y="1165"/>
                    <a:pt x="1256" y="1211"/>
                    <a:pt x="1165" y="1256"/>
                  </a:cubicBezTo>
                  <a:cubicBezTo>
                    <a:pt x="1005" y="1347"/>
                    <a:pt x="845" y="1416"/>
                    <a:pt x="663" y="1462"/>
                  </a:cubicBezTo>
                  <a:cubicBezTo>
                    <a:pt x="617" y="1484"/>
                    <a:pt x="549" y="1484"/>
                    <a:pt x="480" y="1484"/>
                  </a:cubicBezTo>
                  <a:cubicBezTo>
                    <a:pt x="457" y="1484"/>
                    <a:pt x="412" y="1484"/>
                    <a:pt x="366" y="1462"/>
                  </a:cubicBezTo>
                  <a:cubicBezTo>
                    <a:pt x="343" y="1462"/>
                    <a:pt x="343" y="1462"/>
                    <a:pt x="320" y="1439"/>
                  </a:cubicBezTo>
                  <a:cubicBezTo>
                    <a:pt x="297" y="1439"/>
                    <a:pt x="275" y="1416"/>
                    <a:pt x="252" y="1416"/>
                  </a:cubicBezTo>
                  <a:cubicBezTo>
                    <a:pt x="252" y="1393"/>
                    <a:pt x="229" y="1370"/>
                    <a:pt x="229" y="1347"/>
                  </a:cubicBezTo>
                  <a:cubicBezTo>
                    <a:pt x="229" y="1347"/>
                    <a:pt x="206" y="1325"/>
                    <a:pt x="206" y="1302"/>
                  </a:cubicBezTo>
                  <a:cubicBezTo>
                    <a:pt x="206" y="1279"/>
                    <a:pt x="206" y="1256"/>
                    <a:pt x="206" y="1233"/>
                  </a:cubicBezTo>
                  <a:cubicBezTo>
                    <a:pt x="206" y="1188"/>
                    <a:pt x="206" y="1142"/>
                    <a:pt x="229" y="1096"/>
                  </a:cubicBezTo>
                  <a:cubicBezTo>
                    <a:pt x="252" y="982"/>
                    <a:pt x="320" y="868"/>
                    <a:pt x="366" y="754"/>
                  </a:cubicBezTo>
                  <a:cubicBezTo>
                    <a:pt x="503" y="549"/>
                    <a:pt x="663" y="343"/>
                    <a:pt x="822" y="161"/>
                  </a:cubicBezTo>
                  <a:cubicBezTo>
                    <a:pt x="868" y="115"/>
                    <a:pt x="845" y="69"/>
                    <a:pt x="822" y="24"/>
                  </a:cubicBezTo>
                  <a:cubicBezTo>
                    <a:pt x="800" y="24"/>
                    <a:pt x="777" y="1"/>
                    <a:pt x="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15"/>
            <p:cNvSpPr/>
            <p:nvPr/>
          </p:nvSpPr>
          <p:spPr>
            <a:xfrm>
              <a:off x="7031500" y="881675"/>
              <a:ext cx="50800" cy="49150"/>
            </a:xfrm>
            <a:custGeom>
              <a:avLst/>
              <a:gdLst/>
              <a:ahLst/>
              <a:cxnLst/>
              <a:rect l="l" t="t" r="r" b="b"/>
              <a:pathLst>
                <a:path w="2032" h="1966" extrusionOk="0">
                  <a:moveTo>
                    <a:pt x="1142" y="1"/>
                  </a:moveTo>
                  <a:cubicBezTo>
                    <a:pt x="1073" y="1"/>
                    <a:pt x="1027" y="1"/>
                    <a:pt x="959" y="23"/>
                  </a:cubicBezTo>
                  <a:cubicBezTo>
                    <a:pt x="845" y="23"/>
                    <a:pt x="754" y="46"/>
                    <a:pt x="662" y="92"/>
                  </a:cubicBezTo>
                  <a:cubicBezTo>
                    <a:pt x="434" y="160"/>
                    <a:pt x="229" y="297"/>
                    <a:pt x="46" y="457"/>
                  </a:cubicBezTo>
                  <a:cubicBezTo>
                    <a:pt x="23" y="480"/>
                    <a:pt x="23" y="480"/>
                    <a:pt x="23" y="526"/>
                  </a:cubicBezTo>
                  <a:cubicBezTo>
                    <a:pt x="0" y="548"/>
                    <a:pt x="23" y="571"/>
                    <a:pt x="23" y="594"/>
                  </a:cubicBezTo>
                  <a:cubicBezTo>
                    <a:pt x="50" y="621"/>
                    <a:pt x="77" y="632"/>
                    <a:pt x="103" y="632"/>
                  </a:cubicBezTo>
                  <a:cubicBezTo>
                    <a:pt x="122" y="632"/>
                    <a:pt x="141" y="626"/>
                    <a:pt x="160" y="617"/>
                  </a:cubicBezTo>
                  <a:cubicBezTo>
                    <a:pt x="274" y="526"/>
                    <a:pt x="388" y="434"/>
                    <a:pt x="502" y="366"/>
                  </a:cubicBezTo>
                  <a:cubicBezTo>
                    <a:pt x="594" y="320"/>
                    <a:pt x="662" y="297"/>
                    <a:pt x="731" y="274"/>
                  </a:cubicBezTo>
                  <a:cubicBezTo>
                    <a:pt x="776" y="252"/>
                    <a:pt x="822" y="229"/>
                    <a:pt x="868" y="229"/>
                  </a:cubicBezTo>
                  <a:cubicBezTo>
                    <a:pt x="913" y="229"/>
                    <a:pt x="936" y="206"/>
                    <a:pt x="982" y="206"/>
                  </a:cubicBezTo>
                  <a:cubicBezTo>
                    <a:pt x="1027" y="206"/>
                    <a:pt x="1096" y="183"/>
                    <a:pt x="1164" y="183"/>
                  </a:cubicBezTo>
                  <a:cubicBezTo>
                    <a:pt x="1233" y="206"/>
                    <a:pt x="1301" y="206"/>
                    <a:pt x="1370" y="229"/>
                  </a:cubicBezTo>
                  <a:cubicBezTo>
                    <a:pt x="1415" y="252"/>
                    <a:pt x="1484" y="274"/>
                    <a:pt x="1530" y="297"/>
                  </a:cubicBezTo>
                  <a:cubicBezTo>
                    <a:pt x="1552" y="320"/>
                    <a:pt x="1598" y="343"/>
                    <a:pt x="1644" y="366"/>
                  </a:cubicBezTo>
                  <a:cubicBezTo>
                    <a:pt x="1667" y="411"/>
                    <a:pt x="1689" y="457"/>
                    <a:pt x="1735" y="503"/>
                  </a:cubicBezTo>
                  <a:cubicBezTo>
                    <a:pt x="1735" y="548"/>
                    <a:pt x="1758" y="594"/>
                    <a:pt x="1781" y="640"/>
                  </a:cubicBezTo>
                  <a:cubicBezTo>
                    <a:pt x="1781" y="685"/>
                    <a:pt x="1803" y="754"/>
                    <a:pt x="1803" y="822"/>
                  </a:cubicBezTo>
                  <a:cubicBezTo>
                    <a:pt x="1803" y="891"/>
                    <a:pt x="1781" y="982"/>
                    <a:pt x="1758" y="1051"/>
                  </a:cubicBezTo>
                  <a:cubicBezTo>
                    <a:pt x="1735" y="1165"/>
                    <a:pt x="1689" y="1256"/>
                    <a:pt x="1621" y="1347"/>
                  </a:cubicBezTo>
                  <a:cubicBezTo>
                    <a:pt x="1552" y="1461"/>
                    <a:pt x="1461" y="1575"/>
                    <a:pt x="1370" y="1690"/>
                  </a:cubicBezTo>
                  <a:cubicBezTo>
                    <a:pt x="1347" y="1712"/>
                    <a:pt x="1301" y="1735"/>
                    <a:pt x="1278" y="1758"/>
                  </a:cubicBezTo>
                  <a:cubicBezTo>
                    <a:pt x="1256" y="1758"/>
                    <a:pt x="1256" y="1781"/>
                    <a:pt x="1256" y="1781"/>
                  </a:cubicBezTo>
                  <a:lnTo>
                    <a:pt x="1233" y="1781"/>
                  </a:lnTo>
                  <a:cubicBezTo>
                    <a:pt x="1187" y="1827"/>
                    <a:pt x="1187" y="1872"/>
                    <a:pt x="1210" y="1918"/>
                  </a:cubicBezTo>
                  <a:cubicBezTo>
                    <a:pt x="1238" y="1946"/>
                    <a:pt x="1275" y="1966"/>
                    <a:pt x="1305" y="1966"/>
                  </a:cubicBezTo>
                  <a:cubicBezTo>
                    <a:pt x="1323" y="1966"/>
                    <a:pt x="1338" y="1958"/>
                    <a:pt x="1347" y="1941"/>
                  </a:cubicBezTo>
                  <a:lnTo>
                    <a:pt x="1370" y="1941"/>
                  </a:lnTo>
                  <a:cubicBezTo>
                    <a:pt x="1370" y="1941"/>
                    <a:pt x="1393" y="1918"/>
                    <a:pt x="1393" y="1918"/>
                  </a:cubicBezTo>
                  <a:cubicBezTo>
                    <a:pt x="1530" y="1804"/>
                    <a:pt x="1644" y="1667"/>
                    <a:pt x="1735" y="1530"/>
                  </a:cubicBezTo>
                  <a:cubicBezTo>
                    <a:pt x="1918" y="1279"/>
                    <a:pt x="2032" y="959"/>
                    <a:pt x="1986" y="640"/>
                  </a:cubicBezTo>
                  <a:cubicBezTo>
                    <a:pt x="1963" y="526"/>
                    <a:pt x="1918" y="411"/>
                    <a:pt x="1826" y="320"/>
                  </a:cubicBezTo>
                  <a:cubicBezTo>
                    <a:pt x="1803" y="274"/>
                    <a:pt x="1758" y="229"/>
                    <a:pt x="1735" y="206"/>
                  </a:cubicBezTo>
                  <a:cubicBezTo>
                    <a:pt x="1689" y="160"/>
                    <a:pt x="1644" y="137"/>
                    <a:pt x="1598" y="115"/>
                  </a:cubicBezTo>
                  <a:cubicBezTo>
                    <a:pt x="1461" y="23"/>
                    <a:pt x="130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15"/>
            <p:cNvSpPr/>
            <p:nvPr/>
          </p:nvSpPr>
          <p:spPr>
            <a:xfrm>
              <a:off x="7111950" y="978675"/>
              <a:ext cx="48525" cy="49150"/>
            </a:xfrm>
            <a:custGeom>
              <a:avLst/>
              <a:gdLst/>
              <a:ahLst/>
              <a:cxnLst/>
              <a:rect l="l" t="t" r="r" b="b"/>
              <a:pathLst>
                <a:path w="1941" h="1966" extrusionOk="0">
                  <a:moveTo>
                    <a:pt x="1028" y="1"/>
                  </a:moveTo>
                  <a:cubicBezTo>
                    <a:pt x="936" y="1"/>
                    <a:pt x="845" y="24"/>
                    <a:pt x="777" y="46"/>
                  </a:cubicBezTo>
                  <a:cubicBezTo>
                    <a:pt x="685" y="69"/>
                    <a:pt x="594" y="92"/>
                    <a:pt x="503" y="138"/>
                  </a:cubicBezTo>
                  <a:cubicBezTo>
                    <a:pt x="343" y="206"/>
                    <a:pt x="183" y="298"/>
                    <a:pt x="46" y="412"/>
                  </a:cubicBezTo>
                  <a:cubicBezTo>
                    <a:pt x="1" y="435"/>
                    <a:pt x="1" y="503"/>
                    <a:pt x="23" y="549"/>
                  </a:cubicBezTo>
                  <a:cubicBezTo>
                    <a:pt x="37" y="575"/>
                    <a:pt x="66" y="586"/>
                    <a:pt x="97" y="586"/>
                  </a:cubicBezTo>
                  <a:cubicBezTo>
                    <a:pt x="119" y="586"/>
                    <a:pt x="142" y="581"/>
                    <a:pt x="160" y="571"/>
                  </a:cubicBezTo>
                  <a:cubicBezTo>
                    <a:pt x="252" y="503"/>
                    <a:pt x="343" y="435"/>
                    <a:pt x="434" y="389"/>
                  </a:cubicBezTo>
                  <a:cubicBezTo>
                    <a:pt x="548" y="320"/>
                    <a:pt x="685" y="275"/>
                    <a:pt x="822" y="229"/>
                  </a:cubicBezTo>
                  <a:lnTo>
                    <a:pt x="800" y="229"/>
                  </a:lnTo>
                  <a:cubicBezTo>
                    <a:pt x="891" y="206"/>
                    <a:pt x="1005" y="206"/>
                    <a:pt x="1096" y="206"/>
                  </a:cubicBezTo>
                  <a:cubicBezTo>
                    <a:pt x="1165" y="206"/>
                    <a:pt x="1233" y="206"/>
                    <a:pt x="1302" y="229"/>
                  </a:cubicBezTo>
                  <a:cubicBezTo>
                    <a:pt x="1370" y="252"/>
                    <a:pt x="1416" y="275"/>
                    <a:pt x="1461" y="298"/>
                  </a:cubicBezTo>
                  <a:cubicBezTo>
                    <a:pt x="1507" y="320"/>
                    <a:pt x="1553" y="366"/>
                    <a:pt x="1576" y="389"/>
                  </a:cubicBezTo>
                  <a:cubicBezTo>
                    <a:pt x="1621" y="435"/>
                    <a:pt x="1644" y="457"/>
                    <a:pt x="1667" y="503"/>
                  </a:cubicBezTo>
                  <a:cubicBezTo>
                    <a:pt x="1690" y="549"/>
                    <a:pt x="1713" y="594"/>
                    <a:pt x="1713" y="640"/>
                  </a:cubicBezTo>
                  <a:cubicBezTo>
                    <a:pt x="1735" y="708"/>
                    <a:pt x="1735" y="754"/>
                    <a:pt x="1735" y="823"/>
                  </a:cubicBezTo>
                  <a:cubicBezTo>
                    <a:pt x="1735" y="914"/>
                    <a:pt x="1713" y="982"/>
                    <a:pt x="1690" y="1074"/>
                  </a:cubicBezTo>
                  <a:cubicBezTo>
                    <a:pt x="1667" y="1165"/>
                    <a:pt x="1621" y="1279"/>
                    <a:pt x="1576" y="1370"/>
                  </a:cubicBezTo>
                  <a:cubicBezTo>
                    <a:pt x="1484" y="1484"/>
                    <a:pt x="1393" y="1599"/>
                    <a:pt x="1302" y="1690"/>
                  </a:cubicBezTo>
                  <a:lnTo>
                    <a:pt x="1325" y="1690"/>
                  </a:lnTo>
                  <a:cubicBezTo>
                    <a:pt x="1302" y="1690"/>
                    <a:pt x="1302" y="1713"/>
                    <a:pt x="1279" y="1713"/>
                  </a:cubicBezTo>
                  <a:cubicBezTo>
                    <a:pt x="1256" y="1736"/>
                    <a:pt x="1233" y="1736"/>
                    <a:pt x="1233" y="1758"/>
                  </a:cubicBezTo>
                  <a:lnTo>
                    <a:pt x="1210" y="1758"/>
                  </a:lnTo>
                  <a:cubicBezTo>
                    <a:pt x="1210" y="1758"/>
                    <a:pt x="1210" y="1758"/>
                    <a:pt x="1210" y="1781"/>
                  </a:cubicBezTo>
                  <a:lnTo>
                    <a:pt x="1188" y="1781"/>
                  </a:lnTo>
                  <a:cubicBezTo>
                    <a:pt x="1142" y="1827"/>
                    <a:pt x="1142" y="1873"/>
                    <a:pt x="1165" y="1918"/>
                  </a:cubicBezTo>
                  <a:cubicBezTo>
                    <a:pt x="1193" y="1946"/>
                    <a:pt x="1221" y="1966"/>
                    <a:pt x="1249" y="1966"/>
                  </a:cubicBezTo>
                  <a:cubicBezTo>
                    <a:pt x="1267" y="1966"/>
                    <a:pt x="1284" y="1958"/>
                    <a:pt x="1302" y="1941"/>
                  </a:cubicBezTo>
                  <a:lnTo>
                    <a:pt x="1325" y="1941"/>
                  </a:lnTo>
                  <a:cubicBezTo>
                    <a:pt x="1325" y="1918"/>
                    <a:pt x="1325" y="1918"/>
                    <a:pt x="1325" y="1918"/>
                  </a:cubicBezTo>
                  <a:lnTo>
                    <a:pt x="1347" y="1918"/>
                  </a:lnTo>
                  <a:cubicBezTo>
                    <a:pt x="1347" y="1895"/>
                    <a:pt x="1370" y="1895"/>
                    <a:pt x="1393" y="1873"/>
                  </a:cubicBezTo>
                  <a:cubicBezTo>
                    <a:pt x="1393" y="1873"/>
                    <a:pt x="1393" y="1873"/>
                    <a:pt x="1416" y="1850"/>
                  </a:cubicBezTo>
                  <a:cubicBezTo>
                    <a:pt x="1530" y="1736"/>
                    <a:pt x="1644" y="1599"/>
                    <a:pt x="1735" y="1439"/>
                  </a:cubicBezTo>
                  <a:cubicBezTo>
                    <a:pt x="1781" y="1393"/>
                    <a:pt x="1804" y="1325"/>
                    <a:pt x="1827" y="1256"/>
                  </a:cubicBezTo>
                  <a:cubicBezTo>
                    <a:pt x="1872" y="1188"/>
                    <a:pt x="1895" y="1119"/>
                    <a:pt x="1918" y="1028"/>
                  </a:cubicBezTo>
                  <a:cubicBezTo>
                    <a:pt x="1941" y="845"/>
                    <a:pt x="1941" y="640"/>
                    <a:pt x="1872" y="480"/>
                  </a:cubicBezTo>
                  <a:cubicBezTo>
                    <a:pt x="1849" y="412"/>
                    <a:pt x="1804" y="343"/>
                    <a:pt x="1758" y="298"/>
                  </a:cubicBezTo>
                  <a:cubicBezTo>
                    <a:pt x="1713" y="229"/>
                    <a:pt x="1644" y="183"/>
                    <a:pt x="1553" y="138"/>
                  </a:cubicBezTo>
                  <a:cubicBezTo>
                    <a:pt x="1530" y="115"/>
                    <a:pt x="1484" y="92"/>
                    <a:pt x="1439" y="69"/>
                  </a:cubicBezTo>
                  <a:cubicBezTo>
                    <a:pt x="1416" y="46"/>
                    <a:pt x="1370" y="46"/>
                    <a:pt x="1325" y="46"/>
                  </a:cubicBezTo>
                  <a:cubicBezTo>
                    <a:pt x="1256" y="1"/>
                    <a:pt x="1165"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15"/>
            <p:cNvSpPr/>
            <p:nvPr/>
          </p:nvSpPr>
          <p:spPr>
            <a:xfrm>
              <a:off x="7081700" y="938175"/>
              <a:ext cx="33125" cy="31650"/>
            </a:xfrm>
            <a:custGeom>
              <a:avLst/>
              <a:gdLst/>
              <a:ahLst/>
              <a:cxnLst/>
              <a:rect l="l" t="t" r="r" b="b"/>
              <a:pathLst>
                <a:path w="1325" h="1266" extrusionOk="0">
                  <a:moveTo>
                    <a:pt x="435" y="0"/>
                  </a:moveTo>
                  <a:cubicBezTo>
                    <a:pt x="412" y="0"/>
                    <a:pt x="389" y="0"/>
                    <a:pt x="389" y="23"/>
                  </a:cubicBezTo>
                  <a:cubicBezTo>
                    <a:pt x="275" y="69"/>
                    <a:pt x="184" y="160"/>
                    <a:pt x="115" y="251"/>
                  </a:cubicBezTo>
                  <a:cubicBezTo>
                    <a:pt x="69" y="320"/>
                    <a:pt x="24" y="411"/>
                    <a:pt x="24" y="502"/>
                  </a:cubicBezTo>
                  <a:cubicBezTo>
                    <a:pt x="1" y="594"/>
                    <a:pt x="1" y="685"/>
                    <a:pt x="24" y="753"/>
                  </a:cubicBezTo>
                  <a:cubicBezTo>
                    <a:pt x="47" y="845"/>
                    <a:pt x="92" y="936"/>
                    <a:pt x="161" y="1005"/>
                  </a:cubicBezTo>
                  <a:cubicBezTo>
                    <a:pt x="275" y="1142"/>
                    <a:pt x="457" y="1233"/>
                    <a:pt x="640" y="1256"/>
                  </a:cubicBezTo>
                  <a:cubicBezTo>
                    <a:pt x="667" y="1262"/>
                    <a:pt x="695" y="1265"/>
                    <a:pt x="725" y="1265"/>
                  </a:cubicBezTo>
                  <a:cubicBezTo>
                    <a:pt x="796" y="1265"/>
                    <a:pt x="872" y="1249"/>
                    <a:pt x="937" y="1233"/>
                  </a:cubicBezTo>
                  <a:cubicBezTo>
                    <a:pt x="1051" y="1187"/>
                    <a:pt x="1165" y="1119"/>
                    <a:pt x="1279" y="1050"/>
                  </a:cubicBezTo>
                  <a:cubicBezTo>
                    <a:pt x="1302" y="1005"/>
                    <a:pt x="1325" y="959"/>
                    <a:pt x="1279" y="913"/>
                  </a:cubicBezTo>
                  <a:cubicBezTo>
                    <a:pt x="1265" y="885"/>
                    <a:pt x="1233" y="866"/>
                    <a:pt x="1206" y="866"/>
                  </a:cubicBezTo>
                  <a:cubicBezTo>
                    <a:pt x="1189" y="866"/>
                    <a:pt x="1174" y="873"/>
                    <a:pt x="1165" y="890"/>
                  </a:cubicBezTo>
                  <a:cubicBezTo>
                    <a:pt x="1119" y="936"/>
                    <a:pt x="1051" y="959"/>
                    <a:pt x="1005" y="982"/>
                  </a:cubicBezTo>
                  <a:cubicBezTo>
                    <a:pt x="960" y="1005"/>
                    <a:pt x="914" y="1027"/>
                    <a:pt x="845" y="1050"/>
                  </a:cubicBezTo>
                  <a:cubicBezTo>
                    <a:pt x="800" y="1050"/>
                    <a:pt x="754" y="1073"/>
                    <a:pt x="708" y="1073"/>
                  </a:cubicBezTo>
                  <a:cubicBezTo>
                    <a:pt x="663" y="1073"/>
                    <a:pt x="617" y="1050"/>
                    <a:pt x="572" y="1050"/>
                  </a:cubicBezTo>
                  <a:cubicBezTo>
                    <a:pt x="526" y="1027"/>
                    <a:pt x="480" y="1005"/>
                    <a:pt x="435" y="982"/>
                  </a:cubicBezTo>
                  <a:cubicBezTo>
                    <a:pt x="412" y="959"/>
                    <a:pt x="366" y="936"/>
                    <a:pt x="343" y="913"/>
                  </a:cubicBezTo>
                  <a:cubicBezTo>
                    <a:pt x="298" y="868"/>
                    <a:pt x="275" y="845"/>
                    <a:pt x="252" y="799"/>
                  </a:cubicBezTo>
                  <a:cubicBezTo>
                    <a:pt x="229" y="776"/>
                    <a:pt x="229" y="731"/>
                    <a:pt x="206" y="685"/>
                  </a:cubicBezTo>
                  <a:cubicBezTo>
                    <a:pt x="206" y="662"/>
                    <a:pt x="206" y="617"/>
                    <a:pt x="206" y="594"/>
                  </a:cubicBezTo>
                  <a:cubicBezTo>
                    <a:pt x="206" y="548"/>
                    <a:pt x="206" y="525"/>
                    <a:pt x="206" y="502"/>
                  </a:cubicBezTo>
                  <a:cubicBezTo>
                    <a:pt x="229" y="457"/>
                    <a:pt x="252" y="434"/>
                    <a:pt x="252" y="388"/>
                  </a:cubicBezTo>
                  <a:cubicBezTo>
                    <a:pt x="275" y="365"/>
                    <a:pt x="298" y="320"/>
                    <a:pt x="343" y="297"/>
                  </a:cubicBezTo>
                  <a:cubicBezTo>
                    <a:pt x="389" y="251"/>
                    <a:pt x="435" y="206"/>
                    <a:pt x="503" y="183"/>
                  </a:cubicBezTo>
                  <a:cubicBezTo>
                    <a:pt x="549" y="137"/>
                    <a:pt x="549" y="69"/>
                    <a:pt x="526" y="46"/>
                  </a:cubicBezTo>
                  <a:cubicBezTo>
                    <a:pt x="503" y="23"/>
                    <a:pt x="480" y="0"/>
                    <a:pt x="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15"/>
            <p:cNvSpPr/>
            <p:nvPr/>
          </p:nvSpPr>
          <p:spPr>
            <a:xfrm>
              <a:off x="6602375" y="831450"/>
              <a:ext cx="614600" cy="504700"/>
            </a:xfrm>
            <a:custGeom>
              <a:avLst/>
              <a:gdLst/>
              <a:ahLst/>
              <a:cxnLst/>
              <a:rect l="l" t="t" r="r" b="b"/>
              <a:pathLst>
                <a:path w="24584" h="20188" extrusionOk="0">
                  <a:moveTo>
                    <a:pt x="21205" y="1"/>
                  </a:moveTo>
                  <a:cubicBezTo>
                    <a:pt x="20224" y="1"/>
                    <a:pt x="19242" y="366"/>
                    <a:pt x="18375" y="823"/>
                  </a:cubicBezTo>
                  <a:cubicBezTo>
                    <a:pt x="17804" y="1119"/>
                    <a:pt x="17257" y="1462"/>
                    <a:pt x="16754" y="1827"/>
                  </a:cubicBezTo>
                  <a:cubicBezTo>
                    <a:pt x="16458" y="2032"/>
                    <a:pt x="16184" y="2215"/>
                    <a:pt x="15933" y="2420"/>
                  </a:cubicBezTo>
                  <a:cubicBezTo>
                    <a:pt x="15636" y="2649"/>
                    <a:pt x="15339" y="2877"/>
                    <a:pt x="15043" y="3105"/>
                  </a:cubicBezTo>
                  <a:cubicBezTo>
                    <a:pt x="13856" y="4018"/>
                    <a:pt x="12692" y="4977"/>
                    <a:pt x="11573" y="5981"/>
                  </a:cubicBezTo>
                  <a:cubicBezTo>
                    <a:pt x="10455" y="6963"/>
                    <a:pt x="9359" y="8013"/>
                    <a:pt x="8332" y="9085"/>
                  </a:cubicBezTo>
                  <a:cubicBezTo>
                    <a:pt x="7282" y="10158"/>
                    <a:pt x="6300" y="11277"/>
                    <a:pt x="5342" y="12418"/>
                  </a:cubicBezTo>
                  <a:cubicBezTo>
                    <a:pt x="4383" y="13582"/>
                    <a:pt x="3493" y="14769"/>
                    <a:pt x="2626" y="15979"/>
                  </a:cubicBezTo>
                  <a:cubicBezTo>
                    <a:pt x="2192" y="16595"/>
                    <a:pt x="1781" y="17188"/>
                    <a:pt x="1393" y="17827"/>
                  </a:cubicBezTo>
                  <a:cubicBezTo>
                    <a:pt x="1188" y="18124"/>
                    <a:pt x="982" y="18444"/>
                    <a:pt x="800" y="18763"/>
                  </a:cubicBezTo>
                  <a:cubicBezTo>
                    <a:pt x="594" y="19106"/>
                    <a:pt x="389" y="19425"/>
                    <a:pt x="206" y="19768"/>
                  </a:cubicBezTo>
                  <a:cubicBezTo>
                    <a:pt x="138" y="19859"/>
                    <a:pt x="92" y="19950"/>
                    <a:pt x="46" y="20041"/>
                  </a:cubicBezTo>
                  <a:cubicBezTo>
                    <a:pt x="1" y="20087"/>
                    <a:pt x="23" y="20156"/>
                    <a:pt x="69" y="20178"/>
                  </a:cubicBezTo>
                  <a:cubicBezTo>
                    <a:pt x="87" y="20185"/>
                    <a:pt x="104" y="20187"/>
                    <a:pt x="119" y="20187"/>
                  </a:cubicBezTo>
                  <a:cubicBezTo>
                    <a:pt x="160" y="20187"/>
                    <a:pt x="189" y="20166"/>
                    <a:pt x="206" y="20133"/>
                  </a:cubicBezTo>
                  <a:cubicBezTo>
                    <a:pt x="366" y="19836"/>
                    <a:pt x="548" y="19539"/>
                    <a:pt x="731" y="19243"/>
                  </a:cubicBezTo>
                  <a:cubicBezTo>
                    <a:pt x="914" y="18946"/>
                    <a:pt x="1096" y="18649"/>
                    <a:pt x="1279" y="18352"/>
                  </a:cubicBezTo>
                  <a:cubicBezTo>
                    <a:pt x="1644" y="17782"/>
                    <a:pt x="2009" y="17211"/>
                    <a:pt x="2397" y="16641"/>
                  </a:cubicBezTo>
                  <a:lnTo>
                    <a:pt x="2397" y="16663"/>
                  </a:lnTo>
                  <a:cubicBezTo>
                    <a:pt x="4064" y="14198"/>
                    <a:pt x="5958" y="11870"/>
                    <a:pt x="8012" y="9702"/>
                  </a:cubicBezTo>
                  <a:cubicBezTo>
                    <a:pt x="9359" y="8264"/>
                    <a:pt x="10797" y="6917"/>
                    <a:pt x="12281" y="5616"/>
                  </a:cubicBezTo>
                  <a:cubicBezTo>
                    <a:pt x="13353" y="4680"/>
                    <a:pt x="14472" y="3790"/>
                    <a:pt x="15613" y="2923"/>
                  </a:cubicBezTo>
                  <a:cubicBezTo>
                    <a:pt x="16595" y="2146"/>
                    <a:pt x="17622" y="1416"/>
                    <a:pt x="18740" y="845"/>
                  </a:cubicBezTo>
                  <a:lnTo>
                    <a:pt x="18763" y="845"/>
                  </a:lnTo>
                  <a:cubicBezTo>
                    <a:pt x="19288" y="594"/>
                    <a:pt x="19859" y="389"/>
                    <a:pt x="20429" y="275"/>
                  </a:cubicBezTo>
                  <a:cubicBezTo>
                    <a:pt x="20680" y="231"/>
                    <a:pt x="20921" y="205"/>
                    <a:pt x="21165" y="205"/>
                  </a:cubicBezTo>
                  <a:cubicBezTo>
                    <a:pt x="21299" y="205"/>
                    <a:pt x="21433" y="213"/>
                    <a:pt x="21571" y="229"/>
                  </a:cubicBezTo>
                  <a:lnTo>
                    <a:pt x="21548" y="229"/>
                  </a:lnTo>
                  <a:cubicBezTo>
                    <a:pt x="21844" y="252"/>
                    <a:pt x="22164" y="320"/>
                    <a:pt x="22461" y="412"/>
                  </a:cubicBezTo>
                  <a:cubicBezTo>
                    <a:pt x="22780" y="526"/>
                    <a:pt x="23077" y="686"/>
                    <a:pt x="23351" y="891"/>
                  </a:cubicBezTo>
                  <a:cubicBezTo>
                    <a:pt x="23351" y="888"/>
                    <a:pt x="23351" y="886"/>
                    <a:pt x="23350" y="884"/>
                  </a:cubicBezTo>
                  <a:lnTo>
                    <a:pt x="23350" y="884"/>
                  </a:lnTo>
                  <a:cubicBezTo>
                    <a:pt x="23729" y="1154"/>
                    <a:pt x="24065" y="1468"/>
                    <a:pt x="24378" y="1804"/>
                  </a:cubicBezTo>
                  <a:cubicBezTo>
                    <a:pt x="24401" y="1850"/>
                    <a:pt x="24424" y="1873"/>
                    <a:pt x="24447" y="1895"/>
                  </a:cubicBezTo>
                  <a:cubicBezTo>
                    <a:pt x="24469" y="1918"/>
                    <a:pt x="24469" y="1941"/>
                    <a:pt x="24515" y="1941"/>
                  </a:cubicBezTo>
                  <a:cubicBezTo>
                    <a:pt x="24538" y="1941"/>
                    <a:pt x="24561" y="1941"/>
                    <a:pt x="24584" y="1918"/>
                  </a:cubicBezTo>
                  <a:cubicBezTo>
                    <a:pt x="24515" y="1827"/>
                    <a:pt x="24447" y="1713"/>
                    <a:pt x="24378" y="1599"/>
                  </a:cubicBezTo>
                  <a:cubicBezTo>
                    <a:pt x="24287" y="1485"/>
                    <a:pt x="24195" y="1370"/>
                    <a:pt x="24104" y="1256"/>
                  </a:cubicBezTo>
                  <a:cubicBezTo>
                    <a:pt x="24036" y="1188"/>
                    <a:pt x="23967" y="1119"/>
                    <a:pt x="23876" y="1051"/>
                  </a:cubicBezTo>
                  <a:cubicBezTo>
                    <a:pt x="23648" y="845"/>
                    <a:pt x="23397" y="663"/>
                    <a:pt x="23146" y="526"/>
                  </a:cubicBezTo>
                  <a:cubicBezTo>
                    <a:pt x="22666" y="252"/>
                    <a:pt x="22141" y="69"/>
                    <a:pt x="21593" y="24"/>
                  </a:cubicBezTo>
                  <a:cubicBezTo>
                    <a:pt x="21456" y="24"/>
                    <a:pt x="21342" y="1"/>
                    <a:pt x="212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15"/>
            <p:cNvSpPr/>
            <p:nvPr/>
          </p:nvSpPr>
          <p:spPr>
            <a:xfrm>
              <a:off x="7211825" y="8765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15"/>
            <p:cNvSpPr/>
            <p:nvPr/>
          </p:nvSpPr>
          <p:spPr>
            <a:xfrm>
              <a:off x="7070875" y="852575"/>
              <a:ext cx="600" cy="25"/>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15"/>
            <p:cNvSpPr/>
            <p:nvPr/>
          </p:nvSpPr>
          <p:spPr>
            <a:xfrm>
              <a:off x="7070875" y="852575"/>
              <a:ext cx="25" cy="25"/>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15"/>
            <p:cNvSpPr/>
            <p:nvPr/>
          </p:nvSpPr>
          <p:spPr>
            <a:xfrm>
              <a:off x="7186125" y="8537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15"/>
            <p:cNvSpPr/>
            <p:nvPr/>
          </p:nvSpPr>
          <p:spPr>
            <a:xfrm>
              <a:off x="6627475" y="855425"/>
              <a:ext cx="602625" cy="509750"/>
            </a:xfrm>
            <a:custGeom>
              <a:avLst/>
              <a:gdLst/>
              <a:ahLst/>
              <a:cxnLst/>
              <a:rect l="l" t="t" r="r" b="b"/>
              <a:pathLst>
                <a:path w="24105" h="20390" extrusionOk="0">
                  <a:moveTo>
                    <a:pt x="22735" y="1"/>
                  </a:moveTo>
                  <a:cubicBezTo>
                    <a:pt x="22735" y="23"/>
                    <a:pt x="22758" y="46"/>
                    <a:pt x="22781" y="69"/>
                  </a:cubicBezTo>
                  <a:cubicBezTo>
                    <a:pt x="22803" y="92"/>
                    <a:pt x="22803" y="115"/>
                    <a:pt x="22826" y="160"/>
                  </a:cubicBezTo>
                  <a:cubicBezTo>
                    <a:pt x="23123" y="526"/>
                    <a:pt x="23374" y="914"/>
                    <a:pt x="23557" y="1347"/>
                  </a:cubicBezTo>
                  <a:cubicBezTo>
                    <a:pt x="23694" y="1667"/>
                    <a:pt x="23785" y="1986"/>
                    <a:pt x="23831" y="2306"/>
                  </a:cubicBezTo>
                  <a:cubicBezTo>
                    <a:pt x="23876" y="2625"/>
                    <a:pt x="23876" y="2922"/>
                    <a:pt x="23853" y="3242"/>
                  </a:cubicBezTo>
                  <a:cubicBezTo>
                    <a:pt x="23853" y="3219"/>
                    <a:pt x="23853" y="3219"/>
                    <a:pt x="23853" y="3219"/>
                  </a:cubicBezTo>
                  <a:cubicBezTo>
                    <a:pt x="23808" y="3607"/>
                    <a:pt x="23694" y="3972"/>
                    <a:pt x="23557" y="4315"/>
                  </a:cubicBezTo>
                  <a:cubicBezTo>
                    <a:pt x="23557" y="4315"/>
                    <a:pt x="23557" y="4315"/>
                    <a:pt x="23557" y="4337"/>
                  </a:cubicBezTo>
                  <a:cubicBezTo>
                    <a:pt x="23328" y="4885"/>
                    <a:pt x="23032" y="5387"/>
                    <a:pt x="22666" y="5844"/>
                  </a:cubicBezTo>
                  <a:cubicBezTo>
                    <a:pt x="22666" y="5844"/>
                    <a:pt x="22666" y="5844"/>
                    <a:pt x="22666" y="5867"/>
                  </a:cubicBezTo>
                  <a:cubicBezTo>
                    <a:pt x="21913" y="6848"/>
                    <a:pt x="20955" y="7693"/>
                    <a:pt x="20019" y="8537"/>
                  </a:cubicBezTo>
                  <a:cubicBezTo>
                    <a:pt x="18946" y="9473"/>
                    <a:pt x="17850" y="10386"/>
                    <a:pt x="16709" y="11253"/>
                  </a:cubicBezTo>
                  <a:cubicBezTo>
                    <a:pt x="15157" y="12463"/>
                    <a:pt x="13536" y="13582"/>
                    <a:pt x="11870" y="14632"/>
                  </a:cubicBezTo>
                  <a:cubicBezTo>
                    <a:pt x="9337" y="16207"/>
                    <a:pt x="6666" y="17599"/>
                    <a:pt x="3927" y="18740"/>
                  </a:cubicBezTo>
                  <a:lnTo>
                    <a:pt x="3950" y="18740"/>
                  </a:lnTo>
                  <a:cubicBezTo>
                    <a:pt x="3311" y="19014"/>
                    <a:pt x="2672" y="19265"/>
                    <a:pt x="2032" y="19493"/>
                  </a:cubicBezTo>
                  <a:cubicBezTo>
                    <a:pt x="1713" y="19630"/>
                    <a:pt x="1393" y="19744"/>
                    <a:pt x="1051" y="19859"/>
                  </a:cubicBezTo>
                  <a:cubicBezTo>
                    <a:pt x="731" y="19973"/>
                    <a:pt x="412" y="20087"/>
                    <a:pt x="92" y="20201"/>
                  </a:cubicBezTo>
                  <a:cubicBezTo>
                    <a:pt x="47" y="20224"/>
                    <a:pt x="1" y="20269"/>
                    <a:pt x="24" y="20315"/>
                  </a:cubicBezTo>
                  <a:cubicBezTo>
                    <a:pt x="24" y="20352"/>
                    <a:pt x="69" y="20390"/>
                    <a:pt x="111" y="20390"/>
                  </a:cubicBezTo>
                  <a:cubicBezTo>
                    <a:pt x="120" y="20390"/>
                    <a:pt x="130" y="20388"/>
                    <a:pt x="138" y="20384"/>
                  </a:cubicBezTo>
                  <a:cubicBezTo>
                    <a:pt x="252" y="20361"/>
                    <a:pt x="343" y="20315"/>
                    <a:pt x="457" y="20292"/>
                  </a:cubicBezTo>
                  <a:cubicBezTo>
                    <a:pt x="823" y="20155"/>
                    <a:pt x="1188" y="20018"/>
                    <a:pt x="1553" y="19904"/>
                  </a:cubicBezTo>
                  <a:cubicBezTo>
                    <a:pt x="1895" y="19767"/>
                    <a:pt x="2238" y="19630"/>
                    <a:pt x="2603" y="19493"/>
                  </a:cubicBezTo>
                  <a:cubicBezTo>
                    <a:pt x="3288" y="19219"/>
                    <a:pt x="3973" y="18946"/>
                    <a:pt x="4634" y="18649"/>
                  </a:cubicBezTo>
                  <a:cubicBezTo>
                    <a:pt x="6004" y="18055"/>
                    <a:pt x="7351" y="17393"/>
                    <a:pt x="8675" y="16709"/>
                  </a:cubicBezTo>
                  <a:cubicBezTo>
                    <a:pt x="9976" y="16001"/>
                    <a:pt x="11277" y="15248"/>
                    <a:pt x="12532" y="14449"/>
                  </a:cubicBezTo>
                  <a:cubicBezTo>
                    <a:pt x="13787" y="13627"/>
                    <a:pt x="15020" y="12760"/>
                    <a:pt x="16230" y="11870"/>
                  </a:cubicBezTo>
                  <a:cubicBezTo>
                    <a:pt x="17417" y="10957"/>
                    <a:pt x="18581" y="10021"/>
                    <a:pt x="19722" y="9039"/>
                  </a:cubicBezTo>
                  <a:cubicBezTo>
                    <a:pt x="19996" y="8811"/>
                    <a:pt x="20293" y="8560"/>
                    <a:pt x="20567" y="8309"/>
                  </a:cubicBezTo>
                  <a:cubicBezTo>
                    <a:pt x="20818" y="8081"/>
                    <a:pt x="21069" y="7852"/>
                    <a:pt x="21320" y="7624"/>
                  </a:cubicBezTo>
                  <a:cubicBezTo>
                    <a:pt x="21776" y="7191"/>
                    <a:pt x="22210" y="6734"/>
                    <a:pt x="22621" y="6232"/>
                  </a:cubicBezTo>
                  <a:cubicBezTo>
                    <a:pt x="23237" y="5456"/>
                    <a:pt x="23785" y="4588"/>
                    <a:pt x="23990" y="3607"/>
                  </a:cubicBezTo>
                  <a:cubicBezTo>
                    <a:pt x="24013" y="3493"/>
                    <a:pt x="24013" y="3356"/>
                    <a:pt x="24036" y="3242"/>
                  </a:cubicBezTo>
                  <a:cubicBezTo>
                    <a:pt x="24104" y="2694"/>
                    <a:pt x="24036" y="2146"/>
                    <a:pt x="23853" y="1621"/>
                  </a:cubicBezTo>
                  <a:cubicBezTo>
                    <a:pt x="23762" y="1324"/>
                    <a:pt x="23648" y="1051"/>
                    <a:pt x="23488" y="777"/>
                  </a:cubicBezTo>
                  <a:cubicBezTo>
                    <a:pt x="23374" y="640"/>
                    <a:pt x="23283" y="526"/>
                    <a:pt x="23191" y="389"/>
                  </a:cubicBezTo>
                  <a:cubicBezTo>
                    <a:pt x="23123" y="320"/>
                    <a:pt x="23032" y="274"/>
                    <a:pt x="22963" y="183"/>
                  </a:cubicBezTo>
                  <a:cubicBezTo>
                    <a:pt x="22895" y="138"/>
                    <a:pt x="22826" y="69"/>
                    <a:pt x="227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15"/>
            <p:cNvSpPr/>
            <p:nvPr/>
          </p:nvSpPr>
          <p:spPr>
            <a:xfrm>
              <a:off x="7198125" y="859425"/>
              <a:ext cx="600" cy="25"/>
            </a:xfrm>
            <a:custGeom>
              <a:avLst/>
              <a:gdLst/>
              <a:ahLst/>
              <a:cxnLst/>
              <a:rect l="l" t="t" r="r" b="b"/>
              <a:pathLst>
                <a:path w="24" h="1" extrusionOk="0">
                  <a:moveTo>
                    <a:pt x="23" y="0"/>
                  </a:moveTo>
                  <a:cubicBezTo>
                    <a:pt x="23" y="0"/>
                    <a:pt x="0" y="0"/>
                    <a:pt x="0" y="0"/>
                  </a:cubicBezTo>
                  <a:cubicBezTo>
                    <a:pt x="0"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15"/>
            <p:cNvSpPr/>
            <p:nvPr/>
          </p:nvSpPr>
          <p:spPr>
            <a:xfrm>
              <a:off x="7198700" y="8594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15"/>
            <p:cNvSpPr/>
            <p:nvPr/>
          </p:nvSpPr>
          <p:spPr>
            <a:xfrm>
              <a:off x="7216375" y="9638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15"/>
            <p:cNvSpPr/>
            <p:nvPr/>
          </p:nvSpPr>
          <p:spPr>
            <a:xfrm>
              <a:off x="7194125" y="1001500"/>
              <a:ext cx="600" cy="25"/>
            </a:xfrm>
            <a:custGeom>
              <a:avLst/>
              <a:gdLst/>
              <a:ahLst/>
              <a:cxnLst/>
              <a:rect l="l" t="t" r="r" b="b"/>
              <a:pathLst>
                <a:path w="24" h="1" extrusionOk="0">
                  <a:moveTo>
                    <a:pt x="0" y="1"/>
                  </a:moveTo>
                  <a:cubicBezTo>
                    <a:pt x="0" y="1"/>
                    <a:pt x="0" y="1"/>
                    <a:pt x="23" y="1"/>
                  </a:cubicBezTo>
                  <a:cubicBezTo>
                    <a:pt x="0" y="1"/>
                    <a:pt x="0" y="1"/>
                    <a:pt x="0"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15"/>
            <p:cNvSpPr/>
            <p:nvPr/>
          </p:nvSpPr>
          <p:spPr>
            <a:xfrm>
              <a:off x="7045200" y="11367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15"/>
            <p:cNvSpPr/>
            <p:nvPr/>
          </p:nvSpPr>
          <p:spPr>
            <a:xfrm>
              <a:off x="7216375" y="8891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15"/>
            <p:cNvSpPr/>
            <p:nvPr/>
          </p:nvSpPr>
          <p:spPr>
            <a:xfrm>
              <a:off x="7223800" y="936450"/>
              <a:ext cx="25" cy="25"/>
            </a:xfrm>
            <a:custGeom>
              <a:avLst/>
              <a:gdLst/>
              <a:ahLst/>
              <a:cxnLst/>
              <a:rect l="l" t="t" r="r" b="b"/>
              <a:pathLst>
                <a:path w="1" h="1" extrusionOk="0">
                  <a:moveTo>
                    <a:pt x="0" y="1"/>
                  </a:moveTo>
                  <a:lnTo>
                    <a:pt x="0" y="1"/>
                  </a:lnTo>
                  <a:lnTo>
                    <a:pt x="0" y="1"/>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15"/>
            <p:cNvSpPr/>
            <p:nvPr/>
          </p:nvSpPr>
          <p:spPr>
            <a:xfrm>
              <a:off x="7216375" y="963275"/>
              <a:ext cx="25" cy="600"/>
            </a:xfrm>
            <a:custGeom>
              <a:avLst/>
              <a:gdLst/>
              <a:ahLst/>
              <a:cxnLst/>
              <a:rect l="l" t="t" r="r" b="b"/>
              <a:pathLst>
                <a:path w="1" h="24" extrusionOk="0">
                  <a:moveTo>
                    <a:pt x="1" y="23"/>
                  </a:moveTo>
                  <a:cubicBezTo>
                    <a:pt x="1" y="23"/>
                    <a:pt x="1" y="23"/>
                    <a:pt x="1" y="23"/>
                  </a:cubicBezTo>
                  <a:cubicBezTo>
                    <a:pt x="1" y="1"/>
                    <a:pt x="1" y="1"/>
                    <a:pt x="1" y="1"/>
                  </a:cubicBezTo>
                  <a:cubicBezTo>
                    <a:pt x="1" y="1"/>
                    <a:pt x="1" y="23"/>
                    <a:pt x="1" y="23"/>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15"/>
            <p:cNvSpPr/>
            <p:nvPr/>
          </p:nvSpPr>
          <p:spPr>
            <a:xfrm>
              <a:off x="7045200" y="1136750"/>
              <a:ext cx="25" cy="25"/>
            </a:xfrm>
            <a:custGeom>
              <a:avLst/>
              <a:gdLst/>
              <a:ahLst/>
              <a:cxnLst/>
              <a:rect l="l" t="t" r="r" b="b"/>
              <a:pathLst>
                <a:path w="1" h="1" extrusionOk="0">
                  <a:moveTo>
                    <a:pt x="0" y="0"/>
                  </a:move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15"/>
            <p:cNvSpPr/>
            <p:nvPr/>
          </p:nvSpPr>
          <p:spPr>
            <a:xfrm>
              <a:off x="7197550" y="859425"/>
              <a:ext cx="13725" cy="14725"/>
            </a:xfrm>
            <a:custGeom>
              <a:avLst/>
              <a:gdLst/>
              <a:ahLst/>
              <a:cxnLst/>
              <a:rect l="l" t="t" r="r" b="b"/>
              <a:pathLst>
                <a:path w="549" h="589" extrusionOk="0">
                  <a:moveTo>
                    <a:pt x="69" y="0"/>
                  </a:moveTo>
                  <a:cubicBezTo>
                    <a:pt x="46" y="0"/>
                    <a:pt x="46" y="0"/>
                    <a:pt x="23" y="23"/>
                  </a:cubicBezTo>
                  <a:cubicBezTo>
                    <a:pt x="0" y="23"/>
                    <a:pt x="0" y="69"/>
                    <a:pt x="23" y="92"/>
                  </a:cubicBezTo>
                  <a:cubicBezTo>
                    <a:pt x="183" y="251"/>
                    <a:pt x="320" y="388"/>
                    <a:pt x="457" y="571"/>
                  </a:cubicBezTo>
                  <a:cubicBezTo>
                    <a:pt x="468" y="582"/>
                    <a:pt x="480" y="588"/>
                    <a:pt x="491" y="588"/>
                  </a:cubicBezTo>
                  <a:cubicBezTo>
                    <a:pt x="503" y="588"/>
                    <a:pt x="514" y="582"/>
                    <a:pt x="525" y="571"/>
                  </a:cubicBezTo>
                  <a:cubicBezTo>
                    <a:pt x="548" y="548"/>
                    <a:pt x="548" y="525"/>
                    <a:pt x="525" y="503"/>
                  </a:cubicBezTo>
                  <a:cubicBezTo>
                    <a:pt x="388" y="343"/>
                    <a:pt x="252" y="183"/>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15"/>
            <p:cNvSpPr/>
            <p:nvPr/>
          </p:nvSpPr>
          <p:spPr>
            <a:xfrm>
              <a:off x="7198125" y="860000"/>
              <a:ext cx="16575" cy="18850"/>
            </a:xfrm>
            <a:custGeom>
              <a:avLst/>
              <a:gdLst/>
              <a:ahLst/>
              <a:cxnLst/>
              <a:rect l="l" t="t" r="r" b="b"/>
              <a:pathLst>
                <a:path w="663" h="754" extrusionOk="0">
                  <a:moveTo>
                    <a:pt x="69" y="0"/>
                  </a:moveTo>
                  <a:cubicBezTo>
                    <a:pt x="46" y="0"/>
                    <a:pt x="46" y="23"/>
                    <a:pt x="23" y="23"/>
                  </a:cubicBezTo>
                  <a:cubicBezTo>
                    <a:pt x="0" y="46"/>
                    <a:pt x="0" y="69"/>
                    <a:pt x="23" y="91"/>
                  </a:cubicBezTo>
                  <a:cubicBezTo>
                    <a:pt x="206" y="297"/>
                    <a:pt x="411" y="502"/>
                    <a:pt x="571" y="731"/>
                  </a:cubicBezTo>
                  <a:cubicBezTo>
                    <a:pt x="594" y="753"/>
                    <a:pt x="617" y="753"/>
                    <a:pt x="639" y="753"/>
                  </a:cubicBezTo>
                  <a:cubicBezTo>
                    <a:pt x="662" y="731"/>
                    <a:pt x="662" y="685"/>
                    <a:pt x="639" y="685"/>
                  </a:cubicBezTo>
                  <a:cubicBezTo>
                    <a:pt x="480" y="457"/>
                    <a:pt x="274" y="251"/>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15"/>
            <p:cNvSpPr/>
            <p:nvPr/>
          </p:nvSpPr>
          <p:spPr>
            <a:xfrm>
              <a:off x="7198700" y="861125"/>
              <a:ext cx="16000" cy="18150"/>
            </a:xfrm>
            <a:custGeom>
              <a:avLst/>
              <a:gdLst/>
              <a:ahLst/>
              <a:cxnLst/>
              <a:rect l="l" t="t" r="r" b="b"/>
              <a:pathLst>
                <a:path w="640" h="726" extrusionOk="0">
                  <a:moveTo>
                    <a:pt x="23" y="1"/>
                  </a:moveTo>
                  <a:cubicBezTo>
                    <a:pt x="0" y="24"/>
                    <a:pt x="0" y="46"/>
                    <a:pt x="23" y="69"/>
                  </a:cubicBezTo>
                  <a:cubicBezTo>
                    <a:pt x="183" y="298"/>
                    <a:pt x="388" y="480"/>
                    <a:pt x="548" y="708"/>
                  </a:cubicBezTo>
                  <a:cubicBezTo>
                    <a:pt x="548" y="720"/>
                    <a:pt x="559" y="726"/>
                    <a:pt x="574" y="726"/>
                  </a:cubicBezTo>
                  <a:cubicBezTo>
                    <a:pt x="588" y="726"/>
                    <a:pt x="605" y="720"/>
                    <a:pt x="616" y="708"/>
                  </a:cubicBezTo>
                  <a:cubicBezTo>
                    <a:pt x="639" y="686"/>
                    <a:pt x="639" y="663"/>
                    <a:pt x="616" y="640"/>
                  </a:cubicBezTo>
                  <a:cubicBezTo>
                    <a:pt x="457" y="412"/>
                    <a:pt x="251" y="229"/>
                    <a:pt x="91" y="24"/>
                  </a:cubicBezTo>
                  <a:cubicBezTo>
                    <a:pt x="69" y="1"/>
                    <a:pt x="69" y="1"/>
                    <a:pt x="46"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15"/>
            <p:cNvSpPr/>
            <p:nvPr/>
          </p:nvSpPr>
          <p:spPr>
            <a:xfrm>
              <a:off x="7199250" y="861125"/>
              <a:ext cx="12600" cy="14875"/>
            </a:xfrm>
            <a:custGeom>
              <a:avLst/>
              <a:gdLst/>
              <a:ahLst/>
              <a:cxnLst/>
              <a:rect l="l" t="t" r="r" b="b"/>
              <a:pathLst>
                <a:path w="504" h="595" extrusionOk="0">
                  <a:moveTo>
                    <a:pt x="24" y="1"/>
                  </a:moveTo>
                  <a:cubicBezTo>
                    <a:pt x="1" y="24"/>
                    <a:pt x="1" y="46"/>
                    <a:pt x="24" y="69"/>
                  </a:cubicBezTo>
                  <a:cubicBezTo>
                    <a:pt x="161" y="252"/>
                    <a:pt x="275" y="412"/>
                    <a:pt x="412" y="571"/>
                  </a:cubicBezTo>
                  <a:cubicBezTo>
                    <a:pt x="435" y="594"/>
                    <a:pt x="457" y="594"/>
                    <a:pt x="480" y="594"/>
                  </a:cubicBezTo>
                  <a:cubicBezTo>
                    <a:pt x="503" y="571"/>
                    <a:pt x="503" y="526"/>
                    <a:pt x="503" y="526"/>
                  </a:cubicBezTo>
                  <a:cubicBezTo>
                    <a:pt x="366" y="343"/>
                    <a:pt x="229" y="183"/>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15"/>
            <p:cNvSpPr/>
            <p:nvPr/>
          </p:nvSpPr>
          <p:spPr>
            <a:xfrm>
              <a:off x="7196975" y="857700"/>
              <a:ext cx="17150" cy="20000"/>
            </a:xfrm>
            <a:custGeom>
              <a:avLst/>
              <a:gdLst/>
              <a:ahLst/>
              <a:cxnLst/>
              <a:rect l="l" t="t" r="r" b="b"/>
              <a:pathLst>
                <a:path w="686" h="800" extrusionOk="0">
                  <a:moveTo>
                    <a:pt x="46" y="1"/>
                  </a:moveTo>
                  <a:cubicBezTo>
                    <a:pt x="46" y="1"/>
                    <a:pt x="23" y="1"/>
                    <a:pt x="23" y="24"/>
                  </a:cubicBezTo>
                  <a:cubicBezTo>
                    <a:pt x="1" y="47"/>
                    <a:pt x="1" y="69"/>
                    <a:pt x="23" y="92"/>
                  </a:cubicBezTo>
                  <a:cubicBezTo>
                    <a:pt x="69" y="115"/>
                    <a:pt x="92" y="138"/>
                    <a:pt x="115" y="161"/>
                  </a:cubicBezTo>
                  <a:cubicBezTo>
                    <a:pt x="160" y="206"/>
                    <a:pt x="206" y="229"/>
                    <a:pt x="229" y="275"/>
                  </a:cubicBezTo>
                  <a:cubicBezTo>
                    <a:pt x="297" y="343"/>
                    <a:pt x="343" y="412"/>
                    <a:pt x="411" y="480"/>
                  </a:cubicBezTo>
                  <a:cubicBezTo>
                    <a:pt x="457" y="549"/>
                    <a:pt x="503" y="617"/>
                    <a:pt x="548" y="686"/>
                  </a:cubicBezTo>
                  <a:cubicBezTo>
                    <a:pt x="548" y="708"/>
                    <a:pt x="571" y="731"/>
                    <a:pt x="594" y="754"/>
                  </a:cubicBezTo>
                  <a:cubicBezTo>
                    <a:pt x="594" y="777"/>
                    <a:pt x="594" y="777"/>
                    <a:pt x="617" y="800"/>
                  </a:cubicBezTo>
                  <a:lnTo>
                    <a:pt x="663" y="800"/>
                  </a:lnTo>
                  <a:cubicBezTo>
                    <a:pt x="685" y="777"/>
                    <a:pt x="685" y="754"/>
                    <a:pt x="685" y="731"/>
                  </a:cubicBezTo>
                  <a:cubicBezTo>
                    <a:pt x="640" y="663"/>
                    <a:pt x="617" y="617"/>
                    <a:pt x="571" y="549"/>
                  </a:cubicBezTo>
                  <a:cubicBezTo>
                    <a:pt x="526" y="480"/>
                    <a:pt x="480" y="412"/>
                    <a:pt x="434" y="343"/>
                  </a:cubicBezTo>
                  <a:cubicBezTo>
                    <a:pt x="320" y="206"/>
                    <a:pt x="206" y="115"/>
                    <a:pt x="92"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15"/>
            <p:cNvSpPr/>
            <p:nvPr/>
          </p:nvSpPr>
          <p:spPr>
            <a:xfrm>
              <a:off x="7191275" y="853150"/>
              <a:ext cx="22275" cy="23425"/>
            </a:xfrm>
            <a:custGeom>
              <a:avLst/>
              <a:gdLst/>
              <a:ahLst/>
              <a:cxnLst/>
              <a:rect l="l" t="t" r="r" b="b"/>
              <a:pathLst>
                <a:path w="891" h="937" extrusionOk="0">
                  <a:moveTo>
                    <a:pt x="69" y="0"/>
                  </a:moveTo>
                  <a:cubicBezTo>
                    <a:pt x="46" y="0"/>
                    <a:pt x="46" y="0"/>
                    <a:pt x="23" y="23"/>
                  </a:cubicBezTo>
                  <a:cubicBezTo>
                    <a:pt x="0" y="46"/>
                    <a:pt x="23" y="69"/>
                    <a:pt x="46" y="92"/>
                  </a:cubicBezTo>
                  <a:cubicBezTo>
                    <a:pt x="183" y="206"/>
                    <a:pt x="343" y="320"/>
                    <a:pt x="457" y="434"/>
                  </a:cubicBezTo>
                  <a:cubicBezTo>
                    <a:pt x="525" y="502"/>
                    <a:pt x="571" y="548"/>
                    <a:pt x="617" y="617"/>
                  </a:cubicBezTo>
                  <a:cubicBezTo>
                    <a:pt x="685" y="685"/>
                    <a:pt x="731" y="776"/>
                    <a:pt x="776" y="845"/>
                  </a:cubicBezTo>
                  <a:cubicBezTo>
                    <a:pt x="776" y="868"/>
                    <a:pt x="799" y="890"/>
                    <a:pt x="799" y="890"/>
                  </a:cubicBezTo>
                  <a:cubicBezTo>
                    <a:pt x="799" y="913"/>
                    <a:pt x="822" y="913"/>
                    <a:pt x="822" y="936"/>
                  </a:cubicBezTo>
                  <a:lnTo>
                    <a:pt x="868" y="936"/>
                  </a:lnTo>
                  <a:cubicBezTo>
                    <a:pt x="868" y="913"/>
                    <a:pt x="891" y="913"/>
                    <a:pt x="891" y="890"/>
                  </a:cubicBezTo>
                  <a:cubicBezTo>
                    <a:pt x="891" y="890"/>
                    <a:pt x="891" y="868"/>
                    <a:pt x="891" y="868"/>
                  </a:cubicBezTo>
                  <a:cubicBezTo>
                    <a:pt x="845" y="776"/>
                    <a:pt x="799" y="708"/>
                    <a:pt x="754" y="639"/>
                  </a:cubicBezTo>
                  <a:cubicBezTo>
                    <a:pt x="708" y="548"/>
                    <a:pt x="639" y="480"/>
                    <a:pt x="548" y="388"/>
                  </a:cubicBezTo>
                  <a:cubicBezTo>
                    <a:pt x="411" y="251"/>
                    <a:pt x="251" y="137"/>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15"/>
            <p:cNvSpPr/>
            <p:nvPr/>
          </p:nvSpPr>
          <p:spPr>
            <a:xfrm>
              <a:off x="6602375" y="1331900"/>
              <a:ext cx="29700" cy="33375"/>
            </a:xfrm>
            <a:custGeom>
              <a:avLst/>
              <a:gdLst/>
              <a:ahLst/>
              <a:cxnLst/>
              <a:rect l="l" t="t" r="r" b="b"/>
              <a:pathLst>
                <a:path w="1188" h="1335" extrusionOk="0">
                  <a:moveTo>
                    <a:pt x="92" y="1"/>
                  </a:moveTo>
                  <a:cubicBezTo>
                    <a:pt x="23" y="23"/>
                    <a:pt x="1" y="69"/>
                    <a:pt x="23" y="115"/>
                  </a:cubicBezTo>
                  <a:cubicBezTo>
                    <a:pt x="160" y="640"/>
                    <a:pt x="526" y="1119"/>
                    <a:pt x="1028" y="1325"/>
                  </a:cubicBezTo>
                  <a:cubicBezTo>
                    <a:pt x="1043" y="1325"/>
                    <a:pt x="1058" y="1335"/>
                    <a:pt x="1073" y="1335"/>
                  </a:cubicBezTo>
                  <a:cubicBezTo>
                    <a:pt x="1081" y="1335"/>
                    <a:pt x="1089" y="1332"/>
                    <a:pt x="1096" y="1325"/>
                  </a:cubicBezTo>
                  <a:cubicBezTo>
                    <a:pt x="1119" y="1325"/>
                    <a:pt x="1142" y="1302"/>
                    <a:pt x="1165" y="1279"/>
                  </a:cubicBezTo>
                  <a:cubicBezTo>
                    <a:pt x="1188" y="1256"/>
                    <a:pt x="1188" y="1233"/>
                    <a:pt x="1165" y="1210"/>
                  </a:cubicBezTo>
                  <a:cubicBezTo>
                    <a:pt x="1165" y="1188"/>
                    <a:pt x="1142" y="1165"/>
                    <a:pt x="1119" y="1142"/>
                  </a:cubicBezTo>
                  <a:cubicBezTo>
                    <a:pt x="1005" y="1096"/>
                    <a:pt x="914" y="1051"/>
                    <a:pt x="822" y="982"/>
                  </a:cubicBezTo>
                  <a:cubicBezTo>
                    <a:pt x="708" y="891"/>
                    <a:pt x="594" y="800"/>
                    <a:pt x="526" y="685"/>
                  </a:cubicBezTo>
                  <a:cubicBezTo>
                    <a:pt x="434" y="571"/>
                    <a:pt x="343" y="434"/>
                    <a:pt x="275" y="320"/>
                  </a:cubicBezTo>
                  <a:cubicBezTo>
                    <a:pt x="252" y="229"/>
                    <a:pt x="229" y="160"/>
                    <a:pt x="206" y="69"/>
                  </a:cubicBezTo>
                  <a:cubicBezTo>
                    <a:pt x="183" y="23"/>
                    <a:pt x="160"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15"/>
            <p:cNvSpPr/>
            <p:nvPr/>
          </p:nvSpPr>
          <p:spPr>
            <a:xfrm>
              <a:off x="6905950" y="966700"/>
              <a:ext cx="143250" cy="172725"/>
            </a:xfrm>
            <a:custGeom>
              <a:avLst/>
              <a:gdLst/>
              <a:ahLst/>
              <a:cxnLst/>
              <a:rect l="l" t="t" r="r" b="b"/>
              <a:pathLst>
                <a:path w="5730" h="6909" extrusionOk="0">
                  <a:moveTo>
                    <a:pt x="69" y="1"/>
                  </a:moveTo>
                  <a:cubicBezTo>
                    <a:pt x="69" y="23"/>
                    <a:pt x="46" y="23"/>
                    <a:pt x="24" y="46"/>
                  </a:cubicBezTo>
                  <a:cubicBezTo>
                    <a:pt x="1" y="69"/>
                    <a:pt x="1" y="115"/>
                    <a:pt x="24" y="137"/>
                  </a:cubicBezTo>
                  <a:cubicBezTo>
                    <a:pt x="92" y="274"/>
                    <a:pt x="183" y="389"/>
                    <a:pt x="252" y="525"/>
                  </a:cubicBezTo>
                  <a:cubicBezTo>
                    <a:pt x="252" y="525"/>
                    <a:pt x="252" y="525"/>
                    <a:pt x="252" y="548"/>
                  </a:cubicBezTo>
                  <a:lnTo>
                    <a:pt x="275" y="548"/>
                  </a:lnTo>
                  <a:cubicBezTo>
                    <a:pt x="275" y="548"/>
                    <a:pt x="275" y="571"/>
                    <a:pt x="275" y="571"/>
                  </a:cubicBezTo>
                  <a:cubicBezTo>
                    <a:pt x="297" y="571"/>
                    <a:pt x="297" y="594"/>
                    <a:pt x="297" y="594"/>
                  </a:cubicBezTo>
                  <a:cubicBezTo>
                    <a:pt x="297" y="617"/>
                    <a:pt x="320" y="617"/>
                    <a:pt x="320" y="640"/>
                  </a:cubicBezTo>
                  <a:cubicBezTo>
                    <a:pt x="412" y="754"/>
                    <a:pt x="480" y="891"/>
                    <a:pt x="549" y="1005"/>
                  </a:cubicBezTo>
                  <a:cubicBezTo>
                    <a:pt x="571" y="1028"/>
                    <a:pt x="571" y="1050"/>
                    <a:pt x="594" y="1050"/>
                  </a:cubicBezTo>
                  <a:cubicBezTo>
                    <a:pt x="594" y="1073"/>
                    <a:pt x="617" y="1096"/>
                    <a:pt x="640" y="1119"/>
                  </a:cubicBezTo>
                  <a:lnTo>
                    <a:pt x="663" y="1165"/>
                  </a:lnTo>
                  <a:cubicBezTo>
                    <a:pt x="663" y="1165"/>
                    <a:pt x="663" y="1165"/>
                    <a:pt x="663" y="1187"/>
                  </a:cubicBezTo>
                  <a:cubicBezTo>
                    <a:pt x="754" y="1302"/>
                    <a:pt x="845" y="1438"/>
                    <a:pt x="937" y="1575"/>
                  </a:cubicBezTo>
                  <a:cubicBezTo>
                    <a:pt x="959" y="1598"/>
                    <a:pt x="982" y="1644"/>
                    <a:pt x="1005" y="1667"/>
                  </a:cubicBezTo>
                  <a:cubicBezTo>
                    <a:pt x="1005" y="1667"/>
                    <a:pt x="1028" y="1690"/>
                    <a:pt x="1028" y="1712"/>
                  </a:cubicBezTo>
                  <a:cubicBezTo>
                    <a:pt x="1051" y="1735"/>
                    <a:pt x="1074" y="1758"/>
                    <a:pt x="1074" y="1781"/>
                  </a:cubicBezTo>
                  <a:cubicBezTo>
                    <a:pt x="1074" y="1781"/>
                    <a:pt x="1096" y="1804"/>
                    <a:pt x="1096" y="1804"/>
                  </a:cubicBezTo>
                  <a:cubicBezTo>
                    <a:pt x="1598" y="2534"/>
                    <a:pt x="2146" y="3265"/>
                    <a:pt x="2740" y="3949"/>
                  </a:cubicBezTo>
                  <a:lnTo>
                    <a:pt x="2740" y="3972"/>
                  </a:lnTo>
                  <a:cubicBezTo>
                    <a:pt x="3105" y="4383"/>
                    <a:pt x="3470" y="4794"/>
                    <a:pt x="3835" y="5205"/>
                  </a:cubicBezTo>
                  <a:cubicBezTo>
                    <a:pt x="3835" y="5205"/>
                    <a:pt x="3858" y="5227"/>
                    <a:pt x="3858" y="5227"/>
                  </a:cubicBezTo>
                  <a:cubicBezTo>
                    <a:pt x="3972" y="5364"/>
                    <a:pt x="4109" y="5479"/>
                    <a:pt x="4223" y="5616"/>
                  </a:cubicBezTo>
                  <a:cubicBezTo>
                    <a:pt x="4383" y="5775"/>
                    <a:pt x="4543" y="5935"/>
                    <a:pt x="4703" y="6095"/>
                  </a:cubicBezTo>
                  <a:cubicBezTo>
                    <a:pt x="4726" y="6118"/>
                    <a:pt x="4726" y="6118"/>
                    <a:pt x="4726" y="6118"/>
                  </a:cubicBezTo>
                  <a:cubicBezTo>
                    <a:pt x="4748" y="6140"/>
                    <a:pt x="4748" y="6140"/>
                    <a:pt x="4771" y="6163"/>
                  </a:cubicBezTo>
                  <a:cubicBezTo>
                    <a:pt x="4771" y="6163"/>
                    <a:pt x="4771" y="6163"/>
                    <a:pt x="4794" y="6186"/>
                  </a:cubicBezTo>
                  <a:cubicBezTo>
                    <a:pt x="4794" y="6186"/>
                    <a:pt x="4794" y="6186"/>
                    <a:pt x="4817" y="6209"/>
                  </a:cubicBezTo>
                  <a:lnTo>
                    <a:pt x="4840" y="6232"/>
                  </a:lnTo>
                  <a:cubicBezTo>
                    <a:pt x="4931" y="6323"/>
                    <a:pt x="5045" y="6414"/>
                    <a:pt x="5136" y="6506"/>
                  </a:cubicBezTo>
                  <a:cubicBezTo>
                    <a:pt x="5136" y="6506"/>
                    <a:pt x="5136" y="6506"/>
                    <a:pt x="5136" y="6529"/>
                  </a:cubicBezTo>
                  <a:lnTo>
                    <a:pt x="5159" y="6529"/>
                  </a:lnTo>
                  <a:cubicBezTo>
                    <a:pt x="5182" y="6551"/>
                    <a:pt x="5182" y="6551"/>
                    <a:pt x="5205" y="6574"/>
                  </a:cubicBezTo>
                  <a:cubicBezTo>
                    <a:pt x="5205" y="6574"/>
                    <a:pt x="5228" y="6597"/>
                    <a:pt x="5228" y="6597"/>
                  </a:cubicBezTo>
                  <a:cubicBezTo>
                    <a:pt x="5251" y="6620"/>
                    <a:pt x="5251" y="6620"/>
                    <a:pt x="5273" y="6643"/>
                  </a:cubicBezTo>
                  <a:cubicBezTo>
                    <a:pt x="5365" y="6734"/>
                    <a:pt x="5456" y="6802"/>
                    <a:pt x="5547" y="6894"/>
                  </a:cubicBezTo>
                  <a:cubicBezTo>
                    <a:pt x="5566" y="6903"/>
                    <a:pt x="5589" y="6909"/>
                    <a:pt x="5611" y="6909"/>
                  </a:cubicBezTo>
                  <a:cubicBezTo>
                    <a:pt x="5642" y="6909"/>
                    <a:pt x="5671" y="6898"/>
                    <a:pt x="5684" y="6871"/>
                  </a:cubicBezTo>
                  <a:cubicBezTo>
                    <a:pt x="5730" y="6848"/>
                    <a:pt x="5707" y="6780"/>
                    <a:pt x="5684" y="6734"/>
                  </a:cubicBezTo>
                  <a:cubicBezTo>
                    <a:pt x="5593" y="6665"/>
                    <a:pt x="5502" y="6574"/>
                    <a:pt x="5410" y="6483"/>
                  </a:cubicBezTo>
                  <a:cubicBezTo>
                    <a:pt x="5387" y="6483"/>
                    <a:pt x="5387" y="6483"/>
                    <a:pt x="5365" y="6460"/>
                  </a:cubicBezTo>
                  <a:lnTo>
                    <a:pt x="5296" y="6414"/>
                  </a:lnTo>
                  <a:lnTo>
                    <a:pt x="5273" y="6392"/>
                  </a:lnTo>
                  <a:cubicBezTo>
                    <a:pt x="5273" y="6369"/>
                    <a:pt x="5273" y="6369"/>
                    <a:pt x="5251" y="6369"/>
                  </a:cubicBezTo>
                  <a:cubicBezTo>
                    <a:pt x="5159" y="6255"/>
                    <a:pt x="5045" y="6163"/>
                    <a:pt x="4931" y="6049"/>
                  </a:cubicBezTo>
                  <a:cubicBezTo>
                    <a:pt x="4931" y="6049"/>
                    <a:pt x="4908" y="6026"/>
                    <a:pt x="4908" y="6026"/>
                  </a:cubicBezTo>
                  <a:cubicBezTo>
                    <a:pt x="4885" y="6004"/>
                    <a:pt x="4863" y="5981"/>
                    <a:pt x="4840" y="5958"/>
                  </a:cubicBezTo>
                  <a:cubicBezTo>
                    <a:pt x="4680" y="5798"/>
                    <a:pt x="4520" y="5638"/>
                    <a:pt x="4360" y="5479"/>
                  </a:cubicBezTo>
                  <a:cubicBezTo>
                    <a:pt x="4223" y="5342"/>
                    <a:pt x="4109" y="5205"/>
                    <a:pt x="3995" y="5091"/>
                  </a:cubicBezTo>
                  <a:lnTo>
                    <a:pt x="3972" y="5068"/>
                  </a:lnTo>
                  <a:cubicBezTo>
                    <a:pt x="3835" y="4908"/>
                    <a:pt x="3676" y="4748"/>
                    <a:pt x="3539" y="4588"/>
                  </a:cubicBezTo>
                  <a:lnTo>
                    <a:pt x="3539" y="4588"/>
                  </a:lnTo>
                  <a:cubicBezTo>
                    <a:pt x="3539" y="4588"/>
                    <a:pt x="3561" y="4611"/>
                    <a:pt x="3561" y="4611"/>
                  </a:cubicBezTo>
                  <a:cubicBezTo>
                    <a:pt x="3333" y="4360"/>
                    <a:pt x="3105" y="4109"/>
                    <a:pt x="2900" y="3835"/>
                  </a:cubicBezTo>
                  <a:lnTo>
                    <a:pt x="2877" y="3835"/>
                  </a:lnTo>
                  <a:cubicBezTo>
                    <a:pt x="2306" y="3128"/>
                    <a:pt x="1758" y="2397"/>
                    <a:pt x="1233" y="1644"/>
                  </a:cubicBezTo>
                  <a:lnTo>
                    <a:pt x="1210" y="1621"/>
                  </a:lnTo>
                  <a:cubicBezTo>
                    <a:pt x="1188" y="1598"/>
                    <a:pt x="1165" y="1575"/>
                    <a:pt x="1165" y="1553"/>
                  </a:cubicBezTo>
                  <a:cubicBezTo>
                    <a:pt x="1142" y="1530"/>
                    <a:pt x="1119" y="1507"/>
                    <a:pt x="1119" y="1484"/>
                  </a:cubicBezTo>
                  <a:cubicBezTo>
                    <a:pt x="1028" y="1347"/>
                    <a:pt x="914" y="1210"/>
                    <a:pt x="822" y="1073"/>
                  </a:cubicBezTo>
                  <a:cubicBezTo>
                    <a:pt x="822" y="1073"/>
                    <a:pt x="822" y="1073"/>
                    <a:pt x="822" y="1050"/>
                  </a:cubicBezTo>
                  <a:cubicBezTo>
                    <a:pt x="822" y="1050"/>
                    <a:pt x="800" y="1028"/>
                    <a:pt x="800" y="1028"/>
                  </a:cubicBezTo>
                  <a:cubicBezTo>
                    <a:pt x="777" y="1005"/>
                    <a:pt x="777" y="982"/>
                    <a:pt x="754" y="959"/>
                  </a:cubicBezTo>
                  <a:cubicBezTo>
                    <a:pt x="754" y="959"/>
                    <a:pt x="754" y="959"/>
                    <a:pt x="754" y="936"/>
                  </a:cubicBezTo>
                  <a:cubicBezTo>
                    <a:pt x="663" y="799"/>
                    <a:pt x="549" y="640"/>
                    <a:pt x="457" y="503"/>
                  </a:cubicBezTo>
                  <a:cubicBezTo>
                    <a:pt x="457" y="480"/>
                    <a:pt x="457" y="480"/>
                    <a:pt x="457" y="480"/>
                  </a:cubicBezTo>
                  <a:cubicBezTo>
                    <a:pt x="434" y="457"/>
                    <a:pt x="412" y="411"/>
                    <a:pt x="389" y="389"/>
                  </a:cubicBezTo>
                  <a:cubicBezTo>
                    <a:pt x="389" y="366"/>
                    <a:pt x="389" y="366"/>
                    <a:pt x="389" y="366"/>
                  </a:cubicBezTo>
                  <a:cubicBezTo>
                    <a:pt x="320" y="274"/>
                    <a:pt x="252" y="160"/>
                    <a:pt x="183" y="46"/>
                  </a:cubicBezTo>
                  <a:cubicBezTo>
                    <a:pt x="160" y="1"/>
                    <a:pt x="138"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15"/>
            <p:cNvSpPr/>
            <p:nvPr/>
          </p:nvSpPr>
          <p:spPr>
            <a:xfrm>
              <a:off x="6872850" y="998075"/>
              <a:ext cx="138700" cy="168650"/>
            </a:xfrm>
            <a:custGeom>
              <a:avLst/>
              <a:gdLst/>
              <a:ahLst/>
              <a:cxnLst/>
              <a:rect l="l" t="t" r="r" b="b"/>
              <a:pathLst>
                <a:path w="5548" h="6746" extrusionOk="0">
                  <a:moveTo>
                    <a:pt x="115" y="1"/>
                  </a:moveTo>
                  <a:cubicBezTo>
                    <a:pt x="92" y="1"/>
                    <a:pt x="69" y="1"/>
                    <a:pt x="46" y="24"/>
                  </a:cubicBezTo>
                  <a:cubicBezTo>
                    <a:pt x="1" y="47"/>
                    <a:pt x="1" y="115"/>
                    <a:pt x="24" y="161"/>
                  </a:cubicBezTo>
                  <a:cubicBezTo>
                    <a:pt x="92" y="275"/>
                    <a:pt x="161" y="366"/>
                    <a:pt x="229" y="480"/>
                  </a:cubicBezTo>
                  <a:cubicBezTo>
                    <a:pt x="252" y="526"/>
                    <a:pt x="275" y="549"/>
                    <a:pt x="298" y="594"/>
                  </a:cubicBezTo>
                  <a:cubicBezTo>
                    <a:pt x="366" y="708"/>
                    <a:pt x="435" y="823"/>
                    <a:pt x="526" y="960"/>
                  </a:cubicBezTo>
                  <a:cubicBezTo>
                    <a:pt x="526" y="960"/>
                    <a:pt x="549" y="982"/>
                    <a:pt x="549" y="1005"/>
                  </a:cubicBezTo>
                  <a:cubicBezTo>
                    <a:pt x="571" y="1051"/>
                    <a:pt x="617" y="1074"/>
                    <a:pt x="640" y="1119"/>
                  </a:cubicBezTo>
                  <a:lnTo>
                    <a:pt x="640" y="1142"/>
                  </a:lnTo>
                  <a:cubicBezTo>
                    <a:pt x="663" y="1142"/>
                    <a:pt x="663" y="1165"/>
                    <a:pt x="663" y="1165"/>
                  </a:cubicBezTo>
                  <a:cubicBezTo>
                    <a:pt x="731" y="1279"/>
                    <a:pt x="823" y="1416"/>
                    <a:pt x="914" y="1530"/>
                  </a:cubicBezTo>
                  <a:cubicBezTo>
                    <a:pt x="914" y="1553"/>
                    <a:pt x="914" y="1553"/>
                    <a:pt x="937" y="1553"/>
                  </a:cubicBezTo>
                  <a:lnTo>
                    <a:pt x="960" y="1599"/>
                  </a:lnTo>
                  <a:cubicBezTo>
                    <a:pt x="960" y="1599"/>
                    <a:pt x="960" y="1599"/>
                    <a:pt x="960" y="1621"/>
                  </a:cubicBezTo>
                  <a:cubicBezTo>
                    <a:pt x="982" y="1644"/>
                    <a:pt x="1005" y="1690"/>
                    <a:pt x="1028" y="1713"/>
                  </a:cubicBezTo>
                  <a:cubicBezTo>
                    <a:pt x="1028" y="1713"/>
                    <a:pt x="1051" y="1713"/>
                    <a:pt x="1051" y="1736"/>
                  </a:cubicBezTo>
                  <a:cubicBezTo>
                    <a:pt x="1051" y="1736"/>
                    <a:pt x="1051" y="1736"/>
                    <a:pt x="1051" y="1758"/>
                  </a:cubicBezTo>
                  <a:lnTo>
                    <a:pt x="1074" y="1758"/>
                  </a:lnTo>
                  <a:cubicBezTo>
                    <a:pt x="1165" y="1895"/>
                    <a:pt x="1256" y="2032"/>
                    <a:pt x="1370" y="2192"/>
                  </a:cubicBezTo>
                  <a:cubicBezTo>
                    <a:pt x="1370" y="2192"/>
                    <a:pt x="1370" y="2215"/>
                    <a:pt x="1393" y="2215"/>
                  </a:cubicBezTo>
                  <a:cubicBezTo>
                    <a:pt x="1393" y="2238"/>
                    <a:pt x="1416" y="2261"/>
                    <a:pt x="1439" y="2283"/>
                  </a:cubicBezTo>
                  <a:cubicBezTo>
                    <a:pt x="1439" y="2283"/>
                    <a:pt x="1439" y="2306"/>
                    <a:pt x="1439" y="2306"/>
                  </a:cubicBezTo>
                  <a:cubicBezTo>
                    <a:pt x="1553" y="2443"/>
                    <a:pt x="1667" y="2603"/>
                    <a:pt x="1804" y="2763"/>
                  </a:cubicBezTo>
                  <a:cubicBezTo>
                    <a:pt x="1873" y="2854"/>
                    <a:pt x="1918" y="2923"/>
                    <a:pt x="1987" y="3014"/>
                  </a:cubicBezTo>
                  <a:cubicBezTo>
                    <a:pt x="2032" y="3059"/>
                    <a:pt x="2055" y="3105"/>
                    <a:pt x="2078" y="3151"/>
                  </a:cubicBezTo>
                  <a:cubicBezTo>
                    <a:pt x="2101" y="3151"/>
                    <a:pt x="2101" y="3151"/>
                    <a:pt x="2101" y="3174"/>
                  </a:cubicBezTo>
                  <a:cubicBezTo>
                    <a:pt x="2146" y="3219"/>
                    <a:pt x="2192" y="3265"/>
                    <a:pt x="2215" y="3311"/>
                  </a:cubicBezTo>
                  <a:cubicBezTo>
                    <a:pt x="2238" y="3311"/>
                    <a:pt x="2238" y="3333"/>
                    <a:pt x="2238" y="3333"/>
                  </a:cubicBezTo>
                  <a:cubicBezTo>
                    <a:pt x="2238" y="3333"/>
                    <a:pt x="2261" y="3356"/>
                    <a:pt x="2261" y="3379"/>
                  </a:cubicBezTo>
                  <a:cubicBezTo>
                    <a:pt x="2283" y="3379"/>
                    <a:pt x="2283" y="3402"/>
                    <a:pt x="2306" y="3425"/>
                  </a:cubicBezTo>
                  <a:cubicBezTo>
                    <a:pt x="2329" y="3448"/>
                    <a:pt x="2352" y="3470"/>
                    <a:pt x="2375" y="3493"/>
                  </a:cubicBezTo>
                  <a:cubicBezTo>
                    <a:pt x="2489" y="3653"/>
                    <a:pt x="2626" y="3813"/>
                    <a:pt x="2740" y="3950"/>
                  </a:cubicBezTo>
                  <a:cubicBezTo>
                    <a:pt x="2900" y="4132"/>
                    <a:pt x="3037" y="4315"/>
                    <a:pt x="3196" y="4497"/>
                  </a:cubicBezTo>
                  <a:lnTo>
                    <a:pt x="3219" y="4497"/>
                  </a:lnTo>
                  <a:cubicBezTo>
                    <a:pt x="3516" y="4840"/>
                    <a:pt x="3835" y="5182"/>
                    <a:pt x="4155" y="5525"/>
                  </a:cubicBezTo>
                  <a:cubicBezTo>
                    <a:pt x="4315" y="5684"/>
                    <a:pt x="4475" y="5844"/>
                    <a:pt x="4612" y="6004"/>
                  </a:cubicBezTo>
                  <a:lnTo>
                    <a:pt x="4634" y="6004"/>
                  </a:lnTo>
                  <a:cubicBezTo>
                    <a:pt x="4657" y="6050"/>
                    <a:pt x="4680" y="6072"/>
                    <a:pt x="4726" y="6095"/>
                  </a:cubicBezTo>
                  <a:cubicBezTo>
                    <a:pt x="4749" y="6118"/>
                    <a:pt x="4749" y="6141"/>
                    <a:pt x="4771" y="6141"/>
                  </a:cubicBezTo>
                  <a:cubicBezTo>
                    <a:pt x="4885" y="6255"/>
                    <a:pt x="4977" y="6346"/>
                    <a:pt x="5091" y="6460"/>
                  </a:cubicBezTo>
                  <a:cubicBezTo>
                    <a:pt x="5114" y="6460"/>
                    <a:pt x="5114" y="6483"/>
                    <a:pt x="5137" y="6483"/>
                  </a:cubicBezTo>
                  <a:cubicBezTo>
                    <a:pt x="5159" y="6506"/>
                    <a:pt x="5182" y="6529"/>
                    <a:pt x="5182" y="6552"/>
                  </a:cubicBezTo>
                  <a:lnTo>
                    <a:pt x="5205" y="6552"/>
                  </a:lnTo>
                  <a:cubicBezTo>
                    <a:pt x="5228" y="6575"/>
                    <a:pt x="5228" y="6575"/>
                    <a:pt x="5251" y="6597"/>
                  </a:cubicBezTo>
                  <a:cubicBezTo>
                    <a:pt x="5251" y="6597"/>
                    <a:pt x="5251" y="6597"/>
                    <a:pt x="5251" y="6620"/>
                  </a:cubicBezTo>
                  <a:lnTo>
                    <a:pt x="5273" y="6620"/>
                  </a:lnTo>
                  <a:cubicBezTo>
                    <a:pt x="5296" y="6643"/>
                    <a:pt x="5296" y="6643"/>
                    <a:pt x="5296" y="6643"/>
                  </a:cubicBezTo>
                  <a:cubicBezTo>
                    <a:pt x="5296" y="6643"/>
                    <a:pt x="5296" y="6643"/>
                    <a:pt x="5319" y="6666"/>
                  </a:cubicBezTo>
                  <a:cubicBezTo>
                    <a:pt x="5342" y="6689"/>
                    <a:pt x="5365" y="6712"/>
                    <a:pt x="5388" y="6712"/>
                  </a:cubicBezTo>
                  <a:cubicBezTo>
                    <a:pt x="5399" y="6734"/>
                    <a:pt x="5422" y="6746"/>
                    <a:pt x="5448" y="6746"/>
                  </a:cubicBezTo>
                  <a:cubicBezTo>
                    <a:pt x="5473" y="6746"/>
                    <a:pt x="5502" y="6734"/>
                    <a:pt x="5525" y="6712"/>
                  </a:cubicBezTo>
                  <a:cubicBezTo>
                    <a:pt x="5547" y="6666"/>
                    <a:pt x="5547" y="6597"/>
                    <a:pt x="5502" y="6575"/>
                  </a:cubicBezTo>
                  <a:cubicBezTo>
                    <a:pt x="5479" y="6552"/>
                    <a:pt x="5479" y="6552"/>
                    <a:pt x="5456" y="6529"/>
                  </a:cubicBezTo>
                  <a:cubicBezTo>
                    <a:pt x="5456" y="6506"/>
                    <a:pt x="5433" y="6506"/>
                    <a:pt x="5433" y="6506"/>
                  </a:cubicBezTo>
                  <a:cubicBezTo>
                    <a:pt x="5433" y="6506"/>
                    <a:pt x="5410" y="6483"/>
                    <a:pt x="5410" y="6483"/>
                  </a:cubicBezTo>
                  <a:lnTo>
                    <a:pt x="5319" y="6392"/>
                  </a:lnTo>
                  <a:cubicBezTo>
                    <a:pt x="5319" y="6392"/>
                    <a:pt x="5296" y="6392"/>
                    <a:pt x="5296" y="6369"/>
                  </a:cubicBezTo>
                  <a:cubicBezTo>
                    <a:pt x="5296" y="6369"/>
                    <a:pt x="5273" y="6369"/>
                    <a:pt x="5273" y="6346"/>
                  </a:cubicBezTo>
                  <a:cubicBezTo>
                    <a:pt x="5159" y="6255"/>
                    <a:pt x="5045" y="6141"/>
                    <a:pt x="4908" y="6027"/>
                  </a:cubicBezTo>
                  <a:cubicBezTo>
                    <a:pt x="4908" y="6004"/>
                    <a:pt x="4908" y="6004"/>
                    <a:pt x="4908" y="6004"/>
                  </a:cubicBezTo>
                  <a:lnTo>
                    <a:pt x="4885" y="6004"/>
                  </a:lnTo>
                  <a:cubicBezTo>
                    <a:pt x="4885" y="6004"/>
                    <a:pt x="4885" y="6004"/>
                    <a:pt x="4885" y="5981"/>
                  </a:cubicBezTo>
                  <a:lnTo>
                    <a:pt x="4749" y="5867"/>
                  </a:lnTo>
                  <a:cubicBezTo>
                    <a:pt x="4589" y="5707"/>
                    <a:pt x="4429" y="5547"/>
                    <a:pt x="4269" y="5388"/>
                  </a:cubicBezTo>
                  <a:cubicBezTo>
                    <a:pt x="4269" y="5388"/>
                    <a:pt x="4269" y="5388"/>
                    <a:pt x="4269" y="5365"/>
                  </a:cubicBezTo>
                  <a:cubicBezTo>
                    <a:pt x="4018" y="5114"/>
                    <a:pt x="3767" y="4840"/>
                    <a:pt x="3516" y="4543"/>
                  </a:cubicBezTo>
                  <a:cubicBezTo>
                    <a:pt x="3447" y="4497"/>
                    <a:pt x="3402" y="4429"/>
                    <a:pt x="3333" y="4361"/>
                  </a:cubicBezTo>
                  <a:cubicBezTo>
                    <a:pt x="3333" y="4361"/>
                    <a:pt x="3333" y="4338"/>
                    <a:pt x="3333" y="4338"/>
                  </a:cubicBezTo>
                  <a:cubicBezTo>
                    <a:pt x="3196" y="4201"/>
                    <a:pt x="3059" y="4041"/>
                    <a:pt x="2945" y="3881"/>
                  </a:cubicBezTo>
                  <a:cubicBezTo>
                    <a:pt x="2808" y="3721"/>
                    <a:pt x="2694" y="3584"/>
                    <a:pt x="2557" y="3425"/>
                  </a:cubicBezTo>
                  <a:cubicBezTo>
                    <a:pt x="2512" y="3379"/>
                    <a:pt x="2466" y="3311"/>
                    <a:pt x="2443" y="3265"/>
                  </a:cubicBezTo>
                  <a:lnTo>
                    <a:pt x="2420" y="3265"/>
                  </a:lnTo>
                  <a:cubicBezTo>
                    <a:pt x="2420" y="3242"/>
                    <a:pt x="2398" y="3242"/>
                    <a:pt x="2398" y="3219"/>
                  </a:cubicBezTo>
                  <a:cubicBezTo>
                    <a:pt x="2352" y="3151"/>
                    <a:pt x="2306" y="3105"/>
                    <a:pt x="2261" y="3059"/>
                  </a:cubicBezTo>
                  <a:cubicBezTo>
                    <a:pt x="2261" y="3037"/>
                    <a:pt x="2261" y="3037"/>
                    <a:pt x="2238" y="3037"/>
                  </a:cubicBezTo>
                  <a:cubicBezTo>
                    <a:pt x="2215" y="2991"/>
                    <a:pt x="2192" y="2968"/>
                    <a:pt x="2169" y="2923"/>
                  </a:cubicBezTo>
                  <a:cubicBezTo>
                    <a:pt x="2101" y="2831"/>
                    <a:pt x="2032" y="2740"/>
                    <a:pt x="1964" y="2649"/>
                  </a:cubicBezTo>
                  <a:cubicBezTo>
                    <a:pt x="1850" y="2489"/>
                    <a:pt x="1713" y="2352"/>
                    <a:pt x="1599" y="2192"/>
                  </a:cubicBezTo>
                  <a:cubicBezTo>
                    <a:pt x="1599" y="2169"/>
                    <a:pt x="1599" y="2169"/>
                    <a:pt x="1576" y="2146"/>
                  </a:cubicBezTo>
                  <a:cubicBezTo>
                    <a:pt x="1576" y="2124"/>
                    <a:pt x="1553" y="2124"/>
                    <a:pt x="1553" y="2101"/>
                  </a:cubicBezTo>
                  <a:cubicBezTo>
                    <a:pt x="1530" y="2078"/>
                    <a:pt x="1530" y="2078"/>
                    <a:pt x="1530" y="2078"/>
                  </a:cubicBezTo>
                  <a:cubicBezTo>
                    <a:pt x="1416" y="1918"/>
                    <a:pt x="1325" y="1781"/>
                    <a:pt x="1211" y="1621"/>
                  </a:cubicBezTo>
                  <a:cubicBezTo>
                    <a:pt x="1211" y="1621"/>
                    <a:pt x="1188" y="1621"/>
                    <a:pt x="1188" y="1599"/>
                  </a:cubicBezTo>
                  <a:cubicBezTo>
                    <a:pt x="1165" y="1576"/>
                    <a:pt x="1165" y="1553"/>
                    <a:pt x="1142" y="1530"/>
                  </a:cubicBezTo>
                  <a:lnTo>
                    <a:pt x="1119" y="1507"/>
                  </a:lnTo>
                  <a:cubicBezTo>
                    <a:pt x="1119" y="1485"/>
                    <a:pt x="1096" y="1485"/>
                    <a:pt x="1096" y="1462"/>
                  </a:cubicBezTo>
                  <a:cubicBezTo>
                    <a:pt x="1005" y="1325"/>
                    <a:pt x="914" y="1188"/>
                    <a:pt x="823" y="1051"/>
                  </a:cubicBezTo>
                  <a:cubicBezTo>
                    <a:pt x="777" y="1005"/>
                    <a:pt x="754" y="960"/>
                    <a:pt x="731" y="891"/>
                  </a:cubicBezTo>
                  <a:cubicBezTo>
                    <a:pt x="708" y="891"/>
                    <a:pt x="686" y="868"/>
                    <a:pt x="686" y="845"/>
                  </a:cubicBezTo>
                  <a:cubicBezTo>
                    <a:pt x="594" y="708"/>
                    <a:pt x="503" y="572"/>
                    <a:pt x="435" y="435"/>
                  </a:cubicBezTo>
                  <a:cubicBezTo>
                    <a:pt x="412" y="412"/>
                    <a:pt x="389" y="389"/>
                    <a:pt x="389" y="389"/>
                  </a:cubicBezTo>
                  <a:cubicBezTo>
                    <a:pt x="389" y="389"/>
                    <a:pt x="389" y="366"/>
                    <a:pt x="389" y="366"/>
                  </a:cubicBezTo>
                  <a:cubicBezTo>
                    <a:pt x="320" y="275"/>
                    <a:pt x="252" y="161"/>
                    <a:pt x="183" y="47"/>
                  </a:cubicBezTo>
                  <a:cubicBezTo>
                    <a:pt x="161" y="24"/>
                    <a:pt x="138"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15"/>
            <p:cNvSpPr/>
            <p:nvPr/>
          </p:nvSpPr>
          <p:spPr>
            <a:xfrm>
              <a:off x="7005825" y="890200"/>
              <a:ext cx="31400" cy="26650"/>
            </a:xfrm>
            <a:custGeom>
              <a:avLst/>
              <a:gdLst/>
              <a:ahLst/>
              <a:cxnLst/>
              <a:rect l="l" t="t" r="r" b="b"/>
              <a:pathLst>
                <a:path w="1256" h="1066" extrusionOk="0">
                  <a:moveTo>
                    <a:pt x="413" y="0"/>
                  </a:moveTo>
                  <a:cubicBezTo>
                    <a:pt x="312" y="0"/>
                    <a:pt x="222" y="31"/>
                    <a:pt x="160" y="93"/>
                  </a:cubicBezTo>
                  <a:cubicBezTo>
                    <a:pt x="0" y="276"/>
                    <a:pt x="69" y="595"/>
                    <a:pt x="343" y="846"/>
                  </a:cubicBezTo>
                  <a:cubicBezTo>
                    <a:pt x="495" y="985"/>
                    <a:pt x="682" y="1065"/>
                    <a:pt x="841" y="1065"/>
                  </a:cubicBezTo>
                  <a:cubicBezTo>
                    <a:pt x="943" y="1065"/>
                    <a:pt x="1033" y="1032"/>
                    <a:pt x="1096" y="961"/>
                  </a:cubicBezTo>
                  <a:cubicBezTo>
                    <a:pt x="1256" y="801"/>
                    <a:pt x="1187" y="458"/>
                    <a:pt x="913" y="230"/>
                  </a:cubicBezTo>
                  <a:cubicBezTo>
                    <a:pt x="760" y="77"/>
                    <a:pt x="572" y="0"/>
                    <a:pt x="4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15"/>
            <p:cNvSpPr/>
            <p:nvPr/>
          </p:nvSpPr>
          <p:spPr>
            <a:xfrm>
              <a:off x="7118225" y="1022875"/>
              <a:ext cx="31425" cy="26925"/>
            </a:xfrm>
            <a:custGeom>
              <a:avLst/>
              <a:gdLst/>
              <a:ahLst/>
              <a:cxnLst/>
              <a:rect l="l" t="t" r="r" b="b"/>
              <a:pathLst>
                <a:path w="1257" h="1077" extrusionOk="0">
                  <a:moveTo>
                    <a:pt x="416" y="0"/>
                  </a:moveTo>
                  <a:cubicBezTo>
                    <a:pt x="314" y="0"/>
                    <a:pt x="223" y="33"/>
                    <a:pt x="161" y="105"/>
                  </a:cubicBezTo>
                  <a:cubicBezTo>
                    <a:pt x="1" y="287"/>
                    <a:pt x="69" y="607"/>
                    <a:pt x="343" y="858"/>
                  </a:cubicBezTo>
                  <a:cubicBezTo>
                    <a:pt x="496" y="997"/>
                    <a:pt x="682" y="1076"/>
                    <a:pt x="841" y="1076"/>
                  </a:cubicBezTo>
                  <a:cubicBezTo>
                    <a:pt x="943" y="1076"/>
                    <a:pt x="1034" y="1043"/>
                    <a:pt x="1096" y="972"/>
                  </a:cubicBezTo>
                  <a:cubicBezTo>
                    <a:pt x="1256" y="812"/>
                    <a:pt x="1165" y="470"/>
                    <a:pt x="914" y="219"/>
                  </a:cubicBezTo>
                  <a:cubicBezTo>
                    <a:pt x="761" y="80"/>
                    <a:pt x="574" y="0"/>
                    <a:pt x="4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4" name="Google Shape;3494;p15"/>
          <p:cNvGrpSpPr/>
          <p:nvPr/>
        </p:nvGrpSpPr>
        <p:grpSpPr>
          <a:xfrm>
            <a:off x="214209" y="4432817"/>
            <a:ext cx="498893" cy="535812"/>
            <a:chOff x="539500" y="356300"/>
            <a:chExt cx="347201" cy="372894"/>
          </a:xfrm>
        </p:grpSpPr>
        <p:sp>
          <p:nvSpPr>
            <p:cNvPr id="3495" name="Google Shape;3495;p15"/>
            <p:cNvSpPr/>
            <p:nvPr/>
          </p:nvSpPr>
          <p:spPr>
            <a:xfrm>
              <a:off x="545665" y="376864"/>
              <a:ext cx="113034" cy="349271"/>
            </a:xfrm>
            <a:custGeom>
              <a:avLst/>
              <a:gdLst/>
              <a:ahLst/>
              <a:cxnLst/>
              <a:rect l="l" t="t" r="r" b="b"/>
              <a:pathLst>
                <a:path w="2512" h="7762" extrusionOk="0">
                  <a:moveTo>
                    <a:pt x="982" y="799"/>
                  </a:moveTo>
                  <a:cubicBezTo>
                    <a:pt x="982" y="822"/>
                    <a:pt x="960" y="845"/>
                    <a:pt x="960" y="845"/>
                  </a:cubicBezTo>
                  <a:cubicBezTo>
                    <a:pt x="960" y="822"/>
                    <a:pt x="960" y="822"/>
                    <a:pt x="982" y="799"/>
                  </a:cubicBezTo>
                  <a:close/>
                  <a:moveTo>
                    <a:pt x="1233" y="0"/>
                  </a:moveTo>
                  <a:cubicBezTo>
                    <a:pt x="1233" y="0"/>
                    <a:pt x="1211" y="23"/>
                    <a:pt x="1188" y="23"/>
                  </a:cubicBezTo>
                  <a:cubicBezTo>
                    <a:pt x="1165" y="23"/>
                    <a:pt x="1142" y="46"/>
                    <a:pt x="1142" y="46"/>
                  </a:cubicBezTo>
                  <a:cubicBezTo>
                    <a:pt x="1096" y="92"/>
                    <a:pt x="1051" y="115"/>
                    <a:pt x="1005" y="137"/>
                  </a:cubicBezTo>
                  <a:cubicBezTo>
                    <a:pt x="937" y="206"/>
                    <a:pt x="868" y="274"/>
                    <a:pt x="800" y="343"/>
                  </a:cubicBezTo>
                  <a:cubicBezTo>
                    <a:pt x="731" y="411"/>
                    <a:pt x="663" y="480"/>
                    <a:pt x="594" y="548"/>
                  </a:cubicBezTo>
                  <a:cubicBezTo>
                    <a:pt x="572" y="571"/>
                    <a:pt x="549" y="617"/>
                    <a:pt x="526" y="640"/>
                  </a:cubicBezTo>
                  <a:cubicBezTo>
                    <a:pt x="480" y="685"/>
                    <a:pt x="457" y="731"/>
                    <a:pt x="435" y="777"/>
                  </a:cubicBezTo>
                  <a:cubicBezTo>
                    <a:pt x="389" y="845"/>
                    <a:pt x="343" y="936"/>
                    <a:pt x="298" y="1005"/>
                  </a:cubicBezTo>
                  <a:cubicBezTo>
                    <a:pt x="275" y="1028"/>
                    <a:pt x="275" y="1050"/>
                    <a:pt x="252" y="1073"/>
                  </a:cubicBezTo>
                  <a:cubicBezTo>
                    <a:pt x="252" y="1119"/>
                    <a:pt x="229" y="1142"/>
                    <a:pt x="229" y="1187"/>
                  </a:cubicBezTo>
                  <a:cubicBezTo>
                    <a:pt x="206" y="1210"/>
                    <a:pt x="206" y="1210"/>
                    <a:pt x="206" y="1233"/>
                  </a:cubicBezTo>
                  <a:cubicBezTo>
                    <a:pt x="206" y="1256"/>
                    <a:pt x="183" y="1279"/>
                    <a:pt x="183" y="1279"/>
                  </a:cubicBezTo>
                  <a:cubicBezTo>
                    <a:pt x="138" y="1484"/>
                    <a:pt x="92" y="1667"/>
                    <a:pt x="47" y="1872"/>
                  </a:cubicBezTo>
                  <a:cubicBezTo>
                    <a:pt x="47" y="1895"/>
                    <a:pt x="47" y="1941"/>
                    <a:pt x="47" y="1963"/>
                  </a:cubicBezTo>
                  <a:cubicBezTo>
                    <a:pt x="24" y="1986"/>
                    <a:pt x="24" y="2032"/>
                    <a:pt x="24" y="2055"/>
                  </a:cubicBezTo>
                  <a:cubicBezTo>
                    <a:pt x="24" y="2100"/>
                    <a:pt x="24" y="2169"/>
                    <a:pt x="24" y="2237"/>
                  </a:cubicBezTo>
                  <a:cubicBezTo>
                    <a:pt x="24" y="2351"/>
                    <a:pt x="24" y="2488"/>
                    <a:pt x="24" y="2625"/>
                  </a:cubicBezTo>
                  <a:cubicBezTo>
                    <a:pt x="24" y="2625"/>
                    <a:pt x="24" y="2648"/>
                    <a:pt x="24" y="2671"/>
                  </a:cubicBezTo>
                  <a:cubicBezTo>
                    <a:pt x="24" y="2694"/>
                    <a:pt x="24" y="2717"/>
                    <a:pt x="24" y="2740"/>
                  </a:cubicBezTo>
                  <a:cubicBezTo>
                    <a:pt x="1" y="2831"/>
                    <a:pt x="1" y="2922"/>
                    <a:pt x="1" y="3013"/>
                  </a:cubicBezTo>
                  <a:cubicBezTo>
                    <a:pt x="1" y="3059"/>
                    <a:pt x="1" y="3105"/>
                    <a:pt x="1" y="3150"/>
                  </a:cubicBezTo>
                  <a:cubicBezTo>
                    <a:pt x="1" y="3219"/>
                    <a:pt x="24" y="3265"/>
                    <a:pt x="24" y="3310"/>
                  </a:cubicBezTo>
                  <a:cubicBezTo>
                    <a:pt x="24" y="3401"/>
                    <a:pt x="24" y="3493"/>
                    <a:pt x="47" y="3584"/>
                  </a:cubicBezTo>
                  <a:cubicBezTo>
                    <a:pt x="47" y="3744"/>
                    <a:pt x="69" y="3926"/>
                    <a:pt x="115" y="4086"/>
                  </a:cubicBezTo>
                  <a:cubicBezTo>
                    <a:pt x="138" y="4246"/>
                    <a:pt x="183" y="4406"/>
                    <a:pt x="229" y="4566"/>
                  </a:cubicBezTo>
                  <a:cubicBezTo>
                    <a:pt x="275" y="4725"/>
                    <a:pt x="320" y="4885"/>
                    <a:pt x="366" y="5022"/>
                  </a:cubicBezTo>
                  <a:cubicBezTo>
                    <a:pt x="412" y="5182"/>
                    <a:pt x="457" y="5342"/>
                    <a:pt x="549" y="5501"/>
                  </a:cubicBezTo>
                  <a:cubicBezTo>
                    <a:pt x="594" y="5638"/>
                    <a:pt x="663" y="5798"/>
                    <a:pt x="731" y="5935"/>
                  </a:cubicBezTo>
                  <a:cubicBezTo>
                    <a:pt x="777" y="6026"/>
                    <a:pt x="800" y="6095"/>
                    <a:pt x="845" y="6163"/>
                  </a:cubicBezTo>
                  <a:cubicBezTo>
                    <a:pt x="868" y="6232"/>
                    <a:pt x="914" y="6300"/>
                    <a:pt x="960" y="6369"/>
                  </a:cubicBezTo>
                  <a:cubicBezTo>
                    <a:pt x="1119" y="6643"/>
                    <a:pt x="1279" y="6917"/>
                    <a:pt x="1439" y="7190"/>
                  </a:cubicBezTo>
                  <a:cubicBezTo>
                    <a:pt x="1462" y="7236"/>
                    <a:pt x="1507" y="7282"/>
                    <a:pt x="1530" y="7327"/>
                  </a:cubicBezTo>
                  <a:cubicBezTo>
                    <a:pt x="1553" y="7373"/>
                    <a:pt x="1576" y="7419"/>
                    <a:pt x="1621" y="7464"/>
                  </a:cubicBezTo>
                  <a:cubicBezTo>
                    <a:pt x="1644" y="7510"/>
                    <a:pt x="1667" y="7556"/>
                    <a:pt x="1690" y="7578"/>
                  </a:cubicBezTo>
                  <a:cubicBezTo>
                    <a:pt x="1713" y="7624"/>
                    <a:pt x="1736" y="7647"/>
                    <a:pt x="1758" y="7670"/>
                  </a:cubicBezTo>
                  <a:cubicBezTo>
                    <a:pt x="1781" y="7693"/>
                    <a:pt x="1827" y="7738"/>
                    <a:pt x="1873" y="7738"/>
                  </a:cubicBezTo>
                  <a:cubicBezTo>
                    <a:pt x="1918" y="7761"/>
                    <a:pt x="1987" y="7761"/>
                    <a:pt x="2032" y="7761"/>
                  </a:cubicBezTo>
                  <a:cubicBezTo>
                    <a:pt x="2078" y="7761"/>
                    <a:pt x="2124" y="7738"/>
                    <a:pt x="2146" y="7715"/>
                  </a:cubicBezTo>
                  <a:cubicBezTo>
                    <a:pt x="2192" y="7715"/>
                    <a:pt x="2238" y="7693"/>
                    <a:pt x="2261" y="7670"/>
                  </a:cubicBezTo>
                  <a:cubicBezTo>
                    <a:pt x="2306" y="7647"/>
                    <a:pt x="2352" y="7624"/>
                    <a:pt x="2398" y="7578"/>
                  </a:cubicBezTo>
                  <a:cubicBezTo>
                    <a:pt x="2443" y="7556"/>
                    <a:pt x="2466" y="7510"/>
                    <a:pt x="2489" y="7464"/>
                  </a:cubicBezTo>
                  <a:cubicBezTo>
                    <a:pt x="2512" y="7442"/>
                    <a:pt x="2512" y="7419"/>
                    <a:pt x="2512" y="7396"/>
                  </a:cubicBezTo>
                  <a:cubicBezTo>
                    <a:pt x="2512" y="7373"/>
                    <a:pt x="2512" y="7350"/>
                    <a:pt x="2489" y="7327"/>
                  </a:cubicBezTo>
                  <a:cubicBezTo>
                    <a:pt x="2466" y="7282"/>
                    <a:pt x="2443" y="7236"/>
                    <a:pt x="2420" y="7213"/>
                  </a:cubicBezTo>
                  <a:cubicBezTo>
                    <a:pt x="2398" y="7190"/>
                    <a:pt x="2398" y="7168"/>
                    <a:pt x="2375" y="7145"/>
                  </a:cubicBezTo>
                  <a:cubicBezTo>
                    <a:pt x="2329" y="7099"/>
                    <a:pt x="2306" y="7053"/>
                    <a:pt x="2261" y="7008"/>
                  </a:cubicBezTo>
                  <a:cubicBezTo>
                    <a:pt x="2192" y="6894"/>
                    <a:pt x="2101" y="6780"/>
                    <a:pt x="2032" y="6665"/>
                  </a:cubicBezTo>
                  <a:cubicBezTo>
                    <a:pt x="1964" y="6551"/>
                    <a:pt x="1873" y="6460"/>
                    <a:pt x="1804" y="6346"/>
                  </a:cubicBezTo>
                  <a:cubicBezTo>
                    <a:pt x="1713" y="6209"/>
                    <a:pt x="1644" y="6095"/>
                    <a:pt x="1576" y="5981"/>
                  </a:cubicBezTo>
                  <a:cubicBezTo>
                    <a:pt x="1576" y="5958"/>
                    <a:pt x="1576" y="5958"/>
                    <a:pt x="1553" y="5935"/>
                  </a:cubicBezTo>
                  <a:cubicBezTo>
                    <a:pt x="1576" y="5912"/>
                    <a:pt x="1576" y="5867"/>
                    <a:pt x="1553" y="5821"/>
                  </a:cubicBezTo>
                  <a:cubicBezTo>
                    <a:pt x="1530" y="5752"/>
                    <a:pt x="1485" y="5661"/>
                    <a:pt x="1462" y="5593"/>
                  </a:cubicBezTo>
                  <a:cubicBezTo>
                    <a:pt x="1439" y="5547"/>
                    <a:pt x="1416" y="5501"/>
                    <a:pt x="1393" y="5456"/>
                  </a:cubicBezTo>
                  <a:cubicBezTo>
                    <a:pt x="1348" y="5342"/>
                    <a:pt x="1302" y="5227"/>
                    <a:pt x="1256" y="5113"/>
                  </a:cubicBezTo>
                  <a:cubicBezTo>
                    <a:pt x="1211" y="4954"/>
                    <a:pt x="1165" y="4817"/>
                    <a:pt x="1119" y="4680"/>
                  </a:cubicBezTo>
                  <a:cubicBezTo>
                    <a:pt x="1074" y="4543"/>
                    <a:pt x="1028" y="4406"/>
                    <a:pt x="1005" y="4246"/>
                  </a:cubicBezTo>
                  <a:cubicBezTo>
                    <a:pt x="982" y="4155"/>
                    <a:pt x="960" y="4063"/>
                    <a:pt x="937" y="3972"/>
                  </a:cubicBezTo>
                  <a:cubicBezTo>
                    <a:pt x="960" y="3949"/>
                    <a:pt x="982" y="3904"/>
                    <a:pt x="982" y="3858"/>
                  </a:cubicBezTo>
                  <a:cubicBezTo>
                    <a:pt x="982" y="3812"/>
                    <a:pt x="982" y="3744"/>
                    <a:pt x="982" y="3675"/>
                  </a:cubicBezTo>
                  <a:lnTo>
                    <a:pt x="960" y="3538"/>
                  </a:lnTo>
                  <a:cubicBezTo>
                    <a:pt x="960" y="3516"/>
                    <a:pt x="960" y="3493"/>
                    <a:pt x="960" y="3493"/>
                  </a:cubicBezTo>
                  <a:cubicBezTo>
                    <a:pt x="960" y="3447"/>
                    <a:pt x="960" y="3424"/>
                    <a:pt x="960" y="3379"/>
                  </a:cubicBezTo>
                  <a:cubicBezTo>
                    <a:pt x="960" y="3219"/>
                    <a:pt x="960" y="3036"/>
                    <a:pt x="982" y="2854"/>
                  </a:cubicBezTo>
                  <a:cubicBezTo>
                    <a:pt x="982" y="2694"/>
                    <a:pt x="1005" y="2534"/>
                    <a:pt x="1028" y="2374"/>
                  </a:cubicBezTo>
                  <a:cubicBezTo>
                    <a:pt x="1028" y="2283"/>
                    <a:pt x="1028" y="2215"/>
                    <a:pt x="1051" y="2123"/>
                  </a:cubicBezTo>
                  <a:cubicBezTo>
                    <a:pt x="1051" y="2055"/>
                    <a:pt x="1074" y="1986"/>
                    <a:pt x="1074" y="1918"/>
                  </a:cubicBezTo>
                  <a:cubicBezTo>
                    <a:pt x="1096" y="1872"/>
                    <a:pt x="1096" y="1827"/>
                    <a:pt x="1119" y="1781"/>
                  </a:cubicBezTo>
                  <a:cubicBezTo>
                    <a:pt x="1142" y="1735"/>
                    <a:pt x="1142" y="1712"/>
                    <a:pt x="1119" y="1690"/>
                  </a:cubicBezTo>
                  <a:cubicBezTo>
                    <a:pt x="1165" y="1553"/>
                    <a:pt x="1188" y="1438"/>
                    <a:pt x="1233" y="1324"/>
                  </a:cubicBezTo>
                  <a:cubicBezTo>
                    <a:pt x="1256" y="1210"/>
                    <a:pt x="1302" y="1096"/>
                    <a:pt x="1325" y="1005"/>
                  </a:cubicBezTo>
                  <a:cubicBezTo>
                    <a:pt x="1348" y="959"/>
                    <a:pt x="1370" y="891"/>
                    <a:pt x="1393" y="845"/>
                  </a:cubicBezTo>
                  <a:cubicBezTo>
                    <a:pt x="1393" y="822"/>
                    <a:pt x="1393" y="799"/>
                    <a:pt x="1393" y="777"/>
                  </a:cubicBezTo>
                  <a:cubicBezTo>
                    <a:pt x="1416" y="754"/>
                    <a:pt x="1416" y="731"/>
                    <a:pt x="1416" y="708"/>
                  </a:cubicBezTo>
                  <a:cubicBezTo>
                    <a:pt x="1416" y="685"/>
                    <a:pt x="1416" y="640"/>
                    <a:pt x="1393" y="617"/>
                  </a:cubicBezTo>
                  <a:cubicBezTo>
                    <a:pt x="1377" y="567"/>
                    <a:pt x="1325" y="530"/>
                    <a:pt x="1271" y="530"/>
                  </a:cubicBezTo>
                  <a:cubicBezTo>
                    <a:pt x="1251" y="530"/>
                    <a:pt x="1230" y="536"/>
                    <a:pt x="1211" y="548"/>
                  </a:cubicBezTo>
                  <a:cubicBezTo>
                    <a:pt x="1188" y="571"/>
                    <a:pt x="1165" y="571"/>
                    <a:pt x="1142" y="594"/>
                  </a:cubicBezTo>
                  <a:cubicBezTo>
                    <a:pt x="1119" y="594"/>
                    <a:pt x="1119" y="617"/>
                    <a:pt x="1119" y="617"/>
                  </a:cubicBezTo>
                  <a:cubicBezTo>
                    <a:pt x="1096" y="640"/>
                    <a:pt x="1096" y="640"/>
                    <a:pt x="1074" y="662"/>
                  </a:cubicBezTo>
                  <a:cubicBezTo>
                    <a:pt x="1028" y="708"/>
                    <a:pt x="1005" y="754"/>
                    <a:pt x="982" y="799"/>
                  </a:cubicBezTo>
                  <a:cubicBezTo>
                    <a:pt x="982" y="754"/>
                    <a:pt x="982" y="685"/>
                    <a:pt x="937" y="640"/>
                  </a:cubicBezTo>
                  <a:cubicBezTo>
                    <a:pt x="1028" y="548"/>
                    <a:pt x="1119" y="457"/>
                    <a:pt x="1233" y="366"/>
                  </a:cubicBezTo>
                  <a:cubicBezTo>
                    <a:pt x="1256" y="366"/>
                    <a:pt x="1279" y="343"/>
                    <a:pt x="1279" y="343"/>
                  </a:cubicBezTo>
                  <a:cubicBezTo>
                    <a:pt x="1302" y="320"/>
                    <a:pt x="1325" y="320"/>
                    <a:pt x="1348" y="297"/>
                  </a:cubicBezTo>
                  <a:cubicBezTo>
                    <a:pt x="1416" y="297"/>
                    <a:pt x="1462" y="229"/>
                    <a:pt x="1462" y="160"/>
                  </a:cubicBezTo>
                  <a:cubicBezTo>
                    <a:pt x="1462" y="115"/>
                    <a:pt x="1439" y="69"/>
                    <a:pt x="1416" y="46"/>
                  </a:cubicBezTo>
                  <a:cubicBezTo>
                    <a:pt x="1393" y="23"/>
                    <a:pt x="1348" y="0"/>
                    <a:pt x="13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15"/>
            <p:cNvSpPr/>
            <p:nvPr/>
          </p:nvSpPr>
          <p:spPr>
            <a:xfrm>
              <a:off x="589852" y="553527"/>
              <a:ext cx="117128" cy="55482"/>
            </a:xfrm>
            <a:custGeom>
              <a:avLst/>
              <a:gdLst/>
              <a:ahLst/>
              <a:cxnLst/>
              <a:rect l="l" t="t" r="r" b="b"/>
              <a:pathLst>
                <a:path w="2603" h="1233" extrusionOk="0">
                  <a:moveTo>
                    <a:pt x="2397" y="0"/>
                  </a:moveTo>
                  <a:cubicBezTo>
                    <a:pt x="2306" y="46"/>
                    <a:pt x="2192" y="69"/>
                    <a:pt x="2100" y="115"/>
                  </a:cubicBezTo>
                  <a:cubicBezTo>
                    <a:pt x="1986" y="160"/>
                    <a:pt x="1872" y="229"/>
                    <a:pt x="1781" y="297"/>
                  </a:cubicBezTo>
                  <a:cubicBezTo>
                    <a:pt x="1644" y="366"/>
                    <a:pt x="1484" y="457"/>
                    <a:pt x="1347" y="525"/>
                  </a:cubicBezTo>
                  <a:cubicBezTo>
                    <a:pt x="1210" y="594"/>
                    <a:pt x="1050" y="685"/>
                    <a:pt x="913" y="754"/>
                  </a:cubicBezTo>
                  <a:cubicBezTo>
                    <a:pt x="845" y="776"/>
                    <a:pt x="799" y="799"/>
                    <a:pt x="754" y="845"/>
                  </a:cubicBezTo>
                  <a:lnTo>
                    <a:pt x="731" y="845"/>
                  </a:lnTo>
                  <a:cubicBezTo>
                    <a:pt x="731" y="845"/>
                    <a:pt x="731" y="822"/>
                    <a:pt x="754" y="822"/>
                  </a:cubicBezTo>
                  <a:cubicBezTo>
                    <a:pt x="754" y="822"/>
                    <a:pt x="776" y="822"/>
                    <a:pt x="799" y="799"/>
                  </a:cubicBezTo>
                  <a:cubicBezTo>
                    <a:pt x="845" y="776"/>
                    <a:pt x="913" y="754"/>
                    <a:pt x="936" y="685"/>
                  </a:cubicBezTo>
                  <a:cubicBezTo>
                    <a:pt x="959" y="662"/>
                    <a:pt x="982" y="594"/>
                    <a:pt x="959" y="548"/>
                  </a:cubicBezTo>
                  <a:cubicBezTo>
                    <a:pt x="913" y="503"/>
                    <a:pt x="868" y="480"/>
                    <a:pt x="799" y="480"/>
                  </a:cubicBezTo>
                  <a:cubicBezTo>
                    <a:pt x="776" y="503"/>
                    <a:pt x="754" y="503"/>
                    <a:pt x="731" y="503"/>
                  </a:cubicBezTo>
                  <a:cubicBezTo>
                    <a:pt x="685" y="525"/>
                    <a:pt x="662" y="525"/>
                    <a:pt x="617" y="548"/>
                  </a:cubicBezTo>
                  <a:cubicBezTo>
                    <a:pt x="525" y="571"/>
                    <a:pt x="434" y="617"/>
                    <a:pt x="343" y="640"/>
                  </a:cubicBezTo>
                  <a:cubicBezTo>
                    <a:pt x="297" y="662"/>
                    <a:pt x="251" y="685"/>
                    <a:pt x="206" y="708"/>
                  </a:cubicBezTo>
                  <a:cubicBezTo>
                    <a:pt x="183" y="708"/>
                    <a:pt x="160" y="731"/>
                    <a:pt x="160" y="731"/>
                  </a:cubicBezTo>
                  <a:cubicBezTo>
                    <a:pt x="114" y="754"/>
                    <a:pt x="69" y="776"/>
                    <a:pt x="23" y="799"/>
                  </a:cubicBezTo>
                  <a:cubicBezTo>
                    <a:pt x="0" y="822"/>
                    <a:pt x="0" y="891"/>
                    <a:pt x="23" y="913"/>
                  </a:cubicBezTo>
                  <a:cubicBezTo>
                    <a:pt x="23" y="936"/>
                    <a:pt x="46" y="936"/>
                    <a:pt x="69" y="936"/>
                  </a:cubicBezTo>
                  <a:cubicBezTo>
                    <a:pt x="46" y="982"/>
                    <a:pt x="46" y="1005"/>
                    <a:pt x="46" y="1028"/>
                  </a:cubicBezTo>
                  <a:cubicBezTo>
                    <a:pt x="46" y="1050"/>
                    <a:pt x="69" y="1096"/>
                    <a:pt x="92" y="1119"/>
                  </a:cubicBezTo>
                  <a:lnTo>
                    <a:pt x="114" y="1119"/>
                  </a:lnTo>
                  <a:cubicBezTo>
                    <a:pt x="114" y="1142"/>
                    <a:pt x="114" y="1165"/>
                    <a:pt x="114" y="1165"/>
                  </a:cubicBezTo>
                  <a:cubicBezTo>
                    <a:pt x="137" y="1187"/>
                    <a:pt x="160" y="1233"/>
                    <a:pt x="183" y="1233"/>
                  </a:cubicBezTo>
                  <a:lnTo>
                    <a:pt x="343" y="1233"/>
                  </a:lnTo>
                  <a:cubicBezTo>
                    <a:pt x="366" y="1233"/>
                    <a:pt x="388" y="1210"/>
                    <a:pt x="411" y="1210"/>
                  </a:cubicBezTo>
                  <a:lnTo>
                    <a:pt x="503" y="1210"/>
                  </a:lnTo>
                  <a:cubicBezTo>
                    <a:pt x="571" y="1187"/>
                    <a:pt x="639" y="1187"/>
                    <a:pt x="685" y="1165"/>
                  </a:cubicBezTo>
                  <a:cubicBezTo>
                    <a:pt x="708" y="1165"/>
                    <a:pt x="731" y="1165"/>
                    <a:pt x="754" y="1142"/>
                  </a:cubicBezTo>
                  <a:lnTo>
                    <a:pt x="799" y="1142"/>
                  </a:lnTo>
                  <a:cubicBezTo>
                    <a:pt x="845" y="1119"/>
                    <a:pt x="845" y="1119"/>
                    <a:pt x="868" y="1096"/>
                  </a:cubicBezTo>
                  <a:cubicBezTo>
                    <a:pt x="891" y="1096"/>
                    <a:pt x="891" y="1073"/>
                    <a:pt x="913" y="1050"/>
                  </a:cubicBezTo>
                  <a:cubicBezTo>
                    <a:pt x="1005" y="1028"/>
                    <a:pt x="1119" y="959"/>
                    <a:pt x="1210" y="913"/>
                  </a:cubicBezTo>
                  <a:cubicBezTo>
                    <a:pt x="1370" y="845"/>
                    <a:pt x="1530" y="776"/>
                    <a:pt x="1667" y="685"/>
                  </a:cubicBezTo>
                  <a:cubicBezTo>
                    <a:pt x="1758" y="662"/>
                    <a:pt x="1826" y="617"/>
                    <a:pt x="1895" y="571"/>
                  </a:cubicBezTo>
                  <a:cubicBezTo>
                    <a:pt x="1941" y="548"/>
                    <a:pt x="1986" y="525"/>
                    <a:pt x="2009" y="503"/>
                  </a:cubicBezTo>
                  <a:cubicBezTo>
                    <a:pt x="2032" y="503"/>
                    <a:pt x="2055" y="480"/>
                    <a:pt x="2077" y="480"/>
                  </a:cubicBezTo>
                  <a:cubicBezTo>
                    <a:pt x="2123" y="434"/>
                    <a:pt x="2192" y="411"/>
                    <a:pt x="2260" y="388"/>
                  </a:cubicBezTo>
                  <a:cubicBezTo>
                    <a:pt x="2329" y="366"/>
                    <a:pt x="2397" y="343"/>
                    <a:pt x="2465" y="320"/>
                  </a:cubicBezTo>
                  <a:cubicBezTo>
                    <a:pt x="2511" y="297"/>
                    <a:pt x="2557" y="274"/>
                    <a:pt x="2580" y="252"/>
                  </a:cubicBezTo>
                  <a:cubicBezTo>
                    <a:pt x="2602" y="206"/>
                    <a:pt x="2602" y="160"/>
                    <a:pt x="2602" y="137"/>
                  </a:cubicBezTo>
                  <a:cubicBezTo>
                    <a:pt x="2580" y="92"/>
                    <a:pt x="2557" y="46"/>
                    <a:pt x="2534" y="23"/>
                  </a:cubicBezTo>
                  <a:cubicBezTo>
                    <a:pt x="2511" y="23"/>
                    <a:pt x="2465" y="0"/>
                    <a:pt x="24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15"/>
            <p:cNvSpPr/>
            <p:nvPr/>
          </p:nvSpPr>
          <p:spPr>
            <a:xfrm>
              <a:off x="573428" y="359405"/>
              <a:ext cx="309178" cy="243481"/>
            </a:xfrm>
            <a:custGeom>
              <a:avLst/>
              <a:gdLst/>
              <a:ahLst/>
              <a:cxnLst/>
              <a:rect l="l" t="t" r="r" b="b"/>
              <a:pathLst>
                <a:path w="6871" h="5411" extrusionOk="0">
                  <a:moveTo>
                    <a:pt x="811" y="1951"/>
                  </a:moveTo>
                  <a:cubicBezTo>
                    <a:pt x="807" y="1955"/>
                    <a:pt x="803" y="1959"/>
                    <a:pt x="799" y="1963"/>
                  </a:cubicBezTo>
                  <a:cubicBezTo>
                    <a:pt x="804" y="1958"/>
                    <a:pt x="808" y="1955"/>
                    <a:pt x="811" y="1951"/>
                  </a:cubicBezTo>
                  <a:close/>
                  <a:moveTo>
                    <a:pt x="1621" y="0"/>
                  </a:moveTo>
                  <a:cubicBezTo>
                    <a:pt x="1370" y="0"/>
                    <a:pt x="1119" y="46"/>
                    <a:pt x="890" y="160"/>
                  </a:cubicBezTo>
                  <a:cubicBezTo>
                    <a:pt x="822" y="183"/>
                    <a:pt x="753" y="206"/>
                    <a:pt x="685" y="252"/>
                  </a:cubicBezTo>
                  <a:cubicBezTo>
                    <a:pt x="616" y="297"/>
                    <a:pt x="525" y="343"/>
                    <a:pt x="457" y="411"/>
                  </a:cubicBezTo>
                  <a:cubicBezTo>
                    <a:pt x="411" y="457"/>
                    <a:pt x="388" y="503"/>
                    <a:pt x="343" y="548"/>
                  </a:cubicBezTo>
                  <a:cubicBezTo>
                    <a:pt x="320" y="571"/>
                    <a:pt x="297" y="594"/>
                    <a:pt x="297" y="594"/>
                  </a:cubicBezTo>
                  <a:cubicBezTo>
                    <a:pt x="274" y="617"/>
                    <a:pt x="251" y="617"/>
                    <a:pt x="228" y="640"/>
                  </a:cubicBezTo>
                  <a:cubicBezTo>
                    <a:pt x="206" y="662"/>
                    <a:pt x="183" y="662"/>
                    <a:pt x="160" y="685"/>
                  </a:cubicBezTo>
                  <a:cubicBezTo>
                    <a:pt x="137" y="708"/>
                    <a:pt x="114" y="708"/>
                    <a:pt x="91" y="731"/>
                  </a:cubicBezTo>
                  <a:cubicBezTo>
                    <a:pt x="91" y="754"/>
                    <a:pt x="69" y="754"/>
                    <a:pt x="69" y="777"/>
                  </a:cubicBezTo>
                  <a:cubicBezTo>
                    <a:pt x="46" y="777"/>
                    <a:pt x="46" y="799"/>
                    <a:pt x="46" y="799"/>
                  </a:cubicBezTo>
                  <a:cubicBezTo>
                    <a:pt x="0" y="845"/>
                    <a:pt x="0" y="913"/>
                    <a:pt x="0" y="959"/>
                  </a:cubicBezTo>
                  <a:cubicBezTo>
                    <a:pt x="23" y="982"/>
                    <a:pt x="23" y="1028"/>
                    <a:pt x="46" y="1050"/>
                  </a:cubicBezTo>
                  <a:cubicBezTo>
                    <a:pt x="69" y="1050"/>
                    <a:pt x="91" y="1073"/>
                    <a:pt x="114" y="1073"/>
                  </a:cubicBezTo>
                  <a:cubicBezTo>
                    <a:pt x="91" y="1142"/>
                    <a:pt x="114" y="1210"/>
                    <a:pt x="160" y="1256"/>
                  </a:cubicBezTo>
                  <a:cubicBezTo>
                    <a:pt x="183" y="1279"/>
                    <a:pt x="206" y="1279"/>
                    <a:pt x="251" y="1302"/>
                  </a:cubicBezTo>
                  <a:cubicBezTo>
                    <a:pt x="228" y="1302"/>
                    <a:pt x="206" y="1324"/>
                    <a:pt x="206" y="1324"/>
                  </a:cubicBezTo>
                  <a:cubicBezTo>
                    <a:pt x="137" y="1393"/>
                    <a:pt x="46" y="1484"/>
                    <a:pt x="91" y="1575"/>
                  </a:cubicBezTo>
                  <a:cubicBezTo>
                    <a:pt x="91" y="1644"/>
                    <a:pt x="137" y="1690"/>
                    <a:pt x="206" y="1712"/>
                  </a:cubicBezTo>
                  <a:cubicBezTo>
                    <a:pt x="228" y="1720"/>
                    <a:pt x="249" y="1723"/>
                    <a:pt x="268" y="1723"/>
                  </a:cubicBezTo>
                  <a:cubicBezTo>
                    <a:pt x="307" y="1723"/>
                    <a:pt x="343" y="1712"/>
                    <a:pt x="388" y="1712"/>
                  </a:cubicBezTo>
                  <a:cubicBezTo>
                    <a:pt x="343" y="1735"/>
                    <a:pt x="320" y="1781"/>
                    <a:pt x="297" y="1804"/>
                  </a:cubicBezTo>
                  <a:cubicBezTo>
                    <a:pt x="274" y="1826"/>
                    <a:pt x="251" y="1849"/>
                    <a:pt x="251" y="1849"/>
                  </a:cubicBezTo>
                  <a:cubicBezTo>
                    <a:pt x="251" y="1872"/>
                    <a:pt x="228" y="1872"/>
                    <a:pt x="228" y="1895"/>
                  </a:cubicBezTo>
                  <a:cubicBezTo>
                    <a:pt x="206" y="1918"/>
                    <a:pt x="183" y="1941"/>
                    <a:pt x="183" y="1986"/>
                  </a:cubicBezTo>
                  <a:cubicBezTo>
                    <a:pt x="183" y="2032"/>
                    <a:pt x="206" y="2055"/>
                    <a:pt x="228" y="2078"/>
                  </a:cubicBezTo>
                  <a:cubicBezTo>
                    <a:pt x="251" y="2100"/>
                    <a:pt x="274" y="2100"/>
                    <a:pt x="297" y="2123"/>
                  </a:cubicBezTo>
                  <a:cubicBezTo>
                    <a:pt x="251" y="2169"/>
                    <a:pt x="206" y="2215"/>
                    <a:pt x="183" y="2283"/>
                  </a:cubicBezTo>
                  <a:cubicBezTo>
                    <a:pt x="160" y="2306"/>
                    <a:pt x="160" y="2351"/>
                    <a:pt x="137" y="2374"/>
                  </a:cubicBezTo>
                  <a:cubicBezTo>
                    <a:pt x="114" y="2443"/>
                    <a:pt x="160" y="2511"/>
                    <a:pt x="206" y="2557"/>
                  </a:cubicBezTo>
                  <a:cubicBezTo>
                    <a:pt x="231" y="2570"/>
                    <a:pt x="257" y="2575"/>
                    <a:pt x="281" y="2575"/>
                  </a:cubicBezTo>
                  <a:cubicBezTo>
                    <a:pt x="344" y="2575"/>
                    <a:pt x="401" y="2538"/>
                    <a:pt x="434" y="2488"/>
                  </a:cubicBezTo>
                  <a:cubicBezTo>
                    <a:pt x="457" y="2443"/>
                    <a:pt x="479" y="2397"/>
                    <a:pt x="525" y="2374"/>
                  </a:cubicBezTo>
                  <a:cubicBezTo>
                    <a:pt x="616" y="2215"/>
                    <a:pt x="731" y="2078"/>
                    <a:pt x="822" y="1918"/>
                  </a:cubicBezTo>
                  <a:lnTo>
                    <a:pt x="822" y="1918"/>
                  </a:lnTo>
                  <a:cubicBezTo>
                    <a:pt x="822" y="1936"/>
                    <a:pt x="822" y="1940"/>
                    <a:pt x="811" y="1951"/>
                  </a:cubicBezTo>
                  <a:lnTo>
                    <a:pt x="811" y="1951"/>
                  </a:lnTo>
                  <a:cubicBezTo>
                    <a:pt x="873" y="1887"/>
                    <a:pt x="916" y="1822"/>
                    <a:pt x="959" y="1758"/>
                  </a:cubicBezTo>
                  <a:cubicBezTo>
                    <a:pt x="1027" y="1690"/>
                    <a:pt x="1073" y="1621"/>
                    <a:pt x="1141" y="1575"/>
                  </a:cubicBezTo>
                  <a:lnTo>
                    <a:pt x="1187" y="1575"/>
                  </a:lnTo>
                  <a:cubicBezTo>
                    <a:pt x="1187" y="1575"/>
                    <a:pt x="1210" y="1553"/>
                    <a:pt x="1210" y="1553"/>
                  </a:cubicBezTo>
                  <a:lnTo>
                    <a:pt x="1256" y="1553"/>
                  </a:lnTo>
                  <a:cubicBezTo>
                    <a:pt x="1301" y="1530"/>
                    <a:pt x="1324" y="1530"/>
                    <a:pt x="1370" y="1507"/>
                  </a:cubicBezTo>
                  <a:cubicBezTo>
                    <a:pt x="1393" y="1507"/>
                    <a:pt x="1415" y="1507"/>
                    <a:pt x="1461" y="1484"/>
                  </a:cubicBezTo>
                  <a:cubicBezTo>
                    <a:pt x="1484" y="1484"/>
                    <a:pt x="1529" y="1461"/>
                    <a:pt x="1552" y="1461"/>
                  </a:cubicBezTo>
                  <a:cubicBezTo>
                    <a:pt x="1666" y="1438"/>
                    <a:pt x="1781" y="1416"/>
                    <a:pt x="1872" y="1393"/>
                  </a:cubicBezTo>
                  <a:cubicBezTo>
                    <a:pt x="1963" y="1393"/>
                    <a:pt x="2032" y="1370"/>
                    <a:pt x="2100" y="1370"/>
                  </a:cubicBezTo>
                  <a:lnTo>
                    <a:pt x="2328" y="1370"/>
                  </a:lnTo>
                  <a:cubicBezTo>
                    <a:pt x="2397" y="1370"/>
                    <a:pt x="2488" y="1393"/>
                    <a:pt x="2557" y="1416"/>
                  </a:cubicBezTo>
                  <a:cubicBezTo>
                    <a:pt x="2625" y="1416"/>
                    <a:pt x="2694" y="1438"/>
                    <a:pt x="2762" y="1461"/>
                  </a:cubicBezTo>
                  <a:cubicBezTo>
                    <a:pt x="2853" y="1507"/>
                    <a:pt x="2945" y="1553"/>
                    <a:pt x="3013" y="1598"/>
                  </a:cubicBezTo>
                  <a:cubicBezTo>
                    <a:pt x="3104" y="1644"/>
                    <a:pt x="3196" y="1690"/>
                    <a:pt x="3287" y="1735"/>
                  </a:cubicBezTo>
                  <a:cubicBezTo>
                    <a:pt x="3310" y="1758"/>
                    <a:pt x="3333" y="1758"/>
                    <a:pt x="3355" y="1781"/>
                  </a:cubicBezTo>
                  <a:cubicBezTo>
                    <a:pt x="3447" y="1872"/>
                    <a:pt x="3538" y="1941"/>
                    <a:pt x="3629" y="2032"/>
                  </a:cubicBezTo>
                  <a:cubicBezTo>
                    <a:pt x="3744" y="2146"/>
                    <a:pt x="3858" y="2260"/>
                    <a:pt x="3995" y="2374"/>
                  </a:cubicBezTo>
                  <a:cubicBezTo>
                    <a:pt x="4063" y="2420"/>
                    <a:pt x="4109" y="2488"/>
                    <a:pt x="4177" y="2557"/>
                  </a:cubicBezTo>
                  <a:cubicBezTo>
                    <a:pt x="4246" y="2603"/>
                    <a:pt x="4291" y="2671"/>
                    <a:pt x="4360" y="2717"/>
                  </a:cubicBezTo>
                  <a:cubicBezTo>
                    <a:pt x="4394" y="2751"/>
                    <a:pt x="4434" y="2768"/>
                    <a:pt x="4471" y="2768"/>
                  </a:cubicBezTo>
                  <a:cubicBezTo>
                    <a:pt x="4508" y="2768"/>
                    <a:pt x="4542" y="2751"/>
                    <a:pt x="4565" y="2717"/>
                  </a:cubicBezTo>
                  <a:cubicBezTo>
                    <a:pt x="4611" y="2671"/>
                    <a:pt x="4634" y="2625"/>
                    <a:pt x="4611" y="2580"/>
                  </a:cubicBezTo>
                  <a:lnTo>
                    <a:pt x="4611" y="2580"/>
                  </a:lnTo>
                  <a:cubicBezTo>
                    <a:pt x="4611" y="2580"/>
                    <a:pt x="4634" y="2580"/>
                    <a:pt x="4634" y="2603"/>
                  </a:cubicBezTo>
                  <a:cubicBezTo>
                    <a:pt x="4679" y="2625"/>
                    <a:pt x="4725" y="2671"/>
                    <a:pt x="4771" y="2717"/>
                  </a:cubicBezTo>
                  <a:cubicBezTo>
                    <a:pt x="4793" y="2717"/>
                    <a:pt x="4793" y="2739"/>
                    <a:pt x="4816" y="2739"/>
                  </a:cubicBezTo>
                  <a:cubicBezTo>
                    <a:pt x="4862" y="2785"/>
                    <a:pt x="4885" y="2831"/>
                    <a:pt x="4930" y="2854"/>
                  </a:cubicBezTo>
                  <a:cubicBezTo>
                    <a:pt x="4976" y="2899"/>
                    <a:pt x="5022" y="2945"/>
                    <a:pt x="5067" y="2991"/>
                  </a:cubicBezTo>
                  <a:cubicBezTo>
                    <a:pt x="5090" y="3013"/>
                    <a:pt x="5113" y="3036"/>
                    <a:pt x="5136" y="3059"/>
                  </a:cubicBezTo>
                  <a:cubicBezTo>
                    <a:pt x="5182" y="3082"/>
                    <a:pt x="5227" y="3128"/>
                    <a:pt x="5296" y="3150"/>
                  </a:cubicBezTo>
                  <a:cubicBezTo>
                    <a:pt x="5308" y="3156"/>
                    <a:pt x="5320" y="3159"/>
                    <a:pt x="5332" y="3159"/>
                  </a:cubicBezTo>
                  <a:cubicBezTo>
                    <a:pt x="5366" y="3159"/>
                    <a:pt x="5399" y="3138"/>
                    <a:pt x="5433" y="3105"/>
                  </a:cubicBezTo>
                  <a:cubicBezTo>
                    <a:pt x="5478" y="3196"/>
                    <a:pt x="5547" y="3264"/>
                    <a:pt x="5592" y="3356"/>
                  </a:cubicBezTo>
                  <a:cubicBezTo>
                    <a:pt x="5684" y="3470"/>
                    <a:pt x="5775" y="3584"/>
                    <a:pt x="5866" y="3721"/>
                  </a:cubicBezTo>
                  <a:cubicBezTo>
                    <a:pt x="5935" y="3858"/>
                    <a:pt x="6003" y="3995"/>
                    <a:pt x="6095" y="4132"/>
                  </a:cubicBezTo>
                  <a:cubicBezTo>
                    <a:pt x="6209" y="4314"/>
                    <a:pt x="6323" y="4520"/>
                    <a:pt x="6414" y="4702"/>
                  </a:cubicBezTo>
                  <a:cubicBezTo>
                    <a:pt x="6437" y="4771"/>
                    <a:pt x="6460" y="4839"/>
                    <a:pt x="6505" y="4908"/>
                  </a:cubicBezTo>
                  <a:cubicBezTo>
                    <a:pt x="6528" y="4976"/>
                    <a:pt x="6551" y="5045"/>
                    <a:pt x="6597" y="5090"/>
                  </a:cubicBezTo>
                  <a:cubicBezTo>
                    <a:pt x="6619" y="5159"/>
                    <a:pt x="6642" y="5227"/>
                    <a:pt x="6665" y="5296"/>
                  </a:cubicBezTo>
                  <a:cubicBezTo>
                    <a:pt x="6665" y="5296"/>
                    <a:pt x="6665" y="5319"/>
                    <a:pt x="6665" y="5319"/>
                  </a:cubicBezTo>
                  <a:cubicBezTo>
                    <a:pt x="6665" y="5342"/>
                    <a:pt x="6665" y="5364"/>
                    <a:pt x="6688" y="5387"/>
                  </a:cubicBezTo>
                  <a:cubicBezTo>
                    <a:pt x="6711" y="5410"/>
                    <a:pt x="6734" y="5410"/>
                    <a:pt x="6756" y="5410"/>
                  </a:cubicBezTo>
                  <a:cubicBezTo>
                    <a:pt x="6825" y="5410"/>
                    <a:pt x="6871" y="5364"/>
                    <a:pt x="6871" y="5319"/>
                  </a:cubicBezTo>
                  <a:cubicBezTo>
                    <a:pt x="6848" y="5250"/>
                    <a:pt x="6848" y="5182"/>
                    <a:pt x="6825" y="5113"/>
                  </a:cubicBezTo>
                  <a:cubicBezTo>
                    <a:pt x="6802" y="5045"/>
                    <a:pt x="6779" y="4976"/>
                    <a:pt x="6734" y="4908"/>
                  </a:cubicBezTo>
                  <a:cubicBezTo>
                    <a:pt x="6711" y="4839"/>
                    <a:pt x="6688" y="4771"/>
                    <a:pt x="6665" y="4702"/>
                  </a:cubicBezTo>
                  <a:cubicBezTo>
                    <a:pt x="6642" y="4634"/>
                    <a:pt x="6619" y="4588"/>
                    <a:pt x="6597" y="4520"/>
                  </a:cubicBezTo>
                  <a:cubicBezTo>
                    <a:pt x="6528" y="4383"/>
                    <a:pt x="6483" y="4246"/>
                    <a:pt x="6414" y="4132"/>
                  </a:cubicBezTo>
                  <a:cubicBezTo>
                    <a:pt x="6353" y="4031"/>
                    <a:pt x="6311" y="3912"/>
                    <a:pt x="6254" y="3807"/>
                  </a:cubicBezTo>
                  <a:lnTo>
                    <a:pt x="6254" y="3807"/>
                  </a:lnTo>
                  <a:cubicBezTo>
                    <a:pt x="6254" y="3809"/>
                    <a:pt x="6254" y="3810"/>
                    <a:pt x="6254" y="3812"/>
                  </a:cubicBezTo>
                  <a:cubicBezTo>
                    <a:pt x="6253" y="3809"/>
                    <a:pt x="6253" y="3805"/>
                    <a:pt x="6252" y="3802"/>
                  </a:cubicBezTo>
                  <a:lnTo>
                    <a:pt x="6252" y="3802"/>
                  </a:lnTo>
                  <a:cubicBezTo>
                    <a:pt x="6252" y="3804"/>
                    <a:pt x="6253" y="3805"/>
                    <a:pt x="6254" y="3807"/>
                  </a:cubicBezTo>
                  <a:lnTo>
                    <a:pt x="6254" y="3807"/>
                  </a:lnTo>
                  <a:cubicBezTo>
                    <a:pt x="6254" y="3794"/>
                    <a:pt x="6253" y="3790"/>
                    <a:pt x="6245" y="3781"/>
                  </a:cubicBezTo>
                  <a:lnTo>
                    <a:pt x="6245" y="3781"/>
                  </a:lnTo>
                  <a:cubicBezTo>
                    <a:pt x="6248" y="3788"/>
                    <a:pt x="6250" y="3795"/>
                    <a:pt x="6252" y="3802"/>
                  </a:cubicBezTo>
                  <a:lnTo>
                    <a:pt x="6252" y="3802"/>
                  </a:lnTo>
                  <a:cubicBezTo>
                    <a:pt x="6245" y="3790"/>
                    <a:pt x="6238" y="3778"/>
                    <a:pt x="6231" y="3767"/>
                  </a:cubicBezTo>
                  <a:lnTo>
                    <a:pt x="6231" y="3767"/>
                  </a:lnTo>
                  <a:cubicBezTo>
                    <a:pt x="6238" y="3773"/>
                    <a:pt x="6242" y="3777"/>
                    <a:pt x="6245" y="3781"/>
                  </a:cubicBezTo>
                  <a:lnTo>
                    <a:pt x="6245" y="3781"/>
                  </a:lnTo>
                  <a:cubicBezTo>
                    <a:pt x="6221" y="3705"/>
                    <a:pt x="6180" y="3644"/>
                    <a:pt x="6140" y="3584"/>
                  </a:cubicBezTo>
                  <a:cubicBezTo>
                    <a:pt x="6095" y="3516"/>
                    <a:pt x="6072" y="3447"/>
                    <a:pt x="6026" y="3379"/>
                  </a:cubicBezTo>
                  <a:cubicBezTo>
                    <a:pt x="5935" y="3242"/>
                    <a:pt x="5843" y="3128"/>
                    <a:pt x="5752" y="2991"/>
                  </a:cubicBezTo>
                  <a:cubicBezTo>
                    <a:pt x="5706" y="2922"/>
                    <a:pt x="5661" y="2831"/>
                    <a:pt x="5615" y="2762"/>
                  </a:cubicBezTo>
                  <a:cubicBezTo>
                    <a:pt x="5570" y="2694"/>
                    <a:pt x="5524" y="2625"/>
                    <a:pt x="5455" y="2557"/>
                  </a:cubicBezTo>
                  <a:cubicBezTo>
                    <a:pt x="5433" y="2488"/>
                    <a:pt x="5387" y="2443"/>
                    <a:pt x="5341" y="2374"/>
                  </a:cubicBezTo>
                  <a:cubicBezTo>
                    <a:pt x="5273" y="2306"/>
                    <a:pt x="5227" y="2237"/>
                    <a:pt x="5159" y="2169"/>
                  </a:cubicBezTo>
                  <a:cubicBezTo>
                    <a:pt x="5136" y="2146"/>
                    <a:pt x="5090" y="2100"/>
                    <a:pt x="5067" y="2078"/>
                  </a:cubicBezTo>
                  <a:cubicBezTo>
                    <a:pt x="5022" y="2009"/>
                    <a:pt x="4976" y="1963"/>
                    <a:pt x="4930" y="1895"/>
                  </a:cubicBezTo>
                  <a:cubicBezTo>
                    <a:pt x="4862" y="1826"/>
                    <a:pt x="4793" y="1758"/>
                    <a:pt x="4725" y="1690"/>
                  </a:cubicBezTo>
                  <a:cubicBezTo>
                    <a:pt x="4611" y="1575"/>
                    <a:pt x="4497" y="1461"/>
                    <a:pt x="4383" y="1347"/>
                  </a:cubicBezTo>
                  <a:cubicBezTo>
                    <a:pt x="4337" y="1302"/>
                    <a:pt x="4268" y="1233"/>
                    <a:pt x="4223" y="1187"/>
                  </a:cubicBezTo>
                  <a:cubicBezTo>
                    <a:pt x="4154" y="1142"/>
                    <a:pt x="4109" y="1073"/>
                    <a:pt x="4040" y="1028"/>
                  </a:cubicBezTo>
                  <a:cubicBezTo>
                    <a:pt x="3903" y="913"/>
                    <a:pt x="3766" y="799"/>
                    <a:pt x="3607" y="708"/>
                  </a:cubicBezTo>
                  <a:cubicBezTo>
                    <a:pt x="3538" y="662"/>
                    <a:pt x="3470" y="640"/>
                    <a:pt x="3401" y="594"/>
                  </a:cubicBezTo>
                  <a:cubicBezTo>
                    <a:pt x="3333" y="548"/>
                    <a:pt x="3264" y="503"/>
                    <a:pt x="3196" y="480"/>
                  </a:cubicBezTo>
                  <a:cubicBezTo>
                    <a:pt x="3104" y="434"/>
                    <a:pt x="3036" y="411"/>
                    <a:pt x="2967" y="366"/>
                  </a:cubicBezTo>
                  <a:cubicBezTo>
                    <a:pt x="2876" y="320"/>
                    <a:pt x="2808" y="297"/>
                    <a:pt x="2716" y="274"/>
                  </a:cubicBezTo>
                  <a:cubicBezTo>
                    <a:pt x="2648" y="229"/>
                    <a:pt x="2557" y="206"/>
                    <a:pt x="2488" y="183"/>
                  </a:cubicBezTo>
                  <a:cubicBezTo>
                    <a:pt x="2397" y="137"/>
                    <a:pt x="2306" y="115"/>
                    <a:pt x="2214" y="92"/>
                  </a:cubicBezTo>
                  <a:cubicBezTo>
                    <a:pt x="2123" y="46"/>
                    <a:pt x="2054" y="23"/>
                    <a:pt x="1963" y="23"/>
                  </a:cubicBezTo>
                  <a:cubicBezTo>
                    <a:pt x="1872" y="0"/>
                    <a:pt x="1758" y="0"/>
                    <a:pt x="16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15"/>
            <p:cNvSpPr/>
            <p:nvPr/>
          </p:nvSpPr>
          <p:spPr>
            <a:xfrm>
              <a:off x="612441" y="467266"/>
              <a:ext cx="185930" cy="139717"/>
            </a:xfrm>
            <a:custGeom>
              <a:avLst/>
              <a:gdLst/>
              <a:ahLst/>
              <a:cxnLst/>
              <a:rect l="l" t="t" r="r" b="b"/>
              <a:pathLst>
                <a:path w="4132" h="3105" extrusionOk="0">
                  <a:moveTo>
                    <a:pt x="3904" y="0"/>
                  </a:moveTo>
                  <a:cubicBezTo>
                    <a:pt x="3881" y="0"/>
                    <a:pt x="3858" y="0"/>
                    <a:pt x="3835" y="23"/>
                  </a:cubicBezTo>
                  <a:cubicBezTo>
                    <a:pt x="3812" y="23"/>
                    <a:pt x="3790" y="46"/>
                    <a:pt x="3767" y="46"/>
                  </a:cubicBezTo>
                  <a:cubicBezTo>
                    <a:pt x="3767" y="69"/>
                    <a:pt x="3744" y="91"/>
                    <a:pt x="3721" y="91"/>
                  </a:cubicBezTo>
                  <a:cubicBezTo>
                    <a:pt x="3698" y="91"/>
                    <a:pt x="3698" y="91"/>
                    <a:pt x="3675" y="114"/>
                  </a:cubicBezTo>
                  <a:cubicBezTo>
                    <a:pt x="3607" y="137"/>
                    <a:pt x="3561" y="183"/>
                    <a:pt x="3516" y="228"/>
                  </a:cubicBezTo>
                  <a:cubicBezTo>
                    <a:pt x="3493" y="274"/>
                    <a:pt x="3447" y="297"/>
                    <a:pt x="3424" y="320"/>
                  </a:cubicBezTo>
                  <a:cubicBezTo>
                    <a:pt x="3356" y="388"/>
                    <a:pt x="3310" y="457"/>
                    <a:pt x="3242" y="525"/>
                  </a:cubicBezTo>
                  <a:cubicBezTo>
                    <a:pt x="3196" y="571"/>
                    <a:pt x="3150" y="639"/>
                    <a:pt x="3082" y="685"/>
                  </a:cubicBezTo>
                  <a:cubicBezTo>
                    <a:pt x="3059" y="731"/>
                    <a:pt x="3036" y="753"/>
                    <a:pt x="3013" y="776"/>
                  </a:cubicBezTo>
                  <a:cubicBezTo>
                    <a:pt x="2991" y="799"/>
                    <a:pt x="2968" y="822"/>
                    <a:pt x="2945" y="845"/>
                  </a:cubicBezTo>
                  <a:cubicBezTo>
                    <a:pt x="2922" y="867"/>
                    <a:pt x="2922" y="890"/>
                    <a:pt x="2922" y="890"/>
                  </a:cubicBezTo>
                  <a:lnTo>
                    <a:pt x="2854" y="936"/>
                  </a:lnTo>
                  <a:cubicBezTo>
                    <a:pt x="2785" y="982"/>
                    <a:pt x="2717" y="1027"/>
                    <a:pt x="2671" y="1073"/>
                  </a:cubicBezTo>
                  <a:cubicBezTo>
                    <a:pt x="2534" y="1164"/>
                    <a:pt x="2397" y="1256"/>
                    <a:pt x="2283" y="1347"/>
                  </a:cubicBezTo>
                  <a:cubicBezTo>
                    <a:pt x="2169" y="1438"/>
                    <a:pt x="2055" y="1507"/>
                    <a:pt x="1918" y="1598"/>
                  </a:cubicBezTo>
                  <a:cubicBezTo>
                    <a:pt x="1872" y="1644"/>
                    <a:pt x="1804" y="1689"/>
                    <a:pt x="1735" y="1735"/>
                  </a:cubicBezTo>
                  <a:cubicBezTo>
                    <a:pt x="1712" y="1758"/>
                    <a:pt x="1690" y="1780"/>
                    <a:pt x="1667" y="1780"/>
                  </a:cubicBezTo>
                  <a:cubicBezTo>
                    <a:pt x="1621" y="1826"/>
                    <a:pt x="1575" y="1849"/>
                    <a:pt x="1553" y="1872"/>
                  </a:cubicBezTo>
                  <a:cubicBezTo>
                    <a:pt x="1461" y="1917"/>
                    <a:pt x="1370" y="1940"/>
                    <a:pt x="1279" y="1986"/>
                  </a:cubicBezTo>
                  <a:cubicBezTo>
                    <a:pt x="1187" y="2032"/>
                    <a:pt x="1073" y="2077"/>
                    <a:pt x="959" y="2123"/>
                  </a:cubicBezTo>
                  <a:cubicBezTo>
                    <a:pt x="822" y="2191"/>
                    <a:pt x="708" y="2237"/>
                    <a:pt x="571" y="2305"/>
                  </a:cubicBezTo>
                  <a:cubicBezTo>
                    <a:pt x="526" y="2328"/>
                    <a:pt x="457" y="2374"/>
                    <a:pt x="411" y="2397"/>
                  </a:cubicBezTo>
                  <a:lnTo>
                    <a:pt x="389" y="2397"/>
                  </a:lnTo>
                  <a:cubicBezTo>
                    <a:pt x="389" y="2420"/>
                    <a:pt x="389" y="2420"/>
                    <a:pt x="366" y="2420"/>
                  </a:cubicBezTo>
                  <a:cubicBezTo>
                    <a:pt x="343" y="2420"/>
                    <a:pt x="320" y="2442"/>
                    <a:pt x="297" y="2442"/>
                  </a:cubicBezTo>
                  <a:cubicBezTo>
                    <a:pt x="274" y="2465"/>
                    <a:pt x="252" y="2465"/>
                    <a:pt x="229" y="2465"/>
                  </a:cubicBezTo>
                  <a:cubicBezTo>
                    <a:pt x="183" y="2488"/>
                    <a:pt x="160" y="2511"/>
                    <a:pt x="137" y="2557"/>
                  </a:cubicBezTo>
                  <a:cubicBezTo>
                    <a:pt x="115" y="2602"/>
                    <a:pt x="115" y="2671"/>
                    <a:pt x="137" y="2716"/>
                  </a:cubicBezTo>
                  <a:cubicBezTo>
                    <a:pt x="137" y="2739"/>
                    <a:pt x="160" y="2739"/>
                    <a:pt x="160" y="2762"/>
                  </a:cubicBezTo>
                  <a:cubicBezTo>
                    <a:pt x="137" y="2762"/>
                    <a:pt x="115" y="2785"/>
                    <a:pt x="92" y="2808"/>
                  </a:cubicBezTo>
                  <a:cubicBezTo>
                    <a:pt x="69" y="2830"/>
                    <a:pt x="46" y="2853"/>
                    <a:pt x="46" y="2876"/>
                  </a:cubicBezTo>
                  <a:cubicBezTo>
                    <a:pt x="1" y="2922"/>
                    <a:pt x="1" y="2990"/>
                    <a:pt x="46" y="3036"/>
                  </a:cubicBezTo>
                  <a:cubicBezTo>
                    <a:pt x="69" y="3082"/>
                    <a:pt x="115" y="3104"/>
                    <a:pt x="183" y="3104"/>
                  </a:cubicBezTo>
                  <a:lnTo>
                    <a:pt x="252" y="3104"/>
                  </a:lnTo>
                  <a:cubicBezTo>
                    <a:pt x="274" y="3082"/>
                    <a:pt x="274" y="3082"/>
                    <a:pt x="297" y="3082"/>
                  </a:cubicBezTo>
                  <a:lnTo>
                    <a:pt x="320" y="3082"/>
                  </a:lnTo>
                  <a:cubicBezTo>
                    <a:pt x="366" y="3082"/>
                    <a:pt x="411" y="3082"/>
                    <a:pt x="457" y="3059"/>
                  </a:cubicBezTo>
                  <a:cubicBezTo>
                    <a:pt x="480" y="3036"/>
                    <a:pt x="526" y="3013"/>
                    <a:pt x="571" y="2990"/>
                  </a:cubicBezTo>
                  <a:cubicBezTo>
                    <a:pt x="662" y="2945"/>
                    <a:pt x="777" y="2922"/>
                    <a:pt x="868" y="2876"/>
                  </a:cubicBezTo>
                  <a:cubicBezTo>
                    <a:pt x="982" y="2830"/>
                    <a:pt x="1073" y="2808"/>
                    <a:pt x="1187" y="2762"/>
                  </a:cubicBezTo>
                  <a:cubicBezTo>
                    <a:pt x="1233" y="2739"/>
                    <a:pt x="1302" y="2716"/>
                    <a:pt x="1347" y="2693"/>
                  </a:cubicBezTo>
                  <a:cubicBezTo>
                    <a:pt x="1370" y="2671"/>
                    <a:pt x="1416" y="2671"/>
                    <a:pt x="1439" y="2648"/>
                  </a:cubicBezTo>
                  <a:cubicBezTo>
                    <a:pt x="1461" y="2648"/>
                    <a:pt x="1484" y="2625"/>
                    <a:pt x="1484" y="2625"/>
                  </a:cubicBezTo>
                  <a:lnTo>
                    <a:pt x="1530" y="2625"/>
                  </a:lnTo>
                  <a:cubicBezTo>
                    <a:pt x="1553" y="2625"/>
                    <a:pt x="1575" y="2602"/>
                    <a:pt x="1598" y="2579"/>
                  </a:cubicBezTo>
                  <a:cubicBezTo>
                    <a:pt x="1621" y="2579"/>
                    <a:pt x="1644" y="2579"/>
                    <a:pt x="1667" y="2557"/>
                  </a:cubicBezTo>
                  <a:cubicBezTo>
                    <a:pt x="1690" y="2534"/>
                    <a:pt x="1735" y="2534"/>
                    <a:pt x="1758" y="2511"/>
                  </a:cubicBezTo>
                  <a:cubicBezTo>
                    <a:pt x="1849" y="2465"/>
                    <a:pt x="1918" y="2420"/>
                    <a:pt x="1986" y="2374"/>
                  </a:cubicBezTo>
                  <a:cubicBezTo>
                    <a:pt x="2123" y="2305"/>
                    <a:pt x="2260" y="2214"/>
                    <a:pt x="2397" y="2123"/>
                  </a:cubicBezTo>
                  <a:cubicBezTo>
                    <a:pt x="2557" y="2032"/>
                    <a:pt x="2694" y="1940"/>
                    <a:pt x="2831" y="1849"/>
                  </a:cubicBezTo>
                  <a:cubicBezTo>
                    <a:pt x="2899" y="1803"/>
                    <a:pt x="2968" y="1758"/>
                    <a:pt x="3036" y="1712"/>
                  </a:cubicBezTo>
                  <a:cubicBezTo>
                    <a:pt x="3082" y="1689"/>
                    <a:pt x="3128" y="1666"/>
                    <a:pt x="3150" y="1644"/>
                  </a:cubicBezTo>
                  <a:cubicBezTo>
                    <a:pt x="3173" y="1644"/>
                    <a:pt x="3173" y="1621"/>
                    <a:pt x="3173" y="1621"/>
                  </a:cubicBezTo>
                  <a:lnTo>
                    <a:pt x="3196" y="1621"/>
                  </a:lnTo>
                  <a:cubicBezTo>
                    <a:pt x="3219" y="1598"/>
                    <a:pt x="3242" y="1598"/>
                    <a:pt x="3287" y="1575"/>
                  </a:cubicBezTo>
                  <a:cubicBezTo>
                    <a:pt x="3333" y="1552"/>
                    <a:pt x="3356" y="1461"/>
                    <a:pt x="3333" y="1415"/>
                  </a:cubicBezTo>
                  <a:cubicBezTo>
                    <a:pt x="3333" y="1392"/>
                    <a:pt x="3333" y="1392"/>
                    <a:pt x="3333" y="1392"/>
                  </a:cubicBezTo>
                  <a:lnTo>
                    <a:pt x="3379" y="1392"/>
                  </a:lnTo>
                  <a:cubicBezTo>
                    <a:pt x="3401" y="1370"/>
                    <a:pt x="3424" y="1370"/>
                    <a:pt x="3447" y="1347"/>
                  </a:cubicBezTo>
                  <a:cubicBezTo>
                    <a:pt x="3447" y="1324"/>
                    <a:pt x="3470" y="1324"/>
                    <a:pt x="3470" y="1301"/>
                  </a:cubicBezTo>
                  <a:cubicBezTo>
                    <a:pt x="3516" y="1278"/>
                    <a:pt x="3538" y="1256"/>
                    <a:pt x="3561" y="1233"/>
                  </a:cubicBezTo>
                  <a:cubicBezTo>
                    <a:pt x="3630" y="1164"/>
                    <a:pt x="3675" y="1119"/>
                    <a:pt x="3744" y="1050"/>
                  </a:cubicBezTo>
                  <a:cubicBezTo>
                    <a:pt x="3744" y="1050"/>
                    <a:pt x="3767" y="1027"/>
                    <a:pt x="3790" y="1004"/>
                  </a:cubicBezTo>
                  <a:cubicBezTo>
                    <a:pt x="3835" y="959"/>
                    <a:pt x="3881" y="936"/>
                    <a:pt x="3904" y="890"/>
                  </a:cubicBezTo>
                  <a:cubicBezTo>
                    <a:pt x="3949" y="867"/>
                    <a:pt x="3995" y="822"/>
                    <a:pt x="4018" y="776"/>
                  </a:cubicBezTo>
                  <a:cubicBezTo>
                    <a:pt x="4018" y="753"/>
                    <a:pt x="4018" y="753"/>
                    <a:pt x="4018" y="731"/>
                  </a:cubicBezTo>
                  <a:cubicBezTo>
                    <a:pt x="4041" y="708"/>
                    <a:pt x="4063" y="685"/>
                    <a:pt x="4086" y="685"/>
                  </a:cubicBezTo>
                  <a:cubicBezTo>
                    <a:pt x="4086" y="662"/>
                    <a:pt x="4109" y="616"/>
                    <a:pt x="4132" y="594"/>
                  </a:cubicBezTo>
                  <a:cubicBezTo>
                    <a:pt x="4132" y="571"/>
                    <a:pt x="4132" y="548"/>
                    <a:pt x="4132" y="502"/>
                  </a:cubicBezTo>
                  <a:cubicBezTo>
                    <a:pt x="4132" y="479"/>
                    <a:pt x="4132" y="434"/>
                    <a:pt x="4109" y="411"/>
                  </a:cubicBezTo>
                  <a:cubicBezTo>
                    <a:pt x="4132" y="388"/>
                    <a:pt x="4132" y="388"/>
                    <a:pt x="4132" y="365"/>
                  </a:cubicBezTo>
                  <a:cubicBezTo>
                    <a:pt x="4132" y="320"/>
                    <a:pt x="4132" y="251"/>
                    <a:pt x="4086" y="228"/>
                  </a:cubicBezTo>
                  <a:cubicBezTo>
                    <a:pt x="4063" y="206"/>
                    <a:pt x="4041" y="206"/>
                    <a:pt x="4018" y="183"/>
                  </a:cubicBezTo>
                  <a:lnTo>
                    <a:pt x="4041" y="183"/>
                  </a:lnTo>
                  <a:cubicBezTo>
                    <a:pt x="4063" y="137"/>
                    <a:pt x="4041" y="91"/>
                    <a:pt x="4018" y="46"/>
                  </a:cubicBezTo>
                  <a:cubicBezTo>
                    <a:pt x="4018" y="23"/>
                    <a:pt x="3972" y="0"/>
                    <a:pt x="39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15"/>
            <p:cNvSpPr/>
            <p:nvPr/>
          </p:nvSpPr>
          <p:spPr>
            <a:xfrm>
              <a:off x="785996" y="479595"/>
              <a:ext cx="94540" cy="136612"/>
            </a:xfrm>
            <a:custGeom>
              <a:avLst/>
              <a:gdLst/>
              <a:ahLst/>
              <a:cxnLst/>
              <a:rect l="l" t="t" r="r" b="b"/>
              <a:pathLst>
                <a:path w="2101" h="3036" extrusionOk="0">
                  <a:moveTo>
                    <a:pt x="343" y="0"/>
                  </a:moveTo>
                  <a:cubicBezTo>
                    <a:pt x="321" y="0"/>
                    <a:pt x="275" y="23"/>
                    <a:pt x="252" y="46"/>
                  </a:cubicBezTo>
                  <a:cubicBezTo>
                    <a:pt x="229" y="68"/>
                    <a:pt x="206" y="91"/>
                    <a:pt x="206" y="137"/>
                  </a:cubicBezTo>
                  <a:cubicBezTo>
                    <a:pt x="206" y="160"/>
                    <a:pt x="206" y="160"/>
                    <a:pt x="206" y="183"/>
                  </a:cubicBezTo>
                  <a:cubicBezTo>
                    <a:pt x="193" y="176"/>
                    <a:pt x="178" y="173"/>
                    <a:pt x="162" y="173"/>
                  </a:cubicBezTo>
                  <a:cubicBezTo>
                    <a:pt x="125" y="173"/>
                    <a:pt x="86" y="189"/>
                    <a:pt x="69" y="205"/>
                  </a:cubicBezTo>
                  <a:cubicBezTo>
                    <a:pt x="24" y="251"/>
                    <a:pt x="1" y="274"/>
                    <a:pt x="1" y="320"/>
                  </a:cubicBezTo>
                  <a:cubicBezTo>
                    <a:pt x="1" y="365"/>
                    <a:pt x="1" y="388"/>
                    <a:pt x="24" y="411"/>
                  </a:cubicBezTo>
                  <a:cubicBezTo>
                    <a:pt x="24" y="457"/>
                    <a:pt x="69" y="479"/>
                    <a:pt x="92" y="525"/>
                  </a:cubicBezTo>
                  <a:cubicBezTo>
                    <a:pt x="115" y="548"/>
                    <a:pt x="138" y="571"/>
                    <a:pt x="138" y="616"/>
                  </a:cubicBezTo>
                  <a:cubicBezTo>
                    <a:pt x="184" y="662"/>
                    <a:pt x="229" y="730"/>
                    <a:pt x="275" y="799"/>
                  </a:cubicBezTo>
                  <a:cubicBezTo>
                    <a:pt x="366" y="936"/>
                    <a:pt x="435" y="1096"/>
                    <a:pt x="526" y="1233"/>
                  </a:cubicBezTo>
                  <a:cubicBezTo>
                    <a:pt x="594" y="1392"/>
                    <a:pt x="663" y="1575"/>
                    <a:pt x="731" y="1735"/>
                  </a:cubicBezTo>
                  <a:cubicBezTo>
                    <a:pt x="800" y="1895"/>
                    <a:pt x="868" y="2054"/>
                    <a:pt x="914" y="2237"/>
                  </a:cubicBezTo>
                  <a:cubicBezTo>
                    <a:pt x="982" y="2397"/>
                    <a:pt x="1028" y="2579"/>
                    <a:pt x="1097" y="2762"/>
                  </a:cubicBezTo>
                  <a:cubicBezTo>
                    <a:pt x="1119" y="2808"/>
                    <a:pt x="1142" y="2853"/>
                    <a:pt x="1165" y="2899"/>
                  </a:cubicBezTo>
                  <a:cubicBezTo>
                    <a:pt x="1188" y="2967"/>
                    <a:pt x="1234" y="3013"/>
                    <a:pt x="1302" y="3013"/>
                  </a:cubicBezTo>
                  <a:cubicBezTo>
                    <a:pt x="1325" y="3036"/>
                    <a:pt x="1371" y="3036"/>
                    <a:pt x="1393" y="3036"/>
                  </a:cubicBezTo>
                  <a:cubicBezTo>
                    <a:pt x="1462" y="3036"/>
                    <a:pt x="1507" y="3013"/>
                    <a:pt x="1553" y="2967"/>
                  </a:cubicBezTo>
                  <a:cubicBezTo>
                    <a:pt x="1599" y="2944"/>
                    <a:pt x="1622" y="2922"/>
                    <a:pt x="1667" y="2899"/>
                  </a:cubicBezTo>
                  <a:lnTo>
                    <a:pt x="1667" y="2899"/>
                  </a:lnTo>
                  <a:cubicBezTo>
                    <a:pt x="1644" y="2922"/>
                    <a:pt x="1644" y="2922"/>
                    <a:pt x="1644" y="2922"/>
                  </a:cubicBezTo>
                  <a:cubicBezTo>
                    <a:pt x="1667" y="2922"/>
                    <a:pt x="1667" y="2899"/>
                    <a:pt x="1690" y="2876"/>
                  </a:cubicBezTo>
                  <a:cubicBezTo>
                    <a:pt x="1736" y="2876"/>
                    <a:pt x="1781" y="2876"/>
                    <a:pt x="1827" y="2853"/>
                  </a:cubicBezTo>
                  <a:cubicBezTo>
                    <a:pt x="1873" y="2830"/>
                    <a:pt x="1918" y="2785"/>
                    <a:pt x="1941" y="2739"/>
                  </a:cubicBezTo>
                  <a:cubicBezTo>
                    <a:pt x="1964" y="2739"/>
                    <a:pt x="1987" y="2716"/>
                    <a:pt x="2010" y="2716"/>
                  </a:cubicBezTo>
                  <a:lnTo>
                    <a:pt x="1987" y="2716"/>
                  </a:lnTo>
                  <a:cubicBezTo>
                    <a:pt x="2032" y="2716"/>
                    <a:pt x="2055" y="2693"/>
                    <a:pt x="2078" y="2671"/>
                  </a:cubicBezTo>
                  <a:cubicBezTo>
                    <a:pt x="2078" y="2648"/>
                    <a:pt x="2101" y="2625"/>
                    <a:pt x="2078" y="2602"/>
                  </a:cubicBezTo>
                  <a:cubicBezTo>
                    <a:pt x="2078" y="2556"/>
                    <a:pt x="2055" y="2534"/>
                    <a:pt x="2032" y="2511"/>
                  </a:cubicBezTo>
                  <a:lnTo>
                    <a:pt x="1987" y="2511"/>
                  </a:lnTo>
                  <a:cubicBezTo>
                    <a:pt x="1987" y="2488"/>
                    <a:pt x="1987" y="2488"/>
                    <a:pt x="1987" y="2465"/>
                  </a:cubicBezTo>
                  <a:cubicBezTo>
                    <a:pt x="2010" y="2419"/>
                    <a:pt x="1987" y="2374"/>
                    <a:pt x="1987" y="2328"/>
                  </a:cubicBezTo>
                  <a:cubicBezTo>
                    <a:pt x="1964" y="2260"/>
                    <a:pt x="1918" y="2214"/>
                    <a:pt x="1895" y="2168"/>
                  </a:cubicBezTo>
                  <a:cubicBezTo>
                    <a:pt x="1850" y="2100"/>
                    <a:pt x="1827" y="2031"/>
                    <a:pt x="1804" y="1963"/>
                  </a:cubicBezTo>
                  <a:cubicBezTo>
                    <a:pt x="1759" y="1872"/>
                    <a:pt x="1713" y="1803"/>
                    <a:pt x="1690" y="1735"/>
                  </a:cubicBezTo>
                  <a:cubicBezTo>
                    <a:pt x="1622" y="1643"/>
                    <a:pt x="1576" y="1552"/>
                    <a:pt x="1530" y="1461"/>
                  </a:cubicBezTo>
                  <a:cubicBezTo>
                    <a:pt x="1416" y="1301"/>
                    <a:pt x="1302" y="1141"/>
                    <a:pt x="1188" y="982"/>
                  </a:cubicBezTo>
                  <a:cubicBezTo>
                    <a:pt x="1165" y="913"/>
                    <a:pt x="1119" y="845"/>
                    <a:pt x="1074" y="776"/>
                  </a:cubicBezTo>
                  <a:cubicBezTo>
                    <a:pt x="1051" y="753"/>
                    <a:pt x="1028" y="730"/>
                    <a:pt x="1005" y="708"/>
                  </a:cubicBezTo>
                  <a:cubicBezTo>
                    <a:pt x="982" y="662"/>
                    <a:pt x="937" y="616"/>
                    <a:pt x="891" y="571"/>
                  </a:cubicBezTo>
                  <a:cubicBezTo>
                    <a:pt x="868" y="548"/>
                    <a:pt x="823" y="548"/>
                    <a:pt x="800" y="548"/>
                  </a:cubicBezTo>
                  <a:cubicBezTo>
                    <a:pt x="754" y="479"/>
                    <a:pt x="709" y="434"/>
                    <a:pt x="663" y="365"/>
                  </a:cubicBezTo>
                  <a:cubicBezTo>
                    <a:pt x="640" y="342"/>
                    <a:pt x="617" y="320"/>
                    <a:pt x="617" y="297"/>
                  </a:cubicBezTo>
                  <a:cubicBezTo>
                    <a:pt x="572" y="205"/>
                    <a:pt x="526" y="137"/>
                    <a:pt x="458" y="68"/>
                  </a:cubicBezTo>
                  <a:cubicBezTo>
                    <a:pt x="435" y="23"/>
                    <a:pt x="389" y="0"/>
                    <a:pt x="3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15"/>
            <p:cNvSpPr/>
            <p:nvPr/>
          </p:nvSpPr>
          <p:spPr>
            <a:xfrm>
              <a:off x="608346" y="362465"/>
              <a:ext cx="273225" cy="246541"/>
            </a:xfrm>
            <a:custGeom>
              <a:avLst/>
              <a:gdLst/>
              <a:ahLst/>
              <a:cxnLst/>
              <a:rect l="l" t="t" r="r" b="b"/>
              <a:pathLst>
                <a:path w="6072" h="5479" extrusionOk="0">
                  <a:moveTo>
                    <a:pt x="3972" y="2786"/>
                  </a:moveTo>
                  <a:cubicBezTo>
                    <a:pt x="3972" y="2799"/>
                    <a:pt x="3980" y="2805"/>
                    <a:pt x="3986" y="2807"/>
                  </a:cubicBezTo>
                  <a:lnTo>
                    <a:pt x="3986" y="2807"/>
                  </a:lnTo>
                  <a:cubicBezTo>
                    <a:pt x="3981" y="2800"/>
                    <a:pt x="3977" y="2793"/>
                    <a:pt x="3972" y="2786"/>
                  </a:cubicBezTo>
                  <a:close/>
                  <a:moveTo>
                    <a:pt x="183" y="1"/>
                  </a:moveTo>
                  <a:cubicBezTo>
                    <a:pt x="137" y="24"/>
                    <a:pt x="92" y="47"/>
                    <a:pt x="46" y="47"/>
                  </a:cubicBezTo>
                  <a:cubicBezTo>
                    <a:pt x="23" y="69"/>
                    <a:pt x="0" y="92"/>
                    <a:pt x="0" y="138"/>
                  </a:cubicBezTo>
                  <a:cubicBezTo>
                    <a:pt x="23" y="161"/>
                    <a:pt x="46" y="184"/>
                    <a:pt x="92" y="184"/>
                  </a:cubicBezTo>
                  <a:cubicBezTo>
                    <a:pt x="137" y="161"/>
                    <a:pt x="160" y="138"/>
                    <a:pt x="206" y="138"/>
                  </a:cubicBezTo>
                  <a:lnTo>
                    <a:pt x="388" y="138"/>
                  </a:lnTo>
                  <a:cubicBezTo>
                    <a:pt x="457" y="161"/>
                    <a:pt x="502" y="161"/>
                    <a:pt x="548" y="161"/>
                  </a:cubicBezTo>
                  <a:cubicBezTo>
                    <a:pt x="594" y="184"/>
                    <a:pt x="639" y="184"/>
                    <a:pt x="685" y="206"/>
                  </a:cubicBezTo>
                  <a:cubicBezTo>
                    <a:pt x="776" y="229"/>
                    <a:pt x="868" y="275"/>
                    <a:pt x="959" y="298"/>
                  </a:cubicBezTo>
                  <a:cubicBezTo>
                    <a:pt x="1073" y="343"/>
                    <a:pt x="1164" y="389"/>
                    <a:pt x="1256" y="435"/>
                  </a:cubicBezTo>
                  <a:cubicBezTo>
                    <a:pt x="1347" y="480"/>
                    <a:pt x="1438" y="526"/>
                    <a:pt x="1530" y="572"/>
                  </a:cubicBezTo>
                  <a:cubicBezTo>
                    <a:pt x="1621" y="617"/>
                    <a:pt x="1712" y="686"/>
                    <a:pt x="1781" y="731"/>
                  </a:cubicBezTo>
                  <a:cubicBezTo>
                    <a:pt x="1872" y="800"/>
                    <a:pt x="1940" y="845"/>
                    <a:pt x="2032" y="914"/>
                  </a:cubicBezTo>
                  <a:cubicBezTo>
                    <a:pt x="2100" y="960"/>
                    <a:pt x="2169" y="1005"/>
                    <a:pt x="2237" y="1051"/>
                  </a:cubicBezTo>
                  <a:cubicBezTo>
                    <a:pt x="2237" y="1074"/>
                    <a:pt x="2237" y="1074"/>
                    <a:pt x="2260" y="1074"/>
                  </a:cubicBezTo>
                  <a:lnTo>
                    <a:pt x="2237" y="1074"/>
                  </a:lnTo>
                  <a:cubicBezTo>
                    <a:pt x="2283" y="1097"/>
                    <a:pt x="2328" y="1119"/>
                    <a:pt x="2351" y="1165"/>
                  </a:cubicBezTo>
                  <a:cubicBezTo>
                    <a:pt x="2374" y="1165"/>
                    <a:pt x="2374" y="1165"/>
                    <a:pt x="2397" y="1188"/>
                  </a:cubicBezTo>
                  <a:cubicBezTo>
                    <a:pt x="2374" y="1165"/>
                    <a:pt x="2374" y="1165"/>
                    <a:pt x="2374" y="1165"/>
                  </a:cubicBezTo>
                  <a:lnTo>
                    <a:pt x="2374" y="1165"/>
                  </a:lnTo>
                  <a:cubicBezTo>
                    <a:pt x="2488" y="1256"/>
                    <a:pt x="2602" y="1348"/>
                    <a:pt x="2716" y="1439"/>
                  </a:cubicBezTo>
                  <a:cubicBezTo>
                    <a:pt x="2853" y="1553"/>
                    <a:pt x="2968" y="1667"/>
                    <a:pt x="3082" y="1781"/>
                  </a:cubicBezTo>
                  <a:cubicBezTo>
                    <a:pt x="3310" y="1987"/>
                    <a:pt x="3492" y="2238"/>
                    <a:pt x="3698" y="2466"/>
                  </a:cubicBezTo>
                  <a:cubicBezTo>
                    <a:pt x="3789" y="2580"/>
                    <a:pt x="3903" y="2694"/>
                    <a:pt x="3995" y="2808"/>
                  </a:cubicBezTo>
                  <a:cubicBezTo>
                    <a:pt x="3995" y="2808"/>
                    <a:pt x="3991" y="2808"/>
                    <a:pt x="3986" y="2807"/>
                  </a:cubicBezTo>
                  <a:lnTo>
                    <a:pt x="3986" y="2807"/>
                  </a:lnTo>
                  <a:cubicBezTo>
                    <a:pt x="4075" y="2935"/>
                    <a:pt x="4182" y="3044"/>
                    <a:pt x="4269" y="3174"/>
                  </a:cubicBezTo>
                  <a:cubicBezTo>
                    <a:pt x="4360" y="3311"/>
                    <a:pt x="4474" y="3448"/>
                    <a:pt x="4565" y="3607"/>
                  </a:cubicBezTo>
                  <a:cubicBezTo>
                    <a:pt x="4657" y="3744"/>
                    <a:pt x="4725" y="3881"/>
                    <a:pt x="4816" y="4041"/>
                  </a:cubicBezTo>
                  <a:cubicBezTo>
                    <a:pt x="4908" y="4178"/>
                    <a:pt x="4976" y="4315"/>
                    <a:pt x="5067" y="4452"/>
                  </a:cubicBezTo>
                  <a:cubicBezTo>
                    <a:pt x="5136" y="4589"/>
                    <a:pt x="5204" y="4726"/>
                    <a:pt x="5273" y="4840"/>
                  </a:cubicBezTo>
                  <a:cubicBezTo>
                    <a:pt x="5341" y="4954"/>
                    <a:pt x="5410" y="5091"/>
                    <a:pt x="5455" y="5205"/>
                  </a:cubicBezTo>
                  <a:cubicBezTo>
                    <a:pt x="5478" y="5251"/>
                    <a:pt x="5501" y="5274"/>
                    <a:pt x="5501" y="5319"/>
                  </a:cubicBezTo>
                  <a:cubicBezTo>
                    <a:pt x="5501" y="5365"/>
                    <a:pt x="5524" y="5411"/>
                    <a:pt x="5570" y="5433"/>
                  </a:cubicBezTo>
                  <a:cubicBezTo>
                    <a:pt x="5570" y="5433"/>
                    <a:pt x="5592" y="5456"/>
                    <a:pt x="5592" y="5456"/>
                  </a:cubicBezTo>
                  <a:cubicBezTo>
                    <a:pt x="5638" y="5479"/>
                    <a:pt x="5638" y="5479"/>
                    <a:pt x="5684" y="5479"/>
                  </a:cubicBezTo>
                  <a:cubicBezTo>
                    <a:pt x="5707" y="5479"/>
                    <a:pt x="5729" y="5479"/>
                    <a:pt x="5752" y="5456"/>
                  </a:cubicBezTo>
                  <a:cubicBezTo>
                    <a:pt x="5821" y="5433"/>
                    <a:pt x="5866" y="5433"/>
                    <a:pt x="5912" y="5411"/>
                  </a:cubicBezTo>
                  <a:cubicBezTo>
                    <a:pt x="5958" y="5388"/>
                    <a:pt x="5980" y="5388"/>
                    <a:pt x="6003" y="5342"/>
                  </a:cubicBezTo>
                  <a:cubicBezTo>
                    <a:pt x="6049" y="5296"/>
                    <a:pt x="6072" y="5228"/>
                    <a:pt x="6049" y="5159"/>
                  </a:cubicBezTo>
                  <a:cubicBezTo>
                    <a:pt x="6026" y="5091"/>
                    <a:pt x="6003" y="5045"/>
                    <a:pt x="5980" y="4977"/>
                  </a:cubicBezTo>
                  <a:cubicBezTo>
                    <a:pt x="5912" y="4840"/>
                    <a:pt x="5843" y="4726"/>
                    <a:pt x="5775" y="4589"/>
                  </a:cubicBezTo>
                  <a:cubicBezTo>
                    <a:pt x="5752" y="4543"/>
                    <a:pt x="5729" y="4498"/>
                    <a:pt x="5707" y="4475"/>
                  </a:cubicBezTo>
                  <a:cubicBezTo>
                    <a:pt x="5661" y="4383"/>
                    <a:pt x="5638" y="4315"/>
                    <a:pt x="5592" y="4224"/>
                  </a:cubicBezTo>
                  <a:cubicBezTo>
                    <a:pt x="5547" y="4155"/>
                    <a:pt x="5501" y="4064"/>
                    <a:pt x="5455" y="3973"/>
                  </a:cubicBezTo>
                  <a:cubicBezTo>
                    <a:pt x="5364" y="3836"/>
                    <a:pt x="5273" y="3676"/>
                    <a:pt x="5204" y="3539"/>
                  </a:cubicBezTo>
                  <a:cubicBezTo>
                    <a:pt x="5113" y="3379"/>
                    <a:pt x="5022" y="3219"/>
                    <a:pt x="4930" y="3082"/>
                  </a:cubicBezTo>
                  <a:cubicBezTo>
                    <a:pt x="4816" y="2900"/>
                    <a:pt x="4702" y="2717"/>
                    <a:pt x="4565" y="2557"/>
                  </a:cubicBezTo>
                  <a:cubicBezTo>
                    <a:pt x="4451" y="2398"/>
                    <a:pt x="4314" y="2238"/>
                    <a:pt x="4200" y="2055"/>
                  </a:cubicBezTo>
                  <a:cubicBezTo>
                    <a:pt x="4132" y="1987"/>
                    <a:pt x="4063" y="1918"/>
                    <a:pt x="4017" y="1827"/>
                  </a:cubicBezTo>
                  <a:cubicBezTo>
                    <a:pt x="3949" y="1781"/>
                    <a:pt x="3903" y="1713"/>
                    <a:pt x="3835" y="1667"/>
                  </a:cubicBezTo>
                  <a:cubicBezTo>
                    <a:pt x="3766" y="1599"/>
                    <a:pt x="3698" y="1530"/>
                    <a:pt x="3607" y="1462"/>
                  </a:cubicBezTo>
                  <a:cubicBezTo>
                    <a:pt x="3538" y="1393"/>
                    <a:pt x="3447" y="1348"/>
                    <a:pt x="3378" y="1279"/>
                  </a:cubicBezTo>
                  <a:cubicBezTo>
                    <a:pt x="3333" y="1256"/>
                    <a:pt x="3287" y="1211"/>
                    <a:pt x="3241" y="1165"/>
                  </a:cubicBezTo>
                  <a:cubicBezTo>
                    <a:pt x="3207" y="1142"/>
                    <a:pt x="3167" y="1131"/>
                    <a:pt x="3130" y="1131"/>
                  </a:cubicBezTo>
                  <a:cubicBezTo>
                    <a:pt x="3093" y="1131"/>
                    <a:pt x="3059" y="1142"/>
                    <a:pt x="3036" y="1165"/>
                  </a:cubicBezTo>
                  <a:cubicBezTo>
                    <a:pt x="2990" y="1211"/>
                    <a:pt x="2990" y="1234"/>
                    <a:pt x="2990" y="1279"/>
                  </a:cubicBezTo>
                  <a:cubicBezTo>
                    <a:pt x="2945" y="1234"/>
                    <a:pt x="2899" y="1188"/>
                    <a:pt x="2853" y="1165"/>
                  </a:cubicBezTo>
                  <a:cubicBezTo>
                    <a:pt x="2785" y="1119"/>
                    <a:pt x="2739" y="1074"/>
                    <a:pt x="2671" y="1028"/>
                  </a:cubicBezTo>
                  <a:cubicBezTo>
                    <a:pt x="2579" y="937"/>
                    <a:pt x="2465" y="868"/>
                    <a:pt x="2351" y="777"/>
                  </a:cubicBezTo>
                  <a:cubicBezTo>
                    <a:pt x="2351" y="777"/>
                    <a:pt x="2351" y="777"/>
                    <a:pt x="2351" y="800"/>
                  </a:cubicBezTo>
                  <a:cubicBezTo>
                    <a:pt x="2283" y="731"/>
                    <a:pt x="2214" y="686"/>
                    <a:pt x="2146" y="640"/>
                  </a:cubicBezTo>
                  <a:cubicBezTo>
                    <a:pt x="2100" y="594"/>
                    <a:pt x="2032" y="572"/>
                    <a:pt x="1963" y="526"/>
                  </a:cubicBezTo>
                  <a:cubicBezTo>
                    <a:pt x="1826" y="435"/>
                    <a:pt x="1689" y="366"/>
                    <a:pt x="1552" y="298"/>
                  </a:cubicBezTo>
                  <a:cubicBezTo>
                    <a:pt x="1484" y="275"/>
                    <a:pt x="1393" y="252"/>
                    <a:pt x="1324" y="206"/>
                  </a:cubicBezTo>
                  <a:cubicBezTo>
                    <a:pt x="1256" y="184"/>
                    <a:pt x="1164" y="138"/>
                    <a:pt x="1096" y="115"/>
                  </a:cubicBezTo>
                  <a:cubicBezTo>
                    <a:pt x="1050" y="115"/>
                    <a:pt x="1027" y="92"/>
                    <a:pt x="982" y="92"/>
                  </a:cubicBezTo>
                  <a:cubicBezTo>
                    <a:pt x="936" y="69"/>
                    <a:pt x="890" y="69"/>
                    <a:pt x="868" y="69"/>
                  </a:cubicBezTo>
                  <a:cubicBezTo>
                    <a:pt x="799" y="47"/>
                    <a:pt x="731" y="24"/>
                    <a:pt x="662" y="24"/>
                  </a:cubicBezTo>
                  <a:cubicBezTo>
                    <a:pt x="548" y="1"/>
                    <a:pt x="457" y="1"/>
                    <a:pt x="3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15"/>
            <p:cNvSpPr/>
            <p:nvPr/>
          </p:nvSpPr>
          <p:spPr>
            <a:xfrm>
              <a:off x="644299" y="361475"/>
              <a:ext cx="154071" cy="103764"/>
            </a:xfrm>
            <a:custGeom>
              <a:avLst/>
              <a:gdLst/>
              <a:ahLst/>
              <a:cxnLst/>
              <a:rect l="l" t="t" r="r" b="b"/>
              <a:pathLst>
                <a:path w="3424" h="2306" extrusionOk="0">
                  <a:moveTo>
                    <a:pt x="1096" y="525"/>
                  </a:moveTo>
                  <a:cubicBezTo>
                    <a:pt x="1096" y="525"/>
                    <a:pt x="1119" y="548"/>
                    <a:pt x="1119" y="548"/>
                  </a:cubicBezTo>
                  <a:cubicBezTo>
                    <a:pt x="1119" y="548"/>
                    <a:pt x="1096" y="548"/>
                    <a:pt x="1096" y="525"/>
                  </a:cubicBezTo>
                  <a:close/>
                  <a:moveTo>
                    <a:pt x="46" y="0"/>
                  </a:moveTo>
                  <a:cubicBezTo>
                    <a:pt x="23" y="23"/>
                    <a:pt x="0" y="69"/>
                    <a:pt x="23" y="114"/>
                  </a:cubicBezTo>
                  <a:cubicBezTo>
                    <a:pt x="23" y="160"/>
                    <a:pt x="69" y="183"/>
                    <a:pt x="114" y="183"/>
                  </a:cubicBezTo>
                  <a:cubicBezTo>
                    <a:pt x="137" y="183"/>
                    <a:pt x="183" y="206"/>
                    <a:pt x="206" y="206"/>
                  </a:cubicBezTo>
                  <a:cubicBezTo>
                    <a:pt x="297" y="228"/>
                    <a:pt x="365" y="251"/>
                    <a:pt x="457" y="274"/>
                  </a:cubicBezTo>
                  <a:cubicBezTo>
                    <a:pt x="479" y="274"/>
                    <a:pt x="525" y="297"/>
                    <a:pt x="548" y="320"/>
                  </a:cubicBezTo>
                  <a:cubicBezTo>
                    <a:pt x="616" y="342"/>
                    <a:pt x="685" y="365"/>
                    <a:pt x="731" y="388"/>
                  </a:cubicBezTo>
                  <a:cubicBezTo>
                    <a:pt x="845" y="457"/>
                    <a:pt x="982" y="525"/>
                    <a:pt x="1073" y="594"/>
                  </a:cubicBezTo>
                  <a:cubicBezTo>
                    <a:pt x="1187" y="662"/>
                    <a:pt x="1301" y="731"/>
                    <a:pt x="1415" y="822"/>
                  </a:cubicBezTo>
                  <a:cubicBezTo>
                    <a:pt x="1529" y="890"/>
                    <a:pt x="1621" y="959"/>
                    <a:pt x="1735" y="1027"/>
                  </a:cubicBezTo>
                  <a:cubicBezTo>
                    <a:pt x="1735" y="1027"/>
                    <a:pt x="1735" y="1027"/>
                    <a:pt x="1735" y="1027"/>
                  </a:cubicBezTo>
                  <a:lnTo>
                    <a:pt x="1735" y="1027"/>
                  </a:lnTo>
                  <a:lnTo>
                    <a:pt x="1758" y="1050"/>
                  </a:lnTo>
                  <a:cubicBezTo>
                    <a:pt x="1758" y="1045"/>
                    <a:pt x="1757" y="1041"/>
                    <a:pt x="1755" y="1038"/>
                  </a:cubicBezTo>
                  <a:lnTo>
                    <a:pt x="1755" y="1038"/>
                  </a:lnTo>
                  <a:cubicBezTo>
                    <a:pt x="1788" y="1058"/>
                    <a:pt x="1810" y="1080"/>
                    <a:pt x="1849" y="1119"/>
                  </a:cubicBezTo>
                  <a:cubicBezTo>
                    <a:pt x="1872" y="1141"/>
                    <a:pt x="1895" y="1164"/>
                    <a:pt x="1940" y="1210"/>
                  </a:cubicBezTo>
                  <a:cubicBezTo>
                    <a:pt x="1986" y="1233"/>
                    <a:pt x="2009" y="1278"/>
                    <a:pt x="2054" y="1324"/>
                  </a:cubicBezTo>
                  <a:cubicBezTo>
                    <a:pt x="2100" y="1347"/>
                    <a:pt x="2123" y="1392"/>
                    <a:pt x="2169" y="1415"/>
                  </a:cubicBezTo>
                  <a:cubicBezTo>
                    <a:pt x="2191" y="1438"/>
                    <a:pt x="2214" y="1461"/>
                    <a:pt x="2237" y="1461"/>
                  </a:cubicBezTo>
                  <a:cubicBezTo>
                    <a:pt x="2260" y="1484"/>
                    <a:pt x="2283" y="1507"/>
                    <a:pt x="2305" y="1529"/>
                  </a:cubicBezTo>
                  <a:cubicBezTo>
                    <a:pt x="2328" y="1552"/>
                    <a:pt x="2328" y="1552"/>
                    <a:pt x="2351" y="1552"/>
                  </a:cubicBezTo>
                  <a:cubicBezTo>
                    <a:pt x="2374" y="1575"/>
                    <a:pt x="2374" y="1575"/>
                    <a:pt x="2397" y="1575"/>
                  </a:cubicBezTo>
                  <a:cubicBezTo>
                    <a:pt x="2410" y="1582"/>
                    <a:pt x="2424" y="1585"/>
                    <a:pt x="2436" y="1585"/>
                  </a:cubicBezTo>
                  <a:cubicBezTo>
                    <a:pt x="2467" y="1585"/>
                    <a:pt x="2495" y="1568"/>
                    <a:pt x="2511" y="1552"/>
                  </a:cubicBezTo>
                  <a:cubicBezTo>
                    <a:pt x="2557" y="1575"/>
                    <a:pt x="2579" y="1598"/>
                    <a:pt x="2602" y="1621"/>
                  </a:cubicBezTo>
                  <a:cubicBezTo>
                    <a:pt x="2625" y="1644"/>
                    <a:pt x="2625" y="1666"/>
                    <a:pt x="2648" y="1666"/>
                  </a:cubicBezTo>
                  <a:cubicBezTo>
                    <a:pt x="2648" y="1666"/>
                    <a:pt x="2648" y="1689"/>
                    <a:pt x="2671" y="1689"/>
                  </a:cubicBezTo>
                  <a:cubicBezTo>
                    <a:pt x="2671" y="1689"/>
                    <a:pt x="2693" y="1712"/>
                    <a:pt x="2693" y="1712"/>
                  </a:cubicBezTo>
                  <a:cubicBezTo>
                    <a:pt x="2716" y="1712"/>
                    <a:pt x="2739" y="1735"/>
                    <a:pt x="2739" y="1735"/>
                  </a:cubicBezTo>
                  <a:lnTo>
                    <a:pt x="2808" y="1735"/>
                  </a:lnTo>
                  <a:cubicBezTo>
                    <a:pt x="2830" y="1780"/>
                    <a:pt x="2853" y="1803"/>
                    <a:pt x="2899" y="1849"/>
                  </a:cubicBezTo>
                  <a:cubicBezTo>
                    <a:pt x="2990" y="1986"/>
                    <a:pt x="3082" y="2123"/>
                    <a:pt x="3173" y="2237"/>
                  </a:cubicBezTo>
                  <a:cubicBezTo>
                    <a:pt x="3196" y="2283"/>
                    <a:pt x="3218" y="2283"/>
                    <a:pt x="3264" y="2305"/>
                  </a:cubicBezTo>
                  <a:cubicBezTo>
                    <a:pt x="3287" y="2305"/>
                    <a:pt x="3333" y="2305"/>
                    <a:pt x="3355" y="2283"/>
                  </a:cubicBezTo>
                  <a:cubicBezTo>
                    <a:pt x="3401" y="2260"/>
                    <a:pt x="3424" y="2169"/>
                    <a:pt x="3401" y="2123"/>
                  </a:cubicBezTo>
                  <a:cubicBezTo>
                    <a:pt x="3355" y="2054"/>
                    <a:pt x="3333" y="2009"/>
                    <a:pt x="3310" y="1963"/>
                  </a:cubicBezTo>
                  <a:cubicBezTo>
                    <a:pt x="3287" y="1917"/>
                    <a:pt x="3264" y="1895"/>
                    <a:pt x="3218" y="1849"/>
                  </a:cubicBezTo>
                  <a:cubicBezTo>
                    <a:pt x="3173" y="1758"/>
                    <a:pt x="3104" y="1689"/>
                    <a:pt x="3036" y="1621"/>
                  </a:cubicBezTo>
                  <a:cubicBezTo>
                    <a:pt x="2922" y="1461"/>
                    <a:pt x="2808" y="1324"/>
                    <a:pt x="2671" y="1210"/>
                  </a:cubicBezTo>
                  <a:cubicBezTo>
                    <a:pt x="2602" y="1141"/>
                    <a:pt x="2534" y="1073"/>
                    <a:pt x="2465" y="1004"/>
                  </a:cubicBezTo>
                  <a:cubicBezTo>
                    <a:pt x="2442" y="982"/>
                    <a:pt x="2397" y="959"/>
                    <a:pt x="2374" y="936"/>
                  </a:cubicBezTo>
                  <a:cubicBezTo>
                    <a:pt x="2351" y="913"/>
                    <a:pt x="2328" y="913"/>
                    <a:pt x="2305" y="890"/>
                  </a:cubicBezTo>
                  <a:cubicBezTo>
                    <a:pt x="2283" y="867"/>
                    <a:pt x="2260" y="867"/>
                    <a:pt x="2237" y="845"/>
                  </a:cubicBezTo>
                  <a:cubicBezTo>
                    <a:pt x="2123" y="776"/>
                    <a:pt x="2009" y="685"/>
                    <a:pt x="1872" y="639"/>
                  </a:cubicBezTo>
                  <a:cubicBezTo>
                    <a:pt x="1826" y="594"/>
                    <a:pt x="1758" y="548"/>
                    <a:pt x="1712" y="525"/>
                  </a:cubicBezTo>
                  <a:cubicBezTo>
                    <a:pt x="1644" y="479"/>
                    <a:pt x="1575" y="457"/>
                    <a:pt x="1507" y="411"/>
                  </a:cubicBezTo>
                  <a:cubicBezTo>
                    <a:pt x="1461" y="388"/>
                    <a:pt x="1438" y="388"/>
                    <a:pt x="1392" y="365"/>
                  </a:cubicBezTo>
                  <a:cubicBezTo>
                    <a:pt x="1347" y="365"/>
                    <a:pt x="1301" y="342"/>
                    <a:pt x="1255" y="342"/>
                  </a:cubicBezTo>
                  <a:cubicBezTo>
                    <a:pt x="1233" y="342"/>
                    <a:pt x="1210" y="342"/>
                    <a:pt x="1210" y="365"/>
                  </a:cubicBezTo>
                  <a:cubicBezTo>
                    <a:pt x="1187" y="342"/>
                    <a:pt x="1164" y="342"/>
                    <a:pt x="1164" y="342"/>
                  </a:cubicBezTo>
                  <a:cubicBezTo>
                    <a:pt x="1119" y="320"/>
                    <a:pt x="1096" y="297"/>
                    <a:pt x="1050" y="297"/>
                  </a:cubicBezTo>
                  <a:cubicBezTo>
                    <a:pt x="1050" y="274"/>
                    <a:pt x="1027" y="251"/>
                    <a:pt x="1027" y="251"/>
                  </a:cubicBezTo>
                  <a:cubicBezTo>
                    <a:pt x="982" y="228"/>
                    <a:pt x="936" y="228"/>
                    <a:pt x="890" y="206"/>
                  </a:cubicBezTo>
                  <a:cubicBezTo>
                    <a:pt x="867" y="206"/>
                    <a:pt x="822" y="206"/>
                    <a:pt x="799" y="183"/>
                  </a:cubicBezTo>
                  <a:lnTo>
                    <a:pt x="776" y="183"/>
                  </a:lnTo>
                  <a:cubicBezTo>
                    <a:pt x="731" y="160"/>
                    <a:pt x="685" y="160"/>
                    <a:pt x="639" y="137"/>
                  </a:cubicBezTo>
                  <a:cubicBezTo>
                    <a:pt x="571" y="114"/>
                    <a:pt x="525" y="91"/>
                    <a:pt x="457" y="69"/>
                  </a:cubicBezTo>
                  <a:cubicBezTo>
                    <a:pt x="388" y="69"/>
                    <a:pt x="320" y="23"/>
                    <a:pt x="251" y="23"/>
                  </a:cubicBezTo>
                  <a:cubicBezTo>
                    <a:pt x="228" y="23"/>
                    <a:pt x="206" y="0"/>
                    <a:pt x="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15"/>
            <p:cNvSpPr/>
            <p:nvPr/>
          </p:nvSpPr>
          <p:spPr>
            <a:xfrm>
              <a:off x="766512" y="425147"/>
              <a:ext cx="77081" cy="105474"/>
            </a:xfrm>
            <a:custGeom>
              <a:avLst/>
              <a:gdLst/>
              <a:ahLst/>
              <a:cxnLst/>
              <a:rect l="l" t="t" r="r" b="b"/>
              <a:pathLst>
                <a:path w="1713" h="2344" extrusionOk="0">
                  <a:moveTo>
                    <a:pt x="46" y="0"/>
                  </a:moveTo>
                  <a:cubicBezTo>
                    <a:pt x="0" y="23"/>
                    <a:pt x="0" y="46"/>
                    <a:pt x="0" y="69"/>
                  </a:cubicBezTo>
                  <a:cubicBezTo>
                    <a:pt x="0" y="92"/>
                    <a:pt x="23" y="114"/>
                    <a:pt x="46" y="137"/>
                  </a:cubicBezTo>
                  <a:cubicBezTo>
                    <a:pt x="46" y="137"/>
                    <a:pt x="69" y="160"/>
                    <a:pt x="69" y="160"/>
                  </a:cubicBezTo>
                  <a:cubicBezTo>
                    <a:pt x="92" y="183"/>
                    <a:pt x="114" y="206"/>
                    <a:pt x="160" y="251"/>
                  </a:cubicBezTo>
                  <a:cubicBezTo>
                    <a:pt x="183" y="274"/>
                    <a:pt x="206" y="297"/>
                    <a:pt x="229" y="320"/>
                  </a:cubicBezTo>
                  <a:cubicBezTo>
                    <a:pt x="229" y="343"/>
                    <a:pt x="251" y="343"/>
                    <a:pt x="251" y="365"/>
                  </a:cubicBezTo>
                  <a:lnTo>
                    <a:pt x="274" y="365"/>
                  </a:lnTo>
                  <a:cubicBezTo>
                    <a:pt x="274" y="388"/>
                    <a:pt x="297" y="388"/>
                    <a:pt x="297" y="388"/>
                  </a:cubicBezTo>
                  <a:cubicBezTo>
                    <a:pt x="343" y="457"/>
                    <a:pt x="411" y="525"/>
                    <a:pt x="457" y="571"/>
                  </a:cubicBezTo>
                  <a:cubicBezTo>
                    <a:pt x="502" y="639"/>
                    <a:pt x="548" y="685"/>
                    <a:pt x="594" y="731"/>
                  </a:cubicBezTo>
                  <a:cubicBezTo>
                    <a:pt x="639" y="776"/>
                    <a:pt x="685" y="845"/>
                    <a:pt x="708" y="890"/>
                  </a:cubicBezTo>
                  <a:cubicBezTo>
                    <a:pt x="754" y="936"/>
                    <a:pt x="799" y="1005"/>
                    <a:pt x="845" y="1073"/>
                  </a:cubicBezTo>
                  <a:cubicBezTo>
                    <a:pt x="891" y="1142"/>
                    <a:pt x="936" y="1210"/>
                    <a:pt x="982" y="1278"/>
                  </a:cubicBezTo>
                  <a:cubicBezTo>
                    <a:pt x="1027" y="1347"/>
                    <a:pt x="1073" y="1415"/>
                    <a:pt x="1119" y="1484"/>
                  </a:cubicBezTo>
                  <a:cubicBezTo>
                    <a:pt x="1279" y="1758"/>
                    <a:pt x="1438" y="2032"/>
                    <a:pt x="1575" y="2306"/>
                  </a:cubicBezTo>
                  <a:cubicBezTo>
                    <a:pt x="1589" y="2332"/>
                    <a:pt x="1610" y="2343"/>
                    <a:pt x="1634" y="2343"/>
                  </a:cubicBezTo>
                  <a:cubicBezTo>
                    <a:pt x="1652" y="2343"/>
                    <a:pt x="1670" y="2338"/>
                    <a:pt x="1689" y="2328"/>
                  </a:cubicBezTo>
                  <a:cubicBezTo>
                    <a:pt x="1689" y="2328"/>
                    <a:pt x="1712" y="2306"/>
                    <a:pt x="1712" y="2306"/>
                  </a:cubicBezTo>
                  <a:cubicBezTo>
                    <a:pt x="1712" y="2283"/>
                    <a:pt x="1712" y="2260"/>
                    <a:pt x="1712" y="2237"/>
                  </a:cubicBezTo>
                  <a:cubicBezTo>
                    <a:pt x="1667" y="2146"/>
                    <a:pt x="1621" y="2055"/>
                    <a:pt x="1575" y="1963"/>
                  </a:cubicBezTo>
                  <a:cubicBezTo>
                    <a:pt x="1575" y="1963"/>
                    <a:pt x="1598" y="1940"/>
                    <a:pt x="1598" y="1918"/>
                  </a:cubicBezTo>
                  <a:cubicBezTo>
                    <a:pt x="1598" y="1895"/>
                    <a:pt x="1598" y="1895"/>
                    <a:pt x="1598" y="1895"/>
                  </a:cubicBezTo>
                  <a:cubicBezTo>
                    <a:pt x="1598" y="1872"/>
                    <a:pt x="1598" y="1872"/>
                    <a:pt x="1575" y="1849"/>
                  </a:cubicBezTo>
                  <a:cubicBezTo>
                    <a:pt x="1575" y="1849"/>
                    <a:pt x="1575" y="1826"/>
                    <a:pt x="1552" y="1803"/>
                  </a:cubicBezTo>
                  <a:cubicBezTo>
                    <a:pt x="1552" y="1758"/>
                    <a:pt x="1530" y="1712"/>
                    <a:pt x="1507" y="1667"/>
                  </a:cubicBezTo>
                  <a:cubicBezTo>
                    <a:pt x="1484" y="1644"/>
                    <a:pt x="1461" y="1598"/>
                    <a:pt x="1438" y="1552"/>
                  </a:cubicBezTo>
                  <a:cubicBezTo>
                    <a:pt x="1415" y="1507"/>
                    <a:pt x="1393" y="1484"/>
                    <a:pt x="1370" y="1438"/>
                  </a:cubicBezTo>
                  <a:cubicBezTo>
                    <a:pt x="1324" y="1393"/>
                    <a:pt x="1301" y="1347"/>
                    <a:pt x="1279" y="1301"/>
                  </a:cubicBezTo>
                  <a:cubicBezTo>
                    <a:pt x="1233" y="1256"/>
                    <a:pt x="1210" y="1233"/>
                    <a:pt x="1187" y="1187"/>
                  </a:cubicBezTo>
                  <a:cubicBezTo>
                    <a:pt x="1164" y="1164"/>
                    <a:pt x="1142" y="1119"/>
                    <a:pt x="1096" y="1073"/>
                  </a:cubicBezTo>
                  <a:cubicBezTo>
                    <a:pt x="1050" y="1005"/>
                    <a:pt x="982" y="936"/>
                    <a:pt x="936" y="868"/>
                  </a:cubicBezTo>
                  <a:cubicBezTo>
                    <a:pt x="868" y="776"/>
                    <a:pt x="799" y="708"/>
                    <a:pt x="731" y="639"/>
                  </a:cubicBezTo>
                  <a:cubicBezTo>
                    <a:pt x="685" y="548"/>
                    <a:pt x="617" y="480"/>
                    <a:pt x="548" y="411"/>
                  </a:cubicBezTo>
                  <a:cubicBezTo>
                    <a:pt x="502" y="365"/>
                    <a:pt x="434" y="297"/>
                    <a:pt x="388" y="251"/>
                  </a:cubicBezTo>
                  <a:cubicBezTo>
                    <a:pt x="320" y="183"/>
                    <a:pt x="251" y="114"/>
                    <a:pt x="183" y="69"/>
                  </a:cubicBezTo>
                  <a:cubicBezTo>
                    <a:pt x="160" y="46"/>
                    <a:pt x="137" y="23"/>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15"/>
            <p:cNvSpPr/>
            <p:nvPr/>
          </p:nvSpPr>
          <p:spPr>
            <a:xfrm>
              <a:off x="603216" y="468255"/>
              <a:ext cx="202354" cy="143227"/>
            </a:xfrm>
            <a:custGeom>
              <a:avLst/>
              <a:gdLst/>
              <a:ahLst/>
              <a:cxnLst/>
              <a:rect l="l" t="t" r="r" b="b"/>
              <a:pathLst>
                <a:path w="4497" h="3183" extrusionOk="0">
                  <a:moveTo>
                    <a:pt x="4268" y="1"/>
                  </a:moveTo>
                  <a:cubicBezTo>
                    <a:pt x="4223" y="24"/>
                    <a:pt x="4200" y="47"/>
                    <a:pt x="4177" y="92"/>
                  </a:cubicBezTo>
                  <a:cubicBezTo>
                    <a:pt x="4131" y="138"/>
                    <a:pt x="4109" y="184"/>
                    <a:pt x="4063" y="229"/>
                  </a:cubicBezTo>
                  <a:cubicBezTo>
                    <a:pt x="4040" y="252"/>
                    <a:pt x="4017" y="298"/>
                    <a:pt x="3995" y="343"/>
                  </a:cubicBezTo>
                  <a:cubicBezTo>
                    <a:pt x="3949" y="412"/>
                    <a:pt x="3880" y="480"/>
                    <a:pt x="3835" y="572"/>
                  </a:cubicBezTo>
                  <a:cubicBezTo>
                    <a:pt x="3789" y="617"/>
                    <a:pt x="3743" y="663"/>
                    <a:pt x="3698" y="731"/>
                  </a:cubicBezTo>
                  <a:cubicBezTo>
                    <a:pt x="3652" y="777"/>
                    <a:pt x="3606" y="823"/>
                    <a:pt x="3561" y="891"/>
                  </a:cubicBezTo>
                  <a:cubicBezTo>
                    <a:pt x="3447" y="1005"/>
                    <a:pt x="3355" y="1097"/>
                    <a:pt x="3241" y="1211"/>
                  </a:cubicBezTo>
                  <a:cubicBezTo>
                    <a:pt x="3127" y="1302"/>
                    <a:pt x="3013" y="1393"/>
                    <a:pt x="2899" y="1507"/>
                  </a:cubicBezTo>
                  <a:cubicBezTo>
                    <a:pt x="2785" y="1576"/>
                    <a:pt x="2671" y="1667"/>
                    <a:pt x="2557" y="1758"/>
                  </a:cubicBezTo>
                  <a:cubicBezTo>
                    <a:pt x="2540" y="1775"/>
                    <a:pt x="2511" y="1804"/>
                    <a:pt x="2479" y="1827"/>
                  </a:cubicBezTo>
                  <a:lnTo>
                    <a:pt x="2479" y="1827"/>
                  </a:lnTo>
                  <a:cubicBezTo>
                    <a:pt x="2482" y="1827"/>
                    <a:pt x="2485" y="1827"/>
                    <a:pt x="2488" y="1827"/>
                  </a:cubicBezTo>
                  <a:cubicBezTo>
                    <a:pt x="2484" y="1827"/>
                    <a:pt x="2481" y="1828"/>
                    <a:pt x="2477" y="1829"/>
                  </a:cubicBezTo>
                  <a:lnTo>
                    <a:pt x="2477" y="1829"/>
                  </a:lnTo>
                  <a:cubicBezTo>
                    <a:pt x="2466" y="1836"/>
                    <a:pt x="2456" y="1843"/>
                    <a:pt x="2445" y="1849"/>
                  </a:cubicBezTo>
                  <a:lnTo>
                    <a:pt x="2445" y="1849"/>
                  </a:lnTo>
                  <a:cubicBezTo>
                    <a:pt x="2455" y="1839"/>
                    <a:pt x="2466" y="1832"/>
                    <a:pt x="2477" y="1829"/>
                  </a:cubicBezTo>
                  <a:lnTo>
                    <a:pt x="2477" y="1829"/>
                  </a:lnTo>
                  <a:cubicBezTo>
                    <a:pt x="2478" y="1828"/>
                    <a:pt x="2478" y="1828"/>
                    <a:pt x="2479" y="1827"/>
                  </a:cubicBezTo>
                  <a:lnTo>
                    <a:pt x="2479" y="1827"/>
                  </a:lnTo>
                  <a:cubicBezTo>
                    <a:pt x="2465" y="1827"/>
                    <a:pt x="2462" y="1830"/>
                    <a:pt x="2442" y="1850"/>
                  </a:cubicBezTo>
                  <a:cubicBezTo>
                    <a:pt x="2443" y="1849"/>
                    <a:pt x="2444" y="1849"/>
                    <a:pt x="2445" y="1849"/>
                  </a:cubicBezTo>
                  <a:lnTo>
                    <a:pt x="2445" y="1849"/>
                  </a:lnTo>
                  <a:cubicBezTo>
                    <a:pt x="2436" y="1856"/>
                    <a:pt x="2428" y="1864"/>
                    <a:pt x="2420" y="1873"/>
                  </a:cubicBezTo>
                  <a:cubicBezTo>
                    <a:pt x="2283" y="1964"/>
                    <a:pt x="2146" y="2055"/>
                    <a:pt x="2009" y="2124"/>
                  </a:cubicBezTo>
                  <a:cubicBezTo>
                    <a:pt x="1872" y="2215"/>
                    <a:pt x="1735" y="2306"/>
                    <a:pt x="1575" y="2375"/>
                  </a:cubicBezTo>
                  <a:cubicBezTo>
                    <a:pt x="1438" y="2466"/>
                    <a:pt x="1301" y="2535"/>
                    <a:pt x="1164" y="2603"/>
                  </a:cubicBezTo>
                  <a:cubicBezTo>
                    <a:pt x="1096" y="2649"/>
                    <a:pt x="1027" y="2671"/>
                    <a:pt x="959" y="2694"/>
                  </a:cubicBezTo>
                  <a:cubicBezTo>
                    <a:pt x="890" y="2740"/>
                    <a:pt x="822" y="2763"/>
                    <a:pt x="731" y="2808"/>
                  </a:cubicBezTo>
                  <a:cubicBezTo>
                    <a:pt x="685" y="2831"/>
                    <a:pt x="616" y="2854"/>
                    <a:pt x="548" y="2877"/>
                  </a:cubicBezTo>
                  <a:cubicBezTo>
                    <a:pt x="457" y="2923"/>
                    <a:pt x="388" y="2945"/>
                    <a:pt x="320" y="2968"/>
                  </a:cubicBezTo>
                  <a:cubicBezTo>
                    <a:pt x="274" y="2968"/>
                    <a:pt x="228" y="2991"/>
                    <a:pt x="183" y="2991"/>
                  </a:cubicBezTo>
                  <a:cubicBezTo>
                    <a:pt x="137" y="3014"/>
                    <a:pt x="91" y="3014"/>
                    <a:pt x="69" y="3037"/>
                  </a:cubicBezTo>
                  <a:cubicBezTo>
                    <a:pt x="46" y="3037"/>
                    <a:pt x="23" y="3060"/>
                    <a:pt x="0" y="3082"/>
                  </a:cubicBezTo>
                  <a:cubicBezTo>
                    <a:pt x="0" y="3082"/>
                    <a:pt x="0" y="3105"/>
                    <a:pt x="0" y="3128"/>
                  </a:cubicBezTo>
                  <a:cubicBezTo>
                    <a:pt x="17" y="3161"/>
                    <a:pt x="34" y="3183"/>
                    <a:pt x="59" y="3183"/>
                  </a:cubicBezTo>
                  <a:cubicBezTo>
                    <a:pt x="69" y="3183"/>
                    <a:pt x="79" y="3180"/>
                    <a:pt x="91" y="3174"/>
                  </a:cubicBezTo>
                  <a:cubicBezTo>
                    <a:pt x="137" y="3174"/>
                    <a:pt x="206" y="3151"/>
                    <a:pt x="251" y="3151"/>
                  </a:cubicBezTo>
                  <a:cubicBezTo>
                    <a:pt x="297" y="3128"/>
                    <a:pt x="365" y="3128"/>
                    <a:pt x="411" y="3128"/>
                  </a:cubicBezTo>
                  <a:cubicBezTo>
                    <a:pt x="457" y="3105"/>
                    <a:pt x="502" y="3105"/>
                    <a:pt x="571" y="3105"/>
                  </a:cubicBezTo>
                  <a:cubicBezTo>
                    <a:pt x="616" y="3082"/>
                    <a:pt x="662" y="3082"/>
                    <a:pt x="708" y="3060"/>
                  </a:cubicBezTo>
                  <a:cubicBezTo>
                    <a:pt x="753" y="3060"/>
                    <a:pt x="799" y="3037"/>
                    <a:pt x="845" y="3037"/>
                  </a:cubicBezTo>
                  <a:cubicBezTo>
                    <a:pt x="890" y="3014"/>
                    <a:pt x="959" y="3014"/>
                    <a:pt x="1004" y="2991"/>
                  </a:cubicBezTo>
                  <a:cubicBezTo>
                    <a:pt x="1119" y="2968"/>
                    <a:pt x="1210" y="2923"/>
                    <a:pt x="1324" y="2877"/>
                  </a:cubicBezTo>
                  <a:lnTo>
                    <a:pt x="1301" y="2877"/>
                  </a:lnTo>
                  <a:cubicBezTo>
                    <a:pt x="1415" y="2831"/>
                    <a:pt x="1552" y="2786"/>
                    <a:pt x="1666" y="2717"/>
                  </a:cubicBezTo>
                  <a:cubicBezTo>
                    <a:pt x="1803" y="2649"/>
                    <a:pt x="1917" y="2580"/>
                    <a:pt x="2032" y="2512"/>
                  </a:cubicBezTo>
                  <a:cubicBezTo>
                    <a:pt x="2146" y="2466"/>
                    <a:pt x="2260" y="2375"/>
                    <a:pt x="2374" y="2306"/>
                  </a:cubicBezTo>
                  <a:cubicBezTo>
                    <a:pt x="2488" y="2238"/>
                    <a:pt x="2602" y="2169"/>
                    <a:pt x="2716" y="2078"/>
                  </a:cubicBezTo>
                  <a:cubicBezTo>
                    <a:pt x="2739" y="2055"/>
                    <a:pt x="2762" y="2032"/>
                    <a:pt x="2785" y="2010"/>
                  </a:cubicBezTo>
                  <a:cubicBezTo>
                    <a:pt x="2808" y="2010"/>
                    <a:pt x="2808" y="2010"/>
                    <a:pt x="2808" y="1987"/>
                  </a:cubicBezTo>
                  <a:cubicBezTo>
                    <a:pt x="2945" y="1895"/>
                    <a:pt x="3082" y="1804"/>
                    <a:pt x="3196" y="1690"/>
                  </a:cubicBezTo>
                  <a:cubicBezTo>
                    <a:pt x="3264" y="1644"/>
                    <a:pt x="3333" y="1576"/>
                    <a:pt x="3401" y="1530"/>
                  </a:cubicBezTo>
                  <a:cubicBezTo>
                    <a:pt x="3470" y="1462"/>
                    <a:pt x="3515" y="1416"/>
                    <a:pt x="3584" y="1370"/>
                  </a:cubicBezTo>
                  <a:cubicBezTo>
                    <a:pt x="3629" y="1302"/>
                    <a:pt x="3698" y="1256"/>
                    <a:pt x="3743" y="1188"/>
                  </a:cubicBezTo>
                  <a:cubicBezTo>
                    <a:pt x="3812" y="1119"/>
                    <a:pt x="3858" y="1051"/>
                    <a:pt x="3926" y="1005"/>
                  </a:cubicBezTo>
                  <a:cubicBezTo>
                    <a:pt x="4040" y="868"/>
                    <a:pt x="4154" y="709"/>
                    <a:pt x="4268" y="549"/>
                  </a:cubicBezTo>
                  <a:cubicBezTo>
                    <a:pt x="4337" y="457"/>
                    <a:pt x="4383" y="366"/>
                    <a:pt x="4451" y="252"/>
                  </a:cubicBezTo>
                  <a:cubicBezTo>
                    <a:pt x="4497" y="184"/>
                    <a:pt x="4474" y="69"/>
                    <a:pt x="4405" y="24"/>
                  </a:cubicBezTo>
                  <a:cubicBezTo>
                    <a:pt x="4360" y="1"/>
                    <a:pt x="4337" y="1"/>
                    <a:pt x="43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15"/>
            <p:cNvSpPr/>
            <p:nvPr/>
          </p:nvSpPr>
          <p:spPr>
            <a:xfrm>
              <a:off x="539500" y="356300"/>
              <a:ext cx="347201" cy="372894"/>
            </a:xfrm>
            <a:custGeom>
              <a:avLst/>
              <a:gdLst/>
              <a:ahLst/>
              <a:cxnLst/>
              <a:rect l="l" t="t" r="r" b="b"/>
              <a:pathLst>
                <a:path w="7716" h="8287" extrusionOk="0">
                  <a:moveTo>
                    <a:pt x="2580" y="184"/>
                  </a:moveTo>
                  <a:cubicBezTo>
                    <a:pt x="2808" y="206"/>
                    <a:pt x="3060" y="252"/>
                    <a:pt x="3311" y="343"/>
                  </a:cubicBezTo>
                  <a:cubicBezTo>
                    <a:pt x="3653" y="480"/>
                    <a:pt x="3995" y="640"/>
                    <a:pt x="4338" y="868"/>
                  </a:cubicBezTo>
                  <a:cubicBezTo>
                    <a:pt x="4794" y="1188"/>
                    <a:pt x="5228" y="1576"/>
                    <a:pt x="5639" y="2055"/>
                  </a:cubicBezTo>
                  <a:lnTo>
                    <a:pt x="5662" y="2055"/>
                  </a:lnTo>
                  <a:cubicBezTo>
                    <a:pt x="6187" y="2649"/>
                    <a:pt x="6643" y="3356"/>
                    <a:pt x="7008" y="4110"/>
                  </a:cubicBezTo>
                  <a:cubicBezTo>
                    <a:pt x="7168" y="4429"/>
                    <a:pt x="7305" y="4749"/>
                    <a:pt x="7419" y="5068"/>
                  </a:cubicBezTo>
                  <a:cubicBezTo>
                    <a:pt x="7465" y="5182"/>
                    <a:pt x="7488" y="5251"/>
                    <a:pt x="7510" y="5342"/>
                  </a:cubicBezTo>
                  <a:lnTo>
                    <a:pt x="7510" y="5365"/>
                  </a:lnTo>
                  <a:cubicBezTo>
                    <a:pt x="7465" y="5411"/>
                    <a:pt x="7419" y="5433"/>
                    <a:pt x="7373" y="5479"/>
                  </a:cubicBezTo>
                  <a:cubicBezTo>
                    <a:pt x="7259" y="5525"/>
                    <a:pt x="7168" y="5570"/>
                    <a:pt x="7077" y="5593"/>
                  </a:cubicBezTo>
                  <a:cubicBezTo>
                    <a:pt x="6985" y="5616"/>
                    <a:pt x="6894" y="5639"/>
                    <a:pt x="6826" y="5639"/>
                  </a:cubicBezTo>
                  <a:lnTo>
                    <a:pt x="6734" y="5639"/>
                  </a:lnTo>
                  <a:lnTo>
                    <a:pt x="6734" y="5616"/>
                  </a:lnTo>
                  <a:cubicBezTo>
                    <a:pt x="6712" y="5502"/>
                    <a:pt x="6689" y="5433"/>
                    <a:pt x="6666" y="5342"/>
                  </a:cubicBezTo>
                  <a:lnTo>
                    <a:pt x="6643" y="5319"/>
                  </a:lnTo>
                  <a:cubicBezTo>
                    <a:pt x="6552" y="5045"/>
                    <a:pt x="6460" y="4749"/>
                    <a:pt x="6324" y="4475"/>
                  </a:cubicBezTo>
                  <a:cubicBezTo>
                    <a:pt x="6095" y="4018"/>
                    <a:pt x="5844" y="3562"/>
                    <a:pt x="5547" y="3174"/>
                  </a:cubicBezTo>
                  <a:cubicBezTo>
                    <a:pt x="5502" y="3219"/>
                    <a:pt x="5456" y="3265"/>
                    <a:pt x="5433" y="3311"/>
                  </a:cubicBezTo>
                  <a:cubicBezTo>
                    <a:pt x="5296" y="3493"/>
                    <a:pt x="5114" y="3676"/>
                    <a:pt x="4908" y="3858"/>
                  </a:cubicBezTo>
                  <a:cubicBezTo>
                    <a:pt x="4589" y="4132"/>
                    <a:pt x="4224" y="4361"/>
                    <a:pt x="3927" y="4543"/>
                  </a:cubicBezTo>
                  <a:cubicBezTo>
                    <a:pt x="3539" y="4794"/>
                    <a:pt x="3174" y="5000"/>
                    <a:pt x="2831" y="5159"/>
                  </a:cubicBezTo>
                  <a:cubicBezTo>
                    <a:pt x="2375" y="5365"/>
                    <a:pt x="1964" y="5502"/>
                    <a:pt x="1576" y="5570"/>
                  </a:cubicBezTo>
                  <a:lnTo>
                    <a:pt x="1485" y="5570"/>
                  </a:lnTo>
                  <a:cubicBezTo>
                    <a:pt x="1462" y="5593"/>
                    <a:pt x="1439" y="5593"/>
                    <a:pt x="1416" y="5593"/>
                  </a:cubicBezTo>
                  <a:cubicBezTo>
                    <a:pt x="1393" y="5593"/>
                    <a:pt x="1370" y="5593"/>
                    <a:pt x="1348" y="5616"/>
                  </a:cubicBezTo>
                  <a:cubicBezTo>
                    <a:pt x="1462" y="5958"/>
                    <a:pt x="1622" y="6324"/>
                    <a:pt x="1827" y="6666"/>
                  </a:cubicBezTo>
                  <a:cubicBezTo>
                    <a:pt x="2032" y="7077"/>
                    <a:pt x="2306" y="7442"/>
                    <a:pt x="2603" y="7784"/>
                  </a:cubicBezTo>
                  <a:cubicBezTo>
                    <a:pt x="2580" y="7807"/>
                    <a:pt x="2557" y="7830"/>
                    <a:pt x="2535" y="7853"/>
                  </a:cubicBezTo>
                  <a:cubicBezTo>
                    <a:pt x="2512" y="7899"/>
                    <a:pt x="2443" y="7944"/>
                    <a:pt x="2375" y="7967"/>
                  </a:cubicBezTo>
                  <a:cubicBezTo>
                    <a:pt x="2306" y="8013"/>
                    <a:pt x="2238" y="8058"/>
                    <a:pt x="2147" y="8081"/>
                  </a:cubicBezTo>
                  <a:cubicBezTo>
                    <a:pt x="2101" y="8104"/>
                    <a:pt x="2032" y="8104"/>
                    <a:pt x="1987" y="8104"/>
                  </a:cubicBezTo>
                  <a:cubicBezTo>
                    <a:pt x="1644" y="7625"/>
                    <a:pt x="1325" y="7122"/>
                    <a:pt x="1074" y="6597"/>
                  </a:cubicBezTo>
                  <a:lnTo>
                    <a:pt x="1051" y="6575"/>
                  </a:lnTo>
                  <a:cubicBezTo>
                    <a:pt x="709" y="5844"/>
                    <a:pt x="457" y="5091"/>
                    <a:pt x="298" y="4361"/>
                  </a:cubicBezTo>
                  <a:cubicBezTo>
                    <a:pt x="206" y="3790"/>
                    <a:pt x="161" y="3242"/>
                    <a:pt x="206" y="2717"/>
                  </a:cubicBezTo>
                  <a:cubicBezTo>
                    <a:pt x="229" y="2352"/>
                    <a:pt x="298" y="2010"/>
                    <a:pt x="412" y="1690"/>
                  </a:cubicBezTo>
                  <a:cubicBezTo>
                    <a:pt x="480" y="1462"/>
                    <a:pt x="594" y="1234"/>
                    <a:pt x="709" y="1051"/>
                  </a:cubicBezTo>
                  <a:cubicBezTo>
                    <a:pt x="823" y="914"/>
                    <a:pt x="937" y="754"/>
                    <a:pt x="1074" y="640"/>
                  </a:cubicBezTo>
                  <a:cubicBezTo>
                    <a:pt x="1211" y="526"/>
                    <a:pt x="1348" y="435"/>
                    <a:pt x="1485" y="366"/>
                  </a:cubicBezTo>
                  <a:cubicBezTo>
                    <a:pt x="1644" y="298"/>
                    <a:pt x="1804" y="252"/>
                    <a:pt x="1987" y="206"/>
                  </a:cubicBezTo>
                  <a:cubicBezTo>
                    <a:pt x="2101" y="184"/>
                    <a:pt x="2238" y="184"/>
                    <a:pt x="2375" y="184"/>
                  </a:cubicBezTo>
                  <a:close/>
                  <a:moveTo>
                    <a:pt x="2375" y="1"/>
                  </a:moveTo>
                  <a:cubicBezTo>
                    <a:pt x="2055" y="1"/>
                    <a:pt x="1736" y="69"/>
                    <a:pt x="1462" y="184"/>
                  </a:cubicBezTo>
                  <a:cubicBezTo>
                    <a:pt x="1370" y="229"/>
                    <a:pt x="1256" y="298"/>
                    <a:pt x="1165" y="366"/>
                  </a:cubicBezTo>
                  <a:cubicBezTo>
                    <a:pt x="1074" y="412"/>
                    <a:pt x="960" y="503"/>
                    <a:pt x="868" y="594"/>
                  </a:cubicBezTo>
                  <a:cubicBezTo>
                    <a:pt x="709" y="754"/>
                    <a:pt x="549" y="960"/>
                    <a:pt x="435" y="1188"/>
                  </a:cubicBezTo>
                  <a:cubicBezTo>
                    <a:pt x="320" y="1393"/>
                    <a:pt x="229" y="1622"/>
                    <a:pt x="161" y="1895"/>
                  </a:cubicBezTo>
                  <a:cubicBezTo>
                    <a:pt x="92" y="2124"/>
                    <a:pt x="47" y="2375"/>
                    <a:pt x="24" y="2649"/>
                  </a:cubicBezTo>
                  <a:cubicBezTo>
                    <a:pt x="1" y="3105"/>
                    <a:pt x="1" y="3585"/>
                    <a:pt x="92" y="4087"/>
                  </a:cubicBezTo>
                  <a:cubicBezTo>
                    <a:pt x="161" y="4589"/>
                    <a:pt x="275" y="5091"/>
                    <a:pt x="457" y="5593"/>
                  </a:cubicBezTo>
                  <a:cubicBezTo>
                    <a:pt x="617" y="6050"/>
                    <a:pt x="800" y="6506"/>
                    <a:pt x="1051" y="6940"/>
                  </a:cubicBezTo>
                  <a:cubicBezTo>
                    <a:pt x="1256" y="7351"/>
                    <a:pt x="1507" y="7762"/>
                    <a:pt x="1781" y="8127"/>
                  </a:cubicBezTo>
                  <a:lnTo>
                    <a:pt x="1850" y="8241"/>
                  </a:lnTo>
                  <a:cubicBezTo>
                    <a:pt x="1873" y="8264"/>
                    <a:pt x="1895" y="8264"/>
                    <a:pt x="1918" y="8264"/>
                  </a:cubicBezTo>
                  <a:cubicBezTo>
                    <a:pt x="1941" y="8287"/>
                    <a:pt x="1964" y="8287"/>
                    <a:pt x="1987" y="8287"/>
                  </a:cubicBezTo>
                  <a:cubicBezTo>
                    <a:pt x="2124" y="8287"/>
                    <a:pt x="2283" y="8241"/>
                    <a:pt x="2443" y="8150"/>
                  </a:cubicBezTo>
                  <a:cubicBezTo>
                    <a:pt x="2512" y="8127"/>
                    <a:pt x="2580" y="8058"/>
                    <a:pt x="2649" y="8013"/>
                  </a:cubicBezTo>
                  <a:cubicBezTo>
                    <a:pt x="2694" y="7967"/>
                    <a:pt x="2763" y="7899"/>
                    <a:pt x="2786" y="7830"/>
                  </a:cubicBezTo>
                  <a:cubicBezTo>
                    <a:pt x="2808" y="7807"/>
                    <a:pt x="2808" y="7784"/>
                    <a:pt x="2786" y="7762"/>
                  </a:cubicBezTo>
                  <a:cubicBezTo>
                    <a:pt x="2786" y="7739"/>
                    <a:pt x="2786" y="7739"/>
                    <a:pt x="2786" y="7739"/>
                  </a:cubicBezTo>
                  <a:cubicBezTo>
                    <a:pt x="2398" y="7282"/>
                    <a:pt x="2078" y="6803"/>
                    <a:pt x="1804" y="6255"/>
                  </a:cubicBezTo>
                  <a:cubicBezTo>
                    <a:pt x="1713" y="6073"/>
                    <a:pt x="1644" y="5913"/>
                    <a:pt x="1576" y="5753"/>
                  </a:cubicBezTo>
                  <a:cubicBezTo>
                    <a:pt x="1736" y="5730"/>
                    <a:pt x="1895" y="5684"/>
                    <a:pt x="2078" y="5639"/>
                  </a:cubicBezTo>
                  <a:cubicBezTo>
                    <a:pt x="2238" y="5593"/>
                    <a:pt x="2443" y="5525"/>
                    <a:pt x="2649" y="5433"/>
                  </a:cubicBezTo>
                  <a:cubicBezTo>
                    <a:pt x="2991" y="5296"/>
                    <a:pt x="3356" y="5091"/>
                    <a:pt x="3767" y="4863"/>
                  </a:cubicBezTo>
                  <a:cubicBezTo>
                    <a:pt x="3904" y="4771"/>
                    <a:pt x="4064" y="4680"/>
                    <a:pt x="4246" y="4566"/>
                  </a:cubicBezTo>
                  <a:cubicBezTo>
                    <a:pt x="4429" y="4452"/>
                    <a:pt x="4589" y="4338"/>
                    <a:pt x="4726" y="4224"/>
                  </a:cubicBezTo>
                  <a:cubicBezTo>
                    <a:pt x="5068" y="3973"/>
                    <a:pt x="5342" y="3722"/>
                    <a:pt x="5547" y="3470"/>
                  </a:cubicBezTo>
                  <a:cubicBezTo>
                    <a:pt x="5753" y="3767"/>
                    <a:pt x="5936" y="4110"/>
                    <a:pt x="6118" y="4452"/>
                  </a:cubicBezTo>
                  <a:lnTo>
                    <a:pt x="6141" y="4498"/>
                  </a:lnTo>
                  <a:lnTo>
                    <a:pt x="6164" y="4543"/>
                  </a:lnTo>
                  <a:cubicBezTo>
                    <a:pt x="6278" y="4817"/>
                    <a:pt x="6392" y="5091"/>
                    <a:pt x="6483" y="5388"/>
                  </a:cubicBezTo>
                  <a:cubicBezTo>
                    <a:pt x="6506" y="5479"/>
                    <a:pt x="6529" y="5548"/>
                    <a:pt x="6552" y="5639"/>
                  </a:cubicBezTo>
                  <a:lnTo>
                    <a:pt x="6575" y="5662"/>
                  </a:lnTo>
                  <a:lnTo>
                    <a:pt x="6575" y="5684"/>
                  </a:lnTo>
                  <a:lnTo>
                    <a:pt x="6575" y="5730"/>
                  </a:lnTo>
                  <a:cubicBezTo>
                    <a:pt x="6597" y="5753"/>
                    <a:pt x="6620" y="5776"/>
                    <a:pt x="6643" y="5799"/>
                  </a:cubicBezTo>
                  <a:lnTo>
                    <a:pt x="6689" y="5799"/>
                  </a:lnTo>
                  <a:cubicBezTo>
                    <a:pt x="6734" y="5799"/>
                    <a:pt x="6780" y="5821"/>
                    <a:pt x="6826" y="5821"/>
                  </a:cubicBezTo>
                  <a:cubicBezTo>
                    <a:pt x="6940" y="5821"/>
                    <a:pt x="7054" y="5799"/>
                    <a:pt x="7191" y="5753"/>
                  </a:cubicBezTo>
                  <a:cubicBezTo>
                    <a:pt x="7282" y="5707"/>
                    <a:pt x="7351" y="5684"/>
                    <a:pt x="7442" y="5639"/>
                  </a:cubicBezTo>
                  <a:cubicBezTo>
                    <a:pt x="7533" y="5593"/>
                    <a:pt x="7602" y="5548"/>
                    <a:pt x="7670" y="5479"/>
                  </a:cubicBezTo>
                  <a:cubicBezTo>
                    <a:pt x="7693" y="5456"/>
                    <a:pt x="7716" y="5411"/>
                    <a:pt x="7716" y="5365"/>
                  </a:cubicBezTo>
                  <a:lnTo>
                    <a:pt x="7693" y="5365"/>
                  </a:lnTo>
                  <a:lnTo>
                    <a:pt x="7693" y="5342"/>
                  </a:lnTo>
                  <a:lnTo>
                    <a:pt x="7670" y="5296"/>
                  </a:lnTo>
                  <a:cubicBezTo>
                    <a:pt x="7647" y="5205"/>
                    <a:pt x="7625" y="5137"/>
                    <a:pt x="7602" y="5045"/>
                  </a:cubicBezTo>
                  <a:cubicBezTo>
                    <a:pt x="7305" y="4246"/>
                    <a:pt x="6917" y="3470"/>
                    <a:pt x="6438" y="2763"/>
                  </a:cubicBezTo>
                  <a:cubicBezTo>
                    <a:pt x="6164" y="2352"/>
                    <a:pt x="5844" y="1964"/>
                    <a:pt x="5502" y="1622"/>
                  </a:cubicBezTo>
                  <a:cubicBezTo>
                    <a:pt x="5137" y="1234"/>
                    <a:pt x="4749" y="914"/>
                    <a:pt x="4338" y="663"/>
                  </a:cubicBezTo>
                  <a:cubicBezTo>
                    <a:pt x="3858" y="366"/>
                    <a:pt x="3151" y="1"/>
                    <a:pt x="2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15"/>
            <p:cNvSpPr/>
            <p:nvPr/>
          </p:nvSpPr>
          <p:spPr>
            <a:xfrm>
              <a:off x="583687" y="418982"/>
              <a:ext cx="189034" cy="168471"/>
            </a:xfrm>
            <a:custGeom>
              <a:avLst/>
              <a:gdLst/>
              <a:ahLst/>
              <a:cxnLst/>
              <a:rect l="l" t="t" r="r" b="b"/>
              <a:pathLst>
                <a:path w="4201" h="3744" extrusionOk="0">
                  <a:moveTo>
                    <a:pt x="1895" y="183"/>
                  </a:moveTo>
                  <a:cubicBezTo>
                    <a:pt x="2078" y="206"/>
                    <a:pt x="2237" y="251"/>
                    <a:pt x="2420" y="297"/>
                  </a:cubicBezTo>
                  <a:cubicBezTo>
                    <a:pt x="2671" y="388"/>
                    <a:pt x="2922" y="525"/>
                    <a:pt x="3196" y="685"/>
                  </a:cubicBezTo>
                  <a:lnTo>
                    <a:pt x="3173" y="685"/>
                  </a:lnTo>
                  <a:cubicBezTo>
                    <a:pt x="3470" y="891"/>
                    <a:pt x="3721" y="1119"/>
                    <a:pt x="3972" y="1370"/>
                  </a:cubicBezTo>
                  <a:cubicBezTo>
                    <a:pt x="3789" y="1598"/>
                    <a:pt x="3584" y="1804"/>
                    <a:pt x="3356" y="1986"/>
                  </a:cubicBezTo>
                  <a:cubicBezTo>
                    <a:pt x="2876" y="2397"/>
                    <a:pt x="2283" y="2739"/>
                    <a:pt x="1644" y="3059"/>
                  </a:cubicBezTo>
                  <a:cubicBezTo>
                    <a:pt x="1210" y="3242"/>
                    <a:pt x="776" y="3401"/>
                    <a:pt x="320" y="3538"/>
                  </a:cubicBezTo>
                  <a:cubicBezTo>
                    <a:pt x="320" y="3424"/>
                    <a:pt x="297" y="3333"/>
                    <a:pt x="274" y="3242"/>
                  </a:cubicBezTo>
                  <a:cubicBezTo>
                    <a:pt x="183" y="2808"/>
                    <a:pt x="160" y="2420"/>
                    <a:pt x="183" y="2032"/>
                  </a:cubicBezTo>
                  <a:cubicBezTo>
                    <a:pt x="206" y="1758"/>
                    <a:pt x="251" y="1507"/>
                    <a:pt x="320" y="1279"/>
                  </a:cubicBezTo>
                  <a:cubicBezTo>
                    <a:pt x="388" y="1119"/>
                    <a:pt x="457" y="959"/>
                    <a:pt x="548" y="822"/>
                  </a:cubicBezTo>
                  <a:cubicBezTo>
                    <a:pt x="640" y="708"/>
                    <a:pt x="731" y="594"/>
                    <a:pt x="822" y="502"/>
                  </a:cubicBezTo>
                  <a:cubicBezTo>
                    <a:pt x="913" y="434"/>
                    <a:pt x="1005" y="366"/>
                    <a:pt x="1119" y="320"/>
                  </a:cubicBezTo>
                  <a:cubicBezTo>
                    <a:pt x="1210" y="274"/>
                    <a:pt x="1324" y="229"/>
                    <a:pt x="1438" y="206"/>
                  </a:cubicBezTo>
                  <a:cubicBezTo>
                    <a:pt x="1553" y="183"/>
                    <a:pt x="1644" y="183"/>
                    <a:pt x="1758" y="183"/>
                  </a:cubicBezTo>
                  <a:close/>
                  <a:moveTo>
                    <a:pt x="1758" y="0"/>
                  </a:moveTo>
                  <a:cubicBezTo>
                    <a:pt x="1575" y="0"/>
                    <a:pt x="1393" y="23"/>
                    <a:pt x="1210" y="92"/>
                  </a:cubicBezTo>
                  <a:cubicBezTo>
                    <a:pt x="1119" y="114"/>
                    <a:pt x="1028" y="160"/>
                    <a:pt x="936" y="206"/>
                  </a:cubicBezTo>
                  <a:cubicBezTo>
                    <a:pt x="845" y="274"/>
                    <a:pt x="754" y="343"/>
                    <a:pt x="662" y="434"/>
                  </a:cubicBezTo>
                  <a:cubicBezTo>
                    <a:pt x="503" y="571"/>
                    <a:pt x="366" y="754"/>
                    <a:pt x="251" y="1005"/>
                  </a:cubicBezTo>
                  <a:cubicBezTo>
                    <a:pt x="160" y="1187"/>
                    <a:pt x="92" y="1393"/>
                    <a:pt x="46" y="1644"/>
                  </a:cubicBezTo>
                  <a:cubicBezTo>
                    <a:pt x="0" y="1872"/>
                    <a:pt x="0" y="2123"/>
                    <a:pt x="0" y="2397"/>
                  </a:cubicBezTo>
                  <a:cubicBezTo>
                    <a:pt x="0" y="2648"/>
                    <a:pt x="23" y="2899"/>
                    <a:pt x="69" y="3173"/>
                  </a:cubicBezTo>
                  <a:cubicBezTo>
                    <a:pt x="115" y="3356"/>
                    <a:pt x="160" y="3538"/>
                    <a:pt x="206" y="3744"/>
                  </a:cubicBezTo>
                  <a:cubicBezTo>
                    <a:pt x="274" y="3721"/>
                    <a:pt x="320" y="3721"/>
                    <a:pt x="388" y="3698"/>
                  </a:cubicBezTo>
                  <a:cubicBezTo>
                    <a:pt x="1096" y="3493"/>
                    <a:pt x="1781" y="3219"/>
                    <a:pt x="2420" y="2853"/>
                  </a:cubicBezTo>
                  <a:cubicBezTo>
                    <a:pt x="2739" y="2648"/>
                    <a:pt x="3059" y="2443"/>
                    <a:pt x="3356" y="2214"/>
                  </a:cubicBezTo>
                  <a:cubicBezTo>
                    <a:pt x="3630" y="1986"/>
                    <a:pt x="3881" y="1758"/>
                    <a:pt x="4109" y="1507"/>
                  </a:cubicBezTo>
                  <a:lnTo>
                    <a:pt x="4155" y="1438"/>
                  </a:lnTo>
                  <a:lnTo>
                    <a:pt x="4200" y="1370"/>
                  </a:lnTo>
                  <a:cubicBezTo>
                    <a:pt x="4063" y="1210"/>
                    <a:pt x="3904" y="1027"/>
                    <a:pt x="3721" y="891"/>
                  </a:cubicBezTo>
                  <a:cubicBezTo>
                    <a:pt x="3561" y="731"/>
                    <a:pt x="3379" y="594"/>
                    <a:pt x="3173" y="480"/>
                  </a:cubicBezTo>
                  <a:cubicBezTo>
                    <a:pt x="2991" y="343"/>
                    <a:pt x="2785" y="251"/>
                    <a:pt x="2557" y="160"/>
                  </a:cubicBezTo>
                  <a:cubicBezTo>
                    <a:pt x="2351" y="69"/>
                    <a:pt x="2123" y="23"/>
                    <a:pt x="1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6" name="Google Shape;3506;p15"/>
          <p:cNvGrpSpPr/>
          <p:nvPr/>
        </p:nvGrpSpPr>
        <p:grpSpPr>
          <a:xfrm rot="-672145" flipH="1">
            <a:off x="298820" y="330829"/>
            <a:ext cx="329643" cy="423839"/>
            <a:chOff x="3526675" y="707075"/>
            <a:chExt cx="187750" cy="241400"/>
          </a:xfrm>
        </p:grpSpPr>
        <p:sp>
          <p:nvSpPr>
            <p:cNvPr id="3507" name="Google Shape;3507;p15"/>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15"/>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15"/>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0" name="Google Shape;3510;p15"/>
          <p:cNvGrpSpPr/>
          <p:nvPr/>
        </p:nvGrpSpPr>
        <p:grpSpPr>
          <a:xfrm rot="-9361521">
            <a:off x="8414739" y="4445404"/>
            <a:ext cx="465086" cy="510640"/>
            <a:chOff x="818450" y="719950"/>
            <a:chExt cx="162075" cy="177950"/>
          </a:xfrm>
        </p:grpSpPr>
        <p:sp>
          <p:nvSpPr>
            <p:cNvPr id="3511" name="Google Shape;3511;p15"/>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15"/>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15"/>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14" name="Google Shape;3514;p15"/>
          <p:cNvSpPr/>
          <p:nvPr/>
        </p:nvSpPr>
        <p:spPr>
          <a:xfrm>
            <a:off x="247436" y="1957638"/>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15"/>
          <p:cNvSpPr/>
          <p:nvPr/>
        </p:nvSpPr>
        <p:spPr>
          <a:xfrm rot="-1307707">
            <a:off x="3228978" y="4688294"/>
            <a:ext cx="339522" cy="110637"/>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15"/>
          <p:cNvSpPr/>
          <p:nvPr/>
        </p:nvSpPr>
        <p:spPr>
          <a:xfrm>
            <a:off x="5401054" y="130897"/>
            <a:ext cx="339523" cy="110637"/>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15"/>
          <p:cNvSpPr/>
          <p:nvPr/>
        </p:nvSpPr>
        <p:spPr>
          <a:xfrm>
            <a:off x="3017322" y="381373"/>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15"/>
          <p:cNvSpPr/>
          <p:nvPr/>
        </p:nvSpPr>
        <p:spPr>
          <a:xfrm>
            <a:off x="5344811" y="4513188"/>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15"/>
          <p:cNvSpPr/>
          <p:nvPr/>
        </p:nvSpPr>
        <p:spPr>
          <a:xfrm>
            <a:off x="6990622" y="4430148"/>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15"/>
          <p:cNvSpPr txBox="1">
            <a:spLocks noGrp="1"/>
          </p:cNvSpPr>
          <p:nvPr>
            <p:ph type="title"/>
          </p:nvPr>
        </p:nvSpPr>
        <p:spPr>
          <a:xfrm>
            <a:off x="5344800" y="1492250"/>
            <a:ext cx="3086100" cy="103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r>
              <a:rPr lang="en-US"/>
              <a:t>Click to edit Master title style</a:t>
            </a:r>
            <a:endParaRPr/>
          </a:p>
        </p:txBody>
      </p:sp>
      <p:sp>
        <p:nvSpPr>
          <p:cNvPr id="3521" name="Google Shape;3521;p15"/>
          <p:cNvSpPr txBox="1">
            <a:spLocks noGrp="1"/>
          </p:cNvSpPr>
          <p:nvPr>
            <p:ph type="subTitle" idx="1"/>
          </p:nvPr>
        </p:nvSpPr>
        <p:spPr>
          <a:xfrm>
            <a:off x="5344800" y="2529850"/>
            <a:ext cx="3086100" cy="1121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r>
              <a:rPr lang="en-US"/>
              <a:t>Click to edit Master subtitle style</a:t>
            </a:r>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3702"/>
        <p:cNvGrpSpPr/>
        <p:nvPr/>
      </p:nvGrpSpPr>
      <p:grpSpPr>
        <a:xfrm>
          <a:off x="0" y="0"/>
          <a:ext cx="0" cy="0"/>
          <a:chOff x="0" y="0"/>
          <a:chExt cx="0" cy="0"/>
        </a:xfrm>
      </p:grpSpPr>
      <p:sp>
        <p:nvSpPr>
          <p:cNvPr id="3703" name="Google Shape;3703;p17"/>
          <p:cNvSpPr/>
          <p:nvPr/>
        </p:nvSpPr>
        <p:spPr>
          <a:xfrm rot="10800000" flipH="1">
            <a:off x="7308099" y="-592859"/>
            <a:ext cx="2245600" cy="2648475"/>
          </a:xfrm>
          <a:custGeom>
            <a:avLst/>
            <a:gdLst/>
            <a:ahLst/>
            <a:cxnLst/>
            <a:rect l="l" t="t" r="r" b="b"/>
            <a:pathLst>
              <a:path w="89824" h="105939" extrusionOk="0">
                <a:moveTo>
                  <a:pt x="3695" y="96234"/>
                </a:moveTo>
                <a:cubicBezTo>
                  <a:pt x="-7534" y="92223"/>
                  <a:pt x="10380" y="79657"/>
                  <a:pt x="16529" y="74577"/>
                </a:cubicBezTo>
                <a:cubicBezTo>
                  <a:pt x="22679" y="69497"/>
                  <a:pt x="36047" y="71369"/>
                  <a:pt x="40592" y="65754"/>
                </a:cubicBezTo>
                <a:cubicBezTo>
                  <a:pt x="45137" y="60139"/>
                  <a:pt x="39790" y="46637"/>
                  <a:pt x="43800" y="40889"/>
                </a:cubicBezTo>
                <a:cubicBezTo>
                  <a:pt x="47811" y="35141"/>
                  <a:pt x="58372" y="37681"/>
                  <a:pt x="64655" y="31264"/>
                </a:cubicBezTo>
                <a:cubicBezTo>
                  <a:pt x="70938" y="24847"/>
                  <a:pt x="78291" y="-8841"/>
                  <a:pt x="81499" y="2388"/>
                </a:cubicBezTo>
                <a:cubicBezTo>
                  <a:pt x="84707" y="13618"/>
                  <a:pt x="96872" y="83000"/>
                  <a:pt x="83905" y="98641"/>
                </a:cubicBezTo>
                <a:cubicBezTo>
                  <a:pt x="70938" y="114282"/>
                  <a:pt x="14924" y="100245"/>
                  <a:pt x="3695" y="96234"/>
                </a:cubicBezTo>
                <a:close/>
              </a:path>
            </a:pathLst>
          </a:custGeom>
          <a:solidFill>
            <a:schemeClr val="accent4"/>
          </a:solidFill>
          <a:ln>
            <a:noFill/>
          </a:ln>
        </p:spPr>
      </p:sp>
      <p:sp>
        <p:nvSpPr>
          <p:cNvPr id="3704" name="Google Shape;3704;p17"/>
          <p:cNvSpPr/>
          <p:nvPr/>
        </p:nvSpPr>
        <p:spPr>
          <a:xfrm rot="10800000" flipH="1">
            <a:off x="-837200" y="3413587"/>
            <a:ext cx="2787825" cy="2634975"/>
          </a:xfrm>
          <a:custGeom>
            <a:avLst/>
            <a:gdLst/>
            <a:ahLst/>
            <a:cxnLst/>
            <a:rect l="l" t="t" r="r" b="b"/>
            <a:pathLst>
              <a:path w="111513" h="105399" extrusionOk="0">
                <a:moveTo>
                  <a:pt x="4178" y="101700"/>
                </a:moveTo>
                <a:cubicBezTo>
                  <a:pt x="6451" y="114400"/>
                  <a:pt x="16878" y="89535"/>
                  <a:pt x="24231" y="85658"/>
                </a:cubicBezTo>
                <a:cubicBezTo>
                  <a:pt x="31584" y="81781"/>
                  <a:pt x="43080" y="83385"/>
                  <a:pt x="48294" y="78439"/>
                </a:cubicBezTo>
                <a:cubicBezTo>
                  <a:pt x="53508" y="73493"/>
                  <a:pt x="49364" y="61595"/>
                  <a:pt x="55513" y="55980"/>
                </a:cubicBezTo>
                <a:cubicBezTo>
                  <a:pt x="61663" y="50365"/>
                  <a:pt x="79309" y="50232"/>
                  <a:pt x="85191" y="44751"/>
                </a:cubicBezTo>
                <a:cubicBezTo>
                  <a:pt x="91073" y="39270"/>
                  <a:pt x="87062" y="29778"/>
                  <a:pt x="90805" y="23094"/>
                </a:cubicBezTo>
                <a:cubicBezTo>
                  <a:pt x="94548" y="16410"/>
                  <a:pt x="121017" y="6919"/>
                  <a:pt x="107649" y="4646"/>
                </a:cubicBezTo>
                <a:cubicBezTo>
                  <a:pt x="94281" y="2373"/>
                  <a:pt x="27840" y="-6718"/>
                  <a:pt x="10595" y="9458"/>
                </a:cubicBezTo>
                <a:cubicBezTo>
                  <a:pt x="-6650" y="25634"/>
                  <a:pt x="1905" y="89000"/>
                  <a:pt x="4178" y="101700"/>
                </a:cubicBezTo>
                <a:close/>
              </a:path>
            </a:pathLst>
          </a:custGeom>
          <a:solidFill>
            <a:schemeClr val="lt2"/>
          </a:solidFill>
          <a:ln>
            <a:noFill/>
          </a:ln>
        </p:spPr>
      </p:sp>
      <p:pic>
        <p:nvPicPr>
          <p:cNvPr id="3705" name="Google Shape;3705;p17"/>
          <p:cNvPicPr preferRelativeResize="0"/>
          <p:nvPr/>
        </p:nvPicPr>
        <p:blipFill>
          <a:blip r:embed="rId2">
            <a:alphaModFix/>
          </a:blip>
          <a:stretch>
            <a:fillRect/>
          </a:stretch>
        </p:blipFill>
        <p:spPr>
          <a:xfrm>
            <a:off x="0" y="0"/>
            <a:ext cx="9144000" cy="5143500"/>
          </a:xfrm>
          <a:prstGeom prst="rect">
            <a:avLst/>
          </a:prstGeom>
          <a:noFill/>
          <a:ln>
            <a:noFill/>
          </a:ln>
        </p:spPr>
      </p:pic>
      <p:grpSp>
        <p:nvGrpSpPr>
          <p:cNvPr id="3706" name="Google Shape;3706;p17"/>
          <p:cNvGrpSpPr/>
          <p:nvPr/>
        </p:nvGrpSpPr>
        <p:grpSpPr>
          <a:xfrm rot="8949076">
            <a:off x="229543" y="3423785"/>
            <a:ext cx="201708" cy="313098"/>
            <a:chOff x="1036425" y="2562175"/>
            <a:chExt cx="119850" cy="186050"/>
          </a:xfrm>
        </p:grpSpPr>
        <p:sp>
          <p:nvSpPr>
            <p:cNvPr id="3707" name="Google Shape;3707;p17"/>
            <p:cNvSpPr/>
            <p:nvPr/>
          </p:nvSpPr>
          <p:spPr>
            <a:xfrm>
              <a:off x="1036425" y="2562175"/>
              <a:ext cx="119850" cy="111300"/>
            </a:xfrm>
            <a:custGeom>
              <a:avLst/>
              <a:gdLst/>
              <a:ahLst/>
              <a:cxnLst/>
              <a:rect l="l" t="t" r="r" b="b"/>
              <a:pathLst>
                <a:path w="4794" h="4452" extrusionOk="0">
                  <a:moveTo>
                    <a:pt x="4634" y="1"/>
                  </a:moveTo>
                  <a:cubicBezTo>
                    <a:pt x="4634" y="1"/>
                    <a:pt x="4611" y="1"/>
                    <a:pt x="4588" y="24"/>
                  </a:cubicBezTo>
                  <a:cubicBezTo>
                    <a:pt x="4064" y="298"/>
                    <a:pt x="3607" y="572"/>
                    <a:pt x="3173" y="845"/>
                  </a:cubicBezTo>
                  <a:lnTo>
                    <a:pt x="2671" y="1165"/>
                  </a:lnTo>
                  <a:cubicBezTo>
                    <a:pt x="2101" y="1530"/>
                    <a:pt x="1667" y="1827"/>
                    <a:pt x="1302" y="2124"/>
                  </a:cubicBezTo>
                  <a:cubicBezTo>
                    <a:pt x="1028" y="2329"/>
                    <a:pt x="822" y="2535"/>
                    <a:pt x="617" y="2717"/>
                  </a:cubicBezTo>
                  <a:cubicBezTo>
                    <a:pt x="526" y="2808"/>
                    <a:pt x="434" y="2923"/>
                    <a:pt x="366" y="3014"/>
                  </a:cubicBezTo>
                  <a:cubicBezTo>
                    <a:pt x="275" y="3105"/>
                    <a:pt x="206" y="3196"/>
                    <a:pt x="160" y="3311"/>
                  </a:cubicBezTo>
                  <a:cubicBezTo>
                    <a:pt x="46" y="3516"/>
                    <a:pt x="1" y="3699"/>
                    <a:pt x="23" y="3858"/>
                  </a:cubicBezTo>
                  <a:cubicBezTo>
                    <a:pt x="69" y="4041"/>
                    <a:pt x="183" y="4201"/>
                    <a:pt x="389" y="4315"/>
                  </a:cubicBezTo>
                  <a:cubicBezTo>
                    <a:pt x="457" y="4383"/>
                    <a:pt x="548" y="4406"/>
                    <a:pt x="663" y="4429"/>
                  </a:cubicBezTo>
                  <a:cubicBezTo>
                    <a:pt x="731" y="4452"/>
                    <a:pt x="799" y="4452"/>
                    <a:pt x="868" y="4452"/>
                  </a:cubicBezTo>
                  <a:lnTo>
                    <a:pt x="959" y="4452"/>
                  </a:lnTo>
                  <a:cubicBezTo>
                    <a:pt x="1142" y="4429"/>
                    <a:pt x="1324" y="4361"/>
                    <a:pt x="1530" y="4246"/>
                  </a:cubicBezTo>
                  <a:cubicBezTo>
                    <a:pt x="1735" y="4155"/>
                    <a:pt x="1918" y="3995"/>
                    <a:pt x="2146" y="3790"/>
                  </a:cubicBezTo>
                  <a:cubicBezTo>
                    <a:pt x="2329" y="3630"/>
                    <a:pt x="2511" y="3425"/>
                    <a:pt x="2740" y="3174"/>
                  </a:cubicBezTo>
                  <a:cubicBezTo>
                    <a:pt x="3082" y="2763"/>
                    <a:pt x="3424" y="2306"/>
                    <a:pt x="3812" y="1713"/>
                  </a:cubicBezTo>
                  <a:cubicBezTo>
                    <a:pt x="4064" y="1348"/>
                    <a:pt x="4292" y="960"/>
                    <a:pt x="4588" y="480"/>
                  </a:cubicBezTo>
                  <a:lnTo>
                    <a:pt x="4657" y="343"/>
                  </a:lnTo>
                  <a:lnTo>
                    <a:pt x="4703" y="252"/>
                  </a:lnTo>
                  <a:lnTo>
                    <a:pt x="4748" y="161"/>
                  </a:lnTo>
                  <a:cubicBezTo>
                    <a:pt x="4794" y="115"/>
                    <a:pt x="4771" y="69"/>
                    <a:pt x="4725" y="47"/>
                  </a:cubicBezTo>
                  <a:cubicBezTo>
                    <a:pt x="4725" y="24"/>
                    <a:pt x="4703" y="24"/>
                    <a:pt x="4703" y="24"/>
                  </a:cubicBezTo>
                  <a:cubicBezTo>
                    <a:pt x="4680" y="24"/>
                    <a:pt x="4657" y="1"/>
                    <a:pt x="4634"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17"/>
            <p:cNvSpPr/>
            <p:nvPr/>
          </p:nvSpPr>
          <p:spPr>
            <a:xfrm>
              <a:off x="1095200" y="2640925"/>
              <a:ext cx="51375" cy="107300"/>
            </a:xfrm>
            <a:custGeom>
              <a:avLst/>
              <a:gdLst/>
              <a:ahLst/>
              <a:cxnLst/>
              <a:rect l="l" t="t" r="r" b="b"/>
              <a:pathLst>
                <a:path w="2055" h="4292" extrusionOk="0">
                  <a:moveTo>
                    <a:pt x="1918" y="1"/>
                  </a:moveTo>
                  <a:cubicBezTo>
                    <a:pt x="1895" y="24"/>
                    <a:pt x="1895" y="24"/>
                    <a:pt x="1895" y="46"/>
                  </a:cubicBezTo>
                  <a:cubicBezTo>
                    <a:pt x="1849" y="46"/>
                    <a:pt x="1827" y="69"/>
                    <a:pt x="1827" y="92"/>
                  </a:cubicBezTo>
                  <a:cubicBezTo>
                    <a:pt x="1781" y="138"/>
                    <a:pt x="1758" y="183"/>
                    <a:pt x="1735" y="229"/>
                  </a:cubicBezTo>
                  <a:cubicBezTo>
                    <a:pt x="1598" y="457"/>
                    <a:pt x="1439" y="663"/>
                    <a:pt x="1302" y="868"/>
                  </a:cubicBezTo>
                  <a:lnTo>
                    <a:pt x="1279" y="914"/>
                  </a:lnTo>
                  <a:cubicBezTo>
                    <a:pt x="1096" y="1165"/>
                    <a:pt x="936" y="1393"/>
                    <a:pt x="822" y="1599"/>
                  </a:cubicBezTo>
                  <a:cubicBezTo>
                    <a:pt x="617" y="1895"/>
                    <a:pt x="480" y="2146"/>
                    <a:pt x="343" y="2420"/>
                  </a:cubicBezTo>
                  <a:cubicBezTo>
                    <a:pt x="183" y="2717"/>
                    <a:pt x="92" y="2991"/>
                    <a:pt x="46" y="3242"/>
                  </a:cubicBezTo>
                  <a:cubicBezTo>
                    <a:pt x="1" y="3356"/>
                    <a:pt x="1" y="3493"/>
                    <a:pt x="1" y="3607"/>
                  </a:cubicBezTo>
                  <a:cubicBezTo>
                    <a:pt x="1" y="3721"/>
                    <a:pt x="23" y="3813"/>
                    <a:pt x="69" y="3904"/>
                  </a:cubicBezTo>
                  <a:cubicBezTo>
                    <a:pt x="115" y="3995"/>
                    <a:pt x="183" y="4087"/>
                    <a:pt x="275" y="4155"/>
                  </a:cubicBezTo>
                  <a:cubicBezTo>
                    <a:pt x="343" y="4201"/>
                    <a:pt x="434" y="4246"/>
                    <a:pt x="526" y="4269"/>
                  </a:cubicBezTo>
                  <a:cubicBezTo>
                    <a:pt x="571" y="4269"/>
                    <a:pt x="617" y="4292"/>
                    <a:pt x="640" y="4292"/>
                  </a:cubicBezTo>
                  <a:cubicBezTo>
                    <a:pt x="685" y="4292"/>
                    <a:pt x="731" y="4269"/>
                    <a:pt x="777" y="4269"/>
                  </a:cubicBezTo>
                  <a:cubicBezTo>
                    <a:pt x="845" y="4246"/>
                    <a:pt x="914" y="4223"/>
                    <a:pt x="982" y="4178"/>
                  </a:cubicBezTo>
                  <a:cubicBezTo>
                    <a:pt x="1142" y="4041"/>
                    <a:pt x="1256" y="3881"/>
                    <a:pt x="1324" y="3721"/>
                  </a:cubicBezTo>
                  <a:cubicBezTo>
                    <a:pt x="1461" y="3516"/>
                    <a:pt x="1530" y="3265"/>
                    <a:pt x="1598" y="3059"/>
                  </a:cubicBezTo>
                  <a:cubicBezTo>
                    <a:pt x="1667" y="2854"/>
                    <a:pt x="1713" y="2603"/>
                    <a:pt x="1781" y="2283"/>
                  </a:cubicBezTo>
                  <a:cubicBezTo>
                    <a:pt x="1872" y="1827"/>
                    <a:pt x="1941" y="1348"/>
                    <a:pt x="2009" y="777"/>
                  </a:cubicBezTo>
                  <a:cubicBezTo>
                    <a:pt x="2032" y="526"/>
                    <a:pt x="2032" y="298"/>
                    <a:pt x="2055" y="92"/>
                  </a:cubicBezTo>
                  <a:cubicBezTo>
                    <a:pt x="2055" y="69"/>
                    <a:pt x="2055" y="46"/>
                    <a:pt x="2032" y="24"/>
                  </a:cubicBezTo>
                  <a:cubicBezTo>
                    <a:pt x="2032" y="24"/>
                    <a:pt x="2009" y="1"/>
                    <a:pt x="1986"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9" name="Google Shape;3709;p17"/>
          <p:cNvGrpSpPr/>
          <p:nvPr/>
        </p:nvGrpSpPr>
        <p:grpSpPr>
          <a:xfrm rot="-6298890">
            <a:off x="198463" y="4219567"/>
            <a:ext cx="909378" cy="770294"/>
            <a:chOff x="6536750" y="766975"/>
            <a:chExt cx="776100" cy="657400"/>
          </a:xfrm>
        </p:grpSpPr>
        <p:sp>
          <p:nvSpPr>
            <p:cNvPr id="3710" name="Google Shape;3710;p17"/>
            <p:cNvSpPr/>
            <p:nvPr/>
          </p:nvSpPr>
          <p:spPr>
            <a:xfrm>
              <a:off x="6536750" y="766975"/>
              <a:ext cx="776100" cy="657400"/>
            </a:xfrm>
            <a:custGeom>
              <a:avLst/>
              <a:gdLst/>
              <a:ahLst/>
              <a:cxnLst/>
              <a:rect l="l" t="t" r="r" b="b"/>
              <a:pathLst>
                <a:path w="31044" h="26296" extrusionOk="0">
                  <a:moveTo>
                    <a:pt x="27391" y="1"/>
                  </a:moveTo>
                  <a:cubicBezTo>
                    <a:pt x="27072" y="1"/>
                    <a:pt x="26706" y="46"/>
                    <a:pt x="26364" y="160"/>
                  </a:cubicBezTo>
                  <a:cubicBezTo>
                    <a:pt x="25907" y="275"/>
                    <a:pt x="25474" y="480"/>
                    <a:pt x="25017" y="800"/>
                  </a:cubicBezTo>
                  <a:lnTo>
                    <a:pt x="24994" y="800"/>
                  </a:lnTo>
                  <a:cubicBezTo>
                    <a:pt x="24789" y="754"/>
                    <a:pt x="24584" y="731"/>
                    <a:pt x="24378" y="708"/>
                  </a:cubicBezTo>
                  <a:cubicBezTo>
                    <a:pt x="24196" y="685"/>
                    <a:pt x="24013" y="685"/>
                    <a:pt x="23830" y="685"/>
                  </a:cubicBezTo>
                  <a:cubicBezTo>
                    <a:pt x="22666" y="685"/>
                    <a:pt x="21457" y="1028"/>
                    <a:pt x="20110" y="1713"/>
                  </a:cubicBezTo>
                  <a:cubicBezTo>
                    <a:pt x="19539" y="2032"/>
                    <a:pt x="18946" y="2374"/>
                    <a:pt x="18284" y="2854"/>
                  </a:cubicBezTo>
                  <a:cubicBezTo>
                    <a:pt x="17987" y="3059"/>
                    <a:pt x="17690" y="3265"/>
                    <a:pt x="17416" y="3493"/>
                  </a:cubicBezTo>
                  <a:cubicBezTo>
                    <a:pt x="17097" y="3721"/>
                    <a:pt x="16800" y="3949"/>
                    <a:pt x="16503" y="4178"/>
                  </a:cubicBezTo>
                  <a:cubicBezTo>
                    <a:pt x="15636" y="4862"/>
                    <a:pt x="14746" y="5593"/>
                    <a:pt x="13764" y="6415"/>
                  </a:cubicBezTo>
                  <a:cubicBezTo>
                    <a:pt x="13719" y="6460"/>
                    <a:pt x="13673" y="6483"/>
                    <a:pt x="13627" y="6529"/>
                  </a:cubicBezTo>
                  <a:cubicBezTo>
                    <a:pt x="13605" y="6529"/>
                    <a:pt x="13605" y="6552"/>
                    <a:pt x="13605" y="6552"/>
                  </a:cubicBezTo>
                  <a:cubicBezTo>
                    <a:pt x="13513" y="6620"/>
                    <a:pt x="13445" y="6688"/>
                    <a:pt x="13376" y="6757"/>
                  </a:cubicBezTo>
                  <a:lnTo>
                    <a:pt x="13308" y="6825"/>
                  </a:lnTo>
                  <a:cubicBezTo>
                    <a:pt x="13194" y="6917"/>
                    <a:pt x="13057" y="7031"/>
                    <a:pt x="12943" y="7122"/>
                  </a:cubicBezTo>
                  <a:cubicBezTo>
                    <a:pt x="11756" y="8172"/>
                    <a:pt x="10637" y="9245"/>
                    <a:pt x="9587" y="10341"/>
                  </a:cubicBezTo>
                  <a:cubicBezTo>
                    <a:pt x="8537" y="11413"/>
                    <a:pt x="7510" y="12577"/>
                    <a:pt x="6506" y="13787"/>
                  </a:cubicBezTo>
                  <a:cubicBezTo>
                    <a:pt x="6301" y="14015"/>
                    <a:pt x="6118" y="14244"/>
                    <a:pt x="5935" y="14472"/>
                  </a:cubicBezTo>
                  <a:cubicBezTo>
                    <a:pt x="5821" y="14563"/>
                    <a:pt x="5707" y="14654"/>
                    <a:pt x="5616" y="14769"/>
                  </a:cubicBezTo>
                  <a:lnTo>
                    <a:pt x="5456" y="14928"/>
                  </a:lnTo>
                  <a:cubicBezTo>
                    <a:pt x="5296" y="15111"/>
                    <a:pt x="5182" y="15316"/>
                    <a:pt x="5114" y="15545"/>
                  </a:cubicBezTo>
                  <a:cubicBezTo>
                    <a:pt x="4634" y="16161"/>
                    <a:pt x="4155" y="16823"/>
                    <a:pt x="3698" y="17462"/>
                  </a:cubicBezTo>
                  <a:cubicBezTo>
                    <a:pt x="3288" y="18055"/>
                    <a:pt x="2854" y="18695"/>
                    <a:pt x="2420" y="19379"/>
                  </a:cubicBezTo>
                  <a:cubicBezTo>
                    <a:pt x="2215" y="19699"/>
                    <a:pt x="2009" y="20018"/>
                    <a:pt x="1804" y="20361"/>
                  </a:cubicBezTo>
                  <a:cubicBezTo>
                    <a:pt x="1599" y="20703"/>
                    <a:pt x="1370" y="21046"/>
                    <a:pt x="1165" y="21388"/>
                  </a:cubicBezTo>
                  <a:cubicBezTo>
                    <a:pt x="1119" y="21502"/>
                    <a:pt x="1051" y="21616"/>
                    <a:pt x="982" y="21707"/>
                  </a:cubicBezTo>
                  <a:cubicBezTo>
                    <a:pt x="982" y="21707"/>
                    <a:pt x="959" y="21799"/>
                    <a:pt x="937" y="21799"/>
                  </a:cubicBezTo>
                  <a:cubicBezTo>
                    <a:pt x="754" y="22027"/>
                    <a:pt x="594" y="22278"/>
                    <a:pt x="457" y="22529"/>
                  </a:cubicBezTo>
                  <a:cubicBezTo>
                    <a:pt x="252" y="22894"/>
                    <a:pt x="138" y="23260"/>
                    <a:pt x="92" y="23625"/>
                  </a:cubicBezTo>
                  <a:cubicBezTo>
                    <a:pt x="1" y="24287"/>
                    <a:pt x="183" y="24971"/>
                    <a:pt x="640" y="25474"/>
                  </a:cubicBezTo>
                  <a:cubicBezTo>
                    <a:pt x="1096" y="25999"/>
                    <a:pt x="1735" y="26295"/>
                    <a:pt x="2443" y="26295"/>
                  </a:cubicBezTo>
                  <a:cubicBezTo>
                    <a:pt x="2808" y="26295"/>
                    <a:pt x="3151" y="26227"/>
                    <a:pt x="3539" y="26090"/>
                  </a:cubicBezTo>
                  <a:cubicBezTo>
                    <a:pt x="3790" y="25999"/>
                    <a:pt x="4018" y="25885"/>
                    <a:pt x="4201" y="25770"/>
                  </a:cubicBezTo>
                  <a:cubicBezTo>
                    <a:pt x="4246" y="25770"/>
                    <a:pt x="4292" y="25748"/>
                    <a:pt x="4338" y="25748"/>
                  </a:cubicBezTo>
                  <a:cubicBezTo>
                    <a:pt x="4452" y="25702"/>
                    <a:pt x="4566" y="25656"/>
                    <a:pt x="4680" y="25633"/>
                  </a:cubicBezTo>
                  <a:cubicBezTo>
                    <a:pt x="5068" y="25496"/>
                    <a:pt x="5456" y="25360"/>
                    <a:pt x="5821" y="25223"/>
                  </a:cubicBezTo>
                  <a:cubicBezTo>
                    <a:pt x="6186" y="25086"/>
                    <a:pt x="6552" y="24949"/>
                    <a:pt x="6917" y="24812"/>
                  </a:cubicBezTo>
                  <a:cubicBezTo>
                    <a:pt x="7647" y="24515"/>
                    <a:pt x="8355" y="24241"/>
                    <a:pt x="9040" y="23944"/>
                  </a:cubicBezTo>
                  <a:cubicBezTo>
                    <a:pt x="10432" y="23328"/>
                    <a:pt x="11847" y="22643"/>
                    <a:pt x="13194" y="21913"/>
                  </a:cubicBezTo>
                  <a:cubicBezTo>
                    <a:pt x="14381" y="21274"/>
                    <a:pt x="15545" y="20612"/>
                    <a:pt x="16640" y="19927"/>
                  </a:cubicBezTo>
                  <a:cubicBezTo>
                    <a:pt x="16846" y="20087"/>
                    <a:pt x="17097" y="20224"/>
                    <a:pt x="17371" y="20292"/>
                  </a:cubicBezTo>
                  <a:cubicBezTo>
                    <a:pt x="17599" y="20384"/>
                    <a:pt x="17850" y="20429"/>
                    <a:pt x="18124" y="20429"/>
                  </a:cubicBezTo>
                  <a:cubicBezTo>
                    <a:pt x="18170" y="20429"/>
                    <a:pt x="18215" y="20452"/>
                    <a:pt x="18284" y="20452"/>
                  </a:cubicBezTo>
                  <a:cubicBezTo>
                    <a:pt x="18466" y="20452"/>
                    <a:pt x="18672" y="20429"/>
                    <a:pt x="18877" y="20384"/>
                  </a:cubicBezTo>
                  <a:cubicBezTo>
                    <a:pt x="19060" y="20361"/>
                    <a:pt x="19242" y="20315"/>
                    <a:pt x="19402" y="20269"/>
                  </a:cubicBezTo>
                  <a:cubicBezTo>
                    <a:pt x="19585" y="20224"/>
                    <a:pt x="19745" y="20155"/>
                    <a:pt x="19904" y="20110"/>
                  </a:cubicBezTo>
                  <a:cubicBezTo>
                    <a:pt x="20475" y="19904"/>
                    <a:pt x="21046" y="19608"/>
                    <a:pt x="21662" y="19242"/>
                  </a:cubicBezTo>
                  <a:cubicBezTo>
                    <a:pt x="22141" y="18946"/>
                    <a:pt x="22621" y="18603"/>
                    <a:pt x="23191" y="18170"/>
                  </a:cubicBezTo>
                  <a:cubicBezTo>
                    <a:pt x="23671" y="17782"/>
                    <a:pt x="24104" y="17394"/>
                    <a:pt x="24492" y="17074"/>
                  </a:cubicBezTo>
                  <a:lnTo>
                    <a:pt x="25063" y="16572"/>
                  </a:lnTo>
                  <a:cubicBezTo>
                    <a:pt x="25268" y="16366"/>
                    <a:pt x="25497" y="16161"/>
                    <a:pt x="25702" y="15956"/>
                  </a:cubicBezTo>
                  <a:cubicBezTo>
                    <a:pt x="26181" y="15499"/>
                    <a:pt x="26615" y="15043"/>
                    <a:pt x="27026" y="14563"/>
                  </a:cubicBezTo>
                  <a:cubicBezTo>
                    <a:pt x="27460" y="14038"/>
                    <a:pt x="27848" y="13513"/>
                    <a:pt x="28190" y="12988"/>
                  </a:cubicBezTo>
                  <a:cubicBezTo>
                    <a:pt x="28464" y="12577"/>
                    <a:pt x="28715" y="12167"/>
                    <a:pt x="28898" y="11756"/>
                  </a:cubicBezTo>
                  <a:cubicBezTo>
                    <a:pt x="29149" y="11208"/>
                    <a:pt x="29331" y="10729"/>
                    <a:pt x="29445" y="10249"/>
                  </a:cubicBezTo>
                  <a:cubicBezTo>
                    <a:pt x="29605" y="9473"/>
                    <a:pt x="29560" y="8766"/>
                    <a:pt x="29331" y="8126"/>
                  </a:cubicBezTo>
                  <a:cubicBezTo>
                    <a:pt x="29377" y="7921"/>
                    <a:pt x="29423" y="7716"/>
                    <a:pt x="29468" y="7510"/>
                  </a:cubicBezTo>
                  <a:cubicBezTo>
                    <a:pt x="29514" y="7350"/>
                    <a:pt x="29537" y="7168"/>
                    <a:pt x="29560" y="6985"/>
                  </a:cubicBezTo>
                  <a:cubicBezTo>
                    <a:pt x="29582" y="6780"/>
                    <a:pt x="29582" y="6552"/>
                    <a:pt x="29582" y="6346"/>
                  </a:cubicBezTo>
                  <a:cubicBezTo>
                    <a:pt x="29788" y="6141"/>
                    <a:pt x="29993" y="5935"/>
                    <a:pt x="30176" y="5707"/>
                  </a:cubicBezTo>
                  <a:cubicBezTo>
                    <a:pt x="30495" y="5296"/>
                    <a:pt x="30724" y="4885"/>
                    <a:pt x="30861" y="4429"/>
                  </a:cubicBezTo>
                  <a:cubicBezTo>
                    <a:pt x="31020" y="3927"/>
                    <a:pt x="31043" y="3379"/>
                    <a:pt x="30929" y="2854"/>
                  </a:cubicBezTo>
                  <a:cubicBezTo>
                    <a:pt x="30815" y="2260"/>
                    <a:pt x="30541" y="1735"/>
                    <a:pt x="30130" y="1256"/>
                  </a:cubicBezTo>
                  <a:cubicBezTo>
                    <a:pt x="30107" y="1256"/>
                    <a:pt x="30084" y="1233"/>
                    <a:pt x="30084" y="1210"/>
                  </a:cubicBezTo>
                  <a:cubicBezTo>
                    <a:pt x="29833" y="959"/>
                    <a:pt x="29582" y="731"/>
                    <a:pt x="29308" y="571"/>
                  </a:cubicBezTo>
                  <a:cubicBezTo>
                    <a:pt x="28875" y="297"/>
                    <a:pt x="28418" y="115"/>
                    <a:pt x="27916" y="46"/>
                  </a:cubicBezTo>
                  <a:cubicBezTo>
                    <a:pt x="27756" y="23"/>
                    <a:pt x="27574" y="1"/>
                    <a:pt x="27391"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17"/>
            <p:cNvSpPr/>
            <p:nvPr/>
          </p:nvSpPr>
          <p:spPr>
            <a:xfrm>
              <a:off x="6909375" y="832600"/>
              <a:ext cx="317300" cy="304750"/>
            </a:xfrm>
            <a:custGeom>
              <a:avLst/>
              <a:gdLst/>
              <a:ahLst/>
              <a:cxnLst/>
              <a:rect l="l" t="t" r="r" b="b"/>
              <a:pathLst>
                <a:path w="12692" h="12190" extrusionOk="0">
                  <a:moveTo>
                    <a:pt x="8720" y="1"/>
                  </a:moveTo>
                  <a:cubicBezTo>
                    <a:pt x="8537" y="23"/>
                    <a:pt x="8378" y="23"/>
                    <a:pt x="8218" y="69"/>
                  </a:cubicBezTo>
                  <a:cubicBezTo>
                    <a:pt x="8058" y="92"/>
                    <a:pt x="7875" y="138"/>
                    <a:pt x="7693" y="206"/>
                  </a:cubicBezTo>
                  <a:cubicBezTo>
                    <a:pt x="7487" y="274"/>
                    <a:pt x="7328" y="320"/>
                    <a:pt x="7168" y="389"/>
                  </a:cubicBezTo>
                  <a:cubicBezTo>
                    <a:pt x="7077" y="411"/>
                    <a:pt x="7008" y="457"/>
                    <a:pt x="6917" y="480"/>
                  </a:cubicBezTo>
                  <a:cubicBezTo>
                    <a:pt x="6848" y="503"/>
                    <a:pt x="6780" y="548"/>
                    <a:pt x="6688" y="571"/>
                  </a:cubicBezTo>
                  <a:lnTo>
                    <a:pt x="6643" y="594"/>
                  </a:lnTo>
                  <a:lnTo>
                    <a:pt x="6163" y="822"/>
                  </a:lnTo>
                  <a:cubicBezTo>
                    <a:pt x="6072" y="845"/>
                    <a:pt x="6004" y="891"/>
                    <a:pt x="5935" y="936"/>
                  </a:cubicBezTo>
                  <a:cubicBezTo>
                    <a:pt x="5867" y="959"/>
                    <a:pt x="5798" y="1005"/>
                    <a:pt x="5730" y="1051"/>
                  </a:cubicBezTo>
                  <a:lnTo>
                    <a:pt x="5684" y="1051"/>
                  </a:lnTo>
                  <a:lnTo>
                    <a:pt x="5616" y="1119"/>
                  </a:lnTo>
                  <a:cubicBezTo>
                    <a:pt x="5479" y="1187"/>
                    <a:pt x="5342" y="1279"/>
                    <a:pt x="5205" y="1347"/>
                  </a:cubicBezTo>
                  <a:lnTo>
                    <a:pt x="5228" y="1347"/>
                  </a:lnTo>
                  <a:lnTo>
                    <a:pt x="5159" y="1370"/>
                  </a:lnTo>
                  <a:lnTo>
                    <a:pt x="5114" y="1393"/>
                  </a:lnTo>
                  <a:lnTo>
                    <a:pt x="5114" y="1416"/>
                  </a:lnTo>
                  <a:lnTo>
                    <a:pt x="5091" y="1416"/>
                  </a:lnTo>
                  <a:lnTo>
                    <a:pt x="5068" y="1439"/>
                  </a:lnTo>
                  <a:cubicBezTo>
                    <a:pt x="4931" y="1530"/>
                    <a:pt x="4771" y="1621"/>
                    <a:pt x="4634" y="1712"/>
                  </a:cubicBezTo>
                  <a:cubicBezTo>
                    <a:pt x="4497" y="1804"/>
                    <a:pt x="4337" y="1918"/>
                    <a:pt x="4201" y="2009"/>
                  </a:cubicBezTo>
                  <a:cubicBezTo>
                    <a:pt x="4109" y="2100"/>
                    <a:pt x="3995" y="2169"/>
                    <a:pt x="3904" y="2260"/>
                  </a:cubicBezTo>
                  <a:lnTo>
                    <a:pt x="3790" y="2329"/>
                  </a:lnTo>
                  <a:cubicBezTo>
                    <a:pt x="3653" y="2443"/>
                    <a:pt x="3516" y="2557"/>
                    <a:pt x="3356" y="2671"/>
                  </a:cubicBezTo>
                  <a:cubicBezTo>
                    <a:pt x="3219" y="2762"/>
                    <a:pt x="3105" y="2854"/>
                    <a:pt x="2968" y="2968"/>
                  </a:cubicBezTo>
                  <a:lnTo>
                    <a:pt x="2922" y="2991"/>
                  </a:lnTo>
                  <a:cubicBezTo>
                    <a:pt x="2854" y="3059"/>
                    <a:pt x="2785" y="3105"/>
                    <a:pt x="2717" y="3150"/>
                  </a:cubicBezTo>
                  <a:cubicBezTo>
                    <a:pt x="2648" y="3196"/>
                    <a:pt x="2603" y="3242"/>
                    <a:pt x="2557" y="3287"/>
                  </a:cubicBezTo>
                  <a:lnTo>
                    <a:pt x="2489" y="3333"/>
                  </a:lnTo>
                  <a:cubicBezTo>
                    <a:pt x="2443" y="3379"/>
                    <a:pt x="2374" y="3424"/>
                    <a:pt x="2329" y="3470"/>
                  </a:cubicBezTo>
                  <a:lnTo>
                    <a:pt x="2283" y="3538"/>
                  </a:lnTo>
                  <a:lnTo>
                    <a:pt x="2169" y="3607"/>
                  </a:lnTo>
                  <a:lnTo>
                    <a:pt x="2078" y="3698"/>
                  </a:lnTo>
                  <a:cubicBezTo>
                    <a:pt x="2032" y="3744"/>
                    <a:pt x="1986" y="3767"/>
                    <a:pt x="1941" y="3812"/>
                  </a:cubicBezTo>
                  <a:lnTo>
                    <a:pt x="1872" y="3881"/>
                  </a:lnTo>
                  <a:cubicBezTo>
                    <a:pt x="1804" y="3927"/>
                    <a:pt x="1735" y="3995"/>
                    <a:pt x="1667" y="4041"/>
                  </a:cubicBezTo>
                  <a:cubicBezTo>
                    <a:pt x="1598" y="4086"/>
                    <a:pt x="1530" y="4155"/>
                    <a:pt x="1461" y="4200"/>
                  </a:cubicBezTo>
                  <a:cubicBezTo>
                    <a:pt x="1393" y="4246"/>
                    <a:pt x="1325" y="4315"/>
                    <a:pt x="1256" y="4360"/>
                  </a:cubicBezTo>
                  <a:cubicBezTo>
                    <a:pt x="1142" y="4451"/>
                    <a:pt x="1051" y="4543"/>
                    <a:pt x="959" y="4634"/>
                  </a:cubicBezTo>
                  <a:lnTo>
                    <a:pt x="868" y="4703"/>
                  </a:lnTo>
                  <a:cubicBezTo>
                    <a:pt x="800" y="4771"/>
                    <a:pt x="731" y="4817"/>
                    <a:pt x="663" y="4885"/>
                  </a:cubicBezTo>
                  <a:cubicBezTo>
                    <a:pt x="594" y="4931"/>
                    <a:pt x="526" y="4999"/>
                    <a:pt x="457" y="5045"/>
                  </a:cubicBezTo>
                  <a:cubicBezTo>
                    <a:pt x="366" y="5136"/>
                    <a:pt x="275" y="5205"/>
                    <a:pt x="183" y="5296"/>
                  </a:cubicBezTo>
                  <a:lnTo>
                    <a:pt x="138" y="5319"/>
                  </a:lnTo>
                  <a:lnTo>
                    <a:pt x="115" y="5319"/>
                  </a:lnTo>
                  <a:cubicBezTo>
                    <a:pt x="69" y="5342"/>
                    <a:pt x="46" y="5387"/>
                    <a:pt x="23" y="5433"/>
                  </a:cubicBezTo>
                  <a:cubicBezTo>
                    <a:pt x="1" y="5479"/>
                    <a:pt x="1" y="5524"/>
                    <a:pt x="1" y="5570"/>
                  </a:cubicBezTo>
                  <a:cubicBezTo>
                    <a:pt x="23" y="5593"/>
                    <a:pt x="23" y="5593"/>
                    <a:pt x="23" y="5616"/>
                  </a:cubicBezTo>
                  <a:cubicBezTo>
                    <a:pt x="23" y="5616"/>
                    <a:pt x="46" y="5616"/>
                    <a:pt x="69" y="5638"/>
                  </a:cubicBezTo>
                  <a:cubicBezTo>
                    <a:pt x="115" y="5707"/>
                    <a:pt x="160" y="5753"/>
                    <a:pt x="229" y="5844"/>
                  </a:cubicBezTo>
                  <a:cubicBezTo>
                    <a:pt x="252" y="5889"/>
                    <a:pt x="252" y="5912"/>
                    <a:pt x="275" y="5958"/>
                  </a:cubicBezTo>
                  <a:lnTo>
                    <a:pt x="297" y="5981"/>
                  </a:lnTo>
                  <a:lnTo>
                    <a:pt x="297" y="6004"/>
                  </a:lnTo>
                  <a:lnTo>
                    <a:pt x="343" y="6049"/>
                  </a:lnTo>
                  <a:cubicBezTo>
                    <a:pt x="366" y="6095"/>
                    <a:pt x="389" y="6141"/>
                    <a:pt x="412" y="6186"/>
                  </a:cubicBezTo>
                  <a:lnTo>
                    <a:pt x="434" y="6209"/>
                  </a:lnTo>
                  <a:lnTo>
                    <a:pt x="457" y="6255"/>
                  </a:lnTo>
                  <a:cubicBezTo>
                    <a:pt x="480" y="6323"/>
                    <a:pt x="526" y="6392"/>
                    <a:pt x="571" y="6460"/>
                  </a:cubicBezTo>
                  <a:cubicBezTo>
                    <a:pt x="617" y="6551"/>
                    <a:pt x="685" y="6620"/>
                    <a:pt x="731" y="6711"/>
                  </a:cubicBezTo>
                  <a:lnTo>
                    <a:pt x="754" y="6734"/>
                  </a:lnTo>
                  <a:cubicBezTo>
                    <a:pt x="822" y="6802"/>
                    <a:pt x="868" y="6871"/>
                    <a:pt x="914" y="6939"/>
                  </a:cubicBezTo>
                  <a:cubicBezTo>
                    <a:pt x="959" y="6985"/>
                    <a:pt x="982" y="7031"/>
                    <a:pt x="1028" y="7076"/>
                  </a:cubicBezTo>
                  <a:lnTo>
                    <a:pt x="1073" y="7168"/>
                  </a:lnTo>
                  <a:cubicBezTo>
                    <a:pt x="1096" y="7213"/>
                    <a:pt x="1142" y="7259"/>
                    <a:pt x="1165" y="7282"/>
                  </a:cubicBezTo>
                  <a:lnTo>
                    <a:pt x="1233" y="7373"/>
                  </a:lnTo>
                  <a:cubicBezTo>
                    <a:pt x="1256" y="7419"/>
                    <a:pt x="1302" y="7464"/>
                    <a:pt x="1325" y="7510"/>
                  </a:cubicBezTo>
                  <a:cubicBezTo>
                    <a:pt x="1347" y="7533"/>
                    <a:pt x="1370" y="7579"/>
                    <a:pt x="1393" y="7624"/>
                  </a:cubicBezTo>
                  <a:cubicBezTo>
                    <a:pt x="1439" y="7647"/>
                    <a:pt x="1461" y="7693"/>
                    <a:pt x="1484" y="7738"/>
                  </a:cubicBezTo>
                  <a:cubicBezTo>
                    <a:pt x="1507" y="7761"/>
                    <a:pt x="1553" y="7807"/>
                    <a:pt x="1576" y="7852"/>
                  </a:cubicBezTo>
                  <a:cubicBezTo>
                    <a:pt x="1598" y="7875"/>
                    <a:pt x="1621" y="7921"/>
                    <a:pt x="1644" y="7944"/>
                  </a:cubicBezTo>
                  <a:cubicBezTo>
                    <a:pt x="1690" y="7967"/>
                    <a:pt x="1713" y="7989"/>
                    <a:pt x="1735" y="8012"/>
                  </a:cubicBezTo>
                  <a:lnTo>
                    <a:pt x="1850" y="8172"/>
                  </a:lnTo>
                  <a:lnTo>
                    <a:pt x="1872" y="8218"/>
                  </a:lnTo>
                  <a:lnTo>
                    <a:pt x="1895" y="8263"/>
                  </a:lnTo>
                  <a:cubicBezTo>
                    <a:pt x="1986" y="8377"/>
                    <a:pt x="2055" y="8514"/>
                    <a:pt x="2146" y="8629"/>
                  </a:cubicBezTo>
                  <a:lnTo>
                    <a:pt x="2169" y="8674"/>
                  </a:lnTo>
                  <a:cubicBezTo>
                    <a:pt x="2192" y="8697"/>
                    <a:pt x="2192" y="8697"/>
                    <a:pt x="2215" y="8720"/>
                  </a:cubicBezTo>
                  <a:lnTo>
                    <a:pt x="2215" y="8697"/>
                  </a:lnTo>
                  <a:cubicBezTo>
                    <a:pt x="2238" y="8743"/>
                    <a:pt x="2260" y="8765"/>
                    <a:pt x="2283" y="8788"/>
                  </a:cubicBezTo>
                  <a:cubicBezTo>
                    <a:pt x="2306" y="8834"/>
                    <a:pt x="2329" y="8857"/>
                    <a:pt x="2352" y="8880"/>
                  </a:cubicBezTo>
                  <a:cubicBezTo>
                    <a:pt x="2420" y="8948"/>
                    <a:pt x="2466" y="9017"/>
                    <a:pt x="2534" y="9108"/>
                  </a:cubicBezTo>
                  <a:cubicBezTo>
                    <a:pt x="2580" y="9176"/>
                    <a:pt x="2648" y="9245"/>
                    <a:pt x="2717" y="9313"/>
                  </a:cubicBezTo>
                  <a:lnTo>
                    <a:pt x="2763" y="9359"/>
                  </a:lnTo>
                  <a:cubicBezTo>
                    <a:pt x="2808" y="9405"/>
                    <a:pt x="2854" y="9473"/>
                    <a:pt x="2877" y="9519"/>
                  </a:cubicBezTo>
                  <a:cubicBezTo>
                    <a:pt x="2945" y="9587"/>
                    <a:pt x="2991" y="9656"/>
                    <a:pt x="3059" y="9724"/>
                  </a:cubicBezTo>
                  <a:cubicBezTo>
                    <a:pt x="3128" y="9793"/>
                    <a:pt x="3196" y="9861"/>
                    <a:pt x="3265" y="9930"/>
                  </a:cubicBezTo>
                  <a:cubicBezTo>
                    <a:pt x="3310" y="9998"/>
                    <a:pt x="3356" y="10067"/>
                    <a:pt x="3424" y="10135"/>
                  </a:cubicBezTo>
                  <a:cubicBezTo>
                    <a:pt x="3424" y="10158"/>
                    <a:pt x="3447" y="10158"/>
                    <a:pt x="3447" y="10181"/>
                  </a:cubicBezTo>
                  <a:cubicBezTo>
                    <a:pt x="3493" y="10226"/>
                    <a:pt x="3516" y="10249"/>
                    <a:pt x="3561" y="10295"/>
                  </a:cubicBezTo>
                  <a:lnTo>
                    <a:pt x="3721" y="10477"/>
                  </a:lnTo>
                  <a:lnTo>
                    <a:pt x="3767" y="10523"/>
                  </a:lnTo>
                  <a:cubicBezTo>
                    <a:pt x="3835" y="10591"/>
                    <a:pt x="3904" y="10660"/>
                    <a:pt x="3972" y="10751"/>
                  </a:cubicBezTo>
                  <a:lnTo>
                    <a:pt x="4041" y="10797"/>
                  </a:lnTo>
                  <a:lnTo>
                    <a:pt x="4109" y="10865"/>
                  </a:lnTo>
                  <a:cubicBezTo>
                    <a:pt x="4132" y="10865"/>
                    <a:pt x="4155" y="10888"/>
                    <a:pt x="4178" y="10911"/>
                  </a:cubicBezTo>
                  <a:cubicBezTo>
                    <a:pt x="4246" y="11002"/>
                    <a:pt x="4337" y="11071"/>
                    <a:pt x="4383" y="11139"/>
                  </a:cubicBezTo>
                  <a:cubicBezTo>
                    <a:pt x="4452" y="11185"/>
                    <a:pt x="4520" y="11253"/>
                    <a:pt x="4589" y="11322"/>
                  </a:cubicBezTo>
                  <a:cubicBezTo>
                    <a:pt x="4703" y="11436"/>
                    <a:pt x="4840" y="11550"/>
                    <a:pt x="4954" y="11641"/>
                  </a:cubicBezTo>
                  <a:lnTo>
                    <a:pt x="5022" y="11710"/>
                  </a:lnTo>
                  <a:cubicBezTo>
                    <a:pt x="5114" y="11778"/>
                    <a:pt x="5228" y="11870"/>
                    <a:pt x="5319" y="11961"/>
                  </a:cubicBezTo>
                  <a:cubicBezTo>
                    <a:pt x="5365" y="12007"/>
                    <a:pt x="5410" y="12052"/>
                    <a:pt x="5433" y="12098"/>
                  </a:cubicBezTo>
                  <a:cubicBezTo>
                    <a:pt x="5456" y="12121"/>
                    <a:pt x="5479" y="12144"/>
                    <a:pt x="5479" y="12189"/>
                  </a:cubicBezTo>
                  <a:cubicBezTo>
                    <a:pt x="5547" y="12189"/>
                    <a:pt x="5593" y="12144"/>
                    <a:pt x="5616" y="12098"/>
                  </a:cubicBezTo>
                  <a:cubicBezTo>
                    <a:pt x="5639" y="12098"/>
                    <a:pt x="5639" y="12098"/>
                    <a:pt x="5661" y="12075"/>
                  </a:cubicBezTo>
                  <a:cubicBezTo>
                    <a:pt x="5684" y="12052"/>
                    <a:pt x="5730" y="12029"/>
                    <a:pt x="5753" y="12007"/>
                  </a:cubicBezTo>
                  <a:lnTo>
                    <a:pt x="5798" y="11961"/>
                  </a:lnTo>
                  <a:lnTo>
                    <a:pt x="5844" y="11915"/>
                  </a:lnTo>
                  <a:lnTo>
                    <a:pt x="5958" y="11824"/>
                  </a:lnTo>
                  <a:lnTo>
                    <a:pt x="6027" y="11778"/>
                  </a:lnTo>
                  <a:cubicBezTo>
                    <a:pt x="6141" y="11710"/>
                    <a:pt x="6232" y="11619"/>
                    <a:pt x="6323" y="11550"/>
                  </a:cubicBezTo>
                  <a:lnTo>
                    <a:pt x="6460" y="11459"/>
                  </a:lnTo>
                  <a:cubicBezTo>
                    <a:pt x="6529" y="11390"/>
                    <a:pt x="6597" y="11322"/>
                    <a:pt x="6688" y="11253"/>
                  </a:cubicBezTo>
                  <a:cubicBezTo>
                    <a:pt x="6825" y="11139"/>
                    <a:pt x="6962" y="11048"/>
                    <a:pt x="7077" y="10934"/>
                  </a:cubicBezTo>
                  <a:cubicBezTo>
                    <a:pt x="7122" y="10888"/>
                    <a:pt x="7168" y="10865"/>
                    <a:pt x="7213" y="10843"/>
                  </a:cubicBezTo>
                  <a:lnTo>
                    <a:pt x="7305" y="10751"/>
                  </a:lnTo>
                  <a:cubicBezTo>
                    <a:pt x="7373" y="10706"/>
                    <a:pt x="7442" y="10637"/>
                    <a:pt x="7510" y="10591"/>
                  </a:cubicBezTo>
                  <a:cubicBezTo>
                    <a:pt x="7556" y="10569"/>
                    <a:pt x="7601" y="10523"/>
                    <a:pt x="7624" y="10500"/>
                  </a:cubicBezTo>
                  <a:lnTo>
                    <a:pt x="7716" y="10432"/>
                  </a:lnTo>
                  <a:cubicBezTo>
                    <a:pt x="7784" y="10386"/>
                    <a:pt x="7853" y="10318"/>
                    <a:pt x="7921" y="10272"/>
                  </a:cubicBezTo>
                  <a:cubicBezTo>
                    <a:pt x="7967" y="10226"/>
                    <a:pt x="8035" y="10181"/>
                    <a:pt x="8081" y="10135"/>
                  </a:cubicBezTo>
                  <a:cubicBezTo>
                    <a:pt x="8172" y="10089"/>
                    <a:pt x="8241" y="10021"/>
                    <a:pt x="8309" y="9952"/>
                  </a:cubicBezTo>
                  <a:cubicBezTo>
                    <a:pt x="8446" y="9838"/>
                    <a:pt x="8583" y="9724"/>
                    <a:pt x="8720" y="9610"/>
                  </a:cubicBezTo>
                  <a:lnTo>
                    <a:pt x="8834" y="9496"/>
                  </a:lnTo>
                  <a:cubicBezTo>
                    <a:pt x="8925" y="9427"/>
                    <a:pt x="9017" y="9336"/>
                    <a:pt x="9108" y="9245"/>
                  </a:cubicBezTo>
                  <a:cubicBezTo>
                    <a:pt x="9176" y="9199"/>
                    <a:pt x="9245" y="9153"/>
                    <a:pt x="9291" y="9085"/>
                  </a:cubicBezTo>
                  <a:cubicBezTo>
                    <a:pt x="9336" y="9062"/>
                    <a:pt x="9359" y="9039"/>
                    <a:pt x="9405" y="9017"/>
                  </a:cubicBezTo>
                  <a:cubicBezTo>
                    <a:pt x="9405" y="8994"/>
                    <a:pt x="9405" y="8994"/>
                    <a:pt x="9428" y="8971"/>
                  </a:cubicBezTo>
                  <a:cubicBezTo>
                    <a:pt x="9450" y="8948"/>
                    <a:pt x="9450" y="8925"/>
                    <a:pt x="9473" y="8880"/>
                  </a:cubicBezTo>
                  <a:cubicBezTo>
                    <a:pt x="9519" y="8857"/>
                    <a:pt x="9564" y="8811"/>
                    <a:pt x="9610" y="8765"/>
                  </a:cubicBezTo>
                  <a:cubicBezTo>
                    <a:pt x="9633" y="8743"/>
                    <a:pt x="9656" y="8720"/>
                    <a:pt x="9679" y="8697"/>
                  </a:cubicBezTo>
                  <a:lnTo>
                    <a:pt x="9724" y="8651"/>
                  </a:lnTo>
                  <a:lnTo>
                    <a:pt x="9793" y="8583"/>
                  </a:lnTo>
                  <a:cubicBezTo>
                    <a:pt x="9838" y="8560"/>
                    <a:pt x="9861" y="8537"/>
                    <a:pt x="9907" y="8492"/>
                  </a:cubicBezTo>
                  <a:cubicBezTo>
                    <a:pt x="10021" y="8377"/>
                    <a:pt x="10158" y="8263"/>
                    <a:pt x="10272" y="8126"/>
                  </a:cubicBezTo>
                  <a:lnTo>
                    <a:pt x="10318" y="8104"/>
                  </a:lnTo>
                  <a:lnTo>
                    <a:pt x="10318" y="8081"/>
                  </a:lnTo>
                  <a:lnTo>
                    <a:pt x="10386" y="8012"/>
                  </a:lnTo>
                  <a:lnTo>
                    <a:pt x="10363" y="8058"/>
                  </a:lnTo>
                  <a:cubicBezTo>
                    <a:pt x="10386" y="8012"/>
                    <a:pt x="10432" y="7967"/>
                    <a:pt x="10477" y="7921"/>
                  </a:cubicBezTo>
                  <a:lnTo>
                    <a:pt x="10569" y="7830"/>
                  </a:lnTo>
                  <a:lnTo>
                    <a:pt x="10706" y="7693"/>
                  </a:lnTo>
                  <a:cubicBezTo>
                    <a:pt x="10729" y="7670"/>
                    <a:pt x="10774" y="7624"/>
                    <a:pt x="10797" y="7579"/>
                  </a:cubicBezTo>
                  <a:cubicBezTo>
                    <a:pt x="10820" y="7556"/>
                    <a:pt x="10843" y="7533"/>
                    <a:pt x="10866" y="7510"/>
                  </a:cubicBezTo>
                  <a:lnTo>
                    <a:pt x="10934" y="7442"/>
                  </a:lnTo>
                  <a:cubicBezTo>
                    <a:pt x="10980" y="7396"/>
                    <a:pt x="11025" y="7350"/>
                    <a:pt x="11048" y="7305"/>
                  </a:cubicBezTo>
                  <a:lnTo>
                    <a:pt x="11094" y="7259"/>
                  </a:lnTo>
                  <a:cubicBezTo>
                    <a:pt x="11185" y="7145"/>
                    <a:pt x="11299" y="7008"/>
                    <a:pt x="11413" y="6871"/>
                  </a:cubicBezTo>
                  <a:cubicBezTo>
                    <a:pt x="11459" y="6802"/>
                    <a:pt x="11505" y="6734"/>
                    <a:pt x="11550" y="6666"/>
                  </a:cubicBezTo>
                  <a:lnTo>
                    <a:pt x="11573" y="6643"/>
                  </a:lnTo>
                  <a:cubicBezTo>
                    <a:pt x="11596" y="6597"/>
                    <a:pt x="11619" y="6574"/>
                    <a:pt x="11664" y="6529"/>
                  </a:cubicBezTo>
                  <a:lnTo>
                    <a:pt x="11733" y="6437"/>
                  </a:lnTo>
                  <a:lnTo>
                    <a:pt x="11801" y="6323"/>
                  </a:lnTo>
                  <a:cubicBezTo>
                    <a:pt x="11870" y="6232"/>
                    <a:pt x="11961" y="6118"/>
                    <a:pt x="12030" y="6004"/>
                  </a:cubicBezTo>
                  <a:cubicBezTo>
                    <a:pt x="12052" y="5981"/>
                    <a:pt x="12052" y="5935"/>
                    <a:pt x="12075" y="5912"/>
                  </a:cubicBezTo>
                  <a:cubicBezTo>
                    <a:pt x="12098" y="5867"/>
                    <a:pt x="12121" y="5844"/>
                    <a:pt x="12167" y="5821"/>
                  </a:cubicBezTo>
                  <a:cubicBezTo>
                    <a:pt x="12167" y="5821"/>
                    <a:pt x="12167" y="5798"/>
                    <a:pt x="12167" y="5798"/>
                  </a:cubicBezTo>
                  <a:lnTo>
                    <a:pt x="12235" y="5707"/>
                  </a:lnTo>
                  <a:lnTo>
                    <a:pt x="12281" y="5593"/>
                  </a:lnTo>
                  <a:cubicBezTo>
                    <a:pt x="12304" y="5593"/>
                    <a:pt x="12304" y="5570"/>
                    <a:pt x="12304" y="5570"/>
                  </a:cubicBezTo>
                  <a:cubicBezTo>
                    <a:pt x="12349" y="5501"/>
                    <a:pt x="12372" y="5456"/>
                    <a:pt x="12395" y="5387"/>
                  </a:cubicBezTo>
                  <a:cubicBezTo>
                    <a:pt x="12418" y="5342"/>
                    <a:pt x="12440" y="5296"/>
                    <a:pt x="12440" y="5250"/>
                  </a:cubicBezTo>
                  <a:lnTo>
                    <a:pt x="12463" y="5205"/>
                  </a:lnTo>
                  <a:cubicBezTo>
                    <a:pt x="12463" y="5159"/>
                    <a:pt x="12486" y="5113"/>
                    <a:pt x="12509" y="5068"/>
                  </a:cubicBezTo>
                  <a:cubicBezTo>
                    <a:pt x="12509" y="5045"/>
                    <a:pt x="12532" y="4999"/>
                    <a:pt x="12532" y="4954"/>
                  </a:cubicBezTo>
                  <a:cubicBezTo>
                    <a:pt x="12555" y="4885"/>
                    <a:pt x="12577" y="4817"/>
                    <a:pt x="12600" y="4748"/>
                  </a:cubicBezTo>
                  <a:lnTo>
                    <a:pt x="12600" y="4725"/>
                  </a:lnTo>
                  <a:cubicBezTo>
                    <a:pt x="12623" y="4611"/>
                    <a:pt x="12646" y="4497"/>
                    <a:pt x="12646" y="4383"/>
                  </a:cubicBezTo>
                  <a:lnTo>
                    <a:pt x="12646" y="4337"/>
                  </a:lnTo>
                  <a:lnTo>
                    <a:pt x="12669" y="4292"/>
                  </a:lnTo>
                  <a:cubicBezTo>
                    <a:pt x="12669" y="4200"/>
                    <a:pt x="12692" y="4086"/>
                    <a:pt x="12692" y="3972"/>
                  </a:cubicBezTo>
                  <a:lnTo>
                    <a:pt x="12692" y="3949"/>
                  </a:lnTo>
                  <a:lnTo>
                    <a:pt x="12669" y="3927"/>
                  </a:lnTo>
                  <a:lnTo>
                    <a:pt x="12669" y="3904"/>
                  </a:lnTo>
                  <a:lnTo>
                    <a:pt x="12669" y="3835"/>
                  </a:lnTo>
                  <a:cubicBezTo>
                    <a:pt x="12669" y="3790"/>
                    <a:pt x="12669" y="3767"/>
                    <a:pt x="12669" y="3721"/>
                  </a:cubicBezTo>
                  <a:cubicBezTo>
                    <a:pt x="12669" y="3698"/>
                    <a:pt x="12669" y="3653"/>
                    <a:pt x="12669" y="3630"/>
                  </a:cubicBezTo>
                  <a:cubicBezTo>
                    <a:pt x="12669" y="3599"/>
                    <a:pt x="12669" y="3578"/>
                    <a:pt x="12669" y="3561"/>
                  </a:cubicBezTo>
                  <a:cubicBezTo>
                    <a:pt x="12669" y="3447"/>
                    <a:pt x="12646" y="3356"/>
                    <a:pt x="12646" y="3219"/>
                  </a:cubicBezTo>
                  <a:cubicBezTo>
                    <a:pt x="12646" y="3173"/>
                    <a:pt x="12623" y="3105"/>
                    <a:pt x="12623" y="3059"/>
                  </a:cubicBezTo>
                  <a:cubicBezTo>
                    <a:pt x="12623" y="2991"/>
                    <a:pt x="12600" y="2945"/>
                    <a:pt x="12600" y="2899"/>
                  </a:cubicBezTo>
                  <a:lnTo>
                    <a:pt x="12577" y="2854"/>
                  </a:lnTo>
                  <a:cubicBezTo>
                    <a:pt x="12577" y="2808"/>
                    <a:pt x="12577" y="2785"/>
                    <a:pt x="12577" y="2762"/>
                  </a:cubicBezTo>
                  <a:cubicBezTo>
                    <a:pt x="12555" y="2740"/>
                    <a:pt x="12555" y="2740"/>
                    <a:pt x="12555" y="2740"/>
                  </a:cubicBezTo>
                  <a:cubicBezTo>
                    <a:pt x="12532" y="2717"/>
                    <a:pt x="12532" y="2694"/>
                    <a:pt x="12509" y="2671"/>
                  </a:cubicBezTo>
                  <a:cubicBezTo>
                    <a:pt x="12509" y="2648"/>
                    <a:pt x="12509" y="2648"/>
                    <a:pt x="12509" y="2625"/>
                  </a:cubicBezTo>
                  <a:lnTo>
                    <a:pt x="12509" y="2603"/>
                  </a:lnTo>
                  <a:cubicBezTo>
                    <a:pt x="12486" y="2534"/>
                    <a:pt x="12486" y="2489"/>
                    <a:pt x="12463" y="2443"/>
                  </a:cubicBezTo>
                  <a:cubicBezTo>
                    <a:pt x="12440" y="2397"/>
                    <a:pt x="12418" y="2329"/>
                    <a:pt x="12395" y="2283"/>
                  </a:cubicBezTo>
                  <a:cubicBezTo>
                    <a:pt x="12326" y="2123"/>
                    <a:pt x="12212" y="1964"/>
                    <a:pt x="12121" y="1827"/>
                  </a:cubicBezTo>
                  <a:cubicBezTo>
                    <a:pt x="12075" y="1735"/>
                    <a:pt x="12007" y="1644"/>
                    <a:pt x="11961" y="1576"/>
                  </a:cubicBezTo>
                  <a:cubicBezTo>
                    <a:pt x="11915" y="1507"/>
                    <a:pt x="11870" y="1439"/>
                    <a:pt x="11847" y="1393"/>
                  </a:cubicBezTo>
                  <a:cubicBezTo>
                    <a:pt x="11801" y="1370"/>
                    <a:pt x="11756" y="1324"/>
                    <a:pt x="11710" y="1279"/>
                  </a:cubicBezTo>
                  <a:cubicBezTo>
                    <a:pt x="11687" y="1256"/>
                    <a:pt x="11664" y="1256"/>
                    <a:pt x="11642" y="1233"/>
                  </a:cubicBezTo>
                  <a:cubicBezTo>
                    <a:pt x="11619" y="1210"/>
                    <a:pt x="11573" y="1187"/>
                    <a:pt x="11550" y="1165"/>
                  </a:cubicBezTo>
                  <a:cubicBezTo>
                    <a:pt x="11505" y="1119"/>
                    <a:pt x="11459" y="1073"/>
                    <a:pt x="11436" y="1028"/>
                  </a:cubicBezTo>
                  <a:cubicBezTo>
                    <a:pt x="11390" y="1005"/>
                    <a:pt x="11322" y="959"/>
                    <a:pt x="11276" y="936"/>
                  </a:cubicBezTo>
                  <a:lnTo>
                    <a:pt x="11231" y="891"/>
                  </a:lnTo>
                  <a:lnTo>
                    <a:pt x="11162" y="868"/>
                  </a:lnTo>
                  <a:cubicBezTo>
                    <a:pt x="11162" y="822"/>
                    <a:pt x="11162" y="799"/>
                    <a:pt x="11117" y="777"/>
                  </a:cubicBezTo>
                  <a:cubicBezTo>
                    <a:pt x="10980" y="685"/>
                    <a:pt x="10843" y="617"/>
                    <a:pt x="10706" y="526"/>
                  </a:cubicBezTo>
                  <a:cubicBezTo>
                    <a:pt x="10637" y="480"/>
                    <a:pt x="10546" y="434"/>
                    <a:pt x="10455" y="389"/>
                  </a:cubicBezTo>
                  <a:cubicBezTo>
                    <a:pt x="10386" y="366"/>
                    <a:pt x="10318" y="343"/>
                    <a:pt x="10249" y="297"/>
                  </a:cubicBezTo>
                  <a:lnTo>
                    <a:pt x="10204" y="297"/>
                  </a:lnTo>
                  <a:cubicBezTo>
                    <a:pt x="10044" y="229"/>
                    <a:pt x="9907" y="183"/>
                    <a:pt x="9770" y="160"/>
                  </a:cubicBezTo>
                  <a:cubicBezTo>
                    <a:pt x="9679" y="138"/>
                    <a:pt x="9587" y="115"/>
                    <a:pt x="9496" y="92"/>
                  </a:cubicBezTo>
                  <a:cubicBezTo>
                    <a:pt x="9405" y="69"/>
                    <a:pt x="9313" y="69"/>
                    <a:pt x="9222" y="46"/>
                  </a:cubicBezTo>
                  <a:cubicBezTo>
                    <a:pt x="9154" y="23"/>
                    <a:pt x="9062" y="23"/>
                    <a:pt x="8994" y="23"/>
                  </a:cubicBezTo>
                  <a:cubicBezTo>
                    <a:pt x="8925" y="1"/>
                    <a:pt x="8880" y="1"/>
                    <a:pt x="8811" y="1"/>
                  </a:cubicBezTo>
                  <a:close/>
                </a:path>
              </a:pathLst>
            </a:custGeom>
            <a:solidFill>
              <a:srgbClr val="F15B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17"/>
            <p:cNvSpPr/>
            <p:nvPr/>
          </p:nvSpPr>
          <p:spPr>
            <a:xfrm>
              <a:off x="6645750" y="1001500"/>
              <a:ext cx="361800" cy="335000"/>
            </a:xfrm>
            <a:custGeom>
              <a:avLst/>
              <a:gdLst/>
              <a:ahLst/>
              <a:cxnLst/>
              <a:rect l="l" t="t" r="r" b="b"/>
              <a:pathLst>
                <a:path w="14472" h="13400" extrusionOk="0">
                  <a:moveTo>
                    <a:pt x="9130" y="1"/>
                  </a:moveTo>
                  <a:cubicBezTo>
                    <a:pt x="9108" y="1"/>
                    <a:pt x="9062" y="24"/>
                    <a:pt x="9039" y="46"/>
                  </a:cubicBezTo>
                  <a:cubicBezTo>
                    <a:pt x="8994" y="92"/>
                    <a:pt x="8925" y="161"/>
                    <a:pt x="8879" y="206"/>
                  </a:cubicBezTo>
                  <a:cubicBezTo>
                    <a:pt x="8788" y="275"/>
                    <a:pt x="8720" y="343"/>
                    <a:pt x="8628" y="412"/>
                  </a:cubicBezTo>
                  <a:lnTo>
                    <a:pt x="8469" y="571"/>
                  </a:lnTo>
                  <a:lnTo>
                    <a:pt x="8423" y="594"/>
                  </a:lnTo>
                  <a:cubicBezTo>
                    <a:pt x="8377" y="617"/>
                    <a:pt x="8332" y="663"/>
                    <a:pt x="8286" y="708"/>
                  </a:cubicBezTo>
                  <a:lnTo>
                    <a:pt x="8217" y="777"/>
                  </a:lnTo>
                  <a:cubicBezTo>
                    <a:pt x="8149" y="823"/>
                    <a:pt x="8081" y="891"/>
                    <a:pt x="8012" y="960"/>
                  </a:cubicBezTo>
                  <a:cubicBezTo>
                    <a:pt x="7966" y="1005"/>
                    <a:pt x="7898" y="1074"/>
                    <a:pt x="7829" y="1142"/>
                  </a:cubicBezTo>
                  <a:cubicBezTo>
                    <a:pt x="7807" y="1165"/>
                    <a:pt x="7761" y="1211"/>
                    <a:pt x="7738" y="1233"/>
                  </a:cubicBezTo>
                  <a:lnTo>
                    <a:pt x="7670" y="1325"/>
                  </a:lnTo>
                  <a:cubicBezTo>
                    <a:pt x="7624" y="1370"/>
                    <a:pt x="7578" y="1393"/>
                    <a:pt x="7533" y="1439"/>
                  </a:cubicBezTo>
                  <a:lnTo>
                    <a:pt x="7441" y="1530"/>
                  </a:lnTo>
                  <a:cubicBezTo>
                    <a:pt x="7419" y="1553"/>
                    <a:pt x="7373" y="1599"/>
                    <a:pt x="7350" y="1621"/>
                  </a:cubicBezTo>
                  <a:cubicBezTo>
                    <a:pt x="7304" y="1667"/>
                    <a:pt x="7259" y="1713"/>
                    <a:pt x="7213" y="1758"/>
                  </a:cubicBezTo>
                  <a:cubicBezTo>
                    <a:pt x="7145" y="1827"/>
                    <a:pt x="7099" y="1873"/>
                    <a:pt x="7031" y="1941"/>
                  </a:cubicBezTo>
                  <a:lnTo>
                    <a:pt x="6962" y="2032"/>
                  </a:lnTo>
                  <a:cubicBezTo>
                    <a:pt x="6871" y="2124"/>
                    <a:pt x="6779" y="2215"/>
                    <a:pt x="6688" y="2306"/>
                  </a:cubicBezTo>
                  <a:cubicBezTo>
                    <a:pt x="6643" y="2375"/>
                    <a:pt x="6574" y="2443"/>
                    <a:pt x="6528" y="2512"/>
                  </a:cubicBezTo>
                  <a:cubicBezTo>
                    <a:pt x="6437" y="2603"/>
                    <a:pt x="6323" y="2717"/>
                    <a:pt x="6232" y="2808"/>
                  </a:cubicBezTo>
                  <a:cubicBezTo>
                    <a:pt x="6163" y="2900"/>
                    <a:pt x="6072" y="2991"/>
                    <a:pt x="5981" y="3082"/>
                  </a:cubicBezTo>
                  <a:lnTo>
                    <a:pt x="5981" y="3105"/>
                  </a:lnTo>
                  <a:lnTo>
                    <a:pt x="5958" y="3105"/>
                  </a:lnTo>
                  <a:cubicBezTo>
                    <a:pt x="5866" y="3196"/>
                    <a:pt x="5775" y="3311"/>
                    <a:pt x="5684" y="3402"/>
                  </a:cubicBezTo>
                  <a:cubicBezTo>
                    <a:pt x="5593" y="3493"/>
                    <a:pt x="5501" y="3584"/>
                    <a:pt x="5410" y="3676"/>
                  </a:cubicBezTo>
                  <a:lnTo>
                    <a:pt x="5341" y="3767"/>
                  </a:lnTo>
                  <a:lnTo>
                    <a:pt x="5296" y="3813"/>
                  </a:lnTo>
                  <a:cubicBezTo>
                    <a:pt x="5273" y="3835"/>
                    <a:pt x="5227" y="3858"/>
                    <a:pt x="5205" y="3904"/>
                  </a:cubicBezTo>
                  <a:cubicBezTo>
                    <a:pt x="5159" y="3950"/>
                    <a:pt x="5136" y="3995"/>
                    <a:pt x="5090" y="4041"/>
                  </a:cubicBezTo>
                  <a:lnTo>
                    <a:pt x="5022" y="4109"/>
                  </a:lnTo>
                  <a:cubicBezTo>
                    <a:pt x="4976" y="4178"/>
                    <a:pt x="4908" y="4224"/>
                    <a:pt x="4862" y="4292"/>
                  </a:cubicBezTo>
                  <a:cubicBezTo>
                    <a:pt x="4794" y="4360"/>
                    <a:pt x="4725" y="4429"/>
                    <a:pt x="4657" y="4520"/>
                  </a:cubicBezTo>
                  <a:cubicBezTo>
                    <a:pt x="4611" y="4566"/>
                    <a:pt x="4565" y="4612"/>
                    <a:pt x="4520" y="4680"/>
                  </a:cubicBezTo>
                  <a:lnTo>
                    <a:pt x="4474" y="4748"/>
                  </a:lnTo>
                  <a:lnTo>
                    <a:pt x="4406" y="4817"/>
                  </a:lnTo>
                  <a:cubicBezTo>
                    <a:pt x="4314" y="4931"/>
                    <a:pt x="4200" y="5068"/>
                    <a:pt x="4086" y="5182"/>
                  </a:cubicBezTo>
                  <a:cubicBezTo>
                    <a:pt x="4040" y="5251"/>
                    <a:pt x="3972" y="5319"/>
                    <a:pt x="3926" y="5388"/>
                  </a:cubicBezTo>
                  <a:lnTo>
                    <a:pt x="3903" y="5410"/>
                  </a:lnTo>
                  <a:cubicBezTo>
                    <a:pt x="3835" y="5479"/>
                    <a:pt x="3767" y="5570"/>
                    <a:pt x="3698" y="5639"/>
                  </a:cubicBezTo>
                  <a:cubicBezTo>
                    <a:pt x="3652" y="5684"/>
                    <a:pt x="3630" y="5730"/>
                    <a:pt x="3584" y="5776"/>
                  </a:cubicBezTo>
                  <a:lnTo>
                    <a:pt x="3515" y="5844"/>
                  </a:lnTo>
                  <a:cubicBezTo>
                    <a:pt x="3470" y="5913"/>
                    <a:pt x="3424" y="5958"/>
                    <a:pt x="3379" y="6004"/>
                  </a:cubicBezTo>
                  <a:lnTo>
                    <a:pt x="3333" y="6050"/>
                  </a:lnTo>
                  <a:cubicBezTo>
                    <a:pt x="3242" y="6186"/>
                    <a:pt x="3127" y="6323"/>
                    <a:pt x="2990" y="6506"/>
                  </a:cubicBezTo>
                  <a:cubicBezTo>
                    <a:pt x="2945" y="6575"/>
                    <a:pt x="2876" y="6643"/>
                    <a:pt x="2831" y="6711"/>
                  </a:cubicBezTo>
                  <a:cubicBezTo>
                    <a:pt x="2762" y="6780"/>
                    <a:pt x="2717" y="6848"/>
                    <a:pt x="2648" y="6917"/>
                  </a:cubicBezTo>
                  <a:cubicBezTo>
                    <a:pt x="2580" y="7008"/>
                    <a:pt x="2511" y="7099"/>
                    <a:pt x="2443" y="7191"/>
                  </a:cubicBezTo>
                  <a:lnTo>
                    <a:pt x="2329" y="7373"/>
                  </a:lnTo>
                  <a:cubicBezTo>
                    <a:pt x="2283" y="7419"/>
                    <a:pt x="2260" y="7465"/>
                    <a:pt x="2214" y="7510"/>
                  </a:cubicBezTo>
                  <a:lnTo>
                    <a:pt x="2146" y="7579"/>
                  </a:lnTo>
                  <a:cubicBezTo>
                    <a:pt x="2123" y="7624"/>
                    <a:pt x="2077" y="7693"/>
                    <a:pt x="2055" y="7739"/>
                  </a:cubicBezTo>
                  <a:lnTo>
                    <a:pt x="1986" y="7807"/>
                  </a:lnTo>
                  <a:lnTo>
                    <a:pt x="1986" y="7830"/>
                  </a:lnTo>
                  <a:cubicBezTo>
                    <a:pt x="1918" y="7898"/>
                    <a:pt x="1872" y="7967"/>
                    <a:pt x="1826" y="8035"/>
                  </a:cubicBezTo>
                  <a:cubicBezTo>
                    <a:pt x="1826" y="8058"/>
                    <a:pt x="1804" y="8081"/>
                    <a:pt x="1781" y="8104"/>
                  </a:cubicBezTo>
                  <a:lnTo>
                    <a:pt x="1758" y="8149"/>
                  </a:lnTo>
                  <a:lnTo>
                    <a:pt x="1712" y="8195"/>
                  </a:lnTo>
                  <a:lnTo>
                    <a:pt x="1667" y="8264"/>
                  </a:lnTo>
                  <a:cubicBezTo>
                    <a:pt x="1644" y="8309"/>
                    <a:pt x="1621" y="8332"/>
                    <a:pt x="1598" y="8378"/>
                  </a:cubicBezTo>
                  <a:cubicBezTo>
                    <a:pt x="1552" y="8423"/>
                    <a:pt x="1530" y="8469"/>
                    <a:pt x="1507" y="8515"/>
                  </a:cubicBezTo>
                  <a:cubicBezTo>
                    <a:pt x="1461" y="8560"/>
                    <a:pt x="1416" y="8629"/>
                    <a:pt x="1393" y="8674"/>
                  </a:cubicBezTo>
                  <a:lnTo>
                    <a:pt x="1347" y="8720"/>
                  </a:lnTo>
                  <a:cubicBezTo>
                    <a:pt x="1279" y="8834"/>
                    <a:pt x="1187" y="8971"/>
                    <a:pt x="1096" y="9085"/>
                  </a:cubicBezTo>
                  <a:lnTo>
                    <a:pt x="1050" y="9154"/>
                  </a:lnTo>
                  <a:cubicBezTo>
                    <a:pt x="982" y="9245"/>
                    <a:pt x="913" y="9359"/>
                    <a:pt x="845" y="9451"/>
                  </a:cubicBezTo>
                  <a:lnTo>
                    <a:pt x="754" y="9587"/>
                  </a:lnTo>
                  <a:cubicBezTo>
                    <a:pt x="708" y="9633"/>
                    <a:pt x="662" y="9679"/>
                    <a:pt x="639" y="9747"/>
                  </a:cubicBezTo>
                  <a:lnTo>
                    <a:pt x="594" y="9816"/>
                  </a:lnTo>
                  <a:cubicBezTo>
                    <a:pt x="525" y="9884"/>
                    <a:pt x="480" y="9953"/>
                    <a:pt x="434" y="10021"/>
                  </a:cubicBezTo>
                  <a:cubicBezTo>
                    <a:pt x="411" y="10067"/>
                    <a:pt x="388" y="10112"/>
                    <a:pt x="343" y="10158"/>
                  </a:cubicBezTo>
                  <a:cubicBezTo>
                    <a:pt x="320" y="10204"/>
                    <a:pt x="274" y="10272"/>
                    <a:pt x="251" y="10318"/>
                  </a:cubicBezTo>
                  <a:cubicBezTo>
                    <a:pt x="206" y="10364"/>
                    <a:pt x="183" y="10409"/>
                    <a:pt x="137" y="10455"/>
                  </a:cubicBezTo>
                  <a:lnTo>
                    <a:pt x="69" y="10546"/>
                  </a:lnTo>
                  <a:cubicBezTo>
                    <a:pt x="69" y="10569"/>
                    <a:pt x="46" y="10592"/>
                    <a:pt x="23" y="10615"/>
                  </a:cubicBezTo>
                  <a:cubicBezTo>
                    <a:pt x="0" y="10683"/>
                    <a:pt x="23" y="10752"/>
                    <a:pt x="46" y="10820"/>
                  </a:cubicBezTo>
                  <a:cubicBezTo>
                    <a:pt x="46" y="10843"/>
                    <a:pt x="46" y="10843"/>
                    <a:pt x="69" y="10843"/>
                  </a:cubicBezTo>
                  <a:cubicBezTo>
                    <a:pt x="92" y="10866"/>
                    <a:pt x="92" y="10866"/>
                    <a:pt x="114" y="10888"/>
                  </a:cubicBezTo>
                  <a:cubicBezTo>
                    <a:pt x="137" y="10911"/>
                    <a:pt x="160" y="10934"/>
                    <a:pt x="183" y="10934"/>
                  </a:cubicBezTo>
                  <a:cubicBezTo>
                    <a:pt x="206" y="10957"/>
                    <a:pt x="229" y="11003"/>
                    <a:pt x="251" y="11025"/>
                  </a:cubicBezTo>
                  <a:cubicBezTo>
                    <a:pt x="274" y="11048"/>
                    <a:pt x="274" y="11071"/>
                    <a:pt x="297" y="11094"/>
                  </a:cubicBezTo>
                  <a:lnTo>
                    <a:pt x="297" y="11117"/>
                  </a:lnTo>
                  <a:lnTo>
                    <a:pt x="343" y="11162"/>
                  </a:lnTo>
                  <a:cubicBezTo>
                    <a:pt x="366" y="11208"/>
                    <a:pt x="366" y="11231"/>
                    <a:pt x="388" y="11277"/>
                  </a:cubicBezTo>
                  <a:cubicBezTo>
                    <a:pt x="457" y="11322"/>
                    <a:pt x="503" y="11391"/>
                    <a:pt x="548" y="11459"/>
                  </a:cubicBezTo>
                  <a:cubicBezTo>
                    <a:pt x="617" y="11528"/>
                    <a:pt x="662" y="11596"/>
                    <a:pt x="708" y="11642"/>
                  </a:cubicBezTo>
                  <a:cubicBezTo>
                    <a:pt x="754" y="11710"/>
                    <a:pt x="799" y="11779"/>
                    <a:pt x="868" y="11847"/>
                  </a:cubicBezTo>
                  <a:cubicBezTo>
                    <a:pt x="913" y="11938"/>
                    <a:pt x="982" y="12007"/>
                    <a:pt x="1050" y="12098"/>
                  </a:cubicBezTo>
                  <a:lnTo>
                    <a:pt x="1029" y="12077"/>
                  </a:lnTo>
                  <a:lnTo>
                    <a:pt x="1029" y="12077"/>
                  </a:lnTo>
                  <a:cubicBezTo>
                    <a:pt x="1074" y="12122"/>
                    <a:pt x="1096" y="12144"/>
                    <a:pt x="1119" y="12190"/>
                  </a:cubicBezTo>
                  <a:lnTo>
                    <a:pt x="1164" y="12235"/>
                  </a:lnTo>
                  <a:cubicBezTo>
                    <a:pt x="1210" y="12304"/>
                    <a:pt x="1256" y="12349"/>
                    <a:pt x="1279" y="12418"/>
                  </a:cubicBezTo>
                  <a:cubicBezTo>
                    <a:pt x="1370" y="12509"/>
                    <a:pt x="1461" y="12600"/>
                    <a:pt x="1552" y="12692"/>
                  </a:cubicBezTo>
                  <a:cubicBezTo>
                    <a:pt x="1644" y="12760"/>
                    <a:pt x="1712" y="12851"/>
                    <a:pt x="1781" y="12920"/>
                  </a:cubicBezTo>
                  <a:lnTo>
                    <a:pt x="1849" y="12966"/>
                  </a:lnTo>
                  <a:lnTo>
                    <a:pt x="1895" y="13034"/>
                  </a:lnTo>
                  <a:lnTo>
                    <a:pt x="1963" y="13103"/>
                  </a:lnTo>
                  <a:cubicBezTo>
                    <a:pt x="2009" y="13171"/>
                    <a:pt x="2077" y="13217"/>
                    <a:pt x="2077" y="13285"/>
                  </a:cubicBezTo>
                  <a:cubicBezTo>
                    <a:pt x="2100" y="13308"/>
                    <a:pt x="2100" y="13354"/>
                    <a:pt x="2077" y="13399"/>
                  </a:cubicBezTo>
                  <a:lnTo>
                    <a:pt x="2214" y="13399"/>
                  </a:lnTo>
                  <a:cubicBezTo>
                    <a:pt x="2351" y="13376"/>
                    <a:pt x="2466" y="13331"/>
                    <a:pt x="2580" y="13262"/>
                  </a:cubicBezTo>
                  <a:cubicBezTo>
                    <a:pt x="2625" y="13239"/>
                    <a:pt x="2694" y="13217"/>
                    <a:pt x="2739" y="13194"/>
                  </a:cubicBezTo>
                  <a:cubicBezTo>
                    <a:pt x="2785" y="13194"/>
                    <a:pt x="2831" y="13171"/>
                    <a:pt x="2876" y="13148"/>
                  </a:cubicBezTo>
                  <a:cubicBezTo>
                    <a:pt x="2899" y="13125"/>
                    <a:pt x="2945" y="13125"/>
                    <a:pt x="2990" y="13103"/>
                  </a:cubicBezTo>
                  <a:lnTo>
                    <a:pt x="3036" y="13080"/>
                  </a:lnTo>
                  <a:cubicBezTo>
                    <a:pt x="3127" y="13057"/>
                    <a:pt x="3196" y="13011"/>
                    <a:pt x="3264" y="12988"/>
                  </a:cubicBezTo>
                  <a:cubicBezTo>
                    <a:pt x="3401" y="12943"/>
                    <a:pt x="3538" y="12874"/>
                    <a:pt x="3675" y="12806"/>
                  </a:cubicBezTo>
                  <a:lnTo>
                    <a:pt x="3835" y="12737"/>
                  </a:lnTo>
                  <a:lnTo>
                    <a:pt x="3903" y="12692"/>
                  </a:lnTo>
                  <a:lnTo>
                    <a:pt x="4132" y="12600"/>
                  </a:lnTo>
                  <a:cubicBezTo>
                    <a:pt x="4223" y="12555"/>
                    <a:pt x="4337" y="12509"/>
                    <a:pt x="4428" y="12463"/>
                  </a:cubicBezTo>
                  <a:lnTo>
                    <a:pt x="4451" y="12441"/>
                  </a:lnTo>
                  <a:lnTo>
                    <a:pt x="4474" y="12441"/>
                  </a:lnTo>
                  <a:cubicBezTo>
                    <a:pt x="4565" y="12395"/>
                    <a:pt x="4657" y="12349"/>
                    <a:pt x="4748" y="12304"/>
                  </a:cubicBezTo>
                  <a:cubicBezTo>
                    <a:pt x="4817" y="12258"/>
                    <a:pt x="4908" y="12235"/>
                    <a:pt x="4976" y="12190"/>
                  </a:cubicBezTo>
                  <a:cubicBezTo>
                    <a:pt x="5090" y="12144"/>
                    <a:pt x="5182" y="12098"/>
                    <a:pt x="5296" y="12053"/>
                  </a:cubicBezTo>
                  <a:cubicBezTo>
                    <a:pt x="5501" y="11938"/>
                    <a:pt x="5730" y="11824"/>
                    <a:pt x="5958" y="11733"/>
                  </a:cubicBezTo>
                  <a:cubicBezTo>
                    <a:pt x="6095" y="11665"/>
                    <a:pt x="6255" y="11596"/>
                    <a:pt x="6391" y="11550"/>
                  </a:cubicBezTo>
                  <a:cubicBezTo>
                    <a:pt x="6437" y="11528"/>
                    <a:pt x="6483" y="11505"/>
                    <a:pt x="6528" y="11482"/>
                  </a:cubicBezTo>
                  <a:cubicBezTo>
                    <a:pt x="6574" y="11459"/>
                    <a:pt x="6620" y="11436"/>
                    <a:pt x="6665" y="11413"/>
                  </a:cubicBezTo>
                  <a:lnTo>
                    <a:pt x="6757" y="11368"/>
                  </a:lnTo>
                  <a:cubicBezTo>
                    <a:pt x="6802" y="11345"/>
                    <a:pt x="6871" y="11322"/>
                    <a:pt x="6916" y="11299"/>
                  </a:cubicBezTo>
                  <a:cubicBezTo>
                    <a:pt x="7053" y="11208"/>
                    <a:pt x="7190" y="11140"/>
                    <a:pt x="7350" y="11071"/>
                  </a:cubicBezTo>
                  <a:lnTo>
                    <a:pt x="7464" y="11025"/>
                  </a:lnTo>
                  <a:cubicBezTo>
                    <a:pt x="7578" y="10957"/>
                    <a:pt x="7715" y="10888"/>
                    <a:pt x="7852" y="10820"/>
                  </a:cubicBezTo>
                  <a:cubicBezTo>
                    <a:pt x="8058" y="10729"/>
                    <a:pt x="8263" y="10615"/>
                    <a:pt x="8469" y="10500"/>
                  </a:cubicBezTo>
                  <a:cubicBezTo>
                    <a:pt x="8788" y="10341"/>
                    <a:pt x="9108" y="10158"/>
                    <a:pt x="9450" y="9953"/>
                  </a:cubicBezTo>
                  <a:cubicBezTo>
                    <a:pt x="9587" y="9861"/>
                    <a:pt x="9724" y="9793"/>
                    <a:pt x="9838" y="9724"/>
                  </a:cubicBezTo>
                  <a:lnTo>
                    <a:pt x="9975" y="9656"/>
                  </a:lnTo>
                  <a:cubicBezTo>
                    <a:pt x="10135" y="9565"/>
                    <a:pt x="10317" y="9451"/>
                    <a:pt x="10477" y="9359"/>
                  </a:cubicBezTo>
                  <a:lnTo>
                    <a:pt x="10614" y="9268"/>
                  </a:lnTo>
                  <a:cubicBezTo>
                    <a:pt x="10683" y="9222"/>
                    <a:pt x="10728" y="9199"/>
                    <a:pt x="10774" y="9177"/>
                  </a:cubicBezTo>
                  <a:lnTo>
                    <a:pt x="10911" y="9085"/>
                  </a:lnTo>
                  <a:lnTo>
                    <a:pt x="11002" y="9017"/>
                  </a:lnTo>
                  <a:lnTo>
                    <a:pt x="10979" y="9040"/>
                  </a:lnTo>
                  <a:cubicBezTo>
                    <a:pt x="11162" y="8926"/>
                    <a:pt x="11322" y="8834"/>
                    <a:pt x="11482" y="8720"/>
                  </a:cubicBezTo>
                  <a:cubicBezTo>
                    <a:pt x="11527" y="8697"/>
                    <a:pt x="11550" y="8674"/>
                    <a:pt x="11596" y="8652"/>
                  </a:cubicBezTo>
                  <a:cubicBezTo>
                    <a:pt x="11618" y="8629"/>
                    <a:pt x="11664" y="8606"/>
                    <a:pt x="11687" y="8583"/>
                  </a:cubicBezTo>
                  <a:cubicBezTo>
                    <a:pt x="11778" y="8537"/>
                    <a:pt x="11847" y="8469"/>
                    <a:pt x="11915" y="8423"/>
                  </a:cubicBezTo>
                  <a:cubicBezTo>
                    <a:pt x="12098" y="8286"/>
                    <a:pt x="12235" y="8172"/>
                    <a:pt x="12372" y="8081"/>
                  </a:cubicBezTo>
                  <a:cubicBezTo>
                    <a:pt x="12463" y="8013"/>
                    <a:pt x="12577" y="7944"/>
                    <a:pt x="12668" y="7898"/>
                  </a:cubicBezTo>
                  <a:cubicBezTo>
                    <a:pt x="12737" y="7853"/>
                    <a:pt x="12783" y="7807"/>
                    <a:pt x="12851" y="7784"/>
                  </a:cubicBezTo>
                  <a:cubicBezTo>
                    <a:pt x="12965" y="7693"/>
                    <a:pt x="13102" y="7602"/>
                    <a:pt x="13239" y="7510"/>
                  </a:cubicBezTo>
                  <a:cubicBezTo>
                    <a:pt x="13285" y="7488"/>
                    <a:pt x="13330" y="7442"/>
                    <a:pt x="13376" y="7419"/>
                  </a:cubicBezTo>
                  <a:cubicBezTo>
                    <a:pt x="13399" y="7373"/>
                    <a:pt x="13444" y="7328"/>
                    <a:pt x="13490" y="7305"/>
                  </a:cubicBezTo>
                  <a:cubicBezTo>
                    <a:pt x="13536" y="7259"/>
                    <a:pt x="13581" y="7214"/>
                    <a:pt x="13627" y="7191"/>
                  </a:cubicBezTo>
                  <a:lnTo>
                    <a:pt x="13673" y="7145"/>
                  </a:lnTo>
                  <a:lnTo>
                    <a:pt x="13741" y="7099"/>
                  </a:lnTo>
                  <a:cubicBezTo>
                    <a:pt x="13787" y="7077"/>
                    <a:pt x="13833" y="7031"/>
                    <a:pt x="13878" y="7008"/>
                  </a:cubicBezTo>
                  <a:cubicBezTo>
                    <a:pt x="13969" y="6940"/>
                    <a:pt x="14061" y="6894"/>
                    <a:pt x="14129" y="6848"/>
                  </a:cubicBezTo>
                  <a:lnTo>
                    <a:pt x="14243" y="6757"/>
                  </a:lnTo>
                  <a:cubicBezTo>
                    <a:pt x="14312" y="6711"/>
                    <a:pt x="14357" y="6666"/>
                    <a:pt x="14426" y="6620"/>
                  </a:cubicBezTo>
                  <a:cubicBezTo>
                    <a:pt x="14449" y="6597"/>
                    <a:pt x="14472" y="6575"/>
                    <a:pt x="14472" y="6529"/>
                  </a:cubicBezTo>
                  <a:cubicBezTo>
                    <a:pt x="14472" y="6529"/>
                    <a:pt x="14472" y="6506"/>
                    <a:pt x="14472" y="6483"/>
                  </a:cubicBezTo>
                  <a:cubicBezTo>
                    <a:pt x="14449" y="6460"/>
                    <a:pt x="14426" y="6460"/>
                    <a:pt x="14403" y="6438"/>
                  </a:cubicBezTo>
                  <a:cubicBezTo>
                    <a:pt x="14380" y="6415"/>
                    <a:pt x="14357" y="6392"/>
                    <a:pt x="14357" y="6392"/>
                  </a:cubicBezTo>
                  <a:lnTo>
                    <a:pt x="14335" y="6392"/>
                  </a:lnTo>
                  <a:cubicBezTo>
                    <a:pt x="14312" y="6369"/>
                    <a:pt x="14289" y="6346"/>
                    <a:pt x="14266" y="6323"/>
                  </a:cubicBezTo>
                  <a:cubicBezTo>
                    <a:pt x="14243" y="6301"/>
                    <a:pt x="14198" y="6255"/>
                    <a:pt x="14152" y="6209"/>
                  </a:cubicBezTo>
                  <a:cubicBezTo>
                    <a:pt x="14061" y="6118"/>
                    <a:pt x="13969" y="6027"/>
                    <a:pt x="13878" y="5935"/>
                  </a:cubicBezTo>
                  <a:cubicBezTo>
                    <a:pt x="13718" y="5753"/>
                    <a:pt x="13559" y="5593"/>
                    <a:pt x="13399" y="5433"/>
                  </a:cubicBezTo>
                  <a:lnTo>
                    <a:pt x="13125" y="5159"/>
                  </a:lnTo>
                  <a:cubicBezTo>
                    <a:pt x="12988" y="5022"/>
                    <a:pt x="12874" y="4885"/>
                    <a:pt x="12760" y="4771"/>
                  </a:cubicBezTo>
                  <a:lnTo>
                    <a:pt x="12737" y="4726"/>
                  </a:lnTo>
                  <a:lnTo>
                    <a:pt x="12691" y="4657"/>
                  </a:lnTo>
                  <a:lnTo>
                    <a:pt x="12600" y="4566"/>
                  </a:lnTo>
                  <a:cubicBezTo>
                    <a:pt x="12531" y="4497"/>
                    <a:pt x="12486" y="4429"/>
                    <a:pt x="12417" y="4360"/>
                  </a:cubicBezTo>
                  <a:cubicBezTo>
                    <a:pt x="12258" y="4132"/>
                    <a:pt x="12075" y="3927"/>
                    <a:pt x="11915" y="3744"/>
                  </a:cubicBezTo>
                  <a:lnTo>
                    <a:pt x="11824" y="3653"/>
                  </a:lnTo>
                  <a:lnTo>
                    <a:pt x="11733" y="3539"/>
                  </a:lnTo>
                  <a:cubicBezTo>
                    <a:pt x="11550" y="3333"/>
                    <a:pt x="11367" y="3105"/>
                    <a:pt x="11185" y="2877"/>
                  </a:cubicBezTo>
                  <a:lnTo>
                    <a:pt x="11139" y="2831"/>
                  </a:lnTo>
                  <a:lnTo>
                    <a:pt x="11048" y="2694"/>
                  </a:lnTo>
                  <a:lnTo>
                    <a:pt x="10934" y="2557"/>
                  </a:lnTo>
                  <a:lnTo>
                    <a:pt x="10865" y="2489"/>
                  </a:lnTo>
                  <a:lnTo>
                    <a:pt x="10728" y="2306"/>
                  </a:lnTo>
                  <a:lnTo>
                    <a:pt x="10705" y="2261"/>
                  </a:lnTo>
                  <a:lnTo>
                    <a:pt x="10683" y="2238"/>
                  </a:lnTo>
                  <a:cubicBezTo>
                    <a:pt x="10568" y="2101"/>
                    <a:pt x="10477" y="1987"/>
                    <a:pt x="10363" y="1827"/>
                  </a:cubicBezTo>
                  <a:lnTo>
                    <a:pt x="10272" y="1690"/>
                  </a:lnTo>
                  <a:cubicBezTo>
                    <a:pt x="10180" y="1599"/>
                    <a:pt x="10112" y="1507"/>
                    <a:pt x="10044" y="1393"/>
                  </a:cubicBezTo>
                  <a:lnTo>
                    <a:pt x="9998" y="1325"/>
                  </a:lnTo>
                  <a:cubicBezTo>
                    <a:pt x="9907" y="1188"/>
                    <a:pt x="9838" y="1096"/>
                    <a:pt x="9770" y="982"/>
                  </a:cubicBezTo>
                  <a:cubicBezTo>
                    <a:pt x="9747" y="914"/>
                    <a:pt x="9724" y="845"/>
                    <a:pt x="9678" y="800"/>
                  </a:cubicBezTo>
                  <a:cubicBezTo>
                    <a:pt x="9633" y="731"/>
                    <a:pt x="9587" y="663"/>
                    <a:pt x="9564" y="594"/>
                  </a:cubicBezTo>
                  <a:lnTo>
                    <a:pt x="9496" y="503"/>
                  </a:lnTo>
                  <a:cubicBezTo>
                    <a:pt x="9473" y="457"/>
                    <a:pt x="9427" y="412"/>
                    <a:pt x="9404" y="366"/>
                  </a:cubicBezTo>
                  <a:cubicBezTo>
                    <a:pt x="9404" y="343"/>
                    <a:pt x="9382" y="298"/>
                    <a:pt x="9359" y="275"/>
                  </a:cubicBezTo>
                  <a:lnTo>
                    <a:pt x="9359" y="229"/>
                  </a:lnTo>
                  <a:cubicBezTo>
                    <a:pt x="9336" y="206"/>
                    <a:pt x="9313" y="183"/>
                    <a:pt x="9290" y="161"/>
                  </a:cubicBezTo>
                  <a:cubicBezTo>
                    <a:pt x="9290" y="138"/>
                    <a:pt x="9267" y="138"/>
                    <a:pt x="9267" y="115"/>
                  </a:cubicBezTo>
                  <a:cubicBezTo>
                    <a:pt x="9267" y="92"/>
                    <a:pt x="9245" y="69"/>
                    <a:pt x="9222" y="46"/>
                  </a:cubicBezTo>
                  <a:cubicBezTo>
                    <a:pt x="9199" y="24"/>
                    <a:pt x="9176" y="1"/>
                    <a:pt x="9130" y="1"/>
                  </a:cubicBezTo>
                  <a:close/>
                </a:path>
              </a:pathLst>
            </a:custGeom>
            <a:solidFill>
              <a:srgbClr val="F15B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17"/>
            <p:cNvSpPr/>
            <p:nvPr/>
          </p:nvSpPr>
          <p:spPr>
            <a:xfrm>
              <a:off x="6588675" y="1340475"/>
              <a:ext cx="35400" cy="33675"/>
            </a:xfrm>
            <a:custGeom>
              <a:avLst/>
              <a:gdLst/>
              <a:ahLst/>
              <a:cxnLst/>
              <a:rect l="l" t="t" r="r" b="b"/>
              <a:pathLst>
                <a:path w="1416" h="1347" extrusionOk="0">
                  <a:moveTo>
                    <a:pt x="708" y="0"/>
                  </a:moveTo>
                  <a:cubicBezTo>
                    <a:pt x="663" y="23"/>
                    <a:pt x="617" y="46"/>
                    <a:pt x="549" y="69"/>
                  </a:cubicBezTo>
                  <a:cubicBezTo>
                    <a:pt x="526" y="114"/>
                    <a:pt x="480" y="137"/>
                    <a:pt x="435" y="183"/>
                  </a:cubicBezTo>
                  <a:cubicBezTo>
                    <a:pt x="366" y="274"/>
                    <a:pt x="298" y="365"/>
                    <a:pt x="252" y="411"/>
                  </a:cubicBezTo>
                  <a:cubicBezTo>
                    <a:pt x="206" y="479"/>
                    <a:pt x="138" y="571"/>
                    <a:pt x="92" y="685"/>
                  </a:cubicBezTo>
                  <a:cubicBezTo>
                    <a:pt x="69" y="730"/>
                    <a:pt x="46" y="799"/>
                    <a:pt x="46" y="845"/>
                  </a:cubicBezTo>
                  <a:cubicBezTo>
                    <a:pt x="24" y="890"/>
                    <a:pt x="24" y="913"/>
                    <a:pt x="46" y="959"/>
                  </a:cubicBezTo>
                  <a:cubicBezTo>
                    <a:pt x="46" y="982"/>
                    <a:pt x="46" y="1004"/>
                    <a:pt x="46" y="1027"/>
                  </a:cubicBezTo>
                  <a:cubicBezTo>
                    <a:pt x="24" y="1027"/>
                    <a:pt x="1" y="1073"/>
                    <a:pt x="1" y="1096"/>
                  </a:cubicBezTo>
                  <a:cubicBezTo>
                    <a:pt x="1" y="1141"/>
                    <a:pt x="1" y="1164"/>
                    <a:pt x="24" y="1187"/>
                  </a:cubicBezTo>
                  <a:cubicBezTo>
                    <a:pt x="69" y="1233"/>
                    <a:pt x="115" y="1278"/>
                    <a:pt x="183" y="1301"/>
                  </a:cubicBezTo>
                  <a:cubicBezTo>
                    <a:pt x="252" y="1347"/>
                    <a:pt x="320" y="1347"/>
                    <a:pt x="412" y="1347"/>
                  </a:cubicBezTo>
                  <a:lnTo>
                    <a:pt x="480" y="1347"/>
                  </a:lnTo>
                  <a:cubicBezTo>
                    <a:pt x="594" y="1324"/>
                    <a:pt x="686" y="1324"/>
                    <a:pt x="777" y="1278"/>
                  </a:cubicBezTo>
                  <a:cubicBezTo>
                    <a:pt x="823" y="1278"/>
                    <a:pt x="891" y="1255"/>
                    <a:pt x="937" y="1233"/>
                  </a:cubicBezTo>
                  <a:lnTo>
                    <a:pt x="960" y="1233"/>
                  </a:lnTo>
                  <a:lnTo>
                    <a:pt x="1005" y="1210"/>
                  </a:lnTo>
                  <a:lnTo>
                    <a:pt x="1028" y="1187"/>
                  </a:lnTo>
                  <a:cubicBezTo>
                    <a:pt x="1119" y="1141"/>
                    <a:pt x="1233" y="1118"/>
                    <a:pt x="1302" y="1050"/>
                  </a:cubicBezTo>
                  <a:cubicBezTo>
                    <a:pt x="1348" y="1027"/>
                    <a:pt x="1393" y="982"/>
                    <a:pt x="1393" y="959"/>
                  </a:cubicBezTo>
                  <a:cubicBezTo>
                    <a:pt x="1416" y="913"/>
                    <a:pt x="1416" y="867"/>
                    <a:pt x="1416" y="845"/>
                  </a:cubicBezTo>
                  <a:cubicBezTo>
                    <a:pt x="1416" y="845"/>
                    <a:pt x="1416" y="822"/>
                    <a:pt x="1416" y="822"/>
                  </a:cubicBezTo>
                  <a:cubicBezTo>
                    <a:pt x="1416" y="822"/>
                    <a:pt x="1393" y="822"/>
                    <a:pt x="1393" y="799"/>
                  </a:cubicBezTo>
                  <a:cubicBezTo>
                    <a:pt x="1325" y="753"/>
                    <a:pt x="1279" y="708"/>
                    <a:pt x="1233" y="662"/>
                  </a:cubicBezTo>
                  <a:cubicBezTo>
                    <a:pt x="1165" y="594"/>
                    <a:pt x="1119" y="525"/>
                    <a:pt x="1051" y="457"/>
                  </a:cubicBezTo>
                  <a:lnTo>
                    <a:pt x="982" y="388"/>
                  </a:lnTo>
                  <a:cubicBezTo>
                    <a:pt x="960" y="365"/>
                    <a:pt x="937" y="320"/>
                    <a:pt x="891" y="274"/>
                  </a:cubicBezTo>
                  <a:cubicBezTo>
                    <a:pt x="823" y="205"/>
                    <a:pt x="777" y="114"/>
                    <a:pt x="731" y="46"/>
                  </a:cubicBezTo>
                  <a:lnTo>
                    <a:pt x="708" y="23"/>
                  </a:lnTo>
                  <a:cubicBezTo>
                    <a:pt x="708" y="23"/>
                    <a:pt x="708" y="23"/>
                    <a:pt x="708"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17"/>
            <p:cNvSpPr/>
            <p:nvPr/>
          </p:nvSpPr>
          <p:spPr>
            <a:xfrm>
              <a:off x="6973850" y="978125"/>
              <a:ext cx="251675" cy="251100"/>
            </a:xfrm>
            <a:custGeom>
              <a:avLst/>
              <a:gdLst/>
              <a:ahLst/>
              <a:cxnLst/>
              <a:rect l="l" t="t" r="r" b="b"/>
              <a:pathLst>
                <a:path w="10067" h="10044" extrusionOk="0">
                  <a:moveTo>
                    <a:pt x="9656" y="0"/>
                  </a:moveTo>
                  <a:cubicBezTo>
                    <a:pt x="9588" y="0"/>
                    <a:pt x="9519" y="23"/>
                    <a:pt x="9496" y="91"/>
                  </a:cubicBezTo>
                  <a:cubicBezTo>
                    <a:pt x="9473" y="114"/>
                    <a:pt x="9473" y="160"/>
                    <a:pt x="9451" y="183"/>
                  </a:cubicBezTo>
                  <a:cubicBezTo>
                    <a:pt x="9382" y="297"/>
                    <a:pt x="9291" y="411"/>
                    <a:pt x="9222" y="502"/>
                  </a:cubicBezTo>
                  <a:lnTo>
                    <a:pt x="9154" y="616"/>
                  </a:lnTo>
                  <a:lnTo>
                    <a:pt x="9085" y="708"/>
                  </a:lnTo>
                  <a:cubicBezTo>
                    <a:pt x="9040" y="753"/>
                    <a:pt x="9017" y="776"/>
                    <a:pt x="8994" y="822"/>
                  </a:cubicBezTo>
                  <a:lnTo>
                    <a:pt x="8971" y="867"/>
                  </a:lnTo>
                  <a:cubicBezTo>
                    <a:pt x="8926" y="913"/>
                    <a:pt x="8880" y="981"/>
                    <a:pt x="8834" y="1050"/>
                  </a:cubicBezTo>
                  <a:cubicBezTo>
                    <a:pt x="8720" y="1187"/>
                    <a:pt x="8606" y="1324"/>
                    <a:pt x="8515" y="1438"/>
                  </a:cubicBezTo>
                  <a:lnTo>
                    <a:pt x="8469" y="1484"/>
                  </a:lnTo>
                  <a:cubicBezTo>
                    <a:pt x="8446" y="1529"/>
                    <a:pt x="8401" y="1575"/>
                    <a:pt x="8355" y="1621"/>
                  </a:cubicBezTo>
                  <a:lnTo>
                    <a:pt x="8287" y="1689"/>
                  </a:lnTo>
                  <a:cubicBezTo>
                    <a:pt x="8264" y="1712"/>
                    <a:pt x="8241" y="1735"/>
                    <a:pt x="8218" y="1758"/>
                  </a:cubicBezTo>
                  <a:cubicBezTo>
                    <a:pt x="8195" y="1803"/>
                    <a:pt x="8150" y="1849"/>
                    <a:pt x="8127" y="1872"/>
                  </a:cubicBezTo>
                  <a:lnTo>
                    <a:pt x="7990" y="2009"/>
                  </a:lnTo>
                  <a:lnTo>
                    <a:pt x="7898" y="2100"/>
                  </a:lnTo>
                  <a:cubicBezTo>
                    <a:pt x="7853" y="2146"/>
                    <a:pt x="7807" y="2191"/>
                    <a:pt x="7784" y="2237"/>
                  </a:cubicBezTo>
                  <a:lnTo>
                    <a:pt x="7807" y="2191"/>
                  </a:lnTo>
                  <a:lnTo>
                    <a:pt x="7739" y="2260"/>
                  </a:lnTo>
                  <a:lnTo>
                    <a:pt x="7739" y="2283"/>
                  </a:lnTo>
                  <a:lnTo>
                    <a:pt x="7693" y="2305"/>
                  </a:lnTo>
                  <a:cubicBezTo>
                    <a:pt x="7579" y="2442"/>
                    <a:pt x="7442" y="2556"/>
                    <a:pt x="7328" y="2671"/>
                  </a:cubicBezTo>
                  <a:cubicBezTo>
                    <a:pt x="7282" y="2716"/>
                    <a:pt x="7259" y="2739"/>
                    <a:pt x="7214" y="2762"/>
                  </a:cubicBezTo>
                  <a:lnTo>
                    <a:pt x="7145" y="2830"/>
                  </a:lnTo>
                  <a:lnTo>
                    <a:pt x="7100" y="2876"/>
                  </a:lnTo>
                  <a:cubicBezTo>
                    <a:pt x="7077" y="2899"/>
                    <a:pt x="7054" y="2922"/>
                    <a:pt x="7031" y="2944"/>
                  </a:cubicBezTo>
                  <a:cubicBezTo>
                    <a:pt x="6985" y="2990"/>
                    <a:pt x="6940" y="3036"/>
                    <a:pt x="6894" y="3059"/>
                  </a:cubicBezTo>
                  <a:cubicBezTo>
                    <a:pt x="6871" y="3104"/>
                    <a:pt x="6871" y="3127"/>
                    <a:pt x="6849" y="3150"/>
                  </a:cubicBezTo>
                  <a:cubicBezTo>
                    <a:pt x="6826" y="3173"/>
                    <a:pt x="6826" y="3196"/>
                    <a:pt x="6826" y="3196"/>
                  </a:cubicBezTo>
                  <a:cubicBezTo>
                    <a:pt x="6757" y="3264"/>
                    <a:pt x="6734" y="3355"/>
                    <a:pt x="6689" y="3424"/>
                  </a:cubicBezTo>
                  <a:cubicBezTo>
                    <a:pt x="6643" y="3515"/>
                    <a:pt x="6620" y="3606"/>
                    <a:pt x="6575" y="3675"/>
                  </a:cubicBezTo>
                  <a:cubicBezTo>
                    <a:pt x="6575" y="3675"/>
                    <a:pt x="6575" y="3698"/>
                    <a:pt x="6552" y="3698"/>
                  </a:cubicBezTo>
                  <a:lnTo>
                    <a:pt x="6552" y="3721"/>
                  </a:lnTo>
                  <a:cubicBezTo>
                    <a:pt x="6529" y="3743"/>
                    <a:pt x="6506" y="3789"/>
                    <a:pt x="6483" y="3812"/>
                  </a:cubicBezTo>
                  <a:cubicBezTo>
                    <a:pt x="6438" y="3903"/>
                    <a:pt x="6392" y="3972"/>
                    <a:pt x="6346" y="4063"/>
                  </a:cubicBezTo>
                  <a:cubicBezTo>
                    <a:pt x="6301" y="4086"/>
                    <a:pt x="6278" y="4131"/>
                    <a:pt x="6255" y="4177"/>
                  </a:cubicBezTo>
                  <a:cubicBezTo>
                    <a:pt x="6209" y="4246"/>
                    <a:pt x="6187" y="4291"/>
                    <a:pt x="6141" y="4337"/>
                  </a:cubicBezTo>
                  <a:cubicBezTo>
                    <a:pt x="6095" y="4428"/>
                    <a:pt x="6027" y="4542"/>
                    <a:pt x="5958" y="4634"/>
                  </a:cubicBezTo>
                  <a:cubicBezTo>
                    <a:pt x="5913" y="4702"/>
                    <a:pt x="5867" y="4770"/>
                    <a:pt x="5799" y="4839"/>
                  </a:cubicBezTo>
                  <a:lnTo>
                    <a:pt x="5753" y="4907"/>
                  </a:lnTo>
                  <a:cubicBezTo>
                    <a:pt x="5730" y="4953"/>
                    <a:pt x="5684" y="4999"/>
                    <a:pt x="5639" y="5067"/>
                  </a:cubicBezTo>
                  <a:cubicBezTo>
                    <a:pt x="5525" y="5204"/>
                    <a:pt x="5411" y="5341"/>
                    <a:pt x="5296" y="5478"/>
                  </a:cubicBezTo>
                  <a:cubicBezTo>
                    <a:pt x="5182" y="5615"/>
                    <a:pt x="5068" y="5752"/>
                    <a:pt x="4931" y="5912"/>
                  </a:cubicBezTo>
                  <a:lnTo>
                    <a:pt x="4863" y="5980"/>
                  </a:lnTo>
                  <a:lnTo>
                    <a:pt x="4817" y="6003"/>
                  </a:lnTo>
                  <a:lnTo>
                    <a:pt x="4749" y="6094"/>
                  </a:lnTo>
                  <a:cubicBezTo>
                    <a:pt x="4634" y="6208"/>
                    <a:pt x="4520" y="6323"/>
                    <a:pt x="4383" y="6437"/>
                  </a:cubicBezTo>
                  <a:lnTo>
                    <a:pt x="4292" y="6528"/>
                  </a:lnTo>
                  <a:cubicBezTo>
                    <a:pt x="4201" y="6619"/>
                    <a:pt x="4109" y="6688"/>
                    <a:pt x="4018" y="6779"/>
                  </a:cubicBezTo>
                  <a:cubicBezTo>
                    <a:pt x="3973" y="6825"/>
                    <a:pt x="3904" y="6870"/>
                    <a:pt x="3858" y="6916"/>
                  </a:cubicBezTo>
                  <a:cubicBezTo>
                    <a:pt x="3790" y="6985"/>
                    <a:pt x="3721" y="7053"/>
                    <a:pt x="3630" y="7099"/>
                  </a:cubicBezTo>
                  <a:cubicBezTo>
                    <a:pt x="3470" y="7236"/>
                    <a:pt x="3333" y="7350"/>
                    <a:pt x="3219" y="7441"/>
                  </a:cubicBezTo>
                  <a:cubicBezTo>
                    <a:pt x="3151" y="7464"/>
                    <a:pt x="3082" y="7510"/>
                    <a:pt x="3014" y="7555"/>
                  </a:cubicBezTo>
                  <a:cubicBezTo>
                    <a:pt x="2923" y="7624"/>
                    <a:pt x="2831" y="7669"/>
                    <a:pt x="2740" y="7692"/>
                  </a:cubicBezTo>
                  <a:lnTo>
                    <a:pt x="2717" y="7692"/>
                  </a:lnTo>
                  <a:cubicBezTo>
                    <a:pt x="2671" y="7692"/>
                    <a:pt x="2603" y="7692"/>
                    <a:pt x="2557" y="7669"/>
                  </a:cubicBezTo>
                  <a:cubicBezTo>
                    <a:pt x="2535" y="7669"/>
                    <a:pt x="2489" y="7646"/>
                    <a:pt x="2466" y="7646"/>
                  </a:cubicBezTo>
                  <a:lnTo>
                    <a:pt x="2420" y="7624"/>
                  </a:lnTo>
                  <a:cubicBezTo>
                    <a:pt x="2398" y="7601"/>
                    <a:pt x="2352" y="7578"/>
                    <a:pt x="2306" y="7555"/>
                  </a:cubicBezTo>
                  <a:lnTo>
                    <a:pt x="2283" y="7532"/>
                  </a:lnTo>
                  <a:lnTo>
                    <a:pt x="2261" y="7532"/>
                  </a:lnTo>
                  <a:cubicBezTo>
                    <a:pt x="2238" y="7510"/>
                    <a:pt x="2215" y="7487"/>
                    <a:pt x="2192" y="7464"/>
                  </a:cubicBezTo>
                  <a:cubicBezTo>
                    <a:pt x="2147" y="7418"/>
                    <a:pt x="2101" y="7350"/>
                    <a:pt x="2055" y="7304"/>
                  </a:cubicBezTo>
                  <a:cubicBezTo>
                    <a:pt x="2032" y="7304"/>
                    <a:pt x="2010" y="7281"/>
                    <a:pt x="1964" y="7258"/>
                  </a:cubicBezTo>
                  <a:cubicBezTo>
                    <a:pt x="1941" y="7258"/>
                    <a:pt x="1918" y="7236"/>
                    <a:pt x="1895" y="7236"/>
                  </a:cubicBezTo>
                  <a:lnTo>
                    <a:pt x="1873" y="7258"/>
                  </a:lnTo>
                  <a:cubicBezTo>
                    <a:pt x="1827" y="7258"/>
                    <a:pt x="1781" y="7258"/>
                    <a:pt x="1736" y="7281"/>
                  </a:cubicBezTo>
                  <a:cubicBezTo>
                    <a:pt x="1713" y="7304"/>
                    <a:pt x="1667" y="7327"/>
                    <a:pt x="1644" y="7350"/>
                  </a:cubicBezTo>
                  <a:lnTo>
                    <a:pt x="1622" y="7373"/>
                  </a:lnTo>
                  <a:cubicBezTo>
                    <a:pt x="1599" y="7395"/>
                    <a:pt x="1576" y="7418"/>
                    <a:pt x="1576" y="7418"/>
                  </a:cubicBezTo>
                  <a:lnTo>
                    <a:pt x="1553" y="7441"/>
                  </a:lnTo>
                  <a:lnTo>
                    <a:pt x="1530" y="7441"/>
                  </a:lnTo>
                  <a:cubicBezTo>
                    <a:pt x="1439" y="7510"/>
                    <a:pt x="1348" y="7578"/>
                    <a:pt x="1256" y="7646"/>
                  </a:cubicBezTo>
                  <a:lnTo>
                    <a:pt x="1188" y="7669"/>
                  </a:lnTo>
                  <a:lnTo>
                    <a:pt x="1097" y="7715"/>
                  </a:lnTo>
                  <a:cubicBezTo>
                    <a:pt x="982" y="7783"/>
                    <a:pt x="868" y="7875"/>
                    <a:pt x="754" y="7943"/>
                  </a:cubicBezTo>
                  <a:cubicBezTo>
                    <a:pt x="709" y="7966"/>
                    <a:pt x="663" y="8012"/>
                    <a:pt x="617" y="8034"/>
                  </a:cubicBezTo>
                  <a:lnTo>
                    <a:pt x="549" y="8080"/>
                  </a:lnTo>
                  <a:lnTo>
                    <a:pt x="503" y="8126"/>
                  </a:lnTo>
                  <a:cubicBezTo>
                    <a:pt x="457" y="8149"/>
                    <a:pt x="412" y="8194"/>
                    <a:pt x="366" y="8240"/>
                  </a:cubicBezTo>
                  <a:cubicBezTo>
                    <a:pt x="275" y="8308"/>
                    <a:pt x="229" y="8354"/>
                    <a:pt x="206" y="8445"/>
                  </a:cubicBezTo>
                  <a:cubicBezTo>
                    <a:pt x="184" y="8468"/>
                    <a:pt x="184" y="8491"/>
                    <a:pt x="161" y="8537"/>
                  </a:cubicBezTo>
                  <a:lnTo>
                    <a:pt x="161" y="8559"/>
                  </a:lnTo>
                  <a:cubicBezTo>
                    <a:pt x="138" y="8582"/>
                    <a:pt x="138" y="8628"/>
                    <a:pt x="115" y="8674"/>
                  </a:cubicBezTo>
                  <a:cubicBezTo>
                    <a:pt x="115" y="8674"/>
                    <a:pt x="115" y="8719"/>
                    <a:pt x="115" y="8719"/>
                  </a:cubicBezTo>
                  <a:lnTo>
                    <a:pt x="115" y="8742"/>
                  </a:lnTo>
                  <a:cubicBezTo>
                    <a:pt x="92" y="8788"/>
                    <a:pt x="69" y="8856"/>
                    <a:pt x="47" y="8925"/>
                  </a:cubicBezTo>
                  <a:cubicBezTo>
                    <a:pt x="24" y="9016"/>
                    <a:pt x="24" y="9084"/>
                    <a:pt x="1" y="9153"/>
                  </a:cubicBezTo>
                  <a:cubicBezTo>
                    <a:pt x="1" y="9244"/>
                    <a:pt x="1" y="9336"/>
                    <a:pt x="24" y="9404"/>
                  </a:cubicBezTo>
                  <a:cubicBezTo>
                    <a:pt x="47" y="9541"/>
                    <a:pt x="92" y="9632"/>
                    <a:pt x="161" y="9701"/>
                  </a:cubicBezTo>
                  <a:cubicBezTo>
                    <a:pt x="206" y="9769"/>
                    <a:pt x="252" y="9838"/>
                    <a:pt x="320" y="9883"/>
                  </a:cubicBezTo>
                  <a:cubicBezTo>
                    <a:pt x="389" y="9929"/>
                    <a:pt x="457" y="9952"/>
                    <a:pt x="526" y="9975"/>
                  </a:cubicBezTo>
                  <a:cubicBezTo>
                    <a:pt x="594" y="9997"/>
                    <a:pt x="686" y="10020"/>
                    <a:pt x="754" y="10020"/>
                  </a:cubicBezTo>
                  <a:cubicBezTo>
                    <a:pt x="800" y="10020"/>
                    <a:pt x="823" y="10043"/>
                    <a:pt x="845" y="10043"/>
                  </a:cubicBezTo>
                  <a:cubicBezTo>
                    <a:pt x="982" y="10043"/>
                    <a:pt x="1119" y="9997"/>
                    <a:pt x="1233" y="9975"/>
                  </a:cubicBezTo>
                  <a:lnTo>
                    <a:pt x="1279" y="9975"/>
                  </a:lnTo>
                  <a:cubicBezTo>
                    <a:pt x="1325" y="9952"/>
                    <a:pt x="1393" y="9929"/>
                    <a:pt x="1462" y="9929"/>
                  </a:cubicBezTo>
                  <a:cubicBezTo>
                    <a:pt x="1507" y="9906"/>
                    <a:pt x="1553" y="9883"/>
                    <a:pt x="1599" y="9838"/>
                  </a:cubicBezTo>
                  <a:cubicBezTo>
                    <a:pt x="1599" y="9838"/>
                    <a:pt x="1622" y="9815"/>
                    <a:pt x="1622" y="9792"/>
                  </a:cubicBezTo>
                  <a:lnTo>
                    <a:pt x="1690" y="9769"/>
                  </a:lnTo>
                  <a:cubicBezTo>
                    <a:pt x="1827" y="9724"/>
                    <a:pt x="1964" y="9678"/>
                    <a:pt x="2101" y="9632"/>
                  </a:cubicBezTo>
                  <a:cubicBezTo>
                    <a:pt x="2352" y="9518"/>
                    <a:pt x="2580" y="9404"/>
                    <a:pt x="2786" y="9267"/>
                  </a:cubicBezTo>
                  <a:lnTo>
                    <a:pt x="2786" y="9290"/>
                  </a:lnTo>
                  <a:cubicBezTo>
                    <a:pt x="2968" y="9176"/>
                    <a:pt x="3128" y="9084"/>
                    <a:pt x="3242" y="8993"/>
                  </a:cubicBezTo>
                  <a:cubicBezTo>
                    <a:pt x="3379" y="8902"/>
                    <a:pt x="3516" y="8811"/>
                    <a:pt x="3653" y="8719"/>
                  </a:cubicBezTo>
                  <a:cubicBezTo>
                    <a:pt x="3790" y="8628"/>
                    <a:pt x="3927" y="8537"/>
                    <a:pt x="4064" y="8423"/>
                  </a:cubicBezTo>
                  <a:lnTo>
                    <a:pt x="4087" y="8400"/>
                  </a:lnTo>
                  <a:lnTo>
                    <a:pt x="4201" y="8331"/>
                  </a:lnTo>
                  <a:cubicBezTo>
                    <a:pt x="4292" y="8263"/>
                    <a:pt x="4406" y="8171"/>
                    <a:pt x="4520" y="8103"/>
                  </a:cubicBezTo>
                  <a:cubicBezTo>
                    <a:pt x="4589" y="8034"/>
                    <a:pt x="4657" y="7989"/>
                    <a:pt x="4726" y="7943"/>
                  </a:cubicBezTo>
                  <a:cubicBezTo>
                    <a:pt x="4794" y="7875"/>
                    <a:pt x="4863" y="7829"/>
                    <a:pt x="4954" y="7761"/>
                  </a:cubicBezTo>
                  <a:cubicBezTo>
                    <a:pt x="5068" y="7669"/>
                    <a:pt x="5182" y="7555"/>
                    <a:pt x="5296" y="7441"/>
                  </a:cubicBezTo>
                  <a:lnTo>
                    <a:pt x="5319" y="7418"/>
                  </a:lnTo>
                  <a:cubicBezTo>
                    <a:pt x="5365" y="7395"/>
                    <a:pt x="5388" y="7373"/>
                    <a:pt x="5433" y="7327"/>
                  </a:cubicBezTo>
                  <a:cubicBezTo>
                    <a:pt x="5456" y="7304"/>
                    <a:pt x="5502" y="7281"/>
                    <a:pt x="5525" y="7236"/>
                  </a:cubicBezTo>
                  <a:lnTo>
                    <a:pt x="5639" y="7144"/>
                  </a:lnTo>
                  <a:lnTo>
                    <a:pt x="5730" y="7053"/>
                  </a:lnTo>
                  <a:lnTo>
                    <a:pt x="5821" y="6962"/>
                  </a:lnTo>
                  <a:cubicBezTo>
                    <a:pt x="5936" y="6893"/>
                    <a:pt x="6027" y="6802"/>
                    <a:pt x="6118" y="6711"/>
                  </a:cubicBezTo>
                  <a:cubicBezTo>
                    <a:pt x="6278" y="6574"/>
                    <a:pt x="6438" y="6437"/>
                    <a:pt x="6575" y="6277"/>
                  </a:cubicBezTo>
                  <a:cubicBezTo>
                    <a:pt x="6643" y="6208"/>
                    <a:pt x="6712" y="6163"/>
                    <a:pt x="6780" y="6094"/>
                  </a:cubicBezTo>
                  <a:cubicBezTo>
                    <a:pt x="6871" y="6003"/>
                    <a:pt x="6963" y="5935"/>
                    <a:pt x="7054" y="5843"/>
                  </a:cubicBezTo>
                  <a:lnTo>
                    <a:pt x="7077" y="5820"/>
                  </a:lnTo>
                  <a:lnTo>
                    <a:pt x="7122" y="5775"/>
                  </a:lnTo>
                  <a:lnTo>
                    <a:pt x="7168" y="5729"/>
                  </a:lnTo>
                  <a:cubicBezTo>
                    <a:pt x="7191" y="5706"/>
                    <a:pt x="7214" y="5683"/>
                    <a:pt x="7237" y="5661"/>
                  </a:cubicBezTo>
                  <a:lnTo>
                    <a:pt x="7259" y="5638"/>
                  </a:lnTo>
                  <a:lnTo>
                    <a:pt x="7282" y="5592"/>
                  </a:lnTo>
                  <a:lnTo>
                    <a:pt x="7328" y="5547"/>
                  </a:lnTo>
                  <a:cubicBezTo>
                    <a:pt x="7396" y="5478"/>
                    <a:pt x="7465" y="5410"/>
                    <a:pt x="7533" y="5318"/>
                  </a:cubicBezTo>
                  <a:lnTo>
                    <a:pt x="7670" y="5181"/>
                  </a:lnTo>
                  <a:lnTo>
                    <a:pt x="7830" y="5022"/>
                  </a:lnTo>
                  <a:cubicBezTo>
                    <a:pt x="7898" y="4930"/>
                    <a:pt x="7967" y="4862"/>
                    <a:pt x="8058" y="4770"/>
                  </a:cubicBezTo>
                  <a:cubicBezTo>
                    <a:pt x="8150" y="4656"/>
                    <a:pt x="8264" y="4519"/>
                    <a:pt x="8378" y="4360"/>
                  </a:cubicBezTo>
                  <a:lnTo>
                    <a:pt x="8423" y="4291"/>
                  </a:lnTo>
                  <a:cubicBezTo>
                    <a:pt x="8515" y="4177"/>
                    <a:pt x="8606" y="4040"/>
                    <a:pt x="8697" y="3903"/>
                  </a:cubicBezTo>
                  <a:cubicBezTo>
                    <a:pt x="8789" y="3766"/>
                    <a:pt x="8880" y="3606"/>
                    <a:pt x="8971" y="3469"/>
                  </a:cubicBezTo>
                  <a:cubicBezTo>
                    <a:pt x="9017" y="3424"/>
                    <a:pt x="9040" y="3378"/>
                    <a:pt x="9085" y="3332"/>
                  </a:cubicBezTo>
                  <a:lnTo>
                    <a:pt x="9131" y="3241"/>
                  </a:lnTo>
                  <a:cubicBezTo>
                    <a:pt x="9177" y="3173"/>
                    <a:pt x="9245" y="3081"/>
                    <a:pt x="9291" y="3013"/>
                  </a:cubicBezTo>
                  <a:cubicBezTo>
                    <a:pt x="9382" y="2853"/>
                    <a:pt x="9473" y="2693"/>
                    <a:pt x="9565" y="2511"/>
                  </a:cubicBezTo>
                  <a:cubicBezTo>
                    <a:pt x="9588" y="2442"/>
                    <a:pt x="9633" y="2374"/>
                    <a:pt x="9656" y="2328"/>
                  </a:cubicBezTo>
                  <a:cubicBezTo>
                    <a:pt x="9702" y="2237"/>
                    <a:pt x="9747" y="2146"/>
                    <a:pt x="9770" y="2077"/>
                  </a:cubicBezTo>
                  <a:cubicBezTo>
                    <a:pt x="9793" y="1986"/>
                    <a:pt x="9816" y="1895"/>
                    <a:pt x="9861" y="1803"/>
                  </a:cubicBezTo>
                  <a:cubicBezTo>
                    <a:pt x="9861" y="1758"/>
                    <a:pt x="9884" y="1712"/>
                    <a:pt x="9907" y="1666"/>
                  </a:cubicBezTo>
                  <a:lnTo>
                    <a:pt x="9953" y="1552"/>
                  </a:lnTo>
                  <a:cubicBezTo>
                    <a:pt x="9976" y="1461"/>
                    <a:pt x="10021" y="1347"/>
                    <a:pt x="10044" y="1255"/>
                  </a:cubicBezTo>
                  <a:cubicBezTo>
                    <a:pt x="10044" y="1210"/>
                    <a:pt x="10044" y="1164"/>
                    <a:pt x="10044" y="1118"/>
                  </a:cubicBezTo>
                  <a:lnTo>
                    <a:pt x="10044" y="1050"/>
                  </a:lnTo>
                  <a:lnTo>
                    <a:pt x="10067" y="1004"/>
                  </a:lnTo>
                  <a:cubicBezTo>
                    <a:pt x="10067" y="936"/>
                    <a:pt x="10067" y="867"/>
                    <a:pt x="10067" y="822"/>
                  </a:cubicBezTo>
                  <a:cubicBezTo>
                    <a:pt x="10067" y="753"/>
                    <a:pt x="10044" y="685"/>
                    <a:pt x="10044" y="639"/>
                  </a:cubicBezTo>
                  <a:lnTo>
                    <a:pt x="10044" y="593"/>
                  </a:lnTo>
                  <a:cubicBezTo>
                    <a:pt x="10021" y="548"/>
                    <a:pt x="9998" y="479"/>
                    <a:pt x="9976" y="411"/>
                  </a:cubicBezTo>
                  <a:cubicBezTo>
                    <a:pt x="9976" y="365"/>
                    <a:pt x="9953" y="320"/>
                    <a:pt x="9930" y="274"/>
                  </a:cubicBezTo>
                  <a:lnTo>
                    <a:pt x="9907" y="251"/>
                  </a:lnTo>
                  <a:cubicBezTo>
                    <a:pt x="9884" y="205"/>
                    <a:pt x="9861" y="183"/>
                    <a:pt x="9816" y="160"/>
                  </a:cubicBezTo>
                  <a:cubicBezTo>
                    <a:pt x="9816" y="91"/>
                    <a:pt x="9770" y="23"/>
                    <a:pt x="9702" y="0"/>
                  </a:cubicBezTo>
                  <a:close/>
                </a:path>
              </a:pathLst>
            </a:custGeom>
            <a:solidFill>
              <a:srgbClr val="FEA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17"/>
            <p:cNvSpPr/>
            <p:nvPr/>
          </p:nvSpPr>
          <p:spPr>
            <a:xfrm>
              <a:off x="7131350" y="834325"/>
              <a:ext cx="96475" cy="112225"/>
            </a:xfrm>
            <a:custGeom>
              <a:avLst/>
              <a:gdLst/>
              <a:ahLst/>
              <a:cxnLst/>
              <a:rect l="l" t="t" r="r" b="b"/>
              <a:pathLst>
                <a:path w="3859" h="4489" extrusionOk="0">
                  <a:moveTo>
                    <a:pt x="343" y="0"/>
                  </a:moveTo>
                  <a:cubicBezTo>
                    <a:pt x="297" y="23"/>
                    <a:pt x="275" y="23"/>
                    <a:pt x="252" y="46"/>
                  </a:cubicBezTo>
                  <a:cubicBezTo>
                    <a:pt x="214" y="21"/>
                    <a:pt x="177" y="2"/>
                    <a:pt x="139" y="2"/>
                  </a:cubicBezTo>
                  <a:cubicBezTo>
                    <a:pt x="108" y="2"/>
                    <a:pt x="77" y="15"/>
                    <a:pt x="46" y="46"/>
                  </a:cubicBezTo>
                  <a:cubicBezTo>
                    <a:pt x="1" y="91"/>
                    <a:pt x="1" y="183"/>
                    <a:pt x="46" y="228"/>
                  </a:cubicBezTo>
                  <a:cubicBezTo>
                    <a:pt x="92" y="274"/>
                    <a:pt x="115" y="297"/>
                    <a:pt x="160" y="342"/>
                  </a:cubicBezTo>
                  <a:cubicBezTo>
                    <a:pt x="229" y="434"/>
                    <a:pt x="275" y="571"/>
                    <a:pt x="366" y="685"/>
                  </a:cubicBezTo>
                  <a:cubicBezTo>
                    <a:pt x="434" y="799"/>
                    <a:pt x="526" y="890"/>
                    <a:pt x="594" y="1004"/>
                  </a:cubicBezTo>
                  <a:cubicBezTo>
                    <a:pt x="663" y="1118"/>
                    <a:pt x="754" y="1233"/>
                    <a:pt x="845" y="1347"/>
                  </a:cubicBezTo>
                  <a:cubicBezTo>
                    <a:pt x="937" y="1461"/>
                    <a:pt x="1028" y="1598"/>
                    <a:pt x="1119" y="1712"/>
                  </a:cubicBezTo>
                  <a:lnTo>
                    <a:pt x="1096" y="1666"/>
                  </a:lnTo>
                  <a:lnTo>
                    <a:pt x="1096" y="1666"/>
                  </a:lnTo>
                  <a:cubicBezTo>
                    <a:pt x="1325" y="1963"/>
                    <a:pt x="1553" y="2237"/>
                    <a:pt x="1804" y="2511"/>
                  </a:cubicBezTo>
                  <a:cubicBezTo>
                    <a:pt x="1918" y="2648"/>
                    <a:pt x="2032" y="2785"/>
                    <a:pt x="2146" y="2899"/>
                  </a:cubicBezTo>
                  <a:cubicBezTo>
                    <a:pt x="2260" y="3036"/>
                    <a:pt x="2375" y="3173"/>
                    <a:pt x="2511" y="3310"/>
                  </a:cubicBezTo>
                  <a:cubicBezTo>
                    <a:pt x="2557" y="3378"/>
                    <a:pt x="2626" y="3424"/>
                    <a:pt x="2671" y="3492"/>
                  </a:cubicBezTo>
                  <a:cubicBezTo>
                    <a:pt x="2740" y="3561"/>
                    <a:pt x="2785" y="3652"/>
                    <a:pt x="2854" y="3721"/>
                  </a:cubicBezTo>
                  <a:cubicBezTo>
                    <a:pt x="2945" y="3835"/>
                    <a:pt x="3059" y="3949"/>
                    <a:pt x="3151" y="4063"/>
                  </a:cubicBezTo>
                  <a:cubicBezTo>
                    <a:pt x="3173" y="4086"/>
                    <a:pt x="3196" y="4131"/>
                    <a:pt x="3219" y="4154"/>
                  </a:cubicBezTo>
                  <a:cubicBezTo>
                    <a:pt x="3265" y="4200"/>
                    <a:pt x="3288" y="4246"/>
                    <a:pt x="3310" y="4268"/>
                  </a:cubicBezTo>
                  <a:cubicBezTo>
                    <a:pt x="3333" y="4291"/>
                    <a:pt x="3333" y="4291"/>
                    <a:pt x="3356" y="4314"/>
                  </a:cubicBezTo>
                  <a:cubicBezTo>
                    <a:pt x="3356" y="4337"/>
                    <a:pt x="3379" y="4337"/>
                    <a:pt x="3379" y="4360"/>
                  </a:cubicBezTo>
                  <a:cubicBezTo>
                    <a:pt x="3402" y="4382"/>
                    <a:pt x="3425" y="4405"/>
                    <a:pt x="3425" y="4428"/>
                  </a:cubicBezTo>
                  <a:cubicBezTo>
                    <a:pt x="3473" y="4465"/>
                    <a:pt x="3535" y="4488"/>
                    <a:pt x="3593" y="4488"/>
                  </a:cubicBezTo>
                  <a:cubicBezTo>
                    <a:pt x="3643" y="4488"/>
                    <a:pt x="3689" y="4471"/>
                    <a:pt x="3721" y="4428"/>
                  </a:cubicBezTo>
                  <a:cubicBezTo>
                    <a:pt x="3813" y="4337"/>
                    <a:pt x="3813" y="4223"/>
                    <a:pt x="3813" y="4109"/>
                  </a:cubicBezTo>
                  <a:cubicBezTo>
                    <a:pt x="3813" y="4131"/>
                    <a:pt x="3813" y="4154"/>
                    <a:pt x="3813" y="4154"/>
                  </a:cubicBezTo>
                  <a:cubicBezTo>
                    <a:pt x="3835" y="4063"/>
                    <a:pt x="3835" y="3972"/>
                    <a:pt x="3835" y="3858"/>
                  </a:cubicBezTo>
                  <a:cubicBezTo>
                    <a:pt x="3835" y="3789"/>
                    <a:pt x="3858" y="3698"/>
                    <a:pt x="3835" y="3629"/>
                  </a:cubicBezTo>
                  <a:cubicBezTo>
                    <a:pt x="3835" y="3538"/>
                    <a:pt x="3835" y="3447"/>
                    <a:pt x="3813" y="3355"/>
                  </a:cubicBezTo>
                  <a:cubicBezTo>
                    <a:pt x="3813" y="3264"/>
                    <a:pt x="3790" y="3173"/>
                    <a:pt x="3790" y="3081"/>
                  </a:cubicBezTo>
                  <a:cubicBezTo>
                    <a:pt x="3767" y="2990"/>
                    <a:pt x="3744" y="2899"/>
                    <a:pt x="3744" y="2830"/>
                  </a:cubicBezTo>
                  <a:cubicBezTo>
                    <a:pt x="3721" y="2785"/>
                    <a:pt x="3721" y="2739"/>
                    <a:pt x="3698" y="2693"/>
                  </a:cubicBezTo>
                  <a:cubicBezTo>
                    <a:pt x="3698" y="2693"/>
                    <a:pt x="3698" y="2671"/>
                    <a:pt x="3676" y="2671"/>
                  </a:cubicBezTo>
                  <a:cubicBezTo>
                    <a:pt x="3653" y="2648"/>
                    <a:pt x="3653" y="2625"/>
                    <a:pt x="3630" y="2602"/>
                  </a:cubicBezTo>
                  <a:cubicBezTo>
                    <a:pt x="3630" y="2579"/>
                    <a:pt x="3630" y="2579"/>
                    <a:pt x="3630" y="2556"/>
                  </a:cubicBezTo>
                  <a:lnTo>
                    <a:pt x="3630" y="2534"/>
                  </a:lnTo>
                  <a:cubicBezTo>
                    <a:pt x="3607" y="2465"/>
                    <a:pt x="3607" y="2420"/>
                    <a:pt x="3584" y="2374"/>
                  </a:cubicBezTo>
                  <a:cubicBezTo>
                    <a:pt x="3561" y="2328"/>
                    <a:pt x="3539" y="2283"/>
                    <a:pt x="3516" y="2214"/>
                  </a:cubicBezTo>
                  <a:cubicBezTo>
                    <a:pt x="3447" y="2054"/>
                    <a:pt x="3333" y="1895"/>
                    <a:pt x="3242" y="1758"/>
                  </a:cubicBezTo>
                  <a:cubicBezTo>
                    <a:pt x="3196" y="1666"/>
                    <a:pt x="3128" y="1575"/>
                    <a:pt x="3082" y="1507"/>
                  </a:cubicBezTo>
                  <a:cubicBezTo>
                    <a:pt x="3014" y="1392"/>
                    <a:pt x="2945" y="1301"/>
                    <a:pt x="2877" y="1233"/>
                  </a:cubicBezTo>
                  <a:cubicBezTo>
                    <a:pt x="2808" y="1141"/>
                    <a:pt x="2717" y="1050"/>
                    <a:pt x="2626" y="982"/>
                  </a:cubicBezTo>
                  <a:lnTo>
                    <a:pt x="2580" y="959"/>
                  </a:lnTo>
                  <a:lnTo>
                    <a:pt x="2489" y="867"/>
                  </a:lnTo>
                  <a:lnTo>
                    <a:pt x="2443" y="822"/>
                  </a:lnTo>
                  <a:cubicBezTo>
                    <a:pt x="2375" y="776"/>
                    <a:pt x="2329" y="730"/>
                    <a:pt x="2260" y="685"/>
                  </a:cubicBezTo>
                  <a:lnTo>
                    <a:pt x="2238" y="685"/>
                  </a:lnTo>
                  <a:lnTo>
                    <a:pt x="2192" y="639"/>
                  </a:lnTo>
                  <a:lnTo>
                    <a:pt x="2146" y="593"/>
                  </a:lnTo>
                  <a:cubicBezTo>
                    <a:pt x="2101" y="571"/>
                    <a:pt x="2055" y="571"/>
                    <a:pt x="2032" y="548"/>
                  </a:cubicBezTo>
                  <a:cubicBezTo>
                    <a:pt x="2009" y="525"/>
                    <a:pt x="1987" y="502"/>
                    <a:pt x="1941" y="479"/>
                  </a:cubicBezTo>
                  <a:cubicBezTo>
                    <a:pt x="1918" y="479"/>
                    <a:pt x="1872" y="457"/>
                    <a:pt x="1850" y="434"/>
                  </a:cubicBezTo>
                  <a:cubicBezTo>
                    <a:pt x="1827" y="411"/>
                    <a:pt x="1827" y="411"/>
                    <a:pt x="1804" y="388"/>
                  </a:cubicBezTo>
                  <a:cubicBezTo>
                    <a:pt x="1781" y="365"/>
                    <a:pt x="1735" y="365"/>
                    <a:pt x="1713" y="342"/>
                  </a:cubicBezTo>
                  <a:cubicBezTo>
                    <a:pt x="1553" y="274"/>
                    <a:pt x="1416" y="228"/>
                    <a:pt x="1256" y="183"/>
                  </a:cubicBezTo>
                  <a:cubicBezTo>
                    <a:pt x="1188" y="160"/>
                    <a:pt x="1119" y="137"/>
                    <a:pt x="1051" y="114"/>
                  </a:cubicBezTo>
                  <a:cubicBezTo>
                    <a:pt x="959" y="114"/>
                    <a:pt x="891" y="91"/>
                    <a:pt x="800" y="91"/>
                  </a:cubicBezTo>
                  <a:cubicBezTo>
                    <a:pt x="731" y="69"/>
                    <a:pt x="663" y="46"/>
                    <a:pt x="571" y="46"/>
                  </a:cubicBezTo>
                  <a:cubicBezTo>
                    <a:pt x="549" y="23"/>
                    <a:pt x="526" y="23"/>
                    <a:pt x="480" y="23"/>
                  </a:cubicBezTo>
                  <a:cubicBezTo>
                    <a:pt x="480" y="23"/>
                    <a:pt x="480" y="0"/>
                    <a:pt x="457" y="0"/>
                  </a:cubicBezTo>
                  <a:close/>
                </a:path>
              </a:pathLst>
            </a:custGeom>
            <a:solidFill>
              <a:srgbClr val="FEA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17"/>
            <p:cNvSpPr/>
            <p:nvPr/>
          </p:nvSpPr>
          <p:spPr>
            <a:xfrm>
              <a:off x="6604650" y="1271425"/>
              <a:ext cx="93625" cy="91325"/>
            </a:xfrm>
            <a:custGeom>
              <a:avLst/>
              <a:gdLst/>
              <a:ahLst/>
              <a:cxnLst/>
              <a:rect l="l" t="t" r="r" b="b"/>
              <a:pathLst>
                <a:path w="3745" h="3653" extrusionOk="0">
                  <a:moveTo>
                    <a:pt x="1622" y="0"/>
                  </a:moveTo>
                  <a:cubicBezTo>
                    <a:pt x="1576" y="0"/>
                    <a:pt x="1530" y="23"/>
                    <a:pt x="1507" y="69"/>
                  </a:cubicBezTo>
                  <a:cubicBezTo>
                    <a:pt x="1439" y="160"/>
                    <a:pt x="1370" y="251"/>
                    <a:pt x="1302" y="343"/>
                  </a:cubicBezTo>
                  <a:lnTo>
                    <a:pt x="1325" y="320"/>
                  </a:lnTo>
                  <a:lnTo>
                    <a:pt x="1325" y="320"/>
                  </a:lnTo>
                  <a:cubicBezTo>
                    <a:pt x="1279" y="388"/>
                    <a:pt x="1211" y="457"/>
                    <a:pt x="1165" y="548"/>
                  </a:cubicBezTo>
                  <a:cubicBezTo>
                    <a:pt x="1119" y="639"/>
                    <a:pt x="1051" y="708"/>
                    <a:pt x="1005" y="776"/>
                  </a:cubicBezTo>
                  <a:lnTo>
                    <a:pt x="960" y="845"/>
                  </a:lnTo>
                  <a:cubicBezTo>
                    <a:pt x="914" y="890"/>
                    <a:pt x="891" y="959"/>
                    <a:pt x="845" y="1005"/>
                  </a:cubicBezTo>
                  <a:cubicBezTo>
                    <a:pt x="800" y="1073"/>
                    <a:pt x="754" y="1141"/>
                    <a:pt x="731" y="1210"/>
                  </a:cubicBezTo>
                  <a:lnTo>
                    <a:pt x="640" y="1347"/>
                  </a:lnTo>
                  <a:cubicBezTo>
                    <a:pt x="572" y="1461"/>
                    <a:pt x="503" y="1552"/>
                    <a:pt x="435" y="1666"/>
                  </a:cubicBezTo>
                  <a:cubicBezTo>
                    <a:pt x="389" y="1758"/>
                    <a:pt x="343" y="1826"/>
                    <a:pt x="298" y="1918"/>
                  </a:cubicBezTo>
                  <a:cubicBezTo>
                    <a:pt x="275" y="1986"/>
                    <a:pt x="229" y="2054"/>
                    <a:pt x="184" y="2123"/>
                  </a:cubicBezTo>
                  <a:cubicBezTo>
                    <a:pt x="115" y="2237"/>
                    <a:pt x="69" y="2328"/>
                    <a:pt x="24" y="2420"/>
                  </a:cubicBezTo>
                  <a:cubicBezTo>
                    <a:pt x="1" y="2488"/>
                    <a:pt x="1" y="2557"/>
                    <a:pt x="24" y="2625"/>
                  </a:cubicBezTo>
                  <a:cubicBezTo>
                    <a:pt x="24" y="2671"/>
                    <a:pt x="47" y="2739"/>
                    <a:pt x="69" y="2785"/>
                  </a:cubicBezTo>
                  <a:lnTo>
                    <a:pt x="92" y="2808"/>
                  </a:lnTo>
                  <a:cubicBezTo>
                    <a:pt x="138" y="2876"/>
                    <a:pt x="184" y="2967"/>
                    <a:pt x="252" y="3036"/>
                  </a:cubicBezTo>
                  <a:cubicBezTo>
                    <a:pt x="298" y="3082"/>
                    <a:pt x="321" y="3127"/>
                    <a:pt x="343" y="3150"/>
                  </a:cubicBezTo>
                  <a:lnTo>
                    <a:pt x="412" y="3219"/>
                  </a:lnTo>
                  <a:cubicBezTo>
                    <a:pt x="480" y="3287"/>
                    <a:pt x="526" y="3356"/>
                    <a:pt x="594" y="3424"/>
                  </a:cubicBezTo>
                  <a:cubicBezTo>
                    <a:pt x="640" y="3470"/>
                    <a:pt x="686" y="3515"/>
                    <a:pt x="754" y="3561"/>
                  </a:cubicBezTo>
                  <a:cubicBezTo>
                    <a:pt x="777" y="3584"/>
                    <a:pt x="800" y="3607"/>
                    <a:pt x="823" y="3607"/>
                  </a:cubicBezTo>
                  <a:cubicBezTo>
                    <a:pt x="891" y="3629"/>
                    <a:pt x="914" y="3629"/>
                    <a:pt x="960" y="3629"/>
                  </a:cubicBezTo>
                  <a:cubicBezTo>
                    <a:pt x="960" y="3629"/>
                    <a:pt x="982" y="3652"/>
                    <a:pt x="982" y="3652"/>
                  </a:cubicBezTo>
                  <a:cubicBezTo>
                    <a:pt x="1005" y="3652"/>
                    <a:pt x="1005" y="3652"/>
                    <a:pt x="1005" y="3629"/>
                  </a:cubicBezTo>
                  <a:lnTo>
                    <a:pt x="1142" y="3629"/>
                  </a:lnTo>
                  <a:cubicBezTo>
                    <a:pt x="1165" y="3629"/>
                    <a:pt x="1211" y="3607"/>
                    <a:pt x="1256" y="3607"/>
                  </a:cubicBezTo>
                  <a:cubicBezTo>
                    <a:pt x="1302" y="3584"/>
                    <a:pt x="1348" y="3584"/>
                    <a:pt x="1393" y="3561"/>
                  </a:cubicBezTo>
                  <a:lnTo>
                    <a:pt x="1416" y="3538"/>
                  </a:lnTo>
                  <a:cubicBezTo>
                    <a:pt x="1462" y="3515"/>
                    <a:pt x="1507" y="3492"/>
                    <a:pt x="1530" y="3492"/>
                  </a:cubicBezTo>
                  <a:cubicBezTo>
                    <a:pt x="1576" y="3470"/>
                    <a:pt x="1622" y="3447"/>
                    <a:pt x="1644" y="3424"/>
                  </a:cubicBezTo>
                  <a:cubicBezTo>
                    <a:pt x="1713" y="3401"/>
                    <a:pt x="1758" y="3378"/>
                    <a:pt x="1827" y="3356"/>
                  </a:cubicBezTo>
                  <a:cubicBezTo>
                    <a:pt x="1873" y="3333"/>
                    <a:pt x="1918" y="3310"/>
                    <a:pt x="1964" y="3310"/>
                  </a:cubicBezTo>
                  <a:cubicBezTo>
                    <a:pt x="1964" y="3287"/>
                    <a:pt x="1987" y="3287"/>
                    <a:pt x="2010" y="3287"/>
                  </a:cubicBezTo>
                  <a:cubicBezTo>
                    <a:pt x="2055" y="3264"/>
                    <a:pt x="2101" y="3241"/>
                    <a:pt x="2147" y="3241"/>
                  </a:cubicBezTo>
                  <a:lnTo>
                    <a:pt x="2169" y="3219"/>
                  </a:lnTo>
                  <a:cubicBezTo>
                    <a:pt x="2261" y="3196"/>
                    <a:pt x="2329" y="3173"/>
                    <a:pt x="2398" y="3150"/>
                  </a:cubicBezTo>
                  <a:cubicBezTo>
                    <a:pt x="2466" y="3127"/>
                    <a:pt x="2535" y="3104"/>
                    <a:pt x="2580" y="3082"/>
                  </a:cubicBezTo>
                  <a:cubicBezTo>
                    <a:pt x="2649" y="3082"/>
                    <a:pt x="2694" y="3059"/>
                    <a:pt x="2763" y="3036"/>
                  </a:cubicBezTo>
                  <a:lnTo>
                    <a:pt x="2786" y="3013"/>
                  </a:lnTo>
                  <a:cubicBezTo>
                    <a:pt x="2808" y="3013"/>
                    <a:pt x="2854" y="2990"/>
                    <a:pt x="2877" y="2990"/>
                  </a:cubicBezTo>
                  <a:cubicBezTo>
                    <a:pt x="2923" y="2967"/>
                    <a:pt x="2968" y="2945"/>
                    <a:pt x="3037" y="2945"/>
                  </a:cubicBezTo>
                  <a:lnTo>
                    <a:pt x="3105" y="2899"/>
                  </a:lnTo>
                  <a:lnTo>
                    <a:pt x="3174" y="2876"/>
                  </a:lnTo>
                  <a:lnTo>
                    <a:pt x="3242" y="2853"/>
                  </a:lnTo>
                  <a:cubicBezTo>
                    <a:pt x="3265" y="2853"/>
                    <a:pt x="3311" y="2831"/>
                    <a:pt x="3356" y="2808"/>
                  </a:cubicBezTo>
                  <a:cubicBezTo>
                    <a:pt x="3402" y="2808"/>
                    <a:pt x="3425" y="2785"/>
                    <a:pt x="3470" y="2762"/>
                  </a:cubicBezTo>
                  <a:cubicBezTo>
                    <a:pt x="3493" y="2762"/>
                    <a:pt x="3516" y="2762"/>
                    <a:pt x="3539" y="2739"/>
                  </a:cubicBezTo>
                  <a:lnTo>
                    <a:pt x="3585" y="2739"/>
                  </a:lnTo>
                  <a:cubicBezTo>
                    <a:pt x="3630" y="2716"/>
                    <a:pt x="3676" y="2694"/>
                    <a:pt x="3699" y="2648"/>
                  </a:cubicBezTo>
                  <a:cubicBezTo>
                    <a:pt x="3744" y="2602"/>
                    <a:pt x="3744" y="2534"/>
                    <a:pt x="3721" y="2488"/>
                  </a:cubicBezTo>
                  <a:cubicBezTo>
                    <a:pt x="3721" y="2420"/>
                    <a:pt x="3653" y="2374"/>
                    <a:pt x="3607" y="2306"/>
                  </a:cubicBezTo>
                  <a:lnTo>
                    <a:pt x="3539" y="2237"/>
                  </a:lnTo>
                  <a:lnTo>
                    <a:pt x="3493" y="2169"/>
                  </a:lnTo>
                  <a:lnTo>
                    <a:pt x="3425" y="2123"/>
                  </a:lnTo>
                  <a:cubicBezTo>
                    <a:pt x="3356" y="2054"/>
                    <a:pt x="3288" y="1963"/>
                    <a:pt x="3196" y="1895"/>
                  </a:cubicBezTo>
                  <a:cubicBezTo>
                    <a:pt x="3105" y="1803"/>
                    <a:pt x="3014" y="1712"/>
                    <a:pt x="2923" y="1621"/>
                  </a:cubicBezTo>
                  <a:cubicBezTo>
                    <a:pt x="2900" y="1552"/>
                    <a:pt x="2854" y="1507"/>
                    <a:pt x="2808" y="1438"/>
                  </a:cubicBezTo>
                  <a:lnTo>
                    <a:pt x="2763" y="1393"/>
                  </a:lnTo>
                  <a:cubicBezTo>
                    <a:pt x="2740" y="1347"/>
                    <a:pt x="2718" y="1325"/>
                    <a:pt x="2673" y="1280"/>
                  </a:cubicBezTo>
                  <a:lnTo>
                    <a:pt x="2673" y="1280"/>
                  </a:lnTo>
                  <a:lnTo>
                    <a:pt x="2694" y="1301"/>
                  </a:lnTo>
                  <a:cubicBezTo>
                    <a:pt x="2626" y="1210"/>
                    <a:pt x="2557" y="1141"/>
                    <a:pt x="2512" y="1050"/>
                  </a:cubicBezTo>
                  <a:cubicBezTo>
                    <a:pt x="2443" y="982"/>
                    <a:pt x="2398" y="913"/>
                    <a:pt x="2352" y="845"/>
                  </a:cubicBezTo>
                  <a:cubicBezTo>
                    <a:pt x="2306" y="799"/>
                    <a:pt x="2261" y="731"/>
                    <a:pt x="2192" y="662"/>
                  </a:cubicBezTo>
                  <a:cubicBezTo>
                    <a:pt x="2147" y="594"/>
                    <a:pt x="2101" y="525"/>
                    <a:pt x="2032" y="480"/>
                  </a:cubicBezTo>
                  <a:cubicBezTo>
                    <a:pt x="2010" y="434"/>
                    <a:pt x="2010" y="411"/>
                    <a:pt x="1987" y="365"/>
                  </a:cubicBezTo>
                  <a:lnTo>
                    <a:pt x="1941" y="320"/>
                  </a:lnTo>
                  <a:lnTo>
                    <a:pt x="1941" y="297"/>
                  </a:lnTo>
                  <a:cubicBezTo>
                    <a:pt x="1918" y="274"/>
                    <a:pt x="1918" y="251"/>
                    <a:pt x="1895" y="228"/>
                  </a:cubicBezTo>
                  <a:cubicBezTo>
                    <a:pt x="1873" y="206"/>
                    <a:pt x="1850" y="160"/>
                    <a:pt x="1827" y="137"/>
                  </a:cubicBezTo>
                  <a:cubicBezTo>
                    <a:pt x="1804" y="137"/>
                    <a:pt x="1781" y="114"/>
                    <a:pt x="1758" y="91"/>
                  </a:cubicBezTo>
                  <a:cubicBezTo>
                    <a:pt x="1736" y="69"/>
                    <a:pt x="1736" y="69"/>
                    <a:pt x="1713" y="46"/>
                  </a:cubicBezTo>
                  <a:cubicBezTo>
                    <a:pt x="1690" y="46"/>
                    <a:pt x="1690" y="23"/>
                    <a:pt x="1667" y="23"/>
                  </a:cubicBezTo>
                  <a:cubicBezTo>
                    <a:pt x="1644" y="0"/>
                    <a:pt x="1644" y="0"/>
                    <a:pt x="1622" y="0"/>
                  </a:cubicBezTo>
                  <a:close/>
                </a:path>
              </a:pathLst>
            </a:custGeom>
            <a:solidFill>
              <a:srgbClr val="FEA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17"/>
            <p:cNvSpPr/>
            <p:nvPr/>
          </p:nvSpPr>
          <p:spPr>
            <a:xfrm>
              <a:off x="7174725" y="817200"/>
              <a:ext cx="87900" cy="85050"/>
            </a:xfrm>
            <a:custGeom>
              <a:avLst/>
              <a:gdLst/>
              <a:ahLst/>
              <a:cxnLst/>
              <a:rect l="l" t="t" r="r" b="b"/>
              <a:pathLst>
                <a:path w="3516" h="3402" extrusionOk="0">
                  <a:moveTo>
                    <a:pt x="1918" y="0"/>
                  </a:moveTo>
                  <a:cubicBezTo>
                    <a:pt x="1826" y="0"/>
                    <a:pt x="1758" y="0"/>
                    <a:pt x="1690" y="23"/>
                  </a:cubicBezTo>
                  <a:lnTo>
                    <a:pt x="1644" y="23"/>
                  </a:lnTo>
                  <a:cubicBezTo>
                    <a:pt x="1553" y="46"/>
                    <a:pt x="1484" y="46"/>
                    <a:pt x="1393" y="69"/>
                  </a:cubicBezTo>
                  <a:cubicBezTo>
                    <a:pt x="1301" y="92"/>
                    <a:pt x="1210" y="114"/>
                    <a:pt x="1142" y="137"/>
                  </a:cubicBezTo>
                  <a:cubicBezTo>
                    <a:pt x="1073" y="183"/>
                    <a:pt x="982" y="229"/>
                    <a:pt x="913" y="251"/>
                  </a:cubicBezTo>
                  <a:lnTo>
                    <a:pt x="868" y="297"/>
                  </a:lnTo>
                  <a:cubicBezTo>
                    <a:pt x="776" y="343"/>
                    <a:pt x="685" y="388"/>
                    <a:pt x="617" y="434"/>
                  </a:cubicBezTo>
                  <a:cubicBezTo>
                    <a:pt x="571" y="457"/>
                    <a:pt x="503" y="502"/>
                    <a:pt x="457" y="525"/>
                  </a:cubicBezTo>
                  <a:lnTo>
                    <a:pt x="388" y="571"/>
                  </a:lnTo>
                  <a:cubicBezTo>
                    <a:pt x="343" y="617"/>
                    <a:pt x="297" y="639"/>
                    <a:pt x="252" y="685"/>
                  </a:cubicBezTo>
                  <a:lnTo>
                    <a:pt x="229" y="685"/>
                  </a:lnTo>
                  <a:cubicBezTo>
                    <a:pt x="160" y="754"/>
                    <a:pt x="92" y="799"/>
                    <a:pt x="69" y="868"/>
                  </a:cubicBezTo>
                  <a:cubicBezTo>
                    <a:pt x="46" y="890"/>
                    <a:pt x="0" y="936"/>
                    <a:pt x="23" y="1005"/>
                  </a:cubicBezTo>
                  <a:cubicBezTo>
                    <a:pt x="46" y="1027"/>
                    <a:pt x="46" y="1050"/>
                    <a:pt x="69" y="1073"/>
                  </a:cubicBezTo>
                  <a:cubicBezTo>
                    <a:pt x="92" y="1096"/>
                    <a:pt x="92" y="1096"/>
                    <a:pt x="115" y="1119"/>
                  </a:cubicBezTo>
                  <a:cubicBezTo>
                    <a:pt x="137" y="1142"/>
                    <a:pt x="183" y="1164"/>
                    <a:pt x="206" y="1164"/>
                  </a:cubicBezTo>
                  <a:cubicBezTo>
                    <a:pt x="252" y="1187"/>
                    <a:pt x="274" y="1210"/>
                    <a:pt x="297" y="1233"/>
                  </a:cubicBezTo>
                  <a:cubicBezTo>
                    <a:pt x="320" y="1256"/>
                    <a:pt x="366" y="1256"/>
                    <a:pt x="411" y="1278"/>
                  </a:cubicBezTo>
                  <a:lnTo>
                    <a:pt x="457" y="1324"/>
                  </a:lnTo>
                  <a:lnTo>
                    <a:pt x="503" y="1370"/>
                  </a:lnTo>
                  <a:lnTo>
                    <a:pt x="525" y="1370"/>
                  </a:lnTo>
                  <a:cubicBezTo>
                    <a:pt x="594" y="1415"/>
                    <a:pt x="640" y="1461"/>
                    <a:pt x="708" y="1507"/>
                  </a:cubicBezTo>
                  <a:lnTo>
                    <a:pt x="754" y="1552"/>
                  </a:lnTo>
                  <a:lnTo>
                    <a:pt x="845" y="1644"/>
                  </a:lnTo>
                  <a:lnTo>
                    <a:pt x="891" y="1667"/>
                  </a:lnTo>
                  <a:cubicBezTo>
                    <a:pt x="982" y="1735"/>
                    <a:pt x="1073" y="1826"/>
                    <a:pt x="1142" y="1918"/>
                  </a:cubicBezTo>
                  <a:cubicBezTo>
                    <a:pt x="1210" y="1986"/>
                    <a:pt x="1279" y="2077"/>
                    <a:pt x="1347" y="2192"/>
                  </a:cubicBezTo>
                  <a:cubicBezTo>
                    <a:pt x="1393" y="2260"/>
                    <a:pt x="1461" y="2351"/>
                    <a:pt x="1507" y="2443"/>
                  </a:cubicBezTo>
                  <a:cubicBezTo>
                    <a:pt x="1598" y="2580"/>
                    <a:pt x="1712" y="2739"/>
                    <a:pt x="1781" y="2899"/>
                  </a:cubicBezTo>
                  <a:cubicBezTo>
                    <a:pt x="1804" y="2968"/>
                    <a:pt x="1826" y="3013"/>
                    <a:pt x="1849" y="3059"/>
                  </a:cubicBezTo>
                  <a:cubicBezTo>
                    <a:pt x="1872" y="3105"/>
                    <a:pt x="1872" y="3150"/>
                    <a:pt x="1895" y="3219"/>
                  </a:cubicBezTo>
                  <a:lnTo>
                    <a:pt x="1895" y="3241"/>
                  </a:lnTo>
                  <a:cubicBezTo>
                    <a:pt x="1895" y="3264"/>
                    <a:pt x="1895" y="3264"/>
                    <a:pt x="1895" y="3287"/>
                  </a:cubicBezTo>
                  <a:cubicBezTo>
                    <a:pt x="1918" y="3310"/>
                    <a:pt x="1918" y="3333"/>
                    <a:pt x="1941" y="3356"/>
                  </a:cubicBezTo>
                  <a:cubicBezTo>
                    <a:pt x="1963" y="3378"/>
                    <a:pt x="2009" y="3401"/>
                    <a:pt x="2055" y="3401"/>
                  </a:cubicBezTo>
                  <a:cubicBezTo>
                    <a:pt x="2169" y="3378"/>
                    <a:pt x="2237" y="3333"/>
                    <a:pt x="2306" y="3264"/>
                  </a:cubicBezTo>
                  <a:lnTo>
                    <a:pt x="2329" y="3241"/>
                  </a:lnTo>
                  <a:lnTo>
                    <a:pt x="2374" y="3196"/>
                  </a:lnTo>
                  <a:cubicBezTo>
                    <a:pt x="2443" y="3150"/>
                    <a:pt x="2488" y="3127"/>
                    <a:pt x="2534" y="3082"/>
                  </a:cubicBezTo>
                  <a:cubicBezTo>
                    <a:pt x="2625" y="3013"/>
                    <a:pt x="2694" y="2945"/>
                    <a:pt x="2762" y="2876"/>
                  </a:cubicBezTo>
                  <a:lnTo>
                    <a:pt x="2785" y="2853"/>
                  </a:lnTo>
                  <a:cubicBezTo>
                    <a:pt x="2854" y="2785"/>
                    <a:pt x="2899" y="2739"/>
                    <a:pt x="2945" y="2694"/>
                  </a:cubicBezTo>
                  <a:cubicBezTo>
                    <a:pt x="2968" y="2648"/>
                    <a:pt x="2991" y="2625"/>
                    <a:pt x="3036" y="2602"/>
                  </a:cubicBezTo>
                  <a:cubicBezTo>
                    <a:pt x="3036" y="2580"/>
                    <a:pt x="3059" y="2534"/>
                    <a:pt x="3082" y="2511"/>
                  </a:cubicBezTo>
                  <a:cubicBezTo>
                    <a:pt x="3150" y="2443"/>
                    <a:pt x="3196" y="2351"/>
                    <a:pt x="3242" y="2260"/>
                  </a:cubicBezTo>
                  <a:cubicBezTo>
                    <a:pt x="3287" y="2214"/>
                    <a:pt x="3310" y="2192"/>
                    <a:pt x="3333" y="2146"/>
                  </a:cubicBezTo>
                  <a:cubicBezTo>
                    <a:pt x="3333" y="2123"/>
                    <a:pt x="3356" y="2100"/>
                    <a:pt x="3356" y="2077"/>
                  </a:cubicBezTo>
                  <a:cubicBezTo>
                    <a:pt x="3379" y="2055"/>
                    <a:pt x="3379" y="2009"/>
                    <a:pt x="3401" y="1986"/>
                  </a:cubicBezTo>
                  <a:lnTo>
                    <a:pt x="3401" y="1963"/>
                  </a:lnTo>
                  <a:cubicBezTo>
                    <a:pt x="3424" y="1940"/>
                    <a:pt x="3424" y="1895"/>
                    <a:pt x="3424" y="1872"/>
                  </a:cubicBezTo>
                  <a:lnTo>
                    <a:pt x="3447" y="1826"/>
                  </a:lnTo>
                  <a:lnTo>
                    <a:pt x="3470" y="1712"/>
                  </a:lnTo>
                  <a:lnTo>
                    <a:pt x="3493" y="1667"/>
                  </a:lnTo>
                  <a:cubicBezTo>
                    <a:pt x="3493" y="1598"/>
                    <a:pt x="3516" y="1530"/>
                    <a:pt x="3516" y="1461"/>
                  </a:cubicBezTo>
                  <a:cubicBezTo>
                    <a:pt x="3516" y="1415"/>
                    <a:pt x="3516" y="1393"/>
                    <a:pt x="3516" y="1347"/>
                  </a:cubicBezTo>
                  <a:cubicBezTo>
                    <a:pt x="3493" y="1256"/>
                    <a:pt x="3470" y="1164"/>
                    <a:pt x="3447" y="1073"/>
                  </a:cubicBezTo>
                  <a:cubicBezTo>
                    <a:pt x="3447" y="1005"/>
                    <a:pt x="3401" y="913"/>
                    <a:pt x="3356" y="822"/>
                  </a:cubicBezTo>
                  <a:cubicBezTo>
                    <a:pt x="3310" y="754"/>
                    <a:pt x="3264" y="685"/>
                    <a:pt x="3196" y="617"/>
                  </a:cubicBezTo>
                  <a:cubicBezTo>
                    <a:pt x="3150" y="594"/>
                    <a:pt x="3127" y="548"/>
                    <a:pt x="3082" y="525"/>
                  </a:cubicBezTo>
                  <a:lnTo>
                    <a:pt x="3036" y="502"/>
                  </a:lnTo>
                  <a:cubicBezTo>
                    <a:pt x="3013" y="480"/>
                    <a:pt x="2968" y="434"/>
                    <a:pt x="2945" y="411"/>
                  </a:cubicBezTo>
                  <a:lnTo>
                    <a:pt x="2876" y="343"/>
                  </a:lnTo>
                  <a:cubicBezTo>
                    <a:pt x="2808" y="297"/>
                    <a:pt x="2739" y="251"/>
                    <a:pt x="2648" y="206"/>
                  </a:cubicBezTo>
                  <a:cubicBezTo>
                    <a:pt x="2580" y="160"/>
                    <a:pt x="2488" y="137"/>
                    <a:pt x="2443" y="114"/>
                  </a:cubicBezTo>
                  <a:cubicBezTo>
                    <a:pt x="2351" y="92"/>
                    <a:pt x="2283" y="46"/>
                    <a:pt x="2192" y="23"/>
                  </a:cubicBezTo>
                  <a:cubicBezTo>
                    <a:pt x="2123" y="0"/>
                    <a:pt x="2009" y="0"/>
                    <a:pt x="1941" y="0"/>
                  </a:cubicBezTo>
                  <a:close/>
                </a:path>
              </a:pathLst>
            </a:custGeom>
            <a:solidFill>
              <a:srgbClr val="49A7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17"/>
            <p:cNvSpPr/>
            <p:nvPr/>
          </p:nvSpPr>
          <p:spPr>
            <a:xfrm>
              <a:off x="6876850" y="972400"/>
              <a:ext cx="170075" cy="192325"/>
            </a:xfrm>
            <a:custGeom>
              <a:avLst/>
              <a:gdLst/>
              <a:ahLst/>
              <a:cxnLst/>
              <a:rect l="l" t="t" r="r" b="b"/>
              <a:pathLst>
                <a:path w="6803" h="7693" extrusionOk="0">
                  <a:moveTo>
                    <a:pt x="1256" y="1"/>
                  </a:moveTo>
                  <a:cubicBezTo>
                    <a:pt x="1233" y="1"/>
                    <a:pt x="1188" y="24"/>
                    <a:pt x="1165" y="46"/>
                  </a:cubicBezTo>
                  <a:cubicBezTo>
                    <a:pt x="1142" y="69"/>
                    <a:pt x="1119" y="92"/>
                    <a:pt x="1119" y="92"/>
                  </a:cubicBezTo>
                  <a:cubicBezTo>
                    <a:pt x="1073" y="115"/>
                    <a:pt x="1051" y="138"/>
                    <a:pt x="1028" y="161"/>
                  </a:cubicBezTo>
                  <a:cubicBezTo>
                    <a:pt x="982" y="183"/>
                    <a:pt x="936" y="206"/>
                    <a:pt x="891" y="229"/>
                  </a:cubicBezTo>
                  <a:cubicBezTo>
                    <a:pt x="868" y="275"/>
                    <a:pt x="845" y="297"/>
                    <a:pt x="800" y="320"/>
                  </a:cubicBezTo>
                  <a:cubicBezTo>
                    <a:pt x="777" y="320"/>
                    <a:pt x="754" y="343"/>
                    <a:pt x="708" y="366"/>
                  </a:cubicBezTo>
                  <a:lnTo>
                    <a:pt x="663" y="412"/>
                  </a:lnTo>
                  <a:lnTo>
                    <a:pt x="617" y="457"/>
                  </a:lnTo>
                  <a:cubicBezTo>
                    <a:pt x="548" y="480"/>
                    <a:pt x="503" y="526"/>
                    <a:pt x="457" y="549"/>
                  </a:cubicBezTo>
                  <a:cubicBezTo>
                    <a:pt x="389" y="594"/>
                    <a:pt x="343" y="640"/>
                    <a:pt x="297" y="686"/>
                  </a:cubicBezTo>
                  <a:lnTo>
                    <a:pt x="252" y="731"/>
                  </a:lnTo>
                  <a:cubicBezTo>
                    <a:pt x="229" y="754"/>
                    <a:pt x="206" y="777"/>
                    <a:pt x="183" y="777"/>
                  </a:cubicBezTo>
                  <a:lnTo>
                    <a:pt x="183" y="800"/>
                  </a:lnTo>
                  <a:lnTo>
                    <a:pt x="160" y="800"/>
                  </a:lnTo>
                  <a:lnTo>
                    <a:pt x="115" y="845"/>
                  </a:lnTo>
                  <a:cubicBezTo>
                    <a:pt x="46" y="914"/>
                    <a:pt x="1" y="982"/>
                    <a:pt x="23" y="1051"/>
                  </a:cubicBezTo>
                  <a:cubicBezTo>
                    <a:pt x="1" y="1096"/>
                    <a:pt x="1" y="1142"/>
                    <a:pt x="23" y="1165"/>
                  </a:cubicBezTo>
                  <a:lnTo>
                    <a:pt x="46" y="1233"/>
                  </a:lnTo>
                  <a:lnTo>
                    <a:pt x="92" y="1302"/>
                  </a:lnTo>
                  <a:cubicBezTo>
                    <a:pt x="92" y="1302"/>
                    <a:pt x="115" y="1325"/>
                    <a:pt x="115" y="1347"/>
                  </a:cubicBezTo>
                  <a:lnTo>
                    <a:pt x="138" y="1393"/>
                  </a:lnTo>
                  <a:lnTo>
                    <a:pt x="206" y="1530"/>
                  </a:lnTo>
                  <a:lnTo>
                    <a:pt x="297" y="1667"/>
                  </a:lnTo>
                  <a:cubicBezTo>
                    <a:pt x="343" y="1758"/>
                    <a:pt x="389" y="1850"/>
                    <a:pt x="434" y="1964"/>
                  </a:cubicBezTo>
                  <a:cubicBezTo>
                    <a:pt x="480" y="2009"/>
                    <a:pt x="503" y="2078"/>
                    <a:pt x="526" y="2146"/>
                  </a:cubicBezTo>
                  <a:cubicBezTo>
                    <a:pt x="594" y="2260"/>
                    <a:pt x="663" y="2352"/>
                    <a:pt x="754" y="2489"/>
                  </a:cubicBezTo>
                  <a:lnTo>
                    <a:pt x="800" y="2557"/>
                  </a:lnTo>
                  <a:cubicBezTo>
                    <a:pt x="868" y="2671"/>
                    <a:pt x="936" y="2763"/>
                    <a:pt x="1028" y="2854"/>
                  </a:cubicBezTo>
                  <a:lnTo>
                    <a:pt x="1119" y="2991"/>
                  </a:lnTo>
                  <a:cubicBezTo>
                    <a:pt x="1233" y="3151"/>
                    <a:pt x="1324" y="3265"/>
                    <a:pt x="1439" y="3402"/>
                  </a:cubicBezTo>
                  <a:lnTo>
                    <a:pt x="1461" y="3425"/>
                  </a:lnTo>
                  <a:lnTo>
                    <a:pt x="1484" y="3470"/>
                  </a:lnTo>
                  <a:lnTo>
                    <a:pt x="1621" y="3653"/>
                  </a:lnTo>
                  <a:lnTo>
                    <a:pt x="1690" y="3721"/>
                  </a:lnTo>
                  <a:lnTo>
                    <a:pt x="1804" y="3858"/>
                  </a:lnTo>
                  <a:lnTo>
                    <a:pt x="1895" y="3995"/>
                  </a:lnTo>
                  <a:lnTo>
                    <a:pt x="1941" y="4041"/>
                  </a:lnTo>
                  <a:cubicBezTo>
                    <a:pt x="2123" y="4269"/>
                    <a:pt x="2306" y="4497"/>
                    <a:pt x="2489" y="4703"/>
                  </a:cubicBezTo>
                  <a:lnTo>
                    <a:pt x="2580" y="4817"/>
                  </a:lnTo>
                  <a:lnTo>
                    <a:pt x="2671" y="4908"/>
                  </a:lnTo>
                  <a:cubicBezTo>
                    <a:pt x="2831" y="5091"/>
                    <a:pt x="3014" y="5296"/>
                    <a:pt x="3173" y="5524"/>
                  </a:cubicBezTo>
                  <a:cubicBezTo>
                    <a:pt x="3242" y="5593"/>
                    <a:pt x="3287" y="5661"/>
                    <a:pt x="3356" y="5730"/>
                  </a:cubicBezTo>
                  <a:lnTo>
                    <a:pt x="3447" y="5821"/>
                  </a:lnTo>
                  <a:lnTo>
                    <a:pt x="3493" y="5890"/>
                  </a:lnTo>
                  <a:lnTo>
                    <a:pt x="3516" y="5935"/>
                  </a:lnTo>
                  <a:cubicBezTo>
                    <a:pt x="3630" y="6049"/>
                    <a:pt x="3744" y="6186"/>
                    <a:pt x="3881" y="6323"/>
                  </a:cubicBezTo>
                  <a:lnTo>
                    <a:pt x="4155" y="6597"/>
                  </a:lnTo>
                  <a:cubicBezTo>
                    <a:pt x="4315" y="6757"/>
                    <a:pt x="4474" y="6917"/>
                    <a:pt x="4634" y="7099"/>
                  </a:cubicBezTo>
                  <a:cubicBezTo>
                    <a:pt x="4748" y="7214"/>
                    <a:pt x="4862" y="7305"/>
                    <a:pt x="4977" y="7419"/>
                  </a:cubicBezTo>
                  <a:cubicBezTo>
                    <a:pt x="4999" y="7465"/>
                    <a:pt x="5045" y="7510"/>
                    <a:pt x="5091" y="7533"/>
                  </a:cubicBezTo>
                  <a:cubicBezTo>
                    <a:pt x="5113" y="7556"/>
                    <a:pt x="5136" y="7579"/>
                    <a:pt x="5159" y="7602"/>
                  </a:cubicBezTo>
                  <a:cubicBezTo>
                    <a:pt x="5205" y="7624"/>
                    <a:pt x="5228" y="7647"/>
                    <a:pt x="5273" y="7670"/>
                  </a:cubicBezTo>
                  <a:cubicBezTo>
                    <a:pt x="5296" y="7670"/>
                    <a:pt x="5319" y="7693"/>
                    <a:pt x="5342" y="7693"/>
                  </a:cubicBezTo>
                  <a:cubicBezTo>
                    <a:pt x="5365" y="7693"/>
                    <a:pt x="5387" y="7670"/>
                    <a:pt x="5433" y="7670"/>
                  </a:cubicBezTo>
                  <a:lnTo>
                    <a:pt x="5456" y="7647"/>
                  </a:lnTo>
                  <a:cubicBezTo>
                    <a:pt x="5456" y="7647"/>
                    <a:pt x="5479" y="7624"/>
                    <a:pt x="5502" y="7602"/>
                  </a:cubicBezTo>
                  <a:lnTo>
                    <a:pt x="5524" y="7579"/>
                  </a:lnTo>
                  <a:cubicBezTo>
                    <a:pt x="5547" y="7556"/>
                    <a:pt x="5593" y="7533"/>
                    <a:pt x="5616" y="7510"/>
                  </a:cubicBezTo>
                  <a:cubicBezTo>
                    <a:pt x="5661" y="7487"/>
                    <a:pt x="5707" y="7487"/>
                    <a:pt x="5753" y="7487"/>
                  </a:cubicBezTo>
                  <a:lnTo>
                    <a:pt x="5775" y="7465"/>
                  </a:lnTo>
                  <a:cubicBezTo>
                    <a:pt x="5798" y="7465"/>
                    <a:pt x="5821" y="7442"/>
                    <a:pt x="5821" y="7442"/>
                  </a:cubicBezTo>
                  <a:cubicBezTo>
                    <a:pt x="5867" y="7396"/>
                    <a:pt x="5867" y="7373"/>
                    <a:pt x="5890" y="7373"/>
                  </a:cubicBezTo>
                  <a:lnTo>
                    <a:pt x="5935" y="7328"/>
                  </a:lnTo>
                  <a:cubicBezTo>
                    <a:pt x="6004" y="7282"/>
                    <a:pt x="6049" y="7236"/>
                    <a:pt x="6095" y="7191"/>
                  </a:cubicBezTo>
                  <a:cubicBezTo>
                    <a:pt x="6118" y="7191"/>
                    <a:pt x="6141" y="7168"/>
                    <a:pt x="6141" y="7168"/>
                  </a:cubicBezTo>
                  <a:lnTo>
                    <a:pt x="6163" y="7145"/>
                  </a:lnTo>
                  <a:lnTo>
                    <a:pt x="6209" y="7099"/>
                  </a:lnTo>
                  <a:lnTo>
                    <a:pt x="6255" y="7077"/>
                  </a:lnTo>
                  <a:lnTo>
                    <a:pt x="6278" y="7054"/>
                  </a:lnTo>
                  <a:lnTo>
                    <a:pt x="6300" y="7031"/>
                  </a:lnTo>
                  <a:lnTo>
                    <a:pt x="6346" y="7008"/>
                  </a:lnTo>
                  <a:cubicBezTo>
                    <a:pt x="6415" y="6940"/>
                    <a:pt x="6483" y="6894"/>
                    <a:pt x="6551" y="6871"/>
                  </a:cubicBezTo>
                  <a:cubicBezTo>
                    <a:pt x="6620" y="6848"/>
                    <a:pt x="6666" y="6826"/>
                    <a:pt x="6711" y="6780"/>
                  </a:cubicBezTo>
                  <a:cubicBezTo>
                    <a:pt x="6803" y="6711"/>
                    <a:pt x="6803" y="6574"/>
                    <a:pt x="6734" y="6506"/>
                  </a:cubicBezTo>
                  <a:cubicBezTo>
                    <a:pt x="6711" y="6460"/>
                    <a:pt x="6666" y="6415"/>
                    <a:pt x="6620" y="6369"/>
                  </a:cubicBezTo>
                  <a:cubicBezTo>
                    <a:pt x="6529" y="6278"/>
                    <a:pt x="6415" y="6186"/>
                    <a:pt x="6323" y="6118"/>
                  </a:cubicBezTo>
                  <a:lnTo>
                    <a:pt x="6255" y="6049"/>
                  </a:lnTo>
                  <a:cubicBezTo>
                    <a:pt x="6141" y="5958"/>
                    <a:pt x="6004" y="5844"/>
                    <a:pt x="5890" y="5730"/>
                  </a:cubicBezTo>
                  <a:cubicBezTo>
                    <a:pt x="5821" y="5661"/>
                    <a:pt x="5753" y="5593"/>
                    <a:pt x="5684" y="5547"/>
                  </a:cubicBezTo>
                  <a:cubicBezTo>
                    <a:pt x="5638" y="5479"/>
                    <a:pt x="5547" y="5410"/>
                    <a:pt x="5479" y="5319"/>
                  </a:cubicBezTo>
                  <a:cubicBezTo>
                    <a:pt x="5456" y="5296"/>
                    <a:pt x="5433" y="5273"/>
                    <a:pt x="5410" y="5273"/>
                  </a:cubicBezTo>
                  <a:lnTo>
                    <a:pt x="5342" y="5205"/>
                  </a:lnTo>
                  <a:lnTo>
                    <a:pt x="5273" y="5159"/>
                  </a:lnTo>
                  <a:cubicBezTo>
                    <a:pt x="5205" y="5068"/>
                    <a:pt x="5136" y="4999"/>
                    <a:pt x="5068" y="4931"/>
                  </a:cubicBezTo>
                  <a:lnTo>
                    <a:pt x="5022" y="4885"/>
                  </a:lnTo>
                  <a:lnTo>
                    <a:pt x="4862" y="4703"/>
                  </a:lnTo>
                  <a:cubicBezTo>
                    <a:pt x="4566" y="4406"/>
                    <a:pt x="4292" y="4086"/>
                    <a:pt x="4041" y="3767"/>
                  </a:cubicBezTo>
                  <a:cubicBezTo>
                    <a:pt x="3835" y="3516"/>
                    <a:pt x="3653" y="3310"/>
                    <a:pt x="3516" y="3105"/>
                  </a:cubicBezTo>
                  <a:lnTo>
                    <a:pt x="3516" y="3151"/>
                  </a:lnTo>
                  <a:lnTo>
                    <a:pt x="3447" y="3037"/>
                  </a:lnTo>
                  <a:cubicBezTo>
                    <a:pt x="3356" y="2922"/>
                    <a:pt x="3287" y="2785"/>
                    <a:pt x="3196" y="2671"/>
                  </a:cubicBezTo>
                  <a:lnTo>
                    <a:pt x="3173" y="2626"/>
                  </a:lnTo>
                  <a:lnTo>
                    <a:pt x="3151" y="2580"/>
                  </a:lnTo>
                  <a:lnTo>
                    <a:pt x="3036" y="2420"/>
                  </a:lnTo>
                  <a:cubicBezTo>
                    <a:pt x="3014" y="2375"/>
                    <a:pt x="2968" y="2352"/>
                    <a:pt x="2922" y="2352"/>
                  </a:cubicBezTo>
                  <a:cubicBezTo>
                    <a:pt x="2762" y="2146"/>
                    <a:pt x="2603" y="1941"/>
                    <a:pt x="2466" y="1735"/>
                  </a:cubicBezTo>
                  <a:lnTo>
                    <a:pt x="2374" y="1621"/>
                  </a:lnTo>
                  <a:cubicBezTo>
                    <a:pt x="2306" y="1507"/>
                    <a:pt x="2215" y="1416"/>
                    <a:pt x="2146" y="1302"/>
                  </a:cubicBezTo>
                  <a:cubicBezTo>
                    <a:pt x="2055" y="1165"/>
                    <a:pt x="1964" y="1028"/>
                    <a:pt x="1872" y="868"/>
                  </a:cubicBezTo>
                  <a:cubicBezTo>
                    <a:pt x="1827" y="800"/>
                    <a:pt x="1781" y="731"/>
                    <a:pt x="1758" y="663"/>
                  </a:cubicBezTo>
                  <a:lnTo>
                    <a:pt x="1735" y="617"/>
                  </a:lnTo>
                  <a:lnTo>
                    <a:pt x="1713" y="594"/>
                  </a:lnTo>
                  <a:cubicBezTo>
                    <a:pt x="1690" y="549"/>
                    <a:pt x="1667" y="503"/>
                    <a:pt x="1644" y="457"/>
                  </a:cubicBezTo>
                  <a:lnTo>
                    <a:pt x="1598" y="412"/>
                  </a:lnTo>
                  <a:lnTo>
                    <a:pt x="1598" y="389"/>
                  </a:lnTo>
                  <a:lnTo>
                    <a:pt x="1576" y="366"/>
                  </a:lnTo>
                  <a:cubicBezTo>
                    <a:pt x="1553" y="320"/>
                    <a:pt x="1553" y="297"/>
                    <a:pt x="1530" y="252"/>
                  </a:cubicBezTo>
                  <a:cubicBezTo>
                    <a:pt x="1461" y="161"/>
                    <a:pt x="1416" y="115"/>
                    <a:pt x="1370" y="46"/>
                  </a:cubicBezTo>
                  <a:cubicBezTo>
                    <a:pt x="1324" y="24"/>
                    <a:pt x="1302" y="1"/>
                    <a:pt x="1256" y="1"/>
                  </a:cubicBezTo>
                  <a:close/>
                </a:path>
              </a:pathLst>
            </a:custGeom>
            <a:solidFill>
              <a:srgbClr val="49A7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17"/>
            <p:cNvSpPr/>
            <p:nvPr/>
          </p:nvSpPr>
          <p:spPr>
            <a:xfrm>
              <a:off x="6909375" y="834325"/>
              <a:ext cx="228850" cy="152650"/>
            </a:xfrm>
            <a:custGeom>
              <a:avLst/>
              <a:gdLst/>
              <a:ahLst/>
              <a:cxnLst/>
              <a:rect l="l" t="t" r="r" b="b"/>
              <a:pathLst>
                <a:path w="9154" h="6106" extrusionOk="0">
                  <a:moveTo>
                    <a:pt x="7510" y="936"/>
                  </a:moveTo>
                  <a:cubicBezTo>
                    <a:pt x="7442" y="982"/>
                    <a:pt x="7373" y="1004"/>
                    <a:pt x="7328" y="1027"/>
                  </a:cubicBezTo>
                  <a:cubicBezTo>
                    <a:pt x="7191" y="1096"/>
                    <a:pt x="7054" y="1164"/>
                    <a:pt x="6917" y="1233"/>
                  </a:cubicBezTo>
                  <a:cubicBezTo>
                    <a:pt x="6917" y="1210"/>
                    <a:pt x="6917" y="1210"/>
                    <a:pt x="6917" y="1210"/>
                  </a:cubicBezTo>
                  <a:cubicBezTo>
                    <a:pt x="7031" y="1164"/>
                    <a:pt x="7122" y="1118"/>
                    <a:pt x="7236" y="1050"/>
                  </a:cubicBezTo>
                  <a:cubicBezTo>
                    <a:pt x="7328" y="1027"/>
                    <a:pt x="7419" y="982"/>
                    <a:pt x="7487" y="936"/>
                  </a:cubicBezTo>
                  <a:close/>
                  <a:moveTo>
                    <a:pt x="8400" y="0"/>
                  </a:moveTo>
                  <a:cubicBezTo>
                    <a:pt x="8378" y="0"/>
                    <a:pt x="8332" y="23"/>
                    <a:pt x="8286" y="23"/>
                  </a:cubicBezTo>
                  <a:cubicBezTo>
                    <a:pt x="8195" y="23"/>
                    <a:pt x="8081" y="46"/>
                    <a:pt x="7990" y="69"/>
                  </a:cubicBezTo>
                  <a:lnTo>
                    <a:pt x="7944" y="69"/>
                  </a:lnTo>
                  <a:cubicBezTo>
                    <a:pt x="7738" y="114"/>
                    <a:pt x="7533" y="183"/>
                    <a:pt x="7350" y="274"/>
                  </a:cubicBezTo>
                  <a:cubicBezTo>
                    <a:pt x="7259" y="297"/>
                    <a:pt x="7168" y="342"/>
                    <a:pt x="7099" y="365"/>
                  </a:cubicBezTo>
                  <a:cubicBezTo>
                    <a:pt x="7031" y="388"/>
                    <a:pt x="6985" y="411"/>
                    <a:pt x="6940" y="434"/>
                  </a:cubicBezTo>
                  <a:cubicBezTo>
                    <a:pt x="6848" y="457"/>
                    <a:pt x="6757" y="502"/>
                    <a:pt x="6666" y="525"/>
                  </a:cubicBezTo>
                  <a:cubicBezTo>
                    <a:pt x="6620" y="548"/>
                    <a:pt x="6574" y="571"/>
                    <a:pt x="6529" y="593"/>
                  </a:cubicBezTo>
                  <a:cubicBezTo>
                    <a:pt x="6483" y="616"/>
                    <a:pt x="6437" y="616"/>
                    <a:pt x="6392" y="639"/>
                  </a:cubicBezTo>
                  <a:cubicBezTo>
                    <a:pt x="6300" y="685"/>
                    <a:pt x="6186" y="730"/>
                    <a:pt x="6095" y="776"/>
                  </a:cubicBezTo>
                  <a:cubicBezTo>
                    <a:pt x="5981" y="845"/>
                    <a:pt x="5890" y="913"/>
                    <a:pt x="5775" y="959"/>
                  </a:cubicBezTo>
                  <a:cubicBezTo>
                    <a:pt x="5684" y="1004"/>
                    <a:pt x="5593" y="1073"/>
                    <a:pt x="5524" y="1118"/>
                  </a:cubicBezTo>
                  <a:cubicBezTo>
                    <a:pt x="5433" y="1164"/>
                    <a:pt x="5365" y="1210"/>
                    <a:pt x="5296" y="1278"/>
                  </a:cubicBezTo>
                  <a:cubicBezTo>
                    <a:pt x="5250" y="1301"/>
                    <a:pt x="5228" y="1347"/>
                    <a:pt x="5205" y="1392"/>
                  </a:cubicBezTo>
                  <a:cubicBezTo>
                    <a:pt x="5114" y="1438"/>
                    <a:pt x="5022" y="1507"/>
                    <a:pt x="4931" y="1552"/>
                  </a:cubicBezTo>
                  <a:cubicBezTo>
                    <a:pt x="4748" y="1643"/>
                    <a:pt x="4589" y="1758"/>
                    <a:pt x="4429" y="1872"/>
                  </a:cubicBezTo>
                  <a:cubicBezTo>
                    <a:pt x="4269" y="1963"/>
                    <a:pt x="4109" y="2054"/>
                    <a:pt x="3949" y="2168"/>
                  </a:cubicBezTo>
                  <a:cubicBezTo>
                    <a:pt x="3881" y="2214"/>
                    <a:pt x="3812" y="2260"/>
                    <a:pt x="3744" y="2305"/>
                  </a:cubicBezTo>
                  <a:cubicBezTo>
                    <a:pt x="3653" y="2374"/>
                    <a:pt x="3561" y="2442"/>
                    <a:pt x="3493" y="2511"/>
                  </a:cubicBezTo>
                  <a:cubicBezTo>
                    <a:pt x="3470" y="2534"/>
                    <a:pt x="3470" y="2556"/>
                    <a:pt x="3470" y="2579"/>
                  </a:cubicBezTo>
                  <a:cubicBezTo>
                    <a:pt x="3333" y="2671"/>
                    <a:pt x="3196" y="2762"/>
                    <a:pt x="3059" y="2853"/>
                  </a:cubicBezTo>
                  <a:cubicBezTo>
                    <a:pt x="2877" y="2990"/>
                    <a:pt x="2717" y="3104"/>
                    <a:pt x="2557" y="3241"/>
                  </a:cubicBezTo>
                  <a:cubicBezTo>
                    <a:pt x="2374" y="3378"/>
                    <a:pt x="2215" y="3515"/>
                    <a:pt x="2055" y="3652"/>
                  </a:cubicBezTo>
                  <a:cubicBezTo>
                    <a:pt x="1895" y="3789"/>
                    <a:pt x="1735" y="3926"/>
                    <a:pt x="1576" y="4063"/>
                  </a:cubicBezTo>
                  <a:cubicBezTo>
                    <a:pt x="1530" y="4086"/>
                    <a:pt x="1507" y="4131"/>
                    <a:pt x="1507" y="4154"/>
                  </a:cubicBezTo>
                  <a:cubicBezTo>
                    <a:pt x="1370" y="4268"/>
                    <a:pt x="1233" y="4360"/>
                    <a:pt x="1096" y="4474"/>
                  </a:cubicBezTo>
                  <a:cubicBezTo>
                    <a:pt x="937" y="4611"/>
                    <a:pt x="777" y="4748"/>
                    <a:pt x="617" y="4885"/>
                  </a:cubicBezTo>
                  <a:cubicBezTo>
                    <a:pt x="526" y="4953"/>
                    <a:pt x="457" y="5022"/>
                    <a:pt x="389" y="5090"/>
                  </a:cubicBezTo>
                  <a:cubicBezTo>
                    <a:pt x="343" y="5113"/>
                    <a:pt x="297" y="5159"/>
                    <a:pt x="275" y="5181"/>
                  </a:cubicBezTo>
                  <a:cubicBezTo>
                    <a:pt x="183" y="5250"/>
                    <a:pt x="115" y="5318"/>
                    <a:pt x="46" y="5410"/>
                  </a:cubicBezTo>
                  <a:cubicBezTo>
                    <a:pt x="23" y="5432"/>
                    <a:pt x="1" y="5478"/>
                    <a:pt x="1" y="5524"/>
                  </a:cubicBezTo>
                  <a:cubicBezTo>
                    <a:pt x="1" y="5547"/>
                    <a:pt x="1" y="5615"/>
                    <a:pt x="23" y="5638"/>
                  </a:cubicBezTo>
                  <a:cubicBezTo>
                    <a:pt x="23" y="5684"/>
                    <a:pt x="46" y="5706"/>
                    <a:pt x="69" y="5752"/>
                  </a:cubicBezTo>
                  <a:cubicBezTo>
                    <a:pt x="92" y="5775"/>
                    <a:pt x="115" y="5820"/>
                    <a:pt x="138" y="5843"/>
                  </a:cubicBezTo>
                  <a:cubicBezTo>
                    <a:pt x="160" y="5889"/>
                    <a:pt x="183" y="5935"/>
                    <a:pt x="206" y="5980"/>
                  </a:cubicBezTo>
                  <a:cubicBezTo>
                    <a:pt x="229" y="6026"/>
                    <a:pt x="252" y="6049"/>
                    <a:pt x="275" y="6072"/>
                  </a:cubicBezTo>
                  <a:cubicBezTo>
                    <a:pt x="320" y="6094"/>
                    <a:pt x="366" y="6106"/>
                    <a:pt x="409" y="6106"/>
                  </a:cubicBezTo>
                  <a:cubicBezTo>
                    <a:pt x="451" y="6106"/>
                    <a:pt x="491" y="6094"/>
                    <a:pt x="526" y="6072"/>
                  </a:cubicBezTo>
                  <a:cubicBezTo>
                    <a:pt x="594" y="6026"/>
                    <a:pt x="640" y="5980"/>
                    <a:pt x="708" y="5912"/>
                  </a:cubicBezTo>
                  <a:cubicBezTo>
                    <a:pt x="822" y="5798"/>
                    <a:pt x="959" y="5684"/>
                    <a:pt x="1096" y="5569"/>
                  </a:cubicBezTo>
                  <a:cubicBezTo>
                    <a:pt x="1233" y="5455"/>
                    <a:pt x="1370" y="5318"/>
                    <a:pt x="1530" y="5204"/>
                  </a:cubicBezTo>
                  <a:cubicBezTo>
                    <a:pt x="1598" y="5136"/>
                    <a:pt x="1690" y="5090"/>
                    <a:pt x="1758" y="5022"/>
                  </a:cubicBezTo>
                  <a:cubicBezTo>
                    <a:pt x="1827" y="4953"/>
                    <a:pt x="1895" y="4907"/>
                    <a:pt x="1964" y="4839"/>
                  </a:cubicBezTo>
                  <a:cubicBezTo>
                    <a:pt x="2055" y="4793"/>
                    <a:pt x="2123" y="4725"/>
                    <a:pt x="2192" y="4679"/>
                  </a:cubicBezTo>
                  <a:cubicBezTo>
                    <a:pt x="2260" y="4611"/>
                    <a:pt x="2352" y="4565"/>
                    <a:pt x="2420" y="4497"/>
                  </a:cubicBezTo>
                  <a:cubicBezTo>
                    <a:pt x="2740" y="4246"/>
                    <a:pt x="3059" y="4017"/>
                    <a:pt x="3402" y="3766"/>
                  </a:cubicBezTo>
                  <a:cubicBezTo>
                    <a:pt x="3470" y="3721"/>
                    <a:pt x="3561" y="3652"/>
                    <a:pt x="3653" y="3584"/>
                  </a:cubicBezTo>
                  <a:cubicBezTo>
                    <a:pt x="3721" y="3538"/>
                    <a:pt x="3812" y="3469"/>
                    <a:pt x="3904" y="3424"/>
                  </a:cubicBezTo>
                  <a:cubicBezTo>
                    <a:pt x="4041" y="3310"/>
                    <a:pt x="4223" y="3196"/>
                    <a:pt x="4383" y="3104"/>
                  </a:cubicBezTo>
                  <a:cubicBezTo>
                    <a:pt x="4474" y="3036"/>
                    <a:pt x="4589" y="2967"/>
                    <a:pt x="4680" y="2899"/>
                  </a:cubicBezTo>
                  <a:cubicBezTo>
                    <a:pt x="4794" y="2830"/>
                    <a:pt x="4885" y="2762"/>
                    <a:pt x="4999" y="2693"/>
                  </a:cubicBezTo>
                  <a:cubicBezTo>
                    <a:pt x="5205" y="2579"/>
                    <a:pt x="5410" y="2465"/>
                    <a:pt x="5616" y="2328"/>
                  </a:cubicBezTo>
                  <a:cubicBezTo>
                    <a:pt x="5935" y="2168"/>
                    <a:pt x="6278" y="1986"/>
                    <a:pt x="6597" y="1803"/>
                  </a:cubicBezTo>
                  <a:cubicBezTo>
                    <a:pt x="6757" y="1735"/>
                    <a:pt x="6917" y="1643"/>
                    <a:pt x="7099" y="1552"/>
                  </a:cubicBezTo>
                  <a:cubicBezTo>
                    <a:pt x="7259" y="1461"/>
                    <a:pt x="7442" y="1370"/>
                    <a:pt x="7601" y="1301"/>
                  </a:cubicBezTo>
                  <a:cubicBezTo>
                    <a:pt x="7830" y="1187"/>
                    <a:pt x="8058" y="1050"/>
                    <a:pt x="8286" y="959"/>
                  </a:cubicBezTo>
                  <a:cubicBezTo>
                    <a:pt x="8400" y="890"/>
                    <a:pt x="8537" y="845"/>
                    <a:pt x="8674" y="799"/>
                  </a:cubicBezTo>
                  <a:cubicBezTo>
                    <a:pt x="8743" y="753"/>
                    <a:pt x="8811" y="730"/>
                    <a:pt x="8880" y="708"/>
                  </a:cubicBezTo>
                  <a:cubicBezTo>
                    <a:pt x="8948" y="685"/>
                    <a:pt x="9017" y="662"/>
                    <a:pt x="9085" y="662"/>
                  </a:cubicBezTo>
                  <a:cubicBezTo>
                    <a:pt x="9108" y="639"/>
                    <a:pt x="9131" y="616"/>
                    <a:pt x="9154" y="571"/>
                  </a:cubicBezTo>
                  <a:cubicBezTo>
                    <a:pt x="9154" y="548"/>
                    <a:pt x="9154" y="502"/>
                    <a:pt x="9154" y="479"/>
                  </a:cubicBezTo>
                  <a:cubicBezTo>
                    <a:pt x="9131" y="434"/>
                    <a:pt x="9108" y="411"/>
                    <a:pt x="9085" y="388"/>
                  </a:cubicBezTo>
                  <a:lnTo>
                    <a:pt x="8971" y="388"/>
                  </a:lnTo>
                  <a:cubicBezTo>
                    <a:pt x="8971" y="388"/>
                    <a:pt x="8948" y="411"/>
                    <a:pt x="8948" y="411"/>
                  </a:cubicBezTo>
                  <a:cubicBezTo>
                    <a:pt x="8948" y="365"/>
                    <a:pt x="8925" y="320"/>
                    <a:pt x="8903" y="297"/>
                  </a:cubicBezTo>
                  <a:cubicBezTo>
                    <a:pt x="8903" y="183"/>
                    <a:pt x="8811" y="114"/>
                    <a:pt x="8720" y="69"/>
                  </a:cubicBezTo>
                  <a:cubicBezTo>
                    <a:pt x="8674" y="46"/>
                    <a:pt x="8629" y="46"/>
                    <a:pt x="8583" y="23"/>
                  </a:cubicBezTo>
                  <a:lnTo>
                    <a:pt x="8515" y="23"/>
                  </a:lnTo>
                  <a:cubicBezTo>
                    <a:pt x="8492" y="23"/>
                    <a:pt x="8446" y="0"/>
                    <a:pt x="8400"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17"/>
            <p:cNvSpPr/>
            <p:nvPr/>
          </p:nvSpPr>
          <p:spPr>
            <a:xfrm>
              <a:off x="7062300" y="846300"/>
              <a:ext cx="52525" cy="33700"/>
            </a:xfrm>
            <a:custGeom>
              <a:avLst/>
              <a:gdLst/>
              <a:ahLst/>
              <a:cxnLst/>
              <a:rect l="l" t="t" r="r" b="b"/>
              <a:pathLst>
                <a:path w="2101" h="1348" extrusionOk="0">
                  <a:moveTo>
                    <a:pt x="2009" y="0"/>
                  </a:moveTo>
                  <a:cubicBezTo>
                    <a:pt x="1987" y="0"/>
                    <a:pt x="1964" y="0"/>
                    <a:pt x="1941" y="23"/>
                  </a:cubicBezTo>
                  <a:cubicBezTo>
                    <a:pt x="1804" y="114"/>
                    <a:pt x="1644" y="206"/>
                    <a:pt x="1484" y="297"/>
                  </a:cubicBezTo>
                  <a:cubicBezTo>
                    <a:pt x="1325" y="388"/>
                    <a:pt x="1165" y="480"/>
                    <a:pt x="1005" y="594"/>
                  </a:cubicBezTo>
                  <a:cubicBezTo>
                    <a:pt x="845" y="662"/>
                    <a:pt x="708" y="754"/>
                    <a:pt x="549" y="845"/>
                  </a:cubicBezTo>
                  <a:cubicBezTo>
                    <a:pt x="480" y="891"/>
                    <a:pt x="412" y="936"/>
                    <a:pt x="320" y="982"/>
                  </a:cubicBezTo>
                  <a:cubicBezTo>
                    <a:pt x="275" y="1005"/>
                    <a:pt x="206" y="1050"/>
                    <a:pt x="161" y="1096"/>
                  </a:cubicBezTo>
                  <a:cubicBezTo>
                    <a:pt x="138" y="1096"/>
                    <a:pt x="115" y="1119"/>
                    <a:pt x="92" y="1119"/>
                  </a:cubicBezTo>
                  <a:cubicBezTo>
                    <a:pt x="92" y="1119"/>
                    <a:pt x="92" y="1142"/>
                    <a:pt x="69" y="1142"/>
                  </a:cubicBezTo>
                  <a:cubicBezTo>
                    <a:pt x="69" y="1142"/>
                    <a:pt x="46" y="1164"/>
                    <a:pt x="46" y="1164"/>
                  </a:cubicBezTo>
                  <a:cubicBezTo>
                    <a:pt x="24" y="1187"/>
                    <a:pt x="24" y="1210"/>
                    <a:pt x="24" y="1233"/>
                  </a:cubicBezTo>
                  <a:cubicBezTo>
                    <a:pt x="1" y="1256"/>
                    <a:pt x="1" y="1256"/>
                    <a:pt x="24" y="1279"/>
                  </a:cubicBezTo>
                  <a:cubicBezTo>
                    <a:pt x="24" y="1324"/>
                    <a:pt x="46" y="1347"/>
                    <a:pt x="92" y="1347"/>
                  </a:cubicBezTo>
                  <a:cubicBezTo>
                    <a:pt x="115" y="1347"/>
                    <a:pt x="138" y="1347"/>
                    <a:pt x="138" y="1324"/>
                  </a:cubicBezTo>
                  <a:lnTo>
                    <a:pt x="183" y="1324"/>
                  </a:lnTo>
                  <a:cubicBezTo>
                    <a:pt x="206" y="1301"/>
                    <a:pt x="206" y="1301"/>
                    <a:pt x="229" y="1301"/>
                  </a:cubicBezTo>
                  <a:cubicBezTo>
                    <a:pt x="252" y="1279"/>
                    <a:pt x="298" y="1256"/>
                    <a:pt x="320" y="1256"/>
                  </a:cubicBezTo>
                  <a:cubicBezTo>
                    <a:pt x="389" y="1210"/>
                    <a:pt x="457" y="1187"/>
                    <a:pt x="526" y="1142"/>
                  </a:cubicBezTo>
                  <a:cubicBezTo>
                    <a:pt x="571" y="1119"/>
                    <a:pt x="640" y="1073"/>
                    <a:pt x="686" y="1050"/>
                  </a:cubicBezTo>
                  <a:cubicBezTo>
                    <a:pt x="731" y="1028"/>
                    <a:pt x="754" y="1005"/>
                    <a:pt x="800" y="982"/>
                  </a:cubicBezTo>
                  <a:cubicBezTo>
                    <a:pt x="823" y="959"/>
                    <a:pt x="845" y="936"/>
                    <a:pt x="868" y="936"/>
                  </a:cubicBezTo>
                  <a:cubicBezTo>
                    <a:pt x="1005" y="845"/>
                    <a:pt x="1119" y="754"/>
                    <a:pt x="1256" y="662"/>
                  </a:cubicBezTo>
                  <a:cubicBezTo>
                    <a:pt x="1279" y="639"/>
                    <a:pt x="1325" y="617"/>
                    <a:pt x="1370" y="594"/>
                  </a:cubicBezTo>
                  <a:cubicBezTo>
                    <a:pt x="1416" y="548"/>
                    <a:pt x="1462" y="525"/>
                    <a:pt x="1530" y="480"/>
                  </a:cubicBezTo>
                  <a:cubicBezTo>
                    <a:pt x="1713" y="388"/>
                    <a:pt x="1873" y="274"/>
                    <a:pt x="2055" y="160"/>
                  </a:cubicBezTo>
                  <a:cubicBezTo>
                    <a:pt x="2078" y="160"/>
                    <a:pt x="2101" y="114"/>
                    <a:pt x="2101" y="114"/>
                  </a:cubicBezTo>
                  <a:cubicBezTo>
                    <a:pt x="2101" y="69"/>
                    <a:pt x="2101" y="46"/>
                    <a:pt x="2078" y="46"/>
                  </a:cubicBezTo>
                  <a:cubicBezTo>
                    <a:pt x="2055" y="23"/>
                    <a:pt x="2032" y="0"/>
                    <a:pt x="2009"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17"/>
            <p:cNvSpPr/>
            <p:nvPr/>
          </p:nvSpPr>
          <p:spPr>
            <a:xfrm>
              <a:off x="6918500" y="847450"/>
              <a:ext cx="219725" cy="139700"/>
            </a:xfrm>
            <a:custGeom>
              <a:avLst/>
              <a:gdLst/>
              <a:ahLst/>
              <a:cxnLst/>
              <a:rect l="l" t="t" r="r" b="b"/>
              <a:pathLst>
                <a:path w="8789" h="5588" extrusionOk="0">
                  <a:moveTo>
                    <a:pt x="8674" y="0"/>
                  </a:moveTo>
                  <a:cubicBezTo>
                    <a:pt x="8652" y="0"/>
                    <a:pt x="8629" y="0"/>
                    <a:pt x="8629" y="23"/>
                  </a:cubicBezTo>
                  <a:cubicBezTo>
                    <a:pt x="8538" y="46"/>
                    <a:pt x="8446" y="91"/>
                    <a:pt x="8355" y="137"/>
                  </a:cubicBezTo>
                  <a:cubicBezTo>
                    <a:pt x="8264" y="160"/>
                    <a:pt x="8172" y="183"/>
                    <a:pt x="8081" y="228"/>
                  </a:cubicBezTo>
                  <a:cubicBezTo>
                    <a:pt x="7898" y="297"/>
                    <a:pt x="7716" y="365"/>
                    <a:pt x="7533" y="434"/>
                  </a:cubicBezTo>
                  <a:cubicBezTo>
                    <a:pt x="7351" y="525"/>
                    <a:pt x="7145" y="593"/>
                    <a:pt x="6963" y="662"/>
                  </a:cubicBezTo>
                  <a:cubicBezTo>
                    <a:pt x="6871" y="708"/>
                    <a:pt x="6780" y="753"/>
                    <a:pt x="6689" y="799"/>
                  </a:cubicBezTo>
                  <a:cubicBezTo>
                    <a:pt x="6597" y="822"/>
                    <a:pt x="6506" y="867"/>
                    <a:pt x="6415" y="913"/>
                  </a:cubicBezTo>
                  <a:cubicBezTo>
                    <a:pt x="6323" y="959"/>
                    <a:pt x="6232" y="1004"/>
                    <a:pt x="6141" y="1050"/>
                  </a:cubicBezTo>
                  <a:cubicBezTo>
                    <a:pt x="6072" y="1096"/>
                    <a:pt x="5981" y="1141"/>
                    <a:pt x="5890" y="1187"/>
                  </a:cubicBezTo>
                  <a:cubicBezTo>
                    <a:pt x="5707" y="1278"/>
                    <a:pt x="5547" y="1370"/>
                    <a:pt x="5388" y="1461"/>
                  </a:cubicBezTo>
                  <a:cubicBezTo>
                    <a:pt x="5022" y="1643"/>
                    <a:pt x="4680" y="1849"/>
                    <a:pt x="4338" y="2054"/>
                  </a:cubicBezTo>
                  <a:cubicBezTo>
                    <a:pt x="4140" y="2164"/>
                    <a:pt x="3943" y="2295"/>
                    <a:pt x="3765" y="2406"/>
                  </a:cubicBezTo>
                  <a:lnTo>
                    <a:pt x="3765" y="2406"/>
                  </a:lnTo>
                  <a:cubicBezTo>
                    <a:pt x="3766" y="2404"/>
                    <a:pt x="3767" y="2400"/>
                    <a:pt x="3767" y="2397"/>
                  </a:cubicBezTo>
                  <a:lnTo>
                    <a:pt x="3767" y="2397"/>
                  </a:lnTo>
                  <a:cubicBezTo>
                    <a:pt x="3721" y="2420"/>
                    <a:pt x="3699" y="2465"/>
                    <a:pt x="3653" y="2488"/>
                  </a:cubicBezTo>
                  <a:cubicBezTo>
                    <a:pt x="3470" y="2602"/>
                    <a:pt x="3311" y="2693"/>
                    <a:pt x="3128" y="2808"/>
                  </a:cubicBezTo>
                  <a:cubicBezTo>
                    <a:pt x="2968" y="2922"/>
                    <a:pt x="2831" y="3013"/>
                    <a:pt x="2671" y="3127"/>
                  </a:cubicBezTo>
                  <a:cubicBezTo>
                    <a:pt x="2352" y="3333"/>
                    <a:pt x="2055" y="3561"/>
                    <a:pt x="1758" y="3812"/>
                  </a:cubicBezTo>
                  <a:cubicBezTo>
                    <a:pt x="1621" y="3926"/>
                    <a:pt x="1485" y="4040"/>
                    <a:pt x="1348" y="4154"/>
                  </a:cubicBezTo>
                  <a:cubicBezTo>
                    <a:pt x="1188" y="4268"/>
                    <a:pt x="1051" y="4405"/>
                    <a:pt x="914" y="4519"/>
                  </a:cubicBezTo>
                  <a:cubicBezTo>
                    <a:pt x="800" y="4611"/>
                    <a:pt x="686" y="4725"/>
                    <a:pt x="572" y="4839"/>
                  </a:cubicBezTo>
                  <a:cubicBezTo>
                    <a:pt x="503" y="4885"/>
                    <a:pt x="435" y="4930"/>
                    <a:pt x="366" y="4999"/>
                  </a:cubicBezTo>
                  <a:cubicBezTo>
                    <a:pt x="320" y="5044"/>
                    <a:pt x="275" y="5090"/>
                    <a:pt x="206" y="5159"/>
                  </a:cubicBezTo>
                  <a:cubicBezTo>
                    <a:pt x="161" y="5204"/>
                    <a:pt x="92" y="5250"/>
                    <a:pt x="47" y="5318"/>
                  </a:cubicBezTo>
                  <a:cubicBezTo>
                    <a:pt x="1" y="5387"/>
                    <a:pt x="1" y="5478"/>
                    <a:pt x="47" y="5524"/>
                  </a:cubicBezTo>
                  <a:cubicBezTo>
                    <a:pt x="86" y="5564"/>
                    <a:pt x="142" y="5588"/>
                    <a:pt x="194" y="5588"/>
                  </a:cubicBezTo>
                  <a:cubicBezTo>
                    <a:pt x="232" y="5588"/>
                    <a:pt x="269" y="5575"/>
                    <a:pt x="298" y="5547"/>
                  </a:cubicBezTo>
                  <a:cubicBezTo>
                    <a:pt x="343" y="5524"/>
                    <a:pt x="366" y="5501"/>
                    <a:pt x="412" y="5455"/>
                  </a:cubicBezTo>
                  <a:cubicBezTo>
                    <a:pt x="457" y="5432"/>
                    <a:pt x="480" y="5410"/>
                    <a:pt x="503" y="5387"/>
                  </a:cubicBezTo>
                  <a:cubicBezTo>
                    <a:pt x="572" y="5341"/>
                    <a:pt x="640" y="5273"/>
                    <a:pt x="686" y="5227"/>
                  </a:cubicBezTo>
                  <a:cubicBezTo>
                    <a:pt x="823" y="5136"/>
                    <a:pt x="937" y="5022"/>
                    <a:pt x="1051" y="4907"/>
                  </a:cubicBezTo>
                  <a:cubicBezTo>
                    <a:pt x="1165" y="4793"/>
                    <a:pt x="1302" y="4679"/>
                    <a:pt x="1439" y="4565"/>
                  </a:cubicBezTo>
                  <a:cubicBezTo>
                    <a:pt x="1599" y="4451"/>
                    <a:pt x="1736" y="4337"/>
                    <a:pt x="1873" y="4223"/>
                  </a:cubicBezTo>
                  <a:cubicBezTo>
                    <a:pt x="2169" y="3972"/>
                    <a:pt x="2466" y="3743"/>
                    <a:pt x="2763" y="3538"/>
                  </a:cubicBezTo>
                  <a:cubicBezTo>
                    <a:pt x="2923" y="3424"/>
                    <a:pt x="3059" y="3333"/>
                    <a:pt x="3219" y="3218"/>
                  </a:cubicBezTo>
                  <a:cubicBezTo>
                    <a:pt x="3379" y="3104"/>
                    <a:pt x="3539" y="3013"/>
                    <a:pt x="3721" y="2899"/>
                  </a:cubicBezTo>
                  <a:cubicBezTo>
                    <a:pt x="3744" y="2876"/>
                    <a:pt x="3767" y="2876"/>
                    <a:pt x="3790" y="2853"/>
                  </a:cubicBezTo>
                  <a:cubicBezTo>
                    <a:pt x="3927" y="2762"/>
                    <a:pt x="4087" y="2648"/>
                    <a:pt x="4224" y="2556"/>
                  </a:cubicBezTo>
                  <a:cubicBezTo>
                    <a:pt x="4292" y="2534"/>
                    <a:pt x="4361" y="2488"/>
                    <a:pt x="4429" y="2442"/>
                  </a:cubicBezTo>
                  <a:lnTo>
                    <a:pt x="4429" y="2442"/>
                  </a:lnTo>
                  <a:lnTo>
                    <a:pt x="4383" y="2465"/>
                  </a:lnTo>
                  <a:cubicBezTo>
                    <a:pt x="4726" y="2260"/>
                    <a:pt x="5045" y="2077"/>
                    <a:pt x="5388" y="1872"/>
                  </a:cubicBezTo>
                  <a:cubicBezTo>
                    <a:pt x="5570" y="1780"/>
                    <a:pt x="5730" y="1666"/>
                    <a:pt x="5913" y="1575"/>
                  </a:cubicBezTo>
                  <a:cubicBezTo>
                    <a:pt x="6072" y="1484"/>
                    <a:pt x="6255" y="1392"/>
                    <a:pt x="6415" y="1301"/>
                  </a:cubicBezTo>
                  <a:cubicBezTo>
                    <a:pt x="6506" y="1255"/>
                    <a:pt x="6597" y="1210"/>
                    <a:pt x="6689" y="1164"/>
                  </a:cubicBezTo>
                  <a:cubicBezTo>
                    <a:pt x="6780" y="1118"/>
                    <a:pt x="6848" y="1073"/>
                    <a:pt x="6940" y="1027"/>
                  </a:cubicBezTo>
                  <a:cubicBezTo>
                    <a:pt x="7122" y="936"/>
                    <a:pt x="7305" y="845"/>
                    <a:pt x="7488" y="753"/>
                  </a:cubicBezTo>
                  <a:cubicBezTo>
                    <a:pt x="7670" y="662"/>
                    <a:pt x="7853" y="571"/>
                    <a:pt x="8035" y="479"/>
                  </a:cubicBezTo>
                  <a:cubicBezTo>
                    <a:pt x="8127" y="457"/>
                    <a:pt x="8218" y="411"/>
                    <a:pt x="8309" y="365"/>
                  </a:cubicBezTo>
                  <a:cubicBezTo>
                    <a:pt x="8378" y="342"/>
                    <a:pt x="8469" y="297"/>
                    <a:pt x="8560" y="274"/>
                  </a:cubicBezTo>
                  <a:cubicBezTo>
                    <a:pt x="8606" y="251"/>
                    <a:pt x="8652" y="228"/>
                    <a:pt x="8720" y="205"/>
                  </a:cubicBezTo>
                  <a:cubicBezTo>
                    <a:pt x="8766" y="183"/>
                    <a:pt x="8789" y="114"/>
                    <a:pt x="8766" y="68"/>
                  </a:cubicBezTo>
                  <a:cubicBezTo>
                    <a:pt x="8743" y="23"/>
                    <a:pt x="8697" y="0"/>
                    <a:pt x="8674"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17"/>
            <p:cNvSpPr/>
            <p:nvPr/>
          </p:nvSpPr>
          <p:spPr>
            <a:xfrm>
              <a:off x="6919650" y="849150"/>
              <a:ext cx="222000" cy="146675"/>
            </a:xfrm>
            <a:custGeom>
              <a:avLst/>
              <a:gdLst/>
              <a:ahLst/>
              <a:cxnLst/>
              <a:rect l="l" t="t" r="r" b="b"/>
              <a:pathLst>
                <a:path w="8880" h="5867" extrusionOk="0">
                  <a:moveTo>
                    <a:pt x="4493" y="2639"/>
                  </a:moveTo>
                  <a:lnTo>
                    <a:pt x="4474" y="2648"/>
                  </a:lnTo>
                  <a:cubicBezTo>
                    <a:pt x="4484" y="2648"/>
                    <a:pt x="4490" y="2644"/>
                    <a:pt x="4493" y="2639"/>
                  </a:cubicBezTo>
                  <a:close/>
                  <a:moveTo>
                    <a:pt x="2560" y="3403"/>
                  </a:moveTo>
                  <a:cubicBezTo>
                    <a:pt x="2553" y="3405"/>
                    <a:pt x="2547" y="3411"/>
                    <a:pt x="2534" y="3424"/>
                  </a:cubicBezTo>
                  <a:cubicBezTo>
                    <a:pt x="2543" y="3417"/>
                    <a:pt x="2551" y="3410"/>
                    <a:pt x="2560" y="3403"/>
                  </a:cubicBezTo>
                  <a:close/>
                  <a:moveTo>
                    <a:pt x="8765" y="0"/>
                  </a:moveTo>
                  <a:cubicBezTo>
                    <a:pt x="8674" y="23"/>
                    <a:pt x="8606" y="46"/>
                    <a:pt x="8514" y="92"/>
                  </a:cubicBezTo>
                  <a:cubicBezTo>
                    <a:pt x="8423" y="115"/>
                    <a:pt x="8332" y="160"/>
                    <a:pt x="8240" y="183"/>
                  </a:cubicBezTo>
                  <a:cubicBezTo>
                    <a:pt x="8035" y="252"/>
                    <a:pt x="7852" y="320"/>
                    <a:pt x="7670" y="411"/>
                  </a:cubicBezTo>
                  <a:lnTo>
                    <a:pt x="7693" y="389"/>
                  </a:lnTo>
                  <a:lnTo>
                    <a:pt x="7693" y="389"/>
                  </a:lnTo>
                  <a:cubicBezTo>
                    <a:pt x="7601" y="434"/>
                    <a:pt x="7510" y="480"/>
                    <a:pt x="7419" y="503"/>
                  </a:cubicBezTo>
                  <a:cubicBezTo>
                    <a:pt x="7327" y="548"/>
                    <a:pt x="7236" y="594"/>
                    <a:pt x="7168" y="617"/>
                  </a:cubicBezTo>
                  <a:cubicBezTo>
                    <a:pt x="6985" y="685"/>
                    <a:pt x="6825" y="754"/>
                    <a:pt x="6666" y="845"/>
                  </a:cubicBezTo>
                  <a:cubicBezTo>
                    <a:pt x="6483" y="936"/>
                    <a:pt x="6323" y="1028"/>
                    <a:pt x="6141" y="1119"/>
                  </a:cubicBezTo>
                  <a:cubicBezTo>
                    <a:pt x="6072" y="1165"/>
                    <a:pt x="5981" y="1210"/>
                    <a:pt x="5912" y="1256"/>
                  </a:cubicBezTo>
                  <a:cubicBezTo>
                    <a:pt x="5821" y="1302"/>
                    <a:pt x="5752" y="1347"/>
                    <a:pt x="5661" y="1393"/>
                  </a:cubicBezTo>
                  <a:cubicBezTo>
                    <a:pt x="5501" y="1507"/>
                    <a:pt x="5342" y="1598"/>
                    <a:pt x="5205" y="1690"/>
                  </a:cubicBezTo>
                  <a:cubicBezTo>
                    <a:pt x="5045" y="1804"/>
                    <a:pt x="4908" y="1895"/>
                    <a:pt x="4748" y="1986"/>
                  </a:cubicBezTo>
                  <a:cubicBezTo>
                    <a:pt x="4611" y="2100"/>
                    <a:pt x="4451" y="2192"/>
                    <a:pt x="4315" y="2283"/>
                  </a:cubicBezTo>
                  <a:cubicBezTo>
                    <a:pt x="4246" y="2352"/>
                    <a:pt x="4155" y="2397"/>
                    <a:pt x="4086" y="2466"/>
                  </a:cubicBezTo>
                  <a:cubicBezTo>
                    <a:pt x="3995" y="2511"/>
                    <a:pt x="3926" y="2557"/>
                    <a:pt x="3858" y="2625"/>
                  </a:cubicBezTo>
                  <a:cubicBezTo>
                    <a:pt x="3630" y="2785"/>
                    <a:pt x="3401" y="2945"/>
                    <a:pt x="3196" y="3105"/>
                  </a:cubicBezTo>
                  <a:lnTo>
                    <a:pt x="3242" y="3059"/>
                  </a:lnTo>
                  <a:lnTo>
                    <a:pt x="3242" y="3059"/>
                  </a:lnTo>
                  <a:cubicBezTo>
                    <a:pt x="3196" y="3105"/>
                    <a:pt x="3150" y="3128"/>
                    <a:pt x="3105" y="3150"/>
                  </a:cubicBezTo>
                  <a:cubicBezTo>
                    <a:pt x="3091" y="3122"/>
                    <a:pt x="3050" y="3103"/>
                    <a:pt x="3011" y="3103"/>
                  </a:cubicBezTo>
                  <a:cubicBezTo>
                    <a:pt x="2987" y="3103"/>
                    <a:pt x="2962" y="3110"/>
                    <a:pt x="2945" y="3128"/>
                  </a:cubicBezTo>
                  <a:cubicBezTo>
                    <a:pt x="2817" y="3213"/>
                    <a:pt x="2688" y="3299"/>
                    <a:pt x="2560" y="3403"/>
                  </a:cubicBezTo>
                  <a:lnTo>
                    <a:pt x="2560" y="3403"/>
                  </a:lnTo>
                  <a:cubicBezTo>
                    <a:pt x="2565" y="3401"/>
                    <a:pt x="2570" y="3401"/>
                    <a:pt x="2580" y="3401"/>
                  </a:cubicBezTo>
                  <a:cubicBezTo>
                    <a:pt x="2237" y="3653"/>
                    <a:pt x="1918" y="3904"/>
                    <a:pt x="1598" y="4178"/>
                  </a:cubicBezTo>
                  <a:cubicBezTo>
                    <a:pt x="1439" y="4314"/>
                    <a:pt x="1302" y="4451"/>
                    <a:pt x="1142" y="4588"/>
                  </a:cubicBezTo>
                  <a:cubicBezTo>
                    <a:pt x="982" y="4725"/>
                    <a:pt x="822" y="4862"/>
                    <a:pt x="662" y="4999"/>
                  </a:cubicBezTo>
                  <a:cubicBezTo>
                    <a:pt x="526" y="5113"/>
                    <a:pt x="389" y="5250"/>
                    <a:pt x="229" y="5364"/>
                  </a:cubicBezTo>
                  <a:cubicBezTo>
                    <a:pt x="183" y="5410"/>
                    <a:pt x="160" y="5433"/>
                    <a:pt x="115" y="5456"/>
                  </a:cubicBezTo>
                  <a:cubicBezTo>
                    <a:pt x="69" y="5524"/>
                    <a:pt x="1" y="5593"/>
                    <a:pt x="23" y="5684"/>
                  </a:cubicBezTo>
                  <a:cubicBezTo>
                    <a:pt x="46" y="5775"/>
                    <a:pt x="137" y="5821"/>
                    <a:pt x="206" y="5844"/>
                  </a:cubicBezTo>
                  <a:cubicBezTo>
                    <a:pt x="252" y="5867"/>
                    <a:pt x="297" y="5867"/>
                    <a:pt x="343" y="5867"/>
                  </a:cubicBezTo>
                  <a:cubicBezTo>
                    <a:pt x="366" y="5844"/>
                    <a:pt x="389" y="5821"/>
                    <a:pt x="411" y="5821"/>
                  </a:cubicBezTo>
                  <a:cubicBezTo>
                    <a:pt x="480" y="5775"/>
                    <a:pt x="548" y="5707"/>
                    <a:pt x="594" y="5661"/>
                  </a:cubicBezTo>
                  <a:cubicBezTo>
                    <a:pt x="731" y="5547"/>
                    <a:pt x="891" y="5433"/>
                    <a:pt x="1028" y="5319"/>
                  </a:cubicBezTo>
                  <a:cubicBezTo>
                    <a:pt x="1165" y="5227"/>
                    <a:pt x="1302" y="5113"/>
                    <a:pt x="1439" y="4999"/>
                  </a:cubicBezTo>
                  <a:cubicBezTo>
                    <a:pt x="1575" y="4885"/>
                    <a:pt x="1735" y="4771"/>
                    <a:pt x="1872" y="4657"/>
                  </a:cubicBezTo>
                  <a:cubicBezTo>
                    <a:pt x="2146" y="4429"/>
                    <a:pt x="2420" y="4200"/>
                    <a:pt x="2694" y="3972"/>
                  </a:cubicBezTo>
                  <a:cubicBezTo>
                    <a:pt x="2854" y="3858"/>
                    <a:pt x="2991" y="3744"/>
                    <a:pt x="3128" y="3630"/>
                  </a:cubicBezTo>
                  <a:lnTo>
                    <a:pt x="3128" y="3630"/>
                  </a:lnTo>
                  <a:cubicBezTo>
                    <a:pt x="3105" y="3652"/>
                    <a:pt x="3105" y="3653"/>
                    <a:pt x="3105" y="3653"/>
                  </a:cubicBezTo>
                  <a:lnTo>
                    <a:pt x="3105" y="3653"/>
                  </a:lnTo>
                  <a:cubicBezTo>
                    <a:pt x="3128" y="3630"/>
                    <a:pt x="3150" y="3607"/>
                    <a:pt x="3196" y="3584"/>
                  </a:cubicBezTo>
                  <a:cubicBezTo>
                    <a:pt x="3242" y="3561"/>
                    <a:pt x="3287" y="3516"/>
                    <a:pt x="3310" y="3493"/>
                  </a:cubicBezTo>
                  <a:cubicBezTo>
                    <a:pt x="3379" y="3447"/>
                    <a:pt x="3424" y="3401"/>
                    <a:pt x="3493" y="3356"/>
                  </a:cubicBezTo>
                  <a:lnTo>
                    <a:pt x="3493" y="3356"/>
                  </a:lnTo>
                  <a:lnTo>
                    <a:pt x="3447" y="3401"/>
                  </a:lnTo>
                  <a:cubicBezTo>
                    <a:pt x="3607" y="3265"/>
                    <a:pt x="3767" y="3150"/>
                    <a:pt x="3949" y="3036"/>
                  </a:cubicBezTo>
                  <a:cubicBezTo>
                    <a:pt x="4132" y="2899"/>
                    <a:pt x="4315" y="2785"/>
                    <a:pt x="4474" y="2648"/>
                  </a:cubicBezTo>
                  <a:cubicBezTo>
                    <a:pt x="4474" y="2648"/>
                    <a:pt x="4474" y="2648"/>
                    <a:pt x="4497" y="2625"/>
                  </a:cubicBezTo>
                  <a:lnTo>
                    <a:pt x="4497" y="2625"/>
                  </a:lnTo>
                  <a:cubicBezTo>
                    <a:pt x="4497" y="2625"/>
                    <a:pt x="4497" y="2633"/>
                    <a:pt x="4493" y="2639"/>
                  </a:cubicBezTo>
                  <a:lnTo>
                    <a:pt x="4493" y="2639"/>
                  </a:lnTo>
                  <a:lnTo>
                    <a:pt x="4520" y="2625"/>
                  </a:lnTo>
                  <a:lnTo>
                    <a:pt x="4497" y="2625"/>
                  </a:lnTo>
                  <a:cubicBezTo>
                    <a:pt x="4634" y="2534"/>
                    <a:pt x="4771" y="2443"/>
                    <a:pt x="4908" y="2352"/>
                  </a:cubicBezTo>
                  <a:cubicBezTo>
                    <a:pt x="4976" y="2306"/>
                    <a:pt x="5045" y="2260"/>
                    <a:pt x="5113" y="2215"/>
                  </a:cubicBezTo>
                  <a:cubicBezTo>
                    <a:pt x="5182" y="2146"/>
                    <a:pt x="5273" y="2100"/>
                    <a:pt x="5342" y="2055"/>
                  </a:cubicBezTo>
                  <a:cubicBezTo>
                    <a:pt x="5638" y="1849"/>
                    <a:pt x="5958" y="1644"/>
                    <a:pt x="6277" y="1438"/>
                  </a:cubicBezTo>
                  <a:cubicBezTo>
                    <a:pt x="6437" y="1347"/>
                    <a:pt x="6597" y="1233"/>
                    <a:pt x="6780" y="1142"/>
                  </a:cubicBezTo>
                  <a:cubicBezTo>
                    <a:pt x="6939" y="1050"/>
                    <a:pt x="7099" y="982"/>
                    <a:pt x="7236" y="891"/>
                  </a:cubicBezTo>
                  <a:cubicBezTo>
                    <a:pt x="7327" y="845"/>
                    <a:pt x="7396" y="799"/>
                    <a:pt x="7487" y="754"/>
                  </a:cubicBezTo>
                  <a:cubicBezTo>
                    <a:pt x="7556" y="708"/>
                    <a:pt x="7647" y="662"/>
                    <a:pt x="7738" y="617"/>
                  </a:cubicBezTo>
                  <a:cubicBezTo>
                    <a:pt x="7898" y="548"/>
                    <a:pt x="8058" y="457"/>
                    <a:pt x="8240" y="389"/>
                  </a:cubicBezTo>
                  <a:cubicBezTo>
                    <a:pt x="8371" y="323"/>
                    <a:pt x="8501" y="279"/>
                    <a:pt x="8652" y="215"/>
                  </a:cubicBezTo>
                  <a:lnTo>
                    <a:pt x="8652" y="215"/>
                  </a:lnTo>
                  <a:cubicBezTo>
                    <a:pt x="8651" y="219"/>
                    <a:pt x="8651" y="223"/>
                    <a:pt x="8651" y="229"/>
                  </a:cubicBezTo>
                  <a:cubicBezTo>
                    <a:pt x="8651" y="221"/>
                    <a:pt x="8654" y="216"/>
                    <a:pt x="8658" y="213"/>
                  </a:cubicBezTo>
                  <a:lnTo>
                    <a:pt x="8658" y="213"/>
                  </a:lnTo>
                  <a:cubicBezTo>
                    <a:pt x="8662" y="211"/>
                    <a:pt x="8666" y="209"/>
                    <a:pt x="8670" y="207"/>
                  </a:cubicBezTo>
                  <a:lnTo>
                    <a:pt x="8670" y="207"/>
                  </a:lnTo>
                  <a:cubicBezTo>
                    <a:pt x="8678" y="206"/>
                    <a:pt x="8688" y="206"/>
                    <a:pt x="8697" y="206"/>
                  </a:cubicBezTo>
                  <a:cubicBezTo>
                    <a:pt x="8697" y="206"/>
                    <a:pt x="8720" y="183"/>
                    <a:pt x="8720" y="183"/>
                  </a:cubicBezTo>
                  <a:lnTo>
                    <a:pt x="8697" y="183"/>
                  </a:lnTo>
                  <a:cubicBezTo>
                    <a:pt x="8743" y="183"/>
                    <a:pt x="8765" y="160"/>
                    <a:pt x="8811" y="160"/>
                  </a:cubicBezTo>
                  <a:cubicBezTo>
                    <a:pt x="8857" y="137"/>
                    <a:pt x="8880" y="92"/>
                    <a:pt x="8857" y="46"/>
                  </a:cubicBezTo>
                  <a:cubicBezTo>
                    <a:pt x="8857" y="23"/>
                    <a:pt x="8811" y="0"/>
                    <a:pt x="8788"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17"/>
            <p:cNvSpPr/>
            <p:nvPr/>
          </p:nvSpPr>
          <p:spPr>
            <a:xfrm>
              <a:off x="6973300" y="878825"/>
              <a:ext cx="136400" cy="95250"/>
            </a:xfrm>
            <a:custGeom>
              <a:avLst/>
              <a:gdLst/>
              <a:ahLst/>
              <a:cxnLst/>
              <a:rect l="l" t="t" r="r" b="b"/>
              <a:pathLst>
                <a:path w="5456" h="3810" extrusionOk="0">
                  <a:moveTo>
                    <a:pt x="1438" y="2443"/>
                  </a:moveTo>
                  <a:cubicBezTo>
                    <a:pt x="1438" y="2443"/>
                    <a:pt x="1424" y="2443"/>
                    <a:pt x="1418" y="2454"/>
                  </a:cubicBezTo>
                  <a:lnTo>
                    <a:pt x="1418" y="2454"/>
                  </a:lnTo>
                  <a:cubicBezTo>
                    <a:pt x="1424" y="2450"/>
                    <a:pt x="1431" y="2446"/>
                    <a:pt x="1438" y="2443"/>
                  </a:cubicBezTo>
                  <a:close/>
                  <a:moveTo>
                    <a:pt x="1938" y="2453"/>
                  </a:moveTo>
                  <a:cubicBezTo>
                    <a:pt x="1931" y="2457"/>
                    <a:pt x="1924" y="2461"/>
                    <a:pt x="1917" y="2466"/>
                  </a:cubicBezTo>
                  <a:cubicBezTo>
                    <a:pt x="1917" y="2466"/>
                    <a:pt x="1933" y="2466"/>
                    <a:pt x="1938" y="2453"/>
                  </a:cubicBezTo>
                  <a:close/>
                  <a:moveTo>
                    <a:pt x="5364" y="0"/>
                  </a:moveTo>
                  <a:cubicBezTo>
                    <a:pt x="5204" y="69"/>
                    <a:pt x="5044" y="160"/>
                    <a:pt x="4885" y="251"/>
                  </a:cubicBezTo>
                  <a:cubicBezTo>
                    <a:pt x="4793" y="320"/>
                    <a:pt x="4702" y="366"/>
                    <a:pt x="4611" y="411"/>
                  </a:cubicBezTo>
                  <a:cubicBezTo>
                    <a:pt x="4520" y="457"/>
                    <a:pt x="4428" y="503"/>
                    <a:pt x="4337" y="571"/>
                  </a:cubicBezTo>
                  <a:cubicBezTo>
                    <a:pt x="4177" y="662"/>
                    <a:pt x="3995" y="754"/>
                    <a:pt x="3835" y="845"/>
                  </a:cubicBezTo>
                  <a:cubicBezTo>
                    <a:pt x="3675" y="936"/>
                    <a:pt x="3492" y="1050"/>
                    <a:pt x="3333" y="1142"/>
                  </a:cubicBezTo>
                  <a:cubicBezTo>
                    <a:pt x="3173" y="1256"/>
                    <a:pt x="3013" y="1347"/>
                    <a:pt x="2853" y="1461"/>
                  </a:cubicBezTo>
                  <a:cubicBezTo>
                    <a:pt x="2693" y="1553"/>
                    <a:pt x="2534" y="1667"/>
                    <a:pt x="2374" y="1781"/>
                  </a:cubicBezTo>
                  <a:cubicBezTo>
                    <a:pt x="2283" y="1826"/>
                    <a:pt x="2214" y="1872"/>
                    <a:pt x="2123" y="1941"/>
                  </a:cubicBezTo>
                  <a:cubicBezTo>
                    <a:pt x="2054" y="1986"/>
                    <a:pt x="1986" y="2055"/>
                    <a:pt x="1895" y="2100"/>
                  </a:cubicBezTo>
                  <a:cubicBezTo>
                    <a:pt x="1735" y="2214"/>
                    <a:pt x="1575" y="2329"/>
                    <a:pt x="1415" y="2466"/>
                  </a:cubicBezTo>
                  <a:cubicBezTo>
                    <a:pt x="1415" y="2461"/>
                    <a:pt x="1416" y="2457"/>
                    <a:pt x="1418" y="2454"/>
                  </a:cubicBezTo>
                  <a:lnTo>
                    <a:pt x="1418" y="2454"/>
                  </a:lnTo>
                  <a:cubicBezTo>
                    <a:pt x="1379" y="2479"/>
                    <a:pt x="1340" y="2515"/>
                    <a:pt x="1301" y="2534"/>
                  </a:cubicBezTo>
                  <a:cubicBezTo>
                    <a:pt x="1164" y="2648"/>
                    <a:pt x="1027" y="2739"/>
                    <a:pt x="890" y="2854"/>
                  </a:cubicBezTo>
                  <a:cubicBezTo>
                    <a:pt x="890" y="2854"/>
                    <a:pt x="867" y="2876"/>
                    <a:pt x="867" y="2876"/>
                  </a:cubicBezTo>
                  <a:cubicBezTo>
                    <a:pt x="867" y="2876"/>
                    <a:pt x="867" y="2876"/>
                    <a:pt x="867" y="2854"/>
                  </a:cubicBezTo>
                  <a:cubicBezTo>
                    <a:pt x="708" y="2991"/>
                    <a:pt x="548" y="3105"/>
                    <a:pt x="388" y="3242"/>
                  </a:cubicBezTo>
                  <a:cubicBezTo>
                    <a:pt x="411" y="3219"/>
                    <a:pt x="411" y="3219"/>
                    <a:pt x="434" y="3196"/>
                  </a:cubicBezTo>
                  <a:lnTo>
                    <a:pt x="434" y="3196"/>
                  </a:lnTo>
                  <a:cubicBezTo>
                    <a:pt x="388" y="3242"/>
                    <a:pt x="342" y="3264"/>
                    <a:pt x="297" y="3310"/>
                  </a:cubicBezTo>
                  <a:cubicBezTo>
                    <a:pt x="251" y="3356"/>
                    <a:pt x="206" y="3379"/>
                    <a:pt x="137" y="3424"/>
                  </a:cubicBezTo>
                  <a:cubicBezTo>
                    <a:pt x="91" y="3470"/>
                    <a:pt x="69" y="3516"/>
                    <a:pt x="46" y="3561"/>
                  </a:cubicBezTo>
                  <a:cubicBezTo>
                    <a:pt x="0" y="3630"/>
                    <a:pt x="23" y="3721"/>
                    <a:pt x="69" y="3767"/>
                  </a:cubicBezTo>
                  <a:cubicBezTo>
                    <a:pt x="99" y="3797"/>
                    <a:pt x="135" y="3810"/>
                    <a:pt x="171" y="3810"/>
                  </a:cubicBezTo>
                  <a:cubicBezTo>
                    <a:pt x="215" y="3810"/>
                    <a:pt x="259" y="3792"/>
                    <a:pt x="297" y="3767"/>
                  </a:cubicBezTo>
                  <a:cubicBezTo>
                    <a:pt x="297" y="3767"/>
                    <a:pt x="297" y="3744"/>
                    <a:pt x="297" y="3744"/>
                  </a:cubicBezTo>
                  <a:cubicBezTo>
                    <a:pt x="320" y="3744"/>
                    <a:pt x="342" y="3721"/>
                    <a:pt x="365" y="3721"/>
                  </a:cubicBezTo>
                  <a:cubicBezTo>
                    <a:pt x="411" y="3675"/>
                    <a:pt x="457" y="3652"/>
                    <a:pt x="502" y="3607"/>
                  </a:cubicBezTo>
                  <a:cubicBezTo>
                    <a:pt x="571" y="3561"/>
                    <a:pt x="639" y="3493"/>
                    <a:pt x="685" y="3447"/>
                  </a:cubicBezTo>
                  <a:cubicBezTo>
                    <a:pt x="822" y="3333"/>
                    <a:pt x="959" y="3219"/>
                    <a:pt x="1096" y="3127"/>
                  </a:cubicBezTo>
                  <a:cubicBezTo>
                    <a:pt x="1392" y="2899"/>
                    <a:pt x="1666" y="2671"/>
                    <a:pt x="1940" y="2443"/>
                  </a:cubicBezTo>
                  <a:lnTo>
                    <a:pt x="1940" y="2443"/>
                  </a:lnTo>
                  <a:cubicBezTo>
                    <a:pt x="1940" y="2447"/>
                    <a:pt x="1940" y="2450"/>
                    <a:pt x="1938" y="2453"/>
                  </a:cubicBezTo>
                  <a:lnTo>
                    <a:pt x="1938" y="2453"/>
                  </a:lnTo>
                  <a:cubicBezTo>
                    <a:pt x="2046" y="2386"/>
                    <a:pt x="2153" y="2300"/>
                    <a:pt x="2260" y="2214"/>
                  </a:cubicBezTo>
                  <a:cubicBezTo>
                    <a:pt x="2368" y="2128"/>
                    <a:pt x="2475" y="2042"/>
                    <a:pt x="2602" y="1956"/>
                  </a:cubicBezTo>
                  <a:lnTo>
                    <a:pt x="2602" y="1956"/>
                  </a:lnTo>
                  <a:cubicBezTo>
                    <a:pt x="2602" y="1958"/>
                    <a:pt x="2602" y="1961"/>
                    <a:pt x="2602" y="1963"/>
                  </a:cubicBezTo>
                  <a:cubicBezTo>
                    <a:pt x="2602" y="1960"/>
                    <a:pt x="2603" y="1957"/>
                    <a:pt x="2603" y="1955"/>
                  </a:cubicBezTo>
                  <a:lnTo>
                    <a:pt x="2603" y="1955"/>
                  </a:lnTo>
                  <a:cubicBezTo>
                    <a:pt x="2611" y="1950"/>
                    <a:pt x="2618" y="1945"/>
                    <a:pt x="2625" y="1941"/>
                  </a:cubicBezTo>
                  <a:cubicBezTo>
                    <a:pt x="2762" y="1826"/>
                    <a:pt x="2922" y="1712"/>
                    <a:pt x="3082" y="1598"/>
                  </a:cubicBezTo>
                  <a:cubicBezTo>
                    <a:pt x="3241" y="1484"/>
                    <a:pt x="3378" y="1370"/>
                    <a:pt x="3538" y="1256"/>
                  </a:cubicBezTo>
                  <a:cubicBezTo>
                    <a:pt x="3721" y="1142"/>
                    <a:pt x="3880" y="1028"/>
                    <a:pt x="4040" y="913"/>
                  </a:cubicBezTo>
                  <a:cubicBezTo>
                    <a:pt x="4131" y="845"/>
                    <a:pt x="4200" y="799"/>
                    <a:pt x="4291" y="754"/>
                  </a:cubicBezTo>
                  <a:cubicBezTo>
                    <a:pt x="4383" y="685"/>
                    <a:pt x="4451" y="640"/>
                    <a:pt x="4542" y="571"/>
                  </a:cubicBezTo>
                  <a:cubicBezTo>
                    <a:pt x="4679" y="480"/>
                    <a:pt x="4839" y="388"/>
                    <a:pt x="4999" y="320"/>
                  </a:cubicBezTo>
                  <a:cubicBezTo>
                    <a:pt x="5136" y="229"/>
                    <a:pt x="5273" y="160"/>
                    <a:pt x="5410" y="92"/>
                  </a:cubicBezTo>
                  <a:cubicBezTo>
                    <a:pt x="5433" y="69"/>
                    <a:pt x="5455" y="46"/>
                    <a:pt x="5433" y="23"/>
                  </a:cubicBezTo>
                  <a:cubicBezTo>
                    <a:pt x="5433" y="0"/>
                    <a:pt x="5410" y="0"/>
                    <a:pt x="5387"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17"/>
            <p:cNvSpPr/>
            <p:nvPr/>
          </p:nvSpPr>
          <p:spPr>
            <a:xfrm>
              <a:off x="6964725" y="973550"/>
              <a:ext cx="6875" cy="6875"/>
            </a:xfrm>
            <a:custGeom>
              <a:avLst/>
              <a:gdLst/>
              <a:ahLst/>
              <a:cxnLst/>
              <a:rect l="l" t="t" r="r" b="b"/>
              <a:pathLst>
                <a:path w="275" h="275" extrusionOk="0">
                  <a:moveTo>
                    <a:pt x="138" y="0"/>
                  </a:moveTo>
                  <a:cubicBezTo>
                    <a:pt x="69" y="0"/>
                    <a:pt x="1" y="69"/>
                    <a:pt x="1" y="137"/>
                  </a:cubicBezTo>
                  <a:cubicBezTo>
                    <a:pt x="1" y="206"/>
                    <a:pt x="69" y="274"/>
                    <a:pt x="138" y="274"/>
                  </a:cubicBezTo>
                  <a:cubicBezTo>
                    <a:pt x="206" y="274"/>
                    <a:pt x="275" y="229"/>
                    <a:pt x="275" y="137"/>
                  </a:cubicBezTo>
                  <a:cubicBezTo>
                    <a:pt x="275" y="69"/>
                    <a:pt x="229" y="0"/>
                    <a:pt x="138"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17"/>
            <p:cNvSpPr/>
            <p:nvPr/>
          </p:nvSpPr>
          <p:spPr>
            <a:xfrm>
              <a:off x="6958450" y="982675"/>
              <a:ext cx="3450" cy="2875"/>
            </a:xfrm>
            <a:custGeom>
              <a:avLst/>
              <a:gdLst/>
              <a:ahLst/>
              <a:cxnLst/>
              <a:rect l="l" t="t" r="r" b="b"/>
              <a:pathLst>
                <a:path w="138" h="115" extrusionOk="0">
                  <a:moveTo>
                    <a:pt x="69" y="1"/>
                  </a:moveTo>
                  <a:cubicBezTo>
                    <a:pt x="46" y="1"/>
                    <a:pt x="1" y="23"/>
                    <a:pt x="1" y="46"/>
                  </a:cubicBezTo>
                  <a:cubicBezTo>
                    <a:pt x="1" y="92"/>
                    <a:pt x="46" y="115"/>
                    <a:pt x="69" y="115"/>
                  </a:cubicBezTo>
                  <a:cubicBezTo>
                    <a:pt x="115" y="115"/>
                    <a:pt x="138" y="92"/>
                    <a:pt x="138" y="46"/>
                  </a:cubicBezTo>
                  <a:cubicBezTo>
                    <a:pt x="138" y="23"/>
                    <a:pt x="115"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17"/>
            <p:cNvSpPr/>
            <p:nvPr/>
          </p:nvSpPr>
          <p:spPr>
            <a:xfrm>
              <a:off x="6646325" y="1013500"/>
              <a:ext cx="239100" cy="261025"/>
            </a:xfrm>
            <a:custGeom>
              <a:avLst/>
              <a:gdLst/>
              <a:ahLst/>
              <a:cxnLst/>
              <a:rect l="l" t="t" r="r" b="b"/>
              <a:pathLst>
                <a:path w="9564" h="10441" extrusionOk="0">
                  <a:moveTo>
                    <a:pt x="1681" y="8480"/>
                  </a:moveTo>
                  <a:lnTo>
                    <a:pt x="1681" y="8480"/>
                  </a:lnTo>
                  <a:cubicBezTo>
                    <a:pt x="1681" y="8480"/>
                    <a:pt x="1681" y="8480"/>
                    <a:pt x="1681" y="8480"/>
                  </a:cubicBezTo>
                  <a:lnTo>
                    <a:pt x="1681" y="8480"/>
                  </a:lnTo>
                  <a:cubicBezTo>
                    <a:pt x="1681" y="8480"/>
                    <a:pt x="1681" y="8480"/>
                    <a:pt x="1681" y="8480"/>
                  </a:cubicBezTo>
                  <a:close/>
                  <a:moveTo>
                    <a:pt x="9473" y="0"/>
                  </a:moveTo>
                  <a:cubicBezTo>
                    <a:pt x="9450" y="0"/>
                    <a:pt x="9427" y="0"/>
                    <a:pt x="9427" y="23"/>
                  </a:cubicBezTo>
                  <a:cubicBezTo>
                    <a:pt x="9267" y="137"/>
                    <a:pt x="9130" y="274"/>
                    <a:pt x="8971" y="388"/>
                  </a:cubicBezTo>
                  <a:cubicBezTo>
                    <a:pt x="8719" y="571"/>
                    <a:pt x="8491" y="731"/>
                    <a:pt x="8240" y="913"/>
                  </a:cubicBezTo>
                  <a:cubicBezTo>
                    <a:pt x="8172" y="959"/>
                    <a:pt x="8103" y="1027"/>
                    <a:pt x="8035" y="1073"/>
                  </a:cubicBezTo>
                  <a:cubicBezTo>
                    <a:pt x="7943" y="1141"/>
                    <a:pt x="7875" y="1210"/>
                    <a:pt x="7806" y="1256"/>
                  </a:cubicBezTo>
                  <a:cubicBezTo>
                    <a:pt x="7647" y="1370"/>
                    <a:pt x="7510" y="1507"/>
                    <a:pt x="7373" y="1621"/>
                  </a:cubicBezTo>
                  <a:cubicBezTo>
                    <a:pt x="7304" y="1689"/>
                    <a:pt x="7236" y="1758"/>
                    <a:pt x="7167" y="1826"/>
                  </a:cubicBezTo>
                  <a:cubicBezTo>
                    <a:pt x="7099" y="1872"/>
                    <a:pt x="7008" y="1940"/>
                    <a:pt x="6939" y="2009"/>
                  </a:cubicBezTo>
                  <a:cubicBezTo>
                    <a:pt x="6871" y="2077"/>
                    <a:pt x="6802" y="2123"/>
                    <a:pt x="6734" y="2191"/>
                  </a:cubicBezTo>
                  <a:cubicBezTo>
                    <a:pt x="6688" y="2260"/>
                    <a:pt x="6620" y="2306"/>
                    <a:pt x="6551" y="2374"/>
                  </a:cubicBezTo>
                  <a:cubicBezTo>
                    <a:pt x="6277" y="2625"/>
                    <a:pt x="5980" y="2876"/>
                    <a:pt x="5729" y="3150"/>
                  </a:cubicBezTo>
                  <a:cubicBezTo>
                    <a:pt x="5592" y="3287"/>
                    <a:pt x="5478" y="3424"/>
                    <a:pt x="5341" y="3561"/>
                  </a:cubicBezTo>
                  <a:cubicBezTo>
                    <a:pt x="5204" y="3721"/>
                    <a:pt x="5067" y="3858"/>
                    <a:pt x="4953" y="3995"/>
                  </a:cubicBezTo>
                  <a:cubicBezTo>
                    <a:pt x="4816" y="4132"/>
                    <a:pt x="4702" y="4268"/>
                    <a:pt x="4565" y="4405"/>
                  </a:cubicBezTo>
                  <a:cubicBezTo>
                    <a:pt x="4451" y="4542"/>
                    <a:pt x="4314" y="4679"/>
                    <a:pt x="4200" y="4816"/>
                  </a:cubicBezTo>
                  <a:cubicBezTo>
                    <a:pt x="3949" y="5113"/>
                    <a:pt x="3675" y="5410"/>
                    <a:pt x="3424" y="5706"/>
                  </a:cubicBezTo>
                  <a:cubicBezTo>
                    <a:pt x="3310" y="5843"/>
                    <a:pt x="3173" y="5980"/>
                    <a:pt x="3059" y="6117"/>
                  </a:cubicBezTo>
                  <a:cubicBezTo>
                    <a:pt x="3013" y="6209"/>
                    <a:pt x="2945" y="6277"/>
                    <a:pt x="2876" y="6346"/>
                  </a:cubicBezTo>
                  <a:lnTo>
                    <a:pt x="2694" y="6574"/>
                  </a:lnTo>
                  <a:cubicBezTo>
                    <a:pt x="2465" y="6871"/>
                    <a:pt x="2214" y="7167"/>
                    <a:pt x="1963" y="7464"/>
                  </a:cubicBezTo>
                  <a:cubicBezTo>
                    <a:pt x="1849" y="7624"/>
                    <a:pt x="1735" y="7784"/>
                    <a:pt x="1621" y="7943"/>
                  </a:cubicBezTo>
                  <a:cubicBezTo>
                    <a:pt x="1507" y="8080"/>
                    <a:pt x="1393" y="8240"/>
                    <a:pt x="1278" y="8377"/>
                  </a:cubicBezTo>
                  <a:cubicBezTo>
                    <a:pt x="1073" y="8674"/>
                    <a:pt x="845" y="8948"/>
                    <a:pt x="662" y="9267"/>
                  </a:cubicBezTo>
                  <a:cubicBezTo>
                    <a:pt x="639" y="9313"/>
                    <a:pt x="616" y="9359"/>
                    <a:pt x="571" y="9404"/>
                  </a:cubicBezTo>
                  <a:cubicBezTo>
                    <a:pt x="548" y="9450"/>
                    <a:pt x="525" y="9473"/>
                    <a:pt x="525" y="9518"/>
                  </a:cubicBezTo>
                  <a:cubicBezTo>
                    <a:pt x="480" y="9610"/>
                    <a:pt x="411" y="9678"/>
                    <a:pt x="365" y="9769"/>
                  </a:cubicBezTo>
                  <a:cubicBezTo>
                    <a:pt x="320" y="9838"/>
                    <a:pt x="274" y="9906"/>
                    <a:pt x="228" y="9975"/>
                  </a:cubicBezTo>
                  <a:cubicBezTo>
                    <a:pt x="206" y="10020"/>
                    <a:pt x="183" y="10043"/>
                    <a:pt x="183" y="10089"/>
                  </a:cubicBezTo>
                  <a:cubicBezTo>
                    <a:pt x="160" y="10112"/>
                    <a:pt x="160" y="10135"/>
                    <a:pt x="137" y="10157"/>
                  </a:cubicBezTo>
                  <a:cubicBezTo>
                    <a:pt x="114" y="10157"/>
                    <a:pt x="91" y="10157"/>
                    <a:pt x="69" y="10180"/>
                  </a:cubicBezTo>
                  <a:cubicBezTo>
                    <a:pt x="69" y="10203"/>
                    <a:pt x="69" y="10203"/>
                    <a:pt x="46" y="10203"/>
                  </a:cubicBezTo>
                  <a:cubicBezTo>
                    <a:pt x="23" y="10249"/>
                    <a:pt x="0" y="10272"/>
                    <a:pt x="23" y="10340"/>
                  </a:cubicBezTo>
                  <a:cubicBezTo>
                    <a:pt x="23" y="10386"/>
                    <a:pt x="69" y="10431"/>
                    <a:pt x="137" y="10431"/>
                  </a:cubicBezTo>
                  <a:cubicBezTo>
                    <a:pt x="151" y="10438"/>
                    <a:pt x="166" y="10441"/>
                    <a:pt x="182" y="10441"/>
                  </a:cubicBezTo>
                  <a:cubicBezTo>
                    <a:pt x="221" y="10441"/>
                    <a:pt x="265" y="10425"/>
                    <a:pt x="297" y="10408"/>
                  </a:cubicBezTo>
                  <a:cubicBezTo>
                    <a:pt x="343" y="10386"/>
                    <a:pt x="365" y="10363"/>
                    <a:pt x="388" y="10340"/>
                  </a:cubicBezTo>
                  <a:cubicBezTo>
                    <a:pt x="388" y="10317"/>
                    <a:pt x="411" y="10317"/>
                    <a:pt x="411" y="10294"/>
                  </a:cubicBezTo>
                  <a:cubicBezTo>
                    <a:pt x="434" y="10272"/>
                    <a:pt x="434" y="10249"/>
                    <a:pt x="457" y="10226"/>
                  </a:cubicBezTo>
                  <a:cubicBezTo>
                    <a:pt x="480" y="10180"/>
                    <a:pt x="525" y="10135"/>
                    <a:pt x="548" y="10066"/>
                  </a:cubicBezTo>
                  <a:cubicBezTo>
                    <a:pt x="594" y="10020"/>
                    <a:pt x="639" y="9975"/>
                    <a:pt x="685" y="9906"/>
                  </a:cubicBezTo>
                  <a:cubicBezTo>
                    <a:pt x="708" y="9861"/>
                    <a:pt x="753" y="9792"/>
                    <a:pt x="799" y="9724"/>
                  </a:cubicBezTo>
                  <a:cubicBezTo>
                    <a:pt x="845" y="9678"/>
                    <a:pt x="868" y="9610"/>
                    <a:pt x="913" y="9564"/>
                  </a:cubicBezTo>
                  <a:cubicBezTo>
                    <a:pt x="959" y="9495"/>
                    <a:pt x="1005" y="9404"/>
                    <a:pt x="1050" y="9336"/>
                  </a:cubicBezTo>
                  <a:cubicBezTo>
                    <a:pt x="1096" y="9267"/>
                    <a:pt x="1141" y="9199"/>
                    <a:pt x="1187" y="9130"/>
                  </a:cubicBezTo>
                  <a:cubicBezTo>
                    <a:pt x="1233" y="9062"/>
                    <a:pt x="1278" y="9016"/>
                    <a:pt x="1324" y="8948"/>
                  </a:cubicBezTo>
                  <a:lnTo>
                    <a:pt x="1324" y="8948"/>
                  </a:lnTo>
                  <a:lnTo>
                    <a:pt x="1301" y="8971"/>
                  </a:lnTo>
                  <a:cubicBezTo>
                    <a:pt x="1347" y="8925"/>
                    <a:pt x="1393" y="8879"/>
                    <a:pt x="1438" y="8811"/>
                  </a:cubicBezTo>
                  <a:cubicBezTo>
                    <a:pt x="1461" y="8788"/>
                    <a:pt x="1484" y="8765"/>
                    <a:pt x="1507" y="8719"/>
                  </a:cubicBezTo>
                  <a:cubicBezTo>
                    <a:pt x="1550" y="8654"/>
                    <a:pt x="1615" y="8567"/>
                    <a:pt x="1681" y="8480"/>
                  </a:cubicBezTo>
                  <a:lnTo>
                    <a:pt x="1681" y="8480"/>
                  </a:lnTo>
                  <a:cubicBezTo>
                    <a:pt x="1672" y="8491"/>
                    <a:pt x="1666" y="8503"/>
                    <a:pt x="1666" y="8514"/>
                  </a:cubicBezTo>
                  <a:cubicBezTo>
                    <a:pt x="1666" y="8514"/>
                    <a:pt x="1689" y="8492"/>
                    <a:pt x="1689" y="8469"/>
                  </a:cubicBezTo>
                  <a:lnTo>
                    <a:pt x="1689" y="8469"/>
                  </a:lnTo>
                  <a:cubicBezTo>
                    <a:pt x="1686" y="8473"/>
                    <a:pt x="1683" y="8476"/>
                    <a:pt x="1681" y="8480"/>
                  </a:cubicBezTo>
                  <a:lnTo>
                    <a:pt x="1681" y="8480"/>
                  </a:lnTo>
                  <a:cubicBezTo>
                    <a:pt x="1684" y="8476"/>
                    <a:pt x="1686" y="8472"/>
                    <a:pt x="1689" y="8468"/>
                  </a:cubicBezTo>
                  <a:lnTo>
                    <a:pt x="1689" y="8468"/>
                  </a:lnTo>
                  <a:cubicBezTo>
                    <a:pt x="1689" y="8469"/>
                    <a:pt x="1689" y="8469"/>
                    <a:pt x="1689" y="8469"/>
                  </a:cubicBezTo>
                  <a:lnTo>
                    <a:pt x="1689" y="8469"/>
                  </a:lnTo>
                  <a:cubicBezTo>
                    <a:pt x="1696" y="8462"/>
                    <a:pt x="1703" y="8455"/>
                    <a:pt x="1710" y="8447"/>
                  </a:cubicBezTo>
                  <a:lnTo>
                    <a:pt x="1710" y="8447"/>
                  </a:lnTo>
                  <a:cubicBezTo>
                    <a:pt x="1689" y="8468"/>
                    <a:pt x="1689" y="8469"/>
                    <a:pt x="1689" y="8491"/>
                  </a:cubicBezTo>
                  <a:cubicBezTo>
                    <a:pt x="1826" y="8309"/>
                    <a:pt x="1963" y="8103"/>
                    <a:pt x="2100" y="7921"/>
                  </a:cubicBezTo>
                  <a:cubicBezTo>
                    <a:pt x="2214" y="7784"/>
                    <a:pt x="2328" y="7647"/>
                    <a:pt x="2420" y="7510"/>
                  </a:cubicBezTo>
                  <a:cubicBezTo>
                    <a:pt x="2557" y="7373"/>
                    <a:pt x="2671" y="7213"/>
                    <a:pt x="2808" y="7076"/>
                  </a:cubicBezTo>
                  <a:cubicBezTo>
                    <a:pt x="2922" y="6916"/>
                    <a:pt x="3036" y="6779"/>
                    <a:pt x="3173" y="6619"/>
                  </a:cubicBezTo>
                  <a:cubicBezTo>
                    <a:pt x="3219" y="6551"/>
                    <a:pt x="3287" y="6460"/>
                    <a:pt x="3356" y="6391"/>
                  </a:cubicBezTo>
                  <a:cubicBezTo>
                    <a:pt x="3401" y="6323"/>
                    <a:pt x="3470" y="6254"/>
                    <a:pt x="3515" y="6186"/>
                  </a:cubicBezTo>
                  <a:cubicBezTo>
                    <a:pt x="3789" y="5889"/>
                    <a:pt x="4040" y="5592"/>
                    <a:pt x="4291" y="5296"/>
                  </a:cubicBezTo>
                  <a:cubicBezTo>
                    <a:pt x="4405" y="5159"/>
                    <a:pt x="4542" y="4999"/>
                    <a:pt x="4657" y="4862"/>
                  </a:cubicBezTo>
                  <a:cubicBezTo>
                    <a:pt x="4771" y="4725"/>
                    <a:pt x="4908" y="4588"/>
                    <a:pt x="5022" y="4451"/>
                  </a:cubicBezTo>
                  <a:cubicBezTo>
                    <a:pt x="5273" y="4154"/>
                    <a:pt x="5547" y="3880"/>
                    <a:pt x="5798" y="3607"/>
                  </a:cubicBezTo>
                  <a:cubicBezTo>
                    <a:pt x="5912" y="3470"/>
                    <a:pt x="6049" y="3333"/>
                    <a:pt x="6163" y="3196"/>
                  </a:cubicBezTo>
                  <a:cubicBezTo>
                    <a:pt x="6300" y="3059"/>
                    <a:pt x="6437" y="2922"/>
                    <a:pt x="6574" y="2785"/>
                  </a:cubicBezTo>
                  <a:cubicBezTo>
                    <a:pt x="6711" y="2648"/>
                    <a:pt x="6848" y="2534"/>
                    <a:pt x="6985" y="2397"/>
                  </a:cubicBezTo>
                  <a:cubicBezTo>
                    <a:pt x="7099" y="2283"/>
                    <a:pt x="7259" y="2146"/>
                    <a:pt x="7373" y="2009"/>
                  </a:cubicBezTo>
                  <a:cubicBezTo>
                    <a:pt x="7510" y="1895"/>
                    <a:pt x="7647" y="1758"/>
                    <a:pt x="7784" y="1621"/>
                  </a:cubicBezTo>
                  <a:cubicBezTo>
                    <a:pt x="7921" y="1484"/>
                    <a:pt x="8058" y="1370"/>
                    <a:pt x="8194" y="1233"/>
                  </a:cubicBezTo>
                  <a:cubicBezTo>
                    <a:pt x="8309" y="1141"/>
                    <a:pt x="8423" y="1050"/>
                    <a:pt x="8537" y="959"/>
                  </a:cubicBezTo>
                  <a:cubicBezTo>
                    <a:pt x="8651" y="868"/>
                    <a:pt x="8742" y="776"/>
                    <a:pt x="8856" y="685"/>
                  </a:cubicBezTo>
                  <a:cubicBezTo>
                    <a:pt x="8971" y="594"/>
                    <a:pt x="9085" y="502"/>
                    <a:pt x="9199" y="411"/>
                  </a:cubicBezTo>
                  <a:cubicBezTo>
                    <a:pt x="9313" y="320"/>
                    <a:pt x="9427" y="228"/>
                    <a:pt x="9541" y="137"/>
                  </a:cubicBezTo>
                  <a:cubicBezTo>
                    <a:pt x="9564" y="91"/>
                    <a:pt x="9564" y="46"/>
                    <a:pt x="9541" y="23"/>
                  </a:cubicBezTo>
                  <a:cubicBezTo>
                    <a:pt x="9518" y="0"/>
                    <a:pt x="9496" y="0"/>
                    <a:pt x="9473"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17"/>
            <p:cNvSpPr/>
            <p:nvPr/>
          </p:nvSpPr>
          <p:spPr>
            <a:xfrm>
              <a:off x="6680550" y="1003800"/>
              <a:ext cx="200325" cy="218825"/>
            </a:xfrm>
            <a:custGeom>
              <a:avLst/>
              <a:gdLst/>
              <a:ahLst/>
              <a:cxnLst/>
              <a:rect l="l" t="t" r="r" b="b"/>
              <a:pathLst>
                <a:path w="8013" h="8753" extrusionOk="0">
                  <a:moveTo>
                    <a:pt x="868" y="7350"/>
                  </a:moveTo>
                  <a:lnTo>
                    <a:pt x="845" y="7373"/>
                  </a:lnTo>
                  <a:lnTo>
                    <a:pt x="868" y="7373"/>
                  </a:lnTo>
                  <a:cubicBezTo>
                    <a:pt x="868" y="7373"/>
                    <a:pt x="868" y="7373"/>
                    <a:pt x="868" y="7350"/>
                  </a:cubicBezTo>
                  <a:close/>
                  <a:moveTo>
                    <a:pt x="7716" y="0"/>
                  </a:moveTo>
                  <a:cubicBezTo>
                    <a:pt x="7647" y="0"/>
                    <a:pt x="7579" y="23"/>
                    <a:pt x="7533" y="69"/>
                  </a:cubicBezTo>
                  <a:cubicBezTo>
                    <a:pt x="7442" y="137"/>
                    <a:pt x="7350" y="228"/>
                    <a:pt x="7259" y="320"/>
                  </a:cubicBezTo>
                  <a:lnTo>
                    <a:pt x="7099" y="457"/>
                  </a:lnTo>
                  <a:cubicBezTo>
                    <a:pt x="7077" y="479"/>
                    <a:pt x="7031" y="502"/>
                    <a:pt x="7008" y="525"/>
                  </a:cubicBezTo>
                  <a:cubicBezTo>
                    <a:pt x="6985" y="525"/>
                    <a:pt x="6940" y="525"/>
                    <a:pt x="6894" y="548"/>
                  </a:cubicBezTo>
                  <a:cubicBezTo>
                    <a:pt x="6825" y="594"/>
                    <a:pt x="6780" y="662"/>
                    <a:pt x="6711" y="731"/>
                  </a:cubicBezTo>
                  <a:cubicBezTo>
                    <a:pt x="6666" y="776"/>
                    <a:pt x="6620" y="845"/>
                    <a:pt x="6552" y="890"/>
                  </a:cubicBezTo>
                  <a:cubicBezTo>
                    <a:pt x="6483" y="982"/>
                    <a:pt x="6415" y="1050"/>
                    <a:pt x="6346" y="1141"/>
                  </a:cubicBezTo>
                  <a:cubicBezTo>
                    <a:pt x="6209" y="1278"/>
                    <a:pt x="6072" y="1415"/>
                    <a:pt x="5958" y="1552"/>
                  </a:cubicBezTo>
                  <a:cubicBezTo>
                    <a:pt x="5798" y="1712"/>
                    <a:pt x="5661" y="1872"/>
                    <a:pt x="5524" y="2032"/>
                  </a:cubicBezTo>
                  <a:cubicBezTo>
                    <a:pt x="5456" y="2100"/>
                    <a:pt x="5387" y="2169"/>
                    <a:pt x="5319" y="2237"/>
                  </a:cubicBezTo>
                  <a:cubicBezTo>
                    <a:pt x="5159" y="2397"/>
                    <a:pt x="5022" y="2534"/>
                    <a:pt x="4885" y="2671"/>
                  </a:cubicBezTo>
                  <a:cubicBezTo>
                    <a:pt x="4726" y="2830"/>
                    <a:pt x="4566" y="2967"/>
                    <a:pt x="4429" y="3127"/>
                  </a:cubicBezTo>
                  <a:cubicBezTo>
                    <a:pt x="4360" y="3196"/>
                    <a:pt x="4292" y="3264"/>
                    <a:pt x="4223" y="3333"/>
                  </a:cubicBezTo>
                  <a:cubicBezTo>
                    <a:pt x="4132" y="3424"/>
                    <a:pt x="4064" y="3492"/>
                    <a:pt x="3972" y="3584"/>
                  </a:cubicBezTo>
                  <a:cubicBezTo>
                    <a:pt x="3904" y="3675"/>
                    <a:pt x="3813" y="3766"/>
                    <a:pt x="3721" y="3858"/>
                  </a:cubicBezTo>
                  <a:cubicBezTo>
                    <a:pt x="3630" y="3972"/>
                    <a:pt x="3539" y="4063"/>
                    <a:pt x="3447" y="4177"/>
                  </a:cubicBezTo>
                  <a:cubicBezTo>
                    <a:pt x="3379" y="4268"/>
                    <a:pt x="3288" y="4360"/>
                    <a:pt x="3219" y="4474"/>
                  </a:cubicBezTo>
                  <a:cubicBezTo>
                    <a:pt x="3173" y="4520"/>
                    <a:pt x="3128" y="4565"/>
                    <a:pt x="3082" y="4611"/>
                  </a:cubicBezTo>
                  <a:cubicBezTo>
                    <a:pt x="3082" y="4634"/>
                    <a:pt x="3059" y="4634"/>
                    <a:pt x="3059" y="4656"/>
                  </a:cubicBezTo>
                  <a:cubicBezTo>
                    <a:pt x="2991" y="4748"/>
                    <a:pt x="2900" y="4816"/>
                    <a:pt x="2831" y="4908"/>
                  </a:cubicBezTo>
                  <a:cubicBezTo>
                    <a:pt x="2740" y="4999"/>
                    <a:pt x="2648" y="5090"/>
                    <a:pt x="2580" y="5204"/>
                  </a:cubicBezTo>
                  <a:cubicBezTo>
                    <a:pt x="2489" y="5296"/>
                    <a:pt x="2420" y="5387"/>
                    <a:pt x="2329" y="5501"/>
                  </a:cubicBezTo>
                  <a:cubicBezTo>
                    <a:pt x="2283" y="5547"/>
                    <a:pt x="2260" y="5592"/>
                    <a:pt x="2215" y="5638"/>
                  </a:cubicBezTo>
                  <a:cubicBezTo>
                    <a:pt x="2192" y="5661"/>
                    <a:pt x="2169" y="5684"/>
                    <a:pt x="2169" y="5706"/>
                  </a:cubicBezTo>
                  <a:cubicBezTo>
                    <a:pt x="2146" y="5729"/>
                    <a:pt x="2146" y="5752"/>
                    <a:pt x="2123" y="5752"/>
                  </a:cubicBezTo>
                  <a:cubicBezTo>
                    <a:pt x="2101" y="5775"/>
                    <a:pt x="2101" y="5775"/>
                    <a:pt x="2101" y="5798"/>
                  </a:cubicBezTo>
                  <a:cubicBezTo>
                    <a:pt x="2078" y="5821"/>
                    <a:pt x="2078" y="5821"/>
                    <a:pt x="2078" y="5843"/>
                  </a:cubicBezTo>
                  <a:cubicBezTo>
                    <a:pt x="2055" y="5866"/>
                    <a:pt x="2055" y="5866"/>
                    <a:pt x="2032" y="5889"/>
                  </a:cubicBezTo>
                  <a:cubicBezTo>
                    <a:pt x="2009" y="5912"/>
                    <a:pt x="1987" y="5935"/>
                    <a:pt x="1964" y="5980"/>
                  </a:cubicBezTo>
                  <a:cubicBezTo>
                    <a:pt x="1918" y="6026"/>
                    <a:pt x="1872" y="6072"/>
                    <a:pt x="1827" y="6140"/>
                  </a:cubicBezTo>
                  <a:cubicBezTo>
                    <a:pt x="1713" y="6277"/>
                    <a:pt x="1598" y="6414"/>
                    <a:pt x="1462" y="6574"/>
                  </a:cubicBezTo>
                  <a:cubicBezTo>
                    <a:pt x="1370" y="6688"/>
                    <a:pt x="1256" y="6825"/>
                    <a:pt x="1165" y="6962"/>
                  </a:cubicBezTo>
                  <a:cubicBezTo>
                    <a:pt x="1074" y="7099"/>
                    <a:pt x="959" y="7236"/>
                    <a:pt x="868" y="7373"/>
                  </a:cubicBezTo>
                  <a:cubicBezTo>
                    <a:pt x="845" y="7373"/>
                    <a:pt x="845" y="7373"/>
                    <a:pt x="845" y="7396"/>
                  </a:cubicBezTo>
                  <a:cubicBezTo>
                    <a:pt x="708" y="7578"/>
                    <a:pt x="549" y="7784"/>
                    <a:pt x="412" y="7966"/>
                  </a:cubicBezTo>
                  <a:cubicBezTo>
                    <a:pt x="320" y="8080"/>
                    <a:pt x="275" y="8172"/>
                    <a:pt x="206" y="8263"/>
                  </a:cubicBezTo>
                  <a:cubicBezTo>
                    <a:pt x="138" y="8354"/>
                    <a:pt x="46" y="8445"/>
                    <a:pt x="24" y="8582"/>
                  </a:cubicBezTo>
                  <a:cubicBezTo>
                    <a:pt x="1" y="8628"/>
                    <a:pt x="24" y="8697"/>
                    <a:pt x="92" y="8742"/>
                  </a:cubicBezTo>
                  <a:cubicBezTo>
                    <a:pt x="107" y="8742"/>
                    <a:pt x="133" y="8752"/>
                    <a:pt x="155" y="8752"/>
                  </a:cubicBezTo>
                  <a:cubicBezTo>
                    <a:pt x="166" y="8752"/>
                    <a:pt x="176" y="8750"/>
                    <a:pt x="183" y="8742"/>
                  </a:cubicBezTo>
                  <a:cubicBezTo>
                    <a:pt x="229" y="8742"/>
                    <a:pt x="252" y="8719"/>
                    <a:pt x="275" y="8674"/>
                  </a:cubicBezTo>
                  <a:lnTo>
                    <a:pt x="297" y="8674"/>
                  </a:lnTo>
                  <a:cubicBezTo>
                    <a:pt x="320" y="8628"/>
                    <a:pt x="366" y="8560"/>
                    <a:pt x="389" y="8514"/>
                  </a:cubicBezTo>
                  <a:cubicBezTo>
                    <a:pt x="457" y="8423"/>
                    <a:pt x="503" y="8354"/>
                    <a:pt x="549" y="8286"/>
                  </a:cubicBezTo>
                  <a:cubicBezTo>
                    <a:pt x="640" y="8149"/>
                    <a:pt x="731" y="8012"/>
                    <a:pt x="845" y="7875"/>
                  </a:cubicBezTo>
                  <a:cubicBezTo>
                    <a:pt x="937" y="7738"/>
                    <a:pt x="1051" y="7601"/>
                    <a:pt x="1142" y="7464"/>
                  </a:cubicBezTo>
                  <a:cubicBezTo>
                    <a:pt x="1188" y="7396"/>
                    <a:pt x="1233" y="7350"/>
                    <a:pt x="1279" y="7281"/>
                  </a:cubicBezTo>
                  <a:cubicBezTo>
                    <a:pt x="1325" y="7281"/>
                    <a:pt x="1393" y="7259"/>
                    <a:pt x="1416" y="7213"/>
                  </a:cubicBezTo>
                  <a:cubicBezTo>
                    <a:pt x="1462" y="7144"/>
                    <a:pt x="1507" y="7099"/>
                    <a:pt x="1530" y="7030"/>
                  </a:cubicBezTo>
                  <a:cubicBezTo>
                    <a:pt x="1553" y="7007"/>
                    <a:pt x="1576" y="6985"/>
                    <a:pt x="1598" y="6962"/>
                  </a:cubicBezTo>
                  <a:cubicBezTo>
                    <a:pt x="1758" y="6756"/>
                    <a:pt x="1918" y="6574"/>
                    <a:pt x="2055" y="6391"/>
                  </a:cubicBezTo>
                  <a:cubicBezTo>
                    <a:pt x="2146" y="6300"/>
                    <a:pt x="2215" y="6209"/>
                    <a:pt x="2283" y="6094"/>
                  </a:cubicBezTo>
                  <a:cubicBezTo>
                    <a:pt x="2329" y="6049"/>
                    <a:pt x="2375" y="6003"/>
                    <a:pt x="2420" y="5935"/>
                  </a:cubicBezTo>
                  <a:cubicBezTo>
                    <a:pt x="2420" y="5912"/>
                    <a:pt x="2443" y="5912"/>
                    <a:pt x="2443" y="5889"/>
                  </a:cubicBezTo>
                  <a:cubicBezTo>
                    <a:pt x="2489" y="5843"/>
                    <a:pt x="2511" y="5821"/>
                    <a:pt x="2534" y="5775"/>
                  </a:cubicBezTo>
                  <a:cubicBezTo>
                    <a:pt x="2603" y="5706"/>
                    <a:pt x="2671" y="5615"/>
                    <a:pt x="2740" y="5547"/>
                  </a:cubicBezTo>
                  <a:cubicBezTo>
                    <a:pt x="2877" y="5387"/>
                    <a:pt x="3014" y="5250"/>
                    <a:pt x="3151" y="5090"/>
                  </a:cubicBezTo>
                  <a:cubicBezTo>
                    <a:pt x="3196" y="5045"/>
                    <a:pt x="3219" y="5022"/>
                    <a:pt x="3265" y="4976"/>
                  </a:cubicBezTo>
                  <a:cubicBezTo>
                    <a:pt x="3288" y="4953"/>
                    <a:pt x="3288" y="4930"/>
                    <a:pt x="3310" y="4930"/>
                  </a:cubicBezTo>
                  <a:cubicBezTo>
                    <a:pt x="3356" y="4885"/>
                    <a:pt x="3402" y="4839"/>
                    <a:pt x="3447" y="4793"/>
                  </a:cubicBezTo>
                  <a:cubicBezTo>
                    <a:pt x="3447" y="4771"/>
                    <a:pt x="3447" y="4771"/>
                    <a:pt x="3470" y="4748"/>
                  </a:cubicBezTo>
                  <a:cubicBezTo>
                    <a:pt x="3493" y="4725"/>
                    <a:pt x="3516" y="4702"/>
                    <a:pt x="3539" y="4679"/>
                  </a:cubicBezTo>
                  <a:cubicBezTo>
                    <a:pt x="3607" y="4611"/>
                    <a:pt x="3653" y="4542"/>
                    <a:pt x="3721" y="4474"/>
                  </a:cubicBezTo>
                  <a:cubicBezTo>
                    <a:pt x="3744" y="4428"/>
                    <a:pt x="3790" y="4383"/>
                    <a:pt x="3813" y="4360"/>
                  </a:cubicBezTo>
                  <a:cubicBezTo>
                    <a:pt x="3835" y="4337"/>
                    <a:pt x="3858" y="4314"/>
                    <a:pt x="3881" y="4291"/>
                  </a:cubicBezTo>
                  <a:cubicBezTo>
                    <a:pt x="3881" y="4268"/>
                    <a:pt x="3904" y="4246"/>
                    <a:pt x="3904" y="4246"/>
                  </a:cubicBezTo>
                  <a:cubicBezTo>
                    <a:pt x="3949" y="4200"/>
                    <a:pt x="3995" y="4154"/>
                    <a:pt x="4041" y="4109"/>
                  </a:cubicBezTo>
                  <a:cubicBezTo>
                    <a:pt x="4086" y="4109"/>
                    <a:pt x="4155" y="4109"/>
                    <a:pt x="4201" y="4063"/>
                  </a:cubicBezTo>
                  <a:cubicBezTo>
                    <a:pt x="4269" y="3972"/>
                    <a:pt x="4338" y="3880"/>
                    <a:pt x="4429" y="3789"/>
                  </a:cubicBezTo>
                  <a:cubicBezTo>
                    <a:pt x="4497" y="3698"/>
                    <a:pt x="4566" y="3629"/>
                    <a:pt x="4657" y="3538"/>
                  </a:cubicBezTo>
                  <a:cubicBezTo>
                    <a:pt x="4657" y="3515"/>
                    <a:pt x="4680" y="3492"/>
                    <a:pt x="4703" y="3492"/>
                  </a:cubicBezTo>
                  <a:cubicBezTo>
                    <a:pt x="4794" y="3378"/>
                    <a:pt x="4908" y="3264"/>
                    <a:pt x="4999" y="3173"/>
                  </a:cubicBezTo>
                  <a:cubicBezTo>
                    <a:pt x="5068" y="3082"/>
                    <a:pt x="5159" y="3013"/>
                    <a:pt x="5228" y="2922"/>
                  </a:cubicBezTo>
                  <a:cubicBezTo>
                    <a:pt x="5319" y="2853"/>
                    <a:pt x="5387" y="2785"/>
                    <a:pt x="5456" y="2694"/>
                  </a:cubicBezTo>
                  <a:lnTo>
                    <a:pt x="5479" y="2694"/>
                  </a:lnTo>
                  <a:cubicBezTo>
                    <a:pt x="5570" y="2648"/>
                    <a:pt x="5639" y="2579"/>
                    <a:pt x="5707" y="2511"/>
                  </a:cubicBezTo>
                  <a:cubicBezTo>
                    <a:pt x="5730" y="2488"/>
                    <a:pt x="5776" y="2442"/>
                    <a:pt x="5798" y="2420"/>
                  </a:cubicBezTo>
                  <a:lnTo>
                    <a:pt x="5890" y="2328"/>
                  </a:lnTo>
                  <a:lnTo>
                    <a:pt x="5935" y="2328"/>
                  </a:lnTo>
                  <a:cubicBezTo>
                    <a:pt x="5958" y="2328"/>
                    <a:pt x="5981" y="2305"/>
                    <a:pt x="6004" y="2305"/>
                  </a:cubicBezTo>
                  <a:cubicBezTo>
                    <a:pt x="6027" y="2283"/>
                    <a:pt x="6049" y="2283"/>
                    <a:pt x="6072" y="2260"/>
                  </a:cubicBezTo>
                  <a:cubicBezTo>
                    <a:pt x="6118" y="2237"/>
                    <a:pt x="6141" y="2214"/>
                    <a:pt x="6186" y="2169"/>
                  </a:cubicBezTo>
                  <a:cubicBezTo>
                    <a:pt x="6209" y="2146"/>
                    <a:pt x="6255" y="2100"/>
                    <a:pt x="6300" y="2077"/>
                  </a:cubicBezTo>
                  <a:cubicBezTo>
                    <a:pt x="6369" y="2032"/>
                    <a:pt x="6415" y="1986"/>
                    <a:pt x="6460" y="1917"/>
                  </a:cubicBezTo>
                  <a:cubicBezTo>
                    <a:pt x="6620" y="1803"/>
                    <a:pt x="6757" y="1666"/>
                    <a:pt x="6894" y="1529"/>
                  </a:cubicBezTo>
                  <a:cubicBezTo>
                    <a:pt x="7031" y="1415"/>
                    <a:pt x="7145" y="1301"/>
                    <a:pt x="7282" y="1187"/>
                  </a:cubicBezTo>
                  <a:cubicBezTo>
                    <a:pt x="7350" y="1119"/>
                    <a:pt x="7396" y="1073"/>
                    <a:pt x="7465" y="1004"/>
                  </a:cubicBezTo>
                  <a:cubicBezTo>
                    <a:pt x="7533" y="936"/>
                    <a:pt x="7602" y="890"/>
                    <a:pt x="7670" y="822"/>
                  </a:cubicBezTo>
                  <a:cubicBezTo>
                    <a:pt x="7716" y="799"/>
                    <a:pt x="7761" y="753"/>
                    <a:pt x="7784" y="731"/>
                  </a:cubicBezTo>
                  <a:cubicBezTo>
                    <a:pt x="7853" y="685"/>
                    <a:pt x="7898" y="616"/>
                    <a:pt x="7921" y="548"/>
                  </a:cubicBezTo>
                  <a:lnTo>
                    <a:pt x="7944" y="548"/>
                  </a:lnTo>
                  <a:cubicBezTo>
                    <a:pt x="7990" y="525"/>
                    <a:pt x="7990" y="457"/>
                    <a:pt x="7990" y="434"/>
                  </a:cubicBezTo>
                  <a:cubicBezTo>
                    <a:pt x="7990" y="411"/>
                    <a:pt x="7990" y="411"/>
                    <a:pt x="7967" y="411"/>
                  </a:cubicBezTo>
                  <a:cubicBezTo>
                    <a:pt x="7990" y="411"/>
                    <a:pt x="7990" y="411"/>
                    <a:pt x="7990" y="388"/>
                  </a:cubicBezTo>
                  <a:cubicBezTo>
                    <a:pt x="8012" y="365"/>
                    <a:pt x="8012" y="320"/>
                    <a:pt x="7990" y="274"/>
                  </a:cubicBezTo>
                  <a:cubicBezTo>
                    <a:pt x="7967" y="228"/>
                    <a:pt x="7921" y="206"/>
                    <a:pt x="7875" y="206"/>
                  </a:cubicBezTo>
                  <a:cubicBezTo>
                    <a:pt x="7875" y="160"/>
                    <a:pt x="7853" y="137"/>
                    <a:pt x="7853" y="91"/>
                  </a:cubicBezTo>
                  <a:cubicBezTo>
                    <a:pt x="7830" y="46"/>
                    <a:pt x="7784" y="0"/>
                    <a:pt x="7716"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17"/>
            <p:cNvSpPr/>
            <p:nvPr/>
          </p:nvSpPr>
          <p:spPr>
            <a:xfrm>
              <a:off x="6878000" y="1012350"/>
              <a:ext cx="2875" cy="2875"/>
            </a:xfrm>
            <a:custGeom>
              <a:avLst/>
              <a:gdLst/>
              <a:ahLst/>
              <a:cxnLst/>
              <a:rect l="l" t="t" r="r" b="b"/>
              <a:pathLst>
                <a:path w="115" h="115" extrusionOk="0">
                  <a:moveTo>
                    <a:pt x="69" y="1"/>
                  </a:moveTo>
                  <a:cubicBezTo>
                    <a:pt x="23" y="1"/>
                    <a:pt x="0" y="23"/>
                    <a:pt x="0" y="46"/>
                  </a:cubicBezTo>
                  <a:cubicBezTo>
                    <a:pt x="0" y="69"/>
                    <a:pt x="23" y="115"/>
                    <a:pt x="69" y="115"/>
                  </a:cubicBezTo>
                  <a:cubicBezTo>
                    <a:pt x="92" y="115"/>
                    <a:pt x="114" y="69"/>
                    <a:pt x="114" y="46"/>
                  </a:cubicBezTo>
                  <a:cubicBezTo>
                    <a:pt x="114" y="23"/>
                    <a:pt x="92"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17"/>
            <p:cNvSpPr/>
            <p:nvPr/>
          </p:nvSpPr>
          <p:spPr>
            <a:xfrm>
              <a:off x="6646900" y="1016350"/>
              <a:ext cx="240250" cy="260225"/>
            </a:xfrm>
            <a:custGeom>
              <a:avLst/>
              <a:gdLst/>
              <a:ahLst/>
              <a:cxnLst/>
              <a:rect l="l" t="t" r="r" b="b"/>
              <a:pathLst>
                <a:path w="9610" h="10409" extrusionOk="0">
                  <a:moveTo>
                    <a:pt x="251" y="10317"/>
                  </a:moveTo>
                  <a:lnTo>
                    <a:pt x="251" y="10317"/>
                  </a:lnTo>
                  <a:cubicBezTo>
                    <a:pt x="251" y="10317"/>
                    <a:pt x="228" y="10340"/>
                    <a:pt x="228" y="10340"/>
                  </a:cubicBezTo>
                  <a:cubicBezTo>
                    <a:pt x="251" y="10340"/>
                    <a:pt x="251" y="10317"/>
                    <a:pt x="251" y="10317"/>
                  </a:cubicBezTo>
                  <a:close/>
                  <a:moveTo>
                    <a:pt x="9495" y="0"/>
                  </a:moveTo>
                  <a:cubicBezTo>
                    <a:pt x="9495" y="0"/>
                    <a:pt x="9473" y="23"/>
                    <a:pt x="9450" y="23"/>
                  </a:cubicBezTo>
                  <a:cubicBezTo>
                    <a:pt x="9404" y="46"/>
                    <a:pt x="9381" y="69"/>
                    <a:pt x="9336" y="92"/>
                  </a:cubicBezTo>
                  <a:cubicBezTo>
                    <a:pt x="9290" y="137"/>
                    <a:pt x="9244" y="160"/>
                    <a:pt x="9199" y="206"/>
                  </a:cubicBezTo>
                  <a:lnTo>
                    <a:pt x="9221" y="183"/>
                  </a:lnTo>
                  <a:lnTo>
                    <a:pt x="9221" y="183"/>
                  </a:lnTo>
                  <a:cubicBezTo>
                    <a:pt x="9153" y="229"/>
                    <a:pt x="9107" y="251"/>
                    <a:pt x="9062" y="297"/>
                  </a:cubicBezTo>
                  <a:cubicBezTo>
                    <a:pt x="8902" y="411"/>
                    <a:pt x="8765" y="525"/>
                    <a:pt x="8605" y="639"/>
                  </a:cubicBezTo>
                  <a:cubicBezTo>
                    <a:pt x="8468" y="754"/>
                    <a:pt x="8331" y="845"/>
                    <a:pt x="8217" y="959"/>
                  </a:cubicBezTo>
                  <a:cubicBezTo>
                    <a:pt x="8080" y="1073"/>
                    <a:pt x="7943" y="1187"/>
                    <a:pt x="7806" y="1301"/>
                  </a:cubicBezTo>
                  <a:cubicBezTo>
                    <a:pt x="7669" y="1438"/>
                    <a:pt x="7510" y="1552"/>
                    <a:pt x="7373" y="1667"/>
                  </a:cubicBezTo>
                  <a:cubicBezTo>
                    <a:pt x="7304" y="1735"/>
                    <a:pt x="7236" y="1803"/>
                    <a:pt x="7167" y="1849"/>
                  </a:cubicBezTo>
                  <a:cubicBezTo>
                    <a:pt x="7099" y="1918"/>
                    <a:pt x="7030" y="1986"/>
                    <a:pt x="6939" y="2055"/>
                  </a:cubicBezTo>
                  <a:cubicBezTo>
                    <a:pt x="6870" y="2100"/>
                    <a:pt x="6802" y="2169"/>
                    <a:pt x="6733" y="2237"/>
                  </a:cubicBezTo>
                  <a:cubicBezTo>
                    <a:pt x="6665" y="2306"/>
                    <a:pt x="6597" y="2351"/>
                    <a:pt x="6528" y="2420"/>
                  </a:cubicBezTo>
                  <a:cubicBezTo>
                    <a:pt x="6391" y="2557"/>
                    <a:pt x="6254" y="2694"/>
                    <a:pt x="6117" y="2853"/>
                  </a:cubicBezTo>
                  <a:cubicBezTo>
                    <a:pt x="5980" y="2990"/>
                    <a:pt x="5843" y="3127"/>
                    <a:pt x="5729" y="3264"/>
                  </a:cubicBezTo>
                  <a:cubicBezTo>
                    <a:pt x="5592" y="3401"/>
                    <a:pt x="5455" y="3538"/>
                    <a:pt x="5318" y="3675"/>
                  </a:cubicBezTo>
                  <a:cubicBezTo>
                    <a:pt x="5181" y="3812"/>
                    <a:pt x="5067" y="3926"/>
                    <a:pt x="4930" y="4063"/>
                  </a:cubicBezTo>
                  <a:cubicBezTo>
                    <a:pt x="4816" y="4200"/>
                    <a:pt x="4679" y="4337"/>
                    <a:pt x="4565" y="4497"/>
                  </a:cubicBezTo>
                  <a:cubicBezTo>
                    <a:pt x="4428" y="4634"/>
                    <a:pt x="4314" y="4794"/>
                    <a:pt x="4200" y="4931"/>
                  </a:cubicBezTo>
                  <a:cubicBezTo>
                    <a:pt x="4063" y="5090"/>
                    <a:pt x="3949" y="5227"/>
                    <a:pt x="3812" y="5364"/>
                  </a:cubicBezTo>
                  <a:cubicBezTo>
                    <a:pt x="3698" y="5501"/>
                    <a:pt x="3561" y="5638"/>
                    <a:pt x="3447" y="5775"/>
                  </a:cubicBezTo>
                  <a:cubicBezTo>
                    <a:pt x="3218" y="6049"/>
                    <a:pt x="2990" y="6346"/>
                    <a:pt x="2739" y="6620"/>
                  </a:cubicBezTo>
                  <a:cubicBezTo>
                    <a:pt x="2625" y="6757"/>
                    <a:pt x="2511" y="6894"/>
                    <a:pt x="2374" y="7030"/>
                  </a:cubicBezTo>
                  <a:cubicBezTo>
                    <a:pt x="2260" y="7190"/>
                    <a:pt x="2123" y="7350"/>
                    <a:pt x="1986" y="7510"/>
                  </a:cubicBezTo>
                  <a:cubicBezTo>
                    <a:pt x="1940" y="7578"/>
                    <a:pt x="1895" y="7647"/>
                    <a:pt x="1849" y="7715"/>
                  </a:cubicBezTo>
                  <a:cubicBezTo>
                    <a:pt x="1849" y="7692"/>
                    <a:pt x="1872" y="7692"/>
                    <a:pt x="1872" y="7670"/>
                  </a:cubicBezTo>
                  <a:lnTo>
                    <a:pt x="1872" y="7670"/>
                  </a:lnTo>
                  <a:cubicBezTo>
                    <a:pt x="1712" y="7898"/>
                    <a:pt x="1529" y="8103"/>
                    <a:pt x="1370" y="8332"/>
                  </a:cubicBezTo>
                  <a:cubicBezTo>
                    <a:pt x="1278" y="8446"/>
                    <a:pt x="1164" y="8560"/>
                    <a:pt x="1073" y="8674"/>
                  </a:cubicBezTo>
                  <a:cubicBezTo>
                    <a:pt x="982" y="8765"/>
                    <a:pt x="913" y="8879"/>
                    <a:pt x="822" y="8993"/>
                  </a:cubicBezTo>
                  <a:cubicBezTo>
                    <a:pt x="662" y="9199"/>
                    <a:pt x="525" y="9427"/>
                    <a:pt x="365" y="9633"/>
                  </a:cubicBezTo>
                  <a:cubicBezTo>
                    <a:pt x="297" y="9724"/>
                    <a:pt x="251" y="9838"/>
                    <a:pt x="183" y="9929"/>
                  </a:cubicBezTo>
                  <a:cubicBezTo>
                    <a:pt x="137" y="9975"/>
                    <a:pt x="114" y="10021"/>
                    <a:pt x="91" y="10089"/>
                  </a:cubicBezTo>
                  <a:cubicBezTo>
                    <a:pt x="46" y="10135"/>
                    <a:pt x="0" y="10203"/>
                    <a:pt x="0" y="10272"/>
                  </a:cubicBezTo>
                  <a:cubicBezTo>
                    <a:pt x="0" y="10340"/>
                    <a:pt x="46" y="10386"/>
                    <a:pt x="91" y="10409"/>
                  </a:cubicBezTo>
                  <a:cubicBezTo>
                    <a:pt x="137" y="10409"/>
                    <a:pt x="205" y="10386"/>
                    <a:pt x="228" y="10340"/>
                  </a:cubicBezTo>
                  <a:cubicBezTo>
                    <a:pt x="274" y="10294"/>
                    <a:pt x="297" y="10249"/>
                    <a:pt x="320" y="10203"/>
                  </a:cubicBezTo>
                  <a:cubicBezTo>
                    <a:pt x="365" y="10135"/>
                    <a:pt x="388" y="10089"/>
                    <a:pt x="434" y="10043"/>
                  </a:cubicBezTo>
                  <a:cubicBezTo>
                    <a:pt x="502" y="9929"/>
                    <a:pt x="571" y="9838"/>
                    <a:pt x="639" y="9747"/>
                  </a:cubicBezTo>
                  <a:lnTo>
                    <a:pt x="639" y="9747"/>
                  </a:lnTo>
                  <a:lnTo>
                    <a:pt x="616" y="9770"/>
                  </a:lnTo>
                  <a:cubicBezTo>
                    <a:pt x="639" y="9747"/>
                    <a:pt x="662" y="9724"/>
                    <a:pt x="685" y="9678"/>
                  </a:cubicBezTo>
                  <a:cubicBezTo>
                    <a:pt x="730" y="9610"/>
                    <a:pt x="799" y="9541"/>
                    <a:pt x="845" y="9473"/>
                  </a:cubicBezTo>
                  <a:cubicBezTo>
                    <a:pt x="890" y="9427"/>
                    <a:pt x="913" y="9381"/>
                    <a:pt x="959" y="9336"/>
                  </a:cubicBezTo>
                  <a:lnTo>
                    <a:pt x="959" y="9336"/>
                  </a:lnTo>
                  <a:cubicBezTo>
                    <a:pt x="956" y="9336"/>
                    <a:pt x="954" y="9336"/>
                    <a:pt x="952" y="9336"/>
                  </a:cubicBezTo>
                  <a:lnTo>
                    <a:pt x="952" y="9336"/>
                  </a:lnTo>
                  <a:cubicBezTo>
                    <a:pt x="1015" y="9253"/>
                    <a:pt x="1078" y="9169"/>
                    <a:pt x="1141" y="9085"/>
                  </a:cubicBezTo>
                  <a:cubicBezTo>
                    <a:pt x="1141" y="9085"/>
                    <a:pt x="1164" y="9085"/>
                    <a:pt x="1164" y="9062"/>
                  </a:cubicBezTo>
                  <a:cubicBezTo>
                    <a:pt x="1255" y="8925"/>
                    <a:pt x="1370" y="8811"/>
                    <a:pt x="1484" y="8674"/>
                  </a:cubicBezTo>
                  <a:cubicBezTo>
                    <a:pt x="1598" y="8537"/>
                    <a:pt x="1712" y="8400"/>
                    <a:pt x="1826" y="8263"/>
                  </a:cubicBezTo>
                  <a:cubicBezTo>
                    <a:pt x="1940" y="8103"/>
                    <a:pt x="2077" y="7966"/>
                    <a:pt x="2191" y="7807"/>
                  </a:cubicBezTo>
                  <a:cubicBezTo>
                    <a:pt x="2305" y="7670"/>
                    <a:pt x="2420" y="7533"/>
                    <a:pt x="2534" y="7396"/>
                  </a:cubicBezTo>
                  <a:cubicBezTo>
                    <a:pt x="2762" y="7122"/>
                    <a:pt x="2990" y="6871"/>
                    <a:pt x="3218" y="6597"/>
                  </a:cubicBezTo>
                  <a:cubicBezTo>
                    <a:pt x="3469" y="6300"/>
                    <a:pt x="3698" y="6026"/>
                    <a:pt x="3949" y="5752"/>
                  </a:cubicBezTo>
                  <a:cubicBezTo>
                    <a:pt x="4086" y="5615"/>
                    <a:pt x="4200" y="5478"/>
                    <a:pt x="4337" y="5341"/>
                  </a:cubicBezTo>
                  <a:cubicBezTo>
                    <a:pt x="4474" y="5182"/>
                    <a:pt x="4588" y="5045"/>
                    <a:pt x="4725" y="4885"/>
                  </a:cubicBezTo>
                  <a:cubicBezTo>
                    <a:pt x="4953" y="4611"/>
                    <a:pt x="5204" y="4337"/>
                    <a:pt x="5478" y="4063"/>
                  </a:cubicBezTo>
                  <a:cubicBezTo>
                    <a:pt x="5592" y="3926"/>
                    <a:pt x="5729" y="3789"/>
                    <a:pt x="5866" y="3652"/>
                  </a:cubicBezTo>
                  <a:cubicBezTo>
                    <a:pt x="5980" y="3515"/>
                    <a:pt x="6117" y="3378"/>
                    <a:pt x="6254" y="3241"/>
                  </a:cubicBezTo>
                  <a:cubicBezTo>
                    <a:pt x="6368" y="3082"/>
                    <a:pt x="6505" y="2945"/>
                    <a:pt x="6642" y="2808"/>
                  </a:cubicBezTo>
                  <a:cubicBezTo>
                    <a:pt x="6779" y="2671"/>
                    <a:pt x="6916" y="2534"/>
                    <a:pt x="7053" y="2420"/>
                  </a:cubicBezTo>
                  <a:cubicBezTo>
                    <a:pt x="7327" y="2146"/>
                    <a:pt x="7601" y="1895"/>
                    <a:pt x="7898" y="1644"/>
                  </a:cubicBezTo>
                  <a:cubicBezTo>
                    <a:pt x="8012" y="1530"/>
                    <a:pt x="8149" y="1415"/>
                    <a:pt x="8286" y="1279"/>
                  </a:cubicBezTo>
                  <a:cubicBezTo>
                    <a:pt x="8400" y="1164"/>
                    <a:pt x="8537" y="1050"/>
                    <a:pt x="8651" y="936"/>
                  </a:cubicBezTo>
                  <a:cubicBezTo>
                    <a:pt x="8765" y="822"/>
                    <a:pt x="8879" y="708"/>
                    <a:pt x="9016" y="594"/>
                  </a:cubicBezTo>
                  <a:cubicBezTo>
                    <a:pt x="9084" y="548"/>
                    <a:pt x="9153" y="480"/>
                    <a:pt x="9221" y="434"/>
                  </a:cubicBezTo>
                  <a:cubicBezTo>
                    <a:pt x="9267" y="388"/>
                    <a:pt x="9336" y="343"/>
                    <a:pt x="9381" y="274"/>
                  </a:cubicBezTo>
                  <a:cubicBezTo>
                    <a:pt x="9450" y="251"/>
                    <a:pt x="9495" y="206"/>
                    <a:pt x="9541" y="183"/>
                  </a:cubicBezTo>
                  <a:cubicBezTo>
                    <a:pt x="9587" y="160"/>
                    <a:pt x="9609" y="92"/>
                    <a:pt x="9587" y="46"/>
                  </a:cubicBezTo>
                  <a:cubicBezTo>
                    <a:pt x="9564" y="23"/>
                    <a:pt x="9541" y="0"/>
                    <a:pt x="9495"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17"/>
            <p:cNvSpPr/>
            <p:nvPr/>
          </p:nvSpPr>
          <p:spPr>
            <a:xfrm>
              <a:off x="7131350" y="834325"/>
              <a:ext cx="75925" cy="37150"/>
            </a:xfrm>
            <a:custGeom>
              <a:avLst/>
              <a:gdLst/>
              <a:ahLst/>
              <a:cxnLst/>
              <a:rect l="l" t="t" r="r" b="b"/>
              <a:pathLst>
                <a:path w="3037" h="1486" extrusionOk="0">
                  <a:moveTo>
                    <a:pt x="206" y="0"/>
                  </a:moveTo>
                  <a:cubicBezTo>
                    <a:pt x="138" y="0"/>
                    <a:pt x="92" y="23"/>
                    <a:pt x="69" y="46"/>
                  </a:cubicBezTo>
                  <a:cubicBezTo>
                    <a:pt x="46" y="69"/>
                    <a:pt x="24" y="91"/>
                    <a:pt x="1" y="114"/>
                  </a:cubicBezTo>
                  <a:cubicBezTo>
                    <a:pt x="1" y="160"/>
                    <a:pt x="1" y="205"/>
                    <a:pt x="24" y="251"/>
                  </a:cubicBezTo>
                  <a:cubicBezTo>
                    <a:pt x="24" y="297"/>
                    <a:pt x="69" y="320"/>
                    <a:pt x="92" y="365"/>
                  </a:cubicBezTo>
                  <a:cubicBezTo>
                    <a:pt x="115" y="388"/>
                    <a:pt x="138" y="411"/>
                    <a:pt x="160" y="434"/>
                  </a:cubicBezTo>
                  <a:cubicBezTo>
                    <a:pt x="206" y="502"/>
                    <a:pt x="275" y="571"/>
                    <a:pt x="320" y="639"/>
                  </a:cubicBezTo>
                  <a:cubicBezTo>
                    <a:pt x="343" y="662"/>
                    <a:pt x="343" y="685"/>
                    <a:pt x="366" y="708"/>
                  </a:cubicBezTo>
                  <a:cubicBezTo>
                    <a:pt x="389" y="753"/>
                    <a:pt x="434" y="799"/>
                    <a:pt x="480" y="822"/>
                  </a:cubicBezTo>
                  <a:cubicBezTo>
                    <a:pt x="526" y="845"/>
                    <a:pt x="571" y="845"/>
                    <a:pt x="617" y="845"/>
                  </a:cubicBezTo>
                  <a:lnTo>
                    <a:pt x="1028" y="845"/>
                  </a:lnTo>
                  <a:cubicBezTo>
                    <a:pt x="1119" y="845"/>
                    <a:pt x="1210" y="867"/>
                    <a:pt x="1302" y="867"/>
                  </a:cubicBezTo>
                  <a:cubicBezTo>
                    <a:pt x="1370" y="867"/>
                    <a:pt x="1462" y="890"/>
                    <a:pt x="1553" y="913"/>
                  </a:cubicBezTo>
                  <a:cubicBezTo>
                    <a:pt x="1644" y="936"/>
                    <a:pt x="1758" y="959"/>
                    <a:pt x="1850" y="982"/>
                  </a:cubicBezTo>
                  <a:lnTo>
                    <a:pt x="1827" y="982"/>
                  </a:lnTo>
                  <a:cubicBezTo>
                    <a:pt x="1964" y="1004"/>
                    <a:pt x="2078" y="1050"/>
                    <a:pt x="2192" y="1118"/>
                  </a:cubicBezTo>
                  <a:cubicBezTo>
                    <a:pt x="2306" y="1141"/>
                    <a:pt x="2420" y="1187"/>
                    <a:pt x="2534" y="1233"/>
                  </a:cubicBezTo>
                  <a:cubicBezTo>
                    <a:pt x="2603" y="1278"/>
                    <a:pt x="2648" y="1301"/>
                    <a:pt x="2717" y="1347"/>
                  </a:cubicBezTo>
                  <a:cubicBezTo>
                    <a:pt x="2763" y="1392"/>
                    <a:pt x="2831" y="1415"/>
                    <a:pt x="2877" y="1461"/>
                  </a:cubicBezTo>
                  <a:cubicBezTo>
                    <a:pt x="2894" y="1478"/>
                    <a:pt x="2915" y="1486"/>
                    <a:pt x="2935" y="1486"/>
                  </a:cubicBezTo>
                  <a:cubicBezTo>
                    <a:pt x="2968" y="1486"/>
                    <a:pt x="3000" y="1466"/>
                    <a:pt x="3014" y="1438"/>
                  </a:cubicBezTo>
                  <a:cubicBezTo>
                    <a:pt x="3036" y="1392"/>
                    <a:pt x="3036" y="1347"/>
                    <a:pt x="2991" y="1324"/>
                  </a:cubicBezTo>
                  <a:cubicBezTo>
                    <a:pt x="2922" y="1255"/>
                    <a:pt x="2854" y="1210"/>
                    <a:pt x="2785" y="1164"/>
                  </a:cubicBezTo>
                  <a:cubicBezTo>
                    <a:pt x="2694" y="1096"/>
                    <a:pt x="2626" y="1050"/>
                    <a:pt x="2557" y="1004"/>
                  </a:cubicBezTo>
                  <a:cubicBezTo>
                    <a:pt x="2557" y="959"/>
                    <a:pt x="2557" y="890"/>
                    <a:pt x="2511" y="845"/>
                  </a:cubicBezTo>
                  <a:cubicBezTo>
                    <a:pt x="2489" y="799"/>
                    <a:pt x="2443" y="776"/>
                    <a:pt x="2397" y="753"/>
                  </a:cubicBezTo>
                  <a:cubicBezTo>
                    <a:pt x="2352" y="730"/>
                    <a:pt x="2306" y="708"/>
                    <a:pt x="2283" y="685"/>
                  </a:cubicBezTo>
                  <a:cubicBezTo>
                    <a:pt x="2192" y="639"/>
                    <a:pt x="2123" y="616"/>
                    <a:pt x="2055" y="571"/>
                  </a:cubicBezTo>
                  <a:cubicBezTo>
                    <a:pt x="1964" y="548"/>
                    <a:pt x="1895" y="525"/>
                    <a:pt x="1804" y="502"/>
                  </a:cubicBezTo>
                  <a:cubicBezTo>
                    <a:pt x="1804" y="479"/>
                    <a:pt x="1781" y="434"/>
                    <a:pt x="1758" y="434"/>
                  </a:cubicBezTo>
                  <a:cubicBezTo>
                    <a:pt x="1735" y="434"/>
                    <a:pt x="1735" y="411"/>
                    <a:pt x="1713" y="411"/>
                  </a:cubicBezTo>
                  <a:cubicBezTo>
                    <a:pt x="1644" y="388"/>
                    <a:pt x="1576" y="365"/>
                    <a:pt x="1484" y="320"/>
                  </a:cubicBezTo>
                  <a:cubicBezTo>
                    <a:pt x="1393" y="297"/>
                    <a:pt x="1302" y="251"/>
                    <a:pt x="1210" y="228"/>
                  </a:cubicBezTo>
                  <a:cubicBezTo>
                    <a:pt x="1119" y="205"/>
                    <a:pt x="1005" y="183"/>
                    <a:pt x="914" y="160"/>
                  </a:cubicBezTo>
                  <a:cubicBezTo>
                    <a:pt x="800" y="114"/>
                    <a:pt x="708" y="91"/>
                    <a:pt x="594" y="69"/>
                  </a:cubicBezTo>
                  <a:lnTo>
                    <a:pt x="594" y="69"/>
                  </a:lnTo>
                  <a:cubicBezTo>
                    <a:pt x="594" y="69"/>
                    <a:pt x="617" y="91"/>
                    <a:pt x="617" y="91"/>
                  </a:cubicBezTo>
                  <a:cubicBezTo>
                    <a:pt x="549" y="69"/>
                    <a:pt x="457" y="46"/>
                    <a:pt x="389" y="23"/>
                  </a:cubicBezTo>
                  <a:lnTo>
                    <a:pt x="297" y="23"/>
                  </a:lnTo>
                  <a:cubicBezTo>
                    <a:pt x="275" y="23"/>
                    <a:pt x="252" y="0"/>
                    <a:pt x="229" y="0"/>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17"/>
            <p:cNvSpPr/>
            <p:nvPr/>
          </p:nvSpPr>
          <p:spPr>
            <a:xfrm>
              <a:off x="7169025" y="868550"/>
              <a:ext cx="35975" cy="9725"/>
            </a:xfrm>
            <a:custGeom>
              <a:avLst/>
              <a:gdLst/>
              <a:ahLst/>
              <a:cxnLst/>
              <a:rect l="l" t="t" r="r" b="b"/>
              <a:pathLst>
                <a:path w="1439" h="389" extrusionOk="0">
                  <a:moveTo>
                    <a:pt x="91" y="1"/>
                  </a:moveTo>
                  <a:cubicBezTo>
                    <a:pt x="46" y="1"/>
                    <a:pt x="0" y="46"/>
                    <a:pt x="0" y="92"/>
                  </a:cubicBezTo>
                  <a:cubicBezTo>
                    <a:pt x="0" y="115"/>
                    <a:pt x="0" y="138"/>
                    <a:pt x="23" y="160"/>
                  </a:cubicBezTo>
                  <a:cubicBezTo>
                    <a:pt x="46" y="183"/>
                    <a:pt x="69" y="206"/>
                    <a:pt x="91" y="206"/>
                  </a:cubicBezTo>
                  <a:cubicBezTo>
                    <a:pt x="137" y="206"/>
                    <a:pt x="183" y="206"/>
                    <a:pt x="251" y="183"/>
                  </a:cubicBezTo>
                  <a:lnTo>
                    <a:pt x="297" y="183"/>
                  </a:lnTo>
                  <a:cubicBezTo>
                    <a:pt x="411" y="183"/>
                    <a:pt x="525" y="206"/>
                    <a:pt x="639" y="206"/>
                  </a:cubicBezTo>
                  <a:cubicBezTo>
                    <a:pt x="708" y="229"/>
                    <a:pt x="776" y="229"/>
                    <a:pt x="845" y="229"/>
                  </a:cubicBezTo>
                  <a:cubicBezTo>
                    <a:pt x="913" y="252"/>
                    <a:pt x="982" y="252"/>
                    <a:pt x="1027" y="274"/>
                  </a:cubicBezTo>
                  <a:cubicBezTo>
                    <a:pt x="1027" y="274"/>
                    <a:pt x="1027" y="274"/>
                    <a:pt x="1027" y="252"/>
                  </a:cubicBezTo>
                  <a:cubicBezTo>
                    <a:pt x="1073" y="274"/>
                    <a:pt x="1141" y="297"/>
                    <a:pt x="1210" y="320"/>
                  </a:cubicBezTo>
                  <a:cubicBezTo>
                    <a:pt x="1256" y="343"/>
                    <a:pt x="1301" y="366"/>
                    <a:pt x="1347" y="389"/>
                  </a:cubicBezTo>
                  <a:cubicBezTo>
                    <a:pt x="1370" y="389"/>
                    <a:pt x="1415" y="366"/>
                    <a:pt x="1415" y="343"/>
                  </a:cubicBezTo>
                  <a:cubicBezTo>
                    <a:pt x="1438" y="320"/>
                    <a:pt x="1415" y="297"/>
                    <a:pt x="1393" y="297"/>
                  </a:cubicBezTo>
                  <a:cubicBezTo>
                    <a:pt x="1347" y="274"/>
                    <a:pt x="1301" y="252"/>
                    <a:pt x="1256" y="229"/>
                  </a:cubicBezTo>
                  <a:cubicBezTo>
                    <a:pt x="1210" y="206"/>
                    <a:pt x="1164" y="183"/>
                    <a:pt x="1119" y="160"/>
                  </a:cubicBezTo>
                  <a:cubicBezTo>
                    <a:pt x="982" y="115"/>
                    <a:pt x="868" y="92"/>
                    <a:pt x="753" y="69"/>
                  </a:cubicBezTo>
                  <a:cubicBezTo>
                    <a:pt x="685" y="69"/>
                    <a:pt x="616" y="46"/>
                    <a:pt x="548" y="46"/>
                  </a:cubicBezTo>
                  <a:cubicBezTo>
                    <a:pt x="502" y="23"/>
                    <a:pt x="434" y="23"/>
                    <a:pt x="388" y="23"/>
                  </a:cubicBezTo>
                  <a:cubicBezTo>
                    <a:pt x="343" y="1"/>
                    <a:pt x="297" y="1"/>
                    <a:pt x="228"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17"/>
            <p:cNvSpPr/>
            <p:nvPr/>
          </p:nvSpPr>
          <p:spPr>
            <a:xfrm>
              <a:off x="6604100" y="1272550"/>
              <a:ext cx="46800" cy="68500"/>
            </a:xfrm>
            <a:custGeom>
              <a:avLst/>
              <a:gdLst/>
              <a:ahLst/>
              <a:cxnLst/>
              <a:rect l="l" t="t" r="r" b="b"/>
              <a:pathLst>
                <a:path w="1872" h="2740" extrusionOk="0">
                  <a:moveTo>
                    <a:pt x="1689" y="1"/>
                  </a:moveTo>
                  <a:cubicBezTo>
                    <a:pt x="1666" y="1"/>
                    <a:pt x="1644" y="24"/>
                    <a:pt x="1621" y="24"/>
                  </a:cubicBezTo>
                  <a:cubicBezTo>
                    <a:pt x="1598" y="46"/>
                    <a:pt x="1575" y="46"/>
                    <a:pt x="1552" y="92"/>
                  </a:cubicBezTo>
                  <a:cubicBezTo>
                    <a:pt x="1552" y="92"/>
                    <a:pt x="1529" y="115"/>
                    <a:pt x="1529" y="138"/>
                  </a:cubicBezTo>
                  <a:cubicBezTo>
                    <a:pt x="1507" y="161"/>
                    <a:pt x="1507" y="183"/>
                    <a:pt x="1484" y="206"/>
                  </a:cubicBezTo>
                  <a:cubicBezTo>
                    <a:pt x="1438" y="320"/>
                    <a:pt x="1347" y="435"/>
                    <a:pt x="1278" y="526"/>
                  </a:cubicBezTo>
                  <a:cubicBezTo>
                    <a:pt x="1233" y="617"/>
                    <a:pt x="1187" y="686"/>
                    <a:pt x="1164" y="754"/>
                  </a:cubicBezTo>
                  <a:cubicBezTo>
                    <a:pt x="1096" y="845"/>
                    <a:pt x="1050" y="914"/>
                    <a:pt x="1004" y="1005"/>
                  </a:cubicBezTo>
                  <a:cubicBezTo>
                    <a:pt x="936" y="1074"/>
                    <a:pt x="890" y="1142"/>
                    <a:pt x="845" y="1211"/>
                  </a:cubicBezTo>
                  <a:cubicBezTo>
                    <a:pt x="799" y="1302"/>
                    <a:pt x="753" y="1393"/>
                    <a:pt x="685" y="1484"/>
                  </a:cubicBezTo>
                  <a:cubicBezTo>
                    <a:pt x="662" y="1530"/>
                    <a:pt x="639" y="1576"/>
                    <a:pt x="594" y="1621"/>
                  </a:cubicBezTo>
                  <a:cubicBezTo>
                    <a:pt x="548" y="1690"/>
                    <a:pt x="502" y="1758"/>
                    <a:pt x="457" y="1827"/>
                  </a:cubicBezTo>
                  <a:cubicBezTo>
                    <a:pt x="365" y="1941"/>
                    <a:pt x="297" y="2078"/>
                    <a:pt x="228" y="2192"/>
                  </a:cubicBezTo>
                  <a:cubicBezTo>
                    <a:pt x="160" y="2283"/>
                    <a:pt x="114" y="2375"/>
                    <a:pt x="69" y="2466"/>
                  </a:cubicBezTo>
                  <a:cubicBezTo>
                    <a:pt x="69" y="2466"/>
                    <a:pt x="46" y="2489"/>
                    <a:pt x="46" y="2489"/>
                  </a:cubicBezTo>
                  <a:cubicBezTo>
                    <a:pt x="23" y="2534"/>
                    <a:pt x="0" y="2580"/>
                    <a:pt x="23" y="2626"/>
                  </a:cubicBezTo>
                  <a:cubicBezTo>
                    <a:pt x="23" y="2649"/>
                    <a:pt x="46" y="2694"/>
                    <a:pt x="91" y="2717"/>
                  </a:cubicBezTo>
                  <a:cubicBezTo>
                    <a:pt x="114" y="2740"/>
                    <a:pt x="160" y="2740"/>
                    <a:pt x="183" y="2740"/>
                  </a:cubicBezTo>
                  <a:cubicBezTo>
                    <a:pt x="251" y="2717"/>
                    <a:pt x="320" y="2649"/>
                    <a:pt x="343" y="2603"/>
                  </a:cubicBezTo>
                  <a:cubicBezTo>
                    <a:pt x="388" y="2557"/>
                    <a:pt x="434" y="2512"/>
                    <a:pt x="457" y="2443"/>
                  </a:cubicBezTo>
                  <a:cubicBezTo>
                    <a:pt x="548" y="2329"/>
                    <a:pt x="616" y="2192"/>
                    <a:pt x="708" y="2055"/>
                  </a:cubicBezTo>
                  <a:cubicBezTo>
                    <a:pt x="799" y="1918"/>
                    <a:pt x="890" y="1758"/>
                    <a:pt x="982" y="1621"/>
                  </a:cubicBezTo>
                  <a:cubicBezTo>
                    <a:pt x="1027" y="1553"/>
                    <a:pt x="1073" y="1484"/>
                    <a:pt x="1119" y="1416"/>
                  </a:cubicBezTo>
                  <a:cubicBezTo>
                    <a:pt x="1187" y="1325"/>
                    <a:pt x="1233" y="1256"/>
                    <a:pt x="1278" y="1188"/>
                  </a:cubicBezTo>
                  <a:cubicBezTo>
                    <a:pt x="1324" y="1096"/>
                    <a:pt x="1392" y="1005"/>
                    <a:pt x="1438" y="937"/>
                  </a:cubicBezTo>
                  <a:cubicBezTo>
                    <a:pt x="1484" y="845"/>
                    <a:pt x="1529" y="777"/>
                    <a:pt x="1598" y="686"/>
                  </a:cubicBezTo>
                  <a:cubicBezTo>
                    <a:pt x="1644" y="617"/>
                    <a:pt x="1666" y="549"/>
                    <a:pt x="1712" y="457"/>
                  </a:cubicBezTo>
                  <a:cubicBezTo>
                    <a:pt x="1758" y="389"/>
                    <a:pt x="1803" y="320"/>
                    <a:pt x="1849" y="229"/>
                  </a:cubicBezTo>
                  <a:cubicBezTo>
                    <a:pt x="1872" y="206"/>
                    <a:pt x="1872" y="161"/>
                    <a:pt x="1826" y="138"/>
                  </a:cubicBezTo>
                  <a:lnTo>
                    <a:pt x="1803" y="138"/>
                  </a:lnTo>
                  <a:cubicBezTo>
                    <a:pt x="1803" y="92"/>
                    <a:pt x="1803" y="46"/>
                    <a:pt x="1758" y="24"/>
                  </a:cubicBezTo>
                  <a:cubicBezTo>
                    <a:pt x="1735" y="24"/>
                    <a:pt x="1712" y="1"/>
                    <a:pt x="1689"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17"/>
            <p:cNvSpPr/>
            <p:nvPr/>
          </p:nvSpPr>
          <p:spPr>
            <a:xfrm>
              <a:off x="6617775" y="1291950"/>
              <a:ext cx="31425" cy="44575"/>
            </a:xfrm>
            <a:custGeom>
              <a:avLst/>
              <a:gdLst/>
              <a:ahLst/>
              <a:cxnLst/>
              <a:rect l="l" t="t" r="r" b="b"/>
              <a:pathLst>
                <a:path w="1257" h="1783" extrusionOk="0">
                  <a:moveTo>
                    <a:pt x="1211" y="1"/>
                  </a:moveTo>
                  <a:cubicBezTo>
                    <a:pt x="1188" y="1"/>
                    <a:pt x="1165" y="1"/>
                    <a:pt x="1165" y="24"/>
                  </a:cubicBezTo>
                  <a:cubicBezTo>
                    <a:pt x="1074" y="161"/>
                    <a:pt x="982" y="298"/>
                    <a:pt x="891" y="435"/>
                  </a:cubicBezTo>
                  <a:cubicBezTo>
                    <a:pt x="845" y="503"/>
                    <a:pt x="800" y="549"/>
                    <a:pt x="754" y="617"/>
                  </a:cubicBezTo>
                  <a:cubicBezTo>
                    <a:pt x="686" y="686"/>
                    <a:pt x="640" y="754"/>
                    <a:pt x="594" y="823"/>
                  </a:cubicBezTo>
                  <a:cubicBezTo>
                    <a:pt x="480" y="937"/>
                    <a:pt x="389" y="1074"/>
                    <a:pt x="298" y="1188"/>
                  </a:cubicBezTo>
                  <a:cubicBezTo>
                    <a:pt x="252" y="1256"/>
                    <a:pt x="206" y="1325"/>
                    <a:pt x="161" y="1370"/>
                  </a:cubicBezTo>
                  <a:cubicBezTo>
                    <a:pt x="115" y="1439"/>
                    <a:pt x="47" y="1507"/>
                    <a:pt x="24" y="1599"/>
                  </a:cubicBezTo>
                  <a:cubicBezTo>
                    <a:pt x="1" y="1644"/>
                    <a:pt x="24" y="1713"/>
                    <a:pt x="69" y="1758"/>
                  </a:cubicBezTo>
                  <a:cubicBezTo>
                    <a:pt x="94" y="1775"/>
                    <a:pt x="121" y="1782"/>
                    <a:pt x="147" y="1782"/>
                  </a:cubicBezTo>
                  <a:cubicBezTo>
                    <a:pt x="194" y="1782"/>
                    <a:pt x="237" y="1757"/>
                    <a:pt x="252" y="1713"/>
                  </a:cubicBezTo>
                  <a:cubicBezTo>
                    <a:pt x="298" y="1667"/>
                    <a:pt x="343" y="1599"/>
                    <a:pt x="366" y="1530"/>
                  </a:cubicBezTo>
                  <a:cubicBezTo>
                    <a:pt x="412" y="1462"/>
                    <a:pt x="457" y="1393"/>
                    <a:pt x="503" y="1325"/>
                  </a:cubicBezTo>
                  <a:cubicBezTo>
                    <a:pt x="526" y="1279"/>
                    <a:pt x="572" y="1211"/>
                    <a:pt x="617" y="1142"/>
                  </a:cubicBezTo>
                  <a:cubicBezTo>
                    <a:pt x="617" y="1119"/>
                    <a:pt x="640" y="1074"/>
                    <a:pt x="663" y="1051"/>
                  </a:cubicBezTo>
                  <a:cubicBezTo>
                    <a:pt x="686" y="1005"/>
                    <a:pt x="709" y="960"/>
                    <a:pt x="731" y="937"/>
                  </a:cubicBezTo>
                  <a:cubicBezTo>
                    <a:pt x="777" y="845"/>
                    <a:pt x="823" y="777"/>
                    <a:pt x="868" y="708"/>
                  </a:cubicBezTo>
                  <a:cubicBezTo>
                    <a:pt x="914" y="640"/>
                    <a:pt x="937" y="572"/>
                    <a:pt x="982" y="503"/>
                  </a:cubicBezTo>
                  <a:cubicBezTo>
                    <a:pt x="1074" y="366"/>
                    <a:pt x="1142" y="229"/>
                    <a:pt x="1256" y="69"/>
                  </a:cubicBezTo>
                  <a:cubicBezTo>
                    <a:pt x="1256" y="47"/>
                    <a:pt x="1256" y="24"/>
                    <a:pt x="1233"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17"/>
            <p:cNvSpPr/>
            <p:nvPr/>
          </p:nvSpPr>
          <p:spPr>
            <a:xfrm>
              <a:off x="6974425" y="1026625"/>
              <a:ext cx="203175" cy="192325"/>
            </a:xfrm>
            <a:custGeom>
              <a:avLst/>
              <a:gdLst/>
              <a:ahLst/>
              <a:cxnLst/>
              <a:rect l="l" t="t" r="r" b="b"/>
              <a:pathLst>
                <a:path w="8127" h="7693" extrusionOk="0">
                  <a:moveTo>
                    <a:pt x="8035" y="0"/>
                  </a:moveTo>
                  <a:cubicBezTo>
                    <a:pt x="7990" y="0"/>
                    <a:pt x="7967" y="23"/>
                    <a:pt x="7967" y="69"/>
                  </a:cubicBezTo>
                  <a:cubicBezTo>
                    <a:pt x="7921" y="137"/>
                    <a:pt x="7921" y="206"/>
                    <a:pt x="7875" y="274"/>
                  </a:cubicBezTo>
                  <a:cubicBezTo>
                    <a:pt x="7853" y="365"/>
                    <a:pt x="7807" y="457"/>
                    <a:pt x="7739" y="548"/>
                  </a:cubicBezTo>
                  <a:cubicBezTo>
                    <a:pt x="7716" y="594"/>
                    <a:pt x="7693" y="639"/>
                    <a:pt x="7647" y="685"/>
                  </a:cubicBezTo>
                  <a:cubicBezTo>
                    <a:pt x="7624" y="708"/>
                    <a:pt x="7602" y="753"/>
                    <a:pt x="7579" y="799"/>
                  </a:cubicBezTo>
                  <a:cubicBezTo>
                    <a:pt x="7510" y="890"/>
                    <a:pt x="7442" y="959"/>
                    <a:pt x="7396" y="1027"/>
                  </a:cubicBezTo>
                  <a:cubicBezTo>
                    <a:pt x="7350" y="1073"/>
                    <a:pt x="7328" y="1119"/>
                    <a:pt x="7282" y="1164"/>
                  </a:cubicBezTo>
                  <a:cubicBezTo>
                    <a:pt x="7259" y="1210"/>
                    <a:pt x="7236" y="1233"/>
                    <a:pt x="7214" y="1278"/>
                  </a:cubicBezTo>
                  <a:cubicBezTo>
                    <a:pt x="7099" y="1438"/>
                    <a:pt x="6985" y="1598"/>
                    <a:pt x="6871" y="1758"/>
                  </a:cubicBezTo>
                  <a:cubicBezTo>
                    <a:pt x="6666" y="2032"/>
                    <a:pt x="6460" y="2283"/>
                    <a:pt x="6255" y="2579"/>
                  </a:cubicBezTo>
                  <a:lnTo>
                    <a:pt x="6278" y="2534"/>
                  </a:lnTo>
                  <a:lnTo>
                    <a:pt x="6278" y="2534"/>
                  </a:lnTo>
                  <a:cubicBezTo>
                    <a:pt x="6186" y="2671"/>
                    <a:pt x="6072" y="2808"/>
                    <a:pt x="5958" y="2945"/>
                  </a:cubicBezTo>
                  <a:cubicBezTo>
                    <a:pt x="5844" y="3082"/>
                    <a:pt x="5730" y="3219"/>
                    <a:pt x="5616" y="3355"/>
                  </a:cubicBezTo>
                  <a:cubicBezTo>
                    <a:pt x="5365" y="3629"/>
                    <a:pt x="5136" y="3880"/>
                    <a:pt x="4885" y="4132"/>
                  </a:cubicBezTo>
                  <a:cubicBezTo>
                    <a:pt x="4840" y="4200"/>
                    <a:pt x="4771" y="4246"/>
                    <a:pt x="4726" y="4314"/>
                  </a:cubicBezTo>
                  <a:cubicBezTo>
                    <a:pt x="4680" y="4360"/>
                    <a:pt x="4634" y="4405"/>
                    <a:pt x="4589" y="4451"/>
                  </a:cubicBezTo>
                  <a:cubicBezTo>
                    <a:pt x="4543" y="4497"/>
                    <a:pt x="4475" y="4542"/>
                    <a:pt x="4429" y="4588"/>
                  </a:cubicBezTo>
                  <a:cubicBezTo>
                    <a:pt x="4383" y="4634"/>
                    <a:pt x="4338" y="4679"/>
                    <a:pt x="4292" y="4748"/>
                  </a:cubicBezTo>
                  <a:cubicBezTo>
                    <a:pt x="4201" y="4816"/>
                    <a:pt x="4109" y="4908"/>
                    <a:pt x="4018" y="4976"/>
                  </a:cubicBezTo>
                  <a:cubicBezTo>
                    <a:pt x="4018" y="4953"/>
                    <a:pt x="3995" y="4930"/>
                    <a:pt x="3972" y="4908"/>
                  </a:cubicBezTo>
                  <a:cubicBezTo>
                    <a:pt x="3950" y="4885"/>
                    <a:pt x="3910" y="4873"/>
                    <a:pt x="3870" y="4873"/>
                  </a:cubicBezTo>
                  <a:cubicBezTo>
                    <a:pt x="3830" y="4873"/>
                    <a:pt x="3790" y="4885"/>
                    <a:pt x="3767" y="4908"/>
                  </a:cubicBezTo>
                  <a:cubicBezTo>
                    <a:pt x="3698" y="4976"/>
                    <a:pt x="3653" y="5045"/>
                    <a:pt x="3607" y="5090"/>
                  </a:cubicBezTo>
                  <a:cubicBezTo>
                    <a:pt x="3561" y="5159"/>
                    <a:pt x="3493" y="5204"/>
                    <a:pt x="3425" y="5250"/>
                  </a:cubicBezTo>
                  <a:cubicBezTo>
                    <a:pt x="3379" y="5296"/>
                    <a:pt x="3333" y="5318"/>
                    <a:pt x="3288" y="5341"/>
                  </a:cubicBezTo>
                  <a:cubicBezTo>
                    <a:pt x="3242" y="5387"/>
                    <a:pt x="3196" y="5410"/>
                    <a:pt x="3128" y="5433"/>
                  </a:cubicBezTo>
                  <a:cubicBezTo>
                    <a:pt x="3037" y="5501"/>
                    <a:pt x="2945" y="5547"/>
                    <a:pt x="2854" y="5592"/>
                  </a:cubicBezTo>
                  <a:cubicBezTo>
                    <a:pt x="2740" y="5638"/>
                    <a:pt x="2626" y="5661"/>
                    <a:pt x="2489" y="5684"/>
                  </a:cubicBezTo>
                  <a:lnTo>
                    <a:pt x="2466" y="5684"/>
                  </a:lnTo>
                  <a:cubicBezTo>
                    <a:pt x="2420" y="5661"/>
                    <a:pt x="2397" y="5661"/>
                    <a:pt x="2352" y="5661"/>
                  </a:cubicBezTo>
                  <a:cubicBezTo>
                    <a:pt x="2329" y="5661"/>
                    <a:pt x="2306" y="5661"/>
                    <a:pt x="2283" y="5638"/>
                  </a:cubicBezTo>
                  <a:cubicBezTo>
                    <a:pt x="2283" y="5638"/>
                    <a:pt x="2260" y="5638"/>
                    <a:pt x="2260" y="5615"/>
                  </a:cubicBezTo>
                  <a:cubicBezTo>
                    <a:pt x="2215" y="5592"/>
                    <a:pt x="2169" y="5570"/>
                    <a:pt x="2124" y="5547"/>
                  </a:cubicBezTo>
                  <a:cubicBezTo>
                    <a:pt x="2101" y="5524"/>
                    <a:pt x="2078" y="5501"/>
                    <a:pt x="2055" y="5478"/>
                  </a:cubicBezTo>
                  <a:cubicBezTo>
                    <a:pt x="2032" y="5433"/>
                    <a:pt x="1987" y="5387"/>
                    <a:pt x="1964" y="5364"/>
                  </a:cubicBezTo>
                  <a:cubicBezTo>
                    <a:pt x="1920" y="5320"/>
                    <a:pt x="1866" y="5295"/>
                    <a:pt x="1809" y="5295"/>
                  </a:cubicBezTo>
                  <a:cubicBezTo>
                    <a:pt x="1777" y="5295"/>
                    <a:pt x="1745" y="5302"/>
                    <a:pt x="1713" y="5318"/>
                  </a:cubicBezTo>
                  <a:cubicBezTo>
                    <a:pt x="1690" y="5341"/>
                    <a:pt x="1667" y="5364"/>
                    <a:pt x="1644" y="5387"/>
                  </a:cubicBezTo>
                  <a:lnTo>
                    <a:pt x="1667" y="5387"/>
                  </a:lnTo>
                  <a:cubicBezTo>
                    <a:pt x="1599" y="5455"/>
                    <a:pt x="1530" y="5547"/>
                    <a:pt x="1439" y="5615"/>
                  </a:cubicBezTo>
                  <a:cubicBezTo>
                    <a:pt x="1347" y="5684"/>
                    <a:pt x="1279" y="5729"/>
                    <a:pt x="1188" y="5798"/>
                  </a:cubicBezTo>
                  <a:cubicBezTo>
                    <a:pt x="1096" y="5866"/>
                    <a:pt x="1005" y="5935"/>
                    <a:pt x="937" y="6003"/>
                  </a:cubicBezTo>
                  <a:lnTo>
                    <a:pt x="891" y="6003"/>
                  </a:lnTo>
                  <a:cubicBezTo>
                    <a:pt x="868" y="6003"/>
                    <a:pt x="845" y="6003"/>
                    <a:pt x="822" y="6026"/>
                  </a:cubicBezTo>
                  <a:cubicBezTo>
                    <a:pt x="731" y="6072"/>
                    <a:pt x="663" y="6140"/>
                    <a:pt x="594" y="6209"/>
                  </a:cubicBezTo>
                  <a:cubicBezTo>
                    <a:pt x="526" y="6254"/>
                    <a:pt x="457" y="6323"/>
                    <a:pt x="412" y="6368"/>
                  </a:cubicBezTo>
                  <a:cubicBezTo>
                    <a:pt x="343" y="6460"/>
                    <a:pt x="297" y="6528"/>
                    <a:pt x="229" y="6597"/>
                  </a:cubicBezTo>
                  <a:cubicBezTo>
                    <a:pt x="206" y="6688"/>
                    <a:pt x="161" y="6756"/>
                    <a:pt x="138" y="6825"/>
                  </a:cubicBezTo>
                  <a:cubicBezTo>
                    <a:pt x="92" y="6916"/>
                    <a:pt x="69" y="6985"/>
                    <a:pt x="46" y="7076"/>
                  </a:cubicBezTo>
                  <a:cubicBezTo>
                    <a:pt x="24" y="7167"/>
                    <a:pt x="24" y="7259"/>
                    <a:pt x="24" y="7350"/>
                  </a:cubicBezTo>
                  <a:cubicBezTo>
                    <a:pt x="1" y="7373"/>
                    <a:pt x="1" y="7418"/>
                    <a:pt x="1" y="7464"/>
                  </a:cubicBezTo>
                  <a:cubicBezTo>
                    <a:pt x="1" y="7510"/>
                    <a:pt x="1" y="7578"/>
                    <a:pt x="24" y="7624"/>
                  </a:cubicBezTo>
                  <a:cubicBezTo>
                    <a:pt x="46" y="7669"/>
                    <a:pt x="92" y="7692"/>
                    <a:pt x="161" y="7692"/>
                  </a:cubicBezTo>
                  <a:cubicBezTo>
                    <a:pt x="206" y="7692"/>
                    <a:pt x="252" y="7647"/>
                    <a:pt x="297" y="7601"/>
                  </a:cubicBezTo>
                  <a:cubicBezTo>
                    <a:pt x="297" y="7578"/>
                    <a:pt x="320" y="7532"/>
                    <a:pt x="343" y="7510"/>
                  </a:cubicBezTo>
                  <a:cubicBezTo>
                    <a:pt x="366" y="7441"/>
                    <a:pt x="389" y="7396"/>
                    <a:pt x="412" y="7327"/>
                  </a:cubicBezTo>
                  <a:cubicBezTo>
                    <a:pt x="457" y="7259"/>
                    <a:pt x="503" y="7190"/>
                    <a:pt x="549" y="7122"/>
                  </a:cubicBezTo>
                  <a:cubicBezTo>
                    <a:pt x="617" y="7030"/>
                    <a:pt x="686" y="6939"/>
                    <a:pt x="754" y="6848"/>
                  </a:cubicBezTo>
                  <a:cubicBezTo>
                    <a:pt x="845" y="6756"/>
                    <a:pt x="937" y="6665"/>
                    <a:pt x="1051" y="6574"/>
                  </a:cubicBezTo>
                  <a:cubicBezTo>
                    <a:pt x="1142" y="6505"/>
                    <a:pt x="1233" y="6437"/>
                    <a:pt x="1325" y="6391"/>
                  </a:cubicBezTo>
                  <a:cubicBezTo>
                    <a:pt x="1416" y="6323"/>
                    <a:pt x="1507" y="6254"/>
                    <a:pt x="1621" y="6209"/>
                  </a:cubicBezTo>
                  <a:cubicBezTo>
                    <a:pt x="1690" y="6186"/>
                    <a:pt x="1758" y="6163"/>
                    <a:pt x="1827" y="6140"/>
                  </a:cubicBezTo>
                  <a:lnTo>
                    <a:pt x="1872" y="6140"/>
                  </a:lnTo>
                  <a:cubicBezTo>
                    <a:pt x="1895" y="6140"/>
                    <a:pt x="1895" y="6163"/>
                    <a:pt x="1918" y="6163"/>
                  </a:cubicBezTo>
                  <a:cubicBezTo>
                    <a:pt x="1964" y="6186"/>
                    <a:pt x="2009" y="6209"/>
                    <a:pt x="2032" y="6231"/>
                  </a:cubicBezTo>
                  <a:cubicBezTo>
                    <a:pt x="2101" y="6277"/>
                    <a:pt x="2169" y="6300"/>
                    <a:pt x="2238" y="6323"/>
                  </a:cubicBezTo>
                  <a:cubicBezTo>
                    <a:pt x="2272" y="6334"/>
                    <a:pt x="2312" y="6340"/>
                    <a:pt x="2352" y="6340"/>
                  </a:cubicBezTo>
                  <a:cubicBezTo>
                    <a:pt x="2392" y="6340"/>
                    <a:pt x="2432" y="6334"/>
                    <a:pt x="2466" y="6323"/>
                  </a:cubicBezTo>
                  <a:cubicBezTo>
                    <a:pt x="2557" y="6323"/>
                    <a:pt x="2648" y="6300"/>
                    <a:pt x="2740" y="6277"/>
                  </a:cubicBezTo>
                  <a:cubicBezTo>
                    <a:pt x="2785" y="6277"/>
                    <a:pt x="2831" y="6254"/>
                    <a:pt x="2877" y="6231"/>
                  </a:cubicBezTo>
                  <a:lnTo>
                    <a:pt x="2900" y="6231"/>
                  </a:lnTo>
                  <a:cubicBezTo>
                    <a:pt x="3037" y="6163"/>
                    <a:pt x="3128" y="6117"/>
                    <a:pt x="3242" y="6049"/>
                  </a:cubicBezTo>
                  <a:cubicBezTo>
                    <a:pt x="3333" y="6003"/>
                    <a:pt x="3402" y="5935"/>
                    <a:pt x="3470" y="5889"/>
                  </a:cubicBezTo>
                  <a:cubicBezTo>
                    <a:pt x="3561" y="5843"/>
                    <a:pt x="3630" y="5775"/>
                    <a:pt x="3721" y="5729"/>
                  </a:cubicBezTo>
                  <a:cubicBezTo>
                    <a:pt x="3744" y="5706"/>
                    <a:pt x="3767" y="5684"/>
                    <a:pt x="3813" y="5661"/>
                  </a:cubicBezTo>
                  <a:cubicBezTo>
                    <a:pt x="3881" y="5592"/>
                    <a:pt x="3950" y="5547"/>
                    <a:pt x="4018" y="5501"/>
                  </a:cubicBezTo>
                  <a:cubicBezTo>
                    <a:pt x="4086" y="5433"/>
                    <a:pt x="4155" y="5364"/>
                    <a:pt x="4201" y="5318"/>
                  </a:cubicBezTo>
                  <a:cubicBezTo>
                    <a:pt x="4338" y="5204"/>
                    <a:pt x="4452" y="5090"/>
                    <a:pt x="4566" y="4976"/>
                  </a:cubicBezTo>
                  <a:cubicBezTo>
                    <a:pt x="4794" y="4748"/>
                    <a:pt x="5022" y="4520"/>
                    <a:pt x="5251" y="4291"/>
                  </a:cubicBezTo>
                  <a:cubicBezTo>
                    <a:pt x="5502" y="4017"/>
                    <a:pt x="5753" y="3766"/>
                    <a:pt x="5981" y="3515"/>
                  </a:cubicBezTo>
                  <a:cubicBezTo>
                    <a:pt x="6049" y="3447"/>
                    <a:pt x="6095" y="3378"/>
                    <a:pt x="6164" y="3310"/>
                  </a:cubicBezTo>
                  <a:cubicBezTo>
                    <a:pt x="6209" y="3241"/>
                    <a:pt x="6255" y="3173"/>
                    <a:pt x="6323" y="3104"/>
                  </a:cubicBezTo>
                  <a:cubicBezTo>
                    <a:pt x="6437" y="2945"/>
                    <a:pt x="6552" y="2785"/>
                    <a:pt x="6643" y="2625"/>
                  </a:cubicBezTo>
                  <a:cubicBezTo>
                    <a:pt x="6757" y="2488"/>
                    <a:pt x="6848" y="2351"/>
                    <a:pt x="6940" y="2214"/>
                  </a:cubicBezTo>
                  <a:cubicBezTo>
                    <a:pt x="6985" y="2146"/>
                    <a:pt x="7031" y="2077"/>
                    <a:pt x="7077" y="2009"/>
                  </a:cubicBezTo>
                  <a:cubicBezTo>
                    <a:pt x="7122" y="1917"/>
                    <a:pt x="7191" y="1849"/>
                    <a:pt x="7236" y="1781"/>
                  </a:cubicBezTo>
                  <a:cubicBezTo>
                    <a:pt x="7328" y="1621"/>
                    <a:pt x="7396" y="1484"/>
                    <a:pt x="7487" y="1347"/>
                  </a:cubicBezTo>
                  <a:cubicBezTo>
                    <a:pt x="7579" y="1187"/>
                    <a:pt x="7693" y="1050"/>
                    <a:pt x="7784" y="890"/>
                  </a:cubicBezTo>
                  <a:cubicBezTo>
                    <a:pt x="7853" y="753"/>
                    <a:pt x="7921" y="639"/>
                    <a:pt x="7990" y="502"/>
                  </a:cubicBezTo>
                  <a:cubicBezTo>
                    <a:pt x="8012" y="434"/>
                    <a:pt x="8035" y="388"/>
                    <a:pt x="8058" y="320"/>
                  </a:cubicBezTo>
                  <a:cubicBezTo>
                    <a:pt x="8058" y="274"/>
                    <a:pt x="8081" y="251"/>
                    <a:pt x="8081" y="206"/>
                  </a:cubicBezTo>
                  <a:cubicBezTo>
                    <a:pt x="8081" y="183"/>
                    <a:pt x="8104" y="137"/>
                    <a:pt x="8127" y="91"/>
                  </a:cubicBezTo>
                  <a:cubicBezTo>
                    <a:pt x="8127" y="69"/>
                    <a:pt x="8104" y="23"/>
                    <a:pt x="8058" y="0"/>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17"/>
            <p:cNvSpPr/>
            <p:nvPr/>
          </p:nvSpPr>
          <p:spPr>
            <a:xfrm>
              <a:off x="7061750" y="1035175"/>
              <a:ext cx="109000" cy="125225"/>
            </a:xfrm>
            <a:custGeom>
              <a:avLst/>
              <a:gdLst/>
              <a:ahLst/>
              <a:cxnLst/>
              <a:rect l="l" t="t" r="r" b="b"/>
              <a:pathLst>
                <a:path w="4360" h="5009" extrusionOk="0">
                  <a:moveTo>
                    <a:pt x="4131" y="1"/>
                  </a:moveTo>
                  <a:cubicBezTo>
                    <a:pt x="4086" y="23"/>
                    <a:pt x="4063" y="46"/>
                    <a:pt x="4017" y="69"/>
                  </a:cubicBezTo>
                  <a:cubicBezTo>
                    <a:pt x="4017" y="92"/>
                    <a:pt x="3994" y="92"/>
                    <a:pt x="3994" y="115"/>
                  </a:cubicBezTo>
                  <a:lnTo>
                    <a:pt x="3903" y="206"/>
                  </a:lnTo>
                  <a:cubicBezTo>
                    <a:pt x="3835" y="274"/>
                    <a:pt x="3766" y="343"/>
                    <a:pt x="3698" y="411"/>
                  </a:cubicBezTo>
                  <a:cubicBezTo>
                    <a:pt x="3629" y="457"/>
                    <a:pt x="3584" y="526"/>
                    <a:pt x="3515" y="571"/>
                  </a:cubicBezTo>
                  <a:cubicBezTo>
                    <a:pt x="3447" y="640"/>
                    <a:pt x="3401" y="685"/>
                    <a:pt x="3333" y="754"/>
                  </a:cubicBezTo>
                  <a:cubicBezTo>
                    <a:pt x="3264" y="822"/>
                    <a:pt x="3218" y="891"/>
                    <a:pt x="3173" y="982"/>
                  </a:cubicBezTo>
                  <a:cubicBezTo>
                    <a:pt x="3150" y="1028"/>
                    <a:pt x="3104" y="1073"/>
                    <a:pt x="3081" y="1142"/>
                  </a:cubicBezTo>
                  <a:cubicBezTo>
                    <a:pt x="3059" y="1187"/>
                    <a:pt x="3013" y="1233"/>
                    <a:pt x="2990" y="1302"/>
                  </a:cubicBezTo>
                  <a:cubicBezTo>
                    <a:pt x="2967" y="1347"/>
                    <a:pt x="2922" y="1393"/>
                    <a:pt x="2899" y="1461"/>
                  </a:cubicBezTo>
                  <a:cubicBezTo>
                    <a:pt x="2853" y="1553"/>
                    <a:pt x="2808" y="1621"/>
                    <a:pt x="2762" y="1712"/>
                  </a:cubicBezTo>
                  <a:cubicBezTo>
                    <a:pt x="2716" y="1804"/>
                    <a:pt x="2671" y="1872"/>
                    <a:pt x="2625" y="1964"/>
                  </a:cubicBezTo>
                  <a:cubicBezTo>
                    <a:pt x="2556" y="2078"/>
                    <a:pt x="2488" y="2169"/>
                    <a:pt x="2420" y="2283"/>
                  </a:cubicBezTo>
                  <a:cubicBezTo>
                    <a:pt x="2351" y="2397"/>
                    <a:pt x="2283" y="2488"/>
                    <a:pt x="2214" y="2603"/>
                  </a:cubicBezTo>
                  <a:cubicBezTo>
                    <a:pt x="2123" y="2717"/>
                    <a:pt x="2009" y="2854"/>
                    <a:pt x="1917" y="2968"/>
                  </a:cubicBezTo>
                  <a:cubicBezTo>
                    <a:pt x="1872" y="3036"/>
                    <a:pt x="1803" y="3105"/>
                    <a:pt x="1735" y="3173"/>
                  </a:cubicBezTo>
                  <a:cubicBezTo>
                    <a:pt x="1712" y="3219"/>
                    <a:pt x="1666" y="3265"/>
                    <a:pt x="1621" y="3310"/>
                  </a:cubicBezTo>
                  <a:lnTo>
                    <a:pt x="1621" y="3333"/>
                  </a:lnTo>
                  <a:cubicBezTo>
                    <a:pt x="1598" y="3356"/>
                    <a:pt x="1575" y="3379"/>
                    <a:pt x="1552" y="3401"/>
                  </a:cubicBezTo>
                  <a:cubicBezTo>
                    <a:pt x="1506" y="3424"/>
                    <a:pt x="1484" y="3470"/>
                    <a:pt x="1438" y="3493"/>
                  </a:cubicBezTo>
                  <a:cubicBezTo>
                    <a:pt x="1370" y="3584"/>
                    <a:pt x="1301" y="3675"/>
                    <a:pt x="1210" y="3744"/>
                  </a:cubicBezTo>
                  <a:cubicBezTo>
                    <a:pt x="1141" y="3835"/>
                    <a:pt x="1073" y="3926"/>
                    <a:pt x="982" y="4018"/>
                  </a:cubicBezTo>
                  <a:cubicBezTo>
                    <a:pt x="959" y="4063"/>
                    <a:pt x="913" y="4109"/>
                    <a:pt x="890" y="4155"/>
                  </a:cubicBezTo>
                  <a:cubicBezTo>
                    <a:pt x="867" y="4155"/>
                    <a:pt x="845" y="4178"/>
                    <a:pt x="845" y="4200"/>
                  </a:cubicBezTo>
                  <a:cubicBezTo>
                    <a:pt x="822" y="4223"/>
                    <a:pt x="799" y="4246"/>
                    <a:pt x="776" y="4269"/>
                  </a:cubicBezTo>
                  <a:cubicBezTo>
                    <a:pt x="708" y="4337"/>
                    <a:pt x="639" y="4383"/>
                    <a:pt x="593" y="4451"/>
                  </a:cubicBezTo>
                  <a:cubicBezTo>
                    <a:pt x="457" y="4588"/>
                    <a:pt x="320" y="4703"/>
                    <a:pt x="183" y="4817"/>
                  </a:cubicBezTo>
                  <a:cubicBezTo>
                    <a:pt x="183" y="4817"/>
                    <a:pt x="160" y="4817"/>
                    <a:pt x="160" y="4839"/>
                  </a:cubicBezTo>
                  <a:lnTo>
                    <a:pt x="137" y="4839"/>
                  </a:lnTo>
                  <a:cubicBezTo>
                    <a:pt x="114" y="4862"/>
                    <a:pt x="68" y="4885"/>
                    <a:pt x="46" y="4908"/>
                  </a:cubicBezTo>
                  <a:cubicBezTo>
                    <a:pt x="23" y="4931"/>
                    <a:pt x="0" y="4954"/>
                    <a:pt x="23" y="4976"/>
                  </a:cubicBezTo>
                  <a:cubicBezTo>
                    <a:pt x="39" y="4993"/>
                    <a:pt x="55" y="5009"/>
                    <a:pt x="71" y="5009"/>
                  </a:cubicBezTo>
                  <a:cubicBezTo>
                    <a:pt x="78" y="5009"/>
                    <a:pt x="85" y="5006"/>
                    <a:pt x="91" y="4999"/>
                  </a:cubicBezTo>
                  <a:cubicBezTo>
                    <a:pt x="137" y="4976"/>
                    <a:pt x="183" y="4954"/>
                    <a:pt x="205" y="4908"/>
                  </a:cubicBezTo>
                  <a:cubicBezTo>
                    <a:pt x="251" y="4885"/>
                    <a:pt x="297" y="4862"/>
                    <a:pt x="320" y="4817"/>
                  </a:cubicBezTo>
                  <a:cubicBezTo>
                    <a:pt x="411" y="4748"/>
                    <a:pt x="502" y="4680"/>
                    <a:pt x="571" y="4611"/>
                  </a:cubicBezTo>
                  <a:cubicBezTo>
                    <a:pt x="662" y="4543"/>
                    <a:pt x="730" y="4474"/>
                    <a:pt x="822" y="4406"/>
                  </a:cubicBezTo>
                  <a:cubicBezTo>
                    <a:pt x="833" y="4417"/>
                    <a:pt x="850" y="4423"/>
                    <a:pt x="870" y="4423"/>
                  </a:cubicBezTo>
                  <a:cubicBezTo>
                    <a:pt x="890" y="4423"/>
                    <a:pt x="913" y="4417"/>
                    <a:pt x="936" y="4406"/>
                  </a:cubicBezTo>
                  <a:cubicBezTo>
                    <a:pt x="982" y="4383"/>
                    <a:pt x="1027" y="4337"/>
                    <a:pt x="1073" y="4315"/>
                  </a:cubicBezTo>
                  <a:cubicBezTo>
                    <a:pt x="1096" y="4269"/>
                    <a:pt x="1141" y="4223"/>
                    <a:pt x="1187" y="4200"/>
                  </a:cubicBezTo>
                  <a:cubicBezTo>
                    <a:pt x="1255" y="4132"/>
                    <a:pt x="1301" y="4063"/>
                    <a:pt x="1370" y="3995"/>
                  </a:cubicBezTo>
                  <a:cubicBezTo>
                    <a:pt x="1506" y="3835"/>
                    <a:pt x="1666" y="3698"/>
                    <a:pt x="1803" y="3538"/>
                  </a:cubicBezTo>
                  <a:cubicBezTo>
                    <a:pt x="1872" y="3470"/>
                    <a:pt x="1917" y="3401"/>
                    <a:pt x="1986" y="3333"/>
                  </a:cubicBezTo>
                  <a:cubicBezTo>
                    <a:pt x="2054" y="3265"/>
                    <a:pt x="2123" y="3196"/>
                    <a:pt x="2191" y="3105"/>
                  </a:cubicBezTo>
                  <a:cubicBezTo>
                    <a:pt x="2305" y="2991"/>
                    <a:pt x="2420" y="2854"/>
                    <a:pt x="2534" y="2717"/>
                  </a:cubicBezTo>
                  <a:cubicBezTo>
                    <a:pt x="2556" y="2694"/>
                    <a:pt x="2579" y="2648"/>
                    <a:pt x="2579" y="2625"/>
                  </a:cubicBezTo>
                  <a:cubicBezTo>
                    <a:pt x="2579" y="2648"/>
                    <a:pt x="2579" y="2648"/>
                    <a:pt x="2579" y="2648"/>
                  </a:cubicBezTo>
                  <a:cubicBezTo>
                    <a:pt x="2579" y="2648"/>
                    <a:pt x="2602" y="2625"/>
                    <a:pt x="2602" y="2625"/>
                  </a:cubicBezTo>
                  <a:lnTo>
                    <a:pt x="2602" y="2625"/>
                  </a:lnTo>
                  <a:cubicBezTo>
                    <a:pt x="2579" y="2625"/>
                    <a:pt x="2579" y="2648"/>
                    <a:pt x="2579" y="2648"/>
                  </a:cubicBezTo>
                  <a:lnTo>
                    <a:pt x="2579" y="2648"/>
                  </a:lnTo>
                  <a:cubicBezTo>
                    <a:pt x="2579" y="2625"/>
                    <a:pt x="2602" y="2625"/>
                    <a:pt x="2602" y="2603"/>
                  </a:cubicBezTo>
                  <a:cubicBezTo>
                    <a:pt x="2602" y="2603"/>
                    <a:pt x="2625" y="2603"/>
                    <a:pt x="2625" y="2580"/>
                  </a:cubicBezTo>
                  <a:cubicBezTo>
                    <a:pt x="2625" y="2580"/>
                    <a:pt x="2625" y="2603"/>
                    <a:pt x="2625" y="2603"/>
                  </a:cubicBezTo>
                  <a:cubicBezTo>
                    <a:pt x="2648" y="2557"/>
                    <a:pt x="2671" y="2511"/>
                    <a:pt x="2693" y="2466"/>
                  </a:cubicBezTo>
                  <a:cubicBezTo>
                    <a:pt x="2693" y="2466"/>
                    <a:pt x="2693" y="2488"/>
                    <a:pt x="2693" y="2488"/>
                  </a:cubicBezTo>
                  <a:cubicBezTo>
                    <a:pt x="2716" y="2466"/>
                    <a:pt x="2716" y="2443"/>
                    <a:pt x="2739" y="2443"/>
                  </a:cubicBezTo>
                  <a:lnTo>
                    <a:pt x="2716" y="2443"/>
                  </a:lnTo>
                  <a:cubicBezTo>
                    <a:pt x="2785" y="2374"/>
                    <a:pt x="2830" y="2283"/>
                    <a:pt x="2899" y="2215"/>
                  </a:cubicBezTo>
                  <a:cubicBezTo>
                    <a:pt x="2944" y="2146"/>
                    <a:pt x="2990" y="2078"/>
                    <a:pt x="3013" y="2032"/>
                  </a:cubicBezTo>
                  <a:cubicBezTo>
                    <a:pt x="3081" y="1941"/>
                    <a:pt x="3127" y="1872"/>
                    <a:pt x="3173" y="1781"/>
                  </a:cubicBezTo>
                  <a:cubicBezTo>
                    <a:pt x="3196" y="1781"/>
                    <a:pt x="3241" y="1758"/>
                    <a:pt x="3287" y="1735"/>
                  </a:cubicBezTo>
                  <a:cubicBezTo>
                    <a:pt x="3310" y="1690"/>
                    <a:pt x="3355" y="1644"/>
                    <a:pt x="3378" y="1621"/>
                  </a:cubicBezTo>
                  <a:cubicBezTo>
                    <a:pt x="3401" y="1575"/>
                    <a:pt x="3424" y="1530"/>
                    <a:pt x="3469" y="1507"/>
                  </a:cubicBezTo>
                  <a:cubicBezTo>
                    <a:pt x="3515" y="1416"/>
                    <a:pt x="3561" y="1347"/>
                    <a:pt x="3629" y="1256"/>
                  </a:cubicBezTo>
                  <a:cubicBezTo>
                    <a:pt x="3721" y="1119"/>
                    <a:pt x="3835" y="982"/>
                    <a:pt x="3926" y="845"/>
                  </a:cubicBezTo>
                  <a:cubicBezTo>
                    <a:pt x="3926" y="845"/>
                    <a:pt x="3949" y="822"/>
                    <a:pt x="3949" y="822"/>
                  </a:cubicBezTo>
                  <a:lnTo>
                    <a:pt x="3949" y="799"/>
                  </a:lnTo>
                  <a:cubicBezTo>
                    <a:pt x="4017" y="731"/>
                    <a:pt x="4063" y="640"/>
                    <a:pt x="4131" y="571"/>
                  </a:cubicBezTo>
                  <a:cubicBezTo>
                    <a:pt x="4154" y="526"/>
                    <a:pt x="4200" y="480"/>
                    <a:pt x="4223" y="434"/>
                  </a:cubicBezTo>
                  <a:cubicBezTo>
                    <a:pt x="4246" y="411"/>
                    <a:pt x="4246" y="389"/>
                    <a:pt x="4268" y="366"/>
                  </a:cubicBezTo>
                  <a:cubicBezTo>
                    <a:pt x="4268" y="343"/>
                    <a:pt x="4291" y="343"/>
                    <a:pt x="4291" y="320"/>
                  </a:cubicBezTo>
                  <a:cubicBezTo>
                    <a:pt x="4314" y="297"/>
                    <a:pt x="4337" y="274"/>
                    <a:pt x="4337" y="229"/>
                  </a:cubicBezTo>
                  <a:cubicBezTo>
                    <a:pt x="4360" y="206"/>
                    <a:pt x="4360" y="206"/>
                    <a:pt x="4360" y="183"/>
                  </a:cubicBezTo>
                  <a:cubicBezTo>
                    <a:pt x="4360" y="137"/>
                    <a:pt x="4337" y="115"/>
                    <a:pt x="4337" y="92"/>
                  </a:cubicBezTo>
                  <a:cubicBezTo>
                    <a:pt x="4291" y="46"/>
                    <a:pt x="4246" y="1"/>
                    <a:pt x="4177"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17"/>
            <p:cNvSpPr/>
            <p:nvPr/>
          </p:nvSpPr>
          <p:spPr>
            <a:xfrm>
              <a:off x="7133650" y="1034025"/>
              <a:ext cx="51950" cy="80500"/>
            </a:xfrm>
            <a:custGeom>
              <a:avLst/>
              <a:gdLst/>
              <a:ahLst/>
              <a:cxnLst/>
              <a:rect l="l" t="t" r="r" b="b"/>
              <a:pathLst>
                <a:path w="2078" h="3220" extrusionOk="0">
                  <a:moveTo>
                    <a:pt x="2031" y="1"/>
                  </a:moveTo>
                  <a:cubicBezTo>
                    <a:pt x="2009" y="1"/>
                    <a:pt x="1986" y="24"/>
                    <a:pt x="1986" y="24"/>
                  </a:cubicBezTo>
                  <a:cubicBezTo>
                    <a:pt x="1963" y="92"/>
                    <a:pt x="1940" y="161"/>
                    <a:pt x="1917" y="229"/>
                  </a:cubicBezTo>
                  <a:cubicBezTo>
                    <a:pt x="1872" y="298"/>
                    <a:pt x="1849" y="366"/>
                    <a:pt x="1803" y="435"/>
                  </a:cubicBezTo>
                  <a:cubicBezTo>
                    <a:pt x="1780" y="503"/>
                    <a:pt x="1735" y="594"/>
                    <a:pt x="1689" y="663"/>
                  </a:cubicBezTo>
                  <a:cubicBezTo>
                    <a:pt x="1666" y="731"/>
                    <a:pt x="1621" y="800"/>
                    <a:pt x="1575" y="868"/>
                  </a:cubicBezTo>
                  <a:cubicBezTo>
                    <a:pt x="1552" y="937"/>
                    <a:pt x="1506" y="1005"/>
                    <a:pt x="1461" y="1074"/>
                  </a:cubicBezTo>
                  <a:cubicBezTo>
                    <a:pt x="1415" y="1142"/>
                    <a:pt x="1370" y="1211"/>
                    <a:pt x="1324" y="1256"/>
                  </a:cubicBezTo>
                  <a:cubicBezTo>
                    <a:pt x="1233" y="1393"/>
                    <a:pt x="1164" y="1530"/>
                    <a:pt x="1073" y="1644"/>
                  </a:cubicBezTo>
                  <a:cubicBezTo>
                    <a:pt x="1050" y="1690"/>
                    <a:pt x="1027" y="1736"/>
                    <a:pt x="981" y="1781"/>
                  </a:cubicBezTo>
                  <a:cubicBezTo>
                    <a:pt x="936" y="1827"/>
                    <a:pt x="913" y="1873"/>
                    <a:pt x="867" y="1918"/>
                  </a:cubicBezTo>
                  <a:lnTo>
                    <a:pt x="890" y="1918"/>
                  </a:lnTo>
                  <a:cubicBezTo>
                    <a:pt x="845" y="1964"/>
                    <a:pt x="822" y="2010"/>
                    <a:pt x="776" y="2078"/>
                  </a:cubicBezTo>
                  <a:cubicBezTo>
                    <a:pt x="776" y="2055"/>
                    <a:pt x="776" y="2055"/>
                    <a:pt x="776" y="2055"/>
                  </a:cubicBezTo>
                  <a:cubicBezTo>
                    <a:pt x="776" y="2078"/>
                    <a:pt x="753" y="2101"/>
                    <a:pt x="730" y="2124"/>
                  </a:cubicBezTo>
                  <a:cubicBezTo>
                    <a:pt x="753" y="2101"/>
                    <a:pt x="753" y="2101"/>
                    <a:pt x="753" y="2101"/>
                  </a:cubicBezTo>
                  <a:lnTo>
                    <a:pt x="753" y="2101"/>
                  </a:lnTo>
                  <a:cubicBezTo>
                    <a:pt x="639" y="2238"/>
                    <a:pt x="548" y="2375"/>
                    <a:pt x="434" y="2489"/>
                  </a:cubicBezTo>
                  <a:cubicBezTo>
                    <a:pt x="365" y="2580"/>
                    <a:pt x="320" y="2649"/>
                    <a:pt x="251" y="2717"/>
                  </a:cubicBezTo>
                  <a:cubicBezTo>
                    <a:pt x="183" y="2786"/>
                    <a:pt x="114" y="2877"/>
                    <a:pt x="68" y="2945"/>
                  </a:cubicBezTo>
                  <a:lnTo>
                    <a:pt x="91" y="2923"/>
                  </a:lnTo>
                  <a:lnTo>
                    <a:pt x="91" y="2923"/>
                  </a:lnTo>
                  <a:cubicBezTo>
                    <a:pt x="68" y="2946"/>
                    <a:pt x="45" y="2969"/>
                    <a:pt x="23" y="3014"/>
                  </a:cubicBezTo>
                  <a:cubicBezTo>
                    <a:pt x="23" y="3037"/>
                    <a:pt x="0" y="3059"/>
                    <a:pt x="0" y="3082"/>
                  </a:cubicBezTo>
                  <a:cubicBezTo>
                    <a:pt x="0" y="3128"/>
                    <a:pt x="23" y="3151"/>
                    <a:pt x="46" y="3196"/>
                  </a:cubicBezTo>
                  <a:cubicBezTo>
                    <a:pt x="91" y="3219"/>
                    <a:pt x="114" y="3219"/>
                    <a:pt x="160" y="3219"/>
                  </a:cubicBezTo>
                  <a:cubicBezTo>
                    <a:pt x="205" y="3219"/>
                    <a:pt x="251" y="3219"/>
                    <a:pt x="274" y="3174"/>
                  </a:cubicBezTo>
                  <a:cubicBezTo>
                    <a:pt x="297" y="3128"/>
                    <a:pt x="342" y="3105"/>
                    <a:pt x="388" y="3059"/>
                  </a:cubicBezTo>
                  <a:cubicBezTo>
                    <a:pt x="411" y="3014"/>
                    <a:pt x="457" y="2991"/>
                    <a:pt x="479" y="2945"/>
                  </a:cubicBezTo>
                  <a:cubicBezTo>
                    <a:pt x="571" y="2854"/>
                    <a:pt x="616" y="2763"/>
                    <a:pt x="685" y="2694"/>
                  </a:cubicBezTo>
                  <a:cubicBezTo>
                    <a:pt x="685" y="2671"/>
                    <a:pt x="685" y="2671"/>
                    <a:pt x="708" y="2671"/>
                  </a:cubicBezTo>
                  <a:lnTo>
                    <a:pt x="685" y="2671"/>
                  </a:lnTo>
                  <a:cubicBezTo>
                    <a:pt x="685" y="2671"/>
                    <a:pt x="708" y="2671"/>
                    <a:pt x="708" y="2649"/>
                  </a:cubicBezTo>
                  <a:cubicBezTo>
                    <a:pt x="708" y="2671"/>
                    <a:pt x="708" y="2671"/>
                    <a:pt x="708" y="2671"/>
                  </a:cubicBezTo>
                  <a:cubicBezTo>
                    <a:pt x="799" y="2534"/>
                    <a:pt x="913" y="2375"/>
                    <a:pt x="1004" y="2238"/>
                  </a:cubicBezTo>
                  <a:cubicBezTo>
                    <a:pt x="1050" y="2169"/>
                    <a:pt x="1096" y="2078"/>
                    <a:pt x="1141" y="2010"/>
                  </a:cubicBezTo>
                  <a:lnTo>
                    <a:pt x="1278" y="1758"/>
                  </a:lnTo>
                  <a:cubicBezTo>
                    <a:pt x="1324" y="1667"/>
                    <a:pt x="1370" y="1576"/>
                    <a:pt x="1415" y="1507"/>
                  </a:cubicBezTo>
                  <a:cubicBezTo>
                    <a:pt x="1438" y="1462"/>
                    <a:pt x="1461" y="1416"/>
                    <a:pt x="1484" y="1370"/>
                  </a:cubicBezTo>
                  <a:cubicBezTo>
                    <a:pt x="1506" y="1325"/>
                    <a:pt x="1529" y="1279"/>
                    <a:pt x="1552" y="1256"/>
                  </a:cubicBezTo>
                  <a:cubicBezTo>
                    <a:pt x="1575" y="1211"/>
                    <a:pt x="1598" y="1165"/>
                    <a:pt x="1621" y="1119"/>
                  </a:cubicBezTo>
                  <a:cubicBezTo>
                    <a:pt x="1643" y="1096"/>
                    <a:pt x="1666" y="1051"/>
                    <a:pt x="1666" y="1005"/>
                  </a:cubicBezTo>
                  <a:cubicBezTo>
                    <a:pt x="1712" y="891"/>
                    <a:pt x="1758" y="800"/>
                    <a:pt x="1780" y="708"/>
                  </a:cubicBezTo>
                  <a:cubicBezTo>
                    <a:pt x="1826" y="663"/>
                    <a:pt x="1849" y="594"/>
                    <a:pt x="1872" y="549"/>
                  </a:cubicBezTo>
                  <a:cubicBezTo>
                    <a:pt x="1895" y="503"/>
                    <a:pt x="1917" y="435"/>
                    <a:pt x="1940" y="389"/>
                  </a:cubicBezTo>
                  <a:cubicBezTo>
                    <a:pt x="1986" y="275"/>
                    <a:pt x="2031" y="183"/>
                    <a:pt x="2077" y="69"/>
                  </a:cubicBezTo>
                  <a:cubicBezTo>
                    <a:pt x="2077" y="47"/>
                    <a:pt x="2077" y="24"/>
                    <a:pt x="2054" y="24"/>
                  </a:cubicBezTo>
                  <a:cubicBezTo>
                    <a:pt x="2054" y="1"/>
                    <a:pt x="2031" y="1"/>
                    <a:pt x="2031"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17"/>
            <p:cNvSpPr/>
            <p:nvPr/>
          </p:nvSpPr>
          <p:spPr>
            <a:xfrm>
              <a:off x="6876850" y="972400"/>
              <a:ext cx="45100" cy="46100"/>
            </a:xfrm>
            <a:custGeom>
              <a:avLst/>
              <a:gdLst/>
              <a:ahLst/>
              <a:cxnLst/>
              <a:rect l="l" t="t" r="r" b="b"/>
              <a:pathLst>
                <a:path w="1804" h="1844" extrusionOk="0">
                  <a:moveTo>
                    <a:pt x="1233" y="1"/>
                  </a:moveTo>
                  <a:cubicBezTo>
                    <a:pt x="1210" y="1"/>
                    <a:pt x="1165" y="1"/>
                    <a:pt x="1142" y="24"/>
                  </a:cubicBezTo>
                  <a:cubicBezTo>
                    <a:pt x="1119" y="24"/>
                    <a:pt x="1096" y="46"/>
                    <a:pt x="1051" y="46"/>
                  </a:cubicBezTo>
                  <a:cubicBezTo>
                    <a:pt x="1005" y="92"/>
                    <a:pt x="959" y="138"/>
                    <a:pt x="891" y="161"/>
                  </a:cubicBezTo>
                  <a:cubicBezTo>
                    <a:pt x="868" y="206"/>
                    <a:pt x="822" y="252"/>
                    <a:pt x="777" y="275"/>
                  </a:cubicBezTo>
                  <a:cubicBezTo>
                    <a:pt x="708" y="343"/>
                    <a:pt x="640" y="412"/>
                    <a:pt x="571" y="480"/>
                  </a:cubicBezTo>
                  <a:cubicBezTo>
                    <a:pt x="480" y="571"/>
                    <a:pt x="389" y="640"/>
                    <a:pt x="297" y="731"/>
                  </a:cubicBezTo>
                  <a:cubicBezTo>
                    <a:pt x="252" y="777"/>
                    <a:pt x="229" y="822"/>
                    <a:pt x="183" y="845"/>
                  </a:cubicBezTo>
                  <a:cubicBezTo>
                    <a:pt x="160" y="868"/>
                    <a:pt x="138" y="891"/>
                    <a:pt x="115" y="914"/>
                  </a:cubicBezTo>
                  <a:cubicBezTo>
                    <a:pt x="92" y="914"/>
                    <a:pt x="92" y="937"/>
                    <a:pt x="92" y="937"/>
                  </a:cubicBezTo>
                  <a:cubicBezTo>
                    <a:pt x="69" y="959"/>
                    <a:pt x="46" y="982"/>
                    <a:pt x="23" y="1005"/>
                  </a:cubicBezTo>
                  <a:cubicBezTo>
                    <a:pt x="1" y="1028"/>
                    <a:pt x="1" y="1074"/>
                    <a:pt x="23" y="1119"/>
                  </a:cubicBezTo>
                  <a:cubicBezTo>
                    <a:pt x="23" y="1142"/>
                    <a:pt x="46" y="1165"/>
                    <a:pt x="69" y="1188"/>
                  </a:cubicBezTo>
                  <a:cubicBezTo>
                    <a:pt x="69" y="1210"/>
                    <a:pt x="92" y="1210"/>
                    <a:pt x="92" y="1210"/>
                  </a:cubicBezTo>
                  <a:cubicBezTo>
                    <a:pt x="92" y="1233"/>
                    <a:pt x="92" y="1233"/>
                    <a:pt x="92" y="1256"/>
                  </a:cubicBezTo>
                  <a:cubicBezTo>
                    <a:pt x="115" y="1302"/>
                    <a:pt x="138" y="1325"/>
                    <a:pt x="183" y="1347"/>
                  </a:cubicBezTo>
                  <a:lnTo>
                    <a:pt x="183" y="1370"/>
                  </a:lnTo>
                  <a:cubicBezTo>
                    <a:pt x="160" y="1416"/>
                    <a:pt x="183" y="1484"/>
                    <a:pt x="229" y="1530"/>
                  </a:cubicBezTo>
                  <a:cubicBezTo>
                    <a:pt x="229" y="1553"/>
                    <a:pt x="229" y="1599"/>
                    <a:pt x="229" y="1621"/>
                  </a:cubicBezTo>
                  <a:cubicBezTo>
                    <a:pt x="229" y="1644"/>
                    <a:pt x="252" y="1644"/>
                    <a:pt x="252" y="1667"/>
                  </a:cubicBezTo>
                  <a:cubicBezTo>
                    <a:pt x="275" y="1690"/>
                    <a:pt x="297" y="1713"/>
                    <a:pt x="320" y="1735"/>
                  </a:cubicBezTo>
                  <a:cubicBezTo>
                    <a:pt x="320" y="1735"/>
                    <a:pt x="343" y="1735"/>
                    <a:pt x="343" y="1758"/>
                  </a:cubicBezTo>
                  <a:cubicBezTo>
                    <a:pt x="366" y="1781"/>
                    <a:pt x="389" y="1804"/>
                    <a:pt x="411" y="1827"/>
                  </a:cubicBezTo>
                  <a:cubicBezTo>
                    <a:pt x="423" y="1838"/>
                    <a:pt x="440" y="1844"/>
                    <a:pt x="457" y="1844"/>
                  </a:cubicBezTo>
                  <a:cubicBezTo>
                    <a:pt x="474" y="1844"/>
                    <a:pt x="491" y="1838"/>
                    <a:pt x="503" y="1827"/>
                  </a:cubicBezTo>
                  <a:cubicBezTo>
                    <a:pt x="548" y="1804"/>
                    <a:pt x="571" y="1781"/>
                    <a:pt x="594" y="1758"/>
                  </a:cubicBezTo>
                  <a:lnTo>
                    <a:pt x="685" y="1690"/>
                  </a:lnTo>
                  <a:cubicBezTo>
                    <a:pt x="754" y="1644"/>
                    <a:pt x="822" y="1576"/>
                    <a:pt x="868" y="1530"/>
                  </a:cubicBezTo>
                  <a:cubicBezTo>
                    <a:pt x="1005" y="1416"/>
                    <a:pt x="1119" y="1325"/>
                    <a:pt x="1233" y="1210"/>
                  </a:cubicBezTo>
                  <a:cubicBezTo>
                    <a:pt x="1302" y="1165"/>
                    <a:pt x="1370" y="1119"/>
                    <a:pt x="1439" y="1074"/>
                  </a:cubicBezTo>
                  <a:cubicBezTo>
                    <a:pt x="1507" y="1028"/>
                    <a:pt x="1576" y="982"/>
                    <a:pt x="1644" y="937"/>
                  </a:cubicBezTo>
                  <a:cubicBezTo>
                    <a:pt x="1667" y="914"/>
                    <a:pt x="1690" y="891"/>
                    <a:pt x="1713" y="868"/>
                  </a:cubicBezTo>
                  <a:cubicBezTo>
                    <a:pt x="1735" y="845"/>
                    <a:pt x="1758" y="822"/>
                    <a:pt x="1781" y="822"/>
                  </a:cubicBezTo>
                  <a:cubicBezTo>
                    <a:pt x="1804" y="800"/>
                    <a:pt x="1804" y="754"/>
                    <a:pt x="1804" y="731"/>
                  </a:cubicBezTo>
                  <a:cubicBezTo>
                    <a:pt x="1781" y="708"/>
                    <a:pt x="1735" y="708"/>
                    <a:pt x="1713" y="708"/>
                  </a:cubicBezTo>
                  <a:cubicBezTo>
                    <a:pt x="1713" y="686"/>
                    <a:pt x="1690" y="663"/>
                    <a:pt x="1690" y="640"/>
                  </a:cubicBezTo>
                  <a:cubicBezTo>
                    <a:pt x="1644" y="571"/>
                    <a:pt x="1598" y="503"/>
                    <a:pt x="1576" y="412"/>
                  </a:cubicBezTo>
                  <a:cubicBezTo>
                    <a:pt x="1530" y="343"/>
                    <a:pt x="1507" y="252"/>
                    <a:pt x="1461" y="183"/>
                  </a:cubicBezTo>
                  <a:cubicBezTo>
                    <a:pt x="1439" y="161"/>
                    <a:pt x="1416" y="138"/>
                    <a:pt x="1416" y="115"/>
                  </a:cubicBezTo>
                  <a:cubicBezTo>
                    <a:pt x="1393" y="115"/>
                    <a:pt x="1393" y="92"/>
                    <a:pt x="1393" y="92"/>
                  </a:cubicBezTo>
                  <a:cubicBezTo>
                    <a:pt x="1370" y="69"/>
                    <a:pt x="1370" y="69"/>
                    <a:pt x="1347" y="46"/>
                  </a:cubicBezTo>
                  <a:cubicBezTo>
                    <a:pt x="1324" y="24"/>
                    <a:pt x="1302" y="1"/>
                    <a:pt x="1279" y="1"/>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17"/>
            <p:cNvSpPr/>
            <p:nvPr/>
          </p:nvSpPr>
          <p:spPr>
            <a:xfrm>
              <a:off x="6893975" y="1003800"/>
              <a:ext cx="37675" cy="29175"/>
            </a:xfrm>
            <a:custGeom>
              <a:avLst/>
              <a:gdLst/>
              <a:ahLst/>
              <a:cxnLst/>
              <a:rect l="l" t="t" r="r" b="b"/>
              <a:pathLst>
                <a:path w="1507" h="1167" extrusionOk="0">
                  <a:moveTo>
                    <a:pt x="1393" y="0"/>
                  </a:moveTo>
                  <a:cubicBezTo>
                    <a:pt x="1393" y="0"/>
                    <a:pt x="1370" y="0"/>
                    <a:pt x="1347" y="23"/>
                  </a:cubicBezTo>
                  <a:cubicBezTo>
                    <a:pt x="1324" y="23"/>
                    <a:pt x="1301" y="23"/>
                    <a:pt x="1279" y="46"/>
                  </a:cubicBezTo>
                  <a:cubicBezTo>
                    <a:pt x="1256" y="46"/>
                    <a:pt x="1233" y="69"/>
                    <a:pt x="1210" y="69"/>
                  </a:cubicBezTo>
                  <a:cubicBezTo>
                    <a:pt x="1164" y="114"/>
                    <a:pt x="1119" y="137"/>
                    <a:pt x="1050" y="183"/>
                  </a:cubicBezTo>
                  <a:cubicBezTo>
                    <a:pt x="982" y="228"/>
                    <a:pt x="913" y="274"/>
                    <a:pt x="845" y="343"/>
                  </a:cubicBezTo>
                  <a:cubicBezTo>
                    <a:pt x="799" y="365"/>
                    <a:pt x="754" y="388"/>
                    <a:pt x="731" y="411"/>
                  </a:cubicBezTo>
                  <a:cubicBezTo>
                    <a:pt x="685" y="434"/>
                    <a:pt x="639" y="479"/>
                    <a:pt x="594" y="502"/>
                  </a:cubicBezTo>
                  <a:cubicBezTo>
                    <a:pt x="548" y="525"/>
                    <a:pt x="503" y="571"/>
                    <a:pt x="457" y="594"/>
                  </a:cubicBezTo>
                  <a:cubicBezTo>
                    <a:pt x="366" y="662"/>
                    <a:pt x="274" y="731"/>
                    <a:pt x="206" y="799"/>
                  </a:cubicBezTo>
                  <a:cubicBezTo>
                    <a:pt x="160" y="822"/>
                    <a:pt x="137" y="845"/>
                    <a:pt x="115" y="868"/>
                  </a:cubicBezTo>
                  <a:cubicBezTo>
                    <a:pt x="92" y="890"/>
                    <a:pt x="69" y="913"/>
                    <a:pt x="46" y="936"/>
                  </a:cubicBezTo>
                  <a:cubicBezTo>
                    <a:pt x="0" y="982"/>
                    <a:pt x="0" y="1050"/>
                    <a:pt x="23" y="1096"/>
                  </a:cubicBezTo>
                  <a:cubicBezTo>
                    <a:pt x="46" y="1096"/>
                    <a:pt x="46" y="1119"/>
                    <a:pt x="69" y="1119"/>
                  </a:cubicBezTo>
                  <a:cubicBezTo>
                    <a:pt x="97" y="1147"/>
                    <a:pt x="134" y="1166"/>
                    <a:pt x="169" y="1166"/>
                  </a:cubicBezTo>
                  <a:cubicBezTo>
                    <a:pt x="190" y="1166"/>
                    <a:pt x="211" y="1159"/>
                    <a:pt x="229" y="1141"/>
                  </a:cubicBezTo>
                  <a:cubicBezTo>
                    <a:pt x="297" y="1119"/>
                    <a:pt x="343" y="1073"/>
                    <a:pt x="388" y="1027"/>
                  </a:cubicBezTo>
                  <a:cubicBezTo>
                    <a:pt x="434" y="982"/>
                    <a:pt x="480" y="959"/>
                    <a:pt x="503" y="913"/>
                  </a:cubicBezTo>
                  <a:cubicBezTo>
                    <a:pt x="594" y="845"/>
                    <a:pt x="685" y="776"/>
                    <a:pt x="776" y="708"/>
                  </a:cubicBezTo>
                  <a:cubicBezTo>
                    <a:pt x="868" y="616"/>
                    <a:pt x="982" y="548"/>
                    <a:pt x="1096" y="457"/>
                  </a:cubicBezTo>
                  <a:cubicBezTo>
                    <a:pt x="1164" y="411"/>
                    <a:pt x="1210" y="365"/>
                    <a:pt x="1279" y="343"/>
                  </a:cubicBezTo>
                  <a:cubicBezTo>
                    <a:pt x="1324" y="320"/>
                    <a:pt x="1347" y="297"/>
                    <a:pt x="1370" y="274"/>
                  </a:cubicBezTo>
                  <a:cubicBezTo>
                    <a:pt x="1393" y="274"/>
                    <a:pt x="1393" y="274"/>
                    <a:pt x="1416" y="251"/>
                  </a:cubicBezTo>
                  <a:cubicBezTo>
                    <a:pt x="1416" y="251"/>
                    <a:pt x="1438" y="251"/>
                    <a:pt x="1438" y="228"/>
                  </a:cubicBezTo>
                  <a:cubicBezTo>
                    <a:pt x="1484" y="206"/>
                    <a:pt x="1507" y="137"/>
                    <a:pt x="1507" y="91"/>
                  </a:cubicBezTo>
                  <a:cubicBezTo>
                    <a:pt x="1507" y="69"/>
                    <a:pt x="1507" y="46"/>
                    <a:pt x="1484" y="23"/>
                  </a:cubicBezTo>
                  <a:cubicBezTo>
                    <a:pt x="1484" y="23"/>
                    <a:pt x="1461" y="0"/>
                    <a:pt x="1438"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17"/>
            <p:cNvSpPr/>
            <p:nvPr/>
          </p:nvSpPr>
          <p:spPr>
            <a:xfrm>
              <a:off x="7174150" y="818325"/>
              <a:ext cx="81050" cy="38350"/>
            </a:xfrm>
            <a:custGeom>
              <a:avLst/>
              <a:gdLst/>
              <a:ahLst/>
              <a:cxnLst/>
              <a:rect l="l" t="t" r="r" b="b"/>
              <a:pathLst>
                <a:path w="3242" h="1534" extrusionOk="0">
                  <a:moveTo>
                    <a:pt x="2032" y="1"/>
                  </a:moveTo>
                  <a:cubicBezTo>
                    <a:pt x="1941" y="1"/>
                    <a:pt x="1849" y="24"/>
                    <a:pt x="1781" y="24"/>
                  </a:cubicBezTo>
                  <a:cubicBezTo>
                    <a:pt x="1667" y="47"/>
                    <a:pt x="1553" y="47"/>
                    <a:pt x="1439" y="92"/>
                  </a:cubicBezTo>
                  <a:cubicBezTo>
                    <a:pt x="1347" y="115"/>
                    <a:pt x="1256" y="138"/>
                    <a:pt x="1142" y="161"/>
                  </a:cubicBezTo>
                  <a:cubicBezTo>
                    <a:pt x="1051" y="206"/>
                    <a:pt x="936" y="252"/>
                    <a:pt x="845" y="298"/>
                  </a:cubicBezTo>
                  <a:cubicBezTo>
                    <a:pt x="754" y="343"/>
                    <a:pt x="640" y="389"/>
                    <a:pt x="548" y="457"/>
                  </a:cubicBezTo>
                  <a:cubicBezTo>
                    <a:pt x="457" y="503"/>
                    <a:pt x="389" y="549"/>
                    <a:pt x="297" y="594"/>
                  </a:cubicBezTo>
                  <a:cubicBezTo>
                    <a:pt x="252" y="640"/>
                    <a:pt x="206" y="663"/>
                    <a:pt x="160" y="686"/>
                  </a:cubicBezTo>
                  <a:cubicBezTo>
                    <a:pt x="138" y="709"/>
                    <a:pt x="115" y="731"/>
                    <a:pt x="92" y="754"/>
                  </a:cubicBezTo>
                  <a:cubicBezTo>
                    <a:pt x="69" y="754"/>
                    <a:pt x="46" y="800"/>
                    <a:pt x="46" y="823"/>
                  </a:cubicBezTo>
                  <a:cubicBezTo>
                    <a:pt x="23" y="845"/>
                    <a:pt x="1" y="868"/>
                    <a:pt x="1" y="914"/>
                  </a:cubicBezTo>
                  <a:cubicBezTo>
                    <a:pt x="1" y="960"/>
                    <a:pt x="23" y="1005"/>
                    <a:pt x="69" y="1051"/>
                  </a:cubicBezTo>
                  <a:cubicBezTo>
                    <a:pt x="92" y="1074"/>
                    <a:pt x="138" y="1097"/>
                    <a:pt x="183" y="1097"/>
                  </a:cubicBezTo>
                  <a:cubicBezTo>
                    <a:pt x="229" y="1119"/>
                    <a:pt x="275" y="1165"/>
                    <a:pt x="320" y="1188"/>
                  </a:cubicBezTo>
                  <a:cubicBezTo>
                    <a:pt x="343" y="1188"/>
                    <a:pt x="366" y="1211"/>
                    <a:pt x="389" y="1233"/>
                  </a:cubicBezTo>
                  <a:cubicBezTo>
                    <a:pt x="366" y="1233"/>
                    <a:pt x="366" y="1211"/>
                    <a:pt x="343" y="1211"/>
                  </a:cubicBezTo>
                  <a:lnTo>
                    <a:pt x="343" y="1211"/>
                  </a:lnTo>
                  <a:cubicBezTo>
                    <a:pt x="411" y="1256"/>
                    <a:pt x="480" y="1302"/>
                    <a:pt x="548" y="1370"/>
                  </a:cubicBezTo>
                  <a:cubicBezTo>
                    <a:pt x="571" y="1416"/>
                    <a:pt x="617" y="1462"/>
                    <a:pt x="663" y="1507"/>
                  </a:cubicBezTo>
                  <a:cubicBezTo>
                    <a:pt x="691" y="1527"/>
                    <a:pt x="724" y="1534"/>
                    <a:pt x="756" y="1534"/>
                  </a:cubicBezTo>
                  <a:cubicBezTo>
                    <a:pt x="800" y="1534"/>
                    <a:pt x="842" y="1521"/>
                    <a:pt x="868" y="1507"/>
                  </a:cubicBezTo>
                  <a:cubicBezTo>
                    <a:pt x="914" y="1485"/>
                    <a:pt x="936" y="1462"/>
                    <a:pt x="959" y="1439"/>
                  </a:cubicBezTo>
                  <a:cubicBezTo>
                    <a:pt x="982" y="1416"/>
                    <a:pt x="1028" y="1393"/>
                    <a:pt x="1051" y="1370"/>
                  </a:cubicBezTo>
                  <a:lnTo>
                    <a:pt x="1142" y="1279"/>
                  </a:lnTo>
                  <a:cubicBezTo>
                    <a:pt x="1210" y="1233"/>
                    <a:pt x="1279" y="1188"/>
                    <a:pt x="1347" y="1142"/>
                  </a:cubicBezTo>
                  <a:cubicBezTo>
                    <a:pt x="1416" y="1074"/>
                    <a:pt x="1507" y="1028"/>
                    <a:pt x="1598" y="960"/>
                  </a:cubicBezTo>
                  <a:cubicBezTo>
                    <a:pt x="1758" y="868"/>
                    <a:pt x="1941" y="777"/>
                    <a:pt x="2123" y="686"/>
                  </a:cubicBezTo>
                  <a:cubicBezTo>
                    <a:pt x="2260" y="640"/>
                    <a:pt x="2397" y="594"/>
                    <a:pt x="2534" y="549"/>
                  </a:cubicBezTo>
                  <a:lnTo>
                    <a:pt x="2785" y="549"/>
                  </a:lnTo>
                  <a:cubicBezTo>
                    <a:pt x="2854" y="572"/>
                    <a:pt x="2899" y="572"/>
                    <a:pt x="2968" y="594"/>
                  </a:cubicBezTo>
                  <a:cubicBezTo>
                    <a:pt x="2991" y="617"/>
                    <a:pt x="3014" y="617"/>
                    <a:pt x="3059" y="640"/>
                  </a:cubicBezTo>
                  <a:cubicBezTo>
                    <a:pt x="3074" y="640"/>
                    <a:pt x="3090" y="650"/>
                    <a:pt x="3105" y="650"/>
                  </a:cubicBezTo>
                  <a:cubicBezTo>
                    <a:pt x="3112" y="650"/>
                    <a:pt x="3120" y="648"/>
                    <a:pt x="3128" y="640"/>
                  </a:cubicBezTo>
                  <a:cubicBezTo>
                    <a:pt x="3173" y="640"/>
                    <a:pt x="3196" y="617"/>
                    <a:pt x="3196" y="594"/>
                  </a:cubicBezTo>
                  <a:cubicBezTo>
                    <a:pt x="3242" y="526"/>
                    <a:pt x="3219" y="457"/>
                    <a:pt x="3150" y="435"/>
                  </a:cubicBezTo>
                  <a:cubicBezTo>
                    <a:pt x="3105" y="412"/>
                    <a:pt x="3059" y="389"/>
                    <a:pt x="2991" y="366"/>
                  </a:cubicBezTo>
                  <a:cubicBezTo>
                    <a:pt x="2968" y="343"/>
                    <a:pt x="2922" y="343"/>
                    <a:pt x="2877" y="343"/>
                  </a:cubicBezTo>
                  <a:cubicBezTo>
                    <a:pt x="2877" y="275"/>
                    <a:pt x="2831" y="229"/>
                    <a:pt x="2785" y="229"/>
                  </a:cubicBezTo>
                  <a:cubicBezTo>
                    <a:pt x="2717" y="206"/>
                    <a:pt x="2648" y="206"/>
                    <a:pt x="2580" y="184"/>
                  </a:cubicBezTo>
                  <a:lnTo>
                    <a:pt x="2443" y="184"/>
                  </a:lnTo>
                  <a:cubicBezTo>
                    <a:pt x="2443" y="115"/>
                    <a:pt x="2374" y="47"/>
                    <a:pt x="2306" y="24"/>
                  </a:cubicBezTo>
                  <a:cubicBezTo>
                    <a:pt x="2260" y="24"/>
                    <a:pt x="2215" y="1"/>
                    <a:pt x="2169" y="1"/>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17"/>
            <p:cNvSpPr/>
            <p:nvPr/>
          </p:nvSpPr>
          <p:spPr>
            <a:xfrm>
              <a:off x="7208950" y="824050"/>
              <a:ext cx="29700" cy="8375"/>
            </a:xfrm>
            <a:custGeom>
              <a:avLst/>
              <a:gdLst/>
              <a:ahLst/>
              <a:cxnLst/>
              <a:rect l="l" t="t" r="r" b="b"/>
              <a:pathLst>
                <a:path w="1188" h="335" extrusionOk="0">
                  <a:moveTo>
                    <a:pt x="686" y="0"/>
                  </a:moveTo>
                  <a:cubicBezTo>
                    <a:pt x="617" y="0"/>
                    <a:pt x="549" y="23"/>
                    <a:pt x="503" y="46"/>
                  </a:cubicBezTo>
                  <a:cubicBezTo>
                    <a:pt x="389" y="69"/>
                    <a:pt x="298" y="91"/>
                    <a:pt x="206" y="137"/>
                  </a:cubicBezTo>
                  <a:cubicBezTo>
                    <a:pt x="161" y="160"/>
                    <a:pt x="92" y="206"/>
                    <a:pt x="47" y="228"/>
                  </a:cubicBezTo>
                  <a:cubicBezTo>
                    <a:pt x="1" y="251"/>
                    <a:pt x="1" y="274"/>
                    <a:pt x="24" y="297"/>
                  </a:cubicBezTo>
                  <a:cubicBezTo>
                    <a:pt x="24" y="324"/>
                    <a:pt x="39" y="335"/>
                    <a:pt x="57" y="335"/>
                  </a:cubicBezTo>
                  <a:cubicBezTo>
                    <a:pt x="69" y="335"/>
                    <a:pt x="83" y="329"/>
                    <a:pt x="92" y="320"/>
                  </a:cubicBezTo>
                  <a:cubicBezTo>
                    <a:pt x="161" y="297"/>
                    <a:pt x="206" y="274"/>
                    <a:pt x="275" y="251"/>
                  </a:cubicBezTo>
                  <a:lnTo>
                    <a:pt x="252" y="251"/>
                  </a:lnTo>
                  <a:cubicBezTo>
                    <a:pt x="321" y="228"/>
                    <a:pt x="389" y="206"/>
                    <a:pt x="457" y="183"/>
                  </a:cubicBezTo>
                  <a:cubicBezTo>
                    <a:pt x="549" y="160"/>
                    <a:pt x="617" y="137"/>
                    <a:pt x="686" y="114"/>
                  </a:cubicBezTo>
                  <a:lnTo>
                    <a:pt x="914" y="114"/>
                  </a:lnTo>
                  <a:cubicBezTo>
                    <a:pt x="937" y="114"/>
                    <a:pt x="960" y="114"/>
                    <a:pt x="982" y="137"/>
                  </a:cubicBezTo>
                  <a:cubicBezTo>
                    <a:pt x="1028" y="137"/>
                    <a:pt x="1051" y="137"/>
                    <a:pt x="1074" y="160"/>
                  </a:cubicBezTo>
                  <a:lnTo>
                    <a:pt x="1142" y="160"/>
                  </a:lnTo>
                  <a:cubicBezTo>
                    <a:pt x="1142" y="160"/>
                    <a:pt x="1165" y="160"/>
                    <a:pt x="1165" y="137"/>
                  </a:cubicBezTo>
                  <a:cubicBezTo>
                    <a:pt x="1188" y="114"/>
                    <a:pt x="1188" y="114"/>
                    <a:pt x="1165" y="91"/>
                  </a:cubicBezTo>
                  <a:cubicBezTo>
                    <a:pt x="1165" y="69"/>
                    <a:pt x="1165" y="69"/>
                    <a:pt x="1142" y="46"/>
                  </a:cubicBezTo>
                  <a:cubicBezTo>
                    <a:pt x="1097" y="46"/>
                    <a:pt x="1074" y="23"/>
                    <a:pt x="1028"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17"/>
            <p:cNvSpPr/>
            <p:nvPr/>
          </p:nvSpPr>
          <p:spPr>
            <a:xfrm>
              <a:off x="7206675" y="840025"/>
              <a:ext cx="40550" cy="22650"/>
            </a:xfrm>
            <a:custGeom>
              <a:avLst/>
              <a:gdLst/>
              <a:ahLst/>
              <a:cxnLst/>
              <a:rect l="l" t="t" r="r" b="b"/>
              <a:pathLst>
                <a:path w="1622" h="906" extrusionOk="0">
                  <a:moveTo>
                    <a:pt x="1553" y="0"/>
                  </a:moveTo>
                  <a:cubicBezTo>
                    <a:pt x="1439" y="23"/>
                    <a:pt x="1302" y="69"/>
                    <a:pt x="1165" y="114"/>
                  </a:cubicBezTo>
                  <a:cubicBezTo>
                    <a:pt x="1028" y="160"/>
                    <a:pt x="891" y="206"/>
                    <a:pt x="754" y="274"/>
                  </a:cubicBezTo>
                  <a:cubicBezTo>
                    <a:pt x="617" y="343"/>
                    <a:pt x="503" y="411"/>
                    <a:pt x="366" y="480"/>
                  </a:cubicBezTo>
                  <a:cubicBezTo>
                    <a:pt x="320" y="502"/>
                    <a:pt x="252" y="548"/>
                    <a:pt x="206" y="571"/>
                  </a:cubicBezTo>
                  <a:cubicBezTo>
                    <a:pt x="160" y="594"/>
                    <a:pt x="138" y="617"/>
                    <a:pt x="115" y="639"/>
                  </a:cubicBezTo>
                  <a:cubicBezTo>
                    <a:pt x="92" y="639"/>
                    <a:pt x="69" y="662"/>
                    <a:pt x="69" y="685"/>
                  </a:cubicBezTo>
                  <a:cubicBezTo>
                    <a:pt x="46" y="685"/>
                    <a:pt x="23" y="731"/>
                    <a:pt x="1" y="754"/>
                  </a:cubicBezTo>
                  <a:cubicBezTo>
                    <a:pt x="1" y="754"/>
                    <a:pt x="1" y="776"/>
                    <a:pt x="1" y="799"/>
                  </a:cubicBezTo>
                  <a:cubicBezTo>
                    <a:pt x="1" y="822"/>
                    <a:pt x="1" y="868"/>
                    <a:pt x="23" y="890"/>
                  </a:cubicBezTo>
                  <a:cubicBezTo>
                    <a:pt x="42" y="900"/>
                    <a:pt x="65" y="905"/>
                    <a:pt x="89" y="905"/>
                  </a:cubicBezTo>
                  <a:cubicBezTo>
                    <a:pt x="122" y="905"/>
                    <a:pt x="157" y="894"/>
                    <a:pt x="183" y="868"/>
                  </a:cubicBezTo>
                  <a:cubicBezTo>
                    <a:pt x="206" y="845"/>
                    <a:pt x="252" y="822"/>
                    <a:pt x="275" y="799"/>
                  </a:cubicBezTo>
                  <a:cubicBezTo>
                    <a:pt x="297" y="776"/>
                    <a:pt x="320" y="754"/>
                    <a:pt x="343" y="731"/>
                  </a:cubicBezTo>
                  <a:cubicBezTo>
                    <a:pt x="457" y="639"/>
                    <a:pt x="594" y="571"/>
                    <a:pt x="731" y="480"/>
                  </a:cubicBezTo>
                  <a:cubicBezTo>
                    <a:pt x="800" y="434"/>
                    <a:pt x="868" y="388"/>
                    <a:pt x="936" y="343"/>
                  </a:cubicBezTo>
                  <a:cubicBezTo>
                    <a:pt x="1005" y="320"/>
                    <a:pt x="1073" y="274"/>
                    <a:pt x="1142" y="251"/>
                  </a:cubicBezTo>
                  <a:cubicBezTo>
                    <a:pt x="1188" y="229"/>
                    <a:pt x="1210" y="229"/>
                    <a:pt x="1233" y="206"/>
                  </a:cubicBezTo>
                  <a:cubicBezTo>
                    <a:pt x="1302" y="183"/>
                    <a:pt x="1347" y="160"/>
                    <a:pt x="1416" y="137"/>
                  </a:cubicBezTo>
                  <a:cubicBezTo>
                    <a:pt x="1461" y="114"/>
                    <a:pt x="1530" y="114"/>
                    <a:pt x="1576" y="92"/>
                  </a:cubicBezTo>
                  <a:cubicBezTo>
                    <a:pt x="1621" y="92"/>
                    <a:pt x="1621" y="46"/>
                    <a:pt x="1621" y="23"/>
                  </a:cubicBezTo>
                  <a:cubicBezTo>
                    <a:pt x="1621" y="0"/>
                    <a:pt x="1598" y="0"/>
                    <a:pt x="1576"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17"/>
            <p:cNvSpPr/>
            <p:nvPr/>
          </p:nvSpPr>
          <p:spPr>
            <a:xfrm>
              <a:off x="6840900" y="1036300"/>
              <a:ext cx="42250" cy="41725"/>
            </a:xfrm>
            <a:custGeom>
              <a:avLst/>
              <a:gdLst/>
              <a:ahLst/>
              <a:cxnLst/>
              <a:rect l="l" t="t" r="r" b="b"/>
              <a:pathLst>
                <a:path w="1690" h="1669" extrusionOk="0">
                  <a:moveTo>
                    <a:pt x="840" y="0"/>
                  </a:moveTo>
                  <a:cubicBezTo>
                    <a:pt x="827" y="0"/>
                    <a:pt x="813" y="1"/>
                    <a:pt x="800" y="1"/>
                  </a:cubicBezTo>
                  <a:cubicBezTo>
                    <a:pt x="343" y="24"/>
                    <a:pt x="1" y="412"/>
                    <a:pt x="23" y="869"/>
                  </a:cubicBezTo>
                  <a:cubicBezTo>
                    <a:pt x="46" y="1311"/>
                    <a:pt x="412" y="1668"/>
                    <a:pt x="850" y="1668"/>
                  </a:cubicBezTo>
                  <a:cubicBezTo>
                    <a:pt x="864" y="1668"/>
                    <a:pt x="877" y="1668"/>
                    <a:pt x="891" y="1667"/>
                  </a:cubicBezTo>
                  <a:cubicBezTo>
                    <a:pt x="1347" y="1645"/>
                    <a:pt x="1690" y="1257"/>
                    <a:pt x="1667" y="800"/>
                  </a:cubicBezTo>
                  <a:cubicBezTo>
                    <a:pt x="1645" y="357"/>
                    <a:pt x="1279" y="0"/>
                    <a:pt x="840" y="0"/>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17"/>
            <p:cNvSpPr/>
            <p:nvPr/>
          </p:nvSpPr>
          <p:spPr>
            <a:xfrm>
              <a:off x="6834625" y="1100200"/>
              <a:ext cx="42825" cy="41725"/>
            </a:xfrm>
            <a:custGeom>
              <a:avLst/>
              <a:gdLst/>
              <a:ahLst/>
              <a:cxnLst/>
              <a:rect l="l" t="t" r="r" b="b"/>
              <a:pathLst>
                <a:path w="1713" h="1669" extrusionOk="0">
                  <a:moveTo>
                    <a:pt x="863" y="1"/>
                  </a:moveTo>
                  <a:cubicBezTo>
                    <a:pt x="849" y="1"/>
                    <a:pt x="836" y="1"/>
                    <a:pt x="822" y="2"/>
                  </a:cubicBezTo>
                  <a:cubicBezTo>
                    <a:pt x="366" y="24"/>
                    <a:pt x="1" y="412"/>
                    <a:pt x="23" y="869"/>
                  </a:cubicBezTo>
                  <a:cubicBezTo>
                    <a:pt x="46" y="1312"/>
                    <a:pt x="411" y="1669"/>
                    <a:pt x="850" y="1669"/>
                  </a:cubicBezTo>
                  <a:cubicBezTo>
                    <a:pt x="864" y="1669"/>
                    <a:pt x="877" y="1669"/>
                    <a:pt x="891" y="1668"/>
                  </a:cubicBezTo>
                  <a:cubicBezTo>
                    <a:pt x="1347" y="1645"/>
                    <a:pt x="1712" y="1257"/>
                    <a:pt x="1690" y="800"/>
                  </a:cubicBezTo>
                  <a:cubicBezTo>
                    <a:pt x="1667" y="358"/>
                    <a:pt x="1302" y="1"/>
                    <a:pt x="863"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17"/>
            <p:cNvSpPr/>
            <p:nvPr/>
          </p:nvSpPr>
          <p:spPr>
            <a:xfrm>
              <a:off x="6903675" y="1109325"/>
              <a:ext cx="42250" cy="41750"/>
            </a:xfrm>
            <a:custGeom>
              <a:avLst/>
              <a:gdLst/>
              <a:ahLst/>
              <a:cxnLst/>
              <a:rect l="l" t="t" r="r" b="b"/>
              <a:pathLst>
                <a:path w="1690" h="1670" extrusionOk="0">
                  <a:moveTo>
                    <a:pt x="840" y="1"/>
                  </a:moveTo>
                  <a:cubicBezTo>
                    <a:pt x="826" y="1"/>
                    <a:pt x="813" y="1"/>
                    <a:pt x="799" y="2"/>
                  </a:cubicBezTo>
                  <a:cubicBezTo>
                    <a:pt x="343" y="25"/>
                    <a:pt x="0" y="413"/>
                    <a:pt x="23" y="869"/>
                  </a:cubicBezTo>
                  <a:cubicBezTo>
                    <a:pt x="45" y="1312"/>
                    <a:pt x="411" y="1669"/>
                    <a:pt x="850" y="1669"/>
                  </a:cubicBezTo>
                  <a:cubicBezTo>
                    <a:pt x="863" y="1669"/>
                    <a:pt x="877" y="1669"/>
                    <a:pt x="891" y="1668"/>
                  </a:cubicBezTo>
                  <a:cubicBezTo>
                    <a:pt x="1347" y="1645"/>
                    <a:pt x="1689" y="1257"/>
                    <a:pt x="1667" y="801"/>
                  </a:cubicBezTo>
                  <a:cubicBezTo>
                    <a:pt x="1645" y="358"/>
                    <a:pt x="1279" y="1"/>
                    <a:pt x="840"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17"/>
            <p:cNvSpPr/>
            <p:nvPr/>
          </p:nvSpPr>
          <p:spPr>
            <a:xfrm>
              <a:off x="6923075" y="1173850"/>
              <a:ext cx="41675" cy="41100"/>
            </a:xfrm>
            <a:custGeom>
              <a:avLst/>
              <a:gdLst/>
              <a:ahLst/>
              <a:cxnLst/>
              <a:rect l="l" t="t" r="r" b="b"/>
              <a:pathLst>
                <a:path w="1667" h="1644" extrusionOk="0">
                  <a:moveTo>
                    <a:pt x="799" y="0"/>
                  </a:moveTo>
                  <a:cubicBezTo>
                    <a:pt x="343" y="23"/>
                    <a:pt x="0" y="411"/>
                    <a:pt x="23" y="867"/>
                  </a:cubicBezTo>
                  <a:cubicBezTo>
                    <a:pt x="23" y="1255"/>
                    <a:pt x="320" y="1575"/>
                    <a:pt x="708" y="1643"/>
                  </a:cubicBezTo>
                  <a:cubicBezTo>
                    <a:pt x="982" y="1415"/>
                    <a:pt x="1302" y="1210"/>
                    <a:pt x="1621" y="1027"/>
                  </a:cubicBezTo>
                  <a:lnTo>
                    <a:pt x="1644" y="1027"/>
                  </a:lnTo>
                  <a:cubicBezTo>
                    <a:pt x="1667" y="959"/>
                    <a:pt x="1667" y="867"/>
                    <a:pt x="1667" y="776"/>
                  </a:cubicBezTo>
                  <a:cubicBezTo>
                    <a:pt x="1644" y="342"/>
                    <a:pt x="1279" y="0"/>
                    <a:pt x="845" y="0"/>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17"/>
            <p:cNvSpPr/>
            <p:nvPr/>
          </p:nvSpPr>
          <p:spPr>
            <a:xfrm>
              <a:off x="6852875" y="1174950"/>
              <a:ext cx="42250" cy="41175"/>
            </a:xfrm>
            <a:custGeom>
              <a:avLst/>
              <a:gdLst/>
              <a:ahLst/>
              <a:cxnLst/>
              <a:rect l="l" t="t" r="r" b="b"/>
              <a:pathLst>
                <a:path w="1690" h="1647" extrusionOk="0">
                  <a:moveTo>
                    <a:pt x="845" y="1"/>
                  </a:moveTo>
                  <a:cubicBezTo>
                    <a:pt x="830" y="1"/>
                    <a:pt x="815" y="1"/>
                    <a:pt x="800" y="2"/>
                  </a:cubicBezTo>
                  <a:cubicBezTo>
                    <a:pt x="343" y="25"/>
                    <a:pt x="1" y="413"/>
                    <a:pt x="24" y="869"/>
                  </a:cubicBezTo>
                  <a:cubicBezTo>
                    <a:pt x="46" y="1311"/>
                    <a:pt x="410" y="1646"/>
                    <a:pt x="848" y="1646"/>
                  </a:cubicBezTo>
                  <a:cubicBezTo>
                    <a:pt x="862" y="1646"/>
                    <a:pt x="877" y="1646"/>
                    <a:pt x="891" y="1645"/>
                  </a:cubicBezTo>
                  <a:cubicBezTo>
                    <a:pt x="1348" y="1645"/>
                    <a:pt x="1690" y="1234"/>
                    <a:pt x="1667" y="778"/>
                  </a:cubicBezTo>
                  <a:cubicBezTo>
                    <a:pt x="1667" y="336"/>
                    <a:pt x="1303" y="1"/>
                    <a:pt x="845"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17"/>
            <p:cNvSpPr/>
            <p:nvPr/>
          </p:nvSpPr>
          <p:spPr>
            <a:xfrm>
              <a:off x="6755875" y="1106475"/>
              <a:ext cx="42825" cy="41175"/>
            </a:xfrm>
            <a:custGeom>
              <a:avLst/>
              <a:gdLst/>
              <a:ahLst/>
              <a:cxnLst/>
              <a:rect l="l" t="t" r="r" b="b"/>
              <a:pathLst>
                <a:path w="1713" h="1647" extrusionOk="0">
                  <a:moveTo>
                    <a:pt x="865" y="1"/>
                  </a:moveTo>
                  <a:cubicBezTo>
                    <a:pt x="851" y="1"/>
                    <a:pt x="837" y="1"/>
                    <a:pt x="822" y="2"/>
                  </a:cubicBezTo>
                  <a:cubicBezTo>
                    <a:pt x="366" y="25"/>
                    <a:pt x="1" y="413"/>
                    <a:pt x="23" y="869"/>
                  </a:cubicBezTo>
                  <a:cubicBezTo>
                    <a:pt x="46" y="1311"/>
                    <a:pt x="410" y="1646"/>
                    <a:pt x="848" y="1646"/>
                  </a:cubicBezTo>
                  <a:cubicBezTo>
                    <a:pt x="862" y="1646"/>
                    <a:pt x="876" y="1646"/>
                    <a:pt x="891" y="1645"/>
                  </a:cubicBezTo>
                  <a:cubicBezTo>
                    <a:pt x="1347" y="1622"/>
                    <a:pt x="1713" y="1234"/>
                    <a:pt x="1690" y="778"/>
                  </a:cubicBezTo>
                  <a:cubicBezTo>
                    <a:pt x="1668" y="336"/>
                    <a:pt x="1303" y="1"/>
                    <a:pt x="865"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17"/>
            <p:cNvSpPr/>
            <p:nvPr/>
          </p:nvSpPr>
          <p:spPr>
            <a:xfrm>
              <a:off x="6767850" y="1170950"/>
              <a:ext cx="42825" cy="41750"/>
            </a:xfrm>
            <a:custGeom>
              <a:avLst/>
              <a:gdLst/>
              <a:ahLst/>
              <a:cxnLst/>
              <a:rect l="l" t="t" r="r" b="b"/>
              <a:pathLst>
                <a:path w="1713" h="1670" extrusionOk="0">
                  <a:moveTo>
                    <a:pt x="863" y="1"/>
                  </a:moveTo>
                  <a:cubicBezTo>
                    <a:pt x="850" y="1"/>
                    <a:pt x="836" y="1"/>
                    <a:pt x="823" y="2"/>
                  </a:cubicBezTo>
                  <a:cubicBezTo>
                    <a:pt x="366" y="25"/>
                    <a:pt x="1" y="413"/>
                    <a:pt x="24" y="869"/>
                  </a:cubicBezTo>
                  <a:cubicBezTo>
                    <a:pt x="46" y="1312"/>
                    <a:pt x="412" y="1669"/>
                    <a:pt x="851" y="1669"/>
                  </a:cubicBezTo>
                  <a:cubicBezTo>
                    <a:pt x="864" y="1669"/>
                    <a:pt x="878" y="1669"/>
                    <a:pt x="891" y="1668"/>
                  </a:cubicBezTo>
                  <a:cubicBezTo>
                    <a:pt x="1348" y="1645"/>
                    <a:pt x="1713" y="1257"/>
                    <a:pt x="1690" y="801"/>
                  </a:cubicBezTo>
                  <a:cubicBezTo>
                    <a:pt x="1668" y="358"/>
                    <a:pt x="1302" y="1"/>
                    <a:pt x="863"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17"/>
            <p:cNvSpPr/>
            <p:nvPr/>
          </p:nvSpPr>
          <p:spPr>
            <a:xfrm>
              <a:off x="6806675" y="1246875"/>
              <a:ext cx="42250" cy="38825"/>
            </a:xfrm>
            <a:custGeom>
              <a:avLst/>
              <a:gdLst/>
              <a:ahLst/>
              <a:cxnLst/>
              <a:rect l="l" t="t" r="r" b="b"/>
              <a:pathLst>
                <a:path w="1690" h="1553" extrusionOk="0">
                  <a:moveTo>
                    <a:pt x="845" y="1"/>
                  </a:moveTo>
                  <a:cubicBezTo>
                    <a:pt x="845" y="1"/>
                    <a:pt x="822" y="24"/>
                    <a:pt x="822" y="24"/>
                  </a:cubicBezTo>
                  <a:cubicBezTo>
                    <a:pt x="365" y="24"/>
                    <a:pt x="0" y="412"/>
                    <a:pt x="23" y="868"/>
                  </a:cubicBezTo>
                  <a:cubicBezTo>
                    <a:pt x="46" y="1165"/>
                    <a:pt x="206" y="1439"/>
                    <a:pt x="434" y="1553"/>
                  </a:cubicBezTo>
                  <a:cubicBezTo>
                    <a:pt x="594" y="1484"/>
                    <a:pt x="731" y="1393"/>
                    <a:pt x="890" y="1325"/>
                  </a:cubicBezTo>
                  <a:cubicBezTo>
                    <a:pt x="1141" y="1188"/>
                    <a:pt x="1415" y="1051"/>
                    <a:pt x="1666" y="914"/>
                  </a:cubicBezTo>
                  <a:cubicBezTo>
                    <a:pt x="1689" y="868"/>
                    <a:pt x="1689" y="845"/>
                    <a:pt x="1689" y="800"/>
                  </a:cubicBezTo>
                  <a:cubicBezTo>
                    <a:pt x="1666" y="366"/>
                    <a:pt x="1301" y="1"/>
                    <a:pt x="845"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17"/>
            <p:cNvSpPr/>
            <p:nvPr/>
          </p:nvSpPr>
          <p:spPr>
            <a:xfrm>
              <a:off x="6730775" y="1249125"/>
              <a:ext cx="42250" cy="41175"/>
            </a:xfrm>
            <a:custGeom>
              <a:avLst/>
              <a:gdLst/>
              <a:ahLst/>
              <a:cxnLst/>
              <a:rect l="l" t="t" r="r" b="b"/>
              <a:pathLst>
                <a:path w="1690" h="1647" extrusionOk="0">
                  <a:moveTo>
                    <a:pt x="842" y="1"/>
                  </a:moveTo>
                  <a:cubicBezTo>
                    <a:pt x="828" y="1"/>
                    <a:pt x="814" y="1"/>
                    <a:pt x="799" y="2"/>
                  </a:cubicBezTo>
                  <a:cubicBezTo>
                    <a:pt x="343" y="25"/>
                    <a:pt x="0" y="413"/>
                    <a:pt x="23" y="869"/>
                  </a:cubicBezTo>
                  <a:cubicBezTo>
                    <a:pt x="45" y="1311"/>
                    <a:pt x="410" y="1647"/>
                    <a:pt x="847" y="1647"/>
                  </a:cubicBezTo>
                  <a:cubicBezTo>
                    <a:pt x="862" y="1647"/>
                    <a:pt x="876" y="1646"/>
                    <a:pt x="891" y="1645"/>
                  </a:cubicBezTo>
                  <a:cubicBezTo>
                    <a:pt x="1347" y="1623"/>
                    <a:pt x="1689" y="1235"/>
                    <a:pt x="1667" y="778"/>
                  </a:cubicBezTo>
                  <a:cubicBezTo>
                    <a:pt x="1644" y="336"/>
                    <a:pt x="1280" y="1"/>
                    <a:pt x="842"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17"/>
            <p:cNvSpPr/>
            <p:nvPr/>
          </p:nvSpPr>
          <p:spPr>
            <a:xfrm>
              <a:off x="6650300" y="1236600"/>
              <a:ext cx="41700" cy="41700"/>
            </a:xfrm>
            <a:custGeom>
              <a:avLst/>
              <a:gdLst/>
              <a:ahLst/>
              <a:cxnLst/>
              <a:rect l="l" t="t" r="r" b="b"/>
              <a:pathLst>
                <a:path w="1668" h="1668" extrusionOk="0">
                  <a:moveTo>
                    <a:pt x="777" y="1"/>
                  </a:moveTo>
                  <a:cubicBezTo>
                    <a:pt x="709" y="1"/>
                    <a:pt x="640" y="24"/>
                    <a:pt x="572" y="47"/>
                  </a:cubicBezTo>
                  <a:cubicBezTo>
                    <a:pt x="572" y="47"/>
                    <a:pt x="572" y="69"/>
                    <a:pt x="572" y="69"/>
                  </a:cubicBezTo>
                  <a:cubicBezTo>
                    <a:pt x="480" y="229"/>
                    <a:pt x="389" y="366"/>
                    <a:pt x="275" y="526"/>
                  </a:cubicBezTo>
                  <a:cubicBezTo>
                    <a:pt x="229" y="594"/>
                    <a:pt x="161" y="663"/>
                    <a:pt x="115" y="731"/>
                  </a:cubicBezTo>
                  <a:lnTo>
                    <a:pt x="69" y="777"/>
                  </a:lnTo>
                  <a:cubicBezTo>
                    <a:pt x="47" y="823"/>
                    <a:pt x="24" y="845"/>
                    <a:pt x="1" y="891"/>
                  </a:cubicBezTo>
                  <a:cubicBezTo>
                    <a:pt x="24" y="1348"/>
                    <a:pt x="412" y="1667"/>
                    <a:pt x="868" y="1667"/>
                  </a:cubicBezTo>
                  <a:cubicBezTo>
                    <a:pt x="1325" y="1644"/>
                    <a:pt x="1667" y="1256"/>
                    <a:pt x="1644" y="800"/>
                  </a:cubicBezTo>
                  <a:cubicBezTo>
                    <a:pt x="1622" y="343"/>
                    <a:pt x="1256" y="1"/>
                    <a:pt x="823"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17"/>
            <p:cNvSpPr/>
            <p:nvPr/>
          </p:nvSpPr>
          <p:spPr>
            <a:xfrm>
              <a:off x="6709075" y="1167550"/>
              <a:ext cx="3450" cy="4025"/>
            </a:xfrm>
            <a:custGeom>
              <a:avLst/>
              <a:gdLst/>
              <a:ahLst/>
              <a:cxnLst/>
              <a:rect l="l" t="t" r="r" b="b"/>
              <a:pathLst>
                <a:path w="138" h="161" extrusionOk="0">
                  <a:moveTo>
                    <a:pt x="1" y="161"/>
                  </a:moveTo>
                  <a:cubicBezTo>
                    <a:pt x="47" y="115"/>
                    <a:pt x="92" y="69"/>
                    <a:pt x="138" y="1"/>
                  </a:cubicBezTo>
                  <a:cubicBezTo>
                    <a:pt x="138" y="1"/>
                    <a:pt x="138" y="1"/>
                    <a:pt x="138" y="1"/>
                  </a:cubicBezTo>
                  <a:cubicBezTo>
                    <a:pt x="92" y="69"/>
                    <a:pt x="47" y="115"/>
                    <a:pt x="1" y="16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17"/>
            <p:cNvSpPr/>
            <p:nvPr/>
          </p:nvSpPr>
          <p:spPr>
            <a:xfrm>
              <a:off x="6693100" y="1168700"/>
              <a:ext cx="38275" cy="40550"/>
            </a:xfrm>
            <a:custGeom>
              <a:avLst/>
              <a:gdLst/>
              <a:ahLst/>
              <a:cxnLst/>
              <a:rect l="l" t="t" r="r" b="b"/>
              <a:pathLst>
                <a:path w="1531" h="1622" extrusionOk="0">
                  <a:moveTo>
                    <a:pt x="960" y="1"/>
                  </a:moveTo>
                  <a:cubicBezTo>
                    <a:pt x="891" y="92"/>
                    <a:pt x="823" y="160"/>
                    <a:pt x="754" y="252"/>
                  </a:cubicBezTo>
                  <a:cubicBezTo>
                    <a:pt x="526" y="594"/>
                    <a:pt x="275" y="936"/>
                    <a:pt x="1" y="1256"/>
                  </a:cubicBezTo>
                  <a:cubicBezTo>
                    <a:pt x="161" y="1484"/>
                    <a:pt x="435" y="1621"/>
                    <a:pt x="731" y="1621"/>
                  </a:cubicBezTo>
                  <a:cubicBezTo>
                    <a:pt x="1188" y="1598"/>
                    <a:pt x="1530" y="1210"/>
                    <a:pt x="1507" y="754"/>
                  </a:cubicBezTo>
                  <a:cubicBezTo>
                    <a:pt x="1507" y="411"/>
                    <a:pt x="1256" y="115"/>
                    <a:pt x="960"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17"/>
            <p:cNvSpPr/>
            <p:nvPr/>
          </p:nvSpPr>
          <p:spPr>
            <a:xfrm>
              <a:off x="6677125" y="1306800"/>
              <a:ext cx="36550" cy="31975"/>
            </a:xfrm>
            <a:custGeom>
              <a:avLst/>
              <a:gdLst/>
              <a:ahLst/>
              <a:cxnLst/>
              <a:rect l="l" t="t" r="r" b="b"/>
              <a:pathLst>
                <a:path w="1462" h="1279" extrusionOk="0">
                  <a:moveTo>
                    <a:pt x="594" y="0"/>
                  </a:moveTo>
                  <a:cubicBezTo>
                    <a:pt x="366" y="23"/>
                    <a:pt x="161" y="114"/>
                    <a:pt x="1" y="274"/>
                  </a:cubicBezTo>
                  <a:cubicBezTo>
                    <a:pt x="24" y="297"/>
                    <a:pt x="46" y="320"/>
                    <a:pt x="46" y="343"/>
                  </a:cubicBezTo>
                  <a:cubicBezTo>
                    <a:pt x="115" y="388"/>
                    <a:pt x="161" y="457"/>
                    <a:pt x="229" y="525"/>
                  </a:cubicBezTo>
                  <a:cubicBezTo>
                    <a:pt x="320" y="617"/>
                    <a:pt x="412" y="731"/>
                    <a:pt x="503" y="845"/>
                  </a:cubicBezTo>
                  <a:cubicBezTo>
                    <a:pt x="594" y="936"/>
                    <a:pt x="686" y="1050"/>
                    <a:pt x="777" y="1164"/>
                  </a:cubicBezTo>
                  <a:cubicBezTo>
                    <a:pt x="822" y="1187"/>
                    <a:pt x="845" y="1233"/>
                    <a:pt x="891" y="1279"/>
                  </a:cubicBezTo>
                  <a:lnTo>
                    <a:pt x="914" y="1279"/>
                  </a:lnTo>
                  <a:cubicBezTo>
                    <a:pt x="937" y="1256"/>
                    <a:pt x="959" y="1256"/>
                    <a:pt x="982" y="1256"/>
                  </a:cubicBezTo>
                  <a:cubicBezTo>
                    <a:pt x="982" y="1233"/>
                    <a:pt x="1005" y="1233"/>
                    <a:pt x="1005" y="1233"/>
                  </a:cubicBezTo>
                  <a:cubicBezTo>
                    <a:pt x="1005" y="1210"/>
                    <a:pt x="1028" y="1210"/>
                    <a:pt x="1028" y="1210"/>
                  </a:cubicBezTo>
                  <a:cubicBezTo>
                    <a:pt x="1051" y="1210"/>
                    <a:pt x="1074" y="1187"/>
                    <a:pt x="1096" y="1187"/>
                  </a:cubicBezTo>
                  <a:cubicBezTo>
                    <a:pt x="1119" y="1187"/>
                    <a:pt x="1142" y="1187"/>
                    <a:pt x="1142" y="1164"/>
                  </a:cubicBezTo>
                  <a:cubicBezTo>
                    <a:pt x="1188" y="1142"/>
                    <a:pt x="1233" y="1142"/>
                    <a:pt x="1279" y="1119"/>
                  </a:cubicBezTo>
                  <a:lnTo>
                    <a:pt x="1302" y="1119"/>
                  </a:lnTo>
                  <a:cubicBezTo>
                    <a:pt x="1347" y="1096"/>
                    <a:pt x="1393" y="1073"/>
                    <a:pt x="1439" y="1050"/>
                  </a:cubicBezTo>
                  <a:cubicBezTo>
                    <a:pt x="1462" y="982"/>
                    <a:pt x="1462" y="891"/>
                    <a:pt x="1462" y="799"/>
                  </a:cubicBezTo>
                  <a:cubicBezTo>
                    <a:pt x="1439" y="343"/>
                    <a:pt x="1074" y="0"/>
                    <a:pt x="640" y="0"/>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17"/>
            <p:cNvSpPr/>
            <p:nvPr/>
          </p:nvSpPr>
          <p:spPr>
            <a:xfrm>
              <a:off x="6642325" y="1268000"/>
              <a:ext cx="58225" cy="69625"/>
            </a:xfrm>
            <a:custGeom>
              <a:avLst/>
              <a:gdLst/>
              <a:ahLst/>
              <a:cxnLst/>
              <a:rect l="l" t="t" r="r" b="b"/>
              <a:pathLst>
                <a:path w="2329" h="2785" extrusionOk="0">
                  <a:moveTo>
                    <a:pt x="46" y="0"/>
                  </a:moveTo>
                  <a:cubicBezTo>
                    <a:pt x="0" y="46"/>
                    <a:pt x="0" y="92"/>
                    <a:pt x="23" y="137"/>
                  </a:cubicBezTo>
                  <a:cubicBezTo>
                    <a:pt x="115" y="274"/>
                    <a:pt x="206" y="388"/>
                    <a:pt x="297" y="525"/>
                  </a:cubicBezTo>
                  <a:cubicBezTo>
                    <a:pt x="320" y="525"/>
                    <a:pt x="320" y="548"/>
                    <a:pt x="343" y="548"/>
                  </a:cubicBezTo>
                  <a:cubicBezTo>
                    <a:pt x="343" y="571"/>
                    <a:pt x="343" y="571"/>
                    <a:pt x="343" y="571"/>
                  </a:cubicBezTo>
                  <a:lnTo>
                    <a:pt x="366" y="594"/>
                  </a:lnTo>
                  <a:lnTo>
                    <a:pt x="388" y="617"/>
                  </a:lnTo>
                  <a:cubicBezTo>
                    <a:pt x="411" y="662"/>
                    <a:pt x="434" y="685"/>
                    <a:pt x="457" y="731"/>
                  </a:cubicBezTo>
                  <a:cubicBezTo>
                    <a:pt x="480" y="753"/>
                    <a:pt x="503" y="776"/>
                    <a:pt x="503" y="776"/>
                  </a:cubicBezTo>
                  <a:cubicBezTo>
                    <a:pt x="503" y="799"/>
                    <a:pt x="525" y="799"/>
                    <a:pt x="525" y="799"/>
                  </a:cubicBezTo>
                  <a:cubicBezTo>
                    <a:pt x="525" y="822"/>
                    <a:pt x="548" y="822"/>
                    <a:pt x="548" y="822"/>
                  </a:cubicBezTo>
                  <a:cubicBezTo>
                    <a:pt x="594" y="890"/>
                    <a:pt x="640" y="959"/>
                    <a:pt x="685" y="1027"/>
                  </a:cubicBezTo>
                  <a:lnTo>
                    <a:pt x="708" y="1027"/>
                  </a:lnTo>
                  <a:cubicBezTo>
                    <a:pt x="731" y="1050"/>
                    <a:pt x="754" y="1096"/>
                    <a:pt x="776" y="1119"/>
                  </a:cubicBezTo>
                  <a:cubicBezTo>
                    <a:pt x="799" y="1142"/>
                    <a:pt x="822" y="1187"/>
                    <a:pt x="845" y="1210"/>
                  </a:cubicBezTo>
                  <a:cubicBezTo>
                    <a:pt x="845" y="1233"/>
                    <a:pt x="845" y="1233"/>
                    <a:pt x="845" y="1233"/>
                  </a:cubicBezTo>
                  <a:cubicBezTo>
                    <a:pt x="868" y="1256"/>
                    <a:pt x="891" y="1278"/>
                    <a:pt x="913" y="1301"/>
                  </a:cubicBezTo>
                  <a:cubicBezTo>
                    <a:pt x="913" y="1301"/>
                    <a:pt x="913" y="1301"/>
                    <a:pt x="936" y="1324"/>
                  </a:cubicBezTo>
                  <a:cubicBezTo>
                    <a:pt x="1050" y="1461"/>
                    <a:pt x="1142" y="1598"/>
                    <a:pt x="1256" y="1712"/>
                  </a:cubicBezTo>
                  <a:cubicBezTo>
                    <a:pt x="1256" y="1735"/>
                    <a:pt x="1279" y="1735"/>
                    <a:pt x="1279" y="1735"/>
                  </a:cubicBezTo>
                  <a:lnTo>
                    <a:pt x="1279" y="1758"/>
                  </a:lnTo>
                  <a:cubicBezTo>
                    <a:pt x="1301" y="1758"/>
                    <a:pt x="1301" y="1781"/>
                    <a:pt x="1324" y="1781"/>
                  </a:cubicBezTo>
                  <a:cubicBezTo>
                    <a:pt x="1324" y="1781"/>
                    <a:pt x="1324" y="1781"/>
                    <a:pt x="1324" y="1803"/>
                  </a:cubicBezTo>
                  <a:cubicBezTo>
                    <a:pt x="1347" y="1826"/>
                    <a:pt x="1370" y="1849"/>
                    <a:pt x="1370" y="1849"/>
                  </a:cubicBezTo>
                  <a:cubicBezTo>
                    <a:pt x="1370" y="1872"/>
                    <a:pt x="1370" y="1872"/>
                    <a:pt x="1370" y="1872"/>
                  </a:cubicBezTo>
                  <a:cubicBezTo>
                    <a:pt x="1393" y="1872"/>
                    <a:pt x="1393" y="1895"/>
                    <a:pt x="1416" y="1895"/>
                  </a:cubicBezTo>
                  <a:cubicBezTo>
                    <a:pt x="1416" y="1895"/>
                    <a:pt x="1416" y="1918"/>
                    <a:pt x="1416" y="1918"/>
                  </a:cubicBezTo>
                  <a:lnTo>
                    <a:pt x="1438" y="1918"/>
                  </a:lnTo>
                  <a:cubicBezTo>
                    <a:pt x="1530" y="2032"/>
                    <a:pt x="1621" y="2146"/>
                    <a:pt x="1712" y="2237"/>
                  </a:cubicBezTo>
                  <a:cubicBezTo>
                    <a:pt x="1712" y="2260"/>
                    <a:pt x="1712" y="2260"/>
                    <a:pt x="1712" y="2260"/>
                  </a:cubicBezTo>
                  <a:cubicBezTo>
                    <a:pt x="1735" y="2260"/>
                    <a:pt x="1758" y="2283"/>
                    <a:pt x="1758" y="2306"/>
                  </a:cubicBezTo>
                  <a:cubicBezTo>
                    <a:pt x="1758" y="2306"/>
                    <a:pt x="1781" y="2306"/>
                    <a:pt x="1781" y="2328"/>
                  </a:cubicBezTo>
                  <a:cubicBezTo>
                    <a:pt x="1781" y="2328"/>
                    <a:pt x="1781" y="2328"/>
                    <a:pt x="1804" y="2351"/>
                  </a:cubicBezTo>
                  <a:cubicBezTo>
                    <a:pt x="1826" y="2374"/>
                    <a:pt x="1849" y="2397"/>
                    <a:pt x="1849" y="2420"/>
                  </a:cubicBezTo>
                  <a:cubicBezTo>
                    <a:pt x="1963" y="2534"/>
                    <a:pt x="2055" y="2648"/>
                    <a:pt x="2169" y="2762"/>
                  </a:cubicBezTo>
                  <a:cubicBezTo>
                    <a:pt x="2192" y="2785"/>
                    <a:pt x="2214" y="2785"/>
                    <a:pt x="2237" y="2785"/>
                  </a:cubicBezTo>
                  <a:cubicBezTo>
                    <a:pt x="2260" y="2785"/>
                    <a:pt x="2283" y="2762"/>
                    <a:pt x="2306" y="2739"/>
                  </a:cubicBezTo>
                  <a:cubicBezTo>
                    <a:pt x="2329" y="2716"/>
                    <a:pt x="2329" y="2694"/>
                    <a:pt x="2329" y="2671"/>
                  </a:cubicBezTo>
                  <a:cubicBezTo>
                    <a:pt x="2329" y="2648"/>
                    <a:pt x="2306" y="2625"/>
                    <a:pt x="2283" y="2602"/>
                  </a:cubicBezTo>
                  <a:cubicBezTo>
                    <a:pt x="2214" y="2511"/>
                    <a:pt x="2123" y="2420"/>
                    <a:pt x="2055" y="2351"/>
                  </a:cubicBezTo>
                  <a:cubicBezTo>
                    <a:pt x="2055" y="2328"/>
                    <a:pt x="2032" y="2328"/>
                    <a:pt x="2032" y="2306"/>
                  </a:cubicBezTo>
                  <a:lnTo>
                    <a:pt x="2009" y="2306"/>
                  </a:lnTo>
                  <a:lnTo>
                    <a:pt x="2009" y="2283"/>
                  </a:lnTo>
                  <a:cubicBezTo>
                    <a:pt x="1986" y="2283"/>
                    <a:pt x="1986" y="2260"/>
                    <a:pt x="1963" y="2260"/>
                  </a:cubicBezTo>
                  <a:cubicBezTo>
                    <a:pt x="1963" y="2260"/>
                    <a:pt x="1963" y="2237"/>
                    <a:pt x="1963" y="2237"/>
                  </a:cubicBezTo>
                  <a:cubicBezTo>
                    <a:pt x="1941" y="2237"/>
                    <a:pt x="1941" y="2214"/>
                    <a:pt x="1918" y="2191"/>
                  </a:cubicBezTo>
                  <a:lnTo>
                    <a:pt x="1872" y="2146"/>
                  </a:lnTo>
                  <a:cubicBezTo>
                    <a:pt x="1758" y="2009"/>
                    <a:pt x="1644" y="1872"/>
                    <a:pt x="1553" y="1758"/>
                  </a:cubicBezTo>
                  <a:cubicBezTo>
                    <a:pt x="1530" y="1758"/>
                    <a:pt x="1530" y="1758"/>
                    <a:pt x="1530" y="1735"/>
                  </a:cubicBezTo>
                  <a:cubicBezTo>
                    <a:pt x="1530" y="1735"/>
                    <a:pt x="1530" y="1735"/>
                    <a:pt x="1507" y="1712"/>
                  </a:cubicBezTo>
                  <a:cubicBezTo>
                    <a:pt x="1484" y="1689"/>
                    <a:pt x="1484" y="1666"/>
                    <a:pt x="1461" y="1644"/>
                  </a:cubicBezTo>
                  <a:lnTo>
                    <a:pt x="1438" y="1644"/>
                  </a:lnTo>
                  <a:cubicBezTo>
                    <a:pt x="1438" y="1644"/>
                    <a:pt x="1438" y="1621"/>
                    <a:pt x="1438" y="1621"/>
                  </a:cubicBezTo>
                  <a:cubicBezTo>
                    <a:pt x="1416" y="1598"/>
                    <a:pt x="1416" y="1598"/>
                    <a:pt x="1393" y="1575"/>
                  </a:cubicBezTo>
                  <a:cubicBezTo>
                    <a:pt x="1279" y="1438"/>
                    <a:pt x="1165" y="1301"/>
                    <a:pt x="1073" y="1187"/>
                  </a:cubicBezTo>
                  <a:cubicBezTo>
                    <a:pt x="1050" y="1164"/>
                    <a:pt x="1050" y="1142"/>
                    <a:pt x="1028" y="1142"/>
                  </a:cubicBezTo>
                  <a:cubicBezTo>
                    <a:pt x="1028" y="1119"/>
                    <a:pt x="1028" y="1119"/>
                    <a:pt x="1028" y="1119"/>
                  </a:cubicBezTo>
                  <a:lnTo>
                    <a:pt x="1005" y="1119"/>
                  </a:lnTo>
                  <a:cubicBezTo>
                    <a:pt x="982" y="1073"/>
                    <a:pt x="982" y="1050"/>
                    <a:pt x="959" y="1027"/>
                  </a:cubicBezTo>
                  <a:lnTo>
                    <a:pt x="913" y="1005"/>
                  </a:lnTo>
                  <a:cubicBezTo>
                    <a:pt x="891" y="959"/>
                    <a:pt x="891" y="936"/>
                    <a:pt x="868" y="913"/>
                  </a:cubicBezTo>
                  <a:lnTo>
                    <a:pt x="845" y="913"/>
                  </a:lnTo>
                  <a:cubicBezTo>
                    <a:pt x="822" y="868"/>
                    <a:pt x="776" y="799"/>
                    <a:pt x="731" y="753"/>
                  </a:cubicBezTo>
                  <a:cubicBezTo>
                    <a:pt x="708" y="731"/>
                    <a:pt x="708" y="731"/>
                    <a:pt x="708" y="708"/>
                  </a:cubicBezTo>
                  <a:cubicBezTo>
                    <a:pt x="685" y="708"/>
                    <a:pt x="685" y="685"/>
                    <a:pt x="685" y="685"/>
                  </a:cubicBezTo>
                  <a:lnTo>
                    <a:pt x="662" y="685"/>
                  </a:lnTo>
                  <a:lnTo>
                    <a:pt x="662" y="662"/>
                  </a:lnTo>
                  <a:cubicBezTo>
                    <a:pt x="662" y="662"/>
                    <a:pt x="640" y="639"/>
                    <a:pt x="640" y="639"/>
                  </a:cubicBezTo>
                  <a:cubicBezTo>
                    <a:pt x="640" y="617"/>
                    <a:pt x="617" y="617"/>
                    <a:pt x="617" y="617"/>
                  </a:cubicBezTo>
                  <a:cubicBezTo>
                    <a:pt x="617" y="594"/>
                    <a:pt x="617" y="594"/>
                    <a:pt x="617" y="594"/>
                  </a:cubicBezTo>
                  <a:cubicBezTo>
                    <a:pt x="594" y="594"/>
                    <a:pt x="594" y="594"/>
                    <a:pt x="594" y="571"/>
                  </a:cubicBezTo>
                  <a:cubicBezTo>
                    <a:pt x="571" y="548"/>
                    <a:pt x="571" y="525"/>
                    <a:pt x="548" y="502"/>
                  </a:cubicBezTo>
                  <a:cubicBezTo>
                    <a:pt x="525" y="502"/>
                    <a:pt x="525" y="502"/>
                    <a:pt x="525" y="480"/>
                  </a:cubicBezTo>
                  <a:cubicBezTo>
                    <a:pt x="525" y="480"/>
                    <a:pt x="503" y="480"/>
                    <a:pt x="503" y="457"/>
                  </a:cubicBezTo>
                  <a:cubicBezTo>
                    <a:pt x="480" y="434"/>
                    <a:pt x="480" y="411"/>
                    <a:pt x="457" y="411"/>
                  </a:cubicBezTo>
                  <a:cubicBezTo>
                    <a:pt x="457" y="388"/>
                    <a:pt x="457" y="388"/>
                    <a:pt x="457" y="388"/>
                  </a:cubicBezTo>
                  <a:cubicBezTo>
                    <a:pt x="366" y="274"/>
                    <a:pt x="274" y="160"/>
                    <a:pt x="183" y="46"/>
                  </a:cubicBezTo>
                  <a:cubicBezTo>
                    <a:pt x="160" y="0"/>
                    <a:pt x="137" y="0"/>
                    <a:pt x="115"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17"/>
            <p:cNvSpPr/>
            <p:nvPr/>
          </p:nvSpPr>
          <p:spPr>
            <a:xfrm>
              <a:off x="7127925" y="834325"/>
              <a:ext cx="95900" cy="114150"/>
            </a:xfrm>
            <a:custGeom>
              <a:avLst/>
              <a:gdLst/>
              <a:ahLst/>
              <a:cxnLst/>
              <a:rect l="l" t="t" r="r" b="b"/>
              <a:pathLst>
                <a:path w="3836" h="4566" extrusionOk="0">
                  <a:moveTo>
                    <a:pt x="115" y="0"/>
                  </a:moveTo>
                  <a:cubicBezTo>
                    <a:pt x="92" y="0"/>
                    <a:pt x="69" y="23"/>
                    <a:pt x="46" y="23"/>
                  </a:cubicBezTo>
                  <a:cubicBezTo>
                    <a:pt x="1" y="69"/>
                    <a:pt x="1" y="114"/>
                    <a:pt x="24" y="160"/>
                  </a:cubicBezTo>
                  <a:cubicBezTo>
                    <a:pt x="229" y="434"/>
                    <a:pt x="412" y="708"/>
                    <a:pt x="617" y="982"/>
                  </a:cubicBezTo>
                  <a:cubicBezTo>
                    <a:pt x="617" y="982"/>
                    <a:pt x="617" y="1004"/>
                    <a:pt x="617" y="1004"/>
                  </a:cubicBezTo>
                  <a:lnTo>
                    <a:pt x="640" y="1004"/>
                  </a:lnTo>
                  <a:cubicBezTo>
                    <a:pt x="663" y="1050"/>
                    <a:pt x="686" y="1073"/>
                    <a:pt x="708" y="1118"/>
                  </a:cubicBezTo>
                  <a:lnTo>
                    <a:pt x="731" y="1118"/>
                  </a:lnTo>
                  <a:cubicBezTo>
                    <a:pt x="868" y="1324"/>
                    <a:pt x="1005" y="1507"/>
                    <a:pt x="1165" y="1712"/>
                  </a:cubicBezTo>
                  <a:cubicBezTo>
                    <a:pt x="1210" y="1758"/>
                    <a:pt x="1233" y="1803"/>
                    <a:pt x="1279" y="1849"/>
                  </a:cubicBezTo>
                  <a:cubicBezTo>
                    <a:pt x="1279" y="1872"/>
                    <a:pt x="1302" y="1872"/>
                    <a:pt x="1302" y="1895"/>
                  </a:cubicBezTo>
                  <a:lnTo>
                    <a:pt x="1325" y="1895"/>
                  </a:lnTo>
                  <a:cubicBezTo>
                    <a:pt x="1370" y="1963"/>
                    <a:pt x="1416" y="2009"/>
                    <a:pt x="1462" y="2077"/>
                  </a:cubicBezTo>
                  <a:cubicBezTo>
                    <a:pt x="1462" y="2077"/>
                    <a:pt x="1462" y="2100"/>
                    <a:pt x="1484" y="2100"/>
                  </a:cubicBezTo>
                  <a:cubicBezTo>
                    <a:pt x="1644" y="2283"/>
                    <a:pt x="1804" y="2488"/>
                    <a:pt x="1964" y="2671"/>
                  </a:cubicBezTo>
                  <a:cubicBezTo>
                    <a:pt x="1987" y="2693"/>
                    <a:pt x="2009" y="2739"/>
                    <a:pt x="2032" y="2762"/>
                  </a:cubicBezTo>
                  <a:cubicBezTo>
                    <a:pt x="2032" y="2762"/>
                    <a:pt x="2055" y="2785"/>
                    <a:pt x="2055" y="2785"/>
                  </a:cubicBezTo>
                  <a:cubicBezTo>
                    <a:pt x="2169" y="2922"/>
                    <a:pt x="2306" y="3059"/>
                    <a:pt x="2420" y="3196"/>
                  </a:cubicBezTo>
                  <a:cubicBezTo>
                    <a:pt x="2443" y="3218"/>
                    <a:pt x="2443" y="3241"/>
                    <a:pt x="2466" y="3264"/>
                  </a:cubicBezTo>
                  <a:cubicBezTo>
                    <a:pt x="2489" y="3287"/>
                    <a:pt x="2534" y="3333"/>
                    <a:pt x="2557" y="3355"/>
                  </a:cubicBezTo>
                  <a:cubicBezTo>
                    <a:pt x="2557" y="3378"/>
                    <a:pt x="2580" y="3378"/>
                    <a:pt x="2580" y="3378"/>
                  </a:cubicBezTo>
                  <a:cubicBezTo>
                    <a:pt x="2580" y="3378"/>
                    <a:pt x="2580" y="3401"/>
                    <a:pt x="2580" y="3401"/>
                  </a:cubicBezTo>
                  <a:cubicBezTo>
                    <a:pt x="2694" y="3515"/>
                    <a:pt x="2808" y="3629"/>
                    <a:pt x="2922" y="3743"/>
                  </a:cubicBezTo>
                  <a:cubicBezTo>
                    <a:pt x="2922" y="3766"/>
                    <a:pt x="2945" y="3789"/>
                    <a:pt x="2968" y="3812"/>
                  </a:cubicBezTo>
                  <a:cubicBezTo>
                    <a:pt x="2991" y="3835"/>
                    <a:pt x="3014" y="3858"/>
                    <a:pt x="3037" y="3858"/>
                  </a:cubicBezTo>
                  <a:cubicBezTo>
                    <a:pt x="3037" y="3880"/>
                    <a:pt x="3037" y="3880"/>
                    <a:pt x="3037" y="3880"/>
                  </a:cubicBezTo>
                  <a:cubicBezTo>
                    <a:pt x="3059" y="3880"/>
                    <a:pt x="3059" y="3903"/>
                    <a:pt x="3059" y="3903"/>
                  </a:cubicBezTo>
                  <a:lnTo>
                    <a:pt x="3082" y="3903"/>
                  </a:lnTo>
                  <a:lnTo>
                    <a:pt x="3082" y="3926"/>
                  </a:lnTo>
                  <a:cubicBezTo>
                    <a:pt x="3173" y="4017"/>
                    <a:pt x="3288" y="4131"/>
                    <a:pt x="3379" y="4246"/>
                  </a:cubicBezTo>
                  <a:lnTo>
                    <a:pt x="3402" y="4246"/>
                  </a:lnTo>
                  <a:cubicBezTo>
                    <a:pt x="3402" y="4268"/>
                    <a:pt x="3425" y="4268"/>
                    <a:pt x="3447" y="4291"/>
                  </a:cubicBezTo>
                  <a:lnTo>
                    <a:pt x="3493" y="4360"/>
                  </a:lnTo>
                  <a:cubicBezTo>
                    <a:pt x="3516" y="4360"/>
                    <a:pt x="3516" y="4360"/>
                    <a:pt x="3516" y="4382"/>
                  </a:cubicBezTo>
                  <a:lnTo>
                    <a:pt x="3539" y="4382"/>
                  </a:lnTo>
                  <a:lnTo>
                    <a:pt x="3584" y="4428"/>
                  </a:lnTo>
                  <a:cubicBezTo>
                    <a:pt x="3584" y="4428"/>
                    <a:pt x="3584" y="4428"/>
                    <a:pt x="3584" y="4451"/>
                  </a:cubicBezTo>
                  <a:cubicBezTo>
                    <a:pt x="3584" y="4451"/>
                    <a:pt x="3607" y="4451"/>
                    <a:pt x="3607" y="4474"/>
                  </a:cubicBezTo>
                  <a:lnTo>
                    <a:pt x="3630" y="4474"/>
                  </a:lnTo>
                  <a:cubicBezTo>
                    <a:pt x="3653" y="4497"/>
                    <a:pt x="3653" y="4519"/>
                    <a:pt x="3676" y="4542"/>
                  </a:cubicBezTo>
                  <a:cubicBezTo>
                    <a:pt x="3698" y="4542"/>
                    <a:pt x="3721" y="4565"/>
                    <a:pt x="3744" y="4565"/>
                  </a:cubicBezTo>
                  <a:cubicBezTo>
                    <a:pt x="3767" y="4542"/>
                    <a:pt x="3790" y="4542"/>
                    <a:pt x="3813" y="4519"/>
                  </a:cubicBezTo>
                  <a:cubicBezTo>
                    <a:pt x="3835" y="4497"/>
                    <a:pt x="3835" y="4474"/>
                    <a:pt x="3835" y="4451"/>
                  </a:cubicBezTo>
                  <a:cubicBezTo>
                    <a:pt x="3835" y="4428"/>
                    <a:pt x="3813" y="4405"/>
                    <a:pt x="3790" y="4382"/>
                  </a:cubicBezTo>
                  <a:lnTo>
                    <a:pt x="3744" y="4337"/>
                  </a:lnTo>
                  <a:lnTo>
                    <a:pt x="3721" y="4314"/>
                  </a:lnTo>
                  <a:cubicBezTo>
                    <a:pt x="3721" y="4291"/>
                    <a:pt x="3698" y="4291"/>
                    <a:pt x="3698" y="4291"/>
                  </a:cubicBezTo>
                  <a:cubicBezTo>
                    <a:pt x="3698" y="4291"/>
                    <a:pt x="3698" y="4291"/>
                    <a:pt x="3698" y="4268"/>
                  </a:cubicBezTo>
                  <a:lnTo>
                    <a:pt x="3653" y="4246"/>
                  </a:lnTo>
                  <a:cubicBezTo>
                    <a:pt x="3630" y="4200"/>
                    <a:pt x="3584" y="4177"/>
                    <a:pt x="3562" y="4154"/>
                  </a:cubicBezTo>
                  <a:cubicBezTo>
                    <a:pt x="3562" y="4154"/>
                    <a:pt x="3562" y="4131"/>
                    <a:pt x="3562" y="4131"/>
                  </a:cubicBezTo>
                  <a:lnTo>
                    <a:pt x="3539" y="4131"/>
                  </a:lnTo>
                  <a:cubicBezTo>
                    <a:pt x="3539" y="4109"/>
                    <a:pt x="3516" y="4109"/>
                    <a:pt x="3516" y="4086"/>
                  </a:cubicBezTo>
                  <a:cubicBezTo>
                    <a:pt x="3470" y="4040"/>
                    <a:pt x="3425" y="3994"/>
                    <a:pt x="3379" y="3949"/>
                  </a:cubicBezTo>
                  <a:cubicBezTo>
                    <a:pt x="3379" y="3972"/>
                    <a:pt x="3379" y="3972"/>
                    <a:pt x="3379" y="3972"/>
                  </a:cubicBezTo>
                  <a:cubicBezTo>
                    <a:pt x="3333" y="3903"/>
                    <a:pt x="3288" y="3858"/>
                    <a:pt x="3219" y="3789"/>
                  </a:cubicBezTo>
                  <a:cubicBezTo>
                    <a:pt x="3219" y="3789"/>
                    <a:pt x="3196" y="3766"/>
                    <a:pt x="3196" y="3766"/>
                  </a:cubicBezTo>
                  <a:cubicBezTo>
                    <a:pt x="3173" y="3743"/>
                    <a:pt x="3173" y="3743"/>
                    <a:pt x="3173" y="3721"/>
                  </a:cubicBezTo>
                  <a:lnTo>
                    <a:pt x="3151" y="3721"/>
                  </a:lnTo>
                  <a:cubicBezTo>
                    <a:pt x="3151" y="3698"/>
                    <a:pt x="3128" y="3698"/>
                    <a:pt x="3128" y="3698"/>
                  </a:cubicBezTo>
                  <a:cubicBezTo>
                    <a:pt x="3128" y="3675"/>
                    <a:pt x="3105" y="3675"/>
                    <a:pt x="3105" y="3652"/>
                  </a:cubicBezTo>
                  <a:cubicBezTo>
                    <a:pt x="3082" y="3652"/>
                    <a:pt x="3082" y="3629"/>
                    <a:pt x="3059" y="3629"/>
                  </a:cubicBezTo>
                  <a:cubicBezTo>
                    <a:pt x="3059" y="3629"/>
                    <a:pt x="3059" y="3629"/>
                    <a:pt x="3059" y="3606"/>
                  </a:cubicBezTo>
                  <a:cubicBezTo>
                    <a:pt x="2945" y="3492"/>
                    <a:pt x="2831" y="3378"/>
                    <a:pt x="2717" y="3241"/>
                  </a:cubicBezTo>
                  <a:cubicBezTo>
                    <a:pt x="2694" y="3218"/>
                    <a:pt x="2648" y="3173"/>
                    <a:pt x="2626" y="3150"/>
                  </a:cubicBezTo>
                  <a:lnTo>
                    <a:pt x="2580" y="3081"/>
                  </a:lnTo>
                  <a:cubicBezTo>
                    <a:pt x="2443" y="2945"/>
                    <a:pt x="2329" y="2808"/>
                    <a:pt x="2215" y="2671"/>
                  </a:cubicBezTo>
                  <a:cubicBezTo>
                    <a:pt x="2169" y="2625"/>
                    <a:pt x="2146" y="2602"/>
                    <a:pt x="2124" y="2556"/>
                  </a:cubicBezTo>
                  <a:cubicBezTo>
                    <a:pt x="1964" y="2374"/>
                    <a:pt x="1804" y="2191"/>
                    <a:pt x="1644" y="1986"/>
                  </a:cubicBezTo>
                  <a:cubicBezTo>
                    <a:pt x="1576" y="1917"/>
                    <a:pt x="1507" y="1826"/>
                    <a:pt x="1439" y="1735"/>
                  </a:cubicBezTo>
                  <a:cubicBezTo>
                    <a:pt x="1393" y="1689"/>
                    <a:pt x="1370" y="1643"/>
                    <a:pt x="1325" y="1598"/>
                  </a:cubicBezTo>
                  <a:cubicBezTo>
                    <a:pt x="1325" y="1575"/>
                    <a:pt x="1302" y="1575"/>
                    <a:pt x="1302" y="1575"/>
                  </a:cubicBezTo>
                  <a:cubicBezTo>
                    <a:pt x="1165" y="1392"/>
                    <a:pt x="1028" y="1210"/>
                    <a:pt x="868" y="1004"/>
                  </a:cubicBezTo>
                  <a:cubicBezTo>
                    <a:pt x="868" y="1004"/>
                    <a:pt x="868" y="1004"/>
                    <a:pt x="868" y="982"/>
                  </a:cubicBezTo>
                  <a:cubicBezTo>
                    <a:pt x="845" y="959"/>
                    <a:pt x="800" y="913"/>
                    <a:pt x="777" y="890"/>
                  </a:cubicBezTo>
                  <a:cubicBezTo>
                    <a:pt x="777" y="867"/>
                    <a:pt x="777" y="867"/>
                    <a:pt x="754" y="867"/>
                  </a:cubicBezTo>
                  <a:cubicBezTo>
                    <a:pt x="571" y="593"/>
                    <a:pt x="366" y="320"/>
                    <a:pt x="183" y="46"/>
                  </a:cubicBezTo>
                  <a:cubicBezTo>
                    <a:pt x="161" y="23"/>
                    <a:pt x="138" y="0"/>
                    <a:pt x="115"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17"/>
            <p:cNvSpPr/>
            <p:nvPr/>
          </p:nvSpPr>
          <p:spPr>
            <a:xfrm>
              <a:off x="6971575" y="972975"/>
              <a:ext cx="256800" cy="257375"/>
            </a:xfrm>
            <a:custGeom>
              <a:avLst/>
              <a:gdLst/>
              <a:ahLst/>
              <a:cxnLst/>
              <a:rect l="l" t="t" r="r" b="b"/>
              <a:pathLst>
                <a:path w="10272" h="10295" extrusionOk="0">
                  <a:moveTo>
                    <a:pt x="9679" y="1"/>
                  </a:moveTo>
                  <a:cubicBezTo>
                    <a:pt x="9679" y="46"/>
                    <a:pt x="9656" y="69"/>
                    <a:pt x="9633" y="115"/>
                  </a:cubicBezTo>
                  <a:cubicBezTo>
                    <a:pt x="9633" y="138"/>
                    <a:pt x="9610" y="160"/>
                    <a:pt x="9587" y="183"/>
                  </a:cubicBezTo>
                  <a:cubicBezTo>
                    <a:pt x="9633" y="206"/>
                    <a:pt x="9656" y="206"/>
                    <a:pt x="9679" y="229"/>
                  </a:cubicBezTo>
                  <a:cubicBezTo>
                    <a:pt x="9679" y="252"/>
                    <a:pt x="9679" y="252"/>
                    <a:pt x="9701" y="252"/>
                  </a:cubicBezTo>
                  <a:lnTo>
                    <a:pt x="9679" y="252"/>
                  </a:lnTo>
                  <a:cubicBezTo>
                    <a:pt x="9747" y="297"/>
                    <a:pt x="9816" y="366"/>
                    <a:pt x="9861" y="411"/>
                  </a:cubicBezTo>
                  <a:cubicBezTo>
                    <a:pt x="9907" y="480"/>
                    <a:pt x="9930" y="548"/>
                    <a:pt x="9975" y="617"/>
                  </a:cubicBezTo>
                  <a:cubicBezTo>
                    <a:pt x="9998" y="731"/>
                    <a:pt x="10021" y="822"/>
                    <a:pt x="10044" y="936"/>
                  </a:cubicBezTo>
                  <a:cubicBezTo>
                    <a:pt x="10044" y="1096"/>
                    <a:pt x="10044" y="1256"/>
                    <a:pt x="10021" y="1416"/>
                  </a:cubicBezTo>
                  <a:lnTo>
                    <a:pt x="10021" y="1439"/>
                  </a:lnTo>
                  <a:cubicBezTo>
                    <a:pt x="9952" y="1781"/>
                    <a:pt x="9838" y="2101"/>
                    <a:pt x="9701" y="2397"/>
                  </a:cubicBezTo>
                  <a:cubicBezTo>
                    <a:pt x="9587" y="2717"/>
                    <a:pt x="9427" y="3014"/>
                    <a:pt x="9245" y="3287"/>
                  </a:cubicBezTo>
                  <a:cubicBezTo>
                    <a:pt x="8971" y="3767"/>
                    <a:pt x="8651" y="4223"/>
                    <a:pt x="8309" y="4634"/>
                  </a:cubicBezTo>
                  <a:cubicBezTo>
                    <a:pt x="7989" y="5045"/>
                    <a:pt x="7647" y="5410"/>
                    <a:pt x="7282" y="5798"/>
                  </a:cubicBezTo>
                  <a:cubicBezTo>
                    <a:pt x="7099" y="5981"/>
                    <a:pt x="6917" y="6163"/>
                    <a:pt x="6711" y="6346"/>
                  </a:cubicBezTo>
                  <a:cubicBezTo>
                    <a:pt x="6529" y="6506"/>
                    <a:pt x="6346" y="6666"/>
                    <a:pt x="6163" y="6848"/>
                  </a:cubicBezTo>
                  <a:cubicBezTo>
                    <a:pt x="5456" y="7487"/>
                    <a:pt x="4748" y="8126"/>
                    <a:pt x="3972" y="8674"/>
                  </a:cubicBezTo>
                  <a:cubicBezTo>
                    <a:pt x="3949" y="8697"/>
                    <a:pt x="3949" y="8697"/>
                    <a:pt x="3949" y="8697"/>
                  </a:cubicBezTo>
                  <a:cubicBezTo>
                    <a:pt x="3310" y="9154"/>
                    <a:pt x="2626" y="9587"/>
                    <a:pt x="1895" y="9861"/>
                  </a:cubicBezTo>
                  <a:lnTo>
                    <a:pt x="1918" y="9861"/>
                  </a:lnTo>
                  <a:cubicBezTo>
                    <a:pt x="1758" y="9907"/>
                    <a:pt x="1621" y="9952"/>
                    <a:pt x="1461" y="9998"/>
                  </a:cubicBezTo>
                  <a:cubicBezTo>
                    <a:pt x="1302" y="10044"/>
                    <a:pt x="1165" y="10089"/>
                    <a:pt x="1005" y="10089"/>
                  </a:cubicBezTo>
                  <a:cubicBezTo>
                    <a:pt x="959" y="10101"/>
                    <a:pt x="914" y="10106"/>
                    <a:pt x="868" y="10106"/>
                  </a:cubicBezTo>
                  <a:cubicBezTo>
                    <a:pt x="822" y="10106"/>
                    <a:pt x="777" y="10101"/>
                    <a:pt x="731" y="10089"/>
                  </a:cubicBezTo>
                  <a:cubicBezTo>
                    <a:pt x="663" y="10089"/>
                    <a:pt x="617" y="10067"/>
                    <a:pt x="548" y="10044"/>
                  </a:cubicBezTo>
                  <a:cubicBezTo>
                    <a:pt x="503" y="10021"/>
                    <a:pt x="480" y="9998"/>
                    <a:pt x="434" y="9975"/>
                  </a:cubicBezTo>
                  <a:cubicBezTo>
                    <a:pt x="389" y="9930"/>
                    <a:pt x="366" y="9907"/>
                    <a:pt x="320" y="9861"/>
                  </a:cubicBezTo>
                  <a:cubicBezTo>
                    <a:pt x="297" y="9815"/>
                    <a:pt x="275" y="9770"/>
                    <a:pt x="252" y="9724"/>
                  </a:cubicBezTo>
                  <a:cubicBezTo>
                    <a:pt x="229" y="9656"/>
                    <a:pt x="229" y="9587"/>
                    <a:pt x="206" y="9519"/>
                  </a:cubicBezTo>
                  <a:cubicBezTo>
                    <a:pt x="206" y="9427"/>
                    <a:pt x="206" y="9336"/>
                    <a:pt x="229" y="9222"/>
                  </a:cubicBezTo>
                  <a:cubicBezTo>
                    <a:pt x="252" y="9108"/>
                    <a:pt x="275" y="8971"/>
                    <a:pt x="320" y="8857"/>
                  </a:cubicBezTo>
                  <a:cubicBezTo>
                    <a:pt x="366" y="8765"/>
                    <a:pt x="411" y="8697"/>
                    <a:pt x="457" y="8606"/>
                  </a:cubicBezTo>
                  <a:cubicBezTo>
                    <a:pt x="480" y="8583"/>
                    <a:pt x="480" y="8514"/>
                    <a:pt x="434" y="8492"/>
                  </a:cubicBezTo>
                  <a:cubicBezTo>
                    <a:pt x="434" y="8492"/>
                    <a:pt x="434" y="8492"/>
                    <a:pt x="411" y="8514"/>
                  </a:cubicBezTo>
                  <a:lnTo>
                    <a:pt x="389" y="8514"/>
                  </a:lnTo>
                  <a:cubicBezTo>
                    <a:pt x="343" y="8560"/>
                    <a:pt x="275" y="8606"/>
                    <a:pt x="229" y="8629"/>
                  </a:cubicBezTo>
                  <a:cubicBezTo>
                    <a:pt x="160" y="8765"/>
                    <a:pt x="92" y="8902"/>
                    <a:pt x="69" y="9039"/>
                  </a:cubicBezTo>
                  <a:cubicBezTo>
                    <a:pt x="46" y="9131"/>
                    <a:pt x="23" y="9222"/>
                    <a:pt x="23" y="9313"/>
                  </a:cubicBezTo>
                  <a:cubicBezTo>
                    <a:pt x="1" y="9382"/>
                    <a:pt x="1" y="9473"/>
                    <a:pt x="23" y="9564"/>
                  </a:cubicBezTo>
                  <a:cubicBezTo>
                    <a:pt x="23" y="9633"/>
                    <a:pt x="46" y="9724"/>
                    <a:pt x="69" y="9793"/>
                  </a:cubicBezTo>
                  <a:cubicBezTo>
                    <a:pt x="92" y="9815"/>
                    <a:pt x="92" y="9861"/>
                    <a:pt x="115" y="9884"/>
                  </a:cubicBezTo>
                  <a:cubicBezTo>
                    <a:pt x="138" y="9930"/>
                    <a:pt x="160" y="9952"/>
                    <a:pt x="183" y="9998"/>
                  </a:cubicBezTo>
                  <a:cubicBezTo>
                    <a:pt x="275" y="10112"/>
                    <a:pt x="434" y="10203"/>
                    <a:pt x="571" y="10249"/>
                  </a:cubicBezTo>
                  <a:cubicBezTo>
                    <a:pt x="663" y="10272"/>
                    <a:pt x="754" y="10295"/>
                    <a:pt x="822" y="10295"/>
                  </a:cubicBezTo>
                  <a:cubicBezTo>
                    <a:pt x="936" y="10295"/>
                    <a:pt x="1051" y="10295"/>
                    <a:pt x="1165" y="10272"/>
                  </a:cubicBezTo>
                  <a:cubicBezTo>
                    <a:pt x="1279" y="10249"/>
                    <a:pt x="1393" y="10226"/>
                    <a:pt x="1507" y="10181"/>
                  </a:cubicBezTo>
                  <a:cubicBezTo>
                    <a:pt x="1621" y="10158"/>
                    <a:pt x="1758" y="10112"/>
                    <a:pt x="1872" y="10067"/>
                  </a:cubicBezTo>
                  <a:cubicBezTo>
                    <a:pt x="2374" y="9884"/>
                    <a:pt x="2831" y="9656"/>
                    <a:pt x="3287" y="9382"/>
                  </a:cubicBezTo>
                  <a:cubicBezTo>
                    <a:pt x="3744" y="9085"/>
                    <a:pt x="4178" y="8765"/>
                    <a:pt x="4611" y="8423"/>
                  </a:cubicBezTo>
                  <a:cubicBezTo>
                    <a:pt x="5022" y="8104"/>
                    <a:pt x="5433" y="7761"/>
                    <a:pt x="5844" y="7396"/>
                  </a:cubicBezTo>
                  <a:cubicBezTo>
                    <a:pt x="6027" y="7236"/>
                    <a:pt x="6209" y="7076"/>
                    <a:pt x="6392" y="6894"/>
                  </a:cubicBezTo>
                  <a:cubicBezTo>
                    <a:pt x="6597" y="6711"/>
                    <a:pt x="6803" y="6529"/>
                    <a:pt x="7008" y="6346"/>
                  </a:cubicBezTo>
                  <a:cubicBezTo>
                    <a:pt x="7419" y="5935"/>
                    <a:pt x="7807" y="5524"/>
                    <a:pt x="8195" y="5091"/>
                  </a:cubicBezTo>
                  <a:cubicBezTo>
                    <a:pt x="8560" y="4657"/>
                    <a:pt x="8902" y="4200"/>
                    <a:pt x="9222" y="3721"/>
                  </a:cubicBezTo>
                  <a:cubicBezTo>
                    <a:pt x="9427" y="3379"/>
                    <a:pt x="9633" y="3036"/>
                    <a:pt x="9793" y="2694"/>
                  </a:cubicBezTo>
                  <a:cubicBezTo>
                    <a:pt x="9952" y="2352"/>
                    <a:pt x="10089" y="1986"/>
                    <a:pt x="10181" y="1598"/>
                  </a:cubicBezTo>
                  <a:cubicBezTo>
                    <a:pt x="10249" y="1279"/>
                    <a:pt x="10272" y="891"/>
                    <a:pt x="10158" y="571"/>
                  </a:cubicBezTo>
                  <a:cubicBezTo>
                    <a:pt x="10112" y="434"/>
                    <a:pt x="10021" y="320"/>
                    <a:pt x="9930" y="206"/>
                  </a:cubicBezTo>
                  <a:cubicBezTo>
                    <a:pt x="9861" y="138"/>
                    <a:pt x="9770" y="69"/>
                    <a:pt x="9679"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17"/>
            <p:cNvSpPr/>
            <p:nvPr/>
          </p:nvSpPr>
          <p:spPr>
            <a:xfrm>
              <a:off x="7222075" y="1008350"/>
              <a:ext cx="25" cy="25"/>
            </a:xfrm>
            <a:custGeom>
              <a:avLst/>
              <a:gdLst/>
              <a:ahLst/>
              <a:cxnLst/>
              <a:rect l="l" t="t" r="r" b="b"/>
              <a:pathLst>
                <a:path w="1" h="1" extrusionOk="0">
                  <a:moveTo>
                    <a:pt x="1" y="1"/>
                  </a:move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17"/>
            <p:cNvSpPr/>
            <p:nvPr/>
          </p:nvSpPr>
          <p:spPr>
            <a:xfrm>
              <a:off x="6979575" y="12195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17"/>
            <p:cNvSpPr/>
            <p:nvPr/>
          </p:nvSpPr>
          <p:spPr>
            <a:xfrm>
              <a:off x="7213525" y="978675"/>
              <a:ext cx="25" cy="25"/>
            </a:xfrm>
            <a:custGeom>
              <a:avLst/>
              <a:gdLst/>
              <a:ahLst/>
              <a:cxnLst/>
              <a:rect l="l" t="t" r="r" b="b"/>
              <a:pathLst>
                <a:path w="1" h="1" extrusionOk="0">
                  <a:moveTo>
                    <a:pt x="1" y="1"/>
                  </a:moveTo>
                  <a:lnTo>
                    <a:pt x="1" y="1"/>
                  </a:ln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17"/>
            <p:cNvSpPr/>
            <p:nvPr/>
          </p:nvSpPr>
          <p:spPr>
            <a:xfrm>
              <a:off x="7213525" y="97867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17"/>
            <p:cNvSpPr/>
            <p:nvPr/>
          </p:nvSpPr>
          <p:spPr>
            <a:xfrm>
              <a:off x="7222075" y="1008350"/>
              <a:ext cx="25" cy="600"/>
            </a:xfrm>
            <a:custGeom>
              <a:avLst/>
              <a:gdLst/>
              <a:ahLst/>
              <a:cxnLst/>
              <a:rect l="l" t="t" r="r" b="b"/>
              <a:pathLst>
                <a:path w="1" h="24" extrusionOk="0">
                  <a:moveTo>
                    <a:pt x="1" y="24"/>
                  </a:moveTo>
                  <a:cubicBezTo>
                    <a:pt x="1" y="24"/>
                    <a:pt x="1" y="24"/>
                    <a:pt x="1" y="24"/>
                  </a:cubicBezTo>
                  <a:lnTo>
                    <a:pt x="1" y="1"/>
                  </a:lnTo>
                  <a:cubicBezTo>
                    <a:pt x="1" y="24"/>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17"/>
            <p:cNvSpPr/>
            <p:nvPr/>
          </p:nvSpPr>
          <p:spPr>
            <a:xfrm>
              <a:off x="7222075" y="100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17"/>
            <p:cNvSpPr/>
            <p:nvPr/>
          </p:nvSpPr>
          <p:spPr>
            <a:xfrm>
              <a:off x="7019500" y="12195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17"/>
            <p:cNvSpPr/>
            <p:nvPr/>
          </p:nvSpPr>
          <p:spPr>
            <a:xfrm>
              <a:off x="7018375" y="1049450"/>
              <a:ext cx="132400" cy="121550"/>
            </a:xfrm>
            <a:custGeom>
              <a:avLst/>
              <a:gdLst/>
              <a:ahLst/>
              <a:cxnLst/>
              <a:rect l="l" t="t" r="r" b="b"/>
              <a:pathLst>
                <a:path w="5296" h="4862" extrusionOk="0">
                  <a:moveTo>
                    <a:pt x="5296" y="0"/>
                  </a:moveTo>
                  <a:lnTo>
                    <a:pt x="5296" y="0"/>
                  </a:lnTo>
                  <a:cubicBezTo>
                    <a:pt x="5182" y="114"/>
                    <a:pt x="5068" y="206"/>
                    <a:pt x="4953" y="297"/>
                  </a:cubicBezTo>
                  <a:cubicBezTo>
                    <a:pt x="4839" y="571"/>
                    <a:pt x="4679" y="822"/>
                    <a:pt x="4520" y="1073"/>
                  </a:cubicBezTo>
                  <a:cubicBezTo>
                    <a:pt x="3926" y="2054"/>
                    <a:pt x="3150" y="2899"/>
                    <a:pt x="2306" y="3675"/>
                  </a:cubicBezTo>
                  <a:cubicBezTo>
                    <a:pt x="2123" y="3835"/>
                    <a:pt x="1963" y="3995"/>
                    <a:pt x="1781" y="4154"/>
                  </a:cubicBezTo>
                  <a:cubicBezTo>
                    <a:pt x="1598" y="4314"/>
                    <a:pt x="1438" y="4451"/>
                    <a:pt x="1233" y="4542"/>
                  </a:cubicBezTo>
                  <a:cubicBezTo>
                    <a:pt x="1164" y="4588"/>
                    <a:pt x="1073" y="4634"/>
                    <a:pt x="982" y="4657"/>
                  </a:cubicBezTo>
                  <a:lnTo>
                    <a:pt x="822" y="4657"/>
                  </a:lnTo>
                  <a:cubicBezTo>
                    <a:pt x="754" y="4657"/>
                    <a:pt x="708" y="4657"/>
                    <a:pt x="662" y="4634"/>
                  </a:cubicBezTo>
                  <a:cubicBezTo>
                    <a:pt x="594" y="4611"/>
                    <a:pt x="548" y="4588"/>
                    <a:pt x="502" y="4565"/>
                  </a:cubicBezTo>
                  <a:cubicBezTo>
                    <a:pt x="411" y="4520"/>
                    <a:pt x="343" y="4451"/>
                    <a:pt x="297" y="4383"/>
                  </a:cubicBezTo>
                  <a:cubicBezTo>
                    <a:pt x="251" y="4337"/>
                    <a:pt x="206" y="4291"/>
                    <a:pt x="160" y="4223"/>
                  </a:cubicBezTo>
                  <a:cubicBezTo>
                    <a:pt x="114" y="4268"/>
                    <a:pt x="69" y="4314"/>
                    <a:pt x="0" y="4337"/>
                  </a:cubicBezTo>
                  <a:cubicBezTo>
                    <a:pt x="137" y="4520"/>
                    <a:pt x="297" y="4702"/>
                    <a:pt x="502" y="4793"/>
                  </a:cubicBezTo>
                  <a:cubicBezTo>
                    <a:pt x="594" y="4839"/>
                    <a:pt x="685" y="4839"/>
                    <a:pt x="776" y="4862"/>
                  </a:cubicBezTo>
                  <a:cubicBezTo>
                    <a:pt x="868" y="4862"/>
                    <a:pt x="959" y="4839"/>
                    <a:pt x="1073" y="4816"/>
                  </a:cubicBezTo>
                  <a:cubicBezTo>
                    <a:pt x="1164" y="4793"/>
                    <a:pt x="1256" y="4771"/>
                    <a:pt x="1324" y="4725"/>
                  </a:cubicBezTo>
                  <a:cubicBezTo>
                    <a:pt x="1438" y="4657"/>
                    <a:pt x="1530" y="4611"/>
                    <a:pt x="1621" y="4542"/>
                  </a:cubicBezTo>
                  <a:cubicBezTo>
                    <a:pt x="1826" y="4383"/>
                    <a:pt x="1986" y="4223"/>
                    <a:pt x="2169" y="4063"/>
                  </a:cubicBezTo>
                  <a:cubicBezTo>
                    <a:pt x="2374" y="3880"/>
                    <a:pt x="2580" y="3698"/>
                    <a:pt x="2762" y="3515"/>
                  </a:cubicBezTo>
                  <a:cubicBezTo>
                    <a:pt x="2968" y="3310"/>
                    <a:pt x="3150" y="3127"/>
                    <a:pt x="3333" y="2922"/>
                  </a:cubicBezTo>
                  <a:cubicBezTo>
                    <a:pt x="3721" y="2534"/>
                    <a:pt x="4063" y="2100"/>
                    <a:pt x="4383" y="1666"/>
                  </a:cubicBezTo>
                  <a:cubicBezTo>
                    <a:pt x="4748" y="1141"/>
                    <a:pt x="5068" y="594"/>
                    <a:pt x="5296"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17"/>
            <p:cNvSpPr/>
            <p:nvPr/>
          </p:nvSpPr>
          <p:spPr>
            <a:xfrm>
              <a:off x="7131350" y="10762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17"/>
            <p:cNvSpPr/>
            <p:nvPr/>
          </p:nvSpPr>
          <p:spPr>
            <a:xfrm>
              <a:off x="7076000" y="1140750"/>
              <a:ext cx="600" cy="600"/>
            </a:xfrm>
            <a:custGeom>
              <a:avLst/>
              <a:gdLst/>
              <a:ahLst/>
              <a:cxnLst/>
              <a:rect l="l" t="t" r="r" b="b"/>
              <a:pathLst>
                <a:path w="24" h="24" extrusionOk="0">
                  <a:moveTo>
                    <a:pt x="1" y="23"/>
                  </a:moveTo>
                  <a:cubicBezTo>
                    <a:pt x="1" y="23"/>
                    <a:pt x="23" y="23"/>
                    <a:pt x="23" y="0"/>
                  </a:cubicBezTo>
                  <a:cubicBezTo>
                    <a:pt x="23" y="23"/>
                    <a:pt x="1" y="23"/>
                    <a:pt x="1" y="23"/>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17"/>
            <p:cNvSpPr/>
            <p:nvPr/>
          </p:nvSpPr>
          <p:spPr>
            <a:xfrm>
              <a:off x="7076000" y="11413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17"/>
            <p:cNvSpPr/>
            <p:nvPr/>
          </p:nvSpPr>
          <p:spPr>
            <a:xfrm>
              <a:off x="7171300" y="814350"/>
              <a:ext cx="93025" cy="91550"/>
            </a:xfrm>
            <a:custGeom>
              <a:avLst/>
              <a:gdLst/>
              <a:ahLst/>
              <a:cxnLst/>
              <a:rect l="l" t="t" r="r" b="b"/>
              <a:pathLst>
                <a:path w="3721" h="3662" extrusionOk="0">
                  <a:moveTo>
                    <a:pt x="3356" y="1004"/>
                  </a:moveTo>
                  <a:cubicBezTo>
                    <a:pt x="3356" y="1023"/>
                    <a:pt x="3356" y="1027"/>
                    <a:pt x="3369" y="1027"/>
                  </a:cubicBezTo>
                  <a:lnTo>
                    <a:pt x="3369" y="1027"/>
                  </a:lnTo>
                  <a:cubicBezTo>
                    <a:pt x="3365" y="1020"/>
                    <a:pt x="3360" y="1012"/>
                    <a:pt x="3356" y="1004"/>
                  </a:cubicBezTo>
                  <a:close/>
                  <a:moveTo>
                    <a:pt x="2009" y="0"/>
                  </a:moveTo>
                  <a:cubicBezTo>
                    <a:pt x="1849" y="0"/>
                    <a:pt x="1667" y="46"/>
                    <a:pt x="1484" y="91"/>
                  </a:cubicBezTo>
                  <a:cubicBezTo>
                    <a:pt x="1210" y="160"/>
                    <a:pt x="936" y="320"/>
                    <a:pt x="708" y="479"/>
                  </a:cubicBezTo>
                  <a:cubicBezTo>
                    <a:pt x="457" y="639"/>
                    <a:pt x="229" y="845"/>
                    <a:pt x="23" y="1050"/>
                  </a:cubicBezTo>
                  <a:cubicBezTo>
                    <a:pt x="23" y="1073"/>
                    <a:pt x="0" y="1096"/>
                    <a:pt x="23" y="1119"/>
                  </a:cubicBezTo>
                  <a:cubicBezTo>
                    <a:pt x="23" y="1141"/>
                    <a:pt x="23" y="1164"/>
                    <a:pt x="46" y="1187"/>
                  </a:cubicBezTo>
                  <a:cubicBezTo>
                    <a:pt x="69" y="1210"/>
                    <a:pt x="92" y="1210"/>
                    <a:pt x="115" y="1210"/>
                  </a:cubicBezTo>
                  <a:cubicBezTo>
                    <a:pt x="137" y="1210"/>
                    <a:pt x="160" y="1187"/>
                    <a:pt x="183" y="1164"/>
                  </a:cubicBezTo>
                  <a:cubicBezTo>
                    <a:pt x="229" y="1141"/>
                    <a:pt x="252" y="1096"/>
                    <a:pt x="297" y="1073"/>
                  </a:cubicBezTo>
                  <a:cubicBezTo>
                    <a:pt x="525" y="845"/>
                    <a:pt x="799" y="639"/>
                    <a:pt x="1096" y="457"/>
                  </a:cubicBezTo>
                  <a:cubicBezTo>
                    <a:pt x="1256" y="365"/>
                    <a:pt x="1438" y="297"/>
                    <a:pt x="1621" y="251"/>
                  </a:cubicBezTo>
                  <a:cubicBezTo>
                    <a:pt x="1781" y="228"/>
                    <a:pt x="1918" y="206"/>
                    <a:pt x="2055" y="206"/>
                  </a:cubicBezTo>
                  <a:cubicBezTo>
                    <a:pt x="2169" y="206"/>
                    <a:pt x="2283" y="228"/>
                    <a:pt x="2397" y="251"/>
                  </a:cubicBezTo>
                  <a:cubicBezTo>
                    <a:pt x="2534" y="297"/>
                    <a:pt x="2671" y="365"/>
                    <a:pt x="2785" y="434"/>
                  </a:cubicBezTo>
                  <a:cubicBezTo>
                    <a:pt x="2922" y="502"/>
                    <a:pt x="3036" y="594"/>
                    <a:pt x="3128" y="708"/>
                  </a:cubicBezTo>
                  <a:lnTo>
                    <a:pt x="3128" y="685"/>
                  </a:lnTo>
                  <a:cubicBezTo>
                    <a:pt x="3219" y="799"/>
                    <a:pt x="3310" y="913"/>
                    <a:pt x="3379" y="1027"/>
                  </a:cubicBezTo>
                  <a:cubicBezTo>
                    <a:pt x="3375" y="1027"/>
                    <a:pt x="3372" y="1027"/>
                    <a:pt x="3369" y="1027"/>
                  </a:cubicBezTo>
                  <a:lnTo>
                    <a:pt x="3369" y="1027"/>
                  </a:lnTo>
                  <a:cubicBezTo>
                    <a:pt x="3427" y="1134"/>
                    <a:pt x="3450" y="1240"/>
                    <a:pt x="3493" y="1347"/>
                  </a:cubicBezTo>
                  <a:cubicBezTo>
                    <a:pt x="3516" y="1438"/>
                    <a:pt x="3516" y="1529"/>
                    <a:pt x="3516" y="1644"/>
                  </a:cubicBezTo>
                  <a:cubicBezTo>
                    <a:pt x="3516" y="1735"/>
                    <a:pt x="3493" y="1826"/>
                    <a:pt x="3470" y="1940"/>
                  </a:cubicBezTo>
                  <a:cubicBezTo>
                    <a:pt x="3424" y="2054"/>
                    <a:pt x="3379" y="2169"/>
                    <a:pt x="3310" y="2283"/>
                  </a:cubicBezTo>
                  <a:cubicBezTo>
                    <a:pt x="3196" y="2488"/>
                    <a:pt x="3013" y="2671"/>
                    <a:pt x="2854" y="2853"/>
                  </a:cubicBezTo>
                  <a:lnTo>
                    <a:pt x="2831" y="2853"/>
                  </a:lnTo>
                  <a:cubicBezTo>
                    <a:pt x="2603" y="3082"/>
                    <a:pt x="2351" y="3287"/>
                    <a:pt x="2100" y="3492"/>
                  </a:cubicBezTo>
                  <a:cubicBezTo>
                    <a:pt x="2055" y="3515"/>
                    <a:pt x="2055" y="3584"/>
                    <a:pt x="2078" y="3629"/>
                  </a:cubicBezTo>
                  <a:cubicBezTo>
                    <a:pt x="2094" y="3646"/>
                    <a:pt x="2133" y="3662"/>
                    <a:pt x="2170" y="3662"/>
                  </a:cubicBezTo>
                  <a:cubicBezTo>
                    <a:pt x="2186" y="3662"/>
                    <a:pt x="2201" y="3659"/>
                    <a:pt x="2215" y="3652"/>
                  </a:cubicBezTo>
                  <a:cubicBezTo>
                    <a:pt x="2603" y="3333"/>
                    <a:pt x="2991" y="3013"/>
                    <a:pt x="3310" y="2625"/>
                  </a:cubicBezTo>
                  <a:cubicBezTo>
                    <a:pt x="3470" y="2442"/>
                    <a:pt x="3584" y="2214"/>
                    <a:pt x="3653" y="1986"/>
                  </a:cubicBezTo>
                  <a:cubicBezTo>
                    <a:pt x="3721" y="1781"/>
                    <a:pt x="3721" y="1552"/>
                    <a:pt x="3675" y="1324"/>
                  </a:cubicBezTo>
                  <a:cubicBezTo>
                    <a:pt x="3584" y="890"/>
                    <a:pt x="3287" y="525"/>
                    <a:pt x="2922" y="274"/>
                  </a:cubicBezTo>
                  <a:cubicBezTo>
                    <a:pt x="2717" y="160"/>
                    <a:pt x="2488" y="69"/>
                    <a:pt x="2237" y="23"/>
                  </a:cubicBezTo>
                  <a:cubicBezTo>
                    <a:pt x="2169" y="23"/>
                    <a:pt x="2100" y="0"/>
                    <a:pt x="2009"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17"/>
            <p:cNvSpPr/>
            <p:nvPr/>
          </p:nvSpPr>
          <p:spPr>
            <a:xfrm>
              <a:off x="6585825" y="1334750"/>
              <a:ext cx="43400" cy="42125"/>
            </a:xfrm>
            <a:custGeom>
              <a:avLst/>
              <a:gdLst/>
              <a:ahLst/>
              <a:cxnLst/>
              <a:rect l="l" t="t" r="r" b="b"/>
              <a:pathLst>
                <a:path w="1736" h="1685" extrusionOk="0">
                  <a:moveTo>
                    <a:pt x="731" y="1"/>
                  </a:moveTo>
                  <a:cubicBezTo>
                    <a:pt x="708" y="1"/>
                    <a:pt x="685" y="24"/>
                    <a:pt x="685" y="46"/>
                  </a:cubicBezTo>
                  <a:cubicBezTo>
                    <a:pt x="480" y="252"/>
                    <a:pt x="297" y="480"/>
                    <a:pt x="160" y="731"/>
                  </a:cubicBezTo>
                  <a:cubicBezTo>
                    <a:pt x="92" y="868"/>
                    <a:pt x="24" y="1005"/>
                    <a:pt x="1" y="1165"/>
                  </a:cubicBezTo>
                  <a:cubicBezTo>
                    <a:pt x="1" y="1302"/>
                    <a:pt x="24" y="1416"/>
                    <a:pt x="115" y="1530"/>
                  </a:cubicBezTo>
                  <a:cubicBezTo>
                    <a:pt x="218" y="1644"/>
                    <a:pt x="355" y="1684"/>
                    <a:pt x="497" y="1684"/>
                  </a:cubicBezTo>
                  <a:cubicBezTo>
                    <a:pt x="640" y="1684"/>
                    <a:pt x="788" y="1644"/>
                    <a:pt x="914" y="1599"/>
                  </a:cubicBezTo>
                  <a:cubicBezTo>
                    <a:pt x="1074" y="1530"/>
                    <a:pt x="1210" y="1462"/>
                    <a:pt x="1347" y="1370"/>
                  </a:cubicBezTo>
                  <a:cubicBezTo>
                    <a:pt x="1462" y="1325"/>
                    <a:pt x="1553" y="1256"/>
                    <a:pt x="1667" y="1188"/>
                  </a:cubicBezTo>
                  <a:cubicBezTo>
                    <a:pt x="1713" y="1165"/>
                    <a:pt x="1735" y="1142"/>
                    <a:pt x="1735" y="1096"/>
                  </a:cubicBezTo>
                  <a:cubicBezTo>
                    <a:pt x="1713" y="1028"/>
                    <a:pt x="1667" y="1005"/>
                    <a:pt x="1621" y="1005"/>
                  </a:cubicBezTo>
                  <a:cubicBezTo>
                    <a:pt x="1576" y="1005"/>
                    <a:pt x="1553" y="1028"/>
                    <a:pt x="1530" y="1051"/>
                  </a:cubicBezTo>
                  <a:cubicBezTo>
                    <a:pt x="1484" y="1074"/>
                    <a:pt x="1462" y="1096"/>
                    <a:pt x="1416" y="1119"/>
                  </a:cubicBezTo>
                  <a:cubicBezTo>
                    <a:pt x="1325" y="1165"/>
                    <a:pt x="1256" y="1211"/>
                    <a:pt x="1165" y="1256"/>
                  </a:cubicBezTo>
                  <a:cubicBezTo>
                    <a:pt x="1005" y="1347"/>
                    <a:pt x="845" y="1416"/>
                    <a:pt x="663" y="1462"/>
                  </a:cubicBezTo>
                  <a:cubicBezTo>
                    <a:pt x="617" y="1484"/>
                    <a:pt x="549" y="1484"/>
                    <a:pt x="480" y="1484"/>
                  </a:cubicBezTo>
                  <a:cubicBezTo>
                    <a:pt x="457" y="1484"/>
                    <a:pt x="412" y="1484"/>
                    <a:pt x="366" y="1462"/>
                  </a:cubicBezTo>
                  <a:cubicBezTo>
                    <a:pt x="343" y="1462"/>
                    <a:pt x="343" y="1462"/>
                    <a:pt x="320" y="1439"/>
                  </a:cubicBezTo>
                  <a:cubicBezTo>
                    <a:pt x="297" y="1439"/>
                    <a:pt x="275" y="1416"/>
                    <a:pt x="252" y="1416"/>
                  </a:cubicBezTo>
                  <a:cubicBezTo>
                    <a:pt x="252" y="1393"/>
                    <a:pt x="229" y="1370"/>
                    <a:pt x="229" y="1347"/>
                  </a:cubicBezTo>
                  <a:cubicBezTo>
                    <a:pt x="229" y="1347"/>
                    <a:pt x="206" y="1325"/>
                    <a:pt x="206" y="1302"/>
                  </a:cubicBezTo>
                  <a:cubicBezTo>
                    <a:pt x="206" y="1279"/>
                    <a:pt x="206" y="1256"/>
                    <a:pt x="206" y="1233"/>
                  </a:cubicBezTo>
                  <a:cubicBezTo>
                    <a:pt x="206" y="1188"/>
                    <a:pt x="206" y="1142"/>
                    <a:pt x="229" y="1096"/>
                  </a:cubicBezTo>
                  <a:cubicBezTo>
                    <a:pt x="252" y="982"/>
                    <a:pt x="320" y="868"/>
                    <a:pt x="366" y="754"/>
                  </a:cubicBezTo>
                  <a:cubicBezTo>
                    <a:pt x="503" y="549"/>
                    <a:pt x="663" y="343"/>
                    <a:pt x="822" y="161"/>
                  </a:cubicBezTo>
                  <a:cubicBezTo>
                    <a:pt x="868" y="115"/>
                    <a:pt x="845" y="69"/>
                    <a:pt x="822" y="24"/>
                  </a:cubicBezTo>
                  <a:cubicBezTo>
                    <a:pt x="800" y="24"/>
                    <a:pt x="777" y="1"/>
                    <a:pt x="754"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17"/>
            <p:cNvSpPr/>
            <p:nvPr/>
          </p:nvSpPr>
          <p:spPr>
            <a:xfrm>
              <a:off x="7031500" y="881675"/>
              <a:ext cx="50800" cy="49150"/>
            </a:xfrm>
            <a:custGeom>
              <a:avLst/>
              <a:gdLst/>
              <a:ahLst/>
              <a:cxnLst/>
              <a:rect l="l" t="t" r="r" b="b"/>
              <a:pathLst>
                <a:path w="2032" h="1966" extrusionOk="0">
                  <a:moveTo>
                    <a:pt x="1142" y="1"/>
                  </a:moveTo>
                  <a:cubicBezTo>
                    <a:pt x="1073" y="1"/>
                    <a:pt x="1027" y="1"/>
                    <a:pt x="959" y="23"/>
                  </a:cubicBezTo>
                  <a:cubicBezTo>
                    <a:pt x="845" y="23"/>
                    <a:pt x="754" y="46"/>
                    <a:pt x="662" y="92"/>
                  </a:cubicBezTo>
                  <a:cubicBezTo>
                    <a:pt x="434" y="160"/>
                    <a:pt x="229" y="297"/>
                    <a:pt x="46" y="457"/>
                  </a:cubicBezTo>
                  <a:cubicBezTo>
                    <a:pt x="23" y="480"/>
                    <a:pt x="23" y="480"/>
                    <a:pt x="23" y="526"/>
                  </a:cubicBezTo>
                  <a:cubicBezTo>
                    <a:pt x="0" y="548"/>
                    <a:pt x="23" y="571"/>
                    <a:pt x="23" y="594"/>
                  </a:cubicBezTo>
                  <a:cubicBezTo>
                    <a:pt x="50" y="621"/>
                    <a:pt x="77" y="632"/>
                    <a:pt x="103" y="632"/>
                  </a:cubicBezTo>
                  <a:cubicBezTo>
                    <a:pt x="122" y="632"/>
                    <a:pt x="141" y="626"/>
                    <a:pt x="160" y="617"/>
                  </a:cubicBezTo>
                  <a:cubicBezTo>
                    <a:pt x="274" y="526"/>
                    <a:pt x="388" y="434"/>
                    <a:pt x="502" y="366"/>
                  </a:cubicBezTo>
                  <a:cubicBezTo>
                    <a:pt x="594" y="320"/>
                    <a:pt x="662" y="297"/>
                    <a:pt x="731" y="274"/>
                  </a:cubicBezTo>
                  <a:cubicBezTo>
                    <a:pt x="776" y="252"/>
                    <a:pt x="822" y="229"/>
                    <a:pt x="868" y="229"/>
                  </a:cubicBezTo>
                  <a:cubicBezTo>
                    <a:pt x="913" y="229"/>
                    <a:pt x="936" y="206"/>
                    <a:pt x="982" y="206"/>
                  </a:cubicBezTo>
                  <a:cubicBezTo>
                    <a:pt x="1027" y="206"/>
                    <a:pt x="1096" y="183"/>
                    <a:pt x="1164" y="183"/>
                  </a:cubicBezTo>
                  <a:cubicBezTo>
                    <a:pt x="1233" y="206"/>
                    <a:pt x="1301" y="206"/>
                    <a:pt x="1370" y="229"/>
                  </a:cubicBezTo>
                  <a:cubicBezTo>
                    <a:pt x="1415" y="252"/>
                    <a:pt x="1484" y="274"/>
                    <a:pt x="1530" y="297"/>
                  </a:cubicBezTo>
                  <a:cubicBezTo>
                    <a:pt x="1552" y="320"/>
                    <a:pt x="1598" y="343"/>
                    <a:pt x="1644" y="366"/>
                  </a:cubicBezTo>
                  <a:cubicBezTo>
                    <a:pt x="1667" y="411"/>
                    <a:pt x="1689" y="457"/>
                    <a:pt x="1735" y="503"/>
                  </a:cubicBezTo>
                  <a:cubicBezTo>
                    <a:pt x="1735" y="548"/>
                    <a:pt x="1758" y="594"/>
                    <a:pt x="1781" y="640"/>
                  </a:cubicBezTo>
                  <a:cubicBezTo>
                    <a:pt x="1781" y="685"/>
                    <a:pt x="1803" y="754"/>
                    <a:pt x="1803" y="822"/>
                  </a:cubicBezTo>
                  <a:cubicBezTo>
                    <a:pt x="1803" y="891"/>
                    <a:pt x="1781" y="982"/>
                    <a:pt x="1758" y="1051"/>
                  </a:cubicBezTo>
                  <a:cubicBezTo>
                    <a:pt x="1735" y="1165"/>
                    <a:pt x="1689" y="1256"/>
                    <a:pt x="1621" y="1347"/>
                  </a:cubicBezTo>
                  <a:cubicBezTo>
                    <a:pt x="1552" y="1461"/>
                    <a:pt x="1461" y="1575"/>
                    <a:pt x="1370" y="1690"/>
                  </a:cubicBezTo>
                  <a:cubicBezTo>
                    <a:pt x="1347" y="1712"/>
                    <a:pt x="1301" y="1735"/>
                    <a:pt x="1278" y="1758"/>
                  </a:cubicBezTo>
                  <a:cubicBezTo>
                    <a:pt x="1256" y="1758"/>
                    <a:pt x="1256" y="1781"/>
                    <a:pt x="1256" y="1781"/>
                  </a:cubicBezTo>
                  <a:lnTo>
                    <a:pt x="1233" y="1781"/>
                  </a:lnTo>
                  <a:cubicBezTo>
                    <a:pt x="1187" y="1827"/>
                    <a:pt x="1187" y="1872"/>
                    <a:pt x="1210" y="1918"/>
                  </a:cubicBezTo>
                  <a:cubicBezTo>
                    <a:pt x="1238" y="1946"/>
                    <a:pt x="1275" y="1966"/>
                    <a:pt x="1305" y="1966"/>
                  </a:cubicBezTo>
                  <a:cubicBezTo>
                    <a:pt x="1323" y="1966"/>
                    <a:pt x="1338" y="1958"/>
                    <a:pt x="1347" y="1941"/>
                  </a:cubicBezTo>
                  <a:lnTo>
                    <a:pt x="1370" y="1941"/>
                  </a:lnTo>
                  <a:cubicBezTo>
                    <a:pt x="1370" y="1941"/>
                    <a:pt x="1393" y="1918"/>
                    <a:pt x="1393" y="1918"/>
                  </a:cubicBezTo>
                  <a:cubicBezTo>
                    <a:pt x="1530" y="1804"/>
                    <a:pt x="1644" y="1667"/>
                    <a:pt x="1735" y="1530"/>
                  </a:cubicBezTo>
                  <a:cubicBezTo>
                    <a:pt x="1918" y="1279"/>
                    <a:pt x="2032" y="959"/>
                    <a:pt x="1986" y="640"/>
                  </a:cubicBezTo>
                  <a:cubicBezTo>
                    <a:pt x="1963" y="526"/>
                    <a:pt x="1918" y="411"/>
                    <a:pt x="1826" y="320"/>
                  </a:cubicBezTo>
                  <a:cubicBezTo>
                    <a:pt x="1803" y="274"/>
                    <a:pt x="1758" y="229"/>
                    <a:pt x="1735" y="206"/>
                  </a:cubicBezTo>
                  <a:cubicBezTo>
                    <a:pt x="1689" y="160"/>
                    <a:pt x="1644" y="137"/>
                    <a:pt x="1598" y="115"/>
                  </a:cubicBezTo>
                  <a:cubicBezTo>
                    <a:pt x="1461" y="23"/>
                    <a:pt x="1301" y="1"/>
                    <a:pt x="1142"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17"/>
            <p:cNvSpPr/>
            <p:nvPr/>
          </p:nvSpPr>
          <p:spPr>
            <a:xfrm>
              <a:off x="7111950" y="978675"/>
              <a:ext cx="48525" cy="49150"/>
            </a:xfrm>
            <a:custGeom>
              <a:avLst/>
              <a:gdLst/>
              <a:ahLst/>
              <a:cxnLst/>
              <a:rect l="l" t="t" r="r" b="b"/>
              <a:pathLst>
                <a:path w="1941" h="1966" extrusionOk="0">
                  <a:moveTo>
                    <a:pt x="1028" y="1"/>
                  </a:moveTo>
                  <a:cubicBezTo>
                    <a:pt x="936" y="1"/>
                    <a:pt x="845" y="24"/>
                    <a:pt x="777" y="46"/>
                  </a:cubicBezTo>
                  <a:cubicBezTo>
                    <a:pt x="685" y="69"/>
                    <a:pt x="594" y="92"/>
                    <a:pt x="503" y="138"/>
                  </a:cubicBezTo>
                  <a:cubicBezTo>
                    <a:pt x="343" y="206"/>
                    <a:pt x="183" y="298"/>
                    <a:pt x="46" y="412"/>
                  </a:cubicBezTo>
                  <a:cubicBezTo>
                    <a:pt x="1" y="435"/>
                    <a:pt x="1" y="503"/>
                    <a:pt x="23" y="549"/>
                  </a:cubicBezTo>
                  <a:cubicBezTo>
                    <a:pt x="37" y="575"/>
                    <a:pt x="66" y="586"/>
                    <a:pt x="97" y="586"/>
                  </a:cubicBezTo>
                  <a:cubicBezTo>
                    <a:pt x="119" y="586"/>
                    <a:pt x="142" y="581"/>
                    <a:pt x="160" y="571"/>
                  </a:cubicBezTo>
                  <a:cubicBezTo>
                    <a:pt x="252" y="503"/>
                    <a:pt x="343" y="435"/>
                    <a:pt x="434" y="389"/>
                  </a:cubicBezTo>
                  <a:cubicBezTo>
                    <a:pt x="548" y="320"/>
                    <a:pt x="685" y="275"/>
                    <a:pt x="822" y="229"/>
                  </a:cubicBezTo>
                  <a:lnTo>
                    <a:pt x="800" y="229"/>
                  </a:lnTo>
                  <a:cubicBezTo>
                    <a:pt x="891" y="206"/>
                    <a:pt x="1005" y="206"/>
                    <a:pt x="1096" y="206"/>
                  </a:cubicBezTo>
                  <a:cubicBezTo>
                    <a:pt x="1165" y="206"/>
                    <a:pt x="1233" y="206"/>
                    <a:pt x="1302" y="229"/>
                  </a:cubicBezTo>
                  <a:cubicBezTo>
                    <a:pt x="1370" y="252"/>
                    <a:pt x="1416" y="275"/>
                    <a:pt x="1461" y="298"/>
                  </a:cubicBezTo>
                  <a:cubicBezTo>
                    <a:pt x="1507" y="320"/>
                    <a:pt x="1553" y="366"/>
                    <a:pt x="1576" y="389"/>
                  </a:cubicBezTo>
                  <a:cubicBezTo>
                    <a:pt x="1621" y="435"/>
                    <a:pt x="1644" y="457"/>
                    <a:pt x="1667" y="503"/>
                  </a:cubicBezTo>
                  <a:cubicBezTo>
                    <a:pt x="1690" y="549"/>
                    <a:pt x="1713" y="594"/>
                    <a:pt x="1713" y="640"/>
                  </a:cubicBezTo>
                  <a:cubicBezTo>
                    <a:pt x="1735" y="708"/>
                    <a:pt x="1735" y="754"/>
                    <a:pt x="1735" y="823"/>
                  </a:cubicBezTo>
                  <a:cubicBezTo>
                    <a:pt x="1735" y="914"/>
                    <a:pt x="1713" y="982"/>
                    <a:pt x="1690" y="1074"/>
                  </a:cubicBezTo>
                  <a:cubicBezTo>
                    <a:pt x="1667" y="1165"/>
                    <a:pt x="1621" y="1279"/>
                    <a:pt x="1576" y="1370"/>
                  </a:cubicBezTo>
                  <a:cubicBezTo>
                    <a:pt x="1484" y="1484"/>
                    <a:pt x="1393" y="1599"/>
                    <a:pt x="1302" y="1690"/>
                  </a:cubicBezTo>
                  <a:lnTo>
                    <a:pt x="1325" y="1690"/>
                  </a:lnTo>
                  <a:cubicBezTo>
                    <a:pt x="1302" y="1690"/>
                    <a:pt x="1302" y="1713"/>
                    <a:pt x="1279" y="1713"/>
                  </a:cubicBezTo>
                  <a:cubicBezTo>
                    <a:pt x="1256" y="1736"/>
                    <a:pt x="1233" y="1736"/>
                    <a:pt x="1233" y="1758"/>
                  </a:cubicBezTo>
                  <a:lnTo>
                    <a:pt x="1210" y="1758"/>
                  </a:lnTo>
                  <a:cubicBezTo>
                    <a:pt x="1210" y="1758"/>
                    <a:pt x="1210" y="1758"/>
                    <a:pt x="1210" y="1781"/>
                  </a:cubicBezTo>
                  <a:lnTo>
                    <a:pt x="1188" y="1781"/>
                  </a:lnTo>
                  <a:cubicBezTo>
                    <a:pt x="1142" y="1827"/>
                    <a:pt x="1142" y="1873"/>
                    <a:pt x="1165" y="1918"/>
                  </a:cubicBezTo>
                  <a:cubicBezTo>
                    <a:pt x="1193" y="1946"/>
                    <a:pt x="1221" y="1966"/>
                    <a:pt x="1249" y="1966"/>
                  </a:cubicBezTo>
                  <a:cubicBezTo>
                    <a:pt x="1267" y="1966"/>
                    <a:pt x="1284" y="1958"/>
                    <a:pt x="1302" y="1941"/>
                  </a:cubicBezTo>
                  <a:lnTo>
                    <a:pt x="1325" y="1941"/>
                  </a:lnTo>
                  <a:cubicBezTo>
                    <a:pt x="1325" y="1918"/>
                    <a:pt x="1325" y="1918"/>
                    <a:pt x="1325" y="1918"/>
                  </a:cubicBezTo>
                  <a:lnTo>
                    <a:pt x="1347" y="1918"/>
                  </a:lnTo>
                  <a:cubicBezTo>
                    <a:pt x="1347" y="1895"/>
                    <a:pt x="1370" y="1895"/>
                    <a:pt x="1393" y="1873"/>
                  </a:cubicBezTo>
                  <a:cubicBezTo>
                    <a:pt x="1393" y="1873"/>
                    <a:pt x="1393" y="1873"/>
                    <a:pt x="1416" y="1850"/>
                  </a:cubicBezTo>
                  <a:cubicBezTo>
                    <a:pt x="1530" y="1736"/>
                    <a:pt x="1644" y="1599"/>
                    <a:pt x="1735" y="1439"/>
                  </a:cubicBezTo>
                  <a:cubicBezTo>
                    <a:pt x="1781" y="1393"/>
                    <a:pt x="1804" y="1325"/>
                    <a:pt x="1827" y="1256"/>
                  </a:cubicBezTo>
                  <a:cubicBezTo>
                    <a:pt x="1872" y="1188"/>
                    <a:pt x="1895" y="1119"/>
                    <a:pt x="1918" y="1028"/>
                  </a:cubicBezTo>
                  <a:cubicBezTo>
                    <a:pt x="1941" y="845"/>
                    <a:pt x="1941" y="640"/>
                    <a:pt x="1872" y="480"/>
                  </a:cubicBezTo>
                  <a:cubicBezTo>
                    <a:pt x="1849" y="412"/>
                    <a:pt x="1804" y="343"/>
                    <a:pt x="1758" y="298"/>
                  </a:cubicBezTo>
                  <a:cubicBezTo>
                    <a:pt x="1713" y="229"/>
                    <a:pt x="1644" y="183"/>
                    <a:pt x="1553" y="138"/>
                  </a:cubicBezTo>
                  <a:cubicBezTo>
                    <a:pt x="1530" y="115"/>
                    <a:pt x="1484" y="92"/>
                    <a:pt x="1439" y="69"/>
                  </a:cubicBezTo>
                  <a:cubicBezTo>
                    <a:pt x="1416" y="46"/>
                    <a:pt x="1370" y="46"/>
                    <a:pt x="1325" y="46"/>
                  </a:cubicBezTo>
                  <a:cubicBezTo>
                    <a:pt x="1256" y="1"/>
                    <a:pt x="1165" y="1"/>
                    <a:pt x="1073"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17"/>
            <p:cNvSpPr/>
            <p:nvPr/>
          </p:nvSpPr>
          <p:spPr>
            <a:xfrm>
              <a:off x="7081700" y="938175"/>
              <a:ext cx="33125" cy="31650"/>
            </a:xfrm>
            <a:custGeom>
              <a:avLst/>
              <a:gdLst/>
              <a:ahLst/>
              <a:cxnLst/>
              <a:rect l="l" t="t" r="r" b="b"/>
              <a:pathLst>
                <a:path w="1325" h="1266" extrusionOk="0">
                  <a:moveTo>
                    <a:pt x="435" y="0"/>
                  </a:moveTo>
                  <a:cubicBezTo>
                    <a:pt x="412" y="0"/>
                    <a:pt x="389" y="0"/>
                    <a:pt x="389" y="23"/>
                  </a:cubicBezTo>
                  <a:cubicBezTo>
                    <a:pt x="275" y="69"/>
                    <a:pt x="184" y="160"/>
                    <a:pt x="115" y="251"/>
                  </a:cubicBezTo>
                  <a:cubicBezTo>
                    <a:pt x="69" y="320"/>
                    <a:pt x="24" y="411"/>
                    <a:pt x="24" y="502"/>
                  </a:cubicBezTo>
                  <a:cubicBezTo>
                    <a:pt x="1" y="594"/>
                    <a:pt x="1" y="685"/>
                    <a:pt x="24" y="753"/>
                  </a:cubicBezTo>
                  <a:cubicBezTo>
                    <a:pt x="47" y="845"/>
                    <a:pt x="92" y="936"/>
                    <a:pt x="161" y="1005"/>
                  </a:cubicBezTo>
                  <a:cubicBezTo>
                    <a:pt x="275" y="1142"/>
                    <a:pt x="457" y="1233"/>
                    <a:pt x="640" y="1256"/>
                  </a:cubicBezTo>
                  <a:cubicBezTo>
                    <a:pt x="667" y="1262"/>
                    <a:pt x="695" y="1265"/>
                    <a:pt x="725" y="1265"/>
                  </a:cubicBezTo>
                  <a:cubicBezTo>
                    <a:pt x="796" y="1265"/>
                    <a:pt x="872" y="1249"/>
                    <a:pt x="937" y="1233"/>
                  </a:cubicBezTo>
                  <a:cubicBezTo>
                    <a:pt x="1051" y="1187"/>
                    <a:pt x="1165" y="1119"/>
                    <a:pt x="1279" y="1050"/>
                  </a:cubicBezTo>
                  <a:cubicBezTo>
                    <a:pt x="1302" y="1005"/>
                    <a:pt x="1325" y="959"/>
                    <a:pt x="1279" y="913"/>
                  </a:cubicBezTo>
                  <a:cubicBezTo>
                    <a:pt x="1265" y="885"/>
                    <a:pt x="1233" y="866"/>
                    <a:pt x="1206" y="866"/>
                  </a:cubicBezTo>
                  <a:cubicBezTo>
                    <a:pt x="1189" y="866"/>
                    <a:pt x="1174" y="873"/>
                    <a:pt x="1165" y="890"/>
                  </a:cubicBezTo>
                  <a:cubicBezTo>
                    <a:pt x="1119" y="936"/>
                    <a:pt x="1051" y="959"/>
                    <a:pt x="1005" y="982"/>
                  </a:cubicBezTo>
                  <a:cubicBezTo>
                    <a:pt x="960" y="1005"/>
                    <a:pt x="914" y="1027"/>
                    <a:pt x="845" y="1050"/>
                  </a:cubicBezTo>
                  <a:cubicBezTo>
                    <a:pt x="800" y="1050"/>
                    <a:pt x="754" y="1073"/>
                    <a:pt x="708" y="1073"/>
                  </a:cubicBezTo>
                  <a:cubicBezTo>
                    <a:pt x="663" y="1073"/>
                    <a:pt x="617" y="1050"/>
                    <a:pt x="572" y="1050"/>
                  </a:cubicBezTo>
                  <a:cubicBezTo>
                    <a:pt x="526" y="1027"/>
                    <a:pt x="480" y="1005"/>
                    <a:pt x="435" y="982"/>
                  </a:cubicBezTo>
                  <a:cubicBezTo>
                    <a:pt x="412" y="959"/>
                    <a:pt x="366" y="936"/>
                    <a:pt x="343" y="913"/>
                  </a:cubicBezTo>
                  <a:cubicBezTo>
                    <a:pt x="298" y="868"/>
                    <a:pt x="275" y="845"/>
                    <a:pt x="252" y="799"/>
                  </a:cubicBezTo>
                  <a:cubicBezTo>
                    <a:pt x="229" y="776"/>
                    <a:pt x="229" y="731"/>
                    <a:pt x="206" y="685"/>
                  </a:cubicBezTo>
                  <a:cubicBezTo>
                    <a:pt x="206" y="662"/>
                    <a:pt x="206" y="617"/>
                    <a:pt x="206" y="594"/>
                  </a:cubicBezTo>
                  <a:cubicBezTo>
                    <a:pt x="206" y="548"/>
                    <a:pt x="206" y="525"/>
                    <a:pt x="206" y="502"/>
                  </a:cubicBezTo>
                  <a:cubicBezTo>
                    <a:pt x="229" y="457"/>
                    <a:pt x="252" y="434"/>
                    <a:pt x="252" y="388"/>
                  </a:cubicBezTo>
                  <a:cubicBezTo>
                    <a:pt x="275" y="365"/>
                    <a:pt x="298" y="320"/>
                    <a:pt x="343" y="297"/>
                  </a:cubicBezTo>
                  <a:cubicBezTo>
                    <a:pt x="389" y="251"/>
                    <a:pt x="435" y="206"/>
                    <a:pt x="503" y="183"/>
                  </a:cubicBezTo>
                  <a:cubicBezTo>
                    <a:pt x="549" y="137"/>
                    <a:pt x="549" y="69"/>
                    <a:pt x="526" y="46"/>
                  </a:cubicBezTo>
                  <a:cubicBezTo>
                    <a:pt x="503" y="23"/>
                    <a:pt x="480" y="0"/>
                    <a:pt x="457"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17"/>
            <p:cNvSpPr/>
            <p:nvPr/>
          </p:nvSpPr>
          <p:spPr>
            <a:xfrm>
              <a:off x="6602375" y="831450"/>
              <a:ext cx="614600" cy="504700"/>
            </a:xfrm>
            <a:custGeom>
              <a:avLst/>
              <a:gdLst/>
              <a:ahLst/>
              <a:cxnLst/>
              <a:rect l="l" t="t" r="r" b="b"/>
              <a:pathLst>
                <a:path w="24584" h="20188" extrusionOk="0">
                  <a:moveTo>
                    <a:pt x="21205" y="1"/>
                  </a:moveTo>
                  <a:cubicBezTo>
                    <a:pt x="20224" y="1"/>
                    <a:pt x="19242" y="366"/>
                    <a:pt x="18375" y="823"/>
                  </a:cubicBezTo>
                  <a:cubicBezTo>
                    <a:pt x="17804" y="1119"/>
                    <a:pt x="17257" y="1462"/>
                    <a:pt x="16754" y="1827"/>
                  </a:cubicBezTo>
                  <a:cubicBezTo>
                    <a:pt x="16458" y="2032"/>
                    <a:pt x="16184" y="2215"/>
                    <a:pt x="15933" y="2420"/>
                  </a:cubicBezTo>
                  <a:cubicBezTo>
                    <a:pt x="15636" y="2649"/>
                    <a:pt x="15339" y="2877"/>
                    <a:pt x="15043" y="3105"/>
                  </a:cubicBezTo>
                  <a:cubicBezTo>
                    <a:pt x="13856" y="4018"/>
                    <a:pt x="12692" y="4977"/>
                    <a:pt x="11573" y="5981"/>
                  </a:cubicBezTo>
                  <a:cubicBezTo>
                    <a:pt x="10455" y="6963"/>
                    <a:pt x="9359" y="8013"/>
                    <a:pt x="8332" y="9085"/>
                  </a:cubicBezTo>
                  <a:cubicBezTo>
                    <a:pt x="7282" y="10158"/>
                    <a:pt x="6300" y="11277"/>
                    <a:pt x="5342" y="12418"/>
                  </a:cubicBezTo>
                  <a:cubicBezTo>
                    <a:pt x="4383" y="13582"/>
                    <a:pt x="3493" y="14769"/>
                    <a:pt x="2626" y="15979"/>
                  </a:cubicBezTo>
                  <a:cubicBezTo>
                    <a:pt x="2192" y="16595"/>
                    <a:pt x="1781" y="17188"/>
                    <a:pt x="1393" y="17827"/>
                  </a:cubicBezTo>
                  <a:cubicBezTo>
                    <a:pt x="1188" y="18124"/>
                    <a:pt x="982" y="18444"/>
                    <a:pt x="800" y="18763"/>
                  </a:cubicBezTo>
                  <a:cubicBezTo>
                    <a:pt x="594" y="19106"/>
                    <a:pt x="389" y="19425"/>
                    <a:pt x="206" y="19768"/>
                  </a:cubicBezTo>
                  <a:cubicBezTo>
                    <a:pt x="138" y="19859"/>
                    <a:pt x="92" y="19950"/>
                    <a:pt x="46" y="20041"/>
                  </a:cubicBezTo>
                  <a:cubicBezTo>
                    <a:pt x="1" y="20087"/>
                    <a:pt x="23" y="20156"/>
                    <a:pt x="69" y="20178"/>
                  </a:cubicBezTo>
                  <a:cubicBezTo>
                    <a:pt x="87" y="20185"/>
                    <a:pt x="104" y="20187"/>
                    <a:pt x="119" y="20187"/>
                  </a:cubicBezTo>
                  <a:cubicBezTo>
                    <a:pt x="160" y="20187"/>
                    <a:pt x="189" y="20166"/>
                    <a:pt x="206" y="20133"/>
                  </a:cubicBezTo>
                  <a:cubicBezTo>
                    <a:pt x="366" y="19836"/>
                    <a:pt x="548" y="19539"/>
                    <a:pt x="731" y="19243"/>
                  </a:cubicBezTo>
                  <a:cubicBezTo>
                    <a:pt x="914" y="18946"/>
                    <a:pt x="1096" y="18649"/>
                    <a:pt x="1279" y="18352"/>
                  </a:cubicBezTo>
                  <a:cubicBezTo>
                    <a:pt x="1644" y="17782"/>
                    <a:pt x="2009" y="17211"/>
                    <a:pt x="2397" y="16641"/>
                  </a:cubicBezTo>
                  <a:lnTo>
                    <a:pt x="2397" y="16663"/>
                  </a:lnTo>
                  <a:cubicBezTo>
                    <a:pt x="4064" y="14198"/>
                    <a:pt x="5958" y="11870"/>
                    <a:pt x="8012" y="9702"/>
                  </a:cubicBezTo>
                  <a:cubicBezTo>
                    <a:pt x="9359" y="8264"/>
                    <a:pt x="10797" y="6917"/>
                    <a:pt x="12281" y="5616"/>
                  </a:cubicBezTo>
                  <a:cubicBezTo>
                    <a:pt x="13353" y="4680"/>
                    <a:pt x="14472" y="3790"/>
                    <a:pt x="15613" y="2923"/>
                  </a:cubicBezTo>
                  <a:cubicBezTo>
                    <a:pt x="16595" y="2146"/>
                    <a:pt x="17622" y="1416"/>
                    <a:pt x="18740" y="845"/>
                  </a:cubicBezTo>
                  <a:lnTo>
                    <a:pt x="18763" y="845"/>
                  </a:lnTo>
                  <a:cubicBezTo>
                    <a:pt x="19288" y="594"/>
                    <a:pt x="19859" y="389"/>
                    <a:pt x="20429" y="275"/>
                  </a:cubicBezTo>
                  <a:cubicBezTo>
                    <a:pt x="20680" y="231"/>
                    <a:pt x="20921" y="205"/>
                    <a:pt x="21165" y="205"/>
                  </a:cubicBezTo>
                  <a:cubicBezTo>
                    <a:pt x="21299" y="205"/>
                    <a:pt x="21433" y="213"/>
                    <a:pt x="21571" y="229"/>
                  </a:cubicBezTo>
                  <a:lnTo>
                    <a:pt x="21548" y="229"/>
                  </a:lnTo>
                  <a:cubicBezTo>
                    <a:pt x="21844" y="252"/>
                    <a:pt x="22164" y="320"/>
                    <a:pt x="22461" y="412"/>
                  </a:cubicBezTo>
                  <a:cubicBezTo>
                    <a:pt x="22780" y="526"/>
                    <a:pt x="23077" y="686"/>
                    <a:pt x="23351" y="891"/>
                  </a:cubicBezTo>
                  <a:cubicBezTo>
                    <a:pt x="23351" y="888"/>
                    <a:pt x="23351" y="886"/>
                    <a:pt x="23350" y="884"/>
                  </a:cubicBezTo>
                  <a:lnTo>
                    <a:pt x="23350" y="884"/>
                  </a:lnTo>
                  <a:cubicBezTo>
                    <a:pt x="23729" y="1154"/>
                    <a:pt x="24065" y="1468"/>
                    <a:pt x="24378" y="1804"/>
                  </a:cubicBezTo>
                  <a:cubicBezTo>
                    <a:pt x="24401" y="1850"/>
                    <a:pt x="24424" y="1873"/>
                    <a:pt x="24447" y="1895"/>
                  </a:cubicBezTo>
                  <a:cubicBezTo>
                    <a:pt x="24469" y="1918"/>
                    <a:pt x="24469" y="1941"/>
                    <a:pt x="24515" y="1941"/>
                  </a:cubicBezTo>
                  <a:cubicBezTo>
                    <a:pt x="24538" y="1941"/>
                    <a:pt x="24561" y="1941"/>
                    <a:pt x="24584" y="1918"/>
                  </a:cubicBezTo>
                  <a:cubicBezTo>
                    <a:pt x="24515" y="1827"/>
                    <a:pt x="24447" y="1713"/>
                    <a:pt x="24378" y="1599"/>
                  </a:cubicBezTo>
                  <a:cubicBezTo>
                    <a:pt x="24287" y="1485"/>
                    <a:pt x="24195" y="1370"/>
                    <a:pt x="24104" y="1256"/>
                  </a:cubicBezTo>
                  <a:cubicBezTo>
                    <a:pt x="24036" y="1188"/>
                    <a:pt x="23967" y="1119"/>
                    <a:pt x="23876" y="1051"/>
                  </a:cubicBezTo>
                  <a:cubicBezTo>
                    <a:pt x="23648" y="845"/>
                    <a:pt x="23397" y="663"/>
                    <a:pt x="23146" y="526"/>
                  </a:cubicBezTo>
                  <a:cubicBezTo>
                    <a:pt x="22666" y="252"/>
                    <a:pt x="22141" y="69"/>
                    <a:pt x="21593" y="24"/>
                  </a:cubicBezTo>
                  <a:cubicBezTo>
                    <a:pt x="21456" y="24"/>
                    <a:pt x="21342" y="1"/>
                    <a:pt x="2120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17"/>
            <p:cNvSpPr/>
            <p:nvPr/>
          </p:nvSpPr>
          <p:spPr>
            <a:xfrm>
              <a:off x="7211825" y="8765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17"/>
            <p:cNvSpPr/>
            <p:nvPr/>
          </p:nvSpPr>
          <p:spPr>
            <a:xfrm>
              <a:off x="7070875" y="852575"/>
              <a:ext cx="600" cy="25"/>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17"/>
            <p:cNvSpPr/>
            <p:nvPr/>
          </p:nvSpPr>
          <p:spPr>
            <a:xfrm>
              <a:off x="7070875" y="852575"/>
              <a:ext cx="25" cy="25"/>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17"/>
            <p:cNvSpPr/>
            <p:nvPr/>
          </p:nvSpPr>
          <p:spPr>
            <a:xfrm>
              <a:off x="7186125" y="8537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17"/>
            <p:cNvSpPr/>
            <p:nvPr/>
          </p:nvSpPr>
          <p:spPr>
            <a:xfrm>
              <a:off x="6627475" y="855425"/>
              <a:ext cx="602625" cy="509750"/>
            </a:xfrm>
            <a:custGeom>
              <a:avLst/>
              <a:gdLst/>
              <a:ahLst/>
              <a:cxnLst/>
              <a:rect l="l" t="t" r="r" b="b"/>
              <a:pathLst>
                <a:path w="24105" h="20390" extrusionOk="0">
                  <a:moveTo>
                    <a:pt x="22735" y="1"/>
                  </a:moveTo>
                  <a:cubicBezTo>
                    <a:pt x="22735" y="23"/>
                    <a:pt x="22758" y="46"/>
                    <a:pt x="22781" y="69"/>
                  </a:cubicBezTo>
                  <a:cubicBezTo>
                    <a:pt x="22803" y="92"/>
                    <a:pt x="22803" y="115"/>
                    <a:pt x="22826" y="160"/>
                  </a:cubicBezTo>
                  <a:cubicBezTo>
                    <a:pt x="23123" y="526"/>
                    <a:pt x="23374" y="914"/>
                    <a:pt x="23557" y="1347"/>
                  </a:cubicBezTo>
                  <a:cubicBezTo>
                    <a:pt x="23694" y="1667"/>
                    <a:pt x="23785" y="1986"/>
                    <a:pt x="23831" y="2306"/>
                  </a:cubicBezTo>
                  <a:cubicBezTo>
                    <a:pt x="23876" y="2625"/>
                    <a:pt x="23876" y="2922"/>
                    <a:pt x="23853" y="3242"/>
                  </a:cubicBezTo>
                  <a:cubicBezTo>
                    <a:pt x="23853" y="3219"/>
                    <a:pt x="23853" y="3219"/>
                    <a:pt x="23853" y="3219"/>
                  </a:cubicBezTo>
                  <a:cubicBezTo>
                    <a:pt x="23808" y="3607"/>
                    <a:pt x="23694" y="3972"/>
                    <a:pt x="23557" y="4315"/>
                  </a:cubicBezTo>
                  <a:cubicBezTo>
                    <a:pt x="23557" y="4315"/>
                    <a:pt x="23557" y="4315"/>
                    <a:pt x="23557" y="4337"/>
                  </a:cubicBezTo>
                  <a:cubicBezTo>
                    <a:pt x="23328" y="4885"/>
                    <a:pt x="23032" y="5387"/>
                    <a:pt x="22666" y="5844"/>
                  </a:cubicBezTo>
                  <a:cubicBezTo>
                    <a:pt x="22666" y="5844"/>
                    <a:pt x="22666" y="5844"/>
                    <a:pt x="22666" y="5867"/>
                  </a:cubicBezTo>
                  <a:cubicBezTo>
                    <a:pt x="21913" y="6848"/>
                    <a:pt x="20955" y="7693"/>
                    <a:pt x="20019" y="8537"/>
                  </a:cubicBezTo>
                  <a:cubicBezTo>
                    <a:pt x="18946" y="9473"/>
                    <a:pt x="17850" y="10386"/>
                    <a:pt x="16709" y="11253"/>
                  </a:cubicBezTo>
                  <a:cubicBezTo>
                    <a:pt x="15157" y="12463"/>
                    <a:pt x="13536" y="13582"/>
                    <a:pt x="11870" y="14632"/>
                  </a:cubicBezTo>
                  <a:cubicBezTo>
                    <a:pt x="9337" y="16207"/>
                    <a:pt x="6666" y="17599"/>
                    <a:pt x="3927" y="18740"/>
                  </a:cubicBezTo>
                  <a:lnTo>
                    <a:pt x="3950" y="18740"/>
                  </a:lnTo>
                  <a:cubicBezTo>
                    <a:pt x="3311" y="19014"/>
                    <a:pt x="2672" y="19265"/>
                    <a:pt x="2032" y="19493"/>
                  </a:cubicBezTo>
                  <a:cubicBezTo>
                    <a:pt x="1713" y="19630"/>
                    <a:pt x="1393" y="19744"/>
                    <a:pt x="1051" y="19859"/>
                  </a:cubicBezTo>
                  <a:cubicBezTo>
                    <a:pt x="731" y="19973"/>
                    <a:pt x="412" y="20087"/>
                    <a:pt x="92" y="20201"/>
                  </a:cubicBezTo>
                  <a:cubicBezTo>
                    <a:pt x="47" y="20224"/>
                    <a:pt x="1" y="20269"/>
                    <a:pt x="24" y="20315"/>
                  </a:cubicBezTo>
                  <a:cubicBezTo>
                    <a:pt x="24" y="20352"/>
                    <a:pt x="69" y="20390"/>
                    <a:pt x="111" y="20390"/>
                  </a:cubicBezTo>
                  <a:cubicBezTo>
                    <a:pt x="120" y="20390"/>
                    <a:pt x="130" y="20388"/>
                    <a:pt x="138" y="20384"/>
                  </a:cubicBezTo>
                  <a:cubicBezTo>
                    <a:pt x="252" y="20361"/>
                    <a:pt x="343" y="20315"/>
                    <a:pt x="457" y="20292"/>
                  </a:cubicBezTo>
                  <a:cubicBezTo>
                    <a:pt x="823" y="20155"/>
                    <a:pt x="1188" y="20018"/>
                    <a:pt x="1553" y="19904"/>
                  </a:cubicBezTo>
                  <a:cubicBezTo>
                    <a:pt x="1895" y="19767"/>
                    <a:pt x="2238" y="19630"/>
                    <a:pt x="2603" y="19493"/>
                  </a:cubicBezTo>
                  <a:cubicBezTo>
                    <a:pt x="3288" y="19219"/>
                    <a:pt x="3973" y="18946"/>
                    <a:pt x="4634" y="18649"/>
                  </a:cubicBezTo>
                  <a:cubicBezTo>
                    <a:pt x="6004" y="18055"/>
                    <a:pt x="7351" y="17393"/>
                    <a:pt x="8675" y="16709"/>
                  </a:cubicBezTo>
                  <a:cubicBezTo>
                    <a:pt x="9976" y="16001"/>
                    <a:pt x="11277" y="15248"/>
                    <a:pt x="12532" y="14449"/>
                  </a:cubicBezTo>
                  <a:cubicBezTo>
                    <a:pt x="13787" y="13627"/>
                    <a:pt x="15020" y="12760"/>
                    <a:pt x="16230" y="11870"/>
                  </a:cubicBezTo>
                  <a:cubicBezTo>
                    <a:pt x="17417" y="10957"/>
                    <a:pt x="18581" y="10021"/>
                    <a:pt x="19722" y="9039"/>
                  </a:cubicBezTo>
                  <a:cubicBezTo>
                    <a:pt x="19996" y="8811"/>
                    <a:pt x="20293" y="8560"/>
                    <a:pt x="20567" y="8309"/>
                  </a:cubicBezTo>
                  <a:cubicBezTo>
                    <a:pt x="20818" y="8081"/>
                    <a:pt x="21069" y="7852"/>
                    <a:pt x="21320" y="7624"/>
                  </a:cubicBezTo>
                  <a:cubicBezTo>
                    <a:pt x="21776" y="7191"/>
                    <a:pt x="22210" y="6734"/>
                    <a:pt x="22621" y="6232"/>
                  </a:cubicBezTo>
                  <a:cubicBezTo>
                    <a:pt x="23237" y="5456"/>
                    <a:pt x="23785" y="4588"/>
                    <a:pt x="23990" y="3607"/>
                  </a:cubicBezTo>
                  <a:cubicBezTo>
                    <a:pt x="24013" y="3493"/>
                    <a:pt x="24013" y="3356"/>
                    <a:pt x="24036" y="3242"/>
                  </a:cubicBezTo>
                  <a:cubicBezTo>
                    <a:pt x="24104" y="2694"/>
                    <a:pt x="24036" y="2146"/>
                    <a:pt x="23853" y="1621"/>
                  </a:cubicBezTo>
                  <a:cubicBezTo>
                    <a:pt x="23762" y="1324"/>
                    <a:pt x="23648" y="1051"/>
                    <a:pt x="23488" y="777"/>
                  </a:cubicBezTo>
                  <a:cubicBezTo>
                    <a:pt x="23374" y="640"/>
                    <a:pt x="23283" y="526"/>
                    <a:pt x="23191" y="389"/>
                  </a:cubicBezTo>
                  <a:cubicBezTo>
                    <a:pt x="23123" y="320"/>
                    <a:pt x="23032" y="274"/>
                    <a:pt x="22963" y="183"/>
                  </a:cubicBezTo>
                  <a:cubicBezTo>
                    <a:pt x="22895" y="138"/>
                    <a:pt x="22826" y="69"/>
                    <a:pt x="2273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17"/>
            <p:cNvSpPr/>
            <p:nvPr/>
          </p:nvSpPr>
          <p:spPr>
            <a:xfrm>
              <a:off x="7198125" y="859425"/>
              <a:ext cx="600" cy="25"/>
            </a:xfrm>
            <a:custGeom>
              <a:avLst/>
              <a:gdLst/>
              <a:ahLst/>
              <a:cxnLst/>
              <a:rect l="l" t="t" r="r" b="b"/>
              <a:pathLst>
                <a:path w="24" h="1" extrusionOk="0">
                  <a:moveTo>
                    <a:pt x="23" y="0"/>
                  </a:moveTo>
                  <a:cubicBezTo>
                    <a:pt x="23" y="0"/>
                    <a:pt x="0" y="0"/>
                    <a:pt x="0" y="0"/>
                  </a:cubicBezTo>
                  <a:cubicBezTo>
                    <a:pt x="0"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17"/>
            <p:cNvSpPr/>
            <p:nvPr/>
          </p:nvSpPr>
          <p:spPr>
            <a:xfrm>
              <a:off x="7198700" y="8594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17"/>
            <p:cNvSpPr/>
            <p:nvPr/>
          </p:nvSpPr>
          <p:spPr>
            <a:xfrm>
              <a:off x="7216375" y="9638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17"/>
            <p:cNvSpPr/>
            <p:nvPr/>
          </p:nvSpPr>
          <p:spPr>
            <a:xfrm>
              <a:off x="7194125" y="1001500"/>
              <a:ext cx="600" cy="25"/>
            </a:xfrm>
            <a:custGeom>
              <a:avLst/>
              <a:gdLst/>
              <a:ahLst/>
              <a:cxnLst/>
              <a:rect l="l" t="t" r="r" b="b"/>
              <a:pathLst>
                <a:path w="24" h="1" extrusionOk="0">
                  <a:moveTo>
                    <a:pt x="0" y="1"/>
                  </a:moveTo>
                  <a:cubicBezTo>
                    <a:pt x="0" y="1"/>
                    <a:pt x="0" y="1"/>
                    <a:pt x="23" y="1"/>
                  </a:cubicBezTo>
                  <a:cubicBezTo>
                    <a:pt x="0" y="1"/>
                    <a:pt x="0" y="1"/>
                    <a:pt x="0"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17"/>
            <p:cNvSpPr/>
            <p:nvPr/>
          </p:nvSpPr>
          <p:spPr>
            <a:xfrm>
              <a:off x="7045200" y="11367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17"/>
            <p:cNvSpPr/>
            <p:nvPr/>
          </p:nvSpPr>
          <p:spPr>
            <a:xfrm>
              <a:off x="7216375" y="8891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17"/>
            <p:cNvSpPr/>
            <p:nvPr/>
          </p:nvSpPr>
          <p:spPr>
            <a:xfrm>
              <a:off x="7223800" y="936450"/>
              <a:ext cx="25" cy="25"/>
            </a:xfrm>
            <a:custGeom>
              <a:avLst/>
              <a:gdLst/>
              <a:ahLst/>
              <a:cxnLst/>
              <a:rect l="l" t="t" r="r" b="b"/>
              <a:pathLst>
                <a:path w="1" h="1" extrusionOk="0">
                  <a:moveTo>
                    <a:pt x="0" y="1"/>
                  </a:moveTo>
                  <a:lnTo>
                    <a:pt x="0" y="1"/>
                  </a:lnTo>
                  <a:lnTo>
                    <a:pt x="0" y="1"/>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17"/>
            <p:cNvSpPr/>
            <p:nvPr/>
          </p:nvSpPr>
          <p:spPr>
            <a:xfrm>
              <a:off x="7216375" y="963275"/>
              <a:ext cx="25" cy="600"/>
            </a:xfrm>
            <a:custGeom>
              <a:avLst/>
              <a:gdLst/>
              <a:ahLst/>
              <a:cxnLst/>
              <a:rect l="l" t="t" r="r" b="b"/>
              <a:pathLst>
                <a:path w="1" h="24" extrusionOk="0">
                  <a:moveTo>
                    <a:pt x="1" y="23"/>
                  </a:moveTo>
                  <a:cubicBezTo>
                    <a:pt x="1" y="23"/>
                    <a:pt x="1" y="23"/>
                    <a:pt x="1" y="23"/>
                  </a:cubicBezTo>
                  <a:cubicBezTo>
                    <a:pt x="1" y="1"/>
                    <a:pt x="1" y="1"/>
                    <a:pt x="1" y="1"/>
                  </a:cubicBezTo>
                  <a:cubicBezTo>
                    <a:pt x="1" y="1"/>
                    <a:pt x="1" y="23"/>
                    <a:pt x="1" y="23"/>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17"/>
            <p:cNvSpPr/>
            <p:nvPr/>
          </p:nvSpPr>
          <p:spPr>
            <a:xfrm>
              <a:off x="7045200" y="1136750"/>
              <a:ext cx="25" cy="25"/>
            </a:xfrm>
            <a:custGeom>
              <a:avLst/>
              <a:gdLst/>
              <a:ahLst/>
              <a:cxnLst/>
              <a:rect l="l" t="t" r="r" b="b"/>
              <a:pathLst>
                <a:path w="1" h="1" extrusionOk="0">
                  <a:moveTo>
                    <a:pt x="0" y="0"/>
                  </a:move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17"/>
            <p:cNvSpPr/>
            <p:nvPr/>
          </p:nvSpPr>
          <p:spPr>
            <a:xfrm>
              <a:off x="7197550" y="859425"/>
              <a:ext cx="13725" cy="14725"/>
            </a:xfrm>
            <a:custGeom>
              <a:avLst/>
              <a:gdLst/>
              <a:ahLst/>
              <a:cxnLst/>
              <a:rect l="l" t="t" r="r" b="b"/>
              <a:pathLst>
                <a:path w="549" h="589" extrusionOk="0">
                  <a:moveTo>
                    <a:pt x="69" y="0"/>
                  </a:moveTo>
                  <a:cubicBezTo>
                    <a:pt x="46" y="0"/>
                    <a:pt x="46" y="0"/>
                    <a:pt x="23" y="23"/>
                  </a:cubicBezTo>
                  <a:cubicBezTo>
                    <a:pt x="0" y="23"/>
                    <a:pt x="0" y="69"/>
                    <a:pt x="23" y="92"/>
                  </a:cubicBezTo>
                  <a:cubicBezTo>
                    <a:pt x="183" y="251"/>
                    <a:pt x="320" y="388"/>
                    <a:pt x="457" y="571"/>
                  </a:cubicBezTo>
                  <a:cubicBezTo>
                    <a:pt x="468" y="582"/>
                    <a:pt x="480" y="588"/>
                    <a:pt x="491" y="588"/>
                  </a:cubicBezTo>
                  <a:cubicBezTo>
                    <a:pt x="503" y="588"/>
                    <a:pt x="514" y="582"/>
                    <a:pt x="525" y="571"/>
                  </a:cubicBezTo>
                  <a:cubicBezTo>
                    <a:pt x="548" y="548"/>
                    <a:pt x="548" y="525"/>
                    <a:pt x="525" y="503"/>
                  </a:cubicBezTo>
                  <a:cubicBezTo>
                    <a:pt x="388" y="343"/>
                    <a:pt x="252" y="183"/>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17"/>
            <p:cNvSpPr/>
            <p:nvPr/>
          </p:nvSpPr>
          <p:spPr>
            <a:xfrm>
              <a:off x="7198125" y="860000"/>
              <a:ext cx="16575" cy="18850"/>
            </a:xfrm>
            <a:custGeom>
              <a:avLst/>
              <a:gdLst/>
              <a:ahLst/>
              <a:cxnLst/>
              <a:rect l="l" t="t" r="r" b="b"/>
              <a:pathLst>
                <a:path w="663" h="754" extrusionOk="0">
                  <a:moveTo>
                    <a:pt x="69" y="0"/>
                  </a:moveTo>
                  <a:cubicBezTo>
                    <a:pt x="46" y="0"/>
                    <a:pt x="46" y="23"/>
                    <a:pt x="23" y="23"/>
                  </a:cubicBezTo>
                  <a:cubicBezTo>
                    <a:pt x="0" y="46"/>
                    <a:pt x="0" y="69"/>
                    <a:pt x="23" y="91"/>
                  </a:cubicBezTo>
                  <a:cubicBezTo>
                    <a:pt x="206" y="297"/>
                    <a:pt x="411" y="502"/>
                    <a:pt x="571" y="731"/>
                  </a:cubicBezTo>
                  <a:cubicBezTo>
                    <a:pt x="594" y="753"/>
                    <a:pt x="617" y="753"/>
                    <a:pt x="639" y="753"/>
                  </a:cubicBezTo>
                  <a:cubicBezTo>
                    <a:pt x="662" y="731"/>
                    <a:pt x="662" y="685"/>
                    <a:pt x="639" y="685"/>
                  </a:cubicBezTo>
                  <a:cubicBezTo>
                    <a:pt x="480" y="457"/>
                    <a:pt x="274" y="251"/>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17"/>
            <p:cNvSpPr/>
            <p:nvPr/>
          </p:nvSpPr>
          <p:spPr>
            <a:xfrm>
              <a:off x="7198700" y="861125"/>
              <a:ext cx="16000" cy="18150"/>
            </a:xfrm>
            <a:custGeom>
              <a:avLst/>
              <a:gdLst/>
              <a:ahLst/>
              <a:cxnLst/>
              <a:rect l="l" t="t" r="r" b="b"/>
              <a:pathLst>
                <a:path w="640" h="726" extrusionOk="0">
                  <a:moveTo>
                    <a:pt x="23" y="1"/>
                  </a:moveTo>
                  <a:cubicBezTo>
                    <a:pt x="0" y="24"/>
                    <a:pt x="0" y="46"/>
                    <a:pt x="23" y="69"/>
                  </a:cubicBezTo>
                  <a:cubicBezTo>
                    <a:pt x="183" y="298"/>
                    <a:pt x="388" y="480"/>
                    <a:pt x="548" y="708"/>
                  </a:cubicBezTo>
                  <a:cubicBezTo>
                    <a:pt x="548" y="720"/>
                    <a:pt x="559" y="726"/>
                    <a:pt x="574" y="726"/>
                  </a:cubicBezTo>
                  <a:cubicBezTo>
                    <a:pt x="588" y="726"/>
                    <a:pt x="605" y="720"/>
                    <a:pt x="616" y="708"/>
                  </a:cubicBezTo>
                  <a:cubicBezTo>
                    <a:pt x="639" y="686"/>
                    <a:pt x="639" y="663"/>
                    <a:pt x="616" y="640"/>
                  </a:cubicBezTo>
                  <a:cubicBezTo>
                    <a:pt x="457" y="412"/>
                    <a:pt x="251" y="229"/>
                    <a:pt x="91" y="24"/>
                  </a:cubicBezTo>
                  <a:cubicBezTo>
                    <a:pt x="69" y="1"/>
                    <a:pt x="69" y="1"/>
                    <a:pt x="46"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17"/>
            <p:cNvSpPr/>
            <p:nvPr/>
          </p:nvSpPr>
          <p:spPr>
            <a:xfrm>
              <a:off x="7199250" y="861125"/>
              <a:ext cx="12600" cy="14875"/>
            </a:xfrm>
            <a:custGeom>
              <a:avLst/>
              <a:gdLst/>
              <a:ahLst/>
              <a:cxnLst/>
              <a:rect l="l" t="t" r="r" b="b"/>
              <a:pathLst>
                <a:path w="504" h="595" extrusionOk="0">
                  <a:moveTo>
                    <a:pt x="24" y="1"/>
                  </a:moveTo>
                  <a:cubicBezTo>
                    <a:pt x="1" y="24"/>
                    <a:pt x="1" y="46"/>
                    <a:pt x="24" y="69"/>
                  </a:cubicBezTo>
                  <a:cubicBezTo>
                    <a:pt x="161" y="252"/>
                    <a:pt x="275" y="412"/>
                    <a:pt x="412" y="571"/>
                  </a:cubicBezTo>
                  <a:cubicBezTo>
                    <a:pt x="435" y="594"/>
                    <a:pt x="457" y="594"/>
                    <a:pt x="480" y="594"/>
                  </a:cubicBezTo>
                  <a:cubicBezTo>
                    <a:pt x="503" y="571"/>
                    <a:pt x="503" y="526"/>
                    <a:pt x="503" y="526"/>
                  </a:cubicBezTo>
                  <a:cubicBezTo>
                    <a:pt x="366" y="343"/>
                    <a:pt x="229" y="183"/>
                    <a:pt x="92"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17"/>
            <p:cNvSpPr/>
            <p:nvPr/>
          </p:nvSpPr>
          <p:spPr>
            <a:xfrm>
              <a:off x="7199825" y="862275"/>
              <a:ext cx="14875" cy="17575"/>
            </a:xfrm>
            <a:custGeom>
              <a:avLst/>
              <a:gdLst/>
              <a:ahLst/>
              <a:cxnLst/>
              <a:rect l="l" t="t" r="r" b="b"/>
              <a:pathLst>
                <a:path w="595" h="703" extrusionOk="0">
                  <a:moveTo>
                    <a:pt x="24" y="0"/>
                  </a:moveTo>
                  <a:cubicBezTo>
                    <a:pt x="1" y="23"/>
                    <a:pt x="1" y="46"/>
                    <a:pt x="24" y="69"/>
                  </a:cubicBezTo>
                  <a:cubicBezTo>
                    <a:pt x="183" y="274"/>
                    <a:pt x="366" y="457"/>
                    <a:pt x="503" y="685"/>
                  </a:cubicBezTo>
                  <a:cubicBezTo>
                    <a:pt x="514" y="697"/>
                    <a:pt x="531" y="702"/>
                    <a:pt x="546" y="702"/>
                  </a:cubicBezTo>
                  <a:cubicBezTo>
                    <a:pt x="560" y="702"/>
                    <a:pt x="571" y="697"/>
                    <a:pt x="571" y="685"/>
                  </a:cubicBezTo>
                  <a:cubicBezTo>
                    <a:pt x="594" y="662"/>
                    <a:pt x="594" y="640"/>
                    <a:pt x="594" y="617"/>
                  </a:cubicBezTo>
                  <a:cubicBezTo>
                    <a:pt x="434" y="411"/>
                    <a:pt x="275" y="206"/>
                    <a:pt x="92"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17"/>
            <p:cNvSpPr/>
            <p:nvPr/>
          </p:nvSpPr>
          <p:spPr>
            <a:xfrm>
              <a:off x="7202675" y="865125"/>
              <a:ext cx="12575" cy="16000"/>
            </a:xfrm>
            <a:custGeom>
              <a:avLst/>
              <a:gdLst/>
              <a:ahLst/>
              <a:cxnLst/>
              <a:rect l="l" t="t" r="r" b="b"/>
              <a:pathLst>
                <a:path w="503" h="640" extrusionOk="0">
                  <a:moveTo>
                    <a:pt x="24" y="1"/>
                  </a:moveTo>
                  <a:cubicBezTo>
                    <a:pt x="1" y="23"/>
                    <a:pt x="1" y="69"/>
                    <a:pt x="1" y="69"/>
                  </a:cubicBezTo>
                  <a:cubicBezTo>
                    <a:pt x="138" y="252"/>
                    <a:pt x="275" y="434"/>
                    <a:pt x="412" y="617"/>
                  </a:cubicBezTo>
                  <a:cubicBezTo>
                    <a:pt x="435" y="640"/>
                    <a:pt x="457" y="640"/>
                    <a:pt x="480" y="640"/>
                  </a:cubicBezTo>
                  <a:cubicBezTo>
                    <a:pt x="503" y="617"/>
                    <a:pt x="503" y="594"/>
                    <a:pt x="480" y="571"/>
                  </a:cubicBezTo>
                  <a:cubicBezTo>
                    <a:pt x="343" y="389"/>
                    <a:pt x="206" y="206"/>
                    <a:pt x="92" y="23"/>
                  </a:cubicBezTo>
                  <a:cubicBezTo>
                    <a:pt x="69" y="1"/>
                    <a:pt x="69" y="1"/>
                    <a:pt x="47"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17"/>
            <p:cNvSpPr/>
            <p:nvPr/>
          </p:nvSpPr>
          <p:spPr>
            <a:xfrm>
              <a:off x="7202675" y="865125"/>
              <a:ext cx="14300" cy="19675"/>
            </a:xfrm>
            <a:custGeom>
              <a:avLst/>
              <a:gdLst/>
              <a:ahLst/>
              <a:cxnLst/>
              <a:rect l="l" t="t" r="r" b="b"/>
              <a:pathLst>
                <a:path w="572" h="787" extrusionOk="0">
                  <a:moveTo>
                    <a:pt x="47" y="1"/>
                  </a:moveTo>
                  <a:cubicBezTo>
                    <a:pt x="47" y="1"/>
                    <a:pt x="24" y="23"/>
                    <a:pt x="24" y="23"/>
                  </a:cubicBezTo>
                  <a:cubicBezTo>
                    <a:pt x="1" y="46"/>
                    <a:pt x="1" y="69"/>
                    <a:pt x="24" y="92"/>
                  </a:cubicBezTo>
                  <a:cubicBezTo>
                    <a:pt x="115" y="229"/>
                    <a:pt x="229" y="366"/>
                    <a:pt x="320" y="503"/>
                  </a:cubicBezTo>
                  <a:cubicBezTo>
                    <a:pt x="366" y="594"/>
                    <a:pt x="412" y="685"/>
                    <a:pt x="457" y="754"/>
                  </a:cubicBezTo>
                  <a:cubicBezTo>
                    <a:pt x="474" y="770"/>
                    <a:pt x="490" y="786"/>
                    <a:pt x="506" y="786"/>
                  </a:cubicBezTo>
                  <a:cubicBezTo>
                    <a:pt x="512" y="786"/>
                    <a:pt x="519" y="783"/>
                    <a:pt x="526" y="777"/>
                  </a:cubicBezTo>
                  <a:cubicBezTo>
                    <a:pt x="549" y="777"/>
                    <a:pt x="572" y="754"/>
                    <a:pt x="549" y="731"/>
                  </a:cubicBezTo>
                  <a:cubicBezTo>
                    <a:pt x="480" y="617"/>
                    <a:pt x="412" y="503"/>
                    <a:pt x="343" y="389"/>
                  </a:cubicBezTo>
                  <a:cubicBezTo>
                    <a:pt x="275" y="275"/>
                    <a:pt x="183" y="138"/>
                    <a:pt x="92" y="23"/>
                  </a:cubicBezTo>
                  <a:cubicBezTo>
                    <a:pt x="69" y="23"/>
                    <a:pt x="69" y="1"/>
                    <a:pt x="47"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17"/>
            <p:cNvSpPr/>
            <p:nvPr/>
          </p:nvSpPr>
          <p:spPr>
            <a:xfrm>
              <a:off x="7205525" y="866850"/>
              <a:ext cx="9725" cy="13150"/>
            </a:xfrm>
            <a:custGeom>
              <a:avLst/>
              <a:gdLst/>
              <a:ahLst/>
              <a:cxnLst/>
              <a:rect l="l" t="t" r="r" b="b"/>
              <a:pathLst>
                <a:path w="389" h="526" extrusionOk="0">
                  <a:moveTo>
                    <a:pt x="24" y="0"/>
                  </a:moveTo>
                  <a:cubicBezTo>
                    <a:pt x="1" y="23"/>
                    <a:pt x="1" y="46"/>
                    <a:pt x="1" y="69"/>
                  </a:cubicBezTo>
                  <a:cubicBezTo>
                    <a:pt x="115" y="206"/>
                    <a:pt x="206" y="365"/>
                    <a:pt x="298" y="502"/>
                  </a:cubicBezTo>
                  <a:cubicBezTo>
                    <a:pt x="321" y="525"/>
                    <a:pt x="321" y="525"/>
                    <a:pt x="343" y="525"/>
                  </a:cubicBezTo>
                  <a:lnTo>
                    <a:pt x="366" y="525"/>
                  </a:lnTo>
                  <a:cubicBezTo>
                    <a:pt x="389" y="502"/>
                    <a:pt x="389" y="502"/>
                    <a:pt x="389" y="479"/>
                  </a:cubicBezTo>
                  <a:cubicBezTo>
                    <a:pt x="389" y="479"/>
                    <a:pt x="389" y="457"/>
                    <a:pt x="389" y="457"/>
                  </a:cubicBezTo>
                  <a:cubicBezTo>
                    <a:pt x="298" y="297"/>
                    <a:pt x="184" y="160"/>
                    <a:pt x="92" y="23"/>
                  </a:cubicBezTo>
                  <a:cubicBezTo>
                    <a:pt x="69" y="0"/>
                    <a:pt x="69" y="0"/>
                    <a:pt x="47"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17"/>
            <p:cNvSpPr/>
            <p:nvPr/>
          </p:nvSpPr>
          <p:spPr>
            <a:xfrm>
              <a:off x="7202125" y="862275"/>
              <a:ext cx="13700" cy="17575"/>
            </a:xfrm>
            <a:custGeom>
              <a:avLst/>
              <a:gdLst/>
              <a:ahLst/>
              <a:cxnLst/>
              <a:rect l="l" t="t" r="r" b="b"/>
              <a:pathLst>
                <a:path w="548" h="703" extrusionOk="0">
                  <a:moveTo>
                    <a:pt x="46" y="0"/>
                  </a:moveTo>
                  <a:cubicBezTo>
                    <a:pt x="23" y="0"/>
                    <a:pt x="23" y="0"/>
                    <a:pt x="23" y="23"/>
                  </a:cubicBezTo>
                  <a:cubicBezTo>
                    <a:pt x="0" y="23"/>
                    <a:pt x="0" y="23"/>
                    <a:pt x="0" y="46"/>
                  </a:cubicBezTo>
                  <a:cubicBezTo>
                    <a:pt x="0" y="46"/>
                    <a:pt x="0" y="69"/>
                    <a:pt x="0" y="92"/>
                  </a:cubicBezTo>
                  <a:cubicBezTo>
                    <a:pt x="91" y="183"/>
                    <a:pt x="183" y="274"/>
                    <a:pt x="251" y="366"/>
                  </a:cubicBezTo>
                  <a:cubicBezTo>
                    <a:pt x="342" y="457"/>
                    <a:pt x="411" y="571"/>
                    <a:pt x="479" y="685"/>
                  </a:cubicBezTo>
                  <a:cubicBezTo>
                    <a:pt x="479" y="697"/>
                    <a:pt x="491" y="702"/>
                    <a:pt x="505" y="702"/>
                  </a:cubicBezTo>
                  <a:cubicBezTo>
                    <a:pt x="519" y="702"/>
                    <a:pt x="536" y="697"/>
                    <a:pt x="548" y="685"/>
                  </a:cubicBezTo>
                  <a:cubicBezTo>
                    <a:pt x="548" y="685"/>
                    <a:pt x="548" y="662"/>
                    <a:pt x="548" y="662"/>
                  </a:cubicBezTo>
                  <a:cubicBezTo>
                    <a:pt x="548" y="640"/>
                    <a:pt x="548" y="640"/>
                    <a:pt x="548" y="617"/>
                  </a:cubicBezTo>
                  <a:cubicBezTo>
                    <a:pt x="479" y="525"/>
                    <a:pt x="411" y="411"/>
                    <a:pt x="342" y="320"/>
                  </a:cubicBezTo>
                  <a:cubicBezTo>
                    <a:pt x="251" y="206"/>
                    <a:pt x="160" y="115"/>
                    <a:pt x="91" y="23"/>
                  </a:cubicBezTo>
                  <a:cubicBezTo>
                    <a:pt x="69" y="23"/>
                    <a:pt x="69" y="0"/>
                    <a:pt x="46"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17"/>
            <p:cNvSpPr/>
            <p:nvPr/>
          </p:nvSpPr>
          <p:spPr>
            <a:xfrm>
              <a:off x="7196975" y="857700"/>
              <a:ext cx="17150" cy="20000"/>
            </a:xfrm>
            <a:custGeom>
              <a:avLst/>
              <a:gdLst/>
              <a:ahLst/>
              <a:cxnLst/>
              <a:rect l="l" t="t" r="r" b="b"/>
              <a:pathLst>
                <a:path w="686" h="800" extrusionOk="0">
                  <a:moveTo>
                    <a:pt x="46" y="1"/>
                  </a:moveTo>
                  <a:cubicBezTo>
                    <a:pt x="46" y="1"/>
                    <a:pt x="23" y="1"/>
                    <a:pt x="23" y="24"/>
                  </a:cubicBezTo>
                  <a:cubicBezTo>
                    <a:pt x="1" y="47"/>
                    <a:pt x="1" y="69"/>
                    <a:pt x="23" y="92"/>
                  </a:cubicBezTo>
                  <a:cubicBezTo>
                    <a:pt x="69" y="115"/>
                    <a:pt x="92" y="138"/>
                    <a:pt x="115" y="161"/>
                  </a:cubicBezTo>
                  <a:cubicBezTo>
                    <a:pt x="160" y="206"/>
                    <a:pt x="206" y="229"/>
                    <a:pt x="229" y="275"/>
                  </a:cubicBezTo>
                  <a:cubicBezTo>
                    <a:pt x="297" y="343"/>
                    <a:pt x="343" y="412"/>
                    <a:pt x="411" y="480"/>
                  </a:cubicBezTo>
                  <a:cubicBezTo>
                    <a:pt x="457" y="549"/>
                    <a:pt x="503" y="617"/>
                    <a:pt x="548" y="686"/>
                  </a:cubicBezTo>
                  <a:cubicBezTo>
                    <a:pt x="548" y="708"/>
                    <a:pt x="571" y="731"/>
                    <a:pt x="594" y="754"/>
                  </a:cubicBezTo>
                  <a:cubicBezTo>
                    <a:pt x="594" y="777"/>
                    <a:pt x="594" y="777"/>
                    <a:pt x="617" y="800"/>
                  </a:cubicBezTo>
                  <a:lnTo>
                    <a:pt x="663" y="800"/>
                  </a:lnTo>
                  <a:cubicBezTo>
                    <a:pt x="685" y="777"/>
                    <a:pt x="685" y="754"/>
                    <a:pt x="685" y="731"/>
                  </a:cubicBezTo>
                  <a:cubicBezTo>
                    <a:pt x="640" y="663"/>
                    <a:pt x="617" y="617"/>
                    <a:pt x="571" y="549"/>
                  </a:cubicBezTo>
                  <a:cubicBezTo>
                    <a:pt x="526" y="480"/>
                    <a:pt x="480" y="412"/>
                    <a:pt x="434" y="343"/>
                  </a:cubicBezTo>
                  <a:cubicBezTo>
                    <a:pt x="320" y="206"/>
                    <a:pt x="206" y="115"/>
                    <a:pt x="92"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17"/>
            <p:cNvSpPr/>
            <p:nvPr/>
          </p:nvSpPr>
          <p:spPr>
            <a:xfrm>
              <a:off x="7191275" y="853150"/>
              <a:ext cx="22275" cy="23425"/>
            </a:xfrm>
            <a:custGeom>
              <a:avLst/>
              <a:gdLst/>
              <a:ahLst/>
              <a:cxnLst/>
              <a:rect l="l" t="t" r="r" b="b"/>
              <a:pathLst>
                <a:path w="891" h="937" extrusionOk="0">
                  <a:moveTo>
                    <a:pt x="69" y="0"/>
                  </a:moveTo>
                  <a:cubicBezTo>
                    <a:pt x="46" y="0"/>
                    <a:pt x="46" y="0"/>
                    <a:pt x="23" y="23"/>
                  </a:cubicBezTo>
                  <a:cubicBezTo>
                    <a:pt x="0" y="46"/>
                    <a:pt x="23" y="69"/>
                    <a:pt x="46" y="92"/>
                  </a:cubicBezTo>
                  <a:cubicBezTo>
                    <a:pt x="183" y="206"/>
                    <a:pt x="343" y="320"/>
                    <a:pt x="457" y="434"/>
                  </a:cubicBezTo>
                  <a:cubicBezTo>
                    <a:pt x="525" y="502"/>
                    <a:pt x="571" y="548"/>
                    <a:pt x="617" y="617"/>
                  </a:cubicBezTo>
                  <a:cubicBezTo>
                    <a:pt x="685" y="685"/>
                    <a:pt x="731" y="776"/>
                    <a:pt x="776" y="845"/>
                  </a:cubicBezTo>
                  <a:cubicBezTo>
                    <a:pt x="776" y="868"/>
                    <a:pt x="799" y="890"/>
                    <a:pt x="799" y="890"/>
                  </a:cubicBezTo>
                  <a:cubicBezTo>
                    <a:pt x="799" y="913"/>
                    <a:pt x="822" y="913"/>
                    <a:pt x="822" y="936"/>
                  </a:cubicBezTo>
                  <a:lnTo>
                    <a:pt x="868" y="936"/>
                  </a:lnTo>
                  <a:cubicBezTo>
                    <a:pt x="868" y="913"/>
                    <a:pt x="891" y="913"/>
                    <a:pt x="891" y="890"/>
                  </a:cubicBezTo>
                  <a:cubicBezTo>
                    <a:pt x="891" y="890"/>
                    <a:pt x="891" y="868"/>
                    <a:pt x="891" y="868"/>
                  </a:cubicBezTo>
                  <a:cubicBezTo>
                    <a:pt x="845" y="776"/>
                    <a:pt x="799" y="708"/>
                    <a:pt x="754" y="639"/>
                  </a:cubicBezTo>
                  <a:cubicBezTo>
                    <a:pt x="708" y="548"/>
                    <a:pt x="639" y="480"/>
                    <a:pt x="548" y="388"/>
                  </a:cubicBezTo>
                  <a:cubicBezTo>
                    <a:pt x="411" y="251"/>
                    <a:pt x="251" y="137"/>
                    <a:pt x="92"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17"/>
            <p:cNvSpPr/>
            <p:nvPr/>
          </p:nvSpPr>
          <p:spPr>
            <a:xfrm>
              <a:off x="6602375" y="1331900"/>
              <a:ext cx="29700" cy="33375"/>
            </a:xfrm>
            <a:custGeom>
              <a:avLst/>
              <a:gdLst/>
              <a:ahLst/>
              <a:cxnLst/>
              <a:rect l="l" t="t" r="r" b="b"/>
              <a:pathLst>
                <a:path w="1188" h="1335" extrusionOk="0">
                  <a:moveTo>
                    <a:pt x="92" y="1"/>
                  </a:moveTo>
                  <a:cubicBezTo>
                    <a:pt x="23" y="23"/>
                    <a:pt x="1" y="69"/>
                    <a:pt x="23" y="115"/>
                  </a:cubicBezTo>
                  <a:cubicBezTo>
                    <a:pt x="160" y="640"/>
                    <a:pt x="526" y="1119"/>
                    <a:pt x="1028" y="1325"/>
                  </a:cubicBezTo>
                  <a:cubicBezTo>
                    <a:pt x="1043" y="1325"/>
                    <a:pt x="1058" y="1335"/>
                    <a:pt x="1073" y="1335"/>
                  </a:cubicBezTo>
                  <a:cubicBezTo>
                    <a:pt x="1081" y="1335"/>
                    <a:pt x="1089" y="1332"/>
                    <a:pt x="1096" y="1325"/>
                  </a:cubicBezTo>
                  <a:cubicBezTo>
                    <a:pt x="1119" y="1325"/>
                    <a:pt x="1142" y="1302"/>
                    <a:pt x="1165" y="1279"/>
                  </a:cubicBezTo>
                  <a:cubicBezTo>
                    <a:pt x="1188" y="1256"/>
                    <a:pt x="1188" y="1233"/>
                    <a:pt x="1165" y="1210"/>
                  </a:cubicBezTo>
                  <a:cubicBezTo>
                    <a:pt x="1165" y="1188"/>
                    <a:pt x="1142" y="1165"/>
                    <a:pt x="1119" y="1142"/>
                  </a:cubicBezTo>
                  <a:cubicBezTo>
                    <a:pt x="1005" y="1096"/>
                    <a:pt x="914" y="1051"/>
                    <a:pt x="822" y="982"/>
                  </a:cubicBezTo>
                  <a:cubicBezTo>
                    <a:pt x="708" y="891"/>
                    <a:pt x="594" y="800"/>
                    <a:pt x="526" y="685"/>
                  </a:cubicBezTo>
                  <a:cubicBezTo>
                    <a:pt x="434" y="571"/>
                    <a:pt x="343" y="434"/>
                    <a:pt x="275" y="320"/>
                  </a:cubicBezTo>
                  <a:cubicBezTo>
                    <a:pt x="252" y="229"/>
                    <a:pt x="229" y="160"/>
                    <a:pt x="206" y="69"/>
                  </a:cubicBezTo>
                  <a:cubicBezTo>
                    <a:pt x="183" y="23"/>
                    <a:pt x="160" y="1"/>
                    <a:pt x="11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17"/>
            <p:cNvSpPr/>
            <p:nvPr/>
          </p:nvSpPr>
          <p:spPr>
            <a:xfrm>
              <a:off x="6905950" y="966700"/>
              <a:ext cx="143250" cy="172725"/>
            </a:xfrm>
            <a:custGeom>
              <a:avLst/>
              <a:gdLst/>
              <a:ahLst/>
              <a:cxnLst/>
              <a:rect l="l" t="t" r="r" b="b"/>
              <a:pathLst>
                <a:path w="5730" h="6909" extrusionOk="0">
                  <a:moveTo>
                    <a:pt x="69" y="1"/>
                  </a:moveTo>
                  <a:cubicBezTo>
                    <a:pt x="69" y="23"/>
                    <a:pt x="46" y="23"/>
                    <a:pt x="24" y="46"/>
                  </a:cubicBezTo>
                  <a:cubicBezTo>
                    <a:pt x="1" y="69"/>
                    <a:pt x="1" y="115"/>
                    <a:pt x="24" y="137"/>
                  </a:cubicBezTo>
                  <a:cubicBezTo>
                    <a:pt x="92" y="274"/>
                    <a:pt x="183" y="389"/>
                    <a:pt x="252" y="525"/>
                  </a:cubicBezTo>
                  <a:cubicBezTo>
                    <a:pt x="252" y="525"/>
                    <a:pt x="252" y="525"/>
                    <a:pt x="252" y="548"/>
                  </a:cubicBezTo>
                  <a:lnTo>
                    <a:pt x="275" y="548"/>
                  </a:lnTo>
                  <a:cubicBezTo>
                    <a:pt x="275" y="548"/>
                    <a:pt x="275" y="571"/>
                    <a:pt x="275" y="571"/>
                  </a:cubicBezTo>
                  <a:cubicBezTo>
                    <a:pt x="297" y="571"/>
                    <a:pt x="297" y="594"/>
                    <a:pt x="297" y="594"/>
                  </a:cubicBezTo>
                  <a:cubicBezTo>
                    <a:pt x="297" y="617"/>
                    <a:pt x="320" y="617"/>
                    <a:pt x="320" y="640"/>
                  </a:cubicBezTo>
                  <a:cubicBezTo>
                    <a:pt x="412" y="754"/>
                    <a:pt x="480" y="891"/>
                    <a:pt x="549" y="1005"/>
                  </a:cubicBezTo>
                  <a:cubicBezTo>
                    <a:pt x="571" y="1028"/>
                    <a:pt x="571" y="1050"/>
                    <a:pt x="594" y="1050"/>
                  </a:cubicBezTo>
                  <a:cubicBezTo>
                    <a:pt x="594" y="1073"/>
                    <a:pt x="617" y="1096"/>
                    <a:pt x="640" y="1119"/>
                  </a:cubicBezTo>
                  <a:lnTo>
                    <a:pt x="663" y="1165"/>
                  </a:lnTo>
                  <a:cubicBezTo>
                    <a:pt x="663" y="1165"/>
                    <a:pt x="663" y="1165"/>
                    <a:pt x="663" y="1187"/>
                  </a:cubicBezTo>
                  <a:cubicBezTo>
                    <a:pt x="754" y="1302"/>
                    <a:pt x="845" y="1438"/>
                    <a:pt x="937" y="1575"/>
                  </a:cubicBezTo>
                  <a:cubicBezTo>
                    <a:pt x="959" y="1598"/>
                    <a:pt x="982" y="1644"/>
                    <a:pt x="1005" y="1667"/>
                  </a:cubicBezTo>
                  <a:cubicBezTo>
                    <a:pt x="1005" y="1667"/>
                    <a:pt x="1028" y="1690"/>
                    <a:pt x="1028" y="1712"/>
                  </a:cubicBezTo>
                  <a:cubicBezTo>
                    <a:pt x="1051" y="1735"/>
                    <a:pt x="1074" y="1758"/>
                    <a:pt x="1074" y="1781"/>
                  </a:cubicBezTo>
                  <a:cubicBezTo>
                    <a:pt x="1074" y="1781"/>
                    <a:pt x="1096" y="1804"/>
                    <a:pt x="1096" y="1804"/>
                  </a:cubicBezTo>
                  <a:cubicBezTo>
                    <a:pt x="1598" y="2534"/>
                    <a:pt x="2146" y="3265"/>
                    <a:pt x="2740" y="3949"/>
                  </a:cubicBezTo>
                  <a:lnTo>
                    <a:pt x="2740" y="3972"/>
                  </a:lnTo>
                  <a:cubicBezTo>
                    <a:pt x="3105" y="4383"/>
                    <a:pt x="3470" y="4794"/>
                    <a:pt x="3835" y="5205"/>
                  </a:cubicBezTo>
                  <a:cubicBezTo>
                    <a:pt x="3835" y="5205"/>
                    <a:pt x="3858" y="5227"/>
                    <a:pt x="3858" y="5227"/>
                  </a:cubicBezTo>
                  <a:cubicBezTo>
                    <a:pt x="3972" y="5364"/>
                    <a:pt x="4109" y="5479"/>
                    <a:pt x="4223" y="5616"/>
                  </a:cubicBezTo>
                  <a:cubicBezTo>
                    <a:pt x="4383" y="5775"/>
                    <a:pt x="4543" y="5935"/>
                    <a:pt x="4703" y="6095"/>
                  </a:cubicBezTo>
                  <a:cubicBezTo>
                    <a:pt x="4726" y="6118"/>
                    <a:pt x="4726" y="6118"/>
                    <a:pt x="4726" y="6118"/>
                  </a:cubicBezTo>
                  <a:cubicBezTo>
                    <a:pt x="4748" y="6140"/>
                    <a:pt x="4748" y="6140"/>
                    <a:pt x="4771" y="6163"/>
                  </a:cubicBezTo>
                  <a:cubicBezTo>
                    <a:pt x="4771" y="6163"/>
                    <a:pt x="4771" y="6163"/>
                    <a:pt x="4794" y="6186"/>
                  </a:cubicBezTo>
                  <a:cubicBezTo>
                    <a:pt x="4794" y="6186"/>
                    <a:pt x="4794" y="6186"/>
                    <a:pt x="4817" y="6209"/>
                  </a:cubicBezTo>
                  <a:lnTo>
                    <a:pt x="4840" y="6232"/>
                  </a:lnTo>
                  <a:cubicBezTo>
                    <a:pt x="4931" y="6323"/>
                    <a:pt x="5045" y="6414"/>
                    <a:pt x="5136" y="6506"/>
                  </a:cubicBezTo>
                  <a:cubicBezTo>
                    <a:pt x="5136" y="6506"/>
                    <a:pt x="5136" y="6506"/>
                    <a:pt x="5136" y="6529"/>
                  </a:cubicBezTo>
                  <a:lnTo>
                    <a:pt x="5159" y="6529"/>
                  </a:lnTo>
                  <a:cubicBezTo>
                    <a:pt x="5182" y="6551"/>
                    <a:pt x="5182" y="6551"/>
                    <a:pt x="5205" y="6574"/>
                  </a:cubicBezTo>
                  <a:cubicBezTo>
                    <a:pt x="5205" y="6574"/>
                    <a:pt x="5228" y="6597"/>
                    <a:pt x="5228" y="6597"/>
                  </a:cubicBezTo>
                  <a:cubicBezTo>
                    <a:pt x="5251" y="6620"/>
                    <a:pt x="5251" y="6620"/>
                    <a:pt x="5273" y="6643"/>
                  </a:cubicBezTo>
                  <a:cubicBezTo>
                    <a:pt x="5365" y="6734"/>
                    <a:pt x="5456" y="6802"/>
                    <a:pt x="5547" y="6894"/>
                  </a:cubicBezTo>
                  <a:cubicBezTo>
                    <a:pt x="5566" y="6903"/>
                    <a:pt x="5589" y="6909"/>
                    <a:pt x="5611" y="6909"/>
                  </a:cubicBezTo>
                  <a:cubicBezTo>
                    <a:pt x="5642" y="6909"/>
                    <a:pt x="5671" y="6898"/>
                    <a:pt x="5684" y="6871"/>
                  </a:cubicBezTo>
                  <a:cubicBezTo>
                    <a:pt x="5730" y="6848"/>
                    <a:pt x="5707" y="6780"/>
                    <a:pt x="5684" y="6734"/>
                  </a:cubicBezTo>
                  <a:cubicBezTo>
                    <a:pt x="5593" y="6665"/>
                    <a:pt x="5502" y="6574"/>
                    <a:pt x="5410" y="6483"/>
                  </a:cubicBezTo>
                  <a:cubicBezTo>
                    <a:pt x="5387" y="6483"/>
                    <a:pt x="5387" y="6483"/>
                    <a:pt x="5365" y="6460"/>
                  </a:cubicBezTo>
                  <a:lnTo>
                    <a:pt x="5296" y="6414"/>
                  </a:lnTo>
                  <a:lnTo>
                    <a:pt x="5273" y="6392"/>
                  </a:lnTo>
                  <a:cubicBezTo>
                    <a:pt x="5273" y="6369"/>
                    <a:pt x="5273" y="6369"/>
                    <a:pt x="5251" y="6369"/>
                  </a:cubicBezTo>
                  <a:cubicBezTo>
                    <a:pt x="5159" y="6255"/>
                    <a:pt x="5045" y="6163"/>
                    <a:pt x="4931" y="6049"/>
                  </a:cubicBezTo>
                  <a:cubicBezTo>
                    <a:pt x="4931" y="6049"/>
                    <a:pt x="4908" y="6026"/>
                    <a:pt x="4908" y="6026"/>
                  </a:cubicBezTo>
                  <a:cubicBezTo>
                    <a:pt x="4885" y="6004"/>
                    <a:pt x="4863" y="5981"/>
                    <a:pt x="4840" y="5958"/>
                  </a:cubicBezTo>
                  <a:cubicBezTo>
                    <a:pt x="4680" y="5798"/>
                    <a:pt x="4520" y="5638"/>
                    <a:pt x="4360" y="5479"/>
                  </a:cubicBezTo>
                  <a:cubicBezTo>
                    <a:pt x="4223" y="5342"/>
                    <a:pt x="4109" y="5205"/>
                    <a:pt x="3995" y="5091"/>
                  </a:cubicBezTo>
                  <a:lnTo>
                    <a:pt x="3972" y="5068"/>
                  </a:lnTo>
                  <a:cubicBezTo>
                    <a:pt x="3835" y="4908"/>
                    <a:pt x="3676" y="4748"/>
                    <a:pt x="3539" y="4588"/>
                  </a:cubicBezTo>
                  <a:lnTo>
                    <a:pt x="3539" y="4588"/>
                  </a:lnTo>
                  <a:cubicBezTo>
                    <a:pt x="3539" y="4588"/>
                    <a:pt x="3561" y="4611"/>
                    <a:pt x="3561" y="4611"/>
                  </a:cubicBezTo>
                  <a:cubicBezTo>
                    <a:pt x="3333" y="4360"/>
                    <a:pt x="3105" y="4109"/>
                    <a:pt x="2900" y="3835"/>
                  </a:cubicBezTo>
                  <a:lnTo>
                    <a:pt x="2877" y="3835"/>
                  </a:lnTo>
                  <a:cubicBezTo>
                    <a:pt x="2306" y="3128"/>
                    <a:pt x="1758" y="2397"/>
                    <a:pt x="1233" y="1644"/>
                  </a:cubicBezTo>
                  <a:lnTo>
                    <a:pt x="1210" y="1621"/>
                  </a:lnTo>
                  <a:cubicBezTo>
                    <a:pt x="1188" y="1598"/>
                    <a:pt x="1165" y="1575"/>
                    <a:pt x="1165" y="1553"/>
                  </a:cubicBezTo>
                  <a:cubicBezTo>
                    <a:pt x="1142" y="1530"/>
                    <a:pt x="1119" y="1507"/>
                    <a:pt x="1119" y="1484"/>
                  </a:cubicBezTo>
                  <a:cubicBezTo>
                    <a:pt x="1028" y="1347"/>
                    <a:pt x="914" y="1210"/>
                    <a:pt x="822" y="1073"/>
                  </a:cubicBezTo>
                  <a:cubicBezTo>
                    <a:pt x="822" y="1073"/>
                    <a:pt x="822" y="1073"/>
                    <a:pt x="822" y="1050"/>
                  </a:cubicBezTo>
                  <a:cubicBezTo>
                    <a:pt x="822" y="1050"/>
                    <a:pt x="800" y="1028"/>
                    <a:pt x="800" y="1028"/>
                  </a:cubicBezTo>
                  <a:cubicBezTo>
                    <a:pt x="777" y="1005"/>
                    <a:pt x="777" y="982"/>
                    <a:pt x="754" y="959"/>
                  </a:cubicBezTo>
                  <a:cubicBezTo>
                    <a:pt x="754" y="959"/>
                    <a:pt x="754" y="959"/>
                    <a:pt x="754" y="936"/>
                  </a:cubicBezTo>
                  <a:cubicBezTo>
                    <a:pt x="663" y="799"/>
                    <a:pt x="549" y="640"/>
                    <a:pt x="457" y="503"/>
                  </a:cubicBezTo>
                  <a:cubicBezTo>
                    <a:pt x="457" y="480"/>
                    <a:pt x="457" y="480"/>
                    <a:pt x="457" y="480"/>
                  </a:cubicBezTo>
                  <a:cubicBezTo>
                    <a:pt x="434" y="457"/>
                    <a:pt x="412" y="411"/>
                    <a:pt x="389" y="389"/>
                  </a:cubicBezTo>
                  <a:cubicBezTo>
                    <a:pt x="389" y="366"/>
                    <a:pt x="389" y="366"/>
                    <a:pt x="389" y="366"/>
                  </a:cubicBezTo>
                  <a:cubicBezTo>
                    <a:pt x="320" y="274"/>
                    <a:pt x="252" y="160"/>
                    <a:pt x="183" y="46"/>
                  </a:cubicBezTo>
                  <a:cubicBezTo>
                    <a:pt x="160" y="1"/>
                    <a:pt x="138" y="1"/>
                    <a:pt x="11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17"/>
            <p:cNvSpPr/>
            <p:nvPr/>
          </p:nvSpPr>
          <p:spPr>
            <a:xfrm>
              <a:off x="6872850" y="998075"/>
              <a:ext cx="138700" cy="168650"/>
            </a:xfrm>
            <a:custGeom>
              <a:avLst/>
              <a:gdLst/>
              <a:ahLst/>
              <a:cxnLst/>
              <a:rect l="l" t="t" r="r" b="b"/>
              <a:pathLst>
                <a:path w="5548" h="6746" extrusionOk="0">
                  <a:moveTo>
                    <a:pt x="115" y="1"/>
                  </a:moveTo>
                  <a:cubicBezTo>
                    <a:pt x="92" y="1"/>
                    <a:pt x="69" y="1"/>
                    <a:pt x="46" y="24"/>
                  </a:cubicBezTo>
                  <a:cubicBezTo>
                    <a:pt x="1" y="47"/>
                    <a:pt x="1" y="115"/>
                    <a:pt x="24" y="161"/>
                  </a:cubicBezTo>
                  <a:cubicBezTo>
                    <a:pt x="92" y="275"/>
                    <a:pt x="161" y="366"/>
                    <a:pt x="229" y="480"/>
                  </a:cubicBezTo>
                  <a:cubicBezTo>
                    <a:pt x="252" y="526"/>
                    <a:pt x="275" y="549"/>
                    <a:pt x="298" y="594"/>
                  </a:cubicBezTo>
                  <a:cubicBezTo>
                    <a:pt x="366" y="708"/>
                    <a:pt x="435" y="823"/>
                    <a:pt x="526" y="960"/>
                  </a:cubicBezTo>
                  <a:cubicBezTo>
                    <a:pt x="526" y="960"/>
                    <a:pt x="549" y="982"/>
                    <a:pt x="549" y="1005"/>
                  </a:cubicBezTo>
                  <a:cubicBezTo>
                    <a:pt x="571" y="1051"/>
                    <a:pt x="617" y="1074"/>
                    <a:pt x="640" y="1119"/>
                  </a:cubicBezTo>
                  <a:lnTo>
                    <a:pt x="640" y="1142"/>
                  </a:lnTo>
                  <a:cubicBezTo>
                    <a:pt x="663" y="1142"/>
                    <a:pt x="663" y="1165"/>
                    <a:pt x="663" y="1165"/>
                  </a:cubicBezTo>
                  <a:cubicBezTo>
                    <a:pt x="731" y="1279"/>
                    <a:pt x="823" y="1416"/>
                    <a:pt x="914" y="1530"/>
                  </a:cubicBezTo>
                  <a:cubicBezTo>
                    <a:pt x="914" y="1553"/>
                    <a:pt x="914" y="1553"/>
                    <a:pt x="937" y="1553"/>
                  </a:cubicBezTo>
                  <a:lnTo>
                    <a:pt x="960" y="1599"/>
                  </a:lnTo>
                  <a:cubicBezTo>
                    <a:pt x="960" y="1599"/>
                    <a:pt x="960" y="1599"/>
                    <a:pt x="960" y="1621"/>
                  </a:cubicBezTo>
                  <a:cubicBezTo>
                    <a:pt x="982" y="1644"/>
                    <a:pt x="1005" y="1690"/>
                    <a:pt x="1028" y="1713"/>
                  </a:cubicBezTo>
                  <a:cubicBezTo>
                    <a:pt x="1028" y="1713"/>
                    <a:pt x="1051" y="1713"/>
                    <a:pt x="1051" y="1736"/>
                  </a:cubicBezTo>
                  <a:cubicBezTo>
                    <a:pt x="1051" y="1736"/>
                    <a:pt x="1051" y="1736"/>
                    <a:pt x="1051" y="1758"/>
                  </a:cubicBezTo>
                  <a:lnTo>
                    <a:pt x="1074" y="1758"/>
                  </a:lnTo>
                  <a:cubicBezTo>
                    <a:pt x="1165" y="1895"/>
                    <a:pt x="1256" y="2032"/>
                    <a:pt x="1370" y="2192"/>
                  </a:cubicBezTo>
                  <a:cubicBezTo>
                    <a:pt x="1370" y="2192"/>
                    <a:pt x="1370" y="2215"/>
                    <a:pt x="1393" y="2215"/>
                  </a:cubicBezTo>
                  <a:cubicBezTo>
                    <a:pt x="1393" y="2238"/>
                    <a:pt x="1416" y="2261"/>
                    <a:pt x="1439" y="2283"/>
                  </a:cubicBezTo>
                  <a:cubicBezTo>
                    <a:pt x="1439" y="2283"/>
                    <a:pt x="1439" y="2306"/>
                    <a:pt x="1439" y="2306"/>
                  </a:cubicBezTo>
                  <a:cubicBezTo>
                    <a:pt x="1553" y="2443"/>
                    <a:pt x="1667" y="2603"/>
                    <a:pt x="1804" y="2763"/>
                  </a:cubicBezTo>
                  <a:cubicBezTo>
                    <a:pt x="1873" y="2854"/>
                    <a:pt x="1918" y="2923"/>
                    <a:pt x="1987" y="3014"/>
                  </a:cubicBezTo>
                  <a:cubicBezTo>
                    <a:pt x="2032" y="3059"/>
                    <a:pt x="2055" y="3105"/>
                    <a:pt x="2078" y="3151"/>
                  </a:cubicBezTo>
                  <a:cubicBezTo>
                    <a:pt x="2101" y="3151"/>
                    <a:pt x="2101" y="3151"/>
                    <a:pt x="2101" y="3174"/>
                  </a:cubicBezTo>
                  <a:cubicBezTo>
                    <a:pt x="2146" y="3219"/>
                    <a:pt x="2192" y="3265"/>
                    <a:pt x="2215" y="3311"/>
                  </a:cubicBezTo>
                  <a:cubicBezTo>
                    <a:pt x="2238" y="3311"/>
                    <a:pt x="2238" y="3333"/>
                    <a:pt x="2238" y="3333"/>
                  </a:cubicBezTo>
                  <a:cubicBezTo>
                    <a:pt x="2238" y="3333"/>
                    <a:pt x="2261" y="3356"/>
                    <a:pt x="2261" y="3379"/>
                  </a:cubicBezTo>
                  <a:cubicBezTo>
                    <a:pt x="2283" y="3379"/>
                    <a:pt x="2283" y="3402"/>
                    <a:pt x="2306" y="3425"/>
                  </a:cubicBezTo>
                  <a:cubicBezTo>
                    <a:pt x="2329" y="3448"/>
                    <a:pt x="2352" y="3470"/>
                    <a:pt x="2375" y="3493"/>
                  </a:cubicBezTo>
                  <a:cubicBezTo>
                    <a:pt x="2489" y="3653"/>
                    <a:pt x="2626" y="3813"/>
                    <a:pt x="2740" y="3950"/>
                  </a:cubicBezTo>
                  <a:cubicBezTo>
                    <a:pt x="2900" y="4132"/>
                    <a:pt x="3037" y="4315"/>
                    <a:pt x="3196" y="4497"/>
                  </a:cubicBezTo>
                  <a:lnTo>
                    <a:pt x="3219" y="4497"/>
                  </a:lnTo>
                  <a:cubicBezTo>
                    <a:pt x="3516" y="4840"/>
                    <a:pt x="3835" y="5182"/>
                    <a:pt x="4155" y="5525"/>
                  </a:cubicBezTo>
                  <a:cubicBezTo>
                    <a:pt x="4315" y="5684"/>
                    <a:pt x="4475" y="5844"/>
                    <a:pt x="4612" y="6004"/>
                  </a:cubicBezTo>
                  <a:lnTo>
                    <a:pt x="4634" y="6004"/>
                  </a:lnTo>
                  <a:cubicBezTo>
                    <a:pt x="4657" y="6050"/>
                    <a:pt x="4680" y="6072"/>
                    <a:pt x="4726" y="6095"/>
                  </a:cubicBezTo>
                  <a:cubicBezTo>
                    <a:pt x="4749" y="6118"/>
                    <a:pt x="4749" y="6141"/>
                    <a:pt x="4771" y="6141"/>
                  </a:cubicBezTo>
                  <a:cubicBezTo>
                    <a:pt x="4885" y="6255"/>
                    <a:pt x="4977" y="6346"/>
                    <a:pt x="5091" y="6460"/>
                  </a:cubicBezTo>
                  <a:cubicBezTo>
                    <a:pt x="5114" y="6460"/>
                    <a:pt x="5114" y="6483"/>
                    <a:pt x="5137" y="6483"/>
                  </a:cubicBezTo>
                  <a:cubicBezTo>
                    <a:pt x="5159" y="6506"/>
                    <a:pt x="5182" y="6529"/>
                    <a:pt x="5182" y="6552"/>
                  </a:cubicBezTo>
                  <a:lnTo>
                    <a:pt x="5205" y="6552"/>
                  </a:lnTo>
                  <a:cubicBezTo>
                    <a:pt x="5228" y="6575"/>
                    <a:pt x="5228" y="6575"/>
                    <a:pt x="5251" y="6597"/>
                  </a:cubicBezTo>
                  <a:cubicBezTo>
                    <a:pt x="5251" y="6597"/>
                    <a:pt x="5251" y="6597"/>
                    <a:pt x="5251" y="6620"/>
                  </a:cubicBezTo>
                  <a:lnTo>
                    <a:pt x="5273" y="6620"/>
                  </a:lnTo>
                  <a:cubicBezTo>
                    <a:pt x="5296" y="6643"/>
                    <a:pt x="5296" y="6643"/>
                    <a:pt x="5296" y="6643"/>
                  </a:cubicBezTo>
                  <a:cubicBezTo>
                    <a:pt x="5296" y="6643"/>
                    <a:pt x="5296" y="6643"/>
                    <a:pt x="5319" y="6666"/>
                  </a:cubicBezTo>
                  <a:cubicBezTo>
                    <a:pt x="5342" y="6689"/>
                    <a:pt x="5365" y="6712"/>
                    <a:pt x="5388" y="6712"/>
                  </a:cubicBezTo>
                  <a:cubicBezTo>
                    <a:pt x="5399" y="6734"/>
                    <a:pt x="5422" y="6746"/>
                    <a:pt x="5448" y="6746"/>
                  </a:cubicBezTo>
                  <a:cubicBezTo>
                    <a:pt x="5473" y="6746"/>
                    <a:pt x="5502" y="6734"/>
                    <a:pt x="5525" y="6712"/>
                  </a:cubicBezTo>
                  <a:cubicBezTo>
                    <a:pt x="5547" y="6666"/>
                    <a:pt x="5547" y="6597"/>
                    <a:pt x="5502" y="6575"/>
                  </a:cubicBezTo>
                  <a:cubicBezTo>
                    <a:pt x="5479" y="6552"/>
                    <a:pt x="5479" y="6552"/>
                    <a:pt x="5456" y="6529"/>
                  </a:cubicBezTo>
                  <a:cubicBezTo>
                    <a:pt x="5456" y="6506"/>
                    <a:pt x="5433" y="6506"/>
                    <a:pt x="5433" y="6506"/>
                  </a:cubicBezTo>
                  <a:cubicBezTo>
                    <a:pt x="5433" y="6506"/>
                    <a:pt x="5410" y="6483"/>
                    <a:pt x="5410" y="6483"/>
                  </a:cubicBezTo>
                  <a:lnTo>
                    <a:pt x="5319" y="6392"/>
                  </a:lnTo>
                  <a:cubicBezTo>
                    <a:pt x="5319" y="6392"/>
                    <a:pt x="5296" y="6392"/>
                    <a:pt x="5296" y="6369"/>
                  </a:cubicBezTo>
                  <a:cubicBezTo>
                    <a:pt x="5296" y="6369"/>
                    <a:pt x="5273" y="6369"/>
                    <a:pt x="5273" y="6346"/>
                  </a:cubicBezTo>
                  <a:cubicBezTo>
                    <a:pt x="5159" y="6255"/>
                    <a:pt x="5045" y="6141"/>
                    <a:pt x="4908" y="6027"/>
                  </a:cubicBezTo>
                  <a:cubicBezTo>
                    <a:pt x="4908" y="6004"/>
                    <a:pt x="4908" y="6004"/>
                    <a:pt x="4908" y="6004"/>
                  </a:cubicBezTo>
                  <a:lnTo>
                    <a:pt x="4885" y="6004"/>
                  </a:lnTo>
                  <a:cubicBezTo>
                    <a:pt x="4885" y="6004"/>
                    <a:pt x="4885" y="6004"/>
                    <a:pt x="4885" y="5981"/>
                  </a:cubicBezTo>
                  <a:lnTo>
                    <a:pt x="4749" y="5867"/>
                  </a:lnTo>
                  <a:cubicBezTo>
                    <a:pt x="4589" y="5707"/>
                    <a:pt x="4429" y="5547"/>
                    <a:pt x="4269" y="5388"/>
                  </a:cubicBezTo>
                  <a:cubicBezTo>
                    <a:pt x="4269" y="5388"/>
                    <a:pt x="4269" y="5388"/>
                    <a:pt x="4269" y="5365"/>
                  </a:cubicBezTo>
                  <a:cubicBezTo>
                    <a:pt x="4018" y="5114"/>
                    <a:pt x="3767" y="4840"/>
                    <a:pt x="3516" y="4543"/>
                  </a:cubicBezTo>
                  <a:cubicBezTo>
                    <a:pt x="3447" y="4497"/>
                    <a:pt x="3402" y="4429"/>
                    <a:pt x="3333" y="4361"/>
                  </a:cubicBezTo>
                  <a:cubicBezTo>
                    <a:pt x="3333" y="4361"/>
                    <a:pt x="3333" y="4338"/>
                    <a:pt x="3333" y="4338"/>
                  </a:cubicBezTo>
                  <a:cubicBezTo>
                    <a:pt x="3196" y="4201"/>
                    <a:pt x="3059" y="4041"/>
                    <a:pt x="2945" y="3881"/>
                  </a:cubicBezTo>
                  <a:cubicBezTo>
                    <a:pt x="2808" y="3721"/>
                    <a:pt x="2694" y="3584"/>
                    <a:pt x="2557" y="3425"/>
                  </a:cubicBezTo>
                  <a:cubicBezTo>
                    <a:pt x="2512" y="3379"/>
                    <a:pt x="2466" y="3311"/>
                    <a:pt x="2443" y="3265"/>
                  </a:cubicBezTo>
                  <a:lnTo>
                    <a:pt x="2420" y="3265"/>
                  </a:lnTo>
                  <a:cubicBezTo>
                    <a:pt x="2420" y="3242"/>
                    <a:pt x="2398" y="3242"/>
                    <a:pt x="2398" y="3219"/>
                  </a:cubicBezTo>
                  <a:cubicBezTo>
                    <a:pt x="2352" y="3151"/>
                    <a:pt x="2306" y="3105"/>
                    <a:pt x="2261" y="3059"/>
                  </a:cubicBezTo>
                  <a:cubicBezTo>
                    <a:pt x="2261" y="3037"/>
                    <a:pt x="2261" y="3037"/>
                    <a:pt x="2238" y="3037"/>
                  </a:cubicBezTo>
                  <a:cubicBezTo>
                    <a:pt x="2215" y="2991"/>
                    <a:pt x="2192" y="2968"/>
                    <a:pt x="2169" y="2923"/>
                  </a:cubicBezTo>
                  <a:cubicBezTo>
                    <a:pt x="2101" y="2831"/>
                    <a:pt x="2032" y="2740"/>
                    <a:pt x="1964" y="2649"/>
                  </a:cubicBezTo>
                  <a:cubicBezTo>
                    <a:pt x="1850" y="2489"/>
                    <a:pt x="1713" y="2352"/>
                    <a:pt x="1599" y="2192"/>
                  </a:cubicBezTo>
                  <a:cubicBezTo>
                    <a:pt x="1599" y="2169"/>
                    <a:pt x="1599" y="2169"/>
                    <a:pt x="1576" y="2146"/>
                  </a:cubicBezTo>
                  <a:cubicBezTo>
                    <a:pt x="1576" y="2124"/>
                    <a:pt x="1553" y="2124"/>
                    <a:pt x="1553" y="2101"/>
                  </a:cubicBezTo>
                  <a:cubicBezTo>
                    <a:pt x="1530" y="2078"/>
                    <a:pt x="1530" y="2078"/>
                    <a:pt x="1530" y="2078"/>
                  </a:cubicBezTo>
                  <a:cubicBezTo>
                    <a:pt x="1416" y="1918"/>
                    <a:pt x="1325" y="1781"/>
                    <a:pt x="1211" y="1621"/>
                  </a:cubicBezTo>
                  <a:cubicBezTo>
                    <a:pt x="1211" y="1621"/>
                    <a:pt x="1188" y="1621"/>
                    <a:pt x="1188" y="1599"/>
                  </a:cubicBezTo>
                  <a:cubicBezTo>
                    <a:pt x="1165" y="1576"/>
                    <a:pt x="1165" y="1553"/>
                    <a:pt x="1142" y="1530"/>
                  </a:cubicBezTo>
                  <a:lnTo>
                    <a:pt x="1119" y="1507"/>
                  </a:lnTo>
                  <a:cubicBezTo>
                    <a:pt x="1119" y="1485"/>
                    <a:pt x="1096" y="1485"/>
                    <a:pt x="1096" y="1462"/>
                  </a:cubicBezTo>
                  <a:cubicBezTo>
                    <a:pt x="1005" y="1325"/>
                    <a:pt x="914" y="1188"/>
                    <a:pt x="823" y="1051"/>
                  </a:cubicBezTo>
                  <a:cubicBezTo>
                    <a:pt x="777" y="1005"/>
                    <a:pt x="754" y="960"/>
                    <a:pt x="731" y="891"/>
                  </a:cubicBezTo>
                  <a:cubicBezTo>
                    <a:pt x="708" y="891"/>
                    <a:pt x="686" y="868"/>
                    <a:pt x="686" y="845"/>
                  </a:cubicBezTo>
                  <a:cubicBezTo>
                    <a:pt x="594" y="708"/>
                    <a:pt x="503" y="572"/>
                    <a:pt x="435" y="435"/>
                  </a:cubicBezTo>
                  <a:cubicBezTo>
                    <a:pt x="412" y="412"/>
                    <a:pt x="389" y="389"/>
                    <a:pt x="389" y="389"/>
                  </a:cubicBezTo>
                  <a:cubicBezTo>
                    <a:pt x="389" y="389"/>
                    <a:pt x="389" y="366"/>
                    <a:pt x="389" y="366"/>
                  </a:cubicBezTo>
                  <a:cubicBezTo>
                    <a:pt x="320" y="275"/>
                    <a:pt x="252" y="161"/>
                    <a:pt x="183" y="47"/>
                  </a:cubicBezTo>
                  <a:cubicBezTo>
                    <a:pt x="161" y="24"/>
                    <a:pt x="138" y="1"/>
                    <a:pt x="11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17"/>
            <p:cNvSpPr/>
            <p:nvPr/>
          </p:nvSpPr>
          <p:spPr>
            <a:xfrm>
              <a:off x="7005825" y="890200"/>
              <a:ext cx="31400" cy="26650"/>
            </a:xfrm>
            <a:custGeom>
              <a:avLst/>
              <a:gdLst/>
              <a:ahLst/>
              <a:cxnLst/>
              <a:rect l="l" t="t" r="r" b="b"/>
              <a:pathLst>
                <a:path w="1256" h="1066" extrusionOk="0">
                  <a:moveTo>
                    <a:pt x="413" y="0"/>
                  </a:moveTo>
                  <a:cubicBezTo>
                    <a:pt x="312" y="0"/>
                    <a:pt x="222" y="31"/>
                    <a:pt x="160" y="93"/>
                  </a:cubicBezTo>
                  <a:cubicBezTo>
                    <a:pt x="0" y="276"/>
                    <a:pt x="69" y="595"/>
                    <a:pt x="343" y="846"/>
                  </a:cubicBezTo>
                  <a:cubicBezTo>
                    <a:pt x="495" y="985"/>
                    <a:pt x="682" y="1065"/>
                    <a:pt x="841" y="1065"/>
                  </a:cubicBezTo>
                  <a:cubicBezTo>
                    <a:pt x="943" y="1065"/>
                    <a:pt x="1033" y="1032"/>
                    <a:pt x="1096" y="961"/>
                  </a:cubicBezTo>
                  <a:cubicBezTo>
                    <a:pt x="1256" y="801"/>
                    <a:pt x="1187" y="458"/>
                    <a:pt x="913" y="230"/>
                  </a:cubicBezTo>
                  <a:cubicBezTo>
                    <a:pt x="760" y="77"/>
                    <a:pt x="572" y="0"/>
                    <a:pt x="413"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17"/>
            <p:cNvSpPr/>
            <p:nvPr/>
          </p:nvSpPr>
          <p:spPr>
            <a:xfrm>
              <a:off x="7118225" y="1022875"/>
              <a:ext cx="31425" cy="26925"/>
            </a:xfrm>
            <a:custGeom>
              <a:avLst/>
              <a:gdLst/>
              <a:ahLst/>
              <a:cxnLst/>
              <a:rect l="l" t="t" r="r" b="b"/>
              <a:pathLst>
                <a:path w="1257" h="1077" extrusionOk="0">
                  <a:moveTo>
                    <a:pt x="416" y="0"/>
                  </a:moveTo>
                  <a:cubicBezTo>
                    <a:pt x="314" y="0"/>
                    <a:pt x="223" y="33"/>
                    <a:pt x="161" y="105"/>
                  </a:cubicBezTo>
                  <a:cubicBezTo>
                    <a:pt x="1" y="287"/>
                    <a:pt x="69" y="607"/>
                    <a:pt x="343" y="858"/>
                  </a:cubicBezTo>
                  <a:cubicBezTo>
                    <a:pt x="496" y="997"/>
                    <a:pt x="682" y="1076"/>
                    <a:pt x="841" y="1076"/>
                  </a:cubicBezTo>
                  <a:cubicBezTo>
                    <a:pt x="943" y="1076"/>
                    <a:pt x="1034" y="1043"/>
                    <a:pt x="1096" y="972"/>
                  </a:cubicBezTo>
                  <a:cubicBezTo>
                    <a:pt x="1256" y="812"/>
                    <a:pt x="1165" y="470"/>
                    <a:pt x="914" y="219"/>
                  </a:cubicBezTo>
                  <a:cubicBezTo>
                    <a:pt x="761" y="80"/>
                    <a:pt x="574" y="0"/>
                    <a:pt x="416"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17"/>
            <p:cNvSpPr/>
            <p:nvPr/>
          </p:nvSpPr>
          <p:spPr>
            <a:xfrm>
              <a:off x="6909375" y="832600"/>
              <a:ext cx="317300" cy="304750"/>
            </a:xfrm>
            <a:custGeom>
              <a:avLst/>
              <a:gdLst/>
              <a:ahLst/>
              <a:cxnLst/>
              <a:rect l="l" t="t" r="r" b="b"/>
              <a:pathLst>
                <a:path w="12692" h="12190" extrusionOk="0">
                  <a:moveTo>
                    <a:pt x="8720" y="1"/>
                  </a:moveTo>
                  <a:cubicBezTo>
                    <a:pt x="8537" y="23"/>
                    <a:pt x="8378" y="23"/>
                    <a:pt x="8218" y="69"/>
                  </a:cubicBezTo>
                  <a:cubicBezTo>
                    <a:pt x="8058" y="92"/>
                    <a:pt x="7875" y="138"/>
                    <a:pt x="7693" y="206"/>
                  </a:cubicBezTo>
                  <a:cubicBezTo>
                    <a:pt x="7487" y="274"/>
                    <a:pt x="7328" y="320"/>
                    <a:pt x="7168" y="389"/>
                  </a:cubicBezTo>
                  <a:cubicBezTo>
                    <a:pt x="7077" y="411"/>
                    <a:pt x="7008" y="457"/>
                    <a:pt x="6917" y="480"/>
                  </a:cubicBezTo>
                  <a:cubicBezTo>
                    <a:pt x="6848" y="503"/>
                    <a:pt x="6780" y="548"/>
                    <a:pt x="6688" y="571"/>
                  </a:cubicBezTo>
                  <a:lnTo>
                    <a:pt x="6643" y="594"/>
                  </a:lnTo>
                  <a:lnTo>
                    <a:pt x="6163" y="822"/>
                  </a:lnTo>
                  <a:cubicBezTo>
                    <a:pt x="6072" y="845"/>
                    <a:pt x="6004" y="891"/>
                    <a:pt x="5935" y="936"/>
                  </a:cubicBezTo>
                  <a:cubicBezTo>
                    <a:pt x="5867" y="959"/>
                    <a:pt x="5798" y="1005"/>
                    <a:pt x="5730" y="1051"/>
                  </a:cubicBezTo>
                  <a:lnTo>
                    <a:pt x="5684" y="1051"/>
                  </a:lnTo>
                  <a:lnTo>
                    <a:pt x="5616" y="1119"/>
                  </a:lnTo>
                  <a:cubicBezTo>
                    <a:pt x="5479" y="1187"/>
                    <a:pt x="5342" y="1279"/>
                    <a:pt x="5205" y="1347"/>
                  </a:cubicBezTo>
                  <a:lnTo>
                    <a:pt x="5228" y="1347"/>
                  </a:lnTo>
                  <a:lnTo>
                    <a:pt x="5159" y="1370"/>
                  </a:lnTo>
                  <a:lnTo>
                    <a:pt x="5114" y="1393"/>
                  </a:lnTo>
                  <a:lnTo>
                    <a:pt x="5114" y="1416"/>
                  </a:lnTo>
                  <a:lnTo>
                    <a:pt x="5091" y="1416"/>
                  </a:lnTo>
                  <a:lnTo>
                    <a:pt x="5068" y="1439"/>
                  </a:lnTo>
                  <a:cubicBezTo>
                    <a:pt x="4931" y="1530"/>
                    <a:pt x="4771" y="1621"/>
                    <a:pt x="4634" y="1712"/>
                  </a:cubicBezTo>
                  <a:cubicBezTo>
                    <a:pt x="4497" y="1804"/>
                    <a:pt x="4337" y="1918"/>
                    <a:pt x="4201" y="2009"/>
                  </a:cubicBezTo>
                  <a:cubicBezTo>
                    <a:pt x="4109" y="2100"/>
                    <a:pt x="3995" y="2169"/>
                    <a:pt x="3904" y="2260"/>
                  </a:cubicBezTo>
                  <a:lnTo>
                    <a:pt x="3790" y="2329"/>
                  </a:lnTo>
                  <a:cubicBezTo>
                    <a:pt x="3653" y="2443"/>
                    <a:pt x="3516" y="2557"/>
                    <a:pt x="3356" y="2671"/>
                  </a:cubicBezTo>
                  <a:cubicBezTo>
                    <a:pt x="3219" y="2762"/>
                    <a:pt x="3105" y="2854"/>
                    <a:pt x="2968" y="2968"/>
                  </a:cubicBezTo>
                  <a:lnTo>
                    <a:pt x="2922" y="2991"/>
                  </a:lnTo>
                  <a:cubicBezTo>
                    <a:pt x="2854" y="3059"/>
                    <a:pt x="2785" y="3105"/>
                    <a:pt x="2717" y="3150"/>
                  </a:cubicBezTo>
                  <a:cubicBezTo>
                    <a:pt x="2648" y="3196"/>
                    <a:pt x="2603" y="3242"/>
                    <a:pt x="2557" y="3287"/>
                  </a:cubicBezTo>
                  <a:lnTo>
                    <a:pt x="2489" y="3333"/>
                  </a:lnTo>
                  <a:cubicBezTo>
                    <a:pt x="2443" y="3379"/>
                    <a:pt x="2374" y="3424"/>
                    <a:pt x="2329" y="3470"/>
                  </a:cubicBezTo>
                  <a:lnTo>
                    <a:pt x="2283" y="3538"/>
                  </a:lnTo>
                  <a:lnTo>
                    <a:pt x="2169" y="3607"/>
                  </a:lnTo>
                  <a:lnTo>
                    <a:pt x="2078" y="3698"/>
                  </a:lnTo>
                  <a:cubicBezTo>
                    <a:pt x="2032" y="3744"/>
                    <a:pt x="1986" y="3767"/>
                    <a:pt x="1941" y="3812"/>
                  </a:cubicBezTo>
                  <a:lnTo>
                    <a:pt x="1872" y="3881"/>
                  </a:lnTo>
                  <a:cubicBezTo>
                    <a:pt x="1804" y="3927"/>
                    <a:pt x="1735" y="3995"/>
                    <a:pt x="1667" y="4041"/>
                  </a:cubicBezTo>
                  <a:cubicBezTo>
                    <a:pt x="1598" y="4086"/>
                    <a:pt x="1530" y="4155"/>
                    <a:pt x="1461" y="4200"/>
                  </a:cubicBezTo>
                  <a:cubicBezTo>
                    <a:pt x="1393" y="4246"/>
                    <a:pt x="1325" y="4315"/>
                    <a:pt x="1256" y="4360"/>
                  </a:cubicBezTo>
                  <a:cubicBezTo>
                    <a:pt x="1142" y="4451"/>
                    <a:pt x="1051" y="4543"/>
                    <a:pt x="959" y="4634"/>
                  </a:cubicBezTo>
                  <a:lnTo>
                    <a:pt x="868" y="4703"/>
                  </a:lnTo>
                  <a:cubicBezTo>
                    <a:pt x="800" y="4771"/>
                    <a:pt x="731" y="4817"/>
                    <a:pt x="663" y="4885"/>
                  </a:cubicBezTo>
                  <a:cubicBezTo>
                    <a:pt x="594" y="4931"/>
                    <a:pt x="526" y="4999"/>
                    <a:pt x="457" y="5045"/>
                  </a:cubicBezTo>
                  <a:cubicBezTo>
                    <a:pt x="366" y="5136"/>
                    <a:pt x="275" y="5205"/>
                    <a:pt x="183" y="5296"/>
                  </a:cubicBezTo>
                  <a:lnTo>
                    <a:pt x="138" y="5319"/>
                  </a:lnTo>
                  <a:lnTo>
                    <a:pt x="115" y="5319"/>
                  </a:lnTo>
                  <a:cubicBezTo>
                    <a:pt x="69" y="5342"/>
                    <a:pt x="46" y="5387"/>
                    <a:pt x="23" y="5433"/>
                  </a:cubicBezTo>
                  <a:cubicBezTo>
                    <a:pt x="1" y="5479"/>
                    <a:pt x="1" y="5524"/>
                    <a:pt x="1" y="5570"/>
                  </a:cubicBezTo>
                  <a:cubicBezTo>
                    <a:pt x="23" y="5593"/>
                    <a:pt x="23" y="5593"/>
                    <a:pt x="23" y="5616"/>
                  </a:cubicBezTo>
                  <a:cubicBezTo>
                    <a:pt x="23" y="5616"/>
                    <a:pt x="46" y="5616"/>
                    <a:pt x="69" y="5638"/>
                  </a:cubicBezTo>
                  <a:cubicBezTo>
                    <a:pt x="115" y="5707"/>
                    <a:pt x="160" y="5753"/>
                    <a:pt x="229" y="5844"/>
                  </a:cubicBezTo>
                  <a:cubicBezTo>
                    <a:pt x="252" y="5889"/>
                    <a:pt x="252" y="5912"/>
                    <a:pt x="275" y="5958"/>
                  </a:cubicBezTo>
                  <a:lnTo>
                    <a:pt x="297" y="5981"/>
                  </a:lnTo>
                  <a:lnTo>
                    <a:pt x="297" y="6004"/>
                  </a:lnTo>
                  <a:lnTo>
                    <a:pt x="343" y="6049"/>
                  </a:lnTo>
                  <a:cubicBezTo>
                    <a:pt x="366" y="6095"/>
                    <a:pt x="389" y="6141"/>
                    <a:pt x="412" y="6186"/>
                  </a:cubicBezTo>
                  <a:lnTo>
                    <a:pt x="434" y="6209"/>
                  </a:lnTo>
                  <a:lnTo>
                    <a:pt x="457" y="6255"/>
                  </a:lnTo>
                  <a:cubicBezTo>
                    <a:pt x="480" y="6323"/>
                    <a:pt x="526" y="6392"/>
                    <a:pt x="571" y="6460"/>
                  </a:cubicBezTo>
                  <a:cubicBezTo>
                    <a:pt x="617" y="6551"/>
                    <a:pt x="685" y="6620"/>
                    <a:pt x="731" y="6711"/>
                  </a:cubicBezTo>
                  <a:lnTo>
                    <a:pt x="754" y="6734"/>
                  </a:lnTo>
                  <a:cubicBezTo>
                    <a:pt x="822" y="6802"/>
                    <a:pt x="868" y="6871"/>
                    <a:pt x="914" y="6939"/>
                  </a:cubicBezTo>
                  <a:cubicBezTo>
                    <a:pt x="959" y="6985"/>
                    <a:pt x="982" y="7031"/>
                    <a:pt x="1028" y="7076"/>
                  </a:cubicBezTo>
                  <a:lnTo>
                    <a:pt x="1073" y="7168"/>
                  </a:lnTo>
                  <a:cubicBezTo>
                    <a:pt x="1096" y="7213"/>
                    <a:pt x="1142" y="7259"/>
                    <a:pt x="1165" y="7282"/>
                  </a:cubicBezTo>
                  <a:lnTo>
                    <a:pt x="1233" y="7373"/>
                  </a:lnTo>
                  <a:cubicBezTo>
                    <a:pt x="1256" y="7419"/>
                    <a:pt x="1302" y="7464"/>
                    <a:pt x="1325" y="7510"/>
                  </a:cubicBezTo>
                  <a:cubicBezTo>
                    <a:pt x="1347" y="7533"/>
                    <a:pt x="1370" y="7579"/>
                    <a:pt x="1393" y="7624"/>
                  </a:cubicBezTo>
                  <a:cubicBezTo>
                    <a:pt x="1439" y="7647"/>
                    <a:pt x="1461" y="7693"/>
                    <a:pt x="1484" y="7738"/>
                  </a:cubicBezTo>
                  <a:cubicBezTo>
                    <a:pt x="1507" y="7761"/>
                    <a:pt x="1553" y="7807"/>
                    <a:pt x="1576" y="7852"/>
                  </a:cubicBezTo>
                  <a:cubicBezTo>
                    <a:pt x="1598" y="7875"/>
                    <a:pt x="1621" y="7921"/>
                    <a:pt x="1644" y="7944"/>
                  </a:cubicBezTo>
                  <a:cubicBezTo>
                    <a:pt x="1690" y="7967"/>
                    <a:pt x="1713" y="7989"/>
                    <a:pt x="1735" y="8012"/>
                  </a:cubicBezTo>
                  <a:lnTo>
                    <a:pt x="1850" y="8172"/>
                  </a:lnTo>
                  <a:lnTo>
                    <a:pt x="1872" y="8218"/>
                  </a:lnTo>
                  <a:lnTo>
                    <a:pt x="1895" y="8263"/>
                  </a:lnTo>
                  <a:cubicBezTo>
                    <a:pt x="1986" y="8377"/>
                    <a:pt x="2055" y="8514"/>
                    <a:pt x="2146" y="8629"/>
                  </a:cubicBezTo>
                  <a:lnTo>
                    <a:pt x="2169" y="8674"/>
                  </a:lnTo>
                  <a:cubicBezTo>
                    <a:pt x="2192" y="8697"/>
                    <a:pt x="2192" y="8697"/>
                    <a:pt x="2215" y="8720"/>
                  </a:cubicBezTo>
                  <a:lnTo>
                    <a:pt x="2215" y="8697"/>
                  </a:lnTo>
                  <a:cubicBezTo>
                    <a:pt x="2238" y="8743"/>
                    <a:pt x="2260" y="8765"/>
                    <a:pt x="2283" y="8788"/>
                  </a:cubicBezTo>
                  <a:cubicBezTo>
                    <a:pt x="2306" y="8834"/>
                    <a:pt x="2329" y="8857"/>
                    <a:pt x="2352" y="8880"/>
                  </a:cubicBezTo>
                  <a:cubicBezTo>
                    <a:pt x="2420" y="8948"/>
                    <a:pt x="2466" y="9017"/>
                    <a:pt x="2534" y="9108"/>
                  </a:cubicBezTo>
                  <a:cubicBezTo>
                    <a:pt x="2580" y="9176"/>
                    <a:pt x="2648" y="9245"/>
                    <a:pt x="2717" y="9313"/>
                  </a:cubicBezTo>
                  <a:lnTo>
                    <a:pt x="2763" y="9359"/>
                  </a:lnTo>
                  <a:cubicBezTo>
                    <a:pt x="2808" y="9405"/>
                    <a:pt x="2854" y="9473"/>
                    <a:pt x="2877" y="9519"/>
                  </a:cubicBezTo>
                  <a:cubicBezTo>
                    <a:pt x="2945" y="9587"/>
                    <a:pt x="2991" y="9656"/>
                    <a:pt x="3059" y="9724"/>
                  </a:cubicBezTo>
                  <a:cubicBezTo>
                    <a:pt x="3128" y="9793"/>
                    <a:pt x="3196" y="9861"/>
                    <a:pt x="3265" y="9930"/>
                  </a:cubicBezTo>
                  <a:cubicBezTo>
                    <a:pt x="3310" y="9998"/>
                    <a:pt x="3356" y="10067"/>
                    <a:pt x="3424" y="10135"/>
                  </a:cubicBezTo>
                  <a:cubicBezTo>
                    <a:pt x="3424" y="10158"/>
                    <a:pt x="3447" y="10158"/>
                    <a:pt x="3447" y="10181"/>
                  </a:cubicBezTo>
                  <a:cubicBezTo>
                    <a:pt x="3493" y="10226"/>
                    <a:pt x="3516" y="10249"/>
                    <a:pt x="3561" y="10295"/>
                  </a:cubicBezTo>
                  <a:lnTo>
                    <a:pt x="3721" y="10477"/>
                  </a:lnTo>
                  <a:lnTo>
                    <a:pt x="3767" y="10523"/>
                  </a:lnTo>
                  <a:cubicBezTo>
                    <a:pt x="3835" y="10591"/>
                    <a:pt x="3904" y="10660"/>
                    <a:pt x="3972" y="10751"/>
                  </a:cubicBezTo>
                  <a:lnTo>
                    <a:pt x="4041" y="10797"/>
                  </a:lnTo>
                  <a:lnTo>
                    <a:pt x="4109" y="10865"/>
                  </a:lnTo>
                  <a:cubicBezTo>
                    <a:pt x="4132" y="10865"/>
                    <a:pt x="4155" y="10888"/>
                    <a:pt x="4178" y="10911"/>
                  </a:cubicBezTo>
                  <a:cubicBezTo>
                    <a:pt x="4246" y="11002"/>
                    <a:pt x="4337" y="11071"/>
                    <a:pt x="4383" y="11139"/>
                  </a:cubicBezTo>
                  <a:cubicBezTo>
                    <a:pt x="4452" y="11185"/>
                    <a:pt x="4520" y="11253"/>
                    <a:pt x="4589" y="11322"/>
                  </a:cubicBezTo>
                  <a:cubicBezTo>
                    <a:pt x="4703" y="11436"/>
                    <a:pt x="4840" y="11550"/>
                    <a:pt x="4954" y="11641"/>
                  </a:cubicBezTo>
                  <a:lnTo>
                    <a:pt x="5022" y="11710"/>
                  </a:lnTo>
                  <a:cubicBezTo>
                    <a:pt x="5114" y="11778"/>
                    <a:pt x="5228" y="11870"/>
                    <a:pt x="5319" y="11961"/>
                  </a:cubicBezTo>
                  <a:cubicBezTo>
                    <a:pt x="5365" y="12007"/>
                    <a:pt x="5410" y="12052"/>
                    <a:pt x="5433" y="12098"/>
                  </a:cubicBezTo>
                  <a:cubicBezTo>
                    <a:pt x="5456" y="12121"/>
                    <a:pt x="5479" y="12144"/>
                    <a:pt x="5479" y="12189"/>
                  </a:cubicBezTo>
                  <a:cubicBezTo>
                    <a:pt x="5547" y="12189"/>
                    <a:pt x="5593" y="12144"/>
                    <a:pt x="5616" y="12098"/>
                  </a:cubicBezTo>
                  <a:cubicBezTo>
                    <a:pt x="5639" y="12098"/>
                    <a:pt x="5639" y="12098"/>
                    <a:pt x="5661" y="12075"/>
                  </a:cubicBezTo>
                  <a:cubicBezTo>
                    <a:pt x="5684" y="12052"/>
                    <a:pt x="5730" y="12029"/>
                    <a:pt x="5753" y="12007"/>
                  </a:cubicBezTo>
                  <a:lnTo>
                    <a:pt x="5798" y="11961"/>
                  </a:lnTo>
                  <a:lnTo>
                    <a:pt x="5844" y="11915"/>
                  </a:lnTo>
                  <a:lnTo>
                    <a:pt x="5958" y="11824"/>
                  </a:lnTo>
                  <a:lnTo>
                    <a:pt x="6027" y="11778"/>
                  </a:lnTo>
                  <a:cubicBezTo>
                    <a:pt x="6141" y="11710"/>
                    <a:pt x="6232" y="11619"/>
                    <a:pt x="6323" y="11550"/>
                  </a:cubicBezTo>
                  <a:lnTo>
                    <a:pt x="6460" y="11459"/>
                  </a:lnTo>
                  <a:cubicBezTo>
                    <a:pt x="6529" y="11390"/>
                    <a:pt x="6597" y="11322"/>
                    <a:pt x="6688" y="11253"/>
                  </a:cubicBezTo>
                  <a:cubicBezTo>
                    <a:pt x="6825" y="11139"/>
                    <a:pt x="6962" y="11048"/>
                    <a:pt x="7077" y="10934"/>
                  </a:cubicBezTo>
                  <a:cubicBezTo>
                    <a:pt x="7122" y="10888"/>
                    <a:pt x="7168" y="10865"/>
                    <a:pt x="7213" y="10843"/>
                  </a:cubicBezTo>
                  <a:lnTo>
                    <a:pt x="7305" y="10751"/>
                  </a:lnTo>
                  <a:cubicBezTo>
                    <a:pt x="7373" y="10706"/>
                    <a:pt x="7442" y="10637"/>
                    <a:pt x="7510" y="10591"/>
                  </a:cubicBezTo>
                  <a:cubicBezTo>
                    <a:pt x="7556" y="10569"/>
                    <a:pt x="7601" y="10523"/>
                    <a:pt x="7624" y="10500"/>
                  </a:cubicBezTo>
                  <a:lnTo>
                    <a:pt x="7716" y="10432"/>
                  </a:lnTo>
                  <a:cubicBezTo>
                    <a:pt x="7784" y="10386"/>
                    <a:pt x="7853" y="10318"/>
                    <a:pt x="7921" y="10272"/>
                  </a:cubicBezTo>
                  <a:cubicBezTo>
                    <a:pt x="7967" y="10226"/>
                    <a:pt x="8035" y="10181"/>
                    <a:pt x="8081" y="10135"/>
                  </a:cubicBezTo>
                  <a:cubicBezTo>
                    <a:pt x="8172" y="10089"/>
                    <a:pt x="8241" y="10021"/>
                    <a:pt x="8309" y="9952"/>
                  </a:cubicBezTo>
                  <a:cubicBezTo>
                    <a:pt x="8446" y="9838"/>
                    <a:pt x="8583" y="9724"/>
                    <a:pt x="8720" y="9610"/>
                  </a:cubicBezTo>
                  <a:lnTo>
                    <a:pt x="8834" y="9496"/>
                  </a:lnTo>
                  <a:cubicBezTo>
                    <a:pt x="8925" y="9427"/>
                    <a:pt x="9017" y="9336"/>
                    <a:pt x="9108" y="9245"/>
                  </a:cubicBezTo>
                  <a:cubicBezTo>
                    <a:pt x="9176" y="9199"/>
                    <a:pt x="9245" y="9153"/>
                    <a:pt x="9291" y="9085"/>
                  </a:cubicBezTo>
                  <a:cubicBezTo>
                    <a:pt x="9336" y="9062"/>
                    <a:pt x="9359" y="9039"/>
                    <a:pt x="9405" y="9017"/>
                  </a:cubicBezTo>
                  <a:cubicBezTo>
                    <a:pt x="9405" y="8994"/>
                    <a:pt x="9405" y="8994"/>
                    <a:pt x="9428" y="8971"/>
                  </a:cubicBezTo>
                  <a:cubicBezTo>
                    <a:pt x="9450" y="8948"/>
                    <a:pt x="9450" y="8925"/>
                    <a:pt x="9473" y="8880"/>
                  </a:cubicBezTo>
                  <a:cubicBezTo>
                    <a:pt x="9519" y="8857"/>
                    <a:pt x="9564" y="8811"/>
                    <a:pt x="9610" y="8765"/>
                  </a:cubicBezTo>
                  <a:cubicBezTo>
                    <a:pt x="9633" y="8743"/>
                    <a:pt x="9656" y="8720"/>
                    <a:pt x="9679" y="8697"/>
                  </a:cubicBezTo>
                  <a:lnTo>
                    <a:pt x="9724" y="8651"/>
                  </a:lnTo>
                  <a:lnTo>
                    <a:pt x="9793" y="8583"/>
                  </a:lnTo>
                  <a:cubicBezTo>
                    <a:pt x="9838" y="8560"/>
                    <a:pt x="9861" y="8537"/>
                    <a:pt x="9907" y="8492"/>
                  </a:cubicBezTo>
                  <a:cubicBezTo>
                    <a:pt x="10021" y="8377"/>
                    <a:pt x="10158" y="8263"/>
                    <a:pt x="10272" y="8126"/>
                  </a:cubicBezTo>
                  <a:lnTo>
                    <a:pt x="10318" y="8104"/>
                  </a:lnTo>
                  <a:lnTo>
                    <a:pt x="10318" y="8081"/>
                  </a:lnTo>
                  <a:lnTo>
                    <a:pt x="10386" y="8012"/>
                  </a:lnTo>
                  <a:lnTo>
                    <a:pt x="10363" y="8058"/>
                  </a:lnTo>
                  <a:cubicBezTo>
                    <a:pt x="10386" y="8012"/>
                    <a:pt x="10432" y="7967"/>
                    <a:pt x="10477" y="7921"/>
                  </a:cubicBezTo>
                  <a:lnTo>
                    <a:pt x="10569" y="7830"/>
                  </a:lnTo>
                  <a:lnTo>
                    <a:pt x="10706" y="7693"/>
                  </a:lnTo>
                  <a:cubicBezTo>
                    <a:pt x="10729" y="7670"/>
                    <a:pt x="10774" y="7624"/>
                    <a:pt x="10797" y="7579"/>
                  </a:cubicBezTo>
                  <a:cubicBezTo>
                    <a:pt x="10820" y="7556"/>
                    <a:pt x="10843" y="7533"/>
                    <a:pt x="10866" y="7510"/>
                  </a:cubicBezTo>
                  <a:lnTo>
                    <a:pt x="10934" y="7442"/>
                  </a:lnTo>
                  <a:cubicBezTo>
                    <a:pt x="10980" y="7396"/>
                    <a:pt x="11025" y="7350"/>
                    <a:pt x="11048" y="7305"/>
                  </a:cubicBezTo>
                  <a:lnTo>
                    <a:pt x="11094" y="7259"/>
                  </a:lnTo>
                  <a:cubicBezTo>
                    <a:pt x="11185" y="7145"/>
                    <a:pt x="11299" y="7008"/>
                    <a:pt x="11413" y="6871"/>
                  </a:cubicBezTo>
                  <a:cubicBezTo>
                    <a:pt x="11459" y="6802"/>
                    <a:pt x="11505" y="6734"/>
                    <a:pt x="11550" y="6666"/>
                  </a:cubicBezTo>
                  <a:lnTo>
                    <a:pt x="11573" y="6643"/>
                  </a:lnTo>
                  <a:cubicBezTo>
                    <a:pt x="11596" y="6597"/>
                    <a:pt x="11619" y="6574"/>
                    <a:pt x="11664" y="6529"/>
                  </a:cubicBezTo>
                  <a:lnTo>
                    <a:pt x="11733" y="6437"/>
                  </a:lnTo>
                  <a:lnTo>
                    <a:pt x="11801" y="6323"/>
                  </a:lnTo>
                  <a:cubicBezTo>
                    <a:pt x="11870" y="6232"/>
                    <a:pt x="11961" y="6118"/>
                    <a:pt x="12030" y="6004"/>
                  </a:cubicBezTo>
                  <a:cubicBezTo>
                    <a:pt x="12052" y="5981"/>
                    <a:pt x="12052" y="5935"/>
                    <a:pt x="12075" y="5912"/>
                  </a:cubicBezTo>
                  <a:cubicBezTo>
                    <a:pt x="12098" y="5867"/>
                    <a:pt x="12121" y="5844"/>
                    <a:pt x="12167" y="5821"/>
                  </a:cubicBezTo>
                  <a:cubicBezTo>
                    <a:pt x="12167" y="5821"/>
                    <a:pt x="12167" y="5798"/>
                    <a:pt x="12167" y="5798"/>
                  </a:cubicBezTo>
                  <a:lnTo>
                    <a:pt x="12235" y="5707"/>
                  </a:lnTo>
                  <a:lnTo>
                    <a:pt x="12281" y="5593"/>
                  </a:lnTo>
                  <a:cubicBezTo>
                    <a:pt x="12304" y="5593"/>
                    <a:pt x="12304" y="5570"/>
                    <a:pt x="12304" y="5570"/>
                  </a:cubicBezTo>
                  <a:cubicBezTo>
                    <a:pt x="12349" y="5501"/>
                    <a:pt x="12372" y="5456"/>
                    <a:pt x="12395" y="5387"/>
                  </a:cubicBezTo>
                  <a:cubicBezTo>
                    <a:pt x="12418" y="5342"/>
                    <a:pt x="12440" y="5296"/>
                    <a:pt x="12440" y="5250"/>
                  </a:cubicBezTo>
                  <a:lnTo>
                    <a:pt x="12463" y="5205"/>
                  </a:lnTo>
                  <a:cubicBezTo>
                    <a:pt x="12463" y="5159"/>
                    <a:pt x="12486" y="5113"/>
                    <a:pt x="12509" y="5068"/>
                  </a:cubicBezTo>
                  <a:cubicBezTo>
                    <a:pt x="12509" y="5045"/>
                    <a:pt x="12532" y="4999"/>
                    <a:pt x="12532" y="4954"/>
                  </a:cubicBezTo>
                  <a:cubicBezTo>
                    <a:pt x="12555" y="4885"/>
                    <a:pt x="12577" y="4817"/>
                    <a:pt x="12600" y="4748"/>
                  </a:cubicBezTo>
                  <a:lnTo>
                    <a:pt x="12600" y="4725"/>
                  </a:lnTo>
                  <a:cubicBezTo>
                    <a:pt x="12623" y="4611"/>
                    <a:pt x="12646" y="4497"/>
                    <a:pt x="12646" y="4383"/>
                  </a:cubicBezTo>
                  <a:lnTo>
                    <a:pt x="12646" y="4337"/>
                  </a:lnTo>
                  <a:lnTo>
                    <a:pt x="12669" y="4292"/>
                  </a:lnTo>
                  <a:cubicBezTo>
                    <a:pt x="12669" y="4200"/>
                    <a:pt x="12692" y="4086"/>
                    <a:pt x="12692" y="3972"/>
                  </a:cubicBezTo>
                  <a:lnTo>
                    <a:pt x="12692" y="3949"/>
                  </a:lnTo>
                  <a:lnTo>
                    <a:pt x="12669" y="3927"/>
                  </a:lnTo>
                  <a:lnTo>
                    <a:pt x="12669" y="3904"/>
                  </a:lnTo>
                  <a:lnTo>
                    <a:pt x="12669" y="3835"/>
                  </a:lnTo>
                  <a:cubicBezTo>
                    <a:pt x="12669" y="3790"/>
                    <a:pt x="12669" y="3767"/>
                    <a:pt x="12669" y="3721"/>
                  </a:cubicBezTo>
                  <a:cubicBezTo>
                    <a:pt x="12669" y="3698"/>
                    <a:pt x="12669" y="3653"/>
                    <a:pt x="12669" y="3630"/>
                  </a:cubicBezTo>
                  <a:cubicBezTo>
                    <a:pt x="12669" y="3599"/>
                    <a:pt x="12669" y="3578"/>
                    <a:pt x="12669" y="3561"/>
                  </a:cubicBezTo>
                  <a:cubicBezTo>
                    <a:pt x="12669" y="3447"/>
                    <a:pt x="12646" y="3356"/>
                    <a:pt x="12646" y="3219"/>
                  </a:cubicBezTo>
                  <a:cubicBezTo>
                    <a:pt x="12646" y="3173"/>
                    <a:pt x="12623" y="3105"/>
                    <a:pt x="12623" y="3059"/>
                  </a:cubicBezTo>
                  <a:cubicBezTo>
                    <a:pt x="12623" y="2991"/>
                    <a:pt x="12600" y="2945"/>
                    <a:pt x="12600" y="2899"/>
                  </a:cubicBezTo>
                  <a:lnTo>
                    <a:pt x="12577" y="2854"/>
                  </a:lnTo>
                  <a:cubicBezTo>
                    <a:pt x="12577" y="2808"/>
                    <a:pt x="12577" y="2785"/>
                    <a:pt x="12577" y="2762"/>
                  </a:cubicBezTo>
                  <a:cubicBezTo>
                    <a:pt x="12555" y="2740"/>
                    <a:pt x="12555" y="2740"/>
                    <a:pt x="12555" y="2740"/>
                  </a:cubicBezTo>
                  <a:cubicBezTo>
                    <a:pt x="12532" y="2717"/>
                    <a:pt x="12532" y="2694"/>
                    <a:pt x="12509" y="2671"/>
                  </a:cubicBezTo>
                  <a:cubicBezTo>
                    <a:pt x="12509" y="2648"/>
                    <a:pt x="12509" y="2648"/>
                    <a:pt x="12509" y="2625"/>
                  </a:cubicBezTo>
                  <a:lnTo>
                    <a:pt x="12509" y="2603"/>
                  </a:lnTo>
                  <a:cubicBezTo>
                    <a:pt x="12486" y="2534"/>
                    <a:pt x="12486" y="2489"/>
                    <a:pt x="12463" y="2443"/>
                  </a:cubicBezTo>
                  <a:cubicBezTo>
                    <a:pt x="12440" y="2397"/>
                    <a:pt x="12418" y="2329"/>
                    <a:pt x="12395" y="2283"/>
                  </a:cubicBezTo>
                  <a:cubicBezTo>
                    <a:pt x="12326" y="2123"/>
                    <a:pt x="12212" y="1964"/>
                    <a:pt x="12121" y="1827"/>
                  </a:cubicBezTo>
                  <a:cubicBezTo>
                    <a:pt x="12075" y="1735"/>
                    <a:pt x="12007" y="1644"/>
                    <a:pt x="11961" y="1576"/>
                  </a:cubicBezTo>
                  <a:cubicBezTo>
                    <a:pt x="11915" y="1507"/>
                    <a:pt x="11870" y="1439"/>
                    <a:pt x="11847" y="1393"/>
                  </a:cubicBezTo>
                  <a:cubicBezTo>
                    <a:pt x="11801" y="1370"/>
                    <a:pt x="11756" y="1324"/>
                    <a:pt x="11710" y="1279"/>
                  </a:cubicBezTo>
                  <a:cubicBezTo>
                    <a:pt x="11687" y="1256"/>
                    <a:pt x="11664" y="1256"/>
                    <a:pt x="11642" y="1233"/>
                  </a:cubicBezTo>
                  <a:cubicBezTo>
                    <a:pt x="11619" y="1210"/>
                    <a:pt x="11573" y="1187"/>
                    <a:pt x="11550" y="1165"/>
                  </a:cubicBezTo>
                  <a:cubicBezTo>
                    <a:pt x="11505" y="1119"/>
                    <a:pt x="11459" y="1073"/>
                    <a:pt x="11436" y="1028"/>
                  </a:cubicBezTo>
                  <a:cubicBezTo>
                    <a:pt x="11390" y="1005"/>
                    <a:pt x="11322" y="959"/>
                    <a:pt x="11276" y="936"/>
                  </a:cubicBezTo>
                  <a:lnTo>
                    <a:pt x="11231" y="891"/>
                  </a:lnTo>
                  <a:lnTo>
                    <a:pt x="11162" y="868"/>
                  </a:lnTo>
                  <a:cubicBezTo>
                    <a:pt x="11162" y="822"/>
                    <a:pt x="11162" y="799"/>
                    <a:pt x="11117" y="777"/>
                  </a:cubicBezTo>
                  <a:cubicBezTo>
                    <a:pt x="10980" y="685"/>
                    <a:pt x="10843" y="617"/>
                    <a:pt x="10706" y="526"/>
                  </a:cubicBezTo>
                  <a:cubicBezTo>
                    <a:pt x="10637" y="480"/>
                    <a:pt x="10546" y="434"/>
                    <a:pt x="10455" y="389"/>
                  </a:cubicBezTo>
                  <a:cubicBezTo>
                    <a:pt x="10386" y="366"/>
                    <a:pt x="10318" y="343"/>
                    <a:pt x="10249" y="297"/>
                  </a:cubicBezTo>
                  <a:lnTo>
                    <a:pt x="10204" y="297"/>
                  </a:lnTo>
                  <a:cubicBezTo>
                    <a:pt x="10044" y="229"/>
                    <a:pt x="9907" y="183"/>
                    <a:pt x="9770" y="160"/>
                  </a:cubicBezTo>
                  <a:cubicBezTo>
                    <a:pt x="9679" y="138"/>
                    <a:pt x="9587" y="115"/>
                    <a:pt x="9496" y="92"/>
                  </a:cubicBezTo>
                  <a:cubicBezTo>
                    <a:pt x="9405" y="69"/>
                    <a:pt x="9313" y="69"/>
                    <a:pt x="9222" y="46"/>
                  </a:cubicBezTo>
                  <a:cubicBezTo>
                    <a:pt x="9154" y="23"/>
                    <a:pt x="9062" y="23"/>
                    <a:pt x="8994" y="23"/>
                  </a:cubicBezTo>
                  <a:cubicBezTo>
                    <a:pt x="8925" y="1"/>
                    <a:pt x="8880" y="1"/>
                    <a:pt x="88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17"/>
            <p:cNvSpPr/>
            <p:nvPr/>
          </p:nvSpPr>
          <p:spPr>
            <a:xfrm>
              <a:off x="6645750" y="1001500"/>
              <a:ext cx="361800" cy="335000"/>
            </a:xfrm>
            <a:custGeom>
              <a:avLst/>
              <a:gdLst/>
              <a:ahLst/>
              <a:cxnLst/>
              <a:rect l="l" t="t" r="r" b="b"/>
              <a:pathLst>
                <a:path w="14472" h="13400" extrusionOk="0">
                  <a:moveTo>
                    <a:pt x="9130" y="1"/>
                  </a:moveTo>
                  <a:cubicBezTo>
                    <a:pt x="9108" y="1"/>
                    <a:pt x="9062" y="24"/>
                    <a:pt x="9039" y="46"/>
                  </a:cubicBezTo>
                  <a:cubicBezTo>
                    <a:pt x="8994" y="92"/>
                    <a:pt x="8925" y="161"/>
                    <a:pt x="8879" y="206"/>
                  </a:cubicBezTo>
                  <a:cubicBezTo>
                    <a:pt x="8788" y="275"/>
                    <a:pt x="8720" y="343"/>
                    <a:pt x="8628" y="412"/>
                  </a:cubicBezTo>
                  <a:lnTo>
                    <a:pt x="8469" y="571"/>
                  </a:lnTo>
                  <a:lnTo>
                    <a:pt x="8423" y="594"/>
                  </a:lnTo>
                  <a:cubicBezTo>
                    <a:pt x="8377" y="617"/>
                    <a:pt x="8332" y="663"/>
                    <a:pt x="8286" y="708"/>
                  </a:cubicBezTo>
                  <a:lnTo>
                    <a:pt x="8217" y="777"/>
                  </a:lnTo>
                  <a:cubicBezTo>
                    <a:pt x="8149" y="823"/>
                    <a:pt x="8081" y="891"/>
                    <a:pt x="8012" y="960"/>
                  </a:cubicBezTo>
                  <a:cubicBezTo>
                    <a:pt x="7966" y="1005"/>
                    <a:pt x="7898" y="1074"/>
                    <a:pt x="7829" y="1142"/>
                  </a:cubicBezTo>
                  <a:cubicBezTo>
                    <a:pt x="7807" y="1165"/>
                    <a:pt x="7761" y="1211"/>
                    <a:pt x="7738" y="1233"/>
                  </a:cubicBezTo>
                  <a:lnTo>
                    <a:pt x="7670" y="1325"/>
                  </a:lnTo>
                  <a:cubicBezTo>
                    <a:pt x="7624" y="1370"/>
                    <a:pt x="7578" y="1393"/>
                    <a:pt x="7533" y="1439"/>
                  </a:cubicBezTo>
                  <a:lnTo>
                    <a:pt x="7441" y="1530"/>
                  </a:lnTo>
                  <a:cubicBezTo>
                    <a:pt x="7419" y="1553"/>
                    <a:pt x="7373" y="1599"/>
                    <a:pt x="7350" y="1621"/>
                  </a:cubicBezTo>
                  <a:cubicBezTo>
                    <a:pt x="7304" y="1667"/>
                    <a:pt x="7259" y="1713"/>
                    <a:pt x="7213" y="1758"/>
                  </a:cubicBezTo>
                  <a:cubicBezTo>
                    <a:pt x="7145" y="1827"/>
                    <a:pt x="7099" y="1873"/>
                    <a:pt x="7031" y="1941"/>
                  </a:cubicBezTo>
                  <a:lnTo>
                    <a:pt x="6962" y="2032"/>
                  </a:lnTo>
                  <a:cubicBezTo>
                    <a:pt x="6871" y="2124"/>
                    <a:pt x="6779" y="2215"/>
                    <a:pt x="6688" y="2306"/>
                  </a:cubicBezTo>
                  <a:cubicBezTo>
                    <a:pt x="6643" y="2375"/>
                    <a:pt x="6574" y="2443"/>
                    <a:pt x="6528" y="2512"/>
                  </a:cubicBezTo>
                  <a:cubicBezTo>
                    <a:pt x="6437" y="2603"/>
                    <a:pt x="6323" y="2717"/>
                    <a:pt x="6232" y="2808"/>
                  </a:cubicBezTo>
                  <a:cubicBezTo>
                    <a:pt x="6163" y="2900"/>
                    <a:pt x="6072" y="2991"/>
                    <a:pt x="5981" y="3082"/>
                  </a:cubicBezTo>
                  <a:lnTo>
                    <a:pt x="5981" y="3105"/>
                  </a:lnTo>
                  <a:lnTo>
                    <a:pt x="5958" y="3105"/>
                  </a:lnTo>
                  <a:cubicBezTo>
                    <a:pt x="5866" y="3196"/>
                    <a:pt x="5775" y="3311"/>
                    <a:pt x="5684" y="3402"/>
                  </a:cubicBezTo>
                  <a:cubicBezTo>
                    <a:pt x="5593" y="3493"/>
                    <a:pt x="5501" y="3584"/>
                    <a:pt x="5410" y="3676"/>
                  </a:cubicBezTo>
                  <a:lnTo>
                    <a:pt x="5341" y="3767"/>
                  </a:lnTo>
                  <a:lnTo>
                    <a:pt x="5296" y="3813"/>
                  </a:lnTo>
                  <a:cubicBezTo>
                    <a:pt x="5273" y="3835"/>
                    <a:pt x="5227" y="3858"/>
                    <a:pt x="5205" y="3904"/>
                  </a:cubicBezTo>
                  <a:cubicBezTo>
                    <a:pt x="5159" y="3950"/>
                    <a:pt x="5136" y="3995"/>
                    <a:pt x="5090" y="4041"/>
                  </a:cubicBezTo>
                  <a:lnTo>
                    <a:pt x="5022" y="4109"/>
                  </a:lnTo>
                  <a:cubicBezTo>
                    <a:pt x="4976" y="4178"/>
                    <a:pt x="4908" y="4224"/>
                    <a:pt x="4862" y="4292"/>
                  </a:cubicBezTo>
                  <a:cubicBezTo>
                    <a:pt x="4794" y="4360"/>
                    <a:pt x="4725" y="4429"/>
                    <a:pt x="4657" y="4520"/>
                  </a:cubicBezTo>
                  <a:cubicBezTo>
                    <a:pt x="4611" y="4566"/>
                    <a:pt x="4565" y="4612"/>
                    <a:pt x="4520" y="4680"/>
                  </a:cubicBezTo>
                  <a:lnTo>
                    <a:pt x="4474" y="4748"/>
                  </a:lnTo>
                  <a:lnTo>
                    <a:pt x="4406" y="4817"/>
                  </a:lnTo>
                  <a:cubicBezTo>
                    <a:pt x="4314" y="4931"/>
                    <a:pt x="4200" y="5068"/>
                    <a:pt x="4086" y="5182"/>
                  </a:cubicBezTo>
                  <a:cubicBezTo>
                    <a:pt x="4040" y="5251"/>
                    <a:pt x="3972" y="5319"/>
                    <a:pt x="3926" y="5388"/>
                  </a:cubicBezTo>
                  <a:lnTo>
                    <a:pt x="3903" y="5410"/>
                  </a:lnTo>
                  <a:cubicBezTo>
                    <a:pt x="3835" y="5479"/>
                    <a:pt x="3767" y="5570"/>
                    <a:pt x="3698" y="5639"/>
                  </a:cubicBezTo>
                  <a:cubicBezTo>
                    <a:pt x="3652" y="5684"/>
                    <a:pt x="3630" y="5730"/>
                    <a:pt x="3584" y="5776"/>
                  </a:cubicBezTo>
                  <a:lnTo>
                    <a:pt x="3515" y="5844"/>
                  </a:lnTo>
                  <a:cubicBezTo>
                    <a:pt x="3470" y="5913"/>
                    <a:pt x="3424" y="5958"/>
                    <a:pt x="3379" y="6004"/>
                  </a:cubicBezTo>
                  <a:lnTo>
                    <a:pt x="3333" y="6050"/>
                  </a:lnTo>
                  <a:cubicBezTo>
                    <a:pt x="3242" y="6186"/>
                    <a:pt x="3127" y="6323"/>
                    <a:pt x="2990" y="6506"/>
                  </a:cubicBezTo>
                  <a:cubicBezTo>
                    <a:pt x="2945" y="6575"/>
                    <a:pt x="2876" y="6643"/>
                    <a:pt x="2831" y="6711"/>
                  </a:cubicBezTo>
                  <a:cubicBezTo>
                    <a:pt x="2762" y="6780"/>
                    <a:pt x="2717" y="6848"/>
                    <a:pt x="2648" y="6917"/>
                  </a:cubicBezTo>
                  <a:cubicBezTo>
                    <a:pt x="2580" y="7008"/>
                    <a:pt x="2511" y="7099"/>
                    <a:pt x="2443" y="7191"/>
                  </a:cubicBezTo>
                  <a:lnTo>
                    <a:pt x="2329" y="7373"/>
                  </a:lnTo>
                  <a:cubicBezTo>
                    <a:pt x="2283" y="7419"/>
                    <a:pt x="2260" y="7465"/>
                    <a:pt x="2214" y="7510"/>
                  </a:cubicBezTo>
                  <a:lnTo>
                    <a:pt x="2146" y="7579"/>
                  </a:lnTo>
                  <a:cubicBezTo>
                    <a:pt x="2123" y="7624"/>
                    <a:pt x="2077" y="7693"/>
                    <a:pt x="2055" y="7739"/>
                  </a:cubicBezTo>
                  <a:lnTo>
                    <a:pt x="1986" y="7807"/>
                  </a:lnTo>
                  <a:lnTo>
                    <a:pt x="1986" y="7830"/>
                  </a:lnTo>
                  <a:cubicBezTo>
                    <a:pt x="1918" y="7898"/>
                    <a:pt x="1872" y="7967"/>
                    <a:pt x="1826" y="8035"/>
                  </a:cubicBezTo>
                  <a:cubicBezTo>
                    <a:pt x="1826" y="8058"/>
                    <a:pt x="1804" y="8081"/>
                    <a:pt x="1781" y="8104"/>
                  </a:cubicBezTo>
                  <a:lnTo>
                    <a:pt x="1758" y="8149"/>
                  </a:lnTo>
                  <a:lnTo>
                    <a:pt x="1712" y="8195"/>
                  </a:lnTo>
                  <a:lnTo>
                    <a:pt x="1667" y="8264"/>
                  </a:lnTo>
                  <a:cubicBezTo>
                    <a:pt x="1644" y="8309"/>
                    <a:pt x="1621" y="8332"/>
                    <a:pt x="1598" y="8378"/>
                  </a:cubicBezTo>
                  <a:cubicBezTo>
                    <a:pt x="1552" y="8423"/>
                    <a:pt x="1530" y="8469"/>
                    <a:pt x="1507" y="8515"/>
                  </a:cubicBezTo>
                  <a:cubicBezTo>
                    <a:pt x="1461" y="8560"/>
                    <a:pt x="1416" y="8629"/>
                    <a:pt x="1393" y="8674"/>
                  </a:cubicBezTo>
                  <a:lnTo>
                    <a:pt x="1347" y="8720"/>
                  </a:lnTo>
                  <a:cubicBezTo>
                    <a:pt x="1279" y="8834"/>
                    <a:pt x="1187" y="8971"/>
                    <a:pt x="1096" y="9085"/>
                  </a:cubicBezTo>
                  <a:lnTo>
                    <a:pt x="1050" y="9154"/>
                  </a:lnTo>
                  <a:cubicBezTo>
                    <a:pt x="982" y="9245"/>
                    <a:pt x="913" y="9359"/>
                    <a:pt x="845" y="9451"/>
                  </a:cubicBezTo>
                  <a:lnTo>
                    <a:pt x="754" y="9587"/>
                  </a:lnTo>
                  <a:cubicBezTo>
                    <a:pt x="708" y="9633"/>
                    <a:pt x="662" y="9679"/>
                    <a:pt x="639" y="9747"/>
                  </a:cubicBezTo>
                  <a:lnTo>
                    <a:pt x="594" y="9816"/>
                  </a:lnTo>
                  <a:cubicBezTo>
                    <a:pt x="525" y="9884"/>
                    <a:pt x="480" y="9953"/>
                    <a:pt x="434" y="10021"/>
                  </a:cubicBezTo>
                  <a:cubicBezTo>
                    <a:pt x="411" y="10067"/>
                    <a:pt x="388" y="10112"/>
                    <a:pt x="343" y="10158"/>
                  </a:cubicBezTo>
                  <a:cubicBezTo>
                    <a:pt x="320" y="10204"/>
                    <a:pt x="274" y="10272"/>
                    <a:pt x="251" y="10318"/>
                  </a:cubicBezTo>
                  <a:cubicBezTo>
                    <a:pt x="206" y="10364"/>
                    <a:pt x="183" y="10409"/>
                    <a:pt x="137" y="10455"/>
                  </a:cubicBezTo>
                  <a:lnTo>
                    <a:pt x="69" y="10546"/>
                  </a:lnTo>
                  <a:cubicBezTo>
                    <a:pt x="69" y="10569"/>
                    <a:pt x="46" y="10592"/>
                    <a:pt x="23" y="10615"/>
                  </a:cubicBezTo>
                  <a:cubicBezTo>
                    <a:pt x="0" y="10683"/>
                    <a:pt x="23" y="10752"/>
                    <a:pt x="46" y="10820"/>
                  </a:cubicBezTo>
                  <a:cubicBezTo>
                    <a:pt x="46" y="10843"/>
                    <a:pt x="46" y="10843"/>
                    <a:pt x="69" y="10843"/>
                  </a:cubicBezTo>
                  <a:cubicBezTo>
                    <a:pt x="92" y="10866"/>
                    <a:pt x="92" y="10866"/>
                    <a:pt x="114" y="10888"/>
                  </a:cubicBezTo>
                  <a:cubicBezTo>
                    <a:pt x="137" y="10911"/>
                    <a:pt x="160" y="10934"/>
                    <a:pt x="183" y="10934"/>
                  </a:cubicBezTo>
                  <a:cubicBezTo>
                    <a:pt x="206" y="10957"/>
                    <a:pt x="229" y="11003"/>
                    <a:pt x="251" y="11025"/>
                  </a:cubicBezTo>
                  <a:cubicBezTo>
                    <a:pt x="274" y="11048"/>
                    <a:pt x="274" y="11071"/>
                    <a:pt x="297" y="11094"/>
                  </a:cubicBezTo>
                  <a:lnTo>
                    <a:pt x="297" y="11117"/>
                  </a:lnTo>
                  <a:lnTo>
                    <a:pt x="343" y="11162"/>
                  </a:lnTo>
                  <a:cubicBezTo>
                    <a:pt x="366" y="11208"/>
                    <a:pt x="366" y="11231"/>
                    <a:pt x="388" y="11277"/>
                  </a:cubicBezTo>
                  <a:cubicBezTo>
                    <a:pt x="457" y="11322"/>
                    <a:pt x="503" y="11391"/>
                    <a:pt x="548" y="11459"/>
                  </a:cubicBezTo>
                  <a:cubicBezTo>
                    <a:pt x="617" y="11528"/>
                    <a:pt x="662" y="11596"/>
                    <a:pt x="708" y="11642"/>
                  </a:cubicBezTo>
                  <a:cubicBezTo>
                    <a:pt x="754" y="11710"/>
                    <a:pt x="799" y="11779"/>
                    <a:pt x="868" y="11847"/>
                  </a:cubicBezTo>
                  <a:cubicBezTo>
                    <a:pt x="913" y="11938"/>
                    <a:pt x="982" y="12007"/>
                    <a:pt x="1050" y="12098"/>
                  </a:cubicBezTo>
                  <a:lnTo>
                    <a:pt x="1029" y="12077"/>
                  </a:lnTo>
                  <a:lnTo>
                    <a:pt x="1029" y="12077"/>
                  </a:lnTo>
                  <a:cubicBezTo>
                    <a:pt x="1074" y="12122"/>
                    <a:pt x="1096" y="12144"/>
                    <a:pt x="1119" y="12190"/>
                  </a:cubicBezTo>
                  <a:lnTo>
                    <a:pt x="1164" y="12235"/>
                  </a:lnTo>
                  <a:cubicBezTo>
                    <a:pt x="1210" y="12304"/>
                    <a:pt x="1256" y="12349"/>
                    <a:pt x="1279" y="12418"/>
                  </a:cubicBezTo>
                  <a:cubicBezTo>
                    <a:pt x="1370" y="12509"/>
                    <a:pt x="1461" y="12600"/>
                    <a:pt x="1552" y="12692"/>
                  </a:cubicBezTo>
                  <a:cubicBezTo>
                    <a:pt x="1644" y="12760"/>
                    <a:pt x="1712" y="12851"/>
                    <a:pt x="1781" y="12920"/>
                  </a:cubicBezTo>
                  <a:lnTo>
                    <a:pt x="1849" y="12966"/>
                  </a:lnTo>
                  <a:lnTo>
                    <a:pt x="1895" y="13034"/>
                  </a:lnTo>
                  <a:lnTo>
                    <a:pt x="1963" y="13103"/>
                  </a:lnTo>
                  <a:cubicBezTo>
                    <a:pt x="2009" y="13171"/>
                    <a:pt x="2077" y="13217"/>
                    <a:pt x="2077" y="13285"/>
                  </a:cubicBezTo>
                  <a:cubicBezTo>
                    <a:pt x="2100" y="13308"/>
                    <a:pt x="2100" y="13354"/>
                    <a:pt x="2077" y="13399"/>
                  </a:cubicBezTo>
                  <a:lnTo>
                    <a:pt x="2214" y="13399"/>
                  </a:lnTo>
                  <a:cubicBezTo>
                    <a:pt x="2351" y="13376"/>
                    <a:pt x="2466" y="13331"/>
                    <a:pt x="2580" y="13262"/>
                  </a:cubicBezTo>
                  <a:cubicBezTo>
                    <a:pt x="2625" y="13239"/>
                    <a:pt x="2694" y="13217"/>
                    <a:pt x="2739" y="13194"/>
                  </a:cubicBezTo>
                  <a:cubicBezTo>
                    <a:pt x="2785" y="13194"/>
                    <a:pt x="2831" y="13171"/>
                    <a:pt x="2876" y="13148"/>
                  </a:cubicBezTo>
                  <a:cubicBezTo>
                    <a:pt x="2899" y="13125"/>
                    <a:pt x="2945" y="13125"/>
                    <a:pt x="2990" y="13103"/>
                  </a:cubicBezTo>
                  <a:lnTo>
                    <a:pt x="3036" y="13080"/>
                  </a:lnTo>
                  <a:cubicBezTo>
                    <a:pt x="3127" y="13057"/>
                    <a:pt x="3196" y="13011"/>
                    <a:pt x="3264" y="12988"/>
                  </a:cubicBezTo>
                  <a:cubicBezTo>
                    <a:pt x="3401" y="12943"/>
                    <a:pt x="3538" y="12874"/>
                    <a:pt x="3675" y="12806"/>
                  </a:cubicBezTo>
                  <a:lnTo>
                    <a:pt x="3835" y="12737"/>
                  </a:lnTo>
                  <a:lnTo>
                    <a:pt x="3903" y="12692"/>
                  </a:lnTo>
                  <a:lnTo>
                    <a:pt x="4132" y="12600"/>
                  </a:lnTo>
                  <a:cubicBezTo>
                    <a:pt x="4223" y="12555"/>
                    <a:pt x="4337" y="12509"/>
                    <a:pt x="4428" y="12463"/>
                  </a:cubicBezTo>
                  <a:lnTo>
                    <a:pt x="4451" y="12441"/>
                  </a:lnTo>
                  <a:lnTo>
                    <a:pt x="4474" y="12441"/>
                  </a:lnTo>
                  <a:cubicBezTo>
                    <a:pt x="4565" y="12395"/>
                    <a:pt x="4657" y="12349"/>
                    <a:pt x="4748" y="12304"/>
                  </a:cubicBezTo>
                  <a:cubicBezTo>
                    <a:pt x="4817" y="12258"/>
                    <a:pt x="4908" y="12235"/>
                    <a:pt x="4976" y="12190"/>
                  </a:cubicBezTo>
                  <a:cubicBezTo>
                    <a:pt x="5090" y="12144"/>
                    <a:pt x="5182" y="12098"/>
                    <a:pt x="5296" y="12053"/>
                  </a:cubicBezTo>
                  <a:cubicBezTo>
                    <a:pt x="5501" y="11938"/>
                    <a:pt x="5730" y="11824"/>
                    <a:pt x="5958" y="11733"/>
                  </a:cubicBezTo>
                  <a:cubicBezTo>
                    <a:pt x="6095" y="11665"/>
                    <a:pt x="6255" y="11596"/>
                    <a:pt x="6391" y="11550"/>
                  </a:cubicBezTo>
                  <a:cubicBezTo>
                    <a:pt x="6437" y="11528"/>
                    <a:pt x="6483" y="11505"/>
                    <a:pt x="6528" y="11482"/>
                  </a:cubicBezTo>
                  <a:cubicBezTo>
                    <a:pt x="6574" y="11459"/>
                    <a:pt x="6620" y="11436"/>
                    <a:pt x="6665" y="11413"/>
                  </a:cubicBezTo>
                  <a:lnTo>
                    <a:pt x="6757" y="11368"/>
                  </a:lnTo>
                  <a:cubicBezTo>
                    <a:pt x="6802" y="11345"/>
                    <a:pt x="6871" y="11322"/>
                    <a:pt x="6916" y="11299"/>
                  </a:cubicBezTo>
                  <a:cubicBezTo>
                    <a:pt x="7053" y="11208"/>
                    <a:pt x="7190" y="11140"/>
                    <a:pt x="7350" y="11071"/>
                  </a:cubicBezTo>
                  <a:lnTo>
                    <a:pt x="7464" y="11025"/>
                  </a:lnTo>
                  <a:cubicBezTo>
                    <a:pt x="7578" y="10957"/>
                    <a:pt x="7715" y="10888"/>
                    <a:pt x="7852" y="10820"/>
                  </a:cubicBezTo>
                  <a:cubicBezTo>
                    <a:pt x="8058" y="10729"/>
                    <a:pt x="8263" y="10615"/>
                    <a:pt x="8469" y="10500"/>
                  </a:cubicBezTo>
                  <a:cubicBezTo>
                    <a:pt x="8788" y="10341"/>
                    <a:pt x="9108" y="10158"/>
                    <a:pt x="9450" y="9953"/>
                  </a:cubicBezTo>
                  <a:cubicBezTo>
                    <a:pt x="9587" y="9861"/>
                    <a:pt x="9724" y="9793"/>
                    <a:pt x="9838" y="9724"/>
                  </a:cubicBezTo>
                  <a:lnTo>
                    <a:pt x="9975" y="9656"/>
                  </a:lnTo>
                  <a:cubicBezTo>
                    <a:pt x="10135" y="9565"/>
                    <a:pt x="10317" y="9451"/>
                    <a:pt x="10477" y="9359"/>
                  </a:cubicBezTo>
                  <a:lnTo>
                    <a:pt x="10614" y="9268"/>
                  </a:lnTo>
                  <a:cubicBezTo>
                    <a:pt x="10683" y="9222"/>
                    <a:pt x="10728" y="9199"/>
                    <a:pt x="10774" y="9177"/>
                  </a:cubicBezTo>
                  <a:lnTo>
                    <a:pt x="10911" y="9085"/>
                  </a:lnTo>
                  <a:lnTo>
                    <a:pt x="11002" y="9017"/>
                  </a:lnTo>
                  <a:lnTo>
                    <a:pt x="10979" y="9040"/>
                  </a:lnTo>
                  <a:cubicBezTo>
                    <a:pt x="11162" y="8926"/>
                    <a:pt x="11322" y="8834"/>
                    <a:pt x="11482" y="8720"/>
                  </a:cubicBezTo>
                  <a:cubicBezTo>
                    <a:pt x="11527" y="8697"/>
                    <a:pt x="11550" y="8674"/>
                    <a:pt x="11596" y="8652"/>
                  </a:cubicBezTo>
                  <a:cubicBezTo>
                    <a:pt x="11618" y="8629"/>
                    <a:pt x="11664" y="8606"/>
                    <a:pt x="11687" y="8583"/>
                  </a:cubicBezTo>
                  <a:cubicBezTo>
                    <a:pt x="11778" y="8537"/>
                    <a:pt x="11847" y="8469"/>
                    <a:pt x="11915" y="8423"/>
                  </a:cubicBezTo>
                  <a:cubicBezTo>
                    <a:pt x="12098" y="8286"/>
                    <a:pt x="12235" y="8172"/>
                    <a:pt x="12372" y="8081"/>
                  </a:cubicBezTo>
                  <a:cubicBezTo>
                    <a:pt x="12463" y="8013"/>
                    <a:pt x="12577" y="7944"/>
                    <a:pt x="12668" y="7898"/>
                  </a:cubicBezTo>
                  <a:cubicBezTo>
                    <a:pt x="12737" y="7853"/>
                    <a:pt x="12783" y="7807"/>
                    <a:pt x="12851" y="7784"/>
                  </a:cubicBezTo>
                  <a:cubicBezTo>
                    <a:pt x="12965" y="7693"/>
                    <a:pt x="13102" y="7602"/>
                    <a:pt x="13239" y="7510"/>
                  </a:cubicBezTo>
                  <a:cubicBezTo>
                    <a:pt x="13285" y="7488"/>
                    <a:pt x="13330" y="7442"/>
                    <a:pt x="13376" y="7419"/>
                  </a:cubicBezTo>
                  <a:cubicBezTo>
                    <a:pt x="13399" y="7373"/>
                    <a:pt x="13444" y="7328"/>
                    <a:pt x="13490" y="7305"/>
                  </a:cubicBezTo>
                  <a:cubicBezTo>
                    <a:pt x="13536" y="7259"/>
                    <a:pt x="13581" y="7214"/>
                    <a:pt x="13627" y="7191"/>
                  </a:cubicBezTo>
                  <a:lnTo>
                    <a:pt x="13673" y="7145"/>
                  </a:lnTo>
                  <a:lnTo>
                    <a:pt x="13741" y="7099"/>
                  </a:lnTo>
                  <a:cubicBezTo>
                    <a:pt x="13787" y="7077"/>
                    <a:pt x="13833" y="7031"/>
                    <a:pt x="13878" y="7008"/>
                  </a:cubicBezTo>
                  <a:cubicBezTo>
                    <a:pt x="13969" y="6940"/>
                    <a:pt x="14061" y="6894"/>
                    <a:pt x="14129" y="6848"/>
                  </a:cubicBezTo>
                  <a:lnTo>
                    <a:pt x="14243" y="6757"/>
                  </a:lnTo>
                  <a:cubicBezTo>
                    <a:pt x="14312" y="6711"/>
                    <a:pt x="14357" y="6666"/>
                    <a:pt x="14426" y="6620"/>
                  </a:cubicBezTo>
                  <a:cubicBezTo>
                    <a:pt x="14449" y="6597"/>
                    <a:pt x="14472" y="6575"/>
                    <a:pt x="14472" y="6529"/>
                  </a:cubicBezTo>
                  <a:cubicBezTo>
                    <a:pt x="14472" y="6529"/>
                    <a:pt x="14472" y="6506"/>
                    <a:pt x="14472" y="6483"/>
                  </a:cubicBezTo>
                  <a:cubicBezTo>
                    <a:pt x="14449" y="6460"/>
                    <a:pt x="14426" y="6460"/>
                    <a:pt x="14403" y="6438"/>
                  </a:cubicBezTo>
                  <a:cubicBezTo>
                    <a:pt x="14380" y="6415"/>
                    <a:pt x="14357" y="6392"/>
                    <a:pt x="14357" y="6392"/>
                  </a:cubicBezTo>
                  <a:lnTo>
                    <a:pt x="14335" y="6392"/>
                  </a:lnTo>
                  <a:cubicBezTo>
                    <a:pt x="14312" y="6369"/>
                    <a:pt x="14289" y="6346"/>
                    <a:pt x="14266" y="6323"/>
                  </a:cubicBezTo>
                  <a:cubicBezTo>
                    <a:pt x="14243" y="6301"/>
                    <a:pt x="14198" y="6255"/>
                    <a:pt x="14152" y="6209"/>
                  </a:cubicBezTo>
                  <a:cubicBezTo>
                    <a:pt x="14061" y="6118"/>
                    <a:pt x="13969" y="6027"/>
                    <a:pt x="13878" y="5935"/>
                  </a:cubicBezTo>
                  <a:cubicBezTo>
                    <a:pt x="13718" y="5753"/>
                    <a:pt x="13559" y="5593"/>
                    <a:pt x="13399" y="5433"/>
                  </a:cubicBezTo>
                  <a:lnTo>
                    <a:pt x="13125" y="5159"/>
                  </a:lnTo>
                  <a:cubicBezTo>
                    <a:pt x="12988" y="5022"/>
                    <a:pt x="12874" y="4885"/>
                    <a:pt x="12760" y="4771"/>
                  </a:cubicBezTo>
                  <a:lnTo>
                    <a:pt x="12737" y="4726"/>
                  </a:lnTo>
                  <a:lnTo>
                    <a:pt x="12691" y="4657"/>
                  </a:lnTo>
                  <a:lnTo>
                    <a:pt x="12600" y="4566"/>
                  </a:lnTo>
                  <a:cubicBezTo>
                    <a:pt x="12531" y="4497"/>
                    <a:pt x="12486" y="4429"/>
                    <a:pt x="12417" y="4360"/>
                  </a:cubicBezTo>
                  <a:cubicBezTo>
                    <a:pt x="12258" y="4132"/>
                    <a:pt x="12075" y="3927"/>
                    <a:pt x="11915" y="3744"/>
                  </a:cubicBezTo>
                  <a:lnTo>
                    <a:pt x="11824" y="3653"/>
                  </a:lnTo>
                  <a:lnTo>
                    <a:pt x="11733" y="3539"/>
                  </a:lnTo>
                  <a:cubicBezTo>
                    <a:pt x="11550" y="3333"/>
                    <a:pt x="11367" y="3105"/>
                    <a:pt x="11185" y="2877"/>
                  </a:cubicBezTo>
                  <a:lnTo>
                    <a:pt x="11139" y="2831"/>
                  </a:lnTo>
                  <a:lnTo>
                    <a:pt x="11048" y="2694"/>
                  </a:lnTo>
                  <a:lnTo>
                    <a:pt x="10934" y="2557"/>
                  </a:lnTo>
                  <a:lnTo>
                    <a:pt x="10865" y="2489"/>
                  </a:lnTo>
                  <a:lnTo>
                    <a:pt x="10728" y="2306"/>
                  </a:lnTo>
                  <a:lnTo>
                    <a:pt x="10705" y="2261"/>
                  </a:lnTo>
                  <a:lnTo>
                    <a:pt x="10683" y="2238"/>
                  </a:lnTo>
                  <a:cubicBezTo>
                    <a:pt x="10568" y="2101"/>
                    <a:pt x="10477" y="1987"/>
                    <a:pt x="10363" y="1827"/>
                  </a:cubicBezTo>
                  <a:lnTo>
                    <a:pt x="10272" y="1690"/>
                  </a:lnTo>
                  <a:cubicBezTo>
                    <a:pt x="10180" y="1599"/>
                    <a:pt x="10112" y="1507"/>
                    <a:pt x="10044" y="1393"/>
                  </a:cubicBezTo>
                  <a:lnTo>
                    <a:pt x="9998" y="1325"/>
                  </a:lnTo>
                  <a:cubicBezTo>
                    <a:pt x="9907" y="1188"/>
                    <a:pt x="9838" y="1096"/>
                    <a:pt x="9770" y="982"/>
                  </a:cubicBezTo>
                  <a:cubicBezTo>
                    <a:pt x="9747" y="914"/>
                    <a:pt x="9724" y="845"/>
                    <a:pt x="9678" y="800"/>
                  </a:cubicBezTo>
                  <a:cubicBezTo>
                    <a:pt x="9633" y="731"/>
                    <a:pt x="9587" y="663"/>
                    <a:pt x="9564" y="594"/>
                  </a:cubicBezTo>
                  <a:lnTo>
                    <a:pt x="9496" y="503"/>
                  </a:lnTo>
                  <a:cubicBezTo>
                    <a:pt x="9473" y="457"/>
                    <a:pt x="9427" y="412"/>
                    <a:pt x="9404" y="366"/>
                  </a:cubicBezTo>
                  <a:cubicBezTo>
                    <a:pt x="9404" y="343"/>
                    <a:pt x="9382" y="298"/>
                    <a:pt x="9359" y="275"/>
                  </a:cubicBezTo>
                  <a:lnTo>
                    <a:pt x="9359" y="229"/>
                  </a:lnTo>
                  <a:cubicBezTo>
                    <a:pt x="9336" y="206"/>
                    <a:pt x="9313" y="183"/>
                    <a:pt x="9290" y="161"/>
                  </a:cubicBezTo>
                  <a:cubicBezTo>
                    <a:pt x="9290" y="138"/>
                    <a:pt x="9267" y="138"/>
                    <a:pt x="9267" y="115"/>
                  </a:cubicBezTo>
                  <a:cubicBezTo>
                    <a:pt x="9267" y="92"/>
                    <a:pt x="9245" y="69"/>
                    <a:pt x="9222" y="46"/>
                  </a:cubicBezTo>
                  <a:cubicBezTo>
                    <a:pt x="9199" y="24"/>
                    <a:pt x="9176" y="1"/>
                    <a:pt x="9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17"/>
            <p:cNvSpPr/>
            <p:nvPr/>
          </p:nvSpPr>
          <p:spPr>
            <a:xfrm>
              <a:off x="6588675" y="1340475"/>
              <a:ext cx="35400" cy="33675"/>
            </a:xfrm>
            <a:custGeom>
              <a:avLst/>
              <a:gdLst/>
              <a:ahLst/>
              <a:cxnLst/>
              <a:rect l="l" t="t" r="r" b="b"/>
              <a:pathLst>
                <a:path w="1416" h="1347" extrusionOk="0">
                  <a:moveTo>
                    <a:pt x="708" y="0"/>
                  </a:moveTo>
                  <a:cubicBezTo>
                    <a:pt x="663" y="23"/>
                    <a:pt x="617" y="46"/>
                    <a:pt x="549" y="69"/>
                  </a:cubicBezTo>
                  <a:cubicBezTo>
                    <a:pt x="526" y="114"/>
                    <a:pt x="480" y="137"/>
                    <a:pt x="435" y="183"/>
                  </a:cubicBezTo>
                  <a:cubicBezTo>
                    <a:pt x="366" y="274"/>
                    <a:pt x="298" y="365"/>
                    <a:pt x="252" y="411"/>
                  </a:cubicBezTo>
                  <a:cubicBezTo>
                    <a:pt x="206" y="479"/>
                    <a:pt x="138" y="571"/>
                    <a:pt x="92" y="685"/>
                  </a:cubicBezTo>
                  <a:cubicBezTo>
                    <a:pt x="69" y="730"/>
                    <a:pt x="46" y="799"/>
                    <a:pt x="46" y="845"/>
                  </a:cubicBezTo>
                  <a:cubicBezTo>
                    <a:pt x="24" y="890"/>
                    <a:pt x="24" y="913"/>
                    <a:pt x="46" y="959"/>
                  </a:cubicBezTo>
                  <a:cubicBezTo>
                    <a:pt x="46" y="982"/>
                    <a:pt x="46" y="1004"/>
                    <a:pt x="46" y="1027"/>
                  </a:cubicBezTo>
                  <a:cubicBezTo>
                    <a:pt x="24" y="1027"/>
                    <a:pt x="1" y="1073"/>
                    <a:pt x="1" y="1096"/>
                  </a:cubicBezTo>
                  <a:cubicBezTo>
                    <a:pt x="1" y="1141"/>
                    <a:pt x="1" y="1164"/>
                    <a:pt x="24" y="1187"/>
                  </a:cubicBezTo>
                  <a:cubicBezTo>
                    <a:pt x="69" y="1233"/>
                    <a:pt x="115" y="1278"/>
                    <a:pt x="183" y="1301"/>
                  </a:cubicBezTo>
                  <a:cubicBezTo>
                    <a:pt x="252" y="1347"/>
                    <a:pt x="320" y="1347"/>
                    <a:pt x="412" y="1347"/>
                  </a:cubicBezTo>
                  <a:lnTo>
                    <a:pt x="480" y="1347"/>
                  </a:lnTo>
                  <a:cubicBezTo>
                    <a:pt x="594" y="1324"/>
                    <a:pt x="686" y="1324"/>
                    <a:pt x="777" y="1278"/>
                  </a:cubicBezTo>
                  <a:cubicBezTo>
                    <a:pt x="823" y="1278"/>
                    <a:pt x="891" y="1255"/>
                    <a:pt x="937" y="1233"/>
                  </a:cubicBezTo>
                  <a:lnTo>
                    <a:pt x="960" y="1233"/>
                  </a:lnTo>
                  <a:lnTo>
                    <a:pt x="1005" y="1210"/>
                  </a:lnTo>
                  <a:lnTo>
                    <a:pt x="1028" y="1187"/>
                  </a:lnTo>
                  <a:cubicBezTo>
                    <a:pt x="1119" y="1141"/>
                    <a:pt x="1233" y="1118"/>
                    <a:pt x="1302" y="1050"/>
                  </a:cubicBezTo>
                  <a:cubicBezTo>
                    <a:pt x="1348" y="1027"/>
                    <a:pt x="1393" y="982"/>
                    <a:pt x="1393" y="959"/>
                  </a:cubicBezTo>
                  <a:cubicBezTo>
                    <a:pt x="1416" y="913"/>
                    <a:pt x="1416" y="867"/>
                    <a:pt x="1416" y="845"/>
                  </a:cubicBezTo>
                  <a:cubicBezTo>
                    <a:pt x="1416" y="845"/>
                    <a:pt x="1416" y="822"/>
                    <a:pt x="1416" y="822"/>
                  </a:cubicBezTo>
                  <a:cubicBezTo>
                    <a:pt x="1416" y="822"/>
                    <a:pt x="1393" y="822"/>
                    <a:pt x="1393" y="799"/>
                  </a:cubicBezTo>
                  <a:cubicBezTo>
                    <a:pt x="1325" y="753"/>
                    <a:pt x="1279" y="708"/>
                    <a:pt x="1233" y="662"/>
                  </a:cubicBezTo>
                  <a:cubicBezTo>
                    <a:pt x="1165" y="594"/>
                    <a:pt x="1119" y="525"/>
                    <a:pt x="1051" y="457"/>
                  </a:cubicBezTo>
                  <a:lnTo>
                    <a:pt x="982" y="388"/>
                  </a:lnTo>
                  <a:cubicBezTo>
                    <a:pt x="960" y="365"/>
                    <a:pt x="937" y="320"/>
                    <a:pt x="891" y="274"/>
                  </a:cubicBezTo>
                  <a:cubicBezTo>
                    <a:pt x="823" y="205"/>
                    <a:pt x="777" y="114"/>
                    <a:pt x="731" y="46"/>
                  </a:cubicBezTo>
                  <a:lnTo>
                    <a:pt x="708" y="23"/>
                  </a:lnTo>
                  <a:cubicBezTo>
                    <a:pt x="708" y="23"/>
                    <a:pt x="708" y="23"/>
                    <a:pt x="7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17"/>
            <p:cNvSpPr/>
            <p:nvPr/>
          </p:nvSpPr>
          <p:spPr>
            <a:xfrm>
              <a:off x="6973850" y="978125"/>
              <a:ext cx="251675" cy="251100"/>
            </a:xfrm>
            <a:custGeom>
              <a:avLst/>
              <a:gdLst/>
              <a:ahLst/>
              <a:cxnLst/>
              <a:rect l="l" t="t" r="r" b="b"/>
              <a:pathLst>
                <a:path w="10067" h="10044" extrusionOk="0">
                  <a:moveTo>
                    <a:pt x="9656" y="0"/>
                  </a:moveTo>
                  <a:cubicBezTo>
                    <a:pt x="9588" y="0"/>
                    <a:pt x="9519" y="23"/>
                    <a:pt x="9496" y="91"/>
                  </a:cubicBezTo>
                  <a:cubicBezTo>
                    <a:pt x="9473" y="114"/>
                    <a:pt x="9473" y="160"/>
                    <a:pt x="9451" y="183"/>
                  </a:cubicBezTo>
                  <a:cubicBezTo>
                    <a:pt x="9382" y="297"/>
                    <a:pt x="9291" y="411"/>
                    <a:pt x="9222" y="502"/>
                  </a:cubicBezTo>
                  <a:lnTo>
                    <a:pt x="9154" y="616"/>
                  </a:lnTo>
                  <a:lnTo>
                    <a:pt x="9085" y="708"/>
                  </a:lnTo>
                  <a:cubicBezTo>
                    <a:pt x="9040" y="753"/>
                    <a:pt x="9017" y="776"/>
                    <a:pt x="8994" y="822"/>
                  </a:cubicBezTo>
                  <a:lnTo>
                    <a:pt x="8971" y="867"/>
                  </a:lnTo>
                  <a:cubicBezTo>
                    <a:pt x="8926" y="913"/>
                    <a:pt x="8880" y="981"/>
                    <a:pt x="8834" y="1050"/>
                  </a:cubicBezTo>
                  <a:cubicBezTo>
                    <a:pt x="8720" y="1187"/>
                    <a:pt x="8606" y="1324"/>
                    <a:pt x="8515" y="1438"/>
                  </a:cubicBezTo>
                  <a:lnTo>
                    <a:pt x="8469" y="1484"/>
                  </a:lnTo>
                  <a:cubicBezTo>
                    <a:pt x="8446" y="1529"/>
                    <a:pt x="8401" y="1575"/>
                    <a:pt x="8355" y="1621"/>
                  </a:cubicBezTo>
                  <a:lnTo>
                    <a:pt x="8287" y="1689"/>
                  </a:lnTo>
                  <a:cubicBezTo>
                    <a:pt x="8264" y="1712"/>
                    <a:pt x="8241" y="1735"/>
                    <a:pt x="8218" y="1758"/>
                  </a:cubicBezTo>
                  <a:cubicBezTo>
                    <a:pt x="8195" y="1803"/>
                    <a:pt x="8150" y="1849"/>
                    <a:pt x="8127" y="1872"/>
                  </a:cubicBezTo>
                  <a:lnTo>
                    <a:pt x="7990" y="2009"/>
                  </a:lnTo>
                  <a:lnTo>
                    <a:pt x="7898" y="2100"/>
                  </a:lnTo>
                  <a:cubicBezTo>
                    <a:pt x="7853" y="2146"/>
                    <a:pt x="7807" y="2191"/>
                    <a:pt x="7784" y="2237"/>
                  </a:cubicBezTo>
                  <a:lnTo>
                    <a:pt x="7807" y="2191"/>
                  </a:lnTo>
                  <a:lnTo>
                    <a:pt x="7739" y="2260"/>
                  </a:lnTo>
                  <a:lnTo>
                    <a:pt x="7739" y="2283"/>
                  </a:lnTo>
                  <a:lnTo>
                    <a:pt x="7693" y="2305"/>
                  </a:lnTo>
                  <a:cubicBezTo>
                    <a:pt x="7579" y="2442"/>
                    <a:pt x="7442" y="2556"/>
                    <a:pt x="7328" y="2671"/>
                  </a:cubicBezTo>
                  <a:cubicBezTo>
                    <a:pt x="7282" y="2716"/>
                    <a:pt x="7259" y="2739"/>
                    <a:pt x="7214" y="2762"/>
                  </a:cubicBezTo>
                  <a:lnTo>
                    <a:pt x="7145" y="2830"/>
                  </a:lnTo>
                  <a:lnTo>
                    <a:pt x="7100" y="2876"/>
                  </a:lnTo>
                  <a:cubicBezTo>
                    <a:pt x="7077" y="2899"/>
                    <a:pt x="7054" y="2922"/>
                    <a:pt x="7031" y="2944"/>
                  </a:cubicBezTo>
                  <a:cubicBezTo>
                    <a:pt x="6985" y="2990"/>
                    <a:pt x="6940" y="3036"/>
                    <a:pt x="6894" y="3059"/>
                  </a:cubicBezTo>
                  <a:cubicBezTo>
                    <a:pt x="6871" y="3104"/>
                    <a:pt x="6871" y="3127"/>
                    <a:pt x="6849" y="3150"/>
                  </a:cubicBezTo>
                  <a:cubicBezTo>
                    <a:pt x="6826" y="3173"/>
                    <a:pt x="6826" y="3196"/>
                    <a:pt x="6826" y="3196"/>
                  </a:cubicBezTo>
                  <a:cubicBezTo>
                    <a:pt x="6757" y="3264"/>
                    <a:pt x="6734" y="3355"/>
                    <a:pt x="6689" y="3424"/>
                  </a:cubicBezTo>
                  <a:cubicBezTo>
                    <a:pt x="6643" y="3515"/>
                    <a:pt x="6620" y="3606"/>
                    <a:pt x="6575" y="3675"/>
                  </a:cubicBezTo>
                  <a:cubicBezTo>
                    <a:pt x="6575" y="3675"/>
                    <a:pt x="6575" y="3698"/>
                    <a:pt x="6552" y="3698"/>
                  </a:cubicBezTo>
                  <a:lnTo>
                    <a:pt x="6552" y="3721"/>
                  </a:lnTo>
                  <a:cubicBezTo>
                    <a:pt x="6529" y="3743"/>
                    <a:pt x="6506" y="3789"/>
                    <a:pt x="6483" y="3812"/>
                  </a:cubicBezTo>
                  <a:cubicBezTo>
                    <a:pt x="6438" y="3903"/>
                    <a:pt x="6392" y="3972"/>
                    <a:pt x="6346" y="4063"/>
                  </a:cubicBezTo>
                  <a:cubicBezTo>
                    <a:pt x="6301" y="4086"/>
                    <a:pt x="6278" y="4131"/>
                    <a:pt x="6255" y="4177"/>
                  </a:cubicBezTo>
                  <a:cubicBezTo>
                    <a:pt x="6209" y="4246"/>
                    <a:pt x="6187" y="4291"/>
                    <a:pt x="6141" y="4337"/>
                  </a:cubicBezTo>
                  <a:cubicBezTo>
                    <a:pt x="6095" y="4428"/>
                    <a:pt x="6027" y="4542"/>
                    <a:pt x="5958" y="4634"/>
                  </a:cubicBezTo>
                  <a:cubicBezTo>
                    <a:pt x="5913" y="4702"/>
                    <a:pt x="5867" y="4770"/>
                    <a:pt x="5799" y="4839"/>
                  </a:cubicBezTo>
                  <a:lnTo>
                    <a:pt x="5753" y="4907"/>
                  </a:lnTo>
                  <a:cubicBezTo>
                    <a:pt x="5730" y="4953"/>
                    <a:pt x="5684" y="4999"/>
                    <a:pt x="5639" y="5067"/>
                  </a:cubicBezTo>
                  <a:cubicBezTo>
                    <a:pt x="5525" y="5204"/>
                    <a:pt x="5411" y="5341"/>
                    <a:pt x="5296" y="5478"/>
                  </a:cubicBezTo>
                  <a:cubicBezTo>
                    <a:pt x="5182" y="5615"/>
                    <a:pt x="5068" y="5752"/>
                    <a:pt x="4931" y="5912"/>
                  </a:cubicBezTo>
                  <a:lnTo>
                    <a:pt x="4863" y="5980"/>
                  </a:lnTo>
                  <a:lnTo>
                    <a:pt x="4817" y="6003"/>
                  </a:lnTo>
                  <a:lnTo>
                    <a:pt x="4749" y="6094"/>
                  </a:lnTo>
                  <a:cubicBezTo>
                    <a:pt x="4634" y="6208"/>
                    <a:pt x="4520" y="6323"/>
                    <a:pt x="4383" y="6437"/>
                  </a:cubicBezTo>
                  <a:lnTo>
                    <a:pt x="4292" y="6528"/>
                  </a:lnTo>
                  <a:cubicBezTo>
                    <a:pt x="4201" y="6619"/>
                    <a:pt x="4109" y="6688"/>
                    <a:pt x="4018" y="6779"/>
                  </a:cubicBezTo>
                  <a:cubicBezTo>
                    <a:pt x="3973" y="6825"/>
                    <a:pt x="3904" y="6870"/>
                    <a:pt x="3858" y="6916"/>
                  </a:cubicBezTo>
                  <a:cubicBezTo>
                    <a:pt x="3790" y="6985"/>
                    <a:pt x="3721" y="7053"/>
                    <a:pt x="3630" y="7099"/>
                  </a:cubicBezTo>
                  <a:cubicBezTo>
                    <a:pt x="3470" y="7236"/>
                    <a:pt x="3333" y="7350"/>
                    <a:pt x="3219" y="7441"/>
                  </a:cubicBezTo>
                  <a:cubicBezTo>
                    <a:pt x="3151" y="7464"/>
                    <a:pt x="3082" y="7510"/>
                    <a:pt x="3014" y="7555"/>
                  </a:cubicBezTo>
                  <a:cubicBezTo>
                    <a:pt x="2923" y="7624"/>
                    <a:pt x="2831" y="7669"/>
                    <a:pt x="2740" y="7692"/>
                  </a:cubicBezTo>
                  <a:lnTo>
                    <a:pt x="2717" y="7692"/>
                  </a:lnTo>
                  <a:cubicBezTo>
                    <a:pt x="2671" y="7692"/>
                    <a:pt x="2603" y="7692"/>
                    <a:pt x="2557" y="7669"/>
                  </a:cubicBezTo>
                  <a:cubicBezTo>
                    <a:pt x="2535" y="7669"/>
                    <a:pt x="2489" y="7646"/>
                    <a:pt x="2466" y="7646"/>
                  </a:cubicBezTo>
                  <a:lnTo>
                    <a:pt x="2420" y="7624"/>
                  </a:lnTo>
                  <a:cubicBezTo>
                    <a:pt x="2398" y="7601"/>
                    <a:pt x="2352" y="7578"/>
                    <a:pt x="2306" y="7555"/>
                  </a:cubicBezTo>
                  <a:lnTo>
                    <a:pt x="2283" y="7532"/>
                  </a:lnTo>
                  <a:lnTo>
                    <a:pt x="2261" y="7532"/>
                  </a:lnTo>
                  <a:cubicBezTo>
                    <a:pt x="2238" y="7510"/>
                    <a:pt x="2215" y="7487"/>
                    <a:pt x="2192" y="7464"/>
                  </a:cubicBezTo>
                  <a:cubicBezTo>
                    <a:pt x="2147" y="7418"/>
                    <a:pt x="2101" y="7350"/>
                    <a:pt x="2055" y="7304"/>
                  </a:cubicBezTo>
                  <a:cubicBezTo>
                    <a:pt x="2032" y="7304"/>
                    <a:pt x="2010" y="7281"/>
                    <a:pt x="1964" y="7258"/>
                  </a:cubicBezTo>
                  <a:cubicBezTo>
                    <a:pt x="1941" y="7258"/>
                    <a:pt x="1918" y="7236"/>
                    <a:pt x="1895" y="7236"/>
                  </a:cubicBezTo>
                  <a:lnTo>
                    <a:pt x="1873" y="7258"/>
                  </a:lnTo>
                  <a:cubicBezTo>
                    <a:pt x="1827" y="7258"/>
                    <a:pt x="1781" y="7258"/>
                    <a:pt x="1736" y="7281"/>
                  </a:cubicBezTo>
                  <a:cubicBezTo>
                    <a:pt x="1713" y="7304"/>
                    <a:pt x="1667" y="7327"/>
                    <a:pt x="1644" y="7350"/>
                  </a:cubicBezTo>
                  <a:lnTo>
                    <a:pt x="1622" y="7373"/>
                  </a:lnTo>
                  <a:cubicBezTo>
                    <a:pt x="1599" y="7395"/>
                    <a:pt x="1576" y="7418"/>
                    <a:pt x="1576" y="7418"/>
                  </a:cubicBezTo>
                  <a:lnTo>
                    <a:pt x="1553" y="7441"/>
                  </a:lnTo>
                  <a:lnTo>
                    <a:pt x="1530" y="7441"/>
                  </a:lnTo>
                  <a:cubicBezTo>
                    <a:pt x="1439" y="7510"/>
                    <a:pt x="1348" y="7578"/>
                    <a:pt x="1256" y="7646"/>
                  </a:cubicBezTo>
                  <a:lnTo>
                    <a:pt x="1188" y="7669"/>
                  </a:lnTo>
                  <a:lnTo>
                    <a:pt x="1097" y="7715"/>
                  </a:lnTo>
                  <a:cubicBezTo>
                    <a:pt x="982" y="7783"/>
                    <a:pt x="868" y="7875"/>
                    <a:pt x="754" y="7943"/>
                  </a:cubicBezTo>
                  <a:cubicBezTo>
                    <a:pt x="709" y="7966"/>
                    <a:pt x="663" y="8012"/>
                    <a:pt x="617" y="8034"/>
                  </a:cubicBezTo>
                  <a:lnTo>
                    <a:pt x="549" y="8080"/>
                  </a:lnTo>
                  <a:lnTo>
                    <a:pt x="503" y="8126"/>
                  </a:lnTo>
                  <a:cubicBezTo>
                    <a:pt x="457" y="8149"/>
                    <a:pt x="412" y="8194"/>
                    <a:pt x="366" y="8240"/>
                  </a:cubicBezTo>
                  <a:cubicBezTo>
                    <a:pt x="275" y="8308"/>
                    <a:pt x="229" y="8354"/>
                    <a:pt x="206" y="8445"/>
                  </a:cubicBezTo>
                  <a:cubicBezTo>
                    <a:pt x="184" y="8468"/>
                    <a:pt x="184" y="8491"/>
                    <a:pt x="161" y="8537"/>
                  </a:cubicBezTo>
                  <a:lnTo>
                    <a:pt x="161" y="8559"/>
                  </a:lnTo>
                  <a:cubicBezTo>
                    <a:pt x="138" y="8582"/>
                    <a:pt x="138" y="8628"/>
                    <a:pt x="115" y="8674"/>
                  </a:cubicBezTo>
                  <a:cubicBezTo>
                    <a:pt x="115" y="8674"/>
                    <a:pt x="115" y="8719"/>
                    <a:pt x="115" y="8719"/>
                  </a:cubicBezTo>
                  <a:lnTo>
                    <a:pt x="115" y="8742"/>
                  </a:lnTo>
                  <a:cubicBezTo>
                    <a:pt x="92" y="8788"/>
                    <a:pt x="69" y="8856"/>
                    <a:pt x="47" y="8925"/>
                  </a:cubicBezTo>
                  <a:cubicBezTo>
                    <a:pt x="24" y="9016"/>
                    <a:pt x="24" y="9084"/>
                    <a:pt x="1" y="9153"/>
                  </a:cubicBezTo>
                  <a:cubicBezTo>
                    <a:pt x="1" y="9244"/>
                    <a:pt x="1" y="9336"/>
                    <a:pt x="24" y="9404"/>
                  </a:cubicBezTo>
                  <a:cubicBezTo>
                    <a:pt x="47" y="9541"/>
                    <a:pt x="92" y="9632"/>
                    <a:pt x="161" y="9701"/>
                  </a:cubicBezTo>
                  <a:cubicBezTo>
                    <a:pt x="206" y="9769"/>
                    <a:pt x="252" y="9838"/>
                    <a:pt x="320" y="9883"/>
                  </a:cubicBezTo>
                  <a:cubicBezTo>
                    <a:pt x="389" y="9929"/>
                    <a:pt x="457" y="9952"/>
                    <a:pt x="526" y="9975"/>
                  </a:cubicBezTo>
                  <a:cubicBezTo>
                    <a:pt x="594" y="9997"/>
                    <a:pt x="686" y="10020"/>
                    <a:pt x="754" y="10020"/>
                  </a:cubicBezTo>
                  <a:cubicBezTo>
                    <a:pt x="800" y="10020"/>
                    <a:pt x="823" y="10043"/>
                    <a:pt x="845" y="10043"/>
                  </a:cubicBezTo>
                  <a:cubicBezTo>
                    <a:pt x="982" y="10043"/>
                    <a:pt x="1119" y="9997"/>
                    <a:pt x="1233" y="9975"/>
                  </a:cubicBezTo>
                  <a:lnTo>
                    <a:pt x="1279" y="9975"/>
                  </a:lnTo>
                  <a:cubicBezTo>
                    <a:pt x="1325" y="9952"/>
                    <a:pt x="1393" y="9929"/>
                    <a:pt x="1462" y="9929"/>
                  </a:cubicBezTo>
                  <a:cubicBezTo>
                    <a:pt x="1507" y="9906"/>
                    <a:pt x="1553" y="9883"/>
                    <a:pt x="1599" y="9838"/>
                  </a:cubicBezTo>
                  <a:cubicBezTo>
                    <a:pt x="1599" y="9838"/>
                    <a:pt x="1622" y="9815"/>
                    <a:pt x="1622" y="9792"/>
                  </a:cubicBezTo>
                  <a:lnTo>
                    <a:pt x="1690" y="9769"/>
                  </a:lnTo>
                  <a:cubicBezTo>
                    <a:pt x="1827" y="9724"/>
                    <a:pt x="1964" y="9678"/>
                    <a:pt x="2101" y="9632"/>
                  </a:cubicBezTo>
                  <a:cubicBezTo>
                    <a:pt x="2352" y="9518"/>
                    <a:pt x="2580" y="9404"/>
                    <a:pt x="2786" y="9267"/>
                  </a:cubicBezTo>
                  <a:lnTo>
                    <a:pt x="2786" y="9290"/>
                  </a:lnTo>
                  <a:cubicBezTo>
                    <a:pt x="2968" y="9176"/>
                    <a:pt x="3128" y="9084"/>
                    <a:pt x="3242" y="8993"/>
                  </a:cubicBezTo>
                  <a:cubicBezTo>
                    <a:pt x="3379" y="8902"/>
                    <a:pt x="3516" y="8811"/>
                    <a:pt x="3653" y="8719"/>
                  </a:cubicBezTo>
                  <a:cubicBezTo>
                    <a:pt x="3790" y="8628"/>
                    <a:pt x="3927" y="8537"/>
                    <a:pt x="4064" y="8423"/>
                  </a:cubicBezTo>
                  <a:lnTo>
                    <a:pt x="4087" y="8400"/>
                  </a:lnTo>
                  <a:lnTo>
                    <a:pt x="4201" y="8331"/>
                  </a:lnTo>
                  <a:cubicBezTo>
                    <a:pt x="4292" y="8263"/>
                    <a:pt x="4406" y="8171"/>
                    <a:pt x="4520" y="8103"/>
                  </a:cubicBezTo>
                  <a:cubicBezTo>
                    <a:pt x="4589" y="8034"/>
                    <a:pt x="4657" y="7989"/>
                    <a:pt x="4726" y="7943"/>
                  </a:cubicBezTo>
                  <a:cubicBezTo>
                    <a:pt x="4794" y="7875"/>
                    <a:pt x="4863" y="7829"/>
                    <a:pt x="4954" y="7761"/>
                  </a:cubicBezTo>
                  <a:cubicBezTo>
                    <a:pt x="5068" y="7669"/>
                    <a:pt x="5182" y="7555"/>
                    <a:pt x="5296" y="7441"/>
                  </a:cubicBezTo>
                  <a:lnTo>
                    <a:pt x="5319" y="7418"/>
                  </a:lnTo>
                  <a:cubicBezTo>
                    <a:pt x="5365" y="7395"/>
                    <a:pt x="5388" y="7373"/>
                    <a:pt x="5433" y="7327"/>
                  </a:cubicBezTo>
                  <a:cubicBezTo>
                    <a:pt x="5456" y="7304"/>
                    <a:pt x="5502" y="7281"/>
                    <a:pt x="5525" y="7236"/>
                  </a:cubicBezTo>
                  <a:lnTo>
                    <a:pt x="5639" y="7144"/>
                  </a:lnTo>
                  <a:lnTo>
                    <a:pt x="5730" y="7053"/>
                  </a:lnTo>
                  <a:lnTo>
                    <a:pt x="5821" y="6962"/>
                  </a:lnTo>
                  <a:cubicBezTo>
                    <a:pt x="5936" y="6893"/>
                    <a:pt x="6027" y="6802"/>
                    <a:pt x="6118" y="6711"/>
                  </a:cubicBezTo>
                  <a:cubicBezTo>
                    <a:pt x="6278" y="6574"/>
                    <a:pt x="6438" y="6437"/>
                    <a:pt x="6575" y="6277"/>
                  </a:cubicBezTo>
                  <a:cubicBezTo>
                    <a:pt x="6643" y="6208"/>
                    <a:pt x="6712" y="6163"/>
                    <a:pt x="6780" y="6094"/>
                  </a:cubicBezTo>
                  <a:cubicBezTo>
                    <a:pt x="6871" y="6003"/>
                    <a:pt x="6963" y="5935"/>
                    <a:pt x="7054" y="5843"/>
                  </a:cubicBezTo>
                  <a:lnTo>
                    <a:pt x="7077" y="5820"/>
                  </a:lnTo>
                  <a:lnTo>
                    <a:pt x="7122" y="5775"/>
                  </a:lnTo>
                  <a:lnTo>
                    <a:pt x="7168" y="5729"/>
                  </a:lnTo>
                  <a:cubicBezTo>
                    <a:pt x="7191" y="5706"/>
                    <a:pt x="7214" y="5683"/>
                    <a:pt x="7237" y="5661"/>
                  </a:cubicBezTo>
                  <a:lnTo>
                    <a:pt x="7259" y="5638"/>
                  </a:lnTo>
                  <a:lnTo>
                    <a:pt x="7282" y="5592"/>
                  </a:lnTo>
                  <a:lnTo>
                    <a:pt x="7328" y="5547"/>
                  </a:lnTo>
                  <a:cubicBezTo>
                    <a:pt x="7396" y="5478"/>
                    <a:pt x="7465" y="5410"/>
                    <a:pt x="7533" y="5318"/>
                  </a:cubicBezTo>
                  <a:lnTo>
                    <a:pt x="7670" y="5181"/>
                  </a:lnTo>
                  <a:lnTo>
                    <a:pt x="7830" y="5022"/>
                  </a:lnTo>
                  <a:cubicBezTo>
                    <a:pt x="7898" y="4930"/>
                    <a:pt x="7967" y="4862"/>
                    <a:pt x="8058" y="4770"/>
                  </a:cubicBezTo>
                  <a:cubicBezTo>
                    <a:pt x="8150" y="4656"/>
                    <a:pt x="8264" y="4519"/>
                    <a:pt x="8378" y="4360"/>
                  </a:cubicBezTo>
                  <a:lnTo>
                    <a:pt x="8423" y="4291"/>
                  </a:lnTo>
                  <a:cubicBezTo>
                    <a:pt x="8515" y="4177"/>
                    <a:pt x="8606" y="4040"/>
                    <a:pt x="8697" y="3903"/>
                  </a:cubicBezTo>
                  <a:cubicBezTo>
                    <a:pt x="8789" y="3766"/>
                    <a:pt x="8880" y="3606"/>
                    <a:pt x="8971" y="3469"/>
                  </a:cubicBezTo>
                  <a:cubicBezTo>
                    <a:pt x="9017" y="3424"/>
                    <a:pt x="9040" y="3378"/>
                    <a:pt x="9085" y="3332"/>
                  </a:cubicBezTo>
                  <a:lnTo>
                    <a:pt x="9131" y="3241"/>
                  </a:lnTo>
                  <a:cubicBezTo>
                    <a:pt x="9177" y="3173"/>
                    <a:pt x="9245" y="3081"/>
                    <a:pt x="9291" y="3013"/>
                  </a:cubicBezTo>
                  <a:cubicBezTo>
                    <a:pt x="9382" y="2853"/>
                    <a:pt x="9473" y="2693"/>
                    <a:pt x="9565" y="2511"/>
                  </a:cubicBezTo>
                  <a:cubicBezTo>
                    <a:pt x="9588" y="2442"/>
                    <a:pt x="9633" y="2374"/>
                    <a:pt x="9656" y="2328"/>
                  </a:cubicBezTo>
                  <a:cubicBezTo>
                    <a:pt x="9702" y="2237"/>
                    <a:pt x="9747" y="2146"/>
                    <a:pt x="9770" y="2077"/>
                  </a:cubicBezTo>
                  <a:cubicBezTo>
                    <a:pt x="9793" y="1986"/>
                    <a:pt x="9816" y="1895"/>
                    <a:pt x="9861" y="1803"/>
                  </a:cubicBezTo>
                  <a:cubicBezTo>
                    <a:pt x="9861" y="1758"/>
                    <a:pt x="9884" y="1712"/>
                    <a:pt x="9907" y="1666"/>
                  </a:cubicBezTo>
                  <a:lnTo>
                    <a:pt x="9953" y="1552"/>
                  </a:lnTo>
                  <a:cubicBezTo>
                    <a:pt x="9976" y="1461"/>
                    <a:pt x="10021" y="1347"/>
                    <a:pt x="10044" y="1255"/>
                  </a:cubicBezTo>
                  <a:cubicBezTo>
                    <a:pt x="10044" y="1210"/>
                    <a:pt x="10044" y="1164"/>
                    <a:pt x="10044" y="1118"/>
                  </a:cubicBezTo>
                  <a:lnTo>
                    <a:pt x="10044" y="1050"/>
                  </a:lnTo>
                  <a:lnTo>
                    <a:pt x="10067" y="1004"/>
                  </a:lnTo>
                  <a:cubicBezTo>
                    <a:pt x="10067" y="936"/>
                    <a:pt x="10067" y="867"/>
                    <a:pt x="10067" y="822"/>
                  </a:cubicBezTo>
                  <a:cubicBezTo>
                    <a:pt x="10067" y="753"/>
                    <a:pt x="10044" y="685"/>
                    <a:pt x="10044" y="639"/>
                  </a:cubicBezTo>
                  <a:lnTo>
                    <a:pt x="10044" y="593"/>
                  </a:lnTo>
                  <a:cubicBezTo>
                    <a:pt x="10021" y="548"/>
                    <a:pt x="9998" y="479"/>
                    <a:pt x="9976" y="411"/>
                  </a:cubicBezTo>
                  <a:cubicBezTo>
                    <a:pt x="9976" y="365"/>
                    <a:pt x="9953" y="320"/>
                    <a:pt x="9930" y="274"/>
                  </a:cubicBezTo>
                  <a:lnTo>
                    <a:pt x="9907" y="251"/>
                  </a:lnTo>
                  <a:cubicBezTo>
                    <a:pt x="9884" y="205"/>
                    <a:pt x="9861" y="183"/>
                    <a:pt x="9816" y="160"/>
                  </a:cubicBezTo>
                  <a:cubicBezTo>
                    <a:pt x="9816" y="91"/>
                    <a:pt x="9770" y="23"/>
                    <a:pt x="97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17"/>
            <p:cNvSpPr/>
            <p:nvPr/>
          </p:nvSpPr>
          <p:spPr>
            <a:xfrm>
              <a:off x="7131350" y="834325"/>
              <a:ext cx="96475" cy="112225"/>
            </a:xfrm>
            <a:custGeom>
              <a:avLst/>
              <a:gdLst/>
              <a:ahLst/>
              <a:cxnLst/>
              <a:rect l="l" t="t" r="r" b="b"/>
              <a:pathLst>
                <a:path w="3859" h="4489" extrusionOk="0">
                  <a:moveTo>
                    <a:pt x="343" y="0"/>
                  </a:moveTo>
                  <a:cubicBezTo>
                    <a:pt x="297" y="23"/>
                    <a:pt x="275" y="23"/>
                    <a:pt x="252" y="46"/>
                  </a:cubicBezTo>
                  <a:cubicBezTo>
                    <a:pt x="214" y="21"/>
                    <a:pt x="177" y="2"/>
                    <a:pt x="139" y="2"/>
                  </a:cubicBezTo>
                  <a:cubicBezTo>
                    <a:pt x="108" y="2"/>
                    <a:pt x="77" y="15"/>
                    <a:pt x="46" y="46"/>
                  </a:cubicBezTo>
                  <a:cubicBezTo>
                    <a:pt x="1" y="91"/>
                    <a:pt x="1" y="183"/>
                    <a:pt x="46" y="228"/>
                  </a:cubicBezTo>
                  <a:cubicBezTo>
                    <a:pt x="92" y="274"/>
                    <a:pt x="115" y="297"/>
                    <a:pt x="160" y="342"/>
                  </a:cubicBezTo>
                  <a:cubicBezTo>
                    <a:pt x="229" y="434"/>
                    <a:pt x="275" y="571"/>
                    <a:pt x="366" y="685"/>
                  </a:cubicBezTo>
                  <a:cubicBezTo>
                    <a:pt x="434" y="799"/>
                    <a:pt x="526" y="890"/>
                    <a:pt x="594" y="1004"/>
                  </a:cubicBezTo>
                  <a:cubicBezTo>
                    <a:pt x="663" y="1118"/>
                    <a:pt x="754" y="1233"/>
                    <a:pt x="845" y="1347"/>
                  </a:cubicBezTo>
                  <a:cubicBezTo>
                    <a:pt x="937" y="1461"/>
                    <a:pt x="1028" y="1598"/>
                    <a:pt x="1119" y="1712"/>
                  </a:cubicBezTo>
                  <a:lnTo>
                    <a:pt x="1096" y="1666"/>
                  </a:lnTo>
                  <a:lnTo>
                    <a:pt x="1096" y="1666"/>
                  </a:lnTo>
                  <a:cubicBezTo>
                    <a:pt x="1325" y="1963"/>
                    <a:pt x="1553" y="2237"/>
                    <a:pt x="1804" y="2511"/>
                  </a:cubicBezTo>
                  <a:cubicBezTo>
                    <a:pt x="1918" y="2648"/>
                    <a:pt x="2032" y="2785"/>
                    <a:pt x="2146" y="2899"/>
                  </a:cubicBezTo>
                  <a:cubicBezTo>
                    <a:pt x="2260" y="3036"/>
                    <a:pt x="2375" y="3173"/>
                    <a:pt x="2511" y="3310"/>
                  </a:cubicBezTo>
                  <a:cubicBezTo>
                    <a:pt x="2557" y="3378"/>
                    <a:pt x="2626" y="3424"/>
                    <a:pt x="2671" y="3492"/>
                  </a:cubicBezTo>
                  <a:cubicBezTo>
                    <a:pt x="2740" y="3561"/>
                    <a:pt x="2785" y="3652"/>
                    <a:pt x="2854" y="3721"/>
                  </a:cubicBezTo>
                  <a:cubicBezTo>
                    <a:pt x="2945" y="3835"/>
                    <a:pt x="3059" y="3949"/>
                    <a:pt x="3151" y="4063"/>
                  </a:cubicBezTo>
                  <a:cubicBezTo>
                    <a:pt x="3173" y="4086"/>
                    <a:pt x="3196" y="4131"/>
                    <a:pt x="3219" y="4154"/>
                  </a:cubicBezTo>
                  <a:cubicBezTo>
                    <a:pt x="3265" y="4200"/>
                    <a:pt x="3288" y="4246"/>
                    <a:pt x="3310" y="4268"/>
                  </a:cubicBezTo>
                  <a:cubicBezTo>
                    <a:pt x="3333" y="4291"/>
                    <a:pt x="3333" y="4291"/>
                    <a:pt x="3356" y="4314"/>
                  </a:cubicBezTo>
                  <a:cubicBezTo>
                    <a:pt x="3356" y="4337"/>
                    <a:pt x="3379" y="4337"/>
                    <a:pt x="3379" y="4360"/>
                  </a:cubicBezTo>
                  <a:cubicBezTo>
                    <a:pt x="3402" y="4382"/>
                    <a:pt x="3425" y="4405"/>
                    <a:pt x="3425" y="4428"/>
                  </a:cubicBezTo>
                  <a:cubicBezTo>
                    <a:pt x="3473" y="4465"/>
                    <a:pt x="3535" y="4488"/>
                    <a:pt x="3593" y="4488"/>
                  </a:cubicBezTo>
                  <a:cubicBezTo>
                    <a:pt x="3643" y="4488"/>
                    <a:pt x="3689" y="4471"/>
                    <a:pt x="3721" y="4428"/>
                  </a:cubicBezTo>
                  <a:cubicBezTo>
                    <a:pt x="3813" y="4337"/>
                    <a:pt x="3813" y="4223"/>
                    <a:pt x="3813" y="4109"/>
                  </a:cubicBezTo>
                  <a:cubicBezTo>
                    <a:pt x="3813" y="4131"/>
                    <a:pt x="3813" y="4154"/>
                    <a:pt x="3813" y="4154"/>
                  </a:cubicBezTo>
                  <a:cubicBezTo>
                    <a:pt x="3835" y="4063"/>
                    <a:pt x="3835" y="3972"/>
                    <a:pt x="3835" y="3858"/>
                  </a:cubicBezTo>
                  <a:cubicBezTo>
                    <a:pt x="3835" y="3789"/>
                    <a:pt x="3858" y="3698"/>
                    <a:pt x="3835" y="3629"/>
                  </a:cubicBezTo>
                  <a:cubicBezTo>
                    <a:pt x="3835" y="3538"/>
                    <a:pt x="3835" y="3447"/>
                    <a:pt x="3813" y="3355"/>
                  </a:cubicBezTo>
                  <a:cubicBezTo>
                    <a:pt x="3813" y="3264"/>
                    <a:pt x="3790" y="3173"/>
                    <a:pt x="3790" y="3081"/>
                  </a:cubicBezTo>
                  <a:cubicBezTo>
                    <a:pt x="3767" y="2990"/>
                    <a:pt x="3744" y="2899"/>
                    <a:pt x="3744" y="2830"/>
                  </a:cubicBezTo>
                  <a:cubicBezTo>
                    <a:pt x="3721" y="2785"/>
                    <a:pt x="3721" y="2739"/>
                    <a:pt x="3698" y="2693"/>
                  </a:cubicBezTo>
                  <a:cubicBezTo>
                    <a:pt x="3698" y="2693"/>
                    <a:pt x="3698" y="2671"/>
                    <a:pt x="3676" y="2671"/>
                  </a:cubicBezTo>
                  <a:cubicBezTo>
                    <a:pt x="3653" y="2648"/>
                    <a:pt x="3653" y="2625"/>
                    <a:pt x="3630" y="2602"/>
                  </a:cubicBezTo>
                  <a:cubicBezTo>
                    <a:pt x="3630" y="2579"/>
                    <a:pt x="3630" y="2579"/>
                    <a:pt x="3630" y="2556"/>
                  </a:cubicBezTo>
                  <a:lnTo>
                    <a:pt x="3630" y="2534"/>
                  </a:lnTo>
                  <a:cubicBezTo>
                    <a:pt x="3607" y="2465"/>
                    <a:pt x="3607" y="2420"/>
                    <a:pt x="3584" y="2374"/>
                  </a:cubicBezTo>
                  <a:cubicBezTo>
                    <a:pt x="3561" y="2328"/>
                    <a:pt x="3539" y="2283"/>
                    <a:pt x="3516" y="2214"/>
                  </a:cubicBezTo>
                  <a:cubicBezTo>
                    <a:pt x="3447" y="2054"/>
                    <a:pt x="3333" y="1895"/>
                    <a:pt x="3242" y="1758"/>
                  </a:cubicBezTo>
                  <a:cubicBezTo>
                    <a:pt x="3196" y="1666"/>
                    <a:pt x="3128" y="1575"/>
                    <a:pt x="3082" y="1507"/>
                  </a:cubicBezTo>
                  <a:cubicBezTo>
                    <a:pt x="3014" y="1392"/>
                    <a:pt x="2945" y="1301"/>
                    <a:pt x="2877" y="1233"/>
                  </a:cubicBezTo>
                  <a:cubicBezTo>
                    <a:pt x="2808" y="1141"/>
                    <a:pt x="2717" y="1050"/>
                    <a:pt x="2626" y="982"/>
                  </a:cubicBezTo>
                  <a:lnTo>
                    <a:pt x="2580" y="959"/>
                  </a:lnTo>
                  <a:lnTo>
                    <a:pt x="2489" y="867"/>
                  </a:lnTo>
                  <a:lnTo>
                    <a:pt x="2443" y="822"/>
                  </a:lnTo>
                  <a:cubicBezTo>
                    <a:pt x="2375" y="776"/>
                    <a:pt x="2329" y="730"/>
                    <a:pt x="2260" y="685"/>
                  </a:cubicBezTo>
                  <a:lnTo>
                    <a:pt x="2238" y="685"/>
                  </a:lnTo>
                  <a:lnTo>
                    <a:pt x="2192" y="639"/>
                  </a:lnTo>
                  <a:lnTo>
                    <a:pt x="2146" y="593"/>
                  </a:lnTo>
                  <a:cubicBezTo>
                    <a:pt x="2101" y="571"/>
                    <a:pt x="2055" y="571"/>
                    <a:pt x="2032" y="548"/>
                  </a:cubicBezTo>
                  <a:cubicBezTo>
                    <a:pt x="2009" y="525"/>
                    <a:pt x="1987" y="502"/>
                    <a:pt x="1941" y="479"/>
                  </a:cubicBezTo>
                  <a:cubicBezTo>
                    <a:pt x="1918" y="479"/>
                    <a:pt x="1872" y="457"/>
                    <a:pt x="1850" y="434"/>
                  </a:cubicBezTo>
                  <a:cubicBezTo>
                    <a:pt x="1827" y="411"/>
                    <a:pt x="1827" y="411"/>
                    <a:pt x="1804" y="388"/>
                  </a:cubicBezTo>
                  <a:cubicBezTo>
                    <a:pt x="1781" y="365"/>
                    <a:pt x="1735" y="365"/>
                    <a:pt x="1713" y="342"/>
                  </a:cubicBezTo>
                  <a:cubicBezTo>
                    <a:pt x="1553" y="274"/>
                    <a:pt x="1416" y="228"/>
                    <a:pt x="1256" y="183"/>
                  </a:cubicBezTo>
                  <a:cubicBezTo>
                    <a:pt x="1188" y="160"/>
                    <a:pt x="1119" y="137"/>
                    <a:pt x="1051" y="114"/>
                  </a:cubicBezTo>
                  <a:cubicBezTo>
                    <a:pt x="959" y="114"/>
                    <a:pt x="891" y="91"/>
                    <a:pt x="800" y="91"/>
                  </a:cubicBezTo>
                  <a:cubicBezTo>
                    <a:pt x="731" y="69"/>
                    <a:pt x="663" y="46"/>
                    <a:pt x="571" y="46"/>
                  </a:cubicBezTo>
                  <a:cubicBezTo>
                    <a:pt x="549" y="23"/>
                    <a:pt x="526" y="23"/>
                    <a:pt x="480" y="23"/>
                  </a:cubicBezTo>
                  <a:cubicBezTo>
                    <a:pt x="480" y="23"/>
                    <a:pt x="480" y="0"/>
                    <a:pt x="4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17"/>
            <p:cNvSpPr/>
            <p:nvPr/>
          </p:nvSpPr>
          <p:spPr>
            <a:xfrm>
              <a:off x="6604650" y="1271425"/>
              <a:ext cx="93625" cy="91325"/>
            </a:xfrm>
            <a:custGeom>
              <a:avLst/>
              <a:gdLst/>
              <a:ahLst/>
              <a:cxnLst/>
              <a:rect l="l" t="t" r="r" b="b"/>
              <a:pathLst>
                <a:path w="3745" h="3653" extrusionOk="0">
                  <a:moveTo>
                    <a:pt x="1622" y="0"/>
                  </a:moveTo>
                  <a:cubicBezTo>
                    <a:pt x="1576" y="0"/>
                    <a:pt x="1530" y="23"/>
                    <a:pt x="1507" y="69"/>
                  </a:cubicBezTo>
                  <a:cubicBezTo>
                    <a:pt x="1439" y="160"/>
                    <a:pt x="1370" y="251"/>
                    <a:pt x="1302" y="343"/>
                  </a:cubicBezTo>
                  <a:lnTo>
                    <a:pt x="1325" y="320"/>
                  </a:lnTo>
                  <a:lnTo>
                    <a:pt x="1325" y="320"/>
                  </a:lnTo>
                  <a:cubicBezTo>
                    <a:pt x="1279" y="388"/>
                    <a:pt x="1211" y="457"/>
                    <a:pt x="1165" y="548"/>
                  </a:cubicBezTo>
                  <a:cubicBezTo>
                    <a:pt x="1119" y="639"/>
                    <a:pt x="1051" y="708"/>
                    <a:pt x="1005" y="776"/>
                  </a:cubicBezTo>
                  <a:lnTo>
                    <a:pt x="960" y="845"/>
                  </a:lnTo>
                  <a:cubicBezTo>
                    <a:pt x="914" y="890"/>
                    <a:pt x="891" y="959"/>
                    <a:pt x="845" y="1005"/>
                  </a:cubicBezTo>
                  <a:cubicBezTo>
                    <a:pt x="800" y="1073"/>
                    <a:pt x="754" y="1141"/>
                    <a:pt x="731" y="1210"/>
                  </a:cubicBezTo>
                  <a:lnTo>
                    <a:pt x="640" y="1347"/>
                  </a:lnTo>
                  <a:cubicBezTo>
                    <a:pt x="572" y="1461"/>
                    <a:pt x="503" y="1552"/>
                    <a:pt x="435" y="1666"/>
                  </a:cubicBezTo>
                  <a:cubicBezTo>
                    <a:pt x="389" y="1758"/>
                    <a:pt x="343" y="1826"/>
                    <a:pt x="298" y="1918"/>
                  </a:cubicBezTo>
                  <a:cubicBezTo>
                    <a:pt x="275" y="1986"/>
                    <a:pt x="229" y="2054"/>
                    <a:pt x="184" y="2123"/>
                  </a:cubicBezTo>
                  <a:cubicBezTo>
                    <a:pt x="115" y="2237"/>
                    <a:pt x="69" y="2328"/>
                    <a:pt x="24" y="2420"/>
                  </a:cubicBezTo>
                  <a:cubicBezTo>
                    <a:pt x="1" y="2488"/>
                    <a:pt x="1" y="2557"/>
                    <a:pt x="24" y="2625"/>
                  </a:cubicBezTo>
                  <a:cubicBezTo>
                    <a:pt x="24" y="2671"/>
                    <a:pt x="47" y="2739"/>
                    <a:pt x="69" y="2785"/>
                  </a:cubicBezTo>
                  <a:lnTo>
                    <a:pt x="92" y="2808"/>
                  </a:lnTo>
                  <a:cubicBezTo>
                    <a:pt x="138" y="2876"/>
                    <a:pt x="184" y="2967"/>
                    <a:pt x="252" y="3036"/>
                  </a:cubicBezTo>
                  <a:cubicBezTo>
                    <a:pt x="298" y="3082"/>
                    <a:pt x="321" y="3127"/>
                    <a:pt x="343" y="3150"/>
                  </a:cubicBezTo>
                  <a:lnTo>
                    <a:pt x="412" y="3219"/>
                  </a:lnTo>
                  <a:cubicBezTo>
                    <a:pt x="480" y="3287"/>
                    <a:pt x="526" y="3356"/>
                    <a:pt x="594" y="3424"/>
                  </a:cubicBezTo>
                  <a:cubicBezTo>
                    <a:pt x="640" y="3470"/>
                    <a:pt x="686" y="3515"/>
                    <a:pt x="754" y="3561"/>
                  </a:cubicBezTo>
                  <a:cubicBezTo>
                    <a:pt x="777" y="3584"/>
                    <a:pt x="800" y="3607"/>
                    <a:pt x="823" y="3607"/>
                  </a:cubicBezTo>
                  <a:cubicBezTo>
                    <a:pt x="891" y="3629"/>
                    <a:pt x="914" y="3629"/>
                    <a:pt x="960" y="3629"/>
                  </a:cubicBezTo>
                  <a:cubicBezTo>
                    <a:pt x="960" y="3629"/>
                    <a:pt x="982" y="3652"/>
                    <a:pt x="982" y="3652"/>
                  </a:cubicBezTo>
                  <a:cubicBezTo>
                    <a:pt x="1005" y="3652"/>
                    <a:pt x="1005" y="3652"/>
                    <a:pt x="1005" y="3629"/>
                  </a:cubicBezTo>
                  <a:lnTo>
                    <a:pt x="1142" y="3629"/>
                  </a:lnTo>
                  <a:cubicBezTo>
                    <a:pt x="1165" y="3629"/>
                    <a:pt x="1211" y="3607"/>
                    <a:pt x="1256" y="3607"/>
                  </a:cubicBezTo>
                  <a:cubicBezTo>
                    <a:pt x="1302" y="3584"/>
                    <a:pt x="1348" y="3584"/>
                    <a:pt x="1393" y="3561"/>
                  </a:cubicBezTo>
                  <a:lnTo>
                    <a:pt x="1416" y="3538"/>
                  </a:lnTo>
                  <a:cubicBezTo>
                    <a:pt x="1462" y="3515"/>
                    <a:pt x="1507" y="3492"/>
                    <a:pt x="1530" y="3492"/>
                  </a:cubicBezTo>
                  <a:cubicBezTo>
                    <a:pt x="1576" y="3470"/>
                    <a:pt x="1622" y="3447"/>
                    <a:pt x="1644" y="3424"/>
                  </a:cubicBezTo>
                  <a:cubicBezTo>
                    <a:pt x="1713" y="3401"/>
                    <a:pt x="1758" y="3378"/>
                    <a:pt x="1827" y="3356"/>
                  </a:cubicBezTo>
                  <a:cubicBezTo>
                    <a:pt x="1873" y="3333"/>
                    <a:pt x="1918" y="3310"/>
                    <a:pt x="1964" y="3310"/>
                  </a:cubicBezTo>
                  <a:cubicBezTo>
                    <a:pt x="1964" y="3287"/>
                    <a:pt x="1987" y="3287"/>
                    <a:pt x="2010" y="3287"/>
                  </a:cubicBezTo>
                  <a:cubicBezTo>
                    <a:pt x="2055" y="3264"/>
                    <a:pt x="2101" y="3241"/>
                    <a:pt x="2147" y="3241"/>
                  </a:cubicBezTo>
                  <a:lnTo>
                    <a:pt x="2169" y="3219"/>
                  </a:lnTo>
                  <a:cubicBezTo>
                    <a:pt x="2261" y="3196"/>
                    <a:pt x="2329" y="3173"/>
                    <a:pt x="2398" y="3150"/>
                  </a:cubicBezTo>
                  <a:cubicBezTo>
                    <a:pt x="2466" y="3127"/>
                    <a:pt x="2535" y="3104"/>
                    <a:pt x="2580" y="3082"/>
                  </a:cubicBezTo>
                  <a:cubicBezTo>
                    <a:pt x="2649" y="3082"/>
                    <a:pt x="2694" y="3059"/>
                    <a:pt x="2763" y="3036"/>
                  </a:cubicBezTo>
                  <a:lnTo>
                    <a:pt x="2786" y="3013"/>
                  </a:lnTo>
                  <a:cubicBezTo>
                    <a:pt x="2808" y="3013"/>
                    <a:pt x="2854" y="2990"/>
                    <a:pt x="2877" y="2990"/>
                  </a:cubicBezTo>
                  <a:cubicBezTo>
                    <a:pt x="2923" y="2967"/>
                    <a:pt x="2968" y="2945"/>
                    <a:pt x="3037" y="2945"/>
                  </a:cubicBezTo>
                  <a:lnTo>
                    <a:pt x="3105" y="2899"/>
                  </a:lnTo>
                  <a:lnTo>
                    <a:pt x="3174" y="2876"/>
                  </a:lnTo>
                  <a:lnTo>
                    <a:pt x="3242" y="2853"/>
                  </a:lnTo>
                  <a:cubicBezTo>
                    <a:pt x="3265" y="2853"/>
                    <a:pt x="3311" y="2831"/>
                    <a:pt x="3356" y="2808"/>
                  </a:cubicBezTo>
                  <a:cubicBezTo>
                    <a:pt x="3402" y="2808"/>
                    <a:pt x="3425" y="2785"/>
                    <a:pt x="3470" y="2762"/>
                  </a:cubicBezTo>
                  <a:cubicBezTo>
                    <a:pt x="3493" y="2762"/>
                    <a:pt x="3516" y="2762"/>
                    <a:pt x="3539" y="2739"/>
                  </a:cubicBezTo>
                  <a:lnTo>
                    <a:pt x="3585" y="2739"/>
                  </a:lnTo>
                  <a:cubicBezTo>
                    <a:pt x="3630" y="2716"/>
                    <a:pt x="3676" y="2694"/>
                    <a:pt x="3699" y="2648"/>
                  </a:cubicBezTo>
                  <a:cubicBezTo>
                    <a:pt x="3744" y="2602"/>
                    <a:pt x="3744" y="2534"/>
                    <a:pt x="3721" y="2488"/>
                  </a:cubicBezTo>
                  <a:cubicBezTo>
                    <a:pt x="3721" y="2420"/>
                    <a:pt x="3653" y="2374"/>
                    <a:pt x="3607" y="2306"/>
                  </a:cubicBezTo>
                  <a:lnTo>
                    <a:pt x="3539" y="2237"/>
                  </a:lnTo>
                  <a:lnTo>
                    <a:pt x="3493" y="2169"/>
                  </a:lnTo>
                  <a:lnTo>
                    <a:pt x="3425" y="2123"/>
                  </a:lnTo>
                  <a:cubicBezTo>
                    <a:pt x="3356" y="2054"/>
                    <a:pt x="3288" y="1963"/>
                    <a:pt x="3196" y="1895"/>
                  </a:cubicBezTo>
                  <a:cubicBezTo>
                    <a:pt x="3105" y="1803"/>
                    <a:pt x="3014" y="1712"/>
                    <a:pt x="2923" y="1621"/>
                  </a:cubicBezTo>
                  <a:cubicBezTo>
                    <a:pt x="2900" y="1552"/>
                    <a:pt x="2854" y="1507"/>
                    <a:pt x="2808" y="1438"/>
                  </a:cubicBezTo>
                  <a:lnTo>
                    <a:pt x="2763" y="1393"/>
                  </a:lnTo>
                  <a:cubicBezTo>
                    <a:pt x="2740" y="1347"/>
                    <a:pt x="2718" y="1325"/>
                    <a:pt x="2673" y="1280"/>
                  </a:cubicBezTo>
                  <a:lnTo>
                    <a:pt x="2673" y="1280"/>
                  </a:lnTo>
                  <a:lnTo>
                    <a:pt x="2694" y="1301"/>
                  </a:lnTo>
                  <a:cubicBezTo>
                    <a:pt x="2626" y="1210"/>
                    <a:pt x="2557" y="1141"/>
                    <a:pt x="2512" y="1050"/>
                  </a:cubicBezTo>
                  <a:cubicBezTo>
                    <a:pt x="2443" y="982"/>
                    <a:pt x="2398" y="913"/>
                    <a:pt x="2352" y="845"/>
                  </a:cubicBezTo>
                  <a:cubicBezTo>
                    <a:pt x="2306" y="799"/>
                    <a:pt x="2261" y="731"/>
                    <a:pt x="2192" y="662"/>
                  </a:cubicBezTo>
                  <a:cubicBezTo>
                    <a:pt x="2147" y="594"/>
                    <a:pt x="2101" y="525"/>
                    <a:pt x="2032" y="480"/>
                  </a:cubicBezTo>
                  <a:cubicBezTo>
                    <a:pt x="2010" y="434"/>
                    <a:pt x="2010" y="411"/>
                    <a:pt x="1987" y="365"/>
                  </a:cubicBezTo>
                  <a:lnTo>
                    <a:pt x="1941" y="320"/>
                  </a:lnTo>
                  <a:lnTo>
                    <a:pt x="1941" y="297"/>
                  </a:lnTo>
                  <a:cubicBezTo>
                    <a:pt x="1918" y="274"/>
                    <a:pt x="1918" y="251"/>
                    <a:pt x="1895" y="228"/>
                  </a:cubicBezTo>
                  <a:cubicBezTo>
                    <a:pt x="1873" y="206"/>
                    <a:pt x="1850" y="160"/>
                    <a:pt x="1827" y="137"/>
                  </a:cubicBezTo>
                  <a:cubicBezTo>
                    <a:pt x="1804" y="137"/>
                    <a:pt x="1781" y="114"/>
                    <a:pt x="1758" y="91"/>
                  </a:cubicBezTo>
                  <a:cubicBezTo>
                    <a:pt x="1736" y="69"/>
                    <a:pt x="1736" y="69"/>
                    <a:pt x="1713" y="46"/>
                  </a:cubicBezTo>
                  <a:cubicBezTo>
                    <a:pt x="1690" y="46"/>
                    <a:pt x="1690" y="23"/>
                    <a:pt x="1667" y="23"/>
                  </a:cubicBezTo>
                  <a:cubicBezTo>
                    <a:pt x="1644" y="0"/>
                    <a:pt x="1644" y="0"/>
                    <a:pt x="1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17"/>
            <p:cNvSpPr/>
            <p:nvPr/>
          </p:nvSpPr>
          <p:spPr>
            <a:xfrm>
              <a:off x="7174725" y="817200"/>
              <a:ext cx="87900" cy="85050"/>
            </a:xfrm>
            <a:custGeom>
              <a:avLst/>
              <a:gdLst/>
              <a:ahLst/>
              <a:cxnLst/>
              <a:rect l="l" t="t" r="r" b="b"/>
              <a:pathLst>
                <a:path w="3516" h="3402" extrusionOk="0">
                  <a:moveTo>
                    <a:pt x="1918" y="0"/>
                  </a:moveTo>
                  <a:cubicBezTo>
                    <a:pt x="1826" y="0"/>
                    <a:pt x="1758" y="0"/>
                    <a:pt x="1690" y="23"/>
                  </a:cubicBezTo>
                  <a:lnTo>
                    <a:pt x="1644" y="23"/>
                  </a:lnTo>
                  <a:cubicBezTo>
                    <a:pt x="1553" y="46"/>
                    <a:pt x="1484" y="46"/>
                    <a:pt x="1393" y="69"/>
                  </a:cubicBezTo>
                  <a:cubicBezTo>
                    <a:pt x="1301" y="92"/>
                    <a:pt x="1210" y="114"/>
                    <a:pt x="1142" y="137"/>
                  </a:cubicBezTo>
                  <a:cubicBezTo>
                    <a:pt x="1073" y="183"/>
                    <a:pt x="982" y="229"/>
                    <a:pt x="913" y="251"/>
                  </a:cubicBezTo>
                  <a:lnTo>
                    <a:pt x="868" y="297"/>
                  </a:lnTo>
                  <a:cubicBezTo>
                    <a:pt x="776" y="343"/>
                    <a:pt x="685" y="388"/>
                    <a:pt x="617" y="434"/>
                  </a:cubicBezTo>
                  <a:cubicBezTo>
                    <a:pt x="571" y="457"/>
                    <a:pt x="503" y="502"/>
                    <a:pt x="457" y="525"/>
                  </a:cubicBezTo>
                  <a:lnTo>
                    <a:pt x="388" y="571"/>
                  </a:lnTo>
                  <a:cubicBezTo>
                    <a:pt x="343" y="617"/>
                    <a:pt x="297" y="639"/>
                    <a:pt x="252" y="685"/>
                  </a:cubicBezTo>
                  <a:lnTo>
                    <a:pt x="229" y="685"/>
                  </a:lnTo>
                  <a:cubicBezTo>
                    <a:pt x="160" y="754"/>
                    <a:pt x="92" y="799"/>
                    <a:pt x="69" y="868"/>
                  </a:cubicBezTo>
                  <a:cubicBezTo>
                    <a:pt x="46" y="890"/>
                    <a:pt x="0" y="936"/>
                    <a:pt x="23" y="1005"/>
                  </a:cubicBezTo>
                  <a:cubicBezTo>
                    <a:pt x="46" y="1027"/>
                    <a:pt x="46" y="1050"/>
                    <a:pt x="69" y="1073"/>
                  </a:cubicBezTo>
                  <a:cubicBezTo>
                    <a:pt x="92" y="1096"/>
                    <a:pt x="92" y="1096"/>
                    <a:pt x="115" y="1119"/>
                  </a:cubicBezTo>
                  <a:cubicBezTo>
                    <a:pt x="137" y="1142"/>
                    <a:pt x="183" y="1164"/>
                    <a:pt x="206" y="1164"/>
                  </a:cubicBezTo>
                  <a:cubicBezTo>
                    <a:pt x="252" y="1187"/>
                    <a:pt x="274" y="1210"/>
                    <a:pt x="297" y="1233"/>
                  </a:cubicBezTo>
                  <a:cubicBezTo>
                    <a:pt x="320" y="1256"/>
                    <a:pt x="366" y="1256"/>
                    <a:pt x="411" y="1278"/>
                  </a:cubicBezTo>
                  <a:lnTo>
                    <a:pt x="457" y="1324"/>
                  </a:lnTo>
                  <a:lnTo>
                    <a:pt x="503" y="1370"/>
                  </a:lnTo>
                  <a:lnTo>
                    <a:pt x="525" y="1370"/>
                  </a:lnTo>
                  <a:cubicBezTo>
                    <a:pt x="594" y="1415"/>
                    <a:pt x="640" y="1461"/>
                    <a:pt x="708" y="1507"/>
                  </a:cubicBezTo>
                  <a:lnTo>
                    <a:pt x="754" y="1552"/>
                  </a:lnTo>
                  <a:lnTo>
                    <a:pt x="845" y="1644"/>
                  </a:lnTo>
                  <a:lnTo>
                    <a:pt x="891" y="1667"/>
                  </a:lnTo>
                  <a:cubicBezTo>
                    <a:pt x="982" y="1735"/>
                    <a:pt x="1073" y="1826"/>
                    <a:pt x="1142" y="1918"/>
                  </a:cubicBezTo>
                  <a:cubicBezTo>
                    <a:pt x="1210" y="1986"/>
                    <a:pt x="1279" y="2077"/>
                    <a:pt x="1347" y="2192"/>
                  </a:cubicBezTo>
                  <a:cubicBezTo>
                    <a:pt x="1393" y="2260"/>
                    <a:pt x="1461" y="2351"/>
                    <a:pt x="1507" y="2443"/>
                  </a:cubicBezTo>
                  <a:cubicBezTo>
                    <a:pt x="1598" y="2580"/>
                    <a:pt x="1712" y="2739"/>
                    <a:pt x="1781" y="2899"/>
                  </a:cubicBezTo>
                  <a:cubicBezTo>
                    <a:pt x="1804" y="2968"/>
                    <a:pt x="1826" y="3013"/>
                    <a:pt x="1849" y="3059"/>
                  </a:cubicBezTo>
                  <a:cubicBezTo>
                    <a:pt x="1872" y="3105"/>
                    <a:pt x="1872" y="3150"/>
                    <a:pt x="1895" y="3219"/>
                  </a:cubicBezTo>
                  <a:lnTo>
                    <a:pt x="1895" y="3241"/>
                  </a:lnTo>
                  <a:cubicBezTo>
                    <a:pt x="1895" y="3264"/>
                    <a:pt x="1895" y="3264"/>
                    <a:pt x="1895" y="3287"/>
                  </a:cubicBezTo>
                  <a:cubicBezTo>
                    <a:pt x="1918" y="3310"/>
                    <a:pt x="1918" y="3333"/>
                    <a:pt x="1941" y="3356"/>
                  </a:cubicBezTo>
                  <a:cubicBezTo>
                    <a:pt x="1963" y="3378"/>
                    <a:pt x="2009" y="3401"/>
                    <a:pt x="2055" y="3401"/>
                  </a:cubicBezTo>
                  <a:cubicBezTo>
                    <a:pt x="2169" y="3378"/>
                    <a:pt x="2237" y="3333"/>
                    <a:pt x="2306" y="3264"/>
                  </a:cubicBezTo>
                  <a:lnTo>
                    <a:pt x="2329" y="3241"/>
                  </a:lnTo>
                  <a:lnTo>
                    <a:pt x="2374" y="3196"/>
                  </a:lnTo>
                  <a:cubicBezTo>
                    <a:pt x="2443" y="3150"/>
                    <a:pt x="2488" y="3127"/>
                    <a:pt x="2534" y="3082"/>
                  </a:cubicBezTo>
                  <a:cubicBezTo>
                    <a:pt x="2625" y="3013"/>
                    <a:pt x="2694" y="2945"/>
                    <a:pt x="2762" y="2876"/>
                  </a:cubicBezTo>
                  <a:lnTo>
                    <a:pt x="2785" y="2853"/>
                  </a:lnTo>
                  <a:cubicBezTo>
                    <a:pt x="2854" y="2785"/>
                    <a:pt x="2899" y="2739"/>
                    <a:pt x="2945" y="2694"/>
                  </a:cubicBezTo>
                  <a:cubicBezTo>
                    <a:pt x="2968" y="2648"/>
                    <a:pt x="2991" y="2625"/>
                    <a:pt x="3036" y="2602"/>
                  </a:cubicBezTo>
                  <a:cubicBezTo>
                    <a:pt x="3036" y="2580"/>
                    <a:pt x="3059" y="2534"/>
                    <a:pt x="3082" y="2511"/>
                  </a:cubicBezTo>
                  <a:cubicBezTo>
                    <a:pt x="3150" y="2443"/>
                    <a:pt x="3196" y="2351"/>
                    <a:pt x="3242" y="2260"/>
                  </a:cubicBezTo>
                  <a:cubicBezTo>
                    <a:pt x="3287" y="2214"/>
                    <a:pt x="3310" y="2192"/>
                    <a:pt x="3333" y="2146"/>
                  </a:cubicBezTo>
                  <a:cubicBezTo>
                    <a:pt x="3333" y="2123"/>
                    <a:pt x="3356" y="2100"/>
                    <a:pt x="3356" y="2077"/>
                  </a:cubicBezTo>
                  <a:cubicBezTo>
                    <a:pt x="3379" y="2055"/>
                    <a:pt x="3379" y="2009"/>
                    <a:pt x="3401" y="1986"/>
                  </a:cubicBezTo>
                  <a:lnTo>
                    <a:pt x="3401" y="1963"/>
                  </a:lnTo>
                  <a:cubicBezTo>
                    <a:pt x="3424" y="1940"/>
                    <a:pt x="3424" y="1895"/>
                    <a:pt x="3424" y="1872"/>
                  </a:cubicBezTo>
                  <a:lnTo>
                    <a:pt x="3447" y="1826"/>
                  </a:lnTo>
                  <a:lnTo>
                    <a:pt x="3470" y="1712"/>
                  </a:lnTo>
                  <a:lnTo>
                    <a:pt x="3493" y="1667"/>
                  </a:lnTo>
                  <a:cubicBezTo>
                    <a:pt x="3493" y="1598"/>
                    <a:pt x="3516" y="1530"/>
                    <a:pt x="3516" y="1461"/>
                  </a:cubicBezTo>
                  <a:cubicBezTo>
                    <a:pt x="3516" y="1415"/>
                    <a:pt x="3516" y="1393"/>
                    <a:pt x="3516" y="1347"/>
                  </a:cubicBezTo>
                  <a:cubicBezTo>
                    <a:pt x="3493" y="1256"/>
                    <a:pt x="3470" y="1164"/>
                    <a:pt x="3447" y="1073"/>
                  </a:cubicBezTo>
                  <a:cubicBezTo>
                    <a:pt x="3447" y="1005"/>
                    <a:pt x="3401" y="913"/>
                    <a:pt x="3356" y="822"/>
                  </a:cubicBezTo>
                  <a:cubicBezTo>
                    <a:pt x="3310" y="754"/>
                    <a:pt x="3264" y="685"/>
                    <a:pt x="3196" y="617"/>
                  </a:cubicBezTo>
                  <a:cubicBezTo>
                    <a:pt x="3150" y="594"/>
                    <a:pt x="3127" y="548"/>
                    <a:pt x="3082" y="525"/>
                  </a:cubicBezTo>
                  <a:lnTo>
                    <a:pt x="3036" y="502"/>
                  </a:lnTo>
                  <a:cubicBezTo>
                    <a:pt x="3013" y="480"/>
                    <a:pt x="2968" y="434"/>
                    <a:pt x="2945" y="411"/>
                  </a:cubicBezTo>
                  <a:lnTo>
                    <a:pt x="2876" y="343"/>
                  </a:lnTo>
                  <a:cubicBezTo>
                    <a:pt x="2808" y="297"/>
                    <a:pt x="2739" y="251"/>
                    <a:pt x="2648" y="206"/>
                  </a:cubicBezTo>
                  <a:cubicBezTo>
                    <a:pt x="2580" y="160"/>
                    <a:pt x="2488" y="137"/>
                    <a:pt x="2443" y="114"/>
                  </a:cubicBezTo>
                  <a:cubicBezTo>
                    <a:pt x="2351" y="92"/>
                    <a:pt x="2283" y="46"/>
                    <a:pt x="2192" y="23"/>
                  </a:cubicBezTo>
                  <a:cubicBezTo>
                    <a:pt x="2123" y="0"/>
                    <a:pt x="2009" y="0"/>
                    <a:pt x="19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17"/>
            <p:cNvSpPr/>
            <p:nvPr/>
          </p:nvSpPr>
          <p:spPr>
            <a:xfrm>
              <a:off x="6876850" y="972400"/>
              <a:ext cx="170075" cy="192325"/>
            </a:xfrm>
            <a:custGeom>
              <a:avLst/>
              <a:gdLst/>
              <a:ahLst/>
              <a:cxnLst/>
              <a:rect l="l" t="t" r="r" b="b"/>
              <a:pathLst>
                <a:path w="6803" h="7693" extrusionOk="0">
                  <a:moveTo>
                    <a:pt x="1256" y="1"/>
                  </a:moveTo>
                  <a:cubicBezTo>
                    <a:pt x="1233" y="1"/>
                    <a:pt x="1188" y="24"/>
                    <a:pt x="1165" y="46"/>
                  </a:cubicBezTo>
                  <a:cubicBezTo>
                    <a:pt x="1142" y="69"/>
                    <a:pt x="1119" y="92"/>
                    <a:pt x="1119" y="92"/>
                  </a:cubicBezTo>
                  <a:cubicBezTo>
                    <a:pt x="1073" y="115"/>
                    <a:pt x="1051" y="138"/>
                    <a:pt x="1028" y="161"/>
                  </a:cubicBezTo>
                  <a:cubicBezTo>
                    <a:pt x="982" y="183"/>
                    <a:pt x="936" y="206"/>
                    <a:pt x="891" y="229"/>
                  </a:cubicBezTo>
                  <a:cubicBezTo>
                    <a:pt x="868" y="275"/>
                    <a:pt x="845" y="297"/>
                    <a:pt x="800" y="320"/>
                  </a:cubicBezTo>
                  <a:cubicBezTo>
                    <a:pt x="777" y="320"/>
                    <a:pt x="754" y="343"/>
                    <a:pt x="708" y="366"/>
                  </a:cubicBezTo>
                  <a:lnTo>
                    <a:pt x="663" y="412"/>
                  </a:lnTo>
                  <a:lnTo>
                    <a:pt x="617" y="457"/>
                  </a:lnTo>
                  <a:cubicBezTo>
                    <a:pt x="548" y="480"/>
                    <a:pt x="503" y="526"/>
                    <a:pt x="457" y="549"/>
                  </a:cubicBezTo>
                  <a:cubicBezTo>
                    <a:pt x="389" y="594"/>
                    <a:pt x="343" y="640"/>
                    <a:pt x="297" y="686"/>
                  </a:cubicBezTo>
                  <a:lnTo>
                    <a:pt x="252" y="731"/>
                  </a:lnTo>
                  <a:cubicBezTo>
                    <a:pt x="229" y="754"/>
                    <a:pt x="206" y="777"/>
                    <a:pt x="183" y="777"/>
                  </a:cubicBezTo>
                  <a:lnTo>
                    <a:pt x="183" y="800"/>
                  </a:lnTo>
                  <a:lnTo>
                    <a:pt x="160" y="800"/>
                  </a:lnTo>
                  <a:lnTo>
                    <a:pt x="115" y="845"/>
                  </a:lnTo>
                  <a:cubicBezTo>
                    <a:pt x="46" y="914"/>
                    <a:pt x="1" y="982"/>
                    <a:pt x="23" y="1051"/>
                  </a:cubicBezTo>
                  <a:cubicBezTo>
                    <a:pt x="1" y="1096"/>
                    <a:pt x="1" y="1142"/>
                    <a:pt x="23" y="1165"/>
                  </a:cubicBezTo>
                  <a:lnTo>
                    <a:pt x="46" y="1233"/>
                  </a:lnTo>
                  <a:lnTo>
                    <a:pt x="92" y="1302"/>
                  </a:lnTo>
                  <a:cubicBezTo>
                    <a:pt x="92" y="1302"/>
                    <a:pt x="115" y="1325"/>
                    <a:pt x="115" y="1347"/>
                  </a:cubicBezTo>
                  <a:lnTo>
                    <a:pt x="138" y="1393"/>
                  </a:lnTo>
                  <a:lnTo>
                    <a:pt x="206" y="1530"/>
                  </a:lnTo>
                  <a:lnTo>
                    <a:pt x="297" y="1667"/>
                  </a:lnTo>
                  <a:cubicBezTo>
                    <a:pt x="343" y="1758"/>
                    <a:pt x="389" y="1850"/>
                    <a:pt x="434" y="1964"/>
                  </a:cubicBezTo>
                  <a:cubicBezTo>
                    <a:pt x="480" y="2009"/>
                    <a:pt x="503" y="2078"/>
                    <a:pt x="526" y="2146"/>
                  </a:cubicBezTo>
                  <a:cubicBezTo>
                    <a:pt x="594" y="2260"/>
                    <a:pt x="663" y="2352"/>
                    <a:pt x="754" y="2489"/>
                  </a:cubicBezTo>
                  <a:lnTo>
                    <a:pt x="800" y="2557"/>
                  </a:lnTo>
                  <a:cubicBezTo>
                    <a:pt x="868" y="2671"/>
                    <a:pt x="936" y="2763"/>
                    <a:pt x="1028" y="2854"/>
                  </a:cubicBezTo>
                  <a:lnTo>
                    <a:pt x="1119" y="2991"/>
                  </a:lnTo>
                  <a:cubicBezTo>
                    <a:pt x="1233" y="3151"/>
                    <a:pt x="1324" y="3265"/>
                    <a:pt x="1439" y="3402"/>
                  </a:cubicBezTo>
                  <a:lnTo>
                    <a:pt x="1461" y="3425"/>
                  </a:lnTo>
                  <a:lnTo>
                    <a:pt x="1484" y="3470"/>
                  </a:lnTo>
                  <a:lnTo>
                    <a:pt x="1621" y="3653"/>
                  </a:lnTo>
                  <a:lnTo>
                    <a:pt x="1690" y="3721"/>
                  </a:lnTo>
                  <a:lnTo>
                    <a:pt x="1804" y="3858"/>
                  </a:lnTo>
                  <a:lnTo>
                    <a:pt x="1895" y="3995"/>
                  </a:lnTo>
                  <a:lnTo>
                    <a:pt x="1941" y="4041"/>
                  </a:lnTo>
                  <a:cubicBezTo>
                    <a:pt x="2123" y="4269"/>
                    <a:pt x="2306" y="4497"/>
                    <a:pt x="2489" y="4703"/>
                  </a:cubicBezTo>
                  <a:lnTo>
                    <a:pt x="2580" y="4817"/>
                  </a:lnTo>
                  <a:lnTo>
                    <a:pt x="2671" y="4908"/>
                  </a:lnTo>
                  <a:cubicBezTo>
                    <a:pt x="2831" y="5091"/>
                    <a:pt x="3014" y="5296"/>
                    <a:pt x="3173" y="5524"/>
                  </a:cubicBezTo>
                  <a:cubicBezTo>
                    <a:pt x="3242" y="5593"/>
                    <a:pt x="3287" y="5661"/>
                    <a:pt x="3356" y="5730"/>
                  </a:cubicBezTo>
                  <a:lnTo>
                    <a:pt x="3447" y="5821"/>
                  </a:lnTo>
                  <a:lnTo>
                    <a:pt x="3493" y="5890"/>
                  </a:lnTo>
                  <a:lnTo>
                    <a:pt x="3516" y="5935"/>
                  </a:lnTo>
                  <a:cubicBezTo>
                    <a:pt x="3630" y="6049"/>
                    <a:pt x="3744" y="6186"/>
                    <a:pt x="3881" y="6323"/>
                  </a:cubicBezTo>
                  <a:lnTo>
                    <a:pt x="4155" y="6597"/>
                  </a:lnTo>
                  <a:cubicBezTo>
                    <a:pt x="4315" y="6757"/>
                    <a:pt x="4474" y="6917"/>
                    <a:pt x="4634" y="7099"/>
                  </a:cubicBezTo>
                  <a:cubicBezTo>
                    <a:pt x="4748" y="7214"/>
                    <a:pt x="4862" y="7305"/>
                    <a:pt x="4977" y="7419"/>
                  </a:cubicBezTo>
                  <a:cubicBezTo>
                    <a:pt x="4999" y="7465"/>
                    <a:pt x="5045" y="7510"/>
                    <a:pt x="5091" y="7533"/>
                  </a:cubicBezTo>
                  <a:cubicBezTo>
                    <a:pt x="5113" y="7556"/>
                    <a:pt x="5136" y="7579"/>
                    <a:pt x="5159" y="7602"/>
                  </a:cubicBezTo>
                  <a:cubicBezTo>
                    <a:pt x="5205" y="7624"/>
                    <a:pt x="5228" y="7647"/>
                    <a:pt x="5273" y="7670"/>
                  </a:cubicBezTo>
                  <a:cubicBezTo>
                    <a:pt x="5296" y="7670"/>
                    <a:pt x="5319" y="7693"/>
                    <a:pt x="5342" y="7693"/>
                  </a:cubicBezTo>
                  <a:cubicBezTo>
                    <a:pt x="5365" y="7693"/>
                    <a:pt x="5387" y="7670"/>
                    <a:pt x="5433" y="7670"/>
                  </a:cubicBezTo>
                  <a:lnTo>
                    <a:pt x="5456" y="7647"/>
                  </a:lnTo>
                  <a:cubicBezTo>
                    <a:pt x="5456" y="7647"/>
                    <a:pt x="5479" y="7624"/>
                    <a:pt x="5502" y="7602"/>
                  </a:cubicBezTo>
                  <a:lnTo>
                    <a:pt x="5524" y="7579"/>
                  </a:lnTo>
                  <a:cubicBezTo>
                    <a:pt x="5547" y="7556"/>
                    <a:pt x="5593" y="7533"/>
                    <a:pt x="5616" y="7510"/>
                  </a:cubicBezTo>
                  <a:cubicBezTo>
                    <a:pt x="5661" y="7487"/>
                    <a:pt x="5707" y="7487"/>
                    <a:pt x="5753" y="7487"/>
                  </a:cubicBezTo>
                  <a:lnTo>
                    <a:pt x="5775" y="7465"/>
                  </a:lnTo>
                  <a:cubicBezTo>
                    <a:pt x="5798" y="7465"/>
                    <a:pt x="5821" y="7442"/>
                    <a:pt x="5821" y="7442"/>
                  </a:cubicBezTo>
                  <a:cubicBezTo>
                    <a:pt x="5867" y="7396"/>
                    <a:pt x="5867" y="7373"/>
                    <a:pt x="5890" y="7373"/>
                  </a:cubicBezTo>
                  <a:lnTo>
                    <a:pt x="5935" y="7328"/>
                  </a:lnTo>
                  <a:cubicBezTo>
                    <a:pt x="6004" y="7282"/>
                    <a:pt x="6049" y="7236"/>
                    <a:pt x="6095" y="7191"/>
                  </a:cubicBezTo>
                  <a:cubicBezTo>
                    <a:pt x="6118" y="7191"/>
                    <a:pt x="6141" y="7168"/>
                    <a:pt x="6141" y="7168"/>
                  </a:cubicBezTo>
                  <a:lnTo>
                    <a:pt x="6163" y="7145"/>
                  </a:lnTo>
                  <a:lnTo>
                    <a:pt x="6209" y="7099"/>
                  </a:lnTo>
                  <a:lnTo>
                    <a:pt x="6255" y="7077"/>
                  </a:lnTo>
                  <a:lnTo>
                    <a:pt x="6278" y="7054"/>
                  </a:lnTo>
                  <a:lnTo>
                    <a:pt x="6300" y="7031"/>
                  </a:lnTo>
                  <a:lnTo>
                    <a:pt x="6346" y="7008"/>
                  </a:lnTo>
                  <a:cubicBezTo>
                    <a:pt x="6415" y="6940"/>
                    <a:pt x="6483" y="6894"/>
                    <a:pt x="6551" y="6871"/>
                  </a:cubicBezTo>
                  <a:cubicBezTo>
                    <a:pt x="6620" y="6848"/>
                    <a:pt x="6666" y="6826"/>
                    <a:pt x="6711" y="6780"/>
                  </a:cubicBezTo>
                  <a:cubicBezTo>
                    <a:pt x="6803" y="6711"/>
                    <a:pt x="6803" y="6574"/>
                    <a:pt x="6734" y="6506"/>
                  </a:cubicBezTo>
                  <a:cubicBezTo>
                    <a:pt x="6711" y="6460"/>
                    <a:pt x="6666" y="6415"/>
                    <a:pt x="6620" y="6369"/>
                  </a:cubicBezTo>
                  <a:cubicBezTo>
                    <a:pt x="6529" y="6278"/>
                    <a:pt x="6415" y="6186"/>
                    <a:pt x="6323" y="6118"/>
                  </a:cubicBezTo>
                  <a:lnTo>
                    <a:pt x="6255" y="6049"/>
                  </a:lnTo>
                  <a:cubicBezTo>
                    <a:pt x="6141" y="5958"/>
                    <a:pt x="6004" y="5844"/>
                    <a:pt x="5890" y="5730"/>
                  </a:cubicBezTo>
                  <a:cubicBezTo>
                    <a:pt x="5821" y="5661"/>
                    <a:pt x="5753" y="5593"/>
                    <a:pt x="5684" y="5547"/>
                  </a:cubicBezTo>
                  <a:cubicBezTo>
                    <a:pt x="5638" y="5479"/>
                    <a:pt x="5547" y="5410"/>
                    <a:pt x="5479" y="5319"/>
                  </a:cubicBezTo>
                  <a:cubicBezTo>
                    <a:pt x="5456" y="5296"/>
                    <a:pt x="5433" y="5273"/>
                    <a:pt x="5410" y="5273"/>
                  </a:cubicBezTo>
                  <a:lnTo>
                    <a:pt x="5342" y="5205"/>
                  </a:lnTo>
                  <a:lnTo>
                    <a:pt x="5273" y="5159"/>
                  </a:lnTo>
                  <a:cubicBezTo>
                    <a:pt x="5205" y="5068"/>
                    <a:pt x="5136" y="4999"/>
                    <a:pt x="5068" y="4931"/>
                  </a:cubicBezTo>
                  <a:lnTo>
                    <a:pt x="5022" y="4885"/>
                  </a:lnTo>
                  <a:lnTo>
                    <a:pt x="4862" y="4703"/>
                  </a:lnTo>
                  <a:cubicBezTo>
                    <a:pt x="4566" y="4406"/>
                    <a:pt x="4292" y="4086"/>
                    <a:pt x="4041" y="3767"/>
                  </a:cubicBezTo>
                  <a:cubicBezTo>
                    <a:pt x="3835" y="3516"/>
                    <a:pt x="3653" y="3310"/>
                    <a:pt x="3516" y="3105"/>
                  </a:cubicBezTo>
                  <a:lnTo>
                    <a:pt x="3516" y="3151"/>
                  </a:lnTo>
                  <a:lnTo>
                    <a:pt x="3447" y="3037"/>
                  </a:lnTo>
                  <a:cubicBezTo>
                    <a:pt x="3356" y="2922"/>
                    <a:pt x="3287" y="2785"/>
                    <a:pt x="3196" y="2671"/>
                  </a:cubicBezTo>
                  <a:lnTo>
                    <a:pt x="3173" y="2626"/>
                  </a:lnTo>
                  <a:lnTo>
                    <a:pt x="3151" y="2580"/>
                  </a:lnTo>
                  <a:lnTo>
                    <a:pt x="3036" y="2420"/>
                  </a:lnTo>
                  <a:cubicBezTo>
                    <a:pt x="3014" y="2375"/>
                    <a:pt x="2968" y="2352"/>
                    <a:pt x="2922" y="2352"/>
                  </a:cubicBezTo>
                  <a:cubicBezTo>
                    <a:pt x="2762" y="2146"/>
                    <a:pt x="2603" y="1941"/>
                    <a:pt x="2466" y="1735"/>
                  </a:cubicBezTo>
                  <a:lnTo>
                    <a:pt x="2374" y="1621"/>
                  </a:lnTo>
                  <a:cubicBezTo>
                    <a:pt x="2306" y="1507"/>
                    <a:pt x="2215" y="1416"/>
                    <a:pt x="2146" y="1302"/>
                  </a:cubicBezTo>
                  <a:cubicBezTo>
                    <a:pt x="2055" y="1165"/>
                    <a:pt x="1964" y="1028"/>
                    <a:pt x="1872" y="868"/>
                  </a:cubicBezTo>
                  <a:cubicBezTo>
                    <a:pt x="1827" y="800"/>
                    <a:pt x="1781" y="731"/>
                    <a:pt x="1758" y="663"/>
                  </a:cubicBezTo>
                  <a:lnTo>
                    <a:pt x="1735" y="617"/>
                  </a:lnTo>
                  <a:lnTo>
                    <a:pt x="1713" y="594"/>
                  </a:lnTo>
                  <a:cubicBezTo>
                    <a:pt x="1690" y="549"/>
                    <a:pt x="1667" y="503"/>
                    <a:pt x="1644" y="457"/>
                  </a:cubicBezTo>
                  <a:lnTo>
                    <a:pt x="1598" y="412"/>
                  </a:lnTo>
                  <a:lnTo>
                    <a:pt x="1598" y="389"/>
                  </a:lnTo>
                  <a:lnTo>
                    <a:pt x="1576" y="366"/>
                  </a:lnTo>
                  <a:cubicBezTo>
                    <a:pt x="1553" y="320"/>
                    <a:pt x="1553" y="297"/>
                    <a:pt x="1530" y="252"/>
                  </a:cubicBezTo>
                  <a:cubicBezTo>
                    <a:pt x="1461" y="161"/>
                    <a:pt x="1416" y="115"/>
                    <a:pt x="1370" y="46"/>
                  </a:cubicBezTo>
                  <a:cubicBezTo>
                    <a:pt x="1324" y="24"/>
                    <a:pt x="1302" y="1"/>
                    <a:pt x="1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17"/>
            <p:cNvSpPr/>
            <p:nvPr/>
          </p:nvSpPr>
          <p:spPr>
            <a:xfrm>
              <a:off x="6909375" y="834325"/>
              <a:ext cx="228850" cy="152650"/>
            </a:xfrm>
            <a:custGeom>
              <a:avLst/>
              <a:gdLst/>
              <a:ahLst/>
              <a:cxnLst/>
              <a:rect l="l" t="t" r="r" b="b"/>
              <a:pathLst>
                <a:path w="9154" h="6106" extrusionOk="0">
                  <a:moveTo>
                    <a:pt x="7510" y="936"/>
                  </a:moveTo>
                  <a:cubicBezTo>
                    <a:pt x="7442" y="982"/>
                    <a:pt x="7373" y="1004"/>
                    <a:pt x="7328" y="1027"/>
                  </a:cubicBezTo>
                  <a:cubicBezTo>
                    <a:pt x="7191" y="1096"/>
                    <a:pt x="7054" y="1164"/>
                    <a:pt x="6917" y="1233"/>
                  </a:cubicBezTo>
                  <a:cubicBezTo>
                    <a:pt x="6917" y="1210"/>
                    <a:pt x="6917" y="1210"/>
                    <a:pt x="6917" y="1210"/>
                  </a:cubicBezTo>
                  <a:cubicBezTo>
                    <a:pt x="7031" y="1164"/>
                    <a:pt x="7122" y="1118"/>
                    <a:pt x="7236" y="1050"/>
                  </a:cubicBezTo>
                  <a:cubicBezTo>
                    <a:pt x="7328" y="1027"/>
                    <a:pt x="7419" y="982"/>
                    <a:pt x="7487" y="936"/>
                  </a:cubicBezTo>
                  <a:close/>
                  <a:moveTo>
                    <a:pt x="8400" y="0"/>
                  </a:moveTo>
                  <a:cubicBezTo>
                    <a:pt x="8378" y="0"/>
                    <a:pt x="8332" y="23"/>
                    <a:pt x="8286" y="23"/>
                  </a:cubicBezTo>
                  <a:cubicBezTo>
                    <a:pt x="8195" y="23"/>
                    <a:pt x="8081" y="46"/>
                    <a:pt x="7990" y="69"/>
                  </a:cubicBezTo>
                  <a:lnTo>
                    <a:pt x="7944" y="69"/>
                  </a:lnTo>
                  <a:cubicBezTo>
                    <a:pt x="7738" y="114"/>
                    <a:pt x="7533" y="183"/>
                    <a:pt x="7350" y="274"/>
                  </a:cubicBezTo>
                  <a:cubicBezTo>
                    <a:pt x="7259" y="297"/>
                    <a:pt x="7168" y="342"/>
                    <a:pt x="7099" y="365"/>
                  </a:cubicBezTo>
                  <a:cubicBezTo>
                    <a:pt x="7031" y="388"/>
                    <a:pt x="6985" y="411"/>
                    <a:pt x="6940" y="434"/>
                  </a:cubicBezTo>
                  <a:cubicBezTo>
                    <a:pt x="6848" y="457"/>
                    <a:pt x="6757" y="502"/>
                    <a:pt x="6666" y="525"/>
                  </a:cubicBezTo>
                  <a:cubicBezTo>
                    <a:pt x="6620" y="548"/>
                    <a:pt x="6574" y="571"/>
                    <a:pt x="6529" y="593"/>
                  </a:cubicBezTo>
                  <a:cubicBezTo>
                    <a:pt x="6483" y="616"/>
                    <a:pt x="6437" y="616"/>
                    <a:pt x="6392" y="639"/>
                  </a:cubicBezTo>
                  <a:cubicBezTo>
                    <a:pt x="6300" y="685"/>
                    <a:pt x="6186" y="730"/>
                    <a:pt x="6095" y="776"/>
                  </a:cubicBezTo>
                  <a:cubicBezTo>
                    <a:pt x="5981" y="845"/>
                    <a:pt x="5890" y="913"/>
                    <a:pt x="5775" y="959"/>
                  </a:cubicBezTo>
                  <a:cubicBezTo>
                    <a:pt x="5684" y="1004"/>
                    <a:pt x="5593" y="1073"/>
                    <a:pt x="5524" y="1118"/>
                  </a:cubicBezTo>
                  <a:cubicBezTo>
                    <a:pt x="5433" y="1164"/>
                    <a:pt x="5365" y="1210"/>
                    <a:pt x="5296" y="1278"/>
                  </a:cubicBezTo>
                  <a:cubicBezTo>
                    <a:pt x="5250" y="1301"/>
                    <a:pt x="5228" y="1347"/>
                    <a:pt x="5205" y="1392"/>
                  </a:cubicBezTo>
                  <a:cubicBezTo>
                    <a:pt x="5114" y="1438"/>
                    <a:pt x="5022" y="1507"/>
                    <a:pt x="4931" y="1552"/>
                  </a:cubicBezTo>
                  <a:cubicBezTo>
                    <a:pt x="4748" y="1643"/>
                    <a:pt x="4589" y="1758"/>
                    <a:pt x="4429" y="1872"/>
                  </a:cubicBezTo>
                  <a:cubicBezTo>
                    <a:pt x="4269" y="1963"/>
                    <a:pt x="4109" y="2054"/>
                    <a:pt x="3949" y="2168"/>
                  </a:cubicBezTo>
                  <a:cubicBezTo>
                    <a:pt x="3881" y="2214"/>
                    <a:pt x="3812" y="2260"/>
                    <a:pt x="3744" y="2305"/>
                  </a:cubicBezTo>
                  <a:cubicBezTo>
                    <a:pt x="3653" y="2374"/>
                    <a:pt x="3561" y="2442"/>
                    <a:pt x="3493" y="2511"/>
                  </a:cubicBezTo>
                  <a:cubicBezTo>
                    <a:pt x="3470" y="2534"/>
                    <a:pt x="3470" y="2556"/>
                    <a:pt x="3470" y="2579"/>
                  </a:cubicBezTo>
                  <a:cubicBezTo>
                    <a:pt x="3333" y="2671"/>
                    <a:pt x="3196" y="2762"/>
                    <a:pt x="3059" y="2853"/>
                  </a:cubicBezTo>
                  <a:cubicBezTo>
                    <a:pt x="2877" y="2990"/>
                    <a:pt x="2717" y="3104"/>
                    <a:pt x="2557" y="3241"/>
                  </a:cubicBezTo>
                  <a:cubicBezTo>
                    <a:pt x="2374" y="3378"/>
                    <a:pt x="2215" y="3515"/>
                    <a:pt x="2055" y="3652"/>
                  </a:cubicBezTo>
                  <a:cubicBezTo>
                    <a:pt x="1895" y="3789"/>
                    <a:pt x="1735" y="3926"/>
                    <a:pt x="1576" y="4063"/>
                  </a:cubicBezTo>
                  <a:cubicBezTo>
                    <a:pt x="1530" y="4086"/>
                    <a:pt x="1507" y="4131"/>
                    <a:pt x="1507" y="4154"/>
                  </a:cubicBezTo>
                  <a:cubicBezTo>
                    <a:pt x="1370" y="4268"/>
                    <a:pt x="1233" y="4360"/>
                    <a:pt x="1096" y="4474"/>
                  </a:cubicBezTo>
                  <a:cubicBezTo>
                    <a:pt x="937" y="4611"/>
                    <a:pt x="777" y="4748"/>
                    <a:pt x="617" y="4885"/>
                  </a:cubicBezTo>
                  <a:cubicBezTo>
                    <a:pt x="526" y="4953"/>
                    <a:pt x="457" y="5022"/>
                    <a:pt x="389" y="5090"/>
                  </a:cubicBezTo>
                  <a:cubicBezTo>
                    <a:pt x="343" y="5113"/>
                    <a:pt x="297" y="5159"/>
                    <a:pt x="275" y="5181"/>
                  </a:cubicBezTo>
                  <a:cubicBezTo>
                    <a:pt x="183" y="5250"/>
                    <a:pt x="115" y="5318"/>
                    <a:pt x="46" y="5410"/>
                  </a:cubicBezTo>
                  <a:cubicBezTo>
                    <a:pt x="23" y="5432"/>
                    <a:pt x="1" y="5478"/>
                    <a:pt x="1" y="5524"/>
                  </a:cubicBezTo>
                  <a:cubicBezTo>
                    <a:pt x="1" y="5547"/>
                    <a:pt x="1" y="5615"/>
                    <a:pt x="23" y="5638"/>
                  </a:cubicBezTo>
                  <a:cubicBezTo>
                    <a:pt x="23" y="5684"/>
                    <a:pt x="46" y="5706"/>
                    <a:pt x="69" y="5752"/>
                  </a:cubicBezTo>
                  <a:cubicBezTo>
                    <a:pt x="92" y="5775"/>
                    <a:pt x="115" y="5820"/>
                    <a:pt x="138" y="5843"/>
                  </a:cubicBezTo>
                  <a:cubicBezTo>
                    <a:pt x="160" y="5889"/>
                    <a:pt x="183" y="5935"/>
                    <a:pt x="206" y="5980"/>
                  </a:cubicBezTo>
                  <a:cubicBezTo>
                    <a:pt x="229" y="6026"/>
                    <a:pt x="252" y="6049"/>
                    <a:pt x="275" y="6072"/>
                  </a:cubicBezTo>
                  <a:cubicBezTo>
                    <a:pt x="320" y="6094"/>
                    <a:pt x="366" y="6106"/>
                    <a:pt x="409" y="6106"/>
                  </a:cubicBezTo>
                  <a:cubicBezTo>
                    <a:pt x="451" y="6106"/>
                    <a:pt x="491" y="6094"/>
                    <a:pt x="526" y="6072"/>
                  </a:cubicBezTo>
                  <a:cubicBezTo>
                    <a:pt x="594" y="6026"/>
                    <a:pt x="640" y="5980"/>
                    <a:pt x="708" y="5912"/>
                  </a:cubicBezTo>
                  <a:cubicBezTo>
                    <a:pt x="822" y="5798"/>
                    <a:pt x="959" y="5684"/>
                    <a:pt x="1096" y="5569"/>
                  </a:cubicBezTo>
                  <a:cubicBezTo>
                    <a:pt x="1233" y="5455"/>
                    <a:pt x="1370" y="5318"/>
                    <a:pt x="1530" y="5204"/>
                  </a:cubicBezTo>
                  <a:cubicBezTo>
                    <a:pt x="1598" y="5136"/>
                    <a:pt x="1690" y="5090"/>
                    <a:pt x="1758" y="5022"/>
                  </a:cubicBezTo>
                  <a:cubicBezTo>
                    <a:pt x="1827" y="4953"/>
                    <a:pt x="1895" y="4907"/>
                    <a:pt x="1964" y="4839"/>
                  </a:cubicBezTo>
                  <a:cubicBezTo>
                    <a:pt x="2055" y="4793"/>
                    <a:pt x="2123" y="4725"/>
                    <a:pt x="2192" y="4679"/>
                  </a:cubicBezTo>
                  <a:cubicBezTo>
                    <a:pt x="2260" y="4611"/>
                    <a:pt x="2352" y="4565"/>
                    <a:pt x="2420" y="4497"/>
                  </a:cubicBezTo>
                  <a:cubicBezTo>
                    <a:pt x="2740" y="4246"/>
                    <a:pt x="3059" y="4017"/>
                    <a:pt x="3402" y="3766"/>
                  </a:cubicBezTo>
                  <a:cubicBezTo>
                    <a:pt x="3470" y="3721"/>
                    <a:pt x="3561" y="3652"/>
                    <a:pt x="3653" y="3584"/>
                  </a:cubicBezTo>
                  <a:cubicBezTo>
                    <a:pt x="3721" y="3538"/>
                    <a:pt x="3812" y="3469"/>
                    <a:pt x="3904" y="3424"/>
                  </a:cubicBezTo>
                  <a:cubicBezTo>
                    <a:pt x="4041" y="3310"/>
                    <a:pt x="4223" y="3196"/>
                    <a:pt x="4383" y="3104"/>
                  </a:cubicBezTo>
                  <a:cubicBezTo>
                    <a:pt x="4474" y="3036"/>
                    <a:pt x="4589" y="2967"/>
                    <a:pt x="4680" y="2899"/>
                  </a:cubicBezTo>
                  <a:cubicBezTo>
                    <a:pt x="4794" y="2830"/>
                    <a:pt x="4885" y="2762"/>
                    <a:pt x="4999" y="2693"/>
                  </a:cubicBezTo>
                  <a:cubicBezTo>
                    <a:pt x="5205" y="2579"/>
                    <a:pt x="5410" y="2465"/>
                    <a:pt x="5616" y="2328"/>
                  </a:cubicBezTo>
                  <a:cubicBezTo>
                    <a:pt x="5935" y="2168"/>
                    <a:pt x="6278" y="1986"/>
                    <a:pt x="6597" y="1803"/>
                  </a:cubicBezTo>
                  <a:cubicBezTo>
                    <a:pt x="6757" y="1735"/>
                    <a:pt x="6917" y="1643"/>
                    <a:pt x="7099" y="1552"/>
                  </a:cubicBezTo>
                  <a:cubicBezTo>
                    <a:pt x="7259" y="1461"/>
                    <a:pt x="7442" y="1370"/>
                    <a:pt x="7601" y="1301"/>
                  </a:cubicBezTo>
                  <a:cubicBezTo>
                    <a:pt x="7830" y="1187"/>
                    <a:pt x="8058" y="1050"/>
                    <a:pt x="8286" y="959"/>
                  </a:cubicBezTo>
                  <a:cubicBezTo>
                    <a:pt x="8400" y="890"/>
                    <a:pt x="8537" y="845"/>
                    <a:pt x="8674" y="799"/>
                  </a:cubicBezTo>
                  <a:cubicBezTo>
                    <a:pt x="8743" y="753"/>
                    <a:pt x="8811" y="730"/>
                    <a:pt x="8880" y="708"/>
                  </a:cubicBezTo>
                  <a:cubicBezTo>
                    <a:pt x="8948" y="685"/>
                    <a:pt x="9017" y="662"/>
                    <a:pt x="9085" y="662"/>
                  </a:cubicBezTo>
                  <a:cubicBezTo>
                    <a:pt x="9108" y="639"/>
                    <a:pt x="9131" y="616"/>
                    <a:pt x="9154" y="571"/>
                  </a:cubicBezTo>
                  <a:cubicBezTo>
                    <a:pt x="9154" y="548"/>
                    <a:pt x="9154" y="502"/>
                    <a:pt x="9154" y="479"/>
                  </a:cubicBezTo>
                  <a:cubicBezTo>
                    <a:pt x="9131" y="434"/>
                    <a:pt x="9108" y="411"/>
                    <a:pt x="9085" y="388"/>
                  </a:cubicBezTo>
                  <a:lnTo>
                    <a:pt x="8971" y="388"/>
                  </a:lnTo>
                  <a:cubicBezTo>
                    <a:pt x="8971" y="388"/>
                    <a:pt x="8948" y="411"/>
                    <a:pt x="8948" y="411"/>
                  </a:cubicBezTo>
                  <a:cubicBezTo>
                    <a:pt x="8948" y="365"/>
                    <a:pt x="8925" y="320"/>
                    <a:pt x="8903" y="297"/>
                  </a:cubicBezTo>
                  <a:cubicBezTo>
                    <a:pt x="8903" y="183"/>
                    <a:pt x="8811" y="114"/>
                    <a:pt x="8720" y="69"/>
                  </a:cubicBezTo>
                  <a:cubicBezTo>
                    <a:pt x="8674" y="46"/>
                    <a:pt x="8629" y="46"/>
                    <a:pt x="8583" y="23"/>
                  </a:cubicBezTo>
                  <a:lnTo>
                    <a:pt x="8515" y="23"/>
                  </a:lnTo>
                  <a:cubicBezTo>
                    <a:pt x="8492" y="23"/>
                    <a:pt x="8446" y="0"/>
                    <a:pt x="8400"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17"/>
            <p:cNvSpPr/>
            <p:nvPr/>
          </p:nvSpPr>
          <p:spPr>
            <a:xfrm>
              <a:off x="6973300" y="878825"/>
              <a:ext cx="136400" cy="95250"/>
            </a:xfrm>
            <a:custGeom>
              <a:avLst/>
              <a:gdLst/>
              <a:ahLst/>
              <a:cxnLst/>
              <a:rect l="l" t="t" r="r" b="b"/>
              <a:pathLst>
                <a:path w="5456" h="3810" extrusionOk="0">
                  <a:moveTo>
                    <a:pt x="1438" y="2443"/>
                  </a:moveTo>
                  <a:cubicBezTo>
                    <a:pt x="1438" y="2443"/>
                    <a:pt x="1424" y="2443"/>
                    <a:pt x="1418" y="2454"/>
                  </a:cubicBezTo>
                  <a:lnTo>
                    <a:pt x="1418" y="2454"/>
                  </a:lnTo>
                  <a:cubicBezTo>
                    <a:pt x="1424" y="2450"/>
                    <a:pt x="1431" y="2446"/>
                    <a:pt x="1438" y="2443"/>
                  </a:cubicBezTo>
                  <a:close/>
                  <a:moveTo>
                    <a:pt x="1938" y="2453"/>
                  </a:moveTo>
                  <a:cubicBezTo>
                    <a:pt x="1931" y="2457"/>
                    <a:pt x="1924" y="2461"/>
                    <a:pt x="1917" y="2466"/>
                  </a:cubicBezTo>
                  <a:cubicBezTo>
                    <a:pt x="1917" y="2466"/>
                    <a:pt x="1933" y="2466"/>
                    <a:pt x="1938" y="2453"/>
                  </a:cubicBezTo>
                  <a:close/>
                  <a:moveTo>
                    <a:pt x="5364" y="0"/>
                  </a:moveTo>
                  <a:cubicBezTo>
                    <a:pt x="5204" y="69"/>
                    <a:pt x="5044" y="160"/>
                    <a:pt x="4885" y="251"/>
                  </a:cubicBezTo>
                  <a:cubicBezTo>
                    <a:pt x="4793" y="320"/>
                    <a:pt x="4702" y="366"/>
                    <a:pt x="4611" y="411"/>
                  </a:cubicBezTo>
                  <a:cubicBezTo>
                    <a:pt x="4520" y="457"/>
                    <a:pt x="4428" y="503"/>
                    <a:pt x="4337" y="571"/>
                  </a:cubicBezTo>
                  <a:cubicBezTo>
                    <a:pt x="4177" y="662"/>
                    <a:pt x="3995" y="754"/>
                    <a:pt x="3835" y="845"/>
                  </a:cubicBezTo>
                  <a:cubicBezTo>
                    <a:pt x="3675" y="936"/>
                    <a:pt x="3492" y="1050"/>
                    <a:pt x="3333" y="1142"/>
                  </a:cubicBezTo>
                  <a:cubicBezTo>
                    <a:pt x="3173" y="1256"/>
                    <a:pt x="3013" y="1347"/>
                    <a:pt x="2853" y="1461"/>
                  </a:cubicBezTo>
                  <a:cubicBezTo>
                    <a:pt x="2693" y="1553"/>
                    <a:pt x="2534" y="1667"/>
                    <a:pt x="2374" y="1781"/>
                  </a:cubicBezTo>
                  <a:cubicBezTo>
                    <a:pt x="2283" y="1826"/>
                    <a:pt x="2214" y="1872"/>
                    <a:pt x="2123" y="1941"/>
                  </a:cubicBezTo>
                  <a:cubicBezTo>
                    <a:pt x="2054" y="1986"/>
                    <a:pt x="1986" y="2055"/>
                    <a:pt x="1895" y="2100"/>
                  </a:cubicBezTo>
                  <a:cubicBezTo>
                    <a:pt x="1735" y="2214"/>
                    <a:pt x="1575" y="2329"/>
                    <a:pt x="1415" y="2466"/>
                  </a:cubicBezTo>
                  <a:cubicBezTo>
                    <a:pt x="1415" y="2461"/>
                    <a:pt x="1416" y="2457"/>
                    <a:pt x="1418" y="2454"/>
                  </a:cubicBezTo>
                  <a:lnTo>
                    <a:pt x="1418" y="2454"/>
                  </a:lnTo>
                  <a:cubicBezTo>
                    <a:pt x="1379" y="2479"/>
                    <a:pt x="1340" y="2515"/>
                    <a:pt x="1301" y="2534"/>
                  </a:cubicBezTo>
                  <a:cubicBezTo>
                    <a:pt x="1164" y="2648"/>
                    <a:pt x="1027" y="2739"/>
                    <a:pt x="890" y="2854"/>
                  </a:cubicBezTo>
                  <a:cubicBezTo>
                    <a:pt x="890" y="2854"/>
                    <a:pt x="867" y="2876"/>
                    <a:pt x="867" y="2876"/>
                  </a:cubicBezTo>
                  <a:cubicBezTo>
                    <a:pt x="867" y="2876"/>
                    <a:pt x="867" y="2876"/>
                    <a:pt x="867" y="2854"/>
                  </a:cubicBezTo>
                  <a:cubicBezTo>
                    <a:pt x="708" y="2991"/>
                    <a:pt x="548" y="3105"/>
                    <a:pt x="388" y="3242"/>
                  </a:cubicBezTo>
                  <a:cubicBezTo>
                    <a:pt x="411" y="3219"/>
                    <a:pt x="411" y="3219"/>
                    <a:pt x="434" y="3196"/>
                  </a:cubicBezTo>
                  <a:lnTo>
                    <a:pt x="434" y="3196"/>
                  </a:lnTo>
                  <a:cubicBezTo>
                    <a:pt x="388" y="3242"/>
                    <a:pt x="342" y="3264"/>
                    <a:pt x="297" y="3310"/>
                  </a:cubicBezTo>
                  <a:cubicBezTo>
                    <a:pt x="251" y="3356"/>
                    <a:pt x="206" y="3379"/>
                    <a:pt x="137" y="3424"/>
                  </a:cubicBezTo>
                  <a:cubicBezTo>
                    <a:pt x="91" y="3470"/>
                    <a:pt x="69" y="3516"/>
                    <a:pt x="46" y="3561"/>
                  </a:cubicBezTo>
                  <a:cubicBezTo>
                    <a:pt x="0" y="3630"/>
                    <a:pt x="23" y="3721"/>
                    <a:pt x="69" y="3767"/>
                  </a:cubicBezTo>
                  <a:cubicBezTo>
                    <a:pt x="99" y="3797"/>
                    <a:pt x="135" y="3810"/>
                    <a:pt x="171" y="3810"/>
                  </a:cubicBezTo>
                  <a:cubicBezTo>
                    <a:pt x="215" y="3810"/>
                    <a:pt x="259" y="3792"/>
                    <a:pt x="297" y="3767"/>
                  </a:cubicBezTo>
                  <a:cubicBezTo>
                    <a:pt x="297" y="3767"/>
                    <a:pt x="297" y="3744"/>
                    <a:pt x="297" y="3744"/>
                  </a:cubicBezTo>
                  <a:cubicBezTo>
                    <a:pt x="320" y="3744"/>
                    <a:pt x="342" y="3721"/>
                    <a:pt x="365" y="3721"/>
                  </a:cubicBezTo>
                  <a:cubicBezTo>
                    <a:pt x="411" y="3675"/>
                    <a:pt x="457" y="3652"/>
                    <a:pt x="502" y="3607"/>
                  </a:cubicBezTo>
                  <a:cubicBezTo>
                    <a:pt x="571" y="3561"/>
                    <a:pt x="639" y="3493"/>
                    <a:pt x="685" y="3447"/>
                  </a:cubicBezTo>
                  <a:cubicBezTo>
                    <a:pt x="822" y="3333"/>
                    <a:pt x="959" y="3219"/>
                    <a:pt x="1096" y="3127"/>
                  </a:cubicBezTo>
                  <a:cubicBezTo>
                    <a:pt x="1392" y="2899"/>
                    <a:pt x="1666" y="2671"/>
                    <a:pt x="1940" y="2443"/>
                  </a:cubicBezTo>
                  <a:lnTo>
                    <a:pt x="1940" y="2443"/>
                  </a:lnTo>
                  <a:cubicBezTo>
                    <a:pt x="1940" y="2447"/>
                    <a:pt x="1940" y="2450"/>
                    <a:pt x="1938" y="2453"/>
                  </a:cubicBezTo>
                  <a:lnTo>
                    <a:pt x="1938" y="2453"/>
                  </a:lnTo>
                  <a:cubicBezTo>
                    <a:pt x="2046" y="2386"/>
                    <a:pt x="2153" y="2300"/>
                    <a:pt x="2260" y="2214"/>
                  </a:cubicBezTo>
                  <a:cubicBezTo>
                    <a:pt x="2368" y="2128"/>
                    <a:pt x="2475" y="2042"/>
                    <a:pt x="2602" y="1956"/>
                  </a:cubicBezTo>
                  <a:lnTo>
                    <a:pt x="2602" y="1956"/>
                  </a:lnTo>
                  <a:cubicBezTo>
                    <a:pt x="2602" y="1958"/>
                    <a:pt x="2602" y="1961"/>
                    <a:pt x="2602" y="1963"/>
                  </a:cubicBezTo>
                  <a:cubicBezTo>
                    <a:pt x="2602" y="1960"/>
                    <a:pt x="2603" y="1957"/>
                    <a:pt x="2603" y="1955"/>
                  </a:cubicBezTo>
                  <a:lnTo>
                    <a:pt x="2603" y="1955"/>
                  </a:lnTo>
                  <a:cubicBezTo>
                    <a:pt x="2611" y="1950"/>
                    <a:pt x="2618" y="1945"/>
                    <a:pt x="2625" y="1941"/>
                  </a:cubicBezTo>
                  <a:cubicBezTo>
                    <a:pt x="2762" y="1826"/>
                    <a:pt x="2922" y="1712"/>
                    <a:pt x="3082" y="1598"/>
                  </a:cubicBezTo>
                  <a:cubicBezTo>
                    <a:pt x="3241" y="1484"/>
                    <a:pt x="3378" y="1370"/>
                    <a:pt x="3538" y="1256"/>
                  </a:cubicBezTo>
                  <a:cubicBezTo>
                    <a:pt x="3721" y="1142"/>
                    <a:pt x="3880" y="1028"/>
                    <a:pt x="4040" y="913"/>
                  </a:cubicBezTo>
                  <a:cubicBezTo>
                    <a:pt x="4131" y="845"/>
                    <a:pt x="4200" y="799"/>
                    <a:pt x="4291" y="754"/>
                  </a:cubicBezTo>
                  <a:cubicBezTo>
                    <a:pt x="4383" y="685"/>
                    <a:pt x="4451" y="640"/>
                    <a:pt x="4542" y="571"/>
                  </a:cubicBezTo>
                  <a:cubicBezTo>
                    <a:pt x="4679" y="480"/>
                    <a:pt x="4839" y="388"/>
                    <a:pt x="4999" y="320"/>
                  </a:cubicBezTo>
                  <a:cubicBezTo>
                    <a:pt x="5136" y="229"/>
                    <a:pt x="5273" y="160"/>
                    <a:pt x="5410" y="92"/>
                  </a:cubicBezTo>
                  <a:cubicBezTo>
                    <a:pt x="5433" y="69"/>
                    <a:pt x="5455" y="46"/>
                    <a:pt x="5433" y="23"/>
                  </a:cubicBezTo>
                  <a:cubicBezTo>
                    <a:pt x="5433" y="0"/>
                    <a:pt x="5410" y="0"/>
                    <a:pt x="538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17"/>
            <p:cNvSpPr/>
            <p:nvPr/>
          </p:nvSpPr>
          <p:spPr>
            <a:xfrm>
              <a:off x="6964725" y="973550"/>
              <a:ext cx="6875" cy="6875"/>
            </a:xfrm>
            <a:custGeom>
              <a:avLst/>
              <a:gdLst/>
              <a:ahLst/>
              <a:cxnLst/>
              <a:rect l="l" t="t" r="r" b="b"/>
              <a:pathLst>
                <a:path w="275" h="275" extrusionOk="0">
                  <a:moveTo>
                    <a:pt x="138" y="0"/>
                  </a:moveTo>
                  <a:cubicBezTo>
                    <a:pt x="69" y="0"/>
                    <a:pt x="1" y="69"/>
                    <a:pt x="1" y="137"/>
                  </a:cubicBezTo>
                  <a:cubicBezTo>
                    <a:pt x="1" y="206"/>
                    <a:pt x="69" y="274"/>
                    <a:pt x="138" y="274"/>
                  </a:cubicBezTo>
                  <a:cubicBezTo>
                    <a:pt x="206" y="274"/>
                    <a:pt x="275" y="229"/>
                    <a:pt x="275" y="137"/>
                  </a:cubicBezTo>
                  <a:cubicBezTo>
                    <a:pt x="275"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17"/>
            <p:cNvSpPr/>
            <p:nvPr/>
          </p:nvSpPr>
          <p:spPr>
            <a:xfrm>
              <a:off x="6958450" y="982675"/>
              <a:ext cx="3450" cy="2875"/>
            </a:xfrm>
            <a:custGeom>
              <a:avLst/>
              <a:gdLst/>
              <a:ahLst/>
              <a:cxnLst/>
              <a:rect l="l" t="t" r="r" b="b"/>
              <a:pathLst>
                <a:path w="138" h="115" extrusionOk="0">
                  <a:moveTo>
                    <a:pt x="69" y="1"/>
                  </a:moveTo>
                  <a:cubicBezTo>
                    <a:pt x="46" y="1"/>
                    <a:pt x="1" y="23"/>
                    <a:pt x="1" y="46"/>
                  </a:cubicBezTo>
                  <a:cubicBezTo>
                    <a:pt x="1" y="92"/>
                    <a:pt x="46" y="115"/>
                    <a:pt x="69" y="115"/>
                  </a:cubicBezTo>
                  <a:cubicBezTo>
                    <a:pt x="115" y="115"/>
                    <a:pt x="138" y="92"/>
                    <a:pt x="138" y="46"/>
                  </a:cubicBezTo>
                  <a:cubicBezTo>
                    <a:pt x="138" y="23"/>
                    <a:pt x="115"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17"/>
            <p:cNvSpPr/>
            <p:nvPr/>
          </p:nvSpPr>
          <p:spPr>
            <a:xfrm>
              <a:off x="6680550" y="1003800"/>
              <a:ext cx="200325" cy="218825"/>
            </a:xfrm>
            <a:custGeom>
              <a:avLst/>
              <a:gdLst/>
              <a:ahLst/>
              <a:cxnLst/>
              <a:rect l="l" t="t" r="r" b="b"/>
              <a:pathLst>
                <a:path w="8013" h="8753" extrusionOk="0">
                  <a:moveTo>
                    <a:pt x="868" y="7350"/>
                  </a:moveTo>
                  <a:lnTo>
                    <a:pt x="845" y="7373"/>
                  </a:lnTo>
                  <a:lnTo>
                    <a:pt x="868" y="7373"/>
                  </a:lnTo>
                  <a:cubicBezTo>
                    <a:pt x="868" y="7373"/>
                    <a:pt x="868" y="7373"/>
                    <a:pt x="868" y="7350"/>
                  </a:cubicBezTo>
                  <a:close/>
                  <a:moveTo>
                    <a:pt x="7716" y="0"/>
                  </a:moveTo>
                  <a:cubicBezTo>
                    <a:pt x="7647" y="0"/>
                    <a:pt x="7579" y="23"/>
                    <a:pt x="7533" y="69"/>
                  </a:cubicBezTo>
                  <a:cubicBezTo>
                    <a:pt x="7442" y="137"/>
                    <a:pt x="7350" y="228"/>
                    <a:pt x="7259" y="320"/>
                  </a:cubicBezTo>
                  <a:lnTo>
                    <a:pt x="7099" y="457"/>
                  </a:lnTo>
                  <a:cubicBezTo>
                    <a:pt x="7077" y="479"/>
                    <a:pt x="7031" y="502"/>
                    <a:pt x="7008" y="525"/>
                  </a:cubicBezTo>
                  <a:cubicBezTo>
                    <a:pt x="6985" y="525"/>
                    <a:pt x="6940" y="525"/>
                    <a:pt x="6894" y="548"/>
                  </a:cubicBezTo>
                  <a:cubicBezTo>
                    <a:pt x="6825" y="594"/>
                    <a:pt x="6780" y="662"/>
                    <a:pt x="6711" y="731"/>
                  </a:cubicBezTo>
                  <a:cubicBezTo>
                    <a:pt x="6666" y="776"/>
                    <a:pt x="6620" y="845"/>
                    <a:pt x="6552" y="890"/>
                  </a:cubicBezTo>
                  <a:cubicBezTo>
                    <a:pt x="6483" y="982"/>
                    <a:pt x="6415" y="1050"/>
                    <a:pt x="6346" y="1141"/>
                  </a:cubicBezTo>
                  <a:cubicBezTo>
                    <a:pt x="6209" y="1278"/>
                    <a:pt x="6072" y="1415"/>
                    <a:pt x="5958" y="1552"/>
                  </a:cubicBezTo>
                  <a:cubicBezTo>
                    <a:pt x="5798" y="1712"/>
                    <a:pt x="5661" y="1872"/>
                    <a:pt x="5524" y="2032"/>
                  </a:cubicBezTo>
                  <a:cubicBezTo>
                    <a:pt x="5456" y="2100"/>
                    <a:pt x="5387" y="2169"/>
                    <a:pt x="5319" y="2237"/>
                  </a:cubicBezTo>
                  <a:cubicBezTo>
                    <a:pt x="5159" y="2397"/>
                    <a:pt x="5022" y="2534"/>
                    <a:pt x="4885" y="2671"/>
                  </a:cubicBezTo>
                  <a:cubicBezTo>
                    <a:pt x="4726" y="2830"/>
                    <a:pt x="4566" y="2967"/>
                    <a:pt x="4429" y="3127"/>
                  </a:cubicBezTo>
                  <a:cubicBezTo>
                    <a:pt x="4360" y="3196"/>
                    <a:pt x="4292" y="3264"/>
                    <a:pt x="4223" y="3333"/>
                  </a:cubicBezTo>
                  <a:cubicBezTo>
                    <a:pt x="4132" y="3424"/>
                    <a:pt x="4064" y="3492"/>
                    <a:pt x="3972" y="3584"/>
                  </a:cubicBezTo>
                  <a:cubicBezTo>
                    <a:pt x="3904" y="3675"/>
                    <a:pt x="3813" y="3766"/>
                    <a:pt x="3721" y="3858"/>
                  </a:cubicBezTo>
                  <a:cubicBezTo>
                    <a:pt x="3630" y="3972"/>
                    <a:pt x="3539" y="4063"/>
                    <a:pt x="3447" y="4177"/>
                  </a:cubicBezTo>
                  <a:cubicBezTo>
                    <a:pt x="3379" y="4268"/>
                    <a:pt x="3288" y="4360"/>
                    <a:pt x="3219" y="4474"/>
                  </a:cubicBezTo>
                  <a:cubicBezTo>
                    <a:pt x="3173" y="4520"/>
                    <a:pt x="3128" y="4565"/>
                    <a:pt x="3082" y="4611"/>
                  </a:cubicBezTo>
                  <a:cubicBezTo>
                    <a:pt x="3082" y="4634"/>
                    <a:pt x="3059" y="4634"/>
                    <a:pt x="3059" y="4656"/>
                  </a:cubicBezTo>
                  <a:cubicBezTo>
                    <a:pt x="2991" y="4748"/>
                    <a:pt x="2900" y="4816"/>
                    <a:pt x="2831" y="4908"/>
                  </a:cubicBezTo>
                  <a:cubicBezTo>
                    <a:pt x="2740" y="4999"/>
                    <a:pt x="2648" y="5090"/>
                    <a:pt x="2580" y="5204"/>
                  </a:cubicBezTo>
                  <a:cubicBezTo>
                    <a:pt x="2489" y="5296"/>
                    <a:pt x="2420" y="5387"/>
                    <a:pt x="2329" y="5501"/>
                  </a:cubicBezTo>
                  <a:cubicBezTo>
                    <a:pt x="2283" y="5547"/>
                    <a:pt x="2260" y="5592"/>
                    <a:pt x="2215" y="5638"/>
                  </a:cubicBezTo>
                  <a:cubicBezTo>
                    <a:pt x="2192" y="5661"/>
                    <a:pt x="2169" y="5684"/>
                    <a:pt x="2169" y="5706"/>
                  </a:cubicBezTo>
                  <a:cubicBezTo>
                    <a:pt x="2146" y="5729"/>
                    <a:pt x="2146" y="5752"/>
                    <a:pt x="2123" y="5752"/>
                  </a:cubicBezTo>
                  <a:cubicBezTo>
                    <a:pt x="2101" y="5775"/>
                    <a:pt x="2101" y="5775"/>
                    <a:pt x="2101" y="5798"/>
                  </a:cubicBezTo>
                  <a:cubicBezTo>
                    <a:pt x="2078" y="5821"/>
                    <a:pt x="2078" y="5821"/>
                    <a:pt x="2078" y="5843"/>
                  </a:cubicBezTo>
                  <a:cubicBezTo>
                    <a:pt x="2055" y="5866"/>
                    <a:pt x="2055" y="5866"/>
                    <a:pt x="2032" y="5889"/>
                  </a:cubicBezTo>
                  <a:cubicBezTo>
                    <a:pt x="2009" y="5912"/>
                    <a:pt x="1987" y="5935"/>
                    <a:pt x="1964" y="5980"/>
                  </a:cubicBezTo>
                  <a:cubicBezTo>
                    <a:pt x="1918" y="6026"/>
                    <a:pt x="1872" y="6072"/>
                    <a:pt x="1827" y="6140"/>
                  </a:cubicBezTo>
                  <a:cubicBezTo>
                    <a:pt x="1713" y="6277"/>
                    <a:pt x="1598" y="6414"/>
                    <a:pt x="1462" y="6574"/>
                  </a:cubicBezTo>
                  <a:cubicBezTo>
                    <a:pt x="1370" y="6688"/>
                    <a:pt x="1256" y="6825"/>
                    <a:pt x="1165" y="6962"/>
                  </a:cubicBezTo>
                  <a:cubicBezTo>
                    <a:pt x="1074" y="7099"/>
                    <a:pt x="959" y="7236"/>
                    <a:pt x="868" y="7373"/>
                  </a:cubicBezTo>
                  <a:cubicBezTo>
                    <a:pt x="845" y="7373"/>
                    <a:pt x="845" y="7373"/>
                    <a:pt x="845" y="7396"/>
                  </a:cubicBezTo>
                  <a:cubicBezTo>
                    <a:pt x="708" y="7578"/>
                    <a:pt x="549" y="7784"/>
                    <a:pt x="412" y="7966"/>
                  </a:cubicBezTo>
                  <a:cubicBezTo>
                    <a:pt x="320" y="8080"/>
                    <a:pt x="275" y="8172"/>
                    <a:pt x="206" y="8263"/>
                  </a:cubicBezTo>
                  <a:cubicBezTo>
                    <a:pt x="138" y="8354"/>
                    <a:pt x="46" y="8445"/>
                    <a:pt x="24" y="8582"/>
                  </a:cubicBezTo>
                  <a:cubicBezTo>
                    <a:pt x="1" y="8628"/>
                    <a:pt x="24" y="8697"/>
                    <a:pt x="92" y="8742"/>
                  </a:cubicBezTo>
                  <a:cubicBezTo>
                    <a:pt x="107" y="8742"/>
                    <a:pt x="133" y="8752"/>
                    <a:pt x="155" y="8752"/>
                  </a:cubicBezTo>
                  <a:cubicBezTo>
                    <a:pt x="166" y="8752"/>
                    <a:pt x="176" y="8750"/>
                    <a:pt x="183" y="8742"/>
                  </a:cubicBezTo>
                  <a:cubicBezTo>
                    <a:pt x="229" y="8742"/>
                    <a:pt x="252" y="8719"/>
                    <a:pt x="275" y="8674"/>
                  </a:cubicBezTo>
                  <a:lnTo>
                    <a:pt x="297" y="8674"/>
                  </a:lnTo>
                  <a:cubicBezTo>
                    <a:pt x="320" y="8628"/>
                    <a:pt x="366" y="8560"/>
                    <a:pt x="389" y="8514"/>
                  </a:cubicBezTo>
                  <a:cubicBezTo>
                    <a:pt x="457" y="8423"/>
                    <a:pt x="503" y="8354"/>
                    <a:pt x="549" y="8286"/>
                  </a:cubicBezTo>
                  <a:cubicBezTo>
                    <a:pt x="640" y="8149"/>
                    <a:pt x="731" y="8012"/>
                    <a:pt x="845" y="7875"/>
                  </a:cubicBezTo>
                  <a:cubicBezTo>
                    <a:pt x="937" y="7738"/>
                    <a:pt x="1051" y="7601"/>
                    <a:pt x="1142" y="7464"/>
                  </a:cubicBezTo>
                  <a:cubicBezTo>
                    <a:pt x="1188" y="7396"/>
                    <a:pt x="1233" y="7350"/>
                    <a:pt x="1279" y="7281"/>
                  </a:cubicBezTo>
                  <a:cubicBezTo>
                    <a:pt x="1325" y="7281"/>
                    <a:pt x="1393" y="7259"/>
                    <a:pt x="1416" y="7213"/>
                  </a:cubicBezTo>
                  <a:cubicBezTo>
                    <a:pt x="1462" y="7144"/>
                    <a:pt x="1507" y="7099"/>
                    <a:pt x="1530" y="7030"/>
                  </a:cubicBezTo>
                  <a:cubicBezTo>
                    <a:pt x="1553" y="7007"/>
                    <a:pt x="1576" y="6985"/>
                    <a:pt x="1598" y="6962"/>
                  </a:cubicBezTo>
                  <a:cubicBezTo>
                    <a:pt x="1758" y="6756"/>
                    <a:pt x="1918" y="6574"/>
                    <a:pt x="2055" y="6391"/>
                  </a:cubicBezTo>
                  <a:cubicBezTo>
                    <a:pt x="2146" y="6300"/>
                    <a:pt x="2215" y="6209"/>
                    <a:pt x="2283" y="6094"/>
                  </a:cubicBezTo>
                  <a:cubicBezTo>
                    <a:pt x="2329" y="6049"/>
                    <a:pt x="2375" y="6003"/>
                    <a:pt x="2420" y="5935"/>
                  </a:cubicBezTo>
                  <a:cubicBezTo>
                    <a:pt x="2420" y="5912"/>
                    <a:pt x="2443" y="5912"/>
                    <a:pt x="2443" y="5889"/>
                  </a:cubicBezTo>
                  <a:cubicBezTo>
                    <a:pt x="2489" y="5843"/>
                    <a:pt x="2511" y="5821"/>
                    <a:pt x="2534" y="5775"/>
                  </a:cubicBezTo>
                  <a:cubicBezTo>
                    <a:pt x="2603" y="5706"/>
                    <a:pt x="2671" y="5615"/>
                    <a:pt x="2740" y="5547"/>
                  </a:cubicBezTo>
                  <a:cubicBezTo>
                    <a:pt x="2877" y="5387"/>
                    <a:pt x="3014" y="5250"/>
                    <a:pt x="3151" y="5090"/>
                  </a:cubicBezTo>
                  <a:cubicBezTo>
                    <a:pt x="3196" y="5045"/>
                    <a:pt x="3219" y="5022"/>
                    <a:pt x="3265" y="4976"/>
                  </a:cubicBezTo>
                  <a:cubicBezTo>
                    <a:pt x="3288" y="4953"/>
                    <a:pt x="3288" y="4930"/>
                    <a:pt x="3310" y="4930"/>
                  </a:cubicBezTo>
                  <a:cubicBezTo>
                    <a:pt x="3356" y="4885"/>
                    <a:pt x="3402" y="4839"/>
                    <a:pt x="3447" y="4793"/>
                  </a:cubicBezTo>
                  <a:cubicBezTo>
                    <a:pt x="3447" y="4771"/>
                    <a:pt x="3447" y="4771"/>
                    <a:pt x="3470" y="4748"/>
                  </a:cubicBezTo>
                  <a:cubicBezTo>
                    <a:pt x="3493" y="4725"/>
                    <a:pt x="3516" y="4702"/>
                    <a:pt x="3539" y="4679"/>
                  </a:cubicBezTo>
                  <a:cubicBezTo>
                    <a:pt x="3607" y="4611"/>
                    <a:pt x="3653" y="4542"/>
                    <a:pt x="3721" y="4474"/>
                  </a:cubicBezTo>
                  <a:cubicBezTo>
                    <a:pt x="3744" y="4428"/>
                    <a:pt x="3790" y="4383"/>
                    <a:pt x="3813" y="4360"/>
                  </a:cubicBezTo>
                  <a:cubicBezTo>
                    <a:pt x="3835" y="4337"/>
                    <a:pt x="3858" y="4314"/>
                    <a:pt x="3881" y="4291"/>
                  </a:cubicBezTo>
                  <a:cubicBezTo>
                    <a:pt x="3881" y="4268"/>
                    <a:pt x="3904" y="4246"/>
                    <a:pt x="3904" y="4246"/>
                  </a:cubicBezTo>
                  <a:cubicBezTo>
                    <a:pt x="3949" y="4200"/>
                    <a:pt x="3995" y="4154"/>
                    <a:pt x="4041" y="4109"/>
                  </a:cubicBezTo>
                  <a:cubicBezTo>
                    <a:pt x="4086" y="4109"/>
                    <a:pt x="4155" y="4109"/>
                    <a:pt x="4201" y="4063"/>
                  </a:cubicBezTo>
                  <a:cubicBezTo>
                    <a:pt x="4269" y="3972"/>
                    <a:pt x="4338" y="3880"/>
                    <a:pt x="4429" y="3789"/>
                  </a:cubicBezTo>
                  <a:cubicBezTo>
                    <a:pt x="4497" y="3698"/>
                    <a:pt x="4566" y="3629"/>
                    <a:pt x="4657" y="3538"/>
                  </a:cubicBezTo>
                  <a:cubicBezTo>
                    <a:pt x="4657" y="3515"/>
                    <a:pt x="4680" y="3492"/>
                    <a:pt x="4703" y="3492"/>
                  </a:cubicBezTo>
                  <a:cubicBezTo>
                    <a:pt x="4794" y="3378"/>
                    <a:pt x="4908" y="3264"/>
                    <a:pt x="4999" y="3173"/>
                  </a:cubicBezTo>
                  <a:cubicBezTo>
                    <a:pt x="5068" y="3082"/>
                    <a:pt x="5159" y="3013"/>
                    <a:pt x="5228" y="2922"/>
                  </a:cubicBezTo>
                  <a:cubicBezTo>
                    <a:pt x="5319" y="2853"/>
                    <a:pt x="5387" y="2785"/>
                    <a:pt x="5456" y="2694"/>
                  </a:cubicBezTo>
                  <a:lnTo>
                    <a:pt x="5479" y="2694"/>
                  </a:lnTo>
                  <a:cubicBezTo>
                    <a:pt x="5570" y="2648"/>
                    <a:pt x="5639" y="2579"/>
                    <a:pt x="5707" y="2511"/>
                  </a:cubicBezTo>
                  <a:cubicBezTo>
                    <a:pt x="5730" y="2488"/>
                    <a:pt x="5776" y="2442"/>
                    <a:pt x="5798" y="2420"/>
                  </a:cubicBezTo>
                  <a:lnTo>
                    <a:pt x="5890" y="2328"/>
                  </a:lnTo>
                  <a:lnTo>
                    <a:pt x="5935" y="2328"/>
                  </a:lnTo>
                  <a:cubicBezTo>
                    <a:pt x="5958" y="2328"/>
                    <a:pt x="5981" y="2305"/>
                    <a:pt x="6004" y="2305"/>
                  </a:cubicBezTo>
                  <a:cubicBezTo>
                    <a:pt x="6027" y="2283"/>
                    <a:pt x="6049" y="2283"/>
                    <a:pt x="6072" y="2260"/>
                  </a:cubicBezTo>
                  <a:cubicBezTo>
                    <a:pt x="6118" y="2237"/>
                    <a:pt x="6141" y="2214"/>
                    <a:pt x="6186" y="2169"/>
                  </a:cubicBezTo>
                  <a:cubicBezTo>
                    <a:pt x="6209" y="2146"/>
                    <a:pt x="6255" y="2100"/>
                    <a:pt x="6300" y="2077"/>
                  </a:cubicBezTo>
                  <a:cubicBezTo>
                    <a:pt x="6369" y="2032"/>
                    <a:pt x="6415" y="1986"/>
                    <a:pt x="6460" y="1917"/>
                  </a:cubicBezTo>
                  <a:cubicBezTo>
                    <a:pt x="6620" y="1803"/>
                    <a:pt x="6757" y="1666"/>
                    <a:pt x="6894" y="1529"/>
                  </a:cubicBezTo>
                  <a:cubicBezTo>
                    <a:pt x="7031" y="1415"/>
                    <a:pt x="7145" y="1301"/>
                    <a:pt x="7282" y="1187"/>
                  </a:cubicBezTo>
                  <a:cubicBezTo>
                    <a:pt x="7350" y="1119"/>
                    <a:pt x="7396" y="1073"/>
                    <a:pt x="7465" y="1004"/>
                  </a:cubicBezTo>
                  <a:cubicBezTo>
                    <a:pt x="7533" y="936"/>
                    <a:pt x="7602" y="890"/>
                    <a:pt x="7670" y="822"/>
                  </a:cubicBezTo>
                  <a:cubicBezTo>
                    <a:pt x="7716" y="799"/>
                    <a:pt x="7761" y="753"/>
                    <a:pt x="7784" y="731"/>
                  </a:cubicBezTo>
                  <a:cubicBezTo>
                    <a:pt x="7853" y="685"/>
                    <a:pt x="7898" y="616"/>
                    <a:pt x="7921" y="548"/>
                  </a:cubicBezTo>
                  <a:lnTo>
                    <a:pt x="7944" y="548"/>
                  </a:lnTo>
                  <a:cubicBezTo>
                    <a:pt x="7990" y="525"/>
                    <a:pt x="7990" y="457"/>
                    <a:pt x="7990" y="434"/>
                  </a:cubicBezTo>
                  <a:cubicBezTo>
                    <a:pt x="7990" y="411"/>
                    <a:pt x="7990" y="411"/>
                    <a:pt x="7967" y="411"/>
                  </a:cubicBezTo>
                  <a:cubicBezTo>
                    <a:pt x="7990" y="411"/>
                    <a:pt x="7990" y="411"/>
                    <a:pt x="7990" y="388"/>
                  </a:cubicBezTo>
                  <a:cubicBezTo>
                    <a:pt x="8012" y="365"/>
                    <a:pt x="8012" y="320"/>
                    <a:pt x="7990" y="274"/>
                  </a:cubicBezTo>
                  <a:cubicBezTo>
                    <a:pt x="7967" y="228"/>
                    <a:pt x="7921" y="206"/>
                    <a:pt x="7875" y="206"/>
                  </a:cubicBezTo>
                  <a:cubicBezTo>
                    <a:pt x="7875" y="160"/>
                    <a:pt x="7853" y="137"/>
                    <a:pt x="7853" y="91"/>
                  </a:cubicBezTo>
                  <a:cubicBezTo>
                    <a:pt x="7830" y="46"/>
                    <a:pt x="7784" y="0"/>
                    <a:pt x="771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17"/>
            <p:cNvSpPr/>
            <p:nvPr/>
          </p:nvSpPr>
          <p:spPr>
            <a:xfrm>
              <a:off x="6878000" y="1012350"/>
              <a:ext cx="2875" cy="2875"/>
            </a:xfrm>
            <a:custGeom>
              <a:avLst/>
              <a:gdLst/>
              <a:ahLst/>
              <a:cxnLst/>
              <a:rect l="l" t="t" r="r" b="b"/>
              <a:pathLst>
                <a:path w="115" h="115" extrusionOk="0">
                  <a:moveTo>
                    <a:pt x="69" y="1"/>
                  </a:moveTo>
                  <a:cubicBezTo>
                    <a:pt x="23" y="1"/>
                    <a:pt x="0" y="23"/>
                    <a:pt x="0" y="46"/>
                  </a:cubicBezTo>
                  <a:cubicBezTo>
                    <a:pt x="0" y="69"/>
                    <a:pt x="23" y="115"/>
                    <a:pt x="69" y="115"/>
                  </a:cubicBezTo>
                  <a:cubicBezTo>
                    <a:pt x="92" y="115"/>
                    <a:pt x="114" y="69"/>
                    <a:pt x="114" y="46"/>
                  </a:cubicBezTo>
                  <a:cubicBezTo>
                    <a:pt x="114" y="23"/>
                    <a:pt x="92"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17"/>
            <p:cNvSpPr/>
            <p:nvPr/>
          </p:nvSpPr>
          <p:spPr>
            <a:xfrm>
              <a:off x="7131350" y="834325"/>
              <a:ext cx="75925" cy="37150"/>
            </a:xfrm>
            <a:custGeom>
              <a:avLst/>
              <a:gdLst/>
              <a:ahLst/>
              <a:cxnLst/>
              <a:rect l="l" t="t" r="r" b="b"/>
              <a:pathLst>
                <a:path w="3037" h="1486" extrusionOk="0">
                  <a:moveTo>
                    <a:pt x="206" y="0"/>
                  </a:moveTo>
                  <a:cubicBezTo>
                    <a:pt x="138" y="0"/>
                    <a:pt x="92" y="23"/>
                    <a:pt x="69" y="46"/>
                  </a:cubicBezTo>
                  <a:cubicBezTo>
                    <a:pt x="46" y="69"/>
                    <a:pt x="24" y="91"/>
                    <a:pt x="1" y="114"/>
                  </a:cubicBezTo>
                  <a:cubicBezTo>
                    <a:pt x="1" y="160"/>
                    <a:pt x="1" y="205"/>
                    <a:pt x="24" y="251"/>
                  </a:cubicBezTo>
                  <a:cubicBezTo>
                    <a:pt x="24" y="297"/>
                    <a:pt x="69" y="320"/>
                    <a:pt x="92" y="365"/>
                  </a:cubicBezTo>
                  <a:cubicBezTo>
                    <a:pt x="115" y="388"/>
                    <a:pt x="138" y="411"/>
                    <a:pt x="160" y="434"/>
                  </a:cubicBezTo>
                  <a:cubicBezTo>
                    <a:pt x="206" y="502"/>
                    <a:pt x="275" y="571"/>
                    <a:pt x="320" y="639"/>
                  </a:cubicBezTo>
                  <a:cubicBezTo>
                    <a:pt x="343" y="662"/>
                    <a:pt x="343" y="685"/>
                    <a:pt x="366" y="708"/>
                  </a:cubicBezTo>
                  <a:cubicBezTo>
                    <a:pt x="389" y="753"/>
                    <a:pt x="434" y="799"/>
                    <a:pt x="480" y="822"/>
                  </a:cubicBezTo>
                  <a:cubicBezTo>
                    <a:pt x="526" y="845"/>
                    <a:pt x="571" y="845"/>
                    <a:pt x="617" y="845"/>
                  </a:cubicBezTo>
                  <a:lnTo>
                    <a:pt x="1028" y="845"/>
                  </a:lnTo>
                  <a:cubicBezTo>
                    <a:pt x="1119" y="845"/>
                    <a:pt x="1210" y="867"/>
                    <a:pt x="1302" y="867"/>
                  </a:cubicBezTo>
                  <a:cubicBezTo>
                    <a:pt x="1370" y="867"/>
                    <a:pt x="1462" y="890"/>
                    <a:pt x="1553" y="913"/>
                  </a:cubicBezTo>
                  <a:cubicBezTo>
                    <a:pt x="1644" y="936"/>
                    <a:pt x="1758" y="959"/>
                    <a:pt x="1850" y="982"/>
                  </a:cubicBezTo>
                  <a:lnTo>
                    <a:pt x="1827" y="982"/>
                  </a:lnTo>
                  <a:cubicBezTo>
                    <a:pt x="1964" y="1004"/>
                    <a:pt x="2078" y="1050"/>
                    <a:pt x="2192" y="1118"/>
                  </a:cubicBezTo>
                  <a:cubicBezTo>
                    <a:pt x="2306" y="1141"/>
                    <a:pt x="2420" y="1187"/>
                    <a:pt x="2534" y="1233"/>
                  </a:cubicBezTo>
                  <a:cubicBezTo>
                    <a:pt x="2603" y="1278"/>
                    <a:pt x="2648" y="1301"/>
                    <a:pt x="2717" y="1347"/>
                  </a:cubicBezTo>
                  <a:cubicBezTo>
                    <a:pt x="2763" y="1392"/>
                    <a:pt x="2831" y="1415"/>
                    <a:pt x="2877" y="1461"/>
                  </a:cubicBezTo>
                  <a:cubicBezTo>
                    <a:pt x="2894" y="1478"/>
                    <a:pt x="2915" y="1486"/>
                    <a:pt x="2935" y="1486"/>
                  </a:cubicBezTo>
                  <a:cubicBezTo>
                    <a:pt x="2968" y="1486"/>
                    <a:pt x="3000" y="1466"/>
                    <a:pt x="3014" y="1438"/>
                  </a:cubicBezTo>
                  <a:cubicBezTo>
                    <a:pt x="3036" y="1392"/>
                    <a:pt x="3036" y="1347"/>
                    <a:pt x="2991" y="1324"/>
                  </a:cubicBezTo>
                  <a:cubicBezTo>
                    <a:pt x="2922" y="1255"/>
                    <a:pt x="2854" y="1210"/>
                    <a:pt x="2785" y="1164"/>
                  </a:cubicBezTo>
                  <a:cubicBezTo>
                    <a:pt x="2694" y="1096"/>
                    <a:pt x="2626" y="1050"/>
                    <a:pt x="2557" y="1004"/>
                  </a:cubicBezTo>
                  <a:cubicBezTo>
                    <a:pt x="2557" y="959"/>
                    <a:pt x="2557" y="890"/>
                    <a:pt x="2511" y="845"/>
                  </a:cubicBezTo>
                  <a:cubicBezTo>
                    <a:pt x="2489" y="799"/>
                    <a:pt x="2443" y="776"/>
                    <a:pt x="2397" y="753"/>
                  </a:cubicBezTo>
                  <a:cubicBezTo>
                    <a:pt x="2352" y="730"/>
                    <a:pt x="2306" y="708"/>
                    <a:pt x="2283" y="685"/>
                  </a:cubicBezTo>
                  <a:cubicBezTo>
                    <a:pt x="2192" y="639"/>
                    <a:pt x="2123" y="616"/>
                    <a:pt x="2055" y="571"/>
                  </a:cubicBezTo>
                  <a:cubicBezTo>
                    <a:pt x="1964" y="548"/>
                    <a:pt x="1895" y="525"/>
                    <a:pt x="1804" y="502"/>
                  </a:cubicBezTo>
                  <a:cubicBezTo>
                    <a:pt x="1804" y="479"/>
                    <a:pt x="1781" y="434"/>
                    <a:pt x="1758" y="434"/>
                  </a:cubicBezTo>
                  <a:cubicBezTo>
                    <a:pt x="1735" y="434"/>
                    <a:pt x="1735" y="411"/>
                    <a:pt x="1713" y="411"/>
                  </a:cubicBezTo>
                  <a:cubicBezTo>
                    <a:pt x="1644" y="388"/>
                    <a:pt x="1576" y="365"/>
                    <a:pt x="1484" y="320"/>
                  </a:cubicBezTo>
                  <a:cubicBezTo>
                    <a:pt x="1393" y="297"/>
                    <a:pt x="1302" y="251"/>
                    <a:pt x="1210" y="228"/>
                  </a:cubicBezTo>
                  <a:cubicBezTo>
                    <a:pt x="1119" y="205"/>
                    <a:pt x="1005" y="183"/>
                    <a:pt x="914" y="160"/>
                  </a:cubicBezTo>
                  <a:cubicBezTo>
                    <a:pt x="800" y="114"/>
                    <a:pt x="708" y="91"/>
                    <a:pt x="594" y="69"/>
                  </a:cubicBezTo>
                  <a:lnTo>
                    <a:pt x="594" y="69"/>
                  </a:lnTo>
                  <a:cubicBezTo>
                    <a:pt x="594" y="69"/>
                    <a:pt x="617" y="91"/>
                    <a:pt x="617" y="91"/>
                  </a:cubicBezTo>
                  <a:cubicBezTo>
                    <a:pt x="549" y="69"/>
                    <a:pt x="457" y="46"/>
                    <a:pt x="389" y="23"/>
                  </a:cubicBezTo>
                  <a:lnTo>
                    <a:pt x="297" y="23"/>
                  </a:lnTo>
                  <a:cubicBezTo>
                    <a:pt x="275" y="23"/>
                    <a:pt x="252" y="0"/>
                    <a:pt x="22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17"/>
            <p:cNvSpPr/>
            <p:nvPr/>
          </p:nvSpPr>
          <p:spPr>
            <a:xfrm>
              <a:off x="7169025" y="868550"/>
              <a:ext cx="35975" cy="9725"/>
            </a:xfrm>
            <a:custGeom>
              <a:avLst/>
              <a:gdLst/>
              <a:ahLst/>
              <a:cxnLst/>
              <a:rect l="l" t="t" r="r" b="b"/>
              <a:pathLst>
                <a:path w="1439" h="389" extrusionOk="0">
                  <a:moveTo>
                    <a:pt x="91" y="1"/>
                  </a:moveTo>
                  <a:cubicBezTo>
                    <a:pt x="46" y="1"/>
                    <a:pt x="0" y="46"/>
                    <a:pt x="0" y="92"/>
                  </a:cubicBezTo>
                  <a:cubicBezTo>
                    <a:pt x="0" y="115"/>
                    <a:pt x="0" y="138"/>
                    <a:pt x="23" y="160"/>
                  </a:cubicBezTo>
                  <a:cubicBezTo>
                    <a:pt x="46" y="183"/>
                    <a:pt x="69" y="206"/>
                    <a:pt x="91" y="206"/>
                  </a:cubicBezTo>
                  <a:cubicBezTo>
                    <a:pt x="137" y="206"/>
                    <a:pt x="183" y="206"/>
                    <a:pt x="251" y="183"/>
                  </a:cubicBezTo>
                  <a:lnTo>
                    <a:pt x="297" y="183"/>
                  </a:lnTo>
                  <a:cubicBezTo>
                    <a:pt x="411" y="183"/>
                    <a:pt x="525" y="206"/>
                    <a:pt x="639" y="206"/>
                  </a:cubicBezTo>
                  <a:cubicBezTo>
                    <a:pt x="708" y="229"/>
                    <a:pt x="776" y="229"/>
                    <a:pt x="845" y="229"/>
                  </a:cubicBezTo>
                  <a:cubicBezTo>
                    <a:pt x="913" y="252"/>
                    <a:pt x="982" y="252"/>
                    <a:pt x="1027" y="274"/>
                  </a:cubicBezTo>
                  <a:cubicBezTo>
                    <a:pt x="1027" y="274"/>
                    <a:pt x="1027" y="274"/>
                    <a:pt x="1027" y="252"/>
                  </a:cubicBezTo>
                  <a:cubicBezTo>
                    <a:pt x="1073" y="274"/>
                    <a:pt x="1141" y="297"/>
                    <a:pt x="1210" y="320"/>
                  </a:cubicBezTo>
                  <a:cubicBezTo>
                    <a:pt x="1256" y="343"/>
                    <a:pt x="1301" y="366"/>
                    <a:pt x="1347" y="389"/>
                  </a:cubicBezTo>
                  <a:cubicBezTo>
                    <a:pt x="1370" y="389"/>
                    <a:pt x="1415" y="366"/>
                    <a:pt x="1415" y="343"/>
                  </a:cubicBezTo>
                  <a:cubicBezTo>
                    <a:pt x="1438" y="320"/>
                    <a:pt x="1415" y="297"/>
                    <a:pt x="1393" y="297"/>
                  </a:cubicBezTo>
                  <a:cubicBezTo>
                    <a:pt x="1347" y="274"/>
                    <a:pt x="1301" y="252"/>
                    <a:pt x="1256" y="229"/>
                  </a:cubicBezTo>
                  <a:cubicBezTo>
                    <a:pt x="1210" y="206"/>
                    <a:pt x="1164" y="183"/>
                    <a:pt x="1119" y="160"/>
                  </a:cubicBezTo>
                  <a:cubicBezTo>
                    <a:pt x="982" y="115"/>
                    <a:pt x="868" y="92"/>
                    <a:pt x="753" y="69"/>
                  </a:cubicBezTo>
                  <a:cubicBezTo>
                    <a:pt x="685" y="69"/>
                    <a:pt x="616" y="46"/>
                    <a:pt x="548" y="46"/>
                  </a:cubicBezTo>
                  <a:cubicBezTo>
                    <a:pt x="502" y="23"/>
                    <a:pt x="434" y="23"/>
                    <a:pt x="388" y="23"/>
                  </a:cubicBezTo>
                  <a:cubicBezTo>
                    <a:pt x="343" y="1"/>
                    <a:pt x="297" y="1"/>
                    <a:pt x="228"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17"/>
            <p:cNvSpPr/>
            <p:nvPr/>
          </p:nvSpPr>
          <p:spPr>
            <a:xfrm>
              <a:off x="6604100" y="1272550"/>
              <a:ext cx="46800" cy="68500"/>
            </a:xfrm>
            <a:custGeom>
              <a:avLst/>
              <a:gdLst/>
              <a:ahLst/>
              <a:cxnLst/>
              <a:rect l="l" t="t" r="r" b="b"/>
              <a:pathLst>
                <a:path w="1872" h="2740" extrusionOk="0">
                  <a:moveTo>
                    <a:pt x="1689" y="1"/>
                  </a:moveTo>
                  <a:cubicBezTo>
                    <a:pt x="1666" y="1"/>
                    <a:pt x="1644" y="24"/>
                    <a:pt x="1621" y="24"/>
                  </a:cubicBezTo>
                  <a:cubicBezTo>
                    <a:pt x="1598" y="46"/>
                    <a:pt x="1575" y="46"/>
                    <a:pt x="1552" y="92"/>
                  </a:cubicBezTo>
                  <a:cubicBezTo>
                    <a:pt x="1552" y="92"/>
                    <a:pt x="1529" y="115"/>
                    <a:pt x="1529" y="138"/>
                  </a:cubicBezTo>
                  <a:cubicBezTo>
                    <a:pt x="1507" y="161"/>
                    <a:pt x="1507" y="183"/>
                    <a:pt x="1484" y="206"/>
                  </a:cubicBezTo>
                  <a:cubicBezTo>
                    <a:pt x="1438" y="320"/>
                    <a:pt x="1347" y="435"/>
                    <a:pt x="1278" y="526"/>
                  </a:cubicBezTo>
                  <a:cubicBezTo>
                    <a:pt x="1233" y="617"/>
                    <a:pt x="1187" y="686"/>
                    <a:pt x="1164" y="754"/>
                  </a:cubicBezTo>
                  <a:cubicBezTo>
                    <a:pt x="1096" y="845"/>
                    <a:pt x="1050" y="914"/>
                    <a:pt x="1004" y="1005"/>
                  </a:cubicBezTo>
                  <a:cubicBezTo>
                    <a:pt x="936" y="1074"/>
                    <a:pt x="890" y="1142"/>
                    <a:pt x="845" y="1211"/>
                  </a:cubicBezTo>
                  <a:cubicBezTo>
                    <a:pt x="799" y="1302"/>
                    <a:pt x="753" y="1393"/>
                    <a:pt x="685" y="1484"/>
                  </a:cubicBezTo>
                  <a:cubicBezTo>
                    <a:pt x="662" y="1530"/>
                    <a:pt x="639" y="1576"/>
                    <a:pt x="594" y="1621"/>
                  </a:cubicBezTo>
                  <a:cubicBezTo>
                    <a:pt x="548" y="1690"/>
                    <a:pt x="502" y="1758"/>
                    <a:pt x="457" y="1827"/>
                  </a:cubicBezTo>
                  <a:cubicBezTo>
                    <a:pt x="365" y="1941"/>
                    <a:pt x="297" y="2078"/>
                    <a:pt x="228" y="2192"/>
                  </a:cubicBezTo>
                  <a:cubicBezTo>
                    <a:pt x="160" y="2283"/>
                    <a:pt x="114" y="2375"/>
                    <a:pt x="69" y="2466"/>
                  </a:cubicBezTo>
                  <a:cubicBezTo>
                    <a:pt x="69" y="2466"/>
                    <a:pt x="46" y="2489"/>
                    <a:pt x="46" y="2489"/>
                  </a:cubicBezTo>
                  <a:cubicBezTo>
                    <a:pt x="23" y="2534"/>
                    <a:pt x="0" y="2580"/>
                    <a:pt x="23" y="2626"/>
                  </a:cubicBezTo>
                  <a:cubicBezTo>
                    <a:pt x="23" y="2649"/>
                    <a:pt x="46" y="2694"/>
                    <a:pt x="91" y="2717"/>
                  </a:cubicBezTo>
                  <a:cubicBezTo>
                    <a:pt x="114" y="2740"/>
                    <a:pt x="160" y="2740"/>
                    <a:pt x="183" y="2740"/>
                  </a:cubicBezTo>
                  <a:cubicBezTo>
                    <a:pt x="251" y="2717"/>
                    <a:pt x="320" y="2649"/>
                    <a:pt x="343" y="2603"/>
                  </a:cubicBezTo>
                  <a:cubicBezTo>
                    <a:pt x="388" y="2557"/>
                    <a:pt x="434" y="2512"/>
                    <a:pt x="457" y="2443"/>
                  </a:cubicBezTo>
                  <a:cubicBezTo>
                    <a:pt x="548" y="2329"/>
                    <a:pt x="616" y="2192"/>
                    <a:pt x="708" y="2055"/>
                  </a:cubicBezTo>
                  <a:cubicBezTo>
                    <a:pt x="799" y="1918"/>
                    <a:pt x="890" y="1758"/>
                    <a:pt x="982" y="1621"/>
                  </a:cubicBezTo>
                  <a:cubicBezTo>
                    <a:pt x="1027" y="1553"/>
                    <a:pt x="1073" y="1484"/>
                    <a:pt x="1119" y="1416"/>
                  </a:cubicBezTo>
                  <a:cubicBezTo>
                    <a:pt x="1187" y="1325"/>
                    <a:pt x="1233" y="1256"/>
                    <a:pt x="1278" y="1188"/>
                  </a:cubicBezTo>
                  <a:cubicBezTo>
                    <a:pt x="1324" y="1096"/>
                    <a:pt x="1392" y="1005"/>
                    <a:pt x="1438" y="937"/>
                  </a:cubicBezTo>
                  <a:cubicBezTo>
                    <a:pt x="1484" y="845"/>
                    <a:pt x="1529" y="777"/>
                    <a:pt x="1598" y="686"/>
                  </a:cubicBezTo>
                  <a:cubicBezTo>
                    <a:pt x="1644" y="617"/>
                    <a:pt x="1666" y="549"/>
                    <a:pt x="1712" y="457"/>
                  </a:cubicBezTo>
                  <a:cubicBezTo>
                    <a:pt x="1758" y="389"/>
                    <a:pt x="1803" y="320"/>
                    <a:pt x="1849" y="229"/>
                  </a:cubicBezTo>
                  <a:cubicBezTo>
                    <a:pt x="1872" y="206"/>
                    <a:pt x="1872" y="161"/>
                    <a:pt x="1826" y="138"/>
                  </a:cubicBezTo>
                  <a:lnTo>
                    <a:pt x="1803" y="138"/>
                  </a:lnTo>
                  <a:cubicBezTo>
                    <a:pt x="1803" y="92"/>
                    <a:pt x="1803" y="46"/>
                    <a:pt x="1758" y="24"/>
                  </a:cubicBezTo>
                  <a:cubicBezTo>
                    <a:pt x="1735" y="24"/>
                    <a:pt x="1712" y="1"/>
                    <a:pt x="168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17"/>
            <p:cNvSpPr/>
            <p:nvPr/>
          </p:nvSpPr>
          <p:spPr>
            <a:xfrm>
              <a:off x="6617775" y="1291950"/>
              <a:ext cx="31425" cy="44575"/>
            </a:xfrm>
            <a:custGeom>
              <a:avLst/>
              <a:gdLst/>
              <a:ahLst/>
              <a:cxnLst/>
              <a:rect l="l" t="t" r="r" b="b"/>
              <a:pathLst>
                <a:path w="1257" h="1783" extrusionOk="0">
                  <a:moveTo>
                    <a:pt x="1211" y="1"/>
                  </a:moveTo>
                  <a:cubicBezTo>
                    <a:pt x="1188" y="1"/>
                    <a:pt x="1165" y="1"/>
                    <a:pt x="1165" y="24"/>
                  </a:cubicBezTo>
                  <a:cubicBezTo>
                    <a:pt x="1074" y="161"/>
                    <a:pt x="982" y="298"/>
                    <a:pt x="891" y="435"/>
                  </a:cubicBezTo>
                  <a:cubicBezTo>
                    <a:pt x="845" y="503"/>
                    <a:pt x="800" y="549"/>
                    <a:pt x="754" y="617"/>
                  </a:cubicBezTo>
                  <a:cubicBezTo>
                    <a:pt x="686" y="686"/>
                    <a:pt x="640" y="754"/>
                    <a:pt x="594" y="823"/>
                  </a:cubicBezTo>
                  <a:cubicBezTo>
                    <a:pt x="480" y="937"/>
                    <a:pt x="389" y="1074"/>
                    <a:pt x="298" y="1188"/>
                  </a:cubicBezTo>
                  <a:cubicBezTo>
                    <a:pt x="252" y="1256"/>
                    <a:pt x="206" y="1325"/>
                    <a:pt x="161" y="1370"/>
                  </a:cubicBezTo>
                  <a:cubicBezTo>
                    <a:pt x="115" y="1439"/>
                    <a:pt x="47" y="1507"/>
                    <a:pt x="24" y="1599"/>
                  </a:cubicBezTo>
                  <a:cubicBezTo>
                    <a:pt x="1" y="1644"/>
                    <a:pt x="24" y="1713"/>
                    <a:pt x="69" y="1758"/>
                  </a:cubicBezTo>
                  <a:cubicBezTo>
                    <a:pt x="94" y="1775"/>
                    <a:pt x="121" y="1782"/>
                    <a:pt x="147" y="1782"/>
                  </a:cubicBezTo>
                  <a:cubicBezTo>
                    <a:pt x="194" y="1782"/>
                    <a:pt x="237" y="1757"/>
                    <a:pt x="252" y="1713"/>
                  </a:cubicBezTo>
                  <a:cubicBezTo>
                    <a:pt x="298" y="1667"/>
                    <a:pt x="343" y="1599"/>
                    <a:pt x="366" y="1530"/>
                  </a:cubicBezTo>
                  <a:cubicBezTo>
                    <a:pt x="412" y="1462"/>
                    <a:pt x="457" y="1393"/>
                    <a:pt x="503" y="1325"/>
                  </a:cubicBezTo>
                  <a:cubicBezTo>
                    <a:pt x="526" y="1279"/>
                    <a:pt x="572" y="1211"/>
                    <a:pt x="617" y="1142"/>
                  </a:cubicBezTo>
                  <a:cubicBezTo>
                    <a:pt x="617" y="1119"/>
                    <a:pt x="640" y="1074"/>
                    <a:pt x="663" y="1051"/>
                  </a:cubicBezTo>
                  <a:cubicBezTo>
                    <a:pt x="686" y="1005"/>
                    <a:pt x="709" y="960"/>
                    <a:pt x="731" y="937"/>
                  </a:cubicBezTo>
                  <a:cubicBezTo>
                    <a:pt x="777" y="845"/>
                    <a:pt x="823" y="777"/>
                    <a:pt x="868" y="708"/>
                  </a:cubicBezTo>
                  <a:cubicBezTo>
                    <a:pt x="914" y="640"/>
                    <a:pt x="937" y="572"/>
                    <a:pt x="982" y="503"/>
                  </a:cubicBezTo>
                  <a:cubicBezTo>
                    <a:pt x="1074" y="366"/>
                    <a:pt x="1142" y="229"/>
                    <a:pt x="1256" y="69"/>
                  </a:cubicBezTo>
                  <a:cubicBezTo>
                    <a:pt x="1256" y="47"/>
                    <a:pt x="1256" y="24"/>
                    <a:pt x="1233"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17"/>
            <p:cNvSpPr/>
            <p:nvPr/>
          </p:nvSpPr>
          <p:spPr>
            <a:xfrm>
              <a:off x="6974425" y="1026625"/>
              <a:ext cx="203175" cy="192325"/>
            </a:xfrm>
            <a:custGeom>
              <a:avLst/>
              <a:gdLst/>
              <a:ahLst/>
              <a:cxnLst/>
              <a:rect l="l" t="t" r="r" b="b"/>
              <a:pathLst>
                <a:path w="8127" h="7693" extrusionOk="0">
                  <a:moveTo>
                    <a:pt x="8035" y="0"/>
                  </a:moveTo>
                  <a:cubicBezTo>
                    <a:pt x="7990" y="0"/>
                    <a:pt x="7967" y="23"/>
                    <a:pt x="7967" y="69"/>
                  </a:cubicBezTo>
                  <a:cubicBezTo>
                    <a:pt x="7921" y="137"/>
                    <a:pt x="7921" y="206"/>
                    <a:pt x="7875" y="274"/>
                  </a:cubicBezTo>
                  <a:cubicBezTo>
                    <a:pt x="7853" y="365"/>
                    <a:pt x="7807" y="457"/>
                    <a:pt x="7739" y="548"/>
                  </a:cubicBezTo>
                  <a:cubicBezTo>
                    <a:pt x="7716" y="594"/>
                    <a:pt x="7693" y="639"/>
                    <a:pt x="7647" y="685"/>
                  </a:cubicBezTo>
                  <a:cubicBezTo>
                    <a:pt x="7624" y="708"/>
                    <a:pt x="7602" y="753"/>
                    <a:pt x="7579" y="799"/>
                  </a:cubicBezTo>
                  <a:cubicBezTo>
                    <a:pt x="7510" y="890"/>
                    <a:pt x="7442" y="959"/>
                    <a:pt x="7396" y="1027"/>
                  </a:cubicBezTo>
                  <a:cubicBezTo>
                    <a:pt x="7350" y="1073"/>
                    <a:pt x="7328" y="1119"/>
                    <a:pt x="7282" y="1164"/>
                  </a:cubicBezTo>
                  <a:cubicBezTo>
                    <a:pt x="7259" y="1210"/>
                    <a:pt x="7236" y="1233"/>
                    <a:pt x="7214" y="1278"/>
                  </a:cubicBezTo>
                  <a:cubicBezTo>
                    <a:pt x="7099" y="1438"/>
                    <a:pt x="6985" y="1598"/>
                    <a:pt x="6871" y="1758"/>
                  </a:cubicBezTo>
                  <a:cubicBezTo>
                    <a:pt x="6666" y="2032"/>
                    <a:pt x="6460" y="2283"/>
                    <a:pt x="6255" y="2579"/>
                  </a:cubicBezTo>
                  <a:lnTo>
                    <a:pt x="6278" y="2534"/>
                  </a:lnTo>
                  <a:lnTo>
                    <a:pt x="6278" y="2534"/>
                  </a:lnTo>
                  <a:cubicBezTo>
                    <a:pt x="6186" y="2671"/>
                    <a:pt x="6072" y="2808"/>
                    <a:pt x="5958" y="2945"/>
                  </a:cubicBezTo>
                  <a:cubicBezTo>
                    <a:pt x="5844" y="3082"/>
                    <a:pt x="5730" y="3219"/>
                    <a:pt x="5616" y="3355"/>
                  </a:cubicBezTo>
                  <a:cubicBezTo>
                    <a:pt x="5365" y="3629"/>
                    <a:pt x="5136" y="3880"/>
                    <a:pt x="4885" y="4132"/>
                  </a:cubicBezTo>
                  <a:cubicBezTo>
                    <a:pt x="4840" y="4200"/>
                    <a:pt x="4771" y="4246"/>
                    <a:pt x="4726" y="4314"/>
                  </a:cubicBezTo>
                  <a:cubicBezTo>
                    <a:pt x="4680" y="4360"/>
                    <a:pt x="4634" y="4405"/>
                    <a:pt x="4589" y="4451"/>
                  </a:cubicBezTo>
                  <a:cubicBezTo>
                    <a:pt x="4543" y="4497"/>
                    <a:pt x="4475" y="4542"/>
                    <a:pt x="4429" y="4588"/>
                  </a:cubicBezTo>
                  <a:cubicBezTo>
                    <a:pt x="4383" y="4634"/>
                    <a:pt x="4338" y="4679"/>
                    <a:pt x="4292" y="4748"/>
                  </a:cubicBezTo>
                  <a:cubicBezTo>
                    <a:pt x="4201" y="4816"/>
                    <a:pt x="4109" y="4908"/>
                    <a:pt x="4018" y="4976"/>
                  </a:cubicBezTo>
                  <a:cubicBezTo>
                    <a:pt x="4018" y="4953"/>
                    <a:pt x="3995" y="4930"/>
                    <a:pt x="3972" y="4908"/>
                  </a:cubicBezTo>
                  <a:cubicBezTo>
                    <a:pt x="3950" y="4885"/>
                    <a:pt x="3910" y="4873"/>
                    <a:pt x="3870" y="4873"/>
                  </a:cubicBezTo>
                  <a:cubicBezTo>
                    <a:pt x="3830" y="4873"/>
                    <a:pt x="3790" y="4885"/>
                    <a:pt x="3767" y="4908"/>
                  </a:cubicBezTo>
                  <a:cubicBezTo>
                    <a:pt x="3698" y="4976"/>
                    <a:pt x="3653" y="5045"/>
                    <a:pt x="3607" y="5090"/>
                  </a:cubicBezTo>
                  <a:cubicBezTo>
                    <a:pt x="3561" y="5159"/>
                    <a:pt x="3493" y="5204"/>
                    <a:pt x="3425" y="5250"/>
                  </a:cubicBezTo>
                  <a:cubicBezTo>
                    <a:pt x="3379" y="5296"/>
                    <a:pt x="3333" y="5318"/>
                    <a:pt x="3288" y="5341"/>
                  </a:cubicBezTo>
                  <a:cubicBezTo>
                    <a:pt x="3242" y="5387"/>
                    <a:pt x="3196" y="5410"/>
                    <a:pt x="3128" y="5433"/>
                  </a:cubicBezTo>
                  <a:cubicBezTo>
                    <a:pt x="3037" y="5501"/>
                    <a:pt x="2945" y="5547"/>
                    <a:pt x="2854" y="5592"/>
                  </a:cubicBezTo>
                  <a:cubicBezTo>
                    <a:pt x="2740" y="5638"/>
                    <a:pt x="2626" y="5661"/>
                    <a:pt x="2489" y="5684"/>
                  </a:cubicBezTo>
                  <a:lnTo>
                    <a:pt x="2466" y="5684"/>
                  </a:lnTo>
                  <a:cubicBezTo>
                    <a:pt x="2420" y="5661"/>
                    <a:pt x="2397" y="5661"/>
                    <a:pt x="2352" y="5661"/>
                  </a:cubicBezTo>
                  <a:cubicBezTo>
                    <a:pt x="2329" y="5661"/>
                    <a:pt x="2306" y="5661"/>
                    <a:pt x="2283" y="5638"/>
                  </a:cubicBezTo>
                  <a:cubicBezTo>
                    <a:pt x="2283" y="5638"/>
                    <a:pt x="2260" y="5638"/>
                    <a:pt x="2260" y="5615"/>
                  </a:cubicBezTo>
                  <a:cubicBezTo>
                    <a:pt x="2215" y="5592"/>
                    <a:pt x="2169" y="5570"/>
                    <a:pt x="2124" y="5547"/>
                  </a:cubicBezTo>
                  <a:cubicBezTo>
                    <a:pt x="2101" y="5524"/>
                    <a:pt x="2078" y="5501"/>
                    <a:pt x="2055" y="5478"/>
                  </a:cubicBezTo>
                  <a:cubicBezTo>
                    <a:pt x="2032" y="5433"/>
                    <a:pt x="1987" y="5387"/>
                    <a:pt x="1964" y="5364"/>
                  </a:cubicBezTo>
                  <a:cubicBezTo>
                    <a:pt x="1920" y="5320"/>
                    <a:pt x="1866" y="5295"/>
                    <a:pt x="1809" y="5295"/>
                  </a:cubicBezTo>
                  <a:cubicBezTo>
                    <a:pt x="1777" y="5295"/>
                    <a:pt x="1745" y="5302"/>
                    <a:pt x="1713" y="5318"/>
                  </a:cubicBezTo>
                  <a:cubicBezTo>
                    <a:pt x="1690" y="5341"/>
                    <a:pt x="1667" y="5364"/>
                    <a:pt x="1644" y="5387"/>
                  </a:cubicBezTo>
                  <a:lnTo>
                    <a:pt x="1667" y="5387"/>
                  </a:lnTo>
                  <a:cubicBezTo>
                    <a:pt x="1599" y="5455"/>
                    <a:pt x="1530" y="5547"/>
                    <a:pt x="1439" y="5615"/>
                  </a:cubicBezTo>
                  <a:cubicBezTo>
                    <a:pt x="1347" y="5684"/>
                    <a:pt x="1279" y="5729"/>
                    <a:pt x="1188" y="5798"/>
                  </a:cubicBezTo>
                  <a:cubicBezTo>
                    <a:pt x="1096" y="5866"/>
                    <a:pt x="1005" y="5935"/>
                    <a:pt x="937" y="6003"/>
                  </a:cubicBezTo>
                  <a:lnTo>
                    <a:pt x="891" y="6003"/>
                  </a:lnTo>
                  <a:cubicBezTo>
                    <a:pt x="868" y="6003"/>
                    <a:pt x="845" y="6003"/>
                    <a:pt x="822" y="6026"/>
                  </a:cubicBezTo>
                  <a:cubicBezTo>
                    <a:pt x="731" y="6072"/>
                    <a:pt x="663" y="6140"/>
                    <a:pt x="594" y="6209"/>
                  </a:cubicBezTo>
                  <a:cubicBezTo>
                    <a:pt x="526" y="6254"/>
                    <a:pt x="457" y="6323"/>
                    <a:pt x="412" y="6368"/>
                  </a:cubicBezTo>
                  <a:cubicBezTo>
                    <a:pt x="343" y="6460"/>
                    <a:pt x="297" y="6528"/>
                    <a:pt x="229" y="6597"/>
                  </a:cubicBezTo>
                  <a:cubicBezTo>
                    <a:pt x="206" y="6688"/>
                    <a:pt x="161" y="6756"/>
                    <a:pt x="138" y="6825"/>
                  </a:cubicBezTo>
                  <a:cubicBezTo>
                    <a:pt x="92" y="6916"/>
                    <a:pt x="69" y="6985"/>
                    <a:pt x="46" y="7076"/>
                  </a:cubicBezTo>
                  <a:cubicBezTo>
                    <a:pt x="24" y="7167"/>
                    <a:pt x="24" y="7259"/>
                    <a:pt x="24" y="7350"/>
                  </a:cubicBezTo>
                  <a:cubicBezTo>
                    <a:pt x="1" y="7373"/>
                    <a:pt x="1" y="7418"/>
                    <a:pt x="1" y="7464"/>
                  </a:cubicBezTo>
                  <a:cubicBezTo>
                    <a:pt x="1" y="7510"/>
                    <a:pt x="1" y="7578"/>
                    <a:pt x="24" y="7624"/>
                  </a:cubicBezTo>
                  <a:cubicBezTo>
                    <a:pt x="46" y="7669"/>
                    <a:pt x="92" y="7692"/>
                    <a:pt x="161" y="7692"/>
                  </a:cubicBezTo>
                  <a:cubicBezTo>
                    <a:pt x="206" y="7692"/>
                    <a:pt x="252" y="7647"/>
                    <a:pt x="297" y="7601"/>
                  </a:cubicBezTo>
                  <a:cubicBezTo>
                    <a:pt x="297" y="7578"/>
                    <a:pt x="320" y="7532"/>
                    <a:pt x="343" y="7510"/>
                  </a:cubicBezTo>
                  <a:cubicBezTo>
                    <a:pt x="366" y="7441"/>
                    <a:pt x="389" y="7396"/>
                    <a:pt x="412" y="7327"/>
                  </a:cubicBezTo>
                  <a:cubicBezTo>
                    <a:pt x="457" y="7259"/>
                    <a:pt x="503" y="7190"/>
                    <a:pt x="549" y="7122"/>
                  </a:cubicBezTo>
                  <a:cubicBezTo>
                    <a:pt x="617" y="7030"/>
                    <a:pt x="686" y="6939"/>
                    <a:pt x="754" y="6848"/>
                  </a:cubicBezTo>
                  <a:cubicBezTo>
                    <a:pt x="845" y="6756"/>
                    <a:pt x="937" y="6665"/>
                    <a:pt x="1051" y="6574"/>
                  </a:cubicBezTo>
                  <a:cubicBezTo>
                    <a:pt x="1142" y="6505"/>
                    <a:pt x="1233" y="6437"/>
                    <a:pt x="1325" y="6391"/>
                  </a:cubicBezTo>
                  <a:cubicBezTo>
                    <a:pt x="1416" y="6323"/>
                    <a:pt x="1507" y="6254"/>
                    <a:pt x="1621" y="6209"/>
                  </a:cubicBezTo>
                  <a:cubicBezTo>
                    <a:pt x="1690" y="6186"/>
                    <a:pt x="1758" y="6163"/>
                    <a:pt x="1827" y="6140"/>
                  </a:cubicBezTo>
                  <a:lnTo>
                    <a:pt x="1872" y="6140"/>
                  </a:lnTo>
                  <a:cubicBezTo>
                    <a:pt x="1895" y="6140"/>
                    <a:pt x="1895" y="6163"/>
                    <a:pt x="1918" y="6163"/>
                  </a:cubicBezTo>
                  <a:cubicBezTo>
                    <a:pt x="1964" y="6186"/>
                    <a:pt x="2009" y="6209"/>
                    <a:pt x="2032" y="6231"/>
                  </a:cubicBezTo>
                  <a:cubicBezTo>
                    <a:pt x="2101" y="6277"/>
                    <a:pt x="2169" y="6300"/>
                    <a:pt x="2238" y="6323"/>
                  </a:cubicBezTo>
                  <a:cubicBezTo>
                    <a:pt x="2272" y="6334"/>
                    <a:pt x="2312" y="6340"/>
                    <a:pt x="2352" y="6340"/>
                  </a:cubicBezTo>
                  <a:cubicBezTo>
                    <a:pt x="2392" y="6340"/>
                    <a:pt x="2432" y="6334"/>
                    <a:pt x="2466" y="6323"/>
                  </a:cubicBezTo>
                  <a:cubicBezTo>
                    <a:pt x="2557" y="6323"/>
                    <a:pt x="2648" y="6300"/>
                    <a:pt x="2740" y="6277"/>
                  </a:cubicBezTo>
                  <a:cubicBezTo>
                    <a:pt x="2785" y="6277"/>
                    <a:pt x="2831" y="6254"/>
                    <a:pt x="2877" y="6231"/>
                  </a:cubicBezTo>
                  <a:lnTo>
                    <a:pt x="2900" y="6231"/>
                  </a:lnTo>
                  <a:cubicBezTo>
                    <a:pt x="3037" y="6163"/>
                    <a:pt x="3128" y="6117"/>
                    <a:pt x="3242" y="6049"/>
                  </a:cubicBezTo>
                  <a:cubicBezTo>
                    <a:pt x="3333" y="6003"/>
                    <a:pt x="3402" y="5935"/>
                    <a:pt x="3470" y="5889"/>
                  </a:cubicBezTo>
                  <a:cubicBezTo>
                    <a:pt x="3561" y="5843"/>
                    <a:pt x="3630" y="5775"/>
                    <a:pt x="3721" y="5729"/>
                  </a:cubicBezTo>
                  <a:cubicBezTo>
                    <a:pt x="3744" y="5706"/>
                    <a:pt x="3767" y="5684"/>
                    <a:pt x="3813" y="5661"/>
                  </a:cubicBezTo>
                  <a:cubicBezTo>
                    <a:pt x="3881" y="5592"/>
                    <a:pt x="3950" y="5547"/>
                    <a:pt x="4018" y="5501"/>
                  </a:cubicBezTo>
                  <a:cubicBezTo>
                    <a:pt x="4086" y="5433"/>
                    <a:pt x="4155" y="5364"/>
                    <a:pt x="4201" y="5318"/>
                  </a:cubicBezTo>
                  <a:cubicBezTo>
                    <a:pt x="4338" y="5204"/>
                    <a:pt x="4452" y="5090"/>
                    <a:pt x="4566" y="4976"/>
                  </a:cubicBezTo>
                  <a:cubicBezTo>
                    <a:pt x="4794" y="4748"/>
                    <a:pt x="5022" y="4520"/>
                    <a:pt x="5251" y="4291"/>
                  </a:cubicBezTo>
                  <a:cubicBezTo>
                    <a:pt x="5502" y="4017"/>
                    <a:pt x="5753" y="3766"/>
                    <a:pt x="5981" y="3515"/>
                  </a:cubicBezTo>
                  <a:cubicBezTo>
                    <a:pt x="6049" y="3447"/>
                    <a:pt x="6095" y="3378"/>
                    <a:pt x="6164" y="3310"/>
                  </a:cubicBezTo>
                  <a:cubicBezTo>
                    <a:pt x="6209" y="3241"/>
                    <a:pt x="6255" y="3173"/>
                    <a:pt x="6323" y="3104"/>
                  </a:cubicBezTo>
                  <a:cubicBezTo>
                    <a:pt x="6437" y="2945"/>
                    <a:pt x="6552" y="2785"/>
                    <a:pt x="6643" y="2625"/>
                  </a:cubicBezTo>
                  <a:cubicBezTo>
                    <a:pt x="6757" y="2488"/>
                    <a:pt x="6848" y="2351"/>
                    <a:pt x="6940" y="2214"/>
                  </a:cubicBezTo>
                  <a:cubicBezTo>
                    <a:pt x="6985" y="2146"/>
                    <a:pt x="7031" y="2077"/>
                    <a:pt x="7077" y="2009"/>
                  </a:cubicBezTo>
                  <a:cubicBezTo>
                    <a:pt x="7122" y="1917"/>
                    <a:pt x="7191" y="1849"/>
                    <a:pt x="7236" y="1781"/>
                  </a:cubicBezTo>
                  <a:cubicBezTo>
                    <a:pt x="7328" y="1621"/>
                    <a:pt x="7396" y="1484"/>
                    <a:pt x="7487" y="1347"/>
                  </a:cubicBezTo>
                  <a:cubicBezTo>
                    <a:pt x="7579" y="1187"/>
                    <a:pt x="7693" y="1050"/>
                    <a:pt x="7784" y="890"/>
                  </a:cubicBezTo>
                  <a:cubicBezTo>
                    <a:pt x="7853" y="753"/>
                    <a:pt x="7921" y="639"/>
                    <a:pt x="7990" y="502"/>
                  </a:cubicBezTo>
                  <a:cubicBezTo>
                    <a:pt x="8012" y="434"/>
                    <a:pt x="8035" y="388"/>
                    <a:pt x="8058" y="320"/>
                  </a:cubicBezTo>
                  <a:cubicBezTo>
                    <a:pt x="8058" y="274"/>
                    <a:pt x="8081" y="251"/>
                    <a:pt x="8081" y="206"/>
                  </a:cubicBezTo>
                  <a:cubicBezTo>
                    <a:pt x="8081" y="183"/>
                    <a:pt x="8104" y="137"/>
                    <a:pt x="8127" y="91"/>
                  </a:cubicBezTo>
                  <a:cubicBezTo>
                    <a:pt x="8127" y="69"/>
                    <a:pt x="8104" y="23"/>
                    <a:pt x="805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17"/>
            <p:cNvSpPr/>
            <p:nvPr/>
          </p:nvSpPr>
          <p:spPr>
            <a:xfrm>
              <a:off x="7061750" y="1035175"/>
              <a:ext cx="109000" cy="125225"/>
            </a:xfrm>
            <a:custGeom>
              <a:avLst/>
              <a:gdLst/>
              <a:ahLst/>
              <a:cxnLst/>
              <a:rect l="l" t="t" r="r" b="b"/>
              <a:pathLst>
                <a:path w="4360" h="5009" extrusionOk="0">
                  <a:moveTo>
                    <a:pt x="4131" y="1"/>
                  </a:moveTo>
                  <a:cubicBezTo>
                    <a:pt x="4086" y="23"/>
                    <a:pt x="4063" y="46"/>
                    <a:pt x="4017" y="69"/>
                  </a:cubicBezTo>
                  <a:cubicBezTo>
                    <a:pt x="4017" y="92"/>
                    <a:pt x="3994" y="92"/>
                    <a:pt x="3994" y="115"/>
                  </a:cubicBezTo>
                  <a:lnTo>
                    <a:pt x="3903" y="206"/>
                  </a:lnTo>
                  <a:cubicBezTo>
                    <a:pt x="3835" y="274"/>
                    <a:pt x="3766" y="343"/>
                    <a:pt x="3698" y="411"/>
                  </a:cubicBezTo>
                  <a:cubicBezTo>
                    <a:pt x="3629" y="457"/>
                    <a:pt x="3584" y="526"/>
                    <a:pt x="3515" y="571"/>
                  </a:cubicBezTo>
                  <a:cubicBezTo>
                    <a:pt x="3447" y="640"/>
                    <a:pt x="3401" y="685"/>
                    <a:pt x="3333" y="754"/>
                  </a:cubicBezTo>
                  <a:cubicBezTo>
                    <a:pt x="3264" y="822"/>
                    <a:pt x="3218" y="891"/>
                    <a:pt x="3173" y="982"/>
                  </a:cubicBezTo>
                  <a:cubicBezTo>
                    <a:pt x="3150" y="1028"/>
                    <a:pt x="3104" y="1073"/>
                    <a:pt x="3081" y="1142"/>
                  </a:cubicBezTo>
                  <a:cubicBezTo>
                    <a:pt x="3059" y="1187"/>
                    <a:pt x="3013" y="1233"/>
                    <a:pt x="2990" y="1302"/>
                  </a:cubicBezTo>
                  <a:cubicBezTo>
                    <a:pt x="2967" y="1347"/>
                    <a:pt x="2922" y="1393"/>
                    <a:pt x="2899" y="1461"/>
                  </a:cubicBezTo>
                  <a:cubicBezTo>
                    <a:pt x="2853" y="1553"/>
                    <a:pt x="2808" y="1621"/>
                    <a:pt x="2762" y="1712"/>
                  </a:cubicBezTo>
                  <a:cubicBezTo>
                    <a:pt x="2716" y="1804"/>
                    <a:pt x="2671" y="1872"/>
                    <a:pt x="2625" y="1964"/>
                  </a:cubicBezTo>
                  <a:cubicBezTo>
                    <a:pt x="2556" y="2078"/>
                    <a:pt x="2488" y="2169"/>
                    <a:pt x="2420" y="2283"/>
                  </a:cubicBezTo>
                  <a:cubicBezTo>
                    <a:pt x="2351" y="2397"/>
                    <a:pt x="2283" y="2488"/>
                    <a:pt x="2214" y="2603"/>
                  </a:cubicBezTo>
                  <a:cubicBezTo>
                    <a:pt x="2123" y="2717"/>
                    <a:pt x="2009" y="2854"/>
                    <a:pt x="1917" y="2968"/>
                  </a:cubicBezTo>
                  <a:cubicBezTo>
                    <a:pt x="1872" y="3036"/>
                    <a:pt x="1803" y="3105"/>
                    <a:pt x="1735" y="3173"/>
                  </a:cubicBezTo>
                  <a:cubicBezTo>
                    <a:pt x="1712" y="3219"/>
                    <a:pt x="1666" y="3265"/>
                    <a:pt x="1621" y="3310"/>
                  </a:cubicBezTo>
                  <a:lnTo>
                    <a:pt x="1621" y="3333"/>
                  </a:lnTo>
                  <a:cubicBezTo>
                    <a:pt x="1598" y="3356"/>
                    <a:pt x="1575" y="3379"/>
                    <a:pt x="1552" y="3401"/>
                  </a:cubicBezTo>
                  <a:cubicBezTo>
                    <a:pt x="1506" y="3424"/>
                    <a:pt x="1484" y="3470"/>
                    <a:pt x="1438" y="3493"/>
                  </a:cubicBezTo>
                  <a:cubicBezTo>
                    <a:pt x="1370" y="3584"/>
                    <a:pt x="1301" y="3675"/>
                    <a:pt x="1210" y="3744"/>
                  </a:cubicBezTo>
                  <a:cubicBezTo>
                    <a:pt x="1141" y="3835"/>
                    <a:pt x="1073" y="3926"/>
                    <a:pt x="982" y="4018"/>
                  </a:cubicBezTo>
                  <a:cubicBezTo>
                    <a:pt x="959" y="4063"/>
                    <a:pt x="913" y="4109"/>
                    <a:pt x="890" y="4155"/>
                  </a:cubicBezTo>
                  <a:cubicBezTo>
                    <a:pt x="867" y="4155"/>
                    <a:pt x="845" y="4178"/>
                    <a:pt x="845" y="4200"/>
                  </a:cubicBezTo>
                  <a:cubicBezTo>
                    <a:pt x="822" y="4223"/>
                    <a:pt x="799" y="4246"/>
                    <a:pt x="776" y="4269"/>
                  </a:cubicBezTo>
                  <a:cubicBezTo>
                    <a:pt x="708" y="4337"/>
                    <a:pt x="639" y="4383"/>
                    <a:pt x="593" y="4451"/>
                  </a:cubicBezTo>
                  <a:cubicBezTo>
                    <a:pt x="457" y="4588"/>
                    <a:pt x="320" y="4703"/>
                    <a:pt x="183" y="4817"/>
                  </a:cubicBezTo>
                  <a:cubicBezTo>
                    <a:pt x="183" y="4817"/>
                    <a:pt x="160" y="4817"/>
                    <a:pt x="160" y="4839"/>
                  </a:cubicBezTo>
                  <a:lnTo>
                    <a:pt x="137" y="4839"/>
                  </a:lnTo>
                  <a:cubicBezTo>
                    <a:pt x="114" y="4862"/>
                    <a:pt x="68" y="4885"/>
                    <a:pt x="46" y="4908"/>
                  </a:cubicBezTo>
                  <a:cubicBezTo>
                    <a:pt x="23" y="4931"/>
                    <a:pt x="0" y="4954"/>
                    <a:pt x="23" y="4976"/>
                  </a:cubicBezTo>
                  <a:cubicBezTo>
                    <a:pt x="39" y="4993"/>
                    <a:pt x="55" y="5009"/>
                    <a:pt x="71" y="5009"/>
                  </a:cubicBezTo>
                  <a:cubicBezTo>
                    <a:pt x="78" y="5009"/>
                    <a:pt x="85" y="5006"/>
                    <a:pt x="91" y="4999"/>
                  </a:cubicBezTo>
                  <a:cubicBezTo>
                    <a:pt x="137" y="4976"/>
                    <a:pt x="183" y="4954"/>
                    <a:pt x="205" y="4908"/>
                  </a:cubicBezTo>
                  <a:cubicBezTo>
                    <a:pt x="251" y="4885"/>
                    <a:pt x="297" y="4862"/>
                    <a:pt x="320" y="4817"/>
                  </a:cubicBezTo>
                  <a:cubicBezTo>
                    <a:pt x="411" y="4748"/>
                    <a:pt x="502" y="4680"/>
                    <a:pt x="571" y="4611"/>
                  </a:cubicBezTo>
                  <a:cubicBezTo>
                    <a:pt x="662" y="4543"/>
                    <a:pt x="730" y="4474"/>
                    <a:pt x="822" y="4406"/>
                  </a:cubicBezTo>
                  <a:cubicBezTo>
                    <a:pt x="833" y="4417"/>
                    <a:pt x="850" y="4423"/>
                    <a:pt x="870" y="4423"/>
                  </a:cubicBezTo>
                  <a:cubicBezTo>
                    <a:pt x="890" y="4423"/>
                    <a:pt x="913" y="4417"/>
                    <a:pt x="936" y="4406"/>
                  </a:cubicBezTo>
                  <a:cubicBezTo>
                    <a:pt x="982" y="4383"/>
                    <a:pt x="1027" y="4337"/>
                    <a:pt x="1073" y="4315"/>
                  </a:cubicBezTo>
                  <a:cubicBezTo>
                    <a:pt x="1096" y="4269"/>
                    <a:pt x="1141" y="4223"/>
                    <a:pt x="1187" y="4200"/>
                  </a:cubicBezTo>
                  <a:cubicBezTo>
                    <a:pt x="1255" y="4132"/>
                    <a:pt x="1301" y="4063"/>
                    <a:pt x="1370" y="3995"/>
                  </a:cubicBezTo>
                  <a:cubicBezTo>
                    <a:pt x="1506" y="3835"/>
                    <a:pt x="1666" y="3698"/>
                    <a:pt x="1803" y="3538"/>
                  </a:cubicBezTo>
                  <a:cubicBezTo>
                    <a:pt x="1872" y="3470"/>
                    <a:pt x="1917" y="3401"/>
                    <a:pt x="1986" y="3333"/>
                  </a:cubicBezTo>
                  <a:cubicBezTo>
                    <a:pt x="2054" y="3265"/>
                    <a:pt x="2123" y="3196"/>
                    <a:pt x="2191" y="3105"/>
                  </a:cubicBezTo>
                  <a:cubicBezTo>
                    <a:pt x="2305" y="2991"/>
                    <a:pt x="2420" y="2854"/>
                    <a:pt x="2534" y="2717"/>
                  </a:cubicBezTo>
                  <a:cubicBezTo>
                    <a:pt x="2556" y="2694"/>
                    <a:pt x="2579" y="2648"/>
                    <a:pt x="2579" y="2625"/>
                  </a:cubicBezTo>
                  <a:cubicBezTo>
                    <a:pt x="2579" y="2648"/>
                    <a:pt x="2579" y="2648"/>
                    <a:pt x="2579" y="2648"/>
                  </a:cubicBezTo>
                  <a:cubicBezTo>
                    <a:pt x="2579" y="2648"/>
                    <a:pt x="2602" y="2625"/>
                    <a:pt x="2602" y="2625"/>
                  </a:cubicBezTo>
                  <a:lnTo>
                    <a:pt x="2602" y="2625"/>
                  </a:lnTo>
                  <a:cubicBezTo>
                    <a:pt x="2579" y="2625"/>
                    <a:pt x="2579" y="2648"/>
                    <a:pt x="2579" y="2648"/>
                  </a:cubicBezTo>
                  <a:lnTo>
                    <a:pt x="2579" y="2648"/>
                  </a:lnTo>
                  <a:cubicBezTo>
                    <a:pt x="2579" y="2625"/>
                    <a:pt x="2602" y="2625"/>
                    <a:pt x="2602" y="2603"/>
                  </a:cubicBezTo>
                  <a:cubicBezTo>
                    <a:pt x="2602" y="2603"/>
                    <a:pt x="2625" y="2603"/>
                    <a:pt x="2625" y="2580"/>
                  </a:cubicBezTo>
                  <a:cubicBezTo>
                    <a:pt x="2625" y="2580"/>
                    <a:pt x="2625" y="2603"/>
                    <a:pt x="2625" y="2603"/>
                  </a:cubicBezTo>
                  <a:cubicBezTo>
                    <a:pt x="2648" y="2557"/>
                    <a:pt x="2671" y="2511"/>
                    <a:pt x="2693" y="2466"/>
                  </a:cubicBezTo>
                  <a:cubicBezTo>
                    <a:pt x="2693" y="2466"/>
                    <a:pt x="2693" y="2488"/>
                    <a:pt x="2693" y="2488"/>
                  </a:cubicBezTo>
                  <a:cubicBezTo>
                    <a:pt x="2716" y="2466"/>
                    <a:pt x="2716" y="2443"/>
                    <a:pt x="2739" y="2443"/>
                  </a:cubicBezTo>
                  <a:lnTo>
                    <a:pt x="2716" y="2443"/>
                  </a:lnTo>
                  <a:cubicBezTo>
                    <a:pt x="2785" y="2374"/>
                    <a:pt x="2830" y="2283"/>
                    <a:pt x="2899" y="2215"/>
                  </a:cubicBezTo>
                  <a:cubicBezTo>
                    <a:pt x="2944" y="2146"/>
                    <a:pt x="2990" y="2078"/>
                    <a:pt x="3013" y="2032"/>
                  </a:cubicBezTo>
                  <a:cubicBezTo>
                    <a:pt x="3081" y="1941"/>
                    <a:pt x="3127" y="1872"/>
                    <a:pt x="3173" y="1781"/>
                  </a:cubicBezTo>
                  <a:cubicBezTo>
                    <a:pt x="3196" y="1781"/>
                    <a:pt x="3241" y="1758"/>
                    <a:pt x="3287" y="1735"/>
                  </a:cubicBezTo>
                  <a:cubicBezTo>
                    <a:pt x="3310" y="1690"/>
                    <a:pt x="3355" y="1644"/>
                    <a:pt x="3378" y="1621"/>
                  </a:cubicBezTo>
                  <a:cubicBezTo>
                    <a:pt x="3401" y="1575"/>
                    <a:pt x="3424" y="1530"/>
                    <a:pt x="3469" y="1507"/>
                  </a:cubicBezTo>
                  <a:cubicBezTo>
                    <a:pt x="3515" y="1416"/>
                    <a:pt x="3561" y="1347"/>
                    <a:pt x="3629" y="1256"/>
                  </a:cubicBezTo>
                  <a:cubicBezTo>
                    <a:pt x="3721" y="1119"/>
                    <a:pt x="3835" y="982"/>
                    <a:pt x="3926" y="845"/>
                  </a:cubicBezTo>
                  <a:cubicBezTo>
                    <a:pt x="3926" y="845"/>
                    <a:pt x="3949" y="822"/>
                    <a:pt x="3949" y="822"/>
                  </a:cubicBezTo>
                  <a:lnTo>
                    <a:pt x="3949" y="799"/>
                  </a:lnTo>
                  <a:cubicBezTo>
                    <a:pt x="4017" y="731"/>
                    <a:pt x="4063" y="640"/>
                    <a:pt x="4131" y="571"/>
                  </a:cubicBezTo>
                  <a:cubicBezTo>
                    <a:pt x="4154" y="526"/>
                    <a:pt x="4200" y="480"/>
                    <a:pt x="4223" y="434"/>
                  </a:cubicBezTo>
                  <a:cubicBezTo>
                    <a:pt x="4246" y="411"/>
                    <a:pt x="4246" y="389"/>
                    <a:pt x="4268" y="366"/>
                  </a:cubicBezTo>
                  <a:cubicBezTo>
                    <a:pt x="4268" y="343"/>
                    <a:pt x="4291" y="343"/>
                    <a:pt x="4291" y="320"/>
                  </a:cubicBezTo>
                  <a:cubicBezTo>
                    <a:pt x="4314" y="297"/>
                    <a:pt x="4337" y="274"/>
                    <a:pt x="4337" y="229"/>
                  </a:cubicBezTo>
                  <a:cubicBezTo>
                    <a:pt x="4360" y="206"/>
                    <a:pt x="4360" y="206"/>
                    <a:pt x="4360" y="183"/>
                  </a:cubicBezTo>
                  <a:cubicBezTo>
                    <a:pt x="4360" y="137"/>
                    <a:pt x="4337" y="115"/>
                    <a:pt x="4337" y="92"/>
                  </a:cubicBezTo>
                  <a:cubicBezTo>
                    <a:pt x="4291" y="46"/>
                    <a:pt x="4246" y="1"/>
                    <a:pt x="417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17"/>
            <p:cNvSpPr/>
            <p:nvPr/>
          </p:nvSpPr>
          <p:spPr>
            <a:xfrm>
              <a:off x="7133650" y="1034025"/>
              <a:ext cx="51950" cy="80500"/>
            </a:xfrm>
            <a:custGeom>
              <a:avLst/>
              <a:gdLst/>
              <a:ahLst/>
              <a:cxnLst/>
              <a:rect l="l" t="t" r="r" b="b"/>
              <a:pathLst>
                <a:path w="2078" h="3220" extrusionOk="0">
                  <a:moveTo>
                    <a:pt x="2031" y="1"/>
                  </a:moveTo>
                  <a:cubicBezTo>
                    <a:pt x="2009" y="1"/>
                    <a:pt x="1986" y="24"/>
                    <a:pt x="1986" y="24"/>
                  </a:cubicBezTo>
                  <a:cubicBezTo>
                    <a:pt x="1963" y="92"/>
                    <a:pt x="1940" y="161"/>
                    <a:pt x="1917" y="229"/>
                  </a:cubicBezTo>
                  <a:cubicBezTo>
                    <a:pt x="1872" y="298"/>
                    <a:pt x="1849" y="366"/>
                    <a:pt x="1803" y="435"/>
                  </a:cubicBezTo>
                  <a:cubicBezTo>
                    <a:pt x="1780" y="503"/>
                    <a:pt x="1735" y="594"/>
                    <a:pt x="1689" y="663"/>
                  </a:cubicBezTo>
                  <a:cubicBezTo>
                    <a:pt x="1666" y="731"/>
                    <a:pt x="1621" y="800"/>
                    <a:pt x="1575" y="868"/>
                  </a:cubicBezTo>
                  <a:cubicBezTo>
                    <a:pt x="1552" y="937"/>
                    <a:pt x="1506" y="1005"/>
                    <a:pt x="1461" y="1074"/>
                  </a:cubicBezTo>
                  <a:cubicBezTo>
                    <a:pt x="1415" y="1142"/>
                    <a:pt x="1370" y="1211"/>
                    <a:pt x="1324" y="1256"/>
                  </a:cubicBezTo>
                  <a:cubicBezTo>
                    <a:pt x="1233" y="1393"/>
                    <a:pt x="1164" y="1530"/>
                    <a:pt x="1073" y="1644"/>
                  </a:cubicBezTo>
                  <a:cubicBezTo>
                    <a:pt x="1050" y="1690"/>
                    <a:pt x="1027" y="1736"/>
                    <a:pt x="981" y="1781"/>
                  </a:cubicBezTo>
                  <a:cubicBezTo>
                    <a:pt x="936" y="1827"/>
                    <a:pt x="913" y="1873"/>
                    <a:pt x="867" y="1918"/>
                  </a:cubicBezTo>
                  <a:lnTo>
                    <a:pt x="890" y="1918"/>
                  </a:lnTo>
                  <a:cubicBezTo>
                    <a:pt x="845" y="1964"/>
                    <a:pt x="822" y="2010"/>
                    <a:pt x="776" y="2078"/>
                  </a:cubicBezTo>
                  <a:cubicBezTo>
                    <a:pt x="776" y="2055"/>
                    <a:pt x="776" y="2055"/>
                    <a:pt x="776" y="2055"/>
                  </a:cubicBezTo>
                  <a:cubicBezTo>
                    <a:pt x="776" y="2078"/>
                    <a:pt x="753" y="2101"/>
                    <a:pt x="730" y="2124"/>
                  </a:cubicBezTo>
                  <a:cubicBezTo>
                    <a:pt x="753" y="2101"/>
                    <a:pt x="753" y="2101"/>
                    <a:pt x="753" y="2101"/>
                  </a:cubicBezTo>
                  <a:lnTo>
                    <a:pt x="753" y="2101"/>
                  </a:lnTo>
                  <a:cubicBezTo>
                    <a:pt x="639" y="2238"/>
                    <a:pt x="548" y="2375"/>
                    <a:pt x="434" y="2489"/>
                  </a:cubicBezTo>
                  <a:cubicBezTo>
                    <a:pt x="365" y="2580"/>
                    <a:pt x="320" y="2649"/>
                    <a:pt x="251" y="2717"/>
                  </a:cubicBezTo>
                  <a:cubicBezTo>
                    <a:pt x="183" y="2786"/>
                    <a:pt x="114" y="2877"/>
                    <a:pt x="68" y="2945"/>
                  </a:cubicBezTo>
                  <a:lnTo>
                    <a:pt x="91" y="2923"/>
                  </a:lnTo>
                  <a:lnTo>
                    <a:pt x="91" y="2923"/>
                  </a:lnTo>
                  <a:cubicBezTo>
                    <a:pt x="68" y="2946"/>
                    <a:pt x="45" y="2969"/>
                    <a:pt x="23" y="3014"/>
                  </a:cubicBezTo>
                  <a:cubicBezTo>
                    <a:pt x="23" y="3037"/>
                    <a:pt x="0" y="3059"/>
                    <a:pt x="0" y="3082"/>
                  </a:cubicBezTo>
                  <a:cubicBezTo>
                    <a:pt x="0" y="3128"/>
                    <a:pt x="23" y="3151"/>
                    <a:pt x="46" y="3196"/>
                  </a:cubicBezTo>
                  <a:cubicBezTo>
                    <a:pt x="91" y="3219"/>
                    <a:pt x="114" y="3219"/>
                    <a:pt x="160" y="3219"/>
                  </a:cubicBezTo>
                  <a:cubicBezTo>
                    <a:pt x="205" y="3219"/>
                    <a:pt x="251" y="3219"/>
                    <a:pt x="274" y="3174"/>
                  </a:cubicBezTo>
                  <a:cubicBezTo>
                    <a:pt x="297" y="3128"/>
                    <a:pt x="342" y="3105"/>
                    <a:pt x="388" y="3059"/>
                  </a:cubicBezTo>
                  <a:cubicBezTo>
                    <a:pt x="411" y="3014"/>
                    <a:pt x="457" y="2991"/>
                    <a:pt x="479" y="2945"/>
                  </a:cubicBezTo>
                  <a:cubicBezTo>
                    <a:pt x="571" y="2854"/>
                    <a:pt x="616" y="2763"/>
                    <a:pt x="685" y="2694"/>
                  </a:cubicBezTo>
                  <a:cubicBezTo>
                    <a:pt x="685" y="2671"/>
                    <a:pt x="685" y="2671"/>
                    <a:pt x="708" y="2671"/>
                  </a:cubicBezTo>
                  <a:lnTo>
                    <a:pt x="685" y="2671"/>
                  </a:lnTo>
                  <a:cubicBezTo>
                    <a:pt x="685" y="2671"/>
                    <a:pt x="708" y="2671"/>
                    <a:pt x="708" y="2649"/>
                  </a:cubicBezTo>
                  <a:cubicBezTo>
                    <a:pt x="708" y="2671"/>
                    <a:pt x="708" y="2671"/>
                    <a:pt x="708" y="2671"/>
                  </a:cubicBezTo>
                  <a:cubicBezTo>
                    <a:pt x="799" y="2534"/>
                    <a:pt x="913" y="2375"/>
                    <a:pt x="1004" y="2238"/>
                  </a:cubicBezTo>
                  <a:cubicBezTo>
                    <a:pt x="1050" y="2169"/>
                    <a:pt x="1096" y="2078"/>
                    <a:pt x="1141" y="2010"/>
                  </a:cubicBezTo>
                  <a:lnTo>
                    <a:pt x="1278" y="1758"/>
                  </a:lnTo>
                  <a:cubicBezTo>
                    <a:pt x="1324" y="1667"/>
                    <a:pt x="1370" y="1576"/>
                    <a:pt x="1415" y="1507"/>
                  </a:cubicBezTo>
                  <a:cubicBezTo>
                    <a:pt x="1438" y="1462"/>
                    <a:pt x="1461" y="1416"/>
                    <a:pt x="1484" y="1370"/>
                  </a:cubicBezTo>
                  <a:cubicBezTo>
                    <a:pt x="1506" y="1325"/>
                    <a:pt x="1529" y="1279"/>
                    <a:pt x="1552" y="1256"/>
                  </a:cubicBezTo>
                  <a:cubicBezTo>
                    <a:pt x="1575" y="1211"/>
                    <a:pt x="1598" y="1165"/>
                    <a:pt x="1621" y="1119"/>
                  </a:cubicBezTo>
                  <a:cubicBezTo>
                    <a:pt x="1643" y="1096"/>
                    <a:pt x="1666" y="1051"/>
                    <a:pt x="1666" y="1005"/>
                  </a:cubicBezTo>
                  <a:cubicBezTo>
                    <a:pt x="1712" y="891"/>
                    <a:pt x="1758" y="800"/>
                    <a:pt x="1780" y="708"/>
                  </a:cubicBezTo>
                  <a:cubicBezTo>
                    <a:pt x="1826" y="663"/>
                    <a:pt x="1849" y="594"/>
                    <a:pt x="1872" y="549"/>
                  </a:cubicBezTo>
                  <a:cubicBezTo>
                    <a:pt x="1895" y="503"/>
                    <a:pt x="1917" y="435"/>
                    <a:pt x="1940" y="389"/>
                  </a:cubicBezTo>
                  <a:cubicBezTo>
                    <a:pt x="1986" y="275"/>
                    <a:pt x="2031" y="183"/>
                    <a:pt x="2077" y="69"/>
                  </a:cubicBezTo>
                  <a:cubicBezTo>
                    <a:pt x="2077" y="47"/>
                    <a:pt x="2077" y="24"/>
                    <a:pt x="2054" y="24"/>
                  </a:cubicBezTo>
                  <a:cubicBezTo>
                    <a:pt x="2054" y="1"/>
                    <a:pt x="2031" y="1"/>
                    <a:pt x="203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17"/>
            <p:cNvSpPr/>
            <p:nvPr/>
          </p:nvSpPr>
          <p:spPr>
            <a:xfrm>
              <a:off x="6876850" y="972400"/>
              <a:ext cx="45100" cy="46100"/>
            </a:xfrm>
            <a:custGeom>
              <a:avLst/>
              <a:gdLst/>
              <a:ahLst/>
              <a:cxnLst/>
              <a:rect l="l" t="t" r="r" b="b"/>
              <a:pathLst>
                <a:path w="1804" h="1844" extrusionOk="0">
                  <a:moveTo>
                    <a:pt x="1233" y="1"/>
                  </a:moveTo>
                  <a:cubicBezTo>
                    <a:pt x="1210" y="1"/>
                    <a:pt x="1165" y="1"/>
                    <a:pt x="1142" y="24"/>
                  </a:cubicBezTo>
                  <a:cubicBezTo>
                    <a:pt x="1119" y="24"/>
                    <a:pt x="1096" y="46"/>
                    <a:pt x="1051" y="46"/>
                  </a:cubicBezTo>
                  <a:cubicBezTo>
                    <a:pt x="1005" y="92"/>
                    <a:pt x="959" y="138"/>
                    <a:pt x="891" y="161"/>
                  </a:cubicBezTo>
                  <a:cubicBezTo>
                    <a:pt x="868" y="206"/>
                    <a:pt x="822" y="252"/>
                    <a:pt x="777" y="275"/>
                  </a:cubicBezTo>
                  <a:cubicBezTo>
                    <a:pt x="708" y="343"/>
                    <a:pt x="640" y="412"/>
                    <a:pt x="571" y="480"/>
                  </a:cubicBezTo>
                  <a:cubicBezTo>
                    <a:pt x="480" y="571"/>
                    <a:pt x="389" y="640"/>
                    <a:pt x="297" y="731"/>
                  </a:cubicBezTo>
                  <a:cubicBezTo>
                    <a:pt x="252" y="777"/>
                    <a:pt x="229" y="822"/>
                    <a:pt x="183" y="845"/>
                  </a:cubicBezTo>
                  <a:cubicBezTo>
                    <a:pt x="160" y="868"/>
                    <a:pt x="138" y="891"/>
                    <a:pt x="115" y="914"/>
                  </a:cubicBezTo>
                  <a:cubicBezTo>
                    <a:pt x="92" y="914"/>
                    <a:pt x="92" y="937"/>
                    <a:pt x="92" y="937"/>
                  </a:cubicBezTo>
                  <a:cubicBezTo>
                    <a:pt x="69" y="959"/>
                    <a:pt x="46" y="982"/>
                    <a:pt x="23" y="1005"/>
                  </a:cubicBezTo>
                  <a:cubicBezTo>
                    <a:pt x="1" y="1028"/>
                    <a:pt x="1" y="1074"/>
                    <a:pt x="23" y="1119"/>
                  </a:cubicBezTo>
                  <a:cubicBezTo>
                    <a:pt x="23" y="1142"/>
                    <a:pt x="46" y="1165"/>
                    <a:pt x="69" y="1188"/>
                  </a:cubicBezTo>
                  <a:cubicBezTo>
                    <a:pt x="69" y="1210"/>
                    <a:pt x="92" y="1210"/>
                    <a:pt x="92" y="1210"/>
                  </a:cubicBezTo>
                  <a:cubicBezTo>
                    <a:pt x="92" y="1233"/>
                    <a:pt x="92" y="1233"/>
                    <a:pt x="92" y="1256"/>
                  </a:cubicBezTo>
                  <a:cubicBezTo>
                    <a:pt x="115" y="1302"/>
                    <a:pt x="138" y="1325"/>
                    <a:pt x="183" y="1347"/>
                  </a:cubicBezTo>
                  <a:lnTo>
                    <a:pt x="183" y="1370"/>
                  </a:lnTo>
                  <a:cubicBezTo>
                    <a:pt x="160" y="1416"/>
                    <a:pt x="183" y="1484"/>
                    <a:pt x="229" y="1530"/>
                  </a:cubicBezTo>
                  <a:cubicBezTo>
                    <a:pt x="229" y="1553"/>
                    <a:pt x="229" y="1599"/>
                    <a:pt x="229" y="1621"/>
                  </a:cubicBezTo>
                  <a:cubicBezTo>
                    <a:pt x="229" y="1644"/>
                    <a:pt x="252" y="1644"/>
                    <a:pt x="252" y="1667"/>
                  </a:cubicBezTo>
                  <a:cubicBezTo>
                    <a:pt x="275" y="1690"/>
                    <a:pt x="297" y="1713"/>
                    <a:pt x="320" y="1735"/>
                  </a:cubicBezTo>
                  <a:cubicBezTo>
                    <a:pt x="320" y="1735"/>
                    <a:pt x="343" y="1735"/>
                    <a:pt x="343" y="1758"/>
                  </a:cubicBezTo>
                  <a:cubicBezTo>
                    <a:pt x="366" y="1781"/>
                    <a:pt x="389" y="1804"/>
                    <a:pt x="411" y="1827"/>
                  </a:cubicBezTo>
                  <a:cubicBezTo>
                    <a:pt x="423" y="1838"/>
                    <a:pt x="440" y="1844"/>
                    <a:pt x="457" y="1844"/>
                  </a:cubicBezTo>
                  <a:cubicBezTo>
                    <a:pt x="474" y="1844"/>
                    <a:pt x="491" y="1838"/>
                    <a:pt x="503" y="1827"/>
                  </a:cubicBezTo>
                  <a:cubicBezTo>
                    <a:pt x="548" y="1804"/>
                    <a:pt x="571" y="1781"/>
                    <a:pt x="594" y="1758"/>
                  </a:cubicBezTo>
                  <a:lnTo>
                    <a:pt x="685" y="1690"/>
                  </a:lnTo>
                  <a:cubicBezTo>
                    <a:pt x="754" y="1644"/>
                    <a:pt x="822" y="1576"/>
                    <a:pt x="868" y="1530"/>
                  </a:cubicBezTo>
                  <a:cubicBezTo>
                    <a:pt x="1005" y="1416"/>
                    <a:pt x="1119" y="1325"/>
                    <a:pt x="1233" y="1210"/>
                  </a:cubicBezTo>
                  <a:cubicBezTo>
                    <a:pt x="1302" y="1165"/>
                    <a:pt x="1370" y="1119"/>
                    <a:pt x="1439" y="1074"/>
                  </a:cubicBezTo>
                  <a:cubicBezTo>
                    <a:pt x="1507" y="1028"/>
                    <a:pt x="1576" y="982"/>
                    <a:pt x="1644" y="937"/>
                  </a:cubicBezTo>
                  <a:cubicBezTo>
                    <a:pt x="1667" y="914"/>
                    <a:pt x="1690" y="891"/>
                    <a:pt x="1713" y="868"/>
                  </a:cubicBezTo>
                  <a:cubicBezTo>
                    <a:pt x="1735" y="845"/>
                    <a:pt x="1758" y="822"/>
                    <a:pt x="1781" y="822"/>
                  </a:cubicBezTo>
                  <a:cubicBezTo>
                    <a:pt x="1804" y="800"/>
                    <a:pt x="1804" y="754"/>
                    <a:pt x="1804" y="731"/>
                  </a:cubicBezTo>
                  <a:cubicBezTo>
                    <a:pt x="1781" y="708"/>
                    <a:pt x="1735" y="708"/>
                    <a:pt x="1713" y="708"/>
                  </a:cubicBezTo>
                  <a:cubicBezTo>
                    <a:pt x="1713" y="686"/>
                    <a:pt x="1690" y="663"/>
                    <a:pt x="1690" y="640"/>
                  </a:cubicBezTo>
                  <a:cubicBezTo>
                    <a:pt x="1644" y="571"/>
                    <a:pt x="1598" y="503"/>
                    <a:pt x="1576" y="412"/>
                  </a:cubicBezTo>
                  <a:cubicBezTo>
                    <a:pt x="1530" y="343"/>
                    <a:pt x="1507" y="252"/>
                    <a:pt x="1461" y="183"/>
                  </a:cubicBezTo>
                  <a:cubicBezTo>
                    <a:pt x="1439" y="161"/>
                    <a:pt x="1416" y="138"/>
                    <a:pt x="1416" y="115"/>
                  </a:cubicBezTo>
                  <a:cubicBezTo>
                    <a:pt x="1393" y="115"/>
                    <a:pt x="1393" y="92"/>
                    <a:pt x="1393" y="92"/>
                  </a:cubicBezTo>
                  <a:cubicBezTo>
                    <a:pt x="1370" y="69"/>
                    <a:pt x="1370" y="69"/>
                    <a:pt x="1347" y="46"/>
                  </a:cubicBezTo>
                  <a:cubicBezTo>
                    <a:pt x="1324" y="24"/>
                    <a:pt x="1302" y="1"/>
                    <a:pt x="127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17"/>
            <p:cNvSpPr/>
            <p:nvPr/>
          </p:nvSpPr>
          <p:spPr>
            <a:xfrm>
              <a:off x="6893975" y="1003800"/>
              <a:ext cx="37675" cy="29175"/>
            </a:xfrm>
            <a:custGeom>
              <a:avLst/>
              <a:gdLst/>
              <a:ahLst/>
              <a:cxnLst/>
              <a:rect l="l" t="t" r="r" b="b"/>
              <a:pathLst>
                <a:path w="1507" h="1167" extrusionOk="0">
                  <a:moveTo>
                    <a:pt x="1393" y="0"/>
                  </a:moveTo>
                  <a:cubicBezTo>
                    <a:pt x="1393" y="0"/>
                    <a:pt x="1370" y="0"/>
                    <a:pt x="1347" y="23"/>
                  </a:cubicBezTo>
                  <a:cubicBezTo>
                    <a:pt x="1324" y="23"/>
                    <a:pt x="1301" y="23"/>
                    <a:pt x="1279" y="46"/>
                  </a:cubicBezTo>
                  <a:cubicBezTo>
                    <a:pt x="1256" y="46"/>
                    <a:pt x="1233" y="69"/>
                    <a:pt x="1210" y="69"/>
                  </a:cubicBezTo>
                  <a:cubicBezTo>
                    <a:pt x="1164" y="114"/>
                    <a:pt x="1119" y="137"/>
                    <a:pt x="1050" y="183"/>
                  </a:cubicBezTo>
                  <a:cubicBezTo>
                    <a:pt x="982" y="228"/>
                    <a:pt x="913" y="274"/>
                    <a:pt x="845" y="343"/>
                  </a:cubicBezTo>
                  <a:cubicBezTo>
                    <a:pt x="799" y="365"/>
                    <a:pt x="754" y="388"/>
                    <a:pt x="731" y="411"/>
                  </a:cubicBezTo>
                  <a:cubicBezTo>
                    <a:pt x="685" y="434"/>
                    <a:pt x="639" y="479"/>
                    <a:pt x="594" y="502"/>
                  </a:cubicBezTo>
                  <a:cubicBezTo>
                    <a:pt x="548" y="525"/>
                    <a:pt x="503" y="571"/>
                    <a:pt x="457" y="594"/>
                  </a:cubicBezTo>
                  <a:cubicBezTo>
                    <a:pt x="366" y="662"/>
                    <a:pt x="274" y="731"/>
                    <a:pt x="206" y="799"/>
                  </a:cubicBezTo>
                  <a:cubicBezTo>
                    <a:pt x="160" y="822"/>
                    <a:pt x="137" y="845"/>
                    <a:pt x="115" y="868"/>
                  </a:cubicBezTo>
                  <a:cubicBezTo>
                    <a:pt x="92" y="890"/>
                    <a:pt x="69" y="913"/>
                    <a:pt x="46" y="936"/>
                  </a:cubicBezTo>
                  <a:cubicBezTo>
                    <a:pt x="0" y="982"/>
                    <a:pt x="0" y="1050"/>
                    <a:pt x="23" y="1096"/>
                  </a:cubicBezTo>
                  <a:cubicBezTo>
                    <a:pt x="46" y="1096"/>
                    <a:pt x="46" y="1119"/>
                    <a:pt x="69" y="1119"/>
                  </a:cubicBezTo>
                  <a:cubicBezTo>
                    <a:pt x="97" y="1147"/>
                    <a:pt x="134" y="1166"/>
                    <a:pt x="169" y="1166"/>
                  </a:cubicBezTo>
                  <a:cubicBezTo>
                    <a:pt x="190" y="1166"/>
                    <a:pt x="211" y="1159"/>
                    <a:pt x="229" y="1141"/>
                  </a:cubicBezTo>
                  <a:cubicBezTo>
                    <a:pt x="297" y="1119"/>
                    <a:pt x="343" y="1073"/>
                    <a:pt x="388" y="1027"/>
                  </a:cubicBezTo>
                  <a:cubicBezTo>
                    <a:pt x="434" y="982"/>
                    <a:pt x="480" y="959"/>
                    <a:pt x="503" y="913"/>
                  </a:cubicBezTo>
                  <a:cubicBezTo>
                    <a:pt x="594" y="845"/>
                    <a:pt x="685" y="776"/>
                    <a:pt x="776" y="708"/>
                  </a:cubicBezTo>
                  <a:cubicBezTo>
                    <a:pt x="868" y="616"/>
                    <a:pt x="982" y="548"/>
                    <a:pt x="1096" y="457"/>
                  </a:cubicBezTo>
                  <a:cubicBezTo>
                    <a:pt x="1164" y="411"/>
                    <a:pt x="1210" y="365"/>
                    <a:pt x="1279" y="343"/>
                  </a:cubicBezTo>
                  <a:cubicBezTo>
                    <a:pt x="1324" y="320"/>
                    <a:pt x="1347" y="297"/>
                    <a:pt x="1370" y="274"/>
                  </a:cubicBezTo>
                  <a:cubicBezTo>
                    <a:pt x="1393" y="274"/>
                    <a:pt x="1393" y="274"/>
                    <a:pt x="1416" y="251"/>
                  </a:cubicBezTo>
                  <a:cubicBezTo>
                    <a:pt x="1416" y="251"/>
                    <a:pt x="1438" y="251"/>
                    <a:pt x="1438" y="228"/>
                  </a:cubicBezTo>
                  <a:cubicBezTo>
                    <a:pt x="1484" y="206"/>
                    <a:pt x="1507" y="137"/>
                    <a:pt x="1507" y="91"/>
                  </a:cubicBezTo>
                  <a:cubicBezTo>
                    <a:pt x="1507" y="69"/>
                    <a:pt x="1507" y="46"/>
                    <a:pt x="1484" y="23"/>
                  </a:cubicBezTo>
                  <a:cubicBezTo>
                    <a:pt x="1484" y="23"/>
                    <a:pt x="1461" y="0"/>
                    <a:pt x="14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17"/>
            <p:cNvSpPr/>
            <p:nvPr/>
          </p:nvSpPr>
          <p:spPr>
            <a:xfrm>
              <a:off x="7174150" y="818325"/>
              <a:ext cx="81050" cy="38350"/>
            </a:xfrm>
            <a:custGeom>
              <a:avLst/>
              <a:gdLst/>
              <a:ahLst/>
              <a:cxnLst/>
              <a:rect l="l" t="t" r="r" b="b"/>
              <a:pathLst>
                <a:path w="3242" h="1534" extrusionOk="0">
                  <a:moveTo>
                    <a:pt x="2032" y="1"/>
                  </a:moveTo>
                  <a:cubicBezTo>
                    <a:pt x="1941" y="1"/>
                    <a:pt x="1849" y="24"/>
                    <a:pt x="1781" y="24"/>
                  </a:cubicBezTo>
                  <a:cubicBezTo>
                    <a:pt x="1667" y="47"/>
                    <a:pt x="1553" y="47"/>
                    <a:pt x="1439" y="92"/>
                  </a:cubicBezTo>
                  <a:cubicBezTo>
                    <a:pt x="1347" y="115"/>
                    <a:pt x="1256" y="138"/>
                    <a:pt x="1142" y="161"/>
                  </a:cubicBezTo>
                  <a:cubicBezTo>
                    <a:pt x="1051" y="206"/>
                    <a:pt x="936" y="252"/>
                    <a:pt x="845" y="298"/>
                  </a:cubicBezTo>
                  <a:cubicBezTo>
                    <a:pt x="754" y="343"/>
                    <a:pt x="640" y="389"/>
                    <a:pt x="548" y="457"/>
                  </a:cubicBezTo>
                  <a:cubicBezTo>
                    <a:pt x="457" y="503"/>
                    <a:pt x="389" y="549"/>
                    <a:pt x="297" y="594"/>
                  </a:cubicBezTo>
                  <a:cubicBezTo>
                    <a:pt x="252" y="640"/>
                    <a:pt x="206" y="663"/>
                    <a:pt x="160" y="686"/>
                  </a:cubicBezTo>
                  <a:cubicBezTo>
                    <a:pt x="138" y="709"/>
                    <a:pt x="115" y="731"/>
                    <a:pt x="92" y="754"/>
                  </a:cubicBezTo>
                  <a:cubicBezTo>
                    <a:pt x="69" y="754"/>
                    <a:pt x="46" y="800"/>
                    <a:pt x="46" y="823"/>
                  </a:cubicBezTo>
                  <a:cubicBezTo>
                    <a:pt x="23" y="845"/>
                    <a:pt x="1" y="868"/>
                    <a:pt x="1" y="914"/>
                  </a:cubicBezTo>
                  <a:cubicBezTo>
                    <a:pt x="1" y="960"/>
                    <a:pt x="23" y="1005"/>
                    <a:pt x="69" y="1051"/>
                  </a:cubicBezTo>
                  <a:cubicBezTo>
                    <a:pt x="92" y="1074"/>
                    <a:pt x="138" y="1097"/>
                    <a:pt x="183" y="1097"/>
                  </a:cubicBezTo>
                  <a:cubicBezTo>
                    <a:pt x="229" y="1119"/>
                    <a:pt x="275" y="1165"/>
                    <a:pt x="320" y="1188"/>
                  </a:cubicBezTo>
                  <a:cubicBezTo>
                    <a:pt x="343" y="1188"/>
                    <a:pt x="366" y="1211"/>
                    <a:pt x="389" y="1233"/>
                  </a:cubicBezTo>
                  <a:cubicBezTo>
                    <a:pt x="366" y="1233"/>
                    <a:pt x="366" y="1211"/>
                    <a:pt x="343" y="1211"/>
                  </a:cubicBezTo>
                  <a:lnTo>
                    <a:pt x="343" y="1211"/>
                  </a:lnTo>
                  <a:cubicBezTo>
                    <a:pt x="411" y="1256"/>
                    <a:pt x="480" y="1302"/>
                    <a:pt x="548" y="1370"/>
                  </a:cubicBezTo>
                  <a:cubicBezTo>
                    <a:pt x="571" y="1416"/>
                    <a:pt x="617" y="1462"/>
                    <a:pt x="663" y="1507"/>
                  </a:cubicBezTo>
                  <a:cubicBezTo>
                    <a:pt x="691" y="1527"/>
                    <a:pt x="724" y="1534"/>
                    <a:pt x="756" y="1534"/>
                  </a:cubicBezTo>
                  <a:cubicBezTo>
                    <a:pt x="800" y="1534"/>
                    <a:pt x="842" y="1521"/>
                    <a:pt x="868" y="1507"/>
                  </a:cubicBezTo>
                  <a:cubicBezTo>
                    <a:pt x="914" y="1485"/>
                    <a:pt x="936" y="1462"/>
                    <a:pt x="959" y="1439"/>
                  </a:cubicBezTo>
                  <a:cubicBezTo>
                    <a:pt x="982" y="1416"/>
                    <a:pt x="1028" y="1393"/>
                    <a:pt x="1051" y="1370"/>
                  </a:cubicBezTo>
                  <a:lnTo>
                    <a:pt x="1142" y="1279"/>
                  </a:lnTo>
                  <a:cubicBezTo>
                    <a:pt x="1210" y="1233"/>
                    <a:pt x="1279" y="1188"/>
                    <a:pt x="1347" y="1142"/>
                  </a:cubicBezTo>
                  <a:cubicBezTo>
                    <a:pt x="1416" y="1074"/>
                    <a:pt x="1507" y="1028"/>
                    <a:pt x="1598" y="960"/>
                  </a:cubicBezTo>
                  <a:cubicBezTo>
                    <a:pt x="1758" y="868"/>
                    <a:pt x="1941" y="777"/>
                    <a:pt x="2123" y="686"/>
                  </a:cubicBezTo>
                  <a:cubicBezTo>
                    <a:pt x="2260" y="640"/>
                    <a:pt x="2397" y="594"/>
                    <a:pt x="2534" y="549"/>
                  </a:cubicBezTo>
                  <a:lnTo>
                    <a:pt x="2785" y="549"/>
                  </a:lnTo>
                  <a:cubicBezTo>
                    <a:pt x="2854" y="572"/>
                    <a:pt x="2899" y="572"/>
                    <a:pt x="2968" y="594"/>
                  </a:cubicBezTo>
                  <a:cubicBezTo>
                    <a:pt x="2991" y="617"/>
                    <a:pt x="3014" y="617"/>
                    <a:pt x="3059" y="640"/>
                  </a:cubicBezTo>
                  <a:cubicBezTo>
                    <a:pt x="3074" y="640"/>
                    <a:pt x="3090" y="650"/>
                    <a:pt x="3105" y="650"/>
                  </a:cubicBezTo>
                  <a:cubicBezTo>
                    <a:pt x="3112" y="650"/>
                    <a:pt x="3120" y="648"/>
                    <a:pt x="3128" y="640"/>
                  </a:cubicBezTo>
                  <a:cubicBezTo>
                    <a:pt x="3173" y="640"/>
                    <a:pt x="3196" y="617"/>
                    <a:pt x="3196" y="594"/>
                  </a:cubicBezTo>
                  <a:cubicBezTo>
                    <a:pt x="3242" y="526"/>
                    <a:pt x="3219" y="457"/>
                    <a:pt x="3150" y="435"/>
                  </a:cubicBezTo>
                  <a:cubicBezTo>
                    <a:pt x="3105" y="412"/>
                    <a:pt x="3059" y="389"/>
                    <a:pt x="2991" y="366"/>
                  </a:cubicBezTo>
                  <a:cubicBezTo>
                    <a:pt x="2968" y="343"/>
                    <a:pt x="2922" y="343"/>
                    <a:pt x="2877" y="343"/>
                  </a:cubicBezTo>
                  <a:cubicBezTo>
                    <a:pt x="2877" y="275"/>
                    <a:pt x="2831" y="229"/>
                    <a:pt x="2785" y="229"/>
                  </a:cubicBezTo>
                  <a:cubicBezTo>
                    <a:pt x="2717" y="206"/>
                    <a:pt x="2648" y="206"/>
                    <a:pt x="2580" y="184"/>
                  </a:cubicBezTo>
                  <a:lnTo>
                    <a:pt x="2443" y="184"/>
                  </a:lnTo>
                  <a:cubicBezTo>
                    <a:pt x="2443" y="115"/>
                    <a:pt x="2374" y="47"/>
                    <a:pt x="2306" y="24"/>
                  </a:cubicBezTo>
                  <a:cubicBezTo>
                    <a:pt x="2260" y="24"/>
                    <a:pt x="2215" y="1"/>
                    <a:pt x="21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17"/>
            <p:cNvSpPr/>
            <p:nvPr/>
          </p:nvSpPr>
          <p:spPr>
            <a:xfrm>
              <a:off x="7208950" y="824050"/>
              <a:ext cx="29700" cy="8375"/>
            </a:xfrm>
            <a:custGeom>
              <a:avLst/>
              <a:gdLst/>
              <a:ahLst/>
              <a:cxnLst/>
              <a:rect l="l" t="t" r="r" b="b"/>
              <a:pathLst>
                <a:path w="1188" h="335" extrusionOk="0">
                  <a:moveTo>
                    <a:pt x="686" y="0"/>
                  </a:moveTo>
                  <a:cubicBezTo>
                    <a:pt x="617" y="0"/>
                    <a:pt x="549" y="23"/>
                    <a:pt x="503" y="46"/>
                  </a:cubicBezTo>
                  <a:cubicBezTo>
                    <a:pt x="389" y="69"/>
                    <a:pt x="298" y="91"/>
                    <a:pt x="206" y="137"/>
                  </a:cubicBezTo>
                  <a:cubicBezTo>
                    <a:pt x="161" y="160"/>
                    <a:pt x="92" y="206"/>
                    <a:pt x="47" y="228"/>
                  </a:cubicBezTo>
                  <a:cubicBezTo>
                    <a:pt x="1" y="251"/>
                    <a:pt x="1" y="274"/>
                    <a:pt x="24" y="297"/>
                  </a:cubicBezTo>
                  <a:cubicBezTo>
                    <a:pt x="24" y="324"/>
                    <a:pt x="39" y="335"/>
                    <a:pt x="57" y="335"/>
                  </a:cubicBezTo>
                  <a:cubicBezTo>
                    <a:pt x="69" y="335"/>
                    <a:pt x="83" y="329"/>
                    <a:pt x="92" y="320"/>
                  </a:cubicBezTo>
                  <a:cubicBezTo>
                    <a:pt x="161" y="297"/>
                    <a:pt x="206" y="274"/>
                    <a:pt x="275" y="251"/>
                  </a:cubicBezTo>
                  <a:lnTo>
                    <a:pt x="252" y="251"/>
                  </a:lnTo>
                  <a:cubicBezTo>
                    <a:pt x="321" y="228"/>
                    <a:pt x="389" y="206"/>
                    <a:pt x="457" y="183"/>
                  </a:cubicBezTo>
                  <a:cubicBezTo>
                    <a:pt x="549" y="160"/>
                    <a:pt x="617" y="137"/>
                    <a:pt x="686" y="114"/>
                  </a:cubicBezTo>
                  <a:lnTo>
                    <a:pt x="914" y="114"/>
                  </a:lnTo>
                  <a:cubicBezTo>
                    <a:pt x="937" y="114"/>
                    <a:pt x="960" y="114"/>
                    <a:pt x="982" y="137"/>
                  </a:cubicBezTo>
                  <a:cubicBezTo>
                    <a:pt x="1028" y="137"/>
                    <a:pt x="1051" y="137"/>
                    <a:pt x="1074" y="160"/>
                  </a:cubicBezTo>
                  <a:lnTo>
                    <a:pt x="1142" y="160"/>
                  </a:lnTo>
                  <a:cubicBezTo>
                    <a:pt x="1142" y="160"/>
                    <a:pt x="1165" y="160"/>
                    <a:pt x="1165" y="137"/>
                  </a:cubicBezTo>
                  <a:cubicBezTo>
                    <a:pt x="1188" y="114"/>
                    <a:pt x="1188" y="114"/>
                    <a:pt x="1165" y="91"/>
                  </a:cubicBezTo>
                  <a:cubicBezTo>
                    <a:pt x="1165" y="69"/>
                    <a:pt x="1165" y="69"/>
                    <a:pt x="1142" y="46"/>
                  </a:cubicBezTo>
                  <a:cubicBezTo>
                    <a:pt x="1097" y="46"/>
                    <a:pt x="1074" y="23"/>
                    <a:pt x="1028"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17"/>
            <p:cNvSpPr/>
            <p:nvPr/>
          </p:nvSpPr>
          <p:spPr>
            <a:xfrm>
              <a:off x="7206675" y="840025"/>
              <a:ext cx="40550" cy="22650"/>
            </a:xfrm>
            <a:custGeom>
              <a:avLst/>
              <a:gdLst/>
              <a:ahLst/>
              <a:cxnLst/>
              <a:rect l="l" t="t" r="r" b="b"/>
              <a:pathLst>
                <a:path w="1622" h="906" extrusionOk="0">
                  <a:moveTo>
                    <a:pt x="1553" y="0"/>
                  </a:moveTo>
                  <a:cubicBezTo>
                    <a:pt x="1439" y="23"/>
                    <a:pt x="1302" y="69"/>
                    <a:pt x="1165" y="114"/>
                  </a:cubicBezTo>
                  <a:cubicBezTo>
                    <a:pt x="1028" y="160"/>
                    <a:pt x="891" y="206"/>
                    <a:pt x="754" y="274"/>
                  </a:cubicBezTo>
                  <a:cubicBezTo>
                    <a:pt x="617" y="343"/>
                    <a:pt x="503" y="411"/>
                    <a:pt x="366" y="480"/>
                  </a:cubicBezTo>
                  <a:cubicBezTo>
                    <a:pt x="320" y="502"/>
                    <a:pt x="252" y="548"/>
                    <a:pt x="206" y="571"/>
                  </a:cubicBezTo>
                  <a:cubicBezTo>
                    <a:pt x="160" y="594"/>
                    <a:pt x="138" y="617"/>
                    <a:pt x="115" y="639"/>
                  </a:cubicBezTo>
                  <a:cubicBezTo>
                    <a:pt x="92" y="639"/>
                    <a:pt x="69" y="662"/>
                    <a:pt x="69" y="685"/>
                  </a:cubicBezTo>
                  <a:cubicBezTo>
                    <a:pt x="46" y="685"/>
                    <a:pt x="23" y="731"/>
                    <a:pt x="1" y="754"/>
                  </a:cubicBezTo>
                  <a:cubicBezTo>
                    <a:pt x="1" y="754"/>
                    <a:pt x="1" y="776"/>
                    <a:pt x="1" y="799"/>
                  </a:cubicBezTo>
                  <a:cubicBezTo>
                    <a:pt x="1" y="822"/>
                    <a:pt x="1" y="868"/>
                    <a:pt x="23" y="890"/>
                  </a:cubicBezTo>
                  <a:cubicBezTo>
                    <a:pt x="42" y="900"/>
                    <a:pt x="65" y="905"/>
                    <a:pt x="89" y="905"/>
                  </a:cubicBezTo>
                  <a:cubicBezTo>
                    <a:pt x="122" y="905"/>
                    <a:pt x="157" y="894"/>
                    <a:pt x="183" y="868"/>
                  </a:cubicBezTo>
                  <a:cubicBezTo>
                    <a:pt x="206" y="845"/>
                    <a:pt x="252" y="822"/>
                    <a:pt x="275" y="799"/>
                  </a:cubicBezTo>
                  <a:cubicBezTo>
                    <a:pt x="297" y="776"/>
                    <a:pt x="320" y="754"/>
                    <a:pt x="343" y="731"/>
                  </a:cubicBezTo>
                  <a:cubicBezTo>
                    <a:pt x="457" y="639"/>
                    <a:pt x="594" y="571"/>
                    <a:pt x="731" y="480"/>
                  </a:cubicBezTo>
                  <a:cubicBezTo>
                    <a:pt x="800" y="434"/>
                    <a:pt x="868" y="388"/>
                    <a:pt x="936" y="343"/>
                  </a:cubicBezTo>
                  <a:cubicBezTo>
                    <a:pt x="1005" y="320"/>
                    <a:pt x="1073" y="274"/>
                    <a:pt x="1142" y="251"/>
                  </a:cubicBezTo>
                  <a:cubicBezTo>
                    <a:pt x="1188" y="229"/>
                    <a:pt x="1210" y="229"/>
                    <a:pt x="1233" y="206"/>
                  </a:cubicBezTo>
                  <a:cubicBezTo>
                    <a:pt x="1302" y="183"/>
                    <a:pt x="1347" y="160"/>
                    <a:pt x="1416" y="137"/>
                  </a:cubicBezTo>
                  <a:cubicBezTo>
                    <a:pt x="1461" y="114"/>
                    <a:pt x="1530" y="114"/>
                    <a:pt x="1576" y="92"/>
                  </a:cubicBezTo>
                  <a:cubicBezTo>
                    <a:pt x="1621" y="92"/>
                    <a:pt x="1621" y="46"/>
                    <a:pt x="1621" y="23"/>
                  </a:cubicBezTo>
                  <a:cubicBezTo>
                    <a:pt x="1621" y="0"/>
                    <a:pt x="1598" y="0"/>
                    <a:pt x="157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17"/>
            <p:cNvSpPr/>
            <p:nvPr/>
          </p:nvSpPr>
          <p:spPr>
            <a:xfrm>
              <a:off x="6840900" y="1036300"/>
              <a:ext cx="42250" cy="41725"/>
            </a:xfrm>
            <a:custGeom>
              <a:avLst/>
              <a:gdLst/>
              <a:ahLst/>
              <a:cxnLst/>
              <a:rect l="l" t="t" r="r" b="b"/>
              <a:pathLst>
                <a:path w="1690" h="1669" extrusionOk="0">
                  <a:moveTo>
                    <a:pt x="840" y="0"/>
                  </a:moveTo>
                  <a:cubicBezTo>
                    <a:pt x="827" y="0"/>
                    <a:pt x="813" y="1"/>
                    <a:pt x="800" y="1"/>
                  </a:cubicBezTo>
                  <a:cubicBezTo>
                    <a:pt x="343" y="24"/>
                    <a:pt x="1" y="412"/>
                    <a:pt x="23" y="869"/>
                  </a:cubicBezTo>
                  <a:cubicBezTo>
                    <a:pt x="46" y="1311"/>
                    <a:pt x="412" y="1668"/>
                    <a:pt x="850" y="1668"/>
                  </a:cubicBezTo>
                  <a:cubicBezTo>
                    <a:pt x="864" y="1668"/>
                    <a:pt x="877" y="1668"/>
                    <a:pt x="891" y="1667"/>
                  </a:cubicBezTo>
                  <a:cubicBezTo>
                    <a:pt x="1347" y="1645"/>
                    <a:pt x="1690" y="1257"/>
                    <a:pt x="1667" y="800"/>
                  </a:cubicBezTo>
                  <a:cubicBezTo>
                    <a:pt x="1645" y="357"/>
                    <a:pt x="1279" y="0"/>
                    <a:pt x="8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17"/>
            <p:cNvSpPr/>
            <p:nvPr/>
          </p:nvSpPr>
          <p:spPr>
            <a:xfrm>
              <a:off x="6834625" y="1100200"/>
              <a:ext cx="42825" cy="41725"/>
            </a:xfrm>
            <a:custGeom>
              <a:avLst/>
              <a:gdLst/>
              <a:ahLst/>
              <a:cxnLst/>
              <a:rect l="l" t="t" r="r" b="b"/>
              <a:pathLst>
                <a:path w="1713" h="1669" extrusionOk="0">
                  <a:moveTo>
                    <a:pt x="863" y="1"/>
                  </a:moveTo>
                  <a:cubicBezTo>
                    <a:pt x="849" y="1"/>
                    <a:pt x="836" y="1"/>
                    <a:pt x="822" y="2"/>
                  </a:cubicBezTo>
                  <a:cubicBezTo>
                    <a:pt x="366" y="24"/>
                    <a:pt x="1" y="412"/>
                    <a:pt x="23" y="869"/>
                  </a:cubicBezTo>
                  <a:cubicBezTo>
                    <a:pt x="46" y="1312"/>
                    <a:pt x="411" y="1669"/>
                    <a:pt x="850" y="1669"/>
                  </a:cubicBezTo>
                  <a:cubicBezTo>
                    <a:pt x="864" y="1669"/>
                    <a:pt x="877" y="1669"/>
                    <a:pt x="891" y="1668"/>
                  </a:cubicBezTo>
                  <a:cubicBezTo>
                    <a:pt x="1347" y="1645"/>
                    <a:pt x="1712" y="1257"/>
                    <a:pt x="1690" y="800"/>
                  </a:cubicBezTo>
                  <a:cubicBezTo>
                    <a:pt x="1667" y="358"/>
                    <a:pt x="1302" y="1"/>
                    <a:pt x="8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17"/>
            <p:cNvSpPr/>
            <p:nvPr/>
          </p:nvSpPr>
          <p:spPr>
            <a:xfrm>
              <a:off x="6903675" y="1109325"/>
              <a:ext cx="42250" cy="41750"/>
            </a:xfrm>
            <a:custGeom>
              <a:avLst/>
              <a:gdLst/>
              <a:ahLst/>
              <a:cxnLst/>
              <a:rect l="l" t="t" r="r" b="b"/>
              <a:pathLst>
                <a:path w="1690" h="1670" extrusionOk="0">
                  <a:moveTo>
                    <a:pt x="840" y="1"/>
                  </a:moveTo>
                  <a:cubicBezTo>
                    <a:pt x="826" y="1"/>
                    <a:pt x="813" y="1"/>
                    <a:pt x="799" y="2"/>
                  </a:cubicBezTo>
                  <a:cubicBezTo>
                    <a:pt x="343" y="25"/>
                    <a:pt x="0" y="413"/>
                    <a:pt x="23" y="869"/>
                  </a:cubicBezTo>
                  <a:cubicBezTo>
                    <a:pt x="45" y="1312"/>
                    <a:pt x="411" y="1669"/>
                    <a:pt x="850" y="1669"/>
                  </a:cubicBezTo>
                  <a:cubicBezTo>
                    <a:pt x="863" y="1669"/>
                    <a:pt x="877" y="1669"/>
                    <a:pt x="891" y="1668"/>
                  </a:cubicBezTo>
                  <a:cubicBezTo>
                    <a:pt x="1347" y="1645"/>
                    <a:pt x="1689" y="1257"/>
                    <a:pt x="1667" y="801"/>
                  </a:cubicBezTo>
                  <a:cubicBezTo>
                    <a:pt x="1645" y="358"/>
                    <a:pt x="1279" y="1"/>
                    <a:pt x="8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17"/>
            <p:cNvSpPr/>
            <p:nvPr/>
          </p:nvSpPr>
          <p:spPr>
            <a:xfrm>
              <a:off x="6923075" y="1173850"/>
              <a:ext cx="41675" cy="41100"/>
            </a:xfrm>
            <a:custGeom>
              <a:avLst/>
              <a:gdLst/>
              <a:ahLst/>
              <a:cxnLst/>
              <a:rect l="l" t="t" r="r" b="b"/>
              <a:pathLst>
                <a:path w="1667" h="1644" extrusionOk="0">
                  <a:moveTo>
                    <a:pt x="799" y="0"/>
                  </a:moveTo>
                  <a:cubicBezTo>
                    <a:pt x="343" y="23"/>
                    <a:pt x="0" y="411"/>
                    <a:pt x="23" y="867"/>
                  </a:cubicBezTo>
                  <a:cubicBezTo>
                    <a:pt x="23" y="1255"/>
                    <a:pt x="320" y="1575"/>
                    <a:pt x="708" y="1643"/>
                  </a:cubicBezTo>
                  <a:cubicBezTo>
                    <a:pt x="982" y="1415"/>
                    <a:pt x="1302" y="1210"/>
                    <a:pt x="1621" y="1027"/>
                  </a:cubicBezTo>
                  <a:lnTo>
                    <a:pt x="1644" y="1027"/>
                  </a:lnTo>
                  <a:cubicBezTo>
                    <a:pt x="1667" y="959"/>
                    <a:pt x="1667" y="867"/>
                    <a:pt x="1667" y="776"/>
                  </a:cubicBezTo>
                  <a:cubicBezTo>
                    <a:pt x="1644" y="342"/>
                    <a:pt x="1279" y="0"/>
                    <a:pt x="8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17"/>
            <p:cNvSpPr/>
            <p:nvPr/>
          </p:nvSpPr>
          <p:spPr>
            <a:xfrm>
              <a:off x="6852875" y="1174950"/>
              <a:ext cx="42250" cy="41175"/>
            </a:xfrm>
            <a:custGeom>
              <a:avLst/>
              <a:gdLst/>
              <a:ahLst/>
              <a:cxnLst/>
              <a:rect l="l" t="t" r="r" b="b"/>
              <a:pathLst>
                <a:path w="1690" h="1647" extrusionOk="0">
                  <a:moveTo>
                    <a:pt x="845" y="1"/>
                  </a:moveTo>
                  <a:cubicBezTo>
                    <a:pt x="830" y="1"/>
                    <a:pt x="815" y="1"/>
                    <a:pt x="800" y="2"/>
                  </a:cubicBezTo>
                  <a:cubicBezTo>
                    <a:pt x="343" y="25"/>
                    <a:pt x="1" y="413"/>
                    <a:pt x="24" y="869"/>
                  </a:cubicBezTo>
                  <a:cubicBezTo>
                    <a:pt x="46" y="1311"/>
                    <a:pt x="410" y="1646"/>
                    <a:pt x="848" y="1646"/>
                  </a:cubicBezTo>
                  <a:cubicBezTo>
                    <a:pt x="862" y="1646"/>
                    <a:pt x="877" y="1646"/>
                    <a:pt x="891" y="1645"/>
                  </a:cubicBezTo>
                  <a:cubicBezTo>
                    <a:pt x="1348" y="1645"/>
                    <a:pt x="1690" y="1234"/>
                    <a:pt x="1667" y="778"/>
                  </a:cubicBezTo>
                  <a:cubicBezTo>
                    <a:pt x="1667" y="336"/>
                    <a:pt x="1303" y="1"/>
                    <a:pt x="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17"/>
            <p:cNvSpPr/>
            <p:nvPr/>
          </p:nvSpPr>
          <p:spPr>
            <a:xfrm>
              <a:off x="6755875" y="1106475"/>
              <a:ext cx="42825" cy="41175"/>
            </a:xfrm>
            <a:custGeom>
              <a:avLst/>
              <a:gdLst/>
              <a:ahLst/>
              <a:cxnLst/>
              <a:rect l="l" t="t" r="r" b="b"/>
              <a:pathLst>
                <a:path w="1713" h="1647" extrusionOk="0">
                  <a:moveTo>
                    <a:pt x="865" y="1"/>
                  </a:moveTo>
                  <a:cubicBezTo>
                    <a:pt x="851" y="1"/>
                    <a:pt x="837" y="1"/>
                    <a:pt x="822" y="2"/>
                  </a:cubicBezTo>
                  <a:cubicBezTo>
                    <a:pt x="366" y="25"/>
                    <a:pt x="1" y="413"/>
                    <a:pt x="23" y="869"/>
                  </a:cubicBezTo>
                  <a:cubicBezTo>
                    <a:pt x="46" y="1311"/>
                    <a:pt x="410" y="1646"/>
                    <a:pt x="848" y="1646"/>
                  </a:cubicBezTo>
                  <a:cubicBezTo>
                    <a:pt x="862" y="1646"/>
                    <a:pt x="876" y="1646"/>
                    <a:pt x="891" y="1645"/>
                  </a:cubicBezTo>
                  <a:cubicBezTo>
                    <a:pt x="1347" y="1622"/>
                    <a:pt x="1713" y="1234"/>
                    <a:pt x="1690" y="778"/>
                  </a:cubicBezTo>
                  <a:cubicBezTo>
                    <a:pt x="1668" y="336"/>
                    <a:pt x="1303" y="1"/>
                    <a:pt x="8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17"/>
            <p:cNvSpPr/>
            <p:nvPr/>
          </p:nvSpPr>
          <p:spPr>
            <a:xfrm>
              <a:off x="6767850" y="1170950"/>
              <a:ext cx="42825" cy="41750"/>
            </a:xfrm>
            <a:custGeom>
              <a:avLst/>
              <a:gdLst/>
              <a:ahLst/>
              <a:cxnLst/>
              <a:rect l="l" t="t" r="r" b="b"/>
              <a:pathLst>
                <a:path w="1713" h="1670" extrusionOk="0">
                  <a:moveTo>
                    <a:pt x="863" y="1"/>
                  </a:moveTo>
                  <a:cubicBezTo>
                    <a:pt x="850" y="1"/>
                    <a:pt x="836" y="1"/>
                    <a:pt x="823" y="2"/>
                  </a:cubicBezTo>
                  <a:cubicBezTo>
                    <a:pt x="366" y="25"/>
                    <a:pt x="1" y="413"/>
                    <a:pt x="24" y="869"/>
                  </a:cubicBezTo>
                  <a:cubicBezTo>
                    <a:pt x="46" y="1312"/>
                    <a:pt x="412" y="1669"/>
                    <a:pt x="851" y="1669"/>
                  </a:cubicBezTo>
                  <a:cubicBezTo>
                    <a:pt x="864" y="1669"/>
                    <a:pt x="878" y="1669"/>
                    <a:pt x="891" y="1668"/>
                  </a:cubicBezTo>
                  <a:cubicBezTo>
                    <a:pt x="1348" y="1645"/>
                    <a:pt x="1713" y="1257"/>
                    <a:pt x="1690" y="801"/>
                  </a:cubicBezTo>
                  <a:cubicBezTo>
                    <a:pt x="1668" y="358"/>
                    <a:pt x="1302" y="1"/>
                    <a:pt x="8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17"/>
            <p:cNvSpPr/>
            <p:nvPr/>
          </p:nvSpPr>
          <p:spPr>
            <a:xfrm>
              <a:off x="6806675" y="1246875"/>
              <a:ext cx="42250" cy="38825"/>
            </a:xfrm>
            <a:custGeom>
              <a:avLst/>
              <a:gdLst/>
              <a:ahLst/>
              <a:cxnLst/>
              <a:rect l="l" t="t" r="r" b="b"/>
              <a:pathLst>
                <a:path w="1690" h="1553" extrusionOk="0">
                  <a:moveTo>
                    <a:pt x="845" y="1"/>
                  </a:moveTo>
                  <a:cubicBezTo>
                    <a:pt x="845" y="1"/>
                    <a:pt x="822" y="24"/>
                    <a:pt x="822" y="24"/>
                  </a:cubicBezTo>
                  <a:cubicBezTo>
                    <a:pt x="365" y="24"/>
                    <a:pt x="0" y="412"/>
                    <a:pt x="23" y="868"/>
                  </a:cubicBezTo>
                  <a:cubicBezTo>
                    <a:pt x="46" y="1165"/>
                    <a:pt x="206" y="1439"/>
                    <a:pt x="434" y="1553"/>
                  </a:cubicBezTo>
                  <a:cubicBezTo>
                    <a:pt x="594" y="1484"/>
                    <a:pt x="731" y="1393"/>
                    <a:pt x="890" y="1325"/>
                  </a:cubicBezTo>
                  <a:cubicBezTo>
                    <a:pt x="1141" y="1188"/>
                    <a:pt x="1415" y="1051"/>
                    <a:pt x="1666" y="914"/>
                  </a:cubicBezTo>
                  <a:cubicBezTo>
                    <a:pt x="1689" y="868"/>
                    <a:pt x="1689" y="845"/>
                    <a:pt x="1689" y="800"/>
                  </a:cubicBezTo>
                  <a:cubicBezTo>
                    <a:pt x="1666" y="366"/>
                    <a:pt x="1301" y="1"/>
                    <a:pt x="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17"/>
            <p:cNvSpPr/>
            <p:nvPr/>
          </p:nvSpPr>
          <p:spPr>
            <a:xfrm>
              <a:off x="6730775" y="1249125"/>
              <a:ext cx="42250" cy="41175"/>
            </a:xfrm>
            <a:custGeom>
              <a:avLst/>
              <a:gdLst/>
              <a:ahLst/>
              <a:cxnLst/>
              <a:rect l="l" t="t" r="r" b="b"/>
              <a:pathLst>
                <a:path w="1690" h="1647" extrusionOk="0">
                  <a:moveTo>
                    <a:pt x="842" y="1"/>
                  </a:moveTo>
                  <a:cubicBezTo>
                    <a:pt x="828" y="1"/>
                    <a:pt x="814" y="1"/>
                    <a:pt x="799" y="2"/>
                  </a:cubicBezTo>
                  <a:cubicBezTo>
                    <a:pt x="343" y="25"/>
                    <a:pt x="0" y="413"/>
                    <a:pt x="23" y="869"/>
                  </a:cubicBezTo>
                  <a:cubicBezTo>
                    <a:pt x="45" y="1311"/>
                    <a:pt x="410" y="1647"/>
                    <a:pt x="847" y="1647"/>
                  </a:cubicBezTo>
                  <a:cubicBezTo>
                    <a:pt x="862" y="1647"/>
                    <a:pt x="876" y="1646"/>
                    <a:pt x="891" y="1645"/>
                  </a:cubicBezTo>
                  <a:cubicBezTo>
                    <a:pt x="1347" y="1623"/>
                    <a:pt x="1689" y="1235"/>
                    <a:pt x="1667" y="778"/>
                  </a:cubicBezTo>
                  <a:cubicBezTo>
                    <a:pt x="1644" y="336"/>
                    <a:pt x="1280" y="1"/>
                    <a:pt x="8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17"/>
            <p:cNvSpPr/>
            <p:nvPr/>
          </p:nvSpPr>
          <p:spPr>
            <a:xfrm>
              <a:off x="6650300" y="1236600"/>
              <a:ext cx="41700" cy="41700"/>
            </a:xfrm>
            <a:custGeom>
              <a:avLst/>
              <a:gdLst/>
              <a:ahLst/>
              <a:cxnLst/>
              <a:rect l="l" t="t" r="r" b="b"/>
              <a:pathLst>
                <a:path w="1668" h="1668" extrusionOk="0">
                  <a:moveTo>
                    <a:pt x="777" y="1"/>
                  </a:moveTo>
                  <a:cubicBezTo>
                    <a:pt x="709" y="1"/>
                    <a:pt x="640" y="24"/>
                    <a:pt x="572" y="47"/>
                  </a:cubicBezTo>
                  <a:cubicBezTo>
                    <a:pt x="572" y="47"/>
                    <a:pt x="572" y="69"/>
                    <a:pt x="572" y="69"/>
                  </a:cubicBezTo>
                  <a:cubicBezTo>
                    <a:pt x="480" y="229"/>
                    <a:pt x="389" y="366"/>
                    <a:pt x="275" y="526"/>
                  </a:cubicBezTo>
                  <a:cubicBezTo>
                    <a:pt x="229" y="594"/>
                    <a:pt x="161" y="663"/>
                    <a:pt x="115" y="731"/>
                  </a:cubicBezTo>
                  <a:lnTo>
                    <a:pt x="69" y="777"/>
                  </a:lnTo>
                  <a:cubicBezTo>
                    <a:pt x="47" y="823"/>
                    <a:pt x="24" y="845"/>
                    <a:pt x="1" y="891"/>
                  </a:cubicBezTo>
                  <a:cubicBezTo>
                    <a:pt x="24" y="1348"/>
                    <a:pt x="412" y="1667"/>
                    <a:pt x="868" y="1667"/>
                  </a:cubicBezTo>
                  <a:cubicBezTo>
                    <a:pt x="1325" y="1644"/>
                    <a:pt x="1667" y="1256"/>
                    <a:pt x="1644" y="800"/>
                  </a:cubicBezTo>
                  <a:cubicBezTo>
                    <a:pt x="1622" y="343"/>
                    <a:pt x="1256" y="1"/>
                    <a:pt x="8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17"/>
            <p:cNvSpPr/>
            <p:nvPr/>
          </p:nvSpPr>
          <p:spPr>
            <a:xfrm>
              <a:off x="6709075" y="1167550"/>
              <a:ext cx="3450" cy="4025"/>
            </a:xfrm>
            <a:custGeom>
              <a:avLst/>
              <a:gdLst/>
              <a:ahLst/>
              <a:cxnLst/>
              <a:rect l="l" t="t" r="r" b="b"/>
              <a:pathLst>
                <a:path w="138" h="161" extrusionOk="0">
                  <a:moveTo>
                    <a:pt x="1" y="161"/>
                  </a:moveTo>
                  <a:cubicBezTo>
                    <a:pt x="47" y="115"/>
                    <a:pt x="92" y="69"/>
                    <a:pt x="138" y="1"/>
                  </a:cubicBezTo>
                  <a:cubicBezTo>
                    <a:pt x="138" y="1"/>
                    <a:pt x="138" y="1"/>
                    <a:pt x="138" y="1"/>
                  </a:cubicBezTo>
                  <a:cubicBezTo>
                    <a:pt x="92" y="69"/>
                    <a:pt x="47" y="115"/>
                    <a:pt x="1" y="16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17"/>
            <p:cNvSpPr/>
            <p:nvPr/>
          </p:nvSpPr>
          <p:spPr>
            <a:xfrm>
              <a:off x="6693100" y="1168700"/>
              <a:ext cx="38275" cy="40550"/>
            </a:xfrm>
            <a:custGeom>
              <a:avLst/>
              <a:gdLst/>
              <a:ahLst/>
              <a:cxnLst/>
              <a:rect l="l" t="t" r="r" b="b"/>
              <a:pathLst>
                <a:path w="1531" h="1622" extrusionOk="0">
                  <a:moveTo>
                    <a:pt x="960" y="1"/>
                  </a:moveTo>
                  <a:cubicBezTo>
                    <a:pt x="891" y="92"/>
                    <a:pt x="823" y="160"/>
                    <a:pt x="754" y="252"/>
                  </a:cubicBezTo>
                  <a:cubicBezTo>
                    <a:pt x="526" y="594"/>
                    <a:pt x="275" y="936"/>
                    <a:pt x="1" y="1256"/>
                  </a:cubicBezTo>
                  <a:cubicBezTo>
                    <a:pt x="161" y="1484"/>
                    <a:pt x="435" y="1621"/>
                    <a:pt x="731" y="1621"/>
                  </a:cubicBezTo>
                  <a:cubicBezTo>
                    <a:pt x="1188" y="1598"/>
                    <a:pt x="1530" y="1210"/>
                    <a:pt x="1507" y="754"/>
                  </a:cubicBezTo>
                  <a:cubicBezTo>
                    <a:pt x="1507" y="411"/>
                    <a:pt x="1256" y="115"/>
                    <a:pt x="9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17"/>
            <p:cNvSpPr/>
            <p:nvPr/>
          </p:nvSpPr>
          <p:spPr>
            <a:xfrm>
              <a:off x="6677125" y="1306800"/>
              <a:ext cx="36550" cy="31975"/>
            </a:xfrm>
            <a:custGeom>
              <a:avLst/>
              <a:gdLst/>
              <a:ahLst/>
              <a:cxnLst/>
              <a:rect l="l" t="t" r="r" b="b"/>
              <a:pathLst>
                <a:path w="1462" h="1279" extrusionOk="0">
                  <a:moveTo>
                    <a:pt x="594" y="0"/>
                  </a:moveTo>
                  <a:cubicBezTo>
                    <a:pt x="366" y="23"/>
                    <a:pt x="161" y="114"/>
                    <a:pt x="1" y="274"/>
                  </a:cubicBezTo>
                  <a:cubicBezTo>
                    <a:pt x="24" y="297"/>
                    <a:pt x="46" y="320"/>
                    <a:pt x="46" y="343"/>
                  </a:cubicBezTo>
                  <a:cubicBezTo>
                    <a:pt x="115" y="388"/>
                    <a:pt x="161" y="457"/>
                    <a:pt x="229" y="525"/>
                  </a:cubicBezTo>
                  <a:cubicBezTo>
                    <a:pt x="320" y="617"/>
                    <a:pt x="412" y="731"/>
                    <a:pt x="503" y="845"/>
                  </a:cubicBezTo>
                  <a:cubicBezTo>
                    <a:pt x="594" y="936"/>
                    <a:pt x="686" y="1050"/>
                    <a:pt x="777" y="1164"/>
                  </a:cubicBezTo>
                  <a:cubicBezTo>
                    <a:pt x="822" y="1187"/>
                    <a:pt x="845" y="1233"/>
                    <a:pt x="891" y="1279"/>
                  </a:cubicBezTo>
                  <a:lnTo>
                    <a:pt x="914" y="1279"/>
                  </a:lnTo>
                  <a:cubicBezTo>
                    <a:pt x="937" y="1256"/>
                    <a:pt x="959" y="1256"/>
                    <a:pt x="982" y="1256"/>
                  </a:cubicBezTo>
                  <a:cubicBezTo>
                    <a:pt x="982" y="1233"/>
                    <a:pt x="1005" y="1233"/>
                    <a:pt x="1005" y="1233"/>
                  </a:cubicBezTo>
                  <a:cubicBezTo>
                    <a:pt x="1005" y="1210"/>
                    <a:pt x="1028" y="1210"/>
                    <a:pt x="1028" y="1210"/>
                  </a:cubicBezTo>
                  <a:cubicBezTo>
                    <a:pt x="1051" y="1210"/>
                    <a:pt x="1074" y="1187"/>
                    <a:pt x="1096" y="1187"/>
                  </a:cubicBezTo>
                  <a:cubicBezTo>
                    <a:pt x="1119" y="1187"/>
                    <a:pt x="1142" y="1187"/>
                    <a:pt x="1142" y="1164"/>
                  </a:cubicBezTo>
                  <a:cubicBezTo>
                    <a:pt x="1188" y="1142"/>
                    <a:pt x="1233" y="1142"/>
                    <a:pt x="1279" y="1119"/>
                  </a:cubicBezTo>
                  <a:lnTo>
                    <a:pt x="1302" y="1119"/>
                  </a:lnTo>
                  <a:cubicBezTo>
                    <a:pt x="1347" y="1096"/>
                    <a:pt x="1393" y="1073"/>
                    <a:pt x="1439" y="1050"/>
                  </a:cubicBezTo>
                  <a:cubicBezTo>
                    <a:pt x="1462" y="982"/>
                    <a:pt x="1462" y="891"/>
                    <a:pt x="1462" y="799"/>
                  </a:cubicBezTo>
                  <a:cubicBezTo>
                    <a:pt x="1439" y="343"/>
                    <a:pt x="1074" y="0"/>
                    <a:pt x="6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17"/>
            <p:cNvSpPr/>
            <p:nvPr/>
          </p:nvSpPr>
          <p:spPr>
            <a:xfrm>
              <a:off x="6642325" y="1268000"/>
              <a:ext cx="58225" cy="69625"/>
            </a:xfrm>
            <a:custGeom>
              <a:avLst/>
              <a:gdLst/>
              <a:ahLst/>
              <a:cxnLst/>
              <a:rect l="l" t="t" r="r" b="b"/>
              <a:pathLst>
                <a:path w="2329" h="2785" extrusionOk="0">
                  <a:moveTo>
                    <a:pt x="46" y="0"/>
                  </a:moveTo>
                  <a:cubicBezTo>
                    <a:pt x="0" y="46"/>
                    <a:pt x="0" y="92"/>
                    <a:pt x="23" y="137"/>
                  </a:cubicBezTo>
                  <a:cubicBezTo>
                    <a:pt x="115" y="274"/>
                    <a:pt x="206" y="388"/>
                    <a:pt x="297" y="525"/>
                  </a:cubicBezTo>
                  <a:cubicBezTo>
                    <a:pt x="320" y="525"/>
                    <a:pt x="320" y="548"/>
                    <a:pt x="343" y="548"/>
                  </a:cubicBezTo>
                  <a:cubicBezTo>
                    <a:pt x="343" y="571"/>
                    <a:pt x="343" y="571"/>
                    <a:pt x="343" y="571"/>
                  </a:cubicBezTo>
                  <a:lnTo>
                    <a:pt x="366" y="594"/>
                  </a:lnTo>
                  <a:lnTo>
                    <a:pt x="388" y="617"/>
                  </a:lnTo>
                  <a:cubicBezTo>
                    <a:pt x="411" y="662"/>
                    <a:pt x="434" y="685"/>
                    <a:pt x="457" y="731"/>
                  </a:cubicBezTo>
                  <a:cubicBezTo>
                    <a:pt x="480" y="753"/>
                    <a:pt x="503" y="776"/>
                    <a:pt x="503" y="776"/>
                  </a:cubicBezTo>
                  <a:cubicBezTo>
                    <a:pt x="503" y="799"/>
                    <a:pt x="525" y="799"/>
                    <a:pt x="525" y="799"/>
                  </a:cubicBezTo>
                  <a:cubicBezTo>
                    <a:pt x="525" y="822"/>
                    <a:pt x="548" y="822"/>
                    <a:pt x="548" y="822"/>
                  </a:cubicBezTo>
                  <a:cubicBezTo>
                    <a:pt x="594" y="890"/>
                    <a:pt x="640" y="959"/>
                    <a:pt x="685" y="1027"/>
                  </a:cubicBezTo>
                  <a:lnTo>
                    <a:pt x="708" y="1027"/>
                  </a:lnTo>
                  <a:cubicBezTo>
                    <a:pt x="731" y="1050"/>
                    <a:pt x="754" y="1096"/>
                    <a:pt x="776" y="1119"/>
                  </a:cubicBezTo>
                  <a:cubicBezTo>
                    <a:pt x="799" y="1142"/>
                    <a:pt x="822" y="1187"/>
                    <a:pt x="845" y="1210"/>
                  </a:cubicBezTo>
                  <a:cubicBezTo>
                    <a:pt x="845" y="1233"/>
                    <a:pt x="845" y="1233"/>
                    <a:pt x="845" y="1233"/>
                  </a:cubicBezTo>
                  <a:cubicBezTo>
                    <a:pt x="868" y="1256"/>
                    <a:pt x="891" y="1278"/>
                    <a:pt x="913" y="1301"/>
                  </a:cubicBezTo>
                  <a:cubicBezTo>
                    <a:pt x="913" y="1301"/>
                    <a:pt x="913" y="1301"/>
                    <a:pt x="936" y="1324"/>
                  </a:cubicBezTo>
                  <a:cubicBezTo>
                    <a:pt x="1050" y="1461"/>
                    <a:pt x="1142" y="1598"/>
                    <a:pt x="1256" y="1712"/>
                  </a:cubicBezTo>
                  <a:cubicBezTo>
                    <a:pt x="1256" y="1735"/>
                    <a:pt x="1279" y="1735"/>
                    <a:pt x="1279" y="1735"/>
                  </a:cubicBezTo>
                  <a:lnTo>
                    <a:pt x="1279" y="1758"/>
                  </a:lnTo>
                  <a:cubicBezTo>
                    <a:pt x="1301" y="1758"/>
                    <a:pt x="1301" y="1781"/>
                    <a:pt x="1324" y="1781"/>
                  </a:cubicBezTo>
                  <a:cubicBezTo>
                    <a:pt x="1324" y="1781"/>
                    <a:pt x="1324" y="1781"/>
                    <a:pt x="1324" y="1803"/>
                  </a:cubicBezTo>
                  <a:cubicBezTo>
                    <a:pt x="1347" y="1826"/>
                    <a:pt x="1370" y="1849"/>
                    <a:pt x="1370" y="1849"/>
                  </a:cubicBezTo>
                  <a:cubicBezTo>
                    <a:pt x="1370" y="1872"/>
                    <a:pt x="1370" y="1872"/>
                    <a:pt x="1370" y="1872"/>
                  </a:cubicBezTo>
                  <a:cubicBezTo>
                    <a:pt x="1393" y="1872"/>
                    <a:pt x="1393" y="1895"/>
                    <a:pt x="1416" y="1895"/>
                  </a:cubicBezTo>
                  <a:cubicBezTo>
                    <a:pt x="1416" y="1895"/>
                    <a:pt x="1416" y="1918"/>
                    <a:pt x="1416" y="1918"/>
                  </a:cubicBezTo>
                  <a:lnTo>
                    <a:pt x="1438" y="1918"/>
                  </a:lnTo>
                  <a:cubicBezTo>
                    <a:pt x="1530" y="2032"/>
                    <a:pt x="1621" y="2146"/>
                    <a:pt x="1712" y="2237"/>
                  </a:cubicBezTo>
                  <a:cubicBezTo>
                    <a:pt x="1712" y="2260"/>
                    <a:pt x="1712" y="2260"/>
                    <a:pt x="1712" y="2260"/>
                  </a:cubicBezTo>
                  <a:cubicBezTo>
                    <a:pt x="1735" y="2260"/>
                    <a:pt x="1758" y="2283"/>
                    <a:pt x="1758" y="2306"/>
                  </a:cubicBezTo>
                  <a:cubicBezTo>
                    <a:pt x="1758" y="2306"/>
                    <a:pt x="1781" y="2306"/>
                    <a:pt x="1781" y="2328"/>
                  </a:cubicBezTo>
                  <a:cubicBezTo>
                    <a:pt x="1781" y="2328"/>
                    <a:pt x="1781" y="2328"/>
                    <a:pt x="1804" y="2351"/>
                  </a:cubicBezTo>
                  <a:cubicBezTo>
                    <a:pt x="1826" y="2374"/>
                    <a:pt x="1849" y="2397"/>
                    <a:pt x="1849" y="2420"/>
                  </a:cubicBezTo>
                  <a:cubicBezTo>
                    <a:pt x="1963" y="2534"/>
                    <a:pt x="2055" y="2648"/>
                    <a:pt x="2169" y="2762"/>
                  </a:cubicBezTo>
                  <a:cubicBezTo>
                    <a:pt x="2192" y="2785"/>
                    <a:pt x="2214" y="2785"/>
                    <a:pt x="2237" y="2785"/>
                  </a:cubicBezTo>
                  <a:cubicBezTo>
                    <a:pt x="2260" y="2785"/>
                    <a:pt x="2283" y="2762"/>
                    <a:pt x="2306" y="2739"/>
                  </a:cubicBezTo>
                  <a:cubicBezTo>
                    <a:pt x="2329" y="2716"/>
                    <a:pt x="2329" y="2694"/>
                    <a:pt x="2329" y="2671"/>
                  </a:cubicBezTo>
                  <a:cubicBezTo>
                    <a:pt x="2329" y="2648"/>
                    <a:pt x="2306" y="2625"/>
                    <a:pt x="2283" y="2602"/>
                  </a:cubicBezTo>
                  <a:cubicBezTo>
                    <a:pt x="2214" y="2511"/>
                    <a:pt x="2123" y="2420"/>
                    <a:pt x="2055" y="2351"/>
                  </a:cubicBezTo>
                  <a:cubicBezTo>
                    <a:pt x="2055" y="2328"/>
                    <a:pt x="2032" y="2328"/>
                    <a:pt x="2032" y="2306"/>
                  </a:cubicBezTo>
                  <a:lnTo>
                    <a:pt x="2009" y="2306"/>
                  </a:lnTo>
                  <a:lnTo>
                    <a:pt x="2009" y="2283"/>
                  </a:lnTo>
                  <a:cubicBezTo>
                    <a:pt x="1986" y="2283"/>
                    <a:pt x="1986" y="2260"/>
                    <a:pt x="1963" y="2260"/>
                  </a:cubicBezTo>
                  <a:cubicBezTo>
                    <a:pt x="1963" y="2260"/>
                    <a:pt x="1963" y="2237"/>
                    <a:pt x="1963" y="2237"/>
                  </a:cubicBezTo>
                  <a:cubicBezTo>
                    <a:pt x="1941" y="2237"/>
                    <a:pt x="1941" y="2214"/>
                    <a:pt x="1918" y="2191"/>
                  </a:cubicBezTo>
                  <a:lnTo>
                    <a:pt x="1872" y="2146"/>
                  </a:lnTo>
                  <a:cubicBezTo>
                    <a:pt x="1758" y="2009"/>
                    <a:pt x="1644" y="1872"/>
                    <a:pt x="1553" y="1758"/>
                  </a:cubicBezTo>
                  <a:cubicBezTo>
                    <a:pt x="1530" y="1758"/>
                    <a:pt x="1530" y="1758"/>
                    <a:pt x="1530" y="1735"/>
                  </a:cubicBezTo>
                  <a:cubicBezTo>
                    <a:pt x="1530" y="1735"/>
                    <a:pt x="1530" y="1735"/>
                    <a:pt x="1507" y="1712"/>
                  </a:cubicBezTo>
                  <a:cubicBezTo>
                    <a:pt x="1484" y="1689"/>
                    <a:pt x="1484" y="1666"/>
                    <a:pt x="1461" y="1644"/>
                  </a:cubicBezTo>
                  <a:lnTo>
                    <a:pt x="1438" y="1644"/>
                  </a:lnTo>
                  <a:cubicBezTo>
                    <a:pt x="1438" y="1644"/>
                    <a:pt x="1438" y="1621"/>
                    <a:pt x="1438" y="1621"/>
                  </a:cubicBezTo>
                  <a:cubicBezTo>
                    <a:pt x="1416" y="1598"/>
                    <a:pt x="1416" y="1598"/>
                    <a:pt x="1393" y="1575"/>
                  </a:cubicBezTo>
                  <a:cubicBezTo>
                    <a:pt x="1279" y="1438"/>
                    <a:pt x="1165" y="1301"/>
                    <a:pt x="1073" y="1187"/>
                  </a:cubicBezTo>
                  <a:cubicBezTo>
                    <a:pt x="1050" y="1164"/>
                    <a:pt x="1050" y="1142"/>
                    <a:pt x="1028" y="1142"/>
                  </a:cubicBezTo>
                  <a:cubicBezTo>
                    <a:pt x="1028" y="1119"/>
                    <a:pt x="1028" y="1119"/>
                    <a:pt x="1028" y="1119"/>
                  </a:cubicBezTo>
                  <a:lnTo>
                    <a:pt x="1005" y="1119"/>
                  </a:lnTo>
                  <a:cubicBezTo>
                    <a:pt x="982" y="1073"/>
                    <a:pt x="982" y="1050"/>
                    <a:pt x="959" y="1027"/>
                  </a:cubicBezTo>
                  <a:lnTo>
                    <a:pt x="913" y="1005"/>
                  </a:lnTo>
                  <a:cubicBezTo>
                    <a:pt x="891" y="959"/>
                    <a:pt x="891" y="936"/>
                    <a:pt x="868" y="913"/>
                  </a:cubicBezTo>
                  <a:lnTo>
                    <a:pt x="845" y="913"/>
                  </a:lnTo>
                  <a:cubicBezTo>
                    <a:pt x="822" y="868"/>
                    <a:pt x="776" y="799"/>
                    <a:pt x="731" y="753"/>
                  </a:cubicBezTo>
                  <a:cubicBezTo>
                    <a:pt x="708" y="731"/>
                    <a:pt x="708" y="731"/>
                    <a:pt x="708" y="708"/>
                  </a:cubicBezTo>
                  <a:cubicBezTo>
                    <a:pt x="685" y="708"/>
                    <a:pt x="685" y="685"/>
                    <a:pt x="685" y="685"/>
                  </a:cubicBezTo>
                  <a:lnTo>
                    <a:pt x="662" y="685"/>
                  </a:lnTo>
                  <a:lnTo>
                    <a:pt x="662" y="662"/>
                  </a:lnTo>
                  <a:cubicBezTo>
                    <a:pt x="662" y="662"/>
                    <a:pt x="640" y="639"/>
                    <a:pt x="640" y="639"/>
                  </a:cubicBezTo>
                  <a:cubicBezTo>
                    <a:pt x="640" y="617"/>
                    <a:pt x="617" y="617"/>
                    <a:pt x="617" y="617"/>
                  </a:cubicBezTo>
                  <a:cubicBezTo>
                    <a:pt x="617" y="594"/>
                    <a:pt x="617" y="594"/>
                    <a:pt x="617" y="594"/>
                  </a:cubicBezTo>
                  <a:cubicBezTo>
                    <a:pt x="594" y="594"/>
                    <a:pt x="594" y="594"/>
                    <a:pt x="594" y="571"/>
                  </a:cubicBezTo>
                  <a:cubicBezTo>
                    <a:pt x="571" y="548"/>
                    <a:pt x="571" y="525"/>
                    <a:pt x="548" y="502"/>
                  </a:cubicBezTo>
                  <a:cubicBezTo>
                    <a:pt x="525" y="502"/>
                    <a:pt x="525" y="502"/>
                    <a:pt x="525" y="480"/>
                  </a:cubicBezTo>
                  <a:cubicBezTo>
                    <a:pt x="525" y="480"/>
                    <a:pt x="503" y="480"/>
                    <a:pt x="503" y="457"/>
                  </a:cubicBezTo>
                  <a:cubicBezTo>
                    <a:pt x="480" y="434"/>
                    <a:pt x="480" y="411"/>
                    <a:pt x="457" y="411"/>
                  </a:cubicBezTo>
                  <a:cubicBezTo>
                    <a:pt x="457" y="388"/>
                    <a:pt x="457" y="388"/>
                    <a:pt x="457" y="388"/>
                  </a:cubicBezTo>
                  <a:cubicBezTo>
                    <a:pt x="366" y="274"/>
                    <a:pt x="274" y="160"/>
                    <a:pt x="183" y="46"/>
                  </a:cubicBezTo>
                  <a:cubicBezTo>
                    <a:pt x="160" y="0"/>
                    <a:pt x="137"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17"/>
            <p:cNvSpPr/>
            <p:nvPr/>
          </p:nvSpPr>
          <p:spPr>
            <a:xfrm>
              <a:off x="7127925" y="834325"/>
              <a:ext cx="95900" cy="114150"/>
            </a:xfrm>
            <a:custGeom>
              <a:avLst/>
              <a:gdLst/>
              <a:ahLst/>
              <a:cxnLst/>
              <a:rect l="l" t="t" r="r" b="b"/>
              <a:pathLst>
                <a:path w="3836" h="4566" extrusionOk="0">
                  <a:moveTo>
                    <a:pt x="115" y="0"/>
                  </a:moveTo>
                  <a:cubicBezTo>
                    <a:pt x="92" y="0"/>
                    <a:pt x="69" y="23"/>
                    <a:pt x="46" y="23"/>
                  </a:cubicBezTo>
                  <a:cubicBezTo>
                    <a:pt x="1" y="69"/>
                    <a:pt x="1" y="114"/>
                    <a:pt x="24" y="160"/>
                  </a:cubicBezTo>
                  <a:cubicBezTo>
                    <a:pt x="229" y="434"/>
                    <a:pt x="412" y="708"/>
                    <a:pt x="617" y="982"/>
                  </a:cubicBezTo>
                  <a:cubicBezTo>
                    <a:pt x="617" y="982"/>
                    <a:pt x="617" y="1004"/>
                    <a:pt x="617" y="1004"/>
                  </a:cubicBezTo>
                  <a:lnTo>
                    <a:pt x="640" y="1004"/>
                  </a:lnTo>
                  <a:cubicBezTo>
                    <a:pt x="663" y="1050"/>
                    <a:pt x="686" y="1073"/>
                    <a:pt x="708" y="1118"/>
                  </a:cubicBezTo>
                  <a:lnTo>
                    <a:pt x="731" y="1118"/>
                  </a:lnTo>
                  <a:cubicBezTo>
                    <a:pt x="868" y="1324"/>
                    <a:pt x="1005" y="1507"/>
                    <a:pt x="1165" y="1712"/>
                  </a:cubicBezTo>
                  <a:cubicBezTo>
                    <a:pt x="1210" y="1758"/>
                    <a:pt x="1233" y="1803"/>
                    <a:pt x="1279" y="1849"/>
                  </a:cubicBezTo>
                  <a:cubicBezTo>
                    <a:pt x="1279" y="1872"/>
                    <a:pt x="1302" y="1872"/>
                    <a:pt x="1302" y="1895"/>
                  </a:cubicBezTo>
                  <a:lnTo>
                    <a:pt x="1325" y="1895"/>
                  </a:lnTo>
                  <a:cubicBezTo>
                    <a:pt x="1370" y="1963"/>
                    <a:pt x="1416" y="2009"/>
                    <a:pt x="1462" y="2077"/>
                  </a:cubicBezTo>
                  <a:cubicBezTo>
                    <a:pt x="1462" y="2077"/>
                    <a:pt x="1462" y="2100"/>
                    <a:pt x="1484" y="2100"/>
                  </a:cubicBezTo>
                  <a:cubicBezTo>
                    <a:pt x="1644" y="2283"/>
                    <a:pt x="1804" y="2488"/>
                    <a:pt x="1964" y="2671"/>
                  </a:cubicBezTo>
                  <a:cubicBezTo>
                    <a:pt x="1987" y="2693"/>
                    <a:pt x="2009" y="2739"/>
                    <a:pt x="2032" y="2762"/>
                  </a:cubicBezTo>
                  <a:cubicBezTo>
                    <a:pt x="2032" y="2762"/>
                    <a:pt x="2055" y="2785"/>
                    <a:pt x="2055" y="2785"/>
                  </a:cubicBezTo>
                  <a:cubicBezTo>
                    <a:pt x="2169" y="2922"/>
                    <a:pt x="2306" y="3059"/>
                    <a:pt x="2420" y="3196"/>
                  </a:cubicBezTo>
                  <a:cubicBezTo>
                    <a:pt x="2443" y="3218"/>
                    <a:pt x="2443" y="3241"/>
                    <a:pt x="2466" y="3264"/>
                  </a:cubicBezTo>
                  <a:cubicBezTo>
                    <a:pt x="2489" y="3287"/>
                    <a:pt x="2534" y="3333"/>
                    <a:pt x="2557" y="3355"/>
                  </a:cubicBezTo>
                  <a:cubicBezTo>
                    <a:pt x="2557" y="3378"/>
                    <a:pt x="2580" y="3378"/>
                    <a:pt x="2580" y="3378"/>
                  </a:cubicBezTo>
                  <a:cubicBezTo>
                    <a:pt x="2580" y="3378"/>
                    <a:pt x="2580" y="3401"/>
                    <a:pt x="2580" y="3401"/>
                  </a:cubicBezTo>
                  <a:cubicBezTo>
                    <a:pt x="2694" y="3515"/>
                    <a:pt x="2808" y="3629"/>
                    <a:pt x="2922" y="3743"/>
                  </a:cubicBezTo>
                  <a:cubicBezTo>
                    <a:pt x="2922" y="3766"/>
                    <a:pt x="2945" y="3789"/>
                    <a:pt x="2968" y="3812"/>
                  </a:cubicBezTo>
                  <a:cubicBezTo>
                    <a:pt x="2991" y="3835"/>
                    <a:pt x="3014" y="3858"/>
                    <a:pt x="3037" y="3858"/>
                  </a:cubicBezTo>
                  <a:cubicBezTo>
                    <a:pt x="3037" y="3880"/>
                    <a:pt x="3037" y="3880"/>
                    <a:pt x="3037" y="3880"/>
                  </a:cubicBezTo>
                  <a:cubicBezTo>
                    <a:pt x="3059" y="3880"/>
                    <a:pt x="3059" y="3903"/>
                    <a:pt x="3059" y="3903"/>
                  </a:cubicBezTo>
                  <a:lnTo>
                    <a:pt x="3082" y="3903"/>
                  </a:lnTo>
                  <a:lnTo>
                    <a:pt x="3082" y="3926"/>
                  </a:lnTo>
                  <a:cubicBezTo>
                    <a:pt x="3173" y="4017"/>
                    <a:pt x="3288" y="4131"/>
                    <a:pt x="3379" y="4246"/>
                  </a:cubicBezTo>
                  <a:lnTo>
                    <a:pt x="3402" y="4246"/>
                  </a:lnTo>
                  <a:cubicBezTo>
                    <a:pt x="3402" y="4268"/>
                    <a:pt x="3425" y="4268"/>
                    <a:pt x="3447" y="4291"/>
                  </a:cubicBezTo>
                  <a:lnTo>
                    <a:pt x="3493" y="4360"/>
                  </a:lnTo>
                  <a:cubicBezTo>
                    <a:pt x="3516" y="4360"/>
                    <a:pt x="3516" y="4360"/>
                    <a:pt x="3516" y="4382"/>
                  </a:cubicBezTo>
                  <a:lnTo>
                    <a:pt x="3539" y="4382"/>
                  </a:lnTo>
                  <a:lnTo>
                    <a:pt x="3584" y="4428"/>
                  </a:lnTo>
                  <a:cubicBezTo>
                    <a:pt x="3584" y="4428"/>
                    <a:pt x="3584" y="4428"/>
                    <a:pt x="3584" y="4451"/>
                  </a:cubicBezTo>
                  <a:cubicBezTo>
                    <a:pt x="3584" y="4451"/>
                    <a:pt x="3607" y="4451"/>
                    <a:pt x="3607" y="4474"/>
                  </a:cubicBezTo>
                  <a:lnTo>
                    <a:pt x="3630" y="4474"/>
                  </a:lnTo>
                  <a:cubicBezTo>
                    <a:pt x="3653" y="4497"/>
                    <a:pt x="3653" y="4519"/>
                    <a:pt x="3676" y="4542"/>
                  </a:cubicBezTo>
                  <a:cubicBezTo>
                    <a:pt x="3698" y="4542"/>
                    <a:pt x="3721" y="4565"/>
                    <a:pt x="3744" y="4565"/>
                  </a:cubicBezTo>
                  <a:cubicBezTo>
                    <a:pt x="3767" y="4542"/>
                    <a:pt x="3790" y="4542"/>
                    <a:pt x="3813" y="4519"/>
                  </a:cubicBezTo>
                  <a:cubicBezTo>
                    <a:pt x="3835" y="4497"/>
                    <a:pt x="3835" y="4474"/>
                    <a:pt x="3835" y="4451"/>
                  </a:cubicBezTo>
                  <a:cubicBezTo>
                    <a:pt x="3835" y="4428"/>
                    <a:pt x="3813" y="4405"/>
                    <a:pt x="3790" y="4382"/>
                  </a:cubicBezTo>
                  <a:lnTo>
                    <a:pt x="3744" y="4337"/>
                  </a:lnTo>
                  <a:lnTo>
                    <a:pt x="3721" y="4314"/>
                  </a:lnTo>
                  <a:cubicBezTo>
                    <a:pt x="3721" y="4291"/>
                    <a:pt x="3698" y="4291"/>
                    <a:pt x="3698" y="4291"/>
                  </a:cubicBezTo>
                  <a:cubicBezTo>
                    <a:pt x="3698" y="4291"/>
                    <a:pt x="3698" y="4291"/>
                    <a:pt x="3698" y="4268"/>
                  </a:cubicBezTo>
                  <a:lnTo>
                    <a:pt x="3653" y="4246"/>
                  </a:lnTo>
                  <a:cubicBezTo>
                    <a:pt x="3630" y="4200"/>
                    <a:pt x="3584" y="4177"/>
                    <a:pt x="3562" y="4154"/>
                  </a:cubicBezTo>
                  <a:cubicBezTo>
                    <a:pt x="3562" y="4154"/>
                    <a:pt x="3562" y="4131"/>
                    <a:pt x="3562" y="4131"/>
                  </a:cubicBezTo>
                  <a:lnTo>
                    <a:pt x="3539" y="4131"/>
                  </a:lnTo>
                  <a:cubicBezTo>
                    <a:pt x="3539" y="4109"/>
                    <a:pt x="3516" y="4109"/>
                    <a:pt x="3516" y="4086"/>
                  </a:cubicBezTo>
                  <a:cubicBezTo>
                    <a:pt x="3470" y="4040"/>
                    <a:pt x="3425" y="3994"/>
                    <a:pt x="3379" y="3949"/>
                  </a:cubicBezTo>
                  <a:cubicBezTo>
                    <a:pt x="3379" y="3972"/>
                    <a:pt x="3379" y="3972"/>
                    <a:pt x="3379" y="3972"/>
                  </a:cubicBezTo>
                  <a:cubicBezTo>
                    <a:pt x="3333" y="3903"/>
                    <a:pt x="3288" y="3858"/>
                    <a:pt x="3219" y="3789"/>
                  </a:cubicBezTo>
                  <a:cubicBezTo>
                    <a:pt x="3219" y="3789"/>
                    <a:pt x="3196" y="3766"/>
                    <a:pt x="3196" y="3766"/>
                  </a:cubicBezTo>
                  <a:cubicBezTo>
                    <a:pt x="3173" y="3743"/>
                    <a:pt x="3173" y="3743"/>
                    <a:pt x="3173" y="3721"/>
                  </a:cubicBezTo>
                  <a:lnTo>
                    <a:pt x="3151" y="3721"/>
                  </a:lnTo>
                  <a:cubicBezTo>
                    <a:pt x="3151" y="3698"/>
                    <a:pt x="3128" y="3698"/>
                    <a:pt x="3128" y="3698"/>
                  </a:cubicBezTo>
                  <a:cubicBezTo>
                    <a:pt x="3128" y="3675"/>
                    <a:pt x="3105" y="3675"/>
                    <a:pt x="3105" y="3652"/>
                  </a:cubicBezTo>
                  <a:cubicBezTo>
                    <a:pt x="3082" y="3652"/>
                    <a:pt x="3082" y="3629"/>
                    <a:pt x="3059" y="3629"/>
                  </a:cubicBezTo>
                  <a:cubicBezTo>
                    <a:pt x="3059" y="3629"/>
                    <a:pt x="3059" y="3629"/>
                    <a:pt x="3059" y="3606"/>
                  </a:cubicBezTo>
                  <a:cubicBezTo>
                    <a:pt x="2945" y="3492"/>
                    <a:pt x="2831" y="3378"/>
                    <a:pt x="2717" y="3241"/>
                  </a:cubicBezTo>
                  <a:cubicBezTo>
                    <a:pt x="2694" y="3218"/>
                    <a:pt x="2648" y="3173"/>
                    <a:pt x="2626" y="3150"/>
                  </a:cubicBezTo>
                  <a:lnTo>
                    <a:pt x="2580" y="3081"/>
                  </a:lnTo>
                  <a:cubicBezTo>
                    <a:pt x="2443" y="2945"/>
                    <a:pt x="2329" y="2808"/>
                    <a:pt x="2215" y="2671"/>
                  </a:cubicBezTo>
                  <a:cubicBezTo>
                    <a:pt x="2169" y="2625"/>
                    <a:pt x="2146" y="2602"/>
                    <a:pt x="2124" y="2556"/>
                  </a:cubicBezTo>
                  <a:cubicBezTo>
                    <a:pt x="1964" y="2374"/>
                    <a:pt x="1804" y="2191"/>
                    <a:pt x="1644" y="1986"/>
                  </a:cubicBezTo>
                  <a:cubicBezTo>
                    <a:pt x="1576" y="1917"/>
                    <a:pt x="1507" y="1826"/>
                    <a:pt x="1439" y="1735"/>
                  </a:cubicBezTo>
                  <a:cubicBezTo>
                    <a:pt x="1393" y="1689"/>
                    <a:pt x="1370" y="1643"/>
                    <a:pt x="1325" y="1598"/>
                  </a:cubicBezTo>
                  <a:cubicBezTo>
                    <a:pt x="1325" y="1575"/>
                    <a:pt x="1302" y="1575"/>
                    <a:pt x="1302" y="1575"/>
                  </a:cubicBezTo>
                  <a:cubicBezTo>
                    <a:pt x="1165" y="1392"/>
                    <a:pt x="1028" y="1210"/>
                    <a:pt x="868" y="1004"/>
                  </a:cubicBezTo>
                  <a:cubicBezTo>
                    <a:pt x="868" y="1004"/>
                    <a:pt x="868" y="1004"/>
                    <a:pt x="868" y="982"/>
                  </a:cubicBezTo>
                  <a:cubicBezTo>
                    <a:pt x="845" y="959"/>
                    <a:pt x="800" y="913"/>
                    <a:pt x="777" y="890"/>
                  </a:cubicBezTo>
                  <a:cubicBezTo>
                    <a:pt x="777" y="867"/>
                    <a:pt x="777" y="867"/>
                    <a:pt x="754" y="867"/>
                  </a:cubicBezTo>
                  <a:cubicBezTo>
                    <a:pt x="571" y="593"/>
                    <a:pt x="366" y="320"/>
                    <a:pt x="183" y="46"/>
                  </a:cubicBezTo>
                  <a:cubicBezTo>
                    <a:pt x="161" y="23"/>
                    <a:pt x="138"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17"/>
            <p:cNvSpPr/>
            <p:nvPr/>
          </p:nvSpPr>
          <p:spPr>
            <a:xfrm>
              <a:off x="6971575" y="972975"/>
              <a:ext cx="256800" cy="257375"/>
            </a:xfrm>
            <a:custGeom>
              <a:avLst/>
              <a:gdLst/>
              <a:ahLst/>
              <a:cxnLst/>
              <a:rect l="l" t="t" r="r" b="b"/>
              <a:pathLst>
                <a:path w="10272" h="10295" extrusionOk="0">
                  <a:moveTo>
                    <a:pt x="9679" y="1"/>
                  </a:moveTo>
                  <a:cubicBezTo>
                    <a:pt x="9679" y="46"/>
                    <a:pt x="9656" y="69"/>
                    <a:pt x="9633" y="115"/>
                  </a:cubicBezTo>
                  <a:cubicBezTo>
                    <a:pt x="9633" y="138"/>
                    <a:pt x="9610" y="160"/>
                    <a:pt x="9587" y="183"/>
                  </a:cubicBezTo>
                  <a:cubicBezTo>
                    <a:pt x="9633" y="206"/>
                    <a:pt x="9656" y="206"/>
                    <a:pt x="9679" y="229"/>
                  </a:cubicBezTo>
                  <a:cubicBezTo>
                    <a:pt x="9679" y="252"/>
                    <a:pt x="9679" y="252"/>
                    <a:pt x="9701" y="252"/>
                  </a:cubicBezTo>
                  <a:lnTo>
                    <a:pt x="9679" y="252"/>
                  </a:lnTo>
                  <a:cubicBezTo>
                    <a:pt x="9747" y="297"/>
                    <a:pt x="9816" y="366"/>
                    <a:pt x="9861" y="411"/>
                  </a:cubicBezTo>
                  <a:cubicBezTo>
                    <a:pt x="9907" y="480"/>
                    <a:pt x="9930" y="548"/>
                    <a:pt x="9975" y="617"/>
                  </a:cubicBezTo>
                  <a:cubicBezTo>
                    <a:pt x="9998" y="731"/>
                    <a:pt x="10021" y="822"/>
                    <a:pt x="10044" y="936"/>
                  </a:cubicBezTo>
                  <a:cubicBezTo>
                    <a:pt x="10044" y="1096"/>
                    <a:pt x="10044" y="1256"/>
                    <a:pt x="10021" y="1416"/>
                  </a:cubicBezTo>
                  <a:lnTo>
                    <a:pt x="10021" y="1439"/>
                  </a:lnTo>
                  <a:cubicBezTo>
                    <a:pt x="9952" y="1781"/>
                    <a:pt x="9838" y="2101"/>
                    <a:pt x="9701" y="2397"/>
                  </a:cubicBezTo>
                  <a:cubicBezTo>
                    <a:pt x="9587" y="2717"/>
                    <a:pt x="9427" y="3014"/>
                    <a:pt x="9245" y="3287"/>
                  </a:cubicBezTo>
                  <a:cubicBezTo>
                    <a:pt x="8971" y="3767"/>
                    <a:pt x="8651" y="4223"/>
                    <a:pt x="8309" y="4634"/>
                  </a:cubicBezTo>
                  <a:cubicBezTo>
                    <a:pt x="7989" y="5045"/>
                    <a:pt x="7647" y="5410"/>
                    <a:pt x="7282" y="5798"/>
                  </a:cubicBezTo>
                  <a:cubicBezTo>
                    <a:pt x="7099" y="5981"/>
                    <a:pt x="6917" y="6163"/>
                    <a:pt x="6711" y="6346"/>
                  </a:cubicBezTo>
                  <a:cubicBezTo>
                    <a:pt x="6529" y="6506"/>
                    <a:pt x="6346" y="6666"/>
                    <a:pt x="6163" y="6848"/>
                  </a:cubicBezTo>
                  <a:cubicBezTo>
                    <a:pt x="5456" y="7487"/>
                    <a:pt x="4748" y="8126"/>
                    <a:pt x="3972" y="8674"/>
                  </a:cubicBezTo>
                  <a:cubicBezTo>
                    <a:pt x="3949" y="8697"/>
                    <a:pt x="3949" y="8697"/>
                    <a:pt x="3949" y="8697"/>
                  </a:cubicBezTo>
                  <a:cubicBezTo>
                    <a:pt x="3310" y="9154"/>
                    <a:pt x="2626" y="9587"/>
                    <a:pt x="1895" y="9861"/>
                  </a:cubicBezTo>
                  <a:lnTo>
                    <a:pt x="1918" y="9861"/>
                  </a:lnTo>
                  <a:cubicBezTo>
                    <a:pt x="1758" y="9907"/>
                    <a:pt x="1621" y="9952"/>
                    <a:pt x="1461" y="9998"/>
                  </a:cubicBezTo>
                  <a:cubicBezTo>
                    <a:pt x="1302" y="10044"/>
                    <a:pt x="1165" y="10089"/>
                    <a:pt x="1005" y="10089"/>
                  </a:cubicBezTo>
                  <a:cubicBezTo>
                    <a:pt x="959" y="10101"/>
                    <a:pt x="914" y="10106"/>
                    <a:pt x="868" y="10106"/>
                  </a:cubicBezTo>
                  <a:cubicBezTo>
                    <a:pt x="822" y="10106"/>
                    <a:pt x="777" y="10101"/>
                    <a:pt x="731" y="10089"/>
                  </a:cubicBezTo>
                  <a:cubicBezTo>
                    <a:pt x="663" y="10089"/>
                    <a:pt x="617" y="10067"/>
                    <a:pt x="548" y="10044"/>
                  </a:cubicBezTo>
                  <a:cubicBezTo>
                    <a:pt x="503" y="10021"/>
                    <a:pt x="480" y="9998"/>
                    <a:pt x="434" y="9975"/>
                  </a:cubicBezTo>
                  <a:cubicBezTo>
                    <a:pt x="389" y="9930"/>
                    <a:pt x="366" y="9907"/>
                    <a:pt x="320" y="9861"/>
                  </a:cubicBezTo>
                  <a:cubicBezTo>
                    <a:pt x="297" y="9815"/>
                    <a:pt x="275" y="9770"/>
                    <a:pt x="252" y="9724"/>
                  </a:cubicBezTo>
                  <a:cubicBezTo>
                    <a:pt x="229" y="9656"/>
                    <a:pt x="229" y="9587"/>
                    <a:pt x="206" y="9519"/>
                  </a:cubicBezTo>
                  <a:cubicBezTo>
                    <a:pt x="206" y="9427"/>
                    <a:pt x="206" y="9336"/>
                    <a:pt x="229" y="9222"/>
                  </a:cubicBezTo>
                  <a:cubicBezTo>
                    <a:pt x="252" y="9108"/>
                    <a:pt x="275" y="8971"/>
                    <a:pt x="320" y="8857"/>
                  </a:cubicBezTo>
                  <a:cubicBezTo>
                    <a:pt x="366" y="8765"/>
                    <a:pt x="411" y="8697"/>
                    <a:pt x="457" y="8606"/>
                  </a:cubicBezTo>
                  <a:cubicBezTo>
                    <a:pt x="480" y="8583"/>
                    <a:pt x="480" y="8514"/>
                    <a:pt x="434" y="8492"/>
                  </a:cubicBezTo>
                  <a:cubicBezTo>
                    <a:pt x="434" y="8492"/>
                    <a:pt x="434" y="8492"/>
                    <a:pt x="411" y="8514"/>
                  </a:cubicBezTo>
                  <a:lnTo>
                    <a:pt x="389" y="8514"/>
                  </a:lnTo>
                  <a:cubicBezTo>
                    <a:pt x="343" y="8560"/>
                    <a:pt x="275" y="8606"/>
                    <a:pt x="229" y="8629"/>
                  </a:cubicBezTo>
                  <a:cubicBezTo>
                    <a:pt x="160" y="8765"/>
                    <a:pt x="92" y="8902"/>
                    <a:pt x="69" y="9039"/>
                  </a:cubicBezTo>
                  <a:cubicBezTo>
                    <a:pt x="46" y="9131"/>
                    <a:pt x="23" y="9222"/>
                    <a:pt x="23" y="9313"/>
                  </a:cubicBezTo>
                  <a:cubicBezTo>
                    <a:pt x="1" y="9382"/>
                    <a:pt x="1" y="9473"/>
                    <a:pt x="23" y="9564"/>
                  </a:cubicBezTo>
                  <a:cubicBezTo>
                    <a:pt x="23" y="9633"/>
                    <a:pt x="46" y="9724"/>
                    <a:pt x="69" y="9793"/>
                  </a:cubicBezTo>
                  <a:cubicBezTo>
                    <a:pt x="92" y="9815"/>
                    <a:pt x="92" y="9861"/>
                    <a:pt x="115" y="9884"/>
                  </a:cubicBezTo>
                  <a:cubicBezTo>
                    <a:pt x="138" y="9930"/>
                    <a:pt x="160" y="9952"/>
                    <a:pt x="183" y="9998"/>
                  </a:cubicBezTo>
                  <a:cubicBezTo>
                    <a:pt x="275" y="10112"/>
                    <a:pt x="434" y="10203"/>
                    <a:pt x="571" y="10249"/>
                  </a:cubicBezTo>
                  <a:cubicBezTo>
                    <a:pt x="663" y="10272"/>
                    <a:pt x="754" y="10295"/>
                    <a:pt x="822" y="10295"/>
                  </a:cubicBezTo>
                  <a:cubicBezTo>
                    <a:pt x="936" y="10295"/>
                    <a:pt x="1051" y="10295"/>
                    <a:pt x="1165" y="10272"/>
                  </a:cubicBezTo>
                  <a:cubicBezTo>
                    <a:pt x="1279" y="10249"/>
                    <a:pt x="1393" y="10226"/>
                    <a:pt x="1507" y="10181"/>
                  </a:cubicBezTo>
                  <a:cubicBezTo>
                    <a:pt x="1621" y="10158"/>
                    <a:pt x="1758" y="10112"/>
                    <a:pt x="1872" y="10067"/>
                  </a:cubicBezTo>
                  <a:cubicBezTo>
                    <a:pt x="2374" y="9884"/>
                    <a:pt x="2831" y="9656"/>
                    <a:pt x="3287" y="9382"/>
                  </a:cubicBezTo>
                  <a:cubicBezTo>
                    <a:pt x="3744" y="9085"/>
                    <a:pt x="4178" y="8765"/>
                    <a:pt x="4611" y="8423"/>
                  </a:cubicBezTo>
                  <a:cubicBezTo>
                    <a:pt x="5022" y="8104"/>
                    <a:pt x="5433" y="7761"/>
                    <a:pt x="5844" y="7396"/>
                  </a:cubicBezTo>
                  <a:cubicBezTo>
                    <a:pt x="6027" y="7236"/>
                    <a:pt x="6209" y="7076"/>
                    <a:pt x="6392" y="6894"/>
                  </a:cubicBezTo>
                  <a:cubicBezTo>
                    <a:pt x="6597" y="6711"/>
                    <a:pt x="6803" y="6529"/>
                    <a:pt x="7008" y="6346"/>
                  </a:cubicBezTo>
                  <a:cubicBezTo>
                    <a:pt x="7419" y="5935"/>
                    <a:pt x="7807" y="5524"/>
                    <a:pt x="8195" y="5091"/>
                  </a:cubicBezTo>
                  <a:cubicBezTo>
                    <a:pt x="8560" y="4657"/>
                    <a:pt x="8902" y="4200"/>
                    <a:pt x="9222" y="3721"/>
                  </a:cubicBezTo>
                  <a:cubicBezTo>
                    <a:pt x="9427" y="3379"/>
                    <a:pt x="9633" y="3036"/>
                    <a:pt x="9793" y="2694"/>
                  </a:cubicBezTo>
                  <a:cubicBezTo>
                    <a:pt x="9952" y="2352"/>
                    <a:pt x="10089" y="1986"/>
                    <a:pt x="10181" y="1598"/>
                  </a:cubicBezTo>
                  <a:cubicBezTo>
                    <a:pt x="10249" y="1279"/>
                    <a:pt x="10272" y="891"/>
                    <a:pt x="10158" y="571"/>
                  </a:cubicBezTo>
                  <a:cubicBezTo>
                    <a:pt x="10112" y="434"/>
                    <a:pt x="10021" y="320"/>
                    <a:pt x="9930" y="206"/>
                  </a:cubicBezTo>
                  <a:cubicBezTo>
                    <a:pt x="9861" y="138"/>
                    <a:pt x="9770" y="69"/>
                    <a:pt x="96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17"/>
            <p:cNvSpPr/>
            <p:nvPr/>
          </p:nvSpPr>
          <p:spPr>
            <a:xfrm>
              <a:off x="7222075" y="1008350"/>
              <a:ext cx="25" cy="25"/>
            </a:xfrm>
            <a:custGeom>
              <a:avLst/>
              <a:gdLst/>
              <a:ahLst/>
              <a:cxnLst/>
              <a:rect l="l" t="t" r="r" b="b"/>
              <a:pathLst>
                <a:path w="1" h="1" extrusionOk="0">
                  <a:moveTo>
                    <a:pt x="1" y="1"/>
                  </a:move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17"/>
            <p:cNvSpPr/>
            <p:nvPr/>
          </p:nvSpPr>
          <p:spPr>
            <a:xfrm>
              <a:off x="6979575" y="12195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17"/>
            <p:cNvSpPr/>
            <p:nvPr/>
          </p:nvSpPr>
          <p:spPr>
            <a:xfrm>
              <a:off x="7213525" y="978675"/>
              <a:ext cx="25" cy="25"/>
            </a:xfrm>
            <a:custGeom>
              <a:avLst/>
              <a:gdLst/>
              <a:ahLst/>
              <a:cxnLst/>
              <a:rect l="l" t="t" r="r" b="b"/>
              <a:pathLst>
                <a:path w="1" h="1" extrusionOk="0">
                  <a:moveTo>
                    <a:pt x="1" y="1"/>
                  </a:moveTo>
                  <a:lnTo>
                    <a:pt x="1" y="1"/>
                  </a:ln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17"/>
            <p:cNvSpPr/>
            <p:nvPr/>
          </p:nvSpPr>
          <p:spPr>
            <a:xfrm>
              <a:off x="7213525" y="97867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17"/>
            <p:cNvSpPr/>
            <p:nvPr/>
          </p:nvSpPr>
          <p:spPr>
            <a:xfrm>
              <a:off x="7222075" y="1008350"/>
              <a:ext cx="25" cy="600"/>
            </a:xfrm>
            <a:custGeom>
              <a:avLst/>
              <a:gdLst/>
              <a:ahLst/>
              <a:cxnLst/>
              <a:rect l="l" t="t" r="r" b="b"/>
              <a:pathLst>
                <a:path w="1" h="24" extrusionOk="0">
                  <a:moveTo>
                    <a:pt x="1" y="24"/>
                  </a:moveTo>
                  <a:cubicBezTo>
                    <a:pt x="1" y="24"/>
                    <a:pt x="1" y="24"/>
                    <a:pt x="1" y="24"/>
                  </a:cubicBezTo>
                  <a:lnTo>
                    <a:pt x="1" y="1"/>
                  </a:lnTo>
                  <a:cubicBezTo>
                    <a:pt x="1" y="24"/>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17"/>
            <p:cNvSpPr/>
            <p:nvPr/>
          </p:nvSpPr>
          <p:spPr>
            <a:xfrm>
              <a:off x="7222075" y="100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17"/>
            <p:cNvSpPr/>
            <p:nvPr/>
          </p:nvSpPr>
          <p:spPr>
            <a:xfrm>
              <a:off x="7019500" y="12195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17"/>
            <p:cNvSpPr/>
            <p:nvPr/>
          </p:nvSpPr>
          <p:spPr>
            <a:xfrm>
              <a:off x="7018375" y="1049450"/>
              <a:ext cx="132400" cy="121550"/>
            </a:xfrm>
            <a:custGeom>
              <a:avLst/>
              <a:gdLst/>
              <a:ahLst/>
              <a:cxnLst/>
              <a:rect l="l" t="t" r="r" b="b"/>
              <a:pathLst>
                <a:path w="5296" h="4862" extrusionOk="0">
                  <a:moveTo>
                    <a:pt x="5296" y="0"/>
                  </a:moveTo>
                  <a:lnTo>
                    <a:pt x="5296" y="0"/>
                  </a:lnTo>
                  <a:cubicBezTo>
                    <a:pt x="5182" y="114"/>
                    <a:pt x="5068" y="206"/>
                    <a:pt x="4953" y="297"/>
                  </a:cubicBezTo>
                  <a:cubicBezTo>
                    <a:pt x="4839" y="571"/>
                    <a:pt x="4679" y="822"/>
                    <a:pt x="4520" y="1073"/>
                  </a:cubicBezTo>
                  <a:cubicBezTo>
                    <a:pt x="3926" y="2054"/>
                    <a:pt x="3150" y="2899"/>
                    <a:pt x="2306" y="3675"/>
                  </a:cubicBezTo>
                  <a:cubicBezTo>
                    <a:pt x="2123" y="3835"/>
                    <a:pt x="1963" y="3995"/>
                    <a:pt x="1781" y="4154"/>
                  </a:cubicBezTo>
                  <a:cubicBezTo>
                    <a:pt x="1598" y="4314"/>
                    <a:pt x="1438" y="4451"/>
                    <a:pt x="1233" y="4542"/>
                  </a:cubicBezTo>
                  <a:cubicBezTo>
                    <a:pt x="1164" y="4588"/>
                    <a:pt x="1073" y="4634"/>
                    <a:pt x="982" y="4657"/>
                  </a:cubicBezTo>
                  <a:lnTo>
                    <a:pt x="822" y="4657"/>
                  </a:lnTo>
                  <a:cubicBezTo>
                    <a:pt x="754" y="4657"/>
                    <a:pt x="708" y="4657"/>
                    <a:pt x="662" y="4634"/>
                  </a:cubicBezTo>
                  <a:cubicBezTo>
                    <a:pt x="594" y="4611"/>
                    <a:pt x="548" y="4588"/>
                    <a:pt x="502" y="4565"/>
                  </a:cubicBezTo>
                  <a:cubicBezTo>
                    <a:pt x="411" y="4520"/>
                    <a:pt x="343" y="4451"/>
                    <a:pt x="297" y="4383"/>
                  </a:cubicBezTo>
                  <a:cubicBezTo>
                    <a:pt x="251" y="4337"/>
                    <a:pt x="206" y="4291"/>
                    <a:pt x="160" y="4223"/>
                  </a:cubicBezTo>
                  <a:cubicBezTo>
                    <a:pt x="114" y="4268"/>
                    <a:pt x="69" y="4314"/>
                    <a:pt x="0" y="4337"/>
                  </a:cubicBezTo>
                  <a:cubicBezTo>
                    <a:pt x="137" y="4520"/>
                    <a:pt x="297" y="4702"/>
                    <a:pt x="502" y="4793"/>
                  </a:cubicBezTo>
                  <a:cubicBezTo>
                    <a:pt x="594" y="4839"/>
                    <a:pt x="685" y="4839"/>
                    <a:pt x="776" y="4862"/>
                  </a:cubicBezTo>
                  <a:cubicBezTo>
                    <a:pt x="868" y="4862"/>
                    <a:pt x="959" y="4839"/>
                    <a:pt x="1073" y="4816"/>
                  </a:cubicBezTo>
                  <a:cubicBezTo>
                    <a:pt x="1164" y="4793"/>
                    <a:pt x="1256" y="4771"/>
                    <a:pt x="1324" y="4725"/>
                  </a:cubicBezTo>
                  <a:cubicBezTo>
                    <a:pt x="1438" y="4657"/>
                    <a:pt x="1530" y="4611"/>
                    <a:pt x="1621" y="4542"/>
                  </a:cubicBezTo>
                  <a:cubicBezTo>
                    <a:pt x="1826" y="4383"/>
                    <a:pt x="1986" y="4223"/>
                    <a:pt x="2169" y="4063"/>
                  </a:cubicBezTo>
                  <a:cubicBezTo>
                    <a:pt x="2374" y="3880"/>
                    <a:pt x="2580" y="3698"/>
                    <a:pt x="2762" y="3515"/>
                  </a:cubicBezTo>
                  <a:cubicBezTo>
                    <a:pt x="2968" y="3310"/>
                    <a:pt x="3150" y="3127"/>
                    <a:pt x="3333" y="2922"/>
                  </a:cubicBezTo>
                  <a:cubicBezTo>
                    <a:pt x="3721" y="2534"/>
                    <a:pt x="4063" y="2100"/>
                    <a:pt x="4383" y="1666"/>
                  </a:cubicBezTo>
                  <a:cubicBezTo>
                    <a:pt x="4748" y="1141"/>
                    <a:pt x="5068" y="594"/>
                    <a:pt x="52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17"/>
            <p:cNvSpPr/>
            <p:nvPr/>
          </p:nvSpPr>
          <p:spPr>
            <a:xfrm>
              <a:off x="7131350" y="10762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17"/>
            <p:cNvSpPr/>
            <p:nvPr/>
          </p:nvSpPr>
          <p:spPr>
            <a:xfrm>
              <a:off x="7076000" y="1140750"/>
              <a:ext cx="600" cy="600"/>
            </a:xfrm>
            <a:custGeom>
              <a:avLst/>
              <a:gdLst/>
              <a:ahLst/>
              <a:cxnLst/>
              <a:rect l="l" t="t" r="r" b="b"/>
              <a:pathLst>
                <a:path w="24" h="24" extrusionOk="0">
                  <a:moveTo>
                    <a:pt x="1" y="23"/>
                  </a:moveTo>
                  <a:cubicBezTo>
                    <a:pt x="1" y="23"/>
                    <a:pt x="23" y="23"/>
                    <a:pt x="23" y="0"/>
                  </a:cubicBezTo>
                  <a:cubicBezTo>
                    <a:pt x="23" y="23"/>
                    <a:pt x="1" y="23"/>
                    <a:pt x="1" y="23"/>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17"/>
            <p:cNvSpPr/>
            <p:nvPr/>
          </p:nvSpPr>
          <p:spPr>
            <a:xfrm>
              <a:off x="7076000" y="11413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17"/>
            <p:cNvSpPr/>
            <p:nvPr/>
          </p:nvSpPr>
          <p:spPr>
            <a:xfrm>
              <a:off x="7171300" y="814350"/>
              <a:ext cx="93025" cy="91550"/>
            </a:xfrm>
            <a:custGeom>
              <a:avLst/>
              <a:gdLst/>
              <a:ahLst/>
              <a:cxnLst/>
              <a:rect l="l" t="t" r="r" b="b"/>
              <a:pathLst>
                <a:path w="3721" h="3662" extrusionOk="0">
                  <a:moveTo>
                    <a:pt x="3356" y="1004"/>
                  </a:moveTo>
                  <a:cubicBezTo>
                    <a:pt x="3356" y="1023"/>
                    <a:pt x="3356" y="1027"/>
                    <a:pt x="3369" y="1027"/>
                  </a:cubicBezTo>
                  <a:lnTo>
                    <a:pt x="3369" y="1027"/>
                  </a:lnTo>
                  <a:cubicBezTo>
                    <a:pt x="3365" y="1020"/>
                    <a:pt x="3360" y="1012"/>
                    <a:pt x="3356" y="1004"/>
                  </a:cubicBezTo>
                  <a:close/>
                  <a:moveTo>
                    <a:pt x="2009" y="0"/>
                  </a:moveTo>
                  <a:cubicBezTo>
                    <a:pt x="1849" y="0"/>
                    <a:pt x="1667" y="46"/>
                    <a:pt x="1484" y="91"/>
                  </a:cubicBezTo>
                  <a:cubicBezTo>
                    <a:pt x="1210" y="160"/>
                    <a:pt x="936" y="320"/>
                    <a:pt x="708" y="479"/>
                  </a:cubicBezTo>
                  <a:cubicBezTo>
                    <a:pt x="457" y="639"/>
                    <a:pt x="229" y="845"/>
                    <a:pt x="23" y="1050"/>
                  </a:cubicBezTo>
                  <a:cubicBezTo>
                    <a:pt x="23" y="1073"/>
                    <a:pt x="0" y="1096"/>
                    <a:pt x="23" y="1119"/>
                  </a:cubicBezTo>
                  <a:cubicBezTo>
                    <a:pt x="23" y="1141"/>
                    <a:pt x="23" y="1164"/>
                    <a:pt x="46" y="1187"/>
                  </a:cubicBezTo>
                  <a:cubicBezTo>
                    <a:pt x="69" y="1210"/>
                    <a:pt x="92" y="1210"/>
                    <a:pt x="115" y="1210"/>
                  </a:cubicBezTo>
                  <a:cubicBezTo>
                    <a:pt x="137" y="1210"/>
                    <a:pt x="160" y="1187"/>
                    <a:pt x="183" y="1164"/>
                  </a:cubicBezTo>
                  <a:cubicBezTo>
                    <a:pt x="229" y="1141"/>
                    <a:pt x="252" y="1096"/>
                    <a:pt x="297" y="1073"/>
                  </a:cubicBezTo>
                  <a:cubicBezTo>
                    <a:pt x="525" y="845"/>
                    <a:pt x="799" y="639"/>
                    <a:pt x="1096" y="457"/>
                  </a:cubicBezTo>
                  <a:cubicBezTo>
                    <a:pt x="1256" y="365"/>
                    <a:pt x="1438" y="297"/>
                    <a:pt x="1621" y="251"/>
                  </a:cubicBezTo>
                  <a:cubicBezTo>
                    <a:pt x="1781" y="228"/>
                    <a:pt x="1918" y="206"/>
                    <a:pt x="2055" y="206"/>
                  </a:cubicBezTo>
                  <a:cubicBezTo>
                    <a:pt x="2169" y="206"/>
                    <a:pt x="2283" y="228"/>
                    <a:pt x="2397" y="251"/>
                  </a:cubicBezTo>
                  <a:cubicBezTo>
                    <a:pt x="2534" y="297"/>
                    <a:pt x="2671" y="365"/>
                    <a:pt x="2785" y="434"/>
                  </a:cubicBezTo>
                  <a:cubicBezTo>
                    <a:pt x="2922" y="502"/>
                    <a:pt x="3036" y="594"/>
                    <a:pt x="3128" y="708"/>
                  </a:cubicBezTo>
                  <a:lnTo>
                    <a:pt x="3128" y="685"/>
                  </a:lnTo>
                  <a:cubicBezTo>
                    <a:pt x="3219" y="799"/>
                    <a:pt x="3310" y="913"/>
                    <a:pt x="3379" y="1027"/>
                  </a:cubicBezTo>
                  <a:cubicBezTo>
                    <a:pt x="3375" y="1027"/>
                    <a:pt x="3372" y="1027"/>
                    <a:pt x="3369" y="1027"/>
                  </a:cubicBezTo>
                  <a:lnTo>
                    <a:pt x="3369" y="1027"/>
                  </a:lnTo>
                  <a:cubicBezTo>
                    <a:pt x="3427" y="1134"/>
                    <a:pt x="3450" y="1240"/>
                    <a:pt x="3493" y="1347"/>
                  </a:cubicBezTo>
                  <a:cubicBezTo>
                    <a:pt x="3516" y="1438"/>
                    <a:pt x="3516" y="1529"/>
                    <a:pt x="3516" y="1644"/>
                  </a:cubicBezTo>
                  <a:cubicBezTo>
                    <a:pt x="3516" y="1735"/>
                    <a:pt x="3493" y="1826"/>
                    <a:pt x="3470" y="1940"/>
                  </a:cubicBezTo>
                  <a:cubicBezTo>
                    <a:pt x="3424" y="2054"/>
                    <a:pt x="3379" y="2169"/>
                    <a:pt x="3310" y="2283"/>
                  </a:cubicBezTo>
                  <a:cubicBezTo>
                    <a:pt x="3196" y="2488"/>
                    <a:pt x="3013" y="2671"/>
                    <a:pt x="2854" y="2853"/>
                  </a:cubicBezTo>
                  <a:lnTo>
                    <a:pt x="2831" y="2853"/>
                  </a:lnTo>
                  <a:cubicBezTo>
                    <a:pt x="2603" y="3082"/>
                    <a:pt x="2351" y="3287"/>
                    <a:pt x="2100" y="3492"/>
                  </a:cubicBezTo>
                  <a:cubicBezTo>
                    <a:pt x="2055" y="3515"/>
                    <a:pt x="2055" y="3584"/>
                    <a:pt x="2078" y="3629"/>
                  </a:cubicBezTo>
                  <a:cubicBezTo>
                    <a:pt x="2094" y="3646"/>
                    <a:pt x="2133" y="3662"/>
                    <a:pt x="2170" y="3662"/>
                  </a:cubicBezTo>
                  <a:cubicBezTo>
                    <a:pt x="2186" y="3662"/>
                    <a:pt x="2201" y="3659"/>
                    <a:pt x="2215" y="3652"/>
                  </a:cubicBezTo>
                  <a:cubicBezTo>
                    <a:pt x="2603" y="3333"/>
                    <a:pt x="2991" y="3013"/>
                    <a:pt x="3310" y="2625"/>
                  </a:cubicBezTo>
                  <a:cubicBezTo>
                    <a:pt x="3470" y="2442"/>
                    <a:pt x="3584" y="2214"/>
                    <a:pt x="3653" y="1986"/>
                  </a:cubicBezTo>
                  <a:cubicBezTo>
                    <a:pt x="3721" y="1781"/>
                    <a:pt x="3721" y="1552"/>
                    <a:pt x="3675" y="1324"/>
                  </a:cubicBezTo>
                  <a:cubicBezTo>
                    <a:pt x="3584" y="890"/>
                    <a:pt x="3287" y="525"/>
                    <a:pt x="2922" y="274"/>
                  </a:cubicBezTo>
                  <a:cubicBezTo>
                    <a:pt x="2717" y="160"/>
                    <a:pt x="2488" y="69"/>
                    <a:pt x="2237" y="23"/>
                  </a:cubicBezTo>
                  <a:cubicBezTo>
                    <a:pt x="2169" y="23"/>
                    <a:pt x="2100" y="0"/>
                    <a:pt x="2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17"/>
            <p:cNvSpPr/>
            <p:nvPr/>
          </p:nvSpPr>
          <p:spPr>
            <a:xfrm>
              <a:off x="6585825" y="1334750"/>
              <a:ext cx="43400" cy="42125"/>
            </a:xfrm>
            <a:custGeom>
              <a:avLst/>
              <a:gdLst/>
              <a:ahLst/>
              <a:cxnLst/>
              <a:rect l="l" t="t" r="r" b="b"/>
              <a:pathLst>
                <a:path w="1736" h="1685" extrusionOk="0">
                  <a:moveTo>
                    <a:pt x="731" y="1"/>
                  </a:moveTo>
                  <a:cubicBezTo>
                    <a:pt x="708" y="1"/>
                    <a:pt x="685" y="24"/>
                    <a:pt x="685" y="46"/>
                  </a:cubicBezTo>
                  <a:cubicBezTo>
                    <a:pt x="480" y="252"/>
                    <a:pt x="297" y="480"/>
                    <a:pt x="160" y="731"/>
                  </a:cubicBezTo>
                  <a:cubicBezTo>
                    <a:pt x="92" y="868"/>
                    <a:pt x="24" y="1005"/>
                    <a:pt x="1" y="1165"/>
                  </a:cubicBezTo>
                  <a:cubicBezTo>
                    <a:pt x="1" y="1302"/>
                    <a:pt x="24" y="1416"/>
                    <a:pt x="115" y="1530"/>
                  </a:cubicBezTo>
                  <a:cubicBezTo>
                    <a:pt x="218" y="1644"/>
                    <a:pt x="355" y="1684"/>
                    <a:pt x="497" y="1684"/>
                  </a:cubicBezTo>
                  <a:cubicBezTo>
                    <a:pt x="640" y="1684"/>
                    <a:pt x="788" y="1644"/>
                    <a:pt x="914" y="1599"/>
                  </a:cubicBezTo>
                  <a:cubicBezTo>
                    <a:pt x="1074" y="1530"/>
                    <a:pt x="1210" y="1462"/>
                    <a:pt x="1347" y="1370"/>
                  </a:cubicBezTo>
                  <a:cubicBezTo>
                    <a:pt x="1462" y="1325"/>
                    <a:pt x="1553" y="1256"/>
                    <a:pt x="1667" y="1188"/>
                  </a:cubicBezTo>
                  <a:cubicBezTo>
                    <a:pt x="1713" y="1165"/>
                    <a:pt x="1735" y="1142"/>
                    <a:pt x="1735" y="1096"/>
                  </a:cubicBezTo>
                  <a:cubicBezTo>
                    <a:pt x="1713" y="1028"/>
                    <a:pt x="1667" y="1005"/>
                    <a:pt x="1621" y="1005"/>
                  </a:cubicBezTo>
                  <a:cubicBezTo>
                    <a:pt x="1576" y="1005"/>
                    <a:pt x="1553" y="1028"/>
                    <a:pt x="1530" y="1051"/>
                  </a:cubicBezTo>
                  <a:cubicBezTo>
                    <a:pt x="1484" y="1074"/>
                    <a:pt x="1462" y="1096"/>
                    <a:pt x="1416" y="1119"/>
                  </a:cubicBezTo>
                  <a:cubicBezTo>
                    <a:pt x="1325" y="1165"/>
                    <a:pt x="1256" y="1211"/>
                    <a:pt x="1165" y="1256"/>
                  </a:cubicBezTo>
                  <a:cubicBezTo>
                    <a:pt x="1005" y="1347"/>
                    <a:pt x="845" y="1416"/>
                    <a:pt x="663" y="1462"/>
                  </a:cubicBezTo>
                  <a:cubicBezTo>
                    <a:pt x="617" y="1484"/>
                    <a:pt x="549" y="1484"/>
                    <a:pt x="480" y="1484"/>
                  </a:cubicBezTo>
                  <a:cubicBezTo>
                    <a:pt x="457" y="1484"/>
                    <a:pt x="412" y="1484"/>
                    <a:pt x="366" y="1462"/>
                  </a:cubicBezTo>
                  <a:cubicBezTo>
                    <a:pt x="343" y="1462"/>
                    <a:pt x="343" y="1462"/>
                    <a:pt x="320" y="1439"/>
                  </a:cubicBezTo>
                  <a:cubicBezTo>
                    <a:pt x="297" y="1439"/>
                    <a:pt x="275" y="1416"/>
                    <a:pt x="252" y="1416"/>
                  </a:cubicBezTo>
                  <a:cubicBezTo>
                    <a:pt x="252" y="1393"/>
                    <a:pt x="229" y="1370"/>
                    <a:pt x="229" y="1347"/>
                  </a:cubicBezTo>
                  <a:cubicBezTo>
                    <a:pt x="229" y="1347"/>
                    <a:pt x="206" y="1325"/>
                    <a:pt x="206" y="1302"/>
                  </a:cubicBezTo>
                  <a:cubicBezTo>
                    <a:pt x="206" y="1279"/>
                    <a:pt x="206" y="1256"/>
                    <a:pt x="206" y="1233"/>
                  </a:cubicBezTo>
                  <a:cubicBezTo>
                    <a:pt x="206" y="1188"/>
                    <a:pt x="206" y="1142"/>
                    <a:pt x="229" y="1096"/>
                  </a:cubicBezTo>
                  <a:cubicBezTo>
                    <a:pt x="252" y="982"/>
                    <a:pt x="320" y="868"/>
                    <a:pt x="366" y="754"/>
                  </a:cubicBezTo>
                  <a:cubicBezTo>
                    <a:pt x="503" y="549"/>
                    <a:pt x="663" y="343"/>
                    <a:pt x="822" y="161"/>
                  </a:cubicBezTo>
                  <a:cubicBezTo>
                    <a:pt x="868" y="115"/>
                    <a:pt x="845" y="69"/>
                    <a:pt x="822" y="24"/>
                  </a:cubicBezTo>
                  <a:cubicBezTo>
                    <a:pt x="800" y="24"/>
                    <a:pt x="777" y="1"/>
                    <a:pt x="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17"/>
            <p:cNvSpPr/>
            <p:nvPr/>
          </p:nvSpPr>
          <p:spPr>
            <a:xfrm>
              <a:off x="7031500" y="881675"/>
              <a:ext cx="50800" cy="49150"/>
            </a:xfrm>
            <a:custGeom>
              <a:avLst/>
              <a:gdLst/>
              <a:ahLst/>
              <a:cxnLst/>
              <a:rect l="l" t="t" r="r" b="b"/>
              <a:pathLst>
                <a:path w="2032" h="1966" extrusionOk="0">
                  <a:moveTo>
                    <a:pt x="1142" y="1"/>
                  </a:moveTo>
                  <a:cubicBezTo>
                    <a:pt x="1073" y="1"/>
                    <a:pt x="1027" y="1"/>
                    <a:pt x="959" y="23"/>
                  </a:cubicBezTo>
                  <a:cubicBezTo>
                    <a:pt x="845" y="23"/>
                    <a:pt x="754" y="46"/>
                    <a:pt x="662" y="92"/>
                  </a:cubicBezTo>
                  <a:cubicBezTo>
                    <a:pt x="434" y="160"/>
                    <a:pt x="229" y="297"/>
                    <a:pt x="46" y="457"/>
                  </a:cubicBezTo>
                  <a:cubicBezTo>
                    <a:pt x="23" y="480"/>
                    <a:pt x="23" y="480"/>
                    <a:pt x="23" y="526"/>
                  </a:cubicBezTo>
                  <a:cubicBezTo>
                    <a:pt x="0" y="548"/>
                    <a:pt x="23" y="571"/>
                    <a:pt x="23" y="594"/>
                  </a:cubicBezTo>
                  <a:cubicBezTo>
                    <a:pt x="50" y="621"/>
                    <a:pt x="77" y="632"/>
                    <a:pt x="103" y="632"/>
                  </a:cubicBezTo>
                  <a:cubicBezTo>
                    <a:pt x="122" y="632"/>
                    <a:pt x="141" y="626"/>
                    <a:pt x="160" y="617"/>
                  </a:cubicBezTo>
                  <a:cubicBezTo>
                    <a:pt x="274" y="526"/>
                    <a:pt x="388" y="434"/>
                    <a:pt x="502" y="366"/>
                  </a:cubicBezTo>
                  <a:cubicBezTo>
                    <a:pt x="594" y="320"/>
                    <a:pt x="662" y="297"/>
                    <a:pt x="731" y="274"/>
                  </a:cubicBezTo>
                  <a:cubicBezTo>
                    <a:pt x="776" y="252"/>
                    <a:pt x="822" y="229"/>
                    <a:pt x="868" y="229"/>
                  </a:cubicBezTo>
                  <a:cubicBezTo>
                    <a:pt x="913" y="229"/>
                    <a:pt x="936" y="206"/>
                    <a:pt x="982" y="206"/>
                  </a:cubicBezTo>
                  <a:cubicBezTo>
                    <a:pt x="1027" y="206"/>
                    <a:pt x="1096" y="183"/>
                    <a:pt x="1164" y="183"/>
                  </a:cubicBezTo>
                  <a:cubicBezTo>
                    <a:pt x="1233" y="206"/>
                    <a:pt x="1301" y="206"/>
                    <a:pt x="1370" y="229"/>
                  </a:cubicBezTo>
                  <a:cubicBezTo>
                    <a:pt x="1415" y="252"/>
                    <a:pt x="1484" y="274"/>
                    <a:pt x="1530" y="297"/>
                  </a:cubicBezTo>
                  <a:cubicBezTo>
                    <a:pt x="1552" y="320"/>
                    <a:pt x="1598" y="343"/>
                    <a:pt x="1644" y="366"/>
                  </a:cubicBezTo>
                  <a:cubicBezTo>
                    <a:pt x="1667" y="411"/>
                    <a:pt x="1689" y="457"/>
                    <a:pt x="1735" y="503"/>
                  </a:cubicBezTo>
                  <a:cubicBezTo>
                    <a:pt x="1735" y="548"/>
                    <a:pt x="1758" y="594"/>
                    <a:pt x="1781" y="640"/>
                  </a:cubicBezTo>
                  <a:cubicBezTo>
                    <a:pt x="1781" y="685"/>
                    <a:pt x="1803" y="754"/>
                    <a:pt x="1803" y="822"/>
                  </a:cubicBezTo>
                  <a:cubicBezTo>
                    <a:pt x="1803" y="891"/>
                    <a:pt x="1781" y="982"/>
                    <a:pt x="1758" y="1051"/>
                  </a:cubicBezTo>
                  <a:cubicBezTo>
                    <a:pt x="1735" y="1165"/>
                    <a:pt x="1689" y="1256"/>
                    <a:pt x="1621" y="1347"/>
                  </a:cubicBezTo>
                  <a:cubicBezTo>
                    <a:pt x="1552" y="1461"/>
                    <a:pt x="1461" y="1575"/>
                    <a:pt x="1370" y="1690"/>
                  </a:cubicBezTo>
                  <a:cubicBezTo>
                    <a:pt x="1347" y="1712"/>
                    <a:pt x="1301" y="1735"/>
                    <a:pt x="1278" y="1758"/>
                  </a:cubicBezTo>
                  <a:cubicBezTo>
                    <a:pt x="1256" y="1758"/>
                    <a:pt x="1256" y="1781"/>
                    <a:pt x="1256" y="1781"/>
                  </a:cubicBezTo>
                  <a:lnTo>
                    <a:pt x="1233" y="1781"/>
                  </a:lnTo>
                  <a:cubicBezTo>
                    <a:pt x="1187" y="1827"/>
                    <a:pt x="1187" y="1872"/>
                    <a:pt x="1210" y="1918"/>
                  </a:cubicBezTo>
                  <a:cubicBezTo>
                    <a:pt x="1238" y="1946"/>
                    <a:pt x="1275" y="1966"/>
                    <a:pt x="1305" y="1966"/>
                  </a:cubicBezTo>
                  <a:cubicBezTo>
                    <a:pt x="1323" y="1966"/>
                    <a:pt x="1338" y="1958"/>
                    <a:pt x="1347" y="1941"/>
                  </a:cubicBezTo>
                  <a:lnTo>
                    <a:pt x="1370" y="1941"/>
                  </a:lnTo>
                  <a:cubicBezTo>
                    <a:pt x="1370" y="1941"/>
                    <a:pt x="1393" y="1918"/>
                    <a:pt x="1393" y="1918"/>
                  </a:cubicBezTo>
                  <a:cubicBezTo>
                    <a:pt x="1530" y="1804"/>
                    <a:pt x="1644" y="1667"/>
                    <a:pt x="1735" y="1530"/>
                  </a:cubicBezTo>
                  <a:cubicBezTo>
                    <a:pt x="1918" y="1279"/>
                    <a:pt x="2032" y="959"/>
                    <a:pt x="1986" y="640"/>
                  </a:cubicBezTo>
                  <a:cubicBezTo>
                    <a:pt x="1963" y="526"/>
                    <a:pt x="1918" y="411"/>
                    <a:pt x="1826" y="320"/>
                  </a:cubicBezTo>
                  <a:cubicBezTo>
                    <a:pt x="1803" y="274"/>
                    <a:pt x="1758" y="229"/>
                    <a:pt x="1735" y="206"/>
                  </a:cubicBezTo>
                  <a:cubicBezTo>
                    <a:pt x="1689" y="160"/>
                    <a:pt x="1644" y="137"/>
                    <a:pt x="1598" y="115"/>
                  </a:cubicBezTo>
                  <a:cubicBezTo>
                    <a:pt x="1461" y="23"/>
                    <a:pt x="130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17"/>
            <p:cNvSpPr/>
            <p:nvPr/>
          </p:nvSpPr>
          <p:spPr>
            <a:xfrm>
              <a:off x="7111950" y="978675"/>
              <a:ext cx="48525" cy="49150"/>
            </a:xfrm>
            <a:custGeom>
              <a:avLst/>
              <a:gdLst/>
              <a:ahLst/>
              <a:cxnLst/>
              <a:rect l="l" t="t" r="r" b="b"/>
              <a:pathLst>
                <a:path w="1941" h="1966" extrusionOk="0">
                  <a:moveTo>
                    <a:pt x="1028" y="1"/>
                  </a:moveTo>
                  <a:cubicBezTo>
                    <a:pt x="936" y="1"/>
                    <a:pt x="845" y="24"/>
                    <a:pt x="777" y="46"/>
                  </a:cubicBezTo>
                  <a:cubicBezTo>
                    <a:pt x="685" y="69"/>
                    <a:pt x="594" y="92"/>
                    <a:pt x="503" y="138"/>
                  </a:cubicBezTo>
                  <a:cubicBezTo>
                    <a:pt x="343" y="206"/>
                    <a:pt x="183" y="298"/>
                    <a:pt x="46" y="412"/>
                  </a:cubicBezTo>
                  <a:cubicBezTo>
                    <a:pt x="1" y="435"/>
                    <a:pt x="1" y="503"/>
                    <a:pt x="23" y="549"/>
                  </a:cubicBezTo>
                  <a:cubicBezTo>
                    <a:pt x="37" y="575"/>
                    <a:pt x="66" y="586"/>
                    <a:pt x="97" y="586"/>
                  </a:cubicBezTo>
                  <a:cubicBezTo>
                    <a:pt x="119" y="586"/>
                    <a:pt x="142" y="581"/>
                    <a:pt x="160" y="571"/>
                  </a:cubicBezTo>
                  <a:cubicBezTo>
                    <a:pt x="252" y="503"/>
                    <a:pt x="343" y="435"/>
                    <a:pt x="434" y="389"/>
                  </a:cubicBezTo>
                  <a:cubicBezTo>
                    <a:pt x="548" y="320"/>
                    <a:pt x="685" y="275"/>
                    <a:pt x="822" y="229"/>
                  </a:cubicBezTo>
                  <a:lnTo>
                    <a:pt x="800" y="229"/>
                  </a:lnTo>
                  <a:cubicBezTo>
                    <a:pt x="891" y="206"/>
                    <a:pt x="1005" y="206"/>
                    <a:pt x="1096" y="206"/>
                  </a:cubicBezTo>
                  <a:cubicBezTo>
                    <a:pt x="1165" y="206"/>
                    <a:pt x="1233" y="206"/>
                    <a:pt x="1302" y="229"/>
                  </a:cubicBezTo>
                  <a:cubicBezTo>
                    <a:pt x="1370" y="252"/>
                    <a:pt x="1416" y="275"/>
                    <a:pt x="1461" y="298"/>
                  </a:cubicBezTo>
                  <a:cubicBezTo>
                    <a:pt x="1507" y="320"/>
                    <a:pt x="1553" y="366"/>
                    <a:pt x="1576" y="389"/>
                  </a:cubicBezTo>
                  <a:cubicBezTo>
                    <a:pt x="1621" y="435"/>
                    <a:pt x="1644" y="457"/>
                    <a:pt x="1667" y="503"/>
                  </a:cubicBezTo>
                  <a:cubicBezTo>
                    <a:pt x="1690" y="549"/>
                    <a:pt x="1713" y="594"/>
                    <a:pt x="1713" y="640"/>
                  </a:cubicBezTo>
                  <a:cubicBezTo>
                    <a:pt x="1735" y="708"/>
                    <a:pt x="1735" y="754"/>
                    <a:pt x="1735" y="823"/>
                  </a:cubicBezTo>
                  <a:cubicBezTo>
                    <a:pt x="1735" y="914"/>
                    <a:pt x="1713" y="982"/>
                    <a:pt x="1690" y="1074"/>
                  </a:cubicBezTo>
                  <a:cubicBezTo>
                    <a:pt x="1667" y="1165"/>
                    <a:pt x="1621" y="1279"/>
                    <a:pt x="1576" y="1370"/>
                  </a:cubicBezTo>
                  <a:cubicBezTo>
                    <a:pt x="1484" y="1484"/>
                    <a:pt x="1393" y="1599"/>
                    <a:pt x="1302" y="1690"/>
                  </a:cubicBezTo>
                  <a:lnTo>
                    <a:pt x="1325" y="1690"/>
                  </a:lnTo>
                  <a:cubicBezTo>
                    <a:pt x="1302" y="1690"/>
                    <a:pt x="1302" y="1713"/>
                    <a:pt x="1279" y="1713"/>
                  </a:cubicBezTo>
                  <a:cubicBezTo>
                    <a:pt x="1256" y="1736"/>
                    <a:pt x="1233" y="1736"/>
                    <a:pt x="1233" y="1758"/>
                  </a:cubicBezTo>
                  <a:lnTo>
                    <a:pt x="1210" y="1758"/>
                  </a:lnTo>
                  <a:cubicBezTo>
                    <a:pt x="1210" y="1758"/>
                    <a:pt x="1210" y="1758"/>
                    <a:pt x="1210" y="1781"/>
                  </a:cubicBezTo>
                  <a:lnTo>
                    <a:pt x="1188" y="1781"/>
                  </a:lnTo>
                  <a:cubicBezTo>
                    <a:pt x="1142" y="1827"/>
                    <a:pt x="1142" y="1873"/>
                    <a:pt x="1165" y="1918"/>
                  </a:cubicBezTo>
                  <a:cubicBezTo>
                    <a:pt x="1193" y="1946"/>
                    <a:pt x="1221" y="1966"/>
                    <a:pt x="1249" y="1966"/>
                  </a:cubicBezTo>
                  <a:cubicBezTo>
                    <a:pt x="1267" y="1966"/>
                    <a:pt x="1284" y="1958"/>
                    <a:pt x="1302" y="1941"/>
                  </a:cubicBezTo>
                  <a:lnTo>
                    <a:pt x="1325" y="1941"/>
                  </a:lnTo>
                  <a:cubicBezTo>
                    <a:pt x="1325" y="1918"/>
                    <a:pt x="1325" y="1918"/>
                    <a:pt x="1325" y="1918"/>
                  </a:cubicBezTo>
                  <a:lnTo>
                    <a:pt x="1347" y="1918"/>
                  </a:lnTo>
                  <a:cubicBezTo>
                    <a:pt x="1347" y="1895"/>
                    <a:pt x="1370" y="1895"/>
                    <a:pt x="1393" y="1873"/>
                  </a:cubicBezTo>
                  <a:cubicBezTo>
                    <a:pt x="1393" y="1873"/>
                    <a:pt x="1393" y="1873"/>
                    <a:pt x="1416" y="1850"/>
                  </a:cubicBezTo>
                  <a:cubicBezTo>
                    <a:pt x="1530" y="1736"/>
                    <a:pt x="1644" y="1599"/>
                    <a:pt x="1735" y="1439"/>
                  </a:cubicBezTo>
                  <a:cubicBezTo>
                    <a:pt x="1781" y="1393"/>
                    <a:pt x="1804" y="1325"/>
                    <a:pt x="1827" y="1256"/>
                  </a:cubicBezTo>
                  <a:cubicBezTo>
                    <a:pt x="1872" y="1188"/>
                    <a:pt x="1895" y="1119"/>
                    <a:pt x="1918" y="1028"/>
                  </a:cubicBezTo>
                  <a:cubicBezTo>
                    <a:pt x="1941" y="845"/>
                    <a:pt x="1941" y="640"/>
                    <a:pt x="1872" y="480"/>
                  </a:cubicBezTo>
                  <a:cubicBezTo>
                    <a:pt x="1849" y="412"/>
                    <a:pt x="1804" y="343"/>
                    <a:pt x="1758" y="298"/>
                  </a:cubicBezTo>
                  <a:cubicBezTo>
                    <a:pt x="1713" y="229"/>
                    <a:pt x="1644" y="183"/>
                    <a:pt x="1553" y="138"/>
                  </a:cubicBezTo>
                  <a:cubicBezTo>
                    <a:pt x="1530" y="115"/>
                    <a:pt x="1484" y="92"/>
                    <a:pt x="1439" y="69"/>
                  </a:cubicBezTo>
                  <a:cubicBezTo>
                    <a:pt x="1416" y="46"/>
                    <a:pt x="1370" y="46"/>
                    <a:pt x="1325" y="46"/>
                  </a:cubicBezTo>
                  <a:cubicBezTo>
                    <a:pt x="1256" y="1"/>
                    <a:pt x="1165"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17"/>
            <p:cNvSpPr/>
            <p:nvPr/>
          </p:nvSpPr>
          <p:spPr>
            <a:xfrm>
              <a:off x="7081700" y="938175"/>
              <a:ext cx="33125" cy="31650"/>
            </a:xfrm>
            <a:custGeom>
              <a:avLst/>
              <a:gdLst/>
              <a:ahLst/>
              <a:cxnLst/>
              <a:rect l="l" t="t" r="r" b="b"/>
              <a:pathLst>
                <a:path w="1325" h="1266" extrusionOk="0">
                  <a:moveTo>
                    <a:pt x="435" y="0"/>
                  </a:moveTo>
                  <a:cubicBezTo>
                    <a:pt x="412" y="0"/>
                    <a:pt x="389" y="0"/>
                    <a:pt x="389" y="23"/>
                  </a:cubicBezTo>
                  <a:cubicBezTo>
                    <a:pt x="275" y="69"/>
                    <a:pt x="184" y="160"/>
                    <a:pt x="115" y="251"/>
                  </a:cubicBezTo>
                  <a:cubicBezTo>
                    <a:pt x="69" y="320"/>
                    <a:pt x="24" y="411"/>
                    <a:pt x="24" y="502"/>
                  </a:cubicBezTo>
                  <a:cubicBezTo>
                    <a:pt x="1" y="594"/>
                    <a:pt x="1" y="685"/>
                    <a:pt x="24" y="753"/>
                  </a:cubicBezTo>
                  <a:cubicBezTo>
                    <a:pt x="47" y="845"/>
                    <a:pt x="92" y="936"/>
                    <a:pt x="161" y="1005"/>
                  </a:cubicBezTo>
                  <a:cubicBezTo>
                    <a:pt x="275" y="1142"/>
                    <a:pt x="457" y="1233"/>
                    <a:pt x="640" y="1256"/>
                  </a:cubicBezTo>
                  <a:cubicBezTo>
                    <a:pt x="667" y="1262"/>
                    <a:pt x="695" y="1265"/>
                    <a:pt x="725" y="1265"/>
                  </a:cubicBezTo>
                  <a:cubicBezTo>
                    <a:pt x="796" y="1265"/>
                    <a:pt x="872" y="1249"/>
                    <a:pt x="937" y="1233"/>
                  </a:cubicBezTo>
                  <a:cubicBezTo>
                    <a:pt x="1051" y="1187"/>
                    <a:pt x="1165" y="1119"/>
                    <a:pt x="1279" y="1050"/>
                  </a:cubicBezTo>
                  <a:cubicBezTo>
                    <a:pt x="1302" y="1005"/>
                    <a:pt x="1325" y="959"/>
                    <a:pt x="1279" y="913"/>
                  </a:cubicBezTo>
                  <a:cubicBezTo>
                    <a:pt x="1265" y="885"/>
                    <a:pt x="1233" y="866"/>
                    <a:pt x="1206" y="866"/>
                  </a:cubicBezTo>
                  <a:cubicBezTo>
                    <a:pt x="1189" y="866"/>
                    <a:pt x="1174" y="873"/>
                    <a:pt x="1165" y="890"/>
                  </a:cubicBezTo>
                  <a:cubicBezTo>
                    <a:pt x="1119" y="936"/>
                    <a:pt x="1051" y="959"/>
                    <a:pt x="1005" y="982"/>
                  </a:cubicBezTo>
                  <a:cubicBezTo>
                    <a:pt x="960" y="1005"/>
                    <a:pt x="914" y="1027"/>
                    <a:pt x="845" y="1050"/>
                  </a:cubicBezTo>
                  <a:cubicBezTo>
                    <a:pt x="800" y="1050"/>
                    <a:pt x="754" y="1073"/>
                    <a:pt x="708" y="1073"/>
                  </a:cubicBezTo>
                  <a:cubicBezTo>
                    <a:pt x="663" y="1073"/>
                    <a:pt x="617" y="1050"/>
                    <a:pt x="572" y="1050"/>
                  </a:cubicBezTo>
                  <a:cubicBezTo>
                    <a:pt x="526" y="1027"/>
                    <a:pt x="480" y="1005"/>
                    <a:pt x="435" y="982"/>
                  </a:cubicBezTo>
                  <a:cubicBezTo>
                    <a:pt x="412" y="959"/>
                    <a:pt x="366" y="936"/>
                    <a:pt x="343" y="913"/>
                  </a:cubicBezTo>
                  <a:cubicBezTo>
                    <a:pt x="298" y="868"/>
                    <a:pt x="275" y="845"/>
                    <a:pt x="252" y="799"/>
                  </a:cubicBezTo>
                  <a:cubicBezTo>
                    <a:pt x="229" y="776"/>
                    <a:pt x="229" y="731"/>
                    <a:pt x="206" y="685"/>
                  </a:cubicBezTo>
                  <a:cubicBezTo>
                    <a:pt x="206" y="662"/>
                    <a:pt x="206" y="617"/>
                    <a:pt x="206" y="594"/>
                  </a:cubicBezTo>
                  <a:cubicBezTo>
                    <a:pt x="206" y="548"/>
                    <a:pt x="206" y="525"/>
                    <a:pt x="206" y="502"/>
                  </a:cubicBezTo>
                  <a:cubicBezTo>
                    <a:pt x="229" y="457"/>
                    <a:pt x="252" y="434"/>
                    <a:pt x="252" y="388"/>
                  </a:cubicBezTo>
                  <a:cubicBezTo>
                    <a:pt x="275" y="365"/>
                    <a:pt x="298" y="320"/>
                    <a:pt x="343" y="297"/>
                  </a:cubicBezTo>
                  <a:cubicBezTo>
                    <a:pt x="389" y="251"/>
                    <a:pt x="435" y="206"/>
                    <a:pt x="503" y="183"/>
                  </a:cubicBezTo>
                  <a:cubicBezTo>
                    <a:pt x="549" y="137"/>
                    <a:pt x="549" y="69"/>
                    <a:pt x="526" y="46"/>
                  </a:cubicBezTo>
                  <a:cubicBezTo>
                    <a:pt x="503" y="23"/>
                    <a:pt x="480" y="0"/>
                    <a:pt x="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17"/>
            <p:cNvSpPr/>
            <p:nvPr/>
          </p:nvSpPr>
          <p:spPr>
            <a:xfrm>
              <a:off x="6602375" y="831450"/>
              <a:ext cx="614600" cy="504700"/>
            </a:xfrm>
            <a:custGeom>
              <a:avLst/>
              <a:gdLst/>
              <a:ahLst/>
              <a:cxnLst/>
              <a:rect l="l" t="t" r="r" b="b"/>
              <a:pathLst>
                <a:path w="24584" h="20188" extrusionOk="0">
                  <a:moveTo>
                    <a:pt x="21205" y="1"/>
                  </a:moveTo>
                  <a:cubicBezTo>
                    <a:pt x="20224" y="1"/>
                    <a:pt x="19242" y="366"/>
                    <a:pt x="18375" y="823"/>
                  </a:cubicBezTo>
                  <a:cubicBezTo>
                    <a:pt x="17804" y="1119"/>
                    <a:pt x="17257" y="1462"/>
                    <a:pt x="16754" y="1827"/>
                  </a:cubicBezTo>
                  <a:cubicBezTo>
                    <a:pt x="16458" y="2032"/>
                    <a:pt x="16184" y="2215"/>
                    <a:pt x="15933" y="2420"/>
                  </a:cubicBezTo>
                  <a:cubicBezTo>
                    <a:pt x="15636" y="2649"/>
                    <a:pt x="15339" y="2877"/>
                    <a:pt x="15043" y="3105"/>
                  </a:cubicBezTo>
                  <a:cubicBezTo>
                    <a:pt x="13856" y="4018"/>
                    <a:pt x="12692" y="4977"/>
                    <a:pt x="11573" y="5981"/>
                  </a:cubicBezTo>
                  <a:cubicBezTo>
                    <a:pt x="10455" y="6963"/>
                    <a:pt x="9359" y="8013"/>
                    <a:pt x="8332" y="9085"/>
                  </a:cubicBezTo>
                  <a:cubicBezTo>
                    <a:pt x="7282" y="10158"/>
                    <a:pt x="6300" y="11277"/>
                    <a:pt x="5342" y="12418"/>
                  </a:cubicBezTo>
                  <a:cubicBezTo>
                    <a:pt x="4383" y="13582"/>
                    <a:pt x="3493" y="14769"/>
                    <a:pt x="2626" y="15979"/>
                  </a:cubicBezTo>
                  <a:cubicBezTo>
                    <a:pt x="2192" y="16595"/>
                    <a:pt x="1781" y="17188"/>
                    <a:pt x="1393" y="17827"/>
                  </a:cubicBezTo>
                  <a:cubicBezTo>
                    <a:pt x="1188" y="18124"/>
                    <a:pt x="982" y="18444"/>
                    <a:pt x="800" y="18763"/>
                  </a:cubicBezTo>
                  <a:cubicBezTo>
                    <a:pt x="594" y="19106"/>
                    <a:pt x="389" y="19425"/>
                    <a:pt x="206" y="19768"/>
                  </a:cubicBezTo>
                  <a:cubicBezTo>
                    <a:pt x="138" y="19859"/>
                    <a:pt x="92" y="19950"/>
                    <a:pt x="46" y="20041"/>
                  </a:cubicBezTo>
                  <a:cubicBezTo>
                    <a:pt x="1" y="20087"/>
                    <a:pt x="23" y="20156"/>
                    <a:pt x="69" y="20178"/>
                  </a:cubicBezTo>
                  <a:cubicBezTo>
                    <a:pt x="87" y="20185"/>
                    <a:pt x="104" y="20187"/>
                    <a:pt x="119" y="20187"/>
                  </a:cubicBezTo>
                  <a:cubicBezTo>
                    <a:pt x="160" y="20187"/>
                    <a:pt x="189" y="20166"/>
                    <a:pt x="206" y="20133"/>
                  </a:cubicBezTo>
                  <a:cubicBezTo>
                    <a:pt x="366" y="19836"/>
                    <a:pt x="548" y="19539"/>
                    <a:pt x="731" y="19243"/>
                  </a:cubicBezTo>
                  <a:cubicBezTo>
                    <a:pt x="914" y="18946"/>
                    <a:pt x="1096" y="18649"/>
                    <a:pt x="1279" y="18352"/>
                  </a:cubicBezTo>
                  <a:cubicBezTo>
                    <a:pt x="1644" y="17782"/>
                    <a:pt x="2009" y="17211"/>
                    <a:pt x="2397" y="16641"/>
                  </a:cubicBezTo>
                  <a:lnTo>
                    <a:pt x="2397" y="16663"/>
                  </a:lnTo>
                  <a:cubicBezTo>
                    <a:pt x="4064" y="14198"/>
                    <a:pt x="5958" y="11870"/>
                    <a:pt x="8012" y="9702"/>
                  </a:cubicBezTo>
                  <a:cubicBezTo>
                    <a:pt x="9359" y="8264"/>
                    <a:pt x="10797" y="6917"/>
                    <a:pt x="12281" y="5616"/>
                  </a:cubicBezTo>
                  <a:cubicBezTo>
                    <a:pt x="13353" y="4680"/>
                    <a:pt x="14472" y="3790"/>
                    <a:pt x="15613" y="2923"/>
                  </a:cubicBezTo>
                  <a:cubicBezTo>
                    <a:pt x="16595" y="2146"/>
                    <a:pt x="17622" y="1416"/>
                    <a:pt x="18740" y="845"/>
                  </a:cubicBezTo>
                  <a:lnTo>
                    <a:pt x="18763" y="845"/>
                  </a:lnTo>
                  <a:cubicBezTo>
                    <a:pt x="19288" y="594"/>
                    <a:pt x="19859" y="389"/>
                    <a:pt x="20429" y="275"/>
                  </a:cubicBezTo>
                  <a:cubicBezTo>
                    <a:pt x="20680" y="231"/>
                    <a:pt x="20921" y="205"/>
                    <a:pt x="21165" y="205"/>
                  </a:cubicBezTo>
                  <a:cubicBezTo>
                    <a:pt x="21299" y="205"/>
                    <a:pt x="21433" y="213"/>
                    <a:pt x="21571" y="229"/>
                  </a:cubicBezTo>
                  <a:lnTo>
                    <a:pt x="21548" y="229"/>
                  </a:lnTo>
                  <a:cubicBezTo>
                    <a:pt x="21844" y="252"/>
                    <a:pt x="22164" y="320"/>
                    <a:pt x="22461" y="412"/>
                  </a:cubicBezTo>
                  <a:cubicBezTo>
                    <a:pt x="22780" y="526"/>
                    <a:pt x="23077" y="686"/>
                    <a:pt x="23351" y="891"/>
                  </a:cubicBezTo>
                  <a:cubicBezTo>
                    <a:pt x="23351" y="888"/>
                    <a:pt x="23351" y="886"/>
                    <a:pt x="23350" y="884"/>
                  </a:cubicBezTo>
                  <a:lnTo>
                    <a:pt x="23350" y="884"/>
                  </a:lnTo>
                  <a:cubicBezTo>
                    <a:pt x="23729" y="1154"/>
                    <a:pt x="24065" y="1468"/>
                    <a:pt x="24378" y="1804"/>
                  </a:cubicBezTo>
                  <a:cubicBezTo>
                    <a:pt x="24401" y="1850"/>
                    <a:pt x="24424" y="1873"/>
                    <a:pt x="24447" y="1895"/>
                  </a:cubicBezTo>
                  <a:cubicBezTo>
                    <a:pt x="24469" y="1918"/>
                    <a:pt x="24469" y="1941"/>
                    <a:pt x="24515" y="1941"/>
                  </a:cubicBezTo>
                  <a:cubicBezTo>
                    <a:pt x="24538" y="1941"/>
                    <a:pt x="24561" y="1941"/>
                    <a:pt x="24584" y="1918"/>
                  </a:cubicBezTo>
                  <a:cubicBezTo>
                    <a:pt x="24515" y="1827"/>
                    <a:pt x="24447" y="1713"/>
                    <a:pt x="24378" y="1599"/>
                  </a:cubicBezTo>
                  <a:cubicBezTo>
                    <a:pt x="24287" y="1485"/>
                    <a:pt x="24195" y="1370"/>
                    <a:pt x="24104" y="1256"/>
                  </a:cubicBezTo>
                  <a:cubicBezTo>
                    <a:pt x="24036" y="1188"/>
                    <a:pt x="23967" y="1119"/>
                    <a:pt x="23876" y="1051"/>
                  </a:cubicBezTo>
                  <a:cubicBezTo>
                    <a:pt x="23648" y="845"/>
                    <a:pt x="23397" y="663"/>
                    <a:pt x="23146" y="526"/>
                  </a:cubicBezTo>
                  <a:cubicBezTo>
                    <a:pt x="22666" y="252"/>
                    <a:pt x="22141" y="69"/>
                    <a:pt x="21593" y="24"/>
                  </a:cubicBezTo>
                  <a:cubicBezTo>
                    <a:pt x="21456" y="24"/>
                    <a:pt x="21342" y="1"/>
                    <a:pt x="212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17"/>
            <p:cNvSpPr/>
            <p:nvPr/>
          </p:nvSpPr>
          <p:spPr>
            <a:xfrm>
              <a:off x="7211825" y="8765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17"/>
            <p:cNvSpPr/>
            <p:nvPr/>
          </p:nvSpPr>
          <p:spPr>
            <a:xfrm>
              <a:off x="7070875" y="852575"/>
              <a:ext cx="600" cy="25"/>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17"/>
            <p:cNvSpPr/>
            <p:nvPr/>
          </p:nvSpPr>
          <p:spPr>
            <a:xfrm>
              <a:off x="7070875" y="852575"/>
              <a:ext cx="25" cy="25"/>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17"/>
            <p:cNvSpPr/>
            <p:nvPr/>
          </p:nvSpPr>
          <p:spPr>
            <a:xfrm>
              <a:off x="7186125" y="8537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17"/>
            <p:cNvSpPr/>
            <p:nvPr/>
          </p:nvSpPr>
          <p:spPr>
            <a:xfrm>
              <a:off x="6627475" y="855425"/>
              <a:ext cx="602625" cy="509750"/>
            </a:xfrm>
            <a:custGeom>
              <a:avLst/>
              <a:gdLst/>
              <a:ahLst/>
              <a:cxnLst/>
              <a:rect l="l" t="t" r="r" b="b"/>
              <a:pathLst>
                <a:path w="24105" h="20390" extrusionOk="0">
                  <a:moveTo>
                    <a:pt x="22735" y="1"/>
                  </a:moveTo>
                  <a:cubicBezTo>
                    <a:pt x="22735" y="23"/>
                    <a:pt x="22758" y="46"/>
                    <a:pt x="22781" y="69"/>
                  </a:cubicBezTo>
                  <a:cubicBezTo>
                    <a:pt x="22803" y="92"/>
                    <a:pt x="22803" y="115"/>
                    <a:pt x="22826" y="160"/>
                  </a:cubicBezTo>
                  <a:cubicBezTo>
                    <a:pt x="23123" y="526"/>
                    <a:pt x="23374" y="914"/>
                    <a:pt x="23557" y="1347"/>
                  </a:cubicBezTo>
                  <a:cubicBezTo>
                    <a:pt x="23694" y="1667"/>
                    <a:pt x="23785" y="1986"/>
                    <a:pt x="23831" y="2306"/>
                  </a:cubicBezTo>
                  <a:cubicBezTo>
                    <a:pt x="23876" y="2625"/>
                    <a:pt x="23876" y="2922"/>
                    <a:pt x="23853" y="3242"/>
                  </a:cubicBezTo>
                  <a:cubicBezTo>
                    <a:pt x="23853" y="3219"/>
                    <a:pt x="23853" y="3219"/>
                    <a:pt x="23853" y="3219"/>
                  </a:cubicBezTo>
                  <a:cubicBezTo>
                    <a:pt x="23808" y="3607"/>
                    <a:pt x="23694" y="3972"/>
                    <a:pt x="23557" y="4315"/>
                  </a:cubicBezTo>
                  <a:cubicBezTo>
                    <a:pt x="23557" y="4315"/>
                    <a:pt x="23557" y="4315"/>
                    <a:pt x="23557" y="4337"/>
                  </a:cubicBezTo>
                  <a:cubicBezTo>
                    <a:pt x="23328" y="4885"/>
                    <a:pt x="23032" y="5387"/>
                    <a:pt x="22666" y="5844"/>
                  </a:cubicBezTo>
                  <a:cubicBezTo>
                    <a:pt x="22666" y="5844"/>
                    <a:pt x="22666" y="5844"/>
                    <a:pt x="22666" y="5867"/>
                  </a:cubicBezTo>
                  <a:cubicBezTo>
                    <a:pt x="21913" y="6848"/>
                    <a:pt x="20955" y="7693"/>
                    <a:pt x="20019" y="8537"/>
                  </a:cubicBezTo>
                  <a:cubicBezTo>
                    <a:pt x="18946" y="9473"/>
                    <a:pt x="17850" y="10386"/>
                    <a:pt x="16709" y="11253"/>
                  </a:cubicBezTo>
                  <a:cubicBezTo>
                    <a:pt x="15157" y="12463"/>
                    <a:pt x="13536" y="13582"/>
                    <a:pt x="11870" y="14632"/>
                  </a:cubicBezTo>
                  <a:cubicBezTo>
                    <a:pt x="9337" y="16207"/>
                    <a:pt x="6666" y="17599"/>
                    <a:pt x="3927" y="18740"/>
                  </a:cubicBezTo>
                  <a:lnTo>
                    <a:pt x="3950" y="18740"/>
                  </a:lnTo>
                  <a:cubicBezTo>
                    <a:pt x="3311" y="19014"/>
                    <a:pt x="2672" y="19265"/>
                    <a:pt x="2032" y="19493"/>
                  </a:cubicBezTo>
                  <a:cubicBezTo>
                    <a:pt x="1713" y="19630"/>
                    <a:pt x="1393" y="19744"/>
                    <a:pt x="1051" y="19859"/>
                  </a:cubicBezTo>
                  <a:cubicBezTo>
                    <a:pt x="731" y="19973"/>
                    <a:pt x="412" y="20087"/>
                    <a:pt x="92" y="20201"/>
                  </a:cubicBezTo>
                  <a:cubicBezTo>
                    <a:pt x="47" y="20224"/>
                    <a:pt x="1" y="20269"/>
                    <a:pt x="24" y="20315"/>
                  </a:cubicBezTo>
                  <a:cubicBezTo>
                    <a:pt x="24" y="20352"/>
                    <a:pt x="69" y="20390"/>
                    <a:pt x="111" y="20390"/>
                  </a:cubicBezTo>
                  <a:cubicBezTo>
                    <a:pt x="120" y="20390"/>
                    <a:pt x="130" y="20388"/>
                    <a:pt x="138" y="20384"/>
                  </a:cubicBezTo>
                  <a:cubicBezTo>
                    <a:pt x="252" y="20361"/>
                    <a:pt x="343" y="20315"/>
                    <a:pt x="457" y="20292"/>
                  </a:cubicBezTo>
                  <a:cubicBezTo>
                    <a:pt x="823" y="20155"/>
                    <a:pt x="1188" y="20018"/>
                    <a:pt x="1553" y="19904"/>
                  </a:cubicBezTo>
                  <a:cubicBezTo>
                    <a:pt x="1895" y="19767"/>
                    <a:pt x="2238" y="19630"/>
                    <a:pt x="2603" y="19493"/>
                  </a:cubicBezTo>
                  <a:cubicBezTo>
                    <a:pt x="3288" y="19219"/>
                    <a:pt x="3973" y="18946"/>
                    <a:pt x="4634" y="18649"/>
                  </a:cubicBezTo>
                  <a:cubicBezTo>
                    <a:pt x="6004" y="18055"/>
                    <a:pt x="7351" y="17393"/>
                    <a:pt x="8675" y="16709"/>
                  </a:cubicBezTo>
                  <a:cubicBezTo>
                    <a:pt x="9976" y="16001"/>
                    <a:pt x="11277" y="15248"/>
                    <a:pt x="12532" y="14449"/>
                  </a:cubicBezTo>
                  <a:cubicBezTo>
                    <a:pt x="13787" y="13627"/>
                    <a:pt x="15020" y="12760"/>
                    <a:pt x="16230" y="11870"/>
                  </a:cubicBezTo>
                  <a:cubicBezTo>
                    <a:pt x="17417" y="10957"/>
                    <a:pt x="18581" y="10021"/>
                    <a:pt x="19722" y="9039"/>
                  </a:cubicBezTo>
                  <a:cubicBezTo>
                    <a:pt x="19996" y="8811"/>
                    <a:pt x="20293" y="8560"/>
                    <a:pt x="20567" y="8309"/>
                  </a:cubicBezTo>
                  <a:cubicBezTo>
                    <a:pt x="20818" y="8081"/>
                    <a:pt x="21069" y="7852"/>
                    <a:pt x="21320" y="7624"/>
                  </a:cubicBezTo>
                  <a:cubicBezTo>
                    <a:pt x="21776" y="7191"/>
                    <a:pt x="22210" y="6734"/>
                    <a:pt x="22621" y="6232"/>
                  </a:cubicBezTo>
                  <a:cubicBezTo>
                    <a:pt x="23237" y="5456"/>
                    <a:pt x="23785" y="4588"/>
                    <a:pt x="23990" y="3607"/>
                  </a:cubicBezTo>
                  <a:cubicBezTo>
                    <a:pt x="24013" y="3493"/>
                    <a:pt x="24013" y="3356"/>
                    <a:pt x="24036" y="3242"/>
                  </a:cubicBezTo>
                  <a:cubicBezTo>
                    <a:pt x="24104" y="2694"/>
                    <a:pt x="24036" y="2146"/>
                    <a:pt x="23853" y="1621"/>
                  </a:cubicBezTo>
                  <a:cubicBezTo>
                    <a:pt x="23762" y="1324"/>
                    <a:pt x="23648" y="1051"/>
                    <a:pt x="23488" y="777"/>
                  </a:cubicBezTo>
                  <a:cubicBezTo>
                    <a:pt x="23374" y="640"/>
                    <a:pt x="23283" y="526"/>
                    <a:pt x="23191" y="389"/>
                  </a:cubicBezTo>
                  <a:cubicBezTo>
                    <a:pt x="23123" y="320"/>
                    <a:pt x="23032" y="274"/>
                    <a:pt x="22963" y="183"/>
                  </a:cubicBezTo>
                  <a:cubicBezTo>
                    <a:pt x="22895" y="138"/>
                    <a:pt x="22826" y="69"/>
                    <a:pt x="227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17"/>
            <p:cNvSpPr/>
            <p:nvPr/>
          </p:nvSpPr>
          <p:spPr>
            <a:xfrm>
              <a:off x="7198125" y="859425"/>
              <a:ext cx="600" cy="25"/>
            </a:xfrm>
            <a:custGeom>
              <a:avLst/>
              <a:gdLst/>
              <a:ahLst/>
              <a:cxnLst/>
              <a:rect l="l" t="t" r="r" b="b"/>
              <a:pathLst>
                <a:path w="24" h="1" extrusionOk="0">
                  <a:moveTo>
                    <a:pt x="23" y="0"/>
                  </a:moveTo>
                  <a:cubicBezTo>
                    <a:pt x="23" y="0"/>
                    <a:pt x="0" y="0"/>
                    <a:pt x="0" y="0"/>
                  </a:cubicBezTo>
                  <a:cubicBezTo>
                    <a:pt x="0"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17"/>
            <p:cNvSpPr/>
            <p:nvPr/>
          </p:nvSpPr>
          <p:spPr>
            <a:xfrm>
              <a:off x="7198700" y="8594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17"/>
            <p:cNvSpPr/>
            <p:nvPr/>
          </p:nvSpPr>
          <p:spPr>
            <a:xfrm>
              <a:off x="7216375" y="9638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17"/>
            <p:cNvSpPr/>
            <p:nvPr/>
          </p:nvSpPr>
          <p:spPr>
            <a:xfrm>
              <a:off x="7194125" y="1001500"/>
              <a:ext cx="600" cy="25"/>
            </a:xfrm>
            <a:custGeom>
              <a:avLst/>
              <a:gdLst/>
              <a:ahLst/>
              <a:cxnLst/>
              <a:rect l="l" t="t" r="r" b="b"/>
              <a:pathLst>
                <a:path w="24" h="1" extrusionOk="0">
                  <a:moveTo>
                    <a:pt x="0" y="1"/>
                  </a:moveTo>
                  <a:cubicBezTo>
                    <a:pt x="0" y="1"/>
                    <a:pt x="0" y="1"/>
                    <a:pt x="23" y="1"/>
                  </a:cubicBezTo>
                  <a:cubicBezTo>
                    <a:pt x="0" y="1"/>
                    <a:pt x="0" y="1"/>
                    <a:pt x="0"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17"/>
            <p:cNvSpPr/>
            <p:nvPr/>
          </p:nvSpPr>
          <p:spPr>
            <a:xfrm>
              <a:off x="7045200" y="11367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17"/>
            <p:cNvSpPr/>
            <p:nvPr/>
          </p:nvSpPr>
          <p:spPr>
            <a:xfrm>
              <a:off x="7216375" y="8891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17"/>
            <p:cNvSpPr/>
            <p:nvPr/>
          </p:nvSpPr>
          <p:spPr>
            <a:xfrm>
              <a:off x="7223800" y="936450"/>
              <a:ext cx="25" cy="25"/>
            </a:xfrm>
            <a:custGeom>
              <a:avLst/>
              <a:gdLst/>
              <a:ahLst/>
              <a:cxnLst/>
              <a:rect l="l" t="t" r="r" b="b"/>
              <a:pathLst>
                <a:path w="1" h="1" extrusionOk="0">
                  <a:moveTo>
                    <a:pt x="0" y="1"/>
                  </a:moveTo>
                  <a:lnTo>
                    <a:pt x="0" y="1"/>
                  </a:lnTo>
                  <a:lnTo>
                    <a:pt x="0" y="1"/>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17"/>
            <p:cNvSpPr/>
            <p:nvPr/>
          </p:nvSpPr>
          <p:spPr>
            <a:xfrm>
              <a:off x="7216375" y="963275"/>
              <a:ext cx="25" cy="600"/>
            </a:xfrm>
            <a:custGeom>
              <a:avLst/>
              <a:gdLst/>
              <a:ahLst/>
              <a:cxnLst/>
              <a:rect l="l" t="t" r="r" b="b"/>
              <a:pathLst>
                <a:path w="1" h="24" extrusionOk="0">
                  <a:moveTo>
                    <a:pt x="1" y="23"/>
                  </a:moveTo>
                  <a:cubicBezTo>
                    <a:pt x="1" y="23"/>
                    <a:pt x="1" y="23"/>
                    <a:pt x="1" y="23"/>
                  </a:cubicBezTo>
                  <a:cubicBezTo>
                    <a:pt x="1" y="1"/>
                    <a:pt x="1" y="1"/>
                    <a:pt x="1" y="1"/>
                  </a:cubicBezTo>
                  <a:cubicBezTo>
                    <a:pt x="1" y="1"/>
                    <a:pt x="1" y="23"/>
                    <a:pt x="1" y="23"/>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17"/>
            <p:cNvSpPr/>
            <p:nvPr/>
          </p:nvSpPr>
          <p:spPr>
            <a:xfrm>
              <a:off x="7045200" y="1136750"/>
              <a:ext cx="25" cy="25"/>
            </a:xfrm>
            <a:custGeom>
              <a:avLst/>
              <a:gdLst/>
              <a:ahLst/>
              <a:cxnLst/>
              <a:rect l="l" t="t" r="r" b="b"/>
              <a:pathLst>
                <a:path w="1" h="1" extrusionOk="0">
                  <a:moveTo>
                    <a:pt x="0" y="0"/>
                  </a:move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17"/>
            <p:cNvSpPr/>
            <p:nvPr/>
          </p:nvSpPr>
          <p:spPr>
            <a:xfrm>
              <a:off x="7197550" y="859425"/>
              <a:ext cx="13725" cy="14725"/>
            </a:xfrm>
            <a:custGeom>
              <a:avLst/>
              <a:gdLst/>
              <a:ahLst/>
              <a:cxnLst/>
              <a:rect l="l" t="t" r="r" b="b"/>
              <a:pathLst>
                <a:path w="549" h="589" extrusionOk="0">
                  <a:moveTo>
                    <a:pt x="69" y="0"/>
                  </a:moveTo>
                  <a:cubicBezTo>
                    <a:pt x="46" y="0"/>
                    <a:pt x="46" y="0"/>
                    <a:pt x="23" y="23"/>
                  </a:cubicBezTo>
                  <a:cubicBezTo>
                    <a:pt x="0" y="23"/>
                    <a:pt x="0" y="69"/>
                    <a:pt x="23" y="92"/>
                  </a:cubicBezTo>
                  <a:cubicBezTo>
                    <a:pt x="183" y="251"/>
                    <a:pt x="320" y="388"/>
                    <a:pt x="457" y="571"/>
                  </a:cubicBezTo>
                  <a:cubicBezTo>
                    <a:pt x="468" y="582"/>
                    <a:pt x="480" y="588"/>
                    <a:pt x="491" y="588"/>
                  </a:cubicBezTo>
                  <a:cubicBezTo>
                    <a:pt x="503" y="588"/>
                    <a:pt x="514" y="582"/>
                    <a:pt x="525" y="571"/>
                  </a:cubicBezTo>
                  <a:cubicBezTo>
                    <a:pt x="548" y="548"/>
                    <a:pt x="548" y="525"/>
                    <a:pt x="525" y="503"/>
                  </a:cubicBezTo>
                  <a:cubicBezTo>
                    <a:pt x="388" y="343"/>
                    <a:pt x="252" y="183"/>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17"/>
            <p:cNvSpPr/>
            <p:nvPr/>
          </p:nvSpPr>
          <p:spPr>
            <a:xfrm>
              <a:off x="7198125" y="860000"/>
              <a:ext cx="16575" cy="18850"/>
            </a:xfrm>
            <a:custGeom>
              <a:avLst/>
              <a:gdLst/>
              <a:ahLst/>
              <a:cxnLst/>
              <a:rect l="l" t="t" r="r" b="b"/>
              <a:pathLst>
                <a:path w="663" h="754" extrusionOk="0">
                  <a:moveTo>
                    <a:pt x="69" y="0"/>
                  </a:moveTo>
                  <a:cubicBezTo>
                    <a:pt x="46" y="0"/>
                    <a:pt x="46" y="23"/>
                    <a:pt x="23" y="23"/>
                  </a:cubicBezTo>
                  <a:cubicBezTo>
                    <a:pt x="0" y="46"/>
                    <a:pt x="0" y="69"/>
                    <a:pt x="23" y="91"/>
                  </a:cubicBezTo>
                  <a:cubicBezTo>
                    <a:pt x="206" y="297"/>
                    <a:pt x="411" y="502"/>
                    <a:pt x="571" y="731"/>
                  </a:cubicBezTo>
                  <a:cubicBezTo>
                    <a:pt x="594" y="753"/>
                    <a:pt x="617" y="753"/>
                    <a:pt x="639" y="753"/>
                  </a:cubicBezTo>
                  <a:cubicBezTo>
                    <a:pt x="662" y="731"/>
                    <a:pt x="662" y="685"/>
                    <a:pt x="639" y="685"/>
                  </a:cubicBezTo>
                  <a:cubicBezTo>
                    <a:pt x="480" y="457"/>
                    <a:pt x="274" y="251"/>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17"/>
            <p:cNvSpPr/>
            <p:nvPr/>
          </p:nvSpPr>
          <p:spPr>
            <a:xfrm>
              <a:off x="7198700" y="861125"/>
              <a:ext cx="16000" cy="18150"/>
            </a:xfrm>
            <a:custGeom>
              <a:avLst/>
              <a:gdLst/>
              <a:ahLst/>
              <a:cxnLst/>
              <a:rect l="l" t="t" r="r" b="b"/>
              <a:pathLst>
                <a:path w="640" h="726" extrusionOk="0">
                  <a:moveTo>
                    <a:pt x="23" y="1"/>
                  </a:moveTo>
                  <a:cubicBezTo>
                    <a:pt x="0" y="24"/>
                    <a:pt x="0" y="46"/>
                    <a:pt x="23" y="69"/>
                  </a:cubicBezTo>
                  <a:cubicBezTo>
                    <a:pt x="183" y="298"/>
                    <a:pt x="388" y="480"/>
                    <a:pt x="548" y="708"/>
                  </a:cubicBezTo>
                  <a:cubicBezTo>
                    <a:pt x="548" y="720"/>
                    <a:pt x="559" y="726"/>
                    <a:pt x="574" y="726"/>
                  </a:cubicBezTo>
                  <a:cubicBezTo>
                    <a:pt x="588" y="726"/>
                    <a:pt x="605" y="720"/>
                    <a:pt x="616" y="708"/>
                  </a:cubicBezTo>
                  <a:cubicBezTo>
                    <a:pt x="639" y="686"/>
                    <a:pt x="639" y="663"/>
                    <a:pt x="616" y="640"/>
                  </a:cubicBezTo>
                  <a:cubicBezTo>
                    <a:pt x="457" y="412"/>
                    <a:pt x="251" y="229"/>
                    <a:pt x="91" y="24"/>
                  </a:cubicBezTo>
                  <a:cubicBezTo>
                    <a:pt x="69" y="1"/>
                    <a:pt x="69" y="1"/>
                    <a:pt x="46"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17"/>
            <p:cNvSpPr/>
            <p:nvPr/>
          </p:nvSpPr>
          <p:spPr>
            <a:xfrm>
              <a:off x="7199250" y="861125"/>
              <a:ext cx="12600" cy="14875"/>
            </a:xfrm>
            <a:custGeom>
              <a:avLst/>
              <a:gdLst/>
              <a:ahLst/>
              <a:cxnLst/>
              <a:rect l="l" t="t" r="r" b="b"/>
              <a:pathLst>
                <a:path w="504" h="595" extrusionOk="0">
                  <a:moveTo>
                    <a:pt x="24" y="1"/>
                  </a:moveTo>
                  <a:cubicBezTo>
                    <a:pt x="1" y="24"/>
                    <a:pt x="1" y="46"/>
                    <a:pt x="24" y="69"/>
                  </a:cubicBezTo>
                  <a:cubicBezTo>
                    <a:pt x="161" y="252"/>
                    <a:pt x="275" y="412"/>
                    <a:pt x="412" y="571"/>
                  </a:cubicBezTo>
                  <a:cubicBezTo>
                    <a:pt x="435" y="594"/>
                    <a:pt x="457" y="594"/>
                    <a:pt x="480" y="594"/>
                  </a:cubicBezTo>
                  <a:cubicBezTo>
                    <a:pt x="503" y="571"/>
                    <a:pt x="503" y="526"/>
                    <a:pt x="503" y="526"/>
                  </a:cubicBezTo>
                  <a:cubicBezTo>
                    <a:pt x="366" y="343"/>
                    <a:pt x="229" y="183"/>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17"/>
            <p:cNvSpPr/>
            <p:nvPr/>
          </p:nvSpPr>
          <p:spPr>
            <a:xfrm>
              <a:off x="7196975" y="857700"/>
              <a:ext cx="17150" cy="20000"/>
            </a:xfrm>
            <a:custGeom>
              <a:avLst/>
              <a:gdLst/>
              <a:ahLst/>
              <a:cxnLst/>
              <a:rect l="l" t="t" r="r" b="b"/>
              <a:pathLst>
                <a:path w="686" h="800" extrusionOk="0">
                  <a:moveTo>
                    <a:pt x="46" y="1"/>
                  </a:moveTo>
                  <a:cubicBezTo>
                    <a:pt x="46" y="1"/>
                    <a:pt x="23" y="1"/>
                    <a:pt x="23" y="24"/>
                  </a:cubicBezTo>
                  <a:cubicBezTo>
                    <a:pt x="1" y="47"/>
                    <a:pt x="1" y="69"/>
                    <a:pt x="23" y="92"/>
                  </a:cubicBezTo>
                  <a:cubicBezTo>
                    <a:pt x="69" y="115"/>
                    <a:pt x="92" y="138"/>
                    <a:pt x="115" y="161"/>
                  </a:cubicBezTo>
                  <a:cubicBezTo>
                    <a:pt x="160" y="206"/>
                    <a:pt x="206" y="229"/>
                    <a:pt x="229" y="275"/>
                  </a:cubicBezTo>
                  <a:cubicBezTo>
                    <a:pt x="297" y="343"/>
                    <a:pt x="343" y="412"/>
                    <a:pt x="411" y="480"/>
                  </a:cubicBezTo>
                  <a:cubicBezTo>
                    <a:pt x="457" y="549"/>
                    <a:pt x="503" y="617"/>
                    <a:pt x="548" y="686"/>
                  </a:cubicBezTo>
                  <a:cubicBezTo>
                    <a:pt x="548" y="708"/>
                    <a:pt x="571" y="731"/>
                    <a:pt x="594" y="754"/>
                  </a:cubicBezTo>
                  <a:cubicBezTo>
                    <a:pt x="594" y="777"/>
                    <a:pt x="594" y="777"/>
                    <a:pt x="617" y="800"/>
                  </a:cubicBezTo>
                  <a:lnTo>
                    <a:pt x="663" y="800"/>
                  </a:lnTo>
                  <a:cubicBezTo>
                    <a:pt x="685" y="777"/>
                    <a:pt x="685" y="754"/>
                    <a:pt x="685" y="731"/>
                  </a:cubicBezTo>
                  <a:cubicBezTo>
                    <a:pt x="640" y="663"/>
                    <a:pt x="617" y="617"/>
                    <a:pt x="571" y="549"/>
                  </a:cubicBezTo>
                  <a:cubicBezTo>
                    <a:pt x="526" y="480"/>
                    <a:pt x="480" y="412"/>
                    <a:pt x="434" y="343"/>
                  </a:cubicBezTo>
                  <a:cubicBezTo>
                    <a:pt x="320" y="206"/>
                    <a:pt x="206" y="115"/>
                    <a:pt x="92"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17"/>
            <p:cNvSpPr/>
            <p:nvPr/>
          </p:nvSpPr>
          <p:spPr>
            <a:xfrm>
              <a:off x="7191275" y="853150"/>
              <a:ext cx="22275" cy="23425"/>
            </a:xfrm>
            <a:custGeom>
              <a:avLst/>
              <a:gdLst/>
              <a:ahLst/>
              <a:cxnLst/>
              <a:rect l="l" t="t" r="r" b="b"/>
              <a:pathLst>
                <a:path w="891" h="937" extrusionOk="0">
                  <a:moveTo>
                    <a:pt x="69" y="0"/>
                  </a:moveTo>
                  <a:cubicBezTo>
                    <a:pt x="46" y="0"/>
                    <a:pt x="46" y="0"/>
                    <a:pt x="23" y="23"/>
                  </a:cubicBezTo>
                  <a:cubicBezTo>
                    <a:pt x="0" y="46"/>
                    <a:pt x="23" y="69"/>
                    <a:pt x="46" y="92"/>
                  </a:cubicBezTo>
                  <a:cubicBezTo>
                    <a:pt x="183" y="206"/>
                    <a:pt x="343" y="320"/>
                    <a:pt x="457" y="434"/>
                  </a:cubicBezTo>
                  <a:cubicBezTo>
                    <a:pt x="525" y="502"/>
                    <a:pt x="571" y="548"/>
                    <a:pt x="617" y="617"/>
                  </a:cubicBezTo>
                  <a:cubicBezTo>
                    <a:pt x="685" y="685"/>
                    <a:pt x="731" y="776"/>
                    <a:pt x="776" y="845"/>
                  </a:cubicBezTo>
                  <a:cubicBezTo>
                    <a:pt x="776" y="868"/>
                    <a:pt x="799" y="890"/>
                    <a:pt x="799" y="890"/>
                  </a:cubicBezTo>
                  <a:cubicBezTo>
                    <a:pt x="799" y="913"/>
                    <a:pt x="822" y="913"/>
                    <a:pt x="822" y="936"/>
                  </a:cubicBezTo>
                  <a:lnTo>
                    <a:pt x="868" y="936"/>
                  </a:lnTo>
                  <a:cubicBezTo>
                    <a:pt x="868" y="913"/>
                    <a:pt x="891" y="913"/>
                    <a:pt x="891" y="890"/>
                  </a:cubicBezTo>
                  <a:cubicBezTo>
                    <a:pt x="891" y="890"/>
                    <a:pt x="891" y="868"/>
                    <a:pt x="891" y="868"/>
                  </a:cubicBezTo>
                  <a:cubicBezTo>
                    <a:pt x="845" y="776"/>
                    <a:pt x="799" y="708"/>
                    <a:pt x="754" y="639"/>
                  </a:cubicBezTo>
                  <a:cubicBezTo>
                    <a:pt x="708" y="548"/>
                    <a:pt x="639" y="480"/>
                    <a:pt x="548" y="388"/>
                  </a:cubicBezTo>
                  <a:cubicBezTo>
                    <a:pt x="411" y="251"/>
                    <a:pt x="251" y="137"/>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17"/>
            <p:cNvSpPr/>
            <p:nvPr/>
          </p:nvSpPr>
          <p:spPr>
            <a:xfrm>
              <a:off x="6602375" y="1331900"/>
              <a:ext cx="29700" cy="33375"/>
            </a:xfrm>
            <a:custGeom>
              <a:avLst/>
              <a:gdLst/>
              <a:ahLst/>
              <a:cxnLst/>
              <a:rect l="l" t="t" r="r" b="b"/>
              <a:pathLst>
                <a:path w="1188" h="1335" extrusionOk="0">
                  <a:moveTo>
                    <a:pt x="92" y="1"/>
                  </a:moveTo>
                  <a:cubicBezTo>
                    <a:pt x="23" y="23"/>
                    <a:pt x="1" y="69"/>
                    <a:pt x="23" y="115"/>
                  </a:cubicBezTo>
                  <a:cubicBezTo>
                    <a:pt x="160" y="640"/>
                    <a:pt x="526" y="1119"/>
                    <a:pt x="1028" y="1325"/>
                  </a:cubicBezTo>
                  <a:cubicBezTo>
                    <a:pt x="1043" y="1325"/>
                    <a:pt x="1058" y="1335"/>
                    <a:pt x="1073" y="1335"/>
                  </a:cubicBezTo>
                  <a:cubicBezTo>
                    <a:pt x="1081" y="1335"/>
                    <a:pt x="1089" y="1332"/>
                    <a:pt x="1096" y="1325"/>
                  </a:cubicBezTo>
                  <a:cubicBezTo>
                    <a:pt x="1119" y="1325"/>
                    <a:pt x="1142" y="1302"/>
                    <a:pt x="1165" y="1279"/>
                  </a:cubicBezTo>
                  <a:cubicBezTo>
                    <a:pt x="1188" y="1256"/>
                    <a:pt x="1188" y="1233"/>
                    <a:pt x="1165" y="1210"/>
                  </a:cubicBezTo>
                  <a:cubicBezTo>
                    <a:pt x="1165" y="1188"/>
                    <a:pt x="1142" y="1165"/>
                    <a:pt x="1119" y="1142"/>
                  </a:cubicBezTo>
                  <a:cubicBezTo>
                    <a:pt x="1005" y="1096"/>
                    <a:pt x="914" y="1051"/>
                    <a:pt x="822" y="982"/>
                  </a:cubicBezTo>
                  <a:cubicBezTo>
                    <a:pt x="708" y="891"/>
                    <a:pt x="594" y="800"/>
                    <a:pt x="526" y="685"/>
                  </a:cubicBezTo>
                  <a:cubicBezTo>
                    <a:pt x="434" y="571"/>
                    <a:pt x="343" y="434"/>
                    <a:pt x="275" y="320"/>
                  </a:cubicBezTo>
                  <a:cubicBezTo>
                    <a:pt x="252" y="229"/>
                    <a:pt x="229" y="160"/>
                    <a:pt x="206" y="69"/>
                  </a:cubicBezTo>
                  <a:cubicBezTo>
                    <a:pt x="183" y="23"/>
                    <a:pt x="160"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17"/>
            <p:cNvSpPr/>
            <p:nvPr/>
          </p:nvSpPr>
          <p:spPr>
            <a:xfrm>
              <a:off x="6905950" y="966700"/>
              <a:ext cx="143250" cy="172725"/>
            </a:xfrm>
            <a:custGeom>
              <a:avLst/>
              <a:gdLst/>
              <a:ahLst/>
              <a:cxnLst/>
              <a:rect l="l" t="t" r="r" b="b"/>
              <a:pathLst>
                <a:path w="5730" h="6909" extrusionOk="0">
                  <a:moveTo>
                    <a:pt x="69" y="1"/>
                  </a:moveTo>
                  <a:cubicBezTo>
                    <a:pt x="69" y="23"/>
                    <a:pt x="46" y="23"/>
                    <a:pt x="24" y="46"/>
                  </a:cubicBezTo>
                  <a:cubicBezTo>
                    <a:pt x="1" y="69"/>
                    <a:pt x="1" y="115"/>
                    <a:pt x="24" y="137"/>
                  </a:cubicBezTo>
                  <a:cubicBezTo>
                    <a:pt x="92" y="274"/>
                    <a:pt x="183" y="389"/>
                    <a:pt x="252" y="525"/>
                  </a:cubicBezTo>
                  <a:cubicBezTo>
                    <a:pt x="252" y="525"/>
                    <a:pt x="252" y="525"/>
                    <a:pt x="252" y="548"/>
                  </a:cubicBezTo>
                  <a:lnTo>
                    <a:pt x="275" y="548"/>
                  </a:lnTo>
                  <a:cubicBezTo>
                    <a:pt x="275" y="548"/>
                    <a:pt x="275" y="571"/>
                    <a:pt x="275" y="571"/>
                  </a:cubicBezTo>
                  <a:cubicBezTo>
                    <a:pt x="297" y="571"/>
                    <a:pt x="297" y="594"/>
                    <a:pt x="297" y="594"/>
                  </a:cubicBezTo>
                  <a:cubicBezTo>
                    <a:pt x="297" y="617"/>
                    <a:pt x="320" y="617"/>
                    <a:pt x="320" y="640"/>
                  </a:cubicBezTo>
                  <a:cubicBezTo>
                    <a:pt x="412" y="754"/>
                    <a:pt x="480" y="891"/>
                    <a:pt x="549" y="1005"/>
                  </a:cubicBezTo>
                  <a:cubicBezTo>
                    <a:pt x="571" y="1028"/>
                    <a:pt x="571" y="1050"/>
                    <a:pt x="594" y="1050"/>
                  </a:cubicBezTo>
                  <a:cubicBezTo>
                    <a:pt x="594" y="1073"/>
                    <a:pt x="617" y="1096"/>
                    <a:pt x="640" y="1119"/>
                  </a:cubicBezTo>
                  <a:lnTo>
                    <a:pt x="663" y="1165"/>
                  </a:lnTo>
                  <a:cubicBezTo>
                    <a:pt x="663" y="1165"/>
                    <a:pt x="663" y="1165"/>
                    <a:pt x="663" y="1187"/>
                  </a:cubicBezTo>
                  <a:cubicBezTo>
                    <a:pt x="754" y="1302"/>
                    <a:pt x="845" y="1438"/>
                    <a:pt x="937" y="1575"/>
                  </a:cubicBezTo>
                  <a:cubicBezTo>
                    <a:pt x="959" y="1598"/>
                    <a:pt x="982" y="1644"/>
                    <a:pt x="1005" y="1667"/>
                  </a:cubicBezTo>
                  <a:cubicBezTo>
                    <a:pt x="1005" y="1667"/>
                    <a:pt x="1028" y="1690"/>
                    <a:pt x="1028" y="1712"/>
                  </a:cubicBezTo>
                  <a:cubicBezTo>
                    <a:pt x="1051" y="1735"/>
                    <a:pt x="1074" y="1758"/>
                    <a:pt x="1074" y="1781"/>
                  </a:cubicBezTo>
                  <a:cubicBezTo>
                    <a:pt x="1074" y="1781"/>
                    <a:pt x="1096" y="1804"/>
                    <a:pt x="1096" y="1804"/>
                  </a:cubicBezTo>
                  <a:cubicBezTo>
                    <a:pt x="1598" y="2534"/>
                    <a:pt x="2146" y="3265"/>
                    <a:pt x="2740" y="3949"/>
                  </a:cubicBezTo>
                  <a:lnTo>
                    <a:pt x="2740" y="3972"/>
                  </a:lnTo>
                  <a:cubicBezTo>
                    <a:pt x="3105" y="4383"/>
                    <a:pt x="3470" y="4794"/>
                    <a:pt x="3835" y="5205"/>
                  </a:cubicBezTo>
                  <a:cubicBezTo>
                    <a:pt x="3835" y="5205"/>
                    <a:pt x="3858" y="5227"/>
                    <a:pt x="3858" y="5227"/>
                  </a:cubicBezTo>
                  <a:cubicBezTo>
                    <a:pt x="3972" y="5364"/>
                    <a:pt x="4109" y="5479"/>
                    <a:pt x="4223" y="5616"/>
                  </a:cubicBezTo>
                  <a:cubicBezTo>
                    <a:pt x="4383" y="5775"/>
                    <a:pt x="4543" y="5935"/>
                    <a:pt x="4703" y="6095"/>
                  </a:cubicBezTo>
                  <a:cubicBezTo>
                    <a:pt x="4726" y="6118"/>
                    <a:pt x="4726" y="6118"/>
                    <a:pt x="4726" y="6118"/>
                  </a:cubicBezTo>
                  <a:cubicBezTo>
                    <a:pt x="4748" y="6140"/>
                    <a:pt x="4748" y="6140"/>
                    <a:pt x="4771" y="6163"/>
                  </a:cubicBezTo>
                  <a:cubicBezTo>
                    <a:pt x="4771" y="6163"/>
                    <a:pt x="4771" y="6163"/>
                    <a:pt x="4794" y="6186"/>
                  </a:cubicBezTo>
                  <a:cubicBezTo>
                    <a:pt x="4794" y="6186"/>
                    <a:pt x="4794" y="6186"/>
                    <a:pt x="4817" y="6209"/>
                  </a:cubicBezTo>
                  <a:lnTo>
                    <a:pt x="4840" y="6232"/>
                  </a:lnTo>
                  <a:cubicBezTo>
                    <a:pt x="4931" y="6323"/>
                    <a:pt x="5045" y="6414"/>
                    <a:pt x="5136" y="6506"/>
                  </a:cubicBezTo>
                  <a:cubicBezTo>
                    <a:pt x="5136" y="6506"/>
                    <a:pt x="5136" y="6506"/>
                    <a:pt x="5136" y="6529"/>
                  </a:cubicBezTo>
                  <a:lnTo>
                    <a:pt x="5159" y="6529"/>
                  </a:lnTo>
                  <a:cubicBezTo>
                    <a:pt x="5182" y="6551"/>
                    <a:pt x="5182" y="6551"/>
                    <a:pt x="5205" y="6574"/>
                  </a:cubicBezTo>
                  <a:cubicBezTo>
                    <a:pt x="5205" y="6574"/>
                    <a:pt x="5228" y="6597"/>
                    <a:pt x="5228" y="6597"/>
                  </a:cubicBezTo>
                  <a:cubicBezTo>
                    <a:pt x="5251" y="6620"/>
                    <a:pt x="5251" y="6620"/>
                    <a:pt x="5273" y="6643"/>
                  </a:cubicBezTo>
                  <a:cubicBezTo>
                    <a:pt x="5365" y="6734"/>
                    <a:pt x="5456" y="6802"/>
                    <a:pt x="5547" y="6894"/>
                  </a:cubicBezTo>
                  <a:cubicBezTo>
                    <a:pt x="5566" y="6903"/>
                    <a:pt x="5589" y="6909"/>
                    <a:pt x="5611" y="6909"/>
                  </a:cubicBezTo>
                  <a:cubicBezTo>
                    <a:pt x="5642" y="6909"/>
                    <a:pt x="5671" y="6898"/>
                    <a:pt x="5684" y="6871"/>
                  </a:cubicBezTo>
                  <a:cubicBezTo>
                    <a:pt x="5730" y="6848"/>
                    <a:pt x="5707" y="6780"/>
                    <a:pt x="5684" y="6734"/>
                  </a:cubicBezTo>
                  <a:cubicBezTo>
                    <a:pt x="5593" y="6665"/>
                    <a:pt x="5502" y="6574"/>
                    <a:pt x="5410" y="6483"/>
                  </a:cubicBezTo>
                  <a:cubicBezTo>
                    <a:pt x="5387" y="6483"/>
                    <a:pt x="5387" y="6483"/>
                    <a:pt x="5365" y="6460"/>
                  </a:cubicBezTo>
                  <a:lnTo>
                    <a:pt x="5296" y="6414"/>
                  </a:lnTo>
                  <a:lnTo>
                    <a:pt x="5273" y="6392"/>
                  </a:lnTo>
                  <a:cubicBezTo>
                    <a:pt x="5273" y="6369"/>
                    <a:pt x="5273" y="6369"/>
                    <a:pt x="5251" y="6369"/>
                  </a:cubicBezTo>
                  <a:cubicBezTo>
                    <a:pt x="5159" y="6255"/>
                    <a:pt x="5045" y="6163"/>
                    <a:pt x="4931" y="6049"/>
                  </a:cubicBezTo>
                  <a:cubicBezTo>
                    <a:pt x="4931" y="6049"/>
                    <a:pt x="4908" y="6026"/>
                    <a:pt x="4908" y="6026"/>
                  </a:cubicBezTo>
                  <a:cubicBezTo>
                    <a:pt x="4885" y="6004"/>
                    <a:pt x="4863" y="5981"/>
                    <a:pt x="4840" y="5958"/>
                  </a:cubicBezTo>
                  <a:cubicBezTo>
                    <a:pt x="4680" y="5798"/>
                    <a:pt x="4520" y="5638"/>
                    <a:pt x="4360" y="5479"/>
                  </a:cubicBezTo>
                  <a:cubicBezTo>
                    <a:pt x="4223" y="5342"/>
                    <a:pt x="4109" y="5205"/>
                    <a:pt x="3995" y="5091"/>
                  </a:cubicBezTo>
                  <a:lnTo>
                    <a:pt x="3972" y="5068"/>
                  </a:lnTo>
                  <a:cubicBezTo>
                    <a:pt x="3835" y="4908"/>
                    <a:pt x="3676" y="4748"/>
                    <a:pt x="3539" y="4588"/>
                  </a:cubicBezTo>
                  <a:lnTo>
                    <a:pt x="3539" y="4588"/>
                  </a:lnTo>
                  <a:cubicBezTo>
                    <a:pt x="3539" y="4588"/>
                    <a:pt x="3561" y="4611"/>
                    <a:pt x="3561" y="4611"/>
                  </a:cubicBezTo>
                  <a:cubicBezTo>
                    <a:pt x="3333" y="4360"/>
                    <a:pt x="3105" y="4109"/>
                    <a:pt x="2900" y="3835"/>
                  </a:cubicBezTo>
                  <a:lnTo>
                    <a:pt x="2877" y="3835"/>
                  </a:lnTo>
                  <a:cubicBezTo>
                    <a:pt x="2306" y="3128"/>
                    <a:pt x="1758" y="2397"/>
                    <a:pt x="1233" y="1644"/>
                  </a:cubicBezTo>
                  <a:lnTo>
                    <a:pt x="1210" y="1621"/>
                  </a:lnTo>
                  <a:cubicBezTo>
                    <a:pt x="1188" y="1598"/>
                    <a:pt x="1165" y="1575"/>
                    <a:pt x="1165" y="1553"/>
                  </a:cubicBezTo>
                  <a:cubicBezTo>
                    <a:pt x="1142" y="1530"/>
                    <a:pt x="1119" y="1507"/>
                    <a:pt x="1119" y="1484"/>
                  </a:cubicBezTo>
                  <a:cubicBezTo>
                    <a:pt x="1028" y="1347"/>
                    <a:pt x="914" y="1210"/>
                    <a:pt x="822" y="1073"/>
                  </a:cubicBezTo>
                  <a:cubicBezTo>
                    <a:pt x="822" y="1073"/>
                    <a:pt x="822" y="1073"/>
                    <a:pt x="822" y="1050"/>
                  </a:cubicBezTo>
                  <a:cubicBezTo>
                    <a:pt x="822" y="1050"/>
                    <a:pt x="800" y="1028"/>
                    <a:pt x="800" y="1028"/>
                  </a:cubicBezTo>
                  <a:cubicBezTo>
                    <a:pt x="777" y="1005"/>
                    <a:pt x="777" y="982"/>
                    <a:pt x="754" y="959"/>
                  </a:cubicBezTo>
                  <a:cubicBezTo>
                    <a:pt x="754" y="959"/>
                    <a:pt x="754" y="959"/>
                    <a:pt x="754" y="936"/>
                  </a:cubicBezTo>
                  <a:cubicBezTo>
                    <a:pt x="663" y="799"/>
                    <a:pt x="549" y="640"/>
                    <a:pt x="457" y="503"/>
                  </a:cubicBezTo>
                  <a:cubicBezTo>
                    <a:pt x="457" y="480"/>
                    <a:pt x="457" y="480"/>
                    <a:pt x="457" y="480"/>
                  </a:cubicBezTo>
                  <a:cubicBezTo>
                    <a:pt x="434" y="457"/>
                    <a:pt x="412" y="411"/>
                    <a:pt x="389" y="389"/>
                  </a:cubicBezTo>
                  <a:cubicBezTo>
                    <a:pt x="389" y="366"/>
                    <a:pt x="389" y="366"/>
                    <a:pt x="389" y="366"/>
                  </a:cubicBezTo>
                  <a:cubicBezTo>
                    <a:pt x="320" y="274"/>
                    <a:pt x="252" y="160"/>
                    <a:pt x="183" y="46"/>
                  </a:cubicBezTo>
                  <a:cubicBezTo>
                    <a:pt x="160" y="1"/>
                    <a:pt x="138"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17"/>
            <p:cNvSpPr/>
            <p:nvPr/>
          </p:nvSpPr>
          <p:spPr>
            <a:xfrm>
              <a:off x="6872850" y="998075"/>
              <a:ext cx="138700" cy="168650"/>
            </a:xfrm>
            <a:custGeom>
              <a:avLst/>
              <a:gdLst/>
              <a:ahLst/>
              <a:cxnLst/>
              <a:rect l="l" t="t" r="r" b="b"/>
              <a:pathLst>
                <a:path w="5548" h="6746" extrusionOk="0">
                  <a:moveTo>
                    <a:pt x="115" y="1"/>
                  </a:moveTo>
                  <a:cubicBezTo>
                    <a:pt x="92" y="1"/>
                    <a:pt x="69" y="1"/>
                    <a:pt x="46" y="24"/>
                  </a:cubicBezTo>
                  <a:cubicBezTo>
                    <a:pt x="1" y="47"/>
                    <a:pt x="1" y="115"/>
                    <a:pt x="24" y="161"/>
                  </a:cubicBezTo>
                  <a:cubicBezTo>
                    <a:pt x="92" y="275"/>
                    <a:pt x="161" y="366"/>
                    <a:pt x="229" y="480"/>
                  </a:cubicBezTo>
                  <a:cubicBezTo>
                    <a:pt x="252" y="526"/>
                    <a:pt x="275" y="549"/>
                    <a:pt x="298" y="594"/>
                  </a:cubicBezTo>
                  <a:cubicBezTo>
                    <a:pt x="366" y="708"/>
                    <a:pt x="435" y="823"/>
                    <a:pt x="526" y="960"/>
                  </a:cubicBezTo>
                  <a:cubicBezTo>
                    <a:pt x="526" y="960"/>
                    <a:pt x="549" y="982"/>
                    <a:pt x="549" y="1005"/>
                  </a:cubicBezTo>
                  <a:cubicBezTo>
                    <a:pt x="571" y="1051"/>
                    <a:pt x="617" y="1074"/>
                    <a:pt x="640" y="1119"/>
                  </a:cubicBezTo>
                  <a:lnTo>
                    <a:pt x="640" y="1142"/>
                  </a:lnTo>
                  <a:cubicBezTo>
                    <a:pt x="663" y="1142"/>
                    <a:pt x="663" y="1165"/>
                    <a:pt x="663" y="1165"/>
                  </a:cubicBezTo>
                  <a:cubicBezTo>
                    <a:pt x="731" y="1279"/>
                    <a:pt x="823" y="1416"/>
                    <a:pt x="914" y="1530"/>
                  </a:cubicBezTo>
                  <a:cubicBezTo>
                    <a:pt x="914" y="1553"/>
                    <a:pt x="914" y="1553"/>
                    <a:pt x="937" y="1553"/>
                  </a:cubicBezTo>
                  <a:lnTo>
                    <a:pt x="960" y="1599"/>
                  </a:lnTo>
                  <a:cubicBezTo>
                    <a:pt x="960" y="1599"/>
                    <a:pt x="960" y="1599"/>
                    <a:pt x="960" y="1621"/>
                  </a:cubicBezTo>
                  <a:cubicBezTo>
                    <a:pt x="982" y="1644"/>
                    <a:pt x="1005" y="1690"/>
                    <a:pt x="1028" y="1713"/>
                  </a:cubicBezTo>
                  <a:cubicBezTo>
                    <a:pt x="1028" y="1713"/>
                    <a:pt x="1051" y="1713"/>
                    <a:pt x="1051" y="1736"/>
                  </a:cubicBezTo>
                  <a:cubicBezTo>
                    <a:pt x="1051" y="1736"/>
                    <a:pt x="1051" y="1736"/>
                    <a:pt x="1051" y="1758"/>
                  </a:cubicBezTo>
                  <a:lnTo>
                    <a:pt x="1074" y="1758"/>
                  </a:lnTo>
                  <a:cubicBezTo>
                    <a:pt x="1165" y="1895"/>
                    <a:pt x="1256" y="2032"/>
                    <a:pt x="1370" y="2192"/>
                  </a:cubicBezTo>
                  <a:cubicBezTo>
                    <a:pt x="1370" y="2192"/>
                    <a:pt x="1370" y="2215"/>
                    <a:pt x="1393" y="2215"/>
                  </a:cubicBezTo>
                  <a:cubicBezTo>
                    <a:pt x="1393" y="2238"/>
                    <a:pt x="1416" y="2261"/>
                    <a:pt x="1439" y="2283"/>
                  </a:cubicBezTo>
                  <a:cubicBezTo>
                    <a:pt x="1439" y="2283"/>
                    <a:pt x="1439" y="2306"/>
                    <a:pt x="1439" y="2306"/>
                  </a:cubicBezTo>
                  <a:cubicBezTo>
                    <a:pt x="1553" y="2443"/>
                    <a:pt x="1667" y="2603"/>
                    <a:pt x="1804" y="2763"/>
                  </a:cubicBezTo>
                  <a:cubicBezTo>
                    <a:pt x="1873" y="2854"/>
                    <a:pt x="1918" y="2923"/>
                    <a:pt x="1987" y="3014"/>
                  </a:cubicBezTo>
                  <a:cubicBezTo>
                    <a:pt x="2032" y="3059"/>
                    <a:pt x="2055" y="3105"/>
                    <a:pt x="2078" y="3151"/>
                  </a:cubicBezTo>
                  <a:cubicBezTo>
                    <a:pt x="2101" y="3151"/>
                    <a:pt x="2101" y="3151"/>
                    <a:pt x="2101" y="3174"/>
                  </a:cubicBezTo>
                  <a:cubicBezTo>
                    <a:pt x="2146" y="3219"/>
                    <a:pt x="2192" y="3265"/>
                    <a:pt x="2215" y="3311"/>
                  </a:cubicBezTo>
                  <a:cubicBezTo>
                    <a:pt x="2238" y="3311"/>
                    <a:pt x="2238" y="3333"/>
                    <a:pt x="2238" y="3333"/>
                  </a:cubicBezTo>
                  <a:cubicBezTo>
                    <a:pt x="2238" y="3333"/>
                    <a:pt x="2261" y="3356"/>
                    <a:pt x="2261" y="3379"/>
                  </a:cubicBezTo>
                  <a:cubicBezTo>
                    <a:pt x="2283" y="3379"/>
                    <a:pt x="2283" y="3402"/>
                    <a:pt x="2306" y="3425"/>
                  </a:cubicBezTo>
                  <a:cubicBezTo>
                    <a:pt x="2329" y="3448"/>
                    <a:pt x="2352" y="3470"/>
                    <a:pt x="2375" y="3493"/>
                  </a:cubicBezTo>
                  <a:cubicBezTo>
                    <a:pt x="2489" y="3653"/>
                    <a:pt x="2626" y="3813"/>
                    <a:pt x="2740" y="3950"/>
                  </a:cubicBezTo>
                  <a:cubicBezTo>
                    <a:pt x="2900" y="4132"/>
                    <a:pt x="3037" y="4315"/>
                    <a:pt x="3196" y="4497"/>
                  </a:cubicBezTo>
                  <a:lnTo>
                    <a:pt x="3219" y="4497"/>
                  </a:lnTo>
                  <a:cubicBezTo>
                    <a:pt x="3516" y="4840"/>
                    <a:pt x="3835" y="5182"/>
                    <a:pt x="4155" y="5525"/>
                  </a:cubicBezTo>
                  <a:cubicBezTo>
                    <a:pt x="4315" y="5684"/>
                    <a:pt x="4475" y="5844"/>
                    <a:pt x="4612" y="6004"/>
                  </a:cubicBezTo>
                  <a:lnTo>
                    <a:pt x="4634" y="6004"/>
                  </a:lnTo>
                  <a:cubicBezTo>
                    <a:pt x="4657" y="6050"/>
                    <a:pt x="4680" y="6072"/>
                    <a:pt x="4726" y="6095"/>
                  </a:cubicBezTo>
                  <a:cubicBezTo>
                    <a:pt x="4749" y="6118"/>
                    <a:pt x="4749" y="6141"/>
                    <a:pt x="4771" y="6141"/>
                  </a:cubicBezTo>
                  <a:cubicBezTo>
                    <a:pt x="4885" y="6255"/>
                    <a:pt x="4977" y="6346"/>
                    <a:pt x="5091" y="6460"/>
                  </a:cubicBezTo>
                  <a:cubicBezTo>
                    <a:pt x="5114" y="6460"/>
                    <a:pt x="5114" y="6483"/>
                    <a:pt x="5137" y="6483"/>
                  </a:cubicBezTo>
                  <a:cubicBezTo>
                    <a:pt x="5159" y="6506"/>
                    <a:pt x="5182" y="6529"/>
                    <a:pt x="5182" y="6552"/>
                  </a:cubicBezTo>
                  <a:lnTo>
                    <a:pt x="5205" y="6552"/>
                  </a:lnTo>
                  <a:cubicBezTo>
                    <a:pt x="5228" y="6575"/>
                    <a:pt x="5228" y="6575"/>
                    <a:pt x="5251" y="6597"/>
                  </a:cubicBezTo>
                  <a:cubicBezTo>
                    <a:pt x="5251" y="6597"/>
                    <a:pt x="5251" y="6597"/>
                    <a:pt x="5251" y="6620"/>
                  </a:cubicBezTo>
                  <a:lnTo>
                    <a:pt x="5273" y="6620"/>
                  </a:lnTo>
                  <a:cubicBezTo>
                    <a:pt x="5296" y="6643"/>
                    <a:pt x="5296" y="6643"/>
                    <a:pt x="5296" y="6643"/>
                  </a:cubicBezTo>
                  <a:cubicBezTo>
                    <a:pt x="5296" y="6643"/>
                    <a:pt x="5296" y="6643"/>
                    <a:pt x="5319" y="6666"/>
                  </a:cubicBezTo>
                  <a:cubicBezTo>
                    <a:pt x="5342" y="6689"/>
                    <a:pt x="5365" y="6712"/>
                    <a:pt x="5388" y="6712"/>
                  </a:cubicBezTo>
                  <a:cubicBezTo>
                    <a:pt x="5399" y="6734"/>
                    <a:pt x="5422" y="6746"/>
                    <a:pt x="5448" y="6746"/>
                  </a:cubicBezTo>
                  <a:cubicBezTo>
                    <a:pt x="5473" y="6746"/>
                    <a:pt x="5502" y="6734"/>
                    <a:pt x="5525" y="6712"/>
                  </a:cubicBezTo>
                  <a:cubicBezTo>
                    <a:pt x="5547" y="6666"/>
                    <a:pt x="5547" y="6597"/>
                    <a:pt x="5502" y="6575"/>
                  </a:cubicBezTo>
                  <a:cubicBezTo>
                    <a:pt x="5479" y="6552"/>
                    <a:pt x="5479" y="6552"/>
                    <a:pt x="5456" y="6529"/>
                  </a:cubicBezTo>
                  <a:cubicBezTo>
                    <a:pt x="5456" y="6506"/>
                    <a:pt x="5433" y="6506"/>
                    <a:pt x="5433" y="6506"/>
                  </a:cubicBezTo>
                  <a:cubicBezTo>
                    <a:pt x="5433" y="6506"/>
                    <a:pt x="5410" y="6483"/>
                    <a:pt x="5410" y="6483"/>
                  </a:cubicBezTo>
                  <a:lnTo>
                    <a:pt x="5319" y="6392"/>
                  </a:lnTo>
                  <a:cubicBezTo>
                    <a:pt x="5319" y="6392"/>
                    <a:pt x="5296" y="6392"/>
                    <a:pt x="5296" y="6369"/>
                  </a:cubicBezTo>
                  <a:cubicBezTo>
                    <a:pt x="5296" y="6369"/>
                    <a:pt x="5273" y="6369"/>
                    <a:pt x="5273" y="6346"/>
                  </a:cubicBezTo>
                  <a:cubicBezTo>
                    <a:pt x="5159" y="6255"/>
                    <a:pt x="5045" y="6141"/>
                    <a:pt x="4908" y="6027"/>
                  </a:cubicBezTo>
                  <a:cubicBezTo>
                    <a:pt x="4908" y="6004"/>
                    <a:pt x="4908" y="6004"/>
                    <a:pt x="4908" y="6004"/>
                  </a:cubicBezTo>
                  <a:lnTo>
                    <a:pt x="4885" y="6004"/>
                  </a:lnTo>
                  <a:cubicBezTo>
                    <a:pt x="4885" y="6004"/>
                    <a:pt x="4885" y="6004"/>
                    <a:pt x="4885" y="5981"/>
                  </a:cubicBezTo>
                  <a:lnTo>
                    <a:pt x="4749" y="5867"/>
                  </a:lnTo>
                  <a:cubicBezTo>
                    <a:pt x="4589" y="5707"/>
                    <a:pt x="4429" y="5547"/>
                    <a:pt x="4269" y="5388"/>
                  </a:cubicBezTo>
                  <a:cubicBezTo>
                    <a:pt x="4269" y="5388"/>
                    <a:pt x="4269" y="5388"/>
                    <a:pt x="4269" y="5365"/>
                  </a:cubicBezTo>
                  <a:cubicBezTo>
                    <a:pt x="4018" y="5114"/>
                    <a:pt x="3767" y="4840"/>
                    <a:pt x="3516" y="4543"/>
                  </a:cubicBezTo>
                  <a:cubicBezTo>
                    <a:pt x="3447" y="4497"/>
                    <a:pt x="3402" y="4429"/>
                    <a:pt x="3333" y="4361"/>
                  </a:cubicBezTo>
                  <a:cubicBezTo>
                    <a:pt x="3333" y="4361"/>
                    <a:pt x="3333" y="4338"/>
                    <a:pt x="3333" y="4338"/>
                  </a:cubicBezTo>
                  <a:cubicBezTo>
                    <a:pt x="3196" y="4201"/>
                    <a:pt x="3059" y="4041"/>
                    <a:pt x="2945" y="3881"/>
                  </a:cubicBezTo>
                  <a:cubicBezTo>
                    <a:pt x="2808" y="3721"/>
                    <a:pt x="2694" y="3584"/>
                    <a:pt x="2557" y="3425"/>
                  </a:cubicBezTo>
                  <a:cubicBezTo>
                    <a:pt x="2512" y="3379"/>
                    <a:pt x="2466" y="3311"/>
                    <a:pt x="2443" y="3265"/>
                  </a:cubicBezTo>
                  <a:lnTo>
                    <a:pt x="2420" y="3265"/>
                  </a:lnTo>
                  <a:cubicBezTo>
                    <a:pt x="2420" y="3242"/>
                    <a:pt x="2398" y="3242"/>
                    <a:pt x="2398" y="3219"/>
                  </a:cubicBezTo>
                  <a:cubicBezTo>
                    <a:pt x="2352" y="3151"/>
                    <a:pt x="2306" y="3105"/>
                    <a:pt x="2261" y="3059"/>
                  </a:cubicBezTo>
                  <a:cubicBezTo>
                    <a:pt x="2261" y="3037"/>
                    <a:pt x="2261" y="3037"/>
                    <a:pt x="2238" y="3037"/>
                  </a:cubicBezTo>
                  <a:cubicBezTo>
                    <a:pt x="2215" y="2991"/>
                    <a:pt x="2192" y="2968"/>
                    <a:pt x="2169" y="2923"/>
                  </a:cubicBezTo>
                  <a:cubicBezTo>
                    <a:pt x="2101" y="2831"/>
                    <a:pt x="2032" y="2740"/>
                    <a:pt x="1964" y="2649"/>
                  </a:cubicBezTo>
                  <a:cubicBezTo>
                    <a:pt x="1850" y="2489"/>
                    <a:pt x="1713" y="2352"/>
                    <a:pt x="1599" y="2192"/>
                  </a:cubicBezTo>
                  <a:cubicBezTo>
                    <a:pt x="1599" y="2169"/>
                    <a:pt x="1599" y="2169"/>
                    <a:pt x="1576" y="2146"/>
                  </a:cubicBezTo>
                  <a:cubicBezTo>
                    <a:pt x="1576" y="2124"/>
                    <a:pt x="1553" y="2124"/>
                    <a:pt x="1553" y="2101"/>
                  </a:cubicBezTo>
                  <a:cubicBezTo>
                    <a:pt x="1530" y="2078"/>
                    <a:pt x="1530" y="2078"/>
                    <a:pt x="1530" y="2078"/>
                  </a:cubicBezTo>
                  <a:cubicBezTo>
                    <a:pt x="1416" y="1918"/>
                    <a:pt x="1325" y="1781"/>
                    <a:pt x="1211" y="1621"/>
                  </a:cubicBezTo>
                  <a:cubicBezTo>
                    <a:pt x="1211" y="1621"/>
                    <a:pt x="1188" y="1621"/>
                    <a:pt x="1188" y="1599"/>
                  </a:cubicBezTo>
                  <a:cubicBezTo>
                    <a:pt x="1165" y="1576"/>
                    <a:pt x="1165" y="1553"/>
                    <a:pt x="1142" y="1530"/>
                  </a:cubicBezTo>
                  <a:lnTo>
                    <a:pt x="1119" y="1507"/>
                  </a:lnTo>
                  <a:cubicBezTo>
                    <a:pt x="1119" y="1485"/>
                    <a:pt x="1096" y="1485"/>
                    <a:pt x="1096" y="1462"/>
                  </a:cubicBezTo>
                  <a:cubicBezTo>
                    <a:pt x="1005" y="1325"/>
                    <a:pt x="914" y="1188"/>
                    <a:pt x="823" y="1051"/>
                  </a:cubicBezTo>
                  <a:cubicBezTo>
                    <a:pt x="777" y="1005"/>
                    <a:pt x="754" y="960"/>
                    <a:pt x="731" y="891"/>
                  </a:cubicBezTo>
                  <a:cubicBezTo>
                    <a:pt x="708" y="891"/>
                    <a:pt x="686" y="868"/>
                    <a:pt x="686" y="845"/>
                  </a:cubicBezTo>
                  <a:cubicBezTo>
                    <a:pt x="594" y="708"/>
                    <a:pt x="503" y="572"/>
                    <a:pt x="435" y="435"/>
                  </a:cubicBezTo>
                  <a:cubicBezTo>
                    <a:pt x="412" y="412"/>
                    <a:pt x="389" y="389"/>
                    <a:pt x="389" y="389"/>
                  </a:cubicBezTo>
                  <a:cubicBezTo>
                    <a:pt x="389" y="389"/>
                    <a:pt x="389" y="366"/>
                    <a:pt x="389" y="366"/>
                  </a:cubicBezTo>
                  <a:cubicBezTo>
                    <a:pt x="320" y="275"/>
                    <a:pt x="252" y="161"/>
                    <a:pt x="183" y="47"/>
                  </a:cubicBezTo>
                  <a:cubicBezTo>
                    <a:pt x="161" y="24"/>
                    <a:pt x="138"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17"/>
            <p:cNvSpPr/>
            <p:nvPr/>
          </p:nvSpPr>
          <p:spPr>
            <a:xfrm>
              <a:off x="7005825" y="890200"/>
              <a:ext cx="31400" cy="26650"/>
            </a:xfrm>
            <a:custGeom>
              <a:avLst/>
              <a:gdLst/>
              <a:ahLst/>
              <a:cxnLst/>
              <a:rect l="l" t="t" r="r" b="b"/>
              <a:pathLst>
                <a:path w="1256" h="1066" extrusionOk="0">
                  <a:moveTo>
                    <a:pt x="413" y="0"/>
                  </a:moveTo>
                  <a:cubicBezTo>
                    <a:pt x="312" y="0"/>
                    <a:pt x="222" y="31"/>
                    <a:pt x="160" y="93"/>
                  </a:cubicBezTo>
                  <a:cubicBezTo>
                    <a:pt x="0" y="276"/>
                    <a:pt x="69" y="595"/>
                    <a:pt x="343" y="846"/>
                  </a:cubicBezTo>
                  <a:cubicBezTo>
                    <a:pt x="495" y="985"/>
                    <a:pt x="682" y="1065"/>
                    <a:pt x="841" y="1065"/>
                  </a:cubicBezTo>
                  <a:cubicBezTo>
                    <a:pt x="943" y="1065"/>
                    <a:pt x="1033" y="1032"/>
                    <a:pt x="1096" y="961"/>
                  </a:cubicBezTo>
                  <a:cubicBezTo>
                    <a:pt x="1256" y="801"/>
                    <a:pt x="1187" y="458"/>
                    <a:pt x="913" y="230"/>
                  </a:cubicBezTo>
                  <a:cubicBezTo>
                    <a:pt x="760" y="77"/>
                    <a:pt x="572" y="0"/>
                    <a:pt x="4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17"/>
            <p:cNvSpPr/>
            <p:nvPr/>
          </p:nvSpPr>
          <p:spPr>
            <a:xfrm>
              <a:off x="7118225" y="1022875"/>
              <a:ext cx="31425" cy="26925"/>
            </a:xfrm>
            <a:custGeom>
              <a:avLst/>
              <a:gdLst/>
              <a:ahLst/>
              <a:cxnLst/>
              <a:rect l="l" t="t" r="r" b="b"/>
              <a:pathLst>
                <a:path w="1257" h="1077" extrusionOk="0">
                  <a:moveTo>
                    <a:pt x="416" y="0"/>
                  </a:moveTo>
                  <a:cubicBezTo>
                    <a:pt x="314" y="0"/>
                    <a:pt x="223" y="33"/>
                    <a:pt x="161" y="105"/>
                  </a:cubicBezTo>
                  <a:cubicBezTo>
                    <a:pt x="1" y="287"/>
                    <a:pt x="69" y="607"/>
                    <a:pt x="343" y="858"/>
                  </a:cubicBezTo>
                  <a:cubicBezTo>
                    <a:pt x="496" y="997"/>
                    <a:pt x="682" y="1076"/>
                    <a:pt x="841" y="1076"/>
                  </a:cubicBezTo>
                  <a:cubicBezTo>
                    <a:pt x="943" y="1076"/>
                    <a:pt x="1034" y="1043"/>
                    <a:pt x="1096" y="972"/>
                  </a:cubicBezTo>
                  <a:cubicBezTo>
                    <a:pt x="1256" y="812"/>
                    <a:pt x="1165" y="470"/>
                    <a:pt x="914" y="219"/>
                  </a:cubicBezTo>
                  <a:cubicBezTo>
                    <a:pt x="761" y="80"/>
                    <a:pt x="574" y="0"/>
                    <a:pt x="4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9" name="Google Shape;3889;p17"/>
          <p:cNvGrpSpPr/>
          <p:nvPr/>
        </p:nvGrpSpPr>
        <p:grpSpPr>
          <a:xfrm rot="-2700000" flipH="1">
            <a:off x="8240903" y="239451"/>
            <a:ext cx="732229" cy="1140807"/>
            <a:chOff x="231900" y="729199"/>
            <a:chExt cx="1185086" cy="1846354"/>
          </a:xfrm>
        </p:grpSpPr>
        <p:sp>
          <p:nvSpPr>
            <p:cNvPr id="3890" name="Google Shape;3890;p17"/>
            <p:cNvSpPr/>
            <p:nvPr/>
          </p:nvSpPr>
          <p:spPr>
            <a:xfrm>
              <a:off x="231900" y="729199"/>
              <a:ext cx="1185086" cy="1846354"/>
            </a:xfrm>
            <a:custGeom>
              <a:avLst/>
              <a:gdLst/>
              <a:ahLst/>
              <a:cxnLst/>
              <a:rect l="l" t="t" r="r" b="b"/>
              <a:pathLst>
                <a:path w="21434" h="33394" extrusionOk="0">
                  <a:moveTo>
                    <a:pt x="3310" y="0"/>
                  </a:moveTo>
                  <a:cubicBezTo>
                    <a:pt x="3013" y="0"/>
                    <a:pt x="2694" y="46"/>
                    <a:pt x="2443" y="137"/>
                  </a:cubicBezTo>
                  <a:cubicBezTo>
                    <a:pt x="1963" y="274"/>
                    <a:pt x="1552" y="571"/>
                    <a:pt x="1233" y="982"/>
                  </a:cubicBezTo>
                  <a:cubicBezTo>
                    <a:pt x="1073" y="1164"/>
                    <a:pt x="982" y="1347"/>
                    <a:pt x="913" y="1461"/>
                  </a:cubicBezTo>
                  <a:cubicBezTo>
                    <a:pt x="845" y="1598"/>
                    <a:pt x="776" y="1758"/>
                    <a:pt x="708" y="1940"/>
                  </a:cubicBezTo>
                  <a:cubicBezTo>
                    <a:pt x="616" y="2214"/>
                    <a:pt x="571" y="2488"/>
                    <a:pt x="525" y="2785"/>
                  </a:cubicBezTo>
                  <a:cubicBezTo>
                    <a:pt x="457" y="3333"/>
                    <a:pt x="480" y="3858"/>
                    <a:pt x="502" y="4246"/>
                  </a:cubicBezTo>
                  <a:cubicBezTo>
                    <a:pt x="502" y="4405"/>
                    <a:pt x="502" y="4542"/>
                    <a:pt x="525" y="4679"/>
                  </a:cubicBezTo>
                  <a:cubicBezTo>
                    <a:pt x="343" y="5889"/>
                    <a:pt x="228" y="7167"/>
                    <a:pt x="183" y="8788"/>
                  </a:cubicBezTo>
                  <a:cubicBezTo>
                    <a:pt x="183" y="8811"/>
                    <a:pt x="160" y="8833"/>
                    <a:pt x="160" y="8856"/>
                  </a:cubicBezTo>
                  <a:cubicBezTo>
                    <a:pt x="160" y="8879"/>
                    <a:pt x="137" y="8902"/>
                    <a:pt x="137" y="8925"/>
                  </a:cubicBezTo>
                  <a:cubicBezTo>
                    <a:pt x="0" y="9381"/>
                    <a:pt x="46" y="9838"/>
                    <a:pt x="228" y="10271"/>
                  </a:cubicBezTo>
                  <a:lnTo>
                    <a:pt x="6072" y="23898"/>
                  </a:lnTo>
                  <a:cubicBezTo>
                    <a:pt x="6049" y="23967"/>
                    <a:pt x="6026" y="24012"/>
                    <a:pt x="6026" y="24081"/>
                  </a:cubicBezTo>
                  <a:cubicBezTo>
                    <a:pt x="5980" y="24218"/>
                    <a:pt x="5935" y="24355"/>
                    <a:pt x="5912" y="24492"/>
                  </a:cubicBezTo>
                  <a:cubicBezTo>
                    <a:pt x="5866" y="24720"/>
                    <a:pt x="5866" y="24925"/>
                    <a:pt x="5866" y="25039"/>
                  </a:cubicBezTo>
                  <a:cubicBezTo>
                    <a:pt x="5866" y="25268"/>
                    <a:pt x="5912" y="25473"/>
                    <a:pt x="5935" y="25610"/>
                  </a:cubicBezTo>
                  <a:cubicBezTo>
                    <a:pt x="6003" y="25907"/>
                    <a:pt x="6117" y="26135"/>
                    <a:pt x="6186" y="26272"/>
                  </a:cubicBezTo>
                  <a:cubicBezTo>
                    <a:pt x="6277" y="26409"/>
                    <a:pt x="6346" y="26546"/>
                    <a:pt x="6460" y="26660"/>
                  </a:cubicBezTo>
                  <a:cubicBezTo>
                    <a:pt x="6460" y="26751"/>
                    <a:pt x="6483" y="26843"/>
                    <a:pt x="6505" y="26888"/>
                  </a:cubicBezTo>
                  <a:cubicBezTo>
                    <a:pt x="6574" y="27185"/>
                    <a:pt x="6711" y="27482"/>
                    <a:pt x="6916" y="27756"/>
                  </a:cubicBezTo>
                  <a:cubicBezTo>
                    <a:pt x="7099" y="28007"/>
                    <a:pt x="7327" y="28212"/>
                    <a:pt x="7578" y="28395"/>
                  </a:cubicBezTo>
                  <a:cubicBezTo>
                    <a:pt x="7692" y="28851"/>
                    <a:pt x="7806" y="29353"/>
                    <a:pt x="7989" y="29833"/>
                  </a:cubicBezTo>
                  <a:cubicBezTo>
                    <a:pt x="8172" y="30403"/>
                    <a:pt x="8377" y="30883"/>
                    <a:pt x="8651" y="31339"/>
                  </a:cubicBezTo>
                  <a:cubicBezTo>
                    <a:pt x="8788" y="31567"/>
                    <a:pt x="8948" y="31818"/>
                    <a:pt x="9108" y="32047"/>
                  </a:cubicBezTo>
                  <a:cubicBezTo>
                    <a:pt x="9244" y="32229"/>
                    <a:pt x="9404" y="32389"/>
                    <a:pt x="9564" y="32549"/>
                  </a:cubicBezTo>
                  <a:cubicBezTo>
                    <a:pt x="9724" y="32686"/>
                    <a:pt x="9929" y="32823"/>
                    <a:pt x="10135" y="32937"/>
                  </a:cubicBezTo>
                  <a:cubicBezTo>
                    <a:pt x="10409" y="33074"/>
                    <a:pt x="10705" y="33188"/>
                    <a:pt x="11002" y="33256"/>
                  </a:cubicBezTo>
                  <a:cubicBezTo>
                    <a:pt x="11367" y="33348"/>
                    <a:pt x="11732" y="33393"/>
                    <a:pt x="12143" y="33393"/>
                  </a:cubicBezTo>
                  <a:lnTo>
                    <a:pt x="12212" y="33393"/>
                  </a:lnTo>
                  <a:cubicBezTo>
                    <a:pt x="12531" y="33393"/>
                    <a:pt x="12874" y="33348"/>
                    <a:pt x="13262" y="33302"/>
                  </a:cubicBezTo>
                  <a:cubicBezTo>
                    <a:pt x="13855" y="33211"/>
                    <a:pt x="14494" y="33051"/>
                    <a:pt x="15202" y="32823"/>
                  </a:cubicBezTo>
                  <a:cubicBezTo>
                    <a:pt x="15818" y="32640"/>
                    <a:pt x="16412" y="32389"/>
                    <a:pt x="17028" y="32092"/>
                  </a:cubicBezTo>
                  <a:cubicBezTo>
                    <a:pt x="17530" y="31841"/>
                    <a:pt x="18032" y="31545"/>
                    <a:pt x="18512" y="31248"/>
                  </a:cubicBezTo>
                  <a:cubicBezTo>
                    <a:pt x="19082" y="30883"/>
                    <a:pt x="19539" y="30495"/>
                    <a:pt x="19972" y="30107"/>
                  </a:cubicBezTo>
                  <a:cubicBezTo>
                    <a:pt x="20201" y="29878"/>
                    <a:pt x="20429" y="29627"/>
                    <a:pt x="20611" y="29376"/>
                  </a:cubicBezTo>
                  <a:cubicBezTo>
                    <a:pt x="20863" y="29057"/>
                    <a:pt x="21068" y="28691"/>
                    <a:pt x="21205" y="28372"/>
                  </a:cubicBezTo>
                  <a:cubicBezTo>
                    <a:pt x="21205" y="28349"/>
                    <a:pt x="21228" y="28303"/>
                    <a:pt x="21251" y="28281"/>
                  </a:cubicBezTo>
                  <a:cubicBezTo>
                    <a:pt x="21388" y="27938"/>
                    <a:pt x="21433" y="27596"/>
                    <a:pt x="21433" y="27231"/>
                  </a:cubicBezTo>
                  <a:cubicBezTo>
                    <a:pt x="21433" y="27002"/>
                    <a:pt x="21410" y="26774"/>
                    <a:pt x="21365" y="26569"/>
                  </a:cubicBezTo>
                  <a:cubicBezTo>
                    <a:pt x="21296" y="26272"/>
                    <a:pt x="21205" y="25998"/>
                    <a:pt x="21114" y="25747"/>
                  </a:cubicBezTo>
                  <a:cubicBezTo>
                    <a:pt x="20954" y="25245"/>
                    <a:pt x="20726" y="24765"/>
                    <a:pt x="20429" y="24263"/>
                  </a:cubicBezTo>
                  <a:cubicBezTo>
                    <a:pt x="20155" y="23784"/>
                    <a:pt x="19835" y="23327"/>
                    <a:pt x="19516" y="22894"/>
                  </a:cubicBezTo>
                  <a:cubicBezTo>
                    <a:pt x="19539" y="22711"/>
                    <a:pt x="19539" y="22506"/>
                    <a:pt x="19516" y="22323"/>
                  </a:cubicBezTo>
                  <a:cubicBezTo>
                    <a:pt x="19447" y="21958"/>
                    <a:pt x="19333" y="21616"/>
                    <a:pt x="19151" y="21319"/>
                  </a:cubicBezTo>
                  <a:cubicBezTo>
                    <a:pt x="19082" y="21228"/>
                    <a:pt x="19037" y="21136"/>
                    <a:pt x="18945" y="21045"/>
                  </a:cubicBezTo>
                  <a:cubicBezTo>
                    <a:pt x="18945" y="20954"/>
                    <a:pt x="18922" y="20885"/>
                    <a:pt x="18900" y="20794"/>
                  </a:cubicBezTo>
                  <a:cubicBezTo>
                    <a:pt x="18808" y="20429"/>
                    <a:pt x="18626" y="20086"/>
                    <a:pt x="18352" y="19790"/>
                  </a:cubicBezTo>
                  <a:cubicBezTo>
                    <a:pt x="18169" y="19561"/>
                    <a:pt x="17941" y="19356"/>
                    <a:pt x="17644" y="19196"/>
                  </a:cubicBezTo>
                  <a:cubicBezTo>
                    <a:pt x="17553" y="19128"/>
                    <a:pt x="17439" y="19082"/>
                    <a:pt x="17347" y="19036"/>
                  </a:cubicBezTo>
                  <a:lnTo>
                    <a:pt x="11504" y="5387"/>
                  </a:lnTo>
                  <a:cubicBezTo>
                    <a:pt x="11436" y="5250"/>
                    <a:pt x="11367" y="5136"/>
                    <a:pt x="11299" y="5022"/>
                  </a:cubicBezTo>
                  <a:cubicBezTo>
                    <a:pt x="11185" y="4839"/>
                    <a:pt x="11048" y="4679"/>
                    <a:pt x="10888" y="4565"/>
                  </a:cubicBezTo>
                  <a:cubicBezTo>
                    <a:pt x="10523" y="4246"/>
                    <a:pt x="10180" y="3972"/>
                    <a:pt x="9838" y="3721"/>
                  </a:cubicBezTo>
                  <a:cubicBezTo>
                    <a:pt x="9496" y="3492"/>
                    <a:pt x="9153" y="3241"/>
                    <a:pt x="8742" y="2967"/>
                  </a:cubicBezTo>
                  <a:cubicBezTo>
                    <a:pt x="8058" y="2556"/>
                    <a:pt x="7373" y="2146"/>
                    <a:pt x="6688" y="1758"/>
                  </a:cubicBezTo>
                  <a:lnTo>
                    <a:pt x="6528" y="1621"/>
                  </a:lnTo>
                  <a:cubicBezTo>
                    <a:pt x="6300" y="1392"/>
                    <a:pt x="6117" y="1233"/>
                    <a:pt x="5935" y="1096"/>
                  </a:cubicBezTo>
                  <a:cubicBezTo>
                    <a:pt x="5661" y="867"/>
                    <a:pt x="5387" y="662"/>
                    <a:pt x="5113" y="525"/>
                  </a:cubicBezTo>
                  <a:cubicBezTo>
                    <a:pt x="4953" y="434"/>
                    <a:pt x="4771" y="342"/>
                    <a:pt x="4611" y="274"/>
                  </a:cubicBezTo>
                  <a:cubicBezTo>
                    <a:pt x="4405" y="183"/>
                    <a:pt x="4200" y="114"/>
                    <a:pt x="3995" y="69"/>
                  </a:cubicBezTo>
                  <a:cubicBezTo>
                    <a:pt x="3766" y="23"/>
                    <a:pt x="3538" y="0"/>
                    <a:pt x="3310"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17"/>
            <p:cNvSpPr/>
            <p:nvPr/>
          </p:nvSpPr>
          <p:spPr>
            <a:xfrm>
              <a:off x="638231" y="1088864"/>
              <a:ext cx="478369" cy="872089"/>
            </a:xfrm>
            <a:custGeom>
              <a:avLst/>
              <a:gdLst/>
              <a:ahLst/>
              <a:cxnLst/>
              <a:rect l="l" t="t" r="r" b="b"/>
              <a:pathLst>
                <a:path w="8652" h="15773" extrusionOk="0">
                  <a:moveTo>
                    <a:pt x="2329" y="0"/>
                  </a:moveTo>
                  <a:cubicBezTo>
                    <a:pt x="2283" y="23"/>
                    <a:pt x="2261" y="92"/>
                    <a:pt x="2283" y="160"/>
                  </a:cubicBezTo>
                  <a:lnTo>
                    <a:pt x="2283" y="183"/>
                  </a:lnTo>
                  <a:lnTo>
                    <a:pt x="2306" y="206"/>
                  </a:lnTo>
                  <a:cubicBezTo>
                    <a:pt x="2261" y="251"/>
                    <a:pt x="2238" y="274"/>
                    <a:pt x="2215" y="320"/>
                  </a:cubicBezTo>
                  <a:cubicBezTo>
                    <a:pt x="2192" y="365"/>
                    <a:pt x="2169" y="388"/>
                    <a:pt x="2147" y="411"/>
                  </a:cubicBezTo>
                  <a:lnTo>
                    <a:pt x="2124" y="434"/>
                  </a:lnTo>
                  <a:cubicBezTo>
                    <a:pt x="2055" y="502"/>
                    <a:pt x="2010" y="571"/>
                    <a:pt x="1964" y="594"/>
                  </a:cubicBezTo>
                  <a:cubicBezTo>
                    <a:pt x="1964" y="617"/>
                    <a:pt x="1941" y="617"/>
                    <a:pt x="1918" y="639"/>
                  </a:cubicBezTo>
                  <a:cubicBezTo>
                    <a:pt x="1850" y="708"/>
                    <a:pt x="1781" y="753"/>
                    <a:pt x="1690" y="799"/>
                  </a:cubicBezTo>
                  <a:cubicBezTo>
                    <a:pt x="1644" y="822"/>
                    <a:pt x="1599" y="845"/>
                    <a:pt x="1553" y="845"/>
                  </a:cubicBezTo>
                  <a:cubicBezTo>
                    <a:pt x="1507" y="868"/>
                    <a:pt x="1485" y="868"/>
                    <a:pt x="1439" y="890"/>
                  </a:cubicBezTo>
                  <a:lnTo>
                    <a:pt x="1348" y="890"/>
                  </a:lnTo>
                  <a:cubicBezTo>
                    <a:pt x="1348" y="913"/>
                    <a:pt x="1325" y="913"/>
                    <a:pt x="1302" y="913"/>
                  </a:cubicBezTo>
                  <a:lnTo>
                    <a:pt x="1119" y="913"/>
                  </a:lnTo>
                  <a:cubicBezTo>
                    <a:pt x="1051" y="913"/>
                    <a:pt x="982" y="913"/>
                    <a:pt x="891" y="890"/>
                  </a:cubicBezTo>
                  <a:lnTo>
                    <a:pt x="868" y="890"/>
                  </a:lnTo>
                  <a:cubicBezTo>
                    <a:pt x="800" y="890"/>
                    <a:pt x="709" y="868"/>
                    <a:pt x="640" y="868"/>
                  </a:cubicBezTo>
                  <a:cubicBezTo>
                    <a:pt x="572" y="845"/>
                    <a:pt x="480" y="799"/>
                    <a:pt x="412" y="753"/>
                  </a:cubicBezTo>
                  <a:cubicBezTo>
                    <a:pt x="343" y="731"/>
                    <a:pt x="298" y="708"/>
                    <a:pt x="229" y="662"/>
                  </a:cubicBezTo>
                  <a:lnTo>
                    <a:pt x="184" y="639"/>
                  </a:lnTo>
                  <a:cubicBezTo>
                    <a:pt x="161" y="617"/>
                    <a:pt x="138" y="617"/>
                    <a:pt x="115" y="594"/>
                  </a:cubicBezTo>
                  <a:cubicBezTo>
                    <a:pt x="92" y="594"/>
                    <a:pt x="92" y="617"/>
                    <a:pt x="92" y="617"/>
                  </a:cubicBezTo>
                  <a:cubicBezTo>
                    <a:pt x="47" y="639"/>
                    <a:pt x="47" y="662"/>
                    <a:pt x="24" y="685"/>
                  </a:cubicBezTo>
                  <a:cubicBezTo>
                    <a:pt x="24" y="685"/>
                    <a:pt x="24" y="708"/>
                    <a:pt x="1" y="708"/>
                  </a:cubicBezTo>
                  <a:cubicBezTo>
                    <a:pt x="1" y="731"/>
                    <a:pt x="1" y="731"/>
                    <a:pt x="1" y="753"/>
                  </a:cubicBezTo>
                  <a:lnTo>
                    <a:pt x="138" y="753"/>
                  </a:lnTo>
                  <a:cubicBezTo>
                    <a:pt x="184" y="776"/>
                    <a:pt x="206" y="822"/>
                    <a:pt x="229" y="868"/>
                  </a:cubicBezTo>
                  <a:cubicBezTo>
                    <a:pt x="252" y="913"/>
                    <a:pt x="252" y="959"/>
                    <a:pt x="229" y="1005"/>
                  </a:cubicBezTo>
                  <a:cubicBezTo>
                    <a:pt x="229" y="1005"/>
                    <a:pt x="229" y="1005"/>
                    <a:pt x="229" y="1027"/>
                  </a:cubicBezTo>
                  <a:cubicBezTo>
                    <a:pt x="229" y="1050"/>
                    <a:pt x="252" y="1073"/>
                    <a:pt x="252" y="1096"/>
                  </a:cubicBezTo>
                  <a:lnTo>
                    <a:pt x="275" y="1142"/>
                  </a:lnTo>
                  <a:lnTo>
                    <a:pt x="298" y="1210"/>
                  </a:lnTo>
                  <a:lnTo>
                    <a:pt x="389" y="1415"/>
                  </a:lnTo>
                  <a:cubicBezTo>
                    <a:pt x="435" y="1484"/>
                    <a:pt x="457" y="1552"/>
                    <a:pt x="503" y="1644"/>
                  </a:cubicBezTo>
                  <a:cubicBezTo>
                    <a:pt x="526" y="1712"/>
                    <a:pt x="572" y="1803"/>
                    <a:pt x="617" y="1895"/>
                  </a:cubicBezTo>
                  <a:cubicBezTo>
                    <a:pt x="663" y="2032"/>
                    <a:pt x="731" y="2169"/>
                    <a:pt x="777" y="2328"/>
                  </a:cubicBezTo>
                  <a:lnTo>
                    <a:pt x="823" y="2397"/>
                  </a:lnTo>
                  <a:cubicBezTo>
                    <a:pt x="823" y="2443"/>
                    <a:pt x="845" y="2465"/>
                    <a:pt x="868" y="2511"/>
                  </a:cubicBezTo>
                  <a:cubicBezTo>
                    <a:pt x="891" y="2557"/>
                    <a:pt x="914" y="2602"/>
                    <a:pt x="914" y="2648"/>
                  </a:cubicBezTo>
                  <a:cubicBezTo>
                    <a:pt x="937" y="2671"/>
                    <a:pt x="937" y="2694"/>
                    <a:pt x="960" y="2739"/>
                  </a:cubicBezTo>
                  <a:cubicBezTo>
                    <a:pt x="960" y="2739"/>
                    <a:pt x="982" y="2762"/>
                    <a:pt x="982" y="2762"/>
                  </a:cubicBezTo>
                  <a:cubicBezTo>
                    <a:pt x="1005" y="2808"/>
                    <a:pt x="1028" y="2831"/>
                    <a:pt x="1051" y="2876"/>
                  </a:cubicBezTo>
                  <a:cubicBezTo>
                    <a:pt x="1074" y="2922"/>
                    <a:pt x="1074" y="2945"/>
                    <a:pt x="1097" y="2990"/>
                  </a:cubicBezTo>
                  <a:lnTo>
                    <a:pt x="1119" y="3059"/>
                  </a:lnTo>
                  <a:cubicBezTo>
                    <a:pt x="1142" y="3082"/>
                    <a:pt x="1142" y="3127"/>
                    <a:pt x="1165" y="3173"/>
                  </a:cubicBezTo>
                  <a:lnTo>
                    <a:pt x="1256" y="3310"/>
                  </a:lnTo>
                  <a:cubicBezTo>
                    <a:pt x="1279" y="3378"/>
                    <a:pt x="1325" y="3447"/>
                    <a:pt x="1348" y="3515"/>
                  </a:cubicBezTo>
                  <a:cubicBezTo>
                    <a:pt x="1416" y="3652"/>
                    <a:pt x="1462" y="3766"/>
                    <a:pt x="1507" y="3881"/>
                  </a:cubicBezTo>
                  <a:cubicBezTo>
                    <a:pt x="1553" y="3995"/>
                    <a:pt x="1599" y="4109"/>
                    <a:pt x="1644" y="4223"/>
                  </a:cubicBezTo>
                  <a:cubicBezTo>
                    <a:pt x="1690" y="4314"/>
                    <a:pt x="1713" y="4383"/>
                    <a:pt x="1759" y="4474"/>
                  </a:cubicBezTo>
                  <a:cubicBezTo>
                    <a:pt x="1781" y="4542"/>
                    <a:pt x="1804" y="4634"/>
                    <a:pt x="1850" y="4702"/>
                  </a:cubicBezTo>
                  <a:lnTo>
                    <a:pt x="1850" y="4748"/>
                  </a:lnTo>
                  <a:cubicBezTo>
                    <a:pt x="1918" y="4908"/>
                    <a:pt x="1987" y="5067"/>
                    <a:pt x="2055" y="5227"/>
                  </a:cubicBezTo>
                  <a:cubicBezTo>
                    <a:pt x="2078" y="5273"/>
                    <a:pt x="2101" y="5341"/>
                    <a:pt x="2124" y="5410"/>
                  </a:cubicBezTo>
                  <a:cubicBezTo>
                    <a:pt x="2192" y="5524"/>
                    <a:pt x="2238" y="5661"/>
                    <a:pt x="2306" y="5798"/>
                  </a:cubicBezTo>
                  <a:lnTo>
                    <a:pt x="2329" y="5844"/>
                  </a:lnTo>
                  <a:cubicBezTo>
                    <a:pt x="2398" y="6026"/>
                    <a:pt x="2466" y="6186"/>
                    <a:pt x="2535" y="6346"/>
                  </a:cubicBezTo>
                  <a:cubicBezTo>
                    <a:pt x="2580" y="6414"/>
                    <a:pt x="2603" y="6505"/>
                    <a:pt x="2626" y="6574"/>
                  </a:cubicBezTo>
                  <a:lnTo>
                    <a:pt x="2672" y="6620"/>
                  </a:lnTo>
                  <a:lnTo>
                    <a:pt x="2694" y="6688"/>
                  </a:lnTo>
                  <a:lnTo>
                    <a:pt x="2740" y="6779"/>
                  </a:lnTo>
                  <a:cubicBezTo>
                    <a:pt x="2808" y="6916"/>
                    <a:pt x="2877" y="7030"/>
                    <a:pt x="2923" y="7167"/>
                  </a:cubicBezTo>
                  <a:cubicBezTo>
                    <a:pt x="2991" y="7304"/>
                    <a:pt x="3060" y="7441"/>
                    <a:pt x="3128" y="7601"/>
                  </a:cubicBezTo>
                  <a:cubicBezTo>
                    <a:pt x="3219" y="7761"/>
                    <a:pt x="3288" y="7943"/>
                    <a:pt x="3379" y="8126"/>
                  </a:cubicBezTo>
                  <a:lnTo>
                    <a:pt x="3402" y="8195"/>
                  </a:lnTo>
                  <a:cubicBezTo>
                    <a:pt x="3448" y="8331"/>
                    <a:pt x="3516" y="8446"/>
                    <a:pt x="3562" y="8583"/>
                  </a:cubicBezTo>
                  <a:cubicBezTo>
                    <a:pt x="3607" y="8674"/>
                    <a:pt x="3653" y="8742"/>
                    <a:pt x="3676" y="8834"/>
                  </a:cubicBezTo>
                  <a:cubicBezTo>
                    <a:pt x="3721" y="8902"/>
                    <a:pt x="3744" y="8971"/>
                    <a:pt x="3767" y="9062"/>
                  </a:cubicBezTo>
                  <a:lnTo>
                    <a:pt x="3836" y="9176"/>
                  </a:lnTo>
                  <a:cubicBezTo>
                    <a:pt x="3881" y="9290"/>
                    <a:pt x="3927" y="9427"/>
                    <a:pt x="3973" y="9541"/>
                  </a:cubicBezTo>
                  <a:cubicBezTo>
                    <a:pt x="3995" y="9587"/>
                    <a:pt x="4018" y="9633"/>
                    <a:pt x="4041" y="9701"/>
                  </a:cubicBezTo>
                  <a:lnTo>
                    <a:pt x="4064" y="9769"/>
                  </a:lnTo>
                  <a:cubicBezTo>
                    <a:pt x="4087" y="9815"/>
                    <a:pt x="4110" y="9861"/>
                    <a:pt x="4110" y="9906"/>
                  </a:cubicBezTo>
                  <a:lnTo>
                    <a:pt x="4155" y="9998"/>
                  </a:lnTo>
                  <a:lnTo>
                    <a:pt x="4201" y="10112"/>
                  </a:lnTo>
                  <a:cubicBezTo>
                    <a:pt x="4246" y="10226"/>
                    <a:pt x="4315" y="10363"/>
                    <a:pt x="4361" y="10477"/>
                  </a:cubicBezTo>
                  <a:lnTo>
                    <a:pt x="4406" y="10568"/>
                  </a:lnTo>
                  <a:cubicBezTo>
                    <a:pt x="4429" y="10614"/>
                    <a:pt x="4452" y="10682"/>
                    <a:pt x="4475" y="10728"/>
                  </a:cubicBezTo>
                  <a:lnTo>
                    <a:pt x="4520" y="10819"/>
                  </a:lnTo>
                  <a:cubicBezTo>
                    <a:pt x="4543" y="10865"/>
                    <a:pt x="4543" y="10911"/>
                    <a:pt x="4566" y="10956"/>
                  </a:cubicBezTo>
                  <a:cubicBezTo>
                    <a:pt x="4634" y="11093"/>
                    <a:pt x="4703" y="11253"/>
                    <a:pt x="4771" y="11390"/>
                  </a:cubicBezTo>
                  <a:lnTo>
                    <a:pt x="4771" y="11436"/>
                  </a:lnTo>
                  <a:cubicBezTo>
                    <a:pt x="4817" y="11504"/>
                    <a:pt x="4840" y="11595"/>
                    <a:pt x="4863" y="11687"/>
                  </a:cubicBezTo>
                  <a:cubicBezTo>
                    <a:pt x="4908" y="11778"/>
                    <a:pt x="4931" y="11847"/>
                    <a:pt x="4977" y="11938"/>
                  </a:cubicBezTo>
                  <a:cubicBezTo>
                    <a:pt x="5045" y="12098"/>
                    <a:pt x="5114" y="12257"/>
                    <a:pt x="5182" y="12394"/>
                  </a:cubicBezTo>
                  <a:cubicBezTo>
                    <a:pt x="5228" y="12486"/>
                    <a:pt x="5251" y="12577"/>
                    <a:pt x="5296" y="12691"/>
                  </a:cubicBezTo>
                  <a:cubicBezTo>
                    <a:pt x="5319" y="12760"/>
                    <a:pt x="5365" y="12828"/>
                    <a:pt x="5388" y="12897"/>
                  </a:cubicBezTo>
                  <a:cubicBezTo>
                    <a:pt x="5433" y="12988"/>
                    <a:pt x="5456" y="13056"/>
                    <a:pt x="5479" y="13125"/>
                  </a:cubicBezTo>
                  <a:cubicBezTo>
                    <a:pt x="5525" y="13216"/>
                    <a:pt x="5548" y="13307"/>
                    <a:pt x="5593" y="13399"/>
                  </a:cubicBezTo>
                  <a:cubicBezTo>
                    <a:pt x="5662" y="13536"/>
                    <a:pt x="5730" y="13673"/>
                    <a:pt x="5776" y="13810"/>
                  </a:cubicBezTo>
                  <a:cubicBezTo>
                    <a:pt x="5821" y="13901"/>
                    <a:pt x="5867" y="13992"/>
                    <a:pt x="5890" y="14083"/>
                  </a:cubicBezTo>
                  <a:cubicBezTo>
                    <a:pt x="5936" y="14152"/>
                    <a:pt x="5958" y="14220"/>
                    <a:pt x="5981" y="14312"/>
                  </a:cubicBezTo>
                  <a:cubicBezTo>
                    <a:pt x="6027" y="14403"/>
                    <a:pt x="6072" y="14471"/>
                    <a:pt x="6095" y="14563"/>
                  </a:cubicBezTo>
                  <a:cubicBezTo>
                    <a:pt x="6118" y="14654"/>
                    <a:pt x="6164" y="14723"/>
                    <a:pt x="6187" y="14791"/>
                  </a:cubicBezTo>
                  <a:lnTo>
                    <a:pt x="6278" y="14996"/>
                  </a:lnTo>
                  <a:lnTo>
                    <a:pt x="6369" y="15225"/>
                  </a:lnTo>
                  <a:cubicBezTo>
                    <a:pt x="6392" y="15270"/>
                    <a:pt x="6415" y="15316"/>
                    <a:pt x="6438" y="15362"/>
                  </a:cubicBezTo>
                  <a:lnTo>
                    <a:pt x="6438" y="15384"/>
                  </a:lnTo>
                  <a:cubicBezTo>
                    <a:pt x="6483" y="15430"/>
                    <a:pt x="6506" y="15499"/>
                    <a:pt x="6506" y="15544"/>
                  </a:cubicBezTo>
                  <a:cubicBezTo>
                    <a:pt x="6506" y="15567"/>
                    <a:pt x="6506" y="15590"/>
                    <a:pt x="6483" y="15613"/>
                  </a:cubicBezTo>
                  <a:cubicBezTo>
                    <a:pt x="6506" y="15658"/>
                    <a:pt x="6529" y="15727"/>
                    <a:pt x="6506" y="15773"/>
                  </a:cubicBezTo>
                  <a:cubicBezTo>
                    <a:pt x="6529" y="15750"/>
                    <a:pt x="6575" y="15727"/>
                    <a:pt x="6597" y="15704"/>
                  </a:cubicBezTo>
                  <a:lnTo>
                    <a:pt x="6620" y="15681"/>
                  </a:lnTo>
                  <a:lnTo>
                    <a:pt x="6666" y="15658"/>
                  </a:lnTo>
                  <a:cubicBezTo>
                    <a:pt x="6689" y="15681"/>
                    <a:pt x="6689" y="15681"/>
                    <a:pt x="6712" y="15681"/>
                  </a:cubicBezTo>
                  <a:lnTo>
                    <a:pt x="6734" y="15704"/>
                  </a:lnTo>
                  <a:lnTo>
                    <a:pt x="6780" y="15704"/>
                  </a:lnTo>
                  <a:cubicBezTo>
                    <a:pt x="6803" y="15681"/>
                    <a:pt x="6826" y="15681"/>
                    <a:pt x="6849" y="15658"/>
                  </a:cubicBezTo>
                  <a:lnTo>
                    <a:pt x="6986" y="15590"/>
                  </a:lnTo>
                  <a:lnTo>
                    <a:pt x="7100" y="15521"/>
                  </a:lnTo>
                  <a:cubicBezTo>
                    <a:pt x="7191" y="15476"/>
                    <a:pt x="7259" y="15430"/>
                    <a:pt x="7351" y="15384"/>
                  </a:cubicBezTo>
                  <a:lnTo>
                    <a:pt x="7396" y="15339"/>
                  </a:lnTo>
                  <a:lnTo>
                    <a:pt x="7442" y="15316"/>
                  </a:lnTo>
                  <a:cubicBezTo>
                    <a:pt x="7465" y="15293"/>
                    <a:pt x="7488" y="15293"/>
                    <a:pt x="7533" y="15270"/>
                  </a:cubicBezTo>
                  <a:cubicBezTo>
                    <a:pt x="7556" y="15248"/>
                    <a:pt x="7602" y="15225"/>
                    <a:pt x="7625" y="15179"/>
                  </a:cubicBezTo>
                  <a:lnTo>
                    <a:pt x="7670" y="15179"/>
                  </a:lnTo>
                  <a:cubicBezTo>
                    <a:pt x="7670" y="15156"/>
                    <a:pt x="7670" y="15156"/>
                    <a:pt x="7693" y="15156"/>
                  </a:cubicBezTo>
                  <a:lnTo>
                    <a:pt x="7762" y="15111"/>
                  </a:lnTo>
                  <a:cubicBezTo>
                    <a:pt x="7830" y="15042"/>
                    <a:pt x="7921" y="14974"/>
                    <a:pt x="7990" y="14905"/>
                  </a:cubicBezTo>
                  <a:cubicBezTo>
                    <a:pt x="8035" y="14882"/>
                    <a:pt x="8081" y="14859"/>
                    <a:pt x="8127" y="14814"/>
                  </a:cubicBezTo>
                  <a:cubicBezTo>
                    <a:pt x="8172" y="14791"/>
                    <a:pt x="8195" y="14768"/>
                    <a:pt x="8241" y="14723"/>
                  </a:cubicBezTo>
                  <a:lnTo>
                    <a:pt x="8264" y="14700"/>
                  </a:lnTo>
                  <a:cubicBezTo>
                    <a:pt x="8287" y="14654"/>
                    <a:pt x="8309" y="14631"/>
                    <a:pt x="8355" y="14608"/>
                  </a:cubicBezTo>
                  <a:lnTo>
                    <a:pt x="8401" y="14586"/>
                  </a:lnTo>
                  <a:lnTo>
                    <a:pt x="8446" y="14563"/>
                  </a:lnTo>
                  <a:cubicBezTo>
                    <a:pt x="8469" y="14540"/>
                    <a:pt x="8492" y="14517"/>
                    <a:pt x="8515" y="14494"/>
                  </a:cubicBezTo>
                  <a:cubicBezTo>
                    <a:pt x="8560" y="14449"/>
                    <a:pt x="8583" y="14403"/>
                    <a:pt x="8606" y="14357"/>
                  </a:cubicBezTo>
                  <a:cubicBezTo>
                    <a:pt x="8652" y="14266"/>
                    <a:pt x="8606" y="14175"/>
                    <a:pt x="8538" y="14129"/>
                  </a:cubicBezTo>
                  <a:lnTo>
                    <a:pt x="8515" y="14129"/>
                  </a:lnTo>
                  <a:cubicBezTo>
                    <a:pt x="8515" y="14083"/>
                    <a:pt x="8515" y="14061"/>
                    <a:pt x="8492" y="14038"/>
                  </a:cubicBezTo>
                  <a:cubicBezTo>
                    <a:pt x="8492" y="14038"/>
                    <a:pt x="8492" y="14015"/>
                    <a:pt x="8469" y="13992"/>
                  </a:cubicBezTo>
                  <a:cubicBezTo>
                    <a:pt x="8446" y="13946"/>
                    <a:pt x="8424" y="13901"/>
                    <a:pt x="8424" y="13878"/>
                  </a:cubicBezTo>
                  <a:cubicBezTo>
                    <a:pt x="8378" y="13787"/>
                    <a:pt x="8332" y="13718"/>
                    <a:pt x="8309" y="13627"/>
                  </a:cubicBezTo>
                  <a:lnTo>
                    <a:pt x="8241" y="13467"/>
                  </a:lnTo>
                  <a:cubicBezTo>
                    <a:pt x="8195" y="13376"/>
                    <a:pt x="8150" y="13262"/>
                    <a:pt x="8104" y="13148"/>
                  </a:cubicBezTo>
                  <a:cubicBezTo>
                    <a:pt x="7967" y="12805"/>
                    <a:pt x="7807" y="12486"/>
                    <a:pt x="7670" y="12143"/>
                  </a:cubicBezTo>
                  <a:cubicBezTo>
                    <a:pt x="7602" y="11984"/>
                    <a:pt x="7510" y="11824"/>
                    <a:pt x="7442" y="11641"/>
                  </a:cubicBezTo>
                  <a:cubicBezTo>
                    <a:pt x="7396" y="11504"/>
                    <a:pt x="7351" y="11367"/>
                    <a:pt x="7282" y="11253"/>
                  </a:cubicBezTo>
                  <a:lnTo>
                    <a:pt x="7237" y="11139"/>
                  </a:lnTo>
                  <a:cubicBezTo>
                    <a:pt x="7214" y="11093"/>
                    <a:pt x="7191" y="11025"/>
                    <a:pt x="7168" y="10979"/>
                  </a:cubicBezTo>
                  <a:lnTo>
                    <a:pt x="7145" y="10888"/>
                  </a:lnTo>
                  <a:cubicBezTo>
                    <a:pt x="7100" y="10842"/>
                    <a:pt x="7077" y="10774"/>
                    <a:pt x="7054" y="10705"/>
                  </a:cubicBezTo>
                  <a:lnTo>
                    <a:pt x="7008" y="10637"/>
                  </a:lnTo>
                  <a:cubicBezTo>
                    <a:pt x="6986" y="10546"/>
                    <a:pt x="6940" y="10431"/>
                    <a:pt x="6894" y="10340"/>
                  </a:cubicBezTo>
                  <a:cubicBezTo>
                    <a:pt x="6849" y="10249"/>
                    <a:pt x="6803" y="10157"/>
                    <a:pt x="6757" y="10066"/>
                  </a:cubicBezTo>
                  <a:cubicBezTo>
                    <a:pt x="6689" y="9884"/>
                    <a:pt x="6597" y="9701"/>
                    <a:pt x="6529" y="9518"/>
                  </a:cubicBezTo>
                  <a:cubicBezTo>
                    <a:pt x="6461" y="9336"/>
                    <a:pt x="6369" y="9130"/>
                    <a:pt x="6301" y="8948"/>
                  </a:cubicBezTo>
                  <a:cubicBezTo>
                    <a:pt x="6209" y="8765"/>
                    <a:pt x="6141" y="8583"/>
                    <a:pt x="6050" y="8400"/>
                  </a:cubicBezTo>
                  <a:lnTo>
                    <a:pt x="6004" y="8263"/>
                  </a:lnTo>
                  <a:cubicBezTo>
                    <a:pt x="5936" y="8126"/>
                    <a:pt x="5890" y="8012"/>
                    <a:pt x="5844" y="7875"/>
                  </a:cubicBezTo>
                  <a:cubicBezTo>
                    <a:pt x="5753" y="7692"/>
                    <a:pt x="5684" y="7510"/>
                    <a:pt x="5593" y="7327"/>
                  </a:cubicBezTo>
                  <a:cubicBezTo>
                    <a:pt x="5548" y="7213"/>
                    <a:pt x="5479" y="7076"/>
                    <a:pt x="5433" y="6962"/>
                  </a:cubicBezTo>
                  <a:lnTo>
                    <a:pt x="5365" y="6825"/>
                  </a:lnTo>
                  <a:lnTo>
                    <a:pt x="5342" y="6779"/>
                  </a:lnTo>
                  <a:cubicBezTo>
                    <a:pt x="5205" y="6414"/>
                    <a:pt x="5045" y="6072"/>
                    <a:pt x="4908" y="5707"/>
                  </a:cubicBezTo>
                  <a:cubicBezTo>
                    <a:pt x="4771" y="5341"/>
                    <a:pt x="4634" y="4999"/>
                    <a:pt x="4498" y="4634"/>
                  </a:cubicBezTo>
                  <a:cubicBezTo>
                    <a:pt x="4475" y="4565"/>
                    <a:pt x="4452" y="4497"/>
                    <a:pt x="4429" y="4451"/>
                  </a:cubicBezTo>
                  <a:cubicBezTo>
                    <a:pt x="4383" y="4337"/>
                    <a:pt x="4338" y="4223"/>
                    <a:pt x="4292" y="4109"/>
                  </a:cubicBezTo>
                  <a:cubicBezTo>
                    <a:pt x="4246" y="3972"/>
                    <a:pt x="4178" y="3835"/>
                    <a:pt x="4110" y="3675"/>
                  </a:cubicBezTo>
                  <a:lnTo>
                    <a:pt x="4064" y="3584"/>
                  </a:lnTo>
                  <a:cubicBezTo>
                    <a:pt x="4018" y="3515"/>
                    <a:pt x="3995" y="3470"/>
                    <a:pt x="3950" y="3401"/>
                  </a:cubicBezTo>
                  <a:cubicBezTo>
                    <a:pt x="3904" y="3287"/>
                    <a:pt x="3858" y="3196"/>
                    <a:pt x="3813" y="3104"/>
                  </a:cubicBezTo>
                  <a:cubicBezTo>
                    <a:pt x="3744" y="2968"/>
                    <a:pt x="3676" y="2831"/>
                    <a:pt x="3630" y="2694"/>
                  </a:cubicBezTo>
                  <a:lnTo>
                    <a:pt x="3585" y="2580"/>
                  </a:lnTo>
                  <a:cubicBezTo>
                    <a:pt x="3493" y="2420"/>
                    <a:pt x="3425" y="2237"/>
                    <a:pt x="3356" y="2077"/>
                  </a:cubicBezTo>
                  <a:cubicBezTo>
                    <a:pt x="3333" y="1986"/>
                    <a:pt x="3288" y="1895"/>
                    <a:pt x="3242" y="1803"/>
                  </a:cubicBezTo>
                  <a:cubicBezTo>
                    <a:pt x="3219" y="1735"/>
                    <a:pt x="3174" y="1644"/>
                    <a:pt x="3151" y="1575"/>
                  </a:cubicBezTo>
                  <a:cubicBezTo>
                    <a:pt x="3128" y="1507"/>
                    <a:pt x="3082" y="1438"/>
                    <a:pt x="3060" y="1370"/>
                  </a:cubicBezTo>
                  <a:lnTo>
                    <a:pt x="2991" y="1233"/>
                  </a:lnTo>
                  <a:lnTo>
                    <a:pt x="2968" y="1142"/>
                  </a:lnTo>
                  <a:cubicBezTo>
                    <a:pt x="2945" y="1096"/>
                    <a:pt x="2923" y="1073"/>
                    <a:pt x="2923" y="1027"/>
                  </a:cubicBezTo>
                  <a:cubicBezTo>
                    <a:pt x="2900" y="982"/>
                    <a:pt x="2877" y="913"/>
                    <a:pt x="2831" y="868"/>
                  </a:cubicBezTo>
                  <a:lnTo>
                    <a:pt x="2831" y="822"/>
                  </a:lnTo>
                  <a:cubicBezTo>
                    <a:pt x="2786" y="776"/>
                    <a:pt x="2763" y="708"/>
                    <a:pt x="2740" y="639"/>
                  </a:cubicBezTo>
                  <a:cubicBezTo>
                    <a:pt x="2694" y="594"/>
                    <a:pt x="2672" y="525"/>
                    <a:pt x="2649" y="457"/>
                  </a:cubicBezTo>
                  <a:cubicBezTo>
                    <a:pt x="2603" y="365"/>
                    <a:pt x="2557" y="251"/>
                    <a:pt x="2512" y="137"/>
                  </a:cubicBezTo>
                  <a:lnTo>
                    <a:pt x="2489" y="69"/>
                  </a:lnTo>
                  <a:cubicBezTo>
                    <a:pt x="2466" y="23"/>
                    <a:pt x="2420" y="0"/>
                    <a:pt x="2375" y="0"/>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17"/>
            <p:cNvSpPr/>
            <p:nvPr/>
          </p:nvSpPr>
          <p:spPr>
            <a:xfrm>
              <a:off x="356802" y="1199888"/>
              <a:ext cx="464491" cy="872144"/>
            </a:xfrm>
            <a:custGeom>
              <a:avLst/>
              <a:gdLst/>
              <a:ahLst/>
              <a:cxnLst/>
              <a:rect l="l" t="t" r="r" b="b"/>
              <a:pathLst>
                <a:path w="8401" h="15774" extrusionOk="0">
                  <a:moveTo>
                    <a:pt x="2010" y="1"/>
                  </a:moveTo>
                  <a:cubicBezTo>
                    <a:pt x="1964" y="1"/>
                    <a:pt x="1918" y="24"/>
                    <a:pt x="1895" y="47"/>
                  </a:cubicBezTo>
                  <a:cubicBezTo>
                    <a:pt x="1895" y="69"/>
                    <a:pt x="1873" y="69"/>
                    <a:pt x="1873" y="92"/>
                  </a:cubicBezTo>
                  <a:lnTo>
                    <a:pt x="1873" y="138"/>
                  </a:lnTo>
                  <a:lnTo>
                    <a:pt x="1873" y="183"/>
                  </a:lnTo>
                  <a:cubicBezTo>
                    <a:pt x="1895" y="229"/>
                    <a:pt x="1895" y="275"/>
                    <a:pt x="1895" y="320"/>
                  </a:cubicBezTo>
                  <a:lnTo>
                    <a:pt x="1918" y="320"/>
                  </a:lnTo>
                  <a:cubicBezTo>
                    <a:pt x="1918" y="343"/>
                    <a:pt x="1918" y="343"/>
                    <a:pt x="1941" y="343"/>
                  </a:cubicBezTo>
                  <a:cubicBezTo>
                    <a:pt x="1918" y="343"/>
                    <a:pt x="1918" y="366"/>
                    <a:pt x="1895" y="366"/>
                  </a:cubicBezTo>
                  <a:cubicBezTo>
                    <a:pt x="1895" y="457"/>
                    <a:pt x="1895" y="549"/>
                    <a:pt x="1873" y="640"/>
                  </a:cubicBezTo>
                  <a:cubicBezTo>
                    <a:pt x="1850" y="708"/>
                    <a:pt x="1827" y="800"/>
                    <a:pt x="1781" y="891"/>
                  </a:cubicBezTo>
                  <a:cubicBezTo>
                    <a:pt x="1758" y="937"/>
                    <a:pt x="1713" y="1005"/>
                    <a:pt x="1644" y="1096"/>
                  </a:cubicBezTo>
                  <a:cubicBezTo>
                    <a:pt x="1576" y="1188"/>
                    <a:pt x="1462" y="1302"/>
                    <a:pt x="1302" y="1370"/>
                  </a:cubicBezTo>
                  <a:cubicBezTo>
                    <a:pt x="1165" y="1416"/>
                    <a:pt x="1005" y="1462"/>
                    <a:pt x="823" y="1462"/>
                  </a:cubicBezTo>
                  <a:lnTo>
                    <a:pt x="731" y="1462"/>
                  </a:lnTo>
                  <a:cubicBezTo>
                    <a:pt x="686" y="1439"/>
                    <a:pt x="663" y="1439"/>
                    <a:pt x="594" y="1439"/>
                  </a:cubicBezTo>
                  <a:cubicBezTo>
                    <a:pt x="572" y="1439"/>
                    <a:pt x="526" y="1439"/>
                    <a:pt x="503" y="1416"/>
                  </a:cubicBezTo>
                  <a:cubicBezTo>
                    <a:pt x="457" y="1393"/>
                    <a:pt x="389" y="1370"/>
                    <a:pt x="343" y="1348"/>
                  </a:cubicBezTo>
                  <a:lnTo>
                    <a:pt x="275" y="1302"/>
                  </a:lnTo>
                  <a:lnTo>
                    <a:pt x="252" y="1279"/>
                  </a:lnTo>
                  <a:cubicBezTo>
                    <a:pt x="206" y="1279"/>
                    <a:pt x="161" y="1256"/>
                    <a:pt x="138" y="1233"/>
                  </a:cubicBezTo>
                  <a:cubicBezTo>
                    <a:pt x="69" y="1233"/>
                    <a:pt x="24" y="1279"/>
                    <a:pt x="1" y="1325"/>
                  </a:cubicBezTo>
                  <a:cubicBezTo>
                    <a:pt x="1" y="1370"/>
                    <a:pt x="1" y="1393"/>
                    <a:pt x="1" y="1416"/>
                  </a:cubicBezTo>
                  <a:cubicBezTo>
                    <a:pt x="1" y="1439"/>
                    <a:pt x="1" y="1439"/>
                    <a:pt x="24" y="1462"/>
                  </a:cubicBezTo>
                  <a:lnTo>
                    <a:pt x="47" y="1530"/>
                  </a:lnTo>
                  <a:cubicBezTo>
                    <a:pt x="47" y="1553"/>
                    <a:pt x="69" y="1599"/>
                    <a:pt x="92" y="1644"/>
                  </a:cubicBezTo>
                  <a:cubicBezTo>
                    <a:pt x="138" y="1713"/>
                    <a:pt x="161" y="1804"/>
                    <a:pt x="184" y="1895"/>
                  </a:cubicBezTo>
                  <a:lnTo>
                    <a:pt x="229" y="1964"/>
                  </a:lnTo>
                  <a:cubicBezTo>
                    <a:pt x="229" y="2032"/>
                    <a:pt x="252" y="2101"/>
                    <a:pt x="275" y="2146"/>
                  </a:cubicBezTo>
                  <a:cubicBezTo>
                    <a:pt x="320" y="2238"/>
                    <a:pt x="343" y="2306"/>
                    <a:pt x="389" y="2398"/>
                  </a:cubicBezTo>
                  <a:cubicBezTo>
                    <a:pt x="412" y="2489"/>
                    <a:pt x="457" y="2603"/>
                    <a:pt x="503" y="2694"/>
                  </a:cubicBezTo>
                  <a:cubicBezTo>
                    <a:pt x="549" y="2763"/>
                    <a:pt x="572" y="2808"/>
                    <a:pt x="594" y="2877"/>
                  </a:cubicBezTo>
                  <a:cubicBezTo>
                    <a:pt x="663" y="3037"/>
                    <a:pt x="731" y="3196"/>
                    <a:pt x="800" y="3356"/>
                  </a:cubicBezTo>
                  <a:lnTo>
                    <a:pt x="845" y="3447"/>
                  </a:lnTo>
                  <a:cubicBezTo>
                    <a:pt x="868" y="3493"/>
                    <a:pt x="891" y="3562"/>
                    <a:pt x="891" y="3607"/>
                  </a:cubicBezTo>
                  <a:cubicBezTo>
                    <a:pt x="914" y="3653"/>
                    <a:pt x="937" y="3699"/>
                    <a:pt x="960" y="3744"/>
                  </a:cubicBezTo>
                  <a:cubicBezTo>
                    <a:pt x="960" y="3790"/>
                    <a:pt x="982" y="3836"/>
                    <a:pt x="1005" y="3881"/>
                  </a:cubicBezTo>
                  <a:lnTo>
                    <a:pt x="1028" y="3927"/>
                  </a:lnTo>
                  <a:cubicBezTo>
                    <a:pt x="1051" y="3995"/>
                    <a:pt x="1074" y="4064"/>
                    <a:pt x="1097" y="4132"/>
                  </a:cubicBezTo>
                  <a:cubicBezTo>
                    <a:pt x="1142" y="4201"/>
                    <a:pt x="1165" y="4292"/>
                    <a:pt x="1211" y="4383"/>
                  </a:cubicBezTo>
                  <a:cubicBezTo>
                    <a:pt x="1256" y="4475"/>
                    <a:pt x="1302" y="4589"/>
                    <a:pt x="1348" y="4703"/>
                  </a:cubicBezTo>
                  <a:cubicBezTo>
                    <a:pt x="1393" y="4749"/>
                    <a:pt x="1416" y="4817"/>
                    <a:pt x="1439" y="4885"/>
                  </a:cubicBezTo>
                  <a:cubicBezTo>
                    <a:pt x="1462" y="4954"/>
                    <a:pt x="1507" y="5000"/>
                    <a:pt x="1530" y="5068"/>
                  </a:cubicBezTo>
                  <a:cubicBezTo>
                    <a:pt x="1576" y="5182"/>
                    <a:pt x="1622" y="5274"/>
                    <a:pt x="1667" y="5388"/>
                  </a:cubicBezTo>
                  <a:lnTo>
                    <a:pt x="1713" y="5502"/>
                  </a:lnTo>
                  <a:lnTo>
                    <a:pt x="1781" y="5616"/>
                  </a:lnTo>
                  <a:cubicBezTo>
                    <a:pt x="1804" y="5662"/>
                    <a:pt x="1804" y="5730"/>
                    <a:pt x="1827" y="5776"/>
                  </a:cubicBezTo>
                  <a:lnTo>
                    <a:pt x="1873" y="5890"/>
                  </a:lnTo>
                  <a:cubicBezTo>
                    <a:pt x="1941" y="6050"/>
                    <a:pt x="2010" y="6209"/>
                    <a:pt x="2101" y="6369"/>
                  </a:cubicBezTo>
                  <a:cubicBezTo>
                    <a:pt x="2146" y="6506"/>
                    <a:pt x="2192" y="6620"/>
                    <a:pt x="2238" y="6734"/>
                  </a:cubicBezTo>
                  <a:lnTo>
                    <a:pt x="2306" y="6917"/>
                  </a:lnTo>
                  <a:cubicBezTo>
                    <a:pt x="2375" y="7077"/>
                    <a:pt x="2443" y="7214"/>
                    <a:pt x="2512" y="7373"/>
                  </a:cubicBezTo>
                  <a:lnTo>
                    <a:pt x="2535" y="7396"/>
                  </a:lnTo>
                  <a:cubicBezTo>
                    <a:pt x="2603" y="7579"/>
                    <a:pt x="2671" y="7739"/>
                    <a:pt x="2740" y="7921"/>
                  </a:cubicBezTo>
                  <a:cubicBezTo>
                    <a:pt x="2786" y="8013"/>
                    <a:pt x="2831" y="8104"/>
                    <a:pt x="2877" y="8195"/>
                  </a:cubicBezTo>
                  <a:cubicBezTo>
                    <a:pt x="2900" y="8241"/>
                    <a:pt x="2923" y="8286"/>
                    <a:pt x="2945" y="8332"/>
                  </a:cubicBezTo>
                  <a:lnTo>
                    <a:pt x="2991" y="8469"/>
                  </a:lnTo>
                  <a:lnTo>
                    <a:pt x="3128" y="8789"/>
                  </a:lnTo>
                  <a:lnTo>
                    <a:pt x="3219" y="8971"/>
                  </a:lnTo>
                  <a:lnTo>
                    <a:pt x="3242" y="9063"/>
                  </a:lnTo>
                  <a:cubicBezTo>
                    <a:pt x="3265" y="9108"/>
                    <a:pt x="3311" y="9177"/>
                    <a:pt x="3333" y="9245"/>
                  </a:cubicBezTo>
                  <a:cubicBezTo>
                    <a:pt x="3356" y="9314"/>
                    <a:pt x="3379" y="9382"/>
                    <a:pt x="3402" y="9428"/>
                  </a:cubicBezTo>
                  <a:lnTo>
                    <a:pt x="3448" y="9519"/>
                  </a:lnTo>
                  <a:cubicBezTo>
                    <a:pt x="3470" y="9610"/>
                    <a:pt x="3516" y="9702"/>
                    <a:pt x="3562" y="9793"/>
                  </a:cubicBezTo>
                  <a:cubicBezTo>
                    <a:pt x="3584" y="9839"/>
                    <a:pt x="3607" y="9907"/>
                    <a:pt x="3630" y="9953"/>
                  </a:cubicBezTo>
                  <a:lnTo>
                    <a:pt x="3676" y="10067"/>
                  </a:lnTo>
                  <a:cubicBezTo>
                    <a:pt x="3744" y="10272"/>
                    <a:pt x="3836" y="10455"/>
                    <a:pt x="3904" y="10592"/>
                  </a:cubicBezTo>
                  <a:cubicBezTo>
                    <a:pt x="3950" y="10660"/>
                    <a:pt x="3973" y="10729"/>
                    <a:pt x="4018" y="10820"/>
                  </a:cubicBezTo>
                  <a:cubicBezTo>
                    <a:pt x="4064" y="10911"/>
                    <a:pt x="4109" y="11003"/>
                    <a:pt x="4155" y="11094"/>
                  </a:cubicBezTo>
                  <a:cubicBezTo>
                    <a:pt x="4201" y="11208"/>
                    <a:pt x="4246" y="11322"/>
                    <a:pt x="4315" y="11436"/>
                  </a:cubicBezTo>
                  <a:lnTo>
                    <a:pt x="4383" y="11619"/>
                  </a:lnTo>
                  <a:cubicBezTo>
                    <a:pt x="4429" y="11710"/>
                    <a:pt x="4475" y="11824"/>
                    <a:pt x="4498" y="11916"/>
                  </a:cubicBezTo>
                  <a:cubicBezTo>
                    <a:pt x="4543" y="11984"/>
                    <a:pt x="4566" y="12075"/>
                    <a:pt x="4612" y="12144"/>
                  </a:cubicBezTo>
                  <a:cubicBezTo>
                    <a:pt x="4634" y="12235"/>
                    <a:pt x="4680" y="12304"/>
                    <a:pt x="4703" y="12395"/>
                  </a:cubicBezTo>
                  <a:lnTo>
                    <a:pt x="4726" y="12418"/>
                  </a:lnTo>
                  <a:cubicBezTo>
                    <a:pt x="4749" y="12486"/>
                    <a:pt x="4771" y="12555"/>
                    <a:pt x="4794" y="12623"/>
                  </a:cubicBezTo>
                  <a:lnTo>
                    <a:pt x="4817" y="12692"/>
                  </a:lnTo>
                  <a:cubicBezTo>
                    <a:pt x="4863" y="12783"/>
                    <a:pt x="4931" y="12897"/>
                    <a:pt x="4977" y="13011"/>
                  </a:cubicBezTo>
                  <a:cubicBezTo>
                    <a:pt x="5000" y="13080"/>
                    <a:pt x="5045" y="13148"/>
                    <a:pt x="5068" y="13217"/>
                  </a:cubicBezTo>
                  <a:lnTo>
                    <a:pt x="5091" y="13262"/>
                  </a:lnTo>
                  <a:cubicBezTo>
                    <a:pt x="5228" y="13559"/>
                    <a:pt x="5365" y="13879"/>
                    <a:pt x="5502" y="14175"/>
                  </a:cubicBezTo>
                  <a:lnTo>
                    <a:pt x="5593" y="14426"/>
                  </a:lnTo>
                  <a:lnTo>
                    <a:pt x="5707" y="14678"/>
                  </a:lnTo>
                  <a:cubicBezTo>
                    <a:pt x="5730" y="14746"/>
                    <a:pt x="5776" y="14814"/>
                    <a:pt x="5799" y="14906"/>
                  </a:cubicBezTo>
                  <a:cubicBezTo>
                    <a:pt x="5821" y="14974"/>
                    <a:pt x="5867" y="15066"/>
                    <a:pt x="5913" y="15157"/>
                  </a:cubicBezTo>
                  <a:lnTo>
                    <a:pt x="5935" y="15271"/>
                  </a:lnTo>
                  <a:cubicBezTo>
                    <a:pt x="5981" y="15362"/>
                    <a:pt x="6027" y="15476"/>
                    <a:pt x="6072" y="15568"/>
                  </a:cubicBezTo>
                  <a:cubicBezTo>
                    <a:pt x="6095" y="15636"/>
                    <a:pt x="6141" y="15705"/>
                    <a:pt x="6209" y="15727"/>
                  </a:cubicBezTo>
                  <a:cubicBezTo>
                    <a:pt x="6232" y="15750"/>
                    <a:pt x="6255" y="15750"/>
                    <a:pt x="6278" y="15773"/>
                  </a:cubicBezTo>
                  <a:lnTo>
                    <a:pt x="6324" y="15773"/>
                  </a:lnTo>
                  <a:cubicBezTo>
                    <a:pt x="6392" y="15750"/>
                    <a:pt x="6460" y="15750"/>
                    <a:pt x="6529" y="15750"/>
                  </a:cubicBezTo>
                  <a:cubicBezTo>
                    <a:pt x="6575" y="15727"/>
                    <a:pt x="6620" y="15727"/>
                    <a:pt x="6666" y="15727"/>
                  </a:cubicBezTo>
                  <a:cubicBezTo>
                    <a:pt x="6712" y="15705"/>
                    <a:pt x="6780" y="15705"/>
                    <a:pt x="6826" y="15682"/>
                  </a:cubicBezTo>
                  <a:lnTo>
                    <a:pt x="6894" y="15682"/>
                  </a:lnTo>
                  <a:lnTo>
                    <a:pt x="6940" y="15659"/>
                  </a:lnTo>
                  <a:cubicBezTo>
                    <a:pt x="6985" y="15659"/>
                    <a:pt x="7031" y="15636"/>
                    <a:pt x="7077" y="15636"/>
                  </a:cubicBezTo>
                  <a:lnTo>
                    <a:pt x="7191" y="15613"/>
                  </a:lnTo>
                  <a:cubicBezTo>
                    <a:pt x="7237" y="15591"/>
                    <a:pt x="7282" y="15591"/>
                    <a:pt x="7328" y="15568"/>
                  </a:cubicBezTo>
                  <a:lnTo>
                    <a:pt x="7442" y="15522"/>
                  </a:lnTo>
                  <a:lnTo>
                    <a:pt x="7579" y="15499"/>
                  </a:lnTo>
                  <a:cubicBezTo>
                    <a:pt x="7670" y="15454"/>
                    <a:pt x="7784" y="15408"/>
                    <a:pt x="7898" y="15385"/>
                  </a:cubicBezTo>
                  <a:cubicBezTo>
                    <a:pt x="7944" y="15362"/>
                    <a:pt x="8013" y="15339"/>
                    <a:pt x="8058" y="15317"/>
                  </a:cubicBezTo>
                  <a:cubicBezTo>
                    <a:pt x="8150" y="15294"/>
                    <a:pt x="8241" y="15248"/>
                    <a:pt x="8309" y="15225"/>
                  </a:cubicBezTo>
                  <a:cubicBezTo>
                    <a:pt x="8355" y="15202"/>
                    <a:pt x="8378" y="15202"/>
                    <a:pt x="8401" y="15180"/>
                  </a:cubicBezTo>
                  <a:cubicBezTo>
                    <a:pt x="8378" y="15157"/>
                    <a:pt x="8355" y="15134"/>
                    <a:pt x="8332" y="15111"/>
                  </a:cubicBezTo>
                  <a:cubicBezTo>
                    <a:pt x="8309" y="15066"/>
                    <a:pt x="8287" y="14997"/>
                    <a:pt x="8264" y="14929"/>
                  </a:cubicBezTo>
                  <a:lnTo>
                    <a:pt x="8264" y="14906"/>
                  </a:lnTo>
                  <a:cubicBezTo>
                    <a:pt x="8241" y="14860"/>
                    <a:pt x="8218" y="14814"/>
                    <a:pt x="8172" y="14746"/>
                  </a:cubicBezTo>
                  <a:cubicBezTo>
                    <a:pt x="8081" y="14541"/>
                    <a:pt x="7990" y="14312"/>
                    <a:pt x="7898" y="14084"/>
                  </a:cubicBezTo>
                  <a:lnTo>
                    <a:pt x="7853" y="13970"/>
                  </a:lnTo>
                  <a:lnTo>
                    <a:pt x="7784" y="13810"/>
                  </a:lnTo>
                  <a:cubicBezTo>
                    <a:pt x="7739" y="13696"/>
                    <a:pt x="7693" y="13582"/>
                    <a:pt x="7647" y="13468"/>
                  </a:cubicBezTo>
                  <a:cubicBezTo>
                    <a:pt x="7579" y="13308"/>
                    <a:pt x="7510" y="13148"/>
                    <a:pt x="7442" y="12988"/>
                  </a:cubicBezTo>
                  <a:lnTo>
                    <a:pt x="7373" y="12851"/>
                  </a:lnTo>
                  <a:cubicBezTo>
                    <a:pt x="7328" y="12760"/>
                    <a:pt x="7259" y="12646"/>
                    <a:pt x="7214" y="12532"/>
                  </a:cubicBezTo>
                  <a:lnTo>
                    <a:pt x="7145" y="12372"/>
                  </a:lnTo>
                  <a:cubicBezTo>
                    <a:pt x="7100" y="12281"/>
                    <a:pt x="7054" y="12167"/>
                    <a:pt x="7008" y="12075"/>
                  </a:cubicBezTo>
                  <a:cubicBezTo>
                    <a:pt x="6940" y="11938"/>
                    <a:pt x="6894" y="11824"/>
                    <a:pt x="6826" y="11687"/>
                  </a:cubicBezTo>
                  <a:cubicBezTo>
                    <a:pt x="6734" y="11505"/>
                    <a:pt x="6666" y="11322"/>
                    <a:pt x="6575" y="11140"/>
                  </a:cubicBezTo>
                  <a:cubicBezTo>
                    <a:pt x="6506" y="10957"/>
                    <a:pt x="6438" y="10797"/>
                    <a:pt x="6369" y="10637"/>
                  </a:cubicBezTo>
                  <a:cubicBezTo>
                    <a:pt x="6346" y="10569"/>
                    <a:pt x="6301" y="10478"/>
                    <a:pt x="6278" y="10409"/>
                  </a:cubicBezTo>
                  <a:cubicBezTo>
                    <a:pt x="6232" y="10318"/>
                    <a:pt x="6187" y="10249"/>
                    <a:pt x="6164" y="10158"/>
                  </a:cubicBezTo>
                  <a:cubicBezTo>
                    <a:pt x="6072" y="9953"/>
                    <a:pt x="5981" y="9724"/>
                    <a:pt x="5890" y="9519"/>
                  </a:cubicBezTo>
                  <a:cubicBezTo>
                    <a:pt x="5844" y="9405"/>
                    <a:pt x="5799" y="9268"/>
                    <a:pt x="5753" y="9154"/>
                  </a:cubicBezTo>
                  <a:cubicBezTo>
                    <a:pt x="5684" y="8971"/>
                    <a:pt x="5593" y="8811"/>
                    <a:pt x="5525" y="8629"/>
                  </a:cubicBezTo>
                  <a:lnTo>
                    <a:pt x="5502" y="8583"/>
                  </a:lnTo>
                  <a:cubicBezTo>
                    <a:pt x="5433" y="8423"/>
                    <a:pt x="5365" y="8264"/>
                    <a:pt x="5296" y="8104"/>
                  </a:cubicBezTo>
                  <a:cubicBezTo>
                    <a:pt x="5228" y="7944"/>
                    <a:pt x="5159" y="7761"/>
                    <a:pt x="5068" y="7579"/>
                  </a:cubicBezTo>
                  <a:lnTo>
                    <a:pt x="4977" y="7373"/>
                  </a:lnTo>
                  <a:cubicBezTo>
                    <a:pt x="4931" y="7259"/>
                    <a:pt x="4886" y="7168"/>
                    <a:pt x="4840" y="7054"/>
                  </a:cubicBezTo>
                  <a:lnTo>
                    <a:pt x="4794" y="6963"/>
                  </a:lnTo>
                  <a:cubicBezTo>
                    <a:pt x="4771" y="6917"/>
                    <a:pt x="4749" y="6848"/>
                    <a:pt x="4726" y="6780"/>
                  </a:cubicBezTo>
                  <a:lnTo>
                    <a:pt x="4680" y="6689"/>
                  </a:lnTo>
                  <a:cubicBezTo>
                    <a:pt x="4657" y="6643"/>
                    <a:pt x="4634" y="6597"/>
                    <a:pt x="4612" y="6552"/>
                  </a:cubicBezTo>
                  <a:cubicBezTo>
                    <a:pt x="4589" y="6483"/>
                    <a:pt x="4566" y="6415"/>
                    <a:pt x="4543" y="6346"/>
                  </a:cubicBezTo>
                  <a:cubicBezTo>
                    <a:pt x="4498" y="6255"/>
                    <a:pt x="4452" y="6164"/>
                    <a:pt x="4406" y="6072"/>
                  </a:cubicBezTo>
                  <a:cubicBezTo>
                    <a:pt x="4338" y="5890"/>
                    <a:pt x="4269" y="5730"/>
                    <a:pt x="4178" y="5547"/>
                  </a:cubicBezTo>
                  <a:cubicBezTo>
                    <a:pt x="4109" y="5410"/>
                    <a:pt x="4064" y="5274"/>
                    <a:pt x="3995" y="5137"/>
                  </a:cubicBezTo>
                  <a:lnTo>
                    <a:pt x="3973" y="5045"/>
                  </a:lnTo>
                  <a:cubicBezTo>
                    <a:pt x="3904" y="4908"/>
                    <a:pt x="3836" y="4771"/>
                    <a:pt x="3790" y="4612"/>
                  </a:cubicBezTo>
                  <a:lnTo>
                    <a:pt x="3744" y="4543"/>
                  </a:lnTo>
                  <a:lnTo>
                    <a:pt x="3676" y="4360"/>
                  </a:lnTo>
                  <a:cubicBezTo>
                    <a:pt x="3630" y="4246"/>
                    <a:pt x="3584" y="4155"/>
                    <a:pt x="3539" y="4041"/>
                  </a:cubicBezTo>
                  <a:cubicBezTo>
                    <a:pt x="3470" y="3881"/>
                    <a:pt x="3402" y="3721"/>
                    <a:pt x="3356" y="3562"/>
                  </a:cubicBezTo>
                  <a:cubicBezTo>
                    <a:pt x="3333" y="3516"/>
                    <a:pt x="3311" y="3470"/>
                    <a:pt x="3288" y="3402"/>
                  </a:cubicBezTo>
                  <a:lnTo>
                    <a:pt x="3242" y="3311"/>
                  </a:lnTo>
                  <a:cubicBezTo>
                    <a:pt x="3219" y="3265"/>
                    <a:pt x="3196" y="3219"/>
                    <a:pt x="3196" y="3174"/>
                  </a:cubicBezTo>
                  <a:lnTo>
                    <a:pt x="3151" y="3059"/>
                  </a:lnTo>
                  <a:cubicBezTo>
                    <a:pt x="3082" y="2900"/>
                    <a:pt x="3014" y="2740"/>
                    <a:pt x="2923" y="2580"/>
                  </a:cubicBezTo>
                  <a:cubicBezTo>
                    <a:pt x="2877" y="2466"/>
                    <a:pt x="2831" y="2352"/>
                    <a:pt x="2786" y="2238"/>
                  </a:cubicBezTo>
                  <a:lnTo>
                    <a:pt x="2717" y="2101"/>
                  </a:lnTo>
                  <a:lnTo>
                    <a:pt x="2671" y="1964"/>
                  </a:lnTo>
                  <a:lnTo>
                    <a:pt x="2557" y="1690"/>
                  </a:lnTo>
                  <a:cubicBezTo>
                    <a:pt x="2512" y="1599"/>
                    <a:pt x="2489" y="1530"/>
                    <a:pt x="2443" y="1462"/>
                  </a:cubicBezTo>
                  <a:cubicBezTo>
                    <a:pt x="2420" y="1393"/>
                    <a:pt x="2398" y="1348"/>
                    <a:pt x="2375" y="1302"/>
                  </a:cubicBezTo>
                  <a:lnTo>
                    <a:pt x="2352" y="1233"/>
                  </a:lnTo>
                  <a:lnTo>
                    <a:pt x="2329" y="1188"/>
                  </a:lnTo>
                  <a:cubicBezTo>
                    <a:pt x="2306" y="1119"/>
                    <a:pt x="2283" y="1074"/>
                    <a:pt x="2261" y="1005"/>
                  </a:cubicBezTo>
                  <a:cubicBezTo>
                    <a:pt x="2261" y="960"/>
                    <a:pt x="2238" y="914"/>
                    <a:pt x="2215" y="868"/>
                  </a:cubicBezTo>
                  <a:lnTo>
                    <a:pt x="2192" y="800"/>
                  </a:lnTo>
                  <a:cubicBezTo>
                    <a:pt x="2169" y="708"/>
                    <a:pt x="2146" y="640"/>
                    <a:pt x="2101" y="549"/>
                  </a:cubicBezTo>
                  <a:lnTo>
                    <a:pt x="2078" y="480"/>
                  </a:lnTo>
                  <a:cubicBezTo>
                    <a:pt x="2078" y="412"/>
                    <a:pt x="2055" y="343"/>
                    <a:pt x="2010" y="275"/>
                  </a:cubicBezTo>
                  <a:cubicBezTo>
                    <a:pt x="2010" y="275"/>
                    <a:pt x="1987" y="252"/>
                    <a:pt x="1987" y="229"/>
                  </a:cubicBezTo>
                  <a:cubicBezTo>
                    <a:pt x="1941" y="183"/>
                    <a:pt x="1964" y="115"/>
                    <a:pt x="2010" y="92"/>
                  </a:cubicBezTo>
                  <a:cubicBezTo>
                    <a:pt x="2010" y="69"/>
                    <a:pt x="2032" y="69"/>
                    <a:pt x="2055" y="69"/>
                  </a:cubicBezTo>
                  <a:cubicBezTo>
                    <a:pt x="2101" y="69"/>
                    <a:pt x="2124" y="92"/>
                    <a:pt x="2124" y="115"/>
                  </a:cubicBezTo>
                  <a:cubicBezTo>
                    <a:pt x="2146" y="92"/>
                    <a:pt x="2146" y="92"/>
                    <a:pt x="2169" y="92"/>
                  </a:cubicBezTo>
                  <a:lnTo>
                    <a:pt x="2192" y="92"/>
                  </a:lnTo>
                  <a:cubicBezTo>
                    <a:pt x="2192" y="92"/>
                    <a:pt x="2169" y="92"/>
                    <a:pt x="2146" y="69"/>
                  </a:cubicBezTo>
                  <a:cubicBezTo>
                    <a:pt x="2124" y="69"/>
                    <a:pt x="2078" y="47"/>
                    <a:pt x="2055" y="24"/>
                  </a:cubicBezTo>
                  <a:cubicBezTo>
                    <a:pt x="2032" y="1"/>
                    <a:pt x="2032" y="1"/>
                    <a:pt x="2010"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17"/>
            <p:cNvSpPr/>
            <p:nvPr/>
          </p:nvSpPr>
          <p:spPr>
            <a:xfrm>
              <a:off x="669802" y="1878857"/>
              <a:ext cx="533880" cy="349654"/>
            </a:xfrm>
            <a:custGeom>
              <a:avLst/>
              <a:gdLst/>
              <a:ahLst/>
              <a:cxnLst/>
              <a:rect l="l" t="t" r="r" b="b"/>
              <a:pathLst>
                <a:path w="9656" h="6324" extrusionOk="0">
                  <a:moveTo>
                    <a:pt x="8332" y="1"/>
                  </a:moveTo>
                  <a:cubicBezTo>
                    <a:pt x="8286" y="1"/>
                    <a:pt x="8263" y="24"/>
                    <a:pt x="8218" y="47"/>
                  </a:cubicBezTo>
                  <a:cubicBezTo>
                    <a:pt x="8172" y="69"/>
                    <a:pt x="8104" y="115"/>
                    <a:pt x="8058" y="161"/>
                  </a:cubicBezTo>
                  <a:lnTo>
                    <a:pt x="8035" y="183"/>
                  </a:lnTo>
                  <a:lnTo>
                    <a:pt x="7967" y="229"/>
                  </a:lnTo>
                  <a:cubicBezTo>
                    <a:pt x="7898" y="298"/>
                    <a:pt x="7830" y="343"/>
                    <a:pt x="7784" y="389"/>
                  </a:cubicBezTo>
                  <a:cubicBezTo>
                    <a:pt x="7716" y="435"/>
                    <a:pt x="7670" y="480"/>
                    <a:pt x="7601" y="503"/>
                  </a:cubicBezTo>
                  <a:lnTo>
                    <a:pt x="7579" y="526"/>
                  </a:lnTo>
                  <a:cubicBezTo>
                    <a:pt x="7533" y="549"/>
                    <a:pt x="7464" y="594"/>
                    <a:pt x="7419" y="617"/>
                  </a:cubicBezTo>
                  <a:cubicBezTo>
                    <a:pt x="7350" y="686"/>
                    <a:pt x="7259" y="754"/>
                    <a:pt x="7191" y="823"/>
                  </a:cubicBezTo>
                  <a:lnTo>
                    <a:pt x="7122" y="868"/>
                  </a:lnTo>
                  <a:cubicBezTo>
                    <a:pt x="7099" y="868"/>
                    <a:pt x="7099" y="868"/>
                    <a:pt x="7099" y="891"/>
                  </a:cubicBezTo>
                  <a:lnTo>
                    <a:pt x="7054" y="891"/>
                  </a:lnTo>
                  <a:cubicBezTo>
                    <a:pt x="7031" y="937"/>
                    <a:pt x="6985" y="960"/>
                    <a:pt x="6962" y="982"/>
                  </a:cubicBezTo>
                  <a:cubicBezTo>
                    <a:pt x="6917" y="1005"/>
                    <a:pt x="6894" y="1005"/>
                    <a:pt x="6871" y="1028"/>
                  </a:cubicBezTo>
                  <a:lnTo>
                    <a:pt x="6825" y="1051"/>
                  </a:lnTo>
                  <a:lnTo>
                    <a:pt x="6780" y="1096"/>
                  </a:lnTo>
                  <a:cubicBezTo>
                    <a:pt x="6688" y="1142"/>
                    <a:pt x="6620" y="1188"/>
                    <a:pt x="6551" y="1233"/>
                  </a:cubicBezTo>
                  <a:lnTo>
                    <a:pt x="6415" y="1302"/>
                  </a:lnTo>
                  <a:lnTo>
                    <a:pt x="6278" y="1370"/>
                  </a:lnTo>
                  <a:cubicBezTo>
                    <a:pt x="6232" y="1393"/>
                    <a:pt x="6163" y="1439"/>
                    <a:pt x="6095" y="1485"/>
                  </a:cubicBezTo>
                  <a:lnTo>
                    <a:pt x="6026" y="1530"/>
                  </a:lnTo>
                  <a:cubicBezTo>
                    <a:pt x="5890" y="1621"/>
                    <a:pt x="5707" y="1736"/>
                    <a:pt x="5524" y="1827"/>
                  </a:cubicBezTo>
                  <a:cubicBezTo>
                    <a:pt x="5342" y="1918"/>
                    <a:pt x="5182" y="1987"/>
                    <a:pt x="4999" y="2078"/>
                  </a:cubicBezTo>
                  <a:lnTo>
                    <a:pt x="4954" y="2101"/>
                  </a:lnTo>
                  <a:lnTo>
                    <a:pt x="4908" y="2101"/>
                  </a:lnTo>
                  <a:lnTo>
                    <a:pt x="4862" y="2124"/>
                  </a:lnTo>
                  <a:lnTo>
                    <a:pt x="4794" y="2169"/>
                  </a:lnTo>
                  <a:lnTo>
                    <a:pt x="4771" y="2169"/>
                  </a:lnTo>
                  <a:lnTo>
                    <a:pt x="4748" y="2192"/>
                  </a:lnTo>
                  <a:cubicBezTo>
                    <a:pt x="4680" y="2215"/>
                    <a:pt x="4611" y="2261"/>
                    <a:pt x="4543" y="2283"/>
                  </a:cubicBezTo>
                  <a:cubicBezTo>
                    <a:pt x="4497" y="2306"/>
                    <a:pt x="4474" y="2329"/>
                    <a:pt x="4429" y="2329"/>
                  </a:cubicBezTo>
                  <a:cubicBezTo>
                    <a:pt x="4383" y="2352"/>
                    <a:pt x="4337" y="2375"/>
                    <a:pt x="4292" y="2375"/>
                  </a:cubicBezTo>
                  <a:cubicBezTo>
                    <a:pt x="4246" y="2420"/>
                    <a:pt x="4178" y="2443"/>
                    <a:pt x="4109" y="2466"/>
                  </a:cubicBezTo>
                  <a:cubicBezTo>
                    <a:pt x="4041" y="2489"/>
                    <a:pt x="3972" y="2512"/>
                    <a:pt x="3904" y="2557"/>
                  </a:cubicBezTo>
                  <a:cubicBezTo>
                    <a:pt x="3858" y="2557"/>
                    <a:pt x="3812" y="2580"/>
                    <a:pt x="3767" y="2603"/>
                  </a:cubicBezTo>
                  <a:lnTo>
                    <a:pt x="3698" y="2649"/>
                  </a:lnTo>
                  <a:cubicBezTo>
                    <a:pt x="3607" y="2694"/>
                    <a:pt x="3516" y="2717"/>
                    <a:pt x="3424" y="2740"/>
                  </a:cubicBezTo>
                  <a:cubicBezTo>
                    <a:pt x="3333" y="2763"/>
                    <a:pt x="3265" y="2786"/>
                    <a:pt x="3196" y="2831"/>
                  </a:cubicBezTo>
                  <a:lnTo>
                    <a:pt x="3128" y="2854"/>
                  </a:lnTo>
                  <a:cubicBezTo>
                    <a:pt x="3082" y="2877"/>
                    <a:pt x="3036" y="2900"/>
                    <a:pt x="2991" y="2922"/>
                  </a:cubicBezTo>
                  <a:cubicBezTo>
                    <a:pt x="2968" y="2922"/>
                    <a:pt x="2922" y="2945"/>
                    <a:pt x="2877" y="2945"/>
                  </a:cubicBezTo>
                  <a:lnTo>
                    <a:pt x="2831" y="2945"/>
                  </a:lnTo>
                  <a:cubicBezTo>
                    <a:pt x="2808" y="2922"/>
                    <a:pt x="2785" y="2922"/>
                    <a:pt x="2740" y="2900"/>
                  </a:cubicBezTo>
                  <a:cubicBezTo>
                    <a:pt x="2717" y="2922"/>
                    <a:pt x="2694" y="2922"/>
                    <a:pt x="2648" y="2945"/>
                  </a:cubicBezTo>
                  <a:cubicBezTo>
                    <a:pt x="2580" y="2968"/>
                    <a:pt x="2489" y="3014"/>
                    <a:pt x="2397" y="3037"/>
                  </a:cubicBezTo>
                  <a:cubicBezTo>
                    <a:pt x="2352" y="3059"/>
                    <a:pt x="2283" y="3082"/>
                    <a:pt x="2237" y="3105"/>
                  </a:cubicBezTo>
                  <a:cubicBezTo>
                    <a:pt x="2123" y="3128"/>
                    <a:pt x="2009" y="3174"/>
                    <a:pt x="1918" y="3219"/>
                  </a:cubicBezTo>
                  <a:lnTo>
                    <a:pt x="1781" y="3242"/>
                  </a:lnTo>
                  <a:lnTo>
                    <a:pt x="1667" y="3288"/>
                  </a:lnTo>
                  <a:cubicBezTo>
                    <a:pt x="1621" y="3311"/>
                    <a:pt x="1576" y="3311"/>
                    <a:pt x="1530" y="3333"/>
                  </a:cubicBezTo>
                  <a:lnTo>
                    <a:pt x="1416" y="3356"/>
                  </a:lnTo>
                  <a:cubicBezTo>
                    <a:pt x="1370" y="3356"/>
                    <a:pt x="1324" y="3379"/>
                    <a:pt x="1279" y="3379"/>
                  </a:cubicBezTo>
                  <a:lnTo>
                    <a:pt x="1233" y="3402"/>
                  </a:lnTo>
                  <a:lnTo>
                    <a:pt x="1165" y="3402"/>
                  </a:lnTo>
                  <a:cubicBezTo>
                    <a:pt x="1119" y="3425"/>
                    <a:pt x="1051" y="3425"/>
                    <a:pt x="1005" y="3447"/>
                  </a:cubicBezTo>
                  <a:cubicBezTo>
                    <a:pt x="959" y="3447"/>
                    <a:pt x="914" y="3447"/>
                    <a:pt x="891" y="3470"/>
                  </a:cubicBezTo>
                  <a:lnTo>
                    <a:pt x="868" y="3470"/>
                  </a:lnTo>
                  <a:cubicBezTo>
                    <a:pt x="799" y="3470"/>
                    <a:pt x="731" y="3470"/>
                    <a:pt x="663" y="3493"/>
                  </a:cubicBezTo>
                  <a:lnTo>
                    <a:pt x="457" y="3493"/>
                  </a:lnTo>
                  <a:cubicBezTo>
                    <a:pt x="457" y="3447"/>
                    <a:pt x="434" y="3425"/>
                    <a:pt x="411" y="3402"/>
                  </a:cubicBezTo>
                  <a:lnTo>
                    <a:pt x="366" y="3402"/>
                  </a:lnTo>
                  <a:cubicBezTo>
                    <a:pt x="343" y="3402"/>
                    <a:pt x="343" y="3402"/>
                    <a:pt x="320" y="3425"/>
                  </a:cubicBezTo>
                  <a:cubicBezTo>
                    <a:pt x="297" y="3425"/>
                    <a:pt x="297" y="3447"/>
                    <a:pt x="274" y="3470"/>
                  </a:cubicBezTo>
                  <a:cubicBezTo>
                    <a:pt x="274" y="3470"/>
                    <a:pt x="252" y="3493"/>
                    <a:pt x="229" y="3493"/>
                  </a:cubicBezTo>
                  <a:cubicBezTo>
                    <a:pt x="206" y="3539"/>
                    <a:pt x="183" y="3562"/>
                    <a:pt x="160" y="3607"/>
                  </a:cubicBezTo>
                  <a:cubicBezTo>
                    <a:pt x="160" y="3607"/>
                    <a:pt x="138" y="3630"/>
                    <a:pt x="138" y="3653"/>
                  </a:cubicBezTo>
                  <a:lnTo>
                    <a:pt x="115" y="3721"/>
                  </a:lnTo>
                  <a:lnTo>
                    <a:pt x="92" y="3790"/>
                  </a:lnTo>
                  <a:lnTo>
                    <a:pt x="69" y="3813"/>
                  </a:lnTo>
                  <a:lnTo>
                    <a:pt x="92" y="3813"/>
                  </a:lnTo>
                  <a:cubicBezTo>
                    <a:pt x="69" y="3858"/>
                    <a:pt x="46" y="3881"/>
                    <a:pt x="23" y="3927"/>
                  </a:cubicBezTo>
                  <a:cubicBezTo>
                    <a:pt x="23" y="3972"/>
                    <a:pt x="23" y="4018"/>
                    <a:pt x="23" y="4041"/>
                  </a:cubicBezTo>
                  <a:lnTo>
                    <a:pt x="1" y="4064"/>
                  </a:lnTo>
                  <a:cubicBezTo>
                    <a:pt x="1" y="4132"/>
                    <a:pt x="1" y="4178"/>
                    <a:pt x="1" y="4224"/>
                  </a:cubicBezTo>
                  <a:cubicBezTo>
                    <a:pt x="1" y="4292"/>
                    <a:pt x="1" y="4360"/>
                    <a:pt x="23" y="4429"/>
                  </a:cubicBezTo>
                  <a:cubicBezTo>
                    <a:pt x="46" y="4543"/>
                    <a:pt x="115" y="4657"/>
                    <a:pt x="229" y="4749"/>
                  </a:cubicBezTo>
                  <a:cubicBezTo>
                    <a:pt x="252" y="4794"/>
                    <a:pt x="297" y="4817"/>
                    <a:pt x="320" y="4863"/>
                  </a:cubicBezTo>
                  <a:cubicBezTo>
                    <a:pt x="366" y="4885"/>
                    <a:pt x="411" y="4908"/>
                    <a:pt x="457" y="4954"/>
                  </a:cubicBezTo>
                  <a:lnTo>
                    <a:pt x="480" y="4977"/>
                  </a:lnTo>
                  <a:cubicBezTo>
                    <a:pt x="503" y="5000"/>
                    <a:pt x="526" y="5000"/>
                    <a:pt x="526" y="5022"/>
                  </a:cubicBezTo>
                  <a:cubicBezTo>
                    <a:pt x="548" y="5022"/>
                    <a:pt x="548" y="5022"/>
                    <a:pt x="548" y="5045"/>
                  </a:cubicBezTo>
                  <a:lnTo>
                    <a:pt x="571" y="5068"/>
                  </a:lnTo>
                  <a:cubicBezTo>
                    <a:pt x="548" y="5091"/>
                    <a:pt x="548" y="5137"/>
                    <a:pt x="548" y="5159"/>
                  </a:cubicBezTo>
                  <a:cubicBezTo>
                    <a:pt x="548" y="5205"/>
                    <a:pt x="526" y="5228"/>
                    <a:pt x="526" y="5251"/>
                  </a:cubicBezTo>
                  <a:cubicBezTo>
                    <a:pt x="526" y="5273"/>
                    <a:pt x="526" y="5296"/>
                    <a:pt x="526" y="5319"/>
                  </a:cubicBezTo>
                  <a:cubicBezTo>
                    <a:pt x="526" y="5342"/>
                    <a:pt x="526" y="5388"/>
                    <a:pt x="503" y="5410"/>
                  </a:cubicBezTo>
                  <a:cubicBezTo>
                    <a:pt x="503" y="5502"/>
                    <a:pt x="503" y="5570"/>
                    <a:pt x="526" y="5662"/>
                  </a:cubicBezTo>
                  <a:cubicBezTo>
                    <a:pt x="548" y="5707"/>
                    <a:pt x="571" y="5776"/>
                    <a:pt x="617" y="5844"/>
                  </a:cubicBezTo>
                  <a:cubicBezTo>
                    <a:pt x="663" y="5935"/>
                    <a:pt x="754" y="6004"/>
                    <a:pt x="822" y="6050"/>
                  </a:cubicBezTo>
                  <a:cubicBezTo>
                    <a:pt x="891" y="6095"/>
                    <a:pt x="959" y="6118"/>
                    <a:pt x="1028" y="6164"/>
                  </a:cubicBezTo>
                  <a:cubicBezTo>
                    <a:pt x="1119" y="6187"/>
                    <a:pt x="1210" y="6232"/>
                    <a:pt x="1302" y="6255"/>
                  </a:cubicBezTo>
                  <a:cubicBezTo>
                    <a:pt x="1347" y="6278"/>
                    <a:pt x="1393" y="6278"/>
                    <a:pt x="1461" y="6278"/>
                  </a:cubicBezTo>
                  <a:cubicBezTo>
                    <a:pt x="1461" y="6278"/>
                    <a:pt x="1461" y="6278"/>
                    <a:pt x="1461" y="6255"/>
                  </a:cubicBezTo>
                  <a:cubicBezTo>
                    <a:pt x="1484" y="6209"/>
                    <a:pt x="1530" y="6187"/>
                    <a:pt x="1576" y="6164"/>
                  </a:cubicBezTo>
                  <a:lnTo>
                    <a:pt x="1621" y="6164"/>
                  </a:lnTo>
                  <a:cubicBezTo>
                    <a:pt x="1667" y="6164"/>
                    <a:pt x="1690" y="6164"/>
                    <a:pt x="1712" y="6187"/>
                  </a:cubicBezTo>
                  <a:cubicBezTo>
                    <a:pt x="1758" y="6209"/>
                    <a:pt x="1781" y="6255"/>
                    <a:pt x="1804" y="6278"/>
                  </a:cubicBezTo>
                  <a:lnTo>
                    <a:pt x="1827" y="6323"/>
                  </a:lnTo>
                  <a:lnTo>
                    <a:pt x="1849" y="6323"/>
                  </a:lnTo>
                  <a:cubicBezTo>
                    <a:pt x="1895" y="6323"/>
                    <a:pt x="1964" y="6323"/>
                    <a:pt x="2009" y="6301"/>
                  </a:cubicBezTo>
                  <a:cubicBezTo>
                    <a:pt x="2101" y="6301"/>
                    <a:pt x="2169" y="6278"/>
                    <a:pt x="2237" y="6278"/>
                  </a:cubicBezTo>
                  <a:lnTo>
                    <a:pt x="2283" y="6255"/>
                  </a:lnTo>
                  <a:cubicBezTo>
                    <a:pt x="2374" y="6232"/>
                    <a:pt x="2443" y="6232"/>
                    <a:pt x="2534" y="6209"/>
                  </a:cubicBezTo>
                  <a:lnTo>
                    <a:pt x="2648" y="6209"/>
                  </a:lnTo>
                  <a:cubicBezTo>
                    <a:pt x="2740" y="6187"/>
                    <a:pt x="2854" y="6164"/>
                    <a:pt x="2945" y="6141"/>
                  </a:cubicBezTo>
                  <a:cubicBezTo>
                    <a:pt x="3059" y="6141"/>
                    <a:pt x="3150" y="6118"/>
                    <a:pt x="3242" y="6095"/>
                  </a:cubicBezTo>
                  <a:lnTo>
                    <a:pt x="3379" y="6050"/>
                  </a:lnTo>
                  <a:cubicBezTo>
                    <a:pt x="3539" y="6027"/>
                    <a:pt x="3675" y="5981"/>
                    <a:pt x="3812" y="5935"/>
                  </a:cubicBezTo>
                  <a:lnTo>
                    <a:pt x="3904" y="5913"/>
                  </a:lnTo>
                  <a:cubicBezTo>
                    <a:pt x="3995" y="5890"/>
                    <a:pt x="4086" y="5844"/>
                    <a:pt x="4155" y="5821"/>
                  </a:cubicBezTo>
                  <a:lnTo>
                    <a:pt x="4200" y="5821"/>
                  </a:lnTo>
                  <a:cubicBezTo>
                    <a:pt x="4223" y="5798"/>
                    <a:pt x="4269" y="5798"/>
                    <a:pt x="4292" y="5776"/>
                  </a:cubicBezTo>
                  <a:lnTo>
                    <a:pt x="4337" y="5776"/>
                  </a:lnTo>
                  <a:cubicBezTo>
                    <a:pt x="4360" y="5753"/>
                    <a:pt x="4383" y="5753"/>
                    <a:pt x="4406" y="5753"/>
                  </a:cubicBezTo>
                  <a:cubicBezTo>
                    <a:pt x="4520" y="5707"/>
                    <a:pt x="4611" y="5684"/>
                    <a:pt x="4725" y="5639"/>
                  </a:cubicBezTo>
                  <a:lnTo>
                    <a:pt x="4908" y="5570"/>
                  </a:lnTo>
                  <a:cubicBezTo>
                    <a:pt x="5068" y="5525"/>
                    <a:pt x="5205" y="5479"/>
                    <a:pt x="5365" y="5410"/>
                  </a:cubicBezTo>
                  <a:lnTo>
                    <a:pt x="5387" y="5388"/>
                  </a:lnTo>
                  <a:cubicBezTo>
                    <a:pt x="5570" y="5319"/>
                    <a:pt x="5730" y="5251"/>
                    <a:pt x="5912" y="5159"/>
                  </a:cubicBezTo>
                  <a:cubicBezTo>
                    <a:pt x="6095" y="5091"/>
                    <a:pt x="6255" y="5000"/>
                    <a:pt x="6437" y="4908"/>
                  </a:cubicBezTo>
                  <a:cubicBezTo>
                    <a:pt x="6597" y="4840"/>
                    <a:pt x="6734" y="4749"/>
                    <a:pt x="6848" y="4680"/>
                  </a:cubicBezTo>
                  <a:lnTo>
                    <a:pt x="7191" y="4497"/>
                  </a:lnTo>
                  <a:lnTo>
                    <a:pt x="7305" y="4406"/>
                  </a:lnTo>
                  <a:cubicBezTo>
                    <a:pt x="7601" y="4246"/>
                    <a:pt x="7875" y="4064"/>
                    <a:pt x="8149" y="3858"/>
                  </a:cubicBezTo>
                  <a:cubicBezTo>
                    <a:pt x="8218" y="3790"/>
                    <a:pt x="8286" y="3744"/>
                    <a:pt x="8355" y="3676"/>
                  </a:cubicBezTo>
                  <a:cubicBezTo>
                    <a:pt x="8400" y="3653"/>
                    <a:pt x="8423" y="3630"/>
                    <a:pt x="8446" y="3584"/>
                  </a:cubicBezTo>
                  <a:lnTo>
                    <a:pt x="8492" y="3562"/>
                  </a:lnTo>
                  <a:cubicBezTo>
                    <a:pt x="8514" y="3539"/>
                    <a:pt x="8537" y="3516"/>
                    <a:pt x="8560" y="3493"/>
                  </a:cubicBezTo>
                  <a:lnTo>
                    <a:pt x="8606" y="3470"/>
                  </a:lnTo>
                  <a:cubicBezTo>
                    <a:pt x="8697" y="3379"/>
                    <a:pt x="8788" y="3265"/>
                    <a:pt x="8880" y="3174"/>
                  </a:cubicBezTo>
                  <a:cubicBezTo>
                    <a:pt x="8948" y="3082"/>
                    <a:pt x="9017" y="3014"/>
                    <a:pt x="9085" y="2922"/>
                  </a:cubicBezTo>
                  <a:cubicBezTo>
                    <a:pt x="9131" y="2877"/>
                    <a:pt x="9176" y="2831"/>
                    <a:pt x="9199" y="2786"/>
                  </a:cubicBezTo>
                  <a:cubicBezTo>
                    <a:pt x="9222" y="2763"/>
                    <a:pt x="9245" y="2740"/>
                    <a:pt x="9245" y="2740"/>
                  </a:cubicBezTo>
                  <a:cubicBezTo>
                    <a:pt x="9268" y="2717"/>
                    <a:pt x="9290" y="2694"/>
                    <a:pt x="9336" y="2671"/>
                  </a:cubicBezTo>
                  <a:cubicBezTo>
                    <a:pt x="9359" y="2649"/>
                    <a:pt x="9382" y="2626"/>
                    <a:pt x="9427" y="2626"/>
                  </a:cubicBezTo>
                  <a:cubicBezTo>
                    <a:pt x="9496" y="2512"/>
                    <a:pt x="9564" y="2398"/>
                    <a:pt x="9587" y="2283"/>
                  </a:cubicBezTo>
                  <a:cubicBezTo>
                    <a:pt x="9610" y="2238"/>
                    <a:pt x="9633" y="2169"/>
                    <a:pt x="9633" y="2124"/>
                  </a:cubicBezTo>
                  <a:cubicBezTo>
                    <a:pt x="9656" y="2078"/>
                    <a:pt x="9656" y="2032"/>
                    <a:pt x="9656" y="1987"/>
                  </a:cubicBezTo>
                  <a:cubicBezTo>
                    <a:pt x="9656" y="1964"/>
                    <a:pt x="9656" y="1918"/>
                    <a:pt x="9656" y="1873"/>
                  </a:cubicBezTo>
                  <a:lnTo>
                    <a:pt x="9656" y="1827"/>
                  </a:lnTo>
                  <a:cubicBezTo>
                    <a:pt x="9633" y="1758"/>
                    <a:pt x="9633" y="1690"/>
                    <a:pt x="9587" y="1621"/>
                  </a:cubicBezTo>
                  <a:cubicBezTo>
                    <a:pt x="9587" y="1576"/>
                    <a:pt x="9564" y="1553"/>
                    <a:pt x="9542" y="1507"/>
                  </a:cubicBezTo>
                  <a:cubicBezTo>
                    <a:pt x="9496" y="1462"/>
                    <a:pt x="9473" y="1416"/>
                    <a:pt x="9427" y="1393"/>
                  </a:cubicBezTo>
                  <a:cubicBezTo>
                    <a:pt x="9427" y="1370"/>
                    <a:pt x="9405" y="1348"/>
                    <a:pt x="9382" y="1325"/>
                  </a:cubicBezTo>
                  <a:cubicBezTo>
                    <a:pt x="9313" y="1279"/>
                    <a:pt x="9245" y="1233"/>
                    <a:pt x="9154" y="1188"/>
                  </a:cubicBezTo>
                  <a:cubicBezTo>
                    <a:pt x="9108" y="1188"/>
                    <a:pt x="9062" y="1165"/>
                    <a:pt x="9017" y="1165"/>
                  </a:cubicBezTo>
                  <a:lnTo>
                    <a:pt x="8971" y="1142"/>
                  </a:lnTo>
                  <a:lnTo>
                    <a:pt x="8971" y="1119"/>
                  </a:lnTo>
                  <a:lnTo>
                    <a:pt x="8971" y="1096"/>
                  </a:lnTo>
                  <a:cubicBezTo>
                    <a:pt x="8971" y="1096"/>
                    <a:pt x="8971" y="1074"/>
                    <a:pt x="8971" y="1074"/>
                  </a:cubicBezTo>
                  <a:lnTo>
                    <a:pt x="8994" y="1005"/>
                  </a:lnTo>
                  <a:lnTo>
                    <a:pt x="8994" y="937"/>
                  </a:lnTo>
                  <a:cubicBezTo>
                    <a:pt x="8994" y="914"/>
                    <a:pt x="9017" y="891"/>
                    <a:pt x="9017" y="868"/>
                  </a:cubicBezTo>
                  <a:cubicBezTo>
                    <a:pt x="9017" y="823"/>
                    <a:pt x="9017" y="800"/>
                    <a:pt x="9017" y="777"/>
                  </a:cubicBezTo>
                  <a:cubicBezTo>
                    <a:pt x="9017" y="731"/>
                    <a:pt x="9017" y="686"/>
                    <a:pt x="9017" y="663"/>
                  </a:cubicBezTo>
                  <a:cubicBezTo>
                    <a:pt x="9017" y="594"/>
                    <a:pt x="8994" y="526"/>
                    <a:pt x="8971" y="435"/>
                  </a:cubicBezTo>
                  <a:cubicBezTo>
                    <a:pt x="8948" y="389"/>
                    <a:pt x="8925" y="320"/>
                    <a:pt x="8902" y="275"/>
                  </a:cubicBezTo>
                  <a:cubicBezTo>
                    <a:pt x="8880" y="252"/>
                    <a:pt x="8834" y="206"/>
                    <a:pt x="8811" y="183"/>
                  </a:cubicBezTo>
                  <a:cubicBezTo>
                    <a:pt x="8788" y="161"/>
                    <a:pt x="8766" y="138"/>
                    <a:pt x="8743" y="115"/>
                  </a:cubicBezTo>
                  <a:cubicBezTo>
                    <a:pt x="8629" y="47"/>
                    <a:pt x="8560" y="24"/>
                    <a:pt x="8469"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17"/>
            <p:cNvSpPr/>
            <p:nvPr/>
          </p:nvSpPr>
          <p:spPr>
            <a:xfrm>
              <a:off x="749310" y="2023995"/>
              <a:ext cx="557876" cy="444310"/>
            </a:xfrm>
            <a:custGeom>
              <a:avLst/>
              <a:gdLst/>
              <a:ahLst/>
              <a:cxnLst/>
              <a:rect l="l" t="t" r="r" b="b"/>
              <a:pathLst>
                <a:path w="10090" h="8036" extrusionOk="0">
                  <a:moveTo>
                    <a:pt x="8012" y="1"/>
                  </a:moveTo>
                  <a:cubicBezTo>
                    <a:pt x="7967" y="1"/>
                    <a:pt x="7921" y="24"/>
                    <a:pt x="7898" y="46"/>
                  </a:cubicBezTo>
                  <a:cubicBezTo>
                    <a:pt x="7852" y="69"/>
                    <a:pt x="7830" y="92"/>
                    <a:pt x="7807" y="115"/>
                  </a:cubicBezTo>
                  <a:cubicBezTo>
                    <a:pt x="7807" y="138"/>
                    <a:pt x="7784" y="138"/>
                    <a:pt x="7761" y="161"/>
                  </a:cubicBezTo>
                  <a:cubicBezTo>
                    <a:pt x="7738" y="206"/>
                    <a:pt x="7693" y="252"/>
                    <a:pt x="7647" y="297"/>
                  </a:cubicBezTo>
                  <a:cubicBezTo>
                    <a:pt x="7579" y="389"/>
                    <a:pt x="7510" y="457"/>
                    <a:pt x="7442" y="549"/>
                  </a:cubicBezTo>
                  <a:cubicBezTo>
                    <a:pt x="7350" y="640"/>
                    <a:pt x="7259" y="754"/>
                    <a:pt x="7168" y="845"/>
                  </a:cubicBezTo>
                  <a:lnTo>
                    <a:pt x="7122" y="868"/>
                  </a:lnTo>
                  <a:cubicBezTo>
                    <a:pt x="7099" y="891"/>
                    <a:pt x="7076" y="914"/>
                    <a:pt x="7054" y="937"/>
                  </a:cubicBezTo>
                  <a:lnTo>
                    <a:pt x="7008" y="959"/>
                  </a:lnTo>
                  <a:cubicBezTo>
                    <a:pt x="6985" y="1005"/>
                    <a:pt x="6962" y="1028"/>
                    <a:pt x="6917" y="1051"/>
                  </a:cubicBezTo>
                  <a:cubicBezTo>
                    <a:pt x="6848" y="1119"/>
                    <a:pt x="6780" y="1165"/>
                    <a:pt x="6711" y="1233"/>
                  </a:cubicBezTo>
                  <a:cubicBezTo>
                    <a:pt x="6437" y="1439"/>
                    <a:pt x="6163" y="1621"/>
                    <a:pt x="5867" y="1781"/>
                  </a:cubicBezTo>
                  <a:lnTo>
                    <a:pt x="5753" y="1872"/>
                  </a:lnTo>
                  <a:lnTo>
                    <a:pt x="5410" y="2055"/>
                  </a:lnTo>
                  <a:cubicBezTo>
                    <a:pt x="5296" y="2124"/>
                    <a:pt x="5159" y="2215"/>
                    <a:pt x="4999" y="2283"/>
                  </a:cubicBezTo>
                  <a:cubicBezTo>
                    <a:pt x="4817" y="2375"/>
                    <a:pt x="4657" y="2466"/>
                    <a:pt x="4474" y="2534"/>
                  </a:cubicBezTo>
                  <a:cubicBezTo>
                    <a:pt x="4292" y="2626"/>
                    <a:pt x="4132" y="2694"/>
                    <a:pt x="3949" y="2763"/>
                  </a:cubicBezTo>
                  <a:lnTo>
                    <a:pt x="3927" y="2785"/>
                  </a:lnTo>
                  <a:cubicBezTo>
                    <a:pt x="3767" y="2854"/>
                    <a:pt x="3630" y="2900"/>
                    <a:pt x="3470" y="2945"/>
                  </a:cubicBezTo>
                  <a:lnTo>
                    <a:pt x="3287" y="3014"/>
                  </a:lnTo>
                  <a:cubicBezTo>
                    <a:pt x="3173" y="3059"/>
                    <a:pt x="3082" y="3082"/>
                    <a:pt x="2968" y="3128"/>
                  </a:cubicBezTo>
                  <a:cubicBezTo>
                    <a:pt x="2945" y="3128"/>
                    <a:pt x="2922" y="3128"/>
                    <a:pt x="2899" y="3151"/>
                  </a:cubicBezTo>
                  <a:lnTo>
                    <a:pt x="2854" y="3151"/>
                  </a:lnTo>
                  <a:cubicBezTo>
                    <a:pt x="2831" y="3173"/>
                    <a:pt x="2785" y="3173"/>
                    <a:pt x="2762" y="3196"/>
                  </a:cubicBezTo>
                  <a:lnTo>
                    <a:pt x="2717" y="3196"/>
                  </a:lnTo>
                  <a:cubicBezTo>
                    <a:pt x="2648" y="3219"/>
                    <a:pt x="2557" y="3265"/>
                    <a:pt x="2466" y="3288"/>
                  </a:cubicBezTo>
                  <a:lnTo>
                    <a:pt x="2374" y="3310"/>
                  </a:lnTo>
                  <a:cubicBezTo>
                    <a:pt x="2237" y="3356"/>
                    <a:pt x="2101" y="3402"/>
                    <a:pt x="1941" y="3425"/>
                  </a:cubicBezTo>
                  <a:lnTo>
                    <a:pt x="1804" y="3470"/>
                  </a:lnTo>
                  <a:cubicBezTo>
                    <a:pt x="1712" y="3493"/>
                    <a:pt x="1621" y="3516"/>
                    <a:pt x="1507" y="3516"/>
                  </a:cubicBezTo>
                  <a:cubicBezTo>
                    <a:pt x="1416" y="3539"/>
                    <a:pt x="1302" y="3562"/>
                    <a:pt x="1210" y="3584"/>
                  </a:cubicBezTo>
                  <a:lnTo>
                    <a:pt x="1096" y="3584"/>
                  </a:lnTo>
                  <a:cubicBezTo>
                    <a:pt x="1005" y="3607"/>
                    <a:pt x="936" y="3607"/>
                    <a:pt x="845" y="3630"/>
                  </a:cubicBezTo>
                  <a:lnTo>
                    <a:pt x="799" y="3653"/>
                  </a:lnTo>
                  <a:cubicBezTo>
                    <a:pt x="708" y="3653"/>
                    <a:pt x="617" y="3676"/>
                    <a:pt x="526" y="3698"/>
                  </a:cubicBezTo>
                  <a:lnTo>
                    <a:pt x="389" y="3698"/>
                  </a:lnTo>
                  <a:lnTo>
                    <a:pt x="366" y="3653"/>
                  </a:lnTo>
                  <a:cubicBezTo>
                    <a:pt x="343" y="3630"/>
                    <a:pt x="320" y="3584"/>
                    <a:pt x="274" y="3562"/>
                  </a:cubicBezTo>
                  <a:cubicBezTo>
                    <a:pt x="252" y="3539"/>
                    <a:pt x="229" y="3539"/>
                    <a:pt x="183" y="3539"/>
                  </a:cubicBezTo>
                  <a:lnTo>
                    <a:pt x="138" y="3539"/>
                  </a:lnTo>
                  <a:cubicBezTo>
                    <a:pt x="92" y="3562"/>
                    <a:pt x="46" y="3584"/>
                    <a:pt x="23" y="3630"/>
                  </a:cubicBezTo>
                  <a:cubicBezTo>
                    <a:pt x="1" y="3676"/>
                    <a:pt x="1" y="3721"/>
                    <a:pt x="1" y="3790"/>
                  </a:cubicBezTo>
                  <a:cubicBezTo>
                    <a:pt x="23" y="3813"/>
                    <a:pt x="23" y="3835"/>
                    <a:pt x="46" y="3881"/>
                  </a:cubicBezTo>
                  <a:cubicBezTo>
                    <a:pt x="46" y="3881"/>
                    <a:pt x="46" y="3881"/>
                    <a:pt x="46" y="3904"/>
                  </a:cubicBezTo>
                  <a:cubicBezTo>
                    <a:pt x="46" y="3927"/>
                    <a:pt x="69" y="3950"/>
                    <a:pt x="69" y="3972"/>
                  </a:cubicBezTo>
                  <a:cubicBezTo>
                    <a:pt x="69" y="3995"/>
                    <a:pt x="69" y="4018"/>
                    <a:pt x="69" y="4018"/>
                  </a:cubicBezTo>
                  <a:lnTo>
                    <a:pt x="69" y="4041"/>
                  </a:lnTo>
                  <a:lnTo>
                    <a:pt x="92" y="4109"/>
                  </a:lnTo>
                  <a:lnTo>
                    <a:pt x="92" y="4201"/>
                  </a:lnTo>
                  <a:lnTo>
                    <a:pt x="92" y="4246"/>
                  </a:lnTo>
                  <a:cubicBezTo>
                    <a:pt x="115" y="4292"/>
                    <a:pt x="115" y="4360"/>
                    <a:pt x="115" y="4406"/>
                  </a:cubicBezTo>
                  <a:cubicBezTo>
                    <a:pt x="138" y="4452"/>
                    <a:pt x="138" y="4497"/>
                    <a:pt x="160" y="4543"/>
                  </a:cubicBezTo>
                  <a:lnTo>
                    <a:pt x="160" y="4589"/>
                  </a:lnTo>
                  <a:lnTo>
                    <a:pt x="183" y="4634"/>
                  </a:lnTo>
                  <a:cubicBezTo>
                    <a:pt x="206" y="4726"/>
                    <a:pt x="229" y="4840"/>
                    <a:pt x="252" y="4931"/>
                  </a:cubicBezTo>
                  <a:cubicBezTo>
                    <a:pt x="274" y="5000"/>
                    <a:pt x="274" y="5068"/>
                    <a:pt x="297" y="5136"/>
                  </a:cubicBezTo>
                  <a:lnTo>
                    <a:pt x="297" y="5182"/>
                  </a:lnTo>
                  <a:cubicBezTo>
                    <a:pt x="320" y="5228"/>
                    <a:pt x="343" y="5273"/>
                    <a:pt x="343" y="5319"/>
                  </a:cubicBezTo>
                  <a:cubicBezTo>
                    <a:pt x="366" y="5365"/>
                    <a:pt x="366" y="5388"/>
                    <a:pt x="389" y="5433"/>
                  </a:cubicBezTo>
                  <a:cubicBezTo>
                    <a:pt x="389" y="5456"/>
                    <a:pt x="411" y="5479"/>
                    <a:pt x="411" y="5502"/>
                  </a:cubicBezTo>
                  <a:cubicBezTo>
                    <a:pt x="434" y="5547"/>
                    <a:pt x="434" y="5570"/>
                    <a:pt x="434" y="5616"/>
                  </a:cubicBezTo>
                  <a:cubicBezTo>
                    <a:pt x="457" y="5639"/>
                    <a:pt x="457" y="5684"/>
                    <a:pt x="480" y="5707"/>
                  </a:cubicBezTo>
                  <a:cubicBezTo>
                    <a:pt x="503" y="5798"/>
                    <a:pt x="526" y="5913"/>
                    <a:pt x="571" y="6004"/>
                  </a:cubicBezTo>
                  <a:cubicBezTo>
                    <a:pt x="571" y="6072"/>
                    <a:pt x="594" y="6118"/>
                    <a:pt x="617" y="6186"/>
                  </a:cubicBezTo>
                  <a:cubicBezTo>
                    <a:pt x="663" y="6346"/>
                    <a:pt x="708" y="6483"/>
                    <a:pt x="799" y="6620"/>
                  </a:cubicBezTo>
                  <a:cubicBezTo>
                    <a:pt x="822" y="6643"/>
                    <a:pt x="845" y="6689"/>
                    <a:pt x="868" y="6711"/>
                  </a:cubicBezTo>
                  <a:cubicBezTo>
                    <a:pt x="891" y="6757"/>
                    <a:pt x="914" y="6780"/>
                    <a:pt x="936" y="6803"/>
                  </a:cubicBezTo>
                  <a:cubicBezTo>
                    <a:pt x="959" y="6848"/>
                    <a:pt x="982" y="6894"/>
                    <a:pt x="1005" y="6940"/>
                  </a:cubicBezTo>
                  <a:cubicBezTo>
                    <a:pt x="1051" y="6985"/>
                    <a:pt x="1073" y="7054"/>
                    <a:pt x="1119" y="7099"/>
                  </a:cubicBezTo>
                  <a:cubicBezTo>
                    <a:pt x="1142" y="7168"/>
                    <a:pt x="1188" y="7214"/>
                    <a:pt x="1233" y="7259"/>
                  </a:cubicBezTo>
                  <a:lnTo>
                    <a:pt x="1233" y="7282"/>
                  </a:lnTo>
                  <a:cubicBezTo>
                    <a:pt x="1256" y="7305"/>
                    <a:pt x="1279" y="7305"/>
                    <a:pt x="1324" y="7328"/>
                  </a:cubicBezTo>
                  <a:lnTo>
                    <a:pt x="1324" y="7351"/>
                  </a:lnTo>
                  <a:lnTo>
                    <a:pt x="1347" y="7396"/>
                  </a:lnTo>
                  <a:cubicBezTo>
                    <a:pt x="1393" y="7465"/>
                    <a:pt x="1461" y="7533"/>
                    <a:pt x="1530" y="7602"/>
                  </a:cubicBezTo>
                  <a:cubicBezTo>
                    <a:pt x="1621" y="7670"/>
                    <a:pt x="1712" y="7739"/>
                    <a:pt x="1781" y="7784"/>
                  </a:cubicBezTo>
                  <a:cubicBezTo>
                    <a:pt x="1849" y="7830"/>
                    <a:pt x="1918" y="7875"/>
                    <a:pt x="1986" y="7921"/>
                  </a:cubicBezTo>
                  <a:cubicBezTo>
                    <a:pt x="2169" y="7990"/>
                    <a:pt x="2397" y="8035"/>
                    <a:pt x="2557" y="8035"/>
                  </a:cubicBezTo>
                  <a:lnTo>
                    <a:pt x="2968" y="8035"/>
                  </a:lnTo>
                  <a:cubicBezTo>
                    <a:pt x="3014" y="8035"/>
                    <a:pt x="3036" y="8012"/>
                    <a:pt x="3059" y="8012"/>
                  </a:cubicBezTo>
                  <a:cubicBezTo>
                    <a:pt x="3150" y="8012"/>
                    <a:pt x="3219" y="8012"/>
                    <a:pt x="3287" y="7990"/>
                  </a:cubicBezTo>
                  <a:cubicBezTo>
                    <a:pt x="3379" y="7990"/>
                    <a:pt x="3470" y="7967"/>
                    <a:pt x="3561" y="7944"/>
                  </a:cubicBezTo>
                  <a:cubicBezTo>
                    <a:pt x="3630" y="7944"/>
                    <a:pt x="3675" y="7921"/>
                    <a:pt x="3744" y="7921"/>
                  </a:cubicBezTo>
                  <a:lnTo>
                    <a:pt x="3835" y="7898"/>
                  </a:lnTo>
                  <a:cubicBezTo>
                    <a:pt x="3927" y="7898"/>
                    <a:pt x="3995" y="7875"/>
                    <a:pt x="4086" y="7853"/>
                  </a:cubicBezTo>
                  <a:cubicBezTo>
                    <a:pt x="4132" y="7853"/>
                    <a:pt x="4178" y="7830"/>
                    <a:pt x="4223" y="7830"/>
                  </a:cubicBezTo>
                  <a:cubicBezTo>
                    <a:pt x="4269" y="7807"/>
                    <a:pt x="4315" y="7807"/>
                    <a:pt x="4337" y="7784"/>
                  </a:cubicBezTo>
                  <a:cubicBezTo>
                    <a:pt x="4406" y="7784"/>
                    <a:pt x="4474" y="7761"/>
                    <a:pt x="4543" y="7739"/>
                  </a:cubicBezTo>
                  <a:lnTo>
                    <a:pt x="4611" y="7739"/>
                  </a:lnTo>
                  <a:cubicBezTo>
                    <a:pt x="4703" y="7716"/>
                    <a:pt x="4794" y="7693"/>
                    <a:pt x="4862" y="7647"/>
                  </a:cubicBezTo>
                  <a:lnTo>
                    <a:pt x="4931" y="7624"/>
                  </a:lnTo>
                  <a:cubicBezTo>
                    <a:pt x="5091" y="7579"/>
                    <a:pt x="5228" y="7533"/>
                    <a:pt x="5387" y="7487"/>
                  </a:cubicBezTo>
                  <a:cubicBezTo>
                    <a:pt x="5501" y="7442"/>
                    <a:pt x="5593" y="7396"/>
                    <a:pt x="5707" y="7351"/>
                  </a:cubicBezTo>
                  <a:cubicBezTo>
                    <a:pt x="5730" y="7328"/>
                    <a:pt x="5730" y="7328"/>
                    <a:pt x="5753" y="7328"/>
                  </a:cubicBezTo>
                  <a:lnTo>
                    <a:pt x="5798" y="7305"/>
                  </a:lnTo>
                  <a:lnTo>
                    <a:pt x="5844" y="7282"/>
                  </a:lnTo>
                  <a:lnTo>
                    <a:pt x="6004" y="7236"/>
                  </a:lnTo>
                  <a:cubicBezTo>
                    <a:pt x="6095" y="7191"/>
                    <a:pt x="6209" y="7145"/>
                    <a:pt x="6323" y="7099"/>
                  </a:cubicBezTo>
                  <a:lnTo>
                    <a:pt x="6369" y="7077"/>
                  </a:lnTo>
                  <a:cubicBezTo>
                    <a:pt x="6506" y="7008"/>
                    <a:pt x="6688" y="6940"/>
                    <a:pt x="6871" y="6848"/>
                  </a:cubicBezTo>
                  <a:lnTo>
                    <a:pt x="6985" y="6780"/>
                  </a:lnTo>
                  <a:lnTo>
                    <a:pt x="7350" y="6597"/>
                  </a:lnTo>
                  <a:cubicBezTo>
                    <a:pt x="7647" y="6437"/>
                    <a:pt x="7944" y="6255"/>
                    <a:pt x="8263" y="6027"/>
                  </a:cubicBezTo>
                  <a:cubicBezTo>
                    <a:pt x="8355" y="5981"/>
                    <a:pt x="8423" y="5935"/>
                    <a:pt x="8514" y="5867"/>
                  </a:cubicBezTo>
                  <a:cubicBezTo>
                    <a:pt x="8583" y="5798"/>
                    <a:pt x="8674" y="5730"/>
                    <a:pt x="8766" y="5661"/>
                  </a:cubicBezTo>
                  <a:cubicBezTo>
                    <a:pt x="8902" y="5524"/>
                    <a:pt x="9039" y="5388"/>
                    <a:pt x="9176" y="5251"/>
                  </a:cubicBezTo>
                  <a:cubicBezTo>
                    <a:pt x="9268" y="5159"/>
                    <a:pt x="9336" y="5091"/>
                    <a:pt x="9405" y="5022"/>
                  </a:cubicBezTo>
                  <a:cubicBezTo>
                    <a:pt x="9473" y="4954"/>
                    <a:pt x="9519" y="4885"/>
                    <a:pt x="9564" y="4840"/>
                  </a:cubicBezTo>
                  <a:cubicBezTo>
                    <a:pt x="9633" y="4771"/>
                    <a:pt x="9701" y="4726"/>
                    <a:pt x="9747" y="4657"/>
                  </a:cubicBezTo>
                  <a:cubicBezTo>
                    <a:pt x="9815" y="4589"/>
                    <a:pt x="9861" y="4520"/>
                    <a:pt x="9884" y="4475"/>
                  </a:cubicBezTo>
                  <a:cubicBezTo>
                    <a:pt x="9930" y="4429"/>
                    <a:pt x="9952" y="4383"/>
                    <a:pt x="9975" y="4315"/>
                  </a:cubicBezTo>
                  <a:cubicBezTo>
                    <a:pt x="10021" y="4246"/>
                    <a:pt x="10044" y="4178"/>
                    <a:pt x="10089" y="4109"/>
                  </a:cubicBezTo>
                  <a:lnTo>
                    <a:pt x="10089" y="4064"/>
                  </a:lnTo>
                  <a:lnTo>
                    <a:pt x="10089" y="4018"/>
                  </a:lnTo>
                  <a:cubicBezTo>
                    <a:pt x="10067" y="3927"/>
                    <a:pt x="10067" y="3835"/>
                    <a:pt x="10067" y="3744"/>
                  </a:cubicBezTo>
                  <a:cubicBezTo>
                    <a:pt x="10067" y="3676"/>
                    <a:pt x="10044" y="3607"/>
                    <a:pt x="10044" y="3539"/>
                  </a:cubicBezTo>
                  <a:lnTo>
                    <a:pt x="10044" y="3447"/>
                  </a:lnTo>
                  <a:lnTo>
                    <a:pt x="10044" y="3425"/>
                  </a:lnTo>
                  <a:lnTo>
                    <a:pt x="10044" y="3402"/>
                  </a:lnTo>
                  <a:cubicBezTo>
                    <a:pt x="10021" y="3356"/>
                    <a:pt x="10021" y="3288"/>
                    <a:pt x="9998" y="3242"/>
                  </a:cubicBezTo>
                  <a:lnTo>
                    <a:pt x="9998" y="3196"/>
                  </a:lnTo>
                  <a:lnTo>
                    <a:pt x="9975" y="3151"/>
                  </a:lnTo>
                  <a:lnTo>
                    <a:pt x="9975" y="3105"/>
                  </a:lnTo>
                  <a:cubicBezTo>
                    <a:pt x="9975" y="3082"/>
                    <a:pt x="9975" y="3059"/>
                    <a:pt x="9975" y="3059"/>
                  </a:cubicBezTo>
                  <a:lnTo>
                    <a:pt x="9952" y="3037"/>
                  </a:lnTo>
                  <a:lnTo>
                    <a:pt x="9952" y="3014"/>
                  </a:lnTo>
                  <a:cubicBezTo>
                    <a:pt x="9930" y="2922"/>
                    <a:pt x="9884" y="2854"/>
                    <a:pt x="9838" y="2785"/>
                  </a:cubicBezTo>
                  <a:cubicBezTo>
                    <a:pt x="9815" y="2740"/>
                    <a:pt x="9793" y="2694"/>
                    <a:pt x="9770" y="2671"/>
                  </a:cubicBezTo>
                  <a:cubicBezTo>
                    <a:pt x="9747" y="2626"/>
                    <a:pt x="9724" y="2580"/>
                    <a:pt x="9701" y="2557"/>
                  </a:cubicBezTo>
                  <a:cubicBezTo>
                    <a:pt x="9633" y="2443"/>
                    <a:pt x="9587" y="2329"/>
                    <a:pt x="9519" y="2238"/>
                  </a:cubicBezTo>
                  <a:cubicBezTo>
                    <a:pt x="9496" y="2169"/>
                    <a:pt x="9473" y="2124"/>
                    <a:pt x="9450" y="2078"/>
                  </a:cubicBezTo>
                  <a:cubicBezTo>
                    <a:pt x="9427" y="2032"/>
                    <a:pt x="9405" y="2009"/>
                    <a:pt x="9405" y="1964"/>
                  </a:cubicBezTo>
                  <a:cubicBezTo>
                    <a:pt x="9382" y="1918"/>
                    <a:pt x="9359" y="1895"/>
                    <a:pt x="9336" y="1850"/>
                  </a:cubicBezTo>
                  <a:cubicBezTo>
                    <a:pt x="9290" y="1781"/>
                    <a:pt x="9268" y="1713"/>
                    <a:pt x="9222" y="1644"/>
                  </a:cubicBezTo>
                  <a:cubicBezTo>
                    <a:pt x="9176" y="1576"/>
                    <a:pt x="9154" y="1530"/>
                    <a:pt x="9108" y="1462"/>
                  </a:cubicBezTo>
                  <a:lnTo>
                    <a:pt x="9108" y="1439"/>
                  </a:lnTo>
                  <a:cubicBezTo>
                    <a:pt x="9062" y="1370"/>
                    <a:pt x="9017" y="1325"/>
                    <a:pt x="8971" y="1233"/>
                  </a:cubicBezTo>
                  <a:cubicBezTo>
                    <a:pt x="8948" y="1211"/>
                    <a:pt x="8925" y="1188"/>
                    <a:pt x="8902" y="1142"/>
                  </a:cubicBezTo>
                  <a:cubicBezTo>
                    <a:pt x="8880" y="1119"/>
                    <a:pt x="8880" y="1096"/>
                    <a:pt x="8857" y="1074"/>
                  </a:cubicBezTo>
                  <a:cubicBezTo>
                    <a:pt x="8811" y="1005"/>
                    <a:pt x="8766" y="959"/>
                    <a:pt x="8720" y="914"/>
                  </a:cubicBezTo>
                  <a:cubicBezTo>
                    <a:pt x="8651" y="845"/>
                    <a:pt x="8583" y="777"/>
                    <a:pt x="8537" y="708"/>
                  </a:cubicBezTo>
                  <a:lnTo>
                    <a:pt x="8492" y="686"/>
                  </a:lnTo>
                  <a:cubicBezTo>
                    <a:pt x="8469" y="640"/>
                    <a:pt x="8446" y="617"/>
                    <a:pt x="8423" y="594"/>
                  </a:cubicBezTo>
                  <a:cubicBezTo>
                    <a:pt x="8423" y="571"/>
                    <a:pt x="8400" y="549"/>
                    <a:pt x="8400" y="549"/>
                  </a:cubicBezTo>
                  <a:cubicBezTo>
                    <a:pt x="8400" y="526"/>
                    <a:pt x="8400" y="503"/>
                    <a:pt x="8400" y="480"/>
                  </a:cubicBezTo>
                  <a:cubicBezTo>
                    <a:pt x="8400" y="457"/>
                    <a:pt x="8400" y="434"/>
                    <a:pt x="8400" y="412"/>
                  </a:cubicBezTo>
                  <a:cubicBezTo>
                    <a:pt x="8400" y="389"/>
                    <a:pt x="8377" y="366"/>
                    <a:pt x="8377" y="343"/>
                  </a:cubicBezTo>
                  <a:cubicBezTo>
                    <a:pt x="8355" y="320"/>
                    <a:pt x="8355" y="297"/>
                    <a:pt x="8332" y="275"/>
                  </a:cubicBezTo>
                  <a:cubicBezTo>
                    <a:pt x="8309" y="252"/>
                    <a:pt x="8286" y="229"/>
                    <a:pt x="8263" y="229"/>
                  </a:cubicBezTo>
                  <a:lnTo>
                    <a:pt x="8241" y="183"/>
                  </a:lnTo>
                  <a:cubicBezTo>
                    <a:pt x="8241" y="183"/>
                    <a:pt x="8218" y="161"/>
                    <a:pt x="8218" y="161"/>
                  </a:cubicBezTo>
                  <a:cubicBezTo>
                    <a:pt x="8195" y="115"/>
                    <a:pt x="8195" y="92"/>
                    <a:pt x="8172" y="69"/>
                  </a:cubicBezTo>
                  <a:cubicBezTo>
                    <a:pt x="8149" y="46"/>
                    <a:pt x="8126" y="46"/>
                    <a:pt x="8104" y="24"/>
                  </a:cubicBezTo>
                  <a:cubicBezTo>
                    <a:pt x="8081" y="24"/>
                    <a:pt x="8058" y="1"/>
                    <a:pt x="8012" y="1"/>
                  </a:cubicBezTo>
                  <a:close/>
                </a:path>
              </a:pathLst>
            </a:custGeom>
            <a:solidFill>
              <a:srgbClr val="FE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17"/>
            <p:cNvSpPr/>
            <p:nvPr/>
          </p:nvSpPr>
          <p:spPr>
            <a:xfrm>
              <a:off x="369463" y="837734"/>
              <a:ext cx="170404" cy="167860"/>
            </a:xfrm>
            <a:custGeom>
              <a:avLst/>
              <a:gdLst/>
              <a:ahLst/>
              <a:cxnLst/>
              <a:rect l="l" t="t" r="r" b="b"/>
              <a:pathLst>
                <a:path w="3082" h="3036" extrusionOk="0">
                  <a:moveTo>
                    <a:pt x="890" y="0"/>
                  </a:moveTo>
                  <a:cubicBezTo>
                    <a:pt x="845" y="0"/>
                    <a:pt x="822" y="23"/>
                    <a:pt x="776" y="23"/>
                  </a:cubicBezTo>
                  <a:lnTo>
                    <a:pt x="685" y="23"/>
                  </a:lnTo>
                  <a:cubicBezTo>
                    <a:pt x="662" y="23"/>
                    <a:pt x="616" y="23"/>
                    <a:pt x="594" y="46"/>
                  </a:cubicBezTo>
                  <a:cubicBezTo>
                    <a:pt x="502" y="68"/>
                    <a:pt x="457" y="114"/>
                    <a:pt x="434" y="183"/>
                  </a:cubicBezTo>
                  <a:cubicBezTo>
                    <a:pt x="411" y="228"/>
                    <a:pt x="365" y="274"/>
                    <a:pt x="320" y="297"/>
                  </a:cubicBezTo>
                  <a:cubicBezTo>
                    <a:pt x="274" y="365"/>
                    <a:pt x="251" y="411"/>
                    <a:pt x="228" y="457"/>
                  </a:cubicBezTo>
                  <a:lnTo>
                    <a:pt x="183" y="525"/>
                  </a:lnTo>
                  <a:cubicBezTo>
                    <a:pt x="137" y="593"/>
                    <a:pt x="91" y="662"/>
                    <a:pt x="69" y="730"/>
                  </a:cubicBezTo>
                  <a:cubicBezTo>
                    <a:pt x="46" y="799"/>
                    <a:pt x="46" y="867"/>
                    <a:pt x="46" y="913"/>
                  </a:cubicBezTo>
                  <a:cubicBezTo>
                    <a:pt x="46" y="982"/>
                    <a:pt x="23" y="1027"/>
                    <a:pt x="23" y="1073"/>
                  </a:cubicBezTo>
                  <a:cubicBezTo>
                    <a:pt x="23" y="1096"/>
                    <a:pt x="0" y="1141"/>
                    <a:pt x="0" y="1164"/>
                  </a:cubicBezTo>
                  <a:cubicBezTo>
                    <a:pt x="0" y="1233"/>
                    <a:pt x="0" y="1301"/>
                    <a:pt x="0" y="1392"/>
                  </a:cubicBezTo>
                  <a:cubicBezTo>
                    <a:pt x="0" y="1461"/>
                    <a:pt x="0" y="1506"/>
                    <a:pt x="0" y="1575"/>
                  </a:cubicBezTo>
                  <a:cubicBezTo>
                    <a:pt x="0" y="1643"/>
                    <a:pt x="0" y="1712"/>
                    <a:pt x="0" y="1758"/>
                  </a:cubicBezTo>
                  <a:lnTo>
                    <a:pt x="0" y="1849"/>
                  </a:lnTo>
                  <a:cubicBezTo>
                    <a:pt x="0" y="1872"/>
                    <a:pt x="0" y="1917"/>
                    <a:pt x="0" y="1940"/>
                  </a:cubicBezTo>
                  <a:cubicBezTo>
                    <a:pt x="0" y="1986"/>
                    <a:pt x="0" y="2054"/>
                    <a:pt x="0" y="2100"/>
                  </a:cubicBezTo>
                  <a:lnTo>
                    <a:pt x="0" y="2168"/>
                  </a:lnTo>
                  <a:cubicBezTo>
                    <a:pt x="0" y="2214"/>
                    <a:pt x="0" y="2260"/>
                    <a:pt x="0" y="2305"/>
                  </a:cubicBezTo>
                  <a:cubicBezTo>
                    <a:pt x="0" y="2351"/>
                    <a:pt x="0" y="2420"/>
                    <a:pt x="0" y="2488"/>
                  </a:cubicBezTo>
                  <a:cubicBezTo>
                    <a:pt x="0" y="2534"/>
                    <a:pt x="0" y="2579"/>
                    <a:pt x="0" y="2625"/>
                  </a:cubicBezTo>
                  <a:cubicBezTo>
                    <a:pt x="0" y="2671"/>
                    <a:pt x="0" y="2739"/>
                    <a:pt x="23" y="2785"/>
                  </a:cubicBezTo>
                  <a:cubicBezTo>
                    <a:pt x="23" y="2808"/>
                    <a:pt x="23" y="2830"/>
                    <a:pt x="23" y="2853"/>
                  </a:cubicBezTo>
                  <a:cubicBezTo>
                    <a:pt x="23" y="2876"/>
                    <a:pt x="46" y="2922"/>
                    <a:pt x="69" y="2944"/>
                  </a:cubicBezTo>
                  <a:lnTo>
                    <a:pt x="114" y="2944"/>
                  </a:lnTo>
                  <a:cubicBezTo>
                    <a:pt x="160" y="2944"/>
                    <a:pt x="206" y="2967"/>
                    <a:pt x="251" y="2967"/>
                  </a:cubicBezTo>
                  <a:cubicBezTo>
                    <a:pt x="274" y="2990"/>
                    <a:pt x="297" y="2990"/>
                    <a:pt x="320" y="2990"/>
                  </a:cubicBezTo>
                  <a:cubicBezTo>
                    <a:pt x="411" y="3013"/>
                    <a:pt x="502" y="3013"/>
                    <a:pt x="616" y="3013"/>
                  </a:cubicBezTo>
                  <a:cubicBezTo>
                    <a:pt x="639" y="3036"/>
                    <a:pt x="685" y="3036"/>
                    <a:pt x="731" y="3036"/>
                  </a:cubicBezTo>
                  <a:lnTo>
                    <a:pt x="753" y="3036"/>
                  </a:lnTo>
                  <a:cubicBezTo>
                    <a:pt x="799" y="3036"/>
                    <a:pt x="845" y="3013"/>
                    <a:pt x="890" y="3013"/>
                  </a:cubicBezTo>
                  <a:lnTo>
                    <a:pt x="982" y="3013"/>
                  </a:lnTo>
                  <a:cubicBezTo>
                    <a:pt x="1050" y="2990"/>
                    <a:pt x="1141" y="2990"/>
                    <a:pt x="1210" y="2967"/>
                  </a:cubicBezTo>
                  <a:cubicBezTo>
                    <a:pt x="1256" y="2944"/>
                    <a:pt x="1301" y="2944"/>
                    <a:pt x="1324" y="2922"/>
                  </a:cubicBezTo>
                  <a:lnTo>
                    <a:pt x="1438" y="2899"/>
                  </a:lnTo>
                  <a:cubicBezTo>
                    <a:pt x="1575" y="2853"/>
                    <a:pt x="1712" y="2808"/>
                    <a:pt x="1849" y="2762"/>
                  </a:cubicBezTo>
                  <a:cubicBezTo>
                    <a:pt x="1917" y="2739"/>
                    <a:pt x="1986" y="2693"/>
                    <a:pt x="2077" y="2648"/>
                  </a:cubicBezTo>
                  <a:cubicBezTo>
                    <a:pt x="2146" y="2602"/>
                    <a:pt x="2214" y="2579"/>
                    <a:pt x="2306" y="2511"/>
                  </a:cubicBezTo>
                  <a:cubicBezTo>
                    <a:pt x="2442" y="2397"/>
                    <a:pt x="2534" y="2305"/>
                    <a:pt x="2625" y="2214"/>
                  </a:cubicBezTo>
                  <a:lnTo>
                    <a:pt x="2671" y="2146"/>
                  </a:lnTo>
                  <a:lnTo>
                    <a:pt x="2716" y="2077"/>
                  </a:lnTo>
                  <a:cubicBezTo>
                    <a:pt x="2739" y="2054"/>
                    <a:pt x="2785" y="2009"/>
                    <a:pt x="2808" y="1963"/>
                  </a:cubicBezTo>
                  <a:lnTo>
                    <a:pt x="2853" y="1917"/>
                  </a:lnTo>
                  <a:cubicBezTo>
                    <a:pt x="2876" y="1872"/>
                    <a:pt x="2922" y="1826"/>
                    <a:pt x="2945" y="1780"/>
                  </a:cubicBezTo>
                  <a:lnTo>
                    <a:pt x="2967" y="1735"/>
                  </a:lnTo>
                  <a:lnTo>
                    <a:pt x="2990" y="1712"/>
                  </a:lnTo>
                  <a:cubicBezTo>
                    <a:pt x="2990" y="1689"/>
                    <a:pt x="2990" y="1643"/>
                    <a:pt x="3013" y="1621"/>
                  </a:cubicBezTo>
                  <a:cubicBezTo>
                    <a:pt x="3036" y="1598"/>
                    <a:pt x="3059" y="1575"/>
                    <a:pt x="3082" y="1552"/>
                  </a:cubicBezTo>
                  <a:cubicBezTo>
                    <a:pt x="3082" y="1506"/>
                    <a:pt x="3082" y="1461"/>
                    <a:pt x="3059" y="1415"/>
                  </a:cubicBezTo>
                  <a:cubicBezTo>
                    <a:pt x="3036" y="1370"/>
                    <a:pt x="3036" y="1347"/>
                    <a:pt x="3013" y="1324"/>
                  </a:cubicBezTo>
                  <a:cubicBezTo>
                    <a:pt x="2967" y="1278"/>
                    <a:pt x="2922" y="1233"/>
                    <a:pt x="2876" y="1210"/>
                  </a:cubicBezTo>
                  <a:lnTo>
                    <a:pt x="2853" y="1187"/>
                  </a:lnTo>
                  <a:cubicBezTo>
                    <a:pt x="2831" y="1164"/>
                    <a:pt x="2808" y="1141"/>
                    <a:pt x="2785" y="1118"/>
                  </a:cubicBezTo>
                  <a:cubicBezTo>
                    <a:pt x="2762" y="1096"/>
                    <a:pt x="2739" y="1073"/>
                    <a:pt x="2716" y="1050"/>
                  </a:cubicBezTo>
                  <a:cubicBezTo>
                    <a:pt x="2648" y="1004"/>
                    <a:pt x="2602" y="936"/>
                    <a:pt x="2534" y="890"/>
                  </a:cubicBezTo>
                  <a:cubicBezTo>
                    <a:pt x="2488" y="845"/>
                    <a:pt x="2442" y="799"/>
                    <a:pt x="2397" y="753"/>
                  </a:cubicBezTo>
                  <a:lnTo>
                    <a:pt x="2374" y="730"/>
                  </a:lnTo>
                  <a:cubicBezTo>
                    <a:pt x="2283" y="662"/>
                    <a:pt x="2214" y="593"/>
                    <a:pt x="2146" y="548"/>
                  </a:cubicBezTo>
                  <a:cubicBezTo>
                    <a:pt x="2077" y="479"/>
                    <a:pt x="2009" y="434"/>
                    <a:pt x="1940" y="388"/>
                  </a:cubicBezTo>
                  <a:cubicBezTo>
                    <a:pt x="1872" y="365"/>
                    <a:pt x="1826" y="320"/>
                    <a:pt x="1781" y="297"/>
                  </a:cubicBezTo>
                  <a:cubicBezTo>
                    <a:pt x="1689" y="228"/>
                    <a:pt x="1598" y="205"/>
                    <a:pt x="1507" y="160"/>
                  </a:cubicBezTo>
                  <a:lnTo>
                    <a:pt x="1484" y="137"/>
                  </a:lnTo>
                  <a:cubicBezTo>
                    <a:pt x="1415" y="114"/>
                    <a:pt x="1347" y="91"/>
                    <a:pt x="1278" y="68"/>
                  </a:cubicBezTo>
                  <a:cubicBezTo>
                    <a:pt x="1233" y="68"/>
                    <a:pt x="1210" y="46"/>
                    <a:pt x="1164" y="46"/>
                  </a:cubicBezTo>
                  <a:lnTo>
                    <a:pt x="1096" y="23"/>
                  </a:lnTo>
                  <a:cubicBezTo>
                    <a:pt x="1027" y="23"/>
                    <a:pt x="982" y="0"/>
                    <a:pt x="913" y="0"/>
                  </a:cubicBezTo>
                  <a:close/>
                </a:path>
              </a:pathLst>
            </a:custGeom>
            <a:solidFill>
              <a:srgbClr val="47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17"/>
            <p:cNvSpPr/>
            <p:nvPr/>
          </p:nvSpPr>
          <p:spPr>
            <a:xfrm>
              <a:off x="349227" y="922274"/>
              <a:ext cx="417827" cy="358445"/>
            </a:xfrm>
            <a:custGeom>
              <a:avLst/>
              <a:gdLst/>
              <a:ahLst/>
              <a:cxnLst/>
              <a:rect l="l" t="t" r="r" b="b"/>
              <a:pathLst>
                <a:path w="7557" h="6483" extrusionOk="0">
                  <a:moveTo>
                    <a:pt x="3493" y="0"/>
                  </a:moveTo>
                  <a:cubicBezTo>
                    <a:pt x="3448" y="23"/>
                    <a:pt x="3402" y="46"/>
                    <a:pt x="3379" y="92"/>
                  </a:cubicBezTo>
                  <a:cubicBezTo>
                    <a:pt x="3356" y="114"/>
                    <a:pt x="3356" y="160"/>
                    <a:pt x="3356" y="183"/>
                  </a:cubicBezTo>
                  <a:lnTo>
                    <a:pt x="3333" y="206"/>
                  </a:lnTo>
                  <a:lnTo>
                    <a:pt x="3311" y="251"/>
                  </a:lnTo>
                  <a:cubicBezTo>
                    <a:pt x="3288" y="297"/>
                    <a:pt x="3242" y="343"/>
                    <a:pt x="3219" y="388"/>
                  </a:cubicBezTo>
                  <a:lnTo>
                    <a:pt x="3174" y="434"/>
                  </a:lnTo>
                  <a:cubicBezTo>
                    <a:pt x="3151" y="480"/>
                    <a:pt x="3105" y="525"/>
                    <a:pt x="3082" y="548"/>
                  </a:cubicBezTo>
                  <a:lnTo>
                    <a:pt x="3037" y="617"/>
                  </a:lnTo>
                  <a:lnTo>
                    <a:pt x="2991" y="685"/>
                  </a:lnTo>
                  <a:cubicBezTo>
                    <a:pt x="2900" y="776"/>
                    <a:pt x="2808" y="868"/>
                    <a:pt x="2672" y="982"/>
                  </a:cubicBezTo>
                  <a:cubicBezTo>
                    <a:pt x="2580" y="1050"/>
                    <a:pt x="2512" y="1073"/>
                    <a:pt x="2443" y="1119"/>
                  </a:cubicBezTo>
                  <a:cubicBezTo>
                    <a:pt x="2352" y="1164"/>
                    <a:pt x="2283" y="1210"/>
                    <a:pt x="2215" y="1233"/>
                  </a:cubicBezTo>
                  <a:cubicBezTo>
                    <a:pt x="2078" y="1279"/>
                    <a:pt x="1941" y="1324"/>
                    <a:pt x="1804" y="1370"/>
                  </a:cubicBezTo>
                  <a:lnTo>
                    <a:pt x="1690" y="1393"/>
                  </a:lnTo>
                  <a:cubicBezTo>
                    <a:pt x="1667" y="1415"/>
                    <a:pt x="1622" y="1415"/>
                    <a:pt x="1576" y="1438"/>
                  </a:cubicBezTo>
                  <a:cubicBezTo>
                    <a:pt x="1507" y="1461"/>
                    <a:pt x="1416" y="1461"/>
                    <a:pt x="1348" y="1484"/>
                  </a:cubicBezTo>
                  <a:lnTo>
                    <a:pt x="1256" y="1484"/>
                  </a:lnTo>
                  <a:cubicBezTo>
                    <a:pt x="1188" y="1484"/>
                    <a:pt x="1165" y="1507"/>
                    <a:pt x="1119" y="1507"/>
                  </a:cubicBezTo>
                  <a:lnTo>
                    <a:pt x="1097" y="1507"/>
                  </a:lnTo>
                  <a:cubicBezTo>
                    <a:pt x="1051" y="1507"/>
                    <a:pt x="1005" y="1507"/>
                    <a:pt x="982" y="1484"/>
                  </a:cubicBezTo>
                  <a:cubicBezTo>
                    <a:pt x="868" y="1484"/>
                    <a:pt x="777" y="1484"/>
                    <a:pt x="686" y="1461"/>
                  </a:cubicBezTo>
                  <a:cubicBezTo>
                    <a:pt x="663" y="1461"/>
                    <a:pt x="640" y="1461"/>
                    <a:pt x="617" y="1438"/>
                  </a:cubicBezTo>
                  <a:cubicBezTo>
                    <a:pt x="572" y="1438"/>
                    <a:pt x="526" y="1415"/>
                    <a:pt x="480" y="1415"/>
                  </a:cubicBezTo>
                  <a:cubicBezTo>
                    <a:pt x="412" y="1415"/>
                    <a:pt x="366" y="1461"/>
                    <a:pt x="321" y="1507"/>
                  </a:cubicBezTo>
                  <a:cubicBezTo>
                    <a:pt x="298" y="1552"/>
                    <a:pt x="275" y="1644"/>
                    <a:pt x="321" y="1689"/>
                  </a:cubicBezTo>
                  <a:lnTo>
                    <a:pt x="343" y="1712"/>
                  </a:lnTo>
                  <a:cubicBezTo>
                    <a:pt x="321" y="1758"/>
                    <a:pt x="321" y="1804"/>
                    <a:pt x="321" y="1872"/>
                  </a:cubicBezTo>
                  <a:cubicBezTo>
                    <a:pt x="298" y="1895"/>
                    <a:pt x="298" y="1940"/>
                    <a:pt x="298" y="1986"/>
                  </a:cubicBezTo>
                  <a:cubicBezTo>
                    <a:pt x="275" y="2055"/>
                    <a:pt x="252" y="2146"/>
                    <a:pt x="229" y="2237"/>
                  </a:cubicBezTo>
                  <a:cubicBezTo>
                    <a:pt x="206" y="2374"/>
                    <a:pt x="184" y="2511"/>
                    <a:pt x="161" y="2625"/>
                  </a:cubicBezTo>
                  <a:lnTo>
                    <a:pt x="161" y="2694"/>
                  </a:lnTo>
                  <a:cubicBezTo>
                    <a:pt x="115" y="2922"/>
                    <a:pt x="115" y="3105"/>
                    <a:pt x="92" y="3287"/>
                  </a:cubicBezTo>
                  <a:cubicBezTo>
                    <a:pt x="92" y="3378"/>
                    <a:pt x="92" y="3493"/>
                    <a:pt x="92" y="3607"/>
                  </a:cubicBezTo>
                  <a:cubicBezTo>
                    <a:pt x="92" y="3675"/>
                    <a:pt x="92" y="3744"/>
                    <a:pt x="92" y="3835"/>
                  </a:cubicBezTo>
                  <a:cubicBezTo>
                    <a:pt x="92" y="3981"/>
                    <a:pt x="92" y="4147"/>
                    <a:pt x="92" y="4314"/>
                  </a:cubicBezTo>
                  <a:cubicBezTo>
                    <a:pt x="92" y="4406"/>
                    <a:pt x="69" y="4497"/>
                    <a:pt x="69" y="4588"/>
                  </a:cubicBezTo>
                  <a:cubicBezTo>
                    <a:pt x="69" y="4748"/>
                    <a:pt x="47" y="4885"/>
                    <a:pt x="47" y="5022"/>
                  </a:cubicBezTo>
                  <a:cubicBezTo>
                    <a:pt x="24" y="5159"/>
                    <a:pt x="24" y="5273"/>
                    <a:pt x="24" y="5410"/>
                  </a:cubicBezTo>
                  <a:lnTo>
                    <a:pt x="24" y="5524"/>
                  </a:lnTo>
                  <a:cubicBezTo>
                    <a:pt x="24" y="5593"/>
                    <a:pt x="1" y="5638"/>
                    <a:pt x="1" y="5707"/>
                  </a:cubicBezTo>
                  <a:lnTo>
                    <a:pt x="1" y="5729"/>
                  </a:lnTo>
                  <a:lnTo>
                    <a:pt x="1" y="5775"/>
                  </a:lnTo>
                  <a:cubicBezTo>
                    <a:pt x="1" y="5798"/>
                    <a:pt x="1" y="5821"/>
                    <a:pt x="1" y="5844"/>
                  </a:cubicBezTo>
                  <a:cubicBezTo>
                    <a:pt x="1" y="5866"/>
                    <a:pt x="1" y="5889"/>
                    <a:pt x="1" y="5889"/>
                  </a:cubicBezTo>
                  <a:cubicBezTo>
                    <a:pt x="1" y="5935"/>
                    <a:pt x="1" y="5958"/>
                    <a:pt x="1" y="5981"/>
                  </a:cubicBezTo>
                  <a:cubicBezTo>
                    <a:pt x="24" y="6026"/>
                    <a:pt x="24" y="6072"/>
                    <a:pt x="69" y="6117"/>
                  </a:cubicBezTo>
                  <a:cubicBezTo>
                    <a:pt x="92" y="6140"/>
                    <a:pt x="138" y="6163"/>
                    <a:pt x="161" y="6186"/>
                  </a:cubicBezTo>
                  <a:cubicBezTo>
                    <a:pt x="206" y="6209"/>
                    <a:pt x="229" y="6232"/>
                    <a:pt x="275" y="6254"/>
                  </a:cubicBezTo>
                  <a:cubicBezTo>
                    <a:pt x="298" y="6277"/>
                    <a:pt x="343" y="6300"/>
                    <a:pt x="389" y="6300"/>
                  </a:cubicBezTo>
                  <a:lnTo>
                    <a:pt x="412" y="6323"/>
                  </a:lnTo>
                  <a:lnTo>
                    <a:pt x="480" y="6369"/>
                  </a:lnTo>
                  <a:cubicBezTo>
                    <a:pt x="526" y="6391"/>
                    <a:pt x="594" y="6414"/>
                    <a:pt x="640" y="6437"/>
                  </a:cubicBezTo>
                  <a:cubicBezTo>
                    <a:pt x="663" y="6460"/>
                    <a:pt x="709" y="6460"/>
                    <a:pt x="731" y="6460"/>
                  </a:cubicBezTo>
                  <a:cubicBezTo>
                    <a:pt x="800" y="6460"/>
                    <a:pt x="823" y="6460"/>
                    <a:pt x="868" y="6483"/>
                  </a:cubicBezTo>
                  <a:lnTo>
                    <a:pt x="960" y="6483"/>
                  </a:lnTo>
                  <a:cubicBezTo>
                    <a:pt x="1142" y="6483"/>
                    <a:pt x="1302" y="6437"/>
                    <a:pt x="1439" y="6391"/>
                  </a:cubicBezTo>
                  <a:cubicBezTo>
                    <a:pt x="1599" y="6323"/>
                    <a:pt x="1713" y="6209"/>
                    <a:pt x="1781" y="6117"/>
                  </a:cubicBezTo>
                  <a:cubicBezTo>
                    <a:pt x="1850" y="6026"/>
                    <a:pt x="1895" y="5958"/>
                    <a:pt x="1918" y="5912"/>
                  </a:cubicBezTo>
                  <a:cubicBezTo>
                    <a:pt x="1964" y="5821"/>
                    <a:pt x="1987" y="5729"/>
                    <a:pt x="2010" y="5661"/>
                  </a:cubicBezTo>
                  <a:cubicBezTo>
                    <a:pt x="2032" y="5570"/>
                    <a:pt x="2032" y="5478"/>
                    <a:pt x="2032" y="5387"/>
                  </a:cubicBezTo>
                  <a:cubicBezTo>
                    <a:pt x="2032" y="5341"/>
                    <a:pt x="2032" y="5273"/>
                    <a:pt x="2010" y="5204"/>
                  </a:cubicBezTo>
                  <a:lnTo>
                    <a:pt x="2010" y="5159"/>
                  </a:lnTo>
                  <a:lnTo>
                    <a:pt x="2010" y="5113"/>
                  </a:lnTo>
                  <a:cubicBezTo>
                    <a:pt x="2010" y="5068"/>
                    <a:pt x="2010" y="5022"/>
                    <a:pt x="1987" y="4953"/>
                  </a:cubicBezTo>
                  <a:lnTo>
                    <a:pt x="1987" y="4931"/>
                  </a:lnTo>
                  <a:cubicBezTo>
                    <a:pt x="2055" y="4953"/>
                    <a:pt x="2124" y="4999"/>
                    <a:pt x="2192" y="5045"/>
                  </a:cubicBezTo>
                  <a:cubicBezTo>
                    <a:pt x="2215" y="5068"/>
                    <a:pt x="2261" y="5090"/>
                    <a:pt x="2283" y="5090"/>
                  </a:cubicBezTo>
                  <a:cubicBezTo>
                    <a:pt x="2306" y="5113"/>
                    <a:pt x="2329" y="5113"/>
                    <a:pt x="2329" y="5113"/>
                  </a:cubicBezTo>
                  <a:cubicBezTo>
                    <a:pt x="2352" y="5136"/>
                    <a:pt x="2375" y="5136"/>
                    <a:pt x="2375" y="5159"/>
                  </a:cubicBezTo>
                  <a:lnTo>
                    <a:pt x="2398" y="5159"/>
                  </a:lnTo>
                  <a:cubicBezTo>
                    <a:pt x="2466" y="5204"/>
                    <a:pt x="2557" y="5250"/>
                    <a:pt x="2626" y="5296"/>
                  </a:cubicBezTo>
                  <a:cubicBezTo>
                    <a:pt x="2649" y="5296"/>
                    <a:pt x="2672" y="5296"/>
                    <a:pt x="2694" y="5319"/>
                  </a:cubicBezTo>
                  <a:lnTo>
                    <a:pt x="2717" y="5319"/>
                  </a:lnTo>
                  <a:cubicBezTo>
                    <a:pt x="2786" y="5341"/>
                    <a:pt x="2854" y="5364"/>
                    <a:pt x="2923" y="5387"/>
                  </a:cubicBezTo>
                  <a:cubicBezTo>
                    <a:pt x="3014" y="5410"/>
                    <a:pt x="3105" y="5433"/>
                    <a:pt x="3174" y="5433"/>
                  </a:cubicBezTo>
                  <a:lnTo>
                    <a:pt x="3265" y="5456"/>
                  </a:lnTo>
                  <a:cubicBezTo>
                    <a:pt x="3333" y="5456"/>
                    <a:pt x="3425" y="5456"/>
                    <a:pt x="3493" y="5478"/>
                  </a:cubicBezTo>
                  <a:cubicBezTo>
                    <a:pt x="3539" y="5478"/>
                    <a:pt x="3562" y="5478"/>
                    <a:pt x="3607" y="5456"/>
                  </a:cubicBezTo>
                  <a:cubicBezTo>
                    <a:pt x="3676" y="5456"/>
                    <a:pt x="3767" y="5456"/>
                    <a:pt x="3836" y="5433"/>
                  </a:cubicBezTo>
                  <a:lnTo>
                    <a:pt x="3858" y="5433"/>
                  </a:lnTo>
                  <a:cubicBezTo>
                    <a:pt x="3973" y="5387"/>
                    <a:pt x="4064" y="5364"/>
                    <a:pt x="4178" y="5319"/>
                  </a:cubicBezTo>
                  <a:lnTo>
                    <a:pt x="4201" y="5319"/>
                  </a:lnTo>
                  <a:cubicBezTo>
                    <a:pt x="4246" y="5296"/>
                    <a:pt x="4269" y="5296"/>
                    <a:pt x="4292" y="5273"/>
                  </a:cubicBezTo>
                  <a:cubicBezTo>
                    <a:pt x="4338" y="5273"/>
                    <a:pt x="4361" y="5250"/>
                    <a:pt x="4406" y="5227"/>
                  </a:cubicBezTo>
                  <a:cubicBezTo>
                    <a:pt x="4452" y="5204"/>
                    <a:pt x="4520" y="5159"/>
                    <a:pt x="4566" y="5113"/>
                  </a:cubicBezTo>
                  <a:cubicBezTo>
                    <a:pt x="4612" y="5045"/>
                    <a:pt x="4680" y="4976"/>
                    <a:pt x="4749" y="4908"/>
                  </a:cubicBezTo>
                  <a:cubicBezTo>
                    <a:pt x="4771" y="4862"/>
                    <a:pt x="4817" y="4816"/>
                    <a:pt x="4840" y="4771"/>
                  </a:cubicBezTo>
                  <a:cubicBezTo>
                    <a:pt x="4886" y="4702"/>
                    <a:pt x="4931" y="4588"/>
                    <a:pt x="4977" y="4474"/>
                  </a:cubicBezTo>
                  <a:cubicBezTo>
                    <a:pt x="4977" y="4428"/>
                    <a:pt x="5000" y="4406"/>
                    <a:pt x="5000" y="4360"/>
                  </a:cubicBezTo>
                  <a:cubicBezTo>
                    <a:pt x="5023" y="4314"/>
                    <a:pt x="5045" y="4269"/>
                    <a:pt x="5045" y="4223"/>
                  </a:cubicBezTo>
                  <a:cubicBezTo>
                    <a:pt x="5068" y="4200"/>
                    <a:pt x="5068" y="4155"/>
                    <a:pt x="5068" y="4109"/>
                  </a:cubicBezTo>
                  <a:cubicBezTo>
                    <a:pt x="5068" y="4086"/>
                    <a:pt x="5068" y="4040"/>
                    <a:pt x="5068" y="4018"/>
                  </a:cubicBezTo>
                  <a:cubicBezTo>
                    <a:pt x="5068" y="3972"/>
                    <a:pt x="5091" y="3903"/>
                    <a:pt x="5114" y="3881"/>
                  </a:cubicBezTo>
                  <a:cubicBezTo>
                    <a:pt x="5114" y="3812"/>
                    <a:pt x="5182" y="3766"/>
                    <a:pt x="5228" y="3766"/>
                  </a:cubicBezTo>
                  <a:cubicBezTo>
                    <a:pt x="5251" y="3698"/>
                    <a:pt x="5251" y="3630"/>
                    <a:pt x="5251" y="3561"/>
                  </a:cubicBezTo>
                  <a:cubicBezTo>
                    <a:pt x="5274" y="3561"/>
                    <a:pt x="5296" y="3584"/>
                    <a:pt x="5342" y="3607"/>
                  </a:cubicBezTo>
                  <a:cubicBezTo>
                    <a:pt x="5365" y="3630"/>
                    <a:pt x="5388" y="3630"/>
                    <a:pt x="5411" y="3652"/>
                  </a:cubicBezTo>
                  <a:lnTo>
                    <a:pt x="5456" y="3675"/>
                  </a:lnTo>
                  <a:cubicBezTo>
                    <a:pt x="5525" y="3721"/>
                    <a:pt x="5570" y="3744"/>
                    <a:pt x="5639" y="3766"/>
                  </a:cubicBezTo>
                  <a:cubicBezTo>
                    <a:pt x="5707" y="3812"/>
                    <a:pt x="5799" y="3858"/>
                    <a:pt x="5867" y="3881"/>
                  </a:cubicBezTo>
                  <a:cubicBezTo>
                    <a:pt x="5936" y="3881"/>
                    <a:pt x="6027" y="3903"/>
                    <a:pt x="6095" y="3903"/>
                  </a:cubicBezTo>
                  <a:lnTo>
                    <a:pt x="6118" y="3903"/>
                  </a:lnTo>
                  <a:cubicBezTo>
                    <a:pt x="6209" y="3926"/>
                    <a:pt x="6278" y="3926"/>
                    <a:pt x="6346" y="3926"/>
                  </a:cubicBezTo>
                  <a:cubicBezTo>
                    <a:pt x="6461" y="3926"/>
                    <a:pt x="6552" y="3926"/>
                    <a:pt x="6666" y="3903"/>
                  </a:cubicBezTo>
                  <a:cubicBezTo>
                    <a:pt x="6712" y="3881"/>
                    <a:pt x="6734" y="3881"/>
                    <a:pt x="6780" y="3858"/>
                  </a:cubicBezTo>
                  <a:cubicBezTo>
                    <a:pt x="6826" y="3858"/>
                    <a:pt x="6871" y="3835"/>
                    <a:pt x="6917" y="3812"/>
                  </a:cubicBezTo>
                  <a:cubicBezTo>
                    <a:pt x="7008" y="3766"/>
                    <a:pt x="7100" y="3721"/>
                    <a:pt x="7168" y="3630"/>
                  </a:cubicBezTo>
                  <a:cubicBezTo>
                    <a:pt x="7237" y="3561"/>
                    <a:pt x="7282" y="3493"/>
                    <a:pt x="7328" y="3424"/>
                  </a:cubicBezTo>
                  <a:cubicBezTo>
                    <a:pt x="7374" y="3333"/>
                    <a:pt x="7419" y="3242"/>
                    <a:pt x="7465" y="3150"/>
                  </a:cubicBezTo>
                  <a:cubicBezTo>
                    <a:pt x="7465" y="3082"/>
                    <a:pt x="7510" y="3013"/>
                    <a:pt x="7510" y="2945"/>
                  </a:cubicBezTo>
                  <a:cubicBezTo>
                    <a:pt x="7556" y="2808"/>
                    <a:pt x="7510" y="2694"/>
                    <a:pt x="7488" y="2580"/>
                  </a:cubicBezTo>
                  <a:cubicBezTo>
                    <a:pt x="7465" y="2511"/>
                    <a:pt x="7396" y="2443"/>
                    <a:pt x="7305" y="2443"/>
                  </a:cubicBezTo>
                  <a:lnTo>
                    <a:pt x="7282" y="2443"/>
                  </a:lnTo>
                  <a:cubicBezTo>
                    <a:pt x="7191" y="2351"/>
                    <a:pt x="7077" y="2260"/>
                    <a:pt x="6963" y="2169"/>
                  </a:cubicBezTo>
                  <a:lnTo>
                    <a:pt x="6894" y="2100"/>
                  </a:lnTo>
                  <a:cubicBezTo>
                    <a:pt x="6849" y="2077"/>
                    <a:pt x="6803" y="2032"/>
                    <a:pt x="6780" y="2009"/>
                  </a:cubicBezTo>
                  <a:cubicBezTo>
                    <a:pt x="6712" y="1963"/>
                    <a:pt x="6620" y="1895"/>
                    <a:pt x="6552" y="1849"/>
                  </a:cubicBezTo>
                  <a:cubicBezTo>
                    <a:pt x="6461" y="1781"/>
                    <a:pt x="6392" y="1735"/>
                    <a:pt x="6324" y="1689"/>
                  </a:cubicBezTo>
                  <a:cubicBezTo>
                    <a:pt x="6232" y="1667"/>
                    <a:pt x="6164" y="1598"/>
                    <a:pt x="6072" y="1552"/>
                  </a:cubicBezTo>
                  <a:cubicBezTo>
                    <a:pt x="5981" y="1484"/>
                    <a:pt x="5890" y="1438"/>
                    <a:pt x="5799" y="1370"/>
                  </a:cubicBezTo>
                  <a:cubicBezTo>
                    <a:pt x="5753" y="1347"/>
                    <a:pt x="5684" y="1301"/>
                    <a:pt x="5616" y="1256"/>
                  </a:cubicBezTo>
                  <a:cubicBezTo>
                    <a:pt x="5548" y="1210"/>
                    <a:pt x="5479" y="1164"/>
                    <a:pt x="5388" y="1119"/>
                  </a:cubicBezTo>
                  <a:cubicBezTo>
                    <a:pt x="5342" y="1096"/>
                    <a:pt x="5319" y="1073"/>
                    <a:pt x="5274" y="1027"/>
                  </a:cubicBezTo>
                  <a:cubicBezTo>
                    <a:pt x="5228" y="1005"/>
                    <a:pt x="5205" y="982"/>
                    <a:pt x="5159" y="982"/>
                  </a:cubicBezTo>
                  <a:cubicBezTo>
                    <a:pt x="5091" y="936"/>
                    <a:pt x="5023" y="891"/>
                    <a:pt x="4954" y="845"/>
                  </a:cubicBezTo>
                  <a:cubicBezTo>
                    <a:pt x="4908" y="822"/>
                    <a:pt x="4863" y="799"/>
                    <a:pt x="4817" y="754"/>
                  </a:cubicBezTo>
                  <a:lnTo>
                    <a:pt x="4635" y="662"/>
                  </a:lnTo>
                  <a:lnTo>
                    <a:pt x="4452" y="548"/>
                  </a:lnTo>
                  <a:cubicBezTo>
                    <a:pt x="4406" y="525"/>
                    <a:pt x="4361" y="502"/>
                    <a:pt x="4292" y="457"/>
                  </a:cubicBezTo>
                  <a:cubicBezTo>
                    <a:pt x="4246" y="434"/>
                    <a:pt x="4201" y="411"/>
                    <a:pt x="4132" y="366"/>
                  </a:cubicBezTo>
                  <a:cubicBezTo>
                    <a:pt x="4041" y="297"/>
                    <a:pt x="3927" y="251"/>
                    <a:pt x="3858" y="183"/>
                  </a:cubicBezTo>
                  <a:lnTo>
                    <a:pt x="3836" y="160"/>
                  </a:lnTo>
                  <a:cubicBezTo>
                    <a:pt x="3790" y="114"/>
                    <a:pt x="3744" y="92"/>
                    <a:pt x="3699" y="69"/>
                  </a:cubicBezTo>
                  <a:cubicBezTo>
                    <a:pt x="3676" y="46"/>
                    <a:pt x="3630" y="23"/>
                    <a:pt x="3607"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17"/>
            <p:cNvSpPr/>
            <p:nvPr/>
          </p:nvSpPr>
          <p:spPr>
            <a:xfrm>
              <a:off x="464121" y="1130498"/>
              <a:ext cx="535097" cy="911234"/>
            </a:xfrm>
            <a:custGeom>
              <a:avLst/>
              <a:gdLst/>
              <a:ahLst/>
              <a:cxnLst/>
              <a:rect l="l" t="t" r="r" b="b"/>
              <a:pathLst>
                <a:path w="9678" h="16481" extrusionOk="0">
                  <a:moveTo>
                    <a:pt x="3196" y="0"/>
                  </a:moveTo>
                  <a:cubicBezTo>
                    <a:pt x="3127" y="0"/>
                    <a:pt x="3059" y="46"/>
                    <a:pt x="3013" y="115"/>
                  </a:cubicBezTo>
                  <a:cubicBezTo>
                    <a:pt x="3013" y="137"/>
                    <a:pt x="2990" y="206"/>
                    <a:pt x="2990" y="252"/>
                  </a:cubicBezTo>
                  <a:cubicBezTo>
                    <a:pt x="2990" y="274"/>
                    <a:pt x="2990" y="320"/>
                    <a:pt x="2990" y="343"/>
                  </a:cubicBezTo>
                  <a:cubicBezTo>
                    <a:pt x="2990" y="389"/>
                    <a:pt x="2990" y="434"/>
                    <a:pt x="2967" y="457"/>
                  </a:cubicBezTo>
                  <a:cubicBezTo>
                    <a:pt x="2967" y="503"/>
                    <a:pt x="2945" y="548"/>
                    <a:pt x="2922" y="594"/>
                  </a:cubicBezTo>
                  <a:cubicBezTo>
                    <a:pt x="2922" y="640"/>
                    <a:pt x="2899" y="662"/>
                    <a:pt x="2899" y="708"/>
                  </a:cubicBezTo>
                  <a:cubicBezTo>
                    <a:pt x="2853" y="822"/>
                    <a:pt x="2808" y="936"/>
                    <a:pt x="2762" y="1005"/>
                  </a:cubicBezTo>
                  <a:cubicBezTo>
                    <a:pt x="2739" y="1050"/>
                    <a:pt x="2693" y="1096"/>
                    <a:pt x="2671" y="1142"/>
                  </a:cubicBezTo>
                  <a:cubicBezTo>
                    <a:pt x="2602" y="1210"/>
                    <a:pt x="2534" y="1279"/>
                    <a:pt x="2488" y="1347"/>
                  </a:cubicBezTo>
                  <a:cubicBezTo>
                    <a:pt x="2442" y="1393"/>
                    <a:pt x="2374" y="1438"/>
                    <a:pt x="2328" y="1461"/>
                  </a:cubicBezTo>
                  <a:cubicBezTo>
                    <a:pt x="2283" y="1484"/>
                    <a:pt x="2260" y="1507"/>
                    <a:pt x="2214" y="1507"/>
                  </a:cubicBezTo>
                  <a:cubicBezTo>
                    <a:pt x="2191" y="1530"/>
                    <a:pt x="2168" y="1530"/>
                    <a:pt x="2123" y="1553"/>
                  </a:cubicBezTo>
                  <a:lnTo>
                    <a:pt x="2100" y="1553"/>
                  </a:lnTo>
                  <a:cubicBezTo>
                    <a:pt x="1986" y="1598"/>
                    <a:pt x="1895" y="1621"/>
                    <a:pt x="1780" y="1667"/>
                  </a:cubicBezTo>
                  <a:cubicBezTo>
                    <a:pt x="1666" y="1690"/>
                    <a:pt x="1529" y="1712"/>
                    <a:pt x="1415" y="1712"/>
                  </a:cubicBezTo>
                  <a:cubicBezTo>
                    <a:pt x="1347" y="1690"/>
                    <a:pt x="1255" y="1690"/>
                    <a:pt x="1187" y="1690"/>
                  </a:cubicBezTo>
                  <a:lnTo>
                    <a:pt x="1096" y="1667"/>
                  </a:lnTo>
                  <a:cubicBezTo>
                    <a:pt x="1027" y="1667"/>
                    <a:pt x="936" y="1644"/>
                    <a:pt x="845" y="1621"/>
                  </a:cubicBezTo>
                  <a:cubicBezTo>
                    <a:pt x="776" y="1598"/>
                    <a:pt x="708" y="1575"/>
                    <a:pt x="639" y="1553"/>
                  </a:cubicBezTo>
                  <a:lnTo>
                    <a:pt x="616" y="1553"/>
                  </a:lnTo>
                  <a:cubicBezTo>
                    <a:pt x="548" y="1530"/>
                    <a:pt x="479" y="1507"/>
                    <a:pt x="411" y="1461"/>
                  </a:cubicBezTo>
                  <a:cubicBezTo>
                    <a:pt x="365" y="1438"/>
                    <a:pt x="342" y="1416"/>
                    <a:pt x="297" y="1393"/>
                  </a:cubicBezTo>
                  <a:cubicBezTo>
                    <a:pt x="274" y="1370"/>
                    <a:pt x="251" y="1347"/>
                    <a:pt x="228" y="1347"/>
                  </a:cubicBezTo>
                  <a:cubicBezTo>
                    <a:pt x="205" y="1347"/>
                    <a:pt x="205" y="1347"/>
                    <a:pt x="183" y="1370"/>
                  </a:cubicBezTo>
                  <a:cubicBezTo>
                    <a:pt x="183" y="1347"/>
                    <a:pt x="160" y="1324"/>
                    <a:pt x="114" y="1324"/>
                  </a:cubicBezTo>
                  <a:cubicBezTo>
                    <a:pt x="91" y="1324"/>
                    <a:pt x="69" y="1324"/>
                    <a:pt x="69" y="1347"/>
                  </a:cubicBezTo>
                  <a:cubicBezTo>
                    <a:pt x="23" y="1370"/>
                    <a:pt x="0" y="1438"/>
                    <a:pt x="46" y="1484"/>
                  </a:cubicBezTo>
                  <a:cubicBezTo>
                    <a:pt x="46" y="1507"/>
                    <a:pt x="69" y="1530"/>
                    <a:pt x="69" y="1530"/>
                  </a:cubicBezTo>
                  <a:cubicBezTo>
                    <a:pt x="114" y="1598"/>
                    <a:pt x="137" y="1667"/>
                    <a:pt x="137" y="1735"/>
                  </a:cubicBezTo>
                  <a:lnTo>
                    <a:pt x="160" y="1804"/>
                  </a:lnTo>
                  <a:cubicBezTo>
                    <a:pt x="205" y="1895"/>
                    <a:pt x="228" y="1963"/>
                    <a:pt x="251" y="2055"/>
                  </a:cubicBezTo>
                  <a:lnTo>
                    <a:pt x="274" y="2123"/>
                  </a:lnTo>
                  <a:cubicBezTo>
                    <a:pt x="297" y="2169"/>
                    <a:pt x="320" y="2215"/>
                    <a:pt x="320" y="2260"/>
                  </a:cubicBezTo>
                  <a:cubicBezTo>
                    <a:pt x="342" y="2329"/>
                    <a:pt x="365" y="2374"/>
                    <a:pt x="388" y="2443"/>
                  </a:cubicBezTo>
                  <a:lnTo>
                    <a:pt x="411" y="2488"/>
                  </a:lnTo>
                  <a:lnTo>
                    <a:pt x="434" y="2557"/>
                  </a:lnTo>
                  <a:cubicBezTo>
                    <a:pt x="457" y="2603"/>
                    <a:pt x="479" y="2648"/>
                    <a:pt x="502" y="2717"/>
                  </a:cubicBezTo>
                  <a:cubicBezTo>
                    <a:pt x="548" y="2785"/>
                    <a:pt x="571" y="2854"/>
                    <a:pt x="616" y="2945"/>
                  </a:cubicBezTo>
                  <a:lnTo>
                    <a:pt x="730" y="3219"/>
                  </a:lnTo>
                  <a:lnTo>
                    <a:pt x="776" y="3356"/>
                  </a:lnTo>
                  <a:lnTo>
                    <a:pt x="845" y="3493"/>
                  </a:lnTo>
                  <a:cubicBezTo>
                    <a:pt x="890" y="3607"/>
                    <a:pt x="936" y="3721"/>
                    <a:pt x="982" y="3835"/>
                  </a:cubicBezTo>
                  <a:cubicBezTo>
                    <a:pt x="1050" y="3995"/>
                    <a:pt x="1141" y="4155"/>
                    <a:pt x="1210" y="4314"/>
                  </a:cubicBezTo>
                  <a:lnTo>
                    <a:pt x="1255" y="4429"/>
                  </a:lnTo>
                  <a:cubicBezTo>
                    <a:pt x="1255" y="4474"/>
                    <a:pt x="1278" y="4520"/>
                    <a:pt x="1301" y="4566"/>
                  </a:cubicBezTo>
                  <a:lnTo>
                    <a:pt x="1347" y="4657"/>
                  </a:lnTo>
                  <a:cubicBezTo>
                    <a:pt x="1370" y="4725"/>
                    <a:pt x="1392" y="4771"/>
                    <a:pt x="1415" y="4817"/>
                  </a:cubicBezTo>
                  <a:cubicBezTo>
                    <a:pt x="1461" y="4976"/>
                    <a:pt x="1529" y="5136"/>
                    <a:pt x="1598" y="5296"/>
                  </a:cubicBezTo>
                  <a:cubicBezTo>
                    <a:pt x="1643" y="5410"/>
                    <a:pt x="1689" y="5501"/>
                    <a:pt x="1735" y="5615"/>
                  </a:cubicBezTo>
                  <a:lnTo>
                    <a:pt x="1803" y="5798"/>
                  </a:lnTo>
                  <a:lnTo>
                    <a:pt x="1849" y="5867"/>
                  </a:lnTo>
                  <a:cubicBezTo>
                    <a:pt x="1895" y="6026"/>
                    <a:pt x="1963" y="6163"/>
                    <a:pt x="2032" y="6300"/>
                  </a:cubicBezTo>
                  <a:lnTo>
                    <a:pt x="2054" y="6392"/>
                  </a:lnTo>
                  <a:cubicBezTo>
                    <a:pt x="2123" y="6529"/>
                    <a:pt x="2168" y="6665"/>
                    <a:pt x="2237" y="6802"/>
                  </a:cubicBezTo>
                  <a:cubicBezTo>
                    <a:pt x="2328" y="6985"/>
                    <a:pt x="2397" y="7145"/>
                    <a:pt x="2465" y="7327"/>
                  </a:cubicBezTo>
                  <a:cubicBezTo>
                    <a:pt x="2511" y="7419"/>
                    <a:pt x="2557" y="7510"/>
                    <a:pt x="2602" y="7601"/>
                  </a:cubicBezTo>
                  <a:cubicBezTo>
                    <a:pt x="2625" y="7670"/>
                    <a:pt x="2648" y="7738"/>
                    <a:pt x="2671" y="7807"/>
                  </a:cubicBezTo>
                  <a:cubicBezTo>
                    <a:pt x="2693" y="7852"/>
                    <a:pt x="2716" y="7898"/>
                    <a:pt x="2739" y="7944"/>
                  </a:cubicBezTo>
                  <a:lnTo>
                    <a:pt x="2785" y="8035"/>
                  </a:lnTo>
                  <a:cubicBezTo>
                    <a:pt x="2808" y="8103"/>
                    <a:pt x="2830" y="8149"/>
                    <a:pt x="2853" y="8218"/>
                  </a:cubicBezTo>
                  <a:lnTo>
                    <a:pt x="2899" y="8309"/>
                  </a:lnTo>
                  <a:cubicBezTo>
                    <a:pt x="2945" y="8423"/>
                    <a:pt x="2990" y="8514"/>
                    <a:pt x="3036" y="8628"/>
                  </a:cubicBezTo>
                  <a:lnTo>
                    <a:pt x="3127" y="8834"/>
                  </a:lnTo>
                  <a:cubicBezTo>
                    <a:pt x="3218" y="9016"/>
                    <a:pt x="3287" y="9199"/>
                    <a:pt x="3355" y="9359"/>
                  </a:cubicBezTo>
                  <a:cubicBezTo>
                    <a:pt x="3424" y="9519"/>
                    <a:pt x="3492" y="9678"/>
                    <a:pt x="3561" y="9838"/>
                  </a:cubicBezTo>
                  <a:lnTo>
                    <a:pt x="3584" y="9884"/>
                  </a:lnTo>
                  <a:cubicBezTo>
                    <a:pt x="3652" y="10066"/>
                    <a:pt x="3743" y="10226"/>
                    <a:pt x="3812" y="10409"/>
                  </a:cubicBezTo>
                  <a:cubicBezTo>
                    <a:pt x="3858" y="10523"/>
                    <a:pt x="3903" y="10660"/>
                    <a:pt x="3949" y="10774"/>
                  </a:cubicBezTo>
                  <a:cubicBezTo>
                    <a:pt x="4040" y="10979"/>
                    <a:pt x="4131" y="11208"/>
                    <a:pt x="4223" y="11413"/>
                  </a:cubicBezTo>
                  <a:cubicBezTo>
                    <a:pt x="4246" y="11504"/>
                    <a:pt x="4291" y="11573"/>
                    <a:pt x="4337" y="11664"/>
                  </a:cubicBezTo>
                  <a:cubicBezTo>
                    <a:pt x="4360" y="11733"/>
                    <a:pt x="4405" y="11824"/>
                    <a:pt x="4428" y="11892"/>
                  </a:cubicBezTo>
                  <a:cubicBezTo>
                    <a:pt x="4497" y="12052"/>
                    <a:pt x="4565" y="12212"/>
                    <a:pt x="4634" y="12395"/>
                  </a:cubicBezTo>
                  <a:cubicBezTo>
                    <a:pt x="4725" y="12577"/>
                    <a:pt x="4793" y="12760"/>
                    <a:pt x="4885" y="12942"/>
                  </a:cubicBezTo>
                  <a:cubicBezTo>
                    <a:pt x="4953" y="13079"/>
                    <a:pt x="4999" y="13193"/>
                    <a:pt x="5067" y="13330"/>
                  </a:cubicBezTo>
                  <a:cubicBezTo>
                    <a:pt x="5113" y="13422"/>
                    <a:pt x="5159" y="13536"/>
                    <a:pt x="5204" y="13627"/>
                  </a:cubicBezTo>
                  <a:lnTo>
                    <a:pt x="5273" y="13787"/>
                  </a:lnTo>
                  <a:cubicBezTo>
                    <a:pt x="5318" y="13901"/>
                    <a:pt x="5387" y="14015"/>
                    <a:pt x="5432" y="14106"/>
                  </a:cubicBezTo>
                  <a:lnTo>
                    <a:pt x="5501" y="14243"/>
                  </a:lnTo>
                  <a:cubicBezTo>
                    <a:pt x="5569" y="14403"/>
                    <a:pt x="5638" y="14563"/>
                    <a:pt x="5706" y="14723"/>
                  </a:cubicBezTo>
                  <a:cubicBezTo>
                    <a:pt x="5752" y="14837"/>
                    <a:pt x="5798" y="14951"/>
                    <a:pt x="5843" y="15065"/>
                  </a:cubicBezTo>
                  <a:lnTo>
                    <a:pt x="5912" y="15225"/>
                  </a:lnTo>
                  <a:lnTo>
                    <a:pt x="5957" y="15339"/>
                  </a:lnTo>
                  <a:cubicBezTo>
                    <a:pt x="6049" y="15567"/>
                    <a:pt x="6140" y="15796"/>
                    <a:pt x="6231" y="16001"/>
                  </a:cubicBezTo>
                  <a:cubicBezTo>
                    <a:pt x="6277" y="16069"/>
                    <a:pt x="6300" y="16115"/>
                    <a:pt x="6323" y="16161"/>
                  </a:cubicBezTo>
                  <a:lnTo>
                    <a:pt x="6323" y="16184"/>
                  </a:lnTo>
                  <a:cubicBezTo>
                    <a:pt x="6346" y="16252"/>
                    <a:pt x="6368" y="16321"/>
                    <a:pt x="6391" y="16366"/>
                  </a:cubicBezTo>
                  <a:cubicBezTo>
                    <a:pt x="6437" y="16412"/>
                    <a:pt x="6482" y="16457"/>
                    <a:pt x="6551" y="16480"/>
                  </a:cubicBezTo>
                  <a:lnTo>
                    <a:pt x="6597" y="16480"/>
                  </a:lnTo>
                  <a:cubicBezTo>
                    <a:pt x="6642" y="16480"/>
                    <a:pt x="6688" y="16457"/>
                    <a:pt x="6711" y="16457"/>
                  </a:cubicBezTo>
                  <a:cubicBezTo>
                    <a:pt x="6756" y="16435"/>
                    <a:pt x="6802" y="16412"/>
                    <a:pt x="6848" y="16389"/>
                  </a:cubicBezTo>
                  <a:cubicBezTo>
                    <a:pt x="6870" y="16389"/>
                    <a:pt x="6893" y="16366"/>
                    <a:pt x="6916" y="16366"/>
                  </a:cubicBezTo>
                  <a:cubicBezTo>
                    <a:pt x="6985" y="16321"/>
                    <a:pt x="7053" y="16298"/>
                    <a:pt x="7144" y="16275"/>
                  </a:cubicBezTo>
                  <a:cubicBezTo>
                    <a:pt x="7236" y="16252"/>
                    <a:pt x="7327" y="16229"/>
                    <a:pt x="7418" y="16184"/>
                  </a:cubicBezTo>
                  <a:lnTo>
                    <a:pt x="7487" y="16138"/>
                  </a:lnTo>
                  <a:cubicBezTo>
                    <a:pt x="7532" y="16115"/>
                    <a:pt x="7578" y="16092"/>
                    <a:pt x="7624" y="16092"/>
                  </a:cubicBezTo>
                  <a:cubicBezTo>
                    <a:pt x="7692" y="16047"/>
                    <a:pt x="7761" y="16024"/>
                    <a:pt x="7829" y="16001"/>
                  </a:cubicBezTo>
                  <a:cubicBezTo>
                    <a:pt x="7898" y="15978"/>
                    <a:pt x="7966" y="15955"/>
                    <a:pt x="8012" y="15910"/>
                  </a:cubicBezTo>
                  <a:cubicBezTo>
                    <a:pt x="8057" y="15910"/>
                    <a:pt x="8103" y="15887"/>
                    <a:pt x="8149" y="15864"/>
                  </a:cubicBezTo>
                  <a:cubicBezTo>
                    <a:pt x="8194" y="15864"/>
                    <a:pt x="8217" y="15841"/>
                    <a:pt x="8263" y="15818"/>
                  </a:cubicBezTo>
                  <a:cubicBezTo>
                    <a:pt x="8331" y="15796"/>
                    <a:pt x="8400" y="15750"/>
                    <a:pt x="8468" y="15727"/>
                  </a:cubicBezTo>
                  <a:lnTo>
                    <a:pt x="8491" y="15704"/>
                  </a:lnTo>
                  <a:cubicBezTo>
                    <a:pt x="8537" y="15681"/>
                    <a:pt x="8560" y="15659"/>
                    <a:pt x="8605" y="15659"/>
                  </a:cubicBezTo>
                  <a:lnTo>
                    <a:pt x="8719" y="15590"/>
                  </a:lnTo>
                  <a:cubicBezTo>
                    <a:pt x="8742" y="15590"/>
                    <a:pt x="8765" y="15567"/>
                    <a:pt x="8788" y="15544"/>
                  </a:cubicBezTo>
                  <a:lnTo>
                    <a:pt x="8833" y="15522"/>
                  </a:lnTo>
                  <a:cubicBezTo>
                    <a:pt x="8879" y="15499"/>
                    <a:pt x="8925" y="15476"/>
                    <a:pt x="8970" y="15453"/>
                  </a:cubicBezTo>
                  <a:cubicBezTo>
                    <a:pt x="8993" y="15430"/>
                    <a:pt x="9039" y="15408"/>
                    <a:pt x="9085" y="15385"/>
                  </a:cubicBezTo>
                  <a:cubicBezTo>
                    <a:pt x="9130" y="15362"/>
                    <a:pt x="9153" y="15339"/>
                    <a:pt x="9199" y="15316"/>
                  </a:cubicBezTo>
                  <a:cubicBezTo>
                    <a:pt x="9221" y="15293"/>
                    <a:pt x="9244" y="15271"/>
                    <a:pt x="9267" y="15248"/>
                  </a:cubicBezTo>
                  <a:cubicBezTo>
                    <a:pt x="9336" y="15225"/>
                    <a:pt x="9381" y="15202"/>
                    <a:pt x="9427" y="15179"/>
                  </a:cubicBezTo>
                  <a:cubicBezTo>
                    <a:pt x="9450" y="15179"/>
                    <a:pt x="9473" y="15179"/>
                    <a:pt x="9495" y="15156"/>
                  </a:cubicBezTo>
                  <a:cubicBezTo>
                    <a:pt x="9564" y="15134"/>
                    <a:pt x="9587" y="15111"/>
                    <a:pt x="9632" y="15065"/>
                  </a:cubicBezTo>
                  <a:cubicBezTo>
                    <a:pt x="9678" y="15020"/>
                    <a:pt x="9678" y="14928"/>
                    <a:pt x="9632" y="14860"/>
                  </a:cubicBezTo>
                  <a:cubicBezTo>
                    <a:pt x="9655" y="14837"/>
                    <a:pt x="9655" y="14814"/>
                    <a:pt x="9655" y="14791"/>
                  </a:cubicBezTo>
                  <a:cubicBezTo>
                    <a:pt x="9655" y="14746"/>
                    <a:pt x="9632" y="14677"/>
                    <a:pt x="9587" y="14631"/>
                  </a:cubicBezTo>
                  <a:lnTo>
                    <a:pt x="9587" y="14609"/>
                  </a:lnTo>
                  <a:cubicBezTo>
                    <a:pt x="9564" y="14563"/>
                    <a:pt x="9541" y="14517"/>
                    <a:pt x="9518" y="14472"/>
                  </a:cubicBezTo>
                  <a:lnTo>
                    <a:pt x="9427" y="14266"/>
                  </a:lnTo>
                  <a:lnTo>
                    <a:pt x="9336" y="14038"/>
                  </a:lnTo>
                  <a:cubicBezTo>
                    <a:pt x="9313" y="13970"/>
                    <a:pt x="9267" y="13901"/>
                    <a:pt x="9244" y="13810"/>
                  </a:cubicBezTo>
                  <a:cubicBezTo>
                    <a:pt x="9221" y="13718"/>
                    <a:pt x="9176" y="13650"/>
                    <a:pt x="9130" y="13559"/>
                  </a:cubicBezTo>
                  <a:cubicBezTo>
                    <a:pt x="9107" y="13467"/>
                    <a:pt x="9085" y="13399"/>
                    <a:pt x="9039" y="13330"/>
                  </a:cubicBezTo>
                  <a:cubicBezTo>
                    <a:pt x="9016" y="13239"/>
                    <a:pt x="8970" y="13148"/>
                    <a:pt x="8925" y="13057"/>
                  </a:cubicBezTo>
                  <a:cubicBezTo>
                    <a:pt x="8879" y="12920"/>
                    <a:pt x="8811" y="12783"/>
                    <a:pt x="8742" y="12646"/>
                  </a:cubicBezTo>
                  <a:cubicBezTo>
                    <a:pt x="8697" y="12554"/>
                    <a:pt x="8674" y="12463"/>
                    <a:pt x="8628" y="12372"/>
                  </a:cubicBezTo>
                  <a:cubicBezTo>
                    <a:pt x="8605" y="12303"/>
                    <a:pt x="8582" y="12235"/>
                    <a:pt x="8537" y="12144"/>
                  </a:cubicBezTo>
                  <a:cubicBezTo>
                    <a:pt x="8514" y="12075"/>
                    <a:pt x="8468" y="12007"/>
                    <a:pt x="8445" y="11938"/>
                  </a:cubicBezTo>
                  <a:cubicBezTo>
                    <a:pt x="8400" y="11824"/>
                    <a:pt x="8377" y="11733"/>
                    <a:pt x="8331" y="11641"/>
                  </a:cubicBezTo>
                  <a:cubicBezTo>
                    <a:pt x="8263" y="11504"/>
                    <a:pt x="8194" y="11345"/>
                    <a:pt x="8126" y="11185"/>
                  </a:cubicBezTo>
                  <a:cubicBezTo>
                    <a:pt x="8080" y="11094"/>
                    <a:pt x="8057" y="11025"/>
                    <a:pt x="8012" y="10934"/>
                  </a:cubicBezTo>
                  <a:cubicBezTo>
                    <a:pt x="7989" y="10842"/>
                    <a:pt x="7966" y="10751"/>
                    <a:pt x="7920" y="10683"/>
                  </a:cubicBezTo>
                  <a:lnTo>
                    <a:pt x="7920" y="10637"/>
                  </a:lnTo>
                  <a:cubicBezTo>
                    <a:pt x="7852" y="10500"/>
                    <a:pt x="7783" y="10340"/>
                    <a:pt x="7715" y="10203"/>
                  </a:cubicBezTo>
                  <a:cubicBezTo>
                    <a:pt x="7692" y="10158"/>
                    <a:pt x="7692" y="10112"/>
                    <a:pt x="7669" y="10066"/>
                  </a:cubicBezTo>
                  <a:lnTo>
                    <a:pt x="7624" y="9975"/>
                  </a:lnTo>
                  <a:cubicBezTo>
                    <a:pt x="7601" y="9929"/>
                    <a:pt x="7578" y="9861"/>
                    <a:pt x="7555" y="9815"/>
                  </a:cubicBezTo>
                  <a:lnTo>
                    <a:pt x="7510" y="9724"/>
                  </a:lnTo>
                  <a:cubicBezTo>
                    <a:pt x="7441" y="9610"/>
                    <a:pt x="7395" y="9473"/>
                    <a:pt x="7350" y="9359"/>
                  </a:cubicBezTo>
                  <a:lnTo>
                    <a:pt x="7304" y="9245"/>
                  </a:lnTo>
                  <a:lnTo>
                    <a:pt x="7259" y="9153"/>
                  </a:lnTo>
                  <a:cubicBezTo>
                    <a:pt x="7259" y="9108"/>
                    <a:pt x="7236" y="9062"/>
                    <a:pt x="7213" y="9016"/>
                  </a:cubicBezTo>
                  <a:lnTo>
                    <a:pt x="7190" y="8948"/>
                  </a:lnTo>
                  <a:cubicBezTo>
                    <a:pt x="7167" y="8880"/>
                    <a:pt x="7144" y="8834"/>
                    <a:pt x="7122" y="8788"/>
                  </a:cubicBezTo>
                  <a:cubicBezTo>
                    <a:pt x="7076" y="8674"/>
                    <a:pt x="7030" y="8537"/>
                    <a:pt x="6985" y="8423"/>
                  </a:cubicBezTo>
                  <a:lnTo>
                    <a:pt x="6916" y="8309"/>
                  </a:lnTo>
                  <a:cubicBezTo>
                    <a:pt x="6893" y="8218"/>
                    <a:pt x="6870" y="8149"/>
                    <a:pt x="6825" y="8081"/>
                  </a:cubicBezTo>
                  <a:cubicBezTo>
                    <a:pt x="6802" y="7989"/>
                    <a:pt x="6756" y="7921"/>
                    <a:pt x="6711" y="7830"/>
                  </a:cubicBezTo>
                  <a:cubicBezTo>
                    <a:pt x="6665" y="7693"/>
                    <a:pt x="6597" y="7578"/>
                    <a:pt x="6551" y="7442"/>
                  </a:cubicBezTo>
                  <a:lnTo>
                    <a:pt x="6528" y="7373"/>
                  </a:lnTo>
                  <a:cubicBezTo>
                    <a:pt x="6437" y="7190"/>
                    <a:pt x="6368" y="7008"/>
                    <a:pt x="6277" y="6848"/>
                  </a:cubicBezTo>
                  <a:cubicBezTo>
                    <a:pt x="6209" y="6688"/>
                    <a:pt x="6140" y="6551"/>
                    <a:pt x="6072" y="6414"/>
                  </a:cubicBezTo>
                  <a:cubicBezTo>
                    <a:pt x="6026" y="6277"/>
                    <a:pt x="5957" y="6163"/>
                    <a:pt x="5889" y="6026"/>
                  </a:cubicBezTo>
                  <a:lnTo>
                    <a:pt x="5843" y="5935"/>
                  </a:lnTo>
                  <a:lnTo>
                    <a:pt x="5821" y="5867"/>
                  </a:lnTo>
                  <a:lnTo>
                    <a:pt x="5775" y="5821"/>
                  </a:lnTo>
                  <a:cubicBezTo>
                    <a:pt x="5752" y="5752"/>
                    <a:pt x="5729" y="5661"/>
                    <a:pt x="5684" y="5593"/>
                  </a:cubicBezTo>
                  <a:cubicBezTo>
                    <a:pt x="5615" y="5433"/>
                    <a:pt x="5547" y="5273"/>
                    <a:pt x="5478" y="5113"/>
                  </a:cubicBezTo>
                  <a:lnTo>
                    <a:pt x="5455" y="5045"/>
                  </a:lnTo>
                  <a:cubicBezTo>
                    <a:pt x="5387" y="4908"/>
                    <a:pt x="5341" y="4771"/>
                    <a:pt x="5273" y="4657"/>
                  </a:cubicBezTo>
                  <a:cubicBezTo>
                    <a:pt x="5250" y="4588"/>
                    <a:pt x="5227" y="4520"/>
                    <a:pt x="5204" y="4474"/>
                  </a:cubicBezTo>
                  <a:cubicBezTo>
                    <a:pt x="5136" y="4314"/>
                    <a:pt x="5067" y="4155"/>
                    <a:pt x="4999" y="3995"/>
                  </a:cubicBezTo>
                  <a:lnTo>
                    <a:pt x="4999" y="3949"/>
                  </a:lnTo>
                  <a:cubicBezTo>
                    <a:pt x="4953" y="3881"/>
                    <a:pt x="4930" y="3812"/>
                    <a:pt x="4908" y="3721"/>
                  </a:cubicBezTo>
                  <a:cubicBezTo>
                    <a:pt x="4862" y="3630"/>
                    <a:pt x="4839" y="3561"/>
                    <a:pt x="4793" y="3470"/>
                  </a:cubicBezTo>
                  <a:cubicBezTo>
                    <a:pt x="4748" y="3356"/>
                    <a:pt x="4702" y="3242"/>
                    <a:pt x="4656" y="3128"/>
                  </a:cubicBezTo>
                  <a:cubicBezTo>
                    <a:pt x="4611" y="3013"/>
                    <a:pt x="4565" y="2876"/>
                    <a:pt x="4497" y="2762"/>
                  </a:cubicBezTo>
                  <a:cubicBezTo>
                    <a:pt x="4474" y="2694"/>
                    <a:pt x="4428" y="2625"/>
                    <a:pt x="4405" y="2557"/>
                  </a:cubicBezTo>
                  <a:lnTo>
                    <a:pt x="4314" y="2420"/>
                  </a:lnTo>
                  <a:cubicBezTo>
                    <a:pt x="4291" y="2374"/>
                    <a:pt x="4291" y="2329"/>
                    <a:pt x="4268" y="2306"/>
                  </a:cubicBezTo>
                  <a:lnTo>
                    <a:pt x="4246" y="2237"/>
                  </a:lnTo>
                  <a:cubicBezTo>
                    <a:pt x="4223" y="2192"/>
                    <a:pt x="4223" y="2169"/>
                    <a:pt x="4200" y="2123"/>
                  </a:cubicBezTo>
                  <a:cubicBezTo>
                    <a:pt x="4177" y="2078"/>
                    <a:pt x="4154" y="2055"/>
                    <a:pt x="4131" y="2009"/>
                  </a:cubicBezTo>
                  <a:cubicBezTo>
                    <a:pt x="4131" y="2009"/>
                    <a:pt x="4109" y="1986"/>
                    <a:pt x="4109" y="1986"/>
                  </a:cubicBezTo>
                  <a:cubicBezTo>
                    <a:pt x="4086" y="1941"/>
                    <a:pt x="4086" y="1918"/>
                    <a:pt x="4063" y="1895"/>
                  </a:cubicBezTo>
                  <a:cubicBezTo>
                    <a:pt x="4040" y="1849"/>
                    <a:pt x="4040" y="1804"/>
                    <a:pt x="4017" y="1758"/>
                  </a:cubicBezTo>
                  <a:cubicBezTo>
                    <a:pt x="3994" y="1712"/>
                    <a:pt x="3972" y="1690"/>
                    <a:pt x="3972" y="1644"/>
                  </a:cubicBezTo>
                  <a:lnTo>
                    <a:pt x="3926" y="1575"/>
                  </a:lnTo>
                  <a:cubicBezTo>
                    <a:pt x="3880" y="1416"/>
                    <a:pt x="3812" y="1279"/>
                    <a:pt x="3766" y="1142"/>
                  </a:cubicBezTo>
                  <a:cubicBezTo>
                    <a:pt x="3721" y="1050"/>
                    <a:pt x="3675" y="959"/>
                    <a:pt x="3652" y="891"/>
                  </a:cubicBezTo>
                  <a:cubicBezTo>
                    <a:pt x="3606" y="799"/>
                    <a:pt x="3584" y="731"/>
                    <a:pt x="3538" y="662"/>
                  </a:cubicBezTo>
                  <a:lnTo>
                    <a:pt x="3447" y="457"/>
                  </a:lnTo>
                  <a:lnTo>
                    <a:pt x="3424" y="389"/>
                  </a:lnTo>
                  <a:lnTo>
                    <a:pt x="3401" y="343"/>
                  </a:lnTo>
                  <a:cubicBezTo>
                    <a:pt x="3401" y="320"/>
                    <a:pt x="3378" y="297"/>
                    <a:pt x="3378" y="274"/>
                  </a:cubicBezTo>
                  <a:cubicBezTo>
                    <a:pt x="3378" y="274"/>
                    <a:pt x="3378" y="252"/>
                    <a:pt x="3378" y="252"/>
                  </a:cubicBezTo>
                  <a:cubicBezTo>
                    <a:pt x="3401" y="206"/>
                    <a:pt x="3401" y="160"/>
                    <a:pt x="3378" y="115"/>
                  </a:cubicBezTo>
                  <a:cubicBezTo>
                    <a:pt x="3355" y="69"/>
                    <a:pt x="3333" y="23"/>
                    <a:pt x="3287" y="0"/>
                  </a:cubicBezTo>
                  <a:close/>
                </a:path>
              </a:pathLst>
            </a:custGeom>
            <a:solidFill>
              <a:srgbClr val="47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17"/>
            <p:cNvSpPr/>
            <p:nvPr/>
          </p:nvSpPr>
          <p:spPr>
            <a:xfrm>
              <a:off x="620593" y="1117892"/>
              <a:ext cx="17693" cy="50203"/>
            </a:xfrm>
            <a:custGeom>
              <a:avLst/>
              <a:gdLst/>
              <a:ahLst/>
              <a:cxnLst/>
              <a:rect l="l" t="t" r="r" b="b"/>
              <a:pathLst>
                <a:path w="320" h="908" extrusionOk="0">
                  <a:moveTo>
                    <a:pt x="160" y="0"/>
                  </a:moveTo>
                  <a:cubicBezTo>
                    <a:pt x="137" y="0"/>
                    <a:pt x="92" y="23"/>
                    <a:pt x="69" y="46"/>
                  </a:cubicBezTo>
                  <a:cubicBezTo>
                    <a:pt x="46" y="69"/>
                    <a:pt x="46" y="92"/>
                    <a:pt x="46" y="137"/>
                  </a:cubicBezTo>
                  <a:cubicBezTo>
                    <a:pt x="46" y="183"/>
                    <a:pt x="46" y="206"/>
                    <a:pt x="69" y="251"/>
                  </a:cubicBezTo>
                  <a:cubicBezTo>
                    <a:pt x="69" y="297"/>
                    <a:pt x="69" y="343"/>
                    <a:pt x="69" y="388"/>
                  </a:cubicBezTo>
                  <a:cubicBezTo>
                    <a:pt x="69" y="457"/>
                    <a:pt x="46" y="525"/>
                    <a:pt x="46" y="617"/>
                  </a:cubicBezTo>
                  <a:cubicBezTo>
                    <a:pt x="46" y="662"/>
                    <a:pt x="23" y="753"/>
                    <a:pt x="0" y="799"/>
                  </a:cubicBezTo>
                  <a:lnTo>
                    <a:pt x="0" y="822"/>
                  </a:lnTo>
                  <a:cubicBezTo>
                    <a:pt x="0" y="845"/>
                    <a:pt x="0" y="890"/>
                    <a:pt x="46" y="890"/>
                  </a:cubicBezTo>
                  <a:cubicBezTo>
                    <a:pt x="57" y="902"/>
                    <a:pt x="69" y="908"/>
                    <a:pt x="80" y="908"/>
                  </a:cubicBezTo>
                  <a:cubicBezTo>
                    <a:pt x="92" y="908"/>
                    <a:pt x="103" y="902"/>
                    <a:pt x="115" y="890"/>
                  </a:cubicBezTo>
                  <a:cubicBezTo>
                    <a:pt x="160" y="822"/>
                    <a:pt x="183" y="753"/>
                    <a:pt x="206" y="685"/>
                  </a:cubicBezTo>
                  <a:cubicBezTo>
                    <a:pt x="229" y="639"/>
                    <a:pt x="229" y="571"/>
                    <a:pt x="251" y="502"/>
                  </a:cubicBezTo>
                  <a:cubicBezTo>
                    <a:pt x="274" y="434"/>
                    <a:pt x="274" y="365"/>
                    <a:pt x="297" y="297"/>
                  </a:cubicBezTo>
                  <a:cubicBezTo>
                    <a:pt x="297" y="274"/>
                    <a:pt x="297" y="228"/>
                    <a:pt x="297" y="206"/>
                  </a:cubicBezTo>
                  <a:cubicBezTo>
                    <a:pt x="297" y="160"/>
                    <a:pt x="320" y="137"/>
                    <a:pt x="297" y="114"/>
                  </a:cubicBezTo>
                  <a:cubicBezTo>
                    <a:pt x="297" y="46"/>
                    <a:pt x="229" y="0"/>
                    <a:pt x="183"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17"/>
            <p:cNvSpPr/>
            <p:nvPr/>
          </p:nvSpPr>
          <p:spPr>
            <a:xfrm>
              <a:off x="346739" y="1000510"/>
              <a:ext cx="71988" cy="281481"/>
            </a:xfrm>
            <a:custGeom>
              <a:avLst/>
              <a:gdLst/>
              <a:ahLst/>
              <a:cxnLst/>
              <a:rect l="l" t="t" r="r" b="b"/>
              <a:pathLst>
                <a:path w="1302" h="5091" extrusionOk="0">
                  <a:moveTo>
                    <a:pt x="571" y="0"/>
                  </a:moveTo>
                  <a:cubicBezTo>
                    <a:pt x="480" y="0"/>
                    <a:pt x="388" y="69"/>
                    <a:pt x="366" y="160"/>
                  </a:cubicBezTo>
                  <a:cubicBezTo>
                    <a:pt x="343" y="183"/>
                    <a:pt x="343" y="229"/>
                    <a:pt x="320" y="274"/>
                  </a:cubicBezTo>
                  <a:cubicBezTo>
                    <a:pt x="320" y="297"/>
                    <a:pt x="320" y="343"/>
                    <a:pt x="320" y="366"/>
                  </a:cubicBezTo>
                  <a:cubicBezTo>
                    <a:pt x="320" y="411"/>
                    <a:pt x="320" y="480"/>
                    <a:pt x="297" y="525"/>
                  </a:cubicBezTo>
                  <a:cubicBezTo>
                    <a:pt x="297" y="525"/>
                    <a:pt x="297" y="548"/>
                    <a:pt x="297" y="548"/>
                  </a:cubicBezTo>
                  <a:cubicBezTo>
                    <a:pt x="297" y="662"/>
                    <a:pt x="297" y="777"/>
                    <a:pt x="274" y="891"/>
                  </a:cubicBezTo>
                  <a:cubicBezTo>
                    <a:pt x="274" y="982"/>
                    <a:pt x="274" y="1096"/>
                    <a:pt x="274" y="1210"/>
                  </a:cubicBezTo>
                  <a:cubicBezTo>
                    <a:pt x="251" y="1393"/>
                    <a:pt x="251" y="1598"/>
                    <a:pt x="251" y="1781"/>
                  </a:cubicBezTo>
                  <a:cubicBezTo>
                    <a:pt x="229" y="1827"/>
                    <a:pt x="229" y="1872"/>
                    <a:pt x="206" y="1895"/>
                  </a:cubicBezTo>
                  <a:cubicBezTo>
                    <a:pt x="206" y="1941"/>
                    <a:pt x="206" y="1963"/>
                    <a:pt x="206" y="2009"/>
                  </a:cubicBezTo>
                  <a:cubicBezTo>
                    <a:pt x="183" y="2078"/>
                    <a:pt x="183" y="2123"/>
                    <a:pt x="183" y="2192"/>
                  </a:cubicBezTo>
                  <a:cubicBezTo>
                    <a:pt x="160" y="2329"/>
                    <a:pt x="137" y="2466"/>
                    <a:pt x="137" y="2625"/>
                  </a:cubicBezTo>
                  <a:cubicBezTo>
                    <a:pt x="137" y="2762"/>
                    <a:pt x="114" y="2922"/>
                    <a:pt x="114" y="3082"/>
                  </a:cubicBezTo>
                  <a:cubicBezTo>
                    <a:pt x="114" y="3150"/>
                    <a:pt x="114" y="3219"/>
                    <a:pt x="92" y="3264"/>
                  </a:cubicBezTo>
                  <a:cubicBezTo>
                    <a:pt x="92" y="3310"/>
                    <a:pt x="92" y="3333"/>
                    <a:pt x="92" y="3379"/>
                  </a:cubicBezTo>
                  <a:cubicBezTo>
                    <a:pt x="92" y="3379"/>
                    <a:pt x="92" y="3401"/>
                    <a:pt x="92" y="3424"/>
                  </a:cubicBezTo>
                  <a:cubicBezTo>
                    <a:pt x="92" y="3470"/>
                    <a:pt x="92" y="3516"/>
                    <a:pt x="69" y="3561"/>
                  </a:cubicBezTo>
                  <a:cubicBezTo>
                    <a:pt x="69" y="3653"/>
                    <a:pt x="46" y="3744"/>
                    <a:pt x="46" y="3835"/>
                  </a:cubicBezTo>
                  <a:cubicBezTo>
                    <a:pt x="23" y="3926"/>
                    <a:pt x="23" y="4041"/>
                    <a:pt x="23" y="4132"/>
                  </a:cubicBezTo>
                  <a:cubicBezTo>
                    <a:pt x="0" y="4292"/>
                    <a:pt x="23" y="4451"/>
                    <a:pt x="92" y="4588"/>
                  </a:cubicBezTo>
                  <a:cubicBezTo>
                    <a:pt x="114" y="4634"/>
                    <a:pt x="137" y="4657"/>
                    <a:pt x="183" y="4702"/>
                  </a:cubicBezTo>
                  <a:cubicBezTo>
                    <a:pt x="206" y="4725"/>
                    <a:pt x="229" y="4748"/>
                    <a:pt x="251" y="4771"/>
                  </a:cubicBezTo>
                  <a:cubicBezTo>
                    <a:pt x="297" y="4817"/>
                    <a:pt x="366" y="4839"/>
                    <a:pt x="434" y="4885"/>
                  </a:cubicBezTo>
                  <a:cubicBezTo>
                    <a:pt x="525" y="4908"/>
                    <a:pt x="617" y="4954"/>
                    <a:pt x="708" y="4976"/>
                  </a:cubicBezTo>
                  <a:cubicBezTo>
                    <a:pt x="754" y="4999"/>
                    <a:pt x="799" y="4999"/>
                    <a:pt x="822" y="5022"/>
                  </a:cubicBezTo>
                  <a:cubicBezTo>
                    <a:pt x="868" y="5045"/>
                    <a:pt x="891" y="5045"/>
                    <a:pt x="913" y="5068"/>
                  </a:cubicBezTo>
                  <a:lnTo>
                    <a:pt x="959" y="5068"/>
                  </a:lnTo>
                  <a:cubicBezTo>
                    <a:pt x="1027" y="5068"/>
                    <a:pt x="1073" y="5091"/>
                    <a:pt x="1142" y="5091"/>
                  </a:cubicBezTo>
                  <a:cubicBezTo>
                    <a:pt x="1142" y="5091"/>
                    <a:pt x="1164" y="5091"/>
                    <a:pt x="1164" y="5068"/>
                  </a:cubicBezTo>
                  <a:cubicBezTo>
                    <a:pt x="1187" y="5068"/>
                    <a:pt x="1210" y="5068"/>
                    <a:pt x="1210" y="5045"/>
                  </a:cubicBezTo>
                  <a:cubicBezTo>
                    <a:pt x="1233" y="4999"/>
                    <a:pt x="1256" y="4976"/>
                    <a:pt x="1279" y="4954"/>
                  </a:cubicBezTo>
                  <a:cubicBezTo>
                    <a:pt x="1301" y="4954"/>
                    <a:pt x="1301" y="4931"/>
                    <a:pt x="1301" y="4931"/>
                  </a:cubicBezTo>
                  <a:cubicBezTo>
                    <a:pt x="1301" y="4908"/>
                    <a:pt x="1301" y="4885"/>
                    <a:pt x="1301" y="4862"/>
                  </a:cubicBezTo>
                  <a:cubicBezTo>
                    <a:pt x="1301" y="4862"/>
                    <a:pt x="1301" y="4862"/>
                    <a:pt x="1301" y="4839"/>
                  </a:cubicBezTo>
                  <a:cubicBezTo>
                    <a:pt x="1301" y="4794"/>
                    <a:pt x="1279" y="4748"/>
                    <a:pt x="1279" y="4702"/>
                  </a:cubicBezTo>
                  <a:cubicBezTo>
                    <a:pt x="1279" y="4588"/>
                    <a:pt x="1256" y="4497"/>
                    <a:pt x="1256" y="4383"/>
                  </a:cubicBezTo>
                  <a:cubicBezTo>
                    <a:pt x="1256" y="4200"/>
                    <a:pt x="1256" y="4041"/>
                    <a:pt x="1256" y="3881"/>
                  </a:cubicBezTo>
                  <a:cubicBezTo>
                    <a:pt x="1233" y="3789"/>
                    <a:pt x="1233" y="3698"/>
                    <a:pt x="1233" y="3607"/>
                  </a:cubicBezTo>
                  <a:cubicBezTo>
                    <a:pt x="1233" y="3516"/>
                    <a:pt x="1233" y="3424"/>
                    <a:pt x="1210" y="3333"/>
                  </a:cubicBezTo>
                  <a:cubicBezTo>
                    <a:pt x="1210" y="3219"/>
                    <a:pt x="1210" y="3128"/>
                    <a:pt x="1210" y="3013"/>
                  </a:cubicBezTo>
                  <a:cubicBezTo>
                    <a:pt x="1187" y="2922"/>
                    <a:pt x="1187" y="2831"/>
                    <a:pt x="1187" y="2740"/>
                  </a:cubicBezTo>
                  <a:cubicBezTo>
                    <a:pt x="1164" y="2625"/>
                    <a:pt x="1164" y="2534"/>
                    <a:pt x="1164" y="2443"/>
                  </a:cubicBezTo>
                  <a:cubicBezTo>
                    <a:pt x="1164" y="2351"/>
                    <a:pt x="1142" y="2260"/>
                    <a:pt x="1142" y="2192"/>
                  </a:cubicBezTo>
                  <a:cubicBezTo>
                    <a:pt x="1142" y="2100"/>
                    <a:pt x="1142" y="2009"/>
                    <a:pt x="1119" y="1918"/>
                  </a:cubicBezTo>
                  <a:cubicBezTo>
                    <a:pt x="1119" y="1827"/>
                    <a:pt x="1096" y="1735"/>
                    <a:pt x="1096" y="1644"/>
                  </a:cubicBezTo>
                  <a:cubicBezTo>
                    <a:pt x="1073" y="1530"/>
                    <a:pt x="1073" y="1416"/>
                    <a:pt x="1050" y="1302"/>
                  </a:cubicBezTo>
                  <a:cubicBezTo>
                    <a:pt x="1050" y="1233"/>
                    <a:pt x="1050" y="1187"/>
                    <a:pt x="1050" y="1119"/>
                  </a:cubicBezTo>
                  <a:cubicBezTo>
                    <a:pt x="1050" y="1050"/>
                    <a:pt x="1027" y="982"/>
                    <a:pt x="1027" y="913"/>
                  </a:cubicBezTo>
                  <a:cubicBezTo>
                    <a:pt x="1027" y="845"/>
                    <a:pt x="1027" y="777"/>
                    <a:pt x="1005" y="708"/>
                  </a:cubicBezTo>
                  <a:cubicBezTo>
                    <a:pt x="1005" y="662"/>
                    <a:pt x="1005" y="594"/>
                    <a:pt x="982" y="525"/>
                  </a:cubicBezTo>
                  <a:cubicBezTo>
                    <a:pt x="982" y="480"/>
                    <a:pt x="982" y="411"/>
                    <a:pt x="982" y="366"/>
                  </a:cubicBezTo>
                  <a:cubicBezTo>
                    <a:pt x="982" y="297"/>
                    <a:pt x="959" y="229"/>
                    <a:pt x="959" y="183"/>
                  </a:cubicBezTo>
                  <a:cubicBezTo>
                    <a:pt x="959" y="137"/>
                    <a:pt x="913" y="92"/>
                    <a:pt x="868" y="92"/>
                  </a:cubicBezTo>
                  <a:cubicBezTo>
                    <a:pt x="845" y="115"/>
                    <a:pt x="799" y="137"/>
                    <a:pt x="799" y="183"/>
                  </a:cubicBezTo>
                  <a:cubicBezTo>
                    <a:pt x="799" y="206"/>
                    <a:pt x="799" y="206"/>
                    <a:pt x="799" y="229"/>
                  </a:cubicBezTo>
                  <a:cubicBezTo>
                    <a:pt x="776" y="115"/>
                    <a:pt x="708" y="23"/>
                    <a:pt x="594"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17"/>
            <p:cNvSpPr/>
            <p:nvPr/>
          </p:nvSpPr>
          <p:spPr>
            <a:xfrm>
              <a:off x="403522" y="1193585"/>
              <a:ext cx="60653" cy="80834"/>
            </a:xfrm>
            <a:custGeom>
              <a:avLst/>
              <a:gdLst/>
              <a:ahLst/>
              <a:cxnLst/>
              <a:rect l="l" t="t" r="r" b="b"/>
              <a:pathLst>
                <a:path w="1097" h="1462" extrusionOk="0">
                  <a:moveTo>
                    <a:pt x="959" y="1"/>
                  </a:moveTo>
                  <a:cubicBezTo>
                    <a:pt x="913" y="1"/>
                    <a:pt x="891" y="1"/>
                    <a:pt x="868" y="24"/>
                  </a:cubicBezTo>
                  <a:cubicBezTo>
                    <a:pt x="845" y="46"/>
                    <a:pt x="822" y="92"/>
                    <a:pt x="822" y="115"/>
                  </a:cubicBezTo>
                  <a:cubicBezTo>
                    <a:pt x="822" y="161"/>
                    <a:pt x="799" y="206"/>
                    <a:pt x="799" y="252"/>
                  </a:cubicBezTo>
                  <a:cubicBezTo>
                    <a:pt x="777" y="275"/>
                    <a:pt x="754" y="320"/>
                    <a:pt x="754" y="343"/>
                  </a:cubicBezTo>
                  <a:cubicBezTo>
                    <a:pt x="731" y="389"/>
                    <a:pt x="708" y="434"/>
                    <a:pt x="685" y="480"/>
                  </a:cubicBezTo>
                  <a:cubicBezTo>
                    <a:pt x="640" y="571"/>
                    <a:pt x="571" y="663"/>
                    <a:pt x="503" y="731"/>
                  </a:cubicBezTo>
                  <a:cubicBezTo>
                    <a:pt x="480" y="777"/>
                    <a:pt x="434" y="822"/>
                    <a:pt x="411" y="868"/>
                  </a:cubicBezTo>
                  <a:cubicBezTo>
                    <a:pt x="366" y="891"/>
                    <a:pt x="320" y="937"/>
                    <a:pt x="297" y="959"/>
                  </a:cubicBezTo>
                  <a:cubicBezTo>
                    <a:pt x="252" y="982"/>
                    <a:pt x="229" y="1005"/>
                    <a:pt x="183" y="1028"/>
                  </a:cubicBezTo>
                  <a:lnTo>
                    <a:pt x="160" y="1028"/>
                  </a:lnTo>
                  <a:cubicBezTo>
                    <a:pt x="137" y="1028"/>
                    <a:pt x="137" y="1051"/>
                    <a:pt x="115" y="1074"/>
                  </a:cubicBezTo>
                  <a:lnTo>
                    <a:pt x="69" y="1074"/>
                  </a:lnTo>
                  <a:cubicBezTo>
                    <a:pt x="23" y="1096"/>
                    <a:pt x="0" y="1119"/>
                    <a:pt x="23" y="1165"/>
                  </a:cubicBezTo>
                  <a:cubicBezTo>
                    <a:pt x="23" y="1188"/>
                    <a:pt x="46" y="1210"/>
                    <a:pt x="46" y="1210"/>
                  </a:cubicBezTo>
                  <a:cubicBezTo>
                    <a:pt x="46" y="1233"/>
                    <a:pt x="69" y="1233"/>
                    <a:pt x="69" y="1256"/>
                  </a:cubicBezTo>
                  <a:cubicBezTo>
                    <a:pt x="69" y="1279"/>
                    <a:pt x="46" y="1325"/>
                    <a:pt x="69" y="1347"/>
                  </a:cubicBezTo>
                  <a:cubicBezTo>
                    <a:pt x="69" y="1370"/>
                    <a:pt x="92" y="1393"/>
                    <a:pt x="92" y="1416"/>
                  </a:cubicBezTo>
                  <a:cubicBezTo>
                    <a:pt x="115" y="1439"/>
                    <a:pt x="137" y="1439"/>
                    <a:pt x="160" y="1462"/>
                  </a:cubicBezTo>
                  <a:lnTo>
                    <a:pt x="252" y="1462"/>
                  </a:lnTo>
                  <a:cubicBezTo>
                    <a:pt x="274" y="1439"/>
                    <a:pt x="297" y="1439"/>
                    <a:pt x="320" y="1439"/>
                  </a:cubicBezTo>
                  <a:cubicBezTo>
                    <a:pt x="343" y="1439"/>
                    <a:pt x="343" y="1439"/>
                    <a:pt x="366" y="1416"/>
                  </a:cubicBezTo>
                  <a:lnTo>
                    <a:pt x="388" y="1416"/>
                  </a:lnTo>
                  <a:cubicBezTo>
                    <a:pt x="434" y="1393"/>
                    <a:pt x="503" y="1370"/>
                    <a:pt x="571" y="1325"/>
                  </a:cubicBezTo>
                  <a:cubicBezTo>
                    <a:pt x="617" y="1302"/>
                    <a:pt x="662" y="1256"/>
                    <a:pt x="708" y="1210"/>
                  </a:cubicBezTo>
                  <a:cubicBezTo>
                    <a:pt x="731" y="1165"/>
                    <a:pt x="754" y="1142"/>
                    <a:pt x="777" y="1096"/>
                  </a:cubicBezTo>
                  <a:cubicBezTo>
                    <a:pt x="822" y="1028"/>
                    <a:pt x="868" y="982"/>
                    <a:pt x="891" y="914"/>
                  </a:cubicBezTo>
                  <a:cubicBezTo>
                    <a:pt x="959" y="777"/>
                    <a:pt x="1028" y="640"/>
                    <a:pt x="1050" y="503"/>
                  </a:cubicBezTo>
                  <a:cubicBezTo>
                    <a:pt x="1073" y="434"/>
                    <a:pt x="1073" y="366"/>
                    <a:pt x="1096" y="297"/>
                  </a:cubicBezTo>
                  <a:cubicBezTo>
                    <a:pt x="1096" y="206"/>
                    <a:pt x="1096" y="138"/>
                    <a:pt x="1073" y="69"/>
                  </a:cubicBezTo>
                  <a:cubicBezTo>
                    <a:pt x="1050" y="24"/>
                    <a:pt x="1005" y="1"/>
                    <a:pt x="959" y="1"/>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17"/>
            <p:cNvSpPr/>
            <p:nvPr/>
          </p:nvSpPr>
          <p:spPr>
            <a:xfrm>
              <a:off x="471696" y="1111589"/>
              <a:ext cx="170404" cy="111078"/>
            </a:xfrm>
            <a:custGeom>
              <a:avLst/>
              <a:gdLst/>
              <a:ahLst/>
              <a:cxnLst/>
              <a:rect l="l" t="t" r="r" b="b"/>
              <a:pathLst>
                <a:path w="3082" h="2009" extrusionOk="0">
                  <a:moveTo>
                    <a:pt x="2922" y="0"/>
                  </a:moveTo>
                  <a:cubicBezTo>
                    <a:pt x="2899" y="0"/>
                    <a:pt x="2853" y="23"/>
                    <a:pt x="2830" y="23"/>
                  </a:cubicBezTo>
                  <a:cubicBezTo>
                    <a:pt x="2762" y="69"/>
                    <a:pt x="2716" y="160"/>
                    <a:pt x="2693" y="228"/>
                  </a:cubicBezTo>
                  <a:cubicBezTo>
                    <a:pt x="2671" y="297"/>
                    <a:pt x="2648" y="342"/>
                    <a:pt x="2602" y="411"/>
                  </a:cubicBezTo>
                  <a:cubicBezTo>
                    <a:pt x="2579" y="457"/>
                    <a:pt x="2556" y="525"/>
                    <a:pt x="2534" y="571"/>
                  </a:cubicBezTo>
                  <a:cubicBezTo>
                    <a:pt x="2511" y="639"/>
                    <a:pt x="2465" y="685"/>
                    <a:pt x="2420" y="753"/>
                  </a:cubicBezTo>
                  <a:cubicBezTo>
                    <a:pt x="2374" y="799"/>
                    <a:pt x="2328" y="867"/>
                    <a:pt x="2283" y="936"/>
                  </a:cubicBezTo>
                  <a:cubicBezTo>
                    <a:pt x="2260" y="959"/>
                    <a:pt x="2260" y="1004"/>
                    <a:pt x="2237" y="1027"/>
                  </a:cubicBezTo>
                  <a:cubicBezTo>
                    <a:pt x="2237" y="1004"/>
                    <a:pt x="2237" y="1004"/>
                    <a:pt x="2237" y="1004"/>
                  </a:cubicBezTo>
                  <a:cubicBezTo>
                    <a:pt x="2191" y="1073"/>
                    <a:pt x="2123" y="1119"/>
                    <a:pt x="2054" y="1187"/>
                  </a:cubicBezTo>
                  <a:cubicBezTo>
                    <a:pt x="2009" y="1255"/>
                    <a:pt x="1940" y="1301"/>
                    <a:pt x="1872" y="1347"/>
                  </a:cubicBezTo>
                  <a:cubicBezTo>
                    <a:pt x="1758" y="1438"/>
                    <a:pt x="1621" y="1529"/>
                    <a:pt x="1484" y="1575"/>
                  </a:cubicBezTo>
                  <a:cubicBezTo>
                    <a:pt x="1347" y="1644"/>
                    <a:pt x="1210" y="1689"/>
                    <a:pt x="1073" y="1712"/>
                  </a:cubicBezTo>
                  <a:cubicBezTo>
                    <a:pt x="982" y="1712"/>
                    <a:pt x="890" y="1712"/>
                    <a:pt x="799" y="1735"/>
                  </a:cubicBezTo>
                  <a:lnTo>
                    <a:pt x="639" y="1735"/>
                  </a:lnTo>
                  <a:cubicBezTo>
                    <a:pt x="593" y="1735"/>
                    <a:pt x="548" y="1712"/>
                    <a:pt x="502" y="1712"/>
                  </a:cubicBezTo>
                  <a:cubicBezTo>
                    <a:pt x="434" y="1712"/>
                    <a:pt x="365" y="1689"/>
                    <a:pt x="297" y="1666"/>
                  </a:cubicBezTo>
                  <a:cubicBezTo>
                    <a:pt x="205" y="1666"/>
                    <a:pt x="137" y="1644"/>
                    <a:pt x="68" y="1644"/>
                  </a:cubicBezTo>
                  <a:cubicBezTo>
                    <a:pt x="23" y="1644"/>
                    <a:pt x="0" y="1689"/>
                    <a:pt x="0" y="1712"/>
                  </a:cubicBezTo>
                  <a:cubicBezTo>
                    <a:pt x="0" y="1758"/>
                    <a:pt x="23" y="1780"/>
                    <a:pt x="68" y="1780"/>
                  </a:cubicBezTo>
                  <a:cubicBezTo>
                    <a:pt x="91" y="1803"/>
                    <a:pt x="114" y="1803"/>
                    <a:pt x="137" y="1803"/>
                  </a:cubicBezTo>
                  <a:cubicBezTo>
                    <a:pt x="228" y="1803"/>
                    <a:pt x="297" y="1826"/>
                    <a:pt x="388" y="1849"/>
                  </a:cubicBezTo>
                  <a:cubicBezTo>
                    <a:pt x="457" y="1872"/>
                    <a:pt x="548" y="1895"/>
                    <a:pt x="639" y="1917"/>
                  </a:cubicBezTo>
                  <a:cubicBezTo>
                    <a:pt x="730" y="1917"/>
                    <a:pt x="822" y="1940"/>
                    <a:pt x="913" y="1940"/>
                  </a:cubicBezTo>
                  <a:lnTo>
                    <a:pt x="1096" y="1940"/>
                  </a:lnTo>
                  <a:cubicBezTo>
                    <a:pt x="1096" y="1963"/>
                    <a:pt x="1096" y="1963"/>
                    <a:pt x="1096" y="1963"/>
                  </a:cubicBezTo>
                  <a:cubicBezTo>
                    <a:pt x="1141" y="1986"/>
                    <a:pt x="1164" y="1986"/>
                    <a:pt x="1210" y="1986"/>
                  </a:cubicBezTo>
                  <a:cubicBezTo>
                    <a:pt x="1301" y="2009"/>
                    <a:pt x="1392" y="2009"/>
                    <a:pt x="1461" y="2009"/>
                  </a:cubicBezTo>
                  <a:cubicBezTo>
                    <a:pt x="1529" y="2009"/>
                    <a:pt x="1575" y="1986"/>
                    <a:pt x="1621" y="1986"/>
                  </a:cubicBezTo>
                  <a:cubicBezTo>
                    <a:pt x="1689" y="1986"/>
                    <a:pt x="1758" y="1963"/>
                    <a:pt x="1803" y="1963"/>
                  </a:cubicBezTo>
                  <a:cubicBezTo>
                    <a:pt x="1872" y="1940"/>
                    <a:pt x="1917" y="1917"/>
                    <a:pt x="1963" y="1895"/>
                  </a:cubicBezTo>
                  <a:cubicBezTo>
                    <a:pt x="2009" y="1872"/>
                    <a:pt x="2031" y="1849"/>
                    <a:pt x="2077" y="1826"/>
                  </a:cubicBezTo>
                  <a:cubicBezTo>
                    <a:pt x="2168" y="1780"/>
                    <a:pt x="2237" y="1735"/>
                    <a:pt x="2305" y="1666"/>
                  </a:cubicBezTo>
                  <a:cubicBezTo>
                    <a:pt x="2420" y="1575"/>
                    <a:pt x="2534" y="1461"/>
                    <a:pt x="2648" y="1324"/>
                  </a:cubicBezTo>
                  <a:cubicBezTo>
                    <a:pt x="2693" y="1255"/>
                    <a:pt x="2739" y="1187"/>
                    <a:pt x="2785" y="1119"/>
                  </a:cubicBezTo>
                  <a:cubicBezTo>
                    <a:pt x="2830" y="1050"/>
                    <a:pt x="2853" y="959"/>
                    <a:pt x="2899" y="890"/>
                  </a:cubicBezTo>
                  <a:lnTo>
                    <a:pt x="2876" y="890"/>
                  </a:lnTo>
                  <a:cubicBezTo>
                    <a:pt x="2899" y="890"/>
                    <a:pt x="2899" y="890"/>
                    <a:pt x="2899" y="867"/>
                  </a:cubicBezTo>
                  <a:cubicBezTo>
                    <a:pt x="2899" y="890"/>
                    <a:pt x="2899" y="890"/>
                    <a:pt x="2899" y="890"/>
                  </a:cubicBezTo>
                  <a:cubicBezTo>
                    <a:pt x="2967" y="708"/>
                    <a:pt x="3013" y="525"/>
                    <a:pt x="3059" y="342"/>
                  </a:cubicBezTo>
                  <a:cubicBezTo>
                    <a:pt x="3081" y="297"/>
                    <a:pt x="3081" y="251"/>
                    <a:pt x="3081" y="183"/>
                  </a:cubicBezTo>
                  <a:cubicBezTo>
                    <a:pt x="3081" y="137"/>
                    <a:pt x="3059" y="91"/>
                    <a:pt x="3036" y="46"/>
                  </a:cubicBezTo>
                  <a:cubicBezTo>
                    <a:pt x="2990" y="23"/>
                    <a:pt x="2967" y="0"/>
                    <a:pt x="2922"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17"/>
            <p:cNvSpPr/>
            <p:nvPr/>
          </p:nvSpPr>
          <p:spPr>
            <a:xfrm>
              <a:off x="355585" y="1268061"/>
              <a:ext cx="407653" cy="800157"/>
            </a:xfrm>
            <a:custGeom>
              <a:avLst/>
              <a:gdLst/>
              <a:ahLst/>
              <a:cxnLst/>
              <a:rect l="l" t="t" r="r" b="b"/>
              <a:pathLst>
                <a:path w="7373" h="14472" extrusionOk="0">
                  <a:moveTo>
                    <a:pt x="137" y="0"/>
                  </a:moveTo>
                  <a:cubicBezTo>
                    <a:pt x="114" y="0"/>
                    <a:pt x="91" y="0"/>
                    <a:pt x="46" y="46"/>
                  </a:cubicBezTo>
                  <a:cubicBezTo>
                    <a:pt x="23" y="69"/>
                    <a:pt x="23" y="92"/>
                    <a:pt x="0" y="137"/>
                  </a:cubicBezTo>
                  <a:cubicBezTo>
                    <a:pt x="0" y="160"/>
                    <a:pt x="23" y="229"/>
                    <a:pt x="46" y="252"/>
                  </a:cubicBezTo>
                  <a:lnTo>
                    <a:pt x="46" y="274"/>
                  </a:lnTo>
                  <a:cubicBezTo>
                    <a:pt x="69" y="320"/>
                    <a:pt x="91" y="343"/>
                    <a:pt x="91" y="388"/>
                  </a:cubicBezTo>
                  <a:lnTo>
                    <a:pt x="114" y="411"/>
                  </a:lnTo>
                  <a:cubicBezTo>
                    <a:pt x="160" y="503"/>
                    <a:pt x="183" y="594"/>
                    <a:pt x="228" y="685"/>
                  </a:cubicBezTo>
                  <a:cubicBezTo>
                    <a:pt x="274" y="799"/>
                    <a:pt x="297" y="891"/>
                    <a:pt x="342" y="1005"/>
                  </a:cubicBezTo>
                  <a:cubicBezTo>
                    <a:pt x="365" y="1050"/>
                    <a:pt x="365" y="1096"/>
                    <a:pt x="388" y="1142"/>
                  </a:cubicBezTo>
                  <a:cubicBezTo>
                    <a:pt x="411" y="1210"/>
                    <a:pt x="434" y="1301"/>
                    <a:pt x="479" y="1393"/>
                  </a:cubicBezTo>
                  <a:cubicBezTo>
                    <a:pt x="525" y="1507"/>
                    <a:pt x="571" y="1621"/>
                    <a:pt x="639" y="1735"/>
                  </a:cubicBezTo>
                  <a:lnTo>
                    <a:pt x="708" y="1895"/>
                  </a:lnTo>
                  <a:lnTo>
                    <a:pt x="731" y="1941"/>
                  </a:lnTo>
                  <a:cubicBezTo>
                    <a:pt x="753" y="1986"/>
                    <a:pt x="753" y="2009"/>
                    <a:pt x="776" y="2055"/>
                  </a:cubicBezTo>
                  <a:cubicBezTo>
                    <a:pt x="799" y="2078"/>
                    <a:pt x="822" y="2100"/>
                    <a:pt x="845" y="2123"/>
                  </a:cubicBezTo>
                  <a:cubicBezTo>
                    <a:pt x="867" y="2146"/>
                    <a:pt x="890" y="2192"/>
                    <a:pt x="890" y="2237"/>
                  </a:cubicBezTo>
                  <a:cubicBezTo>
                    <a:pt x="936" y="2329"/>
                    <a:pt x="982" y="2420"/>
                    <a:pt x="1004" y="2511"/>
                  </a:cubicBezTo>
                  <a:lnTo>
                    <a:pt x="1027" y="2534"/>
                  </a:lnTo>
                  <a:cubicBezTo>
                    <a:pt x="1073" y="2717"/>
                    <a:pt x="1164" y="2876"/>
                    <a:pt x="1233" y="3013"/>
                  </a:cubicBezTo>
                  <a:lnTo>
                    <a:pt x="1233" y="3036"/>
                  </a:lnTo>
                  <a:cubicBezTo>
                    <a:pt x="1278" y="3127"/>
                    <a:pt x="1301" y="3196"/>
                    <a:pt x="1324" y="3264"/>
                  </a:cubicBezTo>
                  <a:cubicBezTo>
                    <a:pt x="1370" y="3356"/>
                    <a:pt x="1392" y="3424"/>
                    <a:pt x="1438" y="3493"/>
                  </a:cubicBezTo>
                  <a:lnTo>
                    <a:pt x="1507" y="3675"/>
                  </a:lnTo>
                  <a:lnTo>
                    <a:pt x="1644" y="3972"/>
                  </a:lnTo>
                  <a:cubicBezTo>
                    <a:pt x="1689" y="4063"/>
                    <a:pt x="1712" y="4155"/>
                    <a:pt x="1758" y="4246"/>
                  </a:cubicBezTo>
                  <a:cubicBezTo>
                    <a:pt x="1780" y="4314"/>
                    <a:pt x="1803" y="4360"/>
                    <a:pt x="1849" y="4429"/>
                  </a:cubicBezTo>
                  <a:cubicBezTo>
                    <a:pt x="1917" y="4611"/>
                    <a:pt x="1986" y="4794"/>
                    <a:pt x="2054" y="4976"/>
                  </a:cubicBezTo>
                  <a:cubicBezTo>
                    <a:pt x="2123" y="5113"/>
                    <a:pt x="2168" y="5227"/>
                    <a:pt x="2214" y="5364"/>
                  </a:cubicBezTo>
                  <a:cubicBezTo>
                    <a:pt x="2237" y="5410"/>
                    <a:pt x="2260" y="5456"/>
                    <a:pt x="2283" y="5501"/>
                  </a:cubicBezTo>
                  <a:lnTo>
                    <a:pt x="2328" y="5615"/>
                  </a:lnTo>
                  <a:cubicBezTo>
                    <a:pt x="2351" y="5638"/>
                    <a:pt x="2351" y="5684"/>
                    <a:pt x="2374" y="5730"/>
                  </a:cubicBezTo>
                  <a:cubicBezTo>
                    <a:pt x="2397" y="5775"/>
                    <a:pt x="2420" y="5821"/>
                    <a:pt x="2442" y="5867"/>
                  </a:cubicBezTo>
                  <a:lnTo>
                    <a:pt x="2534" y="6118"/>
                  </a:lnTo>
                  <a:lnTo>
                    <a:pt x="2648" y="6369"/>
                  </a:lnTo>
                  <a:cubicBezTo>
                    <a:pt x="2693" y="6460"/>
                    <a:pt x="2716" y="6528"/>
                    <a:pt x="2762" y="6620"/>
                  </a:cubicBezTo>
                  <a:cubicBezTo>
                    <a:pt x="2785" y="6688"/>
                    <a:pt x="2830" y="6780"/>
                    <a:pt x="2876" y="6871"/>
                  </a:cubicBezTo>
                  <a:cubicBezTo>
                    <a:pt x="2899" y="6962"/>
                    <a:pt x="2945" y="7053"/>
                    <a:pt x="2990" y="7145"/>
                  </a:cubicBezTo>
                  <a:lnTo>
                    <a:pt x="3082" y="7373"/>
                  </a:lnTo>
                  <a:cubicBezTo>
                    <a:pt x="3218" y="7670"/>
                    <a:pt x="3333" y="7989"/>
                    <a:pt x="3447" y="8286"/>
                  </a:cubicBezTo>
                  <a:lnTo>
                    <a:pt x="3515" y="8423"/>
                  </a:lnTo>
                  <a:cubicBezTo>
                    <a:pt x="3606" y="8674"/>
                    <a:pt x="3721" y="8902"/>
                    <a:pt x="3812" y="9153"/>
                  </a:cubicBezTo>
                  <a:lnTo>
                    <a:pt x="3949" y="9450"/>
                  </a:lnTo>
                  <a:lnTo>
                    <a:pt x="3995" y="9541"/>
                  </a:lnTo>
                  <a:cubicBezTo>
                    <a:pt x="4040" y="9678"/>
                    <a:pt x="4086" y="9792"/>
                    <a:pt x="4154" y="9929"/>
                  </a:cubicBezTo>
                  <a:cubicBezTo>
                    <a:pt x="4223" y="10089"/>
                    <a:pt x="4291" y="10272"/>
                    <a:pt x="4383" y="10432"/>
                  </a:cubicBezTo>
                  <a:cubicBezTo>
                    <a:pt x="4428" y="10569"/>
                    <a:pt x="4474" y="10705"/>
                    <a:pt x="4542" y="10842"/>
                  </a:cubicBezTo>
                  <a:lnTo>
                    <a:pt x="4588" y="10934"/>
                  </a:lnTo>
                  <a:cubicBezTo>
                    <a:pt x="4656" y="11094"/>
                    <a:pt x="4725" y="11253"/>
                    <a:pt x="4793" y="11436"/>
                  </a:cubicBezTo>
                  <a:cubicBezTo>
                    <a:pt x="4816" y="11504"/>
                    <a:pt x="4862" y="11573"/>
                    <a:pt x="4885" y="11664"/>
                  </a:cubicBezTo>
                  <a:cubicBezTo>
                    <a:pt x="4908" y="11710"/>
                    <a:pt x="4930" y="11733"/>
                    <a:pt x="4930" y="11778"/>
                  </a:cubicBezTo>
                  <a:cubicBezTo>
                    <a:pt x="4953" y="11824"/>
                    <a:pt x="4953" y="11847"/>
                    <a:pt x="4976" y="11892"/>
                  </a:cubicBezTo>
                  <a:lnTo>
                    <a:pt x="5044" y="12029"/>
                  </a:lnTo>
                  <a:cubicBezTo>
                    <a:pt x="5090" y="12166"/>
                    <a:pt x="5136" y="12280"/>
                    <a:pt x="5204" y="12395"/>
                  </a:cubicBezTo>
                  <a:cubicBezTo>
                    <a:pt x="5273" y="12554"/>
                    <a:pt x="5341" y="12714"/>
                    <a:pt x="5410" y="12874"/>
                  </a:cubicBezTo>
                  <a:cubicBezTo>
                    <a:pt x="5478" y="13034"/>
                    <a:pt x="5547" y="13193"/>
                    <a:pt x="5615" y="13330"/>
                  </a:cubicBezTo>
                  <a:cubicBezTo>
                    <a:pt x="5661" y="13399"/>
                    <a:pt x="5684" y="13467"/>
                    <a:pt x="5706" y="13536"/>
                  </a:cubicBezTo>
                  <a:cubicBezTo>
                    <a:pt x="5752" y="13627"/>
                    <a:pt x="5798" y="13718"/>
                    <a:pt x="5843" y="13810"/>
                  </a:cubicBezTo>
                  <a:cubicBezTo>
                    <a:pt x="5866" y="13878"/>
                    <a:pt x="5889" y="13924"/>
                    <a:pt x="5912" y="13969"/>
                  </a:cubicBezTo>
                  <a:lnTo>
                    <a:pt x="5957" y="14038"/>
                  </a:lnTo>
                  <a:lnTo>
                    <a:pt x="5980" y="14106"/>
                  </a:lnTo>
                  <a:cubicBezTo>
                    <a:pt x="6003" y="14152"/>
                    <a:pt x="6026" y="14198"/>
                    <a:pt x="6049" y="14243"/>
                  </a:cubicBezTo>
                  <a:cubicBezTo>
                    <a:pt x="6072" y="14289"/>
                    <a:pt x="6094" y="14312"/>
                    <a:pt x="6094" y="14335"/>
                  </a:cubicBezTo>
                  <a:cubicBezTo>
                    <a:pt x="6117" y="14380"/>
                    <a:pt x="6140" y="14403"/>
                    <a:pt x="6186" y="14426"/>
                  </a:cubicBezTo>
                  <a:cubicBezTo>
                    <a:pt x="6209" y="14449"/>
                    <a:pt x="6254" y="14449"/>
                    <a:pt x="6277" y="14449"/>
                  </a:cubicBezTo>
                  <a:cubicBezTo>
                    <a:pt x="6323" y="14472"/>
                    <a:pt x="6368" y="14472"/>
                    <a:pt x="6414" y="14472"/>
                  </a:cubicBezTo>
                  <a:lnTo>
                    <a:pt x="6551" y="14472"/>
                  </a:lnTo>
                  <a:lnTo>
                    <a:pt x="6597" y="14449"/>
                  </a:lnTo>
                  <a:lnTo>
                    <a:pt x="6756" y="14449"/>
                  </a:lnTo>
                  <a:lnTo>
                    <a:pt x="6779" y="14426"/>
                  </a:lnTo>
                  <a:lnTo>
                    <a:pt x="6871" y="14426"/>
                  </a:lnTo>
                  <a:cubicBezTo>
                    <a:pt x="6916" y="14426"/>
                    <a:pt x="6962" y="14403"/>
                    <a:pt x="7007" y="14403"/>
                  </a:cubicBezTo>
                  <a:lnTo>
                    <a:pt x="7076" y="14403"/>
                  </a:lnTo>
                  <a:cubicBezTo>
                    <a:pt x="7099" y="14380"/>
                    <a:pt x="7122" y="14380"/>
                    <a:pt x="7167" y="14358"/>
                  </a:cubicBezTo>
                  <a:lnTo>
                    <a:pt x="7190" y="14358"/>
                  </a:lnTo>
                  <a:cubicBezTo>
                    <a:pt x="7190" y="14358"/>
                    <a:pt x="7190" y="14358"/>
                    <a:pt x="7213" y="14335"/>
                  </a:cubicBezTo>
                  <a:cubicBezTo>
                    <a:pt x="7213" y="14358"/>
                    <a:pt x="7236" y="14358"/>
                    <a:pt x="7236" y="14358"/>
                  </a:cubicBezTo>
                  <a:lnTo>
                    <a:pt x="7281" y="14358"/>
                  </a:lnTo>
                  <a:cubicBezTo>
                    <a:pt x="7304" y="14335"/>
                    <a:pt x="7327" y="14312"/>
                    <a:pt x="7350" y="14289"/>
                  </a:cubicBezTo>
                  <a:cubicBezTo>
                    <a:pt x="7373" y="14266"/>
                    <a:pt x="7373" y="14221"/>
                    <a:pt x="7373" y="14198"/>
                  </a:cubicBezTo>
                  <a:cubicBezTo>
                    <a:pt x="7350" y="14152"/>
                    <a:pt x="7350" y="14129"/>
                    <a:pt x="7327" y="14084"/>
                  </a:cubicBezTo>
                  <a:lnTo>
                    <a:pt x="7327" y="14061"/>
                  </a:lnTo>
                  <a:lnTo>
                    <a:pt x="7304" y="14015"/>
                  </a:lnTo>
                  <a:lnTo>
                    <a:pt x="7304" y="14038"/>
                  </a:lnTo>
                  <a:cubicBezTo>
                    <a:pt x="7213" y="13741"/>
                    <a:pt x="7076" y="13467"/>
                    <a:pt x="6962" y="13193"/>
                  </a:cubicBezTo>
                  <a:lnTo>
                    <a:pt x="6939" y="13125"/>
                  </a:lnTo>
                  <a:cubicBezTo>
                    <a:pt x="6848" y="12920"/>
                    <a:pt x="6756" y="12714"/>
                    <a:pt x="6688" y="12509"/>
                  </a:cubicBezTo>
                  <a:cubicBezTo>
                    <a:pt x="6597" y="12303"/>
                    <a:pt x="6505" y="12098"/>
                    <a:pt x="6414" y="11892"/>
                  </a:cubicBezTo>
                  <a:cubicBezTo>
                    <a:pt x="6117" y="11185"/>
                    <a:pt x="5821" y="10500"/>
                    <a:pt x="5524" y="9815"/>
                  </a:cubicBezTo>
                  <a:lnTo>
                    <a:pt x="5067" y="8788"/>
                  </a:lnTo>
                  <a:cubicBezTo>
                    <a:pt x="4634" y="7784"/>
                    <a:pt x="4200" y="6780"/>
                    <a:pt x="3789" y="5798"/>
                  </a:cubicBezTo>
                  <a:lnTo>
                    <a:pt x="3538" y="5250"/>
                  </a:lnTo>
                  <a:cubicBezTo>
                    <a:pt x="3196" y="4429"/>
                    <a:pt x="2830" y="3584"/>
                    <a:pt x="2465" y="2762"/>
                  </a:cubicBezTo>
                  <a:cubicBezTo>
                    <a:pt x="2283" y="2329"/>
                    <a:pt x="2077" y="1872"/>
                    <a:pt x="1872" y="1438"/>
                  </a:cubicBezTo>
                  <a:cubicBezTo>
                    <a:pt x="1803" y="1301"/>
                    <a:pt x="1758" y="1187"/>
                    <a:pt x="1689" y="1050"/>
                  </a:cubicBezTo>
                  <a:cubicBezTo>
                    <a:pt x="1552" y="754"/>
                    <a:pt x="1415" y="480"/>
                    <a:pt x="1301" y="183"/>
                  </a:cubicBezTo>
                  <a:cubicBezTo>
                    <a:pt x="1278" y="137"/>
                    <a:pt x="1233" y="115"/>
                    <a:pt x="1187" y="115"/>
                  </a:cubicBezTo>
                  <a:lnTo>
                    <a:pt x="1119" y="115"/>
                  </a:lnTo>
                  <a:cubicBezTo>
                    <a:pt x="1096" y="137"/>
                    <a:pt x="1073" y="160"/>
                    <a:pt x="1050" y="206"/>
                  </a:cubicBezTo>
                  <a:cubicBezTo>
                    <a:pt x="1050" y="206"/>
                    <a:pt x="1050" y="229"/>
                    <a:pt x="1050" y="252"/>
                  </a:cubicBezTo>
                  <a:lnTo>
                    <a:pt x="1004" y="252"/>
                  </a:lnTo>
                  <a:cubicBezTo>
                    <a:pt x="936" y="252"/>
                    <a:pt x="867" y="229"/>
                    <a:pt x="799" y="229"/>
                  </a:cubicBezTo>
                  <a:cubicBezTo>
                    <a:pt x="753" y="229"/>
                    <a:pt x="731" y="229"/>
                    <a:pt x="685" y="206"/>
                  </a:cubicBezTo>
                  <a:lnTo>
                    <a:pt x="571" y="206"/>
                  </a:lnTo>
                  <a:cubicBezTo>
                    <a:pt x="548" y="206"/>
                    <a:pt x="502" y="183"/>
                    <a:pt x="457" y="183"/>
                  </a:cubicBezTo>
                  <a:cubicBezTo>
                    <a:pt x="411" y="160"/>
                    <a:pt x="365" y="115"/>
                    <a:pt x="342" y="92"/>
                  </a:cubicBezTo>
                  <a:cubicBezTo>
                    <a:pt x="297" y="69"/>
                    <a:pt x="274" y="46"/>
                    <a:pt x="251" y="23"/>
                  </a:cubicBezTo>
                  <a:cubicBezTo>
                    <a:pt x="206" y="0"/>
                    <a:pt x="183" y="0"/>
                    <a:pt x="160" y="0"/>
                  </a:cubicBezTo>
                  <a:close/>
                </a:path>
              </a:pathLst>
            </a:custGeom>
            <a:solidFill>
              <a:srgbClr val="EDC3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17"/>
            <p:cNvSpPr/>
            <p:nvPr/>
          </p:nvSpPr>
          <p:spPr>
            <a:xfrm>
              <a:off x="731672" y="1127955"/>
              <a:ext cx="348327" cy="783791"/>
            </a:xfrm>
            <a:custGeom>
              <a:avLst/>
              <a:gdLst/>
              <a:ahLst/>
              <a:cxnLst/>
              <a:rect l="l" t="t" r="r" b="b"/>
              <a:pathLst>
                <a:path w="6300" h="14176" extrusionOk="0">
                  <a:moveTo>
                    <a:pt x="137" y="1"/>
                  </a:moveTo>
                  <a:cubicBezTo>
                    <a:pt x="114" y="1"/>
                    <a:pt x="91" y="1"/>
                    <a:pt x="91" y="24"/>
                  </a:cubicBezTo>
                  <a:cubicBezTo>
                    <a:pt x="46" y="24"/>
                    <a:pt x="23" y="69"/>
                    <a:pt x="23" y="92"/>
                  </a:cubicBezTo>
                  <a:cubicBezTo>
                    <a:pt x="0" y="138"/>
                    <a:pt x="0" y="161"/>
                    <a:pt x="23" y="206"/>
                  </a:cubicBezTo>
                  <a:cubicBezTo>
                    <a:pt x="205" y="617"/>
                    <a:pt x="388" y="1051"/>
                    <a:pt x="548" y="1484"/>
                  </a:cubicBezTo>
                  <a:cubicBezTo>
                    <a:pt x="662" y="1713"/>
                    <a:pt x="753" y="1964"/>
                    <a:pt x="867" y="2192"/>
                  </a:cubicBezTo>
                  <a:cubicBezTo>
                    <a:pt x="959" y="2420"/>
                    <a:pt x="1073" y="2671"/>
                    <a:pt x="1164" y="2900"/>
                  </a:cubicBezTo>
                  <a:cubicBezTo>
                    <a:pt x="1621" y="3927"/>
                    <a:pt x="2054" y="4954"/>
                    <a:pt x="2511" y="5981"/>
                  </a:cubicBezTo>
                  <a:cubicBezTo>
                    <a:pt x="3401" y="8058"/>
                    <a:pt x="4291" y="10112"/>
                    <a:pt x="5204" y="12167"/>
                  </a:cubicBezTo>
                  <a:cubicBezTo>
                    <a:pt x="5296" y="12395"/>
                    <a:pt x="5387" y="12623"/>
                    <a:pt x="5501" y="12829"/>
                  </a:cubicBezTo>
                  <a:cubicBezTo>
                    <a:pt x="5592" y="13034"/>
                    <a:pt x="5684" y="13262"/>
                    <a:pt x="5775" y="13468"/>
                  </a:cubicBezTo>
                  <a:cubicBezTo>
                    <a:pt x="5843" y="13628"/>
                    <a:pt x="5912" y="13787"/>
                    <a:pt x="6003" y="13970"/>
                  </a:cubicBezTo>
                  <a:cubicBezTo>
                    <a:pt x="6003" y="13993"/>
                    <a:pt x="6026" y="14038"/>
                    <a:pt x="6049" y="14061"/>
                  </a:cubicBezTo>
                  <a:cubicBezTo>
                    <a:pt x="6049" y="14084"/>
                    <a:pt x="6072" y="14107"/>
                    <a:pt x="6094" y="14130"/>
                  </a:cubicBezTo>
                  <a:cubicBezTo>
                    <a:pt x="6117" y="14164"/>
                    <a:pt x="6146" y="14175"/>
                    <a:pt x="6174" y="14175"/>
                  </a:cubicBezTo>
                  <a:cubicBezTo>
                    <a:pt x="6203" y="14175"/>
                    <a:pt x="6231" y="14164"/>
                    <a:pt x="6254" y="14152"/>
                  </a:cubicBezTo>
                  <a:cubicBezTo>
                    <a:pt x="6300" y="14107"/>
                    <a:pt x="6300" y="14061"/>
                    <a:pt x="6300" y="14016"/>
                  </a:cubicBezTo>
                  <a:cubicBezTo>
                    <a:pt x="6277" y="13993"/>
                    <a:pt x="6277" y="13970"/>
                    <a:pt x="6277" y="13970"/>
                  </a:cubicBezTo>
                  <a:lnTo>
                    <a:pt x="6277" y="13947"/>
                  </a:lnTo>
                  <a:cubicBezTo>
                    <a:pt x="6254" y="13947"/>
                    <a:pt x="6254" y="13947"/>
                    <a:pt x="6254" y="13924"/>
                  </a:cubicBezTo>
                  <a:cubicBezTo>
                    <a:pt x="6209" y="13764"/>
                    <a:pt x="6140" y="13605"/>
                    <a:pt x="6072" y="13445"/>
                  </a:cubicBezTo>
                  <a:cubicBezTo>
                    <a:pt x="5980" y="13217"/>
                    <a:pt x="5866" y="13011"/>
                    <a:pt x="5775" y="12783"/>
                  </a:cubicBezTo>
                  <a:cubicBezTo>
                    <a:pt x="5592" y="12304"/>
                    <a:pt x="5364" y="11824"/>
                    <a:pt x="5159" y="11345"/>
                  </a:cubicBezTo>
                  <a:cubicBezTo>
                    <a:pt x="4725" y="10318"/>
                    <a:pt x="4291" y="9314"/>
                    <a:pt x="3858" y="8286"/>
                  </a:cubicBezTo>
                  <a:cubicBezTo>
                    <a:pt x="2944" y="6232"/>
                    <a:pt x="2077" y="4155"/>
                    <a:pt x="1164" y="2101"/>
                  </a:cubicBezTo>
                  <a:cubicBezTo>
                    <a:pt x="1004" y="1758"/>
                    <a:pt x="867" y="1393"/>
                    <a:pt x="708" y="1028"/>
                  </a:cubicBezTo>
                  <a:cubicBezTo>
                    <a:pt x="548" y="708"/>
                    <a:pt x="411" y="389"/>
                    <a:pt x="274" y="69"/>
                  </a:cubicBezTo>
                  <a:cubicBezTo>
                    <a:pt x="251" y="24"/>
                    <a:pt x="205" y="1"/>
                    <a:pt x="137" y="1"/>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17"/>
            <p:cNvSpPr/>
            <p:nvPr/>
          </p:nvSpPr>
          <p:spPr>
            <a:xfrm>
              <a:off x="740463" y="1090136"/>
              <a:ext cx="368563" cy="816578"/>
            </a:xfrm>
            <a:custGeom>
              <a:avLst/>
              <a:gdLst/>
              <a:ahLst/>
              <a:cxnLst/>
              <a:rect l="l" t="t" r="r" b="b"/>
              <a:pathLst>
                <a:path w="6666" h="14769" extrusionOk="0">
                  <a:moveTo>
                    <a:pt x="571" y="0"/>
                  </a:moveTo>
                  <a:cubicBezTo>
                    <a:pt x="549" y="0"/>
                    <a:pt x="526" y="0"/>
                    <a:pt x="503" y="23"/>
                  </a:cubicBezTo>
                  <a:cubicBezTo>
                    <a:pt x="457" y="46"/>
                    <a:pt x="434" y="114"/>
                    <a:pt x="412" y="160"/>
                  </a:cubicBezTo>
                  <a:cubicBezTo>
                    <a:pt x="389" y="206"/>
                    <a:pt x="389" y="274"/>
                    <a:pt x="366" y="320"/>
                  </a:cubicBezTo>
                  <a:cubicBezTo>
                    <a:pt x="343" y="365"/>
                    <a:pt x="320" y="388"/>
                    <a:pt x="275" y="434"/>
                  </a:cubicBezTo>
                  <a:cubicBezTo>
                    <a:pt x="252" y="479"/>
                    <a:pt x="206" y="525"/>
                    <a:pt x="161" y="548"/>
                  </a:cubicBezTo>
                  <a:cubicBezTo>
                    <a:pt x="138" y="594"/>
                    <a:pt x="92" y="639"/>
                    <a:pt x="69" y="685"/>
                  </a:cubicBezTo>
                  <a:cubicBezTo>
                    <a:pt x="46" y="730"/>
                    <a:pt x="46" y="753"/>
                    <a:pt x="24" y="799"/>
                  </a:cubicBezTo>
                  <a:cubicBezTo>
                    <a:pt x="1" y="822"/>
                    <a:pt x="1" y="845"/>
                    <a:pt x="1" y="867"/>
                  </a:cubicBezTo>
                  <a:cubicBezTo>
                    <a:pt x="1" y="913"/>
                    <a:pt x="24" y="936"/>
                    <a:pt x="46" y="936"/>
                  </a:cubicBezTo>
                  <a:cubicBezTo>
                    <a:pt x="69" y="959"/>
                    <a:pt x="92" y="959"/>
                    <a:pt x="115" y="959"/>
                  </a:cubicBezTo>
                  <a:cubicBezTo>
                    <a:pt x="115" y="982"/>
                    <a:pt x="115" y="982"/>
                    <a:pt x="115" y="1004"/>
                  </a:cubicBezTo>
                  <a:cubicBezTo>
                    <a:pt x="115" y="1027"/>
                    <a:pt x="138" y="1073"/>
                    <a:pt x="138" y="1096"/>
                  </a:cubicBezTo>
                  <a:cubicBezTo>
                    <a:pt x="161" y="1210"/>
                    <a:pt x="183" y="1301"/>
                    <a:pt x="206" y="1415"/>
                  </a:cubicBezTo>
                  <a:cubicBezTo>
                    <a:pt x="252" y="1507"/>
                    <a:pt x="298" y="1621"/>
                    <a:pt x="320" y="1712"/>
                  </a:cubicBezTo>
                  <a:cubicBezTo>
                    <a:pt x="366" y="1803"/>
                    <a:pt x="412" y="1895"/>
                    <a:pt x="434" y="1963"/>
                  </a:cubicBezTo>
                  <a:cubicBezTo>
                    <a:pt x="457" y="2009"/>
                    <a:pt x="480" y="2032"/>
                    <a:pt x="503" y="2077"/>
                  </a:cubicBezTo>
                  <a:cubicBezTo>
                    <a:pt x="503" y="2100"/>
                    <a:pt x="526" y="2123"/>
                    <a:pt x="526" y="2146"/>
                  </a:cubicBezTo>
                  <a:cubicBezTo>
                    <a:pt x="549" y="2168"/>
                    <a:pt x="549" y="2191"/>
                    <a:pt x="571" y="2191"/>
                  </a:cubicBezTo>
                  <a:cubicBezTo>
                    <a:pt x="594" y="2237"/>
                    <a:pt x="617" y="2237"/>
                    <a:pt x="663" y="2237"/>
                  </a:cubicBezTo>
                  <a:cubicBezTo>
                    <a:pt x="686" y="2260"/>
                    <a:pt x="686" y="2260"/>
                    <a:pt x="708" y="2260"/>
                  </a:cubicBezTo>
                  <a:cubicBezTo>
                    <a:pt x="686" y="2283"/>
                    <a:pt x="686" y="2328"/>
                    <a:pt x="686" y="2374"/>
                  </a:cubicBezTo>
                  <a:cubicBezTo>
                    <a:pt x="708" y="2442"/>
                    <a:pt x="731" y="2511"/>
                    <a:pt x="754" y="2579"/>
                  </a:cubicBezTo>
                  <a:cubicBezTo>
                    <a:pt x="777" y="2648"/>
                    <a:pt x="800" y="2716"/>
                    <a:pt x="845" y="2785"/>
                  </a:cubicBezTo>
                  <a:cubicBezTo>
                    <a:pt x="868" y="2830"/>
                    <a:pt x="891" y="2899"/>
                    <a:pt x="914" y="2945"/>
                  </a:cubicBezTo>
                  <a:cubicBezTo>
                    <a:pt x="937" y="3036"/>
                    <a:pt x="982" y="3127"/>
                    <a:pt x="1028" y="3218"/>
                  </a:cubicBezTo>
                  <a:cubicBezTo>
                    <a:pt x="1119" y="3447"/>
                    <a:pt x="1211" y="3652"/>
                    <a:pt x="1302" y="3880"/>
                  </a:cubicBezTo>
                  <a:cubicBezTo>
                    <a:pt x="1462" y="4268"/>
                    <a:pt x="1644" y="4634"/>
                    <a:pt x="1827" y="5022"/>
                  </a:cubicBezTo>
                  <a:cubicBezTo>
                    <a:pt x="1895" y="5181"/>
                    <a:pt x="1964" y="5364"/>
                    <a:pt x="2055" y="5524"/>
                  </a:cubicBezTo>
                  <a:cubicBezTo>
                    <a:pt x="2055" y="5524"/>
                    <a:pt x="2055" y="5524"/>
                    <a:pt x="2078" y="5547"/>
                  </a:cubicBezTo>
                  <a:cubicBezTo>
                    <a:pt x="2124" y="5706"/>
                    <a:pt x="2192" y="5866"/>
                    <a:pt x="2261" y="6026"/>
                  </a:cubicBezTo>
                  <a:cubicBezTo>
                    <a:pt x="2306" y="6140"/>
                    <a:pt x="2352" y="6231"/>
                    <a:pt x="2397" y="6345"/>
                  </a:cubicBezTo>
                  <a:cubicBezTo>
                    <a:pt x="2420" y="6391"/>
                    <a:pt x="2443" y="6437"/>
                    <a:pt x="2443" y="6482"/>
                  </a:cubicBezTo>
                  <a:cubicBezTo>
                    <a:pt x="2466" y="6528"/>
                    <a:pt x="2489" y="6551"/>
                    <a:pt x="2489" y="6574"/>
                  </a:cubicBezTo>
                  <a:cubicBezTo>
                    <a:pt x="2489" y="6597"/>
                    <a:pt x="2512" y="6597"/>
                    <a:pt x="2512" y="6619"/>
                  </a:cubicBezTo>
                  <a:cubicBezTo>
                    <a:pt x="2512" y="6642"/>
                    <a:pt x="2534" y="6665"/>
                    <a:pt x="2557" y="6711"/>
                  </a:cubicBezTo>
                  <a:cubicBezTo>
                    <a:pt x="2580" y="6734"/>
                    <a:pt x="2603" y="6734"/>
                    <a:pt x="2649" y="6756"/>
                  </a:cubicBezTo>
                  <a:cubicBezTo>
                    <a:pt x="2671" y="6848"/>
                    <a:pt x="2717" y="6939"/>
                    <a:pt x="2763" y="7053"/>
                  </a:cubicBezTo>
                  <a:cubicBezTo>
                    <a:pt x="2831" y="7236"/>
                    <a:pt x="2900" y="7418"/>
                    <a:pt x="2991" y="7601"/>
                  </a:cubicBezTo>
                  <a:cubicBezTo>
                    <a:pt x="3151" y="8012"/>
                    <a:pt x="3333" y="8423"/>
                    <a:pt x="3516" y="8833"/>
                  </a:cubicBezTo>
                  <a:cubicBezTo>
                    <a:pt x="3653" y="9176"/>
                    <a:pt x="3835" y="9541"/>
                    <a:pt x="3995" y="9883"/>
                  </a:cubicBezTo>
                  <a:cubicBezTo>
                    <a:pt x="4018" y="10020"/>
                    <a:pt x="4064" y="10134"/>
                    <a:pt x="4109" y="10271"/>
                  </a:cubicBezTo>
                  <a:cubicBezTo>
                    <a:pt x="4132" y="10363"/>
                    <a:pt x="4178" y="10477"/>
                    <a:pt x="4223" y="10568"/>
                  </a:cubicBezTo>
                  <a:cubicBezTo>
                    <a:pt x="4292" y="10751"/>
                    <a:pt x="4383" y="10956"/>
                    <a:pt x="4452" y="11139"/>
                  </a:cubicBezTo>
                  <a:cubicBezTo>
                    <a:pt x="4612" y="11527"/>
                    <a:pt x="4794" y="11938"/>
                    <a:pt x="4954" y="12326"/>
                  </a:cubicBezTo>
                  <a:cubicBezTo>
                    <a:pt x="5022" y="12508"/>
                    <a:pt x="5091" y="12668"/>
                    <a:pt x="5182" y="12851"/>
                  </a:cubicBezTo>
                  <a:cubicBezTo>
                    <a:pt x="5205" y="12919"/>
                    <a:pt x="5251" y="13010"/>
                    <a:pt x="5296" y="13079"/>
                  </a:cubicBezTo>
                  <a:cubicBezTo>
                    <a:pt x="5319" y="13170"/>
                    <a:pt x="5365" y="13262"/>
                    <a:pt x="5433" y="13330"/>
                  </a:cubicBezTo>
                  <a:cubicBezTo>
                    <a:pt x="5433" y="13353"/>
                    <a:pt x="5433" y="13399"/>
                    <a:pt x="5433" y="13421"/>
                  </a:cubicBezTo>
                  <a:cubicBezTo>
                    <a:pt x="5433" y="13467"/>
                    <a:pt x="5456" y="13535"/>
                    <a:pt x="5479" y="13604"/>
                  </a:cubicBezTo>
                  <a:cubicBezTo>
                    <a:pt x="5502" y="13672"/>
                    <a:pt x="5525" y="13741"/>
                    <a:pt x="5547" y="13809"/>
                  </a:cubicBezTo>
                  <a:cubicBezTo>
                    <a:pt x="5593" y="13901"/>
                    <a:pt x="5639" y="13992"/>
                    <a:pt x="5684" y="14083"/>
                  </a:cubicBezTo>
                  <a:cubicBezTo>
                    <a:pt x="5730" y="14175"/>
                    <a:pt x="5753" y="14243"/>
                    <a:pt x="5798" y="14312"/>
                  </a:cubicBezTo>
                  <a:cubicBezTo>
                    <a:pt x="5798" y="14334"/>
                    <a:pt x="5821" y="14357"/>
                    <a:pt x="5821" y="14380"/>
                  </a:cubicBezTo>
                  <a:cubicBezTo>
                    <a:pt x="5844" y="14426"/>
                    <a:pt x="5867" y="14494"/>
                    <a:pt x="5890" y="14540"/>
                  </a:cubicBezTo>
                  <a:cubicBezTo>
                    <a:pt x="5935" y="14585"/>
                    <a:pt x="5958" y="14654"/>
                    <a:pt x="6004" y="14700"/>
                  </a:cubicBezTo>
                  <a:cubicBezTo>
                    <a:pt x="6050" y="14722"/>
                    <a:pt x="6072" y="14745"/>
                    <a:pt x="6118" y="14768"/>
                  </a:cubicBezTo>
                  <a:lnTo>
                    <a:pt x="6255" y="14768"/>
                  </a:lnTo>
                  <a:cubicBezTo>
                    <a:pt x="6278" y="14745"/>
                    <a:pt x="6301" y="14745"/>
                    <a:pt x="6301" y="14745"/>
                  </a:cubicBezTo>
                  <a:cubicBezTo>
                    <a:pt x="6323" y="14745"/>
                    <a:pt x="6346" y="14722"/>
                    <a:pt x="6346" y="14722"/>
                  </a:cubicBezTo>
                  <a:lnTo>
                    <a:pt x="6415" y="14722"/>
                  </a:lnTo>
                  <a:cubicBezTo>
                    <a:pt x="6438" y="14722"/>
                    <a:pt x="6483" y="14722"/>
                    <a:pt x="6506" y="14700"/>
                  </a:cubicBezTo>
                  <a:cubicBezTo>
                    <a:pt x="6529" y="14700"/>
                    <a:pt x="6575" y="14654"/>
                    <a:pt x="6597" y="14631"/>
                  </a:cubicBezTo>
                  <a:cubicBezTo>
                    <a:pt x="6597" y="14608"/>
                    <a:pt x="6620" y="14585"/>
                    <a:pt x="6620" y="14563"/>
                  </a:cubicBezTo>
                  <a:cubicBezTo>
                    <a:pt x="6643" y="14517"/>
                    <a:pt x="6643" y="14471"/>
                    <a:pt x="6643" y="14448"/>
                  </a:cubicBezTo>
                  <a:cubicBezTo>
                    <a:pt x="6643" y="14426"/>
                    <a:pt x="6643" y="14403"/>
                    <a:pt x="6643" y="14380"/>
                  </a:cubicBezTo>
                  <a:cubicBezTo>
                    <a:pt x="6666" y="14357"/>
                    <a:pt x="6666" y="14334"/>
                    <a:pt x="6666" y="14312"/>
                  </a:cubicBezTo>
                  <a:cubicBezTo>
                    <a:pt x="6666" y="14289"/>
                    <a:pt x="6666" y="14266"/>
                    <a:pt x="6643" y="14220"/>
                  </a:cubicBezTo>
                  <a:cubicBezTo>
                    <a:pt x="6643" y="14197"/>
                    <a:pt x="6643" y="14197"/>
                    <a:pt x="6620" y="14175"/>
                  </a:cubicBezTo>
                  <a:cubicBezTo>
                    <a:pt x="6620" y="14152"/>
                    <a:pt x="6620" y="14129"/>
                    <a:pt x="6597" y="14106"/>
                  </a:cubicBezTo>
                  <a:cubicBezTo>
                    <a:pt x="6575" y="14015"/>
                    <a:pt x="6552" y="13946"/>
                    <a:pt x="6529" y="13878"/>
                  </a:cubicBezTo>
                  <a:cubicBezTo>
                    <a:pt x="6506" y="13832"/>
                    <a:pt x="6460" y="13764"/>
                    <a:pt x="6415" y="13718"/>
                  </a:cubicBezTo>
                  <a:cubicBezTo>
                    <a:pt x="6415" y="13695"/>
                    <a:pt x="6392" y="13695"/>
                    <a:pt x="6392" y="13672"/>
                  </a:cubicBezTo>
                  <a:cubicBezTo>
                    <a:pt x="6369" y="13650"/>
                    <a:pt x="6369" y="13604"/>
                    <a:pt x="6346" y="13558"/>
                  </a:cubicBezTo>
                  <a:cubicBezTo>
                    <a:pt x="6301" y="13467"/>
                    <a:pt x="6255" y="13376"/>
                    <a:pt x="6209" y="13262"/>
                  </a:cubicBezTo>
                  <a:cubicBezTo>
                    <a:pt x="6141" y="13079"/>
                    <a:pt x="6072" y="12896"/>
                    <a:pt x="6004" y="12714"/>
                  </a:cubicBezTo>
                  <a:cubicBezTo>
                    <a:pt x="5981" y="12668"/>
                    <a:pt x="5958" y="12600"/>
                    <a:pt x="5913" y="12554"/>
                  </a:cubicBezTo>
                  <a:cubicBezTo>
                    <a:pt x="5913" y="12508"/>
                    <a:pt x="5890" y="12463"/>
                    <a:pt x="5867" y="12417"/>
                  </a:cubicBezTo>
                  <a:cubicBezTo>
                    <a:pt x="5844" y="12371"/>
                    <a:pt x="5821" y="12326"/>
                    <a:pt x="5821" y="12280"/>
                  </a:cubicBezTo>
                  <a:cubicBezTo>
                    <a:pt x="5776" y="12212"/>
                    <a:pt x="5753" y="12143"/>
                    <a:pt x="5730" y="12075"/>
                  </a:cubicBezTo>
                  <a:cubicBezTo>
                    <a:pt x="5684" y="11938"/>
                    <a:pt x="5616" y="11801"/>
                    <a:pt x="5570" y="11664"/>
                  </a:cubicBezTo>
                  <a:cubicBezTo>
                    <a:pt x="5456" y="11367"/>
                    <a:pt x="5342" y="11093"/>
                    <a:pt x="5228" y="10796"/>
                  </a:cubicBezTo>
                  <a:cubicBezTo>
                    <a:pt x="5205" y="10728"/>
                    <a:pt x="5182" y="10682"/>
                    <a:pt x="5159" y="10614"/>
                  </a:cubicBezTo>
                  <a:cubicBezTo>
                    <a:pt x="5159" y="10637"/>
                    <a:pt x="5159" y="10659"/>
                    <a:pt x="5159" y="10659"/>
                  </a:cubicBezTo>
                  <a:cubicBezTo>
                    <a:pt x="5137" y="10614"/>
                    <a:pt x="5114" y="10545"/>
                    <a:pt x="5091" y="10477"/>
                  </a:cubicBezTo>
                  <a:cubicBezTo>
                    <a:pt x="5068" y="10408"/>
                    <a:pt x="5045" y="10340"/>
                    <a:pt x="5022" y="10271"/>
                  </a:cubicBezTo>
                  <a:cubicBezTo>
                    <a:pt x="5000" y="10249"/>
                    <a:pt x="4977" y="10226"/>
                    <a:pt x="4954" y="10203"/>
                  </a:cubicBezTo>
                  <a:cubicBezTo>
                    <a:pt x="4954" y="10180"/>
                    <a:pt x="4954" y="10180"/>
                    <a:pt x="4954" y="10157"/>
                  </a:cubicBezTo>
                  <a:cubicBezTo>
                    <a:pt x="4931" y="10089"/>
                    <a:pt x="4908" y="10020"/>
                    <a:pt x="4885" y="9975"/>
                  </a:cubicBezTo>
                  <a:cubicBezTo>
                    <a:pt x="4863" y="9929"/>
                    <a:pt x="4840" y="9861"/>
                    <a:pt x="4817" y="9815"/>
                  </a:cubicBezTo>
                  <a:cubicBezTo>
                    <a:pt x="4794" y="9724"/>
                    <a:pt x="4748" y="9632"/>
                    <a:pt x="4703" y="9541"/>
                  </a:cubicBezTo>
                  <a:cubicBezTo>
                    <a:pt x="4634" y="9358"/>
                    <a:pt x="4543" y="9153"/>
                    <a:pt x="4452" y="8970"/>
                  </a:cubicBezTo>
                  <a:cubicBezTo>
                    <a:pt x="4269" y="8560"/>
                    <a:pt x="4087" y="8149"/>
                    <a:pt x="3904" y="7738"/>
                  </a:cubicBezTo>
                  <a:cubicBezTo>
                    <a:pt x="3813" y="7532"/>
                    <a:pt x="3721" y="7327"/>
                    <a:pt x="3630" y="7099"/>
                  </a:cubicBezTo>
                  <a:cubicBezTo>
                    <a:pt x="3630" y="7053"/>
                    <a:pt x="3607" y="7007"/>
                    <a:pt x="3584" y="6985"/>
                  </a:cubicBezTo>
                  <a:cubicBezTo>
                    <a:pt x="3562" y="6962"/>
                    <a:pt x="3562" y="6939"/>
                    <a:pt x="3539" y="6916"/>
                  </a:cubicBezTo>
                  <a:lnTo>
                    <a:pt x="3516" y="6916"/>
                  </a:lnTo>
                  <a:cubicBezTo>
                    <a:pt x="3493" y="6848"/>
                    <a:pt x="3470" y="6802"/>
                    <a:pt x="3447" y="6756"/>
                  </a:cubicBezTo>
                  <a:cubicBezTo>
                    <a:pt x="3470" y="6711"/>
                    <a:pt x="3470" y="6688"/>
                    <a:pt x="3470" y="6642"/>
                  </a:cubicBezTo>
                  <a:cubicBezTo>
                    <a:pt x="3425" y="6551"/>
                    <a:pt x="3402" y="6460"/>
                    <a:pt x="3356" y="6368"/>
                  </a:cubicBezTo>
                  <a:lnTo>
                    <a:pt x="3265" y="6186"/>
                  </a:lnTo>
                  <a:cubicBezTo>
                    <a:pt x="3219" y="6094"/>
                    <a:pt x="3174" y="6003"/>
                    <a:pt x="3128" y="5889"/>
                  </a:cubicBezTo>
                  <a:cubicBezTo>
                    <a:pt x="3082" y="5798"/>
                    <a:pt x="3037" y="5706"/>
                    <a:pt x="2968" y="5615"/>
                  </a:cubicBezTo>
                  <a:cubicBezTo>
                    <a:pt x="2968" y="5569"/>
                    <a:pt x="2945" y="5547"/>
                    <a:pt x="2922" y="5501"/>
                  </a:cubicBezTo>
                  <a:cubicBezTo>
                    <a:pt x="2808" y="5227"/>
                    <a:pt x="2694" y="4953"/>
                    <a:pt x="2580" y="4679"/>
                  </a:cubicBezTo>
                  <a:cubicBezTo>
                    <a:pt x="2443" y="4383"/>
                    <a:pt x="2306" y="4063"/>
                    <a:pt x="2192" y="3743"/>
                  </a:cubicBezTo>
                  <a:cubicBezTo>
                    <a:pt x="2169" y="3721"/>
                    <a:pt x="2169" y="3675"/>
                    <a:pt x="2146" y="3652"/>
                  </a:cubicBezTo>
                  <a:cubicBezTo>
                    <a:pt x="2146" y="3629"/>
                    <a:pt x="2124" y="3606"/>
                    <a:pt x="2124" y="3606"/>
                  </a:cubicBezTo>
                  <a:cubicBezTo>
                    <a:pt x="2101" y="3561"/>
                    <a:pt x="2101" y="3561"/>
                    <a:pt x="2055" y="3538"/>
                  </a:cubicBezTo>
                  <a:lnTo>
                    <a:pt x="2032" y="3538"/>
                  </a:lnTo>
                  <a:cubicBezTo>
                    <a:pt x="2009" y="3447"/>
                    <a:pt x="1964" y="3378"/>
                    <a:pt x="1941" y="3287"/>
                  </a:cubicBezTo>
                  <a:cubicBezTo>
                    <a:pt x="1895" y="3196"/>
                    <a:pt x="1850" y="3104"/>
                    <a:pt x="1827" y="2990"/>
                  </a:cubicBezTo>
                  <a:cubicBezTo>
                    <a:pt x="1781" y="2899"/>
                    <a:pt x="1758" y="2808"/>
                    <a:pt x="1713" y="2716"/>
                  </a:cubicBezTo>
                  <a:cubicBezTo>
                    <a:pt x="1621" y="2534"/>
                    <a:pt x="1553" y="2328"/>
                    <a:pt x="1462" y="2123"/>
                  </a:cubicBezTo>
                  <a:cubicBezTo>
                    <a:pt x="1393" y="1940"/>
                    <a:pt x="1348" y="1780"/>
                    <a:pt x="1279" y="1598"/>
                  </a:cubicBezTo>
                  <a:cubicBezTo>
                    <a:pt x="1188" y="1438"/>
                    <a:pt x="1119" y="1255"/>
                    <a:pt x="1051" y="1096"/>
                  </a:cubicBezTo>
                  <a:cubicBezTo>
                    <a:pt x="1028" y="1050"/>
                    <a:pt x="1005" y="1004"/>
                    <a:pt x="982" y="959"/>
                  </a:cubicBezTo>
                  <a:cubicBezTo>
                    <a:pt x="937" y="867"/>
                    <a:pt x="914" y="776"/>
                    <a:pt x="868" y="685"/>
                  </a:cubicBezTo>
                  <a:cubicBezTo>
                    <a:pt x="868" y="639"/>
                    <a:pt x="845" y="616"/>
                    <a:pt x="823" y="571"/>
                  </a:cubicBezTo>
                  <a:cubicBezTo>
                    <a:pt x="800" y="571"/>
                    <a:pt x="800" y="548"/>
                    <a:pt x="777" y="548"/>
                  </a:cubicBezTo>
                  <a:cubicBezTo>
                    <a:pt x="777" y="525"/>
                    <a:pt x="754" y="525"/>
                    <a:pt x="754" y="525"/>
                  </a:cubicBezTo>
                  <a:lnTo>
                    <a:pt x="731" y="525"/>
                  </a:lnTo>
                  <a:cubicBezTo>
                    <a:pt x="731" y="457"/>
                    <a:pt x="731" y="388"/>
                    <a:pt x="708" y="342"/>
                  </a:cubicBezTo>
                  <a:lnTo>
                    <a:pt x="708" y="183"/>
                  </a:lnTo>
                  <a:cubicBezTo>
                    <a:pt x="708" y="160"/>
                    <a:pt x="686" y="137"/>
                    <a:pt x="686" y="91"/>
                  </a:cubicBezTo>
                  <a:cubicBezTo>
                    <a:pt x="686" y="69"/>
                    <a:pt x="663" y="46"/>
                    <a:pt x="640" y="23"/>
                  </a:cubicBezTo>
                  <a:cubicBezTo>
                    <a:pt x="617" y="0"/>
                    <a:pt x="594" y="0"/>
                    <a:pt x="571" y="0"/>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17"/>
            <p:cNvSpPr/>
            <p:nvPr/>
          </p:nvSpPr>
          <p:spPr>
            <a:xfrm>
              <a:off x="768219" y="1308424"/>
              <a:ext cx="208333" cy="463551"/>
            </a:xfrm>
            <a:custGeom>
              <a:avLst/>
              <a:gdLst/>
              <a:ahLst/>
              <a:cxnLst/>
              <a:rect l="l" t="t" r="r" b="b"/>
              <a:pathLst>
                <a:path w="3768" h="8384" extrusionOk="0">
                  <a:moveTo>
                    <a:pt x="47" y="1"/>
                  </a:moveTo>
                  <a:cubicBezTo>
                    <a:pt x="24" y="24"/>
                    <a:pt x="1" y="46"/>
                    <a:pt x="24" y="69"/>
                  </a:cubicBezTo>
                  <a:cubicBezTo>
                    <a:pt x="69" y="206"/>
                    <a:pt x="115" y="320"/>
                    <a:pt x="184" y="435"/>
                  </a:cubicBezTo>
                  <a:cubicBezTo>
                    <a:pt x="229" y="571"/>
                    <a:pt x="275" y="686"/>
                    <a:pt x="321" y="800"/>
                  </a:cubicBezTo>
                  <a:cubicBezTo>
                    <a:pt x="435" y="1074"/>
                    <a:pt x="549" y="1325"/>
                    <a:pt x="640" y="1599"/>
                  </a:cubicBezTo>
                  <a:cubicBezTo>
                    <a:pt x="846" y="2101"/>
                    <a:pt x="1051" y="2603"/>
                    <a:pt x="1256" y="3105"/>
                  </a:cubicBezTo>
                  <a:cubicBezTo>
                    <a:pt x="1667" y="4087"/>
                    <a:pt x="2078" y="5068"/>
                    <a:pt x="2512" y="6050"/>
                  </a:cubicBezTo>
                  <a:cubicBezTo>
                    <a:pt x="2649" y="6392"/>
                    <a:pt x="2808" y="6757"/>
                    <a:pt x="2968" y="7122"/>
                  </a:cubicBezTo>
                  <a:cubicBezTo>
                    <a:pt x="3037" y="7328"/>
                    <a:pt x="3128" y="7533"/>
                    <a:pt x="3219" y="7739"/>
                  </a:cubicBezTo>
                  <a:cubicBezTo>
                    <a:pt x="3288" y="7921"/>
                    <a:pt x="3379" y="8127"/>
                    <a:pt x="3470" y="8309"/>
                  </a:cubicBezTo>
                  <a:cubicBezTo>
                    <a:pt x="3508" y="8347"/>
                    <a:pt x="3560" y="8384"/>
                    <a:pt x="3603" y="8384"/>
                  </a:cubicBezTo>
                  <a:cubicBezTo>
                    <a:pt x="3613" y="8384"/>
                    <a:pt x="3622" y="8382"/>
                    <a:pt x="3630" y="8378"/>
                  </a:cubicBezTo>
                  <a:cubicBezTo>
                    <a:pt x="3676" y="8378"/>
                    <a:pt x="3721" y="8332"/>
                    <a:pt x="3744" y="8309"/>
                  </a:cubicBezTo>
                  <a:cubicBezTo>
                    <a:pt x="3744" y="8286"/>
                    <a:pt x="3767" y="8241"/>
                    <a:pt x="3744" y="8195"/>
                  </a:cubicBezTo>
                  <a:cubicBezTo>
                    <a:pt x="3676" y="7944"/>
                    <a:pt x="3562" y="7716"/>
                    <a:pt x="3470" y="7488"/>
                  </a:cubicBezTo>
                  <a:cubicBezTo>
                    <a:pt x="3356" y="7236"/>
                    <a:pt x="3242" y="6985"/>
                    <a:pt x="3128" y="6734"/>
                  </a:cubicBezTo>
                  <a:cubicBezTo>
                    <a:pt x="2923" y="6301"/>
                    <a:pt x="2740" y="5867"/>
                    <a:pt x="2535" y="5433"/>
                  </a:cubicBezTo>
                  <a:cubicBezTo>
                    <a:pt x="2329" y="4931"/>
                    <a:pt x="2101" y="4406"/>
                    <a:pt x="1873" y="3904"/>
                  </a:cubicBezTo>
                  <a:cubicBezTo>
                    <a:pt x="1644" y="3425"/>
                    <a:pt x="1439" y="2945"/>
                    <a:pt x="1211" y="2466"/>
                  </a:cubicBezTo>
                  <a:cubicBezTo>
                    <a:pt x="1119" y="2261"/>
                    <a:pt x="1028" y="2078"/>
                    <a:pt x="937" y="1873"/>
                  </a:cubicBezTo>
                  <a:cubicBezTo>
                    <a:pt x="846" y="1667"/>
                    <a:pt x="754" y="1462"/>
                    <a:pt x="663" y="1256"/>
                  </a:cubicBezTo>
                  <a:cubicBezTo>
                    <a:pt x="572" y="1051"/>
                    <a:pt x="480" y="845"/>
                    <a:pt x="366" y="640"/>
                  </a:cubicBezTo>
                  <a:cubicBezTo>
                    <a:pt x="275" y="435"/>
                    <a:pt x="184" y="229"/>
                    <a:pt x="115" y="24"/>
                  </a:cubicBezTo>
                  <a:cubicBezTo>
                    <a:pt x="92" y="1"/>
                    <a:pt x="69" y="1"/>
                    <a:pt x="69" y="1"/>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17"/>
            <p:cNvSpPr/>
            <p:nvPr/>
          </p:nvSpPr>
          <p:spPr>
            <a:xfrm>
              <a:off x="977716" y="1798133"/>
              <a:ext cx="37929" cy="66901"/>
            </a:xfrm>
            <a:custGeom>
              <a:avLst/>
              <a:gdLst/>
              <a:ahLst/>
              <a:cxnLst/>
              <a:rect l="l" t="t" r="r" b="b"/>
              <a:pathLst>
                <a:path w="686" h="1210" extrusionOk="0">
                  <a:moveTo>
                    <a:pt x="92" y="0"/>
                  </a:moveTo>
                  <a:cubicBezTo>
                    <a:pt x="47" y="23"/>
                    <a:pt x="24" y="46"/>
                    <a:pt x="24" y="91"/>
                  </a:cubicBezTo>
                  <a:cubicBezTo>
                    <a:pt x="1" y="114"/>
                    <a:pt x="24" y="160"/>
                    <a:pt x="24" y="183"/>
                  </a:cubicBezTo>
                  <a:cubicBezTo>
                    <a:pt x="115" y="342"/>
                    <a:pt x="184" y="525"/>
                    <a:pt x="252" y="685"/>
                  </a:cubicBezTo>
                  <a:cubicBezTo>
                    <a:pt x="275" y="776"/>
                    <a:pt x="321" y="845"/>
                    <a:pt x="343" y="936"/>
                  </a:cubicBezTo>
                  <a:cubicBezTo>
                    <a:pt x="366" y="982"/>
                    <a:pt x="366" y="1004"/>
                    <a:pt x="389" y="1050"/>
                  </a:cubicBezTo>
                  <a:cubicBezTo>
                    <a:pt x="412" y="1096"/>
                    <a:pt x="435" y="1141"/>
                    <a:pt x="457" y="1164"/>
                  </a:cubicBezTo>
                  <a:cubicBezTo>
                    <a:pt x="503" y="1210"/>
                    <a:pt x="549" y="1210"/>
                    <a:pt x="594" y="1210"/>
                  </a:cubicBezTo>
                  <a:cubicBezTo>
                    <a:pt x="640" y="1187"/>
                    <a:pt x="686" y="1141"/>
                    <a:pt x="686" y="1096"/>
                  </a:cubicBezTo>
                  <a:cubicBezTo>
                    <a:pt x="686" y="1050"/>
                    <a:pt x="686" y="1004"/>
                    <a:pt x="663" y="982"/>
                  </a:cubicBezTo>
                  <a:cubicBezTo>
                    <a:pt x="640" y="936"/>
                    <a:pt x="640" y="890"/>
                    <a:pt x="617" y="867"/>
                  </a:cubicBezTo>
                  <a:cubicBezTo>
                    <a:pt x="572" y="776"/>
                    <a:pt x="526" y="685"/>
                    <a:pt x="480" y="594"/>
                  </a:cubicBezTo>
                  <a:cubicBezTo>
                    <a:pt x="412" y="411"/>
                    <a:pt x="343" y="251"/>
                    <a:pt x="252" y="69"/>
                  </a:cubicBezTo>
                  <a:cubicBezTo>
                    <a:pt x="229" y="23"/>
                    <a:pt x="184" y="0"/>
                    <a:pt x="138" y="0"/>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17"/>
            <p:cNvSpPr/>
            <p:nvPr/>
          </p:nvSpPr>
          <p:spPr>
            <a:xfrm>
              <a:off x="1073645" y="1877641"/>
              <a:ext cx="95983" cy="119924"/>
            </a:xfrm>
            <a:custGeom>
              <a:avLst/>
              <a:gdLst/>
              <a:ahLst/>
              <a:cxnLst/>
              <a:rect l="l" t="t" r="r" b="b"/>
              <a:pathLst>
                <a:path w="1736" h="2169" extrusionOk="0">
                  <a:moveTo>
                    <a:pt x="1028" y="0"/>
                  </a:moveTo>
                  <a:cubicBezTo>
                    <a:pt x="959" y="0"/>
                    <a:pt x="891" y="23"/>
                    <a:pt x="868" y="69"/>
                  </a:cubicBezTo>
                  <a:cubicBezTo>
                    <a:pt x="845" y="91"/>
                    <a:pt x="822" y="114"/>
                    <a:pt x="800" y="137"/>
                  </a:cubicBezTo>
                  <a:cubicBezTo>
                    <a:pt x="800" y="160"/>
                    <a:pt x="800" y="160"/>
                    <a:pt x="800" y="160"/>
                  </a:cubicBezTo>
                  <a:cubicBezTo>
                    <a:pt x="777" y="183"/>
                    <a:pt x="754" y="205"/>
                    <a:pt x="731" y="228"/>
                  </a:cubicBezTo>
                  <a:cubicBezTo>
                    <a:pt x="685" y="251"/>
                    <a:pt x="640" y="297"/>
                    <a:pt x="594" y="320"/>
                  </a:cubicBezTo>
                  <a:cubicBezTo>
                    <a:pt x="526" y="342"/>
                    <a:pt x="457" y="411"/>
                    <a:pt x="412" y="457"/>
                  </a:cubicBezTo>
                  <a:cubicBezTo>
                    <a:pt x="366" y="479"/>
                    <a:pt x="343" y="525"/>
                    <a:pt x="320" y="548"/>
                  </a:cubicBezTo>
                  <a:cubicBezTo>
                    <a:pt x="297" y="571"/>
                    <a:pt x="297" y="593"/>
                    <a:pt x="275" y="616"/>
                  </a:cubicBezTo>
                  <a:cubicBezTo>
                    <a:pt x="229" y="616"/>
                    <a:pt x="183" y="593"/>
                    <a:pt x="138" y="593"/>
                  </a:cubicBezTo>
                  <a:cubicBezTo>
                    <a:pt x="126" y="588"/>
                    <a:pt x="113" y="585"/>
                    <a:pt x="101" y="585"/>
                  </a:cubicBezTo>
                  <a:cubicBezTo>
                    <a:pt x="62" y="585"/>
                    <a:pt x="24" y="611"/>
                    <a:pt x="24" y="662"/>
                  </a:cubicBezTo>
                  <a:cubicBezTo>
                    <a:pt x="1" y="708"/>
                    <a:pt x="24" y="776"/>
                    <a:pt x="92" y="776"/>
                  </a:cubicBezTo>
                  <a:cubicBezTo>
                    <a:pt x="115" y="799"/>
                    <a:pt x="138" y="799"/>
                    <a:pt x="183" y="822"/>
                  </a:cubicBezTo>
                  <a:cubicBezTo>
                    <a:pt x="229" y="845"/>
                    <a:pt x="275" y="867"/>
                    <a:pt x="297" y="890"/>
                  </a:cubicBezTo>
                  <a:cubicBezTo>
                    <a:pt x="320" y="913"/>
                    <a:pt x="343" y="913"/>
                    <a:pt x="343" y="936"/>
                  </a:cubicBezTo>
                  <a:cubicBezTo>
                    <a:pt x="434" y="1004"/>
                    <a:pt x="503" y="1096"/>
                    <a:pt x="571" y="1164"/>
                  </a:cubicBezTo>
                  <a:cubicBezTo>
                    <a:pt x="617" y="1233"/>
                    <a:pt x="640" y="1278"/>
                    <a:pt x="685" y="1324"/>
                  </a:cubicBezTo>
                  <a:cubicBezTo>
                    <a:pt x="727" y="1387"/>
                    <a:pt x="769" y="1449"/>
                    <a:pt x="793" y="1530"/>
                  </a:cubicBezTo>
                  <a:lnTo>
                    <a:pt x="793" y="1530"/>
                  </a:lnTo>
                  <a:cubicBezTo>
                    <a:pt x="787" y="1516"/>
                    <a:pt x="777" y="1507"/>
                    <a:pt x="777" y="1507"/>
                  </a:cubicBezTo>
                  <a:lnTo>
                    <a:pt x="777" y="1507"/>
                  </a:lnTo>
                  <a:cubicBezTo>
                    <a:pt x="822" y="1621"/>
                    <a:pt x="868" y="1758"/>
                    <a:pt x="891" y="1872"/>
                  </a:cubicBezTo>
                  <a:cubicBezTo>
                    <a:pt x="891" y="1917"/>
                    <a:pt x="891" y="1940"/>
                    <a:pt x="891" y="1963"/>
                  </a:cubicBezTo>
                  <a:cubicBezTo>
                    <a:pt x="891" y="1986"/>
                    <a:pt x="891" y="2054"/>
                    <a:pt x="914" y="2077"/>
                  </a:cubicBezTo>
                  <a:cubicBezTo>
                    <a:pt x="914" y="2100"/>
                    <a:pt x="937" y="2146"/>
                    <a:pt x="959" y="2146"/>
                  </a:cubicBezTo>
                  <a:cubicBezTo>
                    <a:pt x="982" y="2168"/>
                    <a:pt x="1028" y="2168"/>
                    <a:pt x="1051" y="2168"/>
                  </a:cubicBezTo>
                  <a:cubicBezTo>
                    <a:pt x="1165" y="2146"/>
                    <a:pt x="1165" y="2031"/>
                    <a:pt x="1165" y="1940"/>
                  </a:cubicBezTo>
                  <a:cubicBezTo>
                    <a:pt x="1165" y="1895"/>
                    <a:pt x="1165" y="1826"/>
                    <a:pt x="1165" y="1780"/>
                  </a:cubicBezTo>
                  <a:lnTo>
                    <a:pt x="1188" y="1780"/>
                  </a:lnTo>
                  <a:cubicBezTo>
                    <a:pt x="1200" y="1787"/>
                    <a:pt x="1215" y="1789"/>
                    <a:pt x="1232" y="1789"/>
                  </a:cubicBezTo>
                  <a:cubicBezTo>
                    <a:pt x="1279" y="1789"/>
                    <a:pt x="1337" y="1768"/>
                    <a:pt x="1370" y="1735"/>
                  </a:cubicBezTo>
                  <a:cubicBezTo>
                    <a:pt x="1416" y="1689"/>
                    <a:pt x="1416" y="1643"/>
                    <a:pt x="1439" y="1598"/>
                  </a:cubicBezTo>
                  <a:cubicBezTo>
                    <a:pt x="1462" y="1552"/>
                    <a:pt x="1484" y="1529"/>
                    <a:pt x="1507" y="1484"/>
                  </a:cubicBezTo>
                  <a:cubicBezTo>
                    <a:pt x="1553" y="1392"/>
                    <a:pt x="1598" y="1301"/>
                    <a:pt x="1644" y="1187"/>
                  </a:cubicBezTo>
                  <a:cubicBezTo>
                    <a:pt x="1667" y="1141"/>
                    <a:pt x="1690" y="1096"/>
                    <a:pt x="1690" y="1050"/>
                  </a:cubicBezTo>
                  <a:cubicBezTo>
                    <a:pt x="1713" y="982"/>
                    <a:pt x="1713" y="936"/>
                    <a:pt x="1735" y="867"/>
                  </a:cubicBezTo>
                  <a:cubicBezTo>
                    <a:pt x="1735" y="822"/>
                    <a:pt x="1735" y="776"/>
                    <a:pt x="1735" y="730"/>
                  </a:cubicBezTo>
                  <a:cubicBezTo>
                    <a:pt x="1713" y="685"/>
                    <a:pt x="1713" y="662"/>
                    <a:pt x="1713" y="616"/>
                  </a:cubicBezTo>
                  <a:cubicBezTo>
                    <a:pt x="1690" y="593"/>
                    <a:pt x="1690" y="571"/>
                    <a:pt x="1690" y="548"/>
                  </a:cubicBezTo>
                  <a:cubicBezTo>
                    <a:pt x="1667" y="479"/>
                    <a:pt x="1644" y="434"/>
                    <a:pt x="1621" y="388"/>
                  </a:cubicBezTo>
                  <a:cubicBezTo>
                    <a:pt x="1598" y="365"/>
                    <a:pt x="1576" y="320"/>
                    <a:pt x="1530" y="274"/>
                  </a:cubicBezTo>
                  <a:cubicBezTo>
                    <a:pt x="1507" y="228"/>
                    <a:pt x="1462" y="205"/>
                    <a:pt x="1416" y="183"/>
                  </a:cubicBezTo>
                  <a:cubicBezTo>
                    <a:pt x="1370" y="160"/>
                    <a:pt x="1347" y="137"/>
                    <a:pt x="1302" y="114"/>
                  </a:cubicBezTo>
                  <a:cubicBezTo>
                    <a:pt x="1279" y="91"/>
                    <a:pt x="1233" y="69"/>
                    <a:pt x="1210" y="46"/>
                  </a:cubicBezTo>
                  <a:cubicBezTo>
                    <a:pt x="1165" y="46"/>
                    <a:pt x="1142" y="23"/>
                    <a:pt x="1119" y="23"/>
                  </a:cubicBezTo>
                  <a:cubicBezTo>
                    <a:pt x="1096" y="0"/>
                    <a:pt x="1051" y="0"/>
                    <a:pt x="1028"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17"/>
            <p:cNvSpPr/>
            <p:nvPr/>
          </p:nvSpPr>
          <p:spPr>
            <a:xfrm>
              <a:off x="1127940" y="1948302"/>
              <a:ext cx="73259" cy="99743"/>
            </a:xfrm>
            <a:custGeom>
              <a:avLst/>
              <a:gdLst/>
              <a:ahLst/>
              <a:cxnLst/>
              <a:rect l="l" t="t" r="r" b="b"/>
              <a:pathLst>
                <a:path w="1325" h="1804" extrusionOk="0">
                  <a:moveTo>
                    <a:pt x="776" y="0"/>
                  </a:moveTo>
                  <a:cubicBezTo>
                    <a:pt x="731" y="0"/>
                    <a:pt x="685" y="0"/>
                    <a:pt x="639" y="46"/>
                  </a:cubicBezTo>
                  <a:cubicBezTo>
                    <a:pt x="616" y="69"/>
                    <a:pt x="594" y="114"/>
                    <a:pt x="594" y="160"/>
                  </a:cubicBezTo>
                  <a:cubicBezTo>
                    <a:pt x="594" y="183"/>
                    <a:pt x="594" y="183"/>
                    <a:pt x="594" y="183"/>
                  </a:cubicBezTo>
                  <a:cubicBezTo>
                    <a:pt x="571" y="206"/>
                    <a:pt x="548" y="206"/>
                    <a:pt x="525" y="229"/>
                  </a:cubicBezTo>
                  <a:cubicBezTo>
                    <a:pt x="525" y="251"/>
                    <a:pt x="502" y="274"/>
                    <a:pt x="502" y="297"/>
                  </a:cubicBezTo>
                  <a:cubicBezTo>
                    <a:pt x="480" y="343"/>
                    <a:pt x="480" y="388"/>
                    <a:pt x="502" y="434"/>
                  </a:cubicBezTo>
                  <a:cubicBezTo>
                    <a:pt x="525" y="457"/>
                    <a:pt x="525" y="480"/>
                    <a:pt x="548" y="502"/>
                  </a:cubicBezTo>
                  <a:cubicBezTo>
                    <a:pt x="525" y="480"/>
                    <a:pt x="480" y="480"/>
                    <a:pt x="434" y="480"/>
                  </a:cubicBezTo>
                  <a:cubicBezTo>
                    <a:pt x="388" y="480"/>
                    <a:pt x="365" y="480"/>
                    <a:pt x="343" y="502"/>
                  </a:cubicBezTo>
                  <a:cubicBezTo>
                    <a:pt x="320" y="525"/>
                    <a:pt x="320" y="548"/>
                    <a:pt x="297" y="571"/>
                  </a:cubicBezTo>
                  <a:cubicBezTo>
                    <a:pt x="297" y="594"/>
                    <a:pt x="297" y="617"/>
                    <a:pt x="297" y="639"/>
                  </a:cubicBezTo>
                  <a:cubicBezTo>
                    <a:pt x="297" y="662"/>
                    <a:pt x="320" y="685"/>
                    <a:pt x="320" y="708"/>
                  </a:cubicBezTo>
                  <a:cubicBezTo>
                    <a:pt x="297" y="685"/>
                    <a:pt x="251" y="662"/>
                    <a:pt x="228" y="662"/>
                  </a:cubicBezTo>
                  <a:cubicBezTo>
                    <a:pt x="183" y="662"/>
                    <a:pt x="137" y="639"/>
                    <a:pt x="114" y="639"/>
                  </a:cubicBezTo>
                  <a:cubicBezTo>
                    <a:pt x="46" y="639"/>
                    <a:pt x="0" y="685"/>
                    <a:pt x="0" y="753"/>
                  </a:cubicBezTo>
                  <a:cubicBezTo>
                    <a:pt x="0" y="799"/>
                    <a:pt x="46" y="845"/>
                    <a:pt x="114" y="845"/>
                  </a:cubicBezTo>
                  <a:lnTo>
                    <a:pt x="160" y="845"/>
                  </a:lnTo>
                  <a:cubicBezTo>
                    <a:pt x="183" y="845"/>
                    <a:pt x="183" y="868"/>
                    <a:pt x="206" y="868"/>
                  </a:cubicBezTo>
                  <a:cubicBezTo>
                    <a:pt x="228" y="890"/>
                    <a:pt x="251" y="890"/>
                    <a:pt x="297" y="913"/>
                  </a:cubicBezTo>
                  <a:cubicBezTo>
                    <a:pt x="320" y="936"/>
                    <a:pt x="365" y="982"/>
                    <a:pt x="388" y="1027"/>
                  </a:cubicBezTo>
                  <a:cubicBezTo>
                    <a:pt x="457" y="1096"/>
                    <a:pt x="502" y="1187"/>
                    <a:pt x="548" y="1278"/>
                  </a:cubicBezTo>
                  <a:cubicBezTo>
                    <a:pt x="571" y="1347"/>
                    <a:pt x="594" y="1438"/>
                    <a:pt x="616" y="1507"/>
                  </a:cubicBezTo>
                  <a:cubicBezTo>
                    <a:pt x="616" y="1552"/>
                    <a:pt x="616" y="1598"/>
                    <a:pt x="639" y="1621"/>
                  </a:cubicBezTo>
                  <a:cubicBezTo>
                    <a:pt x="639" y="1666"/>
                    <a:pt x="639" y="1712"/>
                    <a:pt x="662" y="1735"/>
                  </a:cubicBezTo>
                  <a:cubicBezTo>
                    <a:pt x="685" y="1781"/>
                    <a:pt x="731" y="1803"/>
                    <a:pt x="776" y="1803"/>
                  </a:cubicBezTo>
                  <a:cubicBezTo>
                    <a:pt x="845" y="1803"/>
                    <a:pt x="890" y="1781"/>
                    <a:pt x="913" y="1735"/>
                  </a:cubicBezTo>
                  <a:cubicBezTo>
                    <a:pt x="936" y="1689"/>
                    <a:pt x="936" y="1644"/>
                    <a:pt x="936" y="1598"/>
                  </a:cubicBezTo>
                  <a:cubicBezTo>
                    <a:pt x="959" y="1552"/>
                    <a:pt x="959" y="1507"/>
                    <a:pt x="959" y="1461"/>
                  </a:cubicBezTo>
                  <a:cubicBezTo>
                    <a:pt x="1004" y="1461"/>
                    <a:pt x="1050" y="1438"/>
                    <a:pt x="1073" y="1415"/>
                  </a:cubicBezTo>
                  <a:cubicBezTo>
                    <a:pt x="1096" y="1370"/>
                    <a:pt x="1119" y="1347"/>
                    <a:pt x="1119" y="1301"/>
                  </a:cubicBezTo>
                  <a:cubicBezTo>
                    <a:pt x="1119" y="1278"/>
                    <a:pt x="1119" y="1233"/>
                    <a:pt x="1119" y="1210"/>
                  </a:cubicBezTo>
                  <a:cubicBezTo>
                    <a:pt x="1164" y="1210"/>
                    <a:pt x="1210" y="1164"/>
                    <a:pt x="1233" y="1142"/>
                  </a:cubicBezTo>
                  <a:cubicBezTo>
                    <a:pt x="1301" y="1005"/>
                    <a:pt x="1301" y="868"/>
                    <a:pt x="1324" y="731"/>
                  </a:cubicBezTo>
                  <a:cubicBezTo>
                    <a:pt x="1324" y="662"/>
                    <a:pt x="1301" y="571"/>
                    <a:pt x="1301" y="502"/>
                  </a:cubicBezTo>
                  <a:cubicBezTo>
                    <a:pt x="1278" y="457"/>
                    <a:pt x="1256" y="411"/>
                    <a:pt x="1256" y="388"/>
                  </a:cubicBezTo>
                  <a:cubicBezTo>
                    <a:pt x="1233" y="343"/>
                    <a:pt x="1210" y="297"/>
                    <a:pt x="1187" y="274"/>
                  </a:cubicBezTo>
                  <a:cubicBezTo>
                    <a:pt x="1141" y="229"/>
                    <a:pt x="1096" y="183"/>
                    <a:pt x="1050" y="137"/>
                  </a:cubicBezTo>
                  <a:cubicBezTo>
                    <a:pt x="1027" y="114"/>
                    <a:pt x="1004" y="92"/>
                    <a:pt x="959" y="69"/>
                  </a:cubicBezTo>
                  <a:cubicBezTo>
                    <a:pt x="936" y="46"/>
                    <a:pt x="890" y="0"/>
                    <a:pt x="822"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17"/>
            <p:cNvSpPr/>
            <p:nvPr/>
          </p:nvSpPr>
          <p:spPr>
            <a:xfrm>
              <a:off x="1045889" y="1930609"/>
              <a:ext cx="64413" cy="93772"/>
            </a:xfrm>
            <a:custGeom>
              <a:avLst/>
              <a:gdLst/>
              <a:ahLst/>
              <a:cxnLst/>
              <a:rect l="l" t="t" r="r" b="b"/>
              <a:pathLst>
                <a:path w="1165" h="1696" extrusionOk="0">
                  <a:moveTo>
                    <a:pt x="115" y="1"/>
                  </a:moveTo>
                  <a:cubicBezTo>
                    <a:pt x="69" y="1"/>
                    <a:pt x="23" y="46"/>
                    <a:pt x="1" y="92"/>
                  </a:cubicBezTo>
                  <a:cubicBezTo>
                    <a:pt x="1" y="138"/>
                    <a:pt x="23" y="206"/>
                    <a:pt x="92" y="229"/>
                  </a:cubicBezTo>
                  <a:lnTo>
                    <a:pt x="137" y="229"/>
                  </a:lnTo>
                  <a:cubicBezTo>
                    <a:pt x="137" y="252"/>
                    <a:pt x="160" y="252"/>
                    <a:pt x="183" y="252"/>
                  </a:cubicBezTo>
                  <a:cubicBezTo>
                    <a:pt x="229" y="320"/>
                    <a:pt x="274" y="366"/>
                    <a:pt x="320" y="434"/>
                  </a:cubicBezTo>
                  <a:cubicBezTo>
                    <a:pt x="320" y="434"/>
                    <a:pt x="320" y="412"/>
                    <a:pt x="320" y="412"/>
                  </a:cubicBezTo>
                  <a:cubicBezTo>
                    <a:pt x="366" y="480"/>
                    <a:pt x="411" y="549"/>
                    <a:pt x="457" y="594"/>
                  </a:cubicBezTo>
                  <a:cubicBezTo>
                    <a:pt x="480" y="640"/>
                    <a:pt x="503" y="685"/>
                    <a:pt x="548" y="731"/>
                  </a:cubicBezTo>
                  <a:cubicBezTo>
                    <a:pt x="617" y="822"/>
                    <a:pt x="662" y="937"/>
                    <a:pt x="708" y="1051"/>
                  </a:cubicBezTo>
                  <a:cubicBezTo>
                    <a:pt x="731" y="1119"/>
                    <a:pt x="754" y="1165"/>
                    <a:pt x="777" y="1256"/>
                  </a:cubicBezTo>
                  <a:cubicBezTo>
                    <a:pt x="799" y="1302"/>
                    <a:pt x="822" y="1370"/>
                    <a:pt x="822" y="1439"/>
                  </a:cubicBezTo>
                  <a:cubicBezTo>
                    <a:pt x="822" y="1462"/>
                    <a:pt x="822" y="1507"/>
                    <a:pt x="822" y="1530"/>
                  </a:cubicBezTo>
                  <a:cubicBezTo>
                    <a:pt x="822" y="1598"/>
                    <a:pt x="868" y="1667"/>
                    <a:pt x="936" y="1690"/>
                  </a:cubicBezTo>
                  <a:cubicBezTo>
                    <a:pt x="952" y="1694"/>
                    <a:pt x="968" y="1696"/>
                    <a:pt x="983" y="1696"/>
                  </a:cubicBezTo>
                  <a:cubicBezTo>
                    <a:pt x="1057" y="1696"/>
                    <a:pt x="1123" y="1651"/>
                    <a:pt x="1142" y="1576"/>
                  </a:cubicBezTo>
                  <a:cubicBezTo>
                    <a:pt x="1165" y="1484"/>
                    <a:pt x="1142" y="1393"/>
                    <a:pt x="1119" y="1302"/>
                  </a:cubicBezTo>
                  <a:cubicBezTo>
                    <a:pt x="1096" y="1210"/>
                    <a:pt x="1073" y="1119"/>
                    <a:pt x="1028" y="1051"/>
                  </a:cubicBezTo>
                  <a:cubicBezTo>
                    <a:pt x="1005" y="959"/>
                    <a:pt x="959" y="868"/>
                    <a:pt x="936" y="800"/>
                  </a:cubicBezTo>
                  <a:cubicBezTo>
                    <a:pt x="891" y="731"/>
                    <a:pt x="868" y="685"/>
                    <a:pt x="822" y="640"/>
                  </a:cubicBezTo>
                  <a:cubicBezTo>
                    <a:pt x="731" y="503"/>
                    <a:pt x="640" y="389"/>
                    <a:pt x="548" y="297"/>
                  </a:cubicBezTo>
                  <a:cubicBezTo>
                    <a:pt x="480" y="229"/>
                    <a:pt x="411" y="160"/>
                    <a:pt x="366" y="115"/>
                  </a:cubicBezTo>
                  <a:cubicBezTo>
                    <a:pt x="343" y="115"/>
                    <a:pt x="320" y="92"/>
                    <a:pt x="297" y="69"/>
                  </a:cubicBezTo>
                  <a:cubicBezTo>
                    <a:pt x="252" y="46"/>
                    <a:pt x="206" y="46"/>
                    <a:pt x="183" y="24"/>
                  </a:cubicBezTo>
                  <a:lnTo>
                    <a:pt x="137"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17"/>
            <p:cNvSpPr/>
            <p:nvPr/>
          </p:nvSpPr>
          <p:spPr>
            <a:xfrm>
              <a:off x="1096369" y="2011389"/>
              <a:ext cx="51807" cy="68228"/>
            </a:xfrm>
            <a:custGeom>
              <a:avLst/>
              <a:gdLst/>
              <a:ahLst/>
              <a:cxnLst/>
              <a:rect l="l" t="t" r="r" b="b"/>
              <a:pathLst>
                <a:path w="937" h="1234" extrusionOk="0">
                  <a:moveTo>
                    <a:pt x="138" y="1"/>
                  </a:moveTo>
                  <a:cubicBezTo>
                    <a:pt x="92" y="1"/>
                    <a:pt x="46" y="46"/>
                    <a:pt x="23" y="92"/>
                  </a:cubicBezTo>
                  <a:cubicBezTo>
                    <a:pt x="1" y="160"/>
                    <a:pt x="46" y="206"/>
                    <a:pt x="115" y="229"/>
                  </a:cubicBezTo>
                  <a:cubicBezTo>
                    <a:pt x="115" y="229"/>
                    <a:pt x="138" y="252"/>
                    <a:pt x="160" y="252"/>
                  </a:cubicBezTo>
                  <a:cubicBezTo>
                    <a:pt x="160" y="252"/>
                    <a:pt x="183" y="274"/>
                    <a:pt x="206" y="274"/>
                  </a:cubicBezTo>
                  <a:cubicBezTo>
                    <a:pt x="252" y="320"/>
                    <a:pt x="274" y="366"/>
                    <a:pt x="320" y="389"/>
                  </a:cubicBezTo>
                  <a:cubicBezTo>
                    <a:pt x="411" y="503"/>
                    <a:pt x="480" y="640"/>
                    <a:pt x="526" y="754"/>
                  </a:cubicBezTo>
                  <a:cubicBezTo>
                    <a:pt x="571" y="868"/>
                    <a:pt x="594" y="959"/>
                    <a:pt x="617" y="1073"/>
                  </a:cubicBezTo>
                  <a:cubicBezTo>
                    <a:pt x="617" y="1073"/>
                    <a:pt x="617" y="1096"/>
                    <a:pt x="617" y="1119"/>
                  </a:cubicBezTo>
                  <a:cubicBezTo>
                    <a:pt x="640" y="1142"/>
                    <a:pt x="640" y="1165"/>
                    <a:pt x="662" y="1187"/>
                  </a:cubicBezTo>
                  <a:cubicBezTo>
                    <a:pt x="685" y="1210"/>
                    <a:pt x="731" y="1233"/>
                    <a:pt x="777" y="1233"/>
                  </a:cubicBezTo>
                  <a:cubicBezTo>
                    <a:pt x="799" y="1233"/>
                    <a:pt x="845" y="1210"/>
                    <a:pt x="868" y="1187"/>
                  </a:cubicBezTo>
                  <a:cubicBezTo>
                    <a:pt x="914" y="1165"/>
                    <a:pt x="936" y="1119"/>
                    <a:pt x="914" y="1073"/>
                  </a:cubicBezTo>
                  <a:cubicBezTo>
                    <a:pt x="914" y="1028"/>
                    <a:pt x="914" y="959"/>
                    <a:pt x="891" y="891"/>
                  </a:cubicBezTo>
                  <a:cubicBezTo>
                    <a:pt x="891" y="845"/>
                    <a:pt x="868" y="777"/>
                    <a:pt x="845" y="708"/>
                  </a:cubicBezTo>
                  <a:cubicBezTo>
                    <a:pt x="799" y="617"/>
                    <a:pt x="731" y="503"/>
                    <a:pt x="662" y="411"/>
                  </a:cubicBezTo>
                  <a:cubicBezTo>
                    <a:pt x="617" y="320"/>
                    <a:pt x="548" y="252"/>
                    <a:pt x="457" y="183"/>
                  </a:cubicBezTo>
                  <a:cubicBezTo>
                    <a:pt x="434" y="137"/>
                    <a:pt x="366" y="92"/>
                    <a:pt x="320" y="69"/>
                  </a:cubicBezTo>
                  <a:cubicBezTo>
                    <a:pt x="274" y="46"/>
                    <a:pt x="229" y="23"/>
                    <a:pt x="160"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17"/>
            <p:cNvSpPr/>
            <p:nvPr/>
          </p:nvSpPr>
          <p:spPr>
            <a:xfrm>
              <a:off x="668530" y="2059326"/>
              <a:ext cx="106102" cy="103558"/>
            </a:xfrm>
            <a:custGeom>
              <a:avLst/>
              <a:gdLst/>
              <a:ahLst/>
              <a:cxnLst/>
              <a:rect l="l" t="t" r="r" b="b"/>
              <a:pathLst>
                <a:path w="1919" h="1873" extrusionOk="0">
                  <a:moveTo>
                    <a:pt x="1621" y="1"/>
                  </a:moveTo>
                  <a:cubicBezTo>
                    <a:pt x="1576" y="1"/>
                    <a:pt x="1530" y="24"/>
                    <a:pt x="1507" y="69"/>
                  </a:cubicBezTo>
                  <a:cubicBezTo>
                    <a:pt x="1484" y="161"/>
                    <a:pt x="1439" y="229"/>
                    <a:pt x="1416" y="320"/>
                  </a:cubicBezTo>
                  <a:cubicBezTo>
                    <a:pt x="1416" y="320"/>
                    <a:pt x="1416" y="320"/>
                    <a:pt x="1416" y="298"/>
                  </a:cubicBezTo>
                  <a:lnTo>
                    <a:pt x="1393" y="298"/>
                  </a:lnTo>
                  <a:cubicBezTo>
                    <a:pt x="1393" y="275"/>
                    <a:pt x="1393" y="252"/>
                    <a:pt x="1370" y="252"/>
                  </a:cubicBezTo>
                  <a:cubicBezTo>
                    <a:pt x="1347" y="183"/>
                    <a:pt x="1302" y="138"/>
                    <a:pt x="1233" y="138"/>
                  </a:cubicBezTo>
                  <a:cubicBezTo>
                    <a:pt x="1218" y="130"/>
                    <a:pt x="1200" y="128"/>
                    <a:pt x="1182" y="128"/>
                  </a:cubicBezTo>
                  <a:cubicBezTo>
                    <a:pt x="1145" y="128"/>
                    <a:pt x="1104" y="138"/>
                    <a:pt x="1074" y="138"/>
                  </a:cubicBezTo>
                  <a:cubicBezTo>
                    <a:pt x="1005" y="161"/>
                    <a:pt x="959" y="161"/>
                    <a:pt x="914" y="183"/>
                  </a:cubicBezTo>
                  <a:cubicBezTo>
                    <a:pt x="822" y="206"/>
                    <a:pt x="731" y="252"/>
                    <a:pt x="663" y="298"/>
                  </a:cubicBezTo>
                  <a:cubicBezTo>
                    <a:pt x="640" y="275"/>
                    <a:pt x="640" y="275"/>
                    <a:pt x="617" y="252"/>
                  </a:cubicBezTo>
                  <a:cubicBezTo>
                    <a:pt x="601" y="236"/>
                    <a:pt x="562" y="220"/>
                    <a:pt x="524" y="220"/>
                  </a:cubicBezTo>
                  <a:cubicBezTo>
                    <a:pt x="509" y="220"/>
                    <a:pt x="493" y="222"/>
                    <a:pt x="480" y="229"/>
                  </a:cubicBezTo>
                  <a:cubicBezTo>
                    <a:pt x="457" y="229"/>
                    <a:pt x="412" y="229"/>
                    <a:pt x="389" y="252"/>
                  </a:cubicBezTo>
                  <a:cubicBezTo>
                    <a:pt x="343" y="252"/>
                    <a:pt x="320" y="275"/>
                    <a:pt x="275" y="298"/>
                  </a:cubicBezTo>
                  <a:cubicBezTo>
                    <a:pt x="183" y="366"/>
                    <a:pt x="138" y="480"/>
                    <a:pt x="92" y="572"/>
                  </a:cubicBezTo>
                  <a:cubicBezTo>
                    <a:pt x="46" y="663"/>
                    <a:pt x="24" y="754"/>
                    <a:pt x="1" y="868"/>
                  </a:cubicBezTo>
                  <a:cubicBezTo>
                    <a:pt x="1" y="982"/>
                    <a:pt x="24" y="1096"/>
                    <a:pt x="69" y="1211"/>
                  </a:cubicBezTo>
                  <a:cubicBezTo>
                    <a:pt x="92" y="1302"/>
                    <a:pt x="161" y="1370"/>
                    <a:pt x="206" y="1462"/>
                  </a:cubicBezTo>
                  <a:cubicBezTo>
                    <a:pt x="229" y="1485"/>
                    <a:pt x="252" y="1507"/>
                    <a:pt x="275" y="1553"/>
                  </a:cubicBezTo>
                  <a:cubicBezTo>
                    <a:pt x="297" y="1576"/>
                    <a:pt x="343" y="1599"/>
                    <a:pt x="366" y="1621"/>
                  </a:cubicBezTo>
                  <a:cubicBezTo>
                    <a:pt x="389" y="1644"/>
                    <a:pt x="412" y="1667"/>
                    <a:pt x="457" y="1667"/>
                  </a:cubicBezTo>
                  <a:cubicBezTo>
                    <a:pt x="526" y="1713"/>
                    <a:pt x="594" y="1736"/>
                    <a:pt x="663" y="1758"/>
                  </a:cubicBezTo>
                  <a:cubicBezTo>
                    <a:pt x="754" y="1804"/>
                    <a:pt x="822" y="1827"/>
                    <a:pt x="914" y="1827"/>
                  </a:cubicBezTo>
                  <a:cubicBezTo>
                    <a:pt x="1074" y="1850"/>
                    <a:pt x="1233" y="1873"/>
                    <a:pt x="1393" y="1873"/>
                  </a:cubicBezTo>
                  <a:lnTo>
                    <a:pt x="1599" y="1873"/>
                  </a:lnTo>
                  <a:cubicBezTo>
                    <a:pt x="1644" y="1873"/>
                    <a:pt x="1690" y="1850"/>
                    <a:pt x="1735" y="1850"/>
                  </a:cubicBezTo>
                  <a:cubicBezTo>
                    <a:pt x="1804" y="1827"/>
                    <a:pt x="1850" y="1804"/>
                    <a:pt x="1895" y="1736"/>
                  </a:cubicBezTo>
                  <a:cubicBezTo>
                    <a:pt x="1918" y="1690"/>
                    <a:pt x="1918" y="1644"/>
                    <a:pt x="1895" y="1599"/>
                  </a:cubicBezTo>
                  <a:cubicBezTo>
                    <a:pt x="1872" y="1576"/>
                    <a:pt x="1872" y="1553"/>
                    <a:pt x="1850" y="1530"/>
                  </a:cubicBezTo>
                  <a:cubicBezTo>
                    <a:pt x="1781" y="1416"/>
                    <a:pt x="1735" y="1279"/>
                    <a:pt x="1690" y="1165"/>
                  </a:cubicBezTo>
                  <a:cubicBezTo>
                    <a:pt x="1644" y="982"/>
                    <a:pt x="1621" y="777"/>
                    <a:pt x="1621" y="594"/>
                  </a:cubicBezTo>
                  <a:cubicBezTo>
                    <a:pt x="1644" y="526"/>
                    <a:pt x="1644" y="435"/>
                    <a:pt x="1667" y="366"/>
                  </a:cubicBezTo>
                  <a:cubicBezTo>
                    <a:pt x="1690" y="298"/>
                    <a:pt x="1713" y="229"/>
                    <a:pt x="1735" y="161"/>
                  </a:cubicBezTo>
                  <a:cubicBezTo>
                    <a:pt x="1735" y="138"/>
                    <a:pt x="1735" y="115"/>
                    <a:pt x="1735" y="69"/>
                  </a:cubicBezTo>
                  <a:cubicBezTo>
                    <a:pt x="1713" y="47"/>
                    <a:pt x="1690" y="24"/>
                    <a:pt x="1667"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17"/>
            <p:cNvSpPr/>
            <p:nvPr/>
          </p:nvSpPr>
          <p:spPr>
            <a:xfrm>
              <a:off x="739192" y="2064413"/>
              <a:ext cx="16476" cy="45448"/>
            </a:xfrm>
            <a:custGeom>
              <a:avLst/>
              <a:gdLst/>
              <a:ahLst/>
              <a:cxnLst/>
              <a:rect l="l" t="t" r="r" b="b"/>
              <a:pathLst>
                <a:path w="298" h="822" extrusionOk="0">
                  <a:moveTo>
                    <a:pt x="161" y="0"/>
                  </a:moveTo>
                  <a:cubicBezTo>
                    <a:pt x="138" y="0"/>
                    <a:pt x="115" y="0"/>
                    <a:pt x="92" y="23"/>
                  </a:cubicBezTo>
                  <a:cubicBezTo>
                    <a:pt x="69" y="46"/>
                    <a:pt x="47" y="91"/>
                    <a:pt x="24" y="137"/>
                  </a:cubicBezTo>
                  <a:cubicBezTo>
                    <a:pt x="24" y="183"/>
                    <a:pt x="1" y="228"/>
                    <a:pt x="1" y="297"/>
                  </a:cubicBezTo>
                  <a:cubicBezTo>
                    <a:pt x="1" y="388"/>
                    <a:pt x="1" y="480"/>
                    <a:pt x="24" y="571"/>
                  </a:cubicBezTo>
                  <a:cubicBezTo>
                    <a:pt x="24" y="616"/>
                    <a:pt x="24" y="685"/>
                    <a:pt x="24" y="731"/>
                  </a:cubicBezTo>
                  <a:cubicBezTo>
                    <a:pt x="47" y="776"/>
                    <a:pt x="92" y="822"/>
                    <a:pt x="138" y="822"/>
                  </a:cubicBezTo>
                  <a:cubicBezTo>
                    <a:pt x="184" y="799"/>
                    <a:pt x="206" y="753"/>
                    <a:pt x="206" y="708"/>
                  </a:cubicBezTo>
                  <a:lnTo>
                    <a:pt x="184" y="571"/>
                  </a:lnTo>
                  <a:cubicBezTo>
                    <a:pt x="184" y="502"/>
                    <a:pt x="184" y="411"/>
                    <a:pt x="184" y="343"/>
                  </a:cubicBezTo>
                  <a:cubicBezTo>
                    <a:pt x="184" y="297"/>
                    <a:pt x="184" y="228"/>
                    <a:pt x="184" y="183"/>
                  </a:cubicBezTo>
                  <a:cubicBezTo>
                    <a:pt x="229" y="183"/>
                    <a:pt x="252" y="183"/>
                    <a:pt x="275" y="160"/>
                  </a:cubicBezTo>
                  <a:cubicBezTo>
                    <a:pt x="298" y="114"/>
                    <a:pt x="298" y="69"/>
                    <a:pt x="252" y="46"/>
                  </a:cubicBezTo>
                  <a:cubicBezTo>
                    <a:pt x="252" y="46"/>
                    <a:pt x="252" y="23"/>
                    <a:pt x="252" y="23"/>
                  </a:cubicBezTo>
                  <a:cubicBezTo>
                    <a:pt x="229" y="23"/>
                    <a:pt x="229" y="0"/>
                    <a:pt x="206"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17"/>
            <p:cNvSpPr/>
            <p:nvPr/>
          </p:nvSpPr>
          <p:spPr>
            <a:xfrm>
              <a:off x="753125" y="2059326"/>
              <a:ext cx="31571" cy="101015"/>
            </a:xfrm>
            <a:custGeom>
              <a:avLst/>
              <a:gdLst/>
              <a:ahLst/>
              <a:cxnLst/>
              <a:rect l="l" t="t" r="r" b="b"/>
              <a:pathLst>
                <a:path w="571" h="1827" extrusionOk="0">
                  <a:moveTo>
                    <a:pt x="107" y="93"/>
                  </a:moveTo>
                  <a:lnTo>
                    <a:pt x="107" y="93"/>
                  </a:lnTo>
                  <a:cubicBezTo>
                    <a:pt x="101" y="95"/>
                    <a:pt x="91" y="101"/>
                    <a:pt x="91" y="115"/>
                  </a:cubicBezTo>
                  <a:cubicBezTo>
                    <a:pt x="99" y="107"/>
                    <a:pt x="104" y="100"/>
                    <a:pt x="107" y="93"/>
                  </a:cubicBezTo>
                  <a:close/>
                  <a:moveTo>
                    <a:pt x="183" y="1"/>
                  </a:moveTo>
                  <a:cubicBezTo>
                    <a:pt x="160" y="1"/>
                    <a:pt x="114" y="24"/>
                    <a:pt x="114" y="69"/>
                  </a:cubicBezTo>
                  <a:cubicBezTo>
                    <a:pt x="114" y="69"/>
                    <a:pt x="114" y="80"/>
                    <a:pt x="107" y="93"/>
                  </a:cubicBezTo>
                  <a:lnTo>
                    <a:pt x="107" y="93"/>
                  </a:lnTo>
                  <a:cubicBezTo>
                    <a:pt x="111" y="92"/>
                    <a:pt x="114" y="92"/>
                    <a:pt x="114" y="92"/>
                  </a:cubicBezTo>
                  <a:lnTo>
                    <a:pt x="114" y="92"/>
                  </a:lnTo>
                  <a:lnTo>
                    <a:pt x="91" y="115"/>
                  </a:lnTo>
                  <a:cubicBezTo>
                    <a:pt x="91" y="161"/>
                    <a:pt x="69" y="229"/>
                    <a:pt x="46" y="275"/>
                  </a:cubicBezTo>
                  <a:cubicBezTo>
                    <a:pt x="46" y="320"/>
                    <a:pt x="23" y="343"/>
                    <a:pt x="23" y="366"/>
                  </a:cubicBezTo>
                  <a:cubicBezTo>
                    <a:pt x="23" y="412"/>
                    <a:pt x="0" y="457"/>
                    <a:pt x="0" y="503"/>
                  </a:cubicBezTo>
                  <a:cubicBezTo>
                    <a:pt x="0" y="617"/>
                    <a:pt x="0" y="731"/>
                    <a:pt x="0" y="823"/>
                  </a:cubicBezTo>
                  <a:cubicBezTo>
                    <a:pt x="0" y="868"/>
                    <a:pt x="0" y="914"/>
                    <a:pt x="0" y="937"/>
                  </a:cubicBezTo>
                  <a:cubicBezTo>
                    <a:pt x="23" y="982"/>
                    <a:pt x="23" y="1028"/>
                    <a:pt x="23" y="1074"/>
                  </a:cubicBezTo>
                  <a:cubicBezTo>
                    <a:pt x="46" y="1165"/>
                    <a:pt x="69" y="1256"/>
                    <a:pt x="91" y="1325"/>
                  </a:cubicBezTo>
                  <a:cubicBezTo>
                    <a:pt x="91" y="1393"/>
                    <a:pt x="114" y="1439"/>
                    <a:pt x="137" y="1485"/>
                  </a:cubicBezTo>
                  <a:cubicBezTo>
                    <a:pt x="183" y="1553"/>
                    <a:pt x="205" y="1621"/>
                    <a:pt x="251" y="1690"/>
                  </a:cubicBezTo>
                  <a:cubicBezTo>
                    <a:pt x="297" y="1736"/>
                    <a:pt x="342" y="1804"/>
                    <a:pt x="411" y="1827"/>
                  </a:cubicBezTo>
                  <a:lnTo>
                    <a:pt x="457" y="1827"/>
                  </a:lnTo>
                  <a:cubicBezTo>
                    <a:pt x="502" y="1827"/>
                    <a:pt x="525" y="1804"/>
                    <a:pt x="548" y="1781"/>
                  </a:cubicBezTo>
                  <a:cubicBezTo>
                    <a:pt x="548" y="1758"/>
                    <a:pt x="571" y="1736"/>
                    <a:pt x="571" y="1713"/>
                  </a:cubicBezTo>
                  <a:cubicBezTo>
                    <a:pt x="548" y="1667"/>
                    <a:pt x="548" y="1644"/>
                    <a:pt x="525" y="1621"/>
                  </a:cubicBezTo>
                  <a:cubicBezTo>
                    <a:pt x="502" y="1621"/>
                    <a:pt x="502" y="1621"/>
                    <a:pt x="502" y="1599"/>
                  </a:cubicBezTo>
                  <a:cubicBezTo>
                    <a:pt x="479" y="1576"/>
                    <a:pt x="434" y="1553"/>
                    <a:pt x="411" y="1507"/>
                  </a:cubicBezTo>
                  <a:cubicBezTo>
                    <a:pt x="388" y="1439"/>
                    <a:pt x="365" y="1370"/>
                    <a:pt x="320" y="1325"/>
                  </a:cubicBezTo>
                  <a:cubicBezTo>
                    <a:pt x="297" y="1233"/>
                    <a:pt x="274" y="1165"/>
                    <a:pt x="251" y="1096"/>
                  </a:cubicBezTo>
                  <a:cubicBezTo>
                    <a:pt x="251" y="1096"/>
                    <a:pt x="251" y="1074"/>
                    <a:pt x="251" y="1074"/>
                  </a:cubicBezTo>
                  <a:cubicBezTo>
                    <a:pt x="228" y="1005"/>
                    <a:pt x="228" y="914"/>
                    <a:pt x="205" y="845"/>
                  </a:cubicBezTo>
                  <a:cubicBezTo>
                    <a:pt x="205" y="754"/>
                    <a:pt x="183" y="640"/>
                    <a:pt x="183" y="549"/>
                  </a:cubicBezTo>
                  <a:cubicBezTo>
                    <a:pt x="183" y="503"/>
                    <a:pt x="183" y="457"/>
                    <a:pt x="205" y="412"/>
                  </a:cubicBezTo>
                  <a:cubicBezTo>
                    <a:pt x="205" y="366"/>
                    <a:pt x="205" y="343"/>
                    <a:pt x="205" y="298"/>
                  </a:cubicBezTo>
                  <a:cubicBezTo>
                    <a:pt x="228" y="229"/>
                    <a:pt x="251" y="161"/>
                    <a:pt x="274" y="92"/>
                  </a:cubicBezTo>
                  <a:cubicBezTo>
                    <a:pt x="274" y="47"/>
                    <a:pt x="251" y="1"/>
                    <a:pt x="205"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17"/>
            <p:cNvSpPr/>
            <p:nvPr/>
          </p:nvSpPr>
          <p:spPr>
            <a:xfrm>
              <a:off x="696286" y="2150224"/>
              <a:ext cx="102286" cy="77019"/>
            </a:xfrm>
            <a:custGeom>
              <a:avLst/>
              <a:gdLst/>
              <a:ahLst/>
              <a:cxnLst/>
              <a:rect l="l" t="t" r="r" b="b"/>
              <a:pathLst>
                <a:path w="1850" h="1393" extrusionOk="0">
                  <a:moveTo>
                    <a:pt x="1302" y="0"/>
                  </a:moveTo>
                  <a:cubicBezTo>
                    <a:pt x="1256" y="0"/>
                    <a:pt x="1233" y="23"/>
                    <a:pt x="1188" y="46"/>
                  </a:cubicBezTo>
                  <a:cubicBezTo>
                    <a:pt x="1142" y="69"/>
                    <a:pt x="1119" y="92"/>
                    <a:pt x="1097" y="137"/>
                  </a:cubicBezTo>
                  <a:cubicBezTo>
                    <a:pt x="1074" y="114"/>
                    <a:pt x="1051" y="114"/>
                    <a:pt x="1005" y="114"/>
                  </a:cubicBezTo>
                  <a:lnTo>
                    <a:pt x="982" y="114"/>
                  </a:lnTo>
                  <a:cubicBezTo>
                    <a:pt x="937" y="92"/>
                    <a:pt x="914" y="46"/>
                    <a:pt x="845" y="46"/>
                  </a:cubicBezTo>
                  <a:cubicBezTo>
                    <a:pt x="832" y="39"/>
                    <a:pt x="819" y="36"/>
                    <a:pt x="805" y="36"/>
                  </a:cubicBezTo>
                  <a:cubicBezTo>
                    <a:pt x="773" y="36"/>
                    <a:pt x="741" y="53"/>
                    <a:pt x="709" y="69"/>
                  </a:cubicBezTo>
                  <a:cubicBezTo>
                    <a:pt x="686" y="69"/>
                    <a:pt x="663" y="69"/>
                    <a:pt x="640" y="46"/>
                  </a:cubicBezTo>
                  <a:lnTo>
                    <a:pt x="549" y="46"/>
                  </a:lnTo>
                  <a:cubicBezTo>
                    <a:pt x="514" y="35"/>
                    <a:pt x="480" y="29"/>
                    <a:pt x="446" y="29"/>
                  </a:cubicBezTo>
                  <a:cubicBezTo>
                    <a:pt x="412" y="29"/>
                    <a:pt x="378" y="35"/>
                    <a:pt x="343" y="46"/>
                  </a:cubicBezTo>
                  <a:cubicBezTo>
                    <a:pt x="275" y="46"/>
                    <a:pt x="184" y="69"/>
                    <a:pt x="138" y="92"/>
                  </a:cubicBezTo>
                  <a:cubicBezTo>
                    <a:pt x="92" y="137"/>
                    <a:pt x="69" y="183"/>
                    <a:pt x="47" y="229"/>
                  </a:cubicBezTo>
                  <a:cubicBezTo>
                    <a:pt x="24" y="274"/>
                    <a:pt x="1" y="343"/>
                    <a:pt x="1" y="411"/>
                  </a:cubicBezTo>
                  <a:cubicBezTo>
                    <a:pt x="1" y="457"/>
                    <a:pt x="1" y="480"/>
                    <a:pt x="1" y="525"/>
                  </a:cubicBezTo>
                  <a:cubicBezTo>
                    <a:pt x="1" y="594"/>
                    <a:pt x="24" y="639"/>
                    <a:pt x="47" y="708"/>
                  </a:cubicBezTo>
                  <a:cubicBezTo>
                    <a:pt x="69" y="799"/>
                    <a:pt x="115" y="868"/>
                    <a:pt x="184" y="936"/>
                  </a:cubicBezTo>
                  <a:cubicBezTo>
                    <a:pt x="206" y="982"/>
                    <a:pt x="252" y="1027"/>
                    <a:pt x="320" y="1073"/>
                  </a:cubicBezTo>
                  <a:cubicBezTo>
                    <a:pt x="366" y="1096"/>
                    <a:pt x="412" y="1119"/>
                    <a:pt x="457" y="1142"/>
                  </a:cubicBezTo>
                  <a:cubicBezTo>
                    <a:pt x="503" y="1164"/>
                    <a:pt x="549" y="1187"/>
                    <a:pt x="572" y="1210"/>
                  </a:cubicBezTo>
                  <a:cubicBezTo>
                    <a:pt x="617" y="1233"/>
                    <a:pt x="663" y="1233"/>
                    <a:pt x="686" y="1256"/>
                  </a:cubicBezTo>
                  <a:cubicBezTo>
                    <a:pt x="777" y="1279"/>
                    <a:pt x="868" y="1301"/>
                    <a:pt x="960" y="1324"/>
                  </a:cubicBezTo>
                  <a:cubicBezTo>
                    <a:pt x="1005" y="1347"/>
                    <a:pt x="1051" y="1347"/>
                    <a:pt x="1097" y="1370"/>
                  </a:cubicBezTo>
                  <a:lnTo>
                    <a:pt x="1211" y="1370"/>
                  </a:lnTo>
                  <a:cubicBezTo>
                    <a:pt x="1256" y="1393"/>
                    <a:pt x="1302" y="1393"/>
                    <a:pt x="1348" y="1393"/>
                  </a:cubicBezTo>
                  <a:cubicBezTo>
                    <a:pt x="1416" y="1393"/>
                    <a:pt x="1507" y="1393"/>
                    <a:pt x="1576" y="1370"/>
                  </a:cubicBezTo>
                  <a:cubicBezTo>
                    <a:pt x="1622" y="1370"/>
                    <a:pt x="1667" y="1347"/>
                    <a:pt x="1736" y="1347"/>
                  </a:cubicBezTo>
                  <a:cubicBezTo>
                    <a:pt x="1736" y="1324"/>
                    <a:pt x="1758" y="1324"/>
                    <a:pt x="1781" y="1324"/>
                  </a:cubicBezTo>
                  <a:cubicBezTo>
                    <a:pt x="1804" y="1279"/>
                    <a:pt x="1827" y="1256"/>
                    <a:pt x="1827" y="1233"/>
                  </a:cubicBezTo>
                  <a:cubicBezTo>
                    <a:pt x="1850" y="1187"/>
                    <a:pt x="1827" y="1142"/>
                    <a:pt x="1804" y="1096"/>
                  </a:cubicBezTo>
                  <a:cubicBezTo>
                    <a:pt x="1781" y="1073"/>
                    <a:pt x="1758" y="1050"/>
                    <a:pt x="1736" y="1027"/>
                  </a:cubicBezTo>
                  <a:cubicBezTo>
                    <a:pt x="1713" y="1005"/>
                    <a:pt x="1713" y="982"/>
                    <a:pt x="1690" y="959"/>
                  </a:cubicBezTo>
                  <a:cubicBezTo>
                    <a:pt x="1644" y="890"/>
                    <a:pt x="1622" y="799"/>
                    <a:pt x="1599" y="708"/>
                  </a:cubicBezTo>
                  <a:cubicBezTo>
                    <a:pt x="1576" y="617"/>
                    <a:pt x="1553" y="525"/>
                    <a:pt x="1553" y="434"/>
                  </a:cubicBezTo>
                  <a:cubicBezTo>
                    <a:pt x="1553" y="388"/>
                    <a:pt x="1553" y="343"/>
                    <a:pt x="1576" y="297"/>
                  </a:cubicBezTo>
                  <a:cubicBezTo>
                    <a:pt x="1599" y="251"/>
                    <a:pt x="1622" y="229"/>
                    <a:pt x="1644" y="183"/>
                  </a:cubicBezTo>
                  <a:cubicBezTo>
                    <a:pt x="1667" y="137"/>
                    <a:pt x="1622" y="92"/>
                    <a:pt x="1599" y="69"/>
                  </a:cubicBezTo>
                  <a:cubicBezTo>
                    <a:pt x="1586" y="63"/>
                    <a:pt x="1574" y="60"/>
                    <a:pt x="1562" y="60"/>
                  </a:cubicBezTo>
                  <a:cubicBezTo>
                    <a:pt x="1530" y="60"/>
                    <a:pt x="1501" y="81"/>
                    <a:pt x="1485" y="114"/>
                  </a:cubicBezTo>
                  <a:cubicBezTo>
                    <a:pt x="1485" y="114"/>
                    <a:pt x="1485" y="114"/>
                    <a:pt x="1485" y="137"/>
                  </a:cubicBezTo>
                  <a:cubicBezTo>
                    <a:pt x="1462" y="114"/>
                    <a:pt x="1462" y="92"/>
                    <a:pt x="1439" y="92"/>
                  </a:cubicBezTo>
                  <a:cubicBezTo>
                    <a:pt x="1416" y="46"/>
                    <a:pt x="1370" y="23"/>
                    <a:pt x="1325"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17"/>
            <p:cNvSpPr/>
            <p:nvPr/>
          </p:nvSpPr>
          <p:spPr>
            <a:xfrm>
              <a:off x="777066" y="2156527"/>
              <a:ext cx="29083" cy="69444"/>
            </a:xfrm>
            <a:custGeom>
              <a:avLst/>
              <a:gdLst/>
              <a:ahLst/>
              <a:cxnLst/>
              <a:rect l="l" t="t" r="r" b="b"/>
              <a:pathLst>
                <a:path w="526" h="1256" extrusionOk="0">
                  <a:moveTo>
                    <a:pt x="92" y="0"/>
                  </a:moveTo>
                  <a:cubicBezTo>
                    <a:pt x="69" y="0"/>
                    <a:pt x="24" y="23"/>
                    <a:pt x="24" y="46"/>
                  </a:cubicBezTo>
                  <a:cubicBezTo>
                    <a:pt x="24" y="115"/>
                    <a:pt x="1" y="160"/>
                    <a:pt x="1" y="206"/>
                  </a:cubicBezTo>
                  <a:cubicBezTo>
                    <a:pt x="1" y="297"/>
                    <a:pt x="1" y="366"/>
                    <a:pt x="1" y="457"/>
                  </a:cubicBezTo>
                  <a:cubicBezTo>
                    <a:pt x="24" y="503"/>
                    <a:pt x="24" y="571"/>
                    <a:pt x="24" y="640"/>
                  </a:cubicBezTo>
                  <a:cubicBezTo>
                    <a:pt x="46" y="685"/>
                    <a:pt x="46" y="754"/>
                    <a:pt x="69" y="799"/>
                  </a:cubicBezTo>
                  <a:cubicBezTo>
                    <a:pt x="92" y="891"/>
                    <a:pt x="138" y="982"/>
                    <a:pt x="206" y="1073"/>
                  </a:cubicBezTo>
                  <a:cubicBezTo>
                    <a:pt x="206" y="1096"/>
                    <a:pt x="229" y="1142"/>
                    <a:pt x="252" y="1165"/>
                  </a:cubicBezTo>
                  <a:cubicBezTo>
                    <a:pt x="275" y="1187"/>
                    <a:pt x="320" y="1233"/>
                    <a:pt x="366" y="1256"/>
                  </a:cubicBezTo>
                  <a:cubicBezTo>
                    <a:pt x="389" y="1256"/>
                    <a:pt x="434" y="1256"/>
                    <a:pt x="480" y="1233"/>
                  </a:cubicBezTo>
                  <a:cubicBezTo>
                    <a:pt x="526" y="1210"/>
                    <a:pt x="526" y="1142"/>
                    <a:pt x="526" y="1096"/>
                  </a:cubicBezTo>
                  <a:cubicBezTo>
                    <a:pt x="503" y="1050"/>
                    <a:pt x="480" y="1050"/>
                    <a:pt x="457" y="1005"/>
                  </a:cubicBezTo>
                  <a:lnTo>
                    <a:pt x="434" y="1005"/>
                  </a:lnTo>
                  <a:cubicBezTo>
                    <a:pt x="389" y="959"/>
                    <a:pt x="366" y="913"/>
                    <a:pt x="343" y="868"/>
                  </a:cubicBezTo>
                  <a:cubicBezTo>
                    <a:pt x="297" y="822"/>
                    <a:pt x="275" y="754"/>
                    <a:pt x="252" y="685"/>
                  </a:cubicBezTo>
                  <a:cubicBezTo>
                    <a:pt x="229" y="640"/>
                    <a:pt x="206" y="571"/>
                    <a:pt x="206" y="525"/>
                  </a:cubicBezTo>
                  <a:cubicBezTo>
                    <a:pt x="184" y="414"/>
                    <a:pt x="162" y="324"/>
                    <a:pt x="161" y="213"/>
                  </a:cubicBezTo>
                  <a:lnTo>
                    <a:pt x="161" y="213"/>
                  </a:lnTo>
                  <a:cubicBezTo>
                    <a:pt x="161" y="173"/>
                    <a:pt x="163" y="132"/>
                    <a:pt x="183" y="92"/>
                  </a:cubicBezTo>
                  <a:cubicBezTo>
                    <a:pt x="183" y="46"/>
                    <a:pt x="161" y="0"/>
                    <a:pt x="115"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17"/>
            <p:cNvSpPr/>
            <p:nvPr/>
          </p:nvSpPr>
          <p:spPr>
            <a:xfrm>
              <a:off x="755613" y="2053023"/>
              <a:ext cx="37929" cy="109087"/>
            </a:xfrm>
            <a:custGeom>
              <a:avLst/>
              <a:gdLst/>
              <a:ahLst/>
              <a:cxnLst/>
              <a:rect l="l" t="t" r="r" b="b"/>
              <a:pathLst>
                <a:path w="686" h="1973" extrusionOk="0">
                  <a:moveTo>
                    <a:pt x="389" y="1"/>
                  </a:moveTo>
                  <a:cubicBezTo>
                    <a:pt x="366" y="1"/>
                    <a:pt x="366" y="1"/>
                    <a:pt x="343" y="24"/>
                  </a:cubicBezTo>
                  <a:cubicBezTo>
                    <a:pt x="297" y="46"/>
                    <a:pt x="252" y="92"/>
                    <a:pt x="206" y="138"/>
                  </a:cubicBezTo>
                  <a:cubicBezTo>
                    <a:pt x="160" y="206"/>
                    <a:pt x="115" y="252"/>
                    <a:pt x="92" y="320"/>
                  </a:cubicBezTo>
                  <a:cubicBezTo>
                    <a:pt x="24" y="457"/>
                    <a:pt x="1" y="617"/>
                    <a:pt x="1" y="754"/>
                  </a:cubicBezTo>
                  <a:cubicBezTo>
                    <a:pt x="1" y="868"/>
                    <a:pt x="1" y="959"/>
                    <a:pt x="1" y="1051"/>
                  </a:cubicBezTo>
                  <a:cubicBezTo>
                    <a:pt x="1" y="1142"/>
                    <a:pt x="24" y="1210"/>
                    <a:pt x="46" y="1302"/>
                  </a:cubicBezTo>
                  <a:cubicBezTo>
                    <a:pt x="69" y="1370"/>
                    <a:pt x="92" y="1439"/>
                    <a:pt x="115" y="1507"/>
                  </a:cubicBezTo>
                  <a:cubicBezTo>
                    <a:pt x="138" y="1576"/>
                    <a:pt x="183" y="1644"/>
                    <a:pt x="206" y="1713"/>
                  </a:cubicBezTo>
                  <a:cubicBezTo>
                    <a:pt x="252" y="1758"/>
                    <a:pt x="275" y="1804"/>
                    <a:pt x="320" y="1850"/>
                  </a:cubicBezTo>
                  <a:cubicBezTo>
                    <a:pt x="343" y="1872"/>
                    <a:pt x="366" y="1895"/>
                    <a:pt x="389" y="1918"/>
                  </a:cubicBezTo>
                  <a:cubicBezTo>
                    <a:pt x="412" y="1918"/>
                    <a:pt x="434" y="1941"/>
                    <a:pt x="457" y="1941"/>
                  </a:cubicBezTo>
                  <a:cubicBezTo>
                    <a:pt x="480" y="1964"/>
                    <a:pt x="480" y="1964"/>
                    <a:pt x="503" y="1964"/>
                  </a:cubicBezTo>
                  <a:cubicBezTo>
                    <a:pt x="515" y="1970"/>
                    <a:pt x="529" y="1973"/>
                    <a:pt x="543" y="1973"/>
                  </a:cubicBezTo>
                  <a:cubicBezTo>
                    <a:pt x="582" y="1973"/>
                    <a:pt x="623" y="1951"/>
                    <a:pt x="640" y="1918"/>
                  </a:cubicBezTo>
                  <a:cubicBezTo>
                    <a:pt x="663" y="1895"/>
                    <a:pt x="663" y="1895"/>
                    <a:pt x="685" y="1872"/>
                  </a:cubicBezTo>
                  <a:cubicBezTo>
                    <a:pt x="685" y="1827"/>
                    <a:pt x="685" y="1781"/>
                    <a:pt x="663" y="1758"/>
                  </a:cubicBezTo>
                  <a:cubicBezTo>
                    <a:pt x="640" y="1758"/>
                    <a:pt x="640" y="1735"/>
                    <a:pt x="617" y="1735"/>
                  </a:cubicBezTo>
                  <a:cubicBezTo>
                    <a:pt x="617" y="1713"/>
                    <a:pt x="594" y="1690"/>
                    <a:pt x="571" y="1690"/>
                  </a:cubicBezTo>
                  <a:cubicBezTo>
                    <a:pt x="549" y="1667"/>
                    <a:pt x="526" y="1644"/>
                    <a:pt x="503" y="1621"/>
                  </a:cubicBezTo>
                  <a:cubicBezTo>
                    <a:pt x="480" y="1599"/>
                    <a:pt x="457" y="1553"/>
                    <a:pt x="434" y="1507"/>
                  </a:cubicBezTo>
                  <a:cubicBezTo>
                    <a:pt x="389" y="1439"/>
                    <a:pt x="366" y="1393"/>
                    <a:pt x="343" y="1325"/>
                  </a:cubicBezTo>
                  <a:cubicBezTo>
                    <a:pt x="320" y="1256"/>
                    <a:pt x="297" y="1210"/>
                    <a:pt x="275" y="1142"/>
                  </a:cubicBezTo>
                  <a:cubicBezTo>
                    <a:pt x="275" y="1074"/>
                    <a:pt x="252" y="982"/>
                    <a:pt x="252" y="914"/>
                  </a:cubicBezTo>
                  <a:cubicBezTo>
                    <a:pt x="252" y="830"/>
                    <a:pt x="252" y="766"/>
                    <a:pt x="252" y="686"/>
                  </a:cubicBezTo>
                  <a:cubicBezTo>
                    <a:pt x="252" y="640"/>
                    <a:pt x="252" y="594"/>
                    <a:pt x="252" y="571"/>
                  </a:cubicBezTo>
                  <a:cubicBezTo>
                    <a:pt x="252" y="526"/>
                    <a:pt x="252" y="480"/>
                    <a:pt x="275" y="457"/>
                  </a:cubicBezTo>
                  <a:cubicBezTo>
                    <a:pt x="297" y="389"/>
                    <a:pt x="320" y="320"/>
                    <a:pt x="343" y="275"/>
                  </a:cubicBezTo>
                  <a:cubicBezTo>
                    <a:pt x="366" y="252"/>
                    <a:pt x="389" y="229"/>
                    <a:pt x="412" y="206"/>
                  </a:cubicBezTo>
                  <a:cubicBezTo>
                    <a:pt x="412" y="183"/>
                    <a:pt x="434" y="183"/>
                    <a:pt x="457" y="161"/>
                  </a:cubicBezTo>
                  <a:cubicBezTo>
                    <a:pt x="503" y="138"/>
                    <a:pt x="503" y="69"/>
                    <a:pt x="480" y="46"/>
                  </a:cubicBezTo>
                  <a:cubicBezTo>
                    <a:pt x="457" y="24"/>
                    <a:pt x="434" y="1"/>
                    <a:pt x="389"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17"/>
            <p:cNvSpPr/>
            <p:nvPr/>
          </p:nvSpPr>
          <p:spPr>
            <a:xfrm>
              <a:off x="779609" y="2155255"/>
              <a:ext cx="37929" cy="71269"/>
            </a:xfrm>
            <a:custGeom>
              <a:avLst/>
              <a:gdLst/>
              <a:ahLst/>
              <a:cxnLst/>
              <a:rect l="l" t="t" r="r" b="b"/>
              <a:pathLst>
                <a:path w="686" h="1289" extrusionOk="0">
                  <a:moveTo>
                    <a:pt x="183" y="1"/>
                  </a:moveTo>
                  <a:cubicBezTo>
                    <a:pt x="160" y="1"/>
                    <a:pt x="137" y="23"/>
                    <a:pt x="115" y="46"/>
                  </a:cubicBezTo>
                  <a:cubicBezTo>
                    <a:pt x="92" y="69"/>
                    <a:pt x="69" y="115"/>
                    <a:pt x="46" y="138"/>
                  </a:cubicBezTo>
                  <a:cubicBezTo>
                    <a:pt x="46" y="183"/>
                    <a:pt x="23" y="229"/>
                    <a:pt x="23" y="252"/>
                  </a:cubicBezTo>
                  <a:cubicBezTo>
                    <a:pt x="0" y="320"/>
                    <a:pt x="0" y="389"/>
                    <a:pt x="23" y="457"/>
                  </a:cubicBezTo>
                  <a:cubicBezTo>
                    <a:pt x="23" y="503"/>
                    <a:pt x="23" y="571"/>
                    <a:pt x="46" y="617"/>
                  </a:cubicBezTo>
                  <a:lnTo>
                    <a:pt x="46" y="594"/>
                  </a:lnTo>
                  <a:cubicBezTo>
                    <a:pt x="69" y="685"/>
                    <a:pt x="92" y="754"/>
                    <a:pt x="115" y="822"/>
                  </a:cubicBezTo>
                  <a:cubicBezTo>
                    <a:pt x="137" y="868"/>
                    <a:pt x="183" y="936"/>
                    <a:pt x="206" y="982"/>
                  </a:cubicBezTo>
                  <a:cubicBezTo>
                    <a:pt x="251" y="1051"/>
                    <a:pt x="297" y="1096"/>
                    <a:pt x="343" y="1142"/>
                  </a:cubicBezTo>
                  <a:cubicBezTo>
                    <a:pt x="366" y="1165"/>
                    <a:pt x="388" y="1188"/>
                    <a:pt x="434" y="1210"/>
                  </a:cubicBezTo>
                  <a:cubicBezTo>
                    <a:pt x="434" y="1233"/>
                    <a:pt x="457" y="1233"/>
                    <a:pt x="480" y="1256"/>
                  </a:cubicBezTo>
                  <a:cubicBezTo>
                    <a:pt x="503" y="1256"/>
                    <a:pt x="503" y="1256"/>
                    <a:pt x="525" y="1279"/>
                  </a:cubicBezTo>
                  <a:lnTo>
                    <a:pt x="548" y="1279"/>
                  </a:lnTo>
                  <a:cubicBezTo>
                    <a:pt x="555" y="1285"/>
                    <a:pt x="565" y="1288"/>
                    <a:pt x="578" y="1288"/>
                  </a:cubicBezTo>
                  <a:cubicBezTo>
                    <a:pt x="607" y="1288"/>
                    <a:pt x="646" y="1272"/>
                    <a:pt x="662" y="1256"/>
                  </a:cubicBezTo>
                  <a:cubicBezTo>
                    <a:pt x="685" y="1233"/>
                    <a:pt x="685" y="1210"/>
                    <a:pt x="685" y="1165"/>
                  </a:cubicBezTo>
                  <a:cubicBezTo>
                    <a:pt x="685" y="1142"/>
                    <a:pt x="662" y="1142"/>
                    <a:pt x="662" y="1119"/>
                  </a:cubicBezTo>
                  <a:lnTo>
                    <a:pt x="640" y="1119"/>
                  </a:lnTo>
                  <a:cubicBezTo>
                    <a:pt x="640" y="1096"/>
                    <a:pt x="617" y="1073"/>
                    <a:pt x="594" y="1073"/>
                  </a:cubicBezTo>
                  <a:cubicBezTo>
                    <a:pt x="594" y="1051"/>
                    <a:pt x="571" y="1051"/>
                    <a:pt x="571" y="1028"/>
                  </a:cubicBezTo>
                  <a:cubicBezTo>
                    <a:pt x="525" y="1005"/>
                    <a:pt x="503" y="982"/>
                    <a:pt x="480" y="959"/>
                  </a:cubicBezTo>
                  <a:cubicBezTo>
                    <a:pt x="411" y="891"/>
                    <a:pt x="366" y="822"/>
                    <a:pt x="320" y="731"/>
                  </a:cubicBezTo>
                  <a:cubicBezTo>
                    <a:pt x="274" y="663"/>
                    <a:pt x="229" y="571"/>
                    <a:pt x="206" y="480"/>
                  </a:cubicBezTo>
                  <a:cubicBezTo>
                    <a:pt x="206" y="434"/>
                    <a:pt x="183" y="366"/>
                    <a:pt x="183" y="320"/>
                  </a:cubicBezTo>
                  <a:cubicBezTo>
                    <a:pt x="183" y="274"/>
                    <a:pt x="206" y="252"/>
                    <a:pt x="206" y="229"/>
                  </a:cubicBezTo>
                  <a:cubicBezTo>
                    <a:pt x="206" y="206"/>
                    <a:pt x="206" y="183"/>
                    <a:pt x="229" y="183"/>
                  </a:cubicBezTo>
                  <a:cubicBezTo>
                    <a:pt x="229" y="160"/>
                    <a:pt x="229" y="160"/>
                    <a:pt x="251" y="138"/>
                  </a:cubicBezTo>
                  <a:cubicBezTo>
                    <a:pt x="274" y="115"/>
                    <a:pt x="274" y="46"/>
                    <a:pt x="229" y="23"/>
                  </a:cubicBezTo>
                  <a:cubicBezTo>
                    <a:pt x="229" y="23"/>
                    <a:pt x="206" y="1"/>
                    <a:pt x="183"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17"/>
            <p:cNvSpPr/>
            <p:nvPr/>
          </p:nvSpPr>
          <p:spPr>
            <a:xfrm>
              <a:off x="1158184" y="2029082"/>
              <a:ext cx="146463" cy="278938"/>
            </a:xfrm>
            <a:custGeom>
              <a:avLst/>
              <a:gdLst/>
              <a:ahLst/>
              <a:cxnLst/>
              <a:rect l="l" t="t" r="r" b="b"/>
              <a:pathLst>
                <a:path w="2649" h="5045" extrusionOk="0">
                  <a:moveTo>
                    <a:pt x="572" y="0"/>
                  </a:moveTo>
                  <a:cubicBezTo>
                    <a:pt x="526" y="0"/>
                    <a:pt x="457" y="46"/>
                    <a:pt x="412" y="91"/>
                  </a:cubicBezTo>
                  <a:cubicBezTo>
                    <a:pt x="412" y="114"/>
                    <a:pt x="389" y="137"/>
                    <a:pt x="366" y="160"/>
                  </a:cubicBezTo>
                  <a:cubicBezTo>
                    <a:pt x="343" y="205"/>
                    <a:pt x="321" y="251"/>
                    <a:pt x="298" y="274"/>
                  </a:cubicBezTo>
                  <a:lnTo>
                    <a:pt x="321" y="274"/>
                  </a:lnTo>
                  <a:cubicBezTo>
                    <a:pt x="321" y="274"/>
                    <a:pt x="298" y="274"/>
                    <a:pt x="298" y="297"/>
                  </a:cubicBezTo>
                  <a:cubicBezTo>
                    <a:pt x="298" y="297"/>
                    <a:pt x="298" y="320"/>
                    <a:pt x="298" y="320"/>
                  </a:cubicBezTo>
                  <a:cubicBezTo>
                    <a:pt x="252" y="365"/>
                    <a:pt x="229" y="434"/>
                    <a:pt x="206" y="479"/>
                  </a:cubicBezTo>
                  <a:cubicBezTo>
                    <a:pt x="188" y="470"/>
                    <a:pt x="165" y="464"/>
                    <a:pt x="141" y="464"/>
                  </a:cubicBezTo>
                  <a:cubicBezTo>
                    <a:pt x="108" y="464"/>
                    <a:pt x="73" y="475"/>
                    <a:pt x="47" y="502"/>
                  </a:cubicBezTo>
                  <a:cubicBezTo>
                    <a:pt x="1" y="548"/>
                    <a:pt x="1" y="616"/>
                    <a:pt x="47" y="662"/>
                  </a:cubicBezTo>
                  <a:cubicBezTo>
                    <a:pt x="138" y="799"/>
                    <a:pt x="229" y="959"/>
                    <a:pt x="343" y="1119"/>
                  </a:cubicBezTo>
                  <a:cubicBezTo>
                    <a:pt x="389" y="1210"/>
                    <a:pt x="435" y="1301"/>
                    <a:pt x="503" y="1370"/>
                  </a:cubicBezTo>
                  <a:cubicBezTo>
                    <a:pt x="549" y="1461"/>
                    <a:pt x="617" y="1552"/>
                    <a:pt x="663" y="1643"/>
                  </a:cubicBezTo>
                  <a:cubicBezTo>
                    <a:pt x="846" y="1940"/>
                    <a:pt x="1028" y="2260"/>
                    <a:pt x="1188" y="2579"/>
                  </a:cubicBezTo>
                  <a:cubicBezTo>
                    <a:pt x="1256" y="2739"/>
                    <a:pt x="1325" y="2899"/>
                    <a:pt x="1371" y="3059"/>
                  </a:cubicBezTo>
                  <a:cubicBezTo>
                    <a:pt x="1439" y="3218"/>
                    <a:pt x="1507" y="3378"/>
                    <a:pt x="1553" y="3538"/>
                  </a:cubicBezTo>
                  <a:cubicBezTo>
                    <a:pt x="1599" y="3675"/>
                    <a:pt x="1644" y="3812"/>
                    <a:pt x="1690" y="3926"/>
                  </a:cubicBezTo>
                  <a:cubicBezTo>
                    <a:pt x="1713" y="4040"/>
                    <a:pt x="1736" y="4154"/>
                    <a:pt x="1759" y="4268"/>
                  </a:cubicBezTo>
                  <a:cubicBezTo>
                    <a:pt x="1781" y="4383"/>
                    <a:pt x="1827" y="4497"/>
                    <a:pt x="1827" y="4611"/>
                  </a:cubicBezTo>
                  <a:cubicBezTo>
                    <a:pt x="1827" y="4679"/>
                    <a:pt x="1804" y="4748"/>
                    <a:pt x="1804" y="4816"/>
                  </a:cubicBezTo>
                  <a:cubicBezTo>
                    <a:pt x="1804" y="4839"/>
                    <a:pt x="1804" y="4862"/>
                    <a:pt x="1804" y="4908"/>
                  </a:cubicBezTo>
                  <a:cubicBezTo>
                    <a:pt x="1804" y="4953"/>
                    <a:pt x="1827" y="4976"/>
                    <a:pt x="1850" y="5022"/>
                  </a:cubicBezTo>
                  <a:cubicBezTo>
                    <a:pt x="1895" y="5044"/>
                    <a:pt x="1941" y="5044"/>
                    <a:pt x="1964" y="5044"/>
                  </a:cubicBezTo>
                  <a:cubicBezTo>
                    <a:pt x="2010" y="5022"/>
                    <a:pt x="2032" y="4999"/>
                    <a:pt x="2055" y="4976"/>
                  </a:cubicBezTo>
                  <a:cubicBezTo>
                    <a:pt x="2078" y="4953"/>
                    <a:pt x="2101" y="4908"/>
                    <a:pt x="2101" y="4885"/>
                  </a:cubicBezTo>
                  <a:cubicBezTo>
                    <a:pt x="2124" y="4839"/>
                    <a:pt x="2124" y="4816"/>
                    <a:pt x="2124" y="4793"/>
                  </a:cubicBezTo>
                  <a:cubicBezTo>
                    <a:pt x="2147" y="4793"/>
                    <a:pt x="2192" y="4771"/>
                    <a:pt x="2215" y="4748"/>
                  </a:cubicBezTo>
                  <a:cubicBezTo>
                    <a:pt x="2284" y="4702"/>
                    <a:pt x="2306" y="4611"/>
                    <a:pt x="2352" y="4519"/>
                  </a:cubicBezTo>
                  <a:cubicBezTo>
                    <a:pt x="2352" y="4474"/>
                    <a:pt x="2375" y="4428"/>
                    <a:pt x="2375" y="4383"/>
                  </a:cubicBezTo>
                  <a:cubicBezTo>
                    <a:pt x="2398" y="4337"/>
                    <a:pt x="2398" y="4314"/>
                    <a:pt x="2420" y="4268"/>
                  </a:cubicBezTo>
                  <a:lnTo>
                    <a:pt x="2443" y="4268"/>
                  </a:lnTo>
                  <a:cubicBezTo>
                    <a:pt x="2489" y="4268"/>
                    <a:pt x="2512" y="4223"/>
                    <a:pt x="2535" y="4200"/>
                  </a:cubicBezTo>
                  <a:cubicBezTo>
                    <a:pt x="2603" y="4131"/>
                    <a:pt x="2603" y="4040"/>
                    <a:pt x="2626" y="3949"/>
                  </a:cubicBezTo>
                  <a:cubicBezTo>
                    <a:pt x="2649" y="3743"/>
                    <a:pt x="2649" y="3538"/>
                    <a:pt x="2603" y="3333"/>
                  </a:cubicBezTo>
                  <a:cubicBezTo>
                    <a:pt x="2580" y="3241"/>
                    <a:pt x="2557" y="3127"/>
                    <a:pt x="2535" y="3036"/>
                  </a:cubicBezTo>
                  <a:cubicBezTo>
                    <a:pt x="2512" y="2990"/>
                    <a:pt x="2489" y="2967"/>
                    <a:pt x="2466" y="2922"/>
                  </a:cubicBezTo>
                  <a:cubicBezTo>
                    <a:pt x="2466" y="2899"/>
                    <a:pt x="2443" y="2876"/>
                    <a:pt x="2420" y="2853"/>
                  </a:cubicBezTo>
                  <a:cubicBezTo>
                    <a:pt x="2420" y="2830"/>
                    <a:pt x="2398" y="2808"/>
                    <a:pt x="2375" y="2785"/>
                  </a:cubicBezTo>
                  <a:lnTo>
                    <a:pt x="2352" y="2785"/>
                  </a:lnTo>
                  <a:cubicBezTo>
                    <a:pt x="2329" y="2762"/>
                    <a:pt x="2306" y="2739"/>
                    <a:pt x="2284" y="2739"/>
                  </a:cubicBezTo>
                  <a:cubicBezTo>
                    <a:pt x="2261" y="2716"/>
                    <a:pt x="2261" y="2671"/>
                    <a:pt x="2261" y="2648"/>
                  </a:cubicBezTo>
                  <a:cubicBezTo>
                    <a:pt x="2192" y="2465"/>
                    <a:pt x="2147" y="2283"/>
                    <a:pt x="2055" y="2123"/>
                  </a:cubicBezTo>
                  <a:cubicBezTo>
                    <a:pt x="2010" y="2032"/>
                    <a:pt x="1964" y="1963"/>
                    <a:pt x="1918" y="1872"/>
                  </a:cubicBezTo>
                  <a:cubicBezTo>
                    <a:pt x="1850" y="1803"/>
                    <a:pt x="1804" y="1712"/>
                    <a:pt x="1759" y="1643"/>
                  </a:cubicBezTo>
                  <a:cubicBezTo>
                    <a:pt x="1713" y="1552"/>
                    <a:pt x="1644" y="1484"/>
                    <a:pt x="1599" y="1415"/>
                  </a:cubicBezTo>
                  <a:cubicBezTo>
                    <a:pt x="1553" y="1324"/>
                    <a:pt x="1485" y="1255"/>
                    <a:pt x="1416" y="1164"/>
                  </a:cubicBezTo>
                  <a:cubicBezTo>
                    <a:pt x="1348" y="1027"/>
                    <a:pt x="1256" y="913"/>
                    <a:pt x="1165" y="799"/>
                  </a:cubicBezTo>
                  <a:cubicBezTo>
                    <a:pt x="1074" y="639"/>
                    <a:pt x="982" y="479"/>
                    <a:pt x="868" y="320"/>
                  </a:cubicBezTo>
                  <a:cubicBezTo>
                    <a:pt x="846" y="274"/>
                    <a:pt x="800" y="228"/>
                    <a:pt x="777" y="160"/>
                  </a:cubicBezTo>
                  <a:cubicBezTo>
                    <a:pt x="731" y="91"/>
                    <a:pt x="709" y="46"/>
                    <a:pt x="640" y="23"/>
                  </a:cubicBezTo>
                  <a:cubicBezTo>
                    <a:pt x="617" y="0"/>
                    <a:pt x="594" y="0"/>
                    <a:pt x="572"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17"/>
            <p:cNvSpPr/>
            <p:nvPr/>
          </p:nvSpPr>
          <p:spPr>
            <a:xfrm>
              <a:off x="1158184" y="2061869"/>
              <a:ext cx="109861" cy="253726"/>
            </a:xfrm>
            <a:custGeom>
              <a:avLst/>
              <a:gdLst/>
              <a:ahLst/>
              <a:cxnLst/>
              <a:rect l="l" t="t" r="r" b="b"/>
              <a:pathLst>
                <a:path w="1987" h="4589" extrusionOk="0">
                  <a:moveTo>
                    <a:pt x="1704" y="2776"/>
                  </a:moveTo>
                  <a:cubicBezTo>
                    <a:pt x="1707" y="2787"/>
                    <a:pt x="1710" y="2797"/>
                    <a:pt x="1713" y="2808"/>
                  </a:cubicBezTo>
                  <a:cubicBezTo>
                    <a:pt x="1713" y="2791"/>
                    <a:pt x="1713" y="2787"/>
                    <a:pt x="1704" y="2776"/>
                  </a:cubicBezTo>
                  <a:close/>
                  <a:moveTo>
                    <a:pt x="1439" y="3036"/>
                  </a:moveTo>
                  <a:cubicBezTo>
                    <a:pt x="1439" y="3057"/>
                    <a:pt x="1439" y="3059"/>
                    <a:pt x="1456" y="3076"/>
                  </a:cubicBezTo>
                  <a:lnTo>
                    <a:pt x="1456" y="3076"/>
                  </a:lnTo>
                  <a:cubicBezTo>
                    <a:pt x="1452" y="3064"/>
                    <a:pt x="1447" y="3051"/>
                    <a:pt x="1439" y="3036"/>
                  </a:cubicBezTo>
                  <a:close/>
                  <a:moveTo>
                    <a:pt x="1462" y="3105"/>
                  </a:moveTo>
                  <a:cubicBezTo>
                    <a:pt x="1462" y="3122"/>
                    <a:pt x="1462" y="3126"/>
                    <a:pt x="1471" y="3136"/>
                  </a:cubicBezTo>
                  <a:lnTo>
                    <a:pt x="1471" y="3136"/>
                  </a:lnTo>
                  <a:cubicBezTo>
                    <a:pt x="1466" y="3125"/>
                    <a:pt x="1462" y="3115"/>
                    <a:pt x="1462" y="3105"/>
                  </a:cubicBezTo>
                  <a:close/>
                  <a:moveTo>
                    <a:pt x="69" y="1"/>
                  </a:moveTo>
                  <a:cubicBezTo>
                    <a:pt x="24" y="23"/>
                    <a:pt x="1" y="92"/>
                    <a:pt x="24" y="115"/>
                  </a:cubicBezTo>
                  <a:cubicBezTo>
                    <a:pt x="69" y="229"/>
                    <a:pt x="138" y="297"/>
                    <a:pt x="184" y="389"/>
                  </a:cubicBezTo>
                  <a:cubicBezTo>
                    <a:pt x="184" y="389"/>
                    <a:pt x="184" y="389"/>
                    <a:pt x="184" y="366"/>
                  </a:cubicBezTo>
                  <a:cubicBezTo>
                    <a:pt x="229" y="457"/>
                    <a:pt x="275" y="548"/>
                    <a:pt x="343" y="640"/>
                  </a:cubicBezTo>
                  <a:cubicBezTo>
                    <a:pt x="389" y="731"/>
                    <a:pt x="435" y="845"/>
                    <a:pt x="480" y="936"/>
                  </a:cubicBezTo>
                  <a:cubicBezTo>
                    <a:pt x="572" y="1119"/>
                    <a:pt x="686" y="1324"/>
                    <a:pt x="800" y="1507"/>
                  </a:cubicBezTo>
                  <a:cubicBezTo>
                    <a:pt x="914" y="1735"/>
                    <a:pt x="1028" y="1963"/>
                    <a:pt x="1142" y="2192"/>
                  </a:cubicBezTo>
                  <a:cubicBezTo>
                    <a:pt x="1188" y="2329"/>
                    <a:pt x="1234" y="2466"/>
                    <a:pt x="1302" y="2603"/>
                  </a:cubicBezTo>
                  <a:cubicBezTo>
                    <a:pt x="1348" y="2717"/>
                    <a:pt x="1371" y="2831"/>
                    <a:pt x="1416" y="2968"/>
                  </a:cubicBezTo>
                  <a:cubicBezTo>
                    <a:pt x="1439" y="2991"/>
                    <a:pt x="1439" y="3036"/>
                    <a:pt x="1462" y="3082"/>
                  </a:cubicBezTo>
                  <a:cubicBezTo>
                    <a:pt x="1460" y="3080"/>
                    <a:pt x="1458" y="3078"/>
                    <a:pt x="1456" y="3076"/>
                  </a:cubicBezTo>
                  <a:lnTo>
                    <a:pt x="1456" y="3076"/>
                  </a:lnTo>
                  <a:cubicBezTo>
                    <a:pt x="1464" y="3100"/>
                    <a:pt x="1469" y="3120"/>
                    <a:pt x="1485" y="3150"/>
                  </a:cubicBezTo>
                  <a:cubicBezTo>
                    <a:pt x="1479" y="3144"/>
                    <a:pt x="1474" y="3140"/>
                    <a:pt x="1471" y="3136"/>
                  </a:cubicBezTo>
                  <a:lnTo>
                    <a:pt x="1471" y="3136"/>
                  </a:lnTo>
                  <a:cubicBezTo>
                    <a:pt x="1477" y="3152"/>
                    <a:pt x="1485" y="3170"/>
                    <a:pt x="1485" y="3196"/>
                  </a:cubicBezTo>
                  <a:cubicBezTo>
                    <a:pt x="1485" y="3196"/>
                    <a:pt x="1485" y="3173"/>
                    <a:pt x="1485" y="3173"/>
                  </a:cubicBezTo>
                  <a:cubicBezTo>
                    <a:pt x="1507" y="3265"/>
                    <a:pt x="1530" y="3356"/>
                    <a:pt x="1553" y="3447"/>
                  </a:cubicBezTo>
                  <a:cubicBezTo>
                    <a:pt x="1576" y="3538"/>
                    <a:pt x="1599" y="3653"/>
                    <a:pt x="1622" y="3744"/>
                  </a:cubicBezTo>
                  <a:cubicBezTo>
                    <a:pt x="1667" y="3926"/>
                    <a:pt x="1713" y="4109"/>
                    <a:pt x="1736" y="4315"/>
                  </a:cubicBezTo>
                  <a:cubicBezTo>
                    <a:pt x="1713" y="4360"/>
                    <a:pt x="1713" y="4429"/>
                    <a:pt x="1713" y="4474"/>
                  </a:cubicBezTo>
                  <a:cubicBezTo>
                    <a:pt x="1713" y="4520"/>
                    <a:pt x="1759" y="4566"/>
                    <a:pt x="1804" y="4588"/>
                  </a:cubicBezTo>
                  <a:cubicBezTo>
                    <a:pt x="1827" y="4588"/>
                    <a:pt x="1873" y="4588"/>
                    <a:pt x="1895" y="4566"/>
                  </a:cubicBezTo>
                  <a:cubicBezTo>
                    <a:pt x="1941" y="4520"/>
                    <a:pt x="1941" y="4474"/>
                    <a:pt x="1964" y="4429"/>
                  </a:cubicBezTo>
                  <a:cubicBezTo>
                    <a:pt x="1964" y="4383"/>
                    <a:pt x="1987" y="4315"/>
                    <a:pt x="1987" y="4246"/>
                  </a:cubicBezTo>
                  <a:cubicBezTo>
                    <a:pt x="1987" y="4132"/>
                    <a:pt x="1964" y="4041"/>
                    <a:pt x="1964" y="3949"/>
                  </a:cubicBezTo>
                  <a:cubicBezTo>
                    <a:pt x="1941" y="3858"/>
                    <a:pt x="1941" y="3767"/>
                    <a:pt x="1918" y="3698"/>
                  </a:cubicBezTo>
                  <a:cubicBezTo>
                    <a:pt x="1918" y="3607"/>
                    <a:pt x="1895" y="3516"/>
                    <a:pt x="1873" y="3424"/>
                  </a:cubicBezTo>
                  <a:cubicBezTo>
                    <a:pt x="1850" y="3242"/>
                    <a:pt x="1781" y="3059"/>
                    <a:pt x="1736" y="2899"/>
                  </a:cubicBezTo>
                  <a:cubicBezTo>
                    <a:pt x="1736" y="2854"/>
                    <a:pt x="1713" y="2808"/>
                    <a:pt x="1690" y="2762"/>
                  </a:cubicBezTo>
                  <a:lnTo>
                    <a:pt x="1690" y="2762"/>
                  </a:lnTo>
                  <a:cubicBezTo>
                    <a:pt x="1696" y="2768"/>
                    <a:pt x="1700" y="2773"/>
                    <a:pt x="1704" y="2776"/>
                  </a:cubicBezTo>
                  <a:lnTo>
                    <a:pt x="1704" y="2776"/>
                  </a:lnTo>
                  <a:cubicBezTo>
                    <a:pt x="1658" y="2627"/>
                    <a:pt x="1596" y="2478"/>
                    <a:pt x="1553" y="2329"/>
                  </a:cubicBezTo>
                  <a:cubicBezTo>
                    <a:pt x="1485" y="2192"/>
                    <a:pt x="1416" y="2055"/>
                    <a:pt x="1348" y="1895"/>
                  </a:cubicBezTo>
                  <a:cubicBezTo>
                    <a:pt x="1302" y="1781"/>
                    <a:pt x="1234" y="1644"/>
                    <a:pt x="1142" y="1507"/>
                  </a:cubicBezTo>
                  <a:cubicBezTo>
                    <a:pt x="1074" y="1393"/>
                    <a:pt x="982" y="1279"/>
                    <a:pt x="914" y="1142"/>
                  </a:cubicBezTo>
                  <a:cubicBezTo>
                    <a:pt x="891" y="1119"/>
                    <a:pt x="891" y="1119"/>
                    <a:pt x="868" y="1096"/>
                  </a:cubicBezTo>
                  <a:lnTo>
                    <a:pt x="891" y="1096"/>
                  </a:lnTo>
                  <a:cubicBezTo>
                    <a:pt x="800" y="982"/>
                    <a:pt x="731" y="845"/>
                    <a:pt x="663" y="731"/>
                  </a:cubicBezTo>
                  <a:cubicBezTo>
                    <a:pt x="617" y="662"/>
                    <a:pt x="572" y="617"/>
                    <a:pt x="549" y="548"/>
                  </a:cubicBezTo>
                  <a:cubicBezTo>
                    <a:pt x="503" y="503"/>
                    <a:pt x="457" y="457"/>
                    <a:pt x="435" y="411"/>
                  </a:cubicBezTo>
                  <a:cubicBezTo>
                    <a:pt x="343" y="297"/>
                    <a:pt x="275" y="206"/>
                    <a:pt x="206" y="115"/>
                  </a:cubicBezTo>
                  <a:cubicBezTo>
                    <a:pt x="206" y="92"/>
                    <a:pt x="184" y="69"/>
                    <a:pt x="184" y="46"/>
                  </a:cubicBezTo>
                  <a:cubicBezTo>
                    <a:pt x="161" y="23"/>
                    <a:pt x="138" y="1"/>
                    <a:pt x="92"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17"/>
            <p:cNvSpPr/>
            <p:nvPr/>
          </p:nvSpPr>
          <p:spPr>
            <a:xfrm>
              <a:off x="1235204" y="2103503"/>
              <a:ext cx="60598" cy="109861"/>
            </a:xfrm>
            <a:custGeom>
              <a:avLst/>
              <a:gdLst/>
              <a:ahLst/>
              <a:cxnLst/>
              <a:rect l="l" t="t" r="r" b="b"/>
              <a:pathLst>
                <a:path w="1096" h="1987" extrusionOk="0">
                  <a:moveTo>
                    <a:pt x="69" y="1"/>
                  </a:moveTo>
                  <a:cubicBezTo>
                    <a:pt x="69" y="1"/>
                    <a:pt x="46" y="1"/>
                    <a:pt x="23" y="24"/>
                  </a:cubicBezTo>
                  <a:cubicBezTo>
                    <a:pt x="0" y="46"/>
                    <a:pt x="0" y="92"/>
                    <a:pt x="23" y="115"/>
                  </a:cubicBezTo>
                  <a:cubicBezTo>
                    <a:pt x="92" y="206"/>
                    <a:pt x="160" y="297"/>
                    <a:pt x="229" y="389"/>
                  </a:cubicBezTo>
                  <a:cubicBezTo>
                    <a:pt x="251" y="412"/>
                    <a:pt x="274" y="434"/>
                    <a:pt x="274" y="457"/>
                  </a:cubicBezTo>
                  <a:cubicBezTo>
                    <a:pt x="297" y="480"/>
                    <a:pt x="320" y="526"/>
                    <a:pt x="343" y="549"/>
                  </a:cubicBezTo>
                  <a:cubicBezTo>
                    <a:pt x="366" y="571"/>
                    <a:pt x="388" y="617"/>
                    <a:pt x="411" y="663"/>
                  </a:cubicBezTo>
                  <a:cubicBezTo>
                    <a:pt x="434" y="708"/>
                    <a:pt x="457" y="754"/>
                    <a:pt x="480" y="777"/>
                  </a:cubicBezTo>
                  <a:cubicBezTo>
                    <a:pt x="525" y="822"/>
                    <a:pt x="548" y="891"/>
                    <a:pt x="571" y="937"/>
                  </a:cubicBezTo>
                  <a:cubicBezTo>
                    <a:pt x="571" y="937"/>
                    <a:pt x="594" y="959"/>
                    <a:pt x="594" y="982"/>
                  </a:cubicBezTo>
                  <a:cubicBezTo>
                    <a:pt x="617" y="1005"/>
                    <a:pt x="639" y="1051"/>
                    <a:pt x="639" y="1074"/>
                  </a:cubicBezTo>
                  <a:cubicBezTo>
                    <a:pt x="662" y="1119"/>
                    <a:pt x="685" y="1165"/>
                    <a:pt x="708" y="1210"/>
                  </a:cubicBezTo>
                  <a:cubicBezTo>
                    <a:pt x="731" y="1256"/>
                    <a:pt x="754" y="1302"/>
                    <a:pt x="776" y="1347"/>
                  </a:cubicBezTo>
                  <a:cubicBezTo>
                    <a:pt x="799" y="1370"/>
                    <a:pt x="799" y="1393"/>
                    <a:pt x="799" y="1416"/>
                  </a:cubicBezTo>
                  <a:cubicBezTo>
                    <a:pt x="822" y="1439"/>
                    <a:pt x="822" y="1462"/>
                    <a:pt x="845" y="1484"/>
                  </a:cubicBezTo>
                  <a:cubicBezTo>
                    <a:pt x="845" y="1530"/>
                    <a:pt x="868" y="1553"/>
                    <a:pt x="868" y="1576"/>
                  </a:cubicBezTo>
                  <a:cubicBezTo>
                    <a:pt x="891" y="1599"/>
                    <a:pt x="891" y="1621"/>
                    <a:pt x="913" y="1667"/>
                  </a:cubicBezTo>
                  <a:cubicBezTo>
                    <a:pt x="913" y="1667"/>
                    <a:pt x="913" y="1690"/>
                    <a:pt x="913" y="1713"/>
                  </a:cubicBezTo>
                  <a:lnTo>
                    <a:pt x="936" y="1758"/>
                  </a:lnTo>
                  <a:cubicBezTo>
                    <a:pt x="936" y="1735"/>
                    <a:pt x="936" y="1735"/>
                    <a:pt x="936" y="1735"/>
                  </a:cubicBezTo>
                  <a:cubicBezTo>
                    <a:pt x="936" y="1758"/>
                    <a:pt x="936" y="1804"/>
                    <a:pt x="959" y="1827"/>
                  </a:cubicBezTo>
                  <a:cubicBezTo>
                    <a:pt x="959" y="1872"/>
                    <a:pt x="959" y="1895"/>
                    <a:pt x="982" y="1941"/>
                  </a:cubicBezTo>
                  <a:cubicBezTo>
                    <a:pt x="982" y="1964"/>
                    <a:pt x="1005" y="1987"/>
                    <a:pt x="1027" y="1987"/>
                  </a:cubicBezTo>
                  <a:cubicBezTo>
                    <a:pt x="1050" y="1987"/>
                    <a:pt x="1096" y="1964"/>
                    <a:pt x="1096" y="1941"/>
                  </a:cubicBezTo>
                  <a:cubicBezTo>
                    <a:pt x="1096" y="1872"/>
                    <a:pt x="1073" y="1804"/>
                    <a:pt x="1050" y="1735"/>
                  </a:cubicBezTo>
                  <a:cubicBezTo>
                    <a:pt x="1050" y="1713"/>
                    <a:pt x="1027" y="1667"/>
                    <a:pt x="1027" y="1644"/>
                  </a:cubicBezTo>
                  <a:cubicBezTo>
                    <a:pt x="1005" y="1599"/>
                    <a:pt x="1005" y="1553"/>
                    <a:pt x="982" y="1530"/>
                  </a:cubicBezTo>
                  <a:cubicBezTo>
                    <a:pt x="959" y="1462"/>
                    <a:pt x="936" y="1370"/>
                    <a:pt x="913" y="1302"/>
                  </a:cubicBezTo>
                  <a:cubicBezTo>
                    <a:pt x="868" y="1233"/>
                    <a:pt x="822" y="1142"/>
                    <a:pt x="799" y="1074"/>
                  </a:cubicBezTo>
                  <a:cubicBezTo>
                    <a:pt x="776" y="1028"/>
                    <a:pt x="776" y="1005"/>
                    <a:pt x="754" y="982"/>
                  </a:cubicBezTo>
                  <a:cubicBezTo>
                    <a:pt x="731" y="937"/>
                    <a:pt x="731" y="914"/>
                    <a:pt x="708" y="868"/>
                  </a:cubicBezTo>
                  <a:cubicBezTo>
                    <a:pt x="662" y="800"/>
                    <a:pt x="617" y="731"/>
                    <a:pt x="571" y="663"/>
                  </a:cubicBezTo>
                  <a:cubicBezTo>
                    <a:pt x="548" y="594"/>
                    <a:pt x="502" y="526"/>
                    <a:pt x="457" y="457"/>
                  </a:cubicBezTo>
                  <a:cubicBezTo>
                    <a:pt x="411" y="389"/>
                    <a:pt x="366" y="320"/>
                    <a:pt x="320" y="275"/>
                  </a:cubicBezTo>
                  <a:cubicBezTo>
                    <a:pt x="251" y="183"/>
                    <a:pt x="206" y="115"/>
                    <a:pt x="137" y="24"/>
                  </a:cubicBezTo>
                  <a:cubicBezTo>
                    <a:pt x="114" y="24"/>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17"/>
            <p:cNvSpPr/>
            <p:nvPr/>
          </p:nvSpPr>
          <p:spPr>
            <a:xfrm>
              <a:off x="1158184" y="2065685"/>
              <a:ext cx="43016" cy="63141"/>
            </a:xfrm>
            <a:custGeom>
              <a:avLst/>
              <a:gdLst/>
              <a:ahLst/>
              <a:cxnLst/>
              <a:rect l="l" t="t" r="r" b="b"/>
              <a:pathLst>
                <a:path w="778" h="1142" extrusionOk="0">
                  <a:moveTo>
                    <a:pt x="69" y="0"/>
                  </a:moveTo>
                  <a:cubicBezTo>
                    <a:pt x="47" y="0"/>
                    <a:pt x="24" y="23"/>
                    <a:pt x="24" y="23"/>
                  </a:cubicBezTo>
                  <a:cubicBezTo>
                    <a:pt x="1" y="46"/>
                    <a:pt x="1" y="68"/>
                    <a:pt x="24" y="91"/>
                  </a:cubicBezTo>
                  <a:cubicBezTo>
                    <a:pt x="92" y="183"/>
                    <a:pt x="161" y="297"/>
                    <a:pt x="229" y="388"/>
                  </a:cubicBezTo>
                  <a:cubicBezTo>
                    <a:pt x="275" y="479"/>
                    <a:pt x="343" y="571"/>
                    <a:pt x="389" y="639"/>
                  </a:cubicBezTo>
                  <a:cubicBezTo>
                    <a:pt x="435" y="730"/>
                    <a:pt x="480" y="799"/>
                    <a:pt x="526" y="867"/>
                  </a:cubicBezTo>
                  <a:cubicBezTo>
                    <a:pt x="572" y="936"/>
                    <a:pt x="617" y="1027"/>
                    <a:pt x="663" y="1118"/>
                  </a:cubicBezTo>
                  <a:cubicBezTo>
                    <a:pt x="663" y="1118"/>
                    <a:pt x="686" y="1141"/>
                    <a:pt x="686" y="1141"/>
                  </a:cubicBezTo>
                  <a:lnTo>
                    <a:pt x="731" y="1141"/>
                  </a:lnTo>
                  <a:cubicBezTo>
                    <a:pt x="754" y="1118"/>
                    <a:pt x="777" y="1096"/>
                    <a:pt x="754" y="1073"/>
                  </a:cubicBezTo>
                  <a:cubicBezTo>
                    <a:pt x="663" y="890"/>
                    <a:pt x="572" y="708"/>
                    <a:pt x="457" y="548"/>
                  </a:cubicBezTo>
                  <a:cubicBezTo>
                    <a:pt x="412" y="457"/>
                    <a:pt x="343" y="365"/>
                    <a:pt x="275" y="297"/>
                  </a:cubicBezTo>
                  <a:cubicBezTo>
                    <a:pt x="229" y="205"/>
                    <a:pt x="161" y="114"/>
                    <a:pt x="115" y="23"/>
                  </a:cubicBezTo>
                  <a:cubicBezTo>
                    <a:pt x="92" y="23"/>
                    <a:pt x="69" y="0"/>
                    <a:pt x="69"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17"/>
            <p:cNvSpPr/>
            <p:nvPr/>
          </p:nvSpPr>
          <p:spPr>
            <a:xfrm>
              <a:off x="1154425" y="2066901"/>
              <a:ext cx="53078" cy="75471"/>
            </a:xfrm>
            <a:custGeom>
              <a:avLst/>
              <a:gdLst/>
              <a:ahLst/>
              <a:cxnLst/>
              <a:rect l="l" t="t" r="r" b="b"/>
              <a:pathLst>
                <a:path w="960" h="1365" extrusionOk="0">
                  <a:moveTo>
                    <a:pt x="23" y="1"/>
                  </a:moveTo>
                  <a:cubicBezTo>
                    <a:pt x="1" y="24"/>
                    <a:pt x="1" y="69"/>
                    <a:pt x="23" y="115"/>
                  </a:cubicBezTo>
                  <a:cubicBezTo>
                    <a:pt x="92" y="229"/>
                    <a:pt x="183" y="343"/>
                    <a:pt x="274" y="457"/>
                  </a:cubicBezTo>
                  <a:cubicBezTo>
                    <a:pt x="320" y="526"/>
                    <a:pt x="343" y="571"/>
                    <a:pt x="389" y="640"/>
                  </a:cubicBezTo>
                  <a:cubicBezTo>
                    <a:pt x="434" y="686"/>
                    <a:pt x="457" y="754"/>
                    <a:pt x="503" y="800"/>
                  </a:cubicBezTo>
                  <a:cubicBezTo>
                    <a:pt x="548" y="891"/>
                    <a:pt x="594" y="959"/>
                    <a:pt x="640" y="1051"/>
                  </a:cubicBezTo>
                  <a:cubicBezTo>
                    <a:pt x="708" y="1142"/>
                    <a:pt x="777" y="1233"/>
                    <a:pt x="845" y="1348"/>
                  </a:cubicBezTo>
                  <a:cubicBezTo>
                    <a:pt x="856" y="1359"/>
                    <a:pt x="874" y="1365"/>
                    <a:pt x="891" y="1365"/>
                  </a:cubicBezTo>
                  <a:cubicBezTo>
                    <a:pt x="908" y="1365"/>
                    <a:pt x="925" y="1359"/>
                    <a:pt x="936" y="1348"/>
                  </a:cubicBezTo>
                  <a:cubicBezTo>
                    <a:pt x="936" y="1348"/>
                    <a:pt x="959" y="1325"/>
                    <a:pt x="959" y="1302"/>
                  </a:cubicBezTo>
                  <a:cubicBezTo>
                    <a:pt x="959" y="1279"/>
                    <a:pt x="959" y="1279"/>
                    <a:pt x="936" y="1256"/>
                  </a:cubicBezTo>
                  <a:cubicBezTo>
                    <a:pt x="914" y="1211"/>
                    <a:pt x="868" y="1165"/>
                    <a:pt x="845" y="1119"/>
                  </a:cubicBezTo>
                  <a:cubicBezTo>
                    <a:pt x="799" y="1028"/>
                    <a:pt x="754" y="937"/>
                    <a:pt x="685" y="868"/>
                  </a:cubicBezTo>
                  <a:cubicBezTo>
                    <a:pt x="662" y="823"/>
                    <a:pt x="640" y="777"/>
                    <a:pt x="617" y="731"/>
                  </a:cubicBezTo>
                  <a:cubicBezTo>
                    <a:pt x="594" y="686"/>
                    <a:pt x="548" y="640"/>
                    <a:pt x="525" y="594"/>
                  </a:cubicBezTo>
                  <a:cubicBezTo>
                    <a:pt x="480" y="503"/>
                    <a:pt x="411" y="412"/>
                    <a:pt x="343" y="343"/>
                  </a:cubicBezTo>
                  <a:cubicBezTo>
                    <a:pt x="274" y="229"/>
                    <a:pt x="206" y="115"/>
                    <a:pt x="115" y="24"/>
                  </a:cubicBezTo>
                  <a:cubicBezTo>
                    <a:pt x="115" y="1"/>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17"/>
            <p:cNvSpPr/>
            <p:nvPr/>
          </p:nvSpPr>
          <p:spPr>
            <a:xfrm>
              <a:off x="1155696" y="2069444"/>
              <a:ext cx="83322" cy="130982"/>
            </a:xfrm>
            <a:custGeom>
              <a:avLst/>
              <a:gdLst/>
              <a:ahLst/>
              <a:cxnLst/>
              <a:rect l="l" t="t" r="r" b="b"/>
              <a:pathLst>
                <a:path w="1507" h="2369" extrusionOk="0">
                  <a:moveTo>
                    <a:pt x="46" y="0"/>
                  </a:moveTo>
                  <a:cubicBezTo>
                    <a:pt x="23" y="0"/>
                    <a:pt x="23" y="0"/>
                    <a:pt x="23" y="23"/>
                  </a:cubicBezTo>
                  <a:cubicBezTo>
                    <a:pt x="0" y="23"/>
                    <a:pt x="0" y="69"/>
                    <a:pt x="0" y="92"/>
                  </a:cubicBezTo>
                  <a:cubicBezTo>
                    <a:pt x="114" y="229"/>
                    <a:pt x="229" y="366"/>
                    <a:pt x="320" y="503"/>
                  </a:cubicBezTo>
                  <a:cubicBezTo>
                    <a:pt x="343" y="548"/>
                    <a:pt x="366" y="571"/>
                    <a:pt x="388" y="594"/>
                  </a:cubicBezTo>
                  <a:cubicBezTo>
                    <a:pt x="434" y="640"/>
                    <a:pt x="457" y="685"/>
                    <a:pt x="480" y="731"/>
                  </a:cubicBezTo>
                  <a:cubicBezTo>
                    <a:pt x="525" y="799"/>
                    <a:pt x="571" y="868"/>
                    <a:pt x="594" y="936"/>
                  </a:cubicBezTo>
                  <a:cubicBezTo>
                    <a:pt x="594" y="936"/>
                    <a:pt x="594" y="913"/>
                    <a:pt x="594" y="913"/>
                  </a:cubicBezTo>
                  <a:cubicBezTo>
                    <a:pt x="639" y="982"/>
                    <a:pt x="662" y="1028"/>
                    <a:pt x="708" y="1073"/>
                  </a:cubicBezTo>
                  <a:cubicBezTo>
                    <a:pt x="708" y="1119"/>
                    <a:pt x="731" y="1142"/>
                    <a:pt x="754" y="1165"/>
                  </a:cubicBezTo>
                  <a:cubicBezTo>
                    <a:pt x="776" y="1187"/>
                    <a:pt x="776" y="1210"/>
                    <a:pt x="799" y="1233"/>
                  </a:cubicBezTo>
                  <a:cubicBezTo>
                    <a:pt x="868" y="1370"/>
                    <a:pt x="936" y="1484"/>
                    <a:pt x="1005" y="1598"/>
                  </a:cubicBezTo>
                  <a:cubicBezTo>
                    <a:pt x="1027" y="1667"/>
                    <a:pt x="1050" y="1712"/>
                    <a:pt x="1096" y="1781"/>
                  </a:cubicBezTo>
                  <a:cubicBezTo>
                    <a:pt x="1119" y="1849"/>
                    <a:pt x="1142" y="1895"/>
                    <a:pt x="1187" y="1963"/>
                  </a:cubicBezTo>
                  <a:cubicBezTo>
                    <a:pt x="1256" y="2078"/>
                    <a:pt x="1324" y="2215"/>
                    <a:pt x="1393" y="2329"/>
                  </a:cubicBezTo>
                  <a:cubicBezTo>
                    <a:pt x="1393" y="2351"/>
                    <a:pt x="1393" y="2351"/>
                    <a:pt x="1416" y="2351"/>
                  </a:cubicBezTo>
                  <a:cubicBezTo>
                    <a:pt x="1427" y="2363"/>
                    <a:pt x="1433" y="2369"/>
                    <a:pt x="1438" y="2369"/>
                  </a:cubicBezTo>
                  <a:cubicBezTo>
                    <a:pt x="1444" y="2369"/>
                    <a:pt x="1450" y="2363"/>
                    <a:pt x="1461" y="2351"/>
                  </a:cubicBezTo>
                  <a:cubicBezTo>
                    <a:pt x="1484" y="2351"/>
                    <a:pt x="1507" y="2306"/>
                    <a:pt x="1484" y="2283"/>
                  </a:cubicBezTo>
                  <a:cubicBezTo>
                    <a:pt x="1416" y="2169"/>
                    <a:pt x="1370" y="2078"/>
                    <a:pt x="1301" y="1963"/>
                  </a:cubicBezTo>
                  <a:cubicBezTo>
                    <a:pt x="1256" y="1872"/>
                    <a:pt x="1210" y="1781"/>
                    <a:pt x="1164" y="1690"/>
                  </a:cubicBezTo>
                  <a:cubicBezTo>
                    <a:pt x="1119" y="1598"/>
                    <a:pt x="1073" y="1507"/>
                    <a:pt x="1027" y="1438"/>
                  </a:cubicBezTo>
                  <a:cubicBezTo>
                    <a:pt x="982" y="1347"/>
                    <a:pt x="913" y="1256"/>
                    <a:pt x="868" y="1165"/>
                  </a:cubicBezTo>
                  <a:cubicBezTo>
                    <a:pt x="799" y="1073"/>
                    <a:pt x="754" y="982"/>
                    <a:pt x="685" y="891"/>
                  </a:cubicBezTo>
                  <a:cubicBezTo>
                    <a:pt x="639" y="799"/>
                    <a:pt x="594" y="731"/>
                    <a:pt x="525" y="640"/>
                  </a:cubicBezTo>
                  <a:cubicBezTo>
                    <a:pt x="502" y="594"/>
                    <a:pt x="480" y="571"/>
                    <a:pt x="457" y="525"/>
                  </a:cubicBezTo>
                  <a:cubicBezTo>
                    <a:pt x="434" y="480"/>
                    <a:pt x="388" y="434"/>
                    <a:pt x="366" y="389"/>
                  </a:cubicBezTo>
                  <a:cubicBezTo>
                    <a:pt x="297" y="297"/>
                    <a:pt x="229" y="229"/>
                    <a:pt x="160" y="137"/>
                  </a:cubicBezTo>
                  <a:cubicBezTo>
                    <a:pt x="137" y="92"/>
                    <a:pt x="114" y="69"/>
                    <a:pt x="92" y="23"/>
                  </a:cubicBezTo>
                  <a:cubicBezTo>
                    <a:pt x="69" y="0"/>
                    <a:pt x="69" y="0"/>
                    <a:pt x="46"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17"/>
            <p:cNvSpPr/>
            <p:nvPr/>
          </p:nvSpPr>
          <p:spPr>
            <a:xfrm>
              <a:off x="1143090" y="2094657"/>
              <a:ext cx="47992" cy="69997"/>
            </a:xfrm>
            <a:custGeom>
              <a:avLst/>
              <a:gdLst/>
              <a:ahLst/>
              <a:cxnLst/>
              <a:rect l="l" t="t" r="r" b="b"/>
              <a:pathLst>
                <a:path w="868" h="1266" extrusionOk="0">
                  <a:moveTo>
                    <a:pt x="23" y="1"/>
                  </a:moveTo>
                  <a:cubicBezTo>
                    <a:pt x="0" y="24"/>
                    <a:pt x="0" y="47"/>
                    <a:pt x="23" y="69"/>
                  </a:cubicBezTo>
                  <a:cubicBezTo>
                    <a:pt x="69" y="161"/>
                    <a:pt x="114" y="229"/>
                    <a:pt x="183" y="321"/>
                  </a:cubicBezTo>
                  <a:lnTo>
                    <a:pt x="160" y="298"/>
                  </a:lnTo>
                  <a:lnTo>
                    <a:pt x="160" y="298"/>
                  </a:lnTo>
                  <a:cubicBezTo>
                    <a:pt x="206" y="389"/>
                    <a:pt x="274" y="457"/>
                    <a:pt x="320" y="549"/>
                  </a:cubicBezTo>
                  <a:cubicBezTo>
                    <a:pt x="365" y="617"/>
                    <a:pt x="411" y="709"/>
                    <a:pt x="457" y="800"/>
                  </a:cubicBezTo>
                  <a:cubicBezTo>
                    <a:pt x="502" y="868"/>
                    <a:pt x="548" y="937"/>
                    <a:pt x="571" y="1005"/>
                  </a:cubicBezTo>
                  <a:cubicBezTo>
                    <a:pt x="594" y="1051"/>
                    <a:pt x="639" y="1097"/>
                    <a:pt x="662" y="1142"/>
                  </a:cubicBezTo>
                  <a:cubicBezTo>
                    <a:pt x="685" y="1188"/>
                    <a:pt x="708" y="1211"/>
                    <a:pt x="730" y="1234"/>
                  </a:cubicBezTo>
                  <a:cubicBezTo>
                    <a:pt x="747" y="1250"/>
                    <a:pt x="763" y="1266"/>
                    <a:pt x="787" y="1266"/>
                  </a:cubicBezTo>
                  <a:cubicBezTo>
                    <a:pt x="797" y="1266"/>
                    <a:pt x="808" y="1263"/>
                    <a:pt x="822" y="1256"/>
                  </a:cubicBezTo>
                  <a:cubicBezTo>
                    <a:pt x="845" y="1256"/>
                    <a:pt x="867" y="1234"/>
                    <a:pt x="867" y="1211"/>
                  </a:cubicBezTo>
                  <a:cubicBezTo>
                    <a:pt x="867" y="1188"/>
                    <a:pt x="867" y="1165"/>
                    <a:pt x="867" y="1142"/>
                  </a:cubicBezTo>
                  <a:cubicBezTo>
                    <a:pt x="845" y="1097"/>
                    <a:pt x="822" y="1074"/>
                    <a:pt x="799" y="1028"/>
                  </a:cubicBezTo>
                  <a:cubicBezTo>
                    <a:pt x="776" y="982"/>
                    <a:pt x="730" y="937"/>
                    <a:pt x="708" y="868"/>
                  </a:cubicBezTo>
                  <a:cubicBezTo>
                    <a:pt x="639" y="777"/>
                    <a:pt x="571" y="686"/>
                    <a:pt x="502" y="594"/>
                  </a:cubicBezTo>
                  <a:cubicBezTo>
                    <a:pt x="434" y="503"/>
                    <a:pt x="365" y="412"/>
                    <a:pt x="297" y="321"/>
                  </a:cubicBezTo>
                  <a:cubicBezTo>
                    <a:pt x="228" y="229"/>
                    <a:pt x="160" y="115"/>
                    <a:pt x="91"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17"/>
            <p:cNvSpPr/>
            <p:nvPr/>
          </p:nvSpPr>
          <p:spPr>
            <a:xfrm>
              <a:off x="753125" y="2222157"/>
              <a:ext cx="147680" cy="244161"/>
            </a:xfrm>
            <a:custGeom>
              <a:avLst/>
              <a:gdLst/>
              <a:ahLst/>
              <a:cxnLst/>
              <a:rect l="l" t="t" r="r" b="b"/>
              <a:pathLst>
                <a:path w="2671" h="4416" extrusionOk="0">
                  <a:moveTo>
                    <a:pt x="228" y="0"/>
                  </a:moveTo>
                  <a:cubicBezTo>
                    <a:pt x="228" y="0"/>
                    <a:pt x="205" y="23"/>
                    <a:pt x="205" y="23"/>
                  </a:cubicBezTo>
                  <a:cubicBezTo>
                    <a:pt x="160" y="23"/>
                    <a:pt x="114" y="46"/>
                    <a:pt x="91" y="69"/>
                  </a:cubicBezTo>
                  <a:cubicBezTo>
                    <a:pt x="46" y="92"/>
                    <a:pt x="23" y="137"/>
                    <a:pt x="0" y="206"/>
                  </a:cubicBezTo>
                  <a:cubicBezTo>
                    <a:pt x="0" y="274"/>
                    <a:pt x="0" y="343"/>
                    <a:pt x="23" y="411"/>
                  </a:cubicBezTo>
                  <a:cubicBezTo>
                    <a:pt x="46" y="502"/>
                    <a:pt x="69" y="594"/>
                    <a:pt x="91" y="662"/>
                  </a:cubicBezTo>
                  <a:cubicBezTo>
                    <a:pt x="114" y="868"/>
                    <a:pt x="160" y="1073"/>
                    <a:pt x="228" y="1256"/>
                  </a:cubicBezTo>
                  <a:cubicBezTo>
                    <a:pt x="274" y="1461"/>
                    <a:pt x="320" y="1667"/>
                    <a:pt x="388" y="1872"/>
                  </a:cubicBezTo>
                  <a:cubicBezTo>
                    <a:pt x="434" y="1940"/>
                    <a:pt x="457" y="2032"/>
                    <a:pt x="502" y="2123"/>
                  </a:cubicBezTo>
                  <a:cubicBezTo>
                    <a:pt x="525" y="2169"/>
                    <a:pt x="525" y="2214"/>
                    <a:pt x="548" y="2283"/>
                  </a:cubicBezTo>
                  <a:cubicBezTo>
                    <a:pt x="548" y="2283"/>
                    <a:pt x="548" y="2283"/>
                    <a:pt x="548" y="2306"/>
                  </a:cubicBezTo>
                  <a:cubicBezTo>
                    <a:pt x="548" y="2351"/>
                    <a:pt x="571" y="2397"/>
                    <a:pt x="594" y="2443"/>
                  </a:cubicBezTo>
                  <a:cubicBezTo>
                    <a:pt x="594" y="2511"/>
                    <a:pt x="616" y="2580"/>
                    <a:pt x="639" y="2625"/>
                  </a:cubicBezTo>
                  <a:cubicBezTo>
                    <a:pt x="685" y="2717"/>
                    <a:pt x="708" y="2831"/>
                    <a:pt x="753" y="2922"/>
                  </a:cubicBezTo>
                  <a:cubicBezTo>
                    <a:pt x="822" y="3127"/>
                    <a:pt x="913" y="3310"/>
                    <a:pt x="1027" y="3493"/>
                  </a:cubicBezTo>
                  <a:cubicBezTo>
                    <a:pt x="1096" y="3584"/>
                    <a:pt x="1141" y="3675"/>
                    <a:pt x="1210" y="3767"/>
                  </a:cubicBezTo>
                  <a:cubicBezTo>
                    <a:pt x="1278" y="3835"/>
                    <a:pt x="1370" y="3926"/>
                    <a:pt x="1438" y="3995"/>
                  </a:cubicBezTo>
                  <a:cubicBezTo>
                    <a:pt x="1507" y="4063"/>
                    <a:pt x="1598" y="4132"/>
                    <a:pt x="1666" y="4177"/>
                  </a:cubicBezTo>
                  <a:cubicBezTo>
                    <a:pt x="1758" y="4246"/>
                    <a:pt x="1849" y="4291"/>
                    <a:pt x="1940" y="4314"/>
                  </a:cubicBezTo>
                  <a:cubicBezTo>
                    <a:pt x="2032" y="4360"/>
                    <a:pt x="2146" y="4383"/>
                    <a:pt x="2237" y="4406"/>
                  </a:cubicBezTo>
                  <a:cubicBezTo>
                    <a:pt x="2283" y="4406"/>
                    <a:pt x="2338" y="4416"/>
                    <a:pt x="2391" y="4416"/>
                  </a:cubicBezTo>
                  <a:cubicBezTo>
                    <a:pt x="2417" y="4416"/>
                    <a:pt x="2442" y="4413"/>
                    <a:pt x="2465" y="4406"/>
                  </a:cubicBezTo>
                  <a:cubicBezTo>
                    <a:pt x="2511" y="4406"/>
                    <a:pt x="2534" y="4406"/>
                    <a:pt x="2579" y="4383"/>
                  </a:cubicBezTo>
                  <a:cubicBezTo>
                    <a:pt x="2625" y="4360"/>
                    <a:pt x="2648" y="4314"/>
                    <a:pt x="2671" y="4246"/>
                  </a:cubicBezTo>
                  <a:cubicBezTo>
                    <a:pt x="2671" y="4200"/>
                    <a:pt x="2648" y="4155"/>
                    <a:pt x="2625" y="4132"/>
                  </a:cubicBezTo>
                  <a:cubicBezTo>
                    <a:pt x="2602" y="4086"/>
                    <a:pt x="2579" y="4063"/>
                    <a:pt x="2534" y="4018"/>
                  </a:cubicBezTo>
                  <a:cubicBezTo>
                    <a:pt x="2488" y="3972"/>
                    <a:pt x="2442" y="3926"/>
                    <a:pt x="2397" y="3858"/>
                  </a:cubicBezTo>
                  <a:cubicBezTo>
                    <a:pt x="2328" y="3789"/>
                    <a:pt x="2260" y="3721"/>
                    <a:pt x="2214" y="3652"/>
                  </a:cubicBezTo>
                  <a:cubicBezTo>
                    <a:pt x="2100" y="3515"/>
                    <a:pt x="1986" y="3356"/>
                    <a:pt x="1895" y="3219"/>
                  </a:cubicBezTo>
                  <a:cubicBezTo>
                    <a:pt x="1803" y="3059"/>
                    <a:pt x="1735" y="2899"/>
                    <a:pt x="1643" y="2762"/>
                  </a:cubicBezTo>
                  <a:cubicBezTo>
                    <a:pt x="1575" y="2602"/>
                    <a:pt x="1484" y="2443"/>
                    <a:pt x="1415" y="2306"/>
                  </a:cubicBezTo>
                  <a:cubicBezTo>
                    <a:pt x="1370" y="2146"/>
                    <a:pt x="1301" y="2009"/>
                    <a:pt x="1255" y="1849"/>
                  </a:cubicBezTo>
                  <a:cubicBezTo>
                    <a:pt x="1187" y="1689"/>
                    <a:pt x="1119" y="1530"/>
                    <a:pt x="1073" y="1347"/>
                  </a:cubicBezTo>
                  <a:lnTo>
                    <a:pt x="1050" y="1301"/>
                  </a:lnTo>
                  <a:cubicBezTo>
                    <a:pt x="1050" y="1256"/>
                    <a:pt x="1027" y="1210"/>
                    <a:pt x="1027" y="1187"/>
                  </a:cubicBezTo>
                  <a:lnTo>
                    <a:pt x="1027" y="1233"/>
                  </a:lnTo>
                  <a:cubicBezTo>
                    <a:pt x="1004" y="1164"/>
                    <a:pt x="1004" y="1096"/>
                    <a:pt x="982" y="1027"/>
                  </a:cubicBezTo>
                  <a:cubicBezTo>
                    <a:pt x="936" y="868"/>
                    <a:pt x="913" y="731"/>
                    <a:pt x="867" y="571"/>
                  </a:cubicBezTo>
                  <a:cubicBezTo>
                    <a:pt x="845" y="411"/>
                    <a:pt x="822" y="251"/>
                    <a:pt x="799" y="92"/>
                  </a:cubicBezTo>
                  <a:cubicBezTo>
                    <a:pt x="799" y="54"/>
                    <a:pt x="769" y="17"/>
                    <a:pt x="720" y="17"/>
                  </a:cubicBezTo>
                  <a:cubicBezTo>
                    <a:pt x="709" y="17"/>
                    <a:pt x="697" y="19"/>
                    <a:pt x="685" y="23"/>
                  </a:cubicBezTo>
                  <a:cubicBezTo>
                    <a:pt x="639" y="23"/>
                    <a:pt x="616" y="69"/>
                    <a:pt x="616" y="137"/>
                  </a:cubicBezTo>
                  <a:cubicBezTo>
                    <a:pt x="616" y="160"/>
                    <a:pt x="616" y="206"/>
                    <a:pt x="616" y="229"/>
                  </a:cubicBezTo>
                  <a:cubicBezTo>
                    <a:pt x="594" y="229"/>
                    <a:pt x="571" y="206"/>
                    <a:pt x="571" y="206"/>
                  </a:cubicBezTo>
                  <a:cubicBezTo>
                    <a:pt x="548" y="194"/>
                    <a:pt x="525" y="189"/>
                    <a:pt x="502" y="189"/>
                  </a:cubicBezTo>
                  <a:cubicBezTo>
                    <a:pt x="479" y="189"/>
                    <a:pt x="457" y="194"/>
                    <a:pt x="434" y="206"/>
                  </a:cubicBezTo>
                  <a:cubicBezTo>
                    <a:pt x="434" y="206"/>
                    <a:pt x="434" y="183"/>
                    <a:pt x="411" y="160"/>
                  </a:cubicBezTo>
                  <a:cubicBezTo>
                    <a:pt x="411" y="114"/>
                    <a:pt x="365" y="69"/>
                    <a:pt x="342" y="46"/>
                  </a:cubicBezTo>
                  <a:cubicBezTo>
                    <a:pt x="297" y="23"/>
                    <a:pt x="274" y="0"/>
                    <a:pt x="228" y="0"/>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17"/>
            <p:cNvSpPr/>
            <p:nvPr/>
          </p:nvSpPr>
          <p:spPr>
            <a:xfrm>
              <a:off x="763188" y="2066901"/>
              <a:ext cx="396319" cy="171731"/>
            </a:xfrm>
            <a:custGeom>
              <a:avLst/>
              <a:gdLst/>
              <a:ahLst/>
              <a:cxnLst/>
              <a:rect l="l" t="t" r="r" b="b"/>
              <a:pathLst>
                <a:path w="7168" h="3106" extrusionOk="0">
                  <a:moveTo>
                    <a:pt x="7008" y="1"/>
                  </a:moveTo>
                  <a:cubicBezTo>
                    <a:pt x="6985" y="24"/>
                    <a:pt x="6962" y="24"/>
                    <a:pt x="6940" y="46"/>
                  </a:cubicBezTo>
                  <a:cubicBezTo>
                    <a:pt x="6894" y="92"/>
                    <a:pt x="6871" y="115"/>
                    <a:pt x="6848" y="138"/>
                  </a:cubicBezTo>
                  <a:cubicBezTo>
                    <a:pt x="6643" y="343"/>
                    <a:pt x="6415" y="526"/>
                    <a:pt x="6186" y="686"/>
                  </a:cubicBezTo>
                  <a:cubicBezTo>
                    <a:pt x="6049" y="777"/>
                    <a:pt x="5935" y="868"/>
                    <a:pt x="5798" y="937"/>
                  </a:cubicBezTo>
                  <a:cubicBezTo>
                    <a:pt x="5684" y="1028"/>
                    <a:pt x="5570" y="1096"/>
                    <a:pt x="5456" y="1165"/>
                  </a:cubicBezTo>
                  <a:cubicBezTo>
                    <a:pt x="5365" y="1233"/>
                    <a:pt x="5273" y="1279"/>
                    <a:pt x="5205" y="1325"/>
                  </a:cubicBezTo>
                  <a:cubicBezTo>
                    <a:pt x="5205" y="1325"/>
                    <a:pt x="5227" y="1303"/>
                    <a:pt x="5228" y="1302"/>
                  </a:cubicBezTo>
                  <a:lnTo>
                    <a:pt x="5228" y="1302"/>
                  </a:lnTo>
                  <a:cubicBezTo>
                    <a:pt x="5212" y="1317"/>
                    <a:pt x="5187" y="1332"/>
                    <a:pt x="5165" y="1341"/>
                  </a:cubicBezTo>
                  <a:lnTo>
                    <a:pt x="5165" y="1341"/>
                  </a:lnTo>
                  <a:cubicBezTo>
                    <a:pt x="5169" y="1337"/>
                    <a:pt x="5174" y="1332"/>
                    <a:pt x="5182" y="1325"/>
                  </a:cubicBezTo>
                  <a:lnTo>
                    <a:pt x="5182" y="1325"/>
                  </a:lnTo>
                  <a:cubicBezTo>
                    <a:pt x="5169" y="1332"/>
                    <a:pt x="5156" y="1340"/>
                    <a:pt x="5143" y="1347"/>
                  </a:cubicBezTo>
                  <a:lnTo>
                    <a:pt x="5143" y="1347"/>
                  </a:lnTo>
                  <a:cubicBezTo>
                    <a:pt x="5140" y="1347"/>
                    <a:pt x="5138" y="1348"/>
                    <a:pt x="5136" y="1348"/>
                  </a:cubicBezTo>
                  <a:cubicBezTo>
                    <a:pt x="5138" y="1348"/>
                    <a:pt x="5140" y="1348"/>
                    <a:pt x="5142" y="1348"/>
                  </a:cubicBezTo>
                  <a:lnTo>
                    <a:pt x="5142" y="1348"/>
                  </a:lnTo>
                  <a:cubicBezTo>
                    <a:pt x="4836" y="1521"/>
                    <a:pt x="4530" y="1675"/>
                    <a:pt x="4223" y="1850"/>
                  </a:cubicBezTo>
                  <a:cubicBezTo>
                    <a:pt x="4064" y="1918"/>
                    <a:pt x="3881" y="2009"/>
                    <a:pt x="3721" y="2078"/>
                  </a:cubicBezTo>
                  <a:cubicBezTo>
                    <a:pt x="3561" y="2146"/>
                    <a:pt x="3424" y="2192"/>
                    <a:pt x="3265" y="2261"/>
                  </a:cubicBezTo>
                  <a:cubicBezTo>
                    <a:pt x="3196" y="2283"/>
                    <a:pt x="3128" y="2306"/>
                    <a:pt x="3036" y="2329"/>
                  </a:cubicBezTo>
                  <a:cubicBezTo>
                    <a:pt x="2991" y="2329"/>
                    <a:pt x="2968" y="2352"/>
                    <a:pt x="2922" y="2352"/>
                  </a:cubicBezTo>
                  <a:cubicBezTo>
                    <a:pt x="2717" y="2420"/>
                    <a:pt x="2534" y="2466"/>
                    <a:pt x="2352" y="2489"/>
                  </a:cubicBezTo>
                  <a:cubicBezTo>
                    <a:pt x="2146" y="2534"/>
                    <a:pt x="1941" y="2580"/>
                    <a:pt x="1735" y="2603"/>
                  </a:cubicBezTo>
                  <a:cubicBezTo>
                    <a:pt x="1553" y="2626"/>
                    <a:pt x="1347" y="2671"/>
                    <a:pt x="1142" y="2694"/>
                  </a:cubicBezTo>
                  <a:cubicBezTo>
                    <a:pt x="1051" y="2694"/>
                    <a:pt x="959" y="2717"/>
                    <a:pt x="868" y="2717"/>
                  </a:cubicBezTo>
                  <a:cubicBezTo>
                    <a:pt x="777" y="2740"/>
                    <a:pt x="663" y="2740"/>
                    <a:pt x="571" y="2763"/>
                  </a:cubicBezTo>
                  <a:cubicBezTo>
                    <a:pt x="526" y="2763"/>
                    <a:pt x="457" y="2786"/>
                    <a:pt x="412" y="2786"/>
                  </a:cubicBezTo>
                  <a:cubicBezTo>
                    <a:pt x="343" y="2786"/>
                    <a:pt x="275" y="2854"/>
                    <a:pt x="275" y="2922"/>
                  </a:cubicBezTo>
                  <a:lnTo>
                    <a:pt x="92" y="2922"/>
                  </a:lnTo>
                  <a:cubicBezTo>
                    <a:pt x="46" y="2922"/>
                    <a:pt x="23" y="2945"/>
                    <a:pt x="1" y="2991"/>
                  </a:cubicBezTo>
                  <a:cubicBezTo>
                    <a:pt x="1" y="3037"/>
                    <a:pt x="23" y="3082"/>
                    <a:pt x="69" y="3082"/>
                  </a:cubicBezTo>
                  <a:cubicBezTo>
                    <a:pt x="160" y="3082"/>
                    <a:pt x="252" y="3105"/>
                    <a:pt x="343" y="3105"/>
                  </a:cubicBezTo>
                  <a:lnTo>
                    <a:pt x="1165" y="3105"/>
                  </a:lnTo>
                  <a:cubicBezTo>
                    <a:pt x="1370" y="3082"/>
                    <a:pt x="1553" y="3059"/>
                    <a:pt x="1758" y="3037"/>
                  </a:cubicBezTo>
                  <a:cubicBezTo>
                    <a:pt x="1827" y="3037"/>
                    <a:pt x="1918" y="3014"/>
                    <a:pt x="2009" y="2991"/>
                  </a:cubicBezTo>
                  <a:cubicBezTo>
                    <a:pt x="2101" y="2991"/>
                    <a:pt x="2192" y="2945"/>
                    <a:pt x="2283" y="2945"/>
                  </a:cubicBezTo>
                  <a:cubicBezTo>
                    <a:pt x="2484" y="2901"/>
                    <a:pt x="2664" y="2834"/>
                    <a:pt x="2842" y="2788"/>
                  </a:cubicBezTo>
                  <a:lnTo>
                    <a:pt x="2842" y="2788"/>
                  </a:lnTo>
                  <a:cubicBezTo>
                    <a:pt x="2837" y="2791"/>
                    <a:pt x="2831" y="2797"/>
                    <a:pt x="2831" y="2808"/>
                  </a:cubicBezTo>
                  <a:cubicBezTo>
                    <a:pt x="2991" y="2763"/>
                    <a:pt x="3151" y="2717"/>
                    <a:pt x="3310" y="2649"/>
                  </a:cubicBezTo>
                  <a:cubicBezTo>
                    <a:pt x="3470" y="2580"/>
                    <a:pt x="3630" y="2534"/>
                    <a:pt x="3790" y="2466"/>
                  </a:cubicBezTo>
                  <a:cubicBezTo>
                    <a:pt x="3949" y="2397"/>
                    <a:pt x="4109" y="2329"/>
                    <a:pt x="4292" y="2238"/>
                  </a:cubicBezTo>
                  <a:cubicBezTo>
                    <a:pt x="4452" y="2169"/>
                    <a:pt x="4611" y="2078"/>
                    <a:pt x="4771" y="1987"/>
                  </a:cubicBezTo>
                  <a:cubicBezTo>
                    <a:pt x="4908" y="1918"/>
                    <a:pt x="5068" y="1827"/>
                    <a:pt x="5205" y="1736"/>
                  </a:cubicBezTo>
                  <a:lnTo>
                    <a:pt x="5228" y="1736"/>
                  </a:lnTo>
                  <a:cubicBezTo>
                    <a:pt x="5502" y="1576"/>
                    <a:pt x="5775" y="1393"/>
                    <a:pt x="6049" y="1188"/>
                  </a:cubicBezTo>
                  <a:cubicBezTo>
                    <a:pt x="6118" y="1142"/>
                    <a:pt x="6186" y="1096"/>
                    <a:pt x="6255" y="1051"/>
                  </a:cubicBezTo>
                  <a:cubicBezTo>
                    <a:pt x="6323" y="1005"/>
                    <a:pt x="6392" y="937"/>
                    <a:pt x="6460" y="891"/>
                  </a:cubicBezTo>
                  <a:cubicBezTo>
                    <a:pt x="6597" y="777"/>
                    <a:pt x="6734" y="663"/>
                    <a:pt x="6848" y="526"/>
                  </a:cubicBezTo>
                  <a:cubicBezTo>
                    <a:pt x="6917" y="457"/>
                    <a:pt x="6985" y="389"/>
                    <a:pt x="7054" y="320"/>
                  </a:cubicBezTo>
                  <a:cubicBezTo>
                    <a:pt x="7077" y="275"/>
                    <a:pt x="7099" y="252"/>
                    <a:pt x="7122" y="229"/>
                  </a:cubicBezTo>
                  <a:cubicBezTo>
                    <a:pt x="7145" y="183"/>
                    <a:pt x="7168" y="138"/>
                    <a:pt x="7168" y="92"/>
                  </a:cubicBezTo>
                  <a:cubicBezTo>
                    <a:pt x="7145" y="46"/>
                    <a:pt x="7122" y="1"/>
                    <a:pt x="7077" y="1"/>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17"/>
            <p:cNvSpPr/>
            <p:nvPr/>
          </p:nvSpPr>
          <p:spPr>
            <a:xfrm>
              <a:off x="778338" y="2027810"/>
              <a:ext cx="422858" cy="212037"/>
            </a:xfrm>
            <a:custGeom>
              <a:avLst/>
              <a:gdLst/>
              <a:ahLst/>
              <a:cxnLst/>
              <a:rect l="l" t="t" r="r" b="b"/>
              <a:pathLst>
                <a:path w="7648" h="3835" extrusionOk="0">
                  <a:moveTo>
                    <a:pt x="7419" y="0"/>
                  </a:moveTo>
                  <a:cubicBezTo>
                    <a:pt x="7327" y="23"/>
                    <a:pt x="7282" y="114"/>
                    <a:pt x="7236" y="183"/>
                  </a:cubicBezTo>
                  <a:cubicBezTo>
                    <a:pt x="7191" y="251"/>
                    <a:pt x="7168" y="297"/>
                    <a:pt x="7122" y="365"/>
                  </a:cubicBezTo>
                  <a:cubicBezTo>
                    <a:pt x="7054" y="434"/>
                    <a:pt x="7008" y="525"/>
                    <a:pt x="6939" y="594"/>
                  </a:cubicBezTo>
                  <a:cubicBezTo>
                    <a:pt x="6871" y="708"/>
                    <a:pt x="6780" y="799"/>
                    <a:pt x="6688" y="890"/>
                  </a:cubicBezTo>
                  <a:cubicBezTo>
                    <a:pt x="6574" y="1005"/>
                    <a:pt x="6460" y="1119"/>
                    <a:pt x="6346" y="1233"/>
                  </a:cubicBezTo>
                  <a:cubicBezTo>
                    <a:pt x="6278" y="1278"/>
                    <a:pt x="6209" y="1324"/>
                    <a:pt x="6141" y="1370"/>
                  </a:cubicBezTo>
                  <a:cubicBezTo>
                    <a:pt x="6072" y="1438"/>
                    <a:pt x="5981" y="1484"/>
                    <a:pt x="5912" y="1552"/>
                  </a:cubicBezTo>
                  <a:cubicBezTo>
                    <a:pt x="5844" y="1598"/>
                    <a:pt x="5775" y="1666"/>
                    <a:pt x="5684" y="1712"/>
                  </a:cubicBezTo>
                  <a:cubicBezTo>
                    <a:pt x="5616" y="1781"/>
                    <a:pt x="5524" y="1826"/>
                    <a:pt x="5456" y="1895"/>
                  </a:cubicBezTo>
                  <a:cubicBezTo>
                    <a:pt x="5296" y="1986"/>
                    <a:pt x="5136" y="2100"/>
                    <a:pt x="4976" y="2191"/>
                  </a:cubicBezTo>
                  <a:cubicBezTo>
                    <a:pt x="4817" y="2283"/>
                    <a:pt x="4657" y="2374"/>
                    <a:pt x="4474" y="2465"/>
                  </a:cubicBezTo>
                  <a:cubicBezTo>
                    <a:pt x="4383" y="2511"/>
                    <a:pt x="4292" y="2557"/>
                    <a:pt x="4200" y="2579"/>
                  </a:cubicBezTo>
                  <a:cubicBezTo>
                    <a:pt x="4109" y="2625"/>
                    <a:pt x="4041" y="2671"/>
                    <a:pt x="3949" y="2716"/>
                  </a:cubicBezTo>
                  <a:cubicBezTo>
                    <a:pt x="3744" y="2785"/>
                    <a:pt x="3561" y="2853"/>
                    <a:pt x="3379" y="2922"/>
                  </a:cubicBezTo>
                  <a:cubicBezTo>
                    <a:pt x="3196" y="2990"/>
                    <a:pt x="3014" y="3059"/>
                    <a:pt x="2854" y="3127"/>
                  </a:cubicBezTo>
                  <a:cubicBezTo>
                    <a:pt x="2762" y="3150"/>
                    <a:pt x="2694" y="3173"/>
                    <a:pt x="2625" y="3196"/>
                  </a:cubicBezTo>
                  <a:cubicBezTo>
                    <a:pt x="2534" y="3219"/>
                    <a:pt x="2466" y="3241"/>
                    <a:pt x="2374" y="3287"/>
                  </a:cubicBezTo>
                  <a:cubicBezTo>
                    <a:pt x="2306" y="3310"/>
                    <a:pt x="2215" y="3333"/>
                    <a:pt x="2146" y="3356"/>
                  </a:cubicBezTo>
                  <a:cubicBezTo>
                    <a:pt x="2055" y="3378"/>
                    <a:pt x="1986" y="3401"/>
                    <a:pt x="1895" y="3424"/>
                  </a:cubicBezTo>
                  <a:lnTo>
                    <a:pt x="1941" y="3401"/>
                  </a:lnTo>
                  <a:lnTo>
                    <a:pt x="1941" y="3401"/>
                  </a:lnTo>
                  <a:cubicBezTo>
                    <a:pt x="1781" y="3447"/>
                    <a:pt x="1644" y="3493"/>
                    <a:pt x="1484" y="3515"/>
                  </a:cubicBezTo>
                  <a:cubicBezTo>
                    <a:pt x="1324" y="3561"/>
                    <a:pt x="1187" y="3584"/>
                    <a:pt x="1028" y="3607"/>
                  </a:cubicBezTo>
                  <a:cubicBezTo>
                    <a:pt x="891" y="3629"/>
                    <a:pt x="731" y="3675"/>
                    <a:pt x="571" y="3675"/>
                  </a:cubicBezTo>
                  <a:cubicBezTo>
                    <a:pt x="434" y="3698"/>
                    <a:pt x="297" y="3721"/>
                    <a:pt x="138" y="3721"/>
                  </a:cubicBezTo>
                  <a:lnTo>
                    <a:pt x="69" y="3721"/>
                  </a:lnTo>
                  <a:cubicBezTo>
                    <a:pt x="23" y="3721"/>
                    <a:pt x="1" y="3721"/>
                    <a:pt x="1" y="3766"/>
                  </a:cubicBezTo>
                  <a:cubicBezTo>
                    <a:pt x="1" y="3789"/>
                    <a:pt x="23" y="3812"/>
                    <a:pt x="46" y="3812"/>
                  </a:cubicBezTo>
                  <a:cubicBezTo>
                    <a:pt x="138" y="3835"/>
                    <a:pt x="206" y="3835"/>
                    <a:pt x="297" y="3835"/>
                  </a:cubicBezTo>
                  <a:cubicBezTo>
                    <a:pt x="480" y="3835"/>
                    <a:pt x="663" y="3812"/>
                    <a:pt x="868" y="3812"/>
                  </a:cubicBezTo>
                  <a:cubicBezTo>
                    <a:pt x="959" y="3812"/>
                    <a:pt x="1051" y="3789"/>
                    <a:pt x="1165" y="3789"/>
                  </a:cubicBezTo>
                  <a:cubicBezTo>
                    <a:pt x="1256" y="3766"/>
                    <a:pt x="1370" y="3766"/>
                    <a:pt x="1461" y="3744"/>
                  </a:cubicBezTo>
                  <a:cubicBezTo>
                    <a:pt x="1644" y="3721"/>
                    <a:pt x="1849" y="3698"/>
                    <a:pt x="2032" y="3652"/>
                  </a:cubicBezTo>
                  <a:cubicBezTo>
                    <a:pt x="2123" y="3652"/>
                    <a:pt x="2215" y="3629"/>
                    <a:pt x="2306" y="3607"/>
                  </a:cubicBezTo>
                  <a:cubicBezTo>
                    <a:pt x="2420" y="3584"/>
                    <a:pt x="2511" y="3561"/>
                    <a:pt x="2603" y="3515"/>
                  </a:cubicBezTo>
                  <a:cubicBezTo>
                    <a:pt x="2808" y="3470"/>
                    <a:pt x="3014" y="3424"/>
                    <a:pt x="3196" y="3356"/>
                  </a:cubicBezTo>
                  <a:cubicBezTo>
                    <a:pt x="3287" y="3333"/>
                    <a:pt x="3379" y="3310"/>
                    <a:pt x="3470" y="3264"/>
                  </a:cubicBezTo>
                  <a:cubicBezTo>
                    <a:pt x="3561" y="3241"/>
                    <a:pt x="3653" y="3196"/>
                    <a:pt x="3744" y="3173"/>
                  </a:cubicBezTo>
                  <a:cubicBezTo>
                    <a:pt x="3835" y="3150"/>
                    <a:pt x="3927" y="3104"/>
                    <a:pt x="4018" y="3082"/>
                  </a:cubicBezTo>
                  <a:cubicBezTo>
                    <a:pt x="4109" y="3036"/>
                    <a:pt x="4223" y="2990"/>
                    <a:pt x="4315" y="2945"/>
                  </a:cubicBezTo>
                  <a:cubicBezTo>
                    <a:pt x="4474" y="2876"/>
                    <a:pt x="4657" y="2808"/>
                    <a:pt x="4817" y="2716"/>
                  </a:cubicBezTo>
                  <a:cubicBezTo>
                    <a:pt x="4908" y="2671"/>
                    <a:pt x="4976" y="2625"/>
                    <a:pt x="5068" y="2579"/>
                  </a:cubicBezTo>
                  <a:cubicBezTo>
                    <a:pt x="5159" y="2511"/>
                    <a:pt x="5250" y="2465"/>
                    <a:pt x="5342" y="2397"/>
                  </a:cubicBezTo>
                  <a:cubicBezTo>
                    <a:pt x="5501" y="2306"/>
                    <a:pt x="5661" y="2214"/>
                    <a:pt x="5821" y="2100"/>
                  </a:cubicBezTo>
                  <a:cubicBezTo>
                    <a:pt x="5981" y="1986"/>
                    <a:pt x="6141" y="1872"/>
                    <a:pt x="6278" y="1758"/>
                  </a:cubicBezTo>
                  <a:cubicBezTo>
                    <a:pt x="6437" y="1644"/>
                    <a:pt x="6574" y="1552"/>
                    <a:pt x="6688" y="1415"/>
                  </a:cubicBezTo>
                  <a:cubicBezTo>
                    <a:pt x="6780" y="1347"/>
                    <a:pt x="6871" y="1256"/>
                    <a:pt x="6962" y="1164"/>
                  </a:cubicBezTo>
                  <a:cubicBezTo>
                    <a:pt x="7054" y="1073"/>
                    <a:pt x="7145" y="959"/>
                    <a:pt x="7236" y="868"/>
                  </a:cubicBezTo>
                  <a:cubicBezTo>
                    <a:pt x="7305" y="776"/>
                    <a:pt x="7350" y="708"/>
                    <a:pt x="7419" y="617"/>
                  </a:cubicBezTo>
                  <a:cubicBezTo>
                    <a:pt x="7457" y="559"/>
                    <a:pt x="7495" y="502"/>
                    <a:pt x="7533" y="432"/>
                  </a:cubicBezTo>
                  <a:lnTo>
                    <a:pt x="7533" y="432"/>
                  </a:lnTo>
                  <a:cubicBezTo>
                    <a:pt x="7533" y="433"/>
                    <a:pt x="7533" y="433"/>
                    <a:pt x="7533" y="434"/>
                  </a:cubicBezTo>
                  <a:cubicBezTo>
                    <a:pt x="7537" y="426"/>
                    <a:pt x="7541" y="419"/>
                    <a:pt x="7544" y="411"/>
                  </a:cubicBezTo>
                  <a:lnTo>
                    <a:pt x="7544" y="411"/>
                  </a:lnTo>
                  <a:cubicBezTo>
                    <a:pt x="7544" y="411"/>
                    <a:pt x="7544" y="411"/>
                    <a:pt x="7544" y="412"/>
                  </a:cubicBezTo>
                  <a:lnTo>
                    <a:pt x="7544" y="412"/>
                  </a:lnTo>
                  <a:cubicBezTo>
                    <a:pt x="7548" y="404"/>
                    <a:pt x="7552" y="396"/>
                    <a:pt x="7556" y="389"/>
                  </a:cubicBezTo>
                  <a:lnTo>
                    <a:pt x="7556" y="389"/>
                  </a:lnTo>
                  <a:cubicBezTo>
                    <a:pt x="7552" y="396"/>
                    <a:pt x="7548" y="404"/>
                    <a:pt x="7544" y="411"/>
                  </a:cubicBezTo>
                  <a:lnTo>
                    <a:pt x="7544" y="411"/>
                  </a:lnTo>
                  <a:cubicBezTo>
                    <a:pt x="7550" y="405"/>
                    <a:pt x="7556" y="400"/>
                    <a:pt x="7556" y="388"/>
                  </a:cubicBezTo>
                  <a:lnTo>
                    <a:pt x="7556" y="388"/>
                  </a:lnTo>
                  <a:cubicBezTo>
                    <a:pt x="7571" y="358"/>
                    <a:pt x="7586" y="327"/>
                    <a:pt x="7601" y="297"/>
                  </a:cubicBezTo>
                  <a:cubicBezTo>
                    <a:pt x="7624" y="297"/>
                    <a:pt x="7624" y="274"/>
                    <a:pt x="7624" y="251"/>
                  </a:cubicBezTo>
                  <a:cubicBezTo>
                    <a:pt x="7647" y="206"/>
                    <a:pt x="7647" y="137"/>
                    <a:pt x="7624" y="92"/>
                  </a:cubicBezTo>
                  <a:cubicBezTo>
                    <a:pt x="7624" y="46"/>
                    <a:pt x="7579" y="23"/>
                    <a:pt x="7533" y="0"/>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17"/>
            <p:cNvSpPr/>
            <p:nvPr/>
          </p:nvSpPr>
          <p:spPr>
            <a:xfrm>
              <a:off x="818700" y="2204464"/>
              <a:ext cx="45504" cy="12717"/>
            </a:xfrm>
            <a:custGeom>
              <a:avLst/>
              <a:gdLst/>
              <a:ahLst/>
              <a:cxnLst/>
              <a:rect l="l" t="t" r="r" b="b"/>
              <a:pathLst>
                <a:path w="823" h="230" extrusionOk="0">
                  <a:moveTo>
                    <a:pt x="754" y="1"/>
                  </a:moveTo>
                  <a:cubicBezTo>
                    <a:pt x="709" y="24"/>
                    <a:pt x="686" y="24"/>
                    <a:pt x="640" y="46"/>
                  </a:cubicBezTo>
                  <a:cubicBezTo>
                    <a:pt x="594" y="69"/>
                    <a:pt x="549" y="69"/>
                    <a:pt x="503" y="69"/>
                  </a:cubicBezTo>
                  <a:cubicBezTo>
                    <a:pt x="457" y="92"/>
                    <a:pt x="389" y="92"/>
                    <a:pt x="343" y="92"/>
                  </a:cubicBezTo>
                  <a:cubicBezTo>
                    <a:pt x="252" y="115"/>
                    <a:pt x="138" y="138"/>
                    <a:pt x="47" y="138"/>
                  </a:cubicBezTo>
                  <a:cubicBezTo>
                    <a:pt x="24" y="138"/>
                    <a:pt x="1" y="161"/>
                    <a:pt x="1" y="183"/>
                  </a:cubicBezTo>
                  <a:cubicBezTo>
                    <a:pt x="1" y="206"/>
                    <a:pt x="24" y="229"/>
                    <a:pt x="47" y="229"/>
                  </a:cubicBezTo>
                  <a:cubicBezTo>
                    <a:pt x="184" y="229"/>
                    <a:pt x="298" y="206"/>
                    <a:pt x="412" y="183"/>
                  </a:cubicBezTo>
                  <a:cubicBezTo>
                    <a:pt x="457" y="183"/>
                    <a:pt x="503" y="183"/>
                    <a:pt x="572" y="161"/>
                  </a:cubicBezTo>
                  <a:cubicBezTo>
                    <a:pt x="640" y="161"/>
                    <a:pt x="731" y="115"/>
                    <a:pt x="800" y="92"/>
                  </a:cubicBezTo>
                  <a:cubicBezTo>
                    <a:pt x="823" y="92"/>
                    <a:pt x="823" y="46"/>
                    <a:pt x="823" y="24"/>
                  </a:cubicBezTo>
                  <a:cubicBezTo>
                    <a:pt x="823" y="1"/>
                    <a:pt x="800" y="1"/>
                    <a:pt x="777"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17"/>
            <p:cNvSpPr/>
            <p:nvPr/>
          </p:nvSpPr>
          <p:spPr>
            <a:xfrm>
              <a:off x="818700" y="2199433"/>
              <a:ext cx="64468" cy="17748"/>
            </a:xfrm>
            <a:custGeom>
              <a:avLst/>
              <a:gdLst/>
              <a:ahLst/>
              <a:cxnLst/>
              <a:rect l="l" t="t" r="r" b="b"/>
              <a:pathLst>
                <a:path w="1166" h="321" extrusionOk="0">
                  <a:moveTo>
                    <a:pt x="1119" y="0"/>
                  </a:moveTo>
                  <a:cubicBezTo>
                    <a:pt x="937" y="46"/>
                    <a:pt x="754" y="92"/>
                    <a:pt x="572" y="137"/>
                  </a:cubicBezTo>
                  <a:cubicBezTo>
                    <a:pt x="480" y="160"/>
                    <a:pt x="412" y="160"/>
                    <a:pt x="321" y="183"/>
                  </a:cubicBezTo>
                  <a:cubicBezTo>
                    <a:pt x="298" y="183"/>
                    <a:pt x="275" y="206"/>
                    <a:pt x="252" y="206"/>
                  </a:cubicBezTo>
                  <a:lnTo>
                    <a:pt x="47" y="206"/>
                  </a:lnTo>
                  <a:cubicBezTo>
                    <a:pt x="24" y="229"/>
                    <a:pt x="1" y="252"/>
                    <a:pt x="1" y="274"/>
                  </a:cubicBezTo>
                  <a:cubicBezTo>
                    <a:pt x="1" y="274"/>
                    <a:pt x="24" y="297"/>
                    <a:pt x="24" y="297"/>
                  </a:cubicBezTo>
                  <a:cubicBezTo>
                    <a:pt x="47" y="320"/>
                    <a:pt x="47" y="320"/>
                    <a:pt x="69" y="320"/>
                  </a:cubicBezTo>
                  <a:cubicBezTo>
                    <a:pt x="115" y="320"/>
                    <a:pt x="161" y="320"/>
                    <a:pt x="206" y="297"/>
                  </a:cubicBezTo>
                  <a:lnTo>
                    <a:pt x="343" y="297"/>
                  </a:lnTo>
                  <a:cubicBezTo>
                    <a:pt x="366" y="274"/>
                    <a:pt x="412" y="274"/>
                    <a:pt x="457" y="274"/>
                  </a:cubicBezTo>
                  <a:cubicBezTo>
                    <a:pt x="480" y="252"/>
                    <a:pt x="480" y="252"/>
                    <a:pt x="503" y="252"/>
                  </a:cubicBezTo>
                  <a:cubicBezTo>
                    <a:pt x="526" y="252"/>
                    <a:pt x="549" y="252"/>
                    <a:pt x="572" y="229"/>
                  </a:cubicBezTo>
                  <a:cubicBezTo>
                    <a:pt x="754" y="183"/>
                    <a:pt x="937" y="137"/>
                    <a:pt x="1119" y="92"/>
                  </a:cubicBezTo>
                  <a:cubicBezTo>
                    <a:pt x="1142" y="92"/>
                    <a:pt x="1165" y="92"/>
                    <a:pt x="1165" y="69"/>
                  </a:cubicBezTo>
                  <a:cubicBezTo>
                    <a:pt x="1165" y="69"/>
                    <a:pt x="1165" y="46"/>
                    <a:pt x="1165" y="46"/>
                  </a:cubicBezTo>
                  <a:cubicBezTo>
                    <a:pt x="1165" y="23"/>
                    <a:pt x="1165" y="23"/>
                    <a:pt x="1165" y="0"/>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17"/>
            <p:cNvSpPr/>
            <p:nvPr/>
          </p:nvSpPr>
          <p:spPr>
            <a:xfrm>
              <a:off x="793487" y="2207007"/>
              <a:ext cx="17693" cy="12661"/>
            </a:xfrm>
            <a:custGeom>
              <a:avLst/>
              <a:gdLst/>
              <a:ahLst/>
              <a:cxnLst/>
              <a:rect l="l" t="t" r="r" b="b"/>
              <a:pathLst>
                <a:path w="320" h="229" extrusionOk="0">
                  <a:moveTo>
                    <a:pt x="46" y="0"/>
                  </a:moveTo>
                  <a:cubicBezTo>
                    <a:pt x="23" y="0"/>
                    <a:pt x="23" y="0"/>
                    <a:pt x="0" y="23"/>
                  </a:cubicBezTo>
                  <a:cubicBezTo>
                    <a:pt x="0" y="46"/>
                    <a:pt x="0" y="69"/>
                    <a:pt x="23" y="92"/>
                  </a:cubicBezTo>
                  <a:cubicBezTo>
                    <a:pt x="46" y="115"/>
                    <a:pt x="92" y="137"/>
                    <a:pt x="137" y="160"/>
                  </a:cubicBezTo>
                  <a:cubicBezTo>
                    <a:pt x="160" y="183"/>
                    <a:pt x="206" y="206"/>
                    <a:pt x="252" y="229"/>
                  </a:cubicBezTo>
                  <a:cubicBezTo>
                    <a:pt x="274" y="229"/>
                    <a:pt x="297" y="229"/>
                    <a:pt x="297" y="206"/>
                  </a:cubicBezTo>
                  <a:cubicBezTo>
                    <a:pt x="320" y="183"/>
                    <a:pt x="297" y="137"/>
                    <a:pt x="274" y="137"/>
                  </a:cubicBezTo>
                  <a:cubicBezTo>
                    <a:pt x="229" y="115"/>
                    <a:pt x="183" y="92"/>
                    <a:pt x="137" y="69"/>
                  </a:cubicBezTo>
                  <a:cubicBezTo>
                    <a:pt x="115" y="46"/>
                    <a:pt x="92" y="23"/>
                    <a:pt x="69" y="23"/>
                  </a:cubicBezTo>
                  <a:cubicBezTo>
                    <a:pt x="69" y="0"/>
                    <a:pt x="69" y="0"/>
                    <a:pt x="46"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17"/>
            <p:cNvSpPr/>
            <p:nvPr/>
          </p:nvSpPr>
          <p:spPr>
            <a:xfrm>
              <a:off x="788456" y="2204464"/>
              <a:ext cx="22724" cy="16476"/>
            </a:xfrm>
            <a:custGeom>
              <a:avLst/>
              <a:gdLst/>
              <a:ahLst/>
              <a:cxnLst/>
              <a:rect l="l" t="t" r="r" b="b"/>
              <a:pathLst>
                <a:path w="411" h="298" extrusionOk="0">
                  <a:moveTo>
                    <a:pt x="23" y="1"/>
                  </a:moveTo>
                  <a:cubicBezTo>
                    <a:pt x="0" y="24"/>
                    <a:pt x="0" y="24"/>
                    <a:pt x="0" y="46"/>
                  </a:cubicBezTo>
                  <a:cubicBezTo>
                    <a:pt x="0" y="46"/>
                    <a:pt x="0" y="69"/>
                    <a:pt x="0" y="69"/>
                  </a:cubicBezTo>
                  <a:cubicBezTo>
                    <a:pt x="0" y="92"/>
                    <a:pt x="23" y="92"/>
                    <a:pt x="23" y="115"/>
                  </a:cubicBezTo>
                  <a:cubicBezTo>
                    <a:pt x="46" y="138"/>
                    <a:pt x="69" y="161"/>
                    <a:pt x="91" y="161"/>
                  </a:cubicBezTo>
                  <a:cubicBezTo>
                    <a:pt x="137" y="183"/>
                    <a:pt x="160" y="206"/>
                    <a:pt x="206" y="229"/>
                  </a:cubicBezTo>
                  <a:cubicBezTo>
                    <a:pt x="228" y="229"/>
                    <a:pt x="251" y="252"/>
                    <a:pt x="274" y="252"/>
                  </a:cubicBezTo>
                  <a:cubicBezTo>
                    <a:pt x="274" y="275"/>
                    <a:pt x="297" y="275"/>
                    <a:pt x="297" y="275"/>
                  </a:cubicBezTo>
                  <a:cubicBezTo>
                    <a:pt x="320" y="298"/>
                    <a:pt x="343" y="298"/>
                    <a:pt x="365" y="298"/>
                  </a:cubicBezTo>
                  <a:cubicBezTo>
                    <a:pt x="388" y="298"/>
                    <a:pt x="411" y="252"/>
                    <a:pt x="411" y="229"/>
                  </a:cubicBezTo>
                  <a:cubicBezTo>
                    <a:pt x="411" y="229"/>
                    <a:pt x="388" y="206"/>
                    <a:pt x="388" y="206"/>
                  </a:cubicBezTo>
                  <a:cubicBezTo>
                    <a:pt x="365" y="183"/>
                    <a:pt x="365" y="183"/>
                    <a:pt x="343" y="183"/>
                  </a:cubicBezTo>
                  <a:cubicBezTo>
                    <a:pt x="320" y="183"/>
                    <a:pt x="297" y="161"/>
                    <a:pt x="274" y="161"/>
                  </a:cubicBezTo>
                  <a:cubicBezTo>
                    <a:pt x="228" y="138"/>
                    <a:pt x="206" y="115"/>
                    <a:pt x="183" y="92"/>
                  </a:cubicBezTo>
                  <a:cubicBezTo>
                    <a:pt x="160" y="92"/>
                    <a:pt x="137" y="69"/>
                    <a:pt x="114" y="69"/>
                  </a:cubicBezTo>
                  <a:cubicBezTo>
                    <a:pt x="114" y="46"/>
                    <a:pt x="91" y="46"/>
                    <a:pt x="91" y="24"/>
                  </a:cubicBezTo>
                  <a:lnTo>
                    <a:pt x="69" y="24"/>
                  </a:lnTo>
                  <a:cubicBezTo>
                    <a:pt x="69" y="1"/>
                    <a:pt x="69" y="1"/>
                    <a:pt x="46"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17"/>
            <p:cNvSpPr/>
            <p:nvPr/>
          </p:nvSpPr>
          <p:spPr>
            <a:xfrm>
              <a:off x="767003" y="2207007"/>
              <a:ext cx="34114" cy="17693"/>
            </a:xfrm>
            <a:custGeom>
              <a:avLst/>
              <a:gdLst/>
              <a:ahLst/>
              <a:cxnLst/>
              <a:rect l="l" t="t" r="r" b="b"/>
              <a:pathLst>
                <a:path w="617" h="320" extrusionOk="0">
                  <a:moveTo>
                    <a:pt x="69" y="0"/>
                  </a:moveTo>
                  <a:cubicBezTo>
                    <a:pt x="46" y="0"/>
                    <a:pt x="23" y="23"/>
                    <a:pt x="23" y="23"/>
                  </a:cubicBezTo>
                  <a:cubicBezTo>
                    <a:pt x="23" y="46"/>
                    <a:pt x="0" y="46"/>
                    <a:pt x="23" y="69"/>
                  </a:cubicBezTo>
                  <a:cubicBezTo>
                    <a:pt x="23" y="69"/>
                    <a:pt x="23" y="92"/>
                    <a:pt x="23" y="92"/>
                  </a:cubicBezTo>
                  <a:cubicBezTo>
                    <a:pt x="46" y="115"/>
                    <a:pt x="69" y="137"/>
                    <a:pt x="91" y="160"/>
                  </a:cubicBezTo>
                  <a:cubicBezTo>
                    <a:pt x="137" y="183"/>
                    <a:pt x="160" y="206"/>
                    <a:pt x="206" y="229"/>
                  </a:cubicBezTo>
                  <a:cubicBezTo>
                    <a:pt x="251" y="252"/>
                    <a:pt x="297" y="274"/>
                    <a:pt x="343" y="274"/>
                  </a:cubicBezTo>
                  <a:cubicBezTo>
                    <a:pt x="365" y="297"/>
                    <a:pt x="411" y="297"/>
                    <a:pt x="434" y="320"/>
                  </a:cubicBezTo>
                  <a:lnTo>
                    <a:pt x="571" y="320"/>
                  </a:lnTo>
                  <a:cubicBezTo>
                    <a:pt x="571" y="320"/>
                    <a:pt x="594" y="320"/>
                    <a:pt x="594" y="297"/>
                  </a:cubicBezTo>
                  <a:cubicBezTo>
                    <a:pt x="616" y="297"/>
                    <a:pt x="616" y="274"/>
                    <a:pt x="616" y="252"/>
                  </a:cubicBezTo>
                  <a:cubicBezTo>
                    <a:pt x="616" y="229"/>
                    <a:pt x="594" y="206"/>
                    <a:pt x="548" y="206"/>
                  </a:cubicBezTo>
                  <a:lnTo>
                    <a:pt x="434" y="206"/>
                  </a:lnTo>
                  <a:cubicBezTo>
                    <a:pt x="411" y="206"/>
                    <a:pt x="388" y="206"/>
                    <a:pt x="388" y="183"/>
                  </a:cubicBezTo>
                  <a:lnTo>
                    <a:pt x="343" y="183"/>
                  </a:lnTo>
                  <a:cubicBezTo>
                    <a:pt x="320" y="160"/>
                    <a:pt x="297" y="160"/>
                    <a:pt x="297" y="160"/>
                  </a:cubicBezTo>
                  <a:cubicBezTo>
                    <a:pt x="251" y="137"/>
                    <a:pt x="206" y="115"/>
                    <a:pt x="183" y="92"/>
                  </a:cubicBezTo>
                  <a:cubicBezTo>
                    <a:pt x="160" y="92"/>
                    <a:pt x="160" y="69"/>
                    <a:pt x="137" y="69"/>
                  </a:cubicBezTo>
                  <a:cubicBezTo>
                    <a:pt x="114" y="46"/>
                    <a:pt x="114" y="46"/>
                    <a:pt x="91" y="23"/>
                  </a:cubicBezTo>
                  <a:cubicBezTo>
                    <a:pt x="91" y="23"/>
                    <a:pt x="69" y="0"/>
                    <a:pt x="69"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17"/>
            <p:cNvSpPr/>
            <p:nvPr/>
          </p:nvSpPr>
          <p:spPr>
            <a:xfrm>
              <a:off x="787184" y="2155255"/>
              <a:ext cx="39145" cy="70716"/>
            </a:xfrm>
            <a:custGeom>
              <a:avLst/>
              <a:gdLst/>
              <a:ahLst/>
              <a:cxnLst/>
              <a:rect l="l" t="t" r="r" b="b"/>
              <a:pathLst>
                <a:path w="708" h="1279" extrusionOk="0">
                  <a:moveTo>
                    <a:pt x="114" y="1"/>
                  </a:moveTo>
                  <a:cubicBezTo>
                    <a:pt x="92" y="1"/>
                    <a:pt x="69" y="23"/>
                    <a:pt x="46" y="46"/>
                  </a:cubicBezTo>
                  <a:cubicBezTo>
                    <a:pt x="46" y="92"/>
                    <a:pt x="23" y="138"/>
                    <a:pt x="23" y="160"/>
                  </a:cubicBezTo>
                  <a:cubicBezTo>
                    <a:pt x="23" y="206"/>
                    <a:pt x="0" y="252"/>
                    <a:pt x="0" y="274"/>
                  </a:cubicBezTo>
                  <a:cubicBezTo>
                    <a:pt x="0" y="320"/>
                    <a:pt x="0" y="366"/>
                    <a:pt x="0" y="411"/>
                  </a:cubicBezTo>
                  <a:cubicBezTo>
                    <a:pt x="0" y="457"/>
                    <a:pt x="23" y="480"/>
                    <a:pt x="23" y="503"/>
                  </a:cubicBezTo>
                  <a:cubicBezTo>
                    <a:pt x="23" y="526"/>
                    <a:pt x="23" y="571"/>
                    <a:pt x="46" y="617"/>
                  </a:cubicBezTo>
                  <a:cubicBezTo>
                    <a:pt x="46" y="663"/>
                    <a:pt x="69" y="708"/>
                    <a:pt x="92" y="777"/>
                  </a:cubicBezTo>
                  <a:cubicBezTo>
                    <a:pt x="114" y="822"/>
                    <a:pt x="137" y="868"/>
                    <a:pt x="183" y="914"/>
                  </a:cubicBezTo>
                  <a:cubicBezTo>
                    <a:pt x="206" y="959"/>
                    <a:pt x="229" y="1005"/>
                    <a:pt x="274" y="1051"/>
                  </a:cubicBezTo>
                  <a:cubicBezTo>
                    <a:pt x="297" y="1096"/>
                    <a:pt x="343" y="1119"/>
                    <a:pt x="388" y="1165"/>
                  </a:cubicBezTo>
                  <a:cubicBezTo>
                    <a:pt x="411" y="1188"/>
                    <a:pt x="434" y="1210"/>
                    <a:pt x="457" y="1233"/>
                  </a:cubicBezTo>
                  <a:cubicBezTo>
                    <a:pt x="480" y="1233"/>
                    <a:pt x="503" y="1256"/>
                    <a:pt x="525" y="1256"/>
                  </a:cubicBezTo>
                  <a:cubicBezTo>
                    <a:pt x="548" y="1279"/>
                    <a:pt x="571" y="1279"/>
                    <a:pt x="617" y="1279"/>
                  </a:cubicBezTo>
                  <a:cubicBezTo>
                    <a:pt x="662" y="1279"/>
                    <a:pt x="685" y="1233"/>
                    <a:pt x="708" y="1188"/>
                  </a:cubicBezTo>
                  <a:cubicBezTo>
                    <a:pt x="708" y="1165"/>
                    <a:pt x="708" y="1165"/>
                    <a:pt x="708" y="1142"/>
                  </a:cubicBezTo>
                  <a:cubicBezTo>
                    <a:pt x="685" y="1119"/>
                    <a:pt x="662" y="1096"/>
                    <a:pt x="639" y="1073"/>
                  </a:cubicBezTo>
                  <a:cubicBezTo>
                    <a:pt x="617" y="1073"/>
                    <a:pt x="617" y="1051"/>
                    <a:pt x="594" y="1051"/>
                  </a:cubicBezTo>
                  <a:cubicBezTo>
                    <a:pt x="548" y="1028"/>
                    <a:pt x="503" y="982"/>
                    <a:pt x="457" y="936"/>
                  </a:cubicBezTo>
                  <a:cubicBezTo>
                    <a:pt x="411" y="891"/>
                    <a:pt x="388" y="845"/>
                    <a:pt x="343" y="777"/>
                  </a:cubicBezTo>
                  <a:cubicBezTo>
                    <a:pt x="320" y="731"/>
                    <a:pt x="274" y="685"/>
                    <a:pt x="251" y="640"/>
                  </a:cubicBezTo>
                  <a:cubicBezTo>
                    <a:pt x="206" y="548"/>
                    <a:pt x="183" y="480"/>
                    <a:pt x="160" y="389"/>
                  </a:cubicBezTo>
                  <a:cubicBezTo>
                    <a:pt x="160" y="320"/>
                    <a:pt x="137" y="252"/>
                    <a:pt x="160" y="183"/>
                  </a:cubicBezTo>
                  <a:cubicBezTo>
                    <a:pt x="160" y="138"/>
                    <a:pt x="160" y="115"/>
                    <a:pt x="183" y="69"/>
                  </a:cubicBezTo>
                  <a:cubicBezTo>
                    <a:pt x="183" y="46"/>
                    <a:pt x="160" y="23"/>
                    <a:pt x="137"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17"/>
            <p:cNvSpPr/>
            <p:nvPr/>
          </p:nvSpPr>
          <p:spPr>
            <a:xfrm>
              <a:off x="392188" y="838951"/>
              <a:ext cx="141377" cy="116164"/>
            </a:xfrm>
            <a:custGeom>
              <a:avLst/>
              <a:gdLst/>
              <a:ahLst/>
              <a:cxnLst/>
              <a:rect l="l" t="t" r="r" b="b"/>
              <a:pathLst>
                <a:path w="2557" h="2101" extrusionOk="0">
                  <a:moveTo>
                    <a:pt x="137" y="1"/>
                  </a:moveTo>
                  <a:cubicBezTo>
                    <a:pt x="91" y="1"/>
                    <a:pt x="46" y="24"/>
                    <a:pt x="46" y="69"/>
                  </a:cubicBezTo>
                  <a:cubicBezTo>
                    <a:pt x="0" y="138"/>
                    <a:pt x="23" y="206"/>
                    <a:pt x="91" y="229"/>
                  </a:cubicBezTo>
                  <a:cubicBezTo>
                    <a:pt x="160" y="275"/>
                    <a:pt x="251" y="298"/>
                    <a:pt x="342" y="343"/>
                  </a:cubicBezTo>
                  <a:cubicBezTo>
                    <a:pt x="411" y="389"/>
                    <a:pt x="502" y="435"/>
                    <a:pt x="571" y="480"/>
                  </a:cubicBezTo>
                  <a:cubicBezTo>
                    <a:pt x="662" y="549"/>
                    <a:pt x="753" y="617"/>
                    <a:pt x="845" y="686"/>
                  </a:cubicBezTo>
                  <a:cubicBezTo>
                    <a:pt x="936" y="754"/>
                    <a:pt x="1004" y="823"/>
                    <a:pt x="1073" y="891"/>
                  </a:cubicBezTo>
                  <a:cubicBezTo>
                    <a:pt x="1255" y="1051"/>
                    <a:pt x="1438" y="1211"/>
                    <a:pt x="1598" y="1370"/>
                  </a:cubicBezTo>
                  <a:cubicBezTo>
                    <a:pt x="1689" y="1507"/>
                    <a:pt x="1780" y="1621"/>
                    <a:pt x="1872" y="1736"/>
                  </a:cubicBezTo>
                  <a:cubicBezTo>
                    <a:pt x="1917" y="1804"/>
                    <a:pt x="1963" y="1850"/>
                    <a:pt x="2009" y="1918"/>
                  </a:cubicBezTo>
                  <a:cubicBezTo>
                    <a:pt x="2031" y="1941"/>
                    <a:pt x="2054" y="1964"/>
                    <a:pt x="2077" y="1987"/>
                  </a:cubicBezTo>
                  <a:cubicBezTo>
                    <a:pt x="2100" y="2032"/>
                    <a:pt x="2146" y="2101"/>
                    <a:pt x="2214" y="2101"/>
                  </a:cubicBezTo>
                  <a:lnTo>
                    <a:pt x="2283" y="2101"/>
                  </a:lnTo>
                  <a:cubicBezTo>
                    <a:pt x="2328" y="2078"/>
                    <a:pt x="2351" y="2055"/>
                    <a:pt x="2374" y="2032"/>
                  </a:cubicBezTo>
                  <a:cubicBezTo>
                    <a:pt x="2374" y="2009"/>
                    <a:pt x="2397" y="1987"/>
                    <a:pt x="2397" y="1964"/>
                  </a:cubicBezTo>
                  <a:cubicBezTo>
                    <a:pt x="2442" y="1941"/>
                    <a:pt x="2488" y="1918"/>
                    <a:pt x="2511" y="1873"/>
                  </a:cubicBezTo>
                  <a:cubicBezTo>
                    <a:pt x="2556" y="1804"/>
                    <a:pt x="2534" y="1736"/>
                    <a:pt x="2511" y="1667"/>
                  </a:cubicBezTo>
                  <a:cubicBezTo>
                    <a:pt x="2511" y="1644"/>
                    <a:pt x="2488" y="1621"/>
                    <a:pt x="2488" y="1599"/>
                  </a:cubicBezTo>
                  <a:cubicBezTo>
                    <a:pt x="2511" y="1576"/>
                    <a:pt x="2556" y="1530"/>
                    <a:pt x="2534" y="1484"/>
                  </a:cubicBezTo>
                  <a:cubicBezTo>
                    <a:pt x="2534" y="1462"/>
                    <a:pt x="2534" y="1439"/>
                    <a:pt x="2511" y="1416"/>
                  </a:cubicBezTo>
                  <a:cubicBezTo>
                    <a:pt x="2511" y="1416"/>
                    <a:pt x="2511" y="1393"/>
                    <a:pt x="2488" y="1370"/>
                  </a:cubicBezTo>
                  <a:cubicBezTo>
                    <a:pt x="2488" y="1348"/>
                    <a:pt x="2465" y="1325"/>
                    <a:pt x="2442" y="1302"/>
                  </a:cubicBezTo>
                  <a:cubicBezTo>
                    <a:pt x="2420" y="1279"/>
                    <a:pt x="2397" y="1256"/>
                    <a:pt x="2351" y="1211"/>
                  </a:cubicBezTo>
                  <a:cubicBezTo>
                    <a:pt x="2283" y="1142"/>
                    <a:pt x="2214" y="1096"/>
                    <a:pt x="2123" y="1028"/>
                  </a:cubicBezTo>
                  <a:cubicBezTo>
                    <a:pt x="2054" y="960"/>
                    <a:pt x="1986" y="891"/>
                    <a:pt x="1895" y="823"/>
                  </a:cubicBezTo>
                  <a:cubicBezTo>
                    <a:pt x="1872" y="823"/>
                    <a:pt x="1872" y="800"/>
                    <a:pt x="1849" y="777"/>
                  </a:cubicBezTo>
                  <a:cubicBezTo>
                    <a:pt x="1803" y="754"/>
                    <a:pt x="1780" y="731"/>
                    <a:pt x="1735" y="708"/>
                  </a:cubicBezTo>
                  <a:cubicBezTo>
                    <a:pt x="1712" y="686"/>
                    <a:pt x="1689" y="663"/>
                    <a:pt x="1666" y="640"/>
                  </a:cubicBezTo>
                  <a:cubicBezTo>
                    <a:pt x="1651" y="640"/>
                    <a:pt x="1626" y="630"/>
                    <a:pt x="1604" y="630"/>
                  </a:cubicBezTo>
                  <a:cubicBezTo>
                    <a:pt x="1593" y="630"/>
                    <a:pt x="1583" y="632"/>
                    <a:pt x="1575" y="640"/>
                  </a:cubicBezTo>
                  <a:cubicBezTo>
                    <a:pt x="1484" y="549"/>
                    <a:pt x="1392" y="480"/>
                    <a:pt x="1278" y="412"/>
                  </a:cubicBezTo>
                  <a:cubicBezTo>
                    <a:pt x="1210" y="343"/>
                    <a:pt x="1118" y="298"/>
                    <a:pt x="1027" y="252"/>
                  </a:cubicBezTo>
                  <a:cubicBezTo>
                    <a:pt x="936" y="183"/>
                    <a:pt x="845" y="138"/>
                    <a:pt x="753" y="69"/>
                  </a:cubicBezTo>
                  <a:cubicBezTo>
                    <a:pt x="730" y="69"/>
                    <a:pt x="685" y="46"/>
                    <a:pt x="639" y="24"/>
                  </a:cubicBezTo>
                  <a:cubicBezTo>
                    <a:pt x="616" y="24"/>
                    <a:pt x="571" y="24"/>
                    <a:pt x="548" y="46"/>
                  </a:cubicBezTo>
                  <a:cubicBezTo>
                    <a:pt x="525" y="69"/>
                    <a:pt x="502" y="115"/>
                    <a:pt x="502" y="161"/>
                  </a:cubicBezTo>
                  <a:cubicBezTo>
                    <a:pt x="457" y="138"/>
                    <a:pt x="434" y="138"/>
                    <a:pt x="411" y="115"/>
                  </a:cubicBezTo>
                  <a:cubicBezTo>
                    <a:pt x="320" y="92"/>
                    <a:pt x="251" y="69"/>
                    <a:pt x="183" y="24"/>
                  </a:cubicBezTo>
                  <a:cubicBezTo>
                    <a:pt x="183" y="24"/>
                    <a:pt x="160" y="1"/>
                    <a:pt x="137" y="1"/>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17"/>
            <p:cNvSpPr/>
            <p:nvPr/>
          </p:nvSpPr>
          <p:spPr>
            <a:xfrm>
              <a:off x="407282" y="873065"/>
              <a:ext cx="68228" cy="72098"/>
            </a:xfrm>
            <a:custGeom>
              <a:avLst/>
              <a:gdLst/>
              <a:ahLst/>
              <a:cxnLst/>
              <a:rect l="l" t="t" r="r" b="b"/>
              <a:pathLst>
                <a:path w="1234" h="1304" extrusionOk="0">
                  <a:moveTo>
                    <a:pt x="943" y="800"/>
                  </a:moveTo>
                  <a:cubicBezTo>
                    <a:pt x="948" y="807"/>
                    <a:pt x="954" y="814"/>
                    <a:pt x="960" y="822"/>
                  </a:cubicBezTo>
                  <a:cubicBezTo>
                    <a:pt x="960" y="822"/>
                    <a:pt x="960" y="803"/>
                    <a:pt x="943" y="800"/>
                  </a:cubicBezTo>
                  <a:close/>
                  <a:moveTo>
                    <a:pt x="69" y="0"/>
                  </a:moveTo>
                  <a:cubicBezTo>
                    <a:pt x="47" y="0"/>
                    <a:pt x="24" y="0"/>
                    <a:pt x="24" y="23"/>
                  </a:cubicBezTo>
                  <a:cubicBezTo>
                    <a:pt x="1" y="69"/>
                    <a:pt x="1" y="114"/>
                    <a:pt x="24" y="137"/>
                  </a:cubicBezTo>
                  <a:cubicBezTo>
                    <a:pt x="92" y="183"/>
                    <a:pt x="138" y="228"/>
                    <a:pt x="206" y="297"/>
                  </a:cubicBezTo>
                  <a:cubicBezTo>
                    <a:pt x="252" y="320"/>
                    <a:pt x="298" y="388"/>
                    <a:pt x="343" y="434"/>
                  </a:cubicBezTo>
                  <a:cubicBezTo>
                    <a:pt x="435" y="525"/>
                    <a:pt x="526" y="616"/>
                    <a:pt x="617" y="708"/>
                  </a:cubicBezTo>
                  <a:cubicBezTo>
                    <a:pt x="617" y="708"/>
                    <a:pt x="617" y="731"/>
                    <a:pt x="617" y="731"/>
                  </a:cubicBezTo>
                  <a:cubicBezTo>
                    <a:pt x="709" y="822"/>
                    <a:pt x="777" y="890"/>
                    <a:pt x="845" y="1004"/>
                  </a:cubicBezTo>
                  <a:cubicBezTo>
                    <a:pt x="868" y="1027"/>
                    <a:pt x="914" y="1073"/>
                    <a:pt x="937" y="1119"/>
                  </a:cubicBezTo>
                  <a:cubicBezTo>
                    <a:pt x="982" y="1187"/>
                    <a:pt x="1005" y="1233"/>
                    <a:pt x="1051" y="1278"/>
                  </a:cubicBezTo>
                  <a:cubicBezTo>
                    <a:pt x="1068" y="1296"/>
                    <a:pt x="1089" y="1303"/>
                    <a:pt x="1111" y="1303"/>
                  </a:cubicBezTo>
                  <a:cubicBezTo>
                    <a:pt x="1146" y="1303"/>
                    <a:pt x="1182" y="1284"/>
                    <a:pt x="1211" y="1256"/>
                  </a:cubicBezTo>
                  <a:cubicBezTo>
                    <a:pt x="1233" y="1233"/>
                    <a:pt x="1233" y="1210"/>
                    <a:pt x="1233" y="1187"/>
                  </a:cubicBezTo>
                  <a:cubicBezTo>
                    <a:pt x="1233" y="1164"/>
                    <a:pt x="1233" y="1141"/>
                    <a:pt x="1211" y="1119"/>
                  </a:cubicBezTo>
                  <a:cubicBezTo>
                    <a:pt x="1165" y="1073"/>
                    <a:pt x="1119" y="1027"/>
                    <a:pt x="1097" y="959"/>
                  </a:cubicBezTo>
                  <a:cubicBezTo>
                    <a:pt x="1028" y="913"/>
                    <a:pt x="982" y="845"/>
                    <a:pt x="937" y="799"/>
                  </a:cubicBezTo>
                  <a:cubicBezTo>
                    <a:pt x="939" y="799"/>
                    <a:pt x="941" y="799"/>
                    <a:pt x="943" y="800"/>
                  </a:cubicBezTo>
                  <a:lnTo>
                    <a:pt x="943" y="800"/>
                  </a:lnTo>
                  <a:cubicBezTo>
                    <a:pt x="880" y="719"/>
                    <a:pt x="817" y="656"/>
                    <a:pt x="754" y="594"/>
                  </a:cubicBezTo>
                  <a:cubicBezTo>
                    <a:pt x="686" y="525"/>
                    <a:pt x="617" y="457"/>
                    <a:pt x="549" y="411"/>
                  </a:cubicBezTo>
                  <a:cubicBezTo>
                    <a:pt x="480" y="343"/>
                    <a:pt x="412" y="274"/>
                    <a:pt x="343" y="206"/>
                  </a:cubicBezTo>
                  <a:cubicBezTo>
                    <a:pt x="275" y="160"/>
                    <a:pt x="206" y="91"/>
                    <a:pt x="115" y="23"/>
                  </a:cubicBezTo>
                  <a:cubicBezTo>
                    <a:pt x="115" y="0"/>
                    <a:pt x="92" y="0"/>
                    <a:pt x="69"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17"/>
            <p:cNvSpPr/>
            <p:nvPr/>
          </p:nvSpPr>
          <p:spPr>
            <a:xfrm>
              <a:off x="817483" y="2200704"/>
              <a:ext cx="494735" cy="269318"/>
            </a:xfrm>
            <a:custGeom>
              <a:avLst/>
              <a:gdLst/>
              <a:ahLst/>
              <a:cxnLst/>
              <a:rect l="l" t="t" r="r" b="b"/>
              <a:pathLst>
                <a:path w="8948" h="4871" extrusionOk="0">
                  <a:moveTo>
                    <a:pt x="8605" y="0"/>
                  </a:moveTo>
                  <a:cubicBezTo>
                    <a:pt x="8628" y="46"/>
                    <a:pt x="8651" y="92"/>
                    <a:pt x="8651" y="137"/>
                  </a:cubicBezTo>
                  <a:cubicBezTo>
                    <a:pt x="8674" y="183"/>
                    <a:pt x="8674" y="206"/>
                    <a:pt x="8674" y="229"/>
                  </a:cubicBezTo>
                  <a:lnTo>
                    <a:pt x="8697" y="274"/>
                  </a:lnTo>
                  <a:cubicBezTo>
                    <a:pt x="8697" y="297"/>
                    <a:pt x="8697" y="320"/>
                    <a:pt x="8697" y="343"/>
                  </a:cubicBezTo>
                  <a:cubicBezTo>
                    <a:pt x="8697" y="343"/>
                    <a:pt x="8697" y="343"/>
                    <a:pt x="8697" y="366"/>
                  </a:cubicBezTo>
                  <a:cubicBezTo>
                    <a:pt x="8719" y="411"/>
                    <a:pt x="8719" y="434"/>
                    <a:pt x="8742" y="480"/>
                  </a:cubicBezTo>
                  <a:cubicBezTo>
                    <a:pt x="8742" y="502"/>
                    <a:pt x="8742" y="502"/>
                    <a:pt x="8742" y="502"/>
                  </a:cubicBezTo>
                  <a:cubicBezTo>
                    <a:pt x="8742" y="548"/>
                    <a:pt x="8742" y="594"/>
                    <a:pt x="8742" y="639"/>
                  </a:cubicBezTo>
                  <a:cubicBezTo>
                    <a:pt x="8742" y="662"/>
                    <a:pt x="8742" y="685"/>
                    <a:pt x="8742" y="708"/>
                  </a:cubicBezTo>
                  <a:cubicBezTo>
                    <a:pt x="8742" y="708"/>
                    <a:pt x="8742" y="731"/>
                    <a:pt x="8742" y="731"/>
                  </a:cubicBezTo>
                  <a:cubicBezTo>
                    <a:pt x="8742" y="754"/>
                    <a:pt x="8719" y="754"/>
                    <a:pt x="8719" y="776"/>
                  </a:cubicBezTo>
                  <a:cubicBezTo>
                    <a:pt x="8719" y="799"/>
                    <a:pt x="8719" y="822"/>
                    <a:pt x="8719" y="845"/>
                  </a:cubicBezTo>
                  <a:cubicBezTo>
                    <a:pt x="8719" y="845"/>
                    <a:pt x="8697" y="868"/>
                    <a:pt x="8697" y="868"/>
                  </a:cubicBezTo>
                  <a:cubicBezTo>
                    <a:pt x="8674" y="959"/>
                    <a:pt x="8628" y="1050"/>
                    <a:pt x="8582" y="1142"/>
                  </a:cubicBezTo>
                  <a:cubicBezTo>
                    <a:pt x="8468" y="1370"/>
                    <a:pt x="8309" y="1575"/>
                    <a:pt x="8149" y="1758"/>
                  </a:cubicBezTo>
                  <a:cubicBezTo>
                    <a:pt x="7692" y="2237"/>
                    <a:pt x="7144" y="2625"/>
                    <a:pt x="6597" y="2990"/>
                  </a:cubicBezTo>
                  <a:cubicBezTo>
                    <a:pt x="6140" y="3264"/>
                    <a:pt x="5684" y="3515"/>
                    <a:pt x="5204" y="3744"/>
                  </a:cubicBezTo>
                  <a:cubicBezTo>
                    <a:pt x="4702" y="3972"/>
                    <a:pt x="4177" y="4155"/>
                    <a:pt x="3652" y="4314"/>
                  </a:cubicBezTo>
                  <a:cubicBezTo>
                    <a:pt x="3013" y="4520"/>
                    <a:pt x="2351" y="4657"/>
                    <a:pt x="1689" y="4679"/>
                  </a:cubicBezTo>
                  <a:cubicBezTo>
                    <a:pt x="1415" y="4679"/>
                    <a:pt x="1141" y="4679"/>
                    <a:pt x="868" y="4611"/>
                  </a:cubicBezTo>
                  <a:lnTo>
                    <a:pt x="890" y="4611"/>
                  </a:lnTo>
                  <a:cubicBezTo>
                    <a:pt x="776" y="4588"/>
                    <a:pt x="662" y="4543"/>
                    <a:pt x="548" y="4497"/>
                  </a:cubicBezTo>
                  <a:cubicBezTo>
                    <a:pt x="502" y="4451"/>
                    <a:pt x="434" y="4428"/>
                    <a:pt x="388" y="4383"/>
                  </a:cubicBezTo>
                  <a:cubicBezTo>
                    <a:pt x="388" y="4360"/>
                    <a:pt x="388" y="4360"/>
                    <a:pt x="388" y="4360"/>
                  </a:cubicBezTo>
                  <a:cubicBezTo>
                    <a:pt x="297" y="4314"/>
                    <a:pt x="228" y="4246"/>
                    <a:pt x="183" y="4155"/>
                  </a:cubicBezTo>
                  <a:cubicBezTo>
                    <a:pt x="137" y="4109"/>
                    <a:pt x="91" y="4063"/>
                    <a:pt x="69" y="4018"/>
                  </a:cubicBezTo>
                  <a:cubicBezTo>
                    <a:pt x="46" y="3995"/>
                    <a:pt x="23" y="3972"/>
                    <a:pt x="23" y="3949"/>
                  </a:cubicBezTo>
                  <a:cubicBezTo>
                    <a:pt x="23" y="3926"/>
                    <a:pt x="0" y="3926"/>
                    <a:pt x="0" y="3926"/>
                  </a:cubicBezTo>
                  <a:cubicBezTo>
                    <a:pt x="0" y="3972"/>
                    <a:pt x="0" y="4018"/>
                    <a:pt x="0" y="4063"/>
                  </a:cubicBezTo>
                  <a:cubicBezTo>
                    <a:pt x="23" y="4109"/>
                    <a:pt x="23" y="4155"/>
                    <a:pt x="46" y="4200"/>
                  </a:cubicBezTo>
                  <a:cubicBezTo>
                    <a:pt x="69" y="4269"/>
                    <a:pt x="91" y="4314"/>
                    <a:pt x="114" y="4337"/>
                  </a:cubicBezTo>
                  <a:cubicBezTo>
                    <a:pt x="160" y="4406"/>
                    <a:pt x="183" y="4451"/>
                    <a:pt x="251" y="4497"/>
                  </a:cubicBezTo>
                  <a:cubicBezTo>
                    <a:pt x="411" y="4657"/>
                    <a:pt x="639" y="4748"/>
                    <a:pt x="845" y="4794"/>
                  </a:cubicBezTo>
                  <a:cubicBezTo>
                    <a:pt x="1033" y="4845"/>
                    <a:pt x="1221" y="4871"/>
                    <a:pt x="1419" y="4871"/>
                  </a:cubicBezTo>
                  <a:cubicBezTo>
                    <a:pt x="1485" y="4871"/>
                    <a:pt x="1552" y="4868"/>
                    <a:pt x="1621" y="4862"/>
                  </a:cubicBezTo>
                  <a:cubicBezTo>
                    <a:pt x="1872" y="4862"/>
                    <a:pt x="2123" y="4839"/>
                    <a:pt x="2397" y="4816"/>
                  </a:cubicBezTo>
                  <a:cubicBezTo>
                    <a:pt x="2945" y="4725"/>
                    <a:pt x="3492" y="4588"/>
                    <a:pt x="4017" y="4406"/>
                  </a:cubicBezTo>
                  <a:cubicBezTo>
                    <a:pt x="4565" y="4223"/>
                    <a:pt x="5090" y="4018"/>
                    <a:pt x="5592" y="3766"/>
                  </a:cubicBezTo>
                  <a:cubicBezTo>
                    <a:pt x="6049" y="3538"/>
                    <a:pt x="6460" y="3310"/>
                    <a:pt x="6893" y="3036"/>
                  </a:cubicBezTo>
                  <a:cubicBezTo>
                    <a:pt x="7304" y="2762"/>
                    <a:pt x="7692" y="2465"/>
                    <a:pt x="8057" y="2123"/>
                  </a:cubicBezTo>
                  <a:cubicBezTo>
                    <a:pt x="8217" y="1963"/>
                    <a:pt x="8377" y="1781"/>
                    <a:pt x="8514" y="1598"/>
                  </a:cubicBezTo>
                  <a:cubicBezTo>
                    <a:pt x="8674" y="1415"/>
                    <a:pt x="8788" y="1210"/>
                    <a:pt x="8856" y="1005"/>
                  </a:cubicBezTo>
                  <a:cubicBezTo>
                    <a:pt x="8902" y="890"/>
                    <a:pt x="8925" y="776"/>
                    <a:pt x="8925" y="685"/>
                  </a:cubicBezTo>
                  <a:cubicBezTo>
                    <a:pt x="8948" y="617"/>
                    <a:pt x="8925" y="548"/>
                    <a:pt x="8925" y="502"/>
                  </a:cubicBezTo>
                  <a:cubicBezTo>
                    <a:pt x="8925" y="457"/>
                    <a:pt x="8902" y="388"/>
                    <a:pt x="8879" y="343"/>
                  </a:cubicBezTo>
                  <a:cubicBezTo>
                    <a:pt x="8856" y="251"/>
                    <a:pt x="8788" y="160"/>
                    <a:pt x="8719" y="69"/>
                  </a:cubicBezTo>
                  <a:cubicBezTo>
                    <a:pt x="8674" y="46"/>
                    <a:pt x="8651" y="23"/>
                    <a:pt x="8605"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17"/>
            <p:cNvSpPr/>
            <p:nvPr/>
          </p:nvSpPr>
          <p:spPr>
            <a:xfrm>
              <a:off x="1182181" y="2364752"/>
              <a:ext cx="1327" cy="1327"/>
            </a:xfrm>
            <a:custGeom>
              <a:avLst/>
              <a:gdLst/>
              <a:ahLst/>
              <a:cxnLst/>
              <a:rect l="l" t="t" r="r" b="b"/>
              <a:pathLst>
                <a:path w="24" h="24" extrusionOk="0">
                  <a:moveTo>
                    <a:pt x="1" y="23"/>
                  </a:moveTo>
                  <a:cubicBezTo>
                    <a:pt x="1" y="23"/>
                    <a:pt x="1" y="1"/>
                    <a:pt x="23" y="1"/>
                  </a:cubicBezTo>
                  <a:cubicBezTo>
                    <a:pt x="1" y="1"/>
                    <a:pt x="1" y="23"/>
                    <a:pt x="1" y="23"/>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17"/>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17"/>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17"/>
            <p:cNvSpPr/>
            <p:nvPr/>
          </p:nvSpPr>
          <p:spPr>
            <a:xfrm>
              <a:off x="909598" y="2459409"/>
              <a:ext cx="55" cy="55"/>
            </a:xfrm>
            <a:custGeom>
              <a:avLst/>
              <a:gdLst/>
              <a:ahLst/>
              <a:cxnLst/>
              <a:rect l="l" t="t" r="r" b="b"/>
              <a:pathLst>
                <a:path w="1" h="1" extrusionOk="0">
                  <a:moveTo>
                    <a:pt x="0" y="0"/>
                  </a:moveTo>
                  <a:lnTo>
                    <a:pt x="0" y="0"/>
                  </a:ln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17"/>
            <p:cNvSpPr/>
            <p:nvPr/>
          </p:nvSpPr>
          <p:spPr>
            <a:xfrm>
              <a:off x="740463" y="2217126"/>
              <a:ext cx="113676" cy="242834"/>
            </a:xfrm>
            <a:custGeom>
              <a:avLst/>
              <a:gdLst/>
              <a:ahLst/>
              <a:cxnLst/>
              <a:rect l="l" t="t" r="r" b="b"/>
              <a:pathLst>
                <a:path w="2056" h="4392" extrusionOk="0">
                  <a:moveTo>
                    <a:pt x="1" y="0"/>
                  </a:moveTo>
                  <a:cubicBezTo>
                    <a:pt x="161" y="776"/>
                    <a:pt x="320" y="1552"/>
                    <a:pt x="594" y="2328"/>
                  </a:cubicBezTo>
                  <a:cubicBezTo>
                    <a:pt x="731" y="2716"/>
                    <a:pt x="891" y="3104"/>
                    <a:pt x="1096" y="3492"/>
                  </a:cubicBezTo>
                  <a:cubicBezTo>
                    <a:pt x="1211" y="3652"/>
                    <a:pt x="1325" y="3835"/>
                    <a:pt x="1439" y="3994"/>
                  </a:cubicBezTo>
                  <a:cubicBezTo>
                    <a:pt x="1484" y="4086"/>
                    <a:pt x="1553" y="4154"/>
                    <a:pt x="1621" y="4223"/>
                  </a:cubicBezTo>
                  <a:cubicBezTo>
                    <a:pt x="1713" y="4291"/>
                    <a:pt x="1804" y="4337"/>
                    <a:pt x="1895" y="4382"/>
                  </a:cubicBezTo>
                  <a:cubicBezTo>
                    <a:pt x="1907" y="4388"/>
                    <a:pt x="1920" y="4391"/>
                    <a:pt x="1933" y="4391"/>
                  </a:cubicBezTo>
                  <a:cubicBezTo>
                    <a:pt x="1972" y="4391"/>
                    <a:pt x="2015" y="4365"/>
                    <a:pt x="2032" y="4314"/>
                  </a:cubicBezTo>
                  <a:cubicBezTo>
                    <a:pt x="2055" y="4268"/>
                    <a:pt x="2009" y="4223"/>
                    <a:pt x="1964" y="4200"/>
                  </a:cubicBezTo>
                  <a:cubicBezTo>
                    <a:pt x="1941" y="4177"/>
                    <a:pt x="1918" y="4177"/>
                    <a:pt x="1872" y="4154"/>
                  </a:cubicBezTo>
                  <a:cubicBezTo>
                    <a:pt x="1827" y="4131"/>
                    <a:pt x="1804" y="4109"/>
                    <a:pt x="1758" y="4063"/>
                  </a:cubicBezTo>
                  <a:cubicBezTo>
                    <a:pt x="1667" y="3994"/>
                    <a:pt x="1621" y="3903"/>
                    <a:pt x="1553" y="3835"/>
                  </a:cubicBezTo>
                  <a:cubicBezTo>
                    <a:pt x="1484" y="3743"/>
                    <a:pt x="1416" y="3652"/>
                    <a:pt x="1370" y="3538"/>
                  </a:cubicBezTo>
                  <a:cubicBezTo>
                    <a:pt x="1051" y="3036"/>
                    <a:pt x="823" y="2488"/>
                    <a:pt x="663" y="1917"/>
                  </a:cubicBezTo>
                  <a:cubicBezTo>
                    <a:pt x="480" y="1301"/>
                    <a:pt x="343" y="662"/>
                    <a:pt x="206" y="23"/>
                  </a:cubicBezTo>
                  <a:cubicBezTo>
                    <a:pt x="138" y="23"/>
                    <a:pt x="69" y="0"/>
                    <a:pt x="1"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17"/>
            <p:cNvSpPr/>
            <p:nvPr/>
          </p:nvSpPr>
          <p:spPr>
            <a:xfrm>
              <a:off x="1188484" y="2013932"/>
              <a:ext cx="123739" cy="242834"/>
            </a:xfrm>
            <a:custGeom>
              <a:avLst/>
              <a:gdLst/>
              <a:ahLst/>
              <a:cxnLst/>
              <a:rect l="l" t="t" r="r" b="b"/>
              <a:pathLst>
                <a:path w="2238" h="4392" extrusionOk="0">
                  <a:moveTo>
                    <a:pt x="92" y="0"/>
                  </a:moveTo>
                  <a:cubicBezTo>
                    <a:pt x="92" y="23"/>
                    <a:pt x="69" y="46"/>
                    <a:pt x="46" y="69"/>
                  </a:cubicBezTo>
                  <a:cubicBezTo>
                    <a:pt x="24" y="114"/>
                    <a:pt x="24" y="137"/>
                    <a:pt x="1" y="183"/>
                  </a:cubicBezTo>
                  <a:cubicBezTo>
                    <a:pt x="389" y="708"/>
                    <a:pt x="777" y="1233"/>
                    <a:pt x="1142" y="1781"/>
                  </a:cubicBezTo>
                  <a:cubicBezTo>
                    <a:pt x="1462" y="2283"/>
                    <a:pt x="1736" y="2808"/>
                    <a:pt x="1895" y="3378"/>
                  </a:cubicBezTo>
                  <a:cubicBezTo>
                    <a:pt x="1941" y="3492"/>
                    <a:pt x="1964" y="3584"/>
                    <a:pt x="1987" y="3698"/>
                  </a:cubicBezTo>
                  <a:cubicBezTo>
                    <a:pt x="2009" y="3812"/>
                    <a:pt x="2032" y="3903"/>
                    <a:pt x="2032" y="4017"/>
                  </a:cubicBezTo>
                  <a:cubicBezTo>
                    <a:pt x="2032" y="4063"/>
                    <a:pt x="2032" y="4109"/>
                    <a:pt x="2032" y="4154"/>
                  </a:cubicBezTo>
                  <a:cubicBezTo>
                    <a:pt x="2009" y="4200"/>
                    <a:pt x="2009" y="4223"/>
                    <a:pt x="1987" y="4268"/>
                  </a:cubicBezTo>
                  <a:cubicBezTo>
                    <a:pt x="1987" y="4314"/>
                    <a:pt x="2009" y="4360"/>
                    <a:pt x="2055" y="4383"/>
                  </a:cubicBezTo>
                  <a:cubicBezTo>
                    <a:pt x="2067" y="4389"/>
                    <a:pt x="2081" y="4392"/>
                    <a:pt x="2095" y="4392"/>
                  </a:cubicBezTo>
                  <a:cubicBezTo>
                    <a:pt x="2133" y="4392"/>
                    <a:pt x="2169" y="4370"/>
                    <a:pt x="2169" y="4337"/>
                  </a:cubicBezTo>
                  <a:cubicBezTo>
                    <a:pt x="2215" y="4223"/>
                    <a:pt x="2238" y="4132"/>
                    <a:pt x="2238" y="4017"/>
                  </a:cubicBezTo>
                  <a:cubicBezTo>
                    <a:pt x="2238" y="3926"/>
                    <a:pt x="2215" y="3812"/>
                    <a:pt x="2192" y="3721"/>
                  </a:cubicBezTo>
                  <a:cubicBezTo>
                    <a:pt x="2146" y="3515"/>
                    <a:pt x="2101" y="3333"/>
                    <a:pt x="2032" y="3127"/>
                  </a:cubicBezTo>
                  <a:cubicBezTo>
                    <a:pt x="1895" y="2739"/>
                    <a:pt x="1690" y="2351"/>
                    <a:pt x="1484" y="1986"/>
                  </a:cubicBezTo>
                  <a:cubicBezTo>
                    <a:pt x="1074" y="1278"/>
                    <a:pt x="594" y="639"/>
                    <a:pt x="92"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17"/>
            <p:cNvSpPr/>
            <p:nvPr/>
          </p:nvSpPr>
          <p:spPr>
            <a:xfrm>
              <a:off x="662227" y="1866251"/>
              <a:ext cx="514971" cy="298124"/>
            </a:xfrm>
            <a:custGeom>
              <a:avLst/>
              <a:gdLst/>
              <a:ahLst/>
              <a:cxnLst/>
              <a:rect l="l" t="t" r="r" b="b"/>
              <a:pathLst>
                <a:path w="9314" h="5392" extrusionOk="0">
                  <a:moveTo>
                    <a:pt x="8894" y="1645"/>
                  </a:moveTo>
                  <a:cubicBezTo>
                    <a:pt x="8880" y="1650"/>
                    <a:pt x="8880" y="1667"/>
                    <a:pt x="8880" y="1667"/>
                  </a:cubicBezTo>
                  <a:cubicBezTo>
                    <a:pt x="8884" y="1660"/>
                    <a:pt x="8889" y="1653"/>
                    <a:pt x="8894" y="1645"/>
                  </a:cubicBezTo>
                  <a:close/>
                  <a:moveTo>
                    <a:pt x="7990" y="1"/>
                  </a:moveTo>
                  <a:lnTo>
                    <a:pt x="7990" y="1"/>
                  </a:lnTo>
                  <a:cubicBezTo>
                    <a:pt x="8012" y="46"/>
                    <a:pt x="8012" y="92"/>
                    <a:pt x="8035" y="115"/>
                  </a:cubicBezTo>
                  <a:cubicBezTo>
                    <a:pt x="8035" y="115"/>
                    <a:pt x="8035" y="138"/>
                    <a:pt x="8035" y="138"/>
                  </a:cubicBezTo>
                  <a:cubicBezTo>
                    <a:pt x="8035" y="160"/>
                    <a:pt x="8035" y="183"/>
                    <a:pt x="8035" y="183"/>
                  </a:cubicBezTo>
                  <a:cubicBezTo>
                    <a:pt x="8035" y="183"/>
                    <a:pt x="8035" y="183"/>
                    <a:pt x="8035" y="206"/>
                  </a:cubicBezTo>
                  <a:lnTo>
                    <a:pt x="8081" y="206"/>
                  </a:lnTo>
                  <a:cubicBezTo>
                    <a:pt x="8241" y="229"/>
                    <a:pt x="8378" y="252"/>
                    <a:pt x="8514" y="297"/>
                  </a:cubicBezTo>
                  <a:lnTo>
                    <a:pt x="8537" y="297"/>
                  </a:lnTo>
                  <a:cubicBezTo>
                    <a:pt x="8629" y="320"/>
                    <a:pt x="8720" y="366"/>
                    <a:pt x="8811" y="411"/>
                  </a:cubicBezTo>
                  <a:cubicBezTo>
                    <a:pt x="8880" y="457"/>
                    <a:pt x="8925" y="503"/>
                    <a:pt x="8971" y="548"/>
                  </a:cubicBezTo>
                  <a:cubicBezTo>
                    <a:pt x="9017" y="594"/>
                    <a:pt x="9039" y="640"/>
                    <a:pt x="9062" y="685"/>
                  </a:cubicBezTo>
                  <a:cubicBezTo>
                    <a:pt x="9085" y="731"/>
                    <a:pt x="9108" y="777"/>
                    <a:pt x="9108" y="822"/>
                  </a:cubicBezTo>
                  <a:cubicBezTo>
                    <a:pt x="9131" y="891"/>
                    <a:pt x="9131" y="959"/>
                    <a:pt x="9131" y="1005"/>
                  </a:cubicBezTo>
                  <a:cubicBezTo>
                    <a:pt x="9131" y="1096"/>
                    <a:pt x="9108" y="1165"/>
                    <a:pt x="9085" y="1256"/>
                  </a:cubicBezTo>
                  <a:cubicBezTo>
                    <a:pt x="9042" y="1386"/>
                    <a:pt x="8978" y="1516"/>
                    <a:pt x="8894" y="1645"/>
                  </a:cubicBezTo>
                  <a:lnTo>
                    <a:pt x="8894" y="1645"/>
                  </a:lnTo>
                  <a:cubicBezTo>
                    <a:pt x="8896" y="1645"/>
                    <a:pt x="8899" y="1644"/>
                    <a:pt x="8903" y="1644"/>
                  </a:cubicBezTo>
                  <a:cubicBezTo>
                    <a:pt x="8697" y="1964"/>
                    <a:pt x="8446" y="2215"/>
                    <a:pt x="8195" y="2466"/>
                  </a:cubicBezTo>
                  <a:lnTo>
                    <a:pt x="8172" y="2466"/>
                  </a:lnTo>
                  <a:cubicBezTo>
                    <a:pt x="7875" y="2762"/>
                    <a:pt x="7533" y="3014"/>
                    <a:pt x="7191" y="3242"/>
                  </a:cubicBezTo>
                  <a:cubicBezTo>
                    <a:pt x="6825" y="3493"/>
                    <a:pt x="6460" y="3698"/>
                    <a:pt x="6072" y="3904"/>
                  </a:cubicBezTo>
                  <a:cubicBezTo>
                    <a:pt x="5593" y="4155"/>
                    <a:pt x="5091" y="4383"/>
                    <a:pt x="4566" y="4566"/>
                  </a:cubicBezTo>
                  <a:cubicBezTo>
                    <a:pt x="4064" y="4771"/>
                    <a:pt x="3561" y="4931"/>
                    <a:pt x="3036" y="5045"/>
                  </a:cubicBezTo>
                  <a:cubicBezTo>
                    <a:pt x="2559" y="5144"/>
                    <a:pt x="2082" y="5209"/>
                    <a:pt x="1605" y="5209"/>
                  </a:cubicBezTo>
                  <a:cubicBezTo>
                    <a:pt x="1535" y="5209"/>
                    <a:pt x="1464" y="5208"/>
                    <a:pt x="1393" y="5205"/>
                  </a:cubicBezTo>
                  <a:cubicBezTo>
                    <a:pt x="1188" y="5182"/>
                    <a:pt x="982" y="5159"/>
                    <a:pt x="800" y="5091"/>
                  </a:cubicBezTo>
                  <a:cubicBezTo>
                    <a:pt x="800" y="5113"/>
                    <a:pt x="800" y="5113"/>
                    <a:pt x="800" y="5113"/>
                  </a:cubicBezTo>
                  <a:cubicBezTo>
                    <a:pt x="800" y="5113"/>
                    <a:pt x="800" y="5113"/>
                    <a:pt x="777" y="5091"/>
                  </a:cubicBezTo>
                  <a:cubicBezTo>
                    <a:pt x="685" y="5068"/>
                    <a:pt x="594" y="5022"/>
                    <a:pt x="503" y="4977"/>
                  </a:cubicBezTo>
                  <a:cubicBezTo>
                    <a:pt x="434" y="4931"/>
                    <a:pt x="389" y="4885"/>
                    <a:pt x="343" y="4840"/>
                  </a:cubicBezTo>
                  <a:cubicBezTo>
                    <a:pt x="297" y="4794"/>
                    <a:pt x="275" y="4748"/>
                    <a:pt x="229" y="4703"/>
                  </a:cubicBezTo>
                  <a:cubicBezTo>
                    <a:pt x="229" y="4657"/>
                    <a:pt x="206" y="4611"/>
                    <a:pt x="183" y="4566"/>
                  </a:cubicBezTo>
                  <a:cubicBezTo>
                    <a:pt x="183" y="4497"/>
                    <a:pt x="183" y="4452"/>
                    <a:pt x="183" y="4383"/>
                  </a:cubicBezTo>
                  <a:cubicBezTo>
                    <a:pt x="183" y="4292"/>
                    <a:pt x="206" y="4223"/>
                    <a:pt x="229" y="4132"/>
                  </a:cubicBezTo>
                  <a:cubicBezTo>
                    <a:pt x="275" y="3972"/>
                    <a:pt x="343" y="3835"/>
                    <a:pt x="434" y="3721"/>
                  </a:cubicBezTo>
                  <a:lnTo>
                    <a:pt x="434" y="3721"/>
                  </a:lnTo>
                  <a:cubicBezTo>
                    <a:pt x="434" y="3721"/>
                    <a:pt x="429" y="3721"/>
                    <a:pt x="424" y="3723"/>
                  </a:cubicBezTo>
                  <a:lnTo>
                    <a:pt x="424" y="3723"/>
                  </a:lnTo>
                  <a:cubicBezTo>
                    <a:pt x="488" y="3621"/>
                    <a:pt x="553" y="3556"/>
                    <a:pt x="617" y="3470"/>
                  </a:cubicBezTo>
                  <a:cubicBezTo>
                    <a:pt x="594" y="3424"/>
                    <a:pt x="571" y="3402"/>
                    <a:pt x="571" y="3379"/>
                  </a:cubicBezTo>
                  <a:cubicBezTo>
                    <a:pt x="548" y="3333"/>
                    <a:pt x="548" y="3310"/>
                    <a:pt x="526" y="3287"/>
                  </a:cubicBezTo>
                  <a:cubicBezTo>
                    <a:pt x="480" y="3333"/>
                    <a:pt x="434" y="3379"/>
                    <a:pt x="389" y="3447"/>
                  </a:cubicBezTo>
                  <a:cubicBezTo>
                    <a:pt x="252" y="3630"/>
                    <a:pt x="115" y="3858"/>
                    <a:pt x="46" y="4086"/>
                  </a:cubicBezTo>
                  <a:cubicBezTo>
                    <a:pt x="23" y="4132"/>
                    <a:pt x="23" y="4200"/>
                    <a:pt x="1" y="4269"/>
                  </a:cubicBezTo>
                  <a:cubicBezTo>
                    <a:pt x="1" y="4337"/>
                    <a:pt x="1" y="4383"/>
                    <a:pt x="1" y="4452"/>
                  </a:cubicBezTo>
                  <a:cubicBezTo>
                    <a:pt x="1" y="4520"/>
                    <a:pt x="1" y="4566"/>
                    <a:pt x="23" y="4634"/>
                  </a:cubicBezTo>
                  <a:cubicBezTo>
                    <a:pt x="23" y="4703"/>
                    <a:pt x="69" y="4748"/>
                    <a:pt x="92" y="4817"/>
                  </a:cubicBezTo>
                  <a:cubicBezTo>
                    <a:pt x="138" y="4931"/>
                    <a:pt x="229" y="4999"/>
                    <a:pt x="320" y="5068"/>
                  </a:cubicBezTo>
                  <a:cubicBezTo>
                    <a:pt x="411" y="5136"/>
                    <a:pt x="526" y="5205"/>
                    <a:pt x="640" y="5250"/>
                  </a:cubicBezTo>
                  <a:cubicBezTo>
                    <a:pt x="868" y="5319"/>
                    <a:pt x="1119" y="5365"/>
                    <a:pt x="1347" y="5387"/>
                  </a:cubicBezTo>
                  <a:cubicBezTo>
                    <a:pt x="1416" y="5390"/>
                    <a:pt x="1485" y="5392"/>
                    <a:pt x="1554" y="5392"/>
                  </a:cubicBezTo>
                  <a:cubicBezTo>
                    <a:pt x="2010" y="5392"/>
                    <a:pt x="2466" y="5330"/>
                    <a:pt x="2922" y="5250"/>
                  </a:cubicBezTo>
                  <a:cubicBezTo>
                    <a:pt x="3447" y="5136"/>
                    <a:pt x="3995" y="4977"/>
                    <a:pt x="4497" y="4794"/>
                  </a:cubicBezTo>
                  <a:cubicBezTo>
                    <a:pt x="5045" y="4611"/>
                    <a:pt x="5547" y="4383"/>
                    <a:pt x="6049" y="4132"/>
                  </a:cubicBezTo>
                  <a:cubicBezTo>
                    <a:pt x="6529" y="3881"/>
                    <a:pt x="7008" y="3584"/>
                    <a:pt x="7465" y="3287"/>
                  </a:cubicBezTo>
                  <a:cubicBezTo>
                    <a:pt x="7898" y="2991"/>
                    <a:pt x="8286" y="2648"/>
                    <a:pt x="8651" y="2260"/>
                  </a:cubicBezTo>
                  <a:cubicBezTo>
                    <a:pt x="8857" y="2032"/>
                    <a:pt x="9062" y="1781"/>
                    <a:pt x="9176" y="1484"/>
                  </a:cubicBezTo>
                  <a:cubicBezTo>
                    <a:pt x="9245" y="1370"/>
                    <a:pt x="9291" y="1233"/>
                    <a:pt x="9313" y="1096"/>
                  </a:cubicBezTo>
                  <a:cubicBezTo>
                    <a:pt x="9313" y="982"/>
                    <a:pt x="9313" y="845"/>
                    <a:pt x="9268" y="731"/>
                  </a:cubicBezTo>
                  <a:cubicBezTo>
                    <a:pt x="9245" y="617"/>
                    <a:pt x="9199" y="526"/>
                    <a:pt x="9131" y="457"/>
                  </a:cubicBezTo>
                  <a:cubicBezTo>
                    <a:pt x="9062" y="366"/>
                    <a:pt x="8971" y="297"/>
                    <a:pt x="8880" y="252"/>
                  </a:cubicBezTo>
                  <a:cubicBezTo>
                    <a:pt x="8766" y="183"/>
                    <a:pt x="8651" y="138"/>
                    <a:pt x="8537" y="115"/>
                  </a:cubicBezTo>
                  <a:cubicBezTo>
                    <a:pt x="8400" y="69"/>
                    <a:pt x="8263" y="46"/>
                    <a:pt x="8126" y="23"/>
                  </a:cubicBezTo>
                  <a:lnTo>
                    <a:pt x="8104" y="23"/>
                  </a:lnTo>
                  <a:cubicBezTo>
                    <a:pt x="8081" y="23"/>
                    <a:pt x="8035" y="23"/>
                    <a:pt x="799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17"/>
            <p:cNvSpPr/>
            <p:nvPr/>
          </p:nvSpPr>
          <p:spPr>
            <a:xfrm>
              <a:off x="674833" y="2094657"/>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17"/>
            <p:cNvSpPr/>
            <p:nvPr/>
          </p:nvSpPr>
          <p:spPr>
            <a:xfrm>
              <a:off x="1115279" y="2002543"/>
              <a:ext cx="55" cy="5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17"/>
            <p:cNvSpPr/>
            <p:nvPr/>
          </p:nvSpPr>
          <p:spPr>
            <a:xfrm>
              <a:off x="1114062" y="2002543"/>
              <a:ext cx="55" cy="5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17"/>
            <p:cNvSpPr/>
            <p:nvPr/>
          </p:nvSpPr>
          <p:spPr>
            <a:xfrm>
              <a:off x="1132972" y="1882672"/>
              <a:ext cx="55" cy="55"/>
            </a:xfrm>
            <a:custGeom>
              <a:avLst/>
              <a:gdLst/>
              <a:ahLst/>
              <a:cxnLst/>
              <a:rect l="l" t="t" r="r" b="b"/>
              <a:pathLst>
                <a:path w="1" h="1" extrusionOk="0">
                  <a:moveTo>
                    <a:pt x="0" y="0"/>
                  </a:move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17"/>
            <p:cNvSpPr/>
            <p:nvPr/>
          </p:nvSpPr>
          <p:spPr>
            <a:xfrm>
              <a:off x="1132972" y="1882672"/>
              <a:ext cx="55" cy="55"/>
            </a:xfrm>
            <a:custGeom>
              <a:avLst/>
              <a:gdLst/>
              <a:ahLst/>
              <a:cxnLst/>
              <a:rect l="l" t="t" r="r" b="b"/>
              <a:pathLst>
                <a:path w="1" h="1" extrusionOk="0">
                  <a:moveTo>
                    <a:pt x="0" y="0"/>
                  </a:moveTo>
                  <a:lnTo>
                    <a:pt x="0" y="0"/>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17"/>
            <p:cNvSpPr/>
            <p:nvPr/>
          </p:nvSpPr>
          <p:spPr>
            <a:xfrm>
              <a:off x="996680" y="2082051"/>
              <a:ext cx="1327" cy="55"/>
            </a:xfrm>
            <a:custGeom>
              <a:avLst/>
              <a:gdLst/>
              <a:ahLst/>
              <a:cxnLst/>
              <a:rect l="l" t="t" r="r" b="b"/>
              <a:pathLst>
                <a:path w="24" h="1" extrusionOk="0">
                  <a:moveTo>
                    <a:pt x="0" y="1"/>
                  </a:moveTo>
                  <a:cubicBezTo>
                    <a:pt x="23" y="1"/>
                    <a:pt x="23" y="1"/>
                    <a:pt x="23" y="1"/>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17"/>
            <p:cNvSpPr/>
            <p:nvPr/>
          </p:nvSpPr>
          <p:spPr>
            <a:xfrm>
              <a:off x="705133"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17"/>
            <p:cNvSpPr/>
            <p:nvPr/>
          </p:nvSpPr>
          <p:spPr>
            <a:xfrm>
              <a:off x="706404"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17"/>
            <p:cNvSpPr/>
            <p:nvPr/>
          </p:nvSpPr>
          <p:spPr>
            <a:xfrm>
              <a:off x="706404" y="2147681"/>
              <a:ext cx="55" cy="1327"/>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17"/>
            <p:cNvSpPr/>
            <p:nvPr/>
          </p:nvSpPr>
          <p:spPr>
            <a:xfrm>
              <a:off x="691255" y="1939456"/>
              <a:ext cx="516243" cy="290328"/>
            </a:xfrm>
            <a:custGeom>
              <a:avLst/>
              <a:gdLst/>
              <a:ahLst/>
              <a:cxnLst/>
              <a:rect l="l" t="t" r="r" b="b"/>
              <a:pathLst>
                <a:path w="9337" h="5251" extrusionOk="0">
                  <a:moveTo>
                    <a:pt x="8218" y="2306"/>
                  </a:moveTo>
                  <a:cubicBezTo>
                    <a:pt x="8218" y="2306"/>
                    <a:pt x="8196" y="2306"/>
                    <a:pt x="8195" y="2327"/>
                  </a:cubicBezTo>
                  <a:lnTo>
                    <a:pt x="8195" y="2327"/>
                  </a:lnTo>
                  <a:cubicBezTo>
                    <a:pt x="8203" y="2320"/>
                    <a:pt x="8210" y="2313"/>
                    <a:pt x="8218" y="2306"/>
                  </a:cubicBezTo>
                  <a:close/>
                  <a:moveTo>
                    <a:pt x="6118" y="3744"/>
                  </a:moveTo>
                  <a:cubicBezTo>
                    <a:pt x="6108" y="3744"/>
                    <a:pt x="6102" y="3748"/>
                    <a:pt x="6099" y="3753"/>
                  </a:cubicBezTo>
                  <a:lnTo>
                    <a:pt x="6099" y="3753"/>
                  </a:lnTo>
                  <a:cubicBezTo>
                    <a:pt x="6105" y="3750"/>
                    <a:pt x="6112" y="3747"/>
                    <a:pt x="6118" y="3744"/>
                  </a:cubicBezTo>
                  <a:close/>
                  <a:moveTo>
                    <a:pt x="8674" y="0"/>
                  </a:moveTo>
                  <a:cubicBezTo>
                    <a:pt x="8651" y="0"/>
                    <a:pt x="8606" y="23"/>
                    <a:pt x="8606" y="69"/>
                  </a:cubicBezTo>
                  <a:cubicBezTo>
                    <a:pt x="8583" y="115"/>
                    <a:pt x="8583" y="160"/>
                    <a:pt x="8629" y="183"/>
                  </a:cubicBezTo>
                  <a:cubicBezTo>
                    <a:pt x="8651" y="183"/>
                    <a:pt x="8651" y="183"/>
                    <a:pt x="8674" y="206"/>
                  </a:cubicBezTo>
                  <a:cubicBezTo>
                    <a:pt x="8697" y="206"/>
                    <a:pt x="8720" y="229"/>
                    <a:pt x="8766" y="229"/>
                  </a:cubicBezTo>
                  <a:cubicBezTo>
                    <a:pt x="8766" y="252"/>
                    <a:pt x="8766" y="252"/>
                    <a:pt x="8766" y="252"/>
                  </a:cubicBezTo>
                  <a:lnTo>
                    <a:pt x="8788" y="252"/>
                  </a:lnTo>
                  <a:cubicBezTo>
                    <a:pt x="8788" y="252"/>
                    <a:pt x="8788" y="274"/>
                    <a:pt x="8811" y="274"/>
                  </a:cubicBezTo>
                  <a:lnTo>
                    <a:pt x="8834" y="274"/>
                  </a:lnTo>
                  <a:cubicBezTo>
                    <a:pt x="8880" y="320"/>
                    <a:pt x="8948" y="366"/>
                    <a:pt x="8994" y="411"/>
                  </a:cubicBezTo>
                  <a:cubicBezTo>
                    <a:pt x="9017" y="457"/>
                    <a:pt x="9039" y="503"/>
                    <a:pt x="9062" y="525"/>
                  </a:cubicBezTo>
                  <a:cubicBezTo>
                    <a:pt x="9085" y="594"/>
                    <a:pt x="9108" y="640"/>
                    <a:pt x="9131" y="685"/>
                  </a:cubicBezTo>
                  <a:cubicBezTo>
                    <a:pt x="9131" y="754"/>
                    <a:pt x="9131" y="799"/>
                    <a:pt x="9131" y="845"/>
                  </a:cubicBezTo>
                  <a:cubicBezTo>
                    <a:pt x="9131" y="936"/>
                    <a:pt x="9108" y="1028"/>
                    <a:pt x="9085" y="1119"/>
                  </a:cubicBezTo>
                  <a:cubicBezTo>
                    <a:pt x="9039" y="1256"/>
                    <a:pt x="8971" y="1393"/>
                    <a:pt x="8902" y="1530"/>
                  </a:cubicBezTo>
                  <a:cubicBezTo>
                    <a:pt x="8902" y="1507"/>
                    <a:pt x="8902" y="1507"/>
                    <a:pt x="8902" y="1507"/>
                  </a:cubicBezTo>
                  <a:cubicBezTo>
                    <a:pt x="8720" y="1804"/>
                    <a:pt x="8469" y="2078"/>
                    <a:pt x="8195" y="2329"/>
                  </a:cubicBezTo>
                  <a:cubicBezTo>
                    <a:pt x="8195" y="2328"/>
                    <a:pt x="8195" y="2327"/>
                    <a:pt x="8195" y="2327"/>
                  </a:cubicBezTo>
                  <a:lnTo>
                    <a:pt x="8195" y="2327"/>
                  </a:lnTo>
                  <a:cubicBezTo>
                    <a:pt x="7904" y="2593"/>
                    <a:pt x="7570" y="2837"/>
                    <a:pt x="7259" y="3059"/>
                  </a:cubicBezTo>
                  <a:cubicBezTo>
                    <a:pt x="6871" y="3333"/>
                    <a:pt x="6483" y="3561"/>
                    <a:pt x="6095" y="3767"/>
                  </a:cubicBezTo>
                  <a:cubicBezTo>
                    <a:pt x="6095" y="3767"/>
                    <a:pt x="6095" y="3760"/>
                    <a:pt x="6099" y="3753"/>
                  </a:cubicBezTo>
                  <a:lnTo>
                    <a:pt x="6099" y="3753"/>
                  </a:lnTo>
                  <a:cubicBezTo>
                    <a:pt x="5603" y="4001"/>
                    <a:pt x="5107" y="4226"/>
                    <a:pt x="4589" y="4429"/>
                  </a:cubicBezTo>
                  <a:cubicBezTo>
                    <a:pt x="4064" y="4634"/>
                    <a:pt x="3539" y="4771"/>
                    <a:pt x="3014" y="4908"/>
                  </a:cubicBezTo>
                  <a:cubicBezTo>
                    <a:pt x="3014" y="4908"/>
                    <a:pt x="3036" y="4885"/>
                    <a:pt x="3036" y="4885"/>
                  </a:cubicBezTo>
                  <a:lnTo>
                    <a:pt x="3036" y="4885"/>
                  </a:lnTo>
                  <a:cubicBezTo>
                    <a:pt x="2566" y="4987"/>
                    <a:pt x="2059" y="5071"/>
                    <a:pt x="1565" y="5071"/>
                  </a:cubicBezTo>
                  <a:cubicBezTo>
                    <a:pt x="1508" y="5071"/>
                    <a:pt x="1450" y="5070"/>
                    <a:pt x="1393" y="5068"/>
                  </a:cubicBezTo>
                  <a:cubicBezTo>
                    <a:pt x="1188" y="5045"/>
                    <a:pt x="982" y="5022"/>
                    <a:pt x="777" y="4954"/>
                  </a:cubicBezTo>
                  <a:cubicBezTo>
                    <a:pt x="685" y="4931"/>
                    <a:pt x="594" y="4885"/>
                    <a:pt x="503" y="4839"/>
                  </a:cubicBezTo>
                  <a:cubicBezTo>
                    <a:pt x="457" y="4794"/>
                    <a:pt x="389" y="4748"/>
                    <a:pt x="343" y="4702"/>
                  </a:cubicBezTo>
                  <a:cubicBezTo>
                    <a:pt x="320" y="4657"/>
                    <a:pt x="275" y="4611"/>
                    <a:pt x="252" y="4566"/>
                  </a:cubicBezTo>
                  <a:cubicBezTo>
                    <a:pt x="229" y="4520"/>
                    <a:pt x="206" y="4474"/>
                    <a:pt x="206" y="4406"/>
                  </a:cubicBezTo>
                  <a:cubicBezTo>
                    <a:pt x="183" y="4360"/>
                    <a:pt x="183" y="4314"/>
                    <a:pt x="183" y="4246"/>
                  </a:cubicBezTo>
                  <a:cubicBezTo>
                    <a:pt x="183" y="4155"/>
                    <a:pt x="206" y="4086"/>
                    <a:pt x="229" y="4018"/>
                  </a:cubicBezTo>
                  <a:cubicBezTo>
                    <a:pt x="229" y="3972"/>
                    <a:pt x="252" y="3949"/>
                    <a:pt x="252" y="3926"/>
                  </a:cubicBezTo>
                  <a:cubicBezTo>
                    <a:pt x="275" y="3904"/>
                    <a:pt x="275" y="3881"/>
                    <a:pt x="252" y="3858"/>
                  </a:cubicBezTo>
                  <a:cubicBezTo>
                    <a:pt x="252" y="3835"/>
                    <a:pt x="229" y="3812"/>
                    <a:pt x="206" y="3789"/>
                  </a:cubicBezTo>
                  <a:cubicBezTo>
                    <a:pt x="200" y="3783"/>
                    <a:pt x="191" y="3781"/>
                    <a:pt x="180" y="3781"/>
                  </a:cubicBezTo>
                  <a:cubicBezTo>
                    <a:pt x="150" y="3781"/>
                    <a:pt x="109" y="3802"/>
                    <a:pt x="92" y="3835"/>
                  </a:cubicBezTo>
                  <a:cubicBezTo>
                    <a:pt x="46" y="3972"/>
                    <a:pt x="23" y="4086"/>
                    <a:pt x="1" y="4223"/>
                  </a:cubicBezTo>
                  <a:cubicBezTo>
                    <a:pt x="1" y="4269"/>
                    <a:pt x="1" y="4314"/>
                    <a:pt x="1" y="4360"/>
                  </a:cubicBezTo>
                  <a:cubicBezTo>
                    <a:pt x="1" y="4406"/>
                    <a:pt x="23" y="4474"/>
                    <a:pt x="46" y="4520"/>
                  </a:cubicBezTo>
                  <a:cubicBezTo>
                    <a:pt x="69" y="4611"/>
                    <a:pt x="115" y="4680"/>
                    <a:pt x="160" y="4748"/>
                  </a:cubicBezTo>
                  <a:cubicBezTo>
                    <a:pt x="206" y="4839"/>
                    <a:pt x="297" y="4908"/>
                    <a:pt x="366" y="4954"/>
                  </a:cubicBezTo>
                  <a:cubicBezTo>
                    <a:pt x="571" y="5091"/>
                    <a:pt x="800" y="5159"/>
                    <a:pt x="1051" y="5205"/>
                  </a:cubicBezTo>
                  <a:cubicBezTo>
                    <a:pt x="1279" y="5250"/>
                    <a:pt x="1507" y="5250"/>
                    <a:pt x="1735" y="5250"/>
                  </a:cubicBezTo>
                  <a:cubicBezTo>
                    <a:pt x="1986" y="5250"/>
                    <a:pt x="2260" y="5205"/>
                    <a:pt x="2511" y="5182"/>
                  </a:cubicBezTo>
                  <a:cubicBezTo>
                    <a:pt x="2762" y="5136"/>
                    <a:pt x="3036" y="5091"/>
                    <a:pt x="3287" y="5022"/>
                  </a:cubicBezTo>
                  <a:cubicBezTo>
                    <a:pt x="3812" y="4885"/>
                    <a:pt x="4315" y="4725"/>
                    <a:pt x="4817" y="4543"/>
                  </a:cubicBezTo>
                  <a:cubicBezTo>
                    <a:pt x="5319" y="4337"/>
                    <a:pt x="5798" y="4109"/>
                    <a:pt x="6278" y="3858"/>
                  </a:cubicBezTo>
                  <a:cubicBezTo>
                    <a:pt x="6734" y="3630"/>
                    <a:pt x="7168" y="3356"/>
                    <a:pt x="7579" y="3059"/>
                  </a:cubicBezTo>
                  <a:cubicBezTo>
                    <a:pt x="7944" y="2785"/>
                    <a:pt x="8309" y="2488"/>
                    <a:pt x="8606" y="2169"/>
                  </a:cubicBezTo>
                  <a:cubicBezTo>
                    <a:pt x="8766" y="1986"/>
                    <a:pt x="8925" y="1804"/>
                    <a:pt x="9039" y="1621"/>
                  </a:cubicBezTo>
                  <a:cubicBezTo>
                    <a:pt x="9176" y="1416"/>
                    <a:pt x="9268" y="1210"/>
                    <a:pt x="9313" y="982"/>
                  </a:cubicBezTo>
                  <a:cubicBezTo>
                    <a:pt x="9336" y="891"/>
                    <a:pt x="9336" y="777"/>
                    <a:pt x="9313" y="685"/>
                  </a:cubicBezTo>
                  <a:cubicBezTo>
                    <a:pt x="9291" y="594"/>
                    <a:pt x="9268" y="480"/>
                    <a:pt x="9199" y="389"/>
                  </a:cubicBezTo>
                  <a:cubicBezTo>
                    <a:pt x="9176" y="343"/>
                    <a:pt x="9108" y="274"/>
                    <a:pt x="9062" y="229"/>
                  </a:cubicBezTo>
                  <a:cubicBezTo>
                    <a:pt x="9017" y="183"/>
                    <a:pt x="8971" y="160"/>
                    <a:pt x="8925" y="115"/>
                  </a:cubicBezTo>
                  <a:lnTo>
                    <a:pt x="8902" y="115"/>
                  </a:lnTo>
                  <a:cubicBezTo>
                    <a:pt x="8902" y="115"/>
                    <a:pt x="8880" y="115"/>
                    <a:pt x="8880" y="92"/>
                  </a:cubicBezTo>
                  <a:lnTo>
                    <a:pt x="8857" y="92"/>
                  </a:lnTo>
                  <a:cubicBezTo>
                    <a:pt x="8857" y="92"/>
                    <a:pt x="8857" y="69"/>
                    <a:pt x="8834" y="69"/>
                  </a:cubicBezTo>
                  <a:cubicBezTo>
                    <a:pt x="8788" y="46"/>
                    <a:pt x="8766" y="46"/>
                    <a:pt x="8743" y="23"/>
                  </a:cubicBezTo>
                  <a:lnTo>
                    <a:pt x="8720" y="23"/>
                  </a:lnTo>
                  <a:cubicBezTo>
                    <a:pt x="8697" y="23"/>
                    <a:pt x="8697" y="0"/>
                    <a:pt x="867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17"/>
            <p:cNvSpPr/>
            <p:nvPr/>
          </p:nvSpPr>
          <p:spPr>
            <a:xfrm>
              <a:off x="363160" y="833919"/>
              <a:ext cx="181738" cy="170404"/>
            </a:xfrm>
            <a:custGeom>
              <a:avLst/>
              <a:gdLst/>
              <a:ahLst/>
              <a:cxnLst/>
              <a:rect l="l" t="t" r="r" b="b"/>
              <a:pathLst>
                <a:path w="3287" h="3082" extrusionOk="0">
                  <a:moveTo>
                    <a:pt x="936" y="1"/>
                  </a:moveTo>
                  <a:cubicBezTo>
                    <a:pt x="845" y="1"/>
                    <a:pt x="730" y="23"/>
                    <a:pt x="639" y="46"/>
                  </a:cubicBezTo>
                  <a:cubicBezTo>
                    <a:pt x="525" y="92"/>
                    <a:pt x="411" y="183"/>
                    <a:pt x="342" y="274"/>
                  </a:cubicBezTo>
                  <a:cubicBezTo>
                    <a:pt x="297" y="320"/>
                    <a:pt x="251" y="389"/>
                    <a:pt x="228" y="457"/>
                  </a:cubicBezTo>
                  <a:cubicBezTo>
                    <a:pt x="183" y="503"/>
                    <a:pt x="160" y="571"/>
                    <a:pt x="137" y="662"/>
                  </a:cubicBezTo>
                  <a:cubicBezTo>
                    <a:pt x="91" y="799"/>
                    <a:pt x="69" y="982"/>
                    <a:pt x="46" y="1142"/>
                  </a:cubicBezTo>
                  <a:cubicBezTo>
                    <a:pt x="0" y="1507"/>
                    <a:pt x="0" y="1895"/>
                    <a:pt x="23" y="2260"/>
                  </a:cubicBezTo>
                  <a:cubicBezTo>
                    <a:pt x="23" y="2534"/>
                    <a:pt x="69" y="2785"/>
                    <a:pt x="91" y="3059"/>
                  </a:cubicBezTo>
                  <a:lnTo>
                    <a:pt x="183" y="3059"/>
                  </a:lnTo>
                  <a:cubicBezTo>
                    <a:pt x="205" y="3059"/>
                    <a:pt x="228" y="3082"/>
                    <a:pt x="251" y="3082"/>
                  </a:cubicBezTo>
                  <a:lnTo>
                    <a:pt x="274" y="3082"/>
                  </a:lnTo>
                  <a:cubicBezTo>
                    <a:pt x="251" y="2694"/>
                    <a:pt x="205" y="2283"/>
                    <a:pt x="205" y="1872"/>
                  </a:cubicBezTo>
                  <a:cubicBezTo>
                    <a:pt x="205" y="1530"/>
                    <a:pt x="205" y="1165"/>
                    <a:pt x="297" y="822"/>
                  </a:cubicBezTo>
                  <a:cubicBezTo>
                    <a:pt x="320" y="731"/>
                    <a:pt x="365" y="617"/>
                    <a:pt x="411" y="503"/>
                  </a:cubicBezTo>
                  <a:cubicBezTo>
                    <a:pt x="434" y="457"/>
                    <a:pt x="479" y="411"/>
                    <a:pt x="525" y="366"/>
                  </a:cubicBezTo>
                  <a:cubicBezTo>
                    <a:pt x="548" y="320"/>
                    <a:pt x="594" y="297"/>
                    <a:pt x="616" y="274"/>
                  </a:cubicBezTo>
                  <a:cubicBezTo>
                    <a:pt x="662" y="252"/>
                    <a:pt x="685" y="229"/>
                    <a:pt x="730" y="229"/>
                  </a:cubicBezTo>
                  <a:cubicBezTo>
                    <a:pt x="799" y="206"/>
                    <a:pt x="867" y="206"/>
                    <a:pt x="936" y="206"/>
                  </a:cubicBezTo>
                  <a:cubicBezTo>
                    <a:pt x="1027" y="206"/>
                    <a:pt x="1118" y="206"/>
                    <a:pt x="1187" y="229"/>
                  </a:cubicBezTo>
                  <a:cubicBezTo>
                    <a:pt x="1370" y="274"/>
                    <a:pt x="1529" y="343"/>
                    <a:pt x="1666" y="434"/>
                  </a:cubicBezTo>
                  <a:cubicBezTo>
                    <a:pt x="1666" y="434"/>
                    <a:pt x="1666" y="428"/>
                    <a:pt x="1663" y="422"/>
                  </a:cubicBezTo>
                  <a:lnTo>
                    <a:pt x="1663" y="422"/>
                  </a:lnTo>
                  <a:cubicBezTo>
                    <a:pt x="1951" y="580"/>
                    <a:pt x="2197" y="781"/>
                    <a:pt x="2442" y="982"/>
                  </a:cubicBezTo>
                  <a:cubicBezTo>
                    <a:pt x="2556" y="1096"/>
                    <a:pt x="2671" y="1187"/>
                    <a:pt x="2785" y="1279"/>
                  </a:cubicBezTo>
                  <a:cubicBezTo>
                    <a:pt x="2876" y="1393"/>
                    <a:pt x="2990" y="1484"/>
                    <a:pt x="3104" y="1598"/>
                  </a:cubicBezTo>
                  <a:cubicBezTo>
                    <a:pt x="3127" y="1621"/>
                    <a:pt x="3150" y="1644"/>
                    <a:pt x="3196" y="1667"/>
                  </a:cubicBezTo>
                  <a:cubicBezTo>
                    <a:pt x="3196" y="1667"/>
                    <a:pt x="3218" y="1644"/>
                    <a:pt x="3218" y="1621"/>
                  </a:cubicBezTo>
                  <a:cubicBezTo>
                    <a:pt x="3218" y="1598"/>
                    <a:pt x="3218" y="1598"/>
                    <a:pt x="3241" y="1575"/>
                  </a:cubicBezTo>
                  <a:cubicBezTo>
                    <a:pt x="3241" y="1553"/>
                    <a:pt x="3241" y="1530"/>
                    <a:pt x="3264" y="1530"/>
                  </a:cubicBezTo>
                  <a:cubicBezTo>
                    <a:pt x="3264" y="1507"/>
                    <a:pt x="3264" y="1507"/>
                    <a:pt x="3287" y="1484"/>
                  </a:cubicBezTo>
                  <a:cubicBezTo>
                    <a:pt x="3150" y="1370"/>
                    <a:pt x="3013" y="1233"/>
                    <a:pt x="2876" y="1119"/>
                  </a:cubicBezTo>
                  <a:cubicBezTo>
                    <a:pt x="2716" y="959"/>
                    <a:pt x="2534" y="822"/>
                    <a:pt x="2374" y="662"/>
                  </a:cubicBezTo>
                  <a:cubicBezTo>
                    <a:pt x="2191" y="526"/>
                    <a:pt x="1986" y="389"/>
                    <a:pt x="1780" y="274"/>
                  </a:cubicBezTo>
                  <a:cubicBezTo>
                    <a:pt x="1689" y="229"/>
                    <a:pt x="1598" y="183"/>
                    <a:pt x="1507" y="137"/>
                  </a:cubicBezTo>
                  <a:cubicBezTo>
                    <a:pt x="1392" y="92"/>
                    <a:pt x="1301" y="69"/>
                    <a:pt x="1187" y="46"/>
                  </a:cubicBezTo>
                  <a:cubicBezTo>
                    <a:pt x="1118" y="23"/>
                    <a:pt x="1027" y="1"/>
                    <a:pt x="936"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17"/>
            <p:cNvSpPr/>
            <p:nvPr/>
          </p:nvSpPr>
          <p:spPr>
            <a:xfrm>
              <a:off x="385829" y="861675"/>
              <a:ext cx="55" cy="5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17"/>
            <p:cNvSpPr/>
            <p:nvPr/>
          </p:nvSpPr>
          <p:spPr>
            <a:xfrm>
              <a:off x="553692" y="929849"/>
              <a:ext cx="55" cy="5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17"/>
            <p:cNvSpPr/>
            <p:nvPr/>
          </p:nvSpPr>
          <p:spPr>
            <a:xfrm>
              <a:off x="533511" y="921002"/>
              <a:ext cx="1327" cy="55"/>
            </a:xfrm>
            <a:custGeom>
              <a:avLst/>
              <a:gdLst/>
              <a:ahLst/>
              <a:cxnLst/>
              <a:rect l="l" t="t" r="r" b="b"/>
              <a:pathLst>
                <a:path w="24" h="1" extrusionOk="0">
                  <a:moveTo>
                    <a:pt x="23" y="0"/>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17"/>
            <p:cNvSpPr/>
            <p:nvPr/>
          </p:nvSpPr>
          <p:spPr>
            <a:xfrm>
              <a:off x="374495" y="937423"/>
              <a:ext cx="55" cy="1327"/>
            </a:xfrm>
            <a:custGeom>
              <a:avLst/>
              <a:gdLst/>
              <a:ahLst/>
              <a:cxnLst/>
              <a:rect l="l" t="t" r="r" b="b"/>
              <a:pathLst>
                <a:path w="1" h="24" extrusionOk="0">
                  <a:moveTo>
                    <a:pt x="0" y="23"/>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17"/>
            <p:cNvSpPr/>
            <p:nvPr/>
          </p:nvSpPr>
          <p:spPr>
            <a:xfrm>
              <a:off x="876755" y="2301389"/>
              <a:ext cx="90952" cy="82216"/>
            </a:xfrm>
            <a:custGeom>
              <a:avLst/>
              <a:gdLst/>
              <a:ahLst/>
              <a:cxnLst/>
              <a:rect l="l" t="t" r="r" b="b"/>
              <a:pathLst>
                <a:path w="1645" h="1487" extrusionOk="0">
                  <a:moveTo>
                    <a:pt x="841" y="1"/>
                  </a:moveTo>
                  <a:cubicBezTo>
                    <a:pt x="775" y="1"/>
                    <a:pt x="707" y="9"/>
                    <a:pt x="640" y="28"/>
                  </a:cubicBezTo>
                  <a:cubicBezTo>
                    <a:pt x="252" y="119"/>
                    <a:pt x="1" y="530"/>
                    <a:pt x="115" y="918"/>
                  </a:cubicBezTo>
                  <a:cubicBezTo>
                    <a:pt x="193" y="1269"/>
                    <a:pt x="503" y="1486"/>
                    <a:pt x="833" y="1486"/>
                  </a:cubicBezTo>
                  <a:cubicBezTo>
                    <a:pt x="890" y="1486"/>
                    <a:pt x="948" y="1480"/>
                    <a:pt x="1005" y="1466"/>
                  </a:cubicBezTo>
                  <a:cubicBezTo>
                    <a:pt x="1393" y="1375"/>
                    <a:pt x="1644" y="964"/>
                    <a:pt x="1553" y="576"/>
                  </a:cubicBezTo>
                  <a:cubicBezTo>
                    <a:pt x="1477" y="232"/>
                    <a:pt x="1177" y="1"/>
                    <a:pt x="84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17"/>
            <p:cNvSpPr/>
            <p:nvPr/>
          </p:nvSpPr>
          <p:spPr>
            <a:xfrm>
              <a:off x="1127940" y="2178975"/>
              <a:ext cx="89625" cy="82106"/>
            </a:xfrm>
            <a:custGeom>
              <a:avLst/>
              <a:gdLst/>
              <a:ahLst/>
              <a:cxnLst/>
              <a:rect l="l" t="t" r="r" b="b"/>
              <a:pathLst>
                <a:path w="1621" h="1485" extrusionOk="0">
                  <a:moveTo>
                    <a:pt x="831" y="0"/>
                  </a:moveTo>
                  <a:cubicBezTo>
                    <a:pt x="768" y="0"/>
                    <a:pt x="703" y="9"/>
                    <a:pt x="639" y="28"/>
                  </a:cubicBezTo>
                  <a:cubicBezTo>
                    <a:pt x="228" y="119"/>
                    <a:pt x="0" y="530"/>
                    <a:pt x="91" y="918"/>
                  </a:cubicBezTo>
                  <a:cubicBezTo>
                    <a:pt x="170" y="1252"/>
                    <a:pt x="485" y="1485"/>
                    <a:pt x="819" y="1485"/>
                  </a:cubicBezTo>
                  <a:cubicBezTo>
                    <a:pt x="873" y="1485"/>
                    <a:pt x="928" y="1479"/>
                    <a:pt x="982" y="1466"/>
                  </a:cubicBezTo>
                  <a:cubicBezTo>
                    <a:pt x="1393" y="1375"/>
                    <a:pt x="1621" y="964"/>
                    <a:pt x="1529" y="553"/>
                  </a:cubicBezTo>
                  <a:cubicBezTo>
                    <a:pt x="1453" y="229"/>
                    <a:pt x="1154" y="0"/>
                    <a:pt x="83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17"/>
            <p:cNvSpPr/>
            <p:nvPr/>
          </p:nvSpPr>
          <p:spPr>
            <a:xfrm>
              <a:off x="1008015" y="2246153"/>
              <a:ext cx="85865" cy="69942"/>
            </a:xfrm>
            <a:custGeom>
              <a:avLst/>
              <a:gdLst/>
              <a:ahLst/>
              <a:cxnLst/>
              <a:rect l="l" t="t" r="r" b="b"/>
              <a:pathLst>
                <a:path w="1553" h="1265" extrusionOk="0">
                  <a:moveTo>
                    <a:pt x="1279" y="0"/>
                  </a:moveTo>
                  <a:cubicBezTo>
                    <a:pt x="1233" y="23"/>
                    <a:pt x="1211" y="91"/>
                    <a:pt x="1233" y="137"/>
                  </a:cubicBezTo>
                  <a:cubicBezTo>
                    <a:pt x="1256" y="160"/>
                    <a:pt x="1279" y="205"/>
                    <a:pt x="1302" y="251"/>
                  </a:cubicBezTo>
                  <a:cubicBezTo>
                    <a:pt x="1325" y="297"/>
                    <a:pt x="1325" y="365"/>
                    <a:pt x="1347" y="434"/>
                  </a:cubicBezTo>
                  <a:cubicBezTo>
                    <a:pt x="1347" y="479"/>
                    <a:pt x="1347" y="548"/>
                    <a:pt x="1347" y="593"/>
                  </a:cubicBezTo>
                  <a:cubicBezTo>
                    <a:pt x="1325" y="639"/>
                    <a:pt x="1325" y="685"/>
                    <a:pt x="1302" y="730"/>
                  </a:cubicBezTo>
                  <a:cubicBezTo>
                    <a:pt x="1279" y="776"/>
                    <a:pt x="1256" y="822"/>
                    <a:pt x="1233" y="845"/>
                  </a:cubicBezTo>
                  <a:cubicBezTo>
                    <a:pt x="1211" y="890"/>
                    <a:pt x="1165" y="913"/>
                    <a:pt x="1142" y="959"/>
                  </a:cubicBezTo>
                  <a:cubicBezTo>
                    <a:pt x="1074" y="982"/>
                    <a:pt x="1028" y="1004"/>
                    <a:pt x="982" y="1027"/>
                  </a:cubicBezTo>
                  <a:cubicBezTo>
                    <a:pt x="937" y="1050"/>
                    <a:pt x="868" y="1073"/>
                    <a:pt x="822" y="1073"/>
                  </a:cubicBezTo>
                  <a:lnTo>
                    <a:pt x="686" y="1073"/>
                  </a:lnTo>
                  <a:cubicBezTo>
                    <a:pt x="640" y="1050"/>
                    <a:pt x="594" y="1050"/>
                    <a:pt x="549" y="1027"/>
                  </a:cubicBezTo>
                  <a:cubicBezTo>
                    <a:pt x="503" y="1004"/>
                    <a:pt x="457" y="982"/>
                    <a:pt x="412" y="936"/>
                  </a:cubicBezTo>
                  <a:cubicBezTo>
                    <a:pt x="389" y="913"/>
                    <a:pt x="343" y="867"/>
                    <a:pt x="298" y="822"/>
                  </a:cubicBezTo>
                  <a:cubicBezTo>
                    <a:pt x="252" y="753"/>
                    <a:pt x="229" y="685"/>
                    <a:pt x="183" y="616"/>
                  </a:cubicBezTo>
                  <a:cubicBezTo>
                    <a:pt x="183" y="593"/>
                    <a:pt x="161" y="571"/>
                    <a:pt x="138" y="571"/>
                  </a:cubicBezTo>
                  <a:lnTo>
                    <a:pt x="69" y="571"/>
                  </a:lnTo>
                  <a:cubicBezTo>
                    <a:pt x="46" y="593"/>
                    <a:pt x="24" y="616"/>
                    <a:pt x="24" y="639"/>
                  </a:cubicBezTo>
                  <a:cubicBezTo>
                    <a:pt x="1" y="662"/>
                    <a:pt x="24" y="685"/>
                    <a:pt x="24" y="708"/>
                  </a:cubicBezTo>
                  <a:cubicBezTo>
                    <a:pt x="69" y="822"/>
                    <a:pt x="138" y="936"/>
                    <a:pt x="229" y="1027"/>
                  </a:cubicBezTo>
                  <a:cubicBezTo>
                    <a:pt x="298" y="1118"/>
                    <a:pt x="389" y="1164"/>
                    <a:pt x="503" y="1210"/>
                  </a:cubicBezTo>
                  <a:cubicBezTo>
                    <a:pt x="570" y="1243"/>
                    <a:pt x="649" y="1264"/>
                    <a:pt x="722" y="1264"/>
                  </a:cubicBezTo>
                  <a:cubicBezTo>
                    <a:pt x="749" y="1264"/>
                    <a:pt x="775" y="1262"/>
                    <a:pt x="800" y="1255"/>
                  </a:cubicBezTo>
                  <a:cubicBezTo>
                    <a:pt x="914" y="1255"/>
                    <a:pt x="1005" y="1233"/>
                    <a:pt x="1096" y="1187"/>
                  </a:cubicBezTo>
                  <a:cubicBezTo>
                    <a:pt x="1188" y="1141"/>
                    <a:pt x="1279" y="1096"/>
                    <a:pt x="1347" y="1027"/>
                  </a:cubicBezTo>
                  <a:cubicBezTo>
                    <a:pt x="1416" y="936"/>
                    <a:pt x="1462" y="845"/>
                    <a:pt x="1507" y="753"/>
                  </a:cubicBezTo>
                  <a:cubicBezTo>
                    <a:pt x="1530" y="639"/>
                    <a:pt x="1553" y="525"/>
                    <a:pt x="1530" y="434"/>
                  </a:cubicBezTo>
                  <a:cubicBezTo>
                    <a:pt x="1530" y="297"/>
                    <a:pt x="1484" y="160"/>
                    <a:pt x="1416" y="46"/>
                  </a:cubicBezTo>
                  <a:cubicBezTo>
                    <a:pt x="1393" y="0"/>
                    <a:pt x="1347" y="0"/>
                    <a:pt x="1325"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17"/>
            <p:cNvSpPr/>
            <p:nvPr/>
          </p:nvSpPr>
          <p:spPr>
            <a:xfrm>
              <a:off x="346739" y="996750"/>
              <a:ext cx="29083" cy="263789"/>
            </a:xfrm>
            <a:custGeom>
              <a:avLst/>
              <a:gdLst/>
              <a:ahLst/>
              <a:cxnLst/>
              <a:rect l="l" t="t" r="r" b="b"/>
              <a:pathLst>
                <a:path w="526" h="4771" extrusionOk="0">
                  <a:moveTo>
                    <a:pt x="434" y="0"/>
                  </a:moveTo>
                  <a:cubicBezTo>
                    <a:pt x="388" y="0"/>
                    <a:pt x="343" y="46"/>
                    <a:pt x="343" y="91"/>
                  </a:cubicBezTo>
                  <a:cubicBezTo>
                    <a:pt x="92" y="1598"/>
                    <a:pt x="23" y="3127"/>
                    <a:pt x="0" y="4679"/>
                  </a:cubicBezTo>
                  <a:cubicBezTo>
                    <a:pt x="0" y="4702"/>
                    <a:pt x="0" y="4725"/>
                    <a:pt x="0" y="4748"/>
                  </a:cubicBezTo>
                  <a:cubicBezTo>
                    <a:pt x="23" y="4770"/>
                    <a:pt x="46" y="4770"/>
                    <a:pt x="69" y="4770"/>
                  </a:cubicBezTo>
                  <a:cubicBezTo>
                    <a:pt x="92" y="4770"/>
                    <a:pt x="137" y="4770"/>
                    <a:pt x="137" y="4748"/>
                  </a:cubicBezTo>
                  <a:cubicBezTo>
                    <a:pt x="160" y="4748"/>
                    <a:pt x="183" y="4725"/>
                    <a:pt x="183" y="4702"/>
                  </a:cubicBezTo>
                  <a:cubicBezTo>
                    <a:pt x="206" y="3150"/>
                    <a:pt x="297" y="1621"/>
                    <a:pt x="525" y="114"/>
                  </a:cubicBezTo>
                  <a:cubicBezTo>
                    <a:pt x="525" y="46"/>
                    <a:pt x="480" y="0"/>
                    <a:pt x="434" y="0"/>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17"/>
            <p:cNvSpPr/>
            <p:nvPr/>
          </p:nvSpPr>
          <p:spPr>
            <a:xfrm>
              <a:off x="533511" y="912156"/>
              <a:ext cx="236033" cy="159180"/>
            </a:xfrm>
            <a:custGeom>
              <a:avLst/>
              <a:gdLst/>
              <a:ahLst/>
              <a:cxnLst/>
              <a:rect l="l" t="t" r="r" b="b"/>
              <a:pathLst>
                <a:path w="4269" h="2879" extrusionOk="0">
                  <a:moveTo>
                    <a:pt x="92" y="1"/>
                  </a:moveTo>
                  <a:cubicBezTo>
                    <a:pt x="69" y="1"/>
                    <a:pt x="46" y="24"/>
                    <a:pt x="23" y="46"/>
                  </a:cubicBezTo>
                  <a:cubicBezTo>
                    <a:pt x="23" y="69"/>
                    <a:pt x="0" y="92"/>
                    <a:pt x="23" y="115"/>
                  </a:cubicBezTo>
                  <a:cubicBezTo>
                    <a:pt x="23" y="138"/>
                    <a:pt x="23" y="160"/>
                    <a:pt x="46" y="183"/>
                  </a:cubicBezTo>
                  <a:cubicBezTo>
                    <a:pt x="754" y="594"/>
                    <a:pt x="1461" y="982"/>
                    <a:pt x="2146" y="1416"/>
                  </a:cubicBezTo>
                  <a:cubicBezTo>
                    <a:pt x="2488" y="1644"/>
                    <a:pt x="2808" y="1872"/>
                    <a:pt x="3150" y="2101"/>
                  </a:cubicBezTo>
                  <a:cubicBezTo>
                    <a:pt x="3470" y="2352"/>
                    <a:pt x="3789" y="2603"/>
                    <a:pt x="4109" y="2854"/>
                  </a:cubicBezTo>
                  <a:cubicBezTo>
                    <a:pt x="4118" y="2871"/>
                    <a:pt x="4133" y="2879"/>
                    <a:pt x="4150" y="2879"/>
                  </a:cubicBezTo>
                  <a:cubicBezTo>
                    <a:pt x="4177" y="2879"/>
                    <a:pt x="4209" y="2859"/>
                    <a:pt x="4223" y="2831"/>
                  </a:cubicBezTo>
                  <a:cubicBezTo>
                    <a:pt x="4269" y="2785"/>
                    <a:pt x="4246" y="2740"/>
                    <a:pt x="4223" y="2694"/>
                  </a:cubicBezTo>
                  <a:cubicBezTo>
                    <a:pt x="3904" y="2443"/>
                    <a:pt x="3584" y="2192"/>
                    <a:pt x="3264" y="1941"/>
                  </a:cubicBezTo>
                  <a:cubicBezTo>
                    <a:pt x="2922" y="1713"/>
                    <a:pt x="2603" y="1484"/>
                    <a:pt x="2260" y="1279"/>
                  </a:cubicBezTo>
                  <a:cubicBezTo>
                    <a:pt x="1575" y="822"/>
                    <a:pt x="868" y="434"/>
                    <a:pt x="160" y="24"/>
                  </a:cubicBezTo>
                  <a:cubicBezTo>
                    <a:pt x="137" y="24"/>
                    <a:pt x="137" y="1"/>
                    <a:pt x="115" y="1"/>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17"/>
            <p:cNvSpPr/>
            <p:nvPr/>
          </p:nvSpPr>
          <p:spPr>
            <a:xfrm>
              <a:off x="366920" y="912156"/>
              <a:ext cx="177979" cy="100407"/>
            </a:xfrm>
            <a:custGeom>
              <a:avLst/>
              <a:gdLst/>
              <a:ahLst/>
              <a:cxnLst/>
              <a:rect l="l" t="t" r="r" b="b"/>
              <a:pathLst>
                <a:path w="3219" h="1816" extrusionOk="0">
                  <a:moveTo>
                    <a:pt x="3128" y="1"/>
                  </a:moveTo>
                  <a:cubicBezTo>
                    <a:pt x="3059" y="1"/>
                    <a:pt x="3036" y="46"/>
                    <a:pt x="3013" y="92"/>
                  </a:cubicBezTo>
                  <a:cubicBezTo>
                    <a:pt x="3013" y="138"/>
                    <a:pt x="3013" y="183"/>
                    <a:pt x="2991" y="252"/>
                  </a:cubicBezTo>
                  <a:cubicBezTo>
                    <a:pt x="2968" y="320"/>
                    <a:pt x="2945" y="412"/>
                    <a:pt x="2899" y="503"/>
                  </a:cubicBezTo>
                  <a:cubicBezTo>
                    <a:pt x="2831" y="594"/>
                    <a:pt x="2762" y="708"/>
                    <a:pt x="2671" y="800"/>
                  </a:cubicBezTo>
                  <a:cubicBezTo>
                    <a:pt x="2534" y="937"/>
                    <a:pt x="2374" y="1074"/>
                    <a:pt x="2192" y="1165"/>
                  </a:cubicBezTo>
                  <a:cubicBezTo>
                    <a:pt x="1941" y="1325"/>
                    <a:pt x="1667" y="1439"/>
                    <a:pt x="1370" y="1530"/>
                  </a:cubicBezTo>
                  <a:lnTo>
                    <a:pt x="1393" y="1530"/>
                  </a:lnTo>
                  <a:cubicBezTo>
                    <a:pt x="1189" y="1575"/>
                    <a:pt x="962" y="1621"/>
                    <a:pt x="735" y="1621"/>
                  </a:cubicBezTo>
                  <a:lnTo>
                    <a:pt x="735" y="1621"/>
                  </a:lnTo>
                  <a:cubicBezTo>
                    <a:pt x="604" y="1621"/>
                    <a:pt x="474" y="1619"/>
                    <a:pt x="343" y="1576"/>
                  </a:cubicBezTo>
                  <a:cubicBezTo>
                    <a:pt x="274" y="1576"/>
                    <a:pt x="229" y="1553"/>
                    <a:pt x="160" y="1507"/>
                  </a:cubicBezTo>
                  <a:cubicBezTo>
                    <a:pt x="152" y="1503"/>
                    <a:pt x="143" y="1501"/>
                    <a:pt x="133" y="1501"/>
                  </a:cubicBezTo>
                  <a:cubicBezTo>
                    <a:pt x="91" y="1501"/>
                    <a:pt x="42" y="1538"/>
                    <a:pt x="23" y="1576"/>
                  </a:cubicBezTo>
                  <a:cubicBezTo>
                    <a:pt x="1" y="1621"/>
                    <a:pt x="46" y="1667"/>
                    <a:pt x="92" y="1690"/>
                  </a:cubicBezTo>
                  <a:cubicBezTo>
                    <a:pt x="270" y="1787"/>
                    <a:pt x="471" y="1815"/>
                    <a:pt x="679" y="1815"/>
                  </a:cubicBezTo>
                  <a:cubicBezTo>
                    <a:pt x="764" y="1815"/>
                    <a:pt x="850" y="1811"/>
                    <a:pt x="936" y="1804"/>
                  </a:cubicBezTo>
                  <a:cubicBezTo>
                    <a:pt x="1096" y="1804"/>
                    <a:pt x="1256" y="1758"/>
                    <a:pt x="1416" y="1713"/>
                  </a:cubicBezTo>
                  <a:cubicBezTo>
                    <a:pt x="1598" y="1667"/>
                    <a:pt x="1758" y="1598"/>
                    <a:pt x="1918" y="1530"/>
                  </a:cubicBezTo>
                  <a:cubicBezTo>
                    <a:pt x="2078" y="1462"/>
                    <a:pt x="2237" y="1370"/>
                    <a:pt x="2374" y="1279"/>
                  </a:cubicBezTo>
                  <a:cubicBezTo>
                    <a:pt x="2511" y="1188"/>
                    <a:pt x="2648" y="1096"/>
                    <a:pt x="2762" y="982"/>
                  </a:cubicBezTo>
                  <a:cubicBezTo>
                    <a:pt x="2854" y="868"/>
                    <a:pt x="2968" y="754"/>
                    <a:pt x="3036" y="640"/>
                  </a:cubicBezTo>
                  <a:cubicBezTo>
                    <a:pt x="3128" y="480"/>
                    <a:pt x="3196" y="297"/>
                    <a:pt x="3219" y="115"/>
                  </a:cubicBezTo>
                  <a:cubicBezTo>
                    <a:pt x="3219" y="46"/>
                    <a:pt x="3173" y="1"/>
                    <a:pt x="3128" y="1"/>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17"/>
            <p:cNvSpPr/>
            <p:nvPr/>
          </p:nvSpPr>
          <p:spPr>
            <a:xfrm>
              <a:off x="340436" y="1246609"/>
              <a:ext cx="364748" cy="830456"/>
            </a:xfrm>
            <a:custGeom>
              <a:avLst/>
              <a:gdLst/>
              <a:ahLst/>
              <a:cxnLst/>
              <a:rect l="l" t="t" r="r" b="b"/>
              <a:pathLst>
                <a:path w="6597" h="15020" extrusionOk="0">
                  <a:moveTo>
                    <a:pt x="91" y="0"/>
                  </a:moveTo>
                  <a:cubicBezTo>
                    <a:pt x="91" y="0"/>
                    <a:pt x="69" y="23"/>
                    <a:pt x="46" y="23"/>
                  </a:cubicBezTo>
                  <a:cubicBezTo>
                    <a:pt x="23" y="23"/>
                    <a:pt x="23" y="46"/>
                    <a:pt x="0" y="69"/>
                  </a:cubicBezTo>
                  <a:cubicBezTo>
                    <a:pt x="0" y="115"/>
                    <a:pt x="0" y="137"/>
                    <a:pt x="23" y="160"/>
                  </a:cubicBezTo>
                  <a:cubicBezTo>
                    <a:pt x="845" y="2100"/>
                    <a:pt x="1689" y="4063"/>
                    <a:pt x="2534" y="6003"/>
                  </a:cubicBezTo>
                  <a:cubicBezTo>
                    <a:pt x="3378" y="8012"/>
                    <a:pt x="4246" y="10021"/>
                    <a:pt x="5090" y="12006"/>
                  </a:cubicBezTo>
                  <a:cubicBezTo>
                    <a:pt x="5524" y="13011"/>
                    <a:pt x="5958" y="14015"/>
                    <a:pt x="6391" y="15019"/>
                  </a:cubicBezTo>
                  <a:lnTo>
                    <a:pt x="6437" y="15019"/>
                  </a:lnTo>
                  <a:cubicBezTo>
                    <a:pt x="6483" y="15019"/>
                    <a:pt x="6551" y="15019"/>
                    <a:pt x="6597" y="14997"/>
                  </a:cubicBezTo>
                  <a:cubicBezTo>
                    <a:pt x="5912" y="13422"/>
                    <a:pt x="5227" y="11847"/>
                    <a:pt x="4565" y="10249"/>
                  </a:cubicBezTo>
                  <a:cubicBezTo>
                    <a:pt x="3675" y="8195"/>
                    <a:pt x="2808" y="6163"/>
                    <a:pt x="1918" y="4109"/>
                  </a:cubicBezTo>
                  <a:cubicBezTo>
                    <a:pt x="1347" y="2762"/>
                    <a:pt x="753" y="1416"/>
                    <a:pt x="183" y="69"/>
                  </a:cubicBezTo>
                  <a:cubicBezTo>
                    <a:pt x="160" y="23"/>
                    <a:pt x="137" y="0"/>
                    <a:pt x="9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17"/>
            <p:cNvSpPr/>
            <p:nvPr/>
          </p:nvSpPr>
          <p:spPr>
            <a:xfrm>
              <a:off x="760700" y="1066140"/>
              <a:ext cx="360988" cy="826641"/>
            </a:xfrm>
            <a:custGeom>
              <a:avLst/>
              <a:gdLst/>
              <a:ahLst/>
              <a:cxnLst/>
              <a:rect l="l" t="t" r="r" b="b"/>
              <a:pathLst>
                <a:path w="6529" h="14951" extrusionOk="0">
                  <a:moveTo>
                    <a:pt x="68" y="0"/>
                  </a:moveTo>
                  <a:cubicBezTo>
                    <a:pt x="46" y="23"/>
                    <a:pt x="23" y="46"/>
                    <a:pt x="0" y="69"/>
                  </a:cubicBezTo>
                  <a:cubicBezTo>
                    <a:pt x="0" y="92"/>
                    <a:pt x="0" y="115"/>
                    <a:pt x="23" y="137"/>
                  </a:cubicBezTo>
                  <a:cubicBezTo>
                    <a:pt x="845" y="2077"/>
                    <a:pt x="1689" y="4040"/>
                    <a:pt x="2534" y="5981"/>
                  </a:cubicBezTo>
                  <a:cubicBezTo>
                    <a:pt x="3355" y="7921"/>
                    <a:pt x="4177" y="9838"/>
                    <a:pt x="4999" y="11778"/>
                  </a:cubicBezTo>
                  <a:cubicBezTo>
                    <a:pt x="5455" y="12828"/>
                    <a:pt x="5912" y="13901"/>
                    <a:pt x="6368" y="14951"/>
                  </a:cubicBezTo>
                  <a:cubicBezTo>
                    <a:pt x="6414" y="14905"/>
                    <a:pt x="6460" y="14860"/>
                    <a:pt x="6528" y="14814"/>
                  </a:cubicBezTo>
                  <a:cubicBezTo>
                    <a:pt x="5980" y="13536"/>
                    <a:pt x="5432" y="12235"/>
                    <a:pt x="4862" y="10957"/>
                  </a:cubicBezTo>
                  <a:cubicBezTo>
                    <a:pt x="4040" y="9016"/>
                    <a:pt x="3196" y="7053"/>
                    <a:pt x="2374" y="5113"/>
                  </a:cubicBezTo>
                  <a:cubicBezTo>
                    <a:pt x="1643" y="3424"/>
                    <a:pt x="913" y="1735"/>
                    <a:pt x="183" y="46"/>
                  </a:cubicBezTo>
                  <a:cubicBezTo>
                    <a:pt x="183" y="0"/>
                    <a:pt x="137" y="0"/>
                    <a:pt x="114"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17"/>
            <p:cNvSpPr/>
            <p:nvPr/>
          </p:nvSpPr>
          <p:spPr>
            <a:xfrm>
              <a:off x="451459" y="1184738"/>
              <a:ext cx="376138" cy="862026"/>
            </a:xfrm>
            <a:custGeom>
              <a:avLst/>
              <a:gdLst/>
              <a:ahLst/>
              <a:cxnLst/>
              <a:rect l="l" t="t" r="r" b="b"/>
              <a:pathLst>
                <a:path w="6803" h="15591" extrusionOk="0">
                  <a:moveTo>
                    <a:pt x="92" y="1"/>
                  </a:moveTo>
                  <a:cubicBezTo>
                    <a:pt x="92" y="1"/>
                    <a:pt x="69" y="24"/>
                    <a:pt x="46" y="24"/>
                  </a:cubicBezTo>
                  <a:cubicBezTo>
                    <a:pt x="24" y="24"/>
                    <a:pt x="24" y="47"/>
                    <a:pt x="1" y="69"/>
                  </a:cubicBezTo>
                  <a:cubicBezTo>
                    <a:pt x="1" y="115"/>
                    <a:pt x="1" y="138"/>
                    <a:pt x="24" y="161"/>
                  </a:cubicBezTo>
                  <a:cubicBezTo>
                    <a:pt x="914" y="2215"/>
                    <a:pt x="1781" y="4292"/>
                    <a:pt x="2671" y="6369"/>
                  </a:cubicBezTo>
                  <a:cubicBezTo>
                    <a:pt x="3584" y="8446"/>
                    <a:pt x="4475" y="10546"/>
                    <a:pt x="5365" y="12646"/>
                  </a:cubicBezTo>
                  <a:cubicBezTo>
                    <a:pt x="5798" y="13628"/>
                    <a:pt x="6209" y="14609"/>
                    <a:pt x="6643" y="15591"/>
                  </a:cubicBezTo>
                  <a:cubicBezTo>
                    <a:pt x="6643" y="15591"/>
                    <a:pt x="6666" y="15568"/>
                    <a:pt x="6689" y="15568"/>
                  </a:cubicBezTo>
                  <a:lnTo>
                    <a:pt x="6711" y="15568"/>
                  </a:lnTo>
                  <a:cubicBezTo>
                    <a:pt x="6689" y="15568"/>
                    <a:pt x="6689" y="15568"/>
                    <a:pt x="6689" y="15545"/>
                  </a:cubicBezTo>
                  <a:cubicBezTo>
                    <a:pt x="6689" y="15545"/>
                    <a:pt x="6689" y="15522"/>
                    <a:pt x="6689" y="15522"/>
                  </a:cubicBezTo>
                  <a:cubicBezTo>
                    <a:pt x="6711" y="15499"/>
                    <a:pt x="6711" y="15499"/>
                    <a:pt x="6734" y="15499"/>
                  </a:cubicBezTo>
                  <a:cubicBezTo>
                    <a:pt x="6757" y="15499"/>
                    <a:pt x="6780" y="15499"/>
                    <a:pt x="6803" y="15476"/>
                  </a:cubicBezTo>
                  <a:cubicBezTo>
                    <a:pt x="6118" y="13924"/>
                    <a:pt x="5456" y="12349"/>
                    <a:pt x="4771" y="10774"/>
                  </a:cubicBezTo>
                  <a:cubicBezTo>
                    <a:pt x="3858" y="8652"/>
                    <a:pt x="2968" y="6529"/>
                    <a:pt x="2055" y="4406"/>
                  </a:cubicBezTo>
                  <a:lnTo>
                    <a:pt x="183" y="69"/>
                  </a:lnTo>
                  <a:cubicBezTo>
                    <a:pt x="183" y="24"/>
                    <a:pt x="138" y="1"/>
                    <a:pt x="9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17"/>
            <p:cNvSpPr/>
            <p:nvPr/>
          </p:nvSpPr>
          <p:spPr>
            <a:xfrm>
              <a:off x="833849" y="2083322"/>
              <a:ext cx="3870" cy="55"/>
            </a:xfrm>
            <a:custGeom>
              <a:avLst/>
              <a:gdLst/>
              <a:ahLst/>
              <a:cxnLst/>
              <a:rect l="l" t="t" r="r" b="b"/>
              <a:pathLst>
                <a:path w="70" h="1" extrusionOk="0">
                  <a:moveTo>
                    <a:pt x="1" y="1"/>
                  </a:moveTo>
                  <a:cubicBezTo>
                    <a:pt x="24" y="1"/>
                    <a:pt x="47" y="1"/>
                    <a:pt x="69" y="1"/>
                  </a:cubicBezTo>
                  <a:cubicBezTo>
                    <a:pt x="69" y="1"/>
                    <a:pt x="69" y="1"/>
                    <a:pt x="69" y="1"/>
                  </a:cubicBezTo>
                  <a:cubicBezTo>
                    <a:pt x="47" y="1"/>
                    <a:pt x="24" y="1"/>
                    <a:pt x="1" y="1"/>
                  </a:cubicBezTo>
                  <a:cubicBezTo>
                    <a:pt x="1" y="1"/>
                    <a:pt x="1" y="1"/>
                    <a:pt x="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17"/>
            <p:cNvSpPr/>
            <p:nvPr/>
          </p:nvSpPr>
          <p:spPr>
            <a:xfrm>
              <a:off x="633200" y="1109046"/>
              <a:ext cx="374866" cy="858211"/>
            </a:xfrm>
            <a:custGeom>
              <a:avLst/>
              <a:gdLst/>
              <a:ahLst/>
              <a:cxnLst/>
              <a:rect l="l" t="t" r="r" b="b"/>
              <a:pathLst>
                <a:path w="6780" h="15522" extrusionOk="0">
                  <a:moveTo>
                    <a:pt x="46" y="0"/>
                  </a:moveTo>
                  <a:cubicBezTo>
                    <a:pt x="23" y="23"/>
                    <a:pt x="23" y="46"/>
                    <a:pt x="1" y="69"/>
                  </a:cubicBezTo>
                  <a:cubicBezTo>
                    <a:pt x="1" y="92"/>
                    <a:pt x="1" y="115"/>
                    <a:pt x="23" y="137"/>
                  </a:cubicBezTo>
                  <a:cubicBezTo>
                    <a:pt x="891" y="2192"/>
                    <a:pt x="1781" y="4246"/>
                    <a:pt x="2648" y="6277"/>
                  </a:cubicBezTo>
                  <a:cubicBezTo>
                    <a:pt x="3561" y="8423"/>
                    <a:pt x="4474" y="10546"/>
                    <a:pt x="5387" y="12668"/>
                  </a:cubicBezTo>
                  <a:cubicBezTo>
                    <a:pt x="5798" y="13627"/>
                    <a:pt x="6209" y="14586"/>
                    <a:pt x="6620" y="15522"/>
                  </a:cubicBezTo>
                  <a:cubicBezTo>
                    <a:pt x="6643" y="15499"/>
                    <a:pt x="6688" y="15476"/>
                    <a:pt x="6711" y="15453"/>
                  </a:cubicBezTo>
                  <a:cubicBezTo>
                    <a:pt x="6734" y="15430"/>
                    <a:pt x="6757" y="15408"/>
                    <a:pt x="6780" y="15408"/>
                  </a:cubicBezTo>
                  <a:cubicBezTo>
                    <a:pt x="6027" y="13650"/>
                    <a:pt x="5273" y="11892"/>
                    <a:pt x="4520" y="10135"/>
                  </a:cubicBezTo>
                  <a:cubicBezTo>
                    <a:pt x="3607" y="8012"/>
                    <a:pt x="2694" y="5912"/>
                    <a:pt x="1804" y="3789"/>
                  </a:cubicBezTo>
                  <a:cubicBezTo>
                    <a:pt x="1256" y="2557"/>
                    <a:pt x="731" y="1301"/>
                    <a:pt x="183" y="46"/>
                  </a:cubicBezTo>
                  <a:cubicBezTo>
                    <a:pt x="183" y="0"/>
                    <a:pt x="138" y="0"/>
                    <a:pt x="9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17"/>
            <p:cNvSpPr/>
            <p:nvPr/>
          </p:nvSpPr>
          <p:spPr>
            <a:xfrm>
              <a:off x="342924" y="1184738"/>
              <a:ext cx="122467" cy="99798"/>
            </a:xfrm>
            <a:custGeom>
              <a:avLst/>
              <a:gdLst/>
              <a:ahLst/>
              <a:cxnLst/>
              <a:rect l="l" t="t" r="r" b="b"/>
              <a:pathLst>
                <a:path w="2215" h="1805" extrusionOk="0">
                  <a:moveTo>
                    <a:pt x="2055" y="1"/>
                  </a:moveTo>
                  <a:cubicBezTo>
                    <a:pt x="2055" y="1"/>
                    <a:pt x="2032" y="24"/>
                    <a:pt x="2032" y="24"/>
                  </a:cubicBezTo>
                  <a:cubicBezTo>
                    <a:pt x="1987" y="24"/>
                    <a:pt x="1941" y="69"/>
                    <a:pt x="1964" y="138"/>
                  </a:cubicBezTo>
                  <a:cubicBezTo>
                    <a:pt x="1964" y="229"/>
                    <a:pt x="1987" y="343"/>
                    <a:pt x="2009" y="435"/>
                  </a:cubicBezTo>
                  <a:cubicBezTo>
                    <a:pt x="2009" y="572"/>
                    <a:pt x="2009" y="686"/>
                    <a:pt x="1987" y="800"/>
                  </a:cubicBezTo>
                  <a:cubicBezTo>
                    <a:pt x="1987" y="891"/>
                    <a:pt x="1964" y="982"/>
                    <a:pt x="1918" y="1074"/>
                  </a:cubicBezTo>
                  <a:cubicBezTo>
                    <a:pt x="1873" y="1142"/>
                    <a:pt x="1850" y="1234"/>
                    <a:pt x="1781" y="1279"/>
                  </a:cubicBezTo>
                  <a:cubicBezTo>
                    <a:pt x="1736" y="1348"/>
                    <a:pt x="1690" y="1393"/>
                    <a:pt x="1621" y="1439"/>
                  </a:cubicBezTo>
                  <a:cubicBezTo>
                    <a:pt x="1553" y="1485"/>
                    <a:pt x="1484" y="1530"/>
                    <a:pt x="1416" y="1553"/>
                  </a:cubicBezTo>
                  <a:cubicBezTo>
                    <a:pt x="1348" y="1576"/>
                    <a:pt x="1256" y="1599"/>
                    <a:pt x="1188" y="1622"/>
                  </a:cubicBezTo>
                  <a:cubicBezTo>
                    <a:pt x="1096" y="1622"/>
                    <a:pt x="1005" y="1622"/>
                    <a:pt x="914" y="1599"/>
                  </a:cubicBezTo>
                  <a:cubicBezTo>
                    <a:pt x="823" y="1576"/>
                    <a:pt x="731" y="1553"/>
                    <a:pt x="663" y="1530"/>
                  </a:cubicBezTo>
                  <a:cubicBezTo>
                    <a:pt x="526" y="1462"/>
                    <a:pt x="412" y="1393"/>
                    <a:pt x="320" y="1302"/>
                  </a:cubicBezTo>
                  <a:cubicBezTo>
                    <a:pt x="275" y="1279"/>
                    <a:pt x="229" y="1234"/>
                    <a:pt x="183" y="1188"/>
                  </a:cubicBezTo>
                  <a:cubicBezTo>
                    <a:pt x="161" y="1165"/>
                    <a:pt x="132" y="1154"/>
                    <a:pt x="106" y="1154"/>
                  </a:cubicBezTo>
                  <a:cubicBezTo>
                    <a:pt x="81" y="1154"/>
                    <a:pt x="58" y="1165"/>
                    <a:pt x="46" y="1188"/>
                  </a:cubicBezTo>
                  <a:cubicBezTo>
                    <a:pt x="1" y="1211"/>
                    <a:pt x="1" y="1279"/>
                    <a:pt x="46" y="1325"/>
                  </a:cubicBezTo>
                  <a:cubicBezTo>
                    <a:pt x="252" y="1530"/>
                    <a:pt x="526" y="1713"/>
                    <a:pt x="845" y="1781"/>
                  </a:cubicBezTo>
                  <a:cubicBezTo>
                    <a:pt x="891" y="1804"/>
                    <a:pt x="960" y="1804"/>
                    <a:pt x="1028" y="1804"/>
                  </a:cubicBezTo>
                  <a:lnTo>
                    <a:pt x="1233" y="1804"/>
                  </a:lnTo>
                  <a:cubicBezTo>
                    <a:pt x="1348" y="1781"/>
                    <a:pt x="1484" y="1759"/>
                    <a:pt x="1599" y="1690"/>
                  </a:cubicBezTo>
                  <a:cubicBezTo>
                    <a:pt x="1713" y="1644"/>
                    <a:pt x="1804" y="1553"/>
                    <a:pt x="1895" y="1462"/>
                  </a:cubicBezTo>
                  <a:cubicBezTo>
                    <a:pt x="1987" y="1370"/>
                    <a:pt x="2055" y="1234"/>
                    <a:pt x="2124" y="1119"/>
                  </a:cubicBezTo>
                  <a:cubicBezTo>
                    <a:pt x="2169" y="982"/>
                    <a:pt x="2192" y="823"/>
                    <a:pt x="2192" y="686"/>
                  </a:cubicBezTo>
                  <a:cubicBezTo>
                    <a:pt x="2215" y="480"/>
                    <a:pt x="2169" y="275"/>
                    <a:pt x="2146" y="92"/>
                  </a:cubicBezTo>
                  <a:cubicBezTo>
                    <a:pt x="2146" y="47"/>
                    <a:pt x="2101" y="1"/>
                    <a:pt x="2055"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17"/>
            <p:cNvSpPr/>
            <p:nvPr/>
          </p:nvSpPr>
          <p:spPr>
            <a:xfrm>
              <a:off x="454003" y="1107774"/>
              <a:ext cx="189368" cy="121914"/>
            </a:xfrm>
            <a:custGeom>
              <a:avLst/>
              <a:gdLst/>
              <a:ahLst/>
              <a:cxnLst/>
              <a:rect l="l" t="t" r="r" b="b"/>
              <a:pathLst>
                <a:path w="3425" h="2205" extrusionOk="0">
                  <a:moveTo>
                    <a:pt x="3310" y="1"/>
                  </a:moveTo>
                  <a:cubicBezTo>
                    <a:pt x="3264" y="1"/>
                    <a:pt x="3219" y="46"/>
                    <a:pt x="3219" y="92"/>
                  </a:cubicBezTo>
                  <a:cubicBezTo>
                    <a:pt x="3219" y="320"/>
                    <a:pt x="3196" y="526"/>
                    <a:pt x="3173" y="731"/>
                  </a:cubicBezTo>
                  <a:cubicBezTo>
                    <a:pt x="3150" y="868"/>
                    <a:pt x="3105" y="1005"/>
                    <a:pt x="3059" y="1142"/>
                  </a:cubicBezTo>
                  <a:cubicBezTo>
                    <a:pt x="2991" y="1256"/>
                    <a:pt x="2945" y="1347"/>
                    <a:pt x="2876" y="1439"/>
                  </a:cubicBezTo>
                  <a:cubicBezTo>
                    <a:pt x="2785" y="1530"/>
                    <a:pt x="2694" y="1621"/>
                    <a:pt x="2603" y="1690"/>
                  </a:cubicBezTo>
                  <a:cubicBezTo>
                    <a:pt x="2488" y="1781"/>
                    <a:pt x="2351" y="1849"/>
                    <a:pt x="2237" y="1895"/>
                  </a:cubicBezTo>
                  <a:cubicBezTo>
                    <a:pt x="2078" y="1941"/>
                    <a:pt x="1918" y="1986"/>
                    <a:pt x="1758" y="2009"/>
                  </a:cubicBezTo>
                  <a:cubicBezTo>
                    <a:pt x="1598" y="2009"/>
                    <a:pt x="1416" y="2009"/>
                    <a:pt x="1256" y="1986"/>
                  </a:cubicBezTo>
                  <a:cubicBezTo>
                    <a:pt x="1096" y="1964"/>
                    <a:pt x="913" y="1895"/>
                    <a:pt x="754" y="1827"/>
                  </a:cubicBezTo>
                  <a:cubicBezTo>
                    <a:pt x="594" y="1758"/>
                    <a:pt x="457" y="1667"/>
                    <a:pt x="297" y="1553"/>
                  </a:cubicBezTo>
                  <a:cubicBezTo>
                    <a:pt x="274" y="1530"/>
                    <a:pt x="229" y="1484"/>
                    <a:pt x="183" y="1461"/>
                  </a:cubicBezTo>
                  <a:cubicBezTo>
                    <a:pt x="156" y="1435"/>
                    <a:pt x="130" y="1424"/>
                    <a:pt x="103" y="1424"/>
                  </a:cubicBezTo>
                  <a:cubicBezTo>
                    <a:pt x="84" y="1424"/>
                    <a:pt x="65" y="1429"/>
                    <a:pt x="46" y="1439"/>
                  </a:cubicBezTo>
                  <a:cubicBezTo>
                    <a:pt x="0" y="1484"/>
                    <a:pt x="0" y="1553"/>
                    <a:pt x="46" y="1598"/>
                  </a:cubicBezTo>
                  <a:cubicBezTo>
                    <a:pt x="183" y="1713"/>
                    <a:pt x="320" y="1827"/>
                    <a:pt x="503" y="1918"/>
                  </a:cubicBezTo>
                  <a:cubicBezTo>
                    <a:pt x="662" y="2009"/>
                    <a:pt x="822" y="2078"/>
                    <a:pt x="1005" y="2123"/>
                  </a:cubicBezTo>
                  <a:cubicBezTo>
                    <a:pt x="1197" y="2175"/>
                    <a:pt x="1389" y="2204"/>
                    <a:pt x="1582" y="2204"/>
                  </a:cubicBezTo>
                  <a:cubicBezTo>
                    <a:pt x="1732" y="2204"/>
                    <a:pt x="1882" y="2186"/>
                    <a:pt x="2032" y="2146"/>
                  </a:cubicBezTo>
                  <a:cubicBezTo>
                    <a:pt x="2374" y="2078"/>
                    <a:pt x="2694" y="1918"/>
                    <a:pt x="2922" y="1667"/>
                  </a:cubicBezTo>
                  <a:cubicBezTo>
                    <a:pt x="3036" y="1553"/>
                    <a:pt x="3150" y="1393"/>
                    <a:pt x="3219" y="1256"/>
                  </a:cubicBezTo>
                  <a:cubicBezTo>
                    <a:pt x="3310" y="1073"/>
                    <a:pt x="3356" y="891"/>
                    <a:pt x="3379" y="708"/>
                  </a:cubicBezTo>
                  <a:cubicBezTo>
                    <a:pt x="3379" y="617"/>
                    <a:pt x="3401" y="526"/>
                    <a:pt x="3401" y="434"/>
                  </a:cubicBezTo>
                  <a:cubicBezTo>
                    <a:pt x="3401" y="320"/>
                    <a:pt x="3401" y="206"/>
                    <a:pt x="3424" y="115"/>
                  </a:cubicBezTo>
                  <a:cubicBezTo>
                    <a:pt x="3424" y="46"/>
                    <a:pt x="3379" y="1"/>
                    <a:pt x="3333"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17"/>
            <p:cNvSpPr/>
            <p:nvPr/>
          </p:nvSpPr>
          <p:spPr>
            <a:xfrm>
              <a:off x="634471" y="1066140"/>
              <a:ext cx="137617" cy="77074"/>
            </a:xfrm>
            <a:custGeom>
              <a:avLst/>
              <a:gdLst/>
              <a:ahLst/>
              <a:cxnLst/>
              <a:rect l="l" t="t" r="r" b="b"/>
              <a:pathLst>
                <a:path w="2489" h="1394" extrusionOk="0">
                  <a:moveTo>
                    <a:pt x="2374" y="0"/>
                  </a:moveTo>
                  <a:cubicBezTo>
                    <a:pt x="2351" y="0"/>
                    <a:pt x="2329" y="23"/>
                    <a:pt x="2306" y="46"/>
                  </a:cubicBezTo>
                  <a:cubicBezTo>
                    <a:pt x="2283" y="46"/>
                    <a:pt x="2283" y="69"/>
                    <a:pt x="2283" y="92"/>
                  </a:cubicBezTo>
                  <a:cubicBezTo>
                    <a:pt x="2283" y="183"/>
                    <a:pt x="2283" y="274"/>
                    <a:pt x="2260" y="343"/>
                  </a:cubicBezTo>
                  <a:cubicBezTo>
                    <a:pt x="2237" y="457"/>
                    <a:pt x="2215" y="571"/>
                    <a:pt x="2169" y="662"/>
                  </a:cubicBezTo>
                  <a:cubicBezTo>
                    <a:pt x="2146" y="731"/>
                    <a:pt x="2100" y="799"/>
                    <a:pt x="2055" y="868"/>
                  </a:cubicBezTo>
                  <a:cubicBezTo>
                    <a:pt x="2009" y="913"/>
                    <a:pt x="1941" y="982"/>
                    <a:pt x="1895" y="1005"/>
                  </a:cubicBezTo>
                  <a:cubicBezTo>
                    <a:pt x="1827" y="1050"/>
                    <a:pt x="1758" y="1096"/>
                    <a:pt x="1690" y="1119"/>
                  </a:cubicBezTo>
                  <a:cubicBezTo>
                    <a:pt x="1598" y="1164"/>
                    <a:pt x="1507" y="1187"/>
                    <a:pt x="1416" y="1187"/>
                  </a:cubicBezTo>
                  <a:cubicBezTo>
                    <a:pt x="1376" y="1194"/>
                    <a:pt x="1335" y="1197"/>
                    <a:pt x="1296" y="1197"/>
                  </a:cubicBezTo>
                  <a:cubicBezTo>
                    <a:pt x="1200" y="1197"/>
                    <a:pt x="1108" y="1181"/>
                    <a:pt x="1028" y="1164"/>
                  </a:cubicBezTo>
                  <a:lnTo>
                    <a:pt x="1028" y="1164"/>
                  </a:lnTo>
                  <a:lnTo>
                    <a:pt x="1050" y="1187"/>
                  </a:lnTo>
                  <a:cubicBezTo>
                    <a:pt x="868" y="1142"/>
                    <a:pt x="708" y="1096"/>
                    <a:pt x="548" y="1028"/>
                  </a:cubicBezTo>
                  <a:cubicBezTo>
                    <a:pt x="411" y="959"/>
                    <a:pt x="274" y="891"/>
                    <a:pt x="137" y="799"/>
                  </a:cubicBezTo>
                  <a:cubicBezTo>
                    <a:pt x="120" y="782"/>
                    <a:pt x="99" y="774"/>
                    <a:pt x="79" y="774"/>
                  </a:cubicBezTo>
                  <a:cubicBezTo>
                    <a:pt x="46" y="774"/>
                    <a:pt x="15" y="794"/>
                    <a:pt x="0" y="822"/>
                  </a:cubicBezTo>
                  <a:cubicBezTo>
                    <a:pt x="0" y="845"/>
                    <a:pt x="0" y="868"/>
                    <a:pt x="0" y="891"/>
                  </a:cubicBezTo>
                  <a:cubicBezTo>
                    <a:pt x="0" y="913"/>
                    <a:pt x="23" y="936"/>
                    <a:pt x="46" y="959"/>
                  </a:cubicBezTo>
                  <a:cubicBezTo>
                    <a:pt x="252" y="1119"/>
                    <a:pt x="503" y="1233"/>
                    <a:pt x="754" y="1324"/>
                  </a:cubicBezTo>
                  <a:cubicBezTo>
                    <a:pt x="916" y="1368"/>
                    <a:pt x="1088" y="1394"/>
                    <a:pt x="1256" y="1394"/>
                  </a:cubicBezTo>
                  <a:cubicBezTo>
                    <a:pt x="1349" y="1394"/>
                    <a:pt x="1441" y="1386"/>
                    <a:pt x="1530" y="1370"/>
                  </a:cubicBezTo>
                  <a:cubicBezTo>
                    <a:pt x="1781" y="1324"/>
                    <a:pt x="2009" y="1210"/>
                    <a:pt x="2169" y="1028"/>
                  </a:cubicBezTo>
                  <a:cubicBezTo>
                    <a:pt x="2260" y="913"/>
                    <a:pt x="2329" y="799"/>
                    <a:pt x="2374" y="662"/>
                  </a:cubicBezTo>
                  <a:cubicBezTo>
                    <a:pt x="2420" y="594"/>
                    <a:pt x="2420" y="525"/>
                    <a:pt x="2443" y="457"/>
                  </a:cubicBezTo>
                  <a:cubicBezTo>
                    <a:pt x="2466" y="343"/>
                    <a:pt x="2488" y="229"/>
                    <a:pt x="2466" y="115"/>
                  </a:cubicBezTo>
                  <a:cubicBezTo>
                    <a:pt x="2466" y="92"/>
                    <a:pt x="2466" y="69"/>
                    <a:pt x="2443" y="46"/>
                  </a:cubicBezTo>
                  <a:cubicBezTo>
                    <a:pt x="2420" y="23"/>
                    <a:pt x="2397" y="0"/>
                    <a:pt x="2374"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17"/>
            <p:cNvSpPr/>
            <p:nvPr/>
          </p:nvSpPr>
          <p:spPr>
            <a:xfrm>
              <a:off x="681192" y="1876369"/>
              <a:ext cx="444255" cy="202306"/>
            </a:xfrm>
            <a:custGeom>
              <a:avLst/>
              <a:gdLst/>
              <a:ahLst/>
              <a:cxnLst/>
              <a:rect l="l" t="t" r="r" b="b"/>
              <a:pathLst>
                <a:path w="8035" h="3659" extrusionOk="0">
                  <a:moveTo>
                    <a:pt x="7943" y="0"/>
                  </a:moveTo>
                  <a:cubicBezTo>
                    <a:pt x="7920" y="0"/>
                    <a:pt x="7898" y="23"/>
                    <a:pt x="7898" y="23"/>
                  </a:cubicBezTo>
                  <a:cubicBezTo>
                    <a:pt x="7875" y="46"/>
                    <a:pt x="7875" y="46"/>
                    <a:pt x="7875" y="46"/>
                  </a:cubicBezTo>
                  <a:cubicBezTo>
                    <a:pt x="7806" y="114"/>
                    <a:pt x="7738" y="160"/>
                    <a:pt x="7669" y="228"/>
                  </a:cubicBezTo>
                  <a:cubicBezTo>
                    <a:pt x="7647" y="228"/>
                    <a:pt x="7624" y="251"/>
                    <a:pt x="7601" y="274"/>
                  </a:cubicBezTo>
                  <a:cubicBezTo>
                    <a:pt x="7532" y="320"/>
                    <a:pt x="7464" y="388"/>
                    <a:pt x="7373" y="434"/>
                  </a:cubicBezTo>
                  <a:cubicBezTo>
                    <a:pt x="7373" y="434"/>
                    <a:pt x="7373" y="434"/>
                    <a:pt x="7373" y="457"/>
                  </a:cubicBezTo>
                  <a:cubicBezTo>
                    <a:pt x="7167" y="594"/>
                    <a:pt x="6962" y="753"/>
                    <a:pt x="6733" y="890"/>
                  </a:cubicBezTo>
                  <a:cubicBezTo>
                    <a:pt x="6711" y="913"/>
                    <a:pt x="6688" y="936"/>
                    <a:pt x="6642" y="936"/>
                  </a:cubicBezTo>
                  <a:cubicBezTo>
                    <a:pt x="6642" y="936"/>
                    <a:pt x="6642" y="959"/>
                    <a:pt x="6642" y="959"/>
                  </a:cubicBezTo>
                  <a:cubicBezTo>
                    <a:pt x="6231" y="1210"/>
                    <a:pt x="5798" y="1461"/>
                    <a:pt x="5364" y="1712"/>
                  </a:cubicBezTo>
                  <a:cubicBezTo>
                    <a:pt x="5159" y="1803"/>
                    <a:pt x="4953" y="1918"/>
                    <a:pt x="4748" y="2009"/>
                  </a:cubicBezTo>
                  <a:cubicBezTo>
                    <a:pt x="4542" y="2100"/>
                    <a:pt x="4314" y="2214"/>
                    <a:pt x="4109" y="2306"/>
                  </a:cubicBezTo>
                  <a:cubicBezTo>
                    <a:pt x="3606" y="2511"/>
                    <a:pt x="3081" y="2716"/>
                    <a:pt x="2556" y="2899"/>
                  </a:cubicBezTo>
                  <a:cubicBezTo>
                    <a:pt x="2214" y="3013"/>
                    <a:pt x="1849" y="3127"/>
                    <a:pt x="1506" y="3219"/>
                  </a:cubicBezTo>
                  <a:cubicBezTo>
                    <a:pt x="1370" y="3241"/>
                    <a:pt x="1255" y="3264"/>
                    <a:pt x="1118" y="3310"/>
                  </a:cubicBezTo>
                  <a:lnTo>
                    <a:pt x="1050" y="3310"/>
                  </a:lnTo>
                  <a:cubicBezTo>
                    <a:pt x="936" y="3333"/>
                    <a:pt x="845" y="3356"/>
                    <a:pt x="730" y="3378"/>
                  </a:cubicBezTo>
                  <a:cubicBezTo>
                    <a:pt x="525" y="3424"/>
                    <a:pt x="320" y="3447"/>
                    <a:pt x="114" y="3470"/>
                  </a:cubicBezTo>
                  <a:cubicBezTo>
                    <a:pt x="46" y="3470"/>
                    <a:pt x="0" y="3515"/>
                    <a:pt x="23" y="3584"/>
                  </a:cubicBezTo>
                  <a:cubicBezTo>
                    <a:pt x="23" y="3621"/>
                    <a:pt x="53" y="3658"/>
                    <a:pt x="89" y="3658"/>
                  </a:cubicBezTo>
                  <a:cubicBezTo>
                    <a:pt x="97" y="3658"/>
                    <a:pt x="106" y="3656"/>
                    <a:pt x="114" y="3652"/>
                  </a:cubicBezTo>
                  <a:cubicBezTo>
                    <a:pt x="342" y="3629"/>
                    <a:pt x="548" y="3607"/>
                    <a:pt x="753" y="3561"/>
                  </a:cubicBezTo>
                  <a:lnTo>
                    <a:pt x="799" y="3561"/>
                  </a:lnTo>
                  <a:cubicBezTo>
                    <a:pt x="890" y="3538"/>
                    <a:pt x="1004" y="3515"/>
                    <a:pt x="1096" y="3492"/>
                  </a:cubicBezTo>
                  <a:lnTo>
                    <a:pt x="1141" y="3492"/>
                  </a:lnTo>
                  <a:cubicBezTo>
                    <a:pt x="1278" y="3470"/>
                    <a:pt x="1415" y="3424"/>
                    <a:pt x="1552" y="3401"/>
                  </a:cubicBezTo>
                  <a:cubicBezTo>
                    <a:pt x="1917" y="3310"/>
                    <a:pt x="2260" y="3196"/>
                    <a:pt x="2625" y="3082"/>
                  </a:cubicBezTo>
                  <a:cubicBezTo>
                    <a:pt x="3150" y="2899"/>
                    <a:pt x="3675" y="2694"/>
                    <a:pt x="4177" y="2488"/>
                  </a:cubicBezTo>
                  <a:cubicBezTo>
                    <a:pt x="4382" y="2397"/>
                    <a:pt x="4588" y="2306"/>
                    <a:pt x="4793" y="2191"/>
                  </a:cubicBezTo>
                  <a:cubicBezTo>
                    <a:pt x="5478" y="1872"/>
                    <a:pt x="6117" y="1530"/>
                    <a:pt x="6756" y="1119"/>
                  </a:cubicBezTo>
                  <a:cubicBezTo>
                    <a:pt x="6779" y="1096"/>
                    <a:pt x="6802" y="1073"/>
                    <a:pt x="6825" y="1073"/>
                  </a:cubicBezTo>
                  <a:cubicBezTo>
                    <a:pt x="6848" y="1050"/>
                    <a:pt x="6848" y="1050"/>
                    <a:pt x="6848" y="1050"/>
                  </a:cubicBezTo>
                  <a:cubicBezTo>
                    <a:pt x="7076" y="913"/>
                    <a:pt x="7281" y="753"/>
                    <a:pt x="7487" y="594"/>
                  </a:cubicBezTo>
                  <a:cubicBezTo>
                    <a:pt x="7510" y="594"/>
                    <a:pt x="7510" y="594"/>
                    <a:pt x="7510" y="571"/>
                  </a:cubicBezTo>
                  <a:lnTo>
                    <a:pt x="7532" y="571"/>
                  </a:lnTo>
                  <a:cubicBezTo>
                    <a:pt x="7578" y="525"/>
                    <a:pt x="7624" y="502"/>
                    <a:pt x="7692" y="457"/>
                  </a:cubicBezTo>
                  <a:cubicBezTo>
                    <a:pt x="7715" y="434"/>
                    <a:pt x="7738" y="411"/>
                    <a:pt x="7738" y="411"/>
                  </a:cubicBezTo>
                  <a:cubicBezTo>
                    <a:pt x="7761" y="388"/>
                    <a:pt x="7761" y="388"/>
                    <a:pt x="7761" y="388"/>
                  </a:cubicBezTo>
                  <a:lnTo>
                    <a:pt x="7783" y="388"/>
                  </a:lnTo>
                  <a:cubicBezTo>
                    <a:pt x="7829" y="320"/>
                    <a:pt x="7898" y="274"/>
                    <a:pt x="7943" y="228"/>
                  </a:cubicBezTo>
                  <a:lnTo>
                    <a:pt x="7966" y="228"/>
                  </a:lnTo>
                  <a:cubicBezTo>
                    <a:pt x="7966" y="228"/>
                    <a:pt x="7966" y="206"/>
                    <a:pt x="7989" y="206"/>
                  </a:cubicBezTo>
                  <a:cubicBezTo>
                    <a:pt x="7989" y="206"/>
                    <a:pt x="7989" y="183"/>
                    <a:pt x="8012" y="183"/>
                  </a:cubicBezTo>
                  <a:cubicBezTo>
                    <a:pt x="8012" y="160"/>
                    <a:pt x="8035" y="160"/>
                    <a:pt x="8035" y="137"/>
                  </a:cubicBezTo>
                  <a:cubicBezTo>
                    <a:pt x="8035" y="92"/>
                    <a:pt x="8035" y="69"/>
                    <a:pt x="8035" y="46"/>
                  </a:cubicBezTo>
                  <a:cubicBezTo>
                    <a:pt x="8012" y="23"/>
                    <a:pt x="7989" y="23"/>
                    <a:pt x="7966" y="23"/>
                  </a:cubicBezTo>
                  <a:cubicBezTo>
                    <a:pt x="7966" y="23"/>
                    <a:pt x="7943" y="0"/>
                    <a:pt x="7943"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17"/>
            <p:cNvSpPr/>
            <p:nvPr/>
          </p:nvSpPr>
          <p:spPr>
            <a:xfrm>
              <a:off x="894448" y="2323118"/>
              <a:ext cx="20236" cy="21508"/>
            </a:xfrm>
            <a:custGeom>
              <a:avLst/>
              <a:gdLst/>
              <a:ahLst/>
              <a:cxnLst/>
              <a:rect l="l" t="t" r="r" b="b"/>
              <a:pathLst>
                <a:path w="366" h="389" extrusionOk="0">
                  <a:moveTo>
                    <a:pt x="183" y="0"/>
                  </a:moveTo>
                  <a:cubicBezTo>
                    <a:pt x="92" y="0"/>
                    <a:pt x="0" y="92"/>
                    <a:pt x="0" y="183"/>
                  </a:cubicBezTo>
                  <a:cubicBezTo>
                    <a:pt x="0" y="297"/>
                    <a:pt x="92" y="388"/>
                    <a:pt x="183" y="388"/>
                  </a:cubicBezTo>
                  <a:cubicBezTo>
                    <a:pt x="297" y="388"/>
                    <a:pt x="366" y="297"/>
                    <a:pt x="366" y="183"/>
                  </a:cubicBezTo>
                  <a:cubicBezTo>
                    <a:pt x="366" y="92"/>
                    <a:pt x="297" y="0"/>
                    <a:pt x="1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17"/>
            <p:cNvSpPr/>
            <p:nvPr/>
          </p:nvSpPr>
          <p:spPr>
            <a:xfrm>
              <a:off x="1144306" y="2205736"/>
              <a:ext cx="16476" cy="17748"/>
            </a:xfrm>
            <a:custGeom>
              <a:avLst/>
              <a:gdLst/>
              <a:ahLst/>
              <a:cxnLst/>
              <a:rect l="l" t="t" r="r" b="b"/>
              <a:pathLst>
                <a:path w="298" h="321" extrusionOk="0">
                  <a:moveTo>
                    <a:pt x="138" y="1"/>
                  </a:moveTo>
                  <a:cubicBezTo>
                    <a:pt x="69" y="1"/>
                    <a:pt x="1" y="69"/>
                    <a:pt x="1" y="160"/>
                  </a:cubicBezTo>
                  <a:cubicBezTo>
                    <a:pt x="1" y="252"/>
                    <a:pt x="69" y="320"/>
                    <a:pt x="138" y="320"/>
                  </a:cubicBezTo>
                  <a:cubicBezTo>
                    <a:pt x="229" y="320"/>
                    <a:pt x="298" y="252"/>
                    <a:pt x="298" y="160"/>
                  </a:cubicBezTo>
                  <a:cubicBezTo>
                    <a:pt x="298" y="69"/>
                    <a:pt x="229" y="1"/>
                    <a:pt x="138"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17"/>
            <p:cNvSpPr/>
            <p:nvPr/>
          </p:nvSpPr>
          <p:spPr>
            <a:xfrm>
              <a:off x="898208" y="2348330"/>
              <a:ext cx="12717" cy="11445"/>
            </a:xfrm>
            <a:custGeom>
              <a:avLst/>
              <a:gdLst/>
              <a:ahLst/>
              <a:cxnLst/>
              <a:rect l="l" t="t" r="r" b="b"/>
              <a:pathLst>
                <a:path w="230" h="207" extrusionOk="0">
                  <a:moveTo>
                    <a:pt x="115" y="1"/>
                  </a:moveTo>
                  <a:cubicBezTo>
                    <a:pt x="47" y="1"/>
                    <a:pt x="1" y="47"/>
                    <a:pt x="1" y="92"/>
                  </a:cubicBezTo>
                  <a:cubicBezTo>
                    <a:pt x="1" y="161"/>
                    <a:pt x="47" y="206"/>
                    <a:pt x="115" y="206"/>
                  </a:cubicBezTo>
                  <a:cubicBezTo>
                    <a:pt x="184" y="206"/>
                    <a:pt x="229" y="161"/>
                    <a:pt x="229" y="92"/>
                  </a:cubicBezTo>
                  <a:cubicBezTo>
                    <a:pt x="229" y="47"/>
                    <a:pt x="184" y="1"/>
                    <a:pt x="115"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17"/>
            <p:cNvSpPr/>
            <p:nvPr/>
          </p:nvSpPr>
          <p:spPr>
            <a:xfrm>
              <a:off x="1149393" y="2229732"/>
              <a:ext cx="11390" cy="11390"/>
            </a:xfrm>
            <a:custGeom>
              <a:avLst/>
              <a:gdLst/>
              <a:ahLst/>
              <a:cxnLst/>
              <a:rect l="l" t="t" r="r" b="b"/>
              <a:pathLst>
                <a:path w="206" h="206" extrusionOk="0">
                  <a:moveTo>
                    <a:pt x="114" y="0"/>
                  </a:moveTo>
                  <a:cubicBezTo>
                    <a:pt x="46" y="0"/>
                    <a:pt x="0" y="46"/>
                    <a:pt x="0" y="92"/>
                  </a:cubicBezTo>
                  <a:cubicBezTo>
                    <a:pt x="0" y="160"/>
                    <a:pt x="46" y="206"/>
                    <a:pt x="114" y="206"/>
                  </a:cubicBezTo>
                  <a:cubicBezTo>
                    <a:pt x="160" y="206"/>
                    <a:pt x="206" y="160"/>
                    <a:pt x="206" y="92"/>
                  </a:cubicBezTo>
                  <a:cubicBezTo>
                    <a:pt x="206" y="46"/>
                    <a:pt x="160" y="0"/>
                    <a:pt x="11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17"/>
            <p:cNvSpPr/>
            <p:nvPr/>
          </p:nvSpPr>
          <p:spPr>
            <a:xfrm>
              <a:off x="879298" y="2387476"/>
              <a:ext cx="71988" cy="47992"/>
            </a:xfrm>
            <a:custGeom>
              <a:avLst/>
              <a:gdLst/>
              <a:ahLst/>
              <a:cxnLst/>
              <a:rect l="l" t="t" r="r" b="b"/>
              <a:pathLst>
                <a:path w="1302" h="868" extrusionOk="0">
                  <a:moveTo>
                    <a:pt x="617" y="0"/>
                  </a:moveTo>
                  <a:cubicBezTo>
                    <a:pt x="274" y="23"/>
                    <a:pt x="1" y="229"/>
                    <a:pt x="1" y="457"/>
                  </a:cubicBezTo>
                  <a:cubicBezTo>
                    <a:pt x="23" y="708"/>
                    <a:pt x="320" y="868"/>
                    <a:pt x="663" y="868"/>
                  </a:cubicBezTo>
                  <a:cubicBezTo>
                    <a:pt x="1028" y="845"/>
                    <a:pt x="1302" y="640"/>
                    <a:pt x="1279" y="411"/>
                  </a:cubicBezTo>
                  <a:cubicBezTo>
                    <a:pt x="1279" y="160"/>
                    <a:pt x="982" y="0"/>
                    <a:pt x="617"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17"/>
            <p:cNvSpPr/>
            <p:nvPr/>
          </p:nvSpPr>
          <p:spPr>
            <a:xfrm>
              <a:off x="1209936" y="2235482"/>
              <a:ext cx="71988" cy="56672"/>
            </a:xfrm>
            <a:custGeom>
              <a:avLst/>
              <a:gdLst/>
              <a:ahLst/>
              <a:cxnLst/>
              <a:rect l="l" t="t" r="r" b="b"/>
              <a:pathLst>
                <a:path w="1302" h="1025" extrusionOk="0">
                  <a:moveTo>
                    <a:pt x="853" y="1"/>
                  </a:moveTo>
                  <a:cubicBezTo>
                    <a:pt x="707" y="1"/>
                    <a:pt x="538" y="58"/>
                    <a:pt x="389" y="170"/>
                  </a:cubicBezTo>
                  <a:cubicBezTo>
                    <a:pt x="92" y="398"/>
                    <a:pt x="1" y="718"/>
                    <a:pt x="138" y="901"/>
                  </a:cubicBezTo>
                  <a:cubicBezTo>
                    <a:pt x="200" y="984"/>
                    <a:pt x="305" y="1024"/>
                    <a:pt x="429" y="1024"/>
                  </a:cubicBezTo>
                  <a:cubicBezTo>
                    <a:pt x="577" y="1024"/>
                    <a:pt x="752" y="967"/>
                    <a:pt x="914" y="855"/>
                  </a:cubicBezTo>
                  <a:cubicBezTo>
                    <a:pt x="1188" y="627"/>
                    <a:pt x="1302" y="307"/>
                    <a:pt x="1142" y="125"/>
                  </a:cubicBezTo>
                  <a:cubicBezTo>
                    <a:pt x="1080" y="41"/>
                    <a:pt x="974" y="1"/>
                    <a:pt x="853"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17"/>
            <p:cNvSpPr/>
            <p:nvPr/>
          </p:nvSpPr>
          <p:spPr>
            <a:xfrm>
              <a:off x="638231" y="1088864"/>
              <a:ext cx="478369" cy="872089"/>
            </a:xfrm>
            <a:custGeom>
              <a:avLst/>
              <a:gdLst/>
              <a:ahLst/>
              <a:cxnLst/>
              <a:rect l="l" t="t" r="r" b="b"/>
              <a:pathLst>
                <a:path w="8652" h="15773" extrusionOk="0">
                  <a:moveTo>
                    <a:pt x="2329" y="0"/>
                  </a:moveTo>
                  <a:cubicBezTo>
                    <a:pt x="2283" y="23"/>
                    <a:pt x="2261" y="92"/>
                    <a:pt x="2283" y="160"/>
                  </a:cubicBezTo>
                  <a:lnTo>
                    <a:pt x="2283" y="183"/>
                  </a:lnTo>
                  <a:lnTo>
                    <a:pt x="2306" y="206"/>
                  </a:lnTo>
                  <a:cubicBezTo>
                    <a:pt x="2261" y="251"/>
                    <a:pt x="2238" y="274"/>
                    <a:pt x="2215" y="320"/>
                  </a:cubicBezTo>
                  <a:cubicBezTo>
                    <a:pt x="2192" y="365"/>
                    <a:pt x="2169" y="388"/>
                    <a:pt x="2147" y="411"/>
                  </a:cubicBezTo>
                  <a:lnTo>
                    <a:pt x="2124" y="434"/>
                  </a:lnTo>
                  <a:cubicBezTo>
                    <a:pt x="2055" y="502"/>
                    <a:pt x="2010" y="571"/>
                    <a:pt x="1964" y="594"/>
                  </a:cubicBezTo>
                  <a:cubicBezTo>
                    <a:pt x="1964" y="617"/>
                    <a:pt x="1941" y="617"/>
                    <a:pt x="1918" y="639"/>
                  </a:cubicBezTo>
                  <a:cubicBezTo>
                    <a:pt x="1850" y="708"/>
                    <a:pt x="1781" y="753"/>
                    <a:pt x="1690" y="799"/>
                  </a:cubicBezTo>
                  <a:cubicBezTo>
                    <a:pt x="1644" y="822"/>
                    <a:pt x="1599" y="845"/>
                    <a:pt x="1553" y="845"/>
                  </a:cubicBezTo>
                  <a:cubicBezTo>
                    <a:pt x="1507" y="868"/>
                    <a:pt x="1485" y="868"/>
                    <a:pt x="1439" y="890"/>
                  </a:cubicBezTo>
                  <a:lnTo>
                    <a:pt x="1348" y="890"/>
                  </a:lnTo>
                  <a:cubicBezTo>
                    <a:pt x="1348" y="913"/>
                    <a:pt x="1325" y="913"/>
                    <a:pt x="1302" y="913"/>
                  </a:cubicBezTo>
                  <a:lnTo>
                    <a:pt x="1119" y="913"/>
                  </a:lnTo>
                  <a:cubicBezTo>
                    <a:pt x="1051" y="913"/>
                    <a:pt x="982" y="913"/>
                    <a:pt x="891" y="890"/>
                  </a:cubicBezTo>
                  <a:lnTo>
                    <a:pt x="868" y="890"/>
                  </a:lnTo>
                  <a:cubicBezTo>
                    <a:pt x="800" y="890"/>
                    <a:pt x="709" y="868"/>
                    <a:pt x="640" y="868"/>
                  </a:cubicBezTo>
                  <a:cubicBezTo>
                    <a:pt x="572" y="845"/>
                    <a:pt x="480" y="799"/>
                    <a:pt x="412" y="753"/>
                  </a:cubicBezTo>
                  <a:cubicBezTo>
                    <a:pt x="343" y="731"/>
                    <a:pt x="298" y="708"/>
                    <a:pt x="229" y="662"/>
                  </a:cubicBezTo>
                  <a:lnTo>
                    <a:pt x="184" y="639"/>
                  </a:lnTo>
                  <a:cubicBezTo>
                    <a:pt x="161" y="617"/>
                    <a:pt x="138" y="617"/>
                    <a:pt x="115" y="594"/>
                  </a:cubicBezTo>
                  <a:cubicBezTo>
                    <a:pt x="92" y="594"/>
                    <a:pt x="92" y="617"/>
                    <a:pt x="92" y="617"/>
                  </a:cubicBezTo>
                  <a:cubicBezTo>
                    <a:pt x="47" y="639"/>
                    <a:pt x="47" y="662"/>
                    <a:pt x="24" y="685"/>
                  </a:cubicBezTo>
                  <a:cubicBezTo>
                    <a:pt x="24" y="685"/>
                    <a:pt x="24" y="708"/>
                    <a:pt x="1" y="708"/>
                  </a:cubicBezTo>
                  <a:cubicBezTo>
                    <a:pt x="1" y="731"/>
                    <a:pt x="1" y="731"/>
                    <a:pt x="1" y="753"/>
                  </a:cubicBezTo>
                  <a:lnTo>
                    <a:pt x="138" y="753"/>
                  </a:lnTo>
                  <a:cubicBezTo>
                    <a:pt x="184" y="776"/>
                    <a:pt x="206" y="822"/>
                    <a:pt x="229" y="868"/>
                  </a:cubicBezTo>
                  <a:cubicBezTo>
                    <a:pt x="252" y="913"/>
                    <a:pt x="252" y="959"/>
                    <a:pt x="229" y="1005"/>
                  </a:cubicBezTo>
                  <a:cubicBezTo>
                    <a:pt x="229" y="1005"/>
                    <a:pt x="229" y="1005"/>
                    <a:pt x="229" y="1027"/>
                  </a:cubicBezTo>
                  <a:cubicBezTo>
                    <a:pt x="229" y="1050"/>
                    <a:pt x="252" y="1073"/>
                    <a:pt x="252" y="1096"/>
                  </a:cubicBezTo>
                  <a:lnTo>
                    <a:pt x="275" y="1142"/>
                  </a:lnTo>
                  <a:lnTo>
                    <a:pt x="298" y="1210"/>
                  </a:lnTo>
                  <a:lnTo>
                    <a:pt x="389" y="1415"/>
                  </a:lnTo>
                  <a:cubicBezTo>
                    <a:pt x="435" y="1484"/>
                    <a:pt x="457" y="1552"/>
                    <a:pt x="503" y="1644"/>
                  </a:cubicBezTo>
                  <a:cubicBezTo>
                    <a:pt x="526" y="1712"/>
                    <a:pt x="572" y="1803"/>
                    <a:pt x="617" y="1895"/>
                  </a:cubicBezTo>
                  <a:cubicBezTo>
                    <a:pt x="663" y="2032"/>
                    <a:pt x="731" y="2169"/>
                    <a:pt x="777" y="2328"/>
                  </a:cubicBezTo>
                  <a:lnTo>
                    <a:pt x="823" y="2397"/>
                  </a:lnTo>
                  <a:cubicBezTo>
                    <a:pt x="823" y="2443"/>
                    <a:pt x="845" y="2465"/>
                    <a:pt x="868" y="2511"/>
                  </a:cubicBezTo>
                  <a:cubicBezTo>
                    <a:pt x="891" y="2557"/>
                    <a:pt x="914" y="2602"/>
                    <a:pt x="914" y="2648"/>
                  </a:cubicBezTo>
                  <a:cubicBezTo>
                    <a:pt x="937" y="2671"/>
                    <a:pt x="937" y="2694"/>
                    <a:pt x="960" y="2739"/>
                  </a:cubicBezTo>
                  <a:cubicBezTo>
                    <a:pt x="960" y="2739"/>
                    <a:pt x="982" y="2762"/>
                    <a:pt x="982" y="2762"/>
                  </a:cubicBezTo>
                  <a:cubicBezTo>
                    <a:pt x="1005" y="2808"/>
                    <a:pt x="1028" y="2831"/>
                    <a:pt x="1051" y="2876"/>
                  </a:cubicBezTo>
                  <a:cubicBezTo>
                    <a:pt x="1074" y="2922"/>
                    <a:pt x="1074" y="2945"/>
                    <a:pt x="1097" y="2990"/>
                  </a:cubicBezTo>
                  <a:lnTo>
                    <a:pt x="1119" y="3059"/>
                  </a:lnTo>
                  <a:cubicBezTo>
                    <a:pt x="1142" y="3082"/>
                    <a:pt x="1142" y="3127"/>
                    <a:pt x="1165" y="3173"/>
                  </a:cubicBezTo>
                  <a:lnTo>
                    <a:pt x="1256" y="3310"/>
                  </a:lnTo>
                  <a:cubicBezTo>
                    <a:pt x="1279" y="3378"/>
                    <a:pt x="1325" y="3447"/>
                    <a:pt x="1348" y="3515"/>
                  </a:cubicBezTo>
                  <a:cubicBezTo>
                    <a:pt x="1416" y="3652"/>
                    <a:pt x="1462" y="3766"/>
                    <a:pt x="1507" y="3881"/>
                  </a:cubicBezTo>
                  <a:cubicBezTo>
                    <a:pt x="1553" y="3995"/>
                    <a:pt x="1599" y="4109"/>
                    <a:pt x="1644" y="4223"/>
                  </a:cubicBezTo>
                  <a:cubicBezTo>
                    <a:pt x="1690" y="4314"/>
                    <a:pt x="1713" y="4383"/>
                    <a:pt x="1759" y="4474"/>
                  </a:cubicBezTo>
                  <a:cubicBezTo>
                    <a:pt x="1781" y="4542"/>
                    <a:pt x="1804" y="4634"/>
                    <a:pt x="1850" y="4702"/>
                  </a:cubicBezTo>
                  <a:lnTo>
                    <a:pt x="1850" y="4748"/>
                  </a:lnTo>
                  <a:cubicBezTo>
                    <a:pt x="1918" y="4908"/>
                    <a:pt x="1987" y="5067"/>
                    <a:pt x="2055" y="5227"/>
                  </a:cubicBezTo>
                  <a:cubicBezTo>
                    <a:pt x="2078" y="5273"/>
                    <a:pt x="2101" y="5341"/>
                    <a:pt x="2124" y="5410"/>
                  </a:cubicBezTo>
                  <a:cubicBezTo>
                    <a:pt x="2192" y="5524"/>
                    <a:pt x="2238" y="5661"/>
                    <a:pt x="2306" y="5798"/>
                  </a:cubicBezTo>
                  <a:lnTo>
                    <a:pt x="2329" y="5844"/>
                  </a:lnTo>
                  <a:cubicBezTo>
                    <a:pt x="2398" y="6026"/>
                    <a:pt x="2466" y="6186"/>
                    <a:pt x="2535" y="6346"/>
                  </a:cubicBezTo>
                  <a:cubicBezTo>
                    <a:pt x="2580" y="6414"/>
                    <a:pt x="2603" y="6505"/>
                    <a:pt x="2626" y="6574"/>
                  </a:cubicBezTo>
                  <a:lnTo>
                    <a:pt x="2672" y="6620"/>
                  </a:lnTo>
                  <a:lnTo>
                    <a:pt x="2694" y="6688"/>
                  </a:lnTo>
                  <a:lnTo>
                    <a:pt x="2740" y="6779"/>
                  </a:lnTo>
                  <a:cubicBezTo>
                    <a:pt x="2808" y="6916"/>
                    <a:pt x="2877" y="7030"/>
                    <a:pt x="2923" y="7167"/>
                  </a:cubicBezTo>
                  <a:cubicBezTo>
                    <a:pt x="2991" y="7304"/>
                    <a:pt x="3060" y="7441"/>
                    <a:pt x="3128" y="7601"/>
                  </a:cubicBezTo>
                  <a:cubicBezTo>
                    <a:pt x="3219" y="7761"/>
                    <a:pt x="3288" y="7943"/>
                    <a:pt x="3379" y="8126"/>
                  </a:cubicBezTo>
                  <a:lnTo>
                    <a:pt x="3402" y="8195"/>
                  </a:lnTo>
                  <a:cubicBezTo>
                    <a:pt x="3448" y="8331"/>
                    <a:pt x="3516" y="8446"/>
                    <a:pt x="3562" y="8583"/>
                  </a:cubicBezTo>
                  <a:cubicBezTo>
                    <a:pt x="3607" y="8674"/>
                    <a:pt x="3653" y="8742"/>
                    <a:pt x="3676" y="8834"/>
                  </a:cubicBezTo>
                  <a:cubicBezTo>
                    <a:pt x="3721" y="8902"/>
                    <a:pt x="3744" y="8971"/>
                    <a:pt x="3767" y="9062"/>
                  </a:cubicBezTo>
                  <a:lnTo>
                    <a:pt x="3836" y="9176"/>
                  </a:lnTo>
                  <a:cubicBezTo>
                    <a:pt x="3881" y="9290"/>
                    <a:pt x="3927" y="9427"/>
                    <a:pt x="3973" y="9541"/>
                  </a:cubicBezTo>
                  <a:cubicBezTo>
                    <a:pt x="3995" y="9587"/>
                    <a:pt x="4018" y="9633"/>
                    <a:pt x="4041" y="9701"/>
                  </a:cubicBezTo>
                  <a:lnTo>
                    <a:pt x="4064" y="9769"/>
                  </a:lnTo>
                  <a:cubicBezTo>
                    <a:pt x="4087" y="9815"/>
                    <a:pt x="4110" y="9861"/>
                    <a:pt x="4110" y="9906"/>
                  </a:cubicBezTo>
                  <a:lnTo>
                    <a:pt x="4155" y="9998"/>
                  </a:lnTo>
                  <a:lnTo>
                    <a:pt x="4201" y="10112"/>
                  </a:lnTo>
                  <a:cubicBezTo>
                    <a:pt x="4246" y="10226"/>
                    <a:pt x="4315" y="10363"/>
                    <a:pt x="4361" y="10477"/>
                  </a:cubicBezTo>
                  <a:lnTo>
                    <a:pt x="4406" y="10568"/>
                  </a:lnTo>
                  <a:cubicBezTo>
                    <a:pt x="4429" y="10614"/>
                    <a:pt x="4452" y="10682"/>
                    <a:pt x="4475" y="10728"/>
                  </a:cubicBezTo>
                  <a:lnTo>
                    <a:pt x="4520" y="10819"/>
                  </a:lnTo>
                  <a:cubicBezTo>
                    <a:pt x="4543" y="10865"/>
                    <a:pt x="4543" y="10911"/>
                    <a:pt x="4566" y="10956"/>
                  </a:cubicBezTo>
                  <a:cubicBezTo>
                    <a:pt x="4634" y="11093"/>
                    <a:pt x="4703" y="11253"/>
                    <a:pt x="4771" y="11390"/>
                  </a:cubicBezTo>
                  <a:lnTo>
                    <a:pt x="4771" y="11436"/>
                  </a:lnTo>
                  <a:cubicBezTo>
                    <a:pt x="4817" y="11504"/>
                    <a:pt x="4840" y="11595"/>
                    <a:pt x="4863" y="11687"/>
                  </a:cubicBezTo>
                  <a:cubicBezTo>
                    <a:pt x="4908" y="11778"/>
                    <a:pt x="4931" y="11847"/>
                    <a:pt x="4977" y="11938"/>
                  </a:cubicBezTo>
                  <a:cubicBezTo>
                    <a:pt x="5045" y="12098"/>
                    <a:pt x="5114" y="12257"/>
                    <a:pt x="5182" y="12394"/>
                  </a:cubicBezTo>
                  <a:cubicBezTo>
                    <a:pt x="5228" y="12486"/>
                    <a:pt x="5251" y="12577"/>
                    <a:pt x="5296" y="12691"/>
                  </a:cubicBezTo>
                  <a:cubicBezTo>
                    <a:pt x="5319" y="12760"/>
                    <a:pt x="5365" y="12828"/>
                    <a:pt x="5388" y="12897"/>
                  </a:cubicBezTo>
                  <a:cubicBezTo>
                    <a:pt x="5433" y="12988"/>
                    <a:pt x="5456" y="13056"/>
                    <a:pt x="5479" y="13125"/>
                  </a:cubicBezTo>
                  <a:cubicBezTo>
                    <a:pt x="5525" y="13216"/>
                    <a:pt x="5548" y="13307"/>
                    <a:pt x="5593" y="13399"/>
                  </a:cubicBezTo>
                  <a:cubicBezTo>
                    <a:pt x="5662" y="13536"/>
                    <a:pt x="5730" y="13673"/>
                    <a:pt x="5776" y="13810"/>
                  </a:cubicBezTo>
                  <a:cubicBezTo>
                    <a:pt x="5821" y="13901"/>
                    <a:pt x="5867" y="13992"/>
                    <a:pt x="5890" y="14083"/>
                  </a:cubicBezTo>
                  <a:cubicBezTo>
                    <a:pt x="5936" y="14152"/>
                    <a:pt x="5958" y="14220"/>
                    <a:pt x="5981" y="14312"/>
                  </a:cubicBezTo>
                  <a:cubicBezTo>
                    <a:pt x="6027" y="14403"/>
                    <a:pt x="6072" y="14471"/>
                    <a:pt x="6095" y="14563"/>
                  </a:cubicBezTo>
                  <a:cubicBezTo>
                    <a:pt x="6118" y="14654"/>
                    <a:pt x="6164" y="14723"/>
                    <a:pt x="6187" y="14791"/>
                  </a:cubicBezTo>
                  <a:lnTo>
                    <a:pt x="6278" y="14996"/>
                  </a:lnTo>
                  <a:lnTo>
                    <a:pt x="6369" y="15225"/>
                  </a:lnTo>
                  <a:cubicBezTo>
                    <a:pt x="6392" y="15270"/>
                    <a:pt x="6415" y="15316"/>
                    <a:pt x="6438" y="15362"/>
                  </a:cubicBezTo>
                  <a:lnTo>
                    <a:pt x="6438" y="15384"/>
                  </a:lnTo>
                  <a:cubicBezTo>
                    <a:pt x="6483" y="15430"/>
                    <a:pt x="6506" y="15499"/>
                    <a:pt x="6506" y="15544"/>
                  </a:cubicBezTo>
                  <a:cubicBezTo>
                    <a:pt x="6506" y="15567"/>
                    <a:pt x="6506" y="15590"/>
                    <a:pt x="6483" y="15613"/>
                  </a:cubicBezTo>
                  <a:cubicBezTo>
                    <a:pt x="6506" y="15658"/>
                    <a:pt x="6529" y="15727"/>
                    <a:pt x="6506" y="15773"/>
                  </a:cubicBezTo>
                  <a:cubicBezTo>
                    <a:pt x="6529" y="15750"/>
                    <a:pt x="6575" y="15727"/>
                    <a:pt x="6597" y="15704"/>
                  </a:cubicBezTo>
                  <a:lnTo>
                    <a:pt x="6620" y="15681"/>
                  </a:lnTo>
                  <a:lnTo>
                    <a:pt x="6666" y="15658"/>
                  </a:lnTo>
                  <a:cubicBezTo>
                    <a:pt x="6689" y="15681"/>
                    <a:pt x="6689" y="15681"/>
                    <a:pt x="6712" y="15681"/>
                  </a:cubicBezTo>
                  <a:lnTo>
                    <a:pt x="6734" y="15704"/>
                  </a:lnTo>
                  <a:lnTo>
                    <a:pt x="6780" y="15704"/>
                  </a:lnTo>
                  <a:cubicBezTo>
                    <a:pt x="6803" y="15681"/>
                    <a:pt x="6826" y="15681"/>
                    <a:pt x="6849" y="15658"/>
                  </a:cubicBezTo>
                  <a:lnTo>
                    <a:pt x="6986" y="15590"/>
                  </a:lnTo>
                  <a:lnTo>
                    <a:pt x="7100" y="15521"/>
                  </a:lnTo>
                  <a:cubicBezTo>
                    <a:pt x="7191" y="15476"/>
                    <a:pt x="7259" y="15430"/>
                    <a:pt x="7351" y="15384"/>
                  </a:cubicBezTo>
                  <a:lnTo>
                    <a:pt x="7396" y="15339"/>
                  </a:lnTo>
                  <a:lnTo>
                    <a:pt x="7442" y="15316"/>
                  </a:lnTo>
                  <a:cubicBezTo>
                    <a:pt x="7465" y="15293"/>
                    <a:pt x="7488" y="15293"/>
                    <a:pt x="7533" y="15270"/>
                  </a:cubicBezTo>
                  <a:cubicBezTo>
                    <a:pt x="7556" y="15248"/>
                    <a:pt x="7602" y="15225"/>
                    <a:pt x="7625" y="15179"/>
                  </a:cubicBezTo>
                  <a:lnTo>
                    <a:pt x="7670" y="15179"/>
                  </a:lnTo>
                  <a:cubicBezTo>
                    <a:pt x="7670" y="15156"/>
                    <a:pt x="7670" y="15156"/>
                    <a:pt x="7693" y="15156"/>
                  </a:cubicBezTo>
                  <a:lnTo>
                    <a:pt x="7762" y="15111"/>
                  </a:lnTo>
                  <a:cubicBezTo>
                    <a:pt x="7830" y="15042"/>
                    <a:pt x="7921" y="14974"/>
                    <a:pt x="7990" y="14905"/>
                  </a:cubicBezTo>
                  <a:cubicBezTo>
                    <a:pt x="8035" y="14882"/>
                    <a:pt x="8081" y="14859"/>
                    <a:pt x="8127" y="14814"/>
                  </a:cubicBezTo>
                  <a:cubicBezTo>
                    <a:pt x="8172" y="14791"/>
                    <a:pt x="8195" y="14768"/>
                    <a:pt x="8241" y="14723"/>
                  </a:cubicBezTo>
                  <a:lnTo>
                    <a:pt x="8264" y="14700"/>
                  </a:lnTo>
                  <a:cubicBezTo>
                    <a:pt x="8287" y="14654"/>
                    <a:pt x="8309" y="14631"/>
                    <a:pt x="8355" y="14608"/>
                  </a:cubicBezTo>
                  <a:lnTo>
                    <a:pt x="8401" y="14586"/>
                  </a:lnTo>
                  <a:lnTo>
                    <a:pt x="8446" y="14563"/>
                  </a:lnTo>
                  <a:cubicBezTo>
                    <a:pt x="8469" y="14540"/>
                    <a:pt x="8492" y="14517"/>
                    <a:pt x="8515" y="14494"/>
                  </a:cubicBezTo>
                  <a:cubicBezTo>
                    <a:pt x="8560" y="14449"/>
                    <a:pt x="8583" y="14403"/>
                    <a:pt x="8606" y="14357"/>
                  </a:cubicBezTo>
                  <a:cubicBezTo>
                    <a:pt x="8652" y="14266"/>
                    <a:pt x="8606" y="14175"/>
                    <a:pt x="8538" y="14129"/>
                  </a:cubicBezTo>
                  <a:lnTo>
                    <a:pt x="8515" y="14129"/>
                  </a:lnTo>
                  <a:cubicBezTo>
                    <a:pt x="8515" y="14083"/>
                    <a:pt x="8515" y="14061"/>
                    <a:pt x="8492" y="14038"/>
                  </a:cubicBezTo>
                  <a:cubicBezTo>
                    <a:pt x="8492" y="14038"/>
                    <a:pt x="8492" y="14015"/>
                    <a:pt x="8469" y="13992"/>
                  </a:cubicBezTo>
                  <a:cubicBezTo>
                    <a:pt x="8446" y="13946"/>
                    <a:pt x="8424" y="13901"/>
                    <a:pt x="8424" y="13878"/>
                  </a:cubicBezTo>
                  <a:cubicBezTo>
                    <a:pt x="8378" y="13787"/>
                    <a:pt x="8332" y="13718"/>
                    <a:pt x="8309" y="13627"/>
                  </a:cubicBezTo>
                  <a:lnTo>
                    <a:pt x="8241" y="13467"/>
                  </a:lnTo>
                  <a:cubicBezTo>
                    <a:pt x="8195" y="13376"/>
                    <a:pt x="8150" y="13262"/>
                    <a:pt x="8104" y="13148"/>
                  </a:cubicBezTo>
                  <a:cubicBezTo>
                    <a:pt x="7967" y="12805"/>
                    <a:pt x="7807" y="12486"/>
                    <a:pt x="7670" y="12143"/>
                  </a:cubicBezTo>
                  <a:cubicBezTo>
                    <a:pt x="7602" y="11984"/>
                    <a:pt x="7510" y="11824"/>
                    <a:pt x="7442" y="11641"/>
                  </a:cubicBezTo>
                  <a:cubicBezTo>
                    <a:pt x="7396" y="11504"/>
                    <a:pt x="7351" y="11367"/>
                    <a:pt x="7282" y="11253"/>
                  </a:cubicBezTo>
                  <a:lnTo>
                    <a:pt x="7237" y="11139"/>
                  </a:lnTo>
                  <a:cubicBezTo>
                    <a:pt x="7214" y="11093"/>
                    <a:pt x="7191" y="11025"/>
                    <a:pt x="7168" y="10979"/>
                  </a:cubicBezTo>
                  <a:lnTo>
                    <a:pt x="7145" y="10888"/>
                  </a:lnTo>
                  <a:cubicBezTo>
                    <a:pt x="7100" y="10842"/>
                    <a:pt x="7077" y="10774"/>
                    <a:pt x="7054" y="10705"/>
                  </a:cubicBezTo>
                  <a:lnTo>
                    <a:pt x="7008" y="10637"/>
                  </a:lnTo>
                  <a:cubicBezTo>
                    <a:pt x="6986" y="10546"/>
                    <a:pt x="6940" y="10431"/>
                    <a:pt x="6894" y="10340"/>
                  </a:cubicBezTo>
                  <a:cubicBezTo>
                    <a:pt x="6849" y="10249"/>
                    <a:pt x="6803" y="10157"/>
                    <a:pt x="6757" y="10066"/>
                  </a:cubicBezTo>
                  <a:cubicBezTo>
                    <a:pt x="6689" y="9884"/>
                    <a:pt x="6597" y="9701"/>
                    <a:pt x="6529" y="9518"/>
                  </a:cubicBezTo>
                  <a:cubicBezTo>
                    <a:pt x="6461" y="9336"/>
                    <a:pt x="6369" y="9130"/>
                    <a:pt x="6301" y="8948"/>
                  </a:cubicBezTo>
                  <a:cubicBezTo>
                    <a:pt x="6209" y="8765"/>
                    <a:pt x="6141" y="8583"/>
                    <a:pt x="6050" y="8400"/>
                  </a:cubicBezTo>
                  <a:lnTo>
                    <a:pt x="6004" y="8263"/>
                  </a:lnTo>
                  <a:cubicBezTo>
                    <a:pt x="5936" y="8126"/>
                    <a:pt x="5890" y="8012"/>
                    <a:pt x="5844" y="7875"/>
                  </a:cubicBezTo>
                  <a:cubicBezTo>
                    <a:pt x="5753" y="7692"/>
                    <a:pt x="5684" y="7510"/>
                    <a:pt x="5593" y="7327"/>
                  </a:cubicBezTo>
                  <a:cubicBezTo>
                    <a:pt x="5548" y="7213"/>
                    <a:pt x="5479" y="7076"/>
                    <a:pt x="5433" y="6962"/>
                  </a:cubicBezTo>
                  <a:lnTo>
                    <a:pt x="5365" y="6825"/>
                  </a:lnTo>
                  <a:lnTo>
                    <a:pt x="5342" y="6779"/>
                  </a:lnTo>
                  <a:cubicBezTo>
                    <a:pt x="5205" y="6414"/>
                    <a:pt x="5045" y="6072"/>
                    <a:pt x="4908" y="5707"/>
                  </a:cubicBezTo>
                  <a:cubicBezTo>
                    <a:pt x="4771" y="5341"/>
                    <a:pt x="4634" y="4999"/>
                    <a:pt x="4498" y="4634"/>
                  </a:cubicBezTo>
                  <a:cubicBezTo>
                    <a:pt x="4475" y="4565"/>
                    <a:pt x="4452" y="4497"/>
                    <a:pt x="4429" y="4451"/>
                  </a:cubicBezTo>
                  <a:cubicBezTo>
                    <a:pt x="4383" y="4337"/>
                    <a:pt x="4338" y="4223"/>
                    <a:pt x="4292" y="4109"/>
                  </a:cubicBezTo>
                  <a:cubicBezTo>
                    <a:pt x="4246" y="3972"/>
                    <a:pt x="4178" y="3835"/>
                    <a:pt x="4110" y="3675"/>
                  </a:cubicBezTo>
                  <a:lnTo>
                    <a:pt x="4064" y="3584"/>
                  </a:lnTo>
                  <a:cubicBezTo>
                    <a:pt x="4018" y="3515"/>
                    <a:pt x="3995" y="3470"/>
                    <a:pt x="3950" y="3401"/>
                  </a:cubicBezTo>
                  <a:cubicBezTo>
                    <a:pt x="3904" y="3287"/>
                    <a:pt x="3858" y="3196"/>
                    <a:pt x="3813" y="3104"/>
                  </a:cubicBezTo>
                  <a:cubicBezTo>
                    <a:pt x="3744" y="2968"/>
                    <a:pt x="3676" y="2831"/>
                    <a:pt x="3630" y="2694"/>
                  </a:cubicBezTo>
                  <a:lnTo>
                    <a:pt x="3585" y="2580"/>
                  </a:lnTo>
                  <a:cubicBezTo>
                    <a:pt x="3493" y="2420"/>
                    <a:pt x="3425" y="2237"/>
                    <a:pt x="3356" y="2077"/>
                  </a:cubicBezTo>
                  <a:cubicBezTo>
                    <a:pt x="3333" y="1986"/>
                    <a:pt x="3288" y="1895"/>
                    <a:pt x="3242" y="1803"/>
                  </a:cubicBezTo>
                  <a:cubicBezTo>
                    <a:pt x="3219" y="1735"/>
                    <a:pt x="3174" y="1644"/>
                    <a:pt x="3151" y="1575"/>
                  </a:cubicBezTo>
                  <a:cubicBezTo>
                    <a:pt x="3128" y="1507"/>
                    <a:pt x="3082" y="1438"/>
                    <a:pt x="3060" y="1370"/>
                  </a:cubicBezTo>
                  <a:lnTo>
                    <a:pt x="2991" y="1233"/>
                  </a:lnTo>
                  <a:lnTo>
                    <a:pt x="2968" y="1142"/>
                  </a:lnTo>
                  <a:cubicBezTo>
                    <a:pt x="2945" y="1096"/>
                    <a:pt x="2923" y="1073"/>
                    <a:pt x="2923" y="1027"/>
                  </a:cubicBezTo>
                  <a:cubicBezTo>
                    <a:pt x="2900" y="982"/>
                    <a:pt x="2877" y="913"/>
                    <a:pt x="2831" y="868"/>
                  </a:cubicBezTo>
                  <a:lnTo>
                    <a:pt x="2831" y="822"/>
                  </a:lnTo>
                  <a:cubicBezTo>
                    <a:pt x="2786" y="776"/>
                    <a:pt x="2763" y="708"/>
                    <a:pt x="2740" y="639"/>
                  </a:cubicBezTo>
                  <a:cubicBezTo>
                    <a:pt x="2694" y="594"/>
                    <a:pt x="2672" y="525"/>
                    <a:pt x="2649" y="457"/>
                  </a:cubicBezTo>
                  <a:cubicBezTo>
                    <a:pt x="2603" y="365"/>
                    <a:pt x="2557" y="251"/>
                    <a:pt x="2512" y="137"/>
                  </a:cubicBezTo>
                  <a:lnTo>
                    <a:pt x="2489" y="69"/>
                  </a:lnTo>
                  <a:cubicBezTo>
                    <a:pt x="2466" y="23"/>
                    <a:pt x="2420" y="0"/>
                    <a:pt x="23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17"/>
            <p:cNvSpPr/>
            <p:nvPr/>
          </p:nvSpPr>
          <p:spPr>
            <a:xfrm>
              <a:off x="356802" y="1199888"/>
              <a:ext cx="464491" cy="872144"/>
            </a:xfrm>
            <a:custGeom>
              <a:avLst/>
              <a:gdLst/>
              <a:ahLst/>
              <a:cxnLst/>
              <a:rect l="l" t="t" r="r" b="b"/>
              <a:pathLst>
                <a:path w="8401" h="15774" extrusionOk="0">
                  <a:moveTo>
                    <a:pt x="2010" y="1"/>
                  </a:moveTo>
                  <a:cubicBezTo>
                    <a:pt x="1964" y="1"/>
                    <a:pt x="1918" y="24"/>
                    <a:pt x="1895" y="47"/>
                  </a:cubicBezTo>
                  <a:cubicBezTo>
                    <a:pt x="1895" y="69"/>
                    <a:pt x="1873" y="69"/>
                    <a:pt x="1873" y="92"/>
                  </a:cubicBezTo>
                  <a:lnTo>
                    <a:pt x="1873" y="138"/>
                  </a:lnTo>
                  <a:lnTo>
                    <a:pt x="1873" y="183"/>
                  </a:lnTo>
                  <a:cubicBezTo>
                    <a:pt x="1895" y="229"/>
                    <a:pt x="1895" y="275"/>
                    <a:pt x="1895" y="320"/>
                  </a:cubicBezTo>
                  <a:lnTo>
                    <a:pt x="1918" y="320"/>
                  </a:lnTo>
                  <a:cubicBezTo>
                    <a:pt x="1918" y="343"/>
                    <a:pt x="1918" y="343"/>
                    <a:pt x="1941" y="343"/>
                  </a:cubicBezTo>
                  <a:cubicBezTo>
                    <a:pt x="1918" y="343"/>
                    <a:pt x="1918" y="366"/>
                    <a:pt x="1895" y="366"/>
                  </a:cubicBezTo>
                  <a:cubicBezTo>
                    <a:pt x="1895" y="457"/>
                    <a:pt x="1895" y="549"/>
                    <a:pt x="1873" y="640"/>
                  </a:cubicBezTo>
                  <a:cubicBezTo>
                    <a:pt x="1850" y="708"/>
                    <a:pt x="1827" y="800"/>
                    <a:pt x="1781" y="891"/>
                  </a:cubicBezTo>
                  <a:cubicBezTo>
                    <a:pt x="1758" y="937"/>
                    <a:pt x="1713" y="1005"/>
                    <a:pt x="1644" y="1096"/>
                  </a:cubicBezTo>
                  <a:cubicBezTo>
                    <a:pt x="1576" y="1188"/>
                    <a:pt x="1462" y="1302"/>
                    <a:pt x="1302" y="1370"/>
                  </a:cubicBezTo>
                  <a:cubicBezTo>
                    <a:pt x="1165" y="1416"/>
                    <a:pt x="1005" y="1462"/>
                    <a:pt x="823" y="1462"/>
                  </a:cubicBezTo>
                  <a:lnTo>
                    <a:pt x="731" y="1462"/>
                  </a:lnTo>
                  <a:cubicBezTo>
                    <a:pt x="686" y="1439"/>
                    <a:pt x="663" y="1439"/>
                    <a:pt x="594" y="1439"/>
                  </a:cubicBezTo>
                  <a:cubicBezTo>
                    <a:pt x="572" y="1439"/>
                    <a:pt x="526" y="1439"/>
                    <a:pt x="503" y="1416"/>
                  </a:cubicBezTo>
                  <a:cubicBezTo>
                    <a:pt x="457" y="1393"/>
                    <a:pt x="389" y="1370"/>
                    <a:pt x="343" y="1348"/>
                  </a:cubicBezTo>
                  <a:lnTo>
                    <a:pt x="275" y="1302"/>
                  </a:lnTo>
                  <a:lnTo>
                    <a:pt x="252" y="1279"/>
                  </a:lnTo>
                  <a:cubicBezTo>
                    <a:pt x="206" y="1279"/>
                    <a:pt x="161" y="1256"/>
                    <a:pt x="138" y="1233"/>
                  </a:cubicBezTo>
                  <a:cubicBezTo>
                    <a:pt x="69" y="1233"/>
                    <a:pt x="24" y="1279"/>
                    <a:pt x="1" y="1325"/>
                  </a:cubicBezTo>
                  <a:cubicBezTo>
                    <a:pt x="1" y="1370"/>
                    <a:pt x="1" y="1393"/>
                    <a:pt x="1" y="1416"/>
                  </a:cubicBezTo>
                  <a:cubicBezTo>
                    <a:pt x="1" y="1439"/>
                    <a:pt x="1" y="1439"/>
                    <a:pt x="24" y="1462"/>
                  </a:cubicBezTo>
                  <a:lnTo>
                    <a:pt x="47" y="1530"/>
                  </a:lnTo>
                  <a:cubicBezTo>
                    <a:pt x="47" y="1553"/>
                    <a:pt x="69" y="1599"/>
                    <a:pt x="92" y="1644"/>
                  </a:cubicBezTo>
                  <a:cubicBezTo>
                    <a:pt x="138" y="1713"/>
                    <a:pt x="161" y="1804"/>
                    <a:pt x="184" y="1895"/>
                  </a:cubicBezTo>
                  <a:lnTo>
                    <a:pt x="229" y="1964"/>
                  </a:lnTo>
                  <a:cubicBezTo>
                    <a:pt x="229" y="2032"/>
                    <a:pt x="252" y="2101"/>
                    <a:pt x="275" y="2146"/>
                  </a:cubicBezTo>
                  <a:cubicBezTo>
                    <a:pt x="320" y="2238"/>
                    <a:pt x="343" y="2306"/>
                    <a:pt x="389" y="2398"/>
                  </a:cubicBezTo>
                  <a:cubicBezTo>
                    <a:pt x="412" y="2489"/>
                    <a:pt x="457" y="2603"/>
                    <a:pt x="503" y="2694"/>
                  </a:cubicBezTo>
                  <a:cubicBezTo>
                    <a:pt x="549" y="2763"/>
                    <a:pt x="572" y="2808"/>
                    <a:pt x="594" y="2877"/>
                  </a:cubicBezTo>
                  <a:cubicBezTo>
                    <a:pt x="663" y="3037"/>
                    <a:pt x="731" y="3196"/>
                    <a:pt x="800" y="3356"/>
                  </a:cubicBezTo>
                  <a:lnTo>
                    <a:pt x="845" y="3447"/>
                  </a:lnTo>
                  <a:cubicBezTo>
                    <a:pt x="868" y="3493"/>
                    <a:pt x="891" y="3562"/>
                    <a:pt x="891" y="3607"/>
                  </a:cubicBezTo>
                  <a:cubicBezTo>
                    <a:pt x="914" y="3653"/>
                    <a:pt x="937" y="3699"/>
                    <a:pt x="960" y="3744"/>
                  </a:cubicBezTo>
                  <a:cubicBezTo>
                    <a:pt x="960" y="3790"/>
                    <a:pt x="982" y="3836"/>
                    <a:pt x="1005" y="3881"/>
                  </a:cubicBezTo>
                  <a:lnTo>
                    <a:pt x="1028" y="3927"/>
                  </a:lnTo>
                  <a:cubicBezTo>
                    <a:pt x="1051" y="3995"/>
                    <a:pt x="1074" y="4064"/>
                    <a:pt x="1097" y="4132"/>
                  </a:cubicBezTo>
                  <a:cubicBezTo>
                    <a:pt x="1142" y="4201"/>
                    <a:pt x="1165" y="4292"/>
                    <a:pt x="1211" y="4383"/>
                  </a:cubicBezTo>
                  <a:cubicBezTo>
                    <a:pt x="1256" y="4475"/>
                    <a:pt x="1302" y="4589"/>
                    <a:pt x="1348" y="4703"/>
                  </a:cubicBezTo>
                  <a:cubicBezTo>
                    <a:pt x="1393" y="4749"/>
                    <a:pt x="1416" y="4817"/>
                    <a:pt x="1439" y="4885"/>
                  </a:cubicBezTo>
                  <a:cubicBezTo>
                    <a:pt x="1462" y="4954"/>
                    <a:pt x="1507" y="5000"/>
                    <a:pt x="1530" y="5068"/>
                  </a:cubicBezTo>
                  <a:cubicBezTo>
                    <a:pt x="1576" y="5182"/>
                    <a:pt x="1622" y="5274"/>
                    <a:pt x="1667" y="5388"/>
                  </a:cubicBezTo>
                  <a:lnTo>
                    <a:pt x="1713" y="5502"/>
                  </a:lnTo>
                  <a:lnTo>
                    <a:pt x="1781" y="5616"/>
                  </a:lnTo>
                  <a:cubicBezTo>
                    <a:pt x="1804" y="5662"/>
                    <a:pt x="1804" y="5730"/>
                    <a:pt x="1827" y="5776"/>
                  </a:cubicBezTo>
                  <a:lnTo>
                    <a:pt x="1873" y="5890"/>
                  </a:lnTo>
                  <a:cubicBezTo>
                    <a:pt x="1941" y="6050"/>
                    <a:pt x="2010" y="6209"/>
                    <a:pt x="2101" y="6369"/>
                  </a:cubicBezTo>
                  <a:cubicBezTo>
                    <a:pt x="2146" y="6506"/>
                    <a:pt x="2192" y="6620"/>
                    <a:pt x="2238" y="6734"/>
                  </a:cubicBezTo>
                  <a:lnTo>
                    <a:pt x="2306" y="6917"/>
                  </a:lnTo>
                  <a:cubicBezTo>
                    <a:pt x="2375" y="7077"/>
                    <a:pt x="2443" y="7214"/>
                    <a:pt x="2512" y="7373"/>
                  </a:cubicBezTo>
                  <a:lnTo>
                    <a:pt x="2535" y="7396"/>
                  </a:lnTo>
                  <a:cubicBezTo>
                    <a:pt x="2603" y="7579"/>
                    <a:pt x="2671" y="7739"/>
                    <a:pt x="2740" y="7921"/>
                  </a:cubicBezTo>
                  <a:cubicBezTo>
                    <a:pt x="2786" y="8013"/>
                    <a:pt x="2831" y="8104"/>
                    <a:pt x="2877" y="8195"/>
                  </a:cubicBezTo>
                  <a:cubicBezTo>
                    <a:pt x="2900" y="8241"/>
                    <a:pt x="2923" y="8286"/>
                    <a:pt x="2945" y="8332"/>
                  </a:cubicBezTo>
                  <a:lnTo>
                    <a:pt x="2991" y="8469"/>
                  </a:lnTo>
                  <a:lnTo>
                    <a:pt x="3128" y="8789"/>
                  </a:lnTo>
                  <a:lnTo>
                    <a:pt x="3219" y="8971"/>
                  </a:lnTo>
                  <a:lnTo>
                    <a:pt x="3242" y="9063"/>
                  </a:lnTo>
                  <a:cubicBezTo>
                    <a:pt x="3265" y="9108"/>
                    <a:pt x="3311" y="9177"/>
                    <a:pt x="3333" y="9245"/>
                  </a:cubicBezTo>
                  <a:cubicBezTo>
                    <a:pt x="3356" y="9314"/>
                    <a:pt x="3379" y="9382"/>
                    <a:pt x="3402" y="9428"/>
                  </a:cubicBezTo>
                  <a:lnTo>
                    <a:pt x="3448" y="9519"/>
                  </a:lnTo>
                  <a:cubicBezTo>
                    <a:pt x="3470" y="9610"/>
                    <a:pt x="3516" y="9702"/>
                    <a:pt x="3562" y="9793"/>
                  </a:cubicBezTo>
                  <a:cubicBezTo>
                    <a:pt x="3584" y="9839"/>
                    <a:pt x="3607" y="9907"/>
                    <a:pt x="3630" y="9953"/>
                  </a:cubicBezTo>
                  <a:lnTo>
                    <a:pt x="3676" y="10067"/>
                  </a:lnTo>
                  <a:cubicBezTo>
                    <a:pt x="3744" y="10272"/>
                    <a:pt x="3836" y="10455"/>
                    <a:pt x="3904" y="10592"/>
                  </a:cubicBezTo>
                  <a:cubicBezTo>
                    <a:pt x="3950" y="10660"/>
                    <a:pt x="3973" y="10729"/>
                    <a:pt x="4018" y="10820"/>
                  </a:cubicBezTo>
                  <a:cubicBezTo>
                    <a:pt x="4064" y="10911"/>
                    <a:pt x="4109" y="11003"/>
                    <a:pt x="4155" y="11094"/>
                  </a:cubicBezTo>
                  <a:cubicBezTo>
                    <a:pt x="4201" y="11208"/>
                    <a:pt x="4246" y="11322"/>
                    <a:pt x="4315" y="11436"/>
                  </a:cubicBezTo>
                  <a:lnTo>
                    <a:pt x="4383" y="11619"/>
                  </a:lnTo>
                  <a:cubicBezTo>
                    <a:pt x="4429" y="11710"/>
                    <a:pt x="4475" y="11824"/>
                    <a:pt x="4498" y="11916"/>
                  </a:cubicBezTo>
                  <a:cubicBezTo>
                    <a:pt x="4543" y="11984"/>
                    <a:pt x="4566" y="12075"/>
                    <a:pt x="4612" y="12144"/>
                  </a:cubicBezTo>
                  <a:cubicBezTo>
                    <a:pt x="4634" y="12235"/>
                    <a:pt x="4680" y="12304"/>
                    <a:pt x="4703" y="12395"/>
                  </a:cubicBezTo>
                  <a:lnTo>
                    <a:pt x="4726" y="12418"/>
                  </a:lnTo>
                  <a:cubicBezTo>
                    <a:pt x="4749" y="12486"/>
                    <a:pt x="4771" y="12555"/>
                    <a:pt x="4794" y="12623"/>
                  </a:cubicBezTo>
                  <a:lnTo>
                    <a:pt x="4817" y="12692"/>
                  </a:lnTo>
                  <a:cubicBezTo>
                    <a:pt x="4863" y="12783"/>
                    <a:pt x="4931" y="12897"/>
                    <a:pt x="4977" y="13011"/>
                  </a:cubicBezTo>
                  <a:cubicBezTo>
                    <a:pt x="5000" y="13080"/>
                    <a:pt x="5045" y="13148"/>
                    <a:pt x="5068" y="13217"/>
                  </a:cubicBezTo>
                  <a:lnTo>
                    <a:pt x="5091" y="13262"/>
                  </a:lnTo>
                  <a:cubicBezTo>
                    <a:pt x="5228" y="13559"/>
                    <a:pt x="5365" y="13879"/>
                    <a:pt x="5502" y="14175"/>
                  </a:cubicBezTo>
                  <a:lnTo>
                    <a:pt x="5593" y="14426"/>
                  </a:lnTo>
                  <a:lnTo>
                    <a:pt x="5707" y="14678"/>
                  </a:lnTo>
                  <a:cubicBezTo>
                    <a:pt x="5730" y="14746"/>
                    <a:pt x="5776" y="14814"/>
                    <a:pt x="5799" y="14906"/>
                  </a:cubicBezTo>
                  <a:cubicBezTo>
                    <a:pt x="5821" y="14974"/>
                    <a:pt x="5867" y="15066"/>
                    <a:pt x="5913" y="15157"/>
                  </a:cubicBezTo>
                  <a:lnTo>
                    <a:pt x="5935" y="15271"/>
                  </a:lnTo>
                  <a:cubicBezTo>
                    <a:pt x="5981" y="15362"/>
                    <a:pt x="6027" y="15476"/>
                    <a:pt x="6072" y="15568"/>
                  </a:cubicBezTo>
                  <a:cubicBezTo>
                    <a:pt x="6095" y="15636"/>
                    <a:pt x="6141" y="15705"/>
                    <a:pt x="6209" y="15727"/>
                  </a:cubicBezTo>
                  <a:cubicBezTo>
                    <a:pt x="6232" y="15750"/>
                    <a:pt x="6255" y="15750"/>
                    <a:pt x="6278" y="15773"/>
                  </a:cubicBezTo>
                  <a:lnTo>
                    <a:pt x="6324" y="15773"/>
                  </a:lnTo>
                  <a:cubicBezTo>
                    <a:pt x="6392" y="15750"/>
                    <a:pt x="6460" y="15750"/>
                    <a:pt x="6529" y="15750"/>
                  </a:cubicBezTo>
                  <a:cubicBezTo>
                    <a:pt x="6575" y="15727"/>
                    <a:pt x="6620" y="15727"/>
                    <a:pt x="6666" y="15727"/>
                  </a:cubicBezTo>
                  <a:cubicBezTo>
                    <a:pt x="6712" y="15705"/>
                    <a:pt x="6780" y="15705"/>
                    <a:pt x="6826" y="15682"/>
                  </a:cubicBezTo>
                  <a:lnTo>
                    <a:pt x="6894" y="15682"/>
                  </a:lnTo>
                  <a:lnTo>
                    <a:pt x="6940" y="15659"/>
                  </a:lnTo>
                  <a:cubicBezTo>
                    <a:pt x="6985" y="15659"/>
                    <a:pt x="7031" y="15636"/>
                    <a:pt x="7077" y="15636"/>
                  </a:cubicBezTo>
                  <a:lnTo>
                    <a:pt x="7191" y="15613"/>
                  </a:lnTo>
                  <a:cubicBezTo>
                    <a:pt x="7237" y="15591"/>
                    <a:pt x="7282" y="15591"/>
                    <a:pt x="7328" y="15568"/>
                  </a:cubicBezTo>
                  <a:lnTo>
                    <a:pt x="7442" y="15522"/>
                  </a:lnTo>
                  <a:lnTo>
                    <a:pt x="7579" y="15499"/>
                  </a:lnTo>
                  <a:cubicBezTo>
                    <a:pt x="7670" y="15454"/>
                    <a:pt x="7784" y="15408"/>
                    <a:pt x="7898" y="15385"/>
                  </a:cubicBezTo>
                  <a:cubicBezTo>
                    <a:pt x="7944" y="15362"/>
                    <a:pt x="8013" y="15339"/>
                    <a:pt x="8058" y="15317"/>
                  </a:cubicBezTo>
                  <a:cubicBezTo>
                    <a:pt x="8150" y="15294"/>
                    <a:pt x="8241" y="15248"/>
                    <a:pt x="8309" y="15225"/>
                  </a:cubicBezTo>
                  <a:cubicBezTo>
                    <a:pt x="8355" y="15202"/>
                    <a:pt x="8378" y="15202"/>
                    <a:pt x="8401" y="15180"/>
                  </a:cubicBezTo>
                  <a:cubicBezTo>
                    <a:pt x="8378" y="15157"/>
                    <a:pt x="8355" y="15134"/>
                    <a:pt x="8332" y="15111"/>
                  </a:cubicBezTo>
                  <a:cubicBezTo>
                    <a:pt x="8309" y="15066"/>
                    <a:pt x="8287" y="14997"/>
                    <a:pt x="8264" y="14929"/>
                  </a:cubicBezTo>
                  <a:lnTo>
                    <a:pt x="8264" y="14906"/>
                  </a:lnTo>
                  <a:cubicBezTo>
                    <a:pt x="8241" y="14860"/>
                    <a:pt x="8218" y="14814"/>
                    <a:pt x="8172" y="14746"/>
                  </a:cubicBezTo>
                  <a:cubicBezTo>
                    <a:pt x="8081" y="14541"/>
                    <a:pt x="7990" y="14312"/>
                    <a:pt x="7898" y="14084"/>
                  </a:cubicBezTo>
                  <a:lnTo>
                    <a:pt x="7853" y="13970"/>
                  </a:lnTo>
                  <a:lnTo>
                    <a:pt x="7784" y="13810"/>
                  </a:lnTo>
                  <a:cubicBezTo>
                    <a:pt x="7739" y="13696"/>
                    <a:pt x="7693" y="13582"/>
                    <a:pt x="7647" y="13468"/>
                  </a:cubicBezTo>
                  <a:cubicBezTo>
                    <a:pt x="7579" y="13308"/>
                    <a:pt x="7510" y="13148"/>
                    <a:pt x="7442" y="12988"/>
                  </a:cubicBezTo>
                  <a:lnTo>
                    <a:pt x="7373" y="12851"/>
                  </a:lnTo>
                  <a:cubicBezTo>
                    <a:pt x="7328" y="12760"/>
                    <a:pt x="7259" y="12646"/>
                    <a:pt x="7214" y="12532"/>
                  </a:cubicBezTo>
                  <a:lnTo>
                    <a:pt x="7145" y="12372"/>
                  </a:lnTo>
                  <a:cubicBezTo>
                    <a:pt x="7100" y="12281"/>
                    <a:pt x="7054" y="12167"/>
                    <a:pt x="7008" y="12075"/>
                  </a:cubicBezTo>
                  <a:cubicBezTo>
                    <a:pt x="6940" y="11938"/>
                    <a:pt x="6894" y="11824"/>
                    <a:pt x="6826" y="11687"/>
                  </a:cubicBezTo>
                  <a:cubicBezTo>
                    <a:pt x="6734" y="11505"/>
                    <a:pt x="6666" y="11322"/>
                    <a:pt x="6575" y="11140"/>
                  </a:cubicBezTo>
                  <a:cubicBezTo>
                    <a:pt x="6506" y="10957"/>
                    <a:pt x="6438" y="10797"/>
                    <a:pt x="6369" y="10637"/>
                  </a:cubicBezTo>
                  <a:cubicBezTo>
                    <a:pt x="6346" y="10569"/>
                    <a:pt x="6301" y="10478"/>
                    <a:pt x="6278" y="10409"/>
                  </a:cubicBezTo>
                  <a:cubicBezTo>
                    <a:pt x="6232" y="10318"/>
                    <a:pt x="6187" y="10249"/>
                    <a:pt x="6164" y="10158"/>
                  </a:cubicBezTo>
                  <a:cubicBezTo>
                    <a:pt x="6072" y="9953"/>
                    <a:pt x="5981" y="9724"/>
                    <a:pt x="5890" y="9519"/>
                  </a:cubicBezTo>
                  <a:cubicBezTo>
                    <a:pt x="5844" y="9405"/>
                    <a:pt x="5799" y="9268"/>
                    <a:pt x="5753" y="9154"/>
                  </a:cubicBezTo>
                  <a:cubicBezTo>
                    <a:pt x="5684" y="8971"/>
                    <a:pt x="5593" y="8811"/>
                    <a:pt x="5525" y="8629"/>
                  </a:cubicBezTo>
                  <a:lnTo>
                    <a:pt x="5502" y="8583"/>
                  </a:lnTo>
                  <a:cubicBezTo>
                    <a:pt x="5433" y="8423"/>
                    <a:pt x="5365" y="8264"/>
                    <a:pt x="5296" y="8104"/>
                  </a:cubicBezTo>
                  <a:cubicBezTo>
                    <a:pt x="5228" y="7944"/>
                    <a:pt x="5159" y="7761"/>
                    <a:pt x="5068" y="7579"/>
                  </a:cubicBezTo>
                  <a:lnTo>
                    <a:pt x="4977" y="7373"/>
                  </a:lnTo>
                  <a:cubicBezTo>
                    <a:pt x="4931" y="7259"/>
                    <a:pt x="4886" y="7168"/>
                    <a:pt x="4840" y="7054"/>
                  </a:cubicBezTo>
                  <a:lnTo>
                    <a:pt x="4794" y="6963"/>
                  </a:lnTo>
                  <a:cubicBezTo>
                    <a:pt x="4771" y="6917"/>
                    <a:pt x="4749" y="6848"/>
                    <a:pt x="4726" y="6780"/>
                  </a:cubicBezTo>
                  <a:lnTo>
                    <a:pt x="4680" y="6689"/>
                  </a:lnTo>
                  <a:cubicBezTo>
                    <a:pt x="4657" y="6643"/>
                    <a:pt x="4634" y="6597"/>
                    <a:pt x="4612" y="6552"/>
                  </a:cubicBezTo>
                  <a:cubicBezTo>
                    <a:pt x="4589" y="6483"/>
                    <a:pt x="4566" y="6415"/>
                    <a:pt x="4543" y="6346"/>
                  </a:cubicBezTo>
                  <a:cubicBezTo>
                    <a:pt x="4498" y="6255"/>
                    <a:pt x="4452" y="6164"/>
                    <a:pt x="4406" y="6072"/>
                  </a:cubicBezTo>
                  <a:cubicBezTo>
                    <a:pt x="4338" y="5890"/>
                    <a:pt x="4269" y="5730"/>
                    <a:pt x="4178" y="5547"/>
                  </a:cubicBezTo>
                  <a:cubicBezTo>
                    <a:pt x="4109" y="5410"/>
                    <a:pt x="4064" y="5274"/>
                    <a:pt x="3995" y="5137"/>
                  </a:cubicBezTo>
                  <a:lnTo>
                    <a:pt x="3973" y="5045"/>
                  </a:lnTo>
                  <a:cubicBezTo>
                    <a:pt x="3904" y="4908"/>
                    <a:pt x="3836" y="4771"/>
                    <a:pt x="3790" y="4612"/>
                  </a:cubicBezTo>
                  <a:lnTo>
                    <a:pt x="3744" y="4543"/>
                  </a:lnTo>
                  <a:lnTo>
                    <a:pt x="3676" y="4360"/>
                  </a:lnTo>
                  <a:cubicBezTo>
                    <a:pt x="3630" y="4246"/>
                    <a:pt x="3584" y="4155"/>
                    <a:pt x="3539" y="4041"/>
                  </a:cubicBezTo>
                  <a:cubicBezTo>
                    <a:pt x="3470" y="3881"/>
                    <a:pt x="3402" y="3721"/>
                    <a:pt x="3356" y="3562"/>
                  </a:cubicBezTo>
                  <a:cubicBezTo>
                    <a:pt x="3333" y="3516"/>
                    <a:pt x="3311" y="3470"/>
                    <a:pt x="3288" y="3402"/>
                  </a:cubicBezTo>
                  <a:lnTo>
                    <a:pt x="3242" y="3311"/>
                  </a:lnTo>
                  <a:cubicBezTo>
                    <a:pt x="3219" y="3265"/>
                    <a:pt x="3196" y="3219"/>
                    <a:pt x="3196" y="3174"/>
                  </a:cubicBezTo>
                  <a:lnTo>
                    <a:pt x="3151" y="3059"/>
                  </a:lnTo>
                  <a:cubicBezTo>
                    <a:pt x="3082" y="2900"/>
                    <a:pt x="3014" y="2740"/>
                    <a:pt x="2923" y="2580"/>
                  </a:cubicBezTo>
                  <a:cubicBezTo>
                    <a:pt x="2877" y="2466"/>
                    <a:pt x="2831" y="2352"/>
                    <a:pt x="2786" y="2238"/>
                  </a:cubicBezTo>
                  <a:lnTo>
                    <a:pt x="2717" y="2101"/>
                  </a:lnTo>
                  <a:lnTo>
                    <a:pt x="2671" y="1964"/>
                  </a:lnTo>
                  <a:lnTo>
                    <a:pt x="2557" y="1690"/>
                  </a:lnTo>
                  <a:cubicBezTo>
                    <a:pt x="2512" y="1599"/>
                    <a:pt x="2489" y="1530"/>
                    <a:pt x="2443" y="1462"/>
                  </a:cubicBezTo>
                  <a:cubicBezTo>
                    <a:pt x="2420" y="1393"/>
                    <a:pt x="2398" y="1348"/>
                    <a:pt x="2375" y="1302"/>
                  </a:cubicBezTo>
                  <a:lnTo>
                    <a:pt x="2352" y="1233"/>
                  </a:lnTo>
                  <a:lnTo>
                    <a:pt x="2329" y="1188"/>
                  </a:lnTo>
                  <a:cubicBezTo>
                    <a:pt x="2306" y="1119"/>
                    <a:pt x="2283" y="1074"/>
                    <a:pt x="2261" y="1005"/>
                  </a:cubicBezTo>
                  <a:cubicBezTo>
                    <a:pt x="2261" y="960"/>
                    <a:pt x="2238" y="914"/>
                    <a:pt x="2215" y="868"/>
                  </a:cubicBezTo>
                  <a:lnTo>
                    <a:pt x="2192" y="800"/>
                  </a:lnTo>
                  <a:cubicBezTo>
                    <a:pt x="2169" y="708"/>
                    <a:pt x="2146" y="640"/>
                    <a:pt x="2101" y="549"/>
                  </a:cubicBezTo>
                  <a:lnTo>
                    <a:pt x="2078" y="480"/>
                  </a:lnTo>
                  <a:cubicBezTo>
                    <a:pt x="2078" y="412"/>
                    <a:pt x="2055" y="343"/>
                    <a:pt x="2010" y="275"/>
                  </a:cubicBezTo>
                  <a:cubicBezTo>
                    <a:pt x="2010" y="275"/>
                    <a:pt x="1987" y="252"/>
                    <a:pt x="1987" y="229"/>
                  </a:cubicBezTo>
                  <a:cubicBezTo>
                    <a:pt x="1941" y="183"/>
                    <a:pt x="1964" y="115"/>
                    <a:pt x="2010" y="92"/>
                  </a:cubicBezTo>
                  <a:cubicBezTo>
                    <a:pt x="2010" y="69"/>
                    <a:pt x="2032" y="69"/>
                    <a:pt x="2055" y="69"/>
                  </a:cubicBezTo>
                  <a:cubicBezTo>
                    <a:pt x="2101" y="69"/>
                    <a:pt x="2124" y="92"/>
                    <a:pt x="2124" y="115"/>
                  </a:cubicBezTo>
                  <a:cubicBezTo>
                    <a:pt x="2146" y="92"/>
                    <a:pt x="2146" y="92"/>
                    <a:pt x="2169" y="92"/>
                  </a:cubicBezTo>
                  <a:lnTo>
                    <a:pt x="2192" y="92"/>
                  </a:lnTo>
                  <a:cubicBezTo>
                    <a:pt x="2192" y="92"/>
                    <a:pt x="2169" y="92"/>
                    <a:pt x="2146" y="69"/>
                  </a:cubicBezTo>
                  <a:cubicBezTo>
                    <a:pt x="2124" y="69"/>
                    <a:pt x="2078" y="47"/>
                    <a:pt x="2055" y="24"/>
                  </a:cubicBezTo>
                  <a:cubicBezTo>
                    <a:pt x="2032" y="1"/>
                    <a:pt x="2032" y="1"/>
                    <a:pt x="20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17"/>
            <p:cNvSpPr/>
            <p:nvPr/>
          </p:nvSpPr>
          <p:spPr>
            <a:xfrm>
              <a:off x="669802" y="1878857"/>
              <a:ext cx="533880" cy="349654"/>
            </a:xfrm>
            <a:custGeom>
              <a:avLst/>
              <a:gdLst/>
              <a:ahLst/>
              <a:cxnLst/>
              <a:rect l="l" t="t" r="r" b="b"/>
              <a:pathLst>
                <a:path w="9656" h="6324" extrusionOk="0">
                  <a:moveTo>
                    <a:pt x="8332" y="1"/>
                  </a:moveTo>
                  <a:cubicBezTo>
                    <a:pt x="8286" y="1"/>
                    <a:pt x="8263" y="24"/>
                    <a:pt x="8218" y="47"/>
                  </a:cubicBezTo>
                  <a:cubicBezTo>
                    <a:pt x="8172" y="69"/>
                    <a:pt x="8104" y="115"/>
                    <a:pt x="8058" y="161"/>
                  </a:cubicBezTo>
                  <a:lnTo>
                    <a:pt x="8035" y="183"/>
                  </a:lnTo>
                  <a:lnTo>
                    <a:pt x="7967" y="229"/>
                  </a:lnTo>
                  <a:cubicBezTo>
                    <a:pt x="7898" y="298"/>
                    <a:pt x="7830" y="343"/>
                    <a:pt x="7784" y="389"/>
                  </a:cubicBezTo>
                  <a:cubicBezTo>
                    <a:pt x="7716" y="435"/>
                    <a:pt x="7670" y="480"/>
                    <a:pt x="7601" y="503"/>
                  </a:cubicBezTo>
                  <a:lnTo>
                    <a:pt x="7579" y="526"/>
                  </a:lnTo>
                  <a:cubicBezTo>
                    <a:pt x="7533" y="549"/>
                    <a:pt x="7464" y="594"/>
                    <a:pt x="7419" y="617"/>
                  </a:cubicBezTo>
                  <a:cubicBezTo>
                    <a:pt x="7350" y="686"/>
                    <a:pt x="7259" y="754"/>
                    <a:pt x="7191" y="823"/>
                  </a:cubicBezTo>
                  <a:lnTo>
                    <a:pt x="7122" y="868"/>
                  </a:lnTo>
                  <a:cubicBezTo>
                    <a:pt x="7099" y="868"/>
                    <a:pt x="7099" y="868"/>
                    <a:pt x="7099" y="891"/>
                  </a:cubicBezTo>
                  <a:lnTo>
                    <a:pt x="7054" y="891"/>
                  </a:lnTo>
                  <a:cubicBezTo>
                    <a:pt x="7031" y="937"/>
                    <a:pt x="6985" y="960"/>
                    <a:pt x="6962" y="982"/>
                  </a:cubicBezTo>
                  <a:cubicBezTo>
                    <a:pt x="6917" y="1005"/>
                    <a:pt x="6894" y="1005"/>
                    <a:pt x="6871" y="1028"/>
                  </a:cubicBezTo>
                  <a:lnTo>
                    <a:pt x="6825" y="1051"/>
                  </a:lnTo>
                  <a:lnTo>
                    <a:pt x="6780" y="1096"/>
                  </a:lnTo>
                  <a:cubicBezTo>
                    <a:pt x="6688" y="1142"/>
                    <a:pt x="6620" y="1188"/>
                    <a:pt x="6551" y="1233"/>
                  </a:cubicBezTo>
                  <a:lnTo>
                    <a:pt x="6415" y="1302"/>
                  </a:lnTo>
                  <a:lnTo>
                    <a:pt x="6278" y="1370"/>
                  </a:lnTo>
                  <a:cubicBezTo>
                    <a:pt x="6232" y="1393"/>
                    <a:pt x="6163" y="1439"/>
                    <a:pt x="6095" y="1485"/>
                  </a:cubicBezTo>
                  <a:lnTo>
                    <a:pt x="6026" y="1530"/>
                  </a:lnTo>
                  <a:cubicBezTo>
                    <a:pt x="5890" y="1621"/>
                    <a:pt x="5707" y="1736"/>
                    <a:pt x="5524" y="1827"/>
                  </a:cubicBezTo>
                  <a:cubicBezTo>
                    <a:pt x="5342" y="1918"/>
                    <a:pt x="5182" y="1987"/>
                    <a:pt x="4999" y="2078"/>
                  </a:cubicBezTo>
                  <a:lnTo>
                    <a:pt x="4954" y="2101"/>
                  </a:lnTo>
                  <a:lnTo>
                    <a:pt x="4908" y="2101"/>
                  </a:lnTo>
                  <a:lnTo>
                    <a:pt x="4862" y="2124"/>
                  </a:lnTo>
                  <a:lnTo>
                    <a:pt x="4794" y="2169"/>
                  </a:lnTo>
                  <a:lnTo>
                    <a:pt x="4771" y="2169"/>
                  </a:lnTo>
                  <a:lnTo>
                    <a:pt x="4748" y="2192"/>
                  </a:lnTo>
                  <a:cubicBezTo>
                    <a:pt x="4680" y="2215"/>
                    <a:pt x="4611" y="2261"/>
                    <a:pt x="4543" y="2283"/>
                  </a:cubicBezTo>
                  <a:cubicBezTo>
                    <a:pt x="4497" y="2306"/>
                    <a:pt x="4474" y="2329"/>
                    <a:pt x="4429" y="2329"/>
                  </a:cubicBezTo>
                  <a:cubicBezTo>
                    <a:pt x="4383" y="2352"/>
                    <a:pt x="4337" y="2375"/>
                    <a:pt x="4292" y="2375"/>
                  </a:cubicBezTo>
                  <a:cubicBezTo>
                    <a:pt x="4246" y="2420"/>
                    <a:pt x="4178" y="2443"/>
                    <a:pt x="4109" y="2466"/>
                  </a:cubicBezTo>
                  <a:cubicBezTo>
                    <a:pt x="4041" y="2489"/>
                    <a:pt x="3972" y="2512"/>
                    <a:pt x="3904" y="2557"/>
                  </a:cubicBezTo>
                  <a:cubicBezTo>
                    <a:pt x="3858" y="2557"/>
                    <a:pt x="3812" y="2580"/>
                    <a:pt x="3767" y="2603"/>
                  </a:cubicBezTo>
                  <a:lnTo>
                    <a:pt x="3698" y="2649"/>
                  </a:lnTo>
                  <a:cubicBezTo>
                    <a:pt x="3607" y="2694"/>
                    <a:pt x="3516" y="2717"/>
                    <a:pt x="3424" y="2740"/>
                  </a:cubicBezTo>
                  <a:cubicBezTo>
                    <a:pt x="3333" y="2763"/>
                    <a:pt x="3265" y="2786"/>
                    <a:pt x="3196" y="2831"/>
                  </a:cubicBezTo>
                  <a:lnTo>
                    <a:pt x="3128" y="2854"/>
                  </a:lnTo>
                  <a:cubicBezTo>
                    <a:pt x="3082" y="2877"/>
                    <a:pt x="3036" y="2900"/>
                    <a:pt x="2991" y="2922"/>
                  </a:cubicBezTo>
                  <a:cubicBezTo>
                    <a:pt x="2968" y="2922"/>
                    <a:pt x="2922" y="2945"/>
                    <a:pt x="2877" y="2945"/>
                  </a:cubicBezTo>
                  <a:lnTo>
                    <a:pt x="2831" y="2945"/>
                  </a:lnTo>
                  <a:cubicBezTo>
                    <a:pt x="2808" y="2922"/>
                    <a:pt x="2785" y="2922"/>
                    <a:pt x="2740" y="2900"/>
                  </a:cubicBezTo>
                  <a:cubicBezTo>
                    <a:pt x="2717" y="2922"/>
                    <a:pt x="2694" y="2922"/>
                    <a:pt x="2648" y="2945"/>
                  </a:cubicBezTo>
                  <a:cubicBezTo>
                    <a:pt x="2580" y="2968"/>
                    <a:pt x="2489" y="3014"/>
                    <a:pt x="2397" y="3037"/>
                  </a:cubicBezTo>
                  <a:cubicBezTo>
                    <a:pt x="2352" y="3059"/>
                    <a:pt x="2283" y="3082"/>
                    <a:pt x="2237" y="3105"/>
                  </a:cubicBezTo>
                  <a:cubicBezTo>
                    <a:pt x="2123" y="3128"/>
                    <a:pt x="2009" y="3174"/>
                    <a:pt x="1918" y="3219"/>
                  </a:cubicBezTo>
                  <a:lnTo>
                    <a:pt x="1781" y="3242"/>
                  </a:lnTo>
                  <a:lnTo>
                    <a:pt x="1667" y="3288"/>
                  </a:lnTo>
                  <a:cubicBezTo>
                    <a:pt x="1621" y="3311"/>
                    <a:pt x="1576" y="3311"/>
                    <a:pt x="1530" y="3333"/>
                  </a:cubicBezTo>
                  <a:lnTo>
                    <a:pt x="1416" y="3356"/>
                  </a:lnTo>
                  <a:cubicBezTo>
                    <a:pt x="1370" y="3356"/>
                    <a:pt x="1324" y="3379"/>
                    <a:pt x="1279" y="3379"/>
                  </a:cubicBezTo>
                  <a:lnTo>
                    <a:pt x="1233" y="3402"/>
                  </a:lnTo>
                  <a:lnTo>
                    <a:pt x="1165" y="3402"/>
                  </a:lnTo>
                  <a:cubicBezTo>
                    <a:pt x="1119" y="3425"/>
                    <a:pt x="1051" y="3425"/>
                    <a:pt x="1005" y="3447"/>
                  </a:cubicBezTo>
                  <a:cubicBezTo>
                    <a:pt x="959" y="3447"/>
                    <a:pt x="914" y="3447"/>
                    <a:pt x="891" y="3470"/>
                  </a:cubicBezTo>
                  <a:lnTo>
                    <a:pt x="868" y="3470"/>
                  </a:lnTo>
                  <a:cubicBezTo>
                    <a:pt x="799" y="3470"/>
                    <a:pt x="731" y="3470"/>
                    <a:pt x="663" y="3493"/>
                  </a:cubicBezTo>
                  <a:lnTo>
                    <a:pt x="457" y="3493"/>
                  </a:lnTo>
                  <a:cubicBezTo>
                    <a:pt x="457" y="3447"/>
                    <a:pt x="434" y="3425"/>
                    <a:pt x="411" y="3402"/>
                  </a:cubicBezTo>
                  <a:lnTo>
                    <a:pt x="366" y="3402"/>
                  </a:lnTo>
                  <a:cubicBezTo>
                    <a:pt x="343" y="3402"/>
                    <a:pt x="343" y="3402"/>
                    <a:pt x="320" y="3425"/>
                  </a:cubicBezTo>
                  <a:cubicBezTo>
                    <a:pt x="297" y="3425"/>
                    <a:pt x="297" y="3447"/>
                    <a:pt x="274" y="3470"/>
                  </a:cubicBezTo>
                  <a:cubicBezTo>
                    <a:pt x="274" y="3470"/>
                    <a:pt x="252" y="3493"/>
                    <a:pt x="229" y="3493"/>
                  </a:cubicBezTo>
                  <a:cubicBezTo>
                    <a:pt x="206" y="3539"/>
                    <a:pt x="183" y="3562"/>
                    <a:pt x="160" y="3607"/>
                  </a:cubicBezTo>
                  <a:cubicBezTo>
                    <a:pt x="160" y="3607"/>
                    <a:pt x="138" y="3630"/>
                    <a:pt x="138" y="3653"/>
                  </a:cubicBezTo>
                  <a:lnTo>
                    <a:pt x="115" y="3721"/>
                  </a:lnTo>
                  <a:lnTo>
                    <a:pt x="92" y="3790"/>
                  </a:lnTo>
                  <a:lnTo>
                    <a:pt x="69" y="3813"/>
                  </a:lnTo>
                  <a:lnTo>
                    <a:pt x="92" y="3813"/>
                  </a:lnTo>
                  <a:cubicBezTo>
                    <a:pt x="69" y="3858"/>
                    <a:pt x="46" y="3881"/>
                    <a:pt x="23" y="3927"/>
                  </a:cubicBezTo>
                  <a:cubicBezTo>
                    <a:pt x="23" y="3972"/>
                    <a:pt x="23" y="4018"/>
                    <a:pt x="23" y="4041"/>
                  </a:cubicBezTo>
                  <a:lnTo>
                    <a:pt x="1" y="4064"/>
                  </a:lnTo>
                  <a:cubicBezTo>
                    <a:pt x="1" y="4132"/>
                    <a:pt x="1" y="4178"/>
                    <a:pt x="1" y="4224"/>
                  </a:cubicBezTo>
                  <a:cubicBezTo>
                    <a:pt x="1" y="4292"/>
                    <a:pt x="1" y="4360"/>
                    <a:pt x="23" y="4429"/>
                  </a:cubicBezTo>
                  <a:cubicBezTo>
                    <a:pt x="46" y="4543"/>
                    <a:pt x="115" y="4657"/>
                    <a:pt x="229" y="4749"/>
                  </a:cubicBezTo>
                  <a:cubicBezTo>
                    <a:pt x="252" y="4794"/>
                    <a:pt x="297" y="4817"/>
                    <a:pt x="320" y="4863"/>
                  </a:cubicBezTo>
                  <a:cubicBezTo>
                    <a:pt x="366" y="4885"/>
                    <a:pt x="411" y="4908"/>
                    <a:pt x="457" y="4954"/>
                  </a:cubicBezTo>
                  <a:lnTo>
                    <a:pt x="480" y="4977"/>
                  </a:lnTo>
                  <a:cubicBezTo>
                    <a:pt x="503" y="5000"/>
                    <a:pt x="526" y="5000"/>
                    <a:pt x="526" y="5022"/>
                  </a:cubicBezTo>
                  <a:cubicBezTo>
                    <a:pt x="548" y="5022"/>
                    <a:pt x="548" y="5022"/>
                    <a:pt x="548" y="5045"/>
                  </a:cubicBezTo>
                  <a:lnTo>
                    <a:pt x="571" y="5068"/>
                  </a:lnTo>
                  <a:cubicBezTo>
                    <a:pt x="548" y="5091"/>
                    <a:pt x="548" y="5137"/>
                    <a:pt x="548" y="5159"/>
                  </a:cubicBezTo>
                  <a:cubicBezTo>
                    <a:pt x="548" y="5205"/>
                    <a:pt x="526" y="5228"/>
                    <a:pt x="526" y="5251"/>
                  </a:cubicBezTo>
                  <a:cubicBezTo>
                    <a:pt x="526" y="5273"/>
                    <a:pt x="526" y="5296"/>
                    <a:pt x="526" y="5319"/>
                  </a:cubicBezTo>
                  <a:cubicBezTo>
                    <a:pt x="526" y="5342"/>
                    <a:pt x="526" y="5388"/>
                    <a:pt x="503" y="5410"/>
                  </a:cubicBezTo>
                  <a:cubicBezTo>
                    <a:pt x="503" y="5502"/>
                    <a:pt x="503" y="5570"/>
                    <a:pt x="526" y="5662"/>
                  </a:cubicBezTo>
                  <a:cubicBezTo>
                    <a:pt x="548" y="5707"/>
                    <a:pt x="571" y="5776"/>
                    <a:pt x="617" y="5844"/>
                  </a:cubicBezTo>
                  <a:cubicBezTo>
                    <a:pt x="663" y="5935"/>
                    <a:pt x="754" y="6004"/>
                    <a:pt x="822" y="6050"/>
                  </a:cubicBezTo>
                  <a:cubicBezTo>
                    <a:pt x="891" y="6095"/>
                    <a:pt x="959" y="6118"/>
                    <a:pt x="1028" y="6164"/>
                  </a:cubicBezTo>
                  <a:cubicBezTo>
                    <a:pt x="1119" y="6187"/>
                    <a:pt x="1210" y="6232"/>
                    <a:pt x="1302" y="6255"/>
                  </a:cubicBezTo>
                  <a:cubicBezTo>
                    <a:pt x="1347" y="6278"/>
                    <a:pt x="1393" y="6278"/>
                    <a:pt x="1461" y="6278"/>
                  </a:cubicBezTo>
                  <a:cubicBezTo>
                    <a:pt x="1461" y="6278"/>
                    <a:pt x="1461" y="6278"/>
                    <a:pt x="1461" y="6255"/>
                  </a:cubicBezTo>
                  <a:cubicBezTo>
                    <a:pt x="1484" y="6209"/>
                    <a:pt x="1530" y="6187"/>
                    <a:pt x="1576" y="6164"/>
                  </a:cubicBezTo>
                  <a:lnTo>
                    <a:pt x="1621" y="6164"/>
                  </a:lnTo>
                  <a:cubicBezTo>
                    <a:pt x="1667" y="6164"/>
                    <a:pt x="1690" y="6164"/>
                    <a:pt x="1712" y="6187"/>
                  </a:cubicBezTo>
                  <a:cubicBezTo>
                    <a:pt x="1758" y="6209"/>
                    <a:pt x="1781" y="6255"/>
                    <a:pt x="1804" y="6278"/>
                  </a:cubicBezTo>
                  <a:lnTo>
                    <a:pt x="1827" y="6323"/>
                  </a:lnTo>
                  <a:lnTo>
                    <a:pt x="1849" y="6323"/>
                  </a:lnTo>
                  <a:cubicBezTo>
                    <a:pt x="1895" y="6323"/>
                    <a:pt x="1964" y="6323"/>
                    <a:pt x="2009" y="6301"/>
                  </a:cubicBezTo>
                  <a:cubicBezTo>
                    <a:pt x="2101" y="6301"/>
                    <a:pt x="2169" y="6278"/>
                    <a:pt x="2237" y="6278"/>
                  </a:cubicBezTo>
                  <a:lnTo>
                    <a:pt x="2283" y="6255"/>
                  </a:lnTo>
                  <a:cubicBezTo>
                    <a:pt x="2374" y="6232"/>
                    <a:pt x="2443" y="6232"/>
                    <a:pt x="2534" y="6209"/>
                  </a:cubicBezTo>
                  <a:lnTo>
                    <a:pt x="2648" y="6209"/>
                  </a:lnTo>
                  <a:cubicBezTo>
                    <a:pt x="2740" y="6187"/>
                    <a:pt x="2854" y="6164"/>
                    <a:pt x="2945" y="6141"/>
                  </a:cubicBezTo>
                  <a:cubicBezTo>
                    <a:pt x="3059" y="6141"/>
                    <a:pt x="3150" y="6118"/>
                    <a:pt x="3242" y="6095"/>
                  </a:cubicBezTo>
                  <a:lnTo>
                    <a:pt x="3379" y="6050"/>
                  </a:lnTo>
                  <a:cubicBezTo>
                    <a:pt x="3539" y="6027"/>
                    <a:pt x="3675" y="5981"/>
                    <a:pt x="3812" y="5935"/>
                  </a:cubicBezTo>
                  <a:lnTo>
                    <a:pt x="3904" y="5913"/>
                  </a:lnTo>
                  <a:cubicBezTo>
                    <a:pt x="3995" y="5890"/>
                    <a:pt x="4086" y="5844"/>
                    <a:pt x="4155" y="5821"/>
                  </a:cubicBezTo>
                  <a:lnTo>
                    <a:pt x="4200" y="5821"/>
                  </a:lnTo>
                  <a:cubicBezTo>
                    <a:pt x="4223" y="5798"/>
                    <a:pt x="4269" y="5798"/>
                    <a:pt x="4292" y="5776"/>
                  </a:cubicBezTo>
                  <a:lnTo>
                    <a:pt x="4337" y="5776"/>
                  </a:lnTo>
                  <a:cubicBezTo>
                    <a:pt x="4360" y="5753"/>
                    <a:pt x="4383" y="5753"/>
                    <a:pt x="4406" y="5753"/>
                  </a:cubicBezTo>
                  <a:cubicBezTo>
                    <a:pt x="4520" y="5707"/>
                    <a:pt x="4611" y="5684"/>
                    <a:pt x="4725" y="5639"/>
                  </a:cubicBezTo>
                  <a:lnTo>
                    <a:pt x="4908" y="5570"/>
                  </a:lnTo>
                  <a:cubicBezTo>
                    <a:pt x="5068" y="5525"/>
                    <a:pt x="5205" y="5479"/>
                    <a:pt x="5365" y="5410"/>
                  </a:cubicBezTo>
                  <a:lnTo>
                    <a:pt x="5387" y="5388"/>
                  </a:lnTo>
                  <a:cubicBezTo>
                    <a:pt x="5570" y="5319"/>
                    <a:pt x="5730" y="5251"/>
                    <a:pt x="5912" y="5159"/>
                  </a:cubicBezTo>
                  <a:cubicBezTo>
                    <a:pt x="6095" y="5091"/>
                    <a:pt x="6255" y="5000"/>
                    <a:pt x="6437" y="4908"/>
                  </a:cubicBezTo>
                  <a:cubicBezTo>
                    <a:pt x="6597" y="4840"/>
                    <a:pt x="6734" y="4749"/>
                    <a:pt x="6848" y="4680"/>
                  </a:cubicBezTo>
                  <a:lnTo>
                    <a:pt x="7191" y="4497"/>
                  </a:lnTo>
                  <a:lnTo>
                    <a:pt x="7305" y="4406"/>
                  </a:lnTo>
                  <a:cubicBezTo>
                    <a:pt x="7601" y="4246"/>
                    <a:pt x="7875" y="4064"/>
                    <a:pt x="8149" y="3858"/>
                  </a:cubicBezTo>
                  <a:cubicBezTo>
                    <a:pt x="8218" y="3790"/>
                    <a:pt x="8286" y="3744"/>
                    <a:pt x="8355" y="3676"/>
                  </a:cubicBezTo>
                  <a:cubicBezTo>
                    <a:pt x="8400" y="3653"/>
                    <a:pt x="8423" y="3630"/>
                    <a:pt x="8446" y="3584"/>
                  </a:cubicBezTo>
                  <a:lnTo>
                    <a:pt x="8492" y="3562"/>
                  </a:lnTo>
                  <a:cubicBezTo>
                    <a:pt x="8514" y="3539"/>
                    <a:pt x="8537" y="3516"/>
                    <a:pt x="8560" y="3493"/>
                  </a:cubicBezTo>
                  <a:lnTo>
                    <a:pt x="8606" y="3470"/>
                  </a:lnTo>
                  <a:cubicBezTo>
                    <a:pt x="8697" y="3379"/>
                    <a:pt x="8788" y="3265"/>
                    <a:pt x="8880" y="3174"/>
                  </a:cubicBezTo>
                  <a:cubicBezTo>
                    <a:pt x="8948" y="3082"/>
                    <a:pt x="9017" y="3014"/>
                    <a:pt x="9085" y="2922"/>
                  </a:cubicBezTo>
                  <a:cubicBezTo>
                    <a:pt x="9131" y="2877"/>
                    <a:pt x="9176" y="2831"/>
                    <a:pt x="9199" y="2786"/>
                  </a:cubicBezTo>
                  <a:cubicBezTo>
                    <a:pt x="9222" y="2763"/>
                    <a:pt x="9245" y="2740"/>
                    <a:pt x="9245" y="2740"/>
                  </a:cubicBezTo>
                  <a:cubicBezTo>
                    <a:pt x="9268" y="2717"/>
                    <a:pt x="9290" y="2694"/>
                    <a:pt x="9336" y="2671"/>
                  </a:cubicBezTo>
                  <a:cubicBezTo>
                    <a:pt x="9359" y="2649"/>
                    <a:pt x="9382" y="2626"/>
                    <a:pt x="9427" y="2626"/>
                  </a:cubicBezTo>
                  <a:cubicBezTo>
                    <a:pt x="9496" y="2512"/>
                    <a:pt x="9564" y="2398"/>
                    <a:pt x="9587" y="2283"/>
                  </a:cubicBezTo>
                  <a:cubicBezTo>
                    <a:pt x="9610" y="2238"/>
                    <a:pt x="9633" y="2169"/>
                    <a:pt x="9633" y="2124"/>
                  </a:cubicBezTo>
                  <a:cubicBezTo>
                    <a:pt x="9656" y="2078"/>
                    <a:pt x="9656" y="2032"/>
                    <a:pt x="9656" y="1987"/>
                  </a:cubicBezTo>
                  <a:cubicBezTo>
                    <a:pt x="9656" y="1964"/>
                    <a:pt x="9656" y="1918"/>
                    <a:pt x="9656" y="1873"/>
                  </a:cubicBezTo>
                  <a:lnTo>
                    <a:pt x="9656" y="1827"/>
                  </a:lnTo>
                  <a:cubicBezTo>
                    <a:pt x="9633" y="1758"/>
                    <a:pt x="9633" y="1690"/>
                    <a:pt x="9587" y="1621"/>
                  </a:cubicBezTo>
                  <a:cubicBezTo>
                    <a:pt x="9587" y="1576"/>
                    <a:pt x="9564" y="1553"/>
                    <a:pt x="9542" y="1507"/>
                  </a:cubicBezTo>
                  <a:cubicBezTo>
                    <a:pt x="9496" y="1462"/>
                    <a:pt x="9473" y="1416"/>
                    <a:pt x="9427" y="1393"/>
                  </a:cubicBezTo>
                  <a:cubicBezTo>
                    <a:pt x="9427" y="1370"/>
                    <a:pt x="9405" y="1348"/>
                    <a:pt x="9382" y="1325"/>
                  </a:cubicBezTo>
                  <a:cubicBezTo>
                    <a:pt x="9313" y="1279"/>
                    <a:pt x="9245" y="1233"/>
                    <a:pt x="9154" y="1188"/>
                  </a:cubicBezTo>
                  <a:cubicBezTo>
                    <a:pt x="9108" y="1188"/>
                    <a:pt x="9062" y="1165"/>
                    <a:pt x="9017" y="1165"/>
                  </a:cubicBezTo>
                  <a:lnTo>
                    <a:pt x="8971" y="1142"/>
                  </a:lnTo>
                  <a:lnTo>
                    <a:pt x="8971" y="1119"/>
                  </a:lnTo>
                  <a:lnTo>
                    <a:pt x="8971" y="1096"/>
                  </a:lnTo>
                  <a:cubicBezTo>
                    <a:pt x="8971" y="1096"/>
                    <a:pt x="8971" y="1074"/>
                    <a:pt x="8971" y="1074"/>
                  </a:cubicBezTo>
                  <a:lnTo>
                    <a:pt x="8994" y="1005"/>
                  </a:lnTo>
                  <a:lnTo>
                    <a:pt x="8994" y="937"/>
                  </a:lnTo>
                  <a:cubicBezTo>
                    <a:pt x="8994" y="914"/>
                    <a:pt x="9017" y="891"/>
                    <a:pt x="9017" y="868"/>
                  </a:cubicBezTo>
                  <a:cubicBezTo>
                    <a:pt x="9017" y="823"/>
                    <a:pt x="9017" y="800"/>
                    <a:pt x="9017" y="777"/>
                  </a:cubicBezTo>
                  <a:cubicBezTo>
                    <a:pt x="9017" y="731"/>
                    <a:pt x="9017" y="686"/>
                    <a:pt x="9017" y="663"/>
                  </a:cubicBezTo>
                  <a:cubicBezTo>
                    <a:pt x="9017" y="594"/>
                    <a:pt x="8994" y="526"/>
                    <a:pt x="8971" y="435"/>
                  </a:cubicBezTo>
                  <a:cubicBezTo>
                    <a:pt x="8948" y="389"/>
                    <a:pt x="8925" y="320"/>
                    <a:pt x="8902" y="275"/>
                  </a:cubicBezTo>
                  <a:cubicBezTo>
                    <a:pt x="8880" y="252"/>
                    <a:pt x="8834" y="206"/>
                    <a:pt x="8811" y="183"/>
                  </a:cubicBezTo>
                  <a:cubicBezTo>
                    <a:pt x="8788" y="161"/>
                    <a:pt x="8766" y="138"/>
                    <a:pt x="8743" y="115"/>
                  </a:cubicBezTo>
                  <a:cubicBezTo>
                    <a:pt x="8629" y="47"/>
                    <a:pt x="8560" y="24"/>
                    <a:pt x="84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17"/>
            <p:cNvSpPr/>
            <p:nvPr/>
          </p:nvSpPr>
          <p:spPr>
            <a:xfrm>
              <a:off x="749310" y="2023995"/>
              <a:ext cx="557876" cy="444310"/>
            </a:xfrm>
            <a:custGeom>
              <a:avLst/>
              <a:gdLst/>
              <a:ahLst/>
              <a:cxnLst/>
              <a:rect l="l" t="t" r="r" b="b"/>
              <a:pathLst>
                <a:path w="10090" h="8036" extrusionOk="0">
                  <a:moveTo>
                    <a:pt x="8012" y="1"/>
                  </a:moveTo>
                  <a:cubicBezTo>
                    <a:pt x="7967" y="1"/>
                    <a:pt x="7921" y="24"/>
                    <a:pt x="7898" y="46"/>
                  </a:cubicBezTo>
                  <a:cubicBezTo>
                    <a:pt x="7852" y="69"/>
                    <a:pt x="7830" y="92"/>
                    <a:pt x="7807" y="115"/>
                  </a:cubicBezTo>
                  <a:cubicBezTo>
                    <a:pt x="7807" y="138"/>
                    <a:pt x="7784" y="138"/>
                    <a:pt x="7761" y="161"/>
                  </a:cubicBezTo>
                  <a:cubicBezTo>
                    <a:pt x="7738" y="206"/>
                    <a:pt x="7693" y="252"/>
                    <a:pt x="7647" y="297"/>
                  </a:cubicBezTo>
                  <a:cubicBezTo>
                    <a:pt x="7579" y="389"/>
                    <a:pt x="7510" y="457"/>
                    <a:pt x="7442" y="549"/>
                  </a:cubicBezTo>
                  <a:cubicBezTo>
                    <a:pt x="7350" y="640"/>
                    <a:pt x="7259" y="754"/>
                    <a:pt x="7168" y="845"/>
                  </a:cubicBezTo>
                  <a:lnTo>
                    <a:pt x="7122" y="868"/>
                  </a:lnTo>
                  <a:cubicBezTo>
                    <a:pt x="7099" y="891"/>
                    <a:pt x="7076" y="914"/>
                    <a:pt x="7054" y="937"/>
                  </a:cubicBezTo>
                  <a:lnTo>
                    <a:pt x="7008" y="959"/>
                  </a:lnTo>
                  <a:cubicBezTo>
                    <a:pt x="6985" y="1005"/>
                    <a:pt x="6962" y="1028"/>
                    <a:pt x="6917" y="1051"/>
                  </a:cubicBezTo>
                  <a:cubicBezTo>
                    <a:pt x="6848" y="1119"/>
                    <a:pt x="6780" y="1165"/>
                    <a:pt x="6711" y="1233"/>
                  </a:cubicBezTo>
                  <a:cubicBezTo>
                    <a:pt x="6437" y="1439"/>
                    <a:pt x="6163" y="1621"/>
                    <a:pt x="5867" y="1781"/>
                  </a:cubicBezTo>
                  <a:lnTo>
                    <a:pt x="5753" y="1872"/>
                  </a:lnTo>
                  <a:lnTo>
                    <a:pt x="5410" y="2055"/>
                  </a:lnTo>
                  <a:cubicBezTo>
                    <a:pt x="5296" y="2124"/>
                    <a:pt x="5159" y="2215"/>
                    <a:pt x="4999" y="2283"/>
                  </a:cubicBezTo>
                  <a:cubicBezTo>
                    <a:pt x="4817" y="2375"/>
                    <a:pt x="4657" y="2466"/>
                    <a:pt x="4474" y="2534"/>
                  </a:cubicBezTo>
                  <a:cubicBezTo>
                    <a:pt x="4292" y="2626"/>
                    <a:pt x="4132" y="2694"/>
                    <a:pt x="3949" y="2763"/>
                  </a:cubicBezTo>
                  <a:lnTo>
                    <a:pt x="3927" y="2785"/>
                  </a:lnTo>
                  <a:cubicBezTo>
                    <a:pt x="3767" y="2854"/>
                    <a:pt x="3630" y="2900"/>
                    <a:pt x="3470" y="2945"/>
                  </a:cubicBezTo>
                  <a:lnTo>
                    <a:pt x="3287" y="3014"/>
                  </a:lnTo>
                  <a:cubicBezTo>
                    <a:pt x="3173" y="3059"/>
                    <a:pt x="3082" y="3082"/>
                    <a:pt x="2968" y="3128"/>
                  </a:cubicBezTo>
                  <a:cubicBezTo>
                    <a:pt x="2945" y="3128"/>
                    <a:pt x="2922" y="3128"/>
                    <a:pt x="2899" y="3151"/>
                  </a:cubicBezTo>
                  <a:lnTo>
                    <a:pt x="2854" y="3151"/>
                  </a:lnTo>
                  <a:cubicBezTo>
                    <a:pt x="2831" y="3173"/>
                    <a:pt x="2785" y="3173"/>
                    <a:pt x="2762" y="3196"/>
                  </a:cubicBezTo>
                  <a:lnTo>
                    <a:pt x="2717" y="3196"/>
                  </a:lnTo>
                  <a:cubicBezTo>
                    <a:pt x="2648" y="3219"/>
                    <a:pt x="2557" y="3265"/>
                    <a:pt x="2466" y="3288"/>
                  </a:cubicBezTo>
                  <a:lnTo>
                    <a:pt x="2374" y="3310"/>
                  </a:lnTo>
                  <a:cubicBezTo>
                    <a:pt x="2237" y="3356"/>
                    <a:pt x="2101" y="3402"/>
                    <a:pt x="1941" y="3425"/>
                  </a:cubicBezTo>
                  <a:lnTo>
                    <a:pt x="1804" y="3470"/>
                  </a:lnTo>
                  <a:cubicBezTo>
                    <a:pt x="1712" y="3493"/>
                    <a:pt x="1621" y="3516"/>
                    <a:pt x="1507" y="3516"/>
                  </a:cubicBezTo>
                  <a:cubicBezTo>
                    <a:pt x="1416" y="3539"/>
                    <a:pt x="1302" y="3562"/>
                    <a:pt x="1210" y="3584"/>
                  </a:cubicBezTo>
                  <a:lnTo>
                    <a:pt x="1096" y="3584"/>
                  </a:lnTo>
                  <a:cubicBezTo>
                    <a:pt x="1005" y="3607"/>
                    <a:pt x="936" y="3607"/>
                    <a:pt x="845" y="3630"/>
                  </a:cubicBezTo>
                  <a:lnTo>
                    <a:pt x="799" y="3653"/>
                  </a:lnTo>
                  <a:cubicBezTo>
                    <a:pt x="708" y="3653"/>
                    <a:pt x="617" y="3676"/>
                    <a:pt x="526" y="3698"/>
                  </a:cubicBezTo>
                  <a:lnTo>
                    <a:pt x="389" y="3698"/>
                  </a:lnTo>
                  <a:lnTo>
                    <a:pt x="366" y="3653"/>
                  </a:lnTo>
                  <a:cubicBezTo>
                    <a:pt x="343" y="3630"/>
                    <a:pt x="320" y="3584"/>
                    <a:pt x="274" y="3562"/>
                  </a:cubicBezTo>
                  <a:cubicBezTo>
                    <a:pt x="252" y="3539"/>
                    <a:pt x="229" y="3539"/>
                    <a:pt x="183" y="3539"/>
                  </a:cubicBezTo>
                  <a:lnTo>
                    <a:pt x="138" y="3539"/>
                  </a:lnTo>
                  <a:cubicBezTo>
                    <a:pt x="92" y="3562"/>
                    <a:pt x="46" y="3584"/>
                    <a:pt x="23" y="3630"/>
                  </a:cubicBezTo>
                  <a:cubicBezTo>
                    <a:pt x="1" y="3676"/>
                    <a:pt x="1" y="3721"/>
                    <a:pt x="1" y="3790"/>
                  </a:cubicBezTo>
                  <a:cubicBezTo>
                    <a:pt x="23" y="3813"/>
                    <a:pt x="23" y="3835"/>
                    <a:pt x="46" y="3881"/>
                  </a:cubicBezTo>
                  <a:cubicBezTo>
                    <a:pt x="46" y="3881"/>
                    <a:pt x="46" y="3881"/>
                    <a:pt x="46" y="3904"/>
                  </a:cubicBezTo>
                  <a:cubicBezTo>
                    <a:pt x="46" y="3927"/>
                    <a:pt x="69" y="3950"/>
                    <a:pt x="69" y="3972"/>
                  </a:cubicBezTo>
                  <a:cubicBezTo>
                    <a:pt x="69" y="3995"/>
                    <a:pt x="69" y="4018"/>
                    <a:pt x="69" y="4018"/>
                  </a:cubicBezTo>
                  <a:lnTo>
                    <a:pt x="69" y="4041"/>
                  </a:lnTo>
                  <a:lnTo>
                    <a:pt x="92" y="4109"/>
                  </a:lnTo>
                  <a:lnTo>
                    <a:pt x="92" y="4201"/>
                  </a:lnTo>
                  <a:lnTo>
                    <a:pt x="92" y="4246"/>
                  </a:lnTo>
                  <a:cubicBezTo>
                    <a:pt x="115" y="4292"/>
                    <a:pt x="115" y="4360"/>
                    <a:pt x="115" y="4406"/>
                  </a:cubicBezTo>
                  <a:cubicBezTo>
                    <a:pt x="138" y="4452"/>
                    <a:pt x="138" y="4497"/>
                    <a:pt x="160" y="4543"/>
                  </a:cubicBezTo>
                  <a:lnTo>
                    <a:pt x="160" y="4589"/>
                  </a:lnTo>
                  <a:lnTo>
                    <a:pt x="183" y="4634"/>
                  </a:lnTo>
                  <a:cubicBezTo>
                    <a:pt x="206" y="4726"/>
                    <a:pt x="229" y="4840"/>
                    <a:pt x="252" y="4931"/>
                  </a:cubicBezTo>
                  <a:cubicBezTo>
                    <a:pt x="274" y="5000"/>
                    <a:pt x="274" y="5068"/>
                    <a:pt x="297" y="5136"/>
                  </a:cubicBezTo>
                  <a:lnTo>
                    <a:pt x="297" y="5182"/>
                  </a:lnTo>
                  <a:cubicBezTo>
                    <a:pt x="320" y="5228"/>
                    <a:pt x="343" y="5273"/>
                    <a:pt x="343" y="5319"/>
                  </a:cubicBezTo>
                  <a:cubicBezTo>
                    <a:pt x="366" y="5365"/>
                    <a:pt x="366" y="5388"/>
                    <a:pt x="389" y="5433"/>
                  </a:cubicBezTo>
                  <a:cubicBezTo>
                    <a:pt x="389" y="5456"/>
                    <a:pt x="411" y="5479"/>
                    <a:pt x="411" y="5502"/>
                  </a:cubicBezTo>
                  <a:cubicBezTo>
                    <a:pt x="434" y="5547"/>
                    <a:pt x="434" y="5570"/>
                    <a:pt x="434" y="5616"/>
                  </a:cubicBezTo>
                  <a:cubicBezTo>
                    <a:pt x="457" y="5639"/>
                    <a:pt x="457" y="5684"/>
                    <a:pt x="480" y="5707"/>
                  </a:cubicBezTo>
                  <a:cubicBezTo>
                    <a:pt x="503" y="5798"/>
                    <a:pt x="526" y="5913"/>
                    <a:pt x="571" y="6004"/>
                  </a:cubicBezTo>
                  <a:cubicBezTo>
                    <a:pt x="571" y="6072"/>
                    <a:pt x="594" y="6118"/>
                    <a:pt x="617" y="6186"/>
                  </a:cubicBezTo>
                  <a:cubicBezTo>
                    <a:pt x="663" y="6346"/>
                    <a:pt x="708" y="6483"/>
                    <a:pt x="799" y="6620"/>
                  </a:cubicBezTo>
                  <a:cubicBezTo>
                    <a:pt x="822" y="6643"/>
                    <a:pt x="845" y="6689"/>
                    <a:pt x="868" y="6711"/>
                  </a:cubicBezTo>
                  <a:cubicBezTo>
                    <a:pt x="891" y="6757"/>
                    <a:pt x="914" y="6780"/>
                    <a:pt x="936" y="6803"/>
                  </a:cubicBezTo>
                  <a:cubicBezTo>
                    <a:pt x="959" y="6848"/>
                    <a:pt x="982" y="6894"/>
                    <a:pt x="1005" y="6940"/>
                  </a:cubicBezTo>
                  <a:cubicBezTo>
                    <a:pt x="1051" y="6985"/>
                    <a:pt x="1073" y="7054"/>
                    <a:pt x="1119" y="7099"/>
                  </a:cubicBezTo>
                  <a:cubicBezTo>
                    <a:pt x="1142" y="7168"/>
                    <a:pt x="1188" y="7214"/>
                    <a:pt x="1233" y="7259"/>
                  </a:cubicBezTo>
                  <a:lnTo>
                    <a:pt x="1233" y="7282"/>
                  </a:lnTo>
                  <a:cubicBezTo>
                    <a:pt x="1256" y="7305"/>
                    <a:pt x="1279" y="7305"/>
                    <a:pt x="1324" y="7328"/>
                  </a:cubicBezTo>
                  <a:lnTo>
                    <a:pt x="1324" y="7351"/>
                  </a:lnTo>
                  <a:lnTo>
                    <a:pt x="1347" y="7396"/>
                  </a:lnTo>
                  <a:cubicBezTo>
                    <a:pt x="1393" y="7465"/>
                    <a:pt x="1461" y="7533"/>
                    <a:pt x="1530" y="7602"/>
                  </a:cubicBezTo>
                  <a:cubicBezTo>
                    <a:pt x="1621" y="7670"/>
                    <a:pt x="1712" y="7739"/>
                    <a:pt x="1781" y="7784"/>
                  </a:cubicBezTo>
                  <a:cubicBezTo>
                    <a:pt x="1849" y="7830"/>
                    <a:pt x="1918" y="7875"/>
                    <a:pt x="1986" y="7921"/>
                  </a:cubicBezTo>
                  <a:cubicBezTo>
                    <a:pt x="2169" y="7990"/>
                    <a:pt x="2397" y="8035"/>
                    <a:pt x="2557" y="8035"/>
                  </a:cubicBezTo>
                  <a:lnTo>
                    <a:pt x="2968" y="8035"/>
                  </a:lnTo>
                  <a:cubicBezTo>
                    <a:pt x="3014" y="8035"/>
                    <a:pt x="3036" y="8012"/>
                    <a:pt x="3059" y="8012"/>
                  </a:cubicBezTo>
                  <a:cubicBezTo>
                    <a:pt x="3150" y="8012"/>
                    <a:pt x="3219" y="8012"/>
                    <a:pt x="3287" y="7990"/>
                  </a:cubicBezTo>
                  <a:cubicBezTo>
                    <a:pt x="3379" y="7990"/>
                    <a:pt x="3470" y="7967"/>
                    <a:pt x="3561" y="7944"/>
                  </a:cubicBezTo>
                  <a:cubicBezTo>
                    <a:pt x="3630" y="7944"/>
                    <a:pt x="3675" y="7921"/>
                    <a:pt x="3744" y="7921"/>
                  </a:cubicBezTo>
                  <a:lnTo>
                    <a:pt x="3835" y="7898"/>
                  </a:lnTo>
                  <a:cubicBezTo>
                    <a:pt x="3927" y="7898"/>
                    <a:pt x="3995" y="7875"/>
                    <a:pt x="4086" y="7853"/>
                  </a:cubicBezTo>
                  <a:cubicBezTo>
                    <a:pt x="4132" y="7853"/>
                    <a:pt x="4178" y="7830"/>
                    <a:pt x="4223" y="7830"/>
                  </a:cubicBezTo>
                  <a:cubicBezTo>
                    <a:pt x="4269" y="7807"/>
                    <a:pt x="4315" y="7807"/>
                    <a:pt x="4337" y="7784"/>
                  </a:cubicBezTo>
                  <a:cubicBezTo>
                    <a:pt x="4406" y="7784"/>
                    <a:pt x="4474" y="7761"/>
                    <a:pt x="4543" y="7739"/>
                  </a:cubicBezTo>
                  <a:lnTo>
                    <a:pt x="4611" y="7739"/>
                  </a:lnTo>
                  <a:cubicBezTo>
                    <a:pt x="4703" y="7716"/>
                    <a:pt x="4794" y="7693"/>
                    <a:pt x="4862" y="7647"/>
                  </a:cubicBezTo>
                  <a:lnTo>
                    <a:pt x="4931" y="7624"/>
                  </a:lnTo>
                  <a:cubicBezTo>
                    <a:pt x="5091" y="7579"/>
                    <a:pt x="5228" y="7533"/>
                    <a:pt x="5387" y="7487"/>
                  </a:cubicBezTo>
                  <a:cubicBezTo>
                    <a:pt x="5501" y="7442"/>
                    <a:pt x="5593" y="7396"/>
                    <a:pt x="5707" y="7351"/>
                  </a:cubicBezTo>
                  <a:cubicBezTo>
                    <a:pt x="5730" y="7328"/>
                    <a:pt x="5730" y="7328"/>
                    <a:pt x="5753" y="7328"/>
                  </a:cubicBezTo>
                  <a:lnTo>
                    <a:pt x="5798" y="7305"/>
                  </a:lnTo>
                  <a:lnTo>
                    <a:pt x="5844" y="7282"/>
                  </a:lnTo>
                  <a:lnTo>
                    <a:pt x="6004" y="7236"/>
                  </a:lnTo>
                  <a:cubicBezTo>
                    <a:pt x="6095" y="7191"/>
                    <a:pt x="6209" y="7145"/>
                    <a:pt x="6323" y="7099"/>
                  </a:cubicBezTo>
                  <a:lnTo>
                    <a:pt x="6369" y="7077"/>
                  </a:lnTo>
                  <a:cubicBezTo>
                    <a:pt x="6506" y="7008"/>
                    <a:pt x="6688" y="6940"/>
                    <a:pt x="6871" y="6848"/>
                  </a:cubicBezTo>
                  <a:lnTo>
                    <a:pt x="6985" y="6780"/>
                  </a:lnTo>
                  <a:lnTo>
                    <a:pt x="7350" y="6597"/>
                  </a:lnTo>
                  <a:cubicBezTo>
                    <a:pt x="7647" y="6437"/>
                    <a:pt x="7944" y="6255"/>
                    <a:pt x="8263" y="6027"/>
                  </a:cubicBezTo>
                  <a:cubicBezTo>
                    <a:pt x="8355" y="5981"/>
                    <a:pt x="8423" y="5935"/>
                    <a:pt x="8514" y="5867"/>
                  </a:cubicBezTo>
                  <a:cubicBezTo>
                    <a:pt x="8583" y="5798"/>
                    <a:pt x="8674" y="5730"/>
                    <a:pt x="8766" y="5661"/>
                  </a:cubicBezTo>
                  <a:cubicBezTo>
                    <a:pt x="8902" y="5524"/>
                    <a:pt x="9039" y="5388"/>
                    <a:pt x="9176" y="5251"/>
                  </a:cubicBezTo>
                  <a:cubicBezTo>
                    <a:pt x="9268" y="5159"/>
                    <a:pt x="9336" y="5091"/>
                    <a:pt x="9405" y="5022"/>
                  </a:cubicBezTo>
                  <a:cubicBezTo>
                    <a:pt x="9473" y="4954"/>
                    <a:pt x="9519" y="4885"/>
                    <a:pt x="9564" y="4840"/>
                  </a:cubicBezTo>
                  <a:cubicBezTo>
                    <a:pt x="9633" y="4771"/>
                    <a:pt x="9701" y="4726"/>
                    <a:pt x="9747" y="4657"/>
                  </a:cubicBezTo>
                  <a:cubicBezTo>
                    <a:pt x="9815" y="4589"/>
                    <a:pt x="9861" y="4520"/>
                    <a:pt x="9884" y="4475"/>
                  </a:cubicBezTo>
                  <a:cubicBezTo>
                    <a:pt x="9930" y="4429"/>
                    <a:pt x="9952" y="4383"/>
                    <a:pt x="9975" y="4315"/>
                  </a:cubicBezTo>
                  <a:cubicBezTo>
                    <a:pt x="10021" y="4246"/>
                    <a:pt x="10044" y="4178"/>
                    <a:pt x="10089" y="4109"/>
                  </a:cubicBezTo>
                  <a:lnTo>
                    <a:pt x="10089" y="4064"/>
                  </a:lnTo>
                  <a:lnTo>
                    <a:pt x="10089" y="4018"/>
                  </a:lnTo>
                  <a:cubicBezTo>
                    <a:pt x="10067" y="3927"/>
                    <a:pt x="10067" y="3835"/>
                    <a:pt x="10067" y="3744"/>
                  </a:cubicBezTo>
                  <a:cubicBezTo>
                    <a:pt x="10067" y="3676"/>
                    <a:pt x="10044" y="3607"/>
                    <a:pt x="10044" y="3539"/>
                  </a:cubicBezTo>
                  <a:lnTo>
                    <a:pt x="10044" y="3447"/>
                  </a:lnTo>
                  <a:lnTo>
                    <a:pt x="10044" y="3425"/>
                  </a:lnTo>
                  <a:lnTo>
                    <a:pt x="10044" y="3402"/>
                  </a:lnTo>
                  <a:cubicBezTo>
                    <a:pt x="10021" y="3356"/>
                    <a:pt x="10021" y="3288"/>
                    <a:pt x="9998" y="3242"/>
                  </a:cubicBezTo>
                  <a:lnTo>
                    <a:pt x="9998" y="3196"/>
                  </a:lnTo>
                  <a:lnTo>
                    <a:pt x="9975" y="3151"/>
                  </a:lnTo>
                  <a:lnTo>
                    <a:pt x="9975" y="3105"/>
                  </a:lnTo>
                  <a:cubicBezTo>
                    <a:pt x="9975" y="3082"/>
                    <a:pt x="9975" y="3059"/>
                    <a:pt x="9975" y="3059"/>
                  </a:cubicBezTo>
                  <a:lnTo>
                    <a:pt x="9952" y="3037"/>
                  </a:lnTo>
                  <a:lnTo>
                    <a:pt x="9952" y="3014"/>
                  </a:lnTo>
                  <a:cubicBezTo>
                    <a:pt x="9930" y="2922"/>
                    <a:pt x="9884" y="2854"/>
                    <a:pt x="9838" y="2785"/>
                  </a:cubicBezTo>
                  <a:cubicBezTo>
                    <a:pt x="9815" y="2740"/>
                    <a:pt x="9793" y="2694"/>
                    <a:pt x="9770" y="2671"/>
                  </a:cubicBezTo>
                  <a:cubicBezTo>
                    <a:pt x="9747" y="2626"/>
                    <a:pt x="9724" y="2580"/>
                    <a:pt x="9701" y="2557"/>
                  </a:cubicBezTo>
                  <a:cubicBezTo>
                    <a:pt x="9633" y="2443"/>
                    <a:pt x="9587" y="2329"/>
                    <a:pt x="9519" y="2238"/>
                  </a:cubicBezTo>
                  <a:cubicBezTo>
                    <a:pt x="9496" y="2169"/>
                    <a:pt x="9473" y="2124"/>
                    <a:pt x="9450" y="2078"/>
                  </a:cubicBezTo>
                  <a:cubicBezTo>
                    <a:pt x="9427" y="2032"/>
                    <a:pt x="9405" y="2009"/>
                    <a:pt x="9405" y="1964"/>
                  </a:cubicBezTo>
                  <a:cubicBezTo>
                    <a:pt x="9382" y="1918"/>
                    <a:pt x="9359" y="1895"/>
                    <a:pt x="9336" y="1850"/>
                  </a:cubicBezTo>
                  <a:cubicBezTo>
                    <a:pt x="9290" y="1781"/>
                    <a:pt x="9268" y="1713"/>
                    <a:pt x="9222" y="1644"/>
                  </a:cubicBezTo>
                  <a:cubicBezTo>
                    <a:pt x="9176" y="1576"/>
                    <a:pt x="9154" y="1530"/>
                    <a:pt x="9108" y="1462"/>
                  </a:cubicBezTo>
                  <a:lnTo>
                    <a:pt x="9108" y="1439"/>
                  </a:lnTo>
                  <a:cubicBezTo>
                    <a:pt x="9062" y="1370"/>
                    <a:pt x="9017" y="1325"/>
                    <a:pt x="8971" y="1233"/>
                  </a:cubicBezTo>
                  <a:cubicBezTo>
                    <a:pt x="8948" y="1211"/>
                    <a:pt x="8925" y="1188"/>
                    <a:pt x="8902" y="1142"/>
                  </a:cubicBezTo>
                  <a:cubicBezTo>
                    <a:pt x="8880" y="1119"/>
                    <a:pt x="8880" y="1096"/>
                    <a:pt x="8857" y="1074"/>
                  </a:cubicBezTo>
                  <a:cubicBezTo>
                    <a:pt x="8811" y="1005"/>
                    <a:pt x="8766" y="959"/>
                    <a:pt x="8720" y="914"/>
                  </a:cubicBezTo>
                  <a:cubicBezTo>
                    <a:pt x="8651" y="845"/>
                    <a:pt x="8583" y="777"/>
                    <a:pt x="8537" y="708"/>
                  </a:cubicBezTo>
                  <a:lnTo>
                    <a:pt x="8492" y="686"/>
                  </a:lnTo>
                  <a:cubicBezTo>
                    <a:pt x="8469" y="640"/>
                    <a:pt x="8446" y="617"/>
                    <a:pt x="8423" y="594"/>
                  </a:cubicBezTo>
                  <a:cubicBezTo>
                    <a:pt x="8423" y="571"/>
                    <a:pt x="8400" y="549"/>
                    <a:pt x="8400" y="549"/>
                  </a:cubicBezTo>
                  <a:cubicBezTo>
                    <a:pt x="8400" y="526"/>
                    <a:pt x="8400" y="503"/>
                    <a:pt x="8400" y="480"/>
                  </a:cubicBezTo>
                  <a:cubicBezTo>
                    <a:pt x="8400" y="457"/>
                    <a:pt x="8400" y="434"/>
                    <a:pt x="8400" y="412"/>
                  </a:cubicBezTo>
                  <a:cubicBezTo>
                    <a:pt x="8400" y="389"/>
                    <a:pt x="8377" y="366"/>
                    <a:pt x="8377" y="343"/>
                  </a:cubicBezTo>
                  <a:cubicBezTo>
                    <a:pt x="8355" y="320"/>
                    <a:pt x="8355" y="297"/>
                    <a:pt x="8332" y="275"/>
                  </a:cubicBezTo>
                  <a:cubicBezTo>
                    <a:pt x="8309" y="252"/>
                    <a:pt x="8286" y="229"/>
                    <a:pt x="8263" y="229"/>
                  </a:cubicBezTo>
                  <a:lnTo>
                    <a:pt x="8241" y="183"/>
                  </a:lnTo>
                  <a:cubicBezTo>
                    <a:pt x="8241" y="183"/>
                    <a:pt x="8218" y="161"/>
                    <a:pt x="8218" y="161"/>
                  </a:cubicBezTo>
                  <a:cubicBezTo>
                    <a:pt x="8195" y="115"/>
                    <a:pt x="8195" y="92"/>
                    <a:pt x="8172" y="69"/>
                  </a:cubicBezTo>
                  <a:cubicBezTo>
                    <a:pt x="8149" y="46"/>
                    <a:pt x="8126" y="46"/>
                    <a:pt x="8104" y="24"/>
                  </a:cubicBezTo>
                  <a:cubicBezTo>
                    <a:pt x="8081" y="24"/>
                    <a:pt x="8058" y="1"/>
                    <a:pt x="80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17"/>
            <p:cNvSpPr/>
            <p:nvPr/>
          </p:nvSpPr>
          <p:spPr>
            <a:xfrm>
              <a:off x="369463" y="837734"/>
              <a:ext cx="170404" cy="167860"/>
            </a:xfrm>
            <a:custGeom>
              <a:avLst/>
              <a:gdLst/>
              <a:ahLst/>
              <a:cxnLst/>
              <a:rect l="l" t="t" r="r" b="b"/>
              <a:pathLst>
                <a:path w="3082" h="3036" extrusionOk="0">
                  <a:moveTo>
                    <a:pt x="890" y="0"/>
                  </a:moveTo>
                  <a:cubicBezTo>
                    <a:pt x="845" y="0"/>
                    <a:pt x="822" y="23"/>
                    <a:pt x="776" y="23"/>
                  </a:cubicBezTo>
                  <a:lnTo>
                    <a:pt x="685" y="23"/>
                  </a:lnTo>
                  <a:cubicBezTo>
                    <a:pt x="662" y="23"/>
                    <a:pt x="616" y="23"/>
                    <a:pt x="594" y="46"/>
                  </a:cubicBezTo>
                  <a:cubicBezTo>
                    <a:pt x="502" y="68"/>
                    <a:pt x="457" y="114"/>
                    <a:pt x="434" y="183"/>
                  </a:cubicBezTo>
                  <a:cubicBezTo>
                    <a:pt x="411" y="228"/>
                    <a:pt x="365" y="274"/>
                    <a:pt x="320" y="297"/>
                  </a:cubicBezTo>
                  <a:cubicBezTo>
                    <a:pt x="274" y="365"/>
                    <a:pt x="251" y="411"/>
                    <a:pt x="228" y="457"/>
                  </a:cubicBezTo>
                  <a:lnTo>
                    <a:pt x="183" y="525"/>
                  </a:lnTo>
                  <a:cubicBezTo>
                    <a:pt x="137" y="593"/>
                    <a:pt x="91" y="662"/>
                    <a:pt x="69" y="730"/>
                  </a:cubicBezTo>
                  <a:cubicBezTo>
                    <a:pt x="46" y="799"/>
                    <a:pt x="46" y="867"/>
                    <a:pt x="46" y="913"/>
                  </a:cubicBezTo>
                  <a:cubicBezTo>
                    <a:pt x="46" y="982"/>
                    <a:pt x="23" y="1027"/>
                    <a:pt x="23" y="1073"/>
                  </a:cubicBezTo>
                  <a:cubicBezTo>
                    <a:pt x="23" y="1096"/>
                    <a:pt x="0" y="1141"/>
                    <a:pt x="0" y="1164"/>
                  </a:cubicBezTo>
                  <a:cubicBezTo>
                    <a:pt x="0" y="1233"/>
                    <a:pt x="0" y="1301"/>
                    <a:pt x="0" y="1392"/>
                  </a:cubicBezTo>
                  <a:cubicBezTo>
                    <a:pt x="0" y="1461"/>
                    <a:pt x="0" y="1506"/>
                    <a:pt x="0" y="1575"/>
                  </a:cubicBezTo>
                  <a:cubicBezTo>
                    <a:pt x="0" y="1643"/>
                    <a:pt x="0" y="1712"/>
                    <a:pt x="0" y="1758"/>
                  </a:cubicBezTo>
                  <a:lnTo>
                    <a:pt x="0" y="1849"/>
                  </a:lnTo>
                  <a:cubicBezTo>
                    <a:pt x="0" y="1872"/>
                    <a:pt x="0" y="1917"/>
                    <a:pt x="0" y="1940"/>
                  </a:cubicBezTo>
                  <a:cubicBezTo>
                    <a:pt x="0" y="1986"/>
                    <a:pt x="0" y="2054"/>
                    <a:pt x="0" y="2100"/>
                  </a:cubicBezTo>
                  <a:lnTo>
                    <a:pt x="0" y="2168"/>
                  </a:lnTo>
                  <a:cubicBezTo>
                    <a:pt x="0" y="2214"/>
                    <a:pt x="0" y="2260"/>
                    <a:pt x="0" y="2305"/>
                  </a:cubicBezTo>
                  <a:cubicBezTo>
                    <a:pt x="0" y="2351"/>
                    <a:pt x="0" y="2420"/>
                    <a:pt x="0" y="2488"/>
                  </a:cubicBezTo>
                  <a:cubicBezTo>
                    <a:pt x="0" y="2534"/>
                    <a:pt x="0" y="2579"/>
                    <a:pt x="0" y="2625"/>
                  </a:cubicBezTo>
                  <a:cubicBezTo>
                    <a:pt x="0" y="2671"/>
                    <a:pt x="0" y="2739"/>
                    <a:pt x="23" y="2785"/>
                  </a:cubicBezTo>
                  <a:cubicBezTo>
                    <a:pt x="23" y="2808"/>
                    <a:pt x="23" y="2830"/>
                    <a:pt x="23" y="2853"/>
                  </a:cubicBezTo>
                  <a:cubicBezTo>
                    <a:pt x="23" y="2876"/>
                    <a:pt x="46" y="2922"/>
                    <a:pt x="69" y="2944"/>
                  </a:cubicBezTo>
                  <a:lnTo>
                    <a:pt x="114" y="2944"/>
                  </a:lnTo>
                  <a:cubicBezTo>
                    <a:pt x="160" y="2944"/>
                    <a:pt x="206" y="2967"/>
                    <a:pt x="251" y="2967"/>
                  </a:cubicBezTo>
                  <a:cubicBezTo>
                    <a:pt x="274" y="2990"/>
                    <a:pt x="297" y="2990"/>
                    <a:pt x="320" y="2990"/>
                  </a:cubicBezTo>
                  <a:cubicBezTo>
                    <a:pt x="411" y="3013"/>
                    <a:pt x="502" y="3013"/>
                    <a:pt x="616" y="3013"/>
                  </a:cubicBezTo>
                  <a:cubicBezTo>
                    <a:pt x="639" y="3036"/>
                    <a:pt x="685" y="3036"/>
                    <a:pt x="731" y="3036"/>
                  </a:cubicBezTo>
                  <a:lnTo>
                    <a:pt x="753" y="3036"/>
                  </a:lnTo>
                  <a:cubicBezTo>
                    <a:pt x="799" y="3036"/>
                    <a:pt x="845" y="3013"/>
                    <a:pt x="890" y="3013"/>
                  </a:cubicBezTo>
                  <a:lnTo>
                    <a:pt x="982" y="3013"/>
                  </a:lnTo>
                  <a:cubicBezTo>
                    <a:pt x="1050" y="2990"/>
                    <a:pt x="1141" y="2990"/>
                    <a:pt x="1210" y="2967"/>
                  </a:cubicBezTo>
                  <a:cubicBezTo>
                    <a:pt x="1256" y="2944"/>
                    <a:pt x="1301" y="2944"/>
                    <a:pt x="1324" y="2922"/>
                  </a:cubicBezTo>
                  <a:lnTo>
                    <a:pt x="1438" y="2899"/>
                  </a:lnTo>
                  <a:cubicBezTo>
                    <a:pt x="1575" y="2853"/>
                    <a:pt x="1712" y="2808"/>
                    <a:pt x="1849" y="2762"/>
                  </a:cubicBezTo>
                  <a:cubicBezTo>
                    <a:pt x="1917" y="2739"/>
                    <a:pt x="1986" y="2693"/>
                    <a:pt x="2077" y="2648"/>
                  </a:cubicBezTo>
                  <a:cubicBezTo>
                    <a:pt x="2146" y="2602"/>
                    <a:pt x="2214" y="2579"/>
                    <a:pt x="2306" y="2511"/>
                  </a:cubicBezTo>
                  <a:cubicBezTo>
                    <a:pt x="2442" y="2397"/>
                    <a:pt x="2534" y="2305"/>
                    <a:pt x="2625" y="2214"/>
                  </a:cubicBezTo>
                  <a:lnTo>
                    <a:pt x="2671" y="2146"/>
                  </a:lnTo>
                  <a:lnTo>
                    <a:pt x="2716" y="2077"/>
                  </a:lnTo>
                  <a:cubicBezTo>
                    <a:pt x="2739" y="2054"/>
                    <a:pt x="2785" y="2009"/>
                    <a:pt x="2808" y="1963"/>
                  </a:cubicBezTo>
                  <a:lnTo>
                    <a:pt x="2853" y="1917"/>
                  </a:lnTo>
                  <a:cubicBezTo>
                    <a:pt x="2876" y="1872"/>
                    <a:pt x="2922" y="1826"/>
                    <a:pt x="2945" y="1780"/>
                  </a:cubicBezTo>
                  <a:lnTo>
                    <a:pt x="2967" y="1735"/>
                  </a:lnTo>
                  <a:lnTo>
                    <a:pt x="2990" y="1712"/>
                  </a:lnTo>
                  <a:cubicBezTo>
                    <a:pt x="2990" y="1689"/>
                    <a:pt x="2990" y="1643"/>
                    <a:pt x="3013" y="1621"/>
                  </a:cubicBezTo>
                  <a:cubicBezTo>
                    <a:pt x="3036" y="1598"/>
                    <a:pt x="3059" y="1575"/>
                    <a:pt x="3082" y="1552"/>
                  </a:cubicBezTo>
                  <a:cubicBezTo>
                    <a:pt x="3082" y="1506"/>
                    <a:pt x="3082" y="1461"/>
                    <a:pt x="3059" y="1415"/>
                  </a:cubicBezTo>
                  <a:cubicBezTo>
                    <a:pt x="3036" y="1370"/>
                    <a:pt x="3036" y="1347"/>
                    <a:pt x="3013" y="1324"/>
                  </a:cubicBezTo>
                  <a:cubicBezTo>
                    <a:pt x="2967" y="1278"/>
                    <a:pt x="2922" y="1233"/>
                    <a:pt x="2876" y="1210"/>
                  </a:cubicBezTo>
                  <a:lnTo>
                    <a:pt x="2853" y="1187"/>
                  </a:lnTo>
                  <a:cubicBezTo>
                    <a:pt x="2831" y="1164"/>
                    <a:pt x="2808" y="1141"/>
                    <a:pt x="2785" y="1118"/>
                  </a:cubicBezTo>
                  <a:cubicBezTo>
                    <a:pt x="2762" y="1096"/>
                    <a:pt x="2739" y="1073"/>
                    <a:pt x="2716" y="1050"/>
                  </a:cubicBezTo>
                  <a:cubicBezTo>
                    <a:pt x="2648" y="1004"/>
                    <a:pt x="2602" y="936"/>
                    <a:pt x="2534" y="890"/>
                  </a:cubicBezTo>
                  <a:cubicBezTo>
                    <a:pt x="2488" y="845"/>
                    <a:pt x="2442" y="799"/>
                    <a:pt x="2397" y="753"/>
                  </a:cubicBezTo>
                  <a:lnTo>
                    <a:pt x="2374" y="730"/>
                  </a:lnTo>
                  <a:cubicBezTo>
                    <a:pt x="2283" y="662"/>
                    <a:pt x="2214" y="593"/>
                    <a:pt x="2146" y="548"/>
                  </a:cubicBezTo>
                  <a:cubicBezTo>
                    <a:pt x="2077" y="479"/>
                    <a:pt x="2009" y="434"/>
                    <a:pt x="1940" y="388"/>
                  </a:cubicBezTo>
                  <a:cubicBezTo>
                    <a:pt x="1872" y="365"/>
                    <a:pt x="1826" y="320"/>
                    <a:pt x="1781" y="297"/>
                  </a:cubicBezTo>
                  <a:cubicBezTo>
                    <a:pt x="1689" y="228"/>
                    <a:pt x="1598" y="205"/>
                    <a:pt x="1507" y="160"/>
                  </a:cubicBezTo>
                  <a:lnTo>
                    <a:pt x="1484" y="137"/>
                  </a:lnTo>
                  <a:cubicBezTo>
                    <a:pt x="1415" y="114"/>
                    <a:pt x="1347" y="91"/>
                    <a:pt x="1278" y="68"/>
                  </a:cubicBezTo>
                  <a:cubicBezTo>
                    <a:pt x="1233" y="68"/>
                    <a:pt x="1210" y="46"/>
                    <a:pt x="1164" y="46"/>
                  </a:cubicBezTo>
                  <a:lnTo>
                    <a:pt x="1096" y="23"/>
                  </a:lnTo>
                  <a:cubicBezTo>
                    <a:pt x="1027" y="23"/>
                    <a:pt x="982" y="0"/>
                    <a:pt x="9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17"/>
            <p:cNvSpPr/>
            <p:nvPr/>
          </p:nvSpPr>
          <p:spPr>
            <a:xfrm>
              <a:off x="349227" y="922274"/>
              <a:ext cx="417827" cy="358445"/>
            </a:xfrm>
            <a:custGeom>
              <a:avLst/>
              <a:gdLst/>
              <a:ahLst/>
              <a:cxnLst/>
              <a:rect l="l" t="t" r="r" b="b"/>
              <a:pathLst>
                <a:path w="7557" h="6483" extrusionOk="0">
                  <a:moveTo>
                    <a:pt x="3493" y="0"/>
                  </a:moveTo>
                  <a:cubicBezTo>
                    <a:pt x="3448" y="23"/>
                    <a:pt x="3402" y="46"/>
                    <a:pt x="3379" y="92"/>
                  </a:cubicBezTo>
                  <a:cubicBezTo>
                    <a:pt x="3356" y="114"/>
                    <a:pt x="3356" y="160"/>
                    <a:pt x="3356" y="183"/>
                  </a:cubicBezTo>
                  <a:lnTo>
                    <a:pt x="3333" y="206"/>
                  </a:lnTo>
                  <a:lnTo>
                    <a:pt x="3311" y="251"/>
                  </a:lnTo>
                  <a:cubicBezTo>
                    <a:pt x="3288" y="297"/>
                    <a:pt x="3242" y="343"/>
                    <a:pt x="3219" y="388"/>
                  </a:cubicBezTo>
                  <a:lnTo>
                    <a:pt x="3174" y="434"/>
                  </a:lnTo>
                  <a:cubicBezTo>
                    <a:pt x="3151" y="480"/>
                    <a:pt x="3105" y="525"/>
                    <a:pt x="3082" y="548"/>
                  </a:cubicBezTo>
                  <a:lnTo>
                    <a:pt x="3037" y="617"/>
                  </a:lnTo>
                  <a:lnTo>
                    <a:pt x="2991" y="685"/>
                  </a:lnTo>
                  <a:cubicBezTo>
                    <a:pt x="2900" y="776"/>
                    <a:pt x="2808" y="868"/>
                    <a:pt x="2672" y="982"/>
                  </a:cubicBezTo>
                  <a:cubicBezTo>
                    <a:pt x="2580" y="1050"/>
                    <a:pt x="2512" y="1073"/>
                    <a:pt x="2443" y="1119"/>
                  </a:cubicBezTo>
                  <a:cubicBezTo>
                    <a:pt x="2352" y="1164"/>
                    <a:pt x="2283" y="1210"/>
                    <a:pt x="2215" y="1233"/>
                  </a:cubicBezTo>
                  <a:cubicBezTo>
                    <a:pt x="2078" y="1279"/>
                    <a:pt x="1941" y="1324"/>
                    <a:pt x="1804" y="1370"/>
                  </a:cubicBezTo>
                  <a:lnTo>
                    <a:pt x="1690" y="1393"/>
                  </a:lnTo>
                  <a:cubicBezTo>
                    <a:pt x="1667" y="1415"/>
                    <a:pt x="1622" y="1415"/>
                    <a:pt x="1576" y="1438"/>
                  </a:cubicBezTo>
                  <a:cubicBezTo>
                    <a:pt x="1507" y="1461"/>
                    <a:pt x="1416" y="1461"/>
                    <a:pt x="1348" y="1484"/>
                  </a:cubicBezTo>
                  <a:lnTo>
                    <a:pt x="1256" y="1484"/>
                  </a:lnTo>
                  <a:cubicBezTo>
                    <a:pt x="1188" y="1484"/>
                    <a:pt x="1165" y="1507"/>
                    <a:pt x="1119" y="1507"/>
                  </a:cubicBezTo>
                  <a:lnTo>
                    <a:pt x="1097" y="1507"/>
                  </a:lnTo>
                  <a:cubicBezTo>
                    <a:pt x="1051" y="1507"/>
                    <a:pt x="1005" y="1507"/>
                    <a:pt x="982" y="1484"/>
                  </a:cubicBezTo>
                  <a:cubicBezTo>
                    <a:pt x="868" y="1484"/>
                    <a:pt x="777" y="1484"/>
                    <a:pt x="686" y="1461"/>
                  </a:cubicBezTo>
                  <a:cubicBezTo>
                    <a:pt x="663" y="1461"/>
                    <a:pt x="640" y="1461"/>
                    <a:pt x="617" y="1438"/>
                  </a:cubicBezTo>
                  <a:cubicBezTo>
                    <a:pt x="572" y="1438"/>
                    <a:pt x="526" y="1415"/>
                    <a:pt x="480" y="1415"/>
                  </a:cubicBezTo>
                  <a:cubicBezTo>
                    <a:pt x="412" y="1415"/>
                    <a:pt x="366" y="1461"/>
                    <a:pt x="321" y="1507"/>
                  </a:cubicBezTo>
                  <a:cubicBezTo>
                    <a:pt x="298" y="1552"/>
                    <a:pt x="275" y="1644"/>
                    <a:pt x="321" y="1689"/>
                  </a:cubicBezTo>
                  <a:lnTo>
                    <a:pt x="343" y="1712"/>
                  </a:lnTo>
                  <a:cubicBezTo>
                    <a:pt x="321" y="1758"/>
                    <a:pt x="321" y="1804"/>
                    <a:pt x="321" y="1872"/>
                  </a:cubicBezTo>
                  <a:cubicBezTo>
                    <a:pt x="298" y="1895"/>
                    <a:pt x="298" y="1940"/>
                    <a:pt x="298" y="1986"/>
                  </a:cubicBezTo>
                  <a:cubicBezTo>
                    <a:pt x="275" y="2055"/>
                    <a:pt x="252" y="2146"/>
                    <a:pt x="229" y="2237"/>
                  </a:cubicBezTo>
                  <a:cubicBezTo>
                    <a:pt x="206" y="2374"/>
                    <a:pt x="184" y="2511"/>
                    <a:pt x="161" y="2625"/>
                  </a:cubicBezTo>
                  <a:lnTo>
                    <a:pt x="161" y="2694"/>
                  </a:lnTo>
                  <a:cubicBezTo>
                    <a:pt x="115" y="2922"/>
                    <a:pt x="115" y="3105"/>
                    <a:pt x="92" y="3287"/>
                  </a:cubicBezTo>
                  <a:cubicBezTo>
                    <a:pt x="92" y="3378"/>
                    <a:pt x="92" y="3493"/>
                    <a:pt x="92" y="3607"/>
                  </a:cubicBezTo>
                  <a:cubicBezTo>
                    <a:pt x="92" y="3675"/>
                    <a:pt x="92" y="3744"/>
                    <a:pt x="92" y="3835"/>
                  </a:cubicBezTo>
                  <a:cubicBezTo>
                    <a:pt x="92" y="3981"/>
                    <a:pt x="92" y="4147"/>
                    <a:pt x="92" y="4314"/>
                  </a:cubicBezTo>
                  <a:cubicBezTo>
                    <a:pt x="92" y="4406"/>
                    <a:pt x="69" y="4497"/>
                    <a:pt x="69" y="4588"/>
                  </a:cubicBezTo>
                  <a:cubicBezTo>
                    <a:pt x="69" y="4748"/>
                    <a:pt x="47" y="4885"/>
                    <a:pt x="47" y="5022"/>
                  </a:cubicBezTo>
                  <a:cubicBezTo>
                    <a:pt x="24" y="5159"/>
                    <a:pt x="24" y="5273"/>
                    <a:pt x="24" y="5410"/>
                  </a:cubicBezTo>
                  <a:lnTo>
                    <a:pt x="24" y="5524"/>
                  </a:lnTo>
                  <a:cubicBezTo>
                    <a:pt x="24" y="5593"/>
                    <a:pt x="1" y="5638"/>
                    <a:pt x="1" y="5707"/>
                  </a:cubicBezTo>
                  <a:lnTo>
                    <a:pt x="1" y="5729"/>
                  </a:lnTo>
                  <a:lnTo>
                    <a:pt x="1" y="5775"/>
                  </a:lnTo>
                  <a:cubicBezTo>
                    <a:pt x="1" y="5798"/>
                    <a:pt x="1" y="5821"/>
                    <a:pt x="1" y="5844"/>
                  </a:cubicBezTo>
                  <a:cubicBezTo>
                    <a:pt x="1" y="5866"/>
                    <a:pt x="1" y="5889"/>
                    <a:pt x="1" y="5889"/>
                  </a:cubicBezTo>
                  <a:cubicBezTo>
                    <a:pt x="1" y="5935"/>
                    <a:pt x="1" y="5958"/>
                    <a:pt x="1" y="5981"/>
                  </a:cubicBezTo>
                  <a:cubicBezTo>
                    <a:pt x="24" y="6026"/>
                    <a:pt x="24" y="6072"/>
                    <a:pt x="69" y="6117"/>
                  </a:cubicBezTo>
                  <a:cubicBezTo>
                    <a:pt x="92" y="6140"/>
                    <a:pt x="138" y="6163"/>
                    <a:pt x="161" y="6186"/>
                  </a:cubicBezTo>
                  <a:cubicBezTo>
                    <a:pt x="206" y="6209"/>
                    <a:pt x="229" y="6232"/>
                    <a:pt x="275" y="6254"/>
                  </a:cubicBezTo>
                  <a:cubicBezTo>
                    <a:pt x="298" y="6277"/>
                    <a:pt x="343" y="6300"/>
                    <a:pt x="389" y="6300"/>
                  </a:cubicBezTo>
                  <a:lnTo>
                    <a:pt x="412" y="6323"/>
                  </a:lnTo>
                  <a:lnTo>
                    <a:pt x="480" y="6369"/>
                  </a:lnTo>
                  <a:cubicBezTo>
                    <a:pt x="526" y="6391"/>
                    <a:pt x="594" y="6414"/>
                    <a:pt x="640" y="6437"/>
                  </a:cubicBezTo>
                  <a:cubicBezTo>
                    <a:pt x="663" y="6460"/>
                    <a:pt x="709" y="6460"/>
                    <a:pt x="731" y="6460"/>
                  </a:cubicBezTo>
                  <a:cubicBezTo>
                    <a:pt x="800" y="6460"/>
                    <a:pt x="823" y="6460"/>
                    <a:pt x="868" y="6483"/>
                  </a:cubicBezTo>
                  <a:lnTo>
                    <a:pt x="960" y="6483"/>
                  </a:lnTo>
                  <a:cubicBezTo>
                    <a:pt x="1142" y="6483"/>
                    <a:pt x="1302" y="6437"/>
                    <a:pt x="1439" y="6391"/>
                  </a:cubicBezTo>
                  <a:cubicBezTo>
                    <a:pt x="1599" y="6323"/>
                    <a:pt x="1713" y="6209"/>
                    <a:pt x="1781" y="6117"/>
                  </a:cubicBezTo>
                  <a:cubicBezTo>
                    <a:pt x="1850" y="6026"/>
                    <a:pt x="1895" y="5958"/>
                    <a:pt x="1918" y="5912"/>
                  </a:cubicBezTo>
                  <a:cubicBezTo>
                    <a:pt x="1964" y="5821"/>
                    <a:pt x="1987" y="5729"/>
                    <a:pt x="2010" y="5661"/>
                  </a:cubicBezTo>
                  <a:cubicBezTo>
                    <a:pt x="2032" y="5570"/>
                    <a:pt x="2032" y="5478"/>
                    <a:pt x="2032" y="5387"/>
                  </a:cubicBezTo>
                  <a:cubicBezTo>
                    <a:pt x="2032" y="5341"/>
                    <a:pt x="2032" y="5273"/>
                    <a:pt x="2010" y="5204"/>
                  </a:cubicBezTo>
                  <a:lnTo>
                    <a:pt x="2010" y="5159"/>
                  </a:lnTo>
                  <a:lnTo>
                    <a:pt x="2010" y="5113"/>
                  </a:lnTo>
                  <a:cubicBezTo>
                    <a:pt x="2010" y="5068"/>
                    <a:pt x="2010" y="5022"/>
                    <a:pt x="1987" y="4953"/>
                  </a:cubicBezTo>
                  <a:lnTo>
                    <a:pt x="1987" y="4931"/>
                  </a:lnTo>
                  <a:cubicBezTo>
                    <a:pt x="2055" y="4953"/>
                    <a:pt x="2124" y="4999"/>
                    <a:pt x="2192" y="5045"/>
                  </a:cubicBezTo>
                  <a:cubicBezTo>
                    <a:pt x="2215" y="5068"/>
                    <a:pt x="2261" y="5090"/>
                    <a:pt x="2283" y="5090"/>
                  </a:cubicBezTo>
                  <a:cubicBezTo>
                    <a:pt x="2306" y="5113"/>
                    <a:pt x="2329" y="5113"/>
                    <a:pt x="2329" y="5113"/>
                  </a:cubicBezTo>
                  <a:cubicBezTo>
                    <a:pt x="2352" y="5136"/>
                    <a:pt x="2375" y="5136"/>
                    <a:pt x="2375" y="5159"/>
                  </a:cubicBezTo>
                  <a:lnTo>
                    <a:pt x="2398" y="5159"/>
                  </a:lnTo>
                  <a:cubicBezTo>
                    <a:pt x="2466" y="5204"/>
                    <a:pt x="2557" y="5250"/>
                    <a:pt x="2626" y="5296"/>
                  </a:cubicBezTo>
                  <a:cubicBezTo>
                    <a:pt x="2649" y="5296"/>
                    <a:pt x="2672" y="5296"/>
                    <a:pt x="2694" y="5319"/>
                  </a:cubicBezTo>
                  <a:lnTo>
                    <a:pt x="2717" y="5319"/>
                  </a:lnTo>
                  <a:cubicBezTo>
                    <a:pt x="2786" y="5341"/>
                    <a:pt x="2854" y="5364"/>
                    <a:pt x="2923" y="5387"/>
                  </a:cubicBezTo>
                  <a:cubicBezTo>
                    <a:pt x="3014" y="5410"/>
                    <a:pt x="3105" y="5433"/>
                    <a:pt x="3174" y="5433"/>
                  </a:cubicBezTo>
                  <a:lnTo>
                    <a:pt x="3265" y="5456"/>
                  </a:lnTo>
                  <a:cubicBezTo>
                    <a:pt x="3333" y="5456"/>
                    <a:pt x="3425" y="5456"/>
                    <a:pt x="3493" y="5478"/>
                  </a:cubicBezTo>
                  <a:cubicBezTo>
                    <a:pt x="3539" y="5478"/>
                    <a:pt x="3562" y="5478"/>
                    <a:pt x="3607" y="5456"/>
                  </a:cubicBezTo>
                  <a:cubicBezTo>
                    <a:pt x="3676" y="5456"/>
                    <a:pt x="3767" y="5456"/>
                    <a:pt x="3836" y="5433"/>
                  </a:cubicBezTo>
                  <a:lnTo>
                    <a:pt x="3858" y="5433"/>
                  </a:lnTo>
                  <a:cubicBezTo>
                    <a:pt x="3973" y="5387"/>
                    <a:pt x="4064" y="5364"/>
                    <a:pt x="4178" y="5319"/>
                  </a:cubicBezTo>
                  <a:lnTo>
                    <a:pt x="4201" y="5319"/>
                  </a:lnTo>
                  <a:cubicBezTo>
                    <a:pt x="4246" y="5296"/>
                    <a:pt x="4269" y="5296"/>
                    <a:pt x="4292" y="5273"/>
                  </a:cubicBezTo>
                  <a:cubicBezTo>
                    <a:pt x="4338" y="5273"/>
                    <a:pt x="4361" y="5250"/>
                    <a:pt x="4406" y="5227"/>
                  </a:cubicBezTo>
                  <a:cubicBezTo>
                    <a:pt x="4452" y="5204"/>
                    <a:pt x="4520" y="5159"/>
                    <a:pt x="4566" y="5113"/>
                  </a:cubicBezTo>
                  <a:cubicBezTo>
                    <a:pt x="4612" y="5045"/>
                    <a:pt x="4680" y="4976"/>
                    <a:pt x="4749" y="4908"/>
                  </a:cubicBezTo>
                  <a:cubicBezTo>
                    <a:pt x="4771" y="4862"/>
                    <a:pt x="4817" y="4816"/>
                    <a:pt x="4840" y="4771"/>
                  </a:cubicBezTo>
                  <a:cubicBezTo>
                    <a:pt x="4886" y="4702"/>
                    <a:pt x="4931" y="4588"/>
                    <a:pt x="4977" y="4474"/>
                  </a:cubicBezTo>
                  <a:cubicBezTo>
                    <a:pt x="4977" y="4428"/>
                    <a:pt x="5000" y="4406"/>
                    <a:pt x="5000" y="4360"/>
                  </a:cubicBezTo>
                  <a:cubicBezTo>
                    <a:pt x="5023" y="4314"/>
                    <a:pt x="5045" y="4269"/>
                    <a:pt x="5045" y="4223"/>
                  </a:cubicBezTo>
                  <a:cubicBezTo>
                    <a:pt x="5068" y="4200"/>
                    <a:pt x="5068" y="4155"/>
                    <a:pt x="5068" y="4109"/>
                  </a:cubicBezTo>
                  <a:cubicBezTo>
                    <a:pt x="5068" y="4086"/>
                    <a:pt x="5068" y="4040"/>
                    <a:pt x="5068" y="4018"/>
                  </a:cubicBezTo>
                  <a:cubicBezTo>
                    <a:pt x="5068" y="3972"/>
                    <a:pt x="5091" y="3903"/>
                    <a:pt x="5114" y="3881"/>
                  </a:cubicBezTo>
                  <a:cubicBezTo>
                    <a:pt x="5114" y="3812"/>
                    <a:pt x="5182" y="3766"/>
                    <a:pt x="5228" y="3766"/>
                  </a:cubicBezTo>
                  <a:cubicBezTo>
                    <a:pt x="5251" y="3698"/>
                    <a:pt x="5251" y="3630"/>
                    <a:pt x="5251" y="3561"/>
                  </a:cubicBezTo>
                  <a:cubicBezTo>
                    <a:pt x="5274" y="3561"/>
                    <a:pt x="5296" y="3584"/>
                    <a:pt x="5342" y="3607"/>
                  </a:cubicBezTo>
                  <a:cubicBezTo>
                    <a:pt x="5365" y="3630"/>
                    <a:pt x="5388" y="3630"/>
                    <a:pt x="5411" y="3652"/>
                  </a:cubicBezTo>
                  <a:lnTo>
                    <a:pt x="5456" y="3675"/>
                  </a:lnTo>
                  <a:cubicBezTo>
                    <a:pt x="5525" y="3721"/>
                    <a:pt x="5570" y="3744"/>
                    <a:pt x="5639" y="3766"/>
                  </a:cubicBezTo>
                  <a:cubicBezTo>
                    <a:pt x="5707" y="3812"/>
                    <a:pt x="5799" y="3858"/>
                    <a:pt x="5867" y="3881"/>
                  </a:cubicBezTo>
                  <a:cubicBezTo>
                    <a:pt x="5936" y="3881"/>
                    <a:pt x="6027" y="3903"/>
                    <a:pt x="6095" y="3903"/>
                  </a:cubicBezTo>
                  <a:lnTo>
                    <a:pt x="6118" y="3903"/>
                  </a:lnTo>
                  <a:cubicBezTo>
                    <a:pt x="6209" y="3926"/>
                    <a:pt x="6278" y="3926"/>
                    <a:pt x="6346" y="3926"/>
                  </a:cubicBezTo>
                  <a:cubicBezTo>
                    <a:pt x="6461" y="3926"/>
                    <a:pt x="6552" y="3926"/>
                    <a:pt x="6666" y="3903"/>
                  </a:cubicBezTo>
                  <a:cubicBezTo>
                    <a:pt x="6712" y="3881"/>
                    <a:pt x="6734" y="3881"/>
                    <a:pt x="6780" y="3858"/>
                  </a:cubicBezTo>
                  <a:cubicBezTo>
                    <a:pt x="6826" y="3858"/>
                    <a:pt x="6871" y="3835"/>
                    <a:pt x="6917" y="3812"/>
                  </a:cubicBezTo>
                  <a:cubicBezTo>
                    <a:pt x="7008" y="3766"/>
                    <a:pt x="7100" y="3721"/>
                    <a:pt x="7168" y="3630"/>
                  </a:cubicBezTo>
                  <a:cubicBezTo>
                    <a:pt x="7237" y="3561"/>
                    <a:pt x="7282" y="3493"/>
                    <a:pt x="7328" y="3424"/>
                  </a:cubicBezTo>
                  <a:cubicBezTo>
                    <a:pt x="7374" y="3333"/>
                    <a:pt x="7419" y="3242"/>
                    <a:pt x="7465" y="3150"/>
                  </a:cubicBezTo>
                  <a:cubicBezTo>
                    <a:pt x="7465" y="3082"/>
                    <a:pt x="7510" y="3013"/>
                    <a:pt x="7510" y="2945"/>
                  </a:cubicBezTo>
                  <a:cubicBezTo>
                    <a:pt x="7556" y="2808"/>
                    <a:pt x="7510" y="2694"/>
                    <a:pt x="7488" y="2580"/>
                  </a:cubicBezTo>
                  <a:cubicBezTo>
                    <a:pt x="7465" y="2511"/>
                    <a:pt x="7396" y="2443"/>
                    <a:pt x="7305" y="2443"/>
                  </a:cubicBezTo>
                  <a:lnTo>
                    <a:pt x="7282" y="2443"/>
                  </a:lnTo>
                  <a:cubicBezTo>
                    <a:pt x="7191" y="2351"/>
                    <a:pt x="7077" y="2260"/>
                    <a:pt x="6963" y="2169"/>
                  </a:cubicBezTo>
                  <a:lnTo>
                    <a:pt x="6894" y="2100"/>
                  </a:lnTo>
                  <a:cubicBezTo>
                    <a:pt x="6849" y="2077"/>
                    <a:pt x="6803" y="2032"/>
                    <a:pt x="6780" y="2009"/>
                  </a:cubicBezTo>
                  <a:cubicBezTo>
                    <a:pt x="6712" y="1963"/>
                    <a:pt x="6620" y="1895"/>
                    <a:pt x="6552" y="1849"/>
                  </a:cubicBezTo>
                  <a:cubicBezTo>
                    <a:pt x="6461" y="1781"/>
                    <a:pt x="6392" y="1735"/>
                    <a:pt x="6324" y="1689"/>
                  </a:cubicBezTo>
                  <a:cubicBezTo>
                    <a:pt x="6232" y="1667"/>
                    <a:pt x="6164" y="1598"/>
                    <a:pt x="6072" y="1552"/>
                  </a:cubicBezTo>
                  <a:cubicBezTo>
                    <a:pt x="5981" y="1484"/>
                    <a:pt x="5890" y="1438"/>
                    <a:pt x="5799" y="1370"/>
                  </a:cubicBezTo>
                  <a:cubicBezTo>
                    <a:pt x="5753" y="1347"/>
                    <a:pt x="5684" y="1301"/>
                    <a:pt x="5616" y="1256"/>
                  </a:cubicBezTo>
                  <a:cubicBezTo>
                    <a:pt x="5548" y="1210"/>
                    <a:pt x="5479" y="1164"/>
                    <a:pt x="5388" y="1119"/>
                  </a:cubicBezTo>
                  <a:cubicBezTo>
                    <a:pt x="5342" y="1096"/>
                    <a:pt x="5319" y="1073"/>
                    <a:pt x="5274" y="1027"/>
                  </a:cubicBezTo>
                  <a:cubicBezTo>
                    <a:pt x="5228" y="1005"/>
                    <a:pt x="5205" y="982"/>
                    <a:pt x="5159" y="982"/>
                  </a:cubicBezTo>
                  <a:cubicBezTo>
                    <a:pt x="5091" y="936"/>
                    <a:pt x="5023" y="891"/>
                    <a:pt x="4954" y="845"/>
                  </a:cubicBezTo>
                  <a:cubicBezTo>
                    <a:pt x="4908" y="822"/>
                    <a:pt x="4863" y="799"/>
                    <a:pt x="4817" y="754"/>
                  </a:cubicBezTo>
                  <a:lnTo>
                    <a:pt x="4635" y="662"/>
                  </a:lnTo>
                  <a:lnTo>
                    <a:pt x="4452" y="548"/>
                  </a:lnTo>
                  <a:cubicBezTo>
                    <a:pt x="4406" y="525"/>
                    <a:pt x="4361" y="502"/>
                    <a:pt x="4292" y="457"/>
                  </a:cubicBezTo>
                  <a:cubicBezTo>
                    <a:pt x="4246" y="434"/>
                    <a:pt x="4201" y="411"/>
                    <a:pt x="4132" y="366"/>
                  </a:cubicBezTo>
                  <a:cubicBezTo>
                    <a:pt x="4041" y="297"/>
                    <a:pt x="3927" y="251"/>
                    <a:pt x="3858" y="183"/>
                  </a:cubicBezTo>
                  <a:lnTo>
                    <a:pt x="3836" y="160"/>
                  </a:lnTo>
                  <a:cubicBezTo>
                    <a:pt x="3790" y="114"/>
                    <a:pt x="3744" y="92"/>
                    <a:pt x="3699" y="69"/>
                  </a:cubicBezTo>
                  <a:cubicBezTo>
                    <a:pt x="3676" y="46"/>
                    <a:pt x="3630" y="23"/>
                    <a:pt x="3607"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17"/>
            <p:cNvSpPr/>
            <p:nvPr/>
          </p:nvSpPr>
          <p:spPr>
            <a:xfrm>
              <a:off x="464121" y="1130498"/>
              <a:ext cx="535097" cy="911234"/>
            </a:xfrm>
            <a:custGeom>
              <a:avLst/>
              <a:gdLst/>
              <a:ahLst/>
              <a:cxnLst/>
              <a:rect l="l" t="t" r="r" b="b"/>
              <a:pathLst>
                <a:path w="9678" h="16481" extrusionOk="0">
                  <a:moveTo>
                    <a:pt x="3196" y="0"/>
                  </a:moveTo>
                  <a:cubicBezTo>
                    <a:pt x="3127" y="0"/>
                    <a:pt x="3059" y="46"/>
                    <a:pt x="3013" y="115"/>
                  </a:cubicBezTo>
                  <a:cubicBezTo>
                    <a:pt x="3013" y="137"/>
                    <a:pt x="2990" y="206"/>
                    <a:pt x="2990" y="252"/>
                  </a:cubicBezTo>
                  <a:cubicBezTo>
                    <a:pt x="2990" y="274"/>
                    <a:pt x="2990" y="320"/>
                    <a:pt x="2990" y="343"/>
                  </a:cubicBezTo>
                  <a:cubicBezTo>
                    <a:pt x="2990" y="389"/>
                    <a:pt x="2990" y="434"/>
                    <a:pt x="2967" y="457"/>
                  </a:cubicBezTo>
                  <a:cubicBezTo>
                    <a:pt x="2967" y="503"/>
                    <a:pt x="2945" y="548"/>
                    <a:pt x="2922" y="594"/>
                  </a:cubicBezTo>
                  <a:cubicBezTo>
                    <a:pt x="2922" y="640"/>
                    <a:pt x="2899" y="662"/>
                    <a:pt x="2899" y="708"/>
                  </a:cubicBezTo>
                  <a:cubicBezTo>
                    <a:pt x="2853" y="822"/>
                    <a:pt x="2808" y="936"/>
                    <a:pt x="2762" y="1005"/>
                  </a:cubicBezTo>
                  <a:cubicBezTo>
                    <a:pt x="2739" y="1050"/>
                    <a:pt x="2693" y="1096"/>
                    <a:pt x="2671" y="1142"/>
                  </a:cubicBezTo>
                  <a:cubicBezTo>
                    <a:pt x="2602" y="1210"/>
                    <a:pt x="2534" y="1279"/>
                    <a:pt x="2488" y="1347"/>
                  </a:cubicBezTo>
                  <a:cubicBezTo>
                    <a:pt x="2442" y="1393"/>
                    <a:pt x="2374" y="1438"/>
                    <a:pt x="2328" y="1461"/>
                  </a:cubicBezTo>
                  <a:cubicBezTo>
                    <a:pt x="2283" y="1484"/>
                    <a:pt x="2260" y="1507"/>
                    <a:pt x="2214" y="1507"/>
                  </a:cubicBezTo>
                  <a:cubicBezTo>
                    <a:pt x="2191" y="1530"/>
                    <a:pt x="2168" y="1530"/>
                    <a:pt x="2123" y="1553"/>
                  </a:cubicBezTo>
                  <a:lnTo>
                    <a:pt x="2100" y="1553"/>
                  </a:lnTo>
                  <a:cubicBezTo>
                    <a:pt x="1986" y="1598"/>
                    <a:pt x="1895" y="1621"/>
                    <a:pt x="1780" y="1667"/>
                  </a:cubicBezTo>
                  <a:cubicBezTo>
                    <a:pt x="1666" y="1690"/>
                    <a:pt x="1529" y="1712"/>
                    <a:pt x="1415" y="1712"/>
                  </a:cubicBezTo>
                  <a:cubicBezTo>
                    <a:pt x="1347" y="1690"/>
                    <a:pt x="1255" y="1690"/>
                    <a:pt x="1187" y="1690"/>
                  </a:cubicBezTo>
                  <a:lnTo>
                    <a:pt x="1096" y="1667"/>
                  </a:lnTo>
                  <a:cubicBezTo>
                    <a:pt x="1027" y="1667"/>
                    <a:pt x="936" y="1644"/>
                    <a:pt x="845" y="1621"/>
                  </a:cubicBezTo>
                  <a:cubicBezTo>
                    <a:pt x="776" y="1598"/>
                    <a:pt x="708" y="1575"/>
                    <a:pt x="639" y="1553"/>
                  </a:cubicBezTo>
                  <a:lnTo>
                    <a:pt x="616" y="1553"/>
                  </a:lnTo>
                  <a:cubicBezTo>
                    <a:pt x="548" y="1530"/>
                    <a:pt x="479" y="1507"/>
                    <a:pt x="411" y="1461"/>
                  </a:cubicBezTo>
                  <a:cubicBezTo>
                    <a:pt x="365" y="1438"/>
                    <a:pt x="342" y="1416"/>
                    <a:pt x="297" y="1393"/>
                  </a:cubicBezTo>
                  <a:cubicBezTo>
                    <a:pt x="274" y="1370"/>
                    <a:pt x="251" y="1347"/>
                    <a:pt x="228" y="1347"/>
                  </a:cubicBezTo>
                  <a:cubicBezTo>
                    <a:pt x="205" y="1347"/>
                    <a:pt x="205" y="1347"/>
                    <a:pt x="183" y="1370"/>
                  </a:cubicBezTo>
                  <a:cubicBezTo>
                    <a:pt x="183" y="1347"/>
                    <a:pt x="160" y="1324"/>
                    <a:pt x="114" y="1324"/>
                  </a:cubicBezTo>
                  <a:cubicBezTo>
                    <a:pt x="91" y="1324"/>
                    <a:pt x="69" y="1324"/>
                    <a:pt x="69" y="1347"/>
                  </a:cubicBezTo>
                  <a:cubicBezTo>
                    <a:pt x="23" y="1370"/>
                    <a:pt x="0" y="1438"/>
                    <a:pt x="46" y="1484"/>
                  </a:cubicBezTo>
                  <a:cubicBezTo>
                    <a:pt x="46" y="1507"/>
                    <a:pt x="69" y="1530"/>
                    <a:pt x="69" y="1530"/>
                  </a:cubicBezTo>
                  <a:cubicBezTo>
                    <a:pt x="114" y="1598"/>
                    <a:pt x="137" y="1667"/>
                    <a:pt x="137" y="1735"/>
                  </a:cubicBezTo>
                  <a:lnTo>
                    <a:pt x="160" y="1804"/>
                  </a:lnTo>
                  <a:cubicBezTo>
                    <a:pt x="205" y="1895"/>
                    <a:pt x="228" y="1963"/>
                    <a:pt x="251" y="2055"/>
                  </a:cubicBezTo>
                  <a:lnTo>
                    <a:pt x="274" y="2123"/>
                  </a:lnTo>
                  <a:cubicBezTo>
                    <a:pt x="297" y="2169"/>
                    <a:pt x="320" y="2215"/>
                    <a:pt x="320" y="2260"/>
                  </a:cubicBezTo>
                  <a:cubicBezTo>
                    <a:pt x="342" y="2329"/>
                    <a:pt x="365" y="2374"/>
                    <a:pt x="388" y="2443"/>
                  </a:cubicBezTo>
                  <a:lnTo>
                    <a:pt x="411" y="2488"/>
                  </a:lnTo>
                  <a:lnTo>
                    <a:pt x="434" y="2557"/>
                  </a:lnTo>
                  <a:cubicBezTo>
                    <a:pt x="457" y="2603"/>
                    <a:pt x="479" y="2648"/>
                    <a:pt x="502" y="2717"/>
                  </a:cubicBezTo>
                  <a:cubicBezTo>
                    <a:pt x="548" y="2785"/>
                    <a:pt x="571" y="2854"/>
                    <a:pt x="616" y="2945"/>
                  </a:cubicBezTo>
                  <a:lnTo>
                    <a:pt x="730" y="3219"/>
                  </a:lnTo>
                  <a:lnTo>
                    <a:pt x="776" y="3356"/>
                  </a:lnTo>
                  <a:lnTo>
                    <a:pt x="845" y="3493"/>
                  </a:lnTo>
                  <a:cubicBezTo>
                    <a:pt x="890" y="3607"/>
                    <a:pt x="936" y="3721"/>
                    <a:pt x="982" y="3835"/>
                  </a:cubicBezTo>
                  <a:cubicBezTo>
                    <a:pt x="1050" y="3995"/>
                    <a:pt x="1141" y="4155"/>
                    <a:pt x="1210" y="4314"/>
                  </a:cubicBezTo>
                  <a:lnTo>
                    <a:pt x="1255" y="4429"/>
                  </a:lnTo>
                  <a:cubicBezTo>
                    <a:pt x="1255" y="4474"/>
                    <a:pt x="1278" y="4520"/>
                    <a:pt x="1301" y="4566"/>
                  </a:cubicBezTo>
                  <a:lnTo>
                    <a:pt x="1347" y="4657"/>
                  </a:lnTo>
                  <a:cubicBezTo>
                    <a:pt x="1370" y="4725"/>
                    <a:pt x="1392" y="4771"/>
                    <a:pt x="1415" y="4817"/>
                  </a:cubicBezTo>
                  <a:cubicBezTo>
                    <a:pt x="1461" y="4976"/>
                    <a:pt x="1529" y="5136"/>
                    <a:pt x="1598" y="5296"/>
                  </a:cubicBezTo>
                  <a:cubicBezTo>
                    <a:pt x="1643" y="5410"/>
                    <a:pt x="1689" y="5501"/>
                    <a:pt x="1735" y="5615"/>
                  </a:cubicBezTo>
                  <a:lnTo>
                    <a:pt x="1803" y="5798"/>
                  </a:lnTo>
                  <a:lnTo>
                    <a:pt x="1849" y="5867"/>
                  </a:lnTo>
                  <a:cubicBezTo>
                    <a:pt x="1895" y="6026"/>
                    <a:pt x="1963" y="6163"/>
                    <a:pt x="2032" y="6300"/>
                  </a:cubicBezTo>
                  <a:lnTo>
                    <a:pt x="2054" y="6392"/>
                  </a:lnTo>
                  <a:cubicBezTo>
                    <a:pt x="2123" y="6529"/>
                    <a:pt x="2168" y="6665"/>
                    <a:pt x="2237" y="6802"/>
                  </a:cubicBezTo>
                  <a:cubicBezTo>
                    <a:pt x="2328" y="6985"/>
                    <a:pt x="2397" y="7145"/>
                    <a:pt x="2465" y="7327"/>
                  </a:cubicBezTo>
                  <a:cubicBezTo>
                    <a:pt x="2511" y="7419"/>
                    <a:pt x="2557" y="7510"/>
                    <a:pt x="2602" y="7601"/>
                  </a:cubicBezTo>
                  <a:cubicBezTo>
                    <a:pt x="2625" y="7670"/>
                    <a:pt x="2648" y="7738"/>
                    <a:pt x="2671" y="7807"/>
                  </a:cubicBezTo>
                  <a:cubicBezTo>
                    <a:pt x="2693" y="7852"/>
                    <a:pt x="2716" y="7898"/>
                    <a:pt x="2739" y="7944"/>
                  </a:cubicBezTo>
                  <a:lnTo>
                    <a:pt x="2785" y="8035"/>
                  </a:lnTo>
                  <a:cubicBezTo>
                    <a:pt x="2808" y="8103"/>
                    <a:pt x="2830" y="8149"/>
                    <a:pt x="2853" y="8218"/>
                  </a:cubicBezTo>
                  <a:lnTo>
                    <a:pt x="2899" y="8309"/>
                  </a:lnTo>
                  <a:cubicBezTo>
                    <a:pt x="2945" y="8423"/>
                    <a:pt x="2990" y="8514"/>
                    <a:pt x="3036" y="8628"/>
                  </a:cubicBezTo>
                  <a:lnTo>
                    <a:pt x="3127" y="8834"/>
                  </a:lnTo>
                  <a:cubicBezTo>
                    <a:pt x="3218" y="9016"/>
                    <a:pt x="3287" y="9199"/>
                    <a:pt x="3355" y="9359"/>
                  </a:cubicBezTo>
                  <a:cubicBezTo>
                    <a:pt x="3424" y="9519"/>
                    <a:pt x="3492" y="9678"/>
                    <a:pt x="3561" y="9838"/>
                  </a:cubicBezTo>
                  <a:lnTo>
                    <a:pt x="3584" y="9884"/>
                  </a:lnTo>
                  <a:cubicBezTo>
                    <a:pt x="3652" y="10066"/>
                    <a:pt x="3743" y="10226"/>
                    <a:pt x="3812" y="10409"/>
                  </a:cubicBezTo>
                  <a:cubicBezTo>
                    <a:pt x="3858" y="10523"/>
                    <a:pt x="3903" y="10660"/>
                    <a:pt x="3949" y="10774"/>
                  </a:cubicBezTo>
                  <a:cubicBezTo>
                    <a:pt x="4040" y="10979"/>
                    <a:pt x="4131" y="11208"/>
                    <a:pt x="4223" y="11413"/>
                  </a:cubicBezTo>
                  <a:cubicBezTo>
                    <a:pt x="4246" y="11504"/>
                    <a:pt x="4291" y="11573"/>
                    <a:pt x="4337" y="11664"/>
                  </a:cubicBezTo>
                  <a:cubicBezTo>
                    <a:pt x="4360" y="11733"/>
                    <a:pt x="4405" y="11824"/>
                    <a:pt x="4428" y="11892"/>
                  </a:cubicBezTo>
                  <a:cubicBezTo>
                    <a:pt x="4497" y="12052"/>
                    <a:pt x="4565" y="12212"/>
                    <a:pt x="4634" y="12395"/>
                  </a:cubicBezTo>
                  <a:cubicBezTo>
                    <a:pt x="4725" y="12577"/>
                    <a:pt x="4793" y="12760"/>
                    <a:pt x="4885" y="12942"/>
                  </a:cubicBezTo>
                  <a:cubicBezTo>
                    <a:pt x="4953" y="13079"/>
                    <a:pt x="4999" y="13193"/>
                    <a:pt x="5067" y="13330"/>
                  </a:cubicBezTo>
                  <a:cubicBezTo>
                    <a:pt x="5113" y="13422"/>
                    <a:pt x="5159" y="13536"/>
                    <a:pt x="5204" y="13627"/>
                  </a:cubicBezTo>
                  <a:lnTo>
                    <a:pt x="5273" y="13787"/>
                  </a:lnTo>
                  <a:cubicBezTo>
                    <a:pt x="5318" y="13901"/>
                    <a:pt x="5387" y="14015"/>
                    <a:pt x="5432" y="14106"/>
                  </a:cubicBezTo>
                  <a:lnTo>
                    <a:pt x="5501" y="14243"/>
                  </a:lnTo>
                  <a:cubicBezTo>
                    <a:pt x="5569" y="14403"/>
                    <a:pt x="5638" y="14563"/>
                    <a:pt x="5706" y="14723"/>
                  </a:cubicBezTo>
                  <a:cubicBezTo>
                    <a:pt x="5752" y="14837"/>
                    <a:pt x="5798" y="14951"/>
                    <a:pt x="5843" y="15065"/>
                  </a:cubicBezTo>
                  <a:lnTo>
                    <a:pt x="5912" y="15225"/>
                  </a:lnTo>
                  <a:lnTo>
                    <a:pt x="5957" y="15339"/>
                  </a:lnTo>
                  <a:cubicBezTo>
                    <a:pt x="6049" y="15567"/>
                    <a:pt x="6140" y="15796"/>
                    <a:pt x="6231" y="16001"/>
                  </a:cubicBezTo>
                  <a:cubicBezTo>
                    <a:pt x="6277" y="16069"/>
                    <a:pt x="6300" y="16115"/>
                    <a:pt x="6323" y="16161"/>
                  </a:cubicBezTo>
                  <a:lnTo>
                    <a:pt x="6323" y="16184"/>
                  </a:lnTo>
                  <a:cubicBezTo>
                    <a:pt x="6346" y="16252"/>
                    <a:pt x="6368" y="16321"/>
                    <a:pt x="6391" y="16366"/>
                  </a:cubicBezTo>
                  <a:cubicBezTo>
                    <a:pt x="6437" y="16412"/>
                    <a:pt x="6482" y="16457"/>
                    <a:pt x="6551" y="16480"/>
                  </a:cubicBezTo>
                  <a:lnTo>
                    <a:pt x="6597" y="16480"/>
                  </a:lnTo>
                  <a:cubicBezTo>
                    <a:pt x="6642" y="16480"/>
                    <a:pt x="6688" y="16457"/>
                    <a:pt x="6711" y="16457"/>
                  </a:cubicBezTo>
                  <a:cubicBezTo>
                    <a:pt x="6756" y="16435"/>
                    <a:pt x="6802" y="16412"/>
                    <a:pt x="6848" y="16389"/>
                  </a:cubicBezTo>
                  <a:cubicBezTo>
                    <a:pt x="6870" y="16389"/>
                    <a:pt x="6893" y="16366"/>
                    <a:pt x="6916" y="16366"/>
                  </a:cubicBezTo>
                  <a:cubicBezTo>
                    <a:pt x="6985" y="16321"/>
                    <a:pt x="7053" y="16298"/>
                    <a:pt x="7144" y="16275"/>
                  </a:cubicBezTo>
                  <a:cubicBezTo>
                    <a:pt x="7236" y="16252"/>
                    <a:pt x="7327" y="16229"/>
                    <a:pt x="7418" y="16184"/>
                  </a:cubicBezTo>
                  <a:lnTo>
                    <a:pt x="7487" y="16138"/>
                  </a:lnTo>
                  <a:cubicBezTo>
                    <a:pt x="7532" y="16115"/>
                    <a:pt x="7578" y="16092"/>
                    <a:pt x="7624" y="16092"/>
                  </a:cubicBezTo>
                  <a:cubicBezTo>
                    <a:pt x="7692" y="16047"/>
                    <a:pt x="7761" y="16024"/>
                    <a:pt x="7829" y="16001"/>
                  </a:cubicBezTo>
                  <a:cubicBezTo>
                    <a:pt x="7898" y="15978"/>
                    <a:pt x="7966" y="15955"/>
                    <a:pt x="8012" y="15910"/>
                  </a:cubicBezTo>
                  <a:cubicBezTo>
                    <a:pt x="8057" y="15910"/>
                    <a:pt x="8103" y="15887"/>
                    <a:pt x="8149" y="15864"/>
                  </a:cubicBezTo>
                  <a:cubicBezTo>
                    <a:pt x="8194" y="15864"/>
                    <a:pt x="8217" y="15841"/>
                    <a:pt x="8263" y="15818"/>
                  </a:cubicBezTo>
                  <a:cubicBezTo>
                    <a:pt x="8331" y="15796"/>
                    <a:pt x="8400" y="15750"/>
                    <a:pt x="8468" y="15727"/>
                  </a:cubicBezTo>
                  <a:lnTo>
                    <a:pt x="8491" y="15704"/>
                  </a:lnTo>
                  <a:cubicBezTo>
                    <a:pt x="8537" y="15681"/>
                    <a:pt x="8560" y="15659"/>
                    <a:pt x="8605" y="15659"/>
                  </a:cubicBezTo>
                  <a:lnTo>
                    <a:pt x="8719" y="15590"/>
                  </a:lnTo>
                  <a:cubicBezTo>
                    <a:pt x="8742" y="15590"/>
                    <a:pt x="8765" y="15567"/>
                    <a:pt x="8788" y="15544"/>
                  </a:cubicBezTo>
                  <a:lnTo>
                    <a:pt x="8833" y="15522"/>
                  </a:lnTo>
                  <a:cubicBezTo>
                    <a:pt x="8879" y="15499"/>
                    <a:pt x="8925" y="15476"/>
                    <a:pt x="8970" y="15453"/>
                  </a:cubicBezTo>
                  <a:cubicBezTo>
                    <a:pt x="8993" y="15430"/>
                    <a:pt x="9039" y="15408"/>
                    <a:pt x="9085" y="15385"/>
                  </a:cubicBezTo>
                  <a:cubicBezTo>
                    <a:pt x="9130" y="15362"/>
                    <a:pt x="9153" y="15339"/>
                    <a:pt x="9199" y="15316"/>
                  </a:cubicBezTo>
                  <a:cubicBezTo>
                    <a:pt x="9221" y="15293"/>
                    <a:pt x="9244" y="15271"/>
                    <a:pt x="9267" y="15248"/>
                  </a:cubicBezTo>
                  <a:cubicBezTo>
                    <a:pt x="9336" y="15225"/>
                    <a:pt x="9381" y="15202"/>
                    <a:pt x="9427" y="15179"/>
                  </a:cubicBezTo>
                  <a:cubicBezTo>
                    <a:pt x="9450" y="15179"/>
                    <a:pt x="9473" y="15179"/>
                    <a:pt x="9495" y="15156"/>
                  </a:cubicBezTo>
                  <a:cubicBezTo>
                    <a:pt x="9564" y="15134"/>
                    <a:pt x="9587" y="15111"/>
                    <a:pt x="9632" y="15065"/>
                  </a:cubicBezTo>
                  <a:cubicBezTo>
                    <a:pt x="9678" y="15020"/>
                    <a:pt x="9678" y="14928"/>
                    <a:pt x="9632" y="14860"/>
                  </a:cubicBezTo>
                  <a:cubicBezTo>
                    <a:pt x="9655" y="14837"/>
                    <a:pt x="9655" y="14814"/>
                    <a:pt x="9655" y="14791"/>
                  </a:cubicBezTo>
                  <a:cubicBezTo>
                    <a:pt x="9655" y="14746"/>
                    <a:pt x="9632" y="14677"/>
                    <a:pt x="9587" y="14631"/>
                  </a:cubicBezTo>
                  <a:lnTo>
                    <a:pt x="9587" y="14609"/>
                  </a:lnTo>
                  <a:cubicBezTo>
                    <a:pt x="9564" y="14563"/>
                    <a:pt x="9541" y="14517"/>
                    <a:pt x="9518" y="14472"/>
                  </a:cubicBezTo>
                  <a:lnTo>
                    <a:pt x="9427" y="14266"/>
                  </a:lnTo>
                  <a:lnTo>
                    <a:pt x="9336" y="14038"/>
                  </a:lnTo>
                  <a:cubicBezTo>
                    <a:pt x="9313" y="13970"/>
                    <a:pt x="9267" y="13901"/>
                    <a:pt x="9244" y="13810"/>
                  </a:cubicBezTo>
                  <a:cubicBezTo>
                    <a:pt x="9221" y="13718"/>
                    <a:pt x="9176" y="13650"/>
                    <a:pt x="9130" y="13559"/>
                  </a:cubicBezTo>
                  <a:cubicBezTo>
                    <a:pt x="9107" y="13467"/>
                    <a:pt x="9085" y="13399"/>
                    <a:pt x="9039" y="13330"/>
                  </a:cubicBezTo>
                  <a:cubicBezTo>
                    <a:pt x="9016" y="13239"/>
                    <a:pt x="8970" y="13148"/>
                    <a:pt x="8925" y="13057"/>
                  </a:cubicBezTo>
                  <a:cubicBezTo>
                    <a:pt x="8879" y="12920"/>
                    <a:pt x="8811" y="12783"/>
                    <a:pt x="8742" y="12646"/>
                  </a:cubicBezTo>
                  <a:cubicBezTo>
                    <a:pt x="8697" y="12554"/>
                    <a:pt x="8674" y="12463"/>
                    <a:pt x="8628" y="12372"/>
                  </a:cubicBezTo>
                  <a:cubicBezTo>
                    <a:pt x="8605" y="12303"/>
                    <a:pt x="8582" y="12235"/>
                    <a:pt x="8537" y="12144"/>
                  </a:cubicBezTo>
                  <a:cubicBezTo>
                    <a:pt x="8514" y="12075"/>
                    <a:pt x="8468" y="12007"/>
                    <a:pt x="8445" y="11938"/>
                  </a:cubicBezTo>
                  <a:cubicBezTo>
                    <a:pt x="8400" y="11824"/>
                    <a:pt x="8377" y="11733"/>
                    <a:pt x="8331" y="11641"/>
                  </a:cubicBezTo>
                  <a:cubicBezTo>
                    <a:pt x="8263" y="11504"/>
                    <a:pt x="8194" y="11345"/>
                    <a:pt x="8126" y="11185"/>
                  </a:cubicBezTo>
                  <a:cubicBezTo>
                    <a:pt x="8080" y="11094"/>
                    <a:pt x="8057" y="11025"/>
                    <a:pt x="8012" y="10934"/>
                  </a:cubicBezTo>
                  <a:cubicBezTo>
                    <a:pt x="7989" y="10842"/>
                    <a:pt x="7966" y="10751"/>
                    <a:pt x="7920" y="10683"/>
                  </a:cubicBezTo>
                  <a:lnTo>
                    <a:pt x="7920" y="10637"/>
                  </a:lnTo>
                  <a:cubicBezTo>
                    <a:pt x="7852" y="10500"/>
                    <a:pt x="7783" y="10340"/>
                    <a:pt x="7715" y="10203"/>
                  </a:cubicBezTo>
                  <a:cubicBezTo>
                    <a:pt x="7692" y="10158"/>
                    <a:pt x="7692" y="10112"/>
                    <a:pt x="7669" y="10066"/>
                  </a:cubicBezTo>
                  <a:lnTo>
                    <a:pt x="7624" y="9975"/>
                  </a:lnTo>
                  <a:cubicBezTo>
                    <a:pt x="7601" y="9929"/>
                    <a:pt x="7578" y="9861"/>
                    <a:pt x="7555" y="9815"/>
                  </a:cubicBezTo>
                  <a:lnTo>
                    <a:pt x="7510" y="9724"/>
                  </a:lnTo>
                  <a:cubicBezTo>
                    <a:pt x="7441" y="9610"/>
                    <a:pt x="7395" y="9473"/>
                    <a:pt x="7350" y="9359"/>
                  </a:cubicBezTo>
                  <a:lnTo>
                    <a:pt x="7304" y="9245"/>
                  </a:lnTo>
                  <a:lnTo>
                    <a:pt x="7259" y="9153"/>
                  </a:lnTo>
                  <a:cubicBezTo>
                    <a:pt x="7259" y="9108"/>
                    <a:pt x="7236" y="9062"/>
                    <a:pt x="7213" y="9016"/>
                  </a:cubicBezTo>
                  <a:lnTo>
                    <a:pt x="7190" y="8948"/>
                  </a:lnTo>
                  <a:cubicBezTo>
                    <a:pt x="7167" y="8880"/>
                    <a:pt x="7144" y="8834"/>
                    <a:pt x="7122" y="8788"/>
                  </a:cubicBezTo>
                  <a:cubicBezTo>
                    <a:pt x="7076" y="8674"/>
                    <a:pt x="7030" y="8537"/>
                    <a:pt x="6985" y="8423"/>
                  </a:cubicBezTo>
                  <a:lnTo>
                    <a:pt x="6916" y="8309"/>
                  </a:lnTo>
                  <a:cubicBezTo>
                    <a:pt x="6893" y="8218"/>
                    <a:pt x="6870" y="8149"/>
                    <a:pt x="6825" y="8081"/>
                  </a:cubicBezTo>
                  <a:cubicBezTo>
                    <a:pt x="6802" y="7989"/>
                    <a:pt x="6756" y="7921"/>
                    <a:pt x="6711" y="7830"/>
                  </a:cubicBezTo>
                  <a:cubicBezTo>
                    <a:pt x="6665" y="7693"/>
                    <a:pt x="6597" y="7578"/>
                    <a:pt x="6551" y="7442"/>
                  </a:cubicBezTo>
                  <a:lnTo>
                    <a:pt x="6528" y="7373"/>
                  </a:lnTo>
                  <a:cubicBezTo>
                    <a:pt x="6437" y="7190"/>
                    <a:pt x="6368" y="7008"/>
                    <a:pt x="6277" y="6848"/>
                  </a:cubicBezTo>
                  <a:cubicBezTo>
                    <a:pt x="6209" y="6688"/>
                    <a:pt x="6140" y="6551"/>
                    <a:pt x="6072" y="6414"/>
                  </a:cubicBezTo>
                  <a:cubicBezTo>
                    <a:pt x="6026" y="6277"/>
                    <a:pt x="5957" y="6163"/>
                    <a:pt x="5889" y="6026"/>
                  </a:cubicBezTo>
                  <a:lnTo>
                    <a:pt x="5843" y="5935"/>
                  </a:lnTo>
                  <a:lnTo>
                    <a:pt x="5821" y="5867"/>
                  </a:lnTo>
                  <a:lnTo>
                    <a:pt x="5775" y="5821"/>
                  </a:lnTo>
                  <a:cubicBezTo>
                    <a:pt x="5752" y="5752"/>
                    <a:pt x="5729" y="5661"/>
                    <a:pt x="5684" y="5593"/>
                  </a:cubicBezTo>
                  <a:cubicBezTo>
                    <a:pt x="5615" y="5433"/>
                    <a:pt x="5547" y="5273"/>
                    <a:pt x="5478" y="5113"/>
                  </a:cubicBezTo>
                  <a:lnTo>
                    <a:pt x="5455" y="5045"/>
                  </a:lnTo>
                  <a:cubicBezTo>
                    <a:pt x="5387" y="4908"/>
                    <a:pt x="5341" y="4771"/>
                    <a:pt x="5273" y="4657"/>
                  </a:cubicBezTo>
                  <a:cubicBezTo>
                    <a:pt x="5250" y="4588"/>
                    <a:pt x="5227" y="4520"/>
                    <a:pt x="5204" y="4474"/>
                  </a:cubicBezTo>
                  <a:cubicBezTo>
                    <a:pt x="5136" y="4314"/>
                    <a:pt x="5067" y="4155"/>
                    <a:pt x="4999" y="3995"/>
                  </a:cubicBezTo>
                  <a:lnTo>
                    <a:pt x="4999" y="3949"/>
                  </a:lnTo>
                  <a:cubicBezTo>
                    <a:pt x="4953" y="3881"/>
                    <a:pt x="4930" y="3812"/>
                    <a:pt x="4908" y="3721"/>
                  </a:cubicBezTo>
                  <a:cubicBezTo>
                    <a:pt x="4862" y="3630"/>
                    <a:pt x="4839" y="3561"/>
                    <a:pt x="4793" y="3470"/>
                  </a:cubicBezTo>
                  <a:cubicBezTo>
                    <a:pt x="4748" y="3356"/>
                    <a:pt x="4702" y="3242"/>
                    <a:pt x="4656" y="3128"/>
                  </a:cubicBezTo>
                  <a:cubicBezTo>
                    <a:pt x="4611" y="3013"/>
                    <a:pt x="4565" y="2876"/>
                    <a:pt x="4497" y="2762"/>
                  </a:cubicBezTo>
                  <a:cubicBezTo>
                    <a:pt x="4474" y="2694"/>
                    <a:pt x="4428" y="2625"/>
                    <a:pt x="4405" y="2557"/>
                  </a:cubicBezTo>
                  <a:lnTo>
                    <a:pt x="4314" y="2420"/>
                  </a:lnTo>
                  <a:cubicBezTo>
                    <a:pt x="4291" y="2374"/>
                    <a:pt x="4291" y="2329"/>
                    <a:pt x="4268" y="2306"/>
                  </a:cubicBezTo>
                  <a:lnTo>
                    <a:pt x="4246" y="2237"/>
                  </a:lnTo>
                  <a:cubicBezTo>
                    <a:pt x="4223" y="2192"/>
                    <a:pt x="4223" y="2169"/>
                    <a:pt x="4200" y="2123"/>
                  </a:cubicBezTo>
                  <a:cubicBezTo>
                    <a:pt x="4177" y="2078"/>
                    <a:pt x="4154" y="2055"/>
                    <a:pt x="4131" y="2009"/>
                  </a:cubicBezTo>
                  <a:cubicBezTo>
                    <a:pt x="4131" y="2009"/>
                    <a:pt x="4109" y="1986"/>
                    <a:pt x="4109" y="1986"/>
                  </a:cubicBezTo>
                  <a:cubicBezTo>
                    <a:pt x="4086" y="1941"/>
                    <a:pt x="4086" y="1918"/>
                    <a:pt x="4063" y="1895"/>
                  </a:cubicBezTo>
                  <a:cubicBezTo>
                    <a:pt x="4040" y="1849"/>
                    <a:pt x="4040" y="1804"/>
                    <a:pt x="4017" y="1758"/>
                  </a:cubicBezTo>
                  <a:cubicBezTo>
                    <a:pt x="3994" y="1712"/>
                    <a:pt x="3972" y="1690"/>
                    <a:pt x="3972" y="1644"/>
                  </a:cubicBezTo>
                  <a:lnTo>
                    <a:pt x="3926" y="1575"/>
                  </a:lnTo>
                  <a:cubicBezTo>
                    <a:pt x="3880" y="1416"/>
                    <a:pt x="3812" y="1279"/>
                    <a:pt x="3766" y="1142"/>
                  </a:cubicBezTo>
                  <a:cubicBezTo>
                    <a:pt x="3721" y="1050"/>
                    <a:pt x="3675" y="959"/>
                    <a:pt x="3652" y="891"/>
                  </a:cubicBezTo>
                  <a:cubicBezTo>
                    <a:pt x="3606" y="799"/>
                    <a:pt x="3584" y="731"/>
                    <a:pt x="3538" y="662"/>
                  </a:cubicBezTo>
                  <a:lnTo>
                    <a:pt x="3447" y="457"/>
                  </a:lnTo>
                  <a:lnTo>
                    <a:pt x="3424" y="389"/>
                  </a:lnTo>
                  <a:lnTo>
                    <a:pt x="3401" y="343"/>
                  </a:lnTo>
                  <a:cubicBezTo>
                    <a:pt x="3401" y="320"/>
                    <a:pt x="3378" y="297"/>
                    <a:pt x="3378" y="274"/>
                  </a:cubicBezTo>
                  <a:cubicBezTo>
                    <a:pt x="3378" y="274"/>
                    <a:pt x="3378" y="252"/>
                    <a:pt x="3378" y="252"/>
                  </a:cubicBezTo>
                  <a:cubicBezTo>
                    <a:pt x="3401" y="206"/>
                    <a:pt x="3401" y="160"/>
                    <a:pt x="3378" y="115"/>
                  </a:cubicBezTo>
                  <a:cubicBezTo>
                    <a:pt x="3355" y="69"/>
                    <a:pt x="3333" y="23"/>
                    <a:pt x="3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17"/>
            <p:cNvSpPr/>
            <p:nvPr/>
          </p:nvSpPr>
          <p:spPr>
            <a:xfrm>
              <a:off x="620593" y="1117892"/>
              <a:ext cx="17693" cy="50203"/>
            </a:xfrm>
            <a:custGeom>
              <a:avLst/>
              <a:gdLst/>
              <a:ahLst/>
              <a:cxnLst/>
              <a:rect l="l" t="t" r="r" b="b"/>
              <a:pathLst>
                <a:path w="320" h="908" extrusionOk="0">
                  <a:moveTo>
                    <a:pt x="160" y="0"/>
                  </a:moveTo>
                  <a:cubicBezTo>
                    <a:pt x="137" y="0"/>
                    <a:pt x="92" y="23"/>
                    <a:pt x="69" y="46"/>
                  </a:cubicBezTo>
                  <a:cubicBezTo>
                    <a:pt x="46" y="69"/>
                    <a:pt x="46" y="92"/>
                    <a:pt x="46" y="137"/>
                  </a:cubicBezTo>
                  <a:cubicBezTo>
                    <a:pt x="46" y="183"/>
                    <a:pt x="46" y="206"/>
                    <a:pt x="69" y="251"/>
                  </a:cubicBezTo>
                  <a:cubicBezTo>
                    <a:pt x="69" y="297"/>
                    <a:pt x="69" y="343"/>
                    <a:pt x="69" y="388"/>
                  </a:cubicBezTo>
                  <a:cubicBezTo>
                    <a:pt x="69" y="457"/>
                    <a:pt x="46" y="525"/>
                    <a:pt x="46" y="617"/>
                  </a:cubicBezTo>
                  <a:cubicBezTo>
                    <a:pt x="46" y="662"/>
                    <a:pt x="23" y="753"/>
                    <a:pt x="0" y="799"/>
                  </a:cubicBezTo>
                  <a:lnTo>
                    <a:pt x="0" y="822"/>
                  </a:lnTo>
                  <a:cubicBezTo>
                    <a:pt x="0" y="845"/>
                    <a:pt x="0" y="890"/>
                    <a:pt x="46" y="890"/>
                  </a:cubicBezTo>
                  <a:cubicBezTo>
                    <a:pt x="57" y="902"/>
                    <a:pt x="69" y="908"/>
                    <a:pt x="80" y="908"/>
                  </a:cubicBezTo>
                  <a:cubicBezTo>
                    <a:pt x="92" y="908"/>
                    <a:pt x="103" y="902"/>
                    <a:pt x="115" y="890"/>
                  </a:cubicBezTo>
                  <a:cubicBezTo>
                    <a:pt x="160" y="822"/>
                    <a:pt x="183" y="753"/>
                    <a:pt x="206" y="685"/>
                  </a:cubicBezTo>
                  <a:cubicBezTo>
                    <a:pt x="229" y="639"/>
                    <a:pt x="229" y="571"/>
                    <a:pt x="251" y="502"/>
                  </a:cubicBezTo>
                  <a:cubicBezTo>
                    <a:pt x="274" y="434"/>
                    <a:pt x="274" y="365"/>
                    <a:pt x="297" y="297"/>
                  </a:cubicBezTo>
                  <a:cubicBezTo>
                    <a:pt x="297" y="274"/>
                    <a:pt x="297" y="228"/>
                    <a:pt x="297" y="206"/>
                  </a:cubicBezTo>
                  <a:cubicBezTo>
                    <a:pt x="297" y="160"/>
                    <a:pt x="320" y="137"/>
                    <a:pt x="297" y="114"/>
                  </a:cubicBezTo>
                  <a:cubicBezTo>
                    <a:pt x="297" y="46"/>
                    <a:pt x="229" y="0"/>
                    <a:pt x="183"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17"/>
            <p:cNvSpPr/>
            <p:nvPr/>
          </p:nvSpPr>
          <p:spPr>
            <a:xfrm>
              <a:off x="346739" y="1000510"/>
              <a:ext cx="71988" cy="281481"/>
            </a:xfrm>
            <a:custGeom>
              <a:avLst/>
              <a:gdLst/>
              <a:ahLst/>
              <a:cxnLst/>
              <a:rect l="l" t="t" r="r" b="b"/>
              <a:pathLst>
                <a:path w="1302" h="5091" extrusionOk="0">
                  <a:moveTo>
                    <a:pt x="571" y="0"/>
                  </a:moveTo>
                  <a:cubicBezTo>
                    <a:pt x="480" y="0"/>
                    <a:pt x="388" y="69"/>
                    <a:pt x="366" y="160"/>
                  </a:cubicBezTo>
                  <a:cubicBezTo>
                    <a:pt x="343" y="183"/>
                    <a:pt x="343" y="229"/>
                    <a:pt x="320" y="274"/>
                  </a:cubicBezTo>
                  <a:cubicBezTo>
                    <a:pt x="320" y="297"/>
                    <a:pt x="320" y="343"/>
                    <a:pt x="320" y="366"/>
                  </a:cubicBezTo>
                  <a:cubicBezTo>
                    <a:pt x="320" y="411"/>
                    <a:pt x="320" y="480"/>
                    <a:pt x="297" y="525"/>
                  </a:cubicBezTo>
                  <a:cubicBezTo>
                    <a:pt x="297" y="525"/>
                    <a:pt x="297" y="548"/>
                    <a:pt x="297" y="548"/>
                  </a:cubicBezTo>
                  <a:cubicBezTo>
                    <a:pt x="297" y="662"/>
                    <a:pt x="297" y="777"/>
                    <a:pt x="274" y="891"/>
                  </a:cubicBezTo>
                  <a:cubicBezTo>
                    <a:pt x="274" y="982"/>
                    <a:pt x="274" y="1096"/>
                    <a:pt x="274" y="1210"/>
                  </a:cubicBezTo>
                  <a:cubicBezTo>
                    <a:pt x="251" y="1393"/>
                    <a:pt x="251" y="1598"/>
                    <a:pt x="251" y="1781"/>
                  </a:cubicBezTo>
                  <a:cubicBezTo>
                    <a:pt x="229" y="1827"/>
                    <a:pt x="229" y="1872"/>
                    <a:pt x="206" y="1895"/>
                  </a:cubicBezTo>
                  <a:cubicBezTo>
                    <a:pt x="206" y="1941"/>
                    <a:pt x="206" y="1963"/>
                    <a:pt x="206" y="2009"/>
                  </a:cubicBezTo>
                  <a:cubicBezTo>
                    <a:pt x="183" y="2078"/>
                    <a:pt x="183" y="2123"/>
                    <a:pt x="183" y="2192"/>
                  </a:cubicBezTo>
                  <a:cubicBezTo>
                    <a:pt x="160" y="2329"/>
                    <a:pt x="137" y="2466"/>
                    <a:pt x="137" y="2625"/>
                  </a:cubicBezTo>
                  <a:cubicBezTo>
                    <a:pt x="137" y="2762"/>
                    <a:pt x="114" y="2922"/>
                    <a:pt x="114" y="3082"/>
                  </a:cubicBezTo>
                  <a:cubicBezTo>
                    <a:pt x="114" y="3150"/>
                    <a:pt x="114" y="3219"/>
                    <a:pt x="92" y="3264"/>
                  </a:cubicBezTo>
                  <a:cubicBezTo>
                    <a:pt x="92" y="3310"/>
                    <a:pt x="92" y="3333"/>
                    <a:pt x="92" y="3379"/>
                  </a:cubicBezTo>
                  <a:cubicBezTo>
                    <a:pt x="92" y="3379"/>
                    <a:pt x="92" y="3401"/>
                    <a:pt x="92" y="3424"/>
                  </a:cubicBezTo>
                  <a:cubicBezTo>
                    <a:pt x="92" y="3470"/>
                    <a:pt x="92" y="3516"/>
                    <a:pt x="69" y="3561"/>
                  </a:cubicBezTo>
                  <a:cubicBezTo>
                    <a:pt x="69" y="3653"/>
                    <a:pt x="46" y="3744"/>
                    <a:pt x="46" y="3835"/>
                  </a:cubicBezTo>
                  <a:cubicBezTo>
                    <a:pt x="23" y="3926"/>
                    <a:pt x="23" y="4041"/>
                    <a:pt x="23" y="4132"/>
                  </a:cubicBezTo>
                  <a:cubicBezTo>
                    <a:pt x="0" y="4292"/>
                    <a:pt x="23" y="4451"/>
                    <a:pt x="92" y="4588"/>
                  </a:cubicBezTo>
                  <a:cubicBezTo>
                    <a:pt x="114" y="4634"/>
                    <a:pt x="137" y="4657"/>
                    <a:pt x="183" y="4702"/>
                  </a:cubicBezTo>
                  <a:cubicBezTo>
                    <a:pt x="206" y="4725"/>
                    <a:pt x="229" y="4748"/>
                    <a:pt x="251" y="4771"/>
                  </a:cubicBezTo>
                  <a:cubicBezTo>
                    <a:pt x="297" y="4817"/>
                    <a:pt x="366" y="4839"/>
                    <a:pt x="434" y="4885"/>
                  </a:cubicBezTo>
                  <a:cubicBezTo>
                    <a:pt x="525" y="4908"/>
                    <a:pt x="617" y="4954"/>
                    <a:pt x="708" y="4976"/>
                  </a:cubicBezTo>
                  <a:cubicBezTo>
                    <a:pt x="754" y="4999"/>
                    <a:pt x="799" y="4999"/>
                    <a:pt x="822" y="5022"/>
                  </a:cubicBezTo>
                  <a:cubicBezTo>
                    <a:pt x="868" y="5045"/>
                    <a:pt x="891" y="5045"/>
                    <a:pt x="913" y="5068"/>
                  </a:cubicBezTo>
                  <a:lnTo>
                    <a:pt x="959" y="5068"/>
                  </a:lnTo>
                  <a:cubicBezTo>
                    <a:pt x="1027" y="5068"/>
                    <a:pt x="1073" y="5091"/>
                    <a:pt x="1142" y="5091"/>
                  </a:cubicBezTo>
                  <a:cubicBezTo>
                    <a:pt x="1142" y="5091"/>
                    <a:pt x="1164" y="5091"/>
                    <a:pt x="1164" y="5068"/>
                  </a:cubicBezTo>
                  <a:cubicBezTo>
                    <a:pt x="1187" y="5068"/>
                    <a:pt x="1210" y="5068"/>
                    <a:pt x="1210" y="5045"/>
                  </a:cubicBezTo>
                  <a:cubicBezTo>
                    <a:pt x="1233" y="4999"/>
                    <a:pt x="1256" y="4976"/>
                    <a:pt x="1279" y="4954"/>
                  </a:cubicBezTo>
                  <a:cubicBezTo>
                    <a:pt x="1301" y="4954"/>
                    <a:pt x="1301" y="4931"/>
                    <a:pt x="1301" y="4931"/>
                  </a:cubicBezTo>
                  <a:cubicBezTo>
                    <a:pt x="1301" y="4908"/>
                    <a:pt x="1301" y="4885"/>
                    <a:pt x="1301" y="4862"/>
                  </a:cubicBezTo>
                  <a:cubicBezTo>
                    <a:pt x="1301" y="4862"/>
                    <a:pt x="1301" y="4862"/>
                    <a:pt x="1301" y="4839"/>
                  </a:cubicBezTo>
                  <a:cubicBezTo>
                    <a:pt x="1301" y="4794"/>
                    <a:pt x="1279" y="4748"/>
                    <a:pt x="1279" y="4702"/>
                  </a:cubicBezTo>
                  <a:cubicBezTo>
                    <a:pt x="1279" y="4588"/>
                    <a:pt x="1256" y="4497"/>
                    <a:pt x="1256" y="4383"/>
                  </a:cubicBezTo>
                  <a:cubicBezTo>
                    <a:pt x="1256" y="4200"/>
                    <a:pt x="1256" y="4041"/>
                    <a:pt x="1256" y="3881"/>
                  </a:cubicBezTo>
                  <a:cubicBezTo>
                    <a:pt x="1233" y="3789"/>
                    <a:pt x="1233" y="3698"/>
                    <a:pt x="1233" y="3607"/>
                  </a:cubicBezTo>
                  <a:cubicBezTo>
                    <a:pt x="1233" y="3516"/>
                    <a:pt x="1233" y="3424"/>
                    <a:pt x="1210" y="3333"/>
                  </a:cubicBezTo>
                  <a:cubicBezTo>
                    <a:pt x="1210" y="3219"/>
                    <a:pt x="1210" y="3128"/>
                    <a:pt x="1210" y="3013"/>
                  </a:cubicBezTo>
                  <a:cubicBezTo>
                    <a:pt x="1187" y="2922"/>
                    <a:pt x="1187" y="2831"/>
                    <a:pt x="1187" y="2740"/>
                  </a:cubicBezTo>
                  <a:cubicBezTo>
                    <a:pt x="1164" y="2625"/>
                    <a:pt x="1164" y="2534"/>
                    <a:pt x="1164" y="2443"/>
                  </a:cubicBezTo>
                  <a:cubicBezTo>
                    <a:pt x="1164" y="2351"/>
                    <a:pt x="1142" y="2260"/>
                    <a:pt x="1142" y="2192"/>
                  </a:cubicBezTo>
                  <a:cubicBezTo>
                    <a:pt x="1142" y="2100"/>
                    <a:pt x="1142" y="2009"/>
                    <a:pt x="1119" y="1918"/>
                  </a:cubicBezTo>
                  <a:cubicBezTo>
                    <a:pt x="1119" y="1827"/>
                    <a:pt x="1096" y="1735"/>
                    <a:pt x="1096" y="1644"/>
                  </a:cubicBezTo>
                  <a:cubicBezTo>
                    <a:pt x="1073" y="1530"/>
                    <a:pt x="1073" y="1416"/>
                    <a:pt x="1050" y="1302"/>
                  </a:cubicBezTo>
                  <a:cubicBezTo>
                    <a:pt x="1050" y="1233"/>
                    <a:pt x="1050" y="1187"/>
                    <a:pt x="1050" y="1119"/>
                  </a:cubicBezTo>
                  <a:cubicBezTo>
                    <a:pt x="1050" y="1050"/>
                    <a:pt x="1027" y="982"/>
                    <a:pt x="1027" y="913"/>
                  </a:cubicBezTo>
                  <a:cubicBezTo>
                    <a:pt x="1027" y="845"/>
                    <a:pt x="1027" y="777"/>
                    <a:pt x="1005" y="708"/>
                  </a:cubicBezTo>
                  <a:cubicBezTo>
                    <a:pt x="1005" y="662"/>
                    <a:pt x="1005" y="594"/>
                    <a:pt x="982" y="525"/>
                  </a:cubicBezTo>
                  <a:cubicBezTo>
                    <a:pt x="982" y="480"/>
                    <a:pt x="982" y="411"/>
                    <a:pt x="982" y="366"/>
                  </a:cubicBezTo>
                  <a:cubicBezTo>
                    <a:pt x="982" y="297"/>
                    <a:pt x="959" y="229"/>
                    <a:pt x="959" y="183"/>
                  </a:cubicBezTo>
                  <a:cubicBezTo>
                    <a:pt x="959" y="137"/>
                    <a:pt x="913" y="92"/>
                    <a:pt x="868" y="92"/>
                  </a:cubicBezTo>
                  <a:cubicBezTo>
                    <a:pt x="845" y="115"/>
                    <a:pt x="799" y="137"/>
                    <a:pt x="799" y="183"/>
                  </a:cubicBezTo>
                  <a:cubicBezTo>
                    <a:pt x="799" y="206"/>
                    <a:pt x="799" y="206"/>
                    <a:pt x="799" y="229"/>
                  </a:cubicBezTo>
                  <a:cubicBezTo>
                    <a:pt x="776" y="115"/>
                    <a:pt x="708" y="23"/>
                    <a:pt x="594"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17"/>
            <p:cNvSpPr/>
            <p:nvPr/>
          </p:nvSpPr>
          <p:spPr>
            <a:xfrm>
              <a:off x="403522" y="1193585"/>
              <a:ext cx="60653" cy="80834"/>
            </a:xfrm>
            <a:custGeom>
              <a:avLst/>
              <a:gdLst/>
              <a:ahLst/>
              <a:cxnLst/>
              <a:rect l="l" t="t" r="r" b="b"/>
              <a:pathLst>
                <a:path w="1097" h="1462" extrusionOk="0">
                  <a:moveTo>
                    <a:pt x="959" y="1"/>
                  </a:moveTo>
                  <a:cubicBezTo>
                    <a:pt x="913" y="1"/>
                    <a:pt x="891" y="1"/>
                    <a:pt x="868" y="24"/>
                  </a:cubicBezTo>
                  <a:cubicBezTo>
                    <a:pt x="845" y="46"/>
                    <a:pt x="822" y="92"/>
                    <a:pt x="822" y="115"/>
                  </a:cubicBezTo>
                  <a:cubicBezTo>
                    <a:pt x="822" y="161"/>
                    <a:pt x="799" y="206"/>
                    <a:pt x="799" y="252"/>
                  </a:cubicBezTo>
                  <a:cubicBezTo>
                    <a:pt x="777" y="275"/>
                    <a:pt x="754" y="320"/>
                    <a:pt x="754" y="343"/>
                  </a:cubicBezTo>
                  <a:cubicBezTo>
                    <a:pt x="731" y="389"/>
                    <a:pt x="708" y="434"/>
                    <a:pt x="685" y="480"/>
                  </a:cubicBezTo>
                  <a:cubicBezTo>
                    <a:pt x="640" y="571"/>
                    <a:pt x="571" y="663"/>
                    <a:pt x="503" y="731"/>
                  </a:cubicBezTo>
                  <a:cubicBezTo>
                    <a:pt x="480" y="777"/>
                    <a:pt x="434" y="822"/>
                    <a:pt x="411" y="868"/>
                  </a:cubicBezTo>
                  <a:cubicBezTo>
                    <a:pt x="366" y="891"/>
                    <a:pt x="320" y="937"/>
                    <a:pt x="297" y="959"/>
                  </a:cubicBezTo>
                  <a:cubicBezTo>
                    <a:pt x="252" y="982"/>
                    <a:pt x="229" y="1005"/>
                    <a:pt x="183" y="1028"/>
                  </a:cubicBezTo>
                  <a:lnTo>
                    <a:pt x="160" y="1028"/>
                  </a:lnTo>
                  <a:cubicBezTo>
                    <a:pt x="137" y="1028"/>
                    <a:pt x="137" y="1051"/>
                    <a:pt x="115" y="1074"/>
                  </a:cubicBezTo>
                  <a:lnTo>
                    <a:pt x="69" y="1074"/>
                  </a:lnTo>
                  <a:cubicBezTo>
                    <a:pt x="23" y="1096"/>
                    <a:pt x="0" y="1119"/>
                    <a:pt x="23" y="1165"/>
                  </a:cubicBezTo>
                  <a:cubicBezTo>
                    <a:pt x="23" y="1188"/>
                    <a:pt x="46" y="1210"/>
                    <a:pt x="46" y="1210"/>
                  </a:cubicBezTo>
                  <a:cubicBezTo>
                    <a:pt x="46" y="1233"/>
                    <a:pt x="69" y="1233"/>
                    <a:pt x="69" y="1256"/>
                  </a:cubicBezTo>
                  <a:cubicBezTo>
                    <a:pt x="69" y="1279"/>
                    <a:pt x="46" y="1325"/>
                    <a:pt x="69" y="1347"/>
                  </a:cubicBezTo>
                  <a:cubicBezTo>
                    <a:pt x="69" y="1370"/>
                    <a:pt x="92" y="1393"/>
                    <a:pt x="92" y="1416"/>
                  </a:cubicBezTo>
                  <a:cubicBezTo>
                    <a:pt x="115" y="1439"/>
                    <a:pt x="137" y="1439"/>
                    <a:pt x="160" y="1462"/>
                  </a:cubicBezTo>
                  <a:lnTo>
                    <a:pt x="252" y="1462"/>
                  </a:lnTo>
                  <a:cubicBezTo>
                    <a:pt x="274" y="1439"/>
                    <a:pt x="297" y="1439"/>
                    <a:pt x="320" y="1439"/>
                  </a:cubicBezTo>
                  <a:cubicBezTo>
                    <a:pt x="343" y="1439"/>
                    <a:pt x="343" y="1439"/>
                    <a:pt x="366" y="1416"/>
                  </a:cubicBezTo>
                  <a:lnTo>
                    <a:pt x="388" y="1416"/>
                  </a:lnTo>
                  <a:cubicBezTo>
                    <a:pt x="434" y="1393"/>
                    <a:pt x="503" y="1370"/>
                    <a:pt x="571" y="1325"/>
                  </a:cubicBezTo>
                  <a:cubicBezTo>
                    <a:pt x="617" y="1302"/>
                    <a:pt x="662" y="1256"/>
                    <a:pt x="708" y="1210"/>
                  </a:cubicBezTo>
                  <a:cubicBezTo>
                    <a:pt x="731" y="1165"/>
                    <a:pt x="754" y="1142"/>
                    <a:pt x="777" y="1096"/>
                  </a:cubicBezTo>
                  <a:cubicBezTo>
                    <a:pt x="822" y="1028"/>
                    <a:pt x="868" y="982"/>
                    <a:pt x="891" y="914"/>
                  </a:cubicBezTo>
                  <a:cubicBezTo>
                    <a:pt x="959" y="777"/>
                    <a:pt x="1028" y="640"/>
                    <a:pt x="1050" y="503"/>
                  </a:cubicBezTo>
                  <a:cubicBezTo>
                    <a:pt x="1073" y="434"/>
                    <a:pt x="1073" y="366"/>
                    <a:pt x="1096" y="297"/>
                  </a:cubicBezTo>
                  <a:cubicBezTo>
                    <a:pt x="1096" y="206"/>
                    <a:pt x="1096" y="138"/>
                    <a:pt x="1073" y="69"/>
                  </a:cubicBezTo>
                  <a:cubicBezTo>
                    <a:pt x="1050" y="24"/>
                    <a:pt x="1005" y="1"/>
                    <a:pt x="959" y="1"/>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17"/>
            <p:cNvSpPr/>
            <p:nvPr/>
          </p:nvSpPr>
          <p:spPr>
            <a:xfrm>
              <a:off x="471696" y="1111589"/>
              <a:ext cx="170404" cy="111078"/>
            </a:xfrm>
            <a:custGeom>
              <a:avLst/>
              <a:gdLst/>
              <a:ahLst/>
              <a:cxnLst/>
              <a:rect l="l" t="t" r="r" b="b"/>
              <a:pathLst>
                <a:path w="3082" h="2009" extrusionOk="0">
                  <a:moveTo>
                    <a:pt x="2922" y="0"/>
                  </a:moveTo>
                  <a:cubicBezTo>
                    <a:pt x="2899" y="0"/>
                    <a:pt x="2853" y="23"/>
                    <a:pt x="2830" y="23"/>
                  </a:cubicBezTo>
                  <a:cubicBezTo>
                    <a:pt x="2762" y="69"/>
                    <a:pt x="2716" y="160"/>
                    <a:pt x="2693" y="228"/>
                  </a:cubicBezTo>
                  <a:cubicBezTo>
                    <a:pt x="2671" y="297"/>
                    <a:pt x="2648" y="342"/>
                    <a:pt x="2602" y="411"/>
                  </a:cubicBezTo>
                  <a:cubicBezTo>
                    <a:pt x="2579" y="457"/>
                    <a:pt x="2556" y="525"/>
                    <a:pt x="2534" y="571"/>
                  </a:cubicBezTo>
                  <a:cubicBezTo>
                    <a:pt x="2511" y="639"/>
                    <a:pt x="2465" y="685"/>
                    <a:pt x="2420" y="753"/>
                  </a:cubicBezTo>
                  <a:cubicBezTo>
                    <a:pt x="2374" y="799"/>
                    <a:pt x="2328" y="867"/>
                    <a:pt x="2283" y="936"/>
                  </a:cubicBezTo>
                  <a:cubicBezTo>
                    <a:pt x="2260" y="959"/>
                    <a:pt x="2260" y="1004"/>
                    <a:pt x="2237" y="1027"/>
                  </a:cubicBezTo>
                  <a:cubicBezTo>
                    <a:pt x="2237" y="1004"/>
                    <a:pt x="2237" y="1004"/>
                    <a:pt x="2237" y="1004"/>
                  </a:cubicBezTo>
                  <a:cubicBezTo>
                    <a:pt x="2191" y="1073"/>
                    <a:pt x="2123" y="1119"/>
                    <a:pt x="2054" y="1187"/>
                  </a:cubicBezTo>
                  <a:cubicBezTo>
                    <a:pt x="2009" y="1255"/>
                    <a:pt x="1940" y="1301"/>
                    <a:pt x="1872" y="1347"/>
                  </a:cubicBezTo>
                  <a:cubicBezTo>
                    <a:pt x="1758" y="1438"/>
                    <a:pt x="1621" y="1529"/>
                    <a:pt x="1484" y="1575"/>
                  </a:cubicBezTo>
                  <a:cubicBezTo>
                    <a:pt x="1347" y="1644"/>
                    <a:pt x="1210" y="1689"/>
                    <a:pt x="1073" y="1712"/>
                  </a:cubicBezTo>
                  <a:cubicBezTo>
                    <a:pt x="982" y="1712"/>
                    <a:pt x="890" y="1712"/>
                    <a:pt x="799" y="1735"/>
                  </a:cubicBezTo>
                  <a:lnTo>
                    <a:pt x="639" y="1735"/>
                  </a:lnTo>
                  <a:cubicBezTo>
                    <a:pt x="593" y="1735"/>
                    <a:pt x="548" y="1712"/>
                    <a:pt x="502" y="1712"/>
                  </a:cubicBezTo>
                  <a:cubicBezTo>
                    <a:pt x="434" y="1712"/>
                    <a:pt x="365" y="1689"/>
                    <a:pt x="297" y="1666"/>
                  </a:cubicBezTo>
                  <a:cubicBezTo>
                    <a:pt x="205" y="1666"/>
                    <a:pt x="137" y="1644"/>
                    <a:pt x="68" y="1644"/>
                  </a:cubicBezTo>
                  <a:cubicBezTo>
                    <a:pt x="23" y="1644"/>
                    <a:pt x="0" y="1689"/>
                    <a:pt x="0" y="1712"/>
                  </a:cubicBezTo>
                  <a:cubicBezTo>
                    <a:pt x="0" y="1758"/>
                    <a:pt x="23" y="1780"/>
                    <a:pt x="68" y="1780"/>
                  </a:cubicBezTo>
                  <a:cubicBezTo>
                    <a:pt x="91" y="1803"/>
                    <a:pt x="114" y="1803"/>
                    <a:pt x="137" y="1803"/>
                  </a:cubicBezTo>
                  <a:cubicBezTo>
                    <a:pt x="228" y="1803"/>
                    <a:pt x="297" y="1826"/>
                    <a:pt x="388" y="1849"/>
                  </a:cubicBezTo>
                  <a:cubicBezTo>
                    <a:pt x="457" y="1872"/>
                    <a:pt x="548" y="1895"/>
                    <a:pt x="639" y="1917"/>
                  </a:cubicBezTo>
                  <a:cubicBezTo>
                    <a:pt x="730" y="1917"/>
                    <a:pt x="822" y="1940"/>
                    <a:pt x="913" y="1940"/>
                  </a:cubicBezTo>
                  <a:lnTo>
                    <a:pt x="1096" y="1940"/>
                  </a:lnTo>
                  <a:cubicBezTo>
                    <a:pt x="1096" y="1963"/>
                    <a:pt x="1096" y="1963"/>
                    <a:pt x="1096" y="1963"/>
                  </a:cubicBezTo>
                  <a:cubicBezTo>
                    <a:pt x="1141" y="1986"/>
                    <a:pt x="1164" y="1986"/>
                    <a:pt x="1210" y="1986"/>
                  </a:cubicBezTo>
                  <a:cubicBezTo>
                    <a:pt x="1301" y="2009"/>
                    <a:pt x="1392" y="2009"/>
                    <a:pt x="1461" y="2009"/>
                  </a:cubicBezTo>
                  <a:cubicBezTo>
                    <a:pt x="1529" y="2009"/>
                    <a:pt x="1575" y="1986"/>
                    <a:pt x="1621" y="1986"/>
                  </a:cubicBezTo>
                  <a:cubicBezTo>
                    <a:pt x="1689" y="1986"/>
                    <a:pt x="1758" y="1963"/>
                    <a:pt x="1803" y="1963"/>
                  </a:cubicBezTo>
                  <a:cubicBezTo>
                    <a:pt x="1872" y="1940"/>
                    <a:pt x="1917" y="1917"/>
                    <a:pt x="1963" y="1895"/>
                  </a:cubicBezTo>
                  <a:cubicBezTo>
                    <a:pt x="2009" y="1872"/>
                    <a:pt x="2031" y="1849"/>
                    <a:pt x="2077" y="1826"/>
                  </a:cubicBezTo>
                  <a:cubicBezTo>
                    <a:pt x="2168" y="1780"/>
                    <a:pt x="2237" y="1735"/>
                    <a:pt x="2305" y="1666"/>
                  </a:cubicBezTo>
                  <a:cubicBezTo>
                    <a:pt x="2420" y="1575"/>
                    <a:pt x="2534" y="1461"/>
                    <a:pt x="2648" y="1324"/>
                  </a:cubicBezTo>
                  <a:cubicBezTo>
                    <a:pt x="2693" y="1255"/>
                    <a:pt x="2739" y="1187"/>
                    <a:pt x="2785" y="1119"/>
                  </a:cubicBezTo>
                  <a:cubicBezTo>
                    <a:pt x="2830" y="1050"/>
                    <a:pt x="2853" y="959"/>
                    <a:pt x="2899" y="890"/>
                  </a:cubicBezTo>
                  <a:lnTo>
                    <a:pt x="2876" y="890"/>
                  </a:lnTo>
                  <a:cubicBezTo>
                    <a:pt x="2899" y="890"/>
                    <a:pt x="2899" y="890"/>
                    <a:pt x="2899" y="867"/>
                  </a:cubicBezTo>
                  <a:cubicBezTo>
                    <a:pt x="2899" y="890"/>
                    <a:pt x="2899" y="890"/>
                    <a:pt x="2899" y="890"/>
                  </a:cubicBezTo>
                  <a:cubicBezTo>
                    <a:pt x="2967" y="708"/>
                    <a:pt x="3013" y="525"/>
                    <a:pt x="3059" y="342"/>
                  </a:cubicBezTo>
                  <a:cubicBezTo>
                    <a:pt x="3081" y="297"/>
                    <a:pt x="3081" y="251"/>
                    <a:pt x="3081" y="183"/>
                  </a:cubicBezTo>
                  <a:cubicBezTo>
                    <a:pt x="3081" y="137"/>
                    <a:pt x="3059" y="91"/>
                    <a:pt x="3036" y="46"/>
                  </a:cubicBezTo>
                  <a:cubicBezTo>
                    <a:pt x="2990" y="23"/>
                    <a:pt x="2967" y="0"/>
                    <a:pt x="2922"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17"/>
            <p:cNvSpPr/>
            <p:nvPr/>
          </p:nvSpPr>
          <p:spPr>
            <a:xfrm>
              <a:off x="355585" y="1268061"/>
              <a:ext cx="407653" cy="800157"/>
            </a:xfrm>
            <a:custGeom>
              <a:avLst/>
              <a:gdLst/>
              <a:ahLst/>
              <a:cxnLst/>
              <a:rect l="l" t="t" r="r" b="b"/>
              <a:pathLst>
                <a:path w="7373" h="14472" extrusionOk="0">
                  <a:moveTo>
                    <a:pt x="137" y="0"/>
                  </a:moveTo>
                  <a:cubicBezTo>
                    <a:pt x="114" y="0"/>
                    <a:pt x="91" y="0"/>
                    <a:pt x="46" y="46"/>
                  </a:cubicBezTo>
                  <a:cubicBezTo>
                    <a:pt x="23" y="69"/>
                    <a:pt x="23" y="92"/>
                    <a:pt x="0" y="137"/>
                  </a:cubicBezTo>
                  <a:cubicBezTo>
                    <a:pt x="0" y="160"/>
                    <a:pt x="23" y="229"/>
                    <a:pt x="46" y="252"/>
                  </a:cubicBezTo>
                  <a:lnTo>
                    <a:pt x="46" y="274"/>
                  </a:lnTo>
                  <a:cubicBezTo>
                    <a:pt x="69" y="320"/>
                    <a:pt x="91" y="343"/>
                    <a:pt x="91" y="388"/>
                  </a:cubicBezTo>
                  <a:lnTo>
                    <a:pt x="114" y="411"/>
                  </a:lnTo>
                  <a:cubicBezTo>
                    <a:pt x="160" y="503"/>
                    <a:pt x="183" y="594"/>
                    <a:pt x="228" y="685"/>
                  </a:cubicBezTo>
                  <a:cubicBezTo>
                    <a:pt x="274" y="799"/>
                    <a:pt x="297" y="891"/>
                    <a:pt x="342" y="1005"/>
                  </a:cubicBezTo>
                  <a:cubicBezTo>
                    <a:pt x="365" y="1050"/>
                    <a:pt x="365" y="1096"/>
                    <a:pt x="388" y="1142"/>
                  </a:cubicBezTo>
                  <a:cubicBezTo>
                    <a:pt x="411" y="1210"/>
                    <a:pt x="434" y="1301"/>
                    <a:pt x="479" y="1393"/>
                  </a:cubicBezTo>
                  <a:cubicBezTo>
                    <a:pt x="525" y="1507"/>
                    <a:pt x="571" y="1621"/>
                    <a:pt x="639" y="1735"/>
                  </a:cubicBezTo>
                  <a:lnTo>
                    <a:pt x="708" y="1895"/>
                  </a:lnTo>
                  <a:lnTo>
                    <a:pt x="731" y="1941"/>
                  </a:lnTo>
                  <a:cubicBezTo>
                    <a:pt x="753" y="1986"/>
                    <a:pt x="753" y="2009"/>
                    <a:pt x="776" y="2055"/>
                  </a:cubicBezTo>
                  <a:cubicBezTo>
                    <a:pt x="799" y="2078"/>
                    <a:pt x="822" y="2100"/>
                    <a:pt x="845" y="2123"/>
                  </a:cubicBezTo>
                  <a:cubicBezTo>
                    <a:pt x="867" y="2146"/>
                    <a:pt x="890" y="2192"/>
                    <a:pt x="890" y="2237"/>
                  </a:cubicBezTo>
                  <a:cubicBezTo>
                    <a:pt x="936" y="2329"/>
                    <a:pt x="982" y="2420"/>
                    <a:pt x="1004" y="2511"/>
                  </a:cubicBezTo>
                  <a:lnTo>
                    <a:pt x="1027" y="2534"/>
                  </a:lnTo>
                  <a:cubicBezTo>
                    <a:pt x="1073" y="2717"/>
                    <a:pt x="1164" y="2876"/>
                    <a:pt x="1233" y="3013"/>
                  </a:cubicBezTo>
                  <a:lnTo>
                    <a:pt x="1233" y="3036"/>
                  </a:lnTo>
                  <a:cubicBezTo>
                    <a:pt x="1278" y="3127"/>
                    <a:pt x="1301" y="3196"/>
                    <a:pt x="1324" y="3264"/>
                  </a:cubicBezTo>
                  <a:cubicBezTo>
                    <a:pt x="1370" y="3356"/>
                    <a:pt x="1392" y="3424"/>
                    <a:pt x="1438" y="3493"/>
                  </a:cubicBezTo>
                  <a:lnTo>
                    <a:pt x="1507" y="3675"/>
                  </a:lnTo>
                  <a:lnTo>
                    <a:pt x="1644" y="3972"/>
                  </a:lnTo>
                  <a:cubicBezTo>
                    <a:pt x="1689" y="4063"/>
                    <a:pt x="1712" y="4155"/>
                    <a:pt x="1758" y="4246"/>
                  </a:cubicBezTo>
                  <a:cubicBezTo>
                    <a:pt x="1780" y="4314"/>
                    <a:pt x="1803" y="4360"/>
                    <a:pt x="1849" y="4429"/>
                  </a:cubicBezTo>
                  <a:cubicBezTo>
                    <a:pt x="1917" y="4611"/>
                    <a:pt x="1986" y="4794"/>
                    <a:pt x="2054" y="4976"/>
                  </a:cubicBezTo>
                  <a:cubicBezTo>
                    <a:pt x="2123" y="5113"/>
                    <a:pt x="2168" y="5227"/>
                    <a:pt x="2214" y="5364"/>
                  </a:cubicBezTo>
                  <a:cubicBezTo>
                    <a:pt x="2237" y="5410"/>
                    <a:pt x="2260" y="5456"/>
                    <a:pt x="2283" y="5501"/>
                  </a:cubicBezTo>
                  <a:lnTo>
                    <a:pt x="2328" y="5615"/>
                  </a:lnTo>
                  <a:cubicBezTo>
                    <a:pt x="2351" y="5638"/>
                    <a:pt x="2351" y="5684"/>
                    <a:pt x="2374" y="5730"/>
                  </a:cubicBezTo>
                  <a:cubicBezTo>
                    <a:pt x="2397" y="5775"/>
                    <a:pt x="2420" y="5821"/>
                    <a:pt x="2442" y="5867"/>
                  </a:cubicBezTo>
                  <a:lnTo>
                    <a:pt x="2534" y="6118"/>
                  </a:lnTo>
                  <a:lnTo>
                    <a:pt x="2648" y="6369"/>
                  </a:lnTo>
                  <a:cubicBezTo>
                    <a:pt x="2693" y="6460"/>
                    <a:pt x="2716" y="6528"/>
                    <a:pt x="2762" y="6620"/>
                  </a:cubicBezTo>
                  <a:cubicBezTo>
                    <a:pt x="2785" y="6688"/>
                    <a:pt x="2830" y="6780"/>
                    <a:pt x="2876" y="6871"/>
                  </a:cubicBezTo>
                  <a:cubicBezTo>
                    <a:pt x="2899" y="6962"/>
                    <a:pt x="2945" y="7053"/>
                    <a:pt x="2990" y="7145"/>
                  </a:cubicBezTo>
                  <a:lnTo>
                    <a:pt x="3082" y="7373"/>
                  </a:lnTo>
                  <a:cubicBezTo>
                    <a:pt x="3218" y="7670"/>
                    <a:pt x="3333" y="7989"/>
                    <a:pt x="3447" y="8286"/>
                  </a:cubicBezTo>
                  <a:lnTo>
                    <a:pt x="3515" y="8423"/>
                  </a:lnTo>
                  <a:cubicBezTo>
                    <a:pt x="3606" y="8674"/>
                    <a:pt x="3721" y="8902"/>
                    <a:pt x="3812" y="9153"/>
                  </a:cubicBezTo>
                  <a:lnTo>
                    <a:pt x="3949" y="9450"/>
                  </a:lnTo>
                  <a:lnTo>
                    <a:pt x="3995" y="9541"/>
                  </a:lnTo>
                  <a:cubicBezTo>
                    <a:pt x="4040" y="9678"/>
                    <a:pt x="4086" y="9792"/>
                    <a:pt x="4154" y="9929"/>
                  </a:cubicBezTo>
                  <a:cubicBezTo>
                    <a:pt x="4223" y="10089"/>
                    <a:pt x="4291" y="10272"/>
                    <a:pt x="4383" y="10432"/>
                  </a:cubicBezTo>
                  <a:cubicBezTo>
                    <a:pt x="4428" y="10569"/>
                    <a:pt x="4474" y="10705"/>
                    <a:pt x="4542" y="10842"/>
                  </a:cubicBezTo>
                  <a:lnTo>
                    <a:pt x="4588" y="10934"/>
                  </a:lnTo>
                  <a:cubicBezTo>
                    <a:pt x="4656" y="11094"/>
                    <a:pt x="4725" y="11253"/>
                    <a:pt x="4793" y="11436"/>
                  </a:cubicBezTo>
                  <a:cubicBezTo>
                    <a:pt x="4816" y="11504"/>
                    <a:pt x="4862" y="11573"/>
                    <a:pt x="4885" y="11664"/>
                  </a:cubicBezTo>
                  <a:cubicBezTo>
                    <a:pt x="4908" y="11710"/>
                    <a:pt x="4930" y="11733"/>
                    <a:pt x="4930" y="11778"/>
                  </a:cubicBezTo>
                  <a:cubicBezTo>
                    <a:pt x="4953" y="11824"/>
                    <a:pt x="4953" y="11847"/>
                    <a:pt x="4976" y="11892"/>
                  </a:cubicBezTo>
                  <a:lnTo>
                    <a:pt x="5044" y="12029"/>
                  </a:lnTo>
                  <a:cubicBezTo>
                    <a:pt x="5090" y="12166"/>
                    <a:pt x="5136" y="12280"/>
                    <a:pt x="5204" y="12395"/>
                  </a:cubicBezTo>
                  <a:cubicBezTo>
                    <a:pt x="5273" y="12554"/>
                    <a:pt x="5341" y="12714"/>
                    <a:pt x="5410" y="12874"/>
                  </a:cubicBezTo>
                  <a:cubicBezTo>
                    <a:pt x="5478" y="13034"/>
                    <a:pt x="5547" y="13193"/>
                    <a:pt x="5615" y="13330"/>
                  </a:cubicBezTo>
                  <a:cubicBezTo>
                    <a:pt x="5661" y="13399"/>
                    <a:pt x="5684" y="13467"/>
                    <a:pt x="5706" y="13536"/>
                  </a:cubicBezTo>
                  <a:cubicBezTo>
                    <a:pt x="5752" y="13627"/>
                    <a:pt x="5798" y="13718"/>
                    <a:pt x="5843" y="13810"/>
                  </a:cubicBezTo>
                  <a:cubicBezTo>
                    <a:pt x="5866" y="13878"/>
                    <a:pt x="5889" y="13924"/>
                    <a:pt x="5912" y="13969"/>
                  </a:cubicBezTo>
                  <a:lnTo>
                    <a:pt x="5957" y="14038"/>
                  </a:lnTo>
                  <a:lnTo>
                    <a:pt x="5980" y="14106"/>
                  </a:lnTo>
                  <a:cubicBezTo>
                    <a:pt x="6003" y="14152"/>
                    <a:pt x="6026" y="14198"/>
                    <a:pt x="6049" y="14243"/>
                  </a:cubicBezTo>
                  <a:cubicBezTo>
                    <a:pt x="6072" y="14289"/>
                    <a:pt x="6094" y="14312"/>
                    <a:pt x="6094" y="14335"/>
                  </a:cubicBezTo>
                  <a:cubicBezTo>
                    <a:pt x="6117" y="14380"/>
                    <a:pt x="6140" y="14403"/>
                    <a:pt x="6186" y="14426"/>
                  </a:cubicBezTo>
                  <a:cubicBezTo>
                    <a:pt x="6209" y="14449"/>
                    <a:pt x="6254" y="14449"/>
                    <a:pt x="6277" y="14449"/>
                  </a:cubicBezTo>
                  <a:cubicBezTo>
                    <a:pt x="6323" y="14472"/>
                    <a:pt x="6368" y="14472"/>
                    <a:pt x="6414" y="14472"/>
                  </a:cubicBezTo>
                  <a:lnTo>
                    <a:pt x="6551" y="14472"/>
                  </a:lnTo>
                  <a:lnTo>
                    <a:pt x="6597" y="14449"/>
                  </a:lnTo>
                  <a:lnTo>
                    <a:pt x="6756" y="14449"/>
                  </a:lnTo>
                  <a:lnTo>
                    <a:pt x="6779" y="14426"/>
                  </a:lnTo>
                  <a:lnTo>
                    <a:pt x="6871" y="14426"/>
                  </a:lnTo>
                  <a:cubicBezTo>
                    <a:pt x="6916" y="14426"/>
                    <a:pt x="6962" y="14403"/>
                    <a:pt x="7007" y="14403"/>
                  </a:cubicBezTo>
                  <a:lnTo>
                    <a:pt x="7076" y="14403"/>
                  </a:lnTo>
                  <a:cubicBezTo>
                    <a:pt x="7099" y="14380"/>
                    <a:pt x="7122" y="14380"/>
                    <a:pt x="7167" y="14358"/>
                  </a:cubicBezTo>
                  <a:lnTo>
                    <a:pt x="7190" y="14358"/>
                  </a:lnTo>
                  <a:cubicBezTo>
                    <a:pt x="7190" y="14358"/>
                    <a:pt x="7190" y="14358"/>
                    <a:pt x="7213" y="14335"/>
                  </a:cubicBezTo>
                  <a:cubicBezTo>
                    <a:pt x="7213" y="14358"/>
                    <a:pt x="7236" y="14358"/>
                    <a:pt x="7236" y="14358"/>
                  </a:cubicBezTo>
                  <a:lnTo>
                    <a:pt x="7281" y="14358"/>
                  </a:lnTo>
                  <a:cubicBezTo>
                    <a:pt x="7304" y="14335"/>
                    <a:pt x="7327" y="14312"/>
                    <a:pt x="7350" y="14289"/>
                  </a:cubicBezTo>
                  <a:cubicBezTo>
                    <a:pt x="7373" y="14266"/>
                    <a:pt x="7373" y="14221"/>
                    <a:pt x="7373" y="14198"/>
                  </a:cubicBezTo>
                  <a:cubicBezTo>
                    <a:pt x="7350" y="14152"/>
                    <a:pt x="7350" y="14129"/>
                    <a:pt x="7327" y="14084"/>
                  </a:cubicBezTo>
                  <a:lnTo>
                    <a:pt x="7327" y="14061"/>
                  </a:lnTo>
                  <a:lnTo>
                    <a:pt x="7304" y="14015"/>
                  </a:lnTo>
                  <a:lnTo>
                    <a:pt x="7304" y="14038"/>
                  </a:lnTo>
                  <a:cubicBezTo>
                    <a:pt x="7213" y="13741"/>
                    <a:pt x="7076" y="13467"/>
                    <a:pt x="6962" y="13193"/>
                  </a:cubicBezTo>
                  <a:lnTo>
                    <a:pt x="6939" y="13125"/>
                  </a:lnTo>
                  <a:cubicBezTo>
                    <a:pt x="6848" y="12920"/>
                    <a:pt x="6756" y="12714"/>
                    <a:pt x="6688" y="12509"/>
                  </a:cubicBezTo>
                  <a:cubicBezTo>
                    <a:pt x="6597" y="12303"/>
                    <a:pt x="6505" y="12098"/>
                    <a:pt x="6414" y="11892"/>
                  </a:cubicBezTo>
                  <a:cubicBezTo>
                    <a:pt x="6117" y="11185"/>
                    <a:pt x="5821" y="10500"/>
                    <a:pt x="5524" y="9815"/>
                  </a:cubicBezTo>
                  <a:lnTo>
                    <a:pt x="5067" y="8788"/>
                  </a:lnTo>
                  <a:cubicBezTo>
                    <a:pt x="4634" y="7784"/>
                    <a:pt x="4200" y="6780"/>
                    <a:pt x="3789" y="5798"/>
                  </a:cubicBezTo>
                  <a:lnTo>
                    <a:pt x="3538" y="5250"/>
                  </a:lnTo>
                  <a:cubicBezTo>
                    <a:pt x="3196" y="4429"/>
                    <a:pt x="2830" y="3584"/>
                    <a:pt x="2465" y="2762"/>
                  </a:cubicBezTo>
                  <a:cubicBezTo>
                    <a:pt x="2283" y="2329"/>
                    <a:pt x="2077" y="1872"/>
                    <a:pt x="1872" y="1438"/>
                  </a:cubicBezTo>
                  <a:cubicBezTo>
                    <a:pt x="1803" y="1301"/>
                    <a:pt x="1758" y="1187"/>
                    <a:pt x="1689" y="1050"/>
                  </a:cubicBezTo>
                  <a:cubicBezTo>
                    <a:pt x="1552" y="754"/>
                    <a:pt x="1415" y="480"/>
                    <a:pt x="1301" y="183"/>
                  </a:cubicBezTo>
                  <a:cubicBezTo>
                    <a:pt x="1278" y="137"/>
                    <a:pt x="1233" y="115"/>
                    <a:pt x="1187" y="115"/>
                  </a:cubicBezTo>
                  <a:lnTo>
                    <a:pt x="1119" y="115"/>
                  </a:lnTo>
                  <a:cubicBezTo>
                    <a:pt x="1096" y="137"/>
                    <a:pt x="1073" y="160"/>
                    <a:pt x="1050" y="206"/>
                  </a:cubicBezTo>
                  <a:cubicBezTo>
                    <a:pt x="1050" y="206"/>
                    <a:pt x="1050" y="229"/>
                    <a:pt x="1050" y="252"/>
                  </a:cubicBezTo>
                  <a:lnTo>
                    <a:pt x="1004" y="252"/>
                  </a:lnTo>
                  <a:cubicBezTo>
                    <a:pt x="936" y="252"/>
                    <a:pt x="867" y="229"/>
                    <a:pt x="799" y="229"/>
                  </a:cubicBezTo>
                  <a:cubicBezTo>
                    <a:pt x="753" y="229"/>
                    <a:pt x="731" y="229"/>
                    <a:pt x="685" y="206"/>
                  </a:cubicBezTo>
                  <a:lnTo>
                    <a:pt x="571" y="206"/>
                  </a:lnTo>
                  <a:cubicBezTo>
                    <a:pt x="548" y="206"/>
                    <a:pt x="502" y="183"/>
                    <a:pt x="457" y="183"/>
                  </a:cubicBezTo>
                  <a:cubicBezTo>
                    <a:pt x="411" y="160"/>
                    <a:pt x="365" y="115"/>
                    <a:pt x="342" y="92"/>
                  </a:cubicBezTo>
                  <a:cubicBezTo>
                    <a:pt x="297" y="69"/>
                    <a:pt x="274" y="46"/>
                    <a:pt x="251" y="23"/>
                  </a:cubicBezTo>
                  <a:cubicBezTo>
                    <a:pt x="206" y="0"/>
                    <a:pt x="183" y="0"/>
                    <a:pt x="1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17"/>
            <p:cNvSpPr/>
            <p:nvPr/>
          </p:nvSpPr>
          <p:spPr>
            <a:xfrm>
              <a:off x="731672" y="1127955"/>
              <a:ext cx="348327" cy="783791"/>
            </a:xfrm>
            <a:custGeom>
              <a:avLst/>
              <a:gdLst/>
              <a:ahLst/>
              <a:cxnLst/>
              <a:rect l="l" t="t" r="r" b="b"/>
              <a:pathLst>
                <a:path w="6300" h="14176" extrusionOk="0">
                  <a:moveTo>
                    <a:pt x="137" y="1"/>
                  </a:moveTo>
                  <a:cubicBezTo>
                    <a:pt x="114" y="1"/>
                    <a:pt x="91" y="1"/>
                    <a:pt x="91" y="24"/>
                  </a:cubicBezTo>
                  <a:cubicBezTo>
                    <a:pt x="46" y="24"/>
                    <a:pt x="23" y="69"/>
                    <a:pt x="23" y="92"/>
                  </a:cubicBezTo>
                  <a:cubicBezTo>
                    <a:pt x="0" y="138"/>
                    <a:pt x="0" y="161"/>
                    <a:pt x="23" y="206"/>
                  </a:cubicBezTo>
                  <a:cubicBezTo>
                    <a:pt x="205" y="617"/>
                    <a:pt x="388" y="1051"/>
                    <a:pt x="548" y="1484"/>
                  </a:cubicBezTo>
                  <a:cubicBezTo>
                    <a:pt x="662" y="1713"/>
                    <a:pt x="753" y="1964"/>
                    <a:pt x="867" y="2192"/>
                  </a:cubicBezTo>
                  <a:cubicBezTo>
                    <a:pt x="959" y="2420"/>
                    <a:pt x="1073" y="2671"/>
                    <a:pt x="1164" y="2900"/>
                  </a:cubicBezTo>
                  <a:cubicBezTo>
                    <a:pt x="1621" y="3927"/>
                    <a:pt x="2054" y="4954"/>
                    <a:pt x="2511" y="5981"/>
                  </a:cubicBezTo>
                  <a:cubicBezTo>
                    <a:pt x="3401" y="8058"/>
                    <a:pt x="4291" y="10112"/>
                    <a:pt x="5204" y="12167"/>
                  </a:cubicBezTo>
                  <a:cubicBezTo>
                    <a:pt x="5296" y="12395"/>
                    <a:pt x="5387" y="12623"/>
                    <a:pt x="5501" y="12829"/>
                  </a:cubicBezTo>
                  <a:cubicBezTo>
                    <a:pt x="5592" y="13034"/>
                    <a:pt x="5684" y="13262"/>
                    <a:pt x="5775" y="13468"/>
                  </a:cubicBezTo>
                  <a:cubicBezTo>
                    <a:pt x="5843" y="13628"/>
                    <a:pt x="5912" y="13787"/>
                    <a:pt x="6003" y="13970"/>
                  </a:cubicBezTo>
                  <a:cubicBezTo>
                    <a:pt x="6003" y="13993"/>
                    <a:pt x="6026" y="14038"/>
                    <a:pt x="6049" y="14061"/>
                  </a:cubicBezTo>
                  <a:cubicBezTo>
                    <a:pt x="6049" y="14084"/>
                    <a:pt x="6072" y="14107"/>
                    <a:pt x="6094" y="14130"/>
                  </a:cubicBezTo>
                  <a:cubicBezTo>
                    <a:pt x="6117" y="14164"/>
                    <a:pt x="6146" y="14175"/>
                    <a:pt x="6174" y="14175"/>
                  </a:cubicBezTo>
                  <a:cubicBezTo>
                    <a:pt x="6203" y="14175"/>
                    <a:pt x="6231" y="14164"/>
                    <a:pt x="6254" y="14152"/>
                  </a:cubicBezTo>
                  <a:cubicBezTo>
                    <a:pt x="6300" y="14107"/>
                    <a:pt x="6300" y="14061"/>
                    <a:pt x="6300" y="14016"/>
                  </a:cubicBezTo>
                  <a:cubicBezTo>
                    <a:pt x="6277" y="13993"/>
                    <a:pt x="6277" y="13970"/>
                    <a:pt x="6277" y="13970"/>
                  </a:cubicBezTo>
                  <a:lnTo>
                    <a:pt x="6277" y="13947"/>
                  </a:lnTo>
                  <a:cubicBezTo>
                    <a:pt x="6254" y="13947"/>
                    <a:pt x="6254" y="13947"/>
                    <a:pt x="6254" y="13924"/>
                  </a:cubicBezTo>
                  <a:cubicBezTo>
                    <a:pt x="6209" y="13764"/>
                    <a:pt x="6140" y="13605"/>
                    <a:pt x="6072" y="13445"/>
                  </a:cubicBezTo>
                  <a:cubicBezTo>
                    <a:pt x="5980" y="13217"/>
                    <a:pt x="5866" y="13011"/>
                    <a:pt x="5775" y="12783"/>
                  </a:cubicBezTo>
                  <a:cubicBezTo>
                    <a:pt x="5592" y="12304"/>
                    <a:pt x="5364" y="11824"/>
                    <a:pt x="5159" y="11345"/>
                  </a:cubicBezTo>
                  <a:cubicBezTo>
                    <a:pt x="4725" y="10318"/>
                    <a:pt x="4291" y="9314"/>
                    <a:pt x="3858" y="8286"/>
                  </a:cubicBezTo>
                  <a:cubicBezTo>
                    <a:pt x="2944" y="6232"/>
                    <a:pt x="2077" y="4155"/>
                    <a:pt x="1164" y="2101"/>
                  </a:cubicBezTo>
                  <a:cubicBezTo>
                    <a:pt x="1004" y="1758"/>
                    <a:pt x="867" y="1393"/>
                    <a:pt x="708" y="1028"/>
                  </a:cubicBezTo>
                  <a:cubicBezTo>
                    <a:pt x="548" y="708"/>
                    <a:pt x="411" y="389"/>
                    <a:pt x="274" y="69"/>
                  </a:cubicBezTo>
                  <a:cubicBezTo>
                    <a:pt x="251" y="24"/>
                    <a:pt x="205" y="1"/>
                    <a:pt x="13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17"/>
            <p:cNvSpPr/>
            <p:nvPr/>
          </p:nvSpPr>
          <p:spPr>
            <a:xfrm>
              <a:off x="740463" y="1090136"/>
              <a:ext cx="368563" cy="816578"/>
            </a:xfrm>
            <a:custGeom>
              <a:avLst/>
              <a:gdLst/>
              <a:ahLst/>
              <a:cxnLst/>
              <a:rect l="l" t="t" r="r" b="b"/>
              <a:pathLst>
                <a:path w="6666" h="14769" extrusionOk="0">
                  <a:moveTo>
                    <a:pt x="571" y="0"/>
                  </a:moveTo>
                  <a:cubicBezTo>
                    <a:pt x="549" y="0"/>
                    <a:pt x="526" y="0"/>
                    <a:pt x="503" y="23"/>
                  </a:cubicBezTo>
                  <a:cubicBezTo>
                    <a:pt x="457" y="46"/>
                    <a:pt x="434" y="114"/>
                    <a:pt x="412" y="160"/>
                  </a:cubicBezTo>
                  <a:cubicBezTo>
                    <a:pt x="389" y="206"/>
                    <a:pt x="389" y="274"/>
                    <a:pt x="366" y="320"/>
                  </a:cubicBezTo>
                  <a:cubicBezTo>
                    <a:pt x="343" y="365"/>
                    <a:pt x="320" y="388"/>
                    <a:pt x="275" y="434"/>
                  </a:cubicBezTo>
                  <a:cubicBezTo>
                    <a:pt x="252" y="479"/>
                    <a:pt x="206" y="525"/>
                    <a:pt x="161" y="548"/>
                  </a:cubicBezTo>
                  <a:cubicBezTo>
                    <a:pt x="138" y="594"/>
                    <a:pt x="92" y="639"/>
                    <a:pt x="69" y="685"/>
                  </a:cubicBezTo>
                  <a:cubicBezTo>
                    <a:pt x="46" y="730"/>
                    <a:pt x="46" y="753"/>
                    <a:pt x="24" y="799"/>
                  </a:cubicBezTo>
                  <a:cubicBezTo>
                    <a:pt x="1" y="822"/>
                    <a:pt x="1" y="845"/>
                    <a:pt x="1" y="867"/>
                  </a:cubicBezTo>
                  <a:cubicBezTo>
                    <a:pt x="1" y="913"/>
                    <a:pt x="24" y="936"/>
                    <a:pt x="46" y="936"/>
                  </a:cubicBezTo>
                  <a:cubicBezTo>
                    <a:pt x="69" y="959"/>
                    <a:pt x="92" y="959"/>
                    <a:pt x="115" y="959"/>
                  </a:cubicBezTo>
                  <a:cubicBezTo>
                    <a:pt x="115" y="982"/>
                    <a:pt x="115" y="982"/>
                    <a:pt x="115" y="1004"/>
                  </a:cubicBezTo>
                  <a:cubicBezTo>
                    <a:pt x="115" y="1027"/>
                    <a:pt x="138" y="1073"/>
                    <a:pt x="138" y="1096"/>
                  </a:cubicBezTo>
                  <a:cubicBezTo>
                    <a:pt x="161" y="1210"/>
                    <a:pt x="183" y="1301"/>
                    <a:pt x="206" y="1415"/>
                  </a:cubicBezTo>
                  <a:cubicBezTo>
                    <a:pt x="252" y="1507"/>
                    <a:pt x="298" y="1621"/>
                    <a:pt x="320" y="1712"/>
                  </a:cubicBezTo>
                  <a:cubicBezTo>
                    <a:pt x="366" y="1803"/>
                    <a:pt x="412" y="1895"/>
                    <a:pt x="434" y="1963"/>
                  </a:cubicBezTo>
                  <a:cubicBezTo>
                    <a:pt x="457" y="2009"/>
                    <a:pt x="480" y="2032"/>
                    <a:pt x="503" y="2077"/>
                  </a:cubicBezTo>
                  <a:cubicBezTo>
                    <a:pt x="503" y="2100"/>
                    <a:pt x="526" y="2123"/>
                    <a:pt x="526" y="2146"/>
                  </a:cubicBezTo>
                  <a:cubicBezTo>
                    <a:pt x="549" y="2168"/>
                    <a:pt x="549" y="2191"/>
                    <a:pt x="571" y="2191"/>
                  </a:cubicBezTo>
                  <a:cubicBezTo>
                    <a:pt x="594" y="2237"/>
                    <a:pt x="617" y="2237"/>
                    <a:pt x="663" y="2237"/>
                  </a:cubicBezTo>
                  <a:cubicBezTo>
                    <a:pt x="686" y="2260"/>
                    <a:pt x="686" y="2260"/>
                    <a:pt x="708" y="2260"/>
                  </a:cubicBezTo>
                  <a:cubicBezTo>
                    <a:pt x="686" y="2283"/>
                    <a:pt x="686" y="2328"/>
                    <a:pt x="686" y="2374"/>
                  </a:cubicBezTo>
                  <a:cubicBezTo>
                    <a:pt x="708" y="2442"/>
                    <a:pt x="731" y="2511"/>
                    <a:pt x="754" y="2579"/>
                  </a:cubicBezTo>
                  <a:cubicBezTo>
                    <a:pt x="777" y="2648"/>
                    <a:pt x="800" y="2716"/>
                    <a:pt x="845" y="2785"/>
                  </a:cubicBezTo>
                  <a:cubicBezTo>
                    <a:pt x="868" y="2830"/>
                    <a:pt x="891" y="2899"/>
                    <a:pt x="914" y="2945"/>
                  </a:cubicBezTo>
                  <a:cubicBezTo>
                    <a:pt x="937" y="3036"/>
                    <a:pt x="982" y="3127"/>
                    <a:pt x="1028" y="3218"/>
                  </a:cubicBezTo>
                  <a:cubicBezTo>
                    <a:pt x="1119" y="3447"/>
                    <a:pt x="1211" y="3652"/>
                    <a:pt x="1302" y="3880"/>
                  </a:cubicBezTo>
                  <a:cubicBezTo>
                    <a:pt x="1462" y="4268"/>
                    <a:pt x="1644" y="4634"/>
                    <a:pt x="1827" y="5022"/>
                  </a:cubicBezTo>
                  <a:cubicBezTo>
                    <a:pt x="1895" y="5181"/>
                    <a:pt x="1964" y="5364"/>
                    <a:pt x="2055" y="5524"/>
                  </a:cubicBezTo>
                  <a:cubicBezTo>
                    <a:pt x="2055" y="5524"/>
                    <a:pt x="2055" y="5524"/>
                    <a:pt x="2078" y="5547"/>
                  </a:cubicBezTo>
                  <a:cubicBezTo>
                    <a:pt x="2124" y="5706"/>
                    <a:pt x="2192" y="5866"/>
                    <a:pt x="2261" y="6026"/>
                  </a:cubicBezTo>
                  <a:cubicBezTo>
                    <a:pt x="2306" y="6140"/>
                    <a:pt x="2352" y="6231"/>
                    <a:pt x="2397" y="6345"/>
                  </a:cubicBezTo>
                  <a:cubicBezTo>
                    <a:pt x="2420" y="6391"/>
                    <a:pt x="2443" y="6437"/>
                    <a:pt x="2443" y="6482"/>
                  </a:cubicBezTo>
                  <a:cubicBezTo>
                    <a:pt x="2466" y="6528"/>
                    <a:pt x="2489" y="6551"/>
                    <a:pt x="2489" y="6574"/>
                  </a:cubicBezTo>
                  <a:cubicBezTo>
                    <a:pt x="2489" y="6597"/>
                    <a:pt x="2512" y="6597"/>
                    <a:pt x="2512" y="6619"/>
                  </a:cubicBezTo>
                  <a:cubicBezTo>
                    <a:pt x="2512" y="6642"/>
                    <a:pt x="2534" y="6665"/>
                    <a:pt x="2557" y="6711"/>
                  </a:cubicBezTo>
                  <a:cubicBezTo>
                    <a:pt x="2580" y="6734"/>
                    <a:pt x="2603" y="6734"/>
                    <a:pt x="2649" y="6756"/>
                  </a:cubicBezTo>
                  <a:cubicBezTo>
                    <a:pt x="2671" y="6848"/>
                    <a:pt x="2717" y="6939"/>
                    <a:pt x="2763" y="7053"/>
                  </a:cubicBezTo>
                  <a:cubicBezTo>
                    <a:pt x="2831" y="7236"/>
                    <a:pt x="2900" y="7418"/>
                    <a:pt x="2991" y="7601"/>
                  </a:cubicBezTo>
                  <a:cubicBezTo>
                    <a:pt x="3151" y="8012"/>
                    <a:pt x="3333" y="8423"/>
                    <a:pt x="3516" y="8833"/>
                  </a:cubicBezTo>
                  <a:cubicBezTo>
                    <a:pt x="3653" y="9176"/>
                    <a:pt x="3835" y="9541"/>
                    <a:pt x="3995" y="9883"/>
                  </a:cubicBezTo>
                  <a:cubicBezTo>
                    <a:pt x="4018" y="10020"/>
                    <a:pt x="4064" y="10134"/>
                    <a:pt x="4109" y="10271"/>
                  </a:cubicBezTo>
                  <a:cubicBezTo>
                    <a:pt x="4132" y="10363"/>
                    <a:pt x="4178" y="10477"/>
                    <a:pt x="4223" y="10568"/>
                  </a:cubicBezTo>
                  <a:cubicBezTo>
                    <a:pt x="4292" y="10751"/>
                    <a:pt x="4383" y="10956"/>
                    <a:pt x="4452" y="11139"/>
                  </a:cubicBezTo>
                  <a:cubicBezTo>
                    <a:pt x="4612" y="11527"/>
                    <a:pt x="4794" y="11938"/>
                    <a:pt x="4954" y="12326"/>
                  </a:cubicBezTo>
                  <a:cubicBezTo>
                    <a:pt x="5022" y="12508"/>
                    <a:pt x="5091" y="12668"/>
                    <a:pt x="5182" y="12851"/>
                  </a:cubicBezTo>
                  <a:cubicBezTo>
                    <a:pt x="5205" y="12919"/>
                    <a:pt x="5251" y="13010"/>
                    <a:pt x="5296" y="13079"/>
                  </a:cubicBezTo>
                  <a:cubicBezTo>
                    <a:pt x="5319" y="13170"/>
                    <a:pt x="5365" y="13262"/>
                    <a:pt x="5433" y="13330"/>
                  </a:cubicBezTo>
                  <a:cubicBezTo>
                    <a:pt x="5433" y="13353"/>
                    <a:pt x="5433" y="13399"/>
                    <a:pt x="5433" y="13421"/>
                  </a:cubicBezTo>
                  <a:cubicBezTo>
                    <a:pt x="5433" y="13467"/>
                    <a:pt x="5456" y="13535"/>
                    <a:pt x="5479" y="13604"/>
                  </a:cubicBezTo>
                  <a:cubicBezTo>
                    <a:pt x="5502" y="13672"/>
                    <a:pt x="5525" y="13741"/>
                    <a:pt x="5547" y="13809"/>
                  </a:cubicBezTo>
                  <a:cubicBezTo>
                    <a:pt x="5593" y="13901"/>
                    <a:pt x="5639" y="13992"/>
                    <a:pt x="5684" y="14083"/>
                  </a:cubicBezTo>
                  <a:cubicBezTo>
                    <a:pt x="5730" y="14175"/>
                    <a:pt x="5753" y="14243"/>
                    <a:pt x="5798" y="14312"/>
                  </a:cubicBezTo>
                  <a:cubicBezTo>
                    <a:pt x="5798" y="14334"/>
                    <a:pt x="5821" y="14357"/>
                    <a:pt x="5821" y="14380"/>
                  </a:cubicBezTo>
                  <a:cubicBezTo>
                    <a:pt x="5844" y="14426"/>
                    <a:pt x="5867" y="14494"/>
                    <a:pt x="5890" y="14540"/>
                  </a:cubicBezTo>
                  <a:cubicBezTo>
                    <a:pt x="5935" y="14585"/>
                    <a:pt x="5958" y="14654"/>
                    <a:pt x="6004" y="14700"/>
                  </a:cubicBezTo>
                  <a:cubicBezTo>
                    <a:pt x="6050" y="14722"/>
                    <a:pt x="6072" y="14745"/>
                    <a:pt x="6118" y="14768"/>
                  </a:cubicBezTo>
                  <a:lnTo>
                    <a:pt x="6255" y="14768"/>
                  </a:lnTo>
                  <a:cubicBezTo>
                    <a:pt x="6278" y="14745"/>
                    <a:pt x="6301" y="14745"/>
                    <a:pt x="6301" y="14745"/>
                  </a:cubicBezTo>
                  <a:cubicBezTo>
                    <a:pt x="6323" y="14745"/>
                    <a:pt x="6346" y="14722"/>
                    <a:pt x="6346" y="14722"/>
                  </a:cubicBezTo>
                  <a:lnTo>
                    <a:pt x="6415" y="14722"/>
                  </a:lnTo>
                  <a:cubicBezTo>
                    <a:pt x="6438" y="14722"/>
                    <a:pt x="6483" y="14722"/>
                    <a:pt x="6506" y="14700"/>
                  </a:cubicBezTo>
                  <a:cubicBezTo>
                    <a:pt x="6529" y="14700"/>
                    <a:pt x="6575" y="14654"/>
                    <a:pt x="6597" y="14631"/>
                  </a:cubicBezTo>
                  <a:cubicBezTo>
                    <a:pt x="6597" y="14608"/>
                    <a:pt x="6620" y="14585"/>
                    <a:pt x="6620" y="14563"/>
                  </a:cubicBezTo>
                  <a:cubicBezTo>
                    <a:pt x="6643" y="14517"/>
                    <a:pt x="6643" y="14471"/>
                    <a:pt x="6643" y="14448"/>
                  </a:cubicBezTo>
                  <a:cubicBezTo>
                    <a:pt x="6643" y="14426"/>
                    <a:pt x="6643" y="14403"/>
                    <a:pt x="6643" y="14380"/>
                  </a:cubicBezTo>
                  <a:cubicBezTo>
                    <a:pt x="6666" y="14357"/>
                    <a:pt x="6666" y="14334"/>
                    <a:pt x="6666" y="14312"/>
                  </a:cubicBezTo>
                  <a:cubicBezTo>
                    <a:pt x="6666" y="14289"/>
                    <a:pt x="6666" y="14266"/>
                    <a:pt x="6643" y="14220"/>
                  </a:cubicBezTo>
                  <a:cubicBezTo>
                    <a:pt x="6643" y="14197"/>
                    <a:pt x="6643" y="14197"/>
                    <a:pt x="6620" y="14175"/>
                  </a:cubicBezTo>
                  <a:cubicBezTo>
                    <a:pt x="6620" y="14152"/>
                    <a:pt x="6620" y="14129"/>
                    <a:pt x="6597" y="14106"/>
                  </a:cubicBezTo>
                  <a:cubicBezTo>
                    <a:pt x="6575" y="14015"/>
                    <a:pt x="6552" y="13946"/>
                    <a:pt x="6529" y="13878"/>
                  </a:cubicBezTo>
                  <a:cubicBezTo>
                    <a:pt x="6506" y="13832"/>
                    <a:pt x="6460" y="13764"/>
                    <a:pt x="6415" y="13718"/>
                  </a:cubicBezTo>
                  <a:cubicBezTo>
                    <a:pt x="6415" y="13695"/>
                    <a:pt x="6392" y="13695"/>
                    <a:pt x="6392" y="13672"/>
                  </a:cubicBezTo>
                  <a:cubicBezTo>
                    <a:pt x="6369" y="13650"/>
                    <a:pt x="6369" y="13604"/>
                    <a:pt x="6346" y="13558"/>
                  </a:cubicBezTo>
                  <a:cubicBezTo>
                    <a:pt x="6301" y="13467"/>
                    <a:pt x="6255" y="13376"/>
                    <a:pt x="6209" y="13262"/>
                  </a:cubicBezTo>
                  <a:cubicBezTo>
                    <a:pt x="6141" y="13079"/>
                    <a:pt x="6072" y="12896"/>
                    <a:pt x="6004" y="12714"/>
                  </a:cubicBezTo>
                  <a:cubicBezTo>
                    <a:pt x="5981" y="12668"/>
                    <a:pt x="5958" y="12600"/>
                    <a:pt x="5913" y="12554"/>
                  </a:cubicBezTo>
                  <a:cubicBezTo>
                    <a:pt x="5913" y="12508"/>
                    <a:pt x="5890" y="12463"/>
                    <a:pt x="5867" y="12417"/>
                  </a:cubicBezTo>
                  <a:cubicBezTo>
                    <a:pt x="5844" y="12371"/>
                    <a:pt x="5821" y="12326"/>
                    <a:pt x="5821" y="12280"/>
                  </a:cubicBezTo>
                  <a:cubicBezTo>
                    <a:pt x="5776" y="12212"/>
                    <a:pt x="5753" y="12143"/>
                    <a:pt x="5730" y="12075"/>
                  </a:cubicBezTo>
                  <a:cubicBezTo>
                    <a:pt x="5684" y="11938"/>
                    <a:pt x="5616" y="11801"/>
                    <a:pt x="5570" y="11664"/>
                  </a:cubicBezTo>
                  <a:cubicBezTo>
                    <a:pt x="5456" y="11367"/>
                    <a:pt x="5342" y="11093"/>
                    <a:pt x="5228" y="10796"/>
                  </a:cubicBezTo>
                  <a:cubicBezTo>
                    <a:pt x="5205" y="10728"/>
                    <a:pt x="5182" y="10682"/>
                    <a:pt x="5159" y="10614"/>
                  </a:cubicBezTo>
                  <a:cubicBezTo>
                    <a:pt x="5159" y="10637"/>
                    <a:pt x="5159" y="10659"/>
                    <a:pt x="5159" y="10659"/>
                  </a:cubicBezTo>
                  <a:cubicBezTo>
                    <a:pt x="5137" y="10614"/>
                    <a:pt x="5114" y="10545"/>
                    <a:pt x="5091" y="10477"/>
                  </a:cubicBezTo>
                  <a:cubicBezTo>
                    <a:pt x="5068" y="10408"/>
                    <a:pt x="5045" y="10340"/>
                    <a:pt x="5022" y="10271"/>
                  </a:cubicBezTo>
                  <a:cubicBezTo>
                    <a:pt x="5000" y="10249"/>
                    <a:pt x="4977" y="10226"/>
                    <a:pt x="4954" y="10203"/>
                  </a:cubicBezTo>
                  <a:cubicBezTo>
                    <a:pt x="4954" y="10180"/>
                    <a:pt x="4954" y="10180"/>
                    <a:pt x="4954" y="10157"/>
                  </a:cubicBezTo>
                  <a:cubicBezTo>
                    <a:pt x="4931" y="10089"/>
                    <a:pt x="4908" y="10020"/>
                    <a:pt x="4885" y="9975"/>
                  </a:cubicBezTo>
                  <a:cubicBezTo>
                    <a:pt x="4863" y="9929"/>
                    <a:pt x="4840" y="9861"/>
                    <a:pt x="4817" y="9815"/>
                  </a:cubicBezTo>
                  <a:cubicBezTo>
                    <a:pt x="4794" y="9724"/>
                    <a:pt x="4748" y="9632"/>
                    <a:pt x="4703" y="9541"/>
                  </a:cubicBezTo>
                  <a:cubicBezTo>
                    <a:pt x="4634" y="9358"/>
                    <a:pt x="4543" y="9153"/>
                    <a:pt x="4452" y="8970"/>
                  </a:cubicBezTo>
                  <a:cubicBezTo>
                    <a:pt x="4269" y="8560"/>
                    <a:pt x="4087" y="8149"/>
                    <a:pt x="3904" y="7738"/>
                  </a:cubicBezTo>
                  <a:cubicBezTo>
                    <a:pt x="3813" y="7532"/>
                    <a:pt x="3721" y="7327"/>
                    <a:pt x="3630" y="7099"/>
                  </a:cubicBezTo>
                  <a:cubicBezTo>
                    <a:pt x="3630" y="7053"/>
                    <a:pt x="3607" y="7007"/>
                    <a:pt x="3584" y="6985"/>
                  </a:cubicBezTo>
                  <a:cubicBezTo>
                    <a:pt x="3562" y="6962"/>
                    <a:pt x="3562" y="6939"/>
                    <a:pt x="3539" y="6916"/>
                  </a:cubicBezTo>
                  <a:lnTo>
                    <a:pt x="3516" y="6916"/>
                  </a:lnTo>
                  <a:cubicBezTo>
                    <a:pt x="3493" y="6848"/>
                    <a:pt x="3470" y="6802"/>
                    <a:pt x="3447" y="6756"/>
                  </a:cubicBezTo>
                  <a:cubicBezTo>
                    <a:pt x="3470" y="6711"/>
                    <a:pt x="3470" y="6688"/>
                    <a:pt x="3470" y="6642"/>
                  </a:cubicBezTo>
                  <a:cubicBezTo>
                    <a:pt x="3425" y="6551"/>
                    <a:pt x="3402" y="6460"/>
                    <a:pt x="3356" y="6368"/>
                  </a:cubicBezTo>
                  <a:lnTo>
                    <a:pt x="3265" y="6186"/>
                  </a:lnTo>
                  <a:cubicBezTo>
                    <a:pt x="3219" y="6094"/>
                    <a:pt x="3174" y="6003"/>
                    <a:pt x="3128" y="5889"/>
                  </a:cubicBezTo>
                  <a:cubicBezTo>
                    <a:pt x="3082" y="5798"/>
                    <a:pt x="3037" y="5706"/>
                    <a:pt x="2968" y="5615"/>
                  </a:cubicBezTo>
                  <a:cubicBezTo>
                    <a:pt x="2968" y="5569"/>
                    <a:pt x="2945" y="5547"/>
                    <a:pt x="2922" y="5501"/>
                  </a:cubicBezTo>
                  <a:cubicBezTo>
                    <a:pt x="2808" y="5227"/>
                    <a:pt x="2694" y="4953"/>
                    <a:pt x="2580" y="4679"/>
                  </a:cubicBezTo>
                  <a:cubicBezTo>
                    <a:pt x="2443" y="4383"/>
                    <a:pt x="2306" y="4063"/>
                    <a:pt x="2192" y="3743"/>
                  </a:cubicBezTo>
                  <a:cubicBezTo>
                    <a:pt x="2169" y="3721"/>
                    <a:pt x="2169" y="3675"/>
                    <a:pt x="2146" y="3652"/>
                  </a:cubicBezTo>
                  <a:cubicBezTo>
                    <a:pt x="2146" y="3629"/>
                    <a:pt x="2124" y="3606"/>
                    <a:pt x="2124" y="3606"/>
                  </a:cubicBezTo>
                  <a:cubicBezTo>
                    <a:pt x="2101" y="3561"/>
                    <a:pt x="2101" y="3561"/>
                    <a:pt x="2055" y="3538"/>
                  </a:cubicBezTo>
                  <a:lnTo>
                    <a:pt x="2032" y="3538"/>
                  </a:lnTo>
                  <a:cubicBezTo>
                    <a:pt x="2009" y="3447"/>
                    <a:pt x="1964" y="3378"/>
                    <a:pt x="1941" y="3287"/>
                  </a:cubicBezTo>
                  <a:cubicBezTo>
                    <a:pt x="1895" y="3196"/>
                    <a:pt x="1850" y="3104"/>
                    <a:pt x="1827" y="2990"/>
                  </a:cubicBezTo>
                  <a:cubicBezTo>
                    <a:pt x="1781" y="2899"/>
                    <a:pt x="1758" y="2808"/>
                    <a:pt x="1713" y="2716"/>
                  </a:cubicBezTo>
                  <a:cubicBezTo>
                    <a:pt x="1621" y="2534"/>
                    <a:pt x="1553" y="2328"/>
                    <a:pt x="1462" y="2123"/>
                  </a:cubicBezTo>
                  <a:cubicBezTo>
                    <a:pt x="1393" y="1940"/>
                    <a:pt x="1348" y="1780"/>
                    <a:pt x="1279" y="1598"/>
                  </a:cubicBezTo>
                  <a:cubicBezTo>
                    <a:pt x="1188" y="1438"/>
                    <a:pt x="1119" y="1255"/>
                    <a:pt x="1051" y="1096"/>
                  </a:cubicBezTo>
                  <a:cubicBezTo>
                    <a:pt x="1028" y="1050"/>
                    <a:pt x="1005" y="1004"/>
                    <a:pt x="982" y="959"/>
                  </a:cubicBezTo>
                  <a:cubicBezTo>
                    <a:pt x="937" y="867"/>
                    <a:pt x="914" y="776"/>
                    <a:pt x="868" y="685"/>
                  </a:cubicBezTo>
                  <a:cubicBezTo>
                    <a:pt x="868" y="639"/>
                    <a:pt x="845" y="616"/>
                    <a:pt x="823" y="571"/>
                  </a:cubicBezTo>
                  <a:cubicBezTo>
                    <a:pt x="800" y="571"/>
                    <a:pt x="800" y="548"/>
                    <a:pt x="777" y="548"/>
                  </a:cubicBezTo>
                  <a:cubicBezTo>
                    <a:pt x="777" y="525"/>
                    <a:pt x="754" y="525"/>
                    <a:pt x="754" y="525"/>
                  </a:cubicBezTo>
                  <a:lnTo>
                    <a:pt x="731" y="525"/>
                  </a:lnTo>
                  <a:cubicBezTo>
                    <a:pt x="731" y="457"/>
                    <a:pt x="731" y="388"/>
                    <a:pt x="708" y="342"/>
                  </a:cubicBezTo>
                  <a:lnTo>
                    <a:pt x="708" y="183"/>
                  </a:lnTo>
                  <a:cubicBezTo>
                    <a:pt x="708" y="160"/>
                    <a:pt x="686" y="137"/>
                    <a:pt x="686" y="91"/>
                  </a:cubicBezTo>
                  <a:cubicBezTo>
                    <a:pt x="686" y="69"/>
                    <a:pt x="663" y="46"/>
                    <a:pt x="640" y="23"/>
                  </a:cubicBezTo>
                  <a:cubicBezTo>
                    <a:pt x="617" y="0"/>
                    <a:pt x="594" y="0"/>
                    <a:pt x="57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17"/>
            <p:cNvSpPr/>
            <p:nvPr/>
          </p:nvSpPr>
          <p:spPr>
            <a:xfrm>
              <a:off x="768219" y="1308424"/>
              <a:ext cx="208333" cy="463551"/>
            </a:xfrm>
            <a:custGeom>
              <a:avLst/>
              <a:gdLst/>
              <a:ahLst/>
              <a:cxnLst/>
              <a:rect l="l" t="t" r="r" b="b"/>
              <a:pathLst>
                <a:path w="3768" h="8384" extrusionOk="0">
                  <a:moveTo>
                    <a:pt x="47" y="1"/>
                  </a:moveTo>
                  <a:cubicBezTo>
                    <a:pt x="24" y="24"/>
                    <a:pt x="1" y="46"/>
                    <a:pt x="24" y="69"/>
                  </a:cubicBezTo>
                  <a:cubicBezTo>
                    <a:pt x="69" y="206"/>
                    <a:pt x="115" y="320"/>
                    <a:pt x="184" y="435"/>
                  </a:cubicBezTo>
                  <a:cubicBezTo>
                    <a:pt x="229" y="571"/>
                    <a:pt x="275" y="686"/>
                    <a:pt x="321" y="800"/>
                  </a:cubicBezTo>
                  <a:cubicBezTo>
                    <a:pt x="435" y="1074"/>
                    <a:pt x="549" y="1325"/>
                    <a:pt x="640" y="1599"/>
                  </a:cubicBezTo>
                  <a:cubicBezTo>
                    <a:pt x="846" y="2101"/>
                    <a:pt x="1051" y="2603"/>
                    <a:pt x="1256" y="3105"/>
                  </a:cubicBezTo>
                  <a:cubicBezTo>
                    <a:pt x="1667" y="4087"/>
                    <a:pt x="2078" y="5068"/>
                    <a:pt x="2512" y="6050"/>
                  </a:cubicBezTo>
                  <a:cubicBezTo>
                    <a:pt x="2649" y="6392"/>
                    <a:pt x="2808" y="6757"/>
                    <a:pt x="2968" y="7122"/>
                  </a:cubicBezTo>
                  <a:cubicBezTo>
                    <a:pt x="3037" y="7328"/>
                    <a:pt x="3128" y="7533"/>
                    <a:pt x="3219" y="7739"/>
                  </a:cubicBezTo>
                  <a:cubicBezTo>
                    <a:pt x="3288" y="7921"/>
                    <a:pt x="3379" y="8127"/>
                    <a:pt x="3470" y="8309"/>
                  </a:cubicBezTo>
                  <a:cubicBezTo>
                    <a:pt x="3508" y="8347"/>
                    <a:pt x="3560" y="8384"/>
                    <a:pt x="3603" y="8384"/>
                  </a:cubicBezTo>
                  <a:cubicBezTo>
                    <a:pt x="3613" y="8384"/>
                    <a:pt x="3622" y="8382"/>
                    <a:pt x="3630" y="8378"/>
                  </a:cubicBezTo>
                  <a:cubicBezTo>
                    <a:pt x="3676" y="8378"/>
                    <a:pt x="3721" y="8332"/>
                    <a:pt x="3744" y="8309"/>
                  </a:cubicBezTo>
                  <a:cubicBezTo>
                    <a:pt x="3744" y="8286"/>
                    <a:pt x="3767" y="8241"/>
                    <a:pt x="3744" y="8195"/>
                  </a:cubicBezTo>
                  <a:cubicBezTo>
                    <a:pt x="3676" y="7944"/>
                    <a:pt x="3562" y="7716"/>
                    <a:pt x="3470" y="7488"/>
                  </a:cubicBezTo>
                  <a:cubicBezTo>
                    <a:pt x="3356" y="7236"/>
                    <a:pt x="3242" y="6985"/>
                    <a:pt x="3128" y="6734"/>
                  </a:cubicBezTo>
                  <a:cubicBezTo>
                    <a:pt x="2923" y="6301"/>
                    <a:pt x="2740" y="5867"/>
                    <a:pt x="2535" y="5433"/>
                  </a:cubicBezTo>
                  <a:cubicBezTo>
                    <a:pt x="2329" y="4931"/>
                    <a:pt x="2101" y="4406"/>
                    <a:pt x="1873" y="3904"/>
                  </a:cubicBezTo>
                  <a:cubicBezTo>
                    <a:pt x="1644" y="3425"/>
                    <a:pt x="1439" y="2945"/>
                    <a:pt x="1211" y="2466"/>
                  </a:cubicBezTo>
                  <a:cubicBezTo>
                    <a:pt x="1119" y="2261"/>
                    <a:pt x="1028" y="2078"/>
                    <a:pt x="937" y="1873"/>
                  </a:cubicBezTo>
                  <a:cubicBezTo>
                    <a:pt x="846" y="1667"/>
                    <a:pt x="754" y="1462"/>
                    <a:pt x="663" y="1256"/>
                  </a:cubicBezTo>
                  <a:cubicBezTo>
                    <a:pt x="572" y="1051"/>
                    <a:pt x="480" y="845"/>
                    <a:pt x="366" y="640"/>
                  </a:cubicBezTo>
                  <a:cubicBezTo>
                    <a:pt x="275" y="435"/>
                    <a:pt x="184" y="229"/>
                    <a:pt x="115" y="24"/>
                  </a:cubicBezTo>
                  <a:cubicBezTo>
                    <a:pt x="92" y="1"/>
                    <a:pt x="69"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17"/>
            <p:cNvSpPr/>
            <p:nvPr/>
          </p:nvSpPr>
          <p:spPr>
            <a:xfrm>
              <a:off x="977716" y="1798133"/>
              <a:ext cx="37929" cy="66901"/>
            </a:xfrm>
            <a:custGeom>
              <a:avLst/>
              <a:gdLst/>
              <a:ahLst/>
              <a:cxnLst/>
              <a:rect l="l" t="t" r="r" b="b"/>
              <a:pathLst>
                <a:path w="686" h="1210" extrusionOk="0">
                  <a:moveTo>
                    <a:pt x="92" y="0"/>
                  </a:moveTo>
                  <a:cubicBezTo>
                    <a:pt x="47" y="23"/>
                    <a:pt x="24" y="46"/>
                    <a:pt x="24" y="91"/>
                  </a:cubicBezTo>
                  <a:cubicBezTo>
                    <a:pt x="1" y="114"/>
                    <a:pt x="24" y="160"/>
                    <a:pt x="24" y="183"/>
                  </a:cubicBezTo>
                  <a:cubicBezTo>
                    <a:pt x="115" y="342"/>
                    <a:pt x="184" y="525"/>
                    <a:pt x="252" y="685"/>
                  </a:cubicBezTo>
                  <a:cubicBezTo>
                    <a:pt x="275" y="776"/>
                    <a:pt x="321" y="845"/>
                    <a:pt x="343" y="936"/>
                  </a:cubicBezTo>
                  <a:cubicBezTo>
                    <a:pt x="366" y="982"/>
                    <a:pt x="366" y="1004"/>
                    <a:pt x="389" y="1050"/>
                  </a:cubicBezTo>
                  <a:cubicBezTo>
                    <a:pt x="412" y="1096"/>
                    <a:pt x="435" y="1141"/>
                    <a:pt x="457" y="1164"/>
                  </a:cubicBezTo>
                  <a:cubicBezTo>
                    <a:pt x="503" y="1210"/>
                    <a:pt x="549" y="1210"/>
                    <a:pt x="594" y="1210"/>
                  </a:cubicBezTo>
                  <a:cubicBezTo>
                    <a:pt x="640" y="1187"/>
                    <a:pt x="686" y="1141"/>
                    <a:pt x="686" y="1096"/>
                  </a:cubicBezTo>
                  <a:cubicBezTo>
                    <a:pt x="686" y="1050"/>
                    <a:pt x="686" y="1004"/>
                    <a:pt x="663" y="982"/>
                  </a:cubicBezTo>
                  <a:cubicBezTo>
                    <a:pt x="640" y="936"/>
                    <a:pt x="640" y="890"/>
                    <a:pt x="617" y="867"/>
                  </a:cubicBezTo>
                  <a:cubicBezTo>
                    <a:pt x="572" y="776"/>
                    <a:pt x="526" y="685"/>
                    <a:pt x="480" y="594"/>
                  </a:cubicBezTo>
                  <a:cubicBezTo>
                    <a:pt x="412" y="411"/>
                    <a:pt x="343" y="251"/>
                    <a:pt x="252" y="69"/>
                  </a:cubicBezTo>
                  <a:cubicBezTo>
                    <a:pt x="229" y="23"/>
                    <a:pt x="184"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17"/>
            <p:cNvSpPr/>
            <p:nvPr/>
          </p:nvSpPr>
          <p:spPr>
            <a:xfrm>
              <a:off x="1073645" y="1877641"/>
              <a:ext cx="95983" cy="119924"/>
            </a:xfrm>
            <a:custGeom>
              <a:avLst/>
              <a:gdLst/>
              <a:ahLst/>
              <a:cxnLst/>
              <a:rect l="l" t="t" r="r" b="b"/>
              <a:pathLst>
                <a:path w="1736" h="2169" extrusionOk="0">
                  <a:moveTo>
                    <a:pt x="1028" y="0"/>
                  </a:moveTo>
                  <a:cubicBezTo>
                    <a:pt x="959" y="0"/>
                    <a:pt x="891" y="23"/>
                    <a:pt x="868" y="69"/>
                  </a:cubicBezTo>
                  <a:cubicBezTo>
                    <a:pt x="845" y="91"/>
                    <a:pt x="822" y="114"/>
                    <a:pt x="800" y="137"/>
                  </a:cubicBezTo>
                  <a:cubicBezTo>
                    <a:pt x="800" y="160"/>
                    <a:pt x="800" y="160"/>
                    <a:pt x="800" y="160"/>
                  </a:cubicBezTo>
                  <a:cubicBezTo>
                    <a:pt x="777" y="183"/>
                    <a:pt x="754" y="205"/>
                    <a:pt x="731" y="228"/>
                  </a:cubicBezTo>
                  <a:cubicBezTo>
                    <a:pt x="685" y="251"/>
                    <a:pt x="640" y="297"/>
                    <a:pt x="594" y="320"/>
                  </a:cubicBezTo>
                  <a:cubicBezTo>
                    <a:pt x="526" y="342"/>
                    <a:pt x="457" y="411"/>
                    <a:pt x="412" y="457"/>
                  </a:cubicBezTo>
                  <a:cubicBezTo>
                    <a:pt x="366" y="479"/>
                    <a:pt x="343" y="525"/>
                    <a:pt x="320" y="548"/>
                  </a:cubicBezTo>
                  <a:cubicBezTo>
                    <a:pt x="297" y="571"/>
                    <a:pt x="297" y="593"/>
                    <a:pt x="275" y="616"/>
                  </a:cubicBezTo>
                  <a:cubicBezTo>
                    <a:pt x="229" y="616"/>
                    <a:pt x="183" y="593"/>
                    <a:pt x="138" y="593"/>
                  </a:cubicBezTo>
                  <a:cubicBezTo>
                    <a:pt x="126" y="588"/>
                    <a:pt x="113" y="585"/>
                    <a:pt x="101" y="585"/>
                  </a:cubicBezTo>
                  <a:cubicBezTo>
                    <a:pt x="62" y="585"/>
                    <a:pt x="24" y="611"/>
                    <a:pt x="24" y="662"/>
                  </a:cubicBezTo>
                  <a:cubicBezTo>
                    <a:pt x="1" y="708"/>
                    <a:pt x="24" y="776"/>
                    <a:pt x="92" y="776"/>
                  </a:cubicBezTo>
                  <a:cubicBezTo>
                    <a:pt x="115" y="799"/>
                    <a:pt x="138" y="799"/>
                    <a:pt x="183" y="822"/>
                  </a:cubicBezTo>
                  <a:cubicBezTo>
                    <a:pt x="229" y="845"/>
                    <a:pt x="275" y="867"/>
                    <a:pt x="297" y="890"/>
                  </a:cubicBezTo>
                  <a:cubicBezTo>
                    <a:pt x="320" y="913"/>
                    <a:pt x="343" y="913"/>
                    <a:pt x="343" y="936"/>
                  </a:cubicBezTo>
                  <a:cubicBezTo>
                    <a:pt x="434" y="1004"/>
                    <a:pt x="503" y="1096"/>
                    <a:pt x="571" y="1164"/>
                  </a:cubicBezTo>
                  <a:cubicBezTo>
                    <a:pt x="617" y="1233"/>
                    <a:pt x="640" y="1278"/>
                    <a:pt x="685" y="1324"/>
                  </a:cubicBezTo>
                  <a:cubicBezTo>
                    <a:pt x="727" y="1387"/>
                    <a:pt x="769" y="1449"/>
                    <a:pt x="793" y="1530"/>
                  </a:cubicBezTo>
                  <a:lnTo>
                    <a:pt x="793" y="1530"/>
                  </a:lnTo>
                  <a:cubicBezTo>
                    <a:pt x="787" y="1516"/>
                    <a:pt x="777" y="1507"/>
                    <a:pt x="777" y="1507"/>
                  </a:cubicBezTo>
                  <a:lnTo>
                    <a:pt x="777" y="1507"/>
                  </a:lnTo>
                  <a:cubicBezTo>
                    <a:pt x="822" y="1621"/>
                    <a:pt x="868" y="1758"/>
                    <a:pt x="891" y="1872"/>
                  </a:cubicBezTo>
                  <a:cubicBezTo>
                    <a:pt x="891" y="1917"/>
                    <a:pt x="891" y="1940"/>
                    <a:pt x="891" y="1963"/>
                  </a:cubicBezTo>
                  <a:cubicBezTo>
                    <a:pt x="891" y="1986"/>
                    <a:pt x="891" y="2054"/>
                    <a:pt x="914" y="2077"/>
                  </a:cubicBezTo>
                  <a:cubicBezTo>
                    <a:pt x="914" y="2100"/>
                    <a:pt x="937" y="2146"/>
                    <a:pt x="959" y="2146"/>
                  </a:cubicBezTo>
                  <a:cubicBezTo>
                    <a:pt x="982" y="2168"/>
                    <a:pt x="1028" y="2168"/>
                    <a:pt x="1051" y="2168"/>
                  </a:cubicBezTo>
                  <a:cubicBezTo>
                    <a:pt x="1165" y="2146"/>
                    <a:pt x="1165" y="2031"/>
                    <a:pt x="1165" y="1940"/>
                  </a:cubicBezTo>
                  <a:cubicBezTo>
                    <a:pt x="1165" y="1895"/>
                    <a:pt x="1165" y="1826"/>
                    <a:pt x="1165" y="1780"/>
                  </a:cubicBezTo>
                  <a:lnTo>
                    <a:pt x="1188" y="1780"/>
                  </a:lnTo>
                  <a:cubicBezTo>
                    <a:pt x="1200" y="1787"/>
                    <a:pt x="1215" y="1789"/>
                    <a:pt x="1232" y="1789"/>
                  </a:cubicBezTo>
                  <a:cubicBezTo>
                    <a:pt x="1279" y="1789"/>
                    <a:pt x="1337" y="1768"/>
                    <a:pt x="1370" y="1735"/>
                  </a:cubicBezTo>
                  <a:cubicBezTo>
                    <a:pt x="1416" y="1689"/>
                    <a:pt x="1416" y="1643"/>
                    <a:pt x="1439" y="1598"/>
                  </a:cubicBezTo>
                  <a:cubicBezTo>
                    <a:pt x="1462" y="1552"/>
                    <a:pt x="1484" y="1529"/>
                    <a:pt x="1507" y="1484"/>
                  </a:cubicBezTo>
                  <a:cubicBezTo>
                    <a:pt x="1553" y="1392"/>
                    <a:pt x="1598" y="1301"/>
                    <a:pt x="1644" y="1187"/>
                  </a:cubicBezTo>
                  <a:cubicBezTo>
                    <a:pt x="1667" y="1141"/>
                    <a:pt x="1690" y="1096"/>
                    <a:pt x="1690" y="1050"/>
                  </a:cubicBezTo>
                  <a:cubicBezTo>
                    <a:pt x="1713" y="982"/>
                    <a:pt x="1713" y="936"/>
                    <a:pt x="1735" y="867"/>
                  </a:cubicBezTo>
                  <a:cubicBezTo>
                    <a:pt x="1735" y="822"/>
                    <a:pt x="1735" y="776"/>
                    <a:pt x="1735" y="730"/>
                  </a:cubicBezTo>
                  <a:cubicBezTo>
                    <a:pt x="1713" y="685"/>
                    <a:pt x="1713" y="662"/>
                    <a:pt x="1713" y="616"/>
                  </a:cubicBezTo>
                  <a:cubicBezTo>
                    <a:pt x="1690" y="593"/>
                    <a:pt x="1690" y="571"/>
                    <a:pt x="1690" y="548"/>
                  </a:cubicBezTo>
                  <a:cubicBezTo>
                    <a:pt x="1667" y="479"/>
                    <a:pt x="1644" y="434"/>
                    <a:pt x="1621" y="388"/>
                  </a:cubicBezTo>
                  <a:cubicBezTo>
                    <a:pt x="1598" y="365"/>
                    <a:pt x="1576" y="320"/>
                    <a:pt x="1530" y="274"/>
                  </a:cubicBezTo>
                  <a:cubicBezTo>
                    <a:pt x="1507" y="228"/>
                    <a:pt x="1462" y="205"/>
                    <a:pt x="1416" y="183"/>
                  </a:cubicBezTo>
                  <a:cubicBezTo>
                    <a:pt x="1370" y="160"/>
                    <a:pt x="1347" y="137"/>
                    <a:pt x="1302" y="114"/>
                  </a:cubicBezTo>
                  <a:cubicBezTo>
                    <a:pt x="1279" y="91"/>
                    <a:pt x="1233" y="69"/>
                    <a:pt x="1210" y="46"/>
                  </a:cubicBezTo>
                  <a:cubicBezTo>
                    <a:pt x="1165" y="46"/>
                    <a:pt x="1142" y="23"/>
                    <a:pt x="1119" y="23"/>
                  </a:cubicBezTo>
                  <a:cubicBezTo>
                    <a:pt x="1096" y="0"/>
                    <a:pt x="1051" y="0"/>
                    <a:pt x="102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17"/>
            <p:cNvSpPr/>
            <p:nvPr/>
          </p:nvSpPr>
          <p:spPr>
            <a:xfrm>
              <a:off x="1127940" y="1948302"/>
              <a:ext cx="73259" cy="99743"/>
            </a:xfrm>
            <a:custGeom>
              <a:avLst/>
              <a:gdLst/>
              <a:ahLst/>
              <a:cxnLst/>
              <a:rect l="l" t="t" r="r" b="b"/>
              <a:pathLst>
                <a:path w="1325" h="1804" extrusionOk="0">
                  <a:moveTo>
                    <a:pt x="776" y="0"/>
                  </a:moveTo>
                  <a:cubicBezTo>
                    <a:pt x="731" y="0"/>
                    <a:pt x="685" y="0"/>
                    <a:pt x="639" y="46"/>
                  </a:cubicBezTo>
                  <a:cubicBezTo>
                    <a:pt x="616" y="69"/>
                    <a:pt x="594" y="114"/>
                    <a:pt x="594" y="160"/>
                  </a:cubicBezTo>
                  <a:cubicBezTo>
                    <a:pt x="594" y="183"/>
                    <a:pt x="594" y="183"/>
                    <a:pt x="594" y="183"/>
                  </a:cubicBezTo>
                  <a:cubicBezTo>
                    <a:pt x="571" y="206"/>
                    <a:pt x="548" y="206"/>
                    <a:pt x="525" y="229"/>
                  </a:cubicBezTo>
                  <a:cubicBezTo>
                    <a:pt x="525" y="251"/>
                    <a:pt x="502" y="274"/>
                    <a:pt x="502" y="297"/>
                  </a:cubicBezTo>
                  <a:cubicBezTo>
                    <a:pt x="480" y="343"/>
                    <a:pt x="480" y="388"/>
                    <a:pt x="502" y="434"/>
                  </a:cubicBezTo>
                  <a:cubicBezTo>
                    <a:pt x="525" y="457"/>
                    <a:pt x="525" y="480"/>
                    <a:pt x="548" y="502"/>
                  </a:cubicBezTo>
                  <a:cubicBezTo>
                    <a:pt x="525" y="480"/>
                    <a:pt x="480" y="480"/>
                    <a:pt x="434" y="480"/>
                  </a:cubicBezTo>
                  <a:cubicBezTo>
                    <a:pt x="388" y="480"/>
                    <a:pt x="365" y="480"/>
                    <a:pt x="343" y="502"/>
                  </a:cubicBezTo>
                  <a:cubicBezTo>
                    <a:pt x="320" y="525"/>
                    <a:pt x="320" y="548"/>
                    <a:pt x="297" y="571"/>
                  </a:cubicBezTo>
                  <a:cubicBezTo>
                    <a:pt x="297" y="594"/>
                    <a:pt x="297" y="617"/>
                    <a:pt x="297" y="639"/>
                  </a:cubicBezTo>
                  <a:cubicBezTo>
                    <a:pt x="297" y="662"/>
                    <a:pt x="320" y="685"/>
                    <a:pt x="320" y="708"/>
                  </a:cubicBezTo>
                  <a:cubicBezTo>
                    <a:pt x="297" y="685"/>
                    <a:pt x="251" y="662"/>
                    <a:pt x="228" y="662"/>
                  </a:cubicBezTo>
                  <a:cubicBezTo>
                    <a:pt x="183" y="662"/>
                    <a:pt x="137" y="639"/>
                    <a:pt x="114" y="639"/>
                  </a:cubicBezTo>
                  <a:cubicBezTo>
                    <a:pt x="46" y="639"/>
                    <a:pt x="0" y="685"/>
                    <a:pt x="0" y="753"/>
                  </a:cubicBezTo>
                  <a:cubicBezTo>
                    <a:pt x="0" y="799"/>
                    <a:pt x="46" y="845"/>
                    <a:pt x="114" y="845"/>
                  </a:cubicBezTo>
                  <a:lnTo>
                    <a:pt x="160" y="845"/>
                  </a:lnTo>
                  <a:cubicBezTo>
                    <a:pt x="183" y="845"/>
                    <a:pt x="183" y="868"/>
                    <a:pt x="206" y="868"/>
                  </a:cubicBezTo>
                  <a:cubicBezTo>
                    <a:pt x="228" y="890"/>
                    <a:pt x="251" y="890"/>
                    <a:pt x="297" y="913"/>
                  </a:cubicBezTo>
                  <a:cubicBezTo>
                    <a:pt x="320" y="936"/>
                    <a:pt x="365" y="982"/>
                    <a:pt x="388" y="1027"/>
                  </a:cubicBezTo>
                  <a:cubicBezTo>
                    <a:pt x="457" y="1096"/>
                    <a:pt x="502" y="1187"/>
                    <a:pt x="548" y="1278"/>
                  </a:cubicBezTo>
                  <a:cubicBezTo>
                    <a:pt x="571" y="1347"/>
                    <a:pt x="594" y="1438"/>
                    <a:pt x="616" y="1507"/>
                  </a:cubicBezTo>
                  <a:cubicBezTo>
                    <a:pt x="616" y="1552"/>
                    <a:pt x="616" y="1598"/>
                    <a:pt x="639" y="1621"/>
                  </a:cubicBezTo>
                  <a:cubicBezTo>
                    <a:pt x="639" y="1666"/>
                    <a:pt x="639" y="1712"/>
                    <a:pt x="662" y="1735"/>
                  </a:cubicBezTo>
                  <a:cubicBezTo>
                    <a:pt x="685" y="1781"/>
                    <a:pt x="731" y="1803"/>
                    <a:pt x="776" y="1803"/>
                  </a:cubicBezTo>
                  <a:cubicBezTo>
                    <a:pt x="845" y="1803"/>
                    <a:pt x="890" y="1781"/>
                    <a:pt x="913" y="1735"/>
                  </a:cubicBezTo>
                  <a:cubicBezTo>
                    <a:pt x="936" y="1689"/>
                    <a:pt x="936" y="1644"/>
                    <a:pt x="936" y="1598"/>
                  </a:cubicBezTo>
                  <a:cubicBezTo>
                    <a:pt x="959" y="1552"/>
                    <a:pt x="959" y="1507"/>
                    <a:pt x="959" y="1461"/>
                  </a:cubicBezTo>
                  <a:cubicBezTo>
                    <a:pt x="1004" y="1461"/>
                    <a:pt x="1050" y="1438"/>
                    <a:pt x="1073" y="1415"/>
                  </a:cubicBezTo>
                  <a:cubicBezTo>
                    <a:pt x="1096" y="1370"/>
                    <a:pt x="1119" y="1347"/>
                    <a:pt x="1119" y="1301"/>
                  </a:cubicBezTo>
                  <a:cubicBezTo>
                    <a:pt x="1119" y="1278"/>
                    <a:pt x="1119" y="1233"/>
                    <a:pt x="1119" y="1210"/>
                  </a:cubicBezTo>
                  <a:cubicBezTo>
                    <a:pt x="1164" y="1210"/>
                    <a:pt x="1210" y="1164"/>
                    <a:pt x="1233" y="1142"/>
                  </a:cubicBezTo>
                  <a:cubicBezTo>
                    <a:pt x="1301" y="1005"/>
                    <a:pt x="1301" y="868"/>
                    <a:pt x="1324" y="731"/>
                  </a:cubicBezTo>
                  <a:cubicBezTo>
                    <a:pt x="1324" y="662"/>
                    <a:pt x="1301" y="571"/>
                    <a:pt x="1301" y="502"/>
                  </a:cubicBezTo>
                  <a:cubicBezTo>
                    <a:pt x="1278" y="457"/>
                    <a:pt x="1256" y="411"/>
                    <a:pt x="1256" y="388"/>
                  </a:cubicBezTo>
                  <a:cubicBezTo>
                    <a:pt x="1233" y="343"/>
                    <a:pt x="1210" y="297"/>
                    <a:pt x="1187" y="274"/>
                  </a:cubicBezTo>
                  <a:cubicBezTo>
                    <a:pt x="1141" y="229"/>
                    <a:pt x="1096" y="183"/>
                    <a:pt x="1050" y="137"/>
                  </a:cubicBezTo>
                  <a:cubicBezTo>
                    <a:pt x="1027" y="114"/>
                    <a:pt x="1004" y="92"/>
                    <a:pt x="959" y="69"/>
                  </a:cubicBezTo>
                  <a:cubicBezTo>
                    <a:pt x="936" y="46"/>
                    <a:pt x="890" y="0"/>
                    <a:pt x="82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17"/>
            <p:cNvSpPr/>
            <p:nvPr/>
          </p:nvSpPr>
          <p:spPr>
            <a:xfrm>
              <a:off x="1045889" y="1930609"/>
              <a:ext cx="64413" cy="93772"/>
            </a:xfrm>
            <a:custGeom>
              <a:avLst/>
              <a:gdLst/>
              <a:ahLst/>
              <a:cxnLst/>
              <a:rect l="l" t="t" r="r" b="b"/>
              <a:pathLst>
                <a:path w="1165" h="1696" extrusionOk="0">
                  <a:moveTo>
                    <a:pt x="115" y="1"/>
                  </a:moveTo>
                  <a:cubicBezTo>
                    <a:pt x="69" y="1"/>
                    <a:pt x="23" y="46"/>
                    <a:pt x="1" y="92"/>
                  </a:cubicBezTo>
                  <a:cubicBezTo>
                    <a:pt x="1" y="138"/>
                    <a:pt x="23" y="206"/>
                    <a:pt x="92" y="229"/>
                  </a:cubicBezTo>
                  <a:lnTo>
                    <a:pt x="137" y="229"/>
                  </a:lnTo>
                  <a:cubicBezTo>
                    <a:pt x="137" y="252"/>
                    <a:pt x="160" y="252"/>
                    <a:pt x="183" y="252"/>
                  </a:cubicBezTo>
                  <a:cubicBezTo>
                    <a:pt x="229" y="320"/>
                    <a:pt x="274" y="366"/>
                    <a:pt x="320" y="434"/>
                  </a:cubicBezTo>
                  <a:cubicBezTo>
                    <a:pt x="320" y="434"/>
                    <a:pt x="320" y="412"/>
                    <a:pt x="320" y="412"/>
                  </a:cubicBezTo>
                  <a:cubicBezTo>
                    <a:pt x="366" y="480"/>
                    <a:pt x="411" y="549"/>
                    <a:pt x="457" y="594"/>
                  </a:cubicBezTo>
                  <a:cubicBezTo>
                    <a:pt x="480" y="640"/>
                    <a:pt x="503" y="685"/>
                    <a:pt x="548" y="731"/>
                  </a:cubicBezTo>
                  <a:cubicBezTo>
                    <a:pt x="617" y="822"/>
                    <a:pt x="662" y="937"/>
                    <a:pt x="708" y="1051"/>
                  </a:cubicBezTo>
                  <a:cubicBezTo>
                    <a:pt x="731" y="1119"/>
                    <a:pt x="754" y="1165"/>
                    <a:pt x="777" y="1256"/>
                  </a:cubicBezTo>
                  <a:cubicBezTo>
                    <a:pt x="799" y="1302"/>
                    <a:pt x="822" y="1370"/>
                    <a:pt x="822" y="1439"/>
                  </a:cubicBezTo>
                  <a:cubicBezTo>
                    <a:pt x="822" y="1462"/>
                    <a:pt x="822" y="1507"/>
                    <a:pt x="822" y="1530"/>
                  </a:cubicBezTo>
                  <a:cubicBezTo>
                    <a:pt x="822" y="1598"/>
                    <a:pt x="868" y="1667"/>
                    <a:pt x="936" y="1690"/>
                  </a:cubicBezTo>
                  <a:cubicBezTo>
                    <a:pt x="952" y="1694"/>
                    <a:pt x="968" y="1696"/>
                    <a:pt x="983" y="1696"/>
                  </a:cubicBezTo>
                  <a:cubicBezTo>
                    <a:pt x="1057" y="1696"/>
                    <a:pt x="1123" y="1651"/>
                    <a:pt x="1142" y="1576"/>
                  </a:cubicBezTo>
                  <a:cubicBezTo>
                    <a:pt x="1165" y="1484"/>
                    <a:pt x="1142" y="1393"/>
                    <a:pt x="1119" y="1302"/>
                  </a:cubicBezTo>
                  <a:cubicBezTo>
                    <a:pt x="1096" y="1210"/>
                    <a:pt x="1073" y="1119"/>
                    <a:pt x="1028" y="1051"/>
                  </a:cubicBezTo>
                  <a:cubicBezTo>
                    <a:pt x="1005" y="959"/>
                    <a:pt x="959" y="868"/>
                    <a:pt x="936" y="800"/>
                  </a:cubicBezTo>
                  <a:cubicBezTo>
                    <a:pt x="891" y="731"/>
                    <a:pt x="868" y="685"/>
                    <a:pt x="822" y="640"/>
                  </a:cubicBezTo>
                  <a:cubicBezTo>
                    <a:pt x="731" y="503"/>
                    <a:pt x="640" y="389"/>
                    <a:pt x="548" y="297"/>
                  </a:cubicBezTo>
                  <a:cubicBezTo>
                    <a:pt x="480" y="229"/>
                    <a:pt x="411" y="160"/>
                    <a:pt x="366" y="115"/>
                  </a:cubicBezTo>
                  <a:cubicBezTo>
                    <a:pt x="343" y="115"/>
                    <a:pt x="320" y="92"/>
                    <a:pt x="297" y="69"/>
                  </a:cubicBezTo>
                  <a:cubicBezTo>
                    <a:pt x="252" y="46"/>
                    <a:pt x="206" y="46"/>
                    <a:pt x="183" y="24"/>
                  </a:cubicBezTo>
                  <a:lnTo>
                    <a:pt x="137"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17"/>
            <p:cNvSpPr/>
            <p:nvPr/>
          </p:nvSpPr>
          <p:spPr>
            <a:xfrm>
              <a:off x="1096369" y="2011389"/>
              <a:ext cx="51807" cy="68228"/>
            </a:xfrm>
            <a:custGeom>
              <a:avLst/>
              <a:gdLst/>
              <a:ahLst/>
              <a:cxnLst/>
              <a:rect l="l" t="t" r="r" b="b"/>
              <a:pathLst>
                <a:path w="937" h="1234" extrusionOk="0">
                  <a:moveTo>
                    <a:pt x="138" y="1"/>
                  </a:moveTo>
                  <a:cubicBezTo>
                    <a:pt x="92" y="1"/>
                    <a:pt x="46" y="46"/>
                    <a:pt x="23" y="92"/>
                  </a:cubicBezTo>
                  <a:cubicBezTo>
                    <a:pt x="1" y="160"/>
                    <a:pt x="46" y="206"/>
                    <a:pt x="115" y="229"/>
                  </a:cubicBezTo>
                  <a:cubicBezTo>
                    <a:pt x="115" y="229"/>
                    <a:pt x="138" y="252"/>
                    <a:pt x="160" y="252"/>
                  </a:cubicBezTo>
                  <a:cubicBezTo>
                    <a:pt x="160" y="252"/>
                    <a:pt x="183" y="274"/>
                    <a:pt x="206" y="274"/>
                  </a:cubicBezTo>
                  <a:cubicBezTo>
                    <a:pt x="252" y="320"/>
                    <a:pt x="274" y="366"/>
                    <a:pt x="320" y="389"/>
                  </a:cubicBezTo>
                  <a:cubicBezTo>
                    <a:pt x="411" y="503"/>
                    <a:pt x="480" y="640"/>
                    <a:pt x="526" y="754"/>
                  </a:cubicBezTo>
                  <a:cubicBezTo>
                    <a:pt x="571" y="868"/>
                    <a:pt x="594" y="959"/>
                    <a:pt x="617" y="1073"/>
                  </a:cubicBezTo>
                  <a:cubicBezTo>
                    <a:pt x="617" y="1073"/>
                    <a:pt x="617" y="1096"/>
                    <a:pt x="617" y="1119"/>
                  </a:cubicBezTo>
                  <a:cubicBezTo>
                    <a:pt x="640" y="1142"/>
                    <a:pt x="640" y="1165"/>
                    <a:pt x="662" y="1187"/>
                  </a:cubicBezTo>
                  <a:cubicBezTo>
                    <a:pt x="685" y="1210"/>
                    <a:pt x="731" y="1233"/>
                    <a:pt x="777" y="1233"/>
                  </a:cubicBezTo>
                  <a:cubicBezTo>
                    <a:pt x="799" y="1233"/>
                    <a:pt x="845" y="1210"/>
                    <a:pt x="868" y="1187"/>
                  </a:cubicBezTo>
                  <a:cubicBezTo>
                    <a:pt x="914" y="1165"/>
                    <a:pt x="936" y="1119"/>
                    <a:pt x="914" y="1073"/>
                  </a:cubicBezTo>
                  <a:cubicBezTo>
                    <a:pt x="914" y="1028"/>
                    <a:pt x="914" y="959"/>
                    <a:pt x="891" y="891"/>
                  </a:cubicBezTo>
                  <a:cubicBezTo>
                    <a:pt x="891" y="845"/>
                    <a:pt x="868" y="777"/>
                    <a:pt x="845" y="708"/>
                  </a:cubicBezTo>
                  <a:cubicBezTo>
                    <a:pt x="799" y="617"/>
                    <a:pt x="731" y="503"/>
                    <a:pt x="662" y="411"/>
                  </a:cubicBezTo>
                  <a:cubicBezTo>
                    <a:pt x="617" y="320"/>
                    <a:pt x="548" y="252"/>
                    <a:pt x="457" y="183"/>
                  </a:cubicBezTo>
                  <a:cubicBezTo>
                    <a:pt x="434" y="137"/>
                    <a:pt x="366" y="92"/>
                    <a:pt x="320" y="69"/>
                  </a:cubicBezTo>
                  <a:cubicBezTo>
                    <a:pt x="274" y="46"/>
                    <a:pt x="229" y="23"/>
                    <a:pt x="16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17"/>
            <p:cNvSpPr/>
            <p:nvPr/>
          </p:nvSpPr>
          <p:spPr>
            <a:xfrm>
              <a:off x="668530" y="2059326"/>
              <a:ext cx="106102" cy="103558"/>
            </a:xfrm>
            <a:custGeom>
              <a:avLst/>
              <a:gdLst/>
              <a:ahLst/>
              <a:cxnLst/>
              <a:rect l="l" t="t" r="r" b="b"/>
              <a:pathLst>
                <a:path w="1919" h="1873" extrusionOk="0">
                  <a:moveTo>
                    <a:pt x="1621" y="1"/>
                  </a:moveTo>
                  <a:cubicBezTo>
                    <a:pt x="1576" y="1"/>
                    <a:pt x="1530" y="24"/>
                    <a:pt x="1507" y="69"/>
                  </a:cubicBezTo>
                  <a:cubicBezTo>
                    <a:pt x="1484" y="161"/>
                    <a:pt x="1439" y="229"/>
                    <a:pt x="1416" y="320"/>
                  </a:cubicBezTo>
                  <a:cubicBezTo>
                    <a:pt x="1416" y="320"/>
                    <a:pt x="1416" y="320"/>
                    <a:pt x="1416" y="298"/>
                  </a:cubicBezTo>
                  <a:lnTo>
                    <a:pt x="1393" y="298"/>
                  </a:lnTo>
                  <a:cubicBezTo>
                    <a:pt x="1393" y="275"/>
                    <a:pt x="1393" y="252"/>
                    <a:pt x="1370" y="252"/>
                  </a:cubicBezTo>
                  <a:cubicBezTo>
                    <a:pt x="1347" y="183"/>
                    <a:pt x="1302" y="138"/>
                    <a:pt x="1233" y="138"/>
                  </a:cubicBezTo>
                  <a:cubicBezTo>
                    <a:pt x="1218" y="130"/>
                    <a:pt x="1200" y="128"/>
                    <a:pt x="1182" y="128"/>
                  </a:cubicBezTo>
                  <a:cubicBezTo>
                    <a:pt x="1145" y="128"/>
                    <a:pt x="1104" y="138"/>
                    <a:pt x="1074" y="138"/>
                  </a:cubicBezTo>
                  <a:cubicBezTo>
                    <a:pt x="1005" y="161"/>
                    <a:pt x="959" y="161"/>
                    <a:pt x="914" y="183"/>
                  </a:cubicBezTo>
                  <a:cubicBezTo>
                    <a:pt x="822" y="206"/>
                    <a:pt x="731" y="252"/>
                    <a:pt x="663" y="298"/>
                  </a:cubicBezTo>
                  <a:cubicBezTo>
                    <a:pt x="640" y="275"/>
                    <a:pt x="640" y="275"/>
                    <a:pt x="617" y="252"/>
                  </a:cubicBezTo>
                  <a:cubicBezTo>
                    <a:pt x="601" y="236"/>
                    <a:pt x="562" y="220"/>
                    <a:pt x="524" y="220"/>
                  </a:cubicBezTo>
                  <a:cubicBezTo>
                    <a:pt x="509" y="220"/>
                    <a:pt x="493" y="222"/>
                    <a:pt x="480" y="229"/>
                  </a:cubicBezTo>
                  <a:cubicBezTo>
                    <a:pt x="457" y="229"/>
                    <a:pt x="412" y="229"/>
                    <a:pt x="389" y="252"/>
                  </a:cubicBezTo>
                  <a:cubicBezTo>
                    <a:pt x="343" y="252"/>
                    <a:pt x="320" y="275"/>
                    <a:pt x="275" y="298"/>
                  </a:cubicBezTo>
                  <a:cubicBezTo>
                    <a:pt x="183" y="366"/>
                    <a:pt x="138" y="480"/>
                    <a:pt x="92" y="572"/>
                  </a:cubicBezTo>
                  <a:cubicBezTo>
                    <a:pt x="46" y="663"/>
                    <a:pt x="24" y="754"/>
                    <a:pt x="1" y="868"/>
                  </a:cubicBezTo>
                  <a:cubicBezTo>
                    <a:pt x="1" y="982"/>
                    <a:pt x="24" y="1096"/>
                    <a:pt x="69" y="1211"/>
                  </a:cubicBezTo>
                  <a:cubicBezTo>
                    <a:pt x="92" y="1302"/>
                    <a:pt x="161" y="1370"/>
                    <a:pt x="206" y="1462"/>
                  </a:cubicBezTo>
                  <a:cubicBezTo>
                    <a:pt x="229" y="1485"/>
                    <a:pt x="252" y="1507"/>
                    <a:pt x="275" y="1553"/>
                  </a:cubicBezTo>
                  <a:cubicBezTo>
                    <a:pt x="297" y="1576"/>
                    <a:pt x="343" y="1599"/>
                    <a:pt x="366" y="1621"/>
                  </a:cubicBezTo>
                  <a:cubicBezTo>
                    <a:pt x="389" y="1644"/>
                    <a:pt x="412" y="1667"/>
                    <a:pt x="457" y="1667"/>
                  </a:cubicBezTo>
                  <a:cubicBezTo>
                    <a:pt x="526" y="1713"/>
                    <a:pt x="594" y="1736"/>
                    <a:pt x="663" y="1758"/>
                  </a:cubicBezTo>
                  <a:cubicBezTo>
                    <a:pt x="754" y="1804"/>
                    <a:pt x="822" y="1827"/>
                    <a:pt x="914" y="1827"/>
                  </a:cubicBezTo>
                  <a:cubicBezTo>
                    <a:pt x="1074" y="1850"/>
                    <a:pt x="1233" y="1873"/>
                    <a:pt x="1393" y="1873"/>
                  </a:cubicBezTo>
                  <a:lnTo>
                    <a:pt x="1599" y="1873"/>
                  </a:lnTo>
                  <a:cubicBezTo>
                    <a:pt x="1644" y="1873"/>
                    <a:pt x="1690" y="1850"/>
                    <a:pt x="1735" y="1850"/>
                  </a:cubicBezTo>
                  <a:cubicBezTo>
                    <a:pt x="1804" y="1827"/>
                    <a:pt x="1850" y="1804"/>
                    <a:pt x="1895" y="1736"/>
                  </a:cubicBezTo>
                  <a:cubicBezTo>
                    <a:pt x="1918" y="1690"/>
                    <a:pt x="1918" y="1644"/>
                    <a:pt x="1895" y="1599"/>
                  </a:cubicBezTo>
                  <a:cubicBezTo>
                    <a:pt x="1872" y="1576"/>
                    <a:pt x="1872" y="1553"/>
                    <a:pt x="1850" y="1530"/>
                  </a:cubicBezTo>
                  <a:cubicBezTo>
                    <a:pt x="1781" y="1416"/>
                    <a:pt x="1735" y="1279"/>
                    <a:pt x="1690" y="1165"/>
                  </a:cubicBezTo>
                  <a:cubicBezTo>
                    <a:pt x="1644" y="982"/>
                    <a:pt x="1621" y="777"/>
                    <a:pt x="1621" y="594"/>
                  </a:cubicBezTo>
                  <a:cubicBezTo>
                    <a:pt x="1644" y="526"/>
                    <a:pt x="1644" y="435"/>
                    <a:pt x="1667" y="366"/>
                  </a:cubicBezTo>
                  <a:cubicBezTo>
                    <a:pt x="1690" y="298"/>
                    <a:pt x="1713" y="229"/>
                    <a:pt x="1735" y="161"/>
                  </a:cubicBezTo>
                  <a:cubicBezTo>
                    <a:pt x="1735" y="138"/>
                    <a:pt x="1735" y="115"/>
                    <a:pt x="1735" y="69"/>
                  </a:cubicBezTo>
                  <a:cubicBezTo>
                    <a:pt x="1713" y="47"/>
                    <a:pt x="1690" y="24"/>
                    <a:pt x="166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17"/>
            <p:cNvSpPr/>
            <p:nvPr/>
          </p:nvSpPr>
          <p:spPr>
            <a:xfrm>
              <a:off x="696286" y="2150224"/>
              <a:ext cx="102286" cy="77019"/>
            </a:xfrm>
            <a:custGeom>
              <a:avLst/>
              <a:gdLst/>
              <a:ahLst/>
              <a:cxnLst/>
              <a:rect l="l" t="t" r="r" b="b"/>
              <a:pathLst>
                <a:path w="1850" h="1393" extrusionOk="0">
                  <a:moveTo>
                    <a:pt x="1302" y="0"/>
                  </a:moveTo>
                  <a:cubicBezTo>
                    <a:pt x="1256" y="0"/>
                    <a:pt x="1233" y="23"/>
                    <a:pt x="1188" y="46"/>
                  </a:cubicBezTo>
                  <a:cubicBezTo>
                    <a:pt x="1142" y="69"/>
                    <a:pt x="1119" y="92"/>
                    <a:pt x="1097" y="137"/>
                  </a:cubicBezTo>
                  <a:cubicBezTo>
                    <a:pt x="1074" y="114"/>
                    <a:pt x="1051" y="114"/>
                    <a:pt x="1005" y="114"/>
                  </a:cubicBezTo>
                  <a:lnTo>
                    <a:pt x="982" y="114"/>
                  </a:lnTo>
                  <a:cubicBezTo>
                    <a:pt x="937" y="92"/>
                    <a:pt x="914" y="46"/>
                    <a:pt x="845" y="46"/>
                  </a:cubicBezTo>
                  <a:cubicBezTo>
                    <a:pt x="832" y="39"/>
                    <a:pt x="819" y="36"/>
                    <a:pt x="805" y="36"/>
                  </a:cubicBezTo>
                  <a:cubicBezTo>
                    <a:pt x="773" y="36"/>
                    <a:pt x="741" y="53"/>
                    <a:pt x="709" y="69"/>
                  </a:cubicBezTo>
                  <a:cubicBezTo>
                    <a:pt x="686" y="69"/>
                    <a:pt x="663" y="69"/>
                    <a:pt x="640" y="46"/>
                  </a:cubicBezTo>
                  <a:lnTo>
                    <a:pt x="549" y="46"/>
                  </a:lnTo>
                  <a:cubicBezTo>
                    <a:pt x="514" y="35"/>
                    <a:pt x="480" y="29"/>
                    <a:pt x="446" y="29"/>
                  </a:cubicBezTo>
                  <a:cubicBezTo>
                    <a:pt x="412" y="29"/>
                    <a:pt x="378" y="35"/>
                    <a:pt x="343" y="46"/>
                  </a:cubicBezTo>
                  <a:cubicBezTo>
                    <a:pt x="275" y="46"/>
                    <a:pt x="184" y="69"/>
                    <a:pt x="138" y="92"/>
                  </a:cubicBezTo>
                  <a:cubicBezTo>
                    <a:pt x="92" y="137"/>
                    <a:pt x="69" y="183"/>
                    <a:pt x="47" y="229"/>
                  </a:cubicBezTo>
                  <a:cubicBezTo>
                    <a:pt x="24" y="274"/>
                    <a:pt x="1" y="343"/>
                    <a:pt x="1" y="411"/>
                  </a:cubicBezTo>
                  <a:cubicBezTo>
                    <a:pt x="1" y="457"/>
                    <a:pt x="1" y="480"/>
                    <a:pt x="1" y="525"/>
                  </a:cubicBezTo>
                  <a:cubicBezTo>
                    <a:pt x="1" y="594"/>
                    <a:pt x="24" y="639"/>
                    <a:pt x="47" y="708"/>
                  </a:cubicBezTo>
                  <a:cubicBezTo>
                    <a:pt x="69" y="799"/>
                    <a:pt x="115" y="868"/>
                    <a:pt x="184" y="936"/>
                  </a:cubicBezTo>
                  <a:cubicBezTo>
                    <a:pt x="206" y="982"/>
                    <a:pt x="252" y="1027"/>
                    <a:pt x="320" y="1073"/>
                  </a:cubicBezTo>
                  <a:cubicBezTo>
                    <a:pt x="366" y="1096"/>
                    <a:pt x="412" y="1119"/>
                    <a:pt x="457" y="1142"/>
                  </a:cubicBezTo>
                  <a:cubicBezTo>
                    <a:pt x="503" y="1164"/>
                    <a:pt x="549" y="1187"/>
                    <a:pt x="572" y="1210"/>
                  </a:cubicBezTo>
                  <a:cubicBezTo>
                    <a:pt x="617" y="1233"/>
                    <a:pt x="663" y="1233"/>
                    <a:pt x="686" y="1256"/>
                  </a:cubicBezTo>
                  <a:cubicBezTo>
                    <a:pt x="777" y="1279"/>
                    <a:pt x="868" y="1301"/>
                    <a:pt x="960" y="1324"/>
                  </a:cubicBezTo>
                  <a:cubicBezTo>
                    <a:pt x="1005" y="1347"/>
                    <a:pt x="1051" y="1347"/>
                    <a:pt x="1097" y="1370"/>
                  </a:cubicBezTo>
                  <a:lnTo>
                    <a:pt x="1211" y="1370"/>
                  </a:lnTo>
                  <a:cubicBezTo>
                    <a:pt x="1256" y="1393"/>
                    <a:pt x="1302" y="1393"/>
                    <a:pt x="1348" y="1393"/>
                  </a:cubicBezTo>
                  <a:cubicBezTo>
                    <a:pt x="1416" y="1393"/>
                    <a:pt x="1507" y="1393"/>
                    <a:pt x="1576" y="1370"/>
                  </a:cubicBezTo>
                  <a:cubicBezTo>
                    <a:pt x="1622" y="1370"/>
                    <a:pt x="1667" y="1347"/>
                    <a:pt x="1736" y="1347"/>
                  </a:cubicBezTo>
                  <a:cubicBezTo>
                    <a:pt x="1736" y="1324"/>
                    <a:pt x="1758" y="1324"/>
                    <a:pt x="1781" y="1324"/>
                  </a:cubicBezTo>
                  <a:cubicBezTo>
                    <a:pt x="1804" y="1279"/>
                    <a:pt x="1827" y="1256"/>
                    <a:pt x="1827" y="1233"/>
                  </a:cubicBezTo>
                  <a:cubicBezTo>
                    <a:pt x="1850" y="1187"/>
                    <a:pt x="1827" y="1142"/>
                    <a:pt x="1804" y="1096"/>
                  </a:cubicBezTo>
                  <a:cubicBezTo>
                    <a:pt x="1781" y="1073"/>
                    <a:pt x="1758" y="1050"/>
                    <a:pt x="1736" y="1027"/>
                  </a:cubicBezTo>
                  <a:cubicBezTo>
                    <a:pt x="1713" y="1005"/>
                    <a:pt x="1713" y="982"/>
                    <a:pt x="1690" y="959"/>
                  </a:cubicBezTo>
                  <a:cubicBezTo>
                    <a:pt x="1644" y="890"/>
                    <a:pt x="1622" y="799"/>
                    <a:pt x="1599" y="708"/>
                  </a:cubicBezTo>
                  <a:cubicBezTo>
                    <a:pt x="1576" y="617"/>
                    <a:pt x="1553" y="525"/>
                    <a:pt x="1553" y="434"/>
                  </a:cubicBezTo>
                  <a:cubicBezTo>
                    <a:pt x="1553" y="388"/>
                    <a:pt x="1553" y="343"/>
                    <a:pt x="1576" y="297"/>
                  </a:cubicBezTo>
                  <a:cubicBezTo>
                    <a:pt x="1599" y="251"/>
                    <a:pt x="1622" y="229"/>
                    <a:pt x="1644" y="183"/>
                  </a:cubicBezTo>
                  <a:cubicBezTo>
                    <a:pt x="1667" y="137"/>
                    <a:pt x="1622" y="92"/>
                    <a:pt x="1599" y="69"/>
                  </a:cubicBezTo>
                  <a:cubicBezTo>
                    <a:pt x="1586" y="63"/>
                    <a:pt x="1574" y="60"/>
                    <a:pt x="1562" y="60"/>
                  </a:cubicBezTo>
                  <a:cubicBezTo>
                    <a:pt x="1530" y="60"/>
                    <a:pt x="1501" y="81"/>
                    <a:pt x="1485" y="114"/>
                  </a:cubicBezTo>
                  <a:cubicBezTo>
                    <a:pt x="1485" y="114"/>
                    <a:pt x="1485" y="114"/>
                    <a:pt x="1485" y="137"/>
                  </a:cubicBezTo>
                  <a:cubicBezTo>
                    <a:pt x="1462" y="114"/>
                    <a:pt x="1462" y="92"/>
                    <a:pt x="1439" y="92"/>
                  </a:cubicBezTo>
                  <a:cubicBezTo>
                    <a:pt x="1416" y="46"/>
                    <a:pt x="1370" y="23"/>
                    <a:pt x="1325"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17"/>
            <p:cNvSpPr/>
            <p:nvPr/>
          </p:nvSpPr>
          <p:spPr>
            <a:xfrm>
              <a:off x="1158184" y="2029082"/>
              <a:ext cx="146463" cy="278938"/>
            </a:xfrm>
            <a:custGeom>
              <a:avLst/>
              <a:gdLst/>
              <a:ahLst/>
              <a:cxnLst/>
              <a:rect l="l" t="t" r="r" b="b"/>
              <a:pathLst>
                <a:path w="2649" h="5045" extrusionOk="0">
                  <a:moveTo>
                    <a:pt x="572" y="0"/>
                  </a:moveTo>
                  <a:cubicBezTo>
                    <a:pt x="526" y="0"/>
                    <a:pt x="457" y="46"/>
                    <a:pt x="412" y="91"/>
                  </a:cubicBezTo>
                  <a:cubicBezTo>
                    <a:pt x="412" y="114"/>
                    <a:pt x="389" y="137"/>
                    <a:pt x="366" y="160"/>
                  </a:cubicBezTo>
                  <a:cubicBezTo>
                    <a:pt x="343" y="205"/>
                    <a:pt x="321" y="251"/>
                    <a:pt x="298" y="274"/>
                  </a:cubicBezTo>
                  <a:lnTo>
                    <a:pt x="321" y="274"/>
                  </a:lnTo>
                  <a:cubicBezTo>
                    <a:pt x="321" y="274"/>
                    <a:pt x="298" y="274"/>
                    <a:pt x="298" y="297"/>
                  </a:cubicBezTo>
                  <a:cubicBezTo>
                    <a:pt x="298" y="297"/>
                    <a:pt x="298" y="320"/>
                    <a:pt x="298" y="320"/>
                  </a:cubicBezTo>
                  <a:cubicBezTo>
                    <a:pt x="252" y="365"/>
                    <a:pt x="229" y="434"/>
                    <a:pt x="206" y="479"/>
                  </a:cubicBezTo>
                  <a:cubicBezTo>
                    <a:pt x="188" y="470"/>
                    <a:pt x="165" y="464"/>
                    <a:pt x="141" y="464"/>
                  </a:cubicBezTo>
                  <a:cubicBezTo>
                    <a:pt x="108" y="464"/>
                    <a:pt x="73" y="475"/>
                    <a:pt x="47" y="502"/>
                  </a:cubicBezTo>
                  <a:cubicBezTo>
                    <a:pt x="1" y="548"/>
                    <a:pt x="1" y="616"/>
                    <a:pt x="47" y="662"/>
                  </a:cubicBezTo>
                  <a:cubicBezTo>
                    <a:pt x="138" y="799"/>
                    <a:pt x="229" y="959"/>
                    <a:pt x="343" y="1119"/>
                  </a:cubicBezTo>
                  <a:cubicBezTo>
                    <a:pt x="389" y="1210"/>
                    <a:pt x="435" y="1301"/>
                    <a:pt x="503" y="1370"/>
                  </a:cubicBezTo>
                  <a:cubicBezTo>
                    <a:pt x="549" y="1461"/>
                    <a:pt x="617" y="1552"/>
                    <a:pt x="663" y="1643"/>
                  </a:cubicBezTo>
                  <a:cubicBezTo>
                    <a:pt x="846" y="1940"/>
                    <a:pt x="1028" y="2260"/>
                    <a:pt x="1188" y="2579"/>
                  </a:cubicBezTo>
                  <a:cubicBezTo>
                    <a:pt x="1256" y="2739"/>
                    <a:pt x="1325" y="2899"/>
                    <a:pt x="1371" y="3059"/>
                  </a:cubicBezTo>
                  <a:cubicBezTo>
                    <a:pt x="1439" y="3218"/>
                    <a:pt x="1507" y="3378"/>
                    <a:pt x="1553" y="3538"/>
                  </a:cubicBezTo>
                  <a:cubicBezTo>
                    <a:pt x="1599" y="3675"/>
                    <a:pt x="1644" y="3812"/>
                    <a:pt x="1690" y="3926"/>
                  </a:cubicBezTo>
                  <a:cubicBezTo>
                    <a:pt x="1713" y="4040"/>
                    <a:pt x="1736" y="4154"/>
                    <a:pt x="1759" y="4268"/>
                  </a:cubicBezTo>
                  <a:cubicBezTo>
                    <a:pt x="1781" y="4383"/>
                    <a:pt x="1827" y="4497"/>
                    <a:pt x="1827" y="4611"/>
                  </a:cubicBezTo>
                  <a:cubicBezTo>
                    <a:pt x="1827" y="4679"/>
                    <a:pt x="1804" y="4748"/>
                    <a:pt x="1804" y="4816"/>
                  </a:cubicBezTo>
                  <a:cubicBezTo>
                    <a:pt x="1804" y="4839"/>
                    <a:pt x="1804" y="4862"/>
                    <a:pt x="1804" y="4908"/>
                  </a:cubicBezTo>
                  <a:cubicBezTo>
                    <a:pt x="1804" y="4953"/>
                    <a:pt x="1827" y="4976"/>
                    <a:pt x="1850" y="5022"/>
                  </a:cubicBezTo>
                  <a:cubicBezTo>
                    <a:pt x="1895" y="5044"/>
                    <a:pt x="1941" y="5044"/>
                    <a:pt x="1964" y="5044"/>
                  </a:cubicBezTo>
                  <a:cubicBezTo>
                    <a:pt x="2010" y="5022"/>
                    <a:pt x="2032" y="4999"/>
                    <a:pt x="2055" y="4976"/>
                  </a:cubicBezTo>
                  <a:cubicBezTo>
                    <a:pt x="2078" y="4953"/>
                    <a:pt x="2101" y="4908"/>
                    <a:pt x="2101" y="4885"/>
                  </a:cubicBezTo>
                  <a:cubicBezTo>
                    <a:pt x="2124" y="4839"/>
                    <a:pt x="2124" y="4816"/>
                    <a:pt x="2124" y="4793"/>
                  </a:cubicBezTo>
                  <a:cubicBezTo>
                    <a:pt x="2147" y="4793"/>
                    <a:pt x="2192" y="4771"/>
                    <a:pt x="2215" y="4748"/>
                  </a:cubicBezTo>
                  <a:cubicBezTo>
                    <a:pt x="2284" y="4702"/>
                    <a:pt x="2306" y="4611"/>
                    <a:pt x="2352" y="4519"/>
                  </a:cubicBezTo>
                  <a:cubicBezTo>
                    <a:pt x="2352" y="4474"/>
                    <a:pt x="2375" y="4428"/>
                    <a:pt x="2375" y="4383"/>
                  </a:cubicBezTo>
                  <a:cubicBezTo>
                    <a:pt x="2398" y="4337"/>
                    <a:pt x="2398" y="4314"/>
                    <a:pt x="2420" y="4268"/>
                  </a:cubicBezTo>
                  <a:lnTo>
                    <a:pt x="2443" y="4268"/>
                  </a:lnTo>
                  <a:cubicBezTo>
                    <a:pt x="2489" y="4268"/>
                    <a:pt x="2512" y="4223"/>
                    <a:pt x="2535" y="4200"/>
                  </a:cubicBezTo>
                  <a:cubicBezTo>
                    <a:pt x="2603" y="4131"/>
                    <a:pt x="2603" y="4040"/>
                    <a:pt x="2626" y="3949"/>
                  </a:cubicBezTo>
                  <a:cubicBezTo>
                    <a:pt x="2649" y="3743"/>
                    <a:pt x="2649" y="3538"/>
                    <a:pt x="2603" y="3333"/>
                  </a:cubicBezTo>
                  <a:cubicBezTo>
                    <a:pt x="2580" y="3241"/>
                    <a:pt x="2557" y="3127"/>
                    <a:pt x="2535" y="3036"/>
                  </a:cubicBezTo>
                  <a:cubicBezTo>
                    <a:pt x="2512" y="2990"/>
                    <a:pt x="2489" y="2967"/>
                    <a:pt x="2466" y="2922"/>
                  </a:cubicBezTo>
                  <a:cubicBezTo>
                    <a:pt x="2466" y="2899"/>
                    <a:pt x="2443" y="2876"/>
                    <a:pt x="2420" y="2853"/>
                  </a:cubicBezTo>
                  <a:cubicBezTo>
                    <a:pt x="2420" y="2830"/>
                    <a:pt x="2398" y="2808"/>
                    <a:pt x="2375" y="2785"/>
                  </a:cubicBezTo>
                  <a:lnTo>
                    <a:pt x="2352" y="2785"/>
                  </a:lnTo>
                  <a:cubicBezTo>
                    <a:pt x="2329" y="2762"/>
                    <a:pt x="2306" y="2739"/>
                    <a:pt x="2284" y="2739"/>
                  </a:cubicBezTo>
                  <a:cubicBezTo>
                    <a:pt x="2261" y="2716"/>
                    <a:pt x="2261" y="2671"/>
                    <a:pt x="2261" y="2648"/>
                  </a:cubicBezTo>
                  <a:cubicBezTo>
                    <a:pt x="2192" y="2465"/>
                    <a:pt x="2147" y="2283"/>
                    <a:pt x="2055" y="2123"/>
                  </a:cubicBezTo>
                  <a:cubicBezTo>
                    <a:pt x="2010" y="2032"/>
                    <a:pt x="1964" y="1963"/>
                    <a:pt x="1918" y="1872"/>
                  </a:cubicBezTo>
                  <a:cubicBezTo>
                    <a:pt x="1850" y="1803"/>
                    <a:pt x="1804" y="1712"/>
                    <a:pt x="1759" y="1643"/>
                  </a:cubicBezTo>
                  <a:cubicBezTo>
                    <a:pt x="1713" y="1552"/>
                    <a:pt x="1644" y="1484"/>
                    <a:pt x="1599" y="1415"/>
                  </a:cubicBezTo>
                  <a:cubicBezTo>
                    <a:pt x="1553" y="1324"/>
                    <a:pt x="1485" y="1255"/>
                    <a:pt x="1416" y="1164"/>
                  </a:cubicBezTo>
                  <a:cubicBezTo>
                    <a:pt x="1348" y="1027"/>
                    <a:pt x="1256" y="913"/>
                    <a:pt x="1165" y="799"/>
                  </a:cubicBezTo>
                  <a:cubicBezTo>
                    <a:pt x="1074" y="639"/>
                    <a:pt x="982" y="479"/>
                    <a:pt x="868" y="320"/>
                  </a:cubicBezTo>
                  <a:cubicBezTo>
                    <a:pt x="846" y="274"/>
                    <a:pt x="800" y="228"/>
                    <a:pt x="777" y="160"/>
                  </a:cubicBezTo>
                  <a:cubicBezTo>
                    <a:pt x="731" y="91"/>
                    <a:pt x="709" y="46"/>
                    <a:pt x="640" y="23"/>
                  </a:cubicBezTo>
                  <a:cubicBezTo>
                    <a:pt x="617" y="0"/>
                    <a:pt x="594" y="0"/>
                    <a:pt x="57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17"/>
            <p:cNvSpPr/>
            <p:nvPr/>
          </p:nvSpPr>
          <p:spPr>
            <a:xfrm>
              <a:off x="1158184" y="2061869"/>
              <a:ext cx="109861" cy="253726"/>
            </a:xfrm>
            <a:custGeom>
              <a:avLst/>
              <a:gdLst/>
              <a:ahLst/>
              <a:cxnLst/>
              <a:rect l="l" t="t" r="r" b="b"/>
              <a:pathLst>
                <a:path w="1987" h="4589" extrusionOk="0">
                  <a:moveTo>
                    <a:pt x="1704" y="2776"/>
                  </a:moveTo>
                  <a:cubicBezTo>
                    <a:pt x="1707" y="2787"/>
                    <a:pt x="1710" y="2797"/>
                    <a:pt x="1713" y="2808"/>
                  </a:cubicBezTo>
                  <a:cubicBezTo>
                    <a:pt x="1713" y="2791"/>
                    <a:pt x="1713" y="2787"/>
                    <a:pt x="1704" y="2776"/>
                  </a:cubicBezTo>
                  <a:close/>
                  <a:moveTo>
                    <a:pt x="1439" y="3036"/>
                  </a:moveTo>
                  <a:cubicBezTo>
                    <a:pt x="1439" y="3057"/>
                    <a:pt x="1439" y="3059"/>
                    <a:pt x="1456" y="3076"/>
                  </a:cubicBezTo>
                  <a:lnTo>
                    <a:pt x="1456" y="3076"/>
                  </a:lnTo>
                  <a:cubicBezTo>
                    <a:pt x="1452" y="3064"/>
                    <a:pt x="1447" y="3051"/>
                    <a:pt x="1439" y="3036"/>
                  </a:cubicBezTo>
                  <a:close/>
                  <a:moveTo>
                    <a:pt x="1462" y="3105"/>
                  </a:moveTo>
                  <a:cubicBezTo>
                    <a:pt x="1462" y="3122"/>
                    <a:pt x="1462" y="3126"/>
                    <a:pt x="1471" y="3136"/>
                  </a:cubicBezTo>
                  <a:lnTo>
                    <a:pt x="1471" y="3136"/>
                  </a:lnTo>
                  <a:cubicBezTo>
                    <a:pt x="1466" y="3125"/>
                    <a:pt x="1462" y="3115"/>
                    <a:pt x="1462" y="3105"/>
                  </a:cubicBezTo>
                  <a:close/>
                  <a:moveTo>
                    <a:pt x="69" y="1"/>
                  </a:moveTo>
                  <a:cubicBezTo>
                    <a:pt x="24" y="23"/>
                    <a:pt x="1" y="92"/>
                    <a:pt x="24" y="115"/>
                  </a:cubicBezTo>
                  <a:cubicBezTo>
                    <a:pt x="69" y="229"/>
                    <a:pt x="138" y="297"/>
                    <a:pt x="184" y="389"/>
                  </a:cubicBezTo>
                  <a:cubicBezTo>
                    <a:pt x="184" y="389"/>
                    <a:pt x="184" y="389"/>
                    <a:pt x="184" y="366"/>
                  </a:cubicBezTo>
                  <a:cubicBezTo>
                    <a:pt x="229" y="457"/>
                    <a:pt x="275" y="548"/>
                    <a:pt x="343" y="640"/>
                  </a:cubicBezTo>
                  <a:cubicBezTo>
                    <a:pt x="389" y="731"/>
                    <a:pt x="435" y="845"/>
                    <a:pt x="480" y="936"/>
                  </a:cubicBezTo>
                  <a:cubicBezTo>
                    <a:pt x="572" y="1119"/>
                    <a:pt x="686" y="1324"/>
                    <a:pt x="800" y="1507"/>
                  </a:cubicBezTo>
                  <a:cubicBezTo>
                    <a:pt x="914" y="1735"/>
                    <a:pt x="1028" y="1963"/>
                    <a:pt x="1142" y="2192"/>
                  </a:cubicBezTo>
                  <a:cubicBezTo>
                    <a:pt x="1188" y="2329"/>
                    <a:pt x="1234" y="2466"/>
                    <a:pt x="1302" y="2603"/>
                  </a:cubicBezTo>
                  <a:cubicBezTo>
                    <a:pt x="1348" y="2717"/>
                    <a:pt x="1371" y="2831"/>
                    <a:pt x="1416" y="2968"/>
                  </a:cubicBezTo>
                  <a:cubicBezTo>
                    <a:pt x="1439" y="2991"/>
                    <a:pt x="1439" y="3036"/>
                    <a:pt x="1462" y="3082"/>
                  </a:cubicBezTo>
                  <a:cubicBezTo>
                    <a:pt x="1460" y="3080"/>
                    <a:pt x="1458" y="3078"/>
                    <a:pt x="1456" y="3076"/>
                  </a:cubicBezTo>
                  <a:lnTo>
                    <a:pt x="1456" y="3076"/>
                  </a:lnTo>
                  <a:cubicBezTo>
                    <a:pt x="1464" y="3100"/>
                    <a:pt x="1469" y="3120"/>
                    <a:pt x="1485" y="3150"/>
                  </a:cubicBezTo>
                  <a:cubicBezTo>
                    <a:pt x="1479" y="3144"/>
                    <a:pt x="1474" y="3140"/>
                    <a:pt x="1471" y="3136"/>
                  </a:cubicBezTo>
                  <a:lnTo>
                    <a:pt x="1471" y="3136"/>
                  </a:lnTo>
                  <a:cubicBezTo>
                    <a:pt x="1477" y="3152"/>
                    <a:pt x="1485" y="3170"/>
                    <a:pt x="1485" y="3196"/>
                  </a:cubicBezTo>
                  <a:cubicBezTo>
                    <a:pt x="1485" y="3196"/>
                    <a:pt x="1485" y="3173"/>
                    <a:pt x="1485" y="3173"/>
                  </a:cubicBezTo>
                  <a:cubicBezTo>
                    <a:pt x="1507" y="3265"/>
                    <a:pt x="1530" y="3356"/>
                    <a:pt x="1553" y="3447"/>
                  </a:cubicBezTo>
                  <a:cubicBezTo>
                    <a:pt x="1576" y="3538"/>
                    <a:pt x="1599" y="3653"/>
                    <a:pt x="1622" y="3744"/>
                  </a:cubicBezTo>
                  <a:cubicBezTo>
                    <a:pt x="1667" y="3926"/>
                    <a:pt x="1713" y="4109"/>
                    <a:pt x="1736" y="4315"/>
                  </a:cubicBezTo>
                  <a:cubicBezTo>
                    <a:pt x="1713" y="4360"/>
                    <a:pt x="1713" y="4429"/>
                    <a:pt x="1713" y="4474"/>
                  </a:cubicBezTo>
                  <a:cubicBezTo>
                    <a:pt x="1713" y="4520"/>
                    <a:pt x="1759" y="4566"/>
                    <a:pt x="1804" y="4588"/>
                  </a:cubicBezTo>
                  <a:cubicBezTo>
                    <a:pt x="1827" y="4588"/>
                    <a:pt x="1873" y="4588"/>
                    <a:pt x="1895" y="4566"/>
                  </a:cubicBezTo>
                  <a:cubicBezTo>
                    <a:pt x="1941" y="4520"/>
                    <a:pt x="1941" y="4474"/>
                    <a:pt x="1964" y="4429"/>
                  </a:cubicBezTo>
                  <a:cubicBezTo>
                    <a:pt x="1964" y="4383"/>
                    <a:pt x="1987" y="4315"/>
                    <a:pt x="1987" y="4246"/>
                  </a:cubicBezTo>
                  <a:cubicBezTo>
                    <a:pt x="1987" y="4132"/>
                    <a:pt x="1964" y="4041"/>
                    <a:pt x="1964" y="3949"/>
                  </a:cubicBezTo>
                  <a:cubicBezTo>
                    <a:pt x="1941" y="3858"/>
                    <a:pt x="1941" y="3767"/>
                    <a:pt x="1918" y="3698"/>
                  </a:cubicBezTo>
                  <a:cubicBezTo>
                    <a:pt x="1918" y="3607"/>
                    <a:pt x="1895" y="3516"/>
                    <a:pt x="1873" y="3424"/>
                  </a:cubicBezTo>
                  <a:cubicBezTo>
                    <a:pt x="1850" y="3242"/>
                    <a:pt x="1781" y="3059"/>
                    <a:pt x="1736" y="2899"/>
                  </a:cubicBezTo>
                  <a:cubicBezTo>
                    <a:pt x="1736" y="2854"/>
                    <a:pt x="1713" y="2808"/>
                    <a:pt x="1690" y="2762"/>
                  </a:cubicBezTo>
                  <a:lnTo>
                    <a:pt x="1690" y="2762"/>
                  </a:lnTo>
                  <a:cubicBezTo>
                    <a:pt x="1696" y="2768"/>
                    <a:pt x="1700" y="2773"/>
                    <a:pt x="1704" y="2776"/>
                  </a:cubicBezTo>
                  <a:lnTo>
                    <a:pt x="1704" y="2776"/>
                  </a:lnTo>
                  <a:cubicBezTo>
                    <a:pt x="1658" y="2627"/>
                    <a:pt x="1596" y="2478"/>
                    <a:pt x="1553" y="2329"/>
                  </a:cubicBezTo>
                  <a:cubicBezTo>
                    <a:pt x="1485" y="2192"/>
                    <a:pt x="1416" y="2055"/>
                    <a:pt x="1348" y="1895"/>
                  </a:cubicBezTo>
                  <a:cubicBezTo>
                    <a:pt x="1302" y="1781"/>
                    <a:pt x="1234" y="1644"/>
                    <a:pt x="1142" y="1507"/>
                  </a:cubicBezTo>
                  <a:cubicBezTo>
                    <a:pt x="1074" y="1393"/>
                    <a:pt x="982" y="1279"/>
                    <a:pt x="914" y="1142"/>
                  </a:cubicBezTo>
                  <a:cubicBezTo>
                    <a:pt x="891" y="1119"/>
                    <a:pt x="891" y="1119"/>
                    <a:pt x="868" y="1096"/>
                  </a:cubicBezTo>
                  <a:lnTo>
                    <a:pt x="891" y="1096"/>
                  </a:lnTo>
                  <a:cubicBezTo>
                    <a:pt x="800" y="982"/>
                    <a:pt x="731" y="845"/>
                    <a:pt x="663" y="731"/>
                  </a:cubicBezTo>
                  <a:cubicBezTo>
                    <a:pt x="617" y="662"/>
                    <a:pt x="572" y="617"/>
                    <a:pt x="549" y="548"/>
                  </a:cubicBezTo>
                  <a:cubicBezTo>
                    <a:pt x="503" y="503"/>
                    <a:pt x="457" y="457"/>
                    <a:pt x="435" y="411"/>
                  </a:cubicBezTo>
                  <a:cubicBezTo>
                    <a:pt x="343" y="297"/>
                    <a:pt x="275" y="206"/>
                    <a:pt x="206" y="115"/>
                  </a:cubicBezTo>
                  <a:cubicBezTo>
                    <a:pt x="206" y="92"/>
                    <a:pt x="184" y="69"/>
                    <a:pt x="184" y="46"/>
                  </a:cubicBezTo>
                  <a:cubicBezTo>
                    <a:pt x="161" y="23"/>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17"/>
            <p:cNvSpPr/>
            <p:nvPr/>
          </p:nvSpPr>
          <p:spPr>
            <a:xfrm>
              <a:off x="1235204" y="2103503"/>
              <a:ext cx="60598" cy="109861"/>
            </a:xfrm>
            <a:custGeom>
              <a:avLst/>
              <a:gdLst/>
              <a:ahLst/>
              <a:cxnLst/>
              <a:rect l="l" t="t" r="r" b="b"/>
              <a:pathLst>
                <a:path w="1096" h="1987" extrusionOk="0">
                  <a:moveTo>
                    <a:pt x="69" y="1"/>
                  </a:moveTo>
                  <a:cubicBezTo>
                    <a:pt x="69" y="1"/>
                    <a:pt x="46" y="1"/>
                    <a:pt x="23" y="24"/>
                  </a:cubicBezTo>
                  <a:cubicBezTo>
                    <a:pt x="0" y="46"/>
                    <a:pt x="0" y="92"/>
                    <a:pt x="23" y="115"/>
                  </a:cubicBezTo>
                  <a:cubicBezTo>
                    <a:pt x="92" y="206"/>
                    <a:pt x="160" y="297"/>
                    <a:pt x="229" y="389"/>
                  </a:cubicBezTo>
                  <a:cubicBezTo>
                    <a:pt x="251" y="412"/>
                    <a:pt x="274" y="434"/>
                    <a:pt x="274" y="457"/>
                  </a:cubicBezTo>
                  <a:cubicBezTo>
                    <a:pt x="297" y="480"/>
                    <a:pt x="320" y="526"/>
                    <a:pt x="343" y="549"/>
                  </a:cubicBezTo>
                  <a:cubicBezTo>
                    <a:pt x="366" y="571"/>
                    <a:pt x="388" y="617"/>
                    <a:pt x="411" y="663"/>
                  </a:cubicBezTo>
                  <a:cubicBezTo>
                    <a:pt x="434" y="708"/>
                    <a:pt x="457" y="754"/>
                    <a:pt x="480" y="777"/>
                  </a:cubicBezTo>
                  <a:cubicBezTo>
                    <a:pt x="525" y="822"/>
                    <a:pt x="548" y="891"/>
                    <a:pt x="571" y="937"/>
                  </a:cubicBezTo>
                  <a:cubicBezTo>
                    <a:pt x="571" y="937"/>
                    <a:pt x="594" y="959"/>
                    <a:pt x="594" y="982"/>
                  </a:cubicBezTo>
                  <a:cubicBezTo>
                    <a:pt x="617" y="1005"/>
                    <a:pt x="639" y="1051"/>
                    <a:pt x="639" y="1074"/>
                  </a:cubicBezTo>
                  <a:cubicBezTo>
                    <a:pt x="662" y="1119"/>
                    <a:pt x="685" y="1165"/>
                    <a:pt x="708" y="1210"/>
                  </a:cubicBezTo>
                  <a:cubicBezTo>
                    <a:pt x="731" y="1256"/>
                    <a:pt x="754" y="1302"/>
                    <a:pt x="776" y="1347"/>
                  </a:cubicBezTo>
                  <a:cubicBezTo>
                    <a:pt x="799" y="1370"/>
                    <a:pt x="799" y="1393"/>
                    <a:pt x="799" y="1416"/>
                  </a:cubicBezTo>
                  <a:cubicBezTo>
                    <a:pt x="822" y="1439"/>
                    <a:pt x="822" y="1462"/>
                    <a:pt x="845" y="1484"/>
                  </a:cubicBezTo>
                  <a:cubicBezTo>
                    <a:pt x="845" y="1530"/>
                    <a:pt x="868" y="1553"/>
                    <a:pt x="868" y="1576"/>
                  </a:cubicBezTo>
                  <a:cubicBezTo>
                    <a:pt x="891" y="1599"/>
                    <a:pt x="891" y="1621"/>
                    <a:pt x="913" y="1667"/>
                  </a:cubicBezTo>
                  <a:cubicBezTo>
                    <a:pt x="913" y="1667"/>
                    <a:pt x="913" y="1690"/>
                    <a:pt x="913" y="1713"/>
                  </a:cubicBezTo>
                  <a:lnTo>
                    <a:pt x="936" y="1758"/>
                  </a:lnTo>
                  <a:cubicBezTo>
                    <a:pt x="936" y="1735"/>
                    <a:pt x="936" y="1735"/>
                    <a:pt x="936" y="1735"/>
                  </a:cubicBezTo>
                  <a:cubicBezTo>
                    <a:pt x="936" y="1758"/>
                    <a:pt x="936" y="1804"/>
                    <a:pt x="959" y="1827"/>
                  </a:cubicBezTo>
                  <a:cubicBezTo>
                    <a:pt x="959" y="1872"/>
                    <a:pt x="959" y="1895"/>
                    <a:pt x="982" y="1941"/>
                  </a:cubicBezTo>
                  <a:cubicBezTo>
                    <a:pt x="982" y="1964"/>
                    <a:pt x="1005" y="1987"/>
                    <a:pt x="1027" y="1987"/>
                  </a:cubicBezTo>
                  <a:cubicBezTo>
                    <a:pt x="1050" y="1987"/>
                    <a:pt x="1096" y="1964"/>
                    <a:pt x="1096" y="1941"/>
                  </a:cubicBezTo>
                  <a:cubicBezTo>
                    <a:pt x="1096" y="1872"/>
                    <a:pt x="1073" y="1804"/>
                    <a:pt x="1050" y="1735"/>
                  </a:cubicBezTo>
                  <a:cubicBezTo>
                    <a:pt x="1050" y="1713"/>
                    <a:pt x="1027" y="1667"/>
                    <a:pt x="1027" y="1644"/>
                  </a:cubicBezTo>
                  <a:cubicBezTo>
                    <a:pt x="1005" y="1599"/>
                    <a:pt x="1005" y="1553"/>
                    <a:pt x="982" y="1530"/>
                  </a:cubicBezTo>
                  <a:cubicBezTo>
                    <a:pt x="959" y="1462"/>
                    <a:pt x="936" y="1370"/>
                    <a:pt x="913" y="1302"/>
                  </a:cubicBezTo>
                  <a:cubicBezTo>
                    <a:pt x="868" y="1233"/>
                    <a:pt x="822" y="1142"/>
                    <a:pt x="799" y="1074"/>
                  </a:cubicBezTo>
                  <a:cubicBezTo>
                    <a:pt x="776" y="1028"/>
                    <a:pt x="776" y="1005"/>
                    <a:pt x="754" y="982"/>
                  </a:cubicBezTo>
                  <a:cubicBezTo>
                    <a:pt x="731" y="937"/>
                    <a:pt x="731" y="914"/>
                    <a:pt x="708" y="868"/>
                  </a:cubicBezTo>
                  <a:cubicBezTo>
                    <a:pt x="662" y="800"/>
                    <a:pt x="617" y="731"/>
                    <a:pt x="571" y="663"/>
                  </a:cubicBezTo>
                  <a:cubicBezTo>
                    <a:pt x="548" y="594"/>
                    <a:pt x="502" y="526"/>
                    <a:pt x="457" y="457"/>
                  </a:cubicBezTo>
                  <a:cubicBezTo>
                    <a:pt x="411" y="389"/>
                    <a:pt x="366" y="320"/>
                    <a:pt x="320" y="275"/>
                  </a:cubicBezTo>
                  <a:cubicBezTo>
                    <a:pt x="251" y="183"/>
                    <a:pt x="206" y="115"/>
                    <a:pt x="137" y="24"/>
                  </a:cubicBezTo>
                  <a:cubicBezTo>
                    <a:pt x="114" y="24"/>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17"/>
            <p:cNvSpPr/>
            <p:nvPr/>
          </p:nvSpPr>
          <p:spPr>
            <a:xfrm>
              <a:off x="1158184" y="2065685"/>
              <a:ext cx="43016" cy="63141"/>
            </a:xfrm>
            <a:custGeom>
              <a:avLst/>
              <a:gdLst/>
              <a:ahLst/>
              <a:cxnLst/>
              <a:rect l="l" t="t" r="r" b="b"/>
              <a:pathLst>
                <a:path w="778" h="1142" extrusionOk="0">
                  <a:moveTo>
                    <a:pt x="69" y="0"/>
                  </a:moveTo>
                  <a:cubicBezTo>
                    <a:pt x="47" y="0"/>
                    <a:pt x="24" y="23"/>
                    <a:pt x="24" y="23"/>
                  </a:cubicBezTo>
                  <a:cubicBezTo>
                    <a:pt x="1" y="46"/>
                    <a:pt x="1" y="68"/>
                    <a:pt x="24" y="91"/>
                  </a:cubicBezTo>
                  <a:cubicBezTo>
                    <a:pt x="92" y="183"/>
                    <a:pt x="161" y="297"/>
                    <a:pt x="229" y="388"/>
                  </a:cubicBezTo>
                  <a:cubicBezTo>
                    <a:pt x="275" y="479"/>
                    <a:pt x="343" y="571"/>
                    <a:pt x="389" y="639"/>
                  </a:cubicBezTo>
                  <a:cubicBezTo>
                    <a:pt x="435" y="730"/>
                    <a:pt x="480" y="799"/>
                    <a:pt x="526" y="867"/>
                  </a:cubicBezTo>
                  <a:cubicBezTo>
                    <a:pt x="572" y="936"/>
                    <a:pt x="617" y="1027"/>
                    <a:pt x="663" y="1118"/>
                  </a:cubicBezTo>
                  <a:cubicBezTo>
                    <a:pt x="663" y="1118"/>
                    <a:pt x="686" y="1141"/>
                    <a:pt x="686" y="1141"/>
                  </a:cubicBezTo>
                  <a:lnTo>
                    <a:pt x="731" y="1141"/>
                  </a:lnTo>
                  <a:cubicBezTo>
                    <a:pt x="754" y="1118"/>
                    <a:pt x="777" y="1096"/>
                    <a:pt x="754" y="1073"/>
                  </a:cubicBezTo>
                  <a:cubicBezTo>
                    <a:pt x="663" y="890"/>
                    <a:pt x="572" y="708"/>
                    <a:pt x="457" y="548"/>
                  </a:cubicBezTo>
                  <a:cubicBezTo>
                    <a:pt x="412" y="457"/>
                    <a:pt x="343" y="365"/>
                    <a:pt x="275" y="297"/>
                  </a:cubicBezTo>
                  <a:cubicBezTo>
                    <a:pt x="229" y="205"/>
                    <a:pt x="161" y="114"/>
                    <a:pt x="115" y="23"/>
                  </a:cubicBezTo>
                  <a:cubicBezTo>
                    <a:pt x="92" y="23"/>
                    <a:pt x="69" y="0"/>
                    <a:pt x="69"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17"/>
            <p:cNvSpPr/>
            <p:nvPr/>
          </p:nvSpPr>
          <p:spPr>
            <a:xfrm>
              <a:off x="1154425" y="2066901"/>
              <a:ext cx="53078" cy="75471"/>
            </a:xfrm>
            <a:custGeom>
              <a:avLst/>
              <a:gdLst/>
              <a:ahLst/>
              <a:cxnLst/>
              <a:rect l="l" t="t" r="r" b="b"/>
              <a:pathLst>
                <a:path w="960" h="1365" extrusionOk="0">
                  <a:moveTo>
                    <a:pt x="23" y="1"/>
                  </a:moveTo>
                  <a:cubicBezTo>
                    <a:pt x="1" y="24"/>
                    <a:pt x="1" y="69"/>
                    <a:pt x="23" y="115"/>
                  </a:cubicBezTo>
                  <a:cubicBezTo>
                    <a:pt x="92" y="229"/>
                    <a:pt x="183" y="343"/>
                    <a:pt x="274" y="457"/>
                  </a:cubicBezTo>
                  <a:cubicBezTo>
                    <a:pt x="320" y="526"/>
                    <a:pt x="343" y="571"/>
                    <a:pt x="389" y="640"/>
                  </a:cubicBezTo>
                  <a:cubicBezTo>
                    <a:pt x="434" y="686"/>
                    <a:pt x="457" y="754"/>
                    <a:pt x="503" y="800"/>
                  </a:cubicBezTo>
                  <a:cubicBezTo>
                    <a:pt x="548" y="891"/>
                    <a:pt x="594" y="959"/>
                    <a:pt x="640" y="1051"/>
                  </a:cubicBezTo>
                  <a:cubicBezTo>
                    <a:pt x="708" y="1142"/>
                    <a:pt x="777" y="1233"/>
                    <a:pt x="845" y="1348"/>
                  </a:cubicBezTo>
                  <a:cubicBezTo>
                    <a:pt x="856" y="1359"/>
                    <a:pt x="874" y="1365"/>
                    <a:pt x="891" y="1365"/>
                  </a:cubicBezTo>
                  <a:cubicBezTo>
                    <a:pt x="908" y="1365"/>
                    <a:pt x="925" y="1359"/>
                    <a:pt x="936" y="1348"/>
                  </a:cubicBezTo>
                  <a:cubicBezTo>
                    <a:pt x="936" y="1348"/>
                    <a:pt x="959" y="1325"/>
                    <a:pt x="959" y="1302"/>
                  </a:cubicBezTo>
                  <a:cubicBezTo>
                    <a:pt x="959" y="1279"/>
                    <a:pt x="959" y="1279"/>
                    <a:pt x="936" y="1256"/>
                  </a:cubicBezTo>
                  <a:cubicBezTo>
                    <a:pt x="914" y="1211"/>
                    <a:pt x="868" y="1165"/>
                    <a:pt x="845" y="1119"/>
                  </a:cubicBezTo>
                  <a:cubicBezTo>
                    <a:pt x="799" y="1028"/>
                    <a:pt x="754" y="937"/>
                    <a:pt x="685" y="868"/>
                  </a:cubicBezTo>
                  <a:cubicBezTo>
                    <a:pt x="662" y="823"/>
                    <a:pt x="640" y="777"/>
                    <a:pt x="617" y="731"/>
                  </a:cubicBezTo>
                  <a:cubicBezTo>
                    <a:pt x="594" y="686"/>
                    <a:pt x="548" y="640"/>
                    <a:pt x="525" y="594"/>
                  </a:cubicBezTo>
                  <a:cubicBezTo>
                    <a:pt x="480" y="503"/>
                    <a:pt x="411" y="412"/>
                    <a:pt x="343" y="343"/>
                  </a:cubicBezTo>
                  <a:cubicBezTo>
                    <a:pt x="274" y="229"/>
                    <a:pt x="206" y="115"/>
                    <a:pt x="115" y="24"/>
                  </a:cubicBezTo>
                  <a:cubicBezTo>
                    <a:pt x="115" y="1"/>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17"/>
            <p:cNvSpPr/>
            <p:nvPr/>
          </p:nvSpPr>
          <p:spPr>
            <a:xfrm>
              <a:off x="1155696" y="2069444"/>
              <a:ext cx="83322" cy="130982"/>
            </a:xfrm>
            <a:custGeom>
              <a:avLst/>
              <a:gdLst/>
              <a:ahLst/>
              <a:cxnLst/>
              <a:rect l="l" t="t" r="r" b="b"/>
              <a:pathLst>
                <a:path w="1507" h="2369" extrusionOk="0">
                  <a:moveTo>
                    <a:pt x="46" y="0"/>
                  </a:moveTo>
                  <a:cubicBezTo>
                    <a:pt x="23" y="0"/>
                    <a:pt x="23" y="0"/>
                    <a:pt x="23" y="23"/>
                  </a:cubicBezTo>
                  <a:cubicBezTo>
                    <a:pt x="0" y="23"/>
                    <a:pt x="0" y="69"/>
                    <a:pt x="0" y="92"/>
                  </a:cubicBezTo>
                  <a:cubicBezTo>
                    <a:pt x="114" y="229"/>
                    <a:pt x="229" y="366"/>
                    <a:pt x="320" y="503"/>
                  </a:cubicBezTo>
                  <a:cubicBezTo>
                    <a:pt x="343" y="548"/>
                    <a:pt x="366" y="571"/>
                    <a:pt x="388" y="594"/>
                  </a:cubicBezTo>
                  <a:cubicBezTo>
                    <a:pt x="434" y="640"/>
                    <a:pt x="457" y="685"/>
                    <a:pt x="480" y="731"/>
                  </a:cubicBezTo>
                  <a:cubicBezTo>
                    <a:pt x="525" y="799"/>
                    <a:pt x="571" y="868"/>
                    <a:pt x="594" y="936"/>
                  </a:cubicBezTo>
                  <a:cubicBezTo>
                    <a:pt x="594" y="936"/>
                    <a:pt x="594" y="913"/>
                    <a:pt x="594" y="913"/>
                  </a:cubicBezTo>
                  <a:cubicBezTo>
                    <a:pt x="639" y="982"/>
                    <a:pt x="662" y="1028"/>
                    <a:pt x="708" y="1073"/>
                  </a:cubicBezTo>
                  <a:cubicBezTo>
                    <a:pt x="708" y="1119"/>
                    <a:pt x="731" y="1142"/>
                    <a:pt x="754" y="1165"/>
                  </a:cubicBezTo>
                  <a:cubicBezTo>
                    <a:pt x="776" y="1187"/>
                    <a:pt x="776" y="1210"/>
                    <a:pt x="799" y="1233"/>
                  </a:cubicBezTo>
                  <a:cubicBezTo>
                    <a:pt x="868" y="1370"/>
                    <a:pt x="936" y="1484"/>
                    <a:pt x="1005" y="1598"/>
                  </a:cubicBezTo>
                  <a:cubicBezTo>
                    <a:pt x="1027" y="1667"/>
                    <a:pt x="1050" y="1712"/>
                    <a:pt x="1096" y="1781"/>
                  </a:cubicBezTo>
                  <a:cubicBezTo>
                    <a:pt x="1119" y="1849"/>
                    <a:pt x="1142" y="1895"/>
                    <a:pt x="1187" y="1963"/>
                  </a:cubicBezTo>
                  <a:cubicBezTo>
                    <a:pt x="1256" y="2078"/>
                    <a:pt x="1324" y="2215"/>
                    <a:pt x="1393" y="2329"/>
                  </a:cubicBezTo>
                  <a:cubicBezTo>
                    <a:pt x="1393" y="2351"/>
                    <a:pt x="1393" y="2351"/>
                    <a:pt x="1416" y="2351"/>
                  </a:cubicBezTo>
                  <a:cubicBezTo>
                    <a:pt x="1427" y="2363"/>
                    <a:pt x="1433" y="2369"/>
                    <a:pt x="1438" y="2369"/>
                  </a:cubicBezTo>
                  <a:cubicBezTo>
                    <a:pt x="1444" y="2369"/>
                    <a:pt x="1450" y="2363"/>
                    <a:pt x="1461" y="2351"/>
                  </a:cubicBezTo>
                  <a:cubicBezTo>
                    <a:pt x="1484" y="2351"/>
                    <a:pt x="1507" y="2306"/>
                    <a:pt x="1484" y="2283"/>
                  </a:cubicBezTo>
                  <a:cubicBezTo>
                    <a:pt x="1416" y="2169"/>
                    <a:pt x="1370" y="2078"/>
                    <a:pt x="1301" y="1963"/>
                  </a:cubicBezTo>
                  <a:cubicBezTo>
                    <a:pt x="1256" y="1872"/>
                    <a:pt x="1210" y="1781"/>
                    <a:pt x="1164" y="1690"/>
                  </a:cubicBezTo>
                  <a:cubicBezTo>
                    <a:pt x="1119" y="1598"/>
                    <a:pt x="1073" y="1507"/>
                    <a:pt x="1027" y="1438"/>
                  </a:cubicBezTo>
                  <a:cubicBezTo>
                    <a:pt x="982" y="1347"/>
                    <a:pt x="913" y="1256"/>
                    <a:pt x="868" y="1165"/>
                  </a:cubicBezTo>
                  <a:cubicBezTo>
                    <a:pt x="799" y="1073"/>
                    <a:pt x="754" y="982"/>
                    <a:pt x="685" y="891"/>
                  </a:cubicBezTo>
                  <a:cubicBezTo>
                    <a:pt x="639" y="799"/>
                    <a:pt x="594" y="731"/>
                    <a:pt x="525" y="640"/>
                  </a:cubicBezTo>
                  <a:cubicBezTo>
                    <a:pt x="502" y="594"/>
                    <a:pt x="480" y="571"/>
                    <a:pt x="457" y="525"/>
                  </a:cubicBezTo>
                  <a:cubicBezTo>
                    <a:pt x="434" y="480"/>
                    <a:pt x="388" y="434"/>
                    <a:pt x="366" y="389"/>
                  </a:cubicBezTo>
                  <a:cubicBezTo>
                    <a:pt x="297" y="297"/>
                    <a:pt x="229" y="229"/>
                    <a:pt x="160" y="137"/>
                  </a:cubicBezTo>
                  <a:cubicBezTo>
                    <a:pt x="137" y="92"/>
                    <a:pt x="114" y="69"/>
                    <a:pt x="92" y="23"/>
                  </a:cubicBezTo>
                  <a:cubicBezTo>
                    <a:pt x="69" y="0"/>
                    <a:pt x="69"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17"/>
            <p:cNvSpPr/>
            <p:nvPr/>
          </p:nvSpPr>
          <p:spPr>
            <a:xfrm>
              <a:off x="1143090" y="2094657"/>
              <a:ext cx="47992" cy="69997"/>
            </a:xfrm>
            <a:custGeom>
              <a:avLst/>
              <a:gdLst/>
              <a:ahLst/>
              <a:cxnLst/>
              <a:rect l="l" t="t" r="r" b="b"/>
              <a:pathLst>
                <a:path w="868" h="1266" extrusionOk="0">
                  <a:moveTo>
                    <a:pt x="23" y="1"/>
                  </a:moveTo>
                  <a:cubicBezTo>
                    <a:pt x="0" y="24"/>
                    <a:pt x="0" y="47"/>
                    <a:pt x="23" y="69"/>
                  </a:cubicBezTo>
                  <a:cubicBezTo>
                    <a:pt x="69" y="161"/>
                    <a:pt x="114" y="229"/>
                    <a:pt x="183" y="321"/>
                  </a:cubicBezTo>
                  <a:lnTo>
                    <a:pt x="160" y="298"/>
                  </a:lnTo>
                  <a:lnTo>
                    <a:pt x="160" y="298"/>
                  </a:lnTo>
                  <a:cubicBezTo>
                    <a:pt x="206" y="389"/>
                    <a:pt x="274" y="457"/>
                    <a:pt x="320" y="549"/>
                  </a:cubicBezTo>
                  <a:cubicBezTo>
                    <a:pt x="365" y="617"/>
                    <a:pt x="411" y="709"/>
                    <a:pt x="457" y="800"/>
                  </a:cubicBezTo>
                  <a:cubicBezTo>
                    <a:pt x="502" y="868"/>
                    <a:pt x="548" y="937"/>
                    <a:pt x="571" y="1005"/>
                  </a:cubicBezTo>
                  <a:cubicBezTo>
                    <a:pt x="594" y="1051"/>
                    <a:pt x="639" y="1097"/>
                    <a:pt x="662" y="1142"/>
                  </a:cubicBezTo>
                  <a:cubicBezTo>
                    <a:pt x="685" y="1188"/>
                    <a:pt x="708" y="1211"/>
                    <a:pt x="730" y="1234"/>
                  </a:cubicBezTo>
                  <a:cubicBezTo>
                    <a:pt x="747" y="1250"/>
                    <a:pt x="763" y="1266"/>
                    <a:pt x="787" y="1266"/>
                  </a:cubicBezTo>
                  <a:cubicBezTo>
                    <a:pt x="797" y="1266"/>
                    <a:pt x="808" y="1263"/>
                    <a:pt x="822" y="1256"/>
                  </a:cubicBezTo>
                  <a:cubicBezTo>
                    <a:pt x="845" y="1256"/>
                    <a:pt x="867" y="1234"/>
                    <a:pt x="867" y="1211"/>
                  </a:cubicBezTo>
                  <a:cubicBezTo>
                    <a:pt x="867" y="1188"/>
                    <a:pt x="867" y="1165"/>
                    <a:pt x="867" y="1142"/>
                  </a:cubicBezTo>
                  <a:cubicBezTo>
                    <a:pt x="845" y="1097"/>
                    <a:pt x="822" y="1074"/>
                    <a:pt x="799" y="1028"/>
                  </a:cubicBezTo>
                  <a:cubicBezTo>
                    <a:pt x="776" y="982"/>
                    <a:pt x="730" y="937"/>
                    <a:pt x="708" y="868"/>
                  </a:cubicBezTo>
                  <a:cubicBezTo>
                    <a:pt x="639" y="777"/>
                    <a:pt x="571" y="686"/>
                    <a:pt x="502" y="594"/>
                  </a:cubicBezTo>
                  <a:cubicBezTo>
                    <a:pt x="434" y="503"/>
                    <a:pt x="365" y="412"/>
                    <a:pt x="297" y="321"/>
                  </a:cubicBezTo>
                  <a:cubicBezTo>
                    <a:pt x="228" y="229"/>
                    <a:pt x="160" y="115"/>
                    <a:pt x="9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17"/>
            <p:cNvSpPr/>
            <p:nvPr/>
          </p:nvSpPr>
          <p:spPr>
            <a:xfrm>
              <a:off x="753125" y="2222157"/>
              <a:ext cx="147680" cy="244161"/>
            </a:xfrm>
            <a:custGeom>
              <a:avLst/>
              <a:gdLst/>
              <a:ahLst/>
              <a:cxnLst/>
              <a:rect l="l" t="t" r="r" b="b"/>
              <a:pathLst>
                <a:path w="2671" h="4416" extrusionOk="0">
                  <a:moveTo>
                    <a:pt x="228" y="0"/>
                  </a:moveTo>
                  <a:cubicBezTo>
                    <a:pt x="228" y="0"/>
                    <a:pt x="205" y="23"/>
                    <a:pt x="205" y="23"/>
                  </a:cubicBezTo>
                  <a:cubicBezTo>
                    <a:pt x="160" y="23"/>
                    <a:pt x="114" y="46"/>
                    <a:pt x="91" y="69"/>
                  </a:cubicBezTo>
                  <a:cubicBezTo>
                    <a:pt x="46" y="92"/>
                    <a:pt x="23" y="137"/>
                    <a:pt x="0" y="206"/>
                  </a:cubicBezTo>
                  <a:cubicBezTo>
                    <a:pt x="0" y="274"/>
                    <a:pt x="0" y="343"/>
                    <a:pt x="23" y="411"/>
                  </a:cubicBezTo>
                  <a:cubicBezTo>
                    <a:pt x="46" y="502"/>
                    <a:pt x="69" y="594"/>
                    <a:pt x="91" y="662"/>
                  </a:cubicBezTo>
                  <a:cubicBezTo>
                    <a:pt x="114" y="868"/>
                    <a:pt x="160" y="1073"/>
                    <a:pt x="228" y="1256"/>
                  </a:cubicBezTo>
                  <a:cubicBezTo>
                    <a:pt x="274" y="1461"/>
                    <a:pt x="320" y="1667"/>
                    <a:pt x="388" y="1872"/>
                  </a:cubicBezTo>
                  <a:cubicBezTo>
                    <a:pt x="434" y="1940"/>
                    <a:pt x="457" y="2032"/>
                    <a:pt x="502" y="2123"/>
                  </a:cubicBezTo>
                  <a:cubicBezTo>
                    <a:pt x="525" y="2169"/>
                    <a:pt x="525" y="2214"/>
                    <a:pt x="548" y="2283"/>
                  </a:cubicBezTo>
                  <a:cubicBezTo>
                    <a:pt x="548" y="2283"/>
                    <a:pt x="548" y="2283"/>
                    <a:pt x="548" y="2306"/>
                  </a:cubicBezTo>
                  <a:cubicBezTo>
                    <a:pt x="548" y="2351"/>
                    <a:pt x="571" y="2397"/>
                    <a:pt x="594" y="2443"/>
                  </a:cubicBezTo>
                  <a:cubicBezTo>
                    <a:pt x="594" y="2511"/>
                    <a:pt x="616" y="2580"/>
                    <a:pt x="639" y="2625"/>
                  </a:cubicBezTo>
                  <a:cubicBezTo>
                    <a:pt x="685" y="2717"/>
                    <a:pt x="708" y="2831"/>
                    <a:pt x="753" y="2922"/>
                  </a:cubicBezTo>
                  <a:cubicBezTo>
                    <a:pt x="822" y="3127"/>
                    <a:pt x="913" y="3310"/>
                    <a:pt x="1027" y="3493"/>
                  </a:cubicBezTo>
                  <a:cubicBezTo>
                    <a:pt x="1096" y="3584"/>
                    <a:pt x="1141" y="3675"/>
                    <a:pt x="1210" y="3767"/>
                  </a:cubicBezTo>
                  <a:cubicBezTo>
                    <a:pt x="1278" y="3835"/>
                    <a:pt x="1370" y="3926"/>
                    <a:pt x="1438" y="3995"/>
                  </a:cubicBezTo>
                  <a:cubicBezTo>
                    <a:pt x="1507" y="4063"/>
                    <a:pt x="1598" y="4132"/>
                    <a:pt x="1666" y="4177"/>
                  </a:cubicBezTo>
                  <a:cubicBezTo>
                    <a:pt x="1758" y="4246"/>
                    <a:pt x="1849" y="4291"/>
                    <a:pt x="1940" y="4314"/>
                  </a:cubicBezTo>
                  <a:cubicBezTo>
                    <a:pt x="2032" y="4360"/>
                    <a:pt x="2146" y="4383"/>
                    <a:pt x="2237" y="4406"/>
                  </a:cubicBezTo>
                  <a:cubicBezTo>
                    <a:pt x="2283" y="4406"/>
                    <a:pt x="2338" y="4416"/>
                    <a:pt x="2391" y="4416"/>
                  </a:cubicBezTo>
                  <a:cubicBezTo>
                    <a:pt x="2417" y="4416"/>
                    <a:pt x="2442" y="4413"/>
                    <a:pt x="2465" y="4406"/>
                  </a:cubicBezTo>
                  <a:cubicBezTo>
                    <a:pt x="2511" y="4406"/>
                    <a:pt x="2534" y="4406"/>
                    <a:pt x="2579" y="4383"/>
                  </a:cubicBezTo>
                  <a:cubicBezTo>
                    <a:pt x="2625" y="4360"/>
                    <a:pt x="2648" y="4314"/>
                    <a:pt x="2671" y="4246"/>
                  </a:cubicBezTo>
                  <a:cubicBezTo>
                    <a:pt x="2671" y="4200"/>
                    <a:pt x="2648" y="4155"/>
                    <a:pt x="2625" y="4132"/>
                  </a:cubicBezTo>
                  <a:cubicBezTo>
                    <a:pt x="2602" y="4086"/>
                    <a:pt x="2579" y="4063"/>
                    <a:pt x="2534" y="4018"/>
                  </a:cubicBezTo>
                  <a:cubicBezTo>
                    <a:pt x="2488" y="3972"/>
                    <a:pt x="2442" y="3926"/>
                    <a:pt x="2397" y="3858"/>
                  </a:cubicBezTo>
                  <a:cubicBezTo>
                    <a:pt x="2328" y="3789"/>
                    <a:pt x="2260" y="3721"/>
                    <a:pt x="2214" y="3652"/>
                  </a:cubicBezTo>
                  <a:cubicBezTo>
                    <a:pt x="2100" y="3515"/>
                    <a:pt x="1986" y="3356"/>
                    <a:pt x="1895" y="3219"/>
                  </a:cubicBezTo>
                  <a:cubicBezTo>
                    <a:pt x="1803" y="3059"/>
                    <a:pt x="1735" y="2899"/>
                    <a:pt x="1643" y="2762"/>
                  </a:cubicBezTo>
                  <a:cubicBezTo>
                    <a:pt x="1575" y="2602"/>
                    <a:pt x="1484" y="2443"/>
                    <a:pt x="1415" y="2306"/>
                  </a:cubicBezTo>
                  <a:cubicBezTo>
                    <a:pt x="1370" y="2146"/>
                    <a:pt x="1301" y="2009"/>
                    <a:pt x="1255" y="1849"/>
                  </a:cubicBezTo>
                  <a:cubicBezTo>
                    <a:pt x="1187" y="1689"/>
                    <a:pt x="1119" y="1530"/>
                    <a:pt x="1073" y="1347"/>
                  </a:cubicBezTo>
                  <a:lnTo>
                    <a:pt x="1050" y="1301"/>
                  </a:lnTo>
                  <a:cubicBezTo>
                    <a:pt x="1050" y="1256"/>
                    <a:pt x="1027" y="1210"/>
                    <a:pt x="1027" y="1187"/>
                  </a:cubicBezTo>
                  <a:lnTo>
                    <a:pt x="1027" y="1233"/>
                  </a:lnTo>
                  <a:cubicBezTo>
                    <a:pt x="1004" y="1164"/>
                    <a:pt x="1004" y="1096"/>
                    <a:pt x="982" y="1027"/>
                  </a:cubicBezTo>
                  <a:cubicBezTo>
                    <a:pt x="936" y="868"/>
                    <a:pt x="913" y="731"/>
                    <a:pt x="867" y="571"/>
                  </a:cubicBezTo>
                  <a:cubicBezTo>
                    <a:pt x="845" y="411"/>
                    <a:pt x="822" y="251"/>
                    <a:pt x="799" y="92"/>
                  </a:cubicBezTo>
                  <a:cubicBezTo>
                    <a:pt x="799" y="54"/>
                    <a:pt x="769" y="17"/>
                    <a:pt x="720" y="17"/>
                  </a:cubicBezTo>
                  <a:cubicBezTo>
                    <a:pt x="709" y="17"/>
                    <a:pt x="697" y="19"/>
                    <a:pt x="685" y="23"/>
                  </a:cubicBezTo>
                  <a:cubicBezTo>
                    <a:pt x="639" y="23"/>
                    <a:pt x="616" y="69"/>
                    <a:pt x="616" y="137"/>
                  </a:cubicBezTo>
                  <a:cubicBezTo>
                    <a:pt x="616" y="160"/>
                    <a:pt x="616" y="206"/>
                    <a:pt x="616" y="229"/>
                  </a:cubicBezTo>
                  <a:cubicBezTo>
                    <a:pt x="594" y="229"/>
                    <a:pt x="571" y="206"/>
                    <a:pt x="571" y="206"/>
                  </a:cubicBezTo>
                  <a:cubicBezTo>
                    <a:pt x="548" y="194"/>
                    <a:pt x="525" y="189"/>
                    <a:pt x="502" y="189"/>
                  </a:cubicBezTo>
                  <a:cubicBezTo>
                    <a:pt x="479" y="189"/>
                    <a:pt x="457" y="194"/>
                    <a:pt x="434" y="206"/>
                  </a:cubicBezTo>
                  <a:cubicBezTo>
                    <a:pt x="434" y="206"/>
                    <a:pt x="434" y="183"/>
                    <a:pt x="411" y="160"/>
                  </a:cubicBezTo>
                  <a:cubicBezTo>
                    <a:pt x="411" y="114"/>
                    <a:pt x="365" y="69"/>
                    <a:pt x="342" y="46"/>
                  </a:cubicBezTo>
                  <a:cubicBezTo>
                    <a:pt x="297" y="23"/>
                    <a:pt x="274" y="0"/>
                    <a:pt x="228"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17"/>
            <p:cNvSpPr/>
            <p:nvPr/>
          </p:nvSpPr>
          <p:spPr>
            <a:xfrm>
              <a:off x="763188" y="2066901"/>
              <a:ext cx="396319" cy="171731"/>
            </a:xfrm>
            <a:custGeom>
              <a:avLst/>
              <a:gdLst/>
              <a:ahLst/>
              <a:cxnLst/>
              <a:rect l="l" t="t" r="r" b="b"/>
              <a:pathLst>
                <a:path w="7168" h="3106" extrusionOk="0">
                  <a:moveTo>
                    <a:pt x="7008" y="1"/>
                  </a:moveTo>
                  <a:cubicBezTo>
                    <a:pt x="6985" y="24"/>
                    <a:pt x="6962" y="24"/>
                    <a:pt x="6940" y="46"/>
                  </a:cubicBezTo>
                  <a:cubicBezTo>
                    <a:pt x="6894" y="92"/>
                    <a:pt x="6871" y="115"/>
                    <a:pt x="6848" y="138"/>
                  </a:cubicBezTo>
                  <a:cubicBezTo>
                    <a:pt x="6643" y="343"/>
                    <a:pt x="6415" y="526"/>
                    <a:pt x="6186" y="686"/>
                  </a:cubicBezTo>
                  <a:cubicBezTo>
                    <a:pt x="6049" y="777"/>
                    <a:pt x="5935" y="868"/>
                    <a:pt x="5798" y="937"/>
                  </a:cubicBezTo>
                  <a:cubicBezTo>
                    <a:pt x="5684" y="1028"/>
                    <a:pt x="5570" y="1096"/>
                    <a:pt x="5456" y="1165"/>
                  </a:cubicBezTo>
                  <a:cubicBezTo>
                    <a:pt x="5365" y="1233"/>
                    <a:pt x="5273" y="1279"/>
                    <a:pt x="5205" y="1325"/>
                  </a:cubicBezTo>
                  <a:cubicBezTo>
                    <a:pt x="5205" y="1325"/>
                    <a:pt x="5227" y="1303"/>
                    <a:pt x="5228" y="1302"/>
                  </a:cubicBezTo>
                  <a:lnTo>
                    <a:pt x="5228" y="1302"/>
                  </a:lnTo>
                  <a:cubicBezTo>
                    <a:pt x="5212" y="1317"/>
                    <a:pt x="5187" y="1332"/>
                    <a:pt x="5165" y="1341"/>
                  </a:cubicBezTo>
                  <a:lnTo>
                    <a:pt x="5165" y="1341"/>
                  </a:lnTo>
                  <a:cubicBezTo>
                    <a:pt x="5169" y="1337"/>
                    <a:pt x="5174" y="1332"/>
                    <a:pt x="5182" y="1325"/>
                  </a:cubicBezTo>
                  <a:lnTo>
                    <a:pt x="5182" y="1325"/>
                  </a:lnTo>
                  <a:cubicBezTo>
                    <a:pt x="5169" y="1332"/>
                    <a:pt x="5156" y="1340"/>
                    <a:pt x="5143" y="1347"/>
                  </a:cubicBezTo>
                  <a:lnTo>
                    <a:pt x="5143" y="1347"/>
                  </a:lnTo>
                  <a:cubicBezTo>
                    <a:pt x="5140" y="1347"/>
                    <a:pt x="5138" y="1348"/>
                    <a:pt x="5136" y="1348"/>
                  </a:cubicBezTo>
                  <a:cubicBezTo>
                    <a:pt x="5138" y="1348"/>
                    <a:pt x="5140" y="1348"/>
                    <a:pt x="5142" y="1348"/>
                  </a:cubicBezTo>
                  <a:lnTo>
                    <a:pt x="5142" y="1348"/>
                  </a:lnTo>
                  <a:cubicBezTo>
                    <a:pt x="4836" y="1521"/>
                    <a:pt x="4530" y="1675"/>
                    <a:pt x="4223" y="1850"/>
                  </a:cubicBezTo>
                  <a:cubicBezTo>
                    <a:pt x="4064" y="1918"/>
                    <a:pt x="3881" y="2009"/>
                    <a:pt x="3721" y="2078"/>
                  </a:cubicBezTo>
                  <a:cubicBezTo>
                    <a:pt x="3561" y="2146"/>
                    <a:pt x="3424" y="2192"/>
                    <a:pt x="3265" y="2261"/>
                  </a:cubicBezTo>
                  <a:cubicBezTo>
                    <a:pt x="3196" y="2283"/>
                    <a:pt x="3128" y="2306"/>
                    <a:pt x="3036" y="2329"/>
                  </a:cubicBezTo>
                  <a:cubicBezTo>
                    <a:pt x="2991" y="2329"/>
                    <a:pt x="2968" y="2352"/>
                    <a:pt x="2922" y="2352"/>
                  </a:cubicBezTo>
                  <a:cubicBezTo>
                    <a:pt x="2717" y="2420"/>
                    <a:pt x="2534" y="2466"/>
                    <a:pt x="2352" y="2489"/>
                  </a:cubicBezTo>
                  <a:cubicBezTo>
                    <a:pt x="2146" y="2534"/>
                    <a:pt x="1941" y="2580"/>
                    <a:pt x="1735" y="2603"/>
                  </a:cubicBezTo>
                  <a:cubicBezTo>
                    <a:pt x="1553" y="2626"/>
                    <a:pt x="1347" y="2671"/>
                    <a:pt x="1142" y="2694"/>
                  </a:cubicBezTo>
                  <a:cubicBezTo>
                    <a:pt x="1051" y="2694"/>
                    <a:pt x="959" y="2717"/>
                    <a:pt x="868" y="2717"/>
                  </a:cubicBezTo>
                  <a:cubicBezTo>
                    <a:pt x="777" y="2740"/>
                    <a:pt x="663" y="2740"/>
                    <a:pt x="571" y="2763"/>
                  </a:cubicBezTo>
                  <a:cubicBezTo>
                    <a:pt x="526" y="2763"/>
                    <a:pt x="457" y="2786"/>
                    <a:pt x="412" y="2786"/>
                  </a:cubicBezTo>
                  <a:cubicBezTo>
                    <a:pt x="343" y="2786"/>
                    <a:pt x="275" y="2854"/>
                    <a:pt x="275" y="2922"/>
                  </a:cubicBezTo>
                  <a:lnTo>
                    <a:pt x="92" y="2922"/>
                  </a:lnTo>
                  <a:cubicBezTo>
                    <a:pt x="46" y="2922"/>
                    <a:pt x="23" y="2945"/>
                    <a:pt x="1" y="2991"/>
                  </a:cubicBezTo>
                  <a:cubicBezTo>
                    <a:pt x="1" y="3037"/>
                    <a:pt x="23" y="3082"/>
                    <a:pt x="69" y="3082"/>
                  </a:cubicBezTo>
                  <a:cubicBezTo>
                    <a:pt x="160" y="3082"/>
                    <a:pt x="252" y="3105"/>
                    <a:pt x="343" y="3105"/>
                  </a:cubicBezTo>
                  <a:lnTo>
                    <a:pt x="1165" y="3105"/>
                  </a:lnTo>
                  <a:cubicBezTo>
                    <a:pt x="1370" y="3082"/>
                    <a:pt x="1553" y="3059"/>
                    <a:pt x="1758" y="3037"/>
                  </a:cubicBezTo>
                  <a:cubicBezTo>
                    <a:pt x="1827" y="3037"/>
                    <a:pt x="1918" y="3014"/>
                    <a:pt x="2009" y="2991"/>
                  </a:cubicBezTo>
                  <a:cubicBezTo>
                    <a:pt x="2101" y="2991"/>
                    <a:pt x="2192" y="2945"/>
                    <a:pt x="2283" y="2945"/>
                  </a:cubicBezTo>
                  <a:cubicBezTo>
                    <a:pt x="2484" y="2901"/>
                    <a:pt x="2664" y="2834"/>
                    <a:pt x="2842" y="2788"/>
                  </a:cubicBezTo>
                  <a:lnTo>
                    <a:pt x="2842" y="2788"/>
                  </a:lnTo>
                  <a:cubicBezTo>
                    <a:pt x="2837" y="2791"/>
                    <a:pt x="2831" y="2797"/>
                    <a:pt x="2831" y="2808"/>
                  </a:cubicBezTo>
                  <a:cubicBezTo>
                    <a:pt x="2991" y="2763"/>
                    <a:pt x="3151" y="2717"/>
                    <a:pt x="3310" y="2649"/>
                  </a:cubicBezTo>
                  <a:cubicBezTo>
                    <a:pt x="3470" y="2580"/>
                    <a:pt x="3630" y="2534"/>
                    <a:pt x="3790" y="2466"/>
                  </a:cubicBezTo>
                  <a:cubicBezTo>
                    <a:pt x="3949" y="2397"/>
                    <a:pt x="4109" y="2329"/>
                    <a:pt x="4292" y="2238"/>
                  </a:cubicBezTo>
                  <a:cubicBezTo>
                    <a:pt x="4452" y="2169"/>
                    <a:pt x="4611" y="2078"/>
                    <a:pt x="4771" y="1987"/>
                  </a:cubicBezTo>
                  <a:cubicBezTo>
                    <a:pt x="4908" y="1918"/>
                    <a:pt x="5068" y="1827"/>
                    <a:pt x="5205" y="1736"/>
                  </a:cubicBezTo>
                  <a:lnTo>
                    <a:pt x="5228" y="1736"/>
                  </a:lnTo>
                  <a:cubicBezTo>
                    <a:pt x="5502" y="1576"/>
                    <a:pt x="5775" y="1393"/>
                    <a:pt x="6049" y="1188"/>
                  </a:cubicBezTo>
                  <a:cubicBezTo>
                    <a:pt x="6118" y="1142"/>
                    <a:pt x="6186" y="1096"/>
                    <a:pt x="6255" y="1051"/>
                  </a:cubicBezTo>
                  <a:cubicBezTo>
                    <a:pt x="6323" y="1005"/>
                    <a:pt x="6392" y="937"/>
                    <a:pt x="6460" y="891"/>
                  </a:cubicBezTo>
                  <a:cubicBezTo>
                    <a:pt x="6597" y="777"/>
                    <a:pt x="6734" y="663"/>
                    <a:pt x="6848" y="526"/>
                  </a:cubicBezTo>
                  <a:cubicBezTo>
                    <a:pt x="6917" y="457"/>
                    <a:pt x="6985" y="389"/>
                    <a:pt x="7054" y="320"/>
                  </a:cubicBezTo>
                  <a:cubicBezTo>
                    <a:pt x="7077" y="275"/>
                    <a:pt x="7099" y="252"/>
                    <a:pt x="7122" y="229"/>
                  </a:cubicBezTo>
                  <a:cubicBezTo>
                    <a:pt x="7145" y="183"/>
                    <a:pt x="7168" y="138"/>
                    <a:pt x="7168" y="92"/>
                  </a:cubicBezTo>
                  <a:cubicBezTo>
                    <a:pt x="7145" y="46"/>
                    <a:pt x="7122" y="1"/>
                    <a:pt x="707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17"/>
            <p:cNvSpPr/>
            <p:nvPr/>
          </p:nvSpPr>
          <p:spPr>
            <a:xfrm>
              <a:off x="778338" y="2027810"/>
              <a:ext cx="422858" cy="212037"/>
            </a:xfrm>
            <a:custGeom>
              <a:avLst/>
              <a:gdLst/>
              <a:ahLst/>
              <a:cxnLst/>
              <a:rect l="l" t="t" r="r" b="b"/>
              <a:pathLst>
                <a:path w="7648" h="3835" extrusionOk="0">
                  <a:moveTo>
                    <a:pt x="7419" y="0"/>
                  </a:moveTo>
                  <a:cubicBezTo>
                    <a:pt x="7327" y="23"/>
                    <a:pt x="7282" y="114"/>
                    <a:pt x="7236" y="183"/>
                  </a:cubicBezTo>
                  <a:cubicBezTo>
                    <a:pt x="7191" y="251"/>
                    <a:pt x="7168" y="297"/>
                    <a:pt x="7122" y="365"/>
                  </a:cubicBezTo>
                  <a:cubicBezTo>
                    <a:pt x="7054" y="434"/>
                    <a:pt x="7008" y="525"/>
                    <a:pt x="6939" y="594"/>
                  </a:cubicBezTo>
                  <a:cubicBezTo>
                    <a:pt x="6871" y="708"/>
                    <a:pt x="6780" y="799"/>
                    <a:pt x="6688" y="890"/>
                  </a:cubicBezTo>
                  <a:cubicBezTo>
                    <a:pt x="6574" y="1005"/>
                    <a:pt x="6460" y="1119"/>
                    <a:pt x="6346" y="1233"/>
                  </a:cubicBezTo>
                  <a:cubicBezTo>
                    <a:pt x="6278" y="1278"/>
                    <a:pt x="6209" y="1324"/>
                    <a:pt x="6141" y="1370"/>
                  </a:cubicBezTo>
                  <a:cubicBezTo>
                    <a:pt x="6072" y="1438"/>
                    <a:pt x="5981" y="1484"/>
                    <a:pt x="5912" y="1552"/>
                  </a:cubicBezTo>
                  <a:cubicBezTo>
                    <a:pt x="5844" y="1598"/>
                    <a:pt x="5775" y="1666"/>
                    <a:pt x="5684" y="1712"/>
                  </a:cubicBezTo>
                  <a:cubicBezTo>
                    <a:pt x="5616" y="1781"/>
                    <a:pt x="5524" y="1826"/>
                    <a:pt x="5456" y="1895"/>
                  </a:cubicBezTo>
                  <a:cubicBezTo>
                    <a:pt x="5296" y="1986"/>
                    <a:pt x="5136" y="2100"/>
                    <a:pt x="4976" y="2191"/>
                  </a:cubicBezTo>
                  <a:cubicBezTo>
                    <a:pt x="4817" y="2283"/>
                    <a:pt x="4657" y="2374"/>
                    <a:pt x="4474" y="2465"/>
                  </a:cubicBezTo>
                  <a:cubicBezTo>
                    <a:pt x="4383" y="2511"/>
                    <a:pt x="4292" y="2557"/>
                    <a:pt x="4200" y="2579"/>
                  </a:cubicBezTo>
                  <a:cubicBezTo>
                    <a:pt x="4109" y="2625"/>
                    <a:pt x="4041" y="2671"/>
                    <a:pt x="3949" y="2716"/>
                  </a:cubicBezTo>
                  <a:cubicBezTo>
                    <a:pt x="3744" y="2785"/>
                    <a:pt x="3561" y="2853"/>
                    <a:pt x="3379" y="2922"/>
                  </a:cubicBezTo>
                  <a:cubicBezTo>
                    <a:pt x="3196" y="2990"/>
                    <a:pt x="3014" y="3059"/>
                    <a:pt x="2854" y="3127"/>
                  </a:cubicBezTo>
                  <a:cubicBezTo>
                    <a:pt x="2762" y="3150"/>
                    <a:pt x="2694" y="3173"/>
                    <a:pt x="2625" y="3196"/>
                  </a:cubicBezTo>
                  <a:cubicBezTo>
                    <a:pt x="2534" y="3219"/>
                    <a:pt x="2466" y="3241"/>
                    <a:pt x="2374" y="3287"/>
                  </a:cubicBezTo>
                  <a:cubicBezTo>
                    <a:pt x="2306" y="3310"/>
                    <a:pt x="2215" y="3333"/>
                    <a:pt x="2146" y="3356"/>
                  </a:cubicBezTo>
                  <a:cubicBezTo>
                    <a:pt x="2055" y="3378"/>
                    <a:pt x="1986" y="3401"/>
                    <a:pt x="1895" y="3424"/>
                  </a:cubicBezTo>
                  <a:lnTo>
                    <a:pt x="1941" y="3401"/>
                  </a:lnTo>
                  <a:lnTo>
                    <a:pt x="1941" y="3401"/>
                  </a:lnTo>
                  <a:cubicBezTo>
                    <a:pt x="1781" y="3447"/>
                    <a:pt x="1644" y="3493"/>
                    <a:pt x="1484" y="3515"/>
                  </a:cubicBezTo>
                  <a:cubicBezTo>
                    <a:pt x="1324" y="3561"/>
                    <a:pt x="1187" y="3584"/>
                    <a:pt x="1028" y="3607"/>
                  </a:cubicBezTo>
                  <a:cubicBezTo>
                    <a:pt x="891" y="3629"/>
                    <a:pt x="731" y="3675"/>
                    <a:pt x="571" y="3675"/>
                  </a:cubicBezTo>
                  <a:cubicBezTo>
                    <a:pt x="434" y="3698"/>
                    <a:pt x="297" y="3721"/>
                    <a:pt x="138" y="3721"/>
                  </a:cubicBezTo>
                  <a:lnTo>
                    <a:pt x="69" y="3721"/>
                  </a:lnTo>
                  <a:cubicBezTo>
                    <a:pt x="23" y="3721"/>
                    <a:pt x="1" y="3721"/>
                    <a:pt x="1" y="3766"/>
                  </a:cubicBezTo>
                  <a:cubicBezTo>
                    <a:pt x="1" y="3789"/>
                    <a:pt x="23" y="3812"/>
                    <a:pt x="46" y="3812"/>
                  </a:cubicBezTo>
                  <a:cubicBezTo>
                    <a:pt x="138" y="3835"/>
                    <a:pt x="206" y="3835"/>
                    <a:pt x="297" y="3835"/>
                  </a:cubicBezTo>
                  <a:cubicBezTo>
                    <a:pt x="480" y="3835"/>
                    <a:pt x="663" y="3812"/>
                    <a:pt x="868" y="3812"/>
                  </a:cubicBezTo>
                  <a:cubicBezTo>
                    <a:pt x="959" y="3812"/>
                    <a:pt x="1051" y="3789"/>
                    <a:pt x="1165" y="3789"/>
                  </a:cubicBezTo>
                  <a:cubicBezTo>
                    <a:pt x="1256" y="3766"/>
                    <a:pt x="1370" y="3766"/>
                    <a:pt x="1461" y="3744"/>
                  </a:cubicBezTo>
                  <a:cubicBezTo>
                    <a:pt x="1644" y="3721"/>
                    <a:pt x="1849" y="3698"/>
                    <a:pt x="2032" y="3652"/>
                  </a:cubicBezTo>
                  <a:cubicBezTo>
                    <a:pt x="2123" y="3652"/>
                    <a:pt x="2215" y="3629"/>
                    <a:pt x="2306" y="3607"/>
                  </a:cubicBezTo>
                  <a:cubicBezTo>
                    <a:pt x="2420" y="3584"/>
                    <a:pt x="2511" y="3561"/>
                    <a:pt x="2603" y="3515"/>
                  </a:cubicBezTo>
                  <a:cubicBezTo>
                    <a:pt x="2808" y="3470"/>
                    <a:pt x="3014" y="3424"/>
                    <a:pt x="3196" y="3356"/>
                  </a:cubicBezTo>
                  <a:cubicBezTo>
                    <a:pt x="3287" y="3333"/>
                    <a:pt x="3379" y="3310"/>
                    <a:pt x="3470" y="3264"/>
                  </a:cubicBezTo>
                  <a:cubicBezTo>
                    <a:pt x="3561" y="3241"/>
                    <a:pt x="3653" y="3196"/>
                    <a:pt x="3744" y="3173"/>
                  </a:cubicBezTo>
                  <a:cubicBezTo>
                    <a:pt x="3835" y="3150"/>
                    <a:pt x="3927" y="3104"/>
                    <a:pt x="4018" y="3082"/>
                  </a:cubicBezTo>
                  <a:cubicBezTo>
                    <a:pt x="4109" y="3036"/>
                    <a:pt x="4223" y="2990"/>
                    <a:pt x="4315" y="2945"/>
                  </a:cubicBezTo>
                  <a:cubicBezTo>
                    <a:pt x="4474" y="2876"/>
                    <a:pt x="4657" y="2808"/>
                    <a:pt x="4817" y="2716"/>
                  </a:cubicBezTo>
                  <a:cubicBezTo>
                    <a:pt x="4908" y="2671"/>
                    <a:pt x="4976" y="2625"/>
                    <a:pt x="5068" y="2579"/>
                  </a:cubicBezTo>
                  <a:cubicBezTo>
                    <a:pt x="5159" y="2511"/>
                    <a:pt x="5250" y="2465"/>
                    <a:pt x="5342" y="2397"/>
                  </a:cubicBezTo>
                  <a:cubicBezTo>
                    <a:pt x="5501" y="2306"/>
                    <a:pt x="5661" y="2214"/>
                    <a:pt x="5821" y="2100"/>
                  </a:cubicBezTo>
                  <a:cubicBezTo>
                    <a:pt x="5981" y="1986"/>
                    <a:pt x="6141" y="1872"/>
                    <a:pt x="6278" y="1758"/>
                  </a:cubicBezTo>
                  <a:cubicBezTo>
                    <a:pt x="6437" y="1644"/>
                    <a:pt x="6574" y="1552"/>
                    <a:pt x="6688" y="1415"/>
                  </a:cubicBezTo>
                  <a:cubicBezTo>
                    <a:pt x="6780" y="1347"/>
                    <a:pt x="6871" y="1256"/>
                    <a:pt x="6962" y="1164"/>
                  </a:cubicBezTo>
                  <a:cubicBezTo>
                    <a:pt x="7054" y="1073"/>
                    <a:pt x="7145" y="959"/>
                    <a:pt x="7236" y="868"/>
                  </a:cubicBezTo>
                  <a:cubicBezTo>
                    <a:pt x="7305" y="776"/>
                    <a:pt x="7350" y="708"/>
                    <a:pt x="7419" y="617"/>
                  </a:cubicBezTo>
                  <a:cubicBezTo>
                    <a:pt x="7457" y="559"/>
                    <a:pt x="7495" y="502"/>
                    <a:pt x="7533" y="432"/>
                  </a:cubicBezTo>
                  <a:lnTo>
                    <a:pt x="7533" y="432"/>
                  </a:lnTo>
                  <a:cubicBezTo>
                    <a:pt x="7533" y="433"/>
                    <a:pt x="7533" y="433"/>
                    <a:pt x="7533" y="434"/>
                  </a:cubicBezTo>
                  <a:cubicBezTo>
                    <a:pt x="7537" y="426"/>
                    <a:pt x="7541" y="419"/>
                    <a:pt x="7544" y="411"/>
                  </a:cubicBezTo>
                  <a:lnTo>
                    <a:pt x="7544" y="411"/>
                  </a:lnTo>
                  <a:cubicBezTo>
                    <a:pt x="7544" y="411"/>
                    <a:pt x="7544" y="411"/>
                    <a:pt x="7544" y="412"/>
                  </a:cubicBezTo>
                  <a:lnTo>
                    <a:pt x="7544" y="412"/>
                  </a:lnTo>
                  <a:cubicBezTo>
                    <a:pt x="7548" y="404"/>
                    <a:pt x="7552" y="396"/>
                    <a:pt x="7556" y="389"/>
                  </a:cubicBezTo>
                  <a:lnTo>
                    <a:pt x="7556" y="389"/>
                  </a:lnTo>
                  <a:cubicBezTo>
                    <a:pt x="7552" y="396"/>
                    <a:pt x="7548" y="404"/>
                    <a:pt x="7544" y="411"/>
                  </a:cubicBezTo>
                  <a:lnTo>
                    <a:pt x="7544" y="411"/>
                  </a:lnTo>
                  <a:cubicBezTo>
                    <a:pt x="7550" y="405"/>
                    <a:pt x="7556" y="400"/>
                    <a:pt x="7556" y="388"/>
                  </a:cubicBezTo>
                  <a:lnTo>
                    <a:pt x="7556" y="388"/>
                  </a:lnTo>
                  <a:cubicBezTo>
                    <a:pt x="7571" y="358"/>
                    <a:pt x="7586" y="327"/>
                    <a:pt x="7601" y="297"/>
                  </a:cubicBezTo>
                  <a:cubicBezTo>
                    <a:pt x="7624" y="297"/>
                    <a:pt x="7624" y="274"/>
                    <a:pt x="7624" y="251"/>
                  </a:cubicBezTo>
                  <a:cubicBezTo>
                    <a:pt x="7647" y="206"/>
                    <a:pt x="7647" y="137"/>
                    <a:pt x="7624" y="92"/>
                  </a:cubicBezTo>
                  <a:cubicBezTo>
                    <a:pt x="7624" y="46"/>
                    <a:pt x="7579" y="23"/>
                    <a:pt x="753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17"/>
            <p:cNvSpPr/>
            <p:nvPr/>
          </p:nvSpPr>
          <p:spPr>
            <a:xfrm>
              <a:off x="392188" y="838951"/>
              <a:ext cx="141377" cy="116164"/>
            </a:xfrm>
            <a:custGeom>
              <a:avLst/>
              <a:gdLst/>
              <a:ahLst/>
              <a:cxnLst/>
              <a:rect l="l" t="t" r="r" b="b"/>
              <a:pathLst>
                <a:path w="2557" h="2101" extrusionOk="0">
                  <a:moveTo>
                    <a:pt x="137" y="1"/>
                  </a:moveTo>
                  <a:cubicBezTo>
                    <a:pt x="91" y="1"/>
                    <a:pt x="46" y="24"/>
                    <a:pt x="46" y="69"/>
                  </a:cubicBezTo>
                  <a:cubicBezTo>
                    <a:pt x="0" y="138"/>
                    <a:pt x="23" y="206"/>
                    <a:pt x="91" y="229"/>
                  </a:cubicBezTo>
                  <a:cubicBezTo>
                    <a:pt x="160" y="275"/>
                    <a:pt x="251" y="298"/>
                    <a:pt x="342" y="343"/>
                  </a:cubicBezTo>
                  <a:cubicBezTo>
                    <a:pt x="411" y="389"/>
                    <a:pt x="502" y="435"/>
                    <a:pt x="571" y="480"/>
                  </a:cubicBezTo>
                  <a:cubicBezTo>
                    <a:pt x="662" y="549"/>
                    <a:pt x="753" y="617"/>
                    <a:pt x="845" y="686"/>
                  </a:cubicBezTo>
                  <a:cubicBezTo>
                    <a:pt x="936" y="754"/>
                    <a:pt x="1004" y="823"/>
                    <a:pt x="1073" y="891"/>
                  </a:cubicBezTo>
                  <a:cubicBezTo>
                    <a:pt x="1255" y="1051"/>
                    <a:pt x="1438" y="1211"/>
                    <a:pt x="1598" y="1370"/>
                  </a:cubicBezTo>
                  <a:cubicBezTo>
                    <a:pt x="1689" y="1507"/>
                    <a:pt x="1780" y="1621"/>
                    <a:pt x="1872" y="1736"/>
                  </a:cubicBezTo>
                  <a:cubicBezTo>
                    <a:pt x="1917" y="1804"/>
                    <a:pt x="1963" y="1850"/>
                    <a:pt x="2009" y="1918"/>
                  </a:cubicBezTo>
                  <a:cubicBezTo>
                    <a:pt x="2031" y="1941"/>
                    <a:pt x="2054" y="1964"/>
                    <a:pt x="2077" y="1987"/>
                  </a:cubicBezTo>
                  <a:cubicBezTo>
                    <a:pt x="2100" y="2032"/>
                    <a:pt x="2146" y="2101"/>
                    <a:pt x="2214" y="2101"/>
                  </a:cubicBezTo>
                  <a:lnTo>
                    <a:pt x="2283" y="2101"/>
                  </a:lnTo>
                  <a:cubicBezTo>
                    <a:pt x="2328" y="2078"/>
                    <a:pt x="2351" y="2055"/>
                    <a:pt x="2374" y="2032"/>
                  </a:cubicBezTo>
                  <a:cubicBezTo>
                    <a:pt x="2374" y="2009"/>
                    <a:pt x="2397" y="1987"/>
                    <a:pt x="2397" y="1964"/>
                  </a:cubicBezTo>
                  <a:cubicBezTo>
                    <a:pt x="2442" y="1941"/>
                    <a:pt x="2488" y="1918"/>
                    <a:pt x="2511" y="1873"/>
                  </a:cubicBezTo>
                  <a:cubicBezTo>
                    <a:pt x="2556" y="1804"/>
                    <a:pt x="2534" y="1736"/>
                    <a:pt x="2511" y="1667"/>
                  </a:cubicBezTo>
                  <a:cubicBezTo>
                    <a:pt x="2511" y="1644"/>
                    <a:pt x="2488" y="1621"/>
                    <a:pt x="2488" y="1599"/>
                  </a:cubicBezTo>
                  <a:cubicBezTo>
                    <a:pt x="2511" y="1576"/>
                    <a:pt x="2556" y="1530"/>
                    <a:pt x="2534" y="1484"/>
                  </a:cubicBezTo>
                  <a:cubicBezTo>
                    <a:pt x="2534" y="1462"/>
                    <a:pt x="2534" y="1439"/>
                    <a:pt x="2511" y="1416"/>
                  </a:cubicBezTo>
                  <a:cubicBezTo>
                    <a:pt x="2511" y="1416"/>
                    <a:pt x="2511" y="1393"/>
                    <a:pt x="2488" y="1370"/>
                  </a:cubicBezTo>
                  <a:cubicBezTo>
                    <a:pt x="2488" y="1348"/>
                    <a:pt x="2465" y="1325"/>
                    <a:pt x="2442" y="1302"/>
                  </a:cubicBezTo>
                  <a:cubicBezTo>
                    <a:pt x="2420" y="1279"/>
                    <a:pt x="2397" y="1256"/>
                    <a:pt x="2351" y="1211"/>
                  </a:cubicBezTo>
                  <a:cubicBezTo>
                    <a:pt x="2283" y="1142"/>
                    <a:pt x="2214" y="1096"/>
                    <a:pt x="2123" y="1028"/>
                  </a:cubicBezTo>
                  <a:cubicBezTo>
                    <a:pt x="2054" y="960"/>
                    <a:pt x="1986" y="891"/>
                    <a:pt x="1895" y="823"/>
                  </a:cubicBezTo>
                  <a:cubicBezTo>
                    <a:pt x="1872" y="823"/>
                    <a:pt x="1872" y="800"/>
                    <a:pt x="1849" y="777"/>
                  </a:cubicBezTo>
                  <a:cubicBezTo>
                    <a:pt x="1803" y="754"/>
                    <a:pt x="1780" y="731"/>
                    <a:pt x="1735" y="708"/>
                  </a:cubicBezTo>
                  <a:cubicBezTo>
                    <a:pt x="1712" y="686"/>
                    <a:pt x="1689" y="663"/>
                    <a:pt x="1666" y="640"/>
                  </a:cubicBezTo>
                  <a:cubicBezTo>
                    <a:pt x="1651" y="640"/>
                    <a:pt x="1626" y="630"/>
                    <a:pt x="1604" y="630"/>
                  </a:cubicBezTo>
                  <a:cubicBezTo>
                    <a:pt x="1593" y="630"/>
                    <a:pt x="1583" y="632"/>
                    <a:pt x="1575" y="640"/>
                  </a:cubicBezTo>
                  <a:cubicBezTo>
                    <a:pt x="1484" y="549"/>
                    <a:pt x="1392" y="480"/>
                    <a:pt x="1278" y="412"/>
                  </a:cubicBezTo>
                  <a:cubicBezTo>
                    <a:pt x="1210" y="343"/>
                    <a:pt x="1118" y="298"/>
                    <a:pt x="1027" y="252"/>
                  </a:cubicBezTo>
                  <a:cubicBezTo>
                    <a:pt x="936" y="183"/>
                    <a:pt x="845" y="138"/>
                    <a:pt x="753" y="69"/>
                  </a:cubicBezTo>
                  <a:cubicBezTo>
                    <a:pt x="730" y="69"/>
                    <a:pt x="685" y="46"/>
                    <a:pt x="639" y="24"/>
                  </a:cubicBezTo>
                  <a:cubicBezTo>
                    <a:pt x="616" y="24"/>
                    <a:pt x="571" y="24"/>
                    <a:pt x="548" y="46"/>
                  </a:cubicBezTo>
                  <a:cubicBezTo>
                    <a:pt x="525" y="69"/>
                    <a:pt x="502" y="115"/>
                    <a:pt x="502" y="161"/>
                  </a:cubicBezTo>
                  <a:cubicBezTo>
                    <a:pt x="457" y="138"/>
                    <a:pt x="434" y="138"/>
                    <a:pt x="411" y="115"/>
                  </a:cubicBezTo>
                  <a:cubicBezTo>
                    <a:pt x="320" y="92"/>
                    <a:pt x="251" y="69"/>
                    <a:pt x="183" y="24"/>
                  </a:cubicBezTo>
                  <a:cubicBezTo>
                    <a:pt x="183" y="24"/>
                    <a:pt x="160" y="1"/>
                    <a:pt x="13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17"/>
            <p:cNvSpPr/>
            <p:nvPr/>
          </p:nvSpPr>
          <p:spPr>
            <a:xfrm>
              <a:off x="407282" y="873065"/>
              <a:ext cx="68228" cy="72098"/>
            </a:xfrm>
            <a:custGeom>
              <a:avLst/>
              <a:gdLst/>
              <a:ahLst/>
              <a:cxnLst/>
              <a:rect l="l" t="t" r="r" b="b"/>
              <a:pathLst>
                <a:path w="1234" h="1304" extrusionOk="0">
                  <a:moveTo>
                    <a:pt x="943" y="800"/>
                  </a:moveTo>
                  <a:cubicBezTo>
                    <a:pt x="948" y="807"/>
                    <a:pt x="954" y="814"/>
                    <a:pt x="960" y="822"/>
                  </a:cubicBezTo>
                  <a:cubicBezTo>
                    <a:pt x="960" y="822"/>
                    <a:pt x="960" y="803"/>
                    <a:pt x="943" y="800"/>
                  </a:cubicBezTo>
                  <a:close/>
                  <a:moveTo>
                    <a:pt x="69" y="0"/>
                  </a:moveTo>
                  <a:cubicBezTo>
                    <a:pt x="47" y="0"/>
                    <a:pt x="24" y="0"/>
                    <a:pt x="24" y="23"/>
                  </a:cubicBezTo>
                  <a:cubicBezTo>
                    <a:pt x="1" y="69"/>
                    <a:pt x="1" y="114"/>
                    <a:pt x="24" y="137"/>
                  </a:cubicBezTo>
                  <a:cubicBezTo>
                    <a:pt x="92" y="183"/>
                    <a:pt x="138" y="228"/>
                    <a:pt x="206" y="297"/>
                  </a:cubicBezTo>
                  <a:cubicBezTo>
                    <a:pt x="252" y="320"/>
                    <a:pt x="298" y="388"/>
                    <a:pt x="343" y="434"/>
                  </a:cubicBezTo>
                  <a:cubicBezTo>
                    <a:pt x="435" y="525"/>
                    <a:pt x="526" y="616"/>
                    <a:pt x="617" y="708"/>
                  </a:cubicBezTo>
                  <a:cubicBezTo>
                    <a:pt x="617" y="708"/>
                    <a:pt x="617" y="731"/>
                    <a:pt x="617" y="731"/>
                  </a:cubicBezTo>
                  <a:cubicBezTo>
                    <a:pt x="709" y="822"/>
                    <a:pt x="777" y="890"/>
                    <a:pt x="845" y="1004"/>
                  </a:cubicBezTo>
                  <a:cubicBezTo>
                    <a:pt x="868" y="1027"/>
                    <a:pt x="914" y="1073"/>
                    <a:pt x="937" y="1119"/>
                  </a:cubicBezTo>
                  <a:cubicBezTo>
                    <a:pt x="982" y="1187"/>
                    <a:pt x="1005" y="1233"/>
                    <a:pt x="1051" y="1278"/>
                  </a:cubicBezTo>
                  <a:cubicBezTo>
                    <a:pt x="1068" y="1296"/>
                    <a:pt x="1089" y="1303"/>
                    <a:pt x="1111" y="1303"/>
                  </a:cubicBezTo>
                  <a:cubicBezTo>
                    <a:pt x="1146" y="1303"/>
                    <a:pt x="1182" y="1284"/>
                    <a:pt x="1211" y="1256"/>
                  </a:cubicBezTo>
                  <a:cubicBezTo>
                    <a:pt x="1233" y="1233"/>
                    <a:pt x="1233" y="1210"/>
                    <a:pt x="1233" y="1187"/>
                  </a:cubicBezTo>
                  <a:cubicBezTo>
                    <a:pt x="1233" y="1164"/>
                    <a:pt x="1233" y="1141"/>
                    <a:pt x="1211" y="1119"/>
                  </a:cubicBezTo>
                  <a:cubicBezTo>
                    <a:pt x="1165" y="1073"/>
                    <a:pt x="1119" y="1027"/>
                    <a:pt x="1097" y="959"/>
                  </a:cubicBezTo>
                  <a:cubicBezTo>
                    <a:pt x="1028" y="913"/>
                    <a:pt x="982" y="845"/>
                    <a:pt x="937" y="799"/>
                  </a:cubicBezTo>
                  <a:cubicBezTo>
                    <a:pt x="939" y="799"/>
                    <a:pt x="941" y="799"/>
                    <a:pt x="943" y="800"/>
                  </a:cubicBezTo>
                  <a:lnTo>
                    <a:pt x="943" y="800"/>
                  </a:lnTo>
                  <a:cubicBezTo>
                    <a:pt x="880" y="719"/>
                    <a:pt x="817" y="656"/>
                    <a:pt x="754" y="594"/>
                  </a:cubicBezTo>
                  <a:cubicBezTo>
                    <a:pt x="686" y="525"/>
                    <a:pt x="617" y="457"/>
                    <a:pt x="549" y="411"/>
                  </a:cubicBezTo>
                  <a:cubicBezTo>
                    <a:pt x="480" y="343"/>
                    <a:pt x="412" y="274"/>
                    <a:pt x="343" y="206"/>
                  </a:cubicBezTo>
                  <a:cubicBezTo>
                    <a:pt x="275" y="160"/>
                    <a:pt x="206" y="91"/>
                    <a:pt x="115" y="23"/>
                  </a:cubicBezTo>
                  <a:cubicBezTo>
                    <a:pt x="115" y="0"/>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17"/>
            <p:cNvSpPr/>
            <p:nvPr/>
          </p:nvSpPr>
          <p:spPr>
            <a:xfrm>
              <a:off x="817483" y="2200704"/>
              <a:ext cx="494735" cy="269318"/>
            </a:xfrm>
            <a:custGeom>
              <a:avLst/>
              <a:gdLst/>
              <a:ahLst/>
              <a:cxnLst/>
              <a:rect l="l" t="t" r="r" b="b"/>
              <a:pathLst>
                <a:path w="8948" h="4871" extrusionOk="0">
                  <a:moveTo>
                    <a:pt x="8605" y="0"/>
                  </a:moveTo>
                  <a:cubicBezTo>
                    <a:pt x="8628" y="46"/>
                    <a:pt x="8651" y="92"/>
                    <a:pt x="8651" y="137"/>
                  </a:cubicBezTo>
                  <a:cubicBezTo>
                    <a:pt x="8674" y="183"/>
                    <a:pt x="8674" y="206"/>
                    <a:pt x="8674" y="229"/>
                  </a:cubicBezTo>
                  <a:lnTo>
                    <a:pt x="8697" y="274"/>
                  </a:lnTo>
                  <a:cubicBezTo>
                    <a:pt x="8697" y="297"/>
                    <a:pt x="8697" y="320"/>
                    <a:pt x="8697" y="343"/>
                  </a:cubicBezTo>
                  <a:cubicBezTo>
                    <a:pt x="8697" y="343"/>
                    <a:pt x="8697" y="343"/>
                    <a:pt x="8697" y="366"/>
                  </a:cubicBezTo>
                  <a:cubicBezTo>
                    <a:pt x="8719" y="411"/>
                    <a:pt x="8719" y="434"/>
                    <a:pt x="8742" y="480"/>
                  </a:cubicBezTo>
                  <a:cubicBezTo>
                    <a:pt x="8742" y="502"/>
                    <a:pt x="8742" y="502"/>
                    <a:pt x="8742" y="502"/>
                  </a:cubicBezTo>
                  <a:cubicBezTo>
                    <a:pt x="8742" y="548"/>
                    <a:pt x="8742" y="594"/>
                    <a:pt x="8742" y="639"/>
                  </a:cubicBezTo>
                  <a:cubicBezTo>
                    <a:pt x="8742" y="662"/>
                    <a:pt x="8742" y="685"/>
                    <a:pt x="8742" y="708"/>
                  </a:cubicBezTo>
                  <a:cubicBezTo>
                    <a:pt x="8742" y="708"/>
                    <a:pt x="8742" y="731"/>
                    <a:pt x="8742" y="731"/>
                  </a:cubicBezTo>
                  <a:cubicBezTo>
                    <a:pt x="8742" y="754"/>
                    <a:pt x="8719" y="754"/>
                    <a:pt x="8719" y="776"/>
                  </a:cubicBezTo>
                  <a:cubicBezTo>
                    <a:pt x="8719" y="799"/>
                    <a:pt x="8719" y="822"/>
                    <a:pt x="8719" y="845"/>
                  </a:cubicBezTo>
                  <a:cubicBezTo>
                    <a:pt x="8719" y="845"/>
                    <a:pt x="8697" y="868"/>
                    <a:pt x="8697" y="868"/>
                  </a:cubicBezTo>
                  <a:cubicBezTo>
                    <a:pt x="8674" y="959"/>
                    <a:pt x="8628" y="1050"/>
                    <a:pt x="8582" y="1142"/>
                  </a:cubicBezTo>
                  <a:cubicBezTo>
                    <a:pt x="8468" y="1370"/>
                    <a:pt x="8309" y="1575"/>
                    <a:pt x="8149" y="1758"/>
                  </a:cubicBezTo>
                  <a:cubicBezTo>
                    <a:pt x="7692" y="2237"/>
                    <a:pt x="7144" y="2625"/>
                    <a:pt x="6597" y="2990"/>
                  </a:cubicBezTo>
                  <a:cubicBezTo>
                    <a:pt x="6140" y="3264"/>
                    <a:pt x="5684" y="3515"/>
                    <a:pt x="5204" y="3744"/>
                  </a:cubicBezTo>
                  <a:cubicBezTo>
                    <a:pt x="4702" y="3972"/>
                    <a:pt x="4177" y="4155"/>
                    <a:pt x="3652" y="4314"/>
                  </a:cubicBezTo>
                  <a:cubicBezTo>
                    <a:pt x="3013" y="4520"/>
                    <a:pt x="2351" y="4657"/>
                    <a:pt x="1689" y="4679"/>
                  </a:cubicBezTo>
                  <a:cubicBezTo>
                    <a:pt x="1415" y="4679"/>
                    <a:pt x="1141" y="4679"/>
                    <a:pt x="868" y="4611"/>
                  </a:cubicBezTo>
                  <a:lnTo>
                    <a:pt x="890" y="4611"/>
                  </a:lnTo>
                  <a:cubicBezTo>
                    <a:pt x="776" y="4588"/>
                    <a:pt x="662" y="4543"/>
                    <a:pt x="548" y="4497"/>
                  </a:cubicBezTo>
                  <a:cubicBezTo>
                    <a:pt x="502" y="4451"/>
                    <a:pt x="434" y="4428"/>
                    <a:pt x="388" y="4383"/>
                  </a:cubicBezTo>
                  <a:cubicBezTo>
                    <a:pt x="388" y="4360"/>
                    <a:pt x="388" y="4360"/>
                    <a:pt x="388" y="4360"/>
                  </a:cubicBezTo>
                  <a:cubicBezTo>
                    <a:pt x="297" y="4314"/>
                    <a:pt x="228" y="4246"/>
                    <a:pt x="183" y="4155"/>
                  </a:cubicBezTo>
                  <a:cubicBezTo>
                    <a:pt x="137" y="4109"/>
                    <a:pt x="91" y="4063"/>
                    <a:pt x="69" y="4018"/>
                  </a:cubicBezTo>
                  <a:cubicBezTo>
                    <a:pt x="46" y="3995"/>
                    <a:pt x="23" y="3972"/>
                    <a:pt x="23" y="3949"/>
                  </a:cubicBezTo>
                  <a:cubicBezTo>
                    <a:pt x="23" y="3926"/>
                    <a:pt x="0" y="3926"/>
                    <a:pt x="0" y="3926"/>
                  </a:cubicBezTo>
                  <a:cubicBezTo>
                    <a:pt x="0" y="3972"/>
                    <a:pt x="0" y="4018"/>
                    <a:pt x="0" y="4063"/>
                  </a:cubicBezTo>
                  <a:cubicBezTo>
                    <a:pt x="23" y="4109"/>
                    <a:pt x="23" y="4155"/>
                    <a:pt x="46" y="4200"/>
                  </a:cubicBezTo>
                  <a:cubicBezTo>
                    <a:pt x="69" y="4269"/>
                    <a:pt x="91" y="4314"/>
                    <a:pt x="114" y="4337"/>
                  </a:cubicBezTo>
                  <a:cubicBezTo>
                    <a:pt x="160" y="4406"/>
                    <a:pt x="183" y="4451"/>
                    <a:pt x="251" y="4497"/>
                  </a:cubicBezTo>
                  <a:cubicBezTo>
                    <a:pt x="411" y="4657"/>
                    <a:pt x="639" y="4748"/>
                    <a:pt x="845" y="4794"/>
                  </a:cubicBezTo>
                  <a:cubicBezTo>
                    <a:pt x="1033" y="4845"/>
                    <a:pt x="1221" y="4871"/>
                    <a:pt x="1419" y="4871"/>
                  </a:cubicBezTo>
                  <a:cubicBezTo>
                    <a:pt x="1485" y="4871"/>
                    <a:pt x="1552" y="4868"/>
                    <a:pt x="1621" y="4862"/>
                  </a:cubicBezTo>
                  <a:cubicBezTo>
                    <a:pt x="1872" y="4862"/>
                    <a:pt x="2123" y="4839"/>
                    <a:pt x="2397" y="4816"/>
                  </a:cubicBezTo>
                  <a:cubicBezTo>
                    <a:pt x="2945" y="4725"/>
                    <a:pt x="3492" y="4588"/>
                    <a:pt x="4017" y="4406"/>
                  </a:cubicBezTo>
                  <a:cubicBezTo>
                    <a:pt x="4565" y="4223"/>
                    <a:pt x="5090" y="4018"/>
                    <a:pt x="5592" y="3766"/>
                  </a:cubicBezTo>
                  <a:cubicBezTo>
                    <a:pt x="6049" y="3538"/>
                    <a:pt x="6460" y="3310"/>
                    <a:pt x="6893" y="3036"/>
                  </a:cubicBezTo>
                  <a:cubicBezTo>
                    <a:pt x="7304" y="2762"/>
                    <a:pt x="7692" y="2465"/>
                    <a:pt x="8057" y="2123"/>
                  </a:cubicBezTo>
                  <a:cubicBezTo>
                    <a:pt x="8217" y="1963"/>
                    <a:pt x="8377" y="1781"/>
                    <a:pt x="8514" y="1598"/>
                  </a:cubicBezTo>
                  <a:cubicBezTo>
                    <a:pt x="8674" y="1415"/>
                    <a:pt x="8788" y="1210"/>
                    <a:pt x="8856" y="1005"/>
                  </a:cubicBezTo>
                  <a:cubicBezTo>
                    <a:pt x="8902" y="890"/>
                    <a:pt x="8925" y="776"/>
                    <a:pt x="8925" y="685"/>
                  </a:cubicBezTo>
                  <a:cubicBezTo>
                    <a:pt x="8948" y="617"/>
                    <a:pt x="8925" y="548"/>
                    <a:pt x="8925" y="502"/>
                  </a:cubicBezTo>
                  <a:cubicBezTo>
                    <a:pt x="8925" y="457"/>
                    <a:pt x="8902" y="388"/>
                    <a:pt x="8879" y="343"/>
                  </a:cubicBezTo>
                  <a:cubicBezTo>
                    <a:pt x="8856" y="251"/>
                    <a:pt x="8788" y="160"/>
                    <a:pt x="8719" y="69"/>
                  </a:cubicBezTo>
                  <a:cubicBezTo>
                    <a:pt x="8674" y="46"/>
                    <a:pt x="8651" y="23"/>
                    <a:pt x="8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17"/>
            <p:cNvSpPr/>
            <p:nvPr/>
          </p:nvSpPr>
          <p:spPr>
            <a:xfrm>
              <a:off x="1182181" y="2364752"/>
              <a:ext cx="1327" cy="1327"/>
            </a:xfrm>
            <a:custGeom>
              <a:avLst/>
              <a:gdLst/>
              <a:ahLst/>
              <a:cxnLst/>
              <a:rect l="l" t="t" r="r" b="b"/>
              <a:pathLst>
                <a:path w="24" h="24" extrusionOk="0">
                  <a:moveTo>
                    <a:pt x="1" y="23"/>
                  </a:moveTo>
                  <a:cubicBezTo>
                    <a:pt x="1" y="23"/>
                    <a:pt x="1" y="1"/>
                    <a:pt x="23" y="1"/>
                  </a:cubicBezTo>
                  <a:cubicBezTo>
                    <a:pt x="1" y="1"/>
                    <a:pt x="1" y="23"/>
                    <a:pt x="1" y="23"/>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17"/>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17"/>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17"/>
            <p:cNvSpPr/>
            <p:nvPr/>
          </p:nvSpPr>
          <p:spPr>
            <a:xfrm>
              <a:off x="909598" y="2459409"/>
              <a:ext cx="55" cy="55"/>
            </a:xfrm>
            <a:custGeom>
              <a:avLst/>
              <a:gdLst/>
              <a:ahLst/>
              <a:cxnLst/>
              <a:rect l="l" t="t" r="r" b="b"/>
              <a:pathLst>
                <a:path w="1" h="1" extrusionOk="0">
                  <a:moveTo>
                    <a:pt x="0" y="0"/>
                  </a:moveTo>
                  <a:lnTo>
                    <a:pt x="0" y="0"/>
                  </a:ln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17"/>
            <p:cNvSpPr/>
            <p:nvPr/>
          </p:nvSpPr>
          <p:spPr>
            <a:xfrm>
              <a:off x="740463" y="2217126"/>
              <a:ext cx="113676" cy="242834"/>
            </a:xfrm>
            <a:custGeom>
              <a:avLst/>
              <a:gdLst/>
              <a:ahLst/>
              <a:cxnLst/>
              <a:rect l="l" t="t" r="r" b="b"/>
              <a:pathLst>
                <a:path w="2056" h="4392" extrusionOk="0">
                  <a:moveTo>
                    <a:pt x="1" y="0"/>
                  </a:moveTo>
                  <a:cubicBezTo>
                    <a:pt x="161" y="776"/>
                    <a:pt x="320" y="1552"/>
                    <a:pt x="594" y="2328"/>
                  </a:cubicBezTo>
                  <a:cubicBezTo>
                    <a:pt x="731" y="2716"/>
                    <a:pt x="891" y="3104"/>
                    <a:pt x="1096" y="3492"/>
                  </a:cubicBezTo>
                  <a:cubicBezTo>
                    <a:pt x="1211" y="3652"/>
                    <a:pt x="1325" y="3835"/>
                    <a:pt x="1439" y="3994"/>
                  </a:cubicBezTo>
                  <a:cubicBezTo>
                    <a:pt x="1484" y="4086"/>
                    <a:pt x="1553" y="4154"/>
                    <a:pt x="1621" y="4223"/>
                  </a:cubicBezTo>
                  <a:cubicBezTo>
                    <a:pt x="1713" y="4291"/>
                    <a:pt x="1804" y="4337"/>
                    <a:pt x="1895" y="4382"/>
                  </a:cubicBezTo>
                  <a:cubicBezTo>
                    <a:pt x="1907" y="4388"/>
                    <a:pt x="1920" y="4391"/>
                    <a:pt x="1933" y="4391"/>
                  </a:cubicBezTo>
                  <a:cubicBezTo>
                    <a:pt x="1972" y="4391"/>
                    <a:pt x="2015" y="4365"/>
                    <a:pt x="2032" y="4314"/>
                  </a:cubicBezTo>
                  <a:cubicBezTo>
                    <a:pt x="2055" y="4268"/>
                    <a:pt x="2009" y="4223"/>
                    <a:pt x="1964" y="4200"/>
                  </a:cubicBezTo>
                  <a:cubicBezTo>
                    <a:pt x="1941" y="4177"/>
                    <a:pt x="1918" y="4177"/>
                    <a:pt x="1872" y="4154"/>
                  </a:cubicBezTo>
                  <a:cubicBezTo>
                    <a:pt x="1827" y="4131"/>
                    <a:pt x="1804" y="4109"/>
                    <a:pt x="1758" y="4063"/>
                  </a:cubicBezTo>
                  <a:cubicBezTo>
                    <a:pt x="1667" y="3994"/>
                    <a:pt x="1621" y="3903"/>
                    <a:pt x="1553" y="3835"/>
                  </a:cubicBezTo>
                  <a:cubicBezTo>
                    <a:pt x="1484" y="3743"/>
                    <a:pt x="1416" y="3652"/>
                    <a:pt x="1370" y="3538"/>
                  </a:cubicBezTo>
                  <a:cubicBezTo>
                    <a:pt x="1051" y="3036"/>
                    <a:pt x="823" y="2488"/>
                    <a:pt x="663" y="1917"/>
                  </a:cubicBezTo>
                  <a:cubicBezTo>
                    <a:pt x="480" y="1301"/>
                    <a:pt x="343" y="662"/>
                    <a:pt x="206" y="23"/>
                  </a:cubicBezTo>
                  <a:cubicBezTo>
                    <a:pt x="138" y="23"/>
                    <a:pt x="69"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17"/>
            <p:cNvSpPr/>
            <p:nvPr/>
          </p:nvSpPr>
          <p:spPr>
            <a:xfrm>
              <a:off x="1188484" y="2013932"/>
              <a:ext cx="123739" cy="242834"/>
            </a:xfrm>
            <a:custGeom>
              <a:avLst/>
              <a:gdLst/>
              <a:ahLst/>
              <a:cxnLst/>
              <a:rect l="l" t="t" r="r" b="b"/>
              <a:pathLst>
                <a:path w="2238" h="4392" extrusionOk="0">
                  <a:moveTo>
                    <a:pt x="92" y="0"/>
                  </a:moveTo>
                  <a:cubicBezTo>
                    <a:pt x="92" y="23"/>
                    <a:pt x="69" y="46"/>
                    <a:pt x="46" y="69"/>
                  </a:cubicBezTo>
                  <a:cubicBezTo>
                    <a:pt x="24" y="114"/>
                    <a:pt x="24" y="137"/>
                    <a:pt x="1" y="183"/>
                  </a:cubicBezTo>
                  <a:cubicBezTo>
                    <a:pt x="389" y="708"/>
                    <a:pt x="777" y="1233"/>
                    <a:pt x="1142" y="1781"/>
                  </a:cubicBezTo>
                  <a:cubicBezTo>
                    <a:pt x="1462" y="2283"/>
                    <a:pt x="1736" y="2808"/>
                    <a:pt x="1895" y="3378"/>
                  </a:cubicBezTo>
                  <a:cubicBezTo>
                    <a:pt x="1941" y="3492"/>
                    <a:pt x="1964" y="3584"/>
                    <a:pt x="1987" y="3698"/>
                  </a:cubicBezTo>
                  <a:cubicBezTo>
                    <a:pt x="2009" y="3812"/>
                    <a:pt x="2032" y="3903"/>
                    <a:pt x="2032" y="4017"/>
                  </a:cubicBezTo>
                  <a:cubicBezTo>
                    <a:pt x="2032" y="4063"/>
                    <a:pt x="2032" y="4109"/>
                    <a:pt x="2032" y="4154"/>
                  </a:cubicBezTo>
                  <a:cubicBezTo>
                    <a:pt x="2009" y="4200"/>
                    <a:pt x="2009" y="4223"/>
                    <a:pt x="1987" y="4268"/>
                  </a:cubicBezTo>
                  <a:cubicBezTo>
                    <a:pt x="1987" y="4314"/>
                    <a:pt x="2009" y="4360"/>
                    <a:pt x="2055" y="4383"/>
                  </a:cubicBezTo>
                  <a:cubicBezTo>
                    <a:pt x="2067" y="4389"/>
                    <a:pt x="2081" y="4392"/>
                    <a:pt x="2095" y="4392"/>
                  </a:cubicBezTo>
                  <a:cubicBezTo>
                    <a:pt x="2133" y="4392"/>
                    <a:pt x="2169" y="4370"/>
                    <a:pt x="2169" y="4337"/>
                  </a:cubicBezTo>
                  <a:cubicBezTo>
                    <a:pt x="2215" y="4223"/>
                    <a:pt x="2238" y="4132"/>
                    <a:pt x="2238" y="4017"/>
                  </a:cubicBezTo>
                  <a:cubicBezTo>
                    <a:pt x="2238" y="3926"/>
                    <a:pt x="2215" y="3812"/>
                    <a:pt x="2192" y="3721"/>
                  </a:cubicBezTo>
                  <a:cubicBezTo>
                    <a:pt x="2146" y="3515"/>
                    <a:pt x="2101" y="3333"/>
                    <a:pt x="2032" y="3127"/>
                  </a:cubicBezTo>
                  <a:cubicBezTo>
                    <a:pt x="1895" y="2739"/>
                    <a:pt x="1690" y="2351"/>
                    <a:pt x="1484" y="1986"/>
                  </a:cubicBezTo>
                  <a:cubicBezTo>
                    <a:pt x="1074" y="1278"/>
                    <a:pt x="594" y="639"/>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17"/>
            <p:cNvSpPr/>
            <p:nvPr/>
          </p:nvSpPr>
          <p:spPr>
            <a:xfrm>
              <a:off x="662227" y="1866251"/>
              <a:ext cx="514971" cy="298124"/>
            </a:xfrm>
            <a:custGeom>
              <a:avLst/>
              <a:gdLst/>
              <a:ahLst/>
              <a:cxnLst/>
              <a:rect l="l" t="t" r="r" b="b"/>
              <a:pathLst>
                <a:path w="9314" h="5392" extrusionOk="0">
                  <a:moveTo>
                    <a:pt x="8894" y="1645"/>
                  </a:moveTo>
                  <a:cubicBezTo>
                    <a:pt x="8880" y="1650"/>
                    <a:pt x="8880" y="1667"/>
                    <a:pt x="8880" y="1667"/>
                  </a:cubicBezTo>
                  <a:cubicBezTo>
                    <a:pt x="8884" y="1660"/>
                    <a:pt x="8889" y="1653"/>
                    <a:pt x="8894" y="1645"/>
                  </a:cubicBezTo>
                  <a:close/>
                  <a:moveTo>
                    <a:pt x="7990" y="1"/>
                  </a:moveTo>
                  <a:lnTo>
                    <a:pt x="7990" y="1"/>
                  </a:lnTo>
                  <a:cubicBezTo>
                    <a:pt x="8012" y="46"/>
                    <a:pt x="8012" y="92"/>
                    <a:pt x="8035" y="115"/>
                  </a:cubicBezTo>
                  <a:cubicBezTo>
                    <a:pt x="8035" y="115"/>
                    <a:pt x="8035" y="138"/>
                    <a:pt x="8035" y="138"/>
                  </a:cubicBezTo>
                  <a:cubicBezTo>
                    <a:pt x="8035" y="160"/>
                    <a:pt x="8035" y="183"/>
                    <a:pt x="8035" y="183"/>
                  </a:cubicBezTo>
                  <a:cubicBezTo>
                    <a:pt x="8035" y="183"/>
                    <a:pt x="8035" y="183"/>
                    <a:pt x="8035" y="206"/>
                  </a:cubicBezTo>
                  <a:lnTo>
                    <a:pt x="8081" y="206"/>
                  </a:lnTo>
                  <a:cubicBezTo>
                    <a:pt x="8241" y="229"/>
                    <a:pt x="8378" y="252"/>
                    <a:pt x="8514" y="297"/>
                  </a:cubicBezTo>
                  <a:lnTo>
                    <a:pt x="8537" y="297"/>
                  </a:lnTo>
                  <a:cubicBezTo>
                    <a:pt x="8629" y="320"/>
                    <a:pt x="8720" y="366"/>
                    <a:pt x="8811" y="411"/>
                  </a:cubicBezTo>
                  <a:cubicBezTo>
                    <a:pt x="8880" y="457"/>
                    <a:pt x="8925" y="503"/>
                    <a:pt x="8971" y="548"/>
                  </a:cubicBezTo>
                  <a:cubicBezTo>
                    <a:pt x="9017" y="594"/>
                    <a:pt x="9039" y="640"/>
                    <a:pt x="9062" y="685"/>
                  </a:cubicBezTo>
                  <a:cubicBezTo>
                    <a:pt x="9085" y="731"/>
                    <a:pt x="9108" y="777"/>
                    <a:pt x="9108" y="822"/>
                  </a:cubicBezTo>
                  <a:cubicBezTo>
                    <a:pt x="9131" y="891"/>
                    <a:pt x="9131" y="959"/>
                    <a:pt x="9131" y="1005"/>
                  </a:cubicBezTo>
                  <a:cubicBezTo>
                    <a:pt x="9131" y="1096"/>
                    <a:pt x="9108" y="1165"/>
                    <a:pt x="9085" y="1256"/>
                  </a:cubicBezTo>
                  <a:cubicBezTo>
                    <a:pt x="9042" y="1386"/>
                    <a:pt x="8978" y="1516"/>
                    <a:pt x="8894" y="1645"/>
                  </a:cubicBezTo>
                  <a:lnTo>
                    <a:pt x="8894" y="1645"/>
                  </a:lnTo>
                  <a:cubicBezTo>
                    <a:pt x="8896" y="1645"/>
                    <a:pt x="8899" y="1644"/>
                    <a:pt x="8903" y="1644"/>
                  </a:cubicBezTo>
                  <a:cubicBezTo>
                    <a:pt x="8697" y="1964"/>
                    <a:pt x="8446" y="2215"/>
                    <a:pt x="8195" y="2466"/>
                  </a:cubicBezTo>
                  <a:lnTo>
                    <a:pt x="8172" y="2466"/>
                  </a:lnTo>
                  <a:cubicBezTo>
                    <a:pt x="7875" y="2762"/>
                    <a:pt x="7533" y="3014"/>
                    <a:pt x="7191" y="3242"/>
                  </a:cubicBezTo>
                  <a:cubicBezTo>
                    <a:pt x="6825" y="3493"/>
                    <a:pt x="6460" y="3698"/>
                    <a:pt x="6072" y="3904"/>
                  </a:cubicBezTo>
                  <a:cubicBezTo>
                    <a:pt x="5593" y="4155"/>
                    <a:pt x="5091" y="4383"/>
                    <a:pt x="4566" y="4566"/>
                  </a:cubicBezTo>
                  <a:cubicBezTo>
                    <a:pt x="4064" y="4771"/>
                    <a:pt x="3561" y="4931"/>
                    <a:pt x="3036" y="5045"/>
                  </a:cubicBezTo>
                  <a:cubicBezTo>
                    <a:pt x="2559" y="5144"/>
                    <a:pt x="2082" y="5209"/>
                    <a:pt x="1605" y="5209"/>
                  </a:cubicBezTo>
                  <a:cubicBezTo>
                    <a:pt x="1535" y="5209"/>
                    <a:pt x="1464" y="5208"/>
                    <a:pt x="1393" y="5205"/>
                  </a:cubicBezTo>
                  <a:cubicBezTo>
                    <a:pt x="1188" y="5182"/>
                    <a:pt x="982" y="5159"/>
                    <a:pt x="800" y="5091"/>
                  </a:cubicBezTo>
                  <a:cubicBezTo>
                    <a:pt x="800" y="5113"/>
                    <a:pt x="800" y="5113"/>
                    <a:pt x="800" y="5113"/>
                  </a:cubicBezTo>
                  <a:cubicBezTo>
                    <a:pt x="800" y="5113"/>
                    <a:pt x="800" y="5113"/>
                    <a:pt x="777" y="5091"/>
                  </a:cubicBezTo>
                  <a:cubicBezTo>
                    <a:pt x="685" y="5068"/>
                    <a:pt x="594" y="5022"/>
                    <a:pt x="503" y="4977"/>
                  </a:cubicBezTo>
                  <a:cubicBezTo>
                    <a:pt x="434" y="4931"/>
                    <a:pt x="389" y="4885"/>
                    <a:pt x="343" y="4840"/>
                  </a:cubicBezTo>
                  <a:cubicBezTo>
                    <a:pt x="297" y="4794"/>
                    <a:pt x="275" y="4748"/>
                    <a:pt x="229" y="4703"/>
                  </a:cubicBezTo>
                  <a:cubicBezTo>
                    <a:pt x="229" y="4657"/>
                    <a:pt x="206" y="4611"/>
                    <a:pt x="183" y="4566"/>
                  </a:cubicBezTo>
                  <a:cubicBezTo>
                    <a:pt x="183" y="4497"/>
                    <a:pt x="183" y="4452"/>
                    <a:pt x="183" y="4383"/>
                  </a:cubicBezTo>
                  <a:cubicBezTo>
                    <a:pt x="183" y="4292"/>
                    <a:pt x="206" y="4223"/>
                    <a:pt x="229" y="4132"/>
                  </a:cubicBezTo>
                  <a:cubicBezTo>
                    <a:pt x="275" y="3972"/>
                    <a:pt x="343" y="3835"/>
                    <a:pt x="434" y="3721"/>
                  </a:cubicBezTo>
                  <a:lnTo>
                    <a:pt x="434" y="3721"/>
                  </a:lnTo>
                  <a:cubicBezTo>
                    <a:pt x="434" y="3721"/>
                    <a:pt x="429" y="3721"/>
                    <a:pt x="424" y="3723"/>
                  </a:cubicBezTo>
                  <a:lnTo>
                    <a:pt x="424" y="3723"/>
                  </a:lnTo>
                  <a:cubicBezTo>
                    <a:pt x="488" y="3621"/>
                    <a:pt x="553" y="3556"/>
                    <a:pt x="617" y="3470"/>
                  </a:cubicBezTo>
                  <a:cubicBezTo>
                    <a:pt x="594" y="3424"/>
                    <a:pt x="571" y="3402"/>
                    <a:pt x="571" y="3379"/>
                  </a:cubicBezTo>
                  <a:cubicBezTo>
                    <a:pt x="548" y="3333"/>
                    <a:pt x="548" y="3310"/>
                    <a:pt x="526" y="3287"/>
                  </a:cubicBezTo>
                  <a:cubicBezTo>
                    <a:pt x="480" y="3333"/>
                    <a:pt x="434" y="3379"/>
                    <a:pt x="389" y="3447"/>
                  </a:cubicBezTo>
                  <a:cubicBezTo>
                    <a:pt x="252" y="3630"/>
                    <a:pt x="115" y="3858"/>
                    <a:pt x="46" y="4086"/>
                  </a:cubicBezTo>
                  <a:cubicBezTo>
                    <a:pt x="23" y="4132"/>
                    <a:pt x="23" y="4200"/>
                    <a:pt x="1" y="4269"/>
                  </a:cubicBezTo>
                  <a:cubicBezTo>
                    <a:pt x="1" y="4337"/>
                    <a:pt x="1" y="4383"/>
                    <a:pt x="1" y="4452"/>
                  </a:cubicBezTo>
                  <a:cubicBezTo>
                    <a:pt x="1" y="4520"/>
                    <a:pt x="1" y="4566"/>
                    <a:pt x="23" y="4634"/>
                  </a:cubicBezTo>
                  <a:cubicBezTo>
                    <a:pt x="23" y="4703"/>
                    <a:pt x="69" y="4748"/>
                    <a:pt x="92" y="4817"/>
                  </a:cubicBezTo>
                  <a:cubicBezTo>
                    <a:pt x="138" y="4931"/>
                    <a:pt x="229" y="4999"/>
                    <a:pt x="320" y="5068"/>
                  </a:cubicBezTo>
                  <a:cubicBezTo>
                    <a:pt x="411" y="5136"/>
                    <a:pt x="526" y="5205"/>
                    <a:pt x="640" y="5250"/>
                  </a:cubicBezTo>
                  <a:cubicBezTo>
                    <a:pt x="868" y="5319"/>
                    <a:pt x="1119" y="5365"/>
                    <a:pt x="1347" y="5387"/>
                  </a:cubicBezTo>
                  <a:cubicBezTo>
                    <a:pt x="1416" y="5390"/>
                    <a:pt x="1485" y="5392"/>
                    <a:pt x="1554" y="5392"/>
                  </a:cubicBezTo>
                  <a:cubicBezTo>
                    <a:pt x="2010" y="5392"/>
                    <a:pt x="2466" y="5330"/>
                    <a:pt x="2922" y="5250"/>
                  </a:cubicBezTo>
                  <a:cubicBezTo>
                    <a:pt x="3447" y="5136"/>
                    <a:pt x="3995" y="4977"/>
                    <a:pt x="4497" y="4794"/>
                  </a:cubicBezTo>
                  <a:cubicBezTo>
                    <a:pt x="5045" y="4611"/>
                    <a:pt x="5547" y="4383"/>
                    <a:pt x="6049" y="4132"/>
                  </a:cubicBezTo>
                  <a:cubicBezTo>
                    <a:pt x="6529" y="3881"/>
                    <a:pt x="7008" y="3584"/>
                    <a:pt x="7465" y="3287"/>
                  </a:cubicBezTo>
                  <a:cubicBezTo>
                    <a:pt x="7898" y="2991"/>
                    <a:pt x="8286" y="2648"/>
                    <a:pt x="8651" y="2260"/>
                  </a:cubicBezTo>
                  <a:cubicBezTo>
                    <a:pt x="8857" y="2032"/>
                    <a:pt x="9062" y="1781"/>
                    <a:pt x="9176" y="1484"/>
                  </a:cubicBezTo>
                  <a:cubicBezTo>
                    <a:pt x="9245" y="1370"/>
                    <a:pt x="9291" y="1233"/>
                    <a:pt x="9313" y="1096"/>
                  </a:cubicBezTo>
                  <a:cubicBezTo>
                    <a:pt x="9313" y="982"/>
                    <a:pt x="9313" y="845"/>
                    <a:pt x="9268" y="731"/>
                  </a:cubicBezTo>
                  <a:cubicBezTo>
                    <a:pt x="9245" y="617"/>
                    <a:pt x="9199" y="526"/>
                    <a:pt x="9131" y="457"/>
                  </a:cubicBezTo>
                  <a:cubicBezTo>
                    <a:pt x="9062" y="366"/>
                    <a:pt x="8971" y="297"/>
                    <a:pt x="8880" y="252"/>
                  </a:cubicBezTo>
                  <a:cubicBezTo>
                    <a:pt x="8766" y="183"/>
                    <a:pt x="8651" y="138"/>
                    <a:pt x="8537" y="115"/>
                  </a:cubicBezTo>
                  <a:cubicBezTo>
                    <a:pt x="8400" y="69"/>
                    <a:pt x="8263" y="46"/>
                    <a:pt x="8126" y="23"/>
                  </a:cubicBezTo>
                  <a:lnTo>
                    <a:pt x="8104" y="23"/>
                  </a:lnTo>
                  <a:cubicBezTo>
                    <a:pt x="8081" y="23"/>
                    <a:pt x="8035" y="23"/>
                    <a:pt x="79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17"/>
            <p:cNvSpPr/>
            <p:nvPr/>
          </p:nvSpPr>
          <p:spPr>
            <a:xfrm>
              <a:off x="674833" y="2094657"/>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17"/>
            <p:cNvSpPr/>
            <p:nvPr/>
          </p:nvSpPr>
          <p:spPr>
            <a:xfrm>
              <a:off x="1115279" y="2002543"/>
              <a:ext cx="55" cy="5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17"/>
            <p:cNvSpPr/>
            <p:nvPr/>
          </p:nvSpPr>
          <p:spPr>
            <a:xfrm>
              <a:off x="1114062" y="2002543"/>
              <a:ext cx="55" cy="5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17"/>
            <p:cNvSpPr/>
            <p:nvPr/>
          </p:nvSpPr>
          <p:spPr>
            <a:xfrm>
              <a:off x="1132972" y="1882672"/>
              <a:ext cx="55" cy="55"/>
            </a:xfrm>
            <a:custGeom>
              <a:avLst/>
              <a:gdLst/>
              <a:ahLst/>
              <a:cxnLst/>
              <a:rect l="l" t="t" r="r" b="b"/>
              <a:pathLst>
                <a:path w="1" h="1" extrusionOk="0">
                  <a:moveTo>
                    <a:pt x="0" y="0"/>
                  </a:move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17"/>
            <p:cNvSpPr/>
            <p:nvPr/>
          </p:nvSpPr>
          <p:spPr>
            <a:xfrm>
              <a:off x="1132972" y="1882672"/>
              <a:ext cx="55" cy="55"/>
            </a:xfrm>
            <a:custGeom>
              <a:avLst/>
              <a:gdLst/>
              <a:ahLst/>
              <a:cxnLst/>
              <a:rect l="l" t="t" r="r" b="b"/>
              <a:pathLst>
                <a:path w="1" h="1" extrusionOk="0">
                  <a:moveTo>
                    <a:pt x="0" y="0"/>
                  </a:moveTo>
                  <a:lnTo>
                    <a:pt x="0" y="0"/>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17"/>
            <p:cNvSpPr/>
            <p:nvPr/>
          </p:nvSpPr>
          <p:spPr>
            <a:xfrm>
              <a:off x="996680" y="2082051"/>
              <a:ext cx="1327" cy="55"/>
            </a:xfrm>
            <a:custGeom>
              <a:avLst/>
              <a:gdLst/>
              <a:ahLst/>
              <a:cxnLst/>
              <a:rect l="l" t="t" r="r" b="b"/>
              <a:pathLst>
                <a:path w="24" h="1" extrusionOk="0">
                  <a:moveTo>
                    <a:pt x="0" y="1"/>
                  </a:moveTo>
                  <a:cubicBezTo>
                    <a:pt x="23" y="1"/>
                    <a:pt x="23" y="1"/>
                    <a:pt x="23" y="1"/>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17"/>
            <p:cNvSpPr/>
            <p:nvPr/>
          </p:nvSpPr>
          <p:spPr>
            <a:xfrm>
              <a:off x="705133"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17"/>
            <p:cNvSpPr/>
            <p:nvPr/>
          </p:nvSpPr>
          <p:spPr>
            <a:xfrm>
              <a:off x="706404"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17"/>
            <p:cNvSpPr/>
            <p:nvPr/>
          </p:nvSpPr>
          <p:spPr>
            <a:xfrm>
              <a:off x="706404" y="2147681"/>
              <a:ext cx="55" cy="1327"/>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17"/>
            <p:cNvSpPr/>
            <p:nvPr/>
          </p:nvSpPr>
          <p:spPr>
            <a:xfrm>
              <a:off x="691255" y="1939456"/>
              <a:ext cx="516243" cy="290328"/>
            </a:xfrm>
            <a:custGeom>
              <a:avLst/>
              <a:gdLst/>
              <a:ahLst/>
              <a:cxnLst/>
              <a:rect l="l" t="t" r="r" b="b"/>
              <a:pathLst>
                <a:path w="9337" h="5251" extrusionOk="0">
                  <a:moveTo>
                    <a:pt x="8218" y="2306"/>
                  </a:moveTo>
                  <a:cubicBezTo>
                    <a:pt x="8218" y="2306"/>
                    <a:pt x="8196" y="2306"/>
                    <a:pt x="8195" y="2327"/>
                  </a:cubicBezTo>
                  <a:lnTo>
                    <a:pt x="8195" y="2327"/>
                  </a:lnTo>
                  <a:cubicBezTo>
                    <a:pt x="8203" y="2320"/>
                    <a:pt x="8210" y="2313"/>
                    <a:pt x="8218" y="2306"/>
                  </a:cubicBezTo>
                  <a:close/>
                  <a:moveTo>
                    <a:pt x="6118" y="3744"/>
                  </a:moveTo>
                  <a:cubicBezTo>
                    <a:pt x="6108" y="3744"/>
                    <a:pt x="6102" y="3748"/>
                    <a:pt x="6099" y="3753"/>
                  </a:cubicBezTo>
                  <a:lnTo>
                    <a:pt x="6099" y="3753"/>
                  </a:lnTo>
                  <a:cubicBezTo>
                    <a:pt x="6105" y="3750"/>
                    <a:pt x="6112" y="3747"/>
                    <a:pt x="6118" y="3744"/>
                  </a:cubicBezTo>
                  <a:close/>
                  <a:moveTo>
                    <a:pt x="8674" y="0"/>
                  </a:moveTo>
                  <a:cubicBezTo>
                    <a:pt x="8651" y="0"/>
                    <a:pt x="8606" y="23"/>
                    <a:pt x="8606" y="69"/>
                  </a:cubicBezTo>
                  <a:cubicBezTo>
                    <a:pt x="8583" y="115"/>
                    <a:pt x="8583" y="160"/>
                    <a:pt x="8629" y="183"/>
                  </a:cubicBezTo>
                  <a:cubicBezTo>
                    <a:pt x="8651" y="183"/>
                    <a:pt x="8651" y="183"/>
                    <a:pt x="8674" y="206"/>
                  </a:cubicBezTo>
                  <a:cubicBezTo>
                    <a:pt x="8697" y="206"/>
                    <a:pt x="8720" y="229"/>
                    <a:pt x="8766" y="229"/>
                  </a:cubicBezTo>
                  <a:cubicBezTo>
                    <a:pt x="8766" y="252"/>
                    <a:pt x="8766" y="252"/>
                    <a:pt x="8766" y="252"/>
                  </a:cubicBezTo>
                  <a:lnTo>
                    <a:pt x="8788" y="252"/>
                  </a:lnTo>
                  <a:cubicBezTo>
                    <a:pt x="8788" y="252"/>
                    <a:pt x="8788" y="274"/>
                    <a:pt x="8811" y="274"/>
                  </a:cubicBezTo>
                  <a:lnTo>
                    <a:pt x="8834" y="274"/>
                  </a:lnTo>
                  <a:cubicBezTo>
                    <a:pt x="8880" y="320"/>
                    <a:pt x="8948" y="366"/>
                    <a:pt x="8994" y="411"/>
                  </a:cubicBezTo>
                  <a:cubicBezTo>
                    <a:pt x="9017" y="457"/>
                    <a:pt x="9039" y="503"/>
                    <a:pt x="9062" y="525"/>
                  </a:cubicBezTo>
                  <a:cubicBezTo>
                    <a:pt x="9085" y="594"/>
                    <a:pt x="9108" y="640"/>
                    <a:pt x="9131" y="685"/>
                  </a:cubicBezTo>
                  <a:cubicBezTo>
                    <a:pt x="9131" y="754"/>
                    <a:pt x="9131" y="799"/>
                    <a:pt x="9131" y="845"/>
                  </a:cubicBezTo>
                  <a:cubicBezTo>
                    <a:pt x="9131" y="936"/>
                    <a:pt x="9108" y="1028"/>
                    <a:pt x="9085" y="1119"/>
                  </a:cubicBezTo>
                  <a:cubicBezTo>
                    <a:pt x="9039" y="1256"/>
                    <a:pt x="8971" y="1393"/>
                    <a:pt x="8902" y="1530"/>
                  </a:cubicBezTo>
                  <a:cubicBezTo>
                    <a:pt x="8902" y="1507"/>
                    <a:pt x="8902" y="1507"/>
                    <a:pt x="8902" y="1507"/>
                  </a:cubicBezTo>
                  <a:cubicBezTo>
                    <a:pt x="8720" y="1804"/>
                    <a:pt x="8469" y="2078"/>
                    <a:pt x="8195" y="2329"/>
                  </a:cubicBezTo>
                  <a:cubicBezTo>
                    <a:pt x="8195" y="2328"/>
                    <a:pt x="8195" y="2327"/>
                    <a:pt x="8195" y="2327"/>
                  </a:cubicBezTo>
                  <a:lnTo>
                    <a:pt x="8195" y="2327"/>
                  </a:lnTo>
                  <a:cubicBezTo>
                    <a:pt x="7904" y="2593"/>
                    <a:pt x="7570" y="2837"/>
                    <a:pt x="7259" y="3059"/>
                  </a:cubicBezTo>
                  <a:cubicBezTo>
                    <a:pt x="6871" y="3333"/>
                    <a:pt x="6483" y="3561"/>
                    <a:pt x="6095" y="3767"/>
                  </a:cubicBezTo>
                  <a:cubicBezTo>
                    <a:pt x="6095" y="3767"/>
                    <a:pt x="6095" y="3760"/>
                    <a:pt x="6099" y="3753"/>
                  </a:cubicBezTo>
                  <a:lnTo>
                    <a:pt x="6099" y="3753"/>
                  </a:lnTo>
                  <a:cubicBezTo>
                    <a:pt x="5603" y="4001"/>
                    <a:pt x="5107" y="4226"/>
                    <a:pt x="4589" y="4429"/>
                  </a:cubicBezTo>
                  <a:cubicBezTo>
                    <a:pt x="4064" y="4634"/>
                    <a:pt x="3539" y="4771"/>
                    <a:pt x="3014" y="4908"/>
                  </a:cubicBezTo>
                  <a:cubicBezTo>
                    <a:pt x="3014" y="4908"/>
                    <a:pt x="3036" y="4885"/>
                    <a:pt x="3036" y="4885"/>
                  </a:cubicBezTo>
                  <a:lnTo>
                    <a:pt x="3036" y="4885"/>
                  </a:lnTo>
                  <a:cubicBezTo>
                    <a:pt x="2566" y="4987"/>
                    <a:pt x="2059" y="5071"/>
                    <a:pt x="1565" y="5071"/>
                  </a:cubicBezTo>
                  <a:cubicBezTo>
                    <a:pt x="1508" y="5071"/>
                    <a:pt x="1450" y="5070"/>
                    <a:pt x="1393" y="5068"/>
                  </a:cubicBezTo>
                  <a:cubicBezTo>
                    <a:pt x="1188" y="5045"/>
                    <a:pt x="982" y="5022"/>
                    <a:pt x="777" y="4954"/>
                  </a:cubicBezTo>
                  <a:cubicBezTo>
                    <a:pt x="685" y="4931"/>
                    <a:pt x="594" y="4885"/>
                    <a:pt x="503" y="4839"/>
                  </a:cubicBezTo>
                  <a:cubicBezTo>
                    <a:pt x="457" y="4794"/>
                    <a:pt x="389" y="4748"/>
                    <a:pt x="343" y="4702"/>
                  </a:cubicBezTo>
                  <a:cubicBezTo>
                    <a:pt x="320" y="4657"/>
                    <a:pt x="275" y="4611"/>
                    <a:pt x="252" y="4566"/>
                  </a:cubicBezTo>
                  <a:cubicBezTo>
                    <a:pt x="229" y="4520"/>
                    <a:pt x="206" y="4474"/>
                    <a:pt x="206" y="4406"/>
                  </a:cubicBezTo>
                  <a:cubicBezTo>
                    <a:pt x="183" y="4360"/>
                    <a:pt x="183" y="4314"/>
                    <a:pt x="183" y="4246"/>
                  </a:cubicBezTo>
                  <a:cubicBezTo>
                    <a:pt x="183" y="4155"/>
                    <a:pt x="206" y="4086"/>
                    <a:pt x="229" y="4018"/>
                  </a:cubicBezTo>
                  <a:cubicBezTo>
                    <a:pt x="229" y="3972"/>
                    <a:pt x="252" y="3949"/>
                    <a:pt x="252" y="3926"/>
                  </a:cubicBezTo>
                  <a:cubicBezTo>
                    <a:pt x="275" y="3904"/>
                    <a:pt x="275" y="3881"/>
                    <a:pt x="252" y="3858"/>
                  </a:cubicBezTo>
                  <a:cubicBezTo>
                    <a:pt x="252" y="3835"/>
                    <a:pt x="229" y="3812"/>
                    <a:pt x="206" y="3789"/>
                  </a:cubicBezTo>
                  <a:cubicBezTo>
                    <a:pt x="200" y="3783"/>
                    <a:pt x="191" y="3781"/>
                    <a:pt x="180" y="3781"/>
                  </a:cubicBezTo>
                  <a:cubicBezTo>
                    <a:pt x="150" y="3781"/>
                    <a:pt x="109" y="3802"/>
                    <a:pt x="92" y="3835"/>
                  </a:cubicBezTo>
                  <a:cubicBezTo>
                    <a:pt x="46" y="3972"/>
                    <a:pt x="23" y="4086"/>
                    <a:pt x="1" y="4223"/>
                  </a:cubicBezTo>
                  <a:cubicBezTo>
                    <a:pt x="1" y="4269"/>
                    <a:pt x="1" y="4314"/>
                    <a:pt x="1" y="4360"/>
                  </a:cubicBezTo>
                  <a:cubicBezTo>
                    <a:pt x="1" y="4406"/>
                    <a:pt x="23" y="4474"/>
                    <a:pt x="46" y="4520"/>
                  </a:cubicBezTo>
                  <a:cubicBezTo>
                    <a:pt x="69" y="4611"/>
                    <a:pt x="115" y="4680"/>
                    <a:pt x="160" y="4748"/>
                  </a:cubicBezTo>
                  <a:cubicBezTo>
                    <a:pt x="206" y="4839"/>
                    <a:pt x="297" y="4908"/>
                    <a:pt x="366" y="4954"/>
                  </a:cubicBezTo>
                  <a:cubicBezTo>
                    <a:pt x="571" y="5091"/>
                    <a:pt x="800" y="5159"/>
                    <a:pt x="1051" y="5205"/>
                  </a:cubicBezTo>
                  <a:cubicBezTo>
                    <a:pt x="1279" y="5250"/>
                    <a:pt x="1507" y="5250"/>
                    <a:pt x="1735" y="5250"/>
                  </a:cubicBezTo>
                  <a:cubicBezTo>
                    <a:pt x="1986" y="5250"/>
                    <a:pt x="2260" y="5205"/>
                    <a:pt x="2511" y="5182"/>
                  </a:cubicBezTo>
                  <a:cubicBezTo>
                    <a:pt x="2762" y="5136"/>
                    <a:pt x="3036" y="5091"/>
                    <a:pt x="3287" y="5022"/>
                  </a:cubicBezTo>
                  <a:cubicBezTo>
                    <a:pt x="3812" y="4885"/>
                    <a:pt x="4315" y="4725"/>
                    <a:pt x="4817" y="4543"/>
                  </a:cubicBezTo>
                  <a:cubicBezTo>
                    <a:pt x="5319" y="4337"/>
                    <a:pt x="5798" y="4109"/>
                    <a:pt x="6278" y="3858"/>
                  </a:cubicBezTo>
                  <a:cubicBezTo>
                    <a:pt x="6734" y="3630"/>
                    <a:pt x="7168" y="3356"/>
                    <a:pt x="7579" y="3059"/>
                  </a:cubicBezTo>
                  <a:cubicBezTo>
                    <a:pt x="7944" y="2785"/>
                    <a:pt x="8309" y="2488"/>
                    <a:pt x="8606" y="2169"/>
                  </a:cubicBezTo>
                  <a:cubicBezTo>
                    <a:pt x="8766" y="1986"/>
                    <a:pt x="8925" y="1804"/>
                    <a:pt x="9039" y="1621"/>
                  </a:cubicBezTo>
                  <a:cubicBezTo>
                    <a:pt x="9176" y="1416"/>
                    <a:pt x="9268" y="1210"/>
                    <a:pt x="9313" y="982"/>
                  </a:cubicBezTo>
                  <a:cubicBezTo>
                    <a:pt x="9336" y="891"/>
                    <a:pt x="9336" y="777"/>
                    <a:pt x="9313" y="685"/>
                  </a:cubicBezTo>
                  <a:cubicBezTo>
                    <a:pt x="9291" y="594"/>
                    <a:pt x="9268" y="480"/>
                    <a:pt x="9199" y="389"/>
                  </a:cubicBezTo>
                  <a:cubicBezTo>
                    <a:pt x="9176" y="343"/>
                    <a:pt x="9108" y="274"/>
                    <a:pt x="9062" y="229"/>
                  </a:cubicBezTo>
                  <a:cubicBezTo>
                    <a:pt x="9017" y="183"/>
                    <a:pt x="8971" y="160"/>
                    <a:pt x="8925" y="115"/>
                  </a:cubicBezTo>
                  <a:lnTo>
                    <a:pt x="8902" y="115"/>
                  </a:lnTo>
                  <a:cubicBezTo>
                    <a:pt x="8902" y="115"/>
                    <a:pt x="8880" y="115"/>
                    <a:pt x="8880" y="92"/>
                  </a:cubicBezTo>
                  <a:lnTo>
                    <a:pt x="8857" y="92"/>
                  </a:lnTo>
                  <a:cubicBezTo>
                    <a:pt x="8857" y="92"/>
                    <a:pt x="8857" y="69"/>
                    <a:pt x="8834" y="69"/>
                  </a:cubicBezTo>
                  <a:cubicBezTo>
                    <a:pt x="8788" y="46"/>
                    <a:pt x="8766" y="46"/>
                    <a:pt x="8743" y="23"/>
                  </a:cubicBezTo>
                  <a:lnTo>
                    <a:pt x="8720" y="23"/>
                  </a:lnTo>
                  <a:cubicBezTo>
                    <a:pt x="8697" y="23"/>
                    <a:pt x="8697" y="0"/>
                    <a:pt x="86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17"/>
            <p:cNvSpPr/>
            <p:nvPr/>
          </p:nvSpPr>
          <p:spPr>
            <a:xfrm>
              <a:off x="363160" y="833919"/>
              <a:ext cx="181738" cy="170404"/>
            </a:xfrm>
            <a:custGeom>
              <a:avLst/>
              <a:gdLst/>
              <a:ahLst/>
              <a:cxnLst/>
              <a:rect l="l" t="t" r="r" b="b"/>
              <a:pathLst>
                <a:path w="3287" h="3082" extrusionOk="0">
                  <a:moveTo>
                    <a:pt x="936" y="1"/>
                  </a:moveTo>
                  <a:cubicBezTo>
                    <a:pt x="845" y="1"/>
                    <a:pt x="730" y="23"/>
                    <a:pt x="639" y="46"/>
                  </a:cubicBezTo>
                  <a:cubicBezTo>
                    <a:pt x="525" y="92"/>
                    <a:pt x="411" y="183"/>
                    <a:pt x="342" y="274"/>
                  </a:cubicBezTo>
                  <a:cubicBezTo>
                    <a:pt x="297" y="320"/>
                    <a:pt x="251" y="389"/>
                    <a:pt x="228" y="457"/>
                  </a:cubicBezTo>
                  <a:cubicBezTo>
                    <a:pt x="183" y="503"/>
                    <a:pt x="160" y="571"/>
                    <a:pt x="137" y="662"/>
                  </a:cubicBezTo>
                  <a:cubicBezTo>
                    <a:pt x="91" y="799"/>
                    <a:pt x="69" y="982"/>
                    <a:pt x="46" y="1142"/>
                  </a:cubicBezTo>
                  <a:cubicBezTo>
                    <a:pt x="0" y="1507"/>
                    <a:pt x="0" y="1895"/>
                    <a:pt x="23" y="2260"/>
                  </a:cubicBezTo>
                  <a:cubicBezTo>
                    <a:pt x="23" y="2534"/>
                    <a:pt x="69" y="2785"/>
                    <a:pt x="91" y="3059"/>
                  </a:cubicBezTo>
                  <a:lnTo>
                    <a:pt x="183" y="3059"/>
                  </a:lnTo>
                  <a:cubicBezTo>
                    <a:pt x="205" y="3059"/>
                    <a:pt x="228" y="3082"/>
                    <a:pt x="251" y="3082"/>
                  </a:cubicBezTo>
                  <a:lnTo>
                    <a:pt x="274" y="3082"/>
                  </a:lnTo>
                  <a:cubicBezTo>
                    <a:pt x="251" y="2694"/>
                    <a:pt x="205" y="2283"/>
                    <a:pt x="205" y="1872"/>
                  </a:cubicBezTo>
                  <a:cubicBezTo>
                    <a:pt x="205" y="1530"/>
                    <a:pt x="205" y="1165"/>
                    <a:pt x="297" y="822"/>
                  </a:cubicBezTo>
                  <a:cubicBezTo>
                    <a:pt x="320" y="731"/>
                    <a:pt x="365" y="617"/>
                    <a:pt x="411" y="503"/>
                  </a:cubicBezTo>
                  <a:cubicBezTo>
                    <a:pt x="434" y="457"/>
                    <a:pt x="479" y="411"/>
                    <a:pt x="525" y="366"/>
                  </a:cubicBezTo>
                  <a:cubicBezTo>
                    <a:pt x="548" y="320"/>
                    <a:pt x="594" y="297"/>
                    <a:pt x="616" y="274"/>
                  </a:cubicBezTo>
                  <a:cubicBezTo>
                    <a:pt x="662" y="252"/>
                    <a:pt x="685" y="229"/>
                    <a:pt x="730" y="229"/>
                  </a:cubicBezTo>
                  <a:cubicBezTo>
                    <a:pt x="799" y="206"/>
                    <a:pt x="867" y="206"/>
                    <a:pt x="936" y="206"/>
                  </a:cubicBezTo>
                  <a:cubicBezTo>
                    <a:pt x="1027" y="206"/>
                    <a:pt x="1118" y="206"/>
                    <a:pt x="1187" y="229"/>
                  </a:cubicBezTo>
                  <a:cubicBezTo>
                    <a:pt x="1370" y="274"/>
                    <a:pt x="1529" y="343"/>
                    <a:pt x="1666" y="434"/>
                  </a:cubicBezTo>
                  <a:cubicBezTo>
                    <a:pt x="1666" y="434"/>
                    <a:pt x="1666" y="428"/>
                    <a:pt x="1663" y="422"/>
                  </a:cubicBezTo>
                  <a:lnTo>
                    <a:pt x="1663" y="422"/>
                  </a:lnTo>
                  <a:cubicBezTo>
                    <a:pt x="1951" y="580"/>
                    <a:pt x="2197" y="781"/>
                    <a:pt x="2442" y="982"/>
                  </a:cubicBezTo>
                  <a:cubicBezTo>
                    <a:pt x="2556" y="1096"/>
                    <a:pt x="2671" y="1187"/>
                    <a:pt x="2785" y="1279"/>
                  </a:cubicBezTo>
                  <a:cubicBezTo>
                    <a:pt x="2876" y="1393"/>
                    <a:pt x="2990" y="1484"/>
                    <a:pt x="3104" y="1598"/>
                  </a:cubicBezTo>
                  <a:cubicBezTo>
                    <a:pt x="3127" y="1621"/>
                    <a:pt x="3150" y="1644"/>
                    <a:pt x="3196" y="1667"/>
                  </a:cubicBezTo>
                  <a:cubicBezTo>
                    <a:pt x="3196" y="1667"/>
                    <a:pt x="3218" y="1644"/>
                    <a:pt x="3218" y="1621"/>
                  </a:cubicBezTo>
                  <a:cubicBezTo>
                    <a:pt x="3218" y="1598"/>
                    <a:pt x="3218" y="1598"/>
                    <a:pt x="3241" y="1575"/>
                  </a:cubicBezTo>
                  <a:cubicBezTo>
                    <a:pt x="3241" y="1553"/>
                    <a:pt x="3241" y="1530"/>
                    <a:pt x="3264" y="1530"/>
                  </a:cubicBezTo>
                  <a:cubicBezTo>
                    <a:pt x="3264" y="1507"/>
                    <a:pt x="3264" y="1507"/>
                    <a:pt x="3287" y="1484"/>
                  </a:cubicBezTo>
                  <a:cubicBezTo>
                    <a:pt x="3150" y="1370"/>
                    <a:pt x="3013" y="1233"/>
                    <a:pt x="2876" y="1119"/>
                  </a:cubicBezTo>
                  <a:cubicBezTo>
                    <a:pt x="2716" y="959"/>
                    <a:pt x="2534" y="822"/>
                    <a:pt x="2374" y="662"/>
                  </a:cubicBezTo>
                  <a:cubicBezTo>
                    <a:pt x="2191" y="526"/>
                    <a:pt x="1986" y="389"/>
                    <a:pt x="1780" y="274"/>
                  </a:cubicBezTo>
                  <a:cubicBezTo>
                    <a:pt x="1689" y="229"/>
                    <a:pt x="1598" y="183"/>
                    <a:pt x="1507" y="137"/>
                  </a:cubicBezTo>
                  <a:cubicBezTo>
                    <a:pt x="1392" y="92"/>
                    <a:pt x="1301" y="69"/>
                    <a:pt x="1187" y="46"/>
                  </a:cubicBezTo>
                  <a:cubicBezTo>
                    <a:pt x="1118" y="23"/>
                    <a:pt x="1027" y="1"/>
                    <a:pt x="9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17"/>
            <p:cNvSpPr/>
            <p:nvPr/>
          </p:nvSpPr>
          <p:spPr>
            <a:xfrm>
              <a:off x="385829" y="861675"/>
              <a:ext cx="55" cy="5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17"/>
            <p:cNvSpPr/>
            <p:nvPr/>
          </p:nvSpPr>
          <p:spPr>
            <a:xfrm>
              <a:off x="553692" y="929849"/>
              <a:ext cx="55" cy="5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17"/>
            <p:cNvSpPr/>
            <p:nvPr/>
          </p:nvSpPr>
          <p:spPr>
            <a:xfrm>
              <a:off x="533511" y="921002"/>
              <a:ext cx="1327" cy="55"/>
            </a:xfrm>
            <a:custGeom>
              <a:avLst/>
              <a:gdLst/>
              <a:ahLst/>
              <a:cxnLst/>
              <a:rect l="l" t="t" r="r" b="b"/>
              <a:pathLst>
                <a:path w="24" h="1" extrusionOk="0">
                  <a:moveTo>
                    <a:pt x="23" y="0"/>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17"/>
            <p:cNvSpPr/>
            <p:nvPr/>
          </p:nvSpPr>
          <p:spPr>
            <a:xfrm>
              <a:off x="374495" y="937423"/>
              <a:ext cx="55" cy="1327"/>
            </a:xfrm>
            <a:custGeom>
              <a:avLst/>
              <a:gdLst/>
              <a:ahLst/>
              <a:cxnLst/>
              <a:rect l="l" t="t" r="r" b="b"/>
              <a:pathLst>
                <a:path w="1" h="24" extrusionOk="0">
                  <a:moveTo>
                    <a:pt x="0" y="23"/>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17"/>
            <p:cNvSpPr/>
            <p:nvPr/>
          </p:nvSpPr>
          <p:spPr>
            <a:xfrm>
              <a:off x="876755" y="2301389"/>
              <a:ext cx="90952" cy="82216"/>
            </a:xfrm>
            <a:custGeom>
              <a:avLst/>
              <a:gdLst/>
              <a:ahLst/>
              <a:cxnLst/>
              <a:rect l="l" t="t" r="r" b="b"/>
              <a:pathLst>
                <a:path w="1645" h="1487" extrusionOk="0">
                  <a:moveTo>
                    <a:pt x="841" y="1"/>
                  </a:moveTo>
                  <a:cubicBezTo>
                    <a:pt x="775" y="1"/>
                    <a:pt x="707" y="9"/>
                    <a:pt x="640" y="28"/>
                  </a:cubicBezTo>
                  <a:cubicBezTo>
                    <a:pt x="252" y="119"/>
                    <a:pt x="1" y="530"/>
                    <a:pt x="115" y="918"/>
                  </a:cubicBezTo>
                  <a:cubicBezTo>
                    <a:pt x="193" y="1269"/>
                    <a:pt x="503" y="1486"/>
                    <a:pt x="833" y="1486"/>
                  </a:cubicBezTo>
                  <a:cubicBezTo>
                    <a:pt x="890" y="1486"/>
                    <a:pt x="948" y="1480"/>
                    <a:pt x="1005" y="1466"/>
                  </a:cubicBezTo>
                  <a:cubicBezTo>
                    <a:pt x="1393" y="1375"/>
                    <a:pt x="1644" y="964"/>
                    <a:pt x="1553" y="576"/>
                  </a:cubicBezTo>
                  <a:cubicBezTo>
                    <a:pt x="1477" y="232"/>
                    <a:pt x="1177" y="1"/>
                    <a:pt x="8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17"/>
            <p:cNvSpPr/>
            <p:nvPr/>
          </p:nvSpPr>
          <p:spPr>
            <a:xfrm>
              <a:off x="1127940" y="2178975"/>
              <a:ext cx="89625" cy="82106"/>
            </a:xfrm>
            <a:custGeom>
              <a:avLst/>
              <a:gdLst/>
              <a:ahLst/>
              <a:cxnLst/>
              <a:rect l="l" t="t" r="r" b="b"/>
              <a:pathLst>
                <a:path w="1621" h="1485" extrusionOk="0">
                  <a:moveTo>
                    <a:pt x="831" y="0"/>
                  </a:moveTo>
                  <a:cubicBezTo>
                    <a:pt x="768" y="0"/>
                    <a:pt x="703" y="9"/>
                    <a:pt x="639" y="28"/>
                  </a:cubicBezTo>
                  <a:cubicBezTo>
                    <a:pt x="228" y="119"/>
                    <a:pt x="0" y="530"/>
                    <a:pt x="91" y="918"/>
                  </a:cubicBezTo>
                  <a:cubicBezTo>
                    <a:pt x="170" y="1252"/>
                    <a:pt x="485" y="1485"/>
                    <a:pt x="819" y="1485"/>
                  </a:cubicBezTo>
                  <a:cubicBezTo>
                    <a:pt x="873" y="1485"/>
                    <a:pt x="928" y="1479"/>
                    <a:pt x="982" y="1466"/>
                  </a:cubicBezTo>
                  <a:cubicBezTo>
                    <a:pt x="1393" y="1375"/>
                    <a:pt x="1621" y="964"/>
                    <a:pt x="1529" y="553"/>
                  </a:cubicBezTo>
                  <a:cubicBezTo>
                    <a:pt x="1453" y="229"/>
                    <a:pt x="1154" y="0"/>
                    <a:pt x="8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17"/>
            <p:cNvSpPr/>
            <p:nvPr/>
          </p:nvSpPr>
          <p:spPr>
            <a:xfrm>
              <a:off x="1008015" y="2246153"/>
              <a:ext cx="85865" cy="69942"/>
            </a:xfrm>
            <a:custGeom>
              <a:avLst/>
              <a:gdLst/>
              <a:ahLst/>
              <a:cxnLst/>
              <a:rect l="l" t="t" r="r" b="b"/>
              <a:pathLst>
                <a:path w="1553" h="1265" extrusionOk="0">
                  <a:moveTo>
                    <a:pt x="1279" y="0"/>
                  </a:moveTo>
                  <a:cubicBezTo>
                    <a:pt x="1233" y="23"/>
                    <a:pt x="1211" y="91"/>
                    <a:pt x="1233" y="137"/>
                  </a:cubicBezTo>
                  <a:cubicBezTo>
                    <a:pt x="1256" y="160"/>
                    <a:pt x="1279" y="205"/>
                    <a:pt x="1302" y="251"/>
                  </a:cubicBezTo>
                  <a:cubicBezTo>
                    <a:pt x="1325" y="297"/>
                    <a:pt x="1325" y="365"/>
                    <a:pt x="1347" y="434"/>
                  </a:cubicBezTo>
                  <a:cubicBezTo>
                    <a:pt x="1347" y="479"/>
                    <a:pt x="1347" y="548"/>
                    <a:pt x="1347" y="593"/>
                  </a:cubicBezTo>
                  <a:cubicBezTo>
                    <a:pt x="1325" y="639"/>
                    <a:pt x="1325" y="685"/>
                    <a:pt x="1302" y="730"/>
                  </a:cubicBezTo>
                  <a:cubicBezTo>
                    <a:pt x="1279" y="776"/>
                    <a:pt x="1256" y="822"/>
                    <a:pt x="1233" y="845"/>
                  </a:cubicBezTo>
                  <a:cubicBezTo>
                    <a:pt x="1211" y="890"/>
                    <a:pt x="1165" y="913"/>
                    <a:pt x="1142" y="959"/>
                  </a:cubicBezTo>
                  <a:cubicBezTo>
                    <a:pt x="1074" y="982"/>
                    <a:pt x="1028" y="1004"/>
                    <a:pt x="982" y="1027"/>
                  </a:cubicBezTo>
                  <a:cubicBezTo>
                    <a:pt x="937" y="1050"/>
                    <a:pt x="868" y="1073"/>
                    <a:pt x="822" y="1073"/>
                  </a:cubicBezTo>
                  <a:lnTo>
                    <a:pt x="686" y="1073"/>
                  </a:lnTo>
                  <a:cubicBezTo>
                    <a:pt x="640" y="1050"/>
                    <a:pt x="594" y="1050"/>
                    <a:pt x="549" y="1027"/>
                  </a:cubicBezTo>
                  <a:cubicBezTo>
                    <a:pt x="503" y="1004"/>
                    <a:pt x="457" y="982"/>
                    <a:pt x="412" y="936"/>
                  </a:cubicBezTo>
                  <a:cubicBezTo>
                    <a:pt x="389" y="913"/>
                    <a:pt x="343" y="867"/>
                    <a:pt x="298" y="822"/>
                  </a:cubicBezTo>
                  <a:cubicBezTo>
                    <a:pt x="252" y="753"/>
                    <a:pt x="229" y="685"/>
                    <a:pt x="183" y="616"/>
                  </a:cubicBezTo>
                  <a:cubicBezTo>
                    <a:pt x="183" y="593"/>
                    <a:pt x="161" y="571"/>
                    <a:pt x="138" y="571"/>
                  </a:cubicBezTo>
                  <a:lnTo>
                    <a:pt x="69" y="571"/>
                  </a:lnTo>
                  <a:cubicBezTo>
                    <a:pt x="46" y="593"/>
                    <a:pt x="24" y="616"/>
                    <a:pt x="24" y="639"/>
                  </a:cubicBezTo>
                  <a:cubicBezTo>
                    <a:pt x="1" y="662"/>
                    <a:pt x="24" y="685"/>
                    <a:pt x="24" y="708"/>
                  </a:cubicBezTo>
                  <a:cubicBezTo>
                    <a:pt x="69" y="822"/>
                    <a:pt x="138" y="936"/>
                    <a:pt x="229" y="1027"/>
                  </a:cubicBezTo>
                  <a:cubicBezTo>
                    <a:pt x="298" y="1118"/>
                    <a:pt x="389" y="1164"/>
                    <a:pt x="503" y="1210"/>
                  </a:cubicBezTo>
                  <a:cubicBezTo>
                    <a:pt x="570" y="1243"/>
                    <a:pt x="649" y="1264"/>
                    <a:pt x="722" y="1264"/>
                  </a:cubicBezTo>
                  <a:cubicBezTo>
                    <a:pt x="749" y="1264"/>
                    <a:pt x="775" y="1262"/>
                    <a:pt x="800" y="1255"/>
                  </a:cubicBezTo>
                  <a:cubicBezTo>
                    <a:pt x="914" y="1255"/>
                    <a:pt x="1005" y="1233"/>
                    <a:pt x="1096" y="1187"/>
                  </a:cubicBezTo>
                  <a:cubicBezTo>
                    <a:pt x="1188" y="1141"/>
                    <a:pt x="1279" y="1096"/>
                    <a:pt x="1347" y="1027"/>
                  </a:cubicBezTo>
                  <a:cubicBezTo>
                    <a:pt x="1416" y="936"/>
                    <a:pt x="1462" y="845"/>
                    <a:pt x="1507" y="753"/>
                  </a:cubicBezTo>
                  <a:cubicBezTo>
                    <a:pt x="1530" y="639"/>
                    <a:pt x="1553" y="525"/>
                    <a:pt x="1530" y="434"/>
                  </a:cubicBezTo>
                  <a:cubicBezTo>
                    <a:pt x="1530" y="297"/>
                    <a:pt x="1484" y="160"/>
                    <a:pt x="1416" y="46"/>
                  </a:cubicBezTo>
                  <a:cubicBezTo>
                    <a:pt x="1393" y="0"/>
                    <a:pt x="1347" y="0"/>
                    <a:pt x="1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17"/>
            <p:cNvSpPr/>
            <p:nvPr/>
          </p:nvSpPr>
          <p:spPr>
            <a:xfrm>
              <a:off x="346739" y="996750"/>
              <a:ext cx="29083" cy="263789"/>
            </a:xfrm>
            <a:custGeom>
              <a:avLst/>
              <a:gdLst/>
              <a:ahLst/>
              <a:cxnLst/>
              <a:rect l="l" t="t" r="r" b="b"/>
              <a:pathLst>
                <a:path w="526" h="4771" extrusionOk="0">
                  <a:moveTo>
                    <a:pt x="434" y="0"/>
                  </a:moveTo>
                  <a:cubicBezTo>
                    <a:pt x="388" y="0"/>
                    <a:pt x="343" y="46"/>
                    <a:pt x="343" y="91"/>
                  </a:cubicBezTo>
                  <a:cubicBezTo>
                    <a:pt x="92" y="1598"/>
                    <a:pt x="23" y="3127"/>
                    <a:pt x="0" y="4679"/>
                  </a:cubicBezTo>
                  <a:cubicBezTo>
                    <a:pt x="0" y="4702"/>
                    <a:pt x="0" y="4725"/>
                    <a:pt x="0" y="4748"/>
                  </a:cubicBezTo>
                  <a:cubicBezTo>
                    <a:pt x="23" y="4770"/>
                    <a:pt x="46" y="4770"/>
                    <a:pt x="69" y="4770"/>
                  </a:cubicBezTo>
                  <a:cubicBezTo>
                    <a:pt x="92" y="4770"/>
                    <a:pt x="137" y="4770"/>
                    <a:pt x="137" y="4748"/>
                  </a:cubicBezTo>
                  <a:cubicBezTo>
                    <a:pt x="160" y="4748"/>
                    <a:pt x="183" y="4725"/>
                    <a:pt x="183" y="4702"/>
                  </a:cubicBezTo>
                  <a:cubicBezTo>
                    <a:pt x="206" y="3150"/>
                    <a:pt x="297" y="1621"/>
                    <a:pt x="525" y="114"/>
                  </a:cubicBezTo>
                  <a:cubicBezTo>
                    <a:pt x="525" y="46"/>
                    <a:pt x="480" y="0"/>
                    <a:pt x="4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17"/>
            <p:cNvSpPr/>
            <p:nvPr/>
          </p:nvSpPr>
          <p:spPr>
            <a:xfrm>
              <a:off x="533511" y="912156"/>
              <a:ext cx="236033" cy="159180"/>
            </a:xfrm>
            <a:custGeom>
              <a:avLst/>
              <a:gdLst/>
              <a:ahLst/>
              <a:cxnLst/>
              <a:rect l="l" t="t" r="r" b="b"/>
              <a:pathLst>
                <a:path w="4269" h="2879" extrusionOk="0">
                  <a:moveTo>
                    <a:pt x="92" y="1"/>
                  </a:moveTo>
                  <a:cubicBezTo>
                    <a:pt x="69" y="1"/>
                    <a:pt x="46" y="24"/>
                    <a:pt x="23" y="46"/>
                  </a:cubicBezTo>
                  <a:cubicBezTo>
                    <a:pt x="23" y="69"/>
                    <a:pt x="0" y="92"/>
                    <a:pt x="23" y="115"/>
                  </a:cubicBezTo>
                  <a:cubicBezTo>
                    <a:pt x="23" y="138"/>
                    <a:pt x="23" y="160"/>
                    <a:pt x="46" y="183"/>
                  </a:cubicBezTo>
                  <a:cubicBezTo>
                    <a:pt x="754" y="594"/>
                    <a:pt x="1461" y="982"/>
                    <a:pt x="2146" y="1416"/>
                  </a:cubicBezTo>
                  <a:cubicBezTo>
                    <a:pt x="2488" y="1644"/>
                    <a:pt x="2808" y="1872"/>
                    <a:pt x="3150" y="2101"/>
                  </a:cubicBezTo>
                  <a:cubicBezTo>
                    <a:pt x="3470" y="2352"/>
                    <a:pt x="3789" y="2603"/>
                    <a:pt x="4109" y="2854"/>
                  </a:cubicBezTo>
                  <a:cubicBezTo>
                    <a:pt x="4118" y="2871"/>
                    <a:pt x="4133" y="2879"/>
                    <a:pt x="4150" y="2879"/>
                  </a:cubicBezTo>
                  <a:cubicBezTo>
                    <a:pt x="4177" y="2879"/>
                    <a:pt x="4209" y="2859"/>
                    <a:pt x="4223" y="2831"/>
                  </a:cubicBezTo>
                  <a:cubicBezTo>
                    <a:pt x="4269" y="2785"/>
                    <a:pt x="4246" y="2740"/>
                    <a:pt x="4223" y="2694"/>
                  </a:cubicBezTo>
                  <a:cubicBezTo>
                    <a:pt x="3904" y="2443"/>
                    <a:pt x="3584" y="2192"/>
                    <a:pt x="3264" y="1941"/>
                  </a:cubicBezTo>
                  <a:cubicBezTo>
                    <a:pt x="2922" y="1713"/>
                    <a:pt x="2603" y="1484"/>
                    <a:pt x="2260" y="1279"/>
                  </a:cubicBezTo>
                  <a:cubicBezTo>
                    <a:pt x="1575" y="822"/>
                    <a:pt x="868" y="434"/>
                    <a:pt x="160" y="24"/>
                  </a:cubicBezTo>
                  <a:cubicBezTo>
                    <a:pt x="137" y="24"/>
                    <a:pt x="137"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17"/>
            <p:cNvSpPr/>
            <p:nvPr/>
          </p:nvSpPr>
          <p:spPr>
            <a:xfrm>
              <a:off x="366920" y="912156"/>
              <a:ext cx="177979" cy="100407"/>
            </a:xfrm>
            <a:custGeom>
              <a:avLst/>
              <a:gdLst/>
              <a:ahLst/>
              <a:cxnLst/>
              <a:rect l="l" t="t" r="r" b="b"/>
              <a:pathLst>
                <a:path w="3219" h="1816" extrusionOk="0">
                  <a:moveTo>
                    <a:pt x="3128" y="1"/>
                  </a:moveTo>
                  <a:cubicBezTo>
                    <a:pt x="3059" y="1"/>
                    <a:pt x="3036" y="46"/>
                    <a:pt x="3013" y="92"/>
                  </a:cubicBezTo>
                  <a:cubicBezTo>
                    <a:pt x="3013" y="138"/>
                    <a:pt x="3013" y="183"/>
                    <a:pt x="2991" y="252"/>
                  </a:cubicBezTo>
                  <a:cubicBezTo>
                    <a:pt x="2968" y="320"/>
                    <a:pt x="2945" y="412"/>
                    <a:pt x="2899" y="503"/>
                  </a:cubicBezTo>
                  <a:cubicBezTo>
                    <a:pt x="2831" y="594"/>
                    <a:pt x="2762" y="708"/>
                    <a:pt x="2671" y="800"/>
                  </a:cubicBezTo>
                  <a:cubicBezTo>
                    <a:pt x="2534" y="937"/>
                    <a:pt x="2374" y="1074"/>
                    <a:pt x="2192" y="1165"/>
                  </a:cubicBezTo>
                  <a:cubicBezTo>
                    <a:pt x="1941" y="1325"/>
                    <a:pt x="1667" y="1439"/>
                    <a:pt x="1370" y="1530"/>
                  </a:cubicBezTo>
                  <a:lnTo>
                    <a:pt x="1393" y="1530"/>
                  </a:lnTo>
                  <a:cubicBezTo>
                    <a:pt x="1189" y="1575"/>
                    <a:pt x="962" y="1621"/>
                    <a:pt x="735" y="1621"/>
                  </a:cubicBezTo>
                  <a:lnTo>
                    <a:pt x="735" y="1621"/>
                  </a:lnTo>
                  <a:cubicBezTo>
                    <a:pt x="604" y="1621"/>
                    <a:pt x="474" y="1619"/>
                    <a:pt x="343" y="1576"/>
                  </a:cubicBezTo>
                  <a:cubicBezTo>
                    <a:pt x="274" y="1576"/>
                    <a:pt x="229" y="1553"/>
                    <a:pt x="160" y="1507"/>
                  </a:cubicBezTo>
                  <a:cubicBezTo>
                    <a:pt x="152" y="1503"/>
                    <a:pt x="143" y="1501"/>
                    <a:pt x="133" y="1501"/>
                  </a:cubicBezTo>
                  <a:cubicBezTo>
                    <a:pt x="91" y="1501"/>
                    <a:pt x="42" y="1538"/>
                    <a:pt x="23" y="1576"/>
                  </a:cubicBezTo>
                  <a:cubicBezTo>
                    <a:pt x="1" y="1621"/>
                    <a:pt x="46" y="1667"/>
                    <a:pt x="92" y="1690"/>
                  </a:cubicBezTo>
                  <a:cubicBezTo>
                    <a:pt x="270" y="1787"/>
                    <a:pt x="471" y="1815"/>
                    <a:pt x="679" y="1815"/>
                  </a:cubicBezTo>
                  <a:cubicBezTo>
                    <a:pt x="764" y="1815"/>
                    <a:pt x="850" y="1811"/>
                    <a:pt x="936" y="1804"/>
                  </a:cubicBezTo>
                  <a:cubicBezTo>
                    <a:pt x="1096" y="1804"/>
                    <a:pt x="1256" y="1758"/>
                    <a:pt x="1416" y="1713"/>
                  </a:cubicBezTo>
                  <a:cubicBezTo>
                    <a:pt x="1598" y="1667"/>
                    <a:pt x="1758" y="1598"/>
                    <a:pt x="1918" y="1530"/>
                  </a:cubicBezTo>
                  <a:cubicBezTo>
                    <a:pt x="2078" y="1462"/>
                    <a:pt x="2237" y="1370"/>
                    <a:pt x="2374" y="1279"/>
                  </a:cubicBezTo>
                  <a:cubicBezTo>
                    <a:pt x="2511" y="1188"/>
                    <a:pt x="2648" y="1096"/>
                    <a:pt x="2762" y="982"/>
                  </a:cubicBezTo>
                  <a:cubicBezTo>
                    <a:pt x="2854" y="868"/>
                    <a:pt x="2968" y="754"/>
                    <a:pt x="3036" y="640"/>
                  </a:cubicBezTo>
                  <a:cubicBezTo>
                    <a:pt x="3128" y="480"/>
                    <a:pt x="3196" y="297"/>
                    <a:pt x="3219" y="115"/>
                  </a:cubicBezTo>
                  <a:cubicBezTo>
                    <a:pt x="3219" y="46"/>
                    <a:pt x="3173" y="1"/>
                    <a:pt x="3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17"/>
            <p:cNvSpPr/>
            <p:nvPr/>
          </p:nvSpPr>
          <p:spPr>
            <a:xfrm>
              <a:off x="340436" y="1246609"/>
              <a:ext cx="364748" cy="830456"/>
            </a:xfrm>
            <a:custGeom>
              <a:avLst/>
              <a:gdLst/>
              <a:ahLst/>
              <a:cxnLst/>
              <a:rect l="l" t="t" r="r" b="b"/>
              <a:pathLst>
                <a:path w="6597" h="15020" extrusionOk="0">
                  <a:moveTo>
                    <a:pt x="91" y="0"/>
                  </a:moveTo>
                  <a:cubicBezTo>
                    <a:pt x="91" y="0"/>
                    <a:pt x="69" y="23"/>
                    <a:pt x="46" y="23"/>
                  </a:cubicBezTo>
                  <a:cubicBezTo>
                    <a:pt x="23" y="23"/>
                    <a:pt x="23" y="46"/>
                    <a:pt x="0" y="69"/>
                  </a:cubicBezTo>
                  <a:cubicBezTo>
                    <a:pt x="0" y="115"/>
                    <a:pt x="0" y="137"/>
                    <a:pt x="23" y="160"/>
                  </a:cubicBezTo>
                  <a:cubicBezTo>
                    <a:pt x="845" y="2100"/>
                    <a:pt x="1689" y="4063"/>
                    <a:pt x="2534" y="6003"/>
                  </a:cubicBezTo>
                  <a:cubicBezTo>
                    <a:pt x="3378" y="8012"/>
                    <a:pt x="4246" y="10021"/>
                    <a:pt x="5090" y="12006"/>
                  </a:cubicBezTo>
                  <a:cubicBezTo>
                    <a:pt x="5524" y="13011"/>
                    <a:pt x="5958" y="14015"/>
                    <a:pt x="6391" y="15019"/>
                  </a:cubicBezTo>
                  <a:lnTo>
                    <a:pt x="6437" y="15019"/>
                  </a:lnTo>
                  <a:cubicBezTo>
                    <a:pt x="6483" y="15019"/>
                    <a:pt x="6551" y="15019"/>
                    <a:pt x="6597" y="14997"/>
                  </a:cubicBezTo>
                  <a:cubicBezTo>
                    <a:pt x="5912" y="13422"/>
                    <a:pt x="5227" y="11847"/>
                    <a:pt x="4565" y="10249"/>
                  </a:cubicBezTo>
                  <a:cubicBezTo>
                    <a:pt x="3675" y="8195"/>
                    <a:pt x="2808" y="6163"/>
                    <a:pt x="1918" y="4109"/>
                  </a:cubicBezTo>
                  <a:cubicBezTo>
                    <a:pt x="1347" y="2762"/>
                    <a:pt x="753" y="1416"/>
                    <a:pt x="183" y="69"/>
                  </a:cubicBezTo>
                  <a:cubicBezTo>
                    <a:pt x="160" y="23"/>
                    <a:pt x="137" y="0"/>
                    <a:pt x="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17"/>
            <p:cNvSpPr/>
            <p:nvPr/>
          </p:nvSpPr>
          <p:spPr>
            <a:xfrm>
              <a:off x="760700" y="1066140"/>
              <a:ext cx="360988" cy="826641"/>
            </a:xfrm>
            <a:custGeom>
              <a:avLst/>
              <a:gdLst/>
              <a:ahLst/>
              <a:cxnLst/>
              <a:rect l="l" t="t" r="r" b="b"/>
              <a:pathLst>
                <a:path w="6529" h="14951" extrusionOk="0">
                  <a:moveTo>
                    <a:pt x="68" y="0"/>
                  </a:moveTo>
                  <a:cubicBezTo>
                    <a:pt x="46" y="23"/>
                    <a:pt x="23" y="46"/>
                    <a:pt x="0" y="69"/>
                  </a:cubicBezTo>
                  <a:cubicBezTo>
                    <a:pt x="0" y="92"/>
                    <a:pt x="0" y="115"/>
                    <a:pt x="23" y="137"/>
                  </a:cubicBezTo>
                  <a:cubicBezTo>
                    <a:pt x="845" y="2077"/>
                    <a:pt x="1689" y="4040"/>
                    <a:pt x="2534" y="5981"/>
                  </a:cubicBezTo>
                  <a:cubicBezTo>
                    <a:pt x="3355" y="7921"/>
                    <a:pt x="4177" y="9838"/>
                    <a:pt x="4999" y="11778"/>
                  </a:cubicBezTo>
                  <a:cubicBezTo>
                    <a:pt x="5455" y="12828"/>
                    <a:pt x="5912" y="13901"/>
                    <a:pt x="6368" y="14951"/>
                  </a:cubicBezTo>
                  <a:cubicBezTo>
                    <a:pt x="6414" y="14905"/>
                    <a:pt x="6460" y="14860"/>
                    <a:pt x="6528" y="14814"/>
                  </a:cubicBezTo>
                  <a:cubicBezTo>
                    <a:pt x="5980" y="13536"/>
                    <a:pt x="5432" y="12235"/>
                    <a:pt x="4862" y="10957"/>
                  </a:cubicBezTo>
                  <a:cubicBezTo>
                    <a:pt x="4040" y="9016"/>
                    <a:pt x="3196" y="7053"/>
                    <a:pt x="2374" y="5113"/>
                  </a:cubicBezTo>
                  <a:cubicBezTo>
                    <a:pt x="1643" y="3424"/>
                    <a:pt x="913" y="1735"/>
                    <a:pt x="183" y="46"/>
                  </a:cubicBezTo>
                  <a:cubicBezTo>
                    <a:pt x="183" y="0"/>
                    <a:pt x="137" y="0"/>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17"/>
            <p:cNvSpPr/>
            <p:nvPr/>
          </p:nvSpPr>
          <p:spPr>
            <a:xfrm>
              <a:off x="451459" y="1184738"/>
              <a:ext cx="376138" cy="862026"/>
            </a:xfrm>
            <a:custGeom>
              <a:avLst/>
              <a:gdLst/>
              <a:ahLst/>
              <a:cxnLst/>
              <a:rect l="l" t="t" r="r" b="b"/>
              <a:pathLst>
                <a:path w="6803" h="15591" extrusionOk="0">
                  <a:moveTo>
                    <a:pt x="92" y="1"/>
                  </a:moveTo>
                  <a:cubicBezTo>
                    <a:pt x="92" y="1"/>
                    <a:pt x="69" y="24"/>
                    <a:pt x="46" y="24"/>
                  </a:cubicBezTo>
                  <a:cubicBezTo>
                    <a:pt x="24" y="24"/>
                    <a:pt x="24" y="47"/>
                    <a:pt x="1" y="69"/>
                  </a:cubicBezTo>
                  <a:cubicBezTo>
                    <a:pt x="1" y="115"/>
                    <a:pt x="1" y="138"/>
                    <a:pt x="24" y="161"/>
                  </a:cubicBezTo>
                  <a:cubicBezTo>
                    <a:pt x="914" y="2215"/>
                    <a:pt x="1781" y="4292"/>
                    <a:pt x="2671" y="6369"/>
                  </a:cubicBezTo>
                  <a:cubicBezTo>
                    <a:pt x="3584" y="8446"/>
                    <a:pt x="4475" y="10546"/>
                    <a:pt x="5365" y="12646"/>
                  </a:cubicBezTo>
                  <a:cubicBezTo>
                    <a:pt x="5798" y="13628"/>
                    <a:pt x="6209" y="14609"/>
                    <a:pt x="6643" y="15591"/>
                  </a:cubicBezTo>
                  <a:cubicBezTo>
                    <a:pt x="6643" y="15591"/>
                    <a:pt x="6666" y="15568"/>
                    <a:pt x="6689" y="15568"/>
                  </a:cubicBezTo>
                  <a:lnTo>
                    <a:pt x="6711" y="15568"/>
                  </a:lnTo>
                  <a:cubicBezTo>
                    <a:pt x="6689" y="15568"/>
                    <a:pt x="6689" y="15568"/>
                    <a:pt x="6689" y="15545"/>
                  </a:cubicBezTo>
                  <a:cubicBezTo>
                    <a:pt x="6689" y="15545"/>
                    <a:pt x="6689" y="15522"/>
                    <a:pt x="6689" y="15522"/>
                  </a:cubicBezTo>
                  <a:cubicBezTo>
                    <a:pt x="6711" y="15499"/>
                    <a:pt x="6711" y="15499"/>
                    <a:pt x="6734" y="15499"/>
                  </a:cubicBezTo>
                  <a:cubicBezTo>
                    <a:pt x="6757" y="15499"/>
                    <a:pt x="6780" y="15499"/>
                    <a:pt x="6803" y="15476"/>
                  </a:cubicBezTo>
                  <a:cubicBezTo>
                    <a:pt x="6118" y="13924"/>
                    <a:pt x="5456" y="12349"/>
                    <a:pt x="4771" y="10774"/>
                  </a:cubicBezTo>
                  <a:cubicBezTo>
                    <a:pt x="3858" y="8652"/>
                    <a:pt x="2968" y="6529"/>
                    <a:pt x="2055" y="4406"/>
                  </a:cubicBezTo>
                  <a:lnTo>
                    <a:pt x="183" y="69"/>
                  </a:lnTo>
                  <a:cubicBezTo>
                    <a:pt x="183" y="24"/>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17"/>
            <p:cNvSpPr/>
            <p:nvPr/>
          </p:nvSpPr>
          <p:spPr>
            <a:xfrm>
              <a:off x="833849" y="2083322"/>
              <a:ext cx="3870" cy="55"/>
            </a:xfrm>
            <a:custGeom>
              <a:avLst/>
              <a:gdLst/>
              <a:ahLst/>
              <a:cxnLst/>
              <a:rect l="l" t="t" r="r" b="b"/>
              <a:pathLst>
                <a:path w="70" h="1" extrusionOk="0">
                  <a:moveTo>
                    <a:pt x="1" y="1"/>
                  </a:moveTo>
                  <a:cubicBezTo>
                    <a:pt x="24" y="1"/>
                    <a:pt x="47" y="1"/>
                    <a:pt x="69" y="1"/>
                  </a:cubicBezTo>
                  <a:cubicBezTo>
                    <a:pt x="69" y="1"/>
                    <a:pt x="69" y="1"/>
                    <a:pt x="69" y="1"/>
                  </a:cubicBezTo>
                  <a:cubicBezTo>
                    <a:pt x="47" y="1"/>
                    <a:pt x="24" y="1"/>
                    <a:pt x="1" y="1"/>
                  </a:cubicBezTo>
                  <a:cubicBezTo>
                    <a:pt x="1" y="1"/>
                    <a:pt x="1" y="1"/>
                    <a:pt x="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17"/>
            <p:cNvSpPr/>
            <p:nvPr/>
          </p:nvSpPr>
          <p:spPr>
            <a:xfrm>
              <a:off x="633200" y="1109046"/>
              <a:ext cx="374866" cy="858211"/>
            </a:xfrm>
            <a:custGeom>
              <a:avLst/>
              <a:gdLst/>
              <a:ahLst/>
              <a:cxnLst/>
              <a:rect l="l" t="t" r="r" b="b"/>
              <a:pathLst>
                <a:path w="6780" h="15522" extrusionOk="0">
                  <a:moveTo>
                    <a:pt x="46" y="0"/>
                  </a:moveTo>
                  <a:cubicBezTo>
                    <a:pt x="23" y="23"/>
                    <a:pt x="23" y="46"/>
                    <a:pt x="1" y="69"/>
                  </a:cubicBezTo>
                  <a:cubicBezTo>
                    <a:pt x="1" y="92"/>
                    <a:pt x="1" y="115"/>
                    <a:pt x="23" y="137"/>
                  </a:cubicBezTo>
                  <a:cubicBezTo>
                    <a:pt x="891" y="2192"/>
                    <a:pt x="1781" y="4246"/>
                    <a:pt x="2648" y="6277"/>
                  </a:cubicBezTo>
                  <a:cubicBezTo>
                    <a:pt x="3561" y="8423"/>
                    <a:pt x="4474" y="10546"/>
                    <a:pt x="5387" y="12668"/>
                  </a:cubicBezTo>
                  <a:cubicBezTo>
                    <a:pt x="5798" y="13627"/>
                    <a:pt x="6209" y="14586"/>
                    <a:pt x="6620" y="15522"/>
                  </a:cubicBezTo>
                  <a:cubicBezTo>
                    <a:pt x="6643" y="15499"/>
                    <a:pt x="6688" y="15476"/>
                    <a:pt x="6711" y="15453"/>
                  </a:cubicBezTo>
                  <a:cubicBezTo>
                    <a:pt x="6734" y="15430"/>
                    <a:pt x="6757" y="15408"/>
                    <a:pt x="6780" y="15408"/>
                  </a:cubicBezTo>
                  <a:cubicBezTo>
                    <a:pt x="6027" y="13650"/>
                    <a:pt x="5273" y="11892"/>
                    <a:pt x="4520" y="10135"/>
                  </a:cubicBezTo>
                  <a:cubicBezTo>
                    <a:pt x="3607" y="8012"/>
                    <a:pt x="2694" y="5912"/>
                    <a:pt x="1804" y="3789"/>
                  </a:cubicBezTo>
                  <a:cubicBezTo>
                    <a:pt x="1256" y="2557"/>
                    <a:pt x="731" y="1301"/>
                    <a:pt x="183" y="46"/>
                  </a:cubicBezTo>
                  <a:cubicBezTo>
                    <a:pt x="183" y="0"/>
                    <a:pt x="138"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17"/>
            <p:cNvSpPr/>
            <p:nvPr/>
          </p:nvSpPr>
          <p:spPr>
            <a:xfrm>
              <a:off x="342924" y="1184738"/>
              <a:ext cx="122467" cy="99798"/>
            </a:xfrm>
            <a:custGeom>
              <a:avLst/>
              <a:gdLst/>
              <a:ahLst/>
              <a:cxnLst/>
              <a:rect l="l" t="t" r="r" b="b"/>
              <a:pathLst>
                <a:path w="2215" h="1805" extrusionOk="0">
                  <a:moveTo>
                    <a:pt x="2055" y="1"/>
                  </a:moveTo>
                  <a:cubicBezTo>
                    <a:pt x="2055" y="1"/>
                    <a:pt x="2032" y="24"/>
                    <a:pt x="2032" y="24"/>
                  </a:cubicBezTo>
                  <a:cubicBezTo>
                    <a:pt x="1987" y="24"/>
                    <a:pt x="1941" y="69"/>
                    <a:pt x="1964" y="138"/>
                  </a:cubicBezTo>
                  <a:cubicBezTo>
                    <a:pt x="1964" y="229"/>
                    <a:pt x="1987" y="343"/>
                    <a:pt x="2009" y="435"/>
                  </a:cubicBezTo>
                  <a:cubicBezTo>
                    <a:pt x="2009" y="572"/>
                    <a:pt x="2009" y="686"/>
                    <a:pt x="1987" y="800"/>
                  </a:cubicBezTo>
                  <a:cubicBezTo>
                    <a:pt x="1987" y="891"/>
                    <a:pt x="1964" y="982"/>
                    <a:pt x="1918" y="1074"/>
                  </a:cubicBezTo>
                  <a:cubicBezTo>
                    <a:pt x="1873" y="1142"/>
                    <a:pt x="1850" y="1234"/>
                    <a:pt x="1781" y="1279"/>
                  </a:cubicBezTo>
                  <a:cubicBezTo>
                    <a:pt x="1736" y="1348"/>
                    <a:pt x="1690" y="1393"/>
                    <a:pt x="1621" y="1439"/>
                  </a:cubicBezTo>
                  <a:cubicBezTo>
                    <a:pt x="1553" y="1485"/>
                    <a:pt x="1484" y="1530"/>
                    <a:pt x="1416" y="1553"/>
                  </a:cubicBezTo>
                  <a:cubicBezTo>
                    <a:pt x="1348" y="1576"/>
                    <a:pt x="1256" y="1599"/>
                    <a:pt x="1188" y="1622"/>
                  </a:cubicBezTo>
                  <a:cubicBezTo>
                    <a:pt x="1096" y="1622"/>
                    <a:pt x="1005" y="1622"/>
                    <a:pt x="914" y="1599"/>
                  </a:cubicBezTo>
                  <a:cubicBezTo>
                    <a:pt x="823" y="1576"/>
                    <a:pt x="731" y="1553"/>
                    <a:pt x="663" y="1530"/>
                  </a:cubicBezTo>
                  <a:cubicBezTo>
                    <a:pt x="526" y="1462"/>
                    <a:pt x="412" y="1393"/>
                    <a:pt x="320" y="1302"/>
                  </a:cubicBezTo>
                  <a:cubicBezTo>
                    <a:pt x="275" y="1279"/>
                    <a:pt x="229" y="1234"/>
                    <a:pt x="183" y="1188"/>
                  </a:cubicBezTo>
                  <a:cubicBezTo>
                    <a:pt x="161" y="1165"/>
                    <a:pt x="132" y="1154"/>
                    <a:pt x="106" y="1154"/>
                  </a:cubicBezTo>
                  <a:cubicBezTo>
                    <a:pt x="81" y="1154"/>
                    <a:pt x="58" y="1165"/>
                    <a:pt x="46" y="1188"/>
                  </a:cubicBezTo>
                  <a:cubicBezTo>
                    <a:pt x="1" y="1211"/>
                    <a:pt x="1" y="1279"/>
                    <a:pt x="46" y="1325"/>
                  </a:cubicBezTo>
                  <a:cubicBezTo>
                    <a:pt x="252" y="1530"/>
                    <a:pt x="526" y="1713"/>
                    <a:pt x="845" y="1781"/>
                  </a:cubicBezTo>
                  <a:cubicBezTo>
                    <a:pt x="891" y="1804"/>
                    <a:pt x="960" y="1804"/>
                    <a:pt x="1028" y="1804"/>
                  </a:cubicBezTo>
                  <a:lnTo>
                    <a:pt x="1233" y="1804"/>
                  </a:lnTo>
                  <a:cubicBezTo>
                    <a:pt x="1348" y="1781"/>
                    <a:pt x="1484" y="1759"/>
                    <a:pt x="1599" y="1690"/>
                  </a:cubicBezTo>
                  <a:cubicBezTo>
                    <a:pt x="1713" y="1644"/>
                    <a:pt x="1804" y="1553"/>
                    <a:pt x="1895" y="1462"/>
                  </a:cubicBezTo>
                  <a:cubicBezTo>
                    <a:pt x="1987" y="1370"/>
                    <a:pt x="2055" y="1234"/>
                    <a:pt x="2124" y="1119"/>
                  </a:cubicBezTo>
                  <a:cubicBezTo>
                    <a:pt x="2169" y="982"/>
                    <a:pt x="2192" y="823"/>
                    <a:pt x="2192" y="686"/>
                  </a:cubicBezTo>
                  <a:cubicBezTo>
                    <a:pt x="2215" y="480"/>
                    <a:pt x="2169" y="275"/>
                    <a:pt x="2146" y="92"/>
                  </a:cubicBezTo>
                  <a:cubicBezTo>
                    <a:pt x="2146" y="47"/>
                    <a:pt x="2101" y="1"/>
                    <a:pt x="20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17"/>
            <p:cNvSpPr/>
            <p:nvPr/>
          </p:nvSpPr>
          <p:spPr>
            <a:xfrm>
              <a:off x="454003" y="1107774"/>
              <a:ext cx="189368" cy="121914"/>
            </a:xfrm>
            <a:custGeom>
              <a:avLst/>
              <a:gdLst/>
              <a:ahLst/>
              <a:cxnLst/>
              <a:rect l="l" t="t" r="r" b="b"/>
              <a:pathLst>
                <a:path w="3425" h="2205" extrusionOk="0">
                  <a:moveTo>
                    <a:pt x="3310" y="1"/>
                  </a:moveTo>
                  <a:cubicBezTo>
                    <a:pt x="3264" y="1"/>
                    <a:pt x="3219" y="46"/>
                    <a:pt x="3219" y="92"/>
                  </a:cubicBezTo>
                  <a:cubicBezTo>
                    <a:pt x="3219" y="320"/>
                    <a:pt x="3196" y="526"/>
                    <a:pt x="3173" y="731"/>
                  </a:cubicBezTo>
                  <a:cubicBezTo>
                    <a:pt x="3150" y="868"/>
                    <a:pt x="3105" y="1005"/>
                    <a:pt x="3059" y="1142"/>
                  </a:cubicBezTo>
                  <a:cubicBezTo>
                    <a:pt x="2991" y="1256"/>
                    <a:pt x="2945" y="1347"/>
                    <a:pt x="2876" y="1439"/>
                  </a:cubicBezTo>
                  <a:cubicBezTo>
                    <a:pt x="2785" y="1530"/>
                    <a:pt x="2694" y="1621"/>
                    <a:pt x="2603" y="1690"/>
                  </a:cubicBezTo>
                  <a:cubicBezTo>
                    <a:pt x="2488" y="1781"/>
                    <a:pt x="2351" y="1849"/>
                    <a:pt x="2237" y="1895"/>
                  </a:cubicBezTo>
                  <a:cubicBezTo>
                    <a:pt x="2078" y="1941"/>
                    <a:pt x="1918" y="1986"/>
                    <a:pt x="1758" y="2009"/>
                  </a:cubicBezTo>
                  <a:cubicBezTo>
                    <a:pt x="1598" y="2009"/>
                    <a:pt x="1416" y="2009"/>
                    <a:pt x="1256" y="1986"/>
                  </a:cubicBezTo>
                  <a:cubicBezTo>
                    <a:pt x="1096" y="1964"/>
                    <a:pt x="913" y="1895"/>
                    <a:pt x="754" y="1827"/>
                  </a:cubicBezTo>
                  <a:cubicBezTo>
                    <a:pt x="594" y="1758"/>
                    <a:pt x="457" y="1667"/>
                    <a:pt x="297" y="1553"/>
                  </a:cubicBezTo>
                  <a:cubicBezTo>
                    <a:pt x="274" y="1530"/>
                    <a:pt x="229" y="1484"/>
                    <a:pt x="183" y="1461"/>
                  </a:cubicBezTo>
                  <a:cubicBezTo>
                    <a:pt x="156" y="1435"/>
                    <a:pt x="130" y="1424"/>
                    <a:pt x="103" y="1424"/>
                  </a:cubicBezTo>
                  <a:cubicBezTo>
                    <a:pt x="84" y="1424"/>
                    <a:pt x="65" y="1429"/>
                    <a:pt x="46" y="1439"/>
                  </a:cubicBezTo>
                  <a:cubicBezTo>
                    <a:pt x="0" y="1484"/>
                    <a:pt x="0" y="1553"/>
                    <a:pt x="46" y="1598"/>
                  </a:cubicBezTo>
                  <a:cubicBezTo>
                    <a:pt x="183" y="1713"/>
                    <a:pt x="320" y="1827"/>
                    <a:pt x="503" y="1918"/>
                  </a:cubicBezTo>
                  <a:cubicBezTo>
                    <a:pt x="662" y="2009"/>
                    <a:pt x="822" y="2078"/>
                    <a:pt x="1005" y="2123"/>
                  </a:cubicBezTo>
                  <a:cubicBezTo>
                    <a:pt x="1197" y="2175"/>
                    <a:pt x="1389" y="2204"/>
                    <a:pt x="1582" y="2204"/>
                  </a:cubicBezTo>
                  <a:cubicBezTo>
                    <a:pt x="1732" y="2204"/>
                    <a:pt x="1882" y="2186"/>
                    <a:pt x="2032" y="2146"/>
                  </a:cubicBezTo>
                  <a:cubicBezTo>
                    <a:pt x="2374" y="2078"/>
                    <a:pt x="2694" y="1918"/>
                    <a:pt x="2922" y="1667"/>
                  </a:cubicBezTo>
                  <a:cubicBezTo>
                    <a:pt x="3036" y="1553"/>
                    <a:pt x="3150" y="1393"/>
                    <a:pt x="3219" y="1256"/>
                  </a:cubicBezTo>
                  <a:cubicBezTo>
                    <a:pt x="3310" y="1073"/>
                    <a:pt x="3356" y="891"/>
                    <a:pt x="3379" y="708"/>
                  </a:cubicBezTo>
                  <a:cubicBezTo>
                    <a:pt x="3379" y="617"/>
                    <a:pt x="3401" y="526"/>
                    <a:pt x="3401" y="434"/>
                  </a:cubicBezTo>
                  <a:cubicBezTo>
                    <a:pt x="3401" y="320"/>
                    <a:pt x="3401" y="206"/>
                    <a:pt x="3424" y="115"/>
                  </a:cubicBezTo>
                  <a:cubicBezTo>
                    <a:pt x="3424" y="46"/>
                    <a:pt x="3379" y="1"/>
                    <a:pt x="3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17"/>
            <p:cNvSpPr/>
            <p:nvPr/>
          </p:nvSpPr>
          <p:spPr>
            <a:xfrm>
              <a:off x="634471" y="1066140"/>
              <a:ext cx="137617" cy="77074"/>
            </a:xfrm>
            <a:custGeom>
              <a:avLst/>
              <a:gdLst/>
              <a:ahLst/>
              <a:cxnLst/>
              <a:rect l="l" t="t" r="r" b="b"/>
              <a:pathLst>
                <a:path w="2489" h="1394" extrusionOk="0">
                  <a:moveTo>
                    <a:pt x="2374" y="0"/>
                  </a:moveTo>
                  <a:cubicBezTo>
                    <a:pt x="2351" y="0"/>
                    <a:pt x="2329" y="23"/>
                    <a:pt x="2306" y="46"/>
                  </a:cubicBezTo>
                  <a:cubicBezTo>
                    <a:pt x="2283" y="46"/>
                    <a:pt x="2283" y="69"/>
                    <a:pt x="2283" y="92"/>
                  </a:cubicBezTo>
                  <a:cubicBezTo>
                    <a:pt x="2283" y="183"/>
                    <a:pt x="2283" y="274"/>
                    <a:pt x="2260" y="343"/>
                  </a:cubicBezTo>
                  <a:cubicBezTo>
                    <a:pt x="2237" y="457"/>
                    <a:pt x="2215" y="571"/>
                    <a:pt x="2169" y="662"/>
                  </a:cubicBezTo>
                  <a:cubicBezTo>
                    <a:pt x="2146" y="731"/>
                    <a:pt x="2100" y="799"/>
                    <a:pt x="2055" y="868"/>
                  </a:cubicBezTo>
                  <a:cubicBezTo>
                    <a:pt x="2009" y="913"/>
                    <a:pt x="1941" y="982"/>
                    <a:pt x="1895" y="1005"/>
                  </a:cubicBezTo>
                  <a:cubicBezTo>
                    <a:pt x="1827" y="1050"/>
                    <a:pt x="1758" y="1096"/>
                    <a:pt x="1690" y="1119"/>
                  </a:cubicBezTo>
                  <a:cubicBezTo>
                    <a:pt x="1598" y="1164"/>
                    <a:pt x="1507" y="1187"/>
                    <a:pt x="1416" y="1187"/>
                  </a:cubicBezTo>
                  <a:cubicBezTo>
                    <a:pt x="1376" y="1194"/>
                    <a:pt x="1335" y="1197"/>
                    <a:pt x="1296" y="1197"/>
                  </a:cubicBezTo>
                  <a:cubicBezTo>
                    <a:pt x="1200" y="1197"/>
                    <a:pt x="1108" y="1181"/>
                    <a:pt x="1028" y="1164"/>
                  </a:cubicBezTo>
                  <a:lnTo>
                    <a:pt x="1028" y="1164"/>
                  </a:lnTo>
                  <a:lnTo>
                    <a:pt x="1050" y="1187"/>
                  </a:lnTo>
                  <a:cubicBezTo>
                    <a:pt x="868" y="1142"/>
                    <a:pt x="708" y="1096"/>
                    <a:pt x="548" y="1028"/>
                  </a:cubicBezTo>
                  <a:cubicBezTo>
                    <a:pt x="411" y="959"/>
                    <a:pt x="274" y="891"/>
                    <a:pt x="137" y="799"/>
                  </a:cubicBezTo>
                  <a:cubicBezTo>
                    <a:pt x="120" y="782"/>
                    <a:pt x="99" y="774"/>
                    <a:pt x="79" y="774"/>
                  </a:cubicBezTo>
                  <a:cubicBezTo>
                    <a:pt x="46" y="774"/>
                    <a:pt x="15" y="794"/>
                    <a:pt x="0" y="822"/>
                  </a:cubicBezTo>
                  <a:cubicBezTo>
                    <a:pt x="0" y="845"/>
                    <a:pt x="0" y="868"/>
                    <a:pt x="0" y="891"/>
                  </a:cubicBezTo>
                  <a:cubicBezTo>
                    <a:pt x="0" y="913"/>
                    <a:pt x="23" y="936"/>
                    <a:pt x="46" y="959"/>
                  </a:cubicBezTo>
                  <a:cubicBezTo>
                    <a:pt x="252" y="1119"/>
                    <a:pt x="503" y="1233"/>
                    <a:pt x="754" y="1324"/>
                  </a:cubicBezTo>
                  <a:cubicBezTo>
                    <a:pt x="916" y="1368"/>
                    <a:pt x="1088" y="1394"/>
                    <a:pt x="1256" y="1394"/>
                  </a:cubicBezTo>
                  <a:cubicBezTo>
                    <a:pt x="1349" y="1394"/>
                    <a:pt x="1441" y="1386"/>
                    <a:pt x="1530" y="1370"/>
                  </a:cubicBezTo>
                  <a:cubicBezTo>
                    <a:pt x="1781" y="1324"/>
                    <a:pt x="2009" y="1210"/>
                    <a:pt x="2169" y="1028"/>
                  </a:cubicBezTo>
                  <a:cubicBezTo>
                    <a:pt x="2260" y="913"/>
                    <a:pt x="2329" y="799"/>
                    <a:pt x="2374" y="662"/>
                  </a:cubicBezTo>
                  <a:cubicBezTo>
                    <a:pt x="2420" y="594"/>
                    <a:pt x="2420" y="525"/>
                    <a:pt x="2443" y="457"/>
                  </a:cubicBezTo>
                  <a:cubicBezTo>
                    <a:pt x="2466" y="343"/>
                    <a:pt x="2488" y="229"/>
                    <a:pt x="2466" y="115"/>
                  </a:cubicBezTo>
                  <a:cubicBezTo>
                    <a:pt x="2466" y="92"/>
                    <a:pt x="2466" y="69"/>
                    <a:pt x="2443" y="46"/>
                  </a:cubicBezTo>
                  <a:cubicBezTo>
                    <a:pt x="2420" y="23"/>
                    <a:pt x="2397" y="0"/>
                    <a:pt x="23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17"/>
            <p:cNvSpPr/>
            <p:nvPr/>
          </p:nvSpPr>
          <p:spPr>
            <a:xfrm>
              <a:off x="681192" y="1876369"/>
              <a:ext cx="444255" cy="202306"/>
            </a:xfrm>
            <a:custGeom>
              <a:avLst/>
              <a:gdLst/>
              <a:ahLst/>
              <a:cxnLst/>
              <a:rect l="l" t="t" r="r" b="b"/>
              <a:pathLst>
                <a:path w="8035" h="3659" extrusionOk="0">
                  <a:moveTo>
                    <a:pt x="7943" y="0"/>
                  </a:moveTo>
                  <a:cubicBezTo>
                    <a:pt x="7920" y="0"/>
                    <a:pt x="7898" y="23"/>
                    <a:pt x="7898" y="23"/>
                  </a:cubicBezTo>
                  <a:cubicBezTo>
                    <a:pt x="7875" y="46"/>
                    <a:pt x="7875" y="46"/>
                    <a:pt x="7875" y="46"/>
                  </a:cubicBezTo>
                  <a:cubicBezTo>
                    <a:pt x="7806" y="114"/>
                    <a:pt x="7738" y="160"/>
                    <a:pt x="7669" y="228"/>
                  </a:cubicBezTo>
                  <a:cubicBezTo>
                    <a:pt x="7647" y="228"/>
                    <a:pt x="7624" y="251"/>
                    <a:pt x="7601" y="274"/>
                  </a:cubicBezTo>
                  <a:cubicBezTo>
                    <a:pt x="7532" y="320"/>
                    <a:pt x="7464" y="388"/>
                    <a:pt x="7373" y="434"/>
                  </a:cubicBezTo>
                  <a:cubicBezTo>
                    <a:pt x="7373" y="434"/>
                    <a:pt x="7373" y="434"/>
                    <a:pt x="7373" y="457"/>
                  </a:cubicBezTo>
                  <a:cubicBezTo>
                    <a:pt x="7167" y="594"/>
                    <a:pt x="6962" y="753"/>
                    <a:pt x="6733" y="890"/>
                  </a:cubicBezTo>
                  <a:cubicBezTo>
                    <a:pt x="6711" y="913"/>
                    <a:pt x="6688" y="936"/>
                    <a:pt x="6642" y="936"/>
                  </a:cubicBezTo>
                  <a:cubicBezTo>
                    <a:pt x="6642" y="936"/>
                    <a:pt x="6642" y="959"/>
                    <a:pt x="6642" y="959"/>
                  </a:cubicBezTo>
                  <a:cubicBezTo>
                    <a:pt x="6231" y="1210"/>
                    <a:pt x="5798" y="1461"/>
                    <a:pt x="5364" y="1712"/>
                  </a:cubicBezTo>
                  <a:cubicBezTo>
                    <a:pt x="5159" y="1803"/>
                    <a:pt x="4953" y="1918"/>
                    <a:pt x="4748" y="2009"/>
                  </a:cubicBezTo>
                  <a:cubicBezTo>
                    <a:pt x="4542" y="2100"/>
                    <a:pt x="4314" y="2214"/>
                    <a:pt x="4109" y="2306"/>
                  </a:cubicBezTo>
                  <a:cubicBezTo>
                    <a:pt x="3606" y="2511"/>
                    <a:pt x="3081" y="2716"/>
                    <a:pt x="2556" y="2899"/>
                  </a:cubicBezTo>
                  <a:cubicBezTo>
                    <a:pt x="2214" y="3013"/>
                    <a:pt x="1849" y="3127"/>
                    <a:pt x="1506" y="3219"/>
                  </a:cubicBezTo>
                  <a:cubicBezTo>
                    <a:pt x="1370" y="3241"/>
                    <a:pt x="1255" y="3264"/>
                    <a:pt x="1118" y="3310"/>
                  </a:cubicBezTo>
                  <a:lnTo>
                    <a:pt x="1050" y="3310"/>
                  </a:lnTo>
                  <a:cubicBezTo>
                    <a:pt x="936" y="3333"/>
                    <a:pt x="845" y="3356"/>
                    <a:pt x="730" y="3378"/>
                  </a:cubicBezTo>
                  <a:cubicBezTo>
                    <a:pt x="525" y="3424"/>
                    <a:pt x="320" y="3447"/>
                    <a:pt x="114" y="3470"/>
                  </a:cubicBezTo>
                  <a:cubicBezTo>
                    <a:pt x="46" y="3470"/>
                    <a:pt x="0" y="3515"/>
                    <a:pt x="23" y="3584"/>
                  </a:cubicBezTo>
                  <a:cubicBezTo>
                    <a:pt x="23" y="3621"/>
                    <a:pt x="53" y="3658"/>
                    <a:pt x="89" y="3658"/>
                  </a:cubicBezTo>
                  <a:cubicBezTo>
                    <a:pt x="97" y="3658"/>
                    <a:pt x="106" y="3656"/>
                    <a:pt x="114" y="3652"/>
                  </a:cubicBezTo>
                  <a:cubicBezTo>
                    <a:pt x="342" y="3629"/>
                    <a:pt x="548" y="3607"/>
                    <a:pt x="753" y="3561"/>
                  </a:cubicBezTo>
                  <a:lnTo>
                    <a:pt x="799" y="3561"/>
                  </a:lnTo>
                  <a:cubicBezTo>
                    <a:pt x="890" y="3538"/>
                    <a:pt x="1004" y="3515"/>
                    <a:pt x="1096" y="3492"/>
                  </a:cubicBezTo>
                  <a:lnTo>
                    <a:pt x="1141" y="3492"/>
                  </a:lnTo>
                  <a:cubicBezTo>
                    <a:pt x="1278" y="3470"/>
                    <a:pt x="1415" y="3424"/>
                    <a:pt x="1552" y="3401"/>
                  </a:cubicBezTo>
                  <a:cubicBezTo>
                    <a:pt x="1917" y="3310"/>
                    <a:pt x="2260" y="3196"/>
                    <a:pt x="2625" y="3082"/>
                  </a:cubicBezTo>
                  <a:cubicBezTo>
                    <a:pt x="3150" y="2899"/>
                    <a:pt x="3675" y="2694"/>
                    <a:pt x="4177" y="2488"/>
                  </a:cubicBezTo>
                  <a:cubicBezTo>
                    <a:pt x="4382" y="2397"/>
                    <a:pt x="4588" y="2306"/>
                    <a:pt x="4793" y="2191"/>
                  </a:cubicBezTo>
                  <a:cubicBezTo>
                    <a:pt x="5478" y="1872"/>
                    <a:pt x="6117" y="1530"/>
                    <a:pt x="6756" y="1119"/>
                  </a:cubicBezTo>
                  <a:cubicBezTo>
                    <a:pt x="6779" y="1096"/>
                    <a:pt x="6802" y="1073"/>
                    <a:pt x="6825" y="1073"/>
                  </a:cubicBezTo>
                  <a:cubicBezTo>
                    <a:pt x="6848" y="1050"/>
                    <a:pt x="6848" y="1050"/>
                    <a:pt x="6848" y="1050"/>
                  </a:cubicBezTo>
                  <a:cubicBezTo>
                    <a:pt x="7076" y="913"/>
                    <a:pt x="7281" y="753"/>
                    <a:pt x="7487" y="594"/>
                  </a:cubicBezTo>
                  <a:cubicBezTo>
                    <a:pt x="7510" y="594"/>
                    <a:pt x="7510" y="594"/>
                    <a:pt x="7510" y="571"/>
                  </a:cubicBezTo>
                  <a:lnTo>
                    <a:pt x="7532" y="571"/>
                  </a:lnTo>
                  <a:cubicBezTo>
                    <a:pt x="7578" y="525"/>
                    <a:pt x="7624" y="502"/>
                    <a:pt x="7692" y="457"/>
                  </a:cubicBezTo>
                  <a:cubicBezTo>
                    <a:pt x="7715" y="434"/>
                    <a:pt x="7738" y="411"/>
                    <a:pt x="7738" y="411"/>
                  </a:cubicBezTo>
                  <a:cubicBezTo>
                    <a:pt x="7761" y="388"/>
                    <a:pt x="7761" y="388"/>
                    <a:pt x="7761" y="388"/>
                  </a:cubicBezTo>
                  <a:lnTo>
                    <a:pt x="7783" y="388"/>
                  </a:lnTo>
                  <a:cubicBezTo>
                    <a:pt x="7829" y="320"/>
                    <a:pt x="7898" y="274"/>
                    <a:pt x="7943" y="228"/>
                  </a:cubicBezTo>
                  <a:lnTo>
                    <a:pt x="7966" y="228"/>
                  </a:lnTo>
                  <a:cubicBezTo>
                    <a:pt x="7966" y="228"/>
                    <a:pt x="7966" y="206"/>
                    <a:pt x="7989" y="206"/>
                  </a:cubicBezTo>
                  <a:cubicBezTo>
                    <a:pt x="7989" y="206"/>
                    <a:pt x="7989" y="183"/>
                    <a:pt x="8012" y="183"/>
                  </a:cubicBezTo>
                  <a:cubicBezTo>
                    <a:pt x="8012" y="160"/>
                    <a:pt x="8035" y="160"/>
                    <a:pt x="8035" y="137"/>
                  </a:cubicBezTo>
                  <a:cubicBezTo>
                    <a:pt x="8035" y="92"/>
                    <a:pt x="8035" y="69"/>
                    <a:pt x="8035" y="46"/>
                  </a:cubicBezTo>
                  <a:cubicBezTo>
                    <a:pt x="8012" y="23"/>
                    <a:pt x="7989" y="23"/>
                    <a:pt x="7966" y="23"/>
                  </a:cubicBezTo>
                  <a:cubicBezTo>
                    <a:pt x="7966" y="23"/>
                    <a:pt x="7943" y="0"/>
                    <a:pt x="79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17"/>
            <p:cNvSpPr/>
            <p:nvPr/>
          </p:nvSpPr>
          <p:spPr>
            <a:xfrm>
              <a:off x="894448" y="2323118"/>
              <a:ext cx="20236" cy="21508"/>
            </a:xfrm>
            <a:custGeom>
              <a:avLst/>
              <a:gdLst/>
              <a:ahLst/>
              <a:cxnLst/>
              <a:rect l="l" t="t" r="r" b="b"/>
              <a:pathLst>
                <a:path w="366" h="389" extrusionOk="0">
                  <a:moveTo>
                    <a:pt x="183" y="0"/>
                  </a:moveTo>
                  <a:cubicBezTo>
                    <a:pt x="92" y="0"/>
                    <a:pt x="0" y="92"/>
                    <a:pt x="0" y="183"/>
                  </a:cubicBezTo>
                  <a:cubicBezTo>
                    <a:pt x="0" y="297"/>
                    <a:pt x="92" y="388"/>
                    <a:pt x="183" y="388"/>
                  </a:cubicBezTo>
                  <a:cubicBezTo>
                    <a:pt x="297" y="388"/>
                    <a:pt x="366" y="297"/>
                    <a:pt x="366" y="183"/>
                  </a:cubicBezTo>
                  <a:cubicBezTo>
                    <a:pt x="366" y="92"/>
                    <a:pt x="297" y="0"/>
                    <a:pt x="1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17"/>
            <p:cNvSpPr/>
            <p:nvPr/>
          </p:nvSpPr>
          <p:spPr>
            <a:xfrm>
              <a:off x="1144306" y="2205736"/>
              <a:ext cx="16476" cy="17748"/>
            </a:xfrm>
            <a:custGeom>
              <a:avLst/>
              <a:gdLst/>
              <a:ahLst/>
              <a:cxnLst/>
              <a:rect l="l" t="t" r="r" b="b"/>
              <a:pathLst>
                <a:path w="298" h="321" extrusionOk="0">
                  <a:moveTo>
                    <a:pt x="138" y="1"/>
                  </a:moveTo>
                  <a:cubicBezTo>
                    <a:pt x="69" y="1"/>
                    <a:pt x="1" y="69"/>
                    <a:pt x="1" y="160"/>
                  </a:cubicBezTo>
                  <a:cubicBezTo>
                    <a:pt x="1" y="252"/>
                    <a:pt x="69" y="320"/>
                    <a:pt x="138" y="320"/>
                  </a:cubicBezTo>
                  <a:cubicBezTo>
                    <a:pt x="229" y="320"/>
                    <a:pt x="298" y="252"/>
                    <a:pt x="298" y="160"/>
                  </a:cubicBezTo>
                  <a:cubicBezTo>
                    <a:pt x="298" y="69"/>
                    <a:pt x="229" y="1"/>
                    <a:pt x="138"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17"/>
            <p:cNvSpPr/>
            <p:nvPr/>
          </p:nvSpPr>
          <p:spPr>
            <a:xfrm>
              <a:off x="898208" y="2348330"/>
              <a:ext cx="12717" cy="11445"/>
            </a:xfrm>
            <a:custGeom>
              <a:avLst/>
              <a:gdLst/>
              <a:ahLst/>
              <a:cxnLst/>
              <a:rect l="l" t="t" r="r" b="b"/>
              <a:pathLst>
                <a:path w="230" h="207" extrusionOk="0">
                  <a:moveTo>
                    <a:pt x="115" y="1"/>
                  </a:moveTo>
                  <a:cubicBezTo>
                    <a:pt x="47" y="1"/>
                    <a:pt x="1" y="47"/>
                    <a:pt x="1" y="92"/>
                  </a:cubicBezTo>
                  <a:cubicBezTo>
                    <a:pt x="1" y="161"/>
                    <a:pt x="47" y="206"/>
                    <a:pt x="115" y="206"/>
                  </a:cubicBezTo>
                  <a:cubicBezTo>
                    <a:pt x="184" y="206"/>
                    <a:pt x="229" y="161"/>
                    <a:pt x="229" y="92"/>
                  </a:cubicBezTo>
                  <a:cubicBezTo>
                    <a:pt x="229" y="47"/>
                    <a:pt x="184" y="1"/>
                    <a:pt x="115"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17"/>
            <p:cNvSpPr/>
            <p:nvPr/>
          </p:nvSpPr>
          <p:spPr>
            <a:xfrm>
              <a:off x="1149393" y="2229732"/>
              <a:ext cx="11390" cy="11390"/>
            </a:xfrm>
            <a:custGeom>
              <a:avLst/>
              <a:gdLst/>
              <a:ahLst/>
              <a:cxnLst/>
              <a:rect l="l" t="t" r="r" b="b"/>
              <a:pathLst>
                <a:path w="206" h="206" extrusionOk="0">
                  <a:moveTo>
                    <a:pt x="114" y="0"/>
                  </a:moveTo>
                  <a:cubicBezTo>
                    <a:pt x="46" y="0"/>
                    <a:pt x="0" y="46"/>
                    <a:pt x="0" y="92"/>
                  </a:cubicBezTo>
                  <a:cubicBezTo>
                    <a:pt x="0" y="160"/>
                    <a:pt x="46" y="206"/>
                    <a:pt x="114" y="206"/>
                  </a:cubicBezTo>
                  <a:cubicBezTo>
                    <a:pt x="160" y="206"/>
                    <a:pt x="206" y="160"/>
                    <a:pt x="206" y="92"/>
                  </a:cubicBezTo>
                  <a:cubicBezTo>
                    <a:pt x="206" y="46"/>
                    <a:pt x="160" y="0"/>
                    <a:pt x="11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17"/>
            <p:cNvSpPr/>
            <p:nvPr/>
          </p:nvSpPr>
          <p:spPr>
            <a:xfrm>
              <a:off x="879298" y="2387476"/>
              <a:ext cx="71988" cy="47992"/>
            </a:xfrm>
            <a:custGeom>
              <a:avLst/>
              <a:gdLst/>
              <a:ahLst/>
              <a:cxnLst/>
              <a:rect l="l" t="t" r="r" b="b"/>
              <a:pathLst>
                <a:path w="1302" h="868" extrusionOk="0">
                  <a:moveTo>
                    <a:pt x="617" y="0"/>
                  </a:moveTo>
                  <a:cubicBezTo>
                    <a:pt x="274" y="23"/>
                    <a:pt x="1" y="229"/>
                    <a:pt x="1" y="457"/>
                  </a:cubicBezTo>
                  <a:cubicBezTo>
                    <a:pt x="23" y="708"/>
                    <a:pt x="320" y="868"/>
                    <a:pt x="663" y="868"/>
                  </a:cubicBezTo>
                  <a:cubicBezTo>
                    <a:pt x="1028" y="845"/>
                    <a:pt x="1302" y="640"/>
                    <a:pt x="1279" y="411"/>
                  </a:cubicBezTo>
                  <a:cubicBezTo>
                    <a:pt x="1279" y="160"/>
                    <a:pt x="982" y="0"/>
                    <a:pt x="6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17"/>
            <p:cNvSpPr/>
            <p:nvPr/>
          </p:nvSpPr>
          <p:spPr>
            <a:xfrm>
              <a:off x="1209936" y="2235482"/>
              <a:ext cx="71988" cy="56672"/>
            </a:xfrm>
            <a:custGeom>
              <a:avLst/>
              <a:gdLst/>
              <a:ahLst/>
              <a:cxnLst/>
              <a:rect l="l" t="t" r="r" b="b"/>
              <a:pathLst>
                <a:path w="1302" h="1025" extrusionOk="0">
                  <a:moveTo>
                    <a:pt x="853" y="1"/>
                  </a:moveTo>
                  <a:cubicBezTo>
                    <a:pt x="707" y="1"/>
                    <a:pt x="538" y="58"/>
                    <a:pt x="389" y="170"/>
                  </a:cubicBezTo>
                  <a:cubicBezTo>
                    <a:pt x="92" y="398"/>
                    <a:pt x="1" y="718"/>
                    <a:pt x="138" y="901"/>
                  </a:cubicBezTo>
                  <a:cubicBezTo>
                    <a:pt x="200" y="984"/>
                    <a:pt x="305" y="1024"/>
                    <a:pt x="429" y="1024"/>
                  </a:cubicBezTo>
                  <a:cubicBezTo>
                    <a:pt x="577" y="1024"/>
                    <a:pt x="752" y="967"/>
                    <a:pt x="914" y="855"/>
                  </a:cubicBezTo>
                  <a:cubicBezTo>
                    <a:pt x="1188" y="627"/>
                    <a:pt x="1302" y="307"/>
                    <a:pt x="1142" y="125"/>
                  </a:cubicBezTo>
                  <a:cubicBezTo>
                    <a:pt x="1080" y="41"/>
                    <a:pt x="974" y="1"/>
                    <a:pt x="8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8" name="Google Shape;4058;p17"/>
          <p:cNvGrpSpPr/>
          <p:nvPr/>
        </p:nvGrpSpPr>
        <p:grpSpPr>
          <a:xfrm rot="10109270">
            <a:off x="8620440" y="1838742"/>
            <a:ext cx="329637" cy="423831"/>
            <a:chOff x="3526675" y="707075"/>
            <a:chExt cx="187750" cy="241400"/>
          </a:xfrm>
        </p:grpSpPr>
        <p:sp>
          <p:nvSpPr>
            <p:cNvPr id="4059" name="Google Shape;4059;p17"/>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17"/>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17"/>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2" name="Google Shape;4062;p17"/>
          <p:cNvGrpSpPr/>
          <p:nvPr/>
        </p:nvGrpSpPr>
        <p:grpSpPr>
          <a:xfrm rot="3230776">
            <a:off x="8251214" y="4463162"/>
            <a:ext cx="498890" cy="535809"/>
            <a:chOff x="539500" y="356300"/>
            <a:chExt cx="347201" cy="372894"/>
          </a:xfrm>
        </p:grpSpPr>
        <p:sp>
          <p:nvSpPr>
            <p:cNvPr id="4063" name="Google Shape;4063;p17"/>
            <p:cNvSpPr/>
            <p:nvPr/>
          </p:nvSpPr>
          <p:spPr>
            <a:xfrm>
              <a:off x="545665" y="376864"/>
              <a:ext cx="113034" cy="349271"/>
            </a:xfrm>
            <a:custGeom>
              <a:avLst/>
              <a:gdLst/>
              <a:ahLst/>
              <a:cxnLst/>
              <a:rect l="l" t="t" r="r" b="b"/>
              <a:pathLst>
                <a:path w="2512" h="7762" extrusionOk="0">
                  <a:moveTo>
                    <a:pt x="982" y="799"/>
                  </a:moveTo>
                  <a:cubicBezTo>
                    <a:pt x="982" y="822"/>
                    <a:pt x="960" y="845"/>
                    <a:pt x="960" y="845"/>
                  </a:cubicBezTo>
                  <a:cubicBezTo>
                    <a:pt x="960" y="822"/>
                    <a:pt x="960" y="822"/>
                    <a:pt x="982" y="799"/>
                  </a:cubicBezTo>
                  <a:close/>
                  <a:moveTo>
                    <a:pt x="1233" y="0"/>
                  </a:moveTo>
                  <a:cubicBezTo>
                    <a:pt x="1233" y="0"/>
                    <a:pt x="1211" y="23"/>
                    <a:pt x="1188" y="23"/>
                  </a:cubicBezTo>
                  <a:cubicBezTo>
                    <a:pt x="1165" y="23"/>
                    <a:pt x="1142" y="46"/>
                    <a:pt x="1142" y="46"/>
                  </a:cubicBezTo>
                  <a:cubicBezTo>
                    <a:pt x="1096" y="92"/>
                    <a:pt x="1051" y="115"/>
                    <a:pt x="1005" y="137"/>
                  </a:cubicBezTo>
                  <a:cubicBezTo>
                    <a:pt x="937" y="206"/>
                    <a:pt x="868" y="274"/>
                    <a:pt x="800" y="343"/>
                  </a:cubicBezTo>
                  <a:cubicBezTo>
                    <a:pt x="731" y="411"/>
                    <a:pt x="663" y="480"/>
                    <a:pt x="594" y="548"/>
                  </a:cubicBezTo>
                  <a:cubicBezTo>
                    <a:pt x="572" y="571"/>
                    <a:pt x="549" y="617"/>
                    <a:pt x="526" y="640"/>
                  </a:cubicBezTo>
                  <a:cubicBezTo>
                    <a:pt x="480" y="685"/>
                    <a:pt x="457" y="731"/>
                    <a:pt x="435" y="777"/>
                  </a:cubicBezTo>
                  <a:cubicBezTo>
                    <a:pt x="389" y="845"/>
                    <a:pt x="343" y="936"/>
                    <a:pt x="298" y="1005"/>
                  </a:cubicBezTo>
                  <a:cubicBezTo>
                    <a:pt x="275" y="1028"/>
                    <a:pt x="275" y="1050"/>
                    <a:pt x="252" y="1073"/>
                  </a:cubicBezTo>
                  <a:cubicBezTo>
                    <a:pt x="252" y="1119"/>
                    <a:pt x="229" y="1142"/>
                    <a:pt x="229" y="1187"/>
                  </a:cubicBezTo>
                  <a:cubicBezTo>
                    <a:pt x="206" y="1210"/>
                    <a:pt x="206" y="1210"/>
                    <a:pt x="206" y="1233"/>
                  </a:cubicBezTo>
                  <a:cubicBezTo>
                    <a:pt x="206" y="1256"/>
                    <a:pt x="183" y="1279"/>
                    <a:pt x="183" y="1279"/>
                  </a:cubicBezTo>
                  <a:cubicBezTo>
                    <a:pt x="138" y="1484"/>
                    <a:pt x="92" y="1667"/>
                    <a:pt x="47" y="1872"/>
                  </a:cubicBezTo>
                  <a:cubicBezTo>
                    <a:pt x="47" y="1895"/>
                    <a:pt x="47" y="1941"/>
                    <a:pt x="47" y="1963"/>
                  </a:cubicBezTo>
                  <a:cubicBezTo>
                    <a:pt x="24" y="1986"/>
                    <a:pt x="24" y="2032"/>
                    <a:pt x="24" y="2055"/>
                  </a:cubicBezTo>
                  <a:cubicBezTo>
                    <a:pt x="24" y="2100"/>
                    <a:pt x="24" y="2169"/>
                    <a:pt x="24" y="2237"/>
                  </a:cubicBezTo>
                  <a:cubicBezTo>
                    <a:pt x="24" y="2351"/>
                    <a:pt x="24" y="2488"/>
                    <a:pt x="24" y="2625"/>
                  </a:cubicBezTo>
                  <a:cubicBezTo>
                    <a:pt x="24" y="2625"/>
                    <a:pt x="24" y="2648"/>
                    <a:pt x="24" y="2671"/>
                  </a:cubicBezTo>
                  <a:cubicBezTo>
                    <a:pt x="24" y="2694"/>
                    <a:pt x="24" y="2717"/>
                    <a:pt x="24" y="2740"/>
                  </a:cubicBezTo>
                  <a:cubicBezTo>
                    <a:pt x="1" y="2831"/>
                    <a:pt x="1" y="2922"/>
                    <a:pt x="1" y="3013"/>
                  </a:cubicBezTo>
                  <a:cubicBezTo>
                    <a:pt x="1" y="3059"/>
                    <a:pt x="1" y="3105"/>
                    <a:pt x="1" y="3150"/>
                  </a:cubicBezTo>
                  <a:cubicBezTo>
                    <a:pt x="1" y="3219"/>
                    <a:pt x="24" y="3265"/>
                    <a:pt x="24" y="3310"/>
                  </a:cubicBezTo>
                  <a:cubicBezTo>
                    <a:pt x="24" y="3401"/>
                    <a:pt x="24" y="3493"/>
                    <a:pt x="47" y="3584"/>
                  </a:cubicBezTo>
                  <a:cubicBezTo>
                    <a:pt x="47" y="3744"/>
                    <a:pt x="69" y="3926"/>
                    <a:pt x="115" y="4086"/>
                  </a:cubicBezTo>
                  <a:cubicBezTo>
                    <a:pt x="138" y="4246"/>
                    <a:pt x="183" y="4406"/>
                    <a:pt x="229" y="4566"/>
                  </a:cubicBezTo>
                  <a:cubicBezTo>
                    <a:pt x="275" y="4725"/>
                    <a:pt x="320" y="4885"/>
                    <a:pt x="366" y="5022"/>
                  </a:cubicBezTo>
                  <a:cubicBezTo>
                    <a:pt x="412" y="5182"/>
                    <a:pt x="457" y="5342"/>
                    <a:pt x="549" y="5501"/>
                  </a:cubicBezTo>
                  <a:cubicBezTo>
                    <a:pt x="594" y="5638"/>
                    <a:pt x="663" y="5798"/>
                    <a:pt x="731" y="5935"/>
                  </a:cubicBezTo>
                  <a:cubicBezTo>
                    <a:pt x="777" y="6026"/>
                    <a:pt x="800" y="6095"/>
                    <a:pt x="845" y="6163"/>
                  </a:cubicBezTo>
                  <a:cubicBezTo>
                    <a:pt x="868" y="6232"/>
                    <a:pt x="914" y="6300"/>
                    <a:pt x="960" y="6369"/>
                  </a:cubicBezTo>
                  <a:cubicBezTo>
                    <a:pt x="1119" y="6643"/>
                    <a:pt x="1279" y="6917"/>
                    <a:pt x="1439" y="7190"/>
                  </a:cubicBezTo>
                  <a:cubicBezTo>
                    <a:pt x="1462" y="7236"/>
                    <a:pt x="1507" y="7282"/>
                    <a:pt x="1530" y="7327"/>
                  </a:cubicBezTo>
                  <a:cubicBezTo>
                    <a:pt x="1553" y="7373"/>
                    <a:pt x="1576" y="7419"/>
                    <a:pt x="1621" y="7464"/>
                  </a:cubicBezTo>
                  <a:cubicBezTo>
                    <a:pt x="1644" y="7510"/>
                    <a:pt x="1667" y="7556"/>
                    <a:pt x="1690" y="7578"/>
                  </a:cubicBezTo>
                  <a:cubicBezTo>
                    <a:pt x="1713" y="7624"/>
                    <a:pt x="1736" y="7647"/>
                    <a:pt x="1758" y="7670"/>
                  </a:cubicBezTo>
                  <a:cubicBezTo>
                    <a:pt x="1781" y="7693"/>
                    <a:pt x="1827" y="7738"/>
                    <a:pt x="1873" y="7738"/>
                  </a:cubicBezTo>
                  <a:cubicBezTo>
                    <a:pt x="1918" y="7761"/>
                    <a:pt x="1987" y="7761"/>
                    <a:pt x="2032" y="7761"/>
                  </a:cubicBezTo>
                  <a:cubicBezTo>
                    <a:pt x="2078" y="7761"/>
                    <a:pt x="2124" y="7738"/>
                    <a:pt x="2146" y="7715"/>
                  </a:cubicBezTo>
                  <a:cubicBezTo>
                    <a:pt x="2192" y="7715"/>
                    <a:pt x="2238" y="7693"/>
                    <a:pt x="2261" y="7670"/>
                  </a:cubicBezTo>
                  <a:cubicBezTo>
                    <a:pt x="2306" y="7647"/>
                    <a:pt x="2352" y="7624"/>
                    <a:pt x="2398" y="7578"/>
                  </a:cubicBezTo>
                  <a:cubicBezTo>
                    <a:pt x="2443" y="7556"/>
                    <a:pt x="2466" y="7510"/>
                    <a:pt x="2489" y="7464"/>
                  </a:cubicBezTo>
                  <a:cubicBezTo>
                    <a:pt x="2512" y="7442"/>
                    <a:pt x="2512" y="7419"/>
                    <a:pt x="2512" y="7396"/>
                  </a:cubicBezTo>
                  <a:cubicBezTo>
                    <a:pt x="2512" y="7373"/>
                    <a:pt x="2512" y="7350"/>
                    <a:pt x="2489" y="7327"/>
                  </a:cubicBezTo>
                  <a:cubicBezTo>
                    <a:pt x="2466" y="7282"/>
                    <a:pt x="2443" y="7236"/>
                    <a:pt x="2420" y="7213"/>
                  </a:cubicBezTo>
                  <a:cubicBezTo>
                    <a:pt x="2398" y="7190"/>
                    <a:pt x="2398" y="7168"/>
                    <a:pt x="2375" y="7145"/>
                  </a:cubicBezTo>
                  <a:cubicBezTo>
                    <a:pt x="2329" y="7099"/>
                    <a:pt x="2306" y="7053"/>
                    <a:pt x="2261" y="7008"/>
                  </a:cubicBezTo>
                  <a:cubicBezTo>
                    <a:pt x="2192" y="6894"/>
                    <a:pt x="2101" y="6780"/>
                    <a:pt x="2032" y="6665"/>
                  </a:cubicBezTo>
                  <a:cubicBezTo>
                    <a:pt x="1964" y="6551"/>
                    <a:pt x="1873" y="6460"/>
                    <a:pt x="1804" y="6346"/>
                  </a:cubicBezTo>
                  <a:cubicBezTo>
                    <a:pt x="1713" y="6209"/>
                    <a:pt x="1644" y="6095"/>
                    <a:pt x="1576" y="5981"/>
                  </a:cubicBezTo>
                  <a:cubicBezTo>
                    <a:pt x="1576" y="5958"/>
                    <a:pt x="1576" y="5958"/>
                    <a:pt x="1553" y="5935"/>
                  </a:cubicBezTo>
                  <a:cubicBezTo>
                    <a:pt x="1576" y="5912"/>
                    <a:pt x="1576" y="5867"/>
                    <a:pt x="1553" y="5821"/>
                  </a:cubicBezTo>
                  <a:cubicBezTo>
                    <a:pt x="1530" y="5752"/>
                    <a:pt x="1485" y="5661"/>
                    <a:pt x="1462" y="5593"/>
                  </a:cubicBezTo>
                  <a:cubicBezTo>
                    <a:pt x="1439" y="5547"/>
                    <a:pt x="1416" y="5501"/>
                    <a:pt x="1393" y="5456"/>
                  </a:cubicBezTo>
                  <a:cubicBezTo>
                    <a:pt x="1348" y="5342"/>
                    <a:pt x="1302" y="5227"/>
                    <a:pt x="1256" y="5113"/>
                  </a:cubicBezTo>
                  <a:cubicBezTo>
                    <a:pt x="1211" y="4954"/>
                    <a:pt x="1165" y="4817"/>
                    <a:pt x="1119" y="4680"/>
                  </a:cubicBezTo>
                  <a:cubicBezTo>
                    <a:pt x="1074" y="4543"/>
                    <a:pt x="1028" y="4406"/>
                    <a:pt x="1005" y="4246"/>
                  </a:cubicBezTo>
                  <a:cubicBezTo>
                    <a:pt x="982" y="4155"/>
                    <a:pt x="960" y="4063"/>
                    <a:pt x="937" y="3972"/>
                  </a:cubicBezTo>
                  <a:cubicBezTo>
                    <a:pt x="960" y="3949"/>
                    <a:pt x="982" y="3904"/>
                    <a:pt x="982" y="3858"/>
                  </a:cubicBezTo>
                  <a:cubicBezTo>
                    <a:pt x="982" y="3812"/>
                    <a:pt x="982" y="3744"/>
                    <a:pt x="982" y="3675"/>
                  </a:cubicBezTo>
                  <a:lnTo>
                    <a:pt x="960" y="3538"/>
                  </a:lnTo>
                  <a:cubicBezTo>
                    <a:pt x="960" y="3516"/>
                    <a:pt x="960" y="3493"/>
                    <a:pt x="960" y="3493"/>
                  </a:cubicBezTo>
                  <a:cubicBezTo>
                    <a:pt x="960" y="3447"/>
                    <a:pt x="960" y="3424"/>
                    <a:pt x="960" y="3379"/>
                  </a:cubicBezTo>
                  <a:cubicBezTo>
                    <a:pt x="960" y="3219"/>
                    <a:pt x="960" y="3036"/>
                    <a:pt x="982" y="2854"/>
                  </a:cubicBezTo>
                  <a:cubicBezTo>
                    <a:pt x="982" y="2694"/>
                    <a:pt x="1005" y="2534"/>
                    <a:pt x="1028" y="2374"/>
                  </a:cubicBezTo>
                  <a:cubicBezTo>
                    <a:pt x="1028" y="2283"/>
                    <a:pt x="1028" y="2215"/>
                    <a:pt x="1051" y="2123"/>
                  </a:cubicBezTo>
                  <a:cubicBezTo>
                    <a:pt x="1051" y="2055"/>
                    <a:pt x="1074" y="1986"/>
                    <a:pt x="1074" y="1918"/>
                  </a:cubicBezTo>
                  <a:cubicBezTo>
                    <a:pt x="1096" y="1872"/>
                    <a:pt x="1096" y="1827"/>
                    <a:pt x="1119" y="1781"/>
                  </a:cubicBezTo>
                  <a:cubicBezTo>
                    <a:pt x="1142" y="1735"/>
                    <a:pt x="1142" y="1712"/>
                    <a:pt x="1119" y="1690"/>
                  </a:cubicBezTo>
                  <a:cubicBezTo>
                    <a:pt x="1165" y="1553"/>
                    <a:pt x="1188" y="1438"/>
                    <a:pt x="1233" y="1324"/>
                  </a:cubicBezTo>
                  <a:cubicBezTo>
                    <a:pt x="1256" y="1210"/>
                    <a:pt x="1302" y="1096"/>
                    <a:pt x="1325" y="1005"/>
                  </a:cubicBezTo>
                  <a:cubicBezTo>
                    <a:pt x="1348" y="959"/>
                    <a:pt x="1370" y="891"/>
                    <a:pt x="1393" y="845"/>
                  </a:cubicBezTo>
                  <a:cubicBezTo>
                    <a:pt x="1393" y="822"/>
                    <a:pt x="1393" y="799"/>
                    <a:pt x="1393" y="777"/>
                  </a:cubicBezTo>
                  <a:cubicBezTo>
                    <a:pt x="1416" y="754"/>
                    <a:pt x="1416" y="731"/>
                    <a:pt x="1416" y="708"/>
                  </a:cubicBezTo>
                  <a:cubicBezTo>
                    <a:pt x="1416" y="685"/>
                    <a:pt x="1416" y="640"/>
                    <a:pt x="1393" y="617"/>
                  </a:cubicBezTo>
                  <a:cubicBezTo>
                    <a:pt x="1377" y="567"/>
                    <a:pt x="1325" y="530"/>
                    <a:pt x="1271" y="530"/>
                  </a:cubicBezTo>
                  <a:cubicBezTo>
                    <a:pt x="1251" y="530"/>
                    <a:pt x="1230" y="536"/>
                    <a:pt x="1211" y="548"/>
                  </a:cubicBezTo>
                  <a:cubicBezTo>
                    <a:pt x="1188" y="571"/>
                    <a:pt x="1165" y="571"/>
                    <a:pt x="1142" y="594"/>
                  </a:cubicBezTo>
                  <a:cubicBezTo>
                    <a:pt x="1119" y="594"/>
                    <a:pt x="1119" y="617"/>
                    <a:pt x="1119" y="617"/>
                  </a:cubicBezTo>
                  <a:cubicBezTo>
                    <a:pt x="1096" y="640"/>
                    <a:pt x="1096" y="640"/>
                    <a:pt x="1074" y="662"/>
                  </a:cubicBezTo>
                  <a:cubicBezTo>
                    <a:pt x="1028" y="708"/>
                    <a:pt x="1005" y="754"/>
                    <a:pt x="982" y="799"/>
                  </a:cubicBezTo>
                  <a:cubicBezTo>
                    <a:pt x="982" y="754"/>
                    <a:pt x="982" y="685"/>
                    <a:pt x="937" y="640"/>
                  </a:cubicBezTo>
                  <a:cubicBezTo>
                    <a:pt x="1028" y="548"/>
                    <a:pt x="1119" y="457"/>
                    <a:pt x="1233" y="366"/>
                  </a:cubicBezTo>
                  <a:cubicBezTo>
                    <a:pt x="1256" y="366"/>
                    <a:pt x="1279" y="343"/>
                    <a:pt x="1279" y="343"/>
                  </a:cubicBezTo>
                  <a:cubicBezTo>
                    <a:pt x="1302" y="320"/>
                    <a:pt x="1325" y="320"/>
                    <a:pt x="1348" y="297"/>
                  </a:cubicBezTo>
                  <a:cubicBezTo>
                    <a:pt x="1416" y="297"/>
                    <a:pt x="1462" y="229"/>
                    <a:pt x="1462" y="160"/>
                  </a:cubicBezTo>
                  <a:cubicBezTo>
                    <a:pt x="1462" y="115"/>
                    <a:pt x="1439" y="69"/>
                    <a:pt x="1416" y="46"/>
                  </a:cubicBezTo>
                  <a:cubicBezTo>
                    <a:pt x="1393" y="23"/>
                    <a:pt x="134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17"/>
            <p:cNvSpPr/>
            <p:nvPr/>
          </p:nvSpPr>
          <p:spPr>
            <a:xfrm>
              <a:off x="589852" y="553527"/>
              <a:ext cx="117128" cy="55482"/>
            </a:xfrm>
            <a:custGeom>
              <a:avLst/>
              <a:gdLst/>
              <a:ahLst/>
              <a:cxnLst/>
              <a:rect l="l" t="t" r="r" b="b"/>
              <a:pathLst>
                <a:path w="2603" h="1233" extrusionOk="0">
                  <a:moveTo>
                    <a:pt x="2397" y="0"/>
                  </a:moveTo>
                  <a:cubicBezTo>
                    <a:pt x="2306" y="46"/>
                    <a:pt x="2192" y="69"/>
                    <a:pt x="2100" y="115"/>
                  </a:cubicBezTo>
                  <a:cubicBezTo>
                    <a:pt x="1986" y="160"/>
                    <a:pt x="1872" y="229"/>
                    <a:pt x="1781" y="297"/>
                  </a:cubicBezTo>
                  <a:cubicBezTo>
                    <a:pt x="1644" y="366"/>
                    <a:pt x="1484" y="457"/>
                    <a:pt x="1347" y="525"/>
                  </a:cubicBezTo>
                  <a:cubicBezTo>
                    <a:pt x="1210" y="594"/>
                    <a:pt x="1050" y="685"/>
                    <a:pt x="913" y="754"/>
                  </a:cubicBezTo>
                  <a:cubicBezTo>
                    <a:pt x="845" y="776"/>
                    <a:pt x="799" y="799"/>
                    <a:pt x="754" y="845"/>
                  </a:cubicBezTo>
                  <a:lnTo>
                    <a:pt x="731" y="845"/>
                  </a:lnTo>
                  <a:cubicBezTo>
                    <a:pt x="731" y="845"/>
                    <a:pt x="731" y="822"/>
                    <a:pt x="754" y="822"/>
                  </a:cubicBezTo>
                  <a:cubicBezTo>
                    <a:pt x="754" y="822"/>
                    <a:pt x="776" y="822"/>
                    <a:pt x="799" y="799"/>
                  </a:cubicBezTo>
                  <a:cubicBezTo>
                    <a:pt x="845" y="776"/>
                    <a:pt x="913" y="754"/>
                    <a:pt x="936" y="685"/>
                  </a:cubicBezTo>
                  <a:cubicBezTo>
                    <a:pt x="959" y="662"/>
                    <a:pt x="982" y="594"/>
                    <a:pt x="959" y="548"/>
                  </a:cubicBezTo>
                  <a:cubicBezTo>
                    <a:pt x="913" y="503"/>
                    <a:pt x="868" y="480"/>
                    <a:pt x="799" y="480"/>
                  </a:cubicBezTo>
                  <a:cubicBezTo>
                    <a:pt x="776" y="503"/>
                    <a:pt x="754" y="503"/>
                    <a:pt x="731" y="503"/>
                  </a:cubicBezTo>
                  <a:cubicBezTo>
                    <a:pt x="685" y="525"/>
                    <a:pt x="662" y="525"/>
                    <a:pt x="617" y="548"/>
                  </a:cubicBezTo>
                  <a:cubicBezTo>
                    <a:pt x="525" y="571"/>
                    <a:pt x="434" y="617"/>
                    <a:pt x="343" y="640"/>
                  </a:cubicBezTo>
                  <a:cubicBezTo>
                    <a:pt x="297" y="662"/>
                    <a:pt x="251" y="685"/>
                    <a:pt x="206" y="708"/>
                  </a:cubicBezTo>
                  <a:cubicBezTo>
                    <a:pt x="183" y="708"/>
                    <a:pt x="160" y="731"/>
                    <a:pt x="160" y="731"/>
                  </a:cubicBezTo>
                  <a:cubicBezTo>
                    <a:pt x="114" y="754"/>
                    <a:pt x="69" y="776"/>
                    <a:pt x="23" y="799"/>
                  </a:cubicBezTo>
                  <a:cubicBezTo>
                    <a:pt x="0" y="822"/>
                    <a:pt x="0" y="891"/>
                    <a:pt x="23" y="913"/>
                  </a:cubicBezTo>
                  <a:cubicBezTo>
                    <a:pt x="23" y="936"/>
                    <a:pt x="46" y="936"/>
                    <a:pt x="69" y="936"/>
                  </a:cubicBezTo>
                  <a:cubicBezTo>
                    <a:pt x="46" y="982"/>
                    <a:pt x="46" y="1005"/>
                    <a:pt x="46" y="1028"/>
                  </a:cubicBezTo>
                  <a:cubicBezTo>
                    <a:pt x="46" y="1050"/>
                    <a:pt x="69" y="1096"/>
                    <a:pt x="92" y="1119"/>
                  </a:cubicBezTo>
                  <a:lnTo>
                    <a:pt x="114" y="1119"/>
                  </a:lnTo>
                  <a:cubicBezTo>
                    <a:pt x="114" y="1142"/>
                    <a:pt x="114" y="1165"/>
                    <a:pt x="114" y="1165"/>
                  </a:cubicBezTo>
                  <a:cubicBezTo>
                    <a:pt x="137" y="1187"/>
                    <a:pt x="160" y="1233"/>
                    <a:pt x="183" y="1233"/>
                  </a:cubicBezTo>
                  <a:lnTo>
                    <a:pt x="343" y="1233"/>
                  </a:lnTo>
                  <a:cubicBezTo>
                    <a:pt x="366" y="1233"/>
                    <a:pt x="388" y="1210"/>
                    <a:pt x="411" y="1210"/>
                  </a:cubicBezTo>
                  <a:lnTo>
                    <a:pt x="503" y="1210"/>
                  </a:lnTo>
                  <a:cubicBezTo>
                    <a:pt x="571" y="1187"/>
                    <a:pt x="639" y="1187"/>
                    <a:pt x="685" y="1165"/>
                  </a:cubicBezTo>
                  <a:cubicBezTo>
                    <a:pt x="708" y="1165"/>
                    <a:pt x="731" y="1165"/>
                    <a:pt x="754" y="1142"/>
                  </a:cubicBezTo>
                  <a:lnTo>
                    <a:pt x="799" y="1142"/>
                  </a:lnTo>
                  <a:cubicBezTo>
                    <a:pt x="845" y="1119"/>
                    <a:pt x="845" y="1119"/>
                    <a:pt x="868" y="1096"/>
                  </a:cubicBezTo>
                  <a:cubicBezTo>
                    <a:pt x="891" y="1096"/>
                    <a:pt x="891" y="1073"/>
                    <a:pt x="913" y="1050"/>
                  </a:cubicBezTo>
                  <a:cubicBezTo>
                    <a:pt x="1005" y="1028"/>
                    <a:pt x="1119" y="959"/>
                    <a:pt x="1210" y="913"/>
                  </a:cubicBezTo>
                  <a:cubicBezTo>
                    <a:pt x="1370" y="845"/>
                    <a:pt x="1530" y="776"/>
                    <a:pt x="1667" y="685"/>
                  </a:cubicBezTo>
                  <a:cubicBezTo>
                    <a:pt x="1758" y="662"/>
                    <a:pt x="1826" y="617"/>
                    <a:pt x="1895" y="571"/>
                  </a:cubicBezTo>
                  <a:cubicBezTo>
                    <a:pt x="1941" y="548"/>
                    <a:pt x="1986" y="525"/>
                    <a:pt x="2009" y="503"/>
                  </a:cubicBezTo>
                  <a:cubicBezTo>
                    <a:pt x="2032" y="503"/>
                    <a:pt x="2055" y="480"/>
                    <a:pt x="2077" y="480"/>
                  </a:cubicBezTo>
                  <a:cubicBezTo>
                    <a:pt x="2123" y="434"/>
                    <a:pt x="2192" y="411"/>
                    <a:pt x="2260" y="388"/>
                  </a:cubicBezTo>
                  <a:cubicBezTo>
                    <a:pt x="2329" y="366"/>
                    <a:pt x="2397" y="343"/>
                    <a:pt x="2465" y="320"/>
                  </a:cubicBezTo>
                  <a:cubicBezTo>
                    <a:pt x="2511" y="297"/>
                    <a:pt x="2557" y="274"/>
                    <a:pt x="2580" y="252"/>
                  </a:cubicBezTo>
                  <a:cubicBezTo>
                    <a:pt x="2602" y="206"/>
                    <a:pt x="2602" y="160"/>
                    <a:pt x="2602" y="137"/>
                  </a:cubicBezTo>
                  <a:cubicBezTo>
                    <a:pt x="2580" y="92"/>
                    <a:pt x="2557" y="46"/>
                    <a:pt x="2534" y="23"/>
                  </a:cubicBezTo>
                  <a:cubicBezTo>
                    <a:pt x="2511" y="23"/>
                    <a:pt x="2465" y="0"/>
                    <a:pt x="24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17"/>
            <p:cNvSpPr/>
            <p:nvPr/>
          </p:nvSpPr>
          <p:spPr>
            <a:xfrm>
              <a:off x="573428" y="359405"/>
              <a:ext cx="309178" cy="243481"/>
            </a:xfrm>
            <a:custGeom>
              <a:avLst/>
              <a:gdLst/>
              <a:ahLst/>
              <a:cxnLst/>
              <a:rect l="l" t="t" r="r" b="b"/>
              <a:pathLst>
                <a:path w="6871" h="5411" extrusionOk="0">
                  <a:moveTo>
                    <a:pt x="811" y="1951"/>
                  </a:moveTo>
                  <a:cubicBezTo>
                    <a:pt x="807" y="1955"/>
                    <a:pt x="803" y="1959"/>
                    <a:pt x="799" y="1963"/>
                  </a:cubicBezTo>
                  <a:cubicBezTo>
                    <a:pt x="804" y="1958"/>
                    <a:pt x="808" y="1955"/>
                    <a:pt x="811" y="1951"/>
                  </a:cubicBezTo>
                  <a:close/>
                  <a:moveTo>
                    <a:pt x="1621" y="0"/>
                  </a:moveTo>
                  <a:cubicBezTo>
                    <a:pt x="1370" y="0"/>
                    <a:pt x="1119" y="46"/>
                    <a:pt x="890" y="160"/>
                  </a:cubicBezTo>
                  <a:cubicBezTo>
                    <a:pt x="822" y="183"/>
                    <a:pt x="753" y="206"/>
                    <a:pt x="685" y="252"/>
                  </a:cubicBezTo>
                  <a:cubicBezTo>
                    <a:pt x="616" y="297"/>
                    <a:pt x="525" y="343"/>
                    <a:pt x="457" y="411"/>
                  </a:cubicBezTo>
                  <a:cubicBezTo>
                    <a:pt x="411" y="457"/>
                    <a:pt x="388" y="503"/>
                    <a:pt x="343" y="548"/>
                  </a:cubicBezTo>
                  <a:cubicBezTo>
                    <a:pt x="320" y="571"/>
                    <a:pt x="297" y="594"/>
                    <a:pt x="297" y="594"/>
                  </a:cubicBezTo>
                  <a:cubicBezTo>
                    <a:pt x="274" y="617"/>
                    <a:pt x="251" y="617"/>
                    <a:pt x="228" y="640"/>
                  </a:cubicBezTo>
                  <a:cubicBezTo>
                    <a:pt x="206" y="662"/>
                    <a:pt x="183" y="662"/>
                    <a:pt x="160" y="685"/>
                  </a:cubicBezTo>
                  <a:cubicBezTo>
                    <a:pt x="137" y="708"/>
                    <a:pt x="114" y="708"/>
                    <a:pt x="91" y="731"/>
                  </a:cubicBezTo>
                  <a:cubicBezTo>
                    <a:pt x="91" y="754"/>
                    <a:pt x="69" y="754"/>
                    <a:pt x="69" y="777"/>
                  </a:cubicBezTo>
                  <a:cubicBezTo>
                    <a:pt x="46" y="777"/>
                    <a:pt x="46" y="799"/>
                    <a:pt x="46" y="799"/>
                  </a:cubicBezTo>
                  <a:cubicBezTo>
                    <a:pt x="0" y="845"/>
                    <a:pt x="0" y="913"/>
                    <a:pt x="0" y="959"/>
                  </a:cubicBezTo>
                  <a:cubicBezTo>
                    <a:pt x="23" y="982"/>
                    <a:pt x="23" y="1028"/>
                    <a:pt x="46" y="1050"/>
                  </a:cubicBezTo>
                  <a:cubicBezTo>
                    <a:pt x="69" y="1050"/>
                    <a:pt x="91" y="1073"/>
                    <a:pt x="114" y="1073"/>
                  </a:cubicBezTo>
                  <a:cubicBezTo>
                    <a:pt x="91" y="1142"/>
                    <a:pt x="114" y="1210"/>
                    <a:pt x="160" y="1256"/>
                  </a:cubicBezTo>
                  <a:cubicBezTo>
                    <a:pt x="183" y="1279"/>
                    <a:pt x="206" y="1279"/>
                    <a:pt x="251" y="1302"/>
                  </a:cubicBezTo>
                  <a:cubicBezTo>
                    <a:pt x="228" y="1302"/>
                    <a:pt x="206" y="1324"/>
                    <a:pt x="206" y="1324"/>
                  </a:cubicBezTo>
                  <a:cubicBezTo>
                    <a:pt x="137" y="1393"/>
                    <a:pt x="46" y="1484"/>
                    <a:pt x="91" y="1575"/>
                  </a:cubicBezTo>
                  <a:cubicBezTo>
                    <a:pt x="91" y="1644"/>
                    <a:pt x="137" y="1690"/>
                    <a:pt x="206" y="1712"/>
                  </a:cubicBezTo>
                  <a:cubicBezTo>
                    <a:pt x="228" y="1720"/>
                    <a:pt x="249" y="1723"/>
                    <a:pt x="268" y="1723"/>
                  </a:cubicBezTo>
                  <a:cubicBezTo>
                    <a:pt x="307" y="1723"/>
                    <a:pt x="343" y="1712"/>
                    <a:pt x="388" y="1712"/>
                  </a:cubicBezTo>
                  <a:cubicBezTo>
                    <a:pt x="343" y="1735"/>
                    <a:pt x="320" y="1781"/>
                    <a:pt x="297" y="1804"/>
                  </a:cubicBezTo>
                  <a:cubicBezTo>
                    <a:pt x="274" y="1826"/>
                    <a:pt x="251" y="1849"/>
                    <a:pt x="251" y="1849"/>
                  </a:cubicBezTo>
                  <a:cubicBezTo>
                    <a:pt x="251" y="1872"/>
                    <a:pt x="228" y="1872"/>
                    <a:pt x="228" y="1895"/>
                  </a:cubicBezTo>
                  <a:cubicBezTo>
                    <a:pt x="206" y="1918"/>
                    <a:pt x="183" y="1941"/>
                    <a:pt x="183" y="1986"/>
                  </a:cubicBezTo>
                  <a:cubicBezTo>
                    <a:pt x="183" y="2032"/>
                    <a:pt x="206" y="2055"/>
                    <a:pt x="228" y="2078"/>
                  </a:cubicBezTo>
                  <a:cubicBezTo>
                    <a:pt x="251" y="2100"/>
                    <a:pt x="274" y="2100"/>
                    <a:pt x="297" y="2123"/>
                  </a:cubicBezTo>
                  <a:cubicBezTo>
                    <a:pt x="251" y="2169"/>
                    <a:pt x="206" y="2215"/>
                    <a:pt x="183" y="2283"/>
                  </a:cubicBezTo>
                  <a:cubicBezTo>
                    <a:pt x="160" y="2306"/>
                    <a:pt x="160" y="2351"/>
                    <a:pt x="137" y="2374"/>
                  </a:cubicBezTo>
                  <a:cubicBezTo>
                    <a:pt x="114" y="2443"/>
                    <a:pt x="160" y="2511"/>
                    <a:pt x="206" y="2557"/>
                  </a:cubicBezTo>
                  <a:cubicBezTo>
                    <a:pt x="231" y="2570"/>
                    <a:pt x="257" y="2575"/>
                    <a:pt x="281" y="2575"/>
                  </a:cubicBezTo>
                  <a:cubicBezTo>
                    <a:pt x="344" y="2575"/>
                    <a:pt x="401" y="2538"/>
                    <a:pt x="434" y="2488"/>
                  </a:cubicBezTo>
                  <a:cubicBezTo>
                    <a:pt x="457" y="2443"/>
                    <a:pt x="479" y="2397"/>
                    <a:pt x="525" y="2374"/>
                  </a:cubicBezTo>
                  <a:cubicBezTo>
                    <a:pt x="616" y="2215"/>
                    <a:pt x="731" y="2078"/>
                    <a:pt x="822" y="1918"/>
                  </a:cubicBezTo>
                  <a:lnTo>
                    <a:pt x="822" y="1918"/>
                  </a:lnTo>
                  <a:cubicBezTo>
                    <a:pt x="822" y="1936"/>
                    <a:pt x="822" y="1940"/>
                    <a:pt x="811" y="1951"/>
                  </a:cubicBezTo>
                  <a:lnTo>
                    <a:pt x="811" y="1951"/>
                  </a:lnTo>
                  <a:cubicBezTo>
                    <a:pt x="873" y="1887"/>
                    <a:pt x="916" y="1822"/>
                    <a:pt x="959" y="1758"/>
                  </a:cubicBezTo>
                  <a:cubicBezTo>
                    <a:pt x="1027" y="1690"/>
                    <a:pt x="1073" y="1621"/>
                    <a:pt x="1141" y="1575"/>
                  </a:cubicBezTo>
                  <a:lnTo>
                    <a:pt x="1187" y="1575"/>
                  </a:lnTo>
                  <a:cubicBezTo>
                    <a:pt x="1187" y="1575"/>
                    <a:pt x="1210" y="1553"/>
                    <a:pt x="1210" y="1553"/>
                  </a:cubicBezTo>
                  <a:lnTo>
                    <a:pt x="1256" y="1553"/>
                  </a:lnTo>
                  <a:cubicBezTo>
                    <a:pt x="1301" y="1530"/>
                    <a:pt x="1324" y="1530"/>
                    <a:pt x="1370" y="1507"/>
                  </a:cubicBezTo>
                  <a:cubicBezTo>
                    <a:pt x="1393" y="1507"/>
                    <a:pt x="1415" y="1507"/>
                    <a:pt x="1461" y="1484"/>
                  </a:cubicBezTo>
                  <a:cubicBezTo>
                    <a:pt x="1484" y="1484"/>
                    <a:pt x="1529" y="1461"/>
                    <a:pt x="1552" y="1461"/>
                  </a:cubicBezTo>
                  <a:cubicBezTo>
                    <a:pt x="1666" y="1438"/>
                    <a:pt x="1781" y="1416"/>
                    <a:pt x="1872" y="1393"/>
                  </a:cubicBezTo>
                  <a:cubicBezTo>
                    <a:pt x="1963" y="1393"/>
                    <a:pt x="2032" y="1370"/>
                    <a:pt x="2100" y="1370"/>
                  </a:cubicBezTo>
                  <a:lnTo>
                    <a:pt x="2328" y="1370"/>
                  </a:lnTo>
                  <a:cubicBezTo>
                    <a:pt x="2397" y="1370"/>
                    <a:pt x="2488" y="1393"/>
                    <a:pt x="2557" y="1416"/>
                  </a:cubicBezTo>
                  <a:cubicBezTo>
                    <a:pt x="2625" y="1416"/>
                    <a:pt x="2694" y="1438"/>
                    <a:pt x="2762" y="1461"/>
                  </a:cubicBezTo>
                  <a:cubicBezTo>
                    <a:pt x="2853" y="1507"/>
                    <a:pt x="2945" y="1553"/>
                    <a:pt x="3013" y="1598"/>
                  </a:cubicBezTo>
                  <a:cubicBezTo>
                    <a:pt x="3104" y="1644"/>
                    <a:pt x="3196" y="1690"/>
                    <a:pt x="3287" y="1735"/>
                  </a:cubicBezTo>
                  <a:cubicBezTo>
                    <a:pt x="3310" y="1758"/>
                    <a:pt x="3333" y="1758"/>
                    <a:pt x="3355" y="1781"/>
                  </a:cubicBezTo>
                  <a:cubicBezTo>
                    <a:pt x="3447" y="1872"/>
                    <a:pt x="3538" y="1941"/>
                    <a:pt x="3629" y="2032"/>
                  </a:cubicBezTo>
                  <a:cubicBezTo>
                    <a:pt x="3744" y="2146"/>
                    <a:pt x="3858" y="2260"/>
                    <a:pt x="3995" y="2374"/>
                  </a:cubicBezTo>
                  <a:cubicBezTo>
                    <a:pt x="4063" y="2420"/>
                    <a:pt x="4109" y="2488"/>
                    <a:pt x="4177" y="2557"/>
                  </a:cubicBezTo>
                  <a:cubicBezTo>
                    <a:pt x="4246" y="2603"/>
                    <a:pt x="4291" y="2671"/>
                    <a:pt x="4360" y="2717"/>
                  </a:cubicBezTo>
                  <a:cubicBezTo>
                    <a:pt x="4394" y="2751"/>
                    <a:pt x="4434" y="2768"/>
                    <a:pt x="4471" y="2768"/>
                  </a:cubicBezTo>
                  <a:cubicBezTo>
                    <a:pt x="4508" y="2768"/>
                    <a:pt x="4542" y="2751"/>
                    <a:pt x="4565" y="2717"/>
                  </a:cubicBezTo>
                  <a:cubicBezTo>
                    <a:pt x="4611" y="2671"/>
                    <a:pt x="4634" y="2625"/>
                    <a:pt x="4611" y="2580"/>
                  </a:cubicBezTo>
                  <a:lnTo>
                    <a:pt x="4611" y="2580"/>
                  </a:lnTo>
                  <a:cubicBezTo>
                    <a:pt x="4611" y="2580"/>
                    <a:pt x="4634" y="2580"/>
                    <a:pt x="4634" y="2603"/>
                  </a:cubicBezTo>
                  <a:cubicBezTo>
                    <a:pt x="4679" y="2625"/>
                    <a:pt x="4725" y="2671"/>
                    <a:pt x="4771" y="2717"/>
                  </a:cubicBezTo>
                  <a:cubicBezTo>
                    <a:pt x="4793" y="2717"/>
                    <a:pt x="4793" y="2739"/>
                    <a:pt x="4816" y="2739"/>
                  </a:cubicBezTo>
                  <a:cubicBezTo>
                    <a:pt x="4862" y="2785"/>
                    <a:pt x="4885" y="2831"/>
                    <a:pt x="4930" y="2854"/>
                  </a:cubicBezTo>
                  <a:cubicBezTo>
                    <a:pt x="4976" y="2899"/>
                    <a:pt x="5022" y="2945"/>
                    <a:pt x="5067" y="2991"/>
                  </a:cubicBezTo>
                  <a:cubicBezTo>
                    <a:pt x="5090" y="3013"/>
                    <a:pt x="5113" y="3036"/>
                    <a:pt x="5136" y="3059"/>
                  </a:cubicBezTo>
                  <a:cubicBezTo>
                    <a:pt x="5182" y="3082"/>
                    <a:pt x="5227" y="3128"/>
                    <a:pt x="5296" y="3150"/>
                  </a:cubicBezTo>
                  <a:cubicBezTo>
                    <a:pt x="5308" y="3156"/>
                    <a:pt x="5320" y="3159"/>
                    <a:pt x="5332" y="3159"/>
                  </a:cubicBezTo>
                  <a:cubicBezTo>
                    <a:pt x="5366" y="3159"/>
                    <a:pt x="5399" y="3138"/>
                    <a:pt x="5433" y="3105"/>
                  </a:cubicBezTo>
                  <a:cubicBezTo>
                    <a:pt x="5478" y="3196"/>
                    <a:pt x="5547" y="3264"/>
                    <a:pt x="5592" y="3356"/>
                  </a:cubicBezTo>
                  <a:cubicBezTo>
                    <a:pt x="5684" y="3470"/>
                    <a:pt x="5775" y="3584"/>
                    <a:pt x="5866" y="3721"/>
                  </a:cubicBezTo>
                  <a:cubicBezTo>
                    <a:pt x="5935" y="3858"/>
                    <a:pt x="6003" y="3995"/>
                    <a:pt x="6095" y="4132"/>
                  </a:cubicBezTo>
                  <a:cubicBezTo>
                    <a:pt x="6209" y="4314"/>
                    <a:pt x="6323" y="4520"/>
                    <a:pt x="6414" y="4702"/>
                  </a:cubicBezTo>
                  <a:cubicBezTo>
                    <a:pt x="6437" y="4771"/>
                    <a:pt x="6460" y="4839"/>
                    <a:pt x="6505" y="4908"/>
                  </a:cubicBezTo>
                  <a:cubicBezTo>
                    <a:pt x="6528" y="4976"/>
                    <a:pt x="6551" y="5045"/>
                    <a:pt x="6597" y="5090"/>
                  </a:cubicBezTo>
                  <a:cubicBezTo>
                    <a:pt x="6619" y="5159"/>
                    <a:pt x="6642" y="5227"/>
                    <a:pt x="6665" y="5296"/>
                  </a:cubicBezTo>
                  <a:cubicBezTo>
                    <a:pt x="6665" y="5296"/>
                    <a:pt x="6665" y="5319"/>
                    <a:pt x="6665" y="5319"/>
                  </a:cubicBezTo>
                  <a:cubicBezTo>
                    <a:pt x="6665" y="5342"/>
                    <a:pt x="6665" y="5364"/>
                    <a:pt x="6688" y="5387"/>
                  </a:cubicBezTo>
                  <a:cubicBezTo>
                    <a:pt x="6711" y="5410"/>
                    <a:pt x="6734" y="5410"/>
                    <a:pt x="6756" y="5410"/>
                  </a:cubicBezTo>
                  <a:cubicBezTo>
                    <a:pt x="6825" y="5410"/>
                    <a:pt x="6871" y="5364"/>
                    <a:pt x="6871" y="5319"/>
                  </a:cubicBezTo>
                  <a:cubicBezTo>
                    <a:pt x="6848" y="5250"/>
                    <a:pt x="6848" y="5182"/>
                    <a:pt x="6825" y="5113"/>
                  </a:cubicBezTo>
                  <a:cubicBezTo>
                    <a:pt x="6802" y="5045"/>
                    <a:pt x="6779" y="4976"/>
                    <a:pt x="6734" y="4908"/>
                  </a:cubicBezTo>
                  <a:cubicBezTo>
                    <a:pt x="6711" y="4839"/>
                    <a:pt x="6688" y="4771"/>
                    <a:pt x="6665" y="4702"/>
                  </a:cubicBezTo>
                  <a:cubicBezTo>
                    <a:pt x="6642" y="4634"/>
                    <a:pt x="6619" y="4588"/>
                    <a:pt x="6597" y="4520"/>
                  </a:cubicBezTo>
                  <a:cubicBezTo>
                    <a:pt x="6528" y="4383"/>
                    <a:pt x="6483" y="4246"/>
                    <a:pt x="6414" y="4132"/>
                  </a:cubicBezTo>
                  <a:cubicBezTo>
                    <a:pt x="6353" y="4031"/>
                    <a:pt x="6311" y="3912"/>
                    <a:pt x="6254" y="3807"/>
                  </a:cubicBezTo>
                  <a:lnTo>
                    <a:pt x="6254" y="3807"/>
                  </a:lnTo>
                  <a:cubicBezTo>
                    <a:pt x="6254" y="3809"/>
                    <a:pt x="6254" y="3810"/>
                    <a:pt x="6254" y="3812"/>
                  </a:cubicBezTo>
                  <a:cubicBezTo>
                    <a:pt x="6253" y="3809"/>
                    <a:pt x="6253" y="3805"/>
                    <a:pt x="6252" y="3802"/>
                  </a:cubicBezTo>
                  <a:lnTo>
                    <a:pt x="6252" y="3802"/>
                  </a:lnTo>
                  <a:cubicBezTo>
                    <a:pt x="6252" y="3804"/>
                    <a:pt x="6253" y="3805"/>
                    <a:pt x="6254" y="3807"/>
                  </a:cubicBezTo>
                  <a:lnTo>
                    <a:pt x="6254" y="3807"/>
                  </a:lnTo>
                  <a:cubicBezTo>
                    <a:pt x="6254" y="3794"/>
                    <a:pt x="6253" y="3790"/>
                    <a:pt x="6245" y="3781"/>
                  </a:cubicBezTo>
                  <a:lnTo>
                    <a:pt x="6245" y="3781"/>
                  </a:lnTo>
                  <a:cubicBezTo>
                    <a:pt x="6248" y="3788"/>
                    <a:pt x="6250" y="3795"/>
                    <a:pt x="6252" y="3802"/>
                  </a:cubicBezTo>
                  <a:lnTo>
                    <a:pt x="6252" y="3802"/>
                  </a:lnTo>
                  <a:cubicBezTo>
                    <a:pt x="6245" y="3790"/>
                    <a:pt x="6238" y="3778"/>
                    <a:pt x="6231" y="3767"/>
                  </a:cubicBezTo>
                  <a:lnTo>
                    <a:pt x="6231" y="3767"/>
                  </a:lnTo>
                  <a:cubicBezTo>
                    <a:pt x="6238" y="3773"/>
                    <a:pt x="6242" y="3777"/>
                    <a:pt x="6245" y="3781"/>
                  </a:cubicBezTo>
                  <a:lnTo>
                    <a:pt x="6245" y="3781"/>
                  </a:lnTo>
                  <a:cubicBezTo>
                    <a:pt x="6221" y="3705"/>
                    <a:pt x="6180" y="3644"/>
                    <a:pt x="6140" y="3584"/>
                  </a:cubicBezTo>
                  <a:cubicBezTo>
                    <a:pt x="6095" y="3516"/>
                    <a:pt x="6072" y="3447"/>
                    <a:pt x="6026" y="3379"/>
                  </a:cubicBezTo>
                  <a:cubicBezTo>
                    <a:pt x="5935" y="3242"/>
                    <a:pt x="5843" y="3128"/>
                    <a:pt x="5752" y="2991"/>
                  </a:cubicBezTo>
                  <a:cubicBezTo>
                    <a:pt x="5706" y="2922"/>
                    <a:pt x="5661" y="2831"/>
                    <a:pt x="5615" y="2762"/>
                  </a:cubicBezTo>
                  <a:cubicBezTo>
                    <a:pt x="5570" y="2694"/>
                    <a:pt x="5524" y="2625"/>
                    <a:pt x="5455" y="2557"/>
                  </a:cubicBezTo>
                  <a:cubicBezTo>
                    <a:pt x="5433" y="2488"/>
                    <a:pt x="5387" y="2443"/>
                    <a:pt x="5341" y="2374"/>
                  </a:cubicBezTo>
                  <a:cubicBezTo>
                    <a:pt x="5273" y="2306"/>
                    <a:pt x="5227" y="2237"/>
                    <a:pt x="5159" y="2169"/>
                  </a:cubicBezTo>
                  <a:cubicBezTo>
                    <a:pt x="5136" y="2146"/>
                    <a:pt x="5090" y="2100"/>
                    <a:pt x="5067" y="2078"/>
                  </a:cubicBezTo>
                  <a:cubicBezTo>
                    <a:pt x="5022" y="2009"/>
                    <a:pt x="4976" y="1963"/>
                    <a:pt x="4930" y="1895"/>
                  </a:cubicBezTo>
                  <a:cubicBezTo>
                    <a:pt x="4862" y="1826"/>
                    <a:pt x="4793" y="1758"/>
                    <a:pt x="4725" y="1690"/>
                  </a:cubicBezTo>
                  <a:cubicBezTo>
                    <a:pt x="4611" y="1575"/>
                    <a:pt x="4497" y="1461"/>
                    <a:pt x="4383" y="1347"/>
                  </a:cubicBezTo>
                  <a:cubicBezTo>
                    <a:pt x="4337" y="1302"/>
                    <a:pt x="4268" y="1233"/>
                    <a:pt x="4223" y="1187"/>
                  </a:cubicBezTo>
                  <a:cubicBezTo>
                    <a:pt x="4154" y="1142"/>
                    <a:pt x="4109" y="1073"/>
                    <a:pt x="4040" y="1028"/>
                  </a:cubicBezTo>
                  <a:cubicBezTo>
                    <a:pt x="3903" y="913"/>
                    <a:pt x="3766" y="799"/>
                    <a:pt x="3607" y="708"/>
                  </a:cubicBezTo>
                  <a:cubicBezTo>
                    <a:pt x="3538" y="662"/>
                    <a:pt x="3470" y="640"/>
                    <a:pt x="3401" y="594"/>
                  </a:cubicBezTo>
                  <a:cubicBezTo>
                    <a:pt x="3333" y="548"/>
                    <a:pt x="3264" y="503"/>
                    <a:pt x="3196" y="480"/>
                  </a:cubicBezTo>
                  <a:cubicBezTo>
                    <a:pt x="3104" y="434"/>
                    <a:pt x="3036" y="411"/>
                    <a:pt x="2967" y="366"/>
                  </a:cubicBezTo>
                  <a:cubicBezTo>
                    <a:pt x="2876" y="320"/>
                    <a:pt x="2808" y="297"/>
                    <a:pt x="2716" y="274"/>
                  </a:cubicBezTo>
                  <a:cubicBezTo>
                    <a:pt x="2648" y="229"/>
                    <a:pt x="2557" y="206"/>
                    <a:pt x="2488" y="183"/>
                  </a:cubicBezTo>
                  <a:cubicBezTo>
                    <a:pt x="2397" y="137"/>
                    <a:pt x="2306" y="115"/>
                    <a:pt x="2214" y="92"/>
                  </a:cubicBezTo>
                  <a:cubicBezTo>
                    <a:pt x="2123" y="46"/>
                    <a:pt x="2054" y="23"/>
                    <a:pt x="1963" y="23"/>
                  </a:cubicBezTo>
                  <a:cubicBezTo>
                    <a:pt x="1872" y="0"/>
                    <a:pt x="1758" y="0"/>
                    <a:pt x="16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17"/>
            <p:cNvSpPr/>
            <p:nvPr/>
          </p:nvSpPr>
          <p:spPr>
            <a:xfrm>
              <a:off x="612441" y="467266"/>
              <a:ext cx="185930" cy="139717"/>
            </a:xfrm>
            <a:custGeom>
              <a:avLst/>
              <a:gdLst/>
              <a:ahLst/>
              <a:cxnLst/>
              <a:rect l="l" t="t" r="r" b="b"/>
              <a:pathLst>
                <a:path w="4132" h="3105" extrusionOk="0">
                  <a:moveTo>
                    <a:pt x="3904" y="0"/>
                  </a:moveTo>
                  <a:cubicBezTo>
                    <a:pt x="3881" y="0"/>
                    <a:pt x="3858" y="0"/>
                    <a:pt x="3835" y="23"/>
                  </a:cubicBezTo>
                  <a:cubicBezTo>
                    <a:pt x="3812" y="23"/>
                    <a:pt x="3790" y="46"/>
                    <a:pt x="3767" y="46"/>
                  </a:cubicBezTo>
                  <a:cubicBezTo>
                    <a:pt x="3767" y="69"/>
                    <a:pt x="3744" y="91"/>
                    <a:pt x="3721" y="91"/>
                  </a:cubicBezTo>
                  <a:cubicBezTo>
                    <a:pt x="3698" y="91"/>
                    <a:pt x="3698" y="91"/>
                    <a:pt x="3675" y="114"/>
                  </a:cubicBezTo>
                  <a:cubicBezTo>
                    <a:pt x="3607" y="137"/>
                    <a:pt x="3561" y="183"/>
                    <a:pt x="3516" y="228"/>
                  </a:cubicBezTo>
                  <a:cubicBezTo>
                    <a:pt x="3493" y="274"/>
                    <a:pt x="3447" y="297"/>
                    <a:pt x="3424" y="320"/>
                  </a:cubicBezTo>
                  <a:cubicBezTo>
                    <a:pt x="3356" y="388"/>
                    <a:pt x="3310" y="457"/>
                    <a:pt x="3242" y="525"/>
                  </a:cubicBezTo>
                  <a:cubicBezTo>
                    <a:pt x="3196" y="571"/>
                    <a:pt x="3150" y="639"/>
                    <a:pt x="3082" y="685"/>
                  </a:cubicBezTo>
                  <a:cubicBezTo>
                    <a:pt x="3059" y="731"/>
                    <a:pt x="3036" y="753"/>
                    <a:pt x="3013" y="776"/>
                  </a:cubicBezTo>
                  <a:cubicBezTo>
                    <a:pt x="2991" y="799"/>
                    <a:pt x="2968" y="822"/>
                    <a:pt x="2945" y="845"/>
                  </a:cubicBezTo>
                  <a:cubicBezTo>
                    <a:pt x="2922" y="867"/>
                    <a:pt x="2922" y="890"/>
                    <a:pt x="2922" y="890"/>
                  </a:cubicBezTo>
                  <a:lnTo>
                    <a:pt x="2854" y="936"/>
                  </a:lnTo>
                  <a:cubicBezTo>
                    <a:pt x="2785" y="982"/>
                    <a:pt x="2717" y="1027"/>
                    <a:pt x="2671" y="1073"/>
                  </a:cubicBezTo>
                  <a:cubicBezTo>
                    <a:pt x="2534" y="1164"/>
                    <a:pt x="2397" y="1256"/>
                    <a:pt x="2283" y="1347"/>
                  </a:cubicBezTo>
                  <a:cubicBezTo>
                    <a:pt x="2169" y="1438"/>
                    <a:pt x="2055" y="1507"/>
                    <a:pt x="1918" y="1598"/>
                  </a:cubicBezTo>
                  <a:cubicBezTo>
                    <a:pt x="1872" y="1644"/>
                    <a:pt x="1804" y="1689"/>
                    <a:pt x="1735" y="1735"/>
                  </a:cubicBezTo>
                  <a:cubicBezTo>
                    <a:pt x="1712" y="1758"/>
                    <a:pt x="1690" y="1780"/>
                    <a:pt x="1667" y="1780"/>
                  </a:cubicBezTo>
                  <a:cubicBezTo>
                    <a:pt x="1621" y="1826"/>
                    <a:pt x="1575" y="1849"/>
                    <a:pt x="1553" y="1872"/>
                  </a:cubicBezTo>
                  <a:cubicBezTo>
                    <a:pt x="1461" y="1917"/>
                    <a:pt x="1370" y="1940"/>
                    <a:pt x="1279" y="1986"/>
                  </a:cubicBezTo>
                  <a:cubicBezTo>
                    <a:pt x="1187" y="2032"/>
                    <a:pt x="1073" y="2077"/>
                    <a:pt x="959" y="2123"/>
                  </a:cubicBezTo>
                  <a:cubicBezTo>
                    <a:pt x="822" y="2191"/>
                    <a:pt x="708" y="2237"/>
                    <a:pt x="571" y="2305"/>
                  </a:cubicBezTo>
                  <a:cubicBezTo>
                    <a:pt x="526" y="2328"/>
                    <a:pt x="457" y="2374"/>
                    <a:pt x="411" y="2397"/>
                  </a:cubicBezTo>
                  <a:lnTo>
                    <a:pt x="389" y="2397"/>
                  </a:lnTo>
                  <a:cubicBezTo>
                    <a:pt x="389" y="2420"/>
                    <a:pt x="389" y="2420"/>
                    <a:pt x="366" y="2420"/>
                  </a:cubicBezTo>
                  <a:cubicBezTo>
                    <a:pt x="343" y="2420"/>
                    <a:pt x="320" y="2442"/>
                    <a:pt x="297" y="2442"/>
                  </a:cubicBezTo>
                  <a:cubicBezTo>
                    <a:pt x="274" y="2465"/>
                    <a:pt x="252" y="2465"/>
                    <a:pt x="229" y="2465"/>
                  </a:cubicBezTo>
                  <a:cubicBezTo>
                    <a:pt x="183" y="2488"/>
                    <a:pt x="160" y="2511"/>
                    <a:pt x="137" y="2557"/>
                  </a:cubicBezTo>
                  <a:cubicBezTo>
                    <a:pt x="115" y="2602"/>
                    <a:pt x="115" y="2671"/>
                    <a:pt x="137" y="2716"/>
                  </a:cubicBezTo>
                  <a:cubicBezTo>
                    <a:pt x="137" y="2739"/>
                    <a:pt x="160" y="2739"/>
                    <a:pt x="160" y="2762"/>
                  </a:cubicBezTo>
                  <a:cubicBezTo>
                    <a:pt x="137" y="2762"/>
                    <a:pt x="115" y="2785"/>
                    <a:pt x="92" y="2808"/>
                  </a:cubicBezTo>
                  <a:cubicBezTo>
                    <a:pt x="69" y="2830"/>
                    <a:pt x="46" y="2853"/>
                    <a:pt x="46" y="2876"/>
                  </a:cubicBezTo>
                  <a:cubicBezTo>
                    <a:pt x="1" y="2922"/>
                    <a:pt x="1" y="2990"/>
                    <a:pt x="46" y="3036"/>
                  </a:cubicBezTo>
                  <a:cubicBezTo>
                    <a:pt x="69" y="3082"/>
                    <a:pt x="115" y="3104"/>
                    <a:pt x="183" y="3104"/>
                  </a:cubicBezTo>
                  <a:lnTo>
                    <a:pt x="252" y="3104"/>
                  </a:lnTo>
                  <a:cubicBezTo>
                    <a:pt x="274" y="3082"/>
                    <a:pt x="274" y="3082"/>
                    <a:pt x="297" y="3082"/>
                  </a:cubicBezTo>
                  <a:lnTo>
                    <a:pt x="320" y="3082"/>
                  </a:lnTo>
                  <a:cubicBezTo>
                    <a:pt x="366" y="3082"/>
                    <a:pt x="411" y="3082"/>
                    <a:pt x="457" y="3059"/>
                  </a:cubicBezTo>
                  <a:cubicBezTo>
                    <a:pt x="480" y="3036"/>
                    <a:pt x="526" y="3013"/>
                    <a:pt x="571" y="2990"/>
                  </a:cubicBezTo>
                  <a:cubicBezTo>
                    <a:pt x="662" y="2945"/>
                    <a:pt x="777" y="2922"/>
                    <a:pt x="868" y="2876"/>
                  </a:cubicBezTo>
                  <a:cubicBezTo>
                    <a:pt x="982" y="2830"/>
                    <a:pt x="1073" y="2808"/>
                    <a:pt x="1187" y="2762"/>
                  </a:cubicBezTo>
                  <a:cubicBezTo>
                    <a:pt x="1233" y="2739"/>
                    <a:pt x="1302" y="2716"/>
                    <a:pt x="1347" y="2693"/>
                  </a:cubicBezTo>
                  <a:cubicBezTo>
                    <a:pt x="1370" y="2671"/>
                    <a:pt x="1416" y="2671"/>
                    <a:pt x="1439" y="2648"/>
                  </a:cubicBezTo>
                  <a:cubicBezTo>
                    <a:pt x="1461" y="2648"/>
                    <a:pt x="1484" y="2625"/>
                    <a:pt x="1484" y="2625"/>
                  </a:cubicBezTo>
                  <a:lnTo>
                    <a:pt x="1530" y="2625"/>
                  </a:lnTo>
                  <a:cubicBezTo>
                    <a:pt x="1553" y="2625"/>
                    <a:pt x="1575" y="2602"/>
                    <a:pt x="1598" y="2579"/>
                  </a:cubicBezTo>
                  <a:cubicBezTo>
                    <a:pt x="1621" y="2579"/>
                    <a:pt x="1644" y="2579"/>
                    <a:pt x="1667" y="2557"/>
                  </a:cubicBezTo>
                  <a:cubicBezTo>
                    <a:pt x="1690" y="2534"/>
                    <a:pt x="1735" y="2534"/>
                    <a:pt x="1758" y="2511"/>
                  </a:cubicBezTo>
                  <a:cubicBezTo>
                    <a:pt x="1849" y="2465"/>
                    <a:pt x="1918" y="2420"/>
                    <a:pt x="1986" y="2374"/>
                  </a:cubicBezTo>
                  <a:cubicBezTo>
                    <a:pt x="2123" y="2305"/>
                    <a:pt x="2260" y="2214"/>
                    <a:pt x="2397" y="2123"/>
                  </a:cubicBezTo>
                  <a:cubicBezTo>
                    <a:pt x="2557" y="2032"/>
                    <a:pt x="2694" y="1940"/>
                    <a:pt x="2831" y="1849"/>
                  </a:cubicBezTo>
                  <a:cubicBezTo>
                    <a:pt x="2899" y="1803"/>
                    <a:pt x="2968" y="1758"/>
                    <a:pt x="3036" y="1712"/>
                  </a:cubicBezTo>
                  <a:cubicBezTo>
                    <a:pt x="3082" y="1689"/>
                    <a:pt x="3128" y="1666"/>
                    <a:pt x="3150" y="1644"/>
                  </a:cubicBezTo>
                  <a:cubicBezTo>
                    <a:pt x="3173" y="1644"/>
                    <a:pt x="3173" y="1621"/>
                    <a:pt x="3173" y="1621"/>
                  </a:cubicBezTo>
                  <a:lnTo>
                    <a:pt x="3196" y="1621"/>
                  </a:lnTo>
                  <a:cubicBezTo>
                    <a:pt x="3219" y="1598"/>
                    <a:pt x="3242" y="1598"/>
                    <a:pt x="3287" y="1575"/>
                  </a:cubicBezTo>
                  <a:cubicBezTo>
                    <a:pt x="3333" y="1552"/>
                    <a:pt x="3356" y="1461"/>
                    <a:pt x="3333" y="1415"/>
                  </a:cubicBezTo>
                  <a:cubicBezTo>
                    <a:pt x="3333" y="1392"/>
                    <a:pt x="3333" y="1392"/>
                    <a:pt x="3333" y="1392"/>
                  </a:cubicBezTo>
                  <a:lnTo>
                    <a:pt x="3379" y="1392"/>
                  </a:lnTo>
                  <a:cubicBezTo>
                    <a:pt x="3401" y="1370"/>
                    <a:pt x="3424" y="1370"/>
                    <a:pt x="3447" y="1347"/>
                  </a:cubicBezTo>
                  <a:cubicBezTo>
                    <a:pt x="3447" y="1324"/>
                    <a:pt x="3470" y="1324"/>
                    <a:pt x="3470" y="1301"/>
                  </a:cubicBezTo>
                  <a:cubicBezTo>
                    <a:pt x="3516" y="1278"/>
                    <a:pt x="3538" y="1256"/>
                    <a:pt x="3561" y="1233"/>
                  </a:cubicBezTo>
                  <a:cubicBezTo>
                    <a:pt x="3630" y="1164"/>
                    <a:pt x="3675" y="1119"/>
                    <a:pt x="3744" y="1050"/>
                  </a:cubicBezTo>
                  <a:cubicBezTo>
                    <a:pt x="3744" y="1050"/>
                    <a:pt x="3767" y="1027"/>
                    <a:pt x="3790" y="1004"/>
                  </a:cubicBezTo>
                  <a:cubicBezTo>
                    <a:pt x="3835" y="959"/>
                    <a:pt x="3881" y="936"/>
                    <a:pt x="3904" y="890"/>
                  </a:cubicBezTo>
                  <a:cubicBezTo>
                    <a:pt x="3949" y="867"/>
                    <a:pt x="3995" y="822"/>
                    <a:pt x="4018" y="776"/>
                  </a:cubicBezTo>
                  <a:cubicBezTo>
                    <a:pt x="4018" y="753"/>
                    <a:pt x="4018" y="753"/>
                    <a:pt x="4018" y="731"/>
                  </a:cubicBezTo>
                  <a:cubicBezTo>
                    <a:pt x="4041" y="708"/>
                    <a:pt x="4063" y="685"/>
                    <a:pt x="4086" y="685"/>
                  </a:cubicBezTo>
                  <a:cubicBezTo>
                    <a:pt x="4086" y="662"/>
                    <a:pt x="4109" y="616"/>
                    <a:pt x="4132" y="594"/>
                  </a:cubicBezTo>
                  <a:cubicBezTo>
                    <a:pt x="4132" y="571"/>
                    <a:pt x="4132" y="548"/>
                    <a:pt x="4132" y="502"/>
                  </a:cubicBezTo>
                  <a:cubicBezTo>
                    <a:pt x="4132" y="479"/>
                    <a:pt x="4132" y="434"/>
                    <a:pt x="4109" y="411"/>
                  </a:cubicBezTo>
                  <a:cubicBezTo>
                    <a:pt x="4132" y="388"/>
                    <a:pt x="4132" y="388"/>
                    <a:pt x="4132" y="365"/>
                  </a:cubicBezTo>
                  <a:cubicBezTo>
                    <a:pt x="4132" y="320"/>
                    <a:pt x="4132" y="251"/>
                    <a:pt x="4086" y="228"/>
                  </a:cubicBezTo>
                  <a:cubicBezTo>
                    <a:pt x="4063" y="206"/>
                    <a:pt x="4041" y="206"/>
                    <a:pt x="4018" y="183"/>
                  </a:cubicBezTo>
                  <a:lnTo>
                    <a:pt x="4041" y="183"/>
                  </a:lnTo>
                  <a:cubicBezTo>
                    <a:pt x="4063" y="137"/>
                    <a:pt x="4041" y="91"/>
                    <a:pt x="4018" y="46"/>
                  </a:cubicBezTo>
                  <a:cubicBezTo>
                    <a:pt x="4018" y="23"/>
                    <a:pt x="3972" y="0"/>
                    <a:pt x="392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17"/>
            <p:cNvSpPr/>
            <p:nvPr/>
          </p:nvSpPr>
          <p:spPr>
            <a:xfrm>
              <a:off x="785996" y="479595"/>
              <a:ext cx="94540" cy="136612"/>
            </a:xfrm>
            <a:custGeom>
              <a:avLst/>
              <a:gdLst/>
              <a:ahLst/>
              <a:cxnLst/>
              <a:rect l="l" t="t" r="r" b="b"/>
              <a:pathLst>
                <a:path w="2101" h="3036" extrusionOk="0">
                  <a:moveTo>
                    <a:pt x="343" y="0"/>
                  </a:moveTo>
                  <a:cubicBezTo>
                    <a:pt x="321" y="0"/>
                    <a:pt x="275" y="23"/>
                    <a:pt x="252" y="46"/>
                  </a:cubicBezTo>
                  <a:cubicBezTo>
                    <a:pt x="229" y="68"/>
                    <a:pt x="206" y="91"/>
                    <a:pt x="206" y="137"/>
                  </a:cubicBezTo>
                  <a:cubicBezTo>
                    <a:pt x="206" y="160"/>
                    <a:pt x="206" y="160"/>
                    <a:pt x="206" y="183"/>
                  </a:cubicBezTo>
                  <a:cubicBezTo>
                    <a:pt x="193" y="176"/>
                    <a:pt x="178" y="173"/>
                    <a:pt x="162" y="173"/>
                  </a:cubicBezTo>
                  <a:cubicBezTo>
                    <a:pt x="125" y="173"/>
                    <a:pt x="86" y="189"/>
                    <a:pt x="69" y="205"/>
                  </a:cubicBezTo>
                  <a:cubicBezTo>
                    <a:pt x="24" y="251"/>
                    <a:pt x="1" y="274"/>
                    <a:pt x="1" y="320"/>
                  </a:cubicBezTo>
                  <a:cubicBezTo>
                    <a:pt x="1" y="365"/>
                    <a:pt x="1" y="388"/>
                    <a:pt x="24" y="411"/>
                  </a:cubicBezTo>
                  <a:cubicBezTo>
                    <a:pt x="24" y="457"/>
                    <a:pt x="69" y="479"/>
                    <a:pt x="92" y="525"/>
                  </a:cubicBezTo>
                  <a:cubicBezTo>
                    <a:pt x="115" y="548"/>
                    <a:pt x="138" y="571"/>
                    <a:pt x="138" y="616"/>
                  </a:cubicBezTo>
                  <a:cubicBezTo>
                    <a:pt x="184" y="662"/>
                    <a:pt x="229" y="730"/>
                    <a:pt x="275" y="799"/>
                  </a:cubicBezTo>
                  <a:cubicBezTo>
                    <a:pt x="366" y="936"/>
                    <a:pt x="435" y="1096"/>
                    <a:pt x="526" y="1233"/>
                  </a:cubicBezTo>
                  <a:cubicBezTo>
                    <a:pt x="594" y="1392"/>
                    <a:pt x="663" y="1575"/>
                    <a:pt x="731" y="1735"/>
                  </a:cubicBezTo>
                  <a:cubicBezTo>
                    <a:pt x="800" y="1895"/>
                    <a:pt x="868" y="2054"/>
                    <a:pt x="914" y="2237"/>
                  </a:cubicBezTo>
                  <a:cubicBezTo>
                    <a:pt x="982" y="2397"/>
                    <a:pt x="1028" y="2579"/>
                    <a:pt x="1097" y="2762"/>
                  </a:cubicBezTo>
                  <a:cubicBezTo>
                    <a:pt x="1119" y="2808"/>
                    <a:pt x="1142" y="2853"/>
                    <a:pt x="1165" y="2899"/>
                  </a:cubicBezTo>
                  <a:cubicBezTo>
                    <a:pt x="1188" y="2967"/>
                    <a:pt x="1234" y="3013"/>
                    <a:pt x="1302" y="3013"/>
                  </a:cubicBezTo>
                  <a:cubicBezTo>
                    <a:pt x="1325" y="3036"/>
                    <a:pt x="1371" y="3036"/>
                    <a:pt x="1393" y="3036"/>
                  </a:cubicBezTo>
                  <a:cubicBezTo>
                    <a:pt x="1462" y="3036"/>
                    <a:pt x="1507" y="3013"/>
                    <a:pt x="1553" y="2967"/>
                  </a:cubicBezTo>
                  <a:cubicBezTo>
                    <a:pt x="1599" y="2944"/>
                    <a:pt x="1622" y="2922"/>
                    <a:pt x="1667" y="2899"/>
                  </a:cubicBezTo>
                  <a:lnTo>
                    <a:pt x="1667" y="2899"/>
                  </a:lnTo>
                  <a:cubicBezTo>
                    <a:pt x="1644" y="2922"/>
                    <a:pt x="1644" y="2922"/>
                    <a:pt x="1644" y="2922"/>
                  </a:cubicBezTo>
                  <a:cubicBezTo>
                    <a:pt x="1667" y="2922"/>
                    <a:pt x="1667" y="2899"/>
                    <a:pt x="1690" y="2876"/>
                  </a:cubicBezTo>
                  <a:cubicBezTo>
                    <a:pt x="1736" y="2876"/>
                    <a:pt x="1781" y="2876"/>
                    <a:pt x="1827" y="2853"/>
                  </a:cubicBezTo>
                  <a:cubicBezTo>
                    <a:pt x="1873" y="2830"/>
                    <a:pt x="1918" y="2785"/>
                    <a:pt x="1941" y="2739"/>
                  </a:cubicBezTo>
                  <a:cubicBezTo>
                    <a:pt x="1964" y="2739"/>
                    <a:pt x="1987" y="2716"/>
                    <a:pt x="2010" y="2716"/>
                  </a:cubicBezTo>
                  <a:lnTo>
                    <a:pt x="1987" y="2716"/>
                  </a:lnTo>
                  <a:cubicBezTo>
                    <a:pt x="2032" y="2716"/>
                    <a:pt x="2055" y="2693"/>
                    <a:pt x="2078" y="2671"/>
                  </a:cubicBezTo>
                  <a:cubicBezTo>
                    <a:pt x="2078" y="2648"/>
                    <a:pt x="2101" y="2625"/>
                    <a:pt x="2078" y="2602"/>
                  </a:cubicBezTo>
                  <a:cubicBezTo>
                    <a:pt x="2078" y="2556"/>
                    <a:pt x="2055" y="2534"/>
                    <a:pt x="2032" y="2511"/>
                  </a:cubicBezTo>
                  <a:lnTo>
                    <a:pt x="1987" y="2511"/>
                  </a:lnTo>
                  <a:cubicBezTo>
                    <a:pt x="1987" y="2488"/>
                    <a:pt x="1987" y="2488"/>
                    <a:pt x="1987" y="2465"/>
                  </a:cubicBezTo>
                  <a:cubicBezTo>
                    <a:pt x="2010" y="2419"/>
                    <a:pt x="1987" y="2374"/>
                    <a:pt x="1987" y="2328"/>
                  </a:cubicBezTo>
                  <a:cubicBezTo>
                    <a:pt x="1964" y="2260"/>
                    <a:pt x="1918" y="2214"/>
                    <a:pt x="1895" y="2168"/>
                  </a:cubicBezTo>
                  <a:cubicBezTo>
                    <a:pt x="1850" y="2100"/>
                    <a:pt x="1827" y="2031"/>
                    <a:pt x="1804" y="1963"/>
                  </a:cubicBezTo>
                  <a:cubicBezTo>
                    <a:pt x="1759" y="1872"/>
                    <a:pt x="1713" y="1803"/>
                    <a:pt x="1690" y="1735"/>
                  </a:cubicBezTo>
                  <a:cubicBezTo>
                    <a:pt x="1622" y="1643"/>
                    <a:pt x="1576" y="1552"/>
                    <a:pt x="1530" y="1461"/>
                  </a:cubicBezTo>
                  <a:cubicBezTo>
                    <a:pt x="1416" y="1301"/>
                    <a:pt x="1302" y="1141"/>
                    <a:pt x="1188" y="982"/>
                  </a:cubicBezTo>
                  <a:cubicBezTo>
                    <a:pt x="1165" y="913"/>
                    <a:pt x="1119" y="845"/>
                    <a:pt x="1074" y="776"/>
                  </a:cubicBezTo>
                  <a:cubicBezTo>
                    <a:pt x="1051" y="753"/>
                    <a:pt x="1028" y="730"/>
                    <a:pt x="1005" y="708"/>
                  </a:cubicBezTo>
                  <a:cubicBezTo>
                    <a:pt x="982" y="662"/>
                    <a:pt x="937" y="616"/>
                    <a:pt x="891" y="571"/>
                  </a:cubicBezTo>
                  <a:cubicBezTo>
                    <a:pt x="868" y="548"/>
                    <a:pt x="823" y="548"/>
                    <a:pt x="800" y="548"/>
                  </a:cubicBezTo>
                  <a:cubicBezTo>
                    <a:pt x="754" y="479"/>
                    <a:pt x="709" y="434"/>
                    <a:pt x="663" y="365"/>
                  </a:cubicBezTo>
                  <a:cubicBezTo>
                    <a:pt x="640" y="342"/>
                    <a:pt x="617" y="320"/>
                    <a:pt x="617" y="297"/>
                  </a:cubicBezTo>
                  <a:cubicBezTo>
                    <a:pt x="572" y="205"/>
                    <a:pt x="526" y="137"/>
                    <a:pt x="458" y="68"/>
                  </a:cubicBezTo>
                  <a:cubicBezTo>
                    <a:pt x="435" y="23"/>
                    <a:pt x="389" y="0"/>
                    <a:pt x="3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17"/>
            <p:cNvSpPr/>
            <p:nvPr/>
          </p:nvSpPr>
          <p:spPr>
            <a:xfrm>
              <a:off x="608346" y="362465"/>
              <a:ext cx="273225" cy="246541"/>
            </a:xfrm>
            <a:custGeom>
              <a:avLst/>
              <a:gdLst/>
              <a:ahLst/>
              <a:cxnLst/>
              <a:rect l="l" t="t" r="r" b="b"/>
              <a:pathLst>
                <a:path w="6072" h="5479" extrusionOk="0">
                  <a:moveTo>
                    <a:pt x="3972" y="2786"/>
                  </a:moveTo>
                  <a:cubicBezTo>
                    <a:pt x="3972" y="2799"/>
                    <a:pt x="3980" y="2805"/>
                    <a:pt x="3986" y="2807"/>
                  </a:cubicBezTo>
                  <a:lnTo>
                    <a:pt x="3986" y="2807"/>
                  </a:lnTo>
                  <a:cubicBezTo>
                    <a:pt x="3981" y="2800"/>
                    <a:pt x="3977" y="2793"/>
                    <a:pt x="3972" y="2786"/>
                  </a:cubicBezTo>
                  <a:close/>
                  <a:moveTo>
                    <a:pt x="183" y="1"/>
                  </a:moveTo>
                  <a:cubicBezTo>
                    <a:pt x="137" y="24"/>
                    <a:pt x="92" y="47"/>
                    <a:pt x="46" y="47"/>
                  </a:cubicBezTo>
                  <a:cubicBezTo>
                    <a:pt x="23" y="69"/>
                    <a:pt x="0" y="92"/>
                    <a:pt x="0" y="138"/>
                  </a:cubicBezTo>
                  <a:cubicBezTo>
                    <a:pt x="23" y="161"/>
                    <a:pt x="46" y="184"/>
                    <a:pt x="92" y="184"/>
                  </a:cubicBezTo>
                  <a:cubicBezTo>
                    <a:pt x="137" y="161"/>
                    <a:pt x="160" y="138"/>
                    <a:pt x="206" y="138"/>
                  </a:cubicBezTo>
                  <a:lnTo>
                    <a:pt x="388" y="138"/>
                  </a:lnTo>
                  <a:cubicBezTo>
                    <a:pt x="457" y="161"/>
                    <a:pt x="502" y="161"/>
                    <a:pt x="548" y="161"/>
                  </a:cubicBezTo>
                  <a:cubicBezTo>
                    <a:pt x="594" y="184"/>
                    <a:pt x="639" y="184"/>
                    <a:pt x="685" y="206"/>
                  </a:cubicBezTo>
                  <a:cubicBezTo>
                    <a:pt x="776" y="229"/>
                    <a:pt x="868" y="275"/>
                    <a:pt x="959" y="298"/>
                  </a:cubicBezTo>
                  <a:cubicBezTo>
                    <a:pt x="1073" y="343"/>
                    <a:pt x="1164" y="389"/>
                    <a:pt x="1256" y="435"/>
                  </a:cubicBezTo>
                  <a:cubicBezTo>
                    <a:pt x="1347" y="480"/>
                    <a:pt x="1438" y="526"/>
                    <a:pt x="1530" y="572"/>
                  </a:cubicBezTo>
                  <a:cubicBezTo>
                    <a:pt x="1621" y="617"/>
                    <a:pt x="1712" y="686"/>
                    <a:pt x="1781" y="731"/>
                  </a:cubicBezTo>
                  <a:cubicBezTo>
                    <a:pt x="1872" y="800"/>
                    <a:pt x="1940" y="845"/>
                    <a:pt x="2032" y="914"/>
                  </a:cubicBezTo>
                  <a:cubicBezTo>
                    <a:pt x="2100" y="960"/>
                    <a:pt x="2169" y="1005"/>
                    <a:pt x="2237" y="1051"/>
                  </a:cubicBezTo>
                  <a:cubicBezTo>
                    <a:pt x="2237" y="1074"/>
                    <a:pt x="2237" y="1074"/>
                    <a:pt x="2260" y="1074"/>
                  </a:cubicBezTo>
                  <a:lnTo>
                    <a:pt x="2237" y="1074"/>
                  </a:lnTo>
                  <a:cubicBezTo>
                    <a:pt x="2283" y="1097"/>
                    <a:pt x="2328" y="1119"/>
                    <a:pt x="2351" y="1165"/>
                  </a:cubicBezTo>
                  <a:cubicBezTo>
                    <a:pt x="2374" y="1165"/>
                    <a:pt x="2374" y="1165"/>
                    <a:pt x="2397" y="1188"/>
                  </a:cubicBezTo>
                  <a:cubicBezTo>
                    <a:pt x="2374" y="1165"/>
                    <a:pt x="2374" y="1165"/>
                    <a:pt x="2374" y="1165"/>
                  </a:cubicBezTo>
                  <a:lnTo>
                    <a:pt x="2374" y="1165"/>
                  </a:lnTo>
                  <a:cubicBezTo>
                    <a:pt x="2488" y="1256"/>
                    <a:pt x="2602" y="1348"/>
                    <a:pt x="2716" y="1439"/>
                  </a:cubicBezTo>
                  <a:cubicBezTo>
                    <a:pt x="2853" y="1553"/>
                    <a:pt x="2968" y="1667"/>
                    <a:pt x="3082" y="1781"/>
                  </a:cubicBezTo>
                  <a:cubicBezTo>
                    <a:pt x="3310" y="1987"/>
                    <a:pt x="3492" y="2238"/>
                    <a:pt x="3698" y="2466"/>
                  </a:cubicBezTo>
                  <a:cubicBezTo>
                    <a:pt x="3789" y="2580"/>
                    <a:pt x="3903" y="2694"/>
                    <a:pt x="3995" y="2808"/>
                  </a:cubicBezTo>
                  <a:cubicBezTo>
                    <a:pt x="3995" y="2808"/>
                    <a:pt x="3991" y="2808"/>
                    <a:pt x="3986" y="2807"/>
                  </a:cubicBezTo>
                  <a:lnTo>
                    <a:pt x="3986" y="2807"/>
                  </a:lnTo>
                  <a:cubicBezTo>
                    <a:pt x="4075" y="2935"/>
                    <a:pt x="4182" y="3044"/>
                    <a:pt x="4269" y="3174"/>
                  </a:cubicBezTo>
                  <a:cubicBezTo>
                    <a:pt x="4360" y="3311"/>
                    <a:pt x="4474" y="3448"/>
                    <a:pt x="4565" y="3607"/>
                  </a:cubicBezTo>
                  <a:cubicBezTo>
                    <a:pt x="4657" y="3744"/>
                    <a:pt x="4725" y="3881"/>
                    <a:pt x="4816" y="4041"/>
                  </a:cubicBezTo>
                  <a:cubicBezTo>
                    <a:pt x="4908" y="4178"/>
                    <a:pt x="4976" y="4315"/>
                    <a:pt x="5067" y="4452"/>
                  </a:cubicBezTo>
                  <a:cubicBezTo>
                    <a:pt x="5136" y="4589"/>
                    <a:pt x="5204" y="4726"/>
                    <a:pt x="5273" y="4840"/>
                  </a:cubicBezTo>
                  <a:cubicBezTo>
                    <a:pt x="5341" y="4954"/>
                    <a:pt x="5410" y="5091"/>
                    <a:pt x="5455" y="5205"/>
                  </a:cubicBezTo>
                  <a:cubicBezTo>
                    <a:pt x="5478" y="5251"/>
                    <a:pt x="5501" y="5274"/>
                    <a:pt x="5501" y="5319"/>
                  </a:cubicBezTo>
                  <a:cubicBezTo>
                    <a:pt x="5501" y="5365"/>
                    <a:pt x="5524" y="5411"/>
                    <a:pt x="5570" y="5433"/>
                  </a:cubicBezTo>
                  <a:cubicBezTo>
                    <a:pt x="5570" y="5433"/>
                    <a:pt x="5592" y="5456"/>
                    <a:pt x="5592" y="5456"/>
                  </a:cubicBezTo>
                  <a:cubicBezTo>
                    <a:pt x="5638" y="5479"/>
                    <a:pt x="5638" y="5479"/>
                    <a:pt x="5684" y="5479"/>
                  </a:cubicBezTo>
                  <a:cubicBezTo>
                    <a:pt x="5707" y="5479"/>
                    <a:pt x="5729" y="5479"/>
                    <a:pt x="5752" y="5456"/>
                  </a:cubicBezTo>
                  <a:cubicBezTo>
                    <a:pt x="5821" y="5433"/>
                    <a:pt x="5866" y="5433"/>
                    <a:pt x="5912" y="5411"/>
                  </a:cubicBezTo>
                  <a:cubicBezTo>
                    <a:pt x="5958" y="5388"/>
                    <a:pt x="5980" y="5388"/>
                    <a:pt x="6003" y="5342"/>
                  </a:cubicBezTo>
                  <a:cubicBezTo>
                    <a:pt x="6049" y="5296"/>
                    <a:pt x="6072" y="5228"/>
                    <a:pt x="6049" y="5159"/>
                  </a:cubicBezTo>
                  <a:cubicBezTo>
                    <a:pt x="6026" y="5091"/>
                    <a:pt x="6003" y="5045"/>
                    <a:pt x="5980" y="4977"/>
                  </a:cubicBezTo>
                  <a:cubicBezTo>
                    <a:pt x="5912" y="4840"/>
                    <a:pt x="5843" y="4726"/>
                    <a:pt x="5775" y="4589"/>
                  </a:cubicBezTo>
                  <a:cubicBezTo>
                    <a:pt x="5752" y="4543"/>
                    <a:pt x="5729" y="4498"/>
                    <a:pt x="5707" y="4475"/>
                  </a:cubicBezTo>
                  <a:cubicBezTo>
                    <a:pt x="5661" y="4383"/>
                    <a:pt x="5638" y="4315"/>
                    <a:pt x="5592" y="4224"/>
                  </a:cubicBezTo>
                  <a:cubicBezTo>
                    <a:pt x="5547" y="4155"/>
                    <a:pt x="5501" y="4064"/>
                    <a:pt x="5455" y="3973"/>
                  </a:cubicBezTo>
                  <a:cubicBezTo>
                    <a:pt x="5364" y="3836"/>
                    <a:pt x="5273" y="3676"/>
                    <a:pt x="5204" y="3539"/>
                  </a:cubicBezTo>
                  <a:cubicBezTo>
                    <a:pt x="5113" y="3379"/>
                    <a:pt x="5022" y="3219"/>
                    <a:pt x="4930" y="3082"/>
                  </a:cubicBezTo>
                  <a:cubicBezTo>
                    <a:pt x="4816" y="2900"/>
                    <a:pt x="4702" y="2717"/>
                    <a:pt x="4565" y="2557"/>
                  </a:cubicBezTo>
                  <a:cubicBezTo>
                    <a:pt x="4451" y="2398"/>
                    <a:pt x="4314" y="2238"/>
                    <a:pt x="4200" y="2055"/>
                  </a:cubicBezTo>
                  <a:cubicBezTo>
                    <a:pt x="4132" y="1987"/>
                    <a:pt x="4063" y="1918"/>
                    <a:pt x="4017" y="1827"/>
                  </a:cubicBezTo>
                  <a:cubicBezTo>
                    <a:pt x="3949" y="1781"/>
                    <a:pt x="3903" y="1713"/>
                    <a:pt x="3835" y="1667"/>
                  </a:cubicBezTo>
                  <a:cubicBezTo>
                    <a:pt x="3766" y="1599"/>
                    <a:pt x="3698" y="1530"/>
                    <a:pt x="3607" y="1462"/>
                  </a:cubicBezTo>
                  <a:cubicBezTo>
                    <a:pt x="3538" y="1393"/>
                    <a:pt x="3447" y="1348"/>
                    <a:pt x="3378" y="1279"/>
                  </a:cubicBezTo>
                  <a:cubicBezTo>
                    <a:pt x="3333" y="1256"/>
                    <a:pt x="3287" y="1211"/>
                    <a:pt x="3241" y="1165"/>
                  </a:cubicBezTo>
                  <a:cubicBezTo>
                    <a:pt x="3207" y="1142"/>
                    <a:pt x="3167" y="1131"/>
                    <a:pt x="3130" y="1131"/>
                  </a:cubicBezTo>
                  <a:cubicBezTo>
                    <a:pt x="3093" y="1131"/>
                    <a:pt x="3059" y="1142"/>
                    <a:pt x="3036" y="1165"/>
                  </a:cubicBezTo>
                  <a:cubicBezTo>
                    <a:pt x="2990" y="1211"/>
                    <a:pt x="2990" y="1234"/>
                    <a:pt x="2990" y="1279"/>
                  </a:cubicBezTo>
                  <a:cubicBezTo>
                    <a:pt x="2945" y="1234"/>
                    <a:pt x="2899" y="1188"/>
                    <a:pt x="2853" y="1165"/>
                  </a:cubicBezTo>
                  <a:cubicBezTo>
                    <a:pt x="2785" y="1119"/>
                    <a:pt x="2739" y="1074"/>
                    <a:pt x="2671" y="1028"/>
                  </a:cubicBezTo>
                  <a:cubicBezTo>
                    <a:pt x="2579" y="937"/>
                    <a:pt x="2465" y="868"/>
                    <a:pt x="2351" y="777"/>
                  </a:cubicBezTo>
                  <a:cubicBezTo>
                    <a:pt x="2351" y="777"/>
                    <a:pt x="2351" y="777"/>
                    <a:pt x="2351" y="800"/>
                  </a:cubicBezTo>
                  <a:cubicBezTo>
                    <a:pt x="2283" y="731"/>
                    <a:pt x="2214" y="686"/>
                    <a:pt x="2146" y="640"/>
                  </a:cubicBezTo>
                  <a:cubicBezTo>
                    <a:pt x="2100" y="594"/>
                    <a:pt x="2032" y="572"/>
                    <a:pt x="1963" y="526"/>
                  </a:cubicBezTo>
                  <a:cubicBezTo>
                    <a:pt x="1826" y="435"/>
                    <a:pt x="1689" y="366"/>
                    <a:pt x="1552" y="298"/>
                  </a:cubicBezTo>
                  <a:cubicBezTo>
                    <a:pt x="1484" y="275"/>
                    <a:pt x="1393" y="252"/>
                    <a:pt x="1324" y="206"/>
                  </a:cubicBezTo>
                  <a:cubicBezTo>
                    <a:pt x="1256" y="184"/>
                    <a:pt x="1164" y="138"/>
                    <a:pt x="1096" y="115"/>
                  </a:cubicBezTo>
                  <a:cubicBezTo>
                    <a:pt x="1050" y="115"/>
                    <a:pt x="1027" y="92"/>
                    <a:pt x="982" y="92"/>
                  </a:cubicBezTo>
                  <a:cubicBezTo>
                    <a:pt x="936" y="69"/>
                    <a:pt x="890" y="69"/>
                    <a:pt x="868" y="69"/>
                  </a:cubicBezTo>
                  <a:cubicBezTo>
                    <a:pt x="799" y="47"/>
                    <a:pt x="731" y="24"/>
                    <a:pt x="662" y="24"/>
                  </a:cubicBezTo>
                  <a:cubicBezTo>
                    <a:pt x="548" y="1"/>
                    <a:pt x="457" y="1"/>
                    <a:pt x="3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17"/>
            <p:cNvSpPr/>
            <p:nvPr/>
          </p:nvSpPr>
          <p:spPr>
            <a:xfrm>
              <a:off x="644299" y="361475"/>
              <a:ext cx="154071" cy="103764"/>
            </a:xfrm>
            <a:custGeom>
              <a:avLst/>
              <a:gdLst/>
              <a:ahLst/>
              <a:cxnLst/>
              <a:rect l="l" t="t" r="r" b="b"/>
              <a:pathLst>
                <a:path w="3424" h="2306" extrusionOk="0">
                  <a:moveTo>
                    <a:pt x="1096" y="525"/>
                  </a:moveTo>
                  <a:cubicBezTo>
                    <a:pt x="1096" y="525"/>
                    <a:pt x="1119" y="548"/>
                    <a:pt x="1119" y="548"/>
                  </a:cubicBezTo>
                  <a:cubicBezTo>
                    <a:pt x="1119" y="548"/>
                    <a:pt x="1096" y="548"/>
                    <a:pt x="1096" y="525"/>
                  </a:cubicBezTo>
                  <a:close/>
                  <a:moveTo>
                    <a:pt x="46" y="0"/>
                  </a:moveTo>
                  <a:cubicBezTo>
                    <a:pt x="23" y="23"/>
                    <a:pt x="0" y="69"/>
                    <a:pt x="23" y="114"/>
                  </a:cubicBezTo>
                  <a:cubicBezTo>
                    <a:pt x="23" y="160"/>
                    <a:pt x="69" y="183"/>
                    <a:pt x="114" y="183"/>
                  </a:cubicBezTo>
                  <a:cubicBezTo>
                    <a:pt x="137" y="183"/>
                    <a:pt x="183" y="206"/>
                    <a:pt x="206" y="206"/>
                  </a:cubicBezTo>
                  <a:cubicBezTo>
                    <a:pt x="297" y="228"/>
                    <a:pt x="365" y="251"/>
                    <a:pt x="457" y="274"/>
                  </a:cubicBezTo>
                  <a:cubicBezTo>
                    <a:pt x="479" y="274"/>
                    <a:pt x="525" y="297"/>
                    <a:pt x="548" y="320"/>
                  </a:cubicBezTo>
                  <a:cubicBezTo>
                    <a:pt x="616" y="342"/>
                    <a:pt x="685" y="365"/>
                    <a:pt x="731" y="388"/>
                  </a:cubicBezTo>
                  <a:cubicBezTo>
                    <a:pt x="845" y="457"/>
                    <a:pt x="982" y="525"/>
                    <a:pt x="1073" y="594"/>
                  </a:cubicBezTo>
                  <a:cubicBezTo>
                    <a:pt x="1187" y="662"/>
                    <a:pt x="1301" y="731"/>
                    <a:pt x="1415" y="822"/>
                  </a:cubicBezTo>
                  <a:cubicBezTo>
                    <a:pt x="1529" y="890"/>
                    <a:pt x="1621" y="959"/>
                    <a:pt x="1735" y="1027"/>
                  </a:cubicBezTo>
                  <a:cubicBezTo>
                    <a:pt x="1735" y="1027"/>
                    <a:pt x="1735" y="1027"/>
                    <a:pt x="1735" y="1027"/>
                  </a:cubicBezTo>
                  <a:lnTo>
                    <a:pt x="1735" y="1027"/>
                  </a:lnTo>
                  <a:lnTo>
                    <a:pt x="1758" y="1050"/>
                  </a:lnTo>
                  <a:cubicBezTo>
                    <a:pt x="1758" y="1045"/>
                    <a:pt x="1757" y="1041"/>
                    <a:pt x="1755" y="1038"/>
                  </a:cubicBezTo>
                  <a:lnTo>
                    <a:pt x="1755" y="1038"/>
                  </a:lnTo>
                  <a:cubicBezTo>
                    <a:pt x="1788" y="1058"/>
                    <a:pt x="1810" y="1080"/>
                    <a:pt x="1849" y="1119"/>
                  </a:cubicBezTo>
                  <a:cubicBezTo>
                    <a:pt x="1872" y="1141"/>
                    <a:pt x="1895" y="1164"/>
                    <a:pt x="1940" y="1210"/>
                  </a:cubicBezTo>
                  <a:cubicBezTo>
                    <a:pt x="1986" y="1233"/>
                    <a:pt x="2009" y="1278"/>
                    <a:pt x="2054" y="1324"/>
                  </a:cubicBezTo>
                  <a:cubicBezTo>
                    <a:pt x="2100" y="1347"/>
                    <a:pt x="2123" y="1392"/>
                    <a:pt x="2169" y="1415"/>
                  </a:cubicBezTo>
                  <a:cubicBezTo>
                    <a:pt x="2191" y="1438"/>
                    <a:pt x="2214" y="1461"/>
                    <a:pt x="2237" y="1461"/>
                  </a:cubicBezTo>
                  <a:cubicBezTo>
                    <a:pt x="2260" y="1484"/>
                    <a:pt x="2283" y="1507"/>
                    <a:pt x="2305" y="1529"/>
                  </a:cubicBezTo>
                  <a:cubicBezTo>
                    <a:pt x="2328" y="1552"/>
                    <a:pt x="2328" y="1552"/>
                    <a:pt x="2351" y="1552"/>
                  </a:cubicBezTo>
                  <a:cubicBezTo>
                    <a:pt x="2374" y="1575"/>
                    <a:pt x="2374" y="1575"/>
                    <a:pt x="2397" y="1575"/>
                  </a:cubicBezTo>
                  <a:cubicBezTo>
                    <a:pt x="2410" y="1582"/>
                    <a:pt x="2424" y="1585"/>
                    <a:pt x="2436" y="1585"/>
                  </a:cubicBezTo>
                  <a:cubicBezTo>
                    <a:pt x="2467" y="1585"/>
                    <a:pt x="2495" y="1568"/>
                    <a:pt x="2511" y="1552"/>
                  </a:cubicBezTo>
                  <a:cubicBezTo>
                    <a:pt x="2557" y="1575"/>
                    <a:pt x="2579" y="1598"/>
                    <a:pt x="2602" y="1621"/>
                  </a:cubicBezTo>
                  <a:cubicBezTo>
                    <a:pt x="2625" y="1644"/>
                    <a:pt x="2625" y="1666"/>
                    <a:pt x="2648" y="1666"/>
                  </a:cubicBezTo>
                  <a:cubicBezTo>
                    <a:pt x="2648" y="1666"/>
                    <a:pt x="2648" y="1689"/>
                    <a:pt x="2671" y="1689"/>
                  </a:cubicBezTo>
                  <a:cubicBezTo>
                    <a:pt x="2671" y="1689"/>
                    <a:pt x="2693" y="1712"/>
                    <a:pt x="2693" y="1712"/>
                  </a:cubicBezTo>
                  <a:cubicBezTo>
                    <a:pt x="2716" y="1712"/>
                    <a:pt x="2739" y="1735"/>
                    <a:pt x="2739" y="1735"/>
                  </a:cubicBezTo>
                  <a:lnTo>
                    <a:pt x="2808" y="1735"/>
                  </a:lnTo>
                  <a:cubicBezTo>
                    <a:pt x="2830" y="1780"/>
                    <a:pt x="2853" y="1803"/>
                    <a:pt x="2899" y="1849"/>
                  </a:cubicBezTo>
                  <a:cubicBezTo>
                    <a:pt x="2990" y="1986"/>
                    <a:pt x="3082" y="2123"/>
                    <a:pt x="3173" y="2237"/>
                  </a:cubicBezTo>
                  <a:cubicBezTo>
                    <a:pt x="3196" y="2283"/>
                    <a:pt x="3218" y="2283"/>
                    <a:pt x="3264" y="2305"/>
                  </a:cubicBezTo>
                  <a:cubicBezTo>
                    <a:pt x="3287" y="2305"/>
                    <a:pt x="3333" y="2305"/>
                    <a:pt x="3355" y="2283"/>
                  </a:cubicBezTo>
                  <a:cubicBezTo>
                    <a:pt x="3401" y="2260"/>
                    <a:pt x="3424" y="2169"/>
                    <a:pt x="3401" y="2123"/>
                  </a:cubicBezTo>
                  <a:cubicBezTo>
                    <a:pt x="3355" y="2054"/>
                    <a:pt x="3333" y="2009"/>
                    <a:pt x="3310" y="1963"/>
                  </a:cubicBezTo>
                  <a:cubicBezTo>
                    <a:pt x="3287" y="1917"/>
                    <a:pt x="3264" y="1895"/>
                    <a:pt x="3218" y="1849"/>
                  </a:cubicBezTo>
                  <a:cubicBezTo>
                    <a:pt x="3173" y="1758"/>
                    <a:pt x="3104" y="1689"/>
                    <a:pt x="3036" y="1621"/>
                  </a:cubicBezTo>
                  <a:cubicBezTo>
                    <a:pt x="2922" y="1461"/>
                    <a:pt x="2808" y="1324"/>
                    <a:pt x="2671" y="1210"/>
                  </a:cubicBezTo>
                  <a:cubicBezTo>
                    <a:pt x="2602" y="1141"/>
                    <a:pt x="2534" y="1073"/>
                    <a:pt x="2465" y="1004"/>
                  </a:cubicBezTo>
                  <a:cubicBezTo>
                    <a:pt x="2442" y="982"/>
                    <a:pt x="2397" y="959"/>
                    <a:pt x="2374" y="936"/>
                  </a:cubicBezTo>
                  <a:cubicBezTo>
                    <a:pt x="2351" y="913"/>
                    <a:pt x="2328" y="913"/>
                    <a:pt x="2305" y="890"/>
                  </a:cubicBezTo>
                  <a:cubicBezTo>
                    <a:pt x="2283" y="867"/>
                    <a:pt x="2260" y="867"/>
                    <a:pt x="2237" y="845"/>
                  </a:cubicBezTo>
                  <a:cubicBezTo>
                    <a:pt x="2123" y="776"/>
                    <a:pt x="2009" y="685"/>
                    <a:pt x="1872" y="639"/>
                  </a:cubicBezTo>
                  <a:cubicBezTo>
                    <a:pt x="1826" y="594"/>
                    <a:pt x="1758" y="548"/>
                    <a:pt x="1712" y="525"/>
                  </a:cubicBezTo>
                  <a:cubicBezTo>
                    <a:pt x="1644" y="479"/>
                    <a:pt x="1575" y="457"/>
                    <a:pt x="1507" y="411"/>
                  </a:cubicBezTo>
                  <a:cubicBezTo>
                    <a:pt x="1461" y="388"/>
                    <a:pt x="1438" y="388"/>
                    <a:pt x="1392" y="365"/>
                  </a:cubicBezTo>
                  <a:cubicBezTo>
                    <a:pt x="1347" y="365"/>
                    <a:pt x="1301" y="342"/>
                    <a:pt x="1255" y="342"/>
                  </a:cubicBezTo>
                  <a:cubicBezTo>
                    <a:pt x="1233" y="342"/>
                    <a:pt x="1210" y="342"/>
                    <a:pt x="1210" y="365"/>
                  </a:cubicBezTo>
                  <a:cubicBezTo>
                    <a:pt x="1187" y="342"/>
                    <a:pt x="1164" y="342"/>
                    <a:pt x="1164" y="342"/>
                  </a:cubicBezTo>
                  <a:cubicBezTo>
                    <a:pt x="1119" y="320"/>
                    <a:pt x="1096" y="297"/>
                    <a:pt x="1050" y="297"/>
                  </a:cubicBezTo>
                  <a:cubicBezTo>
                    <a:pt x="1050" y="274"/>
                    <a:pt x="1027" y="251"/>
                    <a:pt x="1027" y="251"/>
                  </a:cubicBezTo>
                  <a:cubicBezTo>
                    <a:pt x="982" y="228"/>
                    <a:pt x="936" y="228"/>
                    <a:pt x="890" y="206"/>
                  </a:cubicBezTo>
                  <a:cubicBezTo>
                    <a:pt x="867" y="206"/>
                    <a:pt x="822" y="206"/>
                    <a:pt x="799" y="183"/>
                  </a:cubicBezTo>
                  <a:lnTo>
                    <a:pt x="776" y="183"/>
                  </a:lnTo>
                  <a:cubicBezTo>
                    <a:pt x="731" y="160"/>
                    <a:pt x="685" y="160"/>
                    <a:pt x="639" y="137"/>
                  </a:cubicBezTo>
                  <a:cubicBezTo>
                    <a:pt x="571" y="114"/>
                    <a:pt x="525" y="91"/>
                    <a:pt x="457" y="69"/>
                  </a:cubicBezTo>
                  <a:cubicBezTo>
                    <a:pt x="388" y="69"/>
                    <a:pt x="320" y="23"/>
                    <a:pt x="251" y="23"/>
                  </a:cubicBezTo>
                  <a:cubicBezTo>
                    <a:pt x="228" y="23"/>
                    <a:pt x="206" y="0"/>
                    <a:pt x="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17"/>
            <p:cNvSpPr/>
            <p:nvPr/>
          </p:nvSpPr>
          <p:spPr>
            <a:xfrm>
              <a:off x="766512" y="425147"/>
              <a:ext cx="77081" cy="105474"/>
            </a:xfrm>
            <a:custGeom>
              <a:avLst/>
              <a:gdLst/>
              <a:ahLst/>
              <a:cxnLst/>
              <a:rect l="l" t="t" r="r" b="b"/>
              <a:pathLst>
                <a:path w="1713" h="2344" extrusionOk="0">
                  <a:moveTo>
                    <a:pt x="46" y="0"/>
                  </a:moveTo>
                  <a:cubicBezTo>
                    <a:pt x="0" y="23"/>
                    <a:pt x="0" y="46"/>
                    <a:pt x="0" y="69"/>
                  </a:cubicBezTo>
                  <a:cubicBezTo>
                    <a:pt x="0" y="92"/>
                    <a:pt x="23" y="114"/>
                    <a:pt x="46" y="137"/>
                  </a:cubicBezTo>
                  <a:cubicBezTo>
                    <a:pt x="46" y="137"/>
                    <a:pt x="69" y="160"/>
                    <a:pt x="69" y="160"/>
                  </a:cubicBezTo>
                  <a:cubicBezTo>
                    <a:pt x="92" y="183"/>
                    <a:pt x="114" y="206"/>
                    <a:pt x="160" y="251"/>
                  </a:cubicBezTo>
                  <a:cubicBezTo>
                    <a:pt x="183" y="274"/>
                    <a:pt x="206" y="297"/>
                    <a:pt x="229" y="320"/>
                  </a:cubicBezTo>
                  <a:cubicBezTo>
                    <a:pt x="229" y="343"/>
                    <a:pt x="251" y="343"/>
                    <a:pt x="251" y="365"/>
                  </a:cubicBezTo>
                  <a:lnTo>
                    <a:pt x="274" y="365"/>
                  </a:lnTo>
                  <a:cubicBezTo>
                    <a:pt x="274" y="388"/>
                    <a:pt x="297" y="388"/>
                    <a:pt x="297" y="388"/>
                  </a:cubicBezTo>
                  <a:cubicBezTo>
                    <a:pt x="343" y="457"/>
                    <a:pt x="411" y="525"/>
                    <a:pt x="457" y="571"/>
                  </a:cubicBezTo>
                  <a:cubicBezTo>
                    <a:pt x="502" y="639"/>
                    <a:pt x="548" y="685"/>
                    <a:pt x="594" y="731"/>
                  </a:cubicBezTo>
                  <a:cubicBezTo>
                    <a:pt x="639" y="776"/>
                    <a:pt x="685" y="845"/>
                    <a:pt x="708" y="890"/>
                  </a:cubicBezTo>
                  <a:cubicBezTo>
                    <a:pt x="754" y="936"/>
                    <a:pt x="799" y="1005"/>
                    <a:pt x="845" y="1073"/>
                  </a:cubicBezTo>
                  <a:cubicBezTo>
                    <a:pt x="891" y="1142"/>
                    <a:pt x="936" y="1210"/>
                    <a:pt x="982" y="1278"/>
                  </a:cubicBezTo>
                  <a:cubicBezTo>
                    <a:pt x="1027" y="1347"/>
                    <a:pt x="1073" y="1415"/>
                    <a:pt x="1119" y="1484"/>
                  </a:cubicBezTo>
                  <a:cubicBezTo>
                    <a:pt x="1279" y="1758"/>
                    <a:pt x="1438" y="2032"/>
                    <a:pt x="1575" y="2306"/>
                  </a:cubicBezTo>
                  <a:cubicBezTo>
                    <a:pt x="1589" y="2332"/>
                    <a:pt x="1610" y="2343"/>
                    <a:pt x="1634" y="2343"/>
                  </a:cubicBezTo>
                  <a:cubicBezTo>
                    <a:pt x="1652" y="2343"/>
                    <a:pt x="1670" y="2338"/>
                    <a:pt x="1689" y="2328"/>
                  </a:cubicBezTo>
                  <a:cubicBezTo>
                    <a:pt x="1689" y="2328"/>
                    <a:pt x="1712" y="2306"/>
                    <a:pt x="1712" y="2306"/>
                  </a:cubicBezTo>
                  <a:cubicBezTo>
                    <a:pt x="1712" y="2283"/>
                    <a:pt x="1712" y="2260"/>
                    <a:pt x="1712" y="2237"/>
                  </a:cubicBezTo>
                  <a:cubicBezTo>
                    <a:pt x="1667" y="2146"/>
                    <a:pt x="1621" y="2055"/>
                    <a:pt x="1575" y="1963"/>
                  </a:cubicBezTo>
                  <a:cubicBezTo>
                    <a:pt x="1575" y="1963"/>
                    <a:pt x="1598" y="1940"/>
                    <a:pt x="1598" y="1918"/>
                  </a:cubicBezTo>
                  <a:cubicBezTo>
                    <a:pt x="1598" y="1895"/>
                    <a:pt x="1598" y="1895"/>
                    <a:pt x="1598" y="1895"/>
                  </a:cubicBezTo>
                  <a:cubicBezTo>
                    <a:pt x="1598" y="1872"/>
                    <a:pt x="1598" y="1872"/>
                    <a:pt x="1575" y="1849"/>
                  </a:cubicBezTo>
                  <a:cubicBezTo>
                    <a:pt x="1575" y="1849"/>
                    <a:pt x="1575" y="1826"/>
                    <a:pt x="1552" y="1803"/>
                  </a:cubicBezTo>
                  <a:cubicBezTo>
                    <a:pt x="1552" y="1758"/>
                    <a:pt x="1530" y="1712"/>
                    <a:pt x="1507" y="1667"/>
                  </a:cubicBezTo>
                  <a:cubicBezTo>
                    <a:pt x="1484" y="1644"/>
                    <a:pt x="1461" y="1598"/>
                    <a:pt x="1438" y="1552"/>
                  </a:cubicBezTo>
                  <a:cubicBezTo>
                    <a:pt x="1415" y="1507"/>
                    <a:pt x="1393" y="1484"/>
                    <a:pt x="1370" y="1438"/>
                  </a:cubicBezTo>
                  <a:cubicBezTo>
                    <a:pt x="1324" y="1393"/>
                    <a:pt x="1301" y="1347"/>
                    <a:pt x="1279" y="1301"/>
                  </a:cubicBezTo>
                  <a:cubicBezTo>
                    <a:pt x="1233" y="1256"/>
                    <a:pt x="1210" y="1233"/>
                    <a:pt x="1187" y="1187"/>
                  </a:cubicBezTo>
                  <a:cubicBezTo>
                    <a:pt x="1164" y="1164"/>
                    <a:pt x="1142" y="1119"/>
                    <a:pt x="1096" y="1073"/>
                  </a:cubicBezTo>
                  <a:cubicBezTo>
                    <a:pt x="1050" y="1005"/>
                    <a:pt x="982" y="936"/>
                    <a:pt x="936" y="868"/>
                  </a:cubicBezTo>
                  <a:cubicBezTo>
                    <a:pt x="868" y="776"/>
                    <a:pt x="799" y="708"/>
                    <a:pt x="731" y="639"/>
                  </a:cubicBezTo>
                  <a:cubicBezTo>
                    <a:pt x="685" y="548"/>
                    <a:pt x="617" y="480"/>
                    <a:pt x="548" y="411"/>
                  </a:cubicBezTo>
                  <a:cubicBezTo>
                    <a:pt x="502" y="365"/>
                    <a:pt x="434" y="297"/>
                    <a:pt x="388" y="251"/>
                  </a:cubicBezTo>
                  <a:cubicBezTo>
                    <a:pt x="320" y="183"/>
                    <a:pt x="251" y="114"/>
                    <a:pt x="183" y="69"/>
                  </a:cubicBezTo>
                  <a:cubicBezTo>
                    <a:pt x="160" y="46"/>
                    <a:pt x="137" y="23"/>
                    <a:pt x="1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17"/>
            <p:cNvSpPr/>
            <p:nvPr/>
          </p:nvSpPr>
          <p:spPr>
            <a:xfrm>
              <a:off x="603216" y="468255"/>
              <a:ext cx="202354" cy="143227"/>
            </a:xfrm>
            <a:custGeom>
              <a:avLst/>
              <a:gdLst/>
              <a:ahLst/>
              <a:cxnLst/>
              <a:rect l="l" t="t" r="r" b="b"/>
              <a:pathLst>
                <a:path w="4497" h="3183" extrusionOk="0">
                  <a:moveTo>
                    <a:pt x="4268" y="1"/>
                  </a:moveTo>
                  <a:cubicBezTo>
                    <a:pt x="4223" y="24"/>
                    <a:pt x="4200" y="47"/>
                    <a:pt x="4177" y="92"/>
                  </a:cubicBezTo>
                  <a:cubicBezTo>
                    <a:pt x="4131" y="138"/>
                    <a:pt x="4109" y="184"/>
                    <a:pt x="4063" y="229"/>
                  </a:cubicBezTo>
                  <a:cubicBezTo>
                    <a:pt x="4040" y="252"/>
                    <a:pt x="4017" y="298"/>
                    <a:pt x="3995" y="343"/>
                  </a:cubicBezTo>
                  <a:cubicBezTo>
                    <a:pt x="3949" y="412"/>
                    <a:pt x="3880" y="480"/>
                    <a:pt x="3835" y="572"/>
                  </a:cubicBezTo>
                  <a:cubicBezTo>
                    <a:pt x="3789" y="617"/>
                    <a:pt x="3743" y="663"/>
                    <a:pt x="3698" y="731"/>
                  </a:cubicBezTo>
                  <a:cubicBezTo>
                    <a:pt x="3652" y="777"/>
                    <a:pt x="3606" y="823"/>
                    <a:pt x="3561" y="891"/>
                  </a:cubicBezTo>
                  <a:cubicBezTo>
                    <a:pt x="3447" y="1005"/>
                    <a:pt x="3355" y="1097"/>
                    <a:pt x="3241" y="1211"/>
                  </a:cubicBezTo>
                  <a:cubicBezTo>
                    <a:pt x="3127" y="1302"/>
                    <a:pt x="3013" y="1393"/>
                    <a:pt x="2899" y="1507"/>
                  </a:cubicBezTo>
                  <a:cubicBezTo>
                    <a:pt x="2785" y="1576"/>
                    <a:pt x="2671" y="1667"/>
                    <a:pt x="2557" y="1758"/>
                  </a:cubicBezTo>
                  <a:cubicBezTo>
                    <a:pt x="2540" y="1775"/>
                    <a:pt x="2511" y="1804"/>
                    <a:pt x="2479" y="1827"/>
                  </a:cubicBezTo>
                  <a:lnTo>
                    <a:pt x="2479" y="1827"/>
                  </a:lnTo>
                  <a:cubicBezTo>
                    <a:pt x="2482" y="1827"/>
                    <a:pt x="2485" y="1827"/>
                    <a:pt x="2488" y="1827"/>
                  </a:cubicBezTo>
                  <a:cubicBezTo>
                    <a:pt x="2484" y="1827"/>
                    <a:pt x="2481" y="1828"/>
                    <a:pt x="2477" y="1829"/>
                  </a:cubicBezTo>
                  <a:lnTo>
                    <a:pt x="2477" y="1829"/>
                  </a:lnTo>
                  <a:cubicBezTo>
                    <a:pt x="2466" y="1836"/>
                    <a:pt x="2456" y="1843"/>
                    <a:pt x="2445" y="1849"/>
                  </a:cubicBezTo>
                  <a:lnTo>
                    <a:pt x="2445" y="1849"/>
                  </a:lnTo>
                  <a:cubicBezTo>
                    <a:pt x="2455" y="1839"/>
                    <a:pt x="2466" y="1832"/>
                    <a:pt x="2477" y="1829"/>
                  </a:cubicBezTo>
                  <a:lnTo>
                    <a:pt x="2477" y="1829"/>
                  </a:lnTo>
                  <a:cubicBezTo>
                    <a:pt x="2478" y="1828"/>
                    <a:pt x="2478" y="1828"/>
                    <a:pt x="2479" y="1827"/>
                  </a:cubicBezTo>
                  <a:lnTo>
                    <a:pt x="2479" y="1827"/>
                  </a:lnTo>
                  <a:cubicBezTo>
                    <a:pt x="2465" y="1827"/>
                    <a:pt x="2462" y="1830"/>
                    <a:pt x="2442" y="1850"/>
                  </a:cubicBezTo>
                  <a:cubicBezTo>
                    <a:pt x="2443" y="1849"/>
                    <a:pt x="2444" y="1849"/>
                    <a:pt x="2445" y="1849"/>
                  </a:cubicBezTo>
                  <a:lnTo>
                    <a:pt x="2445" y="1849"/>
                  </a:lnTo>
                  <a:cubicBezTo>
                    <a:pt x="2436" y="1856"/>
                    <a:pt x="2428" y="1864"/>
                    <a:pt x="2420" y="1873"/>
                  </a:cubicBezTo>
                  <a:cubicBezTo>
                    <a:pt x="2283" y="1964"/>
                    <a:pt x="2146" y="2055"/>
                    <a:pt x="2009" y="2124"/>
                  </a:cubicBezTo>
                  <a:cubicBezTo>
                    <a:pt x="1872" y="2215"/>
                    <a:pt x="1735" y="2306"/>
                    <a:pt x="1575" y="2375"/>
                  </a:cubicBezTo>
                  <a:cubicBezTo>
                    <a:pt x="1438" y="2466"/>
                    <a:pt x="1301" y="2535"/>
                    <a:pt x="1164" y="2603"/>
                  </a:cubicBezTo>
                  <a:cubicBezTo>
                    <a:pt x="1096" y="2649"/>
                    <a:pt x="1027" y="2671"/>
                    <a:pt x="959" y="2694"/>
                  </a:cubicBezTo>
                  <a:cubicBezTo>
                    <a:pt x="890" y="2740"/>
                    <a:pt x="822" y="2763"/>
                    <a:pt x="731" y="2808"/>
                  </a:cubicBezTo>
                  <a:cubicBezTo>
                    <a:pt x="685" y="2831"/>
                    <a:pt x="616" y="2854"/>
                    <a:pt x="548" y="2877"/>
                  </a:cubicBezTo>
                  <a:cubicBezTo>
                    <a:pt x="457" y="2923"/>
                    <a:pt x="388" y="2945"/>
                    <a:pt x="320" y="2968"/>
                  </a:cubicBezTo>
                  <a:cubicBezTo>
                    <a:pt x="274" y="2968"/>
                    <a:pt x="228" y="2991"/>
                    <a:pt x="183" y="2991"/>
                  </a:cubicBezTo>
                  <a:cubicBezTo>
                    <a:pt x="137" y="3014"/>
                    <a:pt x="91" y="3014"/>
                    <a:pt x="69" y="3037"/>
                  </a:cubicBezTo>
                  <a:cubicBezTo>
                    <a:pt x="46" y="3037"/>
                    <a:pt x="23" y="3060"/>
                    <a:pt x="0" y="3082"/>
                  </a:cubicBezTo>
                  <a:cubicBezTo>
                    <a:pt x="0" y="3082"/>
                    <a:pt x="0" y="3105"/>
                    <a:pt x="0" y="3128"/>
                  </a:cubicBezTo>
                  <a:cubicBezTo>
                    <a:pt x="17" y="3161"/>
                    <a:pt x="34" y="3183"/>
                    <a:pt x="59" y="3183"/>
                  </a:cubicBezTo>
                  <a:cubicBezTo>
                    <a:pt x="69" y="3183"/>
                    <a:pt x="79" y="3180"/>
                    <a:pt x="91" y="3174"/>
                  </a:cubicBezTo>
                  <a:cubicBezTo>
                    <a:pt x="137" y="3174"/>
                    <a:pt x="206" y="3151"/>
                    <a:pt x="251" y="3151"/>
                  </a:cubicBezTo>
                  <a:cubicBezTo>
                    <a:pt x="297" y="3128"/>
                    <a:pt x="365" y="3128"/>
                    <a:pt x="411" y="3128"/>
                  </a:cubicBezTo>
                  <a:cubicBezTo>
                    <a:pt x="457" y="3105"/>
                    <a:pt x="502" y="3105"/>
                    <a:pt x="571" y="3105"/>
                  </a:cubicBezTo>
                  <a:cubicBezTo>
                    <a:pt x="616" y="3082"/>
                    <a:pt x="662" y="3082"/>
                    <a:pt x="708" y="3060"/>
                  </a:cubicBezTo>
                  <a:cubicBezTo>
                    <a:pt x="753" y="3060"/>
                    <a:pt x="799" y="3037"/>
                    <a:pt x="845" y="3037"/>
                  </a:cubicBezTo>
                  <a:cubicBezTo>
                    <a:pt x="890" y="3014"/>
                    <a:pt x="959" y="3014"/>
                    <a:pt x="1004" y="2991"/>
                  </a:cubicBezTo>
                  <a:cubicBezTo>
                    <a:pt x="1119" y="2968"/>
                    <a:pt x="1210" y="2923"/>
                    <a:pt x="1324" y="2877"/>
                  </a:cubicBezTo>
                  <a:lnTo>
                    <a:pt x="1301" y="2877"/>
                  </a:lnTo>
                  <a:cubicBezTo>
                    <a:pt x="1415" y="2831"/>
                    <a:pt x="1552" y="2786"/>
                    <a:pt x="1666" y="2717"/>
                  </a:cubicBezTo>
                  <a:cubicBezTo>
                    <a:pt x="1803" y="2649"/>
                    <a:pt x="1917" y="2580"/>
                    <a:pt x="2032" y="2512"/>
                  </a:cubicBezTo>
                  <a:cubicBezTo>
                    <a:pt x="2146" y="2466"/>
                    <a:pt x="2260" y="2375"/>
                    <a:pt x="2374" y="2306"/>
                  </a:cubicBezTo>
                  <a:cubicBezTo>
                    <a:pt x="2488" y="2238"/>
                    <a:pt x="2602" y="2169"/>
                    <a:pt x="2716" y="2078"/>
                  </a:cubicBezTo>
                  <a:cubicBezTo>
                    <a:pt x="2739" y="2055"/>
                    <a:pt x="2762" y="2032"/>
                    <a:pt x="2785" y="2010"/>
                  </a:cubicBezTo>
                  <a:cubicBezTo>
                    <a:pt x="2808" y="2010"/>
                    <a:pt x="2808" y="2010"/>
                    <a:pt x="2808" y="1987"/>
                  </a:cubicBezTo>
                  <a:cubicBezTo>
                    <a:pt x="2945" y="1895"/>
                    <a:pt x="3082" y="1804"/>
                    <a:pt x="3196" y="1690"/>
                  </a:cubicBezTo>
                  <a:cubicBezTo>
                    <a:pt x="3264" y="1644"/>
                    <a:pt x="3333" y="1576"/>
                    <a:pt x="3401" y="1530"/>
                  </a:cubicBezTo>
                  <a:cubicBezTo>
                    <a:pt x="3470" y="1462"/>
                    <a:pt x="3515" y="1416"/>
                    <a:pt x="3584" y="1370"/>
                  </a:cubicBezTo>
                  <a:cubicBezTo>
                    <a:pt x="3629" y="1302"/>
                    <a:pt x="3698" y="1256"/>
                    <a:pt x="3743" y="1188"/>
                  </a:cubicBezTo>
                  <a:cubicBezTo>
                    <a:pt x="3812" y="1119"/>
                    <a:pt x="3858" y="1051"/>
                    <a:pt x="3926" y="1005"/>
                  </a:cubicBezTo>
                  <a:cubicBezTo>
                    <a:pt x="4040" y="868"/>
                    <a:pt x="4154" y="709"/>
                    <a:pt x="4268" y="549"/>
                  </a:cubicBezTo>
                  <a:cubicBezTo>
                    <a:pt x="4337" y="457"/>
                    <a:pt x="4383" y="366"/>
                    <a:pt x="4451" y="252"/>
                  </a:cubicBezTo>
                  <a:cubicBezTo>
                    <a:pt x="4497" y="184"/>
                    <a:pt x="4474" y="69"/>
                    <a:pt x="4405" y="24"/>
                  </a:cubicBezTo>
                  <a:cubicBezTo>
                    <a:pt x="4360" y="1"/>
                    <a:pt x="4337" y="1"/>
                    <a:pt x="43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17"/>
            <p:cNvSpPr/>
            <p:nvPr/>
          </p:nvSpPr>
          <p:spPr>
            <a:xfrm>
              <a:off x="539500" y="356300"/>
              <a:ext cx="347201" cy="372894"/>
            </a:xfrm>
            <a:custGeom>
              <a:avLst/>
              <a:gdLst/>
              <a:ahLst/>
              <a:cxnLst/>
              <a:rect l="l" t="t" r="r" b="b"/>
              <a:pathLst>
                <a:path w="7716" h="8287" extrusionOk="0">
                  <a:moveTo>
                    <a:pt x="2580" y="184"/>
                  </a:moveTo>
                  <a:cubicBezTo>
                    <a:pt x="2808" y="206"/>
                    <a:pt x="3060" y="252"/>
                    <a:pt x="3311" y="343"/>
                  </a:cubicBezTo>
                  <a:cubicBezTo>
                    <a:pt x="3653" y="480"/>
                    <a:pt x="3995" y="640"/>
                    <a:pt x="4338" y="868"/>
                  </a:cubicBezTo>
                  <a:cubicBezTo>
                    <a:pt x="4794" y="1188"/>
                    <a:pt x="5228" y="1576"/>
                    <a:pt x="5639" y="2055"/>
                  </a:cubicBezTo>
                  <a:lnTo>
                    <a:pt x="5662" y="2055"/>
                  </a:lnTo>
                  <a:cubicBezTo>
                    <a:pt x="6187" y="2649"/>
                    <a:pt x="6643" y="3356"/>
                    <a:pt x="7008" y="4110"/>
                  </a:cubicBezTo>
                  <a:cubicBezTo>
                    <a:pt x="7168" y="4429"/>
                    <a:pt x="7305" y="4749"/>
                    <a:pt x="7419" y="5068"/>
                  </a:cubicBezTo>
                  <a:cubicBezTo>
                    <a:pt x="7465" y="5182"/>
                    <a:pt x="7488" y="5251"/>
                    <a:pt x="7510" y="5342"/>
                  </a:cubicBezTo>
                  <a:lnTo>
                    <a:pt x="7510" y="5365"/>
                  </a:lnTo>
                  <a:cubicBezTo>
                    <a:pt x="7465" y="5411"/>
                    <a:pt x="7419" y="5433"/>
                    <a:pt x="7373" y="5479"/>
                  </a:cubicBezTo>
                  <a:cubicBezTo>
                    <a:pt x="7259" y="5525"/>
                    <a:pt x="7168" y="5570"/>
                    <a:pt x="7077" y="5593"/>
                  </a:cubicBezTo>
                  <a:cubicBezTo>
                    <a:pt x="6985" y="5616"/>
                    <a:pt x="6894" y="5639"/>
                    <a:pt x="6826" y="5639"/>
                  </a:cubicBezTo>
                  <a:lnTo>
                    <a:pt x="6734" y="5639"/>
                  </a:lnTo>
                  <a:lnTo>
                    <a:pt x="6734" y="5616"/>
                  </a:lnTo>
                  <a:cubicBezTo>
                    <a:pt x="6712" y="5502"/>
                    <a:pt x="6689" y="5433"/>
                    <a:pt x="6666" y="5342"/>
                  </a:cubicBezTo>
                  <a:lnTo>
                    <a:pt x="6643" y="5319"/>
                  </a:lnTo>
                  <a:cubicBezTo>
                    <a:pt x="6552" y="5045"/>
                    <a:pt x="6460" y="4749"/>
                    <a:pt x="6324" y="4475"/>
                  </a:cubicBezTo>
                  <a:cubicBezTo>
                    <a:pt x="6095" y="4018"/>
                    <a:pt x="5844" y="3562"/>
                    <a:pt x="5547" y="3174"/>
                  </a:cubicBezTo>
                  <a:cubicBezTo>
                    <a:pt x="5502" y="3219"/>
                    <a:pt x="5456" y="3265"/>
                    <a:pt x="5433" y="3311"/>
                  </a:cubicBezTo>
                  <a:cubicBezTo>
                    <a:pt x="5296" y="3493"/>
                    <a:pt x="5114" y="3676"/>
                    <a:pt x="4908" y="3858"/>
                  </a:cubicBezTo>
                  <a:cubicBezTo>
                    <a:pt x="4589" y="4132"/>
                    <a:pt x="4224" y="4361"/>
                    <a:pt x="3927" y="4543"/>
                  </a:cubicBezTo>
                  <a:cubicBezTo>
                    <a:pt x="3539" y="4794"/>
                    <a:pt x="3174" y="5000"/>
                    <a:pt x="2831" y="5159"/>
                  </a:cubicBezTo>
                  <a:cubicBezTo>
                    <a:pt x="2375" y="5365"/>
                    <a:pt x="1964" y="5502"/>
                    <a:pt x="1576" y="5570"/>
                  </a:cubicBezTo>
                  <a:lnTo>
                    <a:pt x="1485" y="5570"/>
                  </a:lnTo>
                  <a:cubicBezTo>
                    <a:pt x="1462" y="5593"/>
                    <a:pt x="1439" y="5593"/>
                    <a:pt x="1416" y="5593"/>
                  </a:cubicBezTo>
                  <a:cubicBezTo>
                    <a:pt x="1393" y="5593"/>
                    <a:pt x="1370" y="5593"/>
                    <a:pt x="1348" y="5616"/>
                  </a:cubicBezTo>
                  <a:cubicBezTo>
                    <a:pt x="1462" y="5958"/>
                    <a:pt x="1622" y="6324"/>
                    <a:pt x="1827" y="6666"/>
                  </a:cubicBezTo>
                  <a:cubicBezTo>
                    <a:pt x="2032" y="7077"/>
                    <a:pt x="2306" y="7442"/>
                    <a:pt x="2603" y="7784"/>
                  </a:cubicBezTo>
                  <a:cubicBezTo>
                    <a:pt x="2580" y="7807"/>
                    <a:pt x="2557" y="7830"/>
                    <a:pt x="2535" y="7853"/>
                  </a:cubicBezTo>
                  <a:cubicBezTo>
                    <a:pt x="2512" y="7899"/>
                    <a:pt x="2443" y="7944"/>
                    <a:pt x="2375" y="7967"/>
                  </a:cubicBezTo>
                  <a:cubicBezTo>
                    <a:pt x="2306" y="8013"/>
                    <a:pt x="2238" y="8058"/>
                    <a:pt x="2147" y="8081"/>
                  </a:cubicBezTo>
                  <a:cubicBezTo>
                    <a:pt x="2101" y="8104"/>
                    <a:pt x="2032" y="8104"/>
                    <a:pt x="1987" y="8104"/>
                  </a:cubicBezTo>
                  <a:cubicBezTo>
                    <a:pt x="1644" y="7625"/>
                    <a:pt x="1325" y="7122"/>
                    <a:pt x="1074" y="6597"/>
                  </a:cubicBezTo>
                  <a:lnTo>
                    <a:pt x="1051" y="6575"/>
                  </a:lnTo>
                  <a:cubicBezTo>
                    <a:pt x="709" y="5844"/>
                    <a:pt x="457" y="5091"/>
                    <a:pt x="298" y="4361"/>
                  </a:cubicBezTo>
                  <a:cubicBezTo>
                    <a:pt x="206" y="3790"/>
                    <a:pt x="161" y="3242"/>
                    <a:pt x="206" y="2717"/>
                  </a:cubicBezTo>
                  <a:cubicBezTo>
                    <a:pt x="229" y="2352"/>
                    <a:pt x="298" y="2010"/>
                    <a:pt x="412" y="1690"/>
                  </a:cubicBezTo>
                  <a:cubicBezTo>
                    <a:pt x="480" y="1462"/>
                    <a:pt x="594" y="1234"/>
                    <a:pt x="709" y="1051"/>
                  </a:cubicBezTo>
                  <a:cubicBezTo>
                    <a:pt x="823" y="914"/>
                    <a:pt x="937" y="754"/>
                    <a:pt x="1074" y="640"/>
                  </a:cubicBezTo>
                  <a:cubicBezTo>
                    <a:pt x="1211" y="526"/>
                    <a:pt x="1348" y="435"/>
                    <a:pt x="1485" y="366"/>
                  </a:cubicBezTo>
                  <a:cubicBezTo>
                    <a:pt x="1644" y="298"/>
                    <a:pt x="1804" y="252"/>
                    <a:pt x="1987" y="206"/>
                  </a:cubicBezTo>
                  <a:cubicBezTo>
                    <a:pt x="2101" y="184"/>
                    <a:pt x="2238" y="184"/>
                    <a:pt x="2375" y="184"/>
                  </a:cubicBezTo>
                  <a:close/>
                  <a:moveTo>
                    <a:pt x="2375" y="1"/>
                  </a:moveTo>
                  <a:cubicBezTo>
                    <a:pt x="2055" y="1"/>
                    <a:pt x="1736" y="69"/>
                    <a:pt x="1462" y="184"/>
                  </a:cubicBezTo>
                  <a:cubicBezTo>
                    <a:pt x="1370" y="229"/>
                    <a:pt x="1256" y="298"/>
                    <a:pt x="1165" y="366"/>
                  </a:cubicBezTo>
                  <a:cubicBezTo>
                    <a:pt x="1074" y="412"/>
                    <a:pt x="960" y="503"/>
                    <a:pt x="868" y="594"/>
                  </a:cubicBezTo>
                  <a:cubicBezTo>
                    <a:pt x="709" y="754"/>
                    <a:pt x="549" y="960"/>
                    <a:pt x="435" y="1188"/>
                  </a:cubicBezTo>
                  <a:cubicBezTo>
                    <a:pt x="320" y="1393"/>
                    <a:pt x="229" y="1622"/>
                    <a:pt x="161" y="1895"/>
                  </a:cubicBezTo>
                  <a:cubicBezTo>
                    <a:pt x="92" y="2124"/>
                    <a:pt x="47" y="2375"/>
                    <a:pt x="24" y="2649"/>
                  </a:cubicBezTo>
                  <a:cubicBezTo>
                    <a:pt x="1" y="3105"/>
                    <a:pt x="1" y="3585"/>
                    <a:pt x="92" y="4087"/>
                  </a:cubicBezTo>
                  <a:cubicBezTo>
                    <a:pt x="161" y="4589"/>
                    <a:pt x="275" y="5091"/>
                    <a:pt x="457" y="5593"/>
                  </a:cubicBezTo>
                  <a:cubicBezTo>
                    <a:pt x="617" y="6050"/>
                    <a:pt x="800" y="6506"/>
                    <a:pt x="1051" y="6940"/>
                  </a:cubicBezTo>
                  <a:cubicBezTo>
                    <a:pt x="1256" y="7351"/>
                    <a:pt x="1507" y="7762"/>
                    <a:pt x="1781" y="8127"/>
                  </a:cubicBezTo>
                  <a:lnTo>
                    <a:pt x="1850" y="8241"/>
                  </a:lnTo>
                  <a:cubicBezTo>
                    <a:pt x="1873" y="8264"/>
                    <a:pt x="1895" y="8264"/>
                    <a:pt x="1918" y="8264"/>
                  </a:cubicBezTo>
                  <a:cubicBezTo>
                    <a:pt x="1941" y="8287"/>
                    <a:pt x="1964" y="8287"/>
                    <a:pt x="1987" y="8287"/>
                  </a:cubicBezTo>
                  <a:cubicBezTo>
                    <a:pt x="2124" y="8287"/>
                    <a:pt x="2283" y="8241"/>
                    <a:pt x="2443" y="8150"/>
                  </a:cubicBezTo>
                  <a:cubicBezTo>
                    <a:pt x="2512" y="8127"/>
                    <a:pt x="2580" y="8058"/>
                    <a:pt x="2649" y="8013"/>
                  </a:cubicBezTo>
                  <a:cubicBezTo>
                    <a:pt x="2694" y="7967"/>
                    <a:pt x="2763" y="7899"/>
                    <a:pt x="2786" y="7830"/>
                  </a:cubicBezTo>
                  <a:cubicBezTo>
                    <a:pt x="2808" y="7807"/>
                    <a:pt x="2808" y="7784"/>
                    <a:pt x="2786" y="7762"/>
                  </a:cubicBezTo>
                  <a:cubicBezTo>
                    <a:pt x="2786" y="7739"/>
                    <a:pt x="2786" y="7739"/>
                    <a:pt x="2786" y="7739"/>
                  </a:cubicBezTo>
                  <a:cubicBezTo>
                    <a:pt x="2398" y="7282"/>
                    <a:pt x="2078" y="6803"/>
                    <a:pt x="1804" y="6255"/>
                  </a:cubicBezTo>
                  <a:cubicBezTo>
                    <a:pt x="1713" y="6073"/>
                    <a:pt x="1644" y="5913"/>
                    <a:pt x="1576" y="5753"/>
                  </a:cubicBezTo>
                  <a:cubicBezTo>
                    <a:pt x="1736" y="5730"/>
                    <a:pt x="1895" y="5684"/>
                    <a:pt x="2078" y="5639"/>
                  </a:cubicBezTo>
                  <a:cubicBezTo>
                    <a:pt x="2238" y="5593"/>
                    <a:pt x="2443" y="5525"/>
                    <a:pt x="2649" y="5433"/>
                  </a:cubicBezTo>
                  <a:cubicBezTo>
                    <a:pt x="2991" y="5296"/>
                    <a:pt x="3356" y="5091"/>
                    <a:pt x="3767" y="4863"/>
                  </a:cubicBezTo>
                  <a:cubicBezTo>
                    <a:pt x="3904" y="4771"/>
                    <a:pt x="4064" y="4680"/>
                    <a:pt x="4246" y="4566"/>
                  </a:cubicBezTo>
                  <a:cubicBezTo>
                    <a:pt x="4429" y="4452"/>
                    <a:pt x="4589" y="4338"/>
                    <a:pt x="4726" y="4224"/>
                  </a:cubicBezTo>
                  <a:cubicBezTo>
                    <a:pt x="5068" y="3973"/>
                    <a:pt x="5342" y="3722"/>
                    <a:pt x="5547" y="3470"/>
                  </a:cubicBezTo>
                  <a:cubicBezTo>
                    <a:pt x="5753" y="3767"/>
                    <a:pt x="5936" y="4110"/>
                    <a:pt x="6118" y="4452"/>
                  </a:cubicBezTo>
                  <a:lnTo>
                    <a:pt x="6141" y="4498"/>
                  </a:lnTo>
                  <a:lnTo>
                    <a:pt x="6164" y="4543"/>
                  </a:lnTo>
                  <a:cubicBezTo>
                    <a:pt x="6278" y="4817"/>
                    <a:pt x="6392" y="5091"/>
                    <a:pt x="6483" y="5388"/>
                  </a:cubicBezTo>
                  <a:cubicBezTo>
                    <a:pt x="6506" y="5479"/>
                    <a:pt x="6529" y="5548"/>
                    <a:pt x="6552" y="5639"/>
                  </a:cubicBezTo>
                  <a:lnTo>
                    <a:pt x="6575" y="5662"/>
                  </a:lnTo>
                  <a:lnTo>
                    <a:pt x="6575" y="5684"/>
                  </a:lnTo>
                  <a:lnTo>
                    <a:pt x="6575" y="5730"/>
                  </a:lnTo>
                  <a:cubicBezTo>
                    <a:pt x="6597" y="5753"/>
                    <a:pt x="6620" y="5776"/>
                    <a:pt x="6643" y="5799"/>
                  </a:cubicBezTo>
                  <a:lnTo>
                    <a:pt x="6689" y="5799"/>
                  </a:lnTo>
                  <a:cubicBezTo>
                    <a:pt x="6734" y="5799"/>
                    <a:pt x="6780" y="5821"/>
                    <a:pt x="6826" y="5821"/>
                  </a:cubicBezTo>
                  <a:cubicBezTo>
                    <a:pt x="6940" y="5821"/>
                    <a:pt x="7054" y="5799"/>
                    <a:pt x="7191" y="5753"/>
                  </a:cubicBezTo>
                  <a:cubicBezTo>
                    <a:pt x="7282" y="5707"/>
                    <a:pt x="7351" y="5684"/>
                    <a:pt x="7442" y="5639"/>
                  </a:cubicBezTo>
                  <a:cubicBezTo>
                    <a:pt x="7533" y="5593"/>
                    <a:pt x="7602" y="5548"/>
                    <a:pt x="7670" y="5479"/>
                  </a:cubicBezTo>
                  <a:cubicBezTo>
                    <a:pt x="7693" y="5456"/>
                    <a:pt x="7716" y="5411"/>
                    <a:pt x="7716" y="5365"/>
                  </a:cubicBezTo>
                  <a:lnTo>
                    <a:pt x="7693" y="5365"/>
                  </a:lnTo>
                  <a:lnTo>
                    <a:pt x="7693" y="5342"/>
                  </a:lnTo>
                  <a:lnTo>
                    <a:pt x="7670" y="5296"/>
                  </a:lnTo>
                  <a:cubicBezTo>
                    <a:pt x="7647" y="5205"/>
                    <a:pt x="7625" y="5137"/>
                    <a:pt x="7602" y="5045"/>
                  </a:cubicBezTo>
                  <a:cubicBezTo>
                    <a:pt x="7305" y="4246"/>
                    <a:pt x="6917" y="3470"/>
                    <a:pt x="6438" y="2763"/>
                  </a:cubicBezTo>
                  <a:cubicBezTo>
                    <a:pt x="6164" y="2352"/>
                    <a:pt x="5844" y="1964"/>
                    <a:pt x="5502" y="1622"/>
                  </a:cubicBezTo>
                  <a:cubicBezTo>
                    <a:pt x="5137" y="1234"/>
                    <a:pt x="4749" y="914"/>
                    <a:pt x="4338" y="663"/>
                  </a:cubicBezTo>
                  <a:cubicBezTo>
                    <a:pt x="3858" y="366"/>
                    <a:pt x="3151" y="1"/>
                    <a:pt x="2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17"/>
            <p:cNvSpPr/>
            <p:nvPr/>
          </p:nvSpPr>
          <p:spPr>
            <a:xfrm>
              <a:off x="583687" y="418982"/>
              <a:ext cx="189034" cy="168471"/>
            </a:xfrm>
            <a:custGeom>
              <a:avLst/>
              <a:gdLst/>
              <a:ahLst/>
              <a:cxnLst/>
              <a:rect l="l" t="t" r="r" b="b"/>
              <a:pathLst>
                <a:path w="4201" h="3744" extrusionOk="0">
                  <a:moveTo>
                    <a:pt x="1895" y="183"/>
                  </a:moveTo>
                  <a:cubicBezTo>
                    <a:pt x="2078" y="206"/>
                    <a:pt x="2237" y="251"/>
                    <a:pt x="2420" y="297"/>
                  </a:cubicBezTo>
                  <a:cubicBezTo>
                    <a:pt x="2671" y="388"/>
                    <a:pt x="2922" y="525"/>
                    <a:pt x="3196" y="685"/>
                  </a:cubicBezTo>
                  <a:lnTo>
                    <a:pt x="3173" y="685"/>
                  </a:lnTo>
                  <a:cubicBezTo>
                    <a:pt x="3470" y="891"/>
                    <a:pt x="3721" y="1119"/>
                    <a:pt x="3972" y="1370"/>
                  </a:cubicBezTo>
                  <a:cubicBezTo>
                    <a:pt x="3789" y="1598"/>
                    <a:pt x="3584" y="1804"/>
                    <a:pt x="3356" y="1986"/>
                  </a:cubicBezTo>
                  <a:cubicBezTo>
                    <a:pt x="2876" y="2397"/>
                    <a:pt x="2283" y="2739"/>
                    <a:pt x="1644" y="3059"/>
                  </a:cubicBezTo>
                  <a:cubicBezTo>
                    <a:pt x="1210" y="3242"/>
                    <a:pt x="776" y="3401"/>
                    <a:pt x="320" y="3538"/>
                  </a:cubicBezTo>
                  <a:cubicBezTo>
                    <a:pt x="320" y="3424"/>
                    <a:pt x="297" y="3333"/>
                    <a:pt x="274" y="3242"/>
                  </a:cubicBezTo>
                  <a:cubicBezTo>
                    <a:pt x="183" y="2808"/>
                    <a:pt x="160" y="2420"/>
                    <a:pt x="183" y="2032"/>
                  </a:cubicBezTo>
                  <a:cubicBezTo>
                    <a:pt x="206" y="1758"/>
                    <a:pt x="251" y="1507"/>
                    <a:pt x="320" y="1279"/>
                  </a:cubicBezTo>
                  <a:cubicBezTo>
                    <a:pt x="388" y="1119"/>
                    <a:pt x="457" y="959"/>
                    <a:pt x="548" y="822"/>
                  </a:cubicBezTo>
                  <a:cubicBezTo>
                    <a:pt x="640" y="708"/>
                    <a:pt x="731" y="594"/>
                    <a:pt x="822" y="502"/>
                  </a:cubicBezTo>
                  <a:cubicBezTo>
                    <a:pt x="913" y="434"/>
                    <a:pt x="1005" y="366"/>
                    <a:pt x="1119" y="320"/>
                  </a:cubicBezTo>
                  <a:cubicBezTo>
                    <a:pt x="1210" y="274"/>
                    <a:pt x="1324" y="229"/>
                    <a:pt x="1438" y="206"/>
                  </a:cubicBezTo>
                  <a:cubicBezTo>
                    <a:pt x="1553" y="183"/>
                    <a:pt x="1644" y="183"/>
                    <a:pt x="1758" y="183"/>
                  </a:cubicBezTo>
                  <a:close/>
                  <a:moveTo>
                    <a:pt x="1758" y="0"/>
                  </a:moveTo>
                  <a:cubicBezTo>
                    <a:pt x="1575" y="0"/>
                    <a:pt x="1393" y="23"/>
                    <a:pt x="1210" y="92"/>
                  </a:cubicBezTo>
                  <a:cubicBezTo>
                    <a:pt x="1119" y="114"/>
                    <a:pt x="1028" y="160"/>
                    <a:pt x="936" y="206"/>
                  </a:cubicBezTo>
                  <a:cubicBezTo>
                    <a:pt x="845" y="274"/>
                    <a:pt x="754" y="343"/>
                    <a:pt x="662" y="434"/>
                  </a:cubicBezTo>
                  <a:cubicBezTo>
                    <a:pt x="503" y="571"/>
                    <a:pt x="366" y="754"/>
                    <a:pt x="251" y="1005"/>
                  </a:cubicBezTo>
                  <a:cubicBezTo>
                    <a:pt x="160" y="1187"/>
                    <a:pt x="92" y="1393"/>
                    <a:pt x="46" y="1644"/>
                  </a:cubicBezTo>
                  <a:cubicBezTo>
                    <a:pt x="0" y="1872"/>
                    <a:pt x="0" y="2123"/>
                    <a:pt x="0" y="2397"/>
                  </a:cubicBezTo>
                  <a:cubicBezTo>
                    <a:pt x="0" y="2648"/>
                    <a:pt x="23" y="2899"/>
                    <a:pt x="69" y="3173"/>
                  </a:cubicBezTo>
                  <a:cubicBezTo>
                    <a:pt x="115" y="3356"/>
                    <a:pt x="160" y="3538"/>
                    <a:pt x="206" y="3744"/>
                  </a:cubicBezTo>
                  <a:cubicBezTo>
                    <a:pt x="274" y="3721"/>
                    <a:pt x="320" y="3721"/>
                    <a:pt x="388" y="3698"/>
                  </a:cubicBezTo>
                  <a:cubicBezTo>
                    <a:pt x="1096" y="3493"/>
                    <a:pt x="1781" y="3219"/>
                    <a:pt x="2420" y="2853"/>
                  </a:cubicBezTo>
                  <a:cubicBezTo>
                    <a:pt x="2739" y="2648"/>
                    <a:pt x="3059" y="2443"/>
                    <a:pt x="3356" y="2214"/>
                  </a:cubicBezTo>
                  <a:cubicBezTo>
                    <a:pt x="3630" y="1986"/>
                    <a:pt x="3881" y="1758"/>
                    <a:pt x="4109" y="1507"/>
                  </a:cubicBezTo>
                  <a:lnTo>
                    <a:pt x="4155" y="1438"/>
                  </a:lnTo>
                  <a:lnTo>
                    <a:pt x="4200" y="1370"/>
                  </a:lnTo>
                  <a:cubicBezTo>
                    <a:pt x="4063" y="1210"/>
                    <a:pt x="3904" y="1027"/>
                    <a:pt x="3721" y="891"/>
                  </a:cubicBezTo>
                  <a:cubicBezTo>
                    <a:pt x="3561" y="731"/>
                    <a:pt x="3379" y="594"/>
                    <a:pt x="3173" y="480"/>
                  </a:cubicBezTo>
                  <a:cubicBezTo>
                    <a:pt x="2991" y="343"/>
                    <a:pt x="2785" y="251"/>
                    <a:pt x="2557" y="160"/>
                  </a:cubicBezTo>
                  <a:cubicBezTo>
                    <a:pt x="2351" y="69"/>
                    <a:pt x="2123" y="23"/>
                    <a:pt x="1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4" name="Google Shape;4074;p17"/>
          <p:cNvGrpSpPr/>
          <p:nvPr/>
        </p:nvGrpSpPr>
        <p:grpSpPr>
          <a:xfrm rot="-1687898">
            <a:off x="241977" y="393206"/>
            <a:ext cx="342054" cy="418382"/>
            <a:chOff x="2019050" y="1133325"/>
            <a:chExt cx="153525" cy="187750"/>
          </a:xfrm>
        </p:grpSpPr>
        <p:sp>
          <p:nvSpPr>
            <p:cNvPr id="4075" name="Google Shape;4075;p17"/>
            <p:cNvSpPr/>
            <p:nvPr/>
          </p:nvSpPr>
          <p:spPr>
            <a:xfrm>
              <a:off x="2021350" y="1136750"/>
              <a:ext cx="150100" cy="183200"/>
            </a:xfrm>
            <a:custGeom>
              <a:avLst/>
              <a:gdLst/>
              <a:ahLst/>
              <a:cxnLst/>
              <a:rect l="l" t="t" r="r" b="b"/>
              <a:pathLst>
                <a:path w="6004" h="7328" extrusionOk="0">
                  <a:moveTo>
                    <a:pt x="3264" y="0"/>
                  </a:moveTo>
                  <a:cubicBezTo>
                    <a:pt x="3218" y="23"/>
                    <a:pt x="3150" y="23"/>
                    <a:pt x="3081" y="23"/>
                  </a:cubicBezTo>
                  <a:cubicBezTo>
                    <a:pt x="3013" y="46"/>
                    <a:pt x="2922" y="46"/>
                    <a:pt x="2853" y="69"/>
                  </a:cubicBezTo>
                  <a:cubicBezTo>
                    <a:pt x="2808" y="69"/>
                    <a:pt x="2739" y="92"/>
                    <a:pt x="2693" y="92"/>
                  </a:cubicBezTo>
                  <a:lnTo>
                    <a:pt x="2602" y="115"/>
                  </a:lnTo>
                  <a:lnTo>
                    <a:pt x="2557" y="137"/>
                  </a:lnTo>
                  <a:cubicBezTo>
                    <a:pt x="2465" y="137"/>
                    <a:pt x="2420" y="160"/>
                    <a:pt x="2351" y="183"/>
                  </a:cubicBezTo>
                  <a:cubicBezTo>
                    <a:pt x="2283" y="206"/>
                    <a:pt x="2214" y="252"/>
                    <a:pt x="2123" y="274"/>
                  </a:cubicBezTo>
                  <a:cubicBezTo>
                    <a:pt x="2054" y="320"/>
                    <a:pt x="1986" y="343"/>
                    <a:pt x="1917" y="388"/>
                  </a:cubicBezTo>
                  <a:cubicBezTo>
                    <a:pt x="1849" y="434"/>
                    <a:pt x="1803" y="457"/>
                    <a:pt x="1735" y="503"/>
                  </a:cubicBezTo>
                  <a:lnTo>
                    <a:pt x="1689" y="525"/>
                  </a:lnTo>
                  <a:lnTo>
                    <a:pt x="1575" y="617"/>
                  </a:lnTo>
                  <a:cubicBezTo>
                    <a:pt x="1552" y="640"/>
                    <a:pt x="1507" y="662"/>
                    <a:pt x="1461" y="685"/>
                  </a:cubicBezTo>
                  <a:cubicBezTo>
                    <a:pt x="1324" y="776"/>
                    <a:pt x="1187" y="913"/>
                    <a:pt x="1050" y="1028"/>
                  </a:cubicBezTo>
                  <a:cubicBezTo>
                    <a:pt x="982" y="1142"/>
                    <a:pt x="845" y="1279"/>
                    <a:pt x="730" y="1438"/>
                  </a:cubicBezTo>
                  <a:cubicBezTo>
                    <a:pt x="639" y="1575"/>
                    <a:pt x="548" y="1712"/>
                    <a:pt x="457" y="1918"/>
                  </a:cubicBezTo>
                  <a:cubicBezTo>
                    <a:pt x="365" y="2078"/>
                    <a:pt x="297" y="2237"/>
                    <a:pt x="251" y="2397"/>
                  </a:cubicBezTo>
                  <a:cubicBezTo>
                    <a:pt x="206" y="2488"/>
                    <a:pt x="183" y="2580"/>
                    <a:pt x="160" y="2671"/>
                  </a:cubicBezTo>
                  <a:cubicBezTo>
                    <a:pt x="114" y="2785"/>
                    <a:pt x="91" y="2899"/>
                    <a:pt x="69" y="3036"/>
                  </a:cubicBezTo>
                  <a:cubicBezTo>
                    <a:pt x="69" y="3105"/>
                    <a:pt x="46" y="3173"/>
                    <a:pt x="46" y="3242"/>
                  </a:cubicBezTo>
                  <a:lnTo>
                    <a:pt x="23" y="3333"/>
                  </a:lnTo>
                  <a:cubicBezTo>
                    <a:pt x="23" y="3401"/>
                    <a:pt x="23" y="3447"/>
                    <a:pt x="0" y="3493"/>
                  </a:cubicBezTo>
                  <a:lnTo>
                    <a:pt x="0" y="3516"/>
                  </a:lnTo>
                  <a:cubicBezTo>
                    <a:pt x="0" y="3561"/>
                    <a:pt x="0" y="3584"/>
                    <a:pt x="0" y="3607"/>
                  </a:cubicBezTo>
                  <a:cubicBezTo>
                    <a:pt x="0" y="3675"/>
                    <a:pt x="23" y="3744"/>
                    <a:pt x="69" y="3767"/>
                  </a:cubicBezTo>
                  <a:lnTo>
                    <a:pt x="69" y="3789"/>
                  </a:lnTo>
                  <a:cubicBezTo>
                    <a:pt x="69" y="3858"/>
                    <a:pt x="91" y="3904"/>
                    <a:pt x="91" y="3949"/>
                  </a:cubicBezTo>
                  <a:lnTo>
                    <a:pt x="91" y="3972"/>
                  </a:lnTo>
                  <a:lnTo>
                    <a:pt x="91" y="4018"/>
                  </a:lnTo>
                  <a:cubicBezTo>
                    <a:pt x="114" y="4177"/>
                    <a:pt x="137" y="4292"/>
                    <a:pt x="160" y="4406"/>
                  </a:cubicBezTo>
                  <a:cubicBezTo>
                    <a:pt x="183" y="4497"/>
                    <a:pt x="206" y="4565"/>
                    <a:pt x="228" y="4634"/>
                  </a:cubicBezTo>
                  <a:cubicBezTo>
                    <a:pt x="251" y="4702"/>
                    <a:pt x="251" y="4771"/>
                    <a:pt x="297" y="4839"/>
                  </a:cubicBezTo>
                  <a:cubicBezTo>
                    <a:pt x="297" y="4839"/>
                    <a:pt x="297" y="4862"/>
                    <a:pt x="297" y="4885"/>
                  </a:cubicBezTo>
                  <a:cubicBezTo>
                    <a:pt x="320" y="4908"/>
                    <a:pt x="320" y="4908"/>
                    <a:pt x="320" y="4931"/>
                  </a:cubicBezTo>
                  <a:cubicBezTo>
                    <a:pt x="320" y="4931"/>
                    <a:pt x="320" y="4954"/>
                    <a:pt x="342" y="4954"/>
                  </a:cubicBezTo>
                  <a:cubicBezTo>
                    <a:pt x="342" y="4976"/>
                    <a:pt x="365" y="4999"/>
                    <a:pt x="365" y="5022"/>
                  </a:cubicBezTo>
                  <a:cubicBezTo>
                    <a:pt x="388" y="5045"/>
                    <a:pt x="388" y="5068"/>
                    <a:pt x="411" y="5090"/>
                  </a:cubicBezTo>
                  <a:cubicBezTo>
                    <a:pt x="411" y="5136"/>
                    <a:pt x="434" y="5136"/>
                    <a:pt x="434" y="5159"/>
                  </a:cubicBezTo>
                  <a:cubicBezTo>
                    <a:pt x="434" y="5159"/>
                    <a:pt x="434" y="5159"/>
                    <a:pt x="434" y="5182"/>
                  </a:cubicBezTo>
                  <a:cubicBezTo>
                    <a:pt x="434" y="5205"/>
                    <a:pt x="457" y="5227"/>
                    <a:pt x="457" y="5250"/>
                  </a:cubicBezTo>
                  <a:lnTo>
                    <a:pt x="457" y="5273"/>
                  </a:lnTo>
                  <a:cubicBezTo>
                    <a:pt x="457" y="5296"/>
                    <a:pt x="479" y="5319"/>
                    <a:pt x="502" y="5364"/>
                  </a:cubicBezTo>
                  <a:lnTo>
                    <a:pt x="502" y="5387"/>
                  </a:lnTo>
                  <a:cubicBezTo>
                    <a:pt x="548" y="5433"/>
                    <a:pt x="571" y="5501"/>
                    <a:pt x="616" y="5547"/>
                  </a:cubicBezTo>
                  <a:cubicBezTo>
                    <a:pt x="639" y="5570"/>
                    <a:pt x="662" y="5615"/>
                    <a:pt x="685" y="5638"/>
                  </a:cubicBezTo>
                  <a:lnTo>
                    <a:pt x="708" y="5661"/>
                  </a:lnTo>
                  <a:lnTo>
                    <a:pt x="730" y="5707"/>
                  </a:lnTo>
                  <a:cubicBezTo>
                    <a:pt x="753" y="5752"/>
                    <a:pt x="799" y="5775"/>
                    <a:pt x="822" y="5821"/>
                  </a:cubicBezTo>
                  <a:lnTo>
                    <a:pt x="867" y="5889"/>
                  </a:lnTo>
                  <a:lnTo>
                    <a:pt x="890" y="5889"/>
                  </a:lnTo>
                  <a:cubicBezTo>
                    <a:pt x="890" y="5912"/>
                    <a:pt x="890" y="5912"/>
                    <a:pt x="913" y="5935"/>
                  </a:cubicBezTo>
                  <a:cubicBezTo>
                    <a:pt x="982" y="6003"/>
                    <a:pt x="1050" y="6072"/>
                    <a:pt x="1119" y="6163"/>
                  </a:cubicBezTo>
                  <a:lnTo>
                    <a:pt x="1141" y="6186"/>
                  </a:lnTo>
                  <a:lnTo>
                    <a:pt x="1210" y="6232"/>
                  </a:lnTo>
                  <a:lnTo>
                    <a:pt x="1255" y="6277"/>
                  </a:lnTo>
                  <a:lnTo>
                    <a:pt x="1278" y="6300"/>
                  </a:lnTo>
                  <a:lnTo>
                    <a:pt x="1301" y="6323"/>
                  </a:lnTo>
                  <a:cubicBezTo>
                    <a:pt x="1324" y="6346"/>
                    <a:pt x="1347" y="6369"/>
                    <a:pt x="1370" y="6369"/>
                  </a:cubicBezTo>
                  <a:cubicBezTo>
                    <a:pt x="1415" y="6437"/>
                    <a:pt x="1484" y="6483"/>
                    <a:pt x="1552" y="6528"/>
                  </a:cubicBezTo>
                  <a:cubicBezTo>
                    <a:pt x="1598" y="6597"/>
                    <a:pt x="1666" y="6643"/>
                    <a:pt x="1758" y="6688"/>
                  </a:cubicBezTo>
                  <a:cubicBezTo>
                    <a:pt x="1803" y="6711"/>
                    <a:pt x="1826" y="6734"/>
                    <a:pt x="1849" y="6734"/>
                  </a:cubicBezTo>
                  <a:cubicBezTo>
                    <a:pt x="1872" y="6757"/>
                    <a:pt x="1895" y="6780"/>
                    <a:pt x="1917" y="6802"/>
                  </a:cubicBezTo>
                  <a:cubicBezTo>
                    <a:pt x="1963" y="6848"/>
                    <a:pt x="2032" y="6871"/>
                    <a:pt x="2077" y="6916"/>
                  </a:cubicBezTo>
                  <a:cubicBezTo>
                    <a:pt x="2146" y="6939"/>
                    <a:pt x="2191" y="6985"/>
                    <a:pt x="2260" y="7008"/>
                  </a:cubicBezTo>
                  <a:cubicBezTo>
                    <a:pt x="2305" y="7053"/>
                    <a:pt x="2374" y="7076"/>
                    <a:pt x="2442" y="7099"/>
                  </a:cubicBezTo>
                  <a:cubicBezTo>
                    <a:pt x="2534" y="7145"/>
                    <a:pt x="2648" y="7168"/>
                    <a:pt x="2762" y="7213"/>
                  </a:cubicBezTo>
                  <a:cubicBezTo>
                    <a:pt x="2853" y="7236"/>
                    <a:pt x="2967" y="7236"/>
                    <a:pt x="3059" y="7259"/>
                  </a:cubicBezTo>
                  <a:lnTo>
                    <a:pt x="3127" y="7259"/>
                  </a:lnTo>
                  <a:cubicBezTo>
                    <a:pt x="3310" y="7282"/>
                    <a:pt x="3470" y="7305"/>
                    <a:pt x="3606" y="7305"/>
                  </a:cubicBezTo>
                  <a:lnTo>
                    <a:pt x="3766" y="7305"/>
                  </a:lnTo>
                  <a:cubicBezTo>
                    <a:pt x="3812" y="7305"/>
                    <a:pt x="3880" y="7327"/>
                    <a:pt x="3926" y="7327"/>
                  </a:cubicBezTo>
                  <a:cubicBezTo>
                    <a:pt x="3995" y="7327"/>
                    <a:pt x="4063" y="7305"/>
                    <a:pt x="4131" y="7305"/>
                  </a:cubicBezTo>
                  <a:cubicBezTo>
                    <a:pt x="4223" y="7305"/>
                    <a:pt x="4314" y="7282"/>
                    <a:pt x="4428" y="7259"/>
                  </a:cubicBezTo>
                  <a:cubicBezTo>
                    <a:pt x="4474" y="7259"/>
                    <a:pt x="4519" y="7236"/>
                    <a:pt x="4565" y="7236"/>
                  </a:cubicBezTo>
                  <a:lnTo>
                    <a:pt x="4656" y="7213"/>
                  </a:lnTo>
                  <a:cubicBezTo>
                    <a:pt x="4793" y="7168"/>
                    <a:pt x="4930" y="7122"/>
                    <a:pt x="5090" y="7031"/>
                  </a:cubicBezTo>
                  <a:lnTo>
                    <a:pt x="5181" y="6985"/>
                  </a:lnTo>
                  <a:lnTo>
                    <a:pt x="5204" y="6985"/>
                  </a:lnTo>
                  <a:cubicBezTo>
                    <a:pt x="5250" y="6962"/>
                    <a:pt x="5273" y="6939"/>
                    <a:pt x="5296" y="6939"/>
                  </a:cubicBezTo>
                  <a:cubicBezTo>
                    <a:pt x="5364" y="6894"/>
                    <a:pt x="5433" y="6848"/>
                    <a:pt x="5501" y="6802"/>
                  </a:cubicBezTo>
                  <a:cubicBezTo>
                    <a:pt x="5638" y="6711"/>
                    <a:pt x="5729" y="6643"/>
                    <a:pt x="5821" y="6551"/>
                  </a:cubicBezTo>
                  <a:cubicBezTo>
                    <a:pt x="5866" y="6528"/>
                    <a:pt x="5889" y="6483"/>
                    <a:pt x="5912" y="6460"/>
                  </a:cubicBezTo>
                  <a:cubicBezTo>
                    <a:pt x="5935" y="6437"/>
                    <a:pt x="5957" y="6414"/>
                    <a:pt x="5980" y="6392"/>
                  </a:cubicBezTo>
                  <a:cubicBezTo>
                    <a:pt x="6003" y="6346"/>
                    <a:pt x="6003" y="6323"/>
                    <a:pt x="6003" y="6255"/>
                  </a:cubicBezTo>
                  <a:cubicBezTo>
                    <a:pt x="6003" y="6186"/>
                    <a:pt x="5980" y="6140"/>
                    <a:pt x="5957" y="6072"/>
                  </a:cubicBezTo>
                  <a:lnTo>
                    <a:pt x="5935" y="6026"/>
                  </a:lnTo>
                  <a:cubicBezTo>
                    <a:pt x="5935" y="6003"/>
                    <a:pt x="5912" y="5981"/>
                    <a:pt x="5889" y="5958"/>
                  </a:cubicBezTo>
                  <a:cubicBezTo>
                    <a:pt x="5843" y="5912"/>
                    <a:pt x="5798" y="5912"/>
                    <a:pt x="5752" y="5912"/>
                  </a:cubicBezTo>
                  <a:lnTo>
                    <a:pt x="5684" y="5912"/>
                  </a:lnTo>
                  <a:cubicBezTo>
                    <a:pt x="5592" y="5935"/>
                    <a:pt x="5524" y="5981"/>
                    <a:pt x="5455" y="6003"/>
                  </a:cubicBezTo>
                  <a:lnTo>
                    <a:pt x="5433" y="6026"/>
                  </a:lnTo>
                  <a:cubicBezTo>
                    <a:pt x="5387" y="6049"/>
                    <a:pt x="5364" y="6049"/>
                    <a:pt x="5318" y="6072"/>
                  </a:cubicBezTo>
                  <a:cubicBezTo>
                    <a:pt x="5273" y="6095"/>
                    <a:pt x="5227" y="6118"/>
                    <a:pt x="5181" y="6118"/>
                  </a:cubicBezTo>
                  <a:cubicBezTo>
                    <a:pt x="5113" y="6163"/>
                    <a:pt x="5044" y="6209"/>
                    <a:pt x="4976" y="6232"/>
                  </a:cubicBezTo>
                  <a:cubicBezTo>
                    <a:pt x="4839" y="6277"/>
                    <a:pt x="4725" y="6300"/>
                    <a:pt x="4611" y="6346"/>
                  </a:cubicBezTo>
                  <a:lnTo>
                    <a:pt x="4565" y="6346"/>
                  </a:lnTo>
                  <a:cubicBezTo>
                    <a:pt x="4497" y="6369"/>
                    <a:pt x="4428" y="6369"/>
                    <a:pt x="4360" y="6392"/>
                  </a:cubicBezTo>
                  <a:cubicBezTo>
                    <a:pt x="4291" y="6414"/>
                    <a:pt x="4223" y="6414"/>
                    <a:pt x="4154" y="6414"/>
                  </a:cubicBezTo>
                  <a:cubicBezTo>
                    <a:pt x="4017" y="6437"/>
                    <a:pt x="3880" y="6437"/>
                    <a:pt x="3698" y="6437"/>
                  </a:cubicBezTo>
                  <a:lnTo>
                    <a:pt x="3492" y="6437"/>
                  </a:lnTo>
                  <a:cubicBezTo>
                    <a:pt x="3424" y="6437"/>
                    <a:pt x="3355" y="6437"/>
                    <a:pt x="3310" y="6414"/>
                  </a:cubicBezTo>
                  <a:cubicBezTo>
                    <a:pt x="3196" y="6414"/>
                    <a:pt x="3081" y="6392"/>
                    <a:pt x="2967" y="6346"/>
                  </a:cubicBezTo>
                  <a:cubicBezTo>
                    <a:pt x="2830" y="6300"/>
                    <a:pt x="2739" y="6277"/>
                    <a:pt x="2648" y="6232"/>
                  </a:cubicBezTo>
                  <a:cubicBezTo>
                    <a:pt x="2488" y="6163"/>
                    <a:pt x="2351" y="6095"/>
                    <a:pt x="2260" y="6026"/>
                  </a:cubicBezTo>
                  <a:cubicBezTo>
                    <a:pt x="2214" y="6003"/>
                    <a:pt x="2146" y="5958"/>
                    <a:pt x="2100" y="5935"/>
                  </a:cubicBezTo>
                  <a:cubicBezTo>
                    <a:pt x="2077" y="5935"/>
                    <a:pt x="2077" y="5912"/>
                    <a:pt x="2054" y="5912"/>
                  </a:cubicBezTo>
                  <a:lnTo>
                    <a:pt x="2032" y="5912"/>
                  </a:lnTo>
                  <a:cubicBezTo>
                    <a:pt x="2009" y="5867"/>
                    <a:pt x="1986" y="5844"/>
                    <a:pt x="1963" y="5821"/>
                  </a:cubicBezTo>
                  <a:lnTo>
                    <a:pt x="1917" y="5775"/>
                  </a:lnTo>
                  <a:cubicBezTo>
                    <a:pt x="1872" y="5730"/>
                    <a:pt x="1826" y="5661"/>
                    <a:pt x="1780" y="5615"/>
                  </a:cubicBezTo>
                  <a:lnTo>
                    <a:pt x="1758" y="5570"/>
                  </a:lnTo>
                  <a:lnTo>
                    <a:pt x="1712" y="5524"/>
                  </a:lnTo>
                  <a:cubicBezTo>
                    <a:pt x="1666" y="5478"/>
                    <a:pt x="1621" y="5433"/>
                    <a:pt x="1575" y="5387"/>
                  </a:cubicBezTo>
                  <a:lnTo>
                    <a:pt x="1461" y="5273"/>
                  </a:lnTo>
                  <a:lnTo>
                    <a:pt x="1461" y="5250"/>
                  </a:lnTo>
                  <a:cubicBezTo>
                    <a:pt x="1415" y="5227"/>
                    <a:pt x="1392" y="5182"/>
                    <a:pt x="1347" y="5159"/>
                  </a:cubicBezTo>
                  <a:lnTo>
                    <a:pt x="1324" y="5113"/>
                  </a:lnTo>
                  <a:lnTo>
                    <a:pt x="1301" y="5068"/>
                  </a:lnTo>
                  <a:lnTo>
                    <a:pt x="1278" y="5022"/>
                  </a:lnTo>
                  <a:cubicBezTo>
                    <a:pt x="1233" y="4908"/>
                    <a:pt x="1187" y="4794"/>
                    <a:pt x="1141" y="4634"/>
                  </a:cubicBezTo>
                  <a:cubicBezTo>
                    <a:pt x="1050" y="4429"/>
                    <a:pt x="982" y="4223"/>
                    <a:pt x="936" y="4018"/>
                  </a:cubicBezTo>
                  <a:cubicBezTo>
                    <a:pt x="936" y="3995"/>
                    <a:pt x="936" y="3972"/>
                    <a:pt x="936" y="3949"/>
                  </a:cubicBezTo>
                  <a:cubicBezTo>
                    <a:pt x="959" y="3904"/>
                    <a:pt x="959" y="3858"/>
                    <a:pt x="959" y="3835"/>
                  </a:cubicBezTo>
                  <a:lnTo>
                    <a:pt x="959" y="3744"/>
                  </a:lnTo>
                  <a:lnTo>
                    <a:pt x="959" y="3630"/>
                  </a:lnTo>
                  <a:cubicBezTo>
                    <a:pt x="982" y="3516"/>
                    <a:pt x="982" y="3401"/>
                    <a:pt x="1004" y="3264"/>
                  </a:cubicBezTo>
                  <a:lnTo>
                    <a:pt x="1004" y="3242"/>
                  </a:lnTo>
                  <a:cubicBezTo>
                    <a:pt x="1027" y="3127"/>
                    <a:pt x="1027" y="3013"/>
                    <a:pt x="1050" y="2899"/>
                  </a:cubicBezTo>
                  <a:lnTo>
                    <a:pt x="1050" y="2854"/>
                  </a:lnTo>
                  <a:cubicBezTo>
                    <a:pt x="1073" y="2762"/>
                    <a:pt x="1073" y="2648"/>
                    <a:pt x="1096" y="2557"/>
                  </a:cubicBezTo>
                  <a:cubicBezTo>
                    <a:pt x="1119" y="2534"/>
                    <a:pt x="1119" y="2488"/>
                    <a:pt x="1119" y="2466"/>
                  </a:cubicBezTo>
                  <a:cubicBezTo>
                    <a:pt x="1141" y="2420"/>
                    <a:pt x="1164" y="2374"/>
                    <a:pt x="1187" y="2306"/>
                  </a:cubicBezTo>
                  <a:cubicBezTo>
                    <a:pt x="1210" y="2237"/>
                    <a:pt x="1255" y="2146"/>
                    <a:pt x="1301" y="2055"/>
                  </a:cubicBezTo>
                  <a:cubicBezTo>
                    <a:pt x="1324" y="2009"/>
                    <a:pt x="1370" y="1963"/>
                    <a:pt x="1392" y="1918"/>
                  </a:cubicBezTo>
                  <a:cubicBezTo>
                    <a:pt x="1415" y="1872"/>
                    <a:pt x="1438" y="1849"/>
                    <a:pt x="1461" y="1804"/>
                  </a:cubicBezTo>
                  <a:lnTo>
                    <a:pt x="1484" y="1781"/>
                  </a:lnTo>
                  <a:lnTo>
                    <a:pt x="1484" y="1758"/>
                  </a:lnTo>
                  <a:cubicBezTo>
                    <a:pt x="1575" y="1667"/>
                    <a:pt x="1644" y="1575"/>
                    <a:pt x="1712" y="1507"/>
                  </a:cubicBezTo>
                  <a:cubicBezTo>
                    <a:pt x="1780" y="1416"/>
                    <a:pt x="1849" y="1347"/>
                    <a:pt x="1940" y="1279"/>
                  </a:cubicBezTo>
                  <a:cubicBezTo>
                    <a:pt x="1963" y="1279"/>
                    <a:pt x="1986" y="1256"/>
                    <a:pt x="2009" y="1233"/>
                  </a:cubicBezTo>
                  <a:cubicBezTo>
                    <a:pt x="2077" y="1187"/>
                    <a:pt x="2146" y="1142"/>
                    <a:pt x="2214" y="1073"/>
                  </a:cubicBezTo>
                  <a:cubicBezTo>
                    <a:pt x="2283" y="1050"/>
                    <a:pt x="2374" y="1005"/>
                    <a:pt x="2442" y="982"/>
                  </a:cubicBezTo>
                  <a:lnTo>
                    <a:pt x="2465" y="959"/>
                  </a:lnTo>
                  <a:cubicBezTo>
                    <a:pt x="2511" y="936"/>
                    <a:pt x="2557" y="913"/>
                    <a:pt x="2602" y="891"/>
                  </a:cubicBezTo>
                  <a:lnTo>
                    <a:pt x="2648" y="891"/>
                  </a:lnTo>
                  <a:cubicBezTo>
                    <a:pt x="2693" y="868"/>
                    <a:pt x="2762" y="845"/>
                    <a:pt x="2808" y="822"/>
                  </a:cubicBezTo>
                  <a:cubicBezTo>
                    <a:pt x="2876" y="799"/>
                    <a:pt x="2967" y="776"/>
                    <a:pt x="3059" y="754"/>
                  </a:cubicBezTo>
                  <a:lnTo>
                    <a:pt x="3127" y="731"/>
                  </a:lnTo>
                  <a:lnTo>
                    <a:pt x="3173" y="731"/>
                  </a:lnTo>
                  <a:lnTo>
                    <a:pt x="3218" y="708"/>
                  </a:lnTo>
                  <a:lnTo>
                    <a:pt x="3241" y="708"/>
                  </a:lnTo>
                  <a:cubicBezTo>
                    <a:pt x="3264" y="708"/>
                    <a:pt x="3287" y="685"/>
                    <a:pt x="3287" y="685"/>
                  </a:cubicBezTo>
                  <a:cubicBezTo>
                    <a:pt x="3310" y="685"/>
                    <a:pt x="3333" y="662"/>
                    <a:pt x="3355" y="640"/>
                  </a:cubicBezTo>
                  <a:lnTo>
                    <a:pt x="3401" y="640"/>
                  </a:lnTo>
                  <a:cubicBezTo>
                    <a:pt x="3447" y="640"/>
                    <a:pt x="3492" y="594"/>
                    <a:pt x="3492" y="525"/>
                  </a:cubicBezTo>
                  <a:cubicBezTo>
                    <a:pt x="3492" y="503"/>
                    <a:pt x="3492" y="480"/>
                    <a:pt x="3470" y="457"/>
                  </a:cubicBezTo>
                  <a:cubicBezTo>
                    <a:pt x="3492" y="411"/>
                    <a:pt x="3492" y="388"/>
                    <a:pt x="3515" y="366"/>
                  </a:cubicBezTo>
                  <a:cubicBezTo>
                    <a:pt x="3515" y="320"/>
                    <a:pt x="3538" y="297"/>
                    <a:pt x="3538" y="274"/>
                  </a:cubicBezTo>
                  <a:cubicBezTo>
                    <a:pt x="3561" y="252"/>
                    <a:pt x="3561" y="206"/>
                    <a:pt x="3538" y="183"/>
                  </a:cubicBezTo>
                  <a:cubicBezTo>
                    <a:pt x="3538" y="137"/>
                    <a:pt x="3515" y="115"/>
                    <a:pt x="3470" y="92"/>
                  </a:cubicBezTo>
                  <a:cubicBezTo>
                    <a:pt x="3470" y="92"/>
                    <a:pt x="3447" y="69"/>
                    <a:pt x="3447" y="69"/>
                  </a:cubicBezTo>
                  <a:lnTo>
                    <a:pt x="3424" y="69"/>
                  </a:lnTo>
                  <a:cubicBezTo>
                    <a:pt x="3401" y="23"/>
                    <a:pt x="3378" y="0"/>
                    <a:pt x="3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17"/>
            <p:cNvSpPr/>
            <p:nvPr/>
          </p:nvSpPr>
          <p:spPr>
            <a:xfrm>
              <a:off x="2056725" y="1280550"/>
              <a:ext cx="91900" cy="33125"/>
            </a:xfrm>
            <a:custGeom>
              <a:avLst/>
              <a:gdLst/>
              <a:ahLst/>
              <a:cxnLst/>
              <a:rect l="l" t="t" r="r" b="b"/>
              <a:pathLst>
                <a:path w="3676" h="1325" extrusionOk="0">
                  <a:moveTo>
                    <a:pt x="69" y="0"/>
                  </a:moveTo>
                  <a:cubicBezTo>
                    <a:pt x="46" y="0"/>
                    <a:pt x="46" y="23"/>
                    <a:pt x="23" y="23"/>
                  </a:cubicBezTo>
                  <a:cubicBezTo>
                    <a:pt x="0" y="46"/>
                    <a:pt x="0" y="92"/>
                    <a:pt x="23" y="115"/>
                  </a:cubicBezTo>
                  <a:cubicBezTo>
                    <a:pt x="69" y="183"/>
                    <a:pt x="114" y="229"/>
                    <a:pt x="183" y="297"/>
                  </a:cubicBezTo>
                  <a:cubicBezTo>
                    <a:pt x="229" y="366"/>
                    <a:pt x="274" y="411"/>
                    <a:pt x="320" y="480"/>
                  </a:cubicBezTo>
                  <a:cubicBezTo>
                    <a:pt x="388" y="525"/>
                    <a:pt x="457" y="594"/>
                    <a:pt x="525" y="640"/>
                  </a:cubicBezTo>
                  <a:cubicBezTo>
                    <a:pt x="594" y="685"/>
                    <a:pt x="662" y="731"/>
                    <a:pt x="708" y="776"/>
                  </a:cubicBezTo>
                  <a:cubicBezTo>
                    <a:pt x="776" y="822"/>
                    <a:pt x="845" y="868"/>
                    <a:pt x="913" y="913"/>
                  </a:cubicBezTo>
                  <a:cubicBezTo>
                    <a:pt x="982" y="959"/>
                    <a:pt x="1050" y="1005"/>
                    <a:pt x="1142" y="1050"/>
                  </a:cubicBezTo>
                  <a:cubicBezTo>
                    <a:pt x="1301" y="1119"/>
                    <a:pt x="1484" y="1187"/>
                    <a:pt x="1644" y="1233"/>
                  </a:cubicBezTo>
                  <a:cubicBezTo>
                    <a:pt x="1803" y="1256"/>
                    <a:pt x="1963" y="1279"/>
                    <a:pt x="2146" y="1301"/>
                  </a:cubicBezTo>
                  <a:cubicBezTo>
                    <a:pt x="2214" y="1301"/>
                    <a:pt x="2306" y="1324"/>
                    <a:pt x="2374" y="1324"/>
                  </a:cubicBezTo>
                  <a:cubicBezTo>
                    <a:pt x="2465" y="1324"/>
                    <a:pt x="2557" y="1324"/>
                    <a:pt x="2648" y="1301"/>
                  </a:cubicBezTo>
                  <a:cubicBezTo>
                    <a:pt x="2716" y="1301"/>
                    <a:pt x="2785" y="1279"/>
                    <a:pt x="2876" y="1279"/>
                  </a:cubicBezTo>
                  <a:cubicBezTo>
                    <a:pt x="2945" y="1256"/>
                    <a:pt x="3036" y="1233"/>
                    <a:pt x="3104" y="1210"/>
                  </a:cubicBezTo>
                  <a:cubicBezTo>
                    <a:pt x="3173" y="1210"/>
                    <a:pt x="3264" y="1187"/>
                    <a:pt x="3333" y="1164"/>
                  </a:cubicBezTo>
                  <a:cubicBezTo>
                    <a:pt x="3424" y="1142"/>
                    <a:pt x="3493" y="1142"/>
                    <a:pt x="3584" y="1096"/>
                  </a:cubicBezTo>
                  <a:cubicBezTo>
                    <a:pt x="3652" y="1073"/>
                    <a:pt x="3675" y="982"/>
                    <a:pt x="3675" y="913"/>
                  </a:cubicBezTo>
                  <a:cubicBezTo>
                    <a:pt x="3652" y="868"/>
                    <a:pt x="3629" y="845"/>
                    <a:pt x="3584" y="822"/>
                  </a:cubicBezTo>
                  <a:cubicBezTo>
                    <a:pt x="3561" y="799"/>
                    <a:pt x="3515" y="776"/>
                    <a:pt x="3470" y="776"/>
                  </a:cubicBezTo>
                  <a:cubicBezTo>
                    <a:pt x="3447" y="799"/>
                    <a:pt x="3401" y="799"/>
                    <a:pt x="3356" y="799"/>
                  </a:cubicBezTo>
                  <a:cubicBezTo>
                    <a:pt x="3310" y="822"/>
                    <a:pt x="3264" y="822"/>
                    <a:pt x="3219" y="845"/>
                  </a:cubicBezTo>
                  <a:cubicBezTo>
                    <a:pt x="3127" y="845"/>
                    <a:pt x="3059" y="868"/>
                    <a:pt x="2968" y="891"/>
                  </a:cubicBezTo>
                  <a:cubicBezTo>
                    <a:pt x="2876" y="913"/>
                    <a:pt x="2785" y="936"/>
                    <a:pt x="2694" y="959"/>
                  </a:cubicBezTo>
                  <a:cubicBezTo>
                    <a:pt x="2625" y="959"/>
                    <a:pt x="2557" y="982"/>
                    <a:pt x="2465" y="982"/>
                  </a:cubicBezTo>
                  <a:cubicBezTo>
                    <a:pt x="2351" y="982"/>
                    <a:pt x="2214" y="982"/>
                    <a:pt x="2100" y="959"/>
                  </a:cubicBezTo>
                  <a:cubicBezTo>
                    <a:pt x="2009" y="959"/>
                    <a:pt x="1940" y="936"/>
                    <a:pt x="1872" y="936"/>
                  </a:cubicBezTo>
                  <a:cubicBezTo>
                    <a:pt x="1826" y="936"/>
                    <a:pt x="1758" y="913"/>
                    <a:pt x="1712" y="913"/>
                  </a:cubicBezTo>
                  <a:cubicBezTo>
                    <a:pt x="1507" y="868"/>
                    <a:pt x="1301" y="799"/>
                    <a:pt x="1096" y="708"/>
                  </a:cubicBezTo>
                  <a:cubicBezTo>
                    <a:pt x="982" y="640"/>
                    <a:pt x="890" y="594"/>
                    <a:pt x="776" y="525"/>
                  </a:cubicBezTo>
                  <a:lnTo>
                    <a:pt x="776" y="525"/>
                  </a:lnTo>
                  <a:cubicBezTo>
                    <a:pt x="799" y="548"/>
                    <a:pt x="799" y="548"/>
                    <a:pt x="799" y="548"/>
                  </a:cubicBezTo>
                  <a:cubicBezTo>
                    <a:pt x="639" y="457"/>
                    <a:pt x="480" y="388"/>
                    <a:pt x="343" y="274"/>
                  </a:cubicBezTo>
                  <a:cubicBezTo>
                    <a:pt x="251" y="183"/>
                    <a:pt x="183" y="115"/>
                    <a:pt x="114" y="23"/>
                  </a:cubicBezTo>
                  <a:cubicBezTo>
                    <a:pt x="92" y="23"/>
                    <a:pt x="92"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17"/>
            <p:cNvSpPr/>
            <p:nvPr/>
          </p:nvSpPr>
          <p:spPr>
            <a:xfrm>
              <a:off x="2153725" y="1297100"/>
              <a:ext cx="3450" cy="3450"/>
            </a:xfrm>
            <a:custGeom>
              <a:avLst/>
              <a:gdLst/>
              <a:ahLst/>
              <a:cxnLst/>
              <a:rect l="l" t="t" r="r" b="b"/>
              <a:pathLst>
                <a:path w="138" h="138" extrusionOk="0">
                  <a:moveTo>
                    <a:pt x="69" y="0"/>
                  </a:moveTo>
                  <a:cubicBezTo>
                    <a:pt x="46" y="0"/>
                    <a:pt x="1" y="23"/>
                    <a:pt x="1" y="46"/>
                  </a:cubicBezTo>
                  <a:cubicBezTo>
                    <a:pt x="1" y="92"/>
                    <a:pt x="23" y="137"/>
                    <a:pt x="69" y="137"/>
                  </a:cubicBezTo>
                  <a:cubicBezTo>
                    <a:pt x="115" y="137"/>
                    <a:pt x="138" y="114"/>
                    <a:pt x="138" y="69"/>
                  </a:cubicBezTo>
                  <a:cubicBezTo>
                    <a:pt x="138" y="23"/>
                    <a:pt x="115"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17"/>
            <p:cNvSpPr/>
            <p:nvPr/>
          </p:nvSpPr>
          <p:spPr>
            <a:xfrm>
              <a:off x="2019050" y="1133325"/>
              <a:ext cx="153525" cy="187750"/>
            </a:xfrm>
            <a:custGeom>
              <a:avLst/>
              <a:gdLst/>
              <a:ahLst/>
              <a:cxnLst/>
              <a:rect l="l" t="t" r="r" b="b"/>
              <a:pathLst>
                <a:path w="6141" h="7510" extrusionOk="0">
                  <a:moveTo>
                    <a:pt x="3493" y="183"/>
                  </a:moveTo>
                  <a:lnTo>
                    <a:pt x="3493" y="229"/>
                  </a:lnTo>
                  <a:cubicBezTo>
                    <a:pt x="3516" y="274"/>
                    <a:pt x="3516" y="297"/>
                    <a:pt x="3516" y="343"/>
                  </a:cubicBezTo>
                  <a:cubicBezTo>
                    <a:pt x="3539" y="434"/>
                    <a:pt x="3539" y="548"/>
                    <a:pt x="3516" y="640"/>
                  </a:cubicBezTo>
                  <a:cubicBezTo>
                    <a:pt x="3516" y="662"/>
                    <a:pt x="3516" y="708"/>
                    <a:pt x="3516" y="731"/>
                  </a:cubicBezTo>
                  <a:cubicBezTo>
                    <a:pt x="3310" y="754"/>
                    <a:pt x="3105" y="822"/>
                    <a:pt x="2900" y="891"/>
                  </a:cubicBezTo>
                  <a:cubicBezTo>
                    <a:pt x="2694" y="959"/>
                    <a:pt x="2512" y="1073"/>
                    <a:pt x="2306" y="1187"/>
                  </a:cubicBezTo>
                  <a:cubicBezTo>
                    <a:pt x="1918" y="1438"/>
                    <a:pt x="1576" y="1804"/>
                    <a:pt x="1325" y="2237"/>
                  </a:cubicBezTo>
                  <a:cubicBezTo>
                    <a:pt x="1096" y="2648"/>
                    <a:pt x="982" y="3128"/>
                    <a:pt x="959" y="3607"/>
                  </a:cubicBezTo>
                  <a:cubicBezTo>
                    <a:pt x="959" y="3835"/>
                    <a:pt x="982" y="4063"/>
                    <a:pt x="1028" y="4314"/>
                  </a:cubicBezTo>
                  <a:cubicBezTo>
                    <a:pt x="1074" y="4543"/>
                    <a:pt x="1142" y="4771"/>
                    <a:pt x="1256" y="4999"/>
                  </a:cubicBezTo>
                  <a:cubicBezTo>
                    <a:pt x="1439" y="5387"/>
                    <a:pt x="1713" y="5752"/>
                    <a:pt x="2078" y="6049"/>
                  </a:cubicBezTo>
                  <a:cubicBezTo>
                    <a:pt x="2443" y="6346"/>
                    <a:pt x="2854" y="6551"/>
                    <a:pt x="3310" y="6643"/>
                  </a:cubicBezTo>
                  <a:cubicBezTo>
                    <a:pt x="3516" y="6688"/>
                    <a:pt x="3744" y="6711"/>
                    <a:pt x="3972" y="6711"/>
                  </a:cubicBezTo>
                  <a:cubicBezTo>
                    <a:pt x="4543" y="6711"/>
                    <a:pt x="5091" y="6551"/>
                    <a:pt x="5570" y="6255"/>
                  </a:cubicBezTo>
                  <a:lnTo>
                    <a:pt x="5616" y="6232"/>
                  </a:lnTo>
                  <a:lnTo>
                    <a:pt x="5616" y="6209"/>
                  </a:lnTo>
                  <a:cubicBezTo>
                    <a:pt x="5661" y="6186"/>
                    <a:pt x="5707" y="6163"/>
                    <a:pt x="5753" y="6140"/>
                  </a:cubicBezTo>
                  <a:lnTo>
                    <a:pt x="5821" y="6072"/>
                  </a:lnTo>
                  <a:lnTo>
                    <a:pt x="5844" y="6095"/>
                  </a:lnTo>
                  <a:cubicBezTo>
                    <a:pt x="5867" y="6140"/>
                    <a:pt x="5867" y="6163"/>
                    <a:pt x="5890" y="6186"/>
                  </a:cubicBezTo>
                  <a:cubicBezTo>
                    <a:pt x="5913" y="6255"/>
                    <a:pt x="5935" y="6346"/>
                    <a:pt x="5935" y="6414"/>
                  </a:cubicBezTo>
                  <a:cubicBezTo>
                    <a:pt x="5958" y="6483"/>
                    <a:pt x="5958" y="6529"/>
                    <a:pt x="5958" y="6574"/>
                  </a:cubicBezTo>
                  <a:lnTo>
                    <a:pt x="5935" y="6597"/>
                  </a:lnTo>
                  <a:cubicBezTo>
                    <a:pt x="5684" y="6780"/>
                    <a:pt x="5433" y="6917"/>
                    <a:pt x="5159" y="7031"/>
                  </a:cubicBezTo>
                  <a:cubicBezTo>
                    <a:pt x="4863" y="7168"/>
                    <a:pt x="4566" y="7236"/>
                    <a:pt x="4246" y="7282"/>
                  </a:cubicBezTo>
                  <a:cubicBezTo>
                    <a:pt x="4087" y="7305"/>
                    <a:pt x="3927" y="7327"/>
                    <a:pt x="3790" y="7327"/>
                  </a:cubicBezTo>
                  <a:cubicBezTo>
                    <a:pt x="3607" y="7327"/>
                    <a:pt x="3470" y="7305"/>
                    <a:pt x="3310" y="7282"/>
                  </a:cubicBezTo>
                  <a:cubicBezTo>
                    <a:pt x="3014" y="7236"/>
                    <a:pt x="2694" y="7168"/>
                    <a:pt x="2397" y="7031"/>
                  </a:cubicBezTo>
                  <a:cubicBezTo>
                    <a:pt x="2124" y="6917"/>
                    <a:pt x="1850" y="6757"/>
                    <a:pt x="1621" y="6597"/>
                  </a:cubicBezTo>
                  <a:lnTo>
                    <a:pt x="1599" y="6574"/>
                  </a:lnTo>
                  <a:cubicBezTo>
                    <a:pt x="1370" y="6392"/>
                    <a:pt x="1142" y="6163"/>
                    <a:pt x="959" y="5935"/>
                  </a:cubicBezTo>
                  <a:lnTo>
                    <a:pt x="937" y="5912"/>
                  </a:lnTo>
                  <a:cubicBezTo>
                    <a:pt x="754" y="5684"/>
                    <a:pt x="617" y="5410"/>
                    <a:pt x="480" y="5136"/>
                  </a:cubicBezTo>
                  <a:cubicBezTo>
                    <a:pt x="366" y="4839"/>
                    <a:pt x="298" y="4520"/>
                    <a:pt x="252" y="4223"/>
                  </a:cubicBezTo>
                  <a:cubicBezTo>
                    <a:pt x="206" y="3904"/>
                    <a:pt x="206" y="3607"/>
                    <a:pt x="252" y="3287"/>
                  </a:cubicBezTo>
                  <a:cubicBezTo>
                    <a:pt x="275" y="2991"/>
                    <a:pt x="366" y="2671"/>
                    <a:pt x="480" y="2374"/>
                  </a:cubicBezTo>
                  <a:lnTo>
                    <a:pt x="503" y="2374"/>
                  </a:lnTo>
                  <a:cubicBezTo>
                    <a:pt x="617" y="2078"/>
                    <a:pt x="777" y="1826"/>
                    <a:pt x="959" y="1575"/>
                  </a:cubicBezTo>
                  <a:cubicBezTo>
                    <a:pt x="1142" y="1324"/>
                    <a:pt x="1370" y="1096"/>
                    <a:pt x="1621" y="913"/>
                  </a:cubicBezTo>
                  <a:cubicBezTo>
                    <a:pt x="1850" y="731"/>
                    <a:pt x="2124" y="594"/>
                    <a:pt x="2397" y="457"/>
                  </a:cubicBezTo>
                  <a:cubicBezTo>
                    <a:pt x="2694" y="343"/>
                    <a:pt x="2991" y="252"/>
                    <a:pt x="3288" y="206"/>
                  </a:cubicBezTo>
                  <a:cubicBezTo>
                    <a:pt x="3356" y="206"/>
                    <a:pt x="3425" y="206"/>
                    <a:pt x="3493" y="183"/>
                  </a:cubicBezTo>
                  <a:close/>
                  <a:moveTo>
                    <a:pt x="3562" y="0"/>
                  </a:moveTo>
                  <a:cubicBezTo>
                    <a:pt x="3310" y="23"/>
                    <a:pt x="3059" y="69"/>
                    <a:pt x="2831" y="115"/>
                  </a:cubicBezTo>
                  <a:cubicBezTo>
                    <a:pt x="2603" y="183"/>
                    <a:pt x="2352" y="274"/>
                    <a:pt x="2124" y="389"/>
                  </a:cubicBezTo>
                  <a:cubicBezTo>
                    <a:pt x="1690" y="594"/>
                    <a:pt x="1302" y="891"/>
                    <a:pt x="982" y="1256"/>
                  </a:cubicBezTo>
                  <a:cubicBezTo>
                    <a:pt x="663" y="1621"/>
                    <a:pt x="412" y="2032"/>
                    <a:pt x="252" y="2511"/>
                  </a:cubicBezTo>
                  <a:cubicBezTo>
                    <a:pt x="69" y="2968"/>
                    <a:pt x="1" y="3493"/>
                    <a:pt x="46" y="4018"/>
                  </a:cubicBezTo>
                  <a:cubicBezTo>
                    <a:pt x="46" y="4269"/>
                    <a:pt x="92" y="4497"/>
                    <a:pt x="161" y="4748"/>
                  </a:cubicBezTo>
                  <a:cubicBezTo>
                    <a:pt x="229" y="4976"/>
                    <a:pt x="320" y="5205"/>
                    <a:pt x="434" y="5433"/>
                  </a:cubicBezTo>
                  <a:cubicBezTo>
                    <a:pt x="640" y="5867"/>
                    <a:pt x="937" y="6255"/>
                    <a:pt x="1325" y="6574"/>
                  </a:cubicBezTo>
                  <a:cubicBezTo>
                    <a:pt x="1690" y="6894"/>
                    <a:pt x="2101" y="7145"/>
                    <a:pt x="2580" y="7305"/>
                  </a:cubicBezTo>
                  <a:cubicBezTo>
                    <a:pt x="2945" y="7442"/>
                    <a:pt x="3356" y="7510"/>
                    <a:pt x="3790" y="7510"/>
                  </a:cubicBezTo>
                  <a:cubicBezTo>
                    <a:pt x="3881" y="7510"/>
                    <a:pt x="3995" y="7510"/>
                    <a:pt x="4109" y="7487"/>
                  </a:cubicBezTo>
                  <a:cubicBezTo>
                    <a:pt x="4794" y="7419"/>
                    <a:pt x="5456" y="7190"/>
                    <a:pt x="6004" y="6780"/>
                  </a:cubicBezTo>
                  <a:lnTo>
                    <a:pt x="6027" y="6757"/>
                  </a:lnTo>
                  <a:lnTo>
                    <a:pt x="6049" y="6734"/>
                  </a:lnTo>
                  <a:cubicBezTo>
                    <a:pt x="6095" y="6711"/>
                    <a:pt x="6095" y="6688"/>
                    <a:pt x="6118" y="6665"/>
                  </a:cubicBezTo>
                  <a:cubicBezTo>
                    <a:pt x="6118" y="6665"/>
                    <a:pt x="6118" y="6665"/>
                    <a:pt x="6118" y="6643"/>
                  </a:cubicBezTo>
                  <a:cubicBezTo>
                    <a:pt x="6141" y="6643"/>
                    <a:pt x="6141" y="6620"/>
                    <a:pt x="6141" y="6574"/>
                  </a:cubicBezTo>
                  <a:cubicBezTo>
                    <a:pt x="6141" y="6460"/>
                    <a:pt x="6118" y="6346"/>
                    <a:pt x="6095" y="6232"/>
                  </a:cubicBezTo>
                  <a:cubicBezTo>
                    <a:pt x="6072" y="6118"/>
                    <a:pt x="6004" y="6004"/>
                    <a:pt x="5913" y="5889"/>
                  </a:cubicBezTo>
                  <a:cubicBezTo>
                    <a:pt x="5890" y="5889"/>
                    <a:pt x="5867" y="5867"/>
                    <a:pt x="5844" y="5867"/>
                  </a:cubicBezTo>
                  <a:lnTo>
                    <a:pt x="5821" y="5867"/>
                  </a:lnTo>
                  <a:cubicBezTo>
                    <a:pt x="5798" y="5867"/>
                    <a:pt x="5776" y="5889"/>
                    <a:pt x="5753" y="5889"/>
                  </a:cubicBezTo>
                  <a:cubicBezTo>
                    <a:pt x="5730" y="5912"/>
                    <a:pt x="5730" y="5912"/>
                    <a:pt x="5707" y="5935"/>
                  </a:cubicBezTo>
                  <a:lnTo>
                    <a:pt x="5661" y="5958"/>
                  </a:lnTo>
                  <a:cubicBezTo>
                    <a:pt x="5616" y="6004"/>
                    <a:pt x="5570" y="6026"/>
                    <a:pt x="5525" y="6072"/>
                  </a:cubicBezTo>
                  <a:lnTo>
                    <a:pt x="5502" y="6095"/>
                  </a:lnTo>
                  <a:cubicBezTo>
                    <a:pt x="5342" y="6186"/>
                    <a:pt x="5205" y="6255"/>
                    <a:pt x="5068" y="6300"/>
                  </a:cubicBezTo>
                  <a:cubicBezTo>
                    <a:pt x="4840" y="6414"/>
                    <a:pt x="4611" y="6460"/>
                    <a:pt x="4360" y="6506"/>
                  </a:cubicBezTo>
                  <a:cubicBezTo>
                    <a:pt x="4246" y="6529"/>
                    <a:pt x="4109" y="6529"/>
                    <a:pt x="3972" y="6529"/>
                  </a:cubicBezTo>
                  <a:cubicBezTo>
                    <a:pt x="3835" y="6529"/>
                    <a:pt x="3721" y="6529"/>
                    <a:pt x="3584" y="6506"/>
                  </a:cubicBezTo>
                  <a:cubicBezTo>
                    <a:pt x="3356" y="6460"/>
                    <a:pt x="3105" y="6414"/>
                    <a:pt x="2877" y="6323"/>
                  </a:cubicBezTo>
                  <a:lnTo>
                    <a:pt x="2877" y="6300"/>
                  </a:lnTo>
                  <a:cubicBezTo>
                    <a:pt x="2649" y="6209"/>
                    <a:pt x="2443" y="6095"/>
                    <a:pt x="2260" y="5958"/>
                  </a:cubicBezTo>
                  <a:cubicBezTo>
                    <a:pt x="2055" y="5798"/>
                    <a:pt x="1872" y="5615"/>
                    <a:pt x="1736" y="5433"/>
                  </a:cubicBezTo>
                  <a:cubicBezTo>
                    <a:pt x="1599" y="5250"/>
                    <a:pt x="1462" y="5045"/>
                    <a:pt x="1370" y="4817"/>
                  </a:cubicBezTo>
                  <a:cubicBezTo>
                    <a:pt x="1279" y="4566"/>
                    <a:pt x="1211" y="4314"/>
                    <a:pt x="1165" y="4086"/>
                  </a:cubicBezTo>
                  <a:cubicBezTo>
                    <a:pt x="1142" y="3812"/>
                    <a:pt x="1142" y="3561"/>
                    <a:pt x="1165" y="3310"/>
                  </a:cubicBezTo>
                  <a:cubicBezTo>
                    <a:pt x="1211" y="3082"/>
                    <a:pt x="1256" y="2854"/>
                    <a:pt x="1347" y="2625"/>
                  </a:cubicBezTo>
                  <a:lnTo>
                    <a:pt x="1370" y="2603"/>
                  </a:lnTo>
                  <a:cubicBezTo>
                    <a:pt x="1462" y="2374"/>
                    <a:pt x="1599" y="2169"/>
                    <a:pt x="1736" y="1986"/>
                  </a:cubicBezTo>
                  <a:cubicBezTo>
                    <a:pt x="1895" y="1781"/>
                    <a:pt x="2055" y="1621"/>
                    <a:pt x="2238" y="1461"/>
                  </a:cubicBezTo>
                  <a:cubicBezTo>
                    <a:pt x="2443" y="1324"/>
                    <a:pt x="2649" y="1187"/>
                    <a:pt x="2877" y="1096"/>
                  </a:cubicBezTo>
                  <a:cubicBezTo>
                    <a:pt x="3105" y="1005"/>
                    <a:pt x="3356" y="936"/>
                    <a:pt x="3584" y="913"/>
                  </a:cubicBezTo>
                  <a:cubicBezTo>
                    <a:pt x="3607" y="891"/>
                    <a:pt x="3630" y="891"/>
                    <a:pt x="3653" y="868"/>
                  </a:cubicBezTo>
                  <a:cubicBezTo>
                    <a:pt x="3653" y="845"/>
                    <a:pt x="3676" y="845"/>
                    <a:pt x="3676" y="822"/>
                  </a:cubicBezTo>
                  <a:cubicBezTo>
                    <a:pt x="3698" y="708"/>
                    <a:pt x="3721" y="594"/>
                    <a:pt x="3721" y="480"/>
                  </a:cubicBezTo>
                  <a:cubicBezTo>
                    <a:pt x="3721" y="343"/>
                    <a:pt x="3698" y="229"/>
                    <a:pt x="3653" y="115"/>
                  </a:cubicBezTo>
                  <a:cubicBezTo>
                    <a:pt x="3653" y="92"/>
                    <a:pt x="3653" y="69"/>
                    <a:pt x="3630" y="69"/>
                  </a:cubicBezTo>
                  <a:cubicBezTo>
                    <a:pt x="3630" y="23"/>
                    <a:pt x="3584" y="0"/>
                    <a:pt x="3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79" name="Google Shape;4079;p17"/>
          <p:cNvSpPr/>
          <p:nvPr/>
        </p:nvSpPr>
        <p:spPr>
          <a:xfrm>
            <a:off x="163547" y="2055623"/>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17"/>
          <p:cNvSpPr/>
          <p:nvPr/>
        </p:nvSpPr>
        <p:spPr>
          <a:xfrm>
            <a:off x="1481536" y="208188"/>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17"/>
          <p:cNvSpPr/>
          <p:nvPr/>
        </p:nvSpPr>
        <p:spPr>
          <a:xfrm rot="-2332220">
            <a:off x="2759802" y="4771320"/>
            <a:ext cx="339522" cy="110639"/>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17"/>
          <p:cNvSpPr/>
          <p:nvPr/>
        </p:nvSpPr>
        <p:spPr>
          <a:xfrm rot="1327221">
            <a:off x="8693927" y="3329044"/>
            <a:ext cx="339523" cy="110640"/>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17"/>
          <p:cNvSpPr/>
          <p:nvPr/>
        </p:nvSpPr>
        <p:spPr>
          <a:xfrm>
            <a:off x="5843086" y="4801138"/>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17"/>
          <p:cNvSpPr/>
          <p:nvPr/>
        </p:nvSpPr>
        <p:spPr>
          <a:xfrm>
            <a:off x="6054097" y="147623"/>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17"/>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r>
              <a:rPr lang="en-US"/>
              <a:t>Click to edit Master title style</a:t>
            </a:r>
            <a:endParaRPr/>
          </a:p>
        </p:txBody>
      </p:sp>
      <p:sp>
        <p:nvSpPr>
          <p:cNvPr id="4086" name="Google Shape;4086;p17"/>
          <p:cNvSpPr txBox="1">
            <a:spLocks noGrp="1"/>
          </p:cNvSpPr>
          <p:nvPr>
            <p:ph type="title" idx="2"/>
          </p:nvPr>
        </p:nvSpPr>
        <p:spPr>
          <a:xfrm>
            <a:off x="713100" y="3127800"/>
            <a:ext cx="2270100" cy="324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en-US"/>
              <a:t>Click to edit Master title style</a:t>
            </a:r>
            <a:endParaRPr/>
          </a:p>
        </p:txBody>
      </p:sp>
      <p:sp>
        <p:nvSpPr>
          <p:cNvPr id="4087" name="Google Shape;4087;p17"/>
          <p:cNvSpPr txBox="1">
            <a:spLocks noGrp="1"/>
          </p:cNvSpPr>
          <p:nvPr>
            <p:ph type="subTitle" idx="1"/>
          </p:nvPr>
        </p:nvSpPr>
        <p:spPr>
          <a:xfrm>
            <a:off x="713100" y="3452275"/>
            <a:ext cx="2270100" cy="7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r>
              <a:rPr lang="en-US"/>
              <a:t>Click to edit Master subtitle style</a:t>
            </a:r>
            <a:endParaRPr/>
          </a:p>
        </p:txBody>
      </p:sp>
      <p:sp>
        <p:nvSpPr>
          <p:cNvPr id="4088" name="Google Shape;4088;p17"/>
          <p:cNvSpPr txBox="1">
            <a:spLocks noGrp="1"/>
          </p:cNvSpPr>
          <p:nvPr>
            <p:ph type="title" idx="3"/>
          </p:nvPr>
        </p:nvSpPr>
        <p:spPr>
          <a:xfrm>
            <a:off x="3436947" y="3127800"/>
            <a:ext cx="2270100" cy="324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en-US"/>
              <a:t>Click to edit Master title style</a:t>
            </a:r>
            <a:endParaRPr/>
          </a:p>
        </p:txBody>
      </p:sp>
      <p:sp>
        <p:nvSpPr>
          <p:cNvPr id="4089" name="Google Shape;4089;p17"/>
          <p:cNvSpPr txBox="1">
            <a:spLocks noGrp="1"/>
          </p:cNvSpPr>
          <p:nvPr>
            <p:ph type="subTitle" idx="4"/>
          </p:nvPr>
        </p:nvSpPr>
        <p:spPr>
          <a:xfrm>
            <a:off x="3436948" y="3452275"/>
            <a:ext cx="2270100" cy="7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r>
              <a:rPr lang="en-US"/>
              <a:t>Click to edit Master subtitle style</a:t>
            </a:r>
            <a:endParaRPr/>
          </a:p>
        </p:txBody>
      </p:sp>
      <p:sp>
        <p:nvSpPr>
          <p:cNvPr id="4090" name="Google Shape;4090;p17"/>
          <p:cNvSpPr txBox="1">
            <a:spLocks noGrp="1"/>
          </p:cNvSpPr>
          <p:nvPr>
            <p:ph type="title" idx="5"/>
          </p:nvPr>
        </p:nvSpPr>
        <p:spPr>
          <a:xfrm>
            <a:off x="6160801" y="3127800"/>
            <a:ext cx="2270100" cy="324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en-US"/>
              <a:t>Click to edit Master title style</a:t>
            </a:r>
            <a:endParaRPr/>
          </a:p>
        </p:txBody>
      </p:sp>
      <p:sp>
        <p:nvSpPr>
          <p:cNvPr id="4091" name="Google Shape;4091;p17"/>
          <p:cNvSpPr txBox="1">
            <a:spLocks noGrp="1"/>
          </p:cNvSpPr>
          <p:nvPr>
            <p:ph type="subTitle" idx="6"/>
          </p:nvPr>
        </p:nvSpPr>
        <p:spPr>
          <a:xfrm>
            <a:off x="6160803" y="3452275"/>
            <a:ext cx="2270100" cy="7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r>
              <a:rPr lang="en-US"/>
              <a:t>Click to edit Master subtitle style</a:t>
            </a:r>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4092"/>
        <p:cNvGrpSpPr/>
        <p:nvPr/>
      </p:nvGrpSpPr>
      <p:grpSpPr>
        <a:xfrm>
          <a:off x="0" y="0"/>
          <a:ext cx="0" cy="0"/>
          <a:chOff x="0" y="0"/>
          <a:chExt cx="0" cy="0"/>
        </a:xfrm>
      </p:grpSpPr>
      <p:sp>
        <p:nvSpPr>
          <p:cNvPr id="4093" name="Google Shape;4093;p18"/>
          <p:cNvSpPr/>
          <p:nvPr/>
        </p:nvSpPr>
        <p:spPr>
          <a:xfrm>
            <a:off x="-802450" y="-774734"/>
            <a:ext cx="2787825" cy="2634975"/>
          </a:xfrm>
          <a:custGeom>
            <a:avLst/>
            <a:gdLst/>
            <a:ahLst/>
            <a:cxnLst/>
            <a:rect l="l" t="t" r="r" b="b"/>
            <a:pathLst>
              <a:path w="111513" h="105399" extrusionOk="0">
                <a:moveTo>
                  <a:pt x="4178" y="101700"/>
                </a:moveTo>
                <a:cubicBezTo>
                  <a:pt x="6451" y="114400"/>
                  <a:pt x="16878" y="89535"/>
                  <a:pt x="24231" y="85658"/>
                </a:cubicBezTo>
                <a:cubicBezTo>
                  <a:pt x="31584" y="81781"/>
                  <a:pt x="43080" y="83385"/>
                  <a:pt x="48294" y="78439"/>
                </a:cubicBezTo>
                <a:cubicBezTo>
                  <a:pt x="53508" y="73493"/>
                  <a:pt x="49364" y="61595"/>
                  <a:pt x="55513" y="55980"/>
                </a:cubicBezTo>
                <a:cubicBezTo>
                  <a:pt x="61663" y="50365"/>
                  <a:pt x="79309" y="50232"/>
                  <a:pt x="85191" y="44751"/>
                </a:cubicBezTo>
                <a:cubicBezTo>
                  <a:pt x="91073" y="39270"/>
                  <a:pt x="87062" y="29778"/>
                  <a:pt x="90805" y="23094"/>
                </a:cubicBezTo>
                <a:cubicBezTo>
                  <a:pt x="94548" y="16410"/>
                  <a:pt x="121017" y="6919"/>
                  <a:pt x="107649" y="4646"/>
                </a:cubicBezTo>
                <a:cubicBezTo>
                  <a:pt x="94281" y="2373"/>
                  <a:pt x="27840" y="-6718"/>
                  <a:pt x="10595" y="9458"/>
                </a:cubicBezTo>
                <a:cubicBezTo>
                  <a:pt x="-6650" y="25634"/>
                  <a:pt x="1905" y="89000"/>
                  <a:pt x="4178" y="101700"/>
                </a:cubicBezTo>
                <a:close/>
              </a:path>
            </a:pathLst>
          </a:custGeom>
          <a:solidFill>
            <a:schemeClr val="accent1"/>
          </a:solidFill>
          <a:ln>
            <a:noFill/>
          </a:ln>
        </p:spPr>
      </p:sp>
      <p:sp>
        <p:nvSpPr>
          <p:cNvPr id="4094" name="Google Shape;4094;p18"/>
          <p:cNvSpPr/>
          <p:nvPr/>
        </p:nvSpPr>
        <p:spPr>
          <a:xfrm>
            <a:off x="7411150" y="2685599"/>
            <a:ext cx="2438272" cy="2875714"/>
          </a:xfrm>
          <a:custGeom>
            <a:avLst/>
            <a:gdLst/>
            <a:ahLst/>
            <a:cxnLst/>
            <a:rect l="l" t="t" r="r" b="b"/>
            <a:pathLst>
              <a:path w="89824" h="105939" extrusionOk="0">
                <a:moveTo>
                  <a:pt x="3695" y="96234"/>
                </a:moveTo>
                <a:cubicBezTo>
                  <a:pt x="-7534" y="92223"/>
                  <a:pt x="10380" y="79657"/>
                  <a:pt x="16529" y="74577"/>
                </a:cubicBezTo>
                <a:cubicBezTo>
                  <a:pt x="22679" y="69497"/>
                  <a:pt x="36047" y="71369"/>
                  <a:pt x="40592" y="65754"/>
                </a:cubicBezTo>
                <a:cubicBezTo>
                  <a:pt x="45137" y="60139"/>
                  <a:pt x="39790" y="46637"/>
                  <a:pt x="43800" y="40889"/>
                </a:cubicBezTo>
                <a:cubicBezTo>
                  <a:pt x="47811" y="35141"/>
                  <a:pt x="58372" y="37681"/>
                  <a:pt x="64655" y="31264"/>
                </a:cubicBezTo>
                <a:cubicBezTo>
                  <a:pt x="70938" y="24847"/>
                  <a:pt x="78291" y="-8841"/>
                  <a:pt x="81499" y="2388"/>
                </a:cubicBezTo>
                <a:cubicBezTo>
                  <a:pt x="84707" y="13618"/>
                  <a:pt x="96872" y="83000"/>
                  <a:pt x="83905" y="98641"/>
                </a:cubicBezTo>
                <a:cubicBezTo>
                  <a:pt x="70938" y="114282"/>
                  <a:pt x="14924" y="100245"/>
                  <a:pt x="3695" y="96234"/>
                </a:cubicBezTo>
                <a:close/>
              </a:path>
            </a:pathLst>
          </a:custGeom>
          <a:solidFill>
            <a:schemeClr val="accent3"/>
          </a:solidFill>
          <a:ln>
            <a:noFill/>
          </a:ln>
        </p:spPr>
      </p:sp>
      <p:pic>
        <p:nvPicPr>
          <p:cNvPr id="4095" name="Google Shape;4095;p18"/>
          <p:cNvPicPr preferRelativeResize="0"/>
          <p:nvPr/>
        </p:nvPicPr>
        <p:blipFill>
          <a:blip r:embed="rId2">
            <a:alphaModFix/>
          </a:blip>
          <a:stretch>
            <a:fillRect/>
          </a:stretch>
        </p:blipFill>
        <p:spPr>
          <a:xfrm>
            <a:off x="0" y="0"/>
            <a:ext cx="9144000" cy="5143500"/>
          </a:xfrm>
          <a:prstGeom prst="rect">
            <a:avLst/>
          </a:prstGeom>
          <a:noFill/>
          <a:ln>
            <a:noFill/>
          </a:ln>
        </p:spPr>
      </p:pic>
      <p:grpSp>
        <p:nvGrpSpPr>
          <p:cNvPr id="4096" name="Google Shape;4096;p18"/>
          <p:cNvGrpSpPr/>
          <p:nvPr/>
        </p:nvGrpSpPr>
        <p:grpSpPr>
          <a:xfrm flipH="1">
            <a:off x="109552" y="227438"/>
            <a:ext cx="963817" cy="1007866"/>
            <a:chOff x="6290250" y="1718800"/>
            <a:chExt cx="911325" cy="952975"/>
          </a:xfrm>
        </p:grpSpPr>
        <p:sp>
          <p:nvSpPr>
            <p:cNvPr id="4097" name="Google Shape;4097;p18"/>
            <p:cNvSpPr/>
            <p:nvPr/>
          </p:nvSpPr>
          <p:spPr>
            <a:xfrm>
              <a:off x="6290250" y="1718800"/>
              <a:ext cx="911325" cy="952975"/>
            </a:xfrm>
            <a:custGeom>
              <a:avLst/>
              <a:gdLst/>
              <a:ahLst/>
              <a:cxnLst/>
              <a:rect l="l" t="t" r="r" b="b"/>
              <a:pathLst>
                <a:path w="36453" h="38119" extrusionOk="0">
                  <a:moveTo>
                    <a:pt x="26774" y="0"/>
                  </a:moveTo>
                  <a:cubicBezTo>
                    <a:pt x="26181" y="0"/>
                    <a:pt x="25587" y="69"/>
                    <a:pt x="25040" y="206"/>
                  </a:cubicBezTo>
                  <a:cubicBezTo>
                    <a:pt x="24492" y="343"/>
                    <a:pt x="23944" y="525"/>
                    <a:pt x="23419" y="799"/>
                  </a:cubicBezTo>
                  <a:cubicBezTo>
                    <a:pt x="22917" y="1073"/>
                    <a:pt x="22415" y="1415"/>
                    <a:pt x="21981" y="1803"/>
                  </a:cubicBezTo>
                  <a:cubicBezTo>
                    <a:pt x="21776" y="2009"/>
                    <a:pt x="21570" y="2214"/>
                    <a:pt x="21365" y="2443"/>
                  </a:cubicBezTo>
                  <a:cubicBezTo>
                    <a:pt x="21136" y="2443"/>
                    <a:pt x="20885" y="2443"/>
                    <a:pt x="20657" y="2465"/>
                  </a:cubicBezTo>
                  <a:lnTo>
                    <a:pt x="20497" y="2465"/>
                  </a:lnTo>
                  <a:cubicBezTo>
                    <a:pt x="20064" y="2465"/>
                    <a:pt x="19630" y="2511"/>
                    <a:pt x="19196" y="2557"/>
                  </a:cubicBezTo>
                  <a:lnTo>
                    <a:pt x="19105" y="2557"/>
                  </a:lnTo>
                  <a:cubicBezTo>
                    <a:pt x="19082" y="2557"/>
                    <a:pt x="19059" y="2579"/>
                    <a:pt x="19014" y="2579"/>
                  </a:cubicBezTo>
                  <a:lnTo>
                    <a:pt x="18922" y="2579"/>
                  </a:lnTo>
                  <a:cubicBezTo>
                    <a:pt x="18192" y="2694"/>
                    <a:pt x="17439" y="2853"/>
                    <a:pt x="16686" y="3082"/>
                  </a:cubicBezTo>
                  <a:cubicBezTo>
                    <a:pt x="15955" y="3310"/>
                    <a:pt x="15202" y="3607"/>
                    <a:pt x="14449" y="3949"/>
                  </a:cubicBezTo>
                  <a:cubicBezTo>
                    <a:pt x="13741" y="4291"/>
                    <a:pt x="13033" y="4679"/>
                    <a:pt x="12372" y="5113"/>
                  </a:cubicBezTo>
                  <a:cubicBezTo>
                    <a:pt x="11687" y="5547"/>
                    <a:pt x="11002" y="6049"/>
                    <a:pt x="10294" y="6665"/>
                  </a:cubicBezTo>
                  <a:cubicBezTo>
                    <a:pt x="8993" y="7761"/>
                    <a:pt x="7738" y="9085"/>
                    <a:pt x="6574" y="10568"/>
                  </a:cubicBezTo>
                  <a:cubicBezTo>
                    <a:pt x="5661" y="11732"/>
                    <a:pt x="4794" y="13011"/>
                    <a:pt x="3995" y="14403"/>
                  </a:cubicBezTo>
                  <a:lnTo>
                    <a:pt x="3972" y="14449"/>
                  </a:lnTo>
                  <a:cubicBezTo>
                    <a:pt x="3903" y="14563"/>
                    <a:pt x="3858" y="14654"/>
                    <a:pt x="3789" y="14745"/>
                  </a:cubicBezTo>
                  <a:cubicBezTo>
                    <a:pt x="3721" y="14882"/>
                    <a:pt x="3652" y="14996"/>
                    <a:pt x="3584" y="15111"/>
                  </a:cubicBezTo>
                  <a:cubicBezTo>
                    <a:pt x="3584" y="15133"/>
                    <a:pt x="3561" y="15179"/>
                    <a:pt x="3561" y="15179"/>
                  </a:cubicBezTo>
                  <a:cubicBezTo>
                    <a:pt x="2694" y="16754"/>
                    <a:pt x="1963" y="18420"/>
                    <a:pt x="1370" y="20109"/>
                  </a:cubicBezTo>
                  <a:cubicBezTo>
                    <a:pt x="845" y="21593"/>
                    <a:pt x="434" y="23122"/>
                    <a:pt x="160" y="24629"/>
                  </a:cubicBezTo>
                  <a:cubicBezTo>
                    <a:pt x="137" y="24720"/>
                    <a:pt x="114" y="24811"/>
                    <a:pt x="114" y="24880"/>
                  </a:cubicBezTo>
                  <a:lnTo>
                    <a:pt x="91" y="24903"/>
                  </a:lnTo>
                  <a:cubicBezTo>
                    <a:pt x="91" y="24971"/>
                    <a:pt x="69" y="25040"/>
                    <a:pt x="69" y="25108"/>
                  </a:cubicBezTo>
                  <a:cubicBezTo>
                    <a:pt x="0" y="25496"/>
                    <a:pt x="46" y="25907"/>
                    <a:pt x="206" y="26272"/>
                  </a:cubicBezTo>
                  <a:cubicBezTo>
                    <a:pt x="228" y="26318"/>
                    <a:pt x="251" y="26363"/>
                    <a:pt x="274" y="26409"/>
                  </a:cubicBezTo>
                  <a:cubicBezTo>
                    <a:pt x="822" y="27459"/>
                    <a:pt x="1598" y="28509"/>
                    <a:pt x="2625" y="29605"/>
                  </a:cubicBezTo>
                  <a:cubicBezTo>
                    <a:pt x="3036" y="30038"/>
                    <a:pt x="3515" y="30472"/>
                    <a:pt x="4040" y="30951"/>
                  </a:cubicBezTo>
                  <a:cubicBezTo>
                    <a:pt x="4474" y="31362"/>
                    <a:pt x="4953" y="31750"/>
                    <a:pt x="5501" y="32161"/>
                  </a:cubicBezTo>
                  <a:cubicBezTo>
                    <a:pt x="6505" y="32960"/>
                    <a:pt x="7555" y="33713"/>
                    <a:pt x="8628" y="34421"/>
                  </a:cubicBezTo>
                  <a:cubicBezTo>
                    <a:pt x="9769" y="35151"/>
                    <a:pt x="11002" y="35836"/>
                    <a:pt x="12280" y="36498"/>
                  </a:cubicBezTo>
                  <a:cubicBezTo>
                    <a:pt x="12600" y="36635"/>
                    <a:pt x="12897" y="36795"/>
                    <a:pt x="13216" y="36954"/>
                  </a:cubicBezTo>
                  <a:cubicBezTo>
                    <a:pt x="13513" y="37091"/>
                    <a:pt x="13855" y="37251"/>
                    <a:pt x="14243" y="37388"/>
                  </a:cubicBezTo>
                  <a:cubicBezTo>
                    <a:pt x="14928" y="37685"/>
                    <a:pt x="15658" y="37867"/>
                    <a:pt x="16412" y="38004"/>
                  </a:cubicBezTo>
                  <a:cubicBezTo>
                    <a:pt x="16937" y="38073"/>
                    <a:pt x="17507" y="38118"/>
                    <a:pt x="18078" y="38118"/>
                  </a:cubicBezTo>
                  <a:cubicBezTo>
                    <a:pt x="18260" y="38118"/>
                    <a:pt x="18466" y="38118"/>
                    <a:pt x="18648" y="38096"/>
                  </a:cubicBezTo>
                  <a:cubicBezTo>
                    <a:pt x="19402" y="38073"/>
                    <a:pt x="20132" y="37981"/>
                    <a:pt x="20863" y="37822"/>
                  </a:cubicBezTo>
                  <a:cubicBezTo>
                    <a:pt x="22164" y="37548"/>
                    <a:pt x="23396" y="37091"/>
                    <a:pt x="24515" y="36429"/>
                  </a:cubicBezTo>
                  <a:cubicBezTo>
                    <a:pt x="24583" y="36384"/>
                    <a:pt x="24674" y="36338"/>
                    <a:pt x="24743" y="36292"/>
                  </a:cubicBezTo>
                  <a:lnTo>
                    <a:pt x="24834" y="36292"/>
                  </a:lnTo>
                  <a:cubicBezTo>
                    <a:pt x="25199" y="36292"/>
                    <a:pt x="25587" y="36247"/>
                    <a:pt x="25998" y="36178"/>
                  </a:cubicBezTo>
                  <a:cubicBezTo>
                    <a:pt x="26683" y="36064"/>
                    <a:pt x="27345" y="35882"/>
                    <a:pt x="27984" y="35585"/>
                  </a:cubicBezTo>
                  <a:cubicBezTo>
                    <a:pt x="29125" y="35105"/>
                    <a:pt x="30198" y="34352"/>
                    <a:pt x="31180" y="33348"/>
                  </a:cubicBezTo>
                  <a:cubicBezTo>
                    <a:pt x="31978" y="32503"/>
                    <a:pt x="32709" y="31522"/>
                    <a:pt x="33394" y="30358"/>
                  </a:cubicBezTo>
                  <a:cubicBezTo>
                    <a:pt x="33964" y="29353"/>
                    <a:pt x="34466" y="28258"/>
                    <a:pt x="34900" y="27071"/>
                  </a:cubicBezTo>
                  <a:cubicBezTo>
                    <a:pt x="35402" y="25656"/>
                    <a:pt x="35813" y="24172"/>
                    <a:pt x="36064" y="22620"/>
                  </a:cubicBezTo>
                  <a:cubicBezTo>
                    <a:pt x="36315" y="21114"/>
                    <a:pt x="36452" y="19561"/>
                    <a:pt x="36429" y="18009"/>
                  </a:cubicBezTo>
                  <a:cubicBezTo>
                    <a:pt x="36429" y="17233"/>
                    <a:pt x="36384" y="16480"/>
                    <a:pt x="36315" y="15727"/>
                  </a:cubicBezTo>
                  <a:cubicBezTo>
                    <a:pt x="36247" y="14928"/>
                    <a:pt x="36155" y="14312"/>
                    <a:pt x="36019" y="13741"/>
                  </a:cubicBezTo>
                  <a:cubicBezTo>
                    <a:pt x="35859" y="13033"/>
                    <a:pt x="35631" y="12394"/>
                    <a:pt x="35334" y="11824"/>
                  </a:cubicBezTo>
                  <a:cubicBezTo>
                    <a:pt x="35014" y="11162"/>
                    <a:pt x="34581" y="10591"/>
                    <a:pt x="34056" y="10112"/>
                  </a:cubicBezTo>
                  <a:cubicBezTo>
                    <a:pt x="34284" y="9655"/>
                    <a:pt x="34444" y="9176"/>
                    <a:pt x="34581" y="8719"/>
                  </a:cubicBezTo>
                  <a:cubicBezTo>
                    <a:pt x="34672" y="8354"/>
                    <a:pt x="34763" y="7989"/>
                    <a:pt x="34809" y="7624"/>
                  </a:cubicBezTo>
                  <a:cubicBezTo>
                    <a:pt x="34854" y="7259"/>
                    <a:pt x="34877" y="6893"/>
                    <a:pt x="34877" y="6483"/>
                  </a:cubicBezTo>
                  <a:cubicBezTo>
                    <a:pt x="34854" y="6095"/>
                    <a:pt x="34809" y="5684"/>
                    <a:pt x="34717" y="5296"/>
                  </a:cubicBezTo>
                  <a:cubicBezTo>
                    <a:pt x="34649" y="4930"/>
                    <a:pt x="34512" y="4565"/>
                    <a:pt x="34352" y="4223"/>
                  </a:cubicBezTo>
                  <a:cubicBezTo>
                    <a:pt x="33850" y="3150"/>
                    <a:pt x="32960" y="2260"/>
                    <a:pt x="31636" y="1461"/>
                  </a:cubicBezTo>
                  <a:cubicBezTo>
                    <a:pt x="31134" y="1164"/>
                    <a:pt x="30609" y="890"/>
                    <a:pt x="30107" y="685"/>
                  </a:cubicBezTo>
                  <a:cubicBezTo>
                    <a:pt x="29582" y="457"/>
                    <a:pt x="29011" y="297"/>
                    <a:pt x="28441" y="183"/>
                  </a:cubicBezTo>
                  <a:cubicBezTo>
                    <a:pt x="27893" y="46"/>
                    <a:pt x="27322" y="0"/>
                    <a:pt x="26774"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18"/>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A93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18"/>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4EB7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18"/>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4BAA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18"/>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18"/>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18"/>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18"/>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18"/>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18"/>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18"/>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18"/>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18"/>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18"/>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C133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18"/>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5E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18"/>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55C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18"/>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5E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18"/>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18"/>
            <p:cNvSpPr/>
            <p:nvPr/>
          </p:nvSpPr>
          <p:spPr>
            <a:xfrm>
              <a:off x="6816375" y="1851750"/>
              <a:ext cx="116425" cy="17725"/>
            </a:xfrm>
            <a:custGeom>
              <a:avLst/>
              <a:gdLst/>
              <a:ahLst/>
              <a:cxnLst/>
              <a:rect l="l" t="t" r="r" b="b"/>
              <a:pathLst>
                <a:path w="4657" h="709" extrusionOk="0">
                  <a:moveTo>
                    <a:pt x="1575" y="0"/>
                  </a:moveTo>
                  <a:cubicBezTo>
                    <a:pt x="1370" y="0"/>
                    <a:pt x="1164" y="23"/>
                    <a:pt x="959" y="46"/>
                  </a:cubicBezTo>
                  <a:cubicBezTo>
                    <a:pt x="753" y="69"/>
                    <a:pt x="548" y="92"/>
                    <a:pt x="343" y="137"/>
                  </a:cubicBezTo>
                  <a:cubicBezTo>
                    <a:pt x="274" y="160"/>
                    <a:pt x="183" y="160"/>
                    <a:pt x="91" y="183"/>
                  </a:cubicBezTo>
                  <a:cubicBezTo>
                    <a:pt x="23" y="206"/>
                    <a:pt x="0" y="252"/>
                    <a:pt x="0" y="320"/>
                  </a:cubicBezTo>
                  <a:cubicBezTo>
                    <a:pt x="19" y="357"/>
                    <a:pt x="53" y="395"/>
                    <a:pt x="102" y="395"/>
                  </a:cubicBezTo>
                  <a:cubicBezTo>
                    <a:pt x="113" y="395"/>
                    <a:pt x="125" y="393"/>
                    <a:pt x="137" y="389"/>
                  </a:cubicBezTo>
                  <a:cubicBezTo>
                    <a:pt x="251" y="366"/>
                    <a:pt x="388" y="343"/>
                    <a:pt x="525" y="320"/>
                  </a:cubicBezTo>
                  <a:cubicBezTo>
                    <a:pt x="639" y="320"/>
                    <a:pt x="753" y="297"/>
                    <a:pt x="867" y="297"/>
                  </a:cubicBezTo>
                  <a:cubicBezTo>
                    <a:pt x="982" y="274"/>
                    <a:pt x="1096" y="274"/>
                    <a:pt x="1210" y="252"/>
                  </a:cubicBezTo>
                  <a:cubicBezTo>
                    <a:pt x="1278" y="252"/>
                    <a:pt x="1324" y="252"/>
                    <a:pt x="1392" y="229"/>
                  </a:cubicBezTo>
                  <a:lnTo>
                    <a:pt x="1529" y="229"/>
                  </a:lnTo>
                  <a:cubicBezTo>
                    <a:pt x="1651" y="229"/>
                    <a:pt x="1773" y="219"/>
                    <a:pt x="1888" y="219"/>
                  </a:cubicBezTo>
                  <a:cubicBezTo>
                    <a:pt x="1945" y="219"/>
                    <a:pt x="2001" y="221"/>
                    <a:pt x="2054" y="229"/>
                  </a:cubicBezTo>
                  <a:lnTo>
                    <a:pt x="2328" y="229"/>
                  </a:lnTo>
                  <a:cubicBezTo>
                    <a:pt x="2420" y="252"/>
                    <a:pt x="2511" y="252"/>
                    <a:pt x="2602" y="252"/>
                  </a:cubicBezTo>
                  <a:cubicBezTo>
                    <a:pt x="2648" y="274"/>
                    <a:pt x="2694" y="274"/>
                    <a:pt x="2716" y="274"/>
                  </a:cubicBezTo>
                  <a:cubicBezTo>
                    <a:pt x="2785" y="274"/>
                    <a:pt x="2830" y="274"/>
                    <a:pt x="2876" y="297"/>
                  </a:cubicBezTo>
                  <a:cubicBezTo>
                    <a:pt x="2967" y="297"/>
                    <a:pt x="3059" y="320"/>
                    <a:pt x="3150" y="320"/>
                  </a:cubicBezTo>
                  <a:cubicBezTo>
                    <a:pt x="3310" y="366"/>
                    <a:pt x="3470" y="389"/>
                    <a:pt x="3652" y="411"/>
                  </a:cubicBezTo>
                  <a:cubicBezTo>
                    <a:pt x="3675" y="411"/>
                    <a:pt x="3698" y="434"/>
                    <a:pt x="3721" y="434"/>
                  </a:cubicBezTo>
                  <a:cubicBezTo>
                    <a:pt x="3789" y="457"/>
                    <a:pt x="3858" y="457"/>
                    <a:pt x="3949" y="480"/>
                  </a:cubicBezTo>
                  <a:cubicBezTo>
                    <a:pt x="4017" y="503"/>
                    <a:pt x="4109" y="525"/>
                    <a:pt x="4177" y="548"/>
                  </a:cubicBezTo>
                  <a:cubicBezTo>
                    <a:pt x="4268" y="571"/>
                    <a:pt x="4337" y="594"/>
                    <a:pt x="4405" y="640"/>
                  </a:cubicBezTo>
                  <a:cubicBezTo>
                    <a:pt x="4451" y="662"/>
                    <a:pt x="4520" y="685"/>
                    <a:pt x="4588" y="708"/>
                  </a:cubicBezTo>
                  <a:cubicBezTo>
                    <a:pt x="4611" y="708"/>
                    <a:pt x="4634" y="708"/>
                    <a:pt x="4657" y="685"/>
                  </a:cubicBezTo>
                  <a:cubicBezTo>
                    <a:pt x="4657" y="662"/>
                    <a:pt x="4657" y="617"/>
                    <a:pt x="4611" y="617"/>
                  </a:cubicBezTo>
                  <a:cubicBezTo>
                    <a:pt x="4565" y="594"/>
                    <a:pt x="4497" y="571"/>
                    <a:pt x="4428" y="525"/>
                  </a:cubicBezTo>
                  <a:cubicBezTo>
                    <a:pt x="4337" y="503"/>
                    <a:pt x="4268" y="480"/>
                    <a:pt x="4200" y="434"/>
                  </a:cubicBezTo>
                  <a:cubicBezTo>
                    <a:pt x="4109" y="411"/>
                    <a:pt x="4017" y="389"/>
                    <a:pt x="3926" y="343"/>
                  </a:cubicBezTo>
                  <a:cubicBezTo>
                    <a:pt x="3858" y="320"/>
                    <a:pt x="3789" y="297"/>
                    <a:pt x="3698" y="274"/>
                  </a:cubicBezTo>
                  <a:cubicBezTo>
                    <a:pt x="3538" y="229"/>
                    <a:pt x="3355" y="183"/>
                    <a:pt x="3196" y="160"/>
                  </a:cubicBezTo>
                  <a:cubicBezTo>
                    <a:pt x="3104" y="137"/>
                    <a:pt x="3013" y="115"/>
                    <a:pt x="2922" y="115"/>
                  </a:cubicBezTo>
                  <a:cubicBezTo>
                    <a:pt x="2830" y="92"/>
                    <a:pt x="2739" y="69"/>
                    <a:pt x="2648" y="69"/>
                  </a:cubicBezTo>
                  <a:cubicBezTo>
                    <a:pt x="2465" y="46"/>
                    <a:pt x="2283" y="23"/>
                    <a:pt x="2100"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18"/>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18"/>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18"/>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18"/>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18"/>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18"/>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18"/>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18"/>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18"/>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18"/>
            <p:cNvSpPr/>
            <p:nvPr/>
          </p:nvSpPr>
          <p:spPr>
            <a:xfrm>
              <a:off x="6565300" y="1972725"/>
              <a:ext cx="28550" cy="167225"/>
            </a:xfrm>
            <a:custGeom>
              <a:avLst/>
              <a:gdLst/>
              <a:ahLst/>
              <a:cxnLst/>
              <a:rect l="l" t="t" r="r" b="b"/>
              <a:pathLst>
                <a:path w="1142" h="6689" extrusionOk="0">
                  <a:moveTo>
                    <a:pt x="1050" y="0"/>
                  </a:moveTo>
                  <a:cubicBezTo>
                    <a:pt x="1027" y="0"/>
                    <a:pt x="1004" y="0"/>
                    <a:pt x="981" y="23"/>
                  </a:cubicBezTo>
                  <a:cubicBezTo>
                    <a:pt x="981" y="46"/>
                    <a:pt x="959" y="69"/>
                    <a:pt x="959" y="92"/>
                  </a:cubicBezTo>
                  <a:cubicBezTo>
                    <a:pt x="959" y="115"/>
                    <a:pt x="959" y="137"/>
                    <a:pt x="959" y="160"/>
                  </a:cubicBezTo>
                  <a:cubicBezTo>
                    <a:pt x="913" y="388"/>
                    <a:pt x="867" y="617"/>
                    <a:pt x="822" y="845"/>
                  </a:cubicBezTo>
                  <a:cubicBezTo>
                    <a:pt x="799" y="1073"/>
                    <a:pt x="753" y="1301"/>
                    <a:pt x="708" y="1553"/>
                  </a:cubicBezTo>
                  <a:cubicBezTo>
                    <a:pt x="616" y="2078"/>
                    <a:pt x="548" y="2580"/>
                    <a:pt x="479" y="3105"/>
                  </a:cubicBezTo>
                  <a:cubicBezTo>
                    <a:pt x="342" y="4109"/>
                    <a:pt x="205" y="5090"/>
                    <a:pt x="68" y="6072"/>
                  </a:cubicBezTo>
                  <a:cubicBezTo>
                    <a:pt x="46" y="6186"/>
                    <a:pt x="46" y="6300"/>
                    <a:pt x="23" y="6414"/>
                  </a:cubicBezTo>
                  <a:cubicBezTo>
                    <a:pt x="23" y="6437"/>
                    <a:pt x="23" y="6460"/>
                    <a:pt x="23" y="6483"/>
                  </a:cubicBezTo>
                  <a:cubicBezTo>
                    <a:pt x="23" y="6506"/>
                    <a:pt x="23" y="6506"/>
                    <a:pt x="23" y="6528"/>
                  </a:cubicBezTo>
                  <a:cubicBezTo>
                    <a:pt x="0" y="6528"/>
                    <a:pt x="23" y="6551"/>
                    <a:pt x="23" y="6574"/>
                  </a:cubicBezTo>
                  <a:cubicBezTo>
                    <a:pt x="23" y="6620"/>
                    <a:pt x="68" y="6665"/>
                    <a:pt x="114" y="6688"/>
                  </a:cubicBezTo>
                  <a:lnTo>
                    <a:pt x="205" y="6688"/>
                  </a:lnTo>
                  <a:cubicBezTo>
                    <a:pt x="228" y="6665"/>
                    <a:pt x="274" y="6643"/>
                    <a:pt x="297" y="6620"/>
                  </a:cubicBezTo>
                  <a:cubicBezTo>
                    <a:pt x="320" y="6574"/>
                    <a:pt x="320" y="6574"/>
                    <a:pt x="320" y="6551"/>
                  </a:cubicBezTo>
                  <a:cubicBezTo>
                    <a:pt x="320" y="6540"/>
                    <a:pt x="320" y="6534"/>
                    <a:pt x="320" y="6528"/>
                  </a:cubicBezTo>
                  <a:cubicBezTo>
                    <a:pt x="342" y="6392"/>
                    <a:pt x="365" y="6277"/>
                    <a:pt x="388" y="6140"/>
                  </a:cubicBezTo>
                  <a:cubicBezTo>
                    <a:pt x="388" y="6118"/>
                    <a:pt x="388" y="6118"/>
                    <a:pt x="388" y="6118"/>
                  </a:cubicBezTo>
                  <a:cubicBezTo>
                    <a:pt x="388" y="6095"/>
                    <a:pt x="388" y="6072"/>
                    <a:pt x="388" y="6072"/>
                  </a:cubicBezTo>
                  <a:cubicBezTo>
                    <a:pt x="525" y="5068"/>
                    <a:pt x="662" y="4086"/>
                    <a:pt x="799" y="3082"/>
                  </a:cubicBezTo>
                  <a:cubicBezTo>
                    <a:pt x="867" y="2557"/>
                    <a:pt x="936" y="2055"/>
                    <a:pt x="981" y="1530"/>
                  </a:cubicBezTo>
                  <a:cubicBezTo>
                    <a:pt x="1004" y="1301"/>
                    <a:pt x="1027" y="1050"/>
                    <a:pt x="1050" y="822"/>
                  </a:cubicBezTo>
                  <a:cubicBezTo>
                    <a:pt x="1073" y="594"/>
                    <a:pt x="1096" y="343"/>
                    <a:pt x="1118" y="115"/>
                  </a:cubicBezTo>
                  <a:lnTo>
                    <a:pt x="1141" y="92"/>
                  </a:lnTo>
                  <a:cubicBezTo>
                    <a:pt x="1141" y="46"/>
                    <a:pt x="1096" y="0"/>
                    <a:pt x="1050"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18"/>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18"/>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18"/>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18"/>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18"/>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18"/>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18"/>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18"/>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18"/>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18"/>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18"/>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18"/>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18"/>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18"/>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18"/>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18"/>
            <p:cNvSpPr/>
            <p:nvPr/>
          </p:nvSpPr>
          <p:spPr>
            <a:xfrm>
              <a:off x="6751875" y="2319100"/>
              <a:ext cx="84475" cy="144625"/>
            </a:xfrm>
            <a:custGeom>
              <a:avLst/>
              <a:gdLst/>
              <a:ahLst/>
              <a:cxnLst/>
              <a:rect l="l" t="t" r="r" b="b"/>
              <a:pathLst>
                <a:path w="3379" h="5785" extrusionOk="0">
                  <a:moveTo>
                    <a:pt x="3128" y="0"/>
                  </a:moveTo>
                  <a:lnTo>
                    <a:pt x="3082" y="23"/>
                  </a:lnTo>
                  <a:cubicBezTo>
                    <a:pt x="3059" y="23"/>
                    <a:pt x="3059" y="46"/>
                    <a:pt x="3037" y="69"/>
                  </a:cubicBezTo>
                  <a:cubicBezTo>
                    <a:pt x="3037" y="69"/>
                    <a:pt x="3037" y="69"/>
                    <a:pt x="3037" y="92"/>
                  </a:cubicBezTo>
                  <a:lnTo>
                    <a:pt x="3014" y="92"/>
                  </a:lnTo>
                  <a:cubicBezTo>
                    <a:pt x="3014" y="114"/>
                    <a:pt x="2991" y="137"/>
                    <a:pt x="2991" y="137"/>
                  </a:cubicBezTo>
                  <a:cubicBezTo>
                    <a:pt x="2991" y="160"/>
                    <a:pt x="2968" y="183"/>
                    <a:pt x="2968" y="229"/>
                  </a:cubicBezTo>
                  <a:cubicBezTo>
                    <a:pt x="2945" y="274"/>
                    <a:pt x="2923" y="320"/>
                    <a:pt x="2900" y="366"/>
                  </a:cubicBezTo>
                  <a:cubicBezTo>
                    <a:pt x="2900" y="388"/>
                    <a:pt x="2900" y="411"/>
                    <a:pt x="2877" y="434"/>
                  </a:cubicBezTo>
                  <a:cubicBezTo>
                    <a:pt x="2877" y="480"/>
                    <a:pt x="2854" y="503"/>
                    <a:pt x="2854" y="548"/>
                  </a:cubicBezTo>
                  <a:cubicBezTo>
                    <a:pt x="2854" y="571"/>
                    <a:pt x="2854" y="594"/>
                    <a:pt x="2877" y="594"/>
                  </a:cubicBezTo>
                  <a:cubicBezTo>
                    <a:pt x="2877" y="617"/>
                    <a:pt x="2877" y="617"/>
                    <a:pt x="2900" y="617"/>
                  </a:cubicBezTo>
                  <a:cubicBezTo>
                    <a:pt x="2877" y="639"/>
                    <a:pt x="2877" y="685"/>
                    <a:pt x="2854" y="708"/>
                  </a:cubicBezTo>
                  <a:cubicBezTo>
                    <a:pt x="2854" y="708"/>
                    <a:pt x="2854" y="731"/>
                    <a:pt x="2854" y="731"/>
                  </a:cubicBezTo>
                  <a:cubicBezTo>
                    <a:pt x="2786" y="822"/>
                    <a:pt x="2740" y="936"/>
                    <a:pt x="2694" y="1028"/>
                  </a:cubicBezTo>
                  <a:cubicBezTo>
                    <a:pt x="2649" y="1096"/>
                    <a:pt x="2603" y="1187"/>
                    <a:pt x="2557" y="1256"/>
                  </a:cubicBezTo>
                  <a:cubicBezTo>
                    <a:pt x="2466" y="1438"/>
                    <a:pt x="2375" y="1598"/>
                    <a:pt x="2283" y="1781"/>
                  </a:cubicBezTo>
                  <a:cubicBezTo>
                    <a:pt x="2283" y="1781"/>
                    <a:pt x="2283" y="1758"/>
                    <a:pt x="2283" y="1758"/>
                  </a:cubicBezTo>
                  <a:cubicBezTo>
                    <a:pt x="2261" y="1804"/>
                    <a:pt x="2238" y="1849"/>
                    <a:pt x="2215" y="1895"/>
                  </a:cubicBezTo>
                  <a:cubicBezTo>
                    <a:pt x="2192" y="1941"/>
                    <a:pt x="2146" y="1986"/>
                    <a:pt x="2124" y="2055"/>
                  </a:cubicBezTo>
                  <a:cubicBezTo>
                    <a:pt x="2124" y="2055"/>
                    <a:pt x="2101" y="2055"/>
                    <a:pt x="2101" y="2077"/>
                  </a:cubicBezTo>
                  <a:cubicBezTo>
                    <a:pt x="2078" y="2123"/>
                    <a:pt x="2032" y="2192"/>
                    <a:pt x="1987" y="2260"/>
                  </a:cubicBezTo>
                  <a:cubicBezTo>
                    <a:pt x="1987" y="2260"/>
                    <a:pt x="1987" y="2283"/>
                    <a:pt x="1964" y="2306"/>
                  </a:cubicBezTo>
                  <a:cubicBezTo>
                    <a:pt x="1964" y="2329"/>
                    <a:pt x="1941" y="2329"/>
                    <a:pt x="1941" y="2351"/>
                  </a:cubicBezTo>
                  <a:cubicBezTo>
                    <a:pt x="1827" y="2557"/>
                    <a:pt x="1690" y="2739"/>
                    <a:pt x="1576" y="2945"/>
                  </a:cubicBezTo>
                  <a:cubicBezTo>
                    <a:pt x="1462" y="3105"/>
                    <a:pt x="1348" y="3287"/>
                    <a:pt x="1233" y="3447"/>
                  </a:cubicBezTo>
                  <a:cubicBezTo>
                    <a:pt x="1119" y="3607"/>
                    <a:pt x="1005" y="3789"/>
                    <a:pt x="891" y="3949"/>
                  </a:cubicBezTo>
                  <a:cubicBezTo>
                    <a:pt x="754" y="4177"/>
                    <a:pt x="594" y="4383"/>
                    <a:pt x="435" y="4588"/>
                  </a:cubicBezTo>
                  <a:cubicBezTo>
                    <a:pt x="298" y="4794"/>
                    <a:pt x="161" y="4999"/>
                    <a:pt x="24" y="5205"/>
                  </a:cubicBezTo>
                  <a:cubicBezTo>
                    <a:pt x="24" y="5227"/>
                    <a:pt x="1" y="5273"/>
                    <a:pt x="1" y="5296"/>
                  </a:cubicBezTo>
                  <a:cubicBezTo>
                    <a:pt x="1" y="5319"/>
                    <a:pt x="1" y="5364"/>
                    <a:pt x="1" y="5387"/>
                  </a:cubicBezTo>
                  <a:cubicBezTo>
                    <a:pt x="24" y="5410"/>
                    <a:pt x="47" y="5433"/>
                    <a:pt x="69" y="5456"/>
                  </a:cubicBezTo>
                  <a:cubicBezTo>
                    <a:pt x="92" y="5478"/>
                    <a:pt x="115" y="5478"/>
                    <a:pt x="138" y="5478"/>
                  </a:cubicBezTo>
                  <a:cubicBezTo>
                    <a:pt x="115" y="5524"/>
                    <a:pt x="115" y="5547"/>
                    <a:pt x="92" y="5570"/>
                  </a:cubicBezTo>
                  <a:cubicBezTo>
                    <a:pt x="69" y="5593"/>
                    <a:pt x="69" y="5615"/>
                    <a:pt x="69" y="5638"/>
                  </a:cubicBezTo>
                  <a:cubicBezTo>
                    <a:pt x="92" y="5684"/>
                    <a:pt x="115" y="5730"/>
                    <a:pt x="138" y="5752"/>
                  </a:cubicBezTo>
                  <a:cubicBezTo>
                    <a:pt x="170" y="5768"/>
                    <a:pt x="191" y="5785"/>
                    <a:pt x="217" y="5785"/>
                  </a:cubicBezTo>
                  <a:cubicBezTo>
                    <a:pt x="227" y="5785"/>
                    <a:pt x="239" y="5782"/>
                    <a:pt x="252" y="5775"/>
                  </a:cubicBezTo>
                  <a:cubicBezTo>
                    <a:pt x="298" y="5775"/>
                    <a:pt x="343" y="5752"/>
                    <a:pt x="366" y="5730"/>
                  </a:cubicBezTo>
                  <a:cubicBezTo>
                    <a:pt x="412" y="5638"/>
                    <a:pt x="457" y="5570"/>
                    <a:pt x="503" y="5501"/>
                  </a:cubicBezTo>
                  <a:cubicBezTo>
                    <a:pt x="503" y="5478"/>
                    <a:pt x="526" y="5478"/>
                    <a:pt x="549" y="5456"/>
                  </a:cubicBezTo>
                  <a:cubicBezTo>
                    <a:pt x="617" y="5364"/>
                    <a:pt x="686" y="5273"/>
                    <a:pt x="754" y="5182"/>
                  </a:cubicBezTo>
                  <a:cubicBezTo>
                    <a:pt x="823" y="5090"/>
                    <a:pt x="868" y="4999"/>
                    <a:pt x="937" y="4931"/>
                  </a:cubicBezTo>
                  <a:cubicBezTo>
                    <a:pt x="1005" y="4839"/>
                    <a:pt x="1051" y="4748"/>
                    <a:pt x="1119" y="4657"/>
                  </a:cubicBezTo>
                  <a:cubicBezTo>
                    <a:pt x="1188" y="4565"/>
                    <a:pt x="1233" y="4474"/>
                    <a:pt x="1302" y="4406"/>
                  </a:cubicBezTo>
                  <a:cubicBezTo>
                    <a:pt x="1416" y="4223"/>
                    <a:pt x="1530" y="4040"/>
                    <a:pt x="1644" y="3858"/>
                  </a:cubicBezTo>
                  <a:lnTo>
                    <a:pt x="1690" y="3767"/>
                  </a:lnTo>
                  <a:cubicBezTo>
                    <a:pt x="1713" y="3744"/>
                    <a:pt x="1713" y="3721"/>
                    <a:pt x="1713" y="3721"/>
                  </a:cubicBezTo>
                  <a:cubicBezTo>
                    <a:pt x="1736" y="3675"/>
                    <a:pt x="1758" y="3652"/>
                    <a:pt x="1758" y="3630"/>
                  </a:cubicBezTo>
                  <a:cubicBezTo>
                    <a:pt x="1827" y="3515"/>
                    <a:pt x="1895" y="3401"/>
                    <a:pt x="1964" y="3287"/>
                  </a:cubicBezTo>
                  <a:cubicBezTo>
                    <a:pt x="1987" y="3219"/>
                    <a:pt x="2010" y="3173"/>
                    <a:pt x="2055" y="3127"/>
                  </a:cubicBezTo>
                  <a:cubicBezTo>
                    <a:pt x="2101" y="3013"/>
                    <a:pt x="2169" y="2922"/>
                    <a:pt x="2215" y="2831"/>
                  </a:cubicBezTo>
                  <a:cubicBezTo>
                    <a:pt x="2238" y="2808"/>
                    <a:pt x="2238" y="2785"/>
                    <a:pt x="2238" y="2762"/>
                  </a:cubicBezTo>
                  <a:cubicBezTo>
                    <a:pt x="2306" y="2671"/>
                    <a:pt x="2352" y="2557"/>
                    <a:pt x="2420" y="2465"/>
                  </a:cubicBezTo>
                  <a:cubicBezTo>
                    <a:pt x="2466" y="2374"/>
                    <a:pt x="2534" y="2260"/>
                    <a:pt x="2580" y="2169"/>
                  </a:cubicBezTo>
                  <a:cubicBezTo>
                    <a:pt x="2671" y="1986"/>
                    <a:pt x="2786" y="1804"/>
                    <a:pt x="2877" y="1621"/>
                  </a:cubicBezTo>
                  <a:cubicBezTo>
                    <a:pt x="2923" y="1575"/>
                    <a:pt x="2945" y="1507"/>
                    <a:pt x="2968" y="1461"/>
                  </a:cubicBezTo>
                  <a:cubicBezTo>
                    <a:pt x="2991" y="1416"/>
                    <a:pt x="3014" y="1370"/>
                    <a:pt x="3037" y="1301"/>
                  </a:cubicBezTo>
                  <a:cubicBezTo>
                    <a:pt x="3082" y="1210"/>
                    <a:pt x="3128" y="1119"/>
                    <a:pt x="3174" y="1028"/>
                  </a:cubicBezTo>
                  <a:cubicBezTo>
                    <a:pt x="3219" y="936"/>
                    <a:pt x="3242" y="845"/>
                    <a:pt x="3288" y="754"/>
                  </a:cubicBezTo>
                  <a:cubicBezTo>
                    <a:pt x="3311" y="662"/>
                    <a:pt x="3333" y="594"/>
                    <a:pt x="3356" y="503"/>
                  </a:cubicBezTo>
                  <a:cubicBezTo>
                    <a:pt x="3379" y="434"/>
                    <a:pt x="3379" y="388"/>
                    <a:pt x="3379" y="320"/>
                  </a:cubicBezTo>
                  <a:cubicBezTo>
                    <a:pt x="3379" y="274"/>
                    <a:pt x="3356" y="206"/>
                    <a:pt x="3311" y="160"/>
                  </a:cubicBezTo>
                  <a:cubicBezTo>
                    <a:pt x="3311" y="137"/>
                    <a:pt x="3311" y="114"/>
                    <a:pt x="3288" y="69"/>
                  </a:cubicBezTo>
                  <a:cubicBezTo>
                    <a:pt x="3288" y="23"/>
                    <a:pt x="3242" y="0"/>
                    <a:pt x="3196"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18"/>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18"/>
            <p:cNvSpPr/>
            <p:nvPr/>
          </p:nvSpPr>
          <p:spPr>
            <a:xfrm>
              <a:off x="6744475" y="2312825"/>
              <a:ext cx="81625" cy="151825"/>
            </a:xfrm>
            <a:custGeom>
              <a:avLst/>
              <a:gdLst/>
              <a:ahLst/>
              <a:cxnLst/>
              <a:rect l="l" t="t" r="r" b="b"/>
              <a:pathLst>
                <a:path w="3265" h="6073" extrusionOk="0">
                  <a:moveTo>
                    <a:pt x="3150" y="0"/>
                  </a:moveTo>
                  <a:cubicBezTo>
                    <a:pt x="3127" y="0"/>
                    <a:pt x="3082" y="23"/>
                    <a:pt x="3059" y="69"/>
                  </a:cubicBezTo>
                  <a:cubicBezTo>
                    <a:pt x="2990" y="251"/>
                    <a:pt x="2922" y="411"/>
                    <a:pt x="2830" y="594"/>
                  </a:cubicBezTo>
                  <a:cubicBezTo>
                    <a:pt x="2739" y="754"/>
                    <a:pt x="2648" y="913"/>
                    <a:pt x="2579" y="1073"/>
                  </a:cubicBezTo>
                  <a:cubicBezTo>
                    <a:pt x="2511" y="1233"/>
                    <a:pt x="2420" y="1393"/>
                    <a:pt x="2351" y="1552"/>
                  </a:cubicBezTo>
                  <a:cubicBezTo>
                    <a:pt x="2260" y="1712"/>
                    <a:pt x="2191" y="1849"/>
                    <a:pt x="2100" y="2009"/>
                  </a:cubicBezTo>
                  <a:cubicBezTo>
                    <a:pt x="2032" y="2169"/>
                    <a:pt x="1940" y="2351"/>
                    <a:pt x="1849" y="2511"/>
                  </a:cubicBezTo>
                  <a:cubicBezTo>
                    <a:pt x="1758" y="2671"/>
                    <a:pt x="1666" y="2853"/>
                    <a:pt x="1575" y="3013"/>
                  </a:cubicBezTo>
                  <a:cubicBezTo>
                    <a:pt x="1484" y="3196"/>
                    <a:pt x="1392" y="3356"/>
                    <a:pt x="1301" y="3538"/>
                  </a:cubicBezTo>
                  <a:cubicBezTo>
                    <a:pt x="1210" y="3698"/>
                    <a:pt x="1119" y="3858"/>
                    <a:pt x="1050" y="4018"/>
                  </a:cubicBezTo>
                  <a:cubicBezTo>
                    <a:pt x="890" y="4314"/>
                    <a:pt x="753" y="4611"/>
                    <a:pt x="571" y="4885"/>
                  </a:cubicBezTo>
                  <a:cubicBezTo>
                    <a:pt x="479" y="5045"/>
                    <a:pt x="388" y="5182"/>
                    <a:pt x="297" y="5341"/>
                  </a:cubicBezTo>
                  <a:cubicBezTo>
                    <a:pt x="206" y="5501"/>
                    <a:pt x="114" y="5684"/>
                    <a:pt x="46" y="5844"/>
                  </a:cubicBezTo>
                  <a:cubicBezTo>
                    <a:pt x="0" y="5935"/>
                    <a:pt x="23" y="6026"/>
                    <a:pt x="91" y="6049"/>
                  </a:cubicBezTo>
                  <a:cubicBezTo>
                    <a:pt x="124" y="6065"/>
                    <a:pt x="156" y="6073"/>
                    <a:pt x="186" y="6073"/>
                  </a:cubicBezTo>
                  <a:cubicBezTo>
                    <a:pt x="242" y="6073"/>
                    <a:pt x="290" y="6048"/>
                    <a:pt x="320" y="6003"/>
                  </a:cubicBezTo>
                  <a:cubicBezTo>
                    <a:pt x="365" y="5889"/>
                    <a:pt x="434" y="5775"/>
                    <a:pt x="502" y="5661"/>
                  </a:cubicBezTo>
                  <a:cubicBezTo>
                    <a:pt x="525" y="5615"/>
                    <a:pt x="548" y="5570"/>
                    <a:pt x="571" y="5547"/>
                  </a:cubicBezTo>
                  <a:cubicBezTo>
                    <a:pt x="594" y="5501"/>
                    <a:pt x="639" y="5456"/>
                    <a:pt x="662" y="5410"/>
                  </a:cubicBezTo>
                  <a:cubicBezTo>
                    <a:pt x="776" y="5227"/>
                    <a:pt x="890" y="5068"/>
                    <a:pt x="982" y="4885"/>
                  </a:cubicBezTo>
                  <a:cubicBezTo>
                    <a:pt x="1187" y="4543"/>
                    <a:pt x="1347" y="4200"/>
                    <a:pt x="1529" y="3858"/>
                  </a:cubicBezTo>
                  <a:cubicBezTo>
                    <a:pt x="1621" y="3675"/>
                    <a:pt x="1712" y="3515"/>
                    <a:pt x="1781" y="3356"/>
                  </a:cubicBezTo>
                  <a:cubicBezTo>
                    <a:pt x="1895" y="3173"/>
                    <a:pt x="1963" y="2990"/>
                    <a:pt x="2054" y="2831"/>
                  </a:cubicBezTo>
                  <a:cubicBezTo>
                    <a:pt x="2146" y="2648"/>
                    <a:pt x="2237" y="2488"/>
                    <a:pt x="2306" y="2306"/>
                  </a:cubicBezTo>
                  <a:cubicBezTo>
                    <a:pt x="2397" y="2169"/>
                    <a:pt x="2465" y="1986"/>
                    <a:pt x="2534" y="1826"/>
                  </a:cubicBezTo>
                  <a:cubicBezTo>
                    <a:pt x="2648" y="1575"/>
                    <a:pt x="2762" y="1301"/>
                    <a:pt x="2876" y="1027"/>
                  </a:cubicBezTo>
                  <a:cubicBezTo>
                    <a:pt x="2945" y="890"/>
                    <a:pt x="3013" y="754"/>
                    <a:pt x="3059" y="617"/>
                  </a:cubicBezTo>
                  <a:cubicBezTo>
                    <a:pt x="3127" y="457"/>
                    <a:pt x="3196" y="320"/>
                    <a:pt x="3241" y="160"/>
                  </a:cubicBezTo>
                  <a:cubicBezTo>
                    <a:pt x="3264" y="137"/>
                    <a:pt x="3264" y="114"/>
                    <a:pt x="3264" y="69"/>
                  </a:cubicBezTo>
                  <a:cubicBezTo>
                    <a:pt x="3241" y="46"/>
                    <a:pt x="3241" y="23"/>
                    <a:pt x="3196" y="23"/>
                  </a:cubicBezTo>
                  <a:cubicBezTo>
                    <a:pt x="3196" y="0"/>
                    <a:pt x="3173" y="0"/>
                    <a:pt x="3150"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18"/>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18"/>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18"/>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D43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18"/>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D43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18"/>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18"/>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18"/>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18"/>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18"/>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18"/>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18"/>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18"/>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18"/>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18"/>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18"/>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18"/>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18"/>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18"/>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18"/>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18"/>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18"/>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18"/>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18"/>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18"/>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18"/>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18"/>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18"/>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18"/>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18"/>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18"/>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18"/>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18"/>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18"/>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18"/>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18"/>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18"/>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18"/>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18"/>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18"/>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18"/>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18"/>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18"/>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18"/>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18"/>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18"/>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18"/>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18"/>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18"/>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18"/>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18"/>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18"/>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18"/>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18"/>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18"/>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18"/>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18"/>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18"/>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18"/>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18"/>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18"/>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18"/>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18"/>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18"/>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18"/>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18"/>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18"/>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18"/>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18"/>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18"/>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18"/>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18"/>
            <p:cNvSpPr/>
            <p:nvPr/>
          </p:nvSpPr>
          <p:spPr>
            <a:xfrm>
              <a:off x="6970425" y="1878000"/>
              <a:ext cx="63950" cy="73850"/>
            </a:xfrm>
            <a:custGeom>
              <a:avLst/>
              <a:gdLst/>
              <a:ahLst/>
              <a:cxnLst/>
              <a:rect l="l" t="t" r="r" b="b"/>
              <a:pathLst>
                <a:path w="2558" h="2954" extrusionOk="0">
                  <a:moveTo>
                    <a:pt x="1" y="0"/>
                  </a:moveTo>
                  <a:cubicBezTo>
                    <a:pt x="1" y="23"/>
                    <a:pt x="24" y="46"/>
                    <a:pt x="47" y="69"/>
                  </a:cubicBezTo>
                  <a:cubicBezTo>
                    <a:pt x="298" y="274"/>
                    <a:pt x="549" y="480"/>
                    <a:pt x="777" y="708"/>
                  </a:cubicBezTo>
                  <a:cubicBezTo>
                    <a:pt x="1256" y="1165"/>
                    <a:pt x="1690" y="1690"/>
                    <a:pt x="2055" y="2283"/>
                  </a:cubicBezTo>
                  <a:cubicBezTo>
                    <a:pt x="2055" y="2283"/>
                    <a:pt x="2032" y="2260"/>
                    <a:pt x="2032" y="2260"/>
                  </a:cubicBezTo>
                  <a:lnTo>
                    <a:pt x="2032" y="2260"/>
                  </a:lnTo>
                  <a:cubicBezTo>
                    <a:pt x="2169" y="2466"/>
                    <a:pt x="2261" y="2671"/>
                    <a:pt x="2375" y="2899"/>
                  </a:cubicBezTo>
                  <a:cubicBezTo>
                    <a:pt x="2392" y="2933"/>
                    <a:pt x="2420" y="2954"/>
                    <a:pt x="2453" y="2954"/>
                  </a:cubicBezTo>
                  <a:cubicBezTo>
                    <a:pt x="2464" y="2954"/>
                    <a:pt x="2477" y="2951"/>
                    <a:pt x="2489" y="2945"/>
                  </a:cubicBezTo>
                  <a:cubicBezTo>
                    <a:pt x="2535" y="2922"/>
                    <a:pt x="2557" y="2876"/>
                    <a:pt x="2535" y="2831"/>
                  </a:cubicBezTo>
                  <a:cubicBezTo>
                    <a:pt x="2284" y="2237"/>
                    <a:pt x="1941" y="1712"/>
                    <a:pt x="1553" y="1233"/>
                  </a:cubicBezTo>
                  <a:cubicBezTo>
                    <a:pt x="1348" y="982"/>
                    <a:pt x="1119" y="754"/>
                    <a:pt x="891" y="525"/>
                  </a:cubicBezTo>
                  <a:cubicBezTo>
                    <a:pt x="846" y="480"/>
                    <a:pt x="777" y="434"/>
                    <a:pt x="731" y="388"/>
                  </a:cubicBezTo>
                  <a:cubicBezTo>
                    <a:pt x="457" y="297"/>
                    <a:pt x="229" y="16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18"/>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18"/>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18"/>
            <p:cNvSpPr/>
            <p:nvPr/>
          </p:nvSpPr>
          <p:spPr>
            <a:xfrm>
              <a:off x="6972725" y="1879150"/>
              <a:ext cx="60500" cy="66200"/>
            </a:xfrm>
            <a:custGeom>
              <a:avLst/>
              <a:gdLst/>
              <a:ahLst/>
              <a:cxnLst/>
              <a:rect l="l" t="t" r="r" b="b"/>
              <a:pathLst>
                <a:path w="2420" h="2648" extrusionOk="0">
                  <a:moveTo>
                    <a:pt x="0" y="0"/>
                  </a:moveTo>
                  <a:cubicBezTo>
                    <a:pt x="0" y="46"/>
                    <a:pt x="23" y="69"/>
                    <a:pt x="46" y="91"/>
                  </a:cubicBezTo>
                  <a:cubicBezTo>
                    <a:pt x="274" y="297"/>
                    <a:pt x="502" y="502"/>
                    <a:pt x="731" y="708"/>
                  </a:cubicBezTo>
                  <a:lnTo>
                    <a:pt x="708" y="708"/>
                  </a:lnTo>
                  <a:cubicBezTo>
                    <a:pt x="982" y="982"/>
                    <a:pt x="1256" y="1255"/>
                    <a:pt x="1484" y="1552"/>
                  </a:cubicBezTo>
                  <a:cubicBezTo>
                    <a:pt x="1735" y="1849"/>
                    <a:pt x="1986" y="2191"/>
                    <a:pt x="2169" y="2534"/>
                  </a:cubicBezTo>
                  <a:cubicBezTo>
                    <a:pt x="2192" y="2557"/>
                    <a:pt x="2214" y="2579"/>
                    <a:pt x="2214" y="2602"/>
                  </a:cubicBezTo>
                  <a:cubicBezTo>
                    <a:pt x="2237" y="2625"/>
                    <a:pt x="2237" y="2625"/>
                    <a:pt x="2260" y="2648"/>
                  </a:cubicBezTo>
                  <a:lnTo>
                    <a:pt x="2351" y="2648"/>
                  </a:lnTo>
                  <a:cubicBezTo>
                    <a:pt x="2374" y="2625"/>
                    <a:pt x="2397" y="2602"/>
                    <a:pt x="2397" y="2579"/>
                  </a:cubicBezTo>
                  <a:cubicBezTo>
                    <a:pt x="2397" y="2579"/>
                    <a:pt x="2420" y="2534"/>
                    <a:pt x="2397" y="2511"/>
                  </a:cubicBezTo>
                  <a:cubicBezTo>
                    <a:pt x="2260" y="2260"/>
                    <a:pt x="2100" y="2032"/>
                    <a:pt x="1940" y="1803"/>
                  </a:cubicBezTo>
                  <a:cubicBezTo>
                    <a:pt x="1758" y="1575"/>
                    <a:pt x="1575" y="1347"/>
                    <a:pt x="1393" y="1119"/>
                  </a:cubicBezTo>
                  <a:cubicBezTo>
                    <a:pt x="1142" y="845"/>
                    <a:pt x="868" y="571"/>
                    <a:pt x="594" y="320"/>
                  </a:cubicBezTo>
                  <a:cubicBezTo>
                    <a:pt x="388" y="228"/>
                    <a:pt x="183" y="137"/>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18"/>
            <p:cNvSpPr/>
            <p:nvPr/>
          </p:nvSpPr>
          <p:spPr>
            <a:xfrm>
              <a:off x="6997250" y="1901400"/>
              <a:ext cx="30850" cy="36625"/>
            </a:xfrm>
            <a:custGeom>
              <a:avLst/>
              <a:gdLst/>
              <a:ahLst/>
              <a:cxnLst/>
              <a:rect l="l" t="t" r="r" b="b"/>
              <a:pathLst>
                <a:path w="1234" h="1465" extrusionOk="0">
                  <a:moveTo>
                    <a:pt x="115" y="0"/>
                  </a:moveTo>
                  <a:cubicBezTo>
                    <a:pt x="92" y="0"/>
                    <a:pt x="69" y="0"/>
                    <a:pt x="46" y="23"/>
                  </a:cubicBezTo>
                  <a:cubicBezTo>
                    <a:pt x="1" y="46"/>
                    <a:pt x="1" y="114"/>
                    <a:pt x="24" y="160"/>
                  </a:cubicBezTo>
                  <a:cubicBezTo>
                    <a:pt x="389" y="548"/>
                    <a:pt x="708" y="982"/>
                    <a:pt x="1051" y="1438"/>
                  </a:cubicBezTo>
                  <a:cubicBezTo>
                    <a:pt x="1064" y="1451"/>
                    <a:pt x="1092" y="1465"/>
                    <a:pt x="1123" y="1465"/>
                  </a:cubicBezTo>
                  <a:cubicBezTo>
                    <a:pt x="1145" y="1465"/>
                    <a:pt x="1168" y="1458"/>
                    <a:pt x="1188" y="1438"/>
                  </a:cubicBezTo>
                  <a:cubicBezTo>
                    <a:pt x="1211" y="1415"/>
                    <a:pt x="1233" y="1347"/>
                    <a:pt x="1188" y="1301"/>
                  </a:cubicBezTo>
                  <a:cubicBezTo>
                    <a:pt x="868" y="868"/>
                    <a:pt x="549" y="434"/>
                    <a:pt x="183" y="23"/>
                  </a:cubicBezTo>
                  <a:cubicBezTo>
                    <a:pt x="161" y="0"/>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18"/>
            <p:cNvSpPr/>
            <p:nvPr/>
          </p:nvSpPr>
          <p:spPr>
            <a:xfrm>
              <a:off x="6999550" y="1902525"/>
              <a:ext cx="30250" cy="41125"/>
            </a:xfrm>
            <a:custGeom>
              <a:avLst/>
              <a:gdLst/>
              <a:ahLst/>
              <a:cxnLst/>
              <a:rect l="l" t="t" r="r" b="b"/>
              <a:pathLst>
                <a:path w="1210" h="1645" extrusionOk="0">
                  <a:moveTo>
                    <a:pt x="91" y="1"/>
                  </a:moveTo>
                  <a:cubicBezTo>
                    <a:pt x="69" y="1"/>
                    <a:pt x="46" y="24"/>
                    <a:pt x="46" y="24"/>
                  </a:cubicBezTo>
                  <a:cubicBezTo>
                    <a:pt x="0" y="69"/>
                    <a:pt x="0" y="115"/>
                    <a:pt x="23" y="161"/>
                  </a:cubicBezTo>
                  <a:cubicBezTo>
                    <a:pt x="388" y="617"/>
                    <a:pt x="730" y="1097"/>
                    <a:pt x="1027" y="1599"/>
                  </a:cubicBezTo>
                  <a:cubicBezTo>
                    <a:pt x="1050" y="1622"/>
                    <a:pt x="1073" y="1622"/>
                    <a:pt x="1096" y="1644"/>
                  </a:cubicBezTo>
                  <a:cubicBezTo>
                    <a:pt x="1119" y="1644"/>
                    <a:pt x="1141" y="1622"/>
                    <a:pt x="1164" y="1622"/>
                  </a:cubicBezTo>
                  <a:cubicBezTo>
                    <a:pt x="1187" y="1599"/>
                    <a:pt x="1210" y="1576"/>
                    <a:pt x="1210" y="1553"/>
                  </a:cubicBezTo>
                  <a:cubicBezTo>
                    <a:pt x="1210" y="1530"/>
                    <a:pt x="1210" y="1507"/>
                    <a:pt x="1187" y="1485"/>
                  </a:cubicBezTo>
                  <a:cubicBezTo>
                    <a:pt x="867" y="982"/>
                    <a:pt x="548" y="503"/>
                    <a:pt x="183" y="47"/>
                  </a:cubicBezTo>
                  <a:cubicBezTo>
                    <a:pt x="160" y="24"/>
                    <a:pt x="137" y="1"/>
                    <a:pt x="9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18"/>
            <p:cNvSpPr/>
            <p:nvPr/>
          </p:nvSpPr>
          <p:spPr>
            <a:xfrm>
              <a:off x="7003525" y="1907675"/>
              <a:ext cx="28575" cy="41675"/>
            </a:xfrm>
            <a:custGeom>
              <a:avLst/>
              <a:gdLst/>
              <a:ahLst/>
              <a:cxnLst/>
              <a:rect l="l" t="t" r="r" b="b"/>
              <a:pathLst>
                <a:path w="1143" h="1667" extrusionOk="0">
                  <a:moveTo>
                    <a:pt x="92" y="0"/>
                  </a:moveTo>
                  <a:cubicBezTo>
                    <a:pt x="92" y="0"/>
                    <a:pt x="69" y="23"/>
                    <a:pt x="46" y="23"/>
                  </a:cubicBezTo>
                  <a:cubicBezTo>
                    <a:pt x="1" y="69"/>
                    <a:pt x="1" y="114"/>
                    <a:pt x="24" y="160"/>
                  </a:cubicBezTo>
                  <a:cubicBezTo>
                    <a:pt x="252" y="480"/>
                    <a:pt x="480" y="799"/>
                    <a:pt x="663" y="1119"/>
                  </a:cubicBezTo>
                  <a:cubicBezTo>
                    <a:pt x="754" y="1279"/>
                    <a:pt x="845" y="1438"/>
                    <a:pt x="937" y="1598"/>
                  </a:cubicBezTo>
                  <a:cubicBezTo>
                    <a:pt x="960" y="1621"/>
                    <a:pt x="960" y="1644"/>
                    <a:pt x="1005" y="1667"/>
                  </a:cubicBezTo>
                  <a:lnTo>
                    <a:pt x="1074" y="1667"/>
                  </a:lnTo>
                  <a:cubicBezTo>
                    <a:pt x="1119" y="1644"/>
                    <a:pt x="1142" y="1575"/>
                    <a:pt x="1119" y="1530"/>
                  </a:cubicBezTo>
                  <a:cubicBezTo>
                    <a:pt x="845" y="1005"/>
                    <a:pt x="526" y="503"/>
                    <a:pt x="183" y="46"/>
                  </a:cubicBezTo>
                  <a:cubicBezTo>
                    <a:pt x="161" y="23"/>
                    <a:pt x="138" y="0"/>
                    <a:pt x="92"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18"/>
            <p:cNvSpPr/>
            <p:nvPr/>
          </p:nvSpPr>
          <p:spPr>
            <a:xfrm>
              <a:off x="7004100" y="1904825"/>
              <a:ext cx="33125" cy="45675"/>
            </a:xfrm>
            <a:custGeom>
              <a:avLst/>
              <a:gdLst/>
              <a:ahLst/>
              <a:cxnLst/>
              <a:rect l="l" t="t" r="r" b="b"/>
              <a:pathLst>
                <a:path w="1325" h="1827" extrusionOk="0">
                  <a:moveTo>
                    <a:pt x="115" y="0"/>
                  </a:moveTo>
                  <a:cubicBezTo>
                    <a:pt x="92" y="0"/>
                    <a:pt x="69" y="23"/>
                    <a:pt x="46" y="23"/>
                  </a:cubicBezTo>
                  <a:cubicBezTo>
                    <a:pt x="1" y="69"/>
                    <a:pt x="1" y="114"/>
                    <a:pt x="23" y="160"/>
                  </a:cubicBezTo>
                  <a:cubicBezTo>
                    <a:pt x="457" y="685"/>
                    <a:pt x="822" y="1233"/>
                    <a:pt x="1142" y="1803"/>
                  </a:cubicBezTo>
                  <a:cubicBezTo>
                    <a:pt x="1165" y="1826"/>
                    <a:pt x="1188" y="1826"/>
                    <a:pt x="1210" y="1826"/>
                  </a:cubicBezTo>
                  <a:cubicBezTo>
                    <a:pt x="1233" y="1826"/>
                    <a:pt x="1279" y="1826"/>
                    <a:pt x="1279" y="1803"/>
                  </a:cubicBezTo>
                  <a:cubicBezTo>
                    <a:pt x="1302" y="1803"/>
                    <a:pt x="1325" y="1781"/>
                    <a:pt x="1325" y="1735"/>
                  </a:cubicBezTo>
                  <a:cubicBezTo>
                    <a:pt x="1325" y="1712"/>
                    <a:pt x="1325" y="1689"/>
                    <a:pt x="1302" y="1666"/>
                  </a:cubicBezTo>
                  <a:cubicBezTo>
                    <a:pt x="959" y="1119"/>
                    <a:pt x="594" y="548"/>
                    <a:pt x="183" y="46"/>
                  </a:cubicBezTo>
                  <a:cubicBezTo>
                    <a:pt x="160" y="23"/>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18"/>
            <p:cNvSpPr/>
            <p:nvPr/>
          </p:nvSpPr>
          <p:spPr>
            <a:xfrm>
              <a:off x="7010375" y="1914525"/>
              <a:ext cx="32550" cy="46250"/>
            </a:xfrm>
            <a:custGeom>
              <a:avLst/>
              <a:gdLst/>
              <a:ahLst/>
              <a:cxnLst/>
              <a:rect l="l" t="t" r="r" b="b"/>
              <a:pathLst>
                <a:path w="1302" h="1850" extrusionOk="0">
                  <a:moveTo>
                    <a:pt x="46" y="0"/>
                  </a:moveTo>
                  <a:cubicBezTo>
                    <a:pt x="24" y="46"/>
                    <a:pt x="1" y="114"/>
                    <a:pt x="46" y="137"/>
                  </a:cubicBezTo>
                  <a:cubicBezTo>
                    <a:pt x="292" y="450"/>
                    <a:pt x="495" y="764"/>
                    <a:pt x="696" y="1098"/>
                  </a:cubicBezTo>
                  <a:lnTo>
                    <a:pt x="696" y="1098"/>
                  </a:lnTo>
                  <a:cubicBezTo>
                    <a:pt x="691" y="1096"/>
                    <a:pt x="686" y="1096"/>
                    <a:pt x="686" y="1096"/>
                  </a:cubicBezTo>
                  <a:lnTo>
                    <a:pt x="686" y="1096"/>
                  </a:lnTo>
                  <a:cubicBezTo>
                    <a:pt x="822" y="1324"/>
                    <a:pt x="959" y="1552"/>
                    <a:pt x="1096" y="1803"/>
                  </a:cubicBezTo>
                  <a:cubicBezTo>
                    <a:pt x="1096" y="1826"/>
                    <a:pt x="1119" y="1849"/>
                    <a:pt x="1142" y="1849"/>
                  </a:cubicBezTo>
                  <a:lnTo>
                    <a:pt x="1210" y="1849"/>
                  </a:lnTo>
                  <a:cubicBezTo>
                    <a:pt x="1256" y="1826"/>
                    <a:pt x="1302" y="1758"/>
                    <a:pt x="1279" y="1712"/>
                  </a:cubicBezTo>
                  <a:cubicBezTo>
                    <a:pt x="959" y="1142"/>
                    <a:pt x="617" y="548"/>
                    <a:pt x="183" y="23"/>
                  </a:cubicBezTo>
                  <a:cubicBezTo>
                    <a:pt x="183" y="0"/>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18"/>
            <p:cNvSpPr/>
            <p:nvPr/>
          </p:nvSpPr>
          <p:spPr>
            <a:xfrm>
              <a:off x="7021800" y="1931075"/>
              <a:ext cx="24550" cy="37900"/>
            </a:xfrm>
            <a:custGeom>
              <a:avLst/>
              <a:gdLst/>
              <a:ahLst/>
              <a:cxnLst/>
              <a:rect l="l" t="t" r="r" b="b"/>
              <a:pathLst>
                <a:path w="982" h="1516" extrusionOk="0">
                  <a:moveTo>
                    <a:pt x="114" y="0"/>
                  </a:moveTo>
                  <a:cubicBezTo>
                    <a:pt x="92" y="0"/>
                    <a:pt x="69" y="23"/>
                    <a:pt x="46" y="23"/>
                  </a:cubicBezTo>
                  <a:cubicBezTo>
                    <a:pt x="0" y="69"/>
                    <a:pt x="0" y="114"/>
                    <a:pt x="46" y="160"/>
                  </a:cubicBezTo>
                  <a:cubicBezTo>
                    <a:pt x="137" y="320"/>
                    <a:pt x="251" y="457"/>
                    <a:pt x="343" y="616"/>
                  </a:cubicBezTo>
                  <a:cubicBezTo>
                    <a:pt x="502" y="890"/>
                    <a:pt x="639" y="1164"/>
                    <a:pt x="776" y="1461"/>
                  </a:cubicBezTo>
                  <a:cubicBezTo>
                    <a:pt x="793" y="1494"/>
                    <a:pt x="822" y="1516"/>
                    <a:pt x="854" y="1516"/>
                  </a:cubicBezTo>
                  <a:cubicBezTo>
                    <a:pt x="866" y="1516"/>
                    <a:pt x="878" y="1513"/>
                    <a:pt x="890" y="1507"/>
                  </a:cubicBezTo>
                  <a:cubicBezTo>
                    <a:pt x="959" y="1484"/>
                    <a:pt x="982" y="1438"/>
                    <a:pt x="959" y="1370"/>
                  </a:cubicBezTo>
                  <a:cubicBezTo>
                    <a:pt x="731" y="913"/>
                    <a:pt x="502" y="457"/>
                    <a:pt x="183" y="46"/>
                  </a:cubicBezTo>
                  <a:cubicBezTo>
                    <a:pt x="160" y="23"/>
                    <a:pt x="137"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18"/>
            <p:cNvSpPr/>
            <p:nvPr/>
          </p:nvSpPr>
          <p:spPr>
            <a:xfrm>
              <a:off x="7025225" y="1937350"/>
              <a:ext cx="22850" cy="34475"/>
            </a:xfrm>
            <a:custGeom>
              <a:avLst/>
              <a:gdLst/>
              <a:ahLst/>
              <a:cxnLst/>
              <a:rect l="l" t="t" r="r" b="b"/>
              <a:pathLst>
                <a:path w="914" h="1379" extrusionOk="0">
                  <a:moveTo>
                    <a:pt x="114" y="0"/>
                  </a:moveTo>
                  <a:cubicBezTo>
                    <a:pt x="92" y="0"/>
                    <a:pt x="69" y="0"/>
                    <a:pt x="69" y="23"/>
                  </a:cubicBezTo>
                  <a:cubicBezTo>
                    <a:pt x="23" y="46"/>
                    <a:pt x="0" y="114"/>
                    <a:pt x="46" y="160"/>
                  </a:cubicBezTo>
                  <a:cubicBezTo>
                    <a:pt x="132" y="268"/>
                    <a:pt x="219" y="397"/>
                    <a:pt x="305" y="527"/>
                  </a:cubicBezTo>
                  <a:lnTo>
                    <a:pt x="305" y="527"/>
                  </a:lnTo>
                  <a:cubicBezTo>
                    <a:pt x="303" y="526"/>
                    <a:pt x="300" y="525"/>
                    <a:pt x="297" y="525"/>
                  </a:cubicBezTo>
                  <a:cubicBezTo>
                    <a:pt x="457" y="776"/>
                    <a:pt x="594" y="1050"/>
                    <a:pt x="708" y="1324"/>
                  </a:cubicBezTo>
                  <a:cubicBezTo>
                    <a:pt x="724" y="1358"/>
                    <a:pt x="766" y="1379"/>
                    <a:pt x="804" y="1379"/>
                  </a:cubicBezTo>
                  <a:cubicBezTo>
                    <a:pt x="819" y="1379"/>
                    <a:pt x="833" y="1376"/>
                    <a:pt x="845" y="1370"/>
                  </a:cubicBezTo>
                  <a:cubicBezTo>
                    <a:pt x="890" y="1370"/>
                    <a:pt x="913" y="1301"/>
                    <a:pt x="890" y="1256"/>
                  </a:cubicBezTo>
                  <a:cubicBezTo>
                    <a:pt x="685" y="822"/>
                    <a:pt x="480" y="411"/>
                    <a:pt x="206" y="23"/>
                  </a:cubicBezTo>
                  <a:cubicBezTo>
                    <a:pt x="183" y="0"/>
                    <a:pt x="137"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18"/>
            <p:cNvSpPr/>
            <p:nvPr/>
          </p:nvSpPr>
          <p:spPr>
            <a:xfrm>
              <a:off x="7026925" y="1937925"/>
              <a:ext cx="21150" cy="33325"/>
            </a:xfrm>
            <a:custGeom>
              <a:avLst/>
              <a:gdLst/>
              <a:ahLst/>
              <a:cxnLst/>
              <a:rect l="l" t="t" r="r" b="b"/>
              <a:pathLst>
                <a:path w="846" h="1333" extrusionOk="0">
                  <a:moveTo>
                    <a:pt x="115" y="0"/>
                  </a:moveTo>
                  <a:cubicBezTo>
                    <a:pt x="92" y="0"/>
                    <a:pt x="69" y="23"/>
                    <a:pt x="46" y="23"/>
                  </a:cubicBezTo>
                  <a:cubicBezTo>
                    <a:pt x="1" y="69"/>
                    <a:pt x="1" y="114"/>
                    <a:pt x="46" y="160"/>
                  </a:cubicBezTo>
                  <a:cubicBezTo>
                    <a:pt x="92" y="251"/>
                    <a:pt x="138" y="320"/>
                    <a:pt x="183" y="411"/>
                  </a:cubicBezTo>
                  <a:cubicBezTo>
                    <a:pt x="183" y="411"/>
                    <a:pt x="183" y="388"/>
                    <a:pt x="183" y="388"/>
                  </a:cubicBezTo>
                  <a:cubicBezTo>
                    <a:pt x="343" y="685"/>
                    <a:pt x="503" y="982"/>
                    <a:pt x="640" y="1278"/>
                  </a:cubicBezTo>
                  <a:cubicBezTo>
                    <a:pt x="673" y="1312"/>
                    <a:pt x="707" y="1333"/>
                    <a:pt x="740" y="1333"/>
                  </a:cubicBezTo>
                  <a:cubicBezTo>
                    <a:pt x="752" y="1333"/>
                    <a:pt x="765" y="1330"/>
                    <a:pt x="777" y="1324"/>
                  </a:cubicBezTo>
                  <a:cubicBezTo>
                    <a:pt x="822" y="1324"/>
                    <a:pt x="845" y="1255"/>
                    <a:pt x="822" y="1210"/>
                  </a:cubicBezTo>
                  <a:cubicBezTo>
                    <a:pt x="640" y="822"/>
                    <a:pt x="434" y="411"/>
                    <a:pt x="183" y="46"/>
                  </a:cubicBezTo>
                  <a:cubicBezTo>
                    <a:pt x="183" y="23"/>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18"/>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18"/>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18"/>
            <p:cNvSpPr/>
            <p:nvPr/>
          </p:nvSpPr>
          <p:spPr>
            <a:xfrm>
              <a:off x="6972150" y="1879150"/>
              <a:ext cx="35400" cy="32625"/>
            </a:xfrm>
            <a:custGeom>
              <a:avLst/>
              <a:gdLst/>
              <a:ahLst/>
              <a:cxnLst/>
              <a:rect l="l" t="t" r="r" b="b"/>
              <a:pathLst>
                <a:path w="1416" h="1305" extrusionOk="0">
                  <a:moveTo>
                    <a:pt x="0" y="0"/>
                  </a:moveTo>
                  <a:cubicBezTo>
                    <a:pt x="411" y="411"/>
                    <a:pt x="845" y="822"/>
                    <a:pt x="1233" y="1278"/>
                  </a:cubicBezTo>
                  <a:cubicBezTo>
                    <a:pt x="1246" y="1291"/>
                    <a:pt x="1275" y="1305"/>
                    <a:pt x="1301" y="1305"/>
                  </a:cubicBezTo>
                  <a:cubicBezTo>
                    <a:pt x="1320" y="1305"/>
                    <a:pt x="1337" y="1298"/>
                    <a:pt x="1347" y="1278"/>
                  </a:cubicBezTo>
                  <a:cubicBezTo>
                    <a:pt x="1393" y="1255"/>
                    <a:pt x="1416" y="1187"/>
                    <a:pt x="1370" y="1141"/>
                  </a:cubicBezTo>
                  <a:cubicBezTo>
                    <a:pt x="1119" y="845"/>
                    <a:pt x="845" y="571"/>
                    <a:pt x="571" y="297"/>
                  </a:cubicBezTo>
                  <a:cubicBezTo>
                    <a:pt x="366" y="228"/>
                    <a:pt x="183" y="114"/>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18"/>
            <p:cNvSpPr/>
            <p:nvPr/>
          </p:nvSpPr>
          <p:spPr>
            <a:xfrm>
              <a:off x="6977275" y="1882575"/>
              <a:ext cx="35425" cy="35200"/>
            </a:xfrm>
            <a:custGeom>
              <a:avLst/>
              <a:gdLst/>
              <a:ahLst/>
              <a:cxnLst/>
              <a:rect l="l" t="t" r="r" b="b"/>
              <a:pathLst>
                <a:path w="1417" h="1408" extrusionOk="0">
                  <a:moveTo>
                    <a:pt x="1" y="0"/>
                  </a:moveTo>
                  <a:cubicBezTo>
                    <a:pt x="1" y="0"/>
                    <a:pt x="1" y="23"/>
                    <a:pt x="1" y="46"/>
                  </a:cubicBezTo>
                  <a:cubicBezTo>
                    <a:pt x="1" y="69"/>
                    <a:pt x="24" y="91"/>
                    <a:pt x="47" y="114"/>
                  </a:cubicBezTo>
                  <a:cubicBezTo>
                    <a:pt x="115" y="183"/>
                    <a:pt x="206" y="251"/>
                    <a:pt x="298" y="342"/>
                  </a:cubicBezTo>
                  <a:cubicBezTo>
                    <a:pt x="617" y="662"/>
                    <a:pt x="937" y="1004"/>
                    <a:pt x="1233" y="1370"/>
                  </a:cubicBezTo>
                  <a:cubicBezTo>
                    <a:pt x="1247" y="1396"/>
                    <a:pt x="1276" y="1407"/>
                    <a:pt x="1307" y="1407"/>
                  </a:cubicBezTo>
                  <a:cubicBezTo>
                    <a:pt x="1329" y="1407"/>
                    <a:pt x="1351" y="1402"/>
                    <a:pt x="1370" y="1392"/>
                  </a:cubicBezTo>
                  <a:cubicBezTo>
                    <a:pt x="1393" y="1370"/>
                    <a:pt x="1416" y="1301"/>
                    <a:pt x="1370" y="1255"/>
                  </a:cubicBezTo>
                  <a:cubicBezTo>
                    <a:pt x="1188" y="1027"/>
                    <a:pt x="1005" y="799"/>
                    <a:pt x="800" y="594"/>
                  </a:cubicBezTo>
                  <a:cubicBezTo>
                    <a:pt x="686" y="457"/>
                    <a:pt x="549" y="320"/>
                    <a:pt x="412" y="183"/>
                  </a:cubicBezTo>
                  <a:cubicBezTo>
                    <a:pt x="275" y="137"/>
                    <a:pt x="138" y="69"/>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18"/>
            <p:cNvSpPr/>
            <p:nvPr/>
          </p:nvSpPr>
          <p:spPr>
            <a:xfrm>
              <a:off x="7004675" y="1909375"/>
              <a:ext cx="22275" cy="29700"/>
            </a:xfrm>
            <a:custGeom>
              <a:avLst/>
              <a:gdLst/>
              <a:ahLst/>
              <a:cxnLst/>
              <a:rect l="l" t="t" r="r" b="b"/>
              <a:pathLst>
                <a:path w="891" h="1188" extrusionOk="0">
                  <a:moveTo>
                    <a:pt x="92" y="1"/>
                  </a:moveTo>
                  <a:cubicBezTo>
                    <a:pt x="69" y="1"/>
                    <a:pt x="46" y="1"/>
                    <a:pt x="46" y="24"/>
                  </a:cubicBezTo>
                  <a:cubicBezTo>
                    <a:pt x="0" y="46"/>
                    <a:pt x="0" y="115"/>
                    <a:pt x="23" y="161"/>
                  </a:cubicBezTo>
                  <a:cubicBezTo>
                    <a:pt x="252" y="480"/>
                    <a:pt x="503" y="800"/>
                    <a:pt x="708" y="1142"/>
                  </a:cubicBezTo>
                  <a:cubicBezTo>
                    <a:pt x="731" y="1165"/>
                    <a:pt x="754" y="1188"/>
                    <a:pt x="777" y="1188"/>
                  </a:cubicBezTo>
                  <a:cubicBezTo>
                    <a:pt x="799" y="1188"/>
                    <a:pt x="822" y="1188"/>
                    <a:pt x="845" y="1165"/>
                  </a:cubicBezTo>
                  <a:cubicBezTo>
                    <a:pt x="868" y="1142"/>
                    <a:pt x="891" y="1119"/>
                    <a:pt x="891" y="1096"/>
                  </a:cubicBezTo>
                  <a:cubicBezTo>
                    <a:pt x="891" y="1074"/>
                    <a:pt x="868" y="1051"/>
                    <a:pt x="868" y="1028"/>
                  </a:cubicBezTo>
                  <a:cubicBezTo>
                    <a:pt x="640" y="686"/>
                    <a:pt x="411" y="366"/>
                    <a:pt x="183" y="24"/>
                  </a:cubicBezTo>
                  <a:cubicBezTo>
                    <a:pt x="160" y="1"/>
                    <a:pt x="137" y="1"/>
                    <a:pt x="92"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18"/>
            <p:cNvSpPr/>
            <p:nvPr/>
          </p:nvSpPr>
          <p:spPr>
            <a:xfrm>
              <a:off x="7008100" y="1912225"/>
              <a:ext cx="22275" cy="33700"/>
            </a:xfrm>
            <a:custGeom>
              <a:avLst/>
              <a:gdLst/>
              <a:ahLst/>
              <a:cxnLst/>
              <a:rect l="l" t="t" r="r" b="b"/>
              <a:pathLst>
                <a:path w="891" h="1348" extrusionOk="0">
                  <a:moveTo>
                    <a:pt x="46" y="1"/>
                  </a:moveTo>
                  <a:cubicBezTo>
                    <a:pt x="23" y="24"/>
                    <a:pt x="23" y="47"/>
                    <a:pt x="0" y="69"/>
                  </a:cubicBezTo>
                  <a:cubicBezTo>
                    <a:pt x="0" y="92"/>
                    <a:pt x="0" y="115"/>
                    <a:pt x="0" y="138"/>
                  </a:cubicBezTo>
                  <a:cubicBezTo>
                    <a:pt x="206" y="503"/>
                    <a:pt x="457" y="868"/>
                    <a:pt x="662" y="1234"/>
                  </a:cubicBezTo>
                  <a:cubicBezTo>
                    <a:pt x="685" y="1256"/>
                    <a:pt x="685" y="1279"/>
                    <a:pt x="708" y="1302"/>
                  </a:cubicBezTo>
                  <a:cubicBezTo>
                    <a:pt x="708" y="1325"/>
                    <a:pt x="731" y="1348"/>
                    <a:pt x="754" y="1348"/>
                  </a:cubicBezTo>
                  <a:lnTo>
                    <a:pt x="822" y="1348"/>
                  </a:lnTo>
                  <a:cubicBezTo>
                    <a:pt x="868" y="1325"/>
                    <a:pt x="868" y="1325"/>
                    <a:pt x="891" y="1302"/>
                  </a:cubicBezTo>
                  <a:cubicBezTo>
                    <a:pt x="891" y="1279"/>
                    <a:pt x="891" y="1234"/>
                    <a:pt x="891" y="1211"/>
                  </a:cubicBezTo>
                  <a:cubicBezTo>
                    <a:pt x="708" y="914"/>
                    <a:pt x="525" y="617"/>
                    <a:pt x="343" y="321"/>
                  </a:cubicBezTo>
                  <a:cubicBezTo>
                    <a:pt x="343" y="321"/>
                    <a:pt x="343" y="343"/>
                    <a:pt x="343" y="343"/>
                  </a:cubicBezTo>
                  <a:cubicBezTo>
                    <a:pt x="297" y="252"/>
                    <a:pt x="229" y="161"/>
                    <a:pt x="183" y="69"/>
                  </a:cubicBezTo>
                  <a:cubicBezTo>
                    <a:pt x="160" y="47"/>
                    <a:pt x="160" y="24"/>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18"/>
            <p:cNvSpPr/>
            <p:nvPr/>
          </p:nvSpPr>
          <p:spPr>
            <a:xfrm>
              <a:off x="7008675" y="1915100"/>
              <a:ext cx="22275" cy="33100"/>
            </a:xfrm>
            <a:custGeom>
              <a:avLst/>
              <a:gdLst/>
              <a:ahLst/>
              <a:cxnLst/>
              <a:rect l="l" t="t" r="r" b="b"/>
              <a:pathLst>
                <a:path w="891" h="1324" extrusionOk="0">
                  <a:moveTo>
                    <a:pt x="92" y="0"/>
                  </a:moveTo>
                  <a:cubicBezTo>
                    <a:pt x="46" y="23"/>
                    <a:pt x="0" y="91"/>
                    <a:pt x="23" y="137"/>
                  </a:cubicBezTo>
                  <a:cubicBezTo>
                    <a:pt x="229" y="502"/>
                    <a:pt x="480" y="890"/>
                    <a:pt x="685" y="1255"/>
                  </a:cubicBezTo>
                  <a:cubicBezTo>
                    <a:pt x="708" y="1278"/>
                    <a:pt x="708" y="1301"/>
                    <a:pt x="731" y="1324"/>
                  </a:cubicBezTo>
                  <a:lnTo>
                    <a:pt x="822" y="1324"/>
                  </a:lnTo>
                  <a:cubicBezTo>
                    <a:pt x="868" y="1301"/>
                    <a:pt x="890" y="1233"/>
                    <a:pt x="868" y="1187"/>
                  </a:cubicBezTo>
                  <a:cubicBezTo>
                    <a:pt x="662" y="799"/>
                    <a:pt x="411" y="434"/>
                    <a:pt x="206" y="46"/>
                  </a:cubicBezTo>
                  <a:cubicBezTo>
                    <a:pt x="206" y="23"/>
                    <a:pt x="183" y="0"/>
                    <a:pt x="16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18"/>
            <p:cNvSpPr/>
            <p:nvPr/>
          </p:nvSpPr>
          <p:spPr>
            <a:xfrm>
              <a:off x="7000675" y="1904250"/>
              <a:ext cx="26275" cy="36050"/>
            </a:xfrm>
            <a:custGeom>
              <a:avLst/>
              <a:gdLst/>
              <a:ahLst/>
              <a:cxnLst/>
              <a:rect l="l" t="t" r="r" b="b"/>
              <a:pathLst>
                <a:path w="1051" h="1442" extrusionOk="0">
                  <a:moveTo>
                    <a:pt x="115" y="0"/>
                  </a:moveTo>
                  <a:cubicBezTo>
                    <a:pt x="92" y="0"/>
                    <a:pt x="69" y="0"/>
                    <a:pt x="46" y="23"/>
                  </a:cubicBezTo>
                  <a:cubicBezTo>
                    <a:pt x="1" y="46"/>
                    <a:pt x="1" y="115"/>
                    <a:pt x="24" y="160"/>
                  </a:cubicBezTo>
                  <a:cubicBezTo>
                    <a:pt x="320" y="571"/>
                    <a:pt x="594" y="982"/>
                    <a:pt x="868" y="1416"/>
                  </a:cubicBezTo>
                  <a:cubicBezTo>
                    <a:pt x="894" y="1429"/>
                    <a:pt x="928" y="1442"/>
                    <a:pt x="957" y="1442"/>
                  </a:cubicBezTo>
                  <a:cubicBezTo>
                    <a:pt x="978" y="1442"/>
                    <a:pt x="995" y="1435"/>
                    <a:pt x="1005" y="1416"/>
                  </a:cubicBezTo>
                  <a:cubicBezTo>
                    <a:pt x="1028" y="1393"/>
                    <a:pt x="1051" y="1370"/>
                    <a:pt x="1051" y="1347"/>
                  </a:cubicBezTo>
                  <a:cubicBezTo>
                    <a:pt x="1051" y="1324"/>
                    <a:pt x="1051" y="1301"/>
                    <a:pt x="1028" y="1279"/>
                  </a:cubicBezTo>
                  <a:cubicBezTo>
                    <a:pt x="754" y="868"/>
                    <a:pt x="457" y="457"/>
                    <a:pt x="183" y="46"/>
                  </a:cubicBezTo>
                  <a:cubicBezTo>
                    <a:pt x="160" y="23"/>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18"/>
            <p:cNvSpPr/>
            <p:nvPr/>
          </p:nvSpPr>
          <p:spPr>
            <a:xfrm>
              <a:off x="7008675" y="1915100"/>
              <a:ext cx="23425" cy="37325"/>
            </a:xfrm>
            <a:custGeom>
              <a:avLst/>
              <a:gdLst/>
              <a:ahLst/>
              <a:cxnLst/>
              <a:rect l="l" t="t" r="r" b="b"/>
              <a:pathLst>
                <a:path w="937" h="1493" extrusionOk="0">
                  <a:moveTo>
                    <a:pt x="69" y="0"/>
                  </a:moveTo>
                  <a:cubicBezTo>
                    <a:pt x="23" y="23"/>
                    <a:pt x="0" y="69"/>
                    <a:pt x="23" y="137"/>
                  </a:cubicBezTo>
                  <a:cubicBezTo>
                    <a:pt x="229" y="571"/>
                    <a:pt x="502" y="1004"/>
                    <a:pt x="731" y="1438"/>
                  </a:cubicBezTo>
                  <a:cubicBezTo>
                    <a:pt x="747" y="1471"/>
                    <a:pt x="776" y="1493"/>
                    <a:pt x="809" y="1493"/>
                  </a:cubicBezTo>
                  <a:cubicBezTo>
                    <a:pt x="820" y="1493"/>
                    <a:pt x="833" y="1490"/>
                    <a:pt x="845" y="1484"/>
                  </a:cubicBezTo>
                  <a:cubicBezTo>
                    <a:pt x="890" y="1461"/>
                    <a:pt x="936" y="1415"/>
                    <a:pt x="913" y="1370"/>
                  </a:cubicBezTo>
                  <a:cubicBezTo>
                    <a:pt x="685" y="913"/>
                    <a:pt x="411" y="502"/>
                    <a:pt x="206" y="46"/>
                  </a:cubicBezTo>
                  <a:cubicBezTo>
                    <a:pt x="183" y="23"/>
                    <a:pt x="137"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18"/>
            <p:cNvSpPr/>
            <p:nvPr/>
          </p:nvSpPr>
          <p:spPr>
            <a:xfrm>
              <a:off x="7016075" y="1927075"/>
              <a:ext cx="18875" cy="31625"/>
            </a:xfrm>
            <a:custGeom>
              <a:avLst/>
              <a:gdLst/>
              <a:ahLst/>
              <a:cxnLst/>
              <a:rect l="l" t="t" r="r" b="b"/>
              <a:pathLst>
                <a:path w="755" h="1265" extrusionOk="0">
                  <a:moveTo>
                    <a:pt x="69" y="0"/>
                  </a:moveTo>
                  <a:cubicBezTo>
                    <a:pt x="24" y="23"/>
                    <a:pt x="1" y="92"/>
                    <a:pt x="1" y="137"/>
                  </a:cubicBezTo>
                  <a:cubicBezTo>
                    <a:pt x="184" y="503"/>
                    <a:pt x="366" y="845"/>
                    <a:pt x="549" y="1210"/>
                  </a:cubicBezTo>
                  <a:cubicBezTo>
                    <a:pt x="566" y="1244"/>
                    <a:pt x="594" y="1265"/>
                    <a:pt x="627" y="1265"/>
                  </a:cubicBezTo>
                  <a:cubicBezTo>
                    <a:pt x="638" y="1265"/>
                    <a:pt x="651" y="1262"/>
                    <a:pt x="663" y="1256"/>
                  </a:cubicBezTo>
                  <a:cubicBezTo>
                    <a:pt x="709" y="1233"/>
                    <a:pt x="754" y="1187"/>
                    <a:pt x="731" y="1142"/>
                  </a:cubicBezTo>
                  <a:cubicBezTo>
                    <a:pt x="549" y="776"/>
                    <a:pt x="366" y="411"/>
                    <a:pt x="184" y="46"/>
                  </a:cubicBezTo>
                  <a:cubicBezTo>
                    <a:pt x="184" y="23"/>
                    <a:pt x="138" y="0"/>
                    <a:pt x="92"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18"/>
            <p:cNvSpPr/>
            <p:nvPr/>
          </p:nvSpPr>
          <p:spPr>
            <a:xfrm>
              <a:off x="7004100" y="1908825"/>
              <a:ext cx="21700" cy="30250"/>
            </a:xfrm>
            <a:custGeom>
              <a:avLst/>
              <a:gdLst/>
              <a:ahLst/>
              <a:cxnLst/>
              <a:rect l="l" t="t" r="r" b="b"/>
              <a:pathLst>
                <a:path w="868" h="1210" extrusionOk="0">
                  <a:moveTo>
                    <a:pt x="92" y="0"/>
                  </a:moveTo>
                  <a:cubicBezTo>
                    <a:pt x="69" y="0"/>
                    <a:pt x="46" y="23"/>
                    <a:pt x="23" y="23"/>
                  </a:cubicBezTo>
                  <a:cubicBezTo>
                    <a:pt x="1" y="46"/>
                    <a:pt x="1" y="68"/>
                    <a:pt x="1" y="91"/>
                  </a:cubicBezTo>
                  <a:cubicBezTo>
                    <a:pt x="1" y="114"/>
                    <a:pt x="1" y="137"/>
                    <a:pt x="23" y="160"/>
                  </a:cubicBezTo>
                  <a:cubicBezTo>
                    <a:pt x="206" y="457"/>
                    <a:pt x="412" y="730"/>
                    <a:pt x="571" y="1027"/>
                  </a:cubicBezTo>
                  <a:cubicBezTo>
                    <a:pt x="571" y="1004"/>
                    <a:pt x="571" y="1004"/>
                    <a:pt x="571" y="1004"/>
                  </a:cubicBezTo>
                  <a:cubicBezTo>
                    <a:pt x="594" y="1050"/>
                    <a:pt x="617" y="1096"/>
                    <a:pt x="663" y="1164"/>
                  </a:cubicBezTo>
                  <a:cubicBezTo>
                    <a:pt x="663" y="1187"/>
                    <a:pt x="685" y="1187"/>
                    <a:pt x="708" y="1210"/>
                  </a:cubicBezTo>
                  <a:lnTo>
                    <a:pt x="777" y="1210"/>
                  </a:lnTo>
                  <a:cubicBezTo>
                    <a:pt x="822" y="1187"/>
                    <a:pt x="868" y="1118"/>
                    <a:pt x="822" y="1073"/>
                  </a:cubicBezTo>
                  <a:cubicBezTo>
                    <a:pt x="640" y="730"/>
                    <a:pt x="389" y="388"/>
                    <a:pt x="160" y="46"/>
                  </a:cubicBezTo>
                  <a:cubicBezTo>
                    <a:pt x="160" y="23"/>
                    <a:pt x="115" y="0"/>
                    <a:pt x="92"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18"/>
            <p:cNvSpPr/>
            <p:nvPr/>
          </p:nvSpPr>
          <p:spPr>
            <a:xfrm>
              <a:off x="6998400" y="1902525"/>
              <a:ext cx="25125" cy="33700"/>
            </a:xfrm>
            <a:custGeom>
              <a:avLst/>
              <a:gdLst/>
              <a:ahLst/>
              <a:cxnLst/>
              <a:rect l="l" t="t" r="r" b="b"/>
              <a:pathLst>
                <a:path w="1005" h="1348" extrusionOk="0">
                  <a:moveTo>
                    <a:pt x="115" y="1"/>
                  </a:moveTo>
                  <a:cubicBezTo>
                    <a:pt x="92" y="1"/>
                    <a:pt x="69" y="1"/>
                    <a:pt x="46" y="24"/>
                  </a:cubicBezTo>
                  <a:cubicBezTo>
                    <a:pt x="23" y="47"/>
                    <a:pt x="0" y="115"/>
                    <a:pt x="46" y="161"/>
                  </a:cubicBezTo>
                  <a:cubicBezTo>
                    <a:pt x="297" y="526"/>
                    <a:pt x="571" y="914"/>
                    <a:pt x="822" y="1302"/>
                  </a:cubicBezTo>
                  <a:cubicBezTo>
                    <a:pt x="822" y="1325"/>
                    <a:pt x="868" y="1348"/>
                    <a:pt x="891" y="1348"/>
                  </a:cubicBezTo>
                  <a:cubicBezTo>
                    <a:pt x="913" y="1348"/>
                    <a:pt x="936" y="1348"/>
                    <a:pt x="959" y="1325"/>
                  </a:cubicBezTo>
                  <a:cubicBezTo>
                    <a:pt x="982" y="1302"/>
                    <a:pt x="982" y="1279"/>
                    <a:pt x="982" y="1256"/>
                  </a:cubicBezTo>
                  <a:cubicBezTo>
                    <a:pt x="1005" y="1233"/>
                    <a:pt x="982" y="1211"/>
                    <a:pt x="982" y="1188"/>
                  </a:cubicBezTo>
                  <a:cubicBezTo>
                    <a:pt x="731" y="800"/>
                    <a:pt x="457" y="412"/>
                    <a:pt x="183" y="47"/>
                  </a:cubicBezTo>
                  <a:cubicBezTo>
                    <a:pt x="183" y="1"/>
                    <a:pt x="137" y="1"/>
                    <a:pt x="115"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18"/>
            <p:cNvSpPr/>
            <p:nvPr/>
          </p:nvSpPr>
          <p:spPr>
            <a:xfrm>
              <a:off x="6997825" y="1900250"/>
              <a:ext cx="18275" cy="25125"/>
            </a:xfrm>
            <a:custGeom>
              <a:avLst/>
              <a:gdLst/>
              <a:ahLst/>
              <a:cxnLst/>
              <a:rect l="l" t="t" r="r" b="b"/>
              <a:pathLst>
                <a:path w="731" h="1005" extrusionOk="0">
                  <a:moveTo>
                    <a:pt x="92" y="1"/>
                  </a:moveTo>
                  <a:cubicBezTo>
                    <a:pt x="69" y="1"/>
                    <a:pt x="46" y="1"/>
                    <a:pt x="23" y="23"/>
                  </a:cubicBezTo>
                  <a:cubicBezTo>
                    <a:pt x="1" y="23"/>
                    <a:pt x="1" y="46"/>
                    <a:pt x="1" y="92"/>
                  </a:cubicBezTo>
                  <a:cubicBezTo>
                    <a:pt x="1" y="115"/>
                    <a:pt x="1" y="138"/>
                    <a:pt x="23" y="160"/>
                  </a:cubicBezTo>
                  <a:cubicBezTo>
                    <a:pt x="183" y="434"/>
                    <a:pt x="389" y="685"/>
                    <a:pt x="548" y="982"/>
                  </a:cubicBezTo>
                  <a:cubicBezTo>
                    <a:pt x="571" y="982"/>
                    <a:pt x="594" y="1005"/>
                    <a:pt x="617" y="1005"/>
                  </a:cubicBezTo>
                  <a:cubicBezTo>
                    <a:pt x="640" y="1005"/>
                    <a:pt x="685" y="1005"/>
                    <a:pt x="685" y="982"/>
                  </a:cubicBezTo>
                  <a:cubicBezTo>
                    <a:pt x="708" y="959"/>
                    <a:pt x="731" y="936"/>
                    <a:pt x="731" y="914"/>
                  </a:cubicBezTo>
                  <a:cubicBezTo>
                    <a:pt x="731" y="891"/>
                    <a:pt x="731" y="868"/>
                    <a:pt x="708" y="845"/>
                  </a:cubicBezTo>
                  <a:cubicBezTo>
                    <a:pt x="526" y="571"/>
                    <a:pt x="343" y="297"/>
                    <a:pt x="160" y="23"/>
                  </a:cubicBezTo>
                  <a:cubicBezTo>
                    <a:pt x="160" y="23"/>
                    <a:pt x="115" y="1"/>
                    <a:pt x="92"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18"/>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18"/>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18"/>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18"/>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18"/>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18"/>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18"/>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18"/>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18"/>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18"/>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18"/>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18"/>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18"/>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18"/>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18"/>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18"/>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18"/>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18"/>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18"/>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18"/>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18"/>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18"/>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18"/>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18"/>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18"/>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18"/>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18"/>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18"/>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18"/>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18"/>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18"/>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18"/>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18"/>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18"/>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18"/>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18"/>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18"/>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18"/>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18"/>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18"/>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18"/>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18"/>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18"/>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18"/>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18"/>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18"/>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18"/>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18"/>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18"/>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18"/>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18"/>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18"/>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18"/>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18"/>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18"/>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18"/>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18"/>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18"/>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18"/>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18"/>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18"/>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18"/>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18"/>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18"/>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18"/>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18"/>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18"/>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18"/>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18"/>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18"/>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18"/>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18"/>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18"/>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18"/>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18"/>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18"/>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18"/>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18"/>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18"/>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18"/>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18"/>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18"/>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18"/>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18"/>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18"/>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18"/>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18"/>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18"/>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18"/>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18"/>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18"/>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18"/>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18"/>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18"/>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18"/>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18"/>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18"/>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18"/>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18"/>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18"/>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18"/>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18"/>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18"/>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18"/>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18"/>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18"/>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18"/>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18"/>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18"/>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18"/>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18"/>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18"/>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18"/>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18"/>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18"/>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18"/>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18"/>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18"/>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18"/>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18"/>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18"/>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18"/>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18"/>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18"/>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18"/>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18"/>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18"/>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18"/>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18"/>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18"/>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18"/>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18"/>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18"/>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18"/>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18"/>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18"/>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18"/>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18"/>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18"/>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18"/>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18"/>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18"/>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18"/>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18"/>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18"/>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18"/>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18"/>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18"/>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18"/>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18"/>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18"/>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18"/>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18"/>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18"/>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18"/>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18"/>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18"/>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18"/>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18"/>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18"/>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9" name="Google Shape;4399;p18"/>
          <p:cNvGrpSpPr/>
          <p:nvPr/>
        </p:nvGrpSpPr>
        <p:grpSpPr>
          <a:xfrm>
            <a:off x="8013159" y="3970384"/>
            <a:ext cx="1093932" cy="998288"/>
            <a:chOff x="4097300" y="529025"/>
            <a:chExt cx="796050" cy="726450"/>
          </a:xfrm>
        </p:grpSpPr>
        <p:sp>
          <p:nvSpPr>
            <p:cNvPr id="4400" name="Google Shape;4400;p18"/>
            <p:cNvSpPr/>
            <p:nvPr/>
          </p:nvSpPr>
          <p:spPr>
            <a:xfrm>
              <a:off x="4097300" y="529025"/>
              <a:ext cx="796050" cy="726450"/>
            </a:xfrm>
            <a:custGeom>
              <a:avLst/>
              <a:gdLst/>
              <a:ahLst/>
              <a:cxnLst/>
              <a:rect l="l" t="t" r="r" b="b"/>
              <a:pathLst>
                <a:path w="31842" h="29058" extrusionOk="0">
                  <a:moveTo>
                    <a:pt x="15088" y="1"/>
                  </a:moveTo>
                  <a:cubicBezTo>
                    <a:pt x="14837" y="1"/>
                    <a:pt x="14563" y="69"/>
                    <a:pt x="14335" y="160"/>
                  </a:cubicBezTo>
                  <a:cubicBezTo>
                    <a:pt x="13741" y="389"/>
                    <a:pt x="13308" y="891"/>
                    <a:pt x="13171" y="1461"/>
                  </a:cubicBezTo>
                  <a:cubicBezTo>
                    <a:pt x="12920" y="2374"/>
                    <a:pt x="12486" y="3356"/>
                    <a:pt x="11847" y="4451"/>
                  </a:cubicBezTo>
                  <a:cubicBezTo>
                    <a:pt x="10957" y="5981"/>
                    <a:pt x="9838" y="7487"/>
                    <a:pt x="8743" y="8948"/>
                  </a:cubicBezTo>
                  <a:lnTo>
                    <a:pt x="8149" y="9770"/>
                  </a:lnTo>
                  <a:cubicBezTo>
                    <a:pt x="8149" y="9770"/>
                    <a:pt x="7761" y="10272"/>
                    <a:pt x="7624" y="10454"/>
                  </a:cubicBezTo>
                  <a:cubicBezTo>
                    <a:pt x="7442" y="10706"/>
                    <a:pt x="7259" y="10934"/>
                    <a:pt x="7076" y="11162"/>
                  </a:cubicBezTo>
                  <a:cubicBezTo>
                    <a:pt x="6711" y="11641"/>
                    <a:pt x="6346" y="12121"/>
                    <a:pt x="5958" y="12577"/>
                  </a:cubicBezTo>
                  <a:cubicBezTo>
                    <a:pt x="5228" y="13445"/>
                    <a:pt x="4451" y="14358"/>
                    <a:pt x="3584" y="15362"/>
                  </a:cubicBezTo>
                  <a:cubicBezTo>
                    <a:pt x="3196" y="15773"/>
                    <a:pt x="2785" y="16206"/>
                    <a:pt x="2352" y="16640"/>
                  </a:cubicBezTo>
                  <a:cubicBezTo>
                    <a:pt x="2306" y="16686"/>
                    <a:pt x="2283" y="16709"/>
                    <a:pt x="2260" y="16754"/>
                  </a:cubicBezTo>
                  <a:cubicBezTo>
                    <a:pt x="1735" y="17256"/>
                    <a:pt x="1210" y="17713"/>
                    <a:pt x="708" y="18169"/>
                  </a:cubicBezTo>
                  <a:cubicBezTo>
                    <a:pt x="343" y="18489"/>
                    <a:pt x="115" y="18900"/>
                    <a:pt x="46" y="19356"/>
                  </a:cubicBezTo>
                  <a:cubicBezTo>
                    <a:pt x="1" y="19607"/>
                    <a:pt x="1" y="19859"/>
                    <a:pt x="46" y="20110"/>
                  </a:cubicBezTo>
                  <a:cubicBezTo>
                    <a:pt x="46" y="20132"/>
                    <a:pt x="46" y="20155"/>
                    <a:pt x="69" y="20178"/>
                  </a:cubicBezTo>
                  <a:cubicBezTo>
                    <a:pt x="138" y="20475"/>
                    <a:pt x="297" y="20908"/>
                    <a:pt x="754" y="21296"/>
                  </a:cubicBezTo>
                  <a:cubicBezTo>
                    <a:pt x="2511" y="22712"/>
                    <a:pt x="4497" y="24013"/>
                    <a:pt x="6894" y="25268"/>
                  </a:cubicBezTo>
                  <a:cubicBezTo>
                    <a:pt x="7875" y="25793"/>
                    <a:pt x="8948" y="26318"/>
                    <a:pt x="10112" y="26843"/>
                  </a:cubicBezTo>
                  <a:cubicBezTo>
                    <a:pt x="10637" y="27071"/>
                    <a:pt x="11162" y="27322"/>
                    <a:pt x="11733" y="27551"/>
                  </a:cubicBezTo>
                  <a:cubicBezTo>
                    <a:pt x="12440" y="27847"/>
                    <a:pt x="13011" y="28076"/>
                    <a:pt x="13536" y="28281"/>
                  </a:cubicBezTo>
                  <a:cubicBezTo>
                    <a:pt x="14609" y="28646"/>
                    <a:pt x="15567" y="28920"/>
                    <a:pt x="16480" y="29057"/>
                  </a:cubicBezTo>
                  <a:lnTo>
                    <a:pt x="16777" y="29057"/>
                  </a:lnTo>
                  <a:cubicBezTo>
                    <a:pt x="17256" y="29057"/>
                    <a:pt x="17713" y="28897"/>
                    <a:pt x="18078" y="28578"/>
                  </a:cubicBezTo>
                  <a:cubicBezTo>
                    <a:pt x="18101" y="28578"/>
                    <a:pt x="18124" y="28555"/>
                    <a:pt x="18124" y="28532"/>
                  </a:cubicBezTo>
                  <a:cubicBezTo>
                    <a:pt x="18192" y="28486"/>
                    <a:pt x="18261" y="28418"/>
                    <a:pt x="18306" y="28350"/>
                  </a:cubicBezTo>
                  <a:cubicBezTo>
                    <a:pt x="19197" y="27551"/>
                    <a:pt x="20041" y="26729"/>
                    <a:pt x="20817" y="25907"/>
                  </a:cubicBezTo>
                  <a:cubicBezTo>
                    <a:pt x="21274" y="25428"/>
                    <a:pt x="21707" y="24949"/>
                    <a:pt x="22073" y="24492"/>
                  </a:cubicBezTo>
                  <a:cubicBezTo>
                    <a:pt x="22461" y="24081"/>
                    <a:pt x="22803" y="23670"/>
                    <a:pt x="23100" y="23305"/>
                  </a:cubicBezTo>
                  <a:lnTo>
                    <a:pt x="23237" y="23145"/>
                  </a:lnTo>
                  <a:cubicBezTo>
                    <a:pt x="23465" y="22894"/>
                    <a:pt x="23693" y="22598"/>
                    <a:pt x="23967" y="22278"/>
                  </a:cubicBezTo>
                  <a:cubicBezTo>
                    <a:pt x="23967" y="22278"/>
                    <a:pt x="24081" y="22118"/>
                    <a:pt x="24127" y="22073"/>
                  </a:cubicBezTo>
                  <a:cubicBezTo>
                    <a:pt x="24355" y="21799"/>
                    <a:pt x="24561" y="21525"/>
                    <a:pt x="24766" y="21274"/>
                  </a:cubicBezTo>
                  <a:cubicBezTo>
                    <a:pt x="24994" y="21000"/>
                    <a:pt x="25154" y="20794"/>
                    <a:pt x="25314" y="20543"/>
                  </a:cubicBezTo>
                  <a:lnTo>
                    <a:pt x="25496" y="20338"/>
                  </a:lnTo>
                  <a:lnTo>
                    <a:pt x="25702" y="20041"/>
                  </a:lnTo>
                  <a:lnTo>
                    <a:pt x="26044" y="19585"/>
                  </a:lnTo>
                  <a:lnTo>
                    <a:pt x="26181" y="19425"/>
                  </a:lnTo>
                  <a:lnTo>
                    <a:pt x="26455" y="19082"/>
                  </a:lnTo>
                  <a:cubicBezTo>
                    <a:pt x="26661" y="18809"/>
                    <a:pt x="26843" y="18535"/>
                    <a:pt x="27003" y="18306"/>
                  </a:cubicBezTo>
                  <a:lnTo>
                    <a:pt x="27117" y="18147"/>
                  </a:lnTo>
                  <a:lnTo>
                    <a:pt x="27208" y="18032"/>
                  </a:lnTo>
                  <a:cubicBezTo>
                    <a:pt x="27368" y="17827"/>
                    <a:pt x="27528" y="17599"/>
                    <a:pt x="27688" y="17371"/>
                  </a:cubicBezTo>
                  <a:cubicBezTo>
                    <a:pt x="28532" y="16206"/>
                    <a:pt x="29171" y="15293"/>
                    <a:pt x="29719" y="14403"/>
                  </a:cubicBezTo>
                  <a:cubicBezTo>
                    <a:pt x="30427" y="13239"/>
                    <a:pt x="30974" y="12166"/>
                    <a:pt x="31363" y="11116"/>
                  </a:cubicBezTo>
                  <a:cubicBezTo>
                    <a:pt x="31499" y="10751"/>
                    <a:pt x="31614" y="10386"/>
                    <a:pt x="31728" y="10021"/>
                  </a:cubicBezTo>
                  <a:cubicBezTo>
                    <a:pt x="31728" y="9998"/>
                    <a:pt x="31751" y="9952"/>
                    <a:pt x="31751" y="9930"/>
                  </a:cubicBezTo>
                  <a:cubicBezTo>
                    <a:pt x="31819" y="9701"/>
                    <a:pt x="31842" y="9496"/>
                    <a:pt x="31819" y="9313"/>
                  </a:cubicBezTo>
                  <a:cubicBezTo>
                    <a:pt x="31819" y="8628"/>
                    <a:pt x="31477" y="8012"/>
                    <a:pt x="30883" y="7670"/>
                  </a:cubicBezTo>
                  <a:cubicBezTo>
                    <a:pt x="30723" y="7556"/>
                    <a:pt x="30518" y="7487"/>
                    <a:pt x="30335" y="7442"/>
                  </a:cubicBezTo>
                  <a:cubicBezTo>
                    <a:pt x="30221" y="7419"/>
                    <a:pt x="30130" y="7396"/>
                    <a:pt x="30016" y="7373"/>
                  </a:cubicBezTo>
                  <a:lnTo>
                    <a:pt x="29993" y="7373"/>
                  </a:lnTo>
                  <a:cubicBezTo>
                    <a:pt x="29263" y="7259"/>
                    <a:pt x="28487" y="7008"/>
                    <a:pt x="27459" y="6620"/>
                  </a:cubicBezTo>
                  <a:cubicBezTo>
                    <a:pt x="26980" y="6437"/>
                    <a:pt x="26524" y="6232"/>
                    <a:pt x="26136" y="6072"/>
                  </a:cubicBezTo>
                  <a:cubicBezTo>
                    <a:pt x="25725" y="5889"/>
                    <a:pt x="25314" y="5707"/>
                    <a:pt x="24834" y="5501"/>
                  </a:cubicBezTo>
                  <a:cubicBezTo>
                    <a:pt x="22575" y="4474"/>
                    <a:pt x="20657" y="3447"/>
                    <a:pt x="18968" y="2352"/>
                  </a:cubicBezTo>
                  <a:cubicBezTo>
                    <a:pt x="18078" y="1781"/>
                    <a:pt x="17234" y="1165"/>
                    <a:pt x="16458" y="548"/>
                  </a:cubicBezTo>
                  <a:cubicBezTo>
                    <a:pt x="16298" y="389"/>
                    <a:pt x="16115" y="274"/>
                    <a:pt x="15887" y="183"/>
                  </a:cubicBezTo>
                  <a:cubicBezTo>
                    <a:pt x="15636" y="69"/>
                    <a:pt x="15362" y="1"/>
                    <a:pt x="15088"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18"/>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rgbClr val="FBF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18"/>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18"/>
            <p:cNvSpPr/>
            <p:nvPr/>
          </p:nvSpPr>
          <p:spPr>
            <a:xfrm>
              <a:off x="4511000" y="1193250"/>
              <a:ext cx="6300" cy="11425"/>
            </a:xfrm>
            <a:custGeom>
              <a:avLst/>
              <a:gdLst/>
              <a:ahLst/>
              <a:cxnLst/>
              <a:rect l="l" t="t" r="r" b="b"/>
              <a:pathLst>
                <a:path w="252" h="457" extrusionOk="0">
                  <a:moveTo>
                    <a:pt x="161" y="0"/>
                  </a:moveTo>
                  <a:cubicBezTo>
                    <a:pt x="115" y="0"/>
                    <a:pt x="92" y="23"/>
                    <a:pt x="69" y="69"/>
                  </a:cubicBezTo>
                  <a:cubicBezTo>
                    <a:pt x="69" y="114"/>
                    <a:pt x="69" y="183"/>
                    <a:pt x="47" y="228"/>
                  </a:cubicBezTo>
                  <a:cubicBezTo>
                    <a:pt x="47" y="228"/>
                    <a:pt x="47" y="251"/>
                    <a:pt x="47" y="251"/>
                  </a:cubicBezTo>
                  <a:cubicBezTo>
                    <a:pt x="24" y="274"/>
                    <a:pt x="1" y="297"/>
                    <a:pt x="1" y="320"/>
                  </a:cubicBezTo>
                  <a:cubicBezTo>
                    <a:pt x="1" y="343"/>
                    <a:pt x="1" y="365"/>
                    <a:pt x="1" y="388"/>
                  </a:cubicBezTo>
                  <a:cubicBezTo>
                    <a:pt x="1" y="411"/>
                    <a:pt x="47" y="457"/>
                    <a:pt x="69" y="457"/>
                  </a:cubicBezTo>
                  <a:cubicBezTo>
                    <a:pt x="115" y="457"/>
                    <a:pt x="138" y="434"/>
                    <a:pt x="161" y="411"/>
                  </a:cubicBezTo>
                  <a:cubicBezTo>
                    <a:pt x="183" y="411"/>
                    <a:pt x="183" y="388"/>
                    <a:pt x="183" y="365"/>
                  </a:cubicBezTo>
                  <a:cubicBezTo>
                    <a:pt x="183" y="365"/>
                    <a:pt x="183" y="343"/>
                    <a:pt x="183" y="320"/>
                  </a:cubicBezTo>
                  <a:cubicBezTo>
                    <a:pt x="206" y="297"/>
                    <a:pt x="206" y="251"/>
                    <a:pt x="229" y="228"/>
                  </a:cubicBezTo>
                  <a:cubicBezTo>
                    <a:pt x="229" y="183"/>
                    <a:pt x="229" y="137"/>
                    <a:pt x="229" y="91"/>
                  </a:cubicBezTo>
                  <a:cubicBezTo>
                    <a:pt x="252" y="46"/>
                    <a:pt x="206" y="0"/>
                    <a:pt x="161"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18"/>
            <p:cNvSpPr/>
            <p:nvPr/>
          </p:nvSpPr>
          <p:spPr>
            <a:xfrm>
              <a:off x="4786625" y="758425"/>
              <a:ext cx="28550" cy="51375"/>
            </a:xfrm>
            <a:custGeom>
              <a:avLst/>
              <a:gdLst/>
              <a:ahLst/>
              <a:cxnLst/>
              <a:rect l="l" t="t" r="r" b="b"/>
              <a:pathLst>
                <a:path w="1142" h="2055" extrusionOk="0">
                  <a:moveTo>
                    <a:pt x="1050" y="0"/>
                  </a:moveTo>
                  <a:cubicBezTo>
                    <a:pt x="1028" y="0"/>
                    <a:pt x="1028" y="0"/>
                    <a:pt x="1028" y="23"/>
                  </a:cubicBezTo>
                  <a:cubicBezTo>
                    <a:pt x="1005" y="23"/>
                    <a:pt x="982" y="46"/>
                    <a:pt x="959" y="69"/>
                  </a:cubicBezTo>
                  <a:cubicBezTo>
                    <a:pt x="936" y="137"/>
                    <a:pt x="914" y="206"/>
                    <a:pt x="891" y="274"/>
                  </a:cubicBezTo>
                  <a:cubicBezTo>
                    <a:pt x="891" y="320"/>
                    <a:pt x="868" y="365"/>
                    <a:pt x="845" y="411"/>
                  </a:cubicBezTo>
                  <a:cubicBezTo>
                    <a:pt x="822" y="457"/>
                    <a:pt x="799" y="502"/>
                    <a:pt x="777" y="548"/>
                  </a:cubicBezTo>
                  <a:cubicBezTo>
                    <a:pt x="754" y="594"/>
                    <a:pt x="731" y="639"/>
                    <a:pt x="708" y="708"/>
                  </a:cubicBezTo>
                  <a:cubicBezTo>
                    <a:pt x="662" y="799"/>
                    <a:pt x="617" y="913"/>
                    <a:pt x="548" y="1005"/>
                  </a:cubicBezTo>
                  <a:cubicBezTo>
                    <a:pt x="503" y="1096"/>
                    <a:pt x="457" y="1187"/>
                    <a:pt x="411" y="1278"/>
                  </a:cubicBezTo>
                  <a:cubicBezTo>
                    <a:pt x="274" y="1507"/>
                    <a:pt x="137" y="1712"/>
                    <a:pt x="23" y="1940"/>
                  </a:cubicBezTo>
                  <a:cubicBezTo>
                    <a:pt x="1" y="1986"/>
                    <a:pt x="23" y="2032"/>
                    <a:pt x="46" y="2055"/>
                  </a:cubicBezTo>
                  <a:lnTo>
                    <a:pt x="115" y="2055"/>
                  </a:lnTo>
                  <a:cubicBezTo>
                    <a:pt x="137" y="2055"/>
                    <a:pt x="160" y="2032"/>
                    <a:pt x="183" y="2009"/>
                  </a:cubicBezTo>
                  <a:cubicBezTo>
                    <a:pt x="183" y="1986"/>
                    <a:pt x="206" y="1963"/>
                    <a:pt x="206" y="1940"/>
                  </a:cubicBezTo>
                  <a:lnTo>
                    <a:pt x="229" y="1940"/>
                  </a:lnTo>
                  <a:cubicBezTo>
                    <a:pt x="297" y="1803"/>
                    <a:pt x="389" y="1667"/>
                    <a:pt x="480" y="1530"/>
                  </a:cubicBezTo>
                  <a:cubicBezTo>
                    <a:pt x="548" y="1393"/>
                    <a:pt x="640" y="1256"/>
                    <a:pt x="708" y="1119"/>
                  </a:cubicBezTo>
                  <a:cubicBezTo>
                    <a:pt x="777" y="959"/>
                    <a:pt x="868" y="799"/>
                    <a:pt x="936" y="617"/>
                  </a:cubicBezTo>
                  <a:cubicBezTo>
                    <a:pt x="982" y="548"/>
                    <a:pt x="1005" y="480"/>
                    <a:pt x="1028" y="388"/>
                  </a:cubicBezTo>
                  <a:cubicBezTo>
                    <a:pt x="1050" y="365"/>
                    <a:pt x="1050" y="320"/>
                    <a:pt x="1073" y="297"/>
                  </a:cubicBezTo>
                  <a:cubicBezTo>
                    <a:pt x="1096" y="229"/>
                    <a:pt x="1096" y="183"/>
                    <a:pt x="1119" y="137"/>
                  </a:cubicBezTo>
                  <a:cubicBezTo>
                    <a:pt x="1142" y="114"/>
                    <a:pt x="1142" y="92"/>
                    <a:pt x="1119" y="69"/>
                  </a:cubicBezTo>
                  <a:cubicBezTo>
                    <a:pt x="1119" y="46"/>
                    <a:pt x="1096" y="23"/>
                    <a:pt x="1073" y="23"/>
                  </a:cubicBezTo>
                  <a:cubicBezTo>
                    <a:pt x="1073" y="23"/>
                    <a:pt x="1050" y="0"/>
                    <a:pt x="1050"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18"/>
            <p:cNvSpPr/>
            <p:nvPr/>
          </p:nvSpPr>
          <p:spPr>
            <a:xfrm>
              <a:off x="4782625" y="759000"/>
              <a:ext cx="31425" cy="56200"/>
            </a:xfrm>
            <a:custGeom>
              <a:avLst/>
              <a:gdLst/>
              <a:ahLst/>
              <a:cxnLst/>
              <a:rect l="l" t="t" r="r" b="b"/>
              <a:pathLst>
                <a:path w="1257" h="2248" extrusionOk="0">
                  <a:moveTo>
                    <a:pt x="1142" y="0"/>
                  </a:moveTo>
                  <a:cubicBezTo>
                    <a:pt x="1096" y="0"/>
                    <a:pt x="1051" y="23"/>
                    <a:pt x="1051" y="69"/>
                  </a:cubicBezTo>
                  <a:cubicBezTo>
                    <a:pt x="959" y="251"/>
                    <a:pt x="891" y="434"/>
                    <a:pt x="800" y="616"/>
                  </a:cubicBezTo>
                  <a:cubicBezTo>
                    <a:pt x="708" y="776"/>
                    <a:pt x="640" y="959"/>
                    <a:pt x="549" y="1119"/>
                  </a:cubicBezTo>
                  <a:cubicBezTo>
                    <a:pt x="480" y="1278"/>
                    <a:pt x="389" y="1438"/>
                    <a:pt x="297" y="1575"/>
                  </a:cubicBezTo>
                  <a:cubicBezTo>
                    <a:pt x="252" y="1666"/>
                    <a:pt x="206" y="1735"/>
                    <a:pt x="183" y="1803"/>
                  </a:cubicBezTo>
                  <a:cubicBezTo>
                    <a:pt x="115" y="1895"/>
                    <a:pt x="69" y="2009"/>
                    <a:pt x="24" y="2100"/>
                  </a:cubicBezTo>
                  <a:cubicBezTo>
                    <a:pt x="1" y="2146"/>
                    <a:pt x="24" y="2214"/>
                    <a:pt x="69" y="2237"/>
                  </a:cubicBezTo>
                  <a:cubicBezTo>
                    <a:pt x="84" y="2237"/>
                    <a:pt x="100" y="2247"/>
                    <a:pt x="115" y="2247"/>
                  </a:cubicBezTo>
                  <a:cubicBezTo>
                    <a:pt x="122" y="2247"/>
                    <a:pt x="130" y="2245"/>
                    <a:pt x="138" y="2237"/>
                  </a:cubicBezTo>
                  <a:cubicBezTo>
                    <a:pt x="183" y="2237"/>
                    <a:pt x="183" y="2214"/>
                    <a:pt x="206" y="2191"/>
                  </a:cubicBezTo>
                  <a:cubicBezTo>
                    <a:pt x="252" y="2100"/>
                    <a:pt x="320" y="1986"/>
                    <a:pt x="366" y="1895"/>
                  </a:cubicBezTo>
                  <a:cubicBezTo>
                    <a:pt x="412" y="1826"/>
                    <a:pt x="457" y="1758"/>
                    <a:pt x="503" y="1689"/>
                  </a:cubicBezTo>
                  <a:cubicBezTo>
                    <a:pt x="594" y="1529"/>
                    <a:pt x="663" y="1370"/>
                    <a:pt x="754" y="1210"/>
                  </a:cubicBezTo>
                  <a:cubicBezTo>
                    <a:pt x="845" y="1050"/>
                    <a:pt x="914" y="867"/>
                    <a:pt x="982" y="708"/>
                  </a:cubicBezTo>
                  <a:cubicBezTo>
                    <a:pt x="1074" y="525"/>
                    <a:pt x="1165" y="342"/>
                    <a:pt x="1233" y="160"/>
                  </a:cubicBezTo>
                  <a:cubicBezTo>
                    <a:pt x="1256" y="114"/>
                    <a:pt x="1233" y="46"/>
                    <a:pt x="1188" y="23"/>
                  </a:cubicBezTo>
                  <a:cubicBezTo>
                    <a:pt x="1165" y="0"/>
                    <a:pt x="1165" y="0"/>
                    <a:pt x="1142"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18"/>
            <p:cNvSpPr/>
            <p:nvPr/>
          </p:nvSpPr>
          <p:spPr>
            <a:xfrm>
              <a:off x="4770650" y="759000"/>
              <a:ext cx="41675" cy="76475"/>
            </a:xfrm>
            <a:custGeom>
              <a:avLst/>
              <a:gdLst/>
              <a:ahLst/>
              <a:cxnLst/>
              <a:rect l="l" t="t" r="r" b="b"/>
              <a:pathLst>
                <a:path w="1667" h="3059" extrusionOk="0">
                  <a:moveTo>
                    <a:pt x="1621" y="0"/>
                  </a:moveTo>
                  <a:cubicBezTo>
                    <a:pt x="1598" y="0"/>
                    <a:pt x="1575" y="0"/>
                    <a:pt x="1575" y="23"/>
                  </a:cubicBezTo>
                  <a:cubicBezTo>
                    <a:pt x="1553" y="46"/>
                    <a:pt x="1530" y="69"/>
                    <a:pt x="1530" y="69"/>
                  </a:cubicBezTo>
                  <a:cubicBezTo>
                    <a:pt x="1507" y="91"/>
                    <a:pt x="1507" y="114"/>
                    <a:pt x="1530" y="137"/>
                  </a:cubicBezTo>
                  <a:cubicBezTo>
                    <a:pt x="1507" y="206"/>
                    <a:pt x="1461" y="274"/>
                    <a:pt x="1438" y="342"/>
                  </a:cubicBezTo>
                  <a:cubicBezTo>
                    <a:pt x="1393" y="457"/>
                    <a:pt x="1347" y="548"/>
                    <a:pt x="1301" y="639"/>
                  </a:cubicBezTo>
                  <a:cubicBezTo>
                    <a:pt x="1279" y="685"/>
                    <a:pt x="1256" y="708"/>
                    <a:pt x="1256" y="753"/>
                  </a:cubicBezTo>
                  <a:cubicBezTo>
                    <a:pt x="1233" y="799"/>
                    <a:pt x="1210" y="845"/>
                    <a:pt x="1165" y="913"/>
                  </a:cubicBezTo>
                  <a:cubicBezTo>
                    <a:pt x="1119" y="1004"/>
                    <a:pt x="1073" y="1096"/>
                    <a:pt x="1028" y="1187"/>
                  </a:cubicBezTo>
                  <a:cubicBezTo>
                    <a:pt x="913" y="1370"/>
                    <a:pt x="799" y="1575"/>
                    <a:pt x="685" y="1758"/>
                  </a:cubicBezTo>
                  <a:cubicBezTo>
                    <a:pt x="594" y="1940"/>
                    <a:pt x="480" y="2123"/>
                    <a:pt x="366" y="2305"/>
                  </a:cubicBezTo>
                  <a:cubicBezTo>
                    <a:pt x="320" y="2420"/>
                    <a:pt x="251" y="2511"/>
                    <a:pt x="206" y="2625"/>
                  </a:cubicBezTo>
                  <a:cubicBezTo>
                    <a:pt x="137" y="2739"/>
                    <a:pt x="69" y="2830"/>
                    <a:pt x="0" y="2945"/>
                  </a:cubicBezTo>
                  <a:cubicBezTo>
                    <a:pt x="0" y="2967"/>
                    <a:pt x="0" y="2990"/>
                    <a:pt x="0" y="3013"/>
                  </a:cubicBezTo>
                  <a:cubicBezTo>
                    <a:pt x="0" y="3036"/>
                    <a:pt x="23" y="3059"/>
                    <a:pt x="46" y="3059"/>
                  </a:cubicBezTo>
                  <a:lnTo>
                    <a:pt x="115" y="3059"/>
                  </a:lnTo>
                  <a:cubicBezTo>
                    <a:pt x="137" y="3059"/>
                    <a:pt x="137" y="3036"/>
                    <a:pt x="160" y="3013"/>
                  </a:cubicBezTo>
                  <a:cubicBezTo>
                    <a:pt x="206" y="2922"/>
                    <a:pt x="274" y="2808"/>
                    <a:pt x="343" y="2693"/>
                  </a:cubicBezTo>
                  <a:cubicBezTo>
                    <a:pt x="388" y="2602"/>
                    <a:pt x="434" y="2534"/>
                    <a:pt x="480" y="2442"/>
                  </a:cubicBezTo>
                  <a:cubicBezTo>
                    <a:pt x="594" y="2260"/>
                    <a:pt x="685" y="2077"/>
                    <a:pt x="799" y="1895"/>
                  </a:cubicBezTo>
                  <a:cubicBezTo>
                    <a:pt x="891" y="1712"/>
                    <a:pt x="982" y="1529"/>
                    <a:pt x="1073" y="1347"/>
                  </a:cubicBezTo>
                  <a:cubicBezTo>
                    <a:pt x="1096" y="1301"/>
                    <a:pt x="1119" y="1255"/>
                    <a:pt x="1165" y="1210"/>
                  </a:cubicBezTo>
                  <a:cubicBezTo>
                    <a:pt x="1187" y="1141"/>
                    <a:pt x="1210" y="1096"/>
                    <a:pt x="1233" y="1050"/>
                  </a:cubicBezTo>
                  <a:cubicBezTo>
                    <a:pt x="1279" y="936"/>
                    <a:pt x="1324" y="845"/>
                    <a:pt x="1370" y="731"/>
                  </a:cubicBezTo>
                  <a:cubicBezTo>
                    <a:pt x="1393" y="685"/>
                    <a:pt x="1416" y="662"/>
                    <a:pt x="1438" y="616"/>
                  </a:cubicBezTo>
                  <a:cubicBezTo>
                    <a:pt x="1461" y="548"/>
                    <a:pt x="1484" y="502"/>
                    <a:pt x="1507" y="434"/>
                  </a:cubicBezTo>
                  <a:cubicBezTo>
                    <a:pt x="1530" y="365"/>
                    <a:pt x="1553" y="320"/>
                    <a:pt x="1598" y="251"/>
                  </a:cubicBezTo>
                  <a:cubicBezTo>
                    <a:pt x="1621" y="183"/>
                    <a:pt x="1644" y="114"/>
                    <a:pt x="1667" y="69"/>
                  </a:cubicBezTo>
                  <a:cubicBezTo>
                    <a:pt x="1667" y="23"/>
                    <a:pt x="1644" y="0"/>
                    <a:pt x="1621"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18"/>
            <p:cNvSpPr/>
            <p:nvPr/>
          </p:nvSpPr>
          <p:spPr>
            <a:xfrm>
              <a:off x="4763225" y="764700"/>
              <a:ext cx="47400" cy="82200"/>
            </a:xfrm>
            <a:custGeom>
              <a:avLst/>
              <a:gdLst/>
              <a:ahLst/>
              <a:cxnLst/>
              <a:rect l="l" t="t" r="r" b="b"/>
              <a:pathLst>
                <a:path w="1896" h="3288" extrusionOk="0">
                  <a:moveTo>
                    <a:pt x="1827" y="0"/>
                  </a:moveTo>
                  <a:cubicBezTo>
                    <a:pt x="1804" y="0"/>
                    <a:pt x="1758" y="23"/>
                    <a:pt x="1758" y="46"/>
                  </a:cubicBezTo>
                  <a:cubicBezTo>
                    <a:pt x="1713" y="137"/>
                    <a:pt x="1667" y="251"/>
                    <a:pt x="1621" y="343"/>
                  </a:cubicBezTo>
                  <a:cubicBezTo>
                    <a:pt x="1553" y="457"/>
                    <a:pt x="1507" y="548"/>
                    <a:pt x="1462" y="662"/>
                  </a:cubicBezTo>
                  <a:cubicBezTo>
                    <a:pt x="1347" y="868"/>
                    <a:pt x="1256" y="1050"/>
                    <a:pt x="1142" y="1256"/>
                  </a:cubicBezTo>
                  <a:cubicBezTo>
                    <a:pt x="1051" y="1416"/>
                    <a:pt x="937" y="1598"/>
                    <a:pt x="845" y="1781"/>
                  </a:cubicBezTo>
                  <a:cubicBezTo>
                    <a:pt x="731" y="1963"/>
                    <a:pt x="617" y="2146"/>
                    <a:pt x="503" y="2329"/>
                  </a:cubicBezTo>
                  <a:cubicBezTo>
                    <a:pt x="343" y="2602"/>
                    <a:pt x="183" y="2899"/>
                    <a:pt x="1" y="3173"/>
                  </a:cubicBezTo>
                  <a:cubicBezTo>
                    <a:pt x="1" y="3196"/>
                    <a:pt x="1" y="3219"/>
                    <a:pt x="1" y="3242"/>
                  </a:cubicBezTo>
                  <a:cubicBezTo>
                    <a:pt x="24" y="3264"/>
                    <a:pt x="24" y="3287"/>
                    <a:pt x="46" y="3287"/>
                  </a:cubicBezTo>
                  <a:lnTo>
                    <a:pt x="115" y="3287"/>
                  </a:lnTo>
                  <a:cubicBezTo>
                    <a:pt x="138" y="3287"/>
                    <a:pt x="160" y="3264"/>
                    <a:pt x="160" y="3242"/>
                  </a:cubicBezTo>
                  <a:cubicBezTo>
                    <a:pt x="297" y="3036"/>
                    <a:pt x="412" y="2831"/>
                    <a:pt x="526" y="2625"/>
                  </a:cubicBezTo>
                  <a:cubicBezTo>
                    <a:pt x="640" y="2465"/>
                    <a:pt x="754" y="2260"/>
                    <a:pt x="845" y="2077"/>
                  </a:cubicBezTo>
                  <a:cubicBezTo>
                    <a:pt x="891" y="2009"/>
                    <a:pt x="937" y="1918"/>
                    <a:pt x="982" y="1849"/>
                  </a:cubicBezTo>
                  <a:cubicBezTo>
                    <a:pt x="1028" y="1758"/>
                    <a:pt x="1073" y="1667"/>
                    <a:pt x="1142" y="1575"/>
                  </a:cubicBezTo>
                  <a:cubicBezTo>
                    <a:pt x="1233" y="1393"/>
                    <a:pt x="1347" y="1187"/>
                    <a:pt x="1439" y="1005"/>
                  </a:cubicBezTo>
                  <a:cubicBezTo>
                    <a:pt x="1484" y="936"/>
                    <a:pt x="1507" y="868"/>
                    <a:pt x="1553" y="799"/>
                  </a:cubicBezTo>
                  <a:cubicBezTo>
                    <a:pt x="1576" y="731"/>
                    <a:pt x="1621" y="662"/>
                    <a:pt x="1667" y="571"/>
                  </a:cubicBezTo>
                  <a:cubicBezTo>
                    <a:pt x="1735" y="411"/>
                    <a:pt x="1804" y="251"/>
                    <a:pt x="1895" y="92"/>
                  </a:cubicBezTo>
                  <a:cubicBezTo>
                    <a:pt x="1895" y="69"/>
                    <a:pt x="1895" y="23"/>
                    <a:pt x="1850"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18"/>
            <p:cNvSpPr/>
            <p:nvPr/>
          </p:nvSpPr>
          <p:spPr>
            <a:xfrm>
              <a:off x="4149800" y="1019200"/>
              <a:ext cx="327575" cy="167225"/>
            </a:xfrm>
            <a:custGeom>
              <a:avLst/>
              <a:gdLst/>
              <a:ahLst/>
              <a:cxnLst/>
              <a:rect l="l" t="t" r="r" b="b"/>
              <a:pathLst>
                <a:path w="13103" h="6689" extrusionOk="0">
                  <a:moveTo>
                    <a:pt x="137" y="0"/>
                  </a:moveTo>
                  <a:cubicBezTo>
                    <a:pt x="92" y="0"/>
                    <a:pt x="46" y="23"/>
                    <a:pt x="23" y="46"/>
                  </a:cubicBezTo>
                  <a:cubicBezTo>
                    <a:pt x="0" y="115"/>
                    <a:pt x="23" y="160"/>
                    <a:pt x="69" y="206"/>
                  </a:cubicBezTo>
                  <a:cubicBezTo>
                    <a:pt x="206" y="343"/>
                    <a:pt x="343" y="457"/>
                    <a:pt x="503" y="571"/>
                  </a:cubicBezTo>
                  <a:cubicBezTo>
                    <a:pt x="571" y="640"/>
                    <a:pt x="640" y="708"/>
                    <a:pt x="731" y="776"/>
                  </a:cubicBezTo>
                  <a:cubicBezTo>
                    <a:pt x="799" y="822"/>
                    <a:pt x="891" y="891"/>
                    <a:pt x="959" y="959"/>
                  </a:cubicBezTo>
                  <a:cubicBezTo>
                    <a:pt x="1096" y="1073"/>
                    <a:pt x="1256" y="1187"/>
                    <a:pt x="1393" y="1301"/>
                  </a:cubicBezTo>
                  <a:cubicBezTo>
                    <a:pt x="1575" y="1393"/>
                    <a:pt x="1735" y="1507"/>
                    <a:pt x="1895" y="1621"/>
                  </a:cubicBezTo>
                  <a:cubicBezTo>
                    <a:pt x="2032" y="1712"/>
                    <a:pt x="2169" y="1804"/>
                    <a:pt x="2329" y="1872"/>
                  </a:cubicBezTo>
                  <a:cubicBezTo>
                    <a:pt x="2443" y="1963"/>
                    <a:pt x="2580" y="2032"/>
                    <a:pt x="2717" y="2123"/>
                  </a:cubicBezTo>
                  <a:cubicBezTo>
                    <a:pt x="2854" y="2192"/>
                    <a:pt x="2991" y="2283"/>
                    <a:pt x="3128" y="2374"/>
                  </a:cubicBezTo>
                  <a:cubicBezTo>
                    <a:pt x="3264" y="2443"/>
                    <a:pt x="3401" y="2511"/>
                    <a:pt x="3538" y="2603"/>
                  </a:cubicBezTo>
                  <a:cubicBezTo>
                    <a:pt x="3630" y="2648"/>
                    <a:pt x="3721" y="2694"/>
                    <a:pt x="3812" y="2739"/>
                  </a:cubicBezTo>
                  <a:lnTo>
                    <a:pt x="3789" y="2739"/>
                  </a:lnTo>
                  <a:cubicBezTo>
                    <a:pt x="3926" y="2808"/>
                    <a:pt x="4063" y="2876"/>
                    <a:pt x="4178" y="2945"/>
                  </a:cubicBezTo>
                  <a:cubicBezTo>
                    <a:pt x="4314" y="2991"/>
                    <a:pt x="4429" y="3059"/>
                    <a:pt x="4543" y="3127"/>
                  </a:cubicBezTo>
                  <a:cubicBezTo>
                    <a:pt x="4611" y="3150"/>
                    <a:pt x="4657" y="3173"/>
                    <a:pt x="4702" y="3219"/>
                  </a:cubicBezTo>
                  <a:cubicBezTo>
                    <a:pt x="4702" y="3214"/>
                    <a:pt x="4702" y="3210"/>
                    <a:pt x="4702" y="3207"/>
                  </a:cubicBezTo>
                  <a:lnTo>
                    <a:pt x="4702" y="3207"/>
                  </a:lnTo>
                  <a:cubicBezTo>
                    <a:pt x="4877" y="3295"/>
                    <a:pt x="5051" y="3382"/>
                    <a:pt x="5205" y="3470"/>
                  </a:cubicBezTo>
                  <a:cubicBezTo>
                    <a:pt x="5387" y="3538"/>
                    <a:pt x="5547" y="3630"/>
                    <a:pt x="5730" y="3721"/>
                  </a:cubicBezTo>
                  <a:cubicBezTo>
                    <a:pt x="5912" y="3789"/>
                    <a:pt x="6095" y="3881"/>
                    <a:pt x="6277" y="3972"/>
                  </a:cubicBezTo>
                  <a:cubicBezTo>
                    <a:pt x="6460" y="4063"/>
                    <a:pt x="6643" y="4132"/>
                    <a:pt x="6825" y="4223"/>
                  </a:cubicBezTo>
                  <a:cubicBezTo>
                    <a:pt x="7008" y="4314"/>
                    <a:pt x="7213" y="4406"/>
                    <a:pt x="7396" y="4497"/>
                  </a:cubicBezTo>
                  <a:cubicBezTo>
                    <a:pt x="7487" y="4543"/>
                    <a:pt x="7578" y="4565"/>
                    <a:pt x="7670" y="4611"/>
                  </a:cubicBezTo>
                  <a:cubicBezTo>
                    <a:pt x="7693" y="4634"/>
                    <a:pt x="7715" y="4657"/>
                    <a:pt x="7761" y="4680"/>
                  </a:cubicBezTo>
                  <a:cubicBezTo>
                    <a:pt x="7761" y="4702"/>
                    <a:pt x="7784" y="4725"/>
                    <a:pt x="7784" y="4748"/>
                  </a:cubicBezTo>
                  <a:cubicBezTo>
                    <a:pt x="7830" y="4817"/>
                    <a:pt x="7875" y="4885"/>
                    <a:pt x="7944" y="4954"/>
                  </a:cubicBezTo>
                  <a:cubicBezTo>
                    <a:pt x="7989" y="4999"/>
                    <a:pt x="8058" y="5045"/>
                    <a:pt x="8126" y="5090"/>
                  </a:cubicBezTo>
                  <a:cubicBezTo>
                    <a:pt x="8218" y="5136"/>
                    <a:pt x="8332" y="5182"/>
                    <a:pt x="8423" y="5227"/>
                  </a:cubicBezTo>
                  <a:cubicBezTo>
                    <a:pt x="8606" y="5296"/>
                    <a:pt x="8788" y="5387"/>
                    <a:pt x="8971" y="5456"/>
                  </a:cubicBezTo>
                  <a:cubicBezTo>
                    <a:pt x="9108" y="5501"/>
                    <a:pt x="9245" y="5547"/>
                    <a:pt x="9382" y="5593"/>
                  </a:cubicBezTo>
                  <a:cubicBezTo>
                    <a:pt x="9473" y="5638"/>
                    <a:pt x="9541" y="5684"/>
                    <a:pt x="9633" y="5730"/>
                  </a:cubicBezTo>
                  <a:cubicBezTo>
                    <a:pt x="9815" y="5821"/>
                    <a:pt x="9998" y="5912"/>
                    <a:pt x="10181" y="5981"/>
                  </a:cubicBezTo>
                  <a:cubicBezTo>
                    <a:pt x="10363" y="6072"/>
                    <a:pt x="10569" y="6163"/>
                    <a:pt x="10751" y="6232"/>
                  </a:cubicBezTo>
                  <a:cubicBezTo>
                    <a:pt x="10957" y="6323"/>
                    <a:pt x="11162" y="6391"/>
                    <a:pt x="11367" y="6460"/>
                  </a:cubicBezTo>
                  <a:cubicBezTo>
                    <a:pt x="11459" y="6483"/>
                    <a:pt x="11573" y="6528"/>
                    <a:pt x="11664" y="6551"/>
                  </a:cubicBezTo>
                  <a:cubicBezTo>
                    <a:pt x="11756" y="6574"/>
                    <a:pt x="11847" y="6620"/>
                    <a:pt x="11938" y="6643"/>
                  </a:cubicBezTo>
                  <a:lnTo>
                    <a:pt x="11961" y="6643"/>
                  </a:lnTo>
                  <a:cubicBezTo>
                    <a:pt x="11984" y="6665"/>
                    <a:pt x="12029" y="6688"/>
                    <a:pt x="12052" y="6688"/>
                  </a:cubicBezTo>
                  <a:cubicBezTo>
                    <a:pt x="12075" y="6688"/>
                    <a:pt x="12098" y="6688"/>
                    <a:pt x="12121" y="6665"/>
                  </a:cubicBezTo>
                  <a:cubicBezTo>
                    <a:pt x="12166" y="6643"/>
                    <a:pt x="12189" y="6620"/>
                    <a:pt x="12212" y="6574"/>
                  </a:cubicBezTo>
                  <a:cubicBezTo>
                    <a:pt x="12212" y="6551"/>
                    <a:pt x="12235" y="6551"/>
                    <a:pt x="12235" y="6528"/>
                  </a:cubicBezTo>
                  <a:cubicBezTo>
                    <a:pt x="12326" y="6551"/>
                    <a:pt x="12417" y="6574"/>
                    <a:pt x="12509" y="6597"/>
                  </a:cubicBezTo>
                  <a:lnTo>
                    <a:pt x="12463" y="6597"/>
                  </a:lnTo>
                  <a:cubicBezTo>
                    <a:pt x="12577" y="6620"/>
                    <a:pt x="12714" y="6643"/>
                    <a:pt x="12828" y="6688"/>
                  </a:cubicBezTo>
                  <a:cubicBezTo>
                    <a:pt x="12897" y="6688"/>
                    <a:pt x="12942" y="6688"/>
                    <a:pt x="12988" y="6665"/>
                  </a:cubicBezTo>
                  <a:cubicBezTo>
                    <a:pt x="13034" y="6643"/>
                    <a:pt x="13057" y="6620"/>
                    <a:pt x="13079" y="6574"/>
                  </a:cubicBezTo>
                  <a:cubicBezTo>
                    <a:pt x="13102" y="6528"/>
                    <a:pt x="13102" y="6460"/>
                    <a:pt x="13079" y="6414"/>
                  </a:cubicBezTo>
                  <a:cubicBezTo>
                    <a:pt x="13057" y="6369"/>
                    <a:pt x="13011" y="6346"/>
                    <a:pt x="12965" y="6323"/>
                  </a:cubicBezTo>
                  <a:cubicBezTo>
                    <a:pt x="12942" y="6300"/>
                    <a:pt x="12897" y="6300"/>
                    <a:pt x="12851" y="6277"/>
                  </a:cubicBezTo>
                  <a:cubicBezTo>
                    <a:pt x="12805" y="6255"/>
                    <a:pt x="12760" y="6255"/>
                    <a:pt x="12714" y="6232"/>
                  </a:cubicBezTo>
                  <a:cubicBezTo>
                    <a:pt x="12623" y="6209"/>
                    <a:pt x="12509" y="6186"/>
                    <a:pt x="12417" y="6140"/>
                  </a:cubicBezTo>
                  <a:cubicBezTo>
                    <a:pt x="12235" y="6072"/>
                    <a:pt x="12029" y="6026"/>
                    <a:pt x="11847" y="5958"/>
                  </a:cubicBezTo>
                  <a:cubicBezTo>
                    <a:pt x="11664" y="5889"/>
                    <a:pt x="11459" y="5821"/>
                    <a:pt x="11276" y="5752"/>
                  </a:cubicBezTo>
                  <a:cubicBezTo>
                    <a:pt x="11094" y="5684"/>
                    <a:pt x="10911" y="5615"/>
                    <a:pt x="10728" y="5547"/>
                  </a:cubicBezTo>
                  <a:cubicBezTo>
                    <a:pt x="10637" y="5501"/>
                    <a:pt x="10546" y="5456"/>
                    <a:pt x="10432" y="5433"/>
                  </a:cubicBezTo>
                  <a:cubicBezTo>
                    <a:pt x="10340" y="5387"/>
                    <a:pt x="10249" y="5364"/>
                    <a:pt x="10181" y="5319"/>
                  </a:cubicBezTo>
                  <a:cubicBezTo>
                    <a:pt x="9975" y="5227"/>
                    <a:pt x="9793" y="5159"/>
                    <a:pt x="9587" y="5068"/>
                  </a:cubicBezTo>
                  <a:cubicBezTo>
                    <a:pt x="9405" y="4999"/>
                    <a:pt x="9222" y="4908"/>
                    <a:pt x="9016" y="4839"/>
                  </a:cubicBezTo>
                  <a:cubicBezTo>
                    <a:pt x="8925" y="4794"/>
                    <a:pt x="8834" y="4748"/>
                    <a:pt x="8743" y="4702"/>
                  </a:cubicBezTo>
                  <a:cubicBezTo>
                    <a:pt x="8651" y="4657"/>
                    <a:pt x="8560" y="4611"/>
                    <a:pt x="8446" y="4565"/>
                  </a:cubicBezTo>
                  <a:cubicBezTo>
                    <a:pt x="8286" y="4497"/>
                    <a:pt x="8103" y="4406"/>
                    <a:pt x="7921" y="4314"/>
                  </a:cubicBezTo>
                  <a:cubicBezTo>
                    <a:pt x="7830" y="4269"/>
                    <a:pt x="7738" y="4223"/>
                    <a:pt x="7647" y="4177"/>
                  </a:cubicBezTo>
                  <a:cubicBezTo>
                    <a:pt x="7556" y="4132"/>
                    <a:pt x="7464" y="4086"/>
                    <a:pt x="7373" y="4063"/>
                  </a:cubicBezTo>
                  <a:cubicBezTo>
                    <a:pt x="7282" y="4018"/>
                    <a:pt x="7190" y="3949"/>
                    <a:pt x="7099" y="3904"/>
                  </a:cubicBezTo>
                  <a:cubicBezTo>
                    <a:pt x="7008" y="3881"/>
                    <a:pt x="6917" y="3835"/>
                    <a:pt x="6825" y="3789"/>
                  </a:cubicBezTo>
                  <a:cubicBezTo>
                    <a:pt x="6711" y="3744"/>
                    <a:pt x="6620" y="3698"/>
                    <a:pt x="6529" y="3652"/>
                  </a:cubicBezTo>
                  <a:cubicBezTo>
                    <a:pt x="6437" y="3630"/>
                    <a:pt x="6346" y="3584"/>
                    <a:pt x="6255" y="3538"/>
                  </a:cubicBezTo>
                  <a:cubicBezTo>
                    <a:pt x="6049" y="3424"/>
                    <a:pt x="5798" y="3333"/>
                    <a:pt x="5570" y="3219"/>
                  </a:cubicBezTo>
                  <a:cubicBezTo>
                    <a:pt x="5364" y="3105"/>
                    <a:pt x="5136" y="2991"/>
                    <a:pt x="4908" y="2876"/>
                  </a:cubicBezTo>
                  <a:cubicBezTo>
                    <a:pt x="4862" y="2854"/>
                    <a:pt x="4817" y="2831"/>
                    <a:pt x="4748" y="2808"/>
                  </a:cubicBezTo>
                  <a:lnTo>
                    <a:pt x="4771" y="2808"/>
                  </a:lnTo>
                  <a:cubicBezTo>
                    <a:pt x="4543" y="2671"/>
                    <a:pt x="4314" y="2580"/>
                    <a:pt x="4086" y="2443"/>
                  </a:cubicBezTo>
                  <a:cubicBezTo>
                    <a:pt x="4018" y="2420"/>
                    <a:pt x="3949" y="2374"/>
                    <a:pt x="3881" y="2351"/>
                  </a:cubicBezTo>
                  <a:cubicBezTo>
                    <a:pt x="3795" y="2287"/>
                    <a:pt x="3688" y="2243"/>
                    <a:pt x="3600" y="2200"/>
                  </a:cubicBezTo>
                  <a:lnTo>
                    <a:pt x="3600" y="2200"/>
                  </a:lnTo>
                  <a:cubicBezTo>
                    <a:pt x="3430" y="2113"/>
                    <a:pt x="3279" y="2026"/>
                    <a:pt x="3128" y="1918"/>
                  </a:cubicBezTo>
                  <a:cubicBezTo>
                    <a:pt x="2968" y="1826"/>
                    <a:pt x="2808" y="1735"/>
                    <a:pt x="2648" y="1621"/>
                  </a:cubicBezTo>
                  <a:cubicBezTo>
                    <a:pt x="2306" y="1438"/>
                    <a:pt x="1963" y="1233"/>
                    <a:pt x="1644" y="1028"/>
                  </a:cubicBezTo>
                  <a:cubicBezTo>
                    <a:pt x="1507" y="959"/>
                    <a:pt x="1393" y="868"/>
                    <a:pt x="1279" y="799"/>
                  </a:cubicBezTo>
                  <a:cubicBezTo>
                    <a:pt x="1165" y="708"/>
                    <a:pt x="1028" y="640"/>
                    <a:pt x="913" y="548"/>
                  </a:cubicBezTo>
                  <a:cubicBezTo>
                    <a:pt x="777" y="457"/>
                    <a:pt x="662" y="388"/>
                    <a:pt x="548" y="297"/>
                  </a:cubicBezTo>
                  <a:cubicBezTo>
                    <a:pt x="411" y="206"/>
                    <a:pt x="297" y="137"/>
                    <a:pt x="183" y="23"/>
                  </a:cubicBezTo>
                  <a:cubicBezTo>
                    <a:pt x="160" y="23"/>
                    <a:pt x="160" y="0"/>
                    <a:pt x="137"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18"/>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18"/>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18"/>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18"/>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18"/>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18"/>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18"/>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18"/>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18"/>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18"/>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18"/>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18"/>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18"/>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18"/>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18"/>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18"/>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rgbClr val="CDD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18"/>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rgbClr val="CDD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18"/>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rgbClr val="CDD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18"/>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18"/>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18"/>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18"/>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18"/>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18"/>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18"/>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18"/>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18"/>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18"/>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18"/>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18"/>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18"/>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18"/>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18"/>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18"/>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18"/>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18"/>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18"/>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18"/>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18"/>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18"/>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18"/>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18"/>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18"/>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18"/>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18"/>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18"/>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18"/>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18"/>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18"/>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18"/>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18"/>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18"/>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18"/>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18"/>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18"/>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18"/>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18"/>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18"/>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18"/>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18"/>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18"/>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18"/>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18"/>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18"/>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18"/>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18"/>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18"/>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18"/>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18"/>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18"/>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9" name="Google Shape;4479;p18"/>
          <p:cNvGrpSpPr/>
          <p:nvPr/>
        </p:nvGrpSpPr>
        <p:grpSpPr>
          <a:xfrm rot="-1377965">
            <a:off x="539596" y="4345398"/>
            <a:ext cx="347198" cy="510649"/>
            <a:chOff x="3716700" y="1378700"/>
            <a:chExt cx="135825" cy="199750"/>
          </a:xfrm>
        </p:grpSpPr>
        <p:sp>
          <p:nvSpPr>
            <p:cNvPr id="4480" name="Google Shape;4480;p18"/>
            <p:cNvSpPr/>
            <p:nvPr/>
          </p:nvSpPr>
          <p:spPr>
            <a:xfrm>
              <a:off x="3718975" y="1380975"/>
              <a:ext cx="129550" cy="195175"/>
            </a:xfrm>
            <a:custGeom>
              <a:avLst/>
              <a:gdLst/>
              <a:ahLst/>
              <a:cxnLst/>
              <a:rect l="l" t="t" r="r" b="b"/>
              <a:pathLst>
                <a:path w="5182" h="7807" extrusionOk="0">
                  <a:moveTo>
                    <a:pt x="3401" y="3812"/>
                  </a:moveTo>
                  <a:cubicBezTo>
                    <a:pt x="3470" y="3812"/>
                    <a:pt x="3538" y="3812"/>
                    <a:pt x="3607" y="3835"/>
                  </a:cubicBezTo>
                  <a:cubicBezTo>
                    <a:pt x="3675" y="3835"/>
                    <a:pt x="3721" y="3858"/>
                    <a:pt x="3789" y="3881"/>
                  </a:cubicBezTo>
                  <a:cubicBezTo>
                    <a:pt x="3835" y="3904"/>
                    <a:pt x="3903" y="3927"/>
                    <a:pt x="3949" y="3949"/>
                  </a:cubicBezTo>
                  <a:cubicBezTo>
                    <a:pt x="3995" y="3995"/>
                    <a:pt x="4063" y="4018"/>
                    <a:pt x="4109" y="4041"/>
                  </a:cubicBezTo>
                  <a:lnTo>
                    <a:pt x="4155" y="4086"/>
                  </a:lnTo>
                  <a:cubicBezTo>
                    <a:pt x="4200" y="4109"/>
                    <a:pt x="4246" y="4132"/>
                    <a:pt x="4292" y="4155"/>
                  </a:cubicBezTo>
                  <a:cubicBezTo>
                    <a:pt x="4337" y="4223"/>
                    <a:pt x="4406" y="4269"/>
                    <a:pt x="4451" y="4337"/>
                  </a:cubicBezTo>
                  <a:lnTo>
                    <a:pt x="4451" y="4360"/>
                  </a:lnTo>
                  <a:cubicBezTo>
                    <a:pt x="4520" y="4429"/>
                    <a:pt x="4565" y="4520"/>
                    <a:pt x="4611" y="4589"/>
                  </a:cubicBezTo>
                  <a:cubicBezTo>
                    <a:pt x="4634" y="4634"/>
                    <a:pt x="4657" y="4657"/>
                    <a:pt x="4657" y="4703"/>
                  </a:cubicBezTo>
                  <a:lnTo>
                    <a:pt x="4680" y="4725"/>
                  </a:lnTo>
                  <a:cubicBezTo>
                    <a:pt x="4702" y="4771"/>
                    <a:pt x="4702" y="4817"/>
                    <a:pt x="4725" y="4840"/>
                  </a:cubicBezTo>
                  <a:cubicBezTo>
                    <a:pt x="4748" y="4931"/>
                    <a:pt x="4771" y="4999"/>
                    <a:pt x="4794" y="5068"/>
                  </a:cubicBezTo>
                  <a:lnTo>
                    <a:pt x="4794" y="5091"/>
                  </a:lnTo>
                  <a:cubicBezTo>
                    <a:pt x="4794" y="5159"/>
                    <a:pt x="4817" y="5205"/>
                    <a:pt x="4817" y="5273"/>
                  </a:cubicBezTo>
                  <a:cubicBezTo>
                    <a:pt x="4817" y="5365"/>
                    <a:pt x="4817" y="5456"/>
                    <a:pt x="4817" y="5524"/>
                  </a:cubicBezTo>
                  <a:lnTo>
                    <a:pt x="4794" y="5593"/>
                  </a:lnTo>
                  <a:cubicBezTo>
                    <a:pt x="4794" y="5730"/>
                    <a:pt x="4771" y="5867"/>
                    <a:pt x="4748" y="5958"/>
                  </a:cubicBezTo>
                  <a:cubicBezTo>
                    <a:pt x="4748" y="6027"/>
                    <a:pt x="4702" y="6118"/>
                    <a:pt x="4657" y="6209"/>
                  </a:cubicBezTo>
                  <a:cubicBezTo>
                    <a:pt x="4657" y="6255"/>
                    <a:pt x="4634" y="6278"/>
                    <a:pt x="4611" y="6300"/>
                  </a:cubicBezTo>
                  <a:lnTo>
                    <a:pt x="4611" y="6323"/>
                  </a:lnTo>
                  <a:lnTo>
                    <a:pt x="4588" y="6369"/>
                  </a:lnTo>
                  <a:cubicBezTo>
                    <a:pt x="4565" y="6392"/>
                    <a:pt x="4565" y="6415"/>
                    <a:pt x="4543" y="6437"/>
                  </a:cubicBezTo>
                  <a:cubicBezTo>
                    <a:pt x="4565" y="6415"/>
                    <a:pt x="4565" y="6369"/>
                    <a:pt x="4565" y="6346"/>
                  </a:cubicBezTo>
                  <a:cubicBezTo>
                    <a:pt x="4588" y="6300"/>
                    <a:pt x="4588" y="6255"/>
                    <a:pt x="4588" y="6209"/>
                  </a:cubicBezTo>
                  <a:lnTo>
                    <a:pt x="4611" y="6095"/>
                  </a:lnTo>
                  <a:cubicBezTo>
                    <a:pt x="4611" y="6072"/>
                    <a:pt x="4611" y="6027"/>
                    <a:pt x="4634" y="6004"/>
                  </a:cubicBezTo>
                  <a:cubicBezTo>
                    <a:pt x="4634" y="5958"/>
                    <a:pt x="4634" y="5912"/>
                    <a:pt x="4611" y="5867"/>
                  </a:cubicBezTo>
                  <a:cubicBezTo>
                    <a:pt x="4588" y="5821"/>
                    <a:pt x="4565" y="5798"/>
                    <a:pt x="4520" y="5775"/>
                  </a:cubicBezTo>
                  <a:lnTo>
                    <a:pt x="4474" y="5775"/>
                  </a:lnTo>
                  <a:cubicBezTo>
                    <a:pt x="4383" y="5775"/>
                    <a:pt x="4314" y="5821"/>
                    <a:pt x="4292" y="5890"/>
                  </a:cubicBezTo>
                  <a:cubicBezTo>
                    <a:pt x="4292" y="5912"/>
                    <a:pt x="4292" y="5958"/>
                    <a:pt x="4269" y="5981"/>
                  </a:cubicBezTo>
                  <a:cubicBezTo>
                    <a:pt x="4246" y="6004"/>
                    <a:pt x="4246" y="6027"/>
                    <a:pt x="4223" y="6072"/>
                  </a:cubicBezTo>
                  <a:cubicBezTo>
                    <a:pt x="4200" y="6095"/>
                    <a:pt x="4177" y="6118"/>
                    <a:pt x="4155" y="6163"/>
                  </a:cubicBezTo>
                  <a:lnTo>
                    <a:pt x="4132" y="6186"/>
                  </a:lnTo>
                  <a:cubicBezTo>
                    <a:pt x="4109" y="6232"/>
                    <a:pt x="4063" y="6278"/>
                    <a:pt x="4040" y="6300"/>
                  </a:cubicBezTo>
                  <a:lnTo>
                    <a:pt x="4040" y="6278"/>
                  </a:lnTo>
                  <a:cubicBezTo>
                    <a:pt x="4040" y="6255"/>
                    <a:pt x="4040" y="6255"/>
                    <a:pt x="4040" y="6232"/>
                  </a:cubicBezTo>
                  <a:lnTo>
                    <a:pt x="4040" y="6186"/>
                  </a:lnTo>
                  <a:cubicBezTo>
                    <a:pt x="4063" y="6163"/>
                    <a:pt x="4063" y="6118"/>
                    <a:pt x="4063" y="6095"/>
                  </a:cubicBezTo>
                  <a:cubicBezTo>
                    <a:pt x="4086" y="6072"/>
                    <a:pt x="4086" y="6049"/>
                    <a:pt x="4109" y="6027"/>
                  </a:cubicBezTo>
                  <a:cubicBezTo>
                    <a:pt x="4109" y="6004"/>
                    <a:pt x="4109" y="5981"/>
                    <a:pt x="4132" y="5958"/>
                  </a:cubicBezTo>
                  <a:cubicBezTo>
                    <a:pt x="4155" y="5844"/>
                    <a:pt x="4155" y="5753"/>
                    <a:pt x="4177" y="5661"/>
                  </a:cubicBezTo>
                  <a:cubicBezTo>
                    <a:pt x="4177" y="5593"/>
                    <a:pt x="4155" y="5524"/>
                    <a:pt x="4155" y="5456"/>
                  </a:cubicBezTo>
                  <a:cubicBezTo>
                    <a:pt x="4155" y="5387"/>
                    <a:pt x="4155" y="5296"/>
                    <a:pt x="4132" y="5228"/>
                  </a:cubicBezTo>
                  <a:cubicBezTo>
                    <a:pt x="4132" y="5159"/>
                    <a:pt x="4109" y="5113"/>
                    <a:pt x="4109" y="5045"/>
                  </a:cubicBezTo>
                  <a:cubicBezTo>
                    <a:pt x="4109" y="4999"/>
                    <a:pt x="4086" y="4977"/>
                    <a:pt x="4086" y="4931"/>
                  </a:cubicBezTo>
                  <a:cubicBezTo>
                    <a:pt x="4086" y="4885"/>
                    <a:pt x="4063" y="4862"/>
                    <a:pt x="4063" y="4817"/>
                  </a:cubicBezTo>
                  <a:cubicBezTo>
                    <a:pt x="4018" y="4725"/>
                    <a:pt x="3995" y="4634"/>
                    <a:pt x="3949" y="4543"/>
                  </a:cubicBezTo>
                  <a:cubicBezTo>
                    <a:pt x="3926" y="4497"/>
                    <a:pt x="3903" y="4452"/>
                    <a:pt x="3858" y="4383"/>
                  </a:cubicBezTo>
                  <a:lnTo>
                    <a:pt x="3835" y="4337"/>
                  </a:lnTo>
                  <a:lnTo>
                    <a:pt x="3812" y="4292"/>
                  </a:lnTo>
                  <a:cubicBezTo>
                    <a:pt x="3767" y="4223"/>
                    <a:pt x="3744" y="4178"/>
                    <a:pt x="3698" y="4132"/>
                  </a:cubicBezTo>
                  <a:cubicBezTo>
                    <a:pt x="3652" y="4064"/>
                    <a:pt x="3607" y="4018"/>
                    <a:pt x="3561" y="3949"/>
                  </a:cubicBezTo>
                  <a:cubicBezTo>
                    <a:pt x="3515" y="3904"/>
                    <a:pt x="3470" y="3858"/>
                    <a:pt x="3401" y="3812"/>
                  </a:cubicBezTo>
                  <a:close/>
                  <a:moveTo>
                    <a:pt x="2351" y="754"/>
                  </a:moveTo>
                  <a:cubicBezTo>
                    <a:pt x="2443" y="777"/>
                    <a:pt x="2534" y="822"/>
                    <a:pt x="2602" y="868"/>
                  </a:cubicBezTo>
                  <a:cubicBezTo>
                    <a:pt x="2671" y="891"/>
                    <a:pt x="2739" y="936"/>
                    <a:pt x="2808" y="1005"/>
                  </a:cubicBezTo>
                  <a:cubicBezTo>
                    <a:pt x="2831" y="1028"/>
                    <a:pt x="2854" y="1028"/>
                    <a:pt x="2876" y="1051"/>
                  </a:cubicBezTo>
                  <a:cubicBezTo>
                    <a:pt x="2876" y="1073"/>
                    <a:pt x="2899" y="1096"/>
                    <a:pt x="2922" y="1119"/>
                  </a:cubicBezTo>
                  <a:cubicBezTo>
                    <a:pt x="2945" y="1165"/>
                    <a:pt x="2990" y="1233"/>
                    <a:pt x="3013" y="1302"/>
                  </a:cubicBezTo>
                  <a:cubicBezTo>
                    <a:pt x="3013" y="1347"/>
                    <a:pt x="3036" y="1370"/>
                    <a:pt x="3036" y="1416"/>
                  </a:cubicBezTo>
                  <a:cubicBezTo>
                    <a:pt x="3036" y="1507"/>
                    <a:pt x="3036" y="1598"/>
                    <a:pt x="3036" y="1713"/>
                  </a:cubicBezTo>
                  <a:lnTo>
                    <a:pt x="3036" y="1735"/>
                  </a:lnTo>
                  <a:cubicBezTo>
                    <a:pt x="3036" y="1827"/>
                    <a:pt x="3036" y="1918"/>
                    <a:pt x="3013" y="2009"/>
                  </a:cubicBezTo>
                  <a:cubicBezTo>
                    <a:pt x="2990" y="2078"/>
                    <a:pt x="2990" y="2146"/>
                    <a:pt x="2968" y="2215"/>
                  </a:cubicBezTo>
                  <a:lnTo>
                    <a:pt x="2945" y="2283"/>
                  </a:lnTo>
                  <a:cubicBezTo>
                    <a:pt x="2922" y="2352"/>
                    <a:pt x="2922" y="2397"/>
                    <a:pt x="2899" y="2443"/>
                  </a:cubicBezTo>
                  <a:cubicBezTo>
                    <a:pt x="2854" y="2580"/>
                    <a:pt x="2808" y="2740"/>
                    <a:pt x="2717" y="2877"/>
                  </a:cubicBezTo>
                  <a:cubicBezTo>
                    <a:pt x="2671" y="2968"/>
                    <a:pt x="2625" y="3059"/>
                    <a:pt x="2557" y="3151"/>
                  </a:cubicBezTo>
                  <a:lnTo>
                    <a:pt x="2511" y="3196"/>
                  </a:lnTo>
                  <a:cubicBezTo>
                    <a:pt x="2466" y="3287"/>
                    <a:pt x="2420" y="3379"/>
                    <a:pt x="2351" y="3447"/>
                  </a:cubicBezTo>
                  <a:lnTo>
                    <a:pt x="2329" y="3447"/>
                  </a:lnTo>
                  <a:cubicBezTo>
                    <a:pt x="2306" y="3470"/>
                    <a:pt x="2260" y="3470"/>
                    <a:pt x="2237" y="3470"/>
                  </a:cubicBezTo>
                  <a:cubicBezTo>
                    <a:pt x="2192" y="3493"/>
                    <a:pt x="2146" y="3516"/>
                    <a:pt x="2100" y="3539"/>
                  </a:cubicBezTo>
                  <a:cubicBezTo>
                    <a:pt x="2077" y="3539"/>
                    <a:pt x="2077" y="3561"/>
                    <a:pt x="2055" y="3584"/>
                  </a:cubicBezTo>
                  <a:lnTo>
                    <a:pt x="2032" y="3607"/>
                  </a:lnTo>
                  <a:lnTo>
                    <a:pt x="2009" y="3607"/>
                  </a:lnTo>
                  <a:cubicBezTo>
                    <a:pt x="1986" y="3607"/>
                    <a:pt x="1963" y="3630"/>
                    <a:pt x="1963" y="3653"/>
                  </a:cubicBezTo>
                  <a:cubicBezTo>
                    <a:pt x="1918" y="3676"/>
                    <a:pt x="1918" y="3721"/>
                    <a:pt x="1895" y="3744"/>
                  </a:cubicBezTo>
                  <a:cubicBezTo>
                    <a:pt x="1895" y="3835"/>
                    <a:pt x="1963" y="3904"/>
                    <a:pt x="2055" y="3927"/>
                  </a:cubicBezTo>
                  <a:cubicBezTo>
                    <a:pt x="2100" y="3927"/>
                    <a:pt x="2146" y="3904"/>
                    <a:pt x="2214" y="3881"/>
                  </a:cubicBezTo>
                  <a:cubicBezTo>
                    <a:pt x="2237" y="3858"/>
                    <a:pt x="2237" y="3858"/>
                    <a:pt x="2237" y="3858"/>
                  </a:cubicBezTo>
                  <a:lnTo>
                    <a:pt x="2329" y="3858"/>
                  </a:lnTo>
                  <a:cubicBezTo>
                    <a:pt x="2420" y="3858"/>
                    <a:pt x="2488" y="3858"/>
                    <a:pt x="2580" y="3881"/>
                  </a:cubicBezTo>
                  <a:cubicBezTo>
                    <a:pt x="2625" y="3881"/>
                    <a:pt x="2648" y="3904"/>
                    <a:pt x="2694" y="3904"/>
                  </a:cubicBezTo>
                  <a:cubicBezTo>
                    <a:pt x="2717" y="3927"/>
                    <a:pt x="2762" y="3927"/>
                    <a:pt x="2785" y="3949"/>
                  </a:cubicBezTo>
                  <a:lnTo>
                    <a:pt x="2808" y="3949"/>
                  </a:lnTo>
                  <a:cubicBezTo>
                    <a:pt x="2831" y="3972"/>
                    <a:pt x="2854" y="3995"/>
                    <a:pt x="2876" y="4018"/>
                  </a:cubicBezTo>
                  <a:cubicBezTo>
                    <a:pt x="2945" y="4064"/>
                    <a:pt x="2968" y="4109"/>
                    <a:pt x="3013" y="4155"/>
                  </a:cubicBezTo>
                  <a:lnTo>
                    <a:pt x="3036" y="4155"/>
                  </a:lnTo>
                  <a:cubicBezTo>
                    <a:pt x="3059" y="4200"/>
                    <a:pt x="3105" y="4246"/>
                    <a:pt x="3150" y="4269"/>
                  </a:cubicBezTo>
                  <a:cubicBezTo>
                    <a:pt x="3173" y="4292"/>
                    <a:pt x="3196" y="4292"/>
                    <a:pt x="3242" y="4292"/>
                  </a:cubicBezTo>
                  <a:cubicBezTo>
                    <a:pt x="3287" y="4292"/>
                    <a:pt x="3310" y="4292"/>
                    <a:pt x="3356" y="4246"/>
                  </a:cubicBezTo>
                  <a:lnTo>
                    <a:pt x="3379" y="4246"/>
                  </a:lnTo>
                  <a:cubicBezTo>
                    <a:pt x="3401" y="4292"/>
                    <a:pt x="3424" y="4315"/>
                    <a:pt x="3447" y="4337"/>
                  </a:cubicBezTo>
                  <a:cubicBezTo>
                    <a:pt x="3470" y="4383"/>
                    <a:pt x="3493" y="4429"/>
                    <a:pt x="3515" y="4452"/>
                  </a:cubicBezTo>
                  <a:cubicBezTo>
                    <a:pt x="3515" y="4497"/>
                    <a:pt x="3538" y="4520"/>
                    <a:pt x="3561" y="4566"/>
                  </a:cubicBezTo>
                  <a:cubicBezTo>
                    <a:pt x="3607" y="4634"/>
                    <a:pt x="3652" y="4703"/>
                    <a:pt x="3675" y="4817"/>
                  </a:cubicBezTo>
                  <a:cubicBezTo>
                    <a:pt x="3698" y="4862"/>
                    <a:pt x="3721" y="4931"/>
                    <a:pt x="3744" y="4977"/>
                  </a:cubicBezTo>
                  <a:cubicBezTo>
                    <a:pt x="3744" y="5022"/>
                    <a:pt x="3767" y="5068"/>
                    <a:pt x="3767" y="5113"/>
                  </a:cubicBezTo>
                  <a:lnTo>
                    <a:pt x="3767" y="5159"/>
                  </a:lnTo>
                  <a:cubicBezTo>
                    <a:pt x="3789" y="5205"/>
                    <a:pt x="3789" y="5250"/>
                    <a:pt x="3789" y="5296"/>
                  </a:cubicBezTo>
                  <a:cubicBezTo>
                    <a:pt x="3812" y="5342"/>
                    <a:pt x="3812" y="5410"/>
                    <a:pt x="3812" y="5456"/>
                  </a:cubicBezTo>
                  <a:cubicBezTo>
                    <a:pt x="3835" y="5547"/>
                    <a:pt x="3835" y="5661"/>
                    <a:pt x="3812" y="5775"/>
                  </a:cubicBezTo>
                  <a:cubicBezTo>
                    <a:pt x="3812" y="5821"/>
                    <a:pt x="3789" y="5844"/>
                    <a:pt x="3789" y="5890"/>
                  </a:cubicBezTo>
                  <a:cubicBezTo>
                    <a:pt x="3767" y="5935"/>
                    <a:pt x="3767" y="5958"/>
                    <a:pt x="3767" y="5981"/>
                  </a:cubicBezTo>
                  <a:cubicBezTo>
                    <a:pt x="3744" y="6027"/>
                    <a:pt x="3744" y="6072"/>
                    <a:pt x="3744" y="6118"/>
                  </a:cubicBezTo>
                  <a:cubicBezTo>
                    <a:pt x="3721" y="6141"/>
                    <a:pt x="3721" y="6141"/>
                    <a:pt x="3698" y="6163"/>
                  </a:cubicBezTo>
                  <a:cubicBezTo>
                    <a:pt x="3698" y="6163"/>
                    <a:pt x="3675" y="6186"/>
                    <a:pt x="3675" y="6186"/>
                  </a:cubicBezTo>
                  <a:cubicBezTo>
                    <a:pt x="3630" y="6255"/>
                    <a:pt x="3584" y="6300"/>
                    <a:pt x="3538" y="6346"/>
                  </a:cubicBezTo>
                  <a:lnTo>
                    <a:pt x="3493" y="6415"/>
                  </a:lnTo>
                  <a:cubicBezTo>
                    <a:pt x="3447" y="6460"/>
                    <a:pt x="3379" y="6529"/>
                    <a:pt x="3310" y="6574"/>
                  </a:cubicBezTo>
                  <a:cubicBezTo>
                    <a:pt x="3287" y="6597"/>
                    <a:pt x="3264" y="6620"/>
                    <a:pt x="3242" y="6643"/>
                  </a:cubicBezTo>
                  <a:cubicBezTo>
                    <a:pt x="3219" y="6666"/>
                    <a:pt x="3219" y="6666"/>
                    <a:pt x="3196" y="6688"/>
                  </a:cubicBezTo>
                  <a:lnTo>
                    <a:pt x="3173" y="6711"/>
                  </a:lnTo>
                  <a:cubicBezTo>
                    <a:pt x="3150" y="6734"/>
                    <a:pt x="3105" y="6757"/>
                    <a:pt x="3082" y="6780"/>
                  </a:cubicBezTo>
                  <a:cubicBezTo>
                    <a:pt x="3036" y="6803"/>
                    <a:pt x="2968" y="6848"/>
                    <a:pt x="2899" y="6871"/>
                  </a:cubicBezTo>
                  <a:lnTo>
                    <a:pt x="2876" y="6894"/>
                  </a:lnTo>
                  <a:lnTo>
                    <a:pt x="2831" y="6917"/>
                  </a:lnTo>
                  <a:cubicBezTo>
                    <a:pt x="2785" y="6940"/>
                    <a:pt x="2717" y="6962"/>
                    <a:pt x="2671" y="6985"/>
                  </a:cubicBezTo>
                  <a:cubicBezTo>
                    <a:pt x="2602" y="7008"/>
                    <a:pt x="2534" y="7031"/>
                    <a:pt x="2443" y="7054"/>
                  </a:cubicBezTo>
                  <a:cubicBezTo>
                    <a:pt x="2351" y="7076"/>
                    <a:pt x="2283" y="7099"/>
                    <a:pt x="2192" y="7099"/>
                  </a:cubicBezTo>
                  <a:cubicBezTo>
                    <a:pt x="2100" y="7122"/>
                    <a:pt x="2032" y="7145"/>
                    <a:pt x="1963" y="7145"/>
                  </a:cubicBezTo>
                  <a:lnTo>
                    <a:pt x="1895" y="7168"/>
                  </a:lnTo>
                  <a:cubicBezTo>
                    <a:pt x="1849" y="7168"/>
                    <a:pt x="1804" y="7168"/>
                    <a:pt x="1758" y="7191"/>
                  </a:cubicBezTo>
                  <a:lnTo>
                    <a:pt x="1689" y="7191"/>
                  </a:lnTo>
                  <a:cubicBezTo>
                    <a:pt x="1621" y="7191"/>
                    <a:pt x="1575" y="7191"/>
                    <a:pt x="1507" y="7168"/>
                  </a:cubicBezTo>
                  <a:cubicBezTo>
                    <a:pt x="1438" y="7168"/>
                    <a:pt x="1347" y="7168"/>
                    <a:pt x="1279" y="7145"/>
                  </a:cubicBezTo>
                  <a:lnTo>
                    <a:pt x="1256" y="7145"/>
                  </a:lnTo>
                  <a:cubicBezTo>
                    <a:pt x="1187" y="7122"/>
                    <a:pt x="1119" y="7122"/>
                    <a:pt x="1073" y="7099"/>
                  </a:cubicBezTo>
                  <a:cubicBezTo>
                    <a:pt x="1050" y="7076"/>
                    <a:pt x="1028" y="7076"/>
                    <a:pt x="1005" y="7054"/>
                  </a:cubicBezTo>
                  <a:cubicBezTo>
                    <a:pt x="982" y="7031"/>
                    <a:pt x="936" y="7031"/>
                    <a:pt x="913" y="7008"/>
                  </a:cubicBezTo>
                  <a:cubicBezTo>
                    <a:pt x="891" y="7008"/>
                    <a:pt x="891" y="7008"/>
                    <a:pt x="868" y="6985"/>
                  </a:cubicBezTo>
                  <a:lnTo>
                    <a:pt x="799" y="6985"/>
                  </a:lnTo>
                  <a:cubicBezTo>
                    <a:pt x="776" y="6985"/>
                    <a:pt x="754" y="6985"/>
                    <a:pt x="731" y="7008"/>
                  </a:cubicBezTo>
                  <a:cubicBezTo>
                    <a:pt x="708" y="7008"/>
                    <a:pt x="708" y="7008"/>
                    <a:pt x="708" y="7031"/>
                  </a:cubicBezTo>
                  <a:lnTo>
                    <a:pt x="639" y="6985"/>
                  </a:lnTo>
                  <a:cubicBezTo>
                    <a:pt x="639" y="6985"/>
                    <a:pt x="617" y="6962"/>
                    <a:pt x="617" y="6940"/>
                  </a:cubicBezTo>
                  <a:cubicBezTo>
                    <a:pt x="594" y="6894"/>
                    <a:pt x="594" y="6848"/>
                    <a:pt x="594" y="6803"/>
                  </a:cubicBezTo>
                  <a:lnTo>
                    <a:pt x="594" y="6780"/>
                  </a:lnTo>
                  <a:lnTo>
                    <a:pt x="594" y="6757"/>
                  </a:lnTo>
                  <a:lnTo>
                    <a:pt x="571" y="6734"/>
                  </a:lnTo>
                  <a:cubicBezTo>
                    <a:pt x="571" y="6574"/>
                    <a:pt x="571" y="6437"/>
                    <a:pt x="571" y="6278"/>
                  </a:cubicBezTo>
                  <a:cubicBezTo>
                    <a:pt x="571" y="6163"/>
                    <a:pt x="571" y="6027"/>
                    <a:pt x="571" y="5912"/>
                  </a:cubicBezTo>
                  <a:lnTo>
                    <a:pt x="594" y="5798"/>
                  </a:lnTo>
                  <a:lnTo>
                    <a:pt x="594" y="5616"/>
                  </a:lnTo>
                  <a:cubicBezTo>
                    <a:pt x="594" y="5502"/>
                    <a:pt x="594" y="5387"/>
                    <a:pt x="617" y="5273"/>
                  </a:cubicBezTo>
                  <a:cubicBezTo>
                    <a:pt x="617" y="5205"/>
                    <a:pt x="617" y="5113"/>
                    <a:pt x="617" y="5022"/>
                  </a:cubicBezTo>
                  <a:cubicBezTo>
                    <a:pt x="617" y="4954"/>
                    <a:pt x="617" y="4885"/>
                    <a:pt x="617" y="4840"/>
                  </a:cubicBezTo>
                  <a:lnTo>
                    <a:pt x="617" y="4748"/>
                  </a:lnTo>
                  <a:lnTo>
                    <a:pt x="617" y="4725"/>
                  </a:lnTo>
                  <a:cubicBezTo>
                    <a:pt x="594" y="4406"/>
                    <a:pt x="594" y="4086"/>
                    <a:pt x="594" y="3767"/>
                  </a:cubicBezTo>
                  <a:cubicBezTo>
                    <a:pt x="594" y="3698"/>
                    <a:pt x="594" y="3653"/>
                    <a:pt x="594" y="3584"/>
                  </a:cubicBezTo>
                  <a:lnTo>
                    <a:pt x="594" y="3493"/>
                  </a:lnTo>
                  <a:cubicBezTo>
                    <a:pt x="594" y="3447"/>
                    <a:pt x="594" y="3379"/>
                    <a:pt x="594" y="3333"/>
                  </a:cubicBezTo>
                  <a:lnTo>
                    <a:pt x="594" y="3242"/>
                  </a:lnTo>
                  <a:cubicBezTo>
                    <a:pt x="594" y="3196"/>
                    <a:pt x="594" y="3151"/>
                    <a:pt x="594" y="3082"/>
                  </a:cubicBezTo>
                  <a:lnTo>
                    <a:pt x="594" y="3014"/>
                  </a:lnTo>
                  <a:cubicBezTo>
                    <a:pt x="594" y="2922"/>
                    <a:pt x="594" y="2831"/>
                    <a:pt x="594" y="2762"/>
                  </a:cubicBezTo>
                  <a:lnTo>
                    <a:pt x="594" y="2626"/>
                  </a:lnTo>
                  <a:cubicBezTo>
                    <a:pt x="594" y="2580"/>
                    <a:pt x="571" y="2511"/>
                    <a:pt x="571" y="2443"/>
                  </a:cubicBezTo>
                  <a:cubicBezTo>
                    <a:pt x="571" y="2352"/>
                    <a:pt x="571" y="2238"/>
                    <a:pt x="571" y="2123"/>
                  </a:cubicBezTo>
                  <a:lnTo>
                    <a:pt x="571" y="1941"/>
                  </a:lnTo>
                  <a:cubicBezTo>
                    <a:pt x="594" y="1849"/>
                    <a:pt x="594" y="1781"/>
                    <a:pt x="594" y="1713"/>
                  </a:cubicBezTo>
                  <a:cubicBezTo>
                    <a:pt x="594" y="1667"/>
                    <a:pt x="594" y="1644"/>
                    <a:pt x="594" y="1598"/>
                  </a:cubicBezTo>
                  <a:cubicBezTo>
                    <a:pt x="594" y="1576"/>
                    <a:pt x="594" y="1553"/>
                    <a:pt x="594" y="1530"/>
                  </a:cubicBezTo>
                  <a:cubicBezTo>
                    <a:pt x="594" y="1461"/>
                    <a:pt x="594" y="1393"/>
                    <a:pt x="594" y="1325"/>
                  </a:cubicBezTo>
                  <a:cubicBezTo>
                    <a:pt x="639" y="1279"/>
                    <a:pt x="708" y="1233"/>
                    <a:pt x="754" y="1188"/>
                  </a:cubicBezTo>
                  <a:cubicBezTo>
                    <a:pt x="799" y="1142"/>
                    <a:pt x="845" y="1119"/>
                    <a:pt x="891" y="1073"/>
                  </a:cubicBezTo>
                  <a:cubicBezTo>
                    <a:pt x="959" y="1051"/>
                    <a:pt x="1005" y="1005"/>
                    <a:pt x="1073" y="959"/>
                  </a:cubicBezTo>
                  <a:cubicBezTo>
                    <a:pt x="1142" y="936"/>
                    <a:pt x="1210" y="914"/>
                    <a:pt x="1256" y="891"/>
                  </a:cubicBezTo>
                  <a:cubicBezTo>
                    <a:pt x="1370" y="845"/>
                    <a:pt x="1507" y="822"/>
                    <a:pt x="1667" y="800"/>
                  </a:cubicBezTo>
                  <a:cubicBezTo>
                    <a:pt x="1712" y="777"/>
                    <a:pt x="1735" y="777"/>
                    <a:pt x="1781" y="777"/>
                  </a:cubicBezTo>
                  <a:lnTo>
                    <a:pt x="1872" y="777"/>
                  </a:lnTo>
                  <a:lnTo>
                    <a:pt x="1918" y="754"/>
                  </a:lnTo>
                  <a:close/>
                  <a:moveTo>
                    <a:pt x="2511" y="1"/>
                  </a:moveTo>
                  <a:cubicBezTo>
                    <a:pt x="2351" y="1"/>
                    <a:pt x="2192" y="23"/>
                    <a:pt x="2032" y="46"/>
                  </a:cubicBezTo>
                  <a:cubicBezTo>
                    <a:pt x="1941" y="69"/>
                    <a:pt x="1849" y="92"/>
                    <a:pt x="1758" y="92"/>
                  </a:cubicBezTo>
                  <a:cubicBezTo>
                    <a:pt x="1689" y="115"/>
                    <a:pt x="1621" y="138"/>
                    <a:pt x="1552" y="138"/>
                  </a:cubicBezTo>
                  <a:cubicBezTo>
                    <a:pt x="1370" y="183"/>
                    <a:pt x="1187" y="229"/>
                    <a:pt x="1028" y="320"/>
                  </a:cubicBezTo>
                  <a:cubicBezTo>
                    <a:pt x="959" y="343"/>
                    <a:pt x="913" y="389"/>
                    <a:pt x="845" y="434"/>
                  </a:cubicBezTo>
                  <a:lnTo>
                    <a:pt x="822" y="457"/>
                  </a:lnTo>
                  <a:lnTo>
                    <a:pt x="754" y="480"/>
                  </a:lnTo>
                  <a:cubicBezTo>
                    <a:pt x="708" y="503"/>
                    <a:pt x="662" y="548"/>
                    <a:pt x="594" y="594"/>
                  </a:cubicBezTo>
                  <a:cubicBezTo>
                    <a:pt x="525" y="640"/>
                    <a:pt x="457" y="685"/>
                    <a:pt x="388" y="754"/>
                  </a:cubicBezTo>
                  <a:lnTo>
                    <a:pt x="388" y="777"/>
                  </a:lnTo>
                  <a:lnTo>
                    <a:pt x="274" y="777"/>
                  </a:lnTo>
                  <a:cubicBezTo>
                    <a:pt x="251" y="800"/>
                    <a:pt x="206" y="822"/>
                    <a:pt x="183" y="845"/>
                  </a:cubicBezTo>
                  <a:cubicBezTo>
                    <a:pt x="160" y="868"/>
                    <a:pt x="137" y="891"/>
                    <a:pt x="114" y="914"/>
                  </a:cubicBezTo>
                  <a:cubicBezTo>
                    <a:pt x="92" y="936"/>
                    <a:pt x="92" y="959"/>
                    <a:pt x="69" y="982"/>
                  </a:cubicBezTo>
                  <a:cubicBezTo>
                    <a:pt x="23" y="1073"/>
                    <a:pt x="23" y="1165"/>
                    <a:pt x="0" y="1256"/>
                  </a:cubicBezTo>
                  <a:cubicBezTo>
                    <a:pt x="0" y="1347"/>
                    <a:pt x="0" y="1416"/>
                    <a:pt x="0" y="1484"/>
                  </a:cubicBezTo>
                  <a:lnTo>
                    <a:pt x="0" y="1530"/>
                  </a:lnTo>
                  <a:cubicBezTo>
                    <a:pt x="0" y="1598"/>
                    <a:pt x="0" y="1667"/>
                    <a:pt x="0" y="1735"/>
                  </a:cubicBezTo>
                  <a:cubicBezTo>
                    <a:pt x="0" y="1804"/>
                    <a:pt x="0" y="1895"/>
                    <a:pt x="0" y="1986"/>
                  </a:cubicBezTo>
                  <a:cubicBezTo>
                    <a:pt x="0" y="2055"/>
                    <a:pt x="0" y="2123"/>
                    <a:pt x="0" y="2192"/>
                  </a:cubicBezTo>
                  <a:lnTo>
                    <a:pt x="0" y="2215"/>
                  </a:lnTo>
                  <a:cubicBezTo>
                    <a:pt x="0" y="2397"/>
                    <a:pt x="0" y="2557"/>
                    <a:pt x="0" y="2717"/>
                  </a:cubicBezTo>
                  <a:cubicBezTo>
                    <a:pt x="0" y="2762"/>
                    <a:pt x="0" y="2831"/>
                    <a:pt x="0" y="2877"/>
                  </a:cubicBezTo>
                  <a:lnTo>
                    <a:pt x="0" y="2991"/>
                  </a:lnTo>
                  <a:cubicBezTo>
                    <a:pt x="0" y="3082"/>
                    <a:pt x="0" y="3151"/>
                    <a:pt x="0" y="3242"/>
                  </a:cubicBezTo>
                  <a:cubicBezTo>
                    <a:pt x="23" y="3402"/>
                    <a:pt x="23" y="3539"/>
                    <a:pt x="23" y="3676"/>
                  </a:cubicBezTo>
                  <a:lnTo>
                    <a:pt x="23" y="3767"/>
                  </a:lnTo>
                  <a:cubicBezTo>
                    <a:pt x="23" y="3949"/>
                    <a:pt x="23" y="4132"/>
                    <a:pt x="23" y="4292"/>
                  </a:cubicBezTo>
                  <a:lnTo>
                    <a:pt x="23" y="4566"/>
                  </a:lnTo>
                  <a:lnTo>
                    <a:pt x="23" y="4840"/>
                  </a:lnTo>
                  <a:lnTo>
                    <a:pt x="23" y="4908"/>
                  </a:lnTo>
                  <a:cubicBezTo>
                    <a:pt x="23" y="5045"/>
                    <a:pt x="23" y="5182"/>
                    <a:pt x="23" y="5319"/>
                  </a:cubicBezTo>
                  <a:cubicBezTo>
                    <a:pt x="23" y="5387"/>
                    <a:pt x="23" y="5456"/>
                    <a:pt x="23" y="5547"/>
                  </a:cubicBezTo>
                  <a:lnTo>
                    <a:pt x="23" y="5616"/>
                  </a:lnTo>
                  <a:cubicBezTo>
                    <a:pt x="23" y="5661"/>
                    <a:pt x="23" y="5707"/>
                    <a:pt x="23" y="5775"/>
                  </a:cubicBezTo>
                  <a:lnTo>
                    <a:pt x="23" y="5844"/>
                  </a:lnTo>
                  <a:cubicBezTo>
                    <a:pt x="23" y="6027"/>
                    <a:pt x="23" y="6186"/>
                    <a:pt x="46" y="6346"/>
                  </a:cubicBezTo>
                  <a:cubicBezTo>
                    <a:pt x="46" y="6529"/>
                    <a:pt x="46" y="6688"/>
                    <a:pt x="46" y="6848"/>
                  </a:cubicBezTo>
                  <a:lnTo>
                    <a:pt x="46" y="6917"/>
                  </a:lnTo>
                  <a:cubicBezTo>
                    <a:pt x="46" y="6985"/>
                    <a:pt x="46" y="7031"/>
                    <a:pt x="46" y="7099"/>
                  </a:cubicBezTo>
                  <a:cubicBezTo>
                    <a:pt x="46" y="7191"/>
                    <a:pt x="46" y="7282"/>
                    <a:pt x="69" y="7350"/>
                  </a:cubicBezTo>
                  <a:cubicBezTo>
                    <a:pt x="69" y="7442"/>
                    <a:pt x="114" y="7510"/>
                    <a:pt x="206" y="7556"/>
                  </a:cubicBezTo>
                  <a:cubicBezTo>
                    <a:pt x="229" y="7579"/>
                    <a:pt x="297" y="7601"/>
                    <a:pt x="343" y="7624"/>
                  </a:cubicBezTo>
                  <a:cubicBezTo>
                    <a:pt x="388" y="7647"/>
                    <a:pt x="434" y="7647"/>
                    <a:pt x="503" y="7670"/>
                  </a:cubicBezTo>
                  <a:cubicBezTo>
                    <a:pt x="525" y="7670"/>
                    <a:pt x="548" y="7670"/>
                    <a:pt x="571" y="7693"/>
                  </a:cubicBezTo>
                  <a:cubicBezTo>
                    <a:pt x="662" y="7693"/>
                    <a:pt x="754" y="7716"/>
                    <a:pt x="845" y="7738"/>
                  </a:cubicBezTo>
                  <a:cubicBezTo>
                    <a:pt x="1005" y="7761"/>
                    <a:pt x="1164" y="7761"/>
                    <a:pt x="1324" y="7784"/>
                  </a:cubicBezTo>
                  <a:lnTo>
                    <a:pt x="1438" y="7784"/>
                  </a:lnTo>
                  <a:cubicBezTo>
                    <a:pt x="1484" y="7784"/>
                    <a:pt x="1530" y="7784"/>
                    <a:pt x="1598" y="7807"/>
                  </a:cubicBezTo>
                  <a:lnTo>
                    <a:pt x="1621" y="7807"/>
                  </a:lnTo>
                  <a:cubicBezTo>
                    <a:pt x="1689" y="7807"/>
                    <a:pt x="1781" y="7784"/>
                    <a:pt x="1849" y="7784"/>
                  </a:cubicBezTo>
                  <a:lnTo>
                    <a:pt x="1872" y="7784"/>
                  </a:lnTo>
                  <a:cubicBezTo>
                    <a:pt x="1918" y="7784"/>
                    <a:pt x="1941" y="7761"/>
                    <a:pt x="1986" y="7761"/>
                  </a:cubicBezTo>
                  <a:lnTo>
                    <a:pt x="2146" y="7761"/>
                  </a:lnTo>
                  <a:cubicBezTo>
                    <a:pt x="2192" y="7761"/>
                    <a:pt x="2260" y="7761"/>
                    <a:pt x="2306" y="7738"/>
                  </a:cubicBezTo>
                  <a:cubicBezTo>
                    <a:pt x="2374" y="7738"/>
                    <a:pt x="2420" y="7738"/>
                    <a:pt x="2466" y="7716"/>
                  </a:cubicBezTo>
                  <a:lnTo>
                    <a:pt x="2534" y="7716"/>
                  </a:lnTo>
                  <a:cubicBezTo>
                    <a:pt x="2602" y="7693"/>
                    <a:pt x="2648" y="7693"/>
                    <a:pt x="2717" y="7693"/>
                  </a:cubicBezTo>
                  <a:lnTo>
                    <a:pt x="2762" y="7670"/>
                  </a:lnTo>
                  <a:cubicBezTo>
                    <a:pt x="2831" y="7670"/>
                    <a:pt x="2899" y="7670"/>
                    <a:pt x="2990" y="7647"/>
                  </a:cubicBezTo>
                  <a:cubicBezTo>
                    <a:pt x="3013" y="7647"/>
                    <a:pt x="3059" y="7647"/>
                    <a:pt x="3105" y="7624"/>
                  </a:cubicBezTo>
                  <a:lnTo>
                    <a:pt x="3173" y="7624"/>
                  </a:lnTo>
                  <a:cubicBezTo>
                    <a:pt x="3196" y="7624"/>
                    <a:pt x="3242" y="7601"/>
                    <a:pt x="3264" y="7601"/>
                  </a:cubicBezTo>
                  <a:lnTo>
                    <a:pt x="3333" y="7601"/>
                  </a:lnTo>
                  <a:lnTo>
                    <a:pt x="3356" y="7579"/>
                  </a:lnTo>
                  <a:cubicBezTo>
                    <a:pt x="3401" y="7579"/>
                    <a:pt x="3447" y="7579"/>
                    <a:pt x="3515" y="7556"/>
                  </a:cubicBezTo>
                  <a:cubicBezTo>
                    <a:pt x="3584" y="7533"/>
                    <a:pt x="3652" y="7510"/>
                    <a:pt x="3721" y="7487"/>
                  </a:cubicBezTo>
                  <a:cubicBezTo>
                    <a:pt x="3812" y="7465"/>
                    <a:pt x="3881" y="7419"/>
                    <a:pt x="3972" y="7373"/>
                  </a:cubicBezTo>
                  <a:cubicBezTo>
                    <a:pt x="3995" y="7350"/>
                    <a:pt x="4040" y="7328"/>
                    <a:pt x="4063" y="7328"/>
                  </a:cubicBezTo>
                  <a:cubicBezTo>
                    <a:pt x="4086" y="7305"/>
                    <a:pt x="4132" y="7282"/>
                    <a:pt x="4155" y="7259"/>
                  </a:cubicBezTo>
                  <a:cubicBezTo>
                    <a:pt x="4269" y="7191"/>
                    <a:pt x="4383" y="7099"/>
                    <a:pt x="4520" y="6985"/>
                  </a:cubicBezTo>
                  <a:cubicBezTo>
                    <a:pt x="4543" y="6962"/>
                    <a:pt x="4588" y="6917"/>
                    <a:pt x="4634" y="6871"/>
                  </a:cubicBezTo>
                  <a:lnTo>
                    <a:pt x="4657" y="6848"/>
                  </a:lnTo>
                  <a:lnTo>
                    <a:pt x="4680" y="6825"/>
                  </a:lnTo>
                  <a:cubicBezTo>
                    <a:pt x="4725" y="6780"/>
                    <a:pt x="4771" y="6734"/>
                    <a:pt x="4817" y="6688"/>
                  </a:cubicBezTo>
                  <a:cubicBezTo>
                    <a:pt x="4817" y="6666"/>
                    <a:pt x="4839" y="6620"/>
                    <a:pt x="4862" y="6597"/>
                  </a:cubicBezTo>
                  <a:lnTo>
                    <a:pt x="4862" y="6574"/>
                  </a:lnTo>
                  <a:cubicBezTo>
                    <a:pt x="4885" y="6551"/>
                    <a:pt x="4908" y="6529"/>
                    <a:pt x="4908" y="6483"/>
                  </a:cubicBezTo>
                  <a:cubicBezTo>
                    <a:pt x="4953" y="6437"/>
                    <a:pt x="4976" y="6392"/>
                    <a:pt x="4999" y="6346"/>
                  </a:cubicBezTo>
                  <a:cubicBezTo>
                    <a:pt x="5022" y="6255"/>
                    <a:pt x="5045" y="6186"/>
                    <a:pt x="5068" y="6118"/>
                  </a:cubicBezTo>
                  <a:cubicBezTo>
                    <a:pt x="5090" y="6072"/>
                    <a:pt x="5090" y="6004"/>
                    <a:pt x="5113" y="5935"/>
                  </a:cubicBezTo>
                  <a:lnTo>
                    <a:pt x="5113" y="5844"/>
                  </a:lnTo>
                  <a:cubicBezTo>
                    <a:pt x="5136" y="5775"/>
                    <a:pt x="5136" y="5707"/>
                    <a:pt x="5159" y="5638"/>
                  </a:cubicBezTo>
                  <a:lnTo>
                    <a:pt x="5159" y="5547"/>
                  </a:lnTo>
                  <a:cubicBezTo>
                    <a:pt x="5159" y="5502"/>
                    <a:pt x="5159" y="5456"/>
                    <a:pt x="5159" y="5410"/>
                  </a:cubicBezTo>
                  <a:cubicBezTo>
                    <a:pt x="5182" y="5250"/>
                    <a:pt x="5159" y="5113"/>
                    <a:pt x="5136" y="5022"/>
                  </a:cubicBezTo>
                  <a:lnTo>
                    <a:pt x="5113" y="4977"/>
                  </a:lnTo>
                  <a:cubicBezTo>
                    <a:pt x="5113" y="4931"/>
                    <a:pt x="5090" y="4885"/>
                    <a:pt x="5090" y="4840"/>
                  </a:cubicBezTo>
                  <a:cubicBezTo>
                    <a:pt x="5068" y="4771"/>
                    <a:pt x="5045" y="4680"/>
                    <a:pt x="4999" y="4589"/>
                  </a:cubicBezTo>
                  <a:cubicBezTo>
                    <a:pt x="4976" y="4520"/>
                    <a:pt x="4931" y="4452"/>
                    <a:pt x="4885" y="4383"/>
                  </a:cubicBezTo>
                  <a:cubicBezTo>
                    <a:pt x="4862" y="4337"/>
                    <a:pt x="4839" y="4292"/>
                    <a:pt x="4794" y="4246"/>
                  </a:cubicBezTo>
                  <a:lnTo>
                    <a:pt x="4748" y="4178"/>
                  </a:lnTo>
                  <a:cubicBezTo>
                    <a:pt x="4702" y="4109"/>
                    <a:pt x="4657" y="4041"/>
                    <a:pt x="4588" y="3972"/>
                  </a:cubicBezTo>
                  <a:cubicBezTo>
                    <a:pt x="4520" y="3904"/>
                    <a:pt x="4451" y="3858"/>
                    <a:pt x="4383" y="3812"/>
                  </a:cubicBezTo>
                  <a:lnTo>
                    <a:pt x="4314" y="3767"/>
                  </a:lnTo>
                  <a:cubicBezTo>
                    <a:pt x="4269" y="3744"/>
                    <a:pt x="4223" y="3721"/>
                    <a:pt x="4177" y="3698"/>
                  </a:cubicBezTo>
                  <a:cubicBezTo>
                    <a:pt x="4109" y="3653"/>
                    <a:pt x="4018" y="3607"/>
                    <a:pt x="3949" y="3584"/>
                  </a:cubicBezTo>
                  <a:lnTo>
                    <a:pt x="3903" y="3561"/>
                  </a:lnTo>
                  <a:cubicBezTo>
                    <a:pt x="3858" y="3539"/>
                    <a:pt x="3789" y="3516"/>
                    <a:pt x="3721" y="3493"/>
                  </a:cubicBezTo>
                  <a:cubicBezTo>
                    <a:pt x="3630" y="3470"/>
                    <a:pt x="3538" y="3470"/>
                    <a:pt x="3447" y="3470"/>
                  </a:cubicBezTo>
                  <a:cubicBezTo>
                    <a:pt x="3356" y="3470"/>
                    <a:pt x="3287" y="3447"/>
                    <a:pt x="3196" y="3447"/>
                  </a:cubicBezTo>
                  <a:lnTo>
                    <a:pt x="3219" y="3447"/>
                  </a:lnTo>
                  <a:cubicBezTo>
                    <a:pt x="3287" y="3379"/>
                    <a:pt x="3356" y="3333"/>
                    <a:pt x="3401" y="3287"/>
                  </a:cubicBezTo>
                  <a:cubicBezTo>
                    <a:pt x="3447" y="3242"/>
                    <a:pt x="3493" y="3219"/>
                    <a:pt x="3538" y="3173"/>
                  </a:cubicBezTo>
                  <a:lnTo>
                    <a:pt x="3584" y="3128"/>
                  </a:lnTo>
                  <a:cubicBezTo>
                    <a:pt x="3698" y="3014"/>
                    <a:pt x="3789" y="2899"/>
                    <a:pt x="3881" y="2762"/>
                  </a:cubicBezTo>
                  <a:cubicBezTo>
                    <a:pt x="3903" y="2717"/>
                    <a:pt x="3926" y="2648"/>
                    <a:pt x="3972" y="2603"/>
                  </a:cubicBezTo>
                  <a:cubicBezTo>
                    <a:pt x="4018" y="2511"/>
                    <a:pt x="4040" y="2443"/>
                    <a:pt x="4086" y="2374"/>
                  </a:cubicBezTo>
                  <a:cubicBezTo>
                    <a:pt x="4086" y="2329"/>
                    <a:pt x="4109" y="2283"/>
                    <a:pt x="4132" y="2238"/>
                  </a:cubicBezTo>
                  <a:lnTo>
                    <a:pt x="4132" y="2215"/>
                  </a:lnTo>
                  <a:cubicBezTo>
                    <a:pt x="4155" y="2169"/>
                    <a:pt x="4177" y="2101"/>
                    <a:pt x="4177" y="2055"/>
                  </a:cubicBezTo>
                  <a:cubicBezTo>
                    <a:pt x="4200" y="1918"/>
                    <a:pt x="4223" y="1781"/>
                    <a:pt x="4223" y="1667"/>
                  </a:cubicBezTo>
                  <a:lnTo>
                    <a:pt x="4223" y="1576"/>
                  </a:lnTo>
                  <a:cubicBezTo>
                    <a:pt x="4223" y="1530"/>
                    <a:pt x="4223" y="1484"/>
                    <a:pt x="4223" y="1416"/>
                  </a:cubicBezTo>
                  <a:cubicBezTo>
                    <a:pt x="4223" y="1393"/>
                    <a:pt x="4223" y="1370"/>
                    <a:pt x="4223" y="1347"/>
                  </a:cubicBezTo>
                  <a:lnTo>
                    <a:pt x="4223" y="1279"/>
                  </a:lnTo>
                  <a:cubicBezTo>
                    <a:pt x="4223" y="1233"/>
                    <a:pt x="4223" y="1188"/>
                    <a:pt x="4223" y="1142"/>
                  </a:cubicBezTo>
                  <a:cubicBezTo>
                    <a:pt x="4200" y="959"/>
                    <a:pt x="4177" y="822"/>
                    <a:pt x="4132" y="685"/>
                  </a:cubicBezTo>
                  <a:cubicBezTo>
                    <a:pt x="4086" y="640"/>
                    <a:pt x="4063" y="571"/>
                    <a:pt x="4018" y="503"/>
                  </a:cubicBezTo>
                  <a:cubicBezTo>
                    <a:pt x="3995" y="480"/>
                    <a:pt x="3972" y="434"/>
                    <a:pt x="3926" y="389"/>
                  </a:cubicBezTo>
                  <a:cubicBezTo>
                    <a:pt x="3903" y="366"/>
                    <a:pt x="3881" y="343"/>
                    <a:pt x="3858" y="320"/>
                  </a:cubicBezTo>
                  <a:lnTo>
                    <a:pt x="3835" y="320"/>
                  </a:lnTo>
                  <a:cubicBezTo>
                    <a:pt x="3812" y="275"/>
                    <a:pt x="3767" y="252"/>
                    <a:pt x="3698" y="229"/>
                  </a:cubicBezTo>
                  <a:cubicBezTo>
                    <a:pt x="3630" y="183"/>
                    <a:pt x="3584" y="160"/>
                    <a:pt x="3515" y="138"/>
                  </a:cubicBezTo>
                  <a:cubicBezTo>
                    <a:pt x="3447" y="138"/>
                    <a:pt x="3401" y="115"/>
                    <a:pt x="3356" y="115"/>
                  </a:cubicBezTo>
                  <a:lnTo>
                    <a:pt x="3287" y="92"/>
                  </a:lnTo>
                  <a:cubicBezTo>
                    <a:pt x="3219" y="69"/>
                    <a:pt x="3127" y="69"/>
                    <a:pt x="3059" y="46"/>
                  </a:cubicBezTo>
                  <a:cubicBezTo>
                    <a:pt x="3013" y="46"/>
                    <a:pt x="2968" y="46"/>
                    <a:pt x="2922" y="23"/>
                  </a:cubicBezTo>
                  <a:lnTo>
                    <a:pt x="2785" y="23"/>
                  </a:lnTo>
                  <a:cubicBezTo>
                    <a:pt x="2717" y="1"/>
                    <a:pt x="2648" y="1"/>
                    <a:pt x="2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18"/>
            <p:cNvSpPr/>
            <p:nvPr/>
          </p:nvSpPr>
          <p:spPr>
            <a:xfrm>
              <a:off x="3802275" y="1473425"/>
              <a:ext cx="39400" cy="72725"/>
            </a:xfrm>
            <a:custGeom>
              <a:avLst/>
              <a:gdLst/>
              <a:ahLst/>
              <a:cxnLst/>
              <a:rect l="l" t="t" r="r" b="b"/>
              <a:pathLst>
                <a:path w="1576" h="2909" extrusionOk="0">
                  <a:moveTo>
                    <a:pt x="252" y="0"/>
                  </a:moveTo>
                  <a:cubicBezTo>
                    <a:pt x="206" y="0"/>
                    <a:pt x="183" y="0"/>
                    <a:pt x="138" y="23"/>
                  </a:cubicBezTo>
                  <a:cubicBezTo>
                    <a:pt x="138" y="23"/>
                    <a:pt x="115" y="46"/>
                    <a:pt x="92" y="46"/>
                  </a:cubicBezTo>
                  <a:cubicBezTo>
                    <a:pt x="77" y="46"/>
                    <a:pt x="62" y="36"/>
                    <a:pt x="47" y="36"/>
                  </a:cubicBezTo>
                  <a:cubicBezTo>
                    <a:pt x="39" y="36"/>
                    <a:pt x="31" y="38"/>
                    <a:pt x="24" y="46"/>
                  </a:cubicBezTo>
                  <a:cubicBezTo>
                    <a:pt x="1" y="69"/>
                    <a:pt x="1" y="114"/>
                    <a:pt x="24" y="137"/>
                  </a:cubicBezTo>
                  <a:cubicBezTo>
                    <a:pt x="47" y="137"/>
                    <a:pt x="47" y="160"/>
                    <a:pt x="69" y="160"/>
                  </a:cubicBezTo>
                  <a:cubicBezTo>
                    <a:pt x="69" y="183"/>
                    <a:pt x="69" y="183"/>
                    <a:pt x="69" y="183"/>
                  </a:cubicBezTo>
                  <a:cubicBezTo>
                    <a:pt x="69" y="206"/>
                    <a:pt x="92" y="229"/>
                    <a:pt x="115" y="251"/>
                  </a:cubicBezTo>
                  <a:cubicBezTo>
                    <a:pt x="115" y="274"/>
                    <a:pt x="115" y="274"/>
                    <a:pt x="138" y="297"/>
                  </a:cubicBezTo>
                  <a:cubicBezTo>
                    <a:pt x="161" y="320"/>
                    <a:pt x="183" y="343"/>
                    <a:pt x="229" y="388"/>
                  </a:cubicBezTo>
                  <a:cubicBezTo>
                    <a:pt x="275" y="434"/>
                    <a:pt x="320" y="502"/>
                    <a:pt x="343" y="548"/>
                  </a:cubicBezTo>
                  <a:cubicBezTo>
                    <a:pt x="366" y="594"/>
                    <a:pt x="412" y="639"/>
                    <a:pt x="435" y="685"/>
                  </a:cubicBezTo>
                  <a:cubicBezTo>
                    <a:pt x="435" y="708"/>
                    <a:pt x="457" y="731"/>
                    <a:pt x="457" y="754"/>
                  </a:cubicBezTo>
                  <a:cubicBezTo>
                    <a:pt x="503" y="868"/>
                    <a:pt x="526" y="982"/>
                    <a:pt x="549" y="1119"/>
                  </a:cubicBezTo>
                  <a:cubicBezTo>
                    <a:pt x="571" y="1187"/>
                    <a:pt x="594" y="1256"/>
                    <a:pt x="594" y="1347"/>
                  </a:cubicBezTo>
                  <a:cubicBezTo>
                    <a:pt x="617" y="1393"/>
                    <a:pt x="617" y="1461"/>
                    <a:pt x="617" y="1530"/>
                  </a:cubicBezTo>
                  <a:cubicBezTo>
                    <a:pt x="617" y="1575"/>
                    <a:pt x="617" y="1621"/>
                    <a:pt x="640" y="1644"/>
                  </a:cubicBezTo>
                  <a:cubicBezTo>
                    <a:pt x="640" y="1712"/>
                    <a:pt x="640" y="1758"/>
                    <a:pt x="640" y="1826"/>
                  </a:cubicBezTo>
                  <a:cubicBezTo>
                    <a:pt x="640" y="1940"/>
                    <a:pt x="640" y="2055"/>
                    <a:pt x="640" y="2146"/>
                  </a:cubicBezTo>
                  <a:cubicBezTo>
                    <a:pt x="640" y="2260"/>
                    <a:pt x="640" y="2374"/>
                    <a:pt x="663" y="2465"/>
                  </a:cubicBezTo>
                  <a:cubicBezTo>
                    <a:pt x="663" y="2534"/>
                    <a:pt x="663" y="2580"/>
                    <a:pt x="663" y="2625"/>
                  </a:cubicBezTo>
                  <a:cubicBezTo>
                    <a:pt x="663" y="2648"/>
                    <a:pt x="663" y="2671"/>
                    <a:pt x="663" y="2717"/>
                  </a:cubicBezTo>
                  <a:cubicBezTo>
                    <a:pt x="663" y="2739"/>
                    <a:pt x="663" y="2762"/>
                    <a:pt x="663" y="2785"/>
                  </a:cubicBezTo>
                  <a:cubicBezTo>
                    <a:pt x="663" y="2808"/>
                    <a:pt x="686" y="2831"/>
                    <a:pt x="708" y="2876"/>
                  </a:cubicBezTo>
                  <a:cubicBezTo>
                    <a:pt x="725" y="2892"/>
                    <a:pt x="752" y="2909"/>
                    <a:pt x="791" y="2909"/>
                  </a:cubicBezTo>
                  <a:cubicBezTo>
                    <a:pt x="807" y="2909"/>
                    <a:pt x="825" y="2906"/>
                    <a:pt x="845" y="2899"/>
                  </a:cubicBezTo>
                  <a:cubicBezTo>
                    <a:pt x="868" y="2899"/>
                    <a:pt x="868" y="2899"/>
                    <a:pt x="891" y="2876"/>
                  </a:cubicBezTo>
                  <a:cubicBezTo>
                    <a:pt x="914" y="2853"/>
                    <a:pt x="937" y="2808"/>
                    <a:pt x="937" y="2785"/>
                  </a:cubicBezTo>
                  <a:cubicBezTo>
                    <a:pt x="960" y="2694"/>
                    <a:pt x="960" y="2602"/>
                    <a:pt x="960" y="2534"/>
                  </a:cubicBezTo>
                  <a:cubicBezTo>
                    <a:pt x="960" y="2511"/>
                    <a:pt x="960" y="2488"/>
                    <a:pt x="960" y="2465"/>
                  </a:cubicBezTo>
                  <a:cubicBezTo>
                    <a:pt x="960" y="2488"/>
                    <a:pt x="982" y="2488"/>
                    <a:pt x="982" y="2488"/>
                  </a:cubicBezTo>
                  <a:cubicBezTo>
                    <a:pt x="982" y="2534"/>
                    <a:pt x="982" y="2580"/>
                    <a:pt x="982" y="2602"/>
                  </a:cubicBezTo>
                  <a:cubicBezTo>
                    <a:pt x="1005" y="2671"/>
                    <a:pt x="1074" y="2739"/>
                    <a:pt x="1142" y="2739"/>
                  </a:cubicBezTo>
                  <a:cubicBezTo>
                    <a:pt x="1165" y="2739"/>
                    <a:pt x="1188" y="2739"/>
                    <a:pt x="1211" y="2717"/>
                  </a:cubicBezTo>
                  <a:cubicBezTo>
                    <a:pt x="1237" y="2743"/>
                    <a:pt x="1264" y="2754"/>
                    <a:pt x="1291" y="2754"/>
                  </a:cubicBezTo>
                  <a:cubicBezTo>
                    <a:pt x="1310" y="2754"/>
                    <a:pt x="1329" y="2749"/>
                    <a:pt x="1348" y="2739"/>
                  </a:cubicBezTo>
                  <a:cubicBezTo>
                    <a:pt x="1370" y="2739"/>
                    <a:pt x="1393" y="2739"/>
                    <a:pt x="1416" y="2717"/>
                  </a:cubicBezTo>
                  <a:cubicBezTo>
                    <a:pt x="1439" y="2694"/>
                    <a:pt x="1462" y="2671"/>
                    <a:pt x="1462" y="2648"/>
                  </a:cubicBezTo>
                  <a:cubicBezTo>
                    <a:pt x="1485" y="2602"/>
                    <a:pt x="1485" y="2580"/>
                    <a:pt x="1485" y="2534"/>
                  </a:cubicBezTo>
                  <a:cubicBezTo>
                    <a:pt x="1507" y="2511"/>
                    <a:pt x="1507" y="2465"/>
                    <a:pt x="1530" y="2420"/>
                  </a:cubicBezTo>
                  <a:cubicBezTo>
                    <a:pt x="1530" y="2351"/>
                    <a:pt x="1553" y="2260"/>
                    <a:pt x="1553" y="2169"/>
                  </a:cubicBezTo>
                  <a:cubicBezTo>
                    <a:pt x="1553" y="2055"/>
                    <a:pt x="1553" y="1940"/>
                    <a:pt x="1553" y="1826"/>
                  </a:cubicBezTo>
                  <a:cubicBezTo>
                    <a:pt x="1553" y="1758"/>
                    <a:pt x="1576" y="1712"/>
                    <a:pt x="1576" y="1644"/>
                  </a:cubicBezTo>
                  <a:cubicBezTo>
                    <a:pt x="1576" y="1507"/>
                    <a:pt x="1553" y="1370"/>
                    <a:pt x="1530" y="1256"/>
                  </a:cubicBezTo>
                  <a:cubicBezTo>
                    <a:pt x="1530" y="1187"/>
                    <a:pt x="1507" y="1119"/>
                    <a:pt x="1485" y="1073"/>
                  </a:cubicBezTo>
                  <a:cubicBezTo>
                    <a:pt x="1462" y="1005"/>
                    <a:pt x="1439" y="936"/>
                    <a:pt x="1393" y="868"/>
                  </a:cubicBezTo>
                  <a:cubicBezTo>
                    <a:pt x="1370" y="822"/>
                    <a:pt x="1348" y="799"/>
                    <a:pt x="1325" y="754"/>
                  </a:cubicBezTo>
                  <a:cubicBezTo>
                    <a:pt x="1325" y="731"/>
                    <a:pt x="1302" y="731"/>
                    <a:pt x="1302" y="708"/>
                  </a:cubicBezTo>
                  <a:cubicBezTo>
                    <a:pt x="1256" y="617"/>
                    <a:pt x="1188" y="525"/>
                    <a:pt x="1119" y="457"/>
                  </a:cubicBezTo>
                  <a:cubicBezTo>
                    <a:pt x="1096" y="411"/>
                    <a:pt x="1051" y="388"/>
                    <a:pt x="1005" y="343"/>
                  </a:cubicBezTo>
                  <a:cubicBezTo>
                    <a:pt x="982" y="320"/>
                    <a:pt x="960" y="320"/>
                    <a:pt x="914" y="297"/>
                  </a:cubicBezTo>
                  <a:lnTo>
                    <a:pt x="823" y="297"/>
                  </a:lnTo>
                  <a:cubicBezTo>
                    <a:pt x="823" y="297"/>
                    <a:pt x="800" y="320"/>
                    <a:pt x="800" y="320"/>
                  </a:cubicBezTo>
                  <a:cubicBezTo>
                    <a:pt x="777" y="297"/>
                    <a:pt x="754" y="274"/>
                    <a:pt x="754" y="274"/>
                  </a:cubicBezTo>
                  <a:cubicBezTo>
                    <a:pt x="663" y="183"/>
                    <a:pt x="571" y="114"/>
                    <a:pt x="480" y="69"/>
                  </a:cubicBezTo>
                  <a:cubicBezTo>
                    <a:pt x="412" y="23"/>
                    <a:pt x="320" y="0"/>
                    <a:pt x="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18"/>
            <p:cNvSpPr/>
            <p:nvPr/>
          </p:nvSpPr>
          <p:spPr>
            <a:xfrm>
              <a:off x="3716700" y="1378700"/>
              <a:ext cx="135825" cy="199750"/>
            </a:xfrm>
            <a:custGeom>
              <a:avLst/>
              <a:gdLst/>
              <a:ahLst/>
              <a:cxnLst/>
              <a:rect l="l" t="t" r="r" b="b"/>
              <a:pathLst>
                <a:path w="5433" h="7990" extrusionOk="0">
                  <a:moveTo>
                    <a:pt x="2671" y="183"/>
                  </a:moveTo>
                  <a:cubicBezTo>
                    <a:pt x="2785" y="183"/>
                    <a:pt x="2922" y="183"/>
                    <a:pt x="3013" y="206"/>
                  </a:cubicBezTo>
                  <a:cubicBezTo>
                    <a:pt x="3264" y="229"/>
                    <a:pt x="3447" y="274"/>
                    <a:pt x="3629" y="343"/>
                  </a:cubicBezTo>
                  <a:lnTo>
                    <a:pt x="3606" y="320"/>
                  </a:lnTo>
                  <a:lnTo>
                    <a:pt x="3606" y="320"/>
                  </a:lnTo>
                  <a:cubicBezTo>
                    <a:pt x="3721" y="388"/>
                    <a:pt x="3812" y="434"/>
                    <a:pt x="3880" y="480"/>
                  </a:cubicBezTo>
                  <a:cubicBezTo>
                    <a:pt x="3949" y="548"/>
                    <a:pt x="4017" y="594"/>
                    <a:pt x="4063" y="662"/>
                  </a:cubicBezTo>
                  <a:cubicBezTo>
                    <a:pt x="4131" y="731"/>
                    <a:pt x="4177" y="822"/>
                    <a:pt x="4200" y="891"/>
                  </a:cubicBezTo>
                  <a:cubicBezTo>
                    <a:pt x="4246" y="1005"/>
                    <a:pt x="4268" y="1096"/>
                    <a:pt x="4291" y="1210"/>
                  </a:cubicBezTo>
                  <a:cubicBezTo>
                    <a:pt x="4314" y="1347"/>
                    <a:pt x="4314" y="1507"/>
                    <a:pt x="4314" y="1667"/>
                  </a:cubicBezTo>
                  <a:lnTo>
                    <a:pt x="4291" y="1689"/>
                  </a:lnTo>
                  <a:cubicBezTo>
                    <a:pt x="4268" y="1918"/>
                    <a:pt x="4223" y="2169"/>
                    <a:pt x="4131" y="2397"/>
                  </a:cubicBezTo>
                  <a:lnTo>
                    <a:pt x="4109" y="2420"/>
                  </a:lnTo>
                  <a:cubicBezTo>
                    <a:pt x="4040" y="2602"/>
                    <a:pt x="3949" y="2762"/>
                    <a:pt x="3835" y="2899"/>
                  </a:cubicBezTo>
                  <a:cubicBezTo>
                    <a:pt x="3743" y="3036"/>
                    <a:pt x="3606" y="3173"/>
                    <a:pt x="3492" y="3264"/>
                  </a:cubicBezTo>
                  <a:cubicBezTo>
                    <a:pt x="3355" y="3356"/>
                    <a:pt x="3241" y="3447"/>
                    <a:pt x="3104" y="3493"/>
                  </a:cubicBezTo>
                  <a:cubicBezTo>
                    <a:pt x="3081" y="3515"/>
                    <a:pt x="3059" y="3515"/>
                    <a:pt x="3036" y="3538"/>
                  </a:cubicBezTo>
                  <a:cubicBezTo>
                    <a:pt x="3036" y="3561"/>
                    <a:pt x="3036" y="3561"/>
                    <a:pt x="3036" y="3584"/>
                  </a:cubicBezTo>
                  <a:cubicBezTo>
                    <a:pt x="3036" y="3607"/>
                    <a:pt x="3036" y="3630"/>
                    <a:pt x="3036" y="3630"/>
                  </a:cubicBezTo>
                  <a:cubicBezTo>
                    <a:pt x="3036" y="3652"/>
                    <a:pt x="3059" y="3675"/>
                    <a:pt x="3081" y="3698"/>
                  </a:cubicBezTo>
                  <a:lnTo>
                    <a:pt x="3196" y="3698"/>
                  </a:lnTo>
                  <a:cubicBezTo>
                    <a:pt x="3287" y="3675"/>
                    <a:pt x="3378" y="3675"/>
                    <a:pt x="3447" y="3675"/>
                  </a:cubicBezTo>
                  <a:lnTo>
                    <a:pt x="3629" y="3675"/>
                  </a:lnTo>
                  <a:cubicBezTo>
                    <a:pt x="3766" y="3698"/>
                    <a:pt x="3903" y="3721"/>
                    <a:pt x="4040" y="3767"/>
                  </a:cubicBezTo>
                  <a:cubicBezTo>
                    <a:pt x="4177" y="3835"/>
                    <a:pt x="4337" y="3926"/>
                    <a:pt x="4474" y="4018"/>
                  </a:cubicBezTo>
                  <a:cubicBezTo>
                    <a:pt x="4588" y="4109"/>
                    <a:pt x="4725" y="4223"/>
                    <a:pt x="4816" y="4360"/>
                  </a:cubicBezTo>
                  <a:cubicBezTo>
                    <a:pt x="4930" y="4497"/>
                    <a:pt x="5022" y="4634"/>
                    <a:pt x="5090" y="4794"/>
                  </a:cubicBezTo>
                  <a:cubicBezTo>
                    <a:pt x="5136" y="4953"/>
                    <a:pt x="5181" y="5090"/>
                    <a:pt x="5227" y="5250"/>
                  </a:cubicBezTo>
                  <a:cubicBezTo>
                    <a:pt x="5227" y="5319"/>
                    <a:pt x="5227" y="5387"/>
                    <a:pt x="5227" y="5478"/>
                  </a:cubicBezTo>
                  <a:cubicBezTo>
                    <a:pt x="5250" y="5570"/>
                    <a:pt x="5227" y="5661"/>
                    <a:pt x="5227" y="5729"/>
                  </a:cubicBezTo>
                  <a:cubicBezTo>
                    <a:pt x="5204" y="5958"/>
                    <a:pt x="5136" y="6163"/>
                    <a:pt x="5067" y="6369"/>
                  </a:cubicBezTo>
                  <a:cubicBezTo>
                    <a:pt x="4999" y="6528"/>
                    <a:pt x="4930" y="6688"/>
                    <a:pt x="4816" y="6825"/>
                  </a:cubicBezTo>
                  <a:cubicBezTo>
                    <a:pt x="4702" y="6962"/>
                    <a:pt x="4588" y="7076"/>
                    <a:pt x="4474" y="7167"/>
                  </a:cubicBezTo>
                  <a:cubicBezTo>
                    <a:pt x="4314" y="7304"/>
                    <a:pt x="4131" y="7396"/>
                    <a:pt x="3949" y="7487"/>
                  </a:cubicBezTo>
                  <a:cubicBezTo>
                    <a:pt x="3675" y="7601"/>
                    <a:pt x="3378" y="7670"/>
                    <a:pt x="3059" y="7738"/>
                  </a:cubicBezTo>
                  <a:cubicBezTo>
                    <a:pt x="2785" y="7784"/>
                    <a:pt x="2511" y="7807"/>
                    <a:pt x="2191" y="7807"/>
                  </a:cubicBezTo>
                  <a:lnTo>
                    <a:pt x="1895" y="7807"/>
                  </a:lnTo>
                  <a:cubicBezTo>
                    <a:pt x="1621" y="7807"/>
                    <a:pt x="1392" y="7807"/>
                    <a:pt x="1164" y="7784"/>
                  </a:cubicBezTo>
                  <a:cubicBezTo>
                    <a:pt x="867" y="7738"/>
                    <a:pt x="639" y="7692"/>
                    <a:pt x="411" y="7601"/>
                  </a:cubicBezTo>
                  <a:cubicBezTo>
                    <a:pt x="365" y="7578"/>
                    <a:pt x="297" y="7556"/>
                    <a:pt x="251" y="7533"/>
                  </a:cubicBezTo>
                  <a:lnTo>
                    <a:pt x="228" y="4999"/>
                  </a:lnTo>
                  <a:lnTo>
                    <a:pt x="205" y="2351"/>
                  </a:lnTo>
                  <a:cubicBezTo>
                    <a:pt x="183" y="1963"/>
                    <a:pt x="183" y="1575"/>
                    <a:pt x="183" y="1187"/>
                  </a:cubicBezTo>
                  <a:cubicBezTo>
                    <a:pt x="274" y="1073"/>
                    <a:pt x="388" y="959"/>
                    <a:pt x="502" y="868"/>
                  </a:cubicBezTo>
                  <a:cubicBezTo>
                    <a:pt x="685" y="731"/>
                    <a:pt x="867" y="617"/>
                    <a:pt x="1096" y="525"/>
                  </a:cubicBezTo>
                  <a:lnTo>
                    <a:pt x="1119" y="502"/>
                  </a:lnTo>
                  <a:cubicBezTo>
                    <a:pt x="1415" y="388"/>
                    <a:pt x="1735" y="274"/>
                    <a:pt x="2077" y="229"/>
                  </a:cubicBezTo>
                  <a:cubicBezTo>
                    <a:pt x="2283" y="206"/>
                    <a:pt x="2488" y="183"/>
                    <a:pt x="2671" y="183"/>
                  </a:cubicBezTo>
                  <a:close/>
                  <a:moveTo>
                    <a:pt x="2648" y="0"/>
                  </a:moveTo>
                  <a:cubicBezTo>
                    <a:pt x="2328" y="0"/>
                    <a:pt x="2009" y="46"/>
                    <a:pt x="1643" y="137"/>
                  </a:cubicBezTo>
                  <a:cubicBezTo>
                    <a:pt x="1324" y="229"/>
                    <a:pt x="1027" y="343"/>
                    <a:pt x="730" y="502"/>
                  </a:cubicBezTo>
                  <a:cubicBezTo>
                    <a:pt x="434" y="662"/>
                    <a:pt x="205" y="868"/>
                    <a:pt x="23" y="1073"/>
                  </a:cubicBezTo>
                  <a:cubicBezTo>
                    <a:pt x="23" y="1096"/>
                    <a:pt x="23" y="1096"/>
                    <a:pt x="23" y="1119"/>
                  </a:cubicBezTo>
                  <a:cubicBezTo>
                    <a:pt x="0" y="1119"/>
                    <a:pt x="0" y="1142"/>
                    <a:pt x="0" y="1142"/>
                  </a:cubicBezTo>
                  <a:lnTo>
                    <a:pt x="46" y="3995"/>
                  </a:lnTo>
                  <a:lnTo>
                    <a:pt x="69" y="6871"/>
                  </a:lnTo>
                  <a:lnTo>
                    <a:pt x="69" y="7213"/>
                  </a:lnTo>
                  <a:lnTo>
                    <a:pt x="69" y="7578"/>
                  </a:lnTo>
                  <a:cubicBezTo>
                    <a:pt x="69" y="7601"/>
                    <a:pt x="69" y="7624"/>
                    <a:pt x="91" y="7647"/>
                  </a:cubicBezTo>
                  <a:cubicBezTo>
                    <a:pt x="114" y="7670"/>
                    <a:pt x="137" y="7670"/>
                    <a:pt x="160" y="7670"/>
                  </a:cubicBezTo>
                  <a:cubicBezTo>
                    <a:pt x="297" y="7761"/>
                    <a:pt x="434" y="7807"/>
                    <a:pt x="616" y="7852"/>
                  </a:cubicBezTo>
                  <a:cubicBezTo>
                    <a:pt x="822" y="7921"/>
                    <a:pt x="1004" y="7944"/>
                    <a:pt x="1187" y="7966"/>
                  </a:cubicBezTo>
                  <a:cubicBezTo>
                    <a:pt x="1415" y="7989"/>
                    <a:pt x="1643" y="7989"/>
                    <a:pt x="1895" y="7989"/>
                  </a:cubicBezTo>
                  <a:cubicBezTo>
                    <a:pt x="2032" y="7989"/>
                    <a:pt x="2191" y="7989"/>
                    <a:pt x="2397" y="7966"/>
                  </a:cubicBezTo>
                  <a:cubicBezTo>
                    <a:pt x="3013" y="7944"/>
                    <a:pt x="3789" y="7852"/>
                    <a:pt x="4428" y="7419"/>
                  </a:cubicBezTo>
                  <a:cubicBezTo>
                    <a:pt x="4702" y="7236"/>
                    <a:pt x="4953" y="6985"/>
                    <a:pt x="5113" y="6688"/>
                  </a:cubicBezTo>
                  <a:cubicBezTo>
                    <a:pt x="5204" y="6551"/>
                    <a:pt x="5273" y="6391"/>
                    <a:pt x="5318" y="6209"/>
                  </a:cubicBezTo>
                  <a:cubicBezTo>
                    <a:pt x="5364" y="6026"/>
                    <a:pt x="5410" y="5821"/>
                    <a:pt x="5410" y="5615"/>
                  </a:cubicBezTo>
                  <a:cubicBezTo>
                    <a:pt x="5432" y="5433"/>
                    <a:pt x="5410" y="5227"/>
                    <a:pt x="5364" y="5022"/>
                  </a:cubicBezTo>
                  <a:cubicBezTo>
                    <a:pt x="5318" y="4862"/>
                    <a:pt x="5227" y="4680"/>
                    <a:pt x="5136" y="4497"/>
                  </a:cubicBezTo>
                  <a:cubicBezTo>
                    <a:pt x="5044" y="4337"/>
                    <a:pt x="4908" y="4177"/>
                    <a:pt x="4771" y="4040"/>
                  </a:cubicBezTo>
                  <a:cubicBezTo>
                    <a:pt x="4634" y="3903"/>
                    <a:pt x="4474" y="3789"/>
                    <a:pt x="4291" y="3698"/>
                  </a:cubicBezTo>
                  <a:cubicBezTo>
                    <a:pt x="4109" y="3607"/>
                    <a:pt x="3926" y="3538"/>
                    <a:pt x="3721" y="3515"/>
                  </a:cubicBezTo>
                  <a:cubicBezTo>
                    <a:pt x="3629" y="3493"/>
                    <a:pt x="3561" y="3493"/>
                    <a:pt x="3470" y="3493"/>
                  </a:cubicBezTo>
                  <a:cubicBezTo>
                    <a:pt x="3538" y="3447"/>
                    <a:pt x="3606" y="3401"/>
                    <a:pt x="3698" y="3333"/>
                  </a:cubicBezTo>
                  <a:cubicBezTo>
                    <a:pt x="3858" y="3196"/>
                    <a:pt x="3994" y="3036"/>
                    <a:pt x="4109" y="2831"/>
                  </a:cubicBezTo>
                  <a:cubicBezTo>
                    <a:pt x="4200" y="2671"/>
                    <a:pt x="4268" y="2511"/>
                    <a:pt x="4360" y="2283"/>
                  </a:cubicBezTo>
                  <a:cubicBezTo>
                    <a:pt x="4405" y="2123"/>
                    <a:pt x="4451" y="1940"/>
                    <a:pt x="4474" y="1758"/>
                  </a:cubicBezTo>
                  <a:cubicBezTo>
                    <a:pt x="4497" y="1575"/>
                    <a:pt x="4497" y="1393"/>
                    <a:pt x="4474" y="1233"/>
                  </a:cubicBezTo>
                  <a:cubicBezTo>
                    <a:pt x="4474" y="1164"/>
                    <a:pt x="4451" y="1073"/>
                    <a:pt x="4428" y="1005"/>
                  </a:cubicBezTo>
                  <a:cubicBezTo>
                    <a:pt x="4405" y="936"/>
                    <a:pt x="4383" y="845"/>
                    <a:pt x="4337" y="776"/>
                  </a:cubicBezTo>
                  <a:cubicBezTo>
                    <a:pt x="4268" y="617"/>
                    <a:pt x="4177" y="480"/>
                    <a:pt x="4040" y="388"/>
                  </a:cubicBezTo>
                  <a:cubicBezTo>
                    <a:pt x="3903" y="274"/>
                    <a:pt x="3743" y="183"/>
                    <a:pt x="3561" y="137"/>
                  </a:cubicBezTo>
                  <a:cubicBezTo>
                    <a:pt x="3424" y="92"/>
                    <a:pt x="3287" y="69"/>
                    <a:pt x="3127" y="46"/>
                  </a:cubicBezTo>
                  <a:cubicBezTo>
                    <a:pt x="2990" y="23"/>
                    <a:pt x="2830" y="0"/>
                    <a:pt x="26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18"/>
            <p:cNvSpPr/>
            <p:nvPr/>
          </p:nvSpPr>
          <p:spPr>
            <a:xfrm>
              <a:off x="3732100" y="1398100"/>
              <a:ext cx="84475" cy="163225"/>
            </a:xfrm>
            <a:custGeom>
              <a:avLst/>
              <a:gdLst/>
              <a:ahLst/>
              <a:cxnLst/>
              <a:rect l="l" t="t" r="r" b="b"/>
              <a:pathLst>
                <a:path w="3379" h="6529" extrusionOk="0">
                  <a:moveTo>
                    <a:pt x="1575" y="183"/>
                  </a:moveTo>
                  <a:cubicBezTo>
                    <a:pt x="1667" y="183"/>
                    <a:pt x="1735" y="183"/>
                    <a:pt x="1826" y="206"/>
                  </a:cubicBezTo>
                  <a:cubicBezTo>
                    <a:pt x="1895" y="206"/>
                    <a:pt x="1986" y="229"/>
                    <a:pt x="2055" y="274"/>
                  </a:cubicBezTo>
                  <a:cubicBezTo>
                    <a:pt x="2123" y="297"/>
                    <a:pt x="2169" y="343"/>
                    <a:pt x="2237" y="388"/>
                  </a:cubicBezTo>
                  <a:cubicBezTo>
                    <a:pt x="2283" y="434"/>
                    <a:pt x="2306" y="480"/>
                    <a:pt x="2351" y="525"/>
                  </a:cubicBezTo>
                  <a:cubicBezTo>
                    <a:pt x="2397" y="571"/>
                    <a:pt x="2420" y="640"/>
                    <a:pt x="2443" y="708"/>
                  </a:cubicBezTo>
                  <a:cubicBezTo>
                    <a:pt x="2465" y="776"/>
                    <a:pt x="2488" y="868"/>
                    <a:pt x="2488" y="936"/>
                  </a:cubicBezTo>
                  <a:cubicBezTo>
                    <a:pt x="2511" y="1073"/>
                    <a:pt x="2488" y="1187"/>
                    <a:pt x="2465" y="1324"/>
                  </a:cubicBezTo>
                  <a:cubicBezTo>
                    <a:pt x="2420" y="1530"/>
                    <a:pt x="2351" y="1735"/>
                    <a:pt x="2260" y="1918"/>
                  </a:cubicBezTo>
                  <a:cubicBezTo>
                    <a:pt x="2169" y="2100"/>
                    <a:pt x="2077" y="2260"/>
                    <a:pt x="1941" y="2420"/>
                  </a:cubicBezTo>
                  <a:cubicBezTo>
                    <a:pt x="1941" y="2443"/>
                    <a:pt x="1941" y="2443"/>
                    <a:pt x="1941" y="2443"/>
                  </a:cubicBezTo>
                  <a:cubicBezTo>
                    <a:pt x="1781" y="2602"/>
                    <a:pt x="1621" y="2739"/>
                    <a:pt x="1438" y="2854"/>
                  </a:cubicBezTo>
                  <a:cubicBezTo>
                    <a:pt x="1370" y="2922"/>
                    <a:pt x="1279" y="2968"/>
                    <a:pt x="1187" y="3013"/>
                  </a:cubicBezTo>
                  <a:cubicBezTo>
                    <a:pt x="1142" y="3036"/>
                    <a:pt x="1119" y="3082"/>
                    <a:pt x="1142" y="3127"/>
                  </a:cubicBezTo>
                  <a:cubicBezTo>
                    <a:pt x="1119" y="3196"/>
                    <a:pt x="1164" y="3219"/>
                    <a:pt x="1210" y="3242"/>
                  </a:cubicBezTo>
                  <a:lnTo>
                    <a:pt x="1324" y="3242"/>
                  </a:lnTo>
                  <a:cubicBezTo>
                    <a:pt x="1530" y="3264"/>
                    <a:pt x="1735" y="3287"/>
                    <a:pt x="1963" y="3310"/>
                  </a:cubicBezTo>
                  <a:cubicBezTo>
                    <a:pt x="2123" y="3356"/>
                    <a:pt x="2283" y="3401"/>
                    <a:pt x="2420" y="3470"/>
                  </a:cubicBezTo>
                  <a:cubicBezTo>
                    <a:pt x="2511" y="3515"/>
                    <a:pt x="2602" y="3561"/>
                    <a:pt x="2671" y="3630"/>
                  </a:cubicBezTo>
                  <a:cubicBezTo>
                    <a:pt x="2762" y="3698"/>
                    <a:pt x="2831" y="3789"/>
                    <a:pt x="2899" y="3881"/>
                  </a:cubicBezTo>
                  <a:cubicBezTo>
                    <a:pt x="2990" y="4018"/>
                    <a:pt x="3036" y="4132"/>
                    <a:pt x="3105" y="4246"/>
                  </a:cubicBezTo>
                  <a:cubicBezTo>
                    <a:pt x="3150" y="4383"/>
                    <a:pt x="3173" y="4520"/>
                    <a:pt x="3173" y="4657"/>
                  </a:cubicBezTo>
                  <a:cubicBezTo>
                    <a:pt x="3196" y="4794"/>
                    <a:pt x="3173" y="4931"/>
                    <a:pt x="3150" y="5068"/>
                  </a:cubicBezTo>
                  <a:cubicBezTo>
                    <a:pt x="3127" y="5182"/>
                    <a:pt x="3082" y="5319"/>
                    <a:pt x="3036" y="5433"/>
                  </a:cubicBezTo>
                  <a:cubicBezTo>
                    <a:pt x="2990" y="5524"/>
                    <a:pt x="2922" y="5638"/>
                    <a:pt x="2854" y="5730"/>
                  </a:cubicBezTo>
                  <a:cubicBezTo>
                    <a:pt x="2762" y="5821"/>
                    <a:pt x="2671" y="5912"/>
                    <a:pt x="2557" y="5981"/>
                  </a:cubicBezTo>
                  <a:cubicBezTo>
                    <a:pt x="2420" y="6072"/>
                    <a:pt x="2260" y="6163"/>
                    <a:pt x="2100" y="6209"/>
                  </a:cubicBezTo>
                  <a:cubicBezTo>
                    <a:pt x="1895" y="6277"/>
                    <a:pt x="1689" y="6323"/>
                    <a:pt x="1484" y="6346"/>
                  </a:cubicBezTo>
                  <a:lnTo>
                    <a:pt x="1279" y="6346"/>
                  </a:lnTo>
                  <a:cubicBezTo>
                    <a:pt x="1050" y="6346"/>
                    <a:pt x="822" y="6323"/>
                    <a:pt x="594" y="6277"/>
                  </a:cubicBezTo>
                  <a:cubicBezTo>
                    <a:pt x="457" y="6255"/>
                    <a:pt x="320" y="6232"/>
                    <a:pt x="206" y="6186"/>
                  </a:cubicBezTo>
                  <a:cubicBezTo>
                    <a:pt x="206" y="6049"/>
                    <a:pt x="206" y="5889"/>
                    <a:pt x="206" y="5752"/>
                  </a:cubicBezTo>
                  <a:lnTo>
                    <a:pt x="206" y="5570"/>
                  </a:lnTo>
                  <a:lnTo>
                    <a:pt x="206" y="4246"/>
                  </a:lnTo>
                  <a:cubicBezTo>
                    <a:pt x="183" y="3379"/>
                    <a:pt x="183" y="2488"/>
                    <a:pt x="183" y="1621"/>
                  </a:cubicBezTo>
                  <a:lnTo>
                    <a:pt x="183" y="708"/>
                  </a:lnTo>
                  <a:cubicBezTo>
                    <a:pt x="229" y="685"/>
                    <a:pt x="297" y="640"/>
                    <a:pt x="343" y="571"/>
                  </a:cubicBezTo>
                  <a:cubicBezTo>
                    <a:pt x="525" y="480"/>
                    <a:pt x="708" y="388"/>
                    <a:pt x="913" y="297"/>
                  </a:cubicBezTo>
                  <a:cubicBezTo>
                    <a:pt x="1096" y="251"/>
                    <a:pt x="1279" y="206"/>
                    <a:pt x="1461" y="183"/>
                  </a:cubicBezTo>
                  <a:close/>
                  <a:moveTo>
                    <a:pt x="1598" y="0"/>
                  </a:moveTo>
                  <a:cubicBezTo>
                    <a:pt x="1530" y="0"/>
                    <a:pt x="1461" y="0"/>
                    <a:pt x="1370" y="23"/>
                  </a:cubicBezTo>
                  <a:cubicBezTo>
                    <a:pt x="1119" y="46"/>
                    <a:pt x="891" y="115"/>
                    <a:pt x="639" y="229"/>
                  </a:cubicBezTo>
                  <a:cubicBezTo>
                    <a:pt x="411" y="320"/>
                    <a:pt x="229" y="434"/>
                    <a:pt x="69" y="571"/>
                  </a:cubicBezTo>
                  <a:cubicBezTo>
                    <a:pt x="46" y="571"/>
                    <a:pt x="0" y="617"/>
                    <a:pt x="0" y="662"/>
                  </a:cubicBezTo>
                  <a:lnTo>
                    <a:pt x="0" y="3287"/>
                  </a:lnTo>
                  <a:lnTo>
                    <a:pt x="23" y="5889"/>
                  </a:lnTo>
                  <a:lnTo>
                    <a:pt x="23" y="6072"/>
                  </a:lnTo>
                  <a:lnTo>
                    <a:pt x="23" y="6232"/>
                  </a:lnTo>
                  <a:cubicBezTo>
                    <a:pt x="23" y="6255"/>
                    <a:pt x="46" y="6277"/>
                    <a:pt x="46" y="6300"/>
                  </a:cubicBezTo>
                  <a:cubicBezTo>
                    <a:pt x="69" y="6323"/>
                    <a:pt x="92" y="6346"/>
                    <a:pt x="114" y="6346"/>
                  </a:cubicBezTo>
                  <a:cubicBezTo>
                    <a:pt x="525" y="6460"/>
                    <a:pt x="913" y="6528"/>
                    <a:pt x="1256" y="6528"/>
                  </a:cubicBezTo>
                  <a:cubicBezTo>
                    <a:pt x="1347" y="6528"/>
                    <a:pt x="1416" y="6528"/>
                    <a:pt x="1484" y="6506"/>
                  </a:cubicBezTo>
                  <a:cubicBezTo>
                    <a:pt x="1986" y="6483"/>
                    <a:pt x="2420" y="6323"/>
                    <a:pt x="2762" y="6049"/>
                  </a:cubicBezTo>
                  <a:cubicBezTo>
                    <a:pt x="2922" y="5935"/>
                    <a:pt x="3036" y="5775"/>
                    <a:pt x="3150" y="5593"/>
                  </a:cubicBezTo>
                  <a:cubicBezTo>
                    <a:pt x="3196" y="5524"/>
                    <a:pt x="3219" y="5433"/>
                    <a:pt x="3264" y="5364"/>
                  </a:cubicBezTo>
                  <a:cubicBezTo>
                    <a:pt x="3310" y="5250"/>
                    <a:pt x="3333" y="5159"/>
                    <a:pt x="3333" y="5068"/>
                  </a:cubicBezTo>
                  <a:cubicBezTo>
                    <a:pt x="3378" y="4885"/>
                    <a:pt x="3378" y="4702"/>
                    <a:pt x="3333" y="4497"/>
                  </a:cubicBezTo>
                  <a:cubicBezTo>
                    <a:pt x="3310" y="4314"/>
                    <a:pt x="3242" y="4109"/>
                    <a:pt x="3150" y="3926"/>
                  </a:cubicBezTo>
                  <a:cubicBezTo>
                    <a:pt x="3059" y="3767"/>
                    <a:pt x="2922" y="3607"/>
                    <a:pt x="2785" y="3493"/>
                  </a:cubicBezTo>
                  <a:cubicBezTo>
                    <a:pt x="2648" y="3379"/>
                    <a:pt x="2511" y="3287"/>
                    <a:pt x="2329" y="3242"/>
                  </a:cubicBezTo>
                  <a:cubicBezTo>
                    <a:pt x="2169" y="3173"/>
                    <a:pt x="1986" y="3127"/>
                    <a:pt x="1804" y="3105"/>
                  </a:cubicBezTo>
                  <a:cubicBezTo>
                    <a:pt x="1689" y="3105"/>
                    <a:pt x="1575" y="3082"/>
                    <a:pt x="1438" y="3059"/>
                  </a:cubicBezTo>
                  <a:cubicBezTo>
                    <a:pt x="1575" y="2991"/>
                    <a:pt x="1689" y="2899"/>
                    <a:pt x="1804" y="2808"/>
                  </a:cubicBezTo>
                  <a:cubicBezTo>
                    <a:pt x="1963" y="2671"/>
                    <a:pt x="2100" y="2511"/>
                    <a:pt x="2237" y="2329"/>
                  </a:cubicBezTo>
                  <a:cubicBezTo>
                    <a:pt x="2351" y="2169"/>
                    <a:pt x="2420" y="2009"/>
                    <a:pt x="2511" y="1804"/>
                  </a:cubicBezTo>
                  <a:cubicBezTo>
                    <a:pt x="2580" y="1644"/>
                    <a:pt x="2625" y="1461"/>
                    <a:pt x="2648" y="1279"/>
                  </a:cubicBezTo>
                  <a:cubicBezTo>
                    <a:pt x="2694" y="1096"/>
                    <a:pt x="2671" y="936"/>
                    <a:pt x="2648" y="754"/>
                  </a:cubicBezTo>
                  <a:cubicBezTo>
                    <a:pt x="2602" y="594"/>
                    <a:pt x="2534" y="434"/>
                    <a:pt x="2420" y="320"/>
                  </a:cubicBezTo>
                  <a:cubicBezTo>
                    <a:pt x="2283" y="183"/>
                    <a:pt x="2123" y="92"/>
                    <a:pt x="1941" y="46"/>
                  </a:cubicBezTo>
                  <a:cubicBezTo>
                    <a:pt x="1826" y="23"/>
                    <a:pt x="1712" y="0"/>
                    <a:pt x="15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4" name="Google Shape;4484;p18"/>
          <p:cNvGrpSpPr/>
          <p:nvPr/>
        </p:nvGrpSpPr>
        <p:grpSpPr>
          <a:xfrm rot="-1687898">
            <a:off x="8580627" y="522181"/>
            <a:ext cx="342054" cy="418382"/>
            <a:chOff x="2019050" y="1133325"/>
            <a:chExt cx="153525" cy="187750"/>
          </a:xfrm>
        </p:grpSpPr>
        <p:sp>
          <p:nvSpPr>
            <p:cNvPr id="4485" name="Google Shape;4485;p18"/>
            <p:cNvSpPr/>
            <p:nvPr/>
          </p:nvSpPr>
          <p:spPr>
            <a:xfrm>
              <a:off x="2021350" y="1136750"/>
              <a:ext cx="150100" cy="183200"/>
            </a:xfrm>
            <a:custGeom>
              <a:avLst/>
              <a:gdLst/>
              <a:ahLst/>
              <a:cxnLst/>
              <a:rect l="l" t="t" r="r" b="b"/>
              <a:pathLst>
                <a:path w="6004" h="7328" extrusionOk="0">
                  <a:moveTo>
                    <a:pt x="3264" y="0"/>
                  </a:moveTo>
                  <a:cubicBezTo>
                    <a:pt x="3218" y="23"/>
                    <a:pt x="3150" y="23"/>
                    <a:pt x="3081" y="23"/>
                  </a:cubicBezTo>
                  <a:cubicBezTo>
                    <a:pt x="3013" y="46"/>
                    <a:pt x="2922" y="46"/>
                    <a:pt x="2853" y="69"/>
                  </a:cubicBezTo>
                  <a:cubicBezTo>
                    <a:pt x="2808" y="69"/>
                    <a:pt x="2739" y="92"/>
                    <a:pt x="2693" y="92"/>
                  </a:cubicBezTo>
                  <a:lnTo>
                    <a:pt x="2602" y="115"/>
                  </a:lnTo>
                  <a:lnTo>
                    <a:pt x="2557" y="137"/>
                  </a:lnTo>
                  <a:cubicBezTo>
                    <a:pt x="2465" y="137"/>
                    <a:pt x="2420" y="160"/>
                    <a:pt x="2351" y="183"/>
                  </a:cubicBezTo>
                  <a:cubicBezTo>
                    <a:pt x="2283" y="206"/>
                    <a:pt x="2214" y="252"/>
                    <a:pt x="2123" y="274"/>
                  </a:cubicBezTo>
                  <a:cubicBezTo>
                    <a:pt x="2054" y="320"/>
                    <a:pt x="1986" y="343"/>
                    <a:pt x="1917" y="388"/>
                  </a:cubicBezTo>
                  <a:cubicBezTo>
                    <a:pt x="1849" y="434"/>
                    <a:pt x="1803" y="457"/>
                    <a:pt x="1735" y="503"/>
                  </a:cubicBezTo>
                  <a:lnTo>
                    <a:pt x="1689" y="525"/>
                  </a:lnTo>
                  <a:lnTo>
                    <a:pt x="1575" y="617"/>
                  </a:lnTo>
                  <a:cubicBezTo>
                    <a:pt x="1552" y="640"/>
                    <a:pt x="1507" y="662"/>
                    <a:pt x="1461" y="685"/>
                  </a:cubicBezTo>
                  <a:cubicBezTo>
                    <a:pt x="1324" y="776"/>
                    <a:pt x="1187" y="913"/>
                    <a:pt x="1050" y="1028"/>
                  </a:cubicBezTo>
                  <a:cubicBezTo>
                    <a:pt x="982" y="1142"/>
                    <a:pt x="845" y="1279"/>
                    <a:pt x="730" y="1438"/>
                  </a:cubicBezTo>
                  <a:cubicBezTo>
                    <a:pt x="639" y="1575"/>
                    <a:pt x="548" y="1712"/>
                    <a:pt x="457" y="1918"/>
                  </a:cubicBezTo>
                  <a:cubicBezTo>
                    <a:pt x="365" y="2078"/>
                    <a:pt x="297" y="2237"/>
                    <a:pt x="251" y="2397"/>
                  </a:cubicBezTo>
                  <a:cubicBezTo>
                    <a:pt x="206" y="2488"/>
                    <a:pt x="183" y="2580"/>
                    <a:pt x="160" y="2671"/>
                  </a:cubicBezTo>
                  <a:cubicBezTo>
                    <a:pt x="114" y="2785"/>
                    <a:pt x="91" y="2899"/>
                    <a:pt x="69" y="3036"/>
                  </a:cubicBezTo>
                  <a:cubicBezTo>
                    <a:pt x="69" y="3105"/>
                    <a:pt x="46" y="3173"/>
                    <a:pt x="46" y="3242"/>
                  </a:cubicBezTo>
                  <a:lnTo>
                    <a:pt x="23" y="3333"/>
                  </a:lnTo>
                  <a:cubicBezTo>
                    <a:pt x="23" y="3401"/>
                    <a:pt x="23" y="3447"/>
                    <a:pt x="0" y="3493"/>
                  </a:cubicBezTo>
                  <a:lnTo>
                    <a:pt x="0" y="3516"/>
                  </a:lnTo>
                  <a:cubicBezTo>
                    <a:pt x="0" y="3561"/>
                    <a:pt x="0" y="3584"/>
                    <a:pt x="0" y="3607"/>
                  </a:cubicBezTo>
                  <a:cubicBezTo>
                    <a:pt x="0" y="3675"/>
                    <a:pt x="23" y="3744"/>
                    <a:pt x="69" y="3767"/>
                  </a:cubicBezTo>
                  <a:lnTo>
                    <a:pt x="69" y="3789"/>
                  </a:lnTo>
                  <a:cubicBezTo>
                    <a:pt x="69" y="3858"/>
                    <a:pt x="91" y="3904"/>
                    <a:pt x="91" y="3949"/>
                  </a:cubicBezTo>
                  <a:lnTo>
                    <a:pt x="91" y="3972"/>
                  </a:lnTo>
                  <a:lnTo>
                    <a:pt x="91" y="4018"/>
                  </a:lnTo>
                  <a:cubicBezTo>
                    <a:pt x="114" y="4177"/>
                    <a:pt x="137" y="4292"/>
                    <a:pt x="160" y="4406"/>
                  </a:cubicBezTo>
                  <a:cubicBezTo>
                    <a:pt x="183" y="4497"/>
                    <a:pt x="206" y="4565"/>
                    <a:pt x="228" y="4634"/>
                  </a:cubicBezTo>
                  <a:cubicBezTo>
                    <a:pt x="251" y="4702"/>
                    <a:pt x="251" y="4771"/>
                    <a:pt x="297" y="4839"/>
                  </a:cubicBezTo>
                  <a:cubicBezTo>
                    <a:pt x="297" y="4839"/>
                    <a:pt x="297" y="4862"/>
                    <a:pt x="297" y="4885"/>
                  </a:cubicBezTo>
                  <a:cubicBezTo>
                    <a:pt x="320" y="4908"/>
                    <a:pt x="320" y="4908"/>
                    <a:pt x="320" y="4931"/>
                  </a:cubicBezTo>
                  <a:cubicBezTo>
                    <a:pt x="320" y="4931"/>
                    <a:pt x="320" y="4954"/>
                    <a:pt x="342" y="4954"/>
                  </a:cubicBezTo>
                  <a:cubicBezTo>
                    <a:pt x="342" y="4976"/>
                    <a:pt x="365" y="4999"/>
                    <a:pt x="365" y="5022"/>
                  </a:cubicBezTo>
                  <a:cubicBezTo>
                    <a:pt x="388" y="5045"/>
                    <a:pt x="388" y="5068"/>
                    <a:pt x="411" y="5090"/>
                  </a:cubicBezTo>
                  <a:cubicBezTo>
                    <a:pt x="411" y="5136"/>
                    <a:pt x="434" y="5136"/>
                    <a:pt x="434" y="5159"/>
                  </a:cubicBezTo>
                  <a:cubicBezTo>
                    <a:pt x="434" y="5159"/>
                    <a:pt x="434" y="5159"/>
                    <a:pt x="434" y="5182"/>
                  </a:cubicBezTo>
                  <a:cubicBezTo>
                    <a:pt x="434" y="5205"/>
                    <a:pt x="457" y="5227"/>
                    <a:pt x="457" y="5250"/>
                  </a:cubicBezTo>
                  <a:lnTo>
                    <a:pt x="457" y="5273"/>
                  </a:lnTo>
                  <a:cubicBezTo>
                    <a:pt x="457" y="5296"/>
                    <a:pt x="479" y="5319"/>
                    <a:pt x="502" y="5364"/>
                  </a:cubicBezTo>
                  <a:lnTo>
                    <a:pt x="502" y="5387"/>
                  </a:lnTo>
                  <a:cubicBezTo>
                    <a:pt x="548" y="5433"/>
                    <a:pt x="571" y="5501"/>
                    <a:pt x="616" y="5547"/>
                  </a:cubicBezTo>
                  <a:cubicBezTo>
                    <a:pt x="639" y="5570"/>
                    <a:pt x="662" y="5615"/>
                    <a:pt x="685" y="5638"/>
                  </a:cubicBezTo>
                  <a:lnTo>
                    <a:pt x="708" y="5661"/>
                  </a:lnTo>
                  <a:lnTo>
                    <a:pt x="730" y="5707"/>
                  </a:lnTo>
                  <a:cubicBezTo>
                    <a:pt x="753" y="5752"/>
                    <a:pt x="799" y="5775"/>
                    <a:pt x="822" y="5821"/>
                  </a:cubicBezTo>
                  <a:lnTo>
                    <a:pt x="867" y="5889"/>
                  </a:lnTo>
                  <a:lnTo>
                    <a:pt x="890" y="5889"/>
                  </a:lnTo>
                  <a:cubicBezTo>
                    <a:pt x="890" y="5912"/>
                    <a:pt x="890" y="5912"/>
                    <a:pt x="913" y="5935"/>
                  </a:cubicBezTo>
                  <a:cubicBezTo>
                    <a:pt x="982" y="6003"/>
                    <a:pt x="1050" y="6072"/>
                    <a:pt x="1119" y="6163"/>
                  </a:cubicBezTo>
                  <a:lnTo>
                    <a:pt x="1141" y="6186"/>
                  </a:lnTo>
                  <a:lnTo>
                    <a:pt x="1210" y="6232"/>
                  </a:lnTo>
                  <a:lnTo>
                    <a:pt x="1255" y="6277"/>
                  </a:lnTo>
                  <a:lnTo>
                    <a:pt x="1278" y="6300"/>
                  </a:lnTo>
                  <a:lnTo>
                    <a:pt x="1301" y="6323"/>
                  </a:lnTo>
                  <a:cubicBezTo>
                    <a:pt x="1324" y="6346"/>
                    <a:pt x="1347" y="6369"/>
                    <a:pt x="1370" y="6369"/>
                  </a:cubicBezTo>
                  <a:cubicBezTo>
                    <a:pt x="1415" y="6437"/>
                    <a:pt x="1484" y="6483"/>
                    <a:pt x="1552" y="6528"/>
                  </a:cubicBezTo>
                  <a:cubicBezTo>
                    <a:pt x="1598" y="6597"/>
                    <a:pt x="1666" y="6643"/>
                    <a:pt x="1758" y="6688"/>
                  </a:cubicBezTo>
                  <a:cubicBezTo>
                    <a:pt x="1803" y="6711"/>
                    <a:pt x="1826" y="6734"/>
                    <a:pt x="1849" y="6734"/>
                  </a:cubicBezTo>
                  <a:cubicBezTo>
                    <a:pt x="1872" y="6757"/>
                    <a:pt x="1895" y="6780"/>
                    <a:pt x="1917" y="6802"/>
                  </a:cubicBezTo>
                  <a:cubicBezTo>
                    <a:pt x="1963" y="6848"/>
                    <a:pt x="2032" y="6871"/>
                    <a:pt x="2077" y="6916"/>
                  </a:cubicBezTo>
                  <a:cubicBezTo>
                    <a:pt x="2146" y="6939"/>
                    <a:pt x="2191" y="6985"/>
                    <a:pt x="2260" y="7008"/>
                  </a:cubicBezTo>
                  <a:cubicBezTo>
                    <a:pt x="2305" y="7053"/>
                    <a:pt x="2374" y="7076"/>
                    <a:pt x="2442" y="7099"/>
                  </a:cubicBezTo>
                  <a:cubicBezTo>
                    <a:pt x="2534" y="7145"/>
                    <a:pt x="2648" y="7168"/>
                    <a:pt x="2762" y="7213"/>
                  </a:cubicBezTo>
                  <a:cubicBezTo>
                    <a:pt x="2853" y="7236"/>
                    <a:pt x="2967" y="7236"/>
                    <a:pt x="3059" y="7259"/>
                  </a:cubicBezTo>
                  <a:lnTo>
                    <a:pt x="3127" y="7259"/>
                  </a:lnTo>
                  <a:cubicBezTo>
                    <a:pt x="3310" y="7282"/>
                    <a:pt x="3470" y="7305"/>
                    <a:pt x="3606" y="7305"/>
                  </a:cubicBezTo>
                  <a:lnTo>
                    <a:pt x="3766" y="7305"/>
                  </a:lnTo>
                  <a:cubicBezTo>
                    <a:pt x="3812" y="7305"/>
                    <a:pt x="3880" y="7327"/>
                    <a:pt x="3926" y="7327"/>
                  </a:cubicBezTo>
                  <a:cubicBezTo>
                    <a:pt x="3995" y="7327"/>
                    <a:pt x="4063" y="7305"/>
                    <a:pt x="4131" y="7305"/>
                  </a:cubicBezTo>
                  <a:cubicBezTo>
                    <a:pt x="4223" y="7305"/>
                    <a:pt x="4314" y="7282"/>
                    <a:pt x="4428" y="7259"/>
                  </a:cubicBezTo>
                  <a:cubicBezTo>
                    <a:pt x="4474" y="7259"/>
                    <a:pt x="4519" y="7236"/>
                    <a:pt x="4565" y="7236"/>
                  </a:cubicBezTo>
                  <a:lnTo>
                    <a:pt x="4656" y="7213"/>
                  </a:lnTo>
                  <a:cubicBezTo>
                    <a:pt x="4793" y="7168"/>
                    <a:pt x="4930" y="7122"/>
                    <a:pt x="5090" y="7031"/>
                  </a:cubicBezTo>
                  <a:lnTo>
                    <a:pt x="5181" y="6985"/>
                  </a:lnTo>
                  <a:lnTo>
                    <a:pt x="5204" y="6985"/>
                  </a:lnTo>
                  <a:cubicBezTo>
                    <a:pt x="5250" y="6962"/>
                    <a:pt x="5273" y="6939"/>
                    <a:pt x="5296" y="6939"/>
                  </a:cubicBezTo>
                  <a:cubicBezTo>
                    <a:pt x="5364" y="6894"/>
                    <a:pt x="5433" y="6848"/>
                    <a:pt x="5501" y="6802"/>
                  </a:cubicBezTo>
                  <a:cubicBezTo>
                    <a:pt x="5638" y="6711"/>
                    <a:pt x="5729" y="6643"/>
                    <a:pt x="5821" y="6551"/>
                  </a:cubicBezTo>
                  <a:cubicBezTo>
                    <a:pt x="5866" y="6528"/>
                    <a:pt x="5889" y="6483"/>
                    <a:pt x="5912" y="6460"/>
                  </a:cubicBezTo>
                  <a:cubicBezTo>
                    <a:pt x="5935" y="6437"/>
                    <a:pt x="5957" y="6414"/>
                    <a:pt x="5980" y="6392"/>
                  </a:cubicBezTo>
                  <a:cubicBezTo>
                    <a:pt x="6003" y="6346"/>
                    <a:pt x="6003" y="6323"/>
                    <a:pt x="6003" y="6255"/>
                  </a:cubicBezTo>
                  <a:cubicBezTo>
                    <a:pt x="6003" y="6186"/>
                    <a:pt x="5980" y="6140"/>
                    <a:pt x="5957" y="6072"/>
                  </a:cubicBezTo>
                  <a:lnTo>
                    <a:pt x="5935" y="6026"/>
                  </a:lnTo>
                  <a:cubicBezTo>
                    <a:pt x="5935" y="6003"/>
                    <a:pt x="5912" y="5981"/>
                    <a:pt x="5889" y="5958"/>
                  </a:cubicBezTo>
                  <a:cubicBezTo>
                    <a:pt x="5843" y="5912"/>
                    <a:pt x="5798" y="5912"/>
                    <a:pt x="5752" y="5912"/>
                  </a:cubicBezTo>
                  <a:lnTo>
                    <a:pt x="5684" y="5912"/>
                  </a:lnTo>
                  <a:cubicBezTo>
                    <a:pt x="5592" y="5935"/>
                    <a:pt x="5524" y="5981"/>
                    <a:pt x="5455" y="6003"/>
                  </a:cubicBezTo>
                  <a:lnTo>
                    <a:pt x="5433" y="6026"/>
                  </a:lnTo>
                  <a:cubicBezTo>
                    <a:pt x="5387" y="6049"/>
                    <a:pt x="5364" y="6049"/>
                    <a:pt x="5318" y="6072"/>
                  </a:cubicBezTo>
                  <a:cubicBezTo>
                    <a:pt x="5273" y="6095"/>
                    <a:pt x="5227" y="6118"/>
                    <a:pt x="5181" y="6118"/>
                  </a:cubicBezTo>
                  <a:cubicBezTo>
                    <a:pt x="5113" y="6163"/>
                    <a:pt x="5044" y="6209"/>
                    <a:pt x="4976" y="6232"/>
                  </a:cubicBezTo>
                  <a:cubicBezTo>
                    <a:pt x="4839" y="6277"/>
                    <a:pt x="4725" y="6300"/>
                    <a:pt x="4611" y="6346"/>
                  </a:cubicBezTo>
                  <a:lnTo>
                    <a:pt x="4565" y="6346"/>
                  </a:lnTo>
                  <a:cubicBezTo>
                    <a:pt x="4497" y="6369"/>
                    <a:pt x="4428" y="6369"/>
                    <a:pt x="4360" y="6392"/>
                  </a:cubicBezTo>
                  <a:cubicBezTo>
                    <a:pt x="4291" y="6414"/>
                    <a:pt x="4223" y="6414"/>
                    <a:pt x="4154" y="6414"/>
                  </a:cubicBezTo>
                  <a:cubicBezTo>
                    <a:pt x="4017" y="6437"/>
                    <a:pt x="3880" y="6437"/>
                    <a:pt x="3698" y="6437"/>
                  </a:cubicBezTo>
                  <a:lnTo>
                    <a:pt x="3492" y="6437"/>
                  </a:lnTo>
                  <a:cubicBezTo>
                    <a:pt x="3424" y="6437"/>
                    <a:pt x="3355" y="6437"/>
                    <a:pt x="3310" y="6414"/>
                  </a:cubicBezTo>
                  <a:cubicBezTo>
                    <a:pt x="3196" y="6414"/>
                    <a:pt x="3081" y="6392"/>
                    <a:pt x="2967" y="6346"/>
                  </a:cubicBezTo>
                  <a:cubicBezTo>
                    <a:pt x="2830" y="6300"/>
                    <a:pt x="2739" y="6277"/>
                    <a:pt x="2648" y="6232"/>
                  </a:cubicBezTo>
                  <a:cubicBezTo>
                    <a:pt x="2488" y="6163"/>
                    <a:pt x="2351" y="6095"/>
                    <a:pt x="2260" y="6026"/>
                  </a:cubicBezTo>
                  <a:cubicBezTo>
                    <a:pt x="2214" y="6003"/>
                    <a:pt x="2146" y="5958"/>
                    <a:pt x="2100" y="5935"/>
                  </a:cubicBezTo>
                  <a:cubicBezTo>
                    <a:pt x="2077" y="5935"/>
                    <a:pt x="2077" y="5912"/>
                    <a:pt x="2054" y="5912"/>
                  </a:cubicBezTo>
                  <a:lnTo>
                    <a:pt x="2032" y="5912"/>
                  </a:lnTo>
                  <a:cubicBezTo>
                    <a:pt x="2009" y="5867"/>
                    <a:pt x="1986" y="5844"/>
                    <a:pt x="1963" y="5821"/>
                  </a:cubicBezTo>
                  <a:lnTo>
                    <a:pt x="1917" y="5775"/>
                  </a:lnTo>
                  <a:cubicBezTo>
                    <a:pt x="1872" y="5730"/>
                    <a:pt x="1826" y="5661"/>
                    <a:pt x="1780" y="5615"/>
                  </a:cubicBezTo>
                  <a:lnTo>
                    <a:pt x="1758" y="5570"/>
                  </a:lnTo>
                  <a:lnTo>
                    <a:pt x="1712" y="5524"/>
                  </a:lnTo>
                  <a:cubicBezTo>
                    <a:pt x="1666" y="5478"/>
                    <a:pt x="1621" y="5433"/>
                    <a:pt x="1575" y="5387"/>
                  </a:cubicBezTo>
                  <a:lnTo>
                    <a:pt x="1461" y="5273"/>
                  </a:lnTo>
                  <a:lnTo>
                    <a:pt x="1461" y="5250"/>
                  </a:lnTo>
                  <a:cubicBezTo>
                    <a:pt x="1415" y="5227"/>
                    <a:pt x="1392" y="5182"/>
                    <a:pt x="1347" y="5159"/>
                  </a:cubicBezTo>
                  <a:lnTo>
                    <a:pt x="1324" y="5113"/>
                  </a:lnTo>
                  <a:lnTo>
                    <a:pt x="1301" y="5068"/>
                  </a:lnTo>
                  <a:lnTo>
                    <a:pt x="1278" y="5022"/>
                  </a:lnTo>
                  <a:cubicBezTo>
                    <a:pt x="1233" y="4908"/>
                    <a:pt x="1187" y="4794"/>
                    <a:pt x="1141" y="4634"/>
                  </a:cubicBezTo>
                  <a:cubicBezTo>
                    <a:pt x="1050" y="4429"/>
                    <a:pt x="982" y="4223"/>
                    <a:pt x="936" y="4018"/>
                  </a:cubicBezTo>
                  <a:cubicBezTo>
                    <a:pt x="936" y="3995"/>
                    <a:pt x="936" y="3972"/>
                    <a:pt x="936" y="3949"/>
                  </a:cubicBezTo>
                  <a:cubicBezTo>
                    <a:pt x="959" y="3904"/>
                    <a:pt x="959" y="3858"/>
                    <a:pt x="959" y="3835"/>
                  </a:cubicBezTo>
                  <a:lnTo>
                    <a:pt x="959" y="3744"/>
                  </a:lnTo>
                  <a:lnTo>
                    <a:pt x="959" y="3630"/>
                  </a:lnTo>
                  <a:cubicBezTo>
                    <a:pt x="982" y="3516"/>
                    <a:pt x="982" y="3401"/>
                    <a:pt x="1004" y="3264"/>
                  </a:cubicBezTo>
                  <a:lnTo>
                    <a:pt x="1004" y="3242"/>
                  </a:lnTo>
                  <a:cubicBezTo>
                    <a:pt x="1027" y="3127"/>
                    <a:pt x="1027" y="3013"/>
                    <a:pt x="1050" y="2899"/>
                  </a:cubicBezTo>
                  <a:lnTo>
                    <a:pt x="1050" y="2854"/>
                  </a:lnTo>
                  <a:cubicBezTo>
                    <a:pt x="1073" y="2762"/>
                    <a:pt x="1073" y="2648"/>
                    <a:pt x="1096" y="2557"/>
                  </a:cubicBezTo>
                  <a:cubicBezTo>
                    <a:pt x="1119" y="2534"/>
                    <a:pt x="1119" y="2488"/>
                    <a:pt x="1119" y="2466"/>
                  </a:cubicBezTo>
                  <a:cubicBezTo>
                    <a:pt x="1141" y="2420"/>
                    <a:pt x="1164" y="2374"/>
                    <a:pt x="1187" y="2306"/>
                  </a:cubicBezTo>
                  <a:cubicBezTo>
                    <a:pt x="1210" y="2237"/>
                    <a:pt x="1255" y="2146"/>
                    <a:pt x="1301" y="2055"/>
                  </a:cubicBezTo>
                  <a:cubicBezTo>
                    <a:pt x="1324" y="2009"/>
                    <a:pt x="1370" y="1963"/>
                    <a:pt x="1392" y="1918"/>
                  </a:cubicBezTo>
                  <a:cubicBezTo>
                    <a:pt x="1415" y="1872"/>
                    <a:pt x="1438" y="1849"/>
                    <a:pt x="1461" y="1804"/>
                  </a:cubicBezTo>
                  <a:lnTo>
                    <a:pt x="1484" y="1781"/>
                  </a:lnTo>
                  <a:lnTo>
                    <a:pt x="1484" y="1758"/>
                  </a:lnTo>
                  <a:cubicBezTo>
                    <a:pt x="1575" y="1667"/>
                    <a:pt x="1644" y="1575"/>
                    <a:pt x="1712" y="1507"/>
                  </a:cubicBezTo>
                  <a:cubicBezTo>
                    <a:pt x="1780" y="1416"/>
                    <a:pt x="1849" y="1347"/>
                    <a:pt x="1940" y="1279"/>
                  </a:cubicBezTo>
                  <a:cubicBezTo>
                    <a:pt x="1963" y="1279"/>
                    <a:pt x="1986" y="1256"/>
                    <a:pt x="2009" y="1233"/>
                  </a:cubicBezTo>
                  <a:cubicBezTo>
                    <a:pt x="2077" y="1187"/>
                    <a:pt x="2146" y="1142"/>
                    <a:pt x="2214" y="1073"/>
                  </a:cubicBezTo>
                  <a:cubicBezTo>
                    <a:pt x="2283" y="1050"/>
                    <a:pt x="2374" y="1005"/>
                    <a:pt x="2442" y="982"/>
                  </a:cubicBezTo>
                  <a:lnTo>
                    <a:pt x="2465" y="959"/>
                  </a:lnTo>
                  <a:cubicBezTo>
                    <a:pt x="2511" y="936"/>
                    <a:pt x="2557" y="913"/>
                    <a:pt x="2602" y="891"/>
                  </a:cubicBezTo>
                  <a:lnTo>
                    <a:pt x="2648" y="891"/>
                  </a:lnTo>
                  <a:cubicBezTo>
                    <a:pt x="2693" y="868"/>
                    <a:pt x="2762" y="845"/>
                    <a:pt x="2808" y="822"/>
                  </a:cubicBezTo>
                  <a:cubicBezTo>
                    <a:pt x="2876" y="799"/>
                    <a:pt x="2967" y="776"/>
                    <a:pt x="3059" y="754"/>
                  </a:cubicBezTo>
                  <a:lnTo>
                    <a:pt x="3127" y="731"/>
                  </a:lnTo>
                  <a:lnTo>
                    <a:pt x="3173" y="731"/>
                  </a:lnTo>
                  <a:lnTo>
                    <a:pt x="3218" y="708"/>
                  </a:lnTo>
                  <a:lnTo>
                    <a:pt x="3241" y="708"/>
                  </a:lnTo>
                  <a:cubicBezTo>
                    <a:pt x="3264" y="708"/>
                    <a:pt x="3287" y="685"/>
                    <a:pt x="3287" y="685"/>
                  </a:cubicBezTo>
                  <a:cubicBezTo>
                    <a:pt x="3310" y="685"/>
                    <a:pt x="3333" y="662"/>
                    <a:pt x="3355" y="640"/>
                  </a:cubicBezTo>
                  <a:lnTo>
                    <a:pt x="3401" y="640"/>
                  </a:lnTo>
                  <a:cubicBezTo>
                    <a:pt x="3447" y="640"/>
                    <a:pt x="3492" y="594"/>
                    <a:pt x="3492" y="525"/>
                  </a:cubicBezTo>
                  <a:cubicBezTo>
                    <a:pt x="3492" y="503"/>
                    <a:pt x="3492" y="480"/>
                    <a:pt x="3470" y="457"/>
                  </a:cubicBezTo>
                  <a:cubicBezTo>
                    <a:pt x="3492" y="411"/>
                    <a:pt x="3492" y="388"/>
                    <a:pt x="3515" y="366"/>
                  </a:cubicBezTo>
                  <a:cubicBezTo>
                    <a:pt x="3515" y="320"/>
                    <a:pt x="3538" y="297"/>
                    <a:pt x="3538" y="274"/>
                  </a:cubicBezTo>
                  <a:cubicBezTo>
                    <a:pt x="3561" y="252"/>
                    <a:pt x="3561" y="206"/>
                    <a:pt x="3538" y="183"/>
                  </a:cubicBezTo>
                  <a:cubicBezTo>
                    <a:pt x="3538" y="137"/>
                    <a:pt x="3515" y="115"/>
                    <a:pt x="3470" y="92"/>
                  </a:cubicBezTo>
                  <a:cubicBezTo>
                    <a:pt x="3470" y="92"/>
                    <a:pt x="3447" y="69"/>
                    <a:pt x="3447" y="69"/>
                  </a:cubicBezTo>
                  <a:lnTo>
                    <a:pt x="3424" y="69"/>
                  </a:lnTo>
                  <a:cubicBezTo>
                    <a:pt x="3401" y="23"/>
                    <a:pt x="3378" y="0"/>
                    <a:pt x="3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18"/>
            <p:cNvSpPr/>
            <p:nvPr/>
          </p:nvSpPr>
          <p:spPr>
            <a:xfrm>
              <a:off x="2056725" y="1280550"/>
              <a:ext cx="91900" cy="33125"/>
            </a:xfrm>
            <a:custGeom>
              <a:avLst/>
              <a:gdLst/>
              <a:ahLst/>
              <a:cxnLst/>
              <a:rect l="l" t="t" r="r" b="b"/>
              <a:pathLst>
                <a:path w="3676" h="1325" extrusionOk="0">
                  <a:moveTo>
                    <a:pt x="69" y="0"/>
                  </a:moveTo>
                  <a:cubicBezTo>
                    <a:pt x="46" y="0"/>
                    <a:pt x="46" y="23"/>
                    <a:pt x="23" y="23"/>
                  </a:cubicBezTo>
                  <a:cubicBezTo>
                    <a:pt x="0" y="46"/>
                    <a:pt x="0" y="92"/>
                    <a:pt x="23" y="115"/>
                  </a:cubicBezTo>
                  <a:cubicBezTo>
                    <a:pt x="69" y="183"/>
                    <a:pt x="114" y="229"/>
                    <a:pt x="183" y="297"/>
                  </a:cubicBezTo>
                  <a:cubicBezTo>
                    <a:pt x="229" y="366"/>
                    <a:pt x="274" y="411"/>
                    <a:pt x="320" y="480"/>
                  </a:cubicBezTo>
                  <a:cubicBezTo>
                    <a:pt x="388" y="525"/>
                    <a:pt x="457" y="594"/>
                    <a:pt x="525" y="640"/>
                  </a:cubicBezTo>
                  <a:cubicBezTo>
                    <a:pt x="594" y="685"/>
                    <a:pt x="662" y="731"/>
                    <a:pt x="708" y="776"/>
                  </a:cubicBezTo>
                  <a:cubicBezTo>
                    <a:pt x="776" y="822"/>
                    <a:pt x="845" y="868"/>
                    <a:pt x="913" y="913"/>
                  </a:cubicBezTo>
                  <a:cubicBezTo>
                    <a:pt x="982" y="959"/>
                    <a:pt x="1050" y="1005"/>
                    <a:pt x="1142" y="1050"/>
                  </a:cubicBezTo>
                  <a:cubicBezTo>
                    <a:pt x="1301" y="1119"/>
                    <a:pt x="1484" y="1187"/>
                    <a:pt x="1644" y="1233"/>
                  </a:cubicBezTo>
                  <a:cubicBezTo>
                    <a:pt x="1803" y="1256"/>
                    <a:pt x="1963" y="1279"/>
                    <a:pt x="2146" y="1301"/>
                  </a:cubicBezTo>
                  <a:cubicBezTo>
                    <a:pt x="2214" y="1301"/>
                    <a:pt x="2306" y="1324"/>
                    <a:pt x="2374" y="1324"/>
                  </a:cubicBezTo>
                  <a:cubicBezTo>
                    <a:pt x="2465" y="1324"/>
                    <a:pt x="2557" y="1324"/>
                    <a:pt x="2648" y="1301"/>
                  </a:cubicBezTo>
                  <a:cubicBezTo>
                    <a:pt x="2716" y="1301"/>
                    <a:pt x="2785" y="1279"/>
                    <a:pt x="2876" y="1279"/>
                  </a:cubicBezTo>
                  <a:cubicBezTo>
                    <a:pt x="2945" y="1256"/>
                    <a:pt x="3036" y="1233"/>
                    <a:pt x="3104" y="1210"/>
                  </a:cubicBezTo>
                  <a:cubicBezTo>
                    <a:pt x="3173" y="1210"/>
                    <a:pt x="3264" y="1187"/>
                    <a:pt x="3333" y="1164"/>
                  </a:cubicBezTo>
                  <a:cubicBezTo>
                    <a:pt x="3424" y="1142"/>
                    <a:pt x="3493" y="1142"/>
                    <a:pt x="3584" y="1096"/>
                  </a:cubicBezTo>
                  <a:cubicBezTo>
                    <a:pt x="3652" y="1073"/>
                    <a:pt x="3675" y="982"/>
                    <a:pt x="3675" y="913"/>
                  </a:cubicBezTo>
                  <a:cubicBezTo>
                    <a:pt x="3652" y="868"/>
                    <a:pt x="3629" y="845"/>
                    <a:pt x="3584" y="822"/>
                  </a:cubicBezTo>
                  <a:cubicBezTo>
                    <a:pt x="3561" y="799"/>
                    <a:pt x="3515" y="776"/>
                    <a:pt x="3470" y="776"/>
                  </a:cubicBezTo>
                  <a:cubicBezTo>
                    <a:pt x="3447" y="799"/>
                    <a:pt x="3401" y="799"/>
                    <a:pt x="3356" y="799"/>
                  </a:cubicBezTo>
                  <a:cubicBezTo>
                    <a:pt x="3310" y="822"/>
                    <a:pt x="3264" y="822"/>
                    <a:pt x="3219" y="845"/>
                  </a:cubicBezTo>
                  <a:cubicBezTo>
                    <a:pt x="3127" y="845"/>
                    <a:pt x="3059" y="868"/>
                    <a:pt x="2968" y="891"/>
                  </a:cubicBezTo>
                  <a:cubicBezTo>
                    <a:pt x="2876" y="913"/>
                    <a:pt x="2785" y="936"/>
                    <a:pt x="2694" y="959"/>
                  </a:cubicBezTo>
                  <a:cubicBezTo>
                    <a:pt x="2625" y="959"/>
                    <a:pt x="2557" y="982"/>
                    <a:pt x="2465" y="982"/>
                  </a:cubicBezTo>
                  <a:cubicBezTo>
                    <a:pt x="2351" y="982"/>
                    <a:pt x="2214" y="982"/>
                    <a:pt x="2100" y="959"/>
                  </a:cubicBezTo>
                  <a:cubicBezTo>
                    <a:pt x="2009" y="959"/>
                    <a:pt x="1940" y="936"/>
                    <a:pt x="1872" y="936"/>
                  </a:cubicBezTo>
                  <a:cubicBezTo>
                    <a:pt x="1826" y="936"/>
                    <a:pt x="1758" y="913"/>
                    <a:pt x="1712" y="913"/>
                  </a:cubicBezTo>
                  <a:cubicBezTo>
                    <a:pt x="1507" y="868"/>
                    <a:pt x="1301" y="799"/>
                    <a:pt x="1096" y="708"/>
                  </a:cubicBezTo>
                  <a:cubicBezTo>
                    <a:pt x="982" y="640"/>
                    <a:pt x="890" y="594"/>
                    <a:pt x="776" y="525"/>
                  </a:cubicBezTo>
                  <a:lnTo>
                    <a:pt x="776" y="525"/>
                  </a:lnTo>
                  <a:cubicBezTo>
                    <a:pt x="799" y="548"/>
                    <a:pt x="799" y="548"/>
                    <a:pt x="799" y="548"/>
                  </a:cubicBezTo>
                  <a:cubicBezTo>
                    <a:pt x="639" y="457"/>
                    <a:pt x="480" y="388"/>
                    <a:pt x="343" y="274"/>
                  </a:cubicBezTo>
                  <a:cubicBezTo>
                    <a:pt x="251" y="183"/>
                    <a:pt x="183" y="115"/>
                    <a:pt x="114" y="23"/>
                  </a:cubicBezTo>
                  <a:cubicBezTo>
                    <a:pt x="92" y="23"/>
                    <a:pt x="92"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18"/>
            <p:cNvSpPr/>
            <p:nvPr/>
          </p:nvSpPr>
          <p:spPr>
            <a:xfrm>
              <a:off x="2153725" y="1297100"/>
              <a:ext cx="3450" cy="3450"/>
            </a:xfrm>
            <a:custGeom>
              <a:avLst/>
              <a:gdLst/>
              <a:ahLst/>
              <a:cxnLst/>
              <a:rect l="l" t="t" r="r" b="b"/>
              <a:pathLst>
                <a:path w="138" h="138" extrusionOk="0">
                  <a:moveTo>
                    <a:pt x="69" y="0"/>
                  </a:moveTo>
                  <a:cubicBezTo>
                    <a:pt x="46" y="0"/>
                    <a:pt x="1" y="23"/>
                    <a:pt x="1" y="46"/>
                  </a:cubicBezTo>
                  <a:cubicBezTo>
                    <a:pt x="1" y="92"/>
                    <a:pt x="23" y="137"/>
                    <a:pt x="69" y="137"/>
                  </a:cubicBezTo>
                  <a:cubicBezTo>
                    <a:pt x="115" y="137"/>
                    <a:pt x="138" y="114"/>
                    <a:pt x="138" y="69"/>
                  </a:cubicBezTo>
                  <a:cubicBezTo>
                    <a:pt x="138" y="23"/>
                    <a:pt x="115"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18"/>
            <p:cNvSpPr/>
            <p:nvPr/>
          </p:nvSpPr>
          <p:spPr>
            <a:xfrm>
              <a:off x="2019050" y="1133325"/>
              <a:ext cx="153525" cy="187750"/>
            </a:xfrm>
            <a:custGeom>
              <a:avLst/>
              <a:gdLst/>
              <a:ahLst/>
              <a:cxnLst/>
              <a:rect l="l" t="t" r="r" b="b"/>
              <a:pathLst>
                <a:path w="6141" h="7510" extrusionOk="0">
                  <a:moveTo>
                    <a:pt x="3493" y="183"/>
                  </a:moveTo>
                  <a:lnTo>
                    <a:pt x="3493" y="229"/>
                  </a:lnTo>
                  <a:cubicBezTo>
                    <a:pt x="3516" y="274"/>
                    <a:pt x="3516" y="297"/>
                    <a:pt x="3516" y="343"/>
                  </a:cubicBezTo>
                  <a:cubicBezTo>
                    <a:pt x="3539" y="434"/>
                    <a:pt x="3539" y="548"/>
                    <a:pt x="3516" y="640"/>
                  </a:cubicBezTo>
                  <a:cubicBezTo>
                    <a:pt x="3516" y="662"/>
                    <a:pt x="3516" y="708"/>
                    <a:pt x="3516" y="731"/>
                  </a:cubicBezTo>
                  <a:cubicBezTo>
                    <a:pt x="3310" y="754"/>
                    <a:pt x="3105" y="822"/>
                    <a:pt x="2900" y="891"/>
                  </a:cubicBezTo>
                  <a:cubicBezTo>
                    <a:pt x="2694" y="959"/>
                    <a:pt x="2512" y="1073"/>
                    <a:pt x="2306" y="1187"/>
                  </a:cubicBezTo>
                  <a:cubicBezTo>
                    <a:pt x="1918" y="1438"/>
                    <a:pt x="1576" y="1804"/>
                    <a:pt x="1325" y="2237"/>
                  </a:cubicBezTo>
                  <a:cubicBezTo>
                    <a:pt x="1096" y="2648"/>
                    <a:pt x="982" y="3128"/>
                    <a:pt x="959" y="3607"/>
                  </a:cubicBezTo>
                  <a:cubicBezTo>
                    <a:pt x="959" y="3835"/>
                    <a:pt x="982" y="4063"/>
                    <a:pt x="1028" y="4314"/>
                  </a:cubicBezTo>
                  <a:cubicBezTo>
                    <a:pt x="1074" y="4543"/>
                    <a:pt x="1142" y="4771"/>
                    <a:pt x="1256" y="4999"/>
                  </a:cubicBezTo>
                  <a:cubicBezTo>
                    <a:pt x="1439" y="5387"/>
                    <a:pt x="1713" y="5752"/>
                    <a:pt x="2078" y="6049"/>
                  </a:cubicBezTo>
                  <a:cubicBezTo>
                    <a:pt x="2443" y="6346"/>
                    <a:pt x="2854" y="6551"/>
                    <a:pt x="3310" y="6643"/>
                  </a:cubicBezTo>
                  <a:cubicBezTo>
                    <a:pt x="3516" y="6688"/>
                    <a:pt x="3744" y="6711"/>
                    <a:pt x="3972" y="6711"/>
                  </a:cubicBezTo>
                  <a:cubicBezTo>
                    <a:pt x="4543" y="6711"/>
                    <a:pt x="5091" y="6551"/>
                    <a:pt x="5570" y="6255"/>
                  </a:cubicBezTo>
                  <a:lnTo>
                    <a:pt x="5616" y="6232"/>
                  </a:lnTo>
                  <a:lnTo>
                    <a:pt x="5616" y="6209"/>
                  </a:lnTo>
                  <a:cubicBezTo>
                    <a:pt x="5661" y="6186"/>
                    <a:pt x="5707" y="6163"/>
                    <a:pt x="5753" y="6140"/>
                  </a:cubicBezTo>
                  <a:lnTo>
                    <a:pt x="5821" y="6072"/>
                  </a:lnTo>
                  <a:lnTo>
                    <a:pt x="5844" y="6095"/>
                  </a:lnTo>
                  <a:cubicBezTo>
                    <a:pt x="5867" y="6140"/>
                    <a:pt x="5867" y="6163"/>
                    <a:pt x="5890" y="6186"/>
                  </a:cubicBezTo>
                  <a:cubicBezTo>
                    <a:pt x="5913" y="6255"/>
                    <a:pt x="5935" y="6346"/>
                    <a:pt x="5935" y="6414"/>
                  </a:cubicBezTo>
                  <a:cubicBezTo>
                    <a:pt x="5958" y="6483"/>
                    <a:pt x="5958" y="6529"/>
                    <a:pt x="5958" y="6574"/>
                  </a:cubicBezTo>
                  <a:lnTo>
                    <a:pt x="5935" y="6597"/>
                  </a:lnTo>
                  <a:cubicBezTo>
                    <a:pt x="5684" y="6780"/>
                    <a:pt x="5433" y="6917"/>
                    <a:pt x="5159" y="7031"/>
                  </a:cubicBezTo>
                  <a:cubicBezTo>
                    <a:pt x="4863" y="7168"/>
                    <a:pt x="4566" y="7236"/>
                    <a:pt x="4246" y="7282"/>
                  </a:cubicBezTo>
                  <a:cubicBezTo>
                    <a:pt x="4087" y="7305"/>
                    <a:pt x="3927" y="7327"/>
                    <a:pt x="3790" y="7327"/>
                  </a:cubicBezTo>
                  <a:cubicBezTo>
                    <a:pt x="3607" y="7327"/>
                    <a:pt x="3470" y="7305"/>
                    <a:pt x="3310" y="7282"/>
                  </a:cubicBezTo>
                  <a:cubicBezTo>
                    <a:pt x="3014" y="7236"/>
                    <a:pt x="2694" y="7168"/>
                    <a:pt x="2397" y="7031"/>
                  </a:cubicBezTo>
                  <a:cubicBezTo>
                    <a:pt x="2124" y="6917"/>
                    <a:pt x="1850" y="6757"/>
                    <a:pt x="1621" y="6597"/>
                  </a:cubicBezTo>
                  <a:lnTo>
                    <a:pt x="1599" y="6574"/>
                  </a:lnTo>
                  <a:cubicBezTo>
                    <a:pt x="1370" y="6392"/>
                    <a:pt x="1142" y="6163"/>
                    <a:pt x="959" y="5935"/>
                  </a:cubicBezTo>
                  <a:lnTo>
                    <a:pt x="937" y="5912"/>
                  </a:lnTo>
                  <a:cubicBezTo>
                    <a:pt x="754" y="5684"/>
                    <a:pt x="617" y="5410"/>
                    <a:pt x="480" y="5136"/>
                  </a:cubicBezTo>
                  <a:cubicBezTo>
                    <a:pt x="366" y="4839"/>
                    <a:pt x="298" y="4520"/>
                    <a:pt x="252" y="4223"/>
                  </a:cubicBezTo>
                  <a:cubicBezTo>
                    <a:pt x="206" y="3904"/>
                    <a:pt x="206" y="3607"/>
                    <a:pt x="252" y="3287"/>
                  </a:cubicBezTo>
                  <a:cubicBezTo>
                    <a:pt x="275" y="2991"/>
                    <a:pt x="366" y="2671"/>
                    <a:pt x="480" y="2374"/>
                  </a:cubicBezTo>
                  <a:lnTo>
                    <a:pt x="503" y="2374"/>
                  </a:lnTo>
                  <a:cubicBezTo>
                    <a:pt x="617" y="2078"/>
                    <a:pt x="777" y="1826"/>
                    <a:pt x="959" y="1575"/>
                  </a:cubicBezTo>
                  <a:cubicBezTo>
                    <a:pt x="1142" y="1324"/>
                    <a:pt x="1370" y="1096"/>
                    <a:pt x="1621" y="913"/>
                  </a:cubicBezTo>
                  <a:cubicBezTo>
                    <a:pt x="1850" y="731"/>
                    <a:pt x="2124" y="594"/>
                    <a:pt x="2397" y="457"/>
                  </a:cubicBezTo>
                  <a:cubicBezTo>
                    <a:pt x="2694" y="343"/>
                    <a:pt x="2991" y="252"/>
                    <a:pt x="3288" y="206"/>
                  </a:cubicBezTo>
                  <a:cubicBezTo>
                    <a:pt x="3356" y="206"/>
                    <a:pt x="3425" y="206"/>
                    <a:pt x="3493" y="183"/>
                  </a:cubicBezTo>
                  <a:close/>
                  <a:moveTo>
                    <a:pt x="3562" y="0"/>
                  </a:moveTo>
                  <a:cubicBezTo>
                    <a:pt x="3310" y="23"/>
                    <a:pt x="3059" y="69"/>
                    <a:pt x="2831" y="115"/>
                  </a:cubicBezTo>
                  <a:cubicBezTo>
                    <a:pt x="2603" y="183"/>
                    <a:pt x="2352" y="274"/>
                    <a:pt x="2124" y="389"/>
                  </a:cubicBezTo>
                  <a:cubicBezTo>
                    <a:pt x="1690" y="594"/>
                    <a:pt x="1302" y="891"/>
                    <a:pt x="982" y="1256"/>
                  </a:cubicBezTo>
                  <a:cubicBezTo>
                    <a:pt x="663" y="1621"/>
                    <a:pt x="412" y="2032"/>
                    <a:pt x="252" y="2511"/>
                  </a:cubicBezTo>
                  <a:cubicBezTo>
                    <a:pt x="69" y="2968"/>
                    <a:pt x="1" y="3493"/>
                    <a:pt x="46" y="4018"/>
                  </a:cubicBezTo>
                  <a:cubicBezTo>
                    <a:pt x="46" y="4269"/>
                    <a:pt x="92" y="4497"/>
                    <a:pt x="161" y="4748"/>
                  </a:cubicBezTo>
                  <a:cubicBezTo>
                    <a:pt x="229" y="4976"/>
                    <a:pt x="320" y="5205"/>
                    <a:pt x="434" y="5433"/>
                  </a:cubicBezTo>
                  <a:cubicBezTo>
                    <a:pt x="640" y="5867"/>
                    <a:pt x="937" y="6255"/>
                    <a:pt x="1325" y="6574"/>
                  </a:cubicBezTo>
                  <a:cubicBezTo>
                    <a:pt x="1690" y="6894"/>
                    <a:pt x="2101" y="7145"/>
                    <a:pt x="2580" y="7305"/>
                  </a:cubicBezTo>
                  <a:cubicBezTo>
                    <a:pt x="2945" y="7442"/>
                    <a:pt x="3356" y="7510"/>
                    <a:pt x="3790" y="7510"/>
                  </a:cubicBezTo>
                  <a:cubicBezTo>
                    <a:pt x="3881" y="7510"/>
                    <a:pt x="3995" y="7510"/>
                    <a:pt x="4109" y="7487"/>
                  </a:cubicBezTo>
                  <a:cubicBezTo>
                    <a:pt x="4794" y="7419"/>
                    <a:pt x="5456" y="7190"/>
                    <a:pt x="6004" y="6780"/>
                  </a:cubicBezTo>
                  <a:lnTo>
                    <a:pt x="6027" y="6757"/>
                  </a:lnTo>
                  <a:lnTo>
                    <a:pt x="6049" y="6734"/>
                  </a:lnTo>
                  <a:cubicBezTo>
                    <a:pt x="6095" y="6711"/>
                    <a:pt x="6095" y="6688"/>
                    <a:pt x="6118" y="6665"/>
                  </a:cubicBezTo>
                  <a:cubicBezTo>
                    <a:pt x="6118" y="6665"/>
                    <a:pt x="6118" y="6665"/>
                    <a:pt x="6118" y="6643"/>
                  </a:cubicBezTo>
                  <a:cubicBezTo>
                    <a:pt x="6141" y="6643"/>
                    <a:pt x="6141" y="6620"/>
                    <a:pt x="6141" y="6574"/>
                  </a:cubicBezTo>
                  <a:cubicBezTo>
                    <a:pt x="6141" y="6460"/>
                    <a:pt x="6118" y="6346"/>
                    <a:pt x="6095" y="6232"/>
                  </a:cubicBezTo>
                  <a:cubicBezTo>
                    <a:pt x="6072" y="6118"/>
                    <a:pt x="6004" y="6004"/>
                    <a:pt x="5913" y="5889"/>
                  </a:cubicBezTo>
                  <a:cubicBezTo>
                    <a:pt x="5890" y="5889"/>
                    <a:pt x="5867" y="5867"/>
                    <a:pt x="5844" y="5867"/>
                  </a:cubicBezTo>
                  <a:lnTo>
                    <a:pt x="5821" y="5867"/>
                  </a:lnTo>
                  <a:cubicBezTo>
                    <a:pt x="5798" y="5867"/>
                    <a:pt x="5776" y="5889"/>
                    <a:pt x="5753" y="5889"/>
                  </a:cubicBezTo>
                  <a:cubicBezTo>
                    <a:pt x="5730" y="5912"/>
                    <a:pt x="5730" y="5912"/>
                    <a:pt x="5707" y="5935"/>
                  </a:cubicBezTo>
                  <a:lnTo>
                    <a:pt x="5661" y="5958"/>
                  </a:lnTo>
                  <a:cubicBezTo>
                    <a:pt x="5616" y="6004"/>
                    <a:pt x="5570" y="6026"/>
                    <a:pt x="5525" y="6072"/>
                  </a:cubicBezTo>
                  <a:lnTo>
                    <a:pt x="5502" y="6095"/>
                  </a:lnTo>
                  <a:cubicBezTo>
                    <a:pt x="5342" y="6186"/>
                    <a:pt x="5205" y="6255"/>
                    <a:pt x="5068" y="6300"/>
                  </a:cubicBezTo>
                  <a:cubicBezTo>
                    <a:pt x="4840" y="6414"/>
                    <a:pt x="4611" y="6460"/>
                    <a:pt x="4360" y="6506"/>
                  </a:cubicBezTo>
                  <a:cubicBezTo>
                    <a:pt x="4246" y="6529"/>
                    <a:pt x="4109" y="6529"/>
                    <a:pt x="3972" y="6529"/>
                  </a:cubicBezTo>
                  <a:cubicBezTo>
                    <a:pt x="3835" y="6529"/>
                    <a:pt x="3721" y="6529"/>
                    <a:pt x="3584" y="6506"/>
                  </a:cubicBezTo>
                  <a:cubicBezTo>
                    <a:pt x="3356" y="6460"/>
                    <a:pt x="3105" y="6414"/>
                    <a:pt x="2877" y="6323"/>
                  </a:cubicBezTo>
                  <a:lnTo>
                    <a:pt x="2877" y="6300"/>
                  </a:lnTo>
                  <a:cubicBezTo>
                    <a:pt x="2649" y="6209"/>
                    <a:pt x="2443" y="6095"/>
                    <a:pt x="2260" y="5958"/>
                  </a:cubicBezTo>
                  <a:cubicBezTo>
                    <a:pt x="2055" y="5798"/>
                    <a:pt x="1872" y="5615"/>
                    <a:pt x="1736" y="5433"/>
                  </a:cubicBezTo>
                  <a:cubicBezTo>
                    <a:pt x="1599" y="5250"/>
                    <a:pt x="1462" y="5045"/>
                    <a:pt x="1370" y="4817"/>
                  </a:cubicBezTo>
                  <a:cubicBezTo>
                    <a:pt x="1279" y="4566"/>
                    <a:pt x="1211" y="4314"/>
                    <a:pt x="1165" y="4086"/>
                  </a:cubicBezTo>
                  <a:cubicBezTo>
                    <a:pt x="1142" y="3812"/>
                    <a:pt x="1142" y="3561"/>
                    <a:pt x="1165" y="3310"/>
                  </a:cubicBezTo>
                  <a:cubicBezTo>
                    <a:pt x="1211" y="3082"/>
                    <a:pt x="1256" y="2854"/>
                    <a:pt x="1347" y="2625"/>
                  </a:cubicBezTo>
                  <a:lnTo>
                    <a:pt x="1370" y="2603"/>
                  </a:lnTo>
                  <a:cubicBezTo>
                    <a:pt x="1462" y="2374"/>
                    <a:pt x="1599" y="2169"/>
                    <a:pt x="1736" y="1986"/>
                  </a:cubicBezTo>
                  <a:cubicBezTo>
                    <a:pt x="1895" y="1781"/>
                    <a:pt x="2055" y="1621"/>
                    <a:pt x="2238" y="1461"/>
                  </a:cubicBezTo>
                  <a:cubicBezTo>
                    <a:pt x="2443" y="1324"/>
                    <a:pt x="2649" y="1187"/>
                    <a:pt x="2877" y="1096"/>
                  </a:cubicBezTo>
                  <a:cubicBezTo>
                    <a:pt x="3105" y="1005"/>
                    <a:pt x="3356" y="936"/>
                    <a:pt x="3584" y="913"/>
                  </a:cubicBezTo>
                  <a:cubicBezTo>
                    <a:pt x="3607" y="891"/>
                    <a:pt x="3630" y="891"/>
                    <a:pt x="3653" y="868"/>
                  </a:cubicBezTo>
                  <a:cubicBezTo>
                    <a:pt x="3653" y="845"/>
                    <a:pt x="3676" y="845"/>
                    <a:pt x="3676" y="822"/>
                  </a:cubicBezTo>
                  <a:cubicBezTo>
                    <a:pt x="3698" y="708"/>
                    <a:pt x="3721" y="594"/>
                    <a:pt x="3721" y="480"/>
                  </a:cubicBezTo>
                  <a:cubicBezTo>
                    <a:pt x="3721" y="343"/>
                    <a:pt x="3698" y="229"/>
                    <a:pt x="3653" y="115"/>
                  </a:cubicBezTo>
                  <a:cubicBezTo>
                    <a:pt x="3653" y="92"/>
                    <a:pt x="3653" y="69"/>
                    <a:pt x="3630" y="69"/>
                  </a:cubicBezTo>
                  <a:cubicBezTo>
                    <a:pt x="3630" y="23"/>
                    <a:pt x="3584" y="0"/>
                    <a:pt x="3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9" name="Google Shape;4489;p18"/>
          <p:cNvGrpSpPr/>
          <p:nvPr/>
        </p:nvGrpSpPr>
        <p:grpSpPr>
          <a:xfrm rot="-5400000">
            <a:off x="222371" y="1427597"/>
            <a:ext cx="465090" cy="510645"/>
            <a:chOff x="818450" y="719950"/>
            <a:chExt cx="162075" cy="177950"/>
          </a:xfrm>
        </p:grpSpPr>
        <p:sp>
          <p:nvSpPr>
            <p:cNvPr id="4490" name="Google Shape;4490;p18"/>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18"/>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18"/>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3" name="Google Shape;4493;p18"/>
          <p:cNvGrpSpPr/>
          <p:nvPr/>
        </p:nvGrpSpPr>
        <p:grpSpPr>
          <a:xfrm rot="672145">
            <a:off x="8739420" y="3359516"/>
            <a:ext cx="329643" cy="423839"/>
            <a:chOff x="3526675" y="707075"/>
            <a:chExt cx="187750" cy="241400"/>
          </a:xfrm>
        </p:grpSpPr>
        <p:sp>
          <p:nvSpPr>
            <p:cNvPr id="4494" name="Google Shape;4494;p18"/>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18"/>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18"/>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7" name="Google Shape;4497;p18"/>
          <p:cNvGrpSpPr/>
          <p:nvPr/>
        </p:nvGrpSpPr>
        <p:grpSpPr>
          <a:xfrm>
            <a:off x="4214726" y="4351341"/>
            <a:ext cx="775180" cy="689959"/>
            <a:chOff x="4748225" y="4600750"/>
            <a:chExt cx="332125" cy="295625"/>
          </a:xfrm>
        </p:grpSpPr>
        <p:sp>
          <p:nvSpPr>
            <p:cNvPr id="4498" name="Google Shape;4498;p18"/>
            <p:cNvSpPr/>
            <p:nvPr/>
          </p:nvSpPr>
          <p:spPr>
            <a:xfrm>
              <a:off x="4748225" y="4600750"/>
              <a:ext cx="332125" cy="295625"/>
            </a:xfrm>
            <a:custGeom>
              <a:avLst/>
              <a:gdLst/>
              <a:ahLst/>
              <a:cxnLst/>
              <a:rect l="l" t="t" r="r" b="b"/>
              <a:pathLst>
                <a:path w="13285" h="11825" extrusionOk="0">
                  <a:moveTo>
                    <a:pt x="8104" y="1"/>
                  </a:moveTo>
                  <a:cubicBezTo>
                    <a:pt x="7830" y="1"/>
                    <a:pt x="7533" y="24"/>
                    <a:pt x="7259" y="115"/>
                  </a:cubicBezTo>
                  <a:cubicBezTo>
                    <a:pt x="6848" y="229"/>
                    <a:pt x="6460" y="435"/>
                    <a:pt x="6118" y="709"/>
                  </a:cubicBezTo>
                  <a:cubicBezTo>
                    <a:pt x="5844" y="937"/>
                    <a:pt x="5593" y="1188"/>
                    <a:pt x="5364" y="1485"/>
                  </a:cubicBezTo>
                  <a:cubicBezTo>
                    <a:pt x="4976" y="1964"/>
                    <a:pt x="4680" y="2489"/>
                    <a:pt x="4497" y="3060"/>
                  </a:cubicBezTo>
                  <a:cubicBezTo>
                    <a:pt x="4360" y="3402"/>
                    <a:pt x="4269" y="3767"/>
                    <a:pt x="4200" y="4155"/>
                  </a:cubicBezTo>
                  <a:cubicBezTo>
                    <a:pt x="4155" y="4201"/>
                    <a:pt x="4109" y="4224"/>
                    <a:pt x="4063" y="4246"/>
                  </a:cubicBezTo>
                  <a:cubicBezTo>
                    <a:pt x="3356" y="4726"/>
                    <a:pt x="2785" y="5137"/>
                    <a:pt x="2283" y="5547"/>
                  </a:cubicBezTo>
                  <a:cubicBezTo>
                    <a:pt x="1963" y="5821"/>
                    <a:pt x="1667" y="6072"/>
                    <a:pt x="1416" y="6324"/>
                  </a:cubicBezTo>
                  <a:cubicBezTo>
                    <a:pt x="1142" y="6620"/>
                    <a:pt x="914" y="6871"/>
                    <a:pt x="708" y="7145"/>
                  </a:cubicBezTo>
                  <a:cubicBezTo>
                    <a:pt x="685" y="7191"/>
                    <a:pt x="662" y="7214"/>
                    <a:pt x="640" y="7259"/>
                  </a:cubicBezTo>
                  <a:cubicBezTo>
                    <a:pt x="594" y="7328"/>
                    <a:pt x="571" y="7374"/>
                    <a:pt x="548" y="7419"/>
                  </a:cubicBezTo>
                  <a:cubicBezTo>
                    <a:pt x="297" y="7807"/>
                    <a:pt x="137" y="8218"/>
                    <a:pt x="69" y="8606"/>
                  </a:cubicBezTo>
                  <a:cubicBezTo>
                    <a:pt x="1" y="8926"/>
                    <a:pt x="1" y="9245"/>
                    <a:pt x="46" y="9565"/>
                  </a:cubicBezTo>
                  <a:cubicBezTo>
                    <a:pt x="115" y="9907"/>
                    <a:pt x="229" y="10227"/>
                    <a:pt x="411" y="10523"/>
                  </a:cubicBezTo>
                  <a:cubicBezTo>
                    <a:pt x="503" y="10683"/>
                    <a:pt x="617" y="10820"/>
                    <a:pt x="754" y="10957"/>
                  </a:cubicBezTo>
                  <a:cubicBezTo>
                    <a:pt x="822" y="11026"/>
                    <a:pt x="936" y="11163"/>
                    <a:pt x="1119" y="11299"/>
                  </a:cubicBezTo>
                  <a:cubicBezTo>
                    <a:pt x="1393" y="11482"/>
                    <a:pt x="1712" y="11642"/>
                    <a:pt x="2032" y="11733"/>
                  </a:cubicBezTo>
                  <a:cubicBezTo>
                    <a:pt x="2283" y="11779"/>
                    <a:pt x="2534" y="11824"/>
                    <a:pt x="2808" y="11824"/>
                  </a:cubicBezTo>
                  <a:lnTo>
                    <a:pt x="2922" y="11824"/>
                  </a:lnTo>
                  <a:cubicBezTo>
                    <a:pt x="3173" y="11802"/>
                    <a:pt x="3424" y="11779"/>
                    <a:pt x="3675" y="11710"/>
                  </a:cubicBezTo>
                  <a:cubicBezTo>
                    <a:pt x="4063" y="11619"/>
                    <a:pt x="4474" y="11459"/>
                    <a:pt x="4908" y="11254"/>
                  </a:cubicBezTo>
                  <a:cubicBezTo>
                    <a:pt x="5250" y="11071"/>
                    <a:pt x="5593" y="10866"/>
                    <a:pt x="5981" y="10615"/>
                  </a:cubicBezTo>
                  <a:cubicBezTo>
                    <a:pt x="6574" y="10249"/>
                    <a:pt x="7168" y="9793"/>
                    <a:pt x="7875" y="9222"/>
                  </a:cubicBezTo>
                  <a:cubicBezTo>
                    <a:pt x="8104" y="9245"/>
                    <a:pt x="8332" y="9268"/>
                    <a:pt x="8514" y="9291"/>
                  </a:cubicBezTo>
                  <a:lnTo>
                    <a:pt x="8925" y="9291"/>
                  </a:lnTo>
                  <a:cubicBezTo>
                    <a:pt x="9176" y="9291"/>
                    <a:pt x="9427" y="9268"/>
                    <a:pt x="9656" y="9245"/>
                  </a:cubicBezTo>
                  <a:cubicBezTo>
                    <a:pt x="9998" y="9200"/>
                    <a:pt x="10340" y="9131"/>
                    <a:pt x="10683" y="8994"/>
                  </a:cubicBezTo>
                  <a:cubicBezTo>
                    <a:pt x="10979" y="8903"/>
                    <a:pt x="11253" y="8766"/>
                    <a:pt x="11504" y="8629"/>
                  </a:cubicBezTo>
                  <a:cubicBezTo>
                    <a:pt x="12052" y="8287"/>
                    <a:pt x="12486" y="7853"/>
                    <a:pt x="12783" y="7351"/>
                  </a:cubicBezTo>
                  <a:cubicBezTo>
                    <a:pt x="13079" y="6849"/>
                    <a:pt x="13239" y="6301"/>
                    <a:pt x="13262" y="5753"/>
                  </a:cubicBezTo>
                  <a:cubicBezTo>
                    <a:pt x="13285" y="5228"/>
                    <a:pt x="13194" y="4703"/>
                    <a:pt x="12988" y="4224"/>
                  </a:cubicBezTo>
                  <a:cubicBezTo>
                    <a:pt x="12783" y="3744"/>
                    <a:pt x="12463" y="3311"/>
                    <a:pt x="12075" y="2968"/>
                  </a:cubicBezTo>
                  <a:cubicBezTo>
                    <a:pt x="11824" y="2740"/>
                    <a:pt x="11504" y="2535"/>
                    <a:pt x="11185" y="2398"/>
                  </a:cubicBezTo>
                  <a:cubicBezTo>
                    <a:pt x="11094" y="2055"/>
                    <a:pt x="10957" y="1713"/>
                    <a:pt x="10751" y="1416"/>
                  </a:cubicBezTo>
                  <a:cubicBezTo>
                    <a:pt x="10523" y="1074"/>
                    <a:pt x="10226" y="777"/>
                    <a:pt x="9861" y="549"/>
                  </a:cubicBezTo>
                  <a:cubicBezTo>
                    <a:pt x="9656" y="412"/>
                    <a:pt x="9473" y="298"/>
                    <a:pt x="9268" y="229"/>
                  </a:cubicBezTo>
                  <a:cubicBezTo>
                    <a:pt x="9108" y="161"/>
                    <a:pt x="8880" y="69"/>
                    <a:pt x="8583" y="24"/>
                  </a:cubicBezTo>
                  <a:cubicBezTo>
                    <a:pt x="8423" y="1"/>
                    <a:pt x="8263" y="1"/>
                    <a:pt x="8104"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18"/>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18"/>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18"/>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18"/>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18"/>
            <p:cNvSpPr/>
            <p:nvPr/>
          </p:nvSpPr>
          <p:spPr>
            <a:xfrm>
              <a:off x="4945675" y="4660675"/>
              <a:ext cx="35975" cy="20800"/>
            </a:xfrm>
            <a:custGeom>
              <a:avLst/>
              <a:gdLst/>
              <a:ahLst/>
              <a:cxnLst/>
              <a:rect l="l" t="t" r="r" b="b"/>
              <a:pathLst>
                <a:path w="1439" h="832" extrusionOk="0">
                  <a:moveTo>
                    <a:pt x="502" y="1"/>
                  </a:moveTo>
                  <a:cubicBezTo>
                    <a:pt x="411" y="23"/>
                    <a:pt x="297" y="46"/>
                    <a:pt x="206" y="69"/>
                  </a:cubicBezTo>
                  <a:cubicBezTo>
                    <a:pt x="160" y="92"/>
                    <a:pt x="114" y="115"/>
                    <a:pt x="91" y="138"/>
                  </a:cubicBezTo>
                  <a:cubicBezTo>
                    <a:pt x="69" y="160"/>
                    <a:pt x="23" y="183"/>
                    <a:pt x="23" y="206"/>
                  </a:cubicBezTo>
                  <a:cubicBezTo>
                    <a:pt x="0" y="252"/>
                    <a:pt x="0" y="297"/>
                    <a:pt x="23" y="320"/>
                  </a:cubicBezTo>
                  <a:cubicBezTo>
                    <a:pt x="38" y="320"/>
                    <a:pt x="63" y="330"/>
                    <a:pt x="85" y="330"/>
                  </a:cubicBezTo>
                  <a:cubicBezTo>
                    <a:pt x="96" y="330"/>
                    <a:pt x="107" y="328"/>
                    <a:pt x="114" y="320"/>
                  </a:cubicBezTo>
                  <a:lnTo>
                    <a:pt x="160" y="320"/>
                  </a:lnTo>
                  <a:cubicBezTo>
                    <a:pt x="183" y="320"/>
                    <a:pt x="183" y="297"/>
                    <a:pt x="206" y="297"/>
                  </a:cubicBezTo>
                  <a:cubicBezTo>
                    <a:pt x="274" y="275"/>
                    <a:pt x="320" y="252"/>
                    <a:pt x="365" y="252"/>
                  </a:cubicBezTo>
                  <a:lnTo>
                    <a:pt x="594" y="252"/>
                  </a:lnTo>
                  <a:cubicBezTo>
                    <a:pt x="662" y="252"/>
                    <a:pt x="753" y="275"/>
                    <a:pt x="822" y="297"/>
                  </a:cubicBezTo>
                  <a:cubicBezTo>
                    <a:pt x="822" y="297"/>
                    <a:pt x="822" y="297"/>
                    <a:pt x="822" y="297"/>
                  </a:cubicBezTo>
                  <a:lnTo>
                    <a:pt x="822" y="297"/>
                  </a:lnTo>
                  <a:cubicBezTo>
                    <a:pt x="822" y="297"/>
                    <a:pt x="835" y="297"/>
                    <a:pt x="841" y="307"/>
                  </a:cubicBezTo>
                  <a:lnTo>
                    <a:pt x="841" y="307"/>
                  </a:lnTo>
                  <a:cubicBezTo>
                    <a:pt x="835" y="304"/>
                    <a:pt x="828" y="301"/>
                    <a:pt x="822" y="297"/>
                  </a:cubicBezTo>
                  <a:lnTo>
                    <a:pt x="822" y="297"/>
                  </a:lnTo>
                  <a:cubicBezTo>
                    <a:pt x="822" y="297"/>
                    <a:pt x="845" y="320"/>
                    <a:pt x="845" y="320"/>
                  </a:cubicBezTo>
                  <a:cubicBezTo>
                    <a:pt x="845" y="314"/>
                    <a:pt x="843" y="310"/>
                    <a:pt x="841" y="307"/>
                  </a:cubicBezTo>
                  <a:lnTo>
                    <a:pt x="841" y="307"/>
                  </a:lnTo>
                  <a:cubicBezTo>
                    <a:pt x="880" y="327"/>
                    <a:pt x="920" y="346"/>
                    <a:pt x="959" y="366"/>
                  </a:cubicBezTo>
                  <a:cubicBezTo>
                    <a:pt x="982" y="389"/>
                    <a:pt x="982" y="389"/>
                    <a:pt x="1004" y="411"/>
                  </a:cubicBezTo>
                  <a:cubicBezTo>
                    <a:pt x="1027" y="434"/>
                    <a:pt x="1050" y="434"/>
                    <a:pt x="1073" y="457"/>
                  </a:cubicBezTo>
                  <a:lnTo>
                    <a:pt x="1050" y="457"/>
                  </a:lnTo>
                  <a:lnTo>
                    <a:pt x="1085" y="469"/>
                  </a:lnTo>
                  <a:lnTo>
                    <a:pt x="1085" y="469"/>
                  </a:lnTo>
                  <a:cubicBezTo>
                    <a:pt x="1081" y="466"/>
                    <a:pt x="1078" y="462"/>
                    <a:pt x="1073" y="457"/>
                  </a:cubicBezTo>
                  <a:lnTo>
                    <a:pt x="1073" y="457"/>
                  </a:lnTo>
                  <a:cubicBezTo>
                    <a:pt x="1077" y="461"/>
                    <a:pt x="1081" y="465"/>
                    <a:pt x="1085" y="469"/>
                  </a:cubicBezTo>
                  <a:lnTo>
                    <a:pt x="1085" y="469"/>
                  </a:lnTo>
                  <a:lnTo>
                    <a:pt x="1085" y="469"/>
                  </a:lnTo>
                  <a:lnTo>
                    <a:pt x="1085" y="469"/>
                  </a:lnTo>
                  <a:cubicBezTo>
                    <a:pt x="1087" y="471"/>
                    <a:pt x="1089" y="473"/>
                    <a:pt x="1091" y="474"/>
                  </a:cubicBezTo>
                  <a:lnTo>
                    <a:pt x="1091" y="474"/>
                  </a:lnTo>
                  <a:cubicBezTo>
                    <a:pt x="1089" y="472"/>
                    <a:pt x="1087" y="471"/>
                    <a:pt x="1085" y="469"/>
                  </a:cubicBezTo>
                  <a:lnTo>
                    <a:pt x="1085" y="469"/>
                  </a:lnTo>
                  <a:lnTo>
                    <a:pt x="1119" y="480"/>
                  </a:lnTo>
                  <a:cubicBezTo>
                    <a:pt x="1104" y="480"/>
                    <a:pt x="1099" y="480"/>
                    <a:pt x="1091" y="474"/>
                  </a:cubicBezTo>
                  <a:lnTo>
                    <a:pt x="1091" y="474"/>
                  </a:lnTo>
                  <a:cubicBezTo>
                    <a:pt x="1130" y="509"/>
                    <a:pt x="1170" y="532"/>
                    <a:pt x="1210" y="571"/>
                  </a:cubicBezTo>
                  <a:cubicBezTo>
                    <a:pt x="1233" y="594"/>
                    <a:pt x="1255" y="640"/>
                    <a:pt x="1278" y="663"/>
                  </a:cubicBezTo>
                  <a:cubicBezTo>
                    <a:pt x="1278" y="685"/>
                    <a:pt x="1278" y="685"/>
                    <a:pt x="1278" y="708"/>
                  </a:cubicBezTo>
                  <a:cubicBezTo>
                    <a:pt x="1278" y="731"/>
                    <a:pt x="1278" y="731"/>
                    <a:pt x="1278" y="754"/>
                  </a:cubicBezTo>
                  <a:cubicBezTo>
                    <a:pt x="1278" y="777"/>
                    <a:pt x="1278" y="777"/>
                    <a:pt x="1301" y="799"/>
                  </a:cubicBezTo>
                  <a:cubicBezTo>
                    <a:pt x="1301" y="822"/>
                    <a:pt x="1324" y="822"/>
                    <a:pt x="1347" y="822"/>
                  </a:cubicBezTo>
                  <a:cubicBezTo>
                    <a:pt x="1353" y="828"/>
                    <a:pt x="1362" y="831"/>
                    <a:pt x="1373" y="831"/>
                  </a:cubicBezTo>
                  <a:cubicBezTo>
                    <a:pt x="1401" y="831"/>
                    <a:pt x="1438" y="810"/>
                    <a:pt x="1438" y="777"/>
                  </a:cubicBezTo>
                  <a:cubicBezTo>
                    <a:pt x="1438" y="754"/>
                    <a:pt x="1438" y="731"/>
                    <a:pt x="1438" y="708"/>
                  </a:cubicBezTo>
                  <a:cubicBezTo>
                    <a:pt x="1438" y="685"/>
                    <a:pt x="1438" y="663"/>
                    <a:pt x="1415" y="640"/>
                  </a:cubicBezTo>
                  <a:lnTo>
                    <a:pt x="1438" y="640"/>
                  </a:lnTo>
                  <a:cubicBezTo>
                    <a:pt x="1415" y="594"/>
                    <a:pt x="1392" y="526"/>
                    <a:pt x="1370" y="480"/>
                  </a:cubicBezTo>
                  <a:cubicBezTo>
                    <a:pt x="1347" y="434"/>
                    <a:pt x="1324" y="411"/>
                    <a:pt x="1324" y="389"/>
                  </a:cubicBezTo>
                  <a:cubicBezTo>
                    <a:pt x="1278" y="343"/>
                    <a:pt x="1255" y="297"/>
                    <a:pt x="1210" y="252"/>
                  </a:cubicBezTo>
                  <a:cubicBezTo>
                    <a:pt x="1187" y="229"/>
                    <a:pt x="1164" y="206"/>
                    <a:pt x="1141" y="206"/>
                  </a:cubicBezTo>
                  <a:cubicBezTo>
                    <a:pt x="1119" y="183"/>
                    <a:pt x="1096" y="160"/>
                    <a:pt x="1073" y="138"/>
                  </a:cubicBezTo>
                  <a:cubicBezTo>
                    <a:pt x="1027" y="115"/>
                    <a:pt x="959" y="92"/>
                    <a:pt x="913" y="69"/>
                  </a:cubicBezTo>
                  <a:lnTo>
                    <a:pt x="936" y="69"/>
                  </a:lnTo>
                  <a:cubicBezTo>
                    <a:pt x="890" y="46"/>
                    <a:pt x="867" y="46"/>
                    <a:pt x="845" y="46"/>
                  </a:cubicBezTo>
                  <a:cubicBezTo>
                    <a:pt x="799" y="23"/>
                    <a:pt x="776" y="23"/>
                    <a:pt x="730" y="23"/>
                  </a:cubicBezTo>
                  <a:cubicBezTo>
                    <a:pt x="685" y="1"/>
                    <a:pt x="639" y="1"/>
                    <a:pt x="59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18"/>
            <p:cNvSpPr/>
            <p:nvPr/>
          </p:nvSpPr>
          <p:spPr>
            <a:xfrm>
              <a:off x="4945100" y="4662950"/>
              <a:ext cx="16000" cy="6875"/>
            </a:xfrm>
            <a:custGeom>
              <a:avLst/>
              <a:gdLst/>
              <a:ahLst/>
              <a:cxnLst/>
              <a:rect l="l" t="t" r="r" b="b"/>
              <a:pathLst>
                <a:path w="640" h="275" extrusionOk="0">
                  <a:moveTo>
                    <a:pt x="594" y="1"/>
                  </a:moveTo>
                  <a:cubicBezTo>
                    <a:pt x="594" y="1"/>
                    <a:pt x="594" y="24"/>
                    <a:pt x="571" y="24"/>
                  </a:cubicBezTo>
                  <a:lnTo>
                    <a:pt x="548" y="24"/>
                  </a:lnTo>
                  <a:cubicBezTo>
                    <a:pt x="502" y="24"/>
                    <a:pt x="457" y="24"/>
                    <a:pt x="411" y="47"/>
                  </a:cubicBezTo>
                  <a:lnTo>
                    <a:pt x="343" y="47"/>
                  </a:lnTo>
                  <a:cubicBezTo>
                    <a:pt x="320" y="69"/>
                    <a:pt x="297" y="69"/>
                    <a:pt x="274" y="69"/>
                  </a:cubicBezTo>
                  <a:cubicBezTo>
                    <a:pt x="251" y="92"/>
                    <a:pt x="206" y="92"/>
                    <a:pt x="183" y="115"/>
                  </a:cubicBezTo>
                  <a:cubicBezTo>
                    <a:pt x="137" y="115"/>
                    <a:pt x="114" y="138"/>
                    <a:pt x="92" y="138"/>
                  </a:cubicBezTo>
                  <a:cubicBezTo>
                    <a:pt x="69" y="161"/>
                    <a:pt x="69" y="161"/>
                    <a:pt x="46" y="184"/>
                  </a:cubicBezTo>
                  <a:cubicBezTo>
                    <a:pt x="23" y="184"/>
                    <a:pt x="0" y="229"/>
                    <a:pt x="23" y="252"/>
                  </a:cubicBezTo>
                  <a:cubicBezTo>
                    <a:pt x="23" y="252"/>
                    <a:pt x="46" y="252"/>
                    <a:pt x="46" y="275"/>
                  </a:cubicBezTo>
                  <a:cubicBezTo>
                    <a:pt x="69" y="275"/>
                    <a:pt x="69" y="275"/>
                    <a:pt x="92" y="252"/>
                  </a:cubicBezTo>
                  <a:cubicBezTo>
                    <a:pt x="114" y="252"/>
                    <a:pt x="137" y="229"/>
                    <a:pt x="160" y="229"/>
                  </a:cubicBezTo>
                  <a:cubicBezTo>
                    <a:pt x="206" y="206"/>
                    <a:pt x="251" y="184"/>
                    <a:pt x="297" y="184"/>
                  </a:cubicBezTo>
                  <a:cubicBezTo>
                    <a:pt x="343" y="161"/>
                    <a:pt x="388" y="138"/>
                    <a:pt x="434" y="138"/>
                  </a:cubicBezTo>
                  <a:cubicBezTo>
                    <a:pt x="480" y="138"/>
                    <a:pt x="525" y="115"/>
                    <a:pt x="571" y="115"/>
                  </a:cubicBezTo>
                  <a:lnTo>
                    <a:pt x="617" y="115"/>
                  </a:lnTo>
                  <a:cubicBezTo>
                    <a:pt x="617" y="115"/>
                    <a:pt x="639" y="92"/>
                    <a:pt x="639" y="92"/>
                  </a:cubicBezTo>
                  <a:cubicBezTo>
                    <a:pt x="639" y="69"/>
                    <a:pt x="639" y="47"/>
                    <a:pt x="639" y="47"/>
                  </a:cubicBezTo>
                  <a:cubicBezTo>
                    <a:pt x="639" y="24"/>
                    <a:pt x="617" y="24"/>
                    <a:pt x="617" y="24"/>
                  </a:cubicBezTo>
                  <a:cubicBezTo>
                    <a:pt x="617" y="24"/>
                    <a:pt x="594" y="1"/>
                    <a:pt x="59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18"/>
            <p:cNvSpPr/>
            <p:nvPr/>
          </p:nvSpPr>
          <p:spPr>
            <a:xfrm>
              <a:off x="4945675" y="4663525"/>
              <a:ext cx="35400" cy="15250"/>
            </a:xfrm>
            <a:custGeom>
              <a:avLst/>
              <a:gdLst/>
              <a:ahLst/>
              <a:cxnLst/>
              <a:rect l="l" t="t" r="r" b="b"/>
              <a:pathLst>
                <a:path w="1416" h="610" extrusionOk="0">
                  <a:moveTo>
                    <a:pt x="594" y="1"/>
                  </a:moveTo>
                  <a:cubicBezTo>
                    <a:pt x="548" y="1"/>
                    <a:pt x="502" y="1"/>
                    <a:pt x="457" y="24"/>
                  </a:cubicBezTo>
                  <a:cubicBezTo>
                    <a:pt x="388" y="46"/>
                    <a:pt x="342" y="69"/>
                    <a:pt x="274" y="92"/>
                  </a:cubicBezTo>
                  <a:cubicBezTo>
                    <a:pt x="274" y="115"/>
                    <a:pt x="251" y="115"/>
                    <a:pt x="228" y="138"/>
                  </a:cubicBezTo>
                  <a:cubicBezTo>
                    <a:pt x="206" y="138"/>
                    <a:pt x="183" y="161"/>
                    <a:pt x="160" y="161"/>
                  </a:cubicBezTo>
                  <a:cubicBezTo>
                    <a:pt x="114" y="206"/>
                    <a:pt x="69" y="229"/>
                    <a:pt x="23" y="275"/>
                  </a:cubicBezTo>
                  <a:cubicBezTo>
                    <a:pt x="0" y="275"/>
                    <a:pt x="0" y="320"/>
                    <a:pt x="0" y="343"/>
                  </a:cubicBezTo>
                  <a:cubicBezTo>
                    <a:pt x="15" y="343"/>
                    <a:pt x="31" y="353"/>
                    <a:pt x="46" y="353"/>
                  </a:cubicBezTo>
                  <a:cubicBezTo>
                    <a:pt x="53" y="353"/>
                    <a:pt x="61" y="351"/>
                    <a:pt x="69" y="343"/>
                  </a:cubicBezTo>
                  <a:cubicBezTo>
                    <a:pt x="114" y="320"/>
                    <a:pt x="137" y="297"/>
                    <a:pt x="160" y="275"/>
                  </a:cubicBezTo>
                  <a:cubicBezTo>
                    <a:pt x="206" y="252"/>
                    <a:pt x="228" y="229"/>
                    <a:pt x="274" y="206"/>
                  </a:cubicBezTo>
                  <a:cubicBezTo>
                    <a:pt x="342" y="183"/>
                    <a:pt x="411" y="161"/>
                    <a:pt x="457" y="161"/>
                  </a:cubicBezTo>
                  <a:cubicBezTo>
                    <a:pt x="525" y="161"/>
                    <a:pt x="571" y="138"/>
                    <a:pt x="616" y="138"/>
                  </a:cubicBezTo>
                  <a:cubicBezTo>
                    <a:pt x="662" y="161"/>
                    <a:pt x="708" y="161"/>
                    <a:pt x="753" y="183"/>
                  </a:cubicBezTo>
                  <a:cubicBezTo>
                    <a:pt x="845" y="206"/>
                    <a:pt x="913" y="252"/>
                    <a:pt x="982" y="297"/>
                  </a:cubicBezTo>
                  <a:cubicBezTo>
                    <a:pt x="1027" y="343"/>
                    <a:pt x="1073" y="389"/>
                    <a:pt x="1119" y="434"/>
                  </a:cubicBezTo>
                  <a:cubicBezTo>
                    <a:pt x="1141" y="457"/>
                    <a:pt x="1164" y="480"/>
                    <a:pt x="1164" y="480"/>
                  </a:cubicBezTo>
                  <a:cubicBezTo>
                    <a:pt x="1187" y="526"/>
                    <a:pt x="1187" y="526"/>
                    <a:pt x="1210" y="571"/>
                  </a:cubicBezTo>
                  <a:cubicBezTo>
                    <a:pt x="1223" y="598"/>
                    <a:pt x="1260" y="609"/>
                    <a:pt x="1297" y="609"/>
                  </a:cubicBezTo>
                  <a:cubicBezTo>
                    <a:pt x="1324" y="609"/>
                    <a:pt x="1351" y="604"/>
                    <a:pt x="1370" y="594"/>
                  </a:cubicBezTo>
                  <a:cubicBezTo>
                    <a:pt x="1415" y="571"/>
                    <a:pt x="1415" y="503"/>
                    <a:pt x="1415" y="457"/>
                  </a:cubicBezTo>
                  <a:cubicBezTo>
                    <a:pt x="1392" y="434"/>
                    <a:pt x="1392" y="412"/>
                    <a:pt x="1392" y="389"/>
                  </a:cubicBezTo>
                  <a:cubicBezTo>
                    <a:pt x="1370" y="343"/>
                    <a:pt x="1347" y="320"/>
                    <a:pt x="1324" y="297"/>
                  </a:cubicBezTo>
                  <a:cubicBezTo>
                    <a:pt x="1278" y="229"/>
                    <a:pt x="1210" y="183"/>
                    <a:pt x="1141" y="161"/>
                  </a:cubicBezTo>
                  <a:cubicBezTo>
                    <a:pt x="1096" y="115"/>
                    <a:pt x="1027" y="92"/>
                    <a:pt x="959" y="46"/>
                  </a:cubicBezTo>
                  <a:cubicBezTo>
                    <a:pt x="913" y="46"/>
                    <a:pt x="867" y="24"/>
                    <a:pt x="822" y="24"/>
                  </a:cubicBezTo>
                  <a:cubicBezTo>
                    <a:pt x="799" y="1"/>
                    <a:pt x="753" y="1"/>
                    <a:pt x="708"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18"/>
            <p:cNvSpPr/>
            <p:nvPr/>
          </p:nvSpPr>
          <p:spPr>
            <a:xfrm>
              <a:off x="4902300" y="4664100"/>
              <a:ext cx="79900" cy="108450"/>
            </a:xfrm>
            <a:custGeom>
              <a:avLst/>
              <a:gdLst/>
              <a:ahLst/>
              <a:cxnLst/>
              <a:rect l="l" t="t" r="r" b="b"/>
              <a:pathLst>
                <a:path w="3196" h="4338" extrusionOk="0">
                  <a:moveTo>
                    <a:pt x="2420" y="1"/>
                  </a:moveTo>
                  <a:cubicBezTo>
                    <a:pt x="2374" y="1"/>
                    <a:pt x="2329" y="23"/>
                    <a:pt x="2283" y="23"/>
                  </a:cubicBezTo>
                  <a:lnTo>
                    <a:pt x="2214" y="23"/>
                  </a:lnTo>
                  <a:cubicBezTo>
                    <a:pt x="2146" y="46"/>
                    <a:pt x="2100" y="69"/>
                    <a:pt x="2032" y="92"/>
                  </a:cubicBezTo>
                  <a:cubicBezTo>
                    <a:pt x="2009" y="92"/>
                    <a:pt x="1963" y="115"/>
                    <a:pt x="1941" y="138"/>
                  </a:cubicBezTo>
                  <a:cubicBezTo>
                    <a:pt x="1872" y="160"/>
                    <a:pt x="1826" y="206"/>
                    <a:pt x="1781" y="252"/>
                  </a:cubicBezTo>
                  <a:cubicBezTo>
                    <a:pt x="1758" y="274"/>
                    <a:pt x="1735" y="297"/>
                    <a:pt x="1689" y="320"/>
                  </a:cubicBezTo>
                  <a:cubicBezTo>
                    <a:pt x="1575" y="457"/>
                    <a:pt x="1461" y="594"/>
                    <a:pt x="1370" y="754"/>
                  </a:cubicBezTo>
                  <a:cubicBezTo>
                    <a:pt x="1279" y="868"/>
                    <a:pt x="1210" y="1005"/>
                    <a:pt x="1142" y="1142"/>
                  </a:cubicBezTo>
                  <a:cubicBezTo>
                    <a:pt x="1050" y="1302"/>
                    <a:pt x="982" y="1461"/>
                    <a:pt x="913" y="1621"/>
                  </a:cubicBezTo>
                  <a:cubicBezTo>
                    <a:pt x="845" y="1781"/>
                    <a:pt x="776" y="1941"/>
                    <a:pt x="731" y="2123"/>
                  </a:cubicBezTo>
                  <a:cubicBezTo>
                    <a:pt x="662" y="2283"/>
                    <a:pt x="594" y="2443"/>
                    <a:pt x="525" y="2625"/>
                  </a:cubicBezTo>
                  <a:cubicBezTo>
                    <a:pt x="503" y="2694"/>
                    <a:pt x="480" y="2785"/>
                    <a:pt x="457" y="2877"/>
                  </a:cubicBezTo>
                  <a:cubicBezTo>
                    <a:pt x="411" y="2945"/>
                    <a:pt x="388" y="3036"/>
                    <a:pt x="366" y="3128"/>
                  </a:cubicBezTo>
                  <a:cubicBezTo>
                    <a:pt x="297" y="3287"/>
                    <a:pt x="251" y="3470"/>
                    <a:pt x="206" y="3630"/>
                  </a:cubicBezTo>
                  <a:cubicBezTo>
                    <a:pt x="160" y="3744"/>
                    <a:pt x="114" y="3858"/>
                    <a:pt x="69" y="3972"/>
                  </a:cubicBezTo>
                  <a:cubicBezTo>
                    <a:pt x="23" y="4041"/>
                    <a:pt x="0" y="4109"/>
                    <a:pt x="23" y="4200"/>
                  </a:cubicBezTo>
                  <a:cubicBezTo>
                    <a:pt x="23" y="4223"/>
                    <a:pt x="46" y="4246"/>
                    <a:pt x="69" y="4269"/>
                  </a:cubicBezTo>
                  <a:cubicBezTo>
                    <a:pt x="92" y="4292"/>
                    <a:pt x="114" y="4315"/>
                    <a:pt x="137" y="4337"/>
                  </a:cubicBezTo>
                  <a:cubicBezTo>
                    <a:pt x="183" y="4337"/>
                    <a:pt x="251" y="4337"/>
                    <a:pt x="297" y="4315"/>
                  </a:cubicBezTo>
                  <a:cubicBezTo>
                    <a:pt x="320" y="4292"/>
                    <a:pt x="343" y="4269"/>
                    <a:pt x="366" y="4246"/>
                  </a:cubicBezTo>
                  <a:cubicBezTo>
                    <a:pt x="366" y="4223"/>
                    <a:pt x="388" y="4200"/>
                    <a:pt x="388" y="4200"/>
                  </a:cubicBezTo>
                  <a:cubicBezTo>
                    <a:pt x="388" y="4200"/>
                    <a:pt x="388" y="4178"/>
                    <a:pt x="388" y="4178"/>
                  </a:cubicBezTo>
                  <a:cubicBezTo>
                    <a:pt x="411" y="4132"/>
                    <a:pt x="434" y="4086"/>
                    <a:pt x="457" y="4041"/>
                  </a:cubicBezTo>
                  <a:cubicBezTo>
                    <a:pt x="480" y="3995"/>
                    <a:pt x="503" y="3949"/>
                    <a:pt x="503" y="3904"/>
                  </a:cubicBezTo>
                  <a:cubicBezTo>
                    <a:pt x="525" y="3858"/>
                    <a:pt x="548" y="3790"/>
                    <a:pt x="571" y="3744"/>
                  </a:cubicBezTo>
                  <a:cubicBezTo>
                    <a:pt x="594" y="3675"/>
                    <a:pt x="617" y="3607"/>
                    <a:pt x="639" y="3538"/>
                  </a:cubicBezTo>
                  <a:cubicBezTo>
                    <a:pt x="685" y="3356"/>
                    <a:pt x="754" y="3196"/>
                    <a:pt x="799" y="3036"/>
                  </a:cubicBezTo>
                  <a:cubicBezTo>
                    <a:pt x="845" y="2945"/>
                    <a:pt x="868" y="2854"/>
                    <a:pt x="891" y="2785"/>
                  </a:cubicBezTo>
                  <a:cubicBezTo>
                    <a:pt x="936" y="2694"/>
                    <a:pt x="959" y="2603"/>
                    <a:pt x="982" y="2511"/>
                  </a:cubicBezTo>
                  <a:cubicBezTo>
                    <a:pt x="1050" y="2352"/>
                    <a:pt x="1119" y="2192"/>
                    <a:pt x="1164" y="2009"/>
                  </a:cubicBezTo>
                  <a:cubicBezTo>
                    <a:pt x="1233" y="1849"/>
                    <a:pt x="1301" y="1690"/>
                    <a:pt x="1370" y="1553"/>
                  </a:cubicBezTo>
                  <a:cubicBezTo>
                    <a:pt x="1438" y="1393"/>
                    <a:pt x="1507" y="1256"/>
                    <a:pt x="1598" y="1119"/>
                  </a:cubicBezTo>
                  <a:cubicBezTo>
                    <a:pt x="1667" y="982"/>
                    <a:pt x="1781" y="822"/>
                    <a:pt x="1872" y="685"/>
                  </a:cubicBezTo>
                  <a:cubicBezTo>
                    <a:pt x="1941" y="617"/>
                    <a:pt x="2009" y="548"/>
                    <a:pt x="2077" y="503"/>
                  </a:cubicBezTo>
                  <a:cubicBezTo>
                    <a:pt x="2100" y="480"/>
                    <a:pt x="2123" y="480"/>
                    <a:pt x="2169" y="457"/>
                  </a:cubicBezTo>
                  <a:cubicBezTo>
                    <a:pt x="2169" y="457"/>
                    <a:pt x="2192" y="434"/>
                    <a:pt x="2214" y="434"/>
                  </a:cubicBezTo>
                  <a:cubicBezTo>
                    <a:pt x="2283" y="411"/>
                    <a:pt x="2329" y="389"/>
                    <a:pt x="2397" y="389"/>
                  </a:cubicBezTo>
                  <a:lnTo>
                    <a:pt x="2534" y="389"/>
                  </a:lnTo>
                  <a:cubicBezTo>
                    <a:pt x="2580" y="411"/>
                    <a:pt x="2625" y="411"/>
                    <a:pt x="2648" y="434"/>
                  </a:cubicBezTo>
                  <a:cubicBezTo>
                    <a:pt x="2671" y="457"/>
                    <a:pt x="2694" y="457"/>
                    <a:pt x="2717" y="480"/>
                  </a:cubicBezTo>
                  <a:cubicBezTo>
                    <a:pt x="2762" y="503"/>
                    <a:pt x="2785" y="548"/>
                    <a:pt x="2808" y="594"/>
                  </a:cubicBezTo>
                  <a:cubicBezTo>
                    <a:pt x="2854" y="640"/>
                    <a:pt x="2876" y="708"/>
                    <a:pt x="2899" y="754"/>
                  </a:cubicBezTo>
                  <a:cubicBezTo>
                    <a:pt x="2922" y="822"/>
                    <a:pt x="2945" y="891"/>
                    <a:pt x="2945" y="936"/>
                  </a:cubicBezTo>
                  <a:cubicBezTo>
                    <a:pt x="2945" y="974"/>
                    <a:pt x="2945" y="1012"/>
                    <a:pt x="2945" y="1051"/>
                  </a:cubicBezTo>
                  <a:cubicBezTo>
                    <a:pt x="2945" y="1119"/>
                    <a:pt x="2945" y="1165"/>
                    <a:pt x="2922" y="1233"/>
                  </a:cubicBezTo>
                  <a:cubicBezTo>
                    <a:pt x="2922" y="1279"/>
                    <a:pt x="2899" y="1347"/>
                    <a:pt x="2876" y="1416"/>
                  </a:cubicBezTo>
                  <a:cubicBezTo>
                    <a:pt x="2876" y="1416"/>
                    <a:pt x="2876" y="1439"/>
                    <a:pt x="2854" y="1461"/>
                  </a:cubicBezTo>
                  <a:cubicBezTo>
                    <a:pt x="2854" y="1461"/>
                    <a:pt x="2854" y="1484"/>
                    <a:pt x="2854" y="1507"/>
                  </a:cubicBezTo>
                  <a:cubicBezTo>
                    <a:pt x="2831" y="1530"/>
                    <a:pt x="2831" y="1576"/>
                    <a:pt x="2808" y="1598"/>
                  </a:cubicBezTo>
                  <a:cubicBezTo>
                    <a:pt x="2785" y="1644"/>
                    <a:pt x="2762" y="1712"/>
                    <a:pt x="2717" y="1781"/>
                  </a:cubicBezTo>
                  <a:cubicBezTo>
                    <a:pt x="2717" y="1781"/>
                    <a:pt x="2717" y="1781"/>
                    <a:pt x="2717" y="1804"/>
                  </a:cubicBezTo>
                  <a:cubicBezTo>
                    <a:pt x="2694" y="1827"/>
                    <a:pt x="2694" y="1849"/>
                    <a:pt x="2717" y="1872"/>
                  </a:cubicBezTo>
                  <a:cubicBezTo>
                    <a:pt x="2739" y="1872"/>
                    <a:pt x="2785" y="1872"/>
                    <a:pt x="2785" y="1849"/>
                  </a:cubicBezTo>
                  <a:cubicBezTo>
                    <a:pt x="2808" y="1804"/>
                    <a:pt x="2831" y="1758"/>
                    <a:pt x="2854" y="1735"/>
                  </a:cubicBezTo>
                  <a:cubicBezTo>
                    <a:pt x="2876" y="1667"/>
                    <a:pt x="2922" y="1598"/>
                    <a:pt x="2945" y="1530"/>
                  </a:cubicBezTo>
                  <a:cubicBezTo>
                    <a:pt x="2990" y="1461"/>
                    <a:pt x="3036" y="1370"/>
                    <a:pt x="3059" y="1302"/>
                  </a:cubicBezTo>
                  <a:cubicBezTo>
                    <a:pt x="3105" y="1233"/>
                    <a:pt x="3127" y="1165"/>
                    <a:pt x="3150" y="1073"/>
                  </a:cubicBezTo>
                  <a:cubicBezTo>
                    <a:pt x="3173" y="1028"/>
                    <a:pt x="3173" y="959"/>
                    <a:pt x="3173" y="891"/>
                  </a:cubicBezTo>
                  <a:cubicBezTo>
                    <a:pt x="3196" y="845"/>
                    <a:pt x="3196" y="799"/>
                    <a:pt x="3173" y="754"/>
                  </a:cubicBezTo>
                  <a:cubicBezTo>
                    <a:pt x="3173" y="708"/>
                    <a:pt x="3173" y="662"/>
                    <a:pt x="3173" y="617"/>
                  </a:cubicBezTo>
                  <a:cubicBezTo>
                    <a:pt x="3150" y="594"/>
                    <a:pt x="3150" y="548"/>
                    <a:pt x="3150" y="526"/>
                  </a:cubicBezTo>
                  <a:cubicBezTo>
                    <a:pt x="3127" y="480"/>
                    <a:pt x="3105" y="434"/>
                    <a:pt x="3082" y="389"/>
                  </a:cubicBezTo>
                  <a:cubicBezTo>
                    <a:pt x="3059" y="343"/>
                    <a:pt x="3036" y="274"/>
                    <a:pt x="2990" y="229"/>
                  </a:cubicBezTo>
                  <a:cubicBezTo>
                    <a:pt x="2968" y="206"/>
                    <a:pt x="2968" y="206"/>
                    <a:pt x="2945" y="183"/>
                  </a:cubicBezTo>
                  <a:cubicBezTo>
                    <a:pt x="2922" y="160"/>
                    <a:pt x="2876" y="138"/>
                    <a:pt x="2854" y="115"/>
                  </a:cubicBezTo>
                  <a:cubicBezTo>
                    <a:pt x="2785" y="92"/>
                    <a:pt x="2717" y="46"/>
                    <a:pt x="2625" y="23"/>
                  </a:cubicBezTo>
                  <a:cubicBezTo>
                    <a:pt x="2557" y="23"/>
                    <a:pt x="2488" y="1"/>
                    <a:pt x="242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18"/>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18"/>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18"/>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18"/>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18"/>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18"/>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18"/>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18"/>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18"/>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18"/>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18"/>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18"/>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18"/>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18"/>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18"/>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18"/>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18"/>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18"/>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18"/>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18"/>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18"/>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18"/>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18"/>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18"/>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18"/>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18"/>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18"/>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18"/>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18"/>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18"/>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18"/>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18"/>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18"/>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18"/>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18"/>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18"/>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18"/>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18"/>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18"/>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18"/>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18"/>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18"/>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18"/>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18"/>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18"/>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18"/>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18"/>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18"/>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18"/>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18"/>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18"/>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18"/>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18"/>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18"/>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18"/>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18"/>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63" name="Google Shape;4563;p18"/>
          <p:cNvSpPr/>
          <p:nvPr/>
        </p:nvSpPr>
        <p:spPr>
          <a:xfrm>
            <a:off x="1776636" y="176513"/>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18"/>
          <p:cNvSpPr/>
          <p:nvPr/>
        </p:nvSpPr>
        <p:spPr>
          <a:xfrm rot="1258828">
            <a:off x="2294629" y="4800920"/>
            <a:ext cx="339518" cy="110637"/>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18"/>
          <p:cNvSpPr/>
          <p:nvPr/>
        </p:nvSpPr>
        <p:spPr>
          <a:xfrm>
            <a:off x="6633411" y="4703551"/>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18"/>
          <p:cNvSpPr/>
          <p:nvPr/>
        </p:nvSpPr>
        <p:spPr>
          <a:xfrm>
            <a:off x="6788872" y="176535"/>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1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r>
              <a:rPr lang="en-US"/>
              <a:t>Click to edit Master title style</a:t>
            </a:r>
            <a:endParaRPr/>
          </a:p>
        </p:txBody>
      </p:sp>
      <p:sp>
        <p:nvSpPr>
          <p:cNvPr id="4568" name="Google Shape;4568;p18"/>
          <p:cNvSpPr txBox="1">
            <a:spLocks noGrp="1"/>
          </p:cNvSpPr>
          <p:nvPr>
            <p:ph type="title" idx="2"/>
          </p:nvPr>
        </p:nvSpPr>
        <p:spPr>
          <a:xfrm>
            <a:off x="713100" y="3062525"/>
            <a:ext cx="1929600" cy="453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en-US"/>
              <a:t>Click to edit Master title style</a:t>
            </a:r>
            <a:endParaRPr/>
          </a:p>
        </p:txBody>
      </p:sp>
      <p:sp>
        <p:nvSpPr>
          <p:cNvPr id="4569" name="Google Shape;4569;p18"/>
          <p:cNvSpPr txBox="1">
            <a:spLocks noGrp="1"/>
          </p:cNvSpPr>
          <p:nvPr>
            <p:ph type="subTitle" idx="1"/>
          </p:nvPr>
        </p:nvSpPr>
        <p:spPr>
          <a:xfrm>
            <a:off x="713100" y="3516450"/>
            <a:ext cx="1929600" cy="453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r>
              <a:rPr lang="en-US"/>
              <a:t>Click to edit Master subtitle style</a:t>
            </a:r>
            <a:endParaRPr/>
          </a:p>
        </p:txBody>
      </p:sp>
      <p:sp>
        <p:nvSpPr>
          <p:cNvPr id="4570" name="Google Shape;4570;p18"/>
          <p:cNvSpPr txBox="1">
            <a:spLocks noGrp="1"/>
          </p:cNvSpPr>
          <p:nvPr>
            <p:ph type="title" idx="3"/>
          </p:nvPr>
        </p:nvSpPr>
        <p:spPr>
          <a:xfrm>
            <a:off x="2642548" y="3062525"/>
            <a:ext cx="1929600" cy="453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en-US"/>
              <a:t>Click to edit Master title style</a:t>
            </a:r>
            <a:endParaRPr/>
          </a:p>
        </p:txBody>
      </p:sp>
      <p:sp>
        <p:nvSpPr>
          <p:cNvPr id="4571" name="Google Shape;4571;p18"/>
          <p:cNvSpPr txBox="1">
            <a:spLocks noGrp="1"/>
          </p:cNvSpPr>
          <p:nvPr>
            <p:ph type="subTitle" idx="4"/>
          </p:nvPr>
        </p:nvSpPr>
        <p:spPr>
          <a:xfrm>
            <a:off x="2642547" y="3516450"/>
            <a:ext cx="1929600" cy="453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r>
              <a:rPr lang="en-US"/>
              <a:t>Click to edit Master subtitle style</a:t>
            </a:r>
            <a:endParaRPr/>
          </a:p>
        </p:txBody>
      </p:sp>
      <p:sp>
        <p:nvSpPr>
          <p:cNvPr id="4572" name="Google Shape;4572;p18"/>
          <p:cNvSpPr txBox="1">
            <a:spLocks noGrp="1"/>
          </p:cNvSpPr>
          <p:nvPr>
            <p:ph type="title" idx="5"/>
          </p:nvPr>
        </p:nvSpPr>
        <p:spPr>
          <a:xfrm>
            <a:off x="4572001" y="3062525"/>
            <a:ext cx="1929600" cy="453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en-US"/>
              <a:t>Click to edit Master title style</a:t>
            </a:r>
            <a:endParaRPr/>
          </a:p>
        </p:txBody>
      </p:sp>
      <p:sp>
        <p:nvSpPr>
          <p:cNvPr id="4573" name="Google Shape;4573;p18"/>
          <p:cNvSpPr txBox="1">
            <a:spLocks noGrp="1"/>
          </p:cNvSpPr>
          <p:nvPr>
            <p:ph type="subTitle" idx="6"/>
          </p:nvPr>
        </p:nvSpPr>
        <p:spPr>
          <a:xfrm>
            <a:off x="4572001" y="3516450"/>
            <a:ext cx="1929600" cy="453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r>
              <a:rPr lang="en-US"/>
              <a:t>Click to edit Master subtitle style</a:t>
            </a:r>
            <a:endParaRPr/>
          </a:p>
        </p:txBody>
      </p:sp>
      <p:sp>
        <p:nvSpPr>
          <p:cNvPr id="4574" name="Google Shape;4574;p18"/>
          <p:cNvSpPr txBox="1">
            <a:spLocks noGrp="1"/>
          </p:cNvSpPr>
          <p:nvPr>
            <p:ph type="title" idx="7"/>
          </p:nvPr>
        </p:nvSpPr>
        <p:spPr>
          <a:xfrm>
            <a:off x="6501449" y="3062525"/>
            <a:ext cx="1929600" cy="453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en-US"/>
              <a:t>Click to edit Master title style</a:t>
            </a:r>
            <a:endParaRPr/>
          </a:p>
        </p:txBody>
      </p:sp>
      <p:sp>
        <p:nvSpPr>
          <p:cNvPr id="4575" name="Google Shape;4575;p18"/>
          <p:cNvSpPr txBox="1">
            <a:spLocks noGrp="1"/>
          </p:cNvSpPr>
          <p:nvPr>
            <p:ph type="subTitle" idx="8"/>
          </p:nvPr>
        </p:nvSpPr>
        <p:spPr>
          <a:xfrm>
            <a:off x="6501449" y="3516450"/>
            <a:ext cx="1929600" cy="453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r>
              <a:rPr lang="en-US"/>
              <a:t>Click to edit Master subtitle style</a:t>
            </a:r>
            <a:endParaRPr/>
          </a:p>
        </p:txBody>
      </p:sp>
      <p:sp>
        <p:nvSpPr>
          <p:cNvPr id="4576" name="Google Shape;4576;p18"/>
          <p:cNvSpPr/>
          <p:nvPr/>
        </p:nvSpPr>
        <p:spPr>
          <a:xfrm>
            <a:off x="8698297" y="2193135"/>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18"/>
          <p:cNvSpPr/>
          <p:nvPr/>
        </p:nvSpPr>
        <p:spPr>
          <a:xfrm>
            <a:off x="298261" y="3201926"/>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only 1">
  <p:cSld name="CUSTOM_12">
    <p:spTree>
      <p:nvGrpSpPr>
        <p:cNvPr id="1" name="Shape 5557"/>
        <p:cNvGrpSpPr/>
        <p:nvPr/>
      </p:nvGrpSpPr>
      <p:grpSpPr>
        <a:xfrm>
          <a:off x="0" y="0"/>
          <a:ext cx="0" cy="0"/>
          <a:chOff x="0" y="0"/>
          <a:chExt cx="0" cy="0"/>
        </a:xfrm>
      </p:grpSpPr>
      <p:sp>
        <p:nvSpPr>
          <p:cNvPr id="5558" name="Google Shape;5558;p21"/>
          <p:cNvSpPr/>
          <p:nvPr/>
        </p:nvSpPr>
        <p:spPr>
          <a:xfrm>
            <a:off x="-832504" y="3672527"/>
            <a:ext cx="2753750" cy="2564300"/>
          </a:xfrm>
          <a:custGeom>
            <a:avLst/>
            <a:gdLst/>
            <a:ahLst/>
            <a:cxnLst/>
            <a:rect l="l" t="t" r="r" b="b"/>
            <a:pathLst>
              <a:path w="110150" h="102572" extrusionOk="0">
                <a:moveTo>
                  <a:pt x="7244" y="2961"/>
                </a:moveTo>
                <a:cubicBezTo>
                  <a:pt x="11121" y="-8536"/>
                  <a:pt x="23420" y="18735"/>
                  <a:pt x="32109" y="23013"/>
                </a:cubicBezTo>
                <a:cubicBezTo>
                  <a:pt x="40799" y="27291"/>
                  <a:pt x="54034" y="23548"/>
                  <a:pt x="59381" y="28628"/>
                </a:cubicBezTo>
                <a:cubicBezTo>
                  <a:pt x="64728" y="33708"/>
                  <a:pt x="59782" y="48547"/>
                  <a:pt x="64193" y="53493"/>
                </a:cubicBezTo>
                <a:cubicBezTo>
                  <a:pt x="68605" y="58439"/>
                  <a:pt x="81305" y="54295"/>
                  <a:pt x="85850" y="58306"/>
                </a:cubicBezTo>
                <a:cubicBezTo>
                  <a:pt x="90395" y="62317"/>
                  <a:pt x="88123" y="70739"/>
                  <a:pt x="91465" y="77557"/>
                </a:cubicBezTo>
                <a:cubicBezTo>
                  <a:pt x="94807" y="84375"/>
                  <a:pt x="119673" y="96807"/>
                  <a:pt x="105903" y="99213"/>
                </a:cubicBezTo>
                <a:cubicBezTo>
                  <a:pt x="92134" y="101619"/>
                  <a:pt x="25291" y="108036"/>
                  <a:pt x="8848" y="91994"/>
                </a:cubicBezTo>
                <a:cubicBezTo>
                  <a:pt x="-7595" y="75952"/>
                  <a:pt x="3367" y="14458"/>
                  <a:pt x="7244" y="2961"/>
                </a:cubicBezTo>
                <a:close/>
              </a:path>
            </a:pathLst>
          </a:custGeom>
          <a:solidFill>
            <a:schemeClr val="accent1"/>
          </a:solidFill>
          <a:ln>
            <a:noFill/>
          </a:ln>
        </p:spPr>
      </p:sp>
      <p:sp>
        <p:nvSpPr>
          <p:cNvPr id="5559" name="Google Shape;5559;p21"/>
          <p:cNvSpPr/>
          <p:nvPr/>
        </p:nvSpPr>
        <p:spPr>
          <a:xfrm>
            <a:off x="6668593" y="-1280152"/>
            <a:ext cx="3307925" cy="4350075"/>
          </a:xfrm>
          <a:custGeom>
            <a:avLst/>
            <a:gdLst/>
            <a:ahLst/>
            <a:cxnLst/>
            <a:rect l="l" t="t" r="r" b="b"/>
            <a:pathLst>
              <a:path w="132317" h="174003" extrusionOk="0">
                <a:moveTo>
                  <a:pt x="5462" y="13046"/>
                </a:moveTo>
                <a:cubicBezTo>
                  <a:pt x="-11115" y="18260"/>
                  <a:pt x="15354" y="36307"/>
                  <a:pt x="23108" y="43526"/>
                </a:cubicBezTo>
                <a:cubicBezTo>
                  <a:pt x="30862" y="50745"/>
                  <a:pt x="45033" y="49541"/>
                  <a:pt x="51984" y="56359"/>
                </a:cubicBezTo>
                <a:cubicBezTo>
                  <a:pt x="58936" y="63177"/>
                  <a:pt x="58935" y="77214"/>
                  <a:pt x="64817" y="84433"/>
                </a:cubicBezTo>
                <a:cubicBezTo>
                  <a:pt x="70699" y="91652"/>
                  <a:pt x="82330" y="91518"/>
                  <a:pt x="87276" y="99673"/>
                </a:cubicBezTo>
                <a:cubicBezTo>
                  <a:pt x="92222" y="107828"/>
                  <a:pt x="90618" y="123870"/>
                  <a:pt x="94495" y="133361"/>
                </a:cubicBezTo>
                <a:cubicBezTo>
                  <a:pt x="98372" y="142853"/>
                  <a:pt x="105591" y="151542"/>
                  <a:pt x="110537" y="156622"/>
                </a:cubicBezTo>
                <a:cubicBezTo>
                  <a:pt x="115483" y="161702"/>
                  <a:pt x="122168" y="187904"/>
                  <a:pt x="124173" y="163841"/>
                </a:cubicBezTo>
                <a:cubicBezTo>
                  <a:pt x="126178" y="139778"/>
                  <a:pt x="142354" y="37377"/>
                  <a:pt x="122569" y="12244"/>
                </a:cubicBezTo>
                <a:cubicBezTo>
                  <a:pt x="102784" y="-12888"/>
                  <a:pt x="22039" y="7832"/>
                  <a:pt x="5462" y="13046"/>
                </a:cubicBezTo>
                <a:close/>
              </a:path>
            </a:pathLst>
          </a:custGeom>
          <a:solidFill>
            <a:schemeClr val="lt2"/>
          </a:solidFill>
          <a:ln>
            <a:noFill/>
          </a:ln>
        </p:spPr>
      </p:sp>
      <p:pic>
        <p:nvPicPr>
          <p:cNvPr id="5560" name="Google Shape;5560;p21"/>
          <p:cNvPicPr preferRelativeResize="0"/>
          <p:nvPr/>
        </p:nvPicPr>
        <p:blipFill>
          <a:blip r:embed="rId2">
            <a:alphaModFix/>
          </a:blip>
          <a:stretch>
            <a:fillRect/>
          </a:stretch>
        </p:blipFill>
        <p:spPr>
          <a:xfrm>
            <a:off x="0" y="0"/>
            <a:ext cx="9144000" cy="5143500"/>
          </a:xfrm>
          <a:prstGeom prst="rect">
            <a:avLst/>
          </a:prstGeom>
          <a:noFill/>
          <a:ln>
            <a:noFill/>
          </a:ln>
        </p:spPr>
      </p:pic>
      <p:grpSp>
        <p:nvGrpSpPr>
          <p:cNvPr id="5561" name="Google Shape;5561;p21"/>
          <p:cNvGrpSpPr/>
          <p:nvPr/>
        </p:nvGrpSpPr>
        <p:grpSpPr>
          <a:xfrm rot="-463951">
            <a:off x="131138" y="4181983"/>
            <a:ext cx="734225" cy="849058"/>
            <a:chOff x="5531300" y="3305725"/>
            <a:chExt cx="703625" cy="813750"/>
          </a:xfrm>
        </p:grpSpPr>
        <p:sp>
          <p:nvSpPr>
            <p:cNvPr id="5562" name="Google Shape;5562;p21"/>
            <p:cNvSpPr/>
            <p:nvPr/>
          </p:nvSpPr>
          <p:spPr>
            <a:xfrm>
              <a:off x="5531300" y="3305725"/>
              <a:ext cx="703625" cy="813750"/>
            </a:xfrm>
            <a:custGeom>
              <a:avLst/>
              <a:gdLst/>
              <a:ahLst/>
              <a:cxnLst/>
              <a:rect l="l" t="t" r="r" b="b"/>
              <a:pathLst>
                <a:path w="28145" h="32550" extrusionOk="0">
                  <a:moveTo>
                    <a:pt x="17645" y="0"/>
                  </a:moveTo>
                  <a:cubicBezTo>
                    <a:pt x="17485" y="0"/>
                    <a:pt x="17325" y="23"/>
                    <a:pt x="17165" y="46"/>
                  </a:cubicBezTo>
                  <a:cubicBezTo>
                    <a:pt x="16960" y="69"/>
                    <a:pt x="16777" y="137"/>
                    <a:pt x="16640" y="183"/>
                  </a:cubicBezTo>
                  <a:cubicBezTo>
                    <a:pt x="16298" y="297"/>
                    <a:pt x="15978" y="480"/>
                    <a:pt x="15682" y="708"/>
                  </a:cubicBezTo>
                  <a:cubicBezTo>
                    <a:pt x="15636" y="753"/>
                    <a:pt x="15590" y="799"/>
                    <a:pt x="15545" y="845"/>
                  </a:cubicBezTo>
                  <a:cubicBezTo>
                    <a:pt x="15545" y="845"/>
                    <a:pt x="1507" y="4520"/>
                    <a:pt x="1484" y="4520"/>
                  </a:cubicBezTo>
                  <a:cubicBezTo>
                    <a:pt x="891" y="4679"/>
                    <a:pt x="411" y="5113"/>
                    <a:pt x="183" y="5661"/>
                  </a:cubicBezTo>
                  <a:cubicBezTo>
                    <a:pt x="137" y="5752"/>
                    <a:pt x="92" y="5866"/>
                    <a:pt x="69" y="5958"/>
                  </a:cubicBezTo>
                  <a:cubicBezTo>
                    <a:pt x="69" y="5958"/>
                    <a:pt x="46" y="6026"/>
                    <a:pt x="46" y="6049"/>
                  </a:cubicBezTo>
                  <a:cubicBezTo>
                    <a:pt x="23" y="6163"/>
                    <a:pt x="1" y="6277"/>
                    <a:pt x="1" y="6414"/>
                  </a:cubicBezTo>
                  <a:cubicBezTo>
                    <a:pt x="1" y="6483"/>
                    <a:pt x="1" y="6574"/>
                    <a:pt x="1" y="6642"/>
                  </a:cubicBezTo>
                  <a:cubicBezTo>
                    <a:pt x="1" y="6757"/>
                    <a:pt x="23" y="6893"/>
                    <a:pt x="69" y="7008"/>
                  </a:cubicBezTo>
                  <a:cubicBezTo>
                    <a:pt x="69" y="7030"/>
                    <a:pt x="69" y="7076"/>
                    <a:pt x="69" y="7099"/>
                  </a:cubicBezTo>
                  <a:lnTo>
                    <a:pt x="6529" y="30974"/>
                  </a:lnTo>
                  <a:lnTo>
                    <a:pt x="6529" y="31043"/>
                  </a:lnTo>
                  <a:cubicBezTo>
                    <a:pt x="6574" y="31202"/>
                    <a:pt x="6666" y="31408"/>
                    <a:pt x="6825" y="31636"/>
                  </a:cubicBezTo>
                  <a:cubicBezTo>
                    <a:pt x="6848" y="31705"/>
                    <a:pt x="6894" y="31750"/>
                    <a:pt x="6962" y="31819"/>
                  </a:cubicBezTo>
                  <a:cubicBezTo>
                    <a:pt x="6985" y="31864"/>
                    <a:pt x="7031" y="31910"/>
                    <a:pt x="7076" y="31956"/>
                  </a:cubicBezTo>
                  <a:cubicBezTo>
                    <a:pt x="7122" y="32001"/>
                    <a:pt x="7191" y="32047"/>
                    <a:pt x="7236" y="32093"/>
                  </a:cubicBezTo>
                  <a:cubicBezTo>
                    <a:pt x="7327" y="32161"/>
                    <a:pt x="7419" y="32230"/>
                    <a:pt x="7510" y="32275"/>
                  </a:cubicBezTo>
                  <a:cubicBezTo>
                    <a:pt x="7510" y="32298"/>
                    <a:pt x="7556" y="32298"/>
                    <a:pt x="7556" y="32321"/>
                  </a:cubicBezTo>
                  <a:cubicBezTo>
                    <a:pt x="7647" y="32366"/>
                    <a:pt x="7738" y="32389"/>
                    <a:pt x="7830" y="32435"/>
                  </a:cubicBezTo>
                  <a:cubicBezTo>
                    <a:pt x="7875" y="32435"/>
                    <a:pt x="7921" y="32458"/>
                    <a:pt x="7967" y="32481"/>
                  </a:cubicBezTo>
                  <a:lnTo>
                    <a:pt x="8012" y="32481"/>
                  </a:lnTo>
                  <a:cubicBezTo>
                    <a:pt x="8195" y="32526"/>
                    <a:pt x="8377" y="32549"/>
                    <a:pt x="8537" y="32549"/>
                  </a:cubicBezTo>
                  <a:cubicBezTo>
                    <a:pt x="8697" y="32549"/>
                    <a:pt x="8880" y="32526"/>
                    <a:pt x="9039" y="32503"/>
                  </a:cubicBezTo>
                  <a:lnTo>
                    <a:pt x="23031" y="28829"/>
                  </a:lnTo>
                  <a:cubicBezTo>
                    <a:pt x="23168" y="28874"/>
                    <a:pt x="23305" y="28897"/>
                    <a:pt x="23465" y="28920"/>
                  </a:cubicBezTo>
                  <a:lnTo>
                    <a:pt x="23739" y="28920"/>
                  </a:lnTo>
                  <a:cubicBezTo>
                    <a:pt x="24424" y="28920"/>
                    <a:pt x="25063" y="28714"/>
                    <a:pt x="25611" y="28281"/>
                  </a:cubicBezTo>
                  <a:cubicBezTo>
                    <a:pt x="25702" y="28212"/>
                    <a:pt x="25770" y="28144"/>
                    <a:pt x="25839" y="28075"/>
                  </a:cubicBezTo>
                  <a:cubicBezTo>
                    <a:pt x="26044" y="28007"/>
                    <a:pt x="26204" y="27916"/>
                    <a:pt x="26318" y="27847"/>
                  </a:cubicBezTo>
                  <a:cubicBezTo>
                    <a:pt x="26501" y="27733"/>
                    <a:pt x="26660" y="27619"/>
                    <a:pt x="26843" y="27459"/>
                  </a:cubicBezTo>
                  <a:cubicBezTo>
                    <a:pt x="27140" y="27185"/>
                    <a:pt x="27391" y="26866"/>
                    <a:pt x="27619" y="26500"/>
                  </a:cubicBezTo>
                  <a:cubicBezTo>
                    <a:pt x="27825" y="26158"/>
                    <a:pt x="27962" y="25770"/>
                    <a:pt x="28053" y="25359"/>
                  </a:cubicBezTo>
                  <a:cubicBezTo>
                    <a:pt x="28144" y="24880"/>
                    <a:pt x="28121" y="24400"/>
                    <a:pt x="28007" y="23944"/>
                  </a:cubicBezTo>
                  <a:cubicBezTo>
                    <a:pt x="28007" y="23921"/>
                    <a:pt x="28007" y="23898"/>
                    <a:pt x="28007" y="23875"/>
                  </a:cubicBezTo>
                  <a:lnTo>
                    <a:pt x="22164" y="2214"/>
                  </a:lnTo>
                  <a:cubicBezTo>
                    <a:pt x="22141" y="2191"/>
                    <a:pt x="22141" y="2191"/>
                    <a:pt x="22141" y="2169"/>
                  </a:cubicBezTo>
                  <a:cubicBezTo>
                    <a:pt x="22095" y="1963"/>
                    <a:pt x="22004" y="1758"/>
                    <a:pt x="21913" y="1575"/>
                  </a:cubicBezTo>
                  <a:cubicBezTo>
                    <a:pt x="21776" y="1301"/>
                    <a:pt x="21593" y="1050"/>
                    <a:pt x="21388" y="845"/>
                  </a:cubicBezTo>
                  <a:cubicBezTo>
                    <a:pt x="20977" y="457"/>
                    <a:pt x="20452" y="183"/>
                    <a:pt x="19881" y="69"/>
                  </a:cubicBezTo>
                  <a:cubicBezTo>
                    <a:pt x="19676" y="46"/>
                    <a:pt x="19493" y="23"/>
                    <a:pt x="19288" y="23"/>
                  </a:cubicBezTo>
                  <a:cubicBezTo>
                    <a:pt x="19082" y="23"/>
                    <a:pt x="18877" y="23"/>
                    <a:pt x="18672" y="69"/>
                  </a:cubicBezTo>
                  <a:cubicBezTo>
                    <a:pt x="18558" y="69"/>
                    <a:pt x="18466" y="92"/>
                    <a:pt x="18352" y="114"/>
                  </a:cubicBezTo>
                  <a:cubicBezTo>
                    <a:pt x="18169" y="46"/>
                    <a:pt x="17964" y="23"/>
                    <a:pt x="17759"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21"/>
            <p:cNvSpPr/>
            <p:nvPr/>
          </p:nvSpPr>
          <p:spPr>
            <a:xfrm>
              <a:off x="5903925" y="3865500"/>
              <a:ext cx="51375" cy="30275"/>
            </a:xfrm>
            <a:custGeom>
              <a:avLst/>
              <a:gdLst/>
              <a:ahLst/>
              <a:cxnLst/>
              <a:rect l="l" t="t" r="r" b="b"/>
              <a:pathLst>
                <a:path w="2055" h="1211" extrusionOk="0">
                  <a:moveTo>
                    <a:pt x="1302" y="1"/>
                  </a:moveTo>
                  <a:cubicBezTo>
                    <a:pt x="1210" y="24"/>
                    <a:pt x="1119" y="46"/>
                    <a:pt x="1028" y="69"/>
                  </a:cubicBezTo>
                  <a:cubicBezTo>
                    <a:pt x="913" y="92"/>
                    <a:pt x="799" y="115"/>
                    <a:pt x="708" y="161"/>
                  </a:cubicBezTo>
                  <a:cubicBezTo>
                    <a:pt x="640" y="183"/>
                    <a:pt x="548" y="229"/>
                    <a:pt x="457" y="298"/>
                  </a:cubicBezTo>
                  <a:cubicBezTo>
                    <a:pt x="388" y="343"/>
                    <a:pt x="297" y="412"/>
                    <a:pt x="229" y="480"/>
                  </a:cubicBezTo>
                  <a:cubicBezTo>
                    <a:pt x="137" y="571"/>
                    <a:pt x="92" y="663"/>
                    <a:pt x="46" y="754"/>
                  </a:cubicBezTo>
                  <a:cubicBezTo>
                    <a:pt x="46" y="777"/>
                    <a:pt x="46" y="823"/>
                    <a:pt x="46" y="845"/>
                  </a:cubicBezTo>
                  <a:cubicBezTo>
                    <a:pt x="23" y="868"/>
                    <a:pt x="23" y="868"/>
                    <a:pt x="23" y="891"/>
                  </a:cubicBezTo>
                  <a:cubicBezTo>
                    <a:pt x="23" y="914"/>
                    <a:pt x="0" y="937"/>
                    <a:pt x="0" y="982"/>
                  </a:cubicBezTo>
                  <a:cubicBezTo>
                    <a:pt x="0" y="1005"/>
                    <a:pt x="23" y="1028"/>
                    <a:pt x="46" y="1051"/>
                  </a:cubicBezTo>
                  <a:cubicBezTo>
                    <a:pt x="92" y="1096"/>
                    <a:pt x="137" y="1142"/>
                    <a:pt x="229" y="1165"/>
                  </a:cubicBezTo>
                  <a:cubicBezTo>
                    <a:pt x="274" y="1188"/>
                    <a:pt x="320" y="1188"/>
                    <a:pt x="366" y="1188"/>
                  </a:cubicBezTo>
                  <a:cubicBezTo>
                    <a:pt x="434" y="1211"/>
                    <a:pt x="548" y="1211"/>
                    <a:pt x="640" y="1211"/>
                  </a:cubicBezTo>
                  <a:lnTo>
                    <a:pt x="685" y="1211"/>
                  </a:lnTo>
                  <a:cubicBezTo>
                    <a:pt x="891" y="1211"/>
                    <a:pt x="1073" y="1165"/>
                    <a:pt x="1233" y="1074"/>
                  </a:cubicBezTo>
                  <a:cubicBezTo>
                    <a:pt x="1302" y="1051"/>
                    <a:pt x="1370" y="1005"/>
                    <a:pt x="1461" y="959"/>
                  </a:cubicBezTo>
                  <a:cubicBezTo>
                    <a:pt x="1530" y="914"/>
                    <a:pt x="1598" y="868"/>
                    <a:pt x="1667" y="800"/>
                  </a:cubicBezTo>
                  <a:cubicBezTo>
                    <a:pt x="1735" y="754"/>
                    <a:pt x="1804" y="708"/>
                    <a:pt x="1872" y="640"/>
                  </a:cubicBezTo>
                  <a:cubicBezTo>
                    <a:pt x="1895" y="617"/>
                    <a:pt x="1918" y="594"/>
                    <a:pt x="1941" y="571"/>
                  </a:cubicBezTo>
                  <a:cubicBezTo>
                    <a:pt x="1986" y="526"/>
                    <a:pt x="2009" y="480"/>
                    <a:pt x="2032" y="412"/>
                  </a:cubicBezTo>
                  <a:cubicBezTo>
                    <a:pt x="2055" y="298"/>
                    <a:pt x="2009" y="183"/>
                    <a:pt x="1918" y="138"/>
                  </a:cubicBezTo>
                  <a:cubicBezTo>
                    <a:pt x="1872" y="92"/>
                    <a:pt x="1804" y="69"/>
                    <a:pt x="1735" y="69"/>
                  </a:cubicBezTo>
                  <a:lnTo>
                    <a:pt x="1712" y="46"/>
                  </a:lnTo>
                  <a:cubicBezTo>
                    <a:pt x="1690" y="46"/>
                    <a:pt x="1690" y="46"/>
                    <a:pt x="1644" y="24"/>
                  </a:cubicBezTo>
                  <a:lnTo>
                    <a:pt x="1598" y="24"/>
                  </a:lnTo>
                  <a:cubicBezTo>
                    <a:pt x="1553" y="1"/>
                    <a:pt x="1507" y="1"/>
                    <a:pt x="1461" y="1"/>
                  </a:cubicBezTo>
                  <a:close/>
                </a:path>
              </a:pathLst>
            </a:custGeom>
            <a:solidFill>
              <a:srgbClr val="FA93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21"/>
            <p:cNvSpPr/>
            <p:nvPr/>
          </p:nvSpPr>
          <p:spPr>
            <a:xfrm>
              <a:off x="5580375" y="3356500"/>
              <a:ext cx="603750" cy="712175"/>
            </a:xfrm>
            <a:custGeom>
              <a:avLst/>
              <a:gdLst/>
              <a:ahLst/>
              <a:cxnLst/>
              <a:rect l="l" t="t" r="r" b="b"/>
              <a:pathLst>
                <a:path w="24150" h="28487" extrusionOk="0">
                  <a:moveTo>
                    <a:pt x="14403" y="20361"/>
                  </a:moveTo>
                  <a:cubicBezTo>
                    <a:pt x="14449" y="20361"/>
                    <a:pt x="14495" y="20361"/>
                    <a:pt x="14540" y="20384"/>
                  </a:cubicBezTo>
                  <a:lnTo>
                    <a:pt x="14586" y="20384"/>
                  </a:lnTo>
                  <a:cubicBezTo>
                    <a:pt x="14632" y="20406"/>
                    <a:pt x="14632" y="20406"/>
                    <a:pt x="14654" y="20406"/>
                  </a:cubicBezTo>
                  <a:lnTo>
                    <a:pt x="14677" y="20429"/>
                  </a:lnTo>
                  <a:cubicBezTo>
                    <a:pt x="14746" y="20429"/>
                    <a:pt x="14814" y="20452"/>
                    <a:pt x="14860" y="20498"/>
                  </a:cubicBezTo>
                  <a:cubicBezTo>
                    <a:pt x="14951" y="20543"/>
                    <a:pt x="14997" y="20658"/>
                    <a:pt x="14974" y="20772"/>
                  </a:cubicBezTo>
                  <a:cubicBezTo>
                    <a:pt x="14951" y="20840"/>
                    <a:pt x="14928" y="20886"/>
                    <a:pt x="14883" y="20931"/>
                  </a:cubicBezTo>
                  <a:cubicBezTo>
                    <a:pt x="14860" y="20954"/>
                    <a:pt x="14837" y="20977"/>
                    <a:pt x="14814" y="21000"/>
                  </a:cubicBezTo>
                  <a:cubicBezTo>
                    <a:pt x="14746" y="21068"/>
                    <a:pt x="14677" y="21114"/>
                    <a:pt x="14609" y="21160"/>
                  </a:cubicBezTo>
                  <a:cubicBezTo>
                    <a:pt x="14540" y="21228"/>
                    <a:pt x="14472" y="21274"/>
                    <a:pt x="14403" y="21319"/>
                  </a:cubicBezTo>
                  <a:cubicBezTo>
                    <a:pt x="14312" y="21365"/>
                    <a:pt x="14244" y="21411"/>
                    <a:pt x="14175" y="21434"/>
                  </a:cubicBezTo>
                  <a:cubicBezTo>
                    <a:pt x="14015" y="21525"/>
                    <a:pt x="13833" y="21571"/>
                    <a:pt x="13627" y="21571"/>
                  </a:cubicBezTo>
                  <a:lnTo>
                    <a:pt x="13582" y="21571"/>
                  </a:lnTo>
                  <a:cubicBezTo>
                    <a:pt x="13490" y="21571"/>
                    <a:pt x="13376" y="21571"/>
                    <a:pt x="13308" y="21548"/>
                  </a:cubicBezTo>
                  <a:cubicBezTo>
                    <a:pt x="13262" y="21548"/>
                    <a:pt x="13216" y="21548"/>
                    <a:pt x="13171" y="21525"/>
                  </a:cubicBezTo>
                  <a:cubicBezTo>
                    <a:pt x="13102" y="21502"/>
                    <a:pt x="13034" y="21456"/>
                    <a:pt x="12988" y="21411"/>
                  </a:cubicBezTo>
                  <a:cubicBezTo>
                    <a:pt x="12965" y="21388"/>
                    <a:pt x="12942" y="21365"/>
                    <a:pt x="12942" y="21342"/>
                  </a:cubicBezTo>
                  <a:cubicBezTo>
                    <a:pt x="12942" y="21297"/>
                    <a:pt x="12965" y="21274"/>
                    <a:pt x="12965" y="21251"/>
                  </a:cubicBezTo>
                  <a:cubicBezTo>
                    <a:pt x="12965" y="21228"/>
                    <a:pt x="12965" y="21228"/>
                    <a:pt x="12988" y="21205"/>
                  </a:cubicBezTo>
                  <a:cubicBezTo>
                    <a:pt x="12988" y="21183"/>
                    <a:pt x="12988" y="21137"/>
                    <a:pt x="12988" y="21114"/>
                  </a:cubicBezTo>
                  <a:cubicBezTo>
                    <a:pt x="13034" y="21023"/>
                    <a:pt x="13079" y="20931"/>
                    <a:pt x="13171" y="20840"/>
                  </a:cubicBezTo>
                  <a:cubicBezTo>
                    <a:pt x="13239" y="20772"/>
                    <a:pt x="13330" y="20703"/>
                    <a:pt x="13399" y="20658"/>
                  </a:cubicBezTo>
                  <a:cubicBezTo>
                    <a:pt x="13490" y="20589"/>
                    <a:pt x="13582" y="20543"/>
                    <a:pt x="13650" y="20521"/>
                  </a:cubicBezTo>
                  <a:cubicBezTo>
                    <a:pt x="13741" y="20475"/>
                    <a:pt x="13855" y="20452"/>
                    <a:pt x="13970" y="20429"/>
                  </a:cubicBezTo>
                  <a:cubicBezTo>
                    <a:pt x="14061" y="20406"/>
                    <a:pt x="14152" y="20384"/>
                    <a:pt x="14244" y="20361"/>
                  </a:cubicBezTo>
                  <a:close/>
                  <a:moveTo>
                    <a:pt x="17028" y="1"/>
                  </a:moveTo>
                  <a:cubicBezTo>
                    <a:pt x="16868" y="24"/>
                    <a:pt x="16731" y="46"/>
                    <a:pt x="16572" y="92"/>
                  </a:cubicBezTo>
                  <a:lnTo>
                    <a:pt x="16526" y="115"/>
                  </a:lnTo>
                  <a:cubicBezTo>
                    <a:pt x="16389" y="138"/>
                    <a:pt x="16252" y="183"/>
                    <a:pt x="16115" y="229"/>
                  </a:cubicBezTo>
                  <a:lnTo>
                    <a:pt x="16024" y="252"/>
                  </a:lnTo>
                  <a:cubicBezTo>
                    <a:pt x="15818" y="297"/>
                    <a:pt x="15659" y="343"/>
                    <a:pt x="15499" y="389"/>
                  </a:cubicBezTo>
                  <a:cubicBezTo>
                    <a:pt x="15385" y="412"/>
                    <a:pt x="15293" y="434"/>
                    <a:pt x="15202" y="434"/>
                  </a:cubicBezTo>
                  <a:cubicBezTo>
                    <a:pt x="15111" y="457"/>
                    <a:pt x="15042" y="480"/>
                    <a:pt x="14974" y="480"/>
                  </a:cubicBezTo>
                  <a:cubicBezTo>
                    <a:pt x="14791" y="526"/>
                    <a:pt x="14609" y="571"/>
                    <a:pt x="14449" y="617"/>
                  </a:cubicBezTo>
                  <a:cubicBezTo>
                    <a:pt x="14289" y="663"/>
                    <a:pt x="14107" y="708"/>
                    <a:pt x="13924" y="754"/>
                  </a:cubicBezTo>
                  <a:lnTo>
                    <a:pt x="13764" y="800"/>
                  </a:lnTo>
                  <a:cubicBezTo>
                    <a:pt x="13627" y="822"/>
                    <a:pt x="13513" y="845"/>
                    <a:pt x="13399" y="868"/>
                  </a:cubicBezTo>
                  <a:cubicBezTo>
                    <a:pt x="13330" y="891"/>
                    <a:pt x="13262" y="914"/>
                    <a:pt x="13194" y="937"/>
                  </a:cubicBezTo>
                  <a:lnTo>
                    <a:pt x="13148" y="937"/>
                  </a:lnTo>
                  <a:cubicBezTo>
                    <a:pt x="13079" y="959"/>
                    <a:pt x="13034" y="982"/>
                    <a:pt x="12965" y="982"/>
                  </a:cubicBezTo>
                  <a:lnTo>
                    <a:pt x="12942" y="1005"/>
                  </a:lnTo>
                  <a:lnTo>
                    <a:pt x="12874" y="1005"/>
                  </a:lnTo>
                  <a:cubicBezTo>
                    <a:pt x="12691" y="1051"/>
                    <a:pt x="12509" y="1119"/>
                    <a:pt x="12326" y="1165"/>
                  </a:cubicBezTo>
                  <a:cubicBezTo>
                    <a:pt x="12258" y="1188"/>
                    <a:pt x="12189" y="1210"/>
                    <a:pt x="12121" y="1233"/>
                  </a:cubicBezTo>
                  <a:lnTo>
                    <a:pt x="12052" y="1233"/>
                  </a:lnTo>
                  <a:lnTo>
                    <a:pt x="11984" y="1256"/>
                  </a:lnTo>
                  <a:cubicBezTo>
                    <a:pt x="11938" y="1279"/>
                    <a:pt x="11870" y="1302"/>
                    <a:pt x="11824" y="1302"/>
                  </a:cubicBezTo>
                  <a:cubicBezTo>
                    <a:pt x="11733" y="1325"/>
                    <a:pt x="11641" y="1347"/>
                    <a:pt x="11550" y="1370"/>
                  </a:cubicBezTo>
                  <a:cubicBezTo>
                    <a:pt x="11482" y="1393"/>
                    <a:pt x="11390" y="1416"/>
                    <a:pt x="11299" y="1439"/>
                  </a:cubicBezTo>
                  <a:cubicBezTo>
                    <a:pt x="11208" y="1462"/>
                    <a:pt x="11094" y="1507"/>
                    <a:pt x="10979" y="1530"/>
                  </a:cubicBezTo>
                  <a:lnTo>
                    <a:pt x="10774" y="1576"/>
                  </a:lnTo>
                  <a:lnTo>
                    <a:pt x="10683" y="1598"/>
                  </a:lnTo>
                  <a:lnTo>
                    <a:pt x="10591" y="1621"/>
                  </a:lnTo>
                  <a:lnTo>
                    <a:pt x="10500" y="1644"/>
                  </a:lnTo>
                  <a:cubicBezTo>
                    <a:pt x="10455" y="1667"/>
                    <a:pt x="10409" y="1667"/>
                    <a:pt x="10363" y="1690"/>
                  </a:cubicBezTo>
                  <a:lnTo>
                    <a:pt x="10340" y="1690"/>
                  </a:lnTo>
                  <a:lnTo>
                    <a:pt x="10249" y="1713"/>
                  </a:lnTo>
                  <a:cubicBezTo>
                    <a:pt x="10044" y="1781"/>
                    <a:pt x="9861" y="1827"/>
                    <a:pt x="9678" y="1872"/>
                  </a:cubicBezTo>
                  <a:cubicBezTo>
                    <a:pt x="9564" y="1895"/>
                    <a:pt x="9427" y="1918"/>
                    <a:pt x="9313" y="1964"/>
                  </a:cubicBezTo>
                  <a:lnTo>
                    <a:pt x="9131" y="2009"/>
                  </a:lnTo>
                  <a:cubicBezTo>
                    <a:pt x="8948" y="2055"/>
                    <a:pt x="8743" y="2101"/>
                    <a:pt x="8560" y="2146"/>
                  </a:cubicBezTo>
                  <a:cubicBezTo>
                    <a:pt x="8514" y="2169"/>
                    <a:pt x="8469" y="2169"/>
                    <a:pt x="8423" y="2192"/>
                  </a:cubicBezTo>
                  <a:lnTo>
                    <a:pt x="8355" y="2215"/>
                  </a:lnTo>
                  <a:cubicBezTo>
                    <a:pt x="8218" y="2238"/>
                    <a:pt x="8104" y="2260"/>
                    <a:pt x="8012" y="2283"/>
                  </a:cubicBezTo>
                  <a:lnTo>
                    <a:pt x="7875" y="2329"/>
                  </a:lnTo>
                  <a:cubicBezTo>
                    <a:pt x="7715" y="2375"/>
                    <a:pt x="7579" y="2397"/>
                    <a:pt x="7442" y="2443"/>
                  </a:cubicBezTo>
                  <a:lnTo>
                    <a:pt x="7099" y="2534"/>
                  </a:lnTo>
                  <a:lnTo>
                    <a:pt x="6917" y="2580"/>
                  </a:lnTo>
                  <a:cubicBezTo>
                    <a:pt x="6780" y="2626"/>
                    <a:pt x="6620" y="2671"/>
                    <a:pt x="6483" y="2694"/>
                  </a:cubicBezTo>
                  <a:lnTo>
                    <a:pt x="6369" y="2740"/>
                  </a:lnTo>
                  <a:cubicBezTo>
                    <a:pt x="6255" y="2763"/>
                    <a:pt x="6118" y="2808"/>
                    <a:pt x="6004" y="2831"/>
                  </a:cubicBezTo>
                  <a:cubicBezTo>
                    <a:pt x="5912" y="2854"/>
                    <a:pt x="5821" y="2900"/>
                    <a:pt x="5730" y="2922"/>
                  </a:cubicBezTo>
                  <a:lnTo>
                    <a:pt x="5661" y="2945"/>
                  </a:lnTo>
                  <a:lnTo>
                    <a:pt x="5524" y="2991"/>
                  </a:lnTo>
                  <a:lnTo>
                    <a:pt x="5501" y="2991"/>
                  </a:lnTo>
                  <a:cubicBezTo>
                    <a:pt x="5433" y="3014"/>
                    <a:pt x="5342" y="3036"/>
                    <a:pt x="5273" y="3059"/>
                  </a:cubicBezTo>
                  <a:lnTo>
                    <a:pt x="5228" y="3059"/>
                  </a:lnTo>
                  <a:cubicBezTo>
                    <a:pt x="5136" y="3105"/>
                    <a:pt x="5022" y="3128"/>
                    <a:pt x="4931" y="3151"/>
                  </a:cubicBezTo>
                  <a:lnTo>
                    <a:pt x="4680" y="3242"/>
                  </a:lnTo>
                  <a:cubicBezTo>
                    <a:pt x="4566" y="3265"/>
                    <a:pt x="4451" y="3310"/>
                    <a:pt x="4315" y="3333"/>
                  </a:cubicBezTo>
                  <a:lnTo>
                    <a:pt x="4109" y="3402"/>
                  </a:lnTo>
                  <a:cubicBezTo>
                    <a:pt x="3995" y="3447"/>
                    <a:pt x="3904" y="3470"/>
                    <a:pt x="3790" y="3493"/>
                  </a:cubicBezTo>
                  <a:lnTo>
                    <a:pt x="3675" y="3539"/>
                  </a:lnTo>
                  <a:lnTo>
                    <a:pt x="3516" y="3584"/>
                  </a:lnTo>
                  <a:cubicBezTo>
                    <a:pt x="3470" y="3607"/>
                    <a:pt x="3424" y="3607"/>
                    <a:pt x="3379" y="3630"/>
                  </a:cubicBezTo>
                  <a:cubicBezTo>
                    <a:pt x="3333" y="3630"/>
                    <a:pt x="3287" y="3653"/>
                    <a:pt x="3242" y="3653"/>
                  </a:cubicBezTo>
                  <a:cubicBezTo>
                    <a:pt x="3105" y="3698"/>
                    <a:pt x="2991" y="3721"/>
                    <a:pt x="2854" y="3767"/>
                  </a:cubicBezTo>
                  <a:lnTo>
                    <a:pt x="2694" y="3813"/>
                  </a:lnTo>
                  <a:lnTo>
                    <a:pt x="2603" y="3835"/>
                  </a:lnTo>
                  <a:lnTo>
                    <a:pt x="2557" y="3858"/>
                  </a:lnTo>
                  <a:cubicBezTo>
                    <a:pt x="2420" y="3881"/>
                    <a:pt x="2283" y="3927"/>
                    <a:pt x="2146" y="3949"/>
                  </a:cubicBezTo>
                  <a:cubicBezTo>
                    <a:pt x="1963" y="3995"/>
                    <a:pt x="1781" y="4041"/>
                    <a:pt x="1598" y="4086"/>
                  </a:cubicBezTo>
                  <a:lnTo>
                    <a:pt x="1530" y="4109"/>
                  </a:lnTo>
                  <a:lnTo>
                    <a:pt x="1461" y="4132"/>
                  </a:lnTo>
                  <a:cubicBezTo>
                    <a:pt x="1439" y="4086"/>
                    <a:pt x="1393" y="4086"/>
                    <a:pt x="1347" y="4086"/>
                  </a:cubicBezTo>
                  <a:lnTo>
                    <a:pt x="1256" y="4086"/>
                  </a:lnTo>
                  <a:cubicBezTo>
                    <a:pt x="1233" y="4109"/>
                    <a:pt x="1187" y="4109"/>
                    <a:pt x="1142" y="4132"/>
                  </a:cubicBezTo>
                  <a:cubicBezTo>
                    <a:pt x="1096" y="4132"/>
                    <a:pt x="1073" y="4132"/>
                    <a:pt x="1028" y="4155"/>
                  </a:cubicBezTo>
                  <a:lnTo>
                    <a:pt x="1005" y="4155"/>
                  </a:lnTo>
                  <a:cubicBezTo>
                    <a:pt x="982" y="4155"/>
                    <a:pt x="959" y="4155"/>
                    <a:pt x="914" y="4178"/>
                  </a:cubicBezTo>
                  <a:lnTo>
                    <a:pt x="868" y="4178"/>
                  </a:lnTo>
                  <a:lnTo>
                    <a:pt x="822" y="4201"/>
                  </a:lnTo>
                  <a:cubicBezTo>
                    <a:pt x="777" y="4201"/>
                    <a:pt x="731" y="4223"/>
                    <a:pt x="685" y="4223"/>
                  </a:cubicBezTo>
                  <a:lnTo>
                    <a:pt x="617" y="4223"/>
                  </a:lnTo>
                  <a:lnTo>
                    <a:pt x="594" y="4246"/>
                  </a:lnTo>
                  <a:lnTo>
                    <a:pt x="503" y="4246"/>
                  </a:lnTo>
                  <a:cubicBezTo>
                    <a:pt x="389" y="4269"/>
                    <a:pt x="274" y="4292"/>
                    <a:pt x="183" y="4337"/>
                  </a:cubicBezTo>
                  <a:cubicBezTo>
                    <a:pt x="137" y="4360"/>
                    <a:pt x="92" y="4406"/>
                    <a:pt x="69" y="4429"/>
                  </a:cubicBezTo>
                  <a:cubicBezTo>
                    <a:pt x="23" y="4497"/>
                    <a:pt x="1" y="4566"/>
                    <a:pt x="23" y="4657"/>
                  </a:cubicBezTo>
                  <a:cubicBezTo>
                    <a:pt x="46" y="4703"/>
                    <a:pt x="46" y="4748"/>
                    <a:pt x="69" y="4794"/>
                  </a:cubicBezTo>
                  <a:cubicBezTo>
                    <a:pt x="69" y="4817"/>
                    <a:pt x="92" y="4862"/>
                    <a:pt x="92" y="4885"/>
                  </a:cubicBezTo>
                  <a:cubicBezTo>
                    <a:pt x="115" y="4931"/>
                    <a:pt x="115" y="4999"/>
                    <a:pt x="137" y="5045"/>
                  </a:cubicBezTo>
                  <a:lnTo>
                    <a:pt x="160" y="5136"/>
                  </a:lnTo>
                  <a:cubicBezTo>
                    <a:pt x="160" y="5205"/>
                    <a:pt x="183" y="5251"/>
                    <a:pt x="206" y="5296"/>
                  </a:cubicBezTo>
                  <a:lnTo>
                    <a:pt x="229" y="5410"/>
                  </a:lnTo>
                  <a:lnTo>
                    <a:pt x="229" y="5433"/>
                  </a:lnTo>
                  <a:lnTo>
                    <a:pt x="252" y="5524"/>
                  </a:lnTo>
                  <a:lnTo>
                    <a:pt x="274" y="5639"/>
                  </a:lnTo>
                  <a:lnTo>
                    <a:pt x="343" y="5867"/>
                  </a:lnTo>
                  <a:lnTo>
                    <a:pt x="343" y="5912"/>
                  </a:lnTo>
                  <a:cubicBezTo>
                    <a:pt x="366" y="6004"/>
                    <a:pt x="411" y="6118"/>
                    <a:pt x="434" y="6209"/>
                  </a:cubicBezTo>
                  <a:lnTo>
                    <a:pt x="457" y="6255"/>
                  </a:lnTo>
                  <a:cubicBezTo>
                    <a:pt x="480" y="6323"/>
                    <a:pt x="480" y="6369"/>
                    <a:pt x="503" y="6437"/>
                  </a:cubicBezTo>
                  <a:cubicBezTo>
                    <a:pt x="548" y="6574"/>
                    <a:pt x="571" y="6711"/>
                    <a:pt x="617" y="6871"/>
                  </a:cubicBezTo>
                  <a:lnTo>
                    <a:pt x="617" y="6940"/>
                  </a:lnTo>
                  <a:cubicBezTo>
                    <a:pt x="662" y="7122"/>
                    <a:pt x="708" y="7282"/>
                    <a:pt x="754" y="7465"/>
                  </a:cubicBezTo>
                  <a:cubicBezTo>
                    <a:pt x="799" y="7602"/>
                    <a:pt x="845" y="7738"/>
                    <a:pt x="891" y="7875"/>
                  </a:cubicBezTo>
                  <a:lnTo>
                    <a:pt x="914" y="8012"/>
                  </a:lnTo>
                  <a:cubicBezTo>
                    <a:pt x="936" y="8081"/>
                    <a:pt x="959" y="8149"/>
                    <a:pt x="982" y="8218"/>
                  </a:cubicBezTo>
                  <a:cubicBezTo>
                    <a:pt x="1005" y="8355"/>
                    <a:pt x="1050" y="8469"/>
                    <a:pt x="1073" y="8583"/>
                  </a:cubicBezTo>
                  <a:lnTo>
                    <a:pt x="1119" y="8674"/>
                  </a:lnTo>
                  <a:cubicBezTo>
                    <a:pt x="1142" y="8743"/>
                    <a:pt x="1142" y="8811"/>
                    <a:pt x="1165" y="8880"/>
                  </a:cubicBezTo>
                  <a:lnTo>
                    <a:pt x="1210" y="9017"/>
                  </a:lnTo>
                  <a:lnTo>
                    <a:pt x="1233" y="9154"/>
                  </a:lnTo>
                  <a:cubicBezTo>
                    <a:pt x="1256" y="9222"/>
                    <a:pt x="1279" y="9268"/>
                    <a:pt x="1279" y="9336"/>
                  </a:cubicBezTo>
                  <a:lnTo>
                    <a:pt x="1302" y="9382"/>
                  </a:lnTo>
                  <a:cubicBezTo>
                    <a:pt x="1324" y="9496"/>
                    <a:pt x="1370" y="9610"/>
                    <a:pt x="1393" y="9724"/>
                  </a:cubicBezTo>
                  <a:cubicBezTo>
                    <a:pt x="1439" y="9930"/>
                    <a:pt x="1507" y="10112"/>
                    <a:pt x="1553" y="10318"/>
                  </a:cubicBezTo>
                  <a:cubicBezTo>
                    <a:pt x="1575" y="10409"/>
                    <a:pt x="1621" y="10523"/>
                    <a:pt x="1644" y="10637"/>
                  </a:cubicBezTo>
                  <a:lnTo>
                    <a:pt x="1644" y="10660"/>
                  </a:lnTo>
                  <a:cubicBezTo>
                    <a:pt x="1667" y="10729"/>
                    <a:pt x="1690" y="10797"/>
                    <a:pt x="1712" y="10888"/>
                  </a:cubicBezTo>
                  <a:cubicBezTo>
                    <a:pt x="1735" y="10980"/>
                    <a:pt x="1758" y="11094"/>
                    <a:pt x="1804" y="11208"/>
                  </a:cubicBezTo>
                  <a:lnTo>
                    <a:pt x="1872" y="11459"/>
                  </a:lnTo>
                  <a:cubicBezTo>
                    <a:pt x="1918" y="11642"/>
                    <a:pt x="1963" y="11847"/>
                    <a:pt x="2009" y="12052"/>
                  </a:cubicBezTo>
                  <a:lnTo>
                    <a:pt x="2055" y="12235"/>
                  </a:lnTo>
                  <a:lnTo>
                    <a:pt x="2100" y="12349"/>
                  </a:lnTo>
                  <a:cubicBezTo>
                    <a:pt x="2123" y="12440"/>
                    <a:pt x="2123" y="12532"/>
                    <a:pt x="2146" y="12623"/>
                  </a:cubicBezTo>
                  <a:cubicBezTo>
                    <a:pt x="2215" y="12806"/>
                    <a:pt x="2260" y="13011"/>
                    <a:pt x="2329" y="13217"/>
                  </a:cubicBezTo>
                  <a:cubicBezTo>
                    <a:pt x="2397" y="13399"/>
                    <a:pt x="2443" y="13605"/>
                    <a:pt x="2488" y="13787"/>
                  </a:cubicBezTo>
                  <a:cubicBezTo>
                    <a:pt x="2511" y="13924"/>
                    <a:pt x="2557" y="14038"/>
                    <a:pt x="2580" y="14175"/>
                  </a:cubicBezTo>
                  <a:lnTo>
                    <a:pt x="2648" y="14381"/>
                  </a:lnTo>
                  <a:cubicBezTo>
                    <a:pt x="2717" y="14586"/>
                    <a:pt x="2762" y="14791"/>
                    <a:pt x="2808" y="14997"/>
                  </a:cubicBezTo>
                  <a:lnTo>
                    <a:pt x="2831" y="15088"/>
                  </a:lnTo>
                  <a:lnTo>
                    <a:pt x="2899" y="15248"/>
                  </a:lnTo>
                  <a:cubicBezTo>
                    <a:pt x="2899" y="15316"/>
                    <a:pt x="2922" y="15362"/>
                    <a:pt x="2922" y="15408"/>
                  </a:cubicBezTo>
                  <a:cubicBezTo>
                    <a:pt x="2945" y="15453"/>
                    <a:pt x="2945" y="15499"/>
                    <a:pt x="2968" y="15545"/>
                  </a:cubicBezTo>
                  <a:cubicBezTo>
                    <a:pt x="3013" y="15750"/>
                    <a:pt x="3082" y="15956"/>
                    <a:pt x="3150" y="16161"/>
                  </a:cubicBezTo>
                  <a:lnTo>
                    <a:pt x="3150" y="16229"/>
                  </a:lnTo>
                  <a:cubicBezTo>
                    <a:pt x="3219" y="16389"/>
                    <a:pt x="3265" y="16549"/>
                    <a:pt x="3310" y="16709"/>
                  </a:cubicBezTo>
                  <a:lnTo>
                    <a:pt x="3333" y="16823"/>
                  </a:lnTo>
                  <a:cubicBezTo>
                    <a:pt x="3333" y="16891"/>
                    <a:pt x="3356" y="16960"/>
                    <a:pt x="3379" y="17006"/>
                  </a:cubicBezTo>
                  <a:lnTo>
                    <a:pt x="3424" y="17142"/>
                  </a:lnTo>
                  <a:cubicBezTo>
                    <a:pt x="3424" y="17211"/>
                    <a:pt x="3447" y="17257"/>
                    <a:pt x="3470" y="17302"/>
                  </a:cubicBezTo>
                  <a:lnTo>
                    <a:pt x="3516" y="17462"/>
                  </a:lnTo>
                  <a:cubicBezTo>
                    <a:pt x="3561" y="17599"/>
                    <a:pt x="3584" y="17736"/>
                    <a:pt x="3630" y="17896"/>
                  </a:cubicBezTo>
                  <a:cubicBezTo>
                    <a:pt x="3653" y="17964"/>
                    <a:pt x="3675" y="18055"/>
                    <a:pt x="3698" y="18147"/>
                  </a:cubicBezTo>
                  <a:cubicBezTo>
                    <a:pt x="3721" y="18261"/>
                    <a:pt x="3744" y="18375"/>
                    <a:pt x="3790" y="18489"/>
                  </a:cubicBezTo>
                  <a:cubicBezTo>
                    <a:pt x="3881" y="18832"/>
                    <a:pt x="3972" y="19220"/>
                    <a:pt x="4041" y="19516"/>
                  </a:cubicBezTo>
                  <a:lnTo>
                    <a:pt x="4086" y="19676"/>
                  </a:lnTo>
                  <a:cubicBezTo>
                    <a:pt x="4155" y="20018"/>
                    <a:pt x="4269" y="20406"/>
                    <a:pt x="4383" y="20840"/>
                  </a:cubicBezTo>
                  <a:cubicBezTo>
                    <a:pt x="4429" y="20954"/>
                    <a:pt x="4474" y="21091"/>
                    <a:pt x="4497" y="21228"/>
                  </a:cubicBezTo>
                  <a:lnTo>
                    <a:pt x="4520" y="21342"/>
                  </a:lnTo>
                  <a:lnTo>
                    <a:pt x="4543" y="21365"/>
                  </a:lnTo>
                  <a:cubicBezTo>
                    <a:pt x="4566" y="21434"/>
                    <a:pt x="4588" y="21525"/>
                    <a:pt x="4588" y="21616"/>
                  </a:cubicBezTo>
                  <a:cubicBezTo>
                    <a:pt x="4611" y="21662"/>
                    <a:pt x="4657" y="21708"/>
                    <a:pt x="4703" y="21753"/>
                  </a:cubicBezTo>
                  <a:cubicBezTo>
                    <a:pt x="4725" y="21799"/>
                    <a:pt x="4748" y="21844"/>
                    <a:pt x="4748" y="21913"/>
                  </a:cubicBezTo>
                  <a:lnTo>
                    <a:pt x="4771" y="21981"/>
                  </a:lnTo>
                  <a:lnTo>
                    <a:pt x="4794" y="22027"/>
                  </a:lnTo>
                  <a:lnTo>
                    <a:pt x="4817" y="22096"/>
                  </a:lnTo>
                  <a:lnTo>
                    <a:pt x="4817" y="22118"/>
                  </a:lnTo>
                  <a:cubicBezTo>
                    <a:pt x="4862" y="22255"/>
                    <a:pt x="4885" y="22392"/>
                    <a:pt x="4931" y="22529"/>
                  </a:cubicBezTo>
                  <a:lnTo>
                    <a:pt x="4931" y="22552"/>
                  </a:lnTo>
                  <a:cubicBezTo>
                    <a:pt x="4931" y="22575"/>
                    <a:pt x="4931" y="22598"/>
                    <a:pt x="4954" y="22621"/>
                  </a:cubicBezTo>
                  <a:lnTo>
                    <a:pt x="4954" y="22689"/>
                  </a:lnTo>
                  <a:cubicBezTo>
                    <a:pt x="4999" y="22849"/>
                    <a:pt x="5022" y="23031"/>
                    <a:pt x="5091" y="23191"/>
                  </a:cubicBezTo>
                  <a:cubicBezTo>
                    <a:pt x="5113" y="23282"/>
                    <a:pt x="5136" y="23374"/>
                    <a:pt x="5159" y="23465"/>
                  </a:cubicBezTo>
                  <a:lnTo>
                    <a:pt x="5205" y="23670"/>
                  </a:lnTo>
                  <a:cubicBezTo>
                    <a:pt x="5296" y="23944"/>
                    <a:pt x="5364" y="24218"/>
                    <a:pt x="5433" y="24492"/>
                  </a:cubicBezTo>
                  <a:lnTo>
                    <a:pt x="5479" y="24720"/>
                  </a:lnTo>
                  <a:cubicBezTo>
                    <a:pt x="5501" y="24789"/>
                    <a:pt x="5524" y="24880"/>
                    <a:pt x="5547" y="24949"/>
                  </a:cubicBezTo>
                  <a:lnTo>
                    <a:pt x="5547" y="24926"/>
                  </a:lnTo>
                  <a:cubicBezTo>
                    <a:pt x="5570" y="25086"/>
                    <a:pt x="5616" y="25245"/>
                    <a:pt x="5684" y="25428"/>
                  </a:cubicBezTo>
                  <a:lnTo>
                    <a:pt x="5684" y="25474"/>
                  </a:lnTo>
                  <a:cubicBezTo>
                    <a:pt x="5730" y="25633"/>
                    <a:pt x="5775" y="25770"/>
                    <a:pt x="5821" y="25930"/>
                  </a:cubicBezTo>
                  <a:lnTo>
                    <a:pt x="5867" y="26021"/>
                  </a:lnTo>
                  <a:cubicBezTo>
                    <a:pt x="5867" y="26067"/>
                    <a:pt x="5889" y="26113"/>
                    <a:pt x="5889" y="26158"/>
                  </a:cubicBezTo>
                  <a:lnTo>
                    <a:pt x="5935" y="26273"/>
                  </a:lnTo>
                  <a:lnTo>
                    <a:pt x="5958" y="26410"/>
                  </a:lnTo>
                  <a:cubicBezTo>
                    <a:pt x="5981" y="26478"/>
                    <a:pt x="6004" y="26569"/>
                    <a:pt x="6026" y="26661"/>
                  </a:cubicBezTo>
                  <a:cubicBezTo>
                    <a:pt x="6049" y="26729"/>
                    <a:pt x="6072" y="26798"/>
                    <a:pt x="6095" y="26889"/>
                  </a:cubicBezTo>
                  <a:lnTo>
                    <a:pt x="6141" y="27071"/>
                  </a:lnTo>
                  <a:lnTo>
                    <a:pt x="6209" y="27277"/>
                  </a:lnTo>
                  <a:lnTo>
                    <a:pt x="6232" y="27323"/>
                  </a:lnTo>
                  <a:cubicBezTo>
                    <a:pt x="6255" y="27437"/>
                    <a:pt x="6277" y="27551"/>
                    <a:pt x="6323" y="27665"/>
                  </a:cubicBezTo>
                  <a:lnTo>
                    <a:pt x="6346" y="27779"/>
                  </a:lnTo>
                  <a:cubicBezTo>
                    <a:pt x="6346" y="27848"/>
                    <a:pt x="6369" y="27939"/>
                    <a:pt x="6392" y="28007"/>
                  </a:cubicBezTo>
                  <a:lnTo>
                    <a:pt x="6414" y="28076"/>
                  </a:lnTo>
                  <a:lnTo>
                    <a:pt x="6414" y="28121"/>
                  </a:lnTo>
                  <a:cubicBezTo>
                    <a:pt x="6414" y="28167"/>
                    <a:pt x="6437" y="28213"/>
                    <a:pt x="6437" y="28236"/>
                  </a:cubicBezTo>
                  <a:cubicBezTo>
                    <a:pt x="6460" y="28304"/>
                    <a:pt x="6460" y="28350"/>
                    <a:pt x="6506" y="28372"/>
                  </a:cubicBezTo>
                  <a:cubicBezTo>
                    <a:pt x="6506" y="28395"/>
                    <a:pt x="6529" y="28418"/>
                    <a:pt x="6551" y="28441"/>
                  </a:cubicBezTo>
                  <a:cubicBezTo>
                    <a:pt x="6574" y="28464"/>
                    <a:pt x="6620" y="28487"/>
                    <a:pt x="6666" y="28487"/>
                  </a:cubicBezTo>
                  <a:lnTo>
                    <a:pt x="6688" y="28487"/>
                  </a:lnTo>
                  <a:cubicBezTo>
                    <a:pt x="6757" y="28487"/>
                    <a:pt x="6825" y="28464"/>
                    <a:pt x="6871" y="28464"/>
                  </a:cubicBezTo>
                  <a:lnTo>
                    <a:pt x="6939" y="28441"/>
                  </a:lnTo>
                  <a:cubicBezTo>
                    <a:pt x="7054" y="28418"/>
                    <a:pt x="7145" y="28395"/>
                    <a:pt x="7259" y="28372"/>
                  </a:cubicBezTo>
                  <a:lnTo>
                    <a:pt x="7327" y="28350"/>
                  </a:lnTo>
                  <a:lnTo>
                    <a:pt x="7350" y="28350"/>
                  </a:lnTo>
                  <a:cubicBezTo>
                    <a:pt x="7419" y="28327"/>
                    <a:pt x="7464" y="28304"/>
                    <a:pt x="7533" y="28304"/>
                  </a:cubicBezTo>
                  <a:cubicBezTo>
                    <a:pt x="7624" y="28258"/>
                    <a:pt x="7715" y="28236"/>
                    <a:pt x="7807" y="28213"/>
                  </a:cubicBezTo>
                  <a:cubicBezTo>
                    <a:pt x="7989" y="28167"/>
                    <a:pt x="8172" y="28121"/>
                    <a:pt x="8355" y="28076"/>
                  </a:cubicBezTo>
                  <a:cubicBezTo>
                    <a:pt x="8469" y="28030"/>
                    <a:pt x="8583" y="28007"/>
                    <a:pt x="8697" y="27962"/>
                  </a:cubicBezTo>
                  <a:lnTo>
                    <a:pt x="8880" y="27916"/>
                  </a:lnTo>
                  <a:lnTo>
                    <a:pt x="9062" y="27848"/>
                  </a:lnTo>
                  <a:cubicBezTo>
                    <a:pt x="9176" y="27825"/>
                    <a:pt x="9313" y="27779"/>
                    <a:pt x="9427" y="27756"/>
                  </a:cubicBezTo>
                  <a:cubicBezTo>
                    <a:pt x="9610" y="27688"/>
                    <a:pt x="9793" y="27642"/>
                    <a:pt x="9975" y="27596"/>
                  </a:cubicBezTo>
                  <a:cubicBezTo>
                    <a:pt x="10272" y="27505"/>
                    <a:pt x="10614" y="27414"/>
                    <a:pt x="11025" y="27323"/>
                  </a:cubicBezTo>
                  <a:cubicBezTo>
                    <a:pt x="11162" y="27300"/>
                    <a:pt x="11299" y="27254"/>
                    <a:pt x="11436" y="27208"/>
                  </a:cubicBezTo>
                  <a:lnTo>
                    <a:pt x="11573" y="27186"/>
                  </a:lnTo>
                  <a:lnTo>
                    <a:pt x="11778" y="27117"/>
                  </a:lnTo>
                  <a:cubicBezTo>
                    <a:pt x="11893" y="27094"/>
                    <a:pt x="11984" y="27071"/>
                    <a:pt x="12098" y="27026"/>
                  </a:cubicBezTo>
                  <a:cubicBezTo>
                    <a:pt x="12258" y="26980"/>
                    <a:pt x="12440" y="26935"/>
                    <a:pt x="12623" y="26889"/>
                  </a:cubicBezTo>
                  <a:cubicBezTo>
                    <a:pt x="12851" y="26843"/>
                    <a:pt x="13034" y="26798"/>
                    <a:pt x="13171" y="26775"/>
                  </a:cubicBezTo>
                  <a:cubicBezTo>
                    <a:pt x="13376" y="26729"/>
                    <a:pt x="13582" y="26683"/>
                    <a:pt x="13764" y="26638"/>
                  </a:cubicBezTo>
                  <a:lnTo>
                    <a:pt x="13901" y="26592"/>
                  </a:lnTo>
                  <a:lnTo>
                    <a:pt x="13970" y="26592"/>
                  </a:lnTo>
                  <a:lnTo>
                    <a:pt x="14289" y="26501"/>
                  </a:lnTo>
                  <a:lnTo>
                    <a:pt x="14472" y="26455"/>
                  </a:lnTo>
                  <a:cubicBezTo>
                    <a:pt x="14586" y="26410"/>
                    <a:pt x="14700" y="26387"/>
                    <a:pt x="14814" y="26364"/>
                  </a:cubicBezTo>
                  <a:lnTo>
                    <a:pt x="14951" y="26318"/>
                  </a:lnTo>
                  <a:cubicBezTo>
                    <a:pt x="15088" y="26273"/>
                    <a:pt x="15225" y="26250"/>
                    <a:pt x="15362" y="26204"/>
                  </a:cubicBezTo>
                  <a:lnTo>
                    <a:pt x="15590" y="26136"/>
                  </a:lnTo>
                  <a:cubicBezTo>
                    <a:pt x="15704" y="26113"/>
                    <a:pt x="15796" y="26090"/>
                    <a:pt x="15910" y="26044"/>
                  </a:cubicBezTo>
                  <a:cubicBezTo>
                    <a:pt x="16047" y="25999"/>
                    <a:pt x="16206" y="25976"/>
                    <a:pt x="16343" y="25930"/>
                  </a:cubicBezTo>
                  <a:lnTo>
                    <a:pt x="16458" y="25885"/>
                  </a:lnTo>
                  <a:lnTo>
                    <a:pt x="16572" y="25862"/>
                  </a:lnTo>
                  <a:cubicBezTo>
                    <a:pt x="16709" y="25816"/>
                    <a:pt x="16846" y="25793"/>
                    <a:pt x="17005" y="25748"/>
                  </a:cubicBezTo>
                  <a:cubicBezTo>
                    <a:pt x="17051" y="25725"/>
                    <a:pt x="17119" y="25725"/>
                    <a:pt x="17188" y="25702"/>
                  </a:cubicBezTo>
                  <a:lnTo>
                    <a:pt x="17279" y="25679"/>
                  </a:lnTo>
                  <a:cubicBezTo>
                    <a:pt x="17348" y="25656"/>
                    <a:pt x="17439" y="25611"/>
                    <a:pt x="17530" y="25588"/>
                  </a:cubicBezTo>
                  <a:cubicBezTo>
                    <a:pt x="17713" y="25542"/>
                    <a:pt x="17896" y="25497"/>
                    <a:pt x="18078" y="25428"/>
                  </a:cubicBezTo>
                  <a:cubicBezTo>
                    <a:pt x="18261" y="25382"/>
                    <a:pt x="18443" y="25337"/>
                    <a:pt x="18626" y="25291"/>
                  </a:cubicBezTo>
                  <a:cubicBezTo>
                    <a:pt x="18672" y="25268"/>
                    <a:pt x="18740" y="25245"/>
                    <a:pt x="18786" y="25245"/>
                  </a:cubicBezTo>
                  <a:lnTo>
                    <a:pt x="18877" y="25223"/>
                  </a:lnTo>
                  <a:cubicBezTo>
                    <a:pt x="18968" y="25200"/>
                    <a:pt x="19060" y="25177"/>
                    <a:pt x="19128" y="25154"/>
                  </a:cubicBezTo>
                  <a:lnTo>
                    <a:pt x="19242" y="25108"/>
                  </a:lnTo>
                  <a:lnTo>
                    <a:pt x="19265" y="25108"/>
                  </a:lnTo>
                  <a:cubicBezTo>
                    <a:pt x="19471" y="25086"/>
                    <a:pt x="19722" y="25063"/>
                    <a:pt x="19950" y="25017"/>
                  </a:cubicBezTo>
                  <a:cubicBezTo>
                    <a:pt x="20064" y="24994"/>
                    <a:pt x="20201" y="24949"/>
                    <a:pt x="20315" y="24926"/>
                  </a:cubicBezTo>
                  <a:lnTo>
                    <a:pt x="20361" y="24903"/>
                  </a:lnTo>
                  <a:lnTo>
                    <a:pt x="20520" y="24857"/>
                  </a:lnTo>
                  <a:cubicBezTo>
                    <a:pt x="20635" y="24835"/>
                    <a:pt x="20726" y="24812"/>
                    <a:pt x="20840" y="24789"/>
                  </a:cubicBezTo>
                  <a:cubicBezTo>
                    <a:pt x="20908" y="24766"/>
                    <a:pt x="21000" y="24743"/>
                    <a:pt x="21068" y="24720"/>
                  </a:cubicBezTo>
                  <a:cubicBezTo>
                    <a:pt x="21182" y="24675"/>
                    <a:pt x="21319" y="24652"/>
                    <a:pt x="21433" y="24606"/>
                  </a:cubicBezTo>
                  <a:lnTo>
                    <a:pt x="21662" y="24561"/>
                  </a:lnTo>
                  <a:lnTo>
                    <a:pt x="21890" y="24492"/>
                  </a:lnTo>
                  <a:lnTo>
                    <a:pt x="22210" y="24401"/>
                  </a:lnTo>
                  <a:cubicBezTo>
                    <a:pt x="22301" y="24378"/>
                    <a:pt x="22392" y="24355"/>
                    <a:pt x="22483" y="24332"/>
                  </a:cubicBezTo>
                  <a:lnTo>
                    <a:pt x="22506" y="24332"/>
                  </a:lnTo>
                  <a:cubicBezTo>
                    <a:pt x="22598" y="24310"/>
                    <a:pt x="22666" y="24287"/>
                    <a:pt x="22757" y="24264"/>
                  </a:cubicBezTo>
                  <a:cubicBezTo>
                    <a:pt x="22826" y="24241"/>
                    <a:pt x="22894" y="24218"/>
                    <a:pt x="22963" y="24195"/>
                  </a:cubicBezTo>
                  <a:lnTo>
                    <a:pt x="23008" y="24173"/>
                  </a:lnTo>
                  <a:lnTo>
                    <a:pt x="23100" y="24150"/>
                  </a:lnTo>
                  <a:cubicBezTo>
                    <a:pt x="23168" y="24127"/>
                    <a:pt x="23260" y="24104"/>
                    <a:pt x="23328" y="24059"/>
                  </a:cubicBezTo>
                  <a:cubicBezTo>
                    <a:pt x="23374" y="24059"/>
                    <a:pt x="23419" y="24036"/>
                    <a:pt x="23419" y="24013"/>
                  </a:cubicBezTo>
                  <a:cubicBezTo>
                    <a:pt x="23465" y="23990"/>
                    <a:pt x="23488" y="23967"/>
                    <a:pt x="23511" y="23967"/>
                  </a:cubicBezTo>
                  <a:cubicBezTo>
                    <a:pt x="23556" y="23922"/>
                    <a:pt x="23602" y="23853"/>
                    <a:pt x="23648" y="23807"/>
                  </a:cubicBezTo>
                  <a:cubicBezTo>
                    <a:pt x="23716" y="23739"/>
                    <a:pt x="23784" y="23648"/>
                    <a:pt x="23830" y="23556"/>
                  </a:cubicBezTo>
                  <a:cubicBezTo>
                    <a:pt x="23967" y="23351"/>
                    <a:pt x="24058" y="23146"/>
                    <a:pt x="24104" y="22917"/>
                  </a:cubicBezTo>
                  <a:cubicBezTo>
                    <a:pt x="24127" y="22849"/>
                    <a:pt x="24150" y="22735"/>
                    <a:pt x="24150" y="22621"/>
                  </a:cubicBezTo>
                  <a:cubicBezTo>
                    <a:pt x="24150" y="22529"/>
                    <a:pt x="24150" y="22438"/>
                    <a:pt x="24150" y="22324"/>
                  </a:cubicBezTo>
                  <a:cubicBezTo>
                    <a:pt x="24127" y="22141"/>
                    <a:pt x="24081" y="21959"/>
                    <a:pt x="24036" y="21822"/>
                  </a:cubicBezTo>
                  <a:lnTo>
                    <a:pt x="23990" y="21708"/>
                  </a:lnTo>
                  <a:cubicBezTo>
                    <a:pt x="23967" y="21571"/>
                    <a:pt x="23921" y="21456"/>
                    <a:pt x="23899" y="21342"/>
                  </a:cubicBezTo>
                  <a:cubicBezTo>
                    <a:pt x="23853" y="21228"/>
                    <a:pt x="23830" y="21137"/>
                    <a:pt x="23784" y="21023"/>
                  </a:cubicBezTo>
                  <a:cubicBezTo>
                    <a:pt x="23762" y="20954"/>
                    <a:pt x="23762" y="20886"/>
                    <a:pt x="23739" y="20817"/>
                  </a:cubicBezTo>
                  <a:cubicBezTo>
                    <a:pt x="23716" y="20749"/>
                    <a:pt x="23693" y="20680"/>
                    <a:pt x="23670" y="20612"/>
                  </a:cubicBezTo>
                  <a:lnTo>
                    <a:pt x="23648" y="20566"/>
                  </a:lnTo>
                  <a:cubicBezTo>
                    <a:pt x="23625" y="20475"/>
                    <a:pt x="23602" y="20406"/>
                    <a:pt x="23579" y="20315"/>
                  </a:cubicBezTo>
                  <a:lnTo>
                    <a:pt x="23533" y="20178"/>
                  </a:lnTo>
                  <a:cubicBezTo>
                    <a:pt x="23511" y="20064"/>
                    <a:pt x="23465" y="19950"/>
                    <a:pt x="23442" y="19836"/>
                  </a:cubicBezTo>
                  <a:lnTo>
                    <a:pt x="23374" y="19562"/>
                  </a:lnTo>
                  <a:lnTo>
                    <a:pt x="23328" y="19448"/>
                  </a:lnTo>
                  <a:lnTo>
                    <a:pt x="23305" y="19357"/>
                  </a:lnTo>
                  <a:cubicBezTo>
                    <a:pt x="23305" y="19288"/>
                    <a:pt x="23282" y="19197"/>
                    <a:pt x="23260" y="19128"/>
                  </a:cubicBezTo>
                  <a:cubicBezTo>
                    <a:pt x="23237" y="19037"/>
                    <a:pt x="23214" y="18968"/>
                    <a:pt x="23191" y="18877"/>
                  </a:cubicBezTo>
                  <a:cubicBezTo>
                    <a:pt x="23168" y="18809"/>
                    <a:pt x="23145" y="18763"/>
                    <a:pt x="23123" y="18695"/>
                  </a:cubicBezTo>
                  <a:cubicBezTo>
                    <a:pt x="23100" y="18580"/>
                    <a:pt x="23054" y="18444"/>
                    <a:pt x="23031" y="18307"/>
                  </a:cubicBezTo>
                  <a:lnTo>
                    <a:pt x="22986" y="18147"/>
                  </a:lnTo>
                  <a:lnTo>
                    <a:pt x="22940" y="17987"/>
                  </a:lnTo>
                  <a:cubicBezTo>
                    <a:pt x="22917" y="17919"/>
                    <a:pt x="22894" y="17850"/>
                    <a:pt x="22894" y="17782"/>
                  </a:cubicBezTo>
                  <a:lnTo>
                    <a:pt x="22871" y="17736"/>
                  </a:lnTo>
                  <a:cubicBezTo>
                    <a:pt x="22849" y="17645"/>
                    <a:pt x="22826" y="17553"/>
                    <a:pt x="22803" y="17485"/>
                  </a:cubicBezTo>
                  <a:lnTo>
                    <a:pt x="22803" y="17508"/>
                  </a:lnTo>
                  <a:cubicBezTo>
                    <a:pt x="22780" y="17325"/>
                    <a:pt x="22712" y="17165"/>
                    <a:pt x="22666" y="17006"/>
                  </a:cubicBezTo>
                  <a:cubicBezTo>
                    <a:pt x="22643" y="16869"/>
                    <a:pt x="22598" y="16754"/>
                    <a:pt x="22552" y="16617"/>
                  </a:cubicBezTo>
                  <a:cubicBezTo>
                    <a:pt x="22552" y="16595"/>
                    <a:pt x="22552" y="16572"/>
                    <a:pt x="22529" y="16549"/>
                  </a:cubicBezTo>
                  <a:cubicBezTo>
                    <a:pt x="22529" y="16526"/>
                    <a:pt x="22529" y="16526"/>
                    <a:pt x="22529" y="16503"/>
                  </a:cubicBezTo>
                  <a:cubicBezTo>
                    <a:pt x="22506" y="16435"/>
                    <a:pt x="22483" y="16344"/>
                    <a:pt x="22461" y="16275"/>
                  </a:cubicBezTo>
                  <a:lnTo>
                    <a:pt x="22438" y="16161"/>
                  </a:lnTo>
                  <a:cubicBezTo>
                    <a:pt x="22415" y="16001"/>
                    <a:pt x="22369" y="15819"/>
                    <a:pt x="22324" y="15636"/>
                  </a:cubicBezTo>
                  <a:cubicBezTo>
                    <a:pt x="22278" y="15522"/>
                    <a:pt x="22232" y="15385"/>
                    <a:pt x="22210" y="15271"/>
                  </a:cubicBezTo>
                  <a:lnTo>
                    <a:pt x="22187" y="15202"/>
                  </a:lnTo>
                  <a:cubicBezTo>
                    <a:pt x="22141" y="15088"/>
                    <a:pt x="22118" y="14951"/>
                    <a:pt x="22073" y="14837"/>
                  </a:cubicBezTo>
                  <a:lnTo>
                    <a:pt x="22073" y="14791"/>
                  </a:lnTo>
                  <a:lnTo>
                    <a:pt x="22050" y="14769"/>
                  </a:lnTo>
                  <a:lnTo>
                    <a:pt x="22027" y="14677"/>
                  </a:lnTo>
                  <a:lnTo>
                    <a:pt x="22027" y="14632"/>
                  </a:lnTo>
                  <a:cubicBezTo>
                    <a:pt x="22004" y="14563"/>
                    <a:pt x="21981" y="14518"/>
                    <a:pt x="21981" y="14449"/>
                  </a:cubicBezTo>
                  <a:cubicBezTo>
                    <a:pt x="21958" y="14381"/>
                    <a:pt x="21936" y="14289"/>
                    <a:pt x="21913" y="14221"/>
                  </a:cubicBezTo>
                  <a:cubicBezTo>
                    <a:pt x="21890" y="14084"/>
                    <a:pt x="21844" y="13947"/>
                    <a:pt x="21799" y="13810"/>
                  </a:cubicBezTo>
                  <a:lnTo>
                    <a:pt x="21753" y="13605"/>
                  </a:lnTo>
                  <a:lnTo>
                    <a:pt x="21707" y="13468"/>
                  </a:lnTo>
                  <a:cubicBezTo>
                    <a:pt x="21662" y="13331"/>
                    <a:pt x="21639" y="13217"/>
                    <a:pt x="21593" y="13080"/>
                  </a:cubicBezTo>
                  <a:lnTo>
                    <a:pt x="21593" y="13057"/>
                  </a:lnTo>
                  <a:lnTo>
                    <a:pt x="21593" y="13034"/>
                  </a:lnTo>
                  <a:cubicBezTo>
                    <a:pt x="21548" y="12874"/>
                    <a:pt x="21502" y="12692"/>
                    <a:pt x="21456" y="12532"/>
                  </a:cubicBezTo>
                  <a:cubicBezTo>
                    <a:pt x="21433" y="12440"/>
                    <a:pt x="21411" y="12349"/>
                    <a:pt x="21365" y="12258"/>
                  </a:cubicBezTo>
                  <a:cubicBezTo>
                    <a:pt x="21342" y="12167"/>
                    <a:pt x="21319" y="12075"/>
                    <a:pt x="21297" y="11984"/>
                  </a:cubicBezTo>
                  <a:lnTo>
                    <a:pt x="21274" y="11938"/>
                  </a:lnTo>
                  <a:lnTo>
                    <a:pt x="21274" y="11915"/>
                  </a:lnTo>
                  <a:cubicBezTo>
                    <a:pt x="21228" y="11779"/>
                    <a:pt x="21205" y="11642"/>
                    <a:pt x="21182" y="11527"/>
                  </a:cubicBezTo>
                  <a:lnTo>
                    <a:pt x="21160" y="11482"/>
                  </a:lnTo>
                  <a:lnTo>
                    <a:pt x="21160" y="11459"/>
                  </a:lnTo>
                  <a:lnTo>
                    <a:pt x="21114" y="11276"/>
                  </a:lnTo>
                  <a:cubicBezTo>
                    <a:pt x="21091" y="11185"/>
                    <a:pt x="21068" y="11071"/>
                    <a:pt x="21045" y="10980"/>
                  </a:cubicBezTo>
                  <a:lnTo>
                    <a:pt x="21045" y="10911"/>
                  </a:lnTo>
                  <a:cubicBezTo>
                    <a:pt x="21023" y="10843"/>
                    <a:pt x="21000" y="10774"/>
                    <a:pt x="20977" y="10706"/>
                  </a:cubicBezTo>
                  <a:lnTo>
                    <a:pt x="20931" y="10546"/>
                  </a:lnTo>
                  <a:lnTo>
                    <a:pt x="20908" y="10455"/>
                  </a:lnTo>
                  <a:cubicBezTo>
                    <a:pt x="20863" y="10318"/>
                    <a:pt x="20840" y="10158"/>
                    <a:pt x="20794" y="9998"/>
                  </a:cubicBezTo>
                  <a:lnTo>
                    <a:pt x="20749" y="9861"/>
                  </a:lnTo>
                  <a:lnTo>
                    <a:pt x="20726" y="9770"/>
                  </a:lnTo>
                  <a:lnTo>
                    <a:pt x="20726" y="9747"/>
                  </a:lnTo>
                  <a:lnTo>
                    <a:pt x="20703" y="9633"/>
                  </a:lnTo>
                  <a:lnTo>
                    <a:pt x="20680" y="9587"/>
                  </a:lnTo>
                  <a:cubicBezTo>
                    <a:pt x="20657" y="9450"/>
                    <a:pt x="20612" y="9336"/>
                    <a:pt x="20589" y="9199"/>
                  </a:cubicBezTo>
                  <a:cubicBezTo>
                    <a:pt x="20520" y="9017"/>
                    <a:pt x="20475" y="8811"/>
                    <a:pt x="20429" y="8629"/>
                  </a:cubicBezTo>
                  <a:cubicBezTo>
                    <a:pt x="20384" y="8469"/>
                    <a:pt x="20361" y="8332"/>
                    <a:pt x="20315" y="8172"/>
                  </a:cubicBezTo>
                  <a:lnTo>
                    <a:pt x="20315" y="8149"/>
                  </a:lnTo>
                  <a:lnTo>
                    <a:pt x="20292" y="8081"/>
                  </a:lnTo>
                  <a:lnTo>
                    <a:pt x="20269" y="8035"/>
                  </a:lnTo>
                  <a:lnTo>
                    <a:pt x="20269" y="8012"/>
                  </a:lnTo>
                  <a:cubicBezTo>
                    <a:pt x="20247" y="7898"/>
                    <a:pt x="20224" y="7784"/>
                    <a:pt x="20178" y="7693"/>
                  </a:cubicBezTo>
                  <a:cubicBezTo>
                    <a:pt x="20155" y="7602"/>
                    <a:pt x="20132" y="7510"/>
                    <a:pt x="20087" y="7419"/>
                  </a:cubicBezTo>
                  <a:lnTo>
                    <a:pt x="20087" y="7373"/>
                  </a:lnTo>
                  <a:lnTo>
                    <a:pt x="20064" y="7282"/>
                  </a:lnTo>
                  <a:cubicBezTo>
                    <a:pt x="20018" y="7213"/>
                    <a:pt x="19995" y="7122"/>
                    <a:pt x="19973" y="7031"/>
                  </a:cubicBezTo>
                  <a:lnTo>
                    <a:pt x="19904" y="6825"/>
                  </a:lnTo>
                  <a:lnTo>
                    <a:pt x="19904" y="6757"/>
                  </a:lnTo>
                  <a:lnTo>
                    <a:pt x="19881" y="6688"/>
                  </a:lnTo>
                  <a:cubicBezTo>
                    <a:pt x="19813" y="6437"/>
                    <a:pt x="19744" y="6209"/>
                    <a:pt x="19676" y="5981"/>
                  </a:cubicBezTo>
                  <a:cubicBezTo>
                    <a:pt x="19653" y="5867"/>
                    <a:pt x="19607" y="5775"/>
                    <a:pt x="19585" y="5661"/>
                  </a:cubicBezTo>
                  <a:cubicBezTo>
                    <a:pt x="19539" y="5547"/>
                    <a:pt x="19516" y="5433"/>
                    <a:pt x="19471" y="5319"/>
                  </a:cubicBezTo>
                  <a:lnTo>
                    <a:pt x="19448" y="5182"/>
                  </a:lnTo>
                  <a:lnTo>
                    <a:pt x="19379" y="4999"/>
                  </a:lnTo>
                  <a:lnTo>
                    <a:pt x="19379" y="4931"/>
                  </a:lnTo>
                  <a:lnTo>
                    <a:pt x="19334" y="4840"/>
                  </a:lnTo>
                  <a:lnTo>
                    <a:pt x="19334" y="4862"/>
                  </a:lnTo>
                  <a:cubicBezTo>
                    <a:pt x="19334" y="4748"/>
                    <a:pt x="19288" y="4657"/>
                    <a:pt x="19265" y="4543"/>
                  </a:cubicBezTo>
                  <a:lnTo>
                    <a:pt x="19242" y="4474"/>
                  </a:lnTo>
                  <a:cubicBezTo>
                    <a:pt x="19219" y="4383"/>
                    <a:pt x="19197" y="4315"/>
                    <a:pt x="19174" y="4246"/>
                  </a:cubicBezTo>
                  <a:cubicBezTo>
                    <a:pt x="19151" y="4201"/>
                    <a:pt x="19151" y="4155"/>
                    <a:pt x="19128" y="4109"/>
                  </a:cubicBezTo>
                  <a:lnTo>
                    <a:pt x="19128" y="4086"/>
                  </a:lnTo>
                  <a:cubicBezTo>
                    <a:pt x="19105" y="4041"/>
                    <a:pt x="19105" y="3995"/>
                    <a:pt x="19082" y="3927"/>
                  </a:cubicBezTo>
                  <a:cubicBezTo>
                    <a:pt x="19060" y="3835"/>
                    <a:pt x="19014" y="3744"/>
                    <a:pt x="18991" y="3653"/>
                  </a:cubicBezTo>
                  <a:cubicBezTo>
                    <a:pt x="18968" y="3561"/>
                    <a:pt x="18946" y="3470"/>
                    <a:pt x="18923" y="3402"/>
                  </a:cubicBezTo>
                  <a:cubicBezTo>
                    <a:pt x="18900" y="3288"/>
                    <a:pt x="18854" y="3151"/>
                    <a:pt x="18831" y="3036"/>
                  </a:cubicBezTo>
                  <a:cubicBezTo>
                    <a:pt x="18809" y="2991"/>
                    <a:pt x="18786" y="2922"/>
                    <a:pt x="18763" y="2854"/>
                  </a:cubicBezTo>
                  <a:lnTo>
                    <a:pt x="18763" y="2831"/>
                  </a:lnTo>
                  <a:cubicBezTo>
                    <a:pt x="18740" y="2717"/>
                    <a:pt x="18694" y="2626"/>
                    <a:pt x="18672" y="2511"/>
                  </a:cubicBezTo>
                  <a:lnTo>
                    <a:pt x="18626" y="2375"/>
                  </a:lnTo>
                  <a:lnTo>
                    <a:pt x="18626" y="2352"/>
                  </a:lnTo>
                  <a:cubicBezTo>
                    <a:pt x="18603" y="2215"/>
                    <a:pt x="18557" y="2078"/>
                    <a:pt x="18512" y="1941"/>
                  </a:cubicBezTo>
                  <a:lnTo>
                    <a:pt x="18512" y="1918"/>
                  </a:lnTo>
                  <a:lnTo>
                    <a:pt x="18512" y="1895"/>
                  </a:lnTo>
                  <a:cubicBezTo>
                    <a:pt x="18489" y="1804"/>
                    <a:pt x="18466" y="1735"/>
                    <a:pt x="18443" y="1644"/>
                  </a:cubicBezTo>
                  <a:lnTo>
                    <a:pt x="18443" y="1576"/>
                  </a:lnTo>
                  <a:cubicBezTo>
                    <a:pt x="18421" y="1484"/>
                    <a:pt x="18398" y="1393"/>
                    <a:pt x="18375" y="1302"/>
                  </a:cubicBezTo>
                  <a:lnTo>
                    <a:pt x="18352" y="1210"/>
                  </a:lnTo>
                  <a:lnTo>
                    <a:pt x="18329" y="1188"/>
                  </a:lnTo>
                  <a:cubicBezTo>
                    <a:pt x="18284" y="1028"/>
                    <a:pt x="18238" y="845"/>
                    <a:pt x="18192" y="685"/>
                  </a:cubicBezTo>
                  <a:lnTo>
                    <a:pt x="18169" y="594"/>
                  </a:lnTo>
                  <a:cubicBezTo>
                    <a:pt x="18169" y="571"/>
                    <a:pt x="18147" y="526"/>
                    <a:pt x="18147" y="503"/>
                  </a:cubicBezTo>
                  <a:cubicBezTo>
                    <a:pt x="18169" y="434"/>
                    <a:pt x="18192" y="366"/>
                    <a:pt x="18147" y="320"/>
                  </a:cubicBezTo>
                  <a:lnTo>
                    <a:pt x="18124" y="297"/>
                  </a:lnTo>
                  <a:cubicBezTo>
                    <a:pt x="18078" y="275"/>
                    <a:pt x="18055" y="229"/>
                    <a:pt x="18033" y="206"/>
                  </a:cubicBezTo>
                  <a:cubicBezTo>
                    <a:pt x="17987" y="183"/>
                    <a:pt x="17941" y="160"/>
                    <a:pt x="17873" y="138"/>
                  </a:cubicBezTo>
                  <a:cubicBezTo>
                    <a:pt x="17804" y="92"/>
                    <a:pt x="17713" y="69"/>
                    <a:pt x="17576" y="46"/>
                  </a:cubicBezTo>
                  <a:cubicBezTo>
                    <a:pt x="17508" y="24"/>
                    <a:pt x="17416" y="24"/>
                    <a:pt x="17325" y="1"/>
                  </a:cubicBezTo>
                  <a:close/>
                </a:path>
              </a:pathLst>
            </a:custGeom>
            <a:solidFill>
              <a:srgbClr val="51B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21"/>
            <p:cNvSpPr/>
            <p:nvPr/>
          </p:nvSpPr>
          <p:spPr>
            <a:xfrm>
              <a:off x="5955850" y="3356500"/>
              <a:ext cx="45100" cy="105750"/>
            </a:xfrm>
            <a:custGeom>
              <a:avLst/>
              <a:gdLst/>
              <a:ahLst/>
              <a:cxnLst/>
              <a:rect l="l" t="t" r="r" b="b"/>
              <a:pathLst>
                <a:path w="1804" h="4230" extrusionOk="0">
                  <a:moveTo>
                    <a:pt x="434" y="1"/>
                  </a:moveTo>
                  <a:cubicBezTo>
                    <a:pt x="411" y="1"/>
                    <a:pt x="389" y="24"/>
                    <a:pt x="389" y="24"/>
                  </a:cubicBezTo>
                  <a:lnTo>
                    <a:pt x="366" y="24"/>
                  </a:lnTo>
                  <a:cubicBezTo>
                    <a:pt x="297" y="24"/>
                    <a:pt x="229" y="46"/>
                    <a:pt x="183" y="92"/>
                  </a:cubicBezTo>
                  <a:cubicBezTo>
                    <a:pt x="160" y="92"/>
                    <a:pt x="138" y="115"/>
                    <a:pt x="115" y="115"/>
                  </a:cubicBezTo>
                  <a:cubicBezTo>
                    <a:pt x="92" y="138"/>
                    <a:pt x="69" y="160"/>
                    <a:pt x="46" y="183"/>
                  </a:cubicBezTo>
                  <a:cubicBezTo>
                    <a:pt x="23" y="229"/>
                    <a:pt x="1" y="275"/>
                    <a:pt x="23" y="343"/>
                  </a:cubicBezTo>
                  <a:cubicBezTo>
                    <a:pt x="23" y="366"/>
                    <a:pt x="46" y="412"/>
                    <a:pt x="46" y="434"/>
                  </a:cubicBezTo>
                  <a:cubicBezTo>
                    <a:pt x="69" y="457"/>
                    <a:pt x="69" y="457"/>
                    <a:pt x="92" y="457"/>
                  </a:cubicBezTo>
                  <a:cubicBezTo>
                    <a:pt x="92" y="480"/>
                    <a:pt x="92" y="503"/>
                    <a:pt x="92" y="526"/>
                  </a:cubicBezTo>
                  <a:cubicBezTo>
                    <a:pt x="115" y="549"/>
                    <a:pt x="115" y="571"/>
                    <a:pt x="115" y="571"/>
                  </a:cubicBezTo>
                  <a:cubicBezTo>
                    <a:pt x="115" y="594"/>
                    <a:pt x="115" y="594"/>
                    <a:pt x="115" y="594"/>
                  </a:cubicBezTo>
                  <a:cubicBezTo>
                    <a:pt x="138" y="685"/>
                    <a:pt x="160" y="754"/>
                    <a:pt x="183" y="845"/>
                  </a:cubicBezTo>
                  <a:cubicBezTo>
                    <a:pt x="206" y="891"/>
                    <a:pt x="229" y="959"/>
                    <a:pt x="252" y="1028"/>
                  </a:cubicBezTo>
                  <a:cubicBezTo>
                    <a:pt x="229" y="1051"/>
                    <a:pt x="206" y="1096"/>
                    <a:pt x="229" y="1119"/>
                  </a:cubicBezTo>
                  <a:cubicBezTo>
                    <a:pt x="229" y="1142"/>
                    <a:pt x="229" y="1142"/>
                    <a:pt x="229" y="1142"/>
                  </a:cubicBezTo>
                  <a:cubicBezTo>
                    <a:pt x="229" y="1142"/>
                    <a:pt x="229" y="1165"/>
                    <a:pt x="229" y="1165"/>
                  </a:cubicBezTo>
                  <a:cubicBezTo>
                    <a:pt x="229" y="1165"/>
                    <a:pt x="229" y="1188"/>
                    <a:pt x="229" y="1188"/>
                  </a:cubicBezTo>
                  <a:cubicBezTo>
                    <a:pt x="320" y="1507"/>
                    <a:pt x="411" y="1804"/>
                    <a:pt x="503" y="2123"/>
                  </a:cubicBezTo>
                  <a:cubicBezTo>
                    <a:pt x="548" y="2329"/>
                    <a:pt x="617" y="2534"/>
                    <a:pt x="663" y="2717"/>
                  </a:cubicBezTo>
                  <a:cubicBezTo>
                    <a:pt x="731" y="2922"/>
                    <a:pt x="799" y="3128"/>
                    <a:pt x="868" y="3310"/>
                  </a:cubicBezTo>
                  <a:cubicBezTo>
                    <a:pt x="936" y="3516"/>
                    <a:pt x="1005" y="3721"/>
                    <a:pt x="1073" y="3927"/>
                  </a:cubicBezTo>
                  <a:cubicBezTo>
                    <a:pt x="1119" y="3995"/>
                    <a:pt x="1142" y="4064"/>
                    <a:pt x="1165" y="4132"/>
                  </a:cubicBezTo>
                  <a:cubicBezTo>
                    <a:pt x="1187" y="4155"/>
                    <a:pt x="1187" y="4178"/>
                    <a:pt x="1233" y="4201"/>
                  </a:cubicBezTo>
                  <a:cubicBezTo>
                    <a:pt x="1256" y="4223"/>
                    <a:pt x="1279" y="4223"/>
                    <a:pt x="1302" y="4223"/>
                  </a:cubicBezTo>
                  <a:cubicBezTo>
                    <a:pt x="1314" y="4227"/>
                    <a:pt x="1327" y="4229"/>
                    <a:pt x="1340" y="4229"/>
                  </a:cubicBezTo>
                  <a:cubicBezTo>
                    <a:pt x="1400" y="4229"/>
                    <a:pt x="1465" y="4188"/>
                    <a:pt x="1484" y="4132"/>
                  </a:cubicBezTo>
                  <a:cubicBezTo>
                    <a:pt x="1484" y="4109"/>
                    <a:pt x="1484" y="4109"/>
                    <a:pt x="1484" y="4109"/>
                  </a:cubicBezTo>
                  <a:cubicBezTo>
                    <a:pt x="1507" y="4086"/>
                    <a:pt x="1507" y="4064"/>
                    <a:pt x="1507" y="4041"/>
                  </a:cubicBezTo>
                  <a:cubicBezTo>
                    <a:pt x="1507" y="3995"/>
                    <a:pt x="1507" y="3972"/>
                    <a:pt x="1507" y="3949"/>
                  </a:cubicBezTo>
                  <a:cubicBezTo>
                    <a:pt x="1534" y="3976"/>
                    <a:pt x="1568" y="3987"/>
                    <a:pt x="1606" y="3987"/>
                  </a:cubicBezTo>
                  <a:cubicBezTo>
                    <a:pt x="1633" y="3987"/>
                    <a:pt x="1661" y="3982"/>
                    <a:pt x="1690" y="3972"/>
                  </a:cubicBezTo>
                  <a:cubicBezTo>
                    <a:pt x="1712" y="3972"/>
                    <a:pt x="1735" y="3949"/>
                    <a:pt x="1758" y="3927"/>
                  </a:cubicBezTo>
                  <a:cubicBezTo>
                    <a:pt x="1804" y="3881"/>
                    <a:pt x="1804" y="3835"/>
                    <a:pt x="1804" y="3790"/>
                  </a:cubicBezTo>
                  <a:cubicBezTo>
                    <a:pt x="1804" y="3698"/>
                    <a:pt x="1758" y="3630"/>
                    <a:pt x="1758" y="3561"/>
                  </a:cubicBezTo>
                  <a:cubicBezTo>
                    <a:pt x="1735" y="3516"/>
                    <a:pt x="1712" y="3447"/>
                    <a:pt x="1690" y="3379"/>
                  </a:cubicBezTo>
                  <a:cubicBezTo>
                    <a:pt x="1667" y="3265"/>
                    <a:pt x="1644" y="3151"/>
                    <a:pt x="1598" y="3036"/>
                  </a:cubicBezTo>
                  <a:cubicBezTo>
                    <a:pt x="1576" y="2945"/>
                    <a:pt x="1530" y="2831"/>
                    <a:pt x="1507" y="2740"/>
                  </a:cubicBezTo>
                  <a:cubicBezTo>
                    <a:pt x="1461" y="2626"/>
                    <a:pt x="1439" y="2534"/>
                    <a:pt x="1393" y="2420"/>
                  </a:cubicBezTo>
                  <a:cubicBezTo>
                    <a:pt x="1347" y="2238"/>
                    <a:pt x="1302" y="2055"/>
                    <a:pt x="1233" y="1850"/>
                  </a:cubicBezTo>
                  <a:cubicBezTo>
                    <a:pt x="1187" y="1667"/>
                    <a:pt x="1119" y="1462"/>
                    <a:pt x="1073" y="1279"/>
                  </a:cubicBezTo>
                  <a:cubicBezTo>
                    <a:pt x="1073" y="1256"/>
                    <a:pt x="1051" y="1233"/>
                    <a:pt x="1051" y="1210"/>
                  </a:cubicBezTo>
                  <a:cubicBezTo>
                    <a:pt x="1028" y="1165"/>
                    <a:pt x="1028" y="1165"/>
                    <a:pt x="1005" y="1142"/>
                  </a:cubicBezTo>
                  <a:cubicBezTo>
                    <a:pt x="1005" y="1119"/>
                    <a:pt x="982" y="1096"/>
                    <a:pt x="982" y="1096"/>
                  </a:cubicBezTo>
                  <a:cubicBezTo>
                    <a:pt x="982" y="1051"/>
                    <a:pt x="959" y="1005"/>
                    <a:pt x="959" y="982"/>
                  </a:cubicBezTo>
                  <a:cubicBezTo>
                    <a:pt x="959" y="959"/>
                    <a:pt x="936" y="937"/>
                    <a:pt x="936" y="914"/>
                  </a:cubicBezTo>
                  <a:cubicBezTo>
                    <a:pt x="936" y="868"/>
                    <a:pt x="914" y="845"/>
                    <a:pt x="914" y="800"/>
                  </a:cubicBezTo>
                  <a:cubicBezTo>
                    <a:pt x="891" y="777"/>
                    <a:pt x="868" y="731"/>
                    <a:pt x="822" y="708"/>
                  </a:cubicBezTo>
                  <a:cubicBezTo>
                    <a:pt x="822" y="685"/>
                    <a:pt x="799" y="640"/>
                    <a:pt x="799" y="594"/>
                  </a:cubicBezTo>
                  <a:cubicBezTo>
                    <a:pt x="777" y="526"/>
                    <a:pt x="777" y="457"/>
                    <a:pt x="754" y="412"/>
                  </a:cubicBezTo>
                  <a:cubicBezTo>
                    <a:pt x="754" y="343"/>
                    <a:pt x="731" y="275"/>
                    <a:pt x="731" y="229"/>
                  </a:cubicBezTo>
                  <a:cubicBezTo>
                    <a:pt x="708" y="160"/>
                    <a:pt x="685" y="92"/>
                    <a:pt x="640" y="69"/>
                  </a:cubicBezTo>
                  <a:cubicBezTo>
                    <a:pt x="594" y="46"/>
                    <a:pt x="571" y="24"/>
                    <a:pt x="526" y="24"/>
                  </a:cubicBezTo>
                  <a:cubicBezTo>
                    <a:pt x="503" y="1"/>
                    <a:pt x="480" y="1"/>
                    <a:pt x="457" y="1"/>
                  </a:cubicBezTo>
                  <a:close/>
                </a:path>
              </a:pathLst>
            </a:custGeom>
            <a:solidFill>
              <a:srgbClr val="DEB3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21"/>
            <p:cNvSpPr/>
            <p:nvPr/>
          </p:nvSpPr>
          <p:spPr>
            <a:xfrm>
              <a:off x="5979250" y="3443800"/>
              <a:ext cx="83325" cy="261200"/>
            </a:xfrm>
            <a:custGeom>
              <a:avLst/>
              <a:gdLst/>
              <a:ahLst/>
              <a:cxnLst/>
              <a:rect l="l" t="t" r="r" b="b"/>
              <a:pathLst>
                <a:path w="3333" h="10448" extrusionOk="0">
                  <a:moveTo>
                    <a:pt x="69" y="1"/>
                  </a:moveTo>
                  <a:cubicBezTo>
                    <a:pt x="23" y="1"/>
                    <a:pt x="0" y="47"/>
                    <a:pt x="0" y="115"/>
                  </a:cubicBezTo>
                  <a:cubicBezTo>
                    <a:pt x="46" y="298"/>
                    <a:pt x="115" y="480"/>
                    <a:pt x="160" y="663"/>
                  </a:cubicBezTo>
                  <a:cubicBezTo>
                    <a:pt x="160" y="663"/>
                    <a:pt x="160" y="686"/>
                    <a:pt x="160" y="709"/>
                  </a:cubicBezTo>
                  <a:cubicBezTo>
                    <a:pt x="183" y="777"/>
                    <a:pt x="206" y="823"/>
                    <a:pt x="206" y="891"/>
                  </a:cubicBezTo>
                  <a:cubicBezTo>
                    <a:pt x="229" y="960"/>
                    <a:pt x="251" y="1028"/>
                    <a:pt x="274" y="1097"/>
                  </a:cubicBezTo>
                  <a:cubicBezTo>
                    <a:pt x="297" y="1188"/>
                    <a:pt x="320" y="1256"/>
                    <a:pt x="343" y="1348"/>
                  </a:cubicBezTo>
                  <a:cubicBezTo>
                    <a:pt x="343" y="1348"/>
                    <a:pt x="343" y="1370"/>
                    <a:pt x="343" y="1393"/>
                  </a:cubicBezTo>
                  <a:cubicBezTo>
                    <a:pt x="320" y="1416"/>
                    <a:pt x="343" y="1439"/>
                    <a:pt x="343" y="1485"/>
                  </a:cubicBezTo>
                  <a:cubicBezTo>
                    <a:pt x="343" y="1507"/>
                    <a:pt x="366" y="1530"/>
                    <a:pt x="366" y="1576"/>
                  </a:cubicBezTo>
                  <a:cubicBezTo>
                    <a:pt x="366" y="1644"/>
                    <a:pt x="388" y="1736"/>
                    <a:pt x="411" y="1804"/>
                  </a:cubicBezTo>
                  <a:cubicBezTo>
                    <a:pt x="434" y="1895"/>
                    <a:pt x="457" y="1987"/>
                    <a:pt x="503" y="2078"/>
                  </a:cubicBezTo>
                  <a:cubicBezTo>
                    <a:pt x="548" y="2261"/>
                    <a:pt x="594" y="2420"/>
                    <a:pt x="640" y="2580"/>
                  </a:cubicBezTo>
                  <a:cubicBezTo>
                    <a:pt x="640" y="2603"/>
                    <a:pt x="640" y="2626"/>
                    <a:pt x="640" y="2649"/>
                  </a:cubicBezTo>
                  <a:cubicBezTo>
                    <a:pt x="685" y="2854"/>
                    <a:pt x="731" y="3037"/>
                    <a:pt x="776" y="3242"/>
                  </a:cubicBezTo>
                  <a:cubicBezTo>
                    <a:pt x="845" y="3448"/>
                    <a:pt x="891" y="3653"/>
                    <a:pt x="959" y="3881"/>
                  </a:cubicBezTo>
                  <a:cubicBezTo>
                    <a:pt x="982" y="3973"/>
                    <a:pt x="1005" y="4064"/>
                    <a:pt x="1028" y="4155"/>
                  </a:cubicBezTo>
                  <a:cubicBezTo>
                    <a:pt x="1073" y="4269"/>
                    <a:pt x="1096" y="4361"/>
                    <a:pt x="1142" y="4475"/>
                  </a:cubicBezTo>
                  <a:cubicBezTo>
                    <a:pt x="1142" y="4520"/>
                    <a:pt x="1164" y="4566"/>
                    <a:pt x="1187" y="4589"/>
                  </a:cubicBezTo>
                  <a:cubicBezTo>
                    <a:pt x="1210" y="4657"/>
                    <a:pt x="1233" y="4703"/>
                    <a:pt x="1256" y="4771"/>
                  </a:cubicBezTo>
                  <a:cubicBezTo>
                    <a:pt x="1256" y="4794"/>
                    <a:pt x="1256" y="4840"/>
                    <a:pt x="1279" y="4863"/>
                  </a:cubicBezTo>
                  <a:cubicBezTo>
                    <a:pt x="1279" y="4977"/>
                    <a:pt x="1301" y="5068"/>
                    <a:pt x="1324" y="5159"/>
                  </a:cubicBezTo>
                  <a:cubicBezTo>
                    <a:pt x="1347" y="5319"/>
                    <a:pt x="1370" y="5479"/>
                    <a:pt x="1416" y="5639"/>
                  </a:cubicBezTo>
                  <a:cubicBezTo>
                    <a:pt x="1438" y="5776"/>
                    <a:pt x="1461" y="5913"/>
                    <a:pt x="1507" y="6050"/>
                  </a:cubicBezTo>
                  <a:cubicBezTo>
                    <a:pt x="1530" y="6118"/>
                    <a:pt x="1553" y="6209"/>
                    <a:pt x="1575" y="6278"/>
                  </a:cubicBezTo>
                  <a:cubicBezTo>
                    <a:pt x="1598" y="6346"/>
                    <a:pt x="1644" y="6438"/>
                    <a:pt x="1667" y="6529"/>
                  </a:cubicBezTo>
                  <a:cubicBezTo>
                    <a:pt x="1667" y="6552"/>
                    <a:pt x="1667" y="6597"/>
                    <a:pt x="1689" y="6620"/>
                  </a:cubicBezTo>
                  <a:cubicBezTo>
                    <a:pt x="1689" y="6643"/>
                    <a:pt x="1712" y="6666"/>
                    <a:pt x="1735" y="6689"/>
                  </a:cubicBezTo>
                  <a:cubicBezTo>
                    <a:pt x="1781" y="6871"/>
                    <a:pt x="1804" y="7031"/>
                    <a:pt x="1872" y="7214"/>
                  </a:cubicBezTo>
                  <a:cubicBezTo>
                    <a:pt x="1895" y="7282"/>
                    <a:pt x="1895" y="7351"/>
                    <a:pt x="1918" y="7419"/>
                  </a:cubicBezTo>
                  <a:cubicBezTo>
                    <a:pt x="1941" y="7442"/>
                    <a:pt x="1941" y="7465"/>
                    <a:pt x="1941" y="7488"/>
                  </a:cubicBezTo>
                  <a:cubicBezTo>
                    <a:pt x="1963" y="7533"/>
                    <a:pt x="1963" y="7579"/>
                    <a:pt x="1986" y="7602"/>
                  </a:cubicBezTo>
                  <a:cubicBezTo>
                    <a:pt x="1986" y="7625"/>
                    <a:pt x="1986" y="7625"/>
                    <a:pt x="1986" y="7647"/>
                  </a:cubicBezTo>
                  <a:cubicBezTo>
                    <a:pt x="2055" y="7899"/>
                    <a:pt x="2123" y="8150"/>
                    <a:pt x="2192" y="8401"/>
                  </a:cubicBezTo>
                  <a:cubicBezTo>
                    <a:pt x="2237" y="8538"/>
                    <a:pt x="2283" y="8675"/>
                    <a:pt x="2329" y="8812"/>
                  </a:cubicBezTo>
                  <a:cubicBezTo>
                    <a:pt x="2329" y="8903"/>
                    <a:pt x="2351" y="8994"/>
                    <a:pt x="2397" y="9063"/>
                  </a:cubicBezTo>
                  <a:cubicBezTo>
                    <a:pt x="2397" y="9108"/>
                    <a:pt x="2420" y="9154"/>
                    <a:pt x="2420" y="9200"/>
                  </a:cubicBezTo>
                  <a:cubicBezTo>
                    <a:pt x="2443" y="9268"/>
                    <a:pt x="2466" y="9314"/>
                    <a:pt x="2466" y="9359"/>
                  </a:cubicBezTo>
                  <a:cubicBezTo>
                    <a:pt x="2511" y="9542"/>
                    <a:pt x="2557" y="9702"/>
                    <a:pt x="2602" y="9861"/>
                  </a:cubicBezTo>
                  <a:cubicBezTo>
                    <a:pt x="2625" y="9953"/>
                    <a:pt x="2648" y="10021"/>
                    <a:pt x="2671" y="10113"/>
                  </a:cubicBezTo>
                  <a:cubicBezTo>
                    <a:pt x="2694" y="10158"/>
                    <a:pt x="2717" y="10204"/>
                    <a:pt x="2717" y="10227"/>
                  </a:cubicBezTo>
                  <a:cubicBezTo>
                    <a:pt x="2739" y="10295"/>
                    <a:pt x="2762" y="10364"/>
                    <a:pt x="2808" y="10409"/>
                  </a:cubicBezTo>
                  <a:cubicBezTo>
                    <a:pt x="2835" y="10436"/>
                    <a:pt x="2861" y="10447"/>
                    <a:pt x="2893" y="10447"/>
                  </a:cubicBezTo>
                  <a:cubicBezTo>
                    <a:pt x="2915" y="10447"/>
                    <a:pt x="2939" y="10442"/>
                    <a:pt x="2968" y="10432"/>
                  </a:cubicBezTo>
                  <a:cubicBezTo>
                    <a:pt x="2991" y="10432"/>
                    <a:pt x="3013" y="10409"/>
                    <a:pt x="3036" y="10386"/>
                  </a:cubicBezTo>
                  <a:cubicBezTo>
                    <a:pt x="3059" y="10364"/>
                    <a:pt x="3082" y="10341"/>
                    <a:pt x="3082" y="10318"/>
                  </a:cubicBezTo>
                  <a:cubicBezTo>
                    <a:pt x="3082" y="10295"/>
                    <a:pt x="3082" y="10272"/>
                    <a:pt x="3082" y="10250"/>
                  </a:cubicBezTo>
                  <a:cubicBezTo>
                    <a:pt x="3082" y="10227"/>
                    <a:pt x="3082" y="10204"/>
                    <a:pt x="3082" y="10181"/>
                  </a:cubicBezTo>
                  <a:cubicBezTo>
                    <a:pt x="3150" y="10158"/>
                    <a:pt x="3196" y="10113"/>
                    <a:pt x="3219" y="10044"/>
                  </a:cubicBezTo>
                  <a:cubicBezTo>
                    <a:pt x="3219" y="10044"/>
                    <a:pt x="3219" y="10044"/>
                    <a:pt x="3219" y="10021"/>
                  </a:cubicBezTo>
                  <a:cubicBezTo>
                    <a:pt x="3287" y="9998"/>
                    <a:pt x="3333" y="9930"/>
                    <a:pt x="3310" y="9861"/>
                  </a:cubicBezTo>
                  <a:cubicBezTo>
                    <a:pt x="3310" y="9816"/>
                    <a:pt x="3310" y="9793"/>
                    <a:pt x="3310" y="9747"/>
                  </a:cubicBezTo>
                  <a:cubicBezTo>
                    <a:pt x="3310" y="9702"/>
                    <a:pt x="3333" y="9656"/>
                    <a:pt x="3310" y="9610"/>
                  </a:cubicBezTo>
                  <a:cubicBezTo>
                    <a:pt x="3264" y="9473"/>
                    <a:pt x="3242" y="9314"/>
                    <a:pt x="3196" y="9177"/>
                  </a:cubicBezTo>
                  <a:cubicBezTo>
                    <a:pt x="3150" y="9017"/>
                    <a:pt x="3105" y="8880"/>
                    <a:pt x="3059" y="8720"/>
                  </a:cubicBezTo>
                  <a:cubicBezTo>
                    <a:pt x="3059" y="8697"/>
                    <a:pt x="3036" y="8675"/>
                    <a:pt x="3036" y="8629"/>
                  </a:cubicBezTo>
                  <a:cubicBezTo>
                    <a:pt x="3036" y="8606"/>
                    <a:pt x="3013" y="8560"/>
                    <a:pt x="2968" y="8538"/>
                  </a:cubicBezTo>
                  <a:cubicBezTo>
                    <a:pt x="2922" y="8401"/>
                    <a:pt x="2876" y="8264"/>
                    <a:pt x="2854" y="8127"/>
                  </a:cubicBezTo>
                  <a:cubicBezTo>
                    <a:pt x="2876" y="8081"/>
                    <a:pt x="2899" y="8013"/>
                    <a:pt x="2876" y="7944"/>
                  </a:cubicBezTo>
                  <a:cubicBezTo>
                    <a:pt x="2854" y="7876"/>
                    <a:pt x="2831" y="7807"/>
                    <a:pt x="2808" y="7739"/>
                  </a:cubicBezTo>
                  <a:cubicBezTo>
                    <a:pt x="2785" y="7647"/>
                    <a:pt x="2762" y="7556"/>
                    <a:pt x="2739" y="7465"/>
                  </a:cubicBezTo>
                  <a:cubicBezTo>
                    <a:pt x="2671" y="7282"/>
                    <a:pt x="2625" y="7122"/>
                    <a:pt x="2580" y="6940"/>
                  </a:cubicBezTo>
                  <a:cubicBezTo>
                    <a:pt x="2557" y="6849"/>
                    <a:pt x="2534" y="6757"/>
                    <a:pt x="2511" y="6689"/>
                  </a:cubicBezTo>
                  <a:cubicBezTo>
                    <a:pt x="2488" y="6620"/>
                    <a:pt x="2488" y="6529"/>
                    <a:pt x="2466" y="6461"/>
                  </a:cubicBezTo>
                  <a:cubicBezTo>
                    <a:pt x="2466" y="6415"/>
                    <a:pt x="2443" y="6346"/>
                    <a:pt x="2420" y="6278"/>
                  </a:cubicBezTo>
                  <a:cubicBezTo>
                    <a:pt x="2420" y="6255"/>
                    <a:pt x="2397" y="6232"/>
                    <a:pt x="2397" y="6209"/>
                  </a:cubicBezTo>
                  <a:cubicBezTo>
                    <a:pt x="2374" y="6095"/>
                    <a:pt x="2351" y="5981"/>
                    <a:pt x="2329" y="5867"/>
                  </a:cubicBezTo>
                  <a:cubicBezTo>
                    <a:pt x="2329" y="5867"/>
                    <a:pt x="2329" y="5867"/>
                    <a:pt x="2329" y="5844"/>
                  </a:cubicBezTo>
                  <a:cubicBezTo>
                    <a:pt x="2306" y="5821"/>
                    <a:pt x="2306" y="5799"/>
                    <a:pt x="2283" y="5753"/>
                  </a:cubicBezTo>
                  <a:cubicBezTo>
                    <a:pt x="2260" y="5730"/>
                    <a:pt x="2237" y="5707"/>
                    <a:pt x="2192" y="5684"/>
                  </a:cubicBezTo>
                  <a:cubicBezTo>
                    <a:pt x="2146" y="5525"/>
                    <a:pt x="2100" y="5342"/>
                    <a:pt x="2055" y="5159"/>
                  </a:cubicBezTo>
                  <a:cubicBezTo>
                    <a:pt x="2009" y="4977"/>
                    <a:pt x="1941" y="4771"/>
                    <a:pt x="1895" y="4566"/>
                  </a:cubicBezTo>
                  <a:cubicBezTo>
                    <a:pt x="1918" y="4543"/>
                    <a:pt x="1941" y="4498"/>
                    <a:pt x="1941" y="4452"/>
                  </a:cubicBezTo>
                  <a:cubicBezTo>
                    <a:pt x="1941" y="4429"/>
                    <a:pt x="1941" y="4429"/>
                    <a:pt x="1918" y="4406"/>
                  </a:cubicBezTo>
                  <a:cubicBezTo>
                    <a:pt x="1918" y="4338"/>
                    <a:pt x="1895" y="4269"/>
                    <a:pt x="1872" y="4201"/>
                  </a:cubicBezTo>
                  <a:cubicBezTo>
                    <a:pt x="1849" y="4155"/>
                    <a:pt x="1826" y="4087"/>
                    <a:pt x="1804" y="4041"/>
                  </a:cubicBezTo>
                  <a:cubicBezTo>
                    <a:pt x="1804" y="4041"/>
                    <a:pt x="1804" y="4018"/>
                    <a:pt x="1804" y="3995"/>
                  </a:cubicBezTo>
                  <a:cubicBezTo>
                    <a:pt x="1781" y="3973"/>
                    <a:pt x="1781" y="3927"/>
                    <a:pt x="1781" y="3904"/>
                  </a:cubicBezTo>
                  <a:cubicBezTo>
                    <a:pt x="1712" y="3721"/>
                    <a:pt x="1689" y="3562"/>
                    <a:pt x="1644" y="3402"/>
                  </a:cubicBezTo>
                  <a:cubicBezTo>
                    <a:pt x="1621" y="3265"/>
                    <a:pt x="1575" y="3128"/>
                    <a:pt x="1553" y="3014"/>
                  </a:cubicBezTo>
                  <a:cubicBezTo>
                    <a:pt x="1553" y="2991"/>
                    <a:pt x="1553" y="2945"/>
                    <a:pt x="1530" y="2923"/>
                  </a:cubicBezTo>
                  <a:cubicBezTo>
                    <a:pt x="1530" y="2900"/>
                    <a:pt x="1530" y="2854"/>
                    <a:pt x="1530" y="2831"/>
                  </a:cubicBezTo>
                  <a:cubicBezTo>
                    <a:pt x="1507" y="2786"/>
                    <a:pt x="1507" y="2717"/>
                    <a:pt x="1484" y="2672"/>
                  </a:cubicBezTo>
                  <a:cubicBezTo>
                    <a:pt x="1484" y="2649"/>
                    <a:pt x="1484" y="2626"/>
                    <a:pt x="1461" y="2603"/>
                  </a:cubicBezTo>
                  <a:cubicBezTo>
                    <a:pt x="1461" y="2580"/>
                    <a:pt x="1461" y="2580"/>
                    <a:pt x="1461" y="2557"/>
                  </a:cubicBezTo>
                  <a:cubicBezTo>
                    <a:pt x="1438" y="2535"/>
                    <a:pt x="1438" y="2489"/>
                    <a:pt x="1438" y="2466"/>
                  </a:cubicBezTo>
                  <a:cubicBezTo>
                    <a:pt x="1438" y="2398"/>
                    <a:pt x="1416" y="2306"/>
                    <a:pt x="1393" y="2238"/>
                  </a:cubicBezTo>
                  <a:cubicBezTo>
                    <a:pt x="1393" y="2192"/>
                    <a:pt x="1370" y="2147"/>
                    <a:pt x="1324" y="2124"/>
                  </a:cubicBezTo>
                  <a:cubicBezTo>
                    <a:pt x="1324" y="2101"/>
                    <a:pt x="1301" y="2055"/>
                    <a:pt x="1301" y="2032"/>
                  </a:cubicBezTo>
                  <a:cubicBezTo>
                    <a:pt x="1279" y="1941"/>
                    <a:pt x="1256" y="1873"/>
                    <a:pt x="1233" y="1781"/>
                  </a:cubicBezTo>
                  <a:cubicBezTo>
                    <a:pt x="1187" y="1622"/>
                    <a:pt x="1142" y="1485"/>
                    <a:pt x="1096" y="1325"/>
                  </a:cubicBezTo>
                  <a:cubicBezTo>
                    <a:pt x="1050" y="1256"/>
                    <a:pt x="1028" y="1165"/>
                    <a:pt x="1005" y="1074"/>
                  </a:cubicBezTo>
                  <a:cubicBezTo>
                    <a:pt x="982" y="1005"/>
                    <a:pt x="936" y="914"/>
                    <a:pt x="913" y="823"/>
                  </a:cubicBezTo>
                  <a:cubicBezTo>
                    <a:pt x="891" y="709"/>
                    <a:pt x="845" y="572"/>
                    <a:pt x="822" y="457"/>
                  </a:cubicBezTo>
                  <a:cubicBezTo>
                    <a:pt x="822" y="435"/>
                    <a:pt x="822" y="412"/>
                    <a:pt x="822" y="389"/>
                  </a:cubicBezTo>
                  <a:cubicBezTo>
                    <a:pt x="799" y="343"/>
                    <a:pt x="799" y="252"/>
                    <a:pt x="754" y="229"/>
                  </a:cubicBezTo>
                  <a:cubicBezTo>
                    <a:pt x="731" y="206"/>
                    <a:pt x="731" y="206"/>
                    <a:pt x="708" y="206"/>
                  </a:cubicBezTo>
                  <a:cubicBezTo>
                    <a:pt x="662" y="184"/>
                    <a:pt x="617" y="184"/>
                    <a:pt x="571" y="184"/>
                  </a:cubicBezTo>
                  <a:cubicBezTo>
                    <a:pt x="548" y="206"/>
                    <a:pt x="525" y="206"/>
                    <a:pt x="503" y="229"/>
                  </a:cubicBezTo>
                  <a:cubicBezTo>
                    <a:pt x="480" y="184"/>
                    <a:pt x="434" y="161"/>
                    <a:pt x="388" y="161"/>
                  </a:cubicBezTo>
                  <a:cubicBezTo>
                    <a:pt x="320" y="161"/>
                    <a:pt x="251" y="229"/>
                    <a:pt x="251" y="298"/>
                  </a:cubicBezTo>
                  <a:cubicBezTo>
                    <a:pt x="251" y="290"/>
                    <a:pt x="251" y="282"/>
                    <a:pt x="251" y="275"/>
                  </a:cubicBezTo>
                  <a:cubicBezTo>
                    <a:pt x="229" y="252"/>
                    <a:pt x="229" y="206"/>
                    <a:pt x="206" y="184"/>
                  </a:cubicBezTo>
                  <a:cubicBezTo>
                    <a:pt x="206" y="138"/>
                    <a:pt x="183" y="69"/>
                    <a:pt x="160" y="24"/>
                  </a:cubicBezTo>
                  <a:cubicBezTo>
                    <a:pt x="160" y="1"/>
                    <a:pt x="115" y="1"/>
                    <a:pt x="92" y="1"/>
                  </a:cubicBezTo>
                  <a:close/>
                </a:path>
              </a:pathLst>
            </a:custGeom>
            <a:solidFill>
              <a:srgbClr val="DEB3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21"/>
            <p:cNvSpPr/>
            <p:nvPr/>
          </p:nvSpPr>
          <p:spPr>
            <a:xfrm>
              <a:off x="6048875" y="3685750"/>
              <a:ext cx="91325" cy="293350"/>
            </a:xfrm>
            <a:custGeom>
              <a:avLst/>
              <a:gdLst/>
              <a:ahLst/>
              <a:cxnLst/>
              <a:rect l="l" t="t" r="r" b="b"/>
              <a:pathLst>
                <a:path w="3653" h="11734" extrusionOk="0">
                  <a:moveTo>
                    <a:pt x="297" y="1"/>
                  </a:moveTo>
                  <a:cubicBezTo>
                    <a:pt x="251" y="1"/>
                    <a:pt x="228" y="1"/>
                    <a:pt x="206" y="24"/>
                  </a:cubicBezTo>
                  <a:cubicBezTo>
                    <a:pt x="160" y="47"/>
                    <a:pt x="137" y="115"/>
                    <a:pt x="137" y="161"/>
                  </a:cubicBezTo>
                  <a:cubicBezTo>
                    <a:pt x="137" y="206"/>
                    <a:pt x="160" y="275"/>
                    <a:pt x="160" y="343"/>
                  </a:cubicBezTo>
                  <a:cubicBezTo>
                    <a:pt x="148" y="332"/>
                    <a:pt x="137" y="326"/>
                    <a:pt x="126" y="326"/>
                  </a:cubicBezTo>
                  <a:cubicBezTo>
                    <a:pt x="114" y="326"/>
                    <a:pt x="103" y="332"/>
                    <a:pt x="91" y="343"/>
                  </a:cubicBezTo>
                  <a:cubicBezTo>
                    <a:pt x="23" y="343"/>
                    <a:pt x="0" y="412"/>
                    <a:pt x="0" y="480"/>
                  </a:cubicBezTo>
                  <a:cubicBezTo>
                    <a:pt x="0" y="503"/>
                    <a:pt x="0" y="526"/>
                    <a:pt x="0" y="572"/>
                  </a:cubicBezTo>
                  <a:cubicBezTo>
                    <a:pt x="0" y="594"/>
                    <a:pt x="0" y="617"/>
                    <a:pt x="0" y="663"/>
                  </a:cubicBezTo>
                  <a:cubicBezTo>
                    <a:pt x="23" y="731"/>
                    <a:pt x="23" y="800"/>
                    <a:pt x="46" y="868"/>
                  </a:cubicBezTo>
                  <a:cubicBezTo>
                    <a:pt x="46" y="914"/>
                    <a:pt x="69" y="960"/>
                    <a:pt x="69" y="982"/>
                  </a:cubicBezTo>
                  <a:cubicBezTo>
                    <a:pt x="91" y="1096"/>
                    <a:pt x="114" y="1188"/>
                    <a:pt x="137" y="1279"/>
                  </a:cubicBezTo>
                  <a:cubicBezTo>
                    <a:pt x="160" y="1393"/>
                    <a:pt x="183" y="1507"/>
                    <a:pt x="206" y="1621"/>
                  </a:cubicBezTo>
                  <a:cubicBezTo>
                    <a:pt x="251" y="1736"/>
                    <a:pt x="274" y="1850"/>
                    <a:pt x="297" y="1964"/>
                  </a:cubicBezTo>
                  <a:cubicBezTo>
                    <a:pt x="365" y="2146"/>
                    <a:pt x="411" y="2329"/>
                    <a:pt x="479" y="2534"/>
                  </a:cubicBezTo>
                  <a:lnTo>
                    <a:pt x="571" y="2808"/>
                  </a:lnTo>
                  <a:cubicBezTo>
                    <a:pt x="594" y="2900"/>
                    <a:pt x="616" y="2991"/>
                    <a:pt x="639" y="3082"/>
                  </a:cubicBezTo>
                  <a:cubicBezTo>
                    <a:pt x="639" y="3105"/>
                    <a:pt x="639" y="3128"/>
                    <a:pt x="639" y="3151"/>
                  </a:cubicBezTo>
                  <a:cubicBezTo>
                    <a:pt x="662" y="3174"/>
                    <a:pt x="662" y="3219"/>
                    <a:pt x="662" y="3242"/>
                  </a:cubicBezTo>
                  <a:cubicBezTo>
                    <a:pt x="662" y="3288"/>
                    <a:pt x="685" y="3311"/>
                    <a:pt x="685" y="3356"/>
                  </a:cubicBezTo>
                  <a:cubicBezTo>
                    <a:pt x="708" y="3425"/>
                    <a:pt x="708" y="3493"/>
                    <a:pt x="731" y="3562"/>
                  </a:cubicBezTo>
                  <a:cubicBezTo>
                    <a:pt x="753" y="3676"/>
                    <a:pt x="776" y="3767"/>
                    <a:pt x="799" y="3881"/>
                  </a:cubicBezTo>
                  <a:cubicBezTo>
                    <a:pt x="867" y="4064"/>
                    <a:pt x="913" y="4246"/>
                    <a:pt x="982" y="4429"/>
                  </a:cubicBezTo>
                  <a:cubicBezTo>
                    <a:pt x="1004" y="4520"/>
                    <a:pt x="1027" y="4589"/>
                    <a:pt x="1050" y="4657"/>
                  </a:cubicBezTo>
                  <a:cubicBezTo>
                    <a:pt x="1073" y="4749"/>
                    <a:pt x="1096" y="4817"/>
                    <a:pt x="1119" y="4908"/>
                  </a:cubicBezTo>
                  <a:cubicBezTo>
                    <a:pt x="1187" y="5114"/>
                    <a:pt x="1233" y="5296"/>
                    <a:pt x="1301" y="5502"/>
                  </a:cubicBezTo>
                  <a:cubicBezTo>
                    <a:pt x="1301" y="5593"/>
                    <a:pt x="1324" y="5684"/>
                    <a:pt x="1347" y="5776"/>
                  </a:cubicBezTo>
                  <a:lnTo>
                    <a:pt x="1392" y="5981"/>
                  </a:lnTo>
                  <a:cubicBezTo>
                    <a:pt x="1415" y="6072"/>
                    <a:pt x="1461" y="6187"/>
                    <a:pt x="1484" y="6278"/>
                  </a:cubicBezTo>
                  <a:cubicBezTo>
                    <a:pt x="1507" y="6392"/>
                    <a:pt x="1552" y="6483"/>
                    <a:pt x="1575" y="6575"/>
                  </a:cubicBezTo>
                  <a:cubicBezTo>
                    <a:pt x="1621" y="6689"/>
                    <a:pt x="1644" y="6780"/>
                    <a:pt x="1689" y="6894"/>
                  </a:cubicBezTo>
                  <a:cubicBezTo>
                    <a:pt x="1712" y="7031"/>
                    <a:pt x="1758" y="7191"/>
                    <a:pt x="1780" y="7351"/>
                  </a:cubicBezTo>
                  <a:cubicBezTo>
                    <a:pt x="1895" y="7761"/>
                    <a:pt x="2009" y="8172"/>
                    <a:pt x="2123" y="8583"/>
                  </a:cubicBezTo>
                  <a:cubicBezTo>
                    <a:pt x="2146" y="8674"/>
                    <a:pt x="2168" y="8789"/>
                    <a:pt x="2191" y="8880"/>
                  </a:cubicBezTo>
                  <a:cubicBezTo>
                    <a:pt x="2214" y="8971"/>
                    <a:pt x="2237" y="9063"/>
                    <a:pt x="2283" y="9154"/>
                  </a:cubicBezTo>
                  <a:cubicBezTo>
                    <a:pt x="2283" y="9177"/>
                    <a:pt x="2283" y="9199"/>
                    <a:pt x="2305" y="9222"/>
                  </a:cubicBezTo>
                  <a:cubicBezTo>
                    <a:pt x="2305" y="9268"/>
                    <a:pt x="2328" y="9314"/>
                    <a:pt x="2328" y="9359"/>
                  </a:cubicBezTo>
                  <a:cubicBezTo>
                    <a:pt x="2351" y="9451"/>
                    <a:pt x="2374" y="9542"/>
                    <a:pt x="2397" y="9656"/>
                  </a:cubicBezTo>
                  <a:cubicBezTo>
                    <a:pt x="2397" y="9679"/>
                    <a:pt x="2420" y="9702"/>
                    <a:pt x="2420" y="9747"/>
                  </a:cubicBezTo>
                  <a:cubicBezTo>
                    <a:pt x="2442" y="9816"/>
                    <a:pt x="2465" y="9861"/>
                    <a:pt x="2465" y="9930"/>
                  </a:cubicBezTo>
                  <a:cubicBezTo>
                    <a:pt x="2488" y="10021"/>
                    <a:pt x="2511" y="10112"/>
                    <a:pt x="2534" y="10181"/>
                  </a:cubicBezTo>
                  <a:cubicBezTo>
                    <a:pt x="2602" y="10364"/>
                    <a:pt x="2648" y="10523"/>
                    <a:pt x="2693" y="10683"/>
                  </a:cubicBezTo>
                  <a:cubicBezTo>
                    <a:pt x="2716" y="10774"/>
                    <a:pt x="2739" y="10843"/>
                    <a:pt x="2762" y="10911"/>
                  </a:cubicBezTo>
                  <a:cubicBezTo>
                    <a:pt x="2785" y="10957"/>
                    <a:pt x="2808" y="11003"/>
                    <a:pt x="2808" y="11048"/>
                  </a:cubicBezTo>
                  <a:cubicBezTo>
                    <a:pt x="2830" y="11094"/>
                    <a:pt x="2830" y="11117"/>
                    <a:pt x="2830" y="11140"/>
                  </a:cubicBezTo>
                  <a:cubicBezTo>
                    <a:pt x="2808" y="11208"/>
                    <a:pt x="2808" y="11299"/>
                    <a:pt x="2830" y="11391"/>
                  </a:cubicBezTo>
                  <a:cubicBezTo>
                    <a:pt x="2830" y="11391"/>
                    <a:pt x="2830" y="11414"/>
                    <a:pt x="2830" y="11414"/>
                  </a:cubicBezTo>
                  <a:lnTo>
                    <a:pt x="2830" y="11436"/>
                  </a:lnTo>
                  <a:cubicBezTo>
                    <a:pt x="2830" y="11459"/>
                    <a:pt x="2853" y="11482"/>
                    <a:pt x="2853" y="11505"/>
                  </a:cubicBezTo>
                  <a:cubicBezTo>
                    <a:pt x="2853" y="11528"/>
                    <a:pt x="2876" y="11573"/>
                    <a:pt x="2899" y="11596"/>
                  </a:cubicBezTo>
                  <a:cubicBezTo>
                    <a:pt x="2967" y="11687"/>
                    <a:pt x="3082" y="11733"/>
                    <a:pt x="3196" y="11733"/>
                  </a:cubicBezTo>
                  <a:cubicBezTo>
                    <a:pt x="3241" y="11710"/>
                    <a:pt x="3287" y="11710"/>
                    <a:pt x="3333" y="11687"/>
                  </a:cubicBezTo>
                  <a:cubicBezTo>
                    <a:pt x="3355" y="11665"/>
                    <a:pt x="3355" y="11642"/>
                    <a:pt x="3378" y="11619"/>
                  </a:cubicBezTo>
                  <a:lnTo>
                    <a:pt x="3492" y="11619"/>
                  </a:lnTo>
                  <a:cubicBezTo>
                    <a:pt x="3538" y="11619"/>
                    <a:pt x="3584" y="11596"/>
                    <a:pt x="3606" y="11550"/>
                  </a:cubicBezTo>
                  <a:cubicBezTo>
                    <a:pt x="3629" y="11528"/>
                    <a:pt x="3652" y="11482"/>
                    <a:pt x="3652" y="11436"/>
                  </a:cubicBezTo>
                  <a:cubicBezTo>
                    <a:pt x="3652" y="11414"/>
                    <a:pt x="3652" y="11368"/>
                    <a:pt x="3629" y="11345"/>
                  </a:cubicBezTo>
                  <a:cubicBezTo>
                    <a:pt x="3629" y="11322"/>
                    <a:pt x="3629" y="11322"/>
                    <a:pt x="3629" y="11322"/>
                  </a:cubicBezTo>
                  <a:cubicBezTo>
                    <a:pt x="3629" y="11277"/>
                    <a:pt x="3606" y="11231"/>
                    <a:pt x="3606" y="11185"/>
                  </a:cubicBezTo>
                  <a:cubicBezTo>
                    <a:pt x="3584" y="11140"/>
                    <a:pt x="3584" y="11117"/>
                    <a:pt x="3561" y="11071"/>
                  </a:cubicBezTo>
                  <a:cubicBezTo>
                    <a:pt x="3538" y="11048"/>
                    <a:pt x="3538" y="11025"/>
                    <a:pt x="3515" y="11025"/>
                  </a:cubicBezTo>
                  <a:cubicBezTo>
                    <a:pt x="3515" y="10980"/>
                    <a:pt x="3515" y="10957"/>
                    <a:pt x="3515" y="10934"/>
                  </a:cubicBezTo>
                  <a:cubicBezTo>
                    <a:pt x="3492" y="10843"/>
                    <a:pt x="3470" y="10752"/>
                    <a:pt x="3447" y="10660"/>
                  </a:cubicBezTo>
                  <a:cubicBezTo>
                    <a:pt x="3378" y="10500"/>
                    <a:pt x="3333" y="10341"/>
                    <a:pt x="3287" y="10158"/>
                  </a:cubicBezTo>
                  <a:cubicBezTo>
                    <a:pt x="3241" y="9976"/>
                    <a:pt x="3173" y="9793"/>
                    <a:pt x="3127" y="9610"/>
                  </a:cubicBezTo>
                  <a:cubicBezTo>
                    <a:pt x="3104" y="9519"/>
                    <a:pt x="3082" y="9428"/>
                    <a:pt x="3059" y="9336"/>
                  </a:cubicBezTo>
                  <a:cubicBezTo>
                    <a:pt x="3059" y="9291"/>
                    <a:pt x="3036" y="9222"/>
                    <a:pt x="3013" y="9177"/>
                  </a:cubicBezTo>
                  <a:cubicBezTo>
                    <a:pt x="3013" y="9131"/>
                    <a:pt x="3013" y="9085"/>
                    <a:pt x="2990" y="9040"/>
                  </a:cubicBezTo>
                  <a:cubicBezTo>
                    <a:pt x="2990" y="9017"/>
                    <a:pt x="2967" y="8994"/>
                    <a:pt x="2967" y="8971"/>
                  </a:cubicBezTo>
                  <a:cubicBezTo>
                    <a:pt x="2967" y="8948"/>
                    <a:pt x="2967" y="8926"/>
                    <a:pt x="2967" y="8903"/>
                  </a:cubicBezTo>
                  <a:cubicBezTo>
                    <a:pt x="2945" y="8834"/>
                    <a:pt x="2922" y="8743"/>
                    <a:pt x="2899" y="8652"/>
                  </a:cubicBezTo>
                  <a:cubicBezTo>
                    <a:pt x="2876" y="8583"/>
                    <a:pt x="2853" y="8492"/>
                    <a:pt x="2830" y="8423"/>
                  </a:cubicBezTo>
                  <a:cubicBezTo>
                    <a:pt x="2762" y="8218"/>
                    <a:pt x="2716" y="8035"/>
                    <a:pt x="2648" y="7853"/>
                  </a:cubicBezTo>
                  <a:cubicBezTo>
                    <a:pt x="2648" y="7807"/>
                    <a:pt x="2625" y="7761"/>
                    <a:pt x="2625" y="7739"/>
                  </a:cubicBezTo>
                  <a:cubicBezTo>
                    <a:pt x="2625" y="7693"/>
                    <a:pt x="2602" y="7647"/>
                    <a:pt x="2602" y="7602"/>
                  </a:cubicBezTo>
                  <a:cubicBezTo>
                    <a:pt x="2579" y="7533"/>
                    <a:pt x="2557" y="7442"/>
                    <a:pt x="2557" y="7373"/>
                  </a:cubicBezTo>
                  <a:cubicBezTo>
                    <a:pt x="2534" y="7305"/>
                    <a:pt x="2534" y="7236"/>
                    <a:pt x="2511" y="7168"/>
                  </a:cubicBezTo>
                  <a:cubicBezTo>
                    <a:pt x="2511" y="7145"/>
                    <a:pt x="2488" y="7122"/>
                    <a:pt x="2465" y="7122"/>
                  </a:cubicBezTo>
                  <a:cubicBezTo>
                    <a:pt x="2465" y="7054"/>
                    <a:pt x="2442" y="7008"/>
                    <a:pt x="2442" y="6940"/>
                  </a:cubicBezTo>
                  <a:lnTo>
                    <a:pt x="2420" y="6848"/>
                  </a:lnTo>
                  <a:cubicBezTo>
                    <a:pt x="2420" y="6803"/>
                    <a:pt x="2397" y="6757"/>
                    <a:pt x="2397" y="6689"/>
                  </a:cubicBezTo>
                  <a:cubicBezTo>
                    <a:pt x="2374" y="6643"/>
                    <a:pt x="2328" y="6597"/>
                    <a:pt x="2260" y="6597"/>
                  </a:cubicBezTo>
                  <a:cubicBezTo>
                    <a:pt x="2237" y="6552"/>
                    <a:pt x="2237" y="6506"/>
                    <a:pt x="2214" y="6483"/>
                  </a:cubicBezTo>
                  <a:cubicBezTo>
                    <a:pt x="2146" y="6164"/>
                    <a:pt x="2077" y="5844"/>
                    <a:pt x="1986" y="5525"/>
                  </a:cubicBezTo>
                  <a:cubicBezTo>
                    <a:pt x="1986" y="5502"/>
                    <a:pt x="1986" y="5479"/>
                    <a:pt x="1986" y="5456"/>
                  </a:cubicBezTo>
                  <a:cubicBezTo>
                    <a:pt x="1986" y="5388"/>
                    <a:pt x="1963" y="5319"/>
                    <a:pt x="1940" y="5251"/>
                  </a:cubicBezTo>
                  <a:cubicBezTo>
                    <a:pt x="1940" y="5251"/>
                    <a:pt x="1940" y="5228"/>
                    <a:pt x="1940" y="5228"/>
                  </a:cubicBezTo>
                  <a:cubicBezTo>
                    <a:pt x="1963" y="5182"/>
                    <a:pt x="1963" y="5137"/>
                    <a:pt x="1940" y="5114"/>
                  </a:cubicBezTo>
                  <a:cubicBezTo>
                    <a:pt x="1917" y="4977"/>
                    <a:pt x="1895" y="4840"/>
                    <a:pt x="1849" y="4726"/>
                  </a:cubicBezTo>
                  <a:cubicBezTo>
                    <a:pt x="1826" y="4589"/>
                    <a:pt x="1780" y="4452"/>
                    <a:pt x="1735" y="4315"/>
                  </a:cubicBezTo>
                  <a:cubicBezTo>
                    <a:pt x="1712" y="4201"/>
                    <a:pt x="1666" y="4064"/>
                    <a:pt x="1644" y="3950"/>
                  </a:cubicBezTo>
                  <a:cubicBezTo>
                    <a:pt x="1621" y="3881"/>
                    <a:pt x="1621" y="3813"/>
                    <a:pt x="1598" y="3767"/>
                  </a:cubicBezTo>
                  <a:cubicBezTo>
                    <a:pt x="1575" y="3699"/>
                    <a:pt x="1575" y="3630"/>
                    <a:pt x="1552" y="3562"/>
                  </a:cubicBezTo>
                  <a:cubicBezTo>
                    <a:pt x="1529" y="3516"/>
                    <a:pt x="1529" y="3493"/>
                    <a:pt x="1507" y="3470"/>
                  </a:cubicBezTo>
                  <a:cubicBezTo>
                    <a:pt x="1461" y="3311"/>
                    <a:pt x="1415" y="3151"/>
                    <a:pt x="1392" y="2968"/>
                  </a:cubicBezTo>
                  <a:cubicBezTo>
                    <a:pt x="1370" y="2945"/>
                    <a:pt x="1370" y="2923"/>
                    <a:pt x="1370" y="2900"/>
                  </a:cubicBezTo>
                  <a:cubicBezTo>
                    <a:pt x="1370" y="2900"/>
                    <a:pt x="1370" y="2877"/>
                    <a:pt x="1370" y="2877"/>
                  </a:cubicBezTo>
                  <a:cubicBezTo>
                    <a:pt x="1392" y="2808"/>
                    <a:pt x="1370" y="2740"/>
                    <a:pt x="1347" y="2671"/>
                  </a:cubicBezTo>
                  <a:cubicBezTo>
                    <a:pt x="1324" y="2626"/>
                    <a:pt x="1301" y="2557"/>
                    <a:pt x="1278" y="2512"/>
                  </a:cubicBezTo>
                  <a:cubicBezTo>
                    <a:pt x="1255" y="2420"/>
                    <a:pt x="1210" y="2306"/>
                    <a:pt x="1187" y="2215"/>
                  </a:cubicBezTo>
                  <a:cubicBezTo>
                    <a:pt x="1141" y="2078"/>
                    <a:pt x="1096" y="1964"/>
                    <a:pt x="1050" y="1827"/>
                  </a:cubicBezTo>
                  <a:cubicBezTo>
                    <a:pt x="1027" y="1781"/>
                    <a:pt x="1027" y="1736"/>
                    <a:pt x="1004" y="1690"/>
                  </a:cubicBezTo>
                  <a:cubicBezTo>
                    <a:pt x="959" y="1507"/>
                    <a:pt x="913" y="1302"/>
                    <a:pt x="867" y="1119"/>
                  </a:cubicBezTo>
                  <a:cubicBezTo>
                    <a:pt x="822" y="937"/>
                    <a:pt x="776" y="731"/>
                    <a:pt x="731" y="549"/>
                  </a:cubicBezTo>
                  <a:cubicBezTo>
                    <a:pt x="708" y="526"/>
                    <a:pt x="708" y="503"/>
                    <a:pt x="685" y="480"/>
                  </a:cubicBezTo>
                  <a:cubicBezTo>
                    <a:pt x="685" y="457"/>
                    <a:pt x="662" y="457"/>
                    <a:pt x="639" y="457"/>
                  </a:cubicBezTo>
                  <a:lnTo>
                    <a:pt x="594" y="252"/>
                  </a:lnTo>
                  <a:cubicBezTo>
                    <a:pt x="594" y="252"/>
                    <a:pt x="594" y="229"/>
                    <a:pt x="594" y="229"/>
                  </a:cubicBezTo>
                  <a:cubicBezTo>
                    <a:pt x="571" y="206"/>
                    <a:pt x="571" y="161"/>
                    <a:pt x="571" y="138"/>
                  </a:cubicBezTo>
                  <a:cubicBezTo>
                    <a:pt x="548" y="92"/>
                    <a:pt x="525" y="69"/>
                    <a:pt x="479" y="47"/>
                  </a:cubicBezTo>
                  <a:cubicBezTo>
                    <a:pt x="457" y="24"/>
                    <a:pt x="411" y="24"/>
                    <a:pt x="388" y="24"/>
                  </a:cubicBezTo>
                  <a:lnTo>
                    <a:pt x="365" y="24"/>
                  </a:lnTo>
                  <a:cubicBezTo>
                    <a:pt x="342" y="1"/>
                    <a:pt x="320" y="1"/>
                    <a:pt x="297" y="1"/>
                  </a:cubicBezTo>
                  <a:close/>
                </a:path>
              </a:pathLst>
            </a:custGeom>
            <a:solidFill>
              <a:srgbClr val="DEB3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21"/>
            <p:cNvSpPr/>
            <p:nvPr/>
          </p:nvSpPr>
          <p:spPr>
            <a:xfrm>
              <a:off x="5984375" y="3357075"/>
              <a:ext cx="197475" cy="606600"/>
            </a:xfrm>
            <a:custGeom>
              <a:avLst/>
              <a:gdLst/>
              <a:ahLst/>
              <a:cxnLst/>
              <a:rect l="l" t="t" r="r" b="b"/>
              <a:pathLst>
                <a:path w="7899" h="24264" extrusionOk="0">
                  <a:moveTo>
                    <a:pt x="845" y="1"/>
                  </a:moveTo>
                  <a:cubicBezTo>
                    <a:pt x="731" y="1"/>
                    <a:pt x="640" y="23"/>
                    <a:pt x="571" y="46"/>
                  </a:cubicBezTo>
                  <a:cubicBezTo>
                    <a:pt x="457" y="69"/>
                    <a:pt x="343" y="92"/>
                    <a:pt x="252" y="115"/>
                  </a:cubicBezTo>
                  <a:cubicBezTo>
                    <a:pt x="229" y="115"/>
                    <a:pt x="206" y="115"/>
                    <a:pt x="183" y="137"/>
                  </a:cubicBezTo>
                  <a:lnTo>
                    <a:pt x="115" y="137"/>
                  </a:lnTo>
                  <a:cubicBezTo>
                    <a:pt x="46" y="160"/>
                    <a:pt x="1" y="252"/>
                    <a:pt x="24" y="343"/>
                  </a:cubicBezTo>
                  <a:cubicBezTo>
                    <a:pt x="69" y="503"/>
                    <a:pt x="92" y="685"/>
                    <a:pt x="138" y="845"/>
                  </a:cubicBezTo>
                  <a:cubicBezTo>
                    <a:pt x="161" y="936"/>
                    <a:pt x="183" y="1050"/>
                    <a:pt x="206" y="1142"/>
                  </a:cubicBezTo>
                  <a:cubicBezTo>
                    <a:pt x="275" y="1439"/>
                    <a:pt x="366" y="1735"/>
                    <a:pt x="435" y="2032"/>
                  </a:cubicBezTo>
                  <a:cubicBezTo>
                    <a:pt x="571" y="2580"/>
                    <a:pt x="708" y="3105"/>
                    <a:pt x="868" y="3630"/>
                  </a:cubicBezTo>
                  <a:lnTo>
                    <a:pt x="937" y="3881"/>
                  </a:lnTo>
                  <a:cubicBezTo>
                    <a:pt x="1165" y="4748"/>
                    <a:pt x="1393" y="5593"/>
                    <a:pt x="1621" y="6460"/>
                  </a:cubicBezTo>
                  <a:lnTo>
                    <a:pt x="1895" y="7464"/>
                  </a:lnTo>
                  <a:lnTo>
                    <a:pt x="2945" y="11368"/>
                  </a:lnTo>
                  <a:lnTo>
                    <a:pt x="3972" y="15293"/>
                  </a:lnTo>
                  <a:lnTo>
                    <a:pt x="4497" y="17211"/>
                  </a:lnTo>
                  <a:lnTo>
                    <a:pt x="5022" y="19128"/>
                  </a:lnTo>
                  <a:cubicBezTo>
                    <a:pt x="5319" y="20269"/>
                    <a:pt x="5639" y="21411"/>
                    <a:pt x="5935" y="22529"/>
                  </a:cubicBezTo>
                  <a:lnTo>
                    <a:pt x="6004" y="22803"/>
                  </a:lnTo>
                  <a:cubicBezTo>
                    <a:pt x="6118" y="23168"/>
                    <a:pt x="6209" y="23465"/>
                    <a:pt x="6301" y="23784"/>
                  </a:cubicBezTo>
                  <a:lnTo>
                    <a:pt x="6323" y="23830"/>
                  </a:lnTo>
                  <a:cubicBezTo>
                    <a:pt x="6346" y="23876"/>
                    <a:pt x="6369" y="23944"/>
                    <a:pt x="6369" y="23990"/>
                  </a:cubicBezTo>
                  <a:cubicBezTo>
                    <a:pt x="6369" y="23990"/>
                    <a:pt x="6392" y="24013"/>
                    <a:pt x="6392" y="24036"/>
                  </a:cubicBezTo>
                  <a:lnTo>
                    <a:pt x="6392" y="24058"/>
                  </a:lnTo>
                  <a:lnTo>
                    <a:pt x="6415" y="24081"/>
                  </a:lnTo>
                  <a:cubicBezTo>
                    <a:pt x="6415" y="24081"/>
                    <a:pt x="6415" y="24104"/>
                    <a:pt x="6415" y="24104"/>
                  </a:cubicBezTo>
                  <a:lnTo>
                    <a:pt x="6438" y="24127"/>
                  </a:lnTo>
                  <a:cubicBezTo>
                    <a:pt x="6438" y="24150"/>
                    <a:pt x="6438" y="24150"/>
                    <a:pt x="6438" y="24150"/>
                  </a:cubicBezTo>
                  <a:cubicBezTo>
                    <a:pt x="6438" y="24218"/>
                    <a:pt x="6506" y="24264"/>
                    <a:pt x="6552" y="24264"/>
                  </a:cubicBezTo>
                  <a:cubicBezTo>
                    <a:pt x="6575" y="24264"/>
                    <a:pt x="6575" y="24264"/>
                    <a:pt x="6597" y="24241"/>
                  </a:cubicBezTo>
                  <a:cubicBezTo>
                    <a:pt x="6620" y="24241"/>
                    <a:pt x="6666" y="24218"/>
                    <a:pt x="6666" y="24172"/>
                  </a:cubicBezTo>
                  <a:cubicBezTo>
                    <a:pt x="6689" y="24195"/>
                    <a:pt x="6711" y="24195"/>
                    <a:pt x="6734" y="24218"/>
                  </a:cubicBezTo>
                  <a:lnTo>
                    <a:pt x="6780" y="24218"/>
                  </a:lnTo>
                  <a:cubicBezTo>
                    <a:pt x="6826" y="24218"/>
                    <a:pt x="6871" y="24195"/>
                    <a:pt x="6917" y="24172"/>
                  </a:cubicBezTo>
                  <a:cubicBezTo>
                    <a:pt x="6985" y="24150"/>
                    <a:pt x="7054" y="24127"/>
                    <a:pt x="7100" y="24104"/>
                  </a:cubicBezTo>
                  <a:lnTo>
                    <a:pt x="7168" y="24058"/>
                  </a:lnTo>
                  <a:lnTo>
                    <a:pt x="7236" y="24013"/>
                  </a:lnTo>
                  <a:cubicBezTo>
                    <a:pt x="7305" y="23990"/>
                    <a:pt x="7351" y="23944"/>
                    <a:pt x="7396" y="23899"/>
                  </a:cubicBezTo>
                  <a:cubicBezTo>
                    <a:pt x="7442" y="23876"/>
                    <a:pt x="7488" y="23830"/>
                    <a:pt x="7533" y="23784"/>
                  </a:cubicBezTo>
                  <a:lnTo>
                    <a:pt x="7579" y="23739"/>
                  </a:lnTo>
                  <a:cubicBezTo>
                    <a:pt x="7602" y="23693"/>
                    <a:pt x="7624" y="23670"/>
                    <a:pt x="7670" y="23625"/>
                  </a:cubicBezTo>
                  <a:cubicBezTo>
                    <a:pt x="7693" y="23579"/>
                    <a:pt x="7716" y="23533"/>
                    <a:pt x="7739" y="23488"/>
                  </a:cubicBezTo>
                  <a:cubicBezTo>
                    <a:pt x="7807" y="23374"/>
                    <a:pt x="7853" y="23237"/>
                    <a:pt x="7876" y="23054"/>
                  </a:cubicBezTo>
                  <a:cubicBezTo>
                    <a:pt x="7898" y="22986"/>
                    <a:pt x="7898" y="22894"/>
                    <a:pt x="7898" y="22803"/>
                  </a:cubicBezTo>
                  <a:cubicBezTo>
                    <a:pt x="7898" y="22712"/>
                    <a:pt x="7898" y="22620"/>
                    <a:pt x="7898" y="22529"/>
                  </a:cubicBezTo>
                  <a:cubicBezTo>
                    <a:pt x="7898" y="22415"/>
                    <a:pt x="7898" y="22324"/>
                    <a:pt x="7876" y="22232"/>
                  </a:cubicBezTo>
                  <a:cubicBezTo>
                    <a:pt x="7876" y="22164"/>
                    <a:pt x="7853" y="22095"/>
                    <a:pt x="7853" y="22027"/>
                  </a:cubicBezTo>
                  <a:cubicBezTo>
                    <a:pt x="7830" y="22004"/>
                    <a:pt x="7830" y="21958"/>
                    <a:pt x="7807" y="21913"/>
                  </a:cubicBezTo>
                  <a:lnTo>
                    <a:pt x="7784" y="21844"/>
                  </a:lnTo>
                  <a:cubicBezTo>
                    <a:pt x="7784" y="21799"/>
                    <a:pt x="7761" y="21730"/>
                    <a:pt x="7739" y="21662"/>
                  </a:cubicBezTo>
                  <a:lnTo>
                    <a:pt x="7739" y="21616"/>
                  </a:lnTo>
                  <a:cubicBezTo>
                    <a:pt x="7693" y="21479"/>
                    <a:pt x="7670" y="21342"/>
                    <a:pt x="7624" y="21205"/>
                  </a:cubicBezTo>
                  <a:cubicBezTo>
                    <a:pt x="7579" y="21045"/>
                    <a:pt x="7533" y="20886"/>
                    <a:pt x="7488" y="20703"/>
                  </a:cubicBezTo>
                  <a:cubicBezTo>
                    <a:pt x="7419" y="20498"/>
                    <a:pt x="7373" y="20292"/>
                    <a:pt x="7305" y="20064"/>
                  </a:cubicBezTo>
                  <a:cubicBezTo>
                    <a:pt x="7259" y="19927"/>
                    <a:pt x="7214" y="19767"/>
                    <a:pt x="7168" y="19607"/>
                  </a:cubicBezTo>
                  <a:lnTo>
                    <a:pt x="7168" y="19562"/>
                  </a:lnTo>
                  <a:cubicBezTo>
                    <a:pt x="7100" y="19356"/>
                    <a:pt x="7054" y="19174"/>
                    <a:pt x="7008" y="18968"/>
                  </a:cubicBezTo>
                  <a:cubicBezTo>
                    <a:pt x="6963" y="18854"/>
                    <a:pt x="6940" y="18717"/>
                    <a:pt x="6894" y="18603"/>
                  </a:cubicBezTo>
                  <a:cubicBezTo>
                    <a:pt x="6826" y="18329"/>
                    <a:pt x="6757" y="18055"/>
                    <a:pt x="6666" y="17781"/>
                  </a:cubicBezTo>
                  <a:cubicBezTo>
                    <a:pt x="6643" y="17713"/>
                    <a:pt x="6620" y="17644"/>
                    <a:pt x="6597" y="17553"/>
                  </a:cubicBezTo>
                  <a:lnTo>
                    <a:pt x="6575" y="17485"/>
                  </a:lnTo>
                  <a:cubicBezTo>
                    <a:pt x="6552" y="17393"/>
                    <a:pt x="6529" y="17279"/>
                    <a:pt x="6506" y="17188"/>
                  </a:cubicBezTo>
                  <a:cubicBezTo>
                    <a:pt x="6460" y="17051"/>
                    <a:pt x="6438" y="16914"/>
                    <a:pt x="6392" y="16777"/>
                  </a:cubicBezTo>
                  <a:lnTo>
                    <a:pt x="6323" y="16549"/>
                  </a:lnTo>
                  <a:cubicBezTo>
                    <a:pt x="6301" y="16458"/>
                    <a:pt x="6278" y="16343"/>
                    <a:pt x="6255" y="16252"/>
                  </a:cubicBezTo>
                  <a:cubicBezTo>
                    <a:pt x="6232" y="16161"/>
                    <a:pt x="6186" y="16070"/>
                    <a:pt x="6164" y="15955"/>
                  </a:cubicBezTo>
                  <a:cubicBezTo>
                    <a:pt x="6141" y="15841"/>
                    <a:pt x="6118" y="15727"/>
                    <a:pt x="6072" y="15613"/>
                  </a:cubicBezTo>
                  <a:cubicBezTo>
                    <a:pt x="6050" y="15522"/>
                    <a:pt x="6027" y="15408"/>
                    <a:pt x="6004" y="15316"/>
                  </a:cubicBezTo>
                  <a:cubicBezTo>
                    <a:pt x="5958" y="15088"/>
                    <a:pt x="5890" y="14883"/>
                    <a:pt x="5844" y="14677"/>
                  </a:cubicBezTo>
                  <a:cubicBezTo>
                    <a:pt x="5821" y="14563"/>
                    <a:pt x="5776" y="14449"/>
                    <a:pt x="5753" y="14358"/>
                  </a:cubicBezTo>
                  <a:cubicBezTo>
                    <a:pt x="5730" y="14243"/>
                    <a:pt x="5684" y="14129"/>
                    <a:pt x="5662" y="14038"/>
                  </a:cubicBezTo>
                  <a:cubicBezTo>
                    <a:pt x="5593" y="13741"/>
                    <a:pt x="5502" y="13445"/>
                    <a:pt x="5433" y="13171"/>
                  </a:cubicBezTo>
                  <a:lnTo>
                    <a:pt x="5319" y="12714"/>
                  </a:lnTo>
                  <a:cubicBezTo>
                    <a:pt x="5296" y="12646"/>
                    <a:pt x="5273" y="12577"/>
                    <a:pt x="5273" y="12509"/>
                  </a:cubicBezTo>
                  <a:lnTo>
                    <a:pt x="5228" y="12372"/>
                  </a:lnTo>
                  <a:lnTo>
                    <a:pt x="5205" y="12281"/>
                  </a:lnTo>
                  <a:cubicBezTo>
                    <a:pt x="5182" y="12189"/>
                    <a:pt x="5159" y="12121"/>
                    <a:pt x="5137" y="12052"/>
                  </a:cubicBezTo>
                  <a:cubicBezTo>
                    <a:pt x="5091" y="11847"/>
                    <a:pt x="5022" y="11641"/>
                    <a:pt x="4977" y="11436"/>
                  </a:cubicBezTo>
                  <a:cubicBezTo>
                    <a:pt x="4931" y="11276"/>
                    <a:pt x="4908" y="11116"/>
                    <a:pt x="4863" y="10957"/>
                  </a:cubicBezTo>
                  <a:lnTo>
                    <a:pt x="4817" y="10797"/>
                  </a:lnTo>
                  <a:cubicBezTo>
                    <a:pt x="4794" y="10637"/>
                    <a:pt x="4748" y="10477"/>
                    <a:pt x="4703" y="10318"/>
                  </a:cubicBezTo>
                  <a:lnTo>
                    <a:pt x="4657" y="10181"/>
                  </a:lnTo>
                  <a:lnTo>
                    <a:pt x="4589" y="9884"/>
                  </a:lnTo>
                  <a:cubicBezTo>
                    <a:pt x="4520" y="9541"/>
                    <a:pt x="4429" y="9222"/>
                    <a:pt x="4338" y="8902"/>
                  </a:cubicBezTo>
                  <a:lnTo>
                    <a:pt x="4292" y="8720"/>
                  </a:lnTo>
                  <a:cubicBezTo>
                    <a:pt x="4246" y="8583"/>
                    <a:pt x="4201" y="8423"/>
                    <a:pt x="4155" y="8263"/>
                  </a:cubicBezTo>
                  <a:lnTo>
                    <a:pt x="4132" y="8103"/>
                  </a:lnTo>
                  <a:cubicBezTo>
                    <a:pt x="4087" y="7944"/>
                    <a:pt x="4064" y="7807"/>
                    <a:pt x="4018" y="7647"/>
                  </a:cubicBezTo>
                  <a:cubicBezTo>
                    <a:pt x="3972" y="7487"/>
                    <a:pt x="3927" y="7350"/>
                    <a:pt x="3881" y="7190"/>
                  </a:cubicBezTo>
                  <a:lnTo>
                    <a:pt x="3835" y="6985"/>
                  </a:lnTo>
                  <a:cubicBezTo>
                    <a:pt x="3790" y="6894"/>
                    <a:pt x="3767" y="6780"/>
                    <a:pt x="3744" y="6665"/>
                  </a:cubicBezTo>
                  <a:cubicBezTo>
                    <a:pt x="3721" y="6620"/>
                    <a:pt x="3699" y="6551"/>
                    <a:pt x="3676" y="6483"/>
                  </a:cubicBezTo>
                  <a:cubicBezTo>
                    <a:pt x="3676" y="6437"/>
                    <a:pt x="3653" y="6392"/>
                    <a:pt x="3630" y="6346"/>
                  </a:cubicBezTo>
                  <a:cubicBezTo>
                    <a:pt x="3584" y="6163"/>
                    <a:pt x="3539" y="5981"/>
                    <a:pt x="3470" y="5730"/>
                  </a:cubicBezTo>
                  <a:cubicBezTo>
                    <a:pt x="3402" y="5501"/>
                    <a:pt x="3356" y="5296"/>
                    <a:pt x="3311" y="5091"/>
                  </a:cubicBezTo>
                  <a:cubicBezTo>
                    <a:pt x="3265" y="4885"/>
                    <a:pt x="3219" y="4703"/>
                    <a:pt x="3174" y="4497"/>
                  </a:cubicBezTo>
                  <a:lnTo>
                    <a:pt x="3174" y="4474"/>
                  </a:lnTo>
                  <a:cubicBezTo>
                    <a:pt x="3105" y="4246"/>
                    <a:pt x="3037" y="4041"/>
                    <a:pt x="2968" y="3812"/>
                  </a:cubicBezTo>
                  <a:cubicBezTo>
                    <a:pt x="2900" y="3584"/>
                    <a:pt x="2831" y="3379"/>
                    <a:pt x="2763" y="3173"/>
                  </a:cubicBezTo>
                  <a:cubicBezTo>
                    <a:pt x="2740" y="3105"/>
                    <a:pt x="2717" y="3059"/>
                    <a:pt x="2717" y="2991"/>
                  </a:cubicBezTo>
                  <a:cubicBezTo>
                    <a:pt x="2694" y="2945"/>
                    <a:pt x="2671" y="2899"/>
                    <a:pt x="2649" y="2854"/>
                  </a:cubicBezTo>
                  <a:cubicBezTo>
                    <a:pt x="2626" y="2762"/>
                    <a:pt x="2603" y="2671"/>
                    <a:pt x="2580" y="2580"/>
                  </a:cubicBezTo>
                  <a:lnTo>
                    <a:pt x="2557" y="2511"/>
                  </a:lnTo>
                  <a:cubicBezTo>
                    <a:pt x="2534" y="2443"/>
                    <a:pt x="2512" y="2352"/>
                    <a:pt x="2489" y="2260"/>
                  </a:cubicBezTo>
                  <a:lnTo>
                    <a:pt x="2466" y="2192"/>
                  </a:lnTo>
                  <a:lnTo>
                    <a:pt x="2443" y="2100"/>
                  </a:lnTo>
                  <a:cubicBezTo>
                    <a:pt x="2420" y="2032"/>
                    <a:pt x="2397" y="1963"/>
                    <a:pt x="2375" y="1918"/>
                  </a:cubicBezTo>
                  <a:lnTo>
                    <a:pt x="2375" y="1849"/>
                  </a:lnTo>
                  <a:cubicBezTo>
                    <a:pt x="2352" y="1758"/>
                    <a:pt x="2329" y="1690"/>
                    <a:pt x="2306" y="1621"/>
                  </a:cubicBezTo>
                  <a:lnTo>
                    <a:pt x="2283" y="1484"/>
                  </a:lnTo>
                  <a:cubicBezTo>
                    <a:pt x="2283" y="1416"/>
                    <a:pt x="2261" y="1370"/>
                    <a:pt x="2238" y="1302"/>
                  </a:cubicBezTo>
                  <a:cubicBezTo>
                    <a:pt x="2215" y="1165"/>
                    <a:pt x="2192" y="1073"/>
                    <a:pt x="2146" y="982"/>
                  </a:cubicBezTo>
                  <a:cubicBezTo>
                    <a:pt x="2124" y="868"/>
                    <a:pt x="2078" y="777"/>
                    <a:pt x="2032" y="685"/>
                  </a:cubicBezTo>
                  <a:cubicBezTo>
                    <a:pt x="1964" y="548"/>
                    <a:pt x="1895" y="411"/>
                    <a:pt x="1781" y="297"/>
                  </a:cubicBezTo>
                  <a:cubicBezTo>
                    <a:pt x="1667" y="183"/>
                    <a:pt x="1530" y="115"/>
                    <a:pt x="1348" y="46"/>
                  </a:cubicBezTo>
                  <a:cubicBezTo>
                    <a:pt x="1233" y="1"/>
                    <a:pt x="1096" y="1"/>
                    <a:pt x="959" y="1"/>
                  </a:cubicBezTo>
                  <a:close/>
                </a:path>
              </a:pathLst>
            </a:custGeom>
            <a:solidFill>
              <a:srgbClr val="57C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21"/>
            <p:cNvSpPr/>
            <p:nvPr/>
          </p:nvSpPr>
          <p:spPr>
            <a:xfrm>
              <a:off x="5950150" y="3396450"/>
              <a:ext cx="147825" cy="528300"/>
            </a:xfrm>
            <a:custGeom>
              <a:avLst/>
              <a:gdLst/>
              <a:ahLst/>
              <a:cxnLst/>
              <a:rect l="l" t="t" r="r" b="b"/>
              <a:pathLst>
                <a:path w="5913" h="21132" extrusionOk="0">
                  <a:moveTo>
                    <a:pt x="92" y="0"/>
                  </a:moveTo>
                  <a:cubicBezTo>
                    <a:pt x="23" y="0"/>
                    <a:pt x="0" y="69"/>
                    <a:pt x="23" y="137"/>
                  </a:cubicBezTo>
                  <a:cubicBezTo>
                    <a:pt x="92" y="388"/>
                    <a:pt x="160" y="662"/>
                    <a:pt x="206" y="913"/>
                  </a:cubicBezTo>
                  <a:cubicBezTo>
                    <a:pt x="274" y="1187"/>
                    <a:pt x="343" y="1461"/>
                    <a:pt x="411" y="1735"/>
                  </a:cubicBezTo>
                  <a:cubicBezTo>
                    <a:pt x="548" y="2306"/>
                    <a:pt x="685" y="2876"/>
                    <a:pt x="845" y="3447"/>
                  </a:cubicBezTo>
                  <a:cubicBezTo>
                    <a:pt x="1142" y="4657"/>
                    <a:pt x="1461" y="5867"/>
                    <a:pt x="1804" y="7076"/>
                  </a:cubicBezTo>
                  <a:cubicBezTo>
                    <a:pt x="2443" y="9519"/>
                    <a:pt x="3105" y="11984"/>
                    <a:pt x="3766" y="14449"/>
                  </a:cubicBezTo>
                  <a:cubicBezTo>
                    <a:pt x="4063" y="15567"/>
                    <a:pt x="4383" y="16709"/>
                    <a:pt x="4680" y="17827"/>
                  </a:cubicBezTo>
                  <a:cubicBezTo>
                    <a:pt x="4816" y="18375"/>
                    <a:pt x="4976" y="18923"/>
                    <a:pt x="5113" y="19448"/>
                  </a:cubicBezTo>
                  <a:cubicBezTo>
                    <a:pt x="5182" y="19744"/>
                    <a:pt x="5273" y="20064"/>
                    <a:pt x="5364" y="20361"/>
                  </a:cubicBezTo>
                  <a:cubicBezTo>
                    <a:pt x="5410" y="20566"/>
                    <a:pt x="5456" y="20771"/>
                    <a:pt x="5524" y="20977"/>
                  </a:cubicBezTo>
                  <a:cubicBezTo>
                    <a:pt x="5552" y="21076"/>
                    <a:pt x="5634" y="21132"/>
                    <a:pt x="5713" y="21132"/>
                  </a:cubicBezTo>
                  <a:cubicBezTo>
                    <a:pt x="5762" y="21132"/>
                    <a:pt x="5809" y="21111"/>
                    <a:pt x="5844" y="21068"/>
                  </a:cubicBezTo>
                  <a:cubicBezTo>
                    <a:pt x="5889" y="21023"/>
                    <a:pt x="5912" y="20954"/>
                    <a:pt x="5889" y="20886"/>
                  </a:cubicBezTo>
                  <a:cubicBezTo>
                    <a:pt x="5844" y="20680"/>
                    <a:pt x="5775" y="20452"/>
                    <a:pt x="5729" y="20246"/>
                  </a:cubicBezTo>
                  <a:cubicBezTo>
                    <a:pt x="5638" y="19950"/>
                    <a:pt x="5570" y="19653"/>
                    <a:pt x="5478" y="19356"/>
                  </a:cubicBezTo>
                  <a:cubicBezTo>
                    <a:pt x="5341" y="18786"/>
                    <a:pt x="5182" y="18238"/>
                    <a:pt x="5045" y="17690"/>
                  </a:cubicBezTo>
                  <a:cubicBezTo>
                    <a:pt x="4725" y="16526"/>
                    <a:pt x="4428" y="15385"/>
                    <a:pt x="4109" y="14221"/>
                  </a:cubicBezTo>
                  <a:cubicBezTo>
                    <a:pt x="3447" y="11778"/>
                    <a:pt x="2785" y="9313"/>
                    <a:pt x="2123" y="6848"/>
                  </a:cubicBezTo>
                  <a:cubicBezTo>
                    <a:pt x="1826" y="5684"/>
                    <a:pt x="1507" y="4497"/>
                    <a:pt x="1164" y="3333"/>
                  </a:cubicBezTo>
                  <a:cubicBezTo>
                    <a:pt x="1027" y="2762"/>
                    <a:pt x="868" y="2215"/>
                    <a:pt x="708" y="1667"/>
                  </a:cubicBezTo>
                  <a:cubicBezTo>
                    <a:pt x="617" y="1393"/>
                    <a:pt x="548" y="1119"/>
                    <a:pt x="457" y="845"/>
                  </a:cubicBezTo>
                  <a:cubicBezTo>
                    <a:pt x="411" y="731"/>
                    <a:pt x="388" y="617"/>
                    <a:pt x="343" y="503"/>
                  </a:cubicBezTo>
                  <a:cubicBezTo>
                    <a:pt x="297" y="366"/>
                    <a:pt x="274" y="206"/>
                    <a:pt x="229" y="69"/>
                  </a:cubicBezTo>
                  <a:cubicBezTo>
                    <a:pt x="229" y="23"/>
                    <a:pt x="160" y="0"/>
                    <a:pt x="114" y="0"/>
                  </a:cubicBezTo>
                  <a:close/>
                </a:path>
              </a:pathLst>
            </a:custGeom>
            <a:solidFill>
              <a:srgbClr val="57C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21"/>
            <p:cNvSpPr/>
            <p:nvPr/>
          </p:nvSpPr>
          <p:spPr>
            <a:xfrm>
              <a:off x="6024325" y="3739975"/>
              <a:ext cx="63375" cy="212300"/>
            </a:xfrm>
            <a:custGeom>
              <a:avLst/>
              <a:gdLst/>
              <a:ahLst/>
              <a:cxnLst/>
              <a:rect l="l" t="t" r="r" b="b"/>
              <a:pathLst>
                <a:path w="2535" h="8492" extrusionOk="0">
                  <a:moveTo>
                    <a:pt x="69" y="0"/>
                  </a:moveTo>
                  <a:cubicBezTo>
                    <a:pt x="23" y="0"/>
                    <a:pt x="1" y="69"/>
                    <a:pt x="1" y="114"/>
                  </a:cubicBezTo>
                  <a:cubicBezTo>
                    <a:pt x="160" y="685"/>
                    <a:pt x="275" y="1256"/>
                    <a:pt x="411" y="1826"/>
                  </a:cubicBezTo>
                  <a:cubicBezTo>
                    <a:pt x="548" y="2374"/>
                    <a:pt x="685" y="2922"/>
                    <a:pt x="845" y="3470"/>
                  </a:cubicBezTo>
                  <a:cubicBezTo>
                    <a:pt x="1119" y="4565"/>
                    <a:pt x="1416" y="5661"/>
                    <a:pt x="1690" y="6757"/>
                  </a:cubicBezTo>
                  <a:cubicBezTo>
                    <a:pt x="1781" y="7030"/>
                    <a:pt x="1849" y="7327"/>
                    <a:pt x="1918" y="7601"/>
                  </a:cubicBezTo>
                  <a:cubicBezTo>
                    <a:pt x="1964" y="7738"/>
                    <a:pt x="2009" y="7898"/>
                    <a:pt x="2032" y="8058"/>
                  </a:cubicBezTo>
                  <a:cubicBezTo>
                    <a:pt x="2055" y="8149"/>
                    <a:pt x="2101" y="8240"/>
                    <a:pt x="2123" y="8331"/>
                  </a:cubicBezTo>
                  <a:cubicBezTo>
                    <a:pt x="2123" y="8354"/>
                    <a:pt x="2123" y="8377"/>
                    <a:pt x="2146" y="8400"/>
                  </a:cubicBezTo>
                  <a:cubicBezTo>
                    <a:pt x="2169" y="8446"/>
                    <a:pt x="2237" y="8491"/>
                    <a:pt x="2306" y="8491"/>
                  </a:cubicBezTo>
                  <a:cubicBezTo>
                    <a:pt x="2420" y="8491"/>
                    <a:pt x="2534" y="8354"/>
                    <a:pt x="2489" y="8240"/>
                  </a:cubicBezTo>
                  <a:cubicBezTo>
                    <a:pt x="2443" y="8035"/>
                    <a:pt x="2374" y="7852"/>
                    <a:pt x="2329" y="7647"/>
                  </a:cubicBezTo>
                  <a:cubicBezTo>
                    <a:pt x="2260" y="7418"/>
                    <a:pt x="2215" y="7190"/>
                    <a:pt x="2146" y="6985"/>
                  </a:cubicBezTo>
                  <a:cubicBezTo>
                    <a:pt x="2009" y="6460"/>
                    <a:pt x="1872" y="5935"/>
                    <a:pt x="1735" y="5410"/>
                  </a:cubicBezTo>
                  <a:cubicBezTo>
                    <a:pt x="1416" y="4291"/>
                    <a:pt x="1119" y="3173"/>
                    <a:pt x="777" y="2055"/>
                  </a:cubicBezTo>
                  <a:cubicBezTo>
                    <a:pt x="685" y="1735"/>
                    <a:pt x="594" y="1393"/>
                    <a:pt x="503" y="1073"/>
                  </a:cubicBezTo>
                  <a:cubicBezTo>
                    <a:pt x="389" y="731"/>
                    <a:pt x="297" y="388"/>
                    <a:pt x="206" y="69"/>
                  </a:cubicBezTo>
                  <a:cubicBezTo>
                    <a:pt x="183" y="23"/>
                    <a:pt x="138" y="0"/>
                    <a:pt x="115" y="0"/>
                  </a:cubicBezTo>
                  <a:close/>
                </a:path>
              </a:pathLst>
            </a:custGeom>
            <a:solidFill>
              <a:srgbClr val="57C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21"/>
            <p:cNvSpPr/>
            <p:nvPr/>
          </p:nvSpPr>
          <p:spPr>
            <a:xfrm>
              <a:off x="5616900" y="3472925"/>
              <a:ext cx="164925" cy="568350"/>
            </a:xfrm>
            <a:custGeom>
              <a:avLst/>
              <a:gdLst/>
              <a:ahLst/>
              <a:cxnLst/>
              <a:rect l="l" t="t" r="r" b="b"/>
              <a:pathLst>
                <a:path w="6597" h="22734" extrusionOk="0">
                  <a:moveTo>
                    <a:pt x="206" y="0"/>
                  </a:moveTo>
                  <a:cubicBezTo>
                    <a:pt x="206" y="0"/>
                    <a:pt x="183" y="23"/>
                    <a:pt x="160" y="23"/>
                  </a:cubicBezTo>
                  <a:cubicBezTo>
                    <a:pt x="69" y="46"/>
                    <a:pt x="0" y="137"/>
                    <a:pt x="23" y="251"/>
                  </a:cubicBezTo>
                  <a:cubicBezTo>
                    <a:pt x="685" y="2648"/>
                    <a:pt x="1347" y="5022"/>
                    <a:pt x="2009" y="7418"/>
                  </a:cubicBezTo>
                  <a:cubicBezTo>
                    <a:pt x="2648" y="9769"/>
                    <a:pt x="3310" y="12097"/>
                    <a:pt x="3949" y="14448"/>
                  </a:cubicBezTo>
                  <a:cubicBezTo>
                    <a:pt x="4588" y="16754"/>
                    <a:pt x="5227" y="19059"/>
                    <a:pt x="5866" y="21364"/>
                  </a:cubicBezTo>
                  <a:cubicBezTo>
                    <a:pt x="5935" y="21661"/>
                    <a:pt x="6026" y="21958"/>
                    <a:pt x="6118" y="22232"/>
                  </a:cubicBezTo>
                  <a:cubicBezTo>
                    <a:pt x="6118" y="22300"/>
                    <a:pt x="6140" y="22369"/>
                    <a:pt x="6163" y="22437"/>
                  </a:cubicBezTo>
                  <a:cubicBezTo>
                    <a:pt x="6163" y="22460"/>
                    <a:pt x="6186" y="22483"/>
                    <a:pt x="6186" y="22506"/>
                  </a:cubicBezTo>
                  <a:cubicBezTo>
                    <a:pt x="6186" y="22529"/>
                    <a:pt x="6186" y="22529"/>
                    <a:pt x="6186" y="22551"/>
                  </a:cubicBezTo>
                  <a:cubicBezTo>
                    <a:pt x="6209" y="22597"/>
                    <a:pt x="6232" y="22643"/>
                    <a:pt x="6254" y="22666"/>
                  </a:cubicBezTo>
                  <a:cubicBezTo>
                    <a:pt x="6300" y="22734"/>
                    <a:pt x="6369" y="22734"/>
                    <a:pt x="6437" y="22734"/>
                  </a:cubicBezTo>
                  <a:cubicBezTo>
                    <a:pt x="6460" y="22711"/>
                    <a:pt x="6506" y="22711"/>
                    <a:pt x="6528" y="22688"/>
                  </a:cubicBezTo>
                  <a:cubicBezTo>
                    <a:pt x="6551" y="22643"/>
                    <a:pt x="6574" y="22597"/>
                    <a:pt x="6574" y="22551"/>
                  </a:cubicBezTo>
                  <a:cubicBezTo>
                    <a:pt x="6597" y="22483"/>
                    <a:pt x="6551" y="22392"/>
                    <a:pt x="6528" y="22346"/>
                  </a:cubicBezTo>
                  <a:cubicBezTo>
                    <a:pt x="6506" y="22232"/>
                    <a:pt x="6483" y="22141"/>
                    <a:pt x="6460" y="22049"/>
                  </a:cubicBezTo>
                  <a:cubicBezTo>
                    <a:pt x="6346" y="21684"/>
                    <a:pt x="6254" y="21319"/>
                    <a:pt x="6163" y="20954"/>
                  </a:cubicBezTo>
                  <a:cubicBezTo>
                    <a:pt x="5844" y="19835"/>
                    <a:pt x="5524" y="18717"/>
                    <a:pt x="5227" y="17598"/>
                  </a:cubicBezTo>
                  <a:cubicBezTo>
                    <a:pt x="4565" y="15247"/>
                    <a:pt x="3926" y="12896"/>
                    <a:pt x="3287" y="10545"/>
                  </a:cubicBezTo>
                  <a:cubicBezTo>
                    <a:pt x="2602" y="8103"/>
                    <a:pt x="1918" y="5638"/>
                    <a:pt x="1233" y="3173"/>
                  </a:cubicBezTo>
                  <a:cubicBezTo>
                    <a:pt x="959" y="2168"/>
                    <a:pt x="685" y="1164"/>
                    <a:pt x="411" y="160"/>
                  </a:cubicBezTo>
                  <a:cubicBezTo>
                    <a:pt x="388" y="69"/>
                    <a:pt x="297" y="0"/>
                    <a:pt x="206" y="0"/>
                  </a:cubicBezTo>
                  <a:close/>
                </a:path>
              </a:pathLst>
            </a:custGeom>
            <a:solidFill>
              <a:srgbClr val="57C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21"/>
            <p:cNvSpPr/>
            <p:nvPr/>
          </p:nvSpPr>
          <p:spPr>
            <a:xfrm>
              <a:off x="5965550" y="3356500"/>
              <a:ext cx="170650" cy="619950"/>
            </a:xfrm>
            <a:custGeom>
              <a:avLst/>
              <a:gdLst/>
              <a:ahLst/>
              <a:cxnLst/>
              <a:rect l="l" t="t" r="r" b="b"/>
              <a:pathLst>
                <a:path w="6826" h="24798" extrusionOk="0">
                  <a:moveTo>
                    <a:pt x="69" y="1"/>
                  </a:moveTo>
                  <a:cubicBezTo>
                    <a:pt x="46" y="24"/>
                    <a:pt x="23" y="46"/>
                    <a:pt x="1" y="69"/>
                  </a:cubicBezTo>
                  <a:cubicBezTo>
                    <a:pt x="1" y="115"/>
                    <a:pt x="1" y="138"/>
                    <a:pt x="1" y="160"/>
                  </a:cubicBezTo>
                  <a:cubicBezTo>
                    <a:pt x="92" y="480"/>
                    <a:pt x="160" y="800"/>
                    <a:pt x="252" y="1119"/>
                  </a:cubicBezTo>
                  <a:cubicBezTo>
                    <a:pt x="320" y="1439"/>
                    <a:pt x="389" y="1758"/>
                    <a:pt x="480" y="2078"/>
                  </a:cubicBezTo>
                  <a:cubicBezTo>
                    <a:pt x="640" y="2740"/>
                    <a:pt x="822" y="3402"/>
                    <a:pt x="1005" y="4064"/>
                  </a:cubicBezTo>
                  <a:cubicBezTo>
                    <a:pt x="1370" y="5365"/>
                    <a:pt x="1712" y="6666"/>
                    <a:pt x="2055" y="7990"/>
                  </a:cubicBezTo>
                  <a:cubicBezTo>
                    <a:pt x="2329" y="9040"/>
                    <a:pt x="2626" y="10089"/>
                    <a:pt x="2899" y="11139"/>
                  </a:cubicBezTo>
                  <a:cubicBezTo>
                    <a:pt x="3242" y="12372"/>
                    <a:pt x="3561" y="13605"/>
                    <a:pt x="3904" y="14860"/>
                  </a:cubicBezTo>
                  <a:cubicBezTo>
                    <a:pt x="4064" y="15476"/>
                    <a:pt x="4223" y="16115"/>
                    <a:pt x="4406" y="16754"/>
                  </a:cubicBezTo>
                  <a:cubicBezTo>
                    <a:pt x="4543" y="17302"/>
                    <a:pt x="4703" y="17850"/>
                    <a:pt x="4840" y="18421"/>
                  </a:cubicBezTo>
                  <a:cubicBezTo>
                    <a:pt x="5159" y="19562"/>
                    <a:pt x="5456" y="20703"/>
                    <a:pt x="5753" y="21867"/>
                  </a:cubicBezTo>
                  <a:cubicBezTo>
                    <a:pt x="5935" y="22552"/>
                    <a:pt x="6141" y="23260"/>
                    <a:pt x="6323" y="23967"/>
                  </a:cubicBezTo>
                  <a:cubicBezTo>
                    <a:pt x="6346" y="24059"/>
                    <a:pt x="6369" y="24150"/>
                    <a:pt x="6415" y="24264"/>
                  </a:cubicBezTo>
                  <a:cubicBezTo>
                    <a:pt x="6437" y="24332"/>
                    <a:pt x="6437" y="24401"/>
                    <a:pt x="6483" y="24492"/>
                  </a:cubicBezTo>
                  <a:cubicBezTo>
                    <a:pt x="6483" y="24538"/>
                    <a:pt x="6506" y="24561"/>
                    <a:pt x="6506" y="24606"/>
                  </a:cubicBezTo>
                  <a:cubicBezTo>
                    <a:pt x="6529" y="24652"/>
                    <a:pt x="6529" y="24675"/>
                    <a:pt x="6551" y="24720"/>
                  </a:cubicBezTo>
                  <a:cubicBezTo>
                    <a:pt x="6569" y="24772"/>
                    <a:pt x="6624" y="24797"/>
                    <a:pt x="6680" y="24797"/>
                  </a:cubicBezTo>
                  <a:cubicBezTo>
                    <a:pt x="6698" y="24797"/>
                    <a:pt x="6717" y="24795"/>
                    <a:pt x="6734" y="24789"/>
                  </a:cubicBezTo>
                  <a:cubicBezTo>
                    <a:pt x="6757" y="24789"/>
                    <a:pt x="6780" y="24766"/>
                    <a:pt x="6803" y="24720"/>
                  </a:cubicBezTo>
                  <a:cubicBezTo>
                    <a:pt x="6825" y="24675"/>
                    <a:pt x="6825" y="24652"/>
                    <a:pt x="6803" y="24606"/>
                  </a:cubicBezTo>
                  <a:cubicBezTo>
                    <a:pt x="6803" y="24584"/>
                    <a:pt x="6803" y="24561"/>
                    <a:pt x="6780" y="24538"/>
                  </a:cubicBezTo>
                  <a:cubicBezTo>
                    <a:pt x="6780" y="24515"/>
                    <a:pt x="6780" y="24515"/>
                    <a:pt x="6780" y="24515"/>
                  </a:cubicBezTo>
                  <a:cubicBezTo>
                    <a:pt x="6780" y="24492"/>
                    <a:pt x="6780" y="24469"/>
                    <a:pt x="6780" y="24447"/>
                  </a:cubicBezTo>
                  <a:cubicBezTo>
                    <a:pt x="6757" y="24424"/>
                    <a:pt x="6757" y="24378"/>
                    <a:pt x="6757" y="24355"/>
                  </a:cubicBezTo>
                  <a:cubicBezTo>
                    <a:pt x="6734" y="24287"/>
                    <a:pt x="6711" y="24218"/>
                    <a:pt x="6711" y="24173"/>
                  </a:cubicBezTo>
                  <a:cubicBezTo>
                    <a:pt x="6666" y="24013"/>
                    <a:pt x="6620" y="23853"/>
                    <a:pt x="6574" y="23693"/>
                  </a:cubicBezTo>
                  <a:cubicBezTo>
                    <a:pt x="6437" y="23191"/>
                    <a:pt x="6300" y="22666"/>
                    <a:pt x="6163" y="22141"/>
                  </a:cubicBezTo>
                  <a:cubicBezTo>
                    <a:pt x="6049" y="21639"/>
                    <a:pt x="5890" y="21137"/>
                    <a:pt x="5753" y="20635"/>
                  </a:cubicBezTo>
                  <a:cubicBezTo>
                    <a:pt x="5593" y="20018"/>
                    <a:pt x="5433" y="19379"/>
                    <a:pt x="5250" y="18763"/>
                  </a:cubicBezTo>
                  <a:cubicBezTo>
                    <a:pt x="4954" y="17599"/>
                    <a:pt x="4657" y="16458"/>
                    <a:pt x="4337" y="15316"/>
                  </a:cubicBezTo>
                  <a:cubicBezTo>
                    <a:pt x="3995" y="14038"/>
                    <a:pt x="3653" y="12760"/>
                    <a:pt x="3310" y="11482"/>
                  </a:cubicBezTo>
                  <a:cubicBezTo>
                    <a:pt x="2694" y="9131"/>
                    <a:pt x="2055" y="6780"/>
                    <a:pt x="1416" y="4429"/>
                  </a:cubicBezTo>
                  <a:cubicBezTo>
                    <a:pt x="1233" y="3676"/>
                    <a:pt x="1028" y="2945"/>
                    <a:pt x="845" y="2215"/>
                  </a:cubicBezTo>
                  <a:cubicBezTo>
                    <a:pt x="731" y="1872"/>
                    <a:pt x="640" y="1530"/>
                    <a:pt x="548" y="1188"/>
                  </a:cubicBezTo>
                  <a:cubicBezTo>
                    <a:pt x="434" y="822"/>
                    <a:pt x="320" y="457"/>
                    <a:pt x="229" y="92"/>
                  </a:cubicBezTo>
                  <a:cubicBezTo>
                    <a:pt x="206" y="24"/>
                    <a:pt x="160" y="1"/>
                    <a:pt x="115" y="1"/>
                  </a:cubicBezTo>
                  <a:close/>
                </a:path>
              </a:pathLst>
            </a:custGeom>
            <a:solidFill>
              <a:srgbClr val="F1C0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21"/>
            <p:cNvSpPr/>
            <p:nvPr/>
          </p:nvSpPr>
          <p:spPr>
            <a:xfrm>
              <a:off x="5971825" y="3364500"/>
              <a:ext cx="166075" cy="609300"/>
            </a:xfrm>
            <a:custGeom>
              <a:avLst/>
              <a:gdLst/>
              <a:ahLst/>
              <a:cxnLst/>
              <a:rect l="l" t="t" r="r" b="b"/>
              <a:pathLst>
                <a:path w="6643" h="24372" extrusionOk="0">
                  <a:moveTo>
                    <a:pt x="46" y="0"/>
                  </a:moveTo>
                  <a:cubicBezTo>
                    <a:pt x="24" y="0"/>
                    <a:pt x="1" y="23"/>
                    <a:pt x="24" y="69"/>
                  </a:cubicBezTo>
                  <a:cubicBezTo>
                    <a:pt x="46" y="160"/>
                    <a:pt x="69" y="229"/>
                    <a:pt x="92" y="343"/>
                  </a:cubicBezTo>
                  <a:cubicBezTo>
                    <a:pt x="115" y="411"/>
                    <a:pt x="138" y="502"/>
                    <a:pt x="160" y="594"/>
                  </a:cubicBezTo>
                  <a:cubicBezTo>
                    <a:pt x="160" y="594"/>
                    <a:pt x="160" y="594"/>
                    <a:pt x="160" y="571"/>
                  </a:cubicBezTo>
                  <a:cubicBezTo>
                    <a:pt x="183" y="708"/>
                    <a:pt x="206" y="822"/>
                    <a:pt x="229" y="936"/>
                  </a:cubicBezTo>
                  <a:cubicBezTo>
                    <a:pt x="229" y="936"/>
                    <a:pt x="229" y="936"/>
                    <a:pt x="229" y="913"/>
                  </a:cubicBezTo>
                  <a:cubicBezTo>
                    <a:pt x="275" y="1096"/>
                    <a:pt x="297" y="1278"/>
                    <a:pt x="343" y="1461"/>
                  </a:cubicBezTo>
                  <a:cubicBezTo>
                    <a:pt x="366" y="1621"/>
                    <a:pt x="412" y="1803"/>
                    <a:pt x="434" y="1963"/>
                  </a:cubicBezTo>
                  <a:cubicBezTo>
                    <a:pt x="457" y="2100"/>
                    <a:pt x="503" y="2237"/>
                    <a:pt x="526" y="2351"/>
                  </a:cubicBezTo>
                  <a:cubicBezTo>
                    <a:pt x="548" y="2488"/>
                    <a:pt x="571" y="2602"/>
                    <a:pt x="617" y="2716"/>
                  </a:cubicBezTo>
                  <a:cubicBezTo>
                    <a:pt x="617" y="2785"/>
                    <a:pt x="640" y="2831"/>
                    <a:pt x="640" y="2899"/>
                  </a:cubicBezTo>
                  <a:lnTo>
                    <a:pt x="663" y="2968"/>
                  </a:lnTo>
                  <a:cubicBezTo>
                    <a:pt x="685" y="3013"/>
                    <a:pt x="685" y="3036"/>
                    <a:pt x="685" y="3082"/>
                  </a:cubicBezTo>
                  <a:cubicBezTo>
                    <a:pt x="708" y="3104"/>
                    <a:pt x="731" y="3127"/>
                    <a:pt x="754" y="3127"/>
                  </a:cubicBezTo>
                  <a:lnTo>
                    <a:pt x="777" y="3127"/>
                  </a:lnTo>
                  <a:cubicBezTo>
                    <a:pt x="800" y="3219"/>
                    <a:pt x="800" y="3333"/>
                    <a:pt x="822" y="3424"/>
                  </a:cubicBezTo>
                  <a:cubicBezTo>
                    <a:pt x="868" y="3584"/>
                    <a:pt x="891" y="3721"/>
                    <a:pt x="937" y="3881"/>
                  </a:cubicBezTo>
                  <a:cubicBezTo>
                    <a:pt x="959" y="4017"/>
                    <a:pt x="1005" y="4177"/>
                    <a:pt x="1051" y="4337"/>
                  </a:cubicBezTo>
                  <a:lnTo>
                    <a:pt x="1096" y="4588"/>
                  </a:lnTo>
                  <a:cubicBezTo>
                    <a:pt x="1119" y="4634"/>
                    <a:pt x="1119" y="4657"/>
                    <a:pt x="1119" y="4702"/>
                  </a:cubicBezTo>
                  <a:cubicBezTo>
                    <a:pt x="1142" y="4748"/>
                    <a:pt x="1142" y="4794"/>
                    <a:pt x="1165" y="4839"/>
                  </a:cubicBezTo>
                  <a:cubicBezTo>
                    <a:pt x="1188" y="4862"/>
                    <a:pt x="1210" y="4862"/>
                    <a:pt x="1233" y="4862"/>
                  </a:cubicBezTo>
                  <a:cubicBezTo>
                    <a:pt x="1279" y="5045"/>
                    <a:pt x="1325" y="5227"/>
                    <a:pt x="1370" y="5410"/>
                  </a:cubicBezTo>
                  <a:cubicBezTo>
                    <a:pt x="1416" y="5615"/>
                    <a:pt x="1461" y="5821"/>
                    <a:pt x="1507" y="6049"/>
                  </a:cubicBezTo>
                  <a:cubicBezTo>
                    <a:pt x="1530" y="6140"/>
                    <a:pt x="1553" y="6232"/>
                    <a:pt x="1598" y="6346"/>
                  </a:cubicBezTo>
                  <a:cubicBezTo>
                    <a:pt x="1621" y="6460"/>
                    <a:pt x="1644" y="6551"/>
                    <a:pt x="1667" y="6665"/>
                  </a:cubicBezTo>
                  <a:cubicBezTo>
                    <a:pt x="1667" y="6688"/>
                    <a:pt x="1690" y="6711"/>
                    <a:pt x="1713" y="6734"/>
                  </a:cubicBezTo>
                  <a:cubicBezTo>
                    <a:pt x="1735" y="6802"/>
                    <a:pt x="1735" y="6871"/>
                    <a:pt x="1758" y="6939"/>
                  </a:cubicBezTo>
                  <a:cubicBezTo>
                    <a:pt x="1781" y="7053"/>
                    <a:pt x="1804" y="7167"/>
                    <a:pt x="1850" y="7282"/>
                  </a:cubicBezTo>
                  <a:cubicBezTo>
                    <a:pt x="1872" y="7373"/>
                    <a:pt x="1895" y="7487"/>
                    <a:pt x="1918" y="7601"/>
                  </a:cubicBezTo>
                  <a:cubicBezTo>
                    <a:pt x="1941" y="7692"/>
                    <a:pt x="1964" y="7806"/>
                    <a:pt x="1986" y="7898"/>
                  </a:cubicBezTo>
                  <a:cubicBezTo>
                    <a:pt x="2009" y="7943"/>
                    <a:pt x="2032" y="8012"/>
                    <a:pt x="2032" y="8058"/>
                  </a:cubicBezTo>
                  <a:cubicBezTo>
                    <a:pt x="2055" y="8126"/>
                    <a:pt x="2078" y="8172"/>
                    <a:pt x="2101" y="8217"/>
                  </a:cubicBezTo>
                  <a:cubicBezTo>
                    <a:pt x="2101" y="8240"/>
                    <a:pt x="2101" y="8263"/>
                    <a:pt x="2123" y="8286"/>
                  </a:cubicBezTo>
                  <a:lnTo>
                    <a:pt x="2146" y="8286"/>
                  </a:lnTo>
                  <a:cubicBezTo>
                    <a:pt x="2192" y="8491"/>
                    <a:pt x="2238" y="8697"/>
                    <a:pt x="2283" y="8902"/>
                  </a:cubicBezTo>
                  <a:cubicBezTo>
                    <a:pt x="2306" y="9016"/>
                    <a:pt x="2329" y="9153"/>
                    <a:pt x="2375" y="9290"/>
                  </a:cubicBezTo>
                  <a:cubicBezTo>
                    <a:pt x="2375" y="9359"/>
                    <a:pt x="2397" y="9427"/>
                    <a:pt x="2420" y="9496"/>
                  </a:cubicBezTo>
                  <a:lnTo>
                    <a:pt x="2443" y="9587"/>
                  </a:lnTo>
                  <a:cubicBezTo>
                    <a:pt x="2443" y="9610"/>
                    <a:pt x="2443" y="9610"/>
                    <a:pt x="2443" y="9633"/>
                  </a:cubicBezTo>
                  <a:cubicBezTo>
                    <a:pt x="2443" y="9633"/>
                    <a:pt x="2466" y="9655"/>
                    <a:pt x="2466" y="9655"/>
                  </a:cubicBezTo>
                  <a:cubicBezTo>
                    <a:pt x="2466" y="9678"/>
                    <a:pt x="2466" y="9701"/>
                    <a:pt x="2489" y="9701"/>
                  </a:cubicBezTo>
                  <a:cubicBezTo>
                    <a:pt x="2489" y="9724"/>
                    <a:pt x="2511" y="9747"/>
                    <a:pt x="2534" y="9747"/>
                  </a:cubicBezTo>
                  <a:lnTo>
                    <a:pt x="2557" y="9747"/>
                  </a:lnTo>
                  <a:cubicBezTo>
                    <a:pt x="2580" y="9884"/>
                    <a:pt x="2603" y="9998"/>
                    <a:pt x="2648" y="10112"/>
                  </a:cubicBezTo>
                  <a:cubicBezTo>
                    <a:pt x="2671" y="10226"/>
                    <a:pt x="2694" y="10340"/>
                    <a:pt x="2717" y="10454"/>
                  </a:cubicBezTo>
                  <a:cubicBezTo>
                    <a:pt x="2740" y="10568"/>
                    <a:pt x="2763" y="10682"/>
                    <a:pt x="2808" y="10774"/>
                  </a:cubicBezTo>
                  <a:cubicBezTo>
                    <a:pt x="2808" y="10797"/>
                    <a:pt x="2808" y="10819"/>
                    <a:pt x="2808" y="10819"/>
                  </a:cubicBezTo>
                  <a:cubicBezTo>
                    <a:pt x="2808" y="10842"/>
                    <a:pt x="2808" y="10865"/>
                    <a:pt x="2831" y="10865"/>
                  </a:cubicBezTo>
                  <a:cubicBezTo>
                    <a:pt x="2831" y="10934"/>
                    <a:pt x="2831" y="10979"/>
                    <a:pt x="2854" y="11025"/>
                  </a:cubicBezTo>
                  <a:cubicBezTo>
                    <a:pt x="2877" y="11116"/>
                    <a:pt x="2922" y="11230"/>
                    <a:pt x="2945" y="11344"/>
                  </a:cubicBezTo>
                  <a:cubicBezTo>
                    <a:pt x="2991" y="11527"/>
                    <a:pt x="3036" y="11732"/>
                    <a:pt x="3082" y="11915"/>
                  </a:cubicBezTo>
                  <a:cubicBezTo>
                    <a:pt x="3105" y="12006"/>
                    <a:pt x="3128" y="12098"/>
                    <a:pt x="3151" y="12189"/>
                  </a:cubicBezTo>
                  <a:cubicBezTo>
                    <a:pt x="3196" y="12280"/>
                    <a:pt x="3219" y="12372"/>
                    <a:pt x="3242" y="12463"/>
                  </a:cubicBezTo>
                  <a:cubicBezTo>
                    <a:pt x="3265" y="12554"/>
                    <a:pt x="3288" y="12668"/>
                    <a:pt x="3333" y="12760"/>
                  </a:cubicBezTo>
                  <a:cubicBezTo>
                    <a:pt x="3333" y="12805"/>
                    <a:pt x="3356" y="12851"/>
                    <a:pt x="3356" y="12897"/>
                  </a:cubicBezTo>
                  <a:lnTo>
                    <a:pt x="3379" y="12897"/>
                  </a:lnTo>
                  <a:cubicBezTo>
                    <a:pt x="3379" y="12965"/>
                    <a:pt x="3402" y="13011"/>
                    <a:pt x="3402" y="13056"/>
                  </a:cubicBezTo>
                  <a:cubicBezTo>
                    <a:pt x="3424" y="13193"/>
                    <a:pt x="3470" y="13307"/>
                    <a:pt x="3493" y="13422"/>
                  </a:cubicBezTo>
                  <a:cubicBezTo>
                    <a:pt x="3539" y="13627"/>
                    <a:pt x="3584" y="13855"/>
                    <a:pt x="3653" y="14061"/>
                  </a:cubicBezTo>
                  <a:cubicBezTo>
                    <a:pt x="3676" y="14175"/>
                    <a:pt x="3698" y="14266"/>
                    <a:pt x="3721" y="14380"/>
                  </a:cubicBezTo>
                  <a:cubicBezTo>
                    <a:pt x="3744" y="14426"/>
                    <a:pt x="3767" y="14471"/>
                    <a:pt x="3767" y="14540"/>
                  </a:cubicBezTo>
                  <a:cubicBezTo>
                    <a:pt x="3790" y="14586"/>
                    <a:pt x="3790" y="14631"/>
                    <a:pt x="3813" y="14677"/>
                  </a:cubicBezTo>
                  <a:cubicBezTo>
                    <a:pt x="3813" y="14700"/>
                    <a:pt x="3835" y="14723"/>
                    <a:pt x="3858" y="14723"/>
                  </a:cubicBezTo>
                  <a:cubicBezTo>
                    <a:pt x="3904" y="14859"/>
                    <a:pt x="3927" y="14996"/>
                    <a:pt x="3972" y="15133"/>
                  </a:cubicBezTo>
                  <a:cubicBezTo>
                    <a:pt x="4018" y="15316"/>
                    <a:pt x="4064" y="15499"/>
                    <a:pt x="4109" y="15681"/>
                  </a:cubicBezTo>
                  <a:cubicBezTo>
                    <a:pt x="4132" y="15750"/>
                    <a:pt x="4155" y="15841"/>
                    <a:pt x="4178" y="15932"/>
                  </a:cubicBezTo>
                  <a:cubicBezTo>
                    <a:pt x="4201" y="15978"/>
                    <a:pt x="4201" y="16024"/>
                    <a:pt x="4223" y="16069"/>
                  </a:cubicBezTo>
                  <a:cubicBezTo>
                    <a:pt x="4223" y="16069"/>
                    <a:pt x="4223" y="16092"/>
                    <a:pt x="4223" y="16115"/>
                  </a:cubicBezTo>
                  <a:cubicBezTo>
                    <a:pt x="4223" y="16138"/>
                    <a:pt x="4246" y="16161"/>
                    <a:pt x="4246" y="16183"/>
                  </a:cubicBezTo>
                  <a:cubicBezTo>
                    <a:pt x="4246" y="16183"/>
                    <a:pt x="4269" y="16206"/>
                    <a:pt x="4269" y="16206"/>
                  </a:cubicBezTo>
                  <a:cubicBezTo>
                    <a:pt x="4269" y="16206"/>
                    <a:pt x="4269" y="16229"/>
                    <a:pt x="4269" y="16229"/>
                  </a:cubicBezTo>
                  <a:cubicBezTo>
                    <a:pt x="4315" y="16389"/>
                    <a:pt x="4360" y="16549"/>
                    <a:pt x="4406" y="16708"/>
                  </a:cubicBezTo>
                  <a:cubicBezTo>
                    <a:pt x="4383" y="16754"/>
                    <a:pt x="4406" y="16800"/>
                    <a:pt x="4429" y="16845"/>
                  </a:cubicBezTo>
                  <a:cubicBezTo>
                    <a:pt x="4429" y="16868"/>
                    <a:pt x="4429" y="16891"/>
                    <a:pt x="4452" y="16914"/>
                  </a:cubicBezTo>
                  <a:cubicBezTo>
                    <a:pt x="4452" y="17005"/>
                    <a:pt x="4474" y="17096"/>
                    <a:pt x="4497" y="17188"/>
                  </a:cubicBezTo>
                  <a:lnTo>
                    <a:pt x="4566" y="17393"/>
                  </a:lnTo>
                  <a:cubicBezTo>
                    <a:pt x="4566" y="17439"/>
                    <a:pt x="4566" y="17462"/>
                    <a:pt x="4589" y="17507"/>
                  </a:cubicBezTo>
                  <a:cubicBezTo>
                    <a:pt x="4589" y="17530"/>
                    <a:pt x="4589" y="17576"/>
                    <a:pt x="4611" y="17621"/>
                  </a:cubicBezTo>
                  <a:cubicBezTo>
                    <a:pt x="4634" y="17644"/>
                    <a:pt x="4634" y="17644"/>
                    <a:pt x="4657" y="17667"/>
                  </a:cubicBezTo>
                  <a:cubicBezTo>
                    <a:pt x="4680" y="17713"/>
                    <a:pt x="4680" y="17758"/>
                    <a:pt x="4703" y="17781"/>
                  </a:cubicBezTo>
                  <a:cubicBezTo>
                    <a:pt x="4748" y="17964"/>
                    <a:pt x="4794" y="18169"/>
                    <a:pt x="4862" y="18352"/>
                  </a:cubicBezTo>
                  <a:cubicBezTo>
                    <a:pt x="4885" y="18443"/>
                    <a:pt x="4908" y="18534"/>
                    <a:pt x="4931" y="18626"/>
                  </a:cubicBezTo>
                  <a:cubicBezTo>
                    <a:pt x="4931" y="18648"/>
                    <a:pt x="4954" y="18694"/>
                    <a:pt x="4954" y="18717"/>
                  </a:cubicBezTo>
                  <a:cubicBezTo>
                    <a:pt x="4977" y="18763"/>
                    <a:pt x="4977" y="18785"/>
                    <a:pt x="4977" y="18808"/>
                  </a:cubicBezTo>
                  <a:cubicBezTo>
                    <a:pt x="4977" y="18831"/>
                    <a:pt x="4999" y="18854"/>
                    <a:pt x="4999" y="18854"/>
                  </a:cubicBezTo>
                  <a:lnTo>
                    <a:pt x="5045" y="19059"/>
                  </a:lnTo>
                  <a:cubicBezTo>
                    <a:pt x="5045" y="19059"/>
                    <a:pt x="5045" y="19082"/>
                    <a:pt x="5045" y="19082"/>
                  </a:cubicBezTo>
                  <a:cubicBezTo>
                    <a:pt x="5068" y="19173"/>
                    <a:pt x="5091" y="19242"/>
                    <a:pt x="5114" y="19310"/>
                  </a:cubicBezTo>
                  <a:cubicBezTo>
                    <a:pt x="5114" y="19379"/>
                    <a:pt x="5136" y="19425"/>
                    <a:pt x="5159" y="19493"/>
                  </a:cubicBezTo>
                  <a:cubicBezTo>
                    <a:pt x="5205" y="19630"/>
                    <a:pt x="5228" y="19744"/>
                    <a:pt x="5273" y="19881"/>
                  </a:cubicBezTo>
                  <a:cubicBezTo>
                    <a:pt x="5273" y="19927"/>
                    <a:pt x="5296" y="19972"/>
                    <a:pt x="5296" y="20018"/>
                  </a:cubicBezTo>
                  <a:cubicBezTo>
                    <a:pt x="5319" y="20064"/>
                    <a:pt x="5319" y="20109"/>
                    <a:pt x="5342" y="20155"/>
                  </a:cubicBezTo>
                  <a:cubicBezTo>
                    <a:pt x="5342" y="20201"/>
                    <a:pt x="5365" y="20223"/>
                    <a:pt x="5365" y="20269"/>
                  </a:cubicBezTo>
                  <a:cubicBezTo>
                    <a:pt x="5387" y="20315"/>
                    <a:pt x="5387" y="20360"/>
                    <a:pt x="5410" y="20406"/>
                  </a:cubicBezTo>
                  <a:cubicBezTo>
                    <a:pt x="5387" y="20406"/>
                    <a:pt x="5387" y="20406"/>
                    <a:pt x="5387" y="20429"/>
                  </a:cubicBezTo>
                  <a:cubicBezTo>
                    <a:pt x="5387" y="20475"/>
                    <a:pt x="5410" y="20520"/>
                    <a:pt x="5410" y="20589"/>
                  </a:cubicBezTo>
                  <a:cubicBezTo>
                    <a:pt x="5433" y="20634"/>
                    <a:pt x="5433" y="20657"/>
                    <a:pt x="5456" y="20703"/>
                  </a:cubicBezTo>
                  <a:cubicBezTo>
                    <a:pt x="5479" y="20817"/>
                    <a:pt x="5502" y="20908"/>
                    <a:pt x="5547" y="21022"/>
                  </a:cubicBezTo>
                  <a:cubicBezTo>
                    <a:pt x="5547" y="21022"/>
                    <a:pt x="5547" y="21022"/>
                    <a:pt x="5547" y="21045"/>
                  </a:cubicBezTo>
                  <a:cubicBezTo>
                    <a:pt x="5547" y="21068"/>
                    <a:pt x="5547" y="21091"/>
                    <a:pt x="5570" y="21114"/>
                  </a:cubicBezTo>
                  <a:cubicBezTo>
                    <a:pt x="5570" y="21136"/>
                    <a:pt x="5570" y="21182"/>
                    <a:pt x="5593" y="21228"/>
                  </a:cubicBezTo>
                  <a:cubicBezTo>
                    <a:pt x="5616" y="21319"/>
                    <a:pt x="5639" y="21410"/>
                    <a:pt x="5684" y="21524"/>
                  </a:cubicBezTo>
                  <a:cubicBezTo>
                    <a:pt x="5684" y="21570"/>
                    <a:pt x="5707" y="21616"/>
                    <a:pt x="5707" y="21661"/>
                  </a:cubicBezTo>
                  <a:lnTo>
                    <a:pt x="5730" y="21684"/>
                  </a:lnTo>
                  <a:cubicBezTo>
                    <a:pt x="5730" y="21707"/>
                    <a:pt x="5730" y="21730"/>
                    <a:pt x="5730" y="21753"/>
                  </a:cubicBezTo>
                  <a:cubicBezTo>
                    <a:pt x="5753" y="21844"/>
                    <a:pt x="5775" y="21913"/>
                    <a:pt x="5798" y="22004"/>
                  </a:cubicBezTo>
                  <a:cubicBezTo>
                    <a:pt x="5821" y="22072"/>
                    <a:pt x="5844" y="22164"/>
                    <a:pt x="5867" y="22232"/>
                  </a:cubicBezTo>
                  <a:cubicBezTo>
                    <a:pt x="5867" y="22255"/>
                    <a:pt x="5890" y="22301"/>
                    <a:pt x="5890" y="22323"/>
                  </a:cubicBezTo>
                  <a:cubicBezTo>
                    <a:pt x="5890" y="22369"/>
                    <a:pt x="5912" y="22415"/>
                    <a:pt x="5912" y="22460"/>
                  </a:cubicBezTo>
                  <a:cubicBezTo>
                    <a:pt x="5935" y="22506"/>
                    <a:pt x="5935" y="22552"/>
                    <a:pt x="5958" y="22574"/>
                  </a:cubicBezTo>
                  <a:cubicBezTo>
                    <a:pt x="5981" y="22597"/>
                    <a:pt x="5981" y="22620"/>
                    <a:pt x="6004" y="22620"/>
                  </a:cubicBezTo>
                  <a:cubicBezTo>
                    <a:pt x="6004" y="22666"/>
                    <a:pt x="6027" y="22734"/>
                    <a:pt x="6049" y="22780"/>
                  </a:cubicBezTo>
                  <a:cubicBezTo>
                    <a:pt x="6049" y="22826"/>
                    <a:pt x="6049" y="22871"/>
                    <a:pt x="6049" y="22894"/>
                  </a:cubicBezTo>
                  <a:cubicBezTo>
                    <a:pt x="6072" y="22940"/>
                    <a:pt x="6072" y="22962"/>
                    <a:pt x="6072" y="22985"/>
                  </a:cubicBezTo>
                  <a:cubicBezTo>
                    <a:pt x="6095" y="23054"/>
                    <a:pt x="6118" y="23122"/>
                    <a:pt x="6118" y="23191"/>
                  </a:cubicBezTo>
                  <a:cubicBezTo>
                    <a:pt x="6164" y="23305"/>
                    <a:pt x="6186" y="23419"/>
                    <a:pt x="6209" y="23533"/>
                  </a:cubicBezTo>
                  <a:cubicBezTo>
                    <a:pt x="6232" y="23602"/>
                    <a:pt x="6255" y="23693"/>
                    <a:pt x="6278" y="23761"/>
                  </a:cubicBezTo>
                  <a:cubicBezTo>
                    <a:pt x="6278" y="23784"/>
                    <a:pt x="6300" y="23807"/>
                    <a:pt x="6300" y="23830"/>
                  </a:cubicBezTo>
                  <a:cubicBezTo>
                    <a:pt x="6300" y="23898"/>
                    <a:pt x="6323" y="23967"/>
                    <a:pt x="6346" y="24012"/>
                  </a:cubicBezTo>
                  <a:cubicBezTo>
                    <a:pt x="6346" y="24081"/>
                    <a:pt x="6369" y="24127"/>
                    <a:pt x="6392" y="24195"/>
                  </a:cubicBezTo>
                  <a:cubicBezTo>
                    <a:pt x="6392" y="24195"/>
                    <a:pt x="6392" y="24218"/>
                    <a:pt x="6392" y="24218"/>
                  </a:cubicBezTo>
                  <a:cubicBezTo>
                    <a:pt x="6392" y="24264"/>
                    <a:pt x="6415" y="24332"/>
                    <a:pt x="6460" y="24355"/>
                  </a:cubicBezTo>
                  <a:cubicBezTo>
                    <a:pt x="6472" y="24366"/>
                    <a:pt x="6494" y="24372"/>
                    <a:pt x="6517" y="24372"/>
                  </a:cubicBezTo>
                  <a:cubicBezTo>
                    <a:pt x="6540" y="24372"/>
                    <a:pt x="6563" y="24366"/>
                    <a:pt x="6574" y="24355"/>
                  </a:cubicBezTo>
                  <a:cubicBezTo>
                    <a:pt x="6597" y="24332"/>
                    <a:pt x="6620" y="24309"/>
                    <a:pt x="6620" y="24286"/>
                  </a:cubicBezTo>
                  <a:cubicBezTo>
                    <a:pt x="6643" y="24264"/>
                    <a:pt x="6643" y="24264"/>
                    <a:pt x="6620" y="24241"/>
                  </a:cubicBezTo>
                  <a:cubicBezTo>
                    <a:pt x="6620" y="24218"/>
                    <a:pt x="6620" y="24218"/>
                    <a:pt x="6620" y="24195"/>
                  </a:cubicBezTo>
                  <a:cubicBezTo>
                    <a:pt x="6620" y="24195"/>
                    <a:pt x="6620" y="24172"/>
                    <a:pt x="6620" y="24172"/>
                  </a:cubicBezTo>
                  <a:cubicBezTo>
                    <a:pt x="6620" y="24149"/>
                    <a:pt x="6620" y="24149"/>
                    <a:pt x="6620" y="24127"/>
                  </a:cubicBezTo>
                  <a:cubicBezTo>
                    <a:pt x="6620" y="24104"/>
                    <a:pt x="6620" y="24058"/>
                    <a:pt x="6597" y="24035"/>
                  </a:cubicBezTo>
                  <a:cubicBezTo>
                    <a:pt x="6597" y="24012"/>
                    <a:pt x="6597" y="23990"/>
                    <a:pt x="6597" y="23967"/>
                  </a:cubicBezTo>
                  <a:cubicBezTo>
                    <a:pt x="6574" y="23921"/>
                    <a:pt x="6552" y="23875"/>
                    <a:pt x="6552" y="23830"/>
                  </a:cubicBezTo>
                  <a:cubicBezTo>
                    <a:pt x="6529" y="23784"/>
                    <a:pt x="6506" y="23739"/>
                    <a:pt x="6506" y="23716"/>
                  </a:cubicBezTo>
                  <a:cubicBezTo>
                    <a:pt x="6483" y="23670"/>
                    <a:pt x="6460" y="23624"/>
                    <a:pt x="6437" y="23579"/>
                  </a:cubicBezTo>
                  <a:cubicBezTo>
                    <a:pt x="6437" y="23556"/>
                    <a:pt x="6437" y="23533"/>
                    <a:pt x="6415" y="23510"/>
                  </a:cubicBezTo>
                  <a:lnTo>
                    <a:pt x="6415" y="23487"/>
                  </a:lnTo>
                  <a:cubicBezTo>
                    <a:pt x="6437" y="23487"/>
                    <a:pt x="6437" y="23487"/>
                    <a:pt x="6437" y="23465"/>
                  </a:cubicBezTo>
                  <a:cubicBezTo>
                    <a:pt x="6460" y="23442"/>
                    <a:pt x="6460" y="23396"/>
                    <a:pt x="6437" y="23373"/>
                  </a:cubicBezTo>
                  <a:cubicBezTo>
                    <a:pt x="6437" y="23350"/>
                    <a:pt x="6437" y="23350"/>
                    <a:pt x="6437" y="23328"/>
                  </a:cubicBezTo>
                  <a:cubicBezTo>
                    <a:pt x="6437" y="23305"/>
                    <a:pt x="6415" y="23305"/>
                    <a:pt x="6415" y="23282"/>
                  </a:cubicBezTo>
                  <a:cubicBezTo>
                    <a:pt x="6415" y="23236"/>
                    <a:pt x="6392" y="23191"/>
                    <a:pt x="6392" y="23168"/>
                  </a:cubicBezTo>
                  <a:cubicBezTo>
                    <a:pt x="6369" y="23077"/>
                    <a:pt x="6346" y="23008"/>
                    <a:pt x="6323" y="22917"/>
                  </a:cubicBezTo>
                  <a:cubicBezTo>
                    <a:pt x="6278" y="22803"/>
                    <a:pt x="6232" y="22666"/>
                    <a:pt x="6186" y="22529"/>
                  </a:cubicBezTo>
                  <a:cubicBezTo>
                    <a:pt x="6186" y="22506"/>
                    <a:pt x="6186" y="22483"/>
                    <a:pt x="6186" y="22460"/>
                  </a:cubicBezTo>
                  <a:cubicBezTo>
                    <a:pt x="6186" y="22460"/>
                    <a:pt x="6164" y="22437"/>
                    <a:pt x="6164" y="22437"/>
                  </a:cubicBezTo>
                  <a:cubicBezTo>
                    <a:pt x="6164" y="22415"/>
                    <a:pt x="6164" y="22392"/>
                    <a:pt x="6164" y="22369"/>
                  </a:cubicBezTo>
                  <a:cubicBezTo>
                    <a:pt x="6141" y="22323"/>
                    <a:pt x="6141" y="22278"/>
                    <a:pt x="6118" y="22255"/>
                  </a:cubicBezTo>
                  <a:cubicBezTo>
                    <a:pt x="6095" y="22164"/>
                    <a:pt x="6072" y="22072"/>
                    <a:pt x="6049" y="21981"/>
                  </a:cubicBezTo>
                  <a:cubicBezTo>
                    <a:pt x="6004" y="21821"/>
                    <a:pt x="5958" y="21639"/>
                    <a:pt x="5890" y="21479"/>
                  </a:cubicBezTo>
                  <a:cubicBezTo>
                    <a:pt x="5867" y="21388"/>
                    <a:pt x="5844" y="21296"/>
                    <a:pt x="5821" y="21228"/>
                  </a:cubicBezTo>
                  <a:cubicBezTo>
                    <a:pt x="5821" y="21182"/>
                    <a:pt x="5844" y="21159"/>
                    <a:pt x="5821" y="21114"/>
                  </a:cubicBezTo>
                  <a:cubicBezTo>
                    <a:pt x="5821" y="21045"/>
                    <a:pt x="5798" y="20977"/>
                    <a:pt x="5775" y="20908"/>
                  </a:cubicBezTo>
                  <a:cubicBezTo>
                    <a:pt x="5753" y="20817"/>
                    <a:pt x="5730" y="20726"/>
                    <a:pt x="5707" y="20657"/>
                  </a:cubicBezTo>
                  <a:cubicBezTo>
                    <a:pt x="5661" y="20520"/>
                    <a:pt x="5639" y="20406"/>
                    <a:pt x="5616" y="20292"/>
                  </a:cubicBezTo>
                  <a:cubicBezTo>
                    <a:pt x="5616" y="20269"/>
                    <a:pt x="5616" y="20269"/>
                    <a:pt x="5616" y="20246"/>
                  </a:cubicBezTo>
                  <a:cubicBezTo>
                    <a:pt x="5593" y="20223"/>
                    <a:pt x="5593" y="20201"/>
                    <a:pt x="5593" y="20178"/>
                  </a:cubicBezTo>
                  <a:lnTo>
                    <a:pt x="5570" y="20132"/>
                  </a:lnTo>
                  <a:cubicBezTo>
                    <a:pt x="5570" y="20086"/>
                    <a:pt x="5547" y="20064"/>
                    <a:pt x="5547" y="20018"/>
                  </a:cubicBezTo>
                  <a:cubicBezTo>
                    <a:pt x="5524" y="19995"/>
                    <a:pt x="5524" y="19972"/>
                    <a:pt x="5524" y="19972"/>
                  </a:cubicBezTo>
                  <a:cubicBezTo>
                    <a:pt x="5502" y="19858"/>
                    <a:pt x="5456" y="19767"/>
                    <a:pt x="5433" y="19676"/>
                  </a:cubicBezTo>
                  <a:cubicBezTo>
                    <a:pt x="5410" y="19561"/>
                    <a:pt x="5387" y="19470"/>
                    <a:pt x="5342" y="19379"/>
                  </a:cubicBezTo>
                  <a:cubicBezTo>
                    <a:pt x="5319" y="19288"/>
                    <a:pt x="5296" y="19196"/>
                    <a:pt x="5273" y="19105"/>
                  </a:cubicBezTo>
                  <a:lnTo>
                    <a:pt x="5205" y="18877"/>
                  </a:lnTo>
                  <a:cubicBezTo>
                    <a:pt x="5205" y="18877"/>
                    <a:pt x="5205" y="18854"/>
                    <a:pt x="5205" y="18854"/>
                  </a:cubicBezTo>
                  <a:cubicBezTo>
                    <a:pt x="5228" y="18831"/>
                    <a:pt x="5228" y="18808"/>
                    <a:pt x="5228" y="18763"/>
                  </a:cubicBezTo>
                  <a:cubicBezTo>
                    <a:pt x="5182" y="18603"/>
                    <a:pt x="5114" y="18466"/>
                    <a:pt x="5068" y="18306"/>
                  </a:cubicBezTo>
                  <a:cubicBezTo>
                    <a:pt x="5068" y="18306"/>
                    <a:pt x="5068" y="18283"/>
                    <a:pt x="5068" y="18260"/>
                  </a:cubicBezTo>
                  <a:cubicBezTo>
                    <a:pt x="4999" y="18078"/>
                    <a:pt x="4954" y="17918"/>
                    <a:pt x="4885" y="17735"/>
                  </a:cubicBezTo>
                  <a:cubicBezTo>
                    <a:pt x="4885" y="17690"/>
                    <a:pt x="4862" y="17644"/>
                    <a:pt x="4840" y="17599"/>
                  </a:cubicBezTo>
                  <a:cubicBezTo>
                    <a:pt x="4840" y="17576"/>
                    <a:pt x="4840" y="17576"/>
                    <a:pt x="4840" y="17576"/>
                  </a:cubicBezTo>
                  <a:cubicBezTo>
                    <a:pt x="4840" y="17553"/>
                    <a:pt x="4840" y="17553"/>
                    <a:pt x="4840" y="17530"/>
                  </a:cubicBezTo>
                  <a:cubicBezTo>
                    <a:pt x="4817" y="17462"/>
                    <a:pt x="4794" y="17393"/>
                    <a:pt x="4771" y="17302"/>
                  </a:cubicBezTo>
                  <a:cubicBezTo>
                    <a:pt x="4771" y="17302"/>
                    <a:pt x="4771" y="17302"/>
                    <a:pt x="4771" y="17279"/>
                  </a:cubicBezTo>
                  <a:cubicBezTo>
                    <a:pt x="4748" y="17256"/>
                    <a:pt x="4748" y="17233"/>
                    <a:pt x="4748" y="17210"/>
                  </a:cubicBezTo>
                  <a:cubicBezTo>
                    <a:pt x="4726" y="17119"/>
                    <a:pt x="4680" y="17028"/>
                    <a:pt x="4657" y="16914"/>
                  </a:cubicBezTo>
                  <a:cubicBezTo>
                    <a:pt x="4634" y="16800"/>
                    <a:pt x="4611" y="16686"/>
                    <a:pt x="4566" y="16571"/>
                  </a:cubicBezTo>
                  <a:cubicBezTo>
                    <a:pt x="4543" y="16480"/>
                    <a:pt x="4520" y="16389"/>
                    <a:pt x="4497" y="16297"/>
                  </a:cubicBezTo>
                  <a:cubicBezTo>
                    <a:pt x="4497" y="16275"/>
                    <a:pt x="4474" y="16229"/>
                    <a:pt x="4474" y="16183"/>
                  </a:cubicBezTo>
                  <a:cubicBezTo>
                    <a:pt x="4474" y="16161"/>
                    <a:pt x="4474" y="16138"/>
                    <a:pt x="4474" y="16115"/>
                  </a:cubicBezTo>
                  <a:cubicBezTo>
                    <a:pt x="4452" y="16069"/>
                    <a:pt x="4452" y="16024"/>
                    <a:pt x="4429" y="15978"/>
                  </a:cubicBezTo>
                  <a:cubicBezTo>
                    <a:pt x="4429" y="15932"/>
                    <a:pt x="4406" y="15909"/>
                    <a:pt x="4406" y="15864"/>
                  </a:cubicBezTo>
                  <a:cubicBezTo>
                    <a:pt x="4383" y="15795"/>
                    <a:pt x="4337" y="15704"/>
                    <a:pt x="4315" y="15613"/>
                  </a:cubicBezTo>
                  <a:cubicBezTo>
                    <a:pt x="4269" y="15430"/>
                    <a:pt x="4223" y="15270"/>
                    <a:pt x="4155" y="15088"/>
                  </a:cubicBezTo>
                  <a:cubicBezTo>
                    <a:pt x="4132" y="14951"/>
                    <a:pt x="4086" y="14791"/>
                    <a:pt x="4041" y="14654"/>
                  </a:cubicBezTo>
                  <a:cubicBezTo>
                    <a:pt x="4041" y="14654"/>
                    <a:pt x="4041" y="14631"/>
                    <a:pt x="4041" y="14631"/>
                  </a:cubicBezTo>
                  <a:cubicBezTo>
                    <a:pt x="4018" y="14494"/>
                    <a:pt x="3972" y="14380"/>
                    <a:pt x="3927" y="14266"/>
                  </a:cubicBezTo>
                  <a:cubicBezTo>
                    <a:pt x="3927" y="14220"/>
                    <a:pt x="3904" y="14175"/>
                    <a:pt x="3881" y="14129"/>
                  </a:cubicBezTo>
                  <a:cubicBezTo>
                    <a:pt x="3881" y="14106"/>
                    <a:pt x="3881" y="14083"/>
                    <a:pt x="3858" y="14061"/>
                  </a:cubicBezTo>
                  <a:cubicBezTo>
                    <a:pt x="3858" y="14038"/>
                    <a:pt x="3858" y="14015"/>
                    <a:pt x="3858" y="13992"/>
                  </a:cubicBezTo>
                  <a:cubicBezTo>
                    <a:pt x="3790" y="13787"/>
                    <a:pt x="3744" y="13581"/>
                    <a:pt x="3676" y="13376"/>
                  </a:cubicBezTo>
                  <a:cubicBezTo>
                    <a:pt x="3653" y="13285"/>
                    <a:pt x="3630" y="13170"/>
                    <a:pt x="3607" y="13079"/>
                  </a:cubicBezTo>
                  <a:cubicBezTo>
                    <a:pt x="3607" y="13079"/>
                    <a:pt x="3607" y="13056"/>
                    <a:pt x="3607" y="13056"/>
                  </a:cubicBezTo>
                  <a:cubicBezTo>
                    <a:pt x="3630" y="13033"/>
                    <a:pt x="3630" y="12988"/>
                    <a:pt x="3630" y="12965"/>
                  </a:cubicBezTo>
                  <a:cubicBezTo>
                    <a:pt x="3630" y="12874"/>
                    <a:pt x="3584" y="12782"/>
                    <a:pt x="3561" y="12714"/>
                  </a:cubicBezTo>
                  <a:cubicBezTo>
                    <a:pt x="3539" y="12623"/>
                    <a:pt x="3516" y="12531"/>
                    <a:pt x="3470" y="12463"/>
                  </a:cubicBezTo>
                  <a:lnTo>
                    <a:pt x="3402" y="12257"/>
                  </a:lnTo>
                  <a:cubicBezTo>
                    <a:pt x="3379" y="12166"/>
                    <a:pt x="3356" y="12098"/>
                    <a:pt x="3333" y="12029"/>
                  </a:cubicBezTo>
                  <a:cubicBezTo>
                    <a:pt x="3333" y="12029"/>
                    <a:pt x="3333" y="12029"/>
                    <a:pt x="3333" y="12006"/>
                  </a:cubicBezTo>
                  <a:cubicBezTo>
                    <a:pt x="3310" y="11961"/>
                    <a:pt x="3310" y="11915"/>
                    <a:pt x="3288" y="11869"/>
                  </a:cubicBezTo>
                  <a:cubicBezTo>
                    <a:pt x="3242" y="11732"/>
                    <a:pt x="3196" y="11573"/>
                    <a:pt x="3173" y="11436"/>
                  </a:cubicBezTo>
                  <a:cubicBezTo>
                    <a:pt x="3173" y="11413"/>
                    <a:pt x="3196" y="11367"/>
                    <a:pt x="3196" y="11344"/>
                  </a:cubicBezTo>
                  <a:cubicBezTo>
                    <a:pt x="3196" y="11344"/>
                    <a:pt x="3196" y="11322"/>
                    <a:pt x="3173" y="11322"/>
                  </a:cubicBezTo>
                  <a:cubicBezTo>
                    <a:pt x="3173" y="11230"/>
                    <a:pt x="3128" y="11139"/>
                    <a:pt x="3105" y="11048"/>
                  </a:cubicBezTo>
                  <a:cubicBezTo>
                    <a:pt x="3082" y="10934"/>
                    <a:pt x="3059" y="10819"/>
                    <a:pt x="3014" y="10728"/>
                  </a:cubicBezTo>
                  <a:cubicBezTo>
                    <a:pt x="2945" y="10500"/>
                    <a:pt x="2877" y="10272"/>
                    <a:pt x="2831" y="10043"/>
                  </a:cubicBezTo>
                  <a:cubicBezTo>
                    <a:pt x="2763" y="9815"/>
                    <a:pt x="2694" y="9587"/>
                    <a:pt x="2648" y="9336"/>
                  </a:cubicBezTo>
                  <a:cubicBezTo>
                    <a:pt x="2603" y="9222"/>
                    <a:pt x="2580" y="9108"/>
                    <a:pt x="2557" y="8971"/>
                  </a:cubicBezTo>
                  <a:cubicBezTo>
                    <a:pt x="2534" y="8925"/>
                    <a:pt x="2511" y="8879"/>
                    <a:pt x="2511" y="8811"/>
                  </a:cubicBezTo>
                  <a:cubicBezTo>
                    <a:pt x="2489" y="8742"/>
                    <a:pt x="2466" y="8697"/>
                    <a:pt x="2443" y="8628"/>
                  </a:cubicBezTo>
                  <a:cubicBezTo>
                    <a:pt x="2443" y="8605"/>
                    <a:pt x="2443" y="8605"/>
                    <a:pt x="2420" y="8605"/>
                  </a:cubicBezTo>
                  <a:cubicBezTo>
                    <a:pt x="2397" y="8468"/>
                    <a:pt x="2375" y="8309"/>
                    <a:pt x="2329" y="8172"/>
                  </a:cubicBezTo>
                  <a:cubicBezTo>
                    <a:pt x="2329" y="8035"/>
                    <a:pt x="2283" y="7898"/>
                    <a:pt x="2238" y="7784"/>
                  </a:cubicBezTo>
                  <a:cubicBezTo>
                    <a:pt x="2238" y="7715"/>
                    <a:pt x="2215" y="7670"/>
                    <a:pt x="2215" y="7624"/>
                  </a:cubicBezTo>
                  <a:cubicBezTo>
                    <a:pt x="2192" y="7601"/>
                    <a:pt x="2192" y="7578"/>
                    <a:pt x="2192" y="7555"/>
                  </a:cubicBezTo>
                  <a:cubicBezTo>
                    <a:pt x="2169" y="7533"/>
                    <a:pt x="2169" y="7533"/>
                    <a:pt x="2169" y="7510"/>
                  </a:cubicBezTo>
                  <a:cubicBezTo>
                    <a:pt x="2146" y="7487"/>
                    <a:pt x="2146" y="7487"/>
                    <a:pt x="2123" y="7464"/>
                  </a:cubicBezTo>
                  <a:cubicBezTo>
                    <a:pt x="2101" y="7396"/>
                    <a:pt x="2078" y="7304"/>
                    <a:pt x="2055" y="7213"/>
                  </a:cubicBezTo>
                  <a:cubicBezTo>
                    <a:pt x="2009" y="7099"/>
                    <a:pt x="1986" y="6985"/>
                    <a:pt x="1964" y="6871"/>
                  </a:cubicBezTo>
                  <a:cubicBezTo>
                    <a:pt x="1941" y="6802"/>
                    <a:pt x="1918" y="6711"/>
                    <a:pt x="1895" y="6642"/>
                  </a:cubicBezTo>
                  <a:cubicBezTo>
                    <a:pt x="1895" y="6642"/>
                    <a:pt x="1895" y="6620"/>
                    <a:pt x="1895" y="6620"/>
                  </a:cubicBezTo>
                  <a:cubicBezTo>
                    <a:pt x="1872" y="6528"/>
                    <a:pt x="1850" y="6414"/>
                    <a:pt x="1827" y="6323"/>
                  </a:cubicBezTo>
                  <a:cubicBezTo>
                    <a:pt x="1804" y="6232"/>
                    <a:pt x="1781" y="6140"/>
                    <a:pt x="1758" y="6072"/>
                  </a:cubicBezTo>
                  <a:cubicBezTo>
                    <a:pt x="1735" y="5980"/>
                    <a:pt x="1713" y="5889"/>
                    <a:pt x="1690" y="5821"/>
                  </a:cubicBezTo>
                  <a:lnTo>
                    <a:pt x="1644" y="5684"/>
                  </a:lnTo>
                  <a:cubicBezTo>
                    <a:pt x="1644" y="5638"/>
                    <a:pt x="1644" y="5615"/>
                    <a:pt x="1621" y="5570"/>
                  </a:cubicBezTo>
                  <a:cubicBezTo>
                    <a:pt x="1621" y="5547"/>
                    <a:pt x="1598" y="5524"/>
                    <a:pt x="1576" y="5524"/>
                  </a:cubicBezTo>
                  <a:cubicBezTo>
                    <a:pt x="1576" y="5455"/>
                    <a:pt x="1553" y="5410"/>
                    <a:pt x="1530" y="5341"/>
                  </a:cubicBezTo>
                  <a:cubicBezTo>
                    <a:pt x="1484" y="5136"/>
                    <a:pt x="1439" y="4953"/>
                    <a:pt x="1393" y="4748"/>
                  </a:cubicBezTo>
                  <a:cubicBezTo>
                    <a:pt x="1370" y="4634"/>
                    <a:pt x="1347" y="4520"/>
                    <a:pt x="1302" y="4406"/>
                  </a:cubicBezTo>
                  <a:cubicBezTo>
                    <a:pt x="1279" y="4337"/>
                    <a:pt x="1279" y="4246"/>
                    <a:pt x="1256" y="4177"/>
                  </a:cubicBezTo>
                  <a:cubicBezTo>
                    <a:pt x="1256" y="4154"/>
                    <a:pt x="1233" y="4109"/>
                    <a:pt x="1233" y="4086"/>
                  </a:cubicBezTo>
                  <a:cubicBezTo>
                    <a:pt x="1217" y="4053"/>
                    <a:pt x="1200" y="4031"/>
                    <a:pt x="1174" y="4031"/>
                  </a:cubicBezTo>
                  <a:cubicBezTo>
                    <a:pt x="1165" y="4031"/>
                    <a:pt x="1154" y="4034"/>
                    <a:pt x="1142" y="4040"/>
                  </a:cubicBezTo>
                  <a:cubicBezTo>
                    <a:pt x="1073" y="3835"/>
                    <a:pt x="1028" y="3629"/>
                    <a:pt x="982" y="3401"/>
                  </a:cubicBezTo>
                  <a:cubicBezTo>
                    <a:pt x="914" y="3173"/>
                    <a:pt x="845" y="2922"/>
                    <a:pt x="800" y="2671"/>
                  </a:cubicBezTo>
                  <a:cubicBezTo>
                    <a:pt x="777" y="2580"/>
                    <a:pt x="731" y="2488"/>
                    <a:pt x="708" y="2374"/>
                  </a:cubicBezTo>
                  <a:cubicBezTo>
                    <a:pt x="685" y="2328"/>
                    <a:pt x="685" y="2260"/>
                    <a:pt x="663" y="2214"/>
                  </a:cubicBezTo>
                  <a:cubicBezTo>
                    <a:pt x="640" y="2146"/>
                    <a:pt x="640" y="2077"/>
                    <a:pt x="617" y="2032"/>
                  </a:cubicBezTo>
                  <a:cubicBezTo>
                    <a:pt x="594" y="2009"/>
                    <a:pt x="571" y="1986"/>
                    <a:pt x="548" y="1986"/>
                  </a:cubicBezTo>
                  <a:cubicBezTo>
                    <a:pt x="526" y="1918"/>
                    <a:pt x="503" y="1849"/>
                    <a:pt x="503" y="1758"/>
                  </a:cubicBezTo>
                  <a:cubicBezTo>
                    <a:pt x="503" y="1781"/>
                    <a:pt x="503" y="1781"/>
                    <a:pt x="503" y="1781"/>
                  </a:cubicBezTo>
                  <a:cubicBezTo>
                    <a:pt x="480" y="1689"/>
                    <a:pt x="457" y="1621"/>
                    <a:pt x="434" y="1530"/>
                  </a:cubicBezTo>
                  <a:cubicBezTo>
                    <a:pt x="434" y="1438"/>
                    <a:pt x="412" y="1347"/>
                    <a:pt x="389" y="1256"/>
                  </a:cubicBezTo>
                  <a:cubicBezTo>
                    <a:pt x="366" y="1073"/>
                    <a:pt x="320" y="890"/>
                    <a:pt x="275" y="708"/>
                  </a:cubicBezTo>
                  <a:cubicBezTo>
                    <a:pt x="275" y="731"/>
                    <a:pt x="275" y="731"/>
                    <a:pt x="275" y="731"/>
                  </a:cubicBezTo>
                  <a:cubicBezTo>
                    <a:pt x="252" y="617"/>
                    <a:pt x="229" y="502"/>
                    <a:pt x="206" y="388"/>
                  </a:cubicBezTo>
                  <a:cubicBezTo>
                    <a:pt x="183" y="274"/>
                    <a:pt x="138" y="137"/>
                    <a:pt x="115" y="23"/>
                  </a:cubicBezTo>
                  <a:cubicBezTo>
                    <a:pt x="92" y="0"/>
                    <a:pt x="69" y="0"/>
                    <a:pt x="69" y="0"/>
                  </a:cubicBezTo>
                  <a:close/>
                </a:path>
              </a:pathLst>
            </a:custGeom>
            <a:solidFill>
              <a:srgbClr val="F1C0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21"/>
            <p:cNvSpPr/>
            <p:nvPr/>
          </p:nvSpPr>
          <p:spPr>
            <a:xfrm>
              <a:off x="5578675" y="3467775"/>
              <a:ext cx="166650" cy="603175"/>
            </a:xfrm>
            <a:custGeom>
              <a:avLst/>
              <a:gdLst/>
              <a:ahLst/>
              <a:cxnLst/>
              <a:rect l="l" t="t" r="r" b="b"/>
              <a:pathLst>
                <a:path w="6666" h="24127" extrusionOk="0">
                  <a:moveTo>
                    <a:pt x="91" y="1"/>
                  </a:moveTo>
                  <a:cubicBezTo>
                    <a:pt x="46" y="23"/>
                    <a:pt x="0" y="69"/>
                    <a:pt x="23" y="115"/>
                  </a:cubicBezTo>
                  <a:cubicBezTo>
                    <a:pt x="708" y="2671"/>
                    <a:pt x="1392" y="5250"/>
                    <a:pt x="2100" y="7807"/>
                  </a:cubicBezTo>
                  <a:cubicBezTo>
                    <a:pt x="2853" y="10614"/>
                    <a:pt x="3606" y="13445"/>
                    <a:pt x="4383" y="16275"/>
                  </a:cubicBezTo>
                  <a:cubicBezTo>
                    <a:pt x="4999" y="18603"/>
                    <a:pt x="5638" y="20954"/>
                    <a:pt x="6277" y="23282"/>
                  </a:cubicBezTo>
                  <a:cubicBezTo>
                    <a:pt x="6323" y="23511"/>
                    <a:pt x="6391" y="23716"/>
                    <a:pt x="6437" y="23944"/>
                  </a:cubicBezTo>
                  <a:cubicBezTo>
                    <a:pt x="6460" y="23967"/>
                    <a:pt x="6460" y="23967"/>
                    <a:pt x="6460" y="23990"/>
                  </a:cubicBezTo>
                  <a:cubicBezTo>
                    <a:pt x="6460" y="24013"/>
                    <a:pt x="6460" y="24036"/>
                    <a:pt x="6482" y="24058"/>
                  </a:cubicBezTo>
                  <a:cubicBezTo>
                    <a:pt x="6482" y="24104"/>
                    <a:pt x="6551" y="24127"/>
                    <a:pt x="6597" y="24127"/>
                  </a:cubicBezTo>
                  <a:cubicBezTo>
                    <a:pt x="6642" y="24104"/>
                    <a:pt x="6665" y="24058"/>
                    <a:pt x="6665" y="24013"/>
                  </a:cubicBezTo>
                  <a:cubicBezTo>
                    <a:pt x="6254" y="22461"/>
                    <a:pt x="5843" y="20931"/>
                    <a:pt x="5410" y="19379"/>
                  </a:cubicBezTo>
                  <a:cubicBezTo>
                    <a:pt x="4679" y="16617"/>
                    <a:pt x="3926" y="13856"/>
                    <a:pt x="3196" y="11117"/>
                  </a:cubicBezTo>
                  <a:cubicBezTo>
                    <a:pt x="2465" y="8400"/>
                    <a:pt x="1735" y="5707"/>
                    <a:pt x="1004" y="3014"/>
                  </a:cubicBezTo>
                  <a:cubicBezTo>
                    <a:pt x="730" y="2032"/>
                    <a:pt x="479" y="1051"/>
                    <a:pt x="205" y="69"/>
                  </a:cubicBezTo>
                  <a:cubicBezTo>
                    <a:pt x="205" y="23"/>
                    <a:pt x="160" y="1"/>
                    <a:pt x="114"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21"/>
            <p:cNvSpPr/>
            <p:nvPr/>
          </p:nvSpPr>
          <p:spPr>
            <a:xfrm>
              <a:off x="6034025" y="3371350"/>
              <a:ext cx="151825" cy="546825"/>
            </a:xfrm>
            <a:custGeom>
              <a:avLst/>
              <a:gdLst/>
              <a:ahLst/>
              <a:cxnLst/>
              <a:rect l="l" t="t" r="r" b="b"/>
              <a:pathLst>
                <a:path w="6073" h="21873" extrusionOk="0">
                  <a:moveTo>
                    <a:pt x="92" y="0"/>
                  </a:moveTo>
                  <a:cubicBezTo>
                    <a:pt x="46" y="23"/>
                    <a:pt x="1" y="69"/>
                    <a:pt x="23" y="137"/>
                  </a:cubicBezTo>
                  <a:cubicBezTo>
                    <a:pt x="685" y="2602"/>
                    <a:pt x="1347" y="5067"/>
                    <a:pt x="2009" y="7532"/>
                  </a:cubicBezTo>
                  <a:cubicBezTo>
                    <a:pt x="2717" y="10112"/>
                    <a:pt x="3402" y="12691"/>
                    <a:pt x="4109" y="15270"/>
                  </a:cubicBezTo>
                  <a:cubicBezTo>
                    <a:pt x="4634" y="17233"/>
                    <a:pt x="5159" y="19196"/>
                    <a:pt x="5684" y="21182"/>
                  </a:cubicBezTo>
                  <a:cubicBezTo>
                    <a:pt x="5753" y="21387"/>
                    <a:pt x="5798" y="21593"/>
                    <a:pt x="5867" y="21798"/>
                  </a:cubicBezTo>
                  <a:cubicBezTo>
                    <a:pt x="5867" y="21836"/>
                    <a:pt x="5912" y="21873"/>
                    <a:pt x="5954" y="21873"/>
                  </a:cubicBezTo>
                  <a:cubicBezTo>
                    <a:pt x="5963" y="21873"/>
                    <a:pt x="5972" y="21871"/>
                    <a:pt x="5981" y="21867"/>
                  </a:cubicBezTo>
                  <a:cubicBezTo>
                    <a:pt x="6027" y="21844"/>
                    <a:pt x="6072" y="21798"/>
                    <a:pt x="6049" y="21753"/>
                  </a:cubicBezTo>
                  <a:cubicBezTo>
                    <a:pt x="5661" y="20269"/>
                    <a:pt x="5250" y="18785"/>
                    <a:pt x="4862" y="17302"/>
                  </a:cubicBezTo>
                  <a:cubicBezTo>
                    <a:pt x="4178" y="14814"/>
                    <a:pt x="3516" y="12303"/>
                    <a:pt x="2831" y="9792"/>
                  </a:cubicBezTo>
                  <a:cubicBezTo>
                    <a:pt x="2146" y="7281"/>
                    <a:pt x="1461" y="4748"/>
                    <a:pt x="800" y="2214"/>
                  </a:cubicBezTo>
                  <a:cubicBezTo>
                    <a:pt x="594" y="1507"/>
                    <a:pt x="411" y="799"/>
                    <a:pt x="206" y="69"/>
                  </a:cubicBezTo>
                  <a:cubicBezTo>
                    <a:pt x="206" y="46"/>
                    <a:pt x="160" y="0"/>
                    <a:pt x="115"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21"/>
            <p:cNvSpPr/>
            <p:nvPr/>
          </p:nvSpPr>
          <p:spPr>
            <a:xfrm>
              <a:off x="6136750" y="3959100"/>
              <a:ext cx="22275" cy="9725"/>
            </a:xfrm>
            <a:custGeom>
              <a:avLst/>
              <a:gdLst/>
              <a:ahLst/>
              <a:cxnLst/>
              <a:rect l="l" t="t" r="r" b="b"/>
              <a:pathLst>
                <a:path w="891" h="389" extrusionOk="0">
                  <a:moveTo>
                    <a:pt x="753" y="0"/>
                  </a:moveTo>
                  <a:cubicBezTo>
                    <a:pt x="502" y="69"/>
                    <a:pt x="251" y="137"/>
                    <a:pt x="0" y="206"/>
                  </a:cubicBezTo>
                  <a:cubicBezTo>
                    <a:pt x="23" y="251"/>
                    <a:pt x="46" y="320"/>
                    <a:pt x="69" y="365"/>
                  </a:cubicBezTo>
                  <a:cubicBezTo>
                    <a:pt x="69" y="365"/>
                    <a:pt x="69" y="388"/>
                    <a:pt x="91" y="388"/>
                  </a:cubicBezTo>
                  <a:cubicBezTo>
                    <a:pt x="320" y="320"/>
                    <a:pt x="571" y="251"/>
                    <a:pt x="822" y="183"/>
                  </a:cubicBezTo>
                  <a:cubicBezTo>
                    <a:pt x="868" y="183"/>
                    <a:pt x="890" y="114"/>
                    <a:pt x="890" y="69"/>
                  </a:cubicBezTo>
                  <a:cubicBezTo>
                    <a:pt x="868" y="23"/>
                    <a:pt x="822" y="0"/>
                    <a:pt x="776"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21"/>
            <p:cNvSpPr/>
            <p:nvPr/>
          </p:nvSpPr>
          <p:spPr>
            <a:xfrm>
              <a:off x="5741875" y="3968800"/>
              <a:ext cx="378925" cy="103450"/>
            </a:xfrm>
            <a:custGeom>
              <a:avLst/>
              <a:gdLst/>
              <a:ahLst/>
              <a:cxnLst/>
              <a:rect l="l" t="t" r="r" b="b"/>
              <a:pathLst>
                <a:path w="15157" h="4138" extrusionOk="0">
                  <a:moveTo>
                    <a:pt x="15133" y="0"/>
                  </a:moveTo>
                  <a:cubicBezTo>
                    <a:pt x="13376" y="457"/>
                    <a:pt x="11618" y="913"/>
                    <a:pt x="9861" y="1370"/>
                  </a:cubicBezTo>
                  <a:cubicBezTo>
                    <a:pt x="7692" y="1940"/>
                    <a:pt x="5501" y="2534"/>
                    <a:pt x="3310" y="3104"/>
                  </a:cubicBezTo>
                  <a:cubicBezTo>
                    <a:pt x="2237" y="3378"/>
                    <a:pt x="1164" y="3652"/>
                    <a:pt x="91" y="3949"/>
                  </a:cubicBezTo>
                  <a:cubicBezTo>
                    <a:pt x="46" y="3949"/>
                    <a:pt x="0" y="4017"/>
                    <a:pt x="23" y="4063"/>
                  </a:cubicBezTo>
                  <a:cubicBezTo>
                    <a:pt x="23" y="4100"/>
                    <a:pt x="69" y="4138"/>
                    <a:pt x="110" y="4138"/>
                  </a:cubicBezTo>
                  <a:cubicBezTo>
                    <a:pt x="120" y="4138"/>
                    <a:pt x="129" y="4136"/>
                    <a:pt x="137" y="4132"/>
                  </a:cubicBezTo>
                  <a:lnTo>
                    <a:pt x="4451" y="2990"/>
                  </a:lnTo>
                  <a:cubicBezTo>
                    <a:pt x="6665" y="2420"/>
                    <a:pt x="8879" y="1826"/>
                    <a:pt x="11093" y="1256"/>
                  </a:cubicBezTo>
                  <a:cubicBezTo>
                    <a:pt x="12463" y="890"/>
                    <a:pt x="13809" y="548"/>
                    <a:pt x="15156" y="183"/>
                  </a:cubicBezTo>
                  <a:cubicBezTo>
                    <a:pt x="15156" y="137"/>
                    <a:pt x="15156" y="114"/>
                    <a:pt x="15156" y="69"/>
                  </a:cubicBezTo>
                  <a:cubicBezTo>
                    <a:pt x="15133" y="46"/>
                    <a:pt x="15133" y="23"/>
                    <a:pt x="15133"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21"/>
            <p:cNvSpPr/>
            <p:nvPr/>
          </p:nvSpPr>
          <p:spPr>
            <a:xfrm>
              <a:off x="5974100" y="3357075"/>
              <a:ext cx="19450" cy="9150"/>
            </a:xfrm>
            <a:custGeom>
              <a:avLst/>
              <a:gdLst/>
              <a:ahLst/>
              <a:cxnLst/>
              <a:rect l="l" t="t" r="r" b="b"/>
              <a:pathLst>
                <a:path w="778" h="366" extrusionOk="0">
                  <a:moveTo>
                    <a:pt x="640" y="1"/>
                  </a:moveTo>
                  <a:cubicBezTo>
                    <a:pt x="435" y="69"/>
                    <a:pt x="229" y="115"/>
                    <a:pt x="1" y="183"/>
                  </a:cubicBezTo>
                  <a:cubicBezTo>
                    <a:pt x="24" y="229"/>
                    <a:pt x="24" y="297"/>
                    <a:pt x="47" y="366"/>
                  </a:cubicBezTo>
                  <a:cubicBezTo>
                    <a:pt x="252" y="320"/>
                    <a:pt x="480" y="252"/>
                    <a:pt x="686" y="206"/>
                  </a:cubicBezTo>
                  <a:cubicBezTo>
                    <a:pt x="754" y="183"/>
                    <a:pt x="777" y="137"/>
                    <a:pt x="754" y="69"/>
                  </a:cubicBezTo>
                  <a:cubicBezTo>
                    <a:pt x="754" y="23"/>
                    <a:pt x="709" y="1"/>
                    <a:pt x="663"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21"/>
            <p:cNvSpPr/>
            <p:nvPr/>
          </p:nvSpPr>
          <p:spPr>
            <a:xfrm>
              <a:off x="5578675" y="3365625"/>
              <a:ext cx="379475" cy="104050"/>
            </a:xfrm>
            <a:custGeom>
              <a:avLst/>
              <a:gdLst/>
              <a:ahLst/>
              <a:cxnLst/>
              <a:rect l="l" t="t" r="r" b="b"/>
              <a:pathLst>
                <a:path w="15179" h="4162" extrusionOk="0">
                  <a:moveTo>
                    <a:pt x="15156" y="1"/>
                  </a:moveTo>
                  <a:cubicBezTo>
                    <a:pt x="13490" y="435"/>
                    <a:pt x="11846" y="868"/>
                    <a:pt x="10203" y="1302"/>
                  </a:cubicBezTo>
                  <a:cubicBezTo>
                    <a:pt x="8080" y="1873"/>
                    <a:pt x="5935" y="2443"/>
                    <a:pt x="3812" y="2991"/>
                  </a:cubicBezTo>
                  <a:cubicBezTo>
                    <a:pt x="2579" y="3311"/>
                    <a:pt x="1347" y="3630"/>
                    <a:pt x="114" y="3972"/>
                  </a:cubicBezTo>
                  <a:lnTo>
                    <a:pt x="91" y="3972"/>
                  </a:lnTo>
                  <a:cubicBezTo>
                    <a:pt x="46" y="3972"/>
                    <a:pt x="0" y="4041"/>
                    <a:pt x="23" y="4087"/>
                  </a:cubicBezTo>
                  <a:cubicBezTo>
                    <a:pt x="42" y="4124"/>
                    <a:pt x="75" y="4161"/>
                    <a:pt x="112" y="4161"/>
                  </a:cubicBezTo>
                  <a:cubicBezTo>
                    <a:pt x="120" y="4161"/>
                    <a:pt x="129" y="4159"/>
                    <a:pt x="137" y="4155"/>
                  </a:cubicBezTo>
                  <a:lnTo>
                    <a:pt x="160" y="4155"/>
                  </a:lnTo>
                  <a:cubicBezTo>
                    <a:pt x="1552" y="3790"/>
                    <a:pt x="2922" y="3425"/>
                    <a:pt x="4291" y="3059"/>
                  </a:cubicBezTo>
                  <a:cubicBezTo>
                    <a:pt x="6460" y="2489"/>
                    <a:pt x="8605" y="1941"/>
                    <a:pt x="10751" y="1370"/>
                  </a:cubicBezTo>
                  <a:cubicBezTo>
                    <a:pt x="12234" y="982"/>
                    <a:pt x="13718" y="594"/>
                    <a:pt x="15179" y="206"/>
                  </a:cubicBezTo>
                  <a:cubicBezTo>
                    <a:pt x="15179" y="184"/>
                    <a:pt x="15179" y="161"/>
                    <a:pt x="15179" y="138"/>
                  </a:cubicBezTo>
                  <a:cubicBezTo>
                    <a:pt x="15179" y="115"/>
                    <a:pt x="15179" y="115"/>
                    <a:pt x="15156" y="92"/>
                  </a:cubicBezTo>
                  <a:cubicBezTo>
                    <a:pt x="15156" y="92"/>
                    <a:pt x="15156" y="69"/>
                    <a:pt x="15156" y="47"/>
                  </a:cubicBezTo>
                  <a:cubicBezTo>
                    <a:pt x="15156" y="47"/>
                    <a:pt x="15156" y="24"/>
                    <a:pt x="1515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21"/>
            <p:cNvSpPr/>
            <p:nvPr/>
          </p:nvSpPr>
          <p:spPr>
            <a:xfrm>
              <a:off x="5579800" y="3466625"/>
              <a:ext cx="2875" cy="5750"/>
            </a:xfrm>
            <a:custGeom>
              <a:avLst/>
              <a:gdLst/>
              <a:ahLst/>
              <a:cxnLst/>
              <a:rect l="l" t="t" r="r" b="b"/>
              <a:pathLst>
                <a:path w="115" h="230" extrusionOk="0">
                  <a:moveTo>
                    <a:pt x="46" y="1"/>
                  </a:moveTo>
                  <a:cubicBezTo>
                    <a:pt x="24" y="1"/>
                    <a:pt x="1" y="24"/>
                    <a:pt x="1" y="47"/>
                  </a:cubicBezTo>
                  <a:cubicBezTo>
                    <a:pt x="1" y="47"/>
                    <a:pt x="1" y="69"/>
                    <a:pt x="1" y="69"/>
                  </a:cubicBezTo>
                  <a:cubicBezTo>
                    <a:pt x="1" y="92"/>
                    <a:pt x="1" y="92"/>
                    <a:pt x="1" y="115"/>
                  </a:cubicBezTo>
                  <a:cubicBezTo>
                    <a:pt x="1" y="138"/>
                    <a:pt x="1" y="138"/>
                    <a:pt x="1" y="161"/>
                  </a:cubicBezTo>
                  <a:cubicBezTo>
                    <a:pt x="1" y="184"/>
                    <a:pt x="24" y="184"/>
                    <a:pt x="24" y="206"/>
                  </a:cubicBezTo>
                  <a:cubicBezTo>
                    <a:pt x="24" y="229"/>
                    <a:pt x="46" y="229"/>
                    <a:pt x="46" y="229"/>
                  </a:cubicBezTo>
                  <a:lnTo>
                    <a:pt x="92" y="229"/>
                  </a:lnTo>
                  <a:cubicBezTo>
                    <a:pt x="92" y="229"/>
                    <a:pt x="115" y="206"/>
                    <a:pt x="115" y="206"/>
                  </a:cubicBezTo>
                  <a:cubicBezTo>
                    <a:pt x="115" y="184"/>
                    <a:pt x="115" y="184"/>
                    <a:pt x="115" y="161"/>
                  </a:cubicBezTo>
                  <a:cubicBezTo>
                    <a:pt x="92" y="161"/>
                    <a:pt x="92" y="138"/>
                    <a:pt x="92" y="138"/>
                  </a:cubicBezTo>
                  <a:cubicBezTo>
                    <a:pt x="92" y="138"/>
                    <a:pt x="92" y="115"/>
                    <a:pt x="92" y="115"/>
                  </a:cubicBezTo>
                  <a:cubicBezTo>
                    <a:pt x="92" y="115"/>
                    <a:pt x="92" y="92"/>
                    <a:pt x="92" y="92"/>
                  </a:cubicBezTo>
                  <a:cubicBezTo>
                    <a:pt x="92" y="92"/>
                    <a:pt x="92" y="69"/>
                    <a:pt x="92" y="69"/>
                  </a:cubicBezTo>
                  <a:cubicBezTo>
                    <a:pt x="115" y="47"/>
                    <a:pt x="92" y="1"/>
                    <a:pt x="69"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21"/>
            <p:cNvSpPr/>
            <p:nvPr/>
          </p:nvSpPr>
          <p:spPr>
            <a:xfrm>
              <a:off x="5579225" y="3466625"/>
              <a:ext cx="3450" cy="5975"/>
            </a:xfrm>
            <a:custGeom>
              <a:avLst/>
              <a:gdLst/>
              <a:ahLst/>
              <a:cxnLst/>
              <a:rect l="l" t="t" r="r" b="b"/>
              <a:pathLst>
                <a:path w="138" h="239" extrusionOk="0">
                  <a:moveTo>
                    <a:pt x="69" y="1"/>
                  </a:moveTo>
                  <a:cubicBezTo>
                    <a:pt x="47" y="1"/>
                    <a:pt x="47" y="24"/>
                    <a:pt x="47" y="24"/>
                  </a:cubicBezTo>
                  <a:cubicBezTo>
                    <a:pt x="24" y="24"/>
                    <a:pt x="24" y="47"/>
                    <a:pt x="1" y="69"/>
                  </a:cubicBezTo>
                  <a:cubicBezTo>
                    <a:pt x="1" y="69"/>
                    <a:pt x="1" y="92"/>
                    <a:pt x="1" y="92"/>
                  </a:cubicBezTo>
                  <a:cubicBezTo>
                    <a:pt x="1" y="115"/>
                    <a:pt x="1" y="138"/>
                    <a:pt x="1" y="138"/>
                  </a:cubicBezTo>
                  <a:cubicBezTo>
                    <a:pt x="1" y="161"/>
                    <a:pt x="1" y="161"/>
                    <a:pt x="1" y="161"/>
                  </a:cubicBezTo>
                  <a:cubicBezTo>
                    <a:pt x="1" y="184"/>
                    <a:pt x="24" y="206"/>
                    <a:pt x="24" y="206"/>
                  </a:cubicBezTo>
                  <a:cubicBezTo>
                    <a:pt x="24" y="223"/>
                    <a:pt x="47" y="239"/>
                    <a:pt x="68" y="239"/>
                  </a:cubicBezTo>
                  <a:cubicBezTo>
                    <a:pt x="77" y="239"/>
                    <a:pt x="85" y="236"/>
                    <a:pt x="92" y="229"/>
                  </a:cubicBezTo>
                  <a:cubicBezTo>
                    <a:pt x="115" y="206"/>
                    <a:pt x="115" y="184"/>
                    <a:pt x="115" y="161"/>
                  </a:cubicBezTo>
                  <a:cubicBezTo>
                    <a:pt x="92" y="161"/>
                    <a:pt x="92" y="161"/>
                    <a:pt x="92" y="138"/>
                  </a:cubicBezTo>
                  <a:cubicBezTo>
                    <a:pt x="92" y="115"/>
                    <a:pt x="92" y="115"/>
                    <a:pt x="92" y="115"/>
                  </a:cubicBezTo>
                  <a:cubicBezTo>
                    <a:pt x="92" y="115"/>
                    <a:pt x="92" y="92"/>
                    <a:pt x="92" y="92"/>
                  </a:cubicBezTo>
                  <a:cubicBezTo>
                    <a:pt x="115" y="92"/>
                    <a:pt x="115" y="92"/>
                    <a:pt x="115" y="69"/>
                  </a:cubicBezTo>
                  <a:cubicBezTo>
                    <a:pt x="138" y="69"/>
                    <a:pt x="138" y="47"/>
                    <a:pt x="115" y="47"/>
                  </a:cubicBezTo>
                  <a:cubicBezTo>
                    <a:pt x="115" y="24"/>
                    <a:pt x="115" y="24"/>
                    <a:pt x="92"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21"/>
            <p:cNvSpPr/>
            <p:nvPr/>
          </p:nvSpPr>
          <p:spPr>
            <a:xfrm>
              <a:off x="5578675" y="3466075"/>
              <a:ext cx="3425" cy="5725"/>
            </a:xfrm>
            <a:custGeom>
              <a:avLst/>
              <a:gdLst/>
              <a:ahLst/>
              <a:cxnLst/>
              <a:rect l="l" t="t" r="r" b="b"/>
              <a:pathLst>
                <a:path w="137" h="229" extrusionOk="0">
                  <a:moveTo>
                    <a:pt x="69" y="0"/>
                  </a:moveTo>
                  <a:cubicBezTo>
                    <a:pt x="69" y="23"/>
                    <a:pt x="46" y="23"/>
                    <a:pt x="46" y="23"/>
                  </a:cubicBezTo>
                  <a:cubicBezTo>
                    <a:pt x="46" y="46"/>
                    <a:pt x="23" y="46"/>
                    <a:pt x="23" y="69"/>
                  </a:cubicBezTo>
                  <a:cubicBezTo>
                    <a:pt x="23" y="69"/>
                    <a:pt x="23" y="91"/>
                    <a:pt x="23" y="91"/>
                  </a:cubicBezTo>
                  <a:cubicBezTo>
                    <a:pt x="23" y="114"/>
                    <a:pt x="0" y="137"/>
                    <a:pt x="23" y="137"/>
                  </a:cubicBezTo>
                  <a:cubicBezTo>
                    <a:pt x="23" y="160"/>
                    <a:pt x="23" y="183"/>
                    <a:pt x="23" y="183"/>
                  </a:cubicBezTo>
                  <a:cubicBezTo>
                    <a:pt x="23" y="206"/>
                    <a:pt x="46" y="206"/>
                    <a:pt x="46" y="228"/>
                  </a:cubicBezTo>
                  <a:lnTo>
                    <a:pt x="91" y="228"/>
                  </a:lnTo>
                  <a:cubicBezTo>
                    <a:pt x="91" y="228"/>
                    <a:pt x="114" y="206"/>
                    <a:pt x="114" y="206"/>
                  </a:cubicBezTo>
                  <a:cubicBezTo>
                    <a:pt x="114" y="206"/>
                    <a:pt x="114" y="183"/>
                    <a:pt x="114" y="160"/>
                  </a:cubicBezTo>
                  <a:cubicBezTo>
                    <a:pt x="114" y="160"/>
                    <a:pt x="114" y="137"/>
                    <a:pt x="114" y="114"/>
                  </a:cubicBezTo>
                  <a:lnTo>
                    <a:pt x="114" y="91"/>
                  </a:lnTo>
                  <a:lnTo>
                    <a:pt x="137" y="91"/>
                  </a:lnTo>
                  <a:cubicBezTo>
                    <a:pt x="137" y="69"/>
                    <a:pt x="137" y="23"/>
                    <a:pt x="114" y="23"/>
                  </a:cubicBezTo>
                  <a:cubicBezTo>
                    <a:pt x="114" y="0"/>
                    <a:pt x="91" y="0"/>
                    <a:pt x="91"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21"/>
            <p:cNvSpPr/>
            <p:nvPr/>
          </p:nvSpPr>
          <p:spPr>
            <a:xfrm>
              <a:off x="5578675" y="3466075"/>
              <a:ext cx="3425" cy="4575"/>
            </a:xfrm>
            <a:custGeom>
              <a:avLst/>
              <a:gdLst/>
              <a:ahLst/>
              <a:cxnLst/>
              <a:rect l="l" t="t" r="r" b="b"/>
              <a:pathLst>
                <a:path w="137" h="183" extrusionOk="0">
                  <a:moveTo>
                    <a:pt x="69" y="0"/>
                  </a:moveTo>
                  <a:cubicBezTo>
                    <a:pt x="69" y="23"/>
                    <a:pt x="46" y="23"/>
                    <a:pt x="46" y="23"/>
                  </a:cubicBezTo>
                  <a:cubicBezTo>
                    <a:pt x="46" y="23"/>
                    <a:pt x="46" y="23"/>
                    <a:pt x="23" y="46"/>
                  </a:cubicBezTo>
                  <a:cubicBezTo>
                    <a:pt x="23" y="46"/>
                    <a:pt x="23" y="46"/>
                    <a:pt x="23" y="69"/>
                  </a:cubicBezTo>
                  <a:cubicBezTo>
                    <a:pt x="0" y="69"/>
                    <a:pt x="0" y="91"/>
                    <a:pt x="0" y="91"/>
                  </a:cubicBezTo>
                  <a:cubicBezTo>
                    <a:pt x="0" y="114"/>
                    <a:pt x="0" y="114"/>
                    <a:pt x="0" y="114"/>
                  </a:cubicBezTo>
                  <a:cubicBezTo>
                    <a:pt x="0" y="137"/>
                    <a:pt x="0" y="137"/>
                    <a:pt x="23" y="160"/>
                  </a:cubicBezTo>
                  <a:cubicBezTo>
                    <a:pt x="23" y="160"/>
                    <a:pt x="23" y="183"/>
                    <a:pt x="46" y="183"/>
                  </a:cubicBezTo>
                  <a:lnTo>
                    <a:pt x="69" y="183"/>
                  </a:lnTo>
                  <a:cubicBezTo>
                    <a:pt x="91" y="183"/>
                    <a:pt x="91" y="183"/>
                    <a:pt x="114" y="160"/>
                  </a:cubicBezTo>
                  <a:cubicBezTo>
                    <a:pt x="114" y="160"/>
                    <a:pt x="114" y="137"/>
                    <a:pt x="114" y="137"/>
                  </a:cubicBezTo>
                  <a:cubicBezTo>
                    <a:pt x="114" y="114"/>
                    <a:pt x="114" y="114"/>
                    <a:pt x="114" y="114"/>
                  </a:cubicBezTo>
                  <a:cubicBezTo>
                    <a:pt x="114" y="114"/>
                    <a:pt x="114" y="91"/>
                    <a:pt x="114" y="91"/>
                  </a:cubicBezTo>
                  <a:cubicBezTo>
                    <a:pt x="137" y="91"/>
                    <a:pt x="137" y="69"/>
                    <a:pt x="137" y="69"/>
                  </a:cubicBezTo>
                  <a:cubicBezTo>
                    <a:pt x="137" y="46"/>
                    <a:pt x="137" y="46"/>
                    <a:pt x="137" y="23"/>
                  </a:cubicBezTo>
                  <a:cubicBezTo>
                    <a:pt x="137" y="23"/>
                    <a:pt x="114" y="0"/>
                    <a:pt x="114"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21"/>
            <p:cNvSpPr/>
            <p:nvPr/>
          </p:nvSpPr>
          <p:spPr>
            <a:xfrm>
              <a:off x="5578675" y="3465500"/>
              <a:ext cx="3425" cy="4575"/>
            </a:xfrm>
            <a:custGeom>
              <a:avLst/>
              <a:gdLst/>
              <a:ahLst/>
              <a:cxnLst/>
              <a:rect l="l" t="t" r="r" b="b"/>
              <a:pathLst>
                <a:path w="137" h="183" extrusionOk="0">
                  <a:moveTo>
                    <a:pt x="69" y="0"/>
                  </a:moveTo>
                  <a:cubicBezTo>
                    <a:pt x="69" y="0"/>
                    <a:pt x="69" y="0"/>
                    <a:pt x="69" y="23"/>
                  </a:cubicBezTo>
                  <a:lnTo>
                    <a:pt x="46" y="23"/>
                  </a:lnTo>
                  <a:cubicBezTo>
                    <a:pt x="23" y="46"/>
                    <a:pt x="23" y="46"/>
                    <a:pt x="23" y="69"/>
                  </a:cubicBezTo>
                  <a:cubicBezTo>
                    <a:pt x="23" y="69"/>
                    <a:pt x="0" y="92"/>
                    <a:pt x="0" y="92"/>
                  </a:cubicBezTo>
                  <a:cubicBezTo>
                    <a:pt x="0" y="114"/>
                    <a:pt x="0" y="114"/>
                    <a:pt x="0" y="137"/>
                  </a:cubicBezTo>
                  <a:cubicBezTo>
                    <a:pt x="0" y="160"/>
                    <a:pt x="0" y="160"/>
                    <a:pt x="23" y="183"/>
                  </a:cubicBezTo>
                  <a:lnTo>
                    <a:pt x="91" y="183"/>
                  </a:lnTo>
                  <a:cubicBezTo>
                    <a:pt x="91" y="160"/>
                    <a:pt x="114" y="160"/>
                    <a:pt x="114" y="137"/>
                  </a:cubicBezTo>
                  <a:cubicBezTo>
                    <a:pt x="114" y="137"/>
                    <a:pt x="114" y="114"/>
                    <a:pt x="91" y="114"/>
                  </a:cubicBezTo>
                  <a:lnTo>
                    <a:pt x="114" y="114"/>
                  </a:lnTo>
                  <a:cubicBezTo>
                    <a:pt x="114" y="92"/>
                    <a:pt x="114" y="92"/>
                    <a:pt x="114" y="92"/>
                  </a:cubicBezTo>
                  <a:cubicBezTo>
                    <a:pt x="137" y="69"/>
                    <a:pt x="137" y="23"/>
                    <a:pt x="114" y="23"/>
                  </a:cubicBezTo>
                  <a:cubicBezTo>
                    <a:pt x="91" y="23"/>
                    <a:pt x="91" y="0"/>
                    <a:pt x="69"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21"/>
            <p:cNvSpPr/>
            <p:nvPr/>
          </p:nvSpPr>
          <p:spPr>
            <a:xfrm>
              <a:off x="5578675" y="3465500"/>
              <a:ext cx="3425" cy="4575"/>
            </a:xfrm>
            <a:custGeom>
              <a:avLst/>
              <a:gdLst/>
              <a:ahLst/>
              <a:cxnLst/>
              <a:rect l="l" t="t" r="r" b="b"/>
              <a:pathLst>
                <a:path w="137" h="183" extrusionOk="0">
                  <a:moveTo>
                    <a:pt x="91" y="0"/>
                  </a:moveTo>
                  <a:cubicBezTo>
                    <a:pt x="69" y="0"/>
                    <a:pt x="46" y="23"/>
                    <a:pt x="46" y="23"/>
                  </a:cubicBezTo>
                  <a:cubicBezTo>
                    <a:pt x="23" y="46"/>
                    <a:pt x="23" y="46"/>
                    <a:pt x="23" y="69"/>
                  </a:cubicBezTo>
                  <a:cubicBezTo>
                    <a:pt x="23" y="69"/>
                    <a:pt x="23" y="69"/>
                    <a:pt x="23" y="92"/>
                  </a:cubicBezTo>
                  <a:cubicBezTo>
                    <a:pt x="0" y="92"/>
                    <a:pt x="0" y="114"/>
                    <a:pt x="0" y="114"/>
                  </a:cubicBezTo>
                  <a:cubicBezTo>
                    <a:pt x="0" y="160"/>
                    <a:pt x="23" y="183"/>
                    <a:pt x="46" y="183"/>
                  </a:cubicBezTo>
                  <a:cubicBezTo>
                    <a:pt x="91" y="183"/>
                    <a:pt x="114" y="160"/>
                    <a:pt x="114" y="137"/>
                  </a:cubicBezTo>
                  <a:cubicBezTo>
                    <a:pt x="114" y="114"/>
                    <a:pt x="114" y="114"/>
                    <a:pt x="114" y="114"/>
                  </a:cubicBezTo>
                  <a:cubicBezTo>
                    <a:pt x="114" y="114"/>
                    <a:pt x="114" y="92"/>
                    <a:pt x="114" y="92"/>
                  </a:cubicBezTo>
                  <a:cubicBezTo>
                    <a:pt x="114" y="92"/>
                    <a:pt x="114" y="92"/>
                    <a:pt x="114" y="69"/>
                  </a:cubicBezTo>
                  <a:cubicBezTo>
                    <a:pt x="137" y="46"/>
                    <a:pt x="137" y="23"/>
                    <a:pt x="114"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21"/>
            <p:cNvSpPr/>
            <p:nvPr/>
          </p:nvSpPr>
          <p:spPr>
            <a:xfrm>
              <a:off x="5741300" y="4068075"/>
              <a:ext cx="4575" cy="4025"/>
            </a:xfrm>
            <a:custGeom>
              <a:avLst/>
              <a:gdLst/>
              <a:ahLst/>
              <a:cxnLst/>
              <a:rect l="l" t="t" r="r" b="b"/>
              <a:pathLst>
                <a:path w="183" h="161" extrusionOk="0">
                  <a:moveTo>
                    <a:pt x="23" y="1"/>
                  </a:moveTo>
                  <a:cubicBezTo>
                    <a:pt x="0" y="1"/>
                    <a:pt x="0" y="24"/>
                    <a:pt x="0" y="69"/>
                  </a:cubicBezTo>
                  <a:cubicBezTo>
                    <a:pt x="0" y="69"/>
                    <a:pt x="0" y="92"/>
                    <a:pt x="23" y="92"/>
                  </a:cubicBezTo>
                  <a:cubicBezTo>
                    <a:pt x="23" y="92"/>
                    <a:pt x="23" y="115"/>
                    <a:pt x="23" y="115"/>
                  </a:cubicBezTo>
                  <a:cubicBezTo>
                    <a:pt x="46" y="115"/>
                    <a:pt x="46" y="138"/>
                    <a:pt x="46" y="138"/>
                  </a:cubicBezTo>
                  <a:cubicBezTo>
                    <a:pt x="69" y="138"/>
                    <a:pt x="69" y="138"/>
                    <a:pt x="92" y="161"/>
                  </a:cubicBezTo>
                  <a:lnTo>
                    <a:pt x="137" y="161"/>
                  </a:lnTo>
                  <a:cubicBezTo>
                    <a:pt x="160" y="161"/>
                    <a:pt x="183" y="115"/>
                    <a:pt x="183" y="92"/>
                  </a:cubicBezTo>
                  <a:cubicBezTo>
                    <a:pt x="160" y="69"/>
                    <a:pt x="137" y="46"/>
                    <a:pt x="114" y="46"/>
                  </a:cubicBezTo>
                  <a:lnTo>
                    <a:pt x="92" y="46"/>
                  </a:lnTo>
                  <a:cubicBezTo>
                    <a:pt x="92" y="46"/>
                    <a:pt x="92" y="24"/>
                    <a:pt x="92" y="24"/>
                  </a:cubicBezTo>
                  <a:cubicBezTo>
                    <a:pt x="92" y="1"/>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21"/>
            <p:cNvSpPr/>
            <p:nvPr/>
          </p:nvSpPr>
          <p:spPr>
            <a:xfrm>
              <a:off x="5740725" y="4067500"/>
              <a:ext cx="3450" cy="4025"/>
            </a:xfrm>
            <a:custGeom>
              <a:avLst/>
              <a:gdLst/>
              <a:ahLst/>
              <a:cxnLst/>
              <a:rect l="l" t="t" r="r" b="b"/>
              <a:pathLst>
                <a:path w="138" h="161" extrusionOk="0">
                  <a:moveTo>
                    <a:pt x="23" y="1"/>
                  </a:moveTo>
                  <a:cubicBezTo>
                    <a:pt x="0" y="24"/>
                    <a:pt x="0" y="47"/>
                    <a:pt x="0" y="69"/>
                  </a:cubicBezTo>
                  <a:cubicBezTo>
                    <a:pt x="0" y="69"/>
                    <a:pt x="23" y="92"/>
                    <a:pt x="23" y="115"/>
                  </a:cubicBezTo>
                  <a:lnTo>
                    <a:pt x="46" y="115"/>
                  </a:lnTo>
                  <a:cubicBezTo>
                    <a:pt x="46" y="138"/>
                    <a:pt x="46" y="138"/>
                    <a:pt x="69" y="138"/>
                  </a:cubicBezTo>
                  <a:cubicBezTo>
                    <a:pt x="69" y="161"/>
                    <a:pt x="92" y="161"/>
                    <a:pt x="92" y="161"/>
                  </a:cubicBezTo>
                  <a:cubicBezTo>
                    <a:pt x="115" y="161"/>
                    <a:pt x="137" y="138"/>
                    <a:pt x="137" y="138"/>
                  </a:cubicBezTo>
                  <a:cubicBezTo>
                    <a:pt x="137" y="138"/>
                    <a:pt x="137" y="115"/>
                    <a:pt x="137" y="115"/>
                  </a:cubicBezTo>
                  <a:cubicBezTo>
                    <a:pt x="137" y="92"/>
                    <a:pt x="137" y="69"/>
                    <a:pt x="137" y="69"/>
                  </a:cubicBezTo>
                  <a:lnTo>
                    <a:pt x="115" y="69"/>
                  </a:lnTo>
                  <a:cubicBezTo>
                    <a:pt x="115" y="47"/>
                    <a:pt x="115" y="47"/>
                    <a:pt x="115" y="47"/>
                  </a:cubicBezTo>
                  <a:cubicBezTo>
                    <a:pt x="92" y="47"/>
                    <a:pt x="92" y="47"/>
                    <a:pt x="92" y="24"/>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21"/>
            <p:cNvSpPr/>
            <p:nvPr/>
          </p:nvSpPr>
          <p:spPr>
            <a:xfrm>
              <a:off x="5740725" y="4067500"/>
              <a:ext cx="4600" cy="4600"/>
            </a:xfrm>
            <a:custGeom>
              <a:avLst/>
              <a:gdLst/>
              <a:ahLst/>
              <a:cxnLst/>
              <a:rect l="l" t="t" r="r" b="b"/>
              <a:pathLst>
                <a:path w="184" h="184" extrusionOk="0">
                  <a:moveTo>
                    <a:pt x="46" y="1"/>
                  </a:moveTo>
                  <a:cubicBezTo>
                    <a:pt x="0" y="24"/>
                    <a:pt x="0" y="47"/>
                    <a:pt x="0" y="69"/>
                  </a:cubicBezTo>
                  <a:cubicBezTo>
                    <a:pt x="0" y="92"/>
                    <a:pt x="23" y="92"/>
                    <a:pt x="23" y="115"/>
                  </a:cubicBezTo>
                  <a:cubicBezTo>
                    <a:pt x="23" y="115"/>
                    <a:pt x="23" y="138"/>
                    <a:pt x="46" y="138"/>
                  </a:cubicBezTo>
                  <a:cubicBezTo>
                    <a:pt x="46" y="138"/>
                    <a:pt x="46" y="161"/>
                    <a:pt x="69" y="161"/>
                  </a:cubicBezTo>
                  <a:lnTo>
                    <a:pt x="92" y="161"/>
                  </a:lnTo>
                  <a:cubicBezTo>
                    <a:pt x="92" y="161"/>
                    <a:pt x="115" y="161"/>
                    <a:pt x="115" y="184"/>
                  </a:cubicBezTo>
                  <a:cubicBezTo>
                    <a:pt x="137" y="184"/>
                    <a:pt x="160" y="161"/>
                    <a:pt x="160" y="138"/>
                  </a:cubicBezTo>
                  <a:cubicBezTo>
                    <a:pt x="183" y="115"/>
                    <a:pt x="160" y="92"/>
                    <a:pt x="137" y="69"/>
                  </a:cubicBezTo>
                  <a:lnTo>
                    <a:pt x="115" y="69"/>
                  </a:lnTo>
                  <a:cubicBezTo>
                    <a:pt x="115" y="47"/>
                    <a:pt x="92" y="47"/>
                    <a:pt x="92" y="47"/>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21"/>
            <p:cNvSpPr/>
            <p:nvPr/>
          </p:nvSpPr>
          <p:spPr>
            <a:xfrm>
              <a:off x="5740725" y="4067500"/>
              <a:ext cx="4600" cy="4600"/>
            </a:xfrm>
            <a:custGeom>
              <a:avLst/>
              <a:gdLst/>
              <a:ahLst/>
              <a:cxnLst/>
              <a:rect l="l" t="t" r="r" b="b"/>
              <a:pathLst>
                <a:path w="184" h="184" extrusionOk="0">
                  <a:moveTo>
                    <a:pt x="23" y="1"/>
                  </a:moveTo>
                  <a:cubicBezTo>
                    <a:pt x="0" y="24"/>
                    <a:pt x="0" y="47"/>
                    <a:pt x="0" y="69"/>
                  </a:cubicBezTo>
                  <a:cubicBezTo>
                    <a:pt x="23" y="92"/>
                    <a:pt x="23" y="115"/>
                    <a:pt x="46" y="138"/>
                  </a:cubicBezTo>
                  <a:cubicBezTo>
                    <a:pt x="46" y="138"/>
                    <a:pt x="69" y="161"/>
                    <a:pt x="69" y="161"/>
                  </a:cubicBezTo>
                  <a:lnTo>
                    <a:pt x="92" y="161"/>
                  </a:lnTo>
                  <a:cubicBezTo>
                    <a:pt x="92" y="161"/>
                    <a:pt x="115" y="184"/>
                    <a:pt x="115" y="184"/>
                  </a:cubicBezTo>
                  <a:cubicBezTo>
                    <a:pt x="160" y="184"/>
                    <a:pt x="183" y="161"/>
                    <a:pt x="183" y="138"/>
                  </a:cubicBezTo>
                  <a:cubicBezTo>
                    <a:pt x="183" y="115"/>
                    <a:pt x="160" y="69"/>
                    <a:pt x="137" y="69"/>
                  </a:cubicBezTo>
                  <a:lnTo>
                    <a:pt x="115" y="69"/>
                  </a:lnTo>
                  <a:cubicBezTo>
                    <a:pt x="115" y="69"/>
                    <a:pt x="92" y="69"/>
                    <a:pt x="92" y="47"/>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21"/>
            <p:cNvSpPr/>
            <p:nvPr/>
          </p:nvSpPr>
          <p:spPr>
            <a:xfrm>
              <a:off x="6153850" y="3913450"/>
              <a:ext cx="33125" cy="50650"/>
            </a:xfrm>
            <a:custGeom>
              <a:avLst/>
              <a:gdLst/>
              <a:ahLst/>
              <a:cxnLst/>
              <a:rect l="l" t="t" r="r" b="b"/>
              <a:pathLst>
                <a:path w="1325" h="2026" extrusionOk="0">
                  <a:moveTo>
                    <a:pt x="860" y="1210"/>
                  </a:moveTo>
                  <a:cubicBezTo>
                    <a:pt x="845" y="1210"/>
                    <a:pt x="845" y="1213"/>
                    <a:pt x="845" y="1233"/>
                  </a:cubicBezTo>
                  <a:cubicBezTo>
                    <a:pt x="851" y="1225"/>
                    <a:pt x="856" y="1218"/>
                    <a:pt x="860" y="1210"/>
                  </a:cubicBezTo>
                  <a:close/>
                  <a:moveTo>
                    <a:pt x="1165" y="0"/>
                  </a:moveTo>
                  <a:cubicBezTo>
                    <a:pt x="1165" y="0"/>
                    <a:pt x="1142" y="0"/>
                    <a:pt x="1142" y="23"/>
                  </a:cubicBezTo>
                  <a:cubicBezTo>
                    <a:pt x="1074" y="23"/>
                    <a:pt x="1051" y="91"/>
                    <a:pt x="1074" y="137"/>
                  </a:cubicBezTo>
                  <a:cubicBezTo>
                    <a:pt x="1074" y="160"/>
                    <a:pt x="1097" y="183"/>
                    <a:pt x="1097" y="206"/>
                  </a:cubicBezTo>
                  <a:cubicBezTo>
                    <a:pt x="1119" y="297"/>
                    <a:pt x="1119" y="365"/>
                    <a:pt x="1119" y="457"/>
                  </a:cubicBezTo>
                  <a:cubicBezTo>
                    <a:pt x="1097" y="571"/>
                    <a:pt x="1074" y="685"/>
                    <a:pt x="1051" y="799"/>
                  </a:cubicBezTo>
                  <a:cubicBezTo>
                    <a:pt x="1008" y="950"/>
                    <a:pt x="944" y="1081"/>
                    <a:pt x="860" y="1210"/>
                  </a:cubicBezTo>
                  <a:lnTo>
                    <a:pt x="860" y="1210"/>
                  </a:lnTo>
                  <a:cubicBezTo>
                    <a:pt x="863" y="1210"/>
                    <a:pt x="865" y="1210"/>
                    <a:pt x="868" y="1210"/>
                  </a:cubicBezTo>
                  <a:cubicBezTo>
                    <a:pt x="777" y="1347"/>
                    <a:pt x="663" y="1461"/>
                    <a:pt x="549" y="1575"/>
                  </a:cubicBezTo>
                  <a:cubicBezTo>
                    <a:pt x="457" y="1644"/>
                    <a:pt x="389" y="1712"/>
                    <a:pt x="275" y="1758"/>
                  </a:cubicBezTo>
                  <a:cubicBezTo>
                    <a:pt x="206" y="1803"/>
                    <a:pt x="138" y="1826"/>
                    <a:pt x="69" y="1826"/>
                  </a:cubicBezTo>
                  <a:cubicBezTo>
                    <a:pt x="47" y="1849"/>
                    <a:pt x="24" y="1872"/>
                    <a:pt x="24" y="1895"/>
                  </a:cubicBezTo>
                  <a:cubicBezTo>
                    <a:pt x="1" y="1917"/>
                    <a:pt x="1" y="1940"/>
                    <a:pt x="24" y="1963"/>
                  </a:cubicBezTo>
                  <a:cubicBezTo>
                    <a:pt x="24" y="1986"/>
                    <a:pt x="47" y="2009"/>
                    <a:pt x="69" y="2009"/>
                  </a:cubicBezTo>
                  <a:cubicBezTo>
                    <a:pt x="81" y="2020"/>
                    <a:pt x="92" y="2026"/>
                    <a:pt x="104" y="2026"/>
                  </a:cubicBezTo>
                  <a:cubicBezTo>
                    <a:pt x="115" y="2026"/>
                    <a:pt x="126" y="2020"/>
                    <a:pt x="138" y="2009"/>
                  </a:cubicBezTo>
                  <a:cubicBezTo>
                    <a:pt x="184" y="2009"/>
                    <a:pt x="252" y="1986"/>
                    <a:pt x="298" y="1963"/>
                  </a:cubicBezTo>
                  <a:cubicBezTo>
                    <a:pt x="343" y="1963"/>
                    <a:pt x="389" y="1917"/>
                    <a:pt x="435" y="1895"/>
                  </a:cubicBezTo>
                  <a:cubicBezTo>
                    <a:pt x="526" y="1849"/>
                    <a:pt x="594" y="1781"/>
                    <a:pt x="663" y="1735"/>
                  </a:cubicBezTo>
                  <a:cubicBezTo>
                    <a:pt x="823" y="1575"/>
                    <a:pt x="960" y="1415"/>
                    <a:pt x="1074" y="1233"/>
                  </a:cubicBezTo>
                  <a:cubicBezTo>
                    <a:pt x="1165" y="1050"/>
                    <a:pt x="1234" y="868"/>
                    <a:pt x="1279" y="662"/>
                  </a:cubicBezTo>
                  <a:cubicBezTo>
                    <a:pt x="1325" y="479"/>
                    <a:pt x="1325" y="274"/>
                    <a:pt x="1256" y="69"/>
                  </a:cubicBezTo>
                  <a:cubicBezTo>
                    <a:pt x="1256" y="23"/>
                    <a:pt x="1211" y="0"/>
                    <a:pt x="1165"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21"/>
            <p:cNvSpPr/>
            <p:nvPr/>
          </p:nvSpPr>
          <p:spPr>
            <a:xfrm>
              <a:off x="5987800" y="3353650"/>
              <a:ext cx="51950" cy="22425"/>
            </a:xfrm>
            <a:custGeom>
              <a:avLst/>
              <a:gdLst/>
              <a:ahLst/>
              <a:cxnLst/>
              <a:rect l="l" t="t" r="r" b="b"/>
              <a:pathLst>
                <a:path w="2078" h="897" extrusionOk="0">
                  <a:moveTo>
                    <a:pt x="1028" y="1"/>
                  </a:moveTo>
                  <a:cubicBezTo>
                    <a:pt x="914" y="1"/>
                    <a:pt x="800" y="23"/>
                    <a:pt x="686" y="23"/>
                  </a:cubicBezTo>
                  <a:cubicBezTo>
                    <a:pt x="480" y="69"/>
                    <a:pt x="275" y="115"/>
                    <a:pt x="92" y="138"/>
                  </a:cubicBezTo>
                  <a:cubicBezTo>
                    <a:pt x="46" y="160"/>
                    <a:pt x="1" y="206"/>
                    <a:pt x="24" y="274"/>
                  </a:cubicBezTo>
                  <a:cubicBezTo>
                    <a:pt x="24" y="320"/>
                    <a:pt x="92" y="343"/>
                    <a:pt x="138" y="343"/>
                  </a:cubicBezTo>
                  <a:cubicBezTo>
                    <a:pt x="366" y="297"/>
                    <a:pt x="594" y="229"/>
                    <a:pt x="845" y="206"/>
                  </a:cubicBezTo>
                  <a:cubicBezTo>
                    <a:pt x="902" y="195"/>
                    <a:pt x="965" y="189"/>
                    <a:pt x="1028" y="189"/>
                  </a:cubicBezTo>
                  <a:cubicBezTo>
                    <a:pt x="1091" y="189"/>
                    <a:pt x="1153" y="195"/>
                    <a:pt x="1211" y="206"/>
                  </a:cubicBezTo>
                  <a:cubicBezTo>
                    <a:pt x="1302" y="229"/>
                    <a:pt x="1370" y="252"/>
                    <a:pt x="1462" y="274"/>
                  </a:cubicBezTo>
                  <a:cubicBezTo>
                    <a:pt x="1507" y="320"/>
                    <a:pt x="1553" y="343"/>
                    <a:pt x="1621" y="389"/>
                  </a:cubicBezTo>
                  <a:cubicBezTo>
                    <a:pt x="1667" y="434"/>
                    <a:pt x="1690" y="480"/>
                    <a:pt x="1736" y="526"/>
                  </a:cubicBezTo>
                  <a:cubicBezTo>
                    <a:pt x="1781" y="571"/>
                    <a:pt x="1804" y="617"/>
                    <a:pt x="1827" y="685"/>
                  </a:cubicBezTo>
                  <a:cubicBezTo>
                    <a:pt x="1850" y="731"/>
                    <a:pt x="1850" y="777"/>
                    <a:pt x="1872" y="822"/>
                  </a:cubicBezTo>
                  <a:cubicBezTo>
                    <a:pt x="1872" y="860"/>
                    <a:pt x="1918" y="897"/>
                    <a:pt x="1960" y="897"/>
                  </a:cubicBezTo>
                  <a:cubicBezTo>
                    <a:pt x="1969" y="897"/>
                    <a:pt x="1978" y="895"/>
                    <a:pt x="1987" y="891"/>
                  </a:cubicBezTo>
                  <a:cubicBezTo>
                    <a:pt x="2032" y="891"/>
                    <a:pt x="2078" y="822"/>
                    <a:pt x="2055" y="777"/>
                  </a:cubicBezTo>
                  <a:cubicBezTo>
                    <a:pt x="2032" y="685"/>
                    <a:pt x="2009" y="594"/>
                    <a:pt x="1964" y="503"/>
                  </a:cubicBezTo>
                  <a:cubicBezTo>
                    <a:pt x="1918" y="434"/>
                    <a:pt x="1850" y="343"/>
                    <a:pt x="1781" y="274"/>
                  </a:cubicBezTo>
                  <a:cubicBezTo>
                    <a:pt x="1644" y="138"/>
                    <a:pt x="1462" y="69"/>
                    <a:pt x="1256" y="23"/>
                  </a:cubicBezTo>
                  <a:cubicBezTo>
                    <a:pt x="1188" y="1"/>
                    <a:pt x="1096" y="1"/>
                    <a:pt x="1028"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21"/>
            <p:cNvSpPr/>
            <p:nvPr/>
          </p:nvSpPr>
          <p:spPr>
            <a:xfrm>
              <a:off x="5610625" y="3470050"/>
              <a:ext cx="163225" cy="575225"/>
            </a:xfrm>
            <a:custGeom>
              <a:avLst/>
              <a:gdLst/>
              <a:ahLst/>
              <a:cxnLst/>
              <a:rect l="l" t="t" r="r" b="b"/>
              <a:pathLst>
                <a:path w="6529" h="23009" extrusionOk="0">
                  <a:moveTo>
                    <a:pt x="206" y="1"/>
                  </a:moveTo>
                  <a:cubicBezTo>
                    <a:pt x="183" y="1"/>
                    <a:pt x="183" y="1"/>
                    <a:pt x="183" y="24"/>
                  </a:cubicBezTo>
                  <a:cubicBezTo>
                    <a:pt x="114" y="24"/>
                    <a:pt x="69" y="47"/>
                    <a:pt x="46" y="92"/>
                  </a:cubicBezTo>
                  <a:cubicBezTo>
                    <a:pt x="23" y="115"/>
                    <a:pt x="0" y="184"/>
                    <a:pt x="0" y="229"/>
                  </a:cubicBezTo>
                  <a:cubicBezTo>
                    <a:pt x="639" y="2535"/>
                    <a:pt x="1256" y="4840"/>
                    <a:pt x="1872" y="7145"/>
                  </a:cubicBezTo>
                  <a:cubicBezTo>
                    <a:pt x="2580" y="9702"/>
                    <a:pt x="3264" y="12281"/>
                    <a:pt x="3972" y="14837"/>
                  </a:cubicBezTo>
                  <a:cubicBezTo>
                    <a:pt x="4588" y="17120"/>
                    <a:pt x="5204" y="19402"/>
                    <a:pt x="5821" y="21685"/>
                  </a:cubicBezTo>
                  <a:cubicBezTo>
                    <a:pt x="5935" y="22073"/>
                    <a:pt x="6026" y="22438"/>
                    <a:pt x="6140" y="22826"/>
                  </a:cubicBezTo>
                  <a:cubicBezTo>
                    <a:pt x="6140" y="22895"/>
                    <a:pt x="6163" y="22917"/>
                    <a:pt x="6209" y="22963"/>
                  </a:cubicBezTo>
                  <a:cubicBezTo>
                    <a:pt x="6254" y="22986"/>
                    <a:pt x="6300" y="23009"/>
                    <a:pt x="6346" y="23009"/>
                  </a:cubicBezTo>
                  <a:cubicBezTo>
                    <a:pt x="6414" y="22986"/>
                    <a:pt x="6460" y="22963"/>
                    <a:pt x="6483" y="22917"/>
                  </a:cubicBezTo>
                  <a:cubicBezTo>
                    <a:pt x="6505" y="22895"/>
                    <a:pt x="6528" y="22826"/>
                    <a:pt x="6528" y="22781"/>
                  </a:cubicBezTo>
                  <a:cubicBezTo>
                    <a:pt x="6003" y="20863"/>
                    <a:pt x="5478" y="18946"/>
                    <a:pt x="4953" y="17029"/>
                  </a:cubicBezTo>
                  <a:cubicBezTo>
                    <a:pt x="4269" y="14449"/>
                    <a:pt x="3561" y="11870"/>
                    <a:pt x="2876" y="9291"/>
                  </a:cubicBezTo>
                  <a:cubicBezTo>
                    <a:pt x="2214" y="6940"/>
                    <a:pt x="1575" y="4566"/>
                    <a:pt x="936" y="2192"/>
                  </a:cubicBezTo>
                  <a:cubicBezTo>
                    <a:pt x="753" y="1530"/>
                    <a:pt x="571" y="845"/>
                    <a:pt x="388" y="184"/>
                  </a:cubicBezTo>
                  <a:cubicBezTo>
                    <a:pt x="388" y="138"/>
                    <a:pt x="365" y="92"/>
                    <a:pt x="320" y="47"/>
                  </a:cubicBezTo>
                  <a:cubicBezTo>
                    <a:pt x="274" y="24"/>
                    <a:pt x="251" y="1"/>
                    <a:pt x="20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21"/>
            <p:cNvSpPr/>
            <p:nvPr/>
          </p:nvSpPr>
          <p:spPr>
            <a:xfrm>
              <a:off x="5952425" y="3360500"/>
              <a:ext cx="171800" cy="619725"/>
            </a:xfrm>
            <a:custGeom>
              <a:avLst/>
              <a:gdLst/>
              <a:ahLst/>
              <a:cxnLst/>
              <a:rect l="l" t="t" r="r" b="b"/>
              <a:pathLst>
                <a:path w="6872" h="24789" extrusionOk="0">
                  <a:moveTo>
                    <a:pt x="92" y="0"/>
                  </a:moveTo>
                  <a:cubicBezTo>
                    <a:pt x="69" y="0"/>
                    <a:pt x="46" y="23"/>
                    <a:pt x="23" y="23"/>
                  </a:cubicBezTo>
                  <a:cubicBezTo>
                    <a:pt x="23" y="46"/>
                    <a:pt x="1" y="92"/>
                    <a:pt x="23" y="115"/>
                  </a:cubicBezTo>
                  <a:cubicBezTo>
                    <a:pt x="685" y="2625"/>
                    <a:pt x="1370" y="5136"/>
                    <a:pt x="2055" y="7670"/>
                  </a:cubicBezTo>
                  <a:cubicBezTo>
                    <a:pt x="2808" y="10409"/>
                    <a:pt x="3561" y="13171"/>
                    <a:pt x="4292" y="15933"/>
                  </a:cubicBezTo>
                  <a:cubicBezTo>
                    <a:pt x="4999" y="18535"/>
                    <a:pt x="5707" y="21137"/>
                    <a:pt x="6415" y="23739"/>
                  </a:cubicBezTo>
                  <a:cubicBezTo>
                    <a:pt x="6506" y="24058"/>
                    <a:pt x="6597" y="24378"/>
                    <a:pt x="6688" y="24697"/>
                  </a:cubicBezTo>
                  <a:cubicBezTo>
                    <a:pt x="6688" y="24697"/>
                    <a:pt x="6688" y="24720"/>
                    <a:pt x="6688" y="24720"/>
                  </a:cubicBezTo>
                  <a:cubicBezTo>
                    <a:pt x="6688" y="24743"/>
                    <a:pt x="6688" y="24766"/>
                    <a:pt x="6711" y="24766"/>
                  </a:cubicBezTo>
                  <a:cubicBezTo>
                    <a:pt x="6734" y="24789"/>
                    <a:pt x="6757" y="24789"/>
                    <a:pt x="6803" y="24789"/>
                  </a:cubicBezTo>
                  <a:cubicBezTo>
                    <a:pt x="6825" y="24789"/>
                    <a:pt x="6848" y="24766"/>
                    <a:pt x="6848" y="24766"/>
                  </a:cubicBezTo>
                  <a:cubicBezTo>
                    <a:pt x="6871" y="24743"/>
                    <a:pt x="6871" y="24697"/>
                    <a:pt x="6871" y="24675"/>
                  </a:cubicBezTo>
                  <a:cubicBezTo>
                    <a:pt x="6780" y="24309"/>
                    <a:pt x="6666" y="23921"/>
                    <a:pt x="6574" y="23533"/>
                  </a:cubicBezTo>
                  <a:lnTo>
                    <a:pt x="5593" y="19973"/>
                  </a:lnTo>
                  <a:lnTo>
                    <a:pt x="3265" y="11390"/>
                  </a:lnTo>
                  <a:cubicBezTo>
                    <a:pt x="2557" y="8743"/>
                    <a:pt x="1827" y="6095"/>
                    <a:pt x="1119" y="3447"/>
                  </a:cubicBezTo>
                  <a:cubicBezTo>
                    <a:pt x="822" y="2329"/>
                    <a:pt x="503" y="1210"/>
                    <a:pt x="206" y="69"/>
                  </a:cubicBezTo>
                  <a:cubicBezTo>
                    <a:pt x="206" y="46"/>
                    <a:pt x="183" y="23"/>
                    <a:pt x="160" y="23"/>
                  </a:cubicBezTo>
                  <a:cubicBezTo>
                    <a:pt x="160" y="0"/>
                    <a:pt x="138" y="0"/>
                    <a:pt x="115" y="0"/>
                  </a:cubicBezTo>
                  <a:close/>
                </a:path>
              </a:pathLst>
            </a:custGeom>
            <a:solidFill>
              <a:srgbClr val="B99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21"/>
            <p:cNvSpPr/>
            <p:nvPr/>
          </p:nvSpPr>
          <p:spPr>
            <a:xfrm>
              <a:off x="5971250" y="3353650"/>
              <a:ext cx="172375" cy="622025"/>
            </a:xfrm>
            <a:custGeom>
              <a:avLst/>
              <a:gdLst/>
              <a:ahLst/>
              <a:cxnLst/>
              <a:rect l="l" t="t" r="r" b="b"/>
              <a:pathLst>
                <a:path w="6895" h="24881" extrusionOk="0">
                  <a:moveTo>
                    <a:pt x="69" y="1"/>
                  </a:moveTo>
                  <a:cubicBezTo>
                    <a:pt x="47" y="1"/>
                    <a:pt x="24" y="1"/>
                    <a:pt x="24" y="23"/>
                  </a:cubicBezTo>
                  <a:cubicBezTo>
                    <a:pt x="1" y="46"/>
                    <a:pt x="1" y="69"/>
                    <a:pt x="1" y="115"/>
                  </a:cubicBezTo>
                  <a:cubicBezTo>
                    <a:pt x="663" y="2580"/>
                    <a:pt x="1348" y="5045"/>
                    <a:pt x="2009" y="7510"/>
                  </a:cubicBezTo>
                  <a:cubicBezTo>
                    <a:pt x="2786" y="10363"/>
                    <a:pt x="3539" y="13194"/>
                    <a:pt x="4315" y="16047"/>
                  </a:cubicBezTo>
                  <a:lnTo>
                    <a:pt x="6438" y="23899"/>
                  </a:lnTo>
                  <a:cubicBezTo>
                    <a:pt x="6529" y="24195"/>
                    <a:pt x="6620" y="24492"/>
                    <a:pt x="6689" y="24789"/>
                  </a:cubicBezTo>
                  <a:cubicBezTo>
                    <a:pt x="6689" y="24812"/>
                    <a:pt x="6711" y="24834"/>
                    <a:pt x="6734" y="24857"/>
                  </a:cubicBezTo>
                  <a:cubicBezTo>
                    <a:pt x="6757" y="24880"/>
                    <a:pt x="6780" y="24880"/>
                    <a:pt x="6803" y="24880"/>
                  </a:cubicBezTo>
                  <a:cubicBezTo>
                    <a:pt x="6826" y="24880"/>
                    <a:pt x="6848" y="24857"/>
                    <a:pt x="6871" y="24834"/>
                  </a:cubicBezTo>
                  <a:cubicBezTo>
                    <a:pt x="6871" y="24812"/>
                    <a:pt x="6894" y="24789"/>
                    <a:pt x="6894" y="24766"/>
                  </a:cubicBezTo>
                  <a:cubicBezTo>
                    <a:pt x="6483" y="23328"/>
                    <a:pt x="6095" y="21867"/>
                    <a:pt x="5707" y="20429"/>
                  </a:cubicBezTo>
                  <a:cubicBezTo>
                    <a:pt x="4931" y="17530"/>
                    <a:pt x="4132" y="14654"/>
                    <a:pt x="3356" y="11756"/>
                  </a:cubicBezTo>
                  <a:cubicBezTo>
                    <a:pt x="2626" y="9017"/>
                    <a:pt x="1873" y="6300"/>
                    <a:pt x="1142" y="3561"/>
                  </a:cubicBezTo>
                  <a:cubicBezTo>
                    <a:pt x="823" y="2397"/>
                    <a:pt x="503" y="1233"/>
                    <a:pt x="183" y="69"/>
                  </a:cubicBezTo>
                  <a:cubicBezTo>
                    <a:pt x="183" y="46"/>
                    <a:pt x="183" y="23"/>
                    <a:pt x="161" y="23"/>
                  </a:cubicBezTo>
                  <a:cubicBezTo>
                    <a:pt x="138" y="1"/>
                    <a:pt x="115" y="1"/>
                    <a:pt x="92" y="1"/>
                  </a:cubicBezTo>
                  <a:close/>
                </a:path>
              </a:pathLst>
            </a:custGeom>
            <a:solidFill>
              <a:srgbClr val="B99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21"/>
            <p:cNvSpPr/>
            <p:nvPr/>
          </p:nvSpPr>
          <p:spPr>
            <a:xfrm>
              <a:off x="6119625" y="3971650"/>
              <a:ext cx="23425" cy="9825"/>
            </a:xfrm>
            <a:custGeom>
              <a:avLst/>
              <a:gdLst/>
              <a:ahLst/>
              <a:cxnLst/>
              <a:rect l="l" t="t" r="r" b="b"/>
              <a:pathLst>
                <a:path w="937" h="393" extrusionOk="0">
                  <a:moveTo>
                    <a:pt x="822" y="0"/>
                  </a:moveTo>
                  <a:cubicBezTo>
                    <a:pt x="799" y="0"/>
                    <a:pt x="776" y="0"/>
                    <a:pt x="754" y="23"/>
                  </a:cubicBezTo>
                  <a:cubicBezTo>
                    <a:pt x="754" y="23"/>
                    <a:pt x="731" y="46"/>
                    <a:pt x="708" y="46"/>
                  </a:cubicBezTo>
                  <a:cubicBezTo>
                    <a:pt x="640" y="92"/>
                    <a:pt x="571" y="114"/>
                    <a:pt x="503" y="137"/>
                  </a:cubicBezTo>
                  <a:cubicBezTo>
                    <a:pt x="411" y="160"/>
                    <a:pt x="343" y="183"/>
                    <a:pt x="252" y="183"/>
                  </a:cubicBezTo>
                  <a:lnTo>
                    <a:pt x="115" y="183"/>
                  </a:lnTo>
                  <a:cubicBezTo>
                    <a:pt x="69" y="183"/>
                    <a:pt x="23" y="229"/>
                    <a:pt x="23" y="274"/>
                  </a:cubicBezTo>
                  <a:cubicBezTo>
                    <a:pt x="0" y="320"/>
                    <a:pt x="46" y="366"/>
                    <a:pt x="92" y="388"/>
                  </a:cubicBezTo>
                  <a:cubicBezTo>
                    <a:pt x="128" y="391"/>
                    <a:pt x="164" y="393"/>
                    <a:pt x="200" y="393"/>
                  </a:cubicBezTo>
                  <a:cubicBezTo>
                    <a:pt x="455" y="393"/>
                    <a:pt x="690" y="320"/>
                    <a:pt x="891" y="160"/>
                  </a:cubicBezTo>
                  <a:cubicBezTo>
                    <a:pt x="936" y="137"/>
                    <a:pt x="936" y="69"/>
                    <a:pt x="891" y="23"/>
                  </a:cubicBezTo>
                  <a:cubicBezTo>
                    <a:pt x="891" y="0"/>
                    <a:pt x="845" y="0"/>
                    <a:pt x="822" y="0"/>
                  </a:cubicBezTo>
                  <a:close/>
                </a:path>
              </a:pathLst>
            </a:custGeom>
            <a:solidFill>
              <a:srgbClr val="B99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21"/>
            <p:cNvSpPr/>
            <p:nvPr/>
          </p:nvSpPr>
          <p:spPr>
            <a:xfrm>
              <a:off x="5952425" y="3353650"/>
              <a:ext cx="22850" cy="11150"/>
            </a:xfrm>
            <a:custGeom>
              <a:avLst/>
              <a:gdLst/>
              <a:ahLst/>
              <a:cxnLst/>
              <a:rect l="l" t="t" r="r" b="b"/>
              <a:pathLst>
                <a:path w="914" h="446" extrusionOk="0">
                  <a:moveTo>
                    <a:pt x="617" y="1"/>
                  </a:moveTo>
                  <a:cubicBezTo>
                    <a:pt x="548" y="23"/>
                    <a:pt x="480" y="46"/>
                    <a:pt x="411" y="69"/>
                  </a:cubicBezTo>
                  <a:cubicBezTo>
                    <a:pt x="275" y="115"/>
                    <a:pt x="138" y="183"/>
                    <a:pt x="46" y="274"/>
                  </a:cubicBezTo>
                  <a:cubicBezTo>
                    <a:pt x="1" y="297"/>
                    <a:pt x="1" y="366"/>
                    <a:pt x="23" y="411"/>
                  </a:cubicBezTo>
                  <a:cubicBezTo>
                    <a:pt x="46" y="434"/>
                    <a:pt x="69" y="446"/>
                    <a:pt x="92" y="446"/>
                  </a:cubicBezTo>
                  <a:cubicBezTo>
                    <a:pt x="115" y="446"/>
                    <a:pt x="138" y="434"/>
                    <a:pt x="160" y="411"/>
                  </a:cubicBezTo>
                  <a:cubicBezTo>
                    <a:pt x="183" y="389"/>
                    <a:pt x="229" y="366"/>
                    <a:pt x="252" y="343"/>
                  </a:cubicBezTo>
                  <a:cubicBezTo>
                    <a:pt x="343" y="297"/>
                    <a:pt x="411" y="252"/>
                    <a:pt x="503" y="229"/>
                  </a:cubicBezTo>
                  <a:cubicBezTo>
                    <a:pt x="594" y="206"/>
                    <a:pt x="685" y="183"/>
                    <a:pt x="754" y="183"/>
                  </a:cubicBezTo>
                  <a:lnTo>
                    <a:pt x="800" y="183"/>
                  </a:lnTo>
                  <a:cubicBezTo>
                    <a:pt x="822" y="183"/>
                    <a:pt x="845" y="183"/>
                    <a:pt x="868" y="160"/>
                  </a:cubicBezTo>
                  <a:cubicBezTo>
                    <a:pt x="891" y="138"/>
                    <a:pt x="914" y="115"/>
                    <a:pt x="914" y="92"/>
                  </a:cubicBezTo>
                  <a:cubicBezTo>
                    <a:pt x="914" y="46"/>
                    <a:pt x="868" y="1"/>
                    <a:pt x="822" y="1"/>
                  </a:cubicBezTo>
                  <a:close/>
                </a:path>
              </a:pathLst>
            </a:custGeom>
            <a:solidFill>
              <a:srgbClr val="B99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21"/>
            <p:cNvSpPr/>
            <p:nvPr/>
          </p:nvSpPr>
          <p:spPr>
            <a:xfrm>
              <a:off x="5780675" y="3854675"/>
              <a:ext cx="67350" cy="57450"/>
            </a:xfrm>
            <a:custGeom>
              <a:avLst/>
              <a:gdLst/>
              <a:ahLst/>
              <a:cxnLst/>
              <a:rect l="l" t="t" r="r" b="b"/>
              <a:pathLst>
                <a:path w="2694" h="2298" extrusionOk="0">
                  <a:moveTo>
                    <a:pt x="2488" y="0"/>
                  </a:moveTo>
                  <a:cubicBezTo>
                    <a:pt x="2443" y="23"/>
                    <a:pt x="2397" y="69"/>
                    <a:pt x="2397" y="114"/>
                  </a:cubicBezTo>
                  <a:cubicBezTo>
                    <a:pt x="2397" y="137"/>
                    <a:pt x="2397" y="137"/>
                    <a:pt x="2397" y="137"/>
                  </a:cubicBezTo>
                  <a:lnTo>
                    <a:pt x="2420" y="137"/>
                  </a:lnTo>
                  <a:cubicBezTo>
                    <a:pt x="2420" y="160"/>
                    <a:pt x="2420" y="160"/>
                    <a:pt x="2420" y="160"/>
                  </a:cubicBezTo>
                  <a:cubicBezTo>
                    <a:pt x="2420" y="160"/>
                    <a:pt x="2420" y="183"/>
                    <a:pt x="2420" y="183"/>
                  </a:cubicBezTo>
                  <a:cubicBezTo>
                    <a:pt x="2420" y="206"/>
                    <a:pt x="2420" y="206"/>
                    <a:pt x="2420" y="206"/>
                  </a:cubicBezTo>
                  <a:cubicBezTo>
                    <a:pt x="2420" y="228"/>
                    <a:pt x="2420" y="228"/>
                    <a:pt x="2420" y="228"/>
                  </a:cubicBezTo>
                  <a:lnTo>
                    <a:pt x="2443" y="228"/>
                  </a:lnTo>
                  <a:cubicBezTo>
                    <a:pt x="2443" y="228"/>
                    <a:pt x="2443" y="228"/>
                    <a:pt x="2443" y="251"/>
                  </a:cubicBezTo>
                  <a:cubicBezTo>
                    <a:pt x="2443" y="251"/>
                    <a:pt x="2443" y="274"/>
                    <a:pt x="2443" y="274"/>
                  </a:cubicBezTo>
                  <a:cubicBezTo>
                    <a:pt x="2443" y="320"/>
                    <a:pt x="2465" y="343"/>
                    <a:pt x="2465" y="388"/>
                  </a:cubicBezTo>
                  <a:cubicBezTo>
                    <a:pt x="2488" y="457"/>
                    <a:pt x="2488" y="548"/>
                    <a:pt x="2488" y="639"/>
                  </a:cubicBezTo>
                  <a:cubicBezTo>
                    <a:pt x="2488" y="617"/>
                    <a:pt x="2488" y="616"/>
                    <a:pt x="2488" y="616"/>
                  </a:cubicBezTo>
                  <a:lnTo>
                    <a:pt x="2488" y="616"/>
                  </a:lnTo>
                  <a:cubicBezTo>
                    <a:pt x="2511" y="799"/>
                    <a:pt x="2488" y="959"/>
                    <a:pt x="2465" y="1141"/>
                  </a:cubicBezTo>
                  <a:cubicBezTo>
                    <a:pt x="2443" y="1278"/>
                    <a:pt x="2397" y="1415"/>
                    <a:pt x="2328" y="1529"/>
                  </a:cubicBezTo>
                  <a:cubicBezTo>
                    <a:pt x="2283" y="1621"/>
                    <a:pt x="2237" y="1712"/>
                    <a:pt x="2169" y="1803"/>
                  </a:cubicBezTo>
                  <a:cubicBezTo>
                    <a:pt x="2100" y="1849"/>
                    <a:pt x="2054" y="1917"/>
                    <a:pt x="1986" y="1963"/>
                  </a:cubicBezTo>
                  <a:cubicBezTo>
                    <a:pt x="1918" y="2009"/>
                    <a:pt x="1849" y="2032"/>
                    <a:pt x="1781" y="2054"/>
                  </a:cubicBezTo>
                  <a:cubicBezTo>
                    <a:pt x="1690" y="2077"/>
                    <a:pt x="1622" y="2100"/>
                    <a:pt x="1555" y="2100"/>
                  </a:cubicBezTo>
                  <a:lnTo>
                    <a:pt x="1555" y="2100"/>
                  </a:lnTo>
                  <a:cubicBezTo>
                    <a:pt x="1470" y="2100"/>
                    <a:pt x="1387" y="2098"/>
                    <a:pt x="1324" y="2077"/>
                  </a:cubicBezTo>
                  <a:cubicBezTo>
                    <a:pt x="1233" y="2054"/>
                    <a:pt x="1141" y="2032"/>
                    <a:pt x="1073" y="1986"/>
                  </a:cubicBezTo>
                  <a:cubicBezTo>
                    <a:pt x="959" y="1940"/>
                    <a:pt x="868" y="1872"/>
                    <a:pt x="776" y="1803"/>
                  </a:cubicBezTo>
                  <a:cubicBezTo>
                    <a:pt x="662" y="1689"/>
                    <a:pt x="548" y="1575"/>
                    <a:pt x="457" y="1438"/>
                  </a:cubicBezTo>
                  <a:cubicBezTo>
                    <a:pt x="457" y="1438"/>
                    <a:pt x="457" y="1438"/>
                    <a:pt x="457" y="1461"/>
                  </a:cubicBezTo>
                  <a:cubicBezTo>
                    <a:pt x="343" y="1278"/>
                    <a:pt x="251" y="1096"/>
                    <a:pt x="183" y="913"/>
                  </a:cubicBezTo>
                  <a:cubicBezTo>
                    <a:pt x="183" y="890"/>
                    <a:pt x="160" y="868"/>
                    <a:pt x="137" y="868"/>
                  </a:cubicBezTo>
                  <a:cubicBezTo>
                    <a:pt x="126" y="856"/>
                    <a:pt x="114" y="850"/>
                    <a:pt x="103" y="850"/>
                  </a:cubicBezTo>
                  <a:cubicBezTo>
                    <a:pt x="92" y="850"/>
                    <a:pt x="80" y="856"/>
                    <a:pt x="69" y="868"/>
                  </a:cubicBezTo>
                  <a:cubicBezTo>
                    <a:pt x="46" y="868"/>
                    <a:pt x="23" y="890"/>
                    <a:pt x="23" y="913"/>
                  </a:cubicBezTo>
                  <a:cubicBezTo>
                    <a:pt x="0" y="936"/>
                    <a:pt x="0" y="959"/>
                    <a:pt x="23" y="1004"/>
                  </a:cubicBezTo>
                  <a:cubicBezTo>
                    <a:pt x="160" y="1392"/>
                    <a:pt x="388" y="1735"/>
                    <a:pt x="708" y="2009"/>
                  </a:cubicBezTo>
                  <a:cubicBezTo>
                    <a:pt x="890" y="2146"/>
                    <a:pt x="1096" y="2237"/>
                    <a:pt x="1301" y="2283"/>
                  </a:cubicBezTo>
                  <a:cubicBezTo>
                    <a:pt x="1377" y="2292"/>
                    <a:pt x="1449" y="2298"/>
                    <a:pt x="1520" y="2298"/>
                  </a:cubicBezTo>
                  <a:cubicBezTo>
                    <a:pt x="1620" y="2298"/>
                    <a:pt x="1719" y="2287"/>
                    <a:pt x="1826" y="2260"/>
                  </a:cubicBezTo>
                  <a:cubicBezTo>
                    <a:pt x="1918" y="2214"/>
                    <a:pt x="2009" y="2169"/>
                    <a:pt x="2077" y="2123"/>
                  </a:cubicBezTo>
                  <a:cubicBezTo>
                    <a:pt x="2123" y="2100"/>
                    <a:pt x="2169" y="2054"/>
                    <a:pt x="2214" y="2032"/>
                  </a:cubicBezTo>
                  <a:cubicBezTo>
                    <a:pt x="2260" y="1986"/>
                    <a:pt x="2306" y="1940"/>
                    <a:pt x="2328" y="1895"/>
                  </a:cubicBezTo>
                  <a:cubicBezTo>
                    <a:pt x="2443" y="1758"/>
                    <a:pt x="2534" y="1575"/>
                    <a:pt x="2579" y="1415"/>
                  </a:cubicBezTo>
                  <a:cubicBezTo>
                    <a:pt x="2648" y="1233"/>
                    <a:pt x="2694" y="1027"/>
                    <a:pt x="2694" y="822"/>
                  </a:cubicBezTo>
                  <a:cubicBezTo>
                    <a:pt x="2694" y="662"/>
                    <a:pt x="2671" y="502"/>
                    <a:pt x="2648" y="365"/>
                  </a:cubicBezTo>
                  <a:cubicBezTo>
                    <a:pt x="2648" y="365"/>
                    <a:pt x="2648" y="365"/>
                    <a:pt x="2648" y="343"/>
                  </a:cubicBezTo>
                  <a:cubicBezTo>
                    <a:pt x="2648" y="320"/>
                    <a:pt x="2648" y="274"/>
                    <a:pt x="2625" y="251"/>
                  </a:cubicBezTo>
                  <a:cubicBezTo>
                    <a:pt x="2625" y="228"/>
                    <a:pt x="2625" y="228"/>
                    <a:pt x="2625" y="206"/>
                  </a:cubicBezTo>
                  <a:cubicBezTo>
                    <a:pt x="2625" y="206"/>
                    <a:pt x="2625" y="183"/>
                    <a:pt x="2625" y="183"/>
                  </a:cubicBezTo>
                  <a:cubicBezTo>
                    <a:pt x="2625" y="160"/>
                    <a:pt x="2625" y="160"/>
                    <a:pt x="2625" y="160"/>
                  </a:cubicBezTo>
                  <a:cubicBezTo>
                    <a:pt x="2602" y="160"/>
                    <a:pt x="2602" y="160"/>
                    <a:pt x="2602" y="137"/>
                  </a:cubicBezTo>
                  <a:cubicBezTo>
                    <a:pt x="2602" y="114"/>
                    <a:pt x="2602" y="114"/>
                    <a:pt x="2602" y="114"/>
                  </a:cubicBezTo>
                  <a:lnTo>
                    <a:pt x="2602" y="91"/>
                  </a:lnTo>
                  <a:cubicBezTo>
                    <a:pt x="2579" y="46"/>
                    <a:pt x="2557" y="0"/>
                    <a:pt x="2488"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21"/>
            <p:cNvSpPr/>
            <p:nvPr/>
          </p:nvSpPr>
          <p:spPr>
            <a:xfrm>
              <a:off x="5992375" y="3796450"/>
              <a:ext cx="68500" cy="57100"/>
            </a:xfrm>
            <a:custGeom>
              <a:avLst/>
              <a:gdLst/>
              <a:ahLst/>
              <a:cxnLst/>
              <a:rect l="l" t="t" r="r" b="b"/>
              <a:pathLst>
                <a:path w="2740" h="2284" extrusionOk="0">
                  <a:moveTo>
                    <a:pt x="2557" y="1"/>
                  </a:moveTo>
                  <a:cubicBezTo>
                    <a:pt x="2557" y="1"/>
                    <a:pt x="2557" y="1"/>
                    <a:pt x="2534" y="24"/>
                  </a:cubicBezTo>
                  <a:cubicBezTo>
                    <a:pt x="2488" y="24"/>
                    <a:pt x="2443" y="69"/>
                    <a:pt x="2466" y="138"/>
                  </a:cubicBezTo>
                  <a:cubicBezTo>
                    <a:pt x="2466" y="161"/>
                    <a:pt x="2466" y="161"/>
                    <a:pt x="2466" y="161"/>
                  </a:cubicBezTo>
                  <a:cubicBezTo>
                    <a:pt x="2466" y="184"/>
                    <a:pt x="2466" y="184"/>
                    <a:pt x="2488" y="184"/>
                  </a:cubicBezTo>
                  <a:cubicBezTo>
                    <a:pt x="2488" y="184"/>
                    <a:pt x="2488" y="184"/>
                    <a:pt x="2488" y="206"/>
                  </a:cubicBezTo>
                  <a:lnTo>
                    <a:pt x="2488" y="229"/>
                  </a:lnTo>
                  <a:cubicBezTo>
                    <a:pt x="2488" y="229"/>
                    <a:pt x="2488" y="252"/>
                    <a:pt x="2488" y="252"/>
                  </a:cubicBezTo>
                  <a:cubicBezTo>
                    <a:pt x="2511" y="298"/>
                    <a:pt x="2511" y="321"/>
                    <a:pt x="2511" y="366"/>
                  </a:cubicBezTo>
                  <a:cubicBezTo>
                    <a:pt x="2511" y="366"/>
                    <a:pt x="2511" y="389"/>
                    <a:pt x="2511" y="389"/>
                  </a:cubicBezTo>
                  <a:cubicBezTo>
                    <a:pt x="2534" y="435"/>
                    <a:pt x="2534" y="480"/>
                    <a:pt x="2534" y="526"/>
                  </a:cubicBezTo>
                  <a:cubicBezTo>
                    <a:pt x="2534" y="549"/>
                    <a:pt x="2534" y="572"/>
                    <a:pt x="2534" y="594"/>
                  </a:cubicBezTo>
                  <a:cubicBezTo>
                    <a:pt x="2557" y="777"/>
                    <a:pt x="2534" y="960"/>
                    <a:pt x="2511" y="1142"/>
                  </a:cubicBezTo>
                  <a:cubicBezTo>
                    <a:pt x="2488" y="1256"/>
                    <a:pt x="2443" y="1393"/>
                    <a:pt x="2374" y="1507"/>
                  </a:cubicBezTo>
                  <a:cubicBezTo>
                    <a:pt x="2329" y="1599"/>
                    <a:pt x="2283" y="1690"/>
                    <a:pt x="2214" y="1781"/>
                  </a:cubicBezTo>
                  <a:cubicBezTo>
                    <a:pt x="2169" y="1827"/>
                    <a:pt x="2100" y="1895"/>
                    <a:pt x="2032" y="1941"/>
                  </a:cubicBezTo>
                  <a:cubicBezTo>
                    <a:pt x="1963" y="1987"/>
                    <a:pt x="1895" y="2010"/>
                    <a:pt x="1826" y="2032"/>
                  </a:cubicBezTo>
                  <a:cubicBezTo>
                    <a:pt x="1758" y="2055"/>
                    <a:pt x="1689" y="2078"/>
                    <a:pt x="1621" y="2078"/>
                  </a:cubicBezTo>
                  <a:cubicBezTo>
                    <a:pt x="1530" y="2078"/>
                    <a:pt x="1461" y="2078"/>
                    <a:pt x="1370" y="2055"/>
                  </a:cubicBezTo>
                  <a:cubicBezTo>
                    <a:pt x="1279" y="2032"/>
                    <a:pt x="1187" y="2010"/>
                    <a:pt x="1119" y="1964"/>
                  </a:cubicBezTo>
                  <a:cubicBezTo>
                    <a:pt x="1005" y="1918"/>
                    <a:pt x="913" y="1850"/>
                    <a:pt x="822" y="1781"/>
                  </a:cubicBezTo>
                  <a:cubicBezTo>
                    <a:pt x="708" y="1667"/>
                    <a:pt x="594" y="1553"/>
                    <a:pt x="503" y="1416"/>
                  </a:cubicBezTo>
                  <a:cubicBezTo>
                    <a:pt x="388" y="1234"/>
                    <a:pt x="297" y="1074"/>
                    <a:pt x="251" y="868"/>
                  </a:cubicBezTo>
                  <a:cubicBezTo>
                    <a:pt x="229" y="846"/>
                    <a:pt x="206" y="800"/>
                    <a:pt x="206" y="754"/>
                  </a:cubicBezTo>
                  <a:cubicBezTo>
                    <a:pt x="206" y="731"/>
                    <a:pt x="183" y="709"/>
                    <a:pt x="160" y="686"/>
                  </a:cubicBezTo>
                  <a:cubicBezTo>
                    <a:pt x="145" y="686"/>
                    <a:pt x="130" y="676"/>
                    <a:pt x="115" y="676"/>
                  </a:cubicBezTo>
                  <a:cubicBezTo>
                    <a:pt x="107" y="676"/>
                    <a:pt x="99" y="678"/>
                    <a:pt x="92" y="686"/>
                  </a:cubicBezTo>
                  <a:cubicBezTo>
                    <a:pt x="46" y="686"/>
                    <a:pt x="0" y="731"/>
                    <a:pt x="23" y="800"/>
                  </a:cubicBezTo>
                  <a:cubicBezTo>
                    <a:pt x="69" y="982"/>
                    <a:pt x="137" y="1165"/>
                    <a:pt x="251" y="1348"/>
                  </a:cubicBezTo>
                  <a:cubicBezTo>
                    <a:pt x="343" y="1530"/>
                    <a:pt x="457" y="1690"/>
                    <a:pt x="594" y="1827"/>
                  </a:cubicBezTo>
                  <a:cubicBezTo>
                    <a:pt x="754" y="1987"/>
                    <a:pt x="913" y="2101"/>
                    <a:pt x="1119" y="2192"/>
                  </a:cubicBezTo>
                  <a:cubicBezTo>
                    <a:pt x="1256" y="2253"/>
                    <a:pt x="1403" y="2283"/>
                    <a:pt x="1547" y="2283"/>
                  </a:cubicBezTo>
                  <a:cubicBezTo>
                    <a:pt x="1618" y="2283"/>
                    <a:pt x="1689" y="2276"/>
                    <a:pt x="1758" y="2261"/>
                  </a:cubicBezTo>
                  <a:cubicBezTo>
                    <a:pt x="1872" y="2238"/>
                    <a:pt x="1963" y="2192"/>
                    <a:pt x="2077" y="2147"/>
                  </a:cubicBezTo>
                  <a:cubicBezTo>
                    <a:pt x="2146" y="2101"/>
                    <a:pt x="2214" y="2032"/>
                    <a:pt x="2283" y="1964"/>
                  </a:cubicBezTo>
                  <a:cubicBezTo>
                    <a:pt x="2420" y="1850"/>
                    <a:pt x="2511" y="1713"/>
                    <a:pt x="2580" y="1553"/>
                  </a:cubicBezTo>
                  <a:cubicBezTo>
                    <a:pt x="2671" y="1370"/>
                    <a:pt x="2717" y="1165"/>
                    <a:pt x="2739" y="960"/>
                  </a:cubicBezTo>
                  <a:cubicBezTo>
                    <a:pt x="2739" y="800"/>
                    <a:pt x="2739" y="640"/>
                    <a:pt x="2739" y="503"/>
                  </a:cubicBezTo>
                  <a:cubicBezTo>
                    <a:pt x="2739" y="503"/>
                    <a:pt x="2739" y="480"/>
                    <a:pt x="2739" y="480"/>
                  </a:cubicBezTo>
                  <a:cubicBezTo>
                    <a:pt x="2717" y="457"/>
                    <a:pt x="2717" y="412"/>
                    <a:pt x="2717" y="366"/>
                  </a:cubicBezTo>
                  <a:cubicBezTo>
                    <a:pt x="2717" y="343"/>
                    <a:pt x="2717" y="343"/>
                    <a:pt x="2717" y="321"/>
                  </a:cubicBezTo>
                  <a:lnTo>
                    <a:pt x="2694" y="321"/>
                  </a:lnTo>
                  <a:cubicBezTo>
                    <a:pt x="2694" y="275"/>
                    <a:pt x="2694" y="252"/>
                    <a:pt x="2694" y="206"/>
                  </a:cubicBezTo>
                  <a:lnTo>
                    <a:pt x="2671" y="206"/>
                  </a:lnTo>
                  <a:cubicBezTo>
                    <a:pt x="2671" y="206"/>
                    <a:pt x="2671" y="184"/>
                    <a:pt x="2671" y="184"/>
                  </a:cubicBezTo>
                  <a:cubicBezTo>
                    <a:pt x="2671" y="184"/>
                    <a:pt x="2671" y="161"/>
                    <a:pt x="2671" y="161"/>
                  </a:cubicBezTo>
                  <a:cubicBezTo>
                    <a:pt x="2671" y="161"/>
                    <a:pt x="2671" y="138"/>
                    <a:pt x="2671" y="138"/>
                  </a:cubicBezTo>
                  <a:cubicBezTo>
                    <a:pt x="2671" y="138"/>
                    <a:pt x="2671" y="115"/>
                    <a:pt x="2671" y="115"/>
                  </a:cubicBezTo>
                  <a:cubicBezTo>
                    <a:pt x="2671" y="115"/>
                    <a:pt x="2648" y="92"/>
                    <a:pt x="2648" y="92"/>
                  </a:cubicBezTo>
                  <a:cubicBezTo>
                    <a:pt x="2648" y="47"/>
                    <a:pt x="2602" y="1"/>
                    <a:pt x="2557"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21"/>
            <p:cNvSpPr/>
            <p:nvPr/>
          </p:nvSpPr>
          <p:spPr>
            <a:xfrm>
              <a:off x="5881675" y="3830125"/>
              <a:ext cx="79900" cy="66225"/>
            </a:xfrm>
            <a:custGeom>
              <a:avLst/>
              <a:gdLst/>
              <a:ahLst/>
              <a:cxnLst/>
              <a:rect l="l" t="t" r="r" b="b"/>
              <a:pathLst>
                <a:path w="3196" h="2649" extrusionOk="0">
                  <a:moveTo>
                    <a:pt x="2229" y="1536"/>
                  </a:moveTo>
                  <a:cubicBezTo>
                    <a:pt x="2283" y="1536"/>
                    <a:pt x="2340" y="1541"/>
                    <a:pt x="2397" y="1553"/>
                  </a:cubicBezTo>
                  <a:cubicBezTo>
                    <a:pt x="2488" y="1576"/>
                    <a:pt x="2580" y="1576"/>
                    <a:pt x="2648" y="1621"/>
                  </a:cubicBezTo>
                  <a:cubicBezTo>
                    <a:pt x="2694" y="1644"/>
                    <a:pt x="2739" y="1667"/>
                    <a:pt x="2785" y="1713"/>
                  </a:cubicBezTo>
                  <a:cubicBezTo>
                    <a:pt x="2808" y="1713"/>
                    <a:pt x="2808" y="1735"/>
                    <a:pt x="2831" y="1735"/>
                  </a:cubicBezTo>
                  <a:cubicBezTo>
                    <a:pt x="2785" y="1781"/>
                    <a:pt x="2762" y="1850"/>
                    <a:pt x="2716" y="1895"/>
                  </a:cubicBezTo>
                  <a:cubicBezTo>
                    <a:pt x="2625" y="2009"/>
                    <a:pt x="2534" y="2101"/>
                    <a:pt x="2420" y="2169"/>
                  </a:cubicBezTo>
                  <a:cubicBezTo>
                    <a:pt x="2306" y="2260"/>
                    <a:pt x="2192" y="2329"/>
                    <a:pt x="2077" y="2374"/>
                  </a:cubicBezTo>
                  <a:cubicBezTo>
                    <a:pt x="1940" y="2443"/>
                    <a:pt x="1803" y="2466"/>
                    <a:pt x="1667" y="2489"/>
                  </a:cubicBezTo>
                  <a:cubicBezTo>
                    <a:pt x="1609" y="2500"/>
                    <a:pt x="1552" y="2506"/>
                    <a:pt x="1495" y="2506"/>
                  </a:cubicBezTo>
                  <a:cubicBezTo>
                    <a:pt x="1438" y="2506"/>
                    <a:pt x="1381" y="2500"/>
                    <a:pt x="1324" y="2489"/>
                  </a:cubicBezTo>
                  <a:lnTo>
                    <a:pt x="1301" y="2489"/>
                  </a:lnTo>
                  <a:cubicBezTo>
                    <a:pt x="1187" y="2466"/>
                    <a:pt x="1096" y="2443"/>
                    <a:pt x="1005" y="2420"/>
                  </a:cubicBezTo>
                  <a:cubicBezTo>
                    <a:pt x="1005" y="2420"/>
                    <a:pt x="1005" y="2397"/>
                    <a:pt x="1005" y="2397"/>
                  </a:cubicBezTo>
                  <a:cubicBezTo>
                    <a:pt x="1005" y="2374"/>
                    <a:pt x="1005" y="2374"/>
                    <a:pt x="1027" y="2352"/>
                  </a:cubicBezTo>
                  <a:cubicBezTo>
                    <a:pt x="1027" y="2306"/>
                    <a:pt x="1050" y="2238"/>
                    <a:pt x="1073" y="2192"/>
                  </a:cubicBezTo>
                  <a:cubicBezTo>
                    <a:pt x="1096" y="2123"/>
                    <a:pt x="1119" y="2078"/>
                    <a:pt x="1164" y="2032"/>
                  </a:cubicBezTo>
                  <a:cubicBezTo>
                    <a:pt x="1210" y="1964"/>
                    <a:pt x="1278" y="1895"/>
                    <a:pt x="1347" y="1850"/>
                  </a:cubicBezTo>
                  <a:cubicBezTo>
                    <a:pt x="1461" y="1758"/>
                    <a:pt x="1552" y="1713"/>
                    <a:pt x="1667" y="1667"/>
                  </a:cubicBezTo>
                  <a:cubicBezTo>
                    <a:pt x="1803" y="1598"/>
                    <a:pt x="1940" y="1576"/>
                    <a:pt x="2077" y="1553"/>
                  </a:cubicBezTo>
                  <a:cubicBezTo>
                    <a:pt x="2123" y="1541"/>
                    <a:pt x="2174" y="1536"/>
                    <a:pt x="2229" y="1536"/>
                  </a:cubicBezTo>
                  <a:close/>
                  <a:moveTo>
                    <a:pt x="2465" y="1"/>
                  </a:moveTo>
                  <a:cubicBezTo>
                    <a:pt x="2374" y="1"/>
                    <a:pt x="2306" y="1"/>
                    <a:pt x="2237" y="23"/>
                  </a:cubicBezTo>
                  <a:cubicBezTo>
                    <a:pt x="2146" y="46"/>
                    <a:pt x="2055" y="69"/>
                    <a:pt x="1986" y="138"/>
                  </a:cubicBezTo>
                  <a:cubicBezTo>
                    <a:pt x="1918" y="206"/>
                    <a:pt x="1872" y="275"/>
                    <a:pt x="1826" y="343"/>
                  </a:cubicBezTo>
                  <a:lnTo>
                    <a:pt x="1781" y="412"/>
                  </a:lnTo>
                  <a:cubicBezTo>
                    <a:pt x="1758" y="457"/>
                    <a:pt x="1735" y="503"/>
                    <a:pt x="1689" y="548"/>
                  </a:cubicBezTo>
                  <a:cubicBezTo>
                    <a:pt x="1667" y="594"/>
                    <a:pt x="1621" y="640"/>
                    <a:pt x="1598" y="663"/>
                  </a:cubicBezTo>
                  <a:lnTo>
                    <a:pt x="1552" y="685"/>
                  </a:lnTo>
                  <a:lnTo>
                    <a:pt x="1484" y="685"/>
                  </a:lnTo>
                  <a:cubicBezTo>
                    <a:pt x="1370" y="663"/>
                    <a:pt x="1278" y="617"/>
                    <a:pt x="1187" y="594"/>
                  </a:cubicBezTo>
                  <a:lnTo>
                    <a:pt x="1119" y="548"/>
                  </a:lnTo>
                  <a:cubicBezTo>
                    <a:pt x="1027" y="526"/>
                    <a:pt x="913" y="480"/>
                    <a:pt x="799" y="457"/>
                  </a:cubicBezTo>
                  <a:lnTo>
                    <a:pt x="731" y="457"/>
                  </a:lnTo>
                  <a:cubicBezTo>
                    <a:pt x="594" y="457"/>
                    <a:pt x="457" y="503"/>
                    <a:pt x="320" y="617"/>
                  </a:cubicBezTo>
                  <a:cubicBezTo>
                    <a:pt x="229" y="708"/>
                    <a:pt x="137" y="800"/>
                    <a:pt x="92" y="936"/>
                  </a:cubicBezTo>
                  <a:cubicBezTo>
                    <a:pt x="0" y="1142"/>
                    <a:pt x="23" y="1416"/>
                    <a:pt x="137" y="1690"/>
                  </a:cubicBezTo>
                  <a:cubicBezTo>
                    <a:pt x="183" y="1827"/>
                    <a:pt x="251" y="1941"/>
                    <a:pt x="343" y="2078"/>
                  </a:cubicBezTo>
                  <a:cubicBezTo>
                    <a:pt x="434" y="2192"/>
                    <a:pt x="525" y="2283"/>
                    <a:pt x="639" y="2374"/>
                  </a:cubicBezTo>
                  <a:cubicBezTo>
                    <a:pt x="754" y="2443"/>
                    <a:pt x="845" y="2511"/>
                    <a:pt x="959" y="2557"/>
                  </a:cubicBezTo>
                  <a:cubicBezTo>
                    <a:pt x="1073" y="2603"/>
                    <a:pt x="1187" y="2626"/>
                    <a:pt x="1324" y="2626"/>
                  </a:cubicBezTo>
                  <a:cubicBezTo>
                    <a:pt x="1370" y="2648"/>
                    <a:pt x="1415" y="2648"/>
                    <a:pt x="1461" y="2648"/>
                  </a:cubicBezTo>
                  <a:cubicBezTo>
                    <a:pt x="1598" y="2648"/>
                    <a:pt x="1758" y="2626"/>
                    <a:pt x="1918" y="2580"/>
                  </a:cubicBezTo>
                  <a:cubicBezTo>
                    <a:pt x="2077" y="2534"/>
                    <a:pt x="2214" y="2489"/>
                    <a:pt x="2374" y="2397"/>
                  </a:cubicBezTo>
                  <a:cubicBezTo>
                    <a:pt x="2648" y="2215"/>
                    <a:pt x="2853" y="1986"/>
                    <a:pt x="3013" y="1690"/>
                  </a:cubicBezTo>
                  <a:cubicBezTo>
                    <a:pt x="3059" y="1621"/>
                    <a:pt x="3082" y="1553"/>
                    <a:pt x="3105" y="1484"/>
                  </a:cubicBezTo>
                  <a:cubicBezTo>
                    <a:pt x="3127" y="1393"/>
                    <a:pt x="3150" y="1325"/>
                    <a:pt x="3173" y="1256"/>
                  </a:cubicBezTo>
                  <a:cubicBezTo>
                    <a:pt x="3196" y="1142"/>
                    <a:pt x="3196" y="1005"/>
                    <a:pt x="3173" y="868"/>
                  </a:cubicBezTo>
                  <a:cubicBezTo>
                    <a:pt x="3127" y="526"/>
                    <a:pt x="2922" y="92"/>
                    <a:pt x="2511" y="23"/>
                  </a:cubicBezTo>
                  <a:cubicBezTo>
                    <a:pt x="2488" y="1"/>
                    <a:pt x="2465" y="1"/>
                    <a:pt x="2465"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21"/>
            <p:cNvSpPr/>
            <p:nvPr/>
          </p:nvSpPr>
          <p:spPr>
            <a:xfrm>
              <a:off x="5783525" y="3922700"/>
              <a:ext cx="33700" cy="22075"/>
            </a:xfrm>
            <a:custGeom>
              <a:avLst/>
              <a:gdLst/>
              <a:ahLst/>
              <a:cxnLst/>
              <a:rect l="l" t="t" r="r" b="b"/>
              <a:pathLst>
                <a:path w="1348" h="883" extrusionOk="0">
                  <a:moveTo>
                    <a:pt x="757" y="0"/>
                  </a:moveTo>
                  <a:cubicBezTo>
                    <a:pt x="698" y="0"/>
                    <a:pt x="635" y="6"/>
                    <a:pt x="571" y="18"/>
                  </a:cubicBezTo>
                  <a:cubicBezTo>
                    <a:pt x="229" y="109"/>
                    <a:pt x="0" y="338"/>
                    <a:pt x="46" y="566"/>
                  </a:cubicBezTo>
                  <a:cubicBezTo>
                    <a:pt x="83" y="769"/>
                    <a:pt x="299" y="882"/>
                    <a:pt x="561" y="882"/>
                  </a:cubicBezTo>
                  <a:cubicBezTo>
                    <a:pt x="623" y="882"/>
                    <a:pt x="688" y="876"/>
                    <a:pt x="754" y="863"/>
                  </a:cubicBezTo>
                  <a:cubicBezTo>
                    <a:pt x="1096" y="794"/>
                    <a:pt x="1347" y="543"/>
                    <a:pt x="1301" y="315"/>
                  </a:cubicBezTo>
                  <a:cubicBezTo>
                    <a:pt x="1264" y="127"/>
                    <a:pt x="1040" y="0"/>
                    <a:pt x="757"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21"/>
            <p:cNvSpPr/>
            <p:nvPr/>
          </p:nvSpPr>
          <p:spPr>
            <a:xfrm>
              <a:off x="6053425" y="3847325"/>
              <a:ext cx="31425" cy="20375"/>
            </a:xfrm>
            <a:custGeom>
              <a:avLst/>
              <a:gdLst/>
              <a:ahLst/>
              <a:cxnLst/>
              <a:rect l="l" t="t" r="r" b="b"/>
              <a:pathLst>
                <a:path w="1257" h="815" extrusionOk="0">
                  <a:moveTo>
                    <a:pt x="733" y="0"/>
                  </a:moveTo>
                  <a:cubicBezTo>
                    <a:pt x="674" y="0"/>
                    <a:pt x="612" y="7"/>
                    <a:pt x="549" y="20"/>
                  </a:cubicBezTo>
                  <a:cubicBezTo>
                    <a:pt x="229" y="89"/>
                    <a:pt x="1" y="317"/>
                    <a:pt x="46" y="522"/>
                  </a:cubicBezTo>
                  <a:cubicBezTo>
                    <a:pt x="84" y="691"/>
                    <a:pt x="291" y="814"/>
                    <a:pt x="555" y="814"/>
                  </a:cubicBezTo>
                  <a:cubicBezTo>
                    <a:pt x="611" y="814"/>
                    <a:pt x="670" y="808"/>
                    <a:pt x="731" y="796"/>
                  </a:cubicBezTo>
                  <a:cubicBezTo>
                    <a:pt x="1051" y="705"/>
                    <a:pt x="1256" y="477"/>
                    <a:pt x="1210" y="271"/>
                  </a:cubicBezTo>
                  <a:cubicBezTo>
                    <a:pt x="1174" y="106"/>
                    <a:pt x="975" y="0"/>
                    <a:pt x="733"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21"/>
            <p:cNvSpPr/>
            <p:nvPr/>
          </p:nvSpPr>
          <p:spPr>
            <a:xfrm>
              <a:off x="5903925" y="3865500"/>
              <a:ext cx="51375" cy="30275"/>
            </a:xfrm>
            <a:custGeom>
              <a:avLst/>
              <a:gdLst/>
              <a:ahLst/>
              <a:cxnLst/>
              <a:rect l="l" t="t" r="r" b="b"/>
              <a:pathLst>
                <a:path w="2055" h="1211" extrusionOk="0">
                  <a:moveTo>
                    <a:pt x="1302" y="1"/>
                  </a:moveTo>
                  <a:cubicBezTo>
                    <a:pt x="1210" y="24"/>
                    <a:pt x="1119" y="46"/>
                    <a:pt x="1028" y="69"/>
                  </a:cubicBezTo>
                  <a:cubicBezTo>
                    <a:pt x="913" y="92"/>
                    <a:pt x="799" y="115"/>
                    <a:pt x="708" y="161"/>
                  </a:cubicBezTo>
                  <a:cubicBezTo>
                    <a:pt x="640" y="183"/>
                    <a:pt x="548" y="229"/>
                    <a:pt x="457" y="298"/>
                  </a:cubicBezTo>
                  <a:cubicBezTo>
                    <a:pt x="388" y="343"/>
                    <a:pt x="297" y="412"/>
                    <a:pt x="229" y="480"/>
                  </a:cubicBezTo>
                  <a:cubicBezTo>
                    <a:pt x="137" y="571"/>
                    <a:pt x="92" y="663"/>
                    <a:pt x="46" y="754"/>
                  </a:cubicBezTo>
                  <a:cubicBezTo>
                    <a:pt x="46" y="777"/>
                    <a:pt x="46" y="823"/>
                    <a:pt x="46" y="845"/>
                  </a:cubicBezTo>
                  <a:cubicBezTo>
                    <a:pt x="23" y="868"/>
                    <a:pt x="23" y="868"/>
                    <a:pt x="23" y="891"/>
                  </a:cubicBezTo>
                  <a:cubicBezTo>
                    <a:pt x="23" y="914"/>
                    <a:pt x="0" y="937"/>
                    <a:pt x="0" y="982"/>
                  </a:cubicBezTo>
                  <a:cubicBezTo>
                    <a:pt x="0" y="1005"/>
                    <a:pt x="23" y="1028"/>
                    <a:pt x="46" y="1051"/>
                  </a:cubicBezTo>
                  <a:cubicBezTo>
                    <a:pt x="92" y="1096"/>
                    <a:pt x="137" y="1142"/>
                    <a:pt x="229" y="1165"/>
                  </a:cubicBezTo>
                  <a:cubicBezTo>
                    <a:pt x="274" y="1188"/>
                    <a:pt x="320" y="1188"/>
                    <a:pt x="366" y="1188"/>
                  </a:cubicBezTo>
                  <a:cubicBezTo>
                    <a:pt x="434" y="1211"/>
                    <a:pt x="548" y="1211"/>
                    <a:pt x="640" y="1211"/>
                  </a:cubicBezTo>
                  <a:lnTo>
                    <a:pt x="685" y="1211"/>
                  </a:lnTo>
                  <a:cubicBezTo>
                    <a:pt x="891" y="1211"/>
                    <a:pt x="1073" y="1165"/>
                    <a:pt x="1233" y="1074"/>
                  </a:cubicBezTo>
                  <a:cubicBezTo>
                    <a:pt x="1302" y="1051"/>
                    <a:pt x="1370" y="1005"/>
                    <a:pt x="1461" y="959"/>
                  </a:cubicBezTo>
                  <a:cubicBezTo>
                    <a:pt x="1530" y="914"/>
                    <a:pt x="1598" y="868"/>
                    <a:pt x="1667" y="800"/>
                  </a:cubicBezTo>
                  <a:cubicBezTo>
                    <a:pt x="1735" y="754"/>
                    <a:pt x="1804" y="708"/>
                    <a:pt x="1872" y="640"/>
                  </a:cubicBezTo>
                  <a:cubicBezTo>
                    <a:pt x="1895" y="617"/>
                    <a:pt x="1918" y="594"/>
                    <a:pt x="1941" y="571"/>
                  </a:cubicBezTo>
                  <a:cubicBezTo>
                    <a:pt x="1986" y="526"/>
                    <a:pt x="2009" y="480"/>
                    <a:pt x="2032" y="412"/>
                  </a:cubicBezTo>
                  <a:cubicBezTo>
                    <a:pt x="2055" y="298"/>
                    <a:pt x="2009" y="183"/>
                    <a:pt x="1918" y="138"/>
                  </a:cubicBezTo>
                  <a:cubicBezTo>
                    <a:pt x="1872" y="92"/>
                    <a:pt x="1804" y="69"/>
                    <a:pt x="1735" y="69"/>
                  </a:cubicBezTo>
                  <a:lnTo>
                    <a:pt x="1712" y="46"/>
                  </a:lnTo>
                  <a:cubicBezTo>
                    <a:pt x="1690" y="46"/>
                    <a:pt x="1690" y="46"/>
                    <a:pt x="1644" y="24"/>
                  </a:cubicBezTo>
                  <a:lnTo>
                    <a:pt x="1598" y="24"/>
                  </a:lnTo>
                  <a:cubicBezTo>
                    <a:pt x="1553" y="1"/>
                    <a:pt x="1507" y="1"/>
                    <a:pt x="14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21"/>
            <p:cNvSpPr/>
            <p:nvPr/>
          </p:nvSpPr>
          <p:spPr>
            <a:xfrm>
              <a:off x="5580375" y="3356500"/>
              <a:ext cx="603750" cy="712175"/>
            </a:xfrm>
            <a:custGeom>
              <a:avLst/>
              <a:gdLst/>
              <a:ahLst/>
              <a:cxnLst/>
              <a:rect l="l" t="t" r="r" b="b"/>
              <a:pathLst>
                <a:path w="24150" h="28487" extrusionOk="0">
                  <a:moveTo>
                    <a:pt x="14403" y="20361"/>
                  </a:moveTo>
                  <a:cubicBezTo>
                    <a:pt x="14449" y="20361"/>
                    <a:pt x="14495" y="20361"/>
                    <a:pt x="14540" y="20384"/>
                  </a:cubicBezTo>
                  <a:lnTo>
                    <a:pt x="14586" y="20384"/>
                  </a:lnTo>
                  <a:cubicBezTo>
                    <a:pt x="14632" y="20406"/>
                    <a:pt x="14632" y="20406"/>
                    <a:pt x="14654" y="20406"/>
                  </a:cubicBezTo>
                  <a:lnTo>
                    <a:pt x="14677" y="20429"/>
                  </a:lnTo>
                  <a:cubicBezTo>
                    <a:pt x="14746" y="20429"/>
                    <a:pt x="14814" y="20452"/>
                    <a:pt x="14860" y="20498"/>
                  </a:cubicBezTo>
                  <a:cubicBezTo>
                    <a:pt x="14951" y="20543"/>
                    <a:pt x="14997" y="20658"/>
                    <a:pt x="14974" y="20772"/>
                  </a:cubicBezTo>
                  <a:cubicBezTo>
                    <a:pt x="14951" y="20840"/>
                    <a:pt x="14928" y="20886"/>
                    <a:pt x="14883" y="20931"/>
                  </a:cubicBezTo>
                  <a:cubicBezTo>
                    <a:pt x="14860" y="20954"/>
                    <a:pt x="14837" y="20977"/>
                    <a:pt x="14814" y="21000"/>
                  </a:cubicBezTo>
                  <a:cubicBezTo>
                    <a:pt x="14746" y="21068"/>
                    <a:pt x="14677" y="21114"/>
                    <a:pt x="14609" y="21160"/>
                  </a:cubicBezTo>
                  <a:cubicBezTo>
                    <a:pt x="14540" y="21228"/>
                    <a:pt x="14472" y="21274"/>
                    <a:pt x="14403" y="21319"/>
                  </a:cubicBezTo>
                  <a:cubicBezTo>
                    <a:pt x="14312" y="21365"/>
                    <a:pt x="14244" y="21411"/>
                    <a:pt x="14175" y="21434"/>
                  </a:cubicBezTo>
                  <a:cubicBezTo>
                    <a:pt x="14015" y="21525"/>
                    <a:pt x="13833" y="21571"/>
                    <a:pt x="13627" y="21571"/>
                  </a:cubicBezTo>
                  <a:lnTo>
                    <a:pt x="13582" y="21571"/>
                  </a:lnTo>
                  <a:cubicBezTo>
                    <a:pt x="13490" y="21571"/>
                    <a:pt x="13376" y="21571"/>
                    <a:pt x="13308" y="21548"/>
                  </a:cubicBezTo>
                  <a:cubicBezTo>
                    <a:pt x="13262" y="21548"/>
                    <a:pt x="13216" y="21548"/>
                    <a:pt x="13171" y="21525"/>
                  </a:cubicBezTo>
                  <a:cubicBezTo>
                    <a:pt x="13102" y="21502"/>
                    <a:pt x="13034" y="21456"/>
                    <a:pt x="12988" y="21411"/>
                  </a:cubicBezTo>
                  <a:cubicBezTo>
                    <a:pt x="12965" y="21388"/>
                    <a:pt x="12942" y="21365"/>
                    <a:pt x="12942" y="21342"/>
                  </a:cubicBezTo>
                  <a:cubicBezTo>
                    <a:pt x="12942" y="21297"/>
                    <a:pt x="12965" y="21274"/>
                    <a:pt x="12965" y="21251"/>
                  </a:cubicBezTo>
                  <a:cubicBezTo>
                    <a:pt x="12965" y="21228"/>
                    <a:pt x="12965" y="21228"/>
                    <a:pt x="12988" y="21205"/>
                  </a:cubicBezTo>
                  <a:cubicBezTo>
                    <a:pt x="12988" y="21183"/>
                    <a:pt x="12988" y="21137"/>
                    <a:pt x="12988" y="21114"/>
                  </a:cubicBezTo>
                  <a:cubicBezTo>
                    <a:pt x="13034" y="21023"/>
                    <a:pt x="13079" y="20931"/>
                    <a:pt x="13171" y="20840"/>
                  </a:cubicBezTo>
                  <a:cubicBezTo>
                    <a:pt x="13239" y="20772"/>
                    <a:pt x="13330" y="20703"/>
                    <a:pt x="13399" y="20658"/>
                  </a:cubicBezTo>
                  <a:cubicBezTo>
                    <a:pt x="13490" y="20589"/>
                    <a:pt x="13582" y="20543"/>
                    <a:pt x="13650" y="20521"/>
                  </a:cubicBezTo>
                  <a:cubicBezTo>
                    <a:pt x="13741" y="20475"/>
                    <a:pt x="13855" y="20452"/>
                    <a:pt x="13970" y="20429"/>
                  </a:cubicBezTo>
                  <a:cubicBezTo>
                    <a:pt x="14061" y="20406"/>
                    <a:pt x="14152" y="20384"/>
                    <a:pt x="14244" y="20361"/>
                  </a:cubicBezTo>
                  <a:close/>
                  <a:moveTo>
                    <a:pt x="17028" y="1"/>
                  </a:moveTo>
                  <a:cubicBezTo>
                    <a:pt x="16868" y="24"/>
                    <a:pt x="16731" y="46"/>
                    <a:pt x="16572" y="92"/>
                  </a:cubicBezTo>
                  <a:lnTo>
                    <a:pt x="16526" y="115"/>
                  </a:lnTo>
                  <a:cubicBezTo>
                    <a:pt x="16389" y="138"/>
                    <a:pt x="16252" y="183"/>
                    <a:pt x="16115" y="229"/>
                  </a:cubicBezTo>
                  <a:lnTo>
                    <a:pt x="16024" y="252"/>
                  </a:lnTo>
                  <a:cubicBezTo>
                    <a:pt x="15818" y="297"/>
                    <a:pt x="15659" y="343"/>
                    <a:pt x="15499" y="389"/>
                  </a:cubicBezTo>
                  <a:cubicBezTo>
                    <a:pt x="15385" y="412"/>
                    <a:pt x="15293" y="434"/>
                    <a:pt x="15202" y="434"/>
                  </a:cubicBezTo>
                  <a:cubicBezTo>
                    <a:pt x="15111" y="457"/>
                    <a:pt x="15042" y="480"/>
                    <a:pt x="14974" y="480"/>
                  </a:cubicBezTo>
                  <a:cubicBezTo>
                    <a:pt x="14791" y="526"/>
                    <a:pt x="14609" y="571"/>
                    <a:pt x="14449" y="617"/>
                  </a:cubicBezTo>
                  <a:cubicBezTo>
                    <a:pt x="14289" y="663"/>
                    <a:pt x="14107" y="708"/>
                    <a:pt x="13924" y="754"/>
                  </a:cubicBezTo>
                  <a:lnTo>
                    <a:pt x="13764" y="800"/>
                  </a:lnTo>
                  <a:cubicBezTo>
                    <a:pt x="13627" y="822"/>
                    <a:pt x="13513" y="845"/>
                    <a:pt x="13399" y="868"/>
                  </a:cubicBezTo>
                  <a:cubicBezTo>
                    <a:pt x="13330" y="891"/>
                    <a:pt x="13262" y="914"/>
                    <a:pt x="13194" y="937"/>
                  </a:cubicBezTo>
                  <a:lnTo>
                    <a:pt x="13148" y="937"/>
                  </a:lnTo>
                  <a:cubicBezTo>
                    <a:pt x="13079" y="959"/>
                    <a:pt x="13034" y="982"/>
                    <a:pt x="12965" y="982"/>
                  </a:cubicBezTo>
                  <a:lnTo>
                    <a:pt x="12942" y="1005"/>
                  </a:lnTo>
                  <a:lnTo>
                    <a:pt x="12874" y="1005"/>
                  </a:lnTo>
                  <a:cubicBezTo>
                    <a:pt x="12691" y="1051"/>
                    <a:pt x="12509" y="1119"/>
                    <a:pt x="12326" y="1165"/>
                  </a:cubicBezTo>
                  <a:cubicBezTo>
                    <a:pt x="12258" y="1188"/>
                    <a:pt x="12189" y="1210"/>
                    <a:pt x="12121" y="1233"/>
                  </a:cubicBezTo>
                  <a:lnTo>
                    <a:pt x="12052" y="1233"/>
                  </a:lnTo>
                  <a:lnTo>
                    <a:pt x="11984" y="1256"/>
                  </a:lnTo>
                  <a:cubicBezTo>
                    <a:pt x="11938" y="1279"/>
                    <a:pt x="11870" y="1302"/>
                    <a:pt x="11824" y="1302"/>
                  </a:cubicBezTo>
                  <a:cubicBezTo>
                    <a:pt x="11733" y="1325"/>
                    <a:pt x="11641" y="1347"/>
                    <a:pt x="11550" y="1370"/>
                  </a:cubicBezTo>
                  <a:cubicBezTo>
                    <a:pt x="11482" y="1393"/>
                    <a:pt x="11390" y="1416"/>
                    <a:pt x="11299" y="1439"/>
                  </a:cubicBezTo>
                  <a:cubicBezTo>
                    <a:pt x="11208" y="1462"/>
                    <a:pt x="11094" y="1507"/>
                    <a:pt x="10979" y="1530"/>
                  </a:cubicBezTo>
                  <a:lnTo>
                    <a:pt x="10774" y="1576"/>
                  </a:lnTo>
                  <a:lnTo>
                    <a:pt x="10683" y="1598"/>
                  </a:lnTo>
                  <a:lnTo>
                    <a:pt x="10591" y="1621"/>
                  </a:lnTo>
                  <a:lnTo>
                    <a:pt x="10500" y="1644"/>
                  </a:lnTo>
                  <a:cubicBezTo>
                    <a:pt x="10455" y="1667"/>
                    <a:pt x="10409" y="1667"/>
                    <a:pt x="10363" y="1690"/>
                  </a:cubicBezTo>
                  <a:lnTo>
                    <a:pt x="10340" y="1690"/>
                  </a:lnTo>
                  <a:lnTo>
                    <a:pt x="10249" y="1713"/>
                  </a:lnTo>
                  <a:cubicBezTo>
                    <a:pt x="10044" y="1781"/>
                    <a:pt x="9861" y="1827"/>
                    <a:pt x="9678" y="1872"/>
                  </a:cubicBezTo>
                  <a:cubicBezTo>
                    <a:pt x="9564" y="1895"/>
                    <a:pt x="9427" y="1918"/>
                    <a:pt x="9313" y="1964"/>
                  </a:cubicBezTo>
                  <a:lnTo>
                    <a:pt x="9131" y="2009"/>
                  </a:lnTo>
                  <a:cubicBezTo>
                    <a:pt x="8948" y="2055"/>
                    <a:pt x="8743" y="2101"/>
                    <a:pt x="8560" y="2146"/>
                  </a:cubicBezTo>
                  <a:cubicBezTo>
                    <a:pt x="8514" y="2169"/>
                    <a:pt x="8469" y="2169"/>
                    <a:pt x="8423" y="2192"/>
                  </a:cubicBezTo>
                  <a:lnTo>
                    <a:pt x="8355" y="2215"/>
                  </a:lnTo>
                  <a:cubicBezTo>
                    <a:pt x="8218" y="2238"/>
                    <a:pt x="8104" y="2260"/>
                    <a:pt x="8012" y="2283"/>
                  </a:cubicBezTo>
                  <a:lnTo>
                    <a:pt x="7875" y="2329"/>
                  </a:lnTo>
                  <a:cubicBezTo>
                    <a:pt x="7715" y="2375"/>
                    <a:pt x="7579" y="2397"/>
                    <a:pt x="7442" y="2443"/>
                  </a:cubicBezTo>
                  <a:lnTo>
                    <a:pt x="7099" y="2534"/>
                  </a:lnTo>
                  <a:lnTo>
                    <a:pt x="6917" y="2580"/>
                  </a:lnTo>
                  <a:cubicBezTo>
                    <a:pt x="6780" y="2626"/>
                    <a:pt x="6620" y="2671"/>
                    <a:pt x="6483" y="2694"/>
                  </a:cubicBezTo>
                  <a:lnTo>
                    <a:pt x="6369" y="2740"/>
                  </a:lnTo>
                  <a:cubicBezTo>
                    <a:pt x="6255" y="2763"/>
                    <a:pt x="6118" y="2808"/>
                    <a:pt x="6004" y="2831"/>
                  </a:cubicBezTo>
                  <a:cubicBezTo>
                    <a:pt x="5912" y="2854"/>
                    <a:pt x="5821" y="2900"/>
                    <a:pt x="5730" y="2922"/>
                  </a:cubicBezTo>
                  <a:lnTo>
                    <a:pt x="5661" y="2945"/>
                  </a:lnTo>
                  <a:lnTo>
                    <a:pt x="5524" y="2991"/>
                  </a:lnTo>
                  <a:lnTo>
                    <a:pt x="5501" y="2991"/>
                  </a:lnTo>
                  <a:cubicBezTo>
                    <a:pt x="5433" y="3014"/>
                    <a:pt x="5342" y="3036"/>
                    <a:pt x="5273" y="3059"/>
                  </a:cubicBezTo>
                  <a:lnTo>
                    <a:pt x="5228" y="3059"/>
                  </a:lnTo>
                  <a:cubicBezTo>
                    <a:pt x="5136" y="3105"/>
                    <a:pt x="5022" y="3128"/>
                    <a:pt x="4931" y="3151"/>
                  </a:cubicBezTo>
                  <a:lnTo>
                    <a:pt x="4680" y="3242"/>
                  </a:lnTo>
                  <a:cubicBezTo>
                    <a:pt x="4566" y="3265"/>
                    <a:pt x="4451" y="3310"/>
                    <a:pt x="4315" y="3333"/>
                  </a:cubicBezTo>
                  <a:lnTo>
                    <a:pt x="4109" y="3402"/>
                  </a:lnTo>
                  <a:cubicBezTo>
                    <a:pt x="3995" y="3447"/>
                    <a:pt x="3904" y="3470"/>
                    <a:pt x="3790" y="3493"/>
                  </a:cubicBezTo>
                  <a:lnTo>
                    <a:pt x="3675" y="3539"/>
                  </a:lnTo>
                  <a:lnTo>
                    <a:pt x="3516" y="3584"/>
                  </a:lnTo>
                  <a:cubicBezTo>
                    <a:pt x="3470" y="3607"/>
                    <a:pt x="3424" y="3607"/>
                    <a:pt x="3379" y="3630"/>
                  </a:cubicBezTo>
                  <a:cubicBezTo>
                    <a:pt x="3333" y="3630"/>
                    <a:pt x="3287" y="3653"/>
                    <a:pt x="3242" y="3653"/>
                  </a:cubicBezTo>
                  <a:cubicBezTo>
                    <a:pt x="3105" y="3698"/>
                    <a:pt x="2991" y="3721"/>
                    <a:pt x="2854" y="3767"/>
                  </a:cubicBezTo>
                  <a:lnTo>
                    <a:pt x="2694" y="3813"/>
                  </a:lnTo>
                  <a:lnTo>
                    <a:pt x="2603" y="3835"/>
                  </a:lnTo>
                  <a:lnTo>
                    <a:pt x="2557" y="3858"/>
                  </a:lnTo>
                  <a:cubicBezTo>
                    <a:pt x="2420" y="3881"/>
                    <a:pt x="2283" y="3927"/>
                    <a:pt x="2146" y="3949"/>
                  </a:cubicBezTo>
                  <a:cubicBezTo>
                    <a:pt x="1963" y="3995"/>
                    <a:pt x="1781" y="4041"/>
                    <a:pt x="1598" y="4086"/>
                  </a:cubicBezTo>
                  <a:lnTo>
                    <a:pt x="1530" y="4109"/>
                  </a:lnTo>
                  <a:lnTo>
                    <a:pt x="1461" y="4132"/>
                  </a:lnTo>
                  <a:cubicBezTo>
                    <a:pt x="1439" y="4086"/>
                    <a:pt x="1393" y="4086"/>
                    <a:pt x="1347" y="4086"/>
                  </a:cubicBezTo>
                  <a:lnTo>
                    <a:pt x="1256" y="4086"/>
                  </a:lnTo>
                  <a:cubicBezTo>
                    <a:pt x="1233" y="4109"/>
                    <a:pt x="1187" y="4109"/>
                    <a:pt x="1142" y="4132"/>
                  </a:cubicBezTo>
                  <a:cubicBezTo>
                    <a:pt x="1096" y="4132"/>
                    <a:pt x="1073" y="4132"/>
                    <a:pt x="1028" y="4155"/>
                  </a:cubicBezTo>
                  <a:lnTo>
                    <a:pt x="1005" y="4155"/>
                  </a:lnTo>
                  <a:cubicBezTo>
                    <a:pt x="982" y="4155"/>
                    <a:pt x="959" y="4155"/>
                    <a:pt x="914" y="4178"/>
                  </a:cubicBezTo>
                  <a:lnTo>
                    <a:pt x="868" y="4178"/>
                  </a:lnTo>
                  <a:lnTo>
                    <a:pt x="822" y="4201"/>
                  </a:lnTo>
                  <a:cubicBezTo>
                    <a:pt x="777" y="4201"/>
                    <a:pt x="731" y="4223"/>
                    <a:pt x="685" y="4223"/>
                  </a:cubicBezTo>
                  <a:lnTo>
                    <a:pt x="617" y="4223"/>
                  </a:lnTo>
                  <a:lnTo>
                    <a:pt x="594" y="4246"/>
                  </a:lnTo>
                  <a:lnTo>
                    <a:pt x="503" y="4246"/>
                  </a:lnTo>
                  <a:cubicBezTo>
                    <a:pt x="389" y="4269"/>
                    <a:pt x="274" y="4292"/>
                    <a:pt x="183" y="4337"/>
                  </a:cubicBezTo>
                  <a:cubicBezTo>
                    <a:pt x="137" y="4360"/>
                    <a:pt x="92" y="4406"/>
                    <a:pt x="69" y="4429"/>
                  </a:cubicBezTo>
                  <a:cubicBezTo>
                    <a:pt x="23" y="4497"/>
                    <a:pt x="1" y="4566"/>
                    <a:pt x="23" y="4657"/>
                  </a:cubicBezTo>
                  <a:cubicBezTo>
                    <a:pt x="46" y="4703"/>
                    <a:pt x="46" y="4748"/>
                    <a:pt x="69" y="4794"/>
                  </a:cubicBezTo>
                  <a:cubicBezTo>
                    <a:pt x="69" y="4817"/>
                    <a:pt x="92" y="4862"/>
                    <a:pt x="92" y="4885"/>
                  </a:cubicBezTo>
                  <a:cubicBezTo>
                    <a:pt x="115" y="4931"/>
                    <a:pt x="115" y="4999"/>
                    <a:pt x="137" y="5045"/>
                  </a:cubicBezTo>
                  <a:lnTo>
                    <a:pt x="160" y="5136"/>
                  </a:lnTo>
                  <a:cubicBezTo>
                    <a:pt x="160" y="5205"/>
                    <a:pt x="183" y="5251"/>
                    <a:pt x="206" y="5296"/>
                  </a:cubicBezTo>
                  <a:lnTo>
                    <a:pt x="229" y="5410"/>
                  </a:lnTo>
                  <a:lnTo>
                    <a:pt x="229" y="5433"/>
                  </a:lnTo>
                  <a:lnTo>
                    <a:pt x="252" y="5524"/>
                  </a:lnTo>
                  <a:lnTo>
                    <a:pt x="274" y="5639"/>
                  </a:lnTo>
                  <a:lnTo>
                    <a:pt x="343" y="5867"/>
                  </a:lnTo>
                  <a:lnTo>
                    <a:pt x="343" y="5912"/>
                  </a:lnTo>
                  <a:cubicBezTo>
                    <a:pt x="366" y="6004"/>
                    <a:pt x="411" y="6118"/>
                    <a:pt x="434" y="6209"/>
                  </a:cubicBezTo>
                  <a:lnTo>
                    <a:pt x="457" y="6255"/>
                  </a:lnTo>
                  <a:cubicBezTo>
                    <a:pt x="480" y="6323"/>
                    <a:pt x="480" y="6369"/>
                    <a:pt x="503" y="6437"/>
                  </a:cubicBezTo>
                  <a:cubicBezTo>
                    <a:pt x="548" y="6574"/>
                    <a:pt x="571" y="6711"/>
                    <a:pt x="617" y="6871"/>
                  </a:cubicBezTo>
                  <a:lnTo>
                    <a:pt x="617" y="6940"/>
                  </a:lnTo>
                  <a:cubicBezTo>
                    <a:pt x="662" y="7122"/>
                    <a:pt x="708" y="7282"/>
                    <a:pt x="754" y="7465"/>
                  </a:cubicBezTo>
                  <a:cubicBezTo>
                    <a:pt x="799" y="7602"/>
                    <a:pt x="845" y="7738"/>
                    <a:pt x="891" y="7875"/>
                  </a:cubicBezTo>
                  <a:lnTo>
                    <a:pt x="914" y="8012"/>
                  </a:lnTo>
                  <a:cubicBezTo>
                    <a:pt x="936" y="8081"/>
                    <a:pt x="959" y="8149"/>
                    <a:pt x="982" y="8218"/>
                  </a:cubicBezTo>
                  <a:cubicBezTo>
                    <a:pt x="1005" y="8355"/>
                    <a:pt x="1050" y="8469"/>
                    <a:pt x="1073" y="8583"/>
                  </a:cubicBezTo>
                  <a:lnTo>
                    <a:pt x="1119" y="8674"/>
                  </a:lnTo>
                  <a:cubicBezTo>
                    <a:pt x="1142" y="8743"/>
                    <a:pt x="1142" y="8811"/>
                    <a:pt x="1165" y="8880"/>
                  </a:cubicBezTo>
                  <a:lnTo>
                    <a:pt x="1210" y="9017"/>
                  </a:lnTo>
                  <a:lnTo>
                    <a:pt x="1233" y="9154"/>
                  </a:lnTo>
                  <a:cubicBezTo>
                    <a:pt x="1256" y="9222"/>
                    <a:pt x="1279" y="9268"/>
                    <a:pt x="1279" y="9336"/>
                  </a:cubicBezTo>
                  <a:lnTo>
                    <a:pt x="1302" y="9382"/>
                  </a:lnTo>
                  <a:cubicBezTo>
                    <a:pt x="1324" y="9496"/>
                    <a:pt x="1370" y="9610"/>
                    <a:pt x="1393" y="9724"/>
                  </a:cubicBezTo>
                  <a:cubicBezTo>
                    <a:pt x="1439" y="9930"/>
                    <a:pt x="1507" y="10112"/>
                    <a:pt x="1553" y="10318"/>
                  </a:cubicBezTo>
                  <a:cubicBezTo>
                    <a:pt x="1575" y="10409"/>
                    <a:pt x="1621" y="10523"/>
                    <a:pt x="1644" y="10637"/>
                  </a:cubicBezTo>
                  <a:lnTo>
                    <a:pt x="1644" y="10660"/>
                  </a:lnTo>
                  <a:cubicBezTo>
                    <a:pt x="1667" y="10729"/>
                    <a:pt x="1690" y="10797"/>
                    <a:pt x="1712" y="10888"/>
                  </a:cubicBezTo>
                  <a:cubicBezTo>
                    <a:pt x="1735" y="10980"/>
                    <a:pt x="1758" y="11094"/>
                    <a:pt x="1804" y="11208"/>
                  </a:cubicBezTo>
                  <a:lnTo>
                    <a:pt x="1872" y="11459"/>
                  </a:lnTo>
                  <a:cubicBezTo>
                    <a:pt x="1918" y="11642"/>
                    <a:pt x="1963" y="11847"/>
                    <a:pt x="2009" y="12052"/>
                  </a:cubicBezTo>
                  <a:lnTo>
                    <a:pt x="2055" y="12235"/>
                  </a:lnTo>
                  <a:lnTo>
                    <a:pt x="2100" y="12349"/>
                  </a:lnTo>
                  <a:cubicBezTo>
                    <a:pt x="2123" y="12440"/>
                    <a:pt x="2123" y="12532"/>
                    <a:pt x="2146" y="12623"/>
                  </a:cubicBezTo>
                  <a:cubicBezTo>
                    <a:pt x="2215" y="12806"/>
                    <a:pt x="2260" y="13011"/>
                    <a:pt x="2329" y="13217"/>
                  </a:cubicBezTo>
                  <a:cubicBezTo>
                    <a:pt x="2397" y="13399"/>
                    <a:pt x="2443" y="13605"/>
                    <a:pt x="2488" y="13787"/>
                  </a:cubicBezTo>
                  <a:cubicBezTo>
                    <a:pt x="2511" y="13924"/>
                    <a:pt x="2557" y="14038"/>
                    <a:pt x="2580" y="14175"/>
                  </a:cubicBezTo>
                  <a:lnTo>
                    <a:pt x="2648" y="14381"/>
                  </a:lnTo>
                  <a:cubicBezTo>
                    <a:pt x="2717" y="14586"/>
                    <a:pt x="2762" y="14791"/>
                    <a:pt x="2808" y="14997"/>
                  </a:cubicBezTo>
                  <a:lnTo>
                    <a:pt x="2831" y="15088"/>
                  </a:lnTo>
                  <a:lnTo>
                    <a:pt x="2899" y="15248"/>
                  </a:lnTo>
                  <a:cubicBezTo>
                    <a:pt x="2899" y="15316"/>
                    <a:pt x="2922" y="15362"/>
                    <a:pt x="2922" y="15408"/>
                  </a:cubicBezTo>
                  <a:cubicBezTo>
                    <a:pt x="2945" y="15453"/>
                    <a:pt x="2945" y="15499"/>
                    <a:pt x="2968" y="15545"/>
                  </a:cubicBezTo>
                  <a:cubicBezTo>
                    <a:pt x="3013" y="15750"/>
                    <a:pt x="3082" y="15956"/>
                    <a:pt x="3150" y="16161"/>
                  </a:cubicBezTo>
                  <a:lnTo>
                    <a:pt x="3150" y="16229"/>
                  </a:lnTo>
                  <a:cubicBezTo>
                    <a:pt x="3219" y="16389"/>
                    <a:pt x="3265" y="16549"/>
                    <a:pt x="3310" y="16709"/>
                  </a:cubicBezTo>
                  <a:lnTo>
                    <a:pt x="3333" y="16823"/>
                  </a:lnTo>
                  <a:cubicBezTo>
                    <a:pt x="3333" y="16891"/>
                    <a:pt x="3356" y="16960"/>
                    <a:pt x="3379" y="17006"/>
                  </a:cubicBezTo>
                  <a:lnTo>
                    <a:pt x="3424" y="17142"/>
                  </a:lnTo>
                  <a:cubicBezTo>
                    <a:pt x="3424" y="17211"/>
                    <a:pt x="3447" y="17257"/>
                    <a:pt x="3470" y="17302"/>
                  </a:cubicBezTo>
                  <a:lnTo>
                    <a:pt x="3516" y="17462"/>
                  </a:lnTo>
                  <a:cubicBezTo>
                    <a:pt x="3561" y="17599"/>
                    <a:pt x="3584" y="17736"/>
                    <a:pt x="3630" y="17896"/>
                  </a:cubicBezTo>
                  <a:cubicBezTo>
                    <a:pt x="3653" y="17964"/>
                    <a:pt x="3675" y="18055"/>
                    <a:pt x="3698" y="18147"/>
                  </a:cubicBezTo>
                  <a:cubicBezTo>
                    <a:pt x="3721" y="18261"/>
                    <a:pt x="3744" y="18375"/>
                    <a:pt x="3790" y="18489"/>
                  </a:cubicBezTo>
                  <a:cubicBezTo>
                    <a:pt x="3881" y="18832"/>
                    <a:pt x="3972" y="19220"/>
                    <a:pt x="4041" y="19516"/>
                  </a:cubicBezTo>
                  <a:lnTo>
                    <a:pt x="4086" y="19676"/>
                  </a:lnTo>
                  <a:cubicBezTo>
                    <a:pt x="4155" y="20018"/>
                    <a:pt x="4269" y="20406"/>
                    <a:pt x="4383" y="20840"/>
                  </a:cubicBezTo>
                  <a:cubicBezTo>
                    <a:pt x="4429" y="20954"/>
                    <a:pt x="4474" y="21091"/>
                    <a:pt x="4497" y="21228"/>
                  </a:cubicBezTo>
                  <a:lnTo>
                    <a:pt x="4520" y="21342"/>
                  </a:lnTo>
                  <a:lnTo>
                    <a:pt x="4543" y="21365"/>
                  </a:lnTo>
                  <a:cubicBezTo>
                    <a:pt x="4566" y="21434"/>
                    <a:pt x="4588" y="21525"/>
                    <a:pt x="4588" y="21616"/>
                  </a:cubicBezTo>
                  <a:cubicBezTo>
                    <a:pt x="4611" y="21662"/>
                    <a:pt x="4657" y="21708"/>
                    <a:pt x="4703" y="21753"/>
                  </a:cubicBezTo>
                  <a:cubicBezTo>
                    <a:pt x="4725" y="21799"/>
                    <a:pt x="4748" y="21844"/>
                    <a:pt x="4748" y="21913"/>
                  </a:cubicBezTo>
                  <a:lnTo>
                    <a:pt x="4771" y="21981"/>
                  </a:lnTo>
                  <a:lnTo>
                    <a:pt x="4794" y="22027"/>
                  </a:lnTo>
                  <a:lnTo>
                    <a:pt x="4817" y="22096"/>
                  </a:lnTo>
                  <a:lnTo>
                    <a:pt x="4817" y="22118"/>
                  </a:lnTo>
                  <a:cubicBezTo>
                    <a:pt x="4862" y="22255"/>
                    <a:pt x="4885" y="22392"/>
                    <a:pt x="4931" y="22529"/>
                  </a:cubicBezTo>
                  <a:lnTo>
                    <a:pt x="4931" y="22552"/>
                  </a:lnTo>
                  <a:cubicBezTo>
                    <a:pt x="4931" y="22575"/>
                    <a:pt x="4931" y="22598"/>
                    <a:pt x="4954" y="22621"/>
                  </a:cubicBezTo>
                  <a:lnTo>
                    <a:pt x="4954" y="22689"/>
                  </a:lnTo>
                  <a:cubicBezTo>
                    <a:pt x="4999" y="22849"/>
                    <a:pt x="5022" y="23031"/>
                    <a:pt x="5091" y="23191"/>
                  </a:cubicBezTo>
                  <a:cubicBezTo>
                    <a:pt x="5113" y="23282"/>
                    <a:pt x="5136" y="23374"/>
                    <a:pt x="5159" y="23465"/>
                  </a:cubicBezTo>
                  <a:lnTo>
                    <a:pt x="5205" y="23670"/>
                  </a:lnTo>
                  <a:cubicBezTo>
                    <a:pt x="5296" y="23944"/>
                    <a:pt x="5364" y="24218"/>
                    <a:pt x="5433" y="24492"/>
                  </a:cubicBezTo>
                  <a:lnTo>
                    <a:pt x="5479" y="24720"/>
                  </a:lnTo>
                  <a:cubicBezTo>
                    <a:pt x="5501" y="24789"/>
                    <a:pt x="5524" y="24880"/>
                    <a:pt x="5547" y="24949"/>
                  </a:cubicBezTo>
                  <a:lnTo>
                    <a:pt x="5547" y="24926"/>
                  </a:lnTo>
                  <a:cubicBezTo>
                    <a:pt x="5570" y="25086"/>
                    <a:pt x="5616" y="25245"/>
                    <a:pt x="5684" y="25428"/>
                  </a:cubicBezTo>
                  <a:lnTo>
                    <a:pt x="5684" y="25474"/>
                  </a:lnTo>
                  <a:cubicBezTo>
                    <a:pt x="5730" y="25633"/>
                    <a:pt x="5775" y="25770"/>
                    <a:pt x="5821" y="25930"/>
                  </a:cubicBezTo>
                  <a:lnTo>
                    <a:pt x="5867" y="26021"/>
                  </a:lnTo>
                  <a:cubicBezTo>
                    <a:pt x="5867" y="26067"/>
                    <a:pt x="5889" y="26113"/>
                    <a:pt x="5889" y="26158"/>
                  </a:cubicBezTo>
                  <a:lnTo>
                    <a:pt x="5935" y="26273"/>
                  </a:lnTo>
                  <a:lnTo>
                    <a:pt x="5958" y="26410"/>
                  </a:lnTo>
                  <a:cubicBezTo>
                    <a:pt x="5981" y="26478"/>
                    <a:pt x="6004" y="26569"/>
                    <a:pt x="6026" y="26661"/>
                  </a:cubicBezTo>
                  <a:cubicBezTo>
                    <a:pt x="6049" y="26729"/>
                    <a:pt x="6072" y="26798"/>
                    <a:pt x="6095" y="26889"/>
                  </a:cubicBezTo>
                  <a:lnTo>
                    <a:pt x="6141" y="27071"/>
                  </a:lnTo>
                  <a:lnTo>
                    <a:pt x="6209" y="27277"/>
                  </a:lnTo>
                  <a:lnTo>
                    <a:pt x="6232" y="27323"/>
                  </a:lnTo>
                  <a:cubicBezTo>
                    <a:pt x="6255" y="27437"/>
                    <a:pt x="6277" y="27551"/>
                    <a:pt x="6323" y="27665"/>
                  </a:cubicBezTo>
                  <a:lnTo>
                    <a:pt x="6346" y="27779"/>
                  </a:lnTo>
                  <a:cubicBezTo>
                    <a:pt x="6346" y="27848"/>
                    <a:pt x="6369" y="27939"/>
                    <a:pt x="6392" y="28007"/>
                  </a:cubicBezTo>
                  <a:lnTo>
                    <a:pt x="6414" y="28076"/>
                  </a:lnTo>
                  <a:lnTo>
                    <a:pt x="6414" y="28121"/>
                  </a:lnTo>
                  <a:cubicBezTo>
                    <a:pt x="6414" y="28167"/>
                    <a:pt x="6437" y="28213"/>
                    <a:pt x="6437" y="28236"/>
                  </a:cubicBezTo>
                  <a:cubicBezTo>
                    <a:pt x="6460" y="28304"/>
                    <a:pt x="6460" y="28350"/>
                    <a:pt x="6506" y="28372"/>
                  </a:cubicBezTo>
                  <a:cubicBezTo>
                    <a:pt x="6506" y="28395"/>
                    <a:pt x="6529" y="28418"/>
                    <a:pt x="6551" y="28441"/>
                  </a:cubicBezTo>
                  <a:cubicBezTo>
                    <a:pt x="6574" y="28464"/>
                    <a:pt x="6620" y="28487"/>
                    <a:pt x="6666" y="28487"/>
                  </a:cubicBezTo>
                  <a:lnTo>
                    <a:pt x="6688" y="28487"/>
                  </a:lnTo>
                  <a:cubicBezTo>
                    <a:pt x="6757" y="28487"/>
                    <a:pt x="6825" y="28464"/>
                    <a:pt x="6871" y="28464"/>
                  </a:cubicBezTo>
                  <a:lnTo>
                    <a:pt x="6939" y="28441"/>
                  </a:lnTo>
                  <a:cubicBezTo>
                    <a:pt x="7054" y="28418"/>
                    <a:pt x="7145" y="28395"/>
                    <a:pt x="7259" y="28372"/>
                  </a:cubicBezTo>
                  <a:lnTo>
                    <a:pt x="7327" y="28350"/>
                  </a:lnTo>
                  <a:lnTo>
                    <a:pt x="7350" y="28350"/>
                  </a:lnTo>
                  <a:cubicBezTo>
                    <a:pt x="7419" y="28327"/>
                    <a:pt x="7464" y="28304"/>
                    <a:pt x="7533" y="28304"/>
                  </a:cubicBezTo>
                  <a:cubicBezTo>
                    <a:pt x="7624" y="28258"/>
                    <a:pt x="7715" y="28236"/>
                    <a:pt x="7807" y="28213"/>
                  </a:cubicBezTo>
                  <a:cubicBezTo>
                    <a:pt x="7989" y="28167"/>
                    <a:pt x="8172" y="28121"/>
                    <a:pt x="8355" y="28076"/>
                  </a:cubicBezTo>
                  <a:cubicBezTo>
                    <a:pt x="8469" y="28030"/>
                    <a:pt x="8583" y="28007"/>
                    <a:pt x="8697" y="27962"/>
                  </a:cubicBezTo>
                  <a:lnTo>
                    <a:pt x="8880" y="27916"/>
                  </a:lnTo>
                  <a:lnTo>
                    <a:pt x="9062" y="27848"/>
                  </a:lnTo>
                  <a:cubicBezTo>
                    <a:pt x="9176" y="27825"/>
                    <a:pt x="9313" y="27779"/>
                    <a:pt x="9427" y="27756"/>
                  </a:cubicBezTo>
                  <a:cubicBezTo>
                    <a:pt x="9610" y="27688"/>
                    <a:pt x="9793" y="27642"/>
                    <a:pt x="9975" y="27596"/>
                  </a:cubicBezTo>
                  <a:cubicBezTo>
                    <a:pt x="10272" y="27505"/>
                    <a:pt x="10614" y="27414"/>
                    <a:pt x="11025" y="27323"/>
                  </a:cubicBezTo>
                  <a:cubicBezTo>
                    <a:pt x="11162" y="27300"/>
                    <a:pt x="11299" y="27254"/>
                    <a:pt x="11436" y="27208"/>
                  </a:cubicBezTo>
                  <a:lnTo>
                    <a:pt x="11573" y="27186"/>
                  </a:lnTo>
                  <a:lnTo>
                    <a:pt x="11778" y="27117"/>
                  </a:lnTo>
                  <a:cubicBezTo>
                    <a:pt x="11893" y="27094"/>
                    <a:pt x="11984" y="27071"/>
                    <a:pt x="12098" y="27026"/>
                  </a:cubicBezTo>
                  <a:cubicBezTo>
                    <a:pt x="12258" y="26980"/>
                    <a:pt x="12440" y="26935"/>
                    <a:pt x="12623" y="26889"/>
                  </a:cubicBezTo>
                  <a:cubicBezTo>
                    <a:pt x="12851" y="26843"/>
                    <a:pt x="13034" y="26798"/>
                    <a:pt x="13171" y="26775"/>
                  </a:cubicBezTo>
                  <a:cubicBezTo>
                    <a:pt x="13376" y="26729"/>
                    <a:pt x="13582" y="26683"/>
                    <a:pt x="13764" y="26638"/>
                  </a:cubicBezTo>
                  <a:lnTo>
                    <a:pt x="13901" y="26592"/>
                  </a:lnTo>
                  <a:lnTo>
                    <a:pt x="13970" y="26592"/>
                  </a:lnTo>
                  <a:lnTo>
                    <a:pt x="14289" y="26501"/>
                  </a:lnTo>
                  <a:lnTo>
                    <a:pt x="14472" y="26455"/>
                  </a:lnTo>
                  <a:cubicBezTo>
                    <a:pt x="14586" y="26410"/>
                    <a:pt x="14700" y="26387"/>
                    <a:pt x="14814" y="26364"/>
                  </a:cubicBezTo>
                  <a:lnTo>
                    <a:pt x="14951" y="26318"/>
                  </a:lnTo>
                  <a:cubicBezTo>
                    <a:pt x="15088" y="26273"/>
                    <a:pt x="15225" y="26250"/>
                    <a:pt x="15362" y="26204"/>
                  </a:cubicBezTo>
                  <a:lnTo>
                    <a:pt x="15590" y="26136"/>
                  </a:lnTo>
                  <a:cubicBezTo>
                    <a:pt x="15704" y="26113"/>
                    <a:pt x="15796" y="26090"/>
                    <a:pt x="15910" y="26044"/>
                  </a:cubicBezTo>
                  <a:cubicBezTo>
                    <a:pt x="16047" y="25999"/>
                    <a:pt x="16206" y="25976"/>
                    <a:pt x="16343" y="25930"/>
                  </a:cubicBezTo>
                  <a:lnTo>
                    <a:pt x="16458" y="25885"/>
                  </a:lnTo>
                  <a:lnTo>
                    <a:pt x="16572" y="25862"/>
                  </a:lnTo>
                  <a:cubicBezTo>
                    <a:pt x="16709" y="25816"/>
                    <a:pt x="16846" y="25793"/>
                    <a:pt x="17005" y="25748"/>
                  </a:cubicBezTo>
                  <a:cubicBezTo>
                    <a:pt x="17051" y="25725"/>
                    <a:pt x="17119" y="25725"/>
                    <a:pt x="17188" y="25702"/>
                  </a:cubicBezTo>
                  <a:lnTo>
                    <a:pt x="17279" y="25679"/>
                  </a:lnTo>
                  <a:cubicBezTo>
                    <a:pt x="17348" y="25656"/>
                    <a:pt x="17439" y="25611"/>
                    <a:pt x="17530" y="25588"/>
                  </a:cubicBezTo>
                  <a:cubicBezTo>
                    <a:pt x="17713" y="25542"/>
                    <a:pt x="17896" y="25497"/>
                    <a:pt x="18078" y="25428"/>
                  </a:cubicBezTo>
                  <a:cubicBezTo>
                    <a:pt x="18261" y="25382"/>
                    <a:pt x="18443" y="25337"/>
                    <a:pt x="18626" y="25291"/>
                  </a:cubicBezTo>
                  <a:cubicBezTo>
                    <a:pt x="18672" y="25268"/>
                    <a:pt x="18740" y="25245"/>
                    <a:pt x="18786" y="25245"/>
                  </a:cubicBezTo>
                  <a:lnTo>
                    <a:pt x="18877" y="25223"/>
                  </a:lnTo>
                  <a:cubicBezTo>
                    <a:pt x="18968" y="25200"/>
                    <a:pt x="19060" y="25177"/>
                    <a:pt x="19128" y="25154"/>
                  </a:cubicBezTo>
                  <a:lnTo>
                    <a:pt x="19242" y="25108"/>
                  </a:lnTo>
                  <a:lnTo>
                    <a:pt x="19265" y="25108"/>
                  </a:lnTo>
                  <a:cubicBezTo>
                    <a:pt x="19471" y="25086"/>
                    <a:pt x="19722" y="25063"/>
                    <a:pt x="19950" y="25017"/>
                  </a:cubicBezTo>
                  <a:cubicBezTo>
                    <a:pt x="20064" y="24994"/>
                    <a:pt x="20201" y="24949"/>
                    <a:pt x="20315" y="24926"/>
                  </a:cubicBezTo>
                  <a:lnTo>
                    <a:pt x="20361" y="24903"/>
                  </a:lnTo>
                  <a:lnTo>
                    <a:pt x="20520" y="24857"/>
                  </a:lnTo>
                  <a:cubicBezTo>
                    <a:pt x="20635" y="24835"/>
                    <a:pt x="20726" y="24812"/>
                    <a:pt x="20840" y="24789"/>
                  </a:cubicBezTo>
                  <a:cubicBezTo>
                    <a:pt x="20908" y="24766"/>
                    <a:pt x="21000" y="24743"/>
                    <a:pt x="21068" y="24720"/>
                  </a:cubicBezTo>
                  <a:cubicBezTo>
                    <a:pt x="21182" y="24675"/>
                    <a:pt x="21319" y="24652"/>
                    <a:pt x="21433" y="24606"/>
                  </a:cubicBezTo>
                  <a:lnTo>
                    <a:pt x="21662" y="24561"/>
                  </a:lnTo>
                  <a:lnTo>
                    <a:pt x="21890" y="24492"/>
                  </a:lnTo>
                  <a:lnTo>
                    <a:pt x="22210" y="24401"/>
                  </a:lnTo>
                  <a:cubicBezTo>
                    <a:pt x="22301" y="24378"/>
                    <a:pt x="22392" y="24355"/>
                    <a:pt x="22483" y="24332"/>
                  </a:cubicBezTo>
                  <a:lnTo>
                    <a:pt x="22506" y="24332"/>
                  </a:lnTo>
                  <a:cubicBezTo>
                    <a:pt x="22598" y="24310"/>
                    <a:pt x="22666" y="24287"/>
                    <a:pt x="22757" y="24264"/>
                  </a:cubicBezTo>
                  <a:cubicBezTo>
                    <a:pt x="22826" y="24241"/>
                    <a:pt x="22894" y="24218"/>
                    <a:pt x="22963" y="24195"/>
                  </a:cubicBezTo>
                  <a:lnTo>
                    <a:pt x="23008" y="24173"/>
                  </a:lnTo>
                  <a:lnTo>
                    <a:pt x="23100" y="24150"/>
                  </a:lnTo>
                  <a:cubicBezTo>
                    <a:pt x="23168" y="24127"/>
                    <a:pt x="23260" y="24104"/>
                    <a:pt x="23328" y="24059"/>
                  </a:cubicBezTo>
                  <a:cubicBezTo>
                    <a:pt x="23374" y="24059"/>
                    <a:pt x="23419" y="24036"/>
                    <a:pt x="23419" y="24013"/>
                  </a:cubicBezTo>
                  <a:cubicBezTo>
                    <a:pt x="23465" y="23990"/>
                    <a:pt x="23488" y="23967"/>
                    <a:pt x="23511" y="23967"/>
                  </a:cubicBezTo>
                  <a:cubicBezTo>
                    <a:pt x="23556" y="23922"/>
                    <a:pt x="23602" y="23853"/>
                    <a:pt x="23648" y="23807"/>
                  </a:cubicBezTo>
                  <a:cubicBezTo>
                    <a:pt x="23716" y="23739"/>
                    <a:pt x="23784" y="23648"/>
                    <a:pt x="23830" y="23556"/>
                  </a:cubicBezTo>
                  <a:cubicBezTo>
                    <a:pt x="23967" y="23351"/>
                    <a:pt x="24058" y="23146"/>
                    <a:pt x="24104" y="22917"/>
                  </a:cubicBezTo>
                  <a:cubicBezTo>
                    <a:pt x="24127" y="22849"/>
                    <a:pt x="24150" y="22735"/>
                    <a:pt x="24150" y="22621"/>
                  </a:cubicBezTo>
                  <a:cubicBezTo>
                    <a:pt x="24150" y="22529"/>
                    <a:pt x="24150" y="22438"/>
                    <a:pt x="24150" y="22324"/>
                  </a:cubicBezTo>
                  <a:cubicBezTo>
                    <a:pt x="24127" y="22141"/>
                    <a:pt x="24081" y="21959"/>
                    <a:pt x="24036" y="21822"/>
                  </a:cubicBezTo>
                  <a:lnTo>
                    <a:pt x="23990" y="21708"/>
                  </a:lnTo>
                  <a:cubicBezTo>
                    <a:pt x="23967" y="21571"/>
                    <a:pt x="23921" y="21456"/>
                    <a:pt x="23899" y="21342"/>
                  </a:cubicBezTo>
                  <a:cubicBezTo>
                    <a:pt x="23853" y="21228"/>
                    <a:pt x="23830" y="21137"/>
                    <a:pt x="23784" y="21023"/>
                  </a:cubicBezTo>
                  <a:cubicBezTo>
                    <a:pt x="23762" y="20954"/>
                    <a:pt x="23762" y="20886"/>
                    <a:pt x="23739" y="20817"/>
                  </a:cubicBezTo>
                  <a:cubicBezTo>
                    <a:pt x="23716" y="20749"/>
                    <a:pt x="23693" y="20680"/>
                    <a:pt x="23670" y="20612"/>
                  </a:cubicBezTo>
                  <a:lnTo>
                    <a:pt x="23648" y="20566"/>
                  </a:lnTo>
                  <a:cubicBezTo>
                    <a:pt x="23625" y="20475"/>
                    <a:pt x="23602" y="20406"/>
                    <a:pt x="23579" y="20315"/>
                  </a:cubicBezTo>
                  <a:lnTo>
                    <a:pt x="23533" y="20178"/>
                  </a:lnTo>
                  <a:cubicBezTo>
                    <a:pt x="23511" y="20064"/>
                    <a:pt x="23465" y="19950"/>
                    <a:pt x="23442" y="19836"/>
                  </a:cubicBezTo>
                  <a:lnTo>
                    <a:pt x="23374" y="19562"/>
                  </a:lnTo>
                  <a:lnTo>
                    <a:pt x="23328" y="19448"/>
                  </a:lnTo>
                  <a:lnTo>
                    <a:pt x="23305" y="19357"/>
                  </a:lnTo>
                  <a:cubicBezTo>
                    <a:pt x="23305" y="19288"/>
                    <a:pt x="23282" y="19197"/>
                    <a:pt x="23260" y="19128"/>
                  </a:cubicBezTo>
                  <a:cubicBezTo>
                    <a:pt x="23237" y="19037"/>
                    <a:pt x="23214" y="18968"/>
                    <a:pt x="23191" y="18877"/>
                  </a:cubicBezTo>
                  <a:cubicBezTo>
                    <a:pt x="23168" y="18809"/>
                    <a:pt x="23145" y="18763"/>
                    <a:pt x="23123" y="18695"/>
                  </a:cubicBezTo>
                  <a:cubicBezTo>
                    <a:pt x="23100" y="18580"/>
                    <a:pt x="23054" y="18444"/>
                    <a:pt x="23031" y="18307"/>
                  </a:cubicBezTo>
                  <a:lnTo>
                    <a:pt x="22986" y="18147"/>
                  </a:lnTo>
                  <a:lnTo>
                    <a:pt x="22940" y="17987"/>
                  </a:lnTo>
                  <a:cubicBezTo>
                    <a:pt x="22917" y="17919"/>
                    <a:pt x="22894" y="17850"/>
                    <a:pt x="22894" y="17782"/>
                  </a:cubicBezTo>
                  <a:lnTo>
                    <a:pt x="22871" y="17736"/>
                  </a:lnTo>
                  <a:cubicBezTo>
                    <a:pt x="22849" y="17645"/>
                    <a:pt x="22826" y="17553"/>
                    <a:pt x="22803" y="17485"/>
                  </a:cubicBezTo>
                  <a:lnTo>
                    <a:pt x="22803" y="17508"/>
                  </a:lnTo>
                  <a:cubicBezTo>
                    <a:pt x="22780" y="17325"/>
                    <a:pt x="22712" y="17165"/>
                    <a:pt x="22666" y="17006"/>
                  </a:cubicBezTo>
                  <a:cubicBezTo>
                    <a:pt x="22643" y="16869"/>
                    <a:pt x="22598" y="16754"/>
                    <a:pt x="22552" y="16617"/>
                  </a:cubicBezTo>
                  <a:cubicBezTo>
                    <a:pt x="22552" y="16595"/>
                    <a:pt x="22552" y="16572"/>
                    <a:pt x="22529" y="16549"/>
                  </a:cubicBezTo>
                  <a:cubicBezTo>
                    <a:pt x="22529" y="16526"/>
                    <a:pt x="22529" y="16526"/>
                    <a:pt x="22529" y="16503"/>
                  </a:cubicBezTo>
                  <a:cubicBezTo>
                    <a:pt x="22506" y="16435"/>
                    <a:pt x="22483" y="16344"/>
                    <a:pt x="22461" y="16275"/>
                  </a:cubicBezTo>
                  <a:lnTo>
                    <a:pt x="22438" y="16161"/>
                  </a:lnTo>
                  <a:cubicBezTo>
                    <a:pt x="22415" y="16001"/>
                    <a:pt x="22369" y="15819"/>
                    <a:pt x="22324" y="15636"/>
                  </a:cubicBezTo>
                  <a:cubicBezTo>
                    <a:pt x="22278" y="15522"/>
                    <a:pt x="22232" y="15385"/>
                    <a:pt x="22210" y="15271"/>
                  </a:cubicBezTo>
                  <a:lnTo>
                    <a:pt x="22187" y="15202"/>
                  </a:lnTo>
                  <a:cubicBezTo>
                    <a:pt x="22141" y="15088"/>
                    <a:pt x="22118" y="14951"/>
                    <a:pt x="22073" y="14837"/>
                  </a:cubicBezTo>
                  <a:lnTo>
                    <a:pt x="22073" y="14791"/>
                  </a:lnTo>
                  <a:lnTo>
                    <a:pt x="22050" y="14769"/>
                  </a:lnTo>
                  <a:lnTo>
                    <a:pt x="22027" y="14677"/>
                  </a:lnTo>
                  <a:lnTo>
                    <a:pt x="22027" y="14632"/>
                  </a:lnTo>
                  <a:cubicBezTo>
                    <a:pt x="22004" y="14563"/>
                    <a:pt x="21981" y="14518"/>
                    <a:pt x="21981" y="14449"/>
                  </a:cubicBezTo>
                  <a:cubicBezTo>
                    <a:pt x="21958" y="14381"/>
                    <a:pt x="21936" y="14289"/>
                    <a:pt x="21913" y="14221"/>
                  </a:cubicBezTo>
                  <a:cubicBezTo>
                    <a:pt x="21890" y="14084"/>
                    <a:pt x="21844" y="13947"/>
                    <a:pt x="21799" y="13810"/>
                  </a:cubicBezTo>
                  <a:lnTo>
                    <a:pt x="21753" y="13605"/>
                  </a:lnTo>
                  <a:lnTo>
                    <a:pt x="21707" y="13468"/>
                  </a:lnTo>
                  <a:cubicBezTo>
                    <a:pt x="21662" y="13331"/>
                    <a:pt x="21639" y="13217"/>
                    <a:pt x="21593" y="13080"/>
                  </a:cubicBezTo>
                  <a:lnTo>
                    <a:pt x="21593" y="13057"/>
                  </a:lnTo>
                  <a:lnTo>
                    <a:pt x="21593" y="13034"/>
                  </a:lnTo>
                  <a:cubicBezTo>
                    <a:pt x="21548" y="12874"/>
                    <a:pt x="21502" y="12692"/>
                    <a:pt x="21456" y="12532"/>
                  </a:cubicBezTo>
                  <a:cubicBezTo>
                    <a:pt x="21433" y="12440"/>
                    <a:pt x="21411" y="12349"/>
                    <a:pt x="21365" y="12258"/>
                  </a:cubicBezTo>
                  <a:cubicBezTo>
                    <a:pt x="21342" y="12167"/>
                    <a:pt x="21319" y="12075"/>
                    <a:pt x="21297" y="11984"/>
                  </a:cubicBezTo>
                  <a:lnTo>
                    <a:pt x="21274" y="11938"/>
                  </a:lnTo>
                  <a:lnTo>
                    <a:pt x="21274" y="11915"/>
                  </a:lnTo>
                  <a:cubicBezTo>
                    <a:pt x="21228" y="11779"/>
                    <a:pt x="21205" y="11642"/>
                    <a:pt x="21182" y="11527"/>
                  </a:cubicBezTo>
                  <a:lnTo>
                    <a:pt x="21160" y="11482"/>
                  </a:lnTo>
                  <a:lnTo>
                    <a:pt x="21160" y="11459"/>
                  </a:lnTo>
                  <a:lnTo>
                    <a:pt x="21114" y="11276"/>
                  </a:lnTo>
                  <a:cubicBezTo>
                    <a:pt x="21091" y="11185"/>
                    <a:pt x="21068" y="11071"/>
                    <a:pt x="21045" y="10980"/>
                  </a:cubicBezTo>
                  <a:lnTo>
                    <a:pt x="21045" y="10911"/>
                  </a:lnTo>
                  <a:cubicBezTo>
                    <a:pt x="21023" y="10843"/>
                    <a:pt x="21000" y="10774"/>
                    <a:pt x="20977" y="10706"/>
                  </a:cubicBezTo>
                  <a:lnTo>
                    <a:pt x="20931" y="10546"/>
                  </a:lnTo>
                  <a:lnTo>
                    <a:pt x="20908" y="10455"/>
                  </a:lnTo>
                  <a:cubicBezTo>
                    <a:pt x="20863" y="10318"/>
                    <a:pt x="20840" y="10158"/>
                    <a:pt x="20794" y="9998"/>
                  </a:cubicBezTo>
                  <a:lnTo>
                    <a:pt x="20749" y="9861"/>
                  </a:lnTo>
                  <a:lnTo>
                    <a:pt x="20726" y="9770"/>
                  </a:lnTo>
                  <a:lnTo>
                    <a:pt x="20726" y="9747"/>
                  </a:lnTo>
                  <a:lnTo>
                    <a:pt x="20703" y="9633"/>
                  </a:lnTo>
                  <a:lnTo>
                    <a:pt x="20680" y="9587"/>
                  </a:lnTo>
                  <a:cubicBezTo>
                    <a:pt x="20657" y="9450"/>
                    <a:pt x="20612" y="9336"/>
                    <a:pt x="20589" y="9199"/>
                  </a:cubicBezTo>
                  <a:cubicBezTo>
                    <a:pt x="20520" y="9017"/>
                    <a:pt x="20475" y="8811"/>
                    <a:pt x="20429" y="8629"/>
                  </a:cubicBezTo>
                  <a:cubicBezTo>
                    <a:pt x="20384" y="8469"/>
                    <a:pt x="20361" y="8332"/>
                    <a:pt x="20315" y="8172"/>
                  </a:cubicBezTo>
                  <a:lnTo>
                    <a:pt x="20315" y="8149"/>
                  </a:lnTo>
                  <a:lnTo>
                    <a:pt x="20292" y="8081"/>
                  </a:lnTo>
                  <a:lnTo>
                    <a:pt x="20269" y="8035"/>
                  </a:lnTo>
                  <a:lnTo>
                    <a:pt x="20269" y="8012"/>
                  </a:lnTo>
                  <a:cubicBezTo>
                    <a:pt x="20247" y="7898"/>
                    <a:pt x="20224" y="7784"/>
                    <a:pt x="20178" y="7693"/>
                  </a:cubicBezTo>
                  <a:cubicBezTo>
                    <a:pt x="20155" y="7602"/>
                    <a:pt x="20132" y="7510"/>
                    <a:pt x="20087" y="7419"/>
                  </a:cubicBezTo>
                  <a:lnTo>
                    <a:pt x="20087" y="7373"/>
                  </a:lnTo>
                  <a:lnTo>
                    <a:pt x="20064" y="7282"/>
                  </a:lnTo>
                  <a:cubicBezTo>
                    <a:pt x="20018" y="7213"/>
                    <a:pt x="19995" y="7122"/>
                    <a:pt x="19973" y="7031"/>
                  </a:cubicBezTo>
                  <a:lnTo>
                    <a:pt x="19904" y="6825"/>
                  </a:lnTo>
                  <a:lnTo>
                    <a:pt x="19904" y="6757"/>
                  </a:lnTo>
                  <a:lnTo>
                    <a:pt x="19881" y="6688"/>
                  </a:lnTo>
                  <a:cubicBezTo>
                    <a:pt x="19813" y="6437"/>
                    <a:pt x="19744" y="6209"/>
                    <a:pt x="19676" y="5981"/>
                  </a:cubicBezTo>
                  <a:cubicBezTo>
                    <a:pt x="19653" y="5867"/>
                    <a:pt x="19607" y="5775"/>
                    <a:pt x="19585" y="5661"/>
                  </a:cubicBezTo>
                  <a:cubicBezTo>
                    <a:pt x="19539" y="5547"/>
                    <a:pt x="19516" y="5433"/>
                    <a:pt x="19471" y="5319"/>
                  </a:cubicBezTo>
                  <a:lnTo>
                    <a:pt x="19448" y="5182"/>
                  </a:lnTo>
                  <a:lnTo>
                    <a:pt x="19379" y="4999"/>
                  </a:lnTo>
                  <a:lnTo>
                    <a:pt x="19379" y="4931"/>
                  </a:lnTo>
                  <a:lnTo>
                    <a:pt x="19334" y="4840"/>
                  </a:lnTo>
                  <a:lnTo>
                    <a:pt x="19334" y="4862"/>
                  </a:lnTo>
                  <a:cubicBezTo>
                    <a:pt x="19334" y="4748"/>
                    <a:pt x="19288" y="4657"/>
                    <a:pt x="19265" y="4543"/>
                  </a:cubicBezTo>
                  <a:lnTo>
                    <a:pt x="19242" y="4474"/>
                  </a:lnTo>
                  <a:cubicBezTo>
                    <a:pt x="19219" y="4383"/>
                    <a:pt x="19197" y="4315"/>
                    <a:pt x="19174" y="4246"/>
                  </a:cubicBezTo>
                  <a:cubicBezTo>
                    <a:pt x="19151" y="4201"/>
                    <a:pt x="19151" y="4155"/>
                    <a:pt x="19128" y="4109"/>
                  </a:cubicBezTo>
                  <a:lnTo>
                    <a:pt x="19128" y="4086"/>
                  </a:lnTo>
                  <a:cubicBezTo>
                    <a:pt x="19105" y="4041"/>
                    <a:pt x="19105" y="3995"/>
                    <a:pt x="19082" y="3927"/>
                  </a:cubicBezTo>
                  <a:cubicBezTo>
                    <a:pt x="19060" y="3835"/>
                    <a:pt x="19014" y="3744"/>
                    <a:pt x="18991" y="3653"/>
                  </a:cubicBezTo>
                  <a:cubicBezTo>
                    <a:pt x="18968" y="3561"/>
                    <a:pt x="18946" y="3470"/>
                    <a:pt x="18923" y="3402"/>
                  </a:cubicBezTo>
                  <a:cubicBezTo>
                    <a:pt x="18900" y="3288"/>
                    <a:pt x="18854" y="3151"/>
                    <a:pt x="18831" y="3036"/>
                  </a:cubicBezTo>
                  <a:cubicBezTo>
                    <a:pt x="18809" y="2991"/>
                    <a:pt x="18786" y="2922"/>
                    <a:pt x="18763" y="2854"/>
                  </a:cubicBezTo>
                  <a:lnTo>
                    <a:pt x="18763" y="2831"/>
                  </a:lnTo>
                  <a:cubicBezTo>
                    <a:pt x="18740" y="2717"/>
                    <a:pt x="18694" y="2626"/>
                    <a:pt x="18672" y="2511"/>
                  </a:cubicBezTo>
                  <a:lnTo>
                    <a:pt x="18626" y="2375"/>
                  </a:lnTo>
                  <a:lnTo>
                    <a:pt x="18626" y="2352"/>
                  </a:lnTo>
                  <a:cubicBezTo>
                    <a:pt x="18603" y="2215"/>
                    <a:pt x="18557" y="2078"/>
                    <a:pt x="18512" y="1941"/>
                  </a:cubicBezTo>
                  <a:lnTo>
                    <a:pt x="18512" y="1918"/>
                  </a:lnTo>
                  <a:lnTo>
                    <a:pt x="18512" y="1895"/>
                  </a:lnTo>
                  <a:cubicBezTo>
                    <a:pt x="18489" y="1804"/>
                    <a:pt x="18466" y="1735"/>
                    <a:pt x="18443" y="1644"/>
                  </a:cubicBezTo>
                  <a:lnTo>
                    <a:pt x="18443" y="1576"/>
                  </a:lnTo>
                  <a:cubicBezTo>
                    <a:pt x="18421" y="1484"/>
                    <a:pt x="18398" y="1393"/>
                    <a:pt x="18375" y="1302"/>
                  </a:cubicBezTo>
                  <a:lnTo>
                    <a:pt x="18352" y="1210"/>
                  </a:lnTo>
                  <a:lnTo>
                    <a:pt x="18329" y="1188"/>
                  </a:lnTo>
                  <a:cubicBezTo>
                    <a:pt x="18284" y="1028"/>
                    <a:pt x="18238" y="845"/>
                    <a:pt x="18192" y="685"/>
                  </a:cubicBezTo>
                  <a:lnTo>
                    <a:pt x="18169" y="594"/>
                  </a:lnTo>
                  <a:cubicBezTo>
                    <a:pt x="18169" y="571"/>
                    <a:pt x="18147" y="526"/>
                    <a:pt x="18147" y="503"/>
                  </a:cubicBezTo>
                  <a:cubicBezTo>
                    <a:pt x="18169" y="434"/>
                    <a:pt x="18192" y="366"/>
                    <a:pt x="18147" y="320"/>
                  </a:cubicBezTo>
                  <a:lnTo>
                    <a:pt x="18124" y="297"/>
                  </a:lnTo>
                  <a:cubicBezTo>
                    <a:pt x="18078" y="275"/>
                    <a:pt x="18055" y="229"/>
                    <a:pt x="18033" y="206"/>
                  </a:cubicBezTo>
                  <a:cubicBezTo>
                    <a:pt x="17987" y="183"/>
                    <a:pt x="17941" y="160"/>
                    <a:pt x="17873" y="138"/>
                  </a:cubicBezTo>
                  <a:cubicBezTo>
                    <a:pt x="17804" y="92"/>
                    <a:pt x="17713" y="69"/>
                    <a:pt x="17576" y="46"/>
                  </a:cubicBezTo>
                  <a:cubicBezTo>
                    <a:pt x="17508" y="24"/>
                    <a:pt x="17416" y="24"/>
                    <a:pt x="173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21"/>
            <p:cNvSpPr/>
            <p:nvPr/>
          </p:nvSpPr>
          <p:spPr>
            <a:xfrm>
              <a:off x="5955850" y="3356500"/>
              <a:ext cx="45100" cy="105750"/>
            </a:xfrm>
            <a:custGeom>
              <a:avLst/>
              <a:gdLst/>
              <a:ahLst/>
              <a:cxnLst/>
              <a:rect l="l" t="t" r="r" b="b"/>
              <a:pathLst>
                <a:path w="1804" h="4230" extrusionOk="0">
                  <a:moveTo>
                    <a:pt x="434" y="1"/>
                  </a:moveTo>
                  <a:cubicBezTo>
                    <a:pt x="411" y="1"/>
                    <a:pt x="389" y="24"/>
                    <a:pt x="389" y="24"/>
                  </a:cubicBezTo>
                  <a:lnTo>
                    <a:pt x="366" y="24"/>
                  </a:lnTo>
                  <a:cubicBezTo>
                    <a:pt x="297" y="24"/>
                    <a:pt x="229" y="46"/>
                    <a:pt x="183" y="92"/>
                  </a:cubicBezTo>
                  <a:cubicBezTo>
                    <a:pt x="160" y="92"/>
                    <a:pt x="138" y="115"/>
                    <a:pt x="115" y="115"/>
                  </a:cubicBezTo>
                  <a:cubicBezTo>
                    <a:pt x="92" y="138"/>
                    <a:pt x="69" y="160"/>
                    <a:pt x="46" y="183"/>
                  </a:cubicBezTo>
                  <a:cubicBezTo>
                    <a:pt x="23" y="229"/>
                    <a:pt x="1" y="275"/>
                    <a:pt x="23" y="343"/>
                  </a:cubicBezTo>
                  <a:cubicBezTo>
                    <a:pt x="23" y="366"/>
                    <a:pt x="46" y="412"/>
                    <a:pt x="46" y="434"/>
                  </a:cubicBezTo>
                  <a:cubicBezTo>
                    <a:pt x="69" y="457"/>
                    <a:pt x="69" y="457"/>
                    <a:pt x="92" y="457"/>
                  </a:cubicBezTo>
                  <a:cubicBezTo>
                    <a:pt x="92" y="480"/>
                    <a:pt x="92" y="503"/>
                    <a:pt x="92" y="526"/>
                  </a:cubicBezTo>
                  <a:cubicBezTo>
                    <a:pt x="115" y="549"/>
                    <a:pt x="115" y="571"/>
                    <a:pt x="115" y="571"/>
                  </a:cubicBezTo>
                  <a:cubicBezTo>
                    <a:pt x="115" y="594"/>
                    <a:pt x="115" y="594"/>
                    <a:pt x="115" y="594"/>
                  </a:cubicBezTo>
                  <a:cubicBezTo>
                    <a:pt x="138" y="685"/>
                    <a:pt x="160" y="754"/>
                    <a:pt x="183" y="845"/>
                  </a:cubicBezTo>
                  <a:cubicBezTo>
                    <a:pt x="206" y="891"/>
                    <a:pt x="229" y="959"/>
                    <a:pt x="252" y="1028"/>
                  </a:cubicBezTo>
                  <a:cubicBezTo>
                    <a:pt x="229" y="1051"/>
                    <a:pt x="206" y="1096"/>
                    <a:pt x="229" y="1119"/>
                  </a:cubicBezTo>
                  <a:cubicBezTo>
                    <a:pt x="229" y="1142"/>
                    <a:pt x="229" y="1142"/>
                    <a:pt x="229" y="1142"/>
                  </a:cubicBezTo>
                  <a:cubicBezTo>
                    <a:pt x="229" y="1142"/>
                    <a:pt x="229" y="1165"/>
                    <a:pt x="229" y="1165"/>
                  </a:cubicBezTo>
                  <a:cubicBezTo>
                    <a:pt x="229" y="1165"/>
                    <a:pt x="229" y="1188"/>
                    <a:pt x="229" y="1188"/>
                  </a:cubicBezTo>
                  <a:cubicBezTo>
                    <a:pt x="320" y="1507"/>
                    <a:pt x="411" y="1804"/>
                    <a:pt x="503" y="2123"/>
                  </a:cubicBezTo>
                  <a:cubicBezTo>
                    <a:pt x="548" y="2329"/>
                    <a:pt x="617" y="2534"/>
                    <a:pt x="663" y="2717"/>
                  </a:cubicBezTo>
                  <a:cubicBezTo>
                    <a:pt x="731" y="2922"/>
                    <a:pt x="799" y="3128"/>
                    <a:pt x="868" y="3310"/>
                  </a:cubicBezTo>
                  <a:cubicBezTo>
                    <a:pt x="936" y="3516"/>
                    <a:pt x="1005" y="3721"/>
                    <a:pt x="1073" y="3927"/>
                  </a:cubicBezTo>
                  <a:cubicBezTo>
                    <a:pt x="1119" y="3995"/>
                    <a:pt x="1142" y="4064"/>
                    <a:pt x="1165" y="4132"/>
                  </a:cubicBezTo>
                  <a:cubicBezTo>
                    <a:pt x="1187" y="4155"/>
                    <a:pt x="1187" y="4178"/>
                    <a:pt x="1233" y="4201"/>
                  </a:cubicBezTo>
                  <a:cubicBezTo>
                    <a:pt x="1256" y="4223"/>
                    <a:pt x="1279" y="4223"/>
                    <a:pt x="1302" y="4223"/>
                  </a:cubicBezTo>
                  <a:cubicBezTo>
                    <a:pt x="1314" y="4227"/>
                    <a:pt x="1327" y="4229"/>
                    <a:pt x="1340" y="4229"/>
                  </a:cubicBezTo>
                  <a:cubicBezTo>
                    <a:pt x="1400" y="4229"/>
                    <a:pt x="1465" y="4188"/>
                    <a:pt x="1484" y="4132"/>
                  </a:cubicBezTo>
                  <a:cubicBezTo>
                    <a:pt x="1484" y="4109"/>
                    <a:pt x="1484" y="4109"/>
                    <a:pt x="1484" y="4109"/>
                  </a:cubicBezTo>
                  <a:cubicBezTo>
                    <a:pt x="1507" y="4086"/>
                    <a:pt x="1507" y="4064"/>
                    <a:pt x="1507" y="4041"/>
                  </a:cubicBezTo>
                  <a:cubicBezTo>
                    <a:pt x="1507" y="3995"/>
                    <a:pt x="1507" y="3972"/>
                    <a:pt x="1507" y="3949"/>
                  </a:cubicBezTo>
                  <a:cubicBezTo>
                    <a:pt x="1534" y="3976"/>
                    <a:pt x="1568" y="3987"/>
                    <a:pt x="1606" y="3987"/>
                  </a:cubicBezTo>
                  <a:cubicBezTo>
                    <a:pt x="1633" y="3987"/>
                    <a:pt x="1661" y="3982"/>
                    <a:pt x="1690" y="3972"/>
                  </a:cubicBezTo>
                  <a:cubicBezTo>
                    <a:pt x="1712" y="3972"/>
                    <a:pt x="1735" y="3949"/>
                    <a:pt x="1758" y="3927"/>
                  </a:cubicBezTo>
                  <a:cubicBezTo>
                    <a:pt x="1804" y="3881"/>
                    <a:pt x="1804" y="3835"/>
                    <a:pt x="1804" y="3790"/>
                  </a:cubicBezTo>
                  <a:cubicBezTo>
                    <a:pt x="1804" y="3698"/>
                    <a:pt x="1758" y="3630"/>
                    <a:pt x="1758" y="3561"/>
                  </a:cubicBezTo>
                  <a:cubicBezTo>
                    <a:pt x="1735" y="3516"/>
                    <a:pt x="1712" y="3447"/>
                    <a:pt x="1690" y="3379"/>
                  </a:cubicBezTo>
                  <a:cubicBezTo>
                    <a:pt x="1667" y="3265"/>
                    <a:pt x="1644" y="3151"/>
                    <a:pt x="1598" y="3036"/>
                  </a:cubicBezTo>
                  <a:cubicBezTo>
                    <a:pt x="1576" y="2945"/>
                    <a:pt x="1530" y="2831"/>
                    <a:pt x="1507" y="2740"/>
                  </a:cubicBezTo>
                  <a:cubicBezTo>
                    <a:pt x="1461" y="2626"/>
                    <a:pt x="1439" y="2534"/>
                    <a:pt x="1393" y="2420"/>
                  </a:cubicBezTo>
                  <a:cubicBezTo>
                    <a:pt x="1347" y="2238"/>
                    <a:pt x="1302" y="2055"/>
                    <a:pt x="1233" y="1850"/>
                  </a:cubicBezTo>
                  <a:cubicBezTo>
                    <a:pt x="1187" y="1667"/>
                    <a:pt x="1119" y="1462"/>
                    <a:pt x="1073" y="1279"/>
                  </a:cubicBezTo>
                  <a:cubicBezTo>
                    <a:pt x="1073" y="1256"/>
                    <a:pt x="1051" y="1233"/>
                    <a:pt x="1051" y="1210"/>
                  </a:cubicBezTo>
                  <a:cubicBezTo>
                    <a:pt x="1028" y="1165"/>
                    <a:pt x="1028" y="1165"/>
                    <a:pt x="1005" y="1142"/>
                  </a:cubicBezTo>
                  <a:cubicBezTo>
                    <a:pt x="1005" y="1119"/>
                    <a:pt x="982" y="1096"/>
                    <a:pt x="982" y="1096"/>
                  </a:cubicBezTo>
                  <a:cubicBezTo>
                    <a:pt x="982" y="1051"/>
                    <a:pt x="959" y="1005"/>
                    <a:pt x="959" y="982"/>
                  </a:cubicBezTo>
                  <a:cubicBezTo>
                    <a:pt x="959" y="959"/>
                    <a:pt x="936" y="937"/>
                    <a:pt x="936" y="914"/>
                  </a:cubicBezTo>
                  <a:cubicBezTo>
                    <a:pt x="936" y="868"/>
                    <a:pt x="914" y="845"/>
                    <a:pt x="914" y="800"/>
                  </a:cubicBezTo>
                  <a:cubicBezTo>
                    <a:pt x="891" y="777"/>
                    <a:pt x="868" y="731"/>
                    <a:pt x="822" y="708"/>
                  </a:cubicBezTo>
                  <a:cubicBezTo>
                    <a:pt x="822" y="685"/>
                    <a:pt x="799" y="640"/>
                    <a:pt x="799" y="594"/>
                  </a:cubicBezTo>
                  <a:cubicBezTo>
                    <a:pt x="777" y="526"/>
                    <a:pt x="777" y="457"/>
                    <a:pt x="754" y="412"/>
                  </a:cubicBezTo>
                  <a:cubicBezTo>
                    <a:pt x="754" y="343"/>
                    <a:pt x="731" y="275"/>
                    <a:pt x="731" y="229"/>
                  </a:cubicBezTo>
                  <a:cubicBezTo>
                    <a:pt x="708" y="160"/>
                    <a:pt x="685" y="92"/>
                    <a:pt x="640" y="69"/>
                  </a:cubicBezTo>
                  <a:cubicBezTo>
                    <a:pt x="594" y="46"/>
                    <a:pt x="571" y="24"/>
                    <a:pt x="526" y="24"/>
                  </a:cubicBezTo>
                  <a:cubicBezTo>
                    <a:pt x="503" y="1"/>
                    <a:pt x="480" y="1"/>
                    <a:pt x="457" y="1"/>
                  </a:cubicBezTo>
                  <a:close/>
                </a:path>
              </a:pathLst>
            </a:custGeom>
            <a:solidFill>
              <a:srgbClr val="DEB3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21"/>
            <p:cNvSpPr/>
            <p:nvPr/>
          </p:nvSpPr>
          <p:spPr>
            <a:xfrm>
              <a:off x="5979250" y="3443800"/>
              <a:ext cx="83325" cy="261200"/>
            </a:xfrm>
            <a:custGeom>
              <a:avLst/>
              <a:gdLst/>
              <a:ahLst/>
              <a:cxnLst/>
              <a:rect l="l" t="t" r="r" b="b"/>
              <a:pathLst>
                <a:path w="3333" h="10448" extrusionOk="0">
                  <a:moveTo>
                    <a:pt x="69" y="1"/>
                  </a:moveTo>
                  <a:cubicBezTo>
                    <a:pt x="23" y="1"/>
                    <a:pt x="0" y="47"/>
                    <a:pt x="0" y="115"/>
                  </a:cubicBezTo>
                  <a:cubicBezTo>
                    <a:pt x="46" y="298"/>
                    <a:pt x="115" y="480"/>
                    <a:pt x="160" y="663"/>
                  </a:cubicBezTo>
                  <a:cubicBezTo>
                    <a:pt x="160" y="663"/>
                    <a:pt x="160" y="686"/>
                    <a:pt x="160" y="709"/>
                  </a:cubicBezTo>
                  <a:cubicBezTo>
                    <a:pt x="183" y="777"/>
                    <a:pt x="206" y="823"/>
                    <a:pt x="206" y="891"/>
                  </a:cubicBezTo>
                  <a:cubicBezTo>
                    <a:pt x="229" y="960"/>
                    <a:pt x="251" y="1028"/>
                    <a:pt x="274" y="1097"/>
                  </a:cubicBezTo>
                  <a:cubicBezTo>
                    <a:pt x="297" y="1188"/>
                    <a:pt x="320" y="1256"/>
                    <a:pt x="343" y="1348"/>
                  </a:cubicBezTo>
                  <a:cubicBezTo>
                    <a:pt x="343" y="1348"/>
                    <a:pt x="343" y="1370"/>
                    <a:pt x="343" y="1393"/>
                  </a:cubicBezTo>
                  <a:cubicBezTo>
                    <a:pt x="320" y="1416"/>
                    <a:pt x="343" y="1439"/>
                    <a:pt x="343" y="1485"/>
                  </a:cubicBezTo>
                  <a:cubicBezTo>
                    <a:pt x="343" y="1507"/>
                    <a:pt x="366" y="1530"/>
                    <a:pt x="366" y="1576"/>
                  </a:cubicBezTo>
                  <a:cubicBezTo>
                    <a:pt x="366" y="1644"/>
                    <a:pt x="388" y="1736"/>
                    <a:pt x="411" y="1804"/>
                  </a:cubicBezTo>
                  <a:cubicBezTo>
                    <a:pt x="434" y="1895"/>
                    <a:pt x="457" y="1987"/>
                    <a:pt x="503" y="2078"/>
                  </a:cubicBezTo>
                  <a:cubicBezTo>
                    <a:pt x="548" y="2261"/>
                    <a:pt x="594" y="2420"/>
                    <a:pt x="640" y="2580"/>
                  </a:cubicBezTo>
                  <a:cubicBezTo>
                    <a:pt x="640" y="2603"/>
                    <a:pt x="640" y="2626"/>
                    <a:pt x="640" y="2649"/>
                  </a:cubicBezTo>
                  <a:cubicBezTo>
                    <a:pt x="685" y="2854"/>
                    <a:pt x="731" y="3037"/>
                    <a:pt x="776" y="3242"/>
                  </a:cubicBezTo>
                  <a:cubicBezTo>
                    <a:pt x="845" y="3448"/>
                    <a:pt x="891" y="3653"/>
                    <a:pt x="959" y="3881"/>
                  </a:cubicBezTo>
                  <a:cubicBezTo>
                    <a:pt x="982" y="3973"/>
                    <a:pt x="1005" y="4064"/>
                    <a:pt x="1028" y="4155"/>
                  </a:cubicBezTo>
                  <a:cubicBezTo>
                    <a:pt x="1073" y="4269"/>
                    <a:pt x="1096" y="4361"/>
                    <a:pt x="1142" y="4475"/>
                  </a:cubicBezTo>
                  <a:cubicBezTo>
                    <a:pt x="1142" y="4520"/>
                    <a:pt x="1164" y="4566"/>
                    <a:pt x="1187" y="4589"/>
                  </a:cubicBezTo>
                  <a:cubicBezTo>
                    <a:pt x="1210" y="4657"/>
                    <a:pt x="1233" y="4703"/>
                    <a:pt x="1256" y="4771"/>
                  </a:cubicBezTo>
                  <a:cubicBezTo>
                    <a:pt x="1256" y="4794"/>
                    <a:pt x="1256" y="4840"/>
                    <a:pt x="1279" y="4863"/>
                  </a:cubicBezTo>
                  <a:cubicBezTo>
                    <a:pt x="1279" y="4977"/>
                    <a:pt x="1301" y="5068"/>
                    <a:pt x="1324" y="5159"/>
                  </a:cubicBezTo>
                  <a:cubicBezTo>
                    <a:pt x="1347" y="5319"/>
                    <a:pt x="1370" y="5479"/>
                    <a:pt x="1416" y="5639"/>
                  </a:cubicBezTo>
                  <a:cubicBezTo>
                    <a:pt x="1438" y="5776"/>
                    <a:pt x="1461" y="5913"/>
                    <a:pt x="1507" y="6050"/>
                  </a:cubicBezTo>
                  <a:cubicBezTo>
                    <a:pt x="1530" y="6118"/>
                    <a:pt x="1553" y="6209"/>
                    <a:pt x="1575" y="6278"/>
                  </a:cubicBezTo>
                  <a:cubicBezTo>
                    <a:pt x="1598" y="6346"/>
                    <a:pt x="1644" y="6438"/>
                    <a:pt x="1667" y="6529"/>
                  </a:cubicBezTo>
                  <a:cubicBezTo>
                    <a:pt x="1667" y="6552"/>
                    <a:pt x="1667" y="6597"/>
                    <a:pt x="1689" y="6620"/>
                  </a:cubicBezTo>
                  <a:cubicBezTo>
                    <a:pt x="1689" y="6643"/>
                    <a:pt x="1712" y="6666"/>
                    <a:pt x="1735" y="6689"/>
                  </a:cubicBezTo>
                  <a:cubicBezTo>
                    <a:pt x="1781" y="6871"/>
                    <a:pt x="1804" y="7031"/>
                    <a:pt x="1872" y="7214"/>
                  </a:cubicBezTo>
                  <a:cubicBezTo>
                    <a:pt x="1895" y="7282"/>
                    <a:pt x="1895" y="7351"/>
                    <a:pt x="1918" y="7419"/>
                  </a:cubicBezTo>
                  <a:cubicBezTo>
                    <a:pt x="1941" y="7442"/>
                    <a:pt x="1941" y="7465"/>
                    <a:pt x="1941" y="7488"/>
                  </a:cubicBezTo>
                  <a:cubicBezTo>
                    <a:pt x="1963" y="7533"/>
                    <a:pt x="1963" y="7579"/>
                    <a:pt x="1986" y="7602"/>
                  </a:cubicBezTo>
                  <a:cubicBezTo>
                    <a:pt x="1986" y="7625"/>
                    <a:pt x="1986" y="7625"/>
                    <a:pt x="1986" y="7647"/>
                  </a:cubicBezTo>
                  <a:cubicBezTo>
                    <a:pt x="2055" y="7899"/>
                    <a:pt x="2123" y="8150"/>
                    <a:pt x="2192" y="8401"/>
                  </a:cubicBezTo>
                  <a:cubicBezTo>
                    <a:pt x="2237" y="8538"/>
                    <a:pt x="2283" y="8675"/>
                    <a:pt x="2329" y="8812"/>
                  </a:cubicBezTo>
                  <a:cubicBezTo>
                    <a:pt x="2329" y="8903"/>
                    <a:pt x="2351" y="8994"/>
                    <a:pt x="2397" y="9063"/>
                  </a:cubicBezTo>
                  <a:cubicBezTo>
                    <a:pt x="2397" y="9108"/>
                    <a:pt x="2420" y="9154"/>
                    <a:pt x="2420" y="9200"/>
                  </a:cubicBezTo>
                  <a:cubicBezTo>
                    <a:pt x="2443" y="9268"/>
                    <a:pt x="2466" y="9314"/>
                    <a:pt x="2466" y="9359"/>
                  </a:cubicBezTo>
                  <a:cubicBezTo>
                    <a:pt x="2511" y="9542"/>
                    <a:pt x="2557" y="9702"/>
                    <a:pt x="2602" y="9861"/>
                  </a:cubicBezTo>
                  <a:cubicBezTo>
                    <a:pt x="2625" y="9953"/>
                    <a:pt x="2648" y="10021"/>
                    <a:pt x="2671" y="10113"/>
                  </a:cubicBezTo>
                  <a:cubicBezTo>
                    <a:pt x="2694" y="10158"/>
                    <a:pt x="2717" y="10204"/>
                    <a:pt x="2717" y="10227"/>
                  </a:cubicBezTo>
                  <a:cubicBezTo>
                    <a:pt x="2739" y="10295"/>
                    <a:pt x="2762" y="10364"/>
                    <a:pt x="2808" y="10409"/>
                  </a:cubicBezTo>
                  <a:cubicBezTo>
                    <a:pt x="2835" y="10436"/>
                    <a:pt x="2861" y="10447"/>
                    <a:pt x="2893" y="10447"/>
                  </a:cubicBezTo>
                  <a:cubicBezTo>
                    <a:pt x="2915" y="10447"/>
                    <a:pt x="2939" y="10442"/>
                    <a:pt x="2968" y="10432"/>
                  </a:cubicBezTo>
                  <a:cubicBezTo>
                    <a:pt x="2991" y="10432"/>
                    <a:pt x="3013" y="10409"/>
                    <a:pt x="3036" y="10386"/>
                  </a:cubicBezTo>
                  <a:cubicBezTo>
                    <a:pt x="3059" y="10364"/>
                    <a:pt x="3082" y="10341"/>
                    <a:pt x="3082" y="10318"/>
                  </a:cubicBezTo>
                  <a:cubicBezTo>
                    <a:pt x="3082" y="10295"/>
                    <a:pt x="3082" y="10272"/>
                    <a:pt x="3082" y="10250"/>
                  </a:cubicBezTo>
                  <a:cubicBezTo>
                    <a:pt x="3082" y="10227"/>
                    <a:pt x="3082" y="10204"/>
                    <a:pt x="3082" y="10181"/>
                  </a:cubicBezTo>
                  <a:cubicBezTo>
                    <a:pt x="3150" y="10158"/>
                    <a:pt x="3196" y="10113"/>
                    <a:pt x="3219" y="10044"/>
                  </a:cubicBezTo>
                  <a:cubicBezTo>
                    <a:pt x="3219" y="10044"/>
                    <a:pt x="3219" y="10044"/>
                    <a:pt x="3219" y="10021"/>
                  </a:cubicBezTo>
                  <a:cubicBezTo>
                    <a:pt x="3287" y="9998"/>
                    <a:pt x="3333" y="9930"/>
                    <a:pt x="3310" y="9861"/>
                  </a:cubicBezTo>
                  <a:cubicBezTo>
                    <a:pt x="3310" y="9816"/>
                    <a:pt x="3310" y="9793"/>
                    <a:pt x="3310" y="9747"/>
                  </a:cubicBezTo>
                  <a:cubicBezTo>
                    <a:pt x="3310" y="9702"/>
                    <a:pt x="3333" y="9656"/>
                    <a:pt x="3310" y="9610"/>
                  </a:cubicBezTo>
                  <a:cubicBezTo>
                    <a:pt x="3264" y="9473"/>
                    <a:pt x="3242" y="9314"/>
                    <a:pt x="3196" y="9177"/>
                  </a:cubicBezTo>
                  <a:cubicBezTo>
                    <a:pt x="3150" y="9017"/>
                    <a:pt x="3105" y="8880"/>
                    <a:pt x="3059" y="8720"/>
                  </a:cubicBezTo>
                  <a:cubicBezTo>
                    <a:pt x="3059" y="8697"/>
                    <a:pt x="3036" y="8675"/>
                    <a:pt x="3036" y="8629"/>
                  </a:cubicBezTo>
                  <a:cubicBezTo>
                    <a:pt x="3036" y="8606"/>
                    <a:pt x="3013" y="8560"/>
                    <a:pt x="2968" y="8538"/>
                  </a:cubicBezTo>
                  <a:cubicBezTo>
                    <a:pt x="2922" y="8401"/>
                    <a:pt x="2876" y="8264"/>
                    <a:pt x="2854" y="8127"/>
                  </a:cubicBezTo>
                  <a:cubicBezTo>
                    <a:pt x="2876" y="8081"/>
                    <a:pt x="2899" y="8013"/>
                    <a:pt x="2876" y="7944"/>
                  </a:cubicBezTo>
                  <a:cubicBezTo>
                    <a:pt x="2854" y="7876"/>
                    <a:pt x="2831" y="7807"/>
                    <a:pt x="2808" y="7739"/>
                  </a:cubicBezTo>
                  <a:cubicBezTo>
                    <a:pt x="2785" y="7647"/>
                    <a:pt x="2762" y="7556"/>
                    <a:pt x="2739" y="7465"/>
                  </a:cubicBezTo>
                  <a:cubicBezTo>
                    <a:pt x="2671" y="7282"/>
                    <a:pt x="2625" y="7122"/>
                    <a:pt x="2580" y="6940"/>
                  </a:cubicBezTo>
                  <a:cubicBezTo>
                    <a:pt x="2557" y="6849"/>
                    <a:pt x="2534" y="6757"/>
                    <a:pt x="2511" y="6689"/>
                  </a:cubicBezTo>
                  <a:cubicBezTo>
                    <a:pt x="2488" y="6620"/>
                    <a:pt x="2488" y="6529"/>
                    <a:pt x="2466" y="6461"/>
                  </a:cubicBezTo>
                  <a:cubicBezTo>
                    <a:pt x="2466" y="6415"/>
                    <a:pt x="2443" y="6346"/>
                    <a:pt x="2420" y="6278"/>
                  </a:cubicBezTo>
                  <a:cubicBezTo>
                    <a:pt x="2420" y="6255"/>
                    <a:pt x="2397" y="6232"/>
                    <a:pt x="2397" y="6209"/>
                  </a:cubicBezTo>
                  <a:cubicBezTo>
                    <a:pt x="2374" y="6095"/>
                    <a:pt x="2351" y="5981"/>
                    <a:pt x="2329" y="5867"/>
                  </a:cubicBezTo>
                  <a:cubicBezTo>
                    <a:pt x="2329" y="5867"/>
                    <a:pt x="2329" y="5867"/>
                    <a:pt x="2329" y="5844"/>
                  </a:cubicBezTo>
                  <a:cubicBezTo>
                    <a:pt x="2306" y="5821"/>
                    <a:pt x="2306" y="5799"/>
                    <a:pt x="2283" y="5753"/>
                  </a:cubicBezTo>
                  <a:cubicBezTo>
                    <a:pt x="2260" y="5730"/>
                    <a:pt x="2237" y="5707"/>
                    <a:pt x="2192" y="5684"/>
                  </a:cubicBezTo>
                  <a:cubicBezTo>
                    <a:pt x="2146" y="5525"/>
                    <a:pt x="2100" y="5342"/>
                    <a:pt x="2055" y="5159"/>
                  </a:cubicBezTo>
                  <a:cubicBezTo>
                    <a:pt x="2009" y="4977"/>
                    <a:pt x="1941" y="4771"/>
                    <a:pt x="1895" y="4566"/>
                  </a:cubicBezTo>
                  <a:cubicBezTo>
                    <a:pt x="1918" y="4543"/>
                    <a:pt x="1941" y="4498"/>
                    <a:pt x="1941" y="4452"/>
                  </a:cubicBezTo>
                  <a:cubicBezTo>
                    <a:pt x="1941" y="4429"/>
                    <a:pt x="1941" y="4429"/>
                    <a:pt x="1918" y="4406"/>
                  </a:cubicBezTo>
                  <a:cubicBezTo>
                    <a:pt x="1918" y="4338"/>
                    <a:pt x="1895" y="4269"/>
                    <a:pt x="1872" y="4201"/>
                  </a:cubicBezTo>
                  <a:cubicBezTo>
                    <a:pt x="1849" y="4155"/>
                    <a:pt x="1826" y="4087"/>
                    <a:pt x="1804" y="4041"/>
                  </a:cubicBezTo>
                  <a:cubicBezTo>
                    <a:pt x="1804" y="4041"/>
                    <a:pt x="1804" y="4018"/>
                    <a:pt x="1804" y="3995"/>
                  </a:cubicBezTo>
                  <a:cubicBezTo>
                    <a:pt x="1781" y="3973"/>
                    <a:pt x="1781" y="3927"/>
                    <a:pt x="1781" y="3904"/>
                  </a:cubicBezTo>
                  <a:cubicBezTo>
                    <a:pt x="1712" y="3721"/>
                    <a:pt x="1689" y="3562"/>
                    <a:pt x="1644" y="3402"/>
                  </a:cubicBezTo>
                  <a:cubicBezTo>
                    <a:pt x="1621" y="3265"/>
                    <a:pt x="1575" y="3128"/>
                    <a:pt x="1553" y="3014"/>
                  </a:cubicBezTo>
                  <a:cubicBezTo>
                    <a:pt x="1553" y="2991"/>
                    <a:pt x="1553" y="2945"/>
                    <a:pt x="1530" y="2923"/>
                  </a:cubicBezTo>
                  <a:cubicBezTo>
                    <a:pt x="1530" y="2900"/>
                    <a:pt x="1530" y="2854"/>
                    <a:pt x="1530" y="2831"/>
                  </a:cubicBezTo>
                  <a:cubicBezTo>
                    <a:pt x="1507" y="2786"/>
                    <a:pt x="1507" y="2717"/>
                    <a:pt x="1484" y="2672"/>
                  </a:cubicBezTo>
                  <a:cubicBezTo>
                    <a:pt x="1484" y="2649"/>
                    <a:pt x="1484" y="2626"/>
                    <a:pt x="1461" y="2603"/>
                  </a:cubicBezTo>
                  <a:cubicBezTo>
                    <a:pt x="1461" y="2580"/>
                    <a:pt x="1461" y="2580"/>
                    <a:pt x="1461" y="2557"/>
                  </a:cubicBezTo>
                  <a:cubicBezTo>
                    <a:pt x="1438" y="2535"/>
                    <a:pt x="1438" y="2489"/>
                    <a:pt x="1438" y="2466"/>
                  </a:cubicBezTo>
                  <a:cubicBezTo>
                    <a:pt x="1438" y="2398"/>
                    <a:pt x="1416" y="2306"/>
                    <a:pt x="1393" y="2238"/>
                  </a:cubicBezTo>
                  <a:cubicBezTo>
                    <a:pt x="1393" y="2192"/>
                    <a:pt x="1370" y="2147"/>
                    <a:pt x="1324" y="2124"/>
                  </a:cubicBezTo>
                  <a:cubicBezTo>
                    <a:pt x="1324" y="2101"/>
                    <a:pt x="1301" y="2055"/>
                    <a:pt x="1301" y="2032"/>
                  </a:cubicBezTo>
                  <a:cubicBezTo>
                    <a:pt x="1279" y="1941"/>
                    <a:pt x="1256" y="1873"/>
                    <a:pt x="1233" y="1781"/>
                  </a:cubicBezTo>
                  <a:cubicBezTo>
                    <a:pt x="1187" y="1622"/>
                    <a:pt x="1142" y="1485"/>
                    <a:pt x="1096" y="1325"/>
                  </a:cubicBezTo>
                  <a:cubicBezTo>
                    <a:pt x="1050" y="1256"/>
                    <a:pt x="1028" y="1165"/>
                    <a:pt x="1005" y="1074"/>
                  </a:cubicBezTo>
                  <a:cubicBezTo>
                    <a:pt x="982" y="1005"/>
                    <a:pt x="936" y="914"/>
                    <a:pt x="913" y="823"/>
                  </a:cubicBezTo>
                  <a:cubicBezTo>
                    <a:pt x="891" y="709"/>
                    <a:pt x="845" y="572"/>
                    <a:pt x="822" y="457"/>
                  </a:cubicBezTo>
                  <a:cubicBezTo>
                    <a:pt x="822" y="435"/>
                    <a:pt x="822" y="412"/>
                    <a:pt x="822" y="389"/>
                  </a:cubicBezTo>
                  <a:cubicBezTo>
                    <a:pt x="799" y="343"/>
                    <a:pt x="799" y="252"/>
                    <a:pt x="754" y="229"/>
                  </a:cubicBezTo>
                  <a:cubicBezTo>
                    <a:pt x="731" y="206"/>
                    <a:pt x="731" y="206"/>
                    <a:pt x="708" y="206"/>
                  </a:cubicBezTo>
                  <a:cubicBezTo>
                    <a:pt x="662" y="184"/>
                    <a:pt x="617" y="184"/>
                    <a:pt x="571" y="184"/>
                  </a:cubicBezTo>
                  <a:cubicBezTo>
                    <a:pt x="548" y="206"/>
                    <a:pt x="525" y="206"/>
                    <a:pt x="503" y="229"/>
                  </a:cubicBezTo>
                  <a:cubicBezTo>
                    <a:pt x="480" y="184"/>
                    <a:pt x="434" y="161"/>
                    <a:pt x="388" y="161"/>
                  </a:cubicBezTo>
                  <a:cubicBezTo>
                    <a:pt x="320" y="161"/>
                    <a:pt x="251" y="229"/>
                    <a:pt x="251" y="298"/>
                  </a:cubicBezTo>
                  <a:cubicBezTo>
                    <a:pt x="251" y="290"/>
                    <a:pt x="251" y="282"/>
                    <a:pt x="251" y="275"/>
                  </a:cubicBezTo>
                  <a:cubicBezTo>
                    <a:pt x="229" y="252"/>
                    <a:pt x="229" y="206"/>
                    <a:pt x="206" y="184"/>
                  </a:cubicBezTo>
                  <a:cubicBezTo>
                    <a:pt x="206" y="138"/>
                    <a:pt x="183" y="69"/>
                    <a:pt x="160" y="24"/>
                  </a:cubicBezTo>
                  <a:cubicBezTo>
                    <a:pt x="160" y="1"/>
                    <a:pt x="115" y="1"/>
                    <a:pt x="92" y="1"/>
                  </a:cubicBezTo>
                  <a:close/>
                </a:path>
              </a:pathLst>
            </a:custGeom>
            <a:solidFill>
              <a:srgbClr val="DEB3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21"/>
            <p:cNvSpPr/>
            <p:nvPr/>
          </p:nvSpPr>
          <p:spPr>
            <a:xfrm>
              <a:off x="6048875" y="3685750"/>
              <a:ext cx="91325" cy="293350"/>
            </a:xfrm>
            <a:custGeom>
              <a:avLst/>
              <a:gdLst/>
              <a:ahLst/>
              <a:cxnLst/>
              <a:rect l="l" t="t" r="r" b="b"/>
              <a:pathLst>
                <a:path w="3653" h="11734" extrusionOk="0">
                  <a:moveTo>
                    <a:pt x="297" y="1"/>
                  </a:moveTo>
                  <a:cubicBezTo>
                    <a:pt x="251" y="1"/>
                    <a:pt x="228" y="1"/>
                    <a:pt x="206" y="24"/>
                  </a:cubicBezTo>
                  <a:cubicBezTo>
                    <a:pt x="160" y="47"/>
                    <a:pt x="137" y="115"/>
                    <a:pt x="137" y="161"/>
                  </a:cubicBezTo>
                  <a:cubicBezTo>
                    <a:pt x="137" y="206"/>
                    <a:pt x="160" y="275"/>
                    <a:pt x="160" y="343"/>
                  </a:cubicBezTo>
                  <a:cubicBezTo>
                    <a:pt x="148" y="332"/>
                    <a:pt x="137" y="326"/>
                    <a:pt x="126" y="326"/>
                  </a:cubicBezTo>
                  <a:cubicBezTo>
                    <a:pt x="114" y="326"/>
                    <a:pt x="103" y="332"/>
                    <a:pt x="91" y="343"/>
                  </a:cubicBezTo>
                  <a:cubicBezTo>
                    <a:pt x="23" y="343"/>
                    <a:pt x="0" y="412"/>
                    <a:pt x="0" y="480"/>
                  </a:cubicBezTo>
                  <a:cubicBezTo>
                    <a:pt x="0" y="503"/>
                    <a:pt x="0" y="526"/>
                    <a:pt x="0" y="572"/>
                  </a:cubicBezTo>
                  <a:cubicBezTo>
                    <a:pt x="0" y="594"/>
                    <a:pt x="0" y="617"/>
                    <a:pt x="0" y="663"/>
                  </a:cubicBezTo>
                  <a:cubicBezTo>
                    <a:pt x="23" y="731"/>
                    <a:pt x="23" y="800"/>
                    <a:pt x="46" y="868"/>
                  </a:cubicBezTo>
                  <a:cubicBezTo>
                    <a:pt x="46" y="914"/>
                    <a:pt x="69" y="960"/>
                    <a:pt x="69" y="982"/>
                  </a:cubicBezTo>
                  <a:cubicBezTo>
                    <a:pt x="91" y="1096"/>
                    <a:pt x="114" y="1188"/>
                    <a:pt x="137" y="1279"/>
                  </a:cubicBezTo>
                  <a:cubicBezTo>
                    <a:pt x="160" y="1393"/>
                    <a:pt x="183" y="1507"/>
                    <a:pt x="206" y="1621"/>
                  </a:cubicBezTo>
                  <a:cubicBezTo>
                    <a:pt x="251" y="1736"/>
                    <a:pt x="274" y="1850"/>
                    <a:pt x="297" y="1964"/>
                  </a:cubicBezTo>
                  <a:cubicBezTo>
                    <a:pt x="365" y="2146"/>
                    <a:pt x="411" y="2329"/>
                    <a:pt x="479" y="2534"/>
                  </a:cubicBezTo>
                  <a:lnTo>
                    <a:pt x="571" y="2808"/>
                  </a:lnTo>
                  <a:cubicBezTo>
                    <a:pt x="594" y="2900"/>
                    <a:pt x="616" y="2991"/>
                    <a:pt x="639" y="3082"/>
                  </a:cubicBezTo>
                  <a:cubicBezTo>
                    <a:pt x="639" y="3105"/>
                    <a:pt x="639" y="3128"/>
                    <a:pt x="639" y="3151"/>
                  </a:cubicBezTo>
                  <a:cubicBezTo>
                    <a:pt x="662" y="3174"/>
                    <a:pt x="662" y="3219"/>
                    <a:pt x="662" y="3242"/>
                  </a:cubicBezTo>
                  <a:cubicBezTo>
                    <a:pt x="662" y="3288"/>
                    <a:pt x="685" y="3311"/>
                    <a:pt x="685" y="3356"/>
                  </a:cubicBezTo>
                  <a:cubicBezTo>
                    <a:pt x="708" y="3425"/>
                    <a:pt x="708" y="3493"/>
                    <a:pt x="731" y="3562"/>
                  </a:cubicBezTo>
                  <a:cubicBezTo>
                    <a:pt x="753" y="3676"/>
                    <a:pt x="776" y="3767"/>
                    <a:pt x="799" y="3881"/>
                  </a:cubicBezTo>
                  <a:cubicBezTo>
                    <a:pt x="867" y="4064"/>
                    <a:pt x="913" y="4246"/>
                    <a:pt x="982" y="4429"/>
                  </a:cubicBezTo>
                  <a:cubicBezTo>
                    <a:pt x="1004" y="4520"/>
                    <a:pt x="1027" y="4589"/>
                    <a:pt x="1050" y="4657"/>
                  </a:cubicBezTo>
                  <a:cubicBezTo>
                    <a:pt x="1073" y="4749"/>
                    <a:pt x="1096" y="4817"/>
                    <a:pt x="1119" y="4908"/>
                  </a:cubicBezTo>
                  <a:cubicBezTo>
                    <a:pt x="1187" y="5114"/>
                    <a:pt x="1233" y="5296"/>
                    <a:pt x="1301" y="5502"/>
                  </a:cubicBezTo>
                  <a:cubicBezTo>
                    <a:pt x="1301" y="5593"/>
                    <a:pt x="1324" y="5684"/>
                    <a:pt x="1347" y="5776"/>
                  </a:cubicBezTo>
                  <a:lnTo>
                    <a:pt x="1392" y="5981"/>
                  </a:lnTo>
                  <a:cubicBezTo>
                    <a:pt x="1415" y="6072"/>
                    <a:pt x="1461" y="6187"/>
                    <a:pt x="1484" y="6278"/>
                  </a:cubicBezTo>
                  <a:cubicBezTo>
                    <a:pt x="1507" y="6392"/>
                    <a:pt x="1552" y="6483"/>
                    <a:pt x="1575" y="6575"/>
                  </a:cubicBezTo>
                  <a:cubicBezTo>
                    <a:pt x="1621" y="6689"/>
                    <a:pt x="1644" y="6780"/>
                    <a:pt x="1689" y="6894"/>
                  </a:cubicBezTo>
                  <a:cubicBezTo>
                    <a:pt x="1712" y="7031"/>
                    <a:pt x="1758" y="7191"/>
                    <a:pt x="1780" y="7351"/>
                  </a:cubicBezTo>
                  <a:cubicBezTo>
                    <a:pt x="1895" y="7761"/>
                    <a:pt x="2009" y="8172"/>
                    <a:pt x="2123" y="8583"/>
                  </a:cubicBezTo>
                  <a:cubicBezTo>
                    <a:pt x="2146" y="8674"/>
                    <a:pt x="2168" y="8789"/>
                    <a:pt x="2191" y="8880"/>
                  </a:cubicBezTo>
                  <a:cubicBezTo>
                    <a:pt x="2214" y="8971"/>
                    <a:pt x="2237" y="9063"/>
                    <a:pt x="2283" y="9154"/>
                  </a:cubicBezTo>
                  <a:cubicBezTo>
                    <a:pt x="2283" y="9177"/>
                    <a:pt x="2283" y="9199"/>
                    <a:pt x="2305" y="9222"/>
                  </a:cubicBezTo>
                  <a:cubicBezTo>
                    <a:pt x="2305" y="9268"/>
                    <a:pt x="2328" y="9314"/>
                    <a:pt x="2328" y="9359"/>
                  </a:cubicBezTo>
                  <a:cubicBezTo>
                    <a:pt x="2351" y="9451"/>
                    <a:pt x="2374" y="9542"/>
                    <a:pt x="2397" y="9656"/>
                  </a:cubicBezTo>
                  <a:cubicBezTo>
                    <a:pt x="2397" y="9679"/>
                    <a:pt x="2420" y="9702"/>
                    <a:pt x="2420" y="9747"/>
                  </a:cubicBezTo>
                  <a:cubicBezTo>
                    <a:pt x="2442" y="9816"/>
                    <a:pt x="2465" y="9861"/>
                    <a:pt x="2465" y="9930"/>
                  </a:cubicBezTo>
                  <a:cubicBezTo>
                    <a:pt x="2488" y="10021"/>
                    <a:pt x="2511" y="10112"/>
                    <a:pt x="2534" y="10181"/>
                  </a:cubicBezTo>
                  <a:cubicBezTo>
                    <a:pt x="2602" y="10364"/>
                    <a:pt x="2648" y="10523"/>
                    <a:pt x="2693" y="10683"/>
                  </a:cubicBezTo>
                  <a:cubicBezTo>
                    <a:pt x="2716" y="10774"/>
                    <a:pt x="2739" y="10843"/>
                    <a:pt x="2762" y="10911"/>
                  </a:cubicBezTo>
                  <a:cubicBezTo>
                    <a:pt x="2785" y="10957"/>
                    <a:pt x="2808" y="11003"/>
                    <a:pt x="2808" y="11048"/>
                  </a:cubicBezTo>
                  <a:cubicBezTo>
                    <a:pt x="2830" y="11094"/>
                    <a:pt x="2830" y="11117"/>
                    <a:pt x="2830" y="11140"/>
                  </a:cubicBezTo>
                  <a:cubicBezTo>
                    <a:pt x="2808" y="11208"/>
                    <a:pt x="2808" y="11299"/>
                    <a:pt x="2830" y="11391"/>
                  </a:cubicBezTo>
                  <a:cubicBezTo>
                    <a:pt x="2830" y="11391"/>
                    <a:pt x="2830" y="11414"/>
                    <a:pt x="2830" y="11414"/>
                  </a:cubicBezTo>
                  <a:lnTo>
                    <a:pt x="2830" y="11436"/>
                  </a:lnTo>
                  <a:cubicBezTo>
                    <a:pt x="2830" y="11459"/>
                    <a:pt x="2853" y="11482"/>
                    <a:pt x="2853" y="11505"/>
                  </a:cubicBezTo>
                  <a:cubicBezTo>
                    <a:pt x="2853" y="11528"/>
                    <a:pt x="2876" y="11573"/>
                    <a:pt x="2899" y="11596"/>
                  </a:cubicBezTo>
                  <a:cubicBezTo>
                    <a:pt x="2967" y="11687"/>
                    <a:pt x="3082" y="11733"/>
                    <a:pt x="3196" y="11733"/>
                  </a:cubicBezTo>
                  <a:cubicBezTo>
                    <a:pt x="3241" y="11710"/>
                    <a:pt x="3287" y="11710"/>
                    <a:pt x="3333" y="11687"/>
                  </a:cubicBezTo>
                  <a:cubicBezTo>
                    <a:pt x="3355" y="11665"/>
                    <a:pt x="3355" y="11642"/>
                    <a:pt x="3378" y="11619"/>
                  </a:cubicBezTo>
                  <a:lnTo>
                    <a:pt x="3492" y="11619"/>
                  </a:lnTo>
                  <a:cubicBezTo>
                    <a:pt x="3538" y="11619"/>
                    <a:pt x="3584" y="11596"/>
                    <a:pt x="3606" y="11550"/>
                  </a:cubicBezTo>
                  <a:cubicBezTo>
                    <a:pt x="3629" y="11528"/>
                    <a:pt x="3652" y="11482"/>
                    <a:pt x="3652" y="11436"/>
                  </a:cubicBezTo>
                  <a:cubicBezTo>
                    <a:pt x="3652" y="11414"/>
                    <a:pt x="3652" y="11368"/>
                    <a:pt x="3629" y="11345"/>
                  </a:cubicBezTo>
                  <a:cubicBezTo>
                    <a:pt x="3629" y="11322"/>
                    <a:pt x="3629" y="11322"/>
                    <a:pt x="3629" y="11322"/>
                  </a:cubicBezTo>
                  <a:cubicBezTo>
                    <a:pt x="3629" y="11277"/>
                    <a:pt x="3606" y="11231"/>
                    <a:pt x="3606" y="11185"/>
                  </a:cubicBezTo>
                  <a:cubicBezTo>
                    <a:pt x="3584" y="11140"/>
                    <a:pt x="3584" y="11117"/>
                    <a:pt x="3561" y="11071"/>
                  </a:cubicBezTo>
                  <a:cubicBezTo>
                    <a:pt x="3538" y="11048"/>
                    <a:pt x="3538" y="11025"/>
                    <a:pt x="3515" y="11025"/>
                  </a:cubicBezTo>
                  <a:cubicBezTo>
                    <a:pt x="3515" y="10980"/>
                    <a:pt x="3515" y="10957"/>
                    <a:pt x="3515" y="10934"/>
                  </a:cubicBezTo>
                  <a:cubicBezTo>
                    <a:pt x="3492" y="10843"/>
                    <a:pt x="3470" y="10752"/>
                    <a:pt x="3447" y="10660"/>
                  </a:cubicBezTo>
                  <a:cubicBezTo>
                    <a:pt x="3378" y="10500"/>
                    <a:pt x="3333" y="10341"/>
                    <a:pt x="3287" y="10158"/>
                  </a:cubicBezTo>
                  <a:cubicBezTo>
                    <a:pt x="3241" y="9976"/>
                    <a:pt x="3173" y="9793"/>
                    <a:pt x="3127" y="9610"/>
                  </a:cubicBezTo>
                  <a:cubicBezTo>
                    <a:pt x="3104" y="9519"/>
                    <a:pt x="3082" y="9428"/>
                    <a:pt x="3059" y="9336"/>
                  </a:cubicBezTo>
                  <a:cubicBezTo>
                    <a:pt x="3059" y="9291"/>
                    <a:pt x="3036" y="9222"/>
                    <a:pt x="3013" y="9177"/>
                  </a:cubicBezTo>
                  <a:cubicBezTo>
                    <a:pt x="3013" y="9131"/>
                    <a:pt x="3013" y="9085"/>
                    <a:pt x="2990" y="9040"/>
                  </a:cubicBezTo>
                  <a:cubicBezTo>
                    <a:pt x="2990" y="9017"/>
                    <a:pt x="2967" y="8994"/>
                    <a:pt x="2967" y="8971"/>
                  </a:cubicBezTo>
                  <a:cubicBezTo>
                    <a:pt x="2967" y="8948"/>
                    <a:pt x="2967" y="8926"/>
                    <a:pt x="2967" y="8903"/>
                  </a:cubicBezTo>
                  <a:cubicBezTo>
                    <a:pt x="2945" y="8834"/>
                    <a:pt x="2922" y="8743"/>
                    <a:pt x="2899" y="8652"/>
                  </a:cubicBezTo>
                  <a:cubicBezTo>
                    <a:pt x="2876" y="8583"/>
                    <a:pt x="2853" y="8492"/>
                    <a:pt x="2830" y="8423"/>
                  </a:cubicBezTo>
                  <a:cubicBezTo>
                    <a:pt x="2762" y="8218"/>
                    <a:pt x="2716" y="8035"/>
                    <a:pt x="2648" y="7853"/>
                  </a:cubicBezTo>
                  <a:cubicBezTo>
                    <a:pt x="2648" y="7807"/>
                    <a:pt x="2625" y="7761"/>
                    <a:pt x="2625" y="7739"/>
                  </a:cubicBezTo>
                  <a:cubicBezTo>
                    <a:pt x="2625" y="7693"/>
                    <a:pt x="2602" y="7647"/>
                    <a:pt x="2602" y="7602"/>
                  </a:cubicBezTo>
                  <a:cubicBezTo>
                    <a:pt x="2579" y="7533"/>
                    <a:pt x="2557" y="7442"/>
                    <a:pt x="2557" y="7373"/>
                  </a:cubicBezTo>
                  <a:cubicBezTo>
                    <a:pt x="2534" y="7305"/>
                    <a:pt x="2534" y="7236"/>
                    <a:pt x="2511" y="7168"/>
                  </a:cubicBezTo>
                  <a:cubicBezTo>
                    <a:pt x="2511" y="7145"/>
                    <a:pt x="2488" y="7122"/>
                    <a:pt x="2465" y="7122"/>
                  </a:cubicBezTo>
                  <a:cubicBezTo>
                    <a:pt x="2465" y="7054"/>
                    <a:pt x="2442" y="7008"/>
                    <a:pt x="2442" y="6940"/>
                  </a:cubicBezTo>
                  <a:lnTo>
                    <a:pt x="2420" y="6848"/>
                  </a:lnTo>
                  <a:cubicBezTo>
                    <a:pt x="2420" y="6803"/>
                    <a:pt x="2397" y="6757"/>
                    <a:pt x="2397" y="6689"/>
                  </a:cubicBezTo>
                  <a:cubicBezTo>
                    <a:pt x="2374" y="6643"/>
                    <a:pt x="2328" y="6597"/>
                    <a:pt x="2260" y="6597"/>
                  </a:cubicBezTo>
                  <a:cubicBezTo>
                    <a:pt x="2237" y="6552"/>
                    <a:pt x="2237" y="6506"/>
                    <a:pt x="2214" y="6483"/>
                  </a:cubicBezTo>
                  <a:cubicBezTo>
                    <a:pt x="2146" y="6164"/>
                    <a:pt x="2077" y="5844"/>
                    <a:pt x="1986" y="5525"/>
                  </a:cubicBezTo>
                  <a:cubicBezTo>
                    <a:pt x="1986" y="5502"/>
                    <a:pt x="1986" y="5479"/>
                    <a:pt x="1986" y="5456"/>
                  </a:cubicBezTo>
                  <a:cubicBezTo>
                    <a:pt x="1986" y="5388"/>
                    <a:pt x="1963" y="5319"/>
                    <a:pt x="1940" y="5251"/>
                  </a:cubicBezTo>
                  <a:cubicBezTo>
                    <a:pt x="1940" y="5251"/>
                    <a:pt x="1940" y="5228"/>
                    <a:pt x="1940" y="5228"/>
                  </a:cubicBezTo>
                  <a:cubicBezTo>
                    <a:pt x="1963" y="5182"/>
                    <a:pt x="1963" y="5137"/>
                    <a:pt x="1940" y="5114"/>
                  </a:cubicBezTo>
                  <a:cubicBezTo>
                    <a:pt x="1917" y="4977"/>
                    <a:pt x="1895" y="4840"/>
                    <a:pt x="1849" y="4726"/>
                  </a:cubicBezTo>
                  <a:cubicBezTo>
                    <a:pt x="1826" y="4589"/>
                    <a:pt x="1780" y="4452"/>
                    <a:pt x="1735" y="4315"/>
                  </a:cubicBezTo>
                  <a:cubicBezTo>
                    <a:pt x="1712" y="4201"/>
                    <a:pt x="1666" y="4064"/>
                    <a:pt x="1644" y="3950"/>
                  </a:cubicBezTo>
                  <a:cubicBezTo>
                    <a:pt x="1621" y="3881"/>
                    <a:pt x="1621" y="3813"/>
                    <a:pt x="1598" y="3767"/>
                  </a:cubicBezTo>
                  <a:cubicBezTo>
                    <a:pt x="1575" y="3699"/>
                    <a:pt x="1575" y="3630"/>
                    <a:pt x="1552" y="3562"/>
                  </a:cubicBezTo>
                  <a:cubicBezTo>
                    <a:pt x="1529" y="3516"/>
                    <a:pt x="1529" y="3493"/>
                    <a:pt x="1507" y="3470"/>
                  </a:cubicBezTo>
                  <a:cubicBezTo>
                    <a:pt x="1461" y="3311"/>
                    <a:pt x="1415" y="3151"/>
                    <a:pt x="1392" y="2968"/>
                  </a:cubicBezTo>
                  <a:cubicBezTo>
                    <a:pt x="1370" y="2945"/>
                    <a:pt x="1370" y="2923"/>
                    <a:pt x="1370" y="2900"/>
                  </a:cubicBezTo>
                  <a:cubicBezTo>
                    <a:pt x="1370" y="2900"/>
                    <a:pt x="1370" y="2877"/>
                    <a:pt x="1370" y="2877"/>
                  </a:cubicBezTo>
                  <a:cubicBezTo>
                    <a:pt x="1392" y="2808"/>
                    <a:pt x="1370" y="2740"/>
                    <a:pt x="1347" y="2671"/>
                  </a:cubicBezTo>
                  <a:cubicBezTo>
                    <a:pt x="1324" y="2626"/>
                    <a:pt x="1301" y="2557"/>
                    <a:pt x="1278" y="2512"/>
                  </a:cubicBezTo>
                  <a:cubicBezTo>
                    <a:pt x="1255" y="2420"/>
                    <a:pt x="1210" y="2306"/>
                    <a:pt x="1187" y="2215"/>
                  </a:cubicBezTo>
                  <a:cubicBezTo>
                    <a:pt x="1141" y="2078"/>
                    <a:pt x="1096" y="1964"/>
                    <a:pt x="1050" y="1827"/>
                  </a:cubicBezTo>
                  <a:cubicBezTo>
                    <a:pt x="1027" y="1781"/>
                    <a:pt x="1027" y="1736"/>
                    <a:pt x="1004" y="1690"/>
                  </a:cubicBezTo>
                  <a:cubicBezTo>
                    <a:pt x="959" y="1507"/>
                    <a:pt x="913" y="1302"/>
                    <a:pt x="867" y="1119"/>
                  </a:cubicBezTo>
                  <a:cubicBezTo>
                    <a:pt x="822" y="937"/>
                    <a:pt x="776" y="731"/>
                    <a:pt x="731" y="549"/>
                  </a:cubicBezTo>
                  <a:cubicBezTo>
                    <a:pt x="708" y="526"/>
                    <a:pt x="708" y="503"/>
                    <a:pt x="685" y="480"/>
                  </a:cubicBezTo>
                  <a:cubicBezTo>
                    <a:pt x="685" y="457"/>
                    <a:pt x="662" y="457"/>
                    <a:pt x="639" y="457"/>
                  </a:cubicBezTo>
                  <a:lnTo>
                    <a:pt x="594" y="252"/>
                  </a:lnTo>
                  <a:cubicBezTo>
                    <a:pt x="594" y="252"/>
                    <a:pt x="594" y="229"/>
                    <a:pt x="594" y="229"/>
                  </a:cubicBezTo>
                  <a:cubicBezTo>
                    <a:pt x="571" y="206"/>
                    <a:pt x="571" y="161"/>
                    <a:pt x="571" y="138"/>
                  </a:cubicBezTo>
                  <a:cubicBezTo>
                    <a:pt x="548" y="92"/>
                    <a:pt x="525" y="69"/>
                    <a:pt x="479" y="47"/>
                  </a:cubicBezTo>
                  <a:cubicBezTo>
                    <a:pt x="457" y="24"/>
                    <a:pt x="411" y="24"/>
                    <a:pt x="388" y="24"/>
                  </a:cubicBezTo>
                  <a:lnTo>
                    <a:pt x="365" y="24"/>
                  </a:lnTo>
                  <a:cubicBezTo>
                    <a:pt x="342" y="1"/>
                    <a:pt x="320" y="1"/>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21"/>
            <p:cNvSpPr/>
            <p:nvPr/>
          </p:nvSpPr>
          <p:spPr>
            <a:xfrm>
              <a:off x="5984375" y="3357075"/>
              <a:ext cx="197475" cy="606600"/>
            </a:xfrm>
            <a:custGeom>
              <a:avLst/>
              <a:gdLst/>
              <a:ahLst/>
              <a:cxnLst/>
              <a:rect l="l" t="t" r="r" b="b"/>
              <a:pathLst>
                <a:path w="7899" h="24264" extrusionOk="0">
                  <a:moveTo>
                    <a:pt x="845" y="1"/>
                  </a:moveTo>
                  <a:cubicBezTo>
                    <a:pt x="731" y="1"/>
                    <a:pt x="640" y="23"/>
                    <a:pt x="571" y="46"/>
                  </a:cubicBezTo>
                  <a:cubicBezTo>
                    <a:pt x="457" y="69"/>
                    <a:pt x="343" y="92"/>
                    <a:pt x="252" y="115"/>
                  </a:cubicBezTo>
                  <a:cubicBezTo>
                    <a:pt x="229" y="115"/>
                    <a:pt x="206" y="115"/>
                    <a:pt x="183" y="137"/>
                  </a:cubicBezTo>
                  <a:lnTo>
                    <a:pt x="115" y="137"/>
                  </a:lnTo>
                  <a:cubicBezTo>
                    <a:pt x="46" y="160"/>
                    <a:pt x="1" y="252"/>
                    <a:pt x="24" y="343"/>
                  </a:cubicBezTo>
                  <a:cubicBezTo>
                    <a:pt x="69" y="503"/>
                    <a:pt x="92" y="685"/>
                    <a:pt x="138" y="845"/>
                  </a:cubicBezTo>
                  <a:cubicBezTo>
                    <a:pt x="161" y="936"/>
                    <a:pt x="183" y="1050"/>
                    <a:pt x="206" y="1142"/>
                  </a:cubicBezTo>
                  <a:cubicBezTo>
                    <a:pt x="275" y="1439"/>
                    <a:pt x="366" y="1735"/>
                    <a:pt x="435" y="2032"/>
                  </a:cubicBezTo>
                  <a:cubicBezTo>
                    <a:pt x="571" y="2580"/>
                    <a:pt x="708" y="3105"/>
                    <a:pt x="868" y="3630"/>
                  </a:cubicBezTo>
                  <a:lnTo>
                    <a:pt x="937" y="3881"/>
                  </a:lnTo>
                  <a:cubicBezTo>
                    <a:pt x="1165" y="4748"/>
                    <a:pt x="1393" y="5593"/>
                    <a:pt x="1621" y="6460"/>
                  </a:cubicBezTo>
                  <a:lnTo>
                    <a:pt x="1895" y="7464"/>
                  </a:lnTo>
                  <a:lnTo>
                    <a:pt x="2945" y="11368"/>
                  </a:lnTo>
                  <a:lnTo>
                    <a:pt x="3972" y="15293"/>
                  </a:lnTo>
                  <a:lnTo>
                    <a:pt x="4497" y="17211"/>
                  </a:lnTo>
                  <a:lnTo>
                    <a:pt x="5022" y="19128"/>
                  </a:lnTo>
                  <a:cubicBezTo>
                    <a:pt x="5319" y="20269"/>
                    <a:pt x="5639" y="21411"/>
                    <a:pt x="5935" y="22529"/>
                  </a:cubicBezTo>
                  <a:lnTo>
                    <a:pt x="6004" y="22803"/>
                  </a:lnTo>
                  <a:cubicBezTo>
                    <a:pt x="6118" y="23168"/>
                    <a:pt x="6209" y="23465"/>
                    <a:pt x="6301" y="23784"/>
                  </a:cubicBezTo>
                  <a:lnTo>
                    <a:pt x="6323" y="23830"/>
                  </a:lnTo>
                  <a:cubicBezTo>
                    <a:pt x="6346" y="23876"/>
                    <a:pt x="6369" y="23944"/>
                    <a:pt x="6369" y="23990"/>
                  </a:cubicBezTo>
                  <a:cubicBezTo>
                    <a:pt x="6369" y="23990"/>
                    <a:pt x="6392" y="24013"/>
                    <a:pt x="6392" y="24036"/>
                  </a:cubicBezTo>
                  <a:lnTo>
                    <a:pt x="6392" y="24058"/>
                  </a:lnTo>
                  <a:lnTo>
                    <a:pt x="6415" y="24081"/>
                  </a:lnTo>
                  <a:cubicBezTo>
                    <a:pt x="6415" y="24081"/>
                    <a:pt x="6415" y="24104"/>
                    <a:pt x="6415" y="24104"/>
                  </a:cubicBezTo>
                  <a:lnTo>
                    <a:pt x="6438" y="24127"/>
                  </a:lnTo>
                  <a:cubicBezTo>
                    <a:pt x="6438" y="24150"/>
                    <a:pt x="6438" y="24150"/>
                    <a:pt x="6438" y="24150"/>
                  </a:cubicBezTo>
                  <a:cubicBezTo>
                    <a:pt x="6438" y="24218"/>
                    <a:pt x="6506" y="24264"/>
                    <a:pt x="6552" y="24264"/>
                  </a:cubicBezTo>
                  <a:cubicBezTo>
                    <a:pt x="6575" y="24264"/>
                    <a:pt x="6575" y="24264"/>
                    <a:pt x="6597" y="24241"/>
                  </a:cubicBezTo>
                  <a:cubicBezTo>
                    <a:pt x="6620" y="24241"/>
                    <a:pt x="6666" y="24218"/>
                    <a:pt x="6666" y="24172"/>
                  </a:cubicBezTo>
                  <a:cubicBezTo>
                    <a:pt x="6689" y="24195"/>
                    <a:pt x="6711" y="24195"/>
                    <a:pt x="6734" y="24218"/>
                  </a:cubicBezTo>
                  <a:lnTo>
                    <a:pt x="6780" y="24218"/>
                  </a:lnTo>
                  <a:cubicBezTo>
                    <a:pt x="6826" y="24218"/>
                    <a:pt x="6871" y="24195"/>
                    <a:pt x="6917" y="24172"/>
                  </a:cubicBezTo>
                  <a:cubicBezTo>
                    <a:pt x="6985" y="24150"/>
                    <a:pt x="7054" y="24127"/>
                    <a:pt x="7100" y="24104"/>
                  </a:cubicBezTo>
                  <a:lnTo>
                    <a:pt x="7168" y="24058"/>
                  </a:lnTo>
                  <a:lnTo>
                    <a:pt x="7236" y="24013"/>
                  </a:lnTo>
                  <a:cubicBezTo>
                    <a:pt x="7305" y="23990"/>
                    <a:pt x="7351" y="23944"/>
                    <a:pt x="7396" y="23899"/>
                  </a:cubicBezTo>
                  <a:cubicBezTo>
                    <a:pt x="7442" y="23876"/>
                    <a:pt x="7488" y="23830"/>
                    <a:pt x="7533" y="23784"/>
                  </a:cubicBezTo>
                  <a:lnTo>
                    <a:pt x="7579" y="23739"/>
                  </a:lnTo>
                  <a:cubicBezTo>
                    <a:pt x="7602" y="23693"/>
                    <a:pt x="7624" y="23670"/>
                    <a:pt x="7670" y="23625"/>
                  </a:cubicBezTo>
                  <a:cubicBezTo>
                    <a:pt x="7693" y="23579"/>
                    <a:pt x="7716" y="23533"/>
                    <a:pt x="7739" y="23488"/>
                  </a:cubicBezTo>
                  <a:cubicBezTo>
                    <a:pt x="7807" y="23374"/>
                    <a:pt x="7853" y="23237"/>
                    <a:pt x="7876" y="23054"/>
                  </a:cubicBezTo>
                  <a:cubicBezTo>
                    <a:pt x="7898" y="22986"/>
                    <a:pt x="7898" y="22894"/>
                    <a:pt x="7898" y="22803"/>
                  </a:cubicBezTo>
                  <a:cubicBezTo>
                    <a:pt x="7898" y="22712"/>
                    <a:pt x="7898" y="22620"/>
                    <a:pt x="7898" y="22529"/>
                  </a:cubicBezTo>
                  <a:cubicBezTo>
                    <a:pt x="7898" y="22415"/>
                    <a:pt x="7898" y="22324"/>
                    <a:pt x="7876" y="22232"/>
                  </a:cubicBezTo>
                  <a:cubicBezTo>
                    <a:pt x="7876" y="22164"/>
                    <a:pt x="7853" y="22095"/>
                    <a:pt x="7853" y="22027"/>
                  </a:cubicBezTo>
                  <a:cubicBezTo>
                    <a:pt x="7830" y="22004"/>
                    <a:pt x="7830" y="21958"/>
                    <a:pt x="7807" y="21913"/>
                  </a:cubicBezTo>
                  <a:lnTo>
                    <a:pt x="7784" y="21844"/>
                  </a:lnTo>
                  <a:cubicBezTo>
                    <a:pt x="7784" y="21799"/>
                    <a:pt x="7761" y="21730"/>
                    <a:pt x="7739" y="21662"/>
                  </a:cubicBezTo>
                  <a:lnTo>
                    <a:pt x="7739" y="21616"/>
                  </a:lnTo>
                  <a:cubicBezTo>
                    <a:pt x="7693" y="21479"/>
                    <a:pt x="7670" y="21342"/>
                    <a:pt x="7624" y="21205"/>
                  </a:cubicBezTo>
                  <a:cubicBezTo>
                    <a:pt x="7579" y="21045"/>
                    <a:pt x="7533" y="20886"/>
                    <a:pt x="7488" y="20703"/>
                  </a:cubicBezTo>
                  <a:cubicBezTo>
                    <a:pt x="7419" y="20498"/>
                    <a:pt x="7373" y="20292"/>
                    <a:pt x="7305" y="20064"/>
                  </a:cubicBezTo>
                  <a:cubicBezTo>
                    <a:pt x="7259" y="19927"/>
                    <a:pt x="7214" y="19767"/>
                    <a:pt x="7168" y="19607"/>
                  </a:cubicBezTo>
                  <a:lnTo>
                    <a:pt x="7168" y="19562"/>
                  </a:lnTo>
                  <a:cubicBezTo>
                    <a:pt x="7100" y="19356"/>
                    <a:pt x="7054" y="19174"/>
                    <a:pt x="7008" y="18968"/>
                  </a:cubicBezTo>
                  <a:cubicBezTo>
                    <a:pt x="6963" y="18854"/>
                    <a:pt x="6940" y="18717"/>
                    <a:pt x="6894" y="18603"/>
                  </a:cubicBezTo>
                  <a:cubicBezTo>
                    <a:pt x="6826" y="18329"/>
                    <a:pt x="6757" y="18055"/>
                    <a:pt x="6666" y="17781"/>
                  </a:cubicBezTo>
                  <a:cubicBezTo>
                    <a:pt x="6643" y="17713"/>
                    <a:pt x="6620" y="17644"/>
                    <a:pt x="6597" y="17553"/>
                  </a:cubicBezTo>
                  <a:lnTo>
                    <a:pt x="6575" y="17485"/>
                  </a:lnTo>
                  <a:cubicBezTo>
                    <a:pt x="6552" y="17393"/>
                    <a:pt x="6529" y="17279"/>
                    <a:pt x="6506" y="17188"/>
                  </a:cubicBezTo>
                  <a:cubicBezTo>
                    <a:pt x="6460" y="17051"/>
                    <a:pt x="6438" y="16914"/>
                    <a:pt x="6392" y="16777"/>
                  </a:cubicBezTo>
                  <a:lnTo>
                    <a:pt x="6323" y="16549"/>
                  </a:lnTo>
                  <a:cubicBezTo>
                    <a:pt x="6301" y="16458"/>
                    <a:pt x="6278" y="16343"/>
                    <a:pt x="6255" y="16252"/>
                  </a:cubicBezTo>
                  <a:cubicBezTo>
                    <a:pt x="6232" y="16161"/>
                    <a:pt x="6186" y="16070"/>
                    <a:pt x="6164" y="15955"/>
                  </a:cubicBezTo>
                  <a:cubicBezTo>
                    <a:pt x="6141" y="15841"/>
                    <a:pt x="6118" y="15727"/>
                    <a:pt x="6072" y="15613"/>
                  </a:cubicBezTo>
                  <a:cubicBezTo>
                    <a:pt x="6050" y="15522"/>
                    <a:pt x="6027" y="15408"/>
                    <a:pt x="6004" y="15316"/>
                  </a:cubicBezTo>
                  <a:cubicBezTo>
                    <a:pt x="5958" y="15088"/>
                    <a:pt x="5890" y="14883"/>
                    <a:pt x="5844" y="14677"/>
                  </a:cubicBezTo>
                  <a:cubicBezTo>
                    <a:pt x="5821" y="14563"/>
                    <a:pt x="5776" y="14449"/>
                    <a:pt x="5753" y="14358"/>
                  </a:cubicBezTo>
                  <a:cubicBezTo>
                    <a:pt x="5730" y="14243"/>
                    <a:pt x="5684" y="14129"/>
                    <a:pt x="5662" y="14038"/>
                  </a:cubicBezTo>
                  <a:cubicBezTo>
                    <a:pt x="5593" y="13741"/>
                    <a:pt x="5502" y="13445"/>
                    <a:pt x="5433" y="13171"/>
                  </a:cubicBezTo>
                  <a:lnTo>
                    <a:pt x="5319" y="12714"/>
                  </a:lnTo>
                  <a:cubicBezTo>
                    <a:pt x="5296" y="12646"/>
                    <a:pt x="5273" y="12577"/>
                    <a:pt x="5273" y="12509"/>
                  </a:cubicBezTo>
                  <a:lnTo>
                    <a:pt x="5228" y="12372"/>
                  </a:lnTo>
                  <a:lnTo>
                    <a:pt x="5205" y="12281"/>
                  </a:lnTo>
                  <a:cubicBezTo>
                    <a:pt x="5182" y="12189"/>
                    <a:pt x="5159" y="12121"/>
                    <a:pt x="5137" y="12052"/>
                  </a:cubicBezTo>
                  <a:cubicBezTo>
                    <a:pt x="5091" y="11847"/>
                    <a:pt x="5022" y="11641"/>
                    <a:pt x="4977" y="11436"/>
                  </a:cubicBezTo>
                  <a:cubicBezTo>
                    <a:pt x="4931" y="11276"/>
                    <a:pt x="4908" y="11116"/>
                    <a:pt x="4863" y="10957"/>
                  </a:cubicBezTo>
                  <a:lnTo>
                    <a:pt x="4817" y="10797"/>
                  </a:lnTo>
                  <a:cubicBezTo>
                    <a:pt x="4794" y="10637"/>
                    <a:pt x="4748" y="10477"/>
                    <a:pt x="4703" y="10318"/>
                  </a:cubicBezTo>
                  <a:lnTo>
                    <a:pt x="4657" y="10181"/>
                  </a:lnTo>
                  <a:lnTo>
                    <a:pt x="4589" y="9884"/>
                  </a:lnTo>
                  <a:cubicBezTo>
                    <a:pt x="4520" y="9541"/>
                    <a:pt x="4429" y="9222"/>
                    <a:pt x="4338" y="8902"/>
                  </a:cubicBezTo>
                  <a:lnTo>
                    <a:pt x="4292" y="8720"/>
                  </a:lnTo>
                  <a:cubicBezTo>
                    <a:pt x="4246" y="8583"/>
                    <a:pt x="4201" y="8423"/>
                    <a:pt x="4155" y="8263"/>
                  </a:cubicBezTo>
                  <a:lnTo>
                    <a:pt x="4132" y="8103"/>
                  </a:lnTo>
                  <a:cubicBezTo>
                    <a:pt x="4087" y="7944"/>
                    <a:pt x="4064" y="7807"/>
                    <a:pt x="4018" y="7647"/>
                  </a:cubicBezTo>
                  <a:cubicBezTo>
                    <a:pt x="3972" y="7487"/>
                    <a:pt x="3927" y="7350"/>
                    <a:pt x="3881" y="7190"/>
                  </a:cubicBezTo>
                  <a:lnTo>
                    <a:pt x="3835" y="6985"/>
                  </a:lnTo>
                  <a:cubicBezTo>
                    <a:pt x="3790" y="6894"/>
                    <a:pt x="3767" y="6780"/>
                    <a:pt x="3744" y="6665"/>
                  </a:cubicBezTo>
                  <a:cubicBezTo>
                    <a:pt x="3721" y="6620"/>
                    <a:pt x="3699" y="6551"/>
                    <a:pt x="3676" y="6483"/>
                  </a:cubicBezTo>
                  <a:cubicBezTo>
                    <a:pt x="3676" y="6437"/>
                    <a:pt x="3653" y="6392"/>
                    <a:pt x="3630" y="6346"/>
                  </a:cubicBezTo>
                  <a:cubicBezTo>
                    <a:pt x="3584" y="6163"/>
                    <a:pt x="3539" y="5981"/>
                    <a:pt x="3470" y="5730"/>
                  </a:cubicBezTo>
                  <a:cubicBezTo>
                    <a:pt x="3402" y="5501"/>
                    <a:pt x="3356" y="5296"/>
                    <a:pt x="3311" y="5091"/>
                  </a:cubicBezTo>
                  <a:cubicBezTo>
                    <a:pt x="3265" y="4885"/>
                    <a:pt x="3219" y="4703"/>
                    <a:pt x="3174" y="4497"/>
                  </a:cubicBezTo>
                  <a:lnTo>
                    <a:pt x="3174" y="4474"/>
                  </a:lnTo>
                  <a:cubicBezTo>
                    <a:pt x="3105" y="4246"/>
                    <a:pt x="3037" y="4041"/>
                    <a:pt x="2968" y="3812"/>
                  </a:cubicBezTo>
                  <a:cubicBezTo>
                    <a:pt x="2900" y="3584"/>
                    <a:pt x="2831" y="3379"/>
                    <a:pt x="2763" y="3173"/>
                  </a:cubicBezTo>
                  <a:cubicBezTo>
                    <a:pt x="2740" y="3105"/>
                    <a:pt x="2717" y="3059"/>
                    <a:pt x="2717" y="2991"/>
                  </a:cubicBezTo>
                  <a:cubicBezTo>
                    <a:pt x="2694" y="2945"/>
                    <a:pt x="2671" y="2899"/>
                    <a:pt x="2649" y="2854"/>
                  </a:cubicBezTo>
                  <a:cubicBezTo>
                    <a:pt x="2626" y="2762"/>
                    <a:pt x="2603" y="2671"/>
                    <a:pt x="2580" y="2580"/>
                  </a:cubicBezTo>
                  <a:lnTo>
                    <a:pt x="2557" y="2511"/>
                  </a:lnTo>
                  <a:cubicBezTo>
                    <a:pt x="2534" y="2443"/>
                    <a:pt x="2512" y="2352"/>
                    <a:pt x="2489" y="2260"/>
                  </a:cubicBezTo>
                  <a:lnTo>
                    <a:pt x="2466" y="2192"/>
                  </a:lnTo>
                  <a:lnTo>
                    <a:pt x="2443" y="2100"/>
                  </a:lnTo>
                  <a:cubicBezTo>
                    <a:pt x="2420" y="2032"/>
                    <a:pt x="2397" y="1963"/>
                    <a:pt x="2375" y="1918"/>
                  </a:cubicBezTo>
                  <a:lnTo>
                    <a:pt x="2375" y="1849"/>
                  </a:lnTo>
                  <a:cubicBezTo>
                    <a:pt x="2352" y="1758"/>
                    <a:pt x="2329" y="1690"/>
                    <a:pt x="2306" y="1621"/>
                  </a:cubicBezTo>
                  <a:lnTo>
                    <a:pt x="2283" y="1484"/>
                  </a:lnTo>
                  <a:cubicBezTo>
                    <a:pt x="2283" y="1416"/>
                    <a:pt x="2261" y="1370"/>
                    <a:pt x="2238" y="1302"/>
                  </a:cubicBezTo>
                  <a:cubicBezTo>
                    <a:pt x="2215" y="1165"/>
                    <a:pt x="2192" y="1073"/>
                    <a:pt x="2146" y="982"/>
                  </a:cubicBezTo>
                  <a:cubicBezTo>
                    <a:pt x="2124" y="868"/>
                    <a:pt x="2078" y="777"/>
                    <a:pt x="2032" y="685"/>
                  </a:cubicBezTo>
                  <a:cubicBezTo>
                    <a:pt x="1964" y="548"/>
                    <a:pt x="1895" y="411"/>
                    <a:pt x="1781" y="297"/>
                  </a:cubicBezTo>
                  <a:cubicBezTo>
                    <a:pt x="1667" y="183"/>
                    <a:pt x="1530" y="115"/>
                    <a:pt x="1348" y="46"/>
                  </a:cubicBezTo>
                  <a:cubicBezTo>
                    <a:pt x="1233" y="1"/>
                    <a:pt x="1096" y="1"/>
                    <a:pt x="95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21"/>
            <p:cNvSpPr/>
            <p:nvPr/>
          </p:nvSpPr>
          <p:spPr>
            <a:xfrm>
              <a:off x="5950150" y="3396450"/>
              <a:ext cx="147825" cy="528300"/>
            </a:xfrm>
            <a:custGeom>
              <a:avLst/>
              <a:gdLst/>
              <a:ahLst/>
              <a:cxnLst/>
              <a:rect l="l" t="t" r="r" b="b"/>
              <a:pathLst>
                <a:path w="5913" h="21132" extrusionOk="0">
                  <a:moveTo>
                    <a:pt x="92" y="0"/>
                  </a:moveTo>
                  <a:cubicBezTo>
                    <a:pt x="23" y="0"/>
                    <a:pt x="0" y="69"/>
                    <a:pt x="23" y="137"/>
                  </a:cubicBezTo>
                  <a:cubicBezTo>
                    <a:pt x="92" y="388"/>
                    <a:pt x="160" y="662"/>
                    <a:pt x="206" y="913"/>
                  </a:cubicBezTo>
                  <a:cubicBezTo>
                    <a:pt x="274" y="1187"/>
                    <a:pt x="343" y="1461"/>
                    <a:pt x="411" y="1735"/>
                  </a:cubicBezTo>
                  <a:cubicBezTo>
                    <a:pt x="548" y="2306"/>
                    <a:pt x="685" y="2876"/>
                    <a:pt x="845" y="3447"/>
                  </a:cubicBezTo>
                  <a:cubicBezTo>
                    <a:pt x="1142" y="4657"/>
                    <a:pt x="1461" y="5867"/>
                    <a:pt x="1804" y="7076"/>
                  </a:cubicBezTo>
                  <a:cubicBezTo>
                    <a:pt x="2443" y="9519"/>
                    <a:pt x="3105" y="11984"/>
                    <a:pt x="3766" y="14449"/>
                  </a:cubicBezTo>
                  <a:cubicBezTo>
                    <a:pt x="4063" y="15567"/>
                    <a:pt x="4383" y="16709"/>
                    <a:pt x="4680" y="17827"/>
                  </a:cubicBezTo>
                  <a:cubicBezTo>
                    <a:pt x="4816" y="18375"/>
                    <a:pt x="4976" y="18923"/>
                    <a:pt x="5113" y="19448"/>
                  </a:cubicBezTo>
                  <a:cubicBezTo>
                    <a:pt x="5182" y="19744"/>
                    <a:pt x="5273" y="20064"/>
                    <a:pt x="5364" y="20361"/>
                  </a:cubicBezTo>
                  <a:cubicBezTo>
                    <a:pt x="5410" y="20566"/>
                    <a:pt x="5456" y="20771"/>
                    <a:pt x="5524" y="20977"/>
                  </a:cubicBezTo>
                  <a:cubicBezTo>
                    <a:pt x="5552" y="21076"/>
                    <a:pt x="5634" y="21132"/>
                    <a:pt x="5713" y="21132"/>
                  </a:cubicBezTo>
                  <a:cubicBezTo>
                    <a:pt x="5762" y="21132"/>
                    <a:pt x="5809" y="21111"/>
                    <a:pt x="5844" y="21068"/>
                  </a:cubicBezTo>
                  <a:cubicBezTo>
                    <a:pt x="5889" y="21023"/>
                    <a:pt x="5912" y="20954"/>
                    <a:pt x="5889" y="20886"/>
                  </a:cubicBezTo>
                  <a:cubicBezTo>
                    <a:pt x="5844" y="20680"/>
                    <a:pt x="5775" y="20452"/>
                    <a:pt x="5729" y="20246"/>
                  </a:cubicBezTo>
                  <a:cubicBezTo>
                    <a:pt x="5638" y="19950"/>
                    <a:pt x="5570" y="19653"/>
                    <a:pt x="5478" y="19356"/>
                  </a:cubicBezTo>
                  <a:cubicBezTo>
                    <a:pt x="5341" y="18786"/>
                    <a:pt x="5182" y="18238"/>
                    <a:pt x="5045" y="17690"/>
                  </a:cubicBezTo>
                  <a:cubicBezTo>
                    <a:pt x="4725" y="16526"/>
                    <a:pt x="4428" y="15385"/>
                    <a:pt x="4109" y="14221"/>
                  </a:cubicBezTo>
                  <a:cubicBezTo>
                    <a:pt x="3447" y="11778"/>
                    <a:pt x="2785" y="9313"/>
                    <a:pt x="2123" y="6848"/>
                  </a:cubicBezTo>
                  <a:cubicBezTo>
                    <a:pt x="1826" y="5684"/>
                    <a:pt x="1507" y="4497"/>
                    <a:pt x="1164" y="3333"/>
                  </a:cubicBezTo>
                  <a:cubicBezTo>
                    <a:pt x="1027" y="2762"/>
                    <a:pt x="868" y="2215"/>
                    <a:pt x="708" y="1667"/>
                  </a:cubicBezTo>
                  <a:cubicBezTo>
                    <a:pt x="617" y="1393"/>
                    <a:pt x="548" y="1119"/>
                    <a:pt x="457" y="845"/>
                  </a:cubicBezTo>
                  <a:cubicBezTo>
                    <a:pt x="411" y="731"/>
                    <a:pt x="388" y="617"/>
                    <a:pt x="343" y="503"/>
                  </a:cubicBezTo>
                  <a:cubicBezTo>
                    <a:pt x="297" y="366"/>
                    <a:pt x="274" y="206"/>
                    <a:pt x="229" y="69"/>
                  </a:cubicBezTo>
                  <a:cubicBezTo>
                    <a:pt x="229" y="23"/>
                    <a:pt x="160"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21"/>
            <p:cNvSpPr/>
            <p:nvPr/>
          </p:nvSpPr>
          <p:spPr>
            <a:xfrm>
              <a:off x="6024325" y="3739975"/>
              <a:ext cx="63375" cy="212300"/>
            </a:xfrm>
            <a:custGeom>
              <a:avLst/>
              <a:gdLst/>
              <a:ahLst/>
              <a:cxnLst/>
              <a:rect l="l" t="t" r="r" b="b"/>
              <a:pathLst>
                <a:path w="2535" h="8492" extrusionOk="0">
                  <a:moveTo>
                    <a:pt x="69" y="0"/>
                  </a:moveTo>
                  <a:cubicBezTo>
                    <a:pt x="23" y="0"/>
                    <a:pt x="1" y="69"/>
                    <a:pt x="1" y="114"/>
                  </a:cubicBezTo>
                  <a:cubicBezTo>
                    <a:pt x="160" y="685"/>
                    <a:pt x="275" y="1256"/>
                    <a:pt x="411" y="1826"/>
                  </a:cubicBezTo>
                  <a:cubicBezTo>
                    <a:pt x="548" y="2374"/>
                    <a:pt x="685" y="2922"/>
                    <a:pt x="845" y="3470"/>
                  </a:cubicBezTo>
                  <a:cubicBezTo>
                    <a:pt x="1119" y="4565"/>
                    <a:pt x="1416" y="5661"/>
                    <a:pt x="1690" y="6757"/>
                  </a:cubicBezTo>
                  <a:cubicBezTo>
                    <a:pt x="1781" y="7030"/>
                    <a:pt x="1849" y="7327"/>
                    <a:pt x="1918" y="7601"/>
                  </a:cubicBezTo>
                  <a:cubicBezTo>
                    <a:pt x="1964" y="7738"/>
                    <a:pt x="2009" y="7898"/>
                    <a:pt x="2032" y="8058"/>
                  </a:cubicBezTo>
                  <a:cubicBezTo>
                    <a:pt x="2055" y="8149"/>
                    <a:pt x="2101" y="8240"/>
                    <a:pt x="2123" y="8331"/>
                  </a:cubicBezTo>
                  <a:cubicBezTo>
                    <a:pt x="2123" y="8354"/>
                    <a:pt x="2123" y="8377"/>
                    <a:pt x="2146" y="8400"/>
                  </a:cubicBezTo>
                  <a:cubicBezTo>
                    <a:pt x="2169" y="8446"/>
                    <a:pt x="2237" y="8491"/>
                    <a:pt x="2306" y="8491"/>
                  </a:cubicBezTo>
                  <a:cubicBezTo>
                    <a:pt x="2420" y="8491"/>
                    <a:pt x="2534" y="8354"/>
                    <a:pt x="2489" y="8240"/>
                  </a:cubicBezTo>
                  <a:cubicBezTo>
                    <a:pt x="2443" y="8035"/>
                    <a:pt x="2374" y="7852"/>
                    <a:pt x="2329" y="7647"/>
                  </a:cubicBezTo>
                  <a:cubicBezTo>
                    <a:pt x="2260" y="7418"/>
                    <a:pt x="2215" y="7190"/>
                    <a:pt x="2146" y="6985"/>
                  </a:cubicBezTo>
                  <a:cubicBezTo>
                    <a:pt x="2009" y="6460"/>
                    <a:pt x="1872" y="5935"/>
                    <a:pt x="1735" y="5410"/>
                  </a:cubicBezTo>
                  <a:cubicBezTo>
                    <a:pt x="1416" y="4291"/>
                    <a:pt x="1119" y="3173"/>
                    <a:pt x="777" y="2055"/>
                  </a:cubicBezTo>
                  <a:cubicBezTo>
                    <a:pt x="685" y="1735"/>
                    <a:pt x="594" y="1393"/>
                    <a:pt x="503" y="1073"/>
                  </a:cubicBezTo>
                  <a:cubicBezTo>
                    <a:pt x="389" y="731"/>
                    <a:pt x="297" y="388"/>
                    <a:pt x="206" y="69"/>
                  </a:cubicBezTo>
                  <a:cubicBezTo>
                    <a:pt x="183" y="23"/>
                    <a:pt x="138"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21"/>
            <p:cNvSpPr/>
            <p:nvPr/>
          </p:nvSpPr>
          <p:spPr>
            <a:xfrm>
              <a:off x="5616900" y="3472925"/>
              <a:ext cx="164925" cy="568350"/>
            </a:xfrm>
            <a:custGeom>
              <a:avLst/>
              <a:gdLst/>
              <a:ahLst/>
              <a:cxnLst/>
              <a:rect l="l" t="t" r="r" b="b"/>
              <a:pathLst>
                <a:path w="6597" h="22734" extrusionOk="0">
                  <a:moveTo>
                    <a:pt x="206" y="0"/>
                  </a:moveTo>
                  <a:cubicBezTo>
                    <a:pt x="206" y="0"/>
                    <a:pt x="183" y="23"/>
                    <a:pt x="160" y="23"/>
                  </a:cubicBezTo>
                  <a:cubicBezTo>
                    <a:pt x="69" y="46"/>
                    <a:pt x="0" y="137"/>
                    <a:pt x="23" y="251"/>
                  </a:cubicBezTo>
                  <a:cubicBezTo>
                    <a:pt x="685" y="2648"/>
                    <a:pt x="1347" y="5022"/>
                    <a:pt x="2009" y="7418"/>
                  </a:cubicBezTo>
                  <a:cubicBezTo>
                    <a:pt x="2648" y="9769"/>
                    <a:pt x="3310" y="12097"/>
                    <a:pt x="3949" y="14448"/>
                  </a:cubicBezTo>
                  <a:cubicBezTo>
                    <a:pt x="4588" y="16754"/>
                    <a:pt x="5227" y="19059"/>
                    <a:pt x="5866" y="21364"/>
                  </a:cubicBezTo>
                  <a:cubicBezTo>
                    <a:pt x="5935" y="21661"/>
                    <a:pt x="6026" y="21958"/>
                    <a:pt x="6118" y="22232"/>
                  </a:cubicBezTo>
                  <a:cubicBezTo>
                    <a:pt x="6118" y="22300"/>
                    <a:pt x="6140" y="22369"/>
                    <a:pt x="6163" y="22437"/>
                  </a:cubicBezTo>
                  <a:cubicBezTo>
                    <a:pt x="6163" y="22460"/>
                    <a:pt x="6186" y="22483"/>
                    <a:pt x="6186" y="22506"/>
                  </a:cubicBezTo>
                  <a:cubicBezTo>
                    <a:pt x="6186" y="22529"/>
                    <a:pt x="6186" y="22529"/>
                    <a:pt x="6186" y="22551"/>
                  </a:cubicBezTo>
                  <a:cubicBezTo>
                    <a:pt x="6209" y="22597"/>
                    <a:pt x="6232" y="22643"/>
                    <a:pt x="6254" y="22666"/>
                  </a:cubicBezTo>
                  <a:cubicBezTo>
                    <a:pt x="6300" y="22734"/>
                    <a:pt x="6369" y="22734"/>
                    <a:pt x="6437" y="22734"/>
                  </a:cubicBezTo>
                  <a:cubicBezTo>
                    <a:pt x="6460" y="22711"/>
                    <a:pt x="6506" y="22711"/>
                    <a:pt x="6528" y="22688"/>
                  </a:cubicBezTo>
                  <a:cubicBezTo>
                    <a:pt x="6551" y="22643"/>
                    <a:pt x="6574" y="22597"/>
                    <a:pt x="6574" y="22551"/>
                  </a:cubicBezTo>
                  <a:cubicBezTo>
                    <a:pt x="6597" y="22483"/>
                    <a:pt x="6551" y="22392"/>
                    <a:pt x="6528" y="22346"/>
                  </a:cubicBezTo>
                  <a:cubicBezTo>
                    <a:pt x="6506" y="22232"/>
                    <a:pt x="6483" y="22141"/>
                    <a:pt x="6460" y="22049"/>
                  </a:cubicBezTo>
                  <a:cubicBezTo>
                    <a:pt x="6346" y="21684"/>
                    <a:pt x="6254" y="21319"/>
                    <a:pt x="6163" y="20954"/>
                  </a:cubicBezTo>
                  <a:cubicBezTo>
                    <a:pt x="5844" y="19835"/>
                    <a:pt x="5524" y="18717"/>
                    <a:pt x="5227" y="17598"/>
                  </a:cubicBezTo>
                  <a:cubicBezTo>
                    <a:pt x="4565" y="15247"/>
                    <a:pt x="3926" y="12896"/>
                    <a:pt x="3287" y="10545"/>
                  </a:cubicBezTo>
                  <a:cubicBezTo>
                    <a:pt x="2602" y="8103"/>
                    <a:pt x="1918" y="5638"/>
                    <a:pt x="1233" y="3173"/>
                  </a:cubicBezTo>
                  <a:cubicBezTo>
                    <a:pt x="959" y="2168"/>
                    <a:pt x="685" y="1164"/>
                    <a:pt x="411" y="160"/>
                  </a:cubicBezTo>
                  <a:cubicBezTo>
                    <a:pt x="388" y="69"/>
                    <a:pt x="297" y="0"/>
                    <a:pt x="20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21"/>
            <p:cNvSpPr/>
            <p:nvPr/>
          </p:nvSpPr>
          <p:spPr>
            <a:xfrm>
              <a:off x="5578675" y="3467775"/>
              <a:ext cx="166650" cy="603175"/>
            </a:xfrm>
            <a:custGeom>
              <a:avLst/>
              <a:gdLst/>
              <a:ahLst/>
              <a:cxnLst/>
              <a:rect l="l" t="t" r="r" b="b"/>
              <a:pathLst>
                <a:path w="6666" h="24127" extrusionOk="0">
                  <a:moveTo>
                    <a:pt x="91" y="1"/>
                  </a:moveTo>
                  <a:cubicBezTo>
                    <a:pt x="46" y="23"/>
                    <a:pt x="0" y="69"/>
                    <a:pt x="23" y="115"/>
                  </a:cubicBezTo>
                  <a:cubicBezTo>
                    <a:pt x="708" y="2671"/>
                    <a:pt x="1392" y="5250"/>
                    <a:pt x="2100" y="7807"/>
                  </a:cubicBezTo>
                  <a:cubicBezTo>
                    <a:pt x="2853" y="10614"/>
                    <a:pt x="3606" y="13445"/>
                    <a:pt x="4383" y="16275"/>
                  </a:cubicBezTo>
                  <a:cubicBezTo>
                    <a:pt x="4999" y="18603"/>
                    <a:pt x="5638" y="20954"/>
                    <a:pt x="6277" y="23282"/>
                  </a:cubicBezTo>
                  <a:cubicBezTo>
                    <a:pt x="6323" y="23511"/>
                    <a:pt x="6391" y="23716"/>
                    <a:pt x="6437" y="23944"/>
                  </a:cubicBezTo>
                  <a:cubicBezTo>
                    <a:pt x="6460" y="23967"/>
                    <a:pt x="6460" y="23967"/>
                    <a:pt x="6460" y="23990"/>
                  </a:cubicBezTo>
                  <a:cubicBezTo>
                    <a:pt x="6460" y="24013"/>
                    <a:pt x="6460" y="24036"/>
                    <a:pt x="6482" y="24058"/>
                  </a:cubicBezTo>
                  <a:cubicBezTo>
                    <a:pt x="6482" y="24104"/>
                    <a:pt x="6551" y="24127"/>
                    <a:pt x="6597" y="24127"/>
                  </a:cubicBezTo>
                  <a:cubicBezTo>
                    <a:pt x="6642" y="24104"/>
                    <a:pt x="6665" y="24058"/>
                    <a:pt x="6665" y="24013"/>
                  </a:cubicBezTo>
                  <a:cubicBezTo>
                    <a:pt x="6254" y="22461"/>
                    <a:pt x="5843" y="20931"/>
                    <a:pt x="5410" y="19379"/>
                  </a:cubicBezTo>
                  <a:cubicBezTo>
                    <a:pt x="4679" y="16617"/>
                    <a:pt x="3926" y="13856"/>
                    <a:pt x="3196" y="11117"/>
                  </a:cubicBezTo>
                  <a:cubicBezTo>
                    <a:pt x="2465" y="8400"/>
                    <a:pt x="1735" y="5707"/>
                    <a:pt x="1004" y="3014"/>
                  </a:cubicBezTo>
                  <a:cubicBezTo>
                    <a:pt x="730" y="2032"/>
                    <a:pt x="479" y="1051"/>
                    <a:pt x="205" y="69"/>
                  </a:cubicBezTo>
                  <a:cubicBezTo>
                    <a:pt x="205" y="23"/>
                    <a:pt x="160"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21"/>
            <p:cNvSpPr/>
            <p:nvPr/>
          </p:nvSpPr>
          <p:spPr>
            <a:xfrm>
              <a:off x="6034025" y="3371350"/>
              <a:ext cx="151825" cy="546825"/>
            </a:xfrm>
            <a:custGeom>
              <a:avLst/>
              <a:gdLst/>
              <a:ahLst/>
              <a:cxnLst/>
              <a:rect l="l" t="t" r="r" b="b"/>
              <a:pathLst>
                <a:path w="6073" h="21873" extrusionOk="0">
                  <a:moveTo>
                    <a:pt x="92" y="0"/>
                  </a:moveTo>
                  <a:cubicBezTo>
                    <a:pt x="46" y="23"/>
                    <a:pt x="1" y="69"/>
                    <a:pt x="23" y="137"/>
                  </a:cubicBezTo>
                  <a:cubicBezTo>
                    <a:pt x="685" y="2602"/>
                    <a:pt x="1347" y="5067"/>
                    <a:pt x="2009" y="7532"/>
                  </a:cubicBezTo>
                  <a:cubicBezTo>
                    <a:pt x="2717" y="10112"/>
                    <a:pt x="3402" y="12691"/>
                    <a:pt x="4109" y="15270"/>
                  </a:cubicBezTo>
                  <a:cubicBezTo>
                    <a:pt x="4634" y="17233"/>
                    <a:pt x="5159" y="19196"/>
                    <a:pt x="5684" y="21182"/>
                  </a:cubicBezTo>
                  <a:cubicBezTo>
                    <a:pt x="5753" y="21387"/>
                    <a:pt x="5798" y="21593"/>
                    <a:pt x="5867" y="21798"/>
                  </a:cubicBezTo>
                  <a:cubicBezTo>
                    <a:pt x="5867" y="21836"/>
                    <a:pt x="5912" y="21873"/>
                    <a:pt x="5954" y="21873"/>
                  </a:cubicBezTo>
                  <a:cubicBezTo>
                    <a:pt x="5963" y="21873"/>
                    <a:pt x="5972" y="21871"/>
                    <a:pt x="5981" y="21867"/>
                  </a:cubicBezTo>
                  <a:cubicBezTo>
                    <a:pt x="6027" y="21844"/>
                    <a:pt x="6072" y="21798"/>
                    <a:pt x="6049" y="21753"/>
                  </a:cubicBezTo>
                  <a:cubicBezTo>
                    <a:pt x="5661" y="20269"/>
                    <a:pt x="5250" y="18785"/>
                    <a:pt x="4862" y="17302"/>
                  </a:cubicBezTo>
                  <a:cubicBezTo>
                    <a:pt x="4178" y="14814"/>
                    <a:pt x="3516" y="12303"/>
                    <a:pt x="2831" y="9792"/>
                  </a:cubicBezTo>
                  <a:cubicBezTo>
                    <a:pt x="2146" y="7281"/>
                    <a:pt x="1461" y="4748"/>
                    <a:pt x="800" y="2214"/>
                  </a:cubicBezTo>
                  <a:cubicBezTo>
                    <a:pt x="594" y="1507"/>
                    <a:pt x="411" y="799"/>
                    <a:pt x="206" y="69"/>
                  </a:cubicBezTo>
                  <a:cubicBezTo>
                    <a:pt x="206" y="46"/>
                    <a:pt x="160"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21"/>
            <p:cNvSpPr/>
            <p:nvPr/>
          </p:nvSpPr>
          <p:spPr>
            <a:xfrm>
              <a:off x="6136750" y="3959100"/>
              <a:ext cx="22275" cy="9725"/>
            </a:xfrm>
            <a:custGeom>
              <a:avLst/>
              <a:gdLst/>
              <a:ahLst/>
              <a:cxnLst/>
              <a:rect l="l" t="t" r="r" b="b"/>
              <a:pathLst>
                <a:path w="891" h="389" extrusionOk="0">
                  <a:moveTo>
                    <a:pt x="753" y="0"/>
                  </a:moveTo>
                  <a:cubicBezTo>
                    <a:pt x="502" y="69"/>
                    <a:pt x="251" y="137"/>
                    <a:pt x="0" y="206"/>
                  </a:cubicBezTo>
                  <a:cubicBezTo>
                    <a:pt x="23" y="251"/>
                    <a:pt x="46" y="320"/>
                    <a:pt x="69" y="365"/>
                  </a:cubicBezTo>
                  <a:cubicBezTo>
                    <a:pt x="69" y="365"/>
                    <a:pt x="69" y="388"/>
                    <a:pt x="91" y="388"/>
                  </a:cubicBezTo>
                  <a:cubicBezTo>
                    <a:pt x="320" y="320"/>
                    <a:pt x="571" y="251"/>
                    <a:pt x="822" y="183"/>
                  </a:cubicBezTo>
                  <a:cubicBezTo>
                    <a:pt x="868" y="183"/>
                    <a:pt x="890" y="114"/>
                    <a:pt x="890" y="69"/>
                  </a:cubicBezTo>
                  <a:cubicBezTo>
                    <a:pt x="868" y="23"/>
                    <a:pt x="822" y="0"/>
                    <a:pt x="7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21"/>
            <p:cNvSpPr/>
            <p:nvPr/>
          </p:nvSpPr>
          <p:spPr>
            <a:xfrm>
              <a:off x="5741875" y="3968800"/>
              <a:ext cx="378925" cy="103450"/>
            </a:xfrm>
            <a:custGeom>
              <a:avLst/>
              <a:gdLst/>
              <a:ahLst/>
              <a:cxnLst/>
              <a:rect l="l" t="t" r="r" b="b"/>
              <a:pathLst>
                <a:path w="15157" h="4138" extrusionOk="0">
                  <a:moveTo>
                    <a:pt x="15133" y="0"/>
                  </a:moveTo>
                  <a:cubicBezTo>
                    <a:pt x="13376" y="457"/>
                    <a:pt x="11618" y="913"/>
                    <a:pt x="9861" y="1370"/>
                  </a:cubicBezTo>
                  <a:cubicBezTo>
                    <a:pt x="7692" y="1940"/>
                    <a:pt x="5501" y="2534"/>
                    <a:pt x="3310" y="3104"/>
                  </a:cubicBezTo>
                  <a:cubicBezTo>
                    <a:pt x="2237" y="3378"/>
                    <a:pt x="1164" y="3652"/>
                    <a:pt x="91" y="3949"/>
                  </a:cubicBezTo>
                  <a:cubicBezTo>
                    <a:pt x="46" y="3949"/>
                    <a:pt x="0" y="4017"/>
                    <a:pt x="23" y="4063"/>
                  </a:cubicBezTo>
                  <a:cubicBezTo>
                    <a:pt x="23" y="4100"/>
                    <a:pt x="69" y="4138"/>
                    <a:pt x="110" y="4138"/>
                  </a:cubicBezTo>
                  <a:cubicBezTo>
                    <a:pt x="120" y="4138"/>
                    <a:pt x="129" y="4136"/>
                    <a:pt x="137" y="4132"/>
                  </a:cubicBezTo>
                  <a:lnTo>
                    <a:pt x="4451" y="2990"/>
                  </a:lnTo>
                  <a:cubicBezTo>
                    <a:pt x="6665" y="2420"/>
                    <a:pt x="8879" y="1826"/>
                    <a:pt x="11093" y="1256"/>
                  </a:cubicBezTo>
                  <a:cubicBezTo>
                    <a:pt x="12463" y="890"/>
                    <a:pt x="13809" y="548"/>
                    <a:pt x="15156" y="183"/>
                  </a:cubicBezTo>
                  <a:cubicBezTo>
                    <a:pt x="15156" y="137"/>
                    <a:pt x="15156" y="114"/>
                    <a:pt x="15156" y="69"/>
                  </a:cubicBezTo>
                  <a:cubicBezTo>
                    <a:pt x="15133" y="46"/>
                    <a:pt x="15133" y="23"/>
                    <a:pt x="151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21"/>
            <p:cNvSpPr/>
            <p:nvPr/>
          </p:nvSpPr>
          <p:spPr>
            <a:xfrm>
              <a:off x="5974100" y="3357075"/>
              <a:ext cx="19450" cy="9150"/>
            </a:xfrm>
            <a:custGeom>
              <a:avLst/>
              <a:gdLst/>
              <a:ahLst/>
              <a:cxnLst/>
              <a:rect l="l" t="t" r="r" b="b"/>
              <a:pathLst>
                <a:path w="778" h="366" extrusionOk="0">
                  <a:moveTo>
                    <a:pt x="640" y="1"/>
                  </a:moveTo>
                  <a:cubicBezTo>
                    <a:pt x="435" y="69"/>
                    <a:pt x="229" y="115"/>
                    <a:pt x="1" y="183"/>
                  </a:cubicBezTo>
                  <a:cubicBezTo>
                    <a:pt x="24" y="229"/>
                    <a:pt x="24" y="297"/>
                    <a:pt x="47" y="366"/>
                  </a:cubicBezTo>
                  <a:cubicBezTo>
                    <a:pt x="252" y="320"/>
                    <a:pt x="480" y="252"/>
                    <a:pt x="686" y="206"/>
                  </a:cubicBezTo>
                  <a:cubicBezTo>
                    <a:pt x="754" y="183"/>
                    <a:pt x="777" y="137"/>
                    <a:pt x="754" y="69"/>
                  </a:cubicBezTo>
                  <a:cubicBezTo>
                    <a:pt x="754" y="23"/>
                    <a:pt x="709" y="1"/>
                    <a:pt x="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21"/>
            <p:cNvSpPr/>
            <p:nvPr/>
          </p:nvSpPr>
          <p:spPr>
            <a:xfrm>
              <a:off x="5578675" y="3365625"/>
              <a:ext cx="379475" cy="104050"/>
            </a:xfrm>
            <a:custGeom>
              <a:avLst/>
              <a:gdLst/>
              <a:ahLst/>
              <a:cxnLst/>
              <a:rect l="l" t="t" r="r" b="b"/>
              <a:pathLst>
                <a:path w="15179" h="4162" extrusionOk="0">
                  <a:moveTo>
                    <a:pt x="15156" y="1"/>
                  </a:moveTo>
                  <a:cubicBezTo>
                    <a:pt x="13490" y="435"/>
                    <a:pt x="11846" y="868"/>
                    <a:pt x="10203" y="1302"/>
                  </a:cubicBezTo>
                  <a:cubicBezTo>
                    <a:pt x="8080" y="1873"/>
                    <a:pt x="5935" y="2443"/>
                    <a:pt x="3812" y="2991"/>
                  </a:cubicBezTo>
                  <a:cubicBezTo>
                    <a:pt x="2579" y="3311"/>
                    <a:pt x="1347" y="3630"/>
                    <a:pt x="114" y="3972"/>
                  </a:cubicBezTo>
                  <a:lnTo>
                    <a:pt x="91" y="3972"/>
                  </a:lnTo>
                  <a:cubicBezTo>
                    <a:pt x="46" y="3972"/>
                    <a:pt x="0" y="4041"/>
                    <a:pt x="23" y="4087"/>
                  </a:cubicBezTo>
                  <a:cubicBezTo>
                    <a:pt x="42" y="4124"/>
                    <a:pt x="75" y="4161"/>
                    <a:pt x="112" y="4161"/>
                  </a:cubicBezTo>
                  <a:cubicBezTo>
                    <a:pt x="120" y="4161"/>
                    <a:pt x="129" y="4159"/>
                    <a:pt x="137" y="4155"/>
                  </a:cubicBezTo>
                  <a:lnTo>
                    <a:pt x="160" y="4155"/>
                  </a:lnTo>
                  <a:cubicBezTo>
                    <a:pt x="1552" y="3790"/>
                    <a:pt x="2922" y="3425"/>
                    <a:pt x="4291" y="3059"/>
                  </a:cubicBezTo>
                  <a:cubicBezTo>
                    <a:pt x="6460" y="2489"/>
                    <a:pt x="8605" y="1941"/>
                    <a:pt x="10751" y="1370"/>
                  </a:cubicBezTo>
                  <a:cubicBezTo>
                    <a:pt x="12234" y="982"/>
                    <a:pt x="13718" y="594"/>
                    <a:pt x="15179" y="206"/>
                  </a:cubicBezTo>
                  <a:cubicBezTo>
                    <a:pt x="15179" y="184"/>
                    <a:pt x="15179" y="161"/>
                    <a:pt x="15179" y="138"/>
                  </a:cubicBezTo>
                  <a:cubicBezTo>
                    <a:pt x="15179" y="115"/>
                    <a:pt x="15179" y="115"/>
                    <a:pt x="15156" y="92"/>
                  </a:cubicBezTo>
                  <a:cubicBezTo>
                    <a:pt x="15156" y="92"/>
                    <a:pt x="15156" y="69"/>
                    <a:pt x="15156" y="47"/>
                  </a:cubicBezTo>
                  <a:cubicBezTo>
                    <a:pt x="15156" y="47"/>
                    <a:pt x="15156" y="24"/>
                    <a:pt x="15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21"/>
            <p:cNvSpPr/>
            <p:nvPr/>
          </p:nvSpPr>
          <p:spPr>
            <a:xfrm>
              <a:off x="5579800" y="3466625"/>
              <a:ext cx="2875" cy="5750"/>
            </a:xfrm>
            <a:custGeom>
              <a:avLst/>
              <a:gdLst/>
              <a:ahLst/>
              <a:cxnLst/>
              <a:rect l="l" t="t" r="r" b="b"/>
              <a:pathLst>
                <a:path w="115" h="230" extrusionOk="0">
                  <a:moveTo>
                    <a:pt x="46" y="1"/>
                  </a:moveTo>
                  <a:cubicBezTo>
                    <a:pt x="24" y="1"/>
                    <a:pt x="1" y="24"/>
                    <a:pt x="1" y="47"/>
                  </a:cubicBezTo>
                  <a:cubicBezTo>
                    <a:pt x="1" y="47"/>
                    <a:pt x="1" y="69"/>
                    <a:pt x="1" y="69"/>
                  </a:cubicBezTo>
                  <a:cubicBezTo>
                    <a:pt x="1" y="92"/>
                    <a:pt x="1" y="92"/>
                    <a:pt x="1" y="115"/>
                  </a:cubicBezTo>
                  <a:cubicBezTo>
                    <a:pt x="1" y="138"/>
                    <a:pt x="1" y="138"/>
                    <a:pt x="1" y="161"/>
                  </a:cubicBezTo>
                  <a:cubicBezTo>
                    <a:pt x="1" y="184"/>
                    <a:pt x="24" y="184"/>
                    <a:pt x="24" y="206"/>
                  </a:cubicBezTo>
                  <a:cubicBezTo>
                    <a:pt x="24" y="229"/>
                    <a:pt x="46" y="229"/>
                    <a:pt x="46" y="229"/>
                  </a:cubicBezTo>
                  <a:lnTo>
                    <a:pt x="92" y="229"/>
                  </a:lnTo>
                  <a:cubicBezTo>
                    <a:pt x="92" y="229"/>
                    <a:pt x="115" y="206"/>
                    <a:pt x="115" y="206"/>
                  </a:cubicBezTo>
                  <a:cubicBezTo>
                    <a:pt x="115" y="184"/>
                    <a:pt x="115" y="184"/>
                    <a:pt x="115" y="161"/>
                  </a:cubicBezTo>
                  <a:cubicBezTo>
                    <a:pt x="92" y="161"/>
                    <a:pt x="92" y="138"/>
                    <a:pt x="92" y="138"/>
                  </a:cubicBezTo>
                  <a:cubicBezTo>
                    <a:pt x="92" y="138"/>
                    <a:pt x="92" y="115"/>
                    <a:pt x="92" y="115"/>
                  </a:cubicBezTo>
                  <a:cubicBezTo>
                    <a:pt x="92" y="115"/>
                    <a:pt x="92" y="92"/>
                    <a:pt x="92" y="92"/>
                  </a:cubicBezTo>
                  <a:cubicBezTo>
                    <a:pt x="92" y="92"/>
                    <a:pt x="92" y="69"/>
                    <a:pt x="92" y="69"/>
                  </a:cubicBezTo>
                  <a:cubicBezTo>
                    <a:pt x="115" y="47"/>
                    <a:pt x="92" y="1"/>
                    <a:pt x="69"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21"/>
            <p:cNvSpPr/>
            <p:nvPr/>
          </p:nvSpPr>
          <p:spPr>
            <a:xfrm>
              <a:off x="5579225" y="3466625"/>
              <a:ext cx="3450" cy="5975"/>
            </a:xfrm>
            <a:custGeom>
              <a:avLst/>
              <a:gdLst/>
              <a:ahLst/>
              <a:cxnLst/>
              <a:rect l="l" t="t" r="r" b="b"/>
              <a:pathLst>
                <a:path w="138" h="239" extrusionOk="0">
                  <a:moveTo>
                    <a:pt x="69" y="1"/>
                  </a:moveTo>
                  <a:cubicBezTo>
                    <a:pt x="47" y="1"/>
                    <a:pt x="47" y="24"/>
                    <a:pt x="47" y="24"/>
                  </a:cubicBezTo>
                  <a:cubicBezTo>
                    <a:pt x="24" y="24"/>
                    <a:pt x="24" y="47"/>
                    <a:pt x="1" y="69"/>
                  </a:cubicBezTo>
                  <a:cubicBezTo>
                    <a:pt x="1" y="69"/>
                    <a:pt x="1" y="92"/>
                    <a:pt x="1" y="92"/>
                  </a:cubicBezTo>
                  <a:cubicBezTo>
                    <a:pt x="1" y="115"/>
                    <a:pt x="1" y="138"/>
                    <a:pt x="1" y="138"/>
                  </a:cubicBezTo>
                  <a:cubicBezTo>
                    <a:pt x="1" y="161"/>
                    <a:pt x="1" y="161"/>
                    <a:pt x="1" y="161"/>
                  </a:cubicBezTo>
                  <a:cubicBezTo>
                    <a:pt x="1" y="184"/>
                    <a:pt x="24" y="206"/>
                    <a:pt x="24" y="206"/>
                  </a:cubicBezTo>
                  <a:cubicBezTo>
                    <a:pt x="24" y="223"/>
                    <a:pt x="47" y="239"/>
                    <a:pt x="68" y="239"/>
                  </a:cubicBezTo>
                  <a:cubicBezTo>
                    <a:pt x="77" y="239"/>
                    <a:pt x="85" y="236"/>
                    <a:pt x="92" y="229"/>
                  </a:cubicBezTo>
                  <a:cubicBezTo>
                    <a:pt x="115" y="206"/>
                    <a:pt x="115" y="184"/>
                    <a:pt x="115" y="161"/>
                  </a:cubicBezTo>
                  <a:cubicBezTo>
                    <a:pt x="92" y="161"/>
                    <a:pt x="92" y="161"/>
                    <a:pt x="92" y="138"/>
                  </a:cubicBezTo>
                  <a:cubicBezTo>
                    <a:pt x="92" y="115"/>
                    <a:pt x="92" y="115"/>
                    <a:pt x="92" y="115"/>
                  </a:cubicBezTo>
                  <a:cubicBezTo>
                    <a:pt x="92" y="115"/>
                    <a:pt x="92" y="92"/>
                    <a:pt x="92" y="92"/>
                  </a:cubicBezTo>
                  <a:cubicBezTo>
                    <a:pt x="115" y="92"/>
                    <a:pt x="115" y="92"/>
                    <a:pt x="115" y="69"/>
                  </a:cubicBezTo>
                  <a:cubicBezTo>
                    <a:pt x="138" y="69"/>
                    <a:pt x="138" y="47"/>
                    <a:pt x="115" y="47"/>
                  </a:cubicBezTo>
                  <a:cubicBezTo>
                    <a:pt x="115" y="24"/>
                    <a:pt x="115" y="24"/>
                    <a:pt x="92"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21"/>
            <p:cNvSpPr/>
            <p:nvPr/>
          </p:nvSpPr>
          <p:spPr>
            <a:xfrm>
              <a:off x="5578675" y="3466075"/>
              <a:ext cx="3425" cy="5725"/>
            </a:xfrm>
            <a:custGeom>
              <a:avLst/>
              <a:gdLst/>
              <a:ahLst/>
              <a:cxnLst/>
              <a:rect l="l" t="t" r="r" b="b"/>
              <a:pathLst>
                <a:path w="137" h="229" extrusionOk="0">
                  <a:moveTo>
                    <a:pt x="69" y="0"/>
                  </a:moveTo>
                  <a:cubicBezTo>
                    <a:pt x="69" y="23"/>
                    <a:pt x="46" y="23"/>
                    <a:pt x="46" y="23"/>
                  </a:cubicBezTo>
                  <a:cubicBezTo>
                    <a:pt x="46" y="46"/>
                    <a:pt x="23" y="46"/>
                    <a:pt x="23" y="69"/>
                  </a:cubicBezTo>
                  <a:cubicBezTo>
                    <a:pt x="23" y="69"/>
                    <a:pt x="23" y="91"/>
                    <a:pt x="23" y="91"/>
                  </a:cubicBezTo>
                  <a:cubicBezTo>
                    <a:pt x="23" y="114"/>
                    <a:pt x="0" y="137"/>
                    <a:pt x="23" y="137"/>
                  </a:cubicBezTo>
                  <a:cubicBezTo>
                    <a:pt x="23" y="160"/>
                    <a:pt x="23" y="183"/>
                    <a:pt x="23" y="183"/>
                  </a:cubicBezTo>
                  <a:cubicBezTo>
                    <a:pt x="23" y="206"/>
                    <a:pt x="46" y="206"/>
                    <a:pt x="46" y="228"/>
                  </a:cubicBezTo>
                  <a:lnTo>
                    <a:pt x="91" y="228"/>
                  </a:lnTo>
                  <a:cubicBezTo>
                    <a:pt x="91" y="228"/>
                    <a:pt x="114" y="206"/>
                    <a:pt x="114" y="206"/>
                  </a:cubicBezTo>
                  <a:cubicBezTo>
                    <a:pt x="114" y="206"/>
                    <a:pt x="114" y="183"/>
                    <a:pt x="114" y="160"/>
                  </a:cubicBezTo>
                  <a:cubicBezTo>
                    <a:pt x="114" y="160"/>
                    <a:pt x="114" y="137"/>
                    <a:pt x="114" y="114"/>
                  </a:cubicBezTo>
                  <a:lnTo>
                    <a:pt x="114" y="91"/>
                  </a:lnTo>
                  <a:lnTo>
                    <a:pt x="137" y="91"/>
                  </a:lnTo>
                  <a:cubicBezTo>
                    <a:pt x="137" y="69"/>
                    <a:pt x="137" y="23"/>
                    <a:pt x="114" y="23"/>
                  </a:cubicBezTo>
                  <a:cubicBezTo>
                    <a:pt x="114" y="0"/>
                    <a:pt x="91" y="0"/>
                    <a:pt x="91"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21"/>
            <p:cNvSpPr/>
            <p:nvPr/>
          </p:nvSpPr>
          <p:spPr>
            <a:xfrm>
              <a:off x="5578675" y="3466075"/>
              <a:ext cx="3425" cy="4575"/>
            </a:xfrm>
            <a:custGeom>
              <a:avLst/>
              <a:gdLst/>
              <a:ahLst/>
              <a:cxnLst/>
              <a:rect l="l" t="t" r="r" b="b"/>
              <a:pathLst>
                <a:path w="137" h="183" extrusionOk="0">
                  <a:moveTo>
                    <a:pt x="69" y="0"/>
                  </a:moveTo>
                  <a:cubicBezTo>
                    <a:pt x="69" y="23"/>
                    <a:pt x="46" y="23"/>
                    <a:pt x="46" y="23"/>
                  </a:cubicBezTo>
                  <a:cubicBezTo>
                    <a:pt x="46" y="23"/>
                    <a:pt x="46" y="23"/>
                    <a:pt x="23" y="46"/>
                  </a:cubicBezTo>
                  <a:cubicBezTo>
                    <a:pt x="23" y="46"/>
                    <a:pt x="23" y="46"/>
                    <a:pt x="23" y="69"/>
                  </a:cubicBezTo>
                  <a:cubicBezTo>
                    <a:pt x="0" y="69"/>
                    <a:pt x="0" y="91"/>
                    <a:pt x="0" y="91"/>
                  </a:cubicBezTo>
                  <a:cubicBezTo>
                    <a:pt x="0" y="114"/>
                    <a:pt x="0" y="114"/>
                    <a:pt x="0" y="114"/>
                  </a:cubicBezTo>
                  <a:cubicBezTo>
                    <a:pt x="0" y="137"/>
                    <a:pt x="0" y="137"/>
                    <a:pt x="23" y="160"/>
                  </a:cubicBezTo>
                  <a:cubicBezTo>
                    <a:pt x="23" y="160"/>
                    <a:pt x="23" y="183"/>
                    <a:pt x="46" y="183"/>
                  </a:cubicBezTo>
                  <a:lnTo>
                    <a:pt x="69" y="183"/>
                  </a:lnTo>
                  <a:cubicBezTo>
                    <a:pt x="91" y="183"/>
                    <a:pt x="91" y="183"/>
                    <a:pt x="114" y="160"/>
                  </a:cubicBezTo>
                  <a:cubicBezTo>
                    <a:pt x="114" y="160"/>
                    <a:pt x="114" y="137"/>
                    <a:pt x="114" y="137"/>
                  </a:cubicBezTo>
                  <a:cubicBezTo>
                    <a:pt x="114" y="114"/>
                    <a:pt x="114" y="114"/>
                    <a:pt x="114" y="114"/>
                  </a:cubicBezTo>
                  <a:cubicBezTo>
                    <a:pt x="114" y="114"/>
                    <a:pt x="114" y="91"/>
                    <a:pt x="114" y="91"/>
                  </a:cubicBezTo>
                  <a:cubicBezTo>
                    <a:pt x="137" y="91"/>
                    <a:pt x="137" y="69"/>
                    <a:pt x="137" y="69"/>
                  </a:cubicBezTo>
                  <a:cubicBezTo>
                    <a:pt x="137" y="46"/>
                    <a:pt x="137" y="46"/>
                    <a:pt x="137" y="23"/>
                  </a:cubicBezTo>
                  <a:cubicBezTo>
                    <a:pt x="137" y="23"/>
                    <a:pt x="114" y="0"/>
                    <a:pt x="114"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21"/>
            <p:cNvSpPr/>
            <p:nvPr/>
          </p:nvSpPr>
          <p:spPr>
            <a:xfrm>
              <a:off x="5578675" y="3465500"/>
              <a:ext cx="3425" cy="4575"/>
            </a:xfrm>
            <a:custGeom>
              <a:avLst/>
              <a:gdLst/>
              <a:ahLst/>
              <a:cxnLst/>
              <a:rect l="l" t="t" r="r" b="b"/>
              <a:pathLst>
                <a:path w="137" h="183" extrusionOk="0">
                  <a:moveTo>
                    <a:pt x="69" y="0"/>
                  </a:moveTo>
                  <a:cubicBezTo>
                    <a:pt x="69" y="0"/>
                    <a:pt x="69" y="0"/>
                    <a:pt x="69" y="23"/>
                  </a:cubicBezTo>
                  <a:lnTo>
                    <a:pt x="46" y="23"/>
                  </a:lnTo>
                  <a:cubicBezTo>
                    <a:pt x="23" y="46"/>
                    <a:pt x="23" y="46"/>
                    <a:pt x="23" y="69"/>
                  </a:cubicBezTo>
                  <a:cubicBezTo>
                    <a:pt x="23" y="69"/>
                    <a:pt x="0" y="92"/>
                    <a:pt x="0" y="92"/>
                  </a:cubicBezTo>
                  <a:cubicBezTo>
                    <a:pt x="0" y="114"/>
                    <a:pt x="0" y="114"/>
                    <a:pt x="0" y="137"/>
                  </a:cubicBezTo>
                  <a:cubicBezTo>
                    <a:pt x="0" y="160"/>
                    <a:pt x="0" y="160"/>
                    <a:pt x="23" y="183"/>
                  </a:cubicBezTo>
                  <a:lnTo>
                    <a:pt x="91" y="183"/>
                  </a:lnTo>
                  <a:cubicBezTo>
                    <a:pt x="91" y="160"/>
                    <a:pt x="114" y="160"/>
                    <a:pt x="114" y="137"/>
                  </a:cubicBezTo>
                  <a:cubicBezTo>
                    <a:pt x="114" y="137"/>
                    <a:pt x="114" y="114"/>
                    <a:pt x="91" y="114"/>
                  </a:cubicBezTo>
                  <a:lnTo>
                    <a:pt x="114" y="114"/>
                  </a:lnTo>
                  <a:cubicBezTo>
                    <a:pt x="114" y="92"/>
                    <a:pt x="114" y="92"/>
                    <a:pt x="114" y="92"/>
                  </a:cubicBezTo>
                  <a:cubicBezTo>
                    <a:pt x="137" y="69"/>
                    <a:pt x="137" y="23"/>
                    <a:pt x="114" y="23"/>
                  </a:cubicBezTo>
                  <a:cubicBezTo>
                    <a:pt x="91" y="23"/>
                    <a:pt x="91" y="0"/>
                    <a:pt x="69"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21"/>
            <p:cNvSpPr/>
            <p:nvPr/>
          </p:nvSpPr>
          <p:spPr>
            <a:xfrm>
              <a:off x="5578675" y="3465500"/>
              <a:ext cx="3425" cy="4575"/>
            </a:xfrm>
            <a:custGeom>
              <a:avLst/>
              <a:gdLst/>
              <a:ahLst/>
              <a:cxnLst/>
              <a:rect l="l" t="t" r="r" b="b"/>
              <a:pathLst>
                <a:path w="137" h="183" extrusionOk="0">
                  <a:moveTo>
                    <a:pt x="91" y="0"/>
                  </a:moveTo>
                  <a:cubicBezTo>
                    <a:pt x="69" y="0"/>
                    <a:pt x="46" y="23"/>
                    <a:pt x="46" y="23"/>
                  </a:cubicBezTo>
                  <a:cubicBezTo>
                    <a:pt x="23" y="46"/>
                    <a:pt x="23" y="46"/>
                    <a:pt x="23" y="69"/>
                  </a:cubicBezTo>
                  <a:cubicBezTo>
                    <a:pt x="23" y="69"/>
                    <a:pt x="23" y="69"/>
                    <a:pt x="23" y="92"/>
                  </a:cubicBezTo>
                  <a:cubicBezTo>
                    <a:pt x="0" y="92"/>
                    <a:pt x="0" y="114"/>
                    <a:pt x="0" y="114"/>
                  </a:cubicBezTo>
                  <a:cubicBezTo>
                    <a:pt x="0" y="160"/>
                    <a:pt x="23" y="183"/>
                    <a:pt x="46" y="183"/>
                  </a:cubicBezTo>
                  <a:cubicBezTo>
                    <a:pt x="91" y="183"/>
                    <a:pt x="114" y="160"/>
                    <a:pt x="114" y="137"/>
                  </a:cubicBezTo>
                  <a:cubicBezTo>
                    <a:pt x="114" y="114"/>
                    <a:pt x="114" y="114"/>
                    <a:pt x="114" y="114"/>
                  </a:cubicBezTo>
                  <a:cubicBezTo>
                    <a:pt x="114" y="114"/>
                    <a:pt x="114" y="92"/>
                    <a:pt x="114" y="92"/>
                  </a:cubicBezTo>
                  <a:cubicBezTo>
                    <a:pt x="114" y="92"/>
                    <a:pt x="114" y="92"/>
                    <a:pt x="114" y="69"/>
                  </a:cubicBezTo>
                  <a:cubicBezTo>
                    <a:pt x="137" y="46"/>
                    <a:pt x="137" y="23"/>
                    <a:pt x="114"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21"/>
            <p:cNvSpPr/>
            <p:nvPr/>
          </p:nvSpPr>
          <p:spPr>
            <a:xfrm>
              <a:off x="5741300" y="4068075"/>
              <a:ext cx="4575" cy="4025"/>
            </a:xfrm>
            <a:custGeom>
              <a:avLst/>
              <a:gdLst/>
              <a:ahLst/>
              <a:cxnLst/>
              <a:rect l="l" t="t" r="r" b="b"/>
              <a:pathLst>
                <a:path w="183" h="161" extrusionOk="0">
                  <a:moveTo>
                    <a:pt x="23" y="1"/>
                  </a:moveTo>
                  <a:cubicBezTo>
                    <a:pt x="0" y="1"/>
                    <a:pt x="0" y="24"/>
                    <a:pt x="0" y="69"/>
                  </a:cubicBezTo>
                  <a:cubicBezTo>
                    <a:pt x="0" y="69"/>
                    <a:pt x="0" y="92"/>
                    <a:pt x="23" y="92"/>
                  </a:cubicBezTo>
                  <a:cubicBezTo>
                    <a:pt x="23" y="92"/>
                    <a:pt x="23" y="115"/>
                    <a:pt x="23" y="115"/>
                  </a:cubicBezTo>
                  <a:cubicBezTo>
                    <a:pt x="46" y="115"/>
                    <a:pt x="46" y="138"/>
                    <a:pt x="46" y="138"/>
                  </a:cubicBezTo>
                  <a:cubicBezTo>
                    <a:pt x="69" y="138"/>
                    <a:pt x="69" y="138"/>
                    <a:pt x="92" y="161"/>
                  </a:cubicBezTo>
                  <a:lnTo>
                    <a:pt x="137" y="161"/>
                  </a:lnTo>
                  <a:cubicBezTo>
                    <a:pt x="160" y="161"/>
                    <a:pt x="183" y="115"/>
                    <a:pt x="183" y="92"/>
                  </a:cubicBezTo>
                  <a:cubicBezTo>
                    <a:pt x="160" y="69"/>
                    <a:pt x="137" y="46"/>
                    <a:pt x="114" y="46"/>
                  </a:cubicBezTo>
                  <a:lnTo>
                    <a:pt x="92" y="46"/>
                  </a:lnTo>
                  <a:cubicBezTo>
                    <a:pt x="92" y="46"/>
                    <a:pt x="92" y="24"/>
                    <a:pt x="92" y="24"/>
                  </a:cubicBezTo>
                  <a:cubicBezTo>
                    <a:pt x="92" y="1"/>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21"/>
            <p:cNvSpPr/>
            <p:nvPr/>
          </p:nvSpPr>
          <p:spPr>
            <a:xfrm>
              <a:off x="5740725" y="4067500"/>
              <a:ext cx="3450" cy="4025"/>
            </a:xfrm>
            <a:custGeom>
              <a:avLst/>
              <a:gdLst/>
              <a:ahLst/>
              <a:cxnLst/>
              <a:rect l="l" t="t" r="r" b="b"/>
              <a:pathLst>
                <a:path w="138" h="161" extrusionOk="0">
                  <a:moveTo>
                    <a:pt x="23" y="1"/>
                  </a:moveTo>
                  <a:cubicBezTo>
                    <a:pt x="0" y="24"/>
                    <a:pt x="0" y="47"/>
                    <a:pt x="0" y="69"/>
                  </a:cubicBezTo>
                  <a:cubicBezTo>
                    <a:pt x="0" y="69"/>
                    <a:pt x="23" y="92"/>
                    <a:pt x="23" y="115"/>
                  </a:cubicBezTo>
                  <a:lnTo>
                    <a:pt x="46" y="115"/>
                  </a:lnTo>
                  <a:cubicBezTo>
                    <a:pt x="46" y="138"/>
                    <a:pt x="46" y="138"/>
                    <a:pt x="69" y="138"/>
                  </a:cubicBezTo>
                  <a:cubicBezTo>
                    <a:pt x="69" y="161"/>
                    <a:pt x="92" y="161"/>
                    <a:pt x="92" y="161"/>
                  </a:cubicBezTo>
                  <a:cubicBezTo>
                    <a:pt x="115" y="161"/>
                    <a:pt x="137" y="138"/>
                    <a:pt x="137" y="138"/>
                  </a:cubicBezTo>
                  <a:cubicBezTo>
                    <a:pt x="137" y="138"/>
                    <a:pt x="137" y="115"/>
                    <a:pt x="137" y="115"/>
                  </a:cubicBezTo>
                  <a:cubicBezTo>
                    <a:pt x="137" y="92"/>
                    <a:pt x="137" y="69"/>
                    <a:pt x="137" y="69"/>
                  </a:cubicBezTo>
                  <a:lnTo>
                    <a:pt x="115" y="69"/>
                  </a:lnTo>
                  <a:cubicBezTo>
                    <a:pt x="115" y="47"/>
                    <a:pt x="115" y="47"/>
                    <a:pt x="115" y="47"/>
                  </a:cubicBezTo>
                  <a:cubicBezTo>
                    <a:pt x="92" y="47"/>
                    <a:pt x="92" y="47"/>
                    <a:pt x="92" y="24"/>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21"/>
            <p:cNvSpPr/>
            <p:nvPr/>
          </p:nvSpPr>
          <p:spPr>
            <a:xfrm>
              <a:off x="5740725" y="4067500"/>
              <a:ext cx="4600" cy="4600"/>
            </a:xfrm>
            <a:custGeom>
              <a:avLst/>
              <a:gdLst/>
              <a:ahLst/>
              <a:cxnLst/>
              <a:rect l="l" t="t" r="r" b="b"/>
              <a:pathLst>
                <a:path w="184" h="184" extrusionOk="0">
                  <a:moveTo>
                    <a:pt x="46" y="1"/>
                  </a:moveTo>
                  <a:cubicBezTo>
                    <a:pt x="0" y="24"/>
                    <a:pt x="0" y="47"/>
                    <a:pt x="0" y="69"/>
                  </a:cubicBezTo>
                  <a:cubicBezTo>
                    <a:pt x="0" y="92"/>
                    <a:pt x="23" y="92"/>
                    <a:pt x="23" y="115"/>
                  </a:cubicBezTo>
                  <a:cubicBezTo>
                    <a:pt x="23" y="115"/>
                    <a:pt x="23" y="138"/>
                    <a:pt x="46" y="138"/>
                  </a:cubicBezTo>
                  <a:cubicBezTo>
                    <a:pt x="46" y="138"/>
                    <a:pt x="46" y="161"/>
                    <a:pt x="69" y="161"/>
                  </a:cubicBezTo>
                  <a:lnTo>
                    <a:pt x="92" y="161"/>
                  </a:lnTo>
                  <a:cubicBezTo>
                    <a:pt x="92" y="161"/>
                    <a:pt x="115" y="161"/>
                    <a:pt x="115" y="184"/>
                  </a:cubicBezTo>
                  <a:cubicBezTo>
                    <a:pt x="137" y="184"/>
                    <a:pt x="160" y="161"/>
                    <a:pt x="160" y="138"/>
                  </a:cubicBezTo>
                  <a:cubicBezTo>
                    <a:pt x="183" y="115"/>
                    <a:pt x="160" y="92"/>
                    <a:pt x="137" y="69"/>
                  </a:cubicBezTo>
                  <a:lnTo>
                    <a:pt x="115" y="69"/>
                  </a:lnTo>
                  <a:cubicBezTo>
                    <a:pt x="115" y="47"/>
                    <a:pt x="92" y="47"/>
                    <a:pt x="92" y="47"/>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21"/>
            <p:cNvSpPr/>
            <p:nvPr/>
          </p:nvSpPr>
          <p:spPr>
            <a:xfrm>
              <a:off x="5740725" y="4067500"/>
              <a:ext cx="4600" cy="4600"/>
            </a:xfrm>
            <a:custGeom>
              <a:avLst/>
              <a:gdLst/>
              <a:ahLst/>
              <a:cxnLst/>
              <a:rect l="l" t="t" r="r" b="b"/>
              <a:pathLst>
                <a:path w="184" h="184" extrusionOk="0">
                  <a:moveTo>
                    <a:pt x="23" y="1"/>
                  </a:moveTo>
                  <a:cubicBezTo>
                    <a:pt x="0" y="24"/>
                    <a:pt x="0" y="47"/>
                    <a:pt x="0" y="69"/>
                  </a:cubicBezTo>
                  <a:cubicBezTo>
                    <a:pt x="23" y="92"/>
                    <a:pt x="23" y="115"/>
                    <a:pt x="46" y="138"/>
                  </a:cubicBezTo>
                  <a:cubicBezTo>
                    <a:pt x="46" y="138"/>
                    <a:pt x="69" y="161"/>
                    <a:pt x="69" y="161"/>
                  </a:cubicBezTo>
                  <a:lnTo>
                    <a:pt x="92" y="161"/>
                  </a:lnTo>
                  <a:cubicBezTo>
                    <a:pt x="92" y="161"/>
                    <a:pt x="115" y="184"/>
                    <a:pt x="115" y="184"/>
                  </a:cubicBezTo>
                  <a:cubicBezTo>
                    <a:pt x="160" y="184"/>
                    <a:pt x="183" y="161"/>
                    <a:pt x="183" y="138"/>
                  </a:cubicBezTo>
                  <a:cubicBezTo>
                    <a:pt x="183" y="115"/>
                    <a:pt x="160" y="69"/>
                    <a:pt x="137" y="69"/>
                  </a:cubicBezTo>
                  <a:lnTo>
                    <a:pt x="115" y="69"/>
                  </a:lnTo>
                  <a:cubicBezTo>
                    <a:pt x="115" y="69"/>
                    <a:pt x="92" y="69"/>
                    <a:pt x="92" y="47"/>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21"/>
            <p:cNvSpPr/>
            <p:nvPr/>
          </p:nvSpPr>
          <p:spPr>
            <a:xfrm>
              <a:off x="6153850" y="3913450"/>
              <a:ext cx="33125" cy="50650"/>
            </a:xfrm>
            <a:custGeom>
              <a:avLst/>
              <a:gdLst/>
              <a:ahLst/>
              <a:cxnLst/>
              <a:rect l="l" t="t" r="r" b="b"/>
              <a:pathLst>
                <a:path w="1325" h="2026" extrusionOk="0">
                  <a:moveTo>
                    <a:pt x="860" y="1210"/>
                  </a:moveTo>
                  <a:cubicBezTo>
                    <a:pt x="845" y="1210"/>
                    <a:pt x="845" y="1213"/>
                    <a:pt x="845" y="1233"/>
                  </a:cubicBezTo>
                  <a:cubicBezTo>
                    <a:pt x="851" y="1225"/>
                    <a:pt x="856" y="1218"/>
                    <a:pt x="860" y="1210"/>
                  </a:cubicBezTo>
                  <a:close/>
                  <a:moveTo>
                    <a:pt x="1165" y="0"/>
                  </a:moveTo>
                  <a:cubicBezTo>
                    <a:pt x="1165" y="0"/>
                    <a:pt x="1142" y="0"/>
                    <a:pt x="1142" y="23"/>
                  </a:cubicBezTo>
                  <a:cubicBezTo>
                    <a:pt x="1074" y="23"/>
                    <a:pt x="1051" y="91"/>
                    <a:pt x="1074" y="137"/>
                  </a:cubicBezTo>
                  <a:cubicBezTo>
                    <a:pt x="1074" y="160"/>
                    <a:pt x="1097" y="183"/>
                    <a:pt x="1097" y="206"/>
                  </a:cubicBezTo>
                  <a:cubicBezTo>
                    <a:pt x="1119" y="297"/>
                    <a:pt x="1119" y="365"/>
                    <a:pt x="1119" y="457"/>
                  </a:cubicBezTo>
                  <a:cubicBezTo>
                    <a:pt x="1097" y="571"/>
                    <a:pt x="1074" y="685"/>
                    <a:pt x="1051" y="799"/>
                  </a:cubicBezTo>
                  <a:cubicBezTo>
                    <a:pt x="1008" y="950"/>
                    <a:pt x="944" y="1081"/>
                    <a:pt x="860" y="1210"/>
                  </a:cubicBezTo>
                  <a:lnTo>
                    <a:pt x="860" y="1210"/>
                  </a:lnTo>
                  <a:cubicBezTo>
                    <a:pt x="863" y="1210"/>
                    <a:pt x="865" y="1210"/>
                    <a:pt x="868" y="1210"/>
                  </a:cubicBezTo>
                  <a:cubicBezTo>
                    <a:pt x="777" y="1347"/>
                    <a:pt x="663" y="1461"/>
                    <a:pt x="549" y="1575"/>
                  </a:cubicBezTo>
                  <a:cubicBezTo>
                    <a:pt x="457" y="1644"/>
                    <a:pt x="389" y="1712"/>
                    <a:pt x="275" y="1758"/>
                  </a:cubicBezTo>
                  <a:cubicBezTo>
                    <a:pt x="206" y="1803"/>
                    <a:pt x="138" y="1826"/>
                    <a:pt x="69" y="1826"/>
                  </a:cubicBezTo>
                  <a:cubicBezTo>
                    <a:pt x="47" y="1849"/>
                    <a:pt x="24" y="1872"/>
                    <a:pt x="24" y="1895"/>
                  </a:cubicBezTo>
                  <a:cubicBezTo>
                    <a:pt x="1" y="1917"/>
                    <a:pt x="1" y="1940"/>
                    <a:pt x="24" y="1963"/>
                  </a:cubicBezTo>
                  <a:cubicBezTo>
                    <a:pt x="24" y="1986"/>
                    <a:pt x="47" y="2009"/>
                    <a:pt x="69" y="2009"/>
                  </a:cubicBezTo>
                  <a:cubicBezTo>
                    <a:pt x="81" y="2020"/>
                    <a:pt x="92" y="2026"/>
                    <a:pt x="104" y="2026"/>
                  </a:cubicBezTo>
                  <a:cubicBezTo>
                    <a:pt x="115" y="2026"/>
                    <a:pt x="126" y="2020"/>
                    <a:pt x="138" y="2009"/>
                  </a:cubicBezTo>
                  <a:cubicBezTo>
                    <a:pt x="184" y="2009"/>
                    <a:pt x="252" y="1986"/>
                    <a:pt x="298" y="1963"/>
                  </a:cubicBezTo>
                  <a:cubicBezTo>
                    <a:pt x="343" y="1963"/>
                    <a:pt x="389" y="1917"/>
                    <a:pt x="435" y="1895"/>
                  </a:cubicBezTo>
                  <a:cubicBezTo>
                    <a:pt x="526" y="1849"/>
                    <a:pt x="594" y="1781"/>
                    <a:pt x="663" y="1735"/>
                  </a:cubicBezTo>
                  <a:cubicBezTo>
                    <a:pt x="823" y="1575"/>
                    <a:pt x="960" y="1415"/>
                    <a:pt x="1074" y="1233"/>
                  </a:cubicBezTo>
                  <a:cubicBezTo>
                    <a:pt x="1165" y="1050"/>
                    <a:pt x="1234" y="868"/>
                    <a:pt x="1279" y="662"/>
                  </a:cubicBezTo>
                  <a:cubicBezTo>
                    <a:pt x="1325" y="479"/>
                    <a:pt x="1325" y="274"/>
                    <a:pt x="1256" y="69"/>
                  </a:cubicBezTo>
                  <a:cubicBezTo>
                    <a:pt x="1256" y="23"/>
                    <a:pt x="1211" y="0"/>
                    <a:pt x="11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21"/>
            <p:cNvSpPr/>
            <p:nvPr/>
          </p:nvSpPr>
          <p:spPr>
            <a:xfrm>
              <a:off x="5987800" y="3353650"/>
              <a:ext cx="51950" cy="22425"/>
            </a:xfrm>
            <a:custGeom>
              <a:avLst/>
              <a:gdLst/>
              <a:ahLst/>
              <a:cxnLst/>
              <a:rect l="l" t="t" r="r" b="b"/>
              <a:pathLst>
                <a:path w="2078" h="897" extrusionOk="0">
                  <a:moveTo>
                    <a:pt x="1028" y="1"/>
                  </a:moveTo>
                  <a:cubicBezTo>
                    <a:pt x="914" y="1"/>
                    <a:pt x="800" y="23"/>
                    <a:pt x="686" y="23"/>
                  </a:cubicBezTo>
                  <a:cubicBezTo>
                    <a:pt x="480" y="69"/>
                    <a:pt x="275" y="115"/>
                    <a:pt x="92" y="138"/>
                  </a:cubicBezTo>
                  <a:cubicBezTo>
                    <a:pt x="46" y="160"/>
                    <a:pt x="1" y="206"/>
                    <a:pt x="24" y="274"/>
                  </a:cubicBezTo>
                  <a:cubicBezTo>
                    <a:pt x="24" y="320"/>
                    <a:pt x="92" y="343"/>
                    <a:pt x="138" y="343"/>
                  </a:cubicBezTo>
                  <a:cubicBezTo>
                    <a:pt x="366" y="297"/>
                    <a:pt x="594" y="229"/>
                    <a:pt x="845" y="206"/>
                  </a:cubicBezTo>
                  <a:cubicBezTo>
                    <a:pt x="902" y="195"/>
                    <a:pt x="965" y="189"/>
                    <a:pt x="1028" y="189"/>
                  </a:cubicBezTo>
                  <a:cubicBezTo>
                    <a:pt x="1091" y="189"/>
                    <a:pt x="1153" y="195"/>
                    <a:pt x="1211" y="206"/>
                  </a:cubicBezTo>
                  <a:cubicBezTo>
                    <a:pt x="1302" y="229"/>
                    <a:pt x="1370" y="252"/>
                    <a:pt x="1462" y="274"/>
                  </a:cubicBezTo>
                  <a:cubicBezTo>
                    <a:pt x="1507" y="320"/>
                    <a:pt x="1553" y="343"/>
                    <a:pt x="1621" y="389"/>
                  </a:cubicBezTo>
                  <a:cubicBezTo>
                    <a:pt x="1667" y="434"/>
                    <a:pt x="1690" y="480"/>
                    <a:pt x="1736" y="526"/>
                  </a:cubicBezTo>
                  <a:cubicBezTo>
                    <a:pt x="1781" y="571"/>
                    <a:pt x="1804" y="617"/>
                    <a:pt x="1827" y="685"/>
                  </a:cubicBezTo>
                  <a:cubicBezTo>
                    <a:pt x="1850" y="731"/>
                    <a:pt x="1850" y="777"/>
                    <a:pt x="1872" y="822"/>
                  </a:cubicBezTo>
                  <a:cubicBezTo>
                    <a:pt x="1872" y="860"/>
                    <a:pt x="1918" y="897"/>
                    <a:pt x="1960" y="897"/>
                  </a:cubicBezTo>
                  <a:cubicBezTo>
                    <a:pt x="1969" y="897"/>
                    <a:pt x="1978" y="895"/>
                    <a:pt x="1987" y="891"/>
                  </a:cubicBezTo>
                  <a:cubicBezTo>
                    <a:pt x="2032" y="891"/>
                    <a:pt x="2078" y="822"/>
                    <a:pt x="2055" y="777"/>
                  </a:cubicBezTo>
                  <a:cubicBezTo>
                    <a:pt x="2032" y="685"/>
                    <a:pt x="2009" y="594"/>
                    <a:pt x="1964" y="503"/>
                  </a:cubicBezTo>
                  <a:cubicBezTo>
                    <a:pt x="1918" y="434"/>
                    <a:pt x="1850" y="343"/>
                    <a:pt x="1781" y="274"/>
                  </a:cubicBezTo>
                  <a:cubicBezTo>
                    <a:pt x="1644" y="138"/>
                    <a:pt x="1462" y="69"/>
                    <a:pt x="1256" y="23"/>
                  </a:cubicBezTo>
                  <a:cubicBezTo>
                    <a:pt x="1188" y="1"/>
                    <a:pt x="1096" y="1"/>
                    <a:pt x="10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21"/>
            <p:cNvSpPr/>
            <p:nvPr/>
          </p:nvSpPr>
          <p:spPr>
            <a:xfrm>
              <a:off x="5610625" y="3470050"/>
              <a:ext cx="163225" cy="575225"/>
            </a:xfrm>
            <a:custGeom>
              <a:avLst/>
              <a:gdLst/>
              <a:ahLst/>
              <a:cxnLst/>
              <a:rect l="l" t="t" r="r" b="b"/>
              <a:pathLst>
                <a:path w="6529" h="23009" extrusionOk="0">
                  <a:moveTo>
                    <a:pt x="206" y="1"/>
                  </a:moveTo>
                  <a:cubicBezTo>
                    <a:pt x="183" y="1"/>
                    <a:pt x="183" y="1"/>
                    <a:pt x="183" y="24"/>
                  </a:cubicBezTo>
                  <a:cubicBezTo>
                    <a:pt x="114" y="24"/>
                    <a:pt x="69" y="47"/>
                    <a:pt x="46" y="92"/>
                  </a:cubicBezTo>
                  <a:cubicBezTo>
                    <a:pt x="23" y="115"/>
                    <a:pt x="0" y="184"/>
                    <a:pt x="0" y="229"/>
                  </a:cubicBezTo>
                  <a:cubicBezTo>
                    <a:pt x="639" y="2535"/>
                    <a:pt x="1256" y="4840"/>
                    <a:pt x="1872" y="7145"/>
                  </a:cubicBezTo>
                  <a:cubicBezTo>
                    <a:pt x="2580" y="9702"/>
                    <a:pt x="3264" y="12281"/>
                    <a:pt x="3972" y="14837"/>
                  </a:cubicBezTo>
                  <a:cubicBezTo>
                    <a:pt x="4588" y="17120"/>
                    <a:pt x="5204" y="19402"/>
                    <a:pt x="5821" y="21685"/>
                  </a:cubicBezTo>
                  <a:cubicBezTo>
                    <a:pt x="5935" y="22073"/>
                    <a:pt x="6026" y="22438"/>
                    <a:pt x="6140" y="22826"/>
                  </a:cubicBezTo>
                  <a:cubicBezTo>
                    <a:pt x="6140" y="22895"/>
                    <a:pt x="6163" y="22917"/>
                    <a:pt x="6209" y="22963"/>
                  </a:cubicBezTo>
                  <a:cubicBezTo>
                    <a:pt x="6254" y="22986"/>
                    <a:pt x="6300" y="23009"/>
                    <a:pt x="6346" y="23009"/>
                  </a:cubicBezTo>
                  <a:cubicBezTo>
                    <a:pt x="6414" y="22986"/>
                    <a:pt x="6460" y="22963"/>
                    <a:pt x="6483" y="22917"/>
                  </a:cubicBezTo>
                  <a:cubicBezTo>
                    <a:pt x="6505" y="22895"/>
                    <a:pt x="6528" y="22826"/>
                    <a:pt x="6528" y="22781"/>
                  </a:cubicBezTo>
                  <a:cubicBezTo>
                    <a:pt x="6003" y="20863"/>
                    <a:pt x="5478" y="18946"/>
                    <a:pt x="4953" y="17029"/>
                  </a:cubicBezTo>
                  <a:cubicBezTo>
                    <a:pt x="4269" y="14449"/>
                    <a:pt x="3561" y="11870"/>
                    <a:pt x="2876" y="9291"/>
                  </a:cubicBezTo>
                  <a:cubicBezTo>
                    <a:pt x="2214" y="6940"/>
                    <a:pt x="1575" y="4566"/>
                    <a:pt x="936" y="2192"/>
                  </a:cubicBezTo>
                  <a:cubicBezTo>
                    <a:pt x="753" y="1530"/>
                    <a:pt x="571" y="845"/>
                    <a:pt x="388" y="184"/>
                  </a:cubicBezTo>
                  <a:cubicBezTo>
                    <a:pt x="388" y="138"/>
                    <a:pt x="365" y="92"/>
                    <a:pt x="320" y="47"/>
                  </a:cubicBezTo>
                  <a:cubicBezTo>
                    <a:pt x="274" y="24"/>
                    <a:pt x="251" y="1"/>
                    <a:pt x="20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21"/>
            <p:cNvSpPr/>
            <p:nvPr/>
          </p:nvSpPr>
          <p:spPr>
            <a:xfrm>
              <a:off x="5952425" y="3360500"/>
              <a:ext cx="171800" cy="619725"/>
            </a:xfrm>
            <a:custGeom>
              <a:avLst/>
              <a:gdLst/>
              <a:ahLst/>
              <a:cxnLst/>
              <a:rect l="l" t="t" r="r" b="b"/>
              <a:pathLst>
                <a:path w="6872" h="24789" extrusionOk="0">
                  <a:moveTo>
                    <a:pt x="92" y="0"/>
                  </a:moveTo>
                  <a:cubicBezTo>
                    <a:pt x="69" y="0"/>
                    <a:pt x="46" y="23"/>
                    <a:pt x="23" y="23"/>
                  </a:cubicBezTo>
                  <a:cubicBezTo>
                    <a:pt x="23" y="46"/>
                    <a:pt x="1" y="92"/>
                    <a:pt x="23" y="115"/>
                  </a:cubicBezTo>
                  <a:cubicBezTo>
                    <a:pt x="685" y="2625"/>
                    <a:pt x="1370" y="5136"/>
                    <a:pt x="2055" y="7670"/>
                  </a:cubicBezTo>
                  <a:cubicBezTo>
                    <a:pt x="2808" y="10409"/>
                    <a:pt x="3561" y="13171"/>
                    <a:pt x="4292" y="15933"/>
                  </a:cubicBezTo>
                  <a:cubicBezTo>
                    <a:pt x="4999" y="18535"/>
                    <a:pt x="5707" y="21137"/>
                    <a:pt x="6415" y="23739"/>
                  </a:cubicBezTo>
                  <a:cubicBezTo>
                    <a:pt x="6506" y="24058"/>
                    <a:pt x="6597" y="24378"/>
                    <a:pt x="6688" y="24697"/>
                  </a:cubicBezTo>
                  <a:cubicBezTo>
                    <a:pt x="6688" y="24697"/>
                    <a:pt x="6688" y="24720"/>
                    <a:pt x="6688" y="24720"/>
                  </a:cubicBezTo>
                  <a:cubicBezTo>
                    <a:pt x="6688" y="24743"/>
                    <a:pt x="6688" y="24766"/>
                    <a:pt x="6711" y="24766"/>
                  </a:cubicBezTo>
                  <a:cubicBezTo>
                    <a:pt x="6734" y="24789"/>
                    <a:pt x="6757" y="24789"/>
                    <a:pt x="6803" y="24789"/>
                  </a:cubicBezTo>
                  <a:cubicBezTo>
                    <a:pt x="6825" y="24789"/>
                    <a:pt x="6848" y="24766"/>
                    <a:pt x="6848" y="24766"/>
                  </a:cubicBezTo>
                  <a:cubicBezTo>
                    <a:pt x="6871" y="24743"/>
                    <a:pt x="6871" y="24697"/>
                    <a:pt x="6871" y="24675"/>
                  </a:cubicBezTo>
                  <a:cubicBezTo>
                    <a:pt x="6780" y="24309"/>
                    <a:pt x="6666" y="23921"/>
                    <a:pt x="6574" y="23533"/>
                  </a:cubicBezTo>
                  <a:lnTo>
                    <a:pt x="5593" y="19973"/>
                  </a:lnTo>
                  <a:lnTo>
                    <a:pt x="3265" y="11390"/>
                  </a:lnTo>
                  <a:cubicBezTo>
                    <a:pt x="2557" y="8743"/>
                    <a:pt x="1827" y="6095"/>
                    <a:pt x="1119" y="3447"/>
                  </a:cubicBezTo>
                  <a:cubicBezTo>
                    <a:pt x="822" y="2329"/>
                    <a:pt x="503" y="1210"/>
                    <a:pt x="206" y="69"/>
                  </a:cubicBezTo>
                  <a:cubicBezTo>
                    <a:pt x="206" y="46"/>
                    <a:pt x="183" y="23"/>
                    <a:pt x="160" y="23"/>
                  </a:cubicBezTo>
                  <a:cubicBezTo>
                    <a:pt x="160" y="0"/>
                    <a:pt x="138"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21"/>
            <p:cNvSpPr/>
            <p:nvPr/>
          </p:nvSpPr>
          <p:spPr>
            <a:xfrm>
              <a:off x="5971250" y="3353650"/>
              <a:ext cx="172375" cy="622025"/>
            </a:xfrm>
            <a:custGeom>
              <a:avLst/>
              <a:gdLst/>
              <a:ahLst/>
              <a:cxnLst/>
              <a:rect l="l" t="t" r="r" b="b"/>
              <a:pathLst>
                <a:path w="6895" h="24881" extrusionOk="0">
                  <a:moveTo>
                    <a:pt x="69" y="1"/>
                  </a:moveTo>
                  <a:cubicBezTo>
                    <a:pt x="47" y="1"/>
                    <a:pt x="24" y="1"/>
                    <a:pt x="24" y="23"/>
                  </a:cubicBezTo>
                  <a:cubicBezTo>
                    <a:pt x="1" y="46"/>
                    <a:pt x="1" y="69"/>
                    <a:pt x="1" y="115"/>
                  </a:cubicBezTo>
                  <a:cubicBezTo>
                    <a:pt x="663" y="2580"/>
                    <a:pt x="1348" y="5045"/>
                    <a:pt x="2009" y="7510"/>
                  </a:cubicBezTo>
                  <a:cubicBezTo>
                    <a:pt x="2786" y="10363"/>
                    <a:pt x="3539" y="13194"/>
                    <a:pt x="4315" y="16047"/>
                  </a:cubicBezTo>
                  <a:lnTo>
                    <a:pt x="6438" y="23899"/>
                  </a:lnTo>
                  <a:cubicBezTo>
                    <a:pt x="6529" y="24195"/>
                    <a:pt x="6620" y="24492"/>
                    <a:pt x="6689" y="24789"/>
                  </a:cubicBezTo>
                  <a:cubicBezTo>
                    <a:pt x="6689" y="24812"/>
                    <a:pt x="6711" y="24834"/>
                    <a:pt x="6734" y="24857"/>
                  </a:cubicBezTo>
                  <a:cubicBezTo>
                    <a:pt x="6757" y="24880"/>
                    <a:pt x="6780" y="24880"/>
                    <a:pt x="6803" y="24880"/>
                  </a:cubicBezTo>
                  <a:cubicBezTo>
                    <a:pt x="6826" y="24880"/>
                    <a:pt x="6848" y="24857"/>
                    <a:pt x="6871" y="24834"/>
                  </a:cubicBezTo>
                  <a:cubicBezTo>
                    <a:pt x="6871" y="24812"/>
                    <a:pt x="6894" y="24789"/>
                    <a:pt x="6894" y="24766"/>
                  </a:cubicBezTo>
                  <a:cubicBezTo>
                    <a:pt x="6483" y="23328"/>
                    <a:pt x="6095" y="21867"/>
                    <a:pt x="5707" y="20429"/>
                  </a:cubicBezTo>
                  <a:cubicBezTo>
                    <a:pt x="4931" y="17530"/>
                    <a:pt x="4132" y="14654"/>
                    <a:pt x="3356" y="11756"/>
                  </a:cubicBezTo>
                  <a:cubicBezTo>
                    <a:pt x="2626" y="9017"/>
                    <a:pt x="1873" y="6300"/>
                    <a:pt x="1142" y="3561"/>
                  </a:cubicBezTo>
                  <a:cubicBezTo>
                    <a:pt x="823" y="2397"/>
                    <a:pt x="503" y="1233"/>
                    <a:pt x="183" y="69"/>
                  </a:cubicBezTo>
                  <a:cubicBezTo>
                    <a:pt x="183" y="46"/>
                    <a:pt x="183" y="23"/>
                    <a:pt x="161" y="23"/>
                  </a:cubicBezTo>
                  <a:cubicBezTo>
                    <a:pt x="138"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21"/>
            <p:cNvSpPr/>
            <p:nvPr/>
          </p:nvSpPr>
          <p:spPr>
            <a:xfrm>
              <a:off x="6119625" y="3971650"/>
              <a:ext cx="23425" cy="9825"/>
            </a:xfrm>
            <a:custGeom>
              <a:avLst/>
              <a:gdLst/>
              <a:ahLst/>
              <a:cxnLst/>
              <a:rect l="l" t="t" r="r" b="b"/>
              <a:pathLst>
                <a:path w="937" h="393" extrusionOk="0">
                  <a:moveTo>
                    <a:pt x="822" y="0"/>
                  </a:moveTo>
                  <a:cubicBezTo>
                    <a:pt x="799" y="0"/>
                    <a:pt x="776" y="0"/>
                    <a:pt x="754" y="23"/>
                  </a:cubicBezTo>
                  <a:cubicBezTo>
                    <a:pt x="754" y="23"/>
                    <a:pt x="731" y="46"/>
                    <a:pt x="708" y="46"/>
                  </a:cubicBezTo>
                  <a:cubicBezTo>
                    <a:pt x="640" y="92"/>
                    <a:pt x="571" y="114"/>
                    <a:pt x="503" y="137"/>
                  </a:cubicBezTo>
                  <a:cubicBezTo>
                    <a:pt x="411" y="160"/>
                    <a:pt x="343" y="183"/>
                    <a:pt x="252" y="183"/>
                  </a:cubicBezTo>
                  <a:lnTo>
                    <a:pt x="115" y="183"/>
                  </a:lnTo>
                  <a:cubicBezTo>
                    <a:pt x="69" y="183"/>
                    <a:pt x="23" y="229"/>
                    <a:pt x="23" y="274"/>
                  </a:cubicBezTo>
                  <a:cubicBezTo>
                    <a:pt x="0" y="320"/>
                    <a:pt x="46" y="366"/>
                    <a:pt x="92" y="388"/>
                  </a:cubicBezTo>
                  <a:cubicBezTo>
                    <a:pt x="128" y="391"/>
                    <a:pt x="164" y="393"/>
                    <a:pt x="200" y="393"/>
                  </a:cubicBezTo>
                  <a:cubicBezTo>
                    <a:pt x="455" y="393"/>
                    <a:pt x="690" y="320"/>
                    <a:pt x="891" y="160"/>
                  </a:cubicBezTo>
                  <a:cubicBezTo>
                    <a:pt x="936" y="137"/>
                    <a:pt x="936" y="69"/>
                    <a:pt x="891" y="23"/>
                  </a:cubicBezTo>
                  <a:cubicBezTo>
                    <a:pt x="891" y="0"/>
                    <a:pt x="845" y="0"/>
                    <a:pt x="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21"/>
            <p:cNvSpPr/>
            <p:nvPr/>
          </p:nvSpPr>
          <p:spPr>
            <a:xfrm>
              <a:off x="5952425" y="3353650"/>
              <a:ext cx="22850" cy="11150"/>
            </a:xfrm>
            <a:custGeom>
              <a:avLst/>
              <a:gdLst/>
              <a:ahLst/>
              <a:cxnLst/>
              <a:rect l="l" t="t" r="r" b="b"/>
              <a:pathLst>
                <a:path w="914" h="446" extrusionOk="0">
                  <a:moveTo>
                    <a:pt x="617" y="1"/>
                  </a:moveTo>
                  <a:cubicBezTo>
                    <a:pt x="548" y="23"/>
                    <a:pt x="480" y="46"/>
                    <a:pt x="411" y="69"/>
                  </a:cubicBezTo>
                  <a:cubicBezTo>
                    <a:pt x="275" y="115"/>
                    <a:pt x="138" y="183"/>
                    <a:pt x="46" y="274"/>
                  </a:cubicBezTo>
                  <a:cubicBezTo>
                    <a:pt x="1" y="297"/>
                    <a:pt x="1" y="366"/>
                    <a:pt x="23" y="411"/>
                  </a:cubicBezTo>
                  <a:cubicBezTo>
                    <a:pt x="46" y="434"/>
                    <a:pt x="69" y="446"/>
                    <a:pt x="92" y="446"/>
                  </a:cubicBezTo>
                  <a:cubicBezTo>
                    <a:pt x="115" y="446"/>
                    <a:pt x="138" y="434"/>
                    <a:pt x="160" y="411"/>
                  </a:cubicBezTo>
                  <a:cubicBezTo>
                    <a:pt x="183" y="389"/>
                    <a:pt x="229" y="366"/>
                    <a:pt x="252" y="343"/>
                  </a:cubicBezTo>
                  <a:cubicBezTo>
                    <a:pt x="343" y="297"/>
                    <a:pt x="411" y="252"/>
                    <a:pt x="503" y="229"/>
                  </a:cubicBezTo>
                  <a:cubicBezTo>
                    <a:pt x="594" y="206"/>
                    <a:pt x="685" y="183"/>
                    <a:pt x="754" y="183"/>
                  </a:cubicBezTo>
                  <a:lnTo>
                    <a:pt x="800" y="183"/>
                  </a:lnTo>
                  <a:cubicBezTo>
                    <a:pt x="822" y="183"/>
                    <a:pt x="845" y="183"/>
                    <a:pt x="868" y="160"/>
                  </a:cubicBezTo>
                  <a:cubicBezTo>
                    <a:pt x="891" y="138"/>
                    <a:pt x="914" y="115"/>
                    <a:pt x="914" y="92"/>
                  </a:cubicBezTo>
                  <a:cubicBezTo>
                    <a:pt x="914" y="46"/>
                    <a:pt x="868" y="1"/>
                    <a:pt x="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21"/>
            <p:cNvSpPr/>
            <p:nvPr/>
          </p:nvSpPr>
          <p:spPr>
            <a:xfrm>
              <a:off x="5780675" y="3854675"/>
              <a:ext cx="67350" cy="57450"/>
            </a:xfrm>
            <a:custGeom>
              <a:avLst/>
              <a:gdLst/>
              <a:ahLst/>
              <a:cxnLst/>
              <a:rect l="l" t="t" r="r" b="b"/>
              <a:pathLst>
                <a:path w="2694" h="2298" extrusionOk="0">
                  <a:moveTo>
                    <a:pt x="2488" y="0"/>
                  </a:moveTo>
                  <a:cubicBezTo>
                    <a:pt x="2443" y="23"/>
                    <a:pt x="2397" y="69"/>
                    <a:pt x="2397" y="114"/>
                  </a:cubicBezTo>
                  <a:cubicBezTo>
                    <a:pt x="2397" y="137"/>
                    <a:pt x="2397" y="137"/>
                    <a:pt x="2397" y="137"/>
                  </a:cubicBezTo>
                  <a:lnTo>
                    <a:pt x="2420" y="137"/>
                  </a:lnTo>
                  <a:cubicBezTo>
                    <a:pt x="2420" y="160"/>
                    <a:pt x="2420" y="160"/>
                    <a:pt x="2420" y="160"/>
                  </a:cubicBezTo>
                  <a:cubicBezTo>
                    <a:pt x="2420" y="160"/>
                    <a:pt x="2420" y="183"/>
                    <a:pt x="2420" y="183"/>
                  </a:cubicBezTo>
                  <a:cubicBezTo>
                    <a:pt x="2420" y="206"/>
                    <a:pt x="2420" y="206"/>
                    <a:pt x="2420" y="206"/>
                  </a:cubicBezTo>
                  <a:cubicBezTo>
                    <a:pt x="2420" y="228"/>
                    <a:pt x="2420" y="228"/>
                    <a:pt x="2420" y="228"/>
                  </a:cubicBezTo>
                  <a:lnTo>
                    <a:pt x="2443" y="228"/>
                  </a:lnTo>
                  <a:cubicBezTo>
                    <a:pt x="2443" y="228"/>
                    <a:pt x="2443" y="228"/>
                    <a:pt x="2443" y="251"/>
                  </a:cubicBezTo>
                  <a:cubicBezTo>
                    <a:pt x="2443" y="251"/>
                    <a:pt x="2443" y="274"/>
                    <a:pt x="2443" y="274"/>
                  </a:cubicBezTo>
                  <a:cubicBezTo>
                    <a:pt x="2443" y="320"/>
                    <a:pt x="2465" y="343"/>
                    <a:pt x="2465" y="388"/>
                  </a:cubicBezTo>
                  <a:cubicBezTo>
                    <a:pt x="2488" y="457"/>
                    <a:pt x="2488" y="548"/>
                    <a:pt x="2488" y="639"/>
                  </a:cubicBezTo>
                  <a:cubicBezTo>
                    <a:pt x="2488" y="617"/>
                    <a:pt x="2488" y="616"/>
                    <a:pt x="2488" y="616"/>
                  </a:cubicBezTo>
                  <a:lnTo>
                    <a:pt x="2488" y="616"/>
                  </a:lnTo>
                  <a:cubicBezTo>
                    <a:pt x="2511" y="799"/>
                    <a:pt x="2488" y="959"/>
                    <a:pt x="2465" y="1141"/>
                  </a:cubicBezTo>
                  <a:cubicBezTo>
                    <a:pt x="2443" y="1278"/>
                    <a:pt x="2397" y="1415"/>
                    <a:pt x="2328" y="1529"/>
                  </a:cubicBezTo>
                  <a:cubicBezTo>
                    <a:pt x="2283" y="1621"/>
                    <a:pt x="2237" y="1712"/>
                    <a:pt x="2169" y="1803"/>
                  </a:cubicBezTo>
                  <a:cubicBezTo>
                    <a:pt x="2100" y="1849"/>
                    <a:pt x="2054" y="1917"/>
                    <a:pt x="1986" y="1963"/>
                  </a:cubicBezTo>
                  <a:cubicBezTo>
                    <a:pt x="1918" y="2009"/>
                    <a:pt x="1849" y="2032"/>
                    <a:pt x="1781" y="2054"/>
                  </a:cubicBezTo>
                  <a:cubicBezTo>
                    <a:pt x="1690" y="2077"/>
                    <a:pt x="1622" y="2100"/>
                    <a:pt x="1555" y="2100"/>
                  </a:cubicBezTo>
                  <a:lnTo>
                    <a:pt x="1555" y="2100"/>
                  </a:lnTo>
                  <a:cubicBezTo>
                    <a:pt x="1470" y="2100"/>
                    <a:pt x="1387" y="2098"/>
                    <a:pt x="1324" y="2077"/>
                  </a:cubicBezTo>
                  <a:cubicBezTo>
                    <a:pt x="1233" y="2054"/>
                    <a:pt x="1141" y="2032"/>
                    <a:pt x="1073" y="1986"/>
                  </a:cubicBezTo>
                  <a:cubicBezTo>
                    <a:pt x="959" y="1940"/>
                    <a:pt x="868" y="1872"/>
                    <a:pt x="776" y="1803"/>
                  </a:cubicBezTo>
                  <a:cubicBezTo>
                    <a:pt x="662" y="1689"/>
                    <a:pt x="548" y="1575"/>
                    <a:pt x="457" y="1438"/>
                  </a:cubicBezTo>
                  <a:cubicBezTo>
                    <a:pt x="457" y="1438"/>
                    <a:pt x="457" y="1438"/>
                    <a:pt x="457" y="1461"/>
                  </a:cubicBezTo>
                  <a:cubicBezTo>
                    <a:pt x="343" y="1278"/>
                    <a:pt x="251" y="1096"/>
                    <a:pt x="183" y="913"/>
                  </a:cubicBezTo>
                  <a:cubicBezTo>
                    <a:pt x="183" y="890"/>
                    <a:pt x="160" y="868"/>
                    <a:pt x="137" y="868"/>
                  </a:cubicBezTo>
                  <a:cubicBezTo>
                    <a:pt x="126" y="856"/>
                    <a:pt x="114" y="850"/>
                    <a:pt x="103" y="850"/>
                  </a:cubicBezTo>
                  <a:cubicBezTo>
                    <a:pt x="92" y="850"/>
                    <a:pt x="80" y="856"/>
                    <a:pt x="69" y="868"/>
                  </a:cubicBezTo>
                  <a:cubicBezTo>
                    <a:pt x="46" y="868"/>
                    <a:pt x="23" y="890"/>
                    <a:pt x="23" y="913"/>
                  </a:cubicBezTo>
                  <a:cubicBezTo>
                    <a:pt x="0" y="936"/>
                    <a:pt x="0" y="959"/>
                    <a:pt x="23" y="1004"/>
                  </a:cubicBezTo>
                  <a:cubicBezTo>
                    <a:pt x="160" y="1392"/>
                    <a:pt x="388" y="1735"/>
                    <a:pt x="708" y="2009"/>
                  </a:cubicBezTo>
                  <a:cubicBezTo>
                    <a:pt x="890" y="2146"/>
                    <a:pt x="1096" y="2237"/>
                    <a:pt x="1301" y="2283"/>
                  </a:cubicBezTo>
                  <a:cubicBezTo>
                    <a:pt x="1377" y="2292"/>
                    <a:pt x="1449" y="2298"/>
                    <a:pt x="1520" y="2298"/>
                  </a:cubicBezTo>
                  <a:cubicBezTo>
                    <a:pt x="1620" y="2298"/>
                    <a:pt x="1719" y="2287"/>
                    <a:pt x="1826" y="2260"/>
                  </a:cubicBezTo>
                  <a:cubicBezTo>
                    <a:pt x="1918" y="2214"/>
                    <a:pt x="2009" y="2169"/>
                    <a:pt x="2077" y="2123"/>
                  </a:cubicBezTo>
                  <a:cubicBezTo>
                    <a:pt x="2123" y="2100"/>
                    <a:pt x="2169" y="2054"/>
                    <a:pt x="2214" y="2032"/>
                  </a:cubicBezTo>
                  <a:cubicBezTo>
                    <a:pt x="2260" y="1986"/>
                    <a:pt x="2306" y="1940"/>
                    <a:pt x="2328" y="1895"/>
                  </a:cubicBezTo>
                  <a:cubicBezTo>
                    <a:pt x="2443" y="1758"/>
                    <a:pt x="2534" y="1575"/>
                    <a:pt x="2579" y="1415"/>
                  </a:cubicBezTo>
                  <a:cubicBezTo>
                    <a:pt x="2648" y="1233"/>
                    <a:pt x="2694" y="1027"/>
                    <a:pt x="2694" y="822"/>
                  </a:cubicBezTo>
                  <a:cubicBezTo>
                    <a:pt x="2694" y="662"/>
                    <a:pt x="2671" y="502"/>
                    <a:pt x="2648" y="365"/>
                  </a:cubicBezTo>
                  <a:cubicBezTo>
                    <a:pt x="2648" y="365"/>
                    <a:pt x="2648" y="365"/>
                    <a:pt x="2648" y="343"/>
                  </a:cubicBezTo>
                  <a:cubicBezTo>
                    <a:pt x="2648" y="320"/>
                    <a:pt x="2648" y="274"/>
                    <a:pt x="2625" y="251"/>
                  </a:cubicBezTo>
                  <a:cubicBezTo>
                    <a:pt x="2625" y="228"/>
                    <a:pt x="2625" y="228"/>
                    <a:pt x="2625" y="206"/>
                  </a:cubicBezTo>
                  <a:cubicBezTo>
                    <a:pt x="2625" y="206"/>
                    <a:pt x="2625" y="183"/>
                    <a:pt x="2625" y="183"/>
                  </a:cubicBezTo>
                  <a:cubicBezTo>
                    <a:pt x="2625" y="160"/>
                    <a:pt x="2625" y="160"/>
                    <a:pt x="2625" y="160"/>
                  </a:cubicBezTo>
                  <a:cubicBezTo>
                    <a:pt x="2602" y="160"/>
                    <a:pt x="2602" y="160"/>
                    <a:pt x="2602" y="137"/>
                  </a:cubicBezTo>
                  <a:cubicBezTo>
                    <a:pt x="2602" y="114"/>
                    <a:pt x="2602" y="114"/>
                    <a:pt x="2602" y="114"/>
                  </a:cubicBezTo>
                  <a:lnTo>
                    <a:pt x="2602" y="91"/>
                  </a:lnTo>
                  <a:cubicBezTo>
                    <a:pt x="2579" y="46"/>
                    <a:pt x="2557" y="0"/>
                    <a:pt x="2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21"/>
            <p:cNvSpPr/>
            <p:nvPr/>
          </p:nvSpPr>
          <p:spPr>
            <a:xfrm>
              <a:off x="5992375" y="3796450"/>
              <a:ext cx="68500" cy="57100"/>
            </a:xfrm>
            <a:custGeom>
              <a:avLst/>
              <a:gdLst/>
              <a:ahLst/>
              <a:cxnLst/>
              <a:rect l="l" t="t" r="r" b="b"/>
              <a:pathLst>
                <a:path w="2740" h="2284" extrusionOk="0">
                  <a:moveTo>
                    <a:pt x="2557" y="1"/>
                  </a:moveTo>
                  <a:cubicBezTo>
                    <a:pt x="2557" y="1"/>
                    <a:pt x="2557" y="1"/>
                    <a:pt x="2534" y="24"/>
                  </a:cubicBezTo>
                  <a:cubicBezTo>
                    <a:pt x="2488" y="24"/>
                    <a:pt x="2443" y="69"/>
                    <a:pt x="2466" y="138"/>
                  </a:cubicBezTo>
                  <a:cubicBezTo>
                    <a:pt x="2466" y="161"/>
                    <a:pt x="2466" y="161"/>
                    <a:pt x="2466" y="161"/>
                  </a:cubicBezTo>
                  <a:cubicBezTo>
                    <a:pt x="2466" y="184"/>
                    <a:pt x="2466" y="184"/>
                    <a:pt x="2488" y="184"/>
                  </a:cubicBezTo>
                  <a:cubicBezTo>
                    <a:pt x="2488" y="184"/>
                    <a:pt x="2488" y="184"/>
                    <a:pt x="2488" y="206"/>
                  </a:cubicBezTo>
                  <a:lnTo>
                    <a:pt x="2488" y="229"/>
                  </a:lnTo>
                  <a:cubicBezTo>
                    <a:pt x="2488" y="229"/>
                    <a:pt x="2488" y="252"/>
                    <a:pt x="2488" y="252"/>
                  </a:cubicBezTo>
                  <a:cubicBezTo>
                    <a:pt x="2511" y="298"/>
                    <a:pt x="2511" y="321"/>
                    <a:pt x="2511" y="366"/>
                  </a:cubicBezTo>
                  <a:cubicBezTo>
                    <a:pt x="2511" y="366"/>
                    <a:pt x="2511" y="389"/>
                    <a:pt x="2511" y="389"/>
                  </a:cubicBezTo>
                  <a:cubicBezTo>
                    <a:pt x="2534" y="435"/>
                    <a:pt x="2534" y="480"/>
                    <a:pt x="2534" y="526"/>
                  </a:cubicBezTo>
                  <a:cubicBezTo>
                    <a:pt x="2534" y="549"/>
                    <a:pt x="2534" y="572"/>
                    <a:pt x="2534" y="594"/>
                  </a:cubicBezTo>
                  <a:cubicBezTo>
                    <a:pt x="2557" y="777"/>
                    <a:pt x="2534" y="960"/>
                    <a:pt x="2511" y="1142"/>
                  </a:cubicBezTo>
                  <a:cubicBezTo>
                    <a:pt x="2488" y="1256"/>
                    <a:pt x="2443" y="1393"/>
                    <a:pt x="2374" y="1507"/>
                  </a:cubicBezTo>
                  <a:cubicBezTo>
                    <a:pt x="2329" y="1599"/>
                    <a:pt x="2283" y="1690"/>
                    <a:pt x="2214" y="1781"/>
                  </a:cubicBezTo>
                  <a:cubicBezTo>
                    <a:pt x="2169" y="1827"/>
                    <a:pt x="2100" y="1895"/>
                    <a:pt x="2032" y="1941"/>
                  </a:cubicBezTo>
                  <a:cubicBezTo>
                    <a:pt x="1963" y="1987"/>
                    <a:pt x="1895" y="2010"/>
                    <a:pt x="1826" y="2032"/>
                  </a:cubicBezTo>
                  <a:cubicBezTo>
                    <a:pt x="1758" y="2055"/>
                    <a:pt x="1689" y="2078"/>
                    <a:pt x="1621" y="2078"/>
                  </a:cubicBezTo>
                  <a:cubicBezTo>
                    <a:pt x="1530" y="2078"/>
                    <a:pt x="1461" y="2078"/>
                    <a:pt x="1370" y="2055"/>
                  </a:cubicBezTo>
                  <a:cubicBezTo>
                    <a:pt x="1279" y="2032"/>
                    <a:pt x="1187" y="2010"/>
                    <a:pt x="1119" y="1964"/>
                  </a:cubicBezTo>
                  <a:cubicBezTo>
                    <a:pt x="1005" y="1918"/>
                    <a:pt x="913" y="1850"/>
                    <a:pt x="822" y="1781"/>
                  </a:cubicBezTo>
                  <a:cubicBezTo>
                    <a:pt x="708" y="1667"/>
                    <a:pt x="594" y="1553"/>
                    <a:pt x="503" y="1416"/>
                  </a:cubicBezTo>
                  <a:cubicBezTo>
                    <a:pt x="388" y="1234"/>
                    <a:pt x="297" y="1074"/>
                    <a:pt x="251" y="868"/>
                  </a:cubicBezTo>
                  <a:cubicBezTo>
                    <a:pt x="229" y="846"/>
                    <a:pt x="206" y="800"/>
                    <a:pt x="206" y="754"/>
                  </a:cubicBezTo>
                  <a:cubicBezTo>
                    <a:pt x="206" y="731"/>
                    <a:pt x="183" y="709"/>
                    <a:pt x="160" y="686"/>
                  </a:cubicBezTo>
                  <a:cubicBezTo>
                    <a:pt x="145" y="686"/>
                    <a:pt x="130" y="676"/>
                    <a:pt x="115" y="676"/>
                  </a:cubicBezTo>
                  <a:cubicBezTo>
                    <a:pt x="107" y="676"/>
                    <a:pt x="99" y="678"/>
                    <a:pt x="92" y="686"/>
                  </a:cubicBezTo>
                  <a:cubicBezTo>
                    <a:pt x="46" y="686"/>
                    <a:pt x="0" y="731"/>
                    <a:pt x="23" y="800"/>
                  </a:cubicBezTo>
                  <a:cubicBezTo>
                    <a:pt x="69" y="982"/>
                    <a:pt x="137" y="1165"/>
                    <a:pt x="251" y="1348"/>
                  </a:cubicBezTo>
                  <a:cubicBezTo>
                    <a:pt x="343" y="1530"/>
                    <a:pt x="457" y="1690"/>
                    <a:pt x="594" y="1827"/>
                  </a:cubicBezTo>
                  <a:cubicBezTo>
                    <a:pt x="754" y="1987"/>
                    <a:pt x="913" y="2101"/>
                    <a:pt x="1119" y="2192"/>
                  </a:cubicBezTo>
                  <a:cubicBezTo>
                    <a:pt x="1256" y="2253"/>
                    <a:pt x="1403" y="2283"/>
                    <a:pt x="1547" y="2283"/>
                  </a:cubicBezTo>
                  <a:cubicBezTo>
                    <a:pt x="1618" y="2283"/>
                    <a:pt x="1689" y="2276"/>
                    <a:pt x="1758" y="2261"/>
                  </a:cubicBezTo>
                  <a:cubicBezTo>
                    <a:pt x="1872" y="2238"/>
                    <a:pt x="1963" y="2192"/>
                    <a:pt x="2077" y="2147"/>
                  </a:cubicBezTo>
                  <a:cubicBezTo>
                    <a:pt x="2146" y="2101"/>
                    <a:pt x="2214" y="2032"/>
                    <a:pt x="2283" y="1964"/>
                  </a:cubicBezTo>
                  <a:cubicBezTo>
                    <a:pt x="2420" y="1850"/>
                    <a:pt x="2511" y="1713"/>
                    <a:pt x="2580" y="1553"/>
                  </a:cubicBezTo>
                  <a:cubicBezTo>
                    <a:pt x="2671" y="1370"/>
                    <a:pt x="2717" y="1165"/>
                    <a:pt x="2739" y="960"/>
                  </a:cubicBezTo>
                  <a:cubicBezTo>
                    <a:pt x="2739" y="800"/>
                    <a:pt x="2739" y="640"/>
                    <a:pt x="2739" y="503"/>
                  </a:cubicBezTo>
                  <a:cubicBezTo>
                    <a:pt x="2739" y="503"/>
                    <a:pt x="2739" y="480"/>
                    <a:pt x="2739" y="480"/>
                  </a:cubicBezTo>
                  <a:cubicBezTo>
                    <a:pt x="2717" y="457"/>
                    <a:pt x="2717" y="412"/>
                    <a:pt x="2717" y="366"/>
                  </a:cubicBezTo>
                  <a:cubicBezTo>
                    <a:pt x="2717" y="343"/>
                    <a:pt x="2717" y="343"/>
                    <a:pt x="2717" y="321"/>
                  </a:cubicBezTo>
                  <a:lnTo>
                    <a:pt x="2694" y="321"/>
                  </a:lnTo>
                  <a:cubicBezTo>
                    <a:pt x="2694" y="275"/>
                    <a:pt x="2694" y="252"/>
                    <a:pt x="2694" y="206"/>
                  </a:cubicBezTo>
                  <a:lnTo>
                    <a:pt x="2671" y="206"/>
                  </a:lnTo>
                  <a:cubicBezTo>
                    <a:pt x="2671" y="206"/>
                    <a:pt x="2671" y="184"/>
                    <a:pt x="2671" y="184"/>
                  </a:cubicBezTo>
                  <a:cubicBezTo>
                    <a:pt x="2671" y="184"/>
                    <a:pt x="2671" y="161"/>
                    <a:pt x="2671" y="161"/>
                  </a:cubicBezTo>
                  <a:cubicBezTo>
                    <a:pt x="2671" y="161"/>
                    <a:pt x="2671" y="138"/>
                    <a:pt x="2671" y="138"/>
                  </a:cubicBezTo>
                  <a:cubicBezTo>
                    <a:pt x="2671" y="138"/>
                    <a:pt x="2671" y="115"/>
                    <a:pt x="2671" y="115"/>
                  </a:cubicBezTo>
                  <a:cubicBezTo>
                    <a:pt x="2671" y="115"/>
                    <a:pt x="2648" y="92"/>
                    <a:pt x="2648" y="92"/>
                  </a:cubicBezTo>
                  <a:cubicBezTo>
                    <a:pt x="2648" y="47"/>
                    <a:pt x="2602" y="1"/>
                    <a:pt x="25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21"/>
            <p:cNvSpPr/>
            <p:nvPr/>
          </p:nvSpPr>
          <p:spPr>
            <a:xfrm>
              <a:off x="5881675" y="3830125"/>
              <a:ext cx="79900" cy="66225"/>
            </a:xfrm>
            <a:custGeom>
              <a:avLst/>
              <a:gdLst/>
              <a:ahLst/>
              <a:cxnLst/>
              <a:rect l="l" t="t" r="r" b="b"/>
              <a:pathLst>
                <a:path w="3196" h="2649" extrusionOk="0">
                  <a:moveTo>
                    <a:pt x="2229" y="1536"/>
                  </a:moveTo>
                  <a:cubicBezTo>
                    <a:pt x="2283" y="1536"/>
                    <a:pt x="2340" y="1541"/>
                    <a:pt x="2397" y="1553"/>
                  </a:cubicBezTo>
                  <a:cubicBezTo>
                    <a:pt x="2488" y="1576"/>
                    <a:pt x="2580" y="1576"/>
                    <a:pt x="2648" y="1621"/>
                  </a:cubicBezTo>
                  <a:cubicBezTo>
                    <a:pt x="2694" y="1644"/>
                    <a:pt x="2739" y="1667"/>
                    <a:pt x="2785" y="1713"/>
                  </a:cubicBezTo>
                  <a:cubicBezTo>
                    <a:pt x="2808" y="1713"/>
                    <a:pt x="2808" y="1735"/>
                    <a:pt x="2831" y="1735"/>
                  </a:cubicBezTo>
                  <a:cubicBezTo>
                    <a:pt x="2785" y="1781"/>
                    <a:pt x="2762" y="1850"/>
                    <a:pt x="2716" y="1895"/>
                  </a:cubicBezTo>
                  <a:cubicBezTo>
                    <a:pt x="2625" y="2009"/>
                    <a:pt x="2534" y="2101"/>
                    <a:pt x="2420" y="2169"/>
                  </a:cubicBezTo>
                  <a:cubicBezTo>
                    <a:pt x="2306" y="2260"/>
                    <a:pt x="2192" y="2329"/>
                    <a:pt x="2077" y="2374"/>
                  </a:cubicBezTo>
                  <a:cubicBezTo>
                    <a:pt x="1940" y="2443"/>
                    <a:pt x="1803" y="2466"/>
                    <a:pt x="1667" y="2489"/>
                  </a:cubicBezTo>
                  <a:cubicBezTo>
                    <a:pt x="1609" y="2500"/>
                    <a:pt x="1552" y="2506"/>
                    <a:pt x="1495" y="2506"/>
                  </a:cubicBezTo>
                  <a:cubicBezTo>
                    <a:pt x="1438" y="2506"/>
                    <a:pt x="1381" y="2500"/>
                    <a:pt x="1324" y="2489"/>
                  </a:cubicBezTo>
                  <a:lnTo>
                    <a:pt x="1301" y="2489"/>
                  </a:lnTo>
                  <a:cubicBezTo>
                    <a:pt x="1187" y="2466"/>
                    <a:pt x="1096" y="2443"/>
                    <a:pt x="1005" y="2420"/>
                  </a:cubicBezTo>
                  <a:cubicBezTo>
                    <a:pt x="1005" y="2420"/>
                    <a:pt x="1005" y="2397"/>
                    <a:pt x="1005" y="2397"/>
                  </a:cubicBezTo>
                  <a:cubicBezTo>
                    <a:pt x="1005" y="2374"/>
                    <a:pt x="1005" y="2374"/>
                    <a:pt x="1027" y="2352"/>
                  </a:cubicBezTo>
                  <a:cubicBezTo>
                    <a:pt x="1027" y="2306"/>
                    <a:pt x="1050" y="2238"/>
                    <a:pt x="1073" y="2192"/>
                  </a:cubicBezTo>
                  <a:cubicBezTo>
                    <a:pt x="1096" y="2123"/>
                    <a:pt x="1119" y="2078"/>
                    <a:pt x="1164" y="2032"/>
                  </a:cubicBezTo>
                  <a:cubicBezTo>
                    <a:pt x="1210" y="1964"/>
                    <a:pt x="1278" y="1895"/>
                    <a:pt x="1347" y="1850"/>
                  </a:cubicBezTo>
                  <a:cubicBezTo>
                    <a:pt x="1461" y="1758"/>
                    <a:pt x="1552" y="1713"/>
                    <a:pt x="1667" y="1667"/>
                  </a:cubicBezTo>
                  <a:cubicBezTo>
                    <a:pt x="1803" y="1598"/>
                    <a:pt x="1940" y="1576"/>
                    <a:pt x="2077" y="1553"/>
                  </a:cubicBezTo>
                  <a:cubicBezTo>
                    <a:pt x="2123" y="1541"/>
                    <a:pt x="2174" y="1536"/>
                    <a:pt x="2229" y="1536"/>
                  </a:cubicBezTo>
                  <a:close/>
                  <a:moveTo>
                    <a:pt x="2465" y="1"/>
                  </a:moveTo>
                  <a:cubicBezTo>
                    <a:pt x="2374" y="1"/>
                    <a:pt x="2306" y="1"/>
                    <a:pt x="2237" y="23"/>
                  </a:cubicBezTo>
                  <a:cubicBezTo>
                    <a:pt x="2146" y="46"/>
                    <a:pt x="2055" y="69"/>
                    <a:pt x="1986" y="138"/>
                  </a:cubicBezTo>
                  <a:cubicBezTo>
                    <a:pt x="1918" y="206"/>
                    <a:pt x="1872" y="275"/>
                    <a:pt x="1826" y="343"/>
                  </a:cubicBezTo>
                  <a:lnTo>
                    <a:pt x="1781" y="412"/>
                  </a:lnTo>
                  <a:cubicBezTo>
                    <a:pt x="1758" y="457"/>
                    <a:pt x="1735" y="503"/>
                    <a:pt x="1689" y="548"/>
                  </a:cubicBezTo>
                  <a:cubicBezTo>
                    <a:pt x="1667" y="594"/>
                    <a:pt x="1621" y="640"/>
                    <a:pt x="1598" y="663"/>
                  </a:cubicBezTo>
                  <a:lnTo>
                    <a:pt x="1552" y="685"/>
                  </a:lnTo>
                  <a:lnTo>
                    <a:pt x="1484" y="685"/>
                  </a:lnTo>
                  <a:cubicBezTo>
                    <a:pt x="1370" y="663"/>
                    <a:pt x="1278" y="617"/>
                    <a:pt x="1187" y="594"/>
                  </a:cubicBezTo>
                  <a:lnTo>
                    <a:pt x="1119" y="548"/>
                  </a:lnTo>
                  <a:cubicBezTo>
                    <a:pt x="1027" y="526"/>
                    <a:pt x="913" y="480"/>
                    <a:pt x="799" y="457"/>
                  </a:cubicBezTo>
                  <a:lnTo>
                    <a:pt x="731" y="457"/>
                  </a:lnTo>
                  <a:cubicBezTo>
                    <a:pt x="594" y="457"/>
                    <a:pt x="457" y="503"/>
                    <a:pt x="320" y="617"/>
                  </a:cubicBezTo>
                  <a:cubicBezTo>
                    <a:pt x="229" y="708"/>
                    <a:pt x="137" y="800"/>
                    <a:pt x="92" y="936"/>
                  </a:cubicBezTo>
                  <a:cubicBezTo>
                    <a:pt x="0" y="1142"/>
                    <a:pt x="23" y="1416"/>
                    <a:pt x="137" y="1690"/>
                  </a:cubicBezTo>
                  <a:cubicBezTo>
                    <a:pt x="183" y="1827"/>
                    <a:pt x="251" y="1941"/>
                    <a:pt x="343" y="2078"/>
                  </a:cubicBezTo>
                  <a:cubicBezTo>
                    <a:pt x="434" y="2192"/>
                    <a:pt x="525" y="2283"/>
                    <a:pt x="639" y="2374"/>
                  </a:cubicBezTo>
                  <a:cubicBezTo>
                    <a:pt x="754" y="2443"/>
                    <a:pt x="845" y="2511"/>
                    <a:pt x="959" y="2557"/>
                  </a:cubicBezTo>
                  <a:cubicBezTo>
                    <a:pt x="1073" y="2603"/>
                    <a:pt x="1187" y="2626"/>
                    <a:pt x="1324" y="2626"/>
                  </a:cubicBezTo>
                  <a:cubicBezTo>
                    <a:pt x="1370" y="2648"/>
                    <a:pt x="1415" y="2648"/>
                    <a:pt x="1461" y="2648"/>
                  </a:cubicBezTo>
                  <a:cubicBezTo>
                    <a:pt x="1598" y="2648"/>
                    <a:pt x="1758" y="2626"/>
                    <a:pt x="1918" y="2580"/>
                  </a:cubicBezTo>
                  <a:cubicBezTo>
                    <a:pt x="2077" y="2534"/>
                    <a:pt x="2214" y="2489"/>
                    <a:pt x="2374" y="2397"/>
                  </a:cubicBezTo>
                  <a:cubicBezTo>
                    <a:pt x="2648" y="2215"/>
                    <a:pt x="2853" y="1986"/>
                    <a:pt x="3013" y="1690"/>
                  </a:cubicBezTo>
                  <a:cubicBezTo>
                    <a:pt x="3059" y="1621"/>
                    <a:pt x="3082" y="1553"/>
                    <a:pt x="3105" y="1484"/>
                  </a:cubicBezTo>
                  <a:cubicBezTo>
                    <a:pt x="3127" y="1393"/>
                    <a:pt x="3150" y="1325"/>
                    <a:pt x="3173" y="1256"/>
                  </a:cubicBezTo>
                  <a:cubicBezTo>
                    <a:pt x="3196" y="1142"/>
                    <a:pt x="3196" y="1005"/>
                    <a:pt x="3173" y="868"/>
                  </a:cubicBezTo>
                  <a:cubicBezTo>
                    <a:pt x="3127" y="526"/>
                    <a:pt x="2922" y="92"/>
                    <a:pt x="2511" y="23"/>
                  </a:cubicBezTo>
                  <a:cubicBezTo>
                    <a:pt x="2488" y="1"/>
                    <a:pt x="2465" y="1"/>
                    <a:pt x="24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21"/>
            <p:cNvSpPr/>
            <p:nvPr/>
          </p:nvSpPr>
          <p:spPr>
            <a:xfrm>
              <a:off x="5783525" y="3922700"/>
              <a:ext cx="33700" cy="22075"/>
            </a:xfrm>
            <a:custGeom>
              <a:avLst/>
              <a:gdLst/>
              <a:ahLst/>
              <a:cxnLst/>
              <a:rect l="l" t="t" r="r" b="b"/>
              <a:pathLst>
                <a:path w="1348" h="883" extrusionOk="0">
                  <a:moveTo>
                    <a:pt x="757" y="0"/>
                  </a:moveTo>
                  <a:cubicBezTo>
                    <a:pt x="698" y="0"/>
                    <a:pt x="635" y="6"/>
                    <a:pt x="571" y="18"/>
                  </a:cubicBezTo>
                  <a:cubicBezTo>
                    <a:pt x="229" y="109"/>
                    <a:pt x="0" y="338"/>
                    <a:pt x="46" y="566"/>
                  </a:cubicBezTo>
                  <a:cubicBezTo>
                    <a:pt x="83" y="769"/>
                    <a:pt x="299" y="882"/>
                    <a:pt x="561" y="882"/>
                  </a:cubicBezTo>
                  <a:cubicBezTo>
                    <a:pt x="623" y="882"/>
                    <a:pt x="688" y="876"/>
                    <a:pt x="754" y="863"/>
                  </a:cubicBezTo>
                  <a:cubicBezTo>
                    <a:pt x="1096" y="794"/>
                    <a:pt x="1347" y="543"/>
                    <a:pt x="1301" y="315"/>
                  </a:cubicBezTo>
                  <a:cubicBezTo>
                    <a:pt x="1264" y="127"/>
                    <a:pt x="1040" y="0"/>
                    <a:pt x="7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21"/>
            <p:cNvSpPr/>
            <p:nvPr/>
          </p:nvSpPr>
          <p:spPr>
            <a:xfrm>
              <a:off x="6053425" y="3847325"/>
              <a:ext cx="31425" cy="20375"/>
            </a:xfrm>
            <a:custGeom>
              <a:avLst/>
              <a:gdLst/>
              <a:ahLst/>
              <a:cxnLst/>
              <a:rect l="l" t="t" r="r" b="b"/>
              <a:pathLst>
                <a:path w="1257" h="815" extrusionOk="0">
                  <a:moveTo>
                    <a:pt x="733" y="0"/>
                  </a:moveTo>
                  <a:cubicBezTo>
                    <a:pt x="674" y="0"/>
                    <a:pt x="612" y="7"/>
                    <a:pt x="549" y="20"/>
                  </a:cubicBezTo>
                  <a:cubicBezTo>
                    <a:pt x="229" y="89"/>
                    <a:pt x="1" y="317"/>
                    <a:pt x="46" y="522"/>
                  </a:cubicBezTo>
                  <a:cubicBezTo>
                    <a:pt x="84" y="691"/>
                    <a:pt x="291" y="814"/>
                    <a:pt x="555" y="814"/>
                  </a:cubicBezTo>
                  <a:cubicBezTo>
                    <a:pt x="611" y="814"/>
                    <a:pt x="670" y="808"/>
                    <a:pt x="731" y="796"/>
                  </a:cubicBezTo>
                  <a:cubicBezTo>
                    <a:pt x="1051" y="705"/>
                    <a:pt x="1256" y="477"/>
                    <a:pt x="1210" y="271"/>
                  </a:cubicBezTo>
                  <a:cubicBezTo>
                    <a:pt x="1174" y="106"/>
                    <a:pt x="975" y="0"/>
                    <a:pt x="7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9" name="Google Shape;5639;p21"/>
          <p:cNvGrpSpPr/>
          <p:nvPr/>
        </p:nvGrpSpPr>
        <p:grpSpPr>
          <a:xfrm>
            <a:off x="8039619" y="319744"/>
            <a:ext cx="930621" cy="976500"/>
            <a:chOff x="-818813" y="1823137"/>
            <a:chExt cx="1579734" cy="1657613"/>
          </a:xfrm>
        </p:grpSpPr>
        <p:sp>
          <p:nvSpPr>
            <p:cNvPr id="5640" name="Google Shape;5640;p21"/>
            <p:cNvSpPr/>
            <p:nvPr/>
          </p:nvSpPr>
          <p:spPr>
            <a:xfrm>
              <a:off x="-818813" y="1823137"/>
              <a:ext cx="1579734" cy="1657613"/>
            </a:xfrm>
            <a:custGeom>
              <a:avLst/>
              <a:gdLst/>
              <a:ahLst/>
              <a:cxnLst/>
              <a:rect l="l" t="t" r="r" b="b"/>
              <a:pathLst>
                <a:path w="28236" h="29628" extrusionOk="0">
                  <a:moveTo>
                    <a:pt x="12144" y="1"/>
                  </a:moveTo>
                  <a:cubicBezTo>
                    <a:pt x="11870" y="1"/>
                    <a:pt x="11596" y="24"/>
                    <a:pt x="11345" y="69"/>
                  </a:cubicBezTo>
                  <a:cubicBezTo>
                    <a:pt x="10683" y="69"/>
                    <a:pt x="10066" y="434"/>
                    <a:pt x="9724" y="1028"/>
                  </a:cubicBezTo>
                  <a:cubicBezTo>
                    <a:pt x="9724" y="1028"/>
                    <a:pt x="503" y="17257"/>
                    <a:pt x="503" y="17257"/>
                  </a:cubicBezTo>
                  <a:cubicBezTo>
                    <a:pt x="434" y="17416"/>
                    <a:pt x="366" y="17576"/>
                    <a:pt x="320" y="17736"/>
                  </a:cubicBezTo>
                  <a:cubicBezTo>
                    <a:pt x="252" y="17896"/>
                    <a:pt x="206" y="18055"/>
                    <a:pt x="160" y="18215"/>
                  </a:cubicBezTo>
                  <a:cubicBezTo>
                    <a:pt x="115" y="18444"/>
                    <a:pt x="69" y="18695"/>
                    <a:pt x="46" y="18946"/>
                  </a:cubicBezTo>
                  <a:cubicBezTo>
                    <a:pt x="1" y="19379"/>
                    <a:pt x="23" y="19813"/>
                    <a:pt x="92" y="20292"/>
                  </a:cubicBezTo>
                  <a:cubicBezTo>
                    <a:pt x="160" y="20680"/>
                    <a:pt x="274" y="21091"/>
                    <a:pt x="434" y="21525"/>
                  </a:cubicBezTo>
                  <a:cubicBezTo>
                    <a:pt x="548" y="21844"/>
                    <a:pt x="708" y="22164"/>
                    <a:pt x="868" y="22461"/>
                  </a:cubicBezTo>
                  <a:cubicBezTo>
                    <a:pt x="982" y="22666"/>
                    <a:pt x="1119" y="22872"/>
                    <a:pt x="1324" y="23077"/>
                  </a:cubicBezTo>
                  <a:cubicBezTo>
                    <a:pt x="2237" y="23922"/>
                    <a:pt x="3287" y="24515"/>
                    <a:pt x="4155" y="24972"/>
                  </a:cubicBezTo>
                  <a:cubicBezTo>
                    <a:pt x="4474" y="25131"/>
                    <a:pt x="4794" y="25291"/>
                    <a:pt x="5113" y="25451"/>
                  </a:cubicBezTo>
                  <a:lnTo>
                    <a:pt x="5501" y="25656"/>
                  </a:lnTo>
                  <a:cubicBezTo>
                    <a:pt x="5638" y="25725"/>
                    <a:pt x="5753" y="25770"/>
                    <a:pt x="5889" y="25839"/>
                  </a:cubicBezTo>
                  <a:lnTo>
                    <a:pt x="6209" y="25999"/>
                  </a:lnTo>
                  <a:cubicBezTo>
                    <a:pt x="6460" y="26136"/>
                    <a:pt x="6711" y="26273"/>
                    <a:pt x="6962" y="26387"/>
                  </a:cubicBezTo>
                  <a:cubicBezTo>
                    <a:pt x="8012" y="26912"/>
                    <a:pt x="9062" y="27391"/>
                    <a:pt x="10089" y="27825"/>
                  </a:cubicBezTo>
                  <a:cubicBezTo>
                    <a:pt x="10683" y="28099"/>
                    <a:pt x="11208" y="28304"/>
                    <a:pt x="11687" y="28487"/>
                  </a:cubicBezTo>
                  <a:cubicBezTo>
                    <a:pt x="12258" y="28692"/>
                    <a:pt x="12828" y="28897"/>
                    <a:pt x="13376" y="29057"/>
                  </a:cubicBezTo>
                  <a:cubicBezTo>
                    <a:pt x="13627" y="29126"/>
                    <a:pt x="13878" y="29194"/>
                    <a:pt x="14107" y="29263"/>
                  </a:cubicBezTo>
                  <a:cubicBezTo>
                    <a:pt x="14221" y="29286"/>
                    <a:pt x="14335" y="29308"/>
                    <a:pt x="14472" y="29354"/>
                  </a:cubicBezTo>
                  <a:cubicBezTo>
                    <a:pt x="14517" y="29354"/>
                    <a:pt x="14746" y="29422"/>
                    <a:pt x="14746" y="29422"/>
                  </a:cubicBezTo>
                  <a:cubicBezTo>
                    <a:pt x="14746" y="29422"/>
                    <a:pt x="14883" y="29445"/>
                    <a:pt x="14883" y="29445"/>
                  </a:cubicBezTo>
                  <a:cubicBezTo>
                    <a:pt x="15042" y="29491"/>
                    <a:pt x="15225" y="29537"/>
                    <a:pt x="15430" y="29559"/>
                  </a:cubicBezTo>
                  <a:cubicBezTo>
                    <a:pt x="15659" y="29605"/>
                    <a:pt x="15887" y="29628"/>
                    <a:pt x="16092" y="29628"/>
                  </a:cubicBezTo>
                  <a:cubicBezTo>
                    <a:pt x="16298" y="29628"/>
                    <a:pt x="16480" y="29605"/>
                    <a:pt x="16663" y="29582"/>
                  </a:cubicBezTo>
                  <a:cubicBezTo>
                    <a:pt x="16846" y="29537"/>
                    <a:pt x="17051" y="29468"/>
                    <a:pt x="17211" y="29377"/>
                  </a:cubicBezTo>
                  <a:cubicBezTo>
                    <a:pt x="17576" y="29217"/>
                    <a:pt x="17873" y="28943"/>
                    <a:pt x="18078" y="28601"/>
                  </a:cubicBezTo>
                  <a:cubicBezTo>
                    <a:pt x="18535" y="27802"/>
                    <a:pt x="27551" y="12007"/>
                    <a:pt x="27916" y="11391"/>
                  </a:cubicBezTo>
                  <a:cubicBezTo>
                    <a:pt x="28144" y="10980"/>
                    <a:pt x="28235" y="10500"/>
                    <a:pt x="28144" y="10067"/>
                  </a:cubicBezTo>
                  <a:cubicBezTo>
                    <a:pt x="28144" y="9998"/>
                    <a:pt x="28121" y="9953"/>
                    <a:pt x="28121" y="9907"/>
                  </a:cubicBezTo>
                  <a:cubicBezTo>
                    <a:pt x="28030" y="9542"/>
                    <a:pt x="27870" y="9222"/>
                    <a:pt x="27596" y="8948"/>
                  </a:cubicBezTo>
                  <a:cubicBezTo>
                    <a:pt x="27391" y="8743"/>
                    <a:pt x="27163" y="8537"/>
                    <a:pt x="26934" y="8355"/>
                  </a:cubicBezTo>
                  <a:cubicBezTo>
                    <a:pt x="26934" y="8263"/>
                    <a:pt x="26912" y="8172"/>
                    <a:pt x="26912" y="8058"/>
                  </a:cubicBezTo>
                  <a:cubicBezTo>
                    <a:pt x="26912" y="8058"/>
                    <a:pt x="26912" y="8058"/>
                    <a:pt x="26912" y="8035"/>
                  </a:cubicBezTo>
                  <a:cubicBezTo>
                    <a:pt x="26866" y="7624"/>
                    <a:pt x="26706" y="7236"/>
                    <a:pt x="26409" y="6917"/>
                  </a:cubicBezTo>
                  <a:cubicBezTo>
                    <a:pt x="26318" y="6803"/>
                    <a:pt x="26204" y="6666"/>
                    <a:pt x="26090" y="6552"/>
                  </a:cubicBezTo>
                  <a:cubicBezTo>
                    <a:pt x="25976" y="6437"/>
                    <a:pt x="25862" y="6323"/>
                    <a:pt x="25702" y="6186"/>
                  </a:cubicBezTo>
                  <a:cubicBezTo>
                    <a:pt x="25496" y="6004"/>
                    <a:pt x="25268" y="5821"/>
                    <a:pt x="25063" y="5684"/>
                  </a:cubicBezTo>
                  <a:lnTo>
                    <a:pt x="25040" y="5661"/>
                  </a:lnTo>
                  <a:cubicBezTo>
                    <a:pt x="24949" y="5593"/>
                    <a:pt x="24880" y="5524"/>
                    <a:pt x="24789" y="5456"/>
                  </a:cubicBezTo>
                  <a:cubicBezTo>
                    <a:pt x="24743" y="5433"/>
                    <a:pt x="24492" y="5228"/>
                    <a:pt x="24492" y="5228"/>
                  </a:cubicBezTo>
                  <a:cubicBezTo>
                    <a:pt x="24287" y="5068"/>
                    <a:pt x="24058" y="4908"/>
                    <a:pt x="23830" y="4748"/>
                  </a:cubicBezTo>
                  <a:cubicBezTo>
                    <a:pt x="22963" y="4086"/>
                    <a:pt x="22050" y="3493"/>
                    <a:pt x="21114" y="2968"/>
                  </a:cubicBezTo>
                  <a:cubicBezTo>
                    <a:pt x="20155" y="2443"/>
                    <a:pt x="19174" y="1964"/>
                    <a:pt x="18147" y="1553"/>
                  </a:cubicBezTo>
                  <a:cubicBezTo>
                    <a:pt x="17918" y="1462"/>
                    <a:pt x="17667" y="1347"/>
                    <a:pt x="17393" y="1256"/>
                  </a:cubicBezTo>
                  <a:cubicBezTo>
                    <a:pt x="17188" y="1188"/>
                    <a:pt x="16983" y="1119"/>
                    <a:pt x="16777" y="1051"/>
                  </a:cubicBezTo>
                  <a:lnTo>
                    <a:pt x="16686" y="1005"/>
                  </a:lnTo>
                  <a:cubicBezTo>
                    <a:pt x="16252" y="845"/>
                    <a:pt x="15750" y="685"/>
                    <a:pt x="15271" y="549"/>
                  </a:cubicBezTo>
                  <a:cubicBezTo>
                    <a:pt x="14563" y="343"/>
                    <a:pt x="13924" y="183"/>
                    <a:pt x="13331" y="92"/>
                  </a:cubicBezTo>
                  <a:cubicBezTo>
                    <a:pt x="12920" y="46"/>
                    <a:pt x="12509" y="1"/>
                    <a:pt x="12144"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21"/>
            <p:cNvSpPr/>
            <p:nvPr/>
          </p:nvSpPr>
          <p:spPr>
            <a:xfrm>
              <a:off x="-703895" y="1930446"/>
              <a:ext cx="1283492" cy="1293674"/>
            </a:xfrm>
            <a:custGeom>
              <a:avLst/>
              <a:gdLst/>
              <a:ahLst/>
              <a:cxnLst/>
              <a:rect l="l" t="t" r="r" b="b"/>
              <a:pathLst>
                <a:path w="22941" h="23123" extrusionOk="0">
                  <a:moveTo>
                    <a:pt x="8720" y="4793"/>
                  </a:moveTo>
                  <a:lnTo>
                    <a:pt x="8711" y="4816"/>
                  </a:lnTo>
                  <a:lnTo>
                    <a:pt x="8720" y="4816"/>
                  </a:lnTo>
                  <a:lnTo>
                    <a:pt x="8720" y="4793"/>
                  </a:lnTo>
                  <a:close/>
                  <a:moveTo>
                    <a:pt x="9861" y="2785"/>
                  </a:moveTo>
                  <a:cubicBezTo>
                    <a:pt x="9884" y="2808"/>
                    <a:pt x="9930" y="2830"/>
                    <a:pt x="9953" y="2853"/>
                  </a:cubicBezTo>
                  <a:lnTo>
                    <a:pt x="9998" y="2876"/>
                  </a:lnTo>
                  <a:cubicBezTo>
                    <a:pt x="10090" y="2899"/>
                    <a:pt x="10158" y="2944"/>
                    <a:pt x="10249" y="2990"/>
                  </a:cubicBezTo>
                  <a:lnTo>
                    <a:pt x="10318" y="3013"/>
                  </a:lnTo>
                  <a:lnTo>
                    <a:pt x="10363" y="3036"/>
                  </a:lnTo>
                  <a:cubicBezTo>
                    <a:pt x="10409" y="3059"/>
                    <a:pt x="10455" y="3081"/>
                    <a:pt x="10500" y="3104"/>
                  </a:cubicBezTo>
                  <a:cubicBezTo>
                    <a:pt x="10592" y="3127"/>
                    <a:pt x="10683" y="3173"/>
                    <a:pt x="10774" y="3218"/>
                  </a:cubicBezTo>
                  <a:lnTo>
                    <a:pt x="10820" y="3241"/>
                  </a:lnTo>
                  <a:cubicBezTo>
                    <a:pt x="10911" y="3264"/>
                    <a:pt x="11003" y="3310"/>
                    <a:pt x="11094" y="3355"/>
                  </a:cubicBezTo>
                  <a:cubicBezTo>
                    <a:pt x="11117" y="3355"/>
                    <a:pt x="11140" y="3378"/>
                    <a:pt x="11140" y="3378"/>
                  </a:cubicBezTo>
                  <a:cubicBezTo>
                    <a:pt x="11231" y="3401"/>
                    <a:pt x="11299" y="3447"/>
                    <a:pt x="11368" y="3492"/>
                  </a:cubicBezTo>
                  <a:cubicBezTo>
                    <a:pt x="11528" y="3584"/>
                    <a:pt x="11687" y="3652"/>
                    <a:pt x="11824" y="3743"/>
                  </a:cubicBezTo>
                  <a:lnTo>
                    <a:pt x="11847" y="3743"/>
                  </a:lnTo>
                  <a:cubicBezTo>
                    <a:pt x="11984" y="3812"/>
                    <a:pt x="12098" y="3880"/>
                    <a:pt x="12235" y="3949"/>
                  </a:cubicBezTo>
                  <a:cubicBezTo>
                    <a:pt x="12304" y="3994"/>
                    <a:pt x="12395" y="4040"/>
                    <a:pt x="12486" y="4086"/>
                  </a:cubicBezTo>
                  <a:cubicBezTo>
                    <a:pt x="12555" y="4131"/>
                    <a:pt x="12646" y="4154"/>
                    <a:pt x="12715" y="4200"/>
                  </a:cubicBezTo>
                  <a:cubicBezTo>
                    <a:pt x="12851" y="4291"/>
                    <a:pt x="12988" y="4360"/>
                    <a:pt x="13125" y="4428"/>
                  </a:cubicBezTo>
                  <a:lnTo>
                    <a:pt x="13171" y="4451"/>
                  </a:lnTo>
                  <a:lnTo>
                    <a:pt x="13239" y="4474"/>
                  </a:lnTo>
                  <a:cubicBezTo>
                    <a:pt x="13285" y="4519"/>
                    <a:pt x="13354" y="4542"/>
                    <a:pt x="13399" y="4588"/>
                  </a:cubicBezTo>
                  <a:lnTo>
                    <a:pt x="13513" y="4634"/>
                  </a:lnTo>
                  <a:lnTo>
                    <a:pt x="13628" y="4679"/>
                  </a:lnTo>
                  <a:lnTo>
                    <a:pt x="13787" y="4771"/>
                  </a:lnTo>
                  <a:cubicBezTo>
                    <a:pt x="13879" y="4816"/>
                    <a:pt x="13970" y="4862"/>
                    <a:pt x="14084" y="4907"/>
                  </a:cubicBezTo>
                  <a:cubicBezTo>
                    <a:pt x="14175" y="4976"/>
                    <a:pt x="14267" y="5022"/>
                    <a:pt x="14358" y="5067"/>
                  </a:cubicBezTo>
                  <a:lnTo>
                    <a:pt x="14541" y="5159"/>
                  </a:lnTo>
                  <a:lnTo>
                    <a:pt x="14609" y="5181"/>
                  </a:lnTo>
                  <a:lnTo>
                    <a:pt x="14769" y="5273"/>
                  </a:lnTo>
                  <a:lnTo>
                    <a:pt x="14837" y="5295"/>
                  </a:lnTo>
                  <a:cubicBezTo>
                    <a:pt x="14883" y="5341"/>
                    <a:pt x="14929" y="5364"/>
                    <a:pt x="14974" y="5387"/>
                  </a:cubicBezTo>
                  <a:cubicBezTo>
                    <a:pt x="15111" y="5455"/>
                    <a:pt x="15248" y="5524"/>
                    <a:pt x="15362" y="5569"/>
                  </a:cubicBezTo>
                  <a:lnTo>
                    <a:pt x="15431" y="5615"/>
                  </a:lnTo>
                  <a:cubicBezTo>
                    <a:pt x="15499" y="5661"/>
                    <a:pt x="15568" y="5684"/>
                    <a:pt x="15659" y="5729"/>
                  </a:cubicBezTo>
                  <a:lnTo>
                    <a:pt x="15705" y="5752"/>
                  </a:lnTo>
                  <a:lnTo>
                    <a:pt x="15727" y="5775"/>
                  </a:lnTo>
                  <a:lnTo>
                    <a:pt x="15887" y="5843"/>
                  </a:lnTo>
                  <a:lnTo>
                    <a:pt x="16321" y="6072"/>
                  </a:lnTo>
                  <a:lnTo>
                    <a:pt x="16435" y="6117"/>
                  </a:lnTo>
                  <a:cubicBezTo>
                    <a:pt x="16549" y="6186"/>
                    <a:pt x="16663" y="6231"/>
                    <a:pt x="16777" y="6300"/>
                  </a:cubicBezTo>
                  <a:cubicBezTo>
                    <a:pt x="16846" y="6323"/>
                    <a:pt x="16892" y="6345"/>
                    <a:pt x="16937" y="6368"/>
                  </a:cubicBezTo>
                  <a:lnTo>
                    <a:pt x="16983" y="6391"/>
                  </a:lnTo>
                  <a:cubicBezTo>
                    <a:pt x="17074" y="6437"/>
                    <a:pt x="17143" y="6460"/>
                    <a:pt x="17234" y="6505"/>
                  </a:cubicBezTo>
                  <a:lnTo>
                    <a:pt x="17257" y="6528"/>
                  </a:lnTo>
                  <a:lnTo>
                    <a:pt x="17325" y="6551"/>
                  </a:lnTo>
                  <a:lnTo>
                    <a:pt x="17417" y="6597"/>
                  </a:lnTo>
                  <a:cubicBezTo>
                    <a:pt x="17553" y="6665"/>
                    <a:pt x="17713" y="6733"/>
                    <a:pt x="17850" y="6825"/>
                  </a:cubicBezTo>
                  <a:lnTo>
                    <a:pt x="17987" y="6870"/>
                  </a:lnTo>
                  <a:cubicBezTo>
                    <a:pt x="18101" y="6939"/>
                    <a:pt x="18215" y="6985"/>
                    <a:pt x="18330" y="7053"/>
                  </a:cubicBezTo>
                  <a:cubicBezTo>
                    <a:pt x="18398" y="7076"/>
                    <a:pt x="18466" y="7122"/>
                    <a:pt x="18535" y="7167"/>
                  </a:cubicBezTo>
                  <a:lnTo>
                    <a:pt x="18581" y="7190"/>
                  </a:lnTo>
                  <a:cubicBezTo>
                    <a:pt x="18649" y="7213"/>
                    <a:pt x="18718" y="7236"/>
                    <a:pt x="18786" y="7281"/>
                  </a:cubicBezTo>
                  <a:lnTo>
                    <a:pt x="18832" y="7304"/>
                  </a:lnTo>
                  <a:cubicBezTo>
                    <a:pt x="18900" y="7327"/>
                    <a:pt x="18946" y="7373"/>
                    <a:pt x="18991" y="7395"/>
                  </a:cubicBezTo>
                  <a:lnTo>
                    <a:pt x="19037" y="7418"/>
                  </a:lnTo>
                  <a:cubicBezTo>
                    <a:pt x="19083" y="7441"/>
                    <a:pt x="19128" y="7441"/>
                    <a:pt x="19174" y="7487"/>
                  </a:cubicBezTo>
                  <a:cubicBezTo>
                    <a:pt x="19174" y="7487"/>
                    <a:pt x="19197" y="7464"/>
                    <a:pt x="19197" y="7464"/>
                  </a:cubicBezTo>
                  <a:cubicBezTo>
                    <a:pt x="19220" y="7464"/>
                    <a:pt x="19265" y="7487"/>
                    <a:pt x="19288" y="7510"/>
                  </a:cubicBezTo>
                  <a:cubicBezTo>
                    <a:pt x="19334" y="7532"/>
                    <a:pt x="19357" y="7555"/>
                    <a:pt x="19357" y="7601"/>
                  </a:cubicBezTo>
                  <a:cubicBezTo>
                    <a:pt x="19379" y="7669"/>
                    <a:pt x="19357" y="7715"/>
                    <a:pt x="19334" y="7761"/>
                  </a:cubicBezTo>
                  <a:cubicBezTo>
                    <a:pt x="19334" y="7783"/>
                    <a:pt x="19311" y="7806"/>
                    <a:pt x="19311" y="7806"/>
                  </a:cubicBezTo>
                  <a:lnTo>
                    <a:pt x="19288" y="7852"/>
                  </a:lnTo>
                  <a:lnTo>
                    <a:pt x="19243" y="7920"/>
                  </a:lnTo>
                  <a:cubicBezTo>
                    <a:pt x="19197" y="7989"/>
                    <a:pt x="19151" y="8080"/>
                    <a:pt x="19128" y="8149"/>
                  </a:cubicBezTo>
                  <a:cubicBezTo>
                    <a:pt x="19083" y="8217"/>
                    <a:pt x="19060" y="8286"/>
                    <a:pt x="19037" y="8354"/>
                  </a:cubicBezTo>
                  <a:cubicBezTo>
                    <a:pt x="18991" y="8400"/>
                    <a:pt x="18969" y="8445"/>
                    <a:pt x="18946" y="8491"/>
                  </a:cubicBezTo>
                  <a:cubicBezTo>
                    <a:pt x="18923" y="8537"/>
                    <a:pt x="18900" y="8605"/>
                    <a:pt x="18877" y="8651"/>
                  </a:cubicBezTo>
                  <a:lnTo>
                    <a:pt x="18855" y="8719"/>
                  </a:lnTo>
                  <a:cubicBezTo>
                    <a:pt x="18740" y="9016"/>
                    <a:pt x="18603" y="9313"/>
                    <a:pt x="18421" y="9609"/>
                  </a:cubicBezTo>
                  <a:cubicBezTo>
                    <a:pt x="18398" y="9632"/>
                    <a:pt x="18375" y="9678"/>
                    <a:pt x="18375" y="9701"/>
                  </a:cubicBezTo>
                  <a:cubicBezTo>
                    <a:pt x="18330" y="9746"/>
                    <a:pt x="18307" y="9792"/>
                    <a:pt x="18284" y="9815"/>
                  </a:cubicBezTo>
                  <a:lnTo>
                    <a:pt x="18238" y="9929"/>
                  </a:lnTo>
                  <a:lnTo>
                    <a:pt x="18215" y="9975"/>
                  </a:lnTo>
                  <a:lnTo>
                    <a:pt x="18193" y="9997"/>
                  </a:lnTo>
                  <a:lnTo>
                    <a:pt x="18170" y="10043"/>
                  </a:lnTo>
                  <a:cubicBezTo>
                    <a:pt x="18101" y="10157"/>
                    <a:pt x="18033" y="10294"/>
                    <a:pt x="17987" y="10431"/>
                  </a:cubicBezTo>
                  <a:cubicBezTo>
                    <a:pt x="17919" y="10545"/>
                    <a:pt x="17873" y="10659"/>
                    <a:pt x="17827" y="10774"/>
                  </a:cubicBezTo>
                  <a:lnTo>
                    <a:pt x="17782" y="10911"/>
                  </a:lnTo>
                  <a:cubicBezTo>
                    <a:pt x="17736" y="11002"/>
                    <a:pt x="17713" y="11093"/>
                    <a:pt x="17668" y="11184"/>
                  </a:cubicBezTo>
                  <a:cubicBezTo>
                    <a:pt x="17645" y="11207"/>
                    <a:pt x="17622" y="11253"/>
                    <a:pt x="17599" y="11276"/>
                  </a:cubicBezTo>
                  <a:cubicBezTo>
                    <a:pt x="17599" y="11321"/>
                    <a:pt x="17576" y="11344"/>
                    <a:pt x="17553" y="11390"/>
                  </a:cubicBezTo>
                  <a:cubicBezTo>
                    <a:pt x="17531" y="11458"/>
                    <a:pt x="17485" y="11550"/>
                    <a:pt x="17439" y="11618"/>
                  </a:cubicBezTo>
                  <a:cubicBezTo>
                    <a:pt x="17439" y="11618"/>
                    <a:pt x="17439" y="11641"/>
                    <a:pt x="17417" y="11664"/>
                  </a:cubicBezTo>
                  <a:lnTo>
                    <a:pt x="17439" y="11641"/>
                  </a:lnTo>
                  <a:lnTo>
                    <a:pt x="17439" y="11641"/>
                  </a:lnTo>
                  <a:cubicBezTo>
                    <a:pt x="17417" y="11664"/>
                    <a:pt x="17417" y="11709"/>
                    <a:pt x="17394" y="11732"/>
                  </a:cubicBezTo>
                  <a:cubicBezTo>
                    <a:pt x="17394" y="11778"/>
                    <a:pt x="17371" y="11824"/>
                    <a:pt x="17348" y="11846"/>
                  </a:cubicBezTo>
                  <a:cubicBezTo>
                    <a:pt x="17302" y="11938"/>
                    <a:pt x="17234" y="11983"/>
                    <a:pt x="17165" y="12006"/>
                  </a:cubicBezTo>
                  <a:lnTo>
                    <a:pt x="17120" y="12006"/>
                  </a:lnTo>
                  <a:cubicBezTo>
                    <a:pt x="17074" y="12006"/>
                    <a:pt x="17006" y="11983"/>
                    <a:pt x="16960" y="11938"/>
                  </a:cubicBezTo>
                  <a:lnTo>
                    <a:pt x="16937" y="11938"/>
                  </a:lnTo>
                  <a:cubicBezTo>
                    <a:pt x="16892" y="11892"/>
                    <a:pt x="16846" y="11869"/>
                    <a:pt x="16800" y="11846"/>
                  </a:cubicBezTo>
                  <a:cubicBezTo>
                    <a:pt x="16686" y="11801"/>
                    <a:pt x="16549" y="11732"/>
                    <a:pt x="16435" y="11687"/>
                  </a:cubicBezTo>
                  <a:cubicBezTo>
                    <a:pt x="16367" y="11641"/>
                    <a:pt x="16275" y="11595"/>
                    <a:pt x="16207" y="11572"/>
                  </a:cubicBezTo>
                  <a:cubicBezTo>
                    <a:pt x="16070" y="11504"/>
                    <a:pt x="15933" y="11435"/>
                    <a:pt x="15819" y="11367"/>
                  </a:cubicBezTo>
                  <a:lnTo>
                    <a:pt x="15773" y="11367"/>
                  </a:lnTo>
                  <a:lnTo>
                    <a:pt x="15705" y="11321"/>
                  </a:lnTo>
                  <a:lnTo>
                    <a:pt x="15659" y="11299"/>
                  </a:lnTo>
                  <a:lnTo>
                    <a:pt x="15590" y="11276"/>
                  </a:lnTo>
                  <a:cubicBezTo>
                    <a:pt x="15522" y="11230"/>
                    <a:pt x="15431" y="11207"/>
                    <a:pt x="15362" y="11162"/>
                  </a:cubicBezTo>
                  <a:lnTo>
                    <a:pt x="15225" y="11093"/>
                  </a:lnTo>
                  <a:lnTo>
                    <a:pt x="14883" y="10911"/>
                  </a:lnTo>
                  <a:lnTo>
                    <a:pt x="14472" y="10705"/>
                  </a:lnTo>
                  <a:lnTo>
                    <a:pt x="14312" y="10637"/>
                  </a:lnTo>
                  <a:lnTo>
                    <a:pt x="14016" y="10477"/>
                  </a:lnTo>
                  <a:cubicBezTo>
                    <a:pt x="13901" y="10408"/>
                    <a:pt x="13787" y="10363"/>
                    <a:pt x="13673" y="10294"/>
                  </a:cubicBezTo>
                  <a:lnTo>
                    <a:pt x="13582" y="10249"/>
                  </a:lnTo>
                  <a:lnTo>
                    <a:pt x="13308" y="10089"/>
                  </a:lnTo>
                  <a:lnTo>
                    <a:pt x="13194" y="10043"/>
                  </a:lnTo>
                  <a:lnTo>
                    <a:pt x="13057" y="9952"/>
                  </a:lnTo>
                  <a:lnTo>
                    <a:pt x="12646" y="9746"/>
                  </a:lnTo>
                  <a:cubicBezTo>
                    <a:pt x="12509" y="9678"/>
                    <a:pt x="12372" y="9587"/>
                    <a:pt x="12212" y="9518"/>
                  </a:cubicBezTo>
                  <a:lnTo>
                    <a:pt x="12190" y="9518"/>
                  </a:lnTo>
                  <a:cubicBezTo>
                    <a:pt x="12053" y="9427"/>
                    <a:pt x="11916" y="9358"/>
                    <a:pt x="11779" y="9290"/>
                  </a:cubicBezTo>
                  <a:lnTo>
                    <a:pt x="11596" y="9199"/>
                  </a:lnTo>
                  <a:cubicBezTo>
                    <a:pt x="11505" y="9176"/>
                    <a:pt x="11436" y="9130"/>
                    <a:pt x="11345" y="9084"/>
                  </a:cubicBezTo>
                  <a:cubicBezTo>
                    <a:pt x="11208" y="9016"/>
                    <a:pt x="11071" y="8948"/>
                    <a:pt x="10934" y="8879"/>
                  </a:cubicBezTo>
                  <a:lnTo>
                    <a:pt x="10820" y="8833"/>
                  </a:lnTo>
                  <a:lnTo>
                    <a:pt x="10797" y="8833"/>
                  </a:lnTo>
                  <a:cubicBezTo>
                    <a:pt x="10706" y="8788"/>
                    <a:pt x="10615" y="8742"/>
                    <a:pt x="10500" y="8696"/>
                  </a:cubicBezTo>
                  <a:lnTo>
                    <a:pt x="10409" y="8651"/>
                  </a:lnTo>
                  <a:lnTo>
                    <a:pt x="10409" y="8628"/>
                  </a:lnTo>
                  <a:lnTo>
                    <a:pt x="10363" y="8628"/>
                  </a:lnTo>
                  <a:lnTo>
                    <a:pt x="10318" y="8605"/>
                  </a:lnTo>
                  <a:lnTo>
                    <a:pt x="10295" y="8605"/>
                  </a:lnTo>
                  <a:lnTo>
                    <a:pt x="10227" y="8560"/>
                  </a:lnTo>
                  <a:cubicBezTo>
                    <a:pt x="10158" y="8537"/>
                    <a:pt x="10090" y="8491"/>
                    <a:pt x="10021" y="8468"/>
                  </a:cubicBezTo>
                  <a:cubicBezTo>
                    <a:pt x="9953" y="8423"/>
                    <a:pt x="9884" y="8400"/>
                    <a:pt x="9816" y="8354"/>
                  </a:cubicBezTo>
                  <a:lnTo>
                    <a:pt x="9702" y="8308"/>
                  </a:lnTo>
                  <a:cubicBezTo>
                    <a:pt x="9610" y="8240"/>
                    <a:pt x="9496" y="8194"/>
                    <a:pt x="9405" y="8149"/>
                  </a:cubicBezTo>
                  <a:cubicBezTo>
                    <a:pt x="9268" y="8080"/>
                    <a:pt x="9131" y="8012"/>
                    <a:pt x="8994" y="7943"/>
                  </a:cubicBezTo>
                  <a:cubicBezTo>
                    <a:pt x="8926" y="7898"/>
                    <a:pt x="8857" y="7875"/>
                    <a:pt x="8811" y="7852"/>
                  </a:cubicBezTo>
                  <a:lnTo>
                    <a:pt x="8766" y="7829"/>
                  </a:lnTo>
                  <a:cubicBezTo>
                    <a:pt x="8697" y="7783"/>
                    <a:pt x="8629" y="7761"/>
                    <a:pt x="8583" y="7738"/>
                  </a:cubicBezTo>
                  <a:cubicBezTo>
                    <a:pt x="8537" y="7715"/>
                    <a:pt x="8469" y="7692"/>
                    <a:pt x="8423" y="7669"/>
                  </a:cubicBezTo>
                  <a:lnTo>
                    <a:pt x="8355" y="7646"/>
                  </a:lnTo>
                  <a:cubicBezTo>
                    <a:pt x="8286" y="7601"/>
                    <a:pt x="8218" y="7578"/>
                    <a:pt x="8149" y="7555"/>
                  </a:cubicBezTo>
                  <a:lnTo>
                    <a:pt x="8104" y="7532"/>
                  </a:lnTo>
                  <a:cubicBezTo>
                    <a:pt x="8035" y="7487"/>
                    <a:pt x="7944" y="7464"/>
                    <a:pt x="7876" y="7418"/>
                  </a:cubicBezTo>
                  <a:cubicBezTo>
                    <a:pt x="7830" y="7395"/>
                    <a:pt x="7784" y="7373"/>
                    <a:pt x="7761" y="7350"/>
                  </a:cubicBezTo>
                  <a:cubicBezTo>
                    <a:pt x="7693" y="7327"/>
                    <a:pt x="7670" y="7304"/>
                    <a:pt x="7624" y="7258"/>
                  </a:cubicBezTo>
                  <a:cubicBezTo>
                    <a:pt x="7579" y="7190"/>
                    <a:pt x="7556" y="7122"/>
                    <a:pt x="7579" y="7053"/>
                  </a:cubicBezTo>
                  <a:cubicBezTo>
                    <a:pt x="7579" y="7007"/>
                    <a:pt x="7602" y="6985"/>
                    <a:pt x="7647" y="6939"/>
                  </a:cubicBezTo>
                  <a:cubicBezTo>
                    <a:pt x="7647" y="6916"/>
                    <a:pt x="7670" y="6893"/>
                    <a:pt x="7670" y="6893"/>
                  </a:cubicBezTo>
                  <a:cubicBezTo>
                    <a:pt x="7670" y="6893"/>
                    <a:pt x="7693" y="6870"/>
                    <a:pt x="7693" y="6870"/>
                  </a:cubicBezTo>
                  <a:lnTo>
                    <a:pt x="7716" y="6825"/>
                  </a:lnTo>
                  <a:lnTo>
                    <a:pt x="7716" y="6802"/>
                  </a:lnTo>
                  <a:lnTo>
                    <a:pt x="7739" y="6756"/>
                  </a:lnTo>
                  <a:lnTo>
                    <a:pt x="7761" y="6733"/>
                  </a:lnTo>
                  <a:lnTo>
                    <a:pt x="7784" y="6711"/>
                  </a:lnTo>
                  <a:lnTo>
                    <a:pt x="7830" y="6597"/>
                  </a:lnTo>
                  <a:cubicBezTo>
                    <a:pt x="7876" y="6505"/>
                    <a:pt x="7898" y="6437"/>
                    <a:pt x="7944" y="6368"/>
                  </a:cubicBezTo>
                  <a:cubicBezTo>
                    <a:pt x="8012" y="6254"/>
                    <a:pt x="8058" y="6140"/>
                    <a:pt x="8104" y="6026"/>
                  </a:cubicBezTo>
                  <a:lnTo>
                    <a:pt x="8149" y="5935"/>
                  </a:lnTo>
                  <a:lnTo>
                    <a:pt x="8172" y="5889"/>
                  </a:lnTo>
                  <a:cubicBezTo>
                    <a:pt x="8218" y="5843"/>
                    <a:pt x="8241" y="5775"/>
                    <a:pt x="8264" y="5706"/>
                  </a:cubicBezTo>
                  <a:lnTo>
                    <a:pt x="8378" y="5478"/>
                  </a:lnTo>
                  <a:lnTo>
                    <a:pt x="8446" y="5364"/>
                  </a:lnTo>
                  <a:lnTo>
                    <a:pt x="8446" y="5341"/>
                  </a:lnTo>
                  <a:lnTo>
                    <a:pt x="8469" y="5318"/>
                  </a:lnTo>
                  <a:cubicBezTo>
                    <a:pt x="8537" y="5181"/>
                    <a:pt x="8606" y="5044"/>
                    <a:pt x="8674" y="4907"/>
                  </a:cubicBezTo>
                  <a:lnTo>
                    <a:pt x="8711" y="4816"/>
                  </a:lnTo>
                  <a:lnTo>
                    <a:pt x="8697" y="4816"/>
                  </a:lnTo>
                  <a:lnTo>
                    <a:pt x="8766" y="4679"/>
                  </a:lnTo>
                  <a:lnTo>
                    <a:pt x="8789" y="4611"/>
                  </a:lnTo>
                  <a:cubicBezTo>
                    <a:pt x="8834" y="4542"/>
                    <a:pt x="8857" y="4474"/>
                    <a:pt x="8903" y="4428"/>
                  </a:cubicBezTo>
                  <a:cubicBezTo>
                    <a:pt x="8971" y="4291"/>
                    <a:pt x="9017" y="4154"/>
                    <a:pt x="9108" y="4017"/>
                  </a:cubicBezTo>
                  <a:lnTo>
                    <a:pt x="9177" y="3880"/>
                  </a:lnTo>
                  <a:lnTo>
                    <a:pt x="9177" y="3858"/>
                  </a:lnTo>
                  <a:lnTo>
                    <a:pt x="9222" y="3789"/>
                  </a:lnTo>
                  <a:cubicBezTo>
                    <a:pt x="9245" y="3743"/>
                    <a:pt x="9268" y="3675"/>
                    <a:pt x="9314" y="3629"/>
                  </a:cubicBezTo>
                  <a:cubicBezTo>
                    <a:pt x="9382" y="3492"/>
                    <a:pt x="9428" y="3378"/>
                    <a:pt x="9496" y="3264"/>
                  </a:cubicBezTo>
                  <a:lnTo>
                    <a:pt x="9587" y="3081"/>
                  </a:lnTo>
                  <a:cubicBezTo>
                    <a:pt x="9610" y="3036"/>
                    <a:pt x="9633" y="2990"/>
                    <a:pt x="9656" y="2944"/>
                  </a:cubicBezTo>
                  <a:lnTo>
                    <a:pt x="9656" y="2922"/>
                  </a:lnTo>
                  <a:lnTo>
                    <a:pt x="9656" y="2899"/>
                  </a:lnTo>
                  <a:cubicBezTo>
                    <a:pt x="9679" y="2876"/>
                    <a:pt x="9679" y="2853"/>
                    <a:pt x="9702" y="2853"/>
                  </a:cubicBezTo>
                  <a:cubicBezTo>
                    <a:pt x="9702" y="2830"/>
                    <a:pt x="9702" y="2830"/>
                    <a:pt x="9724" y="2830"/>
                  </a:cubicBezTo>
                  <a:cubicBezTo>
                    <a:pt x="9724" y="2785"/>
                    <a:pt x="9770" y="2785"/>
                    <a:pt x="9793" y="2785"/>
                  </a:cubicBezTo>
                  <a:close/>
                  <a:moveTo>
                    <a:pt x="9656" y="0"/>
                  </a:moveTo>
                  <a:cubicBezTo>
                    <a:pt x="9587" y="0"/>
                    <a:pt x="9519" y="0"/>
                    <a:pt x="9473" y="23"/>
                  </a:cubicBezTo>
                  <a:cubicBezTo>
                    <a:pt x="9450" y="46"/>
                    <a:pt x="9428" y="46"/>
                    <a:pt x="9428" y="46"/>
                  </a:cubicBezTo>
                  <a:cubicBezTo>
                    <a:pt x="9405" y="69"/>
                    <a:pt x="9382" y="91"/>
                    <a:pt x="9359" y="91"/>
                  </a:cubicBezTo>
                  <a:lnTo>
                    <a:pt x="9359" y="114"/>
                  </a:lnTo>
                  <a:cubicBezTo>
                    <a:pt x="9336" y="137"/>
                    <a:pt x="9314" y="160"/>
                    <a:pt x="9291" y="183"/>
                  </a:cubicBezTo>
                  <a:cubicBezTo>
                    <a:pt x="9268" y="228"/>
                    <a:pt x="9245" y="251"/>
                    <a:pt x="9222" y="297"/>
                  </a:cubicBezTo>
                  <a:cubicBezTo>
                    <a:pt x="9177" y="365"/>
                    <a:pt x="9131" y="457"/>
                    <a:pt x="9085" y="525"/>
                  </a:cubicBezTo>
                  <a:cubicBezTo>
                    <a:pt x="9062" y="571"/>
                    <a:pt x="9040" y="616"/>
                    <a:pt x="9017" y="662"/>
                  </a:cubicBezTo>
                  <a:cubicBezTo>
                    <a:pt x="8971" y="753"/>
                    <a:pt x="8903" y="867"/>
                    <a:pt x="8834" y="982"/>
                  </a:cubicBezTo>
                  <a:lnTo>
                    <a:pt x="8811" y="1004"/>
                  </a:lnTo>
                  <a:lnTo>
                    <a:pt x="8789" y="1050"/>
                  </a:lnTo>
                  <a:lnTo>
                    <a:pt x="8766" y="1096"/>
                  </a:lnTo>
                  <a:cubicBezTo>
                    <a:pt x="8743" y="1141"/>
                    <a:pt x="8697" y="1187"/>
                    <a:pt x="8674" y="1233"/>
                  </a:cubicBezTo>
                  <a:cubicBezTo>
                    <a:pt x="8652" y="1278"/>
                    <a:pt x="8606" y="1324"/>
                    <a:pt x="8583" y="1370"/>
                  </a:cubicBezTo>
                  <a:cubicBezTo>
                    <a:pt x="8537" y="1438"/>
                    <a:pt x="8515" y="1484"/>
                    <a:pt x="8469" y="1552"/>
                  </a:cubicBezTo>
                  <a:cubicBezTo>
                    <a:pt x="8469" y="1575"/>
                    <a:pt x="8446" y="1598"/>
                    <a:pt x="8446" y="1621"/>
                  </a:cubicBezTo>
                  <a:cubicBezTo>
                    <a:pt x="8423" y="1643"/>
                    <a:pt x="8423" y="1666"/>
                    <a:pt x="8423" y="1689"/>
                  </a:cubicBezTo>
                  <a:cubicBezTo>
                    <a:pt x="8423" y="1712"/>
                    <a:pt x="8423" y="1735"/>
                    <a:pt x="8423" y="1758"/>
                  </a:cubicBezTo>
                  <a:lnTo>
                    <a:pt x="8401" y="1780"/>
                  </a:lnTo>
                  <a:cubicBezTo>
                    <a:pt x="8355" y="1849"/>
                    <a:pt x="8332" y="1895"/>
                    <a:pt x="8286" y="1963"/>
                  </a:cubicBezTo>
                  <a:cubicBezTo>
                    <a:pt x="8286" y="1986"/>
                    <a:pt x="8264" y="2009"/>
                    <a:pt x="8241" y="2031"/>
                  </a:cubicBezTo>
                  <a:cubicBezTo>
                    <a:pt x="8218" y="2077"/>
                    <a:pt x="8195" y="2123"/>
                    <a:pt x="8172" y="2168"/>
                  </a:cubicBezTo>
                  <a:cubicBezTo>
                    <a:pt x="8127" y="2237"/>
                    <a:pt x="8081" y="2305"/>
                    <a:pt x="8035" y="2374"/>
                  </a:cubicBezTo>
                  <a:cubicBezTo>
                    <a:pt x="7990" y="2465"/>
                    <a:pt x="7921" y="2556"/>
                    <a:pt x="7853" y="2648"/>
                  </a:cubicBezTo>
                  <a:lnTo>
                    <a:pt x="7784" y="2808"/>
                  </a:lnTo>
                  <a:cubicBezTo>
                    <a:pt x="7693" y="2922"/>
                    <a:pt x="7624" y="3059"/>
                    <a:pt x="7533" y="3196"/>
                  </a:cubicBezTo>
                  <a:lnTo>
                    <a:pt x="7510" y="3218"/>
                  </a:lnTo>
                  <a:lnTo>
                    <a:pt x="7442" y="3333"/>
                  </a:lnTo>
                  <a:cubicBezTo>
                    <a:pt x="7396" y="3447"/>
                    <a:pt x="7328" y="3538"/>
                    <a:pt x="7259" y="3652"/>
                  </a:cubicBezTo>
                  <a:cubicBezTo>
                    <a:pt x="7236" y="3721"/>
                    <a:pt x="7191" y="3789"/>
                    <a:pt x="7145" y="3880"/>
                  </a:cubicBezTo>
                  <a:lnTo>
                    <a:pt x="7054" y="4063"/>
                  </a:lnTo>
                  <a:cubicBezTo>
                    <a:pt x="6985" y="4200"/>
                    <a:pt x="6894" y="4360"/>
                    <a:pt x="6826" y="4497"/>
                  </a:cubicBezTo>
                  <a:cubicBezTo>
                    <a:pt x="6803" y="4542"/>
                    <a:pt x="6780" y="4588"/>
                    <a:pt x="6757" y="4634"/>
                  </a:cubicBezTo>
                  <a:cubicBezTo>
                    <a:pt x="6734" y="4656"/>
                    <a:pt x="6711" y="4702"/>
                    <a:pt x="6689" y="4725"/>
                  </a:cubicBezTo>
                  <a:lnTo>
                    <a:pt x="6689" y="4748"/>
                  </a:lnTo>
                  <a:cubicBezTo>
                    <a:pt x="6643" y="4816"/>
                    <a:pt x="6620" y="4907"/>
                    <a:pt x="6574" y="4976"/>
                  </a:cubicBezTo>
                  <a:cubicBezTo>
                    <a:pt x="6529" y="5044"/>
                    <a:pt x="6506" y="5090"/>
                    <a:pt x="6460" y="5159"/>
                  </a:cubicBezTo>
                  <a:lnTo>
                    <a:pt x="6438" y="5227"/>
                  </a:lnTo>
                  <a:cubicBezTo>
                    <a:pt x="6392" y="5273"/>
                    <a:pt x="6369" y="5318"/>
                    <a:pt x="6346" y="5387"/>
                  </a:cubicBezTo>
                  <a:lnTo>
                    <a:pt x="6323" y="5432"/>
                  </a:lnTo>
                  <a:cubicBezTo>
                    <a:pt x="6278" y="5501"/>
                    <a:pt x="6232" y="5569"/>
                    <a:pt x="6186" y="5661"/>
                  </a:cubicBezTo>
                  <a:lnTo>
                    <a:pt x="6164" y="5706"/>
                  </a:lnTo>
                  <a:cubicBezTo>
                    <a:pt x="6118" y="5775"/>
                    <a:pt x="6095" y="5820"/>
                    <a:pt x="6050" y="5889"/>
                  </a:cubicBezTo>
                  <a:cubicBezTo>
                    <a:pt x="5867" y="6163"/>
                    <a:pt x="5707" y="6460"/>
                    <a:pt x="5525" y="6756"/>
                  </a:cubicBezTo>
                  <a:lnTo>
                    <a:pt x="5502" y="6825"/>
                  </a:lnTo>
                  <a:lnTo>
                    <a:pt x="5228" y="7281"/>
                  </a:lnTo>
                  <a:cubicBezTo>
                    <a:pt x="5182" y="7350"/>
                    <a:pt x="5137" y="7418"/>
                    <a:pt x="5091" y="7510"/>
                  </a:cubicBezTo>
                  <a:cubicBezTo>
                    <a:pt x="5068" y="7555"/>
                    <a:pt x="5022" y="7624"/>
                    <a:pt x="5000" y="7692"/>
                  </a:cubicBezTo>
                  <a:lnTo>
                    <a:pt x="4977" y="7738"/>
                  </a:lnTo>
                  <a:cubicBezTo>
                    <a:pt x="4931" y="7829"/>
                    <a:pt x="4885" y="7898"/>
                    <a:pt x="4817" y="7989"/>
                  </a:cubicBezTo>
                  <a:cubicBezTo>
                    <a:pt x="4794" y="8057"/>
                    <a:pt x="4748" y="8126"/>
                    <a:pt x="4703" y="8194"/>
                  </a:cubicBezTo>
                  <a:lnTo>
                    <a:pt x="4657" y="8286"/>
                  </a:lnTo>
                  <a:cubicBezTo>
                    <a:pt x="4634" y="8331"/>
                    <a:pt x="4612" y="8377"/>
                    <a:pt x="4589" y="8423"/>
                  </a:cubicBezTo>
                  <a:cubicBezTo>
                    <a:pt x="4543" y="8491"/>
                    <a:pt x="4520" y="8537"/>
                    <a:pt x="4497" y="8582"/>
                  </a:cubicBezTo>
                  <a:lnTo>
                    <a:pt x="4452" y="8651"/>
                  </a:lnTo>
                  <a:cubicBezTo>
                    <a:pt x="4429" y="8696"/>
                    <a:pt x="4406" y="8742"/>
                    <a:pt x="4383" y="8788"/>
                  </a:cubicBezTo>
                  <a:lnTo>
                    <a:pt x="4338" y="8856"/>
                  </a:lnTo>
                  <a:cubicBezTo>
                    <a:pt x="4315" y="8925"/>
                    <a:pt x="4269" y="8993"/>
                    <a:pt x="4223" y="9062"/>
                  </a:cubicBezTo>
                  <a:lnTo>
                    <a:pt x="4201" y="9107"/>
                  </a:lnTo>
                  <a:cubicBezTo>
                    <a:pt x="4155" y="9199"/>
                    <a:pt x="4109" y="9290"/>
                    <a:pt x="4064" y="9381"/>
                  </a:cubicBezTo>
                  <a:cubicBezTo>
                    <a:pt x="4018" y="9450"/>
                    <a:pt x="3995" y="9518"/>
                    <a:pt x="3950" y="9564"/>
                  </a:cubicBezTo>
                  <a:cubicBezTo>
                    <a:pt x="3858" y="9724"/>
                    <a:pt x="3790" y="9883"/>
                    <a:pt x="3699" y="10043"/>
                  </a:cubicBezTo>
                  <a:lnTo>
                    <a:pt x="3607" y="10226"/>
                  </a:lnTo>
                  <a:cubicBezTo>
                    <a:pt x="3562" y="10317"/>
                    <a:pt x="3516" y="10431"/>
                    <a:pt x="3447" y="10522"/>
                  </a:cubicBezTo>
                  <a:cubicBezTo>
                    <a:pt x="3356" y="10682"/>
                    <a:pt x="3288" y="10865"/>
                    <a:pt x="3196" y="11047"/>
                  </a:cubicBezTo>
                  <a:cubicBezTo>
                    <a:pt x="3128" y="11184"/>
                    <a:pt x="3037" y="11321"/>
                    <a:pt x="2968" y="11481"/>
                  </a:cubicBezTo>
                  <a:cubicBezTo>
                    <a:pt x="2922" y="11550"/>
                    <a:pt x="2877" y="11641"/>
                    <a:pt x="2831" y="11732"/>
                  </a:cubicBezTo>
                  <a:cubicBezTo>
                    <a:pt x="2785" y="11801"/>
                    <a:pt x="2740" y="11869"/>
                    <a:pt x="2717" y="11938"/>
                  </a:cubicBezTo>
                  <a:cubicBezTo>
                    <a:pt x="2626" y="12075"/>
                    <a:pt x="2557" y="12234"/>
                    <a:pt x="2466" y="12371"/>
                  </a:cubicBezTo>
                  <a:lnTo>
                    <a:pt x="2443" y="12394"/>
                  </a:lnTo>
                  <a:cubicBezTo>
                    <a:pt x="2329" y="12600"/>
                    <a:pt x="2215" y="12782"/>
                    <a:pt x="2101" y="12988"/>
                  </a:cubicBezTo>
                  <a:lnTo>
                    <a:pt x="1941" y="13284"/>
                  </a:lnTo>
                  <a:lnTo>
                    <a:pt x="1850" y="13421"/>
                  </a:lnTo>
                  <a:lnTo>
                    <a:pt x="1667" y="13764"/>
                  </a:lnTo>
                  <a:cubicBezTo>
                    <a:pt x="1621" y="13832"/>
                    <a:pt x="1576" y="13923"/>
                    <a:pt x="1530" y="13992"/>
                  </a:cubicBezTo>
                  <a:cubicBezTo>
                    <a:pt x="1507" y="14038"/>
                    <a:pt x="1484" y="14083"/>
                    <a:pt x="1462" y="14129"/>
                  </a:cubicBezTo>
                  <a:cubicBezTo>
                    <a:pt x="1439" y="14152"/>
                    <a:pt x="1416" y="14175"/>
                    <a:pt x="1416" y="14197"/>
                  </a:cubicBezTo>
                  <a:cubicBezTo>
                    <a:pt x="1279" y="14426"/>
                    <a:pt x="1165" y="14631"/>
                    <a:pt x="1028" y="14859"/>
                  </a:cubicBezTo>
                  <a:lnTo>
                    <a:pt x="891" y="15110"/>
                  </a:lnTo>
                  <a:lnTo>
                    <a:pt x="640" y="15544"/>
                  </a:lnTo>
                  <a:lnTo>
                    <a:pt x="389" y="15978"/>
                  </a:lnTo>
                  <a:cubicBezTo>
                    <a:pt x="343" y="16023"/>
                    <a:pt x="320" y="16092"/>
                    <a:pt x="275" y="16137"/>
                  </a:cubicBezTo>
                  <a:lnTo>
                    <a:pt x="275" y="16160"/>
                  </a:lnTo>
                  <a:cubicBezTo>
                    <a:pt x="252" y="16183"/>
                    <a:pt x="252" y="16229"/>
                    <a:pt x="229" y="16252"/>
                  </a:cubicBezTo>
                  <a:cubicBezTo>
                    <a:pt x="206" y="16274"/>
                    <a:pt x="183" y="16274"/>
                    <a:pt x="183" y="16297"/>
                  </a:cubicBezTo>
                  <a:lnTo>
                    <a:pt x="161" y="16320"/>
                  </a:lnTo>
                  <a:cubicBezTo>
                    <a:pt x="138" y="16366"/>
                    <a:pt x="92" y="16411"/>
                    <a:pt x="69" y="16457"/>
                  </a:cubicBezTo>
                  <a:cubicBezTo>
                    <a:pt x="46" y="16503"/>
                    <a:pt x="24" y="16548"/>
                    <a:pt x="1" y="16617"/>
                  </a:cubicBezTo>
                  <a:cubicBezTo>
                    <a:pt x="1" y="16685"/>
                    <a:pt x="1" y="16754"/>
                    <a:pt x="46" y="16822"/>
                  </a:cubicBezTo>
                  <a:cubicBezTo>
                    <a:pt x="69" y="16845"/>
                    <a:pt x="92" y="16868"/>
                    <a:pt x="115" y="16914"/>
                  </a:cubicBezTo>
                  <a:lnTo>
                    <a:pt x="161" y="16936"/>
                  </a:lnTo>
                  <a:cubicBezTo>
                    <a:pt x="183" y="16959"/>
                    <a:pt x="206" y="16982"/>
                    <a:pt x="229" y="17005"/>
                  </a:cubicBezTo>
                  <a:cubicBezTo>
                    <a:pt x="320" y="17096"/>
                    <a:pt x="412" y="17165"/>
                    <a:pt x="503" y="17233"/>
                  </a:cubicBezTo>
                  <a:lnTo>
                    <a:pt x="594" y="17324"/>
                  </a:lnTo>
                  <a:cubicBezTo>
                    <a:pt x="617" y="17347"/>
                    <a:pt x="663" y="17370"/>
                    <a:pt x="686" y="17393"/>
                  </a:cubicBezTo>
                  <a:cubicBezTo>
                    <a:pt x="708" y="17370"/>
                    <a:pt x="754" y="17347"/>
                    <a:pt x="777" y="17347"/>
                  </a:cubicBezTo>
                  <a:cubicBezTo>
                    <a:pt x="800" y="17347"/>
                    <a:pt x="823" y="17370"/>
                    <a:pt x="845" y="17370"/>
                  </a:cubicBezTo>
                  <a:cubicBezTo>
                    <a:pt x="868" y="17416"/>
                    <a:pt x="891" y="17461"/>
                    <a:pt x="868" y="17484"/>
                  </a:cubicBezTo>
                  <a:cubicBezTo>
                    <a:pt x="937" y="17553"/>
                    <a:pt x="1005" y="17598"/>
                    <a:pt x="1074" y="17644"/>
                  </a:cubicBezTo>
                  <a:cubicBezTo>
                    <a:pt x="1165" y="17712"/>
                    <a:pt x="1233" y="17758"/>
                    <a:pt x="1325" y="17804"/>
                  </a:cubicBezTo>
                  <a:lnTo>
                    <a:pt x="1370" y="17827"/>
                  </a:lnTo>
                  <a:cubicBezTo>
                    <a:pt x="1416" y="17872"/>
                    <a:pt x="1484" y="17918"/>
                    <a:pt x="1530" y="17941"/>
                  </a:cubicBezTo>
                  <a:lnTo>
                    <a:pt x="1553" y="17964"/>
                  </a:lnTo>
                  <a:lnTo>
                    <a:pt x="1576" y="17964"/>
                  </a:lnTo>
                  <a:cubicBezTo>
                    <a:pt x="1644" y="18009"/>
                    <a:pt x="1713" y="18032"/>
                    <a:pt x="1758" y="18078"/>
                  </a:cubicBezTo>
                  <a:lnTo>
                    <a:pt x="1850" y="18146"/>
                  </a:lnTo>
                  <a:lnTo>
                    <a:pt x="1964" y="18215"/>
                  </a:lnTo>
                  <a:cubicBezTo>
                    <a:pt x="2032" y="18237"/>
                    <a:pt x="2078" y="18260"/>
                    <a:pt x="2124" y="18306"/>
                  </a:cubicBezTo>
                  <a:lnTo>
                    <a:pt x="2192" y="18329"/>
                  </a:lnTo>
                  <a:cubicBezTo>
                    <a:pt x="2443" y="18488"/>
                    <a:pt x="2694" y="18648"/>
                    <a:pt x="2945" y="18808"/>
                  </a:cubicBezTo>
                  <a:lnTo>
                    <a:pt x="2991" y="18831"/>
                  </a:lnTo>
                  <a:lnTo>
                    <a:pt x="3059" y="18899"/>
                  </a:lnTo>
                  <a:lnTo>
                    <a:pt x="3082" y="18899"/>
                  </a:lnTo>
                  <a:lnTo>
                    <a:pt x="3105" y="18922"/>
                  </a:lnTo>
                  <a:lnTo>
                    <a:pt x="3151" y="18945"/>
                  </a:lnTo>
                  <a:cubicBezTo>
                    <a:pt x="3242" y="18991"/>
                    <a:pt x="3333" y="19059"/>
                    <a:pt x="3425" y="19105"/>
                  </a:cubicBezTo>
                  <a:lnTo>
                    <a:pt x="3470" y="19128"/>
                  </a:lnTo>
                  <a:lnTo>
                    <a:pt x="3516" y="19150"/>
                  </a:lnTo>
                  <a:lnTo>
                    <a:pt x="3539" y="19150"/>
                  </a:lnTo>
                  <a:cubicBezTo>
                    <a:pt x="3607" y="19196"/>
                    <a:pt x="3676" y="19242"/>
                    <a:pt x="3744" y="19287"/>
                  </a:cubicBezTo>
                  <a:lnTo>
                    <a:pt x="3881" y="19356"/>
                  </a:lnTo>
                  <a:cubicBezTo>
                    <a:pt x="3972" y="19424"/>
                    <a:pt x="4064" y="19470"/>
                    <a:pt x="4155" y="19516"/>
                  </a:cubicBezTo>
                  <a:cubicBezTo>
                    <a:pt x="4246" y="19584"/>
                    <a:pt x="4338" y="19630"/>
                    <a:pt x="4429" y="19675"/>
                  </a:cubicBezTo>
                  <a:cubicBezTo>
                    <a:pt x="4497" y="19721"/>
                    <a:pt x="4543" y="19744"/>
                    <a:pt x="4589" y="19767"/>
                  </a:cubicBezTo>
                  <a:cubicBezTo>
                    <a:pt x="4657" y="19790"/>
                    <a:pt x="4703" y="19835"/>
                    <a:pt x="4748" y="19858"/>
                  </a:cubicBezTo>
                  <a:lnTo>
                    <a:pt x="4817" y="19881"/>
                  </a:lnTo>
                  <a:cubicBezTo>
                    <a:pt x="4863" y="19926"/>
                    <a:pt x="4908" y="19949"/>
                    <a:pt x="4977" y="19972"/>
                  </a:cubicBezTo>
                  <a:lnTo>
                    <a:pt x="5022" y="20018"/>
                  </a:lnTo>
                  <a:cubicBezTo>
                    <a:pt x="5182" y="20109"/>
                    <a:pt x="5319" y="20178"/>
                    <a:pt x="5479" y="20269"/>
                  </a:cubicBezTo>
                  <a:cubicBezTo>
                    <a:pt x="5593" y="20315"/>
                    <a:pt x="5707" y="20383"/>
                    <a:pt x="5821" y="20451"/>
                  </a:cubicBezTo>
                  <a:lnTo>
                    <a:pt x="5913" y="20497"/>
                  </a:lnTo>
                  <a:cubicBezTo>
                    <a:pt x="6004" y="20520"/>
                    <a:pt x="6095" y="20566"/>
                    <a:pt x="6164" y="20611"/>
                  </a:cubicBezTo>
                  <a:cubicBezTo>
                    <a:pt x="6232" y="20634"/>
                    <a:pt x="6301" y="20680"/>
                    <a:pt x="6369" y="20703"/>
                  </a:cubicBezTo>
                  <a:lnTo>
                    <a:pt x="6506" y="20771"/>
                  </a:lnTo>
                  <a:lnTo>
                    <a:pt x="6597" y="20817"/>
                  </a:lnTo>
                  <a:cubicBezTo>
                    <a:pt x="6643" y="20839"/>
                    <a:pt x="6711" y="20862"/>
                    <a:pt x="6757" y="20908"/>
                  </a:cubicBezTo>
                  <a:lnTo>
                    <a:pt x="6826" y="20931"/>
                  </a:lnTo>
                  <a:cubicBezTo>
                    <a:pt x="6894" y="20976"/>
                    <a:pt x="6985" y="21022"/>
                    <a:pt x="7077" y="21068"/>
                  </a:cubicBezTo>
                  <a:cubicBezTo>
                    <a:pt x="7145" y="21091"/>
                    <a:pt x="7191" y="21113"/>
                    <a:pt x="7259" y="21136"/>
                  </a:cubicBezTo>
                  <a:cubicBezTo>
                    <a:pt x="7328" y="21182"/>
                    <a:pt x="7419" y="21228"/>
                    <a:pt x="7488" y="21250"/>
                  </a:cubicBezTo>
                  <a:lnTo>
                    <a:pt x="7533" y="21273"/>
                  </a:lnTo>
                  <a:cubicBezTo>
                    <a:pt x="7602" y="21296"/>
                    <a:pt x="7670" y="21342"/>
                    <a:pt x="7739" y="21364"/>
                  </a:cubicBezTo>
                  <a:cubicBezTo>
                    <a:pt x="7807" y="21410"/>
                    <a:pt x="7898" y="21456"/>
                    <a:pt x="7967" y="21479"/>
                  </a:cubicBezTo>
                  <a:cubicBezTo>
                    <a:pt x="7990" y="21501"/>
                    <a:pt x="7990" y="21501"/>
                    <a:pt x="8012" y="21501"/>
                  </a:cubicBezTo>
                  <a:lnTo>
                    <a:pt x="8081" y="21547"/>
                  </a:lnTo>
                  <a:cubicBezTo>
                    <a:pt x="8172" y="21593"/>
                    <a:pt x="8264" y="21638"/>
                    <a:pt x="8378" y="21661"/>
                  </a:cubicBezTo>
                  <a:cubicBezTo>
                    <a:pt x="8446" y="21707"/>
                    <a:pt x="8537" y="21730"/>
                    <a:pt x="8606" y="21775"/>
                  </a:cubicBezTo>
                  <a:cubicBezTo>
                    <a:pt x="8697" y="21798"/>
                    <a:pt x="8766" y="21844"/>
                    <a:pt x="8834" y="21867"/>
                  </a:cubicBezTo>
                  <a:lnTo>
                    <a:pt x="8971" y="21912"/>
                  </a:lnTo>
                  <a:cubicBezTo>
                    <a:pt x="9085" y="21958"/>
                    <a:pt x="9199" y="22026"/>
                    <a:pt x="9314" y="22072"/>
                  </a:cubicBezTo>
                  <a:lnTo>
                    <a:pt x="9450" y="22118"/>
                  </a:lnTo>
                  <a:cubicBezTo>
                    <a:pt x="9542" y="22163"/>
                    <a:pt x="9656" y="22232"/>
                    <a:pt x="9770" y="22277"/>
                  </a:cubicBezTo>
                  <a:cubicBezTo>
                    <a:pt x="9930" y="22323"/>
                    <a:pt x="10090" y="22392"/>
                    <a:pt x="10249" y="22437"/>
                  </a:cubicBezTo>
                  <a:cubicBezTo>
                    <a:pt x="10341" y="22483"/>
                    <a:pt x="10432" y="22506"/>
                    <a:pt x="10523" y="22529"/>
                  </a:cubicBezTo>
                  <a:cubicBezTo>
                    <a:pt x="10592" y="22551"/>
                    <a:pt x="10637" y="22574"/>
                    <a:pt x="10706" y="22597"/>
                  </a:cubicBezTo>
                  <a:cubicBezTo>
                    <a:pt x="10774" y="22620"/>
                    <a:pt x="10843" y="22643"/>
                    <a:pt x="10911" y="22666"/>
                  </a:cubicBezTo>
                  <a:lnTo>
                    <a:pt x="10980" y="22711"/>
                  </a:lnTo>
                  <a:cubicBezTo>
                    <a:pt x="11094" y="22734"/>
                    <a:pt x="11208" y="22780"/>
                    <a:pt x="11322" y="22802"/>
                  </a:cubicBezTo>
                  <a:cubicBezTo>
                    <a:pt x="11482" y="22848"/>
                    <a:pt x="11642" y="22894"/>
                    <a:pt x="11801" y="22939"/>
                  </a:cubicBezTo>
                  <a:cubicBezTo>
                    <a:pt x="11893" y="22962"/>
                    <a:pt x="11961" y="22985"/>
                    <a:pt x="12053" y="23008"/>
                  </a:cubicBezTo>
                  <a:lnTo>
                    <a:pt x="12190" y="23031"/>
                  </a:lnTo>
                  <a:cubicBezTo>
                    <a:pt x="12304" y="23031"/>
                    <a:pt x="12441" y="23054"/>
                    <a:pt x="12555" y="23076"/>
                  </a:cubicBezTo>
                  <a:cubicBezTo>
                    <a:pt x="12715" y="23099"/>
                    <a:pt x="12851" y="23099"/>
                    <a:pt x="12988" y="23122"/>
                  </a:cubicBezTo>
                  <a:lnTo>
                    <a:pt x="13536" y="23122"/>
                  </a:lnTo>
                  <a:cubicBezTo>
                    <a:pt x="13559" y="23099"/>
                    <a:pt x="13605" y="23099"/>
                    <a:pt x="13628" y="23076"/>
                  </a:cubicBezTo>
                  <a:cubicBezTo>
                    <a:pt x="13650" y="23054"/>
                    <a:pt x="13673" y="23031"/>
                    <a:pt x="13673" y="23008"/>
                  </a:cubicBezTo>
                  <a:cubicBezTo>
                    <a:pt x="13696" y="22962"/>
                    <a:pt x="13696" y="22939"/>
                    <a:pt x="13696" y="22894"/>
                  </a:cubicBezTo>
                  <a:cubicBezTo>
                    <a:pt x="13742" y="22825"/>
                    <a:pt x="13787" y="22757"/>
                    <a:pt x="13833" y="22688"/>
                  </a:cubicBezTo>
                  <a:cubicBezTo>
                    <a:pt x="13879" y="22620"/>
                    <a:pt x="13924" y="22551"/>
                    <a:pt x="13970" y="22483"/>
                  </a:cubicBezTo>
                  <a:cubicBezTo>
                    <a:pt x="14038" y="22369"/>
                    <a:pt x="14107" y="22255"/>
                    <a:pt x="14198" y="22141"/>
                  </a:cubicBezTo>
                  <a:lnTo>
                    <a:pt x="14221" y="22095"/>
                  </a:lnTo>
                  <a:cubicBezTo>
                    <a:pt x="14289" y="21981"/>
                    <a:pt x="14335" y="21889"/>
                    <a:pt x="14404" y="21798"/>
                  </a:cubicBezTo>
                  <a:lnTo>
                    <a:pt x="14449" y="21707"/>
                  </a:lnTo>
                  <a:cubicBezTo>
                    <a:pt x="14495" y="21638"/>
                    <a:pt x="14518" y="21593"/>
                    <a:pt x="14563" y="21524"/>
                  </a:cubicBezTo>
                  <a:lnTo>
                    <a:pt x="14586" y="21501"/>
                  </a:lnTo>
                  <a:lnTo>
                    <a:pt x="14609" y="21456"/>
                  </a:lnTo>
                  <a:cubicBezTo>
                    <a:pt x="14632" y="21387"/>
                    <a:pt x="14677" y="21342"/>
                    <a:pt x="14700" y="21273"/>
                  </a:cubicBezTo>
                  <a:cubicBezTo>
                    <a:pt x="14746" y="21182"/>
                    <a:pt x="14792" y="21113"/>
                    <a:pt x="14814" y="21022"/>
                  </a:cubicBezTo>
                  <a:cubicBezTo>
                    <a:pt x="14906" y="20885"/>
                    <a:pt x="14974" y="20725"/>
                    <a:pt x="15043" y="20588"/>
                  </a:cubicBezTo>
                  <a:cubicBezTo>
                    <a:pt x="15111" y="20474"/>
                    <a:pt x="15157" y="20383"/>
                    <a:pt x="15248" y="20269"/>
                  </a:cubicBezTo>
                  <a:cubicBezTo>
                    <a:pt x="15271" y="20223"/>
                    <a:pt x="15294" y="20200"/>
                    <a:pt x="15317" y="20155"/>
                  </a:cubicBezTo>
                  <a:lnTo>
                    <a:pt x="15294" y="20155"/>
                  </a:lnTo>
                  <a:lnTo>
                    <a:pt x="15362" y="20063"/>
                  </a:lnTo>
                  <a:cubicBezTo>
                    <a:pt x="15385" y="20018"/>
                    <a:pt x="15408" y="19972"/>
                    <a:pt x="15454" y="19904"/>
                  </a:cubicBezTo>
                  <a:lnTo>
                    <a:pt x="15522" y="19812"/>
                  </a:lnTo>
                  <a:lnTo>
                    <a:pt x="15659" y="19561"/>
                  </a:lnTo>
                  <a:lnTo>
                    <a:pt x="15727" y="19447"/>
                  </a:lnTo>
                  <a:cubicBezTo>
                    <a:pt x="15750" y="19402"/>
                    <a:pt x="15796" y="19333"/>
                    <a:pt x="15819" y="19265"/>
                  </a:cubicBezTo>
                  <a:cubicBezTo>
                    <a:pt x="15864" y="19196"/>
                    <a:pt x="15887" y="19150"/>
                    <a:pt x="15910" y="19082"/>
                  </a:cubicBezTo>
                  <a:cubicBezTo>
                    <a:pt x="15956" y="19036"/>
                    <a:pt x="16001" y="18968"/>
                    <a:pt x="16024" y="18899"/>
                  </a:cubicBezTo>
                  <a:lnTo>
                    <a:pt x="16047" y="18854"/>
                  </a:lnTo>
                  <a:lnTo>
                    <a:pt x="16138" y="18717"/>
                  </a:lnTo>
                  <a:cubicBezTo>
                    <a:pt x="16161" y="18671"/>
                    <a:pt x="16207" y="18603"/>
                    <a:pt x="16252" y="18534"/>
                  </a:cubicBezTo>
                  <a:lnTo>
                    <a:pt x="16275" y="18443"/>
                  </a:lnTo>
                  <a:cubicBezTo>
                    <a:pt x="16298" y="18420"/>
                    <a:pt x="16321" y="18374"/>
                    <a:pt x="16344" y="18329"/>
                  </a:cubicBezTo>
                  <a:cubicBezTo>
                    <a:pt x="16389" y="18283"/>
                    <a:pt x="16412" y="18215"/>
                    <a:pt x="16435" y="18169"/>
                  </a:cubicBezTo>
                  <a:lnTo>
                    <a:pt x="16481" y="18078"/>
                  </a:lnTo>
                  <a:lnTo>
                    <a:pt x="16504" y="18055"/>
                  </a:lnTo>
                  <a:lnTo>
                    <a:pt x="16595" y="17895"/>
                  </a:lnTo>
                  <a:cubicBezTo>
                    <a:pt x="16618" y="17849"/>
                    <a:pt x="16640" y="17804"/>
                    <a:pt x="16663" y="17758"/>
                  </a:cubicBezTo>
                  <a:lnTo>
                    <a:pt x="16686" y="17712"/>
                  </a:lnTo>
                  <a:cubicBezTo>
                    <a:pt x="16732" y="17644"/>
                    <a:pt x="16800" y="17553"/>
                    <a:pt x="16846" y="17461"/>
                  </a:cubicBezTo>
                  <a:lnTo>
                    <a:pt x="16869" y="17370"/>
                  </a:lnTo>
                  <a:lnTo>
                    <a:pt x="16960" y="17233"/>
                  </a:lnTo>
                  <a:lnTo>
                    <a:pt x="16983" y="17187"/>
                  </a:lnTo>
                  <a:cubicBezTo>
                    <a:pt x="17006" y="17142"/>
                    <a:pt x="17051" y="17073"/>
                    <a:pt x="17074" y="17005"/>
                  </a:cubicBezTo>
                  <a:lnTo>
                    <a:pt x="17097" y="16959"/>
                  </a:lnTo>
                  <a:lnTo>
                    <a:pt x="17188" y="16799"/>
                  </a:lnTo>
                  <a:lnTo>
                    <a:pt x="17257" y="16662"/>
                  </a:lnTo>
                  <a:lnTo>
                    <a:pt x="17302" y="16594"/>
                  </a:lnTo>
                  <a:lnTo>
                    <a:pt x="17371" y="16480"/>
                  </a:lnTo>
                  <a:cubicBezTo>
                    <a:pt x="17417" y="16389"/>
                    <a:pt x="17462" y="16274"/>
                    <a:pt x="17531" y="16183"/>
                  </a:cubicBezTo>
                  <a:cubicBezTo>
                    <a:pt x="17599" y="16046"/>
                    <a:pt x="17690" y="15909"/>
                    <a:pt x="17759" y="15772"/>
                  </a:cubicBezTo>
                  <a:cubicBezTo>
                    <a:pt x="17805" y="15681"/>
                    <a:pt x="17873" y="15567"/>
                    <a:pt x="17941" y="15476"/>
                  </a:cubicBezTo>
                  <a:lnTo>
                    <a:pt x="17987" y="15384"/>
                  </a:lnTo>
                  <a:cubicBezTo>
                    <a:pt x="18033" y="15293"/>
                    <a:pt x="18078" y="15224"/>
                    <a:pt x="18124" y="15156"/>
                  </a:cubicBezTo>
                  <a:lnTo>
                    <a:pt x="18147" y="15133"/>
                  </a:lnTo>
                  <a:cubicBezTo>
                    <a:pt x="18170" y="15065"/>
                    <a:pt x="18193" y="15019"/>
                    <a:pt x="18238" y="14973"/>
                  </a:cubicBezTo>
                  <a:lnTo>
                    <a:pt x="18307" y="14836"/>
                  </a:lnTo>
                  <a:cubicBezTo>
                    <a:pt x="18352" y="14722"/>
                    <a:pt x="18421" y="14608"/>
                    <a:pt x="18489" y="14517"/>
                  </a:cubicBezTo>
                  <a:cubicBezTo>
                    <a:pt x="18535" y="14426"/>
                    <a:pt x="18581" y="14357"/>
                    <a:pt x="18626" y="14266"/>
                  </a:cubicBezTo>
                  <a:lnTo>
                    <a:pt x="18649" y="14220"/>
                  </a:lnTo>
                  <a:cubicBezTo>
                    <a:pt x="18672" y="14175"/>
                    <a:pt x="18718" y="14129"/>
                    <a:pt x="18740" y="14083"/>
                  </a:cubicBezTo>
                  <a:lnTo>
                    <a:pt x="18877" y="13832"/>
                  </a:lnTo>
                  <a:lnTo>
                    <a:pt x="18900" y="13786"/>
                  </a:lnTo>
                  <a:cubicBezTo>
                    <a:pt x="18991" y="13650"/>
                    <a:pt x="19083" y="13467"/>
                    <a:pt x="19174" y="13330"/>
                  </a:cubicBezTo>
                  <a:cubicBezTo>
                    <a:pt x="19193" y="13293"/>
                    <a:pt x="19212" y="13270"/>
                    <a:pt x="19230" y="13239"/>
                  </a:cubicBezTo>
                  <a:lnTo>
                    <a:pt x="19230" y="13239"/>
                  </a:lnTo>
                  <a:cubicBezTo>
                    <a:pt x="19243" y="13238"/>
                    <a:pt x="19243" y="13234"/>
                    <a:pt x="19243" y="13216"/>
                  </a:cubicBezTo>
                  <a:lnTo>
                    <a:pt x="19243" y="13216"/>
                  </a:lnTo>
                  <a:cubicBezTo>
                    <a:pt x="19243" y="13216"/>
                    <a:pt x="19243" y="13216"/>
                    <a:pt x="19243" y="13216"/>
                  </a:cubicBezTo>
                  <a:lnTo>
                    <a:pt x="19243" y="13216"/>
                  </a:lnTo>
                  <a:lnTo>
                    <a:pt x="19220" y="13239"/>
                  </a:lnTo>
                  <a:cubicBezTo>
                    <a:pt x="19243" y="13193"/>
                    <a:pt x="19265" y="13170"/>
                    <a:pt x="19288" y="13125"/>
                  </a:cubicBezTo>
                  <a:lnTo>
                    <a:pt x="19311" y="13102"/>
                  </a:lnTo>
                  <a:lnTo>
                    <a:pt x="19334" y="13056"/>
                  </a:lnTo>
                  <a:lnTo>
                    <a:pt x="19357" y="13010"/>
                  </a:lnTo>
                  <a:cubicBezTo>
                    <a:pt x="19402" y="12965"/>
                    <a:pt x="19425" y="12919"/>
                    <a:pt x="19448" y="12873"/>
                  </a:cubicBezTo>
                  <a:lnTo>
                    <a:pt x="19516" y="12759"/>
                  </a:lnTo>
                  <a:lnTo>
                    <a:pt x="19539" y="12714"/>
                  </a:lnTo>
                  <a:lnTo>
                    <a:pt x="19562" y="12668"/>
                  </a:lnTo>
                  <a:lnTo>
                    <a:pt x="19585" y="12668"/>
                  </a:lnTo>
                  <a:lnTo>
                    <a:pt x="19631" y="12577"/>
                  </a:lnTo>
                  <a:cubicBezTo>
                    <a:pt x="19653" y="12531"/>
                    <a:pt x="19699" y="12463"/>
                    <a:pt x="19722" y="12417"/>
                  </a:cubicBezTo>
                  <a:lnTo>
                    <a:pt x="19745" y="12371"/>
                  </a:lnTo>
                  <a:cubicBezTo>
                    <a:pt x="19768" y="12349"/>
                    <a:pt x="19790" y="12303"/>
                    <a:pt x="19813" y="12257"/>
                  </a:cubicBezTo>
                  <a:lnTo>
                    <a:pt x="19882" y="12166"/>
                  </a:lnTo>
                  <a:cubicBezTo>
                    <a:pt x="19950" y="12006"/>
                    <a:pt x="20041" y="11869"/>
                    <a:pt x="20133" y="11709"/>
                  </a:cubicBezTo>
                  <a:lnTo>
                    <a:pt x="20178" y="11641"/>
                  </a:lnTo>
                  <a:cubicBezTo>
                    <a:pt x="20201" y="11595"/>
                    <a:pt x="20224" y="11572"/>
                    <a:pt x="20247" y="11527"/>
                  </a:cubicBezTo>
                  <a:lnTo>
                    <a:pt x="20270" y="11481"/>
                  </a:lnTo>
                  <a:cubicBezTo>
                    <a:pt x="20315" y="11413"/>
                    <a:pt x="20361" y="11321"/>
                    <a:pt x="20407" y="11253"/>
                  </a:cubicBezTo>
                  <a:cubicBezTo>
                    <a:pt x="20475" y="11116"/>
                    <a:pt x="20544" y="11002"/>
                    <a:pt x="20612" y="10888"/>
                  </a:cubicBezTo>
                  <a:lnTo>
                    <a:pt x="20635" y="10842"/>
                  </a:lnTo>
                  <a:cubicBezTo>
                    <a:pt x="20703" y="10728"/>
                    <a:pt x="20772" y="10614"/>
                    <a:pt x="20817" y="10500"/>
                  </a:cubicBezTo>
                  <a:lnTo>
                    <a:pt x="20886" y="10408"/>
                  </a:lnTo>
                  <a:cubicBezTo>
                    <a:pt x="20909" y="10317"/>
                    <a:pt x="20954" y="10249"/>
                    <a:pt x="21000" y="10180"/>
                  </a:cubicBezTo>
                  <a:lnTo>
                    <a:pt x="21023" y="10134"/>
                  </a:lnTo>
                  <a:cubicBezTo>
                    <a:pt x="21046" y="10066"/>
                    <a:pt x="21069" y="10020"/>
                    <a:pt x="21114" y="9975"/>
                  </a:cubicBezTo>
                  <a:lnTo>
                    <a:pt x="21137" y="9929"/>
                  </a:lnTo>
                  <a:cubicBezTo>
                    <a:pt x="21206" y="9792"/>
                    <a:pt x="21274" y="9655"/>
                    <a:pt x="21365" y="9518"/>
                  </a:cubicBezTo>
                  <a:cubicBezTo>
                    <a:pt x="21388" y="9450"/>
                    <a:pt x="21434" y="9381"/>
                    <a:pt x="21457" y="9313"/>
                  </a:cubicBezTo>
                  <a:cubicBezTo>
                    <a:pt x="21502" y="9244"/>
                    <a:pt x="21548" y="9176"/>
                    <a:pt x="21594" y="9084"/>
                  </a:cubicBezTo>
                  <a:cubicBezTo>
                    <a:pt x="21662" y="8925"/>
                    <a:pt x="21753" y="8788"/>
                    <a:pt x="21845" y="8651"/>
                  </a:cubicBezTo>
                  <a:cubicBezTo>
                    <a:pt x="21890" y="8582"/>
                    <a:pt x="21936" y="8514"/>
                    <a:pt x="21959" y="8445"/>
                  </a:cubicBezTo>
                  <a:cubicBezTo>
                    <a:pt x="21982" y="8400"/>
                    <a:pt x="22027" y="8354"/>
                    <a:pt x="22050" y="8308"/>
                  </a:cubicBezTo>
                  <a:lnTo>
                    <a:pt x="22096" y="8240"/>
                  </a:lnTo>
                  <a:lnTo>
                    <a:pt x="22187" y="8080"/>
                  </a:lnTo>
                  <a:cubicBezTo>
                    <a:pt x="22233" y="7989"/>
                    <a:pt x="22301" y="7898"/>
                    <a:pt x="22347" y="7806"/>
                  </a:cubicBezTo>
                  <a:lnTo>
                    <a:pt x="22461" y="7601"/>
                  </a:lnTo>
                  <a:cubicBezTo>
                    <a:pt x="22507" y="7532"/>
                    <a:pt x="22552" y="7464"/>
                    <a:pt x="22598" y="7373"/>
                  </a:cubicBezTo>
                  <a:lnTo>
                    <a:pt x="22644" y="7281"/>
                  </a:lnTo>
                  <a:cubicBezTo>
                    <a:pt x="22689" y="7213"/>
                    <a:pt x="22712" y="7167"/>
                    <a:pt x="22758" y="7099"/>
                  </a:cubicBezTo>
                  <a:lnTo>
                    <a:pt x="22780" y="7053"/>
                  </a:lnTo>
                  <a:lnTo>
                    <a:pt x="22803" y="6985"/>
                  </a:lnTo>
                  <a:lnTo>
                    <a:pt x="22826" y="6985"/>
                  </a:lnTo>
                  <a:cubicBezTo>
                    <a:pt x="22826" y="6962"/>
                    <a:pt x="22826" y="6962"/>
                    <a:pt x="22849" y="6939"/>
                  </a:cubicBezTo>
                  <a:lnTo>
                    <a:pt x="22849" y="6916"/>
                  </a:lnTo>
                  <a:cubicBezTo>
                    <a:pt x="22872" y="6893"/>
                    <a:pt x="22872" y="6893"/>
                    <a:pt x="22872" y="6893"/>
                  </a:cubicBezTo>
                  <a:cubicBezTo>
                    <a:pt x="22895" y="6870"/>
                    <a:pt x="22917" y="6825"/>
                    <a:pt x="22917" y="6802"/>
                  </a:cubicBezTo>
                  <a:cubicBezTo>
                    <a:pt x="22917" y="6756"/>
                    <a:pt x="22940" y="6711"/>
                    <a:pt x="22940" y="6688"/>
                  </a:cubicBezTo>
                  <a:cubicBezTo>
                    <a:pt x="22940" y="6642"/>
                    <a:pt x="22940" y="6597"/>
                    <a:pt x="22917" y="6574"/>
                  </a:cubicBezTo>
                  <a:cubicBezTo>
                    <a:pt x="22917" y="6528"/>
                    <a:pt x="22917" y="6460"/>
                    <a:pt x="22895" y="6414"/>
                  </a:cubicBezTo>
                  <a:cubicBezTo>
                    <a:pt x="22872" y="6345"/>
                    <a:pt x="22849" y="6300"/>
                    <a:pt x="22803" y="6231"/>
                  </a:cubicBezTo>
                  <a:cubicBezTo>
                    <a:pt x="22780" y="6163"/>
                    <a:pt x="22735" y="6117"/>
                    <a:pt x="22689" y="6072"/>
                  </a:cubicBezTo>
                  <a:lnTo>
                    <a:pt x="22666" y="6049"/>
                  </a:lnTo>
                  <a:cubicBezTo>
                    <a:pt x="22507" y="5843"/>
                    <a:pt x="22301" y="5684"/>
                    <a:pt x="22119" y="5547"/>
                  </a:cubicBezTo>
                  <a:lnTo>
                    <a:pt x="22096" y="5524"/>
                  </a:lnTo>
                  <a:lnTo>
                    <a:pt x="22027" y="5455"/>
                  </a:lnTo>
                  <a:lnTo>
                    <a:pt x="21845" y="5318"/>
                  </a:lnTo>
                  <a:cubicBezTo>
                    <a:pt x="21753" y="5204"/>
                    <a:pt x="21616" y="5136"/>
                    <a:pt x="21502" y="5044"/>
                  </a:cubicBezTo>
                  <a:lnTo>
                    <a:pt x="21479" y="4999"/>
                  </a:lnTo>
                  <a:lnTo>
                    <a:pt x="21342" y="4907"/>
                  </a:lnTo>
                  <a:cubicBezTo>
                    <a:pt x="21274" y="4839"/>
                    <a:pt x="21183" y="4771"/>
                    <a:pt x="21091" y="4725"/>
                  </a:cubicBezTo>
                  <a:cubicBezTo>
                    <a:pt x="20954" y="4611"/>
                    <a:pt x="20840" y="4519"/>
                    <a:pt x="20703" y="4428"/>
                  </a:cubicBezTo>
                  <a:cubicBezTo>
                    <a:pt x="20635" y="4382"/>
                    <a:pt x="20566" y="4337"/>
                    <a:pt x="20498" y="4291"/>
                  </a:cubicBezTo>
                  <a:cubicBezTo>
                    <a:pt x="20429" y="4246"/>
                    <a:pt x="20361" y="4177"/>
                    <a:pt x="20293" y="4131"/>
                  </a:cubicBezTo>
                  <a:cubicBezTo>
                    <a:pt x="20270" y="4109"/>
                    <a:pt x="20224" y="4086"/>
                    <a:pt x="20201" y="4086"/>
                  </a:cubicBezTo>
                  <a:cubicBezTo>
                    <a:pt x="20178" y="4040"/>
                    <a:pt x="20133" y="4017"/>
                    <a:pt x="20110" y="3994"/>
                  </a:cubicBezTo>
                  <a:cubicBezTo>
                    <a:pt x="20041" y="3949"/>
                    <a:pt x="19950" y="3903"/>
                    <a:pt x="19882" y="3858"/>
                  </a:cubicBezTo>
                  <a:cubicBezTo>
                    <a:pt x="19790" y="3789"/>
                    <a:pt x="19699" y="3721"/>
                    <a:pt x="19585" y="3652"/>
                  </a:cubicBezTo>
                  <a:lnTo>
                    <a:pt x="19471" y="3584"/>
                  </a:lnTo>
                  <a:cubicBezTo>
                    <a:pt x="19425" y="3561"/>
                    <a:pt x="19402" y="3538"/>
                    <a:pt x="19357" y="3515"/>
                  </a:cubicBezTo>
                  <a:cubicBezTo>
                    <a:pt x="19334" y="3492"/>
                    <a:pt x="19288" y="3469"/>
                    <a:pt x="19243" y="3424"/>
                  </a:cubicBezTo>
                  <a:lnTo>
                    <a:pt x="19083" y="3310"/>
                  </a:lnTo>
                  <a:lnTo>
                    <a:pt x="19014" y="3287"/>
                  </a:lnTo>
                  <a:cubicBezTo>
                    <a:pt x="18877" y="3196"/>
                    <a:pt x="18740" y="3104"/>
                    <a:pt x="18603" y="3013"/>
                  </a:cubicBezTo>
                  <a:cubicBezTo>
                    <a:pt x="18489" y="2944"/>
                    <a:pt x="18352" y="2876"/>
                    <a:pt x="18238" y="2808"/>
                  </a:cubicBezTo>
                  <a:lnTo>
                    <a:pt x="18147" y="2739"/>
                  </a:lnTo>
                  <a:lnTo>
                    <a:pt x="18124" y="2739"/>
                  </a:lnTo>
                  <a:cubicBezTo>
                    <a:pt x="17987" y="2648"/>
                    <a:pt x="17827" y="2579"/>
                    <a:pt x="17690" y="2488"/>
                  </a:cubicBezTo>
                  <a:lnTo>
                    <a:pt x="17462" y="2374"/>
                  </a:lnTo>
                  <a:cubicBezTo>
                    <a:pt x="17234" y="2260"/>
                    <a:pt x="17006" y="2123"/>
                    <a:pt x="16755" y="2009"/>
                  </a:cubicBezTo>
                  <a:lnTo>
                    <a:pt x="16595" y="1940"/>
                  </a:lnTo>
                  <a:lnTo>
                    <a:pt x="16526" y="1895"/>
                  </a:lnTo>
                  <a:lnTo>
                    <a:pt x="16458" y="1872"/>
                  </a:lnTo>
                  <a:cubicBezTo>
                    <a:pt x="16321" y="1803"/>
                    <a:pt x="16184" y="1735"/>
                    <a:pt x="16047" y="1689"/>
                  </a:cubicBezTo>
                  <a:cubicBezTo>
                    <a:pt x="15887" y="1621"/>
                    <a:pt x="15727" y="1552"/>
                    <a:pt x="15568" y="1484"/>
                  </a:cubicBezTo>
                  <a:cubicBezTo>
                    <a:pt x="15408" y="1415"/>
                    <a:pt x="15248" y="1347"/>
                    <a:pt x="15088" y="1301"/>
                  </a:cubicBezTo>
                  <a:cubicBezTo>
                    <a:pt x="14997" y="1255"/>
                    <a:pt x="14883" y="1210"/>
                    <a:pt x="14792" y="1187"/>
                  </a:cubicBezTo>
                  <a:cubicBezTo>
                    <a:pt x="14723" y="1164"/>
                    <a:pt x="14677" y="1141"/>
                    <a:pt x="14609" y="1118"/>
                  </a:cubicBezTo>
                  <a:lnTo>
                    <a:pt x="14495" y="1073"/>
                  </a:lnTo>
                  <a:cubicBezTo>
                    <a:pt x="14381" y="1027"/>
                    <a:pt x="14244" y="982"/>
                    <a:pt x="14130" y="936"/>
                  </a:cubicBezTo>
                  <a:cubicBezTo>
                    <a:pt x="14038" y="913"/>
                    <a:pt x="13924" y="890"/>
                    <a:pt x="13833" y="845"/>
                  </a:cubicBezTo>
                  <a:cubicBezTo>
                    <a:pt x="13764" y="845"/>
                    <a:pt x="13696" y="822"/>
                    <a:pt x="13628" y="799"/>
                  </a:cubicBezTo>
                  <a:cubicBezTo>
                    <a:pt x="13582" y="776"/>
                    <a:pt x="13536" y="776"/>
                    <a:pt x="13513" y="753"/>
                  </a:cubicBezTo>
                  <a:cubicBezTo>
                    <a:pt x="13468" y="753"/>
                    <a:pt x="13422" y="730"/>
                    <a:pt x="13376" y="708"/>
                  </a:cubicBezTo>
                  <a:cubicBezTo>
                    <a:pt x="13308" y="708"/>
                    <a:pt x="13239" y="685"/>
                    <a:pt x="13194" y="662"/>
                  </a:cubicBezTo>
                  <a:lnTo>
                    <a:pt x="13125" y="639"/>
                  </a:lnTo>
                  <a:cubicBezTo>
                    <a:pt x="13011" y="616"/>
                    <a:pt x="12920" y="593"/>
                    <a:pt x="12829" y="571"/>
                  </a:cubicBezTo>
                  <a:cubicBezTo>
                    <a:pt x="12760" y="548"/>
                    <a:pt x="12692" y="525"/>
                    <a:pt x="12623" y="502"/>
                  </a:cubicBezTo>
                  <a:cubicBezTo>
                    <a:pt x="12463" y="479"/>
                    <a:pt x="12326" y="434"/>
                    <a:pt x="12167" y="388"/>
                  </a:cubicBezTo>
                  <a:lnTo>
                    <a:pt x="12121" y="388"/>
                  </a:lnTo>
                  <a:lnTo>
                    <a:pt x="12053" y="365"/>
                  </a:lnTo>
                  <a:cubicBezTo>
                    <a:pt x="11916" y="342"/>
                    <a:pt x="11779" y="297"/>
                    <a:pt x="11642" y="274"/>
                  </a:cubicBezTo>
                  <a:cubicBezTo>
                    <a:pt x="11459" y="228"/>
                    <a:pt x="11277" y="205"/>
                    <a:pt x="11094" y="160"/>
                  </a:cubicBezTo>
                  <a:cubicBezTo>
                    <a:pt x="10957" y="160"/>
                    <a:pt x="10797" y="114"/>
                    <a:pt x="10615" y="114"/>
                  </a:cubicBezTo>
                  <a:lnTo>
                    <a:pt x="10523" y="114"/>
                  </a:lnTo>
                  <a:cubicBezTo>
                    <a:pt x="10478" y="114"/>
                    <a:pt x="10409" y="91"/>
                    <a:pt x="10363" y="91"/>
                  </a:cubicBezTo>
                  <a:lnTo>
                    <a:pt x="10067" y="91"/>
                  </a:lnTo>
                  <a:cubicBezTo>
                    <a:pt x="9998" y="46"/>
                    <a:pt x="9930" y="46"/>
                    <a:pt x="9884" y="23"/>
                  </a:cubicBezTo>
                  <a:cubicBezTo>
                    <a:pt x="9816" y="0"/>
                    <a:pt x="9747" y="0"/>
                    <a:pt x="96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21"/>
            <p:cNvSpPr/>
            <p:nvPr/>
          </p:nvSpPr>
          <p:spPr>
            <a:xfrm>
              <a:off x="-320759" y="2833284"/>
              <a:ext cx="149436" cy="99642"/>
            </a:xfrm>
            <a:custGeom>
              <a:avLst/>
              <a:gdLst/>
              <a:ahLst/>
              <a:cxnLst/>
              <a:rect l="l" t="t" r="r" b="b"/>
              <a:pathLst>
                <a:path w="2671" h="1781" extrusionOk="0">
                  <a:moveTo>
                    <a:pt x="411" y="0"/>
                  </a:moveTo>
                  <a:cubicBezTo>
                    <a:pt x="366" y="0"/>
                    <a:pt x="320" y="23"/>
                    <a:pt x="274" y="23"/>
                  </a:cubicBezTo>
                  <a:cubicBezTo>
                    <a:pt x="229" y="46"/>
                    <a:pt x="183" y="69"/>
                    <a:pt x="160" y="92"/>
                  </a:cubicBezTo>
                  <a:cubicBezTo>
                    <a:pt x="137" y="115"/>
                    <a:pt x="115" y="115"/>
                    <a:pt x="115" y="137"/>
                  </a:cubicBezTo>
                  <a:cubicBezTo>
                    <a:pt x="92" y="137"/>
                    <a:pt x="69" y="137"/>
                    <a:pt x="46" y="160"/>
                  </a:cubicBezTo>
                  <a:cubicBezTo>
                    <a:pt x="23" y="160"/>
                    <a:pt x="0" y="183"/>
                    <a:pt x="0" y="206"/>
                  </a:cubicBezTo>
                  <a:cubicBezTo>
                    <a:pt x="0" y="229"/>
                    <a:pt x="0" y="252"/>
                    <a:pt x="23" y="274"/>
                  </a:cubicBezTo>
                  <a:cubicBezTo>
                    <a:pt x="46" y="343"/>
                    <a:pt x="69" y="411"/>
                    <a:pt x="92" y="480"/>
                  </a:cubicBezTo>
                  <a:cubicBezTo>
                    <a:pt x="137" y="548"/>
                    <a:pt x="183" y="594"/>
                    <a:pt x="206" y="662"/>
                  </a:cubicBezTo>
                  <a:cubicBezTo>
                    <a:pt x="297" y="777"/>
                    <a:pt x="388" y="891"/>
                    <a:pt x="503" y="1005"/>
                  </a:cubicBezTo>
                  <a:cubicBezTo>
                    <a:pt x="548" y="1050"/>
                    <a:pt x="617" y="1119"/>
                    <a:pt x="685" y="1165"/>
                  </a:cubicBezTo>
                  <a:cubicBezTo>
                    <a:pt x="754" y="1210"/>
                    <a:pt x="822" y="1256"/>
                    <a:pt x="868" y="1302"/>
                  </a:cubicBezTo>
                  <a:cubicBezTo>
                    <a:pt x="936" y="1347"/>
                    <a:pt x="1005" y="1370"/>
                    <a:pt x="1050" y="1416"/>
                  </a:cubicBezTo>
                  <a:cubicBezTo>
                    <a:pt x="1119" y="1461"/>
                    <a:pt x="1210" y="1484"/>
                    <a:pt x="1279" y="1507"/>
                  </a:cubicBezTo>
                  <a:cubicBezTo>
                    <a:pt x="1416" y="1575"/>
                    <a:pt x="1553" y="1644"/>
                    <a:pt x="1712" y="1667"/>
                  </a:cubicBezTo>
                  <a:cubicBezTo>
                    <a:pt x="1781" y="1690"/>
                    <a:pt x="1849" y="1712"/>
                    <a:pt x="1918" y="1735"/>
                  </a:cubicBezTo>
                  <a:cubicBezTo>
                    <a:pt x="1986" y="1758"/>
                    <a:pt x="2055" y="1758"/>
                    <a:pt x="2146" y="1781"/>
                  </a:cubicBezTo>
                  <a:lnTo>
                    <a:pt x="2329" y="1781"/>
                  </a:lnTo>
                  <a:cubicBezTo>
                    <a:pt x="2420" y="1781"/>
                    <a:pt x="2534" y="1781"/>
                    <a:pt x="2602" y="1690"/>
                  </a:cubicBezTo>
                  <a:cubicBezTo>
                    <a:pt x="2625" y="1667"/>
                    <a:pt x="2648" y="1644"/>
                    <a:pt x="2671" y="1598"/>
                  </a:cubicBezTo>
                  <a:cubicBezTo>
                    <a:pt x="2671" y="1553"/>
                    <a:pt x="2671" y="1507"/>
                    <a:pt x="2671" y="1484"/>
                  </a:cubicBezTo>
                  <a:cubicBezTo>
                    <a:pt x="2648" y="1461"/>
                    <a:pt x="2648" y="1416"/>
                    <a:pt x="2648" y="1416"/>
                  </a:cubicBezTo>
                  <a:cubicBezTo>
                    <a:pt x="2625" y="1370"/>
                    <a:pt x="2625" y="1347"/>
                    <a:pt x="2602" y="1324"/>
                  </a:cubicBezTo>
                  <a:cubicBezTo>
                    <a:pt x="2557" y="1233"/>
                    <a:pt x="2511" y="1165"/>
                    <a:pt x="2466" y="1119"/>
                  </a:cubicBezTo>
                  <a:cubicBezTo>
                    <a:pt x="2420" y="1050"/>
                    <a:pt x="2374" y="982"/>
                    <a:pt x="2306" y="914"/>
                  </a:cubicBezTo>
                  <a:cubicBezTo>
                    <a:pt x="2260" y="845"/>
                    <a:pt x="2192" y="777"/>
                    <a:pt x="2123" y="731"/>
                  </a:cubicBezTo>
                  <a:cubicBezTo>
                    <a:pt x="2055" y="662"/>
                    <a:pt x="1986" y="594"/>
                    <a:pt x="1895" y="548"/>
                  </a:cubicBezTo>
                  <a:cubicBezTo>
                    <a:pt x="1826" y="480"/>
                    <a:pt x="1758" y="434"/>
                    <a:pt x="1667" y="389"/>
                  </a:cubicBezTo>
                  <a:cubicBezTo>
                    <a:pt x="1507" y="297"/>
                    <a:pt x="1324" y="206"/>
                    <a:pt x="1142" y="137"/>
                  </a:cubicBezTo>
                  <a:cubicBezTo>
                    <a:pt x="982" y="92"/>
                    <a:pt x="799" y="46"/>
                    <a:pt x="640" y="23"/>
                  </a:cubicBezTo>
                  <a:cubicBezTo>
                    <a:pt x="571" y="23"/>
                    <a:pt x="503"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21"/>
            <p:cNvSpPr/>
            <p:nvPr/>
          </p:nvSpPr>
          <p:spPr>
            <a:xfrm>
              <a:off x="-281203" y="2086206"/>
              <a:ext cx="661579" cy="516004"/>
            </a:xfrm>
            <a:custGeom>
              <a:avLst/>
              <a:gdLst/>
              <a:ahLst/>
              <a:cxnLst/>
              <a:rect l="l" t="t" r="r" b="b"/>
              <a:pathLst>
                <a:path w="11825" h="9223" extrusionOk="0">
                  <a:moveTo>
                    <a:pt x="2238" y="1"/>
                  </a:moveTo>
                  <a:cubicBezTo>
                    <a:pt x="2215" y="1"/>
                    <a:pt x="2169" y="1"/>
                    <a:pt x="2169" y="46"/>
                  </a:cubicBezTo>
                  <a:cubicBezTo>
                    <a:pt x="2147" y="46"/>
                    <a:pt x="2147" y="46"/>
                    <a:pt x="2147" y="69"/>
                  </a:cubicBezTo>
                  <a:cubicBezTo>
                    <a:pt x="2124" y="69"/>
                    <a:pt x="2124" y="92"/>
                    <a:pt x="2101" y="115"/>
                  </a:cubicBezTo>
                  <a:lnTo>
                    <a:pt x="2101" y="138"/>
                  </a:lnTo>
                  <a:lnTo>
                    <a:pt x="2101" y="160"/>
                  </a:lnTo>
                  <a:cubicBezTo>
                    <a:pt x="2078" y="206"/>
                    <a:pt x="2055" y="252"/>
                    <a:pt x="2032" y="297"/>
                  </a:cubicBezTo>
                  <a:lnTo>
                    <a:pt x="1941" y="480"/>
                  </a:lnTo>
                  <a:cubicBezTo>
                    <a:pt x="1873" y="594"/>
                    <a:pt x="1827" y="708"/>
                    <a:pt x="1759" y="845"/>
                  </a:cubicBezTo>
                  <a:cubicBezTo>
                    <a:pt x="1713" y="891"/>
                    <a:pt x="1690" y="959"/>
                    <a:pt x="1667" y="1005"/>
                  </a:cubicBezTo>
                  <a:lnTo>
                    <a:pt x="1622" y="1074"/>
                  </a:lnTo>
                  <a:lnTo>
                    <a:pt x="1622" y="1096"/>
                  </a:lnTo>
                  <a:lnTo>
                    <a:pt x="1553" y="1233"/>
                  </a:lnTo>
                  <a:cubicBezTo>
                    <a:pt x="1462" y="1370"/>
                    <a:pt x="1416" y="1507"/>
                    <a:pt x="1348" y="1644"/>
                  </a:cubicBezTo>
                  <a:cubicBezTo>
                    <a:pt x="1302" y="1713"/>
                    <a:pt x="1279" y="1758"/>
                    <a:pt x="1234" y="1827"/>
                  </a:cubicBezTo>
                  <a:lnTo>
                    <a:pt x="1211" y="1895"/>
                  </a:lnTo>
                  <a:lnTo>
                    <a:pt x="1142" y="2032"/>
                  </a:lnTo>
                  <a:lnTo>
                    <a:pt x="1142" y="2032"/>
                  </a:lnTo>
                  <a:lnTo>
                    <a:pt x="1165" y="2009"/>
                  </a:lnTo>
                  <a:lnTo>
                    <a:pt x="1165" y="2009"/>
                  </a:lnTo>
                  <a:cubicBezTo>
                    <a:pt x="1074" y="2192"/>
                    <a:pt x="982" y="2352"/>
                    <a:pt x="914" y="2534"/>
                  </a:cubicBezTo>
                  <a:lnTo>
                    <a:pt x="891" y="2557"/>
                  </a:lnTo>
                  <a:lnTo>
                    <a:pt x="891" y="2580"/>
                  </a:lnTo>
                  <a:lnTo>
                    <a:pt x="823" y="2694"/>
                  </a:lnTo>
                  <a:lnTo>
                    <a:pt x="709" y="2922"/>
                  </a:lnTo>
                  <a:cubicBezTo>
                    <a:pt x="686" y="2991"/>
                    <a:pt x="663" y="3059"/>
                    <a:pt x="617" y="3105"/>
                  </a:cubicBezTo>
                  <a:lnTo>
                    <a:pt x="594" y="3151"/>
                  </a:lnTo>
                  <a:lnTo>
                    <a:pt x="549" y="3242"/>
                  </a:lnTo>
                  <a:cubicBezTo>
                    <a:pt x="503" y="3356"/>
                    <a:pt x="457" y="3470"/>
                    <a:pt x="389" y="3584"/>
                  </a:cubicBezTo>
                  <a:cubicBezTo>
                    <a:pt x="343" y="3653"/>
                    <a:pt x="321" y="3721"/>
                    <a:pt x="275" y="3813"/>
                  </a:cubicBezTo>
                  <a:lnTo>
                    <a:pt x="229" y="3927"/>
                  </a:lnTo>
                  <a:lnTo>
                    <a:pt x="206" y="3949"/>
                  </a:lnTo>
                  <a:lnTo>
                    <a:pt x="184" y="3972"/>
                  </a:lnTo>
                  <a:lnTo>
                    <a:pt x="161" y="4018"/>
                  </a:lnTo>
                  <a:lnTo>
                    <a:pt x="161" y="4041"/>
                  </a:lnTo>
                  <a:lnTo>
                    <a:pt x="138" y="4086"/>
                  </a:lnTo>
                  <a:cubicBezTo>
                    <a:pt x="138" y="4086"/>
                    <a:pt x="115" y="4109"/>
                    <a:pt x="115" y="4109"/>
                  </a:cubicBezTo>
                  <a:cubicBezTo>
                    <a:pt x="115" y="4109"/>
                    <a:pt x="92" y="4132"/>
                    <a:pt x="92" y="4155"/>
                  </a:cubicBezTo>
                  <a:cubicBezTo>
                    <a:pt x="47" y="4201"/>
                    <a:pt x="24" y="4223"/>
                    <a:pt x="24" y="4269"/>
                  </a:cubicBezTo>
                  <a:cubicBezTo>
                    <a:pt x="1" y="4338"/>
                    <a:pt x="24" y="4406"/>
                    <a:pt x="69" y="4474"/>
                  </a:cubicBezTo>
                  <a:cubicBezTo>
                    <a:pt x="115" y="4520"/>
                    <a:pt x="138" y="4543"/>
                    <a:pt x="206" y="4566"/>
                  </a:cubicBezTo>
                  <a:cubicBezTo>
                    <a:pt x="229" y="4589"/>
                    <a:pt x="275" y="4611"/>
                    <a:pt x="321" y="4634"/>
                  </a:cubicBezTo>
                  <a:cubicBezTo>
                    <a:pt x="389" y="4680"/>
                    <a:pt x="480" y="4703"/>
                    <a:pt x="549" y="4748"/>
                  </a:cubicBezTo>
                  <a:lnTo>
                    <a:pt x="594" y="4771"/>
                  </a:lnTo>
                  <a:cubicBezTo>
                    <a:pt x="663" y="4794"/>
                    <a:pt x="731" y="4817"/>
                    <a:pt x="800" y="4862"/>
                  </a:cubicBezTo>
                  <a:lnTo>
                    <a:pt x="868" y="4885"/>
                  </a:lnTo>
                  <a:cubicBezTo>
                    <a:pt x="914" y="4908"/>
                    <a:pt x="982" y="4931"/>
                    <a:pt x="1028" y="4954"/>
                  </a:cubicBezTo>
                  <a:cubicBezTo>
                    <a:pt x="1074" y="4977"/>
                    <a:pt x="1142" y="4999"/>
                    <a:pt x="1211" y="5045"/>
                  </a:cubicBezTo>
                  <a:lnTo>
                    <a:pt x="1256" y="5068"/>
                  </a:lnTo>
                  <a:cubicBezTo>
                    <a:pt x="1302" y="5091"/>
                    <a:pt x="1371" y="5136"/>
                    <a:pt x="1439" y="5159"/>
                  </a:cubicBezTo>
                  <a:cubicBezTo>
                    <a:pt x="1576" y="5228"/>
                    <a:pt x="1713" y="5296"/>
                    <a:pt x="1850" y="5365"/>
                  </a:cubicBezTo>
                  <a:cubicBezTo>
                    <a:pt x="1941" y="5410"/>
                    <a:pt x="2055" y="5456"/>
                    <a:pt x="2147" y="5524"/>
                  </a:cubicBezTo>
                  <a:lnTo>
                    <a:pt x="2261" y="5570"/>
                  </a:lnTo>
                  <a:cubicBezTo>
                    <a:pt x="2329" y="5616"/>
                    <a:pt x="2398" y="5639"/>
                    <a:pt x="2466" y="5684"/>
                  </a:cubicBezTo>
                  <a:cubicBezTo>
                    <a:pt x="2535" y="5707"/>
                    <a:pt x="2603" y="5753"/>
                    <a:pt x="2672" y="5776"/>
                  </a:cubicBezTo>
                  <a:lnTo>
                    <a:pt x="2740" y="5821"/>
                  </a:lnTo>
                  <a:lnTo>
                    <a:pt x="2763" y="5821"/>
                  </a:lnTo>
                  <a:lnTo>
                    <a:pt x="2808" y="5844"/>
                  </a:lnTo>
                  <a:lnTo>
                    <a:pt x="2831" y="5844"/>
                  </a:lnTo>
                  <a:lnTo>
                    <a:pt x="2854" y="5867"/>
                  </a:lnTo>
                  <a:lnTo>
                    <a:pt x="2945" y="5912"/>
                  </a:lnTo>
                  <a:cubicBezTo>
                    <a:pt x="3060" y="5958"/>
                    <a:pt x="3151" y="6004"/>
                    <a:pt x="3242" y="6049"/>
                  </a:cubicBezTo>
                  <a:lnTo>
                    <a:pt x="3265" y="6049"/>
                  </a:lnTo>
                  <a:lnTo>
                    <a:pt x="3379" y="6095"/>
                  </a:lnTo>
                  <a:cubicBezTo>
                    <a:pt x="3516" y="6164"/>
                    <a:pt x="3653" y="6232"/>
                    <a:pt x="3790" y="6300"/>
                  </a:cubicBezTo>
                  <a:cubicBezTo>
                    <a:pt x="3881" y="6346"/>
                    <a:pt x="3950" y="6392"/>
                    <a:pt x="4041" y="6415"/>
                  </a:cubicBezTo>
                  <a:lnTo>
                    <a:pt x="4224" y="6506"/>
                  </a:lnTo>
                  <a:cubicBezTo>
                    <a:pt x="4361" y="6574"/>
                    <a:pt x="4498" y="6643"/>
                    <a:pt x="4635" y="6734"/>
                  </a:cubicBezTo>
                  <a:lnTo>
                    <a:pt x="4657" y="6734"/>
                  </a:lnTo>
                  <a:cubicBezTo>
                    <a:pt x="4817" y="6803"/>
                    <a:pt x="4954" y="6894"/>
                    <a:pt x="5091" y="6962"/>
                  </a:cubicBezTo>
                  <a:lnTo>
                    <a:pt x="5502" y="7168"/>
                  </a:lnTo>
                  <a:lnTo>
                    <a:pt x="5639" y="7259"/>
                  </a:lnTo>
                  <a:lnTo>
                    <a:pt x="5753" y="7305"/>
                  </a:lnTo>
                  <a:lnTo>
                    <a:pt x="6027" y="7465"/>
                  </a:lnTo>
                  <a:lnTo>
                    <a:pt x="6118" y="7510"/>
                  </a:lnTo>
                  <a:cubicBezTo>
                    <a:pt x="6232" y="7579"/>
                    <a:pt x="6346" y="7624"/>
                    <a:pt x="6461" y="7693"/>
                  </a:cubicBezTo>
                  <a:lnTo>
                    <a:pt x="6757" y="7853"/>
                  </a:lnTo>
                  <a:lnTo>
                    <a:pt x="6917" y="7921"/>
                  </a:lnTo>
                  <a:lnTo>
                    <a:pt x="7328" y="8127"/>
                  </a:lnTo>
                  <a:lnTo>
                    <a:pt x="7670" y="8309"/>
                  </a:lnTo>
                  <a:lnTo>
                    <a:pt x="7807" y="8378"/>
                  </a:lnTo>
                  <a:cubicBezTo>
                    <a:pt x="7876" y="8423"/>
                    <a:pt x="7967" y="8446"/>
                    <a:pt x="8035" y="8492"/>
                  </a:cubicBezTo>
                  <a:lnTo>
                    <a:pt x="8104" y="8515"/>
                  </a:lnTo>
                  <a:lnTo>
                    <a:pt x="8150" y="8537"/>
                  </a:lnTo>
                  <a:lnTo>
                    <a:pt x="8218" y="8583"/>
                  </a:lnTo>
                  <a:lnTo>
                    <a:pt x="8264" y="8583"/>
                  </a:lnTo>
                  <a:cubicBezTo>
                    <a:pt x="8378" y="8651"/>
                    <a:pt x="8515" y="8720"/>
                    <a:pt x="8652" y="8788"/>
                  </a:cubicBezTo>
                  <a:cubicBezTo>
                    <a:pt x="8720" y="8834"/>
                    <a:pt x="8812" y="8857"/>
                    <a:pt x="8880" y="8903"/>
                  </a:cubicBezTo>
                  <a:cubicBezTo>
                    <a:pt x="9017" y="8948"/>
                    <a:pt x="9131" y="9017"/>
                    <a:pt x="9245" y="9062"/>
                  </a:cubicBezTo>
                  <a:cubicBezTo>
                    <a:pt x="9291" y="9085"/>
                    <a:pt x="9337" y="9108"/>
                    <a:pt x="9382" y="9154"/>
                  </a:cubicBezTo>
                  <a:lnTo>
                    <a:pt x="9405" y="9154"/>
                  </a:lnTo>
                  <a:cubicBezTo>
                    <a:pt x="9451" y="9199"/>
                    <a:pt x="9519" y="9222"/>
                    <a:pt x="9565" y="9222"/>
                  </a:cubicBezTo>
                  <a:lnTo>
                    <a:pt x="9610" y="9222"/>
                  </a:lnTo>
                  <a:cubicBezTo>
                    <a:pt x="9679" y="9199"/>
                    <a:pt x="9747" y="9154"/>
                    <a:pt x="9793" y="9062"/>
                  </a:cubicBezTo>
                  <a:cubicBezTo>
                    <a:pt x="9816" y="9040"/>
                    <a:pt x="9839" y="8994"/>
                    <a:pt x="9839" y="8948"/>
                  </a:cubicBezTo>
                  <a:cubicBezTo>
                    <a:pt x="9862" y="8925"/>
                    <a:pt x="9862" y="8880"/>
                    <a:pt x="9884" y="8857"/>
                  </a:cubicBezTo>
                  <a:lnTo>
                    <a:pt x="9884" y="8857"/>
                  </a:lnTo>
                  <a:lnTo>
                    <a:pt x="9862" y="8880"/>
                  </a:lnTo>
                  <a:cubicBezTo>
                    <a:pt x="9907" y="8788"/>
                    <a:pt x="9953" y="8697"/>
                    <a:pt x="9998" y="8606"/>
                  </a:cubicBezTo>
                  <a:cubicBezTo>
                    <a:pt x="10021" y="8560"/>
                    <a:pt x="10044" y="8537"/>
                    <a:pt x="10044" y="8492"/>
                  </a:cubicBezTo>
                  <a:cubicBezTo>
                    <a:pt x="10067" y="8469"/>
                    <a:pt x="10090" y="8423"/>
                    <a:pt x="10113" y="8400"/>
                  </a:cubicBezTo>
                  <a:cubicBezTo>
                    <a:pt x="10158" y="8309"/>
                    <a:pt x="10181" y="8218"/>
                    <a:pt x="10227" y="8127"/>
                  </a:cubicBezTo>
                  <a:lnTo>
                    <a:pt x="10272" y="7990"/>
                  </a:lnTo>
                  <a:cubicBezTo>
                    <a:pt x="10318" y="7875"/>
                    <a:pt x="10364" y="7761"/>
                    <a:pt x="10432" y="7647"/>
                  </a:cubicBezTo>
                  <a:cubicBezTo>
                    <a:pt x="10478" y="7510"/>
                    <a:pt x="10546" y="7373"/>
                    <a:pt x="10615" y="7259"/>
                  </a:cubicBezTo>
                  <a:lnTo>
                    <a:pt x="10638" y="7213"/>
                  </a:lnTo>
                  <a:lnTo>
                    <a:pt x="10660" y="7191"/>
                  </a:lnTo>
                  <a:lnTo>
                    <a:pt x="10683" y="7145"/>
                  </a:lnTo>
                  <a:lnTo>
                    <a:pt x="10729" y="7031"/>
                  </a:lnTo>
                  <a:cubicBezTo>
                    <a:pt x="10752" y="7008"/>
                    <a:pt x="10775" y="6962"/>
                    <a:pt x="10820" y="6917"/>
                  </a:cubicBezTo>
                  <a:cubicBezTo>
                    <a:pt x="10820" y="6894"/>
                    <a:pt x="10843" y="6848"/>
                    <a:pt x="10866" y="6825"/>
                  </a:cubicBezTo>
                  <a:cubicBezTo>
                    <a:pt x="11048" y="6529"/>
                    <a:pt x="11185" y="6232"/>
                    <a:pt x="11300" y="5935"/>
                  </a:cubicBezTo>
                  <a:lnTo>
                    <a:pt x="11322" y="5867"/>
                  </a:lnTo>
                  <a:cubicBezTo>
                    <a:pt x="11345" y="5821"/>
                    <a:pt x="11368" y="5753"/>
                    <a:pt x="11391" y="5707"/>
                  </a:cubicBezTo>
                  <a:cubicBezTo>
                    <a:pt x="11414" y="5661"/>
                    <a:pt x="11436" y="5616"/>
                    <a:pt x="11482" y="5570"/>
                  </a:cubicBezTo>
                  <a:cubicBezTo>
                    <a:pt x="11505" y="5502"/>
                    <a:pt x="11528" y="5433"/>
                    <a:pt x="11573" y="5365"/>
                  </a:cubicBezTo>
                  <a:cubicBezTo>
                    <a:pt x="11596" y="5296"/>
                    <a:pt x="11642" y="5205"/>
                    <a:pt x="11688" y="5136"/>
                  </a:cubicBezTo>
                  <a:lnTo>
                    <a:pt x="11733" y="5068"/>
                  </a:lnTo>
                  <a:lnTo>
                    <a:pt x="11756" y="5022"/>
                  </a:lnTo>
                  <a:cubicBezTo>
                    <a:pt x="11756" y="5022"/>
                    <a:pt x="11779" y="4999"/>
                    <a:pt x="11779" y="4977"/>
                  </a:cubicBezTo>
                  <a:cubicBezTo>
                    <a:pt x="11802" y="4931"/>
                    <a:pt x="11824" y="4885"/>
                    <a:pt x="11802" y="4817"/>
                  </a:cubicBezTo>
                  <a:cubicBezTo>
                    <a:pt x="11802" y="4771"/>
                    <a:pt x="11779" y="4748"/>
                    <a:pt x="11733" y="4726"/>
                  </a:cubicBezTo>
                  <a:cubicBezTo>
                    <a:pt x="11710" y="4703"/>
                    <a:pt x="11665" y="4680"/>
                    <a:pt x="11642" y="4680"/>
                  </a:cubicBezTo>
                  <a:cubicBezTo>
                    <a:pt x="11642" y="4680"/>
                    <a:pt x="11619" y="4703"/>
                    <a:pt x="11619" y="4703"/>
                  </a:cubicBezTo>
                  <a:cubicBezTo>
                    <a:pt x="11573" y="4657"/>
                    <a:pt x="11528" y="4657"/>
                    <a:pt x="11505" y="4634"/>
                  </a:cubicBezTo>
                  <a:lnTo>
                    <a:pt x="11436" y="4611"/>
                  </a:lnTo>
                  <a:cubicBezTo>
                    <a:pt x="11391" y="4589"/>
                    <a:pt x="11345" y="4543"/>
                    <a:pt x="11277" y="4520"/>
                  </a:cubicBezTo>
                  <a:lnTo>
                    <a:pt x="11231" y="4497"/>
                  </a:lnTo>
                  <a:cubicBezTo>
                    <a:pt x="11163" y="4452"/>
                    <a:pt x="11094" y="4429"/>
                    <a:pt x="11026" y="4406"/>
                  </a:cubicBezTo>
                  <a:lnTo>
                    <a:pt x="10980" y="4383"/>
                  </a:lnTo>
                  <a:cubicBezTo>
                    <a:pt x="10911" y="4338"/>
                    <a:pt x="10843" y="4292"/>
                    <a:pt x="10775" y="4269"/>
                  </a:cubicBezTo>
                  <a:cubicBezTo>
                    <a:pt x="10660" y="4201"/>
                    <a:pt x="10546" y="4155"/>
                    <a:pt x="10432" y="4086"/>
                  </a:cubicBezTo>
                  <a:lnTo>
                    <a:pt x="10295" y="4018"/>
                  </a:lnTo>
                  <a:cubicBezTo>
                    <a:pt x="10158" y="3949"/>
                    <a:pt x="9998" y="3881"/>
                    <a:pt x="9862" y="3813"/>
                  </a:cubicBezTo>
                  <a:lnTo>
                    <a:pt x="9793" y="3767"/>
                  </a:lnTo>
                  <a:lnTo>
                    <a:pt x="9702" y="3744"/>
                  </a:lnTo>
                  <a:lnTo>
                    <a:pt x="9679" y="3721"/>
                  </a:lnTo>
                  <a:cubicBezTo>
                    <a:pt x="9588" y="3676"/>
                    <a:pt x="9519" y="3653"/>
                    <a:pt x="9428" y="3607"/>
                  </a:cubicBezTo>
                  <a:lnTo>
                    <a:pt x="9382" y="3584"/>
                  </a:lnTo>
                  <a:cubicBezTo>
                    <a:pt x="9337" y="3561"/>
                    <a:pt x="9291" y="3539"/>
                    <a:pt x="9222" y="3516"/>
                  </a:cubicBezTo>
                  <a:cubicBezTo>
                    <a:pt x="9108" y="3447"/>
                    <a:pt x="8994" y="3402"/>
                    <a:pt x="8880" y="3333"/>
                  </a:cubicBezTo>
                  <a:lnTo>
                    <a:pt x="8766" y="3288"/>
                  </a:lnTo>
                  <a:lnTo>
                    <a:pt x="8332" y="3059"/>
                  </a:lnTo>
                  <a:lnTo>
                    <a:pt x="8172" y="2991"/>
                  </a:lnTo>
                  <a:lnTo>
                    <a:pt x="8150" y="2968"/>
                  </a:lnTo>
                  <a:lnTo>
                    <a:pt x="8104" y="2945"/>
                  </a:lnTo>
                  <a:cubicBezTo>
                    <a:pt x="8013" y="2900"/>
                    <a:pt x="7944" y="2877"/>
                    <a:pt x="7876" y="2831"/>
                  </a:cubicBezTo>
                  <a:lnTo>
                    <a:pt x="7807" y="2785"/>
                  </a:lnTo>
                  <a:cubicBezTo>
                    <a:pt x="7693" y="2740"/>
                    <a:pt x="7556" y="2671"/>
                    <a:pt x="7419" y="2603"/>
                  </a:cubicBezTo>
                  <a:cubicBezTo>
                    <a:pt x="7374" y="2580"/>
                    <a:pt x="7328" y="2557"/>
                    <a:pt x="7282" y="2511"/>
                  </a:cubicBezTo>
                  <a:lnTo>
                    <a:pt x="7214" y="2489"/>
                  </a:lnTo>
                  <a:lnTo>
                    <a:pt x="7054" y="2397"/>
                  </a:lnTo>
                  <a:lnTo>
                    <a:pt x="6986" y="2375"/>
                  </a:lnTo>
                  <a:lnTo>
                    <a:pt x="6803" y="2283"/>
                  </a:lnTo>
                  <a:cubicBezTo>
                    <a:pt x="6712" y="2238"/>
                    <a:pt x="6620" y="2192"/>
                    <a:pt x="6529" y="2123"/>
                  </a:cubicBezTo>
                  <a:cubicBezTo>
                    <a:pt x="6415" y="2078"/>
                    <a:pt x="6324" y="2032"/>
                    <a:pt x="6232" y="1987"/>
                  </a:cubicBezTo>
                  <a:lnTo>
                    <a:pt x="6073" y="1895"/>
                  </a:lnTo>
                  <a:lnTo>
                    <a:pt x="5958" y="1850"/>
                  </a:lnTo>
                  <a:lnTo>
                    <a:pt x="5844" y="1804"/>
                  </a:lnTo>
                  <a:cubicBezTo>
                    <a:pt x="5799" y="1758"/>
                    <a:pt x="5730" y="1735"/>
                    <a:pt x="5684" y="1690"/>
                  </a:cubicBezTo>
                  <a:lnTo>
                    <a:pt x="5616" y="1667"/>
                  </a:lnTo>
                  <a:lnTo>
                    <a:pt x="5570" y="1644"/>
                  </a:lnTo>
                  <a:cubicBezTo>
                    <a:pt x="5433" y="1576"/>
                    <a:pt x="5296" y="1507"/>
                    <a:pt x="5160" y="1416"/>
                  </a:cubicBezTo>
                  <a:cubicBezTo>
                    <a:pt x="5091" y="1370"/>
                    <a:pt x="5000" y="1347"/>
                    <a:pt x="4931" y="1302"/>
                  </a:cubicBezTo>
                  <a:cubicBezTo>
                    <a:pt x="4840" y="1256"/>
                    <a:pt x="4749" y="1210"/>
                    <a:pt x="4680" y="1165"/>
                  </a:cubicBezTo>
                  <a:cubicBezTo>
                    <a:pt x="4543" y="1096"/>
                    <a:pt x="4429" y="1028"/>
                    <a:pt x="4292" y="959"/>
                  </a:cubicBezTo>
                  <a:lnTo>
                    <a:pt x="4269" y="959"/>
                  </a:lnTo>
                  <a:cubicBezTo>
                    <a:pt x="4132" y="868"/>
                    <a:pt x="3973" y="800"/>
                    <a:pt x="3813" y="708"/>
                  </a:cubicBezTo>
                  <a:cubicBezTo>
                    <a:pt x="3744" y="663"/>
                    <a:pt x="3676" y="617"/>
                    <a:pt x="3585" y="594"/>
                  </a:cubicBezTo>
                  <a:lnTo>
                    <a:pt x="3607" y="594"/>
                  </a:lnTo>
                  <a:cubicBezTo>
                    <a:pt x="3493" y="549"/>
                    <a:pt x="3379" y="503"/>
                    <a:pt x="3265" y="457"/>
                  </a:cubicBezTo>
                  <a:lnTo>
                    <a:pt x="3219" y="434"/>
                  </a:lnTo>
                  <a:cubicBezTo>
                    <a:pt x="3128" y="389"/>
                    <a:pt x="3037" y="343"/>
                    <a:pt x="2945" y="297"/>
                  </a:cubicBezTo>
                  <a:cubicBezTo>
                    <a:pt x="2900" y="297"/>
                    <a:pt x="2854" y="275"/>
                    <a:pt x="2808" y="252"/>
                  </a:cubicBezTo>
                  <a:lnTo>
                    <a:pt x="2763" y="229"/>
                  </a:lnTo>
                  <a:lnTo>
                    <a:pt x="2694" y="206"/>
                  </a:lnTo>
                  <a:cubicBezTo>
                    <a:pt x="2603" y="160"/>
                    <a:pt x="2535" y="115"/>
                    <a:pt x="2443" y="92"/>
                  </a:cubicBezTo>
                  <a:lnTo>
                    <a:pt x="2398" y="69"/>
                  </a:lnTo>
                  <a:cubicBezTo>
                    <a:pt x="2375" y="46"/>
                    <a:pt x="2329" y="24"/>
                    <a:pt x="23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21"/>
            <p:cNvSpPr/>
            <p:nvPr/>
          </p:nvSpPr>
          <p:spPr>
            <a:xfrm>
              <a:off x="-706412" y="2874127"/>
              <a:ext cx="51136" cy="145240"/>
            </a:xfrm>
            <a:custGeom>
              <a:avLst/>
              <a:gdLst/>
              <a:ahLst/>
              <a:cxnLst/>
              <a:rect l="l" t="t" r="r" b="b"/>
              <a:pathLst>
                <a:path w="914" h="2596" extrusionOk="0">
                  <a:moveTo>
                    <a:pt x="117" y="1609"/>
                  </a:moveTo>
                  <a:cubicBezTo>
                    <a:pt x="117" y="1610"/>
                    <a:pt x="117" y="1611"/>
                    <a:pt x="117" y="1611"/>
                  </a:cubicBezTo>
                  <a:lnTo>
                    <a:pt x="117" y="1611"/>
                  </a:lnTo>
                  <a:cubicBezTo>
                    <a:pt x="117" y="1611"/>
                    <a:pt x="117" y="1610"/>
                    <a:pt x="117" y="1609"/>
                  </a:cubicBezTo>
                  <a:close/>
                  <a:moveTo>
                    <a:pt x="160" y="1"/>
                  </a:moveTo>
                  <a:cubicBezTo>
                    <a:pt x="137" y="1"/>
                    <a:pt x="114" y="1"/>
                    <a:pt x="114" y="24"/>
                  </a:cubicBezTo>
                  <a:cubicBezTo>
                    <a:pt x="69" y="161"/>
                    <a:pt x="46" y="275"/>
                    <a:pt x="23" y="412"/>
                  </a:cubicBezTo>
                  <a:cubicBezTo>
                    <a:pt x="0" y="549"/>
                    <a:pt x="0" y="686"/>
                    <a:pt x="0" y="823"/>
                  </a:cubicBezTo>
                  <a:cubicBezTo>
                    <a:pt x="0" y="937"/>
                    <a:pt x="0" y="1074"/>
                    <a:pt x="23" y="1188"/>
                  </a:cubicBezTo>
                  <a:cubicBezTo>
                    <a:pt x="46" y="1325"/>
                    <a:pt x="91" y="1462"/>
                    <a:pt x="114" y="1621"/>
                  </a:cubicBezTo>
                  <a:cubicBezTo>
                    <a:pt x="114" y="1599"/>
                    <a:pt x="114" y="1576"/>
                    <a:pt x="114" y="1576"/>
                  </a:cubicBezTo>
                  <a:cubicBezTo>
                    <a:pt x="114" y="1587"/>
                    <a:pt x="114" y="1598"/>
                    <a:pt x="117" y="1609"/>
                  </a:cubicBezTo>
                  <a:lnTo>
                    <a:pt x="117" y="1609"/>
                  </a:lnTo>
                  <a:cubicBezTo>
                    <a:pt x="116" y="1606"/>
                    <a:pt x="115" y="1602"/>
                    <a:pt x="114" y="1599"/>
                  </a:cubicBezTo>
                  <a:lnTo>
                    <a:pt x="114" y="1599"/>
                  </a:lnTo>
                  <a:cubicBezTo>
                    <a:pt x="114" y="1614"/>
                    <a:pt x="114" y="1619"/>
                    <a:pt x="122" y="1628"/>
                  </a:cubicBezTo>
                  <a:lnTo>
                    <a:pt x="122" y="1628"/>
                  </a:lnTo>
                  <a:cubicBezTo>
                    <a:pt x="120" y="1623"/>
                    <a:pt x="119" y="1617"/>
                    <a:pt x="117" y="1611"/>
                  </a:cubicBezTo>
                  <a:lnTo>
                    <a:pt x="117" y="1611"/>
                  </a:lnTo>
                  <a:cubicBezTo>
                    <a:pt x="120" y="1622"/>
                    <a:pt x="126" y="1633"/>
                    <a:pt x="137" y="1644"/>
                  </a:cubicBezTo>
                  <a:cubicBezTo>
                    <a:pt x="130" y="1637"/>
                    <a:pt x="125" y="1632"/>
                    <a:pt x="122" y="1628"/>
                  </a:cubicBezTo>
                  <a:lnTo>
                    <a:pt x="122" y="1628"/>
                  </a:lnTo>
                  <a:cubicBezTo>
                    <a:pt x="165" y="1799"/>
                    <a:pt x="209" y="1950"/>
                    <a:pt x="274" y="2101"/>
                  </a:cubicBezTo>
                  <a:cubicBezTo>
                    <a:pt x="297" y="2169"/>
                    <a:pt x="343" y="2261"/>
                    <a:pt x="388" y="2306"/>
                  </a:cubicBezTo>
                  <a:cubicBezTo>
                    <a:pt x="411" y="2329"/>
                    <a:pt x="434" y="2352"/>
                    <a:pt x="457" y="2375"/>
                  </a:cubicBezTo>
                  <a:cubicBezTo>
                    <a:pt x="457" y="2398"/>
                    <a:pt x="479" y="2420"/>
                    <a:pt x="502" y="2420"/>
                  </a:cubicBezTo>
                  <a:cubicBezTo>
                    <a:pt x="536" y="2454"/>
                    <a:pt x="569" y="2475"/>
                    <a:pt x="612" y="2475"/>
                  </a:cubicBezTo>
                  <a:cubicBezTo>
                    <a:pt x="627" y="2475"/>
                    <a:pt x="644" y="2472"/>
                    <a:pt x="662" y="2466"/>
                  </a:cubicBezTo>
                  <a:cubicBezTo>
                    <a:pt x="662" y="2466"/>
                    <a:pt x="685" y="2443"/>
                    <a:pt x="685" y="2443"/>
                  </a:cubicBezTo>
                  <a:cubicBezTo>
                    <a:pt x="685" y="2466"/>
                    <a:pt x="685" y="2489"/>
                    <a:pt x="708" y="2489"/>
                  </a:cubicBezTo>
                  <a:cubicBezTo>
                    <a:pt x="708" y="2535"/>
                    <a:pt x="731" y="2557"/>
                    <a:pt x="753" y="2557"/>
                  </a:cubicBezTo>
                  <a:cubicBezTo>
                    <a:pt x="767" y="2584"/>
                    <a:pt x="788" y="2595"/>
                    <a:pt x="812" y="2595"/>
                  </a:cubicBezTo>
                  <a:cubicBezTo>
                    <a:pt x="830" y="2595"/>
                    <a:pt x="849" y="2590"/>
                    <a:pt x="868" y="2580"/>
                  </a:cubicBezTo>
                  <a:cubicBezTo>
                    <a:pt x="890" y="2557"/>
                    <a:pt x="913" y="2489"/>
                    <a:pt x="890" y="2466"/>
                  </a:cubicBezTo>
                  <a:cubicBezTo>
                    <a:pt x="868" y="2443"/>
                    <a:pt x="868" y="2398"/>
                    <a:pt x="845" y="2375"/>
                  </a:cubicBezTo>
                  <a:cubicBezTo>
                    <a:pt x="822" y="2329"/>
                    <a:pt x="799" y="2283"/>
                    <a:pt x="776" y="2238"/>
                  </a:cubicBezTo>
                  <a:cubicBezTo>
                    <a:pt x="731" y="2146"/>
                    <a:pt x="708" y="2055"/>
                    <a:pt x="685" y="1964"/>
                  </a:cubicBezTo>
                  <a:cubicBezTo>
                    <a:pt x="685" y="1895"/>
                    <a:pt x="662" y="1804"/>
                    <a:pt x="662" y="1736"/>
                  </a:cubicBezTo>
                  <a:cubicBezTo>
                    <a:pt x="639" y="1667"/>
                    <a:pt x="639" y="1576"/>
                    <a:pt x="616" y="1507"/>
                  </a:cubicBezTo>
                  <a:cubicBezTo>
                    <a:pt x="616" y="1348"/>
                    <a:pt x="594" y="1188"/>
                    <a:pt x="594" y="1028"/>
                  </a:cubicBezTo>
                  <a:cubicBezTo>
                    <a:pt x="594" y="914"/>
                    <a:pt x="616" y="777"/>
                    <a:pt x="616" y="663"/>
                  </a:cubicBezTo>
                  <a:cubicBezTo>
                    <a:pt x="616" y="617"/>
                    <a:pt x="616" y="549"/>
                    <a:pt x="639" y="503"/>
                  </a:cubicBezTo>
                  <a:cubicBezTo>
                    <a:pt x="639" y="457"/>
                    <a:pt x="639" y="435"/>
                    <a:pt x="662" y="412"/>
                  </a:cubicBezTo>
                  <a:cubicBezTo>
                    <a:pt x="662" y="389"/>
                    <a:pt x="662" y="366"/>
                    <a:pt x="662" y="343"/>
                  </a:cubicBezTo>
                  <a:cubicBezTo>
                    <a:pt x="662" y="320"/>
                    <a:pt x="662" y="298"/>
                    <a:pt x="662" y="275"/>
                  </a:cubicBezTo>
                  <a:cubicBezTo>
                    <a:pt x="662" y="252"/>
                    <a:pt x="639" y="206"/>
                    <a:pt x="594" y="206"/>
                  </a:cubicBezTo>
                  <a:cubicBezTo>
                    <a:pt x="571" y="206"/>
                    <a:pt x="548" y="206"/>
                    <a:pt x="525" y="229"/>
                  </a:cubicBezTo>
                  <a:cubicBezTo>
                    <a:pt x="525" y="229"/>
                    <a:pt x="502" y="206"/>
                    <a:pt x="502" y="206"/>
                  </a:cubicBezTo>
                  <a:cubicBezTo>
                    <a:pt x="502" y="184"/>
                    <a:pt x="479" y="161"/>
                    <a:pt x="434" y="138"/>
                  </a:cubicBezTo>
                  <a:cubicBezTo>
                    <a:pt x="434" y="138"/>
                    <a:pt x="434" y="138"/>
                    <a:pt x="411" y="115"/>
                  </a:cubicBezTo>
                  <a:cubicBezTo>
                    <a:pt x="365" y="92"/>
                    <a:pt x="297" y="47"/>
                    <a:pt x="228" y="47"/>
                  </a:cubicBezTo>
                  <a:cubicBezTo>
                    <a:pt x="228" y="24"/>
                    <a:pt x="228" y="1"/>
                    <a:pt x="206"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21"/>
            <p:cNvSpPr/>
            <p:nvPr/>
          </p:nvSpPr>
          <p:spPr>
            <a:xfrm>
              <a:off x="-677039" y="3012095"/>
              <a:ext cx="768775" cy="357281"/>
            </a:xfrm>
            <a:custGeom>
              <a:avLst/>
              <a:gdLst/>
              <a:ahLst/>
              <a:cxnLst/>
              <a:rect l="l" t="t" r="r" b="b"/>
              <a:pathLst>
                <a:path w="13741" h="6386" extrusionOk="0">
                  <a:moveTo>
                    <a:pt x="91" y="0"/>
                  </a:moveTo>
                  <a:cubicBezTo>
                    <a:pt x="91" y="0"/>
                    <a:pt x="69" y="23"/>
                    <a:pt x="69" y="23"/>
                  </a:cubicBezTo>
                  <a:cubicBezTo>
                    <a:pt x="46" y="46"/>
                    <a:pt x="23" y="69"/>
                    <a:pt x="23" y="91"/>
                  </a:cubicBezTo>
                  <a:cubicBezTo>
                    <a:pt x="0" y="137"/>
                    <a:pt x="69" y="183"/>
                    <a:pt x="91" y="205"/>
                  </a:cubicBezTo>
                  <a:cubicBezTo>
                    <a:pt x="114" y="228"/>
                    <a:pt x="114" y="228"/>
                    <a:pt x="114" y="251"/>
                  </a:cubicBezTo>
                  <a:lnTo>
                    <a:pt x="160" y="297"/>
                  </a:lnTo>
                  <a:cubicBezTo>
                    <a:pt x="160" y="320"/>
                    <a:pt x="160" y="342"/>
                    <a:pt x="183" y="365"/>
                  </a:cubicBezTo>
                  <a:cubicBezTo>
                    <a:pt x="183" y="388"/>
                    <a:pt x="206" y="388"/>
                    <a:pt x="228" y="411"/>
                  </a:cubicBezTo>
                  <a:cubicBezTo>
                    <a:pt x="251" y="434"/>
                    <a:pt x="274" y="457"/>
                    <a:pt x="297" y="479"/>
                  </a:cubicBezTo>
                  <a:cubicBezTo>
                    <a:pt x="343" y="525"/>
                    <a:pt x="388" y="548"/>
                    <a:pt x="434" y="593"/>
                  </a:cubicBezTo>
                  <a:cubicBezTo>
                    <a:pt x="525" y="639"/>
                    <a:pt x="616" y="708"/>
                    <a:pt x="685" y="776"/>
                  </a:cubicBezTo>
                  <a:cubicBezTo>
                    <a:pt x="708" y="776"/>
                    <a:pt x="731" y="799"/>
                    <a:pt x="753" y="799"/>
                  </a:cubicBezTo>
                  <a:cubicBezTo>
                    <a:pt x="845" y="890"/>
                    <a:pt x="959" y="982"/>
                    <a:pt x="1050" y="1050"/>
                  </a:cubicBezTo>
                  <a:cubicBezTo>
                    <a:pt x="1119" y="1096"/>
                    <a:pt x="1187" y="1141"/>
                    <a:pt x="1233" y="1164"/>
                  </a:cubicBezTo>
                  <a:cubicBezTo>
                    <a:pt x="1278" y="1187"/>
                    <a:pt x="1301" y="1210"/>
                    <a:pt x="1324" y="1233"/>
                  </a:cubicBezTo>
                  <a:cubicBezTo>
                    <a:pt x="1347" y="1255"/>
                    <a:pt x="1392" y="1278"/>
                    <a:pt x="1438" y="1301"/>
                  </a:cubicBezTo>
                  <a:lnTo>
                    <a:pt x="1461" y="1301"/>
                  </a:lnTo>
                  <a:cubicBezTo>
                    <a:pt x="1484" y="1324"/>
                    <a:pt x="1507" y="1347"/>
                    <a:pt x="1529" y="1347"/>
                  </a:cubicBezTo>
                  <a:cubicBezTo>
                    <a:pt x="1575" y="1370"/>
                    <a:pt x="1598" y="1415"/>
                    <a:pt x="1644" y="1415"/>
                  </a:cubicBezTo>
                  <a:cubicBezTo>
                    <a:pt x="1735" y="1484"/>
                    <a:pt x="1803" y="1529"/>
                    <a:pt x="1895" y="1575"/>
                  </a:cubicBezTo>
                  <a:cubicBezTo>
                    <a:pt x="2054" y="1666"/>
                    <a:pt x="2237" y="1758"/>
                    <a:pt x="2397" y="1849"/>
                  </a:cubicBezTo>
                  <a:cubicBezTo>
                    <a:pt x="2488" y="1872"/>
                    <a:pt x="2557" y="1917"/>
                    <a:pt x="2625" y="1963"/>
                  </a:cubicBezTo>
                  <a:cubicBezTo>
                    <a:pt x="2694" y="1986"/>
                    <a:pt x="2739" y="2009"/>
                    <a:pt x="2808" y="2054"/>
                  </a:cubicBezTo>
                  <a:cubicBezTo>
                    <a:pt x="2853" y="2077"/>
                    <a:pt x="2899" y="2100"/>
                    <a:pt x="2945" y="2146"/>
                  </a:cubicBezTo>
                  <a:cubicBezTo>
                    <a:pt x="3104" y="2237"/>
                    <a:pt x="3287" y="2328"/>
                    <a:pt x="3447" y="2420"/>
                  </a:cubicBezTo>
                  <a:cubicBezTo>
                    <a:pt x="3607" y="2511"/>
                    <a:pt x="3766" y="2602"/>
                    <a:pt x="3926" y="2693"/>
                  </a:cubicBezTo>
                  <a:cubicBezTo>
                    <a:pt x="4040" y="2739"/>
                    <a:pt x="4132" y="2785"/>
                    <a:pt x="4223" y="2853"/>
                  </a:cubicBezTo>
                  <a:cubicBezTo>
                    <a:pt x="4291" y="2876"/>
                    <a:pt x="4337" y="2899"/>
                    <a:pt x="4405" y="2922"/>
                  </a:cubicBezTo>
                  <a:cubicBezTo>
                    <a:pt x="4451" y="2944"/>
                    <a:pt x="4497" y="2967"/>
                    <a:pt x="4565" y="2990"/>
                  </a:cubicBezTo>
                  <a:cubicBezTo>
                    <a:pt x="4577" y="3002"/>
                    <a:pt x="4594" y="3007"/>
                    <a:pt x="4611" y="3007"/>
                  </a:cubicBezTo>
                  <a:cubicBezTo>
                    <a:pt x="4628" y="3007"/>
                    <a:pt x="4645" y="3002"/>
                    <a:pt x="4657" y="2990"/>
                  </a:cubicBezTo>
                  <a:cubicBezTo>
                    <a:pt x="4771" y="3059"/>
                    <a:pt x="4885" y="3104"/>
                    <a:pt x="4999" y="3173"/>
                  </a:cubicBezTo>
                  <a:cubicBezTo>
                    <a:pt x="5045" y="3196"/>
                    <a:pt x="5090" y="3218"/>
                    <a:pt x="5136" y="3241"/>
                  </a:cubicBezTo>
                  <a:cubicBezTo>
                    <a:pt x="5227" y="3287"/>
                    <a:pt x="5296" y="3310"/>
                    <a:pt x="5364" y="3355"/>
                  </a:cubicBezTo>
                  <a:cubicBezTo>
                    <a:pt x="5433" y="3378"/>
                    <a:pt x="5478" y="3424"/>
                    <a:pt x="5547" y="3447"/>
                  </a:cubicBezTo>
                  <a:cubicBezTo>
                    <a:pt x="5570" y="3447"/>
                    <a:pt x="5592" y="3469"/>
                    <a:pt x="5615" y="3469"/>
                  </a:cubicBezTo>
                  <a:cubicBezTo>
                    <a:pt x="5661" y="3492"/>
                    <a:pt x="5706" y="3515"/>
                    <a:pt x="5752" y="3538"/>
                  </a:cubicBezTo>
                  <a:lnTo>
                    <a:pt x="5821" y="3538"/>
                  </a:lnTo>
                  <a:cubicBezTo>
                    <a:pt x="5935" y="3606"/>
                    <a:pt x="6049" y="3652"/>
                    <a:pt x="6163" y="3721"/>
                  </a:cubicBezTo>
                  <a:cubicBezTo>
                    <a:pt x="6254" y="3766"/>
                    <a:pt x="6346" y="3812"/>
                    <a:pt x="6460" y="3857"/>
                  </a:cubicBezTo>
                  <a:cubicBezTo>
                    <a:pt x="6505" y="3880"/>
                    <a:pt x="6551" y="3903"/>
                    <a:pt x="6597" y="3926"/>
                  </a:cubicBezTo>
                  <a:cubicBezTo>
                    <a:pt x="6597" y="3949"/>
                    <a:pt x="6619" y="3949"/>
                    <a:pt x="6642" y="3949"/>
                  </a:cubicBezTo>
                  <a:cubicBezTo>
                    <a:pt x="6665" y="3972"/>
                    <a:pt x="6711" y="3994"/>
                    <a:pt x="6756" y="4017"/>
                  </a:cubicBezTo>
                  <a:lnTo>
                    <a:pt x="6802" y="4017"/>
                  </a:lnTo>
                  <a:cubicBezTo>
                    <a:pt x="6871" y="4040"/>
                    <a:pt x="6939" y="4086"/>
                    <a:pt x="7008" y="4109"/>
                  </a:cubicBezTo>
                  <a:lnTo>
                    <a:pt x="7030" y="4109"/>
                  </a:lnTo>
                  <a:cubicBezTo>
                    <a:pt x="7144" y="4177"/>
                    <a:pt x="7259" y="4246"/>
                    <a:pt x="7396" y="4291"/>
                  </a:cubicBezTo>
                  <a:cubicBezTo>
                    <a:pt x="7418" y="4314"/>
                    <a:pt x="7441" y="4314"/>
                    <a:pt x="7464" y="4337"/>
                  </a:cubicBezTo>
                  <a:cubicBezTo>
                    <a:pt x="7487" y="4337"/>
                    <a:pt x="7487" y="4337"/>
                    <a:pt x="7510" y="4360"/>
                  </a:cubicBezTo>
                  <a:cubicBezTo>
                    <a:pt x="7852" y="4497"/>
                    <a:pt x="8194" y="4656"/>
                    <a:pt x="8514" y="4816"/>
                  </a:cubicBezTo>
                  <a:cubicBezTo>
                    <a:pt x="8582" y="4839"/>
                    <a:pt x="8651" y="4862"/>
                    <a:pt x="8697" y="4885"/>
                  </a:cubicBezTo>
                  <a:cubicBezTo>
                    <a:pt x="8765" y="4907"/>
                    <a:pt x="8834" y="4953"/>
                    <a:pt x="8879" y="4976"/>
                  </a:cubicBezTo>
                  <a:cubicBezTo>
                    <a:pt x="8925" y="4976"/>
                    <a:pt x="8970" y="4976"/>
                    <a:pt x="8993" y="4953"/>
                  </a:cubicBezTo>
                  <a:cubicBezTo>
                    <a:pt x="9085" y="4999"/>
                    <a:pt x="9153" y="5022"/>
                    <a:pt x="9244" y="5067"/>
                  </a:cubicBezTo>
                  <a:cubicBezTo>
                    <a:pt x="9427" y="5136"/>
                    <a:pt x="9587" y="5227"/>
                    <a:pt x="9769" y="5295"/>
                  </a:cubicBezTo>
                  <a:cubicBezTo>
                    <a:pt x="9792" y="5318"/>
                    <a:pt x="9838" y="5318"/>
                    <a:pt x="9883" y="5341"/>
                  </a:cubicBezTo>
                  <a:cubicBezTo>
                    <a:pt x="9929" y="5364"/>
                    <a:pt x="9952" y="5387"/>
                    <a:pt x="9998" y="5387"/>
                  </a:cubicBezTo>
                  <a:lnTo>
                    <a:pt x="10020" y="5387"/>
                  </a:lnTo>
                  <a:cubicBezTo>
                    <a:pt x="10203" y="5478"/>
                    <a:pt x="10408" y="5547"/>
                    <a:pt x="10614" y="5615"/>
                  </a:cubicBezTo>
                  <a:cubicBezTo>
                    <a:pt x="10705" y="5638"/>
                    <a:pt x="10797" y="5684"/>
                    <a:pt x="10911" y="5706"/>
                  </a:cubicBezTo>
                  <a:cubicBezTo>
                    <a:pt x="10933" y="5729"/>
                    <a:pt x="10979" y="5729"/>
                    <a:pt x="11025" y="5752"/>
                  </a:cubicBezTo>
                  <a:cubicBezTo>
                    <a:pt x="11070" y="5775"/>
                    <a:pt x="11116" y="5775"/>
                    <a:pt x="11162" y="5798"/>
                  </a:cubicBezTo>
                  <a:lnTo>
                    <a:pt x="11253" y="5798"/>
                  </a:lnTo>
                  <a:cubicBezTo>
                    <a:pt x="11253" y="5798"/>
                    <a:pt x="11276" y="5798"/>
                    <a:pt x="11299" y="5820"/>
                  </a:cubicBezTo>
                  <a:cubicBezTo>
                    <a:pt x="11344" y="5820"/>
                    <a:pt x="11390" y="5843"/>
                    <a:pt x="11436" y="5866"/>
                  </a:cubicBezTo>
                  <a:lnTo>
                    <a:pt x="11573" y="5912"/>
                  </a:lnTo>
                  <a:cubicBezTo>
                    <a:pt x="11595" y="5912"/>
                    <a:pt x="11618" y="5912"/>
                    <a:pt x="11618" y="5935"/>
                  </a:cubicBezTo>
                  <a:cubicBezTo>
                    <a:pt x="11732" y="5957"/>
                    <a:pt x="11846" y="6003"/>
                    <a:pt x="11961" y="6049"/>
                  </a:cubicBezTo>
                  <a:cubicBezTo>
                    <a:pt x="12052" y="6072"/>
                    <a:pt x="12143" y="6094"/>
                    <a:pt x="12235" y="6117"/>
                  </a:cubicBezTo>
                  <a:cubicBezTo>
                    <a:pt x="12280" y="6117"/>
                    <a:pt x="12326" y="6140"/>
                    <a:pt x="12371" y="6140"/>
                  </a:cubicBezTo>
                  <a:lnTo>
                    <a:pt x="12440" y="6163"/>
                  </a:lnTo>
                  <a:cubicBezTo>
                    <a:pt x="12463" y="6163"/>
                    <a:pt x="12463" y="6186"/>
                    <a:pt x="12463" y="6186"/>
                  </a:cubicBezTo>
                  <a:lnTo>
                    <a:pt x="12600" y="6186"/>
                  </a:lnTo>
                  <a:cubicBezTo>
                    <a:pt x="12668" y="6186"/>
                    <a:pt x="12737" y="6209"/>
                    <a:pt x="12805" y="6231"/>
                  </a:cubicBezTo>
                  <a:cubicBezTo>
                    <a:pt x="12942" y="6277"/>
                    <a:pt x="13102" y="6300"/>
                    <a:pt x="13239" y="6323"/>
                  </a:cubicBezTo>
                  <a:cubicBezTo>
                    <a:pt x="13330" y="6345"/>
                    <a:pt x="13421" y="6368"/>
                    <a:pt x="13513" y="6368"/>
                  </a:cubicBezTo>
                  <a:cubicBezTo>
                    <a:pt x="13536" y="6380"/>
                    <a:pt x="13558" y="6385"/>
                    <a:pt x="13581" y="6385"/>
                  </a:cubicBezTo>
                  <a:cubicBezTo>
                    <a:pt x="13604" y="6385"/>
                    <a:pt x="13627" y="6380"/>
                    <a:pt x="13650" y="6368"/>
                  </a:cubicBezTo>
                  <a:cubicBezTo>
                    <a:pt x="13695" y="6368"/>
                    <a:pt x="13741" y="6323"/>
                    <a:pt x="13741" y="6254"/>
                  </a:cubicBezTo>
                  <a:cubicBezTo>
                    <a:pt x="13741" y="6231"/>
                    <a:pt x="13741" y="6209"/>
                    <a:pt x="13741" y="6186"/>
                  </a:cubicBezTo>
                  <a:cubicBezTo>
                    <a:pt x="13718" y="6163"/>
                    <a:pt x="13695" y="6140"/>
                    <a:pt x="13672" y="6117"/>
                  </a:cubicBezTo>
                  <a:cubicBezTo>
                    <a:pt x="13650" y="6117"/>
                    <a:pt x="13627" y="6094"/>
                    <a:pt x="13627" y="6094"/>
                  </a:cubicBezTo>
                  <a:cubicBezTo>
                    <a:pt x="13650" y="6072"/>
                    <a:pt x="13650" y="6049"/>
                    <a:pt x="13672" y="6026"/>
                  </a:cubicBezTo>
                  <a:cubicBezTo>
                    <a:pt x="13672" y="6003"/>
                    <a:pt x="13672" y="5957"/>
                    <a:pt x="13650" y="5912"/>
                  </a:cubicBezTo>
                  <a:cubicBezTo>
                    <a:pt x="13604" y="5889"/>
                    <a:pt x="13558" y="5866"/>
                    <a:pt x="13513" y="5866"/>
                  </a:cubicBezTo>
                  <a:lnTo>
                    <a:pt x="13421" y="5866"/>
                  </a:lnTo>
                  <a:cubicBezTo>
                    <a:pt x="13330" y="5866"/>
                    <a:pt x="13239" y="5843"/>
                    <a:pt x="13125" y="5843"/>
                  </a:cubicBezTo>
                  <a:cubicBezTo>
                    <a:pt x="12896" y="5843"/>
                    <a:pt x="12668" y="5798"/>
                    <a:pt x="12440" y="5752"/>
                  </a:cubicBezTo>
                  <a:cubicBezTo>
                    <a:pt x="12280" y="5729"/>
                    <a:pt x="12143" y="5706"/>
                    <a:pt x="11983" y="5684"/>
                  </a:cubicBezTo>
                  <a:cubicBezTo>
                    <a:pt x="11892" y="5661"/>
                    <a:pt x="11824" y="5661"/>
                    <a:pt x="11732" y="5638"/>
                  </a:cubicBezTo>
                  <a:cubicBezTo>
                    <a:pt x="11687" y="5615"/>
                    <a:pt x="11618" y="5592"/>
                    <a:pt x="11550" y="5592"/>
                  </a:cubicBezTo>
                  <a:cubicBezTo>
                    <a:pt x="11504" y="5569"/>
                    <a:pt x="11458" y="5569"/>
                    <a:pt x="11413" y="5547"/>
                  </a:cubicBezTo>
                  <a:cubicBezTo>
                    <a:pt x="11367" y="5547"/>
                    <a:pt x="11321" y="5524"/>
                    <a:pt x="11276" y="5524"/>
                  </a:cubicBezTo>
                  <a:lnTo>
                    <a:pt x="11253" y="5524"/>
                  </a:lnTo>
                  <a:cubicBezTo>
                    <a:pt x="11230" y="5501"/>
                    <a:pt x="11185" y="5501"/>
                    <a:pt x="11162" y="5478"/>
                  </a:cubicBezTo>
                  <a:cubicBezTo>
                    <a:pt x="11139" y="5478"/>
                    <a:pt x="11116" y="5478"/>
                    <a:pt x="11093" y="5455"/>
                  </a:cubicBezTo>
                  <a:cubicBezTo>
                    <a:pt x="11048" y="5455"/>
                    <a:pt x="10979" y="5432"/>
                    <a:pt x="10933" y="5410"/>
                  </a:cubicBezTo>
                  <a:cubicBezTo>
                    <a:pt x="10819" y="5364"/>
                    <a:pt x="10682" y="5318"/>
                    <a:pt x="10568" y="5273"/>
                  </a:cubicBezTo>
                  <a:cubicBezTo>
                    <a:pt x="10340" y="5181"/>
                    <a:pt x="10112" y="5113"/>
                    <a:pt x="9883" y="5044"/>
                  </a:cubicBezTo>
                  <a:cubicBezTo>
                    <a:pt x="9815" y="5022"/>
                    <a:pt x="9747" y="4999"/>
                    <a:pt x="9678" y="4976"/>
                  </a:cubicBezTo>
                  <a:cubicBezTo>
                    <a:pt x="9564" y="4907"/>
                    <a:pt x="9450" y="4862"/>
                    <a:pt x="9336" y="4816"/>
                  </a:cubicBezTo>
                  <a:cubicBezTo>
                    <a:pt x="9199" y="4748"/>
                    <a:pt x="9085" y="4702"/>
                    <a:pt x="8948" y="4634"/>
                  </a:cubicBezTo>
                  <a:cubicBezTo>
                    <a:pt x="8879" y="4611"/>
                    <a:pt x="8834" y="4588"/>
                    <a:pt x="8765" y="4565"/>
                  </a:cubicBezTo>
                  <a:cubicBezTo>
                    <a:pt x="8719" y="4542"/>
                    <a:pt x="8697" y="4519"/>
                    <a:pt x="8674" y="4519"/>
                  </a:cubicBezTo>
                  <a:cubicBezTo>
                    <a:pt x="8628" y="4497"/>
                    <a:pt x="8605" y="4497"/>
                    <a:pt x="8582" y="4474"/>
                  </a:cubicBezTo>
                  <a:cubicBezTo>
                    <a:pt x="8537" y="4474"/>
                    <a:pt x="8514" y="4474"/>
                    <a:pt x="8491" y="4497"/>
                  </a:cubicBezTo>
                  <a:cubicBezTo>
                    <a:pt x="8446" y="4474"/>
                    <a:pt x="8400" y="4451"/>
                    <a:pt x="8377" y="4451"/>
                  </a:cubicBezTo>
                  <a:cubicBezTo>
                    <a:pt x="8263" y="4405"/>
                    <a:pt x="8149" y="4360"/>
                    <a:pt x="8057" y="4314"/>
                  </a:cubicBezTo>
                  <a:cubicBezTo>
                    <a:pt x="8012" y="4314"/>
                    <a:pt x="7989" y="4291"/>
                    <a:pt x="7943" y="4291"/>
                  </a:cubicBezTo>
                  <a:cubicBezTo>
                    <a:pt x="7943" y="4268"/>
                    <a:pt x="7921" y="4223"/>
                    <a:pt x="7898" y="4223"/>
                  </a:cubicBezTo>
                  <a:cubicBezTo>
                    <a:pt x="7806" y="4177"/>
                    <a:pt x="7715" y="4154"/>
                    <a:pt x="7624" y="4109"/>
                  </a:cubicBezTo>
                  <a:cubicBezTo>
                    <a:pt x="7578" y="4086"/>
                    <a:pt x="7510" y="4063"/>
                    <a:pt x="7441" y="4017"/>
                  </a:cubicBezTo>
                  <a:cubicBezTo>
                    <a:pt x="7327" y="3972"/>
                    <a:pt x="7190" y="3926"/>
                    <a:pt x="7076" y="3857"/>
                  </a:cubicBezTo>
                  <a:cubicBezTo>
                    <a:pt x="7008" y="3812"/>
                    <a:pt x="6939" y="3789"/>
                    <a:pt x="6848" y="3743"/>
                  </a:cubicBezTo>
                  <a:cubicBezTo>
                    <a:pt x="6825" y="3721"/>
                    <a:pt x="6802" y="3721"/>
                    <a:pt x="6779" y="3698"/>
                  </a:cubicBezTo>
                  <a:cubicBezTo>
                    <a:pt x="6756" y="3698"/>
                    <a:pt x="6756" y="3698"/>
                    <a:pt x="6734" y="3675"/>
                  </a:cubicBezTo>
                  <a:cubicBezTo>
                    <a:pt x="6688" y="3652"/>
                    <a:pt x="6665" y="3652"/>
                    <a:pt x="6619" y="3629"/>
                  </a:cubicBezTo>
                  <a:lnTo>
                    <a:pt x="6414" y="3515"/>
                  </a:lnTo>
                  <a:lnTo>
                    <a:pt x="6414" y="3515"/>
                  </a:lnTo>
                  <a:cubicBezTo>
                    <a:pt x="6414" y="3521"/>
                    <a:pt x="6415" y="3525"/>
                    <a:pt x="6418" y="3528"/>
                  </a:cubicBezTo>
                  <a:lnTo>
                    <a:pt x="6418" y="3528"/>
                  </a:lnTo>
                  <a:cubicBezTo>
                    <a:pt x="6241" y="3440"/>
                    <a:pt x="6064" y="3351"/>
                    <a:pt x="5866" y="3241"/>
                  </a:cubicBezTo>
                  <a:cubicBezTo>
                    <a:pt x="5775" y="3196"/>
                    <a:pt x="5684" y="3150"/>
                    <a:pt x="5570" y="3104"/>
                  </a:cubicBezTo>
                  <a:cubicBezTo>
                    <a:pt x="5524" y="3081"/>
                    <a:pt x="5478" y="3059"/>
                    <a:pt x="5455" y="3036"/>
                  </a:cubicBezTo>
                  <a:cubicBezTo>
                    <a:pt x="5410" y="3013"/>
                    <a:pt x="5387" y="3013"/>
                    <a:pt x="5341" y="2990"/>
                  </a:cubicBezTo>
                  <a:cubicBezTo>
                    <a:pt x="5341" y="2990"/>
                    <a:pt x="5318" y="2990"/>
                    <a:pt x="5318" y="2967"/>
                  </a:cubicBezTo>
                  <a:lnTo>
                    <a:pt x="5250" y="2967"/>
                  </a:lnTo>
                  <a:cubicBezTo>
                    <a:pt x="5204" y="2944"/>
                    <a:pt x="5159" y="2922"/>
                    <a:pt x="5113" y="2899"/>
                  </a:cubicBezTo>
                  <a:cubicBezTo>
                    <a:pt x="4999" y="2830"/>
                    <a:pt x="4885" y="2785"/>
                    <a:pt x="4771" y="2716"/>
                  </a:cubicBezTo>
                  <a:cubicBezTo>
                    <a:pt x="4702" y="2693"/>
                    <a:pt x="4634" y="2671"/>
                    <a:pt x="4565" y="2625"/>
                  </a:cubicBezTo>
                  <a:cubicBezTo>
                    <a:pt x="4542" y="2625"/>
                    <a:pt x="4520" y="2602"/>
                    <a:pt x="4497" y="2602"/>
                  </a:cubicBezTo>
                  <a:cubicBezTo>
                    <a:pt x="4474" y="2579"/>
                    <a:pt x="4451" y="2579"/>
                    <a:pt x="4428" y="2579"/>
                  </a:cubicBezTo>
                  <a:cubicBezTo>
                    <a:pt x="4383" y="2556"/>
                    <a:pt x="4360" y="2534"/>
                    <a:pt x="4337" y="2511"/>
                  </a:cubicBezTo>
                  <a:cubicBezTo>
                    <a:pt x="4200" y="2442"/>
                    <a:pt x="4063" y="2374"/>
                    <a:pt x="3926" y="2305"/>
                  </a:cubicBezTo>
                  <a:cubicBezTo>
                    <a:pt x="3858" y="2260"/>
                    <a:pt x="3766" y="2214"/>
                    <a:pt x="3698" y="2168"/>
                  </a:cubicBezTo>
                  <a:cubicBezTo>
                    <a:pt x="3675" y="2168"/>
                    <a:pt x="3652" y="2146"/>
                    <a:pt x="3607" y="2123"/>
                  </a:cubicBezTo>
                  <a:lnTo>
                    <a:pt x="3561" y="2100"/>
                  </a:lnTo>
                  <a:cubicBezTo>
                    <a:pt x="3538" y="2077"/>
                    <a:pt x="3492" y="2077"/>
                    <a:pt x="3470" y="2054"/>
                  </a:cubicBezTo>
                  <a:cubicBezTo>
                    <a:pt x="3447" y="2054"/>
                    <a:pt x="3424" y="2077"/>
                    <a:pt x="3424" y="2077"/>
                  </a:cubicBezTo>
                  <a:cubicBezTo>
                    <a:pt x="3401" y="2077"/>
                    <a:pt x="3378" y="2054"/>
                    <a:pt x="3378" y="2054"/>
                  </a:cubicBezTo>
                  <a:cubicBezTo>
                    <a:pt x="3333" y="2031"/>
                    <a:pt x="3287" y="2009"/>
                    <a:pt x="3219" y="1986"/>
                  </a:cubicBezTo>
                  <a:cubicBezTo>
                    <a:pt x="3219" y="1963"/>
                    <a:pt x="3196" y="1940"/>
                    <a:pt x="3196" y="1940"/>
                  </a:cubicBezTo>
                  <a:cubicBezTo>
                    <a:pt x="3150" y="1917"/>
                    <a:pt x="3127" y="1895"/>
                    <a:pt x="3082" y="1872"/>
                  </a:cubicBezTo>
                  <a:cubicBezTo>
                    <a:pt x="3059" y="1849"/>
                    <a:pt x="3013" y="1849"/>
                    <a:pt x="2990" y="1826"/>
                  </a:cubicBezTo>
                  <a:cubicBezTo>
                    <a:pt x="2922" y="1803"/>
                    <a:pt x="2876" y="1780"/>
                    <a:pt x="2808" y="1735"/>
                  </a:cubicBezTo>
                  <a:cubicBezTo>
                    <a:pt x="2785" y="1735"/>
                    <a:pt x="2785" y="1735"/>
                    <a:pt x="2762" y="1712"/>
                  </a:cubicBezTo>
                  <a:cubicBezTo>
                    <a:pt x="2762" y="1712"/>
                    <a:pt x="2739" y="1712"/>
                    <a:pt x="2739" y="1689"/>
                  </a:cubicBezTo>
                  <a:cubicBezTo>
                    <a:pt x="2694" y="1666"/>
                    <a:pt x="2648" y="1643"/>
                    <a:pt x="2602" y="1621"/>
                  </a:cubicBezTo>
                  <a:cubicBezTo>
                    <a:pt x="2557" y="1598"/>
                    <a:pt x="2534" y="1575"/>
                    <a:pt x="2488" y="1552"/>
                  </a:cubicBezTo>
                  <a:cubicBezTo>
                    <a:pt x="2420" y="1506"/>
                    <a:pt x="2351" y="1484"/>
                    <a:pt x="2283" y="1438"/>
                  </a:cubicBezTo>
                  <a:cubicBezTo>
                    <a:pt x="2146" y="1347"/>
                    <a:pt x="2009" y="1278"/>
                    <a:pt x="1872" y="1187"/>
                  </a:cubicBezTo>
                  <a:cubicBezTo>
                    <a:pt x="1735" y="1096"/>
                    <a:pt x="1575" y="1004"/>
                    <a:pt x="1438" y="913"/>
                  </a:cubicBezTo>
                  <a:cubicBezTo>
                    <a:pt x="1370" y="890"/>
                    <a:pt x="1301" y="845"/>
                    <a:pt x="1233" y="799"/>
                  </a:cubicBezTo>
                  <a:cubicBezTo>
                    <a:pt x="1210" y="776"/>
                    <a:pt x="1164" y="753"/>
                    <a:pt x="1141" y="730"/>
                  </a:cubicBezTo>
                  <a:cubicBezTo>
                    <a:pt x="1119" y="730"/>
                    <a:pt x="1096" y="708"/>
                    <a:pt x="1073" y="708"/>
                  </a:cubicBezTo>
                  <a:cubicBezTo>
                    <a:pt x="1073" y="685"/>
                    <a:pt x="1050" y="685"/>
                    <a:pt x="1027" y="685"/>
                  </a:cubicBezTo>
                  <a:cubicBezTo>
                    <a:pt x="913" y="593"/>
                    <a:pt x="799" y="525"/>
                    <a:pt x="685" y="434"/>
                  </a:cubicBezTo>
                  <a:cubicBezTo>
                    <a:pt x="594" y="388"/>
                    <a:pt x="502" y="320"/>
                    <a:pt x="434" y="251"/>
                  </a:cubicBezTo>
                  <a:cubicBezTo>
                    <a:pt x="388" y="205"/>
                    <a:pt x="343" y="183"/>
                    <a:pt x="297" y="137"/>
                  </a:cubicBezTo>
                  <a:cubicBezTo>
                    <a:pt x="274" y="137"/>
                    <a:pt x="251" y="114"/>
                    <a:pt x="228" y="91"/>
                  </a:cubicBezTo>
                  <a:cubicBezTo>
                    <a:pt x="206" y="69"/>
                    <a:pt x="183" y="46"/>
                    <a:pt x="137" y="23"/>
                  </a:cubicBezTo>
                  <a:cubicBezTo>
                    <a:pt x="137" y="23"/>
                    <a:pt x="114" y="0"/>
                    <a:pt x="91" y="0"/>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21"/>
            <p:cNvSpPr/>
            <p:nvPr/>
          </p:nvSpPr>
          <p:spPr>
            <a:xfrm>
              <a:off x="82798" y="2391404"/>
              <a:ext cx="561937" cy="969346"/>
            </a:xfrm>
            <a:custGeom>
              <a:avLst/>
              <a:gdLst/>
              <a:ahLst/>
              <a:cxnLst/>
              <a:rect l="l" t="t" r="r" b="b"/>
              <a:pathLst>
                <a:path w="10044" h="17326" extrusionOk="0">
                  <a:moveTo>
                    <a:pt x="9815" y="1"/>
                  </a:moveTo>
                  <a:cubicBezTo>
                    <a:pt x="9792" y="1"/>
                    <a:pt x="9747" y="24"/>
                    <a:pt x="9724" y="47"/>
                  </a:cubicBezTo>
                  <a:cubicBezTo>
                    <a:pt x="9724" y="69"/>
                    <a:pt x="9701" y="92"/>
                    <a:pt x="9724" y="92"/>
                  </a:cubicBezTo>
                  <a:cubicBezTo>
                    <a:pt x="9724" y="115"/>
                    <a:pt x="9724" y="115"/>
                    <a:pt x="9724" y="115"/>
                  </a:cubicBezTo>
                  <a:cubicBezTo>
                    <a:pt x="9701" y="138"/>
                    <a:pt x="9701" y="138"/>
                    <a:pt x="9678" y="161"/>
                  </a:cubicBezTo>
                  <a:cubicBezTo>
                    <a:pt x="9678" y="161"/>
                    <a:pt x="9678" y="184"/>
                    <a:pt x="9655" y="184"/>
                  </a:cubicBezTo>
                  <a:cubicBezTo>
                    <a:pt x="9655" y="206"/>
                    <a:pt x="9632" y="229"/>
                    <a:pt x="9632" y="229"/>
                  </a:cubicBezTo>
                  <a:cubicBezTo>
                    <a:pt x="9610" y="275"/>
                    <a:pt x="9564" y="321"/>
                    <a:pt x="9541" y="366"/>
                  </a:cubicBezTo>
                  <a:cubicBezTo>
                    <a:pt x="9496" y="457"/>
                    <a:pt x="9450" y="526"/>
                    <a:pt x="9404" y="617"/>
                  </a:cubicBezTo>
                  <a:cubicBezTo>
                    <a:pt x="9381" y="709"/>
                    <a:pt x="9313" y="777"/>
                    <a:pt x="9267" y="845"/>
                  </a:cubicBezTo>
                  <a:cubicBezTo>
                    <a:pt x="9222" y="937"/>
                    <a:pt x="9176" y="1005"/>
                    <a:pt x="9130" y="1097"/>
                  </a:cubicBezTo>
                  <a:cubicBezTo>
                    <a:pt x="9039" y="1256"/>
                    <a:pt x="8925" y="1416"/>
                    <a:pt x="8834" y="1576"/>
                  </a:cubicBezTo>
                  <a:cubicBezTo>
                    <a:pt x="8742" y="1713"/>
                    <a:pt x="8651" y="1873"/>
                    <a:pt x="8560" y="2032"/>
                  </a:cubicBezTo>
                  <a:cubicBezTo>
                    <a:pt x="8537" y="2055"/>
                    <a:pt x="8514" y="2101"/>
                    <a:pt x="8491" y="2147"/>
                  </a:cubicBezTo>
                  <a:cubicBezTo>
                    <a:pt x="8468" y="2169"/>
                    <a:pt x="8468" y="2192"/>
                    <a:pt x="8446" y="2215"/>
                  </a:cubicBezTo>
                  <a:cubicBezTo>
                    <a:pt x="8446" y="2238"/>
                    <a:pt x="8423" y="2238"/>
                    <a:pt x="8423" y="2261"/>
                  </a:cubicBezTo>
                  <a:cubicBezTo>
                    <a:pt x="8423" y="2283"/>
                    <a:pt x="8400" y="2306"/>
                    <a:pt x="8400" y="2329"/>
                  </a:cubicBezTo>
                  <a:cubicBezTo>
                    <a:pt x="8400" y="2352"/>
                    <a:pt x="8400" y="2375"/>
                    <a:pt x="8400" y="2375"/>
                  </a:cubicBezTo>
                  <a:cubicBezTo>
                    <a:pt x="8400" y="2420"/>
                    <a:pt x="8377" y="2466"/>
                    <a:pt x="8354" y="2512"/>
                  </a:cubicBezTo>
                  <a:cubicBezTo>
                    <a:pt x="8331" y="2512"/>
                    <a:pt x="8309" y="2535"/>
                    <a:pt x="8286" y="2557"/>
                  </a:cubicBezTo>
                  <a:cubicBezTo>
                    <a:pt x="8240" y="2603"/>
                    <a:pt x="8217" y="2672"/>
                    <a:pt x="8172" y="2740"/>
                  </a:cubicBezTo>
                  <a:cubicBezTo>
                    <a:pt x="8149" y="2763"/>
                    <a:pt x="8126" y="2808"/>
                    <a:pt x="8103" y="2854"/>
                  </a:cubicBezTo>
                  <a:cubicBezTo>
                    <a:pt x="8058" y="2923"/>
                    <a:pt x="8012" y="3014"/>
                    <a:pt x="7966" y="3082"/>
                  </a:cubicBezTo>
                  <a:cubicBezTo>
                    <a:pt x="7875" y="3265"/>
                    <a:pt x="7784" y="3425"/>
                    <a:pt x="7692" y="3607"/>
                  </a:cubicBezTo>
                  <a:cubicBezTo>
                    <a:pt x="7601" y="3767"/>
                    <a:pt x="7510" y="3927"/>
                    <a:pt x="7418" y="4087"/>
                  </a:cubicBezTo>
                  <a:cubicBezTo>
                    <a:pt x="7327" y="4246"/>
                    <a:pt x="7236" y="4406"/>
                    <a:pt x="7145" y="4589"/>
                  </a:cubicBezTo>
                  <a:cubicBezTo>
                    <a:pt x="7099" y="4657"/>
                    <a:pt x="7053" y="4703"/>
                    <a:pt x="7030" y="4771"/>
                  </a:cubicBezTo>
                  <a:cubicBezTo>
                    <a:pt x="6985" y="4840"/>
                    <a:pt x="6939" y="4908"/>
                    <a:pt x="6916" y="4977"/>
                  </a:cubicBezTo>
                  <a:cubicBezTo>
                    <a:pt x="6916" y="5000"/>
                    <a:pt x="6893" y="5023"/>
                    <a:pt x="6916" y="5045"/>
                  </a:cubicBezTo>
                  <a:cubicBezTo>
                    <a:pt x="6916" y="5045"/>
                    <a:pt x="6916" y="5045"/>
                    <a:pt x="6916" y="5068"/>
                  </a:cubicBezTo>
                  <a:cubicBezTo>
                    <a:pt x="6871" y="5114"/>
                    <a:pt x="6848" y="5159"/>
                    <a:pt x="6825" y="5228"/>
                  </a:cubicBezTo>
                  <a:cubicBezTo>
                    <a:pt x="6802" y="5228"/>
                    <a:pt x="6802" y="5251"/>
                    <a:pt x="6802" y="5274"/>
                  </a:cubicBezTo>
                  <a:cubicBezTo>
                    <a:pt x="6756" y="5274"/>
                    <a:pt x="6711" y="5296"/>
                    <a:pt x="6688" y="5319"/>
                  </a:cubicBezTo>
                  <a:cubicBezTo>
                    <a:pt x="6642" y="5388"/>
                    <a:pt x="6620" y="5433"/>
                    <a:pt x="6574" y="5502"/>
                  </a:cubicBezTo>
                  <a:cubicBezTo>
                    <a:pt x="6551" y="5570"/>
                    <a:pt x="6528" y="5616"/>
                    <a:pt x="6483" y="5662"/>
                  </a:cubicBezTo>
                  <a:cubicBezTo>
                    <a:pt x="6437" y="5753"/>
                    <a:pt x="6391" y="5821"/>
                    <a:pt x="6346" y="5913"/>
                  </a:cubicBezTo>
                  <a:cubicBezTo>
                    <a:pt x="6254" y="6072"/>
                    <a:pt x="6163" y="6232"/>
                    <a:pt x="6072" y="6392"/>
                  </a:cubicBezTo>
                  <a:cubicBezTo>
                    <a:pt x="6026" y="6483"/>
                    <a:pt x="6003" y="6552"/>
                    <a:pt x="5958" y="6620"/>
                  </a:cubicBezTo>
                  <a:cubicBezTo>
                    <a:pt x="5912" y="6689"/>
                    <a:pt x="5866" y="6780"/>
                    <a:pt x="5821" y="6871"/>
                  </a:cubicBezTo>
                  <a:cubicBezTo>
                    <a:pt x="5775" y="6940"/>
                    <a:pt x="5729" y="7031"/>
                    <a:pt x="5707" y="7100"/>
                  </a:cubicBezTo>
                  <a:cubicBezTo>
                    <a:pt x="5661" y="7191"/>
                    <a:pt x="5615" y="7259"/>
                    <a:pt x="5570" y="7328"/>
                  </a:cubicBezTo>
                  <a:cubicBezTo>
                    <a:pt x="5570" y="7351"/>
                    <a:pt x="5547" y="7396"/>
                    <a:pt x="5524" y="7419"/>
                  </a:cubicBezTo>
                  <a:cubicBezTo>
                    <a:pt x="5524" y="7442"/>
                    <a:pt x="5501" y="7465"/>
                    <a:pt x="5478" y="7510"/>
                  </a:cubicBezTo>
                  <a:cubicBezTo>
                    <a:pt x="5455" y="7556"/>
                    <a:pt x="5410" y="7625"/>
                    <a:pt x="5387" y="7670"/>
                  </a:cubicBezTo>
                  <a:cubicBezTo>
                    <a:pt x="5364" y="7716"/>
                    <a:pt x="5318" y="7762"/>
                    <a:pt x="5296" y="7807"/>
                  </a:cubicBezTo>
                  <a:cubicBezTo>
                    <a:pt x="5250" y="7898"/>
                    <a:pt x="5204" y="7967"/>
                    <a:pt x="5136" y="8035"/>
                  </a:cubicBezTo>
                  <a:cubicBezTo>
                    <a:pt x="5090" y="8127"/>
                    <a:pt x="5045" y="8218"/>
                    <a:pt x="4999" y="8287"/>
                  </a:cubicBezTo>
                  <a:cubicBezTo>
                    <a:pt x="4908" y="8469"/>
                    <a:pt x="4794" y="8629"/>
                    <a:pt x="4702" y="8789"/>
                  </a:cubicBezTo>
                  <a:cubicBezTo>
                    <a:pt x="4611" y="8948"/>
                    <a:pt x="4520" y="9131"/>
                    <a:pt x="4428" y="9291"/>
                  </a:cubicBezTo>
                  <a:cubicBezTo>
                    <a:pt x="4337" y="9451"/>
                    <a:pt x="4246" y="9610"/>
                    <a:pt x="4154" y="9770"/>
                  </a:cubicBezTo>
                  <a:cubicBezTo>
                    <a:pt x="4132" y="9839"/>
                    <a:pt x="4086" y="9907"/>
                    <a:pt x="4063" y="9953"/>
                  </a:cubicBezTo>
                  <a:lnTo>
                    <a:pt x="3995" y="10067"/>
                  </a:lnTo>
                  <a:cubicBezTo>
                    <a:pt x="3995" y="10090"/>
                    <a:pt x="3972" y="10090"/>
                    <a:pt x="3972" y="10113"/>
                  </a:cubicBezTo>
                  <a:cubicBezTo>
                    <a:pt x="3949" y="10135"/>
                    <a:pt x="3949" y="10135"/>
                    <a:pt x="3926" y="10158"/>
                  </a:cubicBezTo>
                  <a:cubicBezTo>
                    <a:pt x="3812" y="10318"/>
                    <a:pt x="3721" y="10501"/>
                    <a:pt x="3629" y="10660"/>
                  </a:cubicBezTo>
                  <a:cubicBezTo>
                    <a:pt x="3538" y="10843"/>
                    <a:pt x="3447" y="11003"/>
                    <a:pt x="3356" y="11185"/>
                  </a:cubicBezTo>
                  <a:cubicBezTo>
                    <a:pt x="3173" y="11505"/>
                    <a:pt x="3013" y="11824"/>
                    <a:pt x="2831" y="12144"/>
                  </a:cubicBezTo>
                  <a:cubicBezTo>
                    <a:pt x="2785" y="12235"/>
                    <a:pt x="2739" y="12304"/>
                    <a:pt x="2694" y="12395"/>
                  </a:cubicBezTo>
                  <a:cubicBezTo>
                    <a:pt x="2671" y="12418"/>
                    <a:pt x="2648" y="12464"/>
                    <a:pt x="2625" y="12509"/>
                  </a:cubicBezTo>
                  <a:cubicBezTo>
                    <a:pt x="2625" y="12532"/>
                    <a:pt x="2602" y="12532"/>
                    <a:pt x="2602" y="12555"/>
                  </a:cubicBezTo>
                  <a:cubicBezTo>
                    <a:pt x="2579" y="12578"/>
                    <a:pt x="2579" y="12578"/>
                    <a:pt x="2579" y="12600"/>
                  </a:cubicBezTo>
                  <a:cubicBezTo>
                    <a:pt x="2557" y="12623"/>
                    <a:pt x="2557" y="12646"/>
                    <a:pt x="2557" y="12669"/>
                  </a:cubicBezTo>
                  <a:cubicBezTo>
                    <a:pt x="2557" y="12669"/>
                    <a:pt x="2557" y="12692"/>
                    <a:pt x="2557" y="12692"/>
                  </a:cubicBezTo>
                  <a:cubicBezTo>
                    <a:pt x="2488" y="12783"/>
                    <a:pt x="2443" y="12874"/>
                    <a:pt x="2374" y="12966"/>
                  </a:cubicBezTo>
                  <a:cubicBezTo>
                    <a:pt x="2328" y="13034"/>
                    <a:pt x="2283" y="13125"/>
                    <a:pt x="2237" y="13194"/>
                  </a:cubicBezTo>
                  <a:cubicBezTo>
                    <a:pt x="2146" y="13354"/>
                    <a:pt x="2054" y="13491"/>
                    <a:pt x="1963" y="13650"/>
                  </a:cubicBezTo>
                  <a:cubicBezTo>
                    <a:pt x="1895" y="13765"/>
                    <a:pt x="1826" y="13879"/>
                    <a:pt x="1758" y="14016"/>
                  </a:cubicBezTo>
                  <a:lnTo>
                    <a:pt x="1735" y="14016"/>
                  </a:lnTo>
                  <a:cubicBezTo>
                    <a:pt x="1712" y="14061"/>
                    <a:pt x="1689" y="14107"/>
                    <a:pt x="1666" y="14153"/>
                  </a:cubicBezTo>
                  <a:cubicBezTo>
                    <a:pt x="1575" y="14312"/>
                    <a:pt x="1484" y="14472"/>
                    <a:pt x="1370" y="14632"/>
                  </a:cubicBezTo>
                  <a:cubicBezTo>
                    <a:pt x="1324" y="14723"/>
                    <a:pt x="1278" y="14792"/>
                    <a:pt x="1256" y="14860"/>
                  </a:cubicBezTo>
                  <a:cubicBezTo>
                    <a:pt x="1233" y="14906"/>
                    <a:pt x="1210" y="14929"/>
                    <a:pt x="1210" y="14951"/>
                  </a:cubicBezTo>
                  <a:cubicBezTo>
                    <a:pt x="1187" y="14951"/>
                    <a:pt x="1187" y="14974"/>
                    <a:pt x="1187" y="14974"/>
                  </a:cubicBezTo>
                  <a:cubicBezTo>
                    <a:pt x="1141" y="15043"/>
                    <a:pt x="1096" y="15111"/>
                    <a:pt x="1050" y="15180"/>
                  </a:cubicBezTo>
                  <a:cubicBezTo>
                    <a:pt x="982" y="15271"/>
                    <a:pt x="936" y="15362"/>
                    <a:pt x="868" y="15454"/>
                  </a:cubicBezTo>
                  <a:cubicBezTo>
                    <a:pt x="822" y="15522"/>
                    <a:pt x="776" y="15613"/>
                    <a:pt x="731" y="15705"/>
                  </a:cubicBezTo>
                  <a:cubicBezTo>
                    <a:pt x="548" y="16024"/>
                    <a:pt x="343" y="16321"/>
                    <a:pt x="160" y="16641"/>
                  </a:cubicBezTo>
                  <a:cubicBezTo>
                    <a:pt x="160" y="16663"/>
                    <a:pt x="137" y="16686"/>
                    <a:pt x="137" y="16709"/>
                  </a:cubicBezTo>
                  <a:cubicBezTo>
                    <a:pt x="114" y="16755"/>
                    <a:pt x="91" y="16800"/>
                    <a:pt x="69" y="16823"/>
                  </a:cubicBezTo>
                  <a:cubicBezTo>
                    <a:pt x="69" y="16869"/>
                    <a:pt x="69" y="16892"/>
                    <a:pt x="91" y="16937"/>
                  </a:cubicBezTo>
                  <a:cubicBezTo>
                    <a:pt x="69" y="16960"/>
                    <a:pt x="46" y="16983"/>
                    <a:pt x="46" y="17029"/>
                  </a:cubicBezTo>
                  <a:cubicBezTo>
                    <a:pt x="23" y="17029"/>
                    <a:pt x="23" y="17051"/>
                    <a:pt x="23" y="17074"/>
                  </a:cubicBezTo>
                  <a:cubicBezTo>
                    <a:pt x="0" y="17120"/>
                    <a:pt x="23" y="17188"/>
                    <a:pt x="69" y="17211"/>
                  </a:cubicBezTo>
                  <a:cubicBezTo>
                    <a:pt x="69" y="17211"/>
                    <a:pt x="69" y="17211"/>
                    <a:pt x="69" y="17234"/>
                  </a:cubicBezTo>
                  <a:lnTo>
                    <a:pt x="114" y="17234"/>
                  </a:lnTo>
                  <a:cubicBezTo>
                    <a:pt x="137" y="17280"/>
                    <a:pt x="160" y="17303"/>
                    <a:pt x="183" y="17325"/>
                  </a:cubicBezTo>
                  <a:cubicBezTo>
                    <a:pt x="228" y="17325"/>
                    <a:pt x="274" y="17325"/>
                    <a:pt x="297" y="17303"/>
                  </a:cubicBezTo>
                  <a:cubicBezTo>
                    <a:pt x="343" y="17257"/>
                    <a:pt x="365" y="17211"/>
                    <a:pt x="388" y="17166"/>
                  </a:cubicBezTo>
                  <a:cubicBezTo>
                    <a:pt x="411" y="17143"/>
                    <a:pt x="411" y="17097"/>
                    <a:pt x="434" y="17074"/>
                  </a:cubicBezTo>
                  <a:cubicBezTo>
                    <a:pt x="457" y="17051"/>
                    <a:pt x="457" y="17029"/>
                    <a:pt x="480" y="16983"/>
                  </a:cubicBezTo>
                  <a:cubicBezTo>
                    <a:pt x="502" y="16960"/>
                    <a:pt x="502" y="16937"/>
                    <a:pt x="525" y="16914"/>
                  </a:cubicBezTo>
                  <a:cubicBezTo>
                    <a:pt x="571" y="16846"/>
                    <a:pt x="594" y="16778"/>
                    <a:pt x="639" y="16709"/>
                  </a:cubicBezTo>
                  <a:cubicBezTo>
                    <a:pt x="731" y="16572"/>
                    <a:pt x="799" y="16412"/>
                    <a:pt x="890" y="16275"/>
                  </a:cubicBezTo>
                  <a:cubicBezTo>
                    <a:pt x="959" y="16116"/>
                    <a:pt x="1050" y="15979"/>
                    <a:pt x="1141" y="15819"/>
                  </a:cubicBezTo>
                  <a:cubicBezTo>
                    <a:pt x="1164" y="15750"/>
                    <a:pt x="1210" y="15682"/>
                    <a:pt x="1256" y="15613"/>
                  </a:cubicBezTo>
                  <a:cubicBezTo>
                    <a:pt x="1278" y="15568"/>
                    <a:pt x="1301" y="15545"/>
                    <a:pt x="1301" y="15522"/>
                  </a:cubicBezTo>
                  <a:cubicBezTo>
                    <a:pt x="1324" y="15499"/>
                    <a:pt x="1324" y="15476"/>
                    <a:pt x="1347" y="15431"/>
                  </a:cubicBezTo>
                  <a:cubicBezTo>
                    <a:pt x="1370" y="15431"/>
                    <a:pt x="1393" y="15408"/>
                    <a:pt x="1415" y="15385"/>
                  </a:cubicBezTo>
                  <a:cubicBezTo>
                    <a:pt x="1415" y="15362"/>
                    <a:pt x="1438" y="15340"/>
                    <a:pt x="1461" y="15317"/>
                  </a:cubicBezTo>
                  <a:cubicBezTo>
                    <a:pt x="1529" y="15203"/>
                    <a:pt x="1598" y="15088"/>
                    <a:pt x="1666" y="14974"/>
                  </a:cubicBezTo>
                  <a:cubicBezTo>
                    <a:pt x="1689" y="14906"/>
                    <a:pt x="1735" y="14837"/>
                    <a:pt x="1781" y="14769"/>
                  </a:cubicBezTo>
                  <a:cubicBezTo>
                    <a:pt x="1826" y="14700"/>
                    <a:pt x="1872" y="14609"/>
                    <a:pt x="1918" y="14541"/>
                  </a:cubicBezTo>
                  <a:cubicBezTo>
                    <a:pt x="1986" y="14381"/>
                    <a:pt x="2077" y="14244"/>
                    <a:pt x="2146" y="14107"/>
                  </a:cubicBezTo>
                  <a:cubicBezTo>
                    <a:pt x="2169" y="14084"/>
                    <a:pt x="2191" y="14038"/>
                    <a:pt x="2191" y="14016"/>
                  </a:cubicBezTo>
                  <a:cubicBezTo>
                    <a:pt x="2237" y="13970"/>
                    <a:pt x="2260" y="13902"/>
                    <a:pt x="2306" y="13856"/>
                  </a:cubicBezTo>
                  <a:cubicBezTo>
                    <a:pt x="2351" y="13765"/>
                    <a:pt x="2420" y="13696"/>
                    <a:pt x="2443" y="13605"/>
                  </a:cubicBezTo>
                  <a:cubicBezTo>
                    <a:pt x="2465" y="13582"/>
                    <a:pt x="2465" y="13559"/>
                    <a:pt x="2443" y="13536"/>
                  </a:cubicBezTo>
                  <a:cubicBezTo>
                    <a:pt x="2465" y="13491"/>
                    <a:pt x="2488" y="13468"/>
                    <a:pt x="2511" y="13422"/>
                  </a:cubicBezTo>
                  <a:cubicBezTo>
                    <a:pt x="2557" y="13354"/>
                    <a:pt x="2579" y="13285"/>
                    <a:pt x="2625" y="13217"/>
                  </a:cubicBezTo>
                  <a:cubicBezTo>
                    <a:pt x="2648" y="13171"/>
                    <a:pt x="2671" y="13148"/>
                    <a:pt x="2671" y="13125"/>
                  </a:cubicBezTo>
                  <a:cubicBezTo>
                    <a:pt x="2694" y="13125"/>
                    <a:pt x="2716" y="13103"/>
                    <a:pt x="2739" y="13080"/>
                  </a:cubicBezTo>
                  <a:cubicBezTo>
                    <a:pt x="2762" y="13057"/>
                    <a:pt x="2785" y="13011"/>
                    <a:pt x="2808" y="12989"/>
                  </a:cubicBezTo>
                  <a:cubicBezTo>
                    <a:pt x="2808" y="12966"/>
                    <a:pt x="2808" y="12943"/>
                    <a:pt x="2831" y="12920"/>
                  </a:cubicBezTo>
                  <a:cubicBezTo>
                    <a:pt x="2853" y="12874"/>
                    <a:pt x="2876" y="12852"/>
                    <a:pt x="2899" y="12806"/>
                  </a:cubicBezTo>
                  <a:cubicBezTo>
                    <a:pt x="2945" y="12715"/>
                    <a:pt x="2990" y="12623"/>
                    <a:pt x="3036" y="12555"/>
                  </a:cubicBezTo>
                  <a:cubicBezTo>
                    <a:pt x="3127" y="12372"/>
                    <a:pt x="3219" y="12212"/>
                    <a:pt x="3310" y="12030"/>
                  </a:cubicBezTo>
                  <a:cubicBezTo>
                    <a:pt x="3401" y="11870"/>
                    <a:pt x="3492" y="11687"/>
                    <a:pt x="3584" y="11528"/>
                  </a:cubicBezTo>
                  <a:cubicBezTo>
                    <a:pt x="3629" y="11459"/>
                    <a:pt x="3675" y="11391"/>
                    <a:pt x="3698" y="11299"/>
                  </a:cubicBezTo>
                  <a:cubicBezTo>
                    <a:pt x="3744" y="11231"/>
                    <a:pt x="3789" y="11163"/>
                    <a:pt x="3835" y="11094"/>
                  </a:cubicBezTo>
                  <a:cubicBezTo>
                    <a:pt x="3858" y="11094"/>
                    <a:pt x="3880" y="11071"/>
                    <a:pt x="3880" y="11048"/>
                  </a:cubicBezTo>
                  <a:cubicBezTo>
                    <a:pt x="3949" y="10980"/>
                    <a:pt x="3995" y="10889"/>
                    <a:pt x="4040" y="10797"/>
                  </a:cubicBezTo>
                  <a:cubicBezTo>
                    <a:pt x="4086" y="10729"/>
                    <a:pt x="4132" y="10638"/>
                    <a:pt x="4177" y="10569"/>
                  </a:cubicBezTo>
                  <a:cubicBezTo>
                    <a:pt x="4269" y="10432"/>
                    <a:pt x="4337" y="10295"/>
                    <a:pt x="4405" y="10135"/>
                  </a:cubicBezTo>
                  <a:cubicBezTo>
                    <a:pt x="4497" y="9976"/>
                    <a:pt x="4588" y="9816"/>
                    <a:pt x="4679" y="9656"/>
                  </a:cubicBezTo>
                  <a:cubicBezTo>
                    <a:pt x="4771" y="9496"/>
                    <a:pt x="4885" y="9314"/>
                    <a:pt x="4976" y="9131"/>
                  </a:cubicBezTo>
                  <a:cubicBezTo>
                    <a:pt x="5045" y="8994"/>
                    <a:pt x="5136" y="8834"/>
                    <a:pt x="5204" y="8675"/>
                  </a:cubicBezTo>
                  <a:cubicBezTo>
                    <a:pt x="5227" y="8675"/>
                    <a:pt x="5250" y="8652"/>
                    <a:pt x="5273" y="8629"/>
                  </a:cubicBezTo>
                  <a:cubicBezTo>
                    <a:pt x="5318" y="8583"/>
                    <a:pt x="5341" y="8538"/>
                    <a:pt x="5364" y="8492"/>
                  </a:cubicBezTo>
                  <a:cubicBezTo>
                    <a:pt x="5387" y="8469"/>
                    <a:pt x="5410" y="8423"/>
                    <a:pt x="5433" y="8401"/>
                  </a:cubicBezTo>
                  <a:cubicBezTo>
                    <a:pt x="5478" y="8309"/>
                    <a:pt x="5501" y="8241"/>
                    <a:pt x="5547" y="8172"/>
                  </a:cubicBezTo>
                  <a:cubicBezTo>
                    <a:pt x="5638" y="8013"/>
                    <a:pt x="5707" y="7876"/>
                    <a:pt x="5775" y="7716"/>
                  </a:cubicBezTo>
                  <a:cubicBezTo>
                    <a:pt x="5821" y="7625"/>
                    <a:pt x="5889" y="7533"/>
                    <a:pt x="5935" y="7442"/>
                  </a:cubicBezTo>
                  <a:cubicBezTo>
                    <a:pt x="6003" y="7328"/>
                    <a:pt x="6095" y="7191"/>
                    <a:pt x="6163" y="7077"/>
                  </a:cubicBezTo>
                  <a:cubicBezTo>
                    <a:pt x="6277" y="6917"/>
                    <a:pt x="6368" y="6757"/>
                    <a:pt x="6460" y="6597"/>
                  </a:cubicBezTo>
                  <a:cubicBezTo>
                    <a:pt x="6483" y="6575"/>
                    <a:pt x="6505" y="6552"/>
                    <a:pt x="6505" y="6529"/>
                  </a:cubicBezTo>
                  <a:cubicBezTo>
                    <a:pt x="6528" y="6506"/>
                    <a:pt x="6528" y="6483"/>
                    <a:pt x="6528" y="6461"/>
                  </a:cubicBezTo>
                  <a:cubicBezTo>
                    <a:pt x="6551" y="6392"/>
                    <a:pt x="6597" y="6346"/>
                    <a:pt x="6620" y="6278"/>
                  </a:cubicBezTo>
                  <a:lnTo>
                    <a:pt x="6734" y="6072"/>
                  </a:lnTo>
                  <a:cubicBezTo>
                    <a:pt x="6802" y="5936"/>
                    <a:pt x="6893" y="5799"/>
                    <a:pt x="6962" y="5662"/>
                  </a:cubicBezTo>
                  <a:cubicBezTo>
                    <a:pt x="7053" y="5525"/>
                    <a:pt x="7122" y="5388"/>
                    <a:pt x="7190" y="5251"/>
                  </a:cubicBezTo>
                  <a:cubicBezTo>
                    <a:pt x="7236" y="5182"/>
                    <a:pt x="7259" y="5137"/>
                    <a:pt x="7304" y="5068"/>
                  </a:cubicBezTo>
                  <a:cubicBezTo>
                    <a:pt x="7350" y="5000"/>
                    <a:pt x="7373" y="4931"/>
                    <a:pt x="7418" y="4863"/>
                  </a:cubicBezTo>
                  <a:cubicBezTo>
                    <a:pt x="7418" y="4840"/>
                    <a:pt x="7418" y="4817"/>
                    <a:pt x="7418" y="4817"/>
                  </a:cubicBezTo>
                  <a:cubicBezTo>
                    <a:pt x="7464" y="4749"/>
                    <a:pt x="7510" y="4680"/>
                    <a:pt x="7533" y="4612"/>
                  </a:cubicBezTo>
                  <a:cubicBezTo>
                    <a:pt x="7624" y="4475"/>
                    <a:pt x="7692" y="4338"/>
                    <a:pt x="7761" y="4224"/>
                  </a:cubicBezTo>
                  <a:cubicBezTo>
                    <a:pt x="7806" y="4155"/>
                    <a:pt x="7829" y="4087"/>
                    <a:pt x="7875" y="3995"/>
                  </a:cubicBezTo>
                  <a:cubicBezTo>
                    <a:pt x="7875" y="3995"/>
                    <a:pt x="7898" y="3973"/>
                    <a:pt x="7898" y="3973"/>
                  </a:cubicBezTo>
                  <a:cubicBezTo>
                    <a:pt x="7921" y="3927"/>
                    <a:pt x="7943" y="3904"/>
                    <a:pt x="7966" y="3858"/>
                  </a:cubicBezTo>
                  <a:cubicBezTo>
                    <a:pt x="8035" y="3721"/>
                    <a:pt x="8126" y="3585"/>
                    <a:pt x="8194" y="3448"/>
                  </a:cubicBezTo>
                  <a:cubicBezTo>
                    <a:pt x="8217" y="3448"/>
                    <a:pt x="8240" y="3448"/>
                    <a:pt x="8240" y="3425"/>
                  </a:cubicBezTo>
                  <a:cubicBezTo>
                    <a:pt x="8286" y="3402"/>
                    <a:pt x="8309" y="3356"/>
                    <a:pt x="8309" y="3311"/>
                  </a:cubicBezTo>
                  <a:cubicBezTo>
                    <a:pt x="8331" y="3288"/>
                    <a:pt x="8354" y="3265"/>
                    <a:pt x="8377" y="3219"/>
                  </a:cubicBezTo>
                  <a:cubicBezTo>
                    <a:pt x="8400" y="3151"/>
                    <a:pt x="8446" y="3105"/>
                    <a:pt x="8468" y="3037"/>
                  </a:cubicBezTo>
                  <a:cubicBezTo>
                    <a:pt x="8514" y="2968"/>
                    <a:pt x="8560" y="2877"/>
                    <a:pt x="8583" y="2808"/>
                  </a:cubicBezTo>
                  <a:cubicBezTo>
                    <a:pt x="8651" y="2717"/>
                    <a:pt x="8697" y="2626"/>
                    <a:pt x="8742" y="2557"/>
                  </a:cubicBezTo>
                  <a:cubicBezTo>
                    <a:pt x="8742" y="2557"/>
                    <a:pt x="8742" y="2535"/>
                    <a:pt x="8742" y="2535"/>
                  </a:cubicBezTo>
                  <a:cubicBezTo>
                    <a:pt x="8834" y="2398"/>
                    <a:pt x="8925" y="2261"/>
                    <a:pt x="8993" y="2124"/>
                  </a:cubicBezTo>
                  <a:cubicBezTo>
                    <a:pt x="9062" y="1987"/>
                    <a:pt x="9153" y="1850"/>
                    <a:pt x="9222" y="1713"/>
                  </a:cubicBezTo>
                  <a:cubicBezTo>
                    <a:pt x="9267" y="1644"/>
                    <a:pt x="9290" y="1599"/>
                    <a:pt x="9336" y="1530"/>
                  </a:cubicBezTo>
                  <a:cubicBezTo>
                    <a:pt x="9336" y="1507"/>
                    <a:pt x="9359" y="1462"/>
                    <a:pt x="9381" y="1439"/>
                  </a:cubicBezTo>
                  <a:cubicBezTo>
                    <a:pt x="9404" y="1416"/>
                    <a:pt x="9427" y="1370"/>
                    <a:pt x="9450" y="1325"/>
                  </a:cubicBezTo>
                  <a:cubicBezTo>
                    <a:pt x="9450" y="1325"/>
                    <a:pt x="9450" y="1302"/>
                    <a:pt x="9450" y="1279"/>
                  </a:cubicBezTo>
                  <a:cubicBezTo>
                    <a:pt x="9450" y="1256"/>
                    <a:pt x="9450" y="1256"/>
                    <a:pt x="9450" y="1256"/>
                  </a:cubicBezTo>
                  <a:cubicBezTo>
                    <a:pt x="9473" y="1234"/>
                    <a:pt x="9473" y="1234"/>
                    <a:pt x="9496" y="1234"/>
                  </a:cubicBezTo>
                  <a:cubicBezTo>
                    <a:pt x="9541" y="1165"/>
                    <a:pt x="9587" y="1119"/>
                    <a:pt x="9610" y="1051"/>
                  </a:cubicBezTo>
                  <a:cubicBezTo>
                    <a:pt x="9610" y="1028"/>
                    <a:pt x="9632" y="1005"/>
                    <a:pt x="9632" y="982"/>
                  </a:cubicBezTo>
                  <a:cubicBezTo>
                    <a:pt x="9655" y="960"/>
                    <a:pt x="9678" y="937"/>
                    <a:pt x="9701" y="891"/>
                  </a:cubicBezTo>
                  <a:cubicBezTo>
                    <a:pt x="9747" y="800"/>
                    <a:pt x="9815" y="686"/>
                    <a:pt x="9884" y="594"/>
                  </a:cubicBezTo>
                  <a:cubicBezTo>
                    <a:pt x="9906" y="526"/>
                    <a:pt x="9952" y="457"/>
                    <a:pt x="9998" y="389"/>
                  </a:cubicBezTo>
                  <a:cubicBezTo>
                    <a:pt x="9998" y="366"/>
                    <a:pt x="10021" y="343"/>
                    <a:pt x="10021" y="298"/>
                  </a:cubicBezTo>
                  <a:cubicBezTo>
                    <a:pt x="10043" y="275"/>
                    <a:pt x="10043" y="229"/>
                    <a:pt x="10043" y="206"/>
                  </a:cubicBezTo>
                  <a:cubicBezTo>
                    <a:pt x="10043" y="184"/>
                    <a:pt x="10043" y="184"/>
                    <a:pt x="10043" y="161"/>
                  </a:cubicBezTo>
                  <a:cubicBezTo>
                    <a:pt x="10043" y="138"/>
                    <a:pt x="10043" y="138"/>
                    <a:pt x="10021" y="115"/>
                  </a:cubicBezTo>
                  <a:cubicBezTo>
                    <a:pt x="10021" y="92"/>
                    <a:pt x="9998" y="69"/>
                    <a:pt x="9975" y="69"/>
                  </a:cubicBezTo>
                  <a:cubicBezTo>
                    <a:pt x="9952" y="47"/>
                    <a:pt x="9929" y="47"/>
                    <a:pt x="9906" y="24"/>
                  </a:cubicBezTo>
                  <a:cubicBezTo>
                    <a:pt x="9884" y="24"/>
                    <a:pt x="9861" y="1"/>
                    <a:pt x="9838"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21"/>
            <p:cNvSpPr/>
            <p:nvPr/>
          </p:nvSpPr>
          <p:spPr>
            <a:xfrm>
              <a:off x="72559" y="2342897"/>
              <a:ext cx="552985" cy="994858"/>
            </a:xfrm>
            <a:custGeom>
              <a:avLst/>
              <a:gdLst/>
              <a:ahLst/>
              <a:cxnLst/>
              <a:rect l="l" t="t" r="r" b="b"/>
              <a:pathLst>
                <a:path w="9884" h="17782" extrusionOk="0">
                  <a:moveTo>
                    <a:pt x="1188" y="16024"/>
                  </a:moveTo>
                  <a:lnTo>
                    <a:pt x="1188" y="16024"/>
                  </a:lnTo>
                  <a:cubicBezTo>
                    <a:pt x="1183" y="16031"/>
                    <a:pt x="1179" y="16038"/>
                    <a:pt x="1175" y="16045"/>
                  </a:cubicBezTo>
                  <a:lnTo>
                    <a:pt x="1175" y="16045"/>
                  </a:lnTo>
                  <a:cubicBezTo>
                    <a:pt x="1188" y="16040"/>
                    <a:pt x="1188" y="16024"/>
                    <a:pt x="1188" y="16024"/>
                  </a:cubicBezTo>
                  <a:close/>
                  <a:moveTo>
                    <a:pt x="8834" y="1"/>
                  </a:moveTo>
                  <a:cubicBezTo>
                    <a:pt x="8811" y="1"/>
                    <a:pt x="8766" y="23"/>
                    <a:pt x="8743" y="46"/>
                  </a:cubicBezTo>
                  <a:cubicBezTo>
                    <a:pt x="8720" y="115"/>
                    <a:pt x="8697" y="160"/>
                    <a:pt x="8651" y="229"/>
                  </a:cubicBezTo>
                  <a:cubicBezTo>
                    <a:pt x="8629" y="274"/>
                    <a:pt x="8606" y="320"/>
                    <a:pt x="8583" y="389"/>
                  </a:cubicBezTo>
                  <a:cubicBezTo>
                    <a:pt x="8560" y="389"/>
                    <a:pt x="8514" y="411"/>
                    <a:pt x="8514" y="434"/>
                  </a:cubicBezTo>
                  <a:cubicBezTo>
                    <a:pt x="8492" y="457"/>
                    <a:pt x="8492" y="503"/>
                    <a:pt x="8492" y="548"/>
                  </a:cubicBezTo>
                  <a:lnTo>
                    <a:pt x="8514" y="548"/>
                  </a:lnTo>
                  <a:cubicBezTo>
                    <a:pt x="8514" y="548"/>
                    <a:pt x="8537" y="571"/>
                    <a:pt x="8560" y="571"/>
                  </a:cubicBezTo>
                  <a:cubicBezTo>
                    <a:pt x="8583" y="594"/>
                    <a:pt x="8606" y="594"/>
                    <a:pt x="8629" y="617"/>
                  </a:cubicBezTo>
                  <a:cubicBezTo>
                    <a:pt x="8651" y="663"/>
                    <a:pt x="8674" y="685"/>
                    <a:pt x="8697" y="731"/>
                  </a:cubicBezTo>
                  <a:cubicBezTo>
                    <a:pt x="8720" y="777"/>
                    <a:pt x="8766" y="822"/>
                    <a:pt x="8811" y="868"/>
                  </a:cubicBezTo>
                  <a:cubicBezTo>
                    <a:pt x="8811" y="891"/>
                    <a:pt x="8834" y="914"/>
                    <a:pt x="8880" y="936"/>
                  </a:cubicBezTo>
                  <a:lnTo>
                    <a:pt x="8902" y="959"/>
                  </a:lnTo>
                  <a:lnTo>
                    <a:pt x="8948" y="1005"/>
                  </a:lnTo>
                  <a:lnTo>
                    <a:pt x="8971" y="1028"/>
                  </a:lnTo>
                  <a:cubicBezTo>
                    <a:pt x="8994" y="1028"/>
                    <a:pt x="9017" y="1051"/>
                    <a:pt x="9062" y="1051"/>
                  </a:cubicBezTo>
                  <a:cubicBezTo>
                    <a:pt x="9062" y="1051"/>
                    <a:pt x="9085" y="1073"/>
                    <a:pt x="9108" y="1073"/>
                  </a:cubicBezTo>
                  <a:cubicBezTo>
                    <a:pt x="9108" y="1073"/>
                    <a:pt x="9131" y="1096"/>
                    <a:pt x="9131" y="1096"/>
                  </a:cubicBezTo>
                  <a:cubicBezTo>
                    <a:pt x="9154" y="1096"/>
                    <a:pt x="9154" y="1119"/>
                    <a:pt x="9176" y="1119"/>
                  </a:cubicBezTo>
                  <a:cubicBezTo>
                    <a:pt x="9154" y="1165"/>
                    <a:pt x="9154" y="1210"/>
                    <a:pt x="9176" y="1256"/>
                  </a:cubicBezTo>
                  <a:cubicBezTo>
                    <a:pt x="9176" y="1279"/>
                    <a:pt x="9199" y="1279"/>
                    <a:pt x="9199" y="1302"/>
                  </a:cubicBezTo>
                  <a:cubicBezTo>
                    <a:pt x="9154" y="1370"/>
                    <a:pt x="9131" y="1439"/>
                    <a:pt x="9085" y="1507"/>
                  </a:cubicBezTo>
                  <a:cubicBezTo>
                    <a:pt x="9017" y="1621"/>
                    <a:pt x="8948" y="1758"/>
                    <a:pt x="8880" y="1872"/>
                  </a:cubicBezTo>
                  <a:cubicBezTo>
                    <a:pt x="8811" y="2009"/>
                    <a:pt x="8720" y="2123"/>
                    <a:pt x="8651" y="2260"/>
                  </a:cubicBezTo>
                  <a:cubicBezTo>
                    <a:pt x="8583" y="2374"/>
                    <a:pt x="8514" y="2466"/>
                    <a:pt x="8446" y="2580"/>
                  </a:cubicBezTo>
                  <a:cubicBezTo>
                    <a:pt x="8423" y="2625"/>
                    <a:pt x="8423" y="2648"/>
                    <a:pt x="8423" y="2694"/>
                  </a:cubicBezTo>
                  <a:cubicBezTo>
                    <a:pt x="8423" y="2717"/>
                    <a:pt x="8400" y="2740"/>
                    <a:pt x="8377" y="2785"/>
                  </a:cubicBezTo>
                  <a:cubicBezTo>
                    <a:pt x="8332" y="2854"/>
                    <a:pt x="8286" y="2945"/>
                    <a:pt x="8241" y="3014"/>
                  </a:cubicBezTo>
                  <a:cubicBezTo>
                    <a:pt x="8172" y="3150"/>
                    <a:pt x="8104" y="3287"/>
                    <a:pt x="8035" y="3402"/>
                  </a:cubicBezTo>
                  <a:cubicBezTo>
                    <a:pt x="8012" y="3447"/>
                    <a:pt x="7989" y="3470"/>
                    <a:pt x="7967" y="3493"/>
                  </a:cubicBezTo>
                  <a:lnTo>
                    <a:pt x="7875" y="3653"/>
                  </a:lnTo>
                  <a:cubicBezTo>
                    <a:pt x="7807" y="3744"/>
                    <a:pt x="7761" y="3835"/>
                    <a:pt x="7716" y="3904"/>
                  </a:cubicBezTo>
                  <a:cubicBezTo>
                    <a:pt x="7624" y="4063"/>
                    <a:pt x="7533" y="4223"/>
                    <a:pt x="7442" y="4360"/>
                  </a:cubicBezTo>
                  <a:cubicBezTo>
                    <a:pt x="7350" y="4543"/>
                    <a:pt x="7259" y="4703"/>
                    <a:pt x="7145" y="4862"/>
                  </a:cubicBezTo>
                  <a:cubicBezTo>
                    <a:pt x="7054" y="5045"/>
                    <a:pt x="6962" y="5205"/>
                    <a:pt x="6871" y="5365"/>
                  </a:cubicBezTo>
                  <a:cubicBezTo>
                    <a:pt x="6825" y="5433"/>
                    <a:pt x="6803" y="5479"/>
                    <a:pt x="6757" y="5524"/>
                  </a:cubicBezTo>
                  <a:cubicBezTo>
                    <a:pt x="6757" y="5570"/>
                    <a:pt x="6734" y="5593"/>
                    <a:pt x="6711" y="5616"/>
                  </a:cubicBezTo>
                  <a:cubicBezTo>
                    <a:pt x="6688" y="5661"/>
                    <a:pt x="6666" y="5684"/>
                    <a:pt x="6666" y="5707"/>
                  </a:cubicBezTo>
                  <a:cubicBezTo>
                    <a:pt x="6643" y="5730"/>
                    <a:pt x="6643" y="5730"/>
                    <a:pt x="6643" y="5730"/>
                  </a:cubicBezTo>
                  <a:cubicBezTo>
                    <a:pt x="6551" y="5890"/>
                    <a:pt x="6437" y="6049"/>
                    <a:pt x="6346" y="6209"/>
                  </a:cubicBezTo>
                  <a:cubicBezTo>
                    <a:pt x="6346" y="6232"/>
                    <a:pt x="6323" y="6232"/>
                    <a:pt x="6300" y="6255"/>
                  </a:cubicBezTo>
                  <a:cubicBezTo>
                    <a:pt x="6300" y="6300"/>
                    <a:pt x="6278" y="6323"/>
                    <a:pt x="6255" y="6346"/>
                  </a:cubicBezTo>
                  <a:cubicBezTo>
                    <a:pt x="6209" y="6392"/>
                    <a:pt x="6209" y="6460"/>
                    <a:pt x="6232" y="6483"/>
                  </a:cubicBezTo>
                  <a:cubicBezTo>
                    <a:pt x="6232" y="6506"/>
                    <a:pt x="6232" y="6506"/>
                    <a:pt x="6232" y="6506"/>
                  </a:cubicBezTo>
                  <a:cubicBezTo>
                    <a:pt x="6118" y="6666"/>
                    <a:pt x="6026" y="6803"/>
                    <a:pt x="5935" y="6962"/>
                  </a:cubicBezTo>
                  <a:cubicBezTo>
                    <a:pt x="5912" y="6985"/>
                    <a:pt x="5890" y="7031"/>
                    <a:pt x="5890" y="7054"/>
                  </a:cubicBezTo>
                  <a:cubicBezTo>
                    <a:pt x="5867" y="7099"/>
                    <a:pt x="5844" y="7145"/>
                    <a:pt x="5798" y="7213"/>
                  </a:cubicBezTo>
                  <a:cubicBezTo>
                    <a:pt x="5775" y="7259"/>
                    <a:pt x="5753" y="7282"/>
                    <a:pt x="5730" y="7328"/>
                  </a:cubicBezTo>
                  <a:cubicBezTo>
                    <a:pt x="5684" y="7373"/>
                    <a:pt x="5661" y="7419"/>
                    <a:pt x="5638" y="7464"/>
                  </a:cubicBezTo>
                  <a:cubicBezTo>
                    <a:pt x="5616" y="7510"/>
                    <a:pt x="5616" y="7533"/>
                    <a:pt x="5616" y="7556"/>
                  </a:cubicBezTo>
                  <a:cubicBezTo>
                    <a:pt x="5593" y="7579"/>
                    <a:pt x="5570" y="7601"/>
                    <a:pt x="5570" y="7647"/>
                  </a:cubicBezTo>
                  <a:cubicBezTo>
                    <a:pt x="5547" y="7670"/>
                    <a:pt x="5524" y="7716"/>
                    <a:pt x="5501" y="7761"/>
                  </a:cubicBezTo>
                  <a:cubicBezTo>
                    <a:pt x="5456" y="7807"/>
                    <a:pt x="5433" y="7875"/>
                    <a:pt x="5387" y="7921"/>
                  </a:cubicBezTo>
                  <a:lnTo>
                    <a:pt x="5365" y="7967"/>
                  </a:lnTo>
                  <a:lnTo>
                    <a:pt x="5365" y="8012"/>
                  </a:lnTo>
                  <a:cubicBezTo>
                    <a:pt x="5342" y="8035"/>
                    <a:pt x="5319" y="8058"/>
                    <a:pt x="5319" y="8081"/>
                  </a:cubicBezTo>
                  <a:lnTo>
                    <a:pt x="5205" y="8263"/>
                  </a:lnTo>
                  <a:lnTo>
                    <a:pt x="5182" y="8332"/>
                  </a:lnTo>
                  <a:cubicBezTo>
                    <a:pt x="5159" y="8400"/>
                    <a:pt x="5113" y="8469"/>
                    <a:pt x="5091" y="8537"/>
                  </a:cubicBezTo>
                  <a:cubicBezTo>
                    <a:pt x="5045" y="8583"/>
                    <a:pt x="5022" y="8651"/>
                    <a:pt x="4977" y="8720"/>
                  </a:cubicBezTo>
                  <a:lnTo>
                    <a:pt x="4954" y="8765"/>
                  </a:lnTo>
                  <a:lnTo>
                    <a:pt x="4931" y="8811"/>
                  </a:lnTo>
                  <a:cubicBezTo>
                    <a:pt x="4908" y="8857"/>
                    <a:pt x="4885" y="8925"/>
                    <a:pt x="4840" y="8971"/>
                  </a:cubicBezTo>
                  <a:cubicBezTo>
                    <a:pt x="4794" y="9085"/>
                    <a:pt x="4748" y="9176"/>
                    <a:pt x="4703" y="9268"/>
                  </a:cubicBezTo>
                  <a:lnTo>
                    <a:pt x="4634" y="9382"/>
                  </a:lnTo>
                  <a:lnTo>
                    <a:pt x="4634" y="9427"/>
                  </a:lnTo>
                  <a:cubicBezTo>
                    <a:pt x="4566" y="9542"/>
                    <a:pt x="4497" y="9679"/>
                    <a:pt x="4429" y="9793"/>
                  </a:cubicBezTo>
                  <a:cubicBezTo>
                    <a:pt x="4406" y="9861"/>
                    <a:pt x="4360" y="9930"/>
                    <a:pt x="4315" y="9998"/>
                  </a:cubicBezTo>
                  <a:cubicBezTo>
                    <a:pt x="4269" y="10067"/>
                    <a:pt x="4223" y="10158"/>
                    <a:pt x="4178" y="10226"/>
                  </a:cubicBezTo>
                  <a:cubicBezTo>
                    <a:pt x="4109" y="10340"/>
                    <a:pt x="4041" y="10477"/>
                    <a:pt x="3972" y="10592"/>
                  </a:cubicBezTo>
                  <a:lnTo>
                    <a:pt x="3949" y="10637"/>
                  </a:lnTo>
                  <a:lnTo>
                    <a:pt x="3927" y="10683"/>
                  </a:lnTo>
                  <a:lnTo>
                    <a:pt x="3904" y="10706"/>
                  </a:lnTo>
                  <a:cubicBezTo>
                    <a:pt x="3835" y="10843"/>
                    <a:pt x="3767" y="10957"/>
                    <a:pt x="3698" y="11094"/>
                  </a:cubicBezTo>
                  <a:lnTo>
                    <a:pt x="3584" y="11299"/>
                  </a:lnTo>
                  <a:lnTo>
                    <a:pt x="3470" y="11505"/>
                  </a:lnTo>
                  <a:cubicBezTo>
                    <a:pt x="3379" y="11641"/>
                    <a:pt x="3310" y="11801"/>
                    <a:pt x="3219" y="11938"/>
                  </a:cubicBezTo>
                  <a:cubicBezTo>
                    <a:pt x="3059" y="12235"/>
                    <a:pt x="2899" y="12532"/>
                    <a:pt x="2717" y="12828"/>
                  </a:cubicBezTo>
                  <a:cubicBezTo>
                    <a:pt x="2580" y="13057"/>
                    <a:pt x="2443" y="13308"/>
                    <a:pt x="2306" y="13536"/>
                  </a:cubicBezTo>
                  <a:cubicBezTo>
                    <a:pt x="2237" y="13650"/>
                    <a:pt x="2192" y="13764"/>
                    <a:pt x="2123" y="13856"/>
                  </a:cubicBezTo>
                  <a:lnTo>
                    <a:pt x="2078" y="13970"/>
                  </a:lnTo>
                  <a:cubicBezTo>
                    <a:pt x="2009" y="14107"/>
                    <a:pt x="1918" y="14244"/>
                    <a:pt x="1849" y="14403"/>
                  </a:cubicBezTo>
                  <a:lnTo>
                    <a:pt x="1804" y="14472"/>
                  </a:lnTo>
                  <a:cubicBezTo>
                    <a:pt x="1781" y="14517"/>
                    <a:pt x="1758" y="14563"/>
                    <a:pt x="1735" y="14609"/>
                  </a:cubicBezTo>
                  <a:cubicBezTo>
                    <a:pt x="1690" y="14677"/>
                    <a:pt x="1644" y="14746"/>
                    <a:pt x="1621" y="14814"/>
                  </a:cubicBezTo>
                  <a:lnTo>
                    <a:pt x="1598" y="14860"/>
                  </a:lnTo>
                  <a:cubicBezTo>
                    <a:pt x="1553" y="14905"/>
                    <a:pt x="1530" y="14974"/>
                    <a:pt x="1507" y="15020"/>
                  </a:cubicBezTo>
                  <a:cubicBezTo>
                    <a:pt x="1461" y="15065"/>
                    <a:pt x="1439" y="15111"/>
                    <a:pt x="1416" y="15157"/>
                  </a:cubicBezTo>
                  <a:lnTo>
                    <a:pt x="1370" y="15225"/>
                  </a:lnTo>
                  <a:cubicBezTo>
                    <a:pt x="1302" y="15339"/>
                    <a:pt x="1233" y="15476"/>
                    <a:pt x="1188" y="15590"/>
                  </a:cubicBezTo>
                  <a:cubicBezTo>
                    <a:pt x="1119" y="15682"/>
                    <a:pt x="1073" y="15796"/>
                    <a:pt x="1028" y="15887"/>
                  </a:cubicBezTo>
                  <a:lnTo>
                    <a:pt x="936" y="16024"/>
                  </a:lnTo>
                  <a:lnTo>
                    <a:pt x="914" y="16070"/>
                  </a:lnTo>
                  <a:lnTo>
                    <a:pt x="891" y="16092"/>
                  </a:lnTo>
                  <a:cubicBezTo>
                    <a:pt x="822" y="16229"/>
                    <a:pt x="731" y="16366"/>
                    <a:pt x="663" y="16503"/>
                  </a:cubicBezTo>
                  <a:lnTo>
                    <a:pt x="640" y="16549"/>
                  </a:lnTo>
                  <a:cubicBezTo>
                    <a:pt x="571" y="16640"/>
                    <a:pt x="526" y="16732"/>
                    <a:pt x="480" y="16800"/>
                  </a:cubicBezTo>
                  <a:lnTo>
                    <a:pt x="411" y="16891"/>
                  </a:lnTo>
                  <a:lnTo>
                    <a:pt x="389" y="16937"/>
                  </a:lnTo>
                  <a:cubicBezTo>
                    <a:pt x="366" y="16983"/>
                    <a:pt x="343" y="17028"/>
                    <a:pt x="320" y="17051"/>
                  </a:cubicBezTo>
                  <a:cubicBezTo>
                    <a:pt x="297" y="17097"/>
                    <a:pt x="274" y="17120"/>
                    <a:pt x="252" y="17142"/>
                  </a:cubicBezTo>
                  <a:cubicBezTo>
                    <a:pt x="229" y="17188"/>
                    <a:pt x="206" y="17211"/>
                    <a:pt x="183" y="17234"/>
                  </a:cubicBezTo>
                  <a:cubicBezTo>
                    <a:pt x="160" y="17279"/>
                    <a:pt x="138" y="17325"/>
                    <a:pt x="115" y="17371"/>
                  </a:cubicBezTo>
                  <a:cubicBezTo>
                    <a:pt x="92" y="17393"/>
                    <a:pt x="92" y="17416"/>
                    <a:pt x="69" y="17439"/>
                  </a:cubicBezTo>
                  <a:cubicBezTo>
                    <a:pt x="46" y="17485"/>
                    <a:pt x="23" y="17508"/>
                    <a:pt x="23" y="17576"/>
                  </a:cubicBezTo>
                  <a:cubicBezTo>
                    <a:pt x="1" y="17599"/>
                    <a:pt x="1" y="17622"/>
                    <a:pt x="1" y="17645"/>
                  </a:cubicBezTo>
                  <a:cubicBezTo>
                    <a:pt x="1" y="17667"/>
                    <a:pt x="1" y="17690"/>
                    <a:pt x="1" y="17713"/>
                  </a:cubicBezTo>
                  <a:cubicBezTo>
                    <a:pt x="23" y="17736"/>
                    <a:pt x="46" y="17759"/>
                    <a:pt x="69" y="17781"/>
                  </a:cubicBezTo>
                  <a:cubicBezTo>
                    <a:pt x="115" y="17781"/>
                    <a:pt x="160" y="17781"/>
                    <a:pt x="183" y="17759"/>
                  </a:cubicBezTo>
                  <a:cubicBezTo>
                    <a:pt x="229" y="17713"/>
                    <a:pt x="252" y="17690"/>
                    <a:pt x="252" y="17645"/>
                  </a:cubicBezTo>
                  <a:cubicBezTo>
                    <a:pt x="274" y="17622"/>
                    <a:pt x="274" y="17599"/>
                    <a:pt x="297" y="17576"/>
                  </a:cubicBezTo>
                  <a:cubicBezTo>
                    <a:pt x="297" y="17553"/>
                    <a:pt x="297" y="17553"/>
                    <a:pt x="297" y="17530"/>
                  </a:cubicBezTo>
                  <a:cubicBezTo>
                    <a:pt x="320" y="17508"/>
                    <a:pt x="320" y="17485"/>
                    <a:pt x="343" y="17462"/>
                  </a:cubicBezTo>
                  <a:cubicBezTo>
                    <a:pt x="343" y="17462"/>
                    <a:pt x="343" y="17439"/>
                    <a:pt x="343" y="17439"/>
                  </a:cubicBezTo>
                  <a:cubicBezTo>
                    <a:pt x="343" y="17439"/>
                    <a:pt x="343" y="17416"/>
                    <a:pt x="366" y="17416"/>
                  </a:cubicBezTo>
                  <a:cubicBezTo>
                    <a:pt x="366" y="17393"/>
                    <a:pt x="389" y="17348"/>
                    <a:pt x="411" y="17325"/>
                  </a:cubicBezTo>
                  <a:cubicBezTo>
                    <a:pt x="434" y="17302"/>
                    <a:pt x="434" y="17256"/>
                    <a:pt x="457" y="17234"/>
                  </a:cubicBezTo>
                  <a:cubicBezTo>
                    <a:pt x="480" y="17211"/>
                    <a:pt x="480" y="17211"/>
                    <a:pt x="503" y="17188"/>
                  </a:cubicBezTo>
                  <a:cubicBezTo>
                    <a:pt x="526" y="17165"/>
                    <a:pt x="548" y="17142"/>
                    <a:pt x="571" y="17097"/>
                  </a:cubicBezTo>
                  <a:cubicBezTo>
                    <a:pt x="571" y="17074"/>
                    <a:pt x="594" y="17051"/>
                    <a:pt x="617" y="17005"/>
                  </a:cubicBezTo>
                  <a:cubicBezTo>
                    <a:pt x="640" y="16960"/>
                    <a:pt x="685" y="16891"/>
                    <a:pt x="708" y="16823"/>
                  </a:cubicBezTo>
                  <a:cubicBezTo>
                    <a:pt x="731" y="16777"/>
                    <a:pt x="777" y="16732"/>
                    <a:pt x="799" y="16663"/>
                  </a:cubicBezTo>
                  <a:cubicBezTo>
                    <a:pt x="799" y="16663"/>
                    <a:pt x="822" y="16640"/>
                    <a:pt x="822" y="16617"/>
                  </a:cubicBezTo>
                  <a:cubicBezTo>
                    <a:pt x="868" y="16526"/>
                    <a:pt x="936" y="16435"/>
                    <a:pt x="982" y="16343"/>
                  </a:cubicBezTo>
                  <a:lnTo>
                    <a:pt x="1028" y="16298"/>
                  </a:lnTo>
                  <a:cubicBezTo>
                    <a:pt x="1028" y="16275"/>
                    <a:pt x="1051" y="16275"/>
                    <a:pt x="1051" y="16252"/>
                  </a:cubicBezTo>
                  <a:cubicBezTo>
                    <a:pt x="1112" y="16191"/>
                    <a:pt x="1137" y="16110"/>
                    <a:pt x="1175" y="16045"/>
                  </a:cubicBezTo>
                  <a:lnTo>
                    <a:pt x="1175" y="16045"/>
                  </a:lnTo>
                  <a:cubicBezTo>
                    <a:pt x="1172" y="16046"/>
                    <a:pt x="1169" y="16047"/>
                    <a:pt x="1165" y="16047"/>
                  </a:cubicBezTo>
                  <a:cubicBezTo>
                    <a:pt x="1184" y="16028"/>
                    <a:pt x="1203" y="15993"/>
                    <a:pt x="1222" y="15955"/>
                  </a:cubicBezTo>
                  <a:lnTo>
                    <a:pt x="1222" y="15955"/>
                  </a:lnTo>
                  <a:cubicBezTo>
                    <a:pt x="1219" y="15955"/>
                    <a:pt x="1215" y="15955"/>
                    <a:pt x="1210" y="15955"/>
                  </a:cubicBezTo>
                  <a:cubicBezTo>
                    <a:pt x="1216" y="15955"/>
                    <a:pt x="1220" y="15954"/>
                    <a:pt x="1223" y="15952"/>
                  </a:cubicBezTo>
                  <a:lnTo>
                    <a:pt x="1223" y="15952"/>
                  </a:lnTo>
                  <a:cubicBezTo>
                    <a:pt x="1223" y="15953"/>
                    <a:pt x="1222" y="15954"/>
                    <a:pt x="1222" y="15955"/>
                  </a:cubicBezTo>
                  <a:lnTo>
                    <a:pt x="1222" y="15955"/>
                  </a:lnTo>
                  <a:cubicBezTo>
                    <a:pt x="1233" y="15954"/>
                    <a:pt x="1233" y="15951"/>
                    <a:pt x="1233" y="15933"/>
                  </a:cubicBezTo>
                  <a:lnTo>
                    <a:pt x="1233" y="15933"/>
                  </a:lnTo>
                  <a:cubicBezTo>
                    <a:pt x="1233" y="15933"/>
                    <a:pt x="1233" y="15946"/>
                    <a:pt x="1223" y="15952"/>
                  </a:cubicBezTo>
                  <a:lnTo>
                    <a:pt x="1223" y="15952"/>
                  </a:lnTo>
                  <a:cubicBezTo>
                    <a:pt x="1227" y="15946"/>
                    <a:pt x="1230" y="15939"/>
                    <a:pt x="1233" y="15933"/>
                  </a:cubicBezTo>
                  <a:cubicBezTo>
                    <a:pt x="1256" y="15910"/>
                    <a:pt x="1256" y="15864"/>
                    <a:pt x="1279" y="15841"/>
                  </a:cubicBezTo>
                  <a:cubicBezTo>
                    <a:pt x="1302" y="15818"/>
                    <a:pt x="1302" y="15796"/>
                    <a:pt x="1324" y="15750"/>
                  </a:cubicBezTo>
                  <a:cubicBezTo>
                    <a:pt x="1416" y="15590"/>
                    <a:pt x="1507" y="15453"/>
                    <a:pt x="1598" y="15294"/>
                  </a:cubicBezTo>
                  <a:cubicBezTo>
                    <a:pt x="1598" y="15271"/>
                    <a:pt x="1621" y="15248"/>
                    <a:pt x="1621" y="15225"/>
                  </a:cubicBezTo>
                  <a:cubicBezTo>
                    <a:pt x="1667" y="15179"/>
                    <a:pt x="1712" y="15111"/>
                    <a:pt x="1735" y="15065"/>
                  </a:cubicBezTo>
                  <a:cubicBezTo>
                    <a:pt x="1758" y="15020"/>
                    <a:pt x="1781" y="14974"/>
                    <a:pt x="1804" y="14951"/>
                  </a:cubicBezTo>
                  <a:cubicBezTo>
                    <a:pt x="1849" y="14860"/>
                    <a:pt x="1895" y="14791"/>
                    <a:pt x="1941" y="14700"/>
                  </a:cubicBezTo>
                  <a:cubicBezTo>
                    <a:pt x="2009" y="14609"/>
                    <a:pt x="2055" y="14495"/>
                    <a:pt x="2123" y="14381"/>
                  </a:cubicBezTo>
                  <a:cubicBezTo>
                    <a:pt x="2215" y="14244"/>
                    <a:pt x="2306" y="14084"/>
                    <a:pt x="2374" y="13947"/>
                  </a:cubicBezTo>
                  <a:cubicBezTo>
                    <a:pt x="2397" y="13901"/>
                    <a:pt x="2443" y="13833"/>
                    <a:pt x="2466" y="13787"/>
                  </a:cubicBezTo>
                  <a:lnTo>
                    <a:pt x="2511" y="13696"/>
                  </a:lnTo>
                  <a:cubicBezTo>
                    <a:pt x="2557" y="13627"/>
                    <a:pt x="2603" y="13559"/>
                    <a:pt x="2648" y="13467"/>
                  </a:cubicBezTo>
                  <a:cubicBezTo>
                    <a:pt x="2648" y="13467"/>
                    <a:pt x="2648" y="13445"/>
                    <a:pt x="2648" y="13445"/>
                  </a:cubicBezTo>
                  <a:cubicBezTo>
                    <a:pt x="2648" y="13422"/>
                    <a:pt x="2648" y="13422"/>
                    <a:pt x="2648" y="13422"/>
                  </a:cubicBezTo>
                  <a:cubicBezTo>
                    <a:pt x="2740" y="13285"/>
                    <a:pt x="2808" y="13148"/>
                    <a:pt x="2899" y="13011"/>
                  </a:cubicBezTo>
                  <a:cubicBezTo>
                    <a:pt x="2899" y="12988"/>
                    <a:pt x="2899" y="12988"/>
                    <a:pt x="2922" y="12965"/>
                  </a:cubicBezTo>
                  <a:cubicBezTo>
                    <a:pt x="2968" y="12897"/>
                    <a:pt x="3014" y="12806"/>
                    <a:pt x="3059" y="12714"/>
                  </a:cubicBezTo>
                  <a:cubicBezTo>
                    <a:pt x="3105" y="12669"/>
                    <a:pt x="3128" y="12623"/>
                    <a:pt x="3150" y="12577"/>
                  </a:cubicBezTo>
                  <a:cubicBezTo>
                    <a:pt x="3173" y="12554"/>
                    <a:pt x="3196" y="12509"/>
                    <a:pt x="3196" y="12463"/>
                  </a:cubicBezTo>
                  <a:cubicBezTo>
                    <a:pt x="3219" y="12463"/>
                    <a:pt x="3219" y="12440"/>
                    <a:pt x="3219" y="12440"/>
                  </a:cubicBezTo>
                  <a:cubicBezTo>
                    <a:pt x="3242" y="12418"/>
                    <a:pt x="3242" y="12395"/>
                    <a:pt x="3265" y="12372"/>
                  </a:cubicBezTo>
                  <a:cubicBezTo>
                    <a:pt x="3333" y="12258"/>
                    <a:pt x="3379" y="12166"/>
                    <a:pt x="3447" y="12075"/>
                  </a:cubicBezTo>
                  <a:cubicBezTo>
                    <a:pt x="3493" y="11984"/>
                    <a:pt x="3516" y="11915"/>
                    <a:pt x="3561" y="11847"/>
                  </a:cubicBezTo>
                  <a:cubicBezTo>
                    <a:pt x="3584" y="11847"/>
                    <a:pt x="3584" y="11824"/>
                    <a:pt x="3584" y="11824"/>
                  </a:cubicBezTo>
                  <a:cubicBezTo>
                    <a:pt x="3607" y="11778"/>
                    <a:pt x="3630" y="11756"/>
                    <a:pt x="3653" y="11733"/>
                  </a:cubicBezTo>
                  <a:cubicBezTo>
                    <a:pt x="3675" y="11687"/>
                    <a:pt x="3675" y="11664"/>
                    <a:pt x="3698" y="11641"/>
                  </a:cubicBezTo>
                  <a:cubicBezTo>
                    <a:pt x="3721" y="11619"/>
                    <a:pt x="3721" y="11596"/>
                    <a:pt x="3744" y="11573"/>
                  </a:cubicBezTo>
                  <a:cubicBezTo>
                    <a:pt x="3812" y="11459"/>
                    <a:pt x="3881" y="11345"/>
                    <a:pt x="3949" y="11231"/>
                  </a:cubicBezTo>
                  <a:cubicBezTo>
                    <a:pt x="3995" y="11116"/>
                    <a:pt x="4063" y="11002"/>
                    <a:pt x="4132" y="10865"/>
                  </a:cubicBezTo>
                  <a:cubicBezTo>
                    <a:pt x="4178" y="10820"/>
                    <a:pt x="4200" y="10751"/>
                    <a:pt x="4246" y="10706"/>
                  </a:cubicBezTo>
                  <a:cubicBezTo>
                    <a:pt x="4246" y="10683"/>
                    <a:pt x="4269" y="10660"/>
                    <a:pt x="4269" y="10614"/>
                  </a:cubicBezTo>
                  <a:cubicBezTo>
                    <a:pt x="4292" y="10592"/>
                    <a:pt x="4337" y="10546"/>
                    <a:pt x="4337" y="10500"/>
                  </a:cubicBezTo>
                  <a:cubicBezTo>
                    <a:pt x="4360" y="10477"/>
                    <a:pt x="4360" y="10455"/>
                    <a:pt x="4360" y="10455"/>
                  </a:cubicBezTo>
                  <a:cubicBezTo>
                    <a:pt x="4406" y="10363"/>
                    <a:pt x="4452" y="10295"/>
                    <a:pt x="4497" y="10203"/>
                  </a:cubicBezTo>
                  <a:cubicBezTo>
                    <a:pt x="4520" y="10203"/>
                    <a:pt x="4520" y="10181"/>
                    <a:pt x="4543" y="10181"/>
                  </a:cubicBezTo>
                  <a:cubicBezTo>
                    <a:pt x="4634" y="10021"/>
                    <a:pt x="4725" y="9861"/>
                    <a:pt x="4817" y="9724"/>
                  </a:cubicBezTo>
                  <a:cubicBezTo>
                    <a:pt x="4908" y="9564"/>
                    <a:pt x="4999" y="9405"/>
                    <a:pt x="5091" y="9222"/>
                  </a:cubicBezTo>
                  <a:cubicBezTo>
                    <a:pt x="5159" y="9085"/>
                    <a:pt x="5250" y="8925"/>
                    <a:pt x="5342" y="8788"/>
                  </a:cubicBezTo>
                  <a:cubicBezTo>
                    <a:pt x="5365" y="8697"/>
                    <a:pt x="5410" y="8629"/>
                    <a:pt x="5456" y="8537"/>
                  </a:cubicBezTo>
                  <a:cubicBezTo>
                    <a:pt x="5479" y="8514"/>
                    <a:pt x="5501" y="8469"/>
                    <a:pt x="5524" y="8446"/>
                  </a:cubicBezTo>
                  <a:cubicBezTo>
                    <a:pt x="5547" y="8400"/>
                    <a:pt x="5570" y="8355"/>
                    <a:pt x="5570" y="8332"/>
                  </a:cubicBezTo>
                  <a:cubicBezTo>
                    <a:pt x="5593" y="8286"/>
                    <a:pt x="5616" y="8263"/>
                    <a:pt x="5638" y="8218"/>
                  </a:cubicBezTo>
                  <a:cubicBezTo>
                    <a:pt x="5661" y="8195"/>
                    <a:pt x="5661" y="8149"/>
                    <a:pt x="5661" y="8126"/>
                  </a:cubicBezTo>
                  <a:cubicBezTo>
                    <a:pt x="5707" y="8035"/>
                    <a:pt x="5753" y="7967"/>
                    <a:pt x="5798" y="7875"/>
                  </a:cubicBezTo>
                  <a:cubicBezTo>
                    <a:pt x="5890" y="7761"/>
                    <a:pt x="5935" y="7624"/>
                    <a:pt x="6004" y="7510"/>
                  </a:cubicBezTo>
                  <a:cubicBezTo>
                    <a:pt x="6049" y="7464"/>
                    <a:pt x="6072" y="7419"/>
                    <a:pt x="6095" y="7373"/>
                  </a:cubicBezTo>
                  <a:cubicBezTo>
                    <a:pt x="6209" y="7213"/>
                    <a:pt x="6300" y="7054"/>
                    <a:pt x="6392" y="6871"/>
                  </a:cubicBezTo>
                  <a:cubicBezTo>
                    <a:pt x="6460" y="6734"/>
                    <a:pt x="6551" y="6597"/>
                    <a:pt x="6643" y="6483"/>
                  </a:cubicBezTo>
                  <a:cubicBezTo>
                    <a:pt x="6711" y="6369"/>
                    <a:pt x="6780" y="6255"/>
                    <a:pt x="6848" y="6141"/>
                  </a:cubicBezTo>
                  <a:cubicBezTo>
                    <a:pt x="6848" y="6118"/>
                    <a:pt x="6871" y="6095"/>
                    <a:pt x="6871" y="6072"/>
                  </a:cubicBezTo>
                  <a:cubicBezTo>
                    <a:pt x="6917" y="5981"/>
                    <a:pt x="6985" y="5890"/>
                    <a:pt x="7031" y="5798"/>
                  </a:cubicBezTo>
                  <a:cubicBezTo>
                    <a:pt x="7122" y="5661"/>
                    <a:pt x="7236" y="5524"/>
                    <a:pt x="7305" y="5365"/>
                  </a:cubicBezTo>
                  <a:cubicBezTo>
                    <a:pt x="7305" y="5342"/>
                    <a:pt x="7305" y="5319"/>
                    <a:pt x="7305" y="5296"/>
                  </a:cubicBezTo>
                  <a:cubicBezTo>
                    <a:pt x="7305" y="5296"/>
                    <a:pt x="7305" y="5273"/>
                    <a:pt x="7305" y="5273"/>
                  </a:cubicBezTo>
                  <a:cubicBezTo>
                    <a:pt x="7350" y="5205"/>
                    <a:pt x="7396" y="5136"/>
                    <a:pt x="7419" y="5068"/>
                  </a:cubicBezTo>
                  <a:cubicBezTo>
                    <a:pt x="7464" y="4977"/>
                    <a:pt x="7510" y="4908"/>
                    <a:pt x="7556" y="4817"/>
                  </a:cubicBezTo>
                  <a:lnTo>
                    <a:pt x="7579" y="4817"/>
                  </a:lnTo>
                  <a:cubicBezTo>
                    <a:pt x="7579" y="4771"/>
                    <a:pt x="7601" y="4748"/>
                    <a:pt x="7624" y="4725"/>
                  </a:cubicBezTo>
                  <a:cubicBezTo>
                    <a:pt x="7647" y="4725"/>
                    <a:pt x="7670" y="4703"/>
                    <a:pt x="7693" y="4680"/>
                  </a:cubicBezTo>
                  <a:cubicBezTo>
                    <a:pt x="7761" y="4588"/>
                    <a:pt x="7807" y="4497"/>
                    <a:pt x="7852" y="4406"/>
                  </a:cubicBezTo>
                  <a:cubicBezTo>
                    <a:pt x="7898" y="4337"/>
                    <a:pt x="7921" y="4269"/>
                    <a:pt x="7967" y="4200"/>
                  </a:cubicBezTo>
                  <a:cubicBezTo>
                    <a:pt x="7989" y="4155"/>
                    <a:pt x="8012" y="4086"/>
                    <a:pt x="8058" y="4041"/>
                  </a:cubicBezTo>
                  <a:lnTo>
                    <a:pt x="8058" y="4018"/>
                  </a:lnTo>
                  <a:cubicBezTo>
                    <a:pt x="8104" y="3949"/>
                    <a:pt x="8149" y="3858"/>
                    <a:pt x="8195" y="3790"/>
                  </a:cubicBezTo>
                  <a:cubicBezTo>
                    <a:pt x="8241" y="3721"/>
                    <a:pt x="8263" y="3653"/>
                    <a:pt x="8309" y="3584"/>
                  </a:cubicBezTo>
                  <a:cubicBezTo>
                    <a:pt x="8309" y="3561"/>
                    <a:pt x="8309" y="3561"/>
                    <a:pt x="8309" y="3561"/>
                  </a:cubicBezTo>
                  <a:cubicBezTo>
                    <a:pt x="8355" y="3516"/>
                    <a:pt x="8400" y="3447"/>
                    <a:pt x="8423" y="3379"/>
                  </a:cubicBezTo>
                  <a:cubicBezTo>
                    <a:pt x="8469" y="3333"/>
                    <a:pt x="8492" y="3265"/>
                    <a:pt x="8537" y="3219"/>
                  </a:cubicBezTo>
                  <a:cubicBezTo>
                    <a:pt x="8606" y="3105"/>
                    <a:pt x="8674" y="2991"/>
                    <a:pt x="8743" y="2877"/>
                  </a:cubicBezTo>
                  <a:cubicBezTo>
                    <a:pt x="8811" y="2762"/>
                    <a:pt x="8880" y="2648"/>
                    <a:pt x="8948" y="2534"/>
                  </a:cubicBezTo>
                  <a:cubicBezTo>
                    <a:pt x="8971" y="2489"/>
                    <a:pt x="8994" y="2420"/>
                    <a:pt x="9039" y="2352"/>
                  </a:cubicBezTo>
                  <a:cubicBezTo>
                    <a:pt x="9039" y="2329"/>
                    <a:pt x="9062" y="2306"/>
                    <a:pt x="9062" y="2283"/>
                  </a:cubicBezTo>
                  <a:cubicBezTo>
                    <a:pt x="9085" y="2260"/>
                    <a:pt x="9085" y="2237"/>
                    <a:pt x="9108" y="2215"/>
                  </a:cubicBezTo>
                  <a:cubicBezTo>
                    <a:pt x="9108" y="2192"/>
                    <a:pt x="9108" y="2192"/>
                    <a:pt x="9108" y="2169"/>
                  </a:cubicBezTo>
                  <a:cubicBezTo>
                    <a:pt x="9108" y="2146"/>
                    <a:pt x="9108" y="2123"/>
                    <a:pt x="9108" y="2123"/>
                  </a:cubicBezTo>
                  <a:cubicBezTo>
                    <a:pt x="9108" y="2101"/>
                    <a:pt x="9131" y="2055"/>
                    <a:pt x="9154" y="2032"/>
                  </a:cubicBezTo>
                  <a:cubicBezTo>
                    <a:pt x="9176" y="2032"/>
                    <a:pt x="9199" y="2009"/>
                    <a:pt x="9199" y="1986"/>
                  </a:cubicBezTo>
                  <a:cubicBezTo>
                    <a:pt x="9245" y="1964"/>
                    <a:pt x="9268" y="1918"/>
                    <a:pt x="9290" y="1895"/>
                  </a:cubicBezTo>
                  <a:cubicBezTo>
                    <a:pt x="9290" y="1849"/>
                    <a:pt x="9313" y="1804"/>
                    <a:pt x="9336" y="1781"/>
                  </a:cubicBezTo>
                  <a:cubicBezTo>
                    <a:pt x="9359" y="1735"/>
                    <a:pt x="9382" y="1690"/>
                    <a:pt x="9405" y="1667"/>
                  </a:cubicBezTo>
                  <a:cubicBezTo>
                    <a:pt x="9427" y="1621"/>
                    <a:pt x="9450" y="1553"/>
                    <a:pt x="9496" y="1507"/>
                  </a:cubicBezTo>
                  <a:cubicBezTo>
                    <a:pt x="9519" y="1439"/>
                    <a:pt x="9564" y="1393"/>
                    <a:pt x="9610" y="1324"/>
                  </a:cubicBezTo>
                  <a:cubicBezTo>
                    <a:pt x="9656" y="1256"/>
                    <a:pt x="9724" y="1188"/>
                    <a:pt x="9747" y="1119"/>
                  </a:cubicBezTo>
                  <a:cubicBezTo>
                    <a:pt x="9793" y="1073"/>
                    <a:pt x="9815" y="1028"/>
                    <a:pt x="9861" y="982"/>
                  </a:cubicBezTo>
                  <a:cubicBezTo>
                    <a:pt x="9861" y="982"/>
                    <a:pt x="9884" y="959"/>
                    <a:pt x="9884" y="936"/>
                  </a:cubicBezTo>
                  <a:cubicBezTo>
                    <a:pt x="9884" y="914"/>
                    <a:pt x="9884" y="891"/>
                    <a:pt x="9884" y="868"/>
                  </a:cubicBezTo>
                  <a:cubicBezTo>
                    <a:pt x="9884" y="868"/>
                    <a:pt x="9884" y="845"/>
                    <a:pt x="9861" y="822"/>
                  </a:cubicBezTo>
                  <a:cubicBezTo>
                    <a:pt x="9861" y="799"/>
                    <a:pt x="9861" y="777"/>
                    <a:pt x="9838" y="754"/>
                  </a:cubicBezTo>
                  <a:cubicBezTo>
                    <a:pt x="9838" y="731"/>
                    <a:pt x="9815" y="708"/>
                    <a:pt x="9793" y="685"/>
                  </a:cubicBezTo>
                  <a:cubicBezTo>
                    <a:pt x="9770" y="663"/>
                    <a:pt x="9770" y="663"/>
                    <a:pt x="9747" y="663"/>
                  </a:cubicBezTo>
                  <a:cubicBezTo>
                    <a:pt x="9724" y="594"/>
                    <a:pt x="9679" y="571"/>
                    <a:pt x="9610" y="548"/>
                  </a:cubicBezTo>
                  <a:cubicBezTo>
                    <a:pt x="9587" y="503"/>
                    <a:pt x="9564" y="457"/>
                    <a:pt x="9542" y="434"/>
                  </a:cubicBezTo>
                  <a:cubicBezTo>
                    <a:pt x="9450" y="343"/>
                    <a:pt x="9359" y="297"/>
                    <a:pt x="9245" y="229"/>
                  </a:cubicBezTo>
                  <a:cubicBezTo>
                    <a:pt x="9199" y="206"/>
                    <a:pt x="9154" y="183"/>
                    <a:pt x="9108" y="160"/>
                  </a:cubicBezTo>
                  <a:cubicBezTo>
                    <a:pt x="9062" y="138"/>
                    <a:pt x="8994" y="92"/>
                    <a:pt x="8925" y="92"/>
                  </a:cubicBezTo>
                  <a:cubicBezTo>
                    <a:pt x="8925" y="46"/>
                    <a:pt x="8902" y="23"/>
                    <a:pt x="8880" y="23"/>
                  </a:cubicBezTo>
                  <a:cubicBezTo>
                    <a:pt x="8880" y="1"/>
                    <a:pt x="8857" y="1"/>
                    <a:pt x="8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21"/>
            <p:cNvSpPr/>
            <p:nvPr/>
          </p:nvSpPr>
          <p:spPr>
            <a:xfrm>
              <a:off x="-652814" y="3009522"/>
              <a:ext cx="736940" cy="326957"/>
            </a:xfrm>
            <a:custGeom>
              <a:avLst/>
              <a:gdLst/>
              <a:ahLst/>
              <a:cxnLst/>
              <a:rect l="l" t="t" r="r" b="b"/>
              <a:pathLst>
                <a:path w="13172" h="5844" extrusionOk="0">
                  <a:moveTo>
                    <a:pt x="92" y="0"/>
                  </a:moveTo>
                  <a:cubicBezTo>
                    <a:pt x="46" y="0"/>
                    <a:pt x="1" y="46"/>
                    <a:pt x="1" y="115"/>
                  </a:cubicBezTo>
                  <a:cubicBezTo>
                    <a:pt x="1" y="137"/>
                    <a:pt x="1" y="160"/>
                    <a:pt x="24" y="183"/>
                  </a:cubicBezTo>
                  <a:cubicBezTo>
                    <a:pt x="46" y="206"/>
                    <a:pt x="46" y="206"/>
                    <a:pt x="46" y="229"/>
                  </a:cubicBezTo>
                  <a:cubicBezTo>
                    <a:pt x="69" y="251"/>
                    <a:pt x="92" y="251"/>
                    <a:pt x="115" y="274"/>
                  </a:cubicBezTo>
                  <a:cubicBezTo>
                    <a:pt x="138" y="297"/>
                    <a:pt x="161" y="320"/>
                    <a:pt x="206" y="320"/>
                  </a:cubicBezTo>
                  <a:cubicBezTo>
                    <a:pt x="252" y="366"/>
                    <a:pt x="320" y="411"/>
                    <a:pt x="389" y="434"/>
                  </a:cubicBezTo>
                  <a:cubicBezTo>
                    <a:pt x="389" y="457"/>
                    <a:pt x="412" y="480"/>
                    <a:pt x="435" y="480"/>
                  </a:cubicBezTo>
                  <a:cubicBezTo>
                    <a:pt x="457" y="503"/>
                    <a:pt x="480" y="525"/>
                    <a:pt x="503" y="548"/>
                  </a:cubicBezTo>
                  <a:cubicBezTo>
                    <a:pt x="549" y="571"/>
                    <a:pt x="594" y="617"/>
                    <a:pt x="640" y="639"/>
                  </a:cubicBezTo>
                  <a:lnTo>
                    <a:pt x="708" y="639"/>
                  </a:lnTo>
                  <a:cubicBezTo>
                    <a:pt x="823" y="731"/>
                    <a:pt x="959" y="822"/>
                    <a:pt x="1096" y="913"/>
                  </a:cubicBezTo>
                  <a:cubicBezTo>
                    <a:pt x="1256" y="1005"/>
                    <a:pt x="1393" y="1119"/>
                    <a:pt x="1553" y="1210"/>
                  </a:cubicBezTo>
                  <a:cubicBezTo>
                    <a:pt x="1690" y="1301"/>
                    <a:pt x="1827" y="1393"/>
                    <a:pt x="1964" y="1484"/>
                  </a:cubicBezTo>
                  <a:cubicBezTo>
                    <a:pt x="1987" y="1507"/>
                    <a:pt x="2009" y="1507"/>
                    <a:pt x="2009" y="1530"/>
                  </a:cubicBezTo>
                  <a:cubicBezTo>
                    <a:pt x="2023" y="1536"/>
                    <a:pt x="2036" y="1539"/>
                    <a:pt x="2050" y="1539"/>
                  </a:cubicBezTo>
                  <a:cubicBezTo>
                    <a:pt x="2082" y="1539"/>
                    <a:pt x="2114" y="1523"/>
                    <a:pt x="2146" y="1507"/>
                  </a:cubicBezTo>
                  <a:cubicBezTo>
                    <a:pt x="2215" y="1552"/>
                    <a:pt x="2283" y="1598"/>
                    <a:pt x="2352" y="1644"/>
                  </a:cubicBezTo>
                  <a:cubicBezTo>
                    <a:pt x="2352" y="1644"/>
                    <a:pt x="2329" y="1621"/>
                    <a:pt x="2329" y="1621"/>
                  </a:cubicBezTo>
                  <a:lnTo>
                    <a:pt x="2329" y="1621"/>
                  </a:lnTo>
                  <a:cubicBezTo>
                    <a:pt x="2466" y="1712"/>
                    <a:pt x="2580" y="1781"/>
                    <a:pt x="2717" y="1872"/>
                  </a:cubicBezTo>
                  <a:cubicBezTo>
                    <a:pt x="2763" y="1895"/>
                    <a:pt x="2808" y="1918"/>
                    <a:pt x="2877" y="1963"/>
                  </a:cubicBezTo>
                  <a:cubicBezTo>
                    <a:pt x="2900" y="1963"/>
                    <a:pt x="2945" y="1986"/>
                    <a:pt x="2968" y="2009"/>
                  </a:cubicBezTo>
                  <a:cubicBezTo>
                    <a:pt x="2991" y="2009"/>
                    <a:pt x="2991" y="2032"/>
                    <a:pt x="3014" y="2032"/>
                  </a:cubicBezTo>
                  <a:cubicBezTo>
                    <a:pt x="3037" y="2032"/>
                    <a:pt x="3059" y="2055"/>
                    <a:pt x="3082" y="2055"/>
                  </a:cubicBezTo>
                  <a:lnTo>
                    <a:pt x="3128" y="2055"/>
                  </a:lnTo>
                  <a:cubicBezTo>
                    <a:pt x="3151" y="2077"/>
                    <a:pt x="3174" y="2077"/>
                    <a:pt x="3219" y="2100"/>
                  </a:cubicBezTo>
                  <a:cubicBezTo>
                    <a:pt x="3379" y="2192"/>
                    <a:pt x="3539" y="2283"/>
                    <a:pt x="3699" y="2374"/>
                  </a:cubicBezTo>
                  <a:cubicBezTo>
                    <a:pt x="3858" y="2443"/>
                    <a:pt x="4018" y="2534"/>
                    <a:pt x="4178" y="2625"/>
                  </a:cubicBezTo>
                  <a:cubicBezTo>
                    <a:pt x="4224" y="2648"/>
                    <a:pt x="4292" y="2694"/>
                    <a:pt x="4360" y="2694"/>
                  </a:cubicBezTo>
                  <a:cubicBezTo>
                    <a:pt x="4360" y="2694"/>
                    <a:pt x="4383" y="2694"/>
                    <a:pt x="4406" y="2717"/>
                  </a:cubicBezTo>
                  <a:cubicBezTo>
                    <a:pt x="4726" y="2876"/>
                    <a:pt x="5045" y="3036"/>
                    <a:pt x="5365" y="3173"/>
                  </a:cubicBezTo>
                  <a:cubicBezTo>
                    <a:pt x="5388" y="3196"/>
                    <a:pt x="5410" y="3196"/>
                    <a:pt x="5433" y="3219"/>
                  </a:cubicBezTo>
                  <a:lnTo>
                    <a:pt x="5479" y="3219"/>
                  </a:lnTo>
                  <a:cubicBezTo>
                    <a:pt x="5502" y="3242"/>
                    <a:pt x="5525" y="3242"/>
                    <a:pt x="5547" y="3242"/>
                  </a:cubicBezTo>
                  <a:cubicBezTo>
                    <a:pt x="5593" y="3264"/>
                    <a:pt x="5616" y="3287"/>
                    <a:pt x="5661" y="3287"/>
                  </a:cubicBezTo>
                  <a:cubicBezTo>
                    <a:pt x="5707" y="3356"/>
                    <a:pt x="5776" y="3379"/>
                    <a:pt x="5844" y="3424"/>
                  </a:cubicBezTo>
                  <a:cubicBezTo>
                    <a:pt x="5890" y="3447"/>
                    <a:pt x="5935" y="3470"/>
                    <a:pt x="5981" y="3470"/>
                  </a:cubicBezTo>
                  <a:cubicBezTo>
                    <a:pt x="6072" y="3515"/>
                    <a:pt x="6164" y="3561"/>
                    <a:pt x="6232" y="3607"/>
                  </a:cubicBezTo>
                  <a:cubicBezTo>
                    <a:pt x="6301" y="3630"/>
                    <a:pt x="6346" y="3652"/>
                    <a:pt x="6392" y="3675"/>
                  </a:cubicBezTo>
                  <a:cubicBezTo>
                    <a:pt x="6415" y="3698"/>
                    <a:pt x="6438" y="3721"/>
                    <a:pt x="6460" y="3744"/>
                  </a:cubicBezTo>
                  <a:cubicBezTo>
                    <a:pt x="6460" y="3767"/>
                    <a:pt x="6483" y="3767"/>
                    <a:pt x="6506" y="3789"/>
                  </a:cubicBezTo>
                  <a:cubicBezTo>
                    <a:pt x="6552" y="3812"/>
                    <a:pt x="6597" y="3835"/>
                    <a:pt x="6643" y="3858"/>
                  </a:cubicBezTo>
                  <a:cubicBezTo>
                    <a:pt x="6689" y="3881"/>
                    <a:pt x="6734" y="3903"/>
                    <a:pt x="6780" y="3926"/>
                  </a:cubicBezTo>
                  <a:cubicBezTo>
                    <a:pt x="6871" y="3972"/>
                    <a:pt x="6963" y="4018"/>
                    <a:pt x="7054" y="4040"/>
                  </a:cubicBezTo>
                  <a:cubicBezTo>
                    <a:pt x="7122" y="4086"/>
                    <a:pt x="7191" y="4109"/>
                    <a:pt x="7282" y="4132"/>
                  </a:cubicBezTo>
                  <a:cubicBezTo>
                    <a:pt x="7351" y="4177"/>
                    <a:pt x="7442" y="4200"/>
                    <a:pt x="7533" y="4223"/>
                  </a:cubicBezTo>
                  <a:cubicBezTo>
                    <a:pt x="7693" y="4292"/>
                    <a:pt x="7876" y="4360"/>
                    <a:pt x="8035" y="4428"/>
                  </a:cubicBezTo>
                  <a:lnTo>
                    <a:pt x="8286" y="4543"/>
                  </a:lnTo>
                  <a:cubicBezTo>
                    <a:pt x="8332" y="4543"/>
                    <a:pt x="8378" y="4565"/>
                    <a:pt x="8401" y="4588"/>
                  </a:cubicBezTo>
                  <a:cubicBezTo>
                    <a:pt x="8446" y="4611"/>
                    <a:pt x="8492" y="4611"/>
                    <a:pt x="8537" y="4634"/>
                  </a:cubicBezTo>
                  <a:cubicBezTo>
                    <a:pt x="8720" y="4702"/>
                    <a:pt x="8880" y="4771"/>
                    <a:pt x="9040" y="4839"/>
                  </a:cubicBezTo>
                  <a:cubicBezTo>
                    <a:pt x="9131" y="4885"/>
                    <a:pt x="9199" y="4908"/>
                    <a:pt x="9291" y="4931"/>
                  </a:cubicBezTo>
                  <a:cubicBezTo>
                    <a:pt x="9336" y="4953"/>
                    <a:pt x="9382" y="4976"/>
                    <a:pt x="9428" y="4999"/>
                  </a:cubicBezTo>
                  <a:cubicBezTo>
                    <a:pt x="9450" y="4999"/>
                    <a:pt x="9473" y="5022"/>
                    <a:pt x="9496" y="5022"/>
                  </a:cubicBezTo>
                  <a:cubicBezTo>
                    <a:pt x="9519" y="5045"/>
                    <a:pt x="9542" y="5045"/>
                    <a:pt x="9565" y="5045"/>
                  </a:cubicBezTo>
                  <a:cubicBezTo>
                    <a:pt x="9587" y="5068"/>
                    <a:pt x="9610" y="5068"/>
                    <a:pt x="9633" y="5090"/>
                  </a:cubicBezTo>
                  <a:cubicBezTo>
                    <a:pt x="9656" y="5090"/>
                    <a:pt x="9679" y="5113"/>
                    <a:pt x="9724" y="5113"/>
                  </a:cubicBezTo>
                  <a:cubicBezTo>
                    <a:pt x="9770" y="5136"/>
                    <a:pt x="9839" y="5159"/>
                    <a:pt x="9884" y="5159"/>
                  </a:cubicBezTo>
                  <a:cubicBezTo>
                    <a:pt x="9998" y="5205"/>
                    <a:pt x="10090" y="5227"/>
                    <a:pt x="10204" y="5250"/>
                  </a:cubicBezTo>
                  <a:cubicBezTo>
                    <a:pt x="10227" y="5250"/>
                    <a:pt x="10249" y="5273"/>
                    <a:pt x="10272" y="5273"/>
                  </a:cubicBezTo>
                  <a:cubicBezTo>
                    <a:pt x="10341" y="5296"/>
                    <a:pt x="10386" y="5319"/>
                    <a:pt x="10455" y="5319"/>
                  </a:cubicBezTo>
                  <a:cubicBezTo>
                    <a:pt x="10500" y="5341"/>
                    <a:pt x="10523" y="5341"/>
                    <a:pt x="10569" y="5364"/>
                  </a:cubicBezTo>
                  <a:cubicBezTo>
                    <a:pt x="10592" y="5364"/>
                    <a:pt x="10615" y="5364"/>
                    <a:pt x="10637" y="5387"/>
                  </a:cubicBezTo>
                  <a:cubicBezTo>
                    <a:pt x="10683" y="5387"/>
                    <a:pt x="10706" y="5410"/>
                    <a:pt x="10752" y="5410"/>
                  </a:cubicBezTo>
                  <a:cubicBezTo>
                    <a:pt x="10774" y="5410"/>
                    <a:pt x="10797" y="5433"/>
                    <a:pt x="10843" y="5433"/>
                  </a:cubicBezTo>
                  <a:cubicBezTo>
                    <a:pt x="10888" y="5433"/>
                    <a:pt x="10911" y="5456"/>
                    <a:pt x="10957" y="5456"/>
                  </a:cubicBezTo>
                  <a:lnTo>
                    <a:pt x="10980" y="5456"/>
                  </a:lnTo>
                  <a:cubicBezTo>
                    <a:pt x="11048" y="5478"/>
                    <a:pt x="11140" y="5501"/>
                    <a:pt x="11231" y="5524"/>
                  </a:cubicBezTo>
                  <a:cubicBezTo>
                    <a:pt x="11413" y="5570"/>
                    <a:pt x="11573" y="5615"/>
                    <a:pt x="11756" y="5661"/>
                  </a:cubicBezTo>
                  <a:cubicBezTo>
                    <a:pt x="11779" y="5684"/>
                    <a:pt x="11802" y="5684"/>
                    <a:pt x="11824" y="5684"/>
                  </a:cubicBezTo>
                  <a:lnTo>
                    <a:pt x="11961" y="5684"/>
                  </a:lnTo>
                  <a:cubicBezTo>
                    <a:pt x="12007" y="5707"/>
                    <a:pt x="12053" y="5707"/>
                    <a:pt x="12098" y="5730"/>
                  </a:cubicBezTo>
                  <a:cubicBezTo>
                    <a:pt x="12190" y="5730"/>
                    <a:pt x="12304" y="5752"/>
                    <a:pt x="12395" y="5775"/>
                  </a:cubicBezTo>
                  <a:cubicBezTo>
                    <a:pt x="12486" y="5775"/>
                    <a:pt x="12600" y="5798"/>
                    <a:pt x="12692" y="5798"/>
                  </a:cubicBezTo>
                  <a:cubicBezTo>
                    <a:pt x="12737" y="5821"/>
                    <a:pt x="12783" y="5821"/>
                    <a:pt x="12829" y="5821"/>
                  </a:cubicBezTo>
                  <a:cubicBezTo>
                    <a:pt x="12851" y="5821"/>
                    <a:pt x="12874" y="5821"/>
                    <a:pt x="12897" y="5844"/>
                  </a:cubicBezTo>
                  <a:lnTo>
                    <a:pt x="12920" y="5844"/>
                  </a:lnTo>
                  <a:cubicBezTo>
                    <a:pt x="12966" y="5844"/>
                    <a:pt x="13011" y="5844"/>
                    <a:pt x="13034" y="5821"/>
                  </a:cubicBezTo>
                  <a:cubicBezTo>
                    <a:pt x="13057" y="5798"/>
                    <a:pt x="13057" y="5798"/>
                    <a:pt x="13057" y="5775"/>
                  </a:cubicBezTo>
                  <a:cubicBezTo>
                    <a:pt x="13103" y="5775"/>
                    <a:pt x="13125" y="5752"/>
                    <a:pt x="13125" y="5730"/>
                  </a:cubicBezTo>
                  <a:cubicBezTo>
                    <a:pt x="13148" y="5707"/>
                    <a:pt x="13171" y="5684"/>
                    <a:pt x="13171" y="5661"/>
                  </a:cubicBezTo>
                  <a:cubicBezTo>
                    <a:pt x="13171" y="5638"/>
                    <a:pt x="13171" y="5615"/>
                    <a:pt x="13171" y="5570"/>
                  </a:cubicBezTo>
                  <a:cubicBezTo>
                    <a:pt x="13148" y="5501"/>
                    <a:pt x="13034" y="5478"/>
                    <a:pt x="12966" y="5456"/>
                  </a:cubicBezTo>
                  <a:cubicBezTo>
                    <a:pt x="12943" y="5456"/>
                    <a:pt x="12943" y="5478"/>
                    <a:pt x="12920" y="5478"/>
                  </a:cubicBezTo>
                  <a:lnTo>
                    <a:pt x="12829" y="5478"/>
                  </a:lnTo>
                  <a:cubicBezTo>
                    <a:pt x="12532" y="5478"/>
                    <a:pt x="12235" y="5433"/>
                    <a:pt x="11961" y="5387"/>
                  </a:cubicBezTo>
                  <a:cubicBezTo>
                    <a:pt x="11938" y="5387"/>
                    <a:pt x="11916" y="5387"/>
                    <a:pt x="11916" y="5364"/>
                  </a:cubicBezTo>
                  <a:lnTo>
                    <a:pt x="11847" y="5364"/>
                  </a:lnTo>
                  <a:cubicBezTo>
                    <a:pt x="11802" y="5341"/>
                    <a:pt x="11756" y="5341"/>
                    <a:pt x="11710" y="5341"/>
                  </a:cubicBezTo>
                  <a:lnTo>
                    <a:pt x="11687" y="5319"/>
                  </a:lnTo>
                  <a:lnTo>
                    <a:pt x="11596" y="5319"/>
                  </a:lnTo>
                  <a:cubicBezTo>
                    <a:pt x="11528" y="5296"/>
                    <a:pt x="11459" y="5273"/>
                    <a:pt x="11391" y="5273"/>
                  </a:cubicBezTo>
                  <a:lnTo>
                    <a:pt x="11368" y="5250"/>
                  </a:lnTo>
                  <a:lnTo>
                    <a:pt x="11299" y="5250"/>
                  </a:lnTo>
                  <a:lnTo>
                    <a:pt x="11277" y="5227"/>
                  </a:lnTo>
                  <a:cubicBezTo>
                    <a:pt x="11140" y="5205"/>
                    <a:pt x="11025" y="5182"/>
                    <a:pt x="10911" y="5136"/>
                  </a:cubicBezTo>
                  <a:cubicBezTo>
                    <a:pt x="10843" y="5113"/>
                    <a:pt x="10797" y="5090"/>
                    <a:pt x="10729" y="5090"/>
                  </a:cubicBezTo>
                  <a:lnTo>
                    <a:pt x="10683" y="5068"/>
                  </a:lnTo>
                  <a:lnTo>
                    <a:pt x="10660" y="5045"/>
                  </a:lnTo>
                  <a:lnTo>
                    <a:pt x="10592" y="5022"/>
                  </a:lnTo>
                  <a:cubicBezTo>
                    <a:pt x="10455" y="4999"/>
                    <a:pt x="10341" y="4931"/>
                    <a:pt x="10204" y="4885"/>
                  </a:cubicBezTo>
                  <a:lnTo>
                    <a:pt x="10135" y="4862"/>
                  </a:lnTo>
                  <a:lnTo>
                    <a:pt x="10112" y="4862"/>
                  </a:lnTo>
                  <a:cubicBezTo>
                    <a:pt x="10090" y="4839"/>
                    <a:pt x="10067" y="4839"/>
                    <a:pt x="10044" y="4839"/>
                  </a:cubicBezTo>
                  <a:cubicBezTo>
                    <a:pt x="9861" y="4771"/>
                    <a:pt x="9679" y="4725"/>
                    <a:pt x="9519" y="4680"/>
                  </a:cubicBezTo>
                  <a:cubicBezTo>
                    <a:pt x="9405" y="4634"/>
                    <a:pt x="9291" y="4611"/>
                    <a:pt x="9199" y="4565"/>
                  </a:cubicBezTo>
                  <a:cubicBezTo>
                    <a:pt x="9177" y="4565"/>
                    <a:pt x="9177" y="4565"/>
                    <a:pt x="9154" y="4543"/>
                  </a:cubicBezTo>
                  <a:cubicBezTo>
                    <a:pt x="9040" y="4497"/>
                    <a:pt x="8903" y="4428"/>
                    <a:pt x="8766" y="4383"/>
                  </a:cubicBezTo>
                  <a:cubicBezTo>
                    <a:pt x="8652" y="4337"/>
                    <a:pt x="8537" y="4269"/>
                    <a:pt x="8401" y="4246"/>
                  </a:cubicBezTo>
                  <a:cubicBezTo>
                    <a:pt x="8401" y="4246"/>
                    <a:pt x="8401" y="4223"/>
                    <a:pt x="8378" y="4223"/>
                  </a:cubicBezTo>
                  <a:cubicBezTo>
                    <a:pt x="8332" y="4200"/>
                    <a:pt x="8264" y="4177"/>
                    <a:pt x="8218" y="4155"/>
                  </a:cubicBezTo>
                  <a:cubicBezTo>
                    <a:pt x="8172" y="4132"/>
                    <a:pt x="8127" y="4109"/>
                    <a:pt x="8081" y="4086"/>
                  </a:cubicBezTo>
                  <a:cubicBezTo>
                    <a:pt x="8058" y="4086"/>
                    <a:pt x="8013" y="4063"/>
                    <a:pt x="7990" y="4063"/>
                  </a:cubicBezTo>
                  <a:cubicBezTo>
                    <a:pt x="7921" y="4018"/>
                    <a:pt x="7853" y="3995"/>
                    <a:pt x="7784" y="3972"/>
                  </a:cubicBezTo>
                  <a:cubicBezTo>
                    <a:pt x="7647" y="3903"/>
                    <a:pt x="7510" y="3858"/>
                    <a:pt x="7373" y="3789"/>
                  </a:cubicBezTo>
                  <a:cubicBezTo>
                    <a:pt x="7282" y="3767"/>
                    <a:pt x="7168" y="3721"/>
                    <a:pt x="7077" y="3675"/>
                  </a:cubicBezTo>
                  <a:cubicBezTo>
                    <a:pt x="7077" y="3652"/>
                    <a:pt x="7077" y="3652"/>
                    <a:pt x="7077" y="3652"/>
                  </a:cubicBezTo>
                  <a:cubicBezTo>
                    <a:pt x="6940" y="3584"/>
                    <a:pt x="6803" y="3515"/>
                    <a:pt x="6666" y="3470"/>
                  </a:cubicBezTo>
                  <a:cubicBezTo>
                    <a:pt x="6529" y="3401"/>
                    <a:pt x="6415" y="3356"/>
                    <a:pt x="6278" y="3310"/>
                  </a:cubicBezTo>
                  <a:lnTo>
                    <a:pt x="6209" y="3264"/>
                  </a:lnTo>
                  <a:cubicBezTo>
                    <a:pt x="6050" y="3196"/>
                    <a:pt x="5890" y="3127"/>
                    <a:pt x="5753" y="3059"/>
                  </a:cubicBezTo>
                  <a:cubicBezTo>
                    <a:pt x="5707" y="3036"/>
                    <a:pt x="5639" y="3013"/>
                    <a:pt x="5593" y="2990"/>
                  </a:cubicBezTo>
                  <a:lnTo>
                    <a:pt x="5570" y="2990"/>
                  </a:lnTo>
                  <a:lnTo>
                    <a:pt x="5547" y="2968"/>
                  </a:lnTo>
                  <a:lnTo>
                    <a:pt x="5525" y="2968"/>
                  </a:lnTo>
                  <a:cubicBezTo>
                    <a:pt x="5479" y="2945"/>
                    <a:pt x="5433" y="2922"/>
                    <a:pt x="5410" y="2899"/>
                  </a:cubicBezTo>
                  <a:lnTo>
                    <a:pt x="5319" y="2876"/>
                  </a:lnTo>
                  <a:cubicBezTo>
                    <a:pt x="5273" y="2854"/>
                    <a:pt x="5251" y="2831"/>
                    <a:pt x="5205" y="2831"/>
                  </a:cubicBezTo>
                  <a:lnTo>
                    <a:pt x="5159" y="2808"/>
                  </a:lnTo>
                  <a:lnTo>
                    <a:pt x="5091" y="2762"/>
                  </a:lnTo>
                  <a:cubicBezTo>
                    <a:pt x="5022" y="2739"/>
                    <a:pt x="4954" y="2694"/>
                    <a:pt x="4885" y="2671"/>
                  </a:cubicBezTo>
                  <a:cubicBezTo>
                    <a:pt x="4840" y="2648"/>
                    <a:pt x="4794" y="2625"/>
                    <a:pt x="4726" y="2602"/>
                  </a:cubicBezTo>
                  <a:lnTo>
                    <a:pt x="4703" y="2580"/>
                  </a:lnTo>
                  <a:lnTo>
                    <a:pt x="4657" y="2557"/>
                  </a:lnTo>
                  <a:lnTo>
                    <a:pt x="4589" y="2534"/>
                  </a:lnTo>
                  <a:cubicBezTo>
                    <a:pt x="4543" y="2511"/>
                    <a:pt x="4497" y="2488"/>
                    <a:pt x="4452" y="2466"/>
                  </a:cubicBezTo>
                  <a:cubicBezTo>
                    <a:pt x="4383" y="2420"/>
                    <a:pt x="4315" y="2397"/>
                    <a:pt x="4224" y="2351"/>
                  </a:cubicBezTo>
                  <a:lnTo>
                    <a:pt x="4201" y="2329"/>
                  </a:lnTo>
                  <a:cubicBezTo>
                    <a:pt x="4132" y="2306"/>
                    <a:pt x="4087" y="2283"/>
                    <a:pt x="4018" y="2237"/>
                  </a:cubicBezTo>
                  <a:cubicBezTo>
                    <a:pt x="3927" y="2214"/>
                    <a:pt x="3858" y="2169"/>
                    <a:pt x="3767" y="2123"/>
                  </a:cubicBezTo>
                  <a:lnTo>
                    <a:pt x="3744" y="2100"/>
                  </a:lnTo>
                  <a:lnTo>
                    <a:pt x="3676" y="2055"/>
                  </a:lnTo>
                  <a:cubicBezTo>
                    <a:pt x="3516" y="1986"/>
                    <a:pt x="3379" y="1918"/>
                    <a:pt x="3219" y="1849"/>
                  </a:cubicBezTo>
                  <a:cubicBezTo>
                    <a:pt x="3151" y="1804"/>
                    <a:pt x="3082" y="1781"/>
                    <a:pt x="3014" y="1735"/>
                  </a:cubicBezTo>
                  <a:lnTo>
                    <a:pt x="2922" y="1689"/>
                  </a:lnTo>
                  <a:cubicBezTo>
                    <a:pt x="2900" y="1689"/>
                    <a:pt x="2854" y="1667"/>
                    <a:pt x="2831" y="1644"/>
                  </a:cubicBezTo>
                  <a:cubicBezTo>
                    <a:pt x="2740" y="1598"/>
                    <a:pt x="2671" y="1575"/>
                    <a:pt x="2603" y="1530"/>
                  </a:cubicBezTo>
                  <a:lnTo>
                    <a:pt x="2580" y="1507"/>
                  </a:lnTo>
                  <a:lnTo>
                    <a:pt x="2512" y="1484"/>
                  </a:lnTo>
                  <a:lnTo>
                    <a:pt x="2397" y="1416"/>
                  </a:lnTo>
                  <a:cubicBezTo>
                    <a:pt x="2329" y="1393"/>
                    <a:pt x="2261" y="1347"/>
                    <a:pt x="2192" y="1301"/>
                  </a:cubicBezTo>
                  <a:lnTo>
                    <a:pt x="2169" y="1279"/>
                  </a:lnTo>
                  <a:lnTo>
                    <a:pt x="2146" y="1279"/>
                  </a:lnTo>
                  <a:lnTo>
                    <a:pt x="1987" y="1187"/>
                  </a:lnTo>
                  <a:lnTo>
                    <a:pt x="1918" y="1142"/>
                  </a:lnTo>
                  <a:lnTo>
                    <a:pt x="1895" y="1142"/>
                  </a:lnTo>
                  <a:cubicBezTo>
                    <a:pt x="1850" y="1119"/>
                    <a:pt x="1804" y="1096"/>
                    <a:pt x="1758" y="1073"/>
                  </a:cubicBezTo>
                  <a:cubicBezTo>
                    <a:pt x="1690" y="1028"/>
                    <a:pt x="1644" y="1005"/>
                    <a:pt x="1576" y="959"/>
                  </a:cubicBezTo>
                  <a:cubicBezTo>
                    <a:pt x="1507" y="913"/>
                    <a:pt x="1416" y="868"/>
                    <a:pt x="1348" y="822"/>
                  </a:cubicBezTo>
                  <a:cubicBezTo>
                    <a:pt x="1279" y="799"/>
                    <a:pt x="1233" y="754"/>
                    <a:pt x="1165" y="708"/>
                  </a:cubicBezTo>
                  <a:cubicBezTo>
                    <a:pt x="1028" y="639"/>
                    <a:pt x="914" y="548"/>
                    <a:pt x="777" y="480"/>
                  </a:cubicBezTo>
                  <a:lnTo>
                    <a:pt x="754" y="457"/>
                  </a:lnTo>
                  <a:cubicBezTo>
                    <a:pt x="549" y="320"/>
                    <a:pt x="366" y="206"/>
                    <a:pt x="206" y="69"/>
                  </a:cubicBezTo>
                  <a:lnTo>
                    <a:pt x="138" y="46"/>
                  </a:lnTo>
                  <a:cubicBezTo>
                    <a:pt x="138" y="23"/>
                    <a:pt x="115"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21"/>
            <p:cNvSpPr/>
            <p:nvPr/>
          </p:nvSpPr>
          <p:spPr>
            <a:xfrm>
              <a:off x="196429" y="2291816"/>
              <a:ext cx="383184" cy="664097"/>
            </a:xfrm>
            <a:custGeom>
              <a:avLst/>
              <a:gdLst/>
              <a:ahLst/>
              <a:cxnLst/>
              <a:rect l="l" t="t" r="r" b="b"/>
              <a:pathLst>
                <a:path w="6849" h="11870" extrusionOk="0">
                  <a:moveTo>
                    <a:pt x="6711" y="1"/>
                  </a:moveTo>
                  <a:cubicBezTo>
                    <a:pt x="6688" y="1"/>
                    <a:pt x="6643" y="23"/>
                    <a:pt x="6620" y="46"/>
                  </a:cubicBezTo>
                  <a:cubicBezTo>
                    <a:pt x="6620" y="69"/>
                    <a:pt x="6620" y="92"/>
                    <a:pt x="6620" y="115"/>
                  </a:cubicBezTo>
                  <a:cubicBezTo>
                    <a:pt x="6620" y="120"/>
                    <a:pt x="6620" y="126"/>
                    <a:pt x="6620" y="138"/>
                  </a:cubicBezTo>
                  <a:cubicBezTo>
                    <a:pt x="6620" y="160"/>
                    <a:pt x="6597" y="183"/>
                    <a:pt x="6597" y="183"/>
                  </a:cubicBezTo>
                  <a:cubicBezTo>
                    <a:pt x="6574" y="229"/>
                    <a:pt x="6552" y="274"/>
                    <a:pt x="6552" y="320"/>
                  </a:cubicBezTo>
                  <a:cubicBezTo>
                    <a:pt x="6552" y="320"/>
                    <a:pt x="6529" y="343"/>
                    <a:pt x="6529" y="343"/>
                  </a:cubicBezTo>
                  <a:cubicBezTo>
                    <a:pt x="6460" y="434"/>
                    <a:pt x="6415" y="548"/>
                    <a:pt x="6346" y="640"/>
                  </a:cubicBezTo>
                  <a:cubicBezTo>
                    <a:pt x="6346" y="640"/>
                    <a:pt x="6346" y="640"/>
                    <a:pt x="6323" y="663"/>
                  </a:cubicBezTo>
                  <a:cubicBezTo>
                    <a:pt x="6300" y="685"/>
                    <a:pt x="6255" y="731"/>
                    <a:pt x="6232" y="777"/>
                  </a:cubicBezTo>
                  <a:cubicBezTo>
                    <a:pt x="6209" y="822"/>
                    <a:pt x="6186" y="868"/>
                    <a:pt x="6141" y="914"/>
                  </a:cubicBezTo>
                  <a:cubicBezTo>
                    <a:pt x="6095" y="1005"/>
                    <a:pt x="6049" y="1096"/>
                    <a:pt x="5981" y="1210"/>
                  </a:cubicBezTo>
                  <a:cubicBezTo>
                    <a:pt x="5935" y="1302"/>
                    <a:pt x="5890" y="1393"/>
                    <a:pt x="5821" y="1484"/>
                  </a:cubicBezTo>
                  <a:cubicBezTo>
                    <a:pt x="5821" y="1484"/>
                    <a:pt x="5821" y="1507"/>
                    <a:pt x="5821" y="1507"/>
                  </a:cubicBezTo>
                  <a:cubicBezTo>
                    <a:pt x="5821" y="1507"/>
                    <a:pt x="5821" y="1507"/>
                    <a:pt x="5798" y="1530"/>
                  </a:cubicBezTo>
                  <a:cubicBezTo>
                    <a:pt x="5775" y="1553"/>
                    <a:pt x="5753" y="1598"/>
                    <a:pt x="5730" y="1621"/>
                  </a:cubicBezTo>
                  <a:cubicBezTo>
                    <a:pt x="5707" y="1690"/>
                    <a:pt x="5661" y="1735"/>
                    <a:pt x="5638" y="1804"/>
                  </a:cubicBezTo>
                  <a:cubicBezTo>
                    <a:pt x="5616" y="1849"/>
                    <a:pt x="5570" y="1895"/>
                    <a:pt x="5547" y="1941"/>
                  </a:cubicBezTo>
                  <a:cubicBezTo>
                    <a:pt x="5524" y="1986"/>
                    <a:pt x="5479" y="2032"/>
                    <a:pt x="5456" y="2078"/>
                  </a:cubicBezTo>
                  <a:cubicBezTo>
                    <a:pt x="5433" y="2123"/>
                    <a:pt x="5410" y="2146"/>
                    <a:pt x="5410" y="2192"/>
                  </a:cubicBezTo>
                  <a:cubicBezTo>
                    <a:pt x="5387" y="2215"/>
                    <a:pt x="5387" y="2215"/>
                    <a:pt x="5365" y="2237"/>
                  </a:cubicBezTo>
                  <a:cubicBezTo>
                    <a:pt x="5365" y="2260"/>
                    <a:pt x="5365" y="2260"/>
                    <a:pt x="5365" y="2260"/>
                  </a:cubicBezTo>
                  <a:cubicBezTo>
                    <a:pt x="5342" y="2283"/>
                    <a:pt x="5342" y="2306"/>
                    <a:pt x="5342" y="2329"/>
                  </a:cubicBezTo>
                  <a:lnTo>
                    <a:pt x="5342" y="2352"/>
                  </a:lnTo>
                  <a:cubicBezTo>
                    <a:pt x="5296" y="2397"/>
                    <a:pt x="5250" y="2466"/>
                    <a:pt x="5228" y="2534"/>
                  </a:cubicBezTo>
                  <a:cubicBezTo>
                    <a:pt x="5182" y="2603"/>
                    <a:pt x="5136" y="2648"/>
                    <a:pt x="5091" y="2717"/>
                  </a:cubicBezTo>
                  <a:cubicBezTo>
                    <a:pt x="5091" y="2740"/>
                    <a:pt x="5068" y="2785"/>
                    <a:pt x="5045" y="2808"/>
                  </a:cubicBezTo>
                  <a:cubicBezTo>
                    <a:pt x="5045" y="2831"/>
                    <a:pt x="5022" y="2831"/>
                    <a:pt x="5022" y="2854"/>
                  </a:cubicBezTo>
                  <a:cubicBezTo>
                    <a:pt x="4999" y="2877"/>
                    <a:pt x="4999" y="2877"/>
                    <a:pt x="4999" y="2899"/>
                  </a:cubicBezTo>
                  <a:cubicBezTo>
                    <a:pt x="4977" y="2922"/>
                    <a:pt x="4977" y="2945"/>
                    <a:pt x="4977" y="2945"/>
                  </a:cubicBezTo>
                  <a:cubicBezTo>
                    <a:pt x="4908" y="3059"/>
                    <a:pt x="4840" y="3150"/>
                    <a:pt x="4794" y="3265"/>
                  </a:cubicBezTo>
                  <a:cubicBezTo>
                    <a:pt x="4748" y="3333"/>
                    <a:pt x="4725" y="3402"/>
                    <a:pt x="4680" y="3470"/>
                  </a:cubicBezTo>
                  <a:cubicBezTo>
                    <a:pt x="4657" y="3493"/>
                    <a:pt x="4634" y="3516"/>
                    <a:pt x="4634" y="3561"/>
                  </a:cubicBezTo>
                  <a:cubicBezTo>
                    <a:pt x="4611" y="3584"/>
                    <a:pt x="4589" y="3607"/>
                    <a:pt x="4589" y="3653"/>
                  </a:cubicBezTo>
                  <a:cubicBezTo>
                    <a:pt x="4520" y="3744"/>
                    <a:pt x="4452" y="3835"/>
                    <a:pt x="4406" y="3927"/>
                  </a:cubicBezTo>
                  <a:cubicBezTo>
                    <a:pt x="4360" y="3995"/>
                    <a:pt x="4315" y="4063"/>
                    <a:pt x="4269" y="4132"/>
                  </a:cubicBezTo>
                  <a:cubicBezTo>
                    <a:pt x="4269" y="4155"/>
                    <a:pt x="4246" y="4200"/>
                    <a:pt x="4223" y="4223"/>
                  </a:cubicBezTo>
                  <a:cubicBezTo>
                    <a:pt x="4201" y="4246"/>
                    <a:pt x="4201" y="4269"/>
                    <a:pt x="4178" y="4269"/>
                  </a:cubicBezTo>
                  <a:cubicBezTo>
                    <a:pt x="4178" y="4315"/>
                    <a:pt x="4155" y="4360"/>
                    <a:pt x="4178" y="4406"/>
                  </a:cubicBezTo>
                  <a:cubicBezTo>
                    <a:pt x="4178" y="4406"/>
                    <a:pt x="4155" y="4429"/>
                    <a:pt x="4155" y="4429"/>
                  </a:cubicBezTo>
                  <a:cubicBezTo>
                    <a:pt x="4109" y="4520"/>
                    <a:pt x="4064" y="4588"/>
                    <a:pt x="4018" y="4657"/>
                  </a:cubicBezTo>
                  <a:cubicBezTo>
                    <a:pt x="3972" y="4725"/>
                    <a:pt x="3927" y="4794"/>
                    <a:pt x="3904" y="4862"/>
                  </a:cubicBezTo>
                  <a:cubicBezTo>
                    <a:pt x="3881" y="4908"/>
                    <a:pt x="3858" y="4931"/>
                    <a:pt x="3835" y="4976"/>
                  </a:cubicBezTo>
                  <a:lnTo>
                    <a:pt x="3790" y="5045"/>
                  </a:lnTo>
                  <a:cubicBezTo>
                    <a:pt x="3790" y="5045"/>
                    <a:pt x="3790" y="5068"/>
                    <a:pt x="3767" y="5068"/>
                  </a:cubicBezTo>
                  <a:cubicBezTo>
                    <a:pt x="3767" y="5091"/>
                    <a:pt x="3767" y="5091"/>
                    <a:pt x="3744" y="5113"/>
                  </a:cubicBezTo>
                  <a:cubicBezTo>
                    <a:pt x="3744" y="5136"/>
                    <a:pt x="3721" y="5182"/>
                    <a:pt x="3744" y="5205"/>
                  </a:cubicBezTo>
                  <a:lnTo>
                    <a:pt x="3744" y="5228"/>
                  </a:lnTo>
                  <a:cubicBezTo>
                    <a:pt x="3721" y="5228"/>
                    <a:pt x="3721" y="5250"/>
                    <a:pt x="3698" y="5250"/>
                  </a:cubicBezTo>
                  <a:cubicBezTo>
                    <a:pt x="3653" y="5342"/>
                    <a:pt x="3607" y="5410"/>
                    <a:pt x="3561" y="5501"/>
                  </a:cubicBezTo>
                  <a:cubicBezTo>
                    <a:pt x="3516" y="5570"/>
                    <a:pt x="3493" y="5638"/>
                    <a:pt x="3447" y="5707"/>
                  </a:cubicBezTo>
                  <a:cubicBezTo>
                    <a:pt x="3402" y="5775"/>
                    <a:pt x="3356" y="5844"/>
                    <a:pt x="3333" y="5912"/>
                  </a:cubicBezTo>
                  <a:cubicBezTo>
                    <a:pt x="3310" y="5935"/>
                    <a:pt x="3310" y="5935"/>
                    <a:pt x="3310" y="5958"/>
                  </a:cubicBezTo>
                  <a:cubicBezTo>
                    <a:pt x="3310" y="5958"/>
                    <a:pt x="3287" y="5981"/>
                    <a:pt x="3287" y="6004"/>
                  </a:cubicBezTo>
                  <a:cubicBezTo>
                    <a:pt x="3219" y="6141"/>
                    <a:pt x="3128" y="6278"/>
                    <a:pt x="3059" y="6414"/>
                  </a:cubicBezTo>
                  <a:cubicBezTo>
                    <a:pt x="2968" y="6551"/>
                    <a:pt x="2877" y="6688"/>
                    <a:pt x="2808" y="6825"/>
                  </a:cubicBezTo>
                  <a:cubicBezTo>
                    <a:pt x="2785" y="6848"/>
                    <a:pt x="2785" y="6848"/>
                    <a:pt x="2785" y="6871"/>
                  </a:cubicBezTo>
                  <a:cubicBezTo>
                    <a:pt x="2763" y="6894"/>
                    <a:pt x="2740" y="6939"/>
                    <a:pt x="2717" y="6962"/>
                  </a:cubicBezTo>
                  <a:cubicBezTo>
                    <a:pt x="2694" y="7008"/>
                    <a:pt x="2671" y="7054"/>
                    <a:pt x="2648" y="7076"/>
                  </a:cubicBezTo>
                  <a:cubicBezTo>
                    <a:pt x="2648" y="7099"/>
                    <a:pt x="2648" y="7099"/>
                    <a:pt x="2648" y="7122"/>
                  </a:cubicBezTo>
                  <a:cubicBezTo>
                    <a:pt x="2580" y="7191"/>
                    <a:pt x="2534" y="7259"/>
                    <a:pt x="2489" y="7350"/>
                  </a:cubicBezTo>
                  <a:cubicBezTo>
                    <a:pt x="2420" y="7464"/>
                    <a:pt x="2352" y="7601"/>
                    <a:pt x="2283" y="7738"/>
                  </a:cubicBezTo>
                  <a:cubicBezTo>
                    <a:pt x="2260" y="7738"/>
                    <a:pt x="2238" y="7761"/>
                    <a:pt x="2238" y="7761"/>
                  </a:cubicBezTo>
                  <a:cubicBezTo>
                    <a:pt x="2192" y="7830"/>
                    <a:pt x="2169" y="7875"/>
                    <a:pt x="2123" y="7944"/>
                  </a:cubicBezTo>
                  <a:cubicBezTo>
                    <a:pt x="2101" y="7989"/>
                    <a:pt x="2055" y="8058"/>
                    <a:pt x="2009" y="8126"/>
                  </a:cubicBezTo>
                  <a:cubicBezTo>
                    <a:pt x="1986" y="8195"/>
                    <a:pt x="1941" y="8241"/>
                    <a:pt x="1918" y="8309"/>
                  </a:cubicBezTo>
                  <a:cubicBezTo>
                    <a:pt x="1895" y="8332"/>
                    <a:pt x="1872" y="8377"/>
                    <a:pt x="1849" y="8400"/>
                  </a:cubicBezTo>
                  <a:cubicBezTo>
                    <a:pt x="1849" y="8423"/>
                    <a:pt x="1849" y="8423"/>
                    <a:pt x="1849" y="8423"/>
                  </a:cubicBezTo>
                  <a:cubicBezTo>
                    <a:pt x="1804" y="8514"/>
                    <a:pt x="1758" y="8583"/>
                    <a:pt x="1690" y="8674"/>
                  </a:cubicBezTo>
                  <a:cubicBezTo>
                    <a:pt x="1690" y="8697"/>
                    <a:pt x="1667" y="8720"/>
                    <a:pt x="1644" y="8765"/>
                  </a:cubicBezTo>
                  <a:lnTo>
                    <a:pt x="1621" y="8765"/>
                  </a:lnTo>
                  <a:cubicBezTo>
                    <a:pt x="1621" y="8788"/>
                    <a:pt x="1598" y="8811"/>
                    <a:pt x="1598" y="8811"/>
                  </a:cubicBezTo>
                  <a:cubicBezTo>
                    <a:pt x="1576" y="8834"/>
                    <a:pt x="1576" y="8834"/>
                    <a:pt x="1576" y="8857"/>
                  </a:cubicBezTo>
                  <a:cubicBezTo>
                    <a:pt x="1553" y="8880"/>
                    <a:pt x="1530" y="8925"/>
                    <a:pt x="1507" y="8948"/>
                  </a:cubicBezTo>
                  <a:cubicBezTo>
                    <a:pt x="1484" y="9017"/>
                    <a:pt x="1439" y="9085"/>
                    <a:pt x="1416" y="9131"/>
                  </a:cubicBezTo>
                  <a:cubicBezTo>
                    <a:pt x="1370" y="9199"/>
                    <a:pt x="1325" y="9268"/>
                    <a:pt x="1302" y="9336"/>
                  </a:cubicBezTo>
                  <a:cubicBezTo>
                    <a:pt x="1256" y="9382"/>
                    <a:pt x="1233" y="9450"/>
                    <a:pt x="1188" y="9496"/>
                  </a:cubicBezTo>
                  <a:cubicBezTo>
                    <a:pt x="1188" y="9496"/>
                    <a:pt x="1188" y="9519"/>
                    <a:pt x="1188" y="9519"/>
                  </a:cubicBezTo>
                  <a:cubicBezTo>
                    <a:pt x="1165" y="9542"/>
                    <a:pt x="1165" y="9587"/>
                    <a:pt x="1165" y="9610"/>
                  </a:cubicBezTo>
                  <a:cubicBezTo>
                    <a:pt x="1119" y="9701"/>
                    <a:pt x="1073" y="9793"/>
                    <a:pt x="1028" y="9884"/>
                  </a:cubicBezTo>
                  <a:cubicBezTo>
                    <a:pt x="982" y="9930"/>
                    <a:pt x="959" y="9975"/>
                    <a:pt x="936" y="10044"/>
                  </a:cubicBezTo>
                  <a:cubicBezTo>
                    <a:pt x="914" y="10089"/>
                    <a:pt x="868" y="10135"/>
                    <a:pt x="845" y="10181"/>
                  </a:cubicBezTo>
                  <a:cubicBezTo>
                    <a:pt x="845" y="10203"/>
                    <a:pt x="822" y="10249"/>
                    <a:pt x="800" y="10272"/>
                  </a:cubicBezTo>
                  <a:cubicBezTo>
                    <a:pt x="800" y="10272"/>
                    <a:pt x="800" y="10272"/>
                    <a:pt x="800" y="10295"/>
                  </a:cubicBezTo>
                  <a:cubicBezTo>
                    <a:pt x="777" y="10318"/>
                    <a:pt x="777" y="10318"/>
                    <a:pt x="777" y="10340"/>
                  </a:cubicBezTo>
                  <a:cubicBezTo>
                    <a:pt x="708" y="10455"/>
                    <a:pt x="640" y="10546"/>
                    <a:pt x="594" y="10660"/>
                  </a:cubicBezTo>
                  <a:cubicBezTo>
                    <a:pt x="548" y="10706"/>
                    <a:pt x="526" y="10774"/>
                    <a:pt x="480" y="10843"/>
                  </a:cubicBezTo>
                  <a:cubicBezTo>
                    <a:pt x="434" y="10911"/>
                    <a:pt x="412" y="11002"/>
                    <a:pt x="366" y="11071"/>
                  </a:cubicBezTo>
                  <a:cubicBezTo>
                    <a:pt x="366" y="11071"/>
                    <a:pt x="366" y="11094"/>
                    <a:pt x="343" y="11094"/>
                  </a:cubicBezTo>
                  <a:cubicBezTo>
                    <a:pt x="343" y="11116"/>
                    <a:pt x="343" y="11116"/>
                    <a:pt x="343" y="11116"/>
                  </a:cubicBezTo>
                  <a:cubicBezTo>
                    <a:pt x="297" y="11185"/>
                    <a:pt x="252" y="11276"/>
                    <a:pt x="206" y="11345"/>
                  </a:cubicBezTo>
                  <a:cubicBezTo>
                    <a:pt x="183" y="11390"/>
                    <a:pt x="160" y="11436"/>
                    <a:pt x="115" y="11482"/>
                  </a:cubicBezTo>
                  <a:cubicBezTo>
                    <a:pt x="115" y="11505"/>
                    <a:pt x="92" y="11527"/>
                    <a:pt x="69" y="11573"/>
                  </a:cubicBezTo>
                  <a:cubicBezTo>
                    <a:pt x="46" y="11596"/>
                    <a:pt x="46" y="11619"/>
                    <a:pt x="23" y="11641"/>
                  </a:cubicBezTo>
                  <a:cubicBezTo>
                    <a:pt x="1" y="11664"/>
                    <a:pt x="1" y="11687"/>
                    <a:pt x="1" y="11710"/>
                  </a:cubicBezTo>
                  <a:cubicBezTo>
                    <a:pt x="1" y="11756"/>
                    <a:pt x="23" y="11801"/>
                    <a:pt x="46" y="11824"/>
                  </a:cubicBezTo>
                  <a:cubicBezTo>
                    <a:pt x="69" y="11847"/>
                    <a:pt x="115" y="11870"/>
                    <a:pt x="160" y="11870"/>
                  </a:cubicBezTo>
                  <a:cubicBezTo>
                    <a:pt x="183" y="11870"/>
                    <a:pt x="229" y="11847"/>
                    <a:pt x="252" y="11824"/>
                  </a:cubicBezTo>
                  <a:lnTo>
                    <a:pt x="275" y="11824"/>
                  </a:lnTo>
                  <a:cubicBezTo>
                    <a:pt x="275" y="11801"/>
                    <a:pt x="297" y="11778"/>
                    <a:pt x="297" y="11756"/>
                  </a:cubicBezTo>
                  <a:cubicBezTo>
                    <a:pt x="320" y="11756"/>
                    <a:pt x="320" y="11733"/>
                    <a:pt x="320" y="11733"/>
                  </a:cubicBezTo>
                  <a:cubicBezTo>
                    <a:pt x="343" y="11687"/>
                    <a:pt x="343" y="11664"/>
                    <a:pt x="366" y="11641"/>
                  </a:cubicBezTo>
                  <a:cubicBezTo>
                    <a:pt x="389" y="11596"/>
                    <a:pt x="434" y="11527"/>
                    <a:pt x="457" y="11482"/>
                  </a:cubicBezTo>
                  <a:cubicBezTo>
                    <a:pt x="503" y="11413"/>
                    <a:pt x="526" y="11345"/>
                    <a:pt x="571" y="11276"/>
                  </a:cubicBezTo>
                  <a:cubicBezTo>
                    <a:pt x="594" y="11253"/>
                    <a:pt x="594" y="11253"/>
                    <a:pt x="617" y="11231"/>
                  </a:cubicBezTo>
                  <a:cubicBezTo>
                    <a:pt x="640" y="11208"/>
                    <a:pt x="663" y="11162"/>
                    <a:pt x="663" y="11139"/>
                  </a:cubicBezTo>
                  <a:cubicBezTo>
                    <a:pt x="685" y="11094"/>
                    <a:pt x="708" y="11071"/>
                    <a:pt x="708" y="11048"/>
                  </a:cubicBezTo>
                  <a:cubicBezTo>
                    <a:pt x="754" y="10980"/>
                    <a:pt x="800" y="10888"/>
                    <a:pt x="845" y="10820"/>
                  </a:cubicBezTo>
                  <a:cubicBezTo>
                    <a:pt x="845" y="10797"/>
                    <a:pt x="845" y="10797"/>
                    <a:pt x="845" y="10797"/>
                  </a:cubicBezTo>
                  <a:lnTo>
                    <a:pt x="868" y="10774"/>
                  </a:lnTo>
                  <a:lnTo>
                    <a:pt x="891" y="10728"/>
                  </a:lnTo>
                  <a:cubicBezTo>
                    <a:pt x="914" y="10683"/>
                    <a:pt x="959" y="10614"/>
                    <a:pt x="982" y="10546"/>
                  </a:cubicBezTo>
                  <a:lnTo>
                    <a:pt x="1005" y="10500"/>
                  </a:lnTo>
                  <a:lnTo>
                    <a:pt x="1096" y="10340"/>
                  </a:lnTo>
                  <a:lnTo>
                    <a:pt x="1165" y="10203"/>
                  </a:lnTo>
                  <a:lnTo>
                    <a:pt x="1210" y="10135"/>
                  </a:lnTo>
                  <a:lnTo>
                    <a:pt x="1279" y="10021"/>
                  </a:lnTo>
                  <a:cubicBezTo>
                    <a:pt x="1325" y="9930"/>
                    <a:pt x="1370" y="9815"/>
                    <a:pt x="1439" y="9724"/>
                  </a:cubicBezTo>
                  <a:cubicBezTo>
                    <a:pt x="1439" y="9701"/>
                    <a:pt x="1461" y="9678"/>
                    <a:pt x="1461" y="9678"/>
                  </a:cubicBezTo>
                  <a:cubicBezTo>
                    <a:pt x="1484" y="9656"/>
                    <a:pt x="1484" y="9633"/>
                    <a:pt x="1507" y="9610"/>
                  </a:cubicBezTo>
                  <a:cubicBezTo>
                    <a:pt x="1507" y="9587"/>
                    <a:pt x="1530" y="9564"/>
                    <a:pt x="1530" y="9542"/>
                  </a:cubicBezTo>
                  <a:lnTo>
                    <a:pt x="1553" y="9519"/>
                  </a:lnTo>
                  <a:cubicBezTo>
                    <a:pt x="1553" y="9519"/>
                    <a:pt x="1553" y="9496"/>
                    <a:pt x="1553" y="9473"/>
                  </a:cubicBezTo>
                  <a:cubicBezTo>
                    <a:pt x="1598" y="9405"/>
                    <a:pt x="1621" y="9359"/>
                    <a:pt x="1644" y="9290"/>
                  </a:cubicBezTo>
                  <a:cubicBezTo>
                    <a:pt x="1667" y="9268"/>
                    <a:pt x="1690" y="9245"/>
                    <a:pt x="1690" y="9222"/>
                  </a:cubicBezTo>
                  <a:cubicBezTo>
                    <a:pt x="1758" y="9085"/>
                    <a:pt x="1849" y="8948"/>
                    <a:pt x="1918" y="8811"/>
                  </a:cubicBezTo>
                  <a:cubicBezTo>
                    <a:pt x="1941" y="8788"/>
                    <a:pt x="1964" y="8788"/>
                    <a:pt x="1986" y="8765"/>
                  </a:cubicBezTo>
                  <a:cubicBezTo>
                    <a:pt x="2009" y="8743"/>
                    <a:pt x="2009" y="8720"/>
                    <a:pt x="2032" y="8697"/>
                  </a:cubicBezTo>
                  <a:lnTo>
                    <a:pt x="2055" y="8674"/>
                  </a:lnTo>
                  <a:cubicBezTo>
                    <a:pt x="2078" y="8606"/>
                    <a:pt x="2101" y="8560"/>
                    <a:pt x="2146" y="8514"/>
                  </a:cubicBezTo>
                  <a:lnTo>
                    <a:pt x="2215" y="8377"/>
                  </a:lnTo>
                  <a:cubicBezTo>
                    <a:pt x="2238" y="8309"/>
                    <a:pt x="2283" y="8241"/>
                    <a:pt x="2329" y="8195"/>
                  </a:cubicBezTo>
                  <a:cubicBezTo>
                    <a:pt x="2329" y="8172"/>
                    <a:pt x="2329" y="8149"/>
                    <a:pt x="2352" y="8126"/>
                  </a:cubicBezTo>
                  <a:cubicBezTo>
                    <a:pt x="2397" y="8058"/>
                    <a:pt x="2420" y="7989"/>
                    <a:pt x="2466" y="7921"/>
                  </a:cubicBezTo>
                  <a:cubicBezTo>
                    <a:pt x="2489" y="7875"/>
                    <a:pt x="2511" y="7852"/>
                    <a:pt x="2534" y="7807"/>
                  </a:cubicBezTo>
                  <a:lnTo>
                    <a:pt x="2557" y="7761"/>
                  </a:lnTo>
                  <a:cubicBezTo>
                    <a:pt x="2580" y="7716"/>
                    <a:pt x="2626" y="7670"/>
                    <a:pt x="2648" y="7624"/>
                  </a:cubicBezTo>
                  <a:lnTo>
                    <a:pt x="2785" y="7350"/>
                  </a:lnTo>
                  <a:lnTo>
                    <a:pt x="2808" y="7327"/>
                  </a:lnTo>
                  <a:cubicBezTo>
                    <a:pt x="2899" y="7191"/>
                    <a:pt x="2991" y="7008"/>
                    <a:pt x="3082" y="6871"/>
                  </a:cubicBezTo>
                  <a:cubicBezTo>
                    <a:pt x="3101" y="6834"/>
                    <a:pt x="3120" y="6811"/>
                    <a:pt x="3138" y="6780"/>
                  </a:cubicBezTo>
                  <a:lnTo>
                    <a:pt x="3138" y="6780"/>
                  </a:lnTo>
                  <a:cubicBezTo>
                    <a:pt x="3151" y="6779"/>
                    <a:pt x="3151" y="6775"/>
                    <a:pt x="3151" y="6757"/>
                  </a:cubicBezTo>
                  <a:lnTo>
                    <a:pt x="3151" y="6757"/>
                  </a:lnTo>
                  <a:cubicBezTo>
                    <a:pt x="3151" y="6757"/>
                    <a:pt x="3151" y="6757"/>
                    <a:pt x="3151" y="6757"/>
                  </a:cubicBezTo>
                  <a:lnTo>
                    <a:pt x="3151" y="6757"/>
                  </a:lnTo>
                  <a:lnTo>
                    <a:pt x="3128" y="6780"/>
                  </a:lnTo>
                  <a:cubicBezTo>
                    <a:pt x="3151" y="6734"/>
                    <a:pt x="3173" y="6711"/>
                    <a:pt x="3196" y="6666"/>
                  </a:cubicBezTo>
                  <a:lnTo>
                    <a:pt x="3219" y="6643"/>
                  </a:lnTo>
                  <a:lnTo>
                    <a:pt x="3242" y="6597"/>
                  </a:lnTo>
                  <a:lnTo>
                    <a:pt x="3265" y="6551"/>
                  </a:lnTo>
                  <a:cubicBezTo>
                    <a:pt x="3287" y="6506"/>
                    <a:pt x="3333" y="6460"/>
                    <a:pt x="3356" y="6414"/>
                  </a:cubicBezTo>
                  <a:lnTo>
                    <a:pt x="3424" y="6300"/>
                  </a:lnTo>
                  <a:lnTo>
                    <a:pt x="3447" y="6255"/>
                  </a:lnTo>
                  <a:lnTo>
                    <a:pt x="3470" y="6209"/>
                  </a:lnTo>
                  <a:lnTo>
                    <a:pt x="3493" y="6163"/>
                  </a:lnTo>
                  <a:lnTo>
                    <a:pt x="3584" y="6049"/>
                  </a:lnTo>
                  <a:cubicBezTo>
                    <a:pt x="3607" y="5981"/>
                    <a:pt x="3653" y="5935"/>
                    <a:pt x="3676" y="5890"/>
                  </a:cubicBezTo>
                  <a:cubicBezTo>
                    <a:pt x="3698" y="5844"/>
                    <a:pt x="3721" y="5798"/>
                    <a:pt x="3767" y="5730"/>
                  </a:cubicBezTo>
                  <a:lnTo>
                    <a:pt x="3812" y="5638"/>
                  </a:lnTo>
                  <a:cubicBezTo>
                    <a:pt x="3858" y="5570"/>
                    <a:pt x="3904" y="5501"/>
                    <a:pt x="3949" y="5410"/>
                  </a:cubicBezTo>
                  <a:cubicBezTo>
                    <a:pt x="3972" y="5365"/>
                    <a:pt x="4018" y="5319"/>
                    <a:pt x="4041" y="5250"/>
                  </a:cubicBezTo>
                  <a:cubicBezTo>
                    <a:pt x="4064" y="5228"/>
                    <a:pt x="4064" y="5205"/>
                    <a:pt x="4086" y="5182"/>
                  </a:cubicBezTo>
                  <a:cubicBezTo>
                    <a:pt x="4086" y="5159"/>
                    <a:pt x="4086" y="5159"/>
                    <a:pt x="4086" y="5159"/>
                  </a:cubicBezTo>
                  <a:cubicBezTo>
                    <a:pt x="4086" y="5159"/>
                    <a:pt x="4086" y="5136"/>
                    <a:pt x="4086" y="5136"/>
                  </a:cubicBezTo>
                  <a:cubicBezTo>
                    <a:pt x="4109" y="5091"/>
                    <a:pt x="4132" y="5068"/>
                    <a:pt x="4155" y="5022"/>
                  </a:cubicBezTo>
                  <a:cubicBezTo>
                    <a:pt x="4201" y="4954"/>
                    <a:pt x="4246" y="4885"/>
                    <a:pt x="4292" y="4817"/>
                  </a:cubicBezTo>
                  <a:cubicBezTo>
                    <a:pt x="4315" y="4748"/>
                    <a:pt x="4360" y="4680"/>
                    <a:pt x="4406" y="4611"/>
                  </a:cubicBezTo>
                  <a:cubicBezTo>
                    <a:pt x="4429" y="4566"/>
                    <a:pt x="4452" y="4543"/>
                    <a:pt x="4452" y="4497"/>
                  </a:cubicBezTo>
                  <a:cubicBezTo>
                    <a:pt x="4474" y="4474"/>
                    <a:pt x="4497" y="4429"/>
                    <a:pt x="4497" y="4383"/>
                  </a:cubicBezTo>
                  <a:cubicBezTo>
                    <a:pt x="4520" y="4383"/>
                    <a:pt x="4520" y="4383"/>
                    <a:pt x="4520" y="4360"/>
                  </a:cubicBezTo>
                  <a:cubicBezTo>
                    <a:pt x="4543" y="4292"/>
                    <a:pt x="4589" y="4223"/>
                    <a:pt x="4634" y="4155"/>
                  </a:cubicBezTo>
                  <a:cubicBezTo>
                    <a:pt x="4657" y="4132"/>
                    <a:pt x="4657" y="4086"/>
                    <a:pt x="4680" y="4063"/>
                  </a:cubicBezTo>
                  <a:cubicBezTo>
                    <a:pt x="4725" y="3995"/>
                    <a:pt x="4748" y="3949"/>
                    <a:pt x="4794" y="3881"/>
                  </a:cubicBezTo>
                  <a:cubicBezTo>
                    <a:pt x="4817" y="3858"/>
                    <a:pt x="4817" y="3835"/>
                    <a:pt x="4840" y="3812"/>
                  </a:cubicBezTo>
                  <a:cubicBezTo>
                    <a:pt x="4862" y="3790"/>
                    <a:pt x="4862" y="3767"/>
                    <a:pt x="4885" y="3744"/>
                  </a:cubicBezTo>
                  <a:cubicBezTo>
                    <a:pt x="4885" y="3721"/>
                    <a:pt x="4908" y="3698"/>
                    <a:pt x="4931" y="3675"/>
                  </a:cubicBezTo>
                  <a:cubicBezTo>
                    <a:pt x="4954" y="3630"/>
                    <a:pt x="4954" y="3584"/>
                    <a:pt x="4977" y="3561"/>
                  </a:cubicBezTo>
                  <a:cubicBezTo>
                    <a:pt x="5022" y="3470"/>
                    <a:pt x="5068" y="3379"/>
                    <a:pt x="5114" y="3310"/>
                  </a:cubicBezTo>
                  <a:cubicBezTo>
                    <a:pt x="5182" y="3219"/>
                    <a:pt x="5228" y="3128"/>
                    <a:pt x="5273" y="3036"/>
                  </a:cubicBezTo>
                  <a:cubicBezTo>
                    <a:pt x="5296" y="3014"/>
                    <a:pt x="5319" y="2968"/>
                    <a:pt x="5342" y="2922"/>
                  </a:cubicBezTo>
                  <a:cubicBezTo>
                    <a:pt x="5387" y="2877"/>
                    <a:pt x="5433" y="2808"/>
                    <a:pt x="5433" y="2762"/>
                  </a:cubicBezTo>
                  <a:lnTo>
                    <a:pt x="5433" y="2740"/>
                  </a:lnTo>
                  <a:cubicBezTo>
                    <a:pt x="5456" y="2694"/>
                    <a:pt x="5502" y="2625"/>
                    <a:pt x="5547" y="2557"/>
                  </a:cubicBezTo>
                  <a:cubicBezTo>
                    <a:pt x="5593" y="2489"/>
                    <a:pt x="5638" y="2420"/>
                    <a:pt x="5684" y="2329"/>
                  </a:cubicBezTo>
                  <a:cubicBezTo>
                    <a:pt x="5707" y="2283"/>
                    <a:pt x="5730" y="2260"/>
                    <a:pt x="5730" y="2215"/>
                  </a:cubicBezTo>
                  <a:cubicBezTo>
                    <a:pt x="5753" y="2169"/>
                    <a:pt x="5798" y="2123"/>
                    <a:pt x="5798" y="2078"/>
                  </a:cubicBezTo>
                  <a:cubicBezTo>
                    <a:pt x="5798" y="2078"/>
                    <a:pt x="5798" y="2055"/>
                    <a:pt x="5798" y="2055"/>
                  </a:cubicBezTo>
                  <a:cubicBezTo>
                    <a:pt x="5821" y="2009"/>
                    <a:pt x="5844" y="1964"/>
                    <a:pt x="5867" y="1941"/>
                  </a:cubicBezTo>
                  <a:cubicBezTo>
                    <a:pt x="5912" y="1849"/>
                    <a:pt x="5958" y="1781"/>
                    <a:pt x="6004" y="1712"/>
                  </a:cubicBezTo>
                  <a:cubicBezTo>
                    <a:pt x="6027" y="1667"/>
                    <a:pt x="6072" y="1598"/>
                    <a:pt x="6095" y="1553"/>
                  </a:cubicBezTo>
                  <a:lnTo>
                    <a:pt x="6118" y="1553"/>
                  </a:lnTo>
                  <a:lnTo>
                    <a:pt x="6118" y="1530"/>
                  </a:lnTo>
                  <a:cubicBezTo>
                    <a:pt x="6141" y="1507"/>
                    <a:pt x="6141" y="1461"/>
                    <a:pt x="6141" y="1439"/>
                  </a:cubicBezTo>
                  <a:cubicBezTo>
                    <a:pt x="6163" y="1393"/>
                    <a:pt x="6186" y="1347"/>
                    <a:pt x="6209" y="1302"/>
                  </a:cubicBezTo>
                  <a:cubicBezTo>
                    <a:pt x="6255" y="1256"/>
                    <a:pt x="6278" y="1210"/>
                    <a:pt x="6300" y="1165"/>
                  </a:cubicBezTo>
                  <a:cubicBezTo>
                    <a:pt x="6346" y="1096"/>
                    <a:pt x="6369" y="1028"/>
                    <a:pt x="6415" y="936"/>
                  </a:cubicBezTo>
                  <a:cubicBezTo>
                    <a:pt x="6437" y="914"/>
                    <a:pt x="6460" y="891"/>
                    <a:pt x="6460" y="868"/>
                  </a:cubicBezTo>
                  <a:cubicBezTo>
                    <a:pt x="6483" y="845"/>
                    <a:pt x="6506" y="799"/>
                    <a:pt x="6529" y="777"/>
                  </a:cubicBezTo>
                  <a:cubicBezTo>
                    <a:pt x="6529" y="731"/>
                    <a:pt x="6552" y="685"/>
                    <a:pt x="6574" y="663"/>
                  </a:cubicBezTo>
                  <a:cubicBezTo>
                    <a:pt x="6620" y="617"/>
                    <a:pt x="6643" y="548"/>
                    <a:pt x="6666" y="503"/>
                  </a:cubicBezTo>
                  <a:cubicBezTo>
                    <a:pt x="6711" y="457"/>
                    <a:pt x="6734" y="389"/>
                    <a:pt x="6780" y="343"/>
                  </a:cubicBezTo>
                  <a:cubicBezTo>
                    <a:pt x="6780" y="320"/>
                    <a:pt x="6803" y="320"/>
                    <a:pt x="6803" y="320"/>
                  </a:cubicBezTo>
                  <a:cubicBezTo>
                    <a:pt x="6825" y="297"/>
                    <a:pt x="6825" y="297"/>
                    <a:pt x="6825" y="274"/>
                  </a:cubicBezTo>
                  <a:cubicBezTo>
                    <a:pt x="6825" y="252"/>
                    <a:pt x="6848" y="252"/>
                    <a:pt x="6848" y="252"/>
                  </a:cubicBezTo>
                  <a:cubicBezTo>
                    <a:pt x="6848" y="229"/>
                    <a:pt x="6848" y="229"/>
                    <a:pt x="6848" y="229"/>
                  </a:cubicBezTo>
                  <a:cubicBezTo>
                    <a:pt x="6848" y="206"/>
                    <a:pt x="6848" y="206"/>
                    <a:pt x="6848" y="206"/>
                  </a:cubicBezTo>
                  <a:cubicBezTo>
                    <a:pt x="6848" y="195"/>
                    <a:pt x="6848" y="189"/>
                    <a:pt x="6848" y="183"/>
                  </a:cubicBezTo>
                  <a:cubicBezTo>
                    <a:pt x="6848" y="160"/>
                    <a:pt x="6848" y="138"/>
                    <a:pt x="6848" y="115"/>
                  </a:cubicBezTo>
                  <a:cubicBezTo>
                    <a:pt x="6825" y="92"/>
                    <a:pt x="6825" y="92"/>
                    <a:pt x="6825" y="69"/>
                  </a:cubicBezTo>
                  <a:cubicBezTo>
                    <a:pt x="6803" y="23"/>
                    <a:pt x="6757" y="1"/>
                    <a:pt x="6711" y="1"/>
                  </a:cubicBezTo>
                  <a:close/>
                </a:path>
              </a:pathLst>
            </a:custGeom>
            <a:solidFill>
              <a:srgbClr val="E5B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21"/>
            <p:cNvSpPr/>
            <p:nvPr/>
          </p:nvSpPr>
          <p:spPr>
            <a:xfrm>
              <a:off x="49564" y="2936733"/>
              <a:ext cx="163535" cy="281024"/>
            </a:xfrm>
            <a:custGeom>
              <a:avLst/>
              <a:gdLst/>
              <a:ahLst/>
              <a:cxnLst/>
              <a:rect l="l" t="t" r="r" b="b"/>
              <a:pathLst>
                <a:path w="2923" h="5023" extrusionOk="0">
                  <a:moveTo>
                    <a:pt x="2831" y="0"/>
                  </a:moveTo>
                  <a:cubicBezTo>
                    <a:pt x="2785" y="0"/>
                    <a:pt x="2740" y="0"/>
                    <a:pt x="2740" y="46"/>
                  </a:cubicBezTo>
                  <a:cubicBezTo>
                    <a:pt x="2626" y="206"/>
                    <a:pt x="2534" y="366"/>
                    <a:pt x="2443" y="548"/>
                  </a:cubicBezTo>
                  <a:cubicBezTo>
                    <a:pt x="2420" y="571"/>
                    <a:pt x="2397" y="617"/>
                    <a:pt x="2375" y="639"/>
                  </a:cubicBezTo>
                  <a:cubicBezTo>
                    <a:pt x="2283" y="799"/>
                    <a:pt x="2215" y="936"/>
                    <a:pt x="2123" y="1073"/>
                  </a:cubicBezTo>
                  <a:cubicBezTo>
                    <a:pt x="2078" y="1164"/>
                    <a:pt x="2032" y="1233"/>
                    <a:pt x="1987" y="1324"/>
                  </a:cubicBezTo>
                  <a:cubicBezTo>
                    <a:pt x="1964" y="1370"/>
                    <a:pt x="1918" y="1416"/>
                    <a:pt x="1895" y="1438"/>
                  </a:cubicBezTo>
                  <a:cubicBezTo>
                    <a:pt x="1895" y="1484"/>
                    <a:pt x="1872" y="1507"/>
                    <a:pt x="1850" y="1530"/>
                  </a:cubicBezTo>
                  <a:cubicBezTo>
                    <a:pt x="1850" y="1530"/>
                    <a:pt x="1850" y="1552"/>
                    <a:pt x="1850" y="1552"/>
                  </a:cubicBezTo>
                  <a:cubicBezTo>
                    <a:pt x="1758" y="1689"/>
                    <a:pt x="1690" y="1849"/>
                    <a:pt x="1599" y="1986"/>
                  </a:cubicBezTo>
                  <a:cubicBezTo>
                    <a:pt x="1576" y="2009"/>
                    <a:pt x="1576" y="2032"/>
                    <a:pt x="1576" y="2032"/>
                  </a:cubicBezTo>
                  <a:cubicBezTo>
                    <a:pt x="1530" y="2100"/>
                    <a:pt x="1484" y="2169"/>
                    <a:pt x="1462" y="2214"/>
                  </a:cubicBezTo>
                  <a:cubicBezTo>
                    <a:pt x="1439" y="2260"/>
                    <a:pt x="1416" y="2306"/>
                    <a:pt x="1393" y="2351"/>
                  </a:cubicBezTo>
                  <a:cubicBezTo>
                    <a:pt x="1370" y="2374"/>
                    <a:pt x="1347" y="2420"/>
                    <a:pt x="1325" y="2443"/>
                  </a:cubicBezTo>
                  <a:cubicBezTo>
                    <a:pt x="1302" y="2488"/>
                    <a:pt x="1302" y="2511"/>
                    <a:pt x="1302" y="2534"/>
                  </a:cubicBezTo>
                  <a:cubicBezTo>
                    <a:pt x="1302" y="2557"/>
                    <a:pt x="1302" y="2557"/>
                    <a:pt x="1302" y="2557"/>
                  </a:cubicBezTo>
                  <a:cubicBezTo>
                    <a:pt x="1279" y="2580"/>
                    <a:pt x="1256" y="2602"/>
                    <a:pt x="1256" y="2648"/>
                  </a:cubicBezTo>
                  <a:cubicBezTo>
                    <a:pt x="1210" y="2694"/>
                    <a:pt x="1188" y="2739"/>
                    <a:pt x="1165" y="2808"/>
                  </a:cubicBezTo>
                  <a:cubicBezTo>
                    <a:pt x="1096" y="2922"/>
                    <a:pt x="1028" y="3036"/>
                    <a:pt x="959" y="3150"/>
                  </a:cubicBezTo>
                  <a:lnTo>
                    <a:pt x="982" y="3150"/>
                  </a:lnTo>
                  <a:cubicBezTo>
                    <a:pt x="959" y="3150"/>
                    <a:pt x="959" y="3173"/>
                    <a:pt x="959" y="3196"/>
                  </a:cubicBezTo>
                  <a:cubicBezTo>
                    <a:pt x="937" y="3219"/>
                    <a:pt x="937" y="3242"/>
                    <a:pt x="937" y="3242"/>
                  </a:cubicBezTo>
                  <a:cubicBezTo>
                    <a:pt x="868" y="3333"/>
                    <a:pt x="800" y="3447"/>
                    <a:pt x="754" y="3538"/>
                  </a:cubicBezTo>
                  <a:cubicBezTo>
                    <a:pt x="708" y="3607"/>
                    <a:pt x="685" y="3652"/>
                    <a:pt x="663" y="3698"/>
                  </a:cubicBezTo>
                  <a:cubicBezTo>
                    <a:pt x="640" y="3744"/>
                    <a:pt x="617" y="3767"/>
                    <a:pt x="594" y="3812"/>
                  </a:cubicBezTo>
                  <a:cubicBezTo>
                    <a:pt x="594" y="3835"/>
                    <a:pt x="594" y="3835"/>
                    <a:pt x="571" y="3858"/>
                  </a:cubicBezTo>
                  <a:cubicBezTo>
                    <a:pt x="571" y="3858"/>
                    <a:pt x="571" y="3881"/>
                    <a:pt x="571" y="3881"/>
                  </a:cubicBezTo>
                  <a:lnTo>
                    <a:pt x="549" y="3903"/>
                  </a:lnTo>
                  <a:cubicBezTo>
                    <a:pt x="549" y="3903"/>
                    <a:pt x="549" y="3926"/>
                    <a:pt x="549" y="3926"/>
                  </a:cubicBezTo>
                  <a:cubicBezTo>
                    <a:pt x="526" y="3926"/>
                    <a:pt x="503" y="3949"/>
                    <a:pt x="480" y="3972"/>
                  </a:cubicBezTo>
                  <a:cubicBezTo>
                    <a:pt x="457" y="4018"/>
                    <a:pt x="434" y="4063"/>
                    <a:pt x="412" y="4109"/>
                  </a:cubicBezTo>
                  <a:cubicBezTo>
                    <a:pt x="366" y="4155"/>
                    <a:pt x="343" y="4223"/>
                    <a:pt x="320" y="4269"/>
                  </a:cubicBezTo>
                  <a:cubicBezTo>
                    <a:pt x="297" y="4291"/>
                    <a:pt x="297" y="4314"/>
                    <a:pt x="275" y="4360"/>
                  </a:cubicBezTo>
                  <a:cubicBezTo>
                    <a:pt x="275" y="4360"/>
                    <a:pt x="252" y="4383"/>
                    <a:pt x="252" y="4383"/>
                  </a:cubicBezTo>
                  <a:cubicBezTo>
                    <a:pt x="229" y="4406"/>
                    <a:pt x="229" y="4406"/>
                    <a:pt x="229" y="4428"/>
                  </a:cubicBezTo>
                  <a:cubicBezTo>
                    <a:pt x="183" y="4474"/>
                    <a:pt x="161" y="4520"/>
                    <a:pt x="138" y="4565"/>
                  </a:cubicBezTo>
                  <a:cubicBezTo>
                    <a:pt x="138" y="4588"/>
                    <a:pt x="115" y="4611"/>
                    <a:pt x="92" y="4634"/>
                  </a:cubicBezTo>
                  <a:cubicBezTo>
                    <a:pt x="92" y="4657"/>
                    <a:pt x="69" y="4702"/>
                    <a:pt x="69" y="4725"/>
                  </a:cubicBezTo>
                  <a:cubicBezTo>
                    <a:pt x="46" y="4748"/>
                    <a:pt x="46" y="4771"/>
                    <a:pt x="24" y="4816"/>
                  </a:cubicBezTo>
                  <a:cubicBezTo>
                    <a:pt x="24" y="4816"/>
                    <a:pt x="24" y="4839"/>
                    <a:pt x="1" y="4839"/>
                  </a:cubicBezTo>
                  <a:cubicBezTo>
                    <a:pt x="1" y="4862"/>
                    <a:pt x="1" y="4885"/>
                    <a:pt x="1" y="4908"/>
                  </a:cubicBezTo>
                  <a:cubicBezTo>
                    <a:pt x="24" y="4953"/>
                    <a:pt x="46" y="4976"/>
                    <a:pt x="69" y="4999"/>
                  </a:cubicBezTo>
                  <a:cubicBezTo>
                    <a:pt x="93" y="5015"/>
                    <a:pt x="121" y="5023"/>
                    <a:pt x="148" y="5023"/>
                  </a:cubicBezTo>
                  <a:cubicBezTo>
                    <a:pt x="197" y="5023"/>
                    <a:pt x="245" y="4998"/>
                    <a:pt x="275" y="4953"/>
                  </a:cubicBezTo>
                  <a:cubicBezTo>
                    <a:pt x="320" y="4885"/>
                    <a:pt x="343" y="4816"/>
                    <a:pt x="389" y="4748"/>
                  </a:cubicBezTo>
                  <a:cubicBezTo>
                    <a:pt x="389" y="4725"/>
                    <a:pt x="412" y="4725"/>
                    <a:pt x="412" y="4702"/>
                  </a:cubicBezTo>
                  <a:cubicBezTo>
                    <a:pt x="457" y="4657"/>
                    <a:pt x="480" y="4611"/>
                    <a:pt x="503" y="4543"/>
                  </a:cubicBezTo>
                  <a:cubicBezTo>
                    <a:pt x="526" y="4497"/>
                    <a:pt x="571" y="4451"/>
                    <a:pt x="594" y="4406"/>
                  </a:cubicBezTo>
                  <a:cubicBezTo>
                    <a:pt x="594" y="4383"/>
                    <a:pt x="594" y="4383"/>
                    <a:pt x="594" y="4360"/>
                  </a:cubicBezTo>
                  <a:cubicBezTo>
                    <a:pt x="640" y="4291"/>
                    <a:pt x="685" y="4200"/>
                    <a:pt x="731" y="4132"/>
                  </a:cubicBezTo>
                  <a:cubicBezTo>
                    <a:pt x="754" y="4109"/>
                    <a:pt x="777" y="4109"/>
                    <a:pt x="777" y="4086"/>
                  </a:cubicBezTo>
                  <a:cubicBezTo>
                    <a:pt x="800" y="4086"/>
                    <a:pt x="800" y="4086"/>
                    <a:pt x="800" y="4063"/>
                  </a:cubicBezTo>
                  <a:cubicBezTo>
                    <a:pt x="845" y="3972"/>
                    <a:pt x="891" y="3881"/>
                    <a:pt x="959" y="3767"/>
                  </a:cubicBezTo>
                  <a:cubicBezTo>
                    <a:pt x="982" y="3744"/>
                    <a:pt x="982" y="3721"/>
                    <a:pt x="1005" y="3698"/>
                  </a:cubicBezTo>
                  <a:cubicBezTo>
                    <a:pt x="1028" y="3630"/>
                    <a:pt x="1074" y="3561"/>
                    <a:pt x="1096" y="3493"/>
                  </a:cubicBezTo>
                  <a:cubicBezTo>
                    <a:pt x="1119" y="3470"/>
                    <a:pt x="1119" y="3447"/>
                    <a:pt x="1142" y="3424"/>
                  </a:cubicBezTo>
                  <a:cubicBezTo>
                    <a:pt x="1165" y="3401"/>
                    <a:pt x="1165" y="3356"/>
                    <a:pt x="1188" y="3333"/>
                  </a:cubicBezTo>
                  <a:cubicBezTo>
                    <a:pt x="1210" y="3310"/>
                    <a:pt x="1210" y="3310"/>
                    <a:pt x="1233" y="3287"/>
                  </a:cubicBezTo>
                  <a:cubicBezTo>
                    <a:pt x="1256" y="3242"/>
                    <a:pt x="1279" y="3219"/>
                    <a:pt x="1279" y="3173"/>
                  </a:cubicBezTo>
                  <a:lnTo>
                    <a:pt x="1347" y="3036"/>
                  </a:lnTo>
                  <a:cubicBezTo>
                    <a:pt x="1416" y="2899"/>
                    <a:pt x="1507" y="2762"/>
                    <a:pt x="1576" y="2625"/>
                  </a:cubicBezTo>
                  <a:cubicBezTo>
                    <a:pt x="1576" y="2602"/>
                    <a:pt x="1576" y="2602"/>
                    <a:pt x="1576" y="2602"/>
                  </a:cubicBezTo>
                  <a:cubicBezTo>
                    <a:pt x="1621" y="2511"/>
                    <a:pt x="1667" y="2420"/>
                    <a:pt x="1735" y="2351"/>
                  </a:cubicBezTo>
                  <a:cubicBezTo>
                    <a:pt x="1758" y="2283"/>
                    <a:pt x="1804" y="2214"/>
                    <a:pt x="1827" y="2146"/>
                  </a:cubicBezTo>
                  <a:cubicBezTo>
                    <a:pt x="1872" y="2077"/>
                    <a:pt x="1918" y="1986"/>
                    <a:pt x="1964" y="1918"/>
                  </a:cubicBezTo>
                  <a:cubicBezTo>
                    <a:pt x="2009" y="1849"/>
                    <a:pt x="2055" y="1781"/>
                    <a:pt x="2078" y="1689"/>
                  </a:cubicBezTo>
                  <a:cubicBezTo>
                    <a:pt x="2101" y="1667"/>
                    <a:pt x="2123" y="1644"/>
                    <a:pt x="2123" y="1598"/>
                  </a:cubicBezTo>
                  <a:cubicBezTo>
                    <a:pt x="2146" y="1575"/>
                    <a:pt x="2169" y="1530"/>
                    <a:pt x="2192" y="1484"/>
                  </a:cubicBezTo>
                  <a:cubicBezTo>
                    <a:pt x="2238" y="1393"/>
                    <a:pt x="2306" y="1301"/>
                    <a:pt x="2352" y="1233"/>
                  </a:cubicBezTo>
                  <a:cubicBezTo>
                    <a:pt x="2397" y="1142"/>
                    <a:pt x="2443" y="1050"/>
                    <a:pt x="2512" y="959"/>
                  </a:cubicBezTo>
                  <a:cubicBezTo>
                    <a:pt x="2534" y="936"/>
                    <a:pt x="2534" y="891"/>
                    <a:pt x="2557" y="845"/>
                  </a:cubicBezTo>
                  <a:cubicBezTo>
                    <a:pt x="2580" y="799"/>
                    <a:pt x="2626" y="754"/>
                    <a:pt x="2626" y="708"/>
                  </a:cubicBezTo>
                  <a:cubicBezTo>
                    <a:pt x="2648" y="685"/>
                    <a:pt x="2648" y="662"/>
                    <a:pt x="2648" y="639"/>
                  </a:cubicBezTo>
                  <a:cubicBezTo>
                    <a:pt x="2648" y="617"/>
                    <a:pt x="2671" y="571"/>
                    <a:pt x="2694" y="548"/>
                  </a:cubicBezTo>
                  <a:cubicBezTo>
                    <a:pt x="2717" y="502"/>
                    <a:pt x="2740" y="434"/>
                    <a:pt x="2785" y="388"/>
                  </a:cubicBezTo>
                  <a:cubicBezTo>
                    <a:pt x="2808" y="343"/>
                    <a:pt x="2854" y="274"/>
                    <a:pt x="2900" y="229"/>
                  </a:cubicBezTo>
                  <a:cubicBezTo>
                    <a:pt x="2900" y="206"/>
                    <a:pt x="2900" y="183"/>
                    <a:pt x="2900" y="183"/>
                  </a:cubicBezTo>
                  <a:cubicBezTo>
                    <a:pt x="2900" y="160"/>
                    <a:pt x="2922" y="160"/>
                    <a:pt x="2922" y="160"/>
                  </a:cubicBezTo>
                  <a:cubicBezTo>
                    <a:pt x="2922" y="114"/>
                    <a:pt x="2922" y="92"/>
                    <a:pt x="2922" y="69"/>
                  </a:cubicBezTo>
                  <a:cubicBezTo>
                    <a:pt x="2922" y="46"/>
                    <a:pt x="2900" y="23"/>
                    <a:pt x="2877" y="0"/>
                  </a:cubicBezTo>
                  <a:close/>
                </a:path>
              </a:pathLst>
            </a:custGeom>
            <a:solidFill>
              <a:srgbClr val="E5B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21"/>
            <p:cNvSpPr/>
            <p:nvPr/>
          </p:nvSpPr>
          <p:spPr>
            <a:xfrm>
              <a:off x="-673235" y="2373557"/>
              <a:ext cx="1257924" cy="942492"/>
            </a:xfrm>
            <a:custGeom>
              <a:avLst/>
              <a:gdLst/>
              <a:ahLst/>
              <a:cxnLst/>
              <a:rect l="l" t="t" r="r" b="b"/>
              <a:pathLst>
                <a:path w="22484" h="16846" extrusionOk="0">
                  <a:moveTo>
                    <a:pt x="21822" y="0"/>
                  </a:moveTo>
                  <a:cubicBezTo>
                    <a:pt x="21799" y="0"/>
                    <a:pt x="21776" y="23"/>
                    <a:pt x="21753" y="23"/>
                  </a:cubicBezTo>
                  <a:cubicBezTo>
                    <a:pt x="21707" y="46"/>
                    <a:pt x="21685" y="69"/>
                    <a:pt x="21662" y="115"/>
                  </a:cubicBezTo>
                  <a:cubicBezTo>
                    <a:pt x="21662" y="137"/>
                    <a:pt x="21639" y="183"/>
                    <a:pt x="21662" y="206"/>
                  </a:cubicBezTo>
                  <a:cubicBezTo>
                    <a:pt x="21616" y="229"/>
                    <a:pt x="21593" y="251"/>
                    <a:pt x="21571" y="274"/>
                  </a:cubicBezTo>
                  <a:lnTo>
                    <a:pt x="21548" y="320"/>
                  </a:lnTo>
                  <a:cubicBezTo>
                    <a:pt x="21502" y="366"/>
                    <a:pt x="21479" y="411"/>
                    <a:pt x="21456" y="457"/>
                  </a:cubicBezTo>
                  <a:cubicBezTo>
                    <a:pt x="21456" y="480"/>
                    <a:pt x="21434" y="503"/>
                    <a:pt x="21411" y="548"/>
                  </a:cubicBezTo>
                  <a:cubicBezTo>
                    <a:pt x="21411" y="571"/>
                    <a:pt x="21388" y="617"/>
                    <a:pt x="21365" y="640"/>
                  </a:cubicBezTo>
                  <a:cubicBezTo>
                    <a:pt x="21319" y="731"/>
                    <a:pt x="21274" y="799"/>
                    <a:pt x="21228" y="891"/>
                  </a:cubicBezTo>
                  <a:lnTo>
                    <a:pt x="21228" y="913"/>
                  </a:lnTo>
                  <a:lnTo>
                    <a:pt x="21160" y="1005"/>
                  </a:lnTo>
                  <a:cubicBezTo>
                    <a:pt x="21114" y="1119"/>
                    <a:pt x="21046" y="1233"/>
                    <a:pt x="20977" y="1347"/>
                  </a:cubicBezTo>
                  <a:lnTo>
                    <a:pt x="20954" y="1416"/>
                  </a:lnTo>
                  <a:lnTo>
                    <a:pt x="20931" y="1438"/>
                  </a:lnTo>
                  <a:cubicBezTo>
                    <a:pt x="20840" y="1598"/>
                    <a:pt x="20749" y="1735"/>
                    <a:pt x="20680" y="1895"/>
                  </a:cubicBezTo>
                  <a:cubicBezTo>
                    <a:pt x="20521" y="2169"/>
                    <a:pt x="20361" y="2443"/>
                    <a:pt x="20201" y="2717"/>
                  </a:cubicBezTo>
                  <a:cubicBezTo>
                    <a:pt x="20133" y="2854"/>
                    <a:pt x="20041" y="2991"/>
                    <a:pt x="19973" y="3127"/>
                  </a:cubicBezTo>
                  <a:cubicBezTo>
                    <a:pt x="19881" y="3264"/>
                    <a:pt x="19790" y="3424"/>
                    <a:pt x="19722" y="3561"/>
                  </a:cubicBezTo>
                  <a:lnTo>
                    <a:pt x="19676" y="3652"/>
                  </a:lnTo>
                  <a:lnTo>
                    <a:pt x="19653" y="3675"/>
                  </a:lnTo>
                  <a:cubicBezTo>
                    <a:pt x="19608" y="3767"/>
                    <a:pt x="19539" y="3858"/>
                    <a:pt x="19493" y="3949"/>
                  </a:cubicBezTo>
                  <a:cubicBezTo>
                    <a:pt x="19448" y="4040"/>
                    <a:pt x="19402" y="4109"/>
                    <a:pt x="19356" y="4177"/>
                  </a:cubicBezTo>
                  <a:lnTo>
                    <a:pt x="19311" y="4269"/>
                  </a:lnTo>
                  <a:cubicBezTo>
                    <a:pt x="19265" y="4337"/>
                    <a:pt x="19242" y="4383"/>
                    <a:pt x="19220" y="4429"/>
                  </a:cubicBezTo>
                  <a:cubicBezTo>
                    <a:pt x="19197" y="4474"/>
                    <a:pt x="19151" y="4520"/>
                    <a:pt x="19128" y="4588"/>
                  </a:cubicBezTo>
                  <a:lnTo>
                    <a:pt x="19037" y="4702"/>
                  </a:lnTo>
                  <a:lnTo>
                    <a:pt x="19014" y="4748"/>
                  </a:lnTo>
                  <a:lnTo>
                    <a:pt x="18991" y="4794"/>
                  </a:lnTo>
                  <a:lnTo>
                    <a:pt x="18968" y="4839"/>
                  </a:lnTo>
                  <a:lnTo>
                    <a:pt x="18900" y="4953"/>
                  </a:lnTo>
                  <a:cubicBezTo>
                    <a:pt x="18877" y="4999"/>
                    <a:pt x="18854" y="5045"/>
                    <a:pt x="18809" y="5090"/>
                  </a:cubicBezTo>
                  <a:lnTo>
                    <a:pt x="18786" y="5136"/>
                  </a:lnTo>
                  <a:lnTo>
                    <a:pt x="18763" y="5182"/>
                  </a:lnTo>
                  <a:lnTo>
                    <a:pt x="18740" y="5205"/>
                  </a:lnTo>
                  <a:cubicBezTo>
                    <a:pt x="18717" y="5250"/>
                    <a:pt x="18695" y="5273"/>
                    <a:pt x="18672" y="5319"/>
                  </a:cubicBezTo>
                  <a:lnTo>
                    <a:pt x="18717" y="5273"/>
                  </a:lnTo>
                  <a:lnTo>
                    <a:pt x="18717" y="5273"/>
                  </a:lnTo>
                  <a:cubicBezTo>
                    <a:pt x="18580" y="5478"/>
                    <a:pt x="18466" y="5684"/>
                    <a:pt x="18352" y="5866"/>
                  </a:cubicBezTo>
                  <a:lnTo>
                    <a:pt x="18329" y="5889"/>
                  </a:lnTo>
                  <a:lnTo>
                    <a:pt x="18192" y="6163"/>
                  </a:lnTo>
                  <a:cubicBezTo>
                    <a:pt x="18170" y="6209"/>
                    <a:pt x="18124" y="6255"/>
                    <a:pt x="18101" y="6300"/>
                  </a:cubicBezTo>
                  <a:lnTo>
                    <a:pt x="18078" y="6346"/>
                  </a:lnTo>
                  <a:cubicBezTo>
                    <a:pt x="18033" y="6437"/>
                    <a:pt x="17987" y="6506"/>
                    <a:pt x="17941" y="6597"/>
                  </a:cubicBezTo>
                  <a:cubicBezTo>
                    <a:pt x="17873" y="6688"/>
                    <a:pt x="17804" y="6802"/>
                    <a:pt x="17759" y="6916"/>
                  </a:cubicBezTo>
                  <a:lnTo>
                    <a:pt x="17690" y="7053"/>
                  </a:lnTo>
                  <a:cubicBezTo>
                    <a:pt x="17645" y="7099"/>
                    <a:pt x="17622" y="7145"/>
                    <a:pt x="17599" y="7213"/>
                  </a:cubicBezTo>
                  <a:lnTo>
                    <a:pt x="17576" y="7236"/>
                  </a:lnTo>
                  <a:cubicBezTo>
                    <a:pt x="17530" y="7304"/>
                    <a:pt x="17485" y="7373"/>
                    <a:pt x="17439" y="7464"/>
                  </a:cubicBezTo>
                  <a:lnTo>
                    <a:pt x="17393" y="7556"/>
                  </a:lnTo>
                  <a:cubicBezTo>
                    <a:pt x="17325" y="7647"/>
                    <a:pt x="17257" y="7761"/>
                    <a:pt x="17211" y="7852"/>
                  </a:cubicBezTo>
                  <a:cubicBezTo>
                    <a:pt x="17142" y="7989"/>
                    <a:pt x="17051" y="8126"/>
                    <a:pt x="16983" y="8263"/>
                  </a:cubicBezTo>
                  <a:cubicBezTo>
                    <a:pt x="16914" y="8354"/>
                    <a:pt x="16869" y="8469"/>
                    <a:pt x="16823" y="8560"/>
                  </a:cubicBezTo>
                  <a:lnTo>
                    <a:pt x="16754" y="8674"/>
                  </a:lnTo>
                  <a:lnTo>
                    <a:pt x="16709" y="8742"/>
                  </a:lnTo>
                  <a:lnTo>
                    <a:pt x="16640" y="8879"/>
                  </a:lnTo>
                  <a:lnTo>
                    <a:pt x="16549" y="9039"/>
                  </a:lnTo>
                  <a:lnTo>
                    <a:pt x="16526" y="9085"/>
                  </a:lnTo>
                  <a:cubicBezTo>
                    <a:pt x="16503" y="9153"/>
                    <a:pt x="16458" y="9222"/>
                    <a:pt x="16435" y="9267"/>
                  </a:cubicBezTo>
                  <a:lnTo>
                    <a:pt x="16412" y="9313"/>
                  </a:lnTo>
                  <a:lnTo>
                    <a:pt x="16321" y="9450"/>
                  </a:lnTo>
                  <a:lnTo>
                    <a:pt x="16298" y="9541"/>
                  </a:lnTo>
                  <a:cubicBezTo>
                    <a:pt x="16252" y="9633"/>
                    <a:pt x="16184" y="9724"/>
                    <a:pt x="16138" y="9792"/>
                  </a:cubicBezTo>
                  <a:lnTo>
                    <a:pt x="16115" y="9838"/>
                  </a:lnTo>
                  <a:cubicBezTo>
                    <a:pt x="16092" y="9884"/>
                    <a:pt x="16070" y="9929"/>
                    <a:pt x="16047" y="9975"/>
                  </a:cubicBezTo>
                  <a:lnTo>
                    <a:pt x="15956" y="10135"/>
                  </a:lnTo>
                  <a:lnTo>
                    <a:pt x="15933" y="10158"/>
                  </a:lnTo>
                  <a:lnTo>
                    <a:pt x="15887" y="10249"/>
                  </a:lnTo>
                  <a:cubicBezTo>
                    <a:pt x="15864" y="10295"/>
                    <a:pt x="15841" y="10363"/>
                    <a:pt x="15796" y="10409"/>
                  </a:cubicBezTo>
                  <a:cubicBezTo>
                    <a:pt x="15773" y="10454"/>
                    <a:pt x="15750" y="10500"/>
                    <a:pt x="15727" y="10523"/>
                  </a:cubicBezTo>
                  <a:lnTo>
                    <a:pt x="15704" y="10614"/>
                  </a:lnTo>
                  <a:cubicBezTo>
                    <a:pt x="15659" y="10683"/>
                    <a:pt x="15613" y="10751"/>
                    <a:pt x="15590" y="10797"/>
                  </a:cubicBezTo>
                  <a:lnTo>
                    <a:pt x="15499" y="10934"/>
                  </a:lnTo>
                  <a:lnTo>
                    <a:pt x="15476" y="10979"/>
                  </a:lnTo>
                  <a:cubicBezTo>
                    <a:pt x="15453" y="11048"/>
                    <a:pt x="15408" y="11116"/>
                    <a:pt x="15362" y="11162"/>
                  </a:cubicBezTo>
                  <a:cubicBezTo>
                    <a:pt x="15339" y="11230"/>
                    <a:pt x="15316" y="11276"/>
                    <a:pt x="15271" y="11345"/>
                  </a:cubicBezTo>
                  <a:cubicBezTo>
                    <a:pt x="15248" y="11413"/>
                    <a:pt x="15202" y="11482"/>
                    <a:pt x="15179" y="11527"/>
                  </a:cubicBezTo>
                  <a:lnTo>
                    <a:pt x="15111" y="11641"/>
                  </a:lnTo>
                  <a:lnTo>
                    <a:pt x="14974" y="11892"/>
                  </a:lnTo>
                  <a:lnTo>
                    <a:pt x="14906" y="11984"/>
                  </a:lnTo>
                  <a:cubicBezTo>
                    <a:pt x="14860" y="12052"/>
                    <a:pt x="14837" y="12098"/>
                    <a:pt x="14814" y="12143"/>
                  </a:cubicBezTo>
                  <a:lnTo>
                    <a:pt x="14746" y="12235"/>
                  </a:lnTo>
                  <a:lnTo>
                    <a:pt x="14769" y="12235"/>
                  </a:lnTo>
                  <a:cubicBezTo>
                    <a:pt x="14654" y="12395"/>
                    <a:pt x="14563" y="12531"/>
                    <a:pt x="14495" y="12668"/>
                  </a:cubicBezTo>
                  <a:cubicBezTo>
                    <a:pt x="14426" y="12805"/>
                    <a:pt x="14358" y="12965"/>
                    <a:pt x="14266" y="13102"/>
                  </a:cubicBezTo>
                  <a:cubicBezTo>
                    <a:pt x="14221" y="13193"/>
                    <a:pt x="14175" y="13285"/>
                    <a:pt x="14129" y="13376"/>
                  </a:cubicBezTo>
                  <a:lnTo>
                    <a:pt x="14084" y="13467"/>
                  </a:lnTo>
                  <a:cubicBezTo>
                    <a:pt x="14015" y="13581"/>
                    <a:pt x="13947" y="13696"/>
                    <a:pt x="13878" y="13833"/>
                  </a:cubicBezTo>
                  <a:cubicBezTo>
                    <a:pt x="13787" y="13969"/>
                    <a:pt x="13719" y="14106"/>
                    <a:pt x="13673" y="14266"/>
                  </a:cubicBezTo>
                  <a:cubicBezTo>
                    <a:pt x="13673" y="14266"/>
                    <a:pt x="13673" y="14289"/>
                    <a:pt x="13673" y="14289"/>
                  </a:cubicBezTo>
                  <a:cubicBezTo>
                    <a:pt x="13650" y="14312"/>
                    <a:pt x="13650" y="14335"/>
                    <a:pt x="13673" y="14335"/>
                  </a:cubicBezTo>
                  <a:lnTo>
                    <a:pt x="13650" y="14357"/>
                  </a:lnTo>
                  <a:lnTo>
                    <a:pt x="13627" y="14380"/>
                  </a:lnTo>
                  <a:lnTo>
                    <a:pt x="13559" y="14517"/>
                  </a:lnTo>
                  <a:lnTo>
                    <a:pt x="13513" y="14586"/>
                  </a:lnTo>
                  <a:lnTo>
                    <a:pt x="13445" y="14700"/>
                  </a:lnTo>
                  <a:cubicBezTo>
                    <a:pt x="13445" y="14700"/>
                    <a:pt x="13445" y="14700"/>
                    <a:pt x="13445" y="14723"/>
                  </a:cubicBezTo>
                  <a:lnTo>
                    <a:pt x="13353" y="14860"/>
                  </a:lnTo>
                  <a:cubicBezTo>
                    <a:pt x="13285" y="14951"/>
                    <a:pt x="13239" y="15042"/>
                    <a:pt x="13171" y="15134"/>
                  </a:cubicBezTo>
                  <a:lnTo>
                    <a:pt x="13125" y="15248"/>
                  </a:lnTo>
                  <a:cubicBezTo>
                    <a:pt x="13102" y="15225"/>
                    <a:pt x="13080" y="15225"/>
                    <a:pt x="13057" y="15202"/>
                  </a:cubicBezTo>
                  <a:lnTo>
                    <a:pt x="12440" y="15202"/>
                  </a:lnTo>
                  <a:cubicBezTo>
                    <a:pt x="12303" y="15179"/>
                    <a:pt x="12144" y="15179"/>
                    <a:pt x="12007" y="15156"/>
                  </a:cubicBezTo>
                  <a:cubicBezTo>
                    <a:pt x="11893" y="15134"/>
                    <a:pt x="11756" y="15111"/>
                    <a:pt x="11642" y="15111"/>
                  </a:cubicBezTo>
                  <a:lnTo>
                    <a:pt x="11505" y="15088"/>
                  </a:lnTo>
                  <a:cubicBezTo>
                    <a:pt x="11436" y="15065"/>
                    <a:pt x="11368" y="15042"/>
                    <a:pt x="11299" y="15042"/>
                  </a:cubicBezTo>
                  <a:cubicBezTo>
                    <a:pt x="11253" y="15019"/>
                    <a:pt x="11208" y="15019"/>
                    <a:pt x="11185" y="15019"/>
                  </a:cubicBezTo>
                  <a:lnTo>
                    <a:pt x="11162" y="14997"/>
                  </a:lnTo>
                  <a:lnTo>
                    <a:pt x="11117" y="14997"/>
                  </a:lnTo>
                  <a:lnTo>
                    <a:pt x="11048" y="14974"/>
                  </a:lnTo>
                  <a:cubicBezTo>
                    <a:pt x="10888" y="14928"/>
                    <a:pt x="10729" y="14905"/>
                    <a:pt x="10592" y="14860"/>
                  </a:cubicBezTo>
                  <a:cubicBezTo>
                    <a:pt x="10523" y="14837"/>
                    <a:pt x="10477" y="14814"/>
                    <a:pt x="10409" y="14814"/>
                  </a:cubicBezTo>
                  <a:cubicBezTo>
                    <a:pt x="10272" y="14746"/>
                    <a:pt x="10112" y="14700"/>
                    <a:pt x="9952" y="14631"/>
                  </a:cubicBezTo>
                  <a:cubicBezTo>
                    <a:pt x="9884" y="14609"/>
                    <a:pt x="9815" y="14586"/>
                    <a:pt x="9724" y="14563"/>
                  </a:cubicBezTo>
                  <a:cubicBezTo>
                    <a:pt x="9679" y="14540"/>
                    <a:pt x="9656" y="14540"/>
                    <a:pt x="9610" y="14517"/>
                  </a:cubicBezTo>
                  <a:cubicBezTo>
                    <a:pt x="9564" y="14494"/>
                    <a:pt x="9519" y="14494"/>
                    <a:pt x="9496" y="14472"/>
                  </a:cubicBezTo>
                  <a:cubicBezTo>
                    <a:pt x="9222" y="14380"/>
                    <a:pt x="8971" y="14266"/>
                    <a:pt x="8743" y="14175"/>
                  </a:cubicBezTo>
                  <a:lnTo>
                    <a:pt x="8720" y="14152"/>
                  </a:lnTo>
                  <a:lnTo>
                    <a:pt x="8697" y="14152"/>
                  </a:lnTo>
                  <a:lnTo>
                    <a:pt x="8583" y="14106"/>
                  </a:lnTo>
                  <a:cubicBezTo>
                    <a:pt x="8514" y="14061"/>
                    <a:pt x="8446" y="14038"/>
                    <a:pt x="8378" y="14015"/>
                  </a:cubicBezTo>
                  <a:lnTo>
                    <a:pt x="8332" y="13992"/>
                  </a:lnTo>
                  <a:lnTo>
                    <a:pt x="8309" y="13969"/>
                  </a:lnTo>
                  <a:lnTo>
                    <a:pt x="8126" y="13901"/>
                  </a:lnTo>
                  <a:cubicBezTo>
                    <a:pt x="7967" y="13833"/>
                    <a:pt x="7807" y="13764"/>
                    <a:pt x="7670" y="13673"/>
                  </a:cubicBezTo>
                  <a:cubicBezTo>
                    <a:pt x="7579" y="13650"/>
                    <a:pt x="7510" y="13604"/>
                    <a:pt x="7419" y="13559"/>
                  </a:cubicBezTo>
                  <a:cubicBezTo>
                    <a:pt x="7350" y="13536"/>
                    <a:pt x="7259" y="13490"/>
                    <a:pt x="7191" y="13444"/>
                  </a:cubicBezTo>
                  <a:cubicBezTo>
                    <a:pt x="7122" y="13422"/>
                    <a:pt x="7054" y="13376"/>
                    <a:pt x="6985" y="13353"/>
                  </a:cubicBezTo>
                  <a:lnTo>
                    <a:pt x="6940" y="13330"/>
                  </a:lnTo>
                  <a:cubicBezTo>
                    <a:pt x="6871" y="13308"/>
                    <a:pt x="6780" y="13262"/>
                    <a:pt x="6711" y="13216"/>
                  </a:cubicBezTo>
                  <a:cubicBezTo>
                    <a:pt x="6643" y="13193"/>
                    <a:pt x="6597" y="13171"/>
                    <a:pt x="6529" y="13148"/>
                  </a:cubicBezTo>
                  <a:cubicBezTo>
                    <a:pt x="6437" y="13102"/>
                    <a:pt x="6346" y="13056"/>
                    <a:pt x="6278" y="13011"/>
                  </a:cubicBezTo>
                  <a:lnTo>
                    <a:pt x="6209" y="12988"/>
                  </a:lnTo>
                  <a:cubicBezTo>
                    <a:pt x="6163" y="12942"/>
                    <a:pt x="6095" y="12919"/>
                    <a:pt x="6049" y="12897"/>
                  </a:cubicBezTo>
                  <a:lnTo>
                    <a:pt x="5958" y="12851"/>
                  </a:lnTo>
                  <a:lnTo>
                    <a:pt x="5821" y="12783"/>
                  </a:lnTo>
                  <a:cubicBezTo>
                    <a:pt x="5753" y="12760"/>
                    <a:pt x="5684" y="12714"/>
                    <a:pt x="5616" y="12691"/>
                  </a:cubicBezTo>
                  <a:cubicBezTo>
                    <a:pt x="5547" y="12646"/>
                    <a:pt x="5456" y="12600"/>
                    <a:pt x="5365" y="12577"/>
                  </a:cubicBezTo>
                  <a:lnTo>
                    <a:pt x="5273" y="12531"/>
                  </a:lnTo>
                  <a:cubicBezTo>
                    <a:pt x="5159" y="12463"/>
                    <a:pt x="5045" y="12395"/>
                    <a:pt x="4931" y="12349"/>
                  </a:cubicBezTo>
                  <a:cubicBezTo>
                    <a:pt x="4771" y="12258"/>
                    <a:pt x="4634" y="12189"/>
                    <a:pt x="4474" y="12098"/>
                  </a:cubicBezTo>
                  <a:lnTo>
                    <a:pt x="4429" y="12052"/>
                  </a:lnTo>
                  <a:cubicBezTo>
                    <a:pt x="4360" y="12029"/>
                    <a:pt x="4315" y="12006"/>
                    <a:pt x="4269" y="11961"/>
                  </a:cubicBezTo>
                  <a:lnTo>
                    <a:pt x="4200" y="11938"/>
                  </a:lnTo>
                  <a:cubicBezTo>
                    <a:pt x="4155" y="11915"/>
                    <a:pt x="4109" y="11870"/>
                    <a:pt x="4041" y="11847"/>
                  </a:cubicBezTo>
                  <a:cubicBezTo>
                    <a:pt x="3995" y="11824"/>
                    <a:pt x="3949" y="11778"/>
                    <a:pt x="3881" y="11755"/>
                  </a:cubicBezTo>
                  <a:cubicBezTo>
                    <a:pt x="3790" y="11710"/>
                    <a:pt x="3698" y="11664"/>
                    <a:pt x="3607" y="11596"/>
                  </a:cubicBezTo>
                  <a:cubicBezTo>
                    <a:pt x="3516" y="11550"/>
                    <a:pt x="3424" y="11504"/>
                    <a:pt x="3333" y="11436"/>
                  </a:cubicBezTo>
                  <a:lnTo>
                    <a:pt x="3196" y="11367"/>
                  </a:lnTo>
                  <a:cubicBezTo>
                    <a:pt x="3128" y="11322"/>
                    <a:pt x="3059" y="11276"/>
                    <a:pt x="2991" y="11230"/>
                  </a:cubicBezTo>
                  <a:lnTo>
                    <a:pt x="2968" y="11230"/>
                  </a:lnTo>
                  <a:lnTo>
                    <a:pt x="2922" y="11208"/>
                  </a:lnTo>
                  <a:lnTo>
                    <a:pt x="2877" y="11185"/>
                  </a:lnTo>
                  <a:cubicBezTo>
                    <a:pt x="2785" y="11139"/>
                    <a:pt x="2694" y="11071"/>
                    <a:pt x="2603" y="11025"/>
                  </a:cubicBezTo>
                  <a:lnTo>
                    <a:pt x="2557" y="11002"/>
                  </a:lnTo>
                  <a:lnTo>
                    <a:pt x="2534" y="10979"/>
                  </a:lnTo>
                  <a:lnTo>
                    <a:pt x="2511" y="10979"/>
                  </a:lnTo>
                  <a:lnTo>
                    <a:pt x="2443" y="10911"/>
                  </a:lnTo>
                  <a:lnTo>
                    <a:pt x="2397" y="10888"/>
                  </a:lnTo>
                  <a:cubicBezTo>
                    <a:pt x="2146" y="10728"/>
                    <a:pt x="1895" y="10568"/>
                    <a:pt x="1644" y="10409"/>
                  </a:cubicBezTo>
                  <a:lnTo>
                    <a:pt x="1576" y="10386"/>
                  </a:lnTo>
                  <a:cubicBezTo>
                    <a:pt x="1530" y="10340"/>
                    <a:pt x="1484" y="10317"/>
                    <a:pt x="1416" y="10295"/>
                  </a:cubicBezTo>
                  <a:lnTo>
                    <a:pt x="1302" y="10226"/>
                  </a:lnTo>
                  <a:lnTo>
                    <a:pt x="1210" y="10158"/>
                  </a:lnTo>
                  <a:cubicBezTo>
                    <a:pt x="1165" y="10112"/>
                    <a:pt x="1096" y="10089"/>
                    <a:pt x="1028" y="10044"/>
                  </a:cubicBezTo>
                  <a:lnTo>
                    <a:pt x="1005" y="10044"/>
                  </a:lnTo>
                  <a:lnTo>
                    <a:pt x="982" y="10021"/>
                  </a:lnTo>
                  <a:cubicBezTo>
                    <a:pt x="936" y="9998"/>
                    <a:pt x="868" y="9952"/>
                    <a:pt x="822" y="9907"/>
                  </a:cubicBezTo>
                  <a:lnTo>
                    <a:pt x="777" y="9884"/>
                  </a:lnTo>
                  <a:cubicBezTo>
                    <a:pt x="685" y="9838"/>
                    <a:pt x="617" y="9792"/>
                    <a:pt x="526" y="9724"/>
                  </a:cubicBezTo>
                  <a:cubicBezTo>
                    <a:pt x="457" y="9678"/>
                    <a:pt x="389" y="9633"/>
                    <a:pt x="320" y="9564"/>
                  </a:cubicBezTo>
                  <a:cubicBezTo>
                    <a:pt x="343" y="9541"/>
                    <a:pt x="320" y="9473"/>
                    <a:pt x="297" y="9450"/>
                  </a:cubicBezTo>
                  <a:cubicBezTo>
                    <a:pt x="275" y="9450"/>
                    <a:pt x="252" y="9427"/>
                    <a:pt x="229" y="9427"/>
                  </a:cubicBezTo>
                  <a:cubicBezTo>
                    <a:pt x="206" y="9427"/>
                    <a:pt x="160" y="9450"/>
                    <a:pt x="138" y="9473"/>
                  </a:cubicBezTo>
                  <a:cubicBezTo>
                    <a:pt x="115" y="9496"/>
                    <a:pt x="92" y="9519"/>
                    <a:pt x="92" y="9564"/>
                  </a:cubicBezTo>
                  <a:cubicBezTo>
                    <a:pt x="69" y="9587"/>
                    <a:pt x="69" y="9610"/>
                    <a:pt x="46" y="9633"/>
                  </a:cubicBezTo>
                  <a:cubicBezTo>
                    <a:pt x="46" y="9655"/>
                    <a:pt x="46" y="9678"/>
                    <a:pt x="46" y="9678"/>
                  </a:cubicBezTo>
                  <a:cubicBezTo>
                    <a:pt x="46" y="9724"/>
                    <a:pt x="23" y="9770"/>
                    <a:pt x="23" y="9792"/>
                  </a:cubicBezTo>
                  <a:cubicBezTo>
                    <a:pt x="23" y="9861"/>
                    <a:pt x="23" y="9907"/>
                    <a:pt x="23" y="9975"/>
                  </a:cubicBezTo>
                  <a:lnTo>
                    <a:pt x="23" y="10021"/>
                  </a:lnTo>
                  <a:cubicBezTo>
                    <a:pt x="1" y="10089"/>
                    <a:pt x="1" y="10180"/>
                    <a:pt x="23" y="10272"/>
                  </a:cubicBezTo>
                  <a:cubicBezTo>
                    <a:pt x="23" y="10317"/>
                    <a:pt x="23" y="10363"/>
                    <a:pt x="46" y="10409"/>
                  </a:cubicBezTo>
                  <a:lnTo>
                    <a:pt x="46" y="10477"/>
                  </a:lnTo>
                  <a:cubicBezTo>
                    <a:pt x="46" y="10568"/>
                    <a:pt x="69" y="10660"/>
                    <a:pt x="92" y="10751"/>
                  </a:cubicBezTo>
                  <a:cubicBezTo>
                    <a:pt x="115" y="10797"/>
                    <a:pt x="115" y="10865"/>
                    <a:pt x="160" y="10934"/>
                  </a:cubicBezTo>
                  <a:cubicBezTo>
                    <a:pt x="160" y="10979"/>
                    <a:pt x="183" y="11025"/>
                    <a:pt x="206" y="11071"/>
                  </a:cubicBezTo>
                  <a:lnTo>
                    <a:pt x="229" y="11093"/>
                  </a:lnTo>
                  <a:cubicBezTo>
                    <a:pt x="252" y="11139"/>
                    <a:pt x="252" y="11162"/>
                    <a:pt x="275" y="11185"/>
                  </a:cubicBezTo>
                  <a:cubicBezTo>
                    <a:pt x="297" y="11230"/>
                    <a:pt x="343" y="11276"/>
                    <a:pt x="366" y="11299"/>
                  </a:cubicBezTo>
                  <a:cubicBezTo>
                    <a:pt x="411" y="11345"/>
                    <a:pt x="457" y="11367"/>
                    <a:pt x="503" y="11413"/>
                  </a:cubicBezTo>
                  <a:lnTo>
                    <a:pt x="571" y="11436"/>
                  </a:lnTo>
                  <a:cubicBezTo>
                    <a:pt x="731" y="11573"/>
                    <a:pt x="914" y="11687"/>
                    <a:pt x="1119" y="11824"/>
                  </a:cubicBezTo>
                  <a:lnTo>
                    <a:pt x="1142" y="11847"/>
                  </a:lnTo>
                  <a:cubicBezTo>
                    <a:pt x="1279" y="11915"/>
                    <a:pt x="1393" y="12006"/>
                    <a:pt x="1530" y="12075"/>
                  </a:cubicBezTo>
                  <a:cubicBezTo>
                    <a:pt x="1598" y="12121"/>
                    <a:pt x="1644" y="12166"/>
                    <a:pt x="1713" y="12189"/>
                  </a:cubicBezTo>
                  <a:cubicBezTo>
                    <a:pt x="1781" y="12235"/>
                    <a:pt x="1872" y="12280"/>
                    <a:pt x="1941" y="12326"/>
                  </a:cubicBezTo>
                  <a:cubicBezTo>
                    <a:pt x="2009" y="12372"/>
                    <a:pt x="2055" y="12395"/>
                    <a:pt x="2123" y="12440"/>
                  </a:cubicBezTo>
                  <a:cubicBezTo>
                    <a:pt x="2169" y="12463"/>
                    <a:pt x="2215" y="12486"/>
                    <a:pt x="2260" y="12509"/>
                  </a:cubicBezTo>
                  <a:lnTo>
                    <a:pt x="2283" y="12509"/>
                  </a:lnTo>
                  <a:lnTo>
                    <a:pt x="2352" y="12554"/>
                  </a:lnTo>
                  <a:lnTo>
                    <a:pt x="2511" y="12646"/>
                  </a:lnTo>
                  <a:lnTo>
                    <a:pt x="2534" y="12646"/>
                  </a:lnTo>
                  <a:lnTo>
                    <a:pt x="2557" y="12668"/>
                  </a:lnTo>
                  <a:cubicBezTo>
                    <a:pt x="2626" y="12714"/>
                    <a:pt x="2694" y="12760"/>
                    <a:pt x="2762" y="12783"/>
                  </a:cubicBezTo>
                  <a:lnTo>
                    <a:pt x="2877" y="12851"/>
                  </a:lnTo>
                  <a:lnTo>
                    <a:pt x="2945" y="12874"/>
                  </a:lnTo>
                  <a:lnTo>
                    <a:pt x="2968" y="12897"/>
                  </a:lnTo>
                  <a:cubicBezTo>
                    <a:pt x="3036" y="12942"/>
                    <a:pt x="3105" y="12965"/>
                    <a:pt x="3196" y="13011"/>
                  </a:cubicBezTo>
                  <a:cubicBezTo>
                    <a:pt x="3219" y="13034"/>
                    <a:pt x="3265" y="13056"/>
                    <a:pt x="3287" y="13056"/>
                  </a:cubicBezTo>
                  <a:lnTo>
                    <a:pt x="3379" y="13102"/>
                  </a:lnTo>
                  <a:cubicBezTo>
                    <a:pt x="3447" y="13148"/>
                    <a:pt x="3516" y="13171"/>
                    <a:pt x="3584" y="13216"/>
                  </a:cubicBezTo>
                  <a:cubicBezTo>
                    <a:pt x="3744" y="13285"/>
                    <a:pt x="3881" y="13353"/>
                    <a:pt x="4041" y="13422"/>
                  </a:cubicBezTo>
                  <a:lnTo>
                    <a:pt x="4109" y="13467"/>
                  </a:lnTo>
                  <a:lnTo>
                    <a:pt x="4132" y="13490"/>
                  </a:lnTo>
                  <a:cubicBezTo>
                    <a:pt x="4223" y="13536"/>
                    <a:pt x="4292" y="13581"/>
                    <a:pt x="4383" y="13604"/>
                  </a:cubicBezTo>
                  <a:cubicBezTo>
                    <a:pt x="4452" y="13650"/>
                    <a:pt x="4497" y="13673"/>
                    <a:pt x="4566" y="13718"/>
                  </a:cubicBezTo>
                  <a:lnTo>
                    <a:pt x="4589" y="13718"/>
                  </a:lnTo>
                  <a:cubicBezTo>
                    <a:pt x="4680" y="13764"/>
                    <a:pt x="4748" y="13787"/>
                    <a:pt x="4817" y="13833"/>
                  </a:cubicBezTo>
                  <a:cubicBezTo>
                    <a:pt x="4862" y="13855"/>
                    <a:pt x="4908" y="13878"/>
                    <a:pt x="4954" y="13901"/>
                  </a:cubicBezTo>
                  <a:lnTo>
                    <a:pt x="5022" y="13924"/>
                  </a:lnTo>
                  <a:lnTo>
                    <a:pt x="5068" y="13947"/>
                  </a:lnTo>
                  <a:lnTo>
                    <a:pt x="5091" y="13969"/>
                  </a:lnTo>
                  <a:cubicBezTo>
                    <a:pt x="5159" y="13992"/>
                    <a:pt x="5205" y="14015"/>
                    <a:pt x="5250" y="14038"/>
                  </a:cubicBezTo>
                  <a:cubicBezTo>
                    <a:pt x="5319" y="14061"/>
                    <a:pt x="5387" y="14106"/>
                    <a:pt x="5456" y="14129"/>
                  </a:cubicBezTo>
                  <a:lnTo>
                    <a:pt x="5524" y="14175"/>
                  </a:lnTo>
                  <a:lnTo>
                    <a:pt x="5570" y="14198"/>
                  </a:lnTo>
                  <a:cubicBezTo>
                    <a:pt x="5616" y="14198"/>
                    <a:pt x="5638" y="14221"/>
                    <a:pt x="5684" y="14243"/>
                  </a:cubicBezTo>
                  <a:lnTo>
                    <a:pt x="5775" y="14266"/>
                  </a:lnTo>
                  <a:cubicBezTo>
                    <a:pt x="5798" y="14289"/>
                    <a:pt x="5844" y="14312"/>
                    <a:pt x="5890" y="14335"/>
                  </a:cubicBezTo>
                  <a:lnTo>
                    <a:pt x="5912" y="14335"/>
                  </a:lnTo>
                  <a:lnTo>
                    <a:pt x="5935" y="14357"/>
                  </a:lnTo>
                  <a:lnTo>
                    <a:pt x="5958" y="14357"/>
                  </a:lnTo>
                  <a:cubicBezTo>
                    <a:pt x="6004" y="14380"/>
                    <a:pt x="6072" y="14403"/>
                    <a:pt x="6118" y="14426"/>
                  </a:cubicBezTo>
                  <a:cubicBezTo>
                    <a:pt x="6255" y="14494"/>
                    <a:pt x="6415" y="14563"/>
                    <a:pt x="6574" y="14631"/>
                  </a:cubicBezTo>
                  <a:lnTo>
                    <a:pt x="6643" y="14677"/>
                  </a:lnTo>
                  <a:cubicBezTo>
                    <a:pt x="6780" y="14723"/>
                    <a:pt x="6894" y="14768"/>
                    <a:pt x="7031" y="14837"/>
                  </a:cubicBezTo>
                  <a:cubicBezTo>
                    <a:pt x="7282" y="14951"/>
                    <a:pt x="7556" y="15065"/>
                    <a:pt x="7807" y="15156"/>
                  </a:cubicBezTo>
                  <a:lnTo>
                    <a:pt x="7853" y="15179"/>
                  </a:lnTo>
                  <a:lnTo>
                    <a:pt x="7967" y="15225"/>
                  </a:lnTo>
                  <a:cubicBezTo>
                    <a:pt x="8104" y="15270"/>
                    <a:pt x="8241" y="15339"/>
                    <a:pt x="8378" y="15385"/>
                  </a:cubicBezTo>
                  <a:lnTo>
                    <a:pt x="8423" y="15407"/>
                  </a:lnTo>
                  <a:cubicBezTo>
                    <a:pt x="8560" y="15476"/>
                    <a:pt x="8720" y="15544"/>
                    <a:pt x="8880" y="15613"/>
                  </a:cubicBezTo>
                  <a:cubicBezTo>
                    <a:pt x="9017" y="15659"/>
                    <a:pt x="9176" y="15727"/>
                    <a:pt x="9313" y="15773"/>
                  </a:cubicBezTo>
                  <a:lnTo>
                    <a:pt x="9336" y="15795"/>
                  </a:lnTo>
                  <a:cubicBezTo>
                    <a:pt x="9405" y="15818"/>
                    <a:pt x="9473" y="15841"/>
                    <a:pt x="9542" y="15864"/>
                  </a:cubicBezTo>
                  <a:cubicBezTo>
                    <a:pt x="9610" y="15887"/>
                    <a:pt x="9679" y="15932"/>
                    <a:pt x="9770" y="15955"/>
                  </a:cubicBezTo>
                  <a:cubicBezTo>
                    <a:pt x="9998" y="16047"/>
                    <a:pt x="10158" y="16115"/>
                    <a:pt x="10340" y="16184"/>
                  </a:cubicBezTo>
                  <a:cubicBezTo>
                    <a:pt x="10386" y="16184"/>
                    <a:pt x="10455" y="16206"/>
                    <a:pt x="10500" y="16229"/>
                  </a:cubicBezTo>
                  <a:lnTo>
                    <a:pt x="10569" y="16252"/>
                  </a:lnTo>
                  <a:cubicBezTo>
                    <a:pt x="10706" y="16298"/>
                    <a:pt x="10820" y="16366"/>
                    <a:pt x="10957" y="16389"/>
                  </a:cubicBezTo>
                  <a:lnTo>
                    <a:pt x="11025" y="16412"/>
                  </a:lnTo>
                  <a:lnTo>
                    <a:pt x="11071" y="16435"/>
                  </a:lnTo>
                  <a:lnTo>
                    <a:pt x="11094" y="16457"/>
                  </a:lnTo>
                  <a:cubicBezTo>
                    <a:pt x="11162" y="16457"/>
                    <a:pt x="11208" y="16480"/>
                    <a:pt x="11276" y="16503"/>
                  </a:cubicBezTo>
                  <a:cubicBezTo>
                    <a:pt x="11390" y="16549"/>
                    <a:pt x="11505" y="16572"/>
                    <a:pt x="11642" y="16594"/>
                  </a:cubicBezTo>
                  <a:lnTo>
                    <a:pt x="11664" y="16617"/>
                  </a:lnTo>
                  <a:lnTo>
                    <a:pt x="11733" y="16617"/>
                  </a:lnTo>
                  <a:lnTo>
                    <a:pt x="11756" y="16640"/>
                  </a:lnTo>
                  <a:cubicBezTo>
                    <a:pt x="11824" y="16640"/>
                    <a:pt x="11893" y="16663"/>
                    <a:pt x="11961" y="16686"/>
                  </a:cubicBezTo>
                  <a:lnTo>
                    <a:pt x="12052" y="16686"/>
                  </a:lnTo>
                  <a:lnTo>
                    <a:pt x="12075" y="16708"/>
                  </a:lnTo>
                  <a:cubicBezTo>
                    <a:pt x="12121" y="16708"/>
                    <a:pt x="12167" y="16708"/>
                    <a:pt x="12212" y="16731"/>
                  </a:cubicBezTo>
                  <a:lnTo>
                    <a:pt x="12326" y="16754"/>
                  </a:lnTo>
                  <a:cubicBezTo>
                    <a:pt x="12600" y="16800"/>
                    <a:pt x="12897" y="16845"/>
                    <a:pt x="13194" y="16845"/>
                  </a:cubicBezTo>
                  <a:lnTo>
                    <a:pt x="13285" y="16845"/>
                  </a:lnTo>
                  <a:cubicBezTo>
                    <a:pt x="13331" y="16823"/>
                    <a:pt x="13331" y="16823"/>
                    <a:pt x="13376" y="16800"/>
                  </a:cubicBezTo>
                  <a:lnTo>
                    <a:pt x="13399" y="16800"/>
                  </a:lnTo>
                  <a:lnTo>
                    <a:pt x="13422" y="16777"/>
                  </a:lnTo>
                  <a:cubicBezTo>
                    <a:pt x="13468" y="16754"/>
                    <a:pt x="13490" y="16731"/>
                    <a:pt x="13513" y="16686"/>
                  </a:cubicBezTo>
                  <a:cubicBezTo>
                    <a:pt x="13513" y="16663"/>
                    <a:pt x="13513" y="16663"/>
                    <a:pt x="13513" y="16663"/>
                  </a:cubicBezTo>
                  <a:cubicBezTo>
                    <a:pt x="13559" y="16617"/>
                    <a:pt x="13604" y="16572"/>
                    <a:pt x="13650" y="16503"/>
                  </a:cubicBezTo>
                  <a:cubicBezTo>
                    <a:pt x="13673" y="16480"/>
                    <a:pt x="13696" y="16435"/>
                    <a:pt x="13719" y="16389"/>
                  </a:cubicBezTo>
                  <a:lnTo>
                    <a:pt x="13741" y="16343"/>
                  </a:lnTo>
                  <a:lnTo>
                    <a:pt x="13810" y="16252"/>
                  </a:lnTo>
                  <a:cubicBezTo>
                    <a:pt x="13856" y="16184"/>
                    <a:pt x="13901" y="16092"/>
                    <a:pt x="13970" y="16001"/>
                  </a:cubicBezTo>
                  <a:lnTo>
                    <a:pt x="13993" y="15955"/>
                  </a:lnTo>
                  <a:cubicBezTo>
                    <a:pt x="14061" y="15818"/>
                    <a:pt x="14152" y="15681"/>
                    <a:pt x="14221" y="15544"/>
                  </a:cubicBezTo>
                  <a:lnTo>
                    <a:pt x="14244" y="15522"/>
                  </a:lnTo>
                  <a:lnTo>
                    <a:pt x="14266" y="15476"/>
                  </a:lnTo>
                  <a:lnTo>
                    <a:pt x="14358" y="15339"/>
                  </a:lnTo>
                  <a:cubicBezTo>
                    <a:pt x="14403" y="15248"/>
                    <a:pt x="14449" y="15134"/>
                    <a:pt x="14518" y="15042"/>
                  </a:cubicBezTo>
                  <a:cubicBezTo>
                    <a:pt x="14563" y="14928"/>
                    <a:pt x="14632" y="14791"/>
                    <a:pt x="14700" y="14677"/>
                  </a:cubicBezTo>
                  <a:lnTo>
                    <a:pt x="14746" y="14609"/>
                  </a:lnTo>
                  <a:cubicBezTo>
                    <a:pt x="14769" y="14563"/>
                    <a:pt x="14791" y="14517"/>
                    <a:pt x="14837" y="14472"/>
                  </a:cubicBezTo>
                  <a:cubicBezTo>
                    <a:pt x="14860" y="14426"/>
                    <a:pt x="14883" y="14357"/>
                    <a:pt x="14928" y="14312"/>
                  </a:cubicBezTo>
                  <a:lnTo>
                    <a:pt x="14951" y="14266"/>
                  </a:lnTo>
                  <a:cubicBezTo>
                    <a:pt x="14974" y="14198"/>
                    <a:pt x="15020" y="14129"/>
                    <a:pt x="15065" y="14061"/>
                  </a:cubicBezTo>
                  <a:cubicBezTo>
                    <a:pt x="15088" y="14015"/>
                    <a:pt x="15111" y="13969"/>
                    <a:pt x="15134" y="13924"/>
                  </a:cubicBezTo>
                  <a:lnTo>
                    <a:pt x="15179" y="13855"/>
                  </a:lnTo>
                  <a:cubicBezTo>
                    <a:pt x="15248" y="13696"/>
                    <a:pt x="15339" y="13559"/>
                    <a:pt x="15408" y="13422"/>
                  </a:cubicBezTo>
                  <a:lnTo>
                    <a:pt x="15453" y="13308"/>
                  </a:lnTo>
                  <a:cubicBezTo>
                    <a:pt x="15522" y="13216"/>
                    <a:pt x="15567" y="13102"/>
                    <a:pt x="15636" y="12988"/>
                  </a:cubicBezTo>
                  <a:cubicBezTo>
                    <a:pt x="15773" y="12760"/>
                    <a:pt x="15910" y="12509"/>
                    <a:pt x="16047" y="12280"/>
                  </a:cubicBezTo>
                  <a:cubicBezTo>
                    <a:pt x="16229" y="11984"/>
                    <a:pt x="16389" y="11687"/>
                    <a:pt x="16549" y="11390"/>
                  </a:cubicBezTo>
                  <a:cubicBezTo>
                    <a:pt x="16640" y="11253"/>
                    <a:pt x="16709" y="11093"/>
                    <a:pt x="16800" y="10957"/>
                  </a:cubicBezTo>
                  <a:lnTo>
                    <a:pt x="16914" y="10751"/>
                  </a:lnTo>
                  <a:lnTo>
                    <a:pt x="17028" y="10546"/>
                  </a:lnTo>
                  <a:cubicBezTo>
                    <a:pt x="17097" y="10409"/>
                    <a:pt x="17165" y="10295"/>
                    <a:pt x="17234" y="10158"/>
                  </a:cubicBezTo>
                  <a:lnTo>
                    <a:pt x="17257" y="10135"/>
                  </a:lnTo>
                  <a:lnTo>
                    <a:pt x="17279" y="10089"/>
                  </a:lnTo>
                  <a:lnTo>
                    <a:pt x="17302" y="10044"/>
                  </a:lnTo>
                  <a:cubicBezTo>
                    <a:pt x="17371" y="9929"/>
                    <a:pt x="17439" y="9792"/>
                    <a:pt x="17508" y="9678"/>
                  </a:cubicBezTo>
                  <a:cubicBezTo>
                    <a:pt x="17553" y="9610"/>
                    <a:pt x="17599" y="9519"/>
                    <a:pt x="17645" y="9450"/>
                  </a:cubicBezTo>
                  <a:cubicBezTo>
                    <a:pt x="17690" y="9382"/>
                    <a:pt x="17736" y="9313"/>
                    <a:pt x="17759" y="9245"/>
                  </a:cubicBezTo>
                  <a:cubicBezTo>
                    <a:pt x="17827" y="9131"/>
                    <a:pt x="17896" y="8994"/>
                    <a:pt x="17964" y="8879"/>
                  </a:cubicBezTo>
                  <a:lnTo>
                    <a:pt x="17964" y="8834"/>
                  </a:lnTo>
                  <a:lnTo>
                    <a:pt x="18033" y="8720"/>
                  </a:lnTo>
                  <a:cubicBezTo>
                    <a:pt x="18078" y="8628"/>
                    <a:pt x="18124" y="8537"/>
                    <a:pt x="18170" y="8423"/>
                  </a:cubicBezTo>
                  <a:cubicBezTo>
                    <a:pt x="18215" y="8377"/>
                    <a:pt x="18238" y="8309"/>
                    <a:pt x="18261" y="8263"/>
                  </a:cubicBezTo>
                  <a:lnTo>
                    <a:pt x="18284" y="8217"/>
                  </a:lnTo>
                  <a:lnTo>
                    <a:pt x="18307" y="8172"/>
                  </a:lnTo>
                  <a:cubicBezTo>
                    <a:pt x="18352" y="8103"/>
                    <a:pt x="18375" y="8035"/>
                    <a:pt x="18421" y="7989"/>
                  </a:cubicBezTo>
                  <a:cubicBezTo>
                    <a:pt x="18443" y="7921"/>
                    <a:pt x="18489" y="7852"/>
                    <a:pt x="18512" y="7784"/>
                  </a:cubicBezTo>
                  <a:lnTo>
                    <a:pt x="18535" y="7715"/>
                  </a:lnTo>
                  <a:lnTo>
                    <a:pt x="18649" y="7533"/>
                  </a:lnTo>
                  <a:cubicBezTo>
                    <a:pt x="18649" y="7510"/>
                    <a:pt x="18672" y="7487"/>
                    <a:pt x="18695" y="7464"/>
                  </a:cubicBezTo>
                  <a:lnTo>
                    <a:pt x="18695" y="7419"/>
                  </a:lnTo>
                  <a:lnTo>
                    <a:pt x="18717" y="7373"/>
                  </a:lnTo>
                  <a:cubicBezTo>
                    <a:pt x="18763" y="7282"/>
                    <a:pt x="18809" y="7190"/>
                    <a:pt x="18877" y="7099"/>
                  </a:cubicBezTo>
                  <a:lnTo>
                    <a:pt x="18968" y="6916"/>
                  </a:lnTo>
                  <a:cubicBezTo>
                    <a:pt x="19083" y="6688"/>
                    <a:pt x="19220" y="6437"/>
                    <a:pt x="19356" y="6209"/>
                  </a:cubicBezTo>
                  <a:lnTo>
                    <a:pt x="19379" y="6140"/>
                  </a:lnTo>
                  <a:cubicBezTo>
                    <a:pt x="19448" y="6003"/>
                    <a:pt x="19539" y="5844"/>
                    <a:pt x="19608" y="5730"/>
                  </a:cubicBezTo>
                  <a:cubicBezTo>
                    <a:pt x="19653" y="5638"/>
                    <a:pt x="19699" y="5547"/>
                    <a:pt x="19745" y="5478"/>
                  </a:cubicBezTo>
                  <a:lnTo>
                    <a:pt x="19767" y="5433"/>
                  </a:lnTo>
                  <a:lnTo>
                    <a:pt x="19859" y="5273"/>
                  </a:lnTo>
                  <a:lnTo>
                    <a:pt x="19904" y="5227"/>
                  </a:lnTo>
                  <a:cubicBezTo>
                    <a:pt x="19973" y="5113"/>
                    <a:pt x="20041" y="4976"/>
                    <a:pt x="20110" y="4862"/>
                  </a:cubicBezTo>
                  <a:cubicBezTo>
                    <a:pt x="20155" y="4794"/>
                    <a:pt x="20201" y="4702"/>
                    <a:pt x="20247" y="4634"/>
                  </a:cubicBezTo>
                  <a:lnTo>
                    <a:pt x="20315" y="4497"/>
                  </a:lnTo>
                  <a:lnTo>
                    <a:pt x="20361" y="4429"/>
                  </a:lnTo>
                  <a:lnTo>
                    <a:pt x="20384" y="4383"/>
                  </a:lnTo>
                  <a:lnTo>
                    <a:pt x="20429" y="4314"/>
                  </a:lnTo>
                  <a:cubicBezTo>
                    <a:pt x="20543" y="4132"/>
                    <a:pt x="20635" y="3949"/>
                    <a:pt x="20749" y="3767"/>
                  </a:cubicBezTo>
                  <a:cubicBezTo>
                    <a:pt x="20794" y="3698"/>
                    <a:pt x="20840" y="3630"/>
                    <a:pt x="20886" y="3561"/>
                  </a:cubicBezTo>
                  <a:cubicBezTo>
                    <a:pt x="20954" y="3424"/>
                    <a:pt x="21046" y="3264"/>
                    <a:pt x="21137" y="3127"/>
                  </a:cubicBezTo>
                  <a:cubicBezTo>
                    <a:pt x="21182" y="3036"/>
                    <a:pt x="21228" y="2945"/>
                    <a:pt x="21274" y="2876"/>
                  </a:cubicBezTo>
                  <a:lnTo>
                    <a:pt x="21319" y="2831"/>
                  </a:lnTo>
                  <a:lnTo>
                    <a:pt x="21388" y="2694"/>
                  </a:lnTo>
                  <a:lnTo>
                    <a:pt x="21456" y="2557"/>
                  </a:lnTo>
                  <a:cubicBezTo>
                    <a:pt x="21525" y="2466"/>
                    <a:pt x="21571" y="2351"/>
                    <a:pt x="21639" y="2260"/>
                  </a:cubicBezTo>
                  <a:cubicBezTo>
                    <a:pt x="21707" y="2123"/>
                    <a:pt x="21799" y="1986"/>
                    <a:pt x="21867" y="1849"/>
                  </a:cubicBezTo>
                  <a:cubicBezTo>
                    <a:pt x="21890" y="1804"/>
                    <a:pt x="21913" y="1758"/>
                    <a:pt x="21936" y="1735"/>
                  </a:cubicBezTo>
                  <a:lnTo>
                    <a:pt x="21959" y="1689"/>
                  </a:lnTo>
                  <a:lnTo>
                    <a:pt x="22050" y="1575"/>
                  </a:lnTo>
                  <a:lnTo>
                    <a:pt x="22118" y="1438"/>
                  </a:lnTo>
                  <a:lnTo>
                    <a:pt x="22187" y="1324"/>
                  </a:lnTo>
                  <a:lnTo>
                    <a:pt x="22210" y="1301"/>
                  </a:lnTo>
                  <a:lnTo>
                    <a:pt x="22232" y="1279"/>
                  </a:lnTo>
                  <a:cubicBezTo>
                    <a:pt x="22232" y="1233"/>
                    <a:pt x="22255" y="1233"/>
                    <a:pt x="22255" y="1233"/>
                  </a:cubicBezTo>
                  <a:lnTo>
                    <a:pt x="22278" y="1187"/>
                  </a:lnTo>
                  <a:lnTo>
                    <a:pt x="22301" y="1142"/>
                  </a:lnTo>
                  <a:lnTo>
                    <a:pt x="22324" y="1119"/>
                  </a:lnTo>
                  <a:cubicBezTo>
                    <a:pt x="22369" y="1028"/>
                    <a:pt x="22415" y="959"/>
                    <a:pt x="22461" y="868"/>
                  </a:cubicBezTo>
                  <a:cubicBezTo>
                    <a:pt x="22461" y="845"/>
                    <a:pt x="22461" y="822"/>
                    <a:pt x="22484" y="799"/>
                  </a:cubicBezTo>
                  <a:cubicBezTo>
                    <a:pt x="22484" y="754"/>
                    <a:pt x="22484" y="685"/>
                    <a:pt x="22438" y="617"/>
                  </a:cubicBezTo>
                  <a:cubicBezTo>
                    <a:pt x="22415" y="594"/>
                    <a:pt x="22415" y="571"/>
                    <a:pt x="22392" y="571"/>
                  </a:cubicBezTo>
                  <a:lnTo>
                    <a:pt x="22369" y="548"/>
                  </a:lnTo>
                  <a:cubicBezTo>
                    <a:pt x="22347" y="525"/>
                    <a:pt x="22324" y="503"/>
                    <a:pt x="22301" y="480"/>
                  </a:cubicBezTo>
                  <a:lnTo>
                    <a:pt x="22278" y="457"/>
                  </a:lnTo>
                  <a:lnTo>
                    <a:pt x="22232" y="411"/>
                  </a:lnTo>
                  <a:lnTo>
                    <a:pt x="22210" y="388"/>
                  </a:lnTo>
                  <a:cubicBezTo>
                    <a:pt x="22164" y="366"/>
                    <a:pt x="22141" y="343"/>
                    <a:pt x="22141" y="320"/>
                  </a:cubicBezTo>
                  <a:cubicBezTo>
                    <a:pt x="22096" y="274"/>
                    <a:pt x="22050" y="229"/>
                    <a:pt x="22027" y="183"/>
                  </a:cubicBezTo>
                  <a:cubicBezTo>
                    <a:pt x="22004" y="137"/>
                    <a:pt x="21981" y="115"/>
                    <a:pt x="21959" y="69"/>
                  </a:cubicBezTo>
                  <a:cubicBezTo>
                    <a:pt x="21936" y="46"/>
                    <a:pt x="21913" y="46"/>
                    <a:pt x="21890" y="23"/>
                  </a:cubicBezTo>
                  <a:cubicBezTo>
                    <a:pt x="21867" y="23"/>
                    <a:pt x="21844" y="0"/>
                    <a:pt x="218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21"/>
            <p:cNvSpPr/>
            <p:nvPr/>
          </p:nvSpPr>
          <p:spPr>
            <a:xfrm>
              <a:off x="-678326" y="2387600"/>
              <a:ext cx="1323046" cy="982102"/>
            </a:xfrm>
            <a:custGeom>
              <a:avLst/>
              <a:gdLst/>
              <a:ahLst/>
              <a:cxnLst/>
              <a:rect l="l" t="t" r="r" b="b"/>
              <a:pathLst>
                <a:path w="23648" h="17554" extrusionOk="0">
                  <a:moveTo>
                    <a:pt x="23442" y="0"/>
                  </a:moveTo>
                  <a:cubicBezTo>
                    <a:pt x="23396" y="0"/>
                    <a:pt x="23351" y="46"/>
                    <a:pt x="23351" y="69"/>
                  </a:cubicBezTo>
                  <a:cubicBezTo>
                    <a:pt x="23351" y="92"/>
                    <a:pt x="23351" y="92"/>
                    <a:pt x="23351" y="115"/>
                  </a:cubicBezTo>
                  <a:cubicBezTo>
                    <a:pt x="23328" y="115"/>
                    <a:pt x="23305" y="115"/>
                    <a:pt x="23282" y="137"/>
                  </a:cubicBezTo>
                  <a:cubicBezTo>
                    <a:pt x="23282" y="137"/>
                    <a:pt x="23259" y="160"/>
                    <a:pt x="23259" y="160"/>
                  </a:cubicBezTo>
                  <a:lnTo>
                    <a:pt x="23236" y="206"/>
                  </a:lnTo>
                  <a:lnTo>
                    <a:pt x="23236" y="229"/>
                  </a:lnTo>
                  <a:lnTo>
                    <a:pt x="23214" y="229"/>
                  </a:lnTo>
                  <a:lnTo>
                    <a:pt x="23077" y="503"/>
                  </a:lnTo>
                  <a:cubicBezTo>
                    <a:pt x="22940" y="708"/>
                    <a:pt x="22826" y="891"/>
                    <a:pt x="22711" y="1096"/>
                  </a:cubicBezTo>
                  <a:cubicBezTo>
                    <a:pt x="22597" y="1256"/>
                    <a:pt x="22506" y="1416"/>
                    <a:pt x="22415" y="1553"/>
                  </a:cubicBezTo>
                  <a:lnTo>
                    <a:pt x="22278" y="1758"/>
                  </a:lnTo>
                  <a:lnTo>
                    <a:pt x="22232" y="1849"/>
                  </a:lnTo>
                  <a:cubicBezTo>
                    <a:pt x="22187" y="1895"/>
                    <a:pt x="22164" y="1941"/>
                    <a:pt x="22141" y="1986"/>
                  </a:cubicBezTo>
                  <a:cubicBezTo>
                    <a:pt x="22118" y="2009"/>
                    <a:pt x="22118" y="2032"/>
                    <a:pt x="22095" y="2055"/>
                  </a:cubicBezTo>
                  <a:cubicBezTo>
                    <a:pt x="22095" y="2078"/>
                    <a:pt x="22118" y="2123"/>
                    <a:pt x="22118" y="2123"/>
                  </a:cubicBezTo>
                  <a:cubicBezTo>
                    <a:pt x="22141" y="2169"/>
                    <a:pt x="22164" y="2192"/>
                    <a:pt x="22187" y="2215"/>
                  </a:cubicBezTo>
                  <a:lnTo>
                    <a:pt x="22164" y="2237"/>
                  </a:lnTo>
                  <a:lnTo>
                    <a:pt x="22118" y="2237"/>
                  </a:lnTo>
                  <a:cubicBezTo>
                    <a:pt x="22050" y="2351"/>
                    <a:pt x="22004" y="2443"/>
                    <a:pt x="21935" y="2534"/>
                  </a:cubicBezTo>
                  <a:cubicBezTo>
                    <a:pt x="21890" y="2603"/>
                    <a:pt x="21844" y="2694"/>
                    <a:pt x="21798" y="2762"/>
                  </a:cubicBezTo>
                  <a:cubicBezTo>
                    <a:pt x="21776" y="2831"/>
                    <a:pt x="21753" y="2876"/>
                    <a:pt x="21730" y="2922"/>
                  </a:cubicBezTo>
                  <a:cubicBezTo>
                    <a:pt x="21684" y="3013"/>
                    <a:pt x="21639" y="3082"/>
                    <a:pt x="21570" y="3173"/>
                  </a:cubicBezTo>
                  <a:lnTo>
                    <a:pt x="21547" y="3219"/>
                  </a:lnTo>
                  <a:lnTo>
                    <a:pt x="21479" y="3333"/>
                  </a:lnTo>
                  <a:lnTo>
                    <a:pt x="21388" y="3470"/>
                  </a:lnTo>
                  <a:cubicBezTo>
                    <a:pt x="21319" y="3584"/>
                    <a:pt x="21251" y="3698"/>
                    <a:pt x="21205" y="3835"/>
                  </a:cubicBezTo>
                  <a:lnTo>
                    <a:pt x="21159" y="3881"/>
                  </a:lnTo>
                  <a:lnTo>
                    <a:pt x="21114" y="3949"/>
                  </a:lnTo>
                  <a:lnTo>
                    <a:pt x="21091" y="3995"/>
                  </a:lnTo>
                  <a:cubicBezTo>
                    <a:pt x="21068" y="4041"/>
                    <a:pt x="21045" y="4086"/>
                    <a:pt x="21022" y="4132"/>
                  </a:cubicBezTo>
                  <a:cubicBezTo>
                    <a:pt x="21022" y="4155"/>
                    <a:pt x="21022" y="4200"/>
                    <a:pt x="21022" y="4200"/>
                  </a:cubicBezTo>
                  <a:cubicBezTo>
                    <a:pt x="21000" y="4223"/>
                    <a:pt x="20977" y="4246"/>
                    <a:pt x="20977" y="4292"/>
                  </a:cubicBezTo>
                  <a:cubicBezTo>
                    <a:pt x="20863" y="4451"/>
                    <a:pt x="20771" y="4611"/>
                    <a:pt x="20657" y="4771"/>
                  </a:cubicBezTo>
                  <a:lnTo>
                    <a:pt x="20589" y="4885"/>
                  </a:lnTo>
                  <a:lnTo>
                    <a:pt x="20520" y="4999"/>
                  </a:lnTo>
                  <a:lnTo>
                    <a:pt x="20497" y="5045"/>
                  </a:lnTo>
                  <a:lnTo>
                    <a:pt x="20475" y="5091"/>
                  </a:lnTo>
                  <a:cubicBezTo>
                    <a:pt x="20383" y="5205"/>
                    <a:pt x="20292" y="5364"/>
                    <a:pt x="20224" y="5501"/>
                  </a:cubicBezTo>
                  <a:lnTo>
                    <a:pt x="20178" y="5547"/>
                  </a:lnTo>
                  <a:lnTo>
                    <a:pt x="19950" y="5912"/>
                  </a:lnTo>
                  <a:lnTo>
                    <a:pt x="19904" y="6004"/>
                  </a:lnTo>
                  <a:cubicBezTo>
                    <a:pt x="19813" y="6163"/>
                    <a:pt x="19699" y="6323"/>
                    <a:pt x="19607" y="6483"/>
                  </a:cubicBezTo>
                  <a:cubicBezTo>
                    <a:pt x="19562" y="6597"/>
                    <a:pt x="19493" y="6688"/>
                    <a:pt x="19447" y="6802"/>
                  </a:cubicBezTo>
                  <a:lnTo>
                    <a:pt x="19402" y="6871"/>
                  </a:lnTo>
                  <a:lnTo>
                    <a:pt x="19379" y="6894"/>
                  </a:lnTo>
                  <a:lnTo>
                    <a:pt x="19356" y="6939"/>
                  </a:lnTo>
                  <a:cubicBezTo>
                    <a:pt x="19356" y="6962"/>
                    <a:pt x="19333" y="6985"/>
                    <a:pt x="19311" y="7008"/>
                  </a:cubicBezTo>
                  <a:lnTo>
                    <a:pt x="19311" y="7031"/>
                  </a:lnTo>
                  <a:cubicBezTo>
                    <a:pt x="19288" y="7076"/>
                    <a:pt x="19265" y="7099"/>
                    <a:pt x="19242" y="7145"/>
                  </a:cubicBezTo>
                  <a:cubicBezTo>
                    <a:pt x="19242" y="7190"/>
                    <a:pt x="19242" y="7213"/>
                    <a:pt x="19242" y="7259"/>
                  </a:cubicBezTo>
                  <a:lnTo>
                    <a:pt x="19219" y="7305"/>
                  </a:lnTo>
                  <a:lnTo>
                    <a:pt x="19196" y="7350"/>
                  </a:lnTo>
                  <a:cubicBezTo>
                    <a:pt x="19174" y="7373"/>
                    <a:pt x="19151" y="7419"/>
                    <a:pt x="19128" y="7464"/>
                  </a:cubicBezTo>
                  <a:lnTo>
                    <a:pt x="19128" y="7487"/>
                  </a:lnTo>
                  <a:cubicBezTo>
                    <a:pt x="19105" y="7533"/>
                    <a:pt x="19082" y="7578"/>
                    <a:pt x="19059" y="7601"/>
                  </a:cubicBezTo>
                  <a:cubicBezTo>
                    <a:pt x="19059" y="7624"/>
                    <a:pt x="19059" y="7624"/>
                    <a:pt x="19037" y="7647"/>
                  </a:cubicBezTo>
                  <a:lnTo>
                    <a:pt x="18991" y="7715"/>
                  </a:lnTo>
                  <a:lnTo>
                    <a:pt x="18945" y="7807"/>
                  </a:lnTo>
                  <a:cubicBezTo>
                    <a:pt x="18922" y="7807"/>
                    <a:pt x="18922" y="7830"/>
                    <a:pt x="18900" y="7852"/>
                  </a:cubicBezTo>
                  <a:lnTo>
                    <a:pt x="18877" y="7875"/>
                  </a:lnTo>
                  <a:lnTo>
                    <a:pt x="18786" y="8058"/>
                  </a:lnTo>
                  <a:cubicBezTo>
                    <a:pt x="18694" y="8172"/>
                    <a:pt x="18626" y="8309"/>
                    <a:pt x="18557" y="8423"/>
                  </a:cubicBezTo>
                  <a:lnTo>
                    <a:pt x="18512" y="8491"/>
                  </a:lnTo>
                  <a:lnTo>
                    <a:pt x="18489" y="8560"/>
                  </a:lnTo>
                  <a:lnTo>
                    <a:pt x="18466" y="8583"/>
                  </a:lnTo>
                  <a:cubicBezTo>
                    <a:pt x="18443" y="8628"/>
                    <a:pt x="18398" y="8674"/>
                    <a:pt x="18375" y="8743"/>
                  </a:cubicBezTo>
                  <a:cubicBezTo>
                    <a:pt x="18329" y="8811"/>
                    <a:pt x="18283" y="8902"/>
                    <a:pt x="18238" y="8994"/>
                  </a:cubicBezTo>
                  <a:lnTo>
                    <a:pt x="18146" y="9108"/>
                  </a:lnTo>
                  <a:lnTo>
                    <a:pt x="18078" y="9245"/>
                  </a:lnTo>
                  <a:cubicBezTo>
                    <a:pt x="18032" y="9336"/>
                    <a:pt x="17987" y="9427"/>
                    <a:pt x="17941" y="9541"/>
                  </a:cubicBezTo>
                  <a:cubicBezTo>
                    <a:pt x="17873" y="9633"/>
                    <a:pt x="17827" y="9724"/>
                    <a:pt x="17781" y="9838"/>
                  </a:cubicBezTo>
                  <a:lnTo>
                    <a:pt x="17781" y="9861"/>
                  </a:lnTo>
                  <a:lnTo>
                    <a:pt x="17736" y="9929"/>
                  </a:lnTo>
                  <a:lnTo>
                    <a:pt x="17690" y="10021"/>
                  </a:lnTo>
                  <a:lnTo>
                    <a:pt x="17690" y="10044"/>
                  </a:lnTo>
                  <a:lnTo>
                    <a:pt x="17667" y="10066"/>
                  </a:lnTo>
                  <a:cubicBezTo>
                    <a:pt x="17644" y="10089"/>
                    <a:pt x="17644" y="10135"/>
                    <a:pt x="17621" y="10158"/>
                  </a:cubicBezTo>
                  <a:cubicBezTo>
                    <a:pt x="17553" y="10272"/>
                    <a:pt x="17484" y="10386"/>
                    <a:pt x="17416" y="10523"/>
                  </a:cubicBezTo>
                  <a:cubicBezTo>
                    <a:pt x="17370" y="10591"/>
                    <a:pt x="17325" y="10660"/>
                    <a:pt x="17279" y="10751"/>
                  </a:cubicBezTo>
                  <a:cubicBezTo>
                    <a:pt x="17233" y="10820"/>
                    <a:pt x="17188" y="10865"/>
                    <a:pt x="17165" y="10934"/>
                  </a:cubicBezTo>
                  <a:lnTo>
                    <a:pt x="17142" y="10979"/>
                  </a:lnTo>
                  <a:lnTo>
                    <a:pt x="17051" y="11116"/>
                  </a:lnTo>
                  <a:lnTo>
                    <a:pt x="17005" y="11185"/>
                  </a:lnTo>
                  <a:lnTo>
                    <a:pt x="16868" y="11413"/>
                  </a:lnTo>
                  <a:lnTo>
                    <a:pt x="16708" y="11641"/>
                  </a:lnTo>
                  <a:lnTo>
                    <a:pt x="16640" y="11778"/>
                  </a:lnTo>
                  <a:lnTo>
                    <a:pt x="16617" y="11801"/>
                  </a:lnTo>
                  <a:lnTo>
                    <a:pt x="16571" y="11892"/>
                  </a:lnTo>
                  <a:cubicBezTo>
                    <a:pt x="16549" y="11915"/>
                    <a:pt x="16526" y="11961"/>
                    <a:pt x="16503" y="12007"/>
                  </a:cubicBezTo>
                  <a:lnTo>
                    <a:pt x="16480" y="12029"/>
                  </a:lnTo>
                  <a:lnTo>
                    <a:pt x="16412" y="12121"/>
                  </a:lnTo>
                  <a:lnTo>
                    <a:pt x="16366" y="12235"/>
                  </a:lnTo>
                  <a:lnTo>
                    <a:pt x="16298" y="12326"/>
                  </a:lnTo>
                  <a:lnTo>
                    <a:pt x="16275" y="12395"/>
                  </a:lnTo>
                  <a:lnTo>
                    <a:pt x="16229" y="12440"/>
                  </a:lnTo>
                  <a:lnTo>
                    <a:pt x="16206" y="12486"/>
                  </a:lnTo>
                  <a:lnTo>
                    <a:pt x="16183" y="12509"/>
                  </a:lnTo>
                  <a:cubicBezTo>
                    <a:pt x="16183" y="12532"/>
                    <a:pt x="16161" y="12577"/>
                    <a:pt x="16161" y="12600"/>
                  </a:cubicBezTo>
                  <a:cubicBezTo>
                    <a:pt x="16138" y="12600"/>
                    <a:pt x="16138" y="12623"/>
                    <a:pt x="16138" y="12623"/>
                  </a:cubicBezTo>
                  <a:cubicBezTo>
                    <a:pt x="16069" y="12737"/>
                    <a:pt x="16001" y="12874"/>
                    <a:pt x="15932" y="12988"/>
                  </a:cubicBezTo>
                  <a:lnTo>
                    <a:pt x="15887" y="13079"/>
                  </a:lnTo>
                  <a:lnTo>
                    <a:pt x="15841" y="13125"/>
                  </a:lnTo>
                  <a:lnTo>
                    <a:pt x="15841" y="13148"/>
                  </a:lnTo>
                  <a:lnTo>
                    <a:pt x="15795" y="13216"/>
                  </a:lnTo>
                  <a:lnTo>
                    <a:pt x="15773" y="13262"/>
                  </a:lnTo>
                  <a:cubicBezTo>
                    <a:pt x="15773" y="13285"/>
                    <a:pt x="15773" y="13308"/>
                    <a:pt x="15773" y="13330"/>
                  </a:cubicBezTo>
                  <a:cubicBezTo>
                    <a:pt x="15773" y="13353"/>
                    <a:pt x="15773" y="13353"/>
                    <a:pt x="15773" y="13376"/>
                  </a:cubicBezTo>
                  <a:lnTo>
                    <a:pt x="15750" y="13422"/>
                  </a:lnTo>
                  <a:lnTo>
                    <a:pt x="15727" y="13422"/>
                  </a:lnTo>
                  <a:cubicBezTo>
                    <a:pt x="15704" y="13490"/>
                    <a:pt x="15681" y="13513"/>
                    <a:pt x="15658" y="13559"/>
                  </a:cubicBezTo>
                  <a:lnTo>
                    <a:pt x="15613" y="13627"/>
                  </a:lnTo>
                  <a:lnTo>
                    <a:pt x="15590" y="13650"/>
                  </a:lnTo>
                  <a:lnTo>
                    <a:pt x="15567" y="13673"/>
                  </a:lnTo>
                  <a:cubicBezTo>
                    <a:pt x="15544" y="13718"/>
                    <a:pt x="15522" y="13741"/>
                    <a:pt x="15499" y="13787"/>
                  </a:cubicBezTo>
                  <a:lnTo>
                    <a:pt x="15476" y="13810"/>
                  </a:lnTo>
                  <a:cubicBezTo>
                    <a:pt x="15453" y="13833"/>
                    <a:pt x="15430" y="13855"/>
                    <a:pt x="15430" y="13878"/>
                  </a:cubicBezTo>
                  <a:lnTo>
                    <a:pt x="15316" y="14038"/>
                  </a:lnTo>
                  <a:cubicBezTo>
                    <a:pt x="15225" y="14198"/>
                    <a:pt x="15133" y="14335"/>
                    <a:pt x="15065" y="14495"/>
                  </a:cubicBezTo>
                  <a:cubicBezTo>
                    <a:pt x="14951" y="14677"/>
                    <a:pt x="14837" y="14860"/>
                    <a:pt x="14745" y="15042"/>
                  </a:cubicBezTo>
                  <a:cubicBezTo>
                    <a:pt x="14677" y="15156"/>
                    <a:pt x="14609" y="15271"/>
                    <a:pt x="14540" y="15385"/>
                  </a:cubicBezTo>
                  <a:lnTo>
                    <a:pt x="14540" y="15408"/>
                  </a:lnTo>
                  <a:lnTo>
                    <a:pt x="14517" y="15453"/>
                  </a:lnTo>
                  <a:lnTo>
                    <a:pt x="14494" y="15476"/>
                  </a:lnTo>
                  <a:lnTo>
                    <a:pt x="14449" y="15544"/>
                  </a:lnTo>
                  <a:lnTo>
                    <a:pt x="14426" y="15636"/>
                  </a:lnTo>
                  <a:lnTo>
                    <a:pt x="14335" y="15796"/>
                  </a:lnTo>
                  <a:cubicBezTo>
                    <a:pt x="14152" y="16092"/>
                    <a:pt x="14015" y="16366"/>
                    <a:pt x="13855" y="16640"/>
                  </a:cubicBezTo>
                  <a:lnTo>
                    <a:pt x="13855" y="16663"/>
                  </a:lnTo>
                  <a:cubicBezTo>
                    <a:pt x="13855" y="16686"/>
                    <a:pt x="13832" y="16709"/>
                    <a:pt x="13832" y="16709"/>
                  </a:cubicBezTo>
                  <a:cubicBezTo>
                    <a:pt x="13810" y="16731"/>
                    <a:pt x="13810" y="16754"/>
                    <a:pt x="13810" y="16777"/>
                  </a:cubicBezTo>
                  <a:lnTo>
                    <a:pt x="13764" y="16846"/>
                  </a:lnTo>
                  <a:lnTo>
                    <a:pt x="13741" y="16868"/>
                  </a:lnTo>
                  <a:cubicBezTo>
                    <a:pt x="13741" y="16891"/>
                    <a:pt x="13741" y="16914"/>
                    <a:pt x="13718" y="16937"/>
                  </a:cubicBezTo>
                  <a:lnTo>
                    <a:pt x="13673" y="17051"/>
                  </a:lnTo>
                  <a:cubicBezTo>
                    <a:pt x="13650" y="17051"/>
                    <a:pt x="13650" y="17074"/>
                    <a:pt x="13627" y="17097"/>
                  </a:cubicBezTo>
                  <a:cubicBezTo>
                    <a:pt x="13627" y="17097"/>
                    <a:pt x="13627" y="17074"/>
                    <a:pt x="13604" y="17074"/>
                  </a:cubicBezTo>
                  <a:cubicBezTo>
                    <a:pt x="13581" y="17051"/>
                    <a:pt x="13559" y="17051"/>
                    <a:pt x="13513" y="17028"/>
                  </a:cubicBezTo>
                  <a:lnTo>
                    <a:pt x="13148" y="17028"/>
                  </a:lnTo>
                  <a:cubicBezTo>
                    <a:pt x="13102" y="17005"/>
                    <a:pt x="13079" y="17005"/>
                    <a:pt x="13056" y="17005"/>
                  </a:cubicBezTo>
                  <a:lnTo>
                    <a:pt x="13011" y="17005"/>
                  </a:lnTo>
                  <a:lnTo>
                    <a:pt x="12988" y="16982"/>
                  </a:lnTo>
                  <a:lnTo>
                    <a:pt x="12919" y="16982"/>
                  </a:lnTo>
                  <a:lnTo>
                    <a:pt x="12874" y="16960"/>
                  </a:lnTo>
                  <a:lnTo>
                    <a:pt x="12782" y="16960"/>
                  </a:lnTo>
                  <a:cubicBezTo>
                    <a:pt x="12691" y="16937"/>
                    <a:pt x="12600" y="16914"/>
                    <a:pt x="12509" y="16891"/>
                  </a:cubicBezTo>
                  <a:cubicBezTo>
                    <a:pt x="12372" y="16868"/>
                    <a:pt x="12235" y="16846"/>
                    <a:pt x="12121" y="16823"/>
                  </a:cubicBezTo>
                  <a:cubicBezTo>
                    <a:pt x="12006" y="16800"/>
                    <a:pt x="11892" y="16777"/>
                    <a:pt x="11778" y="16754"/>
                  </a:cubicBezTo>
                  <a:lnTo>
                    <a:pt x="11755" y="16754"/>
                  </a:lnTo>
                  <a:cubicBezTo>
                    <a:pt x="11710" y="16754"/>
                    <a:pt x="11641" y="16731"/>
                    <a:pt x="11596" y="16731"/>
                  </a:cubicBezTo>
                  <a:lnTo>
                    <a:pt x="11527" y="16709"/>
                  </a:lnTo>
                  <a:lnTo>
                    <a:pt x="11481" y="16686"/>
                  </a:lnTo>
                  <a:lnTo>
                    <a:pt x="11436" y="16686"/>
                  </a:lnTo>
                  <a:cubicBezTo>
                    <a:pt x="11367" y="16663"/>
                    <a:pt x="11299" y="16640"/>
                    <a:pt x="11230" y="16617"/>
                  </a:cubicBezTo>
                  <a:lnTo>
                    <a:pt x="11208" y="16617"/>
                  </a:lnTo>
                  <a:cubicBezTo>
                    <a:pt x="11139" y="16594"/>
                    <a:pt x="11093" y="16572"/>
                    <a:pt x="11025" y="16549"/>
                  </a:cubicBezTo>
                  <a:lnTo>
                    <a:pt x="10956" y="16526"/>
                  </a:lnTo>
                  <a:lnTo>
                    <a:pt x="10911" y="16503"/>
                  </a:lnTo>
                  <a:cubicBezTo>
                    <a:pt x="10865" y="16480"/>
                    <a:pt x="10842" y="16480"/>
                    <a:pt x="10797" y="16457"/>
                  </a:cubicBezTo>
                  <a:cubicBezTo>
                    <a:pt x="10774" y="16457"/>
                    <a:pt x="10751" y="16435"/>
                    <a:pt x="10728" y="16435"/>
                  </a:cubicBezTo>
                  <a:cubicBezTo>
                    <a:pt x="10683" y="16412"/>
                    <a:pt x="10614" y="16389"/>
                    <a:pt x="10568" y="16389"/>
                  </a:cubicBezTo>
                  <a:cubicBezTo>
                    <a:pt x="10546" y="16366"/>
                    <a:pt x="10500" y="16343"/>
                    <a:pt x="10454" y="16343"/>
                  </a:cubicBezTo>
                  <a:lnTo>
                    <a:pt x="10431" y="16321"/>
                  </a:lnTo>
                  <a:lnTo>
                    <a:pt x="10386" y="16321"/>
                  </a:lnTo>
                  <a:cubicBezTo>
                    <a:pt x="10363" y="16321"/>
                    <a:pt x="10363" y="16298"/>
                    <a:pt x="10340" y="16298"/>
                  </a:cubicBezTo>
                  <a:lnTo>
                    <a:pt x="10272" y="16275"/>
                  </a:lnTo>
                  <a:cubicBezTo>
                    <a:pt x="10180" y="16252"/>
                    <a:pt x="10112" y="16229"/>
                    <a:pt x="10043" y="16206"/>
                  </a:cubicBezTo>
                  <a:lnTo>
                    <a:pt x="10021" y="16206"/>
                  </a:lnTo>
                  <a:lnTo>
                    <a:pt x="9884" y="16161"/>
                  </a:lnTo>
                  <a:lnTo>
                    <a:pt x="9655" y="16069"/>
                  </a:lnTo>
                  <a:lnTo>
                    <a:pt x="9450" y="16001"/>
                  </a:lnTo>
                  <a:lnTo>
                    <a:pt x="9427" y="16001"/>
                  </a:lnTo>
                  <a:cubicBezTo>
                    <a:pt x="9404" y="15978"/>
                    <a:pt x="9382" y="15955"/>
                    <a:pt x="9359" y="15955"/>
                  </a:cubicBezTo>
                  <a:lnTo>
                    <a:pt x="9313" y="15933"/>
                  </a:lnTo>
                  <a:lnTo>
                    <a:pt x="9245" y="15910"/>
                  </a:lnTo>
                  <a:cubicBezTo>
                    <a:pt x="9199" y="15887"/>
                    <a:pt x="9130" y="15864"/>
                    <a:pt x="9085" y="15841"/>
                  </a:cubicBezTo>
                  <a:cubicBezTo>
                    <a:pt x="8993" y="15796"/>
                    <a:pt x="8925" y="15773"/>
                    <a:pt x="8857" y="15750"/>
                  </a:cubicBezTo>
                  <a:lnTo>
                    <a:pt x="8788" y="15727"/>
                  </a:lnTo>
                  <a:cubicBezTo>
                    <a:pt x="8674" y="15681"/>
                    <a:pt x="8560" y="15636"/>
                    <a:pt x="8446" y="15590"/>
                  </a:cubicBezTo>
                  <a:cubicBezTo>
                    <a:pt x="8446" y="15567"/>
                    <a:pt x="8400" y="15544"/>
                    <a:pt x="8377" y="15522"/>
                  </a:cubicBezTo>
                  <a:cubicBezTo>
                    <a:pt x="8332" y="15499"/>
                    <a:pt x="8309" y="15476"/>
                    <a:pt x="8286" y="15476"/>
                  </a:cubicBezTo>
                  <a:lnTo>
                    <a:pt x="8240" y="15453"/>
                  </a:lnTo>
                  <a:cubicBezTo>
                    <a:pt x="8195" y="15430"/>
                    <a:pt x="8149" y="15430"/>
                    <a:pt x="8126" y="15408"/>
                  </a:cubicBezTo>
                  <a:lnTo>
                    <a:pt x="8103" y="15385"/>
                  </a:lnTo>
                  <a:lnTo>
                    <a:pt x="7989" y="15339"/>
                  </a:lnTo>
                  <a:lnTo>
                    <a:pt x="7875" y="15316"/>
                  </a:lnTo>
                  <a:lnTo>
                    <a:pt x="7784" y="15271"/>
                  </a:lnTo>
                  <a:cubicBezTo>
                    <a:pt x="7670" y="15225"/>
                    <a:pt x="7555" y="15179"/>
                    <a:pt x="7464" y="15134"/>
                  </a:cubicBezTo>
                  <a:cubicBezTo>
                    <a:pt x="7327" y="15065"/>
                    <a:pt x="7213" y="15019"/>
                    <a:pt x="7099" y="14974"/>
                  </a:cubicBezTo>
                  <a:lnTo>
                    <a:pt x="7031" y="14928"/>
                  </a:lnTo>
                  <a:cubicBezTo>
                    <a:pt x="6962" y="14905"/>
                    <a:pt x="6894" y="14860"/>
                    <a:pt x="6802" y="14837"/>
                  </a:cubicBezTo>
                  <a:lnTo>
                    <a:pt x="6757" y="14791"/>
                  </a:lnTo>
                  <a:lnTo>
                    <a:pt x="6734" y="14791"/>
                  </a:lnTo>
                  <a:lnTo>
                    <a:pt x="6688" y="14768"/>
                  </a:lnTo>
                  <a:lnTo>
                    <a:pt x="6665" y="14768"/>
                  </a:lnTo>
                  <a:cubicBezTo>
                    <a:pt x="6642" y="14768"/>
                    <a:pt x="6642" y="14746"/>
                    <a:pt x="6620" y="14746"/>
                  </a:cubicBezTo>
                  <a:lnTo>
                    <a:pt x="6574" y="14746"/>
                  </a:lnTo>
                  <a:lnTo>
                    <a:pt x="6483" y="14700"/>
                  </a:lnTo>
                  <a:cubicBezTo>
                    <a:pt x="6414" y="14677"/>
                    <a:pt x="6369" y="14654"/>
                    <a:pt x="6323" y="14631"/>
                  </a:cubicBezTo>
                  <a:cubicBezTo>
                    <a:pt x="6300" y="14609"/>
                    <a:pt x="6277" y="14586"/>
                    <a:pt x="6254" y="14563"/>
                  </a:cubicBezTo>
                  <a:cubicBezTo>
                    <a:pt x="6163" y="14517"/>
                    <a:pt x="6072" y="14472"/>
                    <a:pt x="6003" y="14426"/>
                  </a:cubicBezTo>
                  <a:lnTo>
                    <a:pt x="5981" y="14426"/>
                  </a:lnTo>
                  <a:cubicBezTo>
                    <a:pt x="5912" y="14380"/>
                    <a:pt x="5821" y="14358"/>
                    <a:pt x="5752" y="14312"/>
                  </a:cubicBezTo>
                  <a:cubicBezTo>
                    <a:pt x="5593" y="14243"/>
                    <a:pt x="5410" y="14175"/>
                    <a:pt x="5250" y="14084"/>
                  </a:cubicBezTo>
                  <a:cubicBezTo>
                    <a:pt x="5182" y="14061"/>
                    <a:pt x="5090" y="14015"/>
                    <a:pt x="5022" y="13970"/>
                  </a:cubicBezTo>
                  <a:cubicBezTo>
                    <a:pt x="4908" y="13901"/>
                    <a:pt x="4794" y="13833"/>
                    <a:pt x="4702" y="13764"/>
                  </a:cubicBezTo>
                  <a:lnTo>
                    <a:pt x="4611" y="13741"/>
                  </a:lnTo>
                  <a:cubicBezTo>
                    <a:pt x="4543" y="13696"/>
                    <a:pt x="4451" y="13650"/>
                    <a:pt x="4360" y="13604"/>
                  </a:cubicBezTo>
                  <a:lnTo>
                    <a:pt x="4200" y="13513"/>
                  </a:lnTo>
                  <a:cubicBezTo>
                    <a:pt x="4109" y="13467"/>
                    <a:pt x="3995" y="13399"/>
                    <a:pt x="3903" y="13353"/>
                  </a:cubicBezTo>
                  <a:cubicBezTo>
                    <a:pt x="3721" y="13262"/>
                    <a:pt x="3561" y="13171"/>
                    <a:pt x="3401" y="13079"/>
                  </a:cubicBezTo>
                  <a:lnTo>
                    <a:pt x="3310" y="13034"/>
                  </a:lnTo>
                  <a:lnTo>
                    <a:pt x="3287" y="13034"/>
                  </a:lnTo>
                  <a:cubicBezTo>
                    <a:pt x="3150" y="12965"/>
                    <a:pt x="3013" y="12897"/>
                    <a:pt x="2876" y="12828"/>
                  </a:cubicBezTo>
                  <a:cubicBezTo>
                    <a:pt x="2853" y="12805"/>
                    <a:pt x="2831" y="12805"/>
                    <a:pt x="2785" y="12783"/>
                  </a:cubicBezTo>
                  <a:lnTo>
                    <a:pt x="2717" y="12783"/>
                  </a:lnTo>
                  <a:cubicBezTo>
                    <a:pt x="2694" y="12760"/>
                    <a:pt x="2671" y="12760"/>
                    <a:pt x="2648" y="12737"/>
                  </a:cubicBezTo>
                  <a:lnTo>
                    <a:pt x="2625" y="12714"/>
                  </a:lnTo>
                  <a:cubicBezTo>
                    <a:pt x="2557" y="12691"/>
                    <a:pt x="2488" y="12646"/>
                    <a:pt x="2443" y="12623"/>
                  </a:cubicBezTo>
                  <a:cubicBezTo>
                    <a:pt x="2397" y="12577"/>
                    <a:pt x="2351" y="12577"/>
                    <a:pt x="2328" y="12554"/>
                  </a:cubicBezTo>
                  <a:cubicBezTo>
                    <a:pt x="2306" y="12554"/>
                    <a:pt x="2306" y="12532"/>
                    <a:pt x="2283" y="12532"/>
                  </a:cubicBezTo>
                  <a:cubicBezTo>
                    <a:pt x="2260" y="12532"/>
                    <a:pt x="2214" y="12554"/>
                    <a:pt x="2192" y="12577"/>
                  </a:cubicBezTo>
                  <a:cubicBezTo>
                    <a:pt x="2192" y="12554"/>
                    <a:pt x="2169" y="12554"/>
                    <a:pt x="2146" y="12532"/>
                  </a:cubicBezTo>
                  <a:lnTo>
                    <a:pt x="1804" y="12303"/>
                  </a:lnTo>
                  <a:lnTo>
                    <a:pt x="1461" y="12075"/>
                  </a:lnTo>
                  <a:lnTo>
                    <a:pt x="1393" y="12029"/>
                  </a:lnTo>
                  <a:lnTo>
                    <a:pt x="1233" y="11915"/>
                  </a:lnTo>
                  <a:cubicBezTo>
                    <a:pt x="1187" y="11847"/>
                    <a:pt x="1142" y="11801"/>
                    <a:pt x="1096" y="11755"/>
                  </a:cubicBezTo>
                  <a:lnTo>
                    <a:pt x="1073" y="11733"/>
                  </a:lnTo>
                  <a:cubicBezTo>
                    <a:pt x="1027" y="11687"/>
                    <a:pt x="1005" y="11664"/>
                    <a:pt x="982" y="11641"/>
                  </a:cubicBezTo>
                  <a:lnTo>
                    <a:pt x="959" y="11619"/>
                  </a:lnTo>
                  <a:cubicBezTo>
                    <a:pt x="891" y="11573"/>
                    <a:pt x="822" y="11504"/>
                    <a:pt x="754" y="11459"/>
                  </a:cubicBezTo>
                  <a:lnTo>
                    <a:pt x="708" y="11436"/>
                  </a:lnTo>
                  <a:cubicBezTo>
                    <a:pt x="617" y="11390"/>
                    <a:pt x="548" y="11322"/>
                    <a:pt x="457" y="11276"/>
                  </a:cubicBezTo>
                  <a:lnTo>
                    <a:pt x="434" y="11253"/>
                  </a:lnTo>
                  <a:lnTo>
                    <a:pt x="388" y="11231"/>
                  </a:lnTo>
                  <a:lnTo>
                    <a:pt x="366" y="11231"/>
                  </a:lnTo>
                  <a:cubicBezTo>
                    <a:pt x="343" y="11208"/>
                    <a:pt x="320" y="11185"/>
                    <a:pt x="297" y="11162"/>
                  </a:cubicBezTo>
                  <a:cubicBezTo>
                    <a:pt x="274" y="11162"/>
                    <a:pt x="251" y="11139"/>
                    <a:pt x="229" y="11139"/>
                  </a:cubicBezTo>
                  <a:cubicBezTo>
                    <a:pt x="206" y="11116"/>
                    <a:pt x="160" y="11094"/>
                    <a:pt x="137" y="11094"/>
                  </a:cubicBezTo>
                  <a:cubicBezTo>
                    <a:pt x="114" y="11094"/>
                    <a:pt x="92" y="11116"/>
                    <a:pt x="69" y="11116"/>
                  </a:cubicBezTo>
                  <a:cubicBezTo>
                    <a:pt x="46" y="11139"/>
                    <a:pt x="23" y="11139"/>
                    <a:pt x="23" y="11162"/>
                  </a:cubicBezTo>
                  <a:cubicBezTo>
                    <a:pt x="0" y="11208"/>
                    <a:pt x="0" y="11253"/>
                    <a:pt x="23" y="11276"/>
                  </a:cubicBezTo>
                  <a:cubicBezTo>
                    <a:pt x="23" y="11322"/>
                    <a:pt x="23" y="11367"/>
                    <a:pt x="69" y="11413"/>
                  </a:cubicBezTo>
                  <a:cubicBezTo>
                    <a:pt x="69" y="11413"/>
                    <a:pt x="92" y="11413"/>
                    <a:pt x="92" y="11436"/>
                  </a:cubicBezTo>
                  <a:cubicBezTo>
                    <a:pt x="92" y="11459"/>
                    <a:pt x="92" y="11482"/>
                    <a:pt x="114" y="11504"/>
                  </a:cubicBezTo>
                  <a:cubicBezTo>
                    <a:pt x="137" y="11527"/>
                    <a:pt x="160" y="11573"/>
                    <a:pt x="206" y="11596"/>
                  </a:cubicBezTo>
                  <a:lnTo>
                    <a:pt x="229" y="11596"/>
                  </a:lnTo>
                  <a:cubicBezTo>
                    <a:pt x="229" y="11619"/>
                    <a:pt x="251" y="11641"/>
                    <a:pt x="274" y="11664"/>
                  </a:cubicBezTo>
                  <a:lnTo>
                    <a:pt x="343" y="11710"/>
                  </a:lnTo>
                  <a:lnTo>
                    <a:pt x="434" y="11778"/>
                  </a:lnTo>
                  <a:lnTo>
                    <a:pt x="480" y="11801"/>
                  </a:lnTo>
                  <a:cubicBezTo>
                    <a:pt x="571" y="11870"/>
                    <a:pt x="662" y="11961"/>
                    <a:pt x="776" y="12029"/>
                  </a:cubicBezTo>
                  <a:lnTo>
                    <a:pt x="891" y="12121"/>
                  </a:lnTo>
                  <a:lnTo>
                    <a:pt x="913" y="12144"/>
                  </a:lnTo>
                  <a:cubicBezTo>
                    <a:pt x="959" y="12189"/>
                    <a:pt x="1005" y="12212"/>
                    <a:pt x="1050" y="12258"/>
                  </a:cubicBezTo>
                  <a:lnTo>
                    <a:pt x="1096" y="12303"/>
                  </a:lnTo>
                  <a:cubicBezTo>
                    <a:pt x="1142" y="12326"/>
                    <a:pt x="1164" y="12349"/>
                    <a:pt x="1210" y="12372"/>
                  </a:cubicBezTo>
                  <a:lnTo>
                    <a:pt x="1233" y="12395"/>
                  </a:lnTo>
                  <a:lnTo>
                    <a:pt x="1279" y="12440"/>
                  </a:lnTo>
                  <a:lnTo>
                    <a:pt x="1301" y="12440"/>
                  </a:lnTo>
                  <a:cubicBezTo>
                    <a:pt x="1324" y="12463"/>
                    <a:pt x="1370" y="12486"/>
                    <a:pt x="1393" y="12509"/>
                  </a:cubicBezTo>
                  <a:lnTo>
                    <a:pt x="1438" y="12509"/>
                  </a:lnTo>
                  <a:cubicBezTo>
                    <a:pt x="1461" y="12509"/>
                    <a:pt x="1507" y="12509"/>
                    <a:pt x="1507" y="12486"/>
                  </a:cubicBezTo>
                  <a:cubicBezTo>
                    <a:pt x="1621" y="12577"/>
                    <a:pt x="1758" y="12646"/>
                    <a:pt x="1872" y="12714"/>
                  </a:cubicBezTo>
                  <a:lnTo>
                    <a:pt x="2009" y="12805"/>
                  </a:lnTo>
                  <a:lnTo>
                    <a:pt x="2100" y="12851"/>
                  </a:lnTo>
                  <a:lnTo>
                    <a:pt x="2260" y="12942"/>
                  </a:lnTo>
                  <a:cubicBezTo>
                    <a:pt x="2351" y="13011"/>
                    <a:pt x="2420" y="13057"/>
                    <a:pt x="2511" y="13102"/>
                  </a:cubicBezTo>
                  <a:lnTo>
                    <a:pt x="2534" y="13125"/>
                  </a:lnTo>
                  <a:lnTo>
                    <a:pt x="2580" y="13148"/>
                  </a:lnTo>
                  <a:lnTo>
                    <a:pt x="2602" y="13148"/>
                  </a:lnTo>
                  <a:cubicBezTo>
                    <a:pt x="2625" y="13171"/>
                    <a:pt x="2648" y="13193"/>
                    <a:pt x="2671" y="13193"/>
                  </a:cubicBezTo>
                  <a:cubicBezTo>
                    <a:pt x="2671" y="13193"/>
                    <a:pt x="2671" y="13193"/>
                    <a:pt x="2694" y="13216"/>
                  </a:cubicBezTo>
                  <a:lnTo>
                    <a:pt x="2739" y="13239"/>
                  </a:lnTo>
                  <a:cubicBezTo>
                    <a:pt x="2853" y="13308"/>
                    <a:pt x="2968" y="13376"/>
                    <a:pt x="3082" y="13445"/>
                  </a:cubicBezTo>
                  <a:lnTo>
                    <a:pt x="3150" y="13490"/>
                  </a:lnTo>
                  <a:lnTo>
                    <a:pt x="3242" y="13536"/>
                  </a:lnTo>
                  <a:lnTo>
                    <a:pt x="3287" y="13559"/>
                  </a:lnTo>
                  <a:lnTo>
                    <a:pt x="3310" y="13582"/>
                  </a:lnTo>
                  <a:cubicBezTo>
                    <a:pt x="3356" y="13604"/>
                    <a:pt x="3378" y="13604"/>
                    <a:pt x="3424" y="13627"/>
                  </a:cubicBezTo>
                  <a:cubicBezTo>
                    <a:pt x="3447" y="13650"/>
                    <a:pt x="3470" y="13650"/>
                    <a:pt x="3493" y="13650"/>
                  </a:cubicBezTo>
                  <a:cubicBezTo>
                    <a:pt x="3493" y="13650"/>
                    <a:pt x="3515" y="13650"/>
                    <a:pt x="3515" y="13627"/>
                  </a:cubicBezTo>
                  <a:cubicBezTo>
                    <a:pt x="3652" y="13696"/>
                    <a:pt x="3766" y="13764"/>
                    <a:pt x="3903" y="13833"/>
                  </a:cubicBezTo>
                  <a:cubicBezTo>
                    <a:pt x="3995" y="13878"/>
                    <a:pt x="4063" y="13901"/>
                    <a:pt x="4132" y="13947"/>
                  </a:cubicBezTo>
                  <a:lnTo>
                    <a:pt x="4177" y="13970"/>
                  </a:lnTo>
                  <a:lnTo>
                    <a:pt x="4223" y="13992"/>
                  </a:lnTo>
                  <a:lnTo>
                    <a:pt x="4269" y="14015"/>
                  </a:lnTo>
                  <a:lnTo>
                    <a:pt x="4291" y="14015"/>
                  </a:lnTo>
                  <a:lnTo>
                    <a:pt x="4314" y="14038"/>
                  </a:lnTo>
                  <a:cubicBezTo>
                    <a:pt x="4337" y="14038"/>
                    <a:pt x="4360" y="14061"/>
                    <a:pt x="4406" y="14061"/>
                  </a:cubicBezTo>
                  <a:lnTo>
                    <a:pt x="4474" y="14061"/>
                  </a:lnTo>
                  <a:lnTo>
                    <a:pt x="4497" y="14084"/>
                  </a:lnTo>
                  <a:lnTo>
                    <a:pt x="4520" y="14084"/>
                  </a:lnTo>
                  <a:cubicBezTo>
                    <a:pt x="4611" y="14129"/>
                    <a:pt x="4680" y="14175"/>
                    <a:pt x="4771" y="14221"/>
                  </a:cubicBezTo>
                  <a:lnTo>
                    <a:pt x="4816" y="14243"/>
                  </a:lnTo>
                  <a:cubicBezTo>
                    <a:pt x="4862" y="14289"/>
                    <a:pt x="4931" y="14335"/>
                    <a:pt x="4999" y="14358"/>
                  </a:cubicBezTo>
                  <a:lnTo>
                    <a:pt x="5068" y="14403"/>
                  </a:lnTo>
                  <a:cubicBezTo>
                    <a:pt x="5136" y="14426"/>
                    <a:pt x="5182" y="14472"/>
                    <a:pt x="5250" y="14495"/>
                  </a:cubicBezTo>
                  <a:cubicBezTo>
                    <a:pt x="5341" y="14540"/>
                    <a:pt x="5433" y="14586"/>
                    <a:pt x="5547" y="14631"/>
                  </a:cubicBezTo>
                  <a:cubicBezTo>
                    <a:pt x="5593" y="14677"/>
                    <a:pt x="5638" y="14700"/>
                    <a:pt x="5707" y="14723"/>
                  </a:cubicBezTo>
                  <a:lnTo>
                    <a:pt x="5798" y="14768"/>
                  </a:lnTo>
                  <a:cubicBezTo>
                    <a:pt x="5958" y="14837"/>
                    <a:pt x="6095" y="14905"/>
                    <a:pt x="6232" y="14951"/>
                  </a:cubicBezTo>
                  <a:lnTo>
                    <a:pt x="6300" y="14974"/>
                  </a:lnTo>
                  <a:cubicBezTo>
                    <a:pt x="6369" y="15019"/>
                    <a:pt x="6460" y="15042"/>
                    <a:pt x="6528" y="15088"/>
                  </a:cubicBezTo>
                  <a:lnTo>
                    <a:pt x="6620" y="15111"/>
                  </a:lnTo>
                  <a:lnTo>
                    <a:pt x="6688" y="15156"/>
                  </a:lnTo>
                  <a:lnTo>
                    <a:pt x="6779" y="15179"/>
                  </a:lnTo>
                  <a:lnTo>
                    <a:pt x="6894" y="15225"/>
                  </a:lnTo>
                  <a:lnTo>
                    <a:pt x="6962" y="15248"/>
                  </a:lnTo>
                  <a:lnTo>
                    <a:pt x="7008" y="15271"/>
                  </a:lnTo>
                  <a:lnTo>
                    <a:pt x="7053" y="15316"/>
                  </a:lnTo>
                  <a:lnTo>
                    <a:pt x="7099" y="15339"/>
                  </a:lnTo>
                  <a:lnTo>
                    <a:pt x="7167" y="15362"/>
                  </a:lnTo>
                  <a:cubicBezTo>
                    <a:pt x="7213" y="15385"/>
                    <a:pt x="7282" y="15430"/>
                    <a:pt x="7350" y="15453"/>
                  </a:cubicBezTo>
                  <a:lnTo>
                    <a:pt x="7441" y="15499"/>
                  </a:lnTo>
                  <a:cubicBezTo>
                    <a:pt x="7510" y="15522"/>
                    <a:pt x="7555" y="15544"/>
                    <a:pt x="7601" y="15567"/>
                  </a:cubicBezTo>
                  <a:lnTo>
                    <a:pt x="7624" y="15590"/>
                  </a:lnTo>
                  <a:lnTo>
                    <a:pt x="7670" y="15590"/>
                  </a:lnTo>
                  <a:cubicBezTo>
                    <a:pt x="7670" y="15590"/>
                    <a:pt x="7670" y="15613"/>
                    <a:pt x="7670" y="15613"/>
                  </a:cubicBezTo>
                  <a:cubicBezTo>
                    <a:pt x="7738" y="15636"/>
                    <a:pt x="7784" y="15681"/>
                    <a:pt x="7829" y="15704"/>
                  </a:cubicBezTo>
                  <a:cubicBezTo>
                    <a:pt x="7875" y="15704"/>
                    <a:pt x="7898" y="15727"/>
                    <a:pt x="7921" y="15727"/>
                  </a:cubicBezTo>
                  <a:lnTo>
                    <a:pt x="7966" y="15750"/>
                  </a:lnTo>
                  <a:lnTo>
                    <a:pt x="8012" y="15773"/>
                  </a:lnTo>
                  <a:lnTo>
                    <a:pt x="8103" y="15818"/>
                  </a:lnTo>
                  <a:lnTo>
                    <a:pt x="8126" y="15818"/>
                  </a:lnTo>
                  <a:cubicBezTo>
                    <a:pt x="8217" y="15864"/>
                    <a:pt x="8309" y="15887"/>
                    <a:pt x="8377" y="15933"/>
                  </a:cubicBezTo>
                  <a:lnTo>
                    <a:pt x="8469" y="15955"/>
                  </a:lnTo>
                  <a:cubicBezTo>
                    <a:pt x="8605" y="16024"/>
                    <a:pt x="8765" y="16092"/>
                    <a:pt x="8902" y="16138"/>
                  </a:cubicBezTo>
                  <a:lnTo>
                    <a:pt x="8925" y="16161"/>
                  </a:lnTo>
                  <a:cubicBezTo>
                    <a:pt x="8971" y="16184"/>
                    <a:pt x="9016" y="16184"/>
                    <a:pt x="9039" y="16206"/>
                  </a:cubicBezTo>
                  <a:lnTo>
                    <a:pt x="9130" y="16252"/>
                  </a:lnTo>
                  <a:lnTo>
                    <a:pt x="9199" y="16275"/>
                  </a:lnTo>
                  <a:cubicBezTo>
                    <a:pt x="9245" y="16298"/>
                    <a:pt x="9290" y="16321"/>
                    <a:pt x="9359" y="16343"/>
                  </a:cubicBezTo>
                  <a:lnTo>
                    <a:pt x="9382" y="16343"/>
                  </a:lnTo>
                  <a:lnTo>
                    <a:pt x="9404" y="16366"/>
                  </a:lnTo>
                  <a:lnTo>
                    <a:pt x="9473" y="16389"/>
                  </a:lnTo>
                  <a:cubicBezTo>
                    <a:pt x="9633" y="16457"/>
                    <a:pt x="9792" y="16526"/>
                    <a:pt x="10021" y="16594"/>
                  </a:cubicBezTo>
                  <a:cubicBezTo>
                    <a:pt x="10112" y="16617"/>
                    <a:pt x="10226" y="16663"/>
                    <a:pt x="10317" y="16686"/>
                  </a:cubicBezTo>
                  <a:lnTo>
                    <a:pt x="10340" y="16686"/>
                  </a:lnTo>
                  <a:cubicBezTo>
                    <a:pt x="10386" y="16709"/>
                    <a:pt x="10454" y="16731"/>
                    <a:pt x="10500" y="16754"/>
                  </a:cubicBezTo>
                  <a:cubicBezTo>
                    <a:pt x="10568" y="16777"/>
                    <a:pt x="10637" y="16800"/>
                    <a:pt x="10705" y="16823"/>
                  </a:cubicBezTo>
                  <a:lnTo>
                    <a:pt x="10820" y="16868"/>
                  </a:lnTo>
                  <a:lnTo>
                    <a:pt x="10842" y="16868"/>
                  </a:lnTo>
                  <a:lnTo>
                    <a:pt x="10865" y="16891"/>
                  </a:lnTo>
                  <a:lnTo>
                    <a:pt x="10888" y="16891"/>
                  </a:lnTo>
                  <a:cubicBezTo>
                    <a:pt x="10934" y="16891"/>
                    <a:pt x="10956" y="16914"/>
                    <a:pt x="10979" y="16914"/>
                  </a:cubicBezTo>
                  <a:lnTo>
                    <a:pt x="11139" y="16960"/>
                  </a:lnTo>
                  <a:lnTo>
                    <a:pt x="11299" y="17005"/>
                  </a:lnTo>
                  <a:cubicBezTo>
                    <a:pt x="11299" y="17028"/>
                    <a:pt x="11322" y="17028"/>
                    <a:pt x="11344" y="17028"/>
                  </a:cubicBezTo>
                  <a:lnTo>
                    <a:pt x="11367" y="17028"/>
                  </a:lnTo>
                  <a:lnTo>
                    <a:pt x="11413" y="17051"/>
                  </a:lnTo>
                  <a:lnTo>
                    <a:pt x="11596" y="17097"/>
                  </a:lnTo>
                  <a:lnTo>
                    <a:pt x="11641" y="17097"/>
                  </a:lnTo>
                  <a:cubicBezTo>
                    <a:pt x="11664" y="17119"/>
                    <a:pt x="11710" y="17119"/>
                    <a:pt x="11733" y="17142"/>
                  </a:cubicBezTo>
                  <a:lnTo>
                    <a:pt x="11801" y="17165"/>
                  </a:lnTo>
                  <a:cubicBezTo>
                    <a:pt x="11847" y="17188"/>
                    <a:pt x="11915" y="17188"/>
                    <a:pt x="11961" y="17211"/>
                  </a:cubicBezTo>
                  <a:cubicBezTo>
                    <a:pt x="12121" y="17256"/>
                    <a:pt x="12280" y="17302"/>
                    <a:pt x="12417" y="17348"/>
                  </a:cubicBezTo>
                  <a:lnTo>
                    <a:pt x="12463" y="17348"/>
                  </a:lnTo>
                  <a:lnTo>
                    <a:pt x="12600" y="17371"/>
                  </a:lnTo>
                  <a:cubicBezTo>
                    <a:pt x="12691" y="17416"/>
                    <a:pt x="12760" y="17439"/>
                    <a:pt x="12851" y="17462"/>
                  </a:cubicBezTo>
                  <a:cubicBezTo>
                    <a:pt x="12942" y="17485"/>
                    <a:pt x="13034" y="17507"/>
                    <a:pt x="13125" y="17507"/>
                  </a:cubicBezTo>
                  <a:cubicBezTo>
                    <a:pt x="13216" y="17530"/>
                    <a:pt x="13307" y="17553"/>
                    <a:pt x="13399" y="17553"/>
                  </a:cubicBezTo>
                  <a:lnTo>
                    <a:pt x="13627" y="17553"/>
                  </a:lnTo>
                  <a:cubicBezTo>
                    <a:pt x="13673" y="17553"/>
                    <a:pt x="13718" y="17553"/>
                    <a:pt x="13764" y="17507"/>
                  </a:cubicBezTo>
                  <a:cubicBezTo>
                    <a:pt x="13787" y="17485"/>
                    <a:pt x="13810" y="17462"/>
                    <a:pt x="13832" y="17439"/>
                  </a:cubicBezTo>
                  <a:cubicBezTo>
                    <a:pt x="13855" y="17416"/>
                    <a:pt x="13878" y="17393"/>
                    <a:pt x="13901" y="17371"/>
                  </a:cubicBezTo>
                  <a:cubicBezTo>
                    <a:pt x="13924" y="17348"/>
                    <a:pt x="13947" y="17302"/>
                    <a:pt x="13969" y="17256"/>
                  </a:cubicBezTo>
                  <a:lnTo>
                    <a:pt x="13992" y="17234"/>
                  </a:lnTo>
                  <a:cubicBezTo>
                    <a:pt x="14015" y="17211"/>
                    <a:pt x="14015" y="17188"/>
                    <a:pt x="14038" y="17165"/>
                  </a:cubicBezTo>
                  <a:cubicBezTo>
                    <a:pt x="14084" y="17074"/>
                    <a:pt x="14129" y="17005"/>
                    <a:pt x="14175" y="16937"/>
                  </a:cubicBezTo>
                  <a:cubicBezTo>
                    <a:pt x="14243" y="16823"/>
                    <a:pt x="14312" y="16731"/>
                    <a:pt x="14380" y="16617"/>
                  </a:cubicBezTo>
                  <a:cubicBezTo>
                    <a:pt x="14586" y="16275"/>
                    <a:pt x="14791" y="15955"/>
                    <a:pt x="14951" y="15636"/>
                  </a:cubicBezTo>
                  <a:lnTo>
                    <a:pt x="14974" y="15613"/>
                  </a:lnTo>
                  <a:cubicBezTo>
                    <a:pt x="15042" y="15476"/>
                    <a:pt x="15133" y="15316"/>
                    <a:pt x="15202" y="15179"/>
                  </a:cubicBezTo>
                  <a:lnTo>
                    <a:pt x="15225" y="15111"/>
                  </a:lnTo>
                  <a:lnTo>
                    <a:pt x="15248" y="15088"/>
                  </a:lnTo>
                  <a:cubicBezTo>
                    <a:pt x="15248" y="15088"/>
                    <a:pt x="15270" y="15065"/>
                    <a:pt x="15270" y="15065"/>
                  </a:cubicBezTo>
                  <a:cubicBezTo>
                    <a:pt x="15270" y="15042"/>
                    <a:pt x="15293" y="15019"/>
                    <a:pt x="15293" y="14997"/>
                  </a:cubicBezTo>
                  <a:lnTo>
                    <a:pt x="15316" y="14974"/>
                  </a:lnTo>
                  <a:lnTo>
                    <a:pt x="15316" y="14951"/>
                  </a:lnTo>
                  <a:lnTo>
                    <a:pt x="15339" y="14928"/>
                  </a:lnTo>
                  <a:lnTo>
                    <a:pt x="15339" y="14905"/>
                  </a:lnTo>
                  <a:lnTo>
                    <a:pt x="15385" y="14814"/>
                  </a:lnTo>
                  <a:lnTo>
                    <a:pt x="15430" y="14746"/>
                  </a:lnTo>
                  <a:lnTo>
                    <a:pt x="15453" y="14700"/>
                  </a:lnTo>
                  <a:cubicBezTo>
                    <a:pt x="15453" y="14677"/>
                    <a:pt x="15476" y="14631"/>
                    <a:pt x="15499" y="14586"/>
                  </a:cubicBezTo>
                  <a:cubicBezTo>
                    <a:pt x="15590" y="14426"/>
                    <a:pt x="15658" y="14289"/>
                    <a:pt x="15750" y="14129"/>
                  </a:cubicBezTo>
                  <a:lnTo>
                    <a:pt x="15750" y="14106"/>
                  </a:lnTo>
                  <a:lnTo>
                    <a:pt x="15795" y="14038"/>
                  </a:lnTo>
                  <a:lnTo>
                    <a:pt x="15818" y="14015"/>
                  </a:lnTo>
                  <a:cubicBezTo>
                    <a:pt x="15841" y="14015"/>
                    <a:pt x="15864" y="13992"/>
                    <a:pt x="15864" y="13970"/>
                  </a:cubicBezTo>
                  <a:cubicBezTo>
                    <a:pt x="15887" y="13924"/>
                    <a:pt x="15910" y="13901"/>
                    <a:pt x="15932" y="13855"/>
                  </a:cubicBezTo>
                  <a:lnTo>
                    <a:pt x="15955" y="13833"/>
                  </a:lnTo>
                  <a:cubicBezTo>
                    <a:pt x="15955" y="13810"/>
                    <a:pt x="15978" y="13787"/>
                    <a:pt x="15978" y="13787"/>
                  </a:cubicBezTo>
                  <a:lnTo>
                    <a:pt x="16024" y="13673"/>
                  </a:lnTo>
                  <a:lnTo>
                    <a:pt x="16047" y="13650"/>
                  </a:lnTo>
                  <a:lnTo>
                    <a:pt x="16069" y="13604"/>
                  </a:lnTo>
                  <a:lnTo>
                    <a:pt x="16092" y="13559"/>
                  </a:lnTo>
                  <a:lnTo>
                    <a:pt x="16138" y="13490"/>
                  </a:lnTo>
                  <a:cubicBezTo>
                    <a:pt x="16229" y="13330"/>
                    <a:pt x="16298" y="13171"/>
                    <a:pt x="16389" y="13011"/>
                  </a:cubicBezTo>
                  <a:lnTo>
                    <a:pt x="16412" y="12988"/>
                  </a:lnTo>
                  <a:lnTo>
                    <a:pt x="16457" y="12920"/>
                  </a:lnTo>
                  <a:cubicBezTo>
                    <a:pt x="16480" y="12897"/>
                    <a:pt x="16503" y="12874"/>
                    <a:pt x="16503" y="12851"/>
                  </a:cubicBezTo>
                  <a:lnTo>
                    <a:pt x="16526" y="12805"/>
                  </a:lnTo>
                  <a:cubicBezTo>
                    <a:pt x="16617" y="12668"/>
                    <a:pt x="16708" y="12509"/>
                    <a:pt x="16800" y="12372"/>
                  </a:cubicBezTo>
                  <a:lnTo>
                    <a:pt x="16823" y="12326"/>
                  </a:lnTo>
                  <a:lnTo>
                    <a:pt x="16937" y="12144"/>
                  </a:lnTo>
                  <a:lnTo>
                    <a:pt x="16960" y="12098"/>
                  </a:lnTo>
                  <a:lnTo>
                    <a:pt x="17005" y="12052"/>
                  </a:lnTo>
                  <a:cubicBezTo>
                    <a:pt x="17028" y="11984"/>
                    <a:pt x="17074" y="11915"/>
                    <a:pt x="17119" y="11847"/>
                  </a:cubicBezTo>
                  <a:lnTo>
                    <a:pt x="17256" y="11619"/>
                  </a:lnTo>
                  <a:lnTo>
                    <a:pt x="17325" y="11504"/>
                  </a:lnTo>
                  <a:lnTo>
                    <a:pt x="17348" y="11459"/>
                  </a:lnTo>
                  <a:lnTo>
                    <a:pt x="17416" y="11345"/>
                  </a:lnTo>
                  <a:lnTo>
                    <a:pt x="17462" y="11253"/>
                  </a:lnTo>
                  <a:lnTo>
                    <a:pt x="17507" y="11162"/>
                  </a:lnTo>
                  <a:cubicBezTo>
                    <a:pt x="17530" y="11139"/>
                    <a:pt x="17553" y="11116"/>
                    <a:pt x="17553" y="11094"/>
                  </a:cubicBezTo>
                  <a:lnTo>
                    <a:pt x="17599" y="11025"/>
                  </a:lnTo>
                  <a:cubicBezTo>
                    <a:pt x="17621" y="11002"/>
                    <a:pt x="17621" y="10979"/>
                    <a:pt x="17644" y="10934"/>
                  </a:cubicBezTo>
                  <a:cubicBezTo>
                    <a:pt x="17644" y="10911"/>
                    <a:pt x="17644" y="10888"/>
                    <a:pt x="17644" y="10865"/>
                  </a:cubicBezTo>
                  <a:cubicBezTo>
                    <a:pt x="17644" y="10842"/>
                    <a:pt x="17621" y="10820"/>
                    <a:pt x="17621" y="10820"/>
                  </a:cubicBezTo>
                  <a:lnTo>
                    <a:pt x="17644" y="10774"/>
                  </a:lnTo>
                  <a:lnTo>
                    <a:pt x="17667" y="10728"/>
                  </a:lnTo>
                  <a:lnTo>
                    <a:pt x="17736" y="10614"/>
                  </a:lnTo>
                  <a:lnTo>
                    <a:pt x="17781" y="10500"/>
                  </a:lnTo>
                  <a:cubicBezTo>
                    <a:pt x="17804" y="10477"/>
                    <a:pt x="17827" y="10432"/>
                    <a:pt x="17850" y="10409"/>
                  </a:cubicBezTo>
                  <a:lnTo>
                    <a:pt x="17873" y="10386"/>
                  </a:lnTo>
                  <a:lnTo>
                    <a:pt x="17918" y="10295"/>
                  </a:lnTo>
                  <a:cubicBezTo>
                    <a:pt x="17987" y="10158"/>
                    <a:pt x="18078" y="10044"/>
                    <a:pt x="18146" y="9907"/>
                  </a:cubicBezTo>
                  <a:lnTo>
                    <a:pt x="18192" y="9838"/>
                  </a:lnTo>
                  <a:lnTo>
                    <a:pt x="18261" y="9747"/>
                  </a:lnTo>
                  <a:lnTo>
                    <a:pt x="18283" y="9701"/>
                  </a:lnTo>
                  <a:lnTo>
                    <a:pt x="18306" y="9656"/>
                  </a:lnTo>
                  <a:lnTo>
                    <a:pt x="18329" y="9633"/>
                  </a:lnTo>
                  <a:lnTo>
                    <a:pt x="18329" y="9610"/>
                  </a:lnTo>
                  <a:lnTo>
                    <a:pt x="18352" y="9587"/>
                  </a:lnTo>
                  <a:cubicBezTo>
                    <a:pt x="18352" y="9564"/>
                    <a:pt x="18375" y="9541"/>
                    <a:pt x="18375" y="9519"/>
                  </a:cubicBezTo>
                  <a:cubicBezTo>
                    <a:pt x="18398" y="9496"/>
                    <a:pt x="18398" y="9473"/>
                    <a:pt x="18398" y="9450"/>
                  </a:cubicBezTo>
                  <a:lnTo>
                    <a:pt x="18420" y="9404"/>
                  </a:lnTo>
                  <a:lnTo>
                    <a:pt x="18443" y="9382"/>
                  </a:lnTo>
                  <a:cubicBezTo>
                    <a:pt x="18443" y="9359"/>
                    <a:pt x="18443" y="9359"/>
                    <a:pt x="18443" y="9336"/>
                  </a:cubicBezTo>
                  <a:cubicBezTo>
                    <a:pt x="18489" y="9313"/>
                    <a:pt x="18512" y="9245"/>
                    <a:pt x="18534" y="9199"/>
                  </a:cubicBezTo>
                  <a:lnTo>
                    <a:pt x="18557" y="9176"/>
                  </a:lnTo>
                  <a:lnTo>
                    <a:pt x="18557" y="9153"/>
                  </a:lnTo>
                  <a:lnTo>
                    <a:pt x="18580" y="9153"/>
                  </a:lnTo>
                  <a:lnTo>
                    <a:pt x="18603" y="9085"/>
                  </a:lnTo>
                  <a:lnTo>
                    <a:pt x="18649" y="8994"/>
                  </a:lnTo>
                  <a:lnTo>
                    <a:pt x="18763" y="8834"/>
                  </a:lnTo>
                  <a:lnTo>
                    <a:pt x="18808" y="8765"/>
                  </a:lnTo>
                  <a:lnTo>
                    <a:pt x="18831" y="8720"/>
                  </a:lnTo>
                  <a:lnTo>
                    <a:pt x="18854" y="8651"/>
                  </a:lnTo>
                  <a:lnTo>
                    <a:pt x="18877" y="8628"/>
                  </a:lnTo>
                  <a:cubicBezTo>
                    <a:pt x="18900" y="8583"/>
                    <a:pt x="18922" y="8560"/>
                    <a:pt x="18945" y="8514"/>
                  </a:cubicBezTo>
                  <a:cubicBezTo>
                    <a:pt x="18945" y="8491"/>
                    <a:pt x="18945" y="8469"/>
                    <a:pt x="18945" y="8423"/>
                  </a:cubicBezTo>
                  <a:cubicBezTo>
                    <a:pt x="18968" y="8423"/>
                    <a:pt x="18991" y="8400"/>
                    <a:pt x="18991" y="8400"/>
                  </a:cubicBezTo>
                  <a:lnTo>
                    <a:pt x="19082" y="8240"/>
                  </a:lnTo>
                  <a:lnTo>
                    <a:pt x="19219" y="8012"/>
                  </a:lnTo>
                  <a:cubicBezTo>
                    <a:pt x="19311" y="7875"/>
                    <a:pt x="19379" y="7738"/>
                    <a:pt x="19470" y="7601"/>
                  </a:cubicBezTo>
                  <a:lnTo>
                    <a:pt x="19539" y="7487"/>
                  </a:lnTo>
                  <a:cubicBezTo>
                    <a:pt x="19584" y="7396"/>
                    <a:pt x="19653" y="7305"/>
                    <a:pt x="19699" y="7213"/>
                  </a:cubicBezTo>
                  <a:lnTo>
                    <a:pt x="19744" y="7145"/>
                  </a:lnTo>
                  <a:cubicBezTo>
                    <a:pt x="19836" y="7008"/>
                    <a:pt x="19904" y="6894"/>
                    <a:pt x="19950" y="6780"/>
                  </a:cubicBezTo>
                  <a:cubicBezTo>
                    <a:pt x="19972" y="6780"/>
                    <a:pt x="19972" y="6757"/>
                    <a:pt x="19972" y="6734"/>
                  </a:cubicBezTo>
                  <a:lnTo>
                    <a:pt x="19972" y="6688"/>
                  </a:lnTo>
                  <a:lnTo>
                    <a:pt x="20018" y="6643"/>
                  </a:lnTo>
                  <a:cubicBezTo>
                    <a:pt x="20087" y="6506"/>
                    <a:pt x="20178" y="6392"/>
                    <a:pt x="20246" y="6255"/>
                  </a:cubicBezTo>
                  <a:lnTo>
                    <a:pt x="20269" y="6232"/>
                  </a:lnTo>
                  <a:lnTo>
                    <a:pt x="20292" y="6186"/>
                  </a:lnTo>
                  <a:lnTo>
                    <a:pt x="20315" y="6163"/>
                  </a:lnTo>
                  <a:cubicBezTo>
                    <a:pt x="20383" y="6049"/>
                    <a:pt x="20452" y="5912"/>
                    <a:pt x="20520" y="5798"/>
                  </a:cubicBezTo>
                  <a:lnTo>
                    <a:pt x="20520" y="5775"/>
                  </a:lnTo>
                  <a:lnTo>
                    <a:pt x="20543" y="5752"/>
                  </a:lnTo>
                  <a:lnTo>
                    <a:pt x="20589" y="5661"/>
                  </a:lnTo>
                  <a:lnTo>
                    <a:pt x="20657" y="5593"/>
                  </a:lnTo>
                  <a:cubicBezTo>
                    <a:pt x="20657" y="5547"/>
                    <a:pt x="20680" y="5524"/>
                    <a:pt x="20703" y="5479"/>
                  </a:cubicBezTo>
                  <a:lnTo>
                    <a:pt x="20726" y="5456"/>
                  </a:lnTo>
                  <a:cubicBezTo>
                    <a:pt x="20749" y="5433"/>
                    <a:pt x="20771" y="5387"/>
                    <a:pt x="20771" y="5342"/>
                  </a:cubicBezTo>
                  <a:cubicBezTo>
                    <a:pt x="20794" y="5319"/>
                    <a:pt x="20794" y="5296"/>
                    <a:pt x="20794" y="5273"/>
                  </a:cubicBezTo>
                  <a:lnTo>
                    <a:pt x="20794" y="5250"/>
                  </a:lnTo>
                  <a:cubicBezTo>
                    <a:pt x="20863" y="5136"/>
                    <a:pt x="20931" y="5022"/>
                    <a:pt x="20977" y="4908"/>
                  </a:cubicBezTo>
                  <a:lnTo>
                    <a:pt x="21022" y="4839"/>
                  </a:lnTo>
                  <a:lnTo>
                    <a:pt x="21022" y="4817"/>
                  </a:lnTo>
                  <a:lnTo>
                    <a:pt x="21045" y="4794"/>
                  </a:lnTo>
                  <a:cubicBezTo>
                    <a:pt x="21045" y="4794"/>
                    <a:pt x="21068" y="4771"/>
                    <a:pt x="21068" y="4748"/>
                  </a:cubicBezTo>
                  <a:lnTo>
                    <a:pt x="21159" y="4588"/>
                  </a:lnTo>
                  <a:lnTo>
                    <a:pt x="21182" y="4543"/>
                  </a:lnTo>
                  <a:cubicBezTo>
                    <a:pt x="21228" y="4543"/>
                    <a:pt x="21273" y="4520"/>
                    <a:pt x="21296" y="4474"/>
                  </a:cubicBezTo>
                  <a:cubicBezTo>
                    <a:pt x="21319" y="4429"/>
                    <a:pt x="21365" y="4383"/>
                    <a:pt x="21388" y="4337"/>
                  </a:cubicBezTo>
                  <a:lnTo>
                    <a:pt x="21410" y="4292"/>
                  </a:lnTo>
                  <a:cubicBezTo>
                    <a:pt x="21433" y="4246"/>
                    <a:pt x="21456" y="4200"/>
                    <a:pt x="21479" y="4155"/>
                  </a:cubicBezTo>
                  <a:lnTo>
                    <a:pt x="21525" y="4063"/>
                  </a:lnTo>
                  <a:lnTo>
                    <a:pt x="21570" y="3972"/>
                  </a:lnTo>
                  <a:lnTo>
                    <a:pt x="21593" y="3926"/>
                  </a:lnTo>
                  <a:lnTo>
                    <a:pt x="21639" y="3858"/>
                  </a:lnTo>
                  <a:cubicBezTo>
                    <a:pt x="21662" y="3789"/>
                    <a:pt x="21707" y="3744"/>
                    <a:pt x="21730" y="3675"/>
                  </a:cubicBezTo>
                  <a:lnTo>
                    <a:pt x="21776" y="3607"/>
                  </a:lnTo>
                  <a:lnTo>
                    <a:pt x="21798" y="3584"/>
                  </a:lnTo>
                  <a:cubicBezTo>
                    <a:pt x="21821" y="3538"/>
                    <a:pt x="21844" y="3470"/>
                    <a:pt x="21867" y="3424"/>
                  </a:cubicBezTo>
                  <a:lnTo>
                    <a:pt x="21913" y="3379"/>
                  </a:lnTo>
                  <a:lnTo>
                    <a:pt x="21935" y="3333"/>
                  </a:lnTo>
                  <a:lnTo>
                    <a:pt x="21981" y="3264"/>
                  </a:lnTo>
                  <a:lnTo>
                    <a:pt x="22004" y="3219"/>
                  </a:lnTo>
                  <a:cubicBezTo>
                    <a:pt x="22050" y="3128"/>
                    <a:pt x="22118" y="3036"/>
                    <a:pt x="22164" y="2945"/>
                  </a:cubicBezTo>
                  <a:lnTo>
                    <a:pt x="22232" y="2854"/>
                  </a:lnTo>
                  <a:lnTo>
                    <a:pt x="22323" y="2694"/>
                  </a:lnTo>
                  <a:lnTo>
                    <a:pt x="22369" y="2648"/>
                  </a:lnTo>
                  <a:cubicBezTo>
                    <a:pt x="22415" y="2580"/>
                    <a:pt x="22460" y="2511"/>
                    <a:pt x="22483" y="2420"/>
                  </a:cubicBezTo>
                  <a:cubicBezTo>
                    <a:pt x="22483" y="2420"/>
                    <a:pt x="22506" y="2420"/>
                    <a:pt x="22506" y="2397"/>
                  </a:cubicBezTo>
                  <a:lnTo>
                    <a:pt x="22529" y="2351"/>
                  </a:lnTo>
                  <a:lnTo>
                    <a:pt x="22552" y="2306"/>
                  </a:lnTo>
                  <a:cubicBezTo>
                    <a:pt x="22575" y="2283"/>
                    <a:pt x="22597" y="2237"/>
                    <a:pt x="22620" y="2215"/>
                  </a:cubicBezTo>
                  <a:cubicBezTo>
                    <a:pt x="22620" y="2192"/>
                    <a:pt x="22643" y="2169"/>
                    <a:pt x="22643" y="2146"/>
                  </a:cubicBezTo>
                  <a:cubicBezTo>
                    <a:pt x="22643" y="2123"/>
                    <a:pt x="22643" y="2100"/>
                    <a:pt x="22620" y="2078"/>
                  </a:cubicBezTo>
                  <a:cubicBezTo>
                    <a:pt x="22620" y="2055"/>
                    <a:pt x="22620" y="2055"/>
                    <a:pt x="22597" y="2032"/>
                  </a:cubicBezTo>
                  <a:lnTo>
                    <a:pt x="22643" y="1986"/>
                  </a:lnTo>
                  <a:lnTo>
                    <a:pt x="22689" y="1941"/>
                  </a:lnTo>
                  <a:cubicBezTo>
                    <a:pt x="22711" y="1872"/>
                    <a:pt x="22757" y="1804"/>
                    <a:pt x="22803" y="1735"/>
                  </a:cubicBezTo>
                  <a:cubicBezTo>
                    <a:pt x="22871" y="1644"/>
                    <a:pt x="22917" y="1553"/>
                    <a:pt x="22963" y="1461"/>
                  </a:cubicBezTo>
                  <a:cubicBezTo>
                    <a:pt x="23008" y="1393"/>
                    <a:pt x="23054" y="1324"/>
                    <a:pt x="23100" y="1256"/>
                  </a:cubicBezTo>
                  <a:lnTo>
                    <a:pt x="23122" y="1233"/>
                  </a:lnTo>
                  <a:cubicBezTo>
                    <a:pt x="23145" y="1187"/>
                    <a:pt x="23168" y="1165"/>
                    <a:pt x="23191" y="1142"/>
                  </a:cubicBezTo>
                  <a:lnTo>
                    <a:pt x="23191" y="1119"/>
                  </a:lnTo>
                  <a:lnTo>
                    <a:pt x="23214" y="1073"/>
                  </a:lnTo>
                  <a:lnTo>
                    <a:pt x="23236" y="1050"/>
                  </a:lnTo>
                  <a:lnTo>
                    <a:pt x="23282" y="936"/>
                  </a:lnTo>
                  <a:cubicBezTo>
                    <a:pt x="23328" y="891"/>
                    <a:pt x="23373" y="799"/>
                    <a:pt x="23419" y="731"/>
                  </a:cubicBezTo>
                  <a:lnTo>
                    <a:pt x="23510" y="571"/>
                  </a:lnTo>
                  <a:cubicBezTo>
                    <a:pt x="23556" y="525"/>
                    <a:pt x="23556" y="503"/>
                    <a:pt x="23579" y="457"/>
                  </a:cubicBezTo>
                  <a:lnTo>
                    <a:pt x="23602" y="434"/>
                  </a:lnTo>
                  <a:lnTo>
                    <a:pt x="23602" y="411"/>
                  </a:lnTo>
                  <a:cubicBezTo>
                    <a:pt x="23625" y="366"/>
                    <a:pt x="23647" y="343"/>
                    <a:pt x="23647" y="320"/>
                  </a:cubicBezTo>
                  <a:cubicBezTo>
                    <a:pt x="23647" y="274"/>
                    <a:pt x="23625" y="229"/>
                    <a:pt x="23579" y="229"/>
                  </a:cubicBezTo>
                  <a:lnTo>
                    <a:pt x="23579" y="160"/>
                  </a:lnTo>
                  <a:cubicBezTo>
                    <a:pt x="23579" y="137"/>
                    <a:pt x="23579" y="115"/>
                    <a:pt x="23556" y="92"/>
                  </a:cubicBezTo>
                  <a:cubicBezTo>
                    <a:pt x="23556" y="69"/>
                    <a:pt x="23533" y="46"/>
                    <a:pt x="23510" y="23"/>
                  </a:cubicBezTo>
                  <a:cubicBezTo>
                    <a:pt x="23488" y="23"/>
                    <a:pt x="23465" y="0"/>
                    <a:pt x="234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21"/>
            <p:cNvSpPr/>
            <p:nvPr/>
          </p:nvSpPr>
          <p:spPr>
            <a:xfrm>
              <a:off x="-700034" y="2226692"/>
              <a:ext cx="1271966" cy="1006328"/>
            </a:xfrm>
            <a:custGeom>
              <a:avLst/>
              <a:gdLst/>
              <a:ahLst/>
              <a:cxnLst/>
              <a:rect l="l" t="t" r="r" b="b"/>
              <a:pathLst>
                <a:path w="22735" h="17987" extrusionOk="0">
                  <a:moveTo>
                    <a:pt x="21684" y="0"/>
                  </a:moveTo>
                  <a:cubicBezTo>
                    <a:pt x="21639" y="0"/>
                    <a:pt x="21570" y="23"/>
                    <a:pt x="21547" y="69"/>
                  </a:cubicBezTo>
                  <a:cubicBezTo>
                    <a:pt x="21410" y="320"/>
                    <a:pt x="21273" y="548"/>
                    <a:pt x="21137" y="777"/>
                  </a:cubicBezTo>
                  <a:cubicBezTo>
                    <a:pt x="21045" y="959"/>
                    <a:pt x="20954" y="1142"/>
                    <a:pt x="20840" y="1302"/>
                  </a:cubicBezTo>
                  <a:cubicBezTo>
                    <a:pt x="20589" y="1758"/>
                    <a:pt x="20338" y="2215"/>
                    <a:pt x="20087" y="2648"/>
                  </a:cubicBezTo>
                  <a:cubicBezTo>
                    <a:pt x="19607" y="3493"/>
                    <a:pt x="19151" y="4337"/>
                    <a:pt x="18671" y="5182"/>
                  </a:cubicBezTo>
                  <a:lnTo>
                    <a:pt x="16959" y="8263"/>
                  </a:lnTo>
                  <a:lnTo>
                    <a:pt x="15636" y="10660"/>
                  </a:lnTo>
                  <a:lnTo>
                    <a:pt x="15293" y="11253"/>
                  </a:lnTo>
                  <a:cubicBezTo>
                    <a:pt x="14905" y="11938"/>
                    <a:pt x="14517" y="12646"/>
                    <a:pt x="14129" y="13330"/>
                  </a:cubicBezTo>
                  <a:lnTo>
                    <a:pt x="13832" y="13878"/>
                  </a:lnTo>
                  <a:cubicBezTo>
                    <a:pt x="13467" y="14540"/>
                    <a:pt x="13102" y="15179"/>
                    <a:pt x="12737" y="15841"/>
                  </a:cubicBezTo>
                  <a:cubicBezTo>
                    <a:pt x="12668" y="15978"/>
                    <a:pt x="12577" y="16138"/>
                    <a:pt x="12509" y="16275"/>
                  </a:cubicBezTo>
                  <a:lnTo>
                    <a:pt x="12440" y="16412"/>
                  </a:lnTo>
                  <a:cubicBezTo>
                    <a:pt x="12417" y="16480"/>
                    <a:pt x="12372" y="16549"/>
                    <a:pt x="12326" y="16640"/>
                  </a:cubicBezTo>
                  <a:cubicBezTo>
                    <a:pt x="12326" y="16663"/>
                    <a:pt x="12303" y="16709"/>
                    <a:pt x="12280" y="16731"/>
                  </a:cubicBezTo>
                  <a:lnTo>
                    <a:pt x="12257" y="16823"/>
                  </a:lnTo>
                  <a:lnTo>
                    <a:pt x="12235" y="16846"/>
                  </a:lnTo>
                  <a:lnTo>
                    <a:pt x="12212" y="16891"/>
                  </a:lnTo>
                  <a:cubicBezTo>
                    <a:pt x="12212" y="16914"/>
                    <a:pt x="12189" y="16937"/>
                    <a:pt x="12189" y="16937"/>
                  </a:cubicBezTo>
                  <a:cubicBezTo>
                    <a:pt x="12189" y="16960"/>
                    <a:pt x="12189" y="16960"/>
                    <a:pt x="12166" y="16982"/>
                  </a:cubicBezTo>
                  <a:lnTo>
                    <a:pt x="12166" y="17005"/>
                  </a:lnTo>
                  <a:cubicBezTo>
                    <a:pt x="12143" y="17005"/>
                    <a:pt x="12143" y="17028"/>
                    <a:pt x="12143" y="17028"/>
                  </a:cubicBezTo>
                  <a:lnTo>
                    <a:pt x="12121" y="17051"/>
                  </a:lnTo>
                  <a:cubicBezTo>
                    <a:pt x="12121" y="17074"/>
                    <a:pt x="12121" y="17074"/>
                    <a:pt x="12121" y="17074"/>
                  </a:cubicBezTo>
                  <a:cubicBezTo>
                    <a:pt x="12098" y="17097"/>
                    <a:pt x="12098" y="17119"/>
                    <a:pt x="12075" y="17142"/>
                  </a:cubicBezTo>
                  <a:cubicBezTo>
                    <a:pt x="12075" y="17188"/>
                    <a:pt x="12098" y="17256"/>
                    <a:pt x="12143" y="17279"/>
                  </a:cubicBezTo>
                  <a:lnTo>
                    <a:pt x="12212" y="17279"/>
                  </a:lnTo>
                  <a:cubicBezTo>
                    <a:pt x="12212" y="17302"/>
                    <a:pt x="12212" y="17348"/>
                    <a:pt x="12235" y="17371"/>
                  </a:cubicBezTo>
                  <a:cubicBezTo>
                    <a:pt x="12235" y="17393"/>
                    <a:pt x="12257" y="17393"/>
                    <a:pt x="12257" y="17416"/>
                  </a:cubicBezTo>
                  <a:lnTo>
                    <a:pt x="12235" y="17393"/>
                  </a:lnTo>
                  <a:lnTo>
                    <a:pt x="12052" y="17393"/>
                  </a:lnTo>
                  <a:cubicBezTo>
                    <a:pt x="12029" y="17393"/>
                    <a:pt x="12006" y="17371"/>
                    <a:pt x="11961" y="17371"/>
                  </a:cubicBezTo>
                  <a:lnTo>
                    <a:pt x="11938" y="17371"/>
                  </a:lnTo>
                  <a:lnTo>
                    <a:pt x="11892" y="17348"/>
                  </a:lnTo>
                  <a:lnTo>
                    <a:pt x="11824" y="17348"/>
                  </a:lnTo>
                  <a:lnTo>
                    <a:pt x="11710" y="17302"/>
                  </a:lnTo>
                  <a:cubicBezTo>
                    <a:pt x="11596" y="17279"/>
                    <a:pt x="11481" y="17256"/>
                    <a:pt x="11367" y="17211"/>
                  </a:cubicBezTo>
                  <a:cubicBezTo>
                    <a:pt x="11276" y="17188"/>
                    <a:pt x="11208" y="17188"/>
                    <a:pt x="11116" y="17165"/>
                  </a:cubicBezTo>
                  <a:lnTo>
                    <a:pt x="11002" y="17119"/>
                  </a:lnTo>
                  <a:cubicBezTo>
                    <a:pt x="10888" y="17074"/>
                    <a:pt x="10774" y="17051"/>
                    <a:pt x="10683" y="17005"/>
                  </a:cubicBezTo>
                  <a:lnTo>
                    <a:pt x="10568" y="16960"/>
                  </a:lnTo>
                  <a:cubicBezTo>
                    <a:pt x="10431" y="16914"/>
                    <a:pt x="10317" y="16868"/>
                    <a:pt x="10180" y="16823"/>
                  </a:cubicBezTo>
                  <a:cubicBezTo>
                    <a:pt x="10135" y="16800"/>
                    <a:pt x="10089" y="16777"/>
                    <a:pt x="10066" y="16777"/>
                  </a:cubicBezTo>
                  <a:cubicBezTo>
                    <a:pt x="10043" y="16754"/>
                    <a:pt x="10043" y="16754"/>
                    <a:pt x="10021" y="16731"/>
                  </a:cubicBezTo>
                  <a:cubicBezTo>
                    <a:pt x="9952" y="16686"/>
                    <a:pt x="9884" y="16663"/>
                    <a:pt x="9815" y="16640"/>
                  </a:cubicBezTo>
                  <a:lnTo>
                    <a:pt x="9792" y="16617"/>
                  </a:lnTo>
                  <a:lnTo>
                    <a:pt x="9633" y="16549"/>
                  </a:lnTo>
                  <a:cubicBezTo>
                    <a:pt x="9564" y="16526"/>
                    <a:pt x="9518" y="16503"/>
                    <a:pt x="9473" y="16480"/>
                  </a:cubicBezTo>
                  <a:lnTo>
                    <a:pt x="9359" y="16458"/>
                  </a:lnTo>
                  <a:cubicBezTo>
                    <a:pt x="9290" y="16435"/>
                    <a:pt x="9245" y="16389"/>
                    <a:pt x="9176" y="16366"/>
                  </a:cubicBezTo>
                  <a:lnTo>
                    <a:pt x="9085" y="16343"/>
                  </a:lnTo>
                  <a:cubicBezTo>
                    <a:pt x="9085" y="16298"/>
                    <a:pt x="9062" y="16275"/>
                    <a:pt x="9016" y="16252"/>
                  </a:cubicBezTo>
                  <a:cubicBezTo>
                    <a:pt x="8993" y="16229"/>
                    <a:pt x="8971" y="16229"/>
                    <a:pt x="8948" y="16229"/>
                  </a:cubicBezTo>
                  <a:cubicBezTo>
                    <a:pt x="8948" y="16229"/>
                    <a:pt x="8948" y="16206"/>
                    <a:pt x="8925" y="16206"/>
                  </a:cubicBezTo>
                  <a:cubicBezTo>
                    <a:pt x="8902" y="16206"/>
                    <a:pt x="8879" y="16184"/>
                    <a:pt x="8857" y="16184"/>
                  </a:cubicBezTo>
                  <a:cubicBezTo>
                    <a:pt x="8857" y="16184"/>
                    <a:pt x="8834" y="16161"/>
                    <a:pt x="8834" y="16161"/>
                  </a:cubicBezTo>
                  <a:lnTo>
                    <a:pt x="8811" y="16161"/>
                  </a:lnTo>
                  <a:cubicBezTo>
                    <a:pt x="8651" y="16092"/>
                    <a:pt x="8514" y="16024"/>
                    <a:pt x="8354" y="15978"/>
                  </a:cubicBezTo>
                  <a:cubicBezTo>
                    <a:pt x="8263" y="15933"/>
                    <a:pt x="8149" y="15887"/>
                    <a:pt x="8035" y="15841"/>
                  </a:cubicBezTo>
                  <a:lnTo>
                    <a:pt x="8012" y="15818"/>
                  </a:lnTo>
                  <a:lnTo>
                    <a:pt x="7966" y="15796"/>
                  </a:lnTo>
                  <a:cubicBezTo>
                    <a:pt x="7898" y="15773"/>
                    <a:pt x="7829" y="15750"/>
                    <a:pt x="7761" y="15727"/>
                  </a:cubicBezTo>
                  <a:lnTo>
                    <a:pt x="7738" y="15704"/>
                  </a:lnTo>
                  <a:cubicBezTo>
                    <a:pt x="7670" y="15659"/>
                    <a:pt x="7624" y="15636"/>
                    <a:pt x="7555" y="15590"/>
                  </a:cubicBezTo>
                  <a:cubicBezTo>
                    <a:pt x="7510" y="15567"/>
                    <a:pt x="7464" y="15544"/>
                    <a:pt x="7419" y="15522"/>
                  </a:cubicBezTo>
                  <a:cubicBezTo>
                    <a:pt x="7350" y="15476"/>
                    <a:pt x="7282" y="15453"/>
                    <a:pt x="7213" y="15408"/>
                  </a:cubicBezTo>
                  <a:cubicBezTo>
                    <a:pt x="7076" y="15339"/>
                    <a:pt x="6939" y="15293"/>
                    <a:pt x="6802" y="15225"/>
                  </a:cubicBezTo>
                  <a:lnTo>
                    <a:pt x="6574" y="15111"/>
                  </a:lnTo>
                  <a:lnTo>
                    <a:pt x="6346" y="14997"/>
                  </a:lnTo>
                  <a:lnTo>
                    <a:pt x="6323" y="14997"/>
                  </a:lnTo>
                  <a:lnTo>
                    <a:pt x="6323" y="14974"/>
                  </a:lnTo>
                  <a:cubicBezTo>
                    <a:pt x="5935" y="14768"/>
                    <a:pt x="5615" y="14586"/>
                    <a:pt x="5296" y="14426"/>
                  </a:cubicBezTo>
                  <a:cubicBezTo>
                    <a:pt x="5204" y="14358"/>
                    <a:pt x="5090" y="14312"/>
                    <a:pt x="4976" y="14266"/>
                  </a:cubicBezTo>
                  <a:cubicBezTo>
                    <a:pt x="4953" y="14243"/>
                    <a:pt x="4953" y="14243"/>
                    <a:pt x="4931" y="14243"/>
                  </a:cubicBezTo>
                  <a:cubicBezTo>
                    <a:pt x="4908" y="14243"/>
                    <a:pt x="4862" y="14266"/>
                    <a:pt x="4839" y="14289"/>
                  </a:cubicBezTo>
                  <a:cubicBezTo>
                    <a:pt x="4794" y="14266"/>
                    <a:pt x="4748" y="14243"/>
                    <a:pt x="4702" y="14221"/>
                  </a:cubicBezTo>
                  <a:cubicBezTo>
                    <a:pt x="4497" y="14084"/>
                    <a:pt x="4269" y="13970"/>
                    <a:pt x="4063" y="13833"/>
                  </a:cubicBezTo>
                  <a:lnTo>
                    <a:pt x="3835" y="13718"/>
                  </a:lnTo>
                  <a:cubicBezTo>
                    <a:pt x="3744" y="13650"/>
                    <a:pt x="3652" y="13604"/>
                    <a:pt x="3561" y="13559"/>
                  </a:cubicBezTo>
                  <a:lnTo>
                    <a:pt x="3424" y="13467"/>
                  </a:lnTo>
                  <a:cubicBezTo>
                    <a:pt x="3356" y="13445"/>
                    <a:pt x="3287" y="13399"/>
                    <a:pt x="3219" y="13353"/>
                  </a:cubicBezTo>
                  <a:lnTo>
                    <a:pt x="3196" y="13330"/>
                  </a:lnTo>
                  <a:cubicBezTo>
                    <a:pt x="3150" y="13308"/>
                    <a:pt x="3127" y="13308"/>
                    <a:pt x="3082" y="13285"/>
                  </a:cubicBezTo>
                  <a:lnTo>
                    <a:pt x="2945" y="13193"/>
                  </a:lnTo>
                  <a:lnTo>
                    <a:pt x="2899" y="13148"/>
                  </a:lnTo>
                  <a:cubicBezTo>
                    <a:pt x="2853" y="13125"/>
                    <a:pt x="2785" y="13079"/>
                    <a:pt x="2739" y="13057"/>
                  </a:cubicBezTo>
                  <a:lnTo>
                    <a:pt x="2671" y="13011"/>
                  </a:lnTo>
                  <a:lnTo>
                    <a:pt x="2648" y="12988"/>
                  </a:lnTo>
                  <a:cubicBezTo>
                    <a:pt x="2602" y="12965"/>
                    <a:pt x="2580" y="12942"/>
                    <a:pt x="2534" y="12920"/>
                  </a:cubicBezTo>
                  <a:cubicBezTo>
                    <a:pt x="2511" y="12897"/>
                    <a:pt x="2488" y="12897"/>
                    <a:pt x="2465" y="12897"/>
                  </a:cubicBezTo>
                  <a:cubicBezTo>
                    <a:pt x="2443" y="12897"/>
                    <a:pt x="2420" y="12897"/>
                    <a:pt x="2397" y="12920"/>
                  </a:cubicBezTo>
                  <a:cubicBezTo>
                    <a:pt x="2351" y="12897"/>
                    <a:pt x="2328" y="12874"/>
                    <a:pt x="2283" y="12851"/>
                  </a:cubicBezTo>
                  <a:lnTo>
                    <a:pt x="2260" y="12828"/>
                  </a:lnTo>
                  <a:cubicBezTo>
                    <a:pt x="2169" y="12760"/>
                    <a:pt x="2055" y="12691"/>
                    <a:pt x="1963" y="12623"/>
                  </a:cubicBezTo>
                  <a:lnTo>
                    <a:pt x="1872" y="12554"/>
                  </a:lnTo>
                  <a:lnTo>
                    <a:pt x="1781" y="12486"/>
                  </a:lnTo>
                  <a:cubicBezTo>
                    <a:pt x="1758" y="12463"/>
                    <a:pt x="1758" y="12463"/>
                    <a:pt x="1735" y="12440"/>
                  </a:cubicBezTo>
                  <a:lnTo>
                    <a:pt x="1689" y="12417"/>
                  </a:lnTo>
                  <a:cubicBezTo>
                    <a:pt x="1667" y="12395"/>
                    <a:pt x="1644" y="12372"/>
                    <a:pt x="1621" y="12349"/>
                  </a:cubicBezTo>
                  <a:lnTo>
                    <a:pt x="1575" y="12326"/>
                  </a:lnTo>
                  <a:lnTo>
                    <a:pt x="1530" y="12303"/>
                  </a:lnTo>
                  <a:lnTo>
                    <a:pt x="1461" y="12235"/>
                  </a:lnTo>
                  <a:cubicBezTo>
                    <a:pt x="1393" y="12166"/>
                    <a:pt x="1301" y="12121"/>
                    <a:pt x="1210" y="12052"/>
                  </a:cubicBezTo>
                  <a:lnTo>
                    <a:pt x="1073" y="11938"/>
                  </a:lnTo>
                  <a:cubicBezTo>
                    <a:pt x="913" y="11801"/>
                    <a:pt x="776" y="11687"/>
                    <a:pt x="617" y="11550"/>
                  </a:cubicBezTo>
                  <a:cubicBezTo>
                    <a:pt x="594" y="11550"/>
                    <a:pt x="571" y="11527"/>
                    <a:pt x="548" y="11504"/>
                  </a:cubicBezTo>
                  <a:lnTo>
                    <a:pt x="525" y="11504"/>
                  </a:lnTo>
                  <a:cubicBezTo>
                    <a:pt x="480" y="11459"/>
                    <a:pt x="457" y="11436"/>
                    <a:pt x="411" y="11413"/>
                  </a:cubicBezTo>
                  <a:cubicBezTo>
                    <a:pt x="411" y="11413"/>
                    <a:pt x="388" y="11390"/>
                    <a:pt x="365" y="11390"/>
                  </a:cubicBezTo>
                  <a:lnTo>
                    <a:pt x="343" y="11367"/>
                  </a:lnTo>
                  <a:lnTo>
                    <a:pt x="320" y="11345"/>
                  </a:lnTo>
                  <a:cubicBezTo>
                    <a:pt x="297" y="11322"/>
                    <a:pt x="251" y="11299"/>
                    <a:pt x="206" y="11299"/>
                  </a:cubicBezTo>
                  <a:cubicBezTo>
                    <a:pt x="229" y="11276"/>
                    <a:pt x="229" y="11231"/>
                    <a:pt x="229" y="11208"/>
                  </a:cubicBezTo>
                  <a:cubicBezTo>
                    <a:pt x="206" y="11185"/>
                    <a:pt x="183" y="11185"/>
                    <a:pt x="160" y="11185"/>
                  </a:cubicBezTo>
                  <a:lnTo>
                    <a:pt x="92" y="11185"/>
                  </a:lnTo>
                  <a:cubicBezTo>
                    <a:pt x="69" y="11208"/>
                    <a:pt x="46" y="11231"/>
                    <a:pt x="46" y="11253"/>
                  </a:cubicBezTo>
                  <a:lnTo>
                    <a:pt x="23" y="11276"/>
                  </a:lnTo>
                  <a:cubicBezTo>
                    <a:pt x="23" y="11322"/>
                    <a:pt x="0" y="11345"/>
                    <a:pt x="0" y="11390"/>
                  </a:cubicBezTo>
                  <a:cubicBezTo>
                    <a:pt x="23" y="11436"/>
                    <a:pt x="23" y="11459"/>
                    <a:pt x="23" y="11482"/>
                  </a:cubicBezTo>
                  <a:cubicBezTo>
                    <a:pt x="46" y="11504"/>
                    <a:pt x="69" y="11550"/>
                    <a:pt x="92" y="11573"/>
                  </a:cubicBezTo>
                  <a:cubicBezTo>
                    <a:pt x="114" y="11596"/>
                    <a:pt x="160" y="11641"/>
                    <a:pt x="183" y="11664"/>
                  </a:cubicBezTo>
                  <a:lnTo>
                    <a:pt x="206" y="11687"/>
                  </a:lnTo>
                  <a:cubicBezTo>
                    <a:pt x="229" y="11710"/>
                    <a:pt x="251" y="11710"/>
                    <a:pt x="274" y="11733"/>
                  </a:cubicBezTo>
                  <a:cubicBezTo>
                    <a:pt x="320" y="11778"/>
                    <a:pt x="388" y="11824"/>
                    <a:pt x="457" y="11870"/>
                  </a:cubicBezTo>
                  <a:cubicBezTo>
                    <a:pt x="502" y="11938"/>
                    <a:pt x="571" y="11984"/>
                    <a:pt x="639" y="12029"/>
                  </a:cubicBezTo>
                  <a:lnTo>
                    <a:pt x="754" y="12121"/>
                  </a:lnTo>
                  <a:lnTo>
                    <a:pt x="822" y="12189"/>
                  </a:lnTo>
                  <a:lnTo>
                    <a:pt x="913" y="12235"/>
                  </a:lnTo>
                  <a:lnTo>
                    <a:pt x="959" y="12280"/>
                  </a:lnTo>
                  <a:cubicBezTo>
                    <a:pt x="982" y="12303"/>
                    <a:pt x="1027" y="12326"/>
                    <a:pt x="1050" y="12349"/>
                  </a:cubicBezTo>
                  <a:cubicBezTo>
                    <a:pt x="1073" y="12372"/>
                    <a:pt x="1096" y="12372"/>
                    <a:pt x="1096" y="12372"/>
                  </a:cubicBezTo>
                  <a:lnTo>
                    <a:pt x="1142" y="12372"/>
                  </a:lnTo>
                  <a:cubicBezTo>
                    <a:pt x="1256" y="12463"/>
                    <a:pt x="1393" y="12554"/>
                    <a:pt x="1507" y="12646"/>
                  </a:cubicBezTo>
                  <a:cubicBezTo>
                    <a:pt x="1552" y="12669"/>
                    <a:pt x="1621" y="12714"/>
                    <a:pt x="1667" y="12760"/>
                  </a:cubicBezTo>
                  <a:cubicBezTo>
                    <a:pt x="1689" y="12783"/>
                    <a:pt x="1712" y="12783"/>
                    <a:pt x="1735" y="12805"/>
                  </a:cubicBezTo>
                  <a:lnTo>
                    <a:pt x="1758" y="12828"/>
                  </a:lnTo>
                  <a:lnTo>
                    <a:pt x="1872" y="12920"/>
                  </a:lnTo>
                  <a:cubicBezTo>
                    <a:pt x="1940" y="12965"/>
                    <a:pt x="2009" y="13011"/>
                    <a:pt x="2077" y="13079"/>
                  </a:cubicBezTo>
                  <a:cubicBezTo>
                    <a:pt x="2214" y="13171"/>
                    <a:pt x="2328" y="13262"/>
                    <a:pt x="2465" y="13330"/>
                  </a:cubicBezTo>
                  <a:lnTo>
                    <a:pt x="2534" y="13376"/>
                  </a:lnTo>
                  <a:cubicBezTo>
                    <a:pt x="2671" y="13467"/>
                    <a:pt x="2808" y="13582"/>
                    <a:pt x="2945" y="13673"/>
                  </a:cubicBezTo>
                  <a:lnTo>
                    <a:pt x="3127" y="13764"/>
                  </a:lnTo>
                  <a:lnTo>
                    <a:pt x="3196" y="13810"/>
                  </a:lnTo>
                  <a:cubicBezTo>
                    <a:pt x="3264" y="13855"/>
                    <a:pt x="3356" y="13901"/>
                    <a:pt x="3424" y="13947"/>
                  </a:cubicBezTo>
                  <a:cubicBezTo>
                    <a:pt x="3447" y="13970"/>
                    <a:pt x="3470" y="13970"/>
                    <a:pt x="3493" y="13970"/>
                  </a:cubicBezTo>
                  <a:lnTo>
                    <a:pt x="3538" y="13970"/>
                  </a:lnTo>
                  <a:lnTo>
                    <a:pt x="3630" y="14015"/>
                  </a:lnTo>
                  <a:lnTo>
                    <a:pt x="3721" y="14061"/>
                  </a:lnTo>
                  <a:cubicBezTo>
                    <a:pt x="3766" y="14107"/>
                    <a:pt x="3835" y="14152"/>
                    <a:pt x="3903" y="14175"/>
                  </a:cubicBezTo>
                  <a:lnTo>
                    <a:pt x="3926" y="14198"/>
                  </a:lnTo>
                  <a:cubicBezTo>
                    <a:pt x="4018" y="14243"/>
                    <a:pt x="4109" y="14289"/>
                    <a:pt x="4200" y="14335"/>
                  </a:cubicBezTo>
                  <a:lnTo>
                    <a:pt x="4269" y="14335"/>
                  </a:lnTo>
                  <a:lnTo>
                    <a:pt x="4337" y="14380"/>
                  </a:lnTo>
                  <a:cubicBezTo>
                    <a:pt x="4520" y="14472"/>
                    <a:pt x="4702" y="14586"/>
                    <a:pt x="4885" y="14700"/>
                  </a:cubicBezTo>
                  <a:cubicBezTo>
                    <a:pt x="5022" y="14768"/>
                    <a:pt x="5159" y="14837"/>
                    <a:pt x="5273" y="14905"/>
                  </a:cubicBezTo>
                  <a:lnTo>
                    <a:pt x="5364" y="14974"/>
                  </a:lnTo>
                  <a:cubicBezTo>
                    <a:pt x="5524" y="15042"/>
                    <a:pt x="5684" y="15134"/>
                    <a:pt x="5844" y="15225"/>
                  </a:cubicBezTo>
                  <a:lnTo>
                    <a:pt x="5912" y="15248"/>
                  </a:lnTo>
                  <a:lnTo>
                    <a:pt x="6003" y="15293"/>
                  </a:lnTo>
                  <a:lnTo>
                    <a:pt x="6049" y="15316"/>
                  </a:lnTo>
                  <a:cubicBezTo>
                    <a:pt x="6117" y="15362"/>
                    <a:pt x="6163" y="15385"/>
                    <a:pt x="6232" y="15408"/>
                  </a:cubicBezTo>
                  <a:lnTo>
                    <a:pt x="6300" y="15408"/>
                  </a:lnTo>
                  <a:cubicBezTo>
                    <a:pt x="6391" y="15453"/>
                    <a:pt x="6483" y="15499"/>
                    <a:pt x="6574" y="15522"/>
                  </a:cubicBezTo>
                  <a:lnTo>
                    <a:pt x="6734" y="15613"/>
                  </a:lnTo>
                  <a:lnTo>
                    <a:pt x="6894" y="15681"/>
                  </a:lnTo>
                  <a:lnTo>
                    <a:pt x="6962" y="15727"/>
                  </a:lnTo>
                  <a:cubicBezTo>
                    <a:pt x="7030" y="15750"/>
                    <a:pt x="7099" y="15796"/>
                    <a:pt x="7190" y="15818"/>
                  </a:cubicBezTo>
                  <a:lnTo>
                    <a:pt x="7282" y="15818"/>
                  </a:lnTo>
                  <a:lnTo>
                    <a:pt x="7304" y="15841"/>
                  </a:lnTo>
                  <a:cubicBezTo>
                    <a:pt x="7373" y="15864"/>
                    <a:pt x="7419" y="15910"/>
                    <a:pt x="7487" y="15933"/>
                  </a:cubicBezTo>
                  <a:lnTo>
                    <a:pt x="7555" y="15978"/>
                  </a:lnTo>
                  <a:cubicBezTo>
                    <a:pt x="7601" y="16001"/>
                    <a:pt x="7647" y="16024"/>
                    <a:pt x="7715" y="16047"/>
                  </a:cubicBezTo>
                  <a:lnTo>
                    <a:pt x="7738" y="16069"/>
                  </a:lnTo>
                  <a:cubicBezTo>
                    <a:pt x="7784" y="16092"/>
                    <a:pt x="7807" y="16092"/>
                    <a:pt x="7852" y="16115"/>
                  </a:cubicBezTo>
                  <a:lnTo>
                    <a:pt x="7943" y="16161"/>
                  </a:lnTo>
                  <a:lnTo>
                    <a:pt x="8012" y="16206"/>
                  </a:lnTo>
                  <a:cubicBezTo>
                    <a:pt x="8080" y="16252"/>
                    <a:pt x="8172" y="16298"/>
                    <a:pt x="8240" y="16343"/>
                  </a:cubicBezTo>
                  <a:lnTo>
                    <a:pt x="8286" y="16366"/>
                  </a:lnTo>
                  <a:cubicBezTo>
                    <a:pt x="8354" y="16389"/>
                    <a:pt x="8400" y="16412"/>
                    <a:pt x="8468" y="16435"/>
                  </a:cubicBezTo>
                  <a:cubicBezTo>
                    <a:pt x="8560" y="16480"/>
                    <a:pt x="8674" y="16526"/>
                    <a:pt x="8765" y="16572"/>
                  </a:cubicBezTo>
                  <a:cubicBezTo>
                    <a:pt x="8788" y="16594"/>
                    <a:pt x="8811" y="16594"/>
                    <a:pt x="8834" y="16594"/>
                  </a:cubicBezTo>
                  <a:lnTo>
                    <a:pt x="8857" y="16617"/>
                  </a:lnTo>
                  <a:cubicBezTo>
                    <a:pt x="8925" y="16640"/>
                    <a:pt x="8993" y="16686"/>
                    <a:pt x="9062" y="16709"/>
                  </a:cubicBezTo>
                  <a:cubicBezTo>
                    <a:pt x="9130" y="16731"/>
                    <a:pt x="9222" y="16777"/>
                    <a:pt x="9313" y="16800"/>
                  </a:cubicBezTo>
                  <a:cubicBezTo>
                    <a:pt x="9427" y="16846"/>
                    <a:pt x="9518" y="16868"/>
                    <a:pt x="9633" y="16914"/>
                  </a:cubicBezTo>
                  <a:lnTo>
                    <a:pt x="9838" y="16982"/>
                  </a:lnTo>
                  <a:lnTo>
                    <a:pt x="9906" y="17005"/>
                  </a:lnTo>
                  <a:lnTo>
                    <a:pt x="9952" y="17028"/>
                  </a:lnTo>
                  <a:cubicBezTo>
                    <a:pt x="10043" y="17074"/>
                    <a:pt x="10112" y="17097"/>
                    <a:pt x="10180" y="17119"/>
                  </a:cubicBezTo>
                  <a:lnTo>
                    <a:pt x="10249" y="17165"/>
                  </a:lnTo>
                  <a:cubicBezTo>
                    <a:pt x="10317" y="17188"/>
                    <a:pt x="10363" y="17211"/>
                    <a:pt x="10431" y="17234"/>
                  </a:cubicBezTo>
                  <a:cubicBezTo>
                    <a:pt x="10546" y="17279"/>
                    <a:pt x="10637" y="17302"/>
                    <a:pt x="10728" y="17348"/>
                  </a:cubicBezTo>
                  <a:cubicBezTo>
                    <a:pt x="10774" y="17348"/>
                    <a:pt x="10797" y="17371"/>
                    <a:pt x="10819" y="17371"/>
                  </a:cubicBezTo>
                  <a:lnTo>
                    <a:pt x="10842" y="17371"/>
                  </a:lnTo>
                  <a:lnTo>
                    <a:pt x="11025" y="17439"/>
                  </a:lnTo>
                  <a:cubicBezTo>
                    <a:pt x="11093" y="17462"/>
                    <a:pt x="11162" y="17485"/>
                    <a:pt x="11230" y="17507"/>
                  </a:cubicBezTo>
                  <a:lnTo>
                    <a:pt x="11299" y="17507"/>
                  </a:lnTo>
                  <a:cubicBezTo>
                    <a:pt x="11322" y="17530"/>
                    <a:pt x="11344" y="17530"/>
                    <a:pt x="11390" y="17530"/>
                  </a:cubicBezTo>
                  <a:cubicBezTo>
                    <a:pt x="11413" y="17553"/>
                    <a:pt x="11459" y="17576"/>
                    <a:pt x="11504" y="17576"/>
                  </a:cubicBezTo>
                  <a:lnTo>
                    <a:pt x="11664" y="17622"/>
                  </a:lnTo>
                  <a:lnTo>
                    <a:pt x="11824" y="17667"/>
                  </a:lnTo>
                  <a:cubicBezTo>
                    <a:pt x="11824" y="17690"/>
                    <a:pt x="11847" y="17690"/>
                    <a:pt x="11869" y="17690"/>
                  </a:cubicBezTo>
                  <a:lnTo>
                    <a:pt x="11892" y="17690"/>
                  </a:lnTo>
                  <a:lnTo>
                    <a:pt x="11984" y="17713"/>
                  </a:lnTo>
                  <a:lnTo>
                    <a:pt x="12098" y="17759"/>
                  </a:lnTo>
                  <a:cubicBezTo>
                    <a:pt x="12257" y="17781"/>
                    <a:pt x="12394" y="17827"/>
                    <a:pt x="12554" y="17873"/>
                  </a:cubicBezTo>
                  <a:lnTo>
                    <a:pt x="12623" y="17873"/>
                  </a:lnTo>
                  <a:cubicBezTo>
                    <a:pt x="12714" y="17895"/>
                    <a:pt x="12805" y="17918"/>
                    <a:pt x="12897" y="17941"/>
                  </a:cubicBezTo>
                  <a:cubicBezTo>
                    <a:pt x="12942" y="17941"/>
                    <a:pt x="12988" y="17941"/>
                    <a:pt x="13034" y="17964"/>
                  </a:cubicBezTo>
                  <a:cubicBezTo>
                    <a:pt x="13079" y="17964"/>
                    <a:pt x="13125" y="17964"/>
                    <a:pt x="13170" y="17987"/>
                  </a:cubicBezTo>
                  <a:lnTo>
                    <a:pt x="13262" y="17987"/>
                  </a:lnTo>
                  <a:cubicBezTo>
                    <a:pt x="13307" y="17964"/>
                    <a:pt x="13353" y="17918"/>
                    <a:pt x="13353" y="17895"/>
                  </a:cubicBezTo>
                  <a:cubicBezTo>
                    <a:pt x="13353" y="17873"/>
                    <a:pt x="13353" y="17850"/>
                    <a:pt x="13353" y="17850"/>
                  </a:cubicBezTo>
                  <a:lnTo>
                    <a:pt x="13376" y="17850"/>
                  </a:lnTo>
                  <a:cubicBezTo>
                    <a:pt x="13422" y="17850"/>
                    <a:pt x="13444" y="17804"/>
                    <a:pt x="13467" y="17759"/>
                  </a:cubicBezTo>
                  <a:cubicBezTo>
                    <a:pt x="13467" y="17736"/>
                    <a:pt x="13467" y="17736"/>
                    <a:pt x="13467" y="17713"/>
                  </a:cubicBezTo>
                  <a:cubicBezTo>
                    <a:pt x="13490" y="17690"/>
                    <a:pt x="13490" y="17667"/>
                    <a:pt x="13490" y="17622"/>
                  </a:cubicBezTo>
                  <a:cubicBezTo>
                    <a:pt x="13490" y="17576"/>
                    <a:pt x="13467" y="17530"/>
                    <a:pt x="13422" y="17530"/>
                  </a:cubicBezTo>
                  <a:cubicBezTo>
                    <a:pt x="13399" y="17507"/>
                    <a:pt x="13353" y="17507"/>
                    <a:pt x="13330" y="17507"/>
                  </a:cubicBezTo>
                  <a:lnTo>
                    <a:pt x="13034" y="17507"/>
                  </a:lnTo>
                  <a:cubicBezTo>
                    <a:pt x="12919" y="17485"/>
                    <a:pt x="12805" y="17485"/>
                    <a:pt x="12691" y="17462"/>
                  </a:cubicBezTo>
                  <a:lnTo>
                    <a:pt x="12646" y="17462"/>
                  </a:lnTo>
                  <a:cubicBezTo>
                    <a:pt x="12600" y="17462"/>
                    <a:pt x="12531" y="17439"/>
                    <a:pt x="12486" y="17439"/>
                  </a:cubicBezTo>
                  <a:cubicBezTo>
                    <a:pt x="12509" y="17439"/>
                    <a:pt x="12531" y="17416"/>
                    <a:pt x="12577" y="17416"/>
                  </a:cubicBezTo>
                  <a:lnTo>
                    <a:pt x="12714" y="17416"/>
                  </a:lnTo>
                  <a:cubicBezTo>
                    <a:pt x="12760" y="17416"/>
                    <a:pt x="12828" y="17439"/>
                    <a:pt x="12874" y="17439"/>
                  </a:cubicBezTo>
                  <a:cubicBezTo>
                    <a:pt x="12919" y="17439"/>
                    <a:pt x="12965" y="17462"/>
                    <a:pt x="13011" y="17462"/>
                  </a:cubicBezTo>
                  <a:lnTo>
                    <a:pt x="13079" y="17462"/>
                  </a:lnTo>
                  <a:lnTo>
                    <a:pt x="13102" y="17485"/>
                  </a:lnTo>
                  <a:lnTo>
                    <a:pt x="13330" y="17485"/>
                  </a:lnTo>
                  <a:cubicBezTo>
                    <a:pt x="13376" y="17485"/>
                    <a:pt x="13399" y="17462"/>
                    <a:pt x="13444" y="17439"/>
                  </a:cubicBezTo>
                  <a:cubicBezTo>
                    <a:pt x="13536" y="17371"/>
                    <a:pt x="13604" y="17279"/>
                    <a:pt x="13650" y="17165"/>
                  </a:cubicBezTo>
                  <a:lnTo>
                    <a:pt x="13673" y="17165"/>
                  </a:lnTo>
                  <a:cubicBezTo>
                    <a:pt x="13695" y="17097"/>
                    <a:pt x="13741" y="17028"/>
                    <a:pt x="13787" y="16982"/>
                  </a:cubicBezTo>
                  <a:cubicBezTo>
                    <a:pt x="13810" y="16937"/>
                    <a:pt x="13832" y="16891"/>
                    <a:pt x="13878" y="16846"/>
                  </a:cubicBezTo>
                  <a:lnTo>
                    <a:pt x="13901" y="16777"/>
                  </a:lnTo>
                  <a:cubicBezTo>
                    <a:pt x="13924" y="16754"/>
                    <a:pt x="13924" y="16731"/>
                    <a:pt x="13947" y="16709"/>
                  </a:cubicBezTo>
                  <a:cubicBezTo>
                    <a:pt x="13969" y="16663"/>
                    <a:pt x="13992" y="16640"/>
                    <a:pt x="13992" y="16617"/>
                  </a:cubicBezTo>
                  <a:cubicBezTo>
                    <a:pt x="14038" y="16572"/>
                    <a:pt x="14061" y="16526"/>
                    <a:pt x="14083" y="16480"/>
                  </a:cubicBezTo>
                  <a:lnTo>
                    <a:pt x="14106" y="16412"/>
                  </a:lnTo>
                  <a:cubicBezTo>
                    <a:pt x="14152" y="16343"/>
                    <a:pt x="14198" y="16275"/>
                    <a:pt x="14220" y="16206"/>
                  </a:cubicBezTo>
                  <a:cubicBezTo>
                    <a:pt x="14266" y="16138"/>
                    <a:pt x="14335" y="16047"/>
                    <a:pt x="14380" y="15955"/>
                  </a:cubicBezTo>
                  <a:cubicBezTo>
                    <a:pt x="14403" y="15864"/>
                    <a:pt x="14449" y="15796"/>
                    <a:pt x="14494" y="15704"/>
                  </a:cubicBezTo>
                  <a:cubicBezTo>
                    <a:pt x="14608" y="15476"/>
                    <a:pt x="14723" y="15248"/>
                    <a:pt x="14860" y="15042"/>
                  </a:cubicBezTo>
                  <a:cubicBezTo>
                    <a:pt x="14905" y="14974"/>
                    <a:pt x="14951" y="14883"/>
                    <a:pt x="14997" y="14814"/>
                  </a:cubicBezTo>
                  <a:cubicBezTo>
                    <a:pt x="15019" y="14723"/>
                    <a:pt x="15065" y="14654"/>
                    <a:pt x="15111" y="14586"/>
                  </a:cubicBezTo>
                  <a:cubicBezTo>
                    <a:pt x="15179" y="14426"/>
                    <a:pt x="15270" y="14289"/>
                    <a:pt x="15362" y="14129"/>
                  </a:cubicBezTo>
                  <a:cubicBezTo>
                    <a:pt x="15407" y="14061"/>
                    <a:pt x="15430" y="13992"/>
                    <a:pt x="15476" y="13947"/>
                  </a:cubicBezTo>
                  <a:cubicBezTo>
                    <a:pt x="15521" y="13855"/>
                    <a:pt x="15567" y="13764"/>
                    <a:pt x="15613" y="13673"/>
                  </a:cubicBezTo>
                  <a:cubicBezTo>
                    <a:pt x="15636" y="13627"/>
                    <a:pt x="15681" y="13559"/>
                    <a:pt x="15727" y="13490"/>
                  </a:cubicBezTo>
                  <a:cubicBezTo>
                    <a:pt x="15773" y="13422"/>
                    <a:pt x="15818" y="13330"/>
                    <a:pt x="15887" y="13239"/>
                  </a:cubicBezTo>
                  <a:cubicBezTo>
                    <a:pt x="15955" y="13125"/>
                    <a:pt x="16024" y="13011"/>
                    <a:pt x="16092" y="12897"/>
                  </a:cubicBezTo>
                  <a:lnTo>
                    <a:pt x="16161" y="12805"/>
                  </a:lnTo>
                  <a:cubicBezTo>
                    <a:pt x="16252" y="12646"/>
                    <a:pt x="16343" y="12509"/>
                    <a:pt x="16435" y="12349"/>
                  </a:cubicBezTo>
                  <a:cubicBezTo>
                    <a:pt x="16503" y="12235"/>
                    <a:pt x="16594" y="12098"/>
                    <a:pt x="16663" y="11984"/>
                  </a:cubicBezTo>
                  <a:lnTo>
                    <a:pt x="16708" y="11892"/>
                  </a:lnTo>
                  <a:cubicBezTo>
                    <a:pt x="16777" y="11801"/>
                    <a:pt x="16823" y="11710"/>
                    <a:pt x="16868" y="11619"/>
                  </a:cubicBezTo>
                  <a:cubicBezTo>
                    <a:pt x="16914" y="11550"/>
                    <a:pt x="16959" y="11504"/>
                    <a:pt x="16982" y="11436"/>
                  </a:cubicBezTo>
                  <a:cubicBezTo>
                    <a:pt x="17028" y="11367"/>
                    <a:pt x="17051" y="11322"/>
                    <a:pt x="17074" y="11276"/>
                  </a:cubicBezTo>
                  <a:lnTo>
                    <a:pt x="17119" y="11208"/>
                  </a:lnTo>
                  <a:cubicBezTo>
                    <a:pt x="17142" y="11162"/>
                    <a:pt x="17165" y="11116"/>
                    <a:pt x="17188" y="11094"/>
                  </a:cubicBezTo>
                  <a:cubicBezTo>
                    <a:pt x="17211" y="11048"/>
                    <a:pt x="17233" y="11025"/>
                    <a:pt x="17256" y="10979"/>
                  </a:cubicBezTo>
                  <a:cubicBezTo>
                    <a:pt x="17302" y="10888"/>
                    <a:pt x="17348" y="10820"/>
                    <a:pt x="17393" y="10751"/>
                  </a:cubicBezTo>
                  <a:cubicBezTo>
                    <a:pt x="17416" y="10706"/>
                    <a:pt x="17439" y="10660"/>
                    <a:pt x="17462" y="10614"/>
                  </a:cubicBezTo>
                  <a:lnTo>
                    <a:pt x="17507" y="10523"/>
                  </a:lnTo>
                  <a:cubicBezTo>
                    <a:pt x="17530" y="10477"/>
                    <a:pt x="17553" y="10454"/>
                    <a:pt x="17576" y="10409"/>
                  </a:cubicBezTo>
                  <a:cubicBezTo>
                    <a:pt x="17599" y="10363"/>
                    <a:pt x="17621" y="10340"/>
                    <a:pt x="17644" y="10295"/>
                  </a:cubicBezTo>
                  <a:cubicBezTo>
                    <a:pt x="17667" y="10226"/>
                    <a:pt x="17690" y="10181"/>
                    <a:pt x="17713" y="10135"/>
                  </a:cubicBezTo>
                  <a:lnTo>
                    <a:pt x="17781" y="10044"/>
                  </a:lnTo>
                  <a:cubicBezTo>
                    <a:pt x="17850" y="9884"/>
                    <a:pt x="17941" y="9747"/>
                    <a:pt x="18032" y="9587"/>
                  </a:cubicBezTo>
                  <a:cubicBezTo>
                    <a:pt x="18055" y="9541"/>
                    <a:pt x="18078" y="9496"/>
                    <a:pt x="18101" y="9473"/>
                  </a:cubicBezTo>
                  <a:lnTo>
                    <a:pt x="18146" y="9359"/>
                  </a:lnTo>
                  <a:lnTo>
                    <a:pt x="18215" y="9245"/>
                  </a:lnTo>
                  <a:cubicBezTo>
                    <a:pt x="18238" y="9222"/>
                    <a:pt x="18261" y="9176"/>
                    <a:pt x="18283" y="9131"/>
                  </a:cubicBezTo>
                  <a:lnTo>
                    <a:pt x="18375" y="8971"/>
                  </a:lnTo>
                  <a:cubicBezTo>
                    <a:pt x="18443" y="8857"/>
                    <a:pt x="18489" y="8765"/>
                    <a:pt x="18557" y="8651"/>
                  </a:cubicBezTo>
                  <a:cubicBezTo>
                    <a:pt x="18649" y="8491"/>
                    <a:pt x="18740" y="8309"/>
                    <a:pt x="18831" y="8149"/>
                  </a:cubicBezTo>
                  <a:cubicBezTo>
                    <a:pt x="18922" y="8012"/>
                    <a:pt x="18991" y="7852"/>
                    <a:pt x="19082" y="7715"/>
                  </a:cubicBezTo>
                  <a:cubicBezTo>
                    <a:pt x="19128" y="7647"/>
                    <a:pt x="19174" y="7556"/>
                    <a:pt x="19219" y="7487"/>
                  </a:cubicBezTo>
                  <a:cubicBezTo>
                    <a:pt x="19242" y="7442"/>
                    <a:pt x="19265" y="7396"/>
                    <a:pt x="19288" y="7350"/>
                  </a:cubicBezTo>
                  <a:lnTo>
                    <a:pt x="19333" y="7259"/>
                  </a:lnTo>
                  <a:cubicBezTo>
                    <a:pt x="19379" y="7168"/>
                    <a:pt x="19425" y="7099"/>
                    <a:pt x="19470" y="7031"/>
                  </a:cubicBezTo>
                  <a:cubicBezTo>
                    <a:pt x="19493" y="6985"/>
                    <a:pt x="19516" y="6939"/>
                    <a:pt x="19539" y="6894"/>
                  </a:cubicBezTo>
                  <a:lnTo>
                    <a:pt x="19607" y="6802"/>
                  </a:lnTo>
                  <a:cubicBezTo>
                    <a:pt x="19699" y="6643"/>
                    <a:pt x="19790" y="6483"/>
                    <a:pt x="19881" y="6323"/>
                  </a:cubicBezTo>
                  <a:cubicBezTo>
                    <a:pt x="19972" y="6186"/>
                    <a:pt x="20064" y="6049"/>
                    <a:pt x="20132" y="5912"/>
                  </a:cubicBezTo>
                  <a:cubicBezTo>
                    <a:pt x="20178" y="5844"/>
                    <a:pt x="20201" y="5775"/>
                    <a:pt x="20246" y="5707"/>
                  </a:cubicBezTo>
                  <a:cubicBezTo>
                    <a:pt x="20292" y="5638"/>
                    <a:pt x="20360" y="5547"/>
                    <a:pt x="20406" y="5456"/>
                  </a:cubicBezTo>
                  <a:lnTo>
                    <a:pt x="20452" y="5364"/>
                  </a:lnTo>
                  <a:cubicBezTo>
                    <a:pt x="20475" y="5319"/>
                    <a:pt x="20520" y="5273"/>
                    <a:pt x="20543" y="5227"/>
                  </a:cubicBezTo>
                  <a:lnTo>
                    <a:pt x="20589" y="5113"/>
                  </a:lnTo>
                  <a:lnTo>
                    <a:pt x="20657" y="4999"/>
                  </a:lnTo>
                  <a:cubicBezTo>
                    <a:pt x="20726" y="4862"/>
                    <a:pt x="20794" y="4702"/>
                    <a:pt x="20885" y="4566"/>
                  </a:cubicBezTo>
                  <a:cubicBezTo>
                    <a:pt x="20931" y="4497"/>
                    <a:pt x="20977" y="4406"/>
                    <a:pt x="21022" y="4337"/>
                  </a:cubicBezTo>
                  <a:cubicBezTo>
                    <a:pt x="21068" y="4269"/>
                    <a:pt x="21114" y="4178"/>
                    <a:pt x="21137" y="4109"/>
                  </a:cubicBezTo>
                  <a:cubicBezTo>
                    <a:pt x="21205" y="4018"/>
                    <a:pt x="21251" y="3949"/>
                    <a:pt x="21296" y="3858"/>
                  </a:cubicBezTo>
                  <a:cubicBezTo>
                    <a:pt x="21319" y="3789"/>
                    <a:pt x="21342" y="3744"/>
                    <a:pt x="21388" y="3675"/>
                  </a:cubicBezTo>
                  <a:cubicBezTo>
                    <a:pt x="21433" y="3584"/>
                    <a:pt x="21479" y="3516"/>
                    <a:pt x="21525" y="3447"/>
                  </a:cubicBezTo>
                  <a:cubicBezTo>
                    <a:pt x="21570" y="3379"/>
                    <a:pt x="21593" y="3310"/>
                    <a:pt x="21639" y="3242"/>
                  </a:cubicBezTo>
                  <a:cubicBezTo>
                    <a:pt x="21707" y="3128"/>
                    <a:pt x="21753" y="3036"/>
                    <a:pt x="21798" y="2922"/>
                  </a:cubicBezTo>
                  <a:lnTo>
                    <a:pt x="21867" y="2785"/>
                  </a:lnTo>
                  <a:lnTo>
                    <a:pt x="22027" y="2488"/>
                  </a:lnTo>
                  <a:lnTo>
                    <a:pt x="22118" y="2329"/>
                  </a:lnTo>
                  <a:lnTo>
                    <a:pt x="22164" y="2237"/>
                  </a:lnTo>
                  <a:cubicBezTo>
                    <a:pt x="22278" y="2032"/>
                    <a:pt x="22369" y="1827"/>
                    <a:pt x="22483" y="1644"/>
                  </a:cubicBezTo>
                  <a:lnTo>
                    <a:pt x="22506" y="1575"/>
                  </a:lnTo>
                  <a:cubicBezTo>
                    <a:pt x="22552" y="1484"/>
                    <a:pt x="22597" y="1370"/>
                    <a:pt x="22643" y="1279"/>
                  </a:cubicBezTo>
                  <a:cubicBezTo>
                    <a:pt x="22689" y="1210"/>
                    <a:pt x="22711" y="1142"/>
                    <a:pt x="22711" y="1073"/>
                  </a:cubicBezTo>
                  <a:cubicBezTo>
                    <a:pt x="22711" y="1028"/>
                    <a:pt x="22734" y="959"/>
                    <a:pt x="22711" y="914"/>
                  </a:cubicBezTo>
                  <a:cubicBezTo>
                    <a:pt x="22689" y="868"/>
                    <a:pt x="22666" y="845"/>
                    <a:pt x="22643" y="822"/>
                  </a:cubicBezTo>
                  <a:lnTo>
                    <a:pt x="22643" y="799"/>
                  </a:lnTo>
                  <a:cubicBezTo>
                    <a:pt x="22597" y="777"/>
                    <a:pt x="22575" y="731"/>
                    <a:pt x="22552" y="708"/>
                  </a:cubicBezTo>
                  <a:cubicBezTo>
                    <a:pt x="22529" y="685"/>
                    <a:pt x="22483" y="662"/>
                    <a:pt x="22460" y="617"/>
                  </a:cubicBezTo>
                  <a:lnTo>
                    <a:pt x="22415" y="571"/>
                  </a:lnTo>
                  <a:cubicBezTo>
                    <a:pt x="22392" y="548"/>
                    <a:pt x="22369" y="503"/>
                    <a:pt x="22346" y="480"/>
                  </a:cubicBezTo>
                  <a:cubicBezTo>
                    <a:pt x="22323" y="434"/>
                    <a:pt x="22278" y="411"/>
                    <a:pt x="22232" y="366"/>
                  </a:cubicBezTo>
                  <a:cubicBezTo>
                    <a:pt x="22209" y="343"/>
                    <a:pt x="22186" y="320"/>
                    <a:pt x="22164" y="297"/>
                  </a:cubicBezTo>
                  <a:cubicBezTo>
                    <a:pt x="22141" y="274"/>
                    <a:pt x="22095" y="252"/>
                    <a:pt x="22072" y="229"/>
                  </a:cubicBezTo>
                  <a:cubicBezTo>
                    <a:pt x="22050" y="206"/>
                    <a:pt x="22004" y="183"/>
                    <a:pt x="21981" y="137"/>
                  </a:cubicBezTo>
                  <a:lnTo>
                    <a:pt x="21935" y="115"/>
                  </a:lnTo>
                  <a:cubicBezTo>
                    <a:pt x="21890" y="92"/>
                    <a:pt x="21867" y="69"/>
                    <a:pt x="21821" y="69"/>
                  </a:cubicBezTo>
                  <a:cubicBezTo>
                    <a:pt x="21798" y="46"/>
                    <a:pt x="21776" y="23"/>
                    <a:pt x="2175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21"/>
            <p:cNvSpPr/>
            <p:nvPr/>
          </p:nvSpPr>
          <p:spPr>
            <a:xfrm>
              <a:off x="-46220" y="2650669"/>
              <a:ext cx="240127" cy="419886"/>
            </a:xfrm>
            <a:custGeom>
              <a:avLst/>
              <a:gdLst/>
              <a:ahLst/>
              <a:cxnLst/>
              <a:rect l="l" t="t" r="r" b="b"/>
              <a:pathLst>
                <a:path w="4292" h="7505" extrusionOk="0">
                  <a:moveTo>
                    <a:pt x="4224" y="0"/>
                  </a:moveTo>
                  <a:cubicBezTo>
                    <a:pt x="4224" y="0"/>
                    <a:pt x="4201" y="0"/>
                    <a:pt x="4201" y="23"/>
                  </a:cubicBezTo>
                  <a:cubicBezTo>
                    <a:pt x="4132" y="115"/>
                    <a:pt x="4087" y="206"/>
                    <a:pt x="4041" y="297"/>
                  </a:cubicBezTo>
                  <a:cubicBezTo>
                    <a:pt x="3972" y="411"/>
                    <a:pt x="3904" y="525"/>
                    <a:pt x="3858" y="617"/>
                  </a:cubicBezTo>
                  <a:cubicBezTo>
                    <a:pt x="3721" y="845"/>
                    <a:pt x="3584" y="1073"/>
                    <a:pt x="3447" y="1302"/>
                  </a:cubicBezTo>
                  <a:cubicBezTo>
                    <a:pt x="3196" y="1735"/>
                    <a:pt x="2945" y="2169"/>
                    <a:pt x="2671" y="2625"/>
                  </a:cubicBezTo>
                  <a:cubicBezTo>
                    <a:pt x="2420" y="3059"/>
                    <a:pt x="2146" y="3516"/>
                    <a:pt x="1873" y="3972"/>
                  </a:cubicBezTo>
                  <a:cubicBezTo>
                    <a:pt x="1621" y="4429"/>
                    <a:pt x="1370" y="4862"/>
                    <a:pt x="1119" y="5296"/>
                  </a:cubicBezTo>
                  <a:cubicBezTo>
                    <a:pt x="891" y="5684"/>
                    <a:pt x="663" y="6095"/>
                    <a:pt x="457" y="6483"/>
                  </a:cubicBezTo>
                  <a:cubicBezTo>
                    <a:pt x="366" y="6643"/>
                    <a:pt x="275" y="6802"/>
                    <a:pt x="183" y="6962"/>
                  </a:cubicBezTo>
                  <a:cubicBezTo>
                    <a:pt x="138" y="7053"/>
                    <a:pt x="92" y="7122"/>
                    <a:pt x="46" y="7190"/>
                  </a:cubicBezTo>
                  <a:lnTo>
                    <a:pt x="24" y="7236"/>
                  </a:lnTo>
                  <a:cubicBezTo>
                    <a:pt x="1" y="7282"/>
                    <a:pt x="1" y="7327"/>
                    <a:pt x="1" y="7350"/>
                  </a:cubicBezTo>
                  <a:cubicBezTo>
                    <a:pt x="1" y="7419"/>
                    <a:pt x="46" y="7464"/>
                    <a:pt x="92" y="7487"/>
                  </a:cubicBezTo>
                  <a:cubicBezTo>
                    <a:pt x="115" y="7499"/>
                    <a:pt x="143" y="7504"/>
                    <a:pt x="172" y="7504"/>
                  </a:cubicBezTo>
                  <a:cubicBezTo>
                    <a:pt x="201" y="7504"/>
                    <a:pt x="229" y="7499"/>
                    <a:pt x="252" y="7487"/>
                  </a:cubicBezTo>
                  <a:cubicBezTo>
                    <a:pt x="298" y="7442"/>
                    <a:pt x="320" y="7396"/>
                    <a:pt x="366" y="7327"/>
                  </a:cubicBezTo>
                  <a:cubicBezTo>
                    <a:pt x="412" y="7259"/>
                    <a:pt x="457" y="7168"/>
                    <a:pt x="480" y="7099"/>
                  </a:cubicBezTo>
                  <a:cubicBezTo>
                    <a:pt x="594" y="6917"/>
                    <a:pt x="686" y="6757"/>
                    <a:pt x="777" y="6574"/>
                  </a:cubicBezTo>
                  <a:cubicBezTo>
                    <a:pt x="1005" y="6163"/>
                    <a:pt x="1256" y="5730"/>
                    <a:pt x="1484" y="5296"/>
                  </a:cubicBezTo>
                  <a:cubicBezTo>
                    <a:pt x="1713" y="4862"/>
                    <a:pt x="1964" y="4406"/>
                    <a:pt x="2215" y="3949"/>
                  </a:cubicBezTo>
                  <a:cubicBezTo>
                    <a:pt x="2443" y="3493"/>
                    <a:pt x="2694" y="3036"/>
                    <a:pt x="2945" y="2557"/>
                  </a:cubicBezTo>
                  <a:cubicBezTo>
                    <a:pt x="3174" y="2146"/>
                    <a:pt x="3379" y="1712"/>
                    <a:pt x="3607" y="1302"/>
                  </a:cubicBezTo>
                  <a:cubicBezTo>
                    <a:pt x="3721" y="1073"/>
                    <a:pt x="3835" y="868"/>
                    <a:pt x="3950" y="640"/>
                  </a:cubicBezTo>
                  <a:cubicBezTo>
                    <a:pt x="4018" y="548"/>
                    <a:pt x="4064" y="434"/>
                    <a:pt x="4109" y="343"/>
                  </a:cubicBezTo>
                  <a:cubicBezTo>
                    <a:pt x="4178" y="252"/>
                    <a:pt x="4224" y="160"/>
                    <a:pt x="4269" y="69"/>
                  </a:cubicBezTo>
                  <a:cubicBezTo>
                    <a:pt x="4292" y="46"/>
                    <a:pt x="4269" y="23"/>
                    <a:pt x="424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21"/>
            <p:cNvSpPr/>
            <p:nvPr/>
          </p:nvSpPr>
          <p:spPr>
            <a:xfrm>
              <a:off x="-74306" y="3100158"/>
              <a:ext cx="20477" cy="19246"/>
            </a:xfrm>
            <a:custGeom>
              <a:avLst/>
              <a:gdLst/>
              <a:ahLst/>
              <a:cxnLst/>
              <a:rect l="l" t="t" r="r" b="b"/>
              <a:pathLst>
                <a:path w="366" h="344" extrusionOk="0">
                  <a:moveTo>
                    <a:pt x="160" y="1"/>
                  </a:moveTo>
                  <a:cubicBezTo>
                    <a:pt x="69" y="1"/>
                    <a:pt x="1" y="92"/>
                    <a:pt x="1" y="184"/>
                  </a:cubicBezTo>
                  <a:cubicBezTo>
                    <a:pt x="1" y="229"/>
                    <a:pt x="24" y="275"/>
                    <a:pt x="69" y="321"/>
                  </a:cubicBezTo>
                  <a:cubicBezTo>
                    <a:pt x="92" y="343"/>
                    <a:pt x="138" y="343"/>
                    <a:pt x="183" y="343"/>
                  </a:cubicBezTo>
                  <a:cubicBezTo>
                    <a:pt x="275" y="343"/>
                    <a:pt x="366" y="252"/>
                    <a:pt x="343" y="161"/>
                  </a:cubicBezTo>
                  <a:cubicBezTo>
                    <a:pt x="343" y="115"/>
                    <a:pt x="320" y="69"/>
                    <a:pt x="297" y="47"/>
                  </a:cubicBezTo>
                  <a:cubicBezTo>
                    <a:pt x="252" y="24"/>
                    <a:pt x="206" y="1"/>
                    <a:pt x="1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21"/>
            <p:cNvSpPr/>
            <p:nvPr/>
          </p:nvSpPr>
          <p:spPr>
            <a:xfrm>
              <a:off x="-659192" y="1931676"/>
              <a:ext cx="536425" cy="947639"/>
            </a:xfrm>
            <a:custGeom>
              <a:avLst/>
              <a:gdLst/>
              <a:ahLst/>
              <a:cxnLst/>
              <a:rect l="l" t="t" r="r" b="b"/>
              <a:pathLst>
                <a:path w="9588" h="16938" extrusionOk="0">
                  <a:moveTo>
                    <a:pt x="9473" y="1"/>
                  </a:moveTo>
                  <a:cubicBezTo>
                    <a:pt x="9428" y="1"/>
                    <a:pt x="9405" y="24"/>
                    <a:pt x="9382" y="47"/>
                  </a:cubicBezTo>
                  <a:cubicBezTo>
                    <a:pt x="9154" y="457"/>
                    <a:pt x="8903" y="868"/>
                    <a:pt x="8674" y="1256"/>
                  </a:cubicBezTo>
                  <a:cubicBezTo>
                    <a:pt x="8446" y="1667"/>
                    <a:pt x="8218" y="2055"/>
                    <a:pt x="7990" y="2466"/>
                  </a:cubicBezTo>
                  <a:cubicBezTo>
                    <a:pt x="7487" y="3333"/>
                    <a:pt x="7031" y="4178"/>
                    <a:pt x="6552" y="5045"/>
                  </a:cubicBezTo>
                  <a:cubicBezTo>
                    <a:pt x="5570" y="6780"/>
                    <a:pt x="4589" y="8515"/>
                    <a:pt x="3607" y="10272"/>
                  </a:cubicBezTo>
                  <a:cubicBezTo>
                    <a:pt x="2626" y="12030"/>
                    <a:pt x="1644" y="13787"/>
                    <a:pt x="663" y="15545"/>
                  </a:cubicBezTo>
                  <a:cubicBezTo>
                    <a:pt x="503" y="15819"/>
                    <a:pt x="343" y="16093"/>
                    <a:pt x="206" y="16367"/>
                  </a:cubicBezTo>
                  <a:cubicBezTo>
                    <a:pt x="160" y="16435"/>
                    <a:pt x="115" y="16526"/>
                    <a:pt x="92" y="16595"/>
                  </a:cubicBezTo>
                  <a:cubicBezTo>
                    <a:pt x="69" y="16640"/>
                    <a:pt x="46" y="16686"/>
                    <a:pt x="24" y="16709"/>
                  </a:cubicBezTo>
                  <a:cubicBezTo>
                    <a:pt x="1" y="16777"/>
                    <a:pt x="24" y="16846"/>
                    <a:pt x="69" y="16892"/>
                  </a:cubicBezTo>
                  <a:cubicBezTo>
                    <a:pt x="92" y="16914"/>
                    <a:pt x="138" y="16937"/>
                    <a:pt x="183" y="16937"/>
                  </a:cubicBezTo>
                  <a:cubicBezTo>
                    <a:pt x="206" y="16937"/>
                    <a:pt x="252" y="16914"/>
                    <a:pt x="275" y="16869"/>
                  </a:cubicBezTo>
                  <a:cubicBezTo>
                    <a:pt x="297" y="16869"/>
                    <a:pt x="297" y="16846"/>
                    <a:pt x="320" y="16823"/>
                  </a:cubicBezTo>
                  <a:cubicBezTo>
                    <a:pt x="343" y="16777"/>
                    <a:pt x="366" y="16755"/>
                    <a:pt x="389" y="16709"/>
                  </a:cubicBezTo>
                  <a:cubicBezTo>
                    <a:pt x="434" y="16640"/>
                    <a:pt x="480" y="16572"/>
                    <a:pt x="526" y="16481"/>
                  </a:cubicBezTo>
                  <a:cubicBezTo>
                    <a:pt x="663" y="16252"/>
                    <a:pt x="800" y="16001"/>
                    <a:pt x="937" y="15750"/>
                  </a:cubicBezTo>
                  <a:cubicBezTo>
                    <a:pt x="1439" y="14860"/>
                    <a:pt x="1918" y="13970"/>
                    <a:pt x="2420" y="13080"/>
                  </a:cubicBezTo>
                  <a:cubicBezTo>
                    <a:pt x="3379" y="11368"/>
                    <a:pt x="4338" y="9633"/>
                    <a:pt x="5296" y="7898"/>
                  </a:cubicBezTo>
                  <a:cubicBezTo>
                    <a:pt x="5798" y="7008"/>
                    <a:pt x="6278" y="6118"/>
                    <a:pt x="6780" y="5228"/>
                  </a:cubicBezTo>
                  <a:cubicBezTo>
                    <a:pt x="7259" y="4383"/>
                    <a:pt x="7738" y="3516"/>
                    <a:pt x="8218" y="2671"/>
                  </a:cubicBezTo>
                  <a:cubicBezTo>
                    <a:pt x="8446" y="2261"/>
                    <a:pt x="8651" y="1850"/>
                    <a:pt x="8880" y="1416"/>
                  </a:cubicBezTo>
                  <a:cubicBezTo>
                    <a:pt x="9108" y="1005"/>
                    <a:pt x="9336" y="571"/>
                    <a:pt x="9564" y="138"/>
                  </a:cubicBezTo>
                  <a:cubicBezTo>
                    <a:pt x="9587" y="92"/>
                    <a:pt x="9564" y="24"/>
                    <a:pt x="951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21"/>
            <p:cNvSpPr/>
            <p:nvPr/>
          </p:nvSpPr>
          <p:spPr>
            <a:xfrm>
              <a:off x="-548078" y="1934250"/>
              <a:ext cx="416361" cy="690168"/>
            </a:xfrm>
            <a:custGeom>
              <a:avLst/>
              <a:gdLst/>
              <a:ahLst/>
              <a:cxnLst/>
              <a:rect l="l" t="t" r="r" b="b"/>
              <a:pathLst>
                <a:path w="7442" h="12336" extrusionOk="0">
                  <a:moveTo>
                    <a:pt x="7076" y="1"/>
                  </a:moveTo>
                  <a:cubicBezTo>
                    <a:pt x="7008" y="1"/>
                    <a:pt x="6917" y="1"/>
                    <a:pt x="6825" y="23"/>
                  </a:cubicBezTo>
                  <a:lnTo>
                    <a:pt x="6848" y="23"/>
                  </a:lnTo>
                  <a:cubicBezTo>
                    <a:pt x="6802" y="23"/>
                    <a:pt x="6757" y="46"/>
                    <a:pt x="6711" y="69"/>
                  </a:cubicBezTo>
                  <a:lnTo>
                    <a:pt x="6643" y="69"/>
                  </a:lnTo>
                  <a:cubicBezTo>
                    <a:pt x="6597" y="92"/>
                    <a:pt x="6574" y="115"/>
                    <a:pt x="6551" y="160"/>
                  </a:cubicBezTo>
                  <a:cubicBezTo>
                    <a:pt x="6529" y="183"/>
                    <a:pt x="6529" y="229"/>
                    <a:pt x="6551" y="274"/>
                  </a:cubicBezTo>
                  <a:lnTo>
                    <a:pt x="6574" y="274"/>
                  </a:lnTo>
                  <a:cubicBezTo>
                    <a:pt x="6551" y="274"/>
                    <a:pt x="6551" y="297"/>
                    <a:pt x="6551" y="297"/>
                  </a:cubicBezTo>
                  <a:cubicBezTo>
                    <a:pt x="6529" y="320"/>
                    <a:pt x="6529" y="343"/>
                    <a:pt x="6506" y="366"/>
                  </a:cubicBezTo>
                  <a:cubicBezTo>
                    <a:pt x="6460" y="411"/>
                    <a:pt x="6437" y="457"/>
                    <a:pt x="6392" y="525"/>
                  </a:cubicBezTo>
                  <a:cubicBezTo>
                    <a:pt x="6323" y="640"/>
                    <a:pt x="6255" y="754"/>
                    <a:pt x="6186" y="868"/>
                  </a:cubicBezTo>
                  <a:cubicBezTo>
                    <a:pt x="6118" y="959"/>
                    <a:pt x="6049" y="1096"/>
                    <a:pt x="6004" y="1210"/>
                  </a:cubicBezTo>
                  <a:cubicBezTo>
                    <a:pt x="5981" y="1256"/>
                    <a:pt x="5958" y="1302"/>
                    <a:pt x="5912" y="1347"/>
                  </a:cubicBezTo>
                  <a:cubicBezTo>
                    <a:pt x="5912" y="1393"/>
                    <a:pt x="5889" y="1416"/>
                    <a:pt x="5889" y="1439"/>
                  </a:cubicBezTo>
                  <a:cubicBezTo>
                    <a:pt x="5889" y="1439"/>
                    <a:pt x="5867" y="1439"/>
                    <a:pt x="5867" y="1461"/>
                  </a:cubicBezTo>
                  <a:cubicBezTo>
                    <a:pt x="5867" y="1461"/>
                    <a:pt x="5844" y="1484"/>
                    <a:pt x="5844" y="1507"/>
                  </a:cubicBezTo>
                  <a:cubicBezTo>
                    <a:pt x="5798" y="1575"/>
                    <a:pt x="5752" y="1644"/>
                    <a:pt x="5707" y="1712"/>
                  </a:cubicBezTo>
                  <a:cubicBezTo>
                    <a:pt x="5593" y="1895"/>
                    <a:pt x="5501" y="2055"/>
                    <a:pt x="5387" y="2237"/>
                  </a:cubicBezTo>
                  <a:cubicBezTo>
                    <a:pt x="5205" y="2557"/>
                    <a:pt x="5022" y="2876"/>
                    <a:pt x="4862" y="3196"/>
                  </a:cubicBezTo>
                  <a:cubicBezTo>
                    <a:pt x="4839" y="3242"/>
                    <a:pt x="4817" y="3310"/>
                    <a:pt x="4771" y="3356"/>
                  </a:cubicBezTo>
                  <a:cubicBezTo>
                    <a:pt x="4611" y="3630"/>
                    <a:pt x="4451" y="3904"/>
                    <a:pt x="4292" y="4178"/>
                  </a:cubicBezTo>
                  <a:cubicBezTo>
                    <a:pt x="4200" y="4337"/>
                    <a:pt x="4132" y="4474"/>
                    <a:pt x="4041" y="4611"/>
                  </a:cubicBezTo>
                  <a:cubicBezTo>
                    <a:pt x="3949" y="4771"/>
                    <a:pt x="3858" y="4954"/>
                    <a:pt x="3767" y="5113"/>
                  </a:cubicBezTo>
                  <a:cubicBezTo>
                    <a:pt x="3767" y="5159"/>
                    <a:pt x="3744" y="5182"/>
                    <a:pt x="3721" y="5227"/>
                  </a:cubicBezTo>
                  <a:cubicBezTo>
                    <a:pt x="3698" y="5227"/>
                    <a:pt x="3675" y="5227"/>
                    <a:pt x="3653" y="5250"/>
                  </a:cubicBezTo>
                  <a:cubicBezTo>
                    <a:pt x="3607" y="5342"/>
                    <a:pt x="3561" y="5410"/>
                    <a:pt x="3516" y="5501"/>
                  </a:cubicBezTo>
                  <a:cubicBezTo>
                    <a:pt x="3470" y="5570"/>
                    <a:pt x="3424" y="5638"/>
                    <a:pt x="3379" y="5730"/>
                  </a:cubicBezTo>
                  <a:cubicBezTo>
                    <a:pt x="3287" y="5889"/>
                    <a:pt x="3196" y="6049"/>
                    <a:pt x="3105" y="6209"/>
                  </a:cubicBezTo>
                  <a:cubicBezTo>
                    <a:pt x="3013" y="6392"/>
                    <a:pt x="2922" y="6551"/>
                    <a:pt x="2831" y="6734"/>
                  </a:cubicBezTo>
                  <a:cubicBezTo>
                    <a:pt x="2808" y="6780"/>
                    <a:pt x="2785" y="6825"/>
                    <a:pt x="2762" y="6871"/>
                  </a:cubicBezTo>
                  <a:cubicBezTo>
                    <a:pt x="2740" y="6917"/>
                    <a:pt x="2717" y="6939"/>
                    <a:pt x="2694" y="6962"/>
                  </a:cubicBezTo>
                  <a:cubicBezTo>
                    <a:pt x="2648" y="7076"/>
                    <a:pt x="2580" y="7168"/>
                    <a:pt x="2534" y="7259"/>
                  </a:cubicBezTo>
                  <a:cubicBezTo>
                    <a:pt x="2488" y="7350"/>
                    <a:pt x="2443" y="7419"/>
                    <a:pt x="2397" y="7510"/>
                  </a:cubicBezTo>
                  <a:cubicBezTo>
                    <a:pt x="2352" y="7578"/>
                    <a:pt x="2329" y="7647"/>
                    <a:pt x="2283" y="7715"/>
                  </a:cubicBezTo>
                  <a:cubicBezTo>
                    <a:pt x="2237" y="7807"/>
                    <a:pt x="2192" y="7875"/>
                    <a:pt x="2146" y="7967"/>
                  </a:cubicBezTo>
                  <a:cubicBezTo>
                    <a:pt x="2032" y="8172"/>
                    <a:pt x="1941" y="8377"/>
                    <a:pt x="1827" y="8583"/>
                  </a:cubicBezTo>
                  <a:cubicBezTo>
                    <a:pt x="1827" y="8606"/>
                    <a:pt x="1827" y="8628"/>
                    <a:pt x="1804" y="8628"/>
                  </a:cubicBezTo>
                  <a:cubicBezTo>
                    <a:pt x="1804" y="8651"/>
                    <a:pt x="1804" y="8651"/>
                    <a:pt x="1804" y="8651"/>
                  </a:cubicBezTo>
                  <a:cubicBezTo>
                    <a:pt x="1758" y="8720"/>
                    <a:pt x="1712" y="8788"/>
                    <a:pt x="1667" y="8857"/>
                  </a:cubicBezTo>
                  <a:cubicBezTo>
                    <a:pt x="1484" y="9176"/>
                    <a:pt x="1279" y="9496"/>
                    <a:pt x="1096" y="9815"/>
                  </a:cubicBezTo>
                  <a:cubicBezTo>
                    <a:pt x="1028" y="9952"/>
                    <a:pt x="959" y="10089"/>
                    <a:pt x="868" y="10226"/>
                  </a:cubicBezTo>
                  <a:cubicBezTo>
                    <a:pt x="845" y="10295"/>
                    <a:pt x="799" y="10363"/>
                    <a:pt x="754" y="10454"/>
                  </a:cubicBezTo>
                  <a:cubicBezTo>
                    <a:pt x="708" y="10546"/>
                    <a:pt x="662" y="10637"/>
                    <a:pt x="594" y="10728"/>
                  </a:cubicBezTo>
                  <a:cubicBezTo>
                    <a:pt x="571" y="10774"/>
                    <a:pt x="548" y="10843"/>
                    <a:pt x="525" y="10888"/>
                  </a:cubicBezTo>
                  <a:cubicBezTo>
                    <a:pt x="480" y="10957"/>
                    <a:pt x="434" y="11025"/>
                    <a:pt x="411" y="11094"/>
                  </a:cubicBezTo>
                  <a:lnTo>
                    <a:pt x="297" y="11322"/>
                  </a:lnTo>
                  <a:cubicBezTo>
                    <a:pt x="252" y="11390"/>
                    <a:pt x="229" y="11436"/>
                    <a:pt x="206" y="11504"/>
                  </a:cubicBezTo>
                  <a:cubicBezTo>
                    <a:pt x="160" y="11573"/>
                    <a:pt x="137" y="11641"/>
                    <a:pt x="115" y="11710"/>
                  </a:cubicBezTo>
                  <a:cubicBezTo>
                    <a:pt x="92" y="11733"/>
                    <a:pt x="92" y="11778"/>
                    <a:pt x="69" y="11801"/>
                  </a:cubicBezTo>
                  <a:cubicBezTo>
                    <a:pt x="46" y="11847"/>
                    <a:pt x="23" y="11892"/>
                    <a:pt x="23" y="11938"/>
                  </a:cubicBezTo>
                  <a:cubicBezTo>
                    <a:pt x="0" y="11984"/>
                    <a:pt x="46" y="12052"/>
                    <a:pt x="92" y="12075"/>
                  </a:cubicBezTo>
                  <a:cubicBezTo>
                    <a:pt x="92" y="12075"/>
                    <a:pt x="92" y="12098"/>
                    <a:pt x="69" y="12121"/>
                  </a:cubicBezTo>
                  <a:cubicBezTo>
                    <a:pt x="69" y="12144"/>
                    <a:pt x="46" y="12189"/>
                    <a:pt x="46" y="12212"/>
                  </a:cubicBezTo>
                  <a:cubicBezTo>
                    <a:pt x="46" y="12235"/>
                    <a:pt x="69" y="12258"/>
                    <a:pt x="92" y="12281"/>
                  </a:cubicBezTo>
                  <a:cubicBezTo>
                    <a:pt x="104" y="12318"/>
                    <a:pt x="145" y="12335"/>
                    <a:pt x="190" y="12335"/>
                  </a:cubicBezTo>
                  <a:cubicBezTo>
                    <a:pt x="226" y="12335"/>
                    <a:pt x="266" y="12324"/>
                    <a:pt x="297" y="12303"/>
                  </a:cubicBezTo>
                  <a:cubicBezTo>
                    <a:pt x="320" y="12235"/>
                    <a:pt x="366" y="12189"/>
                    <a:pt x="389" y="12144"/>
                  </a:cubicBezTo>
                  <a:lnTo>
                    <a:pt x="411" y="12121"/>
                  </a:lnTo>
                  <a:cubicBezTo>
                    <a:pt x="427" y="12137"/>
                    <a:pt x="444" y="12153"/>
                    <a:pt x="468" y="12153"/>
                  </a:cubicBezTo>
                  <a:cubicBezTo>
                    <a:pt x="478" y="12153"/>
                    <a:pt x="489" y="12150"/>
                    <a:pt x="503" y="12144"/>
                  </a:cubicBezTo>
                  <a:cubicBezTo>
                    <a:pt x="548" y="12144"/>
                    <a:pt x="594" y="12121"/>
                    <a:pt x="617" y="12075"/>
                  </a:cubicBezTo>
                  <a:cubicBezTo>
                    <a:pt x="640" y="12052"/>
                    <a:pt x="640" y="12029"/>
                    <a:pt x="662" y="12029"/>
                  </a:cubicBezTo>
                  <a:lnTo>
                    <a:pt x="685" y="12029"/>
                  </a:lnTo>
                  <a:cubicBezTo>
                    <a:pt x="708" y="12007"/>
                    <a:pt x="754" y="12007"/>
                    <a:pt x="777" y="11961"/>
                  </a:cubicBezTo>
                  <a:cubicBezTo>
                    <a:pt x="822" y="11892"/>
                    <a:pt x="891" y="11801"/>
                    <a:pt x="936" y="11710"/>
                  </a:cubicBezTo>
                  <a:cubicBezTo>
                    <a:pt x="982" y="11641"/>
                    <a:pt x="1028" y="11550"/>
                    <a:pt x="1073" y="11482"/>
                  </a:cubicBezTo>
                  <a:cubicBezTo>
                    <a:pt x="1165" y="11299"/>
                    <a:pt x="1256" y="11139"/>
                    <a:pt x="1347" y="10957"/>
                  </a:cubicBezTo>
                  <a:cubicBezTo>
                    <a:pt x="1393" y="10865"/>
                    <a:pt x="1416" y="10797"/>
                    <a:pt x="1461" y="10706"/>
                  </a:cubicBezTo>
                  <a:cubicBezTo>
                    <a:pt x="1507" y="10614"/>
                    <a:pt x="1553" y="10523"/>
                    <a:pt x="1598" y="10432"/>
                  </a:cubicBezTo>
                  <a:cubicBezTo>
                    <a:pt x="1644" y="10363"/>
                    <a:pt x="1690" y="10295"/>
                    <a:pt x="1735" y="10203"/>
                  </a:cubicBezTo>
                  <a:cubicBezTo>
                    <a:pt x="1758" y="10135"/>
                    <a:pt x="1804" y="10066"/>
                    <a:pt x="1827" y="9998"/>
                  </a:cubicBezTo>
                  <a:cubicBezTo>
                    <a:pt x="1941" y="9815"/>
                    <a:pt x="2055" y="9633"/>
                    <a:pt x="2169" y="9450"/>
                  </a:cubicBezTo>
                  <a:cubicBezTo>
                    <a:pt x="2192" y="9382"/>
                    <a:pt x="2237" y="9313"/>
                    <a:pt x="2283" y="9245"/>
                  </a:cubicBezTo>
                  <a:cubicBezTo>
                    <a:pt x="2283" y="9222"/>
                    <a:pt x="2306" y="9199"/>
                    <a:pt x="2306" y="9199"/>
                  </a:cubicBezTo>
                  <a:cubicBezTo>
                    <a:pt x="2352" y="9108"/>
                    <a:pt x="2397" y="9039"/>
                    <a:pt x="2443" y="8971"/>
                  </a:cubicBezTo>
                  <a:cubicBezTo>
                    <a:pt x="2443" y="8948"/>
                    <a:pt x="2443" y="8948"/>
                    <a:pt x="2466" y="8925"/>
                  </a:cubicBezTo>
                  <a:cubicBezTo>
                    <a:pt x="2466" y="8902"/>
                    <a:pt x="2488" y="8880"/>
                    <a:pt x="2488" y="8857"/>
                  </a:cubicBezTo>
                  <a:cubicBezTo>
                    <a:pt x="2488" y="8811"/>
                    <a:pt x="2488" y="8765"/>
                    <a:pt x="2466" y="8743"/>
                  </a:cubicBezTo>
                  <a:cubicBezTo>
                    <a:pt x="2488" y="8697"/>
                    <a:pt x="2511" y="8674"/>
                    <a:pt x="2534" y="8651"/>
                  </a:cubicBezTo>
                  <a:cubicBezTo>
                    <a:pt x="2557" y="8606"/>
                    <a:pt x="2557" y="8583"/>
                    <a:pt x="2580" y="8560"/>
                  </a:cubicBezTo>
                  <a:cubicBezTo>
                    <a:pt x="2603" y="8560"/>
                    <a:pt x="2625" y="8560"/>
                    <a:pt x="2648" y="8537"/>
                  </a:cubicBezTo>
                  <a:cubicBezTo>
                    <a:pt x="2671" y="8537"/>
                    <a:pt x="2694" y="8514"/>
                    <a:pt x="2717" y="8469"/>
                  </a:cubicBezTo>
                  <a:cubicBezTo>
                    <a:pt x="2762" y="8400"/>
                    <a:pt x="2808" y="8332"/>
                    <a:pt x="2854" y="8240"/>
                  </a:cubicBezTo>
                  <a:cubicBezTo>
                    <a:pt x="2876" y="8172"/>
                    <a:pt x="2922" y="8081"/>
                    <a:pt x="2968" y="7989"/>
                  </a:cubicBezTo>
                  <a:cubicBezTo>
                    <a:pt x="3059" y="7830"/>
                    <a:pt x="3150" y="7670"/>
                    <a:pt x="3242" y="7487"/>
                  </a:cubicBezTo>
                  <a:cubicBezTo>
                    <a:pt x="3310" y="7350"/>
                    <a:pt x="3401" y="7190"/>
                    <a:pt x="3470" y="7031"/>
                  </a:cubicBezTo>
                  <a:lnTo>
                    <a:pt x="3493" y="7031"/>
                  </a:lnTo>
                  <a:cubicBezTo>
                    <a:pt x="3516" y="7008"/>
                    <a:pt x="3516" y="6985"/>
                    <a:pt x="3538" y="6962"/>
                  </a:cubicBezTo>
                  <a:cubicBezTo>
                    <a:pt x="3561" y="6939"/>
                    <a:pt x="3561" y="6917"/>
                    <a:pt x="3561" y="6894"/>
                  </a:cubicBezTo>
                  <a:cubicBezTo>
                    <a:pt x="3584" y="6871"/>
                    <a:pt x="3584" y="6848"/>
                    <a:pt x="3584" y="6848"/>
                  </a:cubicBezTo>
                  <a:cubicBezTo>
                    <a:pt x="3630" y="6780"/>
                    <a:pt x="3653" y="6734"/>
                    <a:pt x="3675" y="6688"/>
                  </a:cubicBezTo>
                  <a:cubicBezTo>
                    <a:pt x="3721" y="6620"/>
                    <a:pt x="3744" y="6551"/>
                    <a:pt x="3789" y="6483"/>
                  </a:cubicBezTo>
                  <a:cubicBezTo>
                    <a:pt x="3881" y="6300"/>
                    <a:pt x="3972" y="6141"/>
                    <a:pt x="4086" y="5981"/>
                  </a:cubicBezTo>
                  <a:cubicBezTo>
                    <a:pt x="4178" y="5844"/>
                    <a:pt x="4269" y="5684"/>
                    <a:pt x="4337" y="5524"/>
                  </a:cubicBezTo>
                  <a:cubicBezTo>
                    <a:pt x="4451" y="5364"/>
                    <a:pt x="4543" y="5205"/>
                    <a:pt x="4634" y="5068"/>
                  </a:cubicBezTo>
                  <a:cubicBezTo>
                    <a:pt x="4725" y="4908"/>
                    <a:pt x="4817" y="4748"/>
                    <a:pt x="4908" y="4588"/>
                  </a:cubicBezTo>
                  <a:cubicBezTo>
                    <a:pt x="5022" y="4406"/>
                    <a:pt x="5136" y="4223"/>
                    <a:pt x="5227" y="4018"/>
                  </a:cubicBezTo>
                  <a:cubicBezTo>
                    <a:pt x="5227" y="3972"/>
                    <a:pt x="5227" y="3926"/>
                    <a:pt x="5205" y="3904"/>
                  </a:cubicBezTo>
                  <a:cubicBezTo>
                    <a:pt x="5205" y="3881"/>
                    <a:pt x="5227" y="3858"/>
                    <a:pt x="5205" y="3835"/>
                  </a:cubicBezTo>
                  <a:cubicBezTo>
                    <a:pt x="5364" y="3516"/>
                    <a:pt x="5547" y="3196"/>
                    <a:pt x="5752" y="2876"/>
                  </a:cubicBezTo>
                  <a:cubicBezTo>
                    <a:pt x="5844" y="2717"/>
                    <a:pt x="5935" y="2557"/>
                    <a:pt x="6049" y="2397"/>
                  </a:cubicBezTo>
                  <a:cubicBezTo>
                    <a:pt x="6141" y="2237"/>
                    <a:pt x="6232" y="2078"/>
                    <a:pt x="6346" y="1918"/>
                  </a:cubicBezTo>
                  <a:cubicBezTo>
                    <a:pt x="6346" y="1895"/>
                    <a:pt x="6369" y="1872"/>
                    <a:pt x="6369" y="1849"/>
                  </a:cubicBezTo>
                  <a:cubicBezTo>
                    <a:pt x="6414" y="1849"/>
                    <a:pt x="6437" y="1827"/>
                    <a:pt x="6460" y="1804"/>
                  </a:cubicBezTo>
                  <a:cubicBezTo>
                    <a:pt x="6529" y="1690"/>
                    <a:pt x="6597" y="1575"/>
                    <a:pt x="6665" y="1461"/>
                  </a:cubicBezTo>
                  <a:cubicBezTo>
                    <a:pt x="6734" y="1347"/>
                    <a:pt x="6802" y="1256"/>
                    <a:pt x="6848" y="1142"/>
                  </a:cubicBezTo>
                  <a:cubicBezTo>
                    <a:pt x="6917" y="1028"/>
                    <a:pt x="6985" y="914"/>
                    <a:pt x="7076" y="799"/>
                  </a:cubicBezTo>
                  <a:cubicBezTo>
                    <a:pt x="7122" y="708"/>
                    <a:pt x="7190" y="594"/>
                    <a:pt x="7236" y="503"/>
                  </a:cubicBezTo>
                  <a:cubicBezTo>
                    <a:pt x="7259" y="457"/>
                    <a:pt x="7259" y="411"/>
                    <a:pt x="7236" y="389"/>
                  </a:cubicBezTo>
                  <a:cubicBezTo>
                    <a:pt x="7259" y="366"/>
                    <a:pt x="7259" y="366"/>
                    <a:pt x="7259" y="366"/>
                  </a:cubicBezTo>
                  <a:cubicBezTo>
                    <a:pt x="7282" y="343"/>
                    <a:pt x="7305" y="297"/>
                    <a:pt x="7305" y="274"/>
                  </a:cubicBezTo>
                  <a:cubicBezTo>
                    <a:pt x="7305" y="274"/>
                    <a:pt x="7305" y="252"/>
                    <a:pt x="7305" y="229"/>
                  </a:cubicBezTo>
                  <a:cubicBezTo>
                    <a:pt x="7350" y="229"/>
                    <a:pt x="7419" y="206"/>
                    <a:pt x="7419" y="137"/>
                  </a:cubicBezTo>
                  <a:cubicBezTo>
                    <a:pt x="7442" y="92"/>
                    <a:pt x="7396" y="23"/>
                    <a:pt x="7327" y="23"/>
                  </a:cubicBezTo>
                  <a:cubicBezTo>
                    <a:pt x="7259" y="1"/>
                    <a:pt x="7168" y="1"/>
                    <a:pt x="709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21"/>
            <p:cNvSpPr/>
            <p:nvPr/>
          </p:nvSpPr>
          <p:spPr>
            <a:xfrm>
              <a:off x="-693656" y="2538269"/>
              <a:ext cx="195425" cy="338482"/>
            </a:xfrm>
            <a:custGeom>
              <a:avLst/>
              <a:gdLst/>
              <a:ahLst/>
              <a:cxnLst/>
              <a:rect l="l" t="t" r="r" b="b"/>
              <a:pathLst>
                <a:path w="3493" h="6050" extrusionOk="0">
                  <a:moveTo>
                    <a:pt x="3401" y="1"/>
                  </a:moveTo>
                  <a:cubicBezTo>
                    <a:pt x="3333" y="92"/>
                    <a:pt x="3264" y="161"/>
                    <a:pt x="3219" y="252"/>
                  </a:cubicBezTo>
                  <a:cubicBezTo>
                    <a:pt x="3196" y="298"/>
                    <a:pt x="3173" y="343"/>
                    <a:pt x="3127" y="389"/>
                  </a:cubicBezTo>
                  <a:cubicBezTo>
                    <a:pt x="3105" y="435"/>
                    <a:pt x="3082" y="503"/>
                    <a:pt x="3036" y="549"/>
                  </a:cubicBezTo>
                  <a:cubicBezTo>
                    <a:pt x="3036" y="549"/>
                    <a:pt x="3013" y="526"/>
                    <a:pt x="3013" y="526"/>
                  </a:cubicBezTo>
                  <a:cubicBezTo>
                    <a:pt x="3007" y="519"/>
                    <a:pt x="2998" y="516"/>
                    <a:pt x="2989" y="516"/>
                  </a:cubicBezTo>
                  <a:cubicBezTo>
                    <a:pt x="2966" y="516"/>
                    <a:pt x="2938" y="533"/>
                    <a:pt x="2922" y="549"/>
                  </a:cubicBezTo>
                  <a:cubicBezTo>
                    <a:pt x="2854" y="640"/>
                    <a:pt x="2785" y="731"/>
                    <a:pt x="2717" y="823"/>
                  </a:cubicBezTo>
                  <a:cubicBezTo>
                    <a:pt x="2717" y="845"/>
                    <a:pt x="2694" y="868"/>
                    <a:pt x="2671" y="914"/>
                  </a:cubicBezTo>
                  <a:cubicBezTo>
                    <a:pt x="2648" y="914"/>
                    <a:pt x="2625" y="914"/>
                    <a:pt x="2602" y="937"/>
                  </a:cubicBezTo>
                  <a:cubicBezTo>
                    <a:pt x="2534" y="1005"/>
                    <a:pt x="2488" y="1096"/>
                    <a:pt x="2420" y="1188"/>
                  </a:cubicBezTo>
                  <a:cubicBezTo>
                    <a:pt x="2397" y="1233"/>
                    <a:pt x="2374" y="1279"/>
                    <a:pt x="2351" y="1325"/>
                  </a:cubicBezTo>
                  <a:cubicBezTo>
                    <a:pt x="2306" y="1393"/>
                    <a:pt x="2260" y="1462"/>
                    <a:pt x="2214" y="1553"/>
                  </a:cubicBezTo>
                  <a:cubicBezTo>
                    <a:pt x="2169" y="1621"/>
                    <a:pt x="2123" y="1713"/>
                    <a:pt x="2078" y="1781"/>
                  </a:cubicBezTo>
                  <a:lnTo>
                    <a:pt x="1941" y="2032"/>
                  </a:lnTo>
                  <a:cubicBezTo>
                    <a:pt x="1826" y="2215"/>
                    <a:pt x="1735" y="2375"/>
                    <a:pt x="1644" y="2557"/>
                  </a:cubicBezTo>
                  <a:cubicBezTo>
                    <a:pt x="1575" y="2694"/>
                    <a:pt x="1484" y="2854"/>
                    <a:pt x="1393" y="3014"/>
                  </a:cubicBezTo>
                  <a:cubicBezTo>
                    <a:pt x="1301" y="3196"/>
                    <a:pt x="1210" y="3356"/>
                    <a:pt x="1119" y="3539"/>
                  </a:cubicBezTo>
                  <a:cubicBezTo>
                    <a:pt x="1073" y="3630"/>
                    <a:pt x="1028" y="3699"/>
                    <a:pt x="982" y="3790"/>
                  </a:cubicBezTo>
                  <a:cubicBezTo>
                    <a:pt x="936" y="3881"/>
                    <a:pt x="891" y="3972"/>
                    <a:pt x="845" y="4041"/>
                  </a:cubicBezTo>
                  <a:cubicBezTo>
                    <a:pt x="845" y="4064"/>
                    <a:pt x="845" y="4087"/>
                    <a:pt x="845" y="4109"/>
                  </a:cubicBezTo>
                  <a:cubicBezTo>
                    <a:pt x="822" y="4132"/>
                    <a:pt x="799" y="4155"/>
                    <a:pt x="776" y="4155"/>
                  </a:cubicBezTo>
                  <a:cubicBezTo>
                    <a:pt x="754" y="4178"/>
                    <a:pt x="731" y="4201"/>
                    <a:pt x="708" y="4246"/>
                  </a:cubicBezTo>
                  <a:cubicBezTo>
                    <a:pt x="708" y="4269"/>
                    <a:pt x="685" y="4292"/>
                    <a:pt x="662" y="4292"/>
                  </a:cubicBezTo>
                  <a:cubicBezTo>
                    <a:pt x="640" y="4338"/>
                    <a:pt x="617" y="4383"/>
                    <a:pt x="571" y="4429"/>
                  </a:cubicBezTo>
                  <a:cubicBezTo>
                    <a:pt x="503" y="4520"/>
                    <a:pt x="457" y="4612"/>
                    <a:pt x="388" y="4726"/>
                  </a:cubicBezTo>
                  <a:cubicBezTo>
                    <a:pt x="343" y="4794"/>
                    <a:pt x="297" y="4885"/>
                    <a:pt x="251" y="4977"/>
                  </a:cubicBezTo>
                  <a:cubicBezTo>
                    <a:pt x="229" y="5000"/>
                    <a:pt x="206" y="5045"/>
                    <a:pt x="183" y="5091"/>
                  </a:cubicBezTo>
                  <a:cubicBezTo>
                    <a:pt x="160" y="5137"/>
                    <a:pt x="137" y="5205"/>
                    <a:pt x="137" y="5273"/>
                  </a:cubicBezTo>
                  <a:cubicBezTo>
                    <a:pt x="115" y="5296"/>
                    <a:pt x="92" y="5342"/>
                    <a:pt x="69" y="5388"/>
                  </a:cubicBezTo>
                  <a:cubicBezTo>
                    <a:pt x="69" y="5388"/>
                    <a:pt x="88" y="5368"/>
                    <a:pt x="91" y="5365"/>
                  </a:cubicBezTo>
                  <a:lnTo>
                    <a:pt x="91" y="5365"/>
                  </a:lnTo>
                  <a:cubicBezTo>
                    <a:pt x="69" y="5388"/>
                    <a:pt x="46" y="5411"/>
                    <a:pt x="46" y="5456"/>
                  </a:cubicBezTo>
                  <a:cubicBezTo>
                    <a:pt x="23" y="5456"/>
                    <a:pt x="23" y="5479"/>
                    <a:pt x="23" y="5502"/>
                  </a:cubicBezTo>
                  <a:cubicBezTo>
                    <a:pt x="0" y="5525"/>
                    <a:pt x="0" y="5525"/>
                    <a:pt x="0" y="5547"/>
                  </a:cubicBezTo>
                  <a:cubicBezTo>
                    <a:pt x="23" y="5570"/>
                    <a:pt x="23" y="5593"/>
                    <a:pt x="46" y="5616"/>
                  </a:cubicBezTo>
                  <a:cubicBezTo>
                    <a:pt x="46" y="5639"/>
                    <a:pt x="69" y="5662"/>
                    <a:pt x="92" y="5684"/>
                  </a:cubicBezTo>
                  <a:cubicBezTo>
                    <a:pt x="92" y="5707"/>
                    <a:pt x="115" y="5707"/>
                    <a:pt x="115" y="5730"/>
                  </a:cubicBezTo>
                  <a:cubicBezTo>
                    <a:pt x="137" y="5730"/>
                    <a:pt x="137" y="5753"/>
                    <a:pt x="160" y="5753"/>
                  </a:cubicBezTo>
                  <a:cubicBezTo>
                    <a:pt x="160" y="5776"/>
                    <a:pt x="160" y="5776"/>
                    <a:pt x="160" y="5776"/>
                  </a:cubicBezTo>
                  <a:cubicBezTo>
                    <a:pt x="183" y="5821"/>
                    <a:pt x="229" y="5867"/>
                    <a:pt x="274" y="5867"/>
                  </a:cubicBezTo>
                  <a:cubicBezTo>
                    <a:pt x="297" y="5890"/>
                    <a:pt x="320" y="5913"/>
                    <a:pt x="343" y="5935"/>
                  </a:cubicBezTo>
                  <a:cubicBezTo>
                    <a:pt x="366" y="5958"/>
                    <a:pt x="388" y="5981"/>
                    <a:pt x="411" y="6004"/>
                  </a:cubicBezTo>
                  <a:cubicBezTo>
                    <a:pt x="434" y="6050"/>
                    <a:pt x="480" y="6050"/>
                    <a:pt x="525" y="6050"/>
                  </a:cubicBezTo>
                  <a:cubicBezTo>
                    <a:pt x="571" y="6050"/>
                    <a:pt x="594" y="6027"/>
                    <a:pt x="640" y="6004"/>
                  </a:cubicBezTo>
                  <a:cubicBezTo>
                    <a:pt x="662" y="5981"/>
                    <a:pt x="662" y="5935"/>
                    <a:pt x="685" y="5913"/>
                  </a:cubicBezTo>
                  <a:cubicBezTo>
                    <a:pt x="685" y="5867"/>
                    <a:pt x="708" y="5821"/>
                    <a:pt x="708" y="5776"/>
                  </a:cubicBezTo>
                  <a:cubicBezTo>
                    <a:pt x="731" y="5753"/>
                    <a:pt x="731" y="5753"/>
                    <a:pt x="754" y="5753"/>
                  </a:cubicBezTo>
                  <a:cubicBezTo>
                    <a:pt x="754" y="5730"/>
                    <a:pt x="776" y="5730"/>
                    <a:pt x="799" y="5707"/>
                  </a:cubicBezTo>
                  <a:cubicBezTo>
                    <a:pt x="822" y="5684"/>
                    <a:pt x="845" y="5662"/>
                    <a:pt x="845" y="5639"/>
                  </a:cubicBezTo>
                  <a:lnTo>
                    <a:pt x="913" y="5525"/>
                  </a:lnTo>
                  <a:cubicBezTo>
                    <a:pt x="959" y="5479"/>
                    <a:pt x="982" y="5410"/>
                    <a:pt x="1005" y="5365"/>
                  </a:cubicBezTo>
                  <a:cubicBezTo>
                    <a:pt x="1073" y="5251"/>
                    <a:pt x="1119" y="5114"/>
                    <a:pt x="1187" y="5000"/>
                  </a:cubicBezTo>
                  <a:cubicBezTo>
                    <a:pt x="1187" y="5000"/>
                    <a:pt x="1187" y="4977"/>
                    <a:pt x="1187" y="4977"/>
                  </a:cubicBezTo>
                  <a:cubicBezTo>
                    <a:pt x="1210" y="4931"/>
                    <a:pt x="1233" y="4908"/>
                    <a:pt x="1233" y="4885"/>
                  </a:cubicBezTo>
                  <a:cubicBezTo>
                    <a:pt x="1279" y="4794"/>
                    <a:pt x="1324" y="4726"/>
                    <a:pt x="1347" y="4634"/>
                  </a:cubicBezTo>
                  <a:cubicBezTo>
                    <a:pt x="1370" y="4612"/>
                    <a:pt x="1393" y="4566"/>
                    <a:pt x="1416" y="4520"/>
                  </a:cubicBezTo>
                  <a:cubicBezTo>
                    <a:pt x="1484" y="4406"/>
                    <a:pt x="1553" y="4269"/>
                    <a:pt x="1621" y="4132"/>
                  </a:cubicBezTo>
                  <a:cubicBezTo>
                    <a:pt x="1689" y="4041"/>
                    <a:pt x="1735" y="3950"/>
                    <a:pt x="1804" y="3836"/>
                  </a:cubicBezTo>
                  <a:cubicBezTo>
                    <a:pt x="1849" y="3744"/>
                    <a:pt x="1895" y="3653"/>
                    <a:pt x="1963" y="3562"/>
                  </a:cubicBezTo>
                  <a:cubicBezTo>
                    <a:pt x="2146" y="3242"/>
                    <a:pt x="2329" y="2922"/>
                    <a:pt x="2534" y="2603"/>
                  </a:cubicBezTo>
                  <a:cubicBezTo>
                    <a:pt x="2625" y="2443"/>
                    <a:pt x="2694" y="2306"/>
                    <a:pt x="2785" y="2146"/>
                  </a:cubicBezTo>
                  <a:cubicBezTo>
                    <a:pt x="2876" y="2009"/>
                    <a:pt x="2968" y="1873"/>
                    <a:pt x="3059" y="1713"/>
                  </a:cubicBezTo>
                  <a:cubicBezTo>
                    <a:pt x="3082" y="1667"/>
                    <a:pt x="3082" y="1621"/>
                    <a:pt x="3036" y="1576"/>
                  </a:cubicBezTo>
                  <a:cubicBezTo>
                    <a:pt x="3059" y="1530"/>
                    <a:pt x="3082" y="1507"/>
                    <a:pt x="3105" y="1462"/>
                  </a:cubicBezTo>
                  <a:cubicBezTo>
                    <a:pt x="3173" y="1370"/>
                    <a:pt x="3242" y="1279"/>
                    <a:pt x="3287" y="1165"/>
                  </a:cubicBezTo>
                  <a:cubicBezTo>
                    <a:pt x="3310" y="1119"/>
                    <a:pt x="3287" y="1051"/>
                    <a:pt x="3242" y="1005"/>
                  </a:cubicBezTo>
                  <a:cubicBezTo>
                    <a:pt x="3242" y="1005"/>
                    <a:pt x="3242" y="1005"/>
                    <a:pt x="3219" y="982"/>
                  </a:cubicBezTo>
                  <a:cubicBezTo>
                    <a:pt x="3242" y="937"/>
                    <a:pt x="3264" y="891"/>
                    <a:pt x="3310" y="845"/>
                  </a:cubicBezTo>
                  <a:cubicBezTo>
                    <a:pt x="3333" y="800"/>
                    <a:pt x="3310" y="731"/>
                    <a:pt x="3264" y="686"/>
                  </a:cubicBezTo>
                  <a:cubicBezTo>
                    <a:pt x="3242" y="663"/>
                    <a:pt x="3196" y="663"/>
                    <a:pt x="3173" y="663"/>
                  </a:cubicBezTo>
                  <a:cubicBezTo>
                    <a:pt x="3127" y="663"/>
                    <a:pt x="3105" y="686"/>
                    <a:pt x="3082" y="708"/>
                  </a:cubicBezTo>
                  <a:cubicBezTo>
                    <a:pt x="3059" y="731"/>
                    <a:pt x="3036" y="777"/>
                    <a:pt x="3013" y="800"/>
                  </a:cubicBezTo>
                  <a:cubicBezTo>
                    <a:pt x="3036" y="731"/>
                    <a:pt x="3082" y="686"/>
                    <a:pt x="3105" y="617"/>
                  </a:cubicBezTo>
                  <a:cubicBezTo>
                    <a:pt x="3173" y="503"/>
                    <a:pt x="3242" y="389"/>
                    <a:pt x="3310" y="298"/>
                  </a:cubicBezTo>
                  <a:lnTo>
                    <a:pt x="3287" y="298"/>
                  </a:lnTo>
                  <a:cubicBezTo>
                    <a:pt x="3310" y="252"/>
                    <a:pt x="3356" y="229"/>
                    <a:pt x="3379" y="183"/>
                  </a:cubicBezTo>
                  <a:cubicBezTo>
                    <a:pt x="3401" y="138"/>
                    <a:pt x="3447" y="115"/>
                    <a:pt x="3470" y="69"/>
                  </a:cubicBezTo>
                  <a:cubicBezTo>
                    <a:pt x="3493" y="47"/>
                    <a:pt x="3493" y="24"/>
                    <a:pt x="347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21"/>
            <p:cNvSpPr/>
            <p:nvPr/>
          </p:nvSpPr>
          <p:spPr>
            <a:xfrm>
              <a:off x="-591494" y="2456584"/>
              <a:ext cx="209467" cy="371324"/>
            </a:xfrm>
            <a:custGeom>
              <a:avLst/>
              <a:gdLst/>
              <a:ahLst/>
              <a:cxnLst/>
              <a:rect l="l" t="t" r="r" b="b"/>
              <a:pathLst>
                <a:path w="3744" h="6637" extrusionOk="0">
                  <a:moveTo>
                    <a:pt x="3698" y="0"/>
                  </a:moveTo>
                  <a:cubicBezTo>
                    <a:pt x="3698" y="0"/>
                    <a:pt x="3675" y="0"/>
                    <a:pt x="3675" y="23"/>
                  </a:cubicBezTo>
                  <a:cubicBezTo>
                    <a:pt x="3630" y="69"/>
                    <a:pt x="3607" y="114"/>
                    <a:pt x="3561" y="183"/>
                  </a:cubicBezTo>
                  <a:cubicBezTo>
                    <a:pt x="3538" y="228"/>
                    <a:pt x="3516" y="274"/>
                    <a:pt x="3493" y="320"/>
                  </a:cubicBezTo>
                  <a:cubicBezTo>
                    <a:pt x="3424" y="434"/>
                    <a:pt x="3356" y="548"/>
                    <a:pt x="3287" y="662"/>
                  </a:cubicBezTo>
                  <a:cubicBezTo>
                    <a:pt x="3150" y="890"/>
                    <a:pt x="3013" y="1118"/>
                    <a:pt x="2876" y="1347"/>
                  </a:cubicBezTo>
                  <a:cubicBezTo>
                    <a:pt x="2762" y="1484"/>
                    <a:pt x="2671" y="1643"/>
                    <a:pt x="2580" y="1780"/>
                  </a:cubicBezTo>
                  <a:cubicBezTo>
                    <a:pt x="2534" y="1872"/>
                    <a:pt x="2488" y="1940"/>
                    <a:pt x="2443" y="2009"/>
                  </a:cubicBezTo>
                  <a:cubicBezTo>
                    <a:pt x="2397" y="2077"/>
                    <a:pt x="2351" y="2168"/>
                    <a:pt x="2306" y="2237"/>
                  </a:cubicBezTo>
                  <a:cubicBezTo>
                    <a:pt x="2214" y="2374"/>
                    <a:pt x="2123" y="2534"/>
                    <a:pt x="2032" y="2693"/>
                  </a:cubicBezTo>
                  <a:cubicBezTo>
                    <a:pt x="1963" y="2830"/>
                    <a:pt x="1872" y="2990"/>
                    <a:pt x="1781" y="3127"/>
                  </a:cubicBezTo>
                  <a:cubicBezTo>
                    <a:pt x="1621" y="3424"/>
                    <a:pt x="1438" y="3721"/>
                    <a:pt x="1279" y="4017"/>
                  </a:cubicBezTo>
                  <a:cubicBezTo>
                    <a:pt x="1142" y="4291"/>
                    <a:pt x="982" y="4565"/>
                    <a:pt x="845" y="4862"/>
                  </a:cubicBezTo>
                  <a:cubicBezTo>
                    <a:pt x="776" y="4976"/>
                    <a:pt x="708" y="5090"/>
                    <a:pt x="662" y="5227"/>
                  </a:cubicBezTo>
                  <a:cubicBezTo>
                    <a:pt x="617" y="5296"/>
                    <a:pt x="571" y="5341"/>
                    <a:pt x="548" y="5410"/>
                  </a:cubicBezTo>
                  <a:cubicBezTo>
                    <a:pt x="503" y="5478"/>
                    <a:pt x="457" y="5547"/>
                    <a:pt x="434" y="5615"/>
                  </a:cubicBezTo>
                  <a:cubicBezTo>
                    <a:pt x="343" y="5752"/>
                    <a:pt x="274" y="5889"/>
                    <a:pt x="206" y="6003"/>
                  </a:cubicBezTo>
                  <a:cubicBezTo>
                    <a:pt x="183" y="6072"/>
                    <a:pt x="137" y="6140"/>
                    <a:pt x="115" y="6209"/>
                  </a:cubicBezTo>
                  <a:cubicBezTo>
                    <a:pt x="92" y="6254"/>
                    <a:pt x="69" y="6277"/>
                    <a:pt x="46" y="6300"/>
                  </a:cubicBezTo>
                  <a:cubicBezTo>
                    <a:pt x="46" y="6345"/>
                    <a:pt x="23" y="6368"/>
                    <a:pt x="23" y="6414"/>
                  </a:cubicBezTo>
                  <a:cubicBezTo>
                    <a:pt x="0" y="6414"/>
                    <a:pt x="0" y="6437"/>
                    <a:pt x="0" y="6437"/>
                  </a:cubicBezTo>
                  <a:cubicBezTo>
                    <a:pt x="0" y="6482"/>
                    <a:pt x="0" y="6505"/>
                    <a:pt x="0" y="6528"/>
                  </a:cubicBezTo>
                  <a:cubicBezTo>
                    <a:pt x="23" y="6574"/>
                    <a:pt x="46" y="6597"/>
                    <a:pt x="92" y="6619"/>
                  </a:cubicBezTo>
                  <a:cubicBezTo>
                    <a:pt x="115" y="6631"/>
                    <a:pt x="137" y="6636"/>
                    <a:pt x="157" y="6636"/>
                  </a:cubicBezTo>
                  <a:cubicBezTo>
                    <a:pt x="177" y="6636"/>
                    <a:pt x="194" y="6631"/>
                    <a:pt x="206" y="6619"/>
                  </a:cubicBezTo>
                  <a:cubicBezTo>
                    <a:pt x="252" y="6619"/>
                    <a:pt x="297" y="6574"/>
                    <a:pt x="320" y="6551"/>
                  </a:cubicBezTo>
                  <a:cubicBezTo>
                    <a:pt x="320" y="6528"/>
                    <a:pt x="320" y="6528"/>
                    <a:pt x="320" y="6505"/>
                  </a:cubicBezTo>
                  <a:cubicBezTo>
                    <a:pt x="343" y="6482"/>
                    <a:pt x="366" y="6460"/>
                    <a:pt x="388" y="6437"/>
                  </a:cubicBezTo>
                  <a:cubicBezTo>
                    <a:pt x="411" y="6391"/>
                    <a:pt x="411" y="6345"/>
                    <a:pt x="434" y="6300"/>
                  </a:cubicBezTo>
                  <a:cubicBezTo>
                    <a:pt x="480" y="6231"/>
                    <a:pt x="525" y="6163"/>
                    <a:pt x="571" y="6094"/>
                  </a:cubicBezTo>
                  <a:cubicBezTo>
                    <a:pt x="640" y="5935"/>
                    <a:pt x="731" y="5775"/>
                    <a:pt x="799" y="5638"/>
                  </a:cubicBezTo>
                  <a:cubicBezTo>
                    <a:pt x="845" y="5569"/>
                    <a:pt x="891" y="5478"/>
                    <a:pt x="936" y="5410"/>
                  </a:cubicBezTo>
                  <a:cubicBezTo>
                    <a:pt x="959" y="5341"/>
                    <a:pt x="1005" y="5250"/>
                    <a:pt x="1050" y="5181"/>
                  </a:cubicBezTo>
                  <a:cubicBezTo>
                    <a:pt x="1119" y="5044"/>
                    <a:pt x="1187" y="4907"/>
                    <a:pt x="1256" y="4771"/>
                  </a:cubicBezTo>
                  <a:cubicBezTo>
                    <a:pt x="1393" y="4497"/>
                    <a:pt x="1553" y="4200"/>
                    <a:pt x="1690" y="3926"/>
                  </a:cubicBezTo>
                  <a:cubicBezTo>
                    <a:pt x="1781" y="3766"/>
                    <a:pt x="1849" y="3606"/>
                    <a:pt x="1941" y="3469"/>
                  </a:cubicBezTo>
                  <a:cubicBezTo>
                    <a:pt x="2009" y="3310"/>
                    <a:pt x="2078" y="3150"/>
                    <a:pt x="2169" y="3013"/>
                  </a:cubicBezTo>
                  <a:cubicBezTo>
                    <a:pt x="2237" y="2853"/>
                    <a:pt x="2329" y="2693"/>
                    <a:pt x="2420" y="2556"/>
                  </a:cubicBezTo>
                  <a:cubicBezTo>
                    <a:pt x="2488" y="2397"/>
                    <a:pt x="2580" y="2237"/>
                    <a:pt x="2648" y="2100"/>
                  </a:cubicBezTo>
                  <a:cubicBezTo>
                    <a:pt x="2694" y="2009"/>
                    <a:pt x="2739" y="1940"/>
                    <a:pt x="2785" y="1872"/>
                  </a:cubicBezTo>
                  <a:cubicBezTo>
                    <a:pt x="2831" y="1780"/>
                    <a:pt x="2854" y="1712"/>
                    <a:pt x="2899" y="1643"/>
                  </a:cubicBezTo>
                  <a:cubicBezTo>
                    <a:pt x="2991" y="1484"/>
                    <a:pt x="3059" y="1347"/>
                    <a:pt x="3128" y="1187"/>
                  </a:cubicBezTo>
                  <a:cubicBezTo>
                    <a:pt x="3173" y="1096"/>
                    <a:pt x="3219" y="1004"/>
                    <a:pt x="3264" y="913"/>
                  </a:cubicBezTo>
                  <a:cubicBezTo>
                    <a:pt x="3310" y="845"/>
                    <a:pt x="3333" y="799"/>
                    <a:pt x="3356" y="753"/>
                  </a:cubicBezTo>
                  <a:cubicBezTo>
                    <a:pt x="3379" y="708"/>
                    <a:pt x="3401" y="662"/>
                    <a:pt x="3424" y="616"/>
                  </a:cubicBezTo>
                  <a:cubicBezTo>
                    <a:pt x="3493" y="525"/>
                    <a:pt x="3538" y="434"/>
                    <a:pt x="3584" y="342"/>
                  </a:cubicBezTo>
                  <a:cubicBezTo>
                    <a:pt x="3630" y="274"/>
                    <a:pt x="3675" y="183"/>
                    <a:pt x="3721" y="91"/>
                  </a:cubicBezTo>
                  <a:cubicBezTo>
                    <a:pt x="3721" y="91"/>
                    <a:pt x="3721" y="91"/>
                    <a:pt x="3744" y="69"/>
                  </a:cubicBezTo>
                  <a:cubicBezTo>
                    <a:pt x="3744" y="46"/>
                    <a:pt x="3744" y="23"/>
                    <a:pt x="372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21"/>
            <p:cNvSpPr/>
            <p:nvPr/>
          </p:nvSpPr>
          <p:spPr>
            <a:xfrm>
              <a:off x="-609398" y="2851188"/>
              <a:ext cx="19246" cy="17903"/>
            </a:xfrm>
            <a:custGeom>
              <a:avLst/>
              <a:gdLst/>
              <a:ahLst/>
              <a:cxnLst/>
              <a:rect l="l" t="t" r="r" b="b"/>
              <a:pathLst>
                <a:path w="344" h="320" extrusionOk="0">
                  <a:moveTo>
                    <a:pt x="161" y="0"/>
                  </a:moveTo>
                  <a:cubicBezTo>
                    <a:pt x="69" y="0"/>
                    <a:pt x="1" y="91"/>
                    <a:pt x="1" y="160"/>
                  </a:cubicBezTo>
                  <a:cubicBezTo>
                    <a:pt x="24" y="205"/>
                    <a:pt x="47" y="251"/>
                    <a:pt x="69" y="274"/>
                  </a:cubicBezTo>
                  <a:cubicBezTo>
                    <a:pt x="92" y="297"/>
                    <a:pt x="138" y="320"/>
                    <a:pt x="183" y="320"/>
                  </a:cubicBezTo>
                  <a:cubicBezTo>
                    <a:pt x="275" y="320"/>
                    <a:pt x="343" y="228"/>
                    <a:pt x="320" y="137"/>
                  </a:cubicBezTo>
                  <a:cubicBezTo>
                    <a:pt x="320" y="91"/>
                    <a:pt x="298" y="69"/>
                    <a:pt x="275" y="23"/>
                  </a:cubicBezTo>
                  <a:cubicBezTo>
                    <a:pt x="252" y="0"/>
                    <a:pt x="206" y="0"/>
                    <a:pt x="16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21"/>
            <p:cNvSpPr/>
            <p:nvPr/>
          </p:nvSpPr>
          <p:spPr>
            <a:xfrm>
              <a:off x="-387170" y="2376130"/>
              <a:ext cx="86886" cy="154247"/>
            </a:xfrm>
            <a:custGeom>
              <a:avLst/>
              <a:gdLst/>
              <a:ahLst/>
              <a:cxnLst/>
              <a:rect l="l" t="t" r="r" b="b"/>
              <a:pathLst>
                <a:path w="1553" h="2757" extrusionOk="0">
                  <a:moveTo>
                    <a:pt x="1461" y="0"/>
                  </a:moveTo>
                  <a:cubicBezTo>
                    <a:pt x="1438" y="0"/>
                    <a:pt x="1393" y="23"/>
                    <a:pt x="1393" y="46"/>
                  </a:cubicBezTo>
                  <a:cubicBezTo>
                    <a:pt x="1302" y="205"/>
                    <a:pt x="1210" y="365"/>
                    <a:pt x="1119" y="525"/>
                  </a:cubicBezTo>
                  <a:cubicBezTo>
                    <a:pt x="1050" y="685"/>
                    <a:pt x="982" y="822"/>
                    <a:pt x="891" y="982"/>
                  </a:cubicBezTo>
                  <a:cubicBezTo>
                    <a:pt x="731" y="1278"/>
                    <a:pt x="571" y="1575"/>
                    <a:pt x="411" y="1872"/>
                  </a:cubicBezTo>
                  <a:cubicBezTo>
                    <a:pt x="343" y="1963"/>
                    <a:pt x="297" y="2077"/>
                    <a:pt x="229" y="2191"/>
                  </a:cubicBezTo>
                  <a:cubicBezTo>
                    <a:pt x="160" y="2283"/>
                    <a:pt x="92" y="2397"/>
                    <a:pt x="23" y="2511"/>
                  </a:cubicBezTo>
                  <a:cubicBezTo>
                    <a:pt x="0" y="2556"/>
                    <a:pt x="23" y="2602"/>
                    <a:pt x="23" y="2648"/>
                  </a:cubicBezTo>
                  <a:cubicBezTo>
                    <a:pt x="46" y="2693"/>
                    <a:pt x="69" y="2716"/>
                    <a:pt x="115" y="2739"/>
                  </a:cubicBezTo>
                  <a:cubicBezTo>
                    <a:pt x="126" y="2750"/>
                    <a:pt x="143" y="2756"/>
                    <a:pt x="163" y="2756"/>
                  </a:cubicBezTo>
                  <a:cubicBezTo>
                    <a:pt x="183" y="2756"/>
                    <a:pt x="206" y="2750"/>
                    <a:pt x="229" y="2739"/>
                  </a:cubicBezTo>
                  <a:cubicBezTo>
                    <a:pt x="274" y="2716"/>
                    <a:pt x="297" y="2693"/>
                    <a:pt x="320" y="2648"/>
                  </a:cubicBezTo>
                  <a:cubicBezTo>
                    <a:pt x="366" y="2579"/>
                    <a:pt x="411" y="2511"/>
                    <a:pt x="457" y="2442"/>
                  </a:cubicBezTo>
                  <a:cubicBezTo>
                    <a:pt x="480" y="2374"/>
                    <a:pt x="525" y="2283"/>
                    <a:pt x="571" y="2214"/>
                  </a:cubicBezTo>
                  <a:cubicBezTo>
                    <a:pt x="640" y="2077"/>
                    <a:pt x="708" y="1917"/>
                    <a:pt x="777" y="1780"/>
                  </a:cubicBezTo>
                  <a:cubicBezTo>
                    <a:pt x="845" y="1621"/>
                    <a:pt x="913" y="1484"/>
                    <a:pt x="982" y="1324"/>
                  </a:cubicBezTo>
                  <a:cubicBezTo>
                    <a:pt x="1005" y="1255"/>
                    <a:pt x="1028" y="1164"/>
                    <a:pt x="1073" y="1096"/>
                  </a:cubicBezTo>
                  <a:cubicBezTo>
                    <a:pt x="1096" y="1004"/>
                    <a:pt x="1142" y="936"/>
                    <a:pt x="1165" y="867"/>
                  </a:cubicBezTo>
                  <a:cubicBezTo>
                    <a:pt x="1279" y="616"/>
                    <a:pt x="1416" y="365"/>
                    <a:pt x="1530" y="114"/>
                  </a:cubicBezTo>
                  <a:cubicBezTo>
                    <a:pt x="1553" y="69"/>
                    <a:pt x="1530" y="23"/>
                    <a:pt x="150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21"/>
            <p:cNvSpPr/>
            <p:nvPr/>
          </p:nvSpPr>
          <p:spPr>
            <a:xfrm>
              <a:off x="-279917" y="2083688"/>
              <a:ext cx="187816" cy="277164"/>
            </a:xfrm>
            <a:custGeom>
              <a:avLst/>
              <a:gdLst/>
              <a:ahLst/>
              <a:cxnLst/>
              <a:rect l="l" t="t" r="r" b="b"/>
              <a:pathLst>
                <a:path w="3357" h="4954" extrusionOk="0">
                  <a:moveTo>
                    <a:pt x="2306" y="0"/>
                  </a:moveTo>
                  <a:cubicBezTo>
                    <a:pt x="2261" y="0"/>
                    <a:pt x="2215" y="0"/>
                    <a:pt x="2192" y="23"/>
                  </a:cubicBezTo>
                  <a:cubicBezTo>
                    <a:pt x="2169" y="46"/>
                    <a:pt x="2146" y="69"/>
                    <a:pt x="2146" y="91"/>
                  </a:cubicBezTo>
                  <a:cubicBezTo>
                    <a:pt x="2124" y="114"/>
                    <a:pt x="2124" y="137"/>
                    <a:pt x="2101" y="160"/>
                  </a:cubicBezTo>
                  <a:cubicBezTo>
                    <a:pt x="2078" y="205"/>
                    <a:pt x="2055" y="274"/>
                    <a:pt x="2032" y="320"/>
                  </a:cubicBezTo>
                  <a:lnTo>
                    <a:pt x="2009" y="342"/>
                  </a:lnTo>
                  <a:cubicBezTo>
                    <a:pt x="1987" y="411"/>
                    <a:pt x="1987" y="457"/>
                    <a:pt x="1964" y="502"/>
                  </a:cubicBezTo>
                  <a:cubicBezTo>
                    <a:pt x="1941" y="548"/>
                    <a:pt x="1918" y="594"/>
                    <a:pt x="1895" y="639"/>
                  </a:cubicBezTo>
                  <a:lnTo>
                    <a:pt x="1872" y="685"/>
                  </a:lnTo>
                  <a:cubicBezTo>
                    <a:pt x="1804" y="822"/>
                    <a:pt x="1736" y="982"/>
                    <a:pt x="1644" y="1119"/>
                  </a:cubicBezTo>
                  <a:cubicBezTo>
                    <a:pt x="1576" y="1255"/>
                    <a:pt x="1507" y="1392"/>
                    <a:pt x="1416" y="1529"/>
                  </a:cubicBezTo>
                  <a:cubicBezTo>
                    <a:pt x="1393" y="1598"/>
                    <a:pt x="1348" y="1666"/>
                    <a:pt x="1325" y="1735"/>
                  </a:cubicBezTo>
                  <a:cubicBezTo>
                    <a:pt x="1279" y="1803"/>
                    <a:pt x="1256" y="1872"/>
                    <a:pt x="1211" y="1917"/>
                  </a:cubicBezTo>
                  <a:cubicBezTo>
                    <a:pt x="1119" y="2100"/>
                    <a:pt x="1028" y="2237"/>
                    <a:pt x="959" y="2374"/>
                  </a:cubicBezTo>
                  <a:cubicBezTo>
                    <a:pt x="937" y="2442"/>
                    <a:pt x="891" y="2511"/>
                    <a:pt x="868" y="2579"/>
                  </a:cubicBezTo>
                  <a:cubicBezTo>
                    <a:pt x="823" y="2648"/>
                    <a:pt x="777" y="2716"/>
                    <a:pt x="731" y="2808"/>
                  </a:cubicBezTo>
                  <a:cubicBezTo>
                    <a:pt x="640" y="2990"/>
                    <a:pt x="549" y="3173"/>
                    <a:pt x="457" y="3378"/>
                  </a:cubicBezTo>
                  <a:cubicBezTo>
                    <a:pt x="412" y="3470"/>
                    <a:pt x="366" y="3584"/>
                    <a:pt x="298" y="3698"/>
                  </a:cubicBezTo>
                  <a:cubicBezTo>
                    <a:pt x="275" y="3789"/>
                    <a:pt x="229" y="3858"/>
                    <a:pt x="183" y="3949"/>
                  </a:cubicBezTo>
                  <a:cubicBezTo>
                    <a:pt x="183" y="3972"/>
                    <a:pt x="161" y="3994"/>
                    <a:pt x="138" y="4040"/>
                  </a:cubicBezTo>
                  <a:cubicBezTo>
                    <a:pt x="115" y="4086"/>
                    <a:pt x="92" y="4131"/>
                    <a:pt x="69" y="4177"/>
                  </a:cubicBezTo>
                  <a:cubicBezTo>
                    <a:pt x="46" y="4200"/>
                    <a:pt x="46" y="4223"/>
                    <a:pt x="46" y="4246"/>
                  </a:cubicBezTo>
                  <a:cubicBezTo>
                    <a:pt x="24" y="4291"/>
                    <a:pt x="1" y="4337"/>
                    <a:pt x="24" y="4383"/>
                  </a:cubicBezTo>
                  <a:cubicBezTo>
                    <a:pt x="24" y="4474"/>
                    <a:pt x="69" y="4542"/>
                    <a:pt x="161" y="4588"/>
                  </a:cubicBezTo>
                  <a:cubicBezTo>
                    <a:pt x="183" y="4611"/>
                    <a:pt x="206" y="4611"/>
                    <a:pt x="252" y="4634"/>
                  </a:cubicBezTo>
                  <a:lnTo>
                    <a:pt x="298" y="4634"/>
                  </a:lnTo>
                  <a:lnTo>
                    <a:pt x="389" y="4679"/>
                  </a:lnTo>
                  <a:cubicBezTo>
                    <a:pt x="434" y="4702"/>
                    <a:pt x="480" y="4725"/>
                    <a:pt x="549" y="4748"/>
                  </a:cubicBezTo>
                  <a:cubicBezTo>
                    <a:pt x="617" y="4771"/>
                    <a:pt x="708" y="4816"/>
                    <a:pt x="777" y="4862"/>
                  </a:cubicBezTo>
                  <a:cubicBezTo>
                    <a:pt x="777" y="4862"/>
                    <a:pt x="800" y="4885"/>
                    <a:pt x="800" y="4885"/>
                  </a:cubicBezTo>
                  <a:lnTo>
                    <a:pt x="823" y="4907"/>
                  </a:lnTo>
                  <a:cubicBezTo>
                    <a:pt x="868" y="4930"/>
                    <a:pt x="891" y="4930"/>
                    <a:pt x="937" y="4953"/>
                  </a:cubicBezTo>
                  <a:lnTo>
                    <a:pt x="959" y="4953"/>
                  </a:lnTo>
                  <a:cubicBezTo>
                    <a:pt x="982" y="4953"/>
                    <a:pt x="1028" y="4930"/>
                    <a:pt x="1051" y="4930"/>
                  </a:cubicBezTo>
                  <a:cubicBezTo>
                    <a:pt x="1096" y="4907"/>
                    <a:pt x="1096" y="4885"/>
                    <a:pt x="1119" y="4839"/>
                  </a:cubicBezTo>
                  <a:cubicBezTo>
                    <a:pt x="1119" y="4839"/>
                    <a:pt x="1142" y="4816"/>
                    <a:pt x="1142" y="4816"/>
                  </a:cubicBezTo>
                  <a:cubicBezTo>
                    <a:pt x="1188" y="4725"/>
                    <a:pt x="1233" y="4634"/>
                    <a:pt x="1279" y="4542"/>
                  </a:cubicBezTo>
                  <a:lnTo>
                    <a:pt x="1279" y="4519"/>
                  </a:lnTo>
                  <a:cubicBezTo>
                    <a:pt x="1439" y="4246"/>
                    <a:pt x="1599" y="3949"/>
                    <a:pt x="1758" y="3675"/>
                  </a:cubicBezTo>
                  <a:cubicBezTo>
                    <a:pt x="1827" y="3538"/>
                    <a:pt x="1918" y="3401"/>
                    <a:pt x="1987" y="3264"/>
                  </a:cubicBezTo>
                  <a:cubicBezTo>
                    <a:pt x="2032" y="3150"/>
                    <a:pt x="2101" y="3059"/>
                    <a:pt x="2146" y="2967"/>
                  </a:cubicBezTo>
                  <a:lnTo>
                    <a:pt x="2215" y="2830"/>
                  </a:lnTo>
                  <a:lnTo>
                    <a:pt x="2375" y="2556"/>
                  </a:lnTo>
                  <a:lnTo>
                    <a:pt x="2443" y="2442"/>
                  </a:lnTo>
                  <a:cubicBezTo>
                    <a:pt x="2466" y="2374"/>
                    <a:pt x="2512" y="2305"/>
                    <a:pt x="2534" y="2260"/>
                  </a:cubicBezTo>
                  <a:cubicBezTo>
                    <a:pt x="2580" y="2191"/>
                    <a:pt x="2626" y="2100"/>
                    <a:pt x="2671" y="2032"/>
                  </a:cubicBezTo>
                  <a:lnTo>
                    <a:pt x="2671" y="2009"/>
                  </a:lnTo>
                  <a:cubicBezTo>
                    <a:pt x="2740" y="1917"/>
                    <a:pt x="2785" y="1803"/>
                    <a:pt x="2831" y="1712"/>
                  </a:cubicBezTo>
                  <a:lnTo>
                    <a:pt x="2854" y="1666"/>
                  </a:lnTo>
                  <a:cubicBezTo>
                    <a:pt x="2900" y="1575"/>
                    <a:pt x="2945" y="1461"/>
                    <a:pt x="3014" y="1370"/>
                  </a:cubicBezTo>
                  <a:cubicBezTo>
                    <a:pt x="3037" y="1324"/>
                    <a:pt x="3059" y="1255"/>
                    <a:pt x="3082" y="1210"/>
                  </a:cubicBezTo>
                  <a:cubicBezTo>
                    <a:pt x="3105" y="1141"/>
                    <a:pt x="3151" y="1073"/>
                    <a:pt x="3196" y="1004"/>
                  </a:cubicBezTo>
                  <a:cubicBezTo>
                    <a:pt x="3242" y="890"/>
                    <a:pt x="3288" y="776"/>
                    <a:pt x="3333" y="639"/>
                  </a:cubicBezTo>
                  <a:cubicBezTo>
                    <a:pt x="3356" y="594"/>
                    <a:pt x="3356" y="525"/>
                    <a:pt x="3288" y="502"/>
                  </a:cubicBezTo>
                  <a:lnTo>
                    <a:pt x="3219" y="502"/>
                  </a:lnTo>
                  <a:cubicBezTo>
                    <a:pt x="3196" y="479"/>
                    <a:pt x="3196" y="479"/>
                    <a:pt x="3174" y="457"/>
                  </a:cubicBezTo>
                  <a:cubicBezTo>
                    <a:pt x="3151" y="434"/>
                    <a:pt x="3128" y="434"/>
                    <a:pt x="3128" y="434"/>
                  </a:cubicBezTo>
                  <a:cubicBezTo>
                    <a:pt x="3105" y="411"/>
                    <a:pt x="3082" y="411"/>
                    <a:pt x="3059" y="411"/>
                  </a:cubicBezTo>
                  <a:cubicBezTo>
                    <a:pt x="3037" y="411"/>
                    <a:pt x="3014" y="411"/>
                    <a:pt x="2991" y="388"/>
                  </a:cubicBezTo>
                  <a:cubicBezTo>
                    <a:pt x="2945" y="388"/>
                    <a:pt x="2900" y="365"/>
                    <a:pt x="2854" y="320"/>
                  </a:cubicBezTo>
                  <a:cubicBezTo>
                    <a:pt x="2808" y="297"/>
                    <a:pt x="2763" y="251"/>
                    <a:pt x="2717" y="205"/>
                  </a:cubicBezTo>
                  <a:lnTo>
                    <a:pt x="2671" y="183"/>
                  </a:lnTo>
                  <a:cubicBezTo>
                    <a:pt x="2603" y="137"/>
                    <a:pt x="2534" y="69"/>
                    <a:pt x="2443" y="46"/>
                  </a:cubicBezTo>
                  <a:cubicBezTo>
                    <a:pt x="2420" y="23"/>
                    <a:pt x="2375" y="0"/>
                    <a:pt x="235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21"/>
            <p:cNvSpPr/>
            <p:nvPr/>
          </p:nvSpPr>
          <p:spPr>
            <a:xfrm>
              <a:off x="-222457" y="2118152"/>
              <a:ext cx="131589" cy="244547"/>
            </a:xfrm>
            <a:custGeom>
              <a:avLst/>
              <a:gdLst/>
              <a:ahLst/>
              <a:cxnLst/>
              <a:rect l="l" t="t" r="r" b="b"/>
              <a:pathLst>
                <a:path w="2352" h="4371" extrusionOk="0">
                  <a:moveTo>
                    <a:pt x="2283" y="0"/>
                  </a:moveTo>
                  <a:cubicBezTo>
                    <a:pt x="2261" y="0"/>
                    <a:pt x="2238" y="0"/>
                    <a:pt x="2215" y="23"/>
                  </a:cubicBezTo>
                  <a:cubicBezTo>
                    <a:pt x="2192" y="69"/>
                    <a:pt x="2169" y="114"/>
                    <a:pt x="2147" y="137"/>
                  </a:cubicBezTo>
                  <a:cubicBezTo>
                    <a:pt x="2124" y="160"/>
                    <a:pt x="2124" y="206"/>
                    <a:pt x="2101" y="229"/>
                  </a:cubicBezTo>
                  <a:cubicBezTo>
                    <a:pt x="2078" y="297"/>
                    <a:pt x="2032" y="388"/>
                    <a:pt x="1987" y="457"/>
                  </a:cubicBezTo>
                  <a:cubicBezTo>
                    <a:pt x="1964" y="525"/>
                    <a:pt x="1918" y="594"/>
                    <a:pt x="1873" y="662"/>
                  </a:cubicBezTo>
                  <a:cubicBezTo>
                    <a:pt x="1850" y="731"/>
                    <a:pt x="1804" y="799"/>
                    <a:pt x="1758" y="868"/>
                  </a:cubicBezTo>
                  <a:cubicBezTo>
                    <a:pt x="1690" y="1005"/>
                    <a:pt x="1599" y="1119"/>
                    <a:pt x="1530" y="1233"/>
                  </a:cubicBezTo>
                  <a:cubicBezTo>
                    <a:pt x="1485" y="1301"/>
                    <a:pt x="1462" y="1370"/>
                    <a:pt x="1416" y="1461"/>
                  </a:cubicBezTo>
                  <a:cubicBezTo>
                    <a:pt x="1370" y="1530"/>
                    <a:pt x="1348" y="1598"/>
                    <a:pt x="1302" y="1667"/>
                  </a:cubicBezTo>
                  <a:cubicBezTo>
                    <a:pt x="1234" y="1804"/>
                    <a:pt x="1142" y="1940"/>
                    <a:pt x="1074" y="2077"/>
                  </a:cubicBezTo>
                  <a:cubicBezTo>
                    <a:pt x="1028" y="2146"/>
                    <a:pt x="1005" y="2214"/>
                    <a:pt x="960" y="2283"/>
                  </a:cubicBezTo>
                  <a:cubicBezTo>
                    <a:pt x="914" y="2351"/>
                    <a:pt x="891" y="2420"/>
                    <a:pt x="845" y="2488"/>
                  </a:cubicBezTo>
                  <a:cubicBezTo>
                    <a:pt x="800" y="2557"/>
                    <a:pt x="777" y="2625"/>
                    <a:pt x="731" y="2694"/>
                  </a:cubicBezTo>
                  <a:cubicBezTo>
                    <a:pt x="709" y="2762"/>
                    <a:pt x="663" y="2831"/>
                    <a:pt x="640" y="2899"/>
                  </a:cubicBezTo>
                  <a:cubicBezTo>
                    <a:pt x="549" y="3036"/>
                    <a:pt x="480" y="3173"/>
                    <a:pt x="412" y="3310"/>
                  </a:cubicBezTo>
                  <a:cubicBezTo>
                    <a:pt x="366" y="3401"/>
                    <a:pt x="321" y="3493"/>
                    <a:pt x="275" y="3584"/>
                  </a:cubicBezTo>
                  <a:cubicBezTo>
                    <a:pt x="229" y="3675"/>
                    <a:pt x="184" y="3744"/>
                    <a:pt x="161" y="3835"/>
                  </a:cubicBezTo>
                  <a:cubicBezTo>
                    <a:pt x="115" y="3903"/>
                    <a:pt x="92" y="3972"/>
                    <a:pt x="69" y="4040"/>
                  </a:cubicBezTo>
                  <a:cubicBezTo>
                    <a:pt x="47" y="4063"/>
                    <a:pt x="47" y="4109"/>
                    <a:pt x="24" y="4155"/>
                  </a:cubicBezTo>
                  <a:cubicBezTo>
                    <a:pt x="24" y="4177"/>
                    <a:pt x="24" y="4200"/>
                    <a:pt x="1" y="4223"/>
                  </a:cubicBezTo>
                  <a:cubicBezTo>
                    <a:pt x="1" y="4291"/>
                    <a:pt x="24" y="4337"/>
                    <a:pt x="69" y="4360"/>
                  </a:cubicBezTo>
                  <a:cubicBezTo>
                    <a:pt x="85" y="4360"/>
                    <a:pt x="110" y="4370"/>
                    <a:pt x="132" y="4370"/>
                  </a:cubicBezTo>
                  <a:cubicBezTo>
                    <a:pt x="143" y="4370"/>
                    <a:pt x="153" y="4368"/>
                    <a:pt x="161" y="4360"/>
                  </a:cubicBezTo>
                  <a:cubicBezTo>
                    <a:pt x="184" y="4360"/>
                    <a:pt x="229" y="4337"/>
                    <a:pt x="229" y="4291"/>
                  </a:cubicBezTo>
                  <a:cubicBezTo>
                    <a:pt x="252" y="4269"/>
                    <a:pt x="252" y="4246"/>
                    <a:pt x="275" y="4223"/>
                  </a:cubicBezTo>
                  <a:cubicBezTo>
                    <a:pt x="298" y="4200"/>
                    <a:pt x="298" y="4177"/>
                    <a:pt x="298" y="4155"/>
                  </a:cubicBezTo>
                  <a:cubicBezTo>
                    <a:pt x="343" y="4109"/>
                    <a:pt x="366" y="4063"/>
                    <a:pt x="389" y="4018"/>
                  </a:cubicBezTo>
                  <a:cubicBezTo>
                    <a:pt x="457" y="3881"/>
                    <a:pt x="526" y="3744"/>
                    <a:pt x="594" y="3607"/>
                  </a:cubicBezTo>
                  <a:cubicBezTo>
                    <a:pt x="663" y="3470"/>
                    <a:pt x="731" y="3333"/>
                    <a:pt x="800" y="3196"/>
                  </a:cubicBezTo>
                  <a:cubicBezTo>
                    <a:pt x="868" y="3059"/>
                    <a:pt x="960" y="2922"/>
                    <a:pt x="1028" y="2785"/>
                  </a:cubicBezTo>
                  <a:cubicBezTo>
                    <a:pt x="1097" y="2625"/>
                    <a:pt x="1165" y="2488"/>
                    <a:pt x="1234" y="2351"/>
                  </a:cubicBezTo>
                  <a:cubicBezTo>
                    <a:pt x="1302" y="2214"/>
                    <a:pt x="1370" y="2077"/>
                    <a:pt x="1462" y="1940"/>
                  </a:cubicBezTo>
                  <a:cubicBezTo>
                    <a:pt x="1485" y="1872"/>
                    <a:pt x="1530" y="1804"/>
                    <a:pt x="1553" y="1735"/>
                  </a:cubicBezTo>
                  <a:cubicBezTo>
                    <a:pt x="1599" y="1667"/>
                    <a:pt x="1622" y="1598"/>
                    <a:pt x="1667" y="1507"/>
                  </a:cubicBezTo>
                  <a:cubicBezTo>
                    <a:pt x="1736" y="1370"/>
                    <a:pt x="1781" y="1256"/>
                    <a:pt x="1850" y="1119"/>
                  </a:cubicBezTo>
                  <a:cubicBezTo>
                    <a:pt x="1941" y="936"/>
                    <a:pt x="2032" y="776"/>
                    <a:pt x="2101" y="594"/>
                  </a:cubicBezTo>
                  <a:cubicBezTo>
                    <a:pt x="2147" y="503"/>
                    <a:pt x="2169" y="434"/>
                    <a:pt x="2215" y="343"/>
                  </a:cubicBezTo>
                  <a:cubicBezTo>
                    <a:pt x="2238" y="297"/>
                    <a:pt x="2238" y="251"/>
                    <a:pt x="2261" y="229"/>
                  </a:cubicBezTo>
                  <a:cubicBezTo>
                    <a:pt x="2283" y="183"/>
                    <a:pt x="2306" y="137"/>
                    <a:pt x="2352" y="92"/>
                  </a:cubicBezTo>
                  <a:cubicBezTo>
                    <a:pt x="2352" y="69"/>
                    <a:pt x="2352" y="23"/>
                    <a:pt x="230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21"/>
            <p:cNvSpPr/>
            <p:nvPr/>
          </p:nvSpPr>
          <p:spPr>
            <a:xfrm>
              <a:off x="-173894" y="2164142"/>
              <a:ext cx="97125" cy="171143"/>
            </a:xfrm>
            <a:custGeom>
              <a:avLst/>
              <a:gdLst/>
              <a:ahLst/>
              <a:cxnLst/>
              <a:rect l="l" t="t" r="r" b="b"/>
              <a:pathLst>
                <a:path w="1736" h="3059" extrusionOk="0">
                  <a:moveTo>
                    <a:pt x="1667" y="0"/>
                  </a:moveTo>
                  <a:cubicBezTo>
                    <a:pt x="1644" y="0"/>
                    <a:pt x="1621" y="0"/>
                    <a:pt x="1621" y="23"/>
                  </a:cubicBezTo>
                  <a:cubicBezTo>
                    <a:pt x="1575" y="91"/>
                    <a:pt x="1530" y="160"/>
                    <a:pt x="1507" y="228"/>
                  </a:cubicBezTo>
                  <a:cubicBezTo>
                    <a:pt x="1461" y="297"/>
                    <a:pt x="1415" y="365"/>
                    <a:pt x="1370" y="434"/>
                  </a:cubicBezTo>
                  <a:cubicBezTo>
                    <a:pt x="1324" y="502"/>
                    <a:pt x="1301" y="571"/>
                    <a:pt x="1256" y="639"/>
                  </a:cubicBezTo>
                  <a:cubicBezTo>
                    <a:pt x="1210" y="708"/>
                    <a:pt x="1164" y="776"/>
                    <a:pt x="1142" y="845"/>
                  </a:cubicBezTo>
                  <a:cubicBezTo>
                    <a:pt x="1073" y="936"/>
                    <a:pt x="1027" y="1004"/>
                    <a:pt x="1005" y="1073"/>
                  </a:cubicBezTo>
                  <a:cubicBezTo>
                    <a:pt x="959" y="1141"/>
                    <a:pt x="936" y="1210"/>
                    <a:pt x="890" y="1255"/>
                  </a:cubicBezTo>
                  <a:cubicBezTo>
                    <a:pt x="822" y="1392"/>
                    <a:pt x="754" y="1507"/>
                    <a:pt x="685" y="1643"/>
                  </a:cubicBezTo>
                  <a:cubicBezTo>
                    <a:pt x="617" y="1735"/>
                    <a:pt x="571" y="1826"/>
                    <a:pt x="502" y="1940"/>
                  </a:cubicBezTo>
                  <a:cubicBezTo>
                    <a:pt x="480" y="1986"/>
                    <a:pt x="457" y="2032"/>
                    <a:pt x="434" y="2077"/>
                  </a:cubicBezTo>
                  <a:cubicBezTo>
                    <a:pt x="411" y="2123"/>
                    <a:pt x="366" y="2191"/>
                    <a:pt x="343" y="2237"/>
                  </a:cubicBezTo>
                  <a:cubicBezTo>
                    <a:pt x="274" y="2351"/>
                    <a:pt x="229" y="2465"/>
                    <a:pt x="160" y="2556"/>
                  </a:cubicBezTo>
                  <a:cubicBezTo>
                    <a:pt x="137" y="2625"/>
                    <a:pt x="114" y="2671"/>
                    <a:pt x="69" y="2716"/>
                  </a:cubicBezTo>
                  <a:cubicBezTo>
                    <a:pt x="46" y="2785"/>
                    <a:pt x="23" y="2830"/>
                    <a:pt x="0" y="2899"/>
                  </a:cubicBezTo>
                  <a:cubicBezTo>
                    <a:pt x="0" y="2967"/>
                    <a:pt x="23" y="3013"/>
                    <a:pt x="92" y="3059"/>
                  </a:cubicBezTo>
                  <a:lnTo>
                    <a:pt x="183" y="3059"/>
                  </a:lnTo>
                  <a:cubicBezTo>
                    <a:pt x="229" y="3036"/>
                    <a:pt x="251" y="3013"/>
                    <a:pt x="274" y="2990"/>
                  </a:cubicBezTo>
                  <a:cubicBezTo>
                    <a:pt x="274" y="2990"/>
                    <a:pt x="274" y="2967"/>
                    <a:pt x="274" y="2967"/>
                  </a:cubicBezTo>
                  <a:cubicBezTo>
                    <a:pt x="320" y="2922"/>
                    <a:pt x="343" y="2853"/>
                    <a:pt x="388" y="2785"/>
                  </a:cubicBezTo>
                  <a:cubicBezTo>
                    <a:pt x="411" y="2716"/>
                    <a:pt x="457" y="2648"/>
                    <a:pt x="480" y="2602"/>
                  </a:cubicBezTo>
                  <a:cubicBezTo>
                    <a:pt x="525" y="2511"/>
                    <a:pt x="548" y="2442"/>
                    <a:pt x="594" y="2374"/>
                  </a:cubicBezTo>
                  <a:cubicBezTo>
                    <a:pt x="639" y="2305"/>
                    <a:pt x="662" y="2237"/>
                    <a:pt x="685" y="2168"/>
                  </a:cubicBezTo>
                  <a:cubicBezTo>
                    <a:pt x="754" y="2032"/>
                    <a:pt x="822" y="1917"/>
                    <a:pt x="890" y="1780"/>
                  </a:cubicBezTo>
                  <a:cubicBezTo>
                    <a:pt x="959" y="1643"/>
                    <a:pt x="1027" y="1507"/>
                    <a:pt x="1073" y="1392"/>
                  </a:cubicBezTo>
                  <a:cubicBezTo>
                    <a:pt x="1119" y="1278"/>
                    <a:pt x="1164" y="1187"/>
                    <a:pt x="1210" y="1096"/>
                  </a:cubicBezTo>
                  <a:cubicBezTo>
                    <a:pt x="1256" y="959"/>
                    <a:pt x="1324" y="845"/>
                    <a:pt x="1370" y="708"/>
                  </a:cubicBezTo>
                  <a:cubicBezTo>
                    <a:pt x="1438" y="616"/>
                    <a:pt x="1484" y="502"/>
                    <a:pt x="1530" y="388"/>
                  </a:cubicBezTo>
                  <a:cubicBezTo>
                    <a:pt x="1552" y="342"/>
                    <a:pt x="1598" y="297"/>
                    <a:pt x="1621" y="251"/>
                  </a:cubicBezTo>
                  <a:cubicBezTo>
                    <a:pt x="1644" y="183"/>
                    <a:pt x="1667" y="114"/>
                    <a:pt x="1712" y="69"/>
                  </a:cubicBezTo>
                  <a:cubicBezTo>
                    <a:pt x="1735" y="46"/>
                    <a:pt x="1712" y="0"/>
                    <a:pt x="168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21"/>
            <p:cNvSpPr/>
            <p:nvPr/>
          </p:nvSpPr>
          <p:spPr>
            <a:xfrm>
              <a:off x="-181559" y="2351849"/>
              <a:ext cx="9008" cy="10238"/>
            </a:xfrm>
            <a:custGeom>
              <a:avLst/>
              <a:gdLst/>
              <a:ahLst/>
              <a:cxnLst/>
              <a:rect l="l" t="t" r="r" b="b"/>
              <a:pathLst>
                <a:path w="161" h="183" extrusionOk="0">
                  <a:moveTo>
                    <a:pt x="69" y="0"/>
                  </a:moveTo>
                  <a:cubicBezTo>
                    <a:pt x="23" y="0"/>
                    <a:pt x="0" y="46"/>
                    <a:pt x="0" y="92"/>
                  </a:cubicBezTo>
                  <a:cubicBezTo>
                    <a:pt x="0" y="114"/>
                    <a:pt x="0" y="137"/>
                    <a:pt x="23" y="160"/>
                  </a:cubicBezTo>
                  <a:cubicBezTo>
                    <a:pt x="46" y="160"/>
                    <a:pt x="69" y="183"/>
                    <a:pt x="92" y="183"/>
                  </a:cubicBezTo>
                  <a:cubicBezTo>
                    <a:pt x="137" y="183"/>
                    <a:pt x="160" y="137"/>
                    <a:pt x="160" y="92"/>
                  </a:cubicBezTo>
                  <a:cubicBezTo>
                    <a:pt x="160" y="69"/>
                    <a:pt x="160" y="46"/>
                    <a:pt x="137" y="23"/>
                  </a:cubicBezTo>
                  <a:cubicBezTo>
                    <a:pt x="114" y="0"/>
                    <a:pt x="92" y="0"/>
                    <a:pt x="69" y="0"/>
                  </a:cubicBezTo>
                  <a:close/>
                </a:path>
              </a:pathLst>
            </a:custGeom>
            <a:solidFill>
              <a:srgbClr val="33A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21"/>
            <p:cNvSpPr/>
            <p:nvPr/>
          </p:nvSpPr>
          <p:spPr>
            <a:xfrm>
              <a:off x="-115148" y="2155190"/>
              <a:ext cx="71557" cy="125211"/>
            </a:xfrm>
            <a:custGeom>
              <a:avLst/>
              <a:gdLst/>
              <a:ahLst/>
              <a:cxnLst/>
              <a:rect l="l" t="t" r="r" b="b"/>
              <a:pathLst>
                <a:path w="1279" h="2238" extrusionOk="0">
                  <a:moveTo>
                    <a:pt x="560" y="1053"/>
                  </a:moveTo>
                  <a:lnTo>
                    <a:pt x="560" y="1053"/>
                  </a:lnTo>
                  <a:cubicBezTo>
                    <a:pt x="548" y="1059"/>
                    <a:pt x="548" y="1073"/>
                    <a:pt x="548" y="1073"/>
                  </a:cubicBezTo>
                  <a:cubicBezTo>
                    <a:pt x="551" y="1066"/>
                    <a:pt x="555" y="1059"/>
                    <a:pt x="560" y="1053"/>
                  </a:cubicBezTo>
                  <a:close/>
                  <a:moveTo>
                    <a:pt x="1210" y="0"/>
                  </a:moveTo>
                  <a:cubicBezTo>
                    <a:pt x="1164" y="0"/>
                    <a:pt x="1164" y="46"/>
                    <a:pt x="1142" y="92"/>
                  </a:cubicBezTo>
                  <a:cubicBezTo>
                    <a:pt x="1119" y="137"/>
                    <a:pt x="1073" y="206"/>
                    <a:pt x="1050" y="251"/>
                  </a:cubicBezTo>
                  <a:cubicBezTo>
                    <a:pt x="1027" y="320"/>
                    <a:pt x="982" y="388"/>
                    <a:pt x="936" y="434"/>
                  </a:cubicBezTo>
                  <a:lnTo>
                    <a:pt x="959" y="434"/>
                  </a:lnTo>
                  <a:cubicBezTo>
                    <a:pt x="936" y="457"/>
                    <a:pt x="913" y="502"/>
                    <a:pt x="890" y="525"/>
                  </a:cubicBezTo>
                  <a:cubicBezTo>
                    <a:pt x="868" y="571"/>
                    <a:pt x="845" y="617"/>
                    <a:pt x="799" y="662"/>
                  </a:cubicBezTo>
                  <a:cubicBezTo>
                    <a:pt x="776" y="708"/>
                    <a:pt x="754" y="754"/>
                    <a:pt x="731" y="799"/>
                  </a:cubicBezTo>
                  <a:cubicBezTo>
                    <a:pt x="685" y="845"/>
                    <a:pt x="662" y="890"/>
                    <a:pt x="639" y="936"/>
                  </a:cubicBezTo>
                  <a:cubicBezTo>
                    <a:pt x="620" y="975"/>
                    <a:pt x="584" y="1014"/>
                    <a:pt x="560" y="1053"/>
                  </a:cubicBezTo>
                  <a:lnTo>
                    <a:pt x="560" y="1053"/>
                  </a:lnTo>
                  <a:cubicBezTo>
                    <a:pt x="563" y="1051"/>
                    <a:pt x="566" y="1050"/>
                    <a:pt x="571" y="1050"/>
                  </a:cubicBezTo>
                  <a:cubicBezTo>
                    <a:pt x="457" y="1210"/>
                    <a:pt x="365" y="1347"/>
                    <a:pt x="274" y="1507"/>
                  </a:cubicBezTo>
                  <a:cubicBezTo>
                    <a:pt x="229" y="1598"/>
                    <a:pt x="206" y="1689"/>
                    <a:pt x="137" y="1781"/>
                  </a:cubicBezTo>
                  <a:cubicBezTo>
                    <a:pt x="114" y="1826"/>
                    <a:pt x="92" y="1872"/>
                    <a:pt x="69" y="1918"/>
                  </a:cubicBezTo>
                  <a:cubicBezTo>
                    <a:pt x="46" y="1940"/>
                    <a:pt x="46" y="1963"/>
                    <a:pt x="23" y="1986"/>
                  </a:cubicBezTo>
                  <a:cubicBezTo>
                    <a:pt x="23" y="2032"/>
                    <a:pt x="0" y="2055"/>
                    <a:pt x="0" y="2100"/>
                  </a:cubicBezTo>
                  <a:cubicBezTo>
                    <a:pt x="0" y="2169"/>
                    <a:pt x="69" y="2214"/>
                    <a:pt x="114" y="2237"/>
                  </a:cubicBezTo>
                  <a:cubicBezTo>
                    <a:pt x="183" y="2237"/>
                    <a:pt x="251" y="2214"/>
                    <a:pt x="274" y="2146"/>
                  </a:cubicBezTo>
                  <a:cubicBezTo>
                    <a:pt x="297" y="2123"/>
                    <a:pt x="297" y="2077"/>
                    <a:pt x="320" y="2055"/>
                  </a:cubicBezTo>
                  <a:cubicBezTo>
                    <a:pt x="343" y="2009"/>
                    <a:pt x="365" y="1963"/>
                    <a:pt x="388" y="1940"/>
                  </a:cubicBezTo>
                  <a:cubicBezTo>
                    <a:pt x="411" y="1849"/>
                    <a:pt x="457" y="1781"/>
                    <a:pt x="480" y="1712"/>
                  </a:cubicBezTo>
                  <a:cubicBezTo>
                    <a:pt x="548" y="1575"/>
                    <a:pt x="594" y="1461"/>
                    <a:pt x="662" y="1347"/>
                  </a:cubicBezTo>
                  <a:cubicBezTo>
                    <a:pt x="708" y="1210"/>
                    <a:pt x="776" y="1073"/>
                    <a:pt x="845" y="936"/>
                  </a:cubicBezTo>
                  <a:cubicBezTo>
                    <a:pt x="913" y="776"/>
                    <a:pt x="982" y="639"/>
                    <a:pt x="1050" y="480"/>
                  </a:cubicBezTo>
                  <a:cubicBezTo>
                    <a:pt x="1073" y="411"/>
                    <a:pt x="1096" y="343"/>
                    <a:pt x="1142" y="297"/>
                  </a:cubicBezTo>
                  <a:cubicBezTo>
                    <a:pt x="1142" y="251"/>
                    <a:pt x="1164" y="229"/>
                    <a:pt x="1164" y="206"/>
                  </a:cubicBezTo>
                  <a:cubicBezTo>
                    <a:pt x="1187" y="206"/>
                    <a:pt x="1210" y="206"/>
                    <a:pt x="1210" y="183"/>
                  </a:cubicBezTo>
                  <a:cubicBezTo>
                    <a:pt x="1233" y="160"/>
                    <a:pt x="1233" y="137"/>
                    <a:pt x="1256" y="114"/>
                  </a:cubicBezTo>
                  <a:cubicBezTo>
                    <a:pt x="1256" y="92"/>
                    <a:pt x="1278" y="69"/>
                    <a:pt x="1278" y="46"/>
                  </a:cubicBezTo>
                  <a:cubicBezTo>
                    <a:pt x="1278" y="23"/>
                    <a:pt x="1278" y="0"/>
                    <a:pt x="125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21"/>
            <p:cNvSpPr/>
            <p:nvPr/>
          </p:nvSpPr>
          <p:spPr>
            <a:xfrm>
              <a:off x="-714077" y="2844754"/>
              <a:ext cx="48562" cy="192124"/>
            </a:xfrm>
            <a:custGeom>
              <a:avLst/>
              <a:gdLst/>
              <a:ahLst/>
              <a:cxnLst/>
              <a:rect l="l" t="t" r="r" b="b"/>
              <a:pathLst>
                <a:path w="868" h="3434" extrusionOk="0">
                  <a:moveTo>
                    <a:pt x="297" y="1"/>
                  </a:moveTo>
                  <a:cubicBezTo>
                    <a:pt x="274" y="1"/>
                    <a:pt x="251" y="24"/>
                    <a:pt x="251" y="47"/>
                  </a:cubicBezTo>
                  <a:cubicBezTo>
                    <a:pt x="183" y="161"/>
                    <a:pt x="137" y="298"/>
                    <a:pt x="114" y="435"/>
                  </a:cubicBezTo>
                  <a:cubicBezTo>
                    <a:pt x="69" y="572"/>
                    <a:pt x="46" y="731"/>
                    <a:pt x="23" y="868"/>
                  </a:cubicBezTo>
                  <a:cubicBezTo>
                    <a:pt x="0" y="1165"/>
                    <a:pt x="23" y="1439"/>
                    <a:pt x="69" y="1736"/>
                  </a:cubicBezTo>
                  <a:cubicBezTo>
                    <a:pt x="114" y="2032"/>
                    <a:pt x="206" y="2306"/>
                    <a:pt x="297" y="2580"/>
                  </a:cubicBezTo>
                  <a:cubicBezTo>
                    <a:pt x="411" y="2854"/>
                    <a:pt x="548" y="3128"/>
                    <a:pt x="685" y="3379"/>
                  </a:cubicBezTo>
                  <a:cubicBezTo>
                    <a:pt x="702" y="3412"/>
                    <a:pt x="743" y="3434"/>
                    <a:pt x="773" y="3434"/>
                  </a:cubicBezTo>
                  <a:cubicBezTo>
                    <a:pt x="784" y="3434"/>
                    <a:pt x="793" y="3431"/>
                    <a:pt x="799" y="3425"/>
                  </a:cubicBezTo>
                  <a:cubicBezTo>
                    <a:pt x="845" y="3402"/>
                    <a:pt x="868" y="3333"/>
                    <a:pt x="845" y="3288"/>
                  </a:cubicBezTo>
                  <a:cubicBezTo>
                    <a:pt x="731" y="3105"/>
                    <a:pt x="616" y="2900"/>
                    <a:pt x="525" y="2671"/>
                  </a:cubicBezTo>
                  <a:cubicBezTo>
                    <a:pt x="388" y="2329"/>
                    <a:pt x="274" y="1964"/>
                    <a:pt x="228" y="1576"/>
                  </a:cubicBezTo>
                  <a:cubicBezTo>
                    <a:pt x="228" y="1576"/>
                    <a:pt x="228" y="1599"/>
                    <a:pt x="228" y="1599"/>
                  </a:cubicBezTo>
                  <a:cubicBezTo>
                    <a:pt x="183" y="1325"/>
                    <a:pt x="183" y="1028"/>
                    <a:pt x="206" y="754"/>
                  </a:cubicBezTo>
                  <a:lnTo>
                    <a:pt x="206" y="754"/>
                  </a:lnTo>
                  <a:cubicBezTo>
                    <a:pt x="206" y="754"/>
                    <a:pt x="206" y="777"/>
                    <a:pt x="206" y="777"/>
                  </a:cubicBezTo>
                  <a:cubicBezTo>
                    <a:pt x="251" y="549"/>
                    <a:pt x="297" y="343"/>
                    <a:pt x="388" y="138"/>
                  </a:cubicBezTo>
                  <a:cubicBezTo>
                    <a:pt x="388" y="115"/>
                    <a:pt x="411" y="92"/>
                    <a:pt x="388" y="69"/>
                  </a:cubicBezTo>
                  <a:cubicBezTo>
                    <a:pt x="388" y="47"/>
                    <a:pt x="388" y="24"/>
                    <a:pt x="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21"/>
            <p:cNvSpPr/>
            <p:nvPr/>
          </p:nvSpPr>
          <p:spPr>
            <a:xfrm>
              <a:off x="91694" y="2400356"/>
              <a:ext cx="561993" cy="973151"/>
            </a:xfrm>
            <a:custGeom>
              <a:avLst/>
              <a:gdLst/>
              <a:ahLst/>
              <a:cxnLst/>
              <a:rect l="l" t="t" r="r" b="b"/>
              <a:pathLst>
                <a:path w="10045" h="17394" extrusionOk="0">
                  <a:moveTo>
                    <a:pt x="9930" y="1"/>
                  </a:moveTo>
                  <a:cubicBezTo>
                    <a:pt x="9907" y="1"/>
                    <a:pt x="9884" y="1"/>
                    <a:pt x="9884" y="24"/>
                  </a:cubicBezTo>
                  <a:cubicBezTo>
                    <a:pt x="8857" y="1804"/>
                    <a:pt x="7830" y="3607"/>
                    <a:pt x="6803" y="5387"/>
                  </a:cubicBezTo>
                  <a:cubicBezTo>
                    <a:pt x="5753" y="7236"/>
                    <a:pt x="4703" y="9085"/>
                    <a:pt x="3653" y="10934"/>
                  </a:cubicBezTo>
                  <a:cubicBezTo>
                    <a:pt x="2649" y="12669"/>
                    <a:pt x="1644" y="14426"/>
                    <a:pt x="640" y="16184"/>
                  </a:cubicBezTo>
                  <a:cubicBezTo>
                    <a:pt x="435" y="16526"/>
                    <a:pt x="229" y="16891"/>
                    <a:pt x="24" y="17257"/>
                  </a:cubicBezTo>
                  <a:cubicBezTo>
                    <a:pt x="24" y="17279"/>
                    <a:pt x="1" y="17279"/>
                    <a:pt x="24" y="17302"/>
                  </a:cubicBezTo>
                  <a:cubicBezTo>
                    <a:pt x="24" y="17325"/>
                    <a:pt x="24" y="17348"/>
                    <a:pt x="47" y="17371"/>
                  </a:cubicBezTo>
                  <a:cubicBezTo>
                    <a:pt x="69" y="17371"/>
                    <a:pt x="92" y="17394"/>
                    <a:pt x="115" y="17394"/>
                  </a:cubicBezTo>
                  <a:cubicBezTo>
                    <a:pt x="138" y="17371"/>
                    <a:pt x="161" y="17371"/>
                    <a:pt x="161" y="17348"/>
                  </a:cubicBezTo>
                  <a:cubicBezTo>
                    <a:pt x="1005" y="15887"/>
                    <a:pt x="1850" y="14403"/>
                    <a:pt x="2694" y="12943"/>
                  </a:cubicBezTo>
                  <a:cubicBezTo>
                    <a:pt x="3744" y="11117"/>
                    <a:pt x="4794" y="9268"/>
                    <a:pt x="5844" y="7442"/>
                  </a:cubicBezTo>
                  <a:cubicBezTo>
                    <a:pt x="6871" y="5616"/>
                    <a:pt x="7899" y="3813"/>
                    <a:pt x="8948" y="2009"/>
                  </a:cubicBezTo>
                  <a:cubicBezTo>
                    <a:pt x="9291" y="1393"/>
                    <a:pt x="9656" y="754"/>
                    <a:pt x="10021" y="138"/>
                  </a:cubicBezTo>
                  <a:cubicBezTo>
                    <a:pt x="10021" y="115"/>
                    <a:pt x="10044" y="92"/>
                    <a:pt x="10044" y="69"/>
                  </a:cubicBezTo>
                  <a:cubicBezTo>
                    <a:pt x="10021" y="46"/>
                    <a:pt x="10021" y="24"/>
                    <a:pt x="99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21"/>
            <p:cNvSpPr/>
            <p:nvPr/>
          </p:nvSpPr>
          <p:spPr>
            <a:xfrm>
              <a:off x="-675808" y="3028656"/>
              <a:ext cx="773978" cy="347602"/>
            </a:xfrm>
            <a:custGeom>
              <a:avLst/>
              <a:gdLst/>
              <a:ahLst/>
              <a:cxnLst/>
              <a:rect l="l" t="t" r="r" b="b"/>
              <a:pathLst>
                <a:path w="13834" h="6213" extrusionOk="0">
                  <a:moveTo>
                    <a:pt x="2147" y="1393"/>
                  </a:moveTo>
                  <a:cubicBezTo>
                    <a:pt x="2153" y="1397"/>
                    <a:pt x="2160" y="1401"/>
                    <a:pt x="2167" y="1404"/>
                  </a:cubicBezTo>
                  <a:lnTo>
                    <a:pt x="2167" y="1404"/>
                  </a:lnTo>
                  <a:cubicBezTo>
                    <a:pt x="2161" y="1393"/>
                    <a:pt x="2147" y="1393"/>
                    <a:pt x="2147" y="1393"/>
                  </a:cubicBezTo>
                  <a:close/>
                  <a:moveTo>
                    <a:pt x="69" y="1"/>
                  </a:moveTo>
                  <a:cubicBezTo>
                    <a:pt x="47" y="1"/>
                    <a:pt x="24" y="1"/>
                    <a:pt x="24" y="24"/>
                  </a:cubicBezTo>
                  <a:cubicBezTo>
                    <a:pt x="1" y="46"/>
                    <a:pt x="1" y="69"/>
                    <a:pt x="1" y="92"/>
                  </a:cubicBezTo>
                  <a:cubicBezTo>
                    <a:pt x="1" y="115"/>
                    <a:pt x="24" y="138"/>
                    <a:pt x="47" y="138"/>
                  </a:cubicBezTo>
                  <a:cubicBezTo>
                    <a:pt x="754" y="822"/>
                    <a:pt x="1622" y="1302"/>
                    <a:pt x="2466" y="1758"/>
                  </a:cubicBezTo>
                  <a:cubicBezTo>
                    <a:pt x="2923" y="1987"/>
                    <a:pt x="3356" y="2215"/>
                    <a:pt x="3790" y="2443"/>
                  </a:cubicBezTo>
                  <a:cubicBezTo>
                    <a:pt x="4018" y="2557"/>
                    <a:pt x="4269" y="2671"/>
                    <a:pt x="4498" y="2785"/>
                  </a:cubicBezTo>
                  <a:cubicBezTo>
                    <a:pt x="4749" y="2922"/>
                    <a:pt x="5000" y="3037"/>
                    <a:pt x="5228" y="3151"/>
                  </a:cubicBezTo>
                  <a:cubicBezTo>
                    <a:pt x="6232" y="3653"/>
                    <a:pt x="7237" y="4109"/>
                    <a:pt x="8264" y="4566"/>
                  </a:cubicBezTo>
                  <a:cubicBezTo>
                    <a:pt x="8766" y="4771"/>
                    <a:pt x="9291" y="4977"/>
                    <a:pt x="9793" y="5182"/>
                  </a:cubicBezTo>
                  <a:cubicBezTo>
                    <a:pt x="10318" y="5388"/>
                    <a:pt x="10843" y="5570"/>
                    <a:pt x="11368" y="5707"/>
                  </a:cubicBezTo>
                  <a:cubicBezTo>
                    <a:pt x="11573" y="5776"/>
                    <a:pt x="11802" y="5844"/>
                    <a:pt x="12030" y="5890"/>
                  </a:cubicBezTo>
                  <a:cubicBezTo>
                    <a:pt x="12121" y="5935"/>
                    <a:pt x="12235" y="5958"/>
                    <a:pt x="12327" y="5981"/>
                  </a:cubicBezTo>
                  <a:cubicBezTo>
                    <a:pt x="12441" y="6004"/>
                    <a:pt x="12555" y="6027"/>
                    <a:pt x="12669" y="6049"/>
                  </a:cubicBezTo>
                  <a:lnTo>
                    <a:pt x="12646" y="6049"/>
                  </a:lnTo>
                  <a:cubicBezTo>
                    <a:pt x="12829" y="6095"/>
                    <a:pt x="13011" y="6141"/>
                    <a:pt x="13217" y="6186"/>
                  </a:cubicBezTo>
                  <a:cubicBezTo>
                    <a:pt x="13322" y="6200"/>
                    <a:pt x="13428" y="6213"/>
                    <a:pt x="13533" y="6213"/>
                  </a:cubicBezTo>
                  <a:cubicBezTo>
                    <a:pt x="13610" y="6213"/>
                    <a:pt x="13687" y="6206"/>
                    <a:pt x="13765" y="6186"/>
                  </a:cubicBezTo>
                  <a:cubicBezTo>
                    <a:pt x="13810" y="6186"/>
                    <a:pt x="13833" y="6141"/>
                    <a:pt x="13833" y="6095"/>
                  </a:cubicBezTo>
                  <a:cubicBezTo>
                    <a:pt x="13833" y="6058"/>
                    <a:pt x="13803" y="6021"/>
                    <a:pt x="13767" y="6021"/>
                  </a:cubicBezTo>
                  <a:cubicBezTo>
                    <a:pt x="13759" y="6021"/>
                    <a:pt x="13750" y="6022"/>
                    <a:pt x="13742" y="6027"/>
                  </a:cubicBezTo>
                  <a:cubicBezTo>
                    <a:pt x="13673" y="6027"/>
                    <a:pt x="13628" y="6049"/>
                    <a:pt x="13582" y="6049"/>
                  </a:cubicBezTo>
                  <a:cubicBezTo>
                    <a:pt x="13377" y="6049"/>
                    <a:pt x="13148" y="6004"/>
                    <a:pt x="12943" y="5935"/>
                  </a:cubicBezTo>
                  <a:cubicBezTo>
                    <a:pt x="12852" y="5913"/>
                    <a:pt x="12760" y="5890"/>
                    <a:pt x="12646" y="5867"/>
                  </a:cubicBezTo>
                  <a:cubicBezTo>
                    <a:pt x="12532" y="5844"/>
                    <a:pt x="12418" y="5821"/>
                    <a:pt x="12281" y="5798"/>
                  </a:cubicBezTo>
                  <a:lnTo>
                    <a:pt x="12304" y="5798"/>
                  </a:lnTo>
                  <a:cubicBezTo>
                    <a:pt x="11779" y="5661"/>
                    <a:pt x="11254" y="5502"/>
                    <a:pt x="10729" y="5342"/>
                  </a:cubicBezTo>
                  <a:cubicBezTo>
                    <a:pt x="10204" y="5159"/>
                    <a:pt x="9702" y="4954"/>
                    <a:pt x="9177" y="4748"/>
                  </a:cubicBezTo>
                  <a:cubicBezTo>
                    <a:pt x="8150" y="4338"/>
                    <a:pt x="7145" y="3881"/>
                    <a:pt x="6141" y="3402"/>
                  </a:cubicBezTo>
                  <a:cubicBezTo>
                    <a:pt x="5799" y="3242"/>
                    <a:pt x="5433" y="3059"/>
                    <a:pt x="5091" y="2900"/>
                  </a:cubicBezTo>
                  <a:cubicBezTo>
                    <a:pt x="4749" y="2717"/>
                    <a:pt x="4383" y="2534"/>
                    <a:pt x="4041" y="2352"/>
                  </a:cubicBezTo>
                  <a:cubicBezTo>
                    <a:pt x="3409" y="2036"/>
                    <a:pt x="2777" y="1742"/>
                    <a:pt x="2167" y="1404"/>
                  </a:cubicBezTo>
                  <a:lnTo>
                    <a:pt x="2167" y="1404"/>
                  </a:lnTo>
                  <a:cubicBezTo>
                    <a:pt x="2168" y="1407"/>
                    <a:pt x="2169" y="1411"/>
                    <a:pt x="2169" y="1416"/>
                  </a:cubicBezTo>
                  <a:cubicBezTo>
                    <a:pt x="1439" y="1005"/>
                    <a:pt x="754" y="571"/>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21"/>
            <p:cNvSpPr/>
            <p:nvPr/>
          </p:nvSpPr>
          <p:spPr>
            <a:xfrm>
              <a:off x="80224" y="2383795"/>
              <a:ext cx="554272" cy="958269"/>
            </a:xfrm>
            <a:custGeom>
              <a:avLst/>
              <a:gdLst/>
              <a:ahLst/>
              <a:cxnLst/>
              <a:rect l="l" t="t" r="r" b="b"/>
              <a:pathLst>
                <a:path w="9907" h="17128" extrusionOk="0">
                  <a:moveTo>
                    <a:pt x="9793" y="0"/>
                  </a:moveTo>
                  <a:cubicBezTo>
                    <a:pt x="9770" y="0"/>
                    <a:pt x="9747" y="23"/>
                    <a:pt x="9724" y="46"/>
                  </a:cubicBezTo>
                  <a:cubicBezTo>
                    <a:pt x="8743" y="1758"/>
                    <a:pt x="7761" y="3469"/>
                    <a:pt x="6802" y="5159"/>
                  </a:cubicBezTo>
                  <a:cubicBezTo>
                    <a:pt x="5844" y="6825"/>
                    <a:pt x="4885" y="8491"/>
                    <a:pt x="3949" y="10157"/>
                  </a:cubicBezTo>
                  <a:cubicBezTo>
                    <a:pt x="3013" y="11778"/>
                    <a:pt x="2078" y="13398"/>
                    <a:pt x="1165" y="15019"/>
                  </a:cubicBezTo>
                  <a:cubicBezTo>
                    <a:pt x="777" y="15681"/>
                    <a:pt x="389" y="16343"/>
                    <a:pt x="23" y="17005"/>
                  </a:cubicBezTo>
                  <a:cubicBezTo>
                    <a:pt x="1" y="17050"/>
                    <a:pt x="23" y="17096"/>
                    <a:pt x="69" y="17119"/>
                  </a:cubicBezTo>
                  <a:cubicBezTo>
                    <a:pt x="75" y="17125"/>
                    <a:pt x="85" y="17128"/>
                    <a:pt x="95" y="17128"/>
                  </a:cubicBezTo>
                  <a:cubicBezTo>
                    <a:pt x="125" y="17128"/>
                    <a:pt x="166" y="17107"/>
                    <a:pt x="183" y="17073"/>
                  </a:cubicBezTo>
                  <a:cubicBezTo>
                    <a:pt x="891" y="15841"/>
                    <a:pt x="1598" y="14585"/>
                    <a:pt x="2306" y="13353"/>
                  </a:cubicBezTo>
                  <a:lnTo>
                    <a:pt x="5136" y="8400"/>
                  </a:lnTo>
                  <a:cubicBezTo>
                    <a:pt x="6118" y="6688"/>
                    <a:pt x="7099" y="4976"/>
                    <a:pt x="8081" y="3264"/>
                  </a:cubicBezTo>
                  <a:cubicBezTo>
                    <a:pt x="8674" y="2214"/>
                    <a:pt x="9268" y="1164"/>
                    <a:pt x="9884" y="137"/>
                  </a:cubicBezTo>
                  <a:cubicBezTo>
                    <a:pt x="9907" y="91"/>
                    <a:pt x="9884" y="46"/>
                    <a:pt x="9838" y="23"/>
                  </a:cubicBezTo>
                  <a:cubicBezTo>
                    <a:pt x="9815" y="0"/>
                    <a:pt x="9815" y="0"/>
                    <a:pt x="97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21"/>
            <p:cNvSpPr/>
            <p:nvPr/>
          </p:nvSpPr>
          <p:spPr>
            <a:xfrm>
              <a:off x="78937" y="3333855"/>
              <a:ext cx="19246" cy="38380"/>
            </a:xfrm>
            <a:custGeom>
              <a:avLst/>
              <a:gdLst/>
              <a:ahLst/>
              <a:cxnLst/>
              <a:rect l="l" t="t" r="r" b="b"/>
              <a:pathLst>
                <a:path w="344" h="686" extrusionOk="0">
                  <a:moveTo>
                    <a:pt x="92" y="1"/>
                  </a:moveTo>
                  <a:cubicBezTo>
                    <a:pt x="92" y="1"/>
                    <a:pt x="69" y="1"/>
                    <a:pt x="69" y="24"/>
                  </a:cubicBezTo>
                  <a:cubicBezTo>
                    <a:pt x="24" y="47"/>
                    <a:pt x="1" y="92"/>
                    <a:pt x="24" y="138"/>
                  </a:cubicBezTo>
                  <a:cubicBezTo>
                    <a:pt x="46" y="184"/>
                    <a:pt x="69" y="206"/>
                    <a:pt x="92" y="252"/>
                  </a:cubicBezTo>
                  <a:cubicBezTo>
                    <a:pt x="115" y="321"/>
                    <a:pt x="138" y="389"/>
                    <a:pt x="160" y="480"/>
                  </a:cubicBezTo>
                  <a:cubicBezTo>
                    <a:pt x="160" y="526"/>
                    <a:pt x="160" y="549"/>
                    <a:pt x="160" y="594"/>
                  </a:cubicBezTo>
                  <a:cubicBezTo>
                    <a:pt x="160" y="640"/>
                    <a:pt x="206" y="686"/>
                    <a:pt x="252" y="686"/>
                  </a:cubicBezTo>
                  <a:cubicBezTo>
                    <a:pt x="297" y="686"/>
                    <a:pt x="343" y="640"/>
                    <a:pt x="343" y="594"/>
                  </a:cubicBezTo>
                  <a:cubicBezTo>
                    <a:pt x="343" y="503"/>
                    <a:pt x="320" y="412"/>
                    <a:pt x="297" y="321"/>
                  </a:cubicBezTo>
                  <a:cubicBezTo>
                    <a:pt x="275" y="229"/>
                    <a:pt x="229" y="138"/>
                    <a:pt x="183" y="47"/>
                  </a:cubicBezTo>
                  <a:cubicBezTo>
                    <a:pt x="160" y="24"/>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21"/>
            <p:cNvSpPr/>
            <p:nvPr/>
          </p:nvSpPr>
          <p:spPr>
            <a:xfrm>
              <a:off x="-687278" y="2999283"/>
              <a:ext cx="771404" cy="345364"/>
            </a:xfrm>
            <a:custGeom>
              <a:avLst/>
              <a:gdLst/>
              <a:ahLst/>
              <a:cxnLst/>
              <a:rect l="l" t="t" r="r" b="b"/>
              <a:pathLst>
                <a:path w="13788" h="6173" extrusionOk="0">
                  <a:moveTo>
                    <a:pt x="92" y="1"/>
                  </a:moveTo>
                  <a:cubicBezTo>
                    <a:pt x="69" y="1"/>
                    <a:pt x="46" y="1"/>
                    <a:pt x="23" y="24"/>
                  </a:cubicBezTo>
                  <a:cubicBezTo>
                    <a:pt x="1" y="46"/>
                    <a:pt x="1" y="69"/>
                    <a:pt x="1" y="92"/>
                  </a:cubicBezTo>
                  <a:cubicBezTo>
                    <a:pt x="1" y="115"/>
                    <a:pt x="23" y="138"/>
                    <a:pt x="23" y="138"/>
                  </a:cubicBezTo>
                  <a:cubicBezTo>
                    <a:pt x="891" y="754"/>
                    <a:pt x="1804" y="1325"/>
                    <a:pt x="2740" y="1827"/>
                  </a:cubicBezTo>
                  <a:cubicBezTo>
                    <a:pt x="3675" y="2352"/>
                    <a:pt x="4634" y="2831"/>
                    <a:pt x="5593" y="3310"/>
                  </a:cubicBezTo>
                  <a:cubicBezTo>
                    <a:pt x="7510" y="4292"/>
                    <a:pt x="9473" y="5205"/>
                    <a:pt x="11550" y="5776"/>
                  </a:cubicBezTo>
                  <a:cubicBezTo>
                    <a:pt x="11893" y="5867"/>
                    <a:pt x="12235" y="5958"/>
                    <a:pt x="12577" y="6027"/>
                  </a:cubicBezTo>
                  <a:cubicBezTo>
                    <a:pt x="12942" y="6072"/>
                    <a:pt x="13308" y="6118"/>
                    <a:pt x="13673" y="6164"/>
                  </a:cubicBezTo>
                  <a:cubicBezTo>
                    <a:pt x="13684" y="6169"/>
                    <a:pt x="13696" y="6172"/>
                    <a:pt x="13707" y="6172"/>
                  </a:cubicBezTo>
                  <a:cubicBezTo>
                    <a:pt x="13740" y="6172"/>
                    <a:pt x="13770" y="6146"/>
                    <a:pt x="13787" y="6095"/>
                  </a:cubicBezTo>
                  <a:cubicBezTo>
                    <a:pt x="13787" y="6049"/>
                    <a:pt x="13764" y="6004"/>
                    <a:pt x="13719" y="6004"/>
                  </a:cubicBezTo>
                  <a:cubicBezTo>
                    <a:pt x="13422" y="5958"/>
                    <a:pt x="13125" y="5935"/>
                    <a:pt x="12851" y="5890"/>
                  </a:cubicBezTo>
                  <a:cubicBezTo>
                    <a:pt x="12554" y="5844"/>
                    <a:pt x="12281" y="5776"/>
                    <a:pt x="11984" y="5707"/>
                  </a:cubicBezTo>
                  <a:cubicBezTo>
                    <a:pt x="11436" y="5593"/>
                    <a:pt x="10911" y="5410"/>
                    <a:pt x="10386" y="5228"/>
                  </a:cubicBezTo>
                  <a:lnTo>
                    <a:pt x="10363" y="5228"/>
                  </a:lnTo>
                  <a:cubicBezTo>
                    <a:pt x="9336" y="4885"/>
                    <a:pt x="8355" y="4452"/>
                    <a:pt x="7373" y="3995"/>
                  </a:cubicBezTo>
                  <a:cubicBezTo>
                    <a:pt x="6894" y="3767"/>
                    <a:pt x="6414" y="3539"/>
                    <a:pt x="5912" y="3288"/>
                  </a:cubicBezTo>
                  <a:cubicBezTo>
                    <a:pt x="5433" y="3059"/>
                    <a:pt x="4976" y="2808"/>
                    <a:pt x="4497" y="2580"/>
                  </a:cubicBezTo>
                  <a:cubicBezTo>
                    <a:pt x="3128" y="1872"/>
                    <a:pt x="1781" y="1142"/>
                    <a:pt x="526" y="275"/>
                  </a:cubicBezTo>
                  <a:cubicBezTo>
                    <a:pt x="389" y="183"/>
                    <a:pt x="274" y="115"/>
                    <a:pt x="137" y="24"/>
                  </a:cubicBezTo>
                  <a:cubicBezTo>
                    <a:pt x="137"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21"/>
            <p:cNvSpPr/>
            <p:nvPr/>
          </p:nvSpPr>
          <p:spPr>
            <a:xfrm>
              <a:off x="-705181" y="2865231"/>
              <a:ext cx="767544" cy="368750"/>
            </a:xfrm>
            <a:custGeom>
              <a:avLst/>
              <a:gdLst/>
              <a:ahLst/>
              <a:cxnLst/>
              <a:rect l="l" t="t" r="r" b="b"/>
              <a:pathLst>
                <a:path w="13719" h="6591" extrusionOk="0">
                  <a:moveTo>
                    <a:pt x="92" y="0"/>
                  </a:moveTo>
                  <a:cubicBezTo>
                    <a:pt x="69" y="0"/>
                    <a:pt x="47" y="23"/>
                    <a:pt x="24" y="23"/>
                  </a:cubicBezTo>
                  <a:cubicBezTo>
                    <a:pt x="24" y="46"/>
                    <a:pt x="1" y="69"/>
                    <a:pt x="1" y="91"/>
                  </a:cubicBezTo>
                  <a:cubicBezTo>
                    <a:pt x="1" y="114"/>
                    <a:pt x="24" y="137"/>
                    <a:pt x="24" y="160"/>
                  </a:cubicBezTo>
                  <a:cubicBezTo>
                    <a:pt x="846" y="799"/>
                    <a:pt x="1667" y="1415"/>
                    <a:pt x="2535" y="1986"/>
                  </a:cubicBezTo>
                  <a:cubicBezTo>
                    <a:pt x="2968" y="2283"/>
                    <a:pt x="3425" y="2534"/>
                    <a:pt x="3881" y="2808"/>
                  </a:cubicBezTo>
                  <a:cubicBezTo>
                    <a:pt x="4338" y="3059"/>
                    <a:pt x="4794" y="3310"/>
                    <a:pt x="5251" y="3561"/>
                  </a:cubicBezTo>
                  <a:cubicBezTo>
                    <a:pt x="7191" y="4542"/>
                    <a:pt x="9131" y="5501"/>
                    <a:pt x="11208" y="6186"/>
                  </a:cubicBezTo>
                  <a:cubicBezTo>
                    <a:pt x="11596" y="6300"/>
                    <a:pt x="11984" y="6414"/>
                    <a:pt x="12395" y="6505"/>
                  </a:cubicBezTo>
                  <a:cubicBezTo>
                    <a:pt x="12601" y="6551"/>
                    <a:pt x="12806" y="6574"/>
                    <a:pt x="13011" y="6574"/>
                  </a:cubicBezTo>
                  <a:cubicBezTo>
                    <a:pt x="13114" y="6585"/>
                    <a:pt x="13217" y="6591"/>
                    <a:pt x="13322" y="6591"/>
                  </a:cubicBezTo>
                  <a:cubicBezTo>
                    <a:pt x="13428" y="6591"/>
                    <a:pt x="13536" y="6585"/>
                    <a:pt x="13651" y="6574"/>
                  </a:cubicBezTo>
                  <a:cubicBezTo>
                    <a:pt x="13673" y="6551"/>
                    <a:pt x="13673" y="6551"/>
                    <a:pt x="13696" y="6528"/>
                  </a:cubicBezTo>
                  <a:cubicBezTo>
                    <a:pt x="13696" y="6505"/>
                    <a:pt x="13719" y="6482"/>
                    <a:pt x="13696" y="6460"/>
                  </a:cubicBezTo>
                  <a:cubicBezTo>
                    <a:pt x="13696" y="6437"/>
                    <a:pt x="13673" y="6414"/>
                    <a:pt x="13673" y="6414"/>
                  </a:cubicBezTo>
                  <a:cubicBezTo>
                    <a:pt x="13651" y="6391"/>
                    <a:pt x="13628" y="6391"/>
                    <a:pt x="13605" y="6391"/>
                  </a:cubicBezTo>
                  <a:lnTo>
                    <a:pt x="13559" y="6391"/>
                  </a:lnTo>
                  <a:cubicBezTo>
                    <a:pt x="13446" y="6409"/>
                    <a:pt x="13329" y="6416"/>
                    <a:pt x="13212" y="6416"/>
                  </a:cubicBezTo>
                  <a:cubicBezTo>
                    <a:pt x="13022" y="6416"/>
                    <a:pt x="12830" y="6397"/>
                    <a:pt x="12646" y="6368"/>
                  </a:cubicBezTo>
                  <a:lnTo>
                    <a:pt x="12669" y="6368"/>
                  </a:lnTo>
                  <a:cubicBezTo>
                    <a:pt x="12327" y="6323"/>
                    <a:pt x="12007" y="6231"/>
                    <a:pt x="11688" y="6140"/>
                  </a:cubicBezTo>
                  <a:cubicBezTo>
                    <a:pt x="11345" y="6049"/>
                    <a:pt x="11026" y="5935"/>
                    <a:pt x="10706" y="5821"/>
                  </a:cubicBezTo>
                  <a:cubicBezTo>
                    <a:pt x="10044" y="5592"/>
                    <a:pt x="9382" y="5318"/>
                    <a:pt x="8743" y="5045"/>
                  </a:cubicBezTo>
                  <a:cubicBezTo>
                    <a:pt x="7762" y="4611"/>
                    <a:pt x="6780" y="4131"/>
                    <a:pt x="5821" y="3652"/>
                  </a:cubicBezTo>
                  <a:cubicBezTo>
                    <a:pt x="5342" y="3401"/>
                    <a:pt x="4863" y="3150"/>
                    <a:pt x="4406" y="2899"/>
                  </a:cubicBezTo>
                  <a:cubicBezTo>
                    <a:pt x="3950" y="2648"/>
                    <a:pt x="3493" y="2374"/>
                    <a:pt x="3060" y="2100"/>
                  </a:cubicBezTo>
                  <a:cubicBezTo>
                    <a:pt x="2078" y="1507"/>
                    <a:pt x="1142" y="845"/>
                    <a:pt x="252" y="114"/>
                  </a:cubicBezTo>
                  <a:lnTo>
                    <a:pt x="252" y="114"/>
                  </a:lnTo>
                  <a:cubicBezTo>
                    <a:pt x="220" y="82"/>
                    <a:pt x="198" y="60"/>
                    <a:pt x="161" y="23"/>
                  </a:cubicBezTo>
                  <a:cubicBezTo>
                    <a:pt x="138" y="23"/>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21"/>
            <p:cNvSpPr/>
            <p:nvPr/>
          </p:nvSpPr>
          <p:spPr>
            <a:xfrm>
              <a:off x="47047" y="3202320"/>
              <a:ext cx="12812" cy="26911"/>
            </a:xfrm>
            <a:custGeom>
              <a:avLst/>
              <a:gdLst/>
              <a:ahLst/>
              <a:cxnLst/>
              <a:rect l="l" t="t" r="r" b="b"/>
              <a:pathLst>
                <a:path w="229" h="481" extrusionOk="0">
                  <a:moveTo>
                    <a:pt x="69" y="1"/>
                  </a:moveTo>
                  <a:cubicBezTo>
                    <a:pt x="23" y="24"/>
                    <a:pt x="0" y="69"/>
                    <a:pt x="0" y="115"/>
                  </a:cubicBezTo>
                  <a:cubicBezTo>
                    <a:pt x="23" y="138"/>
                    <a:pt x="23" y="184"/>
                    <a:pt x="46" y="229"/>
                  </a:cubicBezTo>
                  <a:cubicBezTo>
                    <a:pt x="46" y="275"/>
                    <a:pt x="69" y="343"/>
                    <a:pt x="69" y="389"/>
                  </a:cubicBezTo>
                  <a:cubicBezTo>
                    <a:pt x="69" y="435"/>
                    <a:pt x="114" y="480"/>
                    <a:pt x="160" y="480"/>
                  </a:cubicBezTo>
                  <a:cubicBezTo>
                    <a:pt x="206" y="457"/>
                    <a:pt x="228" y="435"/>
                    <a:pt x="228" y="366"/>
                  </a:cubicBezTo>
                  <a:cubicBezTo>
                    <a:pt x="228" y="275"/>
                    <a:pt x="206" y="161"/>
                    <a:pt x="160" y="47"/>
                  </a:cubicBezTo>
                  <a:cubicBezTo>
                    <a:pt x="160" y="24"/>
                    <a:pt x="114" y="1"/>
                    <a:pt x="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21"/>
            <p:cNvSpPr/>
            <p:nvPr/>
          </p:nvSpPr>
          <p:spPr>
            <a:xfrm>
              <a:off x="-677039" y="2893317"/>
              <a:ext cx="35806" cy="138806"/>
            </a:xfrm>
            <a:custGeom>
              <a:avLst/>
              <a:gdLst/>
              <a:ahLst/>
              <a:cxnLst/>
              <a:rect l="l" t="t" r="r" b="b"/>
              <a:pathLst>
                <a:path w="640" h="2481" extrusionOk="0">
                  <a:moveTo>
                    <a:pt x="539" y="2219"/>
                  </a:moveTo>
                  <a:lnTo>
                    <a:pt x="539" y="2219"/>
                  </a:lnTo>
                  <a:cubicBezTo>
                    <a:pt x="542" y="2225"/>
                    <a:pt x="545" y="2231"/>
                    <a:pt x="548" y="2237"/>
                  </a:cubicBezTo>
                  <a:cubicBezTo>
                    <a:pt x="548" y="2237"/>
                    <a:pt x="548" y="2225"/>
                    <a:pt x="539" y="2219"/>
                  </a:cubicBezTo>
                  <a:close/>
                  <a:moveTo>
                    <a:pt x="160" y="0"/>
                  </a:moveTo>
                  <a:cubicBezTo>
                    <a:pt x="114" y="0"/>
                    <a:pt x="91" y="46"/>
                    <a:pt x="69" y="69"/>
                  </a:cubicBezTo>
                  <a:cubicBezTo>
                    <a:pt x="23" y="274"/>
                    <a:pt x="0" y="480"/>
                    <a:pt x="0" y="685"/>
                  </a:cubicBezTo>
                  <a:cubicBezTo>
                    <a:pt x="0" y="868"/>
                    <a:pt x="0" y="1073"/>
                    <a:pt x="46" y="1278"/>
                  </a:cubicBezTo>
                  <a:cubicBezTo>
                    <a:pt x="69" y="1484"/>
                    <a:pt x="137" y="1667"/>
                    <a:pt x="206" y="1872"/>
                  </a:cubicBezTo>
                  <a:cubicBezTo>
                    <a:pt x="228" y="1963"/>
                    <a:pt x="274" y="2055"/>
                    <a:pt x="320" y="2146"/>
                  </a:cubicBezTo>
                  <a:cubicBezTo>
                    <a:pt x="365" y="2237"/>
                    <a:pt x="411" y="2351"/>
                    <a:pt x="457" y="2443"/>
                  </a:cubicBezTo>
                  <a:cubicBezTo>
                    <a:pt x="470" y="2469"/>
                    <a:pt x="499" y="2480"/>
                    <a:pt x="530" y="2480"/>
                  </a:cubicBezTo>
                  <a:cubicBezTo>
                    <a:pt x="552" y="2480"/>
                    <a:pt x="575" y="2475"/>
                    <a:pt x="594" y="2465"/>
                  </a:cubicBezTo>
                  <a:cubicBezTo>
                    <a:pt x="616" y="2443"/>
                    <a:pt x="639" y="2374"/>
                    <a:pt x="616" y="2351"/>
                  </a:cubicBezTo>
                  <a:cubicBezTo>
                    <a:pt x="571" y="2306"/>
                    <a:pt x="548" y="2260"/>
                    <a:pt x="525" y="2214"/>
                  </a:cubicBezTo>
                  <a:cubicBezTo>
                    <a:pt x="532" y="2214"/>
                    <a:pt x="536" y="2216"/>
                    <a:pt x="539" y="2219"/>
                  </a:cubicBezTo>
                  <a:lnTo>
                    <a:pt x="539" y="2219"/>
                  </a:lnTo>
                  <a:cubicBezTo>
                    <a:pt x="406" y="1928"/>
                    <a:pt x="295" y="1637"/>
                    <a:pt x="228" y="1324"/>
                  </a:cubicBezTo>
                  <a:cubicBezTo>
                    <a:pt x="183" y="1073"/>
                    <a:pt x="160" y="822"/>
                    <a:pt x="183" y="548"/>
                  </a:cubicBezTo>
                  <a:lnTo>
                    <a:pt x="183" y="548"/>
                  </a:lnTo>
                  <a:cubicBezTo>
                    <a:pt x="183" y="548"/>
                    <a:pt x="183" y="571"/>
                    <a:pt x="183" y="571"/>
                  </a:cubicBezTo>
                  <a:cubicBezTo>
                    <a:pt x="183" y="411"/>
                    <a:pt x="206" y="251"/>
                    <a:pt x="251" y="114"/>
                  </a:cubicBezTo>
                  <a:cubicBezTo>
                    <a:pt x="251" y="69"/>
                    <a:pt x="228" y="23"/>
                    <a:pt x="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21"/>
            <p:cNvSpPr/>
            <p:nvPr/>
          </p:nvSpPr>
          <p:spPr>
            <a:xfrm>
              <a:off x="73846" y="2405503"/>
              <a:ext cx="517235" cy="912672"/>
            </a:xfrm>
            <a:custGeom>
              <a:avLst/>
              <a:gdLst/>
              <a:ahLst/>
              <a:cxnLst/>
              <a:rect l="l" t="t" r="r" b="b"/>
              <a:pathLst>
                <a:path w="9245" h="16313" extrusionOk="0">
                  <a:moveTo>
                    <a:pt x="9153" y="0"/>
                  </a:moveTo>
                  <a:cubicBezTo>
                    <a:pt x="9131" y="0"/>
                    <a:pt x="9108" y="0"/>
                    <a:pt x="9085" y="46"/>
                  </a:cubicBezTo>
                  <a:cubicBezTo>
                    <a:pt x="8195" y="1621"/>
                    <a:pt x="7305" y="3196"/>
                    <a:pt x="6437" y="4771"/>
                  </a:cubicBezTo>
                  <a:lnTo>
                    <a:pt x="3584" y="9838"/>
                  </a:lnTo>
                  <a:cubicBezTo>
                    <a:pt x="2648" y="11504"/>
                    <a:pt x="1712" y="13170"/>
                    <a:pt x="776" y="14836"/>
                  </a:cubicBezTo>
                  <a:cubicBezTo>
                    <a:pt x="525" y="15293"/>
                    <a:pt x="274" y="15727"/>
                    <a:pt x="23" y="16183"/>
                  </a:cubicBezTo>
                  <a:cubicBezTo>
                    <a:pt x="0" y="16229"/>
                    <a:pt x="23" y="16274"/>
                    <a:pt x="69" y="16297"/>
                  </a:cubicBezTo>
                  <a:cubicBezTo>
                    <a:pt x="78" y="16307"/>
                    <a:pt x="96" y="16312"/>
                    <a:pt x="114" y="16312"/>
                  </a:cubicBezTo>
                  <a:cubicBezTo>
                    <a:pt x="141" y="16312"/>
                    <a:pt x="170" y="16301"/>
                    <a:pt x="183" y="16274"/>
                  </a:cubicBezTo>
                  <a:cubicBezTo>
                    <a:pt x="845" y="15088"/>
                    <a:pt x="1484" y="13923"/>
                    <a:pt x="2146" y="12759"/>
                  </a:cubicBezTo>
                  <a:cubicBezTo>
                    <a:pt x="3105" y="11047"/>
                    <a:pt x="4040" y="9358"/>
                    <a:pt x="4999" y="7669"/>
                  </a:cubicBezTo>
                  <a:cubicBezTo>
                    <a:pt x="5935" y="6026"/>
                    <a:pt x="6848" y="4360"/>
                    <a:pt x="7784" y="2716"/>
                  </a:cubicBezTo>
                  <a:cubicBezTo>
                    <a:pt x="8263" y="1849"/>
                    <a:pt x="8743" y="982"/>
                    <a:pt x="9222" y="114"/>
                  </a:cubicBezTo>
                  <a:cubicBezTo>
                    <a:pt x="9245" y="91"/>
                    <a:pt x="9245" y="23"/>
                    <a:pt x="91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21"/>
            <p:cNvSpPr/>
            <p:nvPr/>
          </p:nvSpPr>
          <p:spPr>
            <a:xfrm>
              <a:off x="-655331" y="2995479"/>
              <a:ext cx="736885" cy="323712"/>
            </a:xfrm>
            <a:custGeom>
              <a:avLst/>
              <a:gdLst/>
              <a:ahLst/>
              <a:cxnLst/>
              <a:rect l="l" t="t" r="r" b="b"/>
              <a:pathLst>
                <a:path w="13171" h="5786" extrusionOk="0">
                  <a:moveTo>
                    <a:pt x="10180" y="5022"/>
                  </a:moveTo>
                  <a:cubicBezTo>
                    <a:pt x="10185" y="5024"/>
                    <a:pt x="10190" y="5025"/>
                    <a:pt x="10195" y="5027"/>
                  </a:cubicBezTo>
                  <a:lnTo>
                    <a:pt x="10195" y="5027"/>
                  </a:lnTo>
                  <a:cubicBezTo>
                    <a:pt x="10188" y="5022"/>
                    <a:pt x="10180" y="5022"/>
                    <a:pt x="10180" y="5022"/>
                  </a:cubicBezTo>
                  <a:close/>
                  <a:moveTo>
                    <a:pt x="0" y="0"/>
                  </a:moveTo>
                  <a:cubicBezTo>
                    <a:pt x="23" y="92"/>
                    <a:pt x="46" y="160"/>
                    <a:pt x="69" y="251"/>
                  </a:cubicBezTo>
                  <a:cubicBezTo>
                    <a:pt x="913" y="822"/>
                    <a:pt x="1758" y="1324"/>
                    <a:pt x="2648" y="1826"/>
                  </a:cubicBezTo>
                  <a:cubicBezTo>
                    <a:pt x="3561" y="2328"/>
                    <a:pt x="4520" y="2808"/>
                    <a:pt x="5478" y="3241"/>
                  </a:cubicBezTo>
                  <a:cubicBezTo>
                    <a:pt x="5958" y="3470"/>
                    <a:pt x="6437" y="3675"/>
                    <a:pt x="6939" y="3881"/>
                  </a:cubicBezTo>
                  <a:cubicBezTo>
                    <a:pt x="7167" y="3995"/>
                    <a:pt x="7418" y="4086"/>
                    <a:pt x="7647" y="4200"/>
                  </a:cubicBezTo>
                  <a:cubicBezTo>
                    <a:pt x="7898" y="4291"/>
                    <a:pt x="8149" y="4406"/>
                    <a:pt x="8377" y="4497"/>
                  </a:cubicBezTo>
                  <a:cubicBezTo>
                    <a:pt x="9359" y="4931"/>
                    <a:pt x="10363" y="5319"/>
                    <a:pt x="11413" y="5570"/>
                  </a:cubicBezTo>
                  <a:cubicBezTo>
                    <a:pt x="11687" y="5638"/>
                    <a:pt x="11983" y="5684"/>
                    <a:pt x="12257" y="5729"/>
                  </a:cubicBezTo>
                  <a:cubicBezTo>
                    <a:pt x="12394" y="5752"/>
                    <a:pt x="12508" y="5775"/>
                    <a:pt x="12645" y="5775"/>
                  </a:cubicBezTo>
                  <a:cubicBezTo>
                    <a:pt x="12699" y="5783"/>
                    <a:pt x="12749" y="5785"/>
                    <a:pt x="12798" y="5785"/>
                  </a:cubicBezTo>
                  <a:cubicBezTo>
                    <a:pt x="12896" y="5785"/>
                    <a:pt x="12988" y="5775"/>
                    <a:pt x="13079" y="5775"/>
                  </a:cubicBezTo>
                  <a:cubicBezTo>
                    <a:pt x="13125" y="5775"/>
                    <a:pt x="13170" y="5729"/>
                    <a:pt x="13170" y="5684"/>
                  </a:cubicBezTo>
                  <a:cubicBezTo>
                    <a:pt x="13170" y="5638"/>
                    <a:pt x="13125" y="5615"/>
                    <a:pt x="13079" y="5615"/>
                  </a:cubicBezTo>
                  <a:lnTo>
                    <a:pt x="12668" y="5615"/>
                  </a:lnTo>
                  <a:cubicBezTo>
                    <a:pt x="12463" y="5592"/>
                    <a:pt x="12235" y="5570"/>
                    <a:pt x="12029" y="5524"/>
                  </a:cubicBezTo>
                  <a:cubicBezTo>
                    <a:pt x="11824" y="5478"/>
                    <a:pt x="11618" y="5433"/>
                    <a:pt x="11413" y="5387"/>
                  </a:cubicBezTo>
                  <a:cubicBezTo>
                    <a:pt x="11007" y="5297"/>
                    <a:pt x="10601" y="5162"/>
                    <a:pt x="10195" y="5027"/>
                  </a:cubicBezTo>
                  <a:lnTo>
                    <a:pt x="10195" y="5027"/>
                  </a:lnTo>
                  <a:cubicBezTo>
                    <a:pt x="10199" y="5030"/>
                    <a:pt x="10203" y="5036"/>
                    <a:pt x="10203" y="5045"/>
                  </a:cubicBezTo>
                  <a:cubicBezTo>
                    <a:pt x="9701" y="4862"/>
                    <a:pt x="9199" y="4657"/>
                    <a:pt x="8697" y="4451"/>
                  </a:cubicBezTo>
                  <a:cubicBezTo>
                    <a:pt x="8217" y="4246"/>
                    <a:pt x="7715" y="4040"/>
                    <a:pt x="7236" y="3835"/>
                  </a:cubicBezTo>
                  <a:cubicBezTo>
                    <a:pt x="6277" y="3424"/>
                    <a:pt x="5296" y="2990"/>
                    <a:pt x="4360" y="2511"/>
                  </a:cubicBezTo>
                  <a:cubicBezTo>
                    <a:pt x="2922" y="1803"/>
                    <a:pt x="1507" y="1027"/>
                    <a:pt x="183" y="114"/>
                  </a:cubicBezTo>
                  <a:cubicBezTo>
                    <a:pt x="137" y="92"/>
                    <a:pt x="114" y="46"/>
                    <a:pt x="69" y="23"/>
                  </a:cubicBezTo>
                  <a:cubicBezTo>
                    <a:pt x="46" y="0"/>
                    <a:pt x="23"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21"/>
            <p:cNvSpPr/>
            <p:nvPr/>
          </p:nvSpPr>
          <p:spPr>
            <a:xfrm>
              <a:off x="-645149" y="3000570"/>
              <a:ext cx="56" cy="1343"/>
            </a:xfrm>
            <a:custGeom>
              <a:avLst/>
              <a:gdLst/>
              <a:ahLst/>
              <a:cxnLst/>
              <a:rect l="l" t="t" r="r" b="b"/>
              <a:pathLst>
                <a:path w="1" h="24" extrusionOk="0">
                  <a:moveTo>
                    <a:pt x="1" y="23"/>
                  </a:moveTo>
                  <a:cubicBezTo>
                    <a:pt x="1" y="23"/>
                    <a:pt x="1" y="23"/>
                    <a:pt x="1" y="1"/>
                  </a:cubicBezTo>
                  <a:cubicBezTo>
                    <a:pt x="1" y="23"/>
                    <a:pt x="1" y="23"/>
                    <a:pt x="1" y="23"/>
                  </a:cubicBezTo>
                  <a:close/>
                </a:path>
              </a:pathLst>
            </a:custGeom>
            <a:solidFill>
              <a:srgbClr val="CDD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21"/>
            <p:cNvSpPr/>
            <p:nvPr/>
          </p:nvSpPr>
          <p:spPr>
            <a:xfrm>
              <a:off x="57229" y="3235553"/>
              <a:ext cx="24337" cy="77935"/>
            </a:xfrm>
            <a:custGeom>
              <a:avLst/>
              <a:gdLst/>
              <a:ahLst/>
              <a:cxnLst/>
              <a:rect l="l" t="t" r="r" b="b"/>
              <a:pathLst>
                <a:path w="435" h="1393" extrusionOk="0">
                  <a:moveTo>
                    <a:pt x="92" y="0"/>
                  </a:moveTo>
                  <a:cubicBezTo>
                    <a:pt x="46" y="0"/>
                    <a:pt x="24" y="23"/>
                    <a:pt x="24" y="69"/>
                  </a:cubicBezTo>
                  <a:cubicBezTo>
                    <a:pt x="1" y="297"/>
                    <a:pt x="24" y="503"/>
                    <a:pt x="69" y="708"/>
                  </a:cubicBezTo>
                  <a:cubicBezTo>
                    <a:pt x="115" y="913"/>
                    <a:pt x="160" y="1119"/>
                    <a:pt x="252" y="1324"/>
                  </a:cubicBezTo>
                  <a:cubicBezTo>
                    <a:pt x="252" y="1347"/>
                    <a:pt x="252" y="1370"/>
                    <a:pt x="275" y="1370"/>
                  </a:cubicBezTo>
                  <a:cubicBezTo>
                    <a:pt x="297" y="1393"/>
                    <a:pt x="320" y="1393"/>
                    <a:pt x="343" y="1393"/>
                  </a:cubicBezTo>
                  <a:cubicBezTo>
                    <a:pt x="389" y="1370"/>
                    <a:pt x="434" y="1324"/>
                    <a:pt x="412" y="1279"/>
                  </a:cubicBezTo>
                  <a:cubicBezTo>
                    <a:pt x="320" y="1028"/>
                    <a:pt x="252" y="777"/>
                    <a:pt x="206" y="525"/>
                  </a:cubicBezTo>
                  <a:cubicBezTo>
                    <a:pt x="183" y="366"/>
                    <a:pt x="183" y="229"/>
                    <a:pt x="183" y="69"/>
                  </a:cubicBezTo>
                  <a:cubicBezTo>
                    <a:pt x="183" y="23"/>
                    <a:pt x="138" y="0"/>
                    <a:pt x="9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21"/>
            <p:cNvSpPr/>
            <p:nvPr/>
          </p:nvSpPr>
          <p:spPr>
            <a:xfrm>
              <a:off x="-641288" y="2977575"/>
              <a:ext cx="464868" cy="241413"/>
            </a:xfrm>
            <a:custGeom>
              <a:avLst/>
              <a:gdLst/>
              <a:ahLst/>
              <a:cxnLst/>
              <a:rect l="l" t="t" r="r" b="b"/>
              <a:pathLst>
                <a:path w="8309" h="4315" extrusionOk="0">
                  <a:moveTo>
                    <a:pt x="114" y="1"/>
                  </a:moveTo>
                  <a:cubicBezTo>
                    <a:pt x="92" y="1"/>
                    <a:pt x="46" y="24"/>
                    <a:pt x="46" y="46"/>
                  </a:cubicBezTo>
                  <a:cubicBezTo>
                    <a:pt x="0" y="92"/>
                    <a:pt x="23" y="138"/>
                    <a:pt x="69" y="161"/>
                  </a:cubicBezTo>
                  <a:cubicBezTo>
                    <a:pt x="1735" y="1370"/>
                    <a:pt x="3584" y="2306"/>
                    <a:pt x="5455" y="3151"/>
                  </a:cubicBezTo>
                  <a:cubicBezTo>
                    <a:pt x="6369" y="3561"/>
                    <a:pt x="7259" y="3927"/>
                    <a:pt x="8172" y="4315"/>
                  </a:cubicBezTo>
                  <a:cubicBezTo>
                    <a:pt x="8217" y="4315"/>
                    <a:pt x="8286" y="4292"/>
                    <a:pt x="8286" y="4246"/>
                  </a:cubicBezTo>
                  <a:cubicBezTo>
                    <a:pt x="8309" y="4201"/>
                    <a:pt x="8286" y="4155"/>
                    <a:pt x="8240" y="4132"/>
                  </a:cubicBezTo>
                  <a:cubicBezTo>
                    <a:pt x="6437" y="3425"/>
                    <a:pt x="4657" y="2648"/>
                    <a:pt x="2945" y="1735"/>
                  </a:cubicBezTo>
                  <a:cubicBezTo>
                    <a:pt x="1986" y="1233"/>
                    <a:pt x="1050" y="663"/>
                    <a:pt x="160" y="24"/>
                  </a:cubicBezTo>
                  <a:cubicBezTo>
                    <a:pt x="137" y="24"/>
                    <a:pt x="114" y="1"/>
                    <a:pt x="114"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21"/>
            <p:cNvSpPr/>
            <p:nvPr/>
          </p:nvSpPr>
          <p:spPr>
            <a:xfrm>
              <a:off x="-287582" y="3138483"/>
              <a:ext cx="323153" cy="118105"/>
            </a:xfrm>
            <a:custGeom>
              <a:avLst/>
              <a:gdLst/>
              <a:ahLst/>
              <a:cxnLst/>
              <a:rect l="l" t="t" r="r" b="b"/>
              <a:pathLst>
                <a:path w="5776" h="2111" extrusionOk="0">
                  <a:moveTo>
                    <a:pt x="92" y="1"/>
                  </a:moveTo>
                  <a:cubicBezTo>
                    <a:pt x="69" y="24"/>
                    <a:pt x="47" y="24"/>
                    <a:pt x="24" y="46"/>
                  </a:cubicBezTo>
                  <a:cubicBezTo>
                    <a:pt x="1" y="92"/>
                    <a:pt x="24" y="138"/>
                    <a:pt x="47" y="161"/>
                  </a:cubicBezTo>
                  <a:cubicBezTo>
                    <a:pt x="480" y="434"/>
                    <a:pt x="914" y="640"/>
                    <a:pt x="1370" y="845"/>
                  </a:cubicBezTo>
                  <a:cubicBezTo>
                    <a:pt x="1850" y="1051"/>
                    <a:pt x="2306" y="1210"/>
                    <a:pt x="2786" y="1370"/>
                  </a:cubicBezTo>
                  <a:cubicBezTo>
                    <a:pt x="3744" y="1667"/>
                    <a:pt x="4703" y="1895"/>
                    <a:pt x="5684" y="2101"/>
                  </a:cubicBezTo>
                  <a:cubicBezTo>
                    <a:pt x="5692" y="2108"/>
                    <a:pt x="5700" y="2111"/>
                    <a:pt x="5707" y="2111"/>
                  </a:cubicBezTo>
                  <a:cubicBezTo>
                    <a:pt x="5722" y="2111"/>
                    <a:pt x="5738" y="2101"/>
                    <a:pt x="5753" y="2101"/>
                  </a:cubicBezTo>
                  <a:cubicBezTo>
                    <a:pt x="5776" y="2078"/>
                    <a:pt x="5776" y="2055"/>
                    <a:pt x="5776" y="2032"/>
                  </a:cubicBezTo>
                  <a:cubicBezTo>
                    <a:pt x="5776" y="2009"/>
                    <a:pt x="5776" y="1987"/>
                    <a:pt x="5753" y="1964"/>
                  </a:cubicBezTo>
                  <a:cubicBezTo>
                    <a:pt x="5753" y="1941"/>
                    <a:pt x="5730" y="1941"/>
                    <a:pt x="5707" y="1941"/>
                  </a:cubicBezTo>
                  <a:cubicBezTo>
                    <a:pt x="5342" y="1850"/>
                    <a:pt x="4977" y="1781"/>
                    <a:pt x="4612" y="1690"/>
                  </a:cubicBezTo>
                  <a:lnTo>
                    <a:pt x="4634" y="1690"/>
                  </a:lnTo>
                  <a:cubicBezTo>
                    <a:pt x="3242" y="1370"/>
                    <a:pt x="1873" y="959"/>
                    <a:pt x="640" y="297"/>
                  </a:cubicBezTo>
                  <a:cubicBezTo>
                    <a:pt x="480" y="206"/>
                    <a:pt x="320" y="115"/>
                    <a:pt x="161" y="24"/>
                  </a:cubicBezTo>
                  <a:cubicBezTo>
                    <a:pt x="138" y="24"/>
                    <a:pt x="115" y="1"/>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21"/>
            <p:cNvSpPr/>
            <p:nvPr/>
          </p:nvSpPr>
          <p:spPr>
            <a:xfrm>
              <a:off x="-46220" y="3262353"/>
              <a:ext cx="94551" cy="25624"/>
            </a:xfrm>
            <a:custGeom>
              <a:avLst/>
              <a:gdLst/>
              <a:ahLst/>
              <a:cxnLst/>
              <a:rect l="l" t="t" r="r" b="b"/>
              <a:pathLst>
                <a:path w="1690" h="458" extrusionOk="0">
                  <a:moveTo>
                    <a:pt x="92" y="1"/>
                  </a:moveTo>
                  <a:cubicBezTo>
                    <a:pt x="69" y="1"/>
                    <a:pt x="24" y="1"/>
                    <a:pt x="1" y="46"/>
                  </a:cubicBezTo>
                  <a:cubicBezTo>
                    <a:pt x="1" y="92"/>
                    <a:pt x="24" y="138"/>
                    <a:pt x="69" y="161"/>
                  </a:cubicBezTo>
                  <a:cubicBezTo>
                    <a:pt x="549" y="343"/>
                    <a:pt x="1074" y="412"/>
                    <a:pt x="1599" y="457"/>
                  </a:cubicBezTo>
                  <a:cubicBezTo>
                    <a:pt x="1644" y="457"/>
                    <a:pt x="1690" y="412"/>
                    <a:pt x="1690" y="366"/>
                  </a:cubicBezTo>
                  <a:cubicBezTo>
                    <a:pt x="1690" y="320"/>
                    <a:pt x="1667" y="275"/>
                    <a:pt x="1621" y="275"/>
                  </a:cubicBezTo>
                  <a:cubicBezTo>
                    <a:pt x="1256" y="252"/>
                    <a:pt x="914" y="206"/>
                    <a:pt x="571" y="138"/>
                  </a:cubicBezTo>
                  <a:lnTo>
                    <a:pt x="594" y="138"/>
                  </a:lnTo>
                  <a:cubicBezTo>
                    <a:pt x="435" y="92"/>
                    <a:pt x="275" y="46"/>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21"/>
            <p:cNvSpPr/>
            <p:nvPr/>
          </p:nvSpPr>
          <p:spPr>
            <a:xfrm>
              <a:off x="311348" y="2429729"/>
              <a:ext cx="232518" cy="410822"/>
            </a:xfrm>
            <a:custGeom>
              <a:avLst/>
              <a:gdLst/>
              <a:ahLst/>
              <a:cxnLst/>
              <a:rect l="l" t="t" r="r" b="b"/>
              <a:pathLst>
                <a:path w="4156" h="7343" extrusionOk="0">
                  <a:moveTo>
                    <a:pt x="3825" y="369"/>
                  </a:moveTo>
                  <a:cubicBezTo>
                    <a:pt x="3819" y="371"/>
                    <a:pt x="3813" y="377"/>
                    <a:pt x="3813" y="389"/>
                  </a:cubicBezTo>
                  <a:cubicBezTo>
                    <a:pt x="3817" y="382"/>
                    <a:pt x="3821" y="375"/>
                    <a:pt x="3825" y="369"/>
                  </a:cubicBezTo>
                  <a:close/>
                  <a:moveTo>
                    <a:pt x="4018" y="1"/>
                  </a:moveTo>
                  <a:cubicBezTo>
                    <a:pt x="3995" y="24"/>
                    <a:pt x="3995" y="46"/>
                    <a:pt x="3973" y="46"/>
                  </a:cubicBezTo>
                  <a:cubicBezTo>
                    <a:pt x="3930" y="154"/>
                    <a:pt x="3887" y="261"/>
                    <a:pt x="3825" y="369"/>
                  </a:cubicBezTo>
                  <a:lnTo>
                    <a:pt x="3825" y="369"/>
                  </a:lnTo>
                  <a:cubicBezTo>
                    <a:pt x="3830" y="366"/>
                    <a:pt x="3836" y="366"/>
                    <a:pt x="3836" y="366"/>
                  </a:cubicBezTo>
                  <a:lnTo>
                    <a:pt x="3836" y="366"/>
                  </a:lnTo>
                  <a:cubicBezTo>
                    <a:pt x="2854" y="2375"/>
                    <a:pt x="1736" y="4292"/>
                    <a:pt x="617" y="6209"/>
                  </a:cubicBezTo>
                  <a:cubicBezTo>
                    <a:pt x="412" y="6552"/>
                    <a:pt x="229" y="6871"/>
                    <a:pt x="24" y="7213"/>
                  </a:cubicBezTo>
                  <a:cubicBezTo>
                    <a:pt x="1" y="7259"/>
                    <a:pt x="1" y="7305"/>
                    <a:pt x="47" y="7328"/>
                  </a:cubicBezTo>
                  <a:cubicBezTo>
                    <a:pt x="65" y="7337"/>
                    <a:pt x="84" y="7343"/>
                    <a:pt x="102" y="7343"/>
                  </a:cubicBezTo>
                  <a:cubicBezTo>
                    <a:pt x="126" y="7343"/>
                    <a:pt x="147" y="7332"/>
                    <a:pt x="161" y="7305"/>
                  </a:cubicBezTo>
                  <a:cubicBezTo>
                    <a:pt x="1302" y="5387"/>
                    <a:pt x="2443" y="3470"/>
                    <a:pt x="3448" y="1507"/>
                  </a:cubicBezTo>
                  <a:cubicBezTo>
                    <a:pt x="3699" y="1051"/>
                    <a:pt x="3927" y="571"/>
                    <a:pt x="4132" y="115"/>
                  </a:cubicBezTo>
                  <a:cubicBezTo>
                    <a:pt x="4155" y="92"/>
                    <a:pt x="4155" y="69"/>
                    <a:pt x="4132" y="46"/>
                  </a:cubicBezTo>
                  <a:cubicBezTo>
                    <a:pt x="4132" y="24"/>
                    <a:pt x="4109" y="1"/>
                    <a:pt x="408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21"/>
            <p:cNvSpPr/>
            <p:nvPr/>
          </p:nvSpPr>
          <p:spPr>
            <a:xfrm>
              <a:off x="182386" y="2861371"/>
              <a:ext cx="123924" cy="213831"/>
            </a:xfrm>
            <a:custGeom>
              <a:avLst/>
              <a:gdLst/>
              <a:ahLst/>
              <a:cxnLst/>
              <a:rect l="l" t="t" r="r" b="b"/>
              <a:pathLst>
                <a:path w="2215" h="3822" extrusionOk="0">
                  <a:moveTo>
                    <a:pt x="2123" y="1"/>
                  </a:moveTo>
                  <a:cubicBezTo>
                    <a:pt x="2100" y="1"/>
                    <a:pt x="2078" y="1"/>
                    <a:pt x="2055" y="23"/>
                  </a:cubicBezTo>
                  <a:cubicBezTo>
                    <a:pt x="1347" y="1233"/>
                    <a:pt x="731" y="2489"/>
                    <a:pt x="23" y="3676"/>
                  </a:cubicBezTo>
                  <a:cubicBezTo>
                    <a:pt x="1" y="3721"/>
                    <a:pt x="1" y="3767"/>
                    <a:pt x="46" y="3812"/>
                  </a:cubicBezTo>
                  <a:cubicBezTo>
                    <a:pt x="60" y="3819"/>
                    <a:pt x="73" y="3822"/>
                    <a:pt x="86" y="3822"/>
                  </a:cubicBezTo>
                  <a:cubicBezTo>
                    <a:pt x="117" y="3822"/>
                    <a:pt x="144" y="3806"/>
                    <a:pt x="160" y="3790"/>
                  </a:cubicBezTo>
                  <a:cubicBezTo>
                    <a:pt x="868" y="2580"/>
                    <a:pt x="1484" y="1325"/>
                    <a:pt x="2192" y="115"/>
                  </a:cubicBezTo>
                  <a:cubicBezTo>
                    <a:pt x="2215" y="92"/>
                    <a:pt x="2215" y="23"/>
                    <a:pt x="216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21"/>
            <p:cNvSpPr/>
            <p:nvPr/>
          </p:nvSpPr>
          <p:spPr>
            <a:xfrm>
              <a:off x="86602" y="3024852"/>
              <a:ext cx="111168" cy="189606"/>
            </a:xfrm>
            <a:custGeom>
              <a:avLst/>
              <a:gdLst/>
              <a:ahLst/>
              <a:cxnLst/>
              <a:rect l="l" t="t" r="r" b="b"/>
              <a:pathLst>
                <a:path w="1987" h="3389" extrusionOk="0">
                  <a:moveTo>
                    <a:pt x="1895" y="0"/>
                  </a:moveTo>
                  <a:cubicBezTo>
                    <a:pt x="1872" y="0"/>
                    <a:pt x="1850" y="0"/>
                    <a:pt x="1827" y="23"/>
                  </a:cubicBezTo>
                  <a:cubicBezTo>
                    <a:pt x="1188" y="1096"/>
                    <a:pt x="526" y="2146"/>
                    <a:pt x="1" y="3264"/>
                  </a:cubicBezTo>
                  <a:cubicBezTo>
                    <a:pt x="1" y="3287"/>
                    <a:pt x="1" y="3310"/>
                    <a:pt x="1" y="3333"/>
                  </a:cubicBezTo>
                  <a:cubicBezTo>
                    <a:pt x="23" y="3356"/>
                    <a:pt x="46" y="3378"/>
                    <a:pt x="69" y="3378"/>
                  </a:cubicBezTo>
                  <a:cubicBezTo>
                    <a:pt x="77" y="3386"/>
                    <a:pt x="84" y="3389"/>
                    <a:pt x="91" y="3389"/>
                  </a:cubicBezTo>
                  <a:cubicBezTo>
                    <a:pt x="105" y="3389"/>
                    <a:pt x="115" y="3378"/>
                    <a:pt x="115" y="3378"/>
                  </a:cubicBezTo>
                  <a:cubicBezTo>
                    <a:pt x="138" y="3356"/>
                    <a:pt x="160" y="3356"/>
                    <a:pt x="160" y="3333"/>
                  </a:cubicBezTo>
                  <a:cubicBezTo>
                    <a:pt x="206" y="3264"/>
                    <a:pt x="229" y="3196"/>
                    <a:pt x="252" y="3150"/>
                  </a:cubicBezTo>
                  <a:cubicBezTo>
                    <a:pt x="252" y="3127"/>
                    <a:pt x="275" y="3127"/>
                    <a:pt x="275" y="3127"/>
                  </a:cubicBezTo>
                  <a:cubicBezTo>
                    <a:pt x="777" y="2100"/>
                    <a:pt x="1370" y="1119"/>
                    <a:pt x="1964" y="137"/>
                  </a:cubicBezTo>
                  <a:cubicBezTo>
                    <a:pt x="1986" y="92"/>
                    <a:pt x="1986" y="23"/>
                    <a:pt x="194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21"/>
            <p:cNvSpPr/>
            <p:nvPr/>
          </p:nvSpPr>
          <p:spPr>
            <a:xfrm>
              <a:off x="82798" y="3180612"/>
              <a:ext cx="48562" cy="80508"/>
            </a:xfrm>
            <a:custGeom>
              <a:avLst/>
              <a:gdLst/>
              <a:ahLst/>
              <a:cxnLst/>
              <a:rect l="l" t="t" r="r" b="b"/>
              <a:pathLst>
                <a:path w="868" h="1439" extrusionOk="0">
                  <a:moveTo>
                    <a:pt x="776" y="1"/>
                  </a:moveTo>
                  <a:cubicBezTo>
                    <a:pt x="731" y="1"/>
                    <a:pt x="708" y="24"/>
                    <a:pt x="708" y="47"/>
                  </a:cubicBezTo>
                  <a:cubicBezTo>
                    <a:pt x="457" y="457"/>
                    <a:pt x="228" y="868"/>
                    <a:pt x="0" y="1302"/>
                  </a:cubicBezTo>
                  <a:cubicBezTo>
                    <a:pt x="0" y="1325"/>
                    <a:pt x="0" y="1348"/>
                    <a:pt x="0" y="1370"/>
                  </a:cubicBezTo>
                  <a:cubicBezTo>
                    <a:pt x="0" y="1393"/>
                    <a:pt x="23" y="1416"/>
                    <a:pt x="23" y="1416"/>
                  </a:cubicBezTo>
                  <a:cubicBezTo>
                    <a:pt x="46" y="1439"/>
                    <a:pt x="69" y="1439"/>
                    <a:pt x="91" y="1439"/>
                  </a:cubicBezTo>
                  <a:cubicBezTo>
                    <a:pt x="114" y="1439"/>
                    <a:pt x="137" y="1416"/>
                    <a:pt x="160" y="1393"/>
                  </a:cubicBezTo>
                  <a:cubicBezTo>
                    <a:pt x="365" y="982"/>
                    <a:pt x="616" y="549"/>
                    <a:pt x="845" y="138"/>
                  </a:cubicBezTo>
                  <a:cubicBezTo>
                    <a:pt x="845" y="115"/>
                    <a:pt x="868" y="92"/>
                    <a:pt x="845" y="69"/>
                  </a:cubicBezTo>
                  <a:cubicBezTo>
                    <a:pt x="845" y="47"/>
                    <a:pt x="845" y="24"/>
                    <a:pt x="822" y="24"/>
                  </a:cubicBezTo>
                  <a:cubicBezTo>
                    <a:pt x="799" y="1"/>
                    <a:pt x="776" y="1"/>
                    <a:pt x="77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21"/>
            <p:cNvSpPr/>
            <p:nvPr/>
          </p:nvSpPr>
          <p:spPr>
            <a:xfrm>
              <a:off x="-288812" y="2077254"/>
              <a:ext cx="676853" cy="532620"/>
            </a:xfrm>
            <a:custGeom>
              <a:avLst/>
              <a:gdLst/>
              <a:ahLst/>
              <a:cxnLst/>
              <a:rect l="l" t="t" r="r" b="b"/>
              <a:pathLst>
                <a:path w="12098" h="9520" extrusionOk="0">
                  <a:moveTo>
                    <a:pt x="2374" y="206"/>
                  </a:moveTo>
                  <a:cubicBezTo>
                    <a:pt x="2420" y="229"/>
                    <a:pt x="2465" y="252"/>
                    <a:pt x="2511" y="275"/>
                  </a:cubicBezTo>
                  <a:cubicBezTo>
                    <a:pt x="2556" y="298"/>
                    <a:pt x="2602" y="320"/>
                    <a:pt x="2648" y="343"/>
                  </a:cubicBezTo>
                  <a:cubicBezTo>
                    <a:pt x="4474" y="1256"/>
                    <a:pt x="6277" y="2169"/>
                    <a:pt x="8080" y="3082"/>
                  </a:cubicBezTo>
                  <a:cubicBezTo>
                    <a:pt x="9336" y="3721"/>
                    <a:pt x="10614" y="4361"/>
                    <a:pt x="11892" y="5000"/>
                  </a:cubicBezTo>
                  <a:cubicBezTo>
                    <a:pt x="11162" y="6438"/>
                    <a:pt x="10431" y="7876"/>
                    <a:pt x="9724" y="9314"/>
                  </a:cubicBezTo>
                  <a:cubicBezTo>
                    <a:pt x="9199" y="9063"/>
                    <a:pt x="8696" y="8811"/>
                    <a:pt x="8171" y="8538"/>
                  </a:cubicBezTo>
                  <a:cubicBezTo>
                    <a:pt x="6437" y="7670"/>
                    <a:pt x="4679" y="6780"/>
                    <a:pt x="2922" y="5913"/>
                  </a:cubicBezTo>
                  <a:cubicBezTo>
                    <a:pt x="2009" y="5456"/>
                    <a:pt x="1118" y="5000"/>
                    <a:pt x="205" y="4543"/>
                  </a:cubicBezTo>
                  <a:cubicBezTo>
                    <a:pt x="936" y="3105"/>
                    <a:pt x="1643" y="1644"/>
                    <a:pt x="2374" y="206"/>
                  </a:cubicBezTo>
                  <a:close/>
                  <a:moveTo>
                    <a:pt x="2328" y="1"/>
                  </a:moveTo>
                  <a:cubicBezTo>
                    <a:pt x="2328" y="1"/>
                    <a:pt x="2328" y="24"/>
                    <a:pt x="2328" y="24"/>
                  </a:cubicBezTo>
                  <a:cubicBezTo>
                    <a:pt x="2305" y="24"/>
                    <a:pt x="2283" y="24"/>
                    <a:pt x="2260" y="47"/>
                  </a:cubicBezTo>
                  <a:cubicBezTo>
                    <a:pt x="1507" y="1553"/>
                    <a:pt x="753" y="3037"/>
                    <a:pt x="23" y="4543"/>
                  </a:cubicBezTo>
                  <a:cubicBezTo>
                    <a:pt x="0" y="4543"/>
                    <a:pt x="0" y="4566"/>
                    <a:pt x="0" y="4566"/>
                  </a:cubicBezTo>
                  <a:cubicBezTo>
                    <a:pt x="0" y="4589"/>
                    <a:pt x="0" y="4589"/>
                    <a:pt x="0" y="4589"/>
                  </a:cubicBezTo>
                  <a:cubicBezTo>
                    <a:pt x="0" y="4612"/>
                    <a:pt x="23" y="4634"/>
                    <a:pt x="46" y="4657"/>
                  </a:cubicBezTo>
                  <a:cubicBezTo>
                    <a:pt x="1986" y="5639"/>
                    <a:pt x="3926" y="6597"/>
                    <a:pt x="5889" y="7579"/>
                  </a:cubicBezTo>
                  <a:cubicBezTo>
                    <a:pt x="7167" y="8218"/>
                    <a:pt x="8423" y="8857"/>
                    <a:pt x="9701" y="9519"/>
                  </a:cubicBezTo>
                  <a:lnTo>
                    <a:pt x="9769" y="9519"/>
                  </a:lnTo>
                  <a:cubicBezTo>
                    <a:pt x="9792" y="9519"/>
                    <a:pt x="9815" y="9496"/>
                    <a:pt x="9815" y="9473"/>
                  </a:cubicBezTo>
                  <a:cubicBezTo>
                    <a:pt x="10568" y="7990"/>
                    <a:pt x="11321" y="6483"/>
                    <a:pt x="12075" y="5000"/>
                  </a:cubicBezTo>
                  <a:cubicBezTo>
                    <a:pt x="12097" y="4977"/>
                    <a:pt x="12097" y="4954"/>
                    <a:pt x="12075" y="4931"/>
                  </a:cubicBezTo>
                  <a:cubicBezTo>
                    <a:pt x="12075" y="4908"/>
                    <a:pt x="12075" y="4886"/>
                    <a:pt x="12052" y="4886"/>
                  </a:cubicBezTo>
                  <a:lnTo>
                    <a:pt x="6323" y="2010"/>
                  </a:lnTo>
                  <a:cubicBezTo>
                    <a:pt x="5136" y="1416"/>
                    <a:pt x="3972" y="823"/>
                    <a:pt x="2785" y="229"/>
                  </a:cubicBezTo>
                  <a:cubicBezTo>
                    <a:pt x="2648" y="161"/>
                    <a:pt x="2511" y="92"/>
                    <a:pt x="2374" y="24"/>
                  </a:cubicBezTo>
                  <a:cubicBezTo>
                    <a:pt x="2374" y="24"/>
                    <a:pt x="2351" y="1"/>
                    <a:pt x="2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21"/>
            <p:cNvSpPr/>
            <p:nvPr/>
          </p:nvSpPr>
          <p:spPr>
            <a:xfrm>
              <a:off x="-333515" y="2731123"/>
              <a:ext cx="250309" cy="204376"/>
            </a:xfrm>
            <a:custGeom>
              <a:avLst/>
              <a:gdLst/>
              <a:ahLst/>
              <a:cxnLst/>
              <a:rect l="l" t="t" r="r" b="b"/>
              <a:pathLst>
                <a:path w="4474" h="3653" extrusionOk="0">
                  <a:moveTo>
                    <a:pt x="1004" y="1986"/>
                  </a:moveTo>
                  <a:cubicBezTo>
                    <a:pt x="1187" y="2032"/>
                    <a:pt x="1370" y="2078"/>
                    <a:pt x="1552" y="2146"/>
                  </a:cubicBezTo>
                  <a:cubicBezTo>
                    <a:pt x="1781" y="2237"/>
                    <a:pt x="1986" y="2374"/>
                    <a:pt x="2191" y="2511"/>
                  </a:cubicBezTo>
                  <a:cubicBezTo>
                    <a:pt x="2328" y="2625"/>
                    <a:pt x="2465" y="2762"/>
                    <a:pt x="2579" y="2899"/>
                  </a:cubicBezTo>
                  <a:cubicBezTo>
                    <a:pt x="2648" y="3013"/>
                    <a:pt x="2694" y="3105"/>
                    <a:pt x="2739" y="3196"/>
                  </a:cubicBezTo>
                  <a:cubicBezTo>
                    <a:pt x="2762" y="3287"/>
                    <a:pt x="2785" y="3356"/>
                    <a:pt x="2808" y="3447"/>
                  </a:cubicBezTo>
                  <a:lnTo>
                    <a:pt x="2808" y="3470"/>
                  </a:lnTo>
                  <a:lnTo>
                    <a:pt x="2534" y="3470"/>
                  </a:lnTo>
                  <a:cubicBezTo>
                    <a:pt x="2420" y="3470"/>
                    <a:pt x="2283" y="3470"/>
                    <a:pt x="2169" y="3447"/>
                  </a:cubicBezTo>
                  <a:cubicBezTo>
                    <a:pt x="1940" y="3424"/>
                    <a:pt x="1735" y="3356"/>
                    <a:pt x="1529" y="3287"/>
                  </a:cubicBezTo>
                  <a:cubicBezTo>
                    <a:pt x="1301" y="3173"/>
                    <a:pt x="1073" y="3059"/>
                    <a:pt x="890" y="2899"/>
                  </a:cubicBezTo>
                  <a:cubicBezTo>
                    <a:pt x="753" y="2785"/>
                    <a:pt x="616" y="2648"/>
                    <a:pt x="525" y="2511"/>
                  </a:cubicBezTo>
                  <a:cubicBezTo>
                    <a:pt x="434" y="2397"/>
                    <a:pt x="365" y="2260"/>
                    <a:pt x="297" y="2123"/>
                  </a:cubicBezTo>
                  <a:lnTo>
                    <a:pt x="297" y="2100"/>
                  </a:lnTo>
                  <a:cubicBezTo>
                    <a:pt x="343" y="2078"/>
                    <a:pt x="365" y="2055"/>
                    <a:pt x="411" y="2055"/>
                  </a:cubicBezTo>
                  <a:cubicBezTo>
                    <a:pt x="479" y="2009"/>
                    <a:pt x="571" y="2009"/>
                    <a:pt x="639" y="1986"/>
                  </a:cubicBezTo>
                  <a:close/>
                  <a:moveTo>
                    <a:pt x="1164" y="0"/>
                  </a:moveTo>
                  <a:cubicBezTo>
                    <a:pt x="1096" y="0"/>
                    <a:pt x="1004" y="0"/>
                    <a:pt x="913" y="23"/>
                  </a:cubicBezTo>
                  <a:cubicBezTo>
                    <a:pt x="822" y="46"/>
                    <a:pt x="731" y="92"/>
                    <a:pt x="639" y="137"/>
                  </a:cubicBezTo>
                  <a:cubicBezTo>
                    <a:pt x="502" y="206"/>
                    <a:pt x="388" y="320"/>
                    <a:pt x="274" y="480"/>
                  </a:cubicBezTo>
                  <a:cubicBezTo>
                    <a:pt x="183" y="594"/>
                    <a:pt x="114" y="754"/>
                    <a:pt x="69" y="936"/>
                  </a:cubicBezTo>
                  <a:cubicBezTo>
                    <a:pt x="23" y="1096"/>
                    <a:pt x="0" y="1256"/>
                    <a:pt x="0" y="1461"/>
                  </a:cubicBezTo>
                  <a:cubicBezTo>
                    <a:pt x="0" y="1644"/>
                    <a:pt x="23" y="1826"/>
                    <a:pt x="69" y="2009"/>
                  </a:cubicBezTo>
                  <a:cubicBezTo>
                    <a:pt x="137" y="2192"/>
                    <a:pt x="206" y="2374"/>
                    <a:pt x="320" y="2557"/>
                  </a:cubicBezTo>
                  <a:cubicBezTo>
                    <a:pt x="525" y="2854"/>
                    <a:pt x="845" y="3128"/>
                    <a:pt x="1233" y="3333"/>
                  </a:cubicBezTo>
                  <a:cubicBezTo>
                    <a:pt x="1392" y="3401"/>
                    <a:pt x="1552" y="3470"/>
                    <a:pt x="1712" y="3538"/>
                  </a:cubicBezTo>
                  <a:cubicBezTo>
                    <a:pt x="1872" y="3584"/>
                    <a:pt x="2032" y="3607"/>
                    <a:pt x="2214" y="3630"/>
                  </a:cubicBezTo>
                  <a:cubicBezTo>
                    <a:pt x="2306" y="3653"/>
                    <a:pt x="2420" y="3653"/>
                    <a:pt x="2534" y="3653"/>
                  </a:cubicBezTo>
                  <a:cubicBezTo>
                    <a:pt x="2762" y="3653"/>
                    <a:pt x="2990" y="3630"/>
                    <a:pt x="3219" y="3561"/>
                  </a:cubicBezTo>
                  <a:cubicBezTo>
                    <a:pt x="3561" y="3470"/>
                    <a:pt x="3858" y="3310"/>
                    <a:pt x="4063" y="3082"/>
                  </a:cubicBezTo>
                  <a:cubicBezTo>
                    <a:pt x="4177" y="2968"/>
                    <a:pt x="4291" y="2831"/>
                    <a:pt x="4360" y="2671"/>
                  </a:cubicBezTo>
                  <a:cubicBezTo>
                    <a:pt x="4405" y="2603"/>
                    <a:pt x="4428" y="2511"/>
                    <a:pt x="4451" y="2420"/>
                  </a:cubicBezTo>
                  <a:cubicBezTo>
                    <a:pt x="4474" y="2329"/>
                    <a:pt x="4474" y="2237"/>
                    <a:pt x="4474" y="2123"/>
                  </a:cubicBezTo>
                  <a:cubicBezTo>
                    <a:pt x="4451" y="1941"/>
                    <a:pt x="4383" y="1758"/>
                    <a:pt x="4268" y="1598"/>
                  </a:cubicBezTo>
                  <a:cubicBezTo>
                    <a:pt x="4154" y="1461"/>
                    <a:pt x="3995" y="1324"/>
                    <a:pt x="3812" y="1233"/>
                  </a:cubicBezTo>
                  <a:cubicBezTo>
                    <a:pt x="3629" y="1142"/>
                    <a:pt x="3447" y="1096"/>
                    <a:pt x="3241" y="1073"/>
                  </a:cubicBezTo>
                  <a:lnTo>
                    <a:pt x="3173" y="1073"/>
                  </a:lnTo>
                  <a:cubicBezTo>
                    <a:pt x="3059" y="1073"/>
                    <a:pt x="2967" y="1096"/>
                    <a:pt x="2876" y="1096"/>
                  </a:cubicBezTo>
                  <a:cubicBezTo>
                    <a:pt x="2762" y="1119"/>
                    <a:pt x="2671" y="1142"/>
                    <a:pt x="2579" y="1165"/>
                  </a:cubicBezTo>
                  <a:lnTo>
                    <a:pt x="2465" y="1187"/>
                  </a:lnTo>
                  <a:cubicBezTo>
                    <a:pt x="2420" y="1187"/>
                    <a:pt x="2374" y="1187"/>
                    <a:pt x="2328" y="1210"/>
                  </a:cubicBezTo>
                  <a:cubicBezTo>
                    <a:pt x="2260" y="1165"/>
                    <a:pt x="2237" y="1119"/>
                    <a:pt x="2191" y="1073"/>
                  </a:cubicBezTo>
                  <a:cubicBezTo>
                    <a:pt x="2100" y="959"/>
                    <a:pt x="2054" y="822"/>
                    <a:pt x="1986" y="685"/>
                  </a:cubicBezTo>
                  <a:cubicBezTo>
                    <a:pt x="1940" y="571"/>
                    <a:pt x="1895" y="480"/>
                    <a:pt x="1849" y="389"/>
                  </a:cubicBezTo>
                  <a:cubicBezTo>
                    <a:pt x="1781" y="252"/>
                    <a:pt x="1689" y="160"/>
                    <a:pt x="1598" y="92"/>
                  </a:cubicBezTo>
                  <a:cubicBezTo>
                    <a:pt x="1484" y="23"/>
                    <a:pt x="1347" y="0"/>
                    <a:pt x="11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21"/>
            <p:cNvSpPr/>
            <p:nvPr/>
          </p:nvSpPr>
          <p:spPr>
            <a:xfrm>
              <a:off x="-6608" y="2841845"/>
              <a:ext cx="136680" cy="119000"/>
            </a:xfrm>
            <a:custGeom>
              <a:avLst/>
              <a:gdLst/>
              <a:ahLst/>
              <a:cxnLst/>
              <a:rect l="l" t="t" r="r" b="b"/>
              <a:pathLst>
                <a:path w="2443" h="2127" extrusionOk="0">
                  <a:moveTo>
                    <a:pt x="1210" y="1"/>
                  </a:moveTo>
                  <a:cubicBezTo>
                    <a:pt x="808" y="1"/>
                    <a:pt x="419" y="238"/>
                    <a:pt x="252" y="624"/>
                  </a:cubicBezTo>
                  <a:cubicBezTo>
                    <a:pt x="0" y="1171"/>
                    <a:pt x="252" y="1788"/>
                    <a:pt x="776" y="2039"/>
                  </a:cubicBezTo>
                  <a:cubicBezTo>
                    <a:pt x="919" y="2098"/>
                    <a:pt x="1066" y="2127"/>
                    <a:pt x="1210" y="2127"/>
                  </a:cubicBezTo>
                  <a:cubicBezTo>
                    <a:pt x="1620" y="2127"/>
                    <a:pt x="2006" y="1896"/>
                    <a:pt x="2192" y="1491"/>
                  </a:cubicBezTo>
                  <a:cubicBezTo>
                    <a:pt x="2443" y="966"/>
                    <a:pt x="2192" y="327"/>
                    <a:pt x="1644" y="99"/>
                  </a:cubicBezTo>
                  <a:cubicBezTo>
                    <a:pt x="1504" y="32"/>
                    <a:pt x="1356" y="1"/>
                    <a:pt x="1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21"/>
            <p:cNvSpPr/>
            <p:nvPr/>
          </p:nvSpPr>
          <p:spPr>
            <a:xfrm>
              <a:off x="-474002" y="2590860"/>
              <a:ext cx="136680" cy="119672"/>
            </a:xfrm>
            <a:custGeom>
              <a:avLst/>
              <a:gdLst/>
              <a:ahLst/>
              <a:cxnLst/>
              <a:rect l="l" t="t" r="r" b="b"/>
              <a:pathLst>
                <a:path w="2443" h="2139" extrusionOk="0">
                  <a:moveTo>
                    <a:pt x="1220" y="0"/>
                  </a:moveTo>
                  <a:cubicBezTo>
                    <a:pt x="814" y="0"/>
                    <a:pt x="420" y="231"/>
                    <a:pt x="251" y="636"/>
                  </a:cubicBezTo>
                  <a:cubicBezTo>
                    <a:pt x="0" y="1184"/>
                    <a:pt x="251" y="1800"/>
                    <a:pt x="776" y="2051"/>
                  </a:cubicBezTo>
                  <a:cubicBezTo>
                    <a:pt x="919" y="2110"/>
                    <a:pt x="1068" y="2139"/>
                    <a:pt x="1214" y="2139"/>
                  </a:cubicBezTo>
                  <a:cubicBezTo>
                    <a:pt x="1629" y="2139"/>
                    <a:pt x="2023" y="1908"/>
                    <a:pt x="2192" y="1503"/>
                  </a:cubicBezTo>
                  <a:cubicBezTo>
                    <a:pt x="2443" y="978"/>
                    <a:pt x="2192" y="339"/>
                    <a:pt x="1644" y="88"/>
                  </a:cubicBezTo>
                  <a:cubicBezTo>
                    <a:pt x="1507" y="29"/>
                    <a:pt x="1363" y="0"/>
                    <a:pt x="12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21"/>
            <p:cNvSpPr/>
            <p:nvPr/>
          </p:nvSpPr>
          <p:spPr>
            <a:xfrm>
              <a:off x="53425" y="2307146"/>
              <a:ext cx="529991" cy="922574"/>
            </a:xfrm>
            <a:custGeom>
              <a:avLst/>
              <a:gdLst/>
              <a:ahLst/>
              <a:cxnLst/>
              <a:rect l="l" t="t" r="r" b="b"/>
              <a:pathLst>
                <a:path w="9473" h="16490" extrusionOk="0">
                  <a:moveTo>
                    <a:pt x="9381" y="0"/>
                  </a:moveTo>
                  <a:cubicBezTo>
                    <a:pt x="9359" y="0"/>
                    <a:pt x="9336" y="23"/>
                    <a:pt x="9313" y="46"/>
                  </a:cubicBezTo>
                  <a:cubicBezTo>
                    <a:pt x="8468" y="1507"/>
                    <a:pt x="7647" y="2968"/>
                    <a:pt x="6802" y="4429"/>
                  </a:cubicBezTo>
                  <a:cubicBezTo>
                    <a:pt x="5752" y="6277"/>
                    <a:pt x="4702" y="8126"/>
                    <a:pt x="3652" y="9975"/>
                  </a:cubicBezTo>
                  <a:cubicBezTo>
                    <a:pt x="2739" y="11596"/>
                    <a:pt x="1803" y="13216"/>
                    <a:pt x="890" y="14837"/>
                  </a:cubicBezTo>
                  <a:cubicBezTo>
                    <a:pt x="594" y="15339"/>
                    <a:pt x="320" y="15841"/>
                    <a:pt x="23" y="16343"/>
                  </a:cubicBezTo>
                  <a:cubicBezTo>
                    <a:pt x="0" y="16389"/>
                    <a:pt x="0" y="16435"/>
                    <a:pt x="46" y="16480"/>
                  </a:cubicBezTo>
                  <a:cubicBezTo>
                    <a:pt x="58" y="16486"/>
                    <a:pt x="70" y="16489"/>
                    <a:pt x="82" y="16489"/>
                  </a:cubicBezTo>
                  <a:cubicBezTo>
                    <a:pt x="114" y="16489"/>
                    <a:pt x="143" y="16468"/>
                    <a:pt x="160" y="16435"/>
                  </a:cubicBezTo>
                  <a:cubicBezTo>
                    <a:pt x="776" y="15385"/>
                    <a:pt x="1370" y="14312"/>
                    <a:pt x="1986" y="13262"/>
                  </a:cubicBezTo>
                  <a:cubicBezTo>
                    <a:pt x="2968" y="11527"/>
                    <a:pt x="3949" y="9793"/>
                    <a:pt x="4930" y="8058"/>
                  </a:cubicBezTo>
                  <a:cubicBezTo>
                    <a:pt x="5958" y="6255"/>
                    <a:pt x="7008" y="4451"/>
                    <a:pt x="8035" y="2648"/>
                  </a:cubicBezTo>
                  <a:cubicBezTo>
                    <a:pt x="8514" y="1804"/>
                    <a:pt x="8971" y="982"/>
                    <a:pt x="9450" y="137"/>
                  </a:cubicBezTo>
                  <a:cubicBezTo>
                    <a:pt x="9473" y="92"/>
                    <a:pt x="9473" y="46"/>
                    <a:pt x="9427" y="23"/>
                  </a:cubicBezTo>
                  <a:cubicBezTo>
                    <a:pt x="9427" y="0"/>
                    <a:pt x="9404" y="0"/>
                    <a:pt x="9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21"/>
            <p:cNvSpPr/>
            <p:nvPr/>
          </p:nvSpPr>
          <p:spPr>
            <a:xfrm>
              <a:off x="-700034" y="1931676"/>
              <a:ext cx="524899" cy="916532"/>
            </a:xfrm>
            <a:custGeom>
              <a:avLst/>
              <a:gdLst/>
              <a:ahLst/>
              <a:cxnLst/>
              <a:rect l="l" t="t" r="r" b="b"/>
              <a:pathLst>
                <a:path w="9382" h="16382" extrusionOk="0">
                  <a:moveTo>
                    <a:pt x="9290" y="1"/>
                  </a:moveTo>
                  <a:cubicBezTo>
                    <a:pt x="9267" y="1"/>
                    <a:pt x="9222" y="1"/>
                    <a:pt x="9222" y="24"/>
                  </a:cubicBezTo>
                  <a:cubicBezTo>
                    <a:pt x="8195" y="1850"/>
                    <a:pt x="7167" y="3653"/>
                    <a:pt x="6140" y="5456"/>
                  </a:cubicBezTo>
                  <a:cubicBezTo>
                    <a:pt x="5090" y="7305"/>
                    <a:pt x="4063" y="9131"/>
                    <a:pt x="3013" y="10957"/>
                  </a:cubicBezTo>
                  <a:cubicBezTo>
                    <a:pt x="2100" y="12578"/>
                    <a:pt x="1187" y="14198"/>
                    <a:pt x="274" y="15819"/>
                  </a:cubicBezTo>
                  <a:cubicBezTo>
                    <a:pt x="183" y="15956"/>
                    <a:pt x="92" y="16115"/>
                    <a:pt x="23" y="16252"/>
                  </a:cubicBezTo>
                  <a:cubicBezTo>
                    <a:pt x="0" y="16298"/>
                    <a:pt x="0" y="16344"/>
                    <a:pt x="46" y="16367"/>
                  </a:cubicBezTo>
                  <a:cubicBezTo>
                    <a:pt x="65" y="16376"/>
                    <a:pt x="84" y="16382"/>
                    <a:pt x="101" y="16382"/>
                  </a:cubicBezTo>
                  <a:cubicBezTo>
                    <a:pt x="125" y="16382"/>
                    <a:pt x="147" y="16370"/>
                    <a:pt x="160" y="16344"/>
                  </a:cubicBezTo>
                  <a:cubicBezTo>
                    <a:pt x="936" y="14974"/>
                    <a:pt x="1712" y="13605"/>
                    <a:pt x="2488" y="12235"/>
                  </a:cubicBezTo>
                  <a:cubicBezTo>
                    <a:pt x="3515" y="10432"/>
                    <a:pt x="4543" y="8629"/>
                    <a:pt x="5570" y="6803"/>
                  </a:cubicBezTo>
                  <a:cubicBezTo>
                    <a:pt x="6620" y="4977"/>
                    <a:pt x="7670" y="3128"/>
                    <a:pt x="8697" y="1279"/>
                  </a:cubicBezTo>
                  <a:cubicBezTo>
                    <a:pt x="8925" y="891"/>
                    <a:pt x="9153" y="503"/>
                    <a:pt x="9359" y="115"/>
                  </a:cubicBezTo>
                  <a:cubicBezTo>
                    <a:pt x="9381" y="69"/>
                    <a:pt x="9381" y="24"/>
                    <a:pt x="93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21"/>
            <p:cNvSpPr/>
            <p:nvPr/>
          </p:nvSpPr>
          <p:spPr>
            <a:xfrm>
              <a:off x="45760" y="2280347"/>
              <a:ext cx="532564" cy="928001"/>
            </a:xfrm>
            <a:custGeom>
              <a:avLst/>
              <a:gdLst/>
              <a:ahLst/>
              <a:cxnLst/>
              <a:rect l="l" t="t" r="r" b="b"/>
              <a:pathLst>
                <a:path w="9519" h="16587" extrusionOk="0">
                  <a:moveTo>
                    <a:pt x="9404" y="0"/>
                  </a:moveTo>
                  <a:cubicBezTo>
                    <a:pt x="9381" y="0"/>
                    <a:pt x="9359" y="0"/>
                    <a:pt x="9336" y="23"/>
                  </a:cubicBezTo>
                  <a:lnTo>
                    <a:pt x="6277" y="5433"/>
                  </a:lnTo>
                  <a:cubicBezTo>
                    <a:pt x="5227" y="7259"/>
                    <a:pt x="4200" y="9107"/>
                    <a:pt x="3150" y="10933"/>
                  </a:cubicBezTo>
                  <a:cubicBezTo>
                    <a:pt x="2214" y="12623"/>
                    <a:pt x="1256" y="14312"/>
                    <a:pt x="297" y="16001"/>
                  </a:cubicBezTo>
                  <a:cubicBezTo>
                    <a:pt x="206" y="16138"/>
                    <a:pt x="114" y="16297"/>
                    <a:pt x="23" y="16457"/>
                  </a:cubicBezTo>
                  <a:cubicBezTo>
                    <a:pt x="0" y="16503"/>
                    <a:pt x="23" y="16548"/>
                    <a:pt x="46" y="16571"/>
                  </a:cubicBezTo>
                  <a:cubicBezTo>
                    <a:pt x="65" y="16581"/>
                    <a:pt x="88" y="16586"/>
                    <a:pt x="110" y="16586"/>
                  </a:cubicBezTo>
                  <a:cubicBezTo>
                    <a:pt x="140" y="16586"/>
                    <a:pt x="169" y="16575"/>
                    <a:pt x="183" y="16548"/>
                  </a:cubicBezTo>
                  <a:cubicBezTo>
                    <a:pt x="982" y="15110"/>
                    <a:pt x="1803" y="13672"/>
                    <a:pt x="2625" y="12234"/>
                  </a:cubicBezTo>
                  <a:cubicBezTo>
                    <a:pt x="3652" y="10408"/>
                    <a:pt x="4679" y="8605"/>
                    <a:pt x="5707" y="6802"/>
                  </a:cubicBezTo>
                  <a:cubicBezTo>
                    <a:pt x="6734" y="4953"/>
                    <a:pt x="7784" y="3127"/>
                    <a:pt x="8834" y="1301"/>
                  </a:cubicBezTo>
                  <a:cubicBezTo>
                    <a:pt x="9039" y="890"/>
                    <a:pt x="9267" y="502"/>
                    <a:pt x="9496" y="114"/>
                  </a:cubicBezTo>
                  <a:cubicBezTo>
                    <a:pt x="9518" y="91"/>
                    <a:pt x="9496" y="23"/>
                    <a:pt x="9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21"/>
            <p:cNvSpPr/>
            <p:nvPr/>
          </p:nvSpPr>
          <p:spPr>
            <a:xfrm>
              <a:off x="-701321" y="2842236"/>
              <a:ext cx="754788" cy="367799"/>
            </a:xfrm>
            <a:custGeom>
              <a:avLst/>
              <a:gdLst/>
              <a:ahLst/>
              <a:cxnLst/>
              <a:rect l="l" t="t" r="r" b="b"/>
              <a:pathLst>
                <a:path w="13491" h="6574" extrusionOk="0">
                  <a:moveTo>
                    <a:pt x="92" y="0"/>
                  </a:moveTo>
                  <a:cubicBezTo>
                    <a:pt x="69" y="0"/>
                    <a:pt x="46" y="0"/>
                    <a:pt x="46" y="23"/>
                  </a:cubicBezTo>
                  <a:cubicBezTo>
                    <a:pt x="23" y="46"/>
                    <a:pt x="23" y="69"/>
                    <a:pt x="0" y="92"/>
                  </a:cubicBezTo>
                  <a:cubicBezTo>
                    <a:pt x="0" y="92"/>
                    <a:pt x="23" y="137"/>
                    <a:pt x="23" y="137"/>
                  </a:cubicBezTo>
                  <a:cubicBezTo>
                    <a:pt x="1507" y="1461"/>
                    <a:pt x="3242" y="2465"/>
                    <a:pt x="4999" y="3378"/>
                  </a:cubicBezTo>
                  <a:cubicBezTo>
                    <a:pt x="5867" y="3835"/>
                    <a:pt x="6757" y="4246"/>
                    <a:pt x="7647" y="4679"/>
                  </a:cubicBezTo>
                  <a:cubicBezTo>
                    <a:pt x="8560" y="5136"/>
                    <a:pt x="9496" y="5570"/>
                    <a:pt x="10477" y="5935"/>
                  </a:cubicBezTo>
                  <a:cubicBezTo>
                    <a:pt x="10934" y="6095"/>
                    <a:pt x="11413" y="6254"/>
                    <a:pt x="11892" y="6369"/>
                  </a:cubicBezTo>
                  <a:cubicBezTo>
                    <a:pt x="12144" y="6414"/>
                    <a:pt x="12372" y="6460"/>
                    <a:pt x="12600" y="6505"/>
                  </a:cubicBezTo>
                  <a:cubicBezTo>
                    <a:pt x="12874" y="6551"/>
                    <a:pt x="13125" y="6574"/>
                    <a:pt x="13399" y="6574"/>
                  </a:cubicBezTo>
                  <a:cubicBezTo>
                    <a:pt x="13445" y="6574"/>
                    <a:pt x="13490" y="6551"/>
                    <a:pt x="13490" y="6505"/>
                  </a:cubicBezTo>
                  <a:cubicBezTo>
                    <a:pt x="13490" y="6460"/>
                    <a:pt x="13445" y="6414"/>
                    <a:pt x="13399" y="6414"/>
                  </a:cubicBezTo>
                  <a:cubicBezTo>
                    <a:pt x="13057" y="6391"/>
                    <a:pt x="12691" y="6346"/>
                    <a:pt x="12349" y="6277"/>
                  </a:cubicBezTo>
                  <a:lnTo>
                    <a:pt x="12372" y="6277"/>
                  </a:lnTo>
                  <a:cubicBezTo>
                    <a:pt x="11345" y="6095"/>
                    <a:pt x="10363" y="5729"/>
                    <a:pt x="9404" y="5319"/>
                  </a:cubicBezTo>
                  <a:cubicBezTo>
                    <a:pt x="8948" y="5113"/>
                    <a:pt x="8469" y="4885"/>
                    <a:pt x="8012" y="4679"/>
                  </a:cubicBezTo>
                  <a:cubicBezTo>
                    <a:pt x="7578" y="4451"/>
                    <a:pt x="7145" y="4246"/>
                    <a:pt x="6688" y="4040"/>
                  </a:cubicBezTo>
                  <a:cubicBezTo>
                    <a:pt x="6665" y="4018"/>
                    <a:pt x="6620" y="3995"/>
                    <a:pt x="6597" y="3972"/>
                  </a:cubicBezTo>
                  <a:lnTo>
                    <a:pt x="6597" y="3972"/>
                  </a:lnTo>
                  <a:cubicBezTo>
                    <a:pt x="6597" y="3977"/>
                    <a:pt x="6597" y="3981"/>
                    <a:pt x="6597" y="3984"/>
                  </a:cubicBezTo>
                  <a:lnTo>
                    <a:pt x="6597" y="3984"/>
                  </a:lnTo>
                  <a:cubicBezTo>
                    <a:pt x="4802" y="3120"/>
                    <a:pt x="3030" y="2209"/>
                    <a:pt x="1438" y="1050"/>
                  </a:cubicBezTo>
                  <a:cubicBezTo>
                    <a:pt x="1028" y="754"/>
                    <a:pt x="640" y="434"/>
                    <a:pt x="252" y="114"/>
                  </a:cubicBezTo>
                  <a:cubicBezTo>
                    <a:pt x="229" y="92"/>
                    <a:pt x="183" y="46"/>
                    <a:pt x="160" y="23"/>
                  </a:cubicBezTo>
                  <a:cubicBezTo>
                    <a:pt x="137" y="23"/>
                    <a:pt x="137"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21"/>
            <p:cNvSpPr/>
            <p:nvPr/>
          </p:nvSpPr>
          <p:spPr>
            <a:xfrm>
              <a:off x="-181559" y="1927872"/>
              <a:ext cx="761166" cy="356330"/>
            </a:xfrm>
            <a:custGeom>
              <a:avLst/>
              <a:gdLst/>
              <a:ahLst/>
              <a:cxnLst/>
              <a:rect l="l" t="t" r="r" b="b"/>
              <a:pathLst>
                <a:path w="13605" h="6369" extrusionOk="0">
                  <a:moveTo>
                    <a:pt x="754" y="0"/>
                  </a:moveTo>
                  <a:cubicBezTo>
                    <a:pt x="525" y="0"/>
                    <a:pt x="297" y="23"/>
                    <a:pt x="69" y="69"/>
                  </a:cubicBezTo>
                  <a:cubicBezTo>
                    <a:pt x="46" y="69"/>
                    <a:pt x="23" y="69"/>
                    <a:pt x="23" y="92"/>
                  </a:cubicBezTo>
                  <a:cubicBezTo>
                    <a:pt x="0" y="115"/>
                    <a:pt x="0" y="137"/>
                    <a:pt x="0" y="160"/>
                  </a:cubicBezTo>
                  <a:cubicBezTo>
                    <a:pt x="0" y="183"/>
                    <a:pt x="0" y="183"/>
                    <a:pt x="23" y="206"/>
                  </a:cubicBezTo>
                  <a:cubicBezTo>
                    <a:pt x="23" y="229"/>
                    <a:pt x="69" y="229"/>
                    <a:pt x="69" y="229"/>
                  </a:cubicBezTo>
                  <a:cubicBezTo>
                    <a:pt x="310" y="202"/>
                    <a:pt x="542" y="191"/>
                    <a:pt x="777" y="191"/>
                  </a:cubicBezTo>
                  <a:cubicBezTo>
                    <a:pt x="942" y="191"/>
                    <a:pt x="1108" y="196"/>
                    <a:pt x="1279" y="206"/>
                  </a:cubicBezTo>
                  <a:cubicBezTo>
                    <a:pt x="2009" y="274"/>
                    <a:pt x="2717" y="457"/>
                    <a:pt x="3424" y="662"/>
                  </a:cubicBezTo>
                  <a:cubicBezTo>
                    <a:pt x="3767" y="776"/>
                    <a:pt x="4109" y="891"/>
                    <a:pt x="4451" y="1005"/>
                  </a:cubicBezTo>
                  <a:cubicBezTo>
                    <a:pt x="4794" y="1119"/>
                    <a:pt x="5113" y="1233"/>
                    <a:pt x="5456" y="1370"/>
                  </a:cubicBezTo>
                  <a:cubicBezTo>
                    <a:pt x="7350" y="2077"/>
                    <a:pt x="9130" y="3036"/>
                    <a:pt x="10797" y="4200"/>
                  </a:cubicBezTo>
                  <a:cubicBezTo>
                    <a:pt x="10888" y="4269"/>
                    <a:pt x="10979" y="4314"/>
                    <a:pt x="11071" y="4383"/>
                  </a:cubicBezTo>
                  <a:lnTo>
                    <a:pt x="11048" y="4383"/>
                  </a:lnTo>
                  <a:cubicBezTo>
                    <a:pt x="11276" y="4543"/>
                    <a:pt x="11481" y="4680"/>
                    <a:pt x="11687" y="4839"/>
                  </a:cubicBezTo>
                  <a:cubicBezTo>
                    <a:pt x="11892" y="4999"/>
                    <a:pt x="12075" y="5159"/>
                    <a:pt x="12280" y="5319"/>
                  </a:cubicBezTo>
                  <a:cubicBezTo>
                    <a:pt x="12691" y="5638"/>
                    <a:pt x="13102" y="5935"/>
                    <a:pt x="13444" y="6323"/>
                  </a:cubicBezTo>
                  <a:cubicBezTo>
                    <a:pt x="13444" y="6346"/>
                    <a:pt x="13467" y="6369"/>
                    <a:pt x="13490" y="6369"/>
                  </a:cubicBezTo>
                  <a:lnTo>
                    <a:pt x="13559" y="6369"/>
                  </a:lnTo>
                  <a:cubicBezTo>
                    <a:pt x="13581" y="6346"/>
                    <a:pt x="13581" y="6323"/>
                    <a:pt x="13604" y="6300"/>
                  </a:cubicBezTo>
                  <a:cubicBezTo>
                    <a:pt x="13604" y="6277"/>
                    <a:pt x="13604" y="6255"/>
                    <a:pt x="13581" y="6255"/>
                  </a:cubicBezTo>
                  <a:cubicBezTo>
                    <a:pt x="13513" y="6163"/>
                    <a:pt x="13444" y="6072"/>
                    <a:pt x="13353" y="5981"/>
                  </a:cubicBezTo>
                  <a:cubicBezTo>
                    <a:pt x="13285" y="5912"/>
                    <a:pt x="13193" y="5821"/>
                    <a:pt x="13079" y="5730"/>
                  </a:cubicBezTo>
                  <a:cubicBezTo>
                    <a:pt x="12897" y="5570"/>
                    <a:pt x="12714" y="5433"/>
                    <a:pt x="12509" y="5273"/>
                  </a:cubicBezTo>
                  <a:cubicBezTo>
                    <a:pt x="12417" y="5205"/>
                    <a:pt x="12326" y="5136"/>
                    <a:pt x="12235" y="5068"/>
                  </a:cubicBezTo>
                  <a:cubicBezTo>
                    <a:pt x="12143" y="4999"/>
                    <a:pt x="12052" y="4908"/>
                    <a:pt x="11938" y="4839"/>
                  </a:cubicBezTo>
                  <a:cubicBezTo>
                    <a:pt x="11733" y="4680"/>
                    <a:pt x="11550" y="4520"/>
                    <a:pt x="11345" y="4383"/>
                  </a:cubicBezTo>
                  <a:cubicBezTo>
                    <a:pt x="10523" y="3767"/>
                    <a:pt x="9678" y="3219"/>
                    <a:pt x="8788" y="2739"/>
                  </a:cubicBezTo>
                  <a:cubicBezTo>
                    <a:pt x="7921" y="2237"/>
                    <a:pt x="7008" y="1804"/>
                    <a:pt x="6072" y="1416"/>
                  </a:cubicBezTo>
                  <a:cubicBezTo>
                    <a:pt x="5844" y="1324"/>
                    <a:pt x="5593" y="1233"/>
                    <a:pt x="5364" y="1142"/>
                  </a:cubicBezTo>
                  <a:cubicBezTo>
                    <a:pt x="5136" y="1073"/>
                    <a:pt x="4908" y="982"/>
                    <a:pt x="4680" y="913"/>
                  </a:cubicBezTo>
                  <a:cubicBezTo>
                    <a:pt x="4246" y="754"/>
                    <a:pt x="3789" y="594"/>
                    <a:pt x="3333" y="480"/>
                  </a:cubicBezTo>
                  <a:cubicBezTo>
                    <a:pt x="2785" y="297"/>
                    <a:pt x="2237" y="160"/>
                    <a:pt x="1667" y="92"/>
                  </a:cubicBezTo>
                  <a:cubicBezTo>
                    <a:pt x="1370" y="46"/>
                    <a:pt x="1050" y="0"/>
                    <a:pt x="7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21"/>
            <p:cNvSpPr/>
            <p:nvPr/>
          </p:nvSpPr>
          <p:spPr>
            <a:xfrm>
              <a:off x="-438251" y="2598301"/>
              <a:ext cx="49849" cy="48562"/>
            </a:xfrm>
            <a:custGeom>
              <a:avLst/>
              <a:gdLst/>
              <a:ahLst/>
              <a:cxnLst/>
              <a:rect l="l" t="t" r="r" b="b"/>
              <a:pathLst>
                <a:path w="891" h="868" extrusionOk="0">
                  <a:moveTo>
                    <a:pt x="480" y="1"/>
                  </a:moveTo>
                  <a:cubicBezTo>
                    <a:pt x="366" y="1"/>
                    <a:pt x="252" y="23"/>
                    <a:pt x="160" y="92"/>
                  </a:cubicBezTo>
                  <a:cubicBezTo>
                    <a:pt x="69" y="183"/>
                    <a:pt x="23" y="275"/>
                    <a:pt x="23" y="389"/>
                  </a:cubicBezTo>
                  <a:cubicBezTo>
                    <a:pt x="0" y="617"/>
                    <a:pt x="183" y="868"/>
                    <a:pt x="411" y="868"/>
                  </a:cubicBezTo>
                  <a:cubicBezTo>
                    <a:pt x="525" y="868"/>
                    <a:pt x="640" y="822"/>
                    <a:pt x="731" y="754"/>
                  </a:cubicBezTo>
                  <a:cubicBezTo>
                    <a:pt x="822" y="685"/>
                    <a:pt x="868" y="571"/>
                    <a:pt x="868" y="457"/>
                  </a:cubicBezTo>
                  <a:cubicBezTo>
                    <a:pt x="891" y="229"/>
                    <a:pt x="708" y="1"/>
                    <a:pt x="4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21"/>
            <p:cNvSpPr/>
            <p:nvPr/>
          </p:nvSpPr>
          <p:spPr>
            <a:xfrm>
              <a:off x="25339" y="2848614"/>
              <a:ext cx="49849" cy="48562"/>
            </a:xfrm>
            <a:custGeom>
              <a:avLst/>
              <a:gdLst/>
              <a:ahLst/>
              <a:cxnLst/>
              <a:rect l="l" t="t" r="r" b="b"/>
              <a:pathLst>
                <a:path w="891" h="868" extrusionOk="0">
                  <a:moveTo>
                    <a:pt x="479" y="0"/>
                  </a:moveTo>
                  <a:cubicBezTo>
                    <a:pt x="365" y="0"/>
                    <a:pt x="274" y="23"/>
                    <a:pt x="183" y="92"/>
                  </a:cubicBezTo>
                  <a:cubicBezTo>
                    <a:pt x="91" y="160"/>
                    <a:pt x="23" y="274"/>
                    <a:pt x="23" y="388"/>
                  </a:cubicBezTo>
                  <a:cubicBezTo>
                    <a:pt x="0" y="617"/>
                    <a:pt x="183" y="868"/>
                    <a:pt x="434" y="868"/>
                  </a:cubicBezTo>
                  <a:cubicBezTo>
                    <a:pt x="548" y="868"/>
                    <a:pt x="639" y="822"/>
                    <a:pt x="730" y="754"/>
                  </a:cubicBezTo>
                  <a:cubicBezTo>
                    <a:pt x="822" y="685"/>
                    <a:pt x="867" y="571"/>
                    <a:pt x="890" y="457"/>
                  </a:cubicBezTo>
                  <a:cubicBezTo>
                    <a:pt x="890" y="229"/>
                    <a:pt x="708" y="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21"/>
            <p:cNvSpPr/>
            <p:nvPr/>
          </p:nvSpPr>
          <p:spPr>
            <a:xfrm>
              <a:off x="18905" y="2890743"/>
              <a:ext cx="10294" cy="9008"/>
            </a:xfrm>
            <a:custGeom>
              <a:avLst/>
              <a:gdLst/>
              <a:ahLst/>
              <a:cxnLst/>
              <a:rect l="l" t="t" r="r" b="b"/>
              <a:pathLst>
                <a:path w="184" h="161" extrusionOk="0">
                  <a:moveTo>
                    <a:pt x="92" y="1"/>
                  </a:moveTo>
                  <a:cubicBezTo>
                    <a:pt x="47" y="1"/>
                    <a:pt x="24" y="23"/>
                    <a:pt x="1" y="69"/>
                  </a:cubicBezTo>
                  <a:cubicBezTo>
                    <a:pt x="1" y="115"/>
                    <a:pt x="47" y="160"/>
                    <a:pt x="92" y="160"/>
                  </a:cubicBezTo>
                  <a:cubicBezTo>
                    <a:pt x="138" y="160"/>
                    <a:pt x="161" y="138"/>
                    <a:pt x="161" y="92"/>
                  </a:cubicBezTo>
                  <a:cubicBezTo>
                    <a:pt x="184" y="46"/>
                    <a:pt x="138" y="1"/>
                    <a:pt x="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21"/>
            <p:cNvSpPr/>
            <p:nvPr/>
          </p:nvSpPr>
          <p:spPr>
            <a:xfrm>
              <a:off x="-447203" y="2637913"/>
              <a:ext cx="10294" cy="8952"/>
            </a:xfrm>
            <a:custGeom>
              <a:avLst/>
              <a:gdLst/>
              <a:ahLst/>
              <a:cxnLst/>
              <a:rect l="l" t="t" r="r" b="b"/>
              <a:pathLst>
                <a:path w="184" h="160" extrusionOk="0">
                  <a:moveTo>
                    <a:pt x="92" y="0"/>
                  </a:moveTo>
                  <a:cubicBezTo>
                    <a:pt x="46" y="0"/>
                    <a:pt x="24" y="46"/>
                    <a:pt x="24" y="92"/>
                  </a:cubicBezTo>
                  <a:cubicBezTo>
                    <a:pt x="1" y="114"/>
                    <a:pt x="46" y="160"/>
                    <a:pt x="92" y="160"/>
                  </a:cubicBezTo>
                  <a:cubicBezTo>
                    <a:pt x="138" y="160"/>
                    <a:pt x="160" y="137"/>
                    <a:pt x="183" y="92"/>
                  </a:cubicBezTo>
                  <a:cubicBezTo>
                    <a:pt x="183" y="46"/>
                    <a:pt x="138" y="0"/>
                    <a:pt x="92"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21"/>
            <p:cNvSpPr/>
            <p:nvPr/>
          </p:nvSpPr>
          <p:spPr>
            <a:xfrm>
              <a:off x="-536609" y="2661579"/>
              <a:ext cx="71613" cy="65067"/>
            </a:xfrm>
            <a:custGeom>
              <a:avLst/>
              <a:gdLst/>
              <a:ahLst/>
              <a:cxnLst/>
              <a:rect l="l" t="t" r="r" b="b"/>
              <a:pathLst>
                <a:path w="1280" h="1163" extrusionOk="0">
                  <a:moveTo>
                    <a:pt x="410" y="1"/>
                  </a:moveTo>
                  <a:cubicBezTo>
                    <a:pt x="323" y="1"/>
                    <a:pt x="244" y="26"/>
                    <a:pt x="184" y="79"/>
                  </a:cubicBezTo>
                  <a:cubicBezTo>
                    <a:pt x="1" y="239"/>
                    <a:pt x="47" y="604"/>
                    <a:pt x="298" y="878"/>
                  </a:cubicBezTo>
                  <a:cubicBezTo>
                    <a:pt x="465" y="1061"/>
                    <a:pt x="683" y="1162"/>
                    <a:pt x="864" y="1162"/>
                  </a:cubicBezTo>
                  <a:cubicBezTo>
                    <a:pt x="955" y="1162"/>
                    <a:pt x="1036" y="1137"/>
                    <a:pt x="1097" y="1084"/>
                  </a:cubicBezTo>
                  <a:cubicBezTo>
                    <a:pt x="1279" y="901"/>
                    <a:pt x="1211" y="559"/>
                    <a:pt x="960" y="285"/>
                  </a:cubicBezTo>
                  <a:cubicBezTo>
                    <a:pt x="792" y="102"/>
                    <a:pt x="584" y="1"/>
                    <a:pt x="4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21"/>
            <p:cNvSpPr/>
            <p:nvPr/>
          </p:nvSpPr>
          <p:spPr>
            <a:xfrm>
              <a:off x="49564" y="2965658"/>
              <a:ext cx="77991" cy="50744"/>
            </a:xfrm>
            <a:custGeom>
              <a:avLst/>
              <a:gdLst/>
              <a:ahLst/>
              <a:cxnLst/>
              <a:rect l="l" t="t" r="r" b="b"/>
              <a:pathLst>
                <a:path w="1394" h="907" extrusionOk="0">
                  <a:moveTo>
                    <a:pt x="630" y="1"/>
                  </a:moveTo>
                  <a:cubicBezTo>
                    <a:pt x="319" y="1"/>
                    <a:pt x="67" y="151"/>
                    <a:pt x="46" y="374"/>
                  </a:cubicBezTo>
                  <a:cubicBezTo>
                    <a:pt x="1" y="602"/>
                    <a:pt x="275" y="853"/>
                    <a:pt x="640" y="899"/>
                  </a:cubicBezTo>
                  <a:cubicBezTo>
                    <a:pt x="682" y="904"/>
                    <a:pt x="724" y="906"/>
                    <a:pt x="764" y="906"/>
                  </a:cubicBezTo>
                  <a:cubicBezTo>
                    <a:pt x="1075" y="906"/>
                    <a:pt x="1330" y="758"/>
                    <a:pt x="1370" y="556"/>
                  </a:cubicBezTo>
                  <a:cubicBezTo>
                    <a:pt x="1393" y="305"/>
                    <a:pt x="1119" y="77"/>
                    <a:pt x="754" y="8"/>
                  </a:cubicBezTo>
                  <a:cubicBezTo>
                    <a:pt x="712" y="3"/>
                    <a:pt x="671" y="1"/>
                    <a:pt x="6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2" name="Google Shape;5702;p21"/>
          <p:cNvGrpSpPr/>
          <p:nvPr/>
        </p:nvGrpSpPr>
        <p:grpSpPr>
          <a:xfrm rot="-5400000" flipH="1">
            <a:off x="156966" y="3538302"/>
            <a:ext cx="391006" cy="429304"/>
            <a:chOff x="818450" y="719950"/>
            <a:chExt cx="162075" cy="177950"/>
          </a:xfrm>
        </p:grpSpPr>
        <p:sp>
          <p:nvSpPr>
            <p:cNvPr id="5703" name="Google Shape;5703;p21"/>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21"/>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21"/>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6" name="Google Shape;5706;p21"/>
          <p:cNvGrpSpPr/>
          <p:nvPr/>
        </p:nvGrpSpPr>
        <p:grpSpPr>
          <a:xfrm rot="9887252">
            <a:off x="8480743" y="1552654"/>
            <a:ext cx="329637" cy="423831"/>
            <a:chOff x="3526675" y="707075"/>
            <a:chExt cx="187750" cy="241400"/>
          </a:xfrm>
        </p:grpSpPr>
        <p:sp>
          <p:nvSpPr>
            <p:cNvPr id="5707" name="Google Shape;5707;p21"/>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21"/>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21"/>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10" name="Google Shape;5710;p21"/>
          <p:cNvSpPr/>
          <p:nvPr/>
        </p:nvSpPr>
        <p:spPr>
          <a:xfrm rot="1258828">
            <a:off x="2294629" y="4800920"/>
            <a:ext cx="339518" cy="110637"/>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21"/>
          <p:cNvSpPr/>
          <p:nvPr/>
        </p:nvSpPr>
        <p:spPr>
          <a:xfrm>
            <a:off x="8757422" y="3069935"/>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21"/>
          <p:cNvSpPr/>
          <p:nvPr/>
        </p:nvSpPr>
        <p:spPr>
          <a:xfrm>
            <a:off x="315649" y="2571738"/>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21"/>
          <p:cNvSpPr/>
          <p:nvPr/>
        </p:nvSpPr>
        <p:spPr>
          <a:xfrm rot="-107">
            <a:off x="223616" y="1591067"/>
            <a:ext cx="339523" cy="110637"/>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21"/>
          <p:cNvSpPr/>
          <p:nvPr/>
        </p:nvSpPr>
        <p:spPr>
          <a:xfrm>
            <a:off x="8567824" y="3820076"/>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15" name="Google Shape;5715;p21"/>
          <p:cNvGrpSpPr/>
          <p:nvPr/>
        </p:nvGrpSpPr>
        <p:grpSpPr>
          <a:xfrm rot="3230776">
            <a:off x="8251214" y="4463162"/>
            <a:ext cx="498890" cy="535809"/>
            <a:chOff x="539500" y="356300"/>
            <a:chExt cx="347201" cy="372894"/>
          </a:xfrm>
        </p:grpSpPr>
        <p:sp>
          <p:nvSpPr>
            <p:cNvPr id="5716" name="Google Shape;5716;p21"/>
            <p:cNvSpPr/>
            <p:nvPr/>
          </p:nvSpPr>
          <p:spPr>
            <a:xfrm>
              <a:off x="545665" y="376864"/>
              <a:ext cx="113034" cy="349271"/>
            </a:xfrm>
            <a:custGeom>
              <a:avLst/>
              <a:gdLst/>
              <a:ahLst/>
              <a:cxnLst/>
              <a:rect l="l" t="t" r="r" b="b"/>
              <a:pathLst>
                <a:path w="2512" h="7762" extrusionOk="0">
                  <a:moveTo>
                    <a:pt x="982" y="799"/>
                  </a:moveTo>
                  <a:cubicBezTo>
                    <a:pt x="982" y="822"/>
                    <a:pt x="960" y="845"/>
                    <a:pt x="960" y="845"/>
                  </a:cubicBezTo>
                  <a:cubicBezTo>
                    <a:pt x="960" y="822"/>
                    <a:pt x="960" y="822"/>
                    <a:pt x="982" y="799"/>
                  </a:cubicBezTo>
                  <a:close/>
                  <a:moveTo>
                    <a:pt x="1233" y="0"/>
                  </a:moveTo>
                  <a:cubicBezTo>
                    <a:pt x="1233" y="0"/>
                    <a:pt x="1211" y="23"/>
                    <a:pt x="1188" y="23"/>
                  </a:cubicBezTo>
                  <a:cubicBezTo>
                    <a:pt x="1165" y="23"/>
                    <a:pt x="1142" y="46"/>
                    <a:pt x="1142" y="46"/>
                  </a:cubicBezTo>
                  <a:cubicBezTo>
                    <a:pt x="1096" y="92"/>
                    <a:pt x="1051" y="115"/>
                    <a:pt x="1005" y="137"/>
                  </a:cubicBezTo>
                  <a:cubicBezTo>
                    <a:pt x="937" y="206"/>
                    <a:pt x="868" y="274"/>
                    <a:pt x="800" y="343"/>
                  </a:cubicBezTo>
                  <a:cubicBezTo>
                    <a:pt x="731" y="411"/>
                    <a:pt x="663" y="480"/>
                    <a:pt x="594" y="548"/>
                  </a:cubicBezTo>
                  <a:cubicBezTo>
                    <a:pt x="572" y="571"/>
                    <a:pt x="549" y="617"/>
                    <a:pt x="526" y="640"/>
                  </a:cubicBezTo>
                  <a:cubicBezTo>
                    <a:pt x="480" y="685"/>
                    <a:pt x="457" y="731"/>
                    <a:pt x="435" y="777"/>
                  </a:cubicBezTo>
                  <a:cubicBezTo>
                    <a:pt x="389" y="845"/>
                    <a:pt x="343" y="936"/>
                    <a:pt x="298" y="1005"/>
                  </a:cubicBezTo>
                  <a:cubicBezTo>
                    <a:pt x="275" y="1028"/>
                    <a:pt x="275" y="1050"/>
                    <a:pt x="252" y="1073"/>
                  </a:cubicBezTo>
                  <a:cubicBezTo>
                    <a:pt x="252" y="1119"/>
                    <a:pt x="229" y="1142"/>
                    <a:pt x="229" y="1187"/>
                  </a:cubicBezTo>
                  <a:cubicBezTo>
                    <a:pt x="206" y="1210"/>
                    <a:pt x="206" y="1210"/>
                    <a:pt x="206" y="1233"/>
                  </a:cubicBezTo>
                  <a:cubicBezTo>
                    <a:pt x="206" y="1256"/>
                    <a:pt x="183" y="1279"/>
                    <a:pt x="183" y="1279"/>
                  </a:cubicBezTo>
                  <a:cubicBezTo>
                    <a:pt x="138" y="1484"/>
                    <a:pt x="92" y="1667"/>
                    <a:pt x="47" y="1872"/>
                  </a:cubicBezTo>
                  <a:cubicBezTo>
                    <a:pt x="47" y="1895"/>
                    <a:pt x="47" y="1941"/>
                    <a:pt x="47" y="1963"/>
                  </a:cubicBezTo>
                  <a:cubicBezTo>
                    <a:pt x="24" y="1986"/>
                    <a:pt x="24" y="2032"/>
                    <a:pt x="24" y="2055"/>
                  </a:cubicBezTo>
                  <a:cubicBezTo>
                    <a:pt x="24" y="2100"/>
                    <a:pt x="24" y="2169"/>
                    <a:pt x="24" y="2237"/>
                  </a:cubicBezTo>
                  <a:cubicBezTo>
                    <a:pt x="24" y="2351"/>
                    <a:pt x="24" y="2488"/>
                    <a:pt x="24" y="2625"/>
                  </a:cubicBezTo>
                  <a:cubicBezTo>
                    <a:pt x="24" y="2625"/>
                    <a:pt x="24" y="2648"/>
                    <a:pt x="24" y="2671"/>
                  </a:cubicBezTo>
                  <a:cubicBezTo>
                    <a:pt x="24" y="2694"/>
                    <a:pt x="24" y="2717"/>
                    <a:pt x="24" y="2740"/>
                  </a:cubicBezTo>
                  <a:cubicBezTo>
                    <a:pt x="1" y="2831"/>
                    <a:pt x="1" y="2922"/>
                    <a:pt x="1" y="3013"/>
                  </a:cubicBezTo>
                  <a:cubicBezTo>
                    <a:pt x="1" y="3059"/>
                    <a:pt x="1" y="3105"/>
                    <a:pt x="1" y="3150"/>
                  </a:cubicBezTo>
                  <a:cubicBezTo>
                    <a:pt x="1" y="3219"/>
                    <a:pt x="24" y="3265"/>
                    <a:pt x="24" y="3310"/>
                  </a:cubicBezTo>
                  <a:cubicBezTo>
                    <a:pt x="24" y="3401"/>
                    <a:pt x="24" y="3493"/>
                    <a:pt x="47" y="3584"/>
                  </a:cubicBezTo>
                  <a:cubicBezTo>
                    <a:pt x="47" y="3744"/>
                    <a:pt x="69" y="3926"/>
                    <a:pt x="115" y="4086"/>
                  </a:cubicBezTo>
                  <a:cubicBezTo>
                    <a:pt x="138" y="4246"/>
                    <a:pt x="183" y="4406"/>
                    <a:pt x="229" y="4566"/>
                  </a:cubicBezTo>
                  <a:cubicBezTo>
                    <a:pt x="275" y="4725"/>
                    <a:pt x="320" y="4885"/>
                    <a:pt x="366" y="5022"/>
                  </a:cubicBezTo>
                  <a:cubicBezTo>
                    <a:pt x="412" y="5182"/>
                    <a:pt x="457" y="5342"/>
                    <a:pt x="549" y="5501"/>
                  </a:cubicBezTo>
                  <a:cubicBezTo>
                    <a:pt x="594" y="5638"/>
                    <a:pt x="663" y="5798"/>
                    <a:pt x="731" y="5935"/>
                  </a:cubicBezTo>
                  <a:cubicBezTo>
                    <a:pt x="777" y="6026"/>
                    <a:pt x="800" y="6095"/>
                    <a:pt x="845" y="6163"/>
                  </a:cubicBezTo>
                  <a:cubicBezTo>
                    <a:pt x="868" y="6232"/>
                    <a:pt x="914" y="6300"/>
                    <a:pt x="960" y="6369"/>
                  </a:cubicBezTo>
                  <a:cubicBezTo>
                    <a:pt x="1119" y="6643"/>
                    <a:pt x="1279" y="6917"/>
                    <a:pt x="1439" y="7190"/>
                  </a:cubicBezTo>
                  <a:cubicBezTo>
                    <a:pt x="1462" y="7236"/>
                    <a:pt x="1507" y="7282"/>
                    <a:pt x="1530" y="7327"/>
                  </a:cubicBezTo>
                  <a:cubicBezTo>
                    <a:pt x="1553" y="7373"/>
                    <a:pt x="1576" y="7419"/>
                    <a:pt x="1621" y="7464"/>
                  </a:cubicBezTo>
                  <a:cubicBezTo>
                    <a:pt x="1644" y="7510"/>
                    <a:pt x="1667" y="7556"/>
                    <a:pt x="1690" y="7578"/>
                  </a:cubicBezTo>
                  <a:cubicBezTo>
                    <a:pt x="1713" y="7624"/>
                    <a:pt x="1736" y="7647"/>
                    <a:pt x="1758" y="7670"/>
                  </a:cubicBezTo>
                  <a:cubicBezTo>
                    <a:pt x="1781" y="7693"/>
                    <a:pt x="1827" y="7738"/>
                    <a:pt x="1873" y="7738"/>
                  </a:cubicBezTo>
                  <a:cubicBezTo>
                    <a:pt x="1918" y="7761"/>
                    <a:pt x="1987" y="7761"/>
                    <a:pt x="2032" y="7761"/>
                  </a:cubicBezTo>
                  <a:cubicBezTo>
                    <a:pt x="2078" y="7761"/>
                    <a:pt x="2124" y="7738"/>
                    <a:pt x="2146" y="7715"/>
                  </a:cubicBezTo>
                  <a:cubicBezTo>
                    <a:pt x="2192" y="7715"/>
                    <a:pt x="2238" y="7693"/>
                    <a:pt x="2261" y="7670"/>
                  </a:cubicBezTo>
                  <a:cubicBezTo>
                    <a:pt x="2306" y="7647"/>
                    <a:pt x="2352" y="7624"/>
                    <a:pt x="2398" y="7578"/>
                  </a:cubicBezTo>
                  <a:cubicBezTo>
                    <a:pt x="2443" y="7556"/>
                    <a:pt x="2466" y="7510"/>
                    <a:pt x="2489" y="7464"/>
                  </a:cubicBezTo>
                  <a:cubicBezTo>
                    <a:pt x="2512" y="7442"/>
                    <a:pt x="2512" y="7419"/>
                    <a:pt x="2512" y="7396"/>
                  </a:cubicBezTo>
                  <a:cubicBezTo>
                    <a:pt x="2512" y="7373"/>
                    <a:pt x="2512" y="7350"/>
                    <a:pt x="2489" y="7327"/>
                  </a:cubicBezTo>
                  <a:cubicBezTo>
                    <a:pt x="2466" y="7282"/>
                    <a:pt x="2443" y="7236"/>
                    <a:pt x="2420" y="7213"/>
                  </a:cubicBezTo>
                  <a:cubicBezTo>
                    <a:pt x="2398" y="7190"/>
                    <a:pt x="2398" y="7168"/>
                    <a:pt x="2375" y="7145"/>
                  </a:cubicBezTo>
                  <a:cubicBezTo>
                    <a:pt x="2329" y="7099"/>
                    <a:pt x="2306" y="7053"/>
                    <a:pt x="2261" y="7008"/>
                  </a:cubicBezTo>
                  <a:cubicBezTo>
                    <a:pt x="2192" y="6894"/>
                    <a:pt x="2101" y="6780"/>
                    <a:pt x="2032" y="6665"/>
                  </a:cubicBezTo>
                  <a:cubicBezTo>
                    <a:pt x="1964" y="6551"/>
                    <a:pt x="1873" y="6460"/>
                    <a:pt x="1804" y="6346"/>
                  </a:cubicBezTo>
                  <a:cubicBezTo>
                    <a:pt x="1713" y="6209"/>
                    <a:pt x="1644" y="6095"/>
                    <a:pt x="1576" y="5981"/>
                  </a:cubicBezTo>
                  <a:cubicBezTo>
                    <a:pt x="1576" y="5958"/>
                    <a:pt x="1576" y="5958"/>
                    <a:pt x="1553" y="5935"/>
                  </a:cubicBezTo>
                  <a:cubicBezTo>
                    <a:pt x="1576" y="5912"/>
                    <a:pt x="1576" y="5867"/>
                    <a:pt x="1553" y="5821"/>
                  </a:cubicBezTo>
                  <a:cubicBezTo>
                    <a:pt x="1530" y="5752"/>
                    <a:pt x="1485" y="5661"/>
                    <a:pt x="1462" y="5593"/>
                  </a:cubicBezTo>
                  <a:cubicBezTo>
                    <a:pt x="1439" y="5547"/>
                    <a:pt x="1416" y="5501"/>
                    <a:pt x="1393" y="5456"/>
                  </a:cubicBezTo>
                  <a:cubicBezTo>
                    <a:pt x="1348" y="5342"/>
                    <a:pt x="1302" y="5227"/>
                    <a:pt x="1256" y="5113"/>
                  </a:cubicBezTo>
                  <a:cubicBezTo>
                    <a:pt x="1211" y="4954"/>
                    <a:pt x="1165" y="4817"/>
                    <a:pt x="1119" y="4680"/>
                  </a:cubicBezTo>
                  <a:cubicBezTo>
                    <a:pt x="1074" y="4543"/>
                    <a:pt x="1028" y="4406"/>
                    <a:pt x="1005" y="4246"/>
                  </a:cubicBezTo>
                  <a:cubicBezTo>
                    <a:pt x="982" y="4155"/>
                    <a:pt x="960" y="4063"/>
                    <a:pt x="937" y="3972"/>
                  </a:cubicBezTo>
                  <a:cubicBezTo>
                    <a:pt x="960" y="3949"/>
                    <a:pt x="982" y="3904"/>
                    <a:pt x="982" y="3858"/>
                  </a:cubicBezTo>
                  <a:cubicBezTo>
                    <a:pt x="982" y="3812"/>
                    <a:pt x="982" y="3744"/>
                    <a:pt x="982" y="3675"/>
                  </a:cubicBezTo>
                  <a:lnTo>
                    <a:pt x="960" y="3538"/>
                  </a:lnTo>
                  <a:cubicBezTo>
                    <a:pt x="960" y="3516"/>
                    <a:pt x="960" y="3493"/>
                    <a:pt x="960" y="3493"/>
                  </a:cubicBezTo>
                  <a:cubicBezTo>
                    <a:pt x="960" y="3447"/>
                    <a:pt x="960" y="3424"/>
                    <a:pt x="960" y="3379"/>
                  </a:cubicBezTo>
                  <a:cubicBezTo>
                    <a:pt x="960" y="3219"/>
                    <a:pt x="960" y="3036"/>
                    <a:pt x="982" y="2854"/>
                  </a:cubicBezTo>
                  <a:cubicBezTo>
                    <a:pt x="982" y="2694"/>
                    <a:pt x="1005" y="2534"/>
                    <a:pt x="1028" y="2374"/>
                  </a:cubicBezTo>
                  <a:cubicBezTo>
                    <a:pt x="1028" y="2283"/>
                    <a:pt x="1028" y="2215"/>
                    <a:pt x="1051" y="2123"/>
                  </a:cubicBezTo>
                  <a:cubicBezTo>
                    <a:pt x="1051" y="2055"/>
                    <a:pt x="1074" y="1986"/>
                    <a:pt x="1074" y="1918"/>
                  </a:cubicBezTo>
                  <a:cubicBezTo>
                    <a:pt x="1096" y="1872"/>
                    <a:pt x="1096" y="1827"/>
                    <a:pt x="1119" y="1781"/>
                  </a:cubicBezTo>
                  <a:cubicBezTo>
                    <a:pt x="1142" y="1735"/>
                    <a:pt x="1142" y="1712"/>
                    <a:pt x="1119" y="1690"/>
                  </a:cubicBezTo>
                  <a:cubicBezTo>
                    <a:pt x="1165" y="1553"/>
                    <a:pt x="1188" y="1438"/>
                    <a:pt x="1233" y="1324"/>
                  </a:cubicBezTo>
                  <a:cubicBezTo>
                    <a:pt x="1256" y="1210"/>
                    <a:pt x="1302" y="1096"/>
                    <a:pt x="1325" y="1005"/>
                  </a:cubicBezTo>
                  <a:cubicBezTo>
                    <a:pt x="1348" y="959"/>
                    <a:pt x="1370" y="891"/>
                    <a:pt x="1393" y="845"/>
                  </a:cubicBezTo>
                  <a:cubicBezTo>
                    <a:pt x="1393" y="822"/>
                    <a:pt x="1393" y="799"/>
                    <a:pt x="1393" y="777"/>
                  </a:cubicBezTo>
                  <a:cubicBezTo>
                    <a:pt x="1416" y="754"/>
                    <a:pt x="1416" y="731"/>
                    <a:pt x="1416" y="708"/>
                  </a:cubicBezTo>
                  <a:cubicBezTo>
                    <a:pt x="1416" y="685"/>
                    <a:pt x="1416" y="640"/>
                    <a:pt x="1393" y="617"/>
                  </a:cubicBezTo>
                  <a:cubicBezTo>
                    <a:pt x="1377" y="567"/>
                    <a:pt x="1325" y="530"/>
                    <a:pt x="1271" y="530"/>
                  </a:cubicBezTo>
                  <a:cubicBezTo>
                    <a:pt x="1251" y="530"/>
                    <a:pt x="1230" y="536"/>
                    <a:pt x="1211" y="548"/>
                  </a:cubicBezTo>
                  <a:cubicBezTo>
                    <a:pt x="1188" y="571"/>
                    <a:pt x="1165" y="571"/>
                    <a:pt x="1142" y="594"/>
                  </a:cubicBezTo>
                  <a:cubicBezTo>
                    <a:pt x="1119" y="594"/>
                    <a:pt x="1119" y="617"/>
                    <a:pt x="1119" y="617"/>
                  </a:cubicBezTo>
                  <a:cubicBezTo>
                    <a:pt x="1096" y="640"/>
                    <a:pt x="1096" y="640"/>
                    <a:pt x="1074" y="662"/>
                  </a:cubicBezTo>
                  <a:cubicBezTo>
                    <a:pt x="1028" y="708"/>
                    <a:pt x="1005" y="754"/>
                    <a:pt x="982" y="799"/>
                  </a:cubicBezTo>
                  <a:cubicBezTo>
                    <a:pt x="982" y="754"/>
                    <a:pt x="982" y="685"/>
                    <a:pt x="937" y="640"/>
                  </a:cubicBezTo>
                  <a:cubicBezTo>
                    <a:pt x="1028" y="548"/>
                    <a:pt x="1119" y="457"/>
                    <a:pt x="1233" y="366"/>
                  </a:cubicBezTo>
                  <a:cubicBezTo>
                    <a:pt x="1256" y="366"/>
                    <a:pt x="1279" y="343"/>
                    <a:pt x="1279" y="343"/>
                  </a:cubicBezTo>
                  <a:cubicBezTo>
                    <a:pt x="1302" y="320"/>
                    <a:pt x="1325" y="320"/>
                    <a:pt x="1348" y="297"/>
                  </a:cubicBezTo>
                  <a:cubicBezTo>
                    <a:pt x="1416" y="297"/>
                    <a:pt x="1462" y="229"/>
                    <a:pt x="1462" y="160"/>
                  </a:cubicBezTo>
                  <a:cubicBezTo>
                    <a:pt x="1462" y="115"/>
                    <a:pt x="1439" y="69"/>
                    <a:pt x="1416" y="46"/>
                  </a:cubicBezTo>
                  <a:cubicBezTo>
                    <a:pt x="1393" y="23"/>
                    <a:pt x="1348" y="0"/>
                    <a:pt x="1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21"/>
            <p:cNvSpPr/>
            <p:nvPr/>
          </p:nvSpPr>
          <p:spPr>
            <a:xfrm>
              <a:off x="589852" y="553527"/>
              <a:ext cx="117128" cy="55482"/>
            </a:xfrm>
            <a:custGeom>
              <a:avLst/>
              <a:gdLst/>
              <a:ahLst/>
              <a:cxnLst/>
              <a:rect l="l" t="t" r="r" b="b"/>
              <a:pathLst>
                <a:path w="2603" h="1233" extrusionOk="0">
                  <a:moveTo>
                    <a:pt x="2397" y="0"/>
                  </a:moveTo>
                  <a:cubicBezTo>
                    <a:pt x="2306" y="46"/>
                    <a:pt x="2192" y="69"/>
                    <a:pt x="2100" y="115"/>
                  </a:cubicBezTo>
                  <a:cubicBezTo>
                    <a:pt x="1986" y="160"/>
                    <a:pt x="1872" y="229"/>
                    <a:pt x="1781" y="297"/>
                  </a:cubicBezTo>
                  <a:cubicBezTo>
                    <a:pt x="1644" y="366"/>
                    <a:pt x="1484" y="457"/>
                    <a:pt x="1347" y="525"/>
                  </a:cubicBezTo>
                  <a:cubicBezTo>
                    <a:pt x="1210" y="594"/>
                    <a:pt x="1050" y="685"/>
                    <a:pt x="913" y="754"/>
                  </a:cubicBezTo>
                  <a:cubicBezTo>
                    <a:pt x="845" y="776"/>
                    <a:pt x="799" y="799"/>
                    <a:pt x="754" y="845"/>
                  </a:cubicBezTo>
                  <a:lnTo>
                    <a:pt x="731" y="845"/>
                  </a:lnTo>
                  <a:cubicBezTo>
                    <a:pt x="731" y="845"/>
                    <a:pt x="731" y="822"/>
                    <a:pt x="754" y="822"/>
                  </a:cubicBezTo>
                  <a:cubicBezTo>
                    <a:pt x="754" y="822"/>
                    <a:pt x="776" y="822"/>
                    <a:pt x="799" y="799"/>
                  </a:cubicBezTo>
                  <a:cubicBezTo>
                    <a:pt x="845" y="776"/>
                    <a:pt x="913" y="754"/>
                    <a:pt x="936" y="685"/>
                  </a:cubicBezTo>
                  <a:cubicBezTo>
                    <a:pt x="959" y="662"/>
                    <a:pt x="982" y="594"/>
                    <a:pt x="959" y="548"/>
                  </a:cubicBezTo>
                  <a:cubicBezTo>
                    <a:pt x="913" y="503"/>
                    <a:pt x="868" y="480"/>
                    <a:pt x="799" y="480"/>
                  </a:cubicBezTo>
                  <a:cubicBezTo>
                    <a:pt x="776" y="503"/>
                    <a:pt x="754" y="503"/>
                    <a:pt x="731" y="503"/>
                  </a:cubicBezTo>
                  <a:cubicBezTo>
                    <a:pt x="685" y="525"/>
                    <a:pt x="662" y="525"/>
                    <a:pt x="617" y="548"/>
                  </a:cubicBezTo>
                  <a:cubicBezTo>
                    <a:pt x="525" y="571"/>
                    <a:pt x="434" y="617"/>
                    <a:pt x="343" y="640"/>
                  </a:cubicBezTo>
                  <a:cubicBezTo>
                    <a:pt x="297" y="662"/>
                    <a:pt x="251" y="685"/>
                    <a:pt x="206" y="708"/>
                  </a:cubicBezTo>
                  <a:cubicBezTo>
                    <a:pt x="183" y="708"/>
                    <a:pt x="160" y="731"/>
                    <a:pt x="160" y="731"/>
                  </a:cubicBezTo>
                  <a:cubicBezTo>
                    <a:pt x="114" y="754"/>
                    <a:pt x="69" y="776"/>
                    <a:pt x="23" y="799"/>
                  </a:cubicBezTo>
                  <a:cubicBezTo>
                    <a:pt x="0" y="822"/>
                    <a:pt x="0" y="891"/>
                    <a:pt x="23" y="913"/>
                  </a:cubicBezTo>
                  <a:cubicBezTo>
                    <a:pt x="23" y="936"/>
                    <a:pt x="46" y="936"/>
                    <a:pt x="69" y="936"/>
                  </a:cubicBezTo>
                  <a:cubicBezTo>
                    <a:pt x="46" y="982"/>
                    <a:pt x="46" y="1005"/>
                    <a:pt x="46" y="1028"/>
                  </a:cubicBezTo>
                  <a:cubicBezTo>
                    <a:pt x="46" y="1050"/>
                    <a:pt x="69" y="1096"/>
                    <a:pt x="92" y="1119"/>
                  </a:cubicBezTo>
                  <a:lnTo>
                    <a:pt x="114" y="1119"/>
                  </a:lnTo>
                  <a:cubicBezTo>
                    <a:pt x="114" y="1142"/>
                    <a:pt x="114" y="1165"/>
                    <a:pt x="114" y="1165"/>
                  </a:cubicBezTo>
                  <a:cubicBezTo>
                    <a:pt x="137" y="1187"/>
                    <a:pt x="160" y="1233"/>
                    <a:pt x="183" y="1233"/>
                  </a:cubicBezTo>
                  <a:lnTo>
                    <a:pt x="343" y="1233"/>
                  </a:lnTo>
                  <a:cubicBezTo>
                    <a:pt x="366" y="1233"/>
                    <a:pt x="388" y="1210"/>
                    <a:pt x="411" y="1210"/>
                  </a:cubicBezTo>
                  <a:lnTo>
                    <a:pt x="503" y="1210"/>
                  </a:lnTo>
                  <a:cubicBezTo>
                    <a:pt x="571" y="1187"/>
                    <a:pt x="639" y="1187"/>
                    <a:pt x="685" y="1165"/>
                  </a:cubicBezTo>
                  <a:cubicBezTo>
                    <a:pt x="708" y="1165"/>
                    <a:pt x="731" y="1165"/>
                    <a:pt x="754" y="1142"/>
                  </a:cubicBezTo>
                  <a:lnTo>
                    <a:pt x="799" y="1142"/>
                  </a:lnTo>
                  <a:cubicBezTo>
                    <a:pt x="845" y="1119"/>
                    <a:pt x="845" y="1119"/>
                    <a:pt x="868" y="1096"/>
                  </a:cubicBezTo>
                  <a:cubicBezTo>
                    <a:pt x="891" y="1096"/>
                    <a:pt x="891" y="1073"/>
                    <a:pt x="913" y="1050"/>
                  </a:cubicBezTo>
                  <a:cubicBezTo>
                    <a:pt x="1005" y="1028"/>
                    <a:pt x="1119" y="959"/>
                    <a:pt x="1210" y="913"/>
                  </a:cubicBezTo>
                  <a:cubicBezTo>
                    <a:pt x="1370" y="845"/>
                    <a:pt x="1530" y="776"/>
                    <a:pt x="1667" y="685"/>
                  </a:cubicBezTo>
                  <a:cubicBezTo>
                    <a:pt x="1758" y="662"/>
                    <a:pt x="1826" y="617"/>
                    <a:pt x="1895" y="571"/>
                  </a:cubicBezTo>
                  <a:cubicBezTo>
                    <a:pt x="1941" y="548"/>
                    <a:pt x="1986" y="525"/>
                    <a:pt x="2009" y="503"/>
                  </a:cubicBezTo>
                  <a:cubicBezTo>
                    <a:pt x="2032" y="503"/>
                    <a:pt x="2055" y="480"/>
                    <a:pt x="2077" y="480"/>
                  </a:cubicBezTo>
                  <a:cubicBezTo>
                    <a:pt x="2123" y="434"/>
                    <a:pt x="2192" y="411"/>
                    <a:pt x="2260" y="388"/>
                  </a:cubicBezTo>
                  <a:cubicBezTo>
                    <a:pt x="2329" y="366"/>
                    <a:pt x="2397" y="343"/>
                    <a:pt x="2465" y="320"/>
                  </a:cubicBezTo>
                  <a:cubicBezTo>
                    <a:pt x="2511" y="297"/>
                    <a:pt x="2557" y="274"/>
                    <a:pt x="2580" y="252"/>
                  </a:cubicBezTo>
                  <a:cubicBezTo>
                    <a:pt x="2602" y="206"/>
                    <a:pt x="2602" y="160"/>
                    <a:pt x="2602" y="137"/>
                  </a:cubicBezTo>
                  <a:cubicBezTo>
                    <a:pt x="2580" y="92"/>
                    <a:pt x="2557" y="46"/>
                    <a:pt x="2534" y="23"/>
                  </a:cubicBezTo>
                  <a:cubicBezTo>
                    <a:pt x="2511" y="23"/>
                    <a:pt x="2465" y="0"/>
                    <a:pt x="24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21"/>
            <p:cNvSpPr/>
            <p:nvPr/>
          </p:nvSpPr>
          <p:spPr>
            <a:xfrm>
              <a:off x="573428" y="359405"/>
              <a:ext cx="309178" cy="243481"/>
            </a:xfrm>
            <a:custGeom>
              <a:avLst/>
              <a:gdLst/>
              <a:ahLst/>
              <a:cxnLst/>
              <a:rect l="l" t="t" r="r" b="b"/>
              <a:pathLst>
                <a:path w="6871" h="5411" extrusionOk="0">
                  <a:moveTo>
                    <a:pt x="811" y="1951"/>
                  </a:moveTo>
                  <a:cubicBezTo>
                    <a:pt x="807" y="1955"/>
                    <a:pt x="803" y="1959"/>
                    <a:pt x="799" y="1963"/>
                  </a:cubicBezTo>
                  <a:cubicBezTo>
                    <a:pt x="804" y="1958"/>
                    <a:pt x="808" y="1955"/>
                    <a:pt x="811" y="1951"/>
                  </a:cubicBezTo>
                  <a:close/>
                  <a:moveTo>
                    <a:pt x="1621" y="0"/>
                  </a:moveTo>
                  <a:cubicBezTo>
                    <a:pt x="1370" y="0"/>
                    <a:pt x="1119" y="46"/>
                    <a:pt x="890" y="160"/>
                  </a:cubicBezTo>
                  <a:cubicBezTo>
                    <a:pt x="822" y="183"/>
                    <a:pt x="753" y="206"/>
                    <a:pt x="685" y="252"/>
                  </a:cubicBezTo>
                  <a:cubicBezTo>
                    <a:pt x="616" y="297"/>
                    <a:pt x="525" y="343"/>
                    <a:pt x="457" y="411"/>
                  </a:cubicBezTo>
                  <a:cubicBezTo>
                    <a:pt x="411" y="457"/>
                    <a:pt x="388" y="503"/>
                    <a:pt x="343" y="548"/>
                  </a:cubicBezTo>
                  <a:cubicBezTo>
                    <a:pt x="320" y="571"/>
                    <a:pt x="297" y="594"/>
                    <a:pt x="297" y="594"/>
                  </a:cubicBezTo>
                  <a:cubicBezTo>
                    <a:pt x="274" y="617"/>
                    <a:pt x="251" y="617"/>
                    <a:pt x="228" y="640"/>
                  </a:cubicBezTo>
                  <a:cubicBezTo>
                    <a:pt x="206" y="662"/>
                    <a:pt x="183" y="662"/>
                    <a:pt x="160" y="685"/>
                  </a:cubicBezTo>
                  <a:cubicBezTo>
                    <a:pt x="137" y="708"/>
                    <a:pt x="114" y="708"/>
                    <a:pt x="91" y="731"/>
                  </a:cubicBezTo>
                  <a:cubicBezTo>
                    <a:pt x="91" y="754"/>
                    <a:pt x="69" y="754"/>
                    <a:pt x="69" y="777"/>
                  </a:cubicBezTo>
                  <a:cubicBezTo>
                    <a:pt x="46" y="777"/>
                    <a:pt x="46" y="799"/>
                    <a:pt x="46" y="799"/>
                  </a:cubicBezTo>
                  <a:cubicBezTo>
                    <a:pt x="0" y="845"/>
                    <a:pt x="0" y="913"/>
                    <a:pt x="0" y="959"/>
                  </a:cubicBezTo>
                  <a:cubicBezTo>
                    <a:pt x="23" y="982"/>
                    <a:pt x="23" y="1028"/>
                    <a:pt x="46" y="1050"/>
                  </a:cubicBezTo>
                  <a:cubicBezTo>
                    <a:pt x="69" y="1050"/>
                    <a:pt x="91" y="1073"/>
                    <a:pt x="114" y="1073"/>
                  </a:cubicBezTo>
                  <a:cubicBezTo>
                    <a:pt x="91" y="1142"/>
                    <a:pt x="114" y="1210"/>
                    <a:pt x="160" y="1256"/>
                  </a:cubicBezTo>
                  <a:cubicBezTo>
                    <a:pt x="183" y="1279"/>
                    <a:pt x="206" y="1279"/>
                    <a:pt x="251" y="1302"/>
                  </a:cubicBezTo>
                  <a:cubicBezTo>
                    <a:pt x="228" y="1302"/>
                    <a:pt x="206" y="1324"/>
                    <a:pt x="206" y="1324"/>
                  </a:cubicBezTo>
                  <a:cubicBezTo>
                    <a:pt x="137" y="1393"/>
                    <a:pt x="46" y="1484"/>
                    <a:pt x="91" y="1575"/>
                  </a:cubicBezTo>
                  <a:cubicBezTo>
                    <a:pt x="91" y="1644"/>
                    <a:pt x="137" y="1690"/>
                    <a:pt x="206" y="1712"/>
                  </a:cubicBezTo>
                  <a:cubicBezTo>
                    <a:pt x="228" y="1720"/>
                    <a:pt x="249" y="1723"/>
                    <a:pt x="268" y="1723"/>
                  </a:cubicBezTo>
                  <a:cubicBezTo>
                    <a:pt x="307" y="1723"/>
                    <a:pt x="343" y="1712"/>
                    <a:pt x="388" y="1712"/>
                  </a:cubicBezTo>
                  <a:cubicBezTo>
                    <a:pt x="343" y="1735"/>
                    <a:pt x="320" y="1781"/>
                    <a:pt x="297" y="1804"/>
                  </a:cubicBezTo>
                  <a:cubicBezTo>
                    <a:pt x="274" y="1826"/>
                    <a:pt x="251" y="1849"/>
                    <a:pt x="251" y="1849"/>
                  </a:cubicBezTo>
                  <a:cubicBezTo>
                    <a:pt x="251" y="1872"/>
                    <a:pt x="228" y="1872"/>
                    <a:pt x="228" y="1895"/>
                  </a:cubicBezTo>
                  <a:cubicBezTo>
                    <a:pt x="206" y="1918"/>
                    <a:pt x="183" y="1941"/>
                    <a:pt x="183" y="1986"/>
                  </a:cubicBezTo>
                  <a:cubicBezTo>
                    <a:pt x="183" y="2032"/>
                    <a:pt x="206" y="2055"/>
                    <a:pt x="228" y="2078"/>
                  </a:cubicBezTo>
                  <a:cubicBezTo>
                    <a:pt x="251" y="2100"/>
                    <a:pt x="274" y="2100"/>
                    <a:pt x="297" y="2123"/>
                  </a:cubicBezTo>
                  <a:cubicBezTo>
                    <a:pt x="251" y="2169"/>
                    <a:pt x="206" y="2215"/>
                    <a:pt x="183" y="2283"/>
                  </a:cubicBezTo>
                  <a:cubicBezTo>
                    <a:pt x="160" y="2306"/>
                    <a:pt x="160" y="2351"/>
                    <a:pt x="137" y="2374"/>
                  </a:cubicBezTo>
                  <a:cubicBezTo>
                    <a:pt x="114" y="2443"/>
                    <a:pt x="160" y="2511"/>
                    <a:pt x="206" y="2557"/>
                  </a:cubicBezTo>
                  <a:cubicBezTo>
                    <a:pt x="231" y="2570"/>
                    <a:pt x="257" y="2575"/>
                    <a:pt x="281" y="2575"/>
                  </a:cubicBezTo>
                  <a:cubicBezTo>
                    <a:pt x="344" y="2575"/>
                    <a:pt x="401" y="2538"/>
                    <a:pt x="434" y="2488"/>
                  </a:cubicBezTo>
                  <a:cubicBezTo>
                    <a:pt x="457" y="2443"/>
                    <a:pt x="479" y="2397"/>
                    <a:pt x="525" y="2374"/>
                  </a:cubicBezTo>
                  <a:cubicBezTo>
                    <a:pt x="616" y="2215"/>
                    <a:pt x="731" y="2078"/>
                    <a:pt x="822" y="1918"/>
                  </a:cubicBezTo>
                  <a:lnTo>
                    <a:pt x="822" y="1918"/>
                  </a:lnTo>
                  <a:cubicBezTo>
                    <a:pt x="822" y="1936"/>
                    <a:pt x="822" y="1940"/>
                    <a:pt x="811" y="1951"/>
                  </a:cubicBezTo>
                  <a:lnTo>
                    <a:pt x="811" y="1951"/>
                  </a:lnTo>
                  <a:cubicBezTo>
                    <a:pt x="873" y="1887"/>
                    <a:pt x="916" y="1822"/>
                    <a:pt x="959" y="1758"/>
                  </a:cubicBezTo>
                  <a:cubicBezTo>
                    <a:pt x="1027" y="1690"/>
                    <a:pt x="1073" y="1621"/>
                    <a:pt x="1141" y="1575"/>
                  </a:cubicBezTo>
                  <a:lnTo>
                    <a:pt x="1187" y="1575"/>
                  </a:lnTo>
                  <a:cubicBezTo>
                    <a:pt x="1187" y="1575"/>
                    <a:pt x="1210" y="1553"/>
                    <a:pt x="1210" y="1553"/>
                  </a:cubicBezTo>
                  <a:lnTo>
                    <a:pt x="1256" y="1553"/>
                  </a:lnTo>
                  <a:cubicBezTo>
                    <a:pt x="1301" y="1530"/>
                    <a:pt x="1324" y="1530"/>
                    <a:pt x="1370" y="1507"/>
                  </a:cubicBezTo>
                  <a:cubicBezTo>
                    <a:pt x="1393" y="1507"/>
                    <a:pt x="1415" y="1507"/>
                    <a:pt x="1461" y="1484"/>
                  </a:cubicBezTo>
                  <a:cubicBezTo>
                    <a:pt x="1484" y="1484"/>
                    <a:pt x="1529" y="1461"/>
                    <a:pt x="1552" y="1461"/>
                  </a:cubicBezTo>
                  <a:cubicBezTo>
                    <a:pt x="1666" y="1438"/>
                    <a:pt x="1781" y="1416"/>
                    <a:pt x="1872" y="1393"/>
                  </a:cubicBezTo>
                  <a:cubicBezTo>
                    <a:pt x="1963" y="1393"/>
                    <a:pt x="2032" y="1370"/>
                    <a:pt x="2100" y="1370"/>
                  </a:cubicBezTo>
                  <a:lnTo>
                    <a:pt x="2328" y="1370"/>
                  </a:lnTo>
                  <a:cubicBezTo>
                    <a:pt x="2397" y="1370"/>
                    <a:pt x="2488" y="1393"/>
                    <a:pt x="2557" y="1416"/>
                  </a:cubicBezTo>
                  <a:cubicBezTo>
                    <a:pt x="2625" y="1416"/>
                    <a:pt x="2694" y="1438"/>
                    <a:pt x="2762" y="1461"/>
                  </a:cubicBezTo>
                  <a:cubicBezTo>
                    <a:pt x="2853" y="1507"/>
                    <a:pt x="2945" y="1553"/>
                    <a:pt x="3013" y="1598"/>
                  </a:cubicBezTo>
                  <a:cubicBezTo>
                    <a:pt x="3104" y="1644"/>
                    <a:pt x="3196" y="1690"/>
                    <a:pt x="3287" y="1735"/>
                  </a:cubicBezTo>
                  <a:cubicBezTo>
                    <a:pt x="3310" y="1758"/>
                    <a:pt x="3333" y="1758"/>
                    <a:pt x="3355" y="1781"/>
                  </a:cubicBezTo>
                  <a:cubicBezTo>
                    <a:pt x="3447" y="1872"/>
                    <a:pt x="3538" y="1941"/>
                    <a:pt x="3629" y="2032"/>
                  </a:cubicBezTo>
                  <a:cubicBezTo>
                    <a:pt x="3744" y="2146"/>
                    <a:pt x="3858" y="2260"/>
                    <a:pt x="3995" y="2374"/>
                  </a:cubicBezTo>
                  <a:cubicBezTo>
                    <a:pt x="4063" y="2420"/>
                    <a:pt x="4109" y="2488"/>
                    <a:pt x="4177" y="2557"/>
                  </a:cubicBezTo>
                  <a:cubicBezTo>
                    <a:pt x="4246" y="2603"/>
                    <a:pt x="4291" y="2671"/>
                    <a:pt x="4360" y="2717"/>
                  </a:cubicBezTo>
                  <a:cubicBezTo>
                    <a:pt x="4394" y="2751"/>
                    <a:pt x="4434" y="2768"/>
                    <a:pt x="4471" y="2768"/>
                  </a:cubicBezTo>
                  <a:cubicBezTo>
                    <a:pt x="4508" y="2768"/>
                    <a:pt x="4542" y="2751"/>
                    <a:pt x="4565" y="2717"/>
                  </a:cubicBezTo>
                  <a:cubicBezTo>
                    <a:pt x="4611" y="2671"/>
                    <a:pt x="4634" y="2625"/>
                    <a:pt x="4611" y="2580"/>
                  </a:cubicBezTo>
                  <a:lnTo>
                    <a:pt x="4611" y="2580"/>
                  </a:lnTo>
                  <a:cubicBezTo>
                    <a:pt x="4611" y="2580"/>
                    <a:pt x="4634" y="2580"/>
                    <a:pt x="4634" y="2603"/>
                  </a:cubicBezTo>
                  <a:cubicBezTo>
                    <a:pt x="4679" y="2625"/>
                    <a:pt x="4725" y="2671"/>
                    <a:pt x="4771" y="2717"/>
                  </a:cubicBezTo>
                  <a:cubicBezTo>
                    <a:pt x="4793" y="2717"/>
                    <a:pt x="4793" y="2739"/>
                    <a:pt x="4816" y="2739"/>
                  </a:cubicBezTo>
                  <a:cubicBezTo>
                    <a:pt x="4862" y="2785"/>
                    <a:pt x="4885" y="2831"/>
                    <a:pt x="4930" y="2854"/>
                  </a:cubicBezTo>
                  <a:cubicBezTo>
                    <a:pt x="4976" y="2899"/>
                    <a:pt x="5022" y="2945"/>
                    <a:pt x="5067" y="2991"/>
                  </a:cubicBezTo>
                  <a:cubicBezTo>
                    <a:pt x="5090" y="3013"/>
                    <a:pt x="5113" y="3036"/>
                    <a:pt x="5136" y="3059"/>
                  </a:cubicBezTo>
                  <a:cubicBezTo>
                    <a:pt x="5182" y="3082"/>
                    <a:pt x="5227" y="3128"/>
                    <a:pt x="5296" y="3150"/>
                  </a:cubicBezTo>
                  <a:cubicBezTo>
                    <a:pt x="5308" y="3156"/>
                    <a:pt x="5320" y="3159"/>
                    <a:pt x="5332" y="3159"/>
                  </a:cubicBezTo>
                  <a:cubicBezTo>
                    <a:pt x="5366" y="3159"/>
                    <a:pt x="5399" y="3138"/>
                    <a:pt x="5433" y="3105"/>
                  </a:cubicBezTo>
                  <a:cubicBezTo>
                    <a:pt x="5478" y="3196"/>
                    <a:pt x="5547" y="3264"/>
                    <a:pt x="5592" y="3356"/>
                  </a:cubicBezTo>
                  <a:cubicBezTo>
                    <a:pt x="5684" y="3470"/>
                    <a:pt x="5775" y="3584"/>
                    <a:pt x="5866" y="3721"/>
                  </a:cubicBezTo>
                  <a:cubicBezTo>
                    <a:pt x="5935" y="3858"/>
                    <a:pt x="6003" y="3995"/>
                    <a:pt x="6095" y="4132"/>
                  </a:cubicBezTo>
                  <a:cubicBezTo>
                    <a:pt x="6209" y="4314"/>
                    <a:pt x="6323" y="4520"/>
                    <a:pt x="6414" y="4702"/>
                  </a:cubicBezTo>
                  <a:cubicBezTo>
                    <a:pt x="6437" y="4771"/>
                    <a:pt x="6460" y="4839"/>
                    <a:pt x="6505" y="4908"/>
                  </a:cubicBezTo>
                  <a:cubicBezTo>
                    <a:pt x="6528" y="4976"/>
                    <a:pt x="6551" y="5045"/>
                    <a:pt x="6597" y="5090"/>
                  </a:cubicBezTo>
                  <a:cubicBezTo>
                    <a:pt x="6619" y="5159"/>
                    <a:pt x="6642" y="5227"/>
                    <a:pt x="6665" y="5296"/>
                  </a:cubicBezTo>
                  <a:cubicBezTo>
                    <a:pt x="6665" y="5296"/>
                    <a:pt x="6665" y="5319"/>
                    <a:pt x="6665" y="5319"/>
                  </a:cubicBezTo>
                  <a:cubicBezTo>
                    <a:pt x="6665" y="5342"/>
                    <a:pt x="6665" y="5364"/>
                    <a:pt x="6688" y="5387"/>
                  </a:cubicBezTo>
                  <a:cubicBezTo>
                    <a:pt x="6711" y="5410"/>
                    <a:pt x="6734" y="5410"/>
                    <a:pt x="6756" y="5410"/>
                  </a:cubicBezTo>
                  <a:cubicBezTo>
                    <a:pt x="6825" y="5410"/>
                    <a:pt x="6871" y="5364"/>
                    <a:pt x="6871" y="5319"/>
                  </a:cubicBezTo>
                  <a:cubicBezTo>
                    <a:pt x="6848" y="5250"/>
                    <a:pt x="6848" y="5182"/>
                    <a:pt x="6825" y="5113"/>
                  </a:cubicBezTo>
                  <a:cubicBezTo>
                    <a:pt x="6802" y="5045"/>
                    <a:pt x="6779" y="4976"/>
                    <a:pt x="6734" y="4908"/>
                  </a:cubicBezTo>
                  <a:cubicBezTo>
                    <a:pt x="6711" y="4839"/>
                    <a:pt x="6688" y="4771"/>
                    <a:pt x="6665" y="4702"/>
                  </a:cubicBezTo>
                  <a:cubicBezTo>
                    <a:pt x="6642" y="4634"/>
                    <a:pt x="6619" y="4588"/>
                    <a:pt x="6597" y="4520"/>
                  </a:cubicBezTo>
                  <a:cubicBezTo>
                    <a:pt x="6528" y="4383"/>
                    <a:pt x="6483" y="4246"/>
                    <a:pt x="6414" y="4132"/>
                  </a:cubicBezTo>
                  <a:cubicBezTo>
                    <a:pt x="6353" y="4031"/>
                    <a:pt x="6311" y="3912"/>
                    <a:pt x="6254" y="3807"/>
                  </a:cubicBezTo>
                  <a:lnTo>
                    <a:pt x="6254" y="3807"/>
                  </a:lnTo>
                  <a:cubicBezTo>
                    <a:pt x="6254" y="3809"/>
                    <a:pt x="6254" y="3810"/>
                    <a:pt x="6254" y="3812"/>
                  </a:cubicBezTo>
                  <a:cubicBezTo>
                    <a:pt x="6253" y="3809"/>
                    <a:pt x="6253" y="3805"/>
                    <a:pt x="6252" y="3802"/>
                  </a:cubicBezTo>
                  <a:lnTo>
                    <a:pt x="6252" y="3802"/>
                  </a:lnTo>
                  <a:cubicBezTo>
                    <a:pt x="6252" y="3804"/>
                    <a:pt x="6253" y="3805"/>
                    <a:pt x="6254" y="3807"/>
                  </a:cubicBezTo>
                  <a:lnTo>
                    <a:pt x="6254" y="3807"/>
                  </a:lnTo>
                  <a:cubicBezTo>
                    <a:pt x="6254" y="3794"/>
                    <a:pt x="6253" y="3790"/>
                    <a:pt x="6245" y="3781"/>
                  </a:cubicBezTo>
                  <a:lnTo>
                    <a:pt x="6245" y="3781"/>
                  </a:lnTo>
                  <a:cubicBezTo>
                    <a:pt x="6248" y="3788"/>
                    <a:pt x="6250" y="3795"/>
                    <a:pt x="6252" y="3802"/>
                  </a:cubicBezTo>
                  <a:lnTo>
                    <a:pt x="6252" y="3802"/>
                  </a:lnTo>
                  <a:cubicBezTo>
                    <a:pt x="6245" y="3790"/>
                    <a:pt x="6238" y="3778"/>
                    <a:pt x="6231" y="3767"/>
                  </a:cubicBezTo>
                  <a:lnTo>
                    <a:pt x="6231" y="3767"/>
                  </a:lnTo>
                  <a:cubicBezTo>
                    <a:pt x="6238" y="3773"/>
                    <a:pt x="6242" y="3777"/>
                    <a:pt x="6245" y="3781"/>
                  </a:cubicBezTo>
                  <a:lnTo>
                    <a:pt x="6245" y="3781"/>
                  </a:lnTo>
                  <a:cubicBezTo>
                    <a:pt x="6221" y="3705"/>
                    <a:pt x="6180" y="3644"/>
                    <a:pt x="6140" y="3584"/>
                  </a:cubicBezTo>
                  <a:cubicBezTo>
                    <a:pt x="6095" y="3516"/>
                    <a:pt x="6072" y="3447"/>
                    <a:pt x="6026" y="3379"/>
                  </a:cubicBezTo>
                  <a:cubicBezTo>
                    <a:pt x="5935" y="3242"/>
                    <a:pt x="5843" y="3128"/>
                    <a:pt x="5752" y="2991"/>
                  </a:cubicBezTo>
                  <a:cubicBezTo>
                    <a:pt x="5706" y="2922"/>
                    <a:pt x="5661" y="2831"/>
                    <a:pt x="5615" y="2762"/>
                  </a:cubicBezTo>
                  <a:cubicBezTo>
                    <a:pt x="5570" y="2694"/>
                    <a:pt x="5524" y="2625"/>
                    <a:pt x="5455" y="2557"/>
                  </a:cubicBezTo>
                  <a:cubicBezTo>
                    <a:pt x="5433" y="2488"/>
                    <a:pt x="5387" y="2443"/>
                    <a:pt x="5341" y="2374"/>
                  </a:cubicBezTo>
                  <a:cubicBezTo>
                    <a:pt x="5273" y="2306"/>
                    <a:pt x="5227" y="2237"/>
                    <a:pt x="5159" y="2169"/>
                  </a:cubicBezTo>
                  <a:cubicBezTo>
                    <a:pt x="5136" y="2146"/>
                    <a:pt x="5090" y="2100"/>
                    <a:pt x="5067" y="2078"/>
                  </a:cubicBezTo>
                  <a:cubicBezTo>
                    <a:pt x="5022" y="2009"/>
                    <a:pt x="4976" y="1963"/>
                    <a:pt x="4930" y="1895"/>
                  </a:cubicBezTo>
                  <a:cubicBezTo>
                    <a:pt x="4862" y="1826"/>
                    <a:pt x="4793" y="1758"/>
                    <a:pt x="4725" y="1690"/>
                  </a:cubicBezTo>
                  <a:cubicBezTo>
                    <a:pt x="4611" y="1575"/>
                    <a:pt x="4497" y="1461"/>
                    <a:pt x="4383" y="1347"/>
                  </a:cubicBezTo>
                  <a:cubicBezTo>
                    <a:pt x="4337" y="1302"/>
                    <a:pt x="4268" y="1233"/>
                    <a:pt x="4223" y="1187"/>
                  </a:cubicBezTo>
                  <a:cubicBezTo>
                    <a:pt x="4154" y="1142"/>
                    <a:pt x="4109" y="1073"/>
                    <a:pt x="4040" y="1028"/>
                  </a:cubicBezTo>
                  <a:cubicBezTo>
                    <a:pt x="3903" y="913"/>
                    <a:pt x="3766" y="799"/>
                    <a:pt x="3607" y="708"/>
                  </a:cubicBezTo>
                  <a:cubicBezTo>
                    <a:pt x="3538" y="662"/>
                    <a:pt x="3470" y="640"/>
                    <a:pt x="3401" y="594"/>
                  </a:cubicBezTo>
                  <a:cubicBezTo>
                    <a:pt x="3333" y="548"/>
                    <a:pt x="3264" y="503"/>
                    <a:pt x="3196" y="480"/>
                  </a:cubicBezTo>
                  <a:cubicBezTo>
                    <a:pt x="3104" y="434"/>
                    <a:pt x="3036" y="411"/>
                    <a:pt x="2967" y="366"/>
                  </a:cubicBezTo>
                  <a:cubicBezTo>
                    <a:pt x="2876" y="320"/>
                    <a:pt x="2808" y="297"/>
                    <a:pt x="2716" y="274"/>
                  </a:cubicBezTo>
                  <a:cubicBezTo>
                    <a:pt x="2648" y="229"/>
                    <a:pt x="2557" y="206"/>
                    <a:pt x="2488" y="183"/>
                  </a:cubicBezTo>
                  <a:cubicBezTo>
                    <a:pt x="2397" y="137"/>
                    <a:pt x="2306" y="115"/>
                    <a:pt x="2214" y="92"/>
                  </a:cubicBezTo>
                  <a:cubicBezTo>
                    <a:pt x="2123" y="46"/>
                    <a:pt x="2054" y="23"/>
                    <a:pt x="1963" y="23"/>
                  </a:cubicBezTo>
                  <a:cubicBezTo>
                    <a:pt x="1872" y="0"/>
                    <a:pt x="1758" y="0"/>
                    <a:pt x="16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21"/>
            <p:cNvSpPr/>
            <p:nvPr/>
          </p:nvSpPr>
          <p:spPr>
            <a:xfrm>
              <a:off x="612441" y="467266"/>
              <a:ext cx="185930" cy="139717"/>
            </a:xfrm>
            <a:custGeom>
              <a:avLst/>
              <a:gdLst/>
              <a:ahLst/>
              <a:cxnLst/>
              <a:rect l="l" t="t" r="r" b="b"/>
              <a:pathLst>
                <a:path w="4132" h="3105" extrusionOk="0">
                  <a:moveTo>
                    <a:pt x="3904" y="0"/>
                  </a:moveTo>
                  <a:cubicBezTo>
                    <a:pt x="3881" y="0"/>
                    <a:pt x="3858" y="0"/>
                    <a:pt x="3835" y="23"/>
                  </a:cubicBezTo>
                  <a:cubicBezTo>
                    <a:pt x="3812" y="23"/>
                    <a:pt x="3790" y="46"/>
                    <a:pt x="3767" y="46"/>
                  </a:cubicBezTo>
                  <a:cubicBezTo>
                    <a:pt x="3767" y="69"/>
                    <a:pt x="3744" y="91"/>
                    <a:pt x="3721" y="91"/>
                  </a:cubicBezTo>
                  <a:cubicBezTo>
                    <a:pt x="3698" y="91"/>
                    <a:pt x="3698" y="91"/>
                    <a:pt x="3675" y="114"/>
                  </a:cubicBezTo>
                  <a:cubicBezTo>
                    <a:pt x="3607" y="137"/>
                    <a:pt x="3561" y="183"/>
                    <a:pt x="3516" y="228"/>
                  </a:cubicBezTo>
                  <a:cubicBezTo>
                    <a:pt x="3493" y="274"/>
                    <a:pt x="3447" y="297"/>
                    <a:pt x="3424" y="320"/>
                  </a:cubicBezTo>
                  <a:cubicBezTo>
                    <a:pt x="3356" y="388"/>
                    <a:pt x="3310" y="457"/>
                    <a:pt x="3242" y="525"/>
                  </a:cubicBezTo>
                  <a:cubicBezTo>
                    <a:pt x="3196" y="571"/>
                    <a:pt x="3150" y="639"/>
                    <a:pt x="3082" y="685"/>
                  </a:cubicBezTo>
                  <a:cubicBezTo>
                    <a:pt x="3059" y="731"/>
                    <a:pt x="3036" y="753"/>
                    <a:pt x="3013" y="776"/>
                  </a:cubicBezTo>
                  <a:cubicBezTo>
                    <a:pt x="2991" y="799"/>
                    <a:pt x="2968" y="822"/>
                    <a:pt x="2945" y="845"/>
                  </a:cubicBezTo>
                  <a:cubicBezTo>
                    <a:pt x="2922" y="867"/>
                    <a:pt x="2922" y="890"/>
                    <a:pt x="2922" y="890"/>
                  </a:cubicBezTo>
                  <a:lnTo>
                    <a:pt x="2854" y="936"/>
                  </a:lnTo>
                  <a:cubicBezTo>
                    <a:pt x="2785" y="982"/>
                    <a:pt x="2717" y="1027"/>
                    <a:pt x="2671" y="1073"/>
                  </a:cubicBezTo>
                  <a:cubicBezTo>
                    <a:pt x="2534" y="1164"/>
                    <a:pt x="2397" y="1256"/>
                    <a:pt x="2283" y="1347"/>
                  </a:cubicBezTo>
                  <a:cubicBezTo>
                    <a:pt x="2169" y="1438"/>
                    <a:pt x="2055" y="1507"/>
                    <a:pt x="1918" y="1598"/>
                  </a:cubicBezTo>
                  <a:cubicBezTo>
                    <a:pt x="1872" y="1644"/>
                    <a:pt x="1804" y="1689"/>
                    <a:pt x="1735" y="1735"/>
                  </a:cubicBezTo>
                  <a:cubicBezTo>
                    <a:pt x="1712" y="1758"/>
                    <a:pt x="1690" y="1780"/>
                    <a:pt x="1667" y="1780"/>
                  </a:cubicBezTo>
                  <a:cubicBezTo>
                    <a:pt x="1621" y="1826"/>
                    <a:pt x="1575" y="1849"/>
                    <a:pt x="1553" y="1872"/>
                  </a:cubicBezTo>
                  <a:cubicBezTo>
                    <a:pt x="1461" y="1917"/>
                    <a:pt x="1370" y="1940"/>
                    <a:pt x="1279" y="1986"/>
                  </a:cubicBezTo>
                  <a:cubicBezTo>
                    <a:pt x="1187" y="2032"/>
                    <a:pt x="1073" y="2077"/>
                    <a:pt x="959" y="2123"/>
                  </a:cubicBezTo>
                  <a:cubicBezTo>
                    <a:pt x="822" y="2191"/>
                    <a:pt x="708" y="2237"/>
                    <a:pt x="571" y="2305"/>
                  </a:cubicBezTo>
                  <a:cubicBezTo>
                    <a:pt x="526" y="2328"/>
                    <a:pt x="457" y="2374"/>
                    <a:pt x="411" y="2397"/>
                  </a:cubicBezTo>
                  <a:lnTo>
                    <a:pt x="389" y="2397"/>
                  </a:lnTo>
                  <a:cubicBezTo>
                    <a:pt x="389" y="2420"/>
                    <a:pt x="389" y="2420"/>
                    <a:pt x="366" y="2420"/>
                  </a:cubicBezTo>
                  <a:cubicBezTo>
                    <a:pt x="343" y="2420"/>
                    <a:pt x="320" y="2442"/>
                    <a:pt x="297" y="2442"/>
                  </a:cubicBezTo>
                  <a:cubicBezTo>
                    <a:pt x="274" y="2465"/>
                    <a:pt x="252" y="2465"/>
                    <a:pt x="229" y="2465"/>
                  </a:cubicBezTo>
                  <a:cubicBezTo>
                    <a:pt x="183" y="2488"/>
                    <a:pt x="160" y="2511"/>
                    <a:pt x="137" y="2557"/>
                  </a:cubicBezTo>
                  <a:cubicBezTo>
                    <a:pt x="115" y="2602"/>
                    <a:pt x="115" y="2671"/>
                    <a:pt x="137" y="2716"/>
                  </a:cubicBezTo>
                  <a:cubicBezTo>
                    <a:pt x="137" y="2739"/>
                    <a:pt x="160" y="2739"/>
                    <a:pt x="160" y="2762"/>
                  </a:cubicBezTo>
                  <a:cubicBezTo>
                    <a:pt x="137" y="2762"/>
                    <a:pt x="115" y="2785"/>
                    <a:pt x="92" y="2808"/>
                  </a:cubicBezTo>
                  <a:cubicBezTo>
                    <a:pt x="69" y="2830"/>
                    <a:pt x="46" y="2853"/>
                    <a:pt x="46" y="2876"/>
                  </a:cubicBezTo>
                  <a:cubicBezTo>
                    <a:pt x="1" y="2922"/>
                    <a:pt x="1" y="2990"/>
                    <a:pt x="46" y="3036"/>
                  </a:cubicBezTo>
                  <a:cubicBezTo>
                    <a:pt x="69" y="3082"/>
                    <a:pt x="115" y="3104"/>
                    <a:pt x="183" y="3104"/>
                  </a:cubicBezTo>
                  <a:lnTo>
                    <a:pt x="252" y="3104"/>
                  </a:lnTo>
                  <a:cubicBezTo>
                    <a:pt x="274" y="3082"/>
                    <a:pt x="274" y="3082"/>
                    <a:pt x="297" y="3082"/>
                  </a:cubicBezTo>
                  <a:lnTo>
                    <a:pt x="320" y="3082"/>
                  </a:lnTo>
                  <a:cubicBezTo>
                    <a:pt x="366" y="3082"/>
                    <a:pt x="411" y="3082"/>
                    <a:pt x="457" y="3059"/>
                  </a:cubicBezTo>
                  <a:cubicBezTo>
                    <a:pt x="480" y="3036"/>
                    <a:pt x="526" y="3013"/>
                    <a:pt x="571" y="2990"/>
                  </a:cubicBezTo>
                  <a:cubicBezTo>
                    <a:pt x="662" y="2945"/>
                    <a:pt x="777" y="2922"/>
                    <a:pt x="868" y="2876"/>
                  </a:cubicBezTo>
                  <a:cubicBezTo>
                    <a:pt x="982" y="2830"/>
                    <a:pt x="1073" y="2808"/>
                    <a:pt x="1187" y="2762"/>
                  </a:cubicBezTo>
                  <a:cubicBezTo>
                    <a:pt x="1233" y="2739"/>
                    <a:pt x="1302" y="2716"/>
                    <a:pt x="1347" y="2693"/>
                  </a:cubicBezTo>
                  <a:cubicBezTo>
                    <a:pt x="1370" y="2671"/>
                    <a:pt x="1416" y="2671"/>
                    <a:pt x="1439" y="2648"/>
                  </a:cubicBezTo>
                  <a:cubicBezTo>
                    <a:pt x="1461" y="2648"/>
                    <a:pt x="1484" y="2625"/>
                    <a:pt x="1484" y="2625"/>
                  </a:cubicBezTo>
                  <a:lnTo>
                    <a:pt x="1530" y="2625"/>
                  </a:lnTo>
                  <a:cubicBezTo>
                    <a:pt x="1553" y="2625"/>
                    <a:pt x="1575" y="2602"/>
                    <a:pt x="1598" y="2579"/>
                  </a:cubicBezTo>
                  <a:cubicBezTo>
                    <a:pt x="1621" y="2579"/>
                    <a:pt x="1644" y="2579"/>
                    <a:pt x="1667" y="2557"/>
                  </a:cubicBezTo>
                  <a:cubicBezTo>
                    <a:pt x="1690" y="2534"/>
                    <a:pt x="1735" y="2534"/>
                    <a:pt x="1758" y="2511"/>
                  </a:cubicBezTo>
                  <a:cubicBezTo>
                    <a:pt x="1849" y="2465"/>
                    <a:pt x="1918" y="2420"/>
                    <a:pt x="1986" y="2374"/>
                  </a:cubicBezTo>
                  <a:cubicBezTo>
                    <a:pt x="2123" y="2305"/>
                    <a:pt x="2260" y="2214"/>
                    <a:pt x="2397" y="2123"/>
                  </a:cubicBezTo>
                  <a:cubicBezTo>
                    <a:pt x="2557" y="2032"/>
                    <a:pt x="2694" y="1940"/>
                    <a:pt x="2831" y="1849"/>
                  </a:cubicBezTo>
                  <a:cubicBezTo>
                    <a:pt x="2899" y="1803"/>
                    <a:pt x="2968" y="1758"/>
                    <a:pt x="3036" y="1712"/>
                  </a:cubicBezTo>
                  <a:cubicBezTo>
                    <a:pt x="3082" y="1689"/>
                    <a:pt x="3128" y="1666"/>
                    <a:pt x="3150" y="1644"/>
                  </a:cubicBezTo>
                  <a:cubicBezTo>
                    <a:pt x="3173" y="1644"/>
                    <a:pt x="3173" y="1621"/>
                    <a:pt x="3173" y="1621"/>
                  </a:cubicBezTo>
                  <a:lnTo>
                    <a:pt x="3196" y="1621"/>
                  </a:lnTo>
                  <a:cubicBezTo>
                    <a:pt x="3219" y="1598"/>
                    <a:pt x="3242" y="1598"/>
                    <a:pt x="3287" y="1575"/>
                  </a:cubicBezTo>
                  <a:cubicBezTo>
                    <a:pt x="3333" y="1552"/>
                    <a:pt x="3356" y="1461"/>
                    <a:pt x="3333" y="1415"/>
                  </a:cubicBezTo>
                  <a:cubicBezTo>
                    <a:pt x="3333" y="1392"/>
                    <a:pt x="3333" y="1392"/>
                    <a:pt x="3333" y="1392"/>
                  </a:cubicBezTo>
                  <a:lnTo>
                    <a:pt x="3379" y="1392"/>
                  </a:lnTo>
                  <a:cubicBezTo>
                    <a:pt x="3401" y="1370"/>
                    <a:pt x="3424" y="1370"/>
                    <a:pt x="3447" y="1347"/>
                  </a:cubicBezTo>
                  <a:cubicBezTo>
                    <a:pt x="3447" y="1324"/>
                    <a:pt x="3470" y="1324"/>
                    <a:pt x="3470" y="1301"/>
                  </a:cubicBezTo>
                  <a:cubicBezTo>
                    <a:pt x="3516" y="1278"/>
                    <a:pt x="3538" y="1256"/>
                    <a:pt x="3561" y="1233"/>
                  </a:cubicBezTo>
                  <a:cubicBezTo>
                    <a:pt x="3630" y="1164"/>
                    <a:pt x="3675" y="1119"/>
                    <a:pt x="3744" y="1050"/>
                  </a:cubicBezTo>
                  <a:cubicBezTo>
                    <a:pt x="3744" y="1050"/>
                    <a:pt x="3767" y="1027"/>
                    <a:pt x="3790" y="1004"/>
                  </a:cubicBezTo>
                  <a:cubicBezTo>
                    <a:pt x="3835" y="959"/>
                    <a:pt x="3881" y="936"/>
                    <a:pt x="3904" y="890"/>
                  </a:cubicBezTo>
                  <a:cubicBezTo>
                    <a:pt x="3949" y="867"/>
                    <a:pt x="3995" y="822"/>
                    <a:pt x="4018" y="776"/>
                  </a:cubicBezTo>
                  <a:cubicBezTo>
                    <a:pt x="4018" y="753"/>
                    <a:pt x="4018" y="753"/>
                    <a:pt x="4018" y="731"/>
                  </a:cubicBezTo>
                  <a:cubicBezTo>
                    <a:pt x="4041" y="708"/>
                    <a:pt x="4063" y="685"/>
                    <a:pt x="4086" y="685"/>
                  </a:cubicBezTo>
                  <a:cubicBezTo>
                    <a:pt x="4086" y="662"/>
                    <a:pt x="4109" y="616"/>
                    <a:pt x="4132" y="594"/>
                  </a:cubicBezTo>
                  <a:cubicBezTo>
                    <a:pt x="4132" y="571"/>
                    <a:pt x="4132" y="548"/>
                    <a:pt x="4132" y="502"/>
                  </a:cubicBezTo>
                  <a:cubicBezTo>
                    <a:pt x="4132" y="479"/>
                    <a:pt x="4132" y="434"/>
                    <a:pt x="4109" y="411"/>
                  </a:cubicBezTo>
                  <a:cubicBezTo>
                    <a:pt x="4132" y="388"/>
                    <a:pt x="4132" y="388"/>
                    <a:pt x="4132" y="365"/>
                  </a:cubicBezTo>
                  <a:cubicBezTo>
                    <a:pt x="4132" y="320"/>
                    <a:pt x="4132" y="251"/>
                    <a:pt x="4086" y="228"/>
                  </a:cubicBezTo>
                  <a:cubicBezTo>
                    <a:pt x="4063" y="206"/>
                    <a:pt x="4041" y="206"/>
                    <a:pt x="4018" y="183"/>
                  </a:cubicBezTo>
                  <a:lnTo>
                    <a:pt x="4041" y="183"/>
                  </a:lnTo>
                  <a:cubicBezTo>
                    <a:pt x="4063" y="137"/>
                    <a:pt x="4041" y="91"/>
                    <a:pt x="4018" y="46"/>
                  </a:cubicBezTo>
                  <a:cubicBezTo>
                    <a:pt x="4018" y="23"/>
                    <a:pt x="3972" y="0"/>
                    <a:pt x="39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21"/>
            <p:cNvSpPr/>
            <p:nvPr/>
          </p:nvSpPr>
          <p:spPr>
            <a:xfrm>
              <a:off x="785996" y="479595"/>
              <a:ext cx="94540" cy="136612"/>
            </a:xfrm>
            <a:custGeom>
              <a:avLst/>
              <a:gdLst/>
              <a:ahLst/>
              <a:cxnLst/>
              <a:rect l="l" t="t" r="r" b="b"/>
              <a:pathLst>
                <a:path w="2101" h="3036" extrusionOk="0">
                  <a:moveTo>
                    <a:pt x="343" y="0"/>
                  </a:moveTo>
                  <a:cubicBezTo>
                    <a:pt x="321" y="0"/>
                    <a:pt x="275" y="23"/>
                    <a:pt x="252" y="46"/>
                  </a:cubicBezTo>
                  <a:cubicBezTo>
                    <a:pt x="229" y="68"/>
                    <a:pt x="206" y="91"/>
                    <a:pt x="206" y="137"/>
                  </a:cubicBezTo>
                  <a:cubicBezTo>
                    <a:pt x="206" y="160"/>
                    <a:pt x="206" y="160"/>
                    <a:pt x="206" y="183"/>
                  </a:cubicBezTo>
                  <a:cubicBezTo>
                    <a:pt x="193" y="176"/>
                    <a:pt x="178" y="173"/>
                    <a:pt x="162" y="173"/>
                  </a:cubicBezTo>
                  <a:cubicBezTo>
                    <a:pt x="125" y="173"/>
                    <a:pt x="86" y="189"/>
                    <a:pt x="69" y="205"/>
                  </a:cubicBezTo>
                  <a:cubicBezTo>
                    <a:pt x="24" y="251"/>
                    <a:pt x="1" y="274"/>
                    <a:pt x="1" y="320"/>
                  </a:cubicBezTo>
                  <a:cubicBezTo>
                    <a:pt x="1" y="365"/>
                    <a:pt x="1" y="388"/>
                    <a:pt x="24" y="411"/>
                  </a:cubicBezTo>
                  <a:cubicBezTo>
                    <a:pt x="24" y="457"/>
                    <a:pt x="69" y="479"/>
                    <a:pt x="92" y="525"/>
                  </a:cubicBezTo>
                  <a:cubicBezTo>
                    <a:pt x="115" y="548"/>
                    <a:pt x="138" y="571"/>
                    <a:pt x="138" y="616"/>
                  </a:cubicBezTo>
                  <a:cubicBezTo>
                    <a:pt x="184" y="662"/>
                    <a:pt x="229" y="730"/>
                    <a:pt x="275" y="799"/>
                  </a:cubicBezTo>
                  <a:cubicBezTo>
                    <a:pt x="366" y="936"/>
                    <a:pt x="435" y="1096"/>
                    <a:pt x="526" y="1233"/>
                  </a:cubicBezTo>
                  <a:cubicBezTo>
                    <a:pt x="594" y="1392"/>
                    <a:pt x="663" y="1575"/>
                    <a:pt x="731" y="1735"/>
                  </a:cubicBezTo>
                  <a:cubicBezTo>
                    <a:pt x="800" y="1895"/>
                    <a:pt x="868" y="2054"/>
                    <a:pt x="914" y="2237"/>
                  </a:cubicBezTo>
                  <a:cubicBezTo>
                    <a:pt x="982" y="2397"/>
                    <a:pt x="1028" y="2579"/>
                    <a:pt x="1097" y="2762"/>
                  </a:cubicBezTo>
                  <a:cubicBezTo>
                    <a:pt x="1119" y="2808"/>
                    <a:pt x="1142" y="2853"/>
                    <a:pt x="1165" y="2899"/>
                  </a:cubicBezTo>
                  <a:cubicBezTo>
                    <a:pt x="1188" y="2967"/>
                    <a:pt x="1234" y="3013"/>
                    <a:pt x="1302" y="3013"/>
                  </a:cubicBezTo>
                  <a:cubicBezTo>
                    <a:pt x="1325" y="3036"/>
                    <a:pt x="1371" y="3036"/>
                    <a:pt x="1393" y="3036"/>
                  </a:cubicBezTo>
                  <a:cubicBezTo>
                    <a:pt x="1462" y="3036"/>
                    <a:pt x="1507" y="3013"/>
                    <a:pt x="1553" y="2967"/>
                  </a:cubicBezTo>
                  <a:cubicBezTo>
                    <a:pt x="1599" y="2944"/>
                    <a:pt x="1622" y="2922"/>
                    <a:pt x="1667" y="2899"/>
                  </a:cubicBezTo>
                  <a:lnTo>
                    <a:pt x="1667" y="2899"/>
                  </a:lnTo>
                  <a:cubicBezTo>
                    <a:pt x="1644" y="2922"/>
                    <a:pt x="1644" y="2922"/>
                    <a:pt x="1644" y="2922"/>
                  </a:cubicBezTo>
                  <a:cubicBezTo>
                    <a:pt x="1667" y="2922"/>
                    <a:pt x="1667" y="2899"/>
                    <a:pt x="1690" y="2876"/>
                  </a:cubicBezTo>
                  <a:cubicBezTo>
                    <a:pt x="1736" y="2876"/>
                    <a:pt x="1781" y="2876"/>
                    <a:pt x="1827" y="2853"/>
                  </a:cubicBezTo>
                  <a:cubicBezTo>
                    <a:pt x="1873" y="2830"/>
                    <a:pt x="1918" y="2785"/>
                    <a:pt x="1941" y="2739"/>
                  </a:cubicBezTo>
                  <a:cubicBezTo>
                    <a:pt x="1964" y="2739"/>
                    <a:pt x="1987" y="2716"/>
                    <a:pt x="2010" y="2716"/>
                  </a:cubicBezTo>
                  <a:lnTo>
                    <a:pt x="1987" y="2716"/>
                  </a:lnTo>
                  <a:cubicBezTo>
                    <a:pt x="2032" y="2716"/>
                    <a:pt x="2055" y="2693"/>
                    <a:pt x="2078" y="2671"/>
                  </a:cubicBezTo>
                  <a:cubicBezTo>
                    <a:pt x="2078" y="2648"/>
                    <a:pt x="2101" y="2625"/>
                    <a:pt x="2078" y="2602"/>
                  </a:cubicBezTo>
                  <a:cubicBezTo>
                    <a:pt x="2078" y="2556"/>
                    <a:pt x="2055" y="2534"/>
                    <a:pt x="2032" y="2511"/>
                  </a:cubicBezTo>
                  <a:lnTo>
                    <a:pt x="1987" y="2511"/>
                  </a:lnTo>
                  <a:cubicBezTo>
                    <a:pt x="1987" y="2488"/>
                    <a:pt x="1987" y="2488"/>
                    <a:pt x="1987" y="2465"/>
                  </a:cubicBezTo>
                  <a:cubicBezTo>
                    <a:pt x="2010" y="2419"/>
                    <a:pt x="1987" y="2374"/>
                    <a:pt x="1987" y="2328"/>
                  </a:cubicBezTo>
                  <a:cubicBezTo>
                    <a:pt x="1964" y="2260"/>
                    <a:pt x="1918" y="2214"/>
                    <a:pt x="1895" y="2168"/>
                  </a:cubicBezTo>
                  <a:cubicBezTo>
                    <a:pt x="1850" y="2100"/>
                    <a:pt x="1827" y="2031"/>
                    <a:pt x="1804" y="1963"/>
                  </a:cubicBezTo>
                  <a:cubicBezTo>
                    <a:pt x="1759" y="1872"/>
                    <a:pt x="1713" y="1803"/>
                    <a:pt x="1690" y="1735"/>
                  </a:cubicBezTo>
                  <a:cubicBezTo>
                    <a:pt x="1622" y="1643"/>
                    <a:pt x="1576" y="1552"/>
                    <a:pt x="1530" y="1461"/>
                  </a:cubicBezTo>
                  <a:cubicBezTo>
                    <a:pt x="1416" y="1301"/>
                    <a:pt x="1302" y="1141"/>
                    <a:pt x="1188" y="982"/>
                  </a:cubicBezTo>
                  <a:cubicBezTo>
                    <a:pt x="1165" y="913"/>
                    <a:pt x="1119" y="845"/>
                    <a:pt x="1074" y="776"/>
                  </a:cubicBezTo>
                  <a:cubicBezTo>
                    <a:pt x="1051" y="753"/>
                    <a:pt x="1028" y="730"/>
                    <a:pt x="1005" y="708"/>
                  </a:cubicBezTo>
                  <a:cubicBezTo>
                    <a:pt x="982" y="662"/>
                    <a:pt x="937" y="616"/>
                    <a:pt x="891" y="571"/>
                  </a:cubicBezTo>
                  <a:cubicBezTo>
                    <a:pt x="868" y="548"/>
                    <a:pt x="823" y="548"/>
                    <a:pt x="800" y="548"/>
                  </a:cubicBezTo>
                  <a:cubicBezTo>
                    <a:pt x="754" y="479"/>
                    <a:pt x="709" y="434"/>
                    <a:pt x="663" y="365"/>
                  </a:cubicBezTo>
                  <a:cubicBezTo>
                    <a:pt x="640" y="342"/>
                    <a:pt x="617" y="320"/>
                    <a:pt x="617" y="297"/>
                  </a:cubicBezTo>
                  <a:cubicBezTo>
                    <a:pt x="572" y="205"/>
                    <a:pt x="526" y="137"/>
                    <a:pt x="458" y="68"/>
                  </a:cubicBezTo>
                  <a:cubicBezTo>
                    <a:pt x="435" y="23"/>
                    <a:pt x="389" y="0"/>
                    <a:pt x="3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21"/>
            <p:cNvSpPr/>
            <p:nvPr/>
          </p:nvSpPr>
          <p:spPr>
            <a:xfrm>
              <a:off x="608346" y="362465"/>
              <a:ext cx="273225" cy="246541"/>
            </a:xfrm>
            <a:custGeom>
              <a:avLst/>
              <a:gdLst/>
              <a:ahLst/>
              <a:cxnLst/>
              <a:rect l="l" t="t" r="r" b="b"/>
              <a:pathLst>
                <a:path w="6072" h="5479" extrusionOk="0">
                  <a:moveTo>
                    <a:pt x="3972" y="2786"/>
                  </a:moveTo>
                  <a:cubicBezTo>
                    <a:pt x="3972" y="2799"/>
                    <a:pt x="3980" y="2805"/>
                    <a:pt x="3986" y="2807"/>
                  </a:cubicBezTo>
                  <a:lnTo>
                    <a:pt x="3986" y="2807"/>
                  </a:lnTo>
                  <a:cubicBezTo>
                    <a:pt x="3981" y="2800"/>
                    <a:pt x="3977" y="2793"/>
                    <a:pt x="3972" y="2786"/>
                  </a:cubicBezTo>
                  <a:close/>
                  <a:moveTo>
                    <a:pt x="183" y="1"/>
                  </a:moveTo>
                  <a:cubicBezTo>
                    <a:pt x="137" y="24"/>
                    <a:pt x="92" y="47"/>
                    <a:pt x="46" y="47"/>
                  </a:cubicBezTo>
                  <a:cubicBezTo>
                    <a:pt x="23" y="69"/>
                    <a:pt x="0" y="92"/>
                    <a:pt x="0" y="138"/>
                  </a:cubicBezTo>
                  <a:cubicBezTo>
                    <a:pt x="23" y="161"/>
                    <a:pt x="46" y="184"/>
                    <a:pt x="92" y="184"/>
                  </a:cubicBezTo>
                  <a:cubicBezTo>
                    <a:pt x="137" y="161"/>
                    <a:pt x="160" y="138"/>
                    <a:pt x="206" y="138"/>
                  </a:cubicBezTo>
                  <a:lnTo>
                    <a:pt x="388" y="138"/>
                  </a:lnTo>
                  <a:cubicBezTo>
                    <a:pt x="457" y="161"/>
                    <a:pt x="502" y="161"/>
                    <a:pt x="548" y="161"/>
                  </a:cubicBezTo>
                  <a:cubicBezTo>
                    <a:pt x="594" y="184"/>
                    <a:pt x="639" y="184"/>
                    <a:pt x="685" y="206"/>
                  </a:cubicBezTo>
                  <a:cubicBezTo>
                    <a:pt x="776" y="229"/>
                    <a:pt x="868" y="275"/>
                    <a:pt x="959" y="298"/>
                  </a:cubicBezTo>
                  <a:cubicBezTo>
                    <a:pt x="1073" y="343"/>
                    <a:pt x="1164" y="389"/>
                    <a:pt x="1256" y="435"/>
                  </a:cubicBezTo>
                  <a:cubicBezTo>
                    <a:pt x="1347" y="480"/>
                    <a:pt x="1438" y="526"/>
                    <a:pt x="1530" y="572"/>
                  </a:cubicBezTo>
                  <a:cubicBezTo>
                    <a:pt x="1621" y="617"/>
                    <a:pt x="1712" y="686"/>
                    <a:pt x="1781" y="731"/>
                  </a:cubicBezTo>
                  <a:cubicBezTo>
                    <a:pt x="1872" y="800"/>
                    <a:pt x="1940" y="845"/>
                    <a:pt x="2032" y="914"/>
                  </a:cubicBezTo>
                  <a:cubicBezTo>
                    <a:pt x="2100" y="960"/>
                    <a:pt x="2169" y="1005"/>
                    <a:pt x="2237" y="1051"/>
                  </a:cubicBezTo>
                  <a:cubicBezTo>
                    <a:pt x="2237" y="1074"/>
                    <a:pt x="2237" y="1074"/>
                    <a:pt x="2260" y="1074"/>
                  </a:cubicBezTo>
                  <a:lnTo>
                    <a:pt x="2237" y="1074"/>
                  </a:lnTo>
                  <a:cubicBezTo>
                    <a:pt x="2283" y="1097"/>
                    <a:pt x="2328" y="1119"/>
                    <a:pt x="2351" y="1165"/>
                  </a:cubicBezTo>
                  <a:cubicBezTo>
                    <a:pt x="2374" y="1165"/>
                    <a:pt x="2374" y="1165"/>
                    <a:pt x="2397" y="1188"/>
                  </a:cubicBezTo>
                  <a:cubicBezTo>
                    <a:pt x="2374" y="1165"/>
                    <a:pt x="2374" y="1165"/>
                    <a:pt x="2374" y="1165"/>
                  </a:cubicBezTo>
                  <a:lnTo>
                    <a:pt x="2374" y="1165"/>
                  </a:lnTo>
                  <a:cubicBezTo>
                    <a:pt x="2488" y="1256"/>
                    <a:pt x="2602" y="1348"/>
                    <a:pt x="2716" y="1439"/>
                  </a:cubicBezTo>
                  <a:cubicBezTo>
                    <a:pt x="2853" y="1553"/>
                    <a:pt x="2968" y="1667"/>
                    <a:pt x="3082" y="1781"/>
                  </a:cubicBezTo>
                  <a:cubicBezTo>
                    <a:pt x="3310" y="1987"/>
                    <a:pt x="3492" y="2238"/>
                    <a:pt x="3698" y="2466"/>
                  </a:cubicBezTo>
                  <a:cubicBezTo>
                    <a:pt x="3789" y="2580"/>
                    <a:pt x="3903" y="2694"/>
                    <a:pt x="3995" y="2808"/>
                  </a:cubicBezTo>
                  <a:cubicBezTo>
                    <a:pt x="3995" y="2808"/>
                    <a:pt x="3991" y="2808"/>
                    <a:pt x="3986" y="2807"/>
                  </a:cubicBezTo>
                  <a:lnTo>
                    <a:pt x="3986" y="2807"/>
                  </a:lnTo>
                  <a:cubicBezTo>
                    <a:pt x="4075" y="2935"/>
                    <a:pt x="4182" y="3044"/>
                    <a:pt x="4269" y="3174"/>
                  </a:cubicBezTo>
                  <a:cubicBezTo>
                    <a:pt x="4360" y="3311"/>
                    <a:pt x="4474" y="3448"/>
                    <a:pt x="4565" y="3607"/>
                  </a:cubicBezTo>
                  <a:cubicBezTo>
                    <a:pt x="4657" y="3744"/>
                    <a:pt x="4725" y="3881"/>
                    <a:pt x="4816" y="4041"/>
                  </a:cubicBezTo>
                  <a:cubicBezTo>
                    <a:pt x="4908" y="4178"/>
                    <a:pt x="4976" y="4315"/>
                    <a:pt x="5067" y="4452"/>
                  </a:cubicBezTo>
                  <a:cubicBezTo>
                    <a:pt x="5136" y="4589"/>
                    <a:pt x="5204" y="4726"/>
                    <a:pt x="5273" y="4840"/>
                  </a:cubicBezTo>
                  <a:cubicBezTo>
                    <a:pt x="5341" y="4954"/>
                    <a:pt x="5410" y="5091"/>
                    <a:pt x="5455" y="5205"/>
                  </a:cubicBezTo>
                  <a:cubicBezTo>
                    <a:pt x="5478" y="5251"/>
                    <a:pt x="5501" y="5274"/>
                    <a:pt x="5501" y="5319"/>
                  </a:cubicBezTo>
                  <a:cubicBezTo>
                    <a:pt x="5501" y="5365"/>
                    <a:pt x="5524" y="5411"/>
                    <a:pt x="5570" y="5433"/>
                  </a:cubicBezTo>
                  <a:cubicBezTo>
                    <a:pt x="5570" y="5433"/>
                    <a:pt x="5592" y="5456"/>
                    <a:pt x="5592" y="5456"/>
                  </a:cubicBezTo>
                  <a:cubicBezTo>
                    <a:pt x="5638" y="5479"/>
                    <a:pt x="5638" y="5479"/>
                    <a:pt x="5684" y="5479"/>
                  </a:cubicBezTo>
                  <a:cubicBezTo>
                    <a:pt x="5707" y="5479"/>
                    <a:pt x="5729" y="5479"/>
                    <a:pt x="5752" y="5456"/>
                  </a:cubicBezTo>
                  <a:cubicBezTo>
                    <a:pt x="5821" y="5433"/>
                    <a:pt x="5866" y="5433"/>
                    <a:pt x="5912" y="5411"/>
                  </a:cubicBezTo>
                  <a:cubicBezTo>
                    <a:pt x="5958" y="5388"/>
                    <a:pt x="5980" y="5388"/>
                    <a:pt x="6003" y="5342"/>
                  </a:cubicBezTo>
                  <a:cubicBezTo>
                    <a:pt x="6049" y="5296"/>
                    <a:pt x="6072" y="5228"/>
                    <a:pt x="6049" y="5159"/>
                  </a:cubicBezTo>
                  <a:cubicBezTo>
                    <a:pt x="6026" y="5091"/>
                    <a:pt x="6003" y="5045"/>
                    <a:pt x="5980" y="4977"/>
                  </a:cubicBezTo>
                  <a:cubicBezTo>
                    <a:pt x="5912" y="4840"/>
                    <a:pt x="5843" y="4726"/>
                    <a:pt x="5775" y="4589"/>
                  </a:cubicBezTo>
                  <a:cubicBezTo>
                    <a:pt x="5752" y="4543"/>
                    <a:pt x="5729" y="4498"/>
                    <a:pt x="5707" y="4475"/>
                  </a:cubicBezTo>
                  <a:cubicBezTo>
                    <a:pt x="5661" y="4383"/>
                    <a:pt x="5638" y="4315"/>
                    <a:pt x="5592" y="4224"/>
                  </a:cubicBezTo>
                  <a:cubicBezTo>
                    <a:pt x="5547" y="4155"/>
                    <a:pt x="5501" y="4064"/>
                    <a:pt x="5455" y="3973"/>
                  </a:cubicBezTo>
                  <a:cubicBezTo>
                    <a:pt x="5364" y="3836"/>
                    <a:pt x="5273" y="3676"/>
                    <a:pt x="5204" y="3539"/>
                  </a:cubicBezTo>
                  <a:cubicBezTo>
                    <a:pt x="5113" y="3379"/>
                    <a:pt x="5022" y="3219"/>
                    <a:pt x="4930" y="3082"/>
                  </a:cubicBezTo>
                  <a:cubicBezTo>
                    <a:pt x="4816" y="2900"/>
                    <a:pt x="4702" y="2717"/>
                    <a:pt x="4565" y="2557"/>
                  </a:cubicBezTo>
                  <a:cubicBezTo>
                    <a:pt x="4451" y="2398"/>
                    <a:pt x="4314" y="2238"/>
                    <a:pt x="4200" y="2055"/>
                  </a:cubicBezTo>
                  <a:cubicBezTo>
                    <a:pt x="4132" y="1987"/>
                    <a:pt x="4063" y="1918"/>
                    <a:pt x="4017" y="1827"/>
                  </a:cubicBezTo>
                  <a:cubicBezTo>
                    <a:pt x="3949" y="1781"/>
                    <a:pt x="3903" y="1713"/>
                    <a:pt x="3835" y="1667"/>
                  </a:cubicBezTo>
                  <a:cubicBezTo>
                    <a:pt x="3766" y="1599"/>
                    <a:pt x="3698" y="1530"/>
                    <a:pt x="3607" y="1462"/>
                  </a:cubicBezTo>
                  <a:cubicBezTo>
                    <a:pt x="3538" y="1393"/>
                    <a:pt x="3447" y="1348"/>
                    <a:pt x="3378" y="1279"/>
                  </a:cubicBezTo>
                  <a:cubicBezTo>
                    <a:pt x="3333" y="1256"/>
                    <a:pt x="3287" y="1211"/>
                    <a:pt x="3241" y="1165"/>
                  </a:cubicBezTo>
                  <a:cubicBezTo>
                    <a:pt x="3207" y="1142"/>
                    <a:pt x="3167" y="1131"/>
                    <a:pt x="3130" y="1131"/>
                  </a:cubicBezTo>
                  <a:cubicBezTo>
                    <a:pt x="3093" y="1131"/>
                    <a:pt x="3059" y="1142"/>
                    <a:pt x="3036" y="1165"/>
                  </a:cubicBezTo>
                  <a:cubicBezTo>
                    <a:pt x="2990" y="1211"/>
                    <a:pt x="2990" y="1234"/>
                    <a:pt x="2990" y="1279"/>
                  </a:cubicBezTo>
                  <a:cubicBezTo>
                    <a:pt x="2945" y="1234"/>
                    <a:pt x="2899" y="1188"/>
                    <a:pt x="2853" y="1165"/>
                  </a:cubicBezTo>
                  <a:cubicBezTo>
                    <a:pt x="2785" y="1119"/>
                    <a:pt x="2739" y="1074"/>
                    <a:pt x="2671" y="1028"/>
                  </a:cubicBezTo>
                  <a:cubicBezTo>
                    <a:pt x="2579" y="937"/>
                    <a:pt x="2465" y="868"/>
                    <a:pt x="2351" y="777"/>
                  </a:cubicBezTo>
                  <a:cubicBezTo>
                    <a:pt x="2351" y="777"/>
                    <a:pt x="2351" y="777"/>
                    <a:pt x="2351" y="800"/>
                  </a:cubicBezTo>
                  <a:cubicBezTo>
                    <a:pt x="2283" y="731"/>
                    <a:pt x="2214" y="686"/>
                    <a:pt x="2146" y="640"/>
                  </a:cubicBezTo>
                  <a:cubicBezTo>
                    <a:pt x="2100" y="594"/>
                    <a:pt x="2032" y="572"/>
                    <a:pt x="1963" y="526"/>
                  </a:cubicBezTo>
                  <a:cubicBezTo>
                    <a:pt x="1826" y="435"/>
                    <a:pt x="1689" y="366"/>
                    <a:pt x="1552" y="298"/>
                  </a:cubicBezTo>
                  <a:cubicBezTo>
                    <a:pt x="1484" y="275"/>
                    <a:pt x="1393" y="252"/>
                    <a:pt x="1324" y="206"/>
                  </a:cubicBezTo>
                  <a:cubicBezTo>
                    <a:pt x="1256" y="184"/>
                    <a:pt x="1164" y="138"/>
                    <a:pt x="1096" y="115"/>
                  </a:cubicBezTo>
                  <a:cubicBezTo>
                    <a:pt x="1050" y="115"/>
                    <a:pt x="1027" y="92"/>
                    <a:pt x="982" y="92"/>
                  </a:cubicBezTo>
                  <a:cubicBezTo>
                    <a:pt x="936" y="69"/>
                    <a:pt x="890" y="69"/>
                    <a:pt x="868" y="69"/>
                  </a:cubicBezTo>
                  <a:cubicBezTo>
                    <a:pt x="799" y="47"/>
                    <a:pt x="731" y="24"/>
                    <a:pt x="662" y="24"/>
                  </a:cubicBezTo>
                  <a:cubicBezTo>
                    <a:pt x="548" y="1"/>
                    <a:pt x="457" y="1"/>
                    <a:pt x="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21"/>
            <p:cNvSpPr/>
            <p:nvPr/>
          </p:nvSpPr>
          <p:spPr>
            <a:xfrm>
              <a:off x="644299" y="361475"/>
              <a:ext cx="154071" cy="103764"/>
            </a:xfrm>
            <a:custGeom>
              <a:avLst/>
              <a:gdLst/>
              <a:ahLst/>
              <a:cxnLst/>
              <a:rect l="l" t="t" r="r" b="b"/>
              <a:pathLst>
                <a:path w="3424" h="2306" extrusionOk="0">
                  <a:moveTo>
                    <a:pt x="1096" y="525"/>
                  </a:moveTo>
                  <a:cubicBezTo>
                    <a:pt x="1096" y="525"/>
                    <a:pt x="1119" y="548"/>
                    <a:pt x="1119" y="548"/>
                  </a:cubicBezTo>
                  <a:cubicBezTo>
                    <a:pt x="1119" y="548"/>
                    <a:pt x="1096" y="548"/>
                    <a:pt x="1096" y="525"/>
                  </a:cubicBezTo>
                  <a:close/>
                  <a:moveTo>
                    <a:pt x="46" y="0"/>
                  </a:moveTo>
                  <a:cubicBezTo>
                    <a:pt x="23" y="23"/>
                    <a:pt x="0" y="69"/>
                    <a:pt x="23" y="114"/>
                  </a:cubicBezTo>
                  <a:cubicBezTo>
                    <a:pt x="23" y="160"/>
                    <a:pt x="69" y="183"/>
                    <a:pt x="114" y="183"/>
                  </a:cubicBezTo>
                  <a:cubicBezTo>
                    <a:pt x="137" y="183"/>
                    <a:pt x="183" y="206"/>
                    <a:pt x="206" y="206"/>
                  </a:cubicBezTo>
                  <a:cubicBezTo>
                    <a:pt x="297" y="228"/>
                    <a:pt x="365" y="251"/>
                    <a:pt x="457" y="274"/>
                  </a:cubicBezTo>
                  <a:cubicBezTo>
                    <a:pt x="479" y="274"/>
                    <a:pt x="525" y="297"/>
                    <a:pt x="548" y="320"/>
                  </a:cubicBezTo>
                  <a:cubicBezTo>
                    <a:pt x="616" y="342"/>
                    <a:pt x="685" y="365"/>
                    <a:pt x="731" y="388"/>
                  </a:cubicBezTo>
                  <a:cubicBezTo>
                    <a:pt x="845" y="457"/>
                    <a:pt x="982" y="525"/>
                    <a:pt x="1073" y="594"/>
                  </a:cubicBezTo>
                  <a:cubicBezTo>
                    <a:pt x="1187" y="662"/>
                    <a:pt x="1301" y="731"/>
                    <a:pt x="1415" y="822"/>
                  </a:cubicBezTo>
                  <a:cubicBezTo>
                    <a:pt x="1529" y="890"/>
                    <a:pt x="1621" y="959"/>
                    <a:pt x="1735" y="1027"/>
                  </a:cubicBezTo>
                  <a:cubicBezTo>
                    <a:pt x="1735" y="1027"/>
                    <a:pt x="1735" y="1027"/>
                    <a:pt x="1735" y="1027"/>
                  </a:cubicBezTo>
                  <a:lnTo>
                    <a:pt x="1735" y="1027"/>
                  </a:lnTo>
                  <a:lnTo>
                    <a:pt x="1758" y="1050"/>
                  </a:lnTo>
                  <a:cubicBezTo>
                    <a:pt x="1758" y="1045"/>
                    <a:pt x="1757" y="1041"/>
                    <a:pt x="1755" y="1038"/>
                  </a:cubicBezTo>
                  <a:lnTo>
                    <a:pt x="1755" y="1038"/>
                  </a:lnTo>
                  <a:cubicBezTo>
                    <a:pt x="1788" y="1058"/>
                    <a:pt x="1810" y="1080"/>
                    <a:pt x="1849" y="1119"/>
                  </a:cubicBezTo>
                  <a:cubicBezTo>
                    <a:pt x="1872" y="1141"/>
                    <a:pt x="1895" y="1164"/>
                    <a:pt x="1940" y="1210"/>
                  </a:cubicBezTo>
                  <a:cubicBezTo>
                    <a:pt x="1986" y="1233"/>
                    <a:pt x="2009" y="1278"/>
                    <a:pt x="2054" y="1324"/>
                  </a:cubicBezTo>
                  <a:cubicBezTo>
                    <a:pt x="2100" y="1347"/>
                    <a:pt x="2123" y="1392"/>
                    <a:pt x="2169" y="1415"/>
                  </a:cubicBezTo>
                  <a:cubicBezTo>
                    <a:pt x="2191" y="1438"/>
                    <a:pt x="2214" y="1461"/>
                    <a:pt x="2237" y="1461"/>
                  </a:cubicBezTo>
                  <a:cubicBezTo>
                    <a:pt x="2260" y="1484"/>
                    <a:pt x="2283" y="1507"/>
                    <a:pt x="2305" y="1529"/>
                  </a:cubicBezTo>
                  <a:cubicBezTo>
                    <a:pt x="2328" y="1552"/>
                    <a:pt x="2328" y="1552"/>
                    <a:pt x="2351" y="1552"/>
                  </a:cubicBezTo>
                  <a:cubicBezTo>
                    <a:pt x="2374" y="1575"/>
                    <a:pt x="2374" y="1575"/>
                    <a:pt x="2397" y="1575"/>
                  </a:cubicBezTo>
                  <a:cubicBezTo>
                    <a:pt x="2410" y="1582"/>
                    <a:pt x="2424" y="1585"/>
                    <a:pt x="2436" y="1585"/>
                  </a:cubicBezTo>
                  <a:cubicBezTo>
                    <a:pt x="2467" y="1585"/>
                    <a:pt x="2495" y="1568"/>
                    <a:pt x="2511" y="1552"/>
                  </a:cubicBezTo>
                  <a:cubicBezTo>
                    <a:pt x="2557" y="1575"/>
                    <a:pt x="2579" y="1598"/>
                    <a:pt x="2602" y="1621"/>
                  </a:cubicBezTo>
                  <a:cubicBezTo>
                    <a:pt x="2625" y="1644"/>
                    <a:pt x="2625" y="1666"/>
                    <a:pt x="2648" y="1666"/>
                  </a:cubicBezTo>
                  <a:cubicBezTo>
                    <a:pt x="2648" y="1666"/>
                    <a:pt x="2648" y="1689"/>
                    <a:pt x="2671" y="1689"/>
                  </a:cubicBezTo>
                  <a:cubicBezTo>
                    <a:pt x="2671" y="1689"/>
                    <a:pt x="2693" y="1712"/>
                    <a:pt x="2693" y="1712"/>
                  </a:cubicBezTo>
                  <a:cubicBezTo>
                    <a:pt x="2716" y="1712"/>
                    <a:pt x="2739" y="1735"/>
                    <a:pt x="2739" y="1735"/>
                  </a:cubicBezTo>
                  <a:lnTo>
                    <a:pt x="2808" y="1735"/>
                  </a:lnTo>
                  <a:cubicBezTo>
                    <a:pt x="2830" y="1780"/>
                    <a:pt x="2853" y="1803"/>
                    <a:pt x="2899" y="1849"/>
                  </a:cubicBezTo>
                  <a:cubicBezTo>
                    <a:pt x="2990" y="1986"/>
                    <a:pt x="3082" y="2123"/>
                    <a:pt x="3173" y="2237"/>
                  </a:cubicBezTo>
                  <a:cubicBezTo>
                    <a:pt x="3196" y="2283"/>
                    <a:pt x="3218" y="2283"/>
                    <a:pt x="3264" y="2305"/>
                  </a:cubicBezTo>
                  <a:cubicBezTo>
                    <a:pt x="3287" y="2305"/>
                    <a:pt x="3333" y="2305"/>
                    <a:pt x="3355" y="2283"/>
                  </a:cubicBezTo>
                  <a:cubicBezTo>
                    <a:pt x="3401" y="2260"/>
                    <a:pt x="3424" y="2169"/>
                    <a:pt x="3401" y="2123"/>
                  </a:cubicBezTo>
                  <a:cubicBezTo>
                    <a:pt x="3355" y="2054"/>
                    <a:pt x="3333" y="2009"/>
                    <a:pt x="3310" y="1963"/>
                  </a:cubicBezTo>
                  <a:cubicBezTo>
                    <a:pt x="3287" y="1917"/>
                    <a:pt x="3264" y="1895"/>
                    <a:pt x="3218" y="1849"/>
                  </a:cubicBezTo>
                  <a:cubicBezTo>
                    <a:pt x="3173" y="1758"/>
                    <a:pt x="3104" y="1689"/>
                    <a:pt x="3036" y="1621"/>
                  </a:cubicBezTo>
                  <a:cubicBezTo>
                    <a:pt x="2922" y="1461"/>
                    <a:pt x="2808" y="1324"/>
                    <a:pt x="2671" y="1210"/>
                  </a:cubicBezTo>
                  <a:cubicBezTo>
                    <a:pt x="2602" y="1141"/>
                    <a:pt x="2534" y="1073"/>
                    <a:pt x="2465" y="1004"/>
                  </a:cubicBezTo>
                  <a:cubicBezTo>
                    <a:pt x="2442" y="982"/>
                    <a:pt x="2397" y="959"/>
                    <a:pt x="2374" y="936"/>
                  </a:cubicBezTo>
                  <a:cubicBezTo>
                    <a:pt x="2351" y="913"/>
                    <a:pt x="2328" y="913"/>
                    <a:pt x="2305" y="890"/>
                  </a:cubicBezTo>
                  <a:cubicBezTo>
                    <a:pt x="2283" y="867"/>
                    <a:pt x="2260" y="867"/>
                    <a:pt x="2237" y="845"/>
                  </a:cubicBezTo>
                  <a:cubicBezTo>
                    <a:pt x="2123" y="776"/>
                    <a:pt x="2009" y="685"/>
                    <a:pt x="1872" y="639"/>
                  </a:cubicBezTo>
                  <a:cubicBezTo>
                    <a:pt x="1826" y="594"/>
                    <a:pt x="1758" y="548"/>
                    <a:pt x="1712" y="525"/>
                  </a:cubicBezTo>
                  <a:cubicBezTo>
                    <a:pt x="1644" y="479"/>
                    <a:pt x="1575" y="457"/>
                    <a:pt x="1507" y="411"/>
                  </a:cubicBezTo>
                  <a:cubicBezTo>
                    <a:pt x="1461" y="388"/>
                    <a:pt x="1438" y="388"/>
                    <a:pt x="1392" y="365"/>
                  </a:cubicBezTo>
                  <a:cubicBezTo>
                    <a:pt x="1347" y="365"/>
                    <a:pt x="1301" y="342"/>
                    <a:pt x="1255" y="342"/>
                  </a:cubicBezTo>
                  <a:cubicBezTo>
                    <a:pt x="1233" y="342"/>
                    <a:pt x="1210" y="342"/>
                    <a:pt x="1210" y="365"/>
                  </a:cubicBezTo>
                  <a:cubicBezTo>
                    <a:pt x="1187" y="342"/>
                    <a:pt x="1164" y="342"/>
                    <a:pt x="1164" y="342"/>
                  </a:cubicBezTo>
                  <a:cubicBezTo>
                    <a:pt x="1119" y="320"/>
                    <a:pt x="1096" y="297"/>
                    <a:pt x="1050" y="297"/>
                  </a:cubicBezTo>
                  <a:cubicBezTo>
                    <a:pt x="1050" y="274"/>
                    <a:pt x="1027" y="251"/>
                    <a:pt x="1027" y="251"/>
                  </a:cubicBezTo>
                  <a:cubicBezTo>
                    <a:pt x="982" y="228"/>
                    <a:pt x="936" y="228"/>
                    <a:pt x="890" y="206"/>
                  </a:cubicBezTo>
                  <a:cubicBezTo>
                    <a:pt x="867" y="206"/>
                    <a:pt x="822" y="206"/>
                    <a:pt x="799" y="183"/>
                  </a:cubicBezTo>
                  <a:lnTo>
                    <a:pt x="776" y="183"/>
                  </a:lnTo>
                  <a:cubicBezTo>
                    <a:pt x="731" y="160"/>
                    <a:pt x="685" y="160"/>
                    <a:pt x="639" y="137"/>
                  </a:cubicBezTo>
                  <a:cubicBezTo>
                    <a:pt x="571" y="114"/>
                    <a:pt x="525" y="91"/>
                    <a:pt x="457" y="69"/>
                  </a:cubicBezTo>
                  <a:cubicBezTo>
                    <a:pt x="388" y="69"/>
                    <a:pt x="320" y="23"/>
                    <a:pt x="251" y="23"/>
                  </a:cubicBezTo>
                  <a:cubicBezTo>
                    <a:pt x="228" y="23"/>
                    <a:pt x="206" y="0"/>
                    <a:pt x="1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21"/>
            <p:cNvSpPr/>
            <p:nvPr/>
          </p:nvSpPr>
          <p:spPr>
            <a:xfrm>
              <a:off x="766512" y="425147"/>
              <a:ext cx="77081" cy="105474"/>
            </a:xfrm>
            <a:custGeom>
              <a:avLst/>
              <a:gdLst/>
              <a:ahLst/>
              <a:cxnLst/>
              <a:rect l="l" t="t" r="r" b="b"/>
              <a:pathLst>
                <a:path w="1713" h="2344" extrusionOk="0">
                  <a:moveTo>
                    <a:pt x="46" y="0"/>
                  </a:moveTo>
                  <a:cubicBezTo>
                    <a:pt x="0" y="23"/>
                    <a:pt x="0" y="46"/>
                    <a:pt x="0" y="69"/>
                  </a:cubicBezTo>
                  <a:cubicBezTo>
                    <a:pt x="0" y="92"/>
                    <a:pt x="23" y="114"/>
                    <a:pt x="46" y="137"/>
                  </a:cubicBezTo>
                  <a:cubicBezTo>
                    <a:pt x="46" y="137"/>
                    <a:pt x="69" y="160"/>
                    <a:pt x="69" y="160"/>
                  </a:cubicBezTo>
                  <a:cubicBezTo>
                    <a:pt x="92" y="183"/>
                    <a:pt x="114" y="206"/>
                    <a:pt x="160" y="251"/>
                  </a:cubicBezTo>
                  <a:cubicBezTo>
                    <a:pt x="183" y="274"/>
                    <a:pt x="206" y="297"/>
                    <a:pt x="229" y="320"/>
                  </a:cubicBezTo>
                  <a:cubicBezTo>
                    <a:pt x="229" y="343"/>
                    <a:pt x="251" y="343"/>
                    <a:pt x="251" y="365"/>
                  </a:cubicBezTo>
                  <a:lnTo>
                    <a:pt x="274" y="365"/>
                  </a:lnTo>
                  <a:cubicBezTo>
                    <a:pt x="274" y="388"/>
                    <a:pt x="297" y="388"/>
                    <a:pt x="297" y="388"/>
                  </a:cubicBezTo>
                  <a:cubicBezTo>
                    <a:pt x="343" y="457"/>
                    <a:pt x="411" y="525"/>
                    <a:pt x="457" y="571"/>
                  </a:cubicBezTo>
                  <a:cubicBezTo>
                    <a:pt x="502" y="639"/>
                    <a:pt x="548" y="685"/>
                    <a:pt x="594" y="731"/>
                  </a:cubicBezTo>
                  <a:cubicBezTo>
                    <a:pt x="639" y="776"/>
                    <a:pt x="685" y="845"/>
                    <a:pt x="708" y="890"/>
                  </a:cubicBezTo>
                  <a:cubicBezTo>
                    <a:pt x="754" y="936"/>
                    <a:pt x="799" y="1005"/>
                    <a:pt x="845" y="1073"/>
                  </a:cubicBezTo>
                  <a:cubicBezTo>
                    <a:pt x="891" y="1142"/>
                    <a:pt x="936" y="1210"/>
                    <a:pt x="982" y="1278"/>
                  </a:cubicBezTo>
                  <a:cubicBezTo>
                    <a:pt x="1027" y="1347"/>
                    <a:pt x="1073" y="1415"/>
                    <a:pt x="1119" y="1484"/>
                  </a:cubicBezTo>
                  <a:cubicBezTo>
                    <a:pt x="1279" y="1758"/>
                    <a:pt x="1438" y="2032"/>
                    <a:pt x="1575" y="2306"/>
                  </a:cubicBezTo>
                  <a:cubicBezTo>
                    <a:pt x="1589" y="2332"/>
                    <a:pt x="1610" y="2343"/>
                    <a:pt x="1634" y="2343"/>
                  </a:cubicBezTo>
                  <a:cubicBezTo>
                    <a:pt x="1652" y="2343"/>
                    <a:pt x="1670" y="2338"/>
                    <a:pt x="1689" y="2328"/>
                  </a:cubicBezTo>
                  <a:cubicBezTo>
                    <a:pt x="1689" y="2328"/>
                    <a:pt x="1712" y="2306"/>
                    <a:pt x="1712" y="2306"/>
                  </a:cubicBezTo>
                  <a:cubicBezTo>
                    <a:pt x="1712" y="2283"/>
                    <a:pt x="1712" y="2260"/>
                    <a:pt x="1712" y="2237"/>
                  </a:cubicBezTo>
                  <a:cubicBezTo>
                    <a:pt x="1667" y="2146"/>
                    <a:pt x="1621" y="2055"/>
                    <a:pt x="1575" y="1963"/>
                  </a:cubicBezTo>
                  <a:cubicBezTo>
                    <a:pt x="1575" y="1963"/>
                    <a:pt x="1598" y="1940"/>
                    <a:pt x="1598" y="1918"/>
                  </a:cubicBezTo>
                  <a:cubicBezTo>
                    <a:pt x="1598" y="1895"/>
                    <a:pt x="1598" y="1895"/>
                    <a:pt x="1598" y="1895"/>
                  </a:cubicBezTo>
                  <a:cubicBezTo>
                    <a:pt x="1598" y="1872"/>
                    <a:pt x="1598" y="1872"/>
                    <a:pt x="1575" y="1849"/>
                  </a:cubicBezTo>
                  <a:cubicBezTo>
                    <a:pt x="1575" y="1849"/>
                    <a:pt x="1575" y="1826"/>
                    <a:pt x="1552" y="1803"/>
                  </a:cubicBezTo>
                  <a:cubicBezTo>
                    <a:pt x="1552" y="1758"/>
                    <a:pt x="1530" y="1712"/>
                    <a:pt x="1507" y="1667"/>
                  </a:cubicBezTo>
                  <a:cubicBezTo>
                    <a:pt x="1484" y="1644"/>
                    <a:pt x="1461" y="1598"/>
                    <a:pt x="1438" y="1552"/>
                  </a:cubicBezTo>
                  <a:cubicBezTo>
                    <a:pt x="1415" y="1507"/>
                    <a:pt x="1393" y="1484"/>
                    <a:pt x="1370" y="1438"/>
                  </a:cubicBezTo>
                  <a:cubicBezTo>
                    <a:pt x="1324" y="1393"/>
                    <a:pt x="1301" y="1347"/>
                    <a:pt x="1279" y="1301"/>
                  </a:cubicBezTo>
                  <a:cubicBezTo>
                    <a:pt x="1233" y="1256"/>
                    <a:pt x="1210" y="1233"/>
                    <a:pt x="1187" y="1187"/>
                  </a:cubicBezTo>
                  <a:cubicBezTo>
                    <a:pt x="1164" y="1164"/>
                    <a:pt x="1142" y="1119"/>
                    <a:pt x="1096" y="1073"/>
                  </a:cubicBezTo>
                  <a:cubicBezTo>
                    <a:pt x="1050" y="1005"/>
                    <a:pt x="982" y="936"/>
                    <a:pt x="936" y="868"/>
                  </a:cubicBezTo>
                  <a:cubicBezTo>
                    <a:pt x="868" y="776"/>
                    <a:pt x="799" y="708"/>
                    <a:pt x="731" y="639"/>
                  </a:cubicBezTo>
                  <a:cubicBezTo>
                    <a:pt x="685" y="548"/>
                    <a:pt x="617" y="480"/>
                    <a:pt x="548" y="411"/>
                  </a:cubicBezTo>
                  <a:cubicBezTo>
                    <a:pt x="502" y="365"/>
                    <a:pt x="434" y="297"/>
                    <a:pt x="388" y="251"/>
                  </a:cubicBezTo>
                  <a:cubicBezTo>
                    <a:pt x="320" y="183"/>
                    <a:pt x="251" y="114"/>
                    <a:pt x="183" y="69"/>
                  </a:cubicBezTo>
                  <a:cubicBezTo>
                    <a:pt x="160" y="46"/>
                    <a:pt x="137" y="23"/>
                    <a:pt x="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21"/>
            <p:cNvSpPr/>
            <p:nvPr/>
          </p:nvSpPr>
          <p:spPr>
            <a:xfrm>
              <a:off x="603216" y="468255"/>
              <a:ext cx="202354" cy="143227"/>
            </a:xfrm>
            <a:custGeom>
              <a:avLst/>
              <a:gdLst/>
              <a:ahLst/>
              <a:cxnLst/>
              <a:rect l="l" t="t" r="r" b="b"/>
              <a:pathLst>
                <a:path w="4497" h="3183" extrusionOk="0">
                  <a:moveTo>
                    <a:pt x="4268" y="1"/>
                  </a:moveTo>
                  <a:cubicBezTo>
                    <a:pt x="4223" y="24"/>
                    <a:pt x="4200" y="47"/>
                    <a:pt x="4177" y="92"/>
                  </a:cubicBezTo>
                  <a:cubicBezTo>
                    <a:pt x="4131" y="138"/>
                    <a:pt x="4109" y="184"/>
                    <a:pt x="4063" y="229"/>
                  </a:cubicBezTo>
                  <a:cubicBezTo>
                    <a:pt x="4040" y="252"/>
                    <a:pt x="4017" y="298"/>
                    <a:pt x="3995" y="343"/>
                  </a:cubicBezTo>
                  <a:cubicBezTo>
                    <a:pt x="3949" y="412"/>
                    <a:pt x="3880" y="480"/>
                    <a:pt x="3835" y="572"/>
                  </a:cubicBezTo>
                  <a:cubicBezTo>
                    <a:pt x="3789" y="617"/>
                    <a:pt x="3743" y="663"/>
                    <a:pt x="3698" y="731"/>
                  </a:cubicBezTo>
                  <a:cubicBezTo>
                    <a:pt x="3652" y="777"/>
                    <a:pt x="3606" y="823"/>
                    <a:pt x="3561" y="891"/>
                  </a:cubicBezTo>
                  <a:cubicBezTo>
                    <a:pt x="3447" y="1005"/>
                    <a:pt x="3355" y="1097"/>
                    <a:pt x="3241" y="1211"/>
                  </a:cubicBezTo>
                  <a:cubicBezTo>
                    <a:pt x="3127" y="1302"/>
                    <a:pt x="3013" y="1393"/>
                    <a:pt x="2899" y="1507"/>
                  </a:cubicBezTo>
                  <a:cubicBezTo>
                    <a:pt x="2785" y="1576"/>
                    <a:pt x="2671" y="1667"/>
                    <a:pt x="2557" y="1758"/>
                  </a:cubicBezTo>
                  <a:cubicBezTo>
                    <a:pt x="2540" y="1775"/>
                    <a:pt x="2511" y="1804"/>
                    <a:pt x="2479" y="1827"/>
                  </a:cubicBezTo>
                  <a:lnTo>
                    <a:pt x="2479" y="1827"/>
                  </a:lnTo>
                  <a:cubicBezTo>
                    <a:pt x="2482" y="1827"/>
                    <a:pt x="2485" y="1827"/>
                    <a:pt x="2488" y="1827"/>
                  </a:cubicBezTo>
                  <a:cubicBezTo>
                    <a:pt x="2484" y="1827"/>
                    <a:pt x="2481" y="1828"/>
                    <a:pt x="2477" y="1829"/>
                  </a:cubicBezTo>
                  <a:lnTo>
                    <a:pt x="2477" y="1829"/>
                  </a:lnTo>
                  <a:cubicBezTo>
                    <a:pt x="2466" y="1836"/>
                    <a:pt x="2456" y="1843"/>
                    <a:pt x="2445" y="1849"/>
                  </a:cubicBezTo>
                  <a:lnTo>
                    <a:pt x="2445" y="1849"/>
                  </a:lnTo>
                  <a:cubicBezTo>
                    <a:pt x="2455" y="1839"/>
                    <a:pt x="2466" y="1832"/>
                    <a:pt x="2477" y="1829"/>
                  </a:cubicBezTo>
                  <a:lnTo>
                    <a:pt x="2477" y="1829"/>
                  </a:lnTo>
                  <a:cubicBezTo>
                    <a:pt x="2478" y="1828"/>
                    <a:pt x="2478" y="1828"/>
                    <a:pt x="2479" y="1827"/>
                  </a:cubicBezTo>
                  <a:lnTo>
                    <a:pt x="2479" y="1827"/>
                  </a:lnTo>
                  <a:cubicBezTo>
                    <a:pt x="2465" y="1827"/>
                    <a:pt x="2462" y="1830"/>
                    <a:pt x="2442" y="1850"/>
                  </a:cubicBezTo>
                  <a:cubicBezTo>
                    <a:pt x="2443" y="1849"/>
                    <a:pt x="2444" y="1849"/>
                    <a:pt x="2445" y="1849"/>
                  </a:cubicBezTo>
                  <a:lnTo>
                    <a:pt x="2445" y="1849"/>
                  </a:lnTo>
                  <a:cubicBezTo>
                    <a:pt x="2436" y="1856"/>
                    <a:pt x="2428" y="1864"/>
                    <a:pt x="2420" y="1873"/>
                  </a:cubicBezTo>
                  <a:cubicBezTo>
                    <a:pt x="2283" y="1964"/>
                    <a:pt x="2146" y="2055"/>
                    <a:pt x="2009" y="2124"/>
                  </a:cubicBezTo>
                  <a:cubicBezTo>
                    <a:pt x="1872" y="2215"/>
                    <a:pt x="1735" y="2306"/>
                    <a:pt x="1575" y="2375"/>
                  </a:cubicBezTo>
                  <a:cubicBezTo>
                    <a:pt x="1438" y="2466"/>
                    <a:pt x="1301" y="2535"/>
                    <a:pt x="1164" y="2603"/>
                  </a:cubicBezTo>
                  <a:cubicBezTo>
                    <a:pt x="1096" y="2649"/>
                    <a:pt x="1027" y="2671"/>
                    <a:pt x="959" y="2694"/>
                  </a:cubicBezTo>
                  <a:cubicBezTo>
                    <a:pt x="890" y="2740"/>
                    <a:pt x="822" y="2763"/>
                    <a:pt x="731" y="2808"/>
                  </a:cubicBezTo>
                  <a:cubicBezTo>
                    <a:pt x="685" y="2831"/>
                    <a:pt x="616" y="2854"/>
                    <a:pt x="548" y="2877"/>
                  </a:cubicBezTo>
                  <a:cubicBezTo>
                    <a:pt x="457" y="2923"/>
                    <a:pt x="388" y="2945"/>
                    <a:pt x="320" y="2968"/>
                  </a:cubicBezTo>
                  <a:cubicBezTo>
                    <a:pt x="274" y="2968"/>
                    <a:pt x="228" y="2991"/>
                    <a:pt x="183" y="2991"/>
                  </a:cubicBezTo>
                  <a:cubicBezTo>
                    <a:pt x="137" y="3014"/>
                    <a:pt x="91" y="3014"/>
                    <a:pt x="69" y="3037"/>
                  </a:cubicBezTo>
                  <a:cubicBezTo>
                    <a:pt x="46" y="3037"/>
                    <a:pt x="23" y="3060"/>
                    <a:pt x="0" y="3082"/>
                  </a:cubicBezTo>
                  <a:cubicBezTo>
                    <a:pt x="0" y="3082"/>
                    <a:pt x="0" y="3105"/>
                    <a:pt x="0" y="3128"/>
                  </a:cubicBezTo>
                  <a:cubicBezTo>
                    <a:pt x="17" y="3161"/>
                    <a:pt x="34" y="3183"/>
                    <a:pt x="59" y="3183"/>
                  </a:cubicBezTo>
                  <a:cubicBezTo>
                    <a:pt x="69" y="3183"/>
                    <a:pt x="79" y="3180"/>
                    <a:pt x="91" y="3174"/>
                  </a:cubicBezTo>
                  <a:cubicBezTo>
                    <a:pt x="137" y="3174"/>
                    <a:pt x="206" y="3151"/>
                    <a:pt x="251" y="3151"/>
                  </a:cubicBezTo>
                  <a:cubicBezTo>
                    <a:pt x="297" y="3128"/>
                    <a:pt x="365" y="3128"/>
                    <a:pt x="411" y="3128"/>
                  </a:cubicBezTo>
                  <a:cubicBezTo>
                    <a:pt x="457" y="3105"/>
                    <a:pt x="502" y="3105"/>
                    <a:pt x="571" y="3105"/>
                  </a:cubicBezTo>
                  <a:cubicBezTo>
                    <a:pt x="616" y="3082"/>
                    <a:pt x="662" y="3082"/>
                    <a:pt x="708" y="3060"/>
                  </a:cubicBezTo>
                  <a:cubicBezTo>
                    <a:pt x="753" y="3060"/>
                    <a:pt x="799" y="3037"/>
                    <a:pt x="845" y="3037"/>
                  </a:cubicBezTo>
                  <a:cubicBezTo>
                    <a:pt x="890" y="3014"/>
                    <a:pt x="959" y="3014"/>
                    <a:pt x="1004" y="2991"/>
                  </a:cubicBezTo>
                  <a:cubicBezTo>
                    <a:pt x="1119" y="2968"/>
                    <a:pt x="1210" y="2923"/>
                    <a:pt x="1324" y="2877"/>
                  </a:cubicBezTo>
                  <a:lnTo>
                    <a:pt x="1301" y="2877"/>
                  </a:lnTo>
                  <a:cubicBezTo>
                    <a:pt x="1415" y="2831"/>
                    <a:pt x="1552" y="2786"/>
                    <a:pt x="1666" y="2717"/>
                  </a:cubicBezTo>
                  <a:cubicBezTo>
                    <a:pt x="1803" y="2649"/>
                    <a:pt x="1917" y="2580"/>
                    <a:pt x="2032" y="2512"/>
                  </a:cubicBezTo>
                  <a:cubicBezTo>
                    <a:pt x="2146" y="2466"/>
                    <a:pt x="2260" y="2375"/>
                    <a:pt x="2374" y="2306"/>
                  </a:cubicBezTo>
                  <a:cubicBezTo>
                    <a:pt x="2488" y="2238"/>
                    <a:pt x="2602" y="2169"/>
                    <a:pt x="2716" y="2078"/>
                  </a:cubicBezTo>
                  <a:cubicBezTo>
                    <a:pt x="2739" y="2055"/>
                    <a:pt x="2762" y="2032"/>
                    <a:pt x="2785" y="2010"/>
                  </a:cubicBezTo>
                  <a:cubicBezTo>
                    <a:pt x="2808" y="2010"/>
                    <a:pt x="2808" y="2010"/>
                    <a:pt x="2808" y="1987"/>
                  </a:cubicBezTo>
                  <a:cubicBezTo>
                    <a:pt x="2945" y="1895"/>
                    <a:pt x="3082" y="1804"/>
                    <a:pt x="3196" y="1690"/>
                  </a:cubicBezTo>
                  <a:cubicBezTo>
                    <a:pt x="3264" y="1644"/>
                    <a:pt x="3333" y="1576"/>
                    <a:pt x="3401" y="1530"/>
                  </a:cubicBezTo>
                  <a:cubicBezTo>
                    <a:pt x="3470" y="1462"/>
                    <a:pt x="3515" y="1416"/>
                    <a:pt x="3584" y="1370"/>
                  </a:cubicBezTo>
                  <a:cubicBezTo>
                    <a:pt x="3629" y="1302"/>
                    <a:pt x="3698" y="1256"/>
                    <a:pt x="3743" y="1188"/>
                  </a:cubicBezTo>
                  <a:cubicBezTo>
                    <a:pt x="3812" y="1119"/>
                    <a:pt x="3858" y="1051"/>
                    <a:pt x="3926" y="1005"/>
                  </a:cubicBezTo>
                  <a:cubicBezTo>
                    <a:pt x="4040" y="868"/>
                    <a:pt x="4154" y="709"/>
                    <a:pt x="4268" y="549"/>
                  </a:cubicBezTo>
                  <a:cubicBezTo>
                    <a:pt x="4337" y="457"/>
                    <a:pt x="4383" y="366"/>
                    <a:pt x="4451" y="252"/>
                  </a:cubicBezTo>
                  <a:cubicBezTo>
                    <a:pt x="4497" y="184"/>
                    <a:pt x="4474" y="69"/>
                    <a:pt x="4405" y="24"/>
                  </a:cubicBezTo>
                  <a:cubicBezTo>
                    <a:pt x="4360" y="1"/>
                    <a:pt x="4337" y="1"/>
                    <a:pt x="43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21"/>
            <p:cNvSpPr/>
            <p:nvPr/>
          </p:nvSpPr>
          <p:spPr>
            <a:xfrm>
              <a:off x="539500" y="356300"/>
              <a:ext cx="347201" cy="372894"/>
            </a:xfrm>
            <a:custGeom>
              <a:avLst/>
              <a:gdLst/>
              <a:ahLst/>
              <a:cxnLst/>
              <a:rect l="l" t="t" r="r" b="b"/>
              <a:pathLst>
                <a:path w="7716" h="8287" extrusionOk="0">
                  <a:moveTo>
                    <a:pt x="2580" y="184"/>
                  </a:moveTo>
                  <a:cubicBezTo>
                    <a:pt x="2808" y="206"/>
                    <a:pt x="3060" y="252"/>
                    <a:pt x="3311" y="343"/>
                  </a:cubicBezTo>
                  <a:cubicBezTo>
                    <a:pt x="3653" y="480"/>
                    <a:pt x="3995" y="640"/>
                    <a:pt x="4338" y="868"/>
                  </a:cubicBezTo>
                  <a:cubicBezTo>
                    <a:pt x="4794" y="1188"/>
                    <a:pt x="5228" y="1576"/>
                    <a:pt x="5639" y="2055"/>
                  </a:cubicBezTo>
                  <a:lnTo>
                    <a:pt x="5662" y="2055"/>
                  </a:lnTo>
                  <a:cubicBezTo>
                    <a:pt x="6187" y="2649"/>
                    <a:pt x="6643" y="3356"/>
                    <a:pt x="7008" y="4110"/>
                  </a:cubicBezTo>
                  <a:cubicBezTo>
                    <a:pt x="7168" y="4429"/>
                    <a:pt x="7305" y="4749"/>
                    <a:pt x="7419" y="5068"/>
                  </a:cubicBezTo>
                  <a:cubicBezTo>
                    <a:pt x="7465" y="5182"/>
                    <a:pt x="7488" y="5251"/>
                    <a:pt x="7510" y="5342"/>
                  </a:cubicBezTo>
                  <a:lnTo>
                    <a:pt x="7510" y="5365"/>
                  </a:lnTo>
                  <a:cubicBezTo>
                    <a:pt x="7465" y="5411"/>
                    <a:pt x="7419" y="5433"/>
                    <a:pt x="7373" y="5479"/>
                  </a:cubicBezTo>
                  <a:cubicBezTo>
                    <a:pt x="7259" y="5525"/>
                    <a:pt x="7168" y="5570"/>
                    <a:pt x="7077" y="5593"/>
                  </a:cubicBezTo>
                  <a:cubicBezTo>
                    <a:pt x="6985" y="5616"/>
                    <a:pt x="6894" y="5639"/>
                    <a:pt x="6826" y="5639"/>
                  </a:cubicBezTo>
                  <a:lnTo>
                    <a:pt x="6734" y="5639"/>
                  </a:lnTo>
                  <a:lnTo>
                    <a:pt x="6734" y="5616"/>
                  </a:lnTo>
                  <a:cubicBezTo>
                    <a:pt x="6712" y="5502"/>
                    <a:pt x="6689" y="5433"/>
                    <a:pt x="6666" y="5342"/>
                  </a:cubicBezTo>
                  <a:lnTo>
                    <a:pt x="6643" y="5319"/>
                  </a:lnTo>
                  <a:cubicBezTo>
                    <a:pt x="6552" y="5045"/>
                    <a:pt x="6460" y="4749"/>
                    <a:pt x="6324" y="4475"/>
                  </a:cubicBezTo>
                  <a:cubicBezTo>
                    <a:pt x="6095" y="4018"/>
                    <a:pt x="5844" y="3562"/>
                    <a:pt x="5547" y="3174"/>
                  </a:cubicBezTo>
                  <a:cubicBezTo>
                    <a:pt x="5502" y="3219"/>
                    <a:pt x="5456" y="3265"/>
                    <a:pt x="5433" y="3311"/>
                  </a:cubicBezTo>
                  <a:cubicBezTo>
                    <a:pt x="5296" y="3493"/>
                    <a:pt x="5114" y="3676"/>
                    <a:pt x="4908" y="3858"/>
                  </a:cubicBezTo>
                  <a:cubicBezTo>
                    <a:pt x="4589" y="4132"/>
                    <a:pt x="4224" y="4361"/>
                    <a:pt x="3927" y="4543"/>
                  </a:cubicBezTo>
                  <a:cubicBezTo>
                    <a:pt x="3539" y="4794"/>
                    <a:pt x="3174" y="5000"/>
                    <a:pt x="2831" y="5159"/>
                  </a:cubicBezTo>
                  <a:cubicBezTo>
                    <a:pt x="2375" y="5365"/>
                    <a:pt x="1964" y="5502"/>
                    <a:pt x="1576" y="5570"/>
                  </a:cubicBezTo>
                  <a:lnTo>
                    <a:pt x="1485" y="5570"/>
                  </a:lnTo>
                  <a:cubicBezTo>
                    <a:pt x="1462" y="5593"/>
                    <a:pt x="1439" y="5593"/>
                    <a:pt x="1416" y="5593"/>
                  </a:cubicBezTo>
                  <a:cubicBezTo>
                    <a:pt x="1393" y="5593"/>
                    <a:pt x="1370" y="5593"/>
                    <a:pt x="1348" y="5616"/>
                  </a:cubicBezTo>
                  <a:cubicBezTo>
                    <a:pt x="1462" y="5958"/>
                    <a:pt x="1622" y="6324"/>
                    <a:pt x="1827" y="6666"/>
                  </a:cubicBezTo>
                  <a:cubicBezTo>
                    <a:pt x="2032" y="7077"/>
                    <a:pt x="2306" y="7442"/>
                    <a:pt x="2603" y="7784"/>
                  </a:cubicBezTo>
                  <a:cubicBezTo>
                    <a:pt x="2580" y="7807"/>
                    <a:pt x="2557" y="7830"/>
                    <a:pt x="2535" y="7853"/>
                  </a:cubicBezTo>
                  <a:cubicBezTo>
                    <a:pt x="2512" y="7899"/>
                    <a:pt x="2443" y="7944"/>
                    <a:pt x="2375" y="7967"/>
                  </a:cubicBezTo>
                  <a:cubicBezTo>
                    <a:pt x="2306" y="8013"/>
                    <a:pt x="2238" y="8058"/>
                    <a:pt x="2147" y="8081"/>
                  </a:cubicBezTo>
                  <a:cubicBezTo>
                    <a:pt x="2101" y="8104"/>
                    <a:pt x="2032" y="8104"/>
                    <a:pt x="1987" y="8104"/>
                  </a:cubicBezTo>
                  <a:cubicBezTo>
                    <a:pt x="1644" y="7625"/>
                    <a:pt x="1325" y="7122"/>
                    <a:pt x="1074" y="6597"/>
                  </a:cubicBezTo>
                  <a:lnTo>
                    <a:pt x="1051" y="6575"/>
                  </a:lnTo>
                  <a:cubicBezTo>
                    <a:pt x="709" y="5844"/>
                    <a:pt x="457" y="5091"/>
                    <a:pt x="298" y="4361"/>
                  </a:cubicBezTo>
                  <a:cubicBezTo>
                    <a:pt x="206" y="3790"/>
                    <a:pt x="161" y="3242"/>
                    <a:pt x="206" y="2717"/>
                  </a:cubicBezTo>
                  <a:cubicBezTo>
                    <a:pt x="229" y="2352"/>
                    <a:pt x="298" y="2010"/>
                    <a:pt x="412" y="1690"/>
                  </a:cubicBezTo>
                  <a:cubicBezTo>
                    <a:pt x="480" y="1462"/>
                    <a:pt x="594" y="1234"/>
                    <a:pt x="709" y="1051"/>
                  </a:cubicBezTo>
                  <a:cubicBezTo>
                    <a:pt x="823" y="914"/>
                    <a:pt x="937" y="754"/>
                    <a:pt x="1074" y="640"/>
                  </a:cubicBezTo>
                  <a:cubicBezTo>
                    <a:pt x="1211" y="526"/>
                    <a:pt x="1348" y="435"/>
                    <a:pt x="1485" y="366"/>
                  </a:cubicBezTo>
                  <a:cubicBezTo>
                    <a:pt x="1644" y="298"/>
                    <a:pt x="1804" y="252"/>
                    <a:pt x="1987" y="206"/>
                  </a:cubicBezTo>
                  <a:cubicBezTo>
                    <a:pt x="2101" y="184"/>
                    <a:pt x="2238" y="184"/>
                    <a:pt x="2375" y="184"/>
                  </a:cubicBezTo>
                  <a:close/>
                  <a:moveTo>
                    <a:pt x="2375" y="1"/>
                  </a:moveTo>
                  <a:cubicBezTo>
                    <a:pt x="2055" y="1"/>
                    <a:pt x="1736" y="69"/>
                    <a:pt x="1462" y="184"/>
                  </a:cubicBezTo>
                  <a:cubicBezTo>
                    <a:pt x="1370" y="229"/>
                    <a:pt x="1256" y="298"/>
                    <a:pt x="1165" y="366"/>
                  </a:cubicBezTo>
                  <a:cubicBezTo>
                    <a:pt x="1074" y="412"/>
                    <a:pt x="960" y="503"/>
                    <a:pt x="868" y="594"/>
                  </a:cubicBezTo>
                  <a:cubicBezTo>
                    <a:pt x="709" y="754"/>
                    <a:pt x="549" y="960"/>
                    <a:pt x="435" y="1188"/>
                  </a:cubicBezTo>
                  <a:cubicBezTo>
                    <a:pt x="320" y="1393"/>
                    <a:pt x="229" y="1622"/>
                    <a:pt x="161" y="1895"/>
                  </a:cubicBezTo>
                  <a:cubicBezTo>
                    <a:pt x="92" y="2124"/>
                    <a:pt x="47" y="2375"/>
                    <a:pt x="24" y="2649"/>
                  </a:cubicBezTo>
                  <a:cubicBezTo>
                    <a:pt x="1" y="3105"/>
                    <a:pt x="1" y="3585"/>
                    <a:pt x="92" y="4087"/>
                  </a:cubicBezTo>
                  <a:cubicBezTo>
                    <a:pt x="161" y="4589"/>
                    <a:pt x="275" y="5091"/>
                    <a:pt x="457" y="5593"/>
                  </a:cubicBezTo>
                  <a:cubicBezTo>
                    <a:pt x="617" y="6050"/>
                    <a:pt x="800" y="6506"/>
                    <a:pt x="1051" y="6940"/>
                  </a:cubicBezTo>
                  <a:cubicBezTo>
                    <a:pt x="1256" y="7351"/>
                    <a:pt x="1507" y="7762"/>
                    <a:pt x="1781" y="8127"/>
                  </a:cubicBezTo>
                  <a:lnTo>
                    <a:pt x="1850" y="8241"/>
                  </a:lnTo>
                  <a:cubicBezTo>
                    <a:pt x="1873" y="8264"/>
                    <a:pt x="1895" y="8264"/>
                    <a:pt x="1918" y="8264"/>
                  </a:cubicBezTo>
                  <a:cubicBezTo>
                    <a:pt x="1941" y="8287"/>
                    <a:pt x="1964" y="8287"/>
                    <a:pt x="1987" y="8287"/>
                  </a:cubicBezTo>
                  <a:cubicBezTo>
                    <a:pt x="2124" y="8287"/>
                    <a:pt x="2283" y="8241"/>
                    <a:pt x="2443" y="8150"/>
                  </a:cubicBezTo>
                  <a:cubicBezTo>
                    <a:pt x="2512" y="8127"/>
                    <a:pt x="2580" y="8058"/>
                    <a:pt x="2649" y="8013"/>
                  </a:cubicBezTo>
                  <a:cubicBezTo>
                    <a:pt x="2694" y="7967"/>
                    <a:pt x="2763" y="7899"/>
                    <a:pt x="2786" y="7830"/>
                  </a:cubicBezTo>
                  <a:cubicBezTo>
                    <a:pt x="2808" y="7807"/>
                    <a:pt x="2808" y="7784"/>
                    <a:pt x="2786" y="7762"/>
                  </a:cubicBezTo>
                  <a:cubicBezTo>
                    <a:pt x="2786" y="7739"/>
                    <a:pt x="2786" y="7739"/>
                    <a:pt x="2786" y="7739"/>
                  </a:cubicBezTo>
                  <a:cubicBezTo>
                    <a:pt x="2398" y="7282"/>
                    <a:pt x="2078" y="6803"/>
                    <a:pt x="1804" y="6255"/>
                  </a:cubicBezTo>
                  <a:cubicBezTo>
                    <a:pt x="1713" y="6073"/>
                    <a:pt x="1644" y="5913"/>
                    <a:pt x="1576" y="5753"/>
                  </a:cubicBezTo>
                  <a:cubicBezTo>
                    <a:pt x="1736" y="5730"/>
                    <a:pt x="1895" y="5684"/>
                    <a:pt x="2078" y="5639"/>
                  </a:cubicBezTo>
                  <a:cubicBezTo>
                    <a:pt x="2238" y="5593"/>
                    <a:pt x="2443" y="5525"/>
                    <a:pt x="2649" y="5433"/>
                  </a:cubicBezTo>
                  <a:cubicBezTo>
                    <a:pt x="2991" y="5296"/>
                    <a:pt x="3356" y="5091"/>
                    <a:pt x="3767" y="4863"/>
                  </a:cubicBezTo>
                  <a:cubicBezTo>
                    <a:pt x="3904" y="4771"/>
                    <a:pt x="4064" y="4680"/>
                    <a:pt x="4246" y="4566"/>
                  </a:cubicBezTo>
                  <a:cubicBezTo>
                    <a:pt x="4429" y="4452"/>
                    <a:pt x="4589" y="4338"/>
                    <a:pt x="4726" y="4224"/>
                  </a:cubicBezTo>
                  <a:cubicBezTo>
                    <a:pt x="5068" y="3973"/>
                    <a:pt x="5342" y="3722"/>
                    <a:pt x="5547" y="3470"/>
                  </a:cubicBezTo>
                  <a:cubicBezTo>
                    <a:pt x="5753" y="3767"/>
                    <a:pt x="5936" y="4110"/>
                    <a:pt x="6118" y="4452"/>
                  </a:cubicBezTo>
                  <a:lnTo>
                    <a:pt x="6141" y="4498"/>
                  </a:lnTo>
                  <a:lnTo>
                    <a:pt x="6164" y="4543"/>
                  </a:lnTo>
                  <a:cubicBezTo>
                    <a:pt x="6278" y="4817"/>
                    <a:pt x="6392" y="5091"/>
                    <a:pt x="6483" y="5388"/>
                  </a:cubicBezTo>
                  <a:cubicBezTo>
                    <a:pt x="6506" y="5479"/>
                    <a:pt x="6529" y="5548"/>
                    <a:pt x="6552" y="5639"/>
                  </a:cubicBezTo>
                  <a:lnTo>
                    <a:pt x="6575" y="5662"/>
                  </a:lnTo>
                  <a:lnTo>
                    <a:pt x="6575" y="5684"/>
                  </a:lnTo>
                  <a:lnTo>
                    <a:pt x="6575" y="5730"/>
                  </a:lnTo>
                  <a:cubicBezTo>
                    <a:pt x="6597" y="5753"/>
                    <a:pt x="6620" y="5776"/>
                    <a:pt x="6643" y="5799"/>
                  </a:cubicBezTo>
                  <a:lnTo>
                    <a:pt x="6689" y="5799"/>
                  </a:lnTo>
                  <a:cubicBezTo>
                    <a:pt x="6734" y="5799"/>
                    <a:pt x="6780" y="5821"/>
                    <a:pt x="6826" y="5821"/>
                  </a:cubicBezTo>
                  <a:cubicBezTo>
                    <a:pt x="6940" y="5821"/>
                    <a:pt x="7054" y="5799"/>
                    <a:pt x="7191" y="5753"/>
                  </a:cubicBezTo>
                  <a:cubicBezTo>
                    <a:pt x="7282" y="5707"/>
                    <a:pt x="7351" y="5684"/>
                    <a:pt x="7442" y="5639"/>
                  </a:cubicBezTo>
                  <a:cubicBezTo>
                    <a:pt x="7533" y="5593"/>
                    <a:pt x="7602" y="5548"/>
                    <a:pt x="7670" y="5479"/>
                  </a:cubicBezTo>
                  <a:cubicBezTo>
                    <a:pt x="7693" y="5456"/>
                    <a:pt x="7716" y="5411"/>
                    <a:pt x="7716" y="5365"/>
                  </a:cubicBezTo>
                  <a:lnTo>
                    <a:pt x="7693" y="5365"/>
                  </a:lnTo>
                  <a:lnTo>
                    <a:pt x="7693" y="5342"/>
                  </a:lnTo>
                  <a:lnTo>
                    <a:pt x="7670" y="5296"/>
                  </a:lnTo>
                  <a:cubicBezTo>
                    <a:pt x="7647" y="5205"/>
                    <a:pt x="7625" y="5137"/>
                    <a:pt x="7602" y="5045"/>
                  </a:cubicBezTo>
                  <a:cubicBezTo>
                    <a:pt x="7305" y="4246"/>
                    <a:pt x="6917" y="3470"/>
                    <a:pt x="6438" y="2763"/>
                  </a:cubicBezTo>
                  <a:cubicBezTo>
                    <a:pt x="6164" y="2352"/>
                    <a:pt x="5844" y="1964"/>
                    <a:pt x="5502" y="1622"/>
                  </a:cubicBezTo>
                  <a:cubicBezTo>
                    <a:pt x="5137" y="1234"/>
                    <a:pt x="4749" y="914"/>
                    <a:pt x="4338" y="663"/>
                  </a:cubicBezTo>
                  <a:cubicBezTo>
                    <a:pt x="3858" y="366"/>
                    <a:pt x="3151" y="1"/>
                    <a:pt x="2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21"/>
            <p:cNvSpPr/>
            <p:nvPr/>
          </p:nvSpPr>
          <p:spPr>
            <a:xfrm>
              <a:off x="583687" y="418982"/>
              <a:ext cx="189034" cy="168471"/>
            </a:xfrm>
            <a:custGeom>
              <a:avLst/>
              <a:gdLst/>
              <a:ahLst/>
              <a:cxnLst/>
              <a:rect l="l" t="t" r="r" b="b"/>
              <a:pathLst>
                <a:path w="4201" h="3744" extrusionOk="0">
                  <a:moveTo>
                    <a:pt x="1895" y="183"/>
                  </a:moveTo>
                  <a:cubicBezTo>
                    <a:pt x="2078" y="206"/>
                    <a:pt x="2237" y="251"/>
                    <a:pt x="2420" y="297"/>
                  </a:cubicBezTo>
                  <a:cubicBezTo>
                    <a:pt x="2671" y="388"/>
                    <a:pt x="2922" y="525"/>
                    <a:pt x="3196" y="685"/>
                  </a:cubicBezTo>
                  <a:lnTo>
                    <a:pt x="3173" y="685"/>
                  </a:lnTo>
                  <a:cubicBezTo>
                    <a:pt x="3470" y="891"/>
                    <a:pt x="3721" y="1119"/>
                    <a:pt x="3972" y="1370"/>
                  </a:cubicBezTo>
                  <a:cubicBezTo>
                    <a:pt x="3789" y="1598"/>
                    <a:pt x="3584" y="1804"/>
                    <a:pt x="3356" y="1986"/>
                  </a:cubicBezTo>
                  <a:cubicBezTo>
                    <a:pt x="2876" y="2397"/>
                    <a:pt x="2283" y="2739"/>
                    <a:pt x="1644" y="3059"/>
                  </a:cubicBezTo>
                  <a:cubicBezTo>
                    <a:pt x="1210" y="3242"/>
                    <a:pt x="776" y="3401"/>
                    <a:pt x="320" y="3538"/>
                  </a:cubicBezTo>
                  <a:cubicBezTo>
                    <a:pt x="320" y="3424"/>
                    <a:pt x="297" y="3333"/>
                    <a:pt x="274" y="3242"/>
                  </a:cubicBezTo>
                  <a:cubicBezTo>
                    <a:pt x="183" y="2808"/>
                    <a:pt x="160" y="2420"/>
                    <a:pt x="183" y="2032"/>
                  </a:cubicBezTo>
                  <a:cubicBezTo>
                    <a:pt x="206" y="1758"/>
                    <a:pt x="251" y="1507"/>
                    <a:pt x="320" y="1279"/>
                  </a:cubicBezTo>
                  <a:cubicBezTo>
                    <a:pt x="388" y="1119"/>
                    <a:pt x="457" y="959"/>
                    <a:pt x="548" y="822"/>
                  </a:cubicBezTo>
                  <a:cubicBezTo>
                    <a:pt x="640" y="708"/>
                    <a:pt x="731" y="594"/>
                    <a:pt x="822" y="502"/>
                  </a:cubicBezTo>
                  <a:cubicBezTo>
                    <a:pt x="913" y="434"/>
                    <a:pt x="1005" y="366"/>
                    <a:pt x="1119" y="320"/>
                  </a:cubicBezTo>
                  <a:cubicBezTo>
                    <a:pt x="1210" y="274"/>
                    <a:pt x="1324" y="229"/>
                    <a:pt x="1438" y="206"/>
                  </a:cubicBezTo>
                  <a:cubicBezTo>
                    <a:pt x="1553" y="183"/>
                    <a:pt x="1644" y="183"/>
                    <a:pt x="1758" y="183"/>
                  </a:cubicBezTo>
                  <a:close/>
                  <a:moveTo>
                    <a:pt x="1758" y="0"/>
                  </a:moveTo>
                  <a:cubicBezTo>
                    <a:pt x="1575" y="0"/>
                    <a:pt x="1393" y="23"/>
                    <a:pt x="1210" y="92"/>
                  </a:cubicBezTo>
                  <a:cubicBezTo>
                    <a:pt x="1119" y="114"/>
                    <a:pt x="1028" y="160"/>
                    <a:pt x="936" y="206"/>
                  </a:cubicBezTo>
                  <a:cubicBezTo>
                    <a:pt x="845" y="274"/>
                    <a:pt x="754" y="343"/>
                    <a:pt x="662" y="434"/>
                  </a:cubicBezTo>
                  <a:cubicBezTo>
                    <a:pt x="503" y="571"/>
                    <a:pt x="366" y="754"/>
                    <a:pt x="251" y="1005"/>
                  </a:cubicBezTo>
                  <a:cubicBezTo>
                    <a:pt x="160" y="1187"/>
                    <a:pt x="92" y="1393"/>
                    <a:pt x="46" y="1644"/>
                  </a:cubicBezTo>
                  <a:cubicBezTo>
                    <a:pt x="0" y="1872"/>
                    <a:pt x="0" y="2123"/>
                    <a:pt x="0" y="2397"/>
                  </a:cubicBezTo>
                  <a:cubicBezTo>
                    <a:pt x="0" y="2648"/>
                    <a:pt x="23" y="2899"/>
                    <a:pt x="69" y="3173"/>
                  </a:cubicBezTo>
                  <a:cubicBezTo>
                    <a:pt x="115" y="3356"/>
                    <a:pt x="160" y="3538"/>
                    <a:pt x="206" y="3744"/>
                  </a:cubicBezTo>
                  <a:cubicBezTo>
                    <a:pt x="274" y="3721"/>
                    <a:pt x="320" y="3721"/>
                    <a:pt x="388" y="3698"/>
                  </a:cubicBezTo>
                  <a:cubicBezTo>
                    <a:pt x="1096" y="3493"/>
                    <a:pt x="1781" y="3219"/>
                    <a:pt x="2420" y="2853"/>
                  </a:cubicBezTo>
                  <a:cubicBezTo>
                    <a:pt x="2739" y="2648"/>
                    <a:pt x="3059" y="2443"/>
                    <a:pt x="3356" y="2214"/>
                  </a:cubicBezTo>
                  <a:cubicBezTo>
                    <a:pt x="3630" y="1986"/>
                    <a:pt x="3881" y="1758"/>
                    <a:pt x="4109" y="1507"/>
                  </a:cubicBezTo>
                  <a:lnTo>
                    <a:pt x="4155" y="1438"/>
                  </a:lnTo>
                  <a:lnTo>
                    <a:pt x="4200" y="1370"/>
                  </a:lnTo>
                  <a:cubicBezTo>
                    <a:pt x="4063" y="1210"/>
                    <a:pt x="3904" y="1027"/>
                    <a:pt x="3721" y="891"/>
                  </a:cubicBezTo>
                  <a:cubicBezTo>
                    <a:pt x="3561" y="731"/>
                    <a:pt x="3379" y="594"/>
                    <a:pt x="3173" y="480"/>
                  </a:cubicBezTo>
                  <a:cubicBezTo>
                    <a:pt x="2991" y="343"/>
                    <a:pt x="2785" y="251"/>
                    <a:pt x="2557" y="160"/>
                  </a:cubicBezTo>
                  <a:cubicBezTo>
                    <a:pt x="2351" y="69"/>
                    <a:pt x="2123" y="23"/>
                    <a:pt x="1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7" name="Google Shape;5727;p21"/>
          <p:cNvGrpSpPr/>
          <p:nvPr/>
        </p:nvGrpSpPr>
        <p:grpSpPr>
          <a:xfrm rot="-1687898">
            <a:off x="373352" y="246681"/>
            <a:ext cx="342054" cy="418382"/>
            <a:chOff x="2019050" y="1133325"/>
            <a:chExt cx="153525" cy="187750"/>
          </a:xfrm>
        </p:grpSpPr>
        <p:sp>
          <p:nvSpPr>
            <p:cNvPr id="5728" name="Google Shape;5728;p21"/>
            <p:cNvSpPr/>
            <p:nvPr/>
          </p:nvSpPr>
          <p:spPr>
            <a:xfrm>
              <a:off x="2021350" y="1136750"/>
              <a:ext cx="150100" cy="183200"/>
            </a:xfrm>
            <a:custGeom>
              <a:avLst/>
              <a:gdLst/>
              <a:ahLst/>
              <a:cxnLst/>
              <a:rect l="l" t="t" r="r" b="b"/>
              <a:pathLst>
                <a:path w="6004" h="7328" extrusionOk="0">
                  <a:moveTo>
                    <a:pt x="3264" y="0"/>
                  </a:moveTo>
                  <a:cubicBezTo>
                    <a:pt x="3218" y="23"/>
                    <a:pt x="3150" y="23"/>
                    <a:pt x="3081" y="23"/>
                  </a:cubicBezTo>
                  <a:cubicBezTo>
                    <a:pt x="3013" y="46"/>
                    <a:pt x="2922" y="46"/>
                    <a:pt x="2853" y="69"/>
                  </a:cubicBezTo>
                  <a:cubicBezTo>
                    <a:pt x="2808" y="69"/>
                    <a:pt x="2739" y="92"/>
                    <a:pt x="2693" y="92"/>
                  </a:cubicBezTo>
                  <a:lnTo>
                    <a:pt x="2602" y="115"/>
                  </a:lnTo>
                  <a:lnTo>
                    <a:pt x="2557" y="137"/>
                  </a:lnTo>
                  <a:cubicBezTo>
                    <a:pt x="2465" y="137"/>
                    <a:pt x="2420" y="160"/>
                    <a:pt x="2351" y="183"/>
                  </a:cubicBezTo>
                  <a:cubicBezTo>
                    <a:pt x="2283" y="206"/>
                    <a:pt x="2214" y="252"/>
                    <a:pt x="2123" y="274"/>
                  </a:cubicBezTo>
                  <a:cubicBezTo>
                    <a:pt x="2054" y="320"/>
                    <a:pt x="1986" y="343"/>
                    <a:pt x="1917" y="388"/>
                  </a:cubicBezTo>
                  <a:cubicBezTo>
                    <a:pt x="1849" y="434"/>
                    <a:pt x="1803" y="457"/>
                    <a:pt x="1735" y="503"/>
                  </a:cubicBezTo>
                  <a:lnTo>
                    <a:pt x="1689" y="525"/>
                  </a:lnTo>
                  <a:lnTo>
                    <a:pt x="1575" y="617"/>
                  </a:lnTo>
                  <a:cubicBezTo>
                    <a:pt x="1552" y="640"/>
                    <a:pt x="1507" y="662"/>
                    <a:pt x="1461" y="685"/>
                  </a:cubicBezTo>
                  <a:cubicBezTo>
                    <a:pt x="1324" y="776"/>
                    <a:pt x="1187" y="913"/>
                    <a:pt x="1050" y="1028"/>
                  </a:cubicBezTo>
                  <a:cubicBezTo>
                    <a:pt x="982" y="1142"/>
                    <a:pt x="845" y="1279"/>
                    <a:pt x="730" y="1438"/>
                  </a:cubicBezTo>
                  <a:cubicBezTo>
                    <a:pt x="639" y="1575"/>
                    <a:pt x="548" y="1712"/>
                    <a:pt x="457" y="1918"/>
                  </a:cubicBezTo>
                  <a:cubicBezTo>
                    <a:pt x="365" y="2078"/>
                    <a:pt x="297" y="2237"/>
                    <a:pt x="251" y="2397"/>
                  </a:cubicBezTo>
                  <a:cubicBezTo>
                    <a:pt x="206" y="2488"/>
                    <a:pt x="183" y="2580"/>
                    <a:pt x="160" y="2671"/>
                  </a:cubicBezTo>
                  <a:cubicBezTo>
                    <a:pt x="114" y="2785"/>
                    <a:pt x="91" y="2899"/>
                    <a:pt x="69" y="3036"/>
                  </a:cubicBezTo>
                  <a:cubicBezTo>
                    <a:pt x="69" y="3105"/>
                    <a:pt x="46" y="3173"/>
                    <a:pt x="46" y="3242"/>
                  </a:cubicBezTo>
                  <a:lnTo>
                    <a:pt x="23" y="3333"/>
                  </a:lnTo>
                  <a:cubicBezTo>
                    <a:pt x="23" y="3401"/>
                    <a:pt x="23" y="3447"/>
                    <a:pt x="0" y="3493"/>
                  </a:cubicBezTo>
                  <a:lnTo>
                    <a:pt x="0" y="3516"/>
                  </a:lnTo>
                  <a:cubicBezTo>
                    <a:pt x="0" y="3561"/>
                    <a:pt x="0" y="3584"/>
                    <a:pt x="0" y="3607"/>
                  </a:cubicBezTo>
                  <a:cubicBezTo>
                    <a:pt x="0" y="3675"/>
                    <a:pt x="23" y="3744"/>
                    <a:pt x="69" y="3767"/>
                  </a:cubicBezTo>
                  <a:lnTo>
                    <a:pt x="69" y="3789"/>
                  </a:lnTo>
                  <a:cubicBezTo>
                    <a:pt x="69" y="3858"/>
                    <a:pt x="91" y="3904"/>
                    <a:pt x="91" y="3949"/>
                  </a:cubicBezTo>
                  <a:lnTo>
                    <a:pt x="91" y="3972"/>
                  </a:lnTo>
                  <a:lnTo>
                    <a:pt x="91" y="4018"/>
                  </a:lnTo>
                  <a:cubicBezTo>
                    <a:pt x="114" y="4177"/>
                    <a:pt x="137" y="4292"/>
                    <a:pt x="160" y="4406"/>
                  </a:cubicBezTo>
                  <a:cubicBezTo>
                    <a:pt x="183" y="4497"/>
                    <a:pt x="206" y="4565"/>
                    <a:pt x="228" y="4634"/>
                  </a:cubicBezTo>
                  <a:cubicBezTo>
                    <a:pt x="251" y="4702"/>
                    <a:pt x="251" y="4771"/>
                    <a:pt x="297" y="4839"/>
                  </a:cubicBezTo>
                  <a:cubicBezTo>
                    <a:pt x="297" y="4839"/>
                    <a:pt x="297" y="4862"/>
                    <a:pt x="297" y="4885"/>
                  </a:cubicBezTo>
                  <a:cubicBezTo>
                    <a:pt x="320" y="4908"/>
                    <a:pt x="320" y="4908"/>
                    <a:pt x="320" y="4931"/>
                  </a:cubicBezTo>
                  <a:cubicBezTo>
                    <a:pt x="320" y="4931"/>
                    <a:pt x="320" y="4954"/>
                    <a:pt x="342" y="4954"/>
                  </a:cubicBezTo>
                  <a:cubicBezTo>
                    <a:pt x="342" y="4976"/>
                    <a:pt x="365" y="4999"/>
                    <a:pt x="365" y="5022"/>
                  </a:cubicBezTo>
                  <a:cubicBezTo>
                    <a:pt x="388" y="5045"/>
                    <a:pt x="388" y="5068"/>
                    <a:pt x="411" y="5090"/>
                  </a:cubicBezTo>
                  <a:cubicBezTo>
                    <a:pt x="411" y="5136"/>
                    <a:pt x="434" y="5136"/>
                    <a:pt x="434" y="5159"/>
                  </a:cubicBezTo>
                  <a:cubicBezTo>
                    <a:pt x="434" y="5159"/>
                    <a:pt x="434" y="5159"/>
                    <a:pt x="434" y="5182"/>
                  </a:cubicBezTo>
                  <a:cubicBezTo>
                    <a:pt x="434" y="5205"/>
                    <a:pt x="457" y="5227"/>
                    <a:pt x="457" y="5250"/>
                  </a:cubicBezTo>
                  <a:lnTo>
                    <a:pt x="457" y="5273"/>
                  </a:lnTo>
                  <a:cubicBezTo>
                    <a:pt x="457" y="5296"/>
                    <a:pt x="479" y="5319"/>
                    <a:pt x="502" y="5364"/>
                  </a:cubicBezTo>
                  <a:lnTo>
                    <a:pt x="502" y="5387"/>
                  </a:lnTo>
                  <a:cubicBezTo>
                    <a:pt x="548" y="5433"/>
                    <a:pt x="571" y="5501"/>
                    <a:pt x="616" y="5547"/>
                  </a:cubicBezTo>
                  <a:cubicBezTo>
                    <a:pt x="639" y="5570"/>
                    <a:pt x="662" y="5615"/>
                    <a:pt x="685" y="5638"/>
                  </a:cubicBezTo>
                  <a:lnTo>
                    <a:pt x="708" y="5661"/>
                  </a:lnTo>
                  <a:lnTo>
                    <a:pt x="730" y="5707"/>
                  </a:lnTo>
                  <a:cubicBezTo>
                    <a:pt x="753" y="5752"/>
                    <a:pt x="799" y="5775"/>
                    <a:pt x="822" y="5821"/>
                  </a:cubicBezTo>
                  <a:lnTo>
                    <a:pt x="867" y="5889"/>
                  </a:lnTo>
                  <a:lnTo>
                    <a:pt x="890" y="5889"/>
                  </a:lnTo>
                  <a:cubicBezTo>
                    <a:pt x="890" y="5912"/>
                    <a:pt x="890" y="5912"/>
                    <a:pt x="913" y="5935"/>
                  </a:cubicBezTo>
                  <a:cubicBezTo>
                    <a:pt x="982" y="6003"/>
                    <a:pt x="1050" y="6072"/>
                    <a:pt x="1119" y="6163"/>
                  </a:cubicBezTo>
                  <a:lnTo>
                    <a:pt x="1141" y="6186"/>
                  </a:lnTo>
                  <a:lnTo>
                    <a:pt x="1210" y="6232"/>
                  </a:lnTo>
                  <a:lnTo>
                    <a:pt x="1255" y="6277"/>
                  </a:lnTo>
                  <a:lnTo>
                    <a:pt x="1278" y="6300"/>
                  </a:lnTo>
                  <a:lnTo>
                    <a:pt x="1301" y="6323"/>
                  </a:lnTo>
                  <a:cubicBezTo>
                    <a:pt x="1324" y="6346"/>
                    <a:pt x="1347" y="6369"/>
                    <a:pt x="1370" y="6369"/>
                  </a:cubicBezTo>
                  <a:cubicBezTo>
                    <a:pt x="1415" y="6437"/>
                    <a:pt x="1484" y="6483"/>
                    <a:pt x="1552" y="6528"/>
                  </a:cubicBezTo>
                  <a:cubicBezTo>
                    <a:pt x="1598" y="6597"/>
                    <a:pt x="1666" y="6643"/>
                    <a:pt x="1758" y="6688"/>
                  </a:cubicBezTo>
                  <a:cubicBezTo>
                    <a:pt x="1803" y="6711"/>
                    <a:pt x="1826" y="6734"/>
                    <a:pt x="1849" y="6734"/>
                  </a:cubicBezTo>
                  <a:cubicBezTo>
                    <a:pt x="1872" y="6757"/>
                    <a:pt x="1895" y="6780"/>
                    <a:pt x="1917" y="6802"/>
                  </a:cubicBezTo>
                  <a:cubicBezTo>
                    <a:pt x="1963" y="6848"/>
                    <a:pt x="2032" y="6871"/>
                    <a:pt x="2077" y="6916"/>
                  </a:cubicBezTo>
                  <a:cubicBezTo>
                    <a:pt x="2146" y="6939"/>
                    <a:pt x="2191" y="6985"/>
                    <a:pt x="2260" y="7008"/>
                  </a:cubicBezTo>
                  <a:cubicBezTo>
                    <a:pt x="2305" y="7053"/>
                    <a:pt x="2374" y="7076"/>
                    <a:pt x="2442" y="7099"/>
                  </a:cubicBezTo>
                  <a:cubicBezTo>
                    <a:pt x="2534" y="7145"/>
                    <a:pt x="2648" y="7168"/>
                    <a:pt x="2762" y="7213"/>
                  </a:cubicBezTo>
                  <a:cubicBezTo>
                    <a:pt x="2853" y="7236"/>
                    <a:pt x="2967" y="7236"/>
                    <a:pt x="3059" y="7259"/>
                  </a:cubicBezTo>
                  <a:lnTo>
                    <a:pt x="3127" y="7259"/>
                  </a:lnTo>
                  <a:cubicBezTo>
                    <a:pt x="3310" y="7282"/>
                    <a:pt x="3470" y="7305"/>
                    <a:pt x="3606" y="7305"/>
                  </a:cubicBezTo>
                  <a:lnTo>
                    <a:pt x="3766" y="7305"/>
                  </a:lnTo>
                  <a:cubicBezTo>
                    <a:pt x="3812" y="7305"/>
                    <a:pt x="3880" y="7327"/>
                    <a:pt x="3926" y="7327"/>
                  </a:cubicBezTo>
                  <a:cubicBezTo>
                    <a:pt x="3995" y="7327"/>
                    <a:pt x="4063" y="7305"/>
                    <a:pt x="4131" y="7305"/>
                  </a:cubicBezTo>
                  <a:cubicBezTo>
                    <a:pt x="4223" y="7305"/>
                    <a:pt x="4314" y="7282"/>
                    <a:pt x="4428" y="7259"/>
                  </a:cubicBezTo>
                  <a:cubicBezTo>
                    <a:pt x="4474" y="7259"/>
                    <a:pt x="4519" y="7236"/>
                    <a:pt x="4565" y="7236"/>
                  </a:cubicBezTo>
                  <a:lnTo>
                    <a:pt x="4656" y="7213"/>
                  </a:lnTo>
                  <a:cubicBezTo>
                    <a:pt x="4793" y="7168"/>
                    <a:pt x="4930" y="7122"/>
                    <a:pt x="5090" y="7031"/>
                  </a:cubicBezTo>
                  <a:lnTo>
                    <a:pt x="5181" y="6985"/>
                  </a:lnTo>
                  <a:lnTo>
                    <a:pt x="5204" y="6985"/>
                  </a:lnTo>
                  <a:cubicBezTo>
                    <a:pt x="5250" y="6962"/>
                    <a:pt x="5273" y="6939"/>
                    <a:pt x="5296" y="6939"/>
                  </a:cubicBezTo>
                  <a:cubicBezTo>
                    <a:pt x="5364" y="6894"/>
                    <a:pt x="5433" y="6848"/>
                    <a:pt x="5501" y="6802"/>
                  </a:cubicBezTo>
                  <a:cubicBezTo>
                    <a:pt x="5638" y="6711"/>
                    <a:pt x="5729" y="6643"/>
                    <a:pt x="5821" y="6551"/>
                  </a:cubicBezTo>
                  <a:cubicBezTo>
                    <a:pt x="5866" y="6528"/>
                    <a:pt x="5889" y="6483"/>
                    <a:pt x="5912" y="6460"/>
                  </a:cubicBezTo>
                  <a:cubicBezTo>
                    <a:pt x="5935" y="6437"/>
                    <a:pt x="5957" y="6414"/>
                    <a:pt x="5980" y="6392"/>
                  </a:cubicBezTo>
                  <a:cubicBezTo>
                    <a:pt x="6003" y="6346"/>
                    <a:pt x="6003" y="6323"/>
                    <a:pt x="6003" y="6255"/>
                  </a:cubicBezTo>
                  <a:cubicBezTo>
                    <a:pt x="6003" y="6186"/>
                    <a:pt x="5980" y="6140"/>
                    <a:pt x="5957" y="6072"/>
                  </a:cubicBezTo>
                  <a:lnTo>
                    <a:pt x="5935" y="6026"/>
                  </a:lnTo>
                  <a:cubicBezTo>
                    <a:pt x="5935" y="6003"/>
                    <a:pt x="5912" y="5981"/>
                    <a:pt x="5889" y="5958"/>
                  </a:cubicBezTo>
                  <a:cubicBezTo>
                    <a:pt x="5843" y="5912"/>
                    <a:pt x="5798" y="5912"/>
                    <a:pt x="5752" y="5912"/>
                  </a:cubicBezTo>
                  <a:lnTo>
                    <a:pt x="5684" y="5912"/>
                  </a:lnTo>
                  <a:cubicBezTo>
                    <a:pt x="5592" y="5935"/>
                    <a:pt x="5524" y="5981"/>
                    <a:pt x="5455" y="6003"/>
                  </a:cubicBezTo>
                  <a:lnTo>
                    <a:pt x="5433" y="6026"/>
                  </a:lnTo>
                  <a:cubicBezTo>
                    <a:pt x="5387" y="6049"/>
                    <a:pt x="5364" y="6049"/>
                    <a:pt x="5318" y="6072"/>
                  </a:cubicBezTo>
                  <a:cubicBezTo>
                    <a:pt x="5273" y="6095"/>
                    <a:pt x="5227" y="6118"/>
                    <a:pt x="5181" y="6118"/>
                  </a:cubicBezTo>
                  <a:cubicBezTo>
                    <a:pt x="5113" y="6163"/>
                    <a:pt x="5044" y="6209"/>
                    <a:pt x="4976" y="6232"/>
                  </a:cubicBezTo>
                  <a:cubicBezTo>
                    <a:pt x="4839" y="6277"/>
                    <a:pt x="4725" y="6300"/>
                    <a:pt x="4611" y="6346"/>
                  </a:cubicBezTo>
                  <a:lnTo>
                    <a:pt x="4565" y="6346"/>
                  </a:lnTo>
                  <a:cubicBezTo>
                    <a:pt x="4497" y="6369"/>
                    <a:pt x="4428" y="6369"/>
                    <a:pt x="4360" y="6392"/>
                  </a:cubicBezTo>
                  <a:cubicBezTo>
                    <a:pt x="4291" y="6414"/>
                    <a:pt x="4223" y="6414"/>
                    <a:pt x="4154" y="6414"/>
                  </a:cubicBezTo>
                  <a:cubicBezTo>
                    <a:pt x="4017" y="6437"/>
                    <a:pt x="3880" y="6437"/>
                    <a:pt x="3698" y="6437"/>
                  </a:cubicBezTo>
                  <a:lnTo>
                    <a:pt x="3492" y="6437"/>
                  </a:lnTo>
                  <a:cubicBezTo>
                    <a:pt x="3424" y="6437"/>
                    <a:pt x="3355" y="6437"/>
                    <a:pt x="3310" y="6414"/>
                  </a:cubicBezTo>
                  <a:cubicBezTo>
                    <a:pt x="3196" y="6414"/>
                    <a:pt x="3081" y="6392"/>
                    <a:pt x="2967" y="6346"/>
                  </a:cubicBezTo>
                  <a:cubicBezTo>
                    <a:pt x="2830" y="6300"/>
                    <a:pt x="2739" y="6277"/>
                    <a:pt x="2648" y="6232"/>
                  </a:cubicBezTo>
                  <a:cubicBezTo>
                    <a:pt x="2488" y="6163"/>
                    <a:pt x="2351" y="6095"/>
                    <a:pt x="2260" y="6026"/>
                  </a:cubicBezTo>
                  <a:cubicBezTo>
                    <a:pt x="2214" y="6003"/>
                    <a:pt x="2146" y="5958"/>
                    <a:pt x="2100" y="5935"/>
                  </a:cubicBezTo>
                  <a:cubicBezTo>
                    <a:pt x="2077" y="5935"/>
                    <a:pt x="2077" y="5912"/>
                    <a:pt x="2054" y="5912"/>
                  </a:cubicBezTo>
                  <a:lnTo>
                    <a:pt x="2032" y="5912"/>
                  </a:lnTo>
                  <a:cubicBezTo>
                    <a:pt x="2009" y="5867"/>
                    <a:pt x="1986" y="5844"/>
                    <a:pt x="1963" y="5821"/>
                  </a:cubicBezTo>
                  <a:lnTo>
                    <a:pt x="1917" y="5775"/>
                  </a:lnTo>
                  <a:cubicBezTo>
                    <a:pt x="1872" y="5730"/>
                    <a:pt x="1826" y="5661"/>
                    <a:pt x="1780" y="5615"/>
                  </a:cubicBezTo>
                  <a:lnTo>
                    <a:pt x="1758" y="5570"/>
                  </a:lnTo>
                  <a:lnTo>
                    <a:pt x="1712" y="5524"/>
                  </a:lnTo>
                  <a:cubicBezTo>
                    <a:pt x="1666" y="5478"/>
                    <a:pt x="1621" y="5433"/>
                    <a:pt x="1575" y="5387"/>
                  </a:cubicBezTo>
                  <a:lnTo>
                    <a:pt x="1461" y="5273"/>
                  </a:lnTo>
                  <a:lnTo>
                    <a:pt x="1461" y="5250"/>
                  </a:lnTo>
                  <a:cubicBezTo>
                    <a:pt x="1415" y="5227"/>
                    <a:pt x="1392" y="5182"/>
                    <a:pt x="1347" y="5159"/>
                  </a:cubicBezTo>
                  <a:lnTo>
                    <a:pt x="1324" y="5113"/>
                  </a:lnTo>
                  <a:lnTo>
                    <a:pt x="1301" y="5068"/>
                  </a:lnTo>
                  <a:lnTo>
                    <a:pt x="1278" y="5022"/>
                  </a:lnTo>
                  <a:cubicBezTo>
                    <a:pt x="1233" y="4908"/>
                    <a:pt x="1187" y="4794"/>
                    <a:pt x="1141" y="4634"/>
                  </a:cubicBezTo>
                  <a:cubicBezTo>
                    <a:pt x="1050" y="4429"/>
                    <a:pt x="982" y="4223"/>
                    <a:pt x="936" y="4018"/>
                  </a:cubicBezTo>
                  <a:cubicBezTo>
                    <a:pt x="936" y="3995"/>
                    <a:pt x="936" y="3972"/>
                    <a:pt x="936" y="3949"/>
                  </a:cubicBezTo>
                  <a:cubicBezTo>
                    <a:pt x="959" y="3904"/>
                    <a:pt x="959" y="3858"/>
                    <a:pt x="959" y="3835"/>
                  </a:cubicBezTo>
                  <a:lnTo>
                    <a:pt x="959" y="3744"/>
                  </a:lnTo>
                  <a:lnTo>
                    <a:pt x="959" y="3630"/>
                  </a:lnTo>
                  <a:cubicBezTo>
                    <a:pt x="982" y="3516"/>
                    <a:pt x="982" y="3401"/>
                    <a:pt x="1004" y="3264"/>
                  </a:cubicBezTo>
                  <a:lnTo>
                    <a:pt x="1004" y="3242"/>
                  </a:lnTo>
                  <a:cubicBezTo>
                    <a:pt x="1027" y="3127"/>
                    <a:pt x="1027" y="3013"/>
                    <a:pt x="1050" y="2899"/>
                  </a:cubicBezTo>
                  <a:lnTo>
                    <a:pt x="1050" y="2854"/>
                  </a:lnTo>
                  <a:cubicBezTo>
                    <a:pt x="1073" y="2762"/>
                    <a:pt x="1073" y="2648"/>
                    <a:pt x="1096" y="2557"/>
                  </a:cubicBezTo>
                  <a:cubicBezTo>
                    <a:pt x="1119" y="2534"/>
                    <a:pt x="1119" y="2488"/>
                    <a:pt x="1119" y="2466"/>
                  </a:cubicBezTo>
                  <a:cubicBezTo>
                    <a:pt x="1141" y="2420"/>
                    <a:pt x="1164" y="2374"/>
                    <a:pt x="1187" y="2306"/>
                  </a:cubicBezTo>
                  <a:cubicBezTo>
                    <a:pt x="1210" y="2237"/>
                    <a:pt x="1255" y="2146"/>
                    <a:pt x="1301" y="2055"/>
                  </a:cubicBezTo>
                  <a:cubicBezTo>
                    <a:pt x="1324" y="2009"/>
                    <a:pt x="1370" y="1963"/>
                    <a:pt x="1392" y="1918"/>
                  </a:cubicBezTo>
                  <a:cubicBezTo>
                    <a:pt x="1415" y="1872"/>
                    <a:pt x="1438" y="1849"/>
                    <a:pt x="1461" y="1804"/>
                  </a:cubicBezTo>
                  <a:lnTo>
                    <a:pt x="1484" y="1781"/>
                  </a:lnTo>
                  <a:lnTo>
                    <a:pt x="1484" y="1758"/>
                  </a:lnTo>
                  <a:cubicBezTo>
                    <a:pt x="1575" y="1667"/>
                    <a:pt x="1644" y="1575"/>
                    <a:pt x="1712" y="1507"/>
                  </a:cubicBezTo>
                  <a:cubicBezTo>
                    <a:pt x="1780" y="1416"/>
                    <a:pt x="1849" y="1347"/>
                    <a:pt x="1940" y="1279"/>
                  </a:cubicBezTo>
                  <a:cubicBezTo>
                    <a:pt x="1963" y="1279"/>
                    <a:pt x="1986" y="1256"/>
                    <a:pt x="2009" y="1233"/>
                  </a:cubicBezTo>
                  <a:cubicBezTo>
                    <a:pt x="2077" y="1187"/>
                    <a:pt x="2146" y="1142"/>
                    <a:pt x="2214" y="1073"/>
                  </a:cubicBezTo>
                  <a:cubicBezTo>
                    <a:pt x="2283" y="1050"/>
                    <a:pt x="2374" y="1005"/>
                    <a:pt x="2442" y="982"/>
                  </a:cubicBezTo>
                  <a:lnTo>
                    <a:pt x="2465" y="959"/>
                  </a:lnTo>
                  <a:cubicBezTo>
                    <a:pt x="2511" y="936"/>
                    <a:pt x="2557" y="913"/>
                    <a:pt x="2602" y="891"/>
                  </a:cubicBezTo>
                  <a:lnTo>
                    <a:pt x="2648" y="891"/>
                  </a:lnTo>
                  <a:cubicBezTo>
                    <a:pt x="2693" y="868"/>
                    <a:pt x="2762" y="845"/>
                    <a:pt x="2808" y="822"/>
                  </a:cubicBezTo>
                  <a:cubicBezTo>
                    <a:pt x="2876" y="799"/>
                    <a:pt x="2967" y="776"/>
                    <a:pt x="3059" y="754"/>
                  </a:cubicBezTo>
                  <a:lnTo>
                    <a:pt x="3127" y="731"/>
                  </a:lnTo>
                  <a:lnTo>
                    <a:pt x="3173" y="731"/>
                  </a:lnTo>
                  <a:lnTo>
                    <a:pt x="3218" y="708"/>
                  </a:lnTo>
                  <a:lnTo>
                    <a:pt x="3241" y="708"/>
                  </a:lnTo>
                  <a:cubicBezTo>
                    <a:pt x="3264" y="708"/>
                    <a:pt x="3287" y="685"/>
                    <a:pt x="3287" y="685"/>
                  </a:cubicBezTo>
                  <a:cubicBezTo>
                    <a:pt x="3310" y="685"/>
                    <a:pt x="3333" y="662"/>
                    <a:pt x="3355" y="640"/>
                  </a:cubicBezTo>
                  <a:lnTo>
                    <a:pt x="3401" y="640"/>
                  </a:lnTo>
                  <a:cubicBezTo>
                    <a:pt x="3447" y="640"/>
                    <a:pt x="3492" y="594"/>
                    <a:pt x="3492" y="525"/>
                  </a:cubicBezTo>
                  <a:cubicBezTo>
                    <a:pt x="3492" y="503"/>
                    <a:pt x="3492" y="480"/>
                    <a:pt x="3470" y="457"/>
                  </a:cubicBezTo>
                  <a:cubicBezTo>
                    <a:pt x="3492" y="411"/>
                    <a:pt x="3492" y="388"/>
                    <a:pt x="3515" y="366"/>
                  </a:cubicBezTo>
                  <a:cubicBezTo>
                    <a:pt x="3515" y="320"/>
                    <a:pt x="3538" y="297"/>
                    <a:pt x="3538" y="274"/>
                  </a:cubicBezTo>
                  <a:cubicBezTo>
                    <a:pt x="3561" y="252"/>
                    <a:pt x="3561" y="206"/>
                    <a:pt x="3538" y="183"/>
                  </a:cubicBezTo>
                  <a:cubicBezTo>
                    <a:pt x="3538" y="137"/>
                    <a:pt x="3515" y="115"/>
                    <a:pt x="3470" y="92"/>
                  </a:cubicBezTo>
                  <a:cubicBezTo>
                    <a:pt x="3470" y="92"/>
                    <a:pt x="3447" y="69"/>
                    <a:pt x="3447" y="69"/>
                  </a:cubicBezTo>
                  <a:lnTo>
                    <a:pt x="3424" y="69"/>
                  </a:lnTo>
                  <a:cubicBezTo>
                    <a:pt x="3401" y="23"/>
                    <a:pt x="3378" y="0"/>
                    <a:pt x="3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21"/>
            <p:cNvSpPr/>
            <p:nvPr/>
          </p:nvSpPr>
          <p:spPr>
            <a:xfrm>
              <a:off x="2056725" y="1280550"/>
              <a:ext cx="91900" cy="33125"/>
            </a:xfrm>
            <a:custGeom>
              <a:avLst/>
              <a:gdLst/>
              <a:ahLst/>
              <a:cxnLst/>
              <a:rect l="l" t="t" r="r" b="b"/>
              <a:pathLst>
                <a:path w="3676" h="1325" extrusionOk="0">
                  <a:moveTo>
                    <a:pt x="69" y="0"/>
                  </a:moveTo>
                  <a:cubicBezTo>
                    <a:pt x="46" y="0"/>
                    <a:pt x="46" y="23"/>
                    <a:pt x="23" y="23"/>
                  </a:cubicBezTo>
                  <a:cubicBezTo>
                    <a:pt x="0" y="46"/>
                    <a:pt x="0" y="92"/>
                    <a:pt x="23" y="115"/>
                  </a:cubicBezTo>
                  <a:cubicBezTo>
                    <a:pt x="69" y="183"/>
                    <a:pt x="114" y="229"/>
                    <a:pt x="183" y="297"/>
                  </a:cubicBezTo>
                  <a:cubicBezTo>
                    <a:pt x="229" y="366"/>
                    <a:pt x="274" y="411"/>
                    <a:pt x="320" y="480"/>
                  </a:cubicBezTo>
                  <a:cubicBezTo>
                    <a:pt x="388" y="525"/>
                    <a:pt x="457" y="594"/>
                    <a:pt x="525" y="640"/>
                  </a:cubicBezTo>
                  <a:cubicBezTo>
                    <a:pt x="594" y="685"/>
                    <a:pt x="662" y="731"/>
                    <a:pt x="708" y="776"/>
                  </a:cubicBezTo>
                  <a:cubicBezTo>
                    <a:pt x="776" y="822"/>
                    <a:pt x="845" y="868"/>
                    <a:pt x="913" y="913"/>
                  </a:cubicBezTo>
                  <a:cubicBezTo>
                    <a:pt x="982" y="959"/>
                    <a:pt x="1050" y="1005"/>
                    <a:pt x="1142" y="1050"/>
                  </a:cubicBezTo>
                  <a:cubicBezTo>
                    <a:pt x="1301" y="1119"/>
                    <a:pt x="1484" y="1187"/>
                    <a:pt x="1644" y="1233"/>
                  </a:cubicBezTo>
                  <a:cubicBezTo>
                    <a:pt x="1803" y="1256"/>
                    <a:pt x="1963" y="1279"/>
                    <a:pt x="2146" y="1301"/>
                  </a:cubicBezTo>
                  <a:cubicBezTo>
                    <a:pt x="2214" y="1301"/>
                    <a:pt x="2306" y="1324"/>
                    <a:pt x="2374" y="1324"/>
                  </a:cubicBezTo>
                  <a:cubicBezTo>
                    <a:pt x="2465" y="1324"/>
                    <a:pt x="2557" y="1324"/>
                    <a:pt x="2648" y="1301"/>
                  </a:cubicBezTo>
                  <a:cubicBezTo>
                    <a:pt x="2716" y="1301"/>
                    <a:pt x="2785" y="1279"/>
                    <a:pt x="2876" y="1279"/>
                  </a:cubicBezTo>
                  <a:cubicBezTo>
                    <a:pt x="2945" y="1256"/>
                    <a:pt x="3036" y="1233"/>
                    <a:pt x="3104" y="1210"/>
                  </a:cubicBezTo>
                  <a:cubicBezTo>
                    <a:pt x="3173" y="1210"/>
                    <a:pt x="3264" y="1187"/>
                    <a:pt x="3333" y="1164"/>
                  </a:cubicBezTo>
                  <a:cubicBezTo>
                    <a:pt x="3424" y="1142"/>
                    <a:pt x="3493" y="1142"/>
                    <a:pt x="3584" y="1096"/>
                  </a:cubicBezTo>
                  <a:cubicBezTo>
                    <a:pt x="3652" y="1073"/>
                    <a:pt x="3675" y="982"/>
                    <a:pt x="3675" y="913"/>
                  </a:cubicBezTo>
                  <a:cubicBezTo>
                    <a:pt x="3652" y="868"/>
                    <a:pt x="3629" y="845"/>
                    <a:pt x="3584" y="822"/>
                  </a:cubicBezTo>
                  <a:cubicBezTo>
                    <a:pt x="3561" y="799"/>
                    <a:pt x="3515" y="776"/>
                    <a:pt x="3470" y="776"/>
                  </a:cubicBezTo>
                  <a:cubicBezTo>
                    <a:pt x="3447" y="799"/>
                    <a:pt x="3401" y="799"/>
                    <a:pt x="3356" y="799"/>
                  </a:cubicBezTo>
                  <a:cubicBezTo>
                    <a:pt x="3310" y="822"/>
                    <a:pt x="3264" y="822"/>
                    <a:pt x="3219" y="845"/>
                  </a:cubicBezTo>
                  <a:cubicBezTo>
                    <a:pt x="3127" y="845"/>
                    <a:pt x="3059" y="868"/>
                    <a:pt x="2968" y="891"/>
                  </a:cubicBezTo>
                  <a:cubicBezTo>
                    <a:pt x="2876" y="913"/>
                    <a:pt x="2785" y="936"/>
                    <a:pt x="2694" y="959"/>
                  </a:cubicBezTo>
                  <a:cubicBezTo>
                    <a:pt x="2625" y="959"/>
                    <a:pt x="2557" y="982"/>
                    <a:pt x="2465" y="982"/>
                  </a:cubicBezTo>
                  <a:cubicBezTo>
                    <a:pt x="2351" y="982"/>
                    <a:pt x="2214" y="982"/>
                    <a:pt x="2100" y="959"/>
                  </a:cubicBezTo>
                  <a:cubicBezTo>
                    <a:pt x="2009" y="959"/>
                    <a:pt x="1940" y="936"/>
                    <a:pt x="1872" y="936"/>
                  </a:cubicBezTo>
                  <a:cubicBezTo>
                    <a:pt x="1826" y="936"/>
                    <a:pt x="1758" y="913"/>
                    <a:pt x="1712" y="913"/>
                  </a:cubicBezTo>
                  <a:cubicBezTo>
                    <a:pt x="1507" y="868"/>
                    <a:pt x="1301" y="799"/>
                    <a:pt x="1096" y="708"/>
                  </a:cubicBezTo>
                  <a:cubicBezTo>
                    <a:pt x="982" y="640"/>
                    <a:pt x="890" y="594"/>
                    <a:pt x="776" y="525"/>
                  </a:cubicBezTo>
                  <a:lnTo>
                    <a:pt x="776" y="525"/>
                  </a:lnTo>
                  <a:cubicBezTo>
                    <a:pt x="799" y="548"/>
                    <a:pt x="799" y="548"/>
                    <a:pt x="799" y="548"/>
                  </a:cubicBezTo>
                  <a:cubicBezTo>
                    <a:pt x="639" y="457"/>
                    <a:pt x="480" y="388"/>
                    <a:pt x="343" y="274"/>
                  </a:cubicBezTo>
                  <a:cubicBezTo>
                    <a:pt x="251" y="183"/>
                    <a:pt x="183" y="115"/>
                    <a:pt x="114" y="23"/>
                  </a:cubicBezTo>
                  <a:cubicBezTo>
                    <a:pt x="92" y="23"/>
                    <a:pt x="92"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21"/>
            <p:cNvSpPr/>
            <p:nvPr/>
          </p:nvSpPr>
          <p:spPr>
            <a:xfrm>
              <a:off x="2153725" y="1297100"/>
              <a:ext cx="3450" cy="3450"/>
            </a:xfrm>
            <a:custGeom>
              <a:avLst/>
              <a:gdLst/>
              <a:ahLst/>
              <a:cxnLst/>
              <a:rect l="l" t="t" r="r" b="b"/>
              <a:pathLst>
                <a:path w="138" h="138" extrusionOk="0">
                  <a:moveTo>
                    <a:pt x="69" y="0"/>
                  </a:moveTo>
                  <a:cubicBezTo>
                    <a:pt x="46" y="0"/>
                    <a:pt x="1" y="23"/>
                    <a:pt x="1" y="46"/>
                  </a:cubicBezTo>
                  <a:cubicBezTo>
                    <a:pt x="1" y="92"/>
                    <a:pt x="23" y="137"/>
                    <a:pt x="69" y="137"/>
                  </a:cubicBezTo>
                  <a:cubicBezTo>
                    <a:pt x="115" y="137"/>
                    <a:pt x="138" y="114"/>
                    <a:pt x="138" y="69"/>
                  </a:cubicBezTo>
                  <a:cubicBezTo>
                    <a:pt x="138" y="23"/>
                    <a:pt x="115"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21"/>
            <p:cNvSpPr/>
            <p:nvPr/>
          </p:nvSpPr>
          <p:spPr>
            <a:xfrm>
              <a:off x="2019050" y="1133325"/>
              <a:ext cx="153525" cy="187750"/>
            </a:xfrm>
            <a:custGeom>
              <a:avLst/>
              <a:gdLst/>
              <a:ahLst/>
              <a:cxnLst/>
              <a:rect l="l" t="t" r="r" b="b"/>
              <a:pathLst>
                <a:path w="6141" h="7510" extrusionOk="0">
                  <a:moveTo>
                    <a:pt x="3493" y="183"/>
                  </a:moveTo>
                  <a:lnTo>
                    <a:pt x="3493" y="229"/>
                  </a:lnTo>
                  <a:cubicBezTo>
                    <a:pt x="3516" y="274"/>
                    <a:pt x="3516" y="297"/>
                    <a:pt x="3516" y="343"/>
                  </a:cubicBezTo>
                  <a:cubicBezTo>
                    <a:pt x="3539" y="434"/>
                    <a:pt x="3539" y="548"/>
                    <a:pt x="3516" y="640"/>
                  </a:cubicBezTo>
                  <a:cubicBezTo>
                    <a:pt x="3516" y="662"/>
                    <a:pt x="3516" y="708"/>
                    <a:pt x="3516" y="731"/>
                  </a:cubicBezTo>
                  <a:cubicBezTo>
                    <a:pt x="3310" y="754"/>
                    <a:pt x="3105" y="822"/>
                    <a:pt x="2900" y="891"/>
                  </a:cubicBezTo>
                  <a:cubicBezTo>
                    <a:pt x="2694" y="959"/>
                    <a:pt x="2512" y="1073"/>
                    <a:pt x="2306" y="1187"/>
                  </a:cubicBezTo>
                  <a:cubicBezTo>
                    <a:pt x="1918" y="1438"/>
                    <a:pt x="1576" y="1804"/>
                    <a:pt x="1325" y="2237"/>
                  </a:cubicBezTo>
                  <a:cubicBezTo>
                    <a:pt x="1096" y="2648"/>
                    <a:pt x="982" y="3128"/>
                    <a:pt x="959" y="3607"/>
                  </a:cubicBezTo>
                  <a:cubicBezTo>
                    <a:pt x="959" y="3835"/>
                    <a:pt x="982" y="4063"/>
                    <a:pt x="1028" y="4314"/>
                  </a:cubicBezTo>
                  <a:cubicBezTo>
                    <a:pt x="1074" y="4543"/>
                    <a:pt x="1142" y="4771"/>
                    <a:pt x="1256" y="4999"/>
                  </a:cubicBezTo>
                  <a:cubicBezTo>
                    <a:pt x="1439" y="5387"/>
                    <a:pt x="1713" y="5752"/>
                    <a:pt x="2078" y="6049"/>
                  </a:cubicBezTo>
                  <a:cubicBezTo>
                    <a:pt x="2443" y="6346"/>
                    <a:pt x="2854" y="6551"/>
                    <a:pt x="3310" y="6643"/>
                  </a:cubicBezTo>
                  <a:cubicBezTo>
                    <a:pt x="3516" y="6688"/>
                    <a:pt x="3744" y="6711"/>
                    <a:pt x="3972" y="6711"/>
                  </a:cubicBezTo>
                  <a:cubicBezTo>
                    <a:pt x="4543" y="6711"/>
                    <a:pt x="5091" y="6551"/>
                    <a:pt x="5570" y="6255"/>
                  </a:cubicBezTo>
                  <a:lnTo>
                    <a:pt x="5616" y="6232"/>
                  </a:lnTo>
                  <a:lnTo>
                    <a:pt x="5616" y="6209"/>
                  </a:lnTo>
                  <a:cubicBezTo>
                    <a:pt x="5661" y="6186"/>
                    <a:pt x="5707" y="6163"/>
                    <a:pt x="5753" y="6140"/>
                  </a:cubicBezTo>
                  <a:lnTo>
                    <a:pt x="5821" y="6072"/>
                  </a:lnTo>
                  <a:lnTo>
                    <a:pt x="5844" y="6095"/>
                  </a:lnTo>
                  <a:cubicBezTo>
                    <a:pt x="5867" y="6140"/>
                    <a:pt x="5867" y="6163"/>
                    <a:pt x="5890" y="6186"/>
                  </a:cubicBezTo>
                  <a:cubicBezTo>
                    <a:pt x="5913" y="6255"/>
                    <a:pt x="5935" y="6346"/>
                    <a:pt x="5935" y="6414"/>
                  </a:cubicBezTo>
                  <a:cubicBezTo>
                    <a:pt x="5958" y="6483"/>
                    <a:pt x="5958" y="6529"/>
                    <a:pt x="5958" y="6574"/>
                  </a:cubicBezTo>
                  <a:lnTo>
                    <a:pt x="5935" y="6597"/>
                  </a:lnTo>
                  <a:cubicBezTo>
                    <a:pt x="5684" y="6780"/>
                    <a:pt x="5433" y="6917"/>
                    <a:pt x="5159" y="7031"/>
                  </a:cubicBezTo>
                  <a:cubicBezTo>
                    <a:pt x="4863" y="7168"/>
                    <a:pt x="4566" y="7236"/>
                    <a:pt x="4246" y="7282"/>
                  </a:cubicBezTo>
                  <a:cubicBezTo>
                    <a:pt x="4087" y="7305"/>
                    <a:pt x="3927" y="7327"/>
                    <a:pt x="3790" y="7327"/>
                  </a:cubicBezTo>
                  <a:cubicBezTo>
                    <a:pt x="3607" y="7327"/>
                    <a:pt x="3470" y="7305"/>
                    <a:pt x="3310" y="7282"/>
                  </a:cubicBezTo>
                  <a:cubicBezTo>
                    <a:pt x="3014" y="7236"/>
                    <a:pt x="2694" y="7168"/>
                    <a:pt x="2397" y="7031"/>
                  </a:cubicBezTo>
                  <a:cubicBezTo>
                    <a:pt x="2124" y="6917"/>
                    <a:pt x="1850" y="6757"/>
                    <a:pt x="1621" y="6597"/>
                  </a:cubicBezTo>
                  <a:lnTo>
                    <a:pt x="1599" y="6574"/>
                  </a:lnTo>
                  <a:cubicBezTo>
                    <a:pt x="1370" y="6392"/>
                    <a:pt x="1142" y="6163"/>
                    <a:pt x="959" y="5935"/>
                  </a:cubicBezTo>
                  <a:lnTo>
                    <a:pt x="937" y="5912"/>
                  </a:lnTo>
                  <a:cubicBezTo>
                    <a:pt x="754" y="5684"/>
                    <a:pt x="617" y="5410"/>
                    <a:pt x="480" y="5136"/>
                  </a:cubicBezTo>
                  <a:cubicBezTo>
                    <a:pt x="366" y="4839"/>
                    <a:pt x="298" y="4520"/>
                    <a:pt x="252" y="4223"/>
                  </a:cubicBezTo>
                  <a:cubicBezTo>
                    <a:pt x="206" y="3904"/>
                    <a:pt x="206" y="3607"/>
                    <a:pt x="252" y="3287"/>
                  </a:cubicBezTo>
                  <a:cubicBezTo>
                    <a:pt x="275" y="2991"/>
                    <a:pt x="366" y="2671"/>
                    <a:pt x="480" y="2374"/>
                  </a:cubicBezTo>
                  <a:lnTo>
                    <a:pt x="503" y="2374"/>
                  </a:lnTo>
                  <a:cubicBezTo>
                    <a:pt x="617" y="2078"/>
                    <a:pt x="777" y="1826"/>
                    <a:pt x="959" y="1575"/>
                  </a:cubicBezTo>
                  <a:cubicBezTo>
                    <a:pt x="1142" y="1324"/>
                    <a:pt x="1370" y="1096"/>
                    <a:pt x="1621" y="913"/>
                  </a:cubicBezTo>
                  <a:cubicBezTo>
                    <a:pt x="1850" y="731"/>
                    <a:pt x="2124" y="594"/>
                    <a:pt x="2397" y="457"/>
                  </a:cubicBezTo>
                  <a:cubicBezTo>
                    <a:pt x="2694" y="343"/>
                    <a:pt x="2991" y="252"/>
                    <a:pt x="3288" y="206"/>
                  </a:cubicBezTo>
                  <a:cubicBezTo>
                    <a:pt x="3356" y="206"/>
                    <a:pt x="3425" y="206"/>
                    <a:pt x="3493" y="183"/>
                  </a:cubicBezTo>
                  <a:close/>
                  <a:moveTo>
                    <a:pt x="3562" y="0"/>
                  </a:moveTo>
                  <a:cubicBezTo>
                    <a:pt x="3310" y="23"/>
                    <a:pt x="3059" y="69"/>
                    <a:pt x="2831" y="115"/>
                  </a:cubicBezTo>
                  <a:cubicBezTo>
                    <a:pt x="2603" y="183"/>
                    <a:pt x="2352" y="274"/>
                    <a:pt x="2124" y="389"/>
                  </a:cubicBezTo>
                  <a:cubicBezTo>
                    <a:pt x="1690" y="594"/>
                    <a:pt x="1302" y="891"/>
                    <a:pt x="982" y="1256"/>
                  </a:cubicBezTo>
                  <a:cubicBezTo>
                    <a:pt x="663" y="1621"/>
                    <a:pt x="412" y="2032"/>
                    <a:pt x="252" y="2511"/>
                  </a:cubicBezTo>
                  <a:cubicBezTo>
                    <a:pt x="69" y="2968"/>
                    <a:pt x="1" y="3493"/>
                    <a:pt x="46" y="4018"/>
                  </a:cubicBezTo>
                  <a:cubicBezTo>
                    <a:pt x="46" y="4269"/>
                    <a:pt x="92" y="4497"/>
                    <a:pt x="161" y="4748"/>
                  </a:cubicBezTo>
                  <a:cubicBezTo>
                    <a:pt x="229" y="4976"/>
                    <a:pt x="320" y="5205"/>
                    <a:pt x="434" y="5433"/>
                  </a:cubicBezTo>
                  <a:cubicBezTo>
                    <a:pt x="640" y="5867"/>
                    <a:pt x="937" y="6255"/>
                    <a:pt x="1325" y="6574"/>
                  </a:cubicBezTo>
                  <a:cubicBezTo>
                    <a:pt x="1690" y="6894"/>
                    <a:pt x="2101" y="7145"/>
                    <a:pt x="2580" y="7305"/>
                  </a:cubicBezTo>
                  <a:cubicBezTo>
                    <a:pt x="2945" y="7442"/>
                    <a:pt x="3356" y="7510"/>
                    <a:pt x="3790" y="7510"/>
                  </a:cubicBezTo>
                  <a:cubicBezTo>
                    <a:pt x="3881" y="7510"/>
                    <a:pt x="3995" y="7510"/>
                    <a:pt x="4109" y="7487"/>
                  </a:cubicBezTo>
                  <a:cubicBezTo>
                    <a:pt x="4794" y="7419"/>
                    <a:pt x="5456" y="7190"/>
                    <a:pt x="6004" y="6780"/>
                  </a:cubicBezTo>
                  <a:lnTo>
                    <a:pt x="6027" y="6757"/>
                  </a:lnTo>
                  <a:lnTo>
                    <a:pt x="6049" y="6734"/>
                  </a:lnTo>
                  <a:cubicBezTo>
                    <a:pt x="6095" y="6711"/>
                    <a:pt x="6095" y="6688"/>
                    <a:pt x="6118" y="6665"/>
                  </a:cubicBezTo>
                  <a:cubicBezTo>
                    <a:pt x="6118" y="6665"/>
                    <a:pt x="6118" y="6665"/>
                    <a:pt x="6118" y="6643"/>
                  </a:cubicBezTo>
                  <a:cubicBezTo>
                    <a:pt x="6141" y="6643"/>
                    <a:pt x="6141" y="6620"/>
                    <a:pt x="6141" y="6574"/>
                  </a:cubicBezTo>
                  <a:cubicBezTo>
                    <a:pt x="6141" y="6460"/>
                    <a:pt x="6118" y="6346"/>
                    <a:pt x="6095" y="6232"/>
                  </a:cubicBezTo>
                  <a:cubicBezTo>
                    <a:pt x="6072" y="6118"/>
                    <a:pt x="6004" y="6004"/>
                    <a:pt x="5913" y="5889"/>
                  </a:cubicBezTo>
                  <a:cubicBezTo>
                    <a:pt x="5890" y="5889"/>
                    <a:pt x="5867" y="5867"/>
                    <a:pt x="5844" y="5867"/>
                  </a:cubicBezTo>
                  <a:lnTo>
                    <a:pt x="5821" y="5867"/>
                  </a:lnTo>
                  <a:cubicBezTo>
                    <a:pt x="5798" y="5867"/>
                    <a:pt x="5776" y="5889"/>
                    <a:pt x="5753" y="5889"/>
                  </a:cubicBezTo>
                  <a:cubicBezTo>
                    <a:pt x="5730" y="5912"/>
                    <a:pt x="5730" y="5912"/>
                    <a:pt x="5707" y="5935"/>
                  </a:cubicBezTo>
                  <a:lnTo>
                    <a:pt x="5661" y="5958"/>
                  </a:lnTo>
                  <a:cubicBezTo>
                    <a:pt x="5616" y="6004"/>
                    <a:pt x="5570" y="6026"/>
                    <a:pt x="5525" y="6072"/>
                  </a:cubicBezTo>
                  <a:lnTo>
                    <a:pt x="5502" y="6095"/>
                  </a:lnTo>
                  <a:cubicBezTo>
                    <a:pt x="5342" y="6186"/>
                    <a:pt x="5205" y="6255"/>
                    <a:pt x="5068" y="6300"/>
                  </a:cubicBezTo>
                  <a:cubicBezTo>
                    <a:pt x="4840" y="6414"/>
                    <a:pt x="4611" y="6460"/>
                    <a:pt x="4360" y="6506"/>
                  </a:cubicBezTo>
                  <a:cubicBezTo>
                    <a:pt x="4246" y="6529"/>
                    <a:pt x="4109" y="6529"/>
                    <a:pt x="3972" y="6529"/>
                  </a:cubicBezTo>
                  <a:cubicBezTo>
                    <a:pt x="3835" y="6529"/>
                    <a:pt x="3721" y="6529"/>
                    <a:pt x="3584" y="6506"/>
                  </a:cubicBezTo>
                  <a:cubicBezTo>
                    <a:pt x="3356" y="6460"/>
                    <a:pt x="3105" y="6414"/>
                    <a:pt x="2877" y="6323"/>
                  </a:cubicBezTo>
                  <a:lnTo>
                    <a:pt x="2877" y="6300"/>
                  </a:lnTo>
                  <a:cubicBezTo>
                    <a:pt x="2649" y="6209"/>
                    <a:pt x="2443" y="6095"/>
                    <a:pt x="2260" y="5958"/>
                  </a:cubicBezTo>
                  <a:cubicBezTo>
                    <a:pt x="2055" y="5798"/>
                    <a:pt x="1872" y="5615"/>
                    <a:pt x="1736" y="5433"/>
                  </a:cubicBezTo>
                  <a:cubicBezTo>
                    <a:pt x="1599" y="5250"/>
                    <a:pt x="1462" y="5045"/>
                    <a:pt x="1370" y="4817"/>
                  </a:cubicBezTo>
                  <a:cubicBezTo>
                    <a:pt x="1279" y="4566"/>
                    <a:pt x="1211" y="4314"/>
                    <a:pt x="1165" y="4086"/>
                  </a:cubicBezTo>
                  <a:cubicBezTo>
                    <a:pt x="1142" y="3812"/>
                    <a:pt x="1142" y="3561"/>
                    <a:pt x="1165" y="3310"/>
                  </a:cubicBezTo>
                  <a:cubicBezTo>
                    <a:pt x="1211" y="3082"/>
                    <a:pt x="1256" y="2854"/>
                    <a:pt x="1347" y="2625"/>
                  </a:cubicBezTo>
                  <a:lnTo>
                    <a:pt x="1370" y="2603"/>
                  </a:lnTo>
                  <a:cubicBezTo>
                    <a:pt x="1462" y="2374"/>
                    <a:pt x="1599" y="2169"/>
                    <a:pt x="1736" y="1986"/>
                  </a:cubicBezTo>
                  <a:cubicBezTo>
                    <a:pt x="1895" y="1781"/>
                    <a:pt x="2055" y="1621"/>
                    <a:pt x="2238" y="1461"/>
                  </a:cubicBezTo>
                  <a:cubicBezTo>
                    <a:pt x="2443" y="1324"/>
                    <a:pt x="2649" y="1187"/>
                    <a:pt x="2877" y="1096"/>
                  </a:cubicBezTo>
                  <a:cubicBezTo>
                    <a:pt x="3105" y="1005"/>
                    <a:pt x="3356" y="936"/>
                    <a:pt x="3584" y="913"/>
                  </a:cubicBezTo>
                  <a:cubicBezTo>
                    <a:pt x="3607" y="891"/>
                    <a:pt x="3630" y="891"/>
                    <a:pt x="3653" y="868"/>
                  </a:cubicBezTo>
                  <a:cubicBezTo>
                    <a:pt x="3653" y="845"/>
                    <a:pt x="3676" y="845"/>
                    <a:pt x="3676" y="822"/>
                  </a:cubicBezTo>
                  <a:cubicBezTo>
                    <a:pt x="3698" y="708"/>
                    <a:pt x="3721" y="594"/>
                    <a:pt x="3721" y="480"/>
                  </a:cubicBezTo>
                  <a:cubicBezTo>
                    <a:pt x="3721" y="343"/>
                    <a:pt x="3698" y="229"/>
                    <a:pt x="3653" y="115"/>
                  </a:cubicBezTo>
                  <a:cubicBezTo>
                    <a:pt x="3653" y="92"/>
                    <a:pt x="3653" y="69"/>
                    <a:pt x="3630" y="69"/>
                  </a:cubicBezTo>
                  <a:cubicBezTo>
                    <a:pt x="3630" y="23"/>
                    <a:pt x="3584" y="0"/>
                    <a:pt x="3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32" name="Google Shape;5732;p21"/>
          <p:cNvSpPr/>
          <p:nvPr/>
        </p:nvSpPr>
        <p:spPr>
          <a:xfrm>
            <a:off x="5212572" y="4814385"/>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21"/>
          <p:cNvSpPr txBox="1">
            <a:spLocks noGrp="1"/>
          </p:cNvSpPr>
          <p:nvPr>
            <p:ph type="title"/>
          </p:nvPr>
        </p:nvSpPr>
        <p:spPr>
          <a:xfrm>
            <a:off x="720000" y="453450"/>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r>
              <a:rPr lang="en-US"/>
              <a:t>Click to edit Master title style</a:t>
            </a:r>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6953"/>
        <p:cNvGrpSpPr/>
        <p:nvPr/>
      </p:nvGrpSpPr>
      <p:grpSpPr>
        <a:xfrm>
          <a:off x="0" y="0"/>
          <a:ext cx="0" cy="0"/>
          <a:chOff x="0" y="0"/>
          <a:chExt cx="0" cy="0"/>
        </a:xfrm>
      </p:grpSpPr>
      <p:sp>
        <p:nvSpPr>
          <p:cNvPr id="6954" name="Google Shape;6954;p25"/>
          <p:cNvSpPr/>
          <p:nvPr/>
        </p:nvSpPr>
        <p:spPr>
          <a:xfrm>
            <a:off x="4972099" y="-1726274"/>
            <a:ext cx="5408925" cy="5029425"/>
          </a:xfrm>
          <a:custGeom>
            <a:avLst/>
            <a:gdLst/>
            <a:ahLst/>
            <a:cxnLst/>
            <a:rect l="l" t="t" r="r" b="b"/>
            <a:pathLst>
              <a:path w="216357" h="201177" extrusionOk="0">
                <a:moveTo>
                  <a:pt x="19714" y="9116"/>
                </a:moveTo>
                <a:cubicBezTo>
                  <a:pt x="-11622" y="10611"/>
                  <a:pt x="2452" y="17851"/>
                  <a:pt x="7897" y="23643"/>
                </a:cubicBezTo>
                <a:cubicBezTo>
                  <a:pt x="13342" y="29435"/>
                  <a:pt x="42767" y="35343"/>
                  <a:pt x="52382" y="43869"/>
                </a:cubicBezTo>
                <a:cubicBezTo>
                  <a:pt x="61997" y="52395"/>
                  <a:pt x="56089" y="68544"/>
                  <a:pt x="65588" y="74800"/>
                </a:cubicBezTo>
                <a:cubicBezTo>
                  <a:pt x="75087" y="81056"/>
                  <a:pt x="100573" y="75148"/>
                  <a:pt x="109377" y="81403"/>
                </a:cubicBezTo>
                <a:cubicBezTo>
                  <a:pt x="118181" y="87659"/>
                  <a:pt x="113258" y="104861"/>
                  <a:pt x="118413" y="112333"/>
                </a:cubicBezTo>
                <a:cubicBezTo>
                  <a:pt x="123568" y="119805"/>
                  <a:pt x="135095" y="119342"/>
                  <a:pt x="140308" y="126235"/>
                </a:cubicBezTo>
                <a:cubicBezTo>
                  <a:pt x="145521" y="133128"/>
                  <a:pt x="144131" y="146253"/>
                  <a:pt x="149691" y="153690"/>
                </a:cubicBezTo>
                <a:cubicBezTo>
                  <a:pt x="155252" y="161127"/>
                  <a:pt x="166605" y="163444"/>
                  <a:pt x="173671" y="170858"/>
                </a:cubicBezTo>
                <a:cubicBezTo>
                  <a:pt x="180738" y="178272"/>
                  <a:pt x="185661" y="196691"/>
                  <a:pt x="192090" y="198174"/>
                </a:cubicBezTo>
                <a:cubicBezTo>
                  <a:pt x="198519" y="199657"/>
                  <a:pt x="211610" y="210338"/>
                  <a:pt x="212247" y="179755"/>
                </a:cubicBezTo>
                <a:cubicBezTo>
                  <a:pt x="212884" y="149172"/>
                  <a:pt x="228002" y="43116"/>
                  <a:pt x="195913" y="14676"/>
                </a:cubicBezTo>
                <a:cubicBezTo>
                  <a:pt x="163824" y="-13764"/>
                  <a:pt x="51050" y="7622"/>
                  <a:pt x="19714" y="9116"/>
                </a:cubicBezTo>
                <a:close/>
              </a:path>
            </a:pathLst>
          </a:custGeom>
          <a:solidFill>
            <a:schemeClr val="accent3"/>
          </a:solidFill>
          <a:ln>
            <a:noFill/>
          </a:ln>
        </p:spPr>
      </p:sp>
      <p:sp>
        <p:nvSpPr>
          <p:cNvPr id="6955" name="Google Shape;6955;p25"/>
          <p:cNvSpPr/>
          <p:nvPr/>
        </p:nvSpPr>
        <p:spPr>
          <a:xfrm rot="10800000">
            <a:off x="-1261401" y="2087076"/>
            <a:ext cx="5408925" cy="5029425"/>
          </a:xfrm>
          <a:custGeom>
            <a:avLst/>
            <a:gdLst/>
            <a:ahLst/>
            <a:cxnLst/>
            <a:rect l="l" t="t" r="r" b="b"/>
            <a:pathLst>
              <a:path w="216357" h="201177" extrusionOk="0">
                <a:moveTo>
                  <a:pt x="19714" y="9116"/>
                </a:moveTo>
                <a:cubicBezTo>
                  <a:pt x="-11622" y="10611"/>
                  <a:pt x="2452" y="17851"/>
                  <a:pt x="7897" y="23643"/>
                </a:cubicBezTo>
                <a:cubicBezTo>
                  <a:pt x="13342" y="29435"/>
                  <a:pt x="42767" y="35343"/>
                  <a:pt x="52382" y="43869"/>
                </a:cubicBezTo>
                <a:cubicBezTo>
                  <a:pt x="61997" y="52395"/>
                  <a:pt x="56089" y="68544"/>
                  <a:pt x="65588" y="74800"/>
                </a:cubicBezTo>
                <a:cubicBezTo>
                  <a:pt x="75087" y="81056"/>
                  <a:pt x="100573" y="75148"/>
                  <a:pt x="109377" y="81403"/>
                </a:cubicBezTo>
                <a:cubicBezTo>
                  <a:pt x="118181" y="87659"/>
                  <a:pt x="113258" y="104861"/>
                  <a:pt x="118413" y="112333"/>
                </a:cubicBezTo>
                <a:cubicBezTo>
                  <a:pt x="123568" y="119805"/>
                  <a:pt x="135095" y="119342"/>
                  <a:pt x="140308" y="126235"/>
                </a:cubicBezTo>
                <a:cubicBezTo>
                  <a:pt x="145521" y="133128"/>
                  <a:pt x="144131" y="146253"/>
                  <a:pt x="149691" y="153690"/>
                </a:cubicBezTo>
                <a:cubicBezTo>
                  <a:pt x="155252" y="161127"/>
                  <a:pt x="166605" y="163444"/>
                  <a:pt x="173671" y="170858"/>
                </a:cubicBezTo>
                <a:cubicBezTo>
                  <a:pt x="180738" y="178272"/>
                  <a:pt x="185661" y="196691"/>
                  <a:pt x="192090" y="198174"/>
                </a:cubicBezTo>
                <a:cubicBezTo>
                  <a:pt x="198519" y="199657"/>
                  <a:pt x="211610" y="210338"/>
                  <a:pt x="212247" y="179755"/>
                </a:cubicBezTo>
                <a:cubicBezTo>
                  <a:pt x="212884" y="149172"/>
                  <a:pt x="228002" y="43116"/>
                  <a:pt x="195913" y="14676"/>
                </a:cubicBezTo>
                <a:cubicBezTo>
                  <a:pt x="163824" y="-13764"/>
                  <a:pt x="51050" y="7622"/>
                  <a:pt x="19714" y="9116"/>
                </a:cubicBezTo>
                <a:close/>
              </a:path>
            </a:pathLst>
          </a:custGeom>
          <a:solidFill>
            <a:schemeClr val="accent1"/>
          </a:solidFill>
          <a:ln>
            <a:noFill/>
          </a:ln>
        </p:spPr>
      </p:sp>
      <p:pic>
        <p:nvPicPr>
          <p:cNvPr id="6956" name="Google Shape;6956;p25"/>
          <p:cNvPicPr preferRelativeResize="0"/>
          <p:nvPr/>
        </p:nvPicPr>
        <p:blipFill>
          <a:blip r:embed="rId2">
            <a:alphaModFix/>
          </a:blip>
          <a:stretch>
            <a:fillRect/>
          </a:stretch>
        </p:blipFill>
        <p:spPr>
          <a:xfrm>
            <a:off x="0" y="0"/>
            <a:ext cx="9144000" cy="5143500"/>
          </a:xfrm>
          <a:prstGeom prst="rect">
            <a:avLst/>
          </a:prstGeom>
          <a:noFill/>
          <a:ln>
            <a:noFill/>
          </a:ln>
        </p:spPr>
      </p:pic>
      <p:grpSp>
        <p:nvGrpSpPr>
          <p:cNvPr id="6957" name="Google Shape;6957;p25"/>
          <p:cNvGrpSpPr/>
          <p:nvPr/>
        </p:nvGrpSpPr>
        <p:grpSpPr>
          <a:xfrm>
            <a:off x="7829563" y="386247"/>
            <a:ext cx="1118287" cy="1169396"/>
            <a:chOff x="6290250" y="1718800"/>
            <a:chExt cx="911325" cy="952975"/>
          </a:xfrm>
        </p:grpSpPr>
        <p:sp>
          <p:nvSpPr>
            <p:cNvPr id="6958" name="Google Shape;6958;p25"/>
            <p:cNvSpPr/>
            <p:nvPr/>
          </p:nvSpPr>
          <p:spPr>
            <a:xfrm>
              <a:off x="6290250" y="1718800"/>
              <a:ext cx="911325" cy="952975"/>
            </a:xfrm>
            <a:custGeom>
              <a:avLst/>
              <a:gdLst/>
              <a:ahLst/>
              <a:cxnLst/>
              <a:rect l="l" t="t" r="r" b="b"/>
              <a:pathLst>
                <a:path w="36453" h="38119" extrusionOk="0">
                  <a:moveTo>
                    <a:pt x="26774" y="0"/>
                  </a:moveTo>
                  <a:cubicBezTo>
                    <a:pt x="26181" y="0"/>
                    <a:pt x="25587" y="69"/>
                    <a:pt x="25040" y="206"/>
                  </a:cubicBezTo>
                  <a:cubicBezTo>
                    <a:pt x="24492" y="343"/>
                    <a:pt x="23944" y="525"/>
                    <a:pt x="23419" y="799"/>
                  </a:cubicBezTo>
                  <a:cubicBezTo>
                    <a:pt x="22917" y="1073"/>
                    <a:pt x="22415" y="1415"/>
                    <a:pt x="21981" y="1803"/>
                  </a:cubicBezTo>
                  <a:cubicBezTo>
                    <a:pt x="21776" y="2009"/>
                    <a:pt x="21570" y="2214"/>
                    <a:pt x="21365" y="2443"/>
                  </a:cubicBezTo>
                  <a:cubicBezTo>
                    <a:pt x="21136" y="2443"/>
                    <a:pt x="20885" y="2443"/>
                    <a:pt x="20657" y="2465"/>
                  </a:cubicBezTo>
                  <a:lnTo>
                    <a:pt x="20497" y="2465"/>
                  </a:lnTo>
                  <a:cubicBezTo>
                    <a:pt x="20064" y="2465"/>
                    <a:pt x="19630" y="2511"/>
                    <a:pt x="19196" y="2557"/>
                  </a:cubicBezTo>
                  <a:lnTo>
                    <a:pt x="19105" y="2557"/>
                  </a:lnTo>
                  <a:cubicBezTo>
                    <a:pt x="19082" y="2557"/>
                    <a:pt x="19059" y="2579"/>
                    <a:pt x="19014" y="2579"/>
                  </a:cubicBezTo>
                  <a:lnTo>
                    <a:pt x="18922" y="2579"/>
                  </a:lnTo>
                  <a:cubicBezTo>
                    <a:pt x="18192" y="2694"/>
                    <a:pt x="17439" y="2853"/>
                    <a:pt x="16686" y="3082"/>
                  </a:cubicBezTo>
                  <a:cubicBezTo>
                    <a:pt x="15955" y="3310"/>
                    <a:pt x="15202" y="3607"/>
                    <a:pt x="14449" y="3949"/>
                  </a:cubicBezTo>
                  <a:cubicBezTo>
                    <a:pt x="13741" y="4291"/>
                    <a:pt x="13033" y="4679"/>
                    <a:pt x="12372" y="5113"/>
                  </a:cubicBezTo>
                  <a:cubicBezTo>
                    <a:pt x="11687" y="5547"/>
                    <a:pt x="11002" y="6049"/>
                    <a:pt x="10294" y="6665"/>
                  </a:cubicBezTo>
                  <a:cubicBezTo>
                    <a:pt x="8993" y="7761"/>
                    <a:pt x="7738" y="9085"/>
                    <a:pt x="6574" y="10568"/>
                  </a:cubicBezTo>
                  <a:cubicBezTo>
                    <a:pt x="5661" y="11732"/>
                    <a:pt x="4794" y="13011"/>
                    <a:pt x="3995" y="14403"/>
                  </a:cubicBezTo>
                  <a:lnTo>
                    <a:pt x="3972" y="14449"/>
                  </a:lnTo>
                  <a:cubicBezTo>
                    <a:pt x="3903" y="14563"/>
                    <a:pt x="3858" y="14654"/>
                    <a:pt x="3789" y="14745"/>
                  </a:cubicBezTo>
                  <a:cubicBezTo>
                    <a:pt x="3721" y="14882"/>
                    <a:pt x="3652" y="14996"/>
                    <a:pt x="3584" y="15111"/>
                  </a:cubicBezTo>
                  <a:cubicBezTo>
                    <a:pt x="3584" y="15133"/>
                    <a:pt x="3561" y="15179"/>
                    <a:pt x="3561" y="15179"/>
                  </a:cubicBezTo>
                  <a:cubicBezTo>
                    <a:pt x="2694" y="16754"/>
                    <a:pt x="1963" y="18420"/>
                    <a:pt x="1370" y="20109"/>
                  </a:cubicBezTo>
                  <a:cubicBezTo>
                    <a:pt x="845" y="21593"/>
                    <a:pt x="434" y="23122"/>
                    <a:pt x="160" y="24629"/>
                  </a:cubicBezTo>
                  <a:cubicBezTo>
                    <a:pt x="137" y="24720"/>
                    <a:pt x="114" y="24811"/>
                    <a:pt x="114" y="24880"/>
                  </a:cubicBezTo>
                  <a:lnTo>
                    <a:pt x="91" y="24903"/>
                  </a:lnTo>
                  <a:cubicBezTo>
                    <a:pt x="91" y="24971"/>
                    <a:pt x="69" y="25040"/>
                    <a:pt x="69" y="25108"/>
                  </a:cubicBezTo>
                  <a:cubicBezTo>
                    <a:pt x="0" y="25496"/>
                    <a:pt x="46" y="25907"/>
                    <a:pt x="206" y="26272"/>
                  </a:cubicBezTo>
                  <a:cubicBezTo>
                    <a:pt x="228" y="26318"/>
                    <a:pt x="251" y="26363"/>
                    <a:pt x="274" y="26409"/>
                  </a:cubicBezTo>
                  <a:cubicBezTo>
                    <a:pt x="822" y="27459"/>
                    <a:pt x="1598" y="28509"/>
                    <a:pt x="2625" y="29605"/>
                  </a:cubicBezTo>
                  <a:cubicBezTo>
                    <a:pt x="3036" y="30038"/>
                    <a:pt x="3515" y="30472"/>
                    <a:pt x="4040" y="30951"/>
                  </a:cubicBezTo>
                  <a:cubicBezTo>
                    <a:pt x="4474" y="31362"/>
                    <a:pt x="4953" y="31750"/>
                    <a:pt x="5501" y="32161"/>
                  </a:cubicBezTo>
                  <a:cubicBezTo>
                    <a:pt x="6505" y="32960"/>
                    <a:pt x="7555" y="33713"/>
                    <a:pt x="8628" y="34421"/>
                  </a:cubicBezTo>
                  <a:cubicBezTo>
                    <a:pt x="9769" y="35151"/>
                    <a:pt x="11002" y="35836"/>
                    <a:pt x="12280" y="36498"/>
                  </a:cubicBezTo>
                  <a:cubicBezTo>
                    <a:pt x="12600" y="36635"/>
                    <a:pt x="12897" y="36795"/>
                    <a:pt x="13216" y="36954"/>
                  </a:cubicBezTo>
                  <a:cubicBezTo>
                    <a:pt x="13513" y="37091"/>
                    <a:pt x="13855" y="37251"/>
                    <a:pt x="14243" y="37388"/>
                  </a:cubicBezTo>
                  <a:cubicBezTo>
                    <a:pt x="14928" y="37685"/>
                    <a:pt x="15658" y="37867"/>
                    <a:pt x="16412" y="38004"/>
                  </a:cubicBezTo>
                  <a:cubicBezTo>
                    <a:pt x="16937" y="38073"/>
                    <a:pt x="17507" y="38118"/>
                    <a:pt x="18078" y="38118"/>
                  </a:cubicBezTo>
                  <a:cubicBezTo>
                    <a:pt x="18260" y="38118"/>
                    <a:pt x="18466" y="38118"/>
                    <a:pt x="18648" y="38096"/>
                  </a:cubicBezTo>
                  <a:cubicBezTo>
                    <a:pt x="19402" y="38073"/>
                    <a:pt x="20132" y="37981"/>
                    <a:pt x="20863" y="37822"/>
                  </a:cubicBezTo>
                  <a:cubicBezTo>
                    <a:pt x="22164" y="37548"/>
                    <a:pt x="23396" y="37091"/>
                    <a:pt x="24515" y="36429"/>
                  </a:cubicBezTo>
                  <a:cubicBezTo>
                    <a:pt x="24583" y="36384"/>
                    <a:pt x="24674" y="36338"/>
                    <a:pt x="24743" y="36292"/>
                  </a:cubicBezTo>
                  <a:lnTo>
                    <a:pt x="24834" y="36292"/>
                  </a:lnTo>
                  <a:cubicBezTo>
                    <a:pt x="25199" y="36292"/>
                    <a:pt x="25587" y="36247"/>
                    <a:pt x="25998" y="36178"/>
                  </a:cubicBezTo>
                  <a:cubicBezTo>
                    <a:pt x="26683" y="36064"/>
                    <a:pt x="27345" y="35882"/>
                    <a:pt x="27984" y="35585"/>
                  </a:cubicBezTo>
                  <a:cubicBezTo>
                    <a:pt x="29125" y="35105"/>
                    <a:pt x="30198" y="34352"/>
                    <a:pt x="31180" y="33348"/>
                  </a:cubicBezTo>
                  <a:cubicBezTo>
                    <a:pt x="31978" y="32503"/>
                    <a:pt x="32709" y="31522"/>
                    <a:pt x="33394" y="30358"/>
                  </a:cubicBezTo>
                  <a:cubicBezTo>
                    <a:pt x="33964" y="29353"/>
                    <a:pt x="34466" y="28258"/>
                    <a:pt x="34900" y="27071"/>
                  </a:cubicBezTo>
                  <a:cubicBezTo>
                    <a:pt x="35402" y="25656"/>
                    <a:pt x="35813" y="24172"/>
                    <a:pt x="36064" y="22620"/>
                  </a:cubicBezTo>
                  <a:cubicBezTo>
                    <a:pt x="36315" y="21114"/>
                    <a:pt x="36452" y="19561"/>
                    <a:pt x="36429" y="18009"/>
                  </a:cubicBezTo>
                  <a:cubicBezTo>
                    <a:pt x="36429" y="17233"/>
                    <a:pt x="36384" y="16480"/>
                    <a:pt x="36315" y="15727"/>
                  </a:cubicBezTo>
                  <a:cubicBezTo>
                    <a:pt x="36247" y="14928"/>
                    <a:pt x="36155" y="14312"/>
                    <a:pt x="36019" y="13741"/>
                  </a:cubicBezTo>
                  <a:cubicBezTo>
                    <a:pt x="35859" y="13033"/>
                    <a:pt x="35631" y="12394"/>
                    <a:pt x="35334" y="11824"/>
                  </a:cubicBezTo>
                  <a:cubicBezTo>
                    <a:pt x="35014" y="11162"/>
                    <a:pt x="34581" y="10591"/>
                    <a:pt x="34056" y="10112"/>
                  </a:cubicBezTo>
                  <a:cubicBezTo>
                    <a:pt x="34284" y="9655"/>
                    <a:pt x="34444" y="9176"/>
                    <a:pt x="34581" y="8719"/>
                  </a:cubicBezTo>
                  <a:cubicBezTo>
                    <a:pt x="34672" y="8354"/>
                    <a:pt x="34763" y="7989"/>
                    <a:pt x="34809" y="7624"/>
                  </a:cubicBezTo>
                  <a:cubicBezTo>
                    <a:pt x="34854" y="7259"/>
                    <a:pt x="34877" y="6893"/>
                    <a:pt x="34877" y="6483"/>
                  </a:cubicBezTo>
                  <a:cubicBezTo>
                    <a:pt x="34854" y="6095"/>
                    <a:pt x="34809" y="5684"/>
                    <a:pt x="34717" y="5296"/>
                  </a:cubicBezTo>
                  <a:cubicBezTo>
                    <a:pt x="34649" y="4930"/>
                    <a:pt x="34512" y="4565"/>
                    <a:pt x="34352" y="4223"/>
                  </a:cubicBezTo>
                  <a:cubicBezTo>
                    <a:pt x="33850" y="3150"/>
                    <a:pt x="32960" y="2260"/>
                    <a:pt x="31636" y="1461"/>
                  </a:cubicBezTo>
                  <a:cubicBezTo>
                    <a:pt x="31134" y="1164"/>
                    <a:pt x="30609" y="890"/>
                    <a:pt x="30107" y="685"/>
                  </a:cubicBezTo>
                  <a:cubicBezTo>
                    <a:pt x="29582" y="457"/>
                    <a:pt x="29011" y="297"/>
                    <a:pt x="28441" y="183"/>
                  </a:cubicBezTo>
                  <a:cubicBezTo>
                    <a:pt x="27893" y="46"/>
                    <a:pt x="27322" y="0"/>
                    <a:pt x="26774"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25"/>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A93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25"/>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4EB7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25"/>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4BAA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25"/>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25"/>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25"/>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25"/>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25"/>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25"/>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25"/>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25"/>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25"/>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25"/>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C133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25"/>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5E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25"/>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55C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25"/>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5E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25"/>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25"/>
            <p:cNvSpPr/>
            <p:nvPr/>
          </p:nvSpPr>
          <p:spPr>
            <a:xfrm>
              <a:off x="6816375" y="1851750"/>
              <a:ext cx="116425" cy="17725"/>
            </a:xfrm>
            <a:custGeom>
              <a:avLst/>
              <a:gdLst/>
              <a:ahLst/>
              <a:cxnLst/>
              <a:rect l="l" t="t" r="r" b="b"/>
              <a:pathLst>
                <a:path w="4657" h="709" extrusionOk="0">
                  <a:moveTo>
                    <a:pt x="1575" y="0"/>
                  </a:moveTo>
                  <a:cubicBezTo>
                    <a:pt x="1370" y="0"/>
                    <a:pt x="1164" y="23"/>
                    <a:pt x="959" y="46"/>
                  </a:cubicBezTo>
                  <a:cubicBezTo>
                    <a:pt x="753" y="69"/>
                    <a:pt x="548" y="92"/>
                    <a:pt x="343" y="137"/>
                  </a:cubicBezTo>
                  <a:cubicBezTo>
                    <a:pt x="274" y="160"/>
                    <a:pt x="183" y="160"/>
                    <a:pt x="91" y="183"/>
                  </a:cubicBezTo>
                  <a:cubicBezTo>
                    <a:pt x="23" y="206"/>
                    <a:pt x="0" y="252"/>
                    <a:pt x="0" y="320"/>
                  </a:cubicBezTo>
                  <a:cubicBezTo>
                    <a:pt x="19" y="357"/>
                    <a:pt x="53" y="395"/>
                    <a:pt x="102" y="395"/>
                  </a:cubicBezTo>
                  <a:cubicBezTo>
                    <a:pt x="113" y="395"/>
                    <a:pt x="125" y="393"/>
                    <a:pt x="137" y="389"/>
                  </a:cubicBezTo>
                  <a:cubicBezTo>
                    <a:pt x="251" y="366"/>
                    <a:pt x="388" y="343"/>
                    <a:pt x="525" y="320"/>
                  </a:cubicBezTo>
                  <a:cubicBezTo>
                    <a:pt x="639" y="320"/>
                    <a:pt x="753" y="297"/>
                    <a:pt x="867" y="297"/>
                  </a:cubicBezTo>
                  <a:cubicBezTo>
                    <a:pt x="982" y="274"/>
                    <a:pt x="1096" y="274"/>
                    <a:pt x="1210" y="252"/>
                  </a:cubicBezTo>
                  <a:cubicBezTo>
                    <a:pt x="1278" y="252"/>
                    <a:pt x="1324" y="252"/>
                    <a:pt x="1392" y="229"/>
                  </a:cubicBezTo>
                  <a:lnTo>
                    <a:pt x="1529" y="229"/>
                  </a:lnTo>
                  <a:cubicBezTo>
                    <a:pt x="1651" y="229"/>
                    <a:pt x="1773" y="219"/>
                    <a:pt x="1888" y="219"/>
                  </a:cubicBezTo>
                  <a:cubicBezTo>
                    <a:pt x="1945" y="219"/>
                    <a:pt x="2001" y="221"/>
                    <a:pt x="2054" y="229"/>
                  </a:cubicBezTo>
                  <a:lnTo>
                    <a:pt x="2328" y="229"/>
                  </a:lnTo>
                  <a:cubicBezTo>
                    <a:pt x="2420" y="252"/>
                    <a:pt x="2511" y="252"/>
                    <a:pt x="2602" y="252"/>
                  </a:cubicBezTo>
                  <a:cubicBezTo>
                    <a:pt x="2648" y="274"/>
                    <a:pt x="2694" y="274"/>
                    <a:pt x="2716" y="274"/>
                  </a:cubicBezTo>
                  <a:cubicBezTo>
                    <a:pt x="2785" y="274"/>
                    <a:pt x="2830" y="274"/>
                    <a:pt x="2876" y="297"/>
                  </a:cubicBezTo>
                  <a:cubicBezTo>
                    <a:pt x="2967" y="297"/>
                    <a:pt x="3059" y="320"/>
                    <a:pt x="3150" y="320"/>
                  </a:cubicBezTo>
                  <a:cubicBezTo>
                    <a:pt x="3310" y="366"/>
                    <a:pt x="3470" y="389"/>
                    <a:pt x="3652" y="411"/>
                  </a:cubicBezTo>
                  <a:cubicBezTo>
                    <a:pt x="3675" y="411"/>
                    <a:pt x="3698" y="434"/>
                    <a:pt x="3721" y="434"/>
                  </a:cubicBezTo>
                  <a:cubicBezTo>
                    <a:pt x="3789" y="457"/>
                    <a:pt x="3858" y="457"/>
                    <a:pt x="3949" y="480"/>
                  </a:cubicBezTo>
                  <a:cubicBezTo>
                    <a:pt x="4017" y="503"/>
                    <a:pt x="4109" y="525"/>
                    <a:pt x="4177" y="548"/>
                  </a:cubicBezTo>
                  <a:cubicBezTo>
                    <a:pt x="4268" y="571"/>
                    <a:pt x="4337" y="594"/>
                    <a:pt x="4405" y="640"/>
                  </a:cubicBezTo>
                  <a:cubicBezTo>
                    <a:pt x="4451" y="662"/>
                    <a:pt x="4520" y="685"/>
                    <a:pt x="4588" y="708"/>
                  </a:cubicBezTo>
                  <a:cubicBezTo>
                    <a:pt x="4611" y="708"/>
                    <a:pt x="4634" y="708"/>
                    <a:pt x="4657" y="685"/>
                  </a:cubicBezTo>
                  <a:cubicBezTo>
                    <a:pt x="4657" y="662"/>
                    <a:pt x="4657" y="617"/>
                    <a:pt x="4611" y="617"/>
                  </a:cubicBezTo>
                  <a:cubicBezTo>
                    <a:pt x="4565" y="594"/>
                    <a:pt x="4497" y="571"/>
                    <a:pt x="4428" y="525"/>
                  </a:cubicBezTo>
                  <a:cubicBezTo>
                    <a:pt x="4337" y="503"/>
                    <a:pt x="4268" y="480"/>
                    <a:pt x="4200" y="434"/>
                  </a:cubicBezTo>
                  <a:cubicBezTo>
                    <a:pt x="4109" y="411"/>
                    <a:pt x="4017" y="389"/>
                    <a:pt x="3926" y="343"/>
                  </a:cubicBezTo>
                  <a:cubicBezTo>
                    <a:pt x="3858" y="320"/>
                    <a:pt x="3789" y="297"/>
                    <a:pt x="3698" y="274"/>
                  </a:cubicBezTo>
                  <a:cubicBezTo>
                    <a:pt x="3538" y="229"/>
                    <a:pt x="3355" y="183"/>
                    <a:pt x="3196" y="160"/>
                  </a:cubicBezTo>
                  <a:cubicBezTo>
                    <a:pt x="3104" y="137"/>
                    <a:pt x="3013" y="115"/>
                    <a:pt x="2922" y="115"/>
                  </a:cubicBezTo>
                  <a:cubicBezTo>
                    <a:pt x="2830" y="92"/>
                    <a:pt x="2739" y="69"/>
                    <a:pt x="2648" y="69"/>
                  </a:cubicBezTo>
                  <a:cubicBezTo>
                    <a:pt x="2465" y="46"/>
                    <a:pt x="2283" y="23"/>
                    <a:pt x="2100"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25"/>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25"/>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25"/>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25"/>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25"/>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25"/>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25"/>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25"/>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25"/>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25"/>
            <p:cNvSpPr/>
            <p:nvPr/>
          </p:nvSpPr>
          <p:spPr>
            <a:xfrm>
              <a:off x="6565300" y="1972725"/>
              <a:ext cx="28550" cy="167225"/>
            </a:xfrm>
            <a:custGeom>
              <a:avLst/>
              <a:gdLst/>
              <a:ahLst/>
              <a:cxnLst/>
              <a:rect l="l" t="t" r="r" b="b"/>
              <a:pathLst>
                <a:path w="1142" h="6689" extrusionOk="0">
                  <a:moveTo>
                    <a:pt x="1050" y="0"/>
                  </a:moveTo>
                  <a:cubicBezTo>
                    <a:pt x="1027" y="0"/>
                    <a:pt x="1004" y="0"/>
                    <a:pt x="981" y="23"/>
                  </a:cubicBezTo>
                  <a:cubicBezTo>
                    <a:pt x="981" y="46"/>
                    <a:pt x="959" y="69"/>
                    <a:pt x="959" y="92"/>
                  </a:cubicBezTo>
                  <a:cubicBezTo>
                    <a:pt x="959" y="115"/>
                    <a:pt x="959" y="137"/>
                    <a:pt x="959" y="160"/>
                  </a:cubicBezTo>
                  <a:cubicBezTo>
                    <a:pt x="913" y="388"/>
                    <a:pt x="867" y="617"/>
                    <a:pt x="822" y="845"/>
                  </a:cubicBezTo>
                  <a:cubicBezTo>
                    <a:pt x="799" y="1073"/>
                    <a:pt x="753" y="1301"/>
                    <a:pt x="708" y="1553"/>
                  </a:cubicBezTo>
                  <a:cubicBezTo>
                    <a:pt x="616" y="2078"/>
                    <a:pt x="548" y="2580"/>
                    <a:pt x="479" y="3105"/>
                  </a:cubicBezTo>
                  <a:cubicBezTo>
                    <a:pt x="342" y="4109"/>
                    <a:pt x="205" y="5090"/>
                    <a:pt x="68" y="6072"/>
                  </a:cubicBezTo>
                  <a:cubicBezTo>
                    <a:pt x="46" y="6186"/>
                    <a:pt x="46" y="6300"/>
                    <a:pt x="23" y="6414"/>
                  </a:cubicBezTo>
                  <a:cubicBezTo>
                    <a:pt x="23" y="6437"/>
                    <a:pt x="23" y="6460"/>
                    <a:pt x="23" y="6483"/>
                  </a:cubicBezTo>
                  <a:cubicBezTo>
                    <a:pt x="23" y="6506"/>
                    <a:pt x="23" y="6506"/>
                    <a:pt x="23" y="6528"/>
                  </a:cubicBezTo>
                  <a:cubicBezTo>
                    <a:pt x="0" y="6528"/>
                    <a:pt x="23" y="6551"/>
                    <a:pt x="23" y="6574"/>
                  </a:cubicBezTo>
                  <a:cubicBezTo>
                    <a:pt x="23" y="6620"/>
                    <a:pt x="68" y="6665"/>
                    <a:pt x="114" y="6688"/>
                  </a:cubicBezTo>
                  <a:lnTo>
                    <a:pt x="205" y="6688"/>
                  </a:lnTo>
                  <a:cubicBezTo>
                    <a:pt x="228" y="6665"/>
                    <a:pt x="274" y="6643"/>
                    <a:pt x="297" y="6620"/>
                  </a:cubicBezTo>
                  <a:cubicBezTo>
                    <a:pt x="320" y="6574"/>
                    <a:pt x="320" y="6574"/>
                    <a:pt x="320" y="6551"/>
                  </a:cubicBezTo>
                  <a:cubicBezTo>
                    <a:pt x="320" y="6540"/>
                    <a:pt x="320" y="6534"/>
                    <a:pt x="320" y="6528"/>
                  </a:cubicBezTo>
                  <a:cubicBezTo>
                    <a:pt x="342" y="6392"/>
                    <a:pt x="365" y="6277"/>
                    <a:pt x="388" y="6140"/>
                  </a:cubicBezTo>
                  <a:cubicBezTo>
                    <a:pt x="388" y="6118"/>
                    <a:pt x="388" y="6118"/>
                    <a:pt x="388" y="6118"/>
                  </a:cubicBezTo>
                  <a:cubicBezTo>
                    <a:pt x="388" y="6095"/>
                    <a:pt x="388" y="6072"/>
                    <a:pt x="388" y="6072"/>
                  </a:cubicBezTo>
                  <a:cubicBezTo>
                    <a:pt x="525" y="5068"/>
                    <a:pt x="662" y="4086"/>
                    <a:pt x="799" y="3082"/>
                  </a:cubicBezTo>
                  <a:cubicBezTo>
                    <a:pt x="867" y="2557"/>
                    <a:pt x="936" y="2055"/>
                    <a:pt x="981" y="1530"/>
                  </a:cubicBezTo>
                  <a:cubicBezTo>
                    <a:pt x="1004" y="1301"/>
                    <a:pt x="1027" y="1050"/>
                    <a:pt x="1050" y="822"/>
                  </a:cubicBezTo>
                  <a:cubicBezTo>
                    <a:pt x="1073" y="594"/>
                    <a:pt x="1096" y="343"/>
                    <a:pt x="1118" y="115"/>
                  </a:cubicBezTo>
                  <a:lnTo>
                    <a:pt x="1141" y="92"/>
                  </a:lnTo>
                  <a:cubicBezTo>
                    <a:pt x="1141" y="46"/>
                    <a:pt x="1096" y="0"/>
                    <a:pt x="1050"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25"/>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25"/>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25"/>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25"/>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25"/>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25"/>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25"/>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25"/>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25"/>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25"/>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25"/>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25"/>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25"/>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25"/>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25"/>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25"/>
            <p:cNvSpPr/>
            <p:nvPr/>
          </p:nvSpPr>
          <p:spPr>
            <a:xfrm>
              <a:off x="6751875" y="2319100"/>
              <a:ext cx="84475" cy="144625"/>
            </a:xfrm>
            <a:custGeom>
              <a:avLst/>
              <a:gdLst/>
              <a:ahLst/>
              <a:cxnLst/>
              <a:rect l="l" t="t" r="r" b="b"/>
              <a:pathLst>
                <a:path w="3379" h="5785" extrusionOk="0">
                  <a:moveTo>
                    <a:pt x="3128" y="0"/>
                  </a:moveTo>
                  <a:lnTo>
                    <a:pt x="3082" y="23"/>
                  </a:lnTo>
                  <a:cubicBezTo>
                    <a:pt x="3059" y="23"/>
                    <a:pt x="3059" y="46"/>
                    <a:pt x="3037" y="69"/>
                  </a:cubicBezTo>
                  <a:cubicBezTo>
                    <a:pt x="3037" y="69"/>
                    <a:pt x="3037" y="69"/>
                    <a:pt x="3037" y="92"/>
                  </a:cubicBezTo>
                  <a:lnTo>
                    <a:pt x="3014" y="92"/>
                  </a:lnTo>
                  <a:cubicBezTo>
                    <a:pt x="3014" y="114"/>
                    <a:pt x="2991" y="137"/>
                    <a:pt x="2991" y="137"/>
                  </a:cubicBezTo>
                  <a:cubicBezTo>
                    <a:pt x="2991" y="160"/>
                    <a:pt x="2968" y="183"/>
                    <a:pt x="2968" y="229"/>
                  </a:cubicBezTo>
                  <a:cubicBezTo>
                    <a:pt x="2945" y="274"/>
                    <a:pt x="2923" y="320"/>
                    <a:pt x="2900" y="366"/>
                  </a:cubicBezTo>
                  <a:cubicBezTo>
                    <a:pt x="2900" y="388"/>
                    <a:pt x="2900" y="411"/>
                    <a:pt x="2877" y="434"/>
                  </a:cubicBezTo>
                  <a:cubicBezTo>
                    <a:pt x="2877" y="480"/>
                    <a:pt x="2854" y="503"/>
                    <a:pt x="2854" y="548"/>
                  </a:cubicBezTo>
                  <a:cubicBezTo>
                    <a:pt x="2854" y="571"/>
                    <a:pt x="2854" y="594"/>
                    <a:pt x="2877" y="594"/>
                  </a:cubicBezTo>
                  <a:cubicBezTo>
                    <a:pt x="2877" y="617"/>
                    <a:pt x="2877" y="617"/>
                    <a:pt x="2900" y="617"/>
                  </a:cubicBezTo>
                  <a:cubicBezTo>
                    <a:pt x="2877" y="639"/>
                    <a:pt x="2877" y="685"/>
                    <a:pt x="2854" y="708"/>
                  </a:cubicBezTo>
                  <a:cubicBezTo>
                    <a:pt x="2854" y="708"/>
                    <a:pt x="2854" y="731"/>
                    <a:pt x="2854" y="731"/>
                  </a:cubicBezTo>
                  <a:cubicBezTo>
                    <a:pt x="2786" y="822"/>
                    <a:pt x="2740" y="936"/>
                    <a:pt x="2694" y="1028"/>
                  </a:cubicBezTo>
                  <a:cubicBezTo>
                    <a:pt x="2649" y="1096"/>
                    <a:pt x="2603" y="1187"/>
                    <a:pt x="2557" y="1256"/>
                  </a:cubicBezTo>
                  <a:cubicBezTo>
                    <a:pt x="2466" y="1438"/>
                    <a:pt x="2375" y="1598"/>
                    <a:pt x="2283" y="1781"/>
                  </a:cubicBezTo>
                  <a:cubicBezTo>
                    <a:pt x="2283" y="1781"/>
                    <a:pt x="2283" y="1758"/>
                    <a:pt x="2283" y="1758"/>
                  </a:cubicBezTo>
                  <a:cubicBezTo>
                    <a:pt x="2261" y="1804"/>
                    <a:pt x="2238" y="1849"/>
                    <a:pt x="2215" y="1895"/>
                  </a:cubicBezTo>
                  <a:cubicBezTo>
                    <a:pt x="2192" y="1941"/>
                    <a:pt x="2146" y="1986"/>
                    <a:pt x="2124" y="2055"/>
                  </a:cubicBezTo>
                  <a:cubicBezTo>
                    <a:pt x="2124" y="2055"/>
                    <a:pt x="2101" y="2055"/>
                    <a:pt x="2101" y="2077"/>
                  </a:cubicBezTo>
                  <a:cubicBezTo>
                    <a:pt x="2078" y="2123"/>
                    <a:pt x="2032" y="2192"/>
                    <a:pt x="1987" y="2260"/>
                  </a:cubicBezTo>
                  <a:cubicBezTo>
                    <a:pt x="1987" y="2260"/>
                    <a:pt x="1987" y="2283"/>
                    <a:pt x="1964" y="2306"/>
                  </a:cubicBezTo>
                  <a:cubicBezTo>
                    <a:pt x="1964" y="2329"/>
                    <a:pt x="1941" y="2329"/>
                    <a:pt x="1941" y="2351"/>
                  </a:cubicBezTo>
                  <a:cubicBezTo>
                    <a:pt x="1827" y="2557"/>
                    <a:pt x="1690" y="2739"/>
                    <a:pt x="1576" y="2945"/>
                  </a:cubicBezTo>
                  <a:cubicBezTo>
                    <a:pt x="1462" y="3105"/>
                    <a:pt x="1348" y="3287"/>
                    <a:pt x="1233" y="3447"/>
                  </a:cubicBezTo>
                  <a:cubicBezTo>
                    <a:pt x="1119" y="3607"/>
                    <a:pt x="1005" y="3789"/>
                    <a:pt x="891" y="3949"/>
                  </a:cubicBezTo>
                  <a:cubicBezTo>
                    <a:pt x="754" y="4177"/>
                    <a:pt x="594" y="4383"/>
                    <a:pt x="435" y="4588"/>
                  </a:cubicBezTo>
                  <a:cubicBezTo>
                    <a:pt x="298" y="4794"/>
                    <a:pt x="161" y="4999"/>
                    <a:pt x="24" y="5205"/>
                  </a:cubicBezTo>
                  <a:cubicBezTo>
                    <a:pt x="24" y="5227"/>
                    <a:pt x="1" y="5273"/>
                    <a:pt x="1" y="5296"/>
                  </a:cubicBezTo>
                  <a:cubicBezTo>
                    <a:pt x="1" y="5319"/>
                    <a:pt x="1" y="5364"/>
                    <a:pt x="1" y="5387"/>
                  </a:cubicBezTo>
                  <a:cubicBezTo>
                    <a:pt x="24" y="5410"/>
                    <a:pt x="47" y="5433"/>
                    <a:pt x="69" y="5456"/>
                  </a:cubicBezTo>
                  <a:cubicBezTo>
                    <a:pt x="92" y="5478"/>
                    <a:pt x="115" y="5478"/>
                    <a:pt x="138" y="5478"/>
                  </a:cubicBezTo>
                  <a:cubicBezTo>
                    <a:pt x="115" y="5524"/>
                    <a:pt x="115" y="5547"/>
                    <a:pt x="92" y="5570"/>
                  </a:cubicBezTo>
                  <a:cubicBezTo>
                    <a:pt x="69" y="5593"/>
                    <a:pt x="69" y="5615"/>
                    <a:pt x="69" y="5638"/>
                  </a:cubicBezTo>
                  <a:cubicBezTo>
                    <a:pt x="92" y="5684"/>
                    <a:pt x="115" y="5730"/>
                    <a:pt x="138" y="5752"/>
                  </a:cubicBezTo>
                  <a:cubicBezTo>
                    <a:pt x="170" y="5768"/>
                    <a:pt x="191" y="5785"/>
                    <a:pt x="217" y="5785"/>
                  </a:cubicBezTo>
                  <a:cubicBezTo>
                    <a:pt x="227" y="5785"/>
                    <a:pt x="239" y="5782"/>
                    <a:pt x="252" y="5775"/>
                  </a:cubicBezTo>
                  <a:cubicBezTo>
                    <a:pt x="298" y="5775"/>
                    <a:pt x="343" y="5752"/>
                    <a:pt x="366" y="5730"/>
                  </a:cubicBezTo>
                  <a:cubicBezTo>
                    <a:pt x="412" y="5638"/>
                    <a:pt x="457" y="5570"/>
                    <a:pt x="503" y="5501"/>
                  </a:cubicBezTo>
                  <a:cubicBezTo>
                    <a:pt x="503" y="5478"/>
                    <a:pt x="526" y="5478"/>
                    <a:pt x="549" y="5456"/>
                  </a:cubicBezTo>
                  <a:cubicBezTo>
                    <a:pt x="617" y="5364"/>
                    <a:pt x="686" y="5273"/>
                    <a:pt x="754" y="5182"/>
                  </a:cubicBezTo>
                  <a:cubicBezTo>
                    <a:pt x="823" y="5090"/>
                    <a:pt x="868" y="4999"/>
                    <a:pt x="937" y="4931"/>
                  </a:cubicBezTo>
                  <a:cubicBezTo>
                    <a:pt x="1005" y="4839"/>
                    <a:pt x="1051" y="4748"/>
                    <a:pt x="1119" y="4657"/>
                  </a:cubicBezTo>
                  <a:cubicBezTo>
                    <a:pt x="1188" y="4565"/>
                    <a:pt x="1233" y="4474"/>
                    <a:pt x="1302" y="4406"/>
                  </a:cubicBezTo>
                  <a:cubicBezTo>
                    <a:pt x="1416" y="4223"/>
                    <a:pt x="1530" y="4040"/>
                    <a:pt x="1644" y="3858"/>
                  </a:cubicBezTo>
                  <a:lnTo>
                    <a:pt x="1690" y="3767"/>
                  </a:lnTo>
                  <a:cubicBezTo>
                    <a:pt x="1713" y="3744"/>
                    <a:pt x="1713" y="3721"/>
                    <a:pt x="1713" y="3721"/>
                  </a:cubicBezTo>
                  <a:cubicBezTo>
                    <a:pt x="1736" y="3675"/>
                    <a:pt x="1758" y="3652"/>
                    <a:pt x="1758" y="3630"/>
                  </a:cubicBezTo>
                  <a:cubicBezTo>
                    <a:pt x="1827" y="3515"/>
                    <a:pt x="1895" y="3401"/>
                    <a:pt x="1964" y="3287"/>
                  </a:cubicBezTo>
                  <a:cubicBezTo>
                    <a:pt x="1987" y="3219"/>
                    <a:pt x="2010" y="3173"/>
                    <a:pt x="2055" y="3127"/>
                  </a:cubicBezTo>
                  <a:cubicBezTo>
                    <a:pt x="2101" y="3013"/>
                    <a:pt x="2169" y="2922"/>
                    <a:pt x="2215" y="2831"/>
                  </a:cubicBezTo>
                  <a:cubicBezTo>
                    <a:pt x="2238" y="2808"/>
                    <a:pt x="2238" y="2785"/>
                    <a:pt x="2238" y="2762"/>
                  </a:cubicBezTo>
                  <a:cubicBezTo>
                    <a:pt x="2306" y="2671"/>
                    <a:pt x="2352" y="2557"/>
                    <a:pt x="2420" y="2465"/>
                  </a:cubicBezTo>
                  <a:cubicBezTo>
                    <a:pt x="2466" y="2374"/>
                    <a:pt x="2534" y="2260"/>
                    <a:pt x="2580" y="2169"/>
                  </a:cubicBezTo>
                  <a:cubicBezTo>
                    <a:pt x="2671" y="1986"/>
                    <a:pt x="2786" y="1804"/>
                    <a:pt x="2877" y="1621"/>
                  </a:cubicBezTo>
                  <a:cubicBezTo>
                    <a:pt x="2923" y="1575"/>
                    <a:pt x="2945" y="1507"/>
                    <a:pt x="2968" y="1461"/>
                  </a:cubicBezTo>
                  <a:cubicBezTo>
                    <a:pt x="2991" y="1416"/>
                    <a:pt x="3014" y="1370"/>
                    <a:pt x="3037" y="1301"/>
                  </a:cubicBezTo>
                  <a:cubicBezTo>
                    <a:pt x="3082" y="1210"/>
                    <a:pt x="3128" y="1119"/>
                    <a:pt x="3174" y="1028"/>
                  </a:cubicBezTo>
                  <a:cubicBezTo>
                    <a:pt x="3219" y="936"/>
                    <a:pt x="3242" y="845"/>
                    <a:pt x="3288" y="754"/>
                  </a:cubicBezTo>
                  <a:cubicBezTo>
                    <a:pt x="3311" y="662"/>
                    <a:pt x="3333" y="594"/>
                    <a:pt x="3356" y="503"/>
                  </a:cubicBezTo>
                  <a:cubicBezTo>
                    <a:pt x="3379" y="434"/>
                    <a:pt x="3379" y="388"/>
                    <a:pt x="3379" y="320"/>
                  </a:cubicBezTo>
                  <a:cubicBezTo>
                    <a:pt x="3379" y="274"/>
                    <a:pt x="3356" y="206"/>
                    <a:pt x="3311" y="160"/>
                  </a:cubicBezTo>
                  <a:cubicBezTo>
                    <a:pt x="3311" y="137"/>
                    <a:pt x="3311" y="114"/>
                    <a:pt x="3288" y="69"/>
                  </a:cubicBezTo>
                  <a:cubicBezTo>
                    <a:pt x="3288" y="23"/>
                    <a:pt x="3242" y="0"/>
                    <a:pt x="3196"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25"/>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25"/>
            <p:cNvSpPr/>
            <p:nvPr/>
          </p:nvSpPr>
          <p:spPr>
            <a:xfrm>
              <a:off x="6744475" y="2312825"/>
              <a:ext cx="81625" cy="151825"/>
            </a:xfrm>
            <a:custGeom>
              <a:avLst/>
              <a:gdLst/>
              <a:ahLst/>
              <a:cxnLst/>
              <a:rect l="l" t="t" r="r" b="b"/>
              <a:pathLst>
                <a:path w="3265" h="6073" extrusionOk="0">
                  <a:moveTo>
                    <a:pt x="3150" y="0"/>
                  </a:moveTo>
                  <a:cubicBezTo>
                    <a:pt x="3127" y="0"/>
                    <a:pt x="3082" y="23"/>
                    <a:pt x="3059" y="69"/>
                  </a:cubicBezTo>
                  <a:cubicBezTo>
                    <a:pt x="2990" y="251"/>
                    <a:pt x="2922" y="411"/>
                    <a:pt x="2830" y="594"/>
                  </a:cubicBezTo>
                  <a:cubicBezTo>
                    <a:pt x="2739" y="754"/>
                    <a:pt x="2648" y="913"/>
                    <a:pt x="2579" y="1073"/>
                  </a:cubicBezTo>
                  <a:cubicBezTo>
                    <a:pt x="2511" y="1233"/>
                    <a:pt x="2420" y="1393"/>
                    <a:pt x="2351" y="1552"/>
                  </a:cubicBezTo>
                  <a:cubicBezTo>
                    <a:pt x="2260" y="1712"/>
                    <a:pt x="2191" y="1849"/>
                    <a:pt x="2100" y="2009"/>
                  </a:cubicBezTo>
                  <a:cubicBezTo>
                    <a:pt x="2032" y="2169"/>
                    <a:pt x="1940" y="2351"/>
                    <a:pt x="1849" y="2511"/>
                  </a:cubicBezTo>
                  <a:cubicBezTo>
                    <a:pt x="1758" y="2671"/>
                    <a:pt x="1666" y="2853"/>
                    <a:pt x="1575" y="3013"/>
                  </a:cubicBezTo>
                  <a:cubicBezTo>
                    <a:pt x="1484" y="3196"/>
                    <a:pt x="1392" y="3356"/>
                    <a:pt x="1301" y="3538"/>
                  </a:cubicBezTo>
                  <a:cubicBezTo>
                    <a:pt x="1210" y="3698"/>
                    <a:pt x="1119" y="3858"/>
                    <a:pt x="1050" y="4018"/>
                  </a:cubicBezTo>
                  <a:cubicBezTo>
                    <a:pt x="890" y="4314"/>
                    <a:pt x="753" y="4611"/>
                    <a:pt x="571" y="4885"/>
                  </a:cubicBezTo>
                  <a:cubicBezTo>
                    <a:pt x="479" y="5045"/>
                    <a:pt x="388" y="5182"/>
                    <a:pt x="297" y="5341"/>
                  </a:cubicBezTo>
                  <a:cubicBezTo>
                    <a:pt x="206" y="5501"/>
                    <a:pt x="114" y="5684"/>
                    <a:pt x="46" y="5844"/>
                  </a:cubicBezTo>
                  <a:cubicBezTo>
                    <a:pt x="0" y="5935"/>
                    <a:pt x="23" y="6026"/>
                    <a:pt x="91" y="6049"/>
                  </a:cubicBezTo>
                  <a:cubicBezTo>
                    <a:pt x="124" y="6065"/>
                    <a:pt x="156" y="6073"/>
                    <a:pt x="186" y="6073"/>
                  </a:cubicBezTo>
                  <a:cubicBezTo>
                    <a:pt x="242" y="6073"/>
                    <a:pt x="290" y="6048"/>
                    <a:pt x="320" y="6003"/>
                  </a:cubicBezTo>
                  <a:cubicBezTo>
                    <a:pt x="365" y="5889"/>
                    <a:pt x="434" y="5775"/>
                    <a:pt x="502" y="5661"/>
                  </a:cubicBezTo>
                  <a:cubicBezTo>
                    <a:pt x="525" y="5615"/>
                    <a:pt x="548" y="5570"/>
                    <a:pt x="571" y="5547"/>
                  </a:cubicBezTo>
                  <a:cubicBezTo>
                    <a:pt x="594" y="5501"/>
                    <a:pt x="639" y="5456"/>
                    <a:pt x="662" y="5410"/>
                  </a:cubicBezTo>
                  <a:cubicBezTo>
                    <a:pt x="776" y="5227"/>
                    <a:pt x="890" y="5068"/>
                    <a:pt x="982" y="4885"/>
                  </a:cubicBezTo>
                  <a:cubicBezTo>
                    <a:pt x="1187" y="4543"/>
                    <a:pt x="1347" y="4200"/>
                    <a:pt x="1529" y="3858"/>
                  </a:cubicBezTo>
                  <a:cubicBezTo>
                    <a:pt x="1621" y="3675"/>
                    <a:pt x="1712" y="3515"/>
                    <a:pt x="1781" y="3356"/>
                  </a:cubicBezTo>
                  <a:cubicBezTo>
                    <a:pt x="1895" y="3173"/>
                    <a:pt x="1963" y="2990"/>
                    <a:pt x="2054" y="2831"/>
                  </a:cubicBezTo>
                  <a:cubicBezTo>
                    <a:pt x="2146" y="2648"/>
                    <a:pt x="2237" y="2488"/>
                    <a:pt x="2306" y="2306"/>
                  </a:cubicBezTo>
                  <a:cubicBezTo>
                    <a:pt x="2397" y="2169"/>
                    <a:pt x="2465" y="1986"/>
                    <a:pt x="2534" y="1826"/>
                  </a:cubicBezTo>
                  <a:cubicBezTo>
                    <a:pt x="2648" y="1575"/>
                    <a:pt x="2762" y="1301"/>
                    <a:pt x="2876" y="1027"/>
                  </a:cubicBezTo>
                  <a:cubicBezTo>
                    <a:pt x="2945" y="890"/>
                    <a:pt x="3013" y="754"/>
                    <a:pt x="3059" y="617"/>
                  </a:cubicBezTo>
                  <a:cubicBezTo>
                    <a:pt x="3127" y="457"/>
                    <a:pt x="3196" y="320"/>
                    <a:pt x="3241" y="160"/>
                  </a:cubicBezTo>
                  <a:cubicBezTo>
                    <a:pt x="3264" y="137"/>
                    <a:pt x="3264" y="114"/>
                    <a:pt x="3264" y="69"/>
                  </a:cubicBezTo>
                  <a:cubicBezTo>
                    <a:pt x="3241" y="46"/>
                    <a:pt x="3241" y="23"/>
                    <a:pt x="3196" y="23"/>
                  </a:cubicBezTo>
                  <a:cubicBezTo>
                    <a:pt x="3196" y="0"/>
                    <a:pt x="3173" y="0"/>
                    <a:pt x="3150"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25"/>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25"/>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25"/>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D43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25"/>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D43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25"/>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25"/>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25"/>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25"/>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25"/>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25"/>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25"/>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25"/>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25"/>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25"/>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25"/>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25"/>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25"/>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25"/>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25"/>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25"/>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25"/>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25"/>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25"/>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25"/>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25"/>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25"/>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25"/>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25"/>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25"/>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25"/>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25"/>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25"/>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25"/>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25"/>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25"/>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25"/>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25"/>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25"/>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25"/>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25"/>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25"/>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25"/>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25"/>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25"/>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25"/>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25"/>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25"/>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25"/>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25"/>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25"/>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25"/>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25"/>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25"/>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25"/>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25"/>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25"/>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25"/>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25"/>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25"/>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25"/>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25"/>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25"/>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25"/>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25"/>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25"/>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25"/>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25"/>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25"/>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25"/>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25"/>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25"/>
            <p:cNvSpPr/>
            <p:nvPr/>
          </p:nvSpPr>
          <p:spPr>
            <a:xfrm>
              <a:off x="6970425" y="1878000"/>
              <a:ext cx="63950" cy="73850"/>
            </a:xfrm>
            <a:custGeom>
              <a:avLst/>
              <a:gdLst/>
              <a:ahLst/>
              <a:cxnLst/>
              <a:rect l="l" t="t" r="r" b="b"/>
              <a:pathLst>
                <a:path w="2558" h="2954" extrusionOk="0">
                  <a:moveTo>
                    <a:pt x="1" y="0"/>
                  </a:moveTo>
                  <a:cubicBezTo>
                    <a:pt x="1" y="23"/>
                    <a:pt x="24" y="46"/>
                    <a:pt x="47" y="69"/>
                  </a:cubicBezTo>
                  <a:cubicBezTo>
                    <a:pt x="298" y="274"/>
                    <a:pt x="549" y="480"/>
                    <a:pt x="777" y="708"/>
                  </a:cubicBezTo>
                  <a:cubicBezTo>
                    <a:pt x="1256" y="1165"/>
                    <a:pt x="1690" y="1690"/>
                    <a:pt x="2055" y="2283"/>
                  </a:cubicBezTo>
                  <a:cubicBezTo>
                    <a:pt x="2055" y="2283"/>
                    <a:pt x="2032" y="2260"/>
                    <a:pt x="2032" y="2260"/>
                  </a:cubicBezTo>
                  <a:lnTo>
                    <a:pt x="2032" y="2260"/>
                  </a:lnTo>
                  <a:cubicBezTo>
                    <a:pt x="2169" y="2466"/>
                    <a:pt x="2261" y="2671"/>
                    <a:pt x="2375" y="2899"/>
                  </a:cubicBezTo>
                  <a:cubicBezTo>
                    <a:pt x="2392" y="2933"/>
                    <a:pt x="2420" y="2954"/>
                    <a:pt x="2453" y="2954"/>
                  </a:cubicBezTo>
                  <a:cubicBezTo>
                    <a:pt x="2464" y="2954"/>
                    <a:pt x="2477" y="2951"/>
                    <a:pt x="2489" y="2945"/>
                  </a:cubicBezTo>
                  <a:cubicBezTo>
                    <a:pt x="2535" y="2922"/>
                    <a:pt x="2557" y="2876"/>
                    <a:pt x="2535" y="2831"/>
                  </a:cubicBezTo>
                  <a:cubicBezTo>
                    <a:pt x="2284" y="2237"/>
                    <a:pt x="1941" y="1712"/>
                    <a:pt x="1553" y="1233"/>
                  </a:cubicBezTo>
                  <a:cubicBezTo>
                    <a:pt x="1348" y="982"/>
                    <a:pt x="1119" y="754"/>
                    <a:pt x="891" y="525"/>
                  </a:cubicBezTo>
                  <a:cubicBezTo>
                    <a:pt x="846" y="480"/>
                    <a:pt x="777" y="434"/>
                    <a:pt x="731" y="388"/>
                  </a:cubicBezTo>
                  <a:cubicBezTo>
                    <a:pt x="457" y="297"/>
                    <a:pt x="229" y="16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25"/>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25"/>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25"/>
            <p:cNvSpPr/>
            <p:nvPr/>
          </p:nvSpPr>
          <p:spPr>
            <a:xfrm>
              <a:off x="6972725" y="1879150"/>
              <a:ext cx="60500" cy="66200"/>
            </a:xfrm>
            <a:custGeom>
              <a:avLst/>
              <a:gdLst/>
              <a:ahLst/>
              <a:cxnLst/>
              <a:rect l="l" t="t" r="r" b="b"/>
              <a:pathLst>
                <a:path w="2420" h="2648" extrusionOk="0">
                  <a:moveTo>
                    <a:pt x="0" y="0"/>
                  </a:moveTo>
                  <a:cubicBezTo>
                    <a:pt x="0" y="46"/>
                    <a:pt x="23" y="69"/>
                    <a:pt x="46" y="91"/>
                  </a:cubicBezTo>
                  <a:cubicBezTo>
                    <a:pt x="274" y="297"/>
                    <a:pt x="502" y="502"/>
                    <a:pt x="731" y="708"/>
                  </a:cubicBezTo>
                  <a:lnTo>
                    <a:pt x="708" y="708"/>
                  </a:lnTo>
                  <a:cubicBezTo>
                    <a:pt x="982" y="982"/>
                    <a:pt x="1256" y="1255"/>
                    <a:pt x="1484" y="1552"/>
                  </a:cubicBezTo>
                  <a:cubicBezTo>
                    <a:pt x="1735" y="1849"/>
                    <a:pt x="1986" y="2191"/>
                    <a:pt x="2169" y="2534"/>
                  </a:cubicBezTo>
                  <a:cubicBezTo>
                    <a:pt x="2192" y="2557"/>
                    <a:pt x="2214" y="2579"/>
                    <a:pt x="2214" y="2602"/>
                  </a:cubicBezTo>
                  <a:cubicBezTo>
                    <a:pt x="2237" y="2625"/>
                    <a:pt x="2237" y="2625"/>
                    <a:pt x="2260" y="2648"/>
                  </a:cubicBezTo>
                  <a:lnTo>
                    <a:pt x="2351" y="2648"/>
                  </a:lnTo>
                  <a:cubicBezTo>
                    <a:pt x="2374" y="2625"/>
                    <a:pt x="2397" y="2602"/>
                    <a:pt x="2397" y="2579"/>
                  </a:cubicBezTo>
                  <a:cubicBezTo>
                    <a:pt x="2397" y="2579"/>
                    <a:pt x="2420" y="2534"/>
                    <a:pt x="2397" y="2511"/>
                  </a:cubicBezTo>
                  <a:cubicBezTo>
                    <a:pt x="2260" y="2260"/>
                    <a:pt x="2100" y="2032"/>
                    <a:pt x="1940" y="1803"/>
                  </a:cubicBezTo>
                  <a:cubicBezTo>
                    <a:pt x="1758" y="1575"/>
                    <a:pt x="1575" y="1347"/>
                    <a:pt x="1393" y="1119"/>
                  </a:cubicBezTo>
                  <a:cubicBezTo>
                    <a:pt x="1142" y="845"/>
                    <a:pt x="868" y="571"/>
                    <a:pt x="594" y="320"/>
                  </a:cubicBezTo>
                  <a:cubicBezTo>
                    <a:pt x="388" y="228"/>
                    <a:pt x="183" y="137"/>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25"/>
            <p:cNvSpPr/>
            <p:nvPr/>
          </p:nvSpPr>
          <p:spPr>
            <a:xfrm>
              <a:off x="6997250" y="1901400"/>
              <a:ext cx="30850" cy="36625"/>
            </a:xfrm>
            <a:custGeom>
              <a:avLst/>
              <a:gdLst/>
              <a:ahLst/>
              <a:cxnLst/>
              <a:rect l="l" t="t" r="r" b="b"/>
              <a:pathLst>
                <a:path w="1234" h="1465" extrusionOk="0">
                  <a:moveTo>
                    <a:pt x="115" y="0"/>
                  </a:moveTo>
                  <a:cubicBezTo>
                    <a:pt x="92" y="0"/>
                    <a:pt x="69" y="0"/>
                    <a:pt x="46" y="23"/>
                  </a:cubicBezTo>
                  <a:cubicBezTo>
                    <a:pt x="1" y="46"/>
                    <a:pt x="1" y="114"/>
                    <a:pt x="24" y="160"/>
                  </a:cubicBezTo>
                  <a:cubicBezTo>
                    <a:pt x="389" y="548"/>
                    <a:pt x="708" y="982"/>
                    <a:pt x="1051" y="1438"/>
                  </a:cubicBezTo>
                  <a:cubicBezTo>
                    <a:pt x="1064" y="1451"/>
                    <a:pt x="1092" y="1465"/>
                    <a:pt x="1123" y="1465"/>
                  </a:cubicBezTo>
                  <a:cubicBezTo>
                    <a:pt x="1145" y="1465"/>
                    <a:pt x="1168" y="1458"/>
                    <a:pt x="1188" y="1438"/>
                  </a:cubicBezTo>
                  <a:cubicBezTo>
                    <a:pt x="1211" y="1415"/>
                    <a:pt x="1233" y="1347"/>
                    <a:pt x="1188" y="1301"/>
                  </a:cubicBezTo>
                  <a:cubicBezTo>
                    <a:pt x="868" y="868"/>
                    <a:pt x="549" y="434"/>
                    <a:pt x="183" y="23"/>
                  </a:cubicBezTo>
                  <a:cubicBezTo>
                    <a:pt x="161" y="0"/>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25"/>
            <p:cNvSpPr/>
            <p:nvPr/>
          </p:nvSpPr>
          <p:spPr>
            <a:xfrm>
              <a:off x="6999550" y="1902525"/>
              <a:ext cx="30250" cy="41125"/>
            </a:xfrm>
            <a:custGeom>
              <a:avLst/>
              <a:gdLst/>
              <a:ahLst/>
              <a:cxnLst/>
              <a:rect l="l" t="t" r="r" b="b"/>
              <a:pathLst>
                <a:path w="1210" h="1645" extrusionOk="0">
                  <a:moveTo>
                    <a:pt x="91" y="1"/>
                  </a:moveTo>
                  <a:cubicBezTo>
                    <a:pt x="69" y="1"/>
                    <a:pt x="46" y="24"/>
                    <a:pt x="46" y="24"/>
                  </a:cubicBezTo>
                  <a:cubicBezTo>
                    <a:pt x="0" y="69"/>
                    <a:pt x="0" y="115"/>
                    <a:pt x="23" y="161"/>
                  </a:cubicBezTo>
                  <a:cubicBezTo>
                    <a:pt x="388" y="617"/>
                    <a:pt x="730" y="1097"/>
                    <a:pt x="1027" y="1599"/>
                  </a:cubicBezTo>
                  <a:cubicBezTo>
                    <a:pt x="1050" y="1622"/>
                    <a:pt x="1073" y="1622"/>
                    <a:pt x="1096" y="1644"/>
                  </a:cubicBezTo>
                  <a:cubicBezTo>
                    <a:pt x="1119" y="1644"/>
                    <a:pt x="1141" y="1622"/>
                    <a:pt x="1164" y="1622"/>
                  </a:cubicBezTo>
                  <a:cubicBezTo>
                    <a:pt x="1187" y="1599"/>
                    <a:pt x="1210" y="1576"/>
                    <a:pt x="1210" y="1553"/>
                  </a:cubicBezTo>
                  <a:cubicBezTo>
                    <a:pt x="1210" y="1530"/>
                    <a:pt x="1210" y="1507"/>
                    <a:pt x="1187" y="1485"/>
                  </a:cubicBezTo>
                  <a:cubicBezTo>
                    <a:pt x="867" y="982"/>
                    <a:pt x="548" y="503"/>
                    <a:pt x="183" y="47"/>
                  </a:cubicBezTo>
                  <a:cubicBezTo>
                    <a:pt x="160" y="24"/>
                    <a:pt x="137" y="1"/>
                    <a:pt x="9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25"/>
            <p:cNvSpPr/>
            <p:nvPr/>
          </p:nvSpPr>
          <p:spPr>
            <a:xfrm>
              <a:off x="7003525" y="1907675"/>
              <a:ext cx="28575" cy="41675"/>
            </a:xfrm>
            <a:custGeom>
              <a:avLst/>
              <a:gdLst/>
              <a:ahLst/>
              <a:cxnLst/>
              <a:rect l="l" t="t" r="r" b="b"/>
              <a:pathLst>
                <a:path w="1143" h="1667" extrusionOk="0">
                  <a:moveTo>
                    <a:pt x="92" y="0"/>
                  </a:moveTo>
                  <a:cubicBezTo>
                    <a:pt x="92" y="0"/>
                    <a:pt x="69" y="23"/>
                    <a:pt x="46" y="23"/>
                  </a:cubicBezTo>
                  <a:cubicBezTo>
                    <a:pt x="1" y="69"/>
                    <a:pt x="1" y="114"/>
                    <a:pt x="24" y="160"/>
                  </a:cubicBezTo>
                  <a:cubicBezTo>
                    <a:pt x="252" y="480"/>
                    <a:pt x="480" y="799"/>
                    <a:pt x="663" y="1119"/>
                  </a:cubicBezTo>
                  <a:cubicBezTo>
                    <a:pt x="754" y="1279"/>
                    <a:pt x="845" y="1438"/>
                    <a:pt x="937" y="1598"/>
                  </a:cubicBezTo>
                  <a:cubicBezTo>
                    <a:pt x="960" y="1621"/>
                    <a:pt x="960" y="1644"/>
                    <a:pt x="1005" y="1667"/>
                  </a:cubicBezTo>
                  <a:lnTo>
                    <a:pt x="1074" y="1667"/>
                  </a:lnTo>
                  <a:cubicBezTo>
                    <a:pt x="1119" y="1644"/>
                    <a:pt x="1142" y="1575"/>
                    <a:pt x="1119" y="1530"/>
                  </a:cubicBezTo>
                  <a:cubicBezTo>
                    <a:pt x="845" y="1005"/>
                    <a:pt x="526" y="503"/>
                    <a:pt x="183" y="46"/>
                  </a:cubicBezTo>
                  <a:cubicBezTo>
                    <a:pt x="161" y="23"/>
                    <a:pt x="138" y="0"/>
                    <a:pt x="92"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25"/>
            <p:cNvSpPr/>
            <p:nvPr/>
          </p:nvSpPr>
          <p:spPr>
            <a:xfrm>
              <a:off x="7004100" y="1904825"/>
              <a:ext cx="33125" cy="45675"/>
            </a:xfrm>
            <a:custGeom>
              <a:avLst/>
              <a:gdLst/>
              <a:ahLst/>
              <a:cxnLst/>
              <a:rect l="l" t="t" r="r" b="b"/>
              <a:pathLst>
                <a:path w="1325" h="1827" extrusionOk="0">
                  <a:moveTo>
                    <a:pt x="115" y="0"/>
                  </a:moveTo>
                  <a:cubicBezTo>
                    <a:pt x="92" y="0"/>
                    <a:pt x="69" y="23"/>
                    <a:pt x="46" y="23"/>
                  </a:cubicBezTo>
                  <a:cubicBezTo>
                    <a:pt x="1" y="69"/>
                    <a:pt x="1" y="114"/>
                    <a:pt x="23" y="160"/>
                  </a:cubicBezTo>
                  <a:cubicBezTo>
                    <a:pt x="457" y="685"/>
                    <a:pt x="822" y="1233"/>
                    <a:pt x="1142" y="1803"/>
                  </a:cubicBezTo>
                  <a:cubicBezTo>
                    <a:pt x="1165" y="1826"/>
                    <a:pt x="1188" y="1826"/>
                    <a:pt x="1210" y="1826"/>
                  </a:cubicBezTo>
                  <a:cubicBezTo>
                    <a:pt x="1233" y="1826"/>
                    <a:pt x="1279" y="1826"/>
                    <a:pt x="1279" y="1803"/>
                  </a:cubicBezTo>
                  <a:cubicBezTo>
                    <a:pt x="1302" y="1803"/>
                    <a:pt x="1325" y="1781"/>
                    <a:pt x="1325" y="1735"/>
                  </a:cubicBezTo>
                  <a:cubicBezTo>
                    <a:pt x="1325" y="1712"/>
                    <a:pt x="1325" y="1689"/>
                    <a:pt x="1302" y="1666"/>
                  </a:cubicBezTo>
                  <a:cubicBezTo>
                    <a:pt x="959" y="1119"/>
                    <a:pt x="594" y="548"/>
                    <a:pt x="183" y="46"/>
                  </a:cubicBezTo>
                  <a:cubicBezTo>
                    <a:pt x="160" y="23"/>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25"/>
            <p:cNvSpPr/>
            <p:nvPr/>
          </p:nvSpPr>
          <p:spPr>
            <a:xfrm>
              <a:off x="7010375" y="1914525"/>
              <a:ext cx="32550" cy="46250"/>
            </a:xfrm>
            <a:custGeom>
              <a:avLst/>
              <a:gdLst/>
              <a:ahLst/>
              <a:cxnLst/>
              <a:rect l="l" t="t" r="r" b="b"/>
              <a:pathLst>
                <a:path w="1302" h="1850" extrusionOk="0">
                  <a:moveTo>
                    <a:pt x="46" y="0"/>
                  </a:moveTo>
                  <a:cubicBezTo>
                    <a:pt x="24" y="46"/>
                    <a:pt x="1" y="114"/>
                    <a:pt x="46" y="137"/>
                  </a:cubicBezTo>
                  <a:cubicBezTo>
                    <a:pt x="292" y="450"/>
                    <a:pt x="495" y="764"/>
                    <a:pt x="696" y="1098"/>
                  </a:cubicBezTo>
                  <a:lnTo>
                    <a:pt x="696" y="1098"/>
                  </a:lnTo>
                  <a:cubicBezTo>
                    <a:pt x="691" y="1096"/>
                    <a:pt x="686" y="1096"/>
                    <a:pt x="686" y="1096"/>
                  </a:cubicBezTo>
                  <a:lnTo>
                    <a:pt x="686" y="1096"/>
                  </a:lnTo>
                  <a:cubicBezTo>
                    <a:pt x="822" y="1324"/>
                    <a:pt x="959" y="1552"/>
                    <a:pt x="1096" y="1803"/>
                  </a:cubicBezTo>
                  <a:cubicBezTo>
                    <a:pt x="1096" y="1826"/>
                    <a:pt x="1119" y="1849"/>
                    <a:pt x="1142" y="1849"/>
                  </a:cubicBezTo>
                  <a:lnTo>
                    <a:pt x="1210" y="1849"/>
                  </a:lnTo>
                  <a:cubicBezTo>
                    <a:pt x="1256" y="1826"/>
                    <a:pt x="1302" y="1758"/>
                    <a:pt x="1279" y="1712"/>
                  </a:cubicBezTo>
                  <a:cubicBezTo>
                    <a:pt x="959" y="1142"/>
                    <a:pt x="617" y="548"/>
                    <a:pt x="183" y="23"/>
                  </a:cubicBezTo>
                  <a:cubicBezTo>
                    <a:pt x="183" y="0"/>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25"/>
            <p:cNvSpPr/>
            <p:nvPr/>
          </p:nvSpPr>
          <p:spPr>
            <a:xfrm>
              <a:off x="7021800" y="1931075"/>
              <a:ext cx="24550" cy="37900"/>
            </a:xfrm>
            <a:custGeom>
              <a:avLst/>
              <a:gdLst/>
              <a:ahLst/>
              <a:cxnLst/>
              <a:rect l="l" t="t" r="r" b="b"/>
              <a:pathLst>
                <a:path w="982" h="1516" extrusionOk="0">
                  <a:moveTo>
                    <a:pt x="114" y="0"/>
                  </a:moveTo>
                  <a:cubicBezTo>
                    <a:pt x="92" y="0"/>
                    <a:pt x="69" y="23"/>
                    <a:pt x="46" y="23"/>
                  </a:cubicBezTo>
                  <a:cubicBezTo>
                    <a:pt x="0" y="69"/>
                    <a:pt x="0" y="114"/>
                    <a:pt x="46" y="160"/>
                  </a:cubicBezTo>
                  <a:cubicBezTo>
                    <a:pt x="137" y="320"/>
                    <a:pt x="251" y="457"/>
                    <a:pt x="343" y="616"/>
                  </a:cubicBezTo>
                  <a:cubicBezTo>
                    <a:pt x="502" y="890"/>
                    <a:pt x="639" y="1164"/>
                    <a:pt x="776" y="1461"/>
                  </a:cubicBezTo>
                  <a:cubicBezTo>
                    <a:pt x="793" y="1494"/>
                    <a:pt x="822" y="1516"/>
                    <a:pt x="854" y="1516"/>
                  </a:cubicBezTo>
                  <a:cubicBezTo>
                    <a:pt x="866" y="1516"/>
                    <a:pt x="878" y="1513"/>
                    <a:pt x="890" y="1507"/>
                  </a:cubicBezTo>
                  <a:cubicBezTo>
                    <a:pt x="959" y="1484"/>
                    <a:pt x="982" y="1438"/>
                    <a:pt x="959" y="1370"/>
                  </a:cubicBezTo>
                  <a:cubicBezTo>
                    <a:pt x="731" y="913"/>
                    <a:pt x="502" y="457"/>
                    <a:pt x="183" y="46"/>
                  </a:cubicBezTo>
                  <a:cubicBezTo>
                    <a:pt x="160" y="23"/>
                    <a:pt x="137"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25"/>
            <p:cNvSpPr/>
            <p:nvPr/>
          </p:nvSpPr>
          <p:spPr>
            <a:xfrm>
              <a:off x="7025225" y="1937350"/>
              <a:ext cx="22850" cy="34475"/>
            </a:xfrm>
            <a:custGeom>
              <a:avLst/>
              <a:gdLst/>
              <a:ahLst/>
              <a:cxnLst/>
              <a:rect l="l" t="t" r="r" b="b"/>
              <a:pathLst>
                <a:path w="914" h="1379" extrusionOk="0">
                  <a:moveTo>
                    <a:pt x="114" y="0"/>
                  </a:moveTo>
                  <a:cubicBezTo>
                    <a:pt x="92" y="0"/>
                    <a:pt x="69" y="0"/>
                    <a:pt x="69" y="23"/>
                  </a:cubicBezTo>
                  <a:cubicBezTo>
                    <a:pt x="23" y="46"/>
                    <a:pt x="0" y="114"/>
                    <a:pt x="46" y="160"/>
                  </a:cubicBezTo>
                  <a:cubicBezTo>
                    <a:pt x="132" y="268"/>
                    <a:pt x="219" y="397"/>
                    <a:pt x="305" y="527"/>
                  </a:cubicBezTo>
                  <a:lnTo>
                    <a:pt x="305" y="527"/>
                  </a:lnTo>
                  <a:cubicBezTo>
                    <a:pt x="303" y="526"/>
                    <a:pt x="300" y="525"/>
                    <a:pt x="297" y="525"/>
                  </a:cubicBezTo>
                  <a:cubicBezTo>
                    <a:pt x="457" y="776"/>
                    <a:pt x="594" y="1050"/>
                    <a:pt x="708" y="1324"/>
                  </a:cubicBezTo>
                  <a:cubicBezTo>
                    <a:pt x="724" y="1358"/>
                    <a:pt x="766" y="1379"/>
                    <a:pt x="804" y="1379"/>
                  </a:cubicBezTo>
                  <a:cubicBezTo>
                    <a:pt x="819" y="1379"/>
                    <a:pt x="833" y="1376"/>
                    <a:pt x="845" y="1370"/>
                  </a:cubicBezTo>
                  <a:cubicBezTo>
                    <a:pt x="890" y="1370"/>
                    <a:pt x="913" y="1301"/>
                    <a:pt x="890" y="1256"/>
                  </a:cubicBezTo>
                  <a:cubicBezTo>
                    <a:pt x="685" y="822"/>
                    <a:pt x="480" y="411"/>
                    <a:pt x="206" y="23"/>
                  </a:cubicBezTo>
                  <a:cubicBezTo>
                    <a:pt x="183" y="0"/>
                    <a:pt x="137"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25"/>
            <p:cNvSpPr/>
            <p:nvPr/>
          </p:nvSpPr>
          <p:spPr>
            <a:xfrm>
              <a:off x="7026925" y="1937925"/>
              <a:ext cx="21150" cy="33325"/>
            </a:xfrm>
            <a:custGeom>
              <a:avLst/>
              <a:gdLst/>
              <a:ahLst/>
              <a:cxnLst/>
              <a:rect l="l" t="t" r="r" b="b"/>
              <a:pathLst>
                <a:path w="846" h="1333" extrusionOk="0">
                  <a:moveTo>
                    <a:pt x="115" y="0"/>
                  </a:moveTo>
                  <a:cubicBezTo>
                    <a:pt x="92" y="0"/>
                    <a:pt x="69" y="23"/>
                    <a:pt x="46" y="23"/>
                  </a:cubicBezTo>
                  <a:cubicBezTo>
                    <a:pt x="1" y="69"/>
                    <a:pt x="1" y="114"/>
                    <a:pt x="46" y="160"/>
                  </a:cubicBezTo>
                  <a:cubicBezTo>
                    <a:pt x="92" y="251"/>
                    <a:pt x="138" y="320"/>
                    <a:pt x="183" y="411"/>
                  </a:cubicBezTo>
                  <a:cubicBezTo>
                    <a:pt x="183" y="411"/>
                    <a:pt x="183" y="388"/>
                    <a:pt x="183" y="388"/>
                  </a:cubicBezTo>
                  <a:cubicBezTo>
                    <a:pt x="343" y="685"/>
                    <a:pt x="503" y="982"/>
                    <a:pt x="640" y="1278"/>
                  </a:cubicBezTo>
                  <a:cubicBezTo>
                    <a:pt x="673" y="1312"/>
                    <a:pt x="707" y="1333"/>
                    <a:pt x="740" y="1333"/>
                  </a:cubicBezTo>
                  <a:cubicBezTo>
                    <a:pt x="752" y="1333"/>
                    <a:pt x="765" y="1330"/>
                    <a:pt x="777" y="1324"/>
                  </a:cubicBezTo>
                  <a:cubicBezTo>
                    <a:pt x="822" y="1324"/>
                    <a:pt x="845" y="1255"/>
                    <a:pt x="822" y="1210"/>
                  </a:cubicBezTo>
                  <a:cubicBezTo>
                    <a:pt x="640" y="822"/>
                    <a:pt x="434" y="411"/>
                    <a:pt x="183" y="46"/>
                  </a:cubicBezTo>
                  <a:cubicBezTo>
                    <a:pt x="183" y="23"/>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25"/>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25"/>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25"/>
            <p:cNvSpPr/>
            <p:nvPr/>
          </p:nvSpPr>
          <p:spPr>
            <a:xfrm>
              <a:off x="6972150" y="1879150"/>
              <a:ext cx="35400" cy="32625"/>
            </a:xfrm>
            <a:custGeom>
              <a:avLst/>
              <a:gdLst/>
              <a:ahLst/>
              <a:cxnLst/>
              <a:rect l="l" t="t" r="r" b="b"/>
              <a:pathLst>
                <a:path w="1416" h="1305" extrusionOk="0">
                  <a:moveTo>
                    <a:pt x="0" y="0"/>
                  </a:moveTo>
                  <a:cubicBezTo>
                    <a:pt x="411" y="411"/>
                    <a:pt x="845" y="822"/>
                    <a:pt x="1233" y="1278"/>
                  </a:cubicBezTo>
                  <a:cubicBezTo>
                    <a:pt x="1246" y="1291"/>
                    <a:pt x="1275" y="1305"/>
                    <a:pt x="1301" y="1305"/>
                  </a:cubicBezTo>
                  <a:cubicBezTo>
                    <a:pt x="1320" y="1305"/>
                    <a:pt x="1337" y="1298"/>
                    <a:pt x="1347" y="1278"/>
                  </a:cubicBezTo>
                  <a:cubicBezTo>
                    <a:pt x="1393" y="1255"/>
                    <a:pt x="1416" y="1187"/>
                    <a:pt x="1370" y="1141"/>
                  </a:cubicBezTo>
                  <a:cubicBezTo>
                    <a:pt x="1119" y="845"/>
                    <a:pt x="845" y="571"/>
                    <a:pt x="571" y="297"/>
                  </a:cubicBezTo>
                  <a:cubicBezTo>
                    <a:pt x="366" y="228"/>
                    <a:pt x="183" y="114"/>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25"/>
            <p:cNvSpPr/>
            <p:nvPr/>
          </p:nvSpPr>
          <p:spPr>
            <a:xfrm>
              <a:off x="6977275" y="1882575"/>
              <a:ext cx="35425" cy="35200"/>
            </a:xfrm>
            <a:custGeom>
              <a:avLst/>
              <a:gdLst/>
              <a:ahLst/>
              <a:cxnLst/>
              <a:rect l="l" t="t" r="r" b="b"/>
              <a:pathLst>
                <a:path w="1417" h="1408" extrusionOk="0">
                  <a:moveTo>
                    <a:pt x="1" y="0"/>
                  </a:moveTo>
                  <a:cubicBezTo>
                    <a:pt x="1" y="0"/>
                    <a:pt x="1" y="23"/>
                    <a:pt x="1" y="46"/>
                  </a:cubicBezTo>
                  <a:cubicBezTo>
                    <a:pt x="1" y="69"/>
                    <a:pt x="24" y="91"/>
                    <a:pt x="47" y="114"/>
                  </a:cubicBezTo>
                  <a:cubicBezTo>
                    <a:pt x="115" y="183"/>
                    <a:pt x="206" y="251"/>
                    <a:pt x="298" y="342"/>
                  </a:cubicBezTo>
                  <a:cubicBezTo>
                    <a:pt x="617" y="662"/>
                    <a:pt x="937" y="1004"/>
                    <a:pt x="1233" y="1370"/>
                  </a:cubicBezTo>
                  <a:cubicBezTo>
                    <a:pt x="1247" y="1396"/>
                    <a:pt x="1276" y="1407"/>
                    <a:pt x="1307" y="1407"/>
                  </a:cubicBezTo>
                  <a:cubicBezTo>
                    <a:pt x="1329" y="1407"/>
                    <a:pt x="1351" y="1402"/>
                    <a:pt x="1370" y="1392"/>
                  </a:cubicBezTo>
                  <a:cubicBezTo>
                    <a:pt x="1393" y="1370"/>
                    <a:pt x="1416" y="1301"/>
                    <a:pt x="1370" y="1255"/>
                  </a:cubicBezTo>
                  <a:cubicBezTo>
                    <a:pt x="1188" y="1027"/>
                    <a:pt x="1005" y="799"/>
                    <a:pt x="800" y="594"/>
                  </a:cubicBezTo>
                  <a:cubicBezTo>
                    <a:pt x="686" y="457"/>
                    <a:pt x="549" y="320"/>
                    <a:pt x="412" y="183"/>
                  </a:cubicBezTo>
                  <a:cubicBezTo>
                    <a:pt x="275" y="137"/>
                    <a:pt x="138" y="69"/>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25"/>
            <p:cNvSpPr/>
            <p:nvPr/>
          </p:nvSpPr>
          <p:spPr>
            <a:xfrm>
              <a:off x="7004675" y="1909375"/>
              <a:ext cx="22275" cy="29700"/>
            </a:xfrm>
            <a:custGeom>
              <a:avLst/>
              <a:gdLst/>
              <a:ahLst/>
              <a:cxnLst/>
              <a:rect l="l" t="t" r="r" b="b"/>
              <a:pathLst>
                <a:path w="891" h="1188" extrusionOk="0">
                  <a:moveTo>
                    <a:pt x="92" y="1"/>
                  </a:moveTo>
                  <a:cubicBezTo>
                    <a:pt x="69" y="1"/>
                    <a:pt x="46" y="1"/>
                    <a:pt x="46" y="24"/>
                  </a:cubicBezTo>
                  <a:cubicBezTo>
                    <a:pt x="0" y="46"/>
                    <a:pt x="0" y="115"/>
                    <a:pt x="23" y="161"/>
                  </a:cubicBezTo>
                  <a:cubicBezTo>
                    <a:pt x="252" y="480"/>
                    <a:pt x="503" y="800"/>
                    <a:pt x="708" y="1142"/>
                  </a:cubicBezTo>
                  <a:cubicBezTo>
                    <a:pt x="731" y="1165"/>
                    <a:pt x="754" y="1188"/>
                    <a:pt x="777" y="1188"/>
                  </a:cubicBezTo>
                  <a:cubicBezTo>
                    <a:pt x="799" y="1188"/>
                    <a:pt x="822" y="1188"/>
                    <a:pt x="845" y="1165"/>
                  </a:cubicBezTo>
                  <a:cubicBezTo>
                    <a:pt x="868" y="1142"/>
                    <a:pt x="891" y="1119"/>
                    <a:pt x="891" y="1096"/>
                  </a:cubicBezTo>
                  <a:cubicBezTo>
                    <a:pt x="891" y="1074"/>
                    <a:pt x="868" y="1051"/>
                    <a:pt x="868" y="1028"/>
                  </a:cubicBezTo>
                  <a:cubicBezTo>
                    <a:pt x="640" y="686"/>
                    <a:pt x="411" y="366"/>
                    <a:pt x="183" y="24"/>
                  </a:cubicBezTo>
                  <a:cubicBezTo>
                    <a:pt x="160" y="1"/>
                    <a:pt x="137" y="1"/>
                    <a:pt x="92"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25"/>
            <p:cNvSpPr/>
            <p:nvPr/>
          </p:nvSpPr>
          <p:spPr>
            <a:xfrm>
              <a:off x="7008100" y="1912225"/>
              <a:ext cx="22275" cy="33700"/>
            </a:xfrm>
            <a:custGeom>
              <a:avLst/>
              <a:gdLst/>
              <a:ahLst/>
              <a:cxnLst/>
              <a:rect l="l" t="t" r="r" b="b"/>
              <a:pathLst>
                <a:path w="891" h="1348" extrusionOk="0">
                  <a:moveTo>
                    <a:pt x="46" y="1"/>
                  </a:moveTo>
                  <a:cubicBezTo>
                    <a:pt x="23" y="24"/>
                    <a:pt x="23" y="47"/>
                    <a:pt x="0" y="69"/>
                  </a:cubicBezTo>
                  <a:cubicBezTo>
                    <a:pt x="0" y="92"/>
                    <a:pt x="0" y="115"/>
                    <a:pt x="0" y="138"/>
                  </a:cubicBezTo>
                  <a:cubicBezTo>
                    <a:pt x="206" y="503"/>
                    <a:pt x="457" y="868"/>
                    <a:pt x="662" y="1234"/>
                  </a:cubicBezTo>
                  <a:cubicBezTo>
                    <a:pt x="685" y="1256"/>
                    <a:pt x="685" y="1279"/>
                    <a:pt x="708" y="1302"/>
                  </a:cubicBezTo>
                  <a:cubicBezTo>
                    <a:pt x="708" y="1325"/>
                    <a:pt x="731" y="1348"/>
                    <a:pt x="754" y="1348"/>
                  </a:cubicBezTo>
                  <a:lnTo>
                    <a:pt x="822" y="1348"/>
                  </a:lnTo>
                  <a:cubicBezTo>
                    <a:pt x="868" y="1325"/>
                    <a:pt x="868" y="1325"/>
                    <a:pt x="891" y="1302"/>
                  </a:cubicBezTo>
                  <a:cubicBezTo>
                    <a:pt x="891" y="1279"/>
                    <a:pt x="891" y="1234"/>
                    <a:pt x="891" y="1211"/>
                  </a:cubicBezTo>
                  <a:cubicBezTo>
                    <a:pt x="708" y="914"/>
                    <a:pt x="525" y="617"/>
                    <a:pt x="343" y="321"/>
                  </a:cubicBezTo>
                  <a:cubicBezTo>
                    <a:pt x="343" y="321"/>
                    <a:pt x="343" y="343"/>
                    <a:pt x="343" y="343"/>
                  </a:cubicBezTo>
                  <a:cubicBezTo>
                    <a:pt x="297" y="252"/>
                    <a:pt x="229" y="161"/>
                    <a:pt x="183" y="69"/>
                  </a:cubicBezTo>
                  <a:cubicBezTo>
                    <a:pt x="160" y="47"/>
                    <a:pt x="160" y="24"/>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25"/>
            <p:cNvSpPr/>
            <p:nvPr/>
          </p:nvSpPr>
          <p:spPr>
            <a:xfrm>
              <a:off x="7008675" y="1915100"/>
              <a:ext cx="22275" cy="33100"/>
            </a:xfrm>
            <a:custGeom>
              <a:avLst/>
              <a:gdLst/>
              <a:ahLst/>
              <a:cxnLst/>
              <a:rect l="l" t="t" r="r" b="b"/>
              <a:pathLst>
                <a:path w="891" h="1324" extrusionOk="0">
                  <a:moveTo>
                    <a:pt x="92" y="0"/>
                  </a:moveTo>
                  <a:cubicBezTo>
                    <a:pt x="46" y="23"/>
                    <a:pt x="0" y="91"/>
                    <a:pt x="23" y="137"/>
                  </a:cubicBezTo>
                  <a:cubicBezTo>
                    <a:pt x="229" y="502"/>
                    <a:pt x="480" y="890"/>
                    <a:pt x="685" y="1255"/>
                  </a:cubicBezTo>
                  <a:cubicBezTo>
                    <a:pt x="708" y="1278"/>
                    <a:pt x="708" y="1301"/>
                    <a:pt x="731" y="1324"/>
                  </a:cubicBezTo>
                  <a:lnTo>
                    <a:pt x="822" y="1324"/>
                  </a:lnTo>
                  <a:cubicBezTo>
                    <a:pt x="868" y="1301"/>
                    <a:pt x="890" y="1233"/>
                    <a:pt x="868" y="1187"/>
                  </a:cubicBezTo>
                  <a:cubicBezTo>
                    <a:pt x="662" y="799"/>
                    <a:pt x="411" y="434"/>
                    <a:pt x="206" y="46"/>
                  </a:cubicBezTo>
                  <a:cubicBezTo>
                    <a:pt x="206" y="23"/>
                    <a:pt x="183" y="0"/>
                    <a:pt x="16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25"/>
            <p:cNvSpPr/>
            <p:nvPr/>
          </p:nvSpPr>
          <p:spPr>
            <a:xfrm>
              <a:off x="7000675" y="1904250"/>
              <a:ext cx="26275" cy="36050"/>
            </a:xfrm>
            <a:custGeom>
              <a:avLst/>
              <a:gdLst/>
              <a:ahLst/>
              <a:cxnLst/>
              <a:rect l="l" t="t" r="r" b="b"/>
              <a:pathLst>
                <a:path w="1051" h="1442" extrusionOk="0">
                  <a:moveTo>
                    <a:pt x="115" y="0"/>
                  </a:moveTo>
                  <a:cubicBezTo>
                    <a:pt x="92" y="0"/>
                    <a:pt x="69" y="0"/>
                    <a:pt x="46" y="23"/>
                  </a:cubicBezTo>
                  <a:cubicBezTo>
                    <a:pt x="1" y="46"/>
                    <a:pt x="1" y="115"/>
                    <a:pt x="24" y="160"/>
                  </a:cubicBezTo>
                  <a:cubicBezTo>
                    <a:pt x="320" y="571"/>
                    <a:pt x="594" y="982"/>
                    <a:pt x="868" y="1416"/>
                  </a:cubicBezTo>
                  <a:cubicBezTo>
                    <a:pt x="894" y="1429"/>
                    <a:pt x="928" y="1442"/>
                    <a:pt x="957" y="1442"/>
                  </a:cubicBezTo>
                  <a:cubicBezTo>
                    <a:pt x="978" y="1442"/>
                    <a:pt x="995" y="1435"/>
                    <a:pt x="1005" y="1416"/>
                  </a:cubicBezTo>
                  <a:cubicBezTo>
                    <a:pt x="1028" y="1393"/>
                    <a:pt x="1051" y="1370"/>
                    <a:pt x="1051" y="1347"/>
                  </a:cubicBezTo>
                  <a:cubicBezTo>
                    <a:pt x="1051" y="1324"/>
                    <a:pt x="1051" y="1301"/>
                    <a:pt x="1028" y="1279"/>
                  </a:cubicBezTo>
                  <a:cubicBezTo>
                    <a:pt x="754" y="868"/>
                    <a:pt x="457" y="457"/>
                    <a:pt x="183" y="46"/>
                  </a:cubicBezTo>
                  <a:cubicBezTo>
                    <a:pt x="160" y="23"/>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25"/>
            <p:cNvSpPr/>
            <p:nvPr/>
          </p:nvSpPr>
          <p:spPr>
            <a:xfrm>
              <a:off x="7008675" y="1915100"/>
              <a:ext cx="23425" cy="37325"/>
            </a:xfrm>
            <a:custGeom>
              <a:avLst/>
              <a:gdLst/>
              <a:ahLst/>
              <a:cxnLst/>
              <a:rect l="l" t="t" r="r" b="b"/>
              <a:pathLst>
                <a:path w="937" h="1493" extrusionOk="0">
                  <a:moveTo>
                    <a:pt x="69" y="0"/>
                  </a:moveTo>
                  <a:cubicBezTo>
                    <a:pt x="23" y="23"/>
                    <a:pt x="0" y="69"/>
                    <a:pt x="23" y="137"/>
                  </a:cubicBezTo>
                  <a:cubicBezTo>
                    <a:pt x="229" y="571"/>
                    <a:pt x="502" y="1004"/>
                    <a:pt x="731" y="1438"/>
                  </a:cubicBezTo>
                  <a:cubicBezTo>
                    <a:pt x="747" y="1471"/>
                    <a:pt x="776" y="1493"/>
                    <a:pt x="809" y="1493"/>
                  </a:cubicBezTo>
                  <a:cubicBezTo>
                    <a:pt x="820" y="1493"/>
                    <a:pt x="833" y="1490"/>
                    <a:pt x="845" y="1484"/>
                  </a:cubicBezTo>
                  <a:cubicBezTo>
                    <a:pt x="890" y="1461"/>
                    <a:pt x="936" y="1415"/>
                    <a:pt x="913" y="1370"/>
                  </a:cubicBezTo>
                  <a:cubicBezTo>
                    <a:pt x="685" y="913"/>
                    <a:pt x="411" y="502"/>
                    <a:pt x="206" y="46"/>
                  </a:cubicBezTo>
                  <a:cubicBezTo>
                    <a:pt x="183" y="23"/>
                    <a:pt x="137"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25"/>
            <p:cNvSpPr/>
            <p:nvPr/>
          </p:nvSpPr>
          <p:spPr>
            <a:xfrm>
              <a:off x="7016075" y="1927075"/>
              <a:ext cx="18875" cy="31625"/>
            </a:xfrm>
            <a:custGeom>
              <a:avLst/>
              <a:gdLst/>
              <a:ahLst/>
              <a:cxnLst/>
              <a:rect l="l" t="t" r="r" b="b"/>
              <a:pathLst>
                <a:path w="755" h="1265" extrusionOk="0">
                  <a:moveTo>
                    <a:pt x="69" y="0"/>
                  </a:moveTo>
                  <a:cubicBezTo>
                    <a:pt x="24" y="23"/>
                    <a:pt x="1" y="92"/>
                    <a:pt x="1" y="137"/>
                  </a:cubicBezTo>
                  <a:cubicBezTo>
                    <a:pt x="184" y="503"/>
                    <a:pt x="366" y="845"/>
                    <a:pt x="549" y="1210"/>
                  </a:cubicBezTo>
                  <a:cubicBezTo>
                    <a:pt x="566" y="1244"/>
                    <a:pt x="594" y="1265"/>
                    <a:pt x="627" y="1265"/>
                  </a:cubicBezTo>
                  <a:cubicBezTo>
                    <a:pt x="638" y="1265"/>
                    <a:pt x="651" y="1262"/>
                    <a:pt x="663" y="1256"/>
                  </a:cubicBezTo>
                  <a:cubicBezTo>
                    <a:pt x="709" y="1233"/>
                    <a:pt x="754" y="1187"/>
                    <a:pt x="731" y="1142"/>
                  </a:cubicBezTo>
                  <a:cubicBezTo>
                    <a:pt x="549" y="776"/>
                    <a:pt x="366" y="411"/>
                    <a:pt x="184" y="46"/>
                  </a:cubicBezTo>
                  <a:cubicBezTo>
                    <a:pt x="184" y="23"/>
                    <a:pt x="138" y="0"/>
                    <a:pt x="92"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25"/>
            <p:cNvSpPr/>
            <p:nvPr/>
          </p:nvSpPr>
          <p:spPr>
            <a:xfrm>
              <a:off x="7004100" y="1908825"/>
              <a:ext cx="21700" cy="30250"/>
            </a:xfrm>
            <a:custGeom>
              <a:avLst/>
              <a:gdLst/>
              <a:ahLst/>
              <a:cxnLst/>
              <a:rect l="l" t="t" r="r" b="b"/>
              <a:pathLst>
                <a:path w="868" h="1210" extrusionOk="0">
                  <a:moveTo>
                    <a:pt x="92" y="0"/>
                  </a:moveTo>
                  <a:cubicBezTo>
                    <a:pt x="69" y="0"/>
                    <a:pt x="46" y="23"/>
                    <a:pt x="23" y="23"/>
                  </a:cubicBezTo>
                  <a:cubicBezTo>
                    <a:pt x="1" y="46"/>
                    <a:pt x="1" y="68"/>
                    <a:pt x="1" y="91"/>
                  </a:cubicBezTo>
                  <a:cubicBezTo>
                    <a:pt x="1" y="114"/>
                    <a:pt x="1" y="137"/>
                    <a:pt x="23" y="160"/>
                  </a:cubicBezTo>
                  <a:cubicBezTo>
                    <a:pt x="206" y="457"/>
                    <a:pt x="412" y="730"/>
                    <a:pt x="571" y="1027"/>
                  </a:cubicBezTo>
                  <a:cubicBezTo>
                    <a:pt x="571" y="1004"/>
                    <a:pt x="571" y="1004"/>
                    <a:pt x="571" y="1004"/>
                  </a:cubicBezTo>
                  <a:cubicBezTo>
                    <a:pt x="594" y="1050"/>
                    <a:pt x="617" y="1096"/>
                    <a:pt x="663" y="1164"/>
                  </a:cubicBezTo>
                  <a:cubicBezTo>
                    <a:pt x="663" y="1187"/>
                    <a:pt x="685" y="1187"/>
                    <a:pt x="708" y="1210"/>
                  </a:cubicBezTo>
                  <a:lnTo>
                    <a:pt x="777" y="1210"/>
                  </a:lnTo>
                  <a:cubicBezTo>
                    <a:pt x="822" y="1187"/>
                    <a:pt x="868" y="1118"/>
                    <a:pt x="822" y="1073"/>
                  </a:cubicBezTo>
                  <a:cubicBezTo>
                    <a:pt x="640" y="730"/>
                    <a:pt x="389" y="388"/>
                    <a:pt x="160" y="46"/>
                  </a:cubicBezTo>
                  <a:cubicBezTo>
                    <a:pt x="160" y="23"/>
                    <a:pt x="115" y="0"/>
                    <a:pt x="92"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25"/>
            <p:cNvSpPr/>
            <p:nvPr/>
          </p:nvSpPr>
          <p:spPr>
            <a:xfrm>
              <a:off x="6998400" y="1902525"/>
              <a:ext cx="25125" cy="33700"/>
            </a:xfrm>
            <a:custGeom>
              <a:avLst/>
              <a:gdLst/>
              <a:ahLst/>
              <a:cxnLst/>
              <a:rect l="l" t="t" r="r" b="b"/>
              <a:pathLst>
                <a:path w="1005" h="1348" extrusionOk="0">
                  <a:moveTo>
                    <a:pt x="115" y="1"/>
                  </a:moveTo>
                  <a:cubicBezTo>
                    <a:pt x="92" y="1"/>
                    <a:pt x="69" y="1"/>
                    <a:pt x="46" y="24"/>
                  </a:cubicBezTo>
                  <a:cubicBezTo>
                    <a:pt x="23" y="47"/>
                    <a:pt x="0" y="115"/>
                    <a:pt x="46" y="161"/>
                  </a:cubicBezTo>
                  <a:cubicBezTo>
                    <a:pt x="297" y="526"/>
                    <a:pt x="571" y="914"/>
                    <a:pt x="822" y="1302"/>
                  </a:cubicBezTo>
                  <a:cubicBezTo>
                    <a:pt x="822" y="1325"/>
                    <a:pt x="868" y="1348"/>
                    <a:pt x="891" y="1348"/>
                  </a:cubicBezTo>
                  <a:cubicBezTo>
                    <a:pt x="913" y="1348"/>
                    <a:pt x="936" y="1348"/>
                    <a:pt x="959" y="1325"/>
                  </a:cubicBezTo>
                  <a:cubicBezTo>
                    <a:pt x="982" y="1302"/>
                    <a:pt x="982" y="1279"/>
                    <a:pt x="982" y="1256"/>
                  </a:cubicBezTo>
                  <a:cubicBezTo>
                    <a:pt x="1005" y="1233"/>
                    <a:pt x="982" y="1211"/>
                    <a:pt x="982" y="1188"/>
                  </a:cubicBezTo>
                  <a:cubicBezTo>
                    <a:pt x="731" y="800"/>
                    <a:pt x="457" y="412"/>
                    <a:pt x="183" y="47"/>
                  </a:cubicBezTo>
                  <a:cubicBezTo>
                    <a:pt x="183" y="1"/>
                    <a:pt x="137" y="1"/>
                    <a:pt x="115"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25"/>
            <p:cNvSpPr/>
            <p:nvPr/>
          </p:nvSpPr>
          <p:spPr>
            <a:xfrm>
              <a:off x="6997825" y="1900250"/>
              <a:ext cx="18275" cy="25125"/>
            </a:xfrm>
            <a:custGeom>
              <a:avLst/>
              <a:gdLst/>
              <a:ahLst/>
              <a:cxnLst/>
              <a:rect l="l" t="t" r="r" b="b"/>
              <a:pathLst>
                <a:path w="731" h="1005" extrusionOk="0">
                  <a:moveTo>
                    <a:pt x="92" y="1"/>
                  </a:moveTo>
                  <a:cubicBezTo>
                    <a:pt x="69" y="1"/>
                    <a:pt x="46" y="1"/>
                    <a:pt x="23" y="23"/>
                  </a:cubicBezTo>
                  <a:cubicBezTo>
                    <a:pt x="1" y="23"/>
                    <a:pt x="1" y="46"/>
                    <a:pt x="1" y="92"/>
                  </a:cubicBezTo>
                  <a:cubicBezTo>
                    <a:pt x="1" y="115"/>
                    <a:pt x="1" y="138"/>
                    <a:pt x="23" y="160"/>
                  </a:cubicBezTo>
                  <a:cubicBezTo>
                    <a:pt x="183" y="434"/>
                    <a:pt x="389" y="685"/>
                    <a:pt x="548" y="982"/>
                  </a:cubicBezTo>
                  <a:cubicBezTo>
                    <a:pt x="571" y="982"/>
                    <a:pt x="594" y="1005"/>
                    <a:pt x="617" y="1005"/>
                  </a:cubicBezTo>
                  <a:cubicBezTo>
                    <a:pt x="640" y="1005"/>
                    <a:pt x="685" y="1005"/>
                    <a:pt x="685" y="982"/>
                  </a:cubicBezTo>
                  <a:cubicBezTo>
                    <a:pt x="708" y="959"/>
                    <a:pt x="731" y="936"/>
                    <a:pt x="731" y="914"/>
                  </a:cubicBezTo>
                  <a:cubicBezTo>
                    <a:pt x="731" y="891"/>
                    <a:pt x="731" y="868"/>
                    <a:pt x="708" y="845"/>
                  </a:cubicBezTo>
                  <a:cubicBezTo>
                    <a:pt x="526" y="571"/>
                    <a:pt x="343" y="297"/>
                    <a:pt x="160" y="23"/>
                  </a:cubicBezTo>
                  <a:cubicBezTo>
                    <a:pt x="160" y="23"/>
                    <a:pt x="115" y="1"/>
                    <a:pt x="92"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25"/>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25"/>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25"/>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25"/>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25"/>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25"/>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25"/>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25"/>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25"/>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25"/>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25"/>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25"/>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25"/>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25"/>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25"/>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25"/>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25"/>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25"/>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25"/>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25"/>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25"/>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25"/>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25"/>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25"/>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25"/>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25"/>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25"/>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25"/>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25"/>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25"/>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25"/>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25"/>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25"/>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25"/>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25"/>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25"/>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25"/>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25"/>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25"/>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25"/>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25"/>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25"/>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25"/>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25"/>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25"/>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25"/>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25"/>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25"/>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25"/>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25"/>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25"/>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25"/>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25"/>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25"/>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25"/>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25"/>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25"/>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25"/>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25"/>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25"/>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25"/>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25"/>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25"/>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25"/>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25"/>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25"/>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25"/>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25"/>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25"/>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25"/>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25"/>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25"/>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25"/>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25"/>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25"/>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25"/>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25"/>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25"/>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25"/>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25"/>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25"/>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25"/>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25"/>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25"/>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25"/>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25"/>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25"/>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25"/>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25"/>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25"/>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25"/>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25"/>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25"/>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25"/>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25"/>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25"/>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25"/>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25"/>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25"/>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25"/>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25"/>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25"/>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25"/>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25"/>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25"/>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25"/>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25"/>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25"/>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25"/>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25"/>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25"/>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25"/>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25"/>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25"/>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25"/>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25"/>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25"/>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25"/>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25"/>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25"/>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25"/>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25"/>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25"/>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25"/>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25"/>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25"/>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25"/>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25"/>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25"/>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25"/>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25"/>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25"/>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25"/>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25"/>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25"/>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25"/>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25"/>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25"/>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25"/>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25"/>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25"/>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25"/>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25"/>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25"/>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25"/>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25"/>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25"/>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25"/>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25"/>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25"/>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25"/>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25"/>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25"/>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25"/>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25"/>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25"/>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25"/>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25"/>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25"/>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25"/>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0" name="Google Shape;7260;p25"/>
          <p:cNvGrpSpPr/>
          <p:nvPr/>
        </p:nvGrpSpPr>
        <p:grpSpPr>
          <a:xfrm rot="-3555206">
            <a:off x="8676544" y="1113744"/>
            <a:ext cx="201703" cy="313099"/>
            <a:chOff x="1036425" y="2562175"/>
            <a:chExt cx="119850" cy="186050"/>
          </a:xfrm>
        </p:grpSpPr>
        <p:sp>
          <p:nvSpPr>
            <p:cNvPr id="7261" name="Google Shape;7261;p25"/>
            <p:cNvSpPr/>
            <p:nvPr/>
          </p:nvSpPr>
          <p:spPr>
            <a:xfrm>
              <a:off x="1036425" y="2562175"/>
              <a:ext cx="119850" cy="111300"/>
            </a:xfrm>
            <a:custGeom>
              <a:avLst/>
              <a:gdLst/>
              <a:ahLst/>
              <a:cxnLst/>
              <a:rect l="l" t="t" r="r" b="b"/>
              <a:pathLst>
                <a:path w="4794" h="4452" extrusionOk="0">
                  <a:moveTo>
                    <a:pt x="4634" y="1"/>
                  </a:moveTo>
                  <a:cubicBezTo>
                    <a:pt x="4634" y="1"/>
                    <a:pt x="4611" y="1"/>
                    <a:pt x="4588" y="24"/>
                  </a:cubicBezTo>
                  <a:cubicBezTo>
                    <a:pt x="4064" y="298"/>
                    <a:pt x="3607" y="572"/>
                    <a:pt x="3173" y="845"/>
                  </a:cubicBezTo>
                  <a:lnTo>
                    <a:pt x="2671" y="1165"/>
                  </a:lnTo>
                  <a:cubicBezTo>
                    <a:pt x="2101" y="1530"/>
                    <a:pt x="1667" y="1827"/>
                    <a:pt x="1302" y="2124"/>
                  </a:cubicBezTo>
                  <a:cubicBezTo>
                    <a:pt x="1028" y="2329"/>
                    <a:pt x="822" y="2535"/>
                    <a:pt x="617" y="2717"/>
                  </a:cubicBezTo>
                  <a:cubicBezTo>
                    <a:pt x="526" y="2808"/>
                    <a:pt x="434" y="2923"/>
                    <a:pt x="366" y="3014"/>
                  </a:cubicBezTo>
                  <a:cubicBezTo>
                    <a:pt x="275" y="3105"/>
                    <a:pt x="206" y="3196"/>
                    <a:pt x="160" y="3311"/>
                  </a:cubicBezTo>
                  <a:cubicBezTo>
                    <a:pt x="46" y="3516"/>
                    <a:pt x="1" y="3699"/>
                    <a:pt x="23" y="3858"/>
                  </a:cubicBezTo>
                  <a:cubicBezTo>
                    <a:pt x="69" y="4041"/>
                    <a:pt x="183" y="4201"/>
                    <a:pt x="389" y="4315"/>
                  </a:cubicBezTo>
                  <a:cubicBezTo>
                    <a:pt x="457" y="4383"/>
                    <a:pt x="548" y="4406"/>
                    <a:pt x="663" y="4429"/>
                  </a:cubicBezTo>
                  <a:cubicBezTo>
                    <a:pt x="731" y="4452"/>
                    <a:pt x="799" y="4452"/>
                    <a:pt x="868" y="4452"/>
                  </a:cubicBezTo>
                  <a:lnTo>
                    <a:pt x="959" y="4452"/>
                  </a:lnTo>
                  <a:cubicBezTo>
                    <a:pt x="1142" y="4429"/>
                    <a:pt x="1324" y="4361"/>
                    <a:pt x="1530" y="4246"/>
                  </a:cubicBezTo>
                  <a:cubicBezTo>
                    <a:pt x="1735" y="4155"/>
                    <a:pt x="1918" y="3995"/>
                    <a:pt x="2146" y="3790"/>
                  </a:cubicBezTo>
                  <a:cubicBezTo>
                    <a:pt x="2329" y="3630"/>
                    <a:pt x="2511" y="3425"/>
                    <a:pt x="2740" y="3174"/>
                  </a:cubicBezTo>
                  <a:cubicBezTo>
                    <a:pt x="3082" y="2763"/>
                    <a:pt x="3424" y="2306"/>
                    <a:pt x="3812" y="1713"/>
                  </a:cubicBezTo>
                  <a:cubicBezTo>
                    <a:pt x="4064" y="1348"/>
                    <a:pt x="4292" y="960"/>
                    <a:pt x="4588" y="480"/>
                  </a:cubicBezTo>
                  <a:lnTo>
                    <a:pt x="4657" y="343"/>
                  </a:lnTo>
                  <a:lnTo>
                    <a:pt x="4703" y="252"/>
                  </a:lnTo>
                  <a:lnTo>
                    <a:pt x="4748" y="161"/>
                  </a:lnTo>
                  <a:cubicBezTo>
                    <a:pt x="4794" y="115"/>
                    <a:pt x="4771" y="69"/>
                    <a:pt x="4725" y="47"/>
                  </a:cubicBezTo>
                  <a:cubicBezTo>
                    <a:pt x="4725" y="24"/>
                    <a:pt x="4703" y="24"/>
                    <a:pt x="4703" y="24"/>
                  </a:cubicBezTo>
                  <a:cubicBezTo>
                    <a:pt x="4680" y="24"/>
                    <a:pt x="4657" y="1"/>
                    <a:pt x="4634"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25"/>
            <p:cNvSpPr/>
            <p:nvPr/>
          </p:nvSpPr>
          <p:spPr>
            <a:xfrm>
              <a:off x="1095200" y="2640925"/>
              <a:ext cx="51375" cy="107300"/>
            </a:xfrm>
            <a:custGeom>
              <a:avLst/>
              <a:gdLst/>
              <a:ahLst/>
              <a:cxnLst/>
              <a:rect l="l" t="t" r="r" b="b"/>
              <a:pathLst>
                <a:path w="2055" h="4292" extrusionOk="0">
                  <a:moveTo>
                    <a:pt x="1918" y="1"/>
                  </a:moveTo>
                  <a:cubicBezTo>
                    <a:pt x="1895" y="24"/>
                    <a:pt x="1895" y="24"/>
                    <a:pt x="1895" y="46"/>
                  </a:cubicBezTo>
                  <a:cubicBezTo>
                    <a:pt x="1849" y="46"/>
                    <a:pt x="1827" y="69"/>
                    <a:pt x="1827" y="92"/>
                  </a:cubicBezTo>
                  <a:cubicBezTo>
                    <a:pt x="1781" y="138"/>
                    <a:pt x="1758" y="183"/>
                    <a:pt x="1735" y="229"/>
                  </a:cubicBezTo>
                  <a:cubicBezTo>
                    <a:pt x="1598" y="457"/>
                    <a:pt x="1439" y="663"/>
                    <a:pt x="1302" y="868"/>
                  </a:cubicBezTo>
                  <a:lnTo>
                    <a:pt x="1279" y="914"/>
                  </a:lnTo>
                  <a:cubicBezTo>
                    <a:pt x="1096" y="1165"/>
                    <a:pt x="936" y="1393"/>
                    <a:pt x="822" y="1599"/>
                  </a:cubicBezTo>
                  <a:cubicBezTo>
                    <a:pt x="617" y="1895"/>
                    <a:pt x="480" y="2146"/>
                    <a:pt x="343" y="2420"/>
                  </a:cubicBezTo>
                  <a:cubicBezTo>
                    <a:pt x="183" y="2717"/>
                    <a:pt x="92" y="2991"/>
                    <a:pt x="46" y="3242"/>
                  </a:cubicBezTo>
                  <a:cubicBezTo>
                    <a:pt x="1" y="3356"/>
                    <a:pt x="1" y="3493"/>
                    <a:pt x="1" y="3607"/>
                  </a:cubicBezTo>
                  <a:cubicBezTo>
                    <a:pt x="1" y="3721"/>
                    <a:pt x="23" y="3813"/>
                    <a:pt x="69" y="3904"/>
                  </a:cubicBezTo>
                  <a:cubicBezTo>
                    <a:pt x="115" y="3995"/>
                    <a:pt x="183" y="4087"/>
                    <a:pt x="275" y="4155"/>
                  </a:cubicBezTo>
                  <a:cubicBezTo>
                    <a:pt x="343" y="4201"/>
                    <a:pt x="434" y="4246"/>
                    <a:pt x="526" y="4269"/>
                  </a:cubicBezTo>
                  <a:cubicBezTo>
                    <a:pt x="571" y="4269"/>
                    <a:pt x="617" y="4292"/>
                    <a:pt x="640" y="4292"/>
                  </a:cubicBezTo>
                  <a:cubicBezTo>
                    <a:pt x="685" y="4292"/>
                    <a:pt x="731" y="4269"/>
                    <a:pt x="777" y="4269"/>
                  </a:cubicBezTo>
                  <a:cubicBezTo>
                    <a:pt x="845" y="4246"/>
                    <a:pt x="914" y="4223"/>
                    <a:pt x="982" y="4178"/>
                  </a:cubicBezTo>
                  <a:cubicBezTo>
                    <a:pt x="1142" y="4041"/>
                    <a:pt x="1256" y="3881"/>
                    <a:pt x="1324" y="3721"/>
                  </a:cubicBezTo>
                  <a:cubicBezTo>
                    <a:pt x="1461" y="3516"/>
                    <a:pt x="1530" y="3265"/>
                    <a:pt x="1598" y="3059"/>
                  </a:cubicBezTo>
                  <a:cubicBezTo>
                    <a:pt x="1667" y="2854"/>
                    <a:pt x="1713" y="2603"/>
                    <a:pt x="1781" y="2283"/>
                  </a:cubicBezTo>
                  <a:cubicBezTo>
                    <a:pt x="1872" y="1827"/>
                    <a:pt x="1941" y="1348"/>
                    <a:pt x="2009" y="777"/>
                  </a:cubicBezTo>
                  <a:cubicBezTo>
                    <a:pt x="2032" y="526"/>
                    <a:pt x="2032" y="298"/>
                    <a:pt x="2055" y="92"/>
                  </a:cubicBezTo>
                  <a:cubicBezTo>
                    <a:pt x="2055" y="69"/>
                    <a:pt x="2055" y="46"/>
                    <a:pt x="2032" y="24"/>
                  </a:cubicBezTo>
                  <a:cubicBezTo>
                    <a:pt x="2032" y="24"/>
                    <a:pt x="2009" y="1"/>
                    <a:pt x="1986"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3" name="Google Shape;7263;p25"/>
          <p:cNvGrpSpPr/>
          <p:nvPr/>
        </p:nvGrpSpPr>
        <p:grpSpPr>
          <a:xfrm rot="-4199169">
            <a:off x="391975" y="3603636"/>
            <a:ext cx="976227" cy="826919"/>
            <a:chOff x="6536750" y="766975"/>
            <a:chExt cx="776100" cy="657400"/>
          </a:xfrm>
        </p:grpSpPr>
        <p:sp>
          <p:nvSpPr>
            <p:cNvPr id="7264" name="Google Shape;7264;p25"/>
            <p:cNvSpPr/>
            <p:nvPr/>
          </p:nvSpPr>
          <p:spPr>
            <a:xfrm>
              <a:off x="6536750" y="766975"/>
              <a:ext cx="776100" cy="657400"/>
            </a:xfrm>
            <a:custGeom>
              <a:avLst/>
              <a:gdLst/>
              <a:ahLst/>
              <a:cxnLst/>
              <a:rect l="l" t="t" r="r" b="b"/>
              <a:pathLst>
                <a:path w="31044" h="26296" extrusionOk="0">
                  <a:moveTo>
                    <a:pt x="27391" y="1"/>
                  </a:moveTo>
                  <a:cubicBezTo>
                    <a:pt x="27072" y="1"/>
                    <a:pt x="26706" y="46"/>
                    <a:pt x="26364" y="160"/>
                  </a:cubicBezTo>
                  <a:cubicBezTo>
                    <a:pt x="25907" y="275"/>
                    <a:pt x="25474" y="480"/>
                    <a:pt x="25017" y="800"/>
                  </a:cubicBezTo>
                  <a:lnTo>
                    <a:pt x="24994" y="800"/>
                  </a:lnTo>
                  <a:cubicBezTo>
                    <a:pt x="24789" y="754"/>
                    <a:pt x="24584" y="731"/>
                    <a:pt x="24378" y="708"/>
                  </a:cubicBezTo>
                  <a:cubicBezTo>
                    <a:pt x="24196" y="685"/>
                    <a:pt x="24013" y="685"/>
                    <a:pt x="23830" y="685"/>
                  </a:cubicBezTo>
                  <a:cubicBezTo>
                    <a:pt x="22666" y="685"/>
                    <a:pt x="21457" y="1028"/>
                    <a:pt x="20110" y="1713"/>
                  </a:cubicBezTo>
                  <a:cubicBezTo>
                    <a:pt x="19539" y="2032"/>
                    <a:pt x="18946" y="2374"/>
                    <a:pt x="18284" y="2854"/>
                  </a:cubicBezTo>
                  <a:cubicBezTo>
                    <a:pt x="17987" y="3059"/>
                    <a:pt x="17690" y="3265"/>
                    <a:pt x="17416" y="3493"/>
                  </a:cubicBezTo>
                  <a:cubicBezTo>
                    <a:pt x="17097" y="3721"/>
                    <a:pt x="16800" y="3949"/>
                    <a:pt x="16503" y="4178"/>
                  </a:cubicBezTo>
                  <a:cubicBezTo>
                    <a:pt x="15636" y="4862"/>
                    <a:pt x="14746" y="5593"/>
                    <a:pt x="13764" y="6415"/>
                  </a:cubicBezTo>
                  <a:cubicBezTo>
                    <a:pt x="13719" y="6460"/>
                    <a:pt x="13673" y="6483"/>
                    <a:pt x="13627" y="6529"/>
                  </a:cubicBezTo>
                  <a:cubicBezTo>
                    <a:pt x="13605" y="6529"/>
                    <a:pt x="13605" y="6552"/>
                    <a:pt x="13605" y="6552"/>
                  </a:cubicBezTo>
                  <a:cubicBezTo>
                    <a:pt x="13513" y="6620"/>
                    <a:pt x="13445" y="6688"/>
                    <a:pt x="13376" y="6757"/>
                  </a:cubicBezTo>
                  <a:lnTo>
                    <a:pt x="13308" y="6825"/>
                  </a:lnTo>
                  <a:cubicBezTo>
                    <a:pt x="13194" y="6917"/>
                    <a:pt x="13057" y="7031"/>
                    <a:pt x="12943" y="7122"/>
                  </a:cubicBezTo>
                  <a:cubicBezTo>
                    <a:pt x="11756" y="8172"/>
                    <a:pt x="10637" y="9245"/>
                    <a:pt x="9587" y="10341"/>
                  </a:cubicBezTo>
                  <a:cubicBezTo>
                    <a:pt x="8537" y="11413"/>
                    <a:pt x="7510" y="12577"/>
                    <a:pt x="6506" y="13787"/>
                  </a:cubicBezTo>
                  <a:cubicBezTo>
                    <a:pt x="6301" y="14015"/>
                    <a:pt x="6118" y="14244"/>
                    <a:pt x="5935" y="14472"/>
                  </a:cubicBezTo>
                  <a:cubicBezTo>
                    <a:pt x="5821" y="14563"/>
                    <a:pt x="5707" y="14654"/>
                    <a:pt x="5616" y="14769"/>
                  </a:cubicBezTo>
                  <a:lnTo>
                    <a:pt x="5456" y="14928"/>
                  </a:lnTo>
                  <a:cubicBezTo>
                    <a:pt x="5296" y="15111"/>
                    <a:pt x="5182" y="15316"/>
                    <a:pt x="5114" y="15545"/>
                  </a:cubicBezTo>
                  <a:cubicBezTo>
                    <a:pt x="4634" y="16161"/>
                    <a:pt x="4155" y="16823"/>
                    <a:pt x="3698" y="17462"/>
                  </a:cubicBezTo>
                  <a:cubicBezTo>
                    <a:pt x="3288" y="18055"/>
                    <a:pt x="2854" y="18695"/>
                    <a:pt x="2420" y="19379"/>
                  </a:cubicBezTo>
                  <a:cubicBezTo>
                    <a:pt x="2215" y="19699"/>
                    <a:pt x="2009" y="20018"/>
                    <a:pt x="1804" y="20361"/>
                  </a:cubicBezTo>
                  <a:cubicBezTo>
                    <a:pt x="1599" y="20703"/>
                    <a:pt x="1370" y="21046"/>
                    <a:pt x="1165" y="21388"/>
                  </a:cubicBezTo>
                  <a:cubicBezTo>
                    <a:pt x="1119" y="21502"/>
                    <a:pt x="1051" y="21616"/>
                    <a:pt x="982" y="21707"/>
                  </a:cubicBezTo>
                  <a:cubicBezTo>
                    <a:pt x="982" y="21707"/>
                    <a:pt x="959" y="21799"/>
                    <a:pt x="937" y="21799"/>
                  </a:cubicBezTo>
                  <a:cubicBezTo>
                    <a:pt x="754" y="22027"/>
                    <a:pt x="594" y="22278"/>
                    <a:pt x="457" y="22529"/>
                  </a:cubicBezTo>
                  <a:cubicBezTo>
                    <a:pt x="252" y="22894"/>
                    <a:pt x="138" y="23260"/>
                    <a:pt x="92" y="23625"/>
                  </a:cubicBezTo>
                  <a:cubicBezTo>
                    <a:pt x="1" y="24287"/>
                    <a:pt x="183" y="24971"/>
                    <a:pt x="640" y="25474"/>
                  </a:cubicBezTo>
                  <a:cubicBezTo>
                    <a:pt x="1096" y="25999"/>
                    <a:pt x="1735" y="26295"/>
                    <a:pt x="2443" y="26295"/>
                  </a:cubicBezTo>
                  <a:cubicBezTo>
                    <a:pt x="2808" y="26295"/>
                    <a:pt x="3151" y="26227"/>
                    <a:pt x="3539" y="26090"/>
                  </a:cubicBezTo>
                  <a:cubicBezTo>
                    <a:pt x="3790" y="25999"/>
                    <a:pt x="4018" y="25885"/>
                    <a:pt x="4201" y="25770"/>
                  </a:cubicBezTo>
                  <a:cubicBezTo>
                    <a:pt x="4246" y="25770"/>
                    <a:pt x="4292" y="25748"/>
                    <a:pt x="4338" y="25748"/>
                  </a:cubicBezTo>
                  <a:cubicBezTo>
                    <a:pt x="4452" y="25702"/>
                    <a:pt x="4566" y="25656"/>
                    <a:pt x="4680" y="25633"/>
                  </a:cubicBezTo>
                  <a:cubicBezTo>
                    <a:pt x="5068" y="25496"/>
                    <a:pt x="5456" y="25360"/>
                    <a:pt x="5821" y="25223"/>
                  </a:cubicBezTo>
                  <a:cubicBezTo>
                    <a:pt x="6186" y="25086"/>
                    <a:pt x="6552" y="24949"/>
                    <a:pt x="6917" y="24812"/>
                  </a:cubicBezTo>
                  <a:cubicBezTo>
                    <a:pt x="7647" y="24515"/>
                    <a:pt x="8355" y="24241"/>
                    <a:pt x="9040" y="23944"/>
                  </a:cubicBezTo>
                  <a:cubicBezTo>
                    <a:pt x="10432" y="23328"/>
                    <a:pt x="11847" y="22643"/>
                    <a:pt x="13194" y="21913"/>
                  </a:cubicBezTo>
                  <a:cubicBezTo>
                    <a:pt x="14381" y="21274"/>
                    <a:pt x="15545" y="20612"/>
                    <a:pt x="16640" y="19927"/>
                  </a:cubicBezTo>
                  <a:cubicBezTo>
                    <a:pt x="16846" y="20087"/>
                    <a:pt x="17097" y="20224"/>
                    <a:pt x="17371" y="20292"/>
                  </a:cubicBezTo>
                  <a:cubicBezTo>
                    <a:pt x="17599" y="20384"/>
                    <a:pt x="17850" y="20429"/>
                    <a:pt x="18124" y="20429"/>
                  </a:cubicBezTo>
                  <a:cubicBezTo>
                    <a:pt x="18170" y="20429"/>
                    <a:pt x="18215" y="20452"/>
                    <a:pt x="18284" y="20452"/>
                  </a:cubicBezTo>
                  <a:cubicBezTo>
                    <a:pt x="18466" y="20452"/>
                    <a:pt x="18672" y="20429"/>
                    <a:pt x="18877" y="20384"/>
                  </a:cubicBezTo>
                  <a:cubicBezTo>
                    <a:pt x="19060" y="20361"/>
                    <a:pt x="19242" y="20315"/>
                    <a:pt x="19402" y="20269"/>
                  </a:cubicBezTo>
                  <a:cubicBezTo>
                    <a:pt x="19585" y="20224"/>
                    <a:pt x="19745" y="20155"/>
                    <a:pt x="19904" y="20110"/>
                  </a:cubicBezTo>
                  <a:cubicBezTo>
                    <a:pt x="20475" y="19904"/>
                    <a:pt x="21046" y="19608"/>
                    <a:pt x="21662" y="19242"/>
                  </a:cubicBezTo>
                  <a:cubicBezTo>
                    <a:pt x="22141" y="18946"/>
                    <a:pt x="22621" y="18603"/>
                    <a:pt x="23191" y="18170"/>
                  </a:cubicBezTo>
                  <a:cubicBezTo>
                    <a:pt x="23671" y="17782"/>
                    <a:pt x="24104" y="17394"/>
                    <a:pt x="24492" y="17074"/>
                  </a:cubicBezTo>
                  <a:lnTo>
                    <a:pt x="25063" y="16572"/>
                  </a:lnTo>
                  <a:cubicBezTo>
                    <a:pt x="25268" y="16366"/>
                    <a:pt x="25497" y="16161"/>
                    <a:pt x="25702" y="15956"/>
                  </a:cubicBezTo>
                  <a:cubicBezTo>
                    <a:pt x="26181" y="15499"/>
                    <a:pt x="26615" y="15043"/>
                    <a:pt x="27026" y="14563"/>
                  </a:cubicBezTo>
                  <a:cubicBezTo>
                    <a:pt x="27460" y="14038"/>
                    <a:pt x="27848" y="13513"/>
                    <a:pt x="28190" y="12988"/>
                  </a:cubicBezTo>
                  <a:cubicBezTo>
                    <a:pt x="28464" y="12577"/>
                    <a:pt x="28715" y="12167"/>
                    <a:pt x="28898" y="11756"/>
                  </a:cubicBezTo>
                  <a:cubicBezTo>
                    <a:pt x="29149" y="11208"/>
                    <a:pt x="29331" y="10729"/>
                    <a:pt x="29445" y="10249"/>
                  </a:cubicBezTo>
                  <a:cubicBezTo>
                    <a:pt x="29605" y="9473"/>
                    <a:pt x="29560" y="8766"/>
                    <a:pt x="29331" y="8126"/>
                  </a:cubicBezTo>
                  <a:cubicBezTo>
                    <a:pt x="29377" y="7921"/>
                    <a:pt x="29423" y="7716"/>
                    <a:pt x="29468" y="7510"/>
                  </a:cubicBezTo>
                  <a:cubicBezTo>
                    <a:pt x="29514" y="7350"/>
                    <a:pt x="29537" y="7168"/>
                    <a:pt x="29560" y="6985"/>
                  </a:cubicBezTo>
                  <a:cubicBezTo>
                    <a:pt x="29582" y="6780"/>
                    <a:pt x="29582" y="6552"/>
                    <a:pt x="29582" y="6346"/>
                  </a:cubicBezTo>
                  <a:cubicBezTo>
                    <a:pt x="29788" y="6141"/>
                    <a:pt x="29993" y="5935"/>
                    <a:pt x="30176" y="5707"/>
                  </a:cubicBezTo>
                  <a:cubicBezTo>
                    <a:pt x="30495" y="5296"/>
                    <a:pt x="30724" y="4885"/>
                    <a:pt x="30861" y="4429"/>
                  </a:cubicBezTo>
                  <a:cubicBezTo>
                    <a:pt x="31020" y="3927"/>
                    <a:pt x="31043" y="3379"/>
                    <a:pt x="30929" y="2854"/>
                  </a:cubicBezTo>
                  <a:cubicBezTo>
                    <a:pt x="30815" y="2260"/>
                    <a:pt x="30541" y="1735"/>
                    <a:pt x="30130" y="1256"/>
                  </a:cubicBezTo>
                  <a:cubicBezTo>
                    <a:pt x="30107" y="1256"/>
                    <a:pt x="30084" y="1233"/>
                    <a:pt x="30084" y="1210"/>
                  </a:cubicBezTo>
                  <a:cubicBezTo>
                    <a:pt x="29833" y="959"/>
                    <a:pt x="29582" y="731"/>
                    <a:pt x="29308" y="571"/>
                  </a:cubicBezTo>
                  <a:cubicBezTo>
                    <a:pt x="28875" y="297"/>
                    <a:pt x="28418" y="115"/>
                    <a:pt x="27916" y="46"/>
                  </a:cubicBezTo>
                  <a:cubicBezTo>
                    <a:pt x="27756" y="23"/>
                    <a:pt x="27574" y="1"/>
                    <a:pt x="27391"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25"/>
            <p:cNvSpPr/>
            <p:nvPr/>
          </p:nvSpPr>
          <p:spPr>
            <a:xfrm>
              <a:off x="6909375" y="832600"/>
              <a:ext cx="317300" cy="304750"/>
            </a:xfrm>
            <a:custGeom>
              <a:avLst/>
              <a:gdLst/>
              <a:ahLst/>
              <a:cxnLst/>
              <a:rect l="l" t="t" r="r" b="b"/>
              <a:pathLst>
                <a:path w="12692" h="12190" extrusionOk="0">
                  <a:moveTo>
                    <a:pt x="8720" y="1"/>
                  </a:moveTo>
                  <a:cubicBezTo>
                    <a:pt x="8537" y="23"/>
                    <a:pt x="8378" y="23"/>
                    <a:pt x="8218" y="69"/>
                  </a:cubicBezTo>
                  <a:cubicBezTo>
                    <a:pt x="8058" y="92"/>
                    <a:pt x="7875" y="138"/>
                    <a:pt x="7693" y="206"/>
                  </a:cubicBezTo>
                  <a:cubicBezTo>
                    <a:pt x="7487" y="274"/>
                    <a:pt x="7328" y="320"/>
                    <a:pt x="7168" y="389"/>
                  </a:cubicBezTo>
                  <a:cubicBezTo>
                    <a:pt x="7077" y="411"/>
                    <a:pt x="7008" y="457"/>
                    <a:pt x="6917" y="480"/>
                  </a:cubicBezTo>
                  <a:cubicBezTo>
                    <a:pt x="6848" y="503"/>
                    <a:pt x="6780" y="548"/>
                    <a:pt x="6688" y="571"/>
                  </a:cubicBezTo>
                  <a:lnTo>
                    <a:pt x="6643" y="594"/>
                  </a:lnTo>
                  <a:lnTo>
                    <a:pt x="6163" y="822"/>
                  </a:lnTo>
                  <a:cubicBezTo>
                    <a:pt x="6072" y="845"/>
                    <a:pt x="6004" y="891"/>
                    <a:pt x="5935" y="936"/>
                  </a:cubicBezTo>
                  <a:cubicBezTo>
                    <a:pt x="5867" y="959"/>
                    <a:pt x="5798" y="1005"/>
                    <a:pt x="5730" y="1051"/>
                  </a:cubicBezTo>
                  <a:lnTo>
                    <a:pt x="5684" y="1051"/>
                  </a:lnTo>
                  <a:lnTo>
                    <a:pt x="5616" y="1119"/>
                  </a:lnTo>
                  <a:cubicBezTo>
                    <a:pt x="5479" y="1187"/>
                    <a:pt x="5342" y="1279"/>
                    <a:pt x="5205" y="1347"/>
                  </a:cubicBezTo>
                  <a:lnTo>
                    <a:pt x="5228" y="1347"/>
                  </a:lnTo>
                  <a:lnTo>
                    <a:pt x="5159" y="1370"/>
                  </a:lnTo>
                  <a:lnTo>
                    <a:pt x="5114" y="1393"/>
                  </a:lnTo>
                  <a:lnTo>
                    <a:pt x="5114" y="1416"/>
                  </a:lnTo>
                  <a:lnTo>
                    <a:pt x="5091" y="1416"/>
                  </a:lnTo>
                  <a:lnTo>
                    <a:pt x="5068" y="1439"/>
                  </a:lnTo>
                  <a:cubicBezTo>
                    <a:pt x="4931" y="1530"/>
                    <a:pt x="4771" y="1621"/>
                    <a:pt x="4634" y="1712"/>
                  </a:cubicBezTo>
                  <a:cubicBezTo>
                    <a:pt x="4497" y="1804"/>
                    <a:pt x="4337" y="1918"/>
                    <a:pt x="4201" y="2009"/>
                  </a:cubicBezTo>
                  <a:cubicBezTo>
                    <a:pt x="4109" y="2100"/>
                    <a:pt x="3995" y="2169"/>
                    <a:pt x="3904" y="2260"/>
                  </a:cubicBezTo>
                  <a:lnTo>
                    <a:pt x="3790" y="2329"/>
                  </a:lnTo>
                  <a:cubicBezTo>
                    <a:pt x="3653" y="2443"/>
                    <a:pt x="3516" y="2557"/>
                    <a:pt x="3356" y="2671"/>
                  </a:cubicBezTo>
                  <a:cubicBezTo>
                    <a:pt x="3219" y="2762"/>
                    <a:pt x="3105" y="2854"/>
                    <a:pt x="2968" y="2968"/>
                  </a:cubicBezTo>
                  <a:lnTo>
                    <a:pt x="2922" y="2991"/>
                  </a:lnTo>
                  <a:cubicBezTo>
                    <a:pt x="2854" y="3059"/>
                    <a:pt x="2785" y="3105"/>
                    <a:pt x="2717" y="3150"/>
                  </a:cubicBezTo>
                  <a:cubicBezTo>
                    <a:pt x="2648" y="3196"/>
                    <a:pt x="2603" y="3242"/>
                    <a:pt x="2557" y="3287"/>
                  </a:cubicBezTo>
                  <a:lnTo>
                    <a:pt x="2489" y="3333"/>
                  </a:lnTo>
                  <a:cubicBezTo>
                    <a:pt x="2443" y="3379"/>
                    <a:pt x="2374" y="3424"/>
                    <a:pt x="2329" y="3470"/>
                  </a:cubicBezTo>
                  <a:lnTo>
                    <a:pt x="2283" y="3538"/>
                  </a:lnTo>
                  <a:lnTo>
                    <a:pt x="2169" y="3607"/>
                  </a:lnTo>
                  <a:lnTo>
                    <a:pt x="2078" y="3698"/>
                  </a:lnTo>
                  <a:cubicBezTo>
                    <a:pt x="2032" y="3744"/>
                    <a:pt x="1986" y="3767"/>
                    <a:pt x="1941" y="3812"/>
                  </a:cubicBezTo>
                  <a:lnTo>
                    <a:pt x="1872" y="3881"/>
                  </a:lnTo>
                  <a:cubicBezTo>
                    <a:pt x="1804" y="3927"/>
                    <a:pt x="1735" y="3995"/>
                    <a:pt x="1667" y="4041"/>
                  </a:cubicBezTo>
                  <a:cubicBezTo>
                    <a:pt x="1598" y="4086"/>
                    <a:pt x="1530" y="4155"/>
                    <a:pt x="1461" y="4200"/>
                  </a:cubicBezTo>
                  <a:cubicBezTo>
                    <a:pt x="1393" y="4246"/>
                    <a:pt x="1325" y="4315"/>
                    <a:pt x="1256" y="4360"/>
                  </a:cubicBezTo>
                  <a:cubicBezTo>
                    <a:pt x="1142" y="4451"/>
                    <a:pt x="1051" y="4543"/>
                    <a:pt x="959" y="4634"/>
                  </a:cubicBezTo>
                  <a:lnTo>
                    <a:pt x="868" y="4703"/>
                  </a:lnTo>
                  <a:cubicBezTo>
                    <a:pt x="800" y="4771"/>
                    <a:pt x="731" y="4817"/>
                    <a:pt x="663" y="4885"/>
                  </a:cubicBezTo>
                  <a:cubicBezTo>
                    <a:pt x="594" y="4931"/>
                    <a:pt x="526" y="4999"/>
                    <a:pt x="457" y="5045"/>
                  </a:cubicBezTo>
                  <a:cubicBezTo>
                    <a:pt x="366" y="5136"/>
                    <a:pt x="275" y="5205"/>
                    <a:pt x="183" y="5296"/>
                  </a:cubicBezTo>
                  <a:lnTo>
                    <a:pt x="138" y="5319"/>
                  </a:lnTo>
                  <a:lnTo>
                    <a:pt x="115" y="5319"/>
                  </a:lnTo>
                  <a:cubicBezTo>
                    <a:pt x="69" y="5342"/>
                    <a:pt x="46" y="5387"/>
                    <a:pt x="23" y="5433"/>
                  </a:cubicBezTo>
                  <a:cubicBezTo>
                    <a:pt x="1" y="5479"/>
                    <a:pt x="1" y="5524"/>
                    <a:pt x="1" y="5570"/>
                  </a:cubicBezTo>
                  <a:cubicBezTo>
                    <a:pt x="23" y="5593"/>
                    <a:pt x="23" y="5593"/>
                    <a:pt x="23" y="5616"/>
                  </a:cubicBezTo>
                  <a:cubicBezTo>
                    <a:pt x="23" y="5616"/>
                    <a:pt x="46" y="5616"/>
                    <a:pt x="69" y="5638"/>
                  </a:cubicBezTo>
                  <a:cubicBezTo>
                    <a:pt x="115" y="5707"/>
                    <a:pt x="160" y="5753"/>
                    <a:pt x="229" y="5844"/>
                  </a:cubicBezTo>
                  <a:cubicBezTo>
                    <a:pt x="252" y="5889"/>
                    <a:pt x="252" y="5912"/>
                    <a:pt x="275" y="5958"/>
                  </a:cubicBezTo>
                  <a:lnTo>
                    <a:pt x="297" y="5981"/>
                  </a:lnTo>
                  <a:lnTo>
                    <a:pt x="297" y="6004"/>
                  </a:lnTo>
                  <a:lnTo>
                    <a:pt x="343" y="6049"/>
                  </a:lnTo>
                  <a:cubicBezTo>
                    <a:pt x="366" y="6095"/>
                    <a:pt x="389" y="6141"/>
                    <a:pt x="412" y="6186"/>
                  </a:cubicBezTo>
                  <a:lnTo>
                    <a:pt x="434" y="6209"/>
                  </a:lnTo>
                  <a:lnTo>
                    <a:pt x="457" y="6255"/>
                  </a:lnTo>
                  <a:cubicBezTo>
                    <a:pt x="480" y="6323"/>
                    <a:pt x="526" y="6392"/>
                    <a:pt x="571" y="6460"/>
                  </a:cubicBezTo>
                  <a:cubicBezTo>
                    <a:pt x="617" y="6551"/>
                    <a:pt x="685" y="6620"/>
                    <a:pt x="731" y="6711"/>
                  </a:cubicBezTo>
                  <a:lnTo>
                    <a:pt x="754" y="6734"/>
                  </a:lnTo>
                  <a:cubicBezTo>
                    <a:pt x="822" y="6802"/>
                    <a:pt x="868" y="6871"/>
                    <a:pt x="914" y="6939"/>
                  </a:cubicBezTo>
                  <a:cubicBezTo>
                    <a:pt x="959" y="6985"/>
                    <a:pt x="982" y="7031"/>
                    <a:pt x="1028" y="7076"/>
                  </a:cubicBezTo>
                  <a:lnTo>
                    <a:pt x="1073" y="7168"/>
                  </a:lnTo>
                  <a:cubicBezTo>
                    <a:pt x="1096" y="7213"/>
                    <a:pt x="1142" y="7259"/>
                    <a:pt x="1165" y="7282"/>
                  </a:cubicBezTo>
                  <a:lnTo>
                    <a:pt x="1233" y="7373"/>
                  </a:lnTo>
                  <a:cubicBezTo>
                    <a:pt x="1256" y="7419"/>
                    <a:pt x="1302" y="7464"/>
                    <a:pt x="1325" y="7510"/>
                  </a:cubicBezTo>
                  <a:cubicBezTo>
                    <a:pt x="1347" y="7533"/>
                    <a:pt x="1370" y="7579"/>
                    <a:pt x="1393" y="7624"/>
                  </a:cubicBezTo>
                  <a:cubicBezTo>
                    <a:pt x="1439" y="7647"/>
                    <a:pt x="1461" y="7693"/>
                    <a:pt x="1484" y="7738"/>
                  </a:cubicBezTo>
                  <a:cubicBezTo>
                    <a:pt x="1507" y="7761"/>
                    <a:pt x="1553" y="7807"/>
                    <a:pt x="1576" y="7852"/>
                  </a:cubicBezTo>
                  <a:cubicBezTo>
                    <a:pt x="1598" y="7875"/>
                    <a:pt x="1621" y="7921"/>
                    <a:pt x="1644" y="7944"/>
                  </a:cubicBezTo>
                  <a:cubicBezTo>
                    <a:pt x="1690" y="7967"/>
                    <a:pt x="1713" y="7989"/>
                    <a:pt x="1735" y="8012"/>
                  </a:cubicBezTo>
                  <a:lnTo>
                    <a:pt x="1850" y="8172"/>
                  </a:lnTo>
                  <a:lnTo>
                    <a:pt x="1872" y="8218"/>
                  </a:lnTo>
                  <a:lnTo>
                    <a:pt x="1895" y="8263"/>
                  </a:lnTo>
                  <a:cubicBezTo>
                    <a:pt x="1986" y="8377"/>
                    <a:pt x="2055" y="8514"/>
                    <a:pt x="2146" y="8629"/>
                  </a:cubicBezTo>
                  <a:lnTo>
                    <a:pt x="2169" y="8674"/>
                  </a:lnTo>
                  <a:cubicBezTo>
                    <a:pt x="2192" y="8697"/>
                    <a:pt x="2192" y="8697"/>
                    <a:pt x="2215" y="8720"/>
                  </a:cubicBezTo>
                  <a:lnTo>
                    <a:pt x="2215" y="8697"/>
                  </a:lnTo>
                  <a:cubicBezTo>
                    <a:pt x="2238" y="8743"/>
                    <a:pt x="2260" y="8765"/>
                    <a:pt x="2283" y="8788"/>
                  </a:cubicBezTo>
                  <a:cubicBezTo>
                    <a:pt x="2306" y="8834"/>
                    <a:pt x="2329" y="8857"/>
                    <a:pt x="2352" y="8880"/>
                  </a:cubicBezTo>
                  <a:cubicBezTo>
                    <a:pt x="2420" y="8948"/>
                    <a:pt x="2466" y="9017"/>
                    <a:pt x="2534" y="9108"/>
                  </a:cubicBezTo>
                  <a:cubicBezTo>
                    <a:pt x="2580" y="9176"/>
                    <a:pt x="2648" y="9245"/>
                    <a:pt x="2717" y="9313"/>
                  </a:cubicBezTo>
                  <a:lnTo>
                    <a:pt x="2763" y="9359"/>
                  </a:lnTo>
                  <a:cubicBezTo>
                    <a:pt x="2808" y="9405"/>
                    <a:pt x="2854" y="9473"/>
                    <a:pt x="2877" y="9519"/>
                  </a:cubicBezTo>
                  <a:cubicBezTo>
                    <a:pt x="2945" y="9587"/>
                    <a:pt x="2991" y="9656"/>
                    <a:pt x="3059" y="9724"/>
                  </a:cubicBezTo>
                  <a:cubicBezTo>
                    <a:pt x="3128" y="9793"/>
                    <a:pt x="3196" y="9861"/>
                    <a:pt x="3265" y="9930"/>
                  </a:cubicBezTo>
                  <a:cubicBezTo>
                    <a:pt x="3310" y="9998"/>
                    <a:pt x="3356" y="10067"/>
                    <a:pt x="3424" y="10135"/>
                  </a:cubicBezTo>
                  <a:cubicBezTo>
                    <a:pt x="3424" y="10158"/>
                    <a:pt x="3447" y="10158"/>
                    <a:pt x="3447" y="10181"/>
                  </a:cubicBezTo>
                  <a:cubicBezTo>
                    <a:pt x="3493" y="10226"/>
                    <a:pt x="3516" y="10249"/>
                    <a:pt x="3561" y="10295"/>
                  </a:cubicBezTo>
                  <a:lnTo>
                    <a:pt x="3721" y="10477"/>
                  </a:lnTo>
                  <a:lnTo>
                    <a:pt x="3767" y="10523"/>
                  </a:lnTo>
                  <a:cubicBezTo>
                    <a:pt x="3835" y="10591"/>
                    <a:pt x="3904" y="10660"/>
                    <a:pt x="3972" y="10751"/>
                  </a:cubicBezTo>
                  <a:lnTo>
                    <a:pt x="4041" y="10797"/>
                  </a:lnTo>
                  <a:lnTo>
                    <a:pt x="4109" y="10865"/>
                  </a:lnTo>
                  <a:cubicBezTo>
                    <a:pt x="4132" y="10865"/>
                    <a:pt x="4155" y="10888"/>
                    <a:pt x="4178" y="10911"/>
                  </a:cubicBezTo>
                  <a:cubicBezTo>
                    <a:pt x="4246" y="11002"/>
                    <a:pt x="4337" y="11071"/>
                    <a:pt x="4383" y="11139"/>
                  </a:cubicBezTo>
                  <a:cubicBezTo>
                    <a:pt x="4452" y="11185"/>
                    <a:pt x="4520" y="11253"/>
                    <a:pt x="4589" y="11322"/>
                  </a:cubicBezTo>
                  <a:cubicBezTo>
                    <a:pt x="4703" y="11436"/>
                    <a:pt x="4840" y="11550"/>
                    <a:pt x="4954" y="11641"/>
                  </a:cubicBezTo>
                  <a:lnTo>
                    <a:pt x="5022" y="11710"/>
                  </a:lnTo>
                  <a:cubicBezTo>
                    <a:pt x="5114" y="11778"/>
                    <a:pt x="5228" y="11870"/>
                    <a:pt x="5319" y="11961"/>
                  </a:cubicBezTo>
                  <a:cubicBezTo>
                    <a:pt x="5365" y="12007"/>
                    <a:pt x="5410" y="12052"/>
                    <a:pt x="5433" y="12098"/>
                  </a:cubicBezTo>
                  <a:cubicBezTo>
                    <a:pt x="5456" y="12121"/>
                    <a:pt x="5479" y="12144"/>
                    <a:pt x="5479" y="12189"/>
                  </a:cubicBezTo>
                  <a:cubicBezTo>
                    <a:pt x="5547" y="12189"/>
                    <a:pt x="5593" y="12144"/>
                    <a:pt x="5616" y="12098"/>
                  </a:cubicBezTo>
                  <a:cubicBezTo>
                    <a:pt x="5639" y="12098"/>
                    <a:pt x="5639" y="12098"/>
                    <a:pt x="5661" y="12075"/>
                  </a:cubicBezTo>
                  <a:cubicBezTo>
                    <a:pt x="5684" y="12052"/>
                    <a:pt x="5730" y="12029"/>
                    <a:pt x="5753" y="12007"/>
                  </a:cubicBezTo>
                  <a:lnTo>
                    <a:pt x="5798" y="11961"/>
                  </a:lnTo>
                  <a:lnTo>
                    <a:pt x="5844" y="11915"/>
                  </a:lnTo>
                  <a:lnTo>
                    <a:pt x="5958" y="11824"/>
                  </a:lnTo>
                  <a:lnTo>
                    <a:pt x="6027" y="11778"/>
                  </a:lnTo>
                  <a:cubicBezTo>
                    <a:pt x="6141" y="11710"/>
                    <a:pt x="6232" y="11619"/>
                    <a:pt x="6323" y="11550"/>
                  </a:cubicBezTo>
                  <a:lnTo>
                    <a:pt x="6460" y="11459"/>
                  </a:lnTo>
                  <a:cubicBezTo>
                    <a:pt x="6529" y="11390"/>
                    <a:pt x="6597" y="11322"/>
                    <a:pt x="6688" y="11253"/>
                  </a:cubicBezTo>
                  <a:cubicBezTo>
                    <a:pt x="6825" y="11139"/>
                    <a:pt x="6962" y="11048"/>
                    <a:pt x="7077" y="10934"/>
                  </a:cubicBezTo>
                  <a:cubicBezTo>
                    <a:pt x="7122" y="10888"/>
                    <a:pt x="7168" y="10865"/>
                    <a:pt x="7213" y="10843"/>
                  </a:cubicBezTo>
                  <a:lnTo>
                    <a:pt x="7305" y="10751"/>
                  </a:lnTo>
                  <a:cubicBezTo>
                    <a:pt x="7373" y="10706"/>
                    <a:pt x="7442" y="10637"/>
                    <a:pt x="7510" y="10591"/>
                  </a:cubicBezTo>
                  <a:cubicBezTo>
                    <a:pt x="7556" y="10569"/>
                    <a:pt x="7601" y="10523"/>
                    <a:pt x="7624" y="10500"/>
                  </a:cubicBezTo>
                  <a:lnTo>
                    <a:pt x="7716" y="10432"/>
                  </a:lnTo>
                  <a:cubicBezTo>
                    <a:pt x="7784" y="10386"/>
                    <a:pt x="7853" y="10318"/>
                    <a:pt x="7921" y="10272"/>
                  </a:cubicBezTo>
                  <a:cubicBezTo>
                    <a:pt x="7967" y="10226"/>
                    <a:pt x="8035" y="10181"/>
                    <a:pt x="8081" y="10135"/>
                  </a:cubicBezTo>
                  <a:cubicBezTo>
                    <a:pt x="8172" y="10089"/>
                    <a:pt x="8241" y="10021"/>
                    <a:pt x="8309" y="9952"/>
                  </a:cubicBezTo>
                  <a:cubicBezTo>
                    <a:pt x="8446" y="9838"/>
                    <a:pt x="8583" y="9724"/>
                    <a:pt x="8720" y="9610"/>
                  </a:cubicBezTo>
                  <a:lnTo>
                    <a:pt x="8834" y="9496"/>
                  </a:lnTo>
                  <a:cubicBezTo>
                    <a:pt x="8925" y="9427"/>
                    <a:pt x="9017" y="9336"/>
                    <a:pt x="9108" y="9245"/>
                  </a:cubicBezTo>
                  <a:cubicBezTo>
                    <a:pt x="9176" y="9199"/>
                    <a:pt x="9245" y="9153"/>
                    <a:pt x="9291" y="9085"/>
                  </a:cubicBezTo>
                  <a:cubicBezTo>
                    <a:pt x="9336" y="9062"/>
                    <a:pt x="9359" y="9039"/>
                    <a:pt x="9405" y="9017"/>
                  </a:cubicBezTo>
                  <a:cubicBezTo>
                    <a:pt x="9405" y="8994"/>
                    <a:pt x="9405" y="8994"/>
                    <a:pt x="9428" y="8971"/>
                  </a:cubicBezTo>
                  <a:cubicBezTo>
                    <a:pt x="9450" y="8948"/>
                    <a:pt x="9450" y="8925"/>
                    <a:pt x="9473" y="8880"/>
                  </a:cubicBezTo>
                  <a:cubicBezTo>
                    <a:pt x="9519" y="8857"/>
                    <a:pt x="9564" y="8811"/>
                    <a:pt x="9610" y="8765"/>
                  </a:cubicBezTo>
                  <a:cubicBezTo>
                    <a:pt x="9633" y="8743"/>
                    <a:pt x="9656" y="8720"/>
                    <a:pt x="9679" y="8697"/>
                  </a:cubicBezTo>
                  <a:lnTo>
                    <a:pt x="9724" y="8651"/>
                  </a:lnTo>
                  <a:lnTo>
                    <a:pt x="9793" y="8583"/>
                  </a:lnTo>
                  <a:cubicBezTo>
                    <a:pt x="9838" y="8560"/>
                    <a:pt x="9861" y="8537"/>
                    <a:pt x="9907" y="8492"/>
                  </a:cubicBezTo>
                  <a:cubicBezTo>
                    <a:pt x="10021" y="8377"/>
                    <a:pt x="10158" y="8263"/>
                    <a:pt x="10272" y="8126"/>
                  </a:cubicBezTo>
                  <a:lnTo>
                    <a:pt x="10318" y="8104"/>
                  </a:lnTo>
                  <a:lnTo>
                    <a:pt x="10318" y="8081"/>
                  </a:lnTo>
                  <a:lnTo>
                    <a:pt x="10386" y="8012"/>
                  </a:lnTo>
                  <a:lnTo>
                    <a:pt x="10363" y="8058"/>
                  </a:lnTo>
                  <a:cubicBezTo>
                    <a:pt x="10386" y="8012"/>
                    <a:pt x="10432" y="7967"/>
                    <a:pt x="10477" y="7921"/>
                  </a:cubicBezTo>
                  <a:lnTo>
                    <a:pt x="10569" y="7830"/>
                  </a:lnTo>
                  <a:lnTo>
                    <a:pt x="10706" y="7693"/>
                  </a:lnTo>
                  <a:cubicBezTo>
                    <a:pt x="10729" y="7670"/>
                    <a:pt x="10774" y="7624"/>
                    <a:pt x="10797" y="7579"/>
                  </a:cubicBezTo>
                  <a:cubicBezTo>
                    <a:pt x="10820" y="7556"/>
                    <a:pt x="10843" y="7533"/>
                    <a:pt x="10866" y="7510"/>
                  </a:cubicBezTo>
                  <a:lnTo>
                    <a:pt x="10934" y="7442"/>
                  </a:lnTo>
                  <a:cubicBezTo>
                    <a:pt x="10980" y="7396"/>
                    <a:pt x="11025" y="7350"/>
                    <a:pt x="11048" y="7305"/>
                  </a:cubicBezTo>
                  <a:lnTo>
                    <a:pt x="11094" y="7259"/>
                  </a:lnTo>
                  <a:cubicBezTo>
                    <a:pt x="11185" y="7145"/>
                    <a:pt x="11299" y="7008"/>
                    <a:pt x="11413" y="6871"/>
                  </a:cubicBezTo>
                  <a:cubicBezTo>
                    <a:pt x="11459" y="6802"/>
                    <a:pt x="11505" y="6734"/>
                    <a:pt x="11550" y="6666"/>
                  </a:cubicBezTo>
                  <a:lnTo>
                    <a:pt x="11573" y="6643"/>
                  </a:lnTo>
                  <a:cubicBezTo>
                    <a:pt x="11596" y="6597"/>
                    <a:pt x="11619" y="6574"/>
                    <a:pt x="11664" y="6529"/>
                  </a:cubicBezTo>
                  <a:lnTo>
                    <a:pt x="11733" y="6437"/>
                  </a:lnTo>
                  <a:lnTo>
                    <a:pt x="11801" y="6323"/>
                  </a:lnTo>
                  <a:cubicBezTo>
                    <a:pt x="11870" y="6232"/>
                    <a:pt x="11961" y="6118"/>
                    <a:pt x="12030" y="6004"/>
                  </a:cubicBezTo>
                  <a:cubicBezTo>
                    <a:pt x="12052" y="5981"/>
                    <a:pt x="12052" y="5935"/>
                    <a:pt x="12075" y="5912"/>
                  </a:cubicBezTo>
                  <a:cubicBezTo>
                    <a:pt x="12098" y="5867"/>
                    <a:pt x="12121" y="5844"/>
                    <a:pt x="12167" y="5821"/>
                  </a:cubicBezTo>
                  <a:cubicBezTo>
                    <a:pt x="12167" y="5821"/>
                    <a:pt x="12167" y="5798"/>
                    <a:pt x="12167" y="5798"/>
                  </a:cubicBezTo>
                  <a:lnTo>
                    <a:pt x="12235" y="5707"/>
                  </a:lnTo>
                  <a:lnTo>
                    <a:pt x="12281" y="5593"/>
                  </a:lnTo>
                  <a:cubicBezTo>
                    <a:pt x="12304" y="5593"/>
                    <a:pt x="12304" y="5570"/>
                    <a:pt x="12304" y="5570"/>
                  </a:cubicBezTo>
                  <a:cubicBezTo>
                    <a:pt x="12349" y="5501"/>
                    <a:pt x="12372" y="5456"/>
                    <a:pt x="12395" y="5387"/>
                  </a:cubicBezTo>
                  <a:cubicBezTo>
                    <a:pt x="12418" y="5342"/>
                    <a:pt x="12440" y="5296"/>
                    <a:pt x="12440" y="5250"/>
                  </a:cubicBezTo>
                  <a:lnTo>
                    <a:pt x="12463" y="5205"/>
                  </a:lnTo>
                  <a:cubicBezTo>
                    <a:pt x="12463" y="5159"/>
                    <a:pt x="12486" y="5113"/>
                    <a:pt x="12509" y="5068"/>
                  </a:cubicBezTo>
                  <a:cubicBezTo>
                    <a:pt x="12509" y="5045"/>
                    <a:pt x="12532" y="4999"/>
                    <a:pt x="12532" y="4954"/>
                  </a:cubicBezTo>
                  <a:cubicBezTo>
                    <a:pt x="12555" y="4885"/>
                    <a:pt x="12577" y="4817"/>
                    <a:pt x="12600" y="4748"/>
                  </a:cubicBezTo>
                  <a:lnTo>
                    <a:pt x="12600" y="4725"/>
                  </a:lnTo>
                  <a:cubicBezTo>
                    <a:pt x="12623" y="4611"/>
                    <a:pt x="12646" y="4497"/>
                    <a:pt x="12646" y="4383"/>
                  </a:cubicBezTo>
                  <a:lnTo>
                    <a:pt x="12646" y="4337"/>
                  </a:lnTo>
                  <a:lnTo>
                    <a:pt x="12669" y="4292"/>
                  </a:lnTo>
                  <a:cubicBezTo>
                    <a:pt x="12669" y="4200"/>
                    <a:pt x="12692" y="4086"/>
                    <a:pt x="12692" y="3972"/>
                  </a:cubicBezTo>
                  <a:lnTo>
                    <a:pt x="12692" y="3949"/>
                  </a:lnTo>
                  <a:lnTo>
                    <a:pt x="12669" y="3927"/>
                  </a:lnTo>
                  <a:lnTo>
                    <a:pt x="12669" y="3904"/>
                  </a:lnTo>
                  <a:lnTo>
                    <a:pt x="12669" y="3835"/>
                  </a:lnTo>
                  <a:cubicBezTo>
                    <a:pt x="12669" y="3790"/>
                    <a:pt x="12669" y="3767"/>
                    <a:pt x="12669" y="3721"/>
                  </a:cubicBezTo>
                  <a:cubicBezTo>
                    <a:pt x="12669" y="3698"/>
                    <a:pt x="12669" y="3653"/>
                    <a:pt x="12669" y="3630"/>
                  </a:cubicBezTo>
                  <a:cubicBezTo>
                    <a:pt x="12669" y="3599"/>
                    <a:pt x="12669" y="3578"/>
                    <a:pt x="12669" y="3561"/>
                  </a:cubicBezTo>
                  <a:cubicBezTo>
                    <a:pt x="12669" y="3447"/>
                    <a:pt x="12646" y="3356"/>
                    <a:pt x="12646" y="3219"/>
                  </a:cubicBezTo>
                  <a:cubicBezTo>
                    <a:pt x="12646" y="3173"/>
                    <a:pt x="12623" y="3105"/>
                    <a:pt x="12623" y="3059"/>
                  </a:cubicBezTo>
                  <a:cubicBezTo>
                    <a:pt x="12623" y="2991"/>
                    <a:pt x="12600" y="2945"/>
                    <a:pt x="12600" y="2899"/>
                  </a:cubicBezTo>
                  <a:lnTo>
                    <a:pt x="12577" y="2854"/>
                  </a:lnTo>
                  <a:cubicBezTo>
                    <a:pt x="12577" y="2808"/>
                    <a:pt x="12577" y="2785"/>
                    <a:pt x="12577" y="2762"/>
                  </a:cubicBezTo>
                  <a:cubicBezTo>
                    <a:pt x="12555" y="2740"/>
                    <a:pt x="12555" y="2740"/>
                    <a:pt x="12555" y="2740"/>
                  </a:cubicBezTo>
                  <a:cubicBezTo>
                    <a:pt x="12532" y="2717"/>
                    <a:pt x="12532" y="2694"/>
                    <a:pt x="12509" y="2671"/>
                  </a:cubicBezTo>
                  <a:cubicBezTo>
                    <a:pt x="12509" y="2648"/>
                    <a:pt x="12509" y="2648"/>
                    <a:pt x="12509" y="2625"/>
                  </a:cubicBezTo>
                  <a:lnTo>
                    <a:pt x="12509" y="2603"/>
                  </a:lnTo>
                  <a:cubicBezTo>
                    <a:pt x="12486" y="2534"/>
                    <a:pt x="12486" y="2489"/>
                    <a:pt x="12463" y="2443"/>
                  </a:cubicBezTo>
                  <a:cubicBezTo>
                    <a:pt x="12440" y="2397"/>
                    <a:pt x="12418" y="2329"/>
                    <a:pt x="12395" y="2283"/>
                  </a:cubicBezTo>
                  <a:cubicBezTo>
                    <a:pt x="12326" y="2123"/>
                    <a:pt x="12212" y="1964"/>
                    <a:pt x="12121" y="1827"/>
                  </a:cubicBezTo>
                  <a:cubicBezTo>
                    <a:pt x="12075" y="1735"/>
                    <a:pt x="12007" y="1644"/>
                    <a:pt x="11961" y="1576"/>
                  </a:cubicBezTo>
                  <a:cubicBezTo>
                    <a:pt x="11915" y="1507"/>
                    <a:pt x="11870" y="1439"/>
                    <a:pt x="11847" y="1393"/>
                  </a:cubicBezTo>
                  <a:cubicBezTo>
                    <a:pt x="11801" y="1370"/>
                    <a:pt x="11756" y="1324"/>
                    <a:pt x="11710" y="1279"/>
                  </a:cubicBezTo>
                  <a:cubicBezTo>
                    <a:pt x="11687" y="1256"/>
                    <a:pt x="11664" y="1256"/>
                    <a:pt x="11642" y="1233"/>
                  </a:cubicBezTo>
                  <a:cubicBezTo>
                    <a:pt x="11619" y="1210"/>
                    <a:pt x="11573" y="1187"/>
                    <a:pt x="11550" y="1165"/>
                  </a:cubicBezTo>
                  <a:cubicBezTo>
                    <a:pt x="11505" y="1119"/>
                    <a:pt x="11459" y="1073"/>
                    <a:pt x="11436" y="1028"/>
                  </a:cubicBezTo>
                  <a:cubicBezTo>
                    <a:pt x="11390" y="1005"/>
                    <a:pt x="11322" y="959"/>
                    <a:pt x="11276" y="936"/>
                  </a:cubicBezTo>
                  <a:lnTo>
                    <a:pt x="11231" y="891"/>
                  </a:lnTo>
                  <a:lnTo>
                    <a:pt x="11162" y="868"/>
                  </a:lnTo>
                  <a:cubicBezTo>
                    <a:pt x="11162" y="822"/>
                    <a:pt x="11162" y="799"/>
                    <a:pt x="11117" y="777"/>
                  </a:cubicBezTo>
                  <a:cubicBezTo>
                    <a:pt x="10980" y="685"/>
                    <a:pt x="10843" y="617"/>
                    <a:pt x="10706" y="526"/>
                  </a:cubicBezTo>
                  <a:cubicBezTo>
                    <a:pt x="10637" y="480"/>
                    <a:pt x="10546" y="434"/>
                    <a:pt x="10455" y="389"/>
                  </a:cubicBezTo>
                  <a:cubicBezTo>
                    <a:pt x="10386" y="366"/>
                    <a:pt x="10318" y="343"/>
                    <a:pt x="10249" y="297"/>
                  </a:cubicBezTo>
                  <a:lnTo>
                    <a:pt x="10204" y="297"/>
                  </a:lnTo>
                  <a:cubicBezTo>
                    <a:pt x="10044" y="229"/>
                    <a:pt x="9907" y="183"/>
                    <a:pt x="9770" y="160"/>
                  </a:cubicBezTo>
                  <a:cubicBezTo>
                    <a:pt x="9679" y="138"/>
                    <a:pt x="9587" y="115"/>
                    <a:pt x="9496" y="92"/>
                  </a:cubicBezTo>
                  <a:cubicBezTo>
                    <a:pt x="9405" y="69"/>
                    <a:pt x="9313" y="69"/>
                    <a:pt x="9222" y="46"/>
                  </a:cubicBezTo>
                  <a:cubicBezTo>
                    <a:pt x="9154" y="23"/>
                    <a:pt x="9062" y="23"/>
                    <a:pt x="8994" y="23"/>
                  </a:cubicBezTo>
                  <a:cubicBezTo>
                    <a:pt x="8925" y="1"/>
                    <a:pt x="8880" y="1"/>
                    <a:pt x="8811" y="1"/>
                  </a:cubicBezTo>
                  <a:close/>
                </a:path>
              </a:pathLst>
            </a:custGeom>
            <a:solidFill>
              <a:srgbClr val="F15B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25"/>
            <p:cNvSpPr/>
            <p:nvPr/>
          </p:nvSpPr>
          <p:spPr>
            <a:xfrm>
              <a:off x="6645750" y="1001500"/>
              <a:ext cx="361800" cy="335000"/>
            </a:xfrm>
            <a:custGeom>
              <a:avLst/>
              <a:gdLst/>
              <a:ahLst/>
              <a:cxnLst/>
              <a:rect l="l" t="t" r="r" b="b"/>
              <a:pathLst>
                <a:path w="14472" h="13400" extrusionOk="0">
                  <a:moveTo>
                    <a:pt x="9130" y="1"/>
                  </a:moveTo>
                  <a:cubicBezTo>
                    <a:pt x="9108" y="1"/>
                    <a:pt x="9062" y="24"/>
                    <a:pt x="9039" y="46"/>
                  </a:cubicBezTo>
                  <a:cubicBezTo>
                    <a:pt x="8994" y="92"/>
                    <a:pt x="8925" y="161"/>
                    <a:pt x="8879" y="206"/>
                  </a:cubicBezTo>
                  <a:cubicBezTo>
                    <a:pt x="8788" y="275"/>
                    <a:pt x="8720" y="343"/>
                    <a:pt x="8628" y="412"/>
                  </a:cubicBezTo>
                  <a:lnTo>
                    <a:pt x="8469" y="571"/>
                  </a:lnTo>
                  <a:lnTo>
                    <a:pt x="8423" y="594"/>
                  </a:lnTo>
                  <a:cubicBezTo>
                    <a:pt x="8377" y="617"/>
                    <a:pt x="8332" y="663"/>
                    <a:pt x="8286" y="708"/>
                  </a:cubicBezTo>
                  <a:lnTo>
                    <a:pt x="8217" y="777"/>
                  </a:lnTo>
                  <a:cubicBezTo>
                    <a:pt x="8149" y="823"/>
                    <a:pt x="8081" y="891"/>
                    <a:pt x="8012" y="960"/>
                  </a:cubicBezTo>
                  <a:cubicBezTo>
                    <a:pt x="7966" y="1005"/>
                    <a:pt x="7898" y="1074"/>
                    <a:pt x="7829" y="1142"/>
                  </a:cubicBezTo>
                  <a:cubicBezTo>
                    <a:pt x="7807" y="1165"/>
                    <a:pt x="7761" y="1211"/>
                    <a:pt x="7738" y="1233"/>
                  </a:cubicBezTo>
                  <a:lnTo>
                    <a:pt x="7670" y="1325"/>
                  </a:lnTo>
                  <a:cubicBezTo>
                    <a:pt x="7624" y="1370"/>
                    <a:pt x="7578" y="1393"/>
                    <a:pt x="7533" y="1439"/>
                  </a:cubicBezTo>
                  <a:lnTo>
                    <a:pt x="7441" y="1530"/>
                  </a:lnTo>
                  <a:cubicBezTo>
                    <a:pt x="7419" y="1553"/>
                    <a:pt x="7373" y="1599"/>
                    <a:pt x="7350" y="1621"/>
                  </a:cubicBezTo>
                  <a:cubicBezTo>
                    <a:pt x="7304" y="1667"/>
                    <a:pt x="7259" y="1713"/>
                    <a:pt x="7213" y="1758"/>
                  </a:cubicBezTo>
                  <a:cubicBezTo>
                    <a:pt x="7145" y="1827"/>
                    <a:pt x="7099" y="1873"/>
                    <a:pt x="7031" y="1941"/>
                  </a:cubicBezTo>
                  <a:lnTo>
                    <a:pt x="6962" y="2032"/>
                  </a:lnTo>
                  <a:cubicBezTo>
                    <a:pt x="6871" y="2124"/>
                    <a:pt x="6779" y="2215"/>
                    <a:pt x="6688" y="2306"/>
                  </a:cubicBezTo>
                  <a:cubicBezTo>
                    <a:pt x="6643" y="2375"/>
                    <a:pt x="6574" y="2443"/>
                    <a:pt x="6528" y="2512"/>
                  </a:cubicBezTo>
                  <a:cubicBezTo>
                    <a:pt x="6437" y="2603"/>
                    <a:pt x="6323" y="2717"/>
                    <a:pt x="6232" y="2808"/>
                  </a:cubicBezTo>
                  <a:cubicBezTo>
                    <a:pt x="6163" y="2900"/>
                    <a:pt x="6072" y="2991"/>
                    <a:pt x="5981" y="3082"/>
                  </a:cubicBezTo>
                  <a:lnTo>
                    <a:pt x="5981" y="3105"/>
                  </a:lnTo>
                  <a:lnTo>
                    <a:pt x="5958" y="3105"/>
                  </a:lnTo>
                  <a:cubicBezTo>
                    <a:pt x="5866" y="3196"/>
                    <a:pt x="5775" y="3311"/>
                    <a:pt x="5684" y="3402"/>
                  </a:cubicBezTo>
                  <a:cubicBezTo>
                    <a:pt x="5593" y="3493"/>
                    <a:pt x="5501" y="3584"/>
                    <a:pt x="5410" y="3676"/>
                  </a:cubicBezTo>
                  <a:lnTo>
                    <a:pt x="5341" y="3767"/>
                  </a:lnTo>
                  <a:lnTo>
                    <a:pt x="5296" y="3813"/>
                  </a:lnTo>
                  <a:cubicBezTo>
                    <a:pt x="5273" y="3835"/>
                    <a:pt x="5227" y="3858"/>
                    <a:pt x="5205" y="3904"/>
                  </a:cubicBezTo>
                  <a:cubicBezTo>
                    <a:pt x="5159" y="3950"/>
                    <a:pt x="5136" y="3995"/>
                    <a:pt x="5090" y="4041"/>
                  </a:cubicBezTo>
                  <a:lnTo>
                    <a:pt x="5022" y="4109"/>
                  </a:lnTo>
                  <a:cubicBezTo>
                    <a:pt x="4976" y="4178"/>
                    <a:pt x="4908" y="4224"/>
                    <a:pt x="4862" y="4292"/>
                  </a:cubicBezTo>
                  <a:cubicBezTo>
                    <a:pt x="4794" y="4360"/>
                    <a:pt x="4725" y="4429"/>
                    <a:pt x="4657" y="4520"/>
                  </a:cubicBezTo>
                  <a:cubicBezTo>
                    <a:pt x="4611" y="4566"/>
                    <a:pt x="4565" y="4612"/>
                    <a:pt x="4520" y="4680"/>
                  </a:cubicBezTo>
                  <a:lnTo>
                    <a:pt x="4474" y="4748"/>
                  </a:lnTo>
                  <a:lnTo>
                    <a:pt x="4406" y="4817"/>
                  </a:lnTo>
                  <a:cubicBezTo>
                    <a:pt x="4314" y="4931"/>
                    <a:pt x="4200" y="5068"/>
                    <a:pt x="4086" y="5182"/>
                  </a:cubicBezTo>
                  <a:cubicBezTo>
                    <a:pt x="4040" y="5251"/>
                    <a:pt x="3972" y="5319"/>
                    <a:pt x="3926" y="5388"/>
                  </a:cubicBezTo>
                  <a:lnTo>
                    <a:pt x="3903" y="5410"/>
                  </a:lnTo>
                  <a:cubicBezTo>
                    <a:pt x="3835" y="5479"/>
                    <a:pt x="3767" y="5570"/>
                    <a:pt x="3698" y="5639"/>
                  </a:cubicBezTo>
                  <a:cubicBezTo>
                    <a:pt x="3652" y="5684"/>
                    <a:pt x="3630" y="5730"/>
                    <a:pt x="3584" y="5776"/>
                  </a:cubicBezTo>
                  <a:lnTo>
                    <a:pt x="3515" y="5844"/>
                  </a:lnTo>
                  <a:cubicBezTo>
                    <a:pt x="3470" y="5913"/>
                    <a:pt x="3424" y="5958"/>
                    <a:pt x="3379" y="6004"/>
                  </a:cubicBezTo>
                  <a:lnTo>
                    <a:pt x="3333" y="6050"/>
                  </a:lnTo>
                  <a:cubicBezTo>
                    <a:pt x="3242" y="6186"/>
                    <a:pt x="3127" y="6323"/>
                    <a:pt x="2990" y="6506"/>
                  </a:cubicBezTo>
                  <a:cubicBezTo>
                    <a:pt x="2945" y="6575"/>
                    <a:pt x="2876" y="6643"/>
                    <a:pt x="2831" y="6711"/>
                  </a:cubicBezTo>
                  <a:cubicBezTo>
                    <a:pt x="2762" y="6780"/>
                    <a:pt x="2717" y="6848"/>
                    <a:pt x="2648" y="6917"/>
                  </a:cubicBezTo>
                  <a:cubicBezTo>
                    <a:pt x="2580" y="7008"/>
                    <a:pt x="2511" y="7099"/>
                    <a:pt x="2443" y="7191"/>
                  </a:cubicBezTo>
                  <a:lnTo>
                    <a:pt x="2329" y="7373"/>
                  </a:lnTo>
                  <a:cubicBezTo>
                    <a:pt x="2283" y="7419"/>
                    <a:pt x="2260" y="7465"/>
                    <a:pt x="2214" y="7510"/>
                  </a:cubicBezTo>
                  <a:lnTo>
                    <a:pt x="2146" y="7579"/>
                  </a:lnTo>
                  <a:cubicBezTo>
                    <a:pt x="2123" y="7624"/>
                    <a:pt x="2077" y="7693"/>
                    <a:pt x="2055" y="7739"/>
                  </a:cubicBezTo>
                  <a:lnTo>
                    <a:pt x="1986" y="7807"/>
                  </a:lnTo>
                  <a:lnTo>
                    <a:pt x="1986" y="7830"/>
                  </a:lnTo>
                  <a:cubicBezTo>
                    <a:pt x="1918" y="7898"/>
                    <a:pt x="1872" y="7967"/>
                    <a:pt x="1826" y="8035"/>
                  </a:cubicBezTo>
                  <a:cubicBezTo>
                    <a:pt x="1826" y="8058"/>
                    <a:pt x="1804" y="8081"/>
                    <a:pt x="1781" y="8104"/>
                  </a:cubicBezTo>
                  <a:lnTo>
                    <a:pt x="1758" y="8149"/>
                  </a:lnTo>
                  <a:lnTo>
                    <a:pt x="1712" y="8195"/>
                  </a:lnTo>
                  <a:lnTo>
                    <a:pt x="1667" y="8264"/>
                  </a:lnTo>
                  <a:cubicBezTo>
                    <a:pt x="1644" y="8309"/>
                    <a:pt x="1621" y="8332"/>
                    <a:pt x="1598" y="8378"/>
                  </a:cubicBezTo>
                  <a:cubicBezTo>
                    <a:pt x="1552" y="8423"/>
                    <a:pt x="1530" y="8469"/>
                    <a:pt x="1507" y="8515"/>
                  </a:cubicBezTo>
                  <a:cubicBezTo>
                    <a:pt x="1461" y="8560"/>
                    <a:pt x="1416" y="8629"/>
                    <a:pt x="1393" y="8674"/>
                  </a:cubicBezTo>
                  <a:lnTo>
                    <a:pt x="1347" y="8720"/>
                  </a:lnTo>
                  <a:cubicBezTo>
                    <a:pt x="1279" y="8834"/>
                    <a:pt x="1187" y="8971"/>
                    <a:pt x="1096" y="9085"/>
                  </a:cubicBezTo>
                  <a:lnTo>
                    <a:pt x="1050" y="9154"/>
                  </a:lnTo>
                  <a:cubicBezTo>
                    <a:pt x="982" y="9245"/>
                    <a:pt x="913" y="9359"/>
                    <a:pt x="845" y="9451"/>
                  </a:cubicBezTo>
                  <a:lnTo>
                    <a:pt x="754" y="9587"/>
                  </a:lnTo>
                  <a:cubicBezTo>
                    <a:pt x="708" y="9633"/>
                    <a:pt x="662" y="9679"/>
                    <a:pt x="639" y="9747"/>
                  </a:cubicBezTo>
                  <a:lnTo>
                    <a:pt x="594" y="9816"/>
                  </a:lnTo>
                  <a:cubicBezTo>
                    <a:pt x="525" y="9884"/>
                    <a:pt x="480" y="9953"/>
                    <a:pt x="434" y="10021"/>
                  </a:cubicBezTo>
                  <a:cubicBezTo>
                    <a:pt x="411" y="10067"/>
                    <a:pt x="388" y="10112"/>
                    <a:pt x="343" y="10158"/>
                  </a:cubicBezTo>
                  <a:cubicBezTo>
                    <a:pt x="320" y="10204"/>
                    <a:pt x="274" y="10272"/>
                    <a:pt x="251" y="10318"/>
                  </a:cubicBezTo>
                  <a:cubicBezTo>
                    <a:pt x="206" y="10364"/>
                    <a:pt x="183" y="10409"/>
                    <a:pt x="137" y="10455"/>
                  </a:cubicBezTo>
                  <a:lnTo>
                    <a:pt x="69" y="10546"/>
                  </a:lnTo>
                  <a:cubicBezTo>
                    <a:pt x="69" y="10569"/>
                    <a:pt x="46" y="10592"/>
                    <a:pt x="23" y="10615"/>
                  </a:cubicBezTo>
                  <a:cubicBezTo>
                    <a:pt x="0" y="10683"/>
                    <a:pt x="23" y="10752"/>
                    <a:pt x="46" y="10820"/>
                  </a:cubicBezTo>
                  <a:cubicBezTo>
                    <a:pt x="46" y="10843"/>
                    <a:pt x="46" y="10843"/>
                    <a:pt x="69" y="10843"/>
                  </a:cubicBezTo>
                  <a:cubicBezTo>
                    <a:pt x="92" y="10866"/>
                    <a:pt x="92" y="10866"/>
                    <a:pt x="114" y="10888"/>
                  </a:cubicBezTo>
                  <a:cubicBezTo>
                    <a:pt x="137" y="10911"/>
                    <a:pt x="160" y="10934"/>
                    <a:pt x="183" y="10934"/>
                  </a:cubicBezTo>
                  <a:cubicBezTo>
                    <a:pt x="206" y="10957"/>
                    <a:pt x="229" y="11003"/>
                    <a:pt x="251" y="11025"/>
                  </a:cubicBezTo>
                  <a:cubicBezTo>
                    <a:pt x="274" y="11048"/>
                    <a:pt x="274" y="11071"/>
                    <a:pt x="297" y="11094"/>
                  </a:cubicBezTo>
                  <a:lnTo>
                    <a:pt x="297" y="11117"/>
                  </a:lnTo>
                  <a:lnTo>
                    <a:pt x="343" y="11162"/>
                  </a:lnTo>
                  <a:cubicBezTo>
                    <a:pt x="366" y="11208"/>
                    <a:pt x="366" y="11231"/>
                    <a:pt x="388" y="11277"/>
                  </a:cubicBezTo>
                  <a:cubicBezTo>
                    <a:pt x="457" y="11322"/>
                    <a:pt x="503" y="11391"/>
                    <a:pt x="548" y="11459"/>
                  </a:cubicBezTo>
                  <a:cubicBezTo>
                    <a:pt x="617" y="11528"/>
                    <a:pt x="662" y="11596"/>
                    <a:pt x="708" y="11642"/>
                  </a:cubicBezTo>
                  <a:cubicBezTo>
                    <a:pt x="754" y="11710"/>
                    <a:pt x="799" y="11779"/>
                    <a:pt x="868" y="11847"/>
                  </a:cubicBezTo>
                  <a:cubicBezTo>
                    <a:pt x="913" y="11938"/>
                    <a:pt x="982" y="12007"/>
                    <a:pt x="1050" y="12098"/>
                  </a:cubicBezTo>
                  <a:lnTo>
                    <a:pt x="1029" y="12077"/>
                  </a:lnTo>
                  <a:lnTo>
                    <a:pt x="1029" y="12077"/>
                  </a:lnTo>
                  <a:cubicBezTo>
                    <a:pt x="1074" y="12122"/>
                    <a:pt x="1096" y="12144"/>
                    <a:pt x="1119" y="12190"/>
                  </a:cubicBezTo>
                  <a:lnTo>
                    <a:pt x="1164" y="12235"/>
                  </a:lnTo>
                  <a:cubicBezTo>
                    <a:pt x="1210" y="12304"/>
                    <a:pt x="1256" y="12349"/>
                    <a:pt x="1279" y="12418"/>
                  </a:cubicBezTo>
                  <a:cubicBezTo>
                    <a:pt x="1370" y="12509"/>
                    <a:pt x="1461" y="12600"/>
                    <a:pt x="1552" y="12692"/>
                  </a:cubicBezTo>
                  <a:cubicBezTo>
                    <a:pt x="1644" y="12760"/>
                    <a:pt x="1712" y="12851"/>
                    <a:pt x="1781" y="12920"/>
                  </a:cubicBezTo>
                  <a:lnTo>
                    <a:pt x="1849" y="12966"/>
                  </a:lnTo>
                  <a:lnTo>
                    <a:pt x="1895" y="13034"/>
                  </a:lnTo>
                  <a:lnTo>
                    <a:pt x="1963" y="13103"/>
                  </a:lnTo>
                  <a:cubicBezTo>
                    <a:pt x="2009" y="13171"/>
                    <a:pt x="2077" y="13217"/>
                    <a:pt x="2077" y="13285"/>
                  </a:cubicBezTo>
                  <a:cubicBezTo>
                    <a:pt x="2100" y="13308"/>
                    <a:pt x="2100" y="13354"/>
                    <a:pt x="2077" y="13399"/>
                  </a:cubicBezTo>
                  <a:lnTo>
                    <a:pt x="2214" y="13399"/>
                  </a:lnTo>
                  <a:cubicBezTo>
                    <a:pt x="2351" y="13376"/>
                    <a:pt x="2466" y="13331"/>
                    <a:pt x="2580" y="13262"/>
                  </a:cubicBezTo>
                  <a:cubicBezTo>
                    <a:pt x="2625" y="13239"/>
                    <a:pt x="2694" y="13217"/>
                    <a:pt x="2739" y="13194"/>
                  </a:cubicBezTo>
                  <a:cubicBezTo>
                    <a:pt x="2785" y="13194"/>
                    <a:pt x="2831" y="13171"/>
                    <a:pt x="2876" y="13148"/>
                  </a:cubicBezTo>
                  <a:cubicBezTo>
                    <a:pt x="2899" y="13125"/>
                    <a:pt x="2945" y="13125"/>
                    <a:pt x="2990" y="13103"/>
                  </a:cubicBezTo>
                  <a:lnTo>
                    <a:pt x="3036" y="13080"/>
                  </a:lnTo>
                  <a:cubicBezTo>
                    <a:pt x="3127" y="13057"/>
                    <a:pt x="3196" y="13011"/>
                    <a:pt x="3264" y="12988"/>
                  </a:cubicBezTo>
                  <a:cubicBezTo>
                    <a:pt x="3401" y="12943"/>
                    <a:pt x="3538" y="12874"/>
                    <a:pt x="3675" y="12806"/>
                  </a:cubicBezTo>
                  <a:lnTo>
                    <a:pt x="3835" y="12737"/>
                  </a:lnTo>
                  <a:lnTo>
                    <a:pt x="3903" y="12692"/>
                  </a:lnTo>
                  <a:lnTo>
                    <a:pt x="4132" y="12600"/>
                  </a:lnTo>
                  <a:cubicBezTo>
                    <a:pt x="4223" y="12555"/>
                    <a:pt x="4337" y="12509"/>
                    <a:pt x="4428" y="12463"/>
                  </a:cubicBezTo>
                  <a:lnTo>
                    <a:pt x="4451" y="12441"/>
                  </a:lnTo>
                  <a:lnTo>
                    <a:pt x="4474" y="12441"/>
                  </a:lnTo>
                  <a:cubicBezTo>
                    <a:pt x="4565" y="12395"/>
                    <a:pt x="4657" y="12349"/>
                    <a:pt x="4748" y="12304"/>
                  </a:cubicBezTo>
                  <a:cubicBezTo>
                    <a:pt x="4817" y="12258"/>
                    <a:pt x="4908" y="12235"/>
                    <a:pt x="4976" y="12190"/>
                  </a:cubicBezTo>
                  <a:cubicBezTo>
                    <a:pt x="5090" y="12144"/>
                    <a:pt x="5182" y="12098"/>
                    <a:pt x="5296" y="12053"/>
                  </a:cubicBezTo>
                  <a:cubicBezTo>
                    <a:pt x="5501" y="11938"/>
                    <a:pt x="5730" y="11824"/>
                    <a:pt x="5958" y="11733"/>
                  </a:cubicBezTo>
                  <a:cubicBezTo>
                    <a:pt x="6095" y="11665"/>
                    <a:pt x="6255" y="11596"/>
                    <a:pt x="6391" y="11550"/>
                  </a:cubicBezTo>
                  <a:cubicBezTo>
                    <a:pt x="6437" y="11528"/>
                    <a:pt x="6483" y="11505"/>
                    <a:pt x="6528" y="11482"/>
                  </a:cubicBezTo>
                  <a:cubicBezTo>
                    <a:pt x="6574" y="11459"/>
                    <a:pt x="6620" y="11436"/>
                    <a:pt x="6665" y="11413"/>
                  </a:cubicBezTo>
                  <a:lnTo>
                    <a:pt x="6757" y="11368"/>
                  </a:lnTo>
                  <a:cubicBezTo>
                    <a:pt x="6802" y="11345"/>
                    <a:pt x="6871" y="11322"/>
                    <a:pt x="6916" y="11299"/>
                  </a:cubicBezTo>
                  <a:cubicBezTo>
                    <a:pt x="7053" y="11208"/>
                    <a:pt x="7190" y="11140"/>
                    <a:pt x="7350" y="11071"/>
                  </a:cubicBezTo>
                  <a:lnTo>
                    <a:pt x="7464" y="11025"/>
                  </a:lnTo>
                  <a:cubicBezTo>
                    <a:pt x="7578" y="10957"/>
                    <a:pt x="7715" y="10888"/>
                    <a:pt x="7852" y="10820"/>
                  </a:cubicBezTo>
                  <a:cubicBezTo>
                    <a:pt x="8058" y="10729"/>
                    <a:pt x="8263" y="10615"/>
                    <a:pt x="8469" y="10500"/>
                  </a:cubicBezTo>
                  <a:cubicBezTo>
                    <a:pt x="8788" y="10341"/>
                    <a:pt x="9108" y="10158"/>
                    <a:pt x="9450" y="9953"/>
                  </a:cubicBezTo>
                  <a:cubicBezTo>
                    <a:pt x="9587" y="9861"/>
                    <a:pt x="9724" y="9793"/>
                    <a:pt x="9838" y="9724"/>
                  </a:cubicBezTo>
                  <a:lnTo>
                    <a:pt x="9975" y="9656"/>
                  </a:lnTo>
                  <a:cubicBezTo>
                    <a:pt x="10135" y="9565"/>
                    <a:pt x="10317" y="9451"/>
                    <a:pt x="10477" y="9359"/>
                  </a:cubicBezTo>
                  <a:lnTo>
                    <a:pt x="10614" y="9268"/>
                  </a:lnTo>
                  <a:cubicBezTo>
                    <a:pt x="10683" y="9222"/>
                    <a:pt x="10728" y="9199"/>
                    <a:pt x="10774" y="9177"/>
                  </a:cubicBezTo>
                  <a:lnTo>
                    <a:pt x="10911" y="9085"/>
                  </a:lnTo>
                  <a:lnTo>
                    <a:pt x="11002" y="9017"/>
                  </a:lnTo>
                  <a:lnTo>
                    <a:pt x="10979" y="9040"/>
                  </a:lnTo>
                  <a:cubicBezTo>
                    <a:pt x="11162" y="8926"/>
                    <a:pt x="11322" y="8834"/>
                    <a:pt x="11482" y="8720"/>
                  </a:cubicBezTo>
                  <a:cubicBezTo>
                    <a:pt x="11527" y="8697"/>
                    <a:pt x="11550" y="8674"/>
                    <a:pt x="11596" y="8652"/>
                  </a:cubicBezTo>
                  <a:cubicBezTo>
                    <a:pt x="11618" y="8629"/>
                    <a:pt x="11664" y="8606"/>
                    <a:pt x="11687" y="8583"/>
                  </a:cubicBezTo>
                  <a:cubicBezTo>
                    <a:pt x="11778" y="8537"/>
                    <a:pt x="11847" y="8469"/>
                    <a:pt x="11915" y="8423"/>
                  </a:cubicBezTo>
                  <a:cubicBezTo>
                    <a:pt x="12098" y="8286"/>
                    <a:pt x="12235" y="8172"/>
                    <a:pt x="12372" y="8081"/>
                  </a:cubicBezTo>
                  <a:cubicBezTo>
                    <a:pt x="12463" y="8013"/>
                    <a:pt x="12577" y="7944"/>
                    <a:pt x="12668" y="7898"/>
                  </a:cubicBezTo>
                  <a:cubicBezTo>
                    <a:pt x="12737" y="7853"/>
                    <a:pt x="12783" y="7807"/>
                    <a:pt x="12851" y="7784"/>
                  </a:cubicBezTo>
                  <a:cubicBezTo>
                    <a:pt x="12965" y="7693"/>
                    <a:pt x="13102" y="7602"/>
                    <a:pt x="13239" y="7510"/>
                  </a:cubicBezTo>
                  <a:cubicBezTo>
                    <a:pt x="13285" y="7488"/>
                    <a:pt x="13330" y="7442"/>
                    <a:pt x="13376" y="7419"/>
                  </a:cubicBezTo>
                  <a:cubicBezTo>
                    <a:pt x="13399" y="7373"/>
                    <a:pt x="13444" y="7328"/>
                    <a:pt x="13490" y="7305"/>
                  </a:cubicBezTo>
                  <a:cubicBezTo>
                    <a:pt x="13536" y="7259"/>
                    <a:pt x="13581" y="7214"/>
                    <a:pt x="13627" y="7191"/>
                  </a:cubicBezTo>
                  <a:lnTo>
                    <a:pt x="13673" y="7145"/>
                  </a:lnTo>
                  <a:lnTo>
                    <a:pt x="13741" y="7099"/>
                  </a:lnTo>
                  <a:cubicBezTo>
                    <a:pt x="13787" y="7077"/>
                    <a:pt x="13833" y="7031"/>
                    <a:pt x="13878" y="7008"/>
                  </a:cubicBezTo>
                  <a:cubicBezTo>
                    <a:pt x="13969" y="6940"/>
                    <a:pt x="14061" y="6894"/>
                    <a:pt x="14129" y="6848"/>
                  </a:cubicBezTo>
                  <a:lnTo>
                    <a:pt x="14243" y="6757"/>
                  </a:lnTo>
                  <a:cubicBezTo>
                    <a:pt x="14312" y="6711"/>
                    <a:pt x="14357" y="6666"/>
                    <a:pt x="14426" y="6620"/>
                  </a:cubicBezTo>
                  <a:cubicBezTo>
                    <a:pt x="14449" y="6597"/>
                    <a:pt x="14472" y="6575"/>
                    <a:pt x="14472" y="6529"/>
                  </a:cubicBezTo>
                  <a:cubicBezTo>
                    <a:pt x="14472" y="6529"/>
                    <a:pt x="14472" y="6506"/>
                    <a:pt x="14472" y="6483"/>
                  </a:cubicBezTo>
                  <a:cubicBezTo>
                    <a:pt x="14449" y="6460"/>
                    <a:pt x="14426" y="6460"/>
                    <a:pt x="14403" y="6438"/>
                  </a:cubicBezTo>
                  <a:cubicBezTo>
                    <a:pt x="14380" y="6415"/>
                    <a:pt x="14357" y="6392"/>
                    <a:pt x="14357" y="6392"/>
                  </a:cubicBezTo>
                  <a:lnTo>
                    <a:pt x="14335" y="6392"/>
                  </a:lnTo>
                  <a:cubicBezTo>
                    <a:pt x="14312" y="6369"/>
                    <a:pt x="14289" y="6346"/>
                    <a:pt x="14266" y="6323"/>
                  </a:cubicBezTo>
                  <a:cubicBezTo>
                    <a:pt x="14243" y="6301"/>
                    <a:pt x="14198" y="6255"/>
                    <a:pt x="14152" y="6209"/>
                  </a:cubicBezTo>
                  <a:cubicBezTo>
                    <a:pt x="14061" y="6118"/>
                    <a:pt x="13969" y="6027"/>
                    <a:pt x="13878" y="5935"/>
                  </a:cubicBezTo>
                  <a:cubicBezTo>
                    <a:pt x="13718" y="5753"/>
                    <a:pt x="13559" y="5593"/>
                    <a:pt x="13399" y="5433"/>
                  </a:cubicBezTo>
                  <a:lnTo>
                    <a:pt x="13125" y="5159"/>
                  </a:lnTo>
                  <a:cubicBezTo>
                    <a:pt x="12988" y="5022"/>
                    <a:pt x="12874" y="4885"/>
                    <a:pt x="12760" y="4771"/>
                  </a:cubicBezTo>
                  <a:lnTo>
                    <a:pt x="12737" y="4726"/>
                  </a:lnTo>
                  <a:lnTo>
                    <a:pt x="12691" y="4657"/>
                  </a:lnTo>
                  <a:lnTo>
                    <a:pt x="12600" y="4566"/>
                  </a:lnTo>
                  <a:cubicBezTo>
                    <a:pt x="12531" y="4497"/>
                    <a:pt x="12486" y="4429"/>
                    <a:pt x="12417" y="4360"/>
                  </a:cubicBezTo>
                  <a:cubicBezTo>
                    <a:pt x="12258" y="4132"/>
                    <a:pt x="12075" y="3927"/>
                    <a:pt x="11915" y="3744"/>
                  </a:cubicBezTo>
                  <a:lnTo>
                    <a:pt x="11824" y="3653"/>
                  </a:lnTo>
                  <a:lnTo>
                    <a:pt x="11733" y="3539"/>
                  </a:lnTo>
                  <a:cubicBezTo>
                    <a:pt x="11550" y="3333"/>
                    <a:pt x="11367" y="3105"/>
                    <a:pt x="11185" y="2877"/>
                  </a:cubicBezTo>
                  <a:lnTo>
                    <a:pt x="11139" y="2831"/>
                  </a:lnTo>
                  <a:lnTo>
                    <a:pt x="11048" y="2694"/>
                  </a:lnTo>
                  <a:lnTo>
                    <a:pt x="10934" y="2557"/>
                  </a:lnTo>
                  <a:lnTo>
                    <a:pt x="10865" y="2489"/>
                  </a:lnTo>
                  <a:lnTo>
                    <a:pt x="10728" y="2306"/>
                  </a:lnTo>
                  <a:lnTo>
                    <a:pt x="10705" y="2261"/>
                  </a:lnTo>
                  <a:lnTo>
                    <a:pt x="10683" y="2238"/>
                  </a:lnTo>
                  <a:cubicBezTo>
                    <a:pt x="10568" y="2101"/>
                    <a:pt x="10477" y="1987"/>
                    <a:pt x="10363" y="1827"/>
                  </a:cubicBezTo>
                  <a:lnTo>
                    <a:pt x="10272" y="1690"/>
                  </a:lnTo>
                  <a:cubicBezTo>
                    <a:pt x="10180" y="1599"/>
                    <a:pt x="10112" y="1507"/>
                    <a:pt x="10044" y="1393"/>
                  </a:cubicBezTo>
                  <a:lnTo>
                    <a:pt x="9998" y="1325"/>
                  </a:lnTo>
                  <a:cubicBezTo>
                    <a:pt x="9907" y="1188"/>
                    <a:pt x="9838" y="1096"/>
                    <a:pt x="9770" y="982"/>
                  </a:cubicBezTo>
                  <a:cubicBezTo>
                    <a:pt x="9747" y="914"/>
                    <a:pt x="9724" y="845"/>
                    <a:pt x="9678" y="800"/>
                  </a:cubicBezTo>
                  <a:cubicBezTo>
                    <a:pt x="9633" y="731"/>
                    <a:pt x="9587" y="663"/>
                    <a:pt x="9564" y="594"/>
                  </a:cubicBezTo>
                  <a:lnTo>
                    <a:pt x="9496" y="503"/>
                  </a:lnTo>
                  <a:cubicBezTo>
                    <a:pt x="9473" y="457"/>
                    <a:pt x="9427" y="412"/>
                    <a:pt x="9404" y="366"/>
                  </a:cubicBezTo>
                  <a:cubicBezTo>
                    <a:pt x="9404" y="343"/>
                    <a:pt x="9382" y="298"/>
                    <a:pt x="9359" y="275"/>
                  </a:cubicBezTo>
                  <a:lnTo>
                    <a:pt x="9359" y="229"/>
                  </a:lnTo>
                  <a:cubicBezTo>
                    <a:pt x="9336" y="206"/>
                    <a:pt x="9313" y="183"/>
                    <a:pt x="9290" y="161"/>
                  </a:cubicBezTo>
                  <a:cubicBezTo>
                    <a:pt x="9290" y="138"/>
                    <a:pt x="9267" y="138"/>
                    <a:pt x="9267" y="115"/>
                  </a:cubicBezTo>
                  <a:cubicBezTo>
                    <a:pt x="9267" y="92"/>
                    <a:pt x="9245" y="69"/>
                    <a:pt x="9222" y="46"/>
                  </a:cubicBezTo>
                  <a:cubicBezTo>
                    <a:pt x="9199" y="24"/>
                    <a:pt x="9176" y="1"/>
                    <a:pt x="9130" y="1"/>
                  </a:cubicBezTo>
                  <a:close/>
                </a:path>
              </a:pathLst>
            </a:custGeom>
            <a:solidFill>
              <a:srgbClr val="F15B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25"/>
            <p:cNvSpPr/>
            <p:nvPr/>
          </p:nvSpPr>
          <p:spPr>
            <a:xfrm>
              <a:off x="6588675" y="1340475"/>
              <a:ext cx="35400" cy="33675"/>
            </a:xfrm>
            <a:custGeom>
              <a:avLst/>
              <a:gdLst/>
              <a:ahLst/>
              <a:cxnLst/>
              <a:rect l="l" t="t" r="r" b="b"/>
              <a:pathLst>
                <a:path w="1416" h="1347" extrusionOk="0">
                  <a:moveTo>
                    <a:pt x="708" y="0"/>
                  </a:moveTo>
                  <a:cubicBezTo>
                    <a:pt x="663" y="23"/>
                    <a:pt x="617" y="46"/>
                    <a:pt x="549" y="69"/>
                  </a:cubicBezTo>
                  <a:cubicBezTo>
                    <a:pt x="526" y="114"/>
                    <a:pt x="480" y="137"/>
                    <a:pt x="435" y="183"/>
                  </a:cubicBezTo>
                  <a:cubicBezTo>
                    <a:pt x="366" y="274"/>
                    <a:pt x="298" y="365"/>
                    <a:pt x="252" y="411"/>
                  </a:cubicBezTo>
                  <a:cubicBezTo>
                    <a:pt x="206" y="479"/>
                    <a:pt x="138" y="571"/>
                    <a:pt x="92" y="685"/>
                  </a:cubicBezTo>
                  <a:cubicBezTo>
                    <a:pt x="69" y="730"/>
                    <a:pt x="46" y="799"/>
                    <a:pt x="46" y="845"/>
                  </a:cubicBezTo>
                  <a:cubicBezTo>
                    <a:pt x="24" y="890"/>
                    <a:pt x="24" y="913"/>
                    <a:pt x="46" y="959"/>
                  </a:cubicBezTo>
                  <a:cubicBezTo>
                    <a:pt x="46" y="982"/>
                    <a:pt x="46" y="1004"/>
                    <a:pt x="46" y="1027"/>
                  </a:cubicBezTo>
                  <a:cubicBezTo>
                    <a:pt x="24" y="1027"/>
                    <a:pt x="1" y="1073"/>
                    <a:pt x="1" y="1096"/>
                  </a:cubicBezTo>
                  <a:cubicBezTo>
                    <a:pt x="1" y="1141"/>
                    <a:pt x="1" y="1164"/>
                    <a:pt x="24" y="1187"/>
                  </a:cubicBezTo>
                  <a:cubicBezTo>
                    <a:pt x="69" y="1233"/>
                    <a:pt x="115" y="1278"/>
                    <a:pt x="183" y="1301"/>
                  </a:cubicBezTo>
                  <a:cubicBezTo>
                    <a:pt x="252" y="1347"/>
                    <a:pt x="320" y="1347"/>
                    <a:pt x="412" y="1347"/>
                  </a:cubicBezTo>
                  <a:lnTo>
                    <a:pt x="480" y="1347"/>
                  </a:lnTo>
                  <a:cubicBezTo>
                    <a:pt x="594" y="1324"/>
                    <a:pt x="686" y="1324"/>
                    <a:pt x="777" y="1278"/>
                  </a:cubicBezTo>
                  <a:cubicBezTo>
                    <a:pt x="823" y="1278"/>
                    <a:pt x="891" y="1255"/>
                    <a:pt x="937" y="1233"/>
                  </a:cubicBezTo>
                  <a:lnTo>
                    <a:pt x="960" y="1233"/>
                  </a:lnTo>
                  <a:lnTo>
                    <a:pt x="1005" y="1210"/>
                  </a:lnTo>
                  <a:lnTo>
                    <a:pt x="1028" y="1187"/>
                  </a:lnTo>
                  <a:cubicBezTo>
                    <a:pt x="1119" y="1141"/>
                    <a:pt x="1233" y="1118"/>
                    <a:pt x="1302" y="1050"/>
                  </a:cubicBezTo>
                  <a:cubicBezTo>
                    <a:pt x="1348" y="1027"/>
                    <a:pt x="1393" y="982"/>
                    <a:pt x="1393" y="959"/>
                  </a:cubicBezTo>
                  <a:cubicBezTo>
                    <a:pt x="1416" y="913"/>
                    <a:pt x="1416" y="867"/>
                    <a:pt x="1416" y="845"/>
                  </a:cubicBezTo>
                  <a:cubicBezTo>
                    <a:pt x="1416" y="845"/>
                    <a:pt x="1416" y="822"/>
                    <a:pt x="1416" y="822"/>
                  </a:cubicBezTo>
                  <a:cubicBezTo>
                    <a:pt x="1416" y="822"/>
                    <a:pt x="1393" y="822"/>
                    <a:pt x="1393" y="799"/>
                  </a:cubicBezTo>
                  <a:cubicBezTo>
                    <a:pt x="1325" y="753"/>
                    <a:pt x="1279" y="708"/>
                    <a:pt x="1233" y="662"/>
                  </a:cubicBezTo>
                  <a:cubicBezTo>
                    <a:pt x="1165" y="594"/>
                    <a:pt x="1119" y="525"/>
                    <a:pt x="1051" y="457"/>
                  </a:cubicBezTo>
                  <a:lnTo>
                    <a:pt x="982" y="388"/>
                  </a:lnTo>
                  <a:cubicBezTo>
                    <a:pt x="960" y="365"/>
                    <a:pt x="937" y="320"/>
                    <a:pt x="891" y="274"/>
                  </a:cubicBezTo>
                  <a:cubicBezTo>
                    <a:pt x="823" y="205"/>
                    <a:pt x="777" y="114"/>
                    <a:pt x="731" y="46"/>
                  </a:cubicBezTo>
                  <a:lnTo>
                    <a:pt x="708" y="23"/>
                  </a:lnTo>
                  <a:cubicBezTo>
                    <a:pt x="708" y="23"/>
                    <a:pt x="708" y="23"/>
                    <a:pt x="708"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25"/>
            <p:cNvSpPr/>
            <p:nvPr/>
          </p:nvSpPr>
          <p:spPr>
            <a:xfrm>
              <a:off x="6973850" y="978125"/>
              <a:ext cx="251675" cy="251100"/>
            </a:xfrm>
            <a:custGeom>
              <a:avLst/>
              <a:gdLst/>
              <a:ahLst/>
              <a:cxnLst/>
              <a:rect l="l" t="t" r="r" b="b"/>
              <a:pathLst>
                <a:path w="10067" h="10044" extrusionOk="0">
                  <a:moveTo>
                    <a:pt x="9656" y="0"/>
                  </a:moveTo>
                  <a:cubicBezTo>
                    <a:pt x="9588" y="0"/>
                    <a:pt x="9519" y="23"/>
                    <a:pt x="9496" y="91"/>
                  </a:cubicBezTo>
                  <a:cubicBezTo>
                    <a:pt x="9473" y="114"/>
                    <a:pt x="9473" y="160"/>
                    <a:pt x="9451" y="183"/>
                  </a:cubicBezTo>
                  <a:cubicBezTo>
                    <a:pt x="9382" y="297"/>
                    <a:pt x="9291" y="411"/>
                    <a:pt x="9222" y="502"/>
                  </a:cubicBezTo>
                  <a:lnTo>
                    <a:pt x="9154" y="616"/>
                  </a:lnTo>
                  <a:lnTo>
                    <a:pt x="9085" y="708"/>
                  </a:lnTo>
                  <a:cubicBezTo>
                    <a:pt x="9040" y="753"/>
                    <a:pt x="9017" y="776"/>
                    <a:pt x="8994" y="822"/>
                  </a:cubicBezTo>
                  <a:lnTo>
                    <a:pt x="8971" y="867"/>
                  </a:lnTo>
                  <a:cubicBezTo>
                    <a:pt x="8926" y="913"/>
                    <a:pt x="8880" y="981"/>
                    <a:pt x="8834" y="1050"/>
                  </a:cubicBezTo>
                  <a:cubicBezTo>
                    <a:pt x="8720" y="1187"/>
                    <a:pt x="8606" y="1324"/>
                    <a:pt x="8515" y="1438"/>
                  </a:cubicBezTo>
                  <a:lnTo>
                    <a:pt x="8469" y="1484"/>
                  </a:lnTo>
                  <a:cubicBezTo>
                    <a:pt x="8446" y="1529"/>
                    <a:pt x="8401" y="1575"/>
                    <a:pt x="8355" y="1621"/>
                  </a:cubicBezTo>
                  <a:lnTo>
                    <a:pt x="8287" y="1689"/>
                  </a:lnTo>
                  <a:cubicBezTo>
                    <a:pt x="8264" y="1712"/>
                    <a:pt x="8241" y="1735"/>
                    <a:pt x="8218" y="1758"/>
                  </a:cubicBezTo>
                  <a:cubicBezTo>
                    <a:pt x="8195" y="1803"/>
                    <a:pt x="8150" y="1849"/>
                    <a:pt x="8127" y="1872"/>
                  </a:cubicBezTo>
                  <a:lnTo>
                    <a:pt x="7990" y="2009"/>
                  </a:lnTo>
                  <a:lnTo>
                    <a:pt x="7898" y="2100"/>
                  </a:lnTo>
                  <a:cubicBezTo>
                    <a:pt x="7853" y="2146"/>
                    <a:pt x="7807" y="2191"/>
                    <a:pt x="7784" y="2237"/>
                  </a:cubicBezTo>
                  <a:lnTo>
                    <a:pt x="7807" y="2191"/>
                  </a:lnTo>
                  <a:lnTo>
                    <a:pt x="7739" y="2260"/>
                  </a:lnTo>
                  <a:lnTo>
                    <a:pt x="7739" y="2283"/>
                  </a:lnTo>
                  <a:lnTo>
                    <a:pt x="7693" y="2305"/>
                  </a:lnTo>
                  <a:cubicBezTo>
                    <a:pt x="7579" y="2442"/>
                    <a:pt x="7442" y="2556"/>
                    <a:pt x="7328" y="2671"/>
                  </a:cubicBezTo>
                  <a:cubicBezTo>
                    <a:pt x="7282" y="2716"/>
                    <a:pt x="7259" y="2739"/>
                    <a:pt x="7214" y="2762"/>
                  </a:cubicBezTo>
                  <a:lnTo>
                    <a:pt x="7145" y="2830"/>
                  </a:lnTo>
                  <a:lnTo>
                    <a:pt x="7100" y="2876"/>
                  </a:lnTo>
                  <a:cubicBezTo>
                    <a:pt x="7077" y="2899"/>
                    <a:pt x="7054" y="2922"/>
                    <a:pt x="7031" y="2944"/>
                  </a:cubicBezTo>
                  <a:cubicBezTo>
                    <a:pt x="6985" y="2990"/>
                    <a:pt x="6940" y="3036"/>
                    <a:pt x="6894" y="3059"/>
                  </a:cubicBezTo>
                  <a:cubicBezTo>
                    <a:pt x="6871" y="3104"/>
                    <a:pt x="6871" y="3127"/>
                    <a:pt x="6849" y="3150"/>
                  </a:cubicBezTo>
                  <a:cubicBezTo>
                    <a:pt x="6826" y="3173"/>
                    <a:pt x="6826" y="3196"/>
                    <a:pt x="6826" y="3196"/>
                  </a:cubicBezTo>
                  <a:cubicBezTo>
                    <a:pt x="6757" y="3264"/>
                    <a:pt x="6734" y="3355"/>
                    <a:pt x="6689" y="3424"/>
                  </a:cubicBezTo>
                  <a:cubicBezTo>
                    <a:pt x="6643" y="3515"/>
                    <a:pt x="6620" y="3606"/>
                    <a:pt x="6575" y="3675"/>
                  </a:cubicBezTo>
                  <a:cubicBezTo>
                    <a:pt x="6575" y="3675"/>
                    <a:pt x="6575" y="3698"/>
                    <a:pt x="6552" y="3698"/>
                  </a:cubicBezTo>
                  <a:lnTo>
                    <a:pt x="6552" y="3721"/>
                  </a:lnTo>
                  <a:cubicBezTo>
                    <a:pt x="6529" y="3743"/>
                    <a:pt x="6506" y="3789"/>
                    <a:pt x="6483" y="3812"/>
                  </a:cubicBezTo>
                  <a:cubicBezTo>
                    <a:pt x="6438" y="3903"/>
                    <a:pt x="6392" y="3972"/>
                    <a:pt x="6346" y="4063"/>
                  </a:cubicBezTo>
                  <a:cubicBezTo>
                    <a:pt x="6301" y="4086"/>
                    <a:pt x="6278" y="4131"/>
                    <a:pt x="6255" y="4177"/>
                  </a:cubicBezTo>
                  <a:cubicBezTo>
                    <a:pt x="6209" y="4246"/>
                    <a:pt x="6187" y="4291"/>
                    <a:pt x="6141" y="4337"/>
                  </a:cubicBezTo>
                  <a:cubicBezTo>
                    <a:pt x="6095" y="4428"/>
                    <a:pt x="6027" y="4542"/>
                    <a:pt x="5958" y="4634"/>
                  </a:cubicBezTo>
                  <a:cubicBezTo>
                    <a:pt x="5913" y="4702"/>
                    <a:pt x="5867" y="4770"/>
                    <a:pt x="5799" y="4839"/>
                  </a:cubicBezTo>
                  <a:lnTo>
                    <a:pt x="5753" y="4907"/>
                  </a:lnTo>
                  <a:cubicBezTo>
                    <a:pt x="5730" y="4953"/>
                    <a:pt x="5684" y="4999"/>
                    <a:pt x="5639" y="5067"/>
                  </a:cubicBezTo>
                  <a:cubicBezTo>
                    <a:pt x="5525" y="5204"/>
                    <a:pt x="5411" y="5341"/>
                    <a:pt x="5296" y="5478"/>
                  </a:cubicBezTo>
                  <a:cubicBezTo>
                    <a:pt x="5182" y="5615"/>
                    <a:pt x="5068" y="5752"/>
                    <a:pt x="4931" y="5912"/>
                  </a:cubicBezTo>
                  <a:lnTo>
                    <a:pt x="4863" y="5980"/>
                  </a:lnTo>
                  <a:lnTo>
                    <a:pt x="4817" y="6003"/>
                  </a:lnTo>
                  <a:lnTo>
                    <a:pt x="4749" y="6094"/>
                  </a:lnTo>
                  <a:cubicBezTo>
                    <a:pt x="4634" y="6208"/>
                    <a:pt x="4520" y="6323"/>
                    <a:pt x="4383" y="6437"/>
                  </a:cubicBezTo>
                  <a:lnTo>
                    <a:pt x="4292" y="6528"/>
                  </a:lnTo>
                  <a:cubicBezTo>
                    <a:pt x="4201" y="6619"/>
                    <a:pt x="4109" y="6688"/>
                    <a:pt x="4018" y="6779"/>
                  </a:cubicBezTo>
                  <a:cubicBezTo>
                    <a:pt x="3973" y="6825"/>
                    <a:pt x="3904" y="6870"/>
                    <a:pt x="3858" y="6916"/>
                  </a:cubicBezTo>
                  <a:cubicBezTo>
                    <a:pt x="3790" y="6985"/>
                    <a:pt x="3721" y="7053"/>
                    <a:pt x="3630" y="7099"/>
                  </a:cubicBezTo>
                  <a:cubicBezTo>
                    <a:pt x="3470" y="7236"/>
                    <a:pt x="3333" y="7350"/>
                    <a:pt x="3219" y="7441"/>
                  </a:cubicBezTo>
                  <a:cubicBezTo>
                    <a:pt x="3151" y="7464"/>
                    <a:pt x="3082" y="7510"/>
                    <a:pt x="3014" y="7555"/>
                  </a:cubicBezTo>
                  <a:cubicBezTo>
                    <a:pt x="2923" y="7624"/>
                    <a:pt x="2831" y="7669"/>
                    <a:pt x="2740" y="7692"/>
                  </a:cubicBezTo>
                  <a:lnTo>
                    <a:pt x="2717" y="7692"/>
                  </a:lnTo>
                  <a:cubicBezTo>
                    <a:pt x="2671" y="7692"/>
                    <a:pt x="2603" y="7692"/>
                    <a:pt x="2557" y="7669"/>
                  </a:cubicBezTo>
                  <a:cubicBezTo>
                    <a:pt x="2535" y="7669"/>
                    <a:pt x="2489" y="7646"/>
                    <a:pt x="2466" y="7646"/>
                  </a:cubicBezTo>
                  <a:lnTo>
                    <a:pt x="2420" y="7624"/>
                  </a:lnTo>
                  <a:cubicBezTo>
                    <a:pt x="2398" y="7601"/>
                    <a:pt x="2352" y="7578"/>
                    <a:pt x="2306" y="7555"/>
                  </a:cubicBezTo>
                  <a:lnTo>
                    <a:pt x="2283" y="7532"/>
                  </a:lnTo>
                  <a:lnTo>
                    <a:pt x="2261" y="7532"/>
                  </a:lnTo>
                  <a:cubicBezTo>
                    <a:pt x="2238" y="7510"/>
                    <a:pt x="2215" y="7487"/>
                    <a:pt x="2192" y="7464"/>
                  </a:cubicBezTo>
                  <a:cubicBezTo>
                    <a:pt x="2147" y="7418"/>
                    <a:pt x="2101" y="7350"/>
                    <a:pt x="2055" y="7304"/>
                  </a:cubicBezTo>
                  <a:cubicBezTo>
                    <a:pt x="2032" y="7304"/>
                    <a:pt x="2010" y="7281"/>
                    <a:pt x="1964" y="7258"/>
                  </a:cubicBezTo>
                  <a:cubicBezTo>
                    <a:pt x="1941" y="7258"/>
                    <a:pt x="1918" y="7236"/>
                    <a:pt x="1895" y="7236"/>
                  </a:cubicBezTo>
                  <a:lnTo>
                    <a:pt x="1873" y="7258"/>
                  </a:lnTo>
                  <a:cubicBezTo>
                    <a:pt x="1827" y="7258"/>
                    <a:pt x="1781" y="7258"/>
                    <a:pt x="1736" y="7281"/>
                  </a:cubicBezTo>
                  <a:cubicBezTo>
                    <a:pt x="1713" y="7304"/>
                    <a:pt x="1667" y="7327"/>
                    <a:pt x="1644" y="7350"/>
                  </a:cubicBezTo>
                  <a:lnTo>
                    <a:pt x="1622" y="7373"/>
                  </a:lnTo>
                  <a:cubicBezTo>
                    <a:pt x="1599" y="7395"/>
                    <a:pt x="1576" y="7418"/>
                    <a:pt x="1576" y="7418"/>
                  </a:cubicBezTo>
                  <a:lnTo>
                    <a:pt x="1553" y="7441"/>
                  </a:lnTo>
                  <a:lnTo>
                    <a:pt x="1530" y="7441"/>
                  </a:lnTo>
                  <a:cubicBezTo>
                    <a:pt x="1439" y="7510"/>
                    <a:pt x="1348" y="7578"/>
                    <a:pt x="1256" y="7646"/>
                  </a:cubicBezTo>
                  <a:lnTo>
                    <a:pt x="1188" y="7669"/>
                  </a:lnTo>
                  <a:lnTo>
                    <a:pt x="1097" y="7715"/>
                  </a:lnTo>
                  <a:cubicBezTo>
                    <a:pt x="982" y="7783"/>
                    <a:pt x="868" y="7875"/>
                    <a:pt x="754" y="7943"/>
                  </a:cubicBezTo>
                  <a:cubicBezTo>
                    <a:pt x="709" y="7966"/>
                    <a:pt x="663" y="8012"/>
                    <a:pt x="617" y="8034"/>
                  </a:cubicBezTo>
                  <a:lnTo>
                    <a:pt x="549" y="8080"/>
                  </a:lnTo>
                  <a:lnTo>
                    <a:pt x="503" y="8126"/>
                  </a:lnTo>
                  <a:cubicBezTo>
                    <a:pt x="457" y="8149"/>
                    <a:pt x="412" y="8194"/>
                    <a:pt x="366" y="8240"/>
                  </a:cubicBezTo>
                  <a:cubicBezTo>
                    <a:pt x="275" y="8308"/>
                    <a:pt x="229" y="8354"/>
                    <a:pt x="206" y="8445"/>
                  </a:cubicBezTo>
                  <a:cubicBezTo>
                    <a:pt x="184" y="8468"/>
                    <a:pt x="184" y="8491"/>
                    <a:pt x="161" y="8537"/>
                  </a:cubicBezTo>
                  <a:lnTo>
                    <a:pt x="161" y="8559"/>
                  </a:lnTo>
                  <a:cubicBezTo>
                    <a:pt x="138" y="8582"/>
                    <a:pt x="138" y="8628"/>
                    <a:pt x="115" y="8674"/>
                  </a:cubicBezTo>
                  <a:cubicBezTo>
                    <a:pt x="115" y="8674"/>
                    <a:pt x="115" y="8719"/>
                    <a:pt x="115" y="8719"/>
                  </a:cubicBezTo>
                  <a:lnTo>
                    <a:pt x="115" y="8742"/>
                  </a:lnTo>
                  <a:cubicBezTo>
                    <a:pt x="92" y="8788"/>
                    <a:pt x="69" y="8856"/>
                    <a:pt x="47" y="8925"/>
                  </a:cubicBezTo>
                  <a:cubicBezTo>
                    <a:pt x="24" y="9016"/>
                    <a:pt x="24" y="9084"/>
                    <a:pt x="1" y="9153"/>
                  </a:cubicBezTo>
                  <a:cubicBezTo>
                    <a:pt x="1" y="9244"/>
                    <a:pt x="1" y="9336"/>
                    <a:pt x="24" y="9404"/>
                  </a:cubicBezTo>
                  <a:cubicBezTo>
                    <a:pt x="47" y="9541"/>
                    <a:pt x="92" y="9632"/>
                    <a:pt x="161" y="9701"/>
                  </a:cubicBezTo>
                  <a:cubicBezTo>
                    <a:pt x="206" y="9769"/>
                    <a:pt x="252" y="9838"/>
                    <a:pt x="320" y="9883"/>
                  </a:cubicBezTo>
                  <a:cubicBezTo>
                    <a:pt x="389" y="9929"/>
                    <a:pt x="457" y="9952"/>
                    <a:pt x="526" y="9975"/>
                  </a:cubicBezTo>
                  <a:cubicBezTo>
                    <a:pt x="594" y="9997"/>
                    <a:pt x="686" y="10020"/>
                    <a:pt x="754" y="10020"/>
                  </a:cubicBezTo>
                  <a:cubicBezTo>
                    <a:pt x="800" y="10020"/>
                    <a:pt x="823" y="10043"/>
                    <a:pt x="845" y="10043"/>
                  </a:cubicBezTo>
                  <a:cubicBezTo>
                    <a:pt x="982" y="10043"/>
                    <a:pt x="1119" y="9997"/>
                    <a:pt x="1233" y="9975"/>
                  </a:cubicBezTo>
                  <a:lnTo>
                    <a:pt x="1279" y="9975"/>
                  </a:lnTo>
                  <a:cubicBezTo>
                    <a:pt x="1325" y="9952"/>
                    <a:pt x="1393" y="9929"/>
                    <a:pt x="1462" y="9929"/>
                  </a:cubicBezTo>
                  <a:cubicBezTo>
                    <a:pt x="1507" y="9906"/>
                    <a:pt x="1553" y="9883"/>
                    <a:pt x="1599" y="9838"/>
                  </a:cubicBezTo>
                  <a:cubicBezTo>
                    <a:pt x="1599" y="9838"/>
                    <a:pt x="1622" y="9815"/>
                    <a:pt x="1622" y="9792"/>
                  </a:cubicBezTo>
                  <a:lnTo>
                    <a:pt x="1690" y="9769"/>
                  </a:lnTo>
                  <a:cubicBezTo>
                    <a:pt x="1827" y="9724"/>
                    <a:pt x="1964" y="9678"/>
                    <a:pt x="2101" y="9632"/>
                  </a:cubicBezTo>
                  <a:cubicBezTo>
                    <a:pt x="2352" y="9518"/>
                    <a:pt x="2580" y="9404"/>
                    <a:pt x="2786" y="9267"/>
                  </a:cubicBezTo>
                  <a:lnTo>
                    <a:pt x="2786" y="9290"/>
                  </a:lnTo>
                  <a:cubicBezTo>
                    <a:pt x="2968" y="9176"/>
                    <a:pt x="3128" y="9084"/>
                    <a:pt x="3242" y="8993"/>
                  </a:cubicBezTo>
                  <a:cubicBezTo>
                    <a:pt x="3379" y="8902"/>
                    <a:pt x="3516" y="8811"/>
                    <a:pt x="3653" y="8719"/>
                  </a:cubicBezTo>
                  <a:cubicBezTo>
                    <a:pt x="3790" y="8628"/>
                    <a:pt x="3927" y="8537"/>
                    <a:pt x="4064" y="8423"/>
                  </a:cubicBezTo>
                  <a:lnTo>
                    <a:pt x="4087" y="8400"/>
                  </a:lnTo>
                  <a:lnTo>
                    <a:pt x="4201" y="8331"/>
                  </a:lnTo>
                  <a:cubicBezTo>
                    <a:pt x="4292" y="8263"/>
                    <a:pt x="4406" y="8171"/>
                    <a:pt x="4520" y="8103"/>
                  </a:cubicBezTo>
                  <a:cubicBezTo>
                    <a:pt x="4589" y="8034"/>
                    <a:pt x="4657" y="7989"/>
                    <a:pt x="4726" y="7943"/>
                  </a:cubicBezTo>
                  <a:cubicBezTo>
                    <a:pt x="4794" y="7875"/>
                    <a:pt x="4863" y="7829"/>
                    <a:pt x="4954" y="7761"/>
                  </a:cubicBezTo>
                  <a:cubicBezTo>
                    <a:pt x="5068" y="7669"/>
                    <a:pt x="5182" y="7555"/>
                    <a:pt x="5296" y="7441"/>
                  </a:cubicBezTo>
                  <a:lnTo>
                    <a:pt x="5319" y="7418"/>
                  </a:lnTo>
                  <a:cubicBezTo>
                    <a:pt x="5365" y="7395"/>
                    <a:pt x="5388" y="7373"/>
                    <a:pt x="5433" y="7327"/>
                  </a:cubicBezTo>
                  <a:cubicBezTo>
                    <a:pt x="5456" y="7304"/>
                    <a:pt x="5502" y="7281"/>
                    <a:pt x="5525" y="7236"/>
                  </a:cubicBezTo>
                  <a:lnTo>
                    <a:pt x="5639" y="7144"/>
                  </a:lnTo>
                  <a:lnTo>
                    <a:pt x="5730" y="7053"/>
                  </a:lnTo>
                  <a:lnTo>
                    <a:pt x="5821" y="6962"/>
                  </a:lnTo>
                  <a:cubicBezTo>
                    <a:pt x="5936" y="6893"/>
                    <a:pt x="6027" y="6802"/>
                    <a:pt x="6118" y="6711"/>
                  </a:cubicBezTo>
                  <a:cubicBezTo>
                    <a:pt x="6278" y="6574"/>
                    <a:pt x="6438" y="6437"/>
                    <a:pt x="6575" y="6277"/>
                  </a:cubicBezTo>
                  <a:cubicBezTo>
                    <a:pt x="6643" y="6208"/>
                    <a:pt x="6712" y="6163"/>
                    <a:pt x="6780" y="6094"/>
                  </a:cubicBezTo>
                  <a:cubicBezTo>
                    <a:pt x="6871" y="6003"/>
                    <a:pt x="6963" y="5935"/>
                    <a:pt x="7054" y="5843"/>
                  </a:cubicBezTo>
                  <a:lnTo>
                    <a:pt x="7077" y="5820"/>
                  </a:lnTo>
                  <a:lnTo>
                    <a:pt x="7122" y="5775"/>
                  </a:lnTo>
                  <a:lnTo>
                    <a:pt x="7168" y="5729"/>
                  </a:lnTo>
                  <a:cubicBezTo>
                    <a:pt x="7191" y="5706"/>
                    <a:pt x="7214" y="5683"/>
                    <a:pt x="7237" y="5661"/>
                  </a:cubicBezTo>
                  <a:lnTo>
                    <a:pt x="7259" y="5638"/>
                  </a:lnTo>
                  <a:lnTo>
                    <a:pt x="7282" y="5592"/>
                  </a:lnTo>
                  <a:lnTo>
                    <a:pt x="7328" y="5547"/>
                  </a:lnTo>
                  <a:cubicBezTo>
                    <a:pt x="7396" y="5478"/>
                    <a:pt x="7465" y="5410"/>
                    <a:pt x="7533" y="5318"/>
                  </a:cubicBezTo>
                  <a:lnTo>
                    <a:pt x="7670" y="5181"/>
                  </a:lnTo>
                  <a:lnTo>
                    <a:pt x="7830" y="5022"/>
                  </a:lnTo>
                  <a:cubicBezTo>
                    <a:pt x="7898" y="4930"/>
                    <a:pt x="7967" y="4862"/>
                    <a:pt x="8058" y="4770"/>
                  </a:cubicBezTo>
                  <a:cubicBezTo>
                    <a:pt x="8150" y="4656"/>
                    <a:pt x="8264" y="4519"/>
                    <a:pt x="8378" y="4360"/>
                  </a:cubicBezTo>
                  <a:lnTo>
                    <a:pt x="8423" y="4291"/>
                  </a:lnTo>
                  <a:cubicBezTo>
                    <a:pt x="8515" y="4177"/>
                    <a:pt x="8606" y="4040"/>
                    <a:pt x="8697" y="3903"/>
                  </a:cubicBezTo>
                  <a:cubicBezTo>
                    <a:pt x="8789" y="3766"/>
                    <a:pt x="8880" y="3606"/>
                    <a:pt x="8971" y="3469"/>
                  </a:cubicBezTo>
                  <a:cubicBezTo>
                    <a:pt x="9017" y="3424"/>
                    <a:pt x="9040" y="3378"/>
                    <a:pt x="9085" y="3332"/>
                  </a:cubicBezTo>
                  <a:lnTo>
                    <a:pt x="9131" y="3241"/>
                  </a:lnTo>
                  <a:cubicBezTo>
                    <a:pt x="9177" y="3173"/>
                    <a:pt x="9245" y="3081"/>
                    <a:pt x="9291" y="3013"/>
                  </a:cubicBezTo>
                  <a:cubicBezTo>
                    <a:pt x="9382" y="2853"/>
                    <a:pt x="9473" y="2693"/>
                    <a:pt x="9565" y="2511"/>
                  </a:cubicBezTo>
                  <a:cubicBezTo>
                    <a:pt x="9588" y="2442"/>
                    <a:pt x="9633" y="2374"/>
                    <a:pt x="9656" y="2328"/>
                  </a:cubicBezTo>
                  <a:cubicBezTo>
                    <a:pt x="9702" y="2237"/>
                    <a:pt x="9747" y="2146"/>
                    <a:pt x="9770" y="2077"/>
                  </a:cubicBezTo>
                  <a:cubicBezTo>
                    <a:pt x="9793" y="1986"/>
                    <a:pt x="9816" y="1895"/>
                    <a:pt x="9861" y="1803"/>
                  </a:cubicBezTo>
                  <a:cubicBezTo>
                    <a:pt x="9861" y="1758"/>
                    <a:pt x="9884" y="1712"/>
                    <a:pt x="9907" y="1666"/>
                  </a:cubicBezTo>
                  <a:lnTo>
                    <a:pt x="9953" y="1552"/>
                  </a:lnTo>
                  <a:cubicBezTo>
                    <a:pt x="9976" y="1461"/>
                    <a:pt x="10021" y="1347"/>
                    <a:pt x="10044" y="1255"/>
                  </a:cubicBezTo>
                  <a:cubicBezTo>
                    <a:pt x="10044" y="1210"/>
                    <a:pt x="10044" y="1164"/>
                    <a:pt x="10044" y="1118"/>
                  </a:cubicBezTo>
                  <a:lnTo>
                    <a:pt x="10044" y="1050"/>
                  </a:lnTo>
                  <a:lnTo>
                    <a:pt x="10067" y="1004"/>
                  </a:lnTo>
                  <a:cubicBezTo>
                    <a:pt x="10067" y="936"/>
                    <a:pt x="10067" y="867"/>
                    <a:pt x="10067" y="822"/>
                  </a:cubicBezTo>
                  <a:cubicBezTo>
                    <a:pt x="10067" y="753"/>
                    <a:pt x="10044" y="685"/>
                    <a:pt x="10044" y="639"/>
                  </a:cubicBezTo>
                  <a:lnTo>
                    <a:pt x="10044" y="593"/>
                  </a:lnTo>
                  <a:cubicBezTo>
                    <a:pt x="10021" y="548"/>
                    <a:pt x="9998" y="479"/>
                    <a:pt x="9976" y="411"/>
                  </a:cubicBezTo>
                  <a:cubicBezTo>
                    <a:pt x="9976" y="365"/>
                    <a:pt x="9953" y="320"/>
                    <a:pt x="9930" y="274"/>
                  </a:cubicBezTo>
                  <a:lnTo>
                    <a:pt x="9907" y="251"/>
                  </a:lnTo>
                  <a:cubicBezTo>
                    <a:pt x="9884" y="205"/>
                    <a:pt x="9861" y="183"/>
                    <a:pt x="9816" y="160"/>
                  </a:cubicBezTo>
                  <a:cubicBezTo>
                    <a:pt x="9816" y="91"/>
                    <a:pt x="9770" y="23"/>
                    <a:pt x="9702" y="0"/>
                  </a:cubicBezTo>
                  <a:close/>
                </a:path>
              </a:pathLst>
            </a:custGeom>
            <a:solidFill>
              <a:srgbClr val="FEA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25"/>
            <p:cNvSpPr/>
            <p:nvPr/>
          </p:nvSpPr>
          <p:spPr>
            <a:xfrm>
              <a:off x="7131350" y="834325"/>
              <a:ext cx="96475" cy="112225"/>
            </a:xfrm>
            <a:custGeom>
              <a:avLst/>
              <a:gdLst/>
              <a:ahLst/>
              <a:cxnLst/>
              <a:rect l="l" t="t" r="r" b="b"/>
              <a:pathLst>
                <a:path w="3859" h="4489" extrusionOk="0">
                  <a:moveTo>
                    <a:pt x="343" y="0"/>
                  </a:moveTo>
                  <a:cubicBezTo>
                    <a:pt x="297" y="23"/>
                    <a:pt x="275" y="23"/>
                    <a:pt x="252" y="46"/>
                  </a:cubicBezTo>
                  <a:cubicBezTo>
                    <a:pt x="214" y="21"/>
                    <a:pt x="177" y="2"/>
                    <a:pt x="139" y="2"/>
                  </a:cubicBezTo>
                  <a:cubicBezTo>
                    <a:pt x="108" y="2"/>
                    <a:pt x="77" y="15"/>
                    <a:pt x="46" y="46"/>
                  </a:cubicBezTo>
                  <a:cubicBezTo>
                    <a:pt x="1" y="91"/>
                    <a:pt x="1" y="183"/>
                    <a:pt x="46" y="228"/>
                  </a:cubicBezTo>
                  <a:cubicBezTo>
                    <a:pt x="92" y="274"/>
                    <a:pt x="115" y="297"/>
                    <a:pt x="160" y="342"/>
                  </a:cubicBezTo>
                  <a:cubicBezTo>
                    <a:pt x="229" y="434"/>
                    <a:pt x="275" y="571"/>
                    <a:pt x="366" y="685"/>
                  </a:cubicBezTo>
                  <a:cubicBezTo>
                    <a:pt x="434" y="799"/>
                    <a:pt x="526" y="890"/>
                    <a:pt x="594" y="1004"/>
                  </a:cubicBezTo>
                  <a:cubicBezTo>
                    <a:pt x="663" y="1118"/>
                    <a:pt x="754" y="1233"/>
                    <a:pt x="845" y="1347"/>
                  </a:cubicBezTo>
                  <a:cubicBezTo>
                    <a:pt x="937" y="1461"/>
                    <a:pt x="1028" y="1598"/>
                    <a:pt x="1119" y="1712"/>
                  </a:cubicBezTo>
                  <a:lnTo>
                    <a:pt x="1096" y="1666"/>
                  </a:lnTo>
                  <a:lnTo>
                    <a:pt x="1096" y="1666"/>
                  </a:lnTo>
                  <a:cubicBezTo>
                    <a:pt x="1325" y="1963"/>
                    <a:pt x="1553" y="2237"/>
                    <a:pt x="1804" y="2511"/>
                  </a:cubicBezTo>
                  <a:cubicBezTo>
                    <a:pt x="1918" y="2648"/>
                    <a:pt x="2032" y="2785"/>
                    <a:pt x="2146" y="2899"/>
                  </a:cubicBezTo>
                  <a:cubicBezTo>
                    <a:pt x="2260" y="3036"/>
                    <a:pt x="2375" y="3173"/>
                    <a:pt x="2511" y="3310"/>
                  </a:cubicBezTo>
                  <a:cubicBezTo>
                    <a:pt x="2557" y="3378"/>
                    <a:pt x="2626" y="3424"/>
                    <a:pt x="2671" y="3492"/>
                  </a:cubicBezTo>
                  <a:cubicBezTo>
                    <a:pt x="2740" y="3561"/>
                    <a:pt x="2785" y="3652"/>
                    <a:pt x="2854" y="3721"/>
                  </a:cubicBezTo>
                  <a:cubicBezTo>
                    <a:pt x="2945" y="3835"/>
                    <a:pt x="3059" y="3949"/>
                    <a:pt x="3151" y="4063"/>
                  </a:cubicBezTo>
                  <a:cubicBezTo>
                    <a:pt x="3173" y="4086"/>
                    <a:pt x="3196" y="4131"/>
                    <a:pt x="3219" y="4154"/>
                  </a:cubicBezTo>
                  <a:cubicBezTo>
                    <a:pt x="3265" y="4200"/>
                    <a:pt x="3288" y="4246"/>
                    <a:pt x="3310" y="4268"/>
                  </a:cubicBezTo>
                  <a:cubicBezTo>
                    <a:pt x="3333" y="4291"/>
                    <a:pt x="3333" y="4291"/>
                    <a:pt x="3356" y="4314"/>
                  </a:cubicBezTo>
                  <a:cubicBezTo>
                    <a:pt x="3356" y="4337"/>
                    <a:pt x="3379" y="4337"/>
                    <a:pt x="3379" y="4360"/>
                  </a:cubicBezTo>
                  <a:cubicBezTo>
                    <a:pt x="3402" y="4382"/>
                    <a:pt x="3425" y="4405"/>
                    <a:pt x="3425" y="4428"/>
                  </a:cubicBezTo>
                  <a:cubicBezTo>
                    <a:pt x="3473" y="4465"/>
                    <a:pt x="3535" y="4488"/>
                    <a:pt x="3593" y="4488"/>
                  </a:cubicBezTo>
                  <a:cubicBezTo>
                    <a:pt x="3643" y="4488"/>
                    <a:pt x="3689" y="4471"/>
                    <a:pt x="3721" y="4428"/>
                  </a:cubicBezTo>
                  <a:cubicBezTo>
                    <a:pt x="3813" y="4337"/>
                    <a:pt x="3813" y="4223"/>
                    <a:pt x="3813" y="4109"/>
                  </a:cubicBezTo>
                  <a:cubicBezTo>
                    <a:pt x="3813" y="4131"/>
                    <a:pt x="3813" y="4154"/>
                    <a:pt x="3813" y="4154"/>
                  </a:cubicBezTo>
                  <a:cubicBezTo>
                    <a:pt x="3835" y="4063"/>
                    <a:pt x="3835" y="3972"/>
                    <a:pt x="3835" y="3858"/>
                  </a:cubicBezTo>
                  <a:cubicBezTo>
                    <a:pt x="3835" y="3789"/>
                    <a:pt x="3858" y="3698"/>
                    <a:pt x="3835" y="3629"/>
                  </a:cubicBezTo>
                  <a:cubicBezTo>
                    <a:pt x="3835" y="3538"/>
                    <a:pt x="3835" y="3447"/>
                    <a:pt x="3813" y="3355"/>
                  </a:cubicBezTo>
                  <a:cubicBezTo>
                    <a:pt x="3813" y="3264"/>
                    <a:pt x="3790" y="3173"/>
                    <a:pt x="3790" y="3081"/>
                  </a:cubicBezTo>
                  <a:cubicBezTo>
                    <a:pt x="3767" y="2990"/>
                    <a:pt x="3744" y="2899"/>
                    <a:pt x="3744" y="2830"/>
                  </a:cubicBezTo>
                  <a:cubicBezTo>
                    <a:pt x="3721" y="2785"/>
                    <a:pt x="3721" y="2739"/>
                    <a:pt x="3698" y="2693"/>
                  </a:cubicBezTo>
                  <a:cubicBezTo>
                    <a:pt x="3698" y="2693"/>
                    <a:pt x="3698" y="2671"/>
                    <a:pt x="3676" y="2671"/>
                  </a:cubicBezTo>
                  <a:cubicBezTo>
                    <a:pt x="3653" y="2648"/>
                    <a:pt x="3653" y="2625"/>
                    <a:pt x="3630" y="2602"/>
                  </a:cubicBezTo>
                  <a:cubicBezTo>
                    <a:pt x="3630" y="2579"/>
                    <a:pt x="3630" y="2579"/>
                    <a:pt x="3630" y="2556"/>
                  </a:cubicBezTo>
                  <a:lnTo>
                    <a:pt x="3630" y="2534"/>
                  </a:lnTo>
                  <a:cubicBezTo>
                    <a:pt x="3607" y="2465"/>
                    <a:pt x="3607" y="2420"/>
                    <a:pt x="3584" y="2374"/>
                  </a:cubicBezTo>
                  <a:cubicBezTo>
                    <a:pt x="3561" y="2328"/>
                    <a:pt x="3539" y="2283"/>
                    <a:pt x="3516" y="2214"/>
                  </a:cubicBezTo>
                  <a:cubicBezTo>
                    <a:pt x="3447" y="2054"/>
                    <a:pt x="3333" y="1895"/>
                    <a:pt x="3242" y="1758"/>
                  </a:cubicBezTo>
                  <a:cubicBezTo>
                    <a:pt x="3196" y="1666"/>
                    <a:pt x="3128" y="1575"/>
                    <a:pt x="3082" y="1507"/>
                  </a:cubicBezTo>
                  <a:cubicBezTo>
                    <a:pt x="3014" y="1392"/>
                    <a:pt x="2945" y="1301"/>
                    <a:pt x="2877" y="1233"/>
                  </a:cubicBezTo>
                  <a:cubicBezTo>
                    <a:pt x="2808" y="1141"/>
                    <a:pt x="2717" y="1050"/>
                    <a:pt x="2626" y="982"/>
                  </a:cubicBezTo>
                  <a:lnTo>
                    <a:pt x="2580" y="959"/>
                  </a:lnTo>
                  <a:lnTo>
                    <a:pt x="2489" y="867"/>
                  </a:lnTo>
                  <a:lnTo>
                    <a:pt x="2443" y="822"/>
                  </a:lnTo>
                  <a:cubicBezTo>
                    <a:pt x="2375" y="776"/>
                    <a:pt x="2329" y="730"/>
                    <a:pt x="2260" y="685"/>
                  </a:cubicBezTo>
                  <a:lnTo>
                    <a:pt x="2238" y="685"/>
                  </a:lnTo>
                  <a:lnTo>
                    <a:pt x="2192" y="639"/>
                  </a:lnTo>
                  <a:lnTo>
                    <a:pt x="2146" y="593"/>
                  </a:lnTo>
                  <a:cubicBezTo>
                    <a:pt x="2101" y="571"/>
                    <a:pt x="2055" y="571"/>
                    <a:pt x="2032" y="548"/>
                  </a:cubicBezTo>
                  <a:cubicBezTo>
                    <a:pt x="2009" y="525"/>
                    <a:pt x="1987" y="502"/>
                    <a:pt x="1941" y="479"/>
                  </a:cubicBezTo>
                  <a:cubicBezTo>
                    <a:pt x="1918" y="479"/>
                    <a:pt x="1872" y="457"/>
                    <a:pt x="1850" y="434"/>
                  </a:cubicBezTo>
                  <a:cubicBezTo>
                    <a:pt x="1827" y="411"/>
                    <a:pt x="1827" y="411"/>
                    <a:pt x="1804" y="388"/>
                  </a:cubicBezTo>
                  <a:cubicBezTo>
                    <a:pt x="1781" y="365"/>
                    <a:pt x="1735" y="365"/>
                    <a:pt x="1713" y="342"/>
                  </a:cubicBezTo>
                  <a:cubicBezTo>
                    <a:pt x="1553" y="274"/>
                    <a:pt x="1416" y="228"/>
                    <a:pt x="1256" y="183"/>
                  </a:cubicBezTo>
                  <a:cubicBezTo>
                    <a:pt x="1188" y="160"/>
                    <a:pt x="1119" y="137"/>
                    <a:pt x="1051" y="114"/>
                  </a:cubicBezTo>
                  <a:cubicBezTo>
                    <a:pt x="959" y="114"/>
                    <a:pt x="891" y="91"/>
                    <a:pt x="800" y="91"/>
                  </a:cubicBezTo>
                  <a:cubicBezTo>
                    <a:pt x="731" y="69"/>
                    <a:pt x="663" y="46"/>
                    <a:pt x="571" y="46"/>
                  </a:cubicBezTo>
                  <a:cubicBezTo>
                    <a:pt x="549" y="23"/>
                    <a:pt x="526" y="23"/>
                    <a:pt x="480" y="23"/>
                  </a:cubicBezTo>
                  <a:cubicBezTo>
                    <a:pt x="480" y="23"/>
                    <a:pt x="480" y="0"/>
                    <a:pt x="457" y="0"/>
                  </a:cubicBezTo>
                  <a:close/>
                </a:path>
              </a:pathLst>
            </a:custGeom>
            <a:solidFill>
              <a:srgbClr val="FEA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25"/>
            <p:cNvSpPr/>
            <p:nvPr/>
          </p:nvSpPr>
          <p:spPr>
            <a:xfrm>
              <a:off x="6604650" y="1271425"/>
              <a:ext cx="93625" cy="91325"/>
            </a:xfrm>
            <a:custGeom>
              <a:avLst/>
              <a:gdLst/>
              <a:ahLst/>
              <a:cxnLst/>
              <a:rect l="l" t="t" r="r" b="b"/>
              <a:pathLst>
                <a:path w="3745" h="3653" extrusionOk="0">
                  <a:moveTo>
                    <a:pt x="1622" y="0"/>
                  </a:moveTo>
                  <a:cubicBezTo>
                    <a:pt x="1576" y="0"/>
                    <a:pt x="1530" y="23"/>
                    <a:pt x="1507" y="69"/>
                  </a:cubicBezTo>
                  <a:cubicBezTo>
                    <a:pt x="1439" y="160"/>
                    <a:pt x="1370" y="251"/>
                    <a:pt x="1302" y="343"/>
                  </a:cubicBezTo>
                  <a:lnTo>
                    <a:pt x="1325" y="320"/>
                  </a:lnTo>
                  <a:lnTo>
                    <a:pt x="1325" y="320"/>
                  </a:lnTo>
                  <a:cubicBezTo>
                    <a:pt x="1279" y="388"/>
                    <a:pt x="1211" y="457"/>
                    <a:pt x="1165" y="548"/>
                  </a:cubicBezTo>
                  <a:cubicBezTo>
                    <a:pt x="1119" y="639"/>
                    <a:pt x="1051" y="708"/>
                    <a:pt x="1005" y="776"/>
                  </a:cubicBezTo>
                  <a:lnTo>
                    <a:pt x="960" y="845"/>
                  </a:lnTo>
                  <a:cubicBezTo>
                    <a:pt x="914" y="890"/>
                    <a:pt x="891" y="959"/>
                    <a:pt x="845" y="1005"/>
                  </a:cubicBezTo>
                  <a:cubicBezTo>
                    <a:pt x="800" y="1073"/>
                    <a:pt x="754" y="1141"/>
                    <a:pt x="731" y="1210"/>
                  </a:cubicBezTo>
                  <a:lnTo>
                    <a:pt x="640" y="1347"/>
                  </a:lnTo>
                  <a:cubicBezTo>
                    <a:pt x="572" y="1461"/>
                    <a:pt x="503" y="1552"/>
                    <a:pt x="435" y="1666"/>
                  </a:cubicBezTo>
                  <a:cubicBezTo>
                    <a:pt x="389" y="1758"/>
                    <a:pt x="343" y="1826"/>
                    <a:pt x="298" y="1918"/>
                  </a:cubicBezTo>
                  <a:cubicBezTo>
                    <a:pt x="275" y="1986"/>
                    <a:pt x="229" y="2054"/>
                    <a:pt x="184" y="2123"/>
                  </a:cubicBezTo>
                  <a:cubicBezTo>
                    <a:pt x="115" y="2237"/>
                    <a:pt x="69" y="2328"/>
                    <a:pt x="24" y="2420"/>
                  </a:cubicBezTo>
                  <a:cubicBezTo>
                    <a:pt x="1" y="2488"/>
                    <a:pt x="1" y="2557"/>
                    <a:pt x="24" y="2625"/>
                  </a:cubicBezTo>
                  <a:cubicBezTo>
                    <a:pt x="24" y="2671"/>
                    <a:pt x="47" y="2739"/>
                    <a:pt x="69" y="2785"/>
                  </a:cubicBezTo>
                  <a:lnTo>
                    <a:pt x="92" y="2808"/>
                  </a:lnTo>
                  <a:cubicBezTo>
                    <a:pt x="138" y="2876"/>
                    <a:pt x="184" y="2967"/>
                    <a:pt x="252" y="3036"/>
                  </a:cubicBezTo>
                  <a:cubicBezTo>
                    <a:pt x="298" y="3082"/>
                    <a:pt x="321" y="3127"/>
                    <a:pt x="343" y="3150"/>
                  </a:cubicBezTo>
                  <a:lnTo>
                    <a:pt x="412" y="3219"/>
                  </a:lnTo>
                  <a:cubicBezTo>
                    <a:pt x="480" y="3287"/>
                    <a:pt x="526" y="3356"/>
                    <a:pt x="594" y="3424"/>
                  </a:cubicBezTo>
                  <a:cubicBezTo>
                    <a:pt x="640" y="3470"/>
                    <a:pt x="686" y="3515"/>
                    <a:pt x="754" y="3561"/>
                  </a:cubicBezTo>
                  <a:cubicBezTo>
                    <a:pt x="777" y="3584"/>
                    <a:pt x="800" y="3607"/>
                    <a:pt x="823" y="3607"/>
                  </a:cubicBezTo>
                  <a:cubicBezTo>
                    <a:pt x="891" y="3629"/>
                    <a:pt x="914" y="3629"/>
                    <a:pt x="960" y="3629"/>
                  </a:cubicBezTo>
                  <a:cubicBezTo>
                    <a:pt x="960" y="3629"/>
                    <a:pt x="982" y="3652"/>
                    <a:pt x="982" y="3652"/>
                  </a:cubicBezTo>
                  <a:cubicBezTo>
                    <a:pt x="1005" y="3652"/>
                    <a:pt x="1005" y="3652"/>
                    <a:pt x="1005" y="3629"/>
                  </a:cubicBezTo>
                  <a:lnTo>
                    <a:pt x="1142" y="3629"/>
                  </a:lnTo>
                  <a:cubicBezTo>
                    <a:pt x="1165" y="3629"/>
                    <a:pt x="1211" y="3607"/>
                    <a:pt x="1256" y="3607"/>
                  </a:cubicBezTo>
                  <a:cubicBezTo>
                    <a:pt x="1302" y="3584"/>
                    <a:pt x="1348" y="3584"/>
                    <a:pt x="1393" y="3561"/>
                  </a:cubicBezTo>
                  <a:lnTo>
                    <a:pt x="1416" y="3538"/>
                  </a:lnTo>
                  <a:cubicBezTo>
                    <a:pt x="1462" y="3515"/>
                    <a:pt x="1507" y="3492"/>
                    <a:pt x="1530" y="3492"/>
                  </a:cubicBezTo>
                  <a:cubicBezTo>
                    <a:pt x="1576" y="3470"/>
                    <a:pt x="1622" y="3447"/>
                    <a:pt x="1644" y="3424"/>
                  </a:cubicBezTo>
                  <a:cubicBezTo>
                    <a:pt x="1713" y="3401"/>
                    <a:pt x="1758" y="3378"/>
                    <a:pt x="1827" y="3356"/>
                  </a:cubicBezTo>
                  <a:cubicBezTo>
                    <a:pt x="1873" y="3333"/>
                    <a:pt x="1918" y="3310"/>
                    <a:pt x="1964" y="3310"/>
                  </a:cubicBezTo>
                  <a:cubicBezTo>
                    <a:pt x="1964" y="3287"/>
                    <a:pt x="1987" y="3287"/>
                    <a:pt x="2010" y="3287"/>
                  </a:cubicBezTo>
                  <a:cubicBezTo>
                    <a:pt x="2055" y="3264"/>
                    <a:pt x="2101" y="3241"/>
                    <a:pt x="2147" y="3241"/>
                  </a:cubicBezTo>
                  <a:lnTo>
                    <a:pt x="2169" y="3219"/>
                  </a:lnTo>
                  <a:cubicBezTo>
                    <a:pt x="2261" y="3196"/>
                    <a:pt x="2329" y="3173"/>
                    <a:pt x="2398" y="3150"/>
                  </a:cubicBezTo>
                  <a:cubicBezTo>
                    <a:pt x="2466" y="3127"/>
                    <a:pt x="2535" y="3104"/>
                    <a:pt x="2580" y="3082"/>
                  </a:cubicBezTo>
                  <a:cubicBezTo>
                    <a:pt x="2649" y="3082"/>
                    <a:pt x="2694" y="3059"/>
                    <a:pt x="2763" y="3036"/>
                  </a:cubicBezTo>
                  <a:lnTo>
                    <a:pt x="2786" y="3013"/>
                  </a:lnTo>
                  <a:cubicBezTo>
                    <a:pt x="2808" y="3013"/>
                    <a:pt x="2854" y="2990"/>
                    <a:pt x="2877" y="2990"/>
                  </a:cubicBezTo>
                  <a:cubicBezTo>
                    <a:pt x="2923" y="2967"/>
                    <a:pt x="2968" y="2945"/>
                    <a:pt x="3037" y="2945"/>
                  </a:cubicBezTo>
                  <a:lnTo>
                    <a:pt x="3105" y="2899"/>
                  </a:lnTo>
                  <a:lnTo>
                    <a:pt x="3174" y="2876"/>
                  </a:lnTo>
                  <a:lnTo>
                    <a:pt x="3242" y="2853"/>
                  </a:lnTo>
                  <a:cubicBezTo>
                    <a:pt x="3265" y="2853"/>
                    <a:pt x="3311" y="2831"/>
                    <a:pt x="3356" y="2808"/>
                  </a:cubicBezTo>
                  <a:cubicBezTo>
                    <a:pt x="3402" y="2808"/>
                    <a:pt x="3425" y="2785"/>
                    <a:pt x="3470" y="2762"/>
                  </a:cubicBezTo>
                  <a:cubicBezTo>
                    <a:pt x="3493" y="2762"/>
                    <a:pt x="3516" y="2762"/>
                    <a:pt x="3539" y="2739"/>
                  </a:cubicBezTo>
                  <a:lnTo>
                    <a:pt x="3585" y="2739"/>
                  </a:lnTo>
                  <a:cubicBezTo>
                    <a:pt x="3630" y="2716"/>
                    <a:pt x="3676" y="2694"/>
                    <a:pt x="3699" y="2648"/>
                  </a:cubicBezTo>
                  <a:cubicBezTo>
                    <a:pt x="3744" y="2602"/>
                    <a:pt x="3744" y="2534"/>
                    <a:pt x="3721" y="2488"/>
                  </a:cubicBezTo>
                  <a:cubicBezTo>
                    <a:pt x="3721" y="2420"/>
                    <a:pt x="3653" y="2374"/>
                    <a:pt x="3607" y="2306"/>
                  </a:cubicBezTo>
                  <a:lnTo>
                    <a:pt x="3539" y="2237"/>
                  </a:lnTo>
                  <a:lnTo>
                    <a:pt x="3493" y="2169"/>
                  </a:lnTo>
                  <a:lnTo>
                    <a:pt x="3425" y="2123"/>
                  </a:lnTo>
                  <a:cubicBezTo>
                    <a:pt x="3356" y="2054"/>
                    <a:pt x="3288" y="1963"/>
                    <a:pt x="3196" y="1895"/>
                  </a:cubicBezTo>
                  <a:cubicBezTo>
                    <a:pt x="3105" y="1803"/>
                    <a:pt x="3014" y="1712"/>
                    <a:pt x="2923" y="1621"/>
                  </a:cubicBezTo>
                  <a:cubicBezTo>
                    <a:pt x="2900" y="1552"/>
                    <a:pt x="2854" y="1507"/>
                    <a:pt x="2808" y="1438"/>
                  </a:cubicBezTo>
                  <a:lnTo>
                    <a:pt x="2763" y="1393"/>
                  </a:lnTo>
                  <a:cubicBezTo>
                    <a:pt x="2740" y="1347"/>
                    <a:pt x="2718" y="1325"/>
                    <a:pt x="2673" y="1280"/>
                  </a:cubicBezTo>
                  <a:lnTo>
                    <a:pt x="2673" y="1280"/>
                  </a:lnTo>
                  <a:lnTo>
                    <a:pt x="2694" y="1301"/>
                  </a:lnTo>
                  <a:cubicBezTo>
                    <a:pt x="2626" y="1210"/>
                    <a:pt x="2557" y="1141"/>
                    <a:pt x="2512" y="1050"/>
                  </a:cubicBezTo>
                  <a:cubicBezTo>
                    <a:pt x="2443" y="982"/>
                    <a:pt x="2398" y="913"/>
                    <a:pt x="2352" y="845"/>
                  </a:cubicBezTo>
                  <a:cubicBezTo>
                    <a:pt x="2306" y="799"/>
                    <a:pt x="2261" y="731"/>
                    <a:pt x="2192" y="662"/>
                  </a:cubicBezTo>
                  <a:cubicBezTo>
                    <a:pt x="2147" y="594"/>
                    <a:pt x="2101" y="525"/>
                    <a:pt x="2032" y="480"/>
                  </a:cubicBezTo>
                  <a:cubicBezTo>
                    <a:pt x="2010" y="434"/>
                    <a:pt x="2010" y="411"/>
                    <a:pt x="1987" y="365"/>
                  </a:cubicBezTo>
                  <a:lnTo>
                    <a:pt x="1941" y="320"/>
                  </a:lnTo>
                  <a:lnTo>
                    <a:pt x="1941" y="297"/>
                  </a:lnTo>
                  <a:cubicBezTo>
                    <a:pt x="1918" y="274"/>
                    <a:pt x="1918" y="251"/>
                    <a:pt x="1895" y="228"/>
                  </a:cubicBezTo>
                  <a:cubicBezTo>
                    <a:pt x="1873" y="206"/>
                    <a:pt x="1850" y="160"/>
                    <a:pt x="1827" y="137"/>
                  </a:cubicBezTo>
                  <a:cubicBezTo>
                    <a:pt x="1804" y="137"/>
                    <a:pt x="1781" y="114"/>
                    <a:pt x="1758" y="91"/>
                  </a:cubicBezTo>
                  <a:cubicBezTo>
                    <a:pt x="1736" y="69"/>
                    <a:pt x="1736" y="69"/>
                    <a:pt x="1713" y="46"/>
                  </a:cubicBezTo>
                  <a:cubicBezTo>
                    <a:pt x="1690" y="46"/>
                    <a:pt x="1690" y="23"/>
                    <a:pt x="1667" y="23"/>
                  </a:cubicBezTo>
                  <a:cubicBezTo>
                    <a:pt x="1644" y="0"/>
                    <a:pt x="1644" y="0"/>
                    <a:pt x="1622" y="0"/>
                  </a:cubicBezTo>
                  <a:close/>
                </a:path>
              </a:pathLst>
            </a:custGeom>
            <a:solidFill>
              <a:srgbClr val="FEA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25"/>
            <p:cNvSpPr/>
            <p:nvPr/>
          </p:nvSpPr>
          <p:spPr>
            <a:xfrm>
              <a:off x="7174725" y="817200"/>
              <a:ext cx="87900" cy="85050"/>
            </a:xfrm>
            <a:custGeom>
              <a:avLst/>
              <a:gdLst/>
              <a:ahLst/>
              <a:cxnLst/>
              <a:rect l="l" t="t" r="r" b="b"/>
              <a:pathLst>
                <a:path w="3516" h="3402" extrusionOk="0">
                  <a:moveTo>
                    <a:pt x="1918" y="0"/>
                  </a:moveTo>
                  <a:cubicBezTo>
                    <a:pt x="1826" y="0"/>
                    <a:pt x="1758" y="0"/>
                    <a:pt x="1690" y="23"/>
                  </a:cubicBezTo>
                  <a:lnTo>
                    <a:pt x="1644" y="23"/>
                  </a:lnTo>
                  <a:cubicBezTo>
                    <a:pt x="1553" y="46"/>
                    <a:pt x="1484" y="46"/>
                    <a:pt x="1393" y="69"/>
                  </a:cubicBezTo>
                  <a:cubicBezTo>
                    <a:pt x="1301" y="92"/>
                    <a:pt x="1210" y="114"/>
                    <a:pt x="1142" y="137"/>
                  </a:cubicBezTo>
                  <a:cubicBezTo>
                    <a:pt x="1073" y="183"/>
                    <a:pt x="982" y="229"/>
                    <a:pt x="913" y="251"/>
                  </a:cubicBezTo>
                  <a:lnTo>
                    <a:pt x="868" y="297"/>
                  </a:lnTo>
                  <a:cubicBezTo>
                    <a:pt x="776" y="343"/>
                    <a:pt x="685" y="388"/>
                    <a:pt x="617" y="434"/>
                  </a:cubicBezTo>
                  <a:cubicBezTo>
                    <a:pt x="571" y="457"/>
                    <a:pt x="503" y="502"/>
                    <a:pt x="457" y="525"/>
                  </a:cubicBezTo>
                  <a:lnTo>
                    <a:pt x="388" y="571"/>
                  </a:lnTo>
                  <a:cubicBezTo>
                    <a:pt x="343" y="617"/>
                    <a:pt x="297" y="639"/>
                    <a:pt x="252" y="685"/>
                  </a:cubicBezTo>
                  <a:lnTo>
                    <a:pt x="229" y="685"/>
                  </a:lnTo>
                  <a:cubicBezTo>
                    <a:pt x="160" y="754"/>
                    <a:pt x="92" y="799"/>
                    <a:pt x="69" y="868"/>
                  </a:cubicBezTo>
                  <a:cubicBezTo>
                    <a:pt x="46" y="890"/>
                    <a:pt x="0" y="936"/>
                    <a:pt x="23" y="1005"/>
                  </a:cubicBezTo>
                  <a:cubicBezTo>
                    <a:pt x="46" y="1027"/>
                    <a:pt x="46" y="1050"/>
                    <a:pt x="69" y="1073"/>
                  </a:cubicBezTo>
                  <a:cubicBezTo>
                    <a:pt x="92" y="1096"/>
                    <a:pt x="92" y="1096"/>
                    <a:pt x="115" y="1119"/>
                  </a:cubicBezTo>
                  <a:cubicBezTo>
                    <a:pt x="137" y="1142"/>
                    <a:pt x="183" y="1164"/>
                    <a:pt x="206" y="1164"/>
                  </a:cubicBezTo>
                  <a:cubicBezTo>
                    <a:pt x="252" y="1187"/>
                    <a:pt x="274" y="1210"/>
                    <a:pt x="297" y="1233"/>
                  </a:cubicBezTo>
                  <a:cubicBezTo>
                    <a:pt x="320" y="1256"/>
                    <a:pt x="366" y="1256"/>
                    <a:pt x="411" y="1278"/>
                  </a:cubicBezTo>
                  <a:lnTo>
                    <a:pt x="457" y="1324"/>
                  </a:lnTo>
                  <a:lnTo>
                    <a:pt x="503" y="1370"/>
                  </a:lnTo>
                  <a:lnTo>
                    <a:pt x="525" y="1370"/>
                  </a:lnTo>
                  <a:cubicBezTo>
                    <a:pt x="594" y="1415"/>
                    <a:pt x="640" y="1461"/>
                    <a:pt x="708" y="1507"/>
                  </a:cubicBezTo>
                  <a:lnTo>
                    <a:pt x="754" y="1552"/>
                  </a:lnTo>
                  <a:lnTo>
                    <a:pt x="845" y="1644"/>
                  </a:lnTo>
                  <a:lnTo>
                    <a:pt x="891" y="1667"/>
                  </a:lnTo>
                  <a:cubicBezTo>
                    <a:pt x="982" y="1735"/>
                    <a:pt x="1073" y="1826"/>
                    <a:pt x="1142" y="1918"/>
                  </a:cubicBezTo>
                  <a:cubicBezTo>
                    <a:pt x="1210" y="1986"/>
                    <a:pt x="1279" y="2077"/>
                    <a:pt x="1347" y="2192"/>
                  </a:cubicBezTo>
                  <a:cubicBezTo>
                    <a:pt x="1393" y="2260"/>
                    <a:pt x="1461" y="2351"/>
                    <a:pt x="1507" y="2443"/>
                  </a:cubicBezTo>
                  <a:cubicBezTo>
                    <a:pt x="1598" y="2580"/>
                    <a:pt x="1712" y="2739"/>
                    <a:pt x="1781" y="2899"/>
                  </a:cubicBezTo>
                  <a:cubicBezTo>
                    <a:pt x="1804" y="2968"/>
                    <a:pt x="1826" y="3013"/>
                    <a:pt x="1849" y="3059"/>
                  </a:cubicBezTo>
                  <a:cubicBezTo>
                    <a:pt x="1872" y="3105"/>
                    <a:pt x="1872" y="3150"/>
                    <a:pt x="1895" y="3219"/>
                  </a:cubicBezTo>
                  <a:lnTo>
                    <a:pt x="1895" y="3241"/>
                  </a:lnTo>
                  <a:cubicBezTo>
                    <a:pt x="1895" y="3264"/>
                    <a:pt x="1895" y="3264"/>
                    <a:pt x="1895" y="3287"/>
                  </a:cubicBezTo>
                  <a:cubicBezTo>
                    <a:pt x="1918" y="3310"/>
                    <a:pt x="1918" y="3333"/>
                    <a:pt x="1941" y="3356"/>
                  </a:cubicBezTo>
                  <a:cubicBezTo>
                    <a:pt x="1963" y="3378"/>
                    <a:pt x="2009" y="3401"/>
                    <a:pt x="2055" y="3401"/>
                  </a:cubicBezTo>
                  <a:cubicBezTo>
                    <a:pt x="2169" y="3378"/>
                    <a:pt x="2237" y="3333"/>
                    <a:pt x="2306" y="3264"/>
                  </a:cubicBezTo>
                  <a:lnTo>
                    <a:pt x="2329" y="3241"/>
                  </a:lnTo>
                  <a:lnTo>
                    <a:pt x="2374" y="3196"/>
                  </a:lnTo>
                  <a:cubicBezTo>
                    <a:pt x="2443" y="3150"/>
                    <a:pt x="2488" y="3127"/>
                    <a:pt x="2534" y="3082"/>
                  </a:cubicBezTo>
                  <a:cubicBezTo>
                    <a:pt x="2625" y="3013"/>
                    <a:pt x="2694" y="2945"/>
                    <a:pt x="2762" y="2876"/>
                  </a:cubicBezTo>
                  <a:lnTo>
                    <a:pt x="2785" y="2853"/>
                  </a:lnTo>
                  <a:cubicBezTo>
                    <a:pt x="2854" y="2785"/>
                    <a:pt x="2899" y="2739"/>
                    <a:pt x="2945" y="2694"/>
                  </a:cubicBezTo>
                  <a:cubicBezTo>
                    <a:pt x="2968" y="2648"/>
                    <a:pt x="2991" y="2625"/>
                    <a:pt x="3036" y="2602"/>
                  </a:cubicBezTo>
                  <a:cubicBezTo>
                    <a:pt x="3036" y="2580"/>
                    <a:pt x="3059" y="2534"/>
                    <a:pt x="3082" y="2511"/>
                  </a:cubicBezTo>
                  <a:cubicBezTo>
                    <a:pt x="3150" y="2443"/>
                    <a:pt x="3196" y="2351"/>
                    <a:pt x="3242" y="2260"/>
                  </a:cubicBezTo>
                  <a:cubicBezTo>
                    <a:pt x="3287" y="2214"/>
                    <a:pt x="3310" y="2192"/>
                    <a:pt x="3333" y="2146"/>
                  </a:cubicBezTo>
                  <a:cubicBezTo>
                    <a:pt x="3333" y="2123"/>
                    <a:pt x="3356" y="2100"/>
                    <a:pt x="3356" y="2077"/>
                  </a:cubicBezTo>
                  <a:cubicBezTo>
                    <a:pt x="3379" y="2055"/>
                    <a:pt x="3379" y="2009"/>
                    <a:pt x="3401" y="1986"/>
                  </a:cubicBezTo>
                  <a:lnTo>
                    <a:pt x="3401" y="1963"/>
                  </a:lnTo>
                  <a:cubicBezTo>
                    <a:pt x="3424" y="1940"/>
                    <a:pt x="3424" y="1895"/>
                    <a:pt x="3424" y="1872"/>
                  </a:cubicBezTo>
                  <a:lnTo>
                    <a:pt x="3447" y="1826"/>
                  </a:lnTo>
                  <a:lnTo>
                    <a:pt x="3470" y="1712"/>
                  </a:lnTo>
                  <a:lnTo>
                    <a:pt x="3493" y="1667"/>
                  </a:lnTo>
                  <a:cubicBezTo>
                    <a:pt x="3493" y="1598"/>
                    <a:pt x="3516" y="1530"/>
                    <a:pt x="3516" y="1461"/>
                  </a:cubicBezTo>
                  <a:cubicBezTo>
                    <a:pt x="3516" y="1415"/>
                    <a:pt x="3516" y="1393"/>
                    <a:pt x="3516" y="1347"/>
                  </a:cubicBezTo>
                  <a:cubicBezTo>
                    <a:pt x="3493" y="1256"/>
                    <a:pt x="3470" y="1164"/>
                    <a:pt x="3447" y="1073"/>
                  </a:cubicBezTo>
                  <a:cubicBezTo>
                    <a:pt x="3447" y="1005"/>
                    <a:pt x="3401" y="913"/>
                    <a:pt x="3356" y="822"/>
                  </a:cubicBezTo>
                  <a:cubicBezTo>
                    <a:pt x="3310" y="754"/>
                    <a:pt x="3264" y="685"/>
                    <a:pt x="3196" y="617"/>
                  </a:cubicBezTo>
                  <a:cubicBezTo>
                    <a:pt x="3150" y="594"/>
                    <a:pt x="3127" y="548"/>
                    <a:pt x="3082" y="525"/>
                  </a:cubicBezTo>
                  <a:lnTo>
                    <a:pt x="3036" y="502"/>
                  </a:lnTo>
                  <a:cubicBezTo>
                    <a:pt x="3013" y="480"/>
                    <a:pt x="2968" y="434"/>
                    <a:pt x="2945" y="411"/>
                  </a:cubicBezTo>
                  <a:lnTo>
                    <a:pt x="2876" y="343"/>
                  </a:lnTo>
                  <a:cubicBezTo>
                    <a:pt x="2808" y="297"/>
                    <a:pt x="2739" y="251"/>
                    <a:pt x="2648" y="206"/>
                  </a:cubicBezTo>
                  <a:cubicBezTo>
                    <a:pt x="2580" y="160"/>
                    <a:pt x="2488" y="137"/>
                    <a:pt x="2443" y="114"/>
                  </a:cubicBezTo>
                  <a:cubicBezTo>
                    <a:pt x="2351" y="92"/>
                    <a:pt x="2283" y="46"/>
                    <a:pt x="2192" y="23"/>
                  </a:cubicBezTo>
                  <a:cubicBezTo>
                    <a:pt x="2123" y="0"/>
                    <a:pt x="2009" y="0"/>
                    <a:pt x="1941" y="0"/>
                  </a:cubicBezTo>
                  <a:close/>
                </a:path>
              </a:pathLst>
            </a:custGeom>
            <a:solidFill>
              <a:srgbClr val="49A7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25"/>
            <p:cNvSpPr/>
            <p:nvPr/>
          </p:nvSpPr>
          <p:spPr>
            <a:xfrm>
              <a:off x="6876850" y="972400"/>
              <a:ext cx="170075" cy="192325"/>
            </a:xfrm>
            <a:custGeom>
              <a:avLst/>
              <a:gdLst/>
              <a:ahLst/>
              <a:cxnLst/>
              <a:rect l="l" t="t" r="r" b="b"/>
              <a:pathLst>
                <a:path w="6803" h="7693" extrusionOk="0">
                  <a:moveTo>
                    <a:pt x="1256" y="1"/>
                  </a:moveTo>
                  <a:cubicBezTo>
                    <a:pt x="1233" y="1"/>
                    <a:pt x="1188" y="24"/>
                    <a:pt x="1165" y="46"/>
                  </a:cubicBezTo>
                  <a:cubicBezTo>
                    <a:pt x="1142" y="69"/>
                    <a:pt x="1119" y="92"/>
                    <a:pt x="1119" y="92"/>
                  </a:cubicBezTo>
                  <a:cubicBezTo>
                    <a:pt x="1073" y="115"/>
                    <a:pt x="1051" y="138"/>
                    <a:pt x="1028" y="161"/>
                  </a:cubicBezTo>
                  <a:cubicBezTo>
                    <a:pt x="982" y="183"/>
                    <a:pt x="936" y="206"/>
                    <a:pt x="891" y="229"/>
                  </a:cubicBezTo>
                  <a:cubicBezTo>
                    <a:pt x="868" y="275"/>
                    <a:pt x="845" y="297"/>
                    <a:pt x="800" y="320"/>
                  </a:cubicBezTo>
                  <a:cubicBezTo>
                    <a:pt x="777" y="320"/>
                    <a:pt x="754" y="343"/>
                    <a:pt x="708" y="366"/>
                  </a:cubicBezTo>
                  <a:lnTo>
                    <a:pt x="663" y="412"/>
                  </a:lnTo>
                  <a:lnTo>
                    <a:pt x="617" y="457"/>
                  </a:lnTo>
                  <a:cubicBezTo>
                    <a:pt x="548" y="480"/>
                    <a:pt x="503" y="526"/>
                    <a:pt x="457" y="549"/>
                  </a:cubicBezTo>
                  <a:cubicBezTo>
                    <a:pt x="389" y="594"/>
                    <a:pt x="343" y="640"/>
                    <a:pt x="297" y="686"/>
                  </a:cubicBezTo>
                  <a:lnTo>
                    <a:pt x="252" y="731"/>
                  </a:lnTo>
                  <a:cubicBezTo>
                    <a:pt x="229" y="754"/>
                    <a:pt x="206" y="777"/>
                    <a:pt x="183" y="777"/>
                  </a:cubicBezTo>
                  <a:lnTo>
                    <a:pt x="183" y="800"/>
                  </a:lnTo>
                  <a:lnTo>
                    <a:pt x="160" y="800"/>
                  </a:lnTo>
                  <a:lnTo>
                    <a:pt x="115" y="845"/>
                  </a:lnTo>
                  <a:cubicBezTo>
                    <a:pt x="46" y="914"/>
                    <a:pt x="1" y="982"/>
                    <a:pt x="23" y="1051"/>
                  </a:cubicBezTo>
                  <a:cubicBezTo>
                    <a:pt x="1" y="1096"/>
                    <a:pt x="1" y="1142"/>
                    <a:pt x="23" y="1165"/>
                  </a:cubicBezTo>
                  <a:lnTo>
                    <a:pt x="46" y="1233"/>
                  </a:lnTo>
                  <a:lnTo>
                    <a:pt x="92" y="1302"/>
                  </a:lnTo>
                  <a:cubicBezTo>
                    <a:pt x="92" y="1302"/>
                    <a:pt x="115" y="1325"/>
                    <a:pt x="115" y="1347"/>
                  </a:cubicBezTo>
                  <a:lnTo>
                    <a:pt x="138" y="1393"/>
                  </a:lnTo>
                  <a:lnTo>
                    <a:pt x="206" y="1530"/>
                  </a:lnTo>
                  <a:lnTo>
                    <a:pt x="297" y="1667"/>
                  </a:lnTo>
                  <a:cubicBezTo>
                    <a:pt x="343" y="1758"/>
                    <a:pt x="389" y="1850"/>
                    <a:pt x="434" y="1964"/>
                  </a:cubicBezTo>
                  <a:cubicBezTo>
                    <a:pt x="480" y="2009"/>
                    <a:pt x="503" y="2078"/>
                    <a:pt x="526" y="2146"/>
                  </a:cubicBezTo>
                  <a:cubicBezTo>
                    <a:pt x="594" y="2260"/>
                    <a:pt x="663" y="2352"/>
                    <a:pt x="754" y="2489"/>
                  </a:cubicBezTo>
                  <a:lnTo>
                    <a:pt x="800" y="2557"/>
                  </a:lnTo>
                  <a:cubicBezTo>
                    <a:pt x="868" y="2671"/>
                    <a:pt x="936" y="2763"/>
                    <a:pt x="1028" y="2854"/>
                  </a:cubicBezTo>
                  <a:lnTo>
                    <a:pt x="1119" y="2991"/>
                  </a:lnTo>
                  <a:cubicBezTo>
                    <a:pt x="1233" y="3151"/>
                    <a:pt x="1324" y="3265"/>
                    <a:pt x="1439" y="3402"/>
                  </a:cubicBezTo>
                  <a:lnTo>
                    <a:pt x="1461" y="3425"/>
                  </a:lnTo>
                  <a:lnTo>
                    <a:pt x="1484" y="3470"/>
                  </a:lnTo>
                  <a:lnTo>
                    <a:pt x="1621" y="3653"/>
                  </a:lnTo>
                  <a:lnTo>
                    <a:pt x="1690" y="3721"/>
                  </a:lnTo>
                  <a:lnTo>
                    <a:pt x="1804" y="3858"/>
                  </a:lnTo>
                  <a:lnTo>
                    <a:pt x="1895" y="3995"/>
                  </a:lnTo>
                  <a:lnTo>
                    <a:pt x="1941" y="4041"/>
                  </a:lnTo>
                  <a:cubicBezTo>
                    <a:pt x="2123" y="4269"/>
                    <a:pt x="2306" y="4497"/>
                    <a:pt x="2489" y="4703"/>
                  </a:cubicBezTo>
                  <a:lnTo>
                    <a:pt x="2580" y="4817"/>
                  </a:lnTo>
                  <a:lnTo>
                    <a:pt x="2671" y="4908"/>
                  </a:lnTo>
                  <a:cubicBezTo>
                    <a:pt x="2831" y="5091"/>
                    <a:pt x="3014" y="5296"/>
                    <a:pt x="3173" y="5524"/>
                  </a:cubicBezTo>
                  <a:cubicBezTo>
                    <a:pt x="3242" y="5593"/>
                    <a:pt x="3287" y="5661"/>
                    <a:pt x="3356" y="5730"/>
                  </a:cubicBezTo>
                  <a:lnTo>
                    <a:pt x="3447" y="5821"/>
                  </a:lnTo>
                  <a:lnTo>
                    <a:pt x="3493" y="5890"/>
                  </a:lnTo>
                  <a:lnTo>
                    <a:pt x="3516" y="5935"/>
                  </a:lnTo>
                  <a:cubicBezTo>
                    <a:pt x="3630" y="6049"/>
                    <a:pt x="3744" y="6186"/>
                    <a:pt x="3881" y="6323"/>
                  </a:cubicBezTo>
                  <a:lnTo>
                    <a:pt x="4155" y="6597"/>
                  </a:lnTo>
                  <a:cubicBezTo>
                    <a:pt x="4315" y="6757"/>
                    <a:pt x="4474" y="6917"/>
                    <a:pt x="4634" y="7099"/>
                  </a:cubicBezTo>
                  <a:cubicBezTo>
                    <a:pt x="4748" y="7214"/>
                    <a:pt x="4862" y="7305"/>
                    <a:pt x="4977" y="7419"/>
                  </a:cubicBezTo>
                  <a:cubicBezTo>
                    <a:pt x="4999" y="7465"/>
                    <a:pt x="5045" y="7510"/>
                    <a:pt x="5091" y="7533"/>
                  </a:cubicBezTo>
                  <a:cubicBezTo>
                    <a:pt x="5113" y="7556"/>
                    <a:pt x="5136" y="7579"/>
                    <a:pt x="5159" y="7602"/>
                  </a:cubicBezTo>
                  <a:cubicBezTo>
                    <a:pt x="5205" y="7624"/>
                    <a:pt x="5228" y="7647"/>
                    <a:pt x="5273" y="7670"/>
                  </a:cubicBezTo>
                  <a:cubicBezTo>
                    <a:pt x="5296" y="7670"/>
                    <a:pt x="5319" y="7693"/>
                    <a:pt x="5342" y="7693"/>
                  </a:cubicBezTo>
                  <a:cubicBezTo>
                    <a:pt x="5365" y="7693"/>
                    <a:pt x="5387" y="7670"/>
                    <a:pt x="5433" y="7670"/>
                  </a:cubicBezTo>
                  <a:lnTo>
                    <a:pt x="5456" y="7647"/>
                  </a:lnTo>
                  <a:cubicBezTo>
                    <a:pt x="5456" y="7647"/>
                    <a:pt x="5479" y="7624"/>
                    <a:pt x="5502" y="7602"/>
                  </a:cubicBezTo>
                  <a:lnTo>
                    <a:pt x="5524" y="7579"/>
                  </a:lnTo>
                  <a:cubicBezTo>
                    <a:pt x="5547" y="7556"/>
                    <a:pt x="5593" y="7533"/>
                    <a:pt x="5616" y="7510"/>
                  </a:cubicBezTo>
                  <a:cubicBezTo>
                    <a:pt x="5661" y="7487"/>
                    <a:pt x="5707" y="7487"/>
                    <a:pt x="5753" y="7487"/>
                  </a:cubicBezTo>
                  <a:lnTo>
                    <a:pt x="5775" y="7465"/>
                  </a:lnTo>
                  <a:cubicBezTo>
                    <a:pt x="5798" y="7465"/>
                    <a:pt x="5821" y="7442"/>
                    <a:pt x="5821" y="7442"/>
                  </a:cubicBezTo>
                  <a:cubicBezTo>
                    <a:pt x="5867" y="7396"/>
                    <a:pt x="5867" y="7373"/>
                    <a:pt x="5890" y="7373"/>
                  </a:cubicBezTo>
                  <a:lnTo>
                    <a:pt x="5935" y="7328"/>
                  </a:lnTo>
                  <a:cubicBezTo>
                    <a:pt x="6004" y="7282"/>
                    <a:pt x="6049" y="7236"/>
                    <a:pt x="6095" y="7191"/>
                  </a:cubicBezTo>
                  <a:cubicBezTo>
                    <a:pt x="6118" y="7191"/>
                    <a:pt x="6141" y="7168"/>
                    <a:pt x="6141" y="7168"/>
                  </a:cubicBezTo>
                  <a:lnTo>
                    <a:pt x="6163" y="7145"/>
                  </a:lnTo>
                  <a:lnTo>
                    <a:pt x="6209" y="7099"/>
                  </a:lnTo>
                  <a:lnTo>
                    <a:pt x="6255" y="7077"/>
                  </a:lnTo>
                  <a:lnTo>
                    <a:pt x="6278" y="7054"/>
                  </a:lnTo>
                  <a:lnTo>
                    <a:pt x="6300" y="7031"/>
                  </a:lnTo>
                  <a:lnTo>
                    <a:pt x="6346" y="7008"/>
                  </a:lnTo>
                  <a:cubicBezTo>
                    <a:pt x="6415" y="6940"/>
                    <a:pt x="6483" y="6894"/>
                    <a:pt x="6551" y="6871"/>
                  </a:cubicBezTo>
                  <a:cubicBezTo>
                    <a:pt x="6620" y="6848"/>
                    <a:pt x="6666" y="6826"/>
                    <a:pt x="6711" y="6780"/>
                  </a:cubicBezTo>
                  <a:cubicBezTo>
                    <a:pt x="6803" y="6711"/>
                    <a:pt x="6803" y="6574"/>
                    <a:pt x="6734" y="6506"/>
                  </a:cubicBezTo>
                  <a:cubicBezTo>
                    <a:pt x="6711" y="6460"/>
                    <a:pt x="6666" y="6415"/>
                    <a:pt x="6620" y="6369"/>
                  </a:cubicBezTo>
                  <a:cubicBezTo>
                    <a:pt x="6529" y="6278"/>
                    <a:pt x="6415" y="6186"/>
                    <a:pt x="6323" y="6118"/>
                  </a:cubicBezTo>
                  <a:lnTo>
                    <a:pt x="6255" y="6049"/>
                  </a:lnTo>
                  <a:cubicBezTo>
                    <a:pt x="6141" y="5958"/>
                    <a:pt x="6004" y="5844"/>
                    <a:pt x="5890" y="5730"/>
                  </a:cubicBezTo>
                  <a:cubicBezTo>
                    <a:pt x="5821" y="5661"/>
                    <a:pt x="5753" y="5593"/>
                    <a:pt x="5684" y="5547"/>
                  </a:cubicBezTo>
                  <a:cubicBezTo>
                    <a:pt x="5638" y="5479"/>
                    <a:pt x="5547" y="5410"/>
                    <a:pt x="5479" y="5319"/>
                  </a:cubicBezTo>
                  <a:cubicBezTo>
                    <a:pt x="5456" y="5296"/>
                    <a:pt x="5433" y="5273"/>
                    <a:pt x="5410" y="5273"/>
                  </a:cubicBezTo>
                  <a:lnTo>
                    <a:pt x="5342" y="5205"/>
                  </a:lnTo>
                  <a:lnTo>
                    <a:pt x="5273" y="5159"/>
                  </a:lnTo>
                  <a:cubicBezTo>
                    <a:pt x="5205" y="5068"/>
                    <a:pt x="5136" y="4999"/>
                    <a:pt x="5068" y="4931"/>
                  </a:cubicBezTo>
                  <a:lnTo>
                    <a:pt x="5022" y="4885"/>
                  </a:lnTo>
                  <a:lnTo>
                    <a:pt x="4862" y="4703"/>
                  </a:lnTo>
                  <a:cubicBezTo>
                    <a:pt x="4566" y="4406"/>
                    <a:pt x="4292" y="4086"/>
                    <a:pt x="4041" y="3767"/>
                  </a:cubicBezTo>
                  <a:cubicBezTo>
                    <a:pt x="3835" y="3516"/>
                    <a:pt x="3653" y="3310"/>
                    <a:pt x="3516" y="3105"/>
                  </a:cubicBezTo>
                  <a:lnTo>
                    <a:pt x="3516" y="3151"/>
                  </a:lnTo>
                  <a:lnTo>
                    <a:pt x="3447" y="3037"/>
                  </a:lnTo>
                  <a:cubicBezTo>
                    <a:pt x="3356" y="2922"/>
                    <a:pt x="3287" y="2785"/>
                    <a:pt x="3196" y="2671"/>
                  </a:cubicBezTo>
                  <a:lnTo>
                    <a:pt x="3173" y="2626"/>
                  </a:lnTo>
                  <a:lnTo>
                    <a:pt x="3151" y="2580"/>
                  </a:lnTo>
                  <a:lnTo>
                    <a:pt x="3036" y="2420"/>
                  </a:lnTo>
                  <a:cubicBezTo>
                    <a:pt x="3014" y="2375"/>
                    <a:pt x="2968" y="2352"/>
                    <a:pt x="2922" y="2352"/>
                  </a:cubicBezTo>
                  <a:cubicBezTo>
                    <a:pt x="2762" y="2146"/>
                    <a:pt x="2603" y="1941"/>
                    <a:pt x="2466" y="1735"/>
                  </a:cubicBezTo>
                  <a:lnTo>
                    <a:pt x="2374" y="1621"/>
                  </a:lnTo>
                  <a:cubicBezTo>
                    <a:pt x="2306" y="1507"/>
                    <a:pt x="2215" y="1416"/>
                    <a:pt x="2146" y="1302"/>
                  </a:cubicBezTo>
                  <a:cubicBezTo>
                    <a:pt x="2055" y="1165"/>
                    <a:pt x="1964" y="1028"/>
                    <a:pt x="1872" y="868"/>
                  </a:cubicBezTo>
                  <a:cubicBezTo>
                    <a:pt x="1827" y="800"/>
                    <a:pt x="1781" y="731"/>
                    <a:pt x="1758" y="663"/>
                  </a:cubicBezTo>
                  <a:lnTo>
                    <a:pt x="1735" y="617"/>
                  </a:lnTo>
                  <a:lnTo>
                    <a:pt x="1713" y="594"/>
                  </a:lnTo>
                  <a:cubicBezTo>
                    <a:pt x="1690" y="549"/>
                    <a:pt x="1667" y="503"/>
                    <a:pt x="1644" y="457"/>
                  </a:cubicBezTo>
                  <a:lnTo>
                    <a:pt x="1598" y="412"/>
                  </a:lnTo>
                  <a:lnTo>
                    <a:pt x="1598" y="389"/>
                  </a:lnTo>
                  <a:lnTo>
                    <a:pt x="1576" y="366"/>
                  </a:lnTo>
                  <a:cubicBezTo>
                    <a:pt x="1553" y="320"/>
                    <a:pt x="1553" y="297"/>
                    <a:pt x="1530" y="252"/>
                  </a:cubicBezTo>
                  <a:cubicBezTo>
                    <a:pt x="1461" y="161"/>
                    <a:pt x="1416" y="115"/>
                    <a:pt x="1370" y="46"/>
                  </a:cubicBezTo>
                  <a:cubicBezTo>
                    <a:pt x="1324" y="24"/>
                    <a:pt x="1302" y="1"/>
                    <a:pt x="1256" y="1"/>
                  </a:cubicBezTo>
                  <a:close/>
                </a:path>
              </a:pathLst>
            </a:custGeom>
            <a:solidFill>
              <a:srgbClr val="49A7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25"/>
            <p:cNvSpPr/>
            <p:nvPr/>
          </p:nvSpPr>
          <p:spPr>
            <a:xfrm>
              <a:off x="6909375" y="834325"/>
              <a:ext cx="228850" cy="152650"/>
            </a:xfrm>
            <a:custGeom>
              <a:avLst/>
              <a:gdLst/>
              <a:ahLst/>
              <a:cxnLst/>
              <a:rect l="l" t="t" r="r" b="b"/>
              <a:pathLst>
                <a:path w="9154" h="6106" extrusionOk="0">
                  <a:moveTo>
                    <a:pt x="7510" y="936"/>
                  </a:moveTo>
                  <a:cubicBezTo>
                    <a:pt x="7442" y="982"/>
                    <a:pt x="7373" y="1004"/>
                    <a:pt x="7328" y="1027"/>
                  </a:cubicBezTo>
                  <a:cubicBezTo>
                    <a:pt x="7191" y="1096"/>
                    <a:pt x="7054" y="1164"/>
                    <a:pt x="6917" y="1233"/>
                  </a:cubicBezTo>
                  <a:cubicBezTo>
                    <a:pt x="6917" y="1210"/>
                    <a:pt x="6917" y="1210"/>
                    <a:pt x="6917" y="1210"/>
                  </a:cubicBezTo>
                  <a:cubicBezTo>
                    <a:pt x="7031" y="1164"/>
                    <a:pt x="7122" y="1118"/>
                    <a:pt x="7236" y="1050"/>
                  </a:cubicBezTo>
                  <a:cubicBezTo>
                    <a:pt x="7328" y="1027"/>
                    <a:pt x="7419" y="982"/>
                    <a:pt x="7487" y="936"/>
                  </a:cubicBezTo>
                  <a:close/>
                  <a:moveTo>
                    <a:pt x="8400" y="0"/>
                  </a:moveTo>
                  <a:cubicBezTo>
                    <a:pt x="8378" y="0"/>
                    <a:pt x="8332" y="23"/>
                    <a:pt x="8286" y="23"/>
                  </a:cubicBezTo>
                  <a:cubicBezTo>
                    <a:pt x="8195" y="23"/>
                    <a:pt x="8081" y="46"/>
                    <a:pt x="7990" y="69"/>
                  </a:cubicBezTo>
                  <a:lnTo>
                    <a:pt x="7944" y="69"/>
                  </a:lnTo>
                  <a:cubicBezTo>
                    <a:pt x="7738" y="114"/>
                    <a:pt x="7533" y="183"/>
                    <a:pt x="7350" y="274"/>
                  </a:cubicBezTo>
                  <a:cubicBezTo>
                    <a:pt x="7259" y="297"/>
                    <a:pt x="7168" y="342"/>
                    <a:pt x="7099" y="365"/>
                  </a:cubicBezTo>
                  <a:cubicBezTo>
                    <a:pt x="7031" y="388"/>
                    <a:pt x="6985" y="411"/>
                    <a:pt x="6940" y="434"/>
                  </a:cubicBezTo>
                  <a:cubicBezTo>
                    <a:pt x="6848" y="457"/>
                    <a:pt x="6757" y="502"/>
                    <a:pt x="6666" y="525"/>
                  </a:cubicBezTo>
                  <a:cubicBezTo>
                    <a:pt x="6620" y="548"/>
                    <a:pt x="6574" y="571"/>
                    <a:pt x="6529" y="593"/>
                  </a:cubicBezTo>
                  <a:cubicBezTo>
                    <a:pt x="6483" y="616"/>
                    <a:pt x="6437" y="616"/>
                    <a:pt x="6392" y="639"/>
                  </a:cubicBezTo>
                  <a:cubicBezTo>
                    <a:pt x="6300" y="685"/>
                    <a:pt x="6186" y="730"/>
                    <a:pt x="6095" y="776"/>
                  </a:cubicBezTo>
                  <a:cubicBezTo>
                    <a:pt x="5981" y="845"/>
                    <a:pt x="5890" y="913"/>
                    <a:pt x="5775" y="959"/>
                  </a:cubicBezTo>
                  <a:cubicBezTo>
                    <a:pt x="5684" y="1004"/>
                    <a:pt x="5593" y="1073"/>
                    <a:pt x="5524" y="1118"/>
                  </a:cubicBezTo>
                  <a:cubicBezTo>
                    <a:pt x="5433" y="1164"/>
                    <a:pt x="5365" y="1210"/>
                    <a:pt x="5296" y="1278"/>
                  </a:cubicBezTo>
                  <a:cubicBezTo>
                    <a:pt x="5250" y="1301"/>
                    <a:pt x="5228" y="1347"/>
                    <a:pt x="5205" y="1392"/>
                  </a:cubicBezTo>
                  <a:cubicBezTo>
                    <a:pt x="5114" y="1438"/>
                    <a:pt x="5022" y="1507"/>
                    <a:pt x="4931" y="1552"/>
                  </a:cubicBezTo>
                  <a:cubicBezTo>
                    <a:pt x="4748" y="1643"/>
                    <a:pt x="4589" y="1758"/>
                    <a:pt x="4429" y="1872"/>
                  </a:cubicBezTo>
                  <a:cubicBezTo>
                    <a:pt x="4269" y="1963"/>
                    <a:pt x="4109" y="2054"/>
                    <a:pt x="3949" y="2168"/>
                  </a:cubicBezTo>
                  <a:cubicBezTo>
                    <a:pt x="3881" y="2214"/>
                    <a:pt x="3812" y="2260"/>
                    <a:pt x="3744" y="2305"/>
                  </a:cubicBezTo>
                  <a:cubicBezTo>
                    <a:pt x="3653" y="2374"/>
                    <a:pt x="3561" y="2442"/>
                    <a:pt x="3493" y="2511"/>
                  </a:cubicBezTo>
                  <a:cubicBezTo>
                    <a:pt x="3470" y="2534"/>
                    <a:pt x="3470" y="2556"/>
                    <a:pt x="3470" y="2579"/>
                  </a:cubicBezTo>
                  <a:cubicBezTo>
                    <a:pt x="3333" y="2671"/>
                    <a:pt x="3196" y="2762"/>
                    <a:pt x="3059" y="2853"/>
                  </a:cubicBezTo>
                  <a:cubicBezTo>
                    <a:pt x="2877" y="2990"/>
                    <a:pt x="2717" y="3104"/>
                    <a:pt x="2557" y="3241"/>
                  </a:cubicBezTo>
                  <a:cubicBezTo>
                    <a:pt x="2374" y="3378"/>
                    <a:pt x="2215" y="3515"/>
                    <a:pt x="2055" y="3652"/>
                  </a:cubicBezTo>
                  <a:cubicBezTo>
                    <a:pt x="1895" y="3789"/>
                    <a:pt x="1735" y="3926"/>
                    <a:pt x="1576" y="4063"/>
                  </a:cubicBezTo>
                  <a:cubicBezTo>
                    <a:pt x="1530" y="4086"/>
                    <a:pt x="1507" y="4131"/>
                    <a:pt x="1507" y="4154"/>
                  </a:cubicBezTo>
                  <a:cubicBezTo>
                    <a:pt x="1370" y="4268"/>
                    <a:pt x="1233" y="4360"/>
                    <a:pt x="1096" y="4474"/>
                  </a:cubicBezTo>
                  <a:cubicBezTo>
                    <a:pt x="937" y="4611"/>
                    <a:pt x="777" y="4748"/>
                    <a:pt x="617" y="4885"/>
                  </a:cubicBezTo>
                  <a:cubicBezTo>
                    <a:pt x="526" y="4953"/>
                    <a:pt x="457" y="5022"/>
                    <a:pt x="389" y="5090"/>
                  </a:cubicBezTo>
                  <a:cubicBezTo>
                    <a:pt x="343" y="5113"/>
                    <a:pt x="297" y="5159"/>
                    <a:pt x="275" y="5181"/>
                  </a:cubicBezTo>
                  <a:cubicBezTo>
                    <a:pt x="183" y="5250"/>
                    <a:pt x="115" y="5318"/>
                    <a:pt x="46" y="5410"/>
                  </a:cubicBezTo>
                  <a:cubicBezTo>
                    <a:pt x="23" y="5432"/>
                    <a:pt x="1" y="5478"/>
                    <a:pt x="1" y="5524"/>
                  </a:cubicBezTo>
                  <a:cubicBezTo>
                    <a:pt x="1" y="5547"/>
                    <a:pt x="1" y="5615"/>
                    <a:pt x="23" y="5638"/>
                  </a:cubicBezTo>
                  <a:cubicBezTo>
                    <a:pt x="23" y="5684"/>
                    <a:pt x="46" y="5706"/>
                    <a:pt x="69" y="5752"/>
                  </a:cubicBezTo>
                  <a:cubicBezTo>
                    <a:pt x="92" y="5775"/>
                    <a:pt x="115" y="5820"/>
                    <a:pt x="138" y="5843"/>
                  </a:cubicBezTo>
                  <a:cubicBezTo>
                    <a:pt x="160" y="5889"/>
                    <a:pt x="183" y="5935"/>
                    <a:pt x="206" y="5980"/>
                  </a:cubicBezTo>
                  <a:cubicBezTo>
                    <a:pt x="229" y="6026"/>
                    <a:pt x="252" y="6049"/>
                    <a:pt x="275" y="6072"/>
                  </a:cubicBezTo>
                  <a:cubicBezTo>
                    <a:pt x="320" y="6094"/>
                    <a:pt x="366" y="6106"/>
                    <a:pt x="409" y="6106"/>
                  </a:cubicBezTo>
                  <a:cubicBezTo>
                    <a:pt x="451" y="6106"/>
                    <a:pt x="491" y="6094"/>
                    <a:pt x="526" y="6072"/>
                  </a:cubicBezTo>
                  <a:cubicBezTo>
                    <a:pt x="594" y="6026"/>
                    <a:pt x="640" y="5980"/>
                    <a:pt x="708" y="5912"/>
                  </a:cubicBezTo>
                  <a:cubicBezTo>
                    <a:pt x="822" y="5798"/>
                    <a:pt x="959" y="5684"/>
                    <a:pt x="1096" y="5569"/>
                  </a:cubicBezTo>
                  <a:cubicBezTo>
                    <a:pt x="1233" y="5455"/>
                    <a:pt x="1370" y="5318"/>
                    <a:pt x="1530" y="5204"/>
                  </a:cubicBezTo>
                  <a:cubicBezTo>
                    <a:pt x="1598" y="5136"/>
                    <a:pt x="1690" y="5090"/>
                    <a:pt x="1758" y="5022"/>
                  </a:cubicBezTo>
                  <a:cubicBezTo>
                    <a:pt x="1827" y="4953"/>
                    <a:pt x="1895" y="4907"/>
                    <a:pt x="1964" y="4839"/>
                  </a:cubicBezTo>
                  <a:cubicBezTo>
                    <a:pt x="2055" y="4793"/>
                    <a:pt x="2123" y="4725"/>
                    <a:pt x="2192" y="4679"/>
                  </a:cubicBezTo>
                  <a:cubicBezTo>
                    <a:pt x="2260" y="4611"/>
                    <a:pt x="2352" y="4565"/>
                    <a:pt x="2420" y="4497"/>
                  </a:cubicBezTo>
                  <a:cubicBezTo>
                    <a:pt x="2740" y="4246"/>
                    <a:pt x="3059" y="4017"/>
                    <a:pt x="3402" y="3766"/>
                  </a:cubicBezTo>
                  <a:cubicBezTo>
                    <a:pt x="3470" y="3721"/>
                    <a:pt x="3561" y="3652"/>
                    <a:pt x="3653" y="3584"/>
                  </a:cubicBezTo>
                  <a:cubicBezTo>
                    <a:pt x="3721" y="3538"/>
                    <a:pt x="3812" y="3469"/>
                    <a:pt x="3904" y="3424"/>
                  </a:cubicBezTo>
                  <a:cubicBezTo>
                    <a:pt x="4041" y="3310"/>
                    <a:pt x="4223" y="3196"/>
                    <a:pt x="4383" y="3104"/>
                  </a:cubicBezTo>
                  <a:cubicBezTo>
                    <a:pt x="4474" y="3036"/>
                    <a:pt x="4589" y="2967"/>
                    <a:pt x="4680" y="2899"/>
                  </a:cubicBezTo>
                  <a:cubicBezTo>
                    <a:pt x="4794" y="2830"/>
                    <a:pt x="4885" y="2762"/>
                    <a:pt x="4999" y="2693"/>
                  </a:cubicBezTo>
                  <a:cubicBezTo>
                    <a:pt x="5205" y="2579"/>
                    <a:pt x="5410" y="2465"/>
                    <a:pt x="5616" y="2328"/>
                  </a:cubicBezTo>
                  <a:cubicBezTo>
                    <a:pt x="5935" y="2168"/>
                    <a:pt x="6278" y="1986"/>
                    <a:pt x="6597" y="1803"/>
                  </a:cubicBezTo>
                  <a:cubicBezTo>
                    <a:pt x="6757" y="1735"/>
                    <a:pt x="6917" y="1643"/>
                    <a:pt x="7099" y="1552"/>
                  </a:cubicBezTo>
                  <a:cubicBezTo>
                    <a:pt x="7259" y="1461"/>
                    <a:pt x="7442" y="1370"/>
                    <a:pt x="7601" y="1301"/>
                  </a:cubicBezTo>
                  <a:cubicBezTo>
                    <a:pt x="7830" y="1187"/>
                    <a:pt x="8058" y="1050"/>
                    <a:pt x="8286" y="959"/>
                  </a:cubicBezTo>
                  <a:cubicBezTo>
                    <a:pt x="8400" y="890"/>
                    <a:pt x="8537" y="845"/>
                    <a:pt x="8674" y="799"/>
                  </a:cubicBezTo>
                  <a:cubicBezTo>
                    <a:pt x="8743" y="753"/>
                    <a:pt x="8811" y="730"/>
                    <a:pt x="8880" y="708"/>
                  </a:cubicBezTo>
                  <a:cubicBezTo>
                    <a:pt x="8948" y="685"/>
                    <a:pt x="9017" y="662"/>
                    <a:pt x="9085" y="662"/>
                  </a:cubicBezTo>
                  <a:cubicBezTo>
                    <a:pt x="9108" y="639"/>
                    <a:pt x="9131" y="616"/>
                    <a:pt x="9154" y="571"/>
                  </a:cubicBezTo>
                  <a:cubicBezTo>
                    <a:pt x="9154" y="548"/>
                    <a:pt x="9154" y="502"/>
                    <a:pt x="9154" y="479"/>
                  </a:cubicBezTo>
                  <a:cubicBezTo>
                    <a:pt x="9131" y="434"/>
                    <a:pt x="9108" y="411"/>
                    <a:pt x="9085" y="388"/>
                  </a:cubicBezTo>
                  <a:lnTo>
                    <a:pt x="8971" y="388"/>
                  </a:lnTo>
                  <a:cubicBezTo>
                    <a:pt x="8971" y="388"/>
                    <a:pt x="8948" y="411"/>
                    <a:pt x="8948" y="411"/>
                  </a:cubicBezTo>
                  <a:cubicBezTo>
                    <a:pt x="8948" y="365"/>
                    <a:pt x="8925" y="320"/>
                    <a:pt x="8903" y="297"/>
                  </a:cubicBezTo>
                  <a:cubicBezTo>
                    <a:pt x="8903" y="183"/>
                    <a:pt x="8811" y="114"/>
                    <a:pt x="8720" y="69"/>
                  </a:cubicBezTo>
                  <a:cubicBezTo>
                    <a:pt x="8674" y="46"/>
                    <a:pt x="8629" y="46"/>
                    <a:pt x="8583" y="23"/>
                  </a:cubicBezTo>
                  <a:lnTo>
                    <a:pt x="8515" y="23"/>
                  </a:lnTo>
                  <a:cubicBezTo>
                    <a:pt x="8492" y="23"/>
                    <a:pt x="8446" y="0"/>
                    <a:pt x="8400"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25"/>
            <p:cNvSpPr/>
            <p:nvPr/>
          </p:nvSpPr>
          <p:spPr>
            <a:xfrm>
              <a:off x="7062300" y="846300"/>
              <a:ext cx="52525" cy="33700"/>
            </a:xfrm>
            <a:custGeom>
              <a:avLst/>
              <a:gdLst/>
              <a:ahLst/>
              <a:cxnLst/>
              <a:rect l="l" t="t" r="r" b="b"/>
              <a:pathLst>
                <a:path w="2101" h="1348" extrusionOk="0">
                  <a:moveTo>
                    <a:pt x="2009" y="0"/>
                  </a:moveTo>
                  <a:cubicBezTo>
                    <a:pt x="1987" y="0"/>
                    <a:pt x="1964" y="0"/>
                    <a:pt x="1941" y="23"/>
                  </a:cubicBezTo>
                  <a:cubicBezTo>
                    <a:pt x="1804" y="114"/>
                    <a:pt x="1644" y="206"/>
                    <a:pt x="1484" y="297"/>
                  </a:cubicBezTo>
                  <a:cubicBezTo>
                    <a:pt x="1325" y="388"/>
                    <a:pt x="1165" y="480"/>
                    <a:pt x="1005" y="594"/>
                  </a:cubicBezTo>
                  <a:cubicBezTo>
                    <a:pt x="845" y="662"/>
                    <a:pt x="708" y="754"/>
                    <a:pt x="549" y="845"/>
                  </a:cubicBezTo>
                  <a:cubicBezTo>
                    <a:pt x="480" y="891"/>
                    <a:pt x="412" y="936"/>
                    <a:pt x="320" y="982"/>
                  </a:cubicBezTo>
                  <a:cubicBezTo>
                    <a:pt x="275" y="1005"/>
                    <a:pt x="206" y="1050"/>
                    <a:pt x="161" y="1096"/>
                  </a:cubicBezTo>
                  <a:cubicBezTo>
                    <a:pt x="138" y="1096"/>
                    <a:pt x="115" y="1119"/>
                    <a:pt x="92" y="1119"/>
                  </a:cubicBezTo>
                  <a:cubicBezTo>
                    <a:pt x="92" y="1119"/>
                    <a:pt x="92" y="1142"/>
                    <a:pt x="69" y="1142"/>
                  </a:cubicBezTo>
                  <a:cubicBezTo>
                    <a:pt x="69" y="1142"/>
                    <a:pt x="46" y="1164"/>
                    <a:pt x="46" y="1164"/>
                  </a:cubicBezTo>
                  <a:cubicBezTo>
                    <a:pt x="24" y="1187"/>
                    <a:pt x="24" y="1210"/>
                    <a:pt x="24" y="1233"/>
                  </a:cubicBezTo>
                  <a:cubicBezTo>
                    <a:pt x="1" y="1256"/>
                    <a:pt x="1" y="1256"/>
                    <a:pt x="24" y="1279"/>
                  </a:cubicBezTo>
                  <a:cubicBezTo>
                    <a:pt x="24" y="1324"/>
                    <a:pt x="46" y="1347"/>
                    <a:pt x="92" y="1347"/>
                  </a:cubicBezTo>
                  <a:cubicBezTo>
                    <a:pt x="115" y="1347"/>
                    <a:pt x="138" y="1347"/>
                    <a:pt x="138" y="1324"/>
                  </a:cubicBezTo>
                  <a:lnTo>
                    <a:pt x="183" y="1324"/>
                  </a:lnTo>
                  <a:cubicBezTo>
                    <a:pt x="206" y="1301"/>
                    <a:pt x="206" y="1301"/>
                    <a:pt x="229" y="1301"/>
                  </a:cubicBezTo>
                  <a:cubicBezTo>
                    <a:pt x="252" y="1279"/>
                    <a:pt x="298" y="1256"/>
                    <a:pt x="320" y="1256"/>
                  </a:cubicBezTo>
                  <a:cubicBezTo>
                    <a:pt x="389" y="1210"/>
                    <a:pt x="457" y="1187"/>
                    <a:pt x="526" y="1142"/>
                  </a:cubicBezTo>
                  <a:cubicBezTo>
                    <a:pt x="571" y="1119"/>
                    <a:pt x="640" y="1073"/>
                    <a:pt x="686" y="1050"/>
                  </a:cubicBezTo>
                  <a:cubicBezTo>
                    <a:pt x="731" y="1028"/>
                    <a:pt x="754" y="1005"/>
                    <a:pt x="800" y="982"/>
                  </a:cubicBezTo>
                  <a:cubicBezTo>
                    <a:pt x="823" y="959"/>
                    <a:pt x="845" y="936"/>
                    <a:pt x="868" y="936"/>
                  </a:cubicBezTo>
                  <a:cubicBezTo>
                    <a:pt x="1005" y="845"/>
                    <a:pt x="1119" y="754"/>
                    <a:pt x="1256" y="662"/>
                  </a:cubicBezTo>
                  <a:cubicBezTo>
                    <a:pt x="1279" y="639"/>
                    <a:pt x="1325" y="617"/>
                    <a:pt x="1370" y="594"/>
                  </a:cubicBezTo>
                  <a:cubicBezTo>
                    <a:pt x="1416" y="548"/>
                    <a:pt x="1462" y="525"/>
                    <a:pt x="1530" y="480"/>
                  </a:cubicBezTo>
                  <a:cubicBezTo>
                    <a:pt x="1713" y="388"/>
                    <a:pt x="1873" y="274"/>
                    <a:pt x="2055" y="160"/>
                  </a:cubicBezTo>
                  <a:cubicBezTo>
                    <a:pt x="2078" y="160"/>
                    <a:pt x="2101" y="114"/>
                    <a:pt x="2101" y="114"/>
                  </a:cubicBezTo>
                  <a:cubicBezTo>
                    <a:pt x="2101" y="69"/>
                    <a:pt x="2101" y="46"/>
                    <a:pt x="2078" y="46"/>
                  </a:cubicBezTo>
                  <a:cubicBezTo>
                    <a:pt x="2055" y="23"/>
                    <a:pt x="2032" y="0"/>
                    <a:pt x="2009"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25"/>
            <p:cNvSpPr/>
            <p:nvPr/>
          </p:nvSpPr>
          <p:spPr>
            <a:xfrm>
              <a:off x="6918500" y="847450"/>
              <a:ext cx="219725" cy="139700"/>
            </a:xfrm>
            <a:custGeom>
              <a:avLst/>
              <a:gdLst/>
              <a:ahLst/>
              <a:cxnLst/>
              <a:rect l="l" t="t" r="r" b="b"/>
              <a:pathLst>
                <a:path w="8789" h="5588" extrusionOk="0">
                  <a:moveTo>
                    <a:pt x="8674" y="0"/>
                  </a:moveTo>
                  <a:cubicBezTo>
                    <a:pt x="8652" y="0"/>
                    <a:pt x="8629" y="0"/>
                    <a:pt x="8629" y="23"/>
                  </a:cubicBezTo>
                  <a:cubicBezTo>
                    <a:pt x="8538" y="46"/>
                    <a:pt x="8446" y="91"/>
                    <a:pt x="8355" y="137"/>
                  </a:cubicBezTo>
                  <a:cubicBezTo>
                    <a:pt x="8264" y="160"/>
                    <a:pt x="8172" y="183"/>
                    <a:pt x="8081" y="228"/>
                  </a:cubicBezTo>
                  <a:cubicBezTo>
                    <a:pt x="7898" y="297"/>
                    <a:pt x="7716" y="365"/>
                    <a:pt x="7533" y="434"/>
                  </a:cubicBezTo>
                  <a:cubicBezTo>
                    <a:pt x="7351" y="525"/>
                    <a:pt x="7145" y="593"/>
                    <a:pt x="6963" y="662"/>
                  </a:cubicBezTo>
                  <a:cubicBezTo>
                    <a:pt x="6871" y="708"/>
                    <a:pt x="6780" y="753"/>
                    <a:pt x="6689" y="799"/>
                  </a:cubicBezTo>
                  <a:cubicBezTo>
                    <a:pt x="6597" y="822"/>
                    <a:pt x="6506" y="867"/>
                    <a:pt x="6415" y="913"/>
                  </a:cubicBezTo>
                  <a:cubicBezTo>
                    <a:pt x="6323" y="959"/>
                    <a:pt x="6232" y="1004"/>
                    <a:pt x="6141" y="1050"/>
                  </a:cubicBezTo>
                  <a:cubicBezTo>
                    <a:pt x="6072" y="1096"/>
                    <a:pt x="5981" y="1141"/>
                    <a:pt x="5890" y="1187"/>
                  </a:cubicBezTo>
                  <a:cubicBezTo>
                    <a:pt x="5707" y="1278"/>
                    <a:pt x="5547" y="1370"/>
                    <a:pt x="5388" y="1461"/>
                  </a:cubicBezTo>
                  <a:cubicBezTo>
                    <a:pt x="5022" y="1643"/>
                    <a:pt x="4680" y="1849"/>
                    <a:pt x="4338" y="2054"/>
                  </a:cubicBezTo>
                  <a:cubicBezTo>
                    <a:pt x="4140" y="2164"/>
                    <a:pt x="3943" y="2295"/>
                    <a:pt x="3765" y="2406"/>
                  </a:cubicBezTo>
                  <a:lnTo>
                    <a:pt x="3765" y="2406"/>
                  </a:lnTo>
                  <a:cubicBezTo>
                    <a:pt x="3766" y="2404"/>
                    <a:pt x="3767" y="2400"/>
                    <a:pt x="3767" y="2397"/>
                  </a:cubicBezTo>
                  <a:lnTo>
                    <a:pt x="3767" y="2397"/>
                  </a:lnTo>
                  <a:cubicBezTo>
                    <a:pt x="3721" y="2420"/>
                    <a:pt x="3699" y="2465"/>
                    <a:pt x="3653" y="2488"/>
                  </a:cubicBezTo>
                  <a:cubicBezTo>
                    <a:pt x="3470" y="2602"/>
                    <a:pt x="3311" y="2693"/>
                    <a:pt x="3128" y="2808"/>
                  </a:cubicBezTo>
                  <a:cubicBezTo>
                    <a:pt x="2968" y="2922"/>
                    <a:pt x="2831" y="3013"/>
                    <a:pt x="2671" y="3127"/>
                  </a:cubicBezTo>
                  <a:cubicBezTo>
                    <a:pt x="2352" y="3333"/>
                    <a:pt x="2055" y="3561"/>
                    <a:pt x="1758" y="3812"/>
                  </a:cubicBezTo>
                  <a:cubicBezTo>
                    <a:pt x="1621" y="3926"/>
                    <a:pt x="1485" y="4040"/>
                    <a:pt x="1348" y="4154"/>
                  </a:cubicBezTo>
                  <a:cubicBezTo>
                    <a:pt x="1188" y="4268"/>
                    <a:pt x="1051" y="4405"/>
                    <a:pt x="914" y="4519"/>
                  </a:cubicBezTo>
                  <a:cubicBezTo>
                    <a:pt x="800" y="4611"/>
                    <a:pt x="686" y="4725"/>
                    <a:pt x="572" y="4839"/>
                  </a:cubicBezTo>
                  <a:cubicBezTo>
                    <a:pt x="503" y="4885"/>
                    <a:pt x="435" y="4930"/>
                    <a:pt x="366" y="4999"/>
                  </a:cubicBezTo>
                  <a:cubicBezTo>
                    <a:pt x="320" y="5044"/>
                    <a:pt x="275" y="5090"/>
                    <a:pt x="206" y="5159"/>
                  </a:cubicBezTo>
                  <a:cubicBezTo>
                    <a:pt x="161" y="5204"/>
                    <a:pt x="92" y="5250"/>
                    <a:pt x="47" y="5318"/>
                  </a:cubicBezTo>
                  <a:cubicBezTo>
                    <a:pt x="1" y="5387"/>
                    <a:pt x="1" y="5478"/>
                    <a:pt x="47" y="5524"/>
                  </a:cubicBezTo>
                  <a:cubicBezTo>
                    <a:pt x="86" y="5564"/>
                    <a:pt x="142" y="5588"/>
                    <a:pt x="194" y="5588"/>
                  </a:cubicBezTo>
                  <a:cubicBezTo>
                    <a:pt x="232" y="5588"/>
                    <a:pt x="269" y="5575"/>
                    <a:pt x="298" y="5547"/>
                  </a:cubicBezTo>
                  <a:cubicBezTo>
                    <a:pt x="343" y="5524"/>
                    <a:pt x="366" y="5501"/>
                    <a:pt x="412" y="5455"/>
                  </a:cubicBezTo>
                  <a:cubicBezTo>
                    <a:pt x="457" y="5432"/>
                    <a:pt x="480" y="5410"/>
                    <a:pt x="503" y="5387"/>
                  </a:cubicBezTo>
                  <a:cubicBezTo>
                    <a:pt x="572" y="5341"/>
                    <a:pt x="640" y="5273"/>
                    <a:pt x="686" y="5227"/>
                  </a:cubicBezTo>
                  <a:cubicBezTo>
                    <a:pt x="823" y="5136"/>
                    <a:pt x="937" y="5022"/>
                    <a:pt x="1051" y="4907"/>
                  </a:cubicBezTo>
                  <a:cubicBezTo>
                    <a:pt x="1165" y="4793"/>
                    <a:pt x="1302" y="4679"/>
                    <a:pt x="1439" y="4565"/>
                  </a:cubicBezTo>
                  <a:cubicBezTo>
                    <a:pt x="1599" y="4451"/>
                    <a:pt x="1736" y="4337"/>
                    <a:pt x="1873" y="4223"/>
                  </a:cubicBezTo>
                  <a:cubicBezTo>
                    <a:pt x="2169" y="3972"/>
                    <a:pt x="2466" y="3743"/>
                    <a:pt x="2763" y="3538"/>
                  </a:cubicBezTo>
                  <a:cubicBezTo>
                    <a:pt x="2923" y="3424"/>
                    <a:pt x="3059" y="3333"/>
                    <a:pt x="3219" y="3218"/>
                  </a:cubicBezTo>
                  <a:cubicBezTo>
                    <a:pt x="3379" y="3104"/>
                    <a:pt x="3539" y="3013"/>
                    <a:pt x="3721" y="2899"/>
                  </a:cubicBezTo>
                  <a:cubicBezTo>
                    <a:pt x="3744" y="2876"/>
                    <a:pt x="3767" y="2876"/>
                    <a:pt x="3790" y="2853"/>
                  </a:cubicBezTo>
                  <a:cubicBezTo>
                    <a:pt x="3927" y="2762"/>
                    <a:pt x="4087" y="2648"/>
                    <a:pt x="4224" y="2556"/>
                  </a:cubicBezTo>
                  <a:cubicBezTo>
                    <a:pt x="4292" y="2534"/>
                    <a:pt x="4361" y="2488"/>
                    <a:pt x="4429" y="2442"/>
                  </a:cubicBezTo>
                  <a:lnTo>
                    <a:pt x="4429" y="2442"/>
                  </a:lnTo>
                  <a:lnTo>
                    <a:pt x="4383" y="2465"/>
                  </a:lnTo>
                  <a:cubicBezTo>
                    <a:pt x="4726" y="2260"/>
                    <a:pt x="5045" y="2077"/>
                    <a:pt x="5388" y="1872"/>
                  </a:cubicBezTo>
                  <a:cubicBezTo>
                    <a:pt x="5570" y="1780"/>
                    <a:pt x="5730" y="1666"/>
                    <a:pt x="5913" y="1575"/>
                  </a:cubicBezTo>
                  <a:cubicBezTo>
                    <a:pt x="6072" y="1484"/>
                    <a:pt x="6255" y="1392"/>
                    <a:pt x="6415" y="1301"/>
                  </a:cubicBezTo>
                  <a:cubicBezTo>
                    <a:pt x="6506" y="1255"/>
                    <a:pt x="6597" y="1210"/>
                    <a:pt x="6689" y="1164"/>
                  </a:cubicBezTo>
                  <a:cubicBezTo>
                    <a:pt x="6780" y="1118"/>
                    <a:pt x="6848" y="1073"/>
                    <a:pt x="6940" y="1027"/>
                  </a:cubicBezTo>
                  <a:cubicBezTo>
                    <a:pt x="7122" y="936"/>
                    <a:pt x="7305" y="845"/>
                    <a:pt x="7488" y="753"/>
                  </a:cubicBezTo>
                  <a:cubicBezTo>
                    <a:pt x="7670" y="662"/>
                    <a:pt x="7853" y="571"/>
                    <a:pt x="8035" y="479"/>
                  </a:cubicBezTo>
                  <a:cubicBezTo>
                    <a:pt x="8127" y="457"/>
                    <a:pt x="8218" y="411"/>
                    <a:pt x="8309" y="365"/>
                  </a:cubicBezTo>
                  <a:cubicBezTo>
                    <a:pt x="8378" y="342"/>
                    <a:pt x="8469" y="297"/>
                    <a:pt x="8560" y="274"/>
                  </a:cubicBezTo>
                  <a:cubicBezTo>
                    <a:pt x="8606" y="251"/>
                    <a:pt x="8652" y="228"/>
                    <a:pt x="8720" y="205"/>
                  </a:cubicBezTo>
                  <a:cubicBezTo>
                    <a:pt x="8766" y="183"/>
                    <a:pt x="8789" y="114"/>
                    <a:pt x="8766" y="68"/>
                  </a:cubicBezTo>
                  <a:cubicBezTo>
                    <a:pt x="8743" y="23"/>
                    <a:pt x="8697" y="0"/>
                    <a:pt x="8674"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25"/>
            <p:cNvSpPr/>
            <p:nvPr/>
          </p:nvSpPr>
          <p:spPr>
            <a:xfrm>
              <a:off x="6919650" y="849150"/>
              <a:ext cx="222000" cy="146675"/>
            </a:xfrm>
            <a:custGeom>
              <a:avLst/>
              <a:gdLst/>
              <a:ahLst/>
              <a:cxnLst/>
              <a:rect l="l" t="t" r="r" b="b"/>
              <a:pathLst>
                <a:path w="8880" h="5867" extrusionOk="0">
                  <a:moveTo>
                    <a:pt x="4493" y="2639"/>
                  </a:moveTo>
                  <a:lnTo>
                    <a:pt x="4474" y="2648"/>
                  </a:lnTo>
                  <a:cubicBezTo>
                    <a:pt x="4484" y="2648"/>
                    <a:pt x="4490" y="2644"/>
                    <a:pt x="4493" y="2639"/>
                  </a:cubicBezTo>
                  <a:close/>
                  <a:moveTo>
                    <a:pt x="2560" y="3403"/>
                  </a:moveTo>
                  <a:cubicBezTo>
                    <a:pt x="2553" y="3405"/>
                    <a:pt x="2547" y="3411"/>
                    <a:pt x="2534" y="3424"/>
                  </a:cubicBezTo>
                  <a:cubicBezTo>
                    <a:pt x="2543" y="3417"/>
                    <a:pt x="2551" y="3410"/>
                    <a:pt x="2560" y="3403"/>
                  </a:cubicBezTo>
                  <a:close/>
                  <a:moveTo>
                    <a:pt x="8765" y="0"/>
                  </a:moveTo>
                  <a:cubicBezTo>
                    <a:pt x="8674" y="23"/>
                    <a:pt x="8606" y="46"/>
                    <a:pt x="8514" y="92"/>
                  </a:cubicBezTo>
                  <a:cubicBezTo>
                    <a:pt x="8423" y="115"/>
                    <a:pt x="8332" y="160"/>
                    <a:pt x="8240" y="183"/>
                  </a:cubicBezTo>
                  <a:cubicBezTo>
                    <a:pt x="8035" y="252"/>
                    <a:pt x="7852" y="320"/>
                    <a:pt x="7670" y="411"/>
                  </a:cubicBezTo>
                  <a:lnTo>
                    <a:pt x="7693" y="389"/>
                  </a:lnTo>
                  <a:lnTo>
                    <a:pt x="7693" y="389"/>
                  </a:lnTo>
                  <a:cubicBezTo>
                    <a:pt x="7601" y="434"/>
                    <a:pt x="7510" y="480"/>
                    <a:pt x="7419" y="503"/>
                  </a:cubicBezTo>
                  <a:cubicBezTo>
                    <a:pt x="7327" y="548"/>
                    <a:pt x="7236" y="594"/>
                    <a:pt x="7168" y="617"/>
                  </a:cubicBezTo>
                  <a:cubicBezTo>
                    <a:pt x="6985" y="685"/>
                    <a:pt x="6825" y="754"/>
                    <a:pt x="6666" y="845"/>
                  </a:cubicBezTo>
                  <a:cubicBezTo>
                    <a:pt x="6483" y="936"/>
                    <a:pt x="6323" y="1028"/>
                    <a:pt x="6141" y="1119"/>
                  </a:cubicBezTo>
                  <a:cubicBezTo>
                    <a:pt x="6072" y="1165"/>
                    <a:pt x="5981" y="1210"/>
                    <a:pt x="5912" y="1256"/>
                  </a:cubicBezTo>
                  <a:cubicBezTo>
                    <a:pt x="5821" y="1302"/>
                    <a:pt x="5752" y="1347"/>
                    <a:pt x="5661" y="1393"/>
                  </a:cubicBezTo>
                  <a:cubicBezTo>
                    <a:pt x="5501" y="1507"/>
                    <a:pt x="5342" y="1598"/>
                    <a:pt x="5205" y="1690"/>
                  </a:cubicBezTo>
                  <a:cubicBezTo>
                    <a:pt x="5045" y="1804"/>
                    <a:pt x="4908" y="1895"/>
                    <a:pt x="4748" y="1986"/>
                  </a:cubicBezTo>
                  <a:cubicBezTo>
                    <a:pt x="4611" y="2100"/>
                    <a:pt x="4451" y="2192"/>
                    <a:pt x="4315" y="2283"/>
                  </a:cubicBezTo>
                  <a:cubicBezTo>
                    <a:pt x="4246" y="2352"/>
                    <a:pt x="4155" y="2397"/>
                    <a:pt x="4086" y="2466"/>
                  </a:cubicBezTo>
                  <a:cubicBezTo>
                    <a:pt x="3995" y="2511"/>
                    <a:pt x="3926" y="2557"/>
                    <a:pt x="3858" y="2625"/>
                  </a:cubicBezTo>
                  <a:cubicBezTo>
                    <a:pt x="3630" y="2785"/>
                    <a:pt x="3401" y="2945"/>
                    <a:pt x="3196" y="3105"/>
                  </a:cubicBezTo>
                  <a:lnTo>
                    <a:pt x="3242" y="3059"/>
                  </a:lnTo>
                  <a:lnTo>
                    <a:pt x="3242" y="3059"/>
                  </a:lnTo>
                  <a:cubicBezTo>
                    <a:pt x="3196" y="3105"/>
                    <a:pt x="3150" y="3128"/>
                    <a:pt x="3105" y="3150"/>
                  </a:cubicBezTo>
                  <a:cubicBezTo>
                    <a:pt x="3091" y="3122"/>
                    <a:pt x="3050" y="3103"/>
                    <a:pt x="3011" y="3103"/>
                  </a:cubicBezTo>
                  <a:cubicBezTo>
                    <a:pt x="2987" y="3103"/>
                    <a:pt x="2962" y="3110"/>
                    <a:pt x="2945" y="3128"/>
                  </a:cubicBezTo>
                  <a:cubicBezTo>
                    <a:pt x="2817" y="3213"/>
                    <a:pt x="2688" y="3299"/>
                    <a:pt x="2560" y="3403"/>
                  </a:cubicBezTo>
                  <a:lnTo>
                    <a:pt x="2560" y="3403"/>
                  </a:lnTo>
                  <a:cubicBezTo>
                    <a:pt x="2565" y="3401"/>
                    <a:pt x="2570" y="3401"/>
                    <a:pt x="2580" y="3401"/>
                  </a:cubicBezTo>
                  <a:cubicBezTo>
                    <a:pt x="2237" y="3653"/>
                    <a:pt x="1918" y="3904"/>
                    <a:pt x="1598" y="4178"/>
                  </a:cubicBezTo>
                  <a:cubicBezTo>
                    <a:pt x="1439" y="4314"/>
                    <a:pt x="1302" y="4451"/>
                    <a:pt x="1142" y="4588"/>
                  </a:cubicBezTo>
                  <a:cubicBezTo>
                    <a:pt x="982" y="4725"/>
                    <a:pt x="822" y="4862"/>
                    <a:pt x="662" y="4999"/>
                  </a:cubicBezTo>
                  <a:cubicBezTo>
                    <a:pt x="526" y="5113"/>
                    <a:pt x="389" y="5250"/>
                    <a:pt x="229" y="5364"/>
                  </a:cubicBezTo>
                  <a:cubicBezTo>
                    <a:pt x="183" y="5410"/>
                    <a:pt x="160" y="5433"/>
                    <a:pt x="115" y="5456"/>
                  </a:cubicBezTo>
                  <a:cubicBezTo>
                    <a:pt x="69" y="5524"/>
                    <a:pt x="1" y="5593"/>
                    <a:pt x="23" y="5684"/>
                  </a:cubicBezTo>
                  <a:cubicBezTo>
                    <a:pt x="46" y="5775"/>
                    <a:pt x="137" y="5821"/>
                    <a:pt x="206" y="5844"/>
                  </a:cubicBezTo>
                  <a:cubicBezTo>
                    <a:pt x="252" y="5867"/>
                    <a:pt x="297" y="5867"/>
                    <a:pt x="343" y="5867"/>
                  </a:cubicBezTo>
                  <a:cubicBezTo>
                    <a:pt x="366" y="5844"/>
                    <a:pt x="389" y="5821"/>
                    <a:pt x="411" y="5821"/>
                  </a:cubicBezTo>
                  <a:cubicBezTo>
                    <a:pt x="480" y="5775"/>
                    <a:pt x="548" y="5707"/>
                    <a:pt x="594" y="5661"/>
                  </a:cubicBezTo>
                  <a:cubicBezTo>
                    <a:pt x="731" y="5547"/>
                    <a:pt x="891" y="5433"/>
                    <a:pt x="1028" y="5319"/>
                  </a:cubicBezTo>
                  <a:cubicBezTo>
                    <a:pt x="1165" y="5227"/>
                    <a:pt x="1302" y="5113"/>
                    <a:pt x="1439" y="4999"/>
                  </a:cubicBezTo>
                  <a:cubicBezTo>
                    <a:pt x="1575" y="4885"/>
                    <a:pt x="1735" y="4771"/>
                    <a:pt x="1872" y="4657"/>
                  </a:cubicBezTo>
                  <a:cubicBezTo>
                    <a:pt x="2146" y="4429"/>
                    <a:pt x="2420" y="4200"/>
                    <a:pt x="2694" y="3972"/>
                  </a:cubicBezTo>
                  <a:cubicBezTo>
                    <a:pt x="2854" y="3858"/>
                    <a:pt x="2991" y="3744"/>
                    <a:pt x="3128" y="3630"/>
                  </a:cubicBezTo>
                  <a:lnTo>
                    <a:pt x="3128" y="3630"/>
                  </a:lnTo>
                  <a:cubicBezTo>
                    <a:pt x="3105" y="3652"/>
                    <a:pt x="3105" y="3653"/>
                    <a:pt x="3105" y="3653"/>
                  </a:cubicBezTo>
                  <a:lnTo>
                    <a:pt x="3105" y="3653"/>
                  </a:lnTo>
                  <a:cubicBezTo>
                    <a:pt x="3128" y="3630"/>
                    <a:pt x="3150" y="3607"/>
                    <a:pt x="3196" y="3584"/>
                  </a:cubicBezTo>
                  <a:cubicBezTo>
                    <a:pt x="3242" y="3561"/>
                    <a:pt x="3287" y="3516"/>
                    <a:pt x="3310" y="3493"/>
                  </a:cubicBezTo>
                  <a:cubicBezTo>
                    <a:pt x="3379" y="3447"/>
                    <a:pt x="3424" y="3401"/>
                    <a:pt x="3493" y="3356"/>
                  </a:cubicBezTo>
                  <a:lnTo>
                    <a:pt x="3493" y="3356"/>
                  </a:lnTo>
                  <a:lnTo>
                    <a:pt x="3447" y="3401"/>
                  </a:lnTo>
                  <a:cubicBezTo>
                    <a:pt x="3607" y="3265"/>
                    <a:pt x="3767" y="3150"/>
                    <a:pt x="3949" y="3036"/>
                  </a:cubicBezTo>
                  <a:cubicBezTo>
                    <a:pt x="4132" y="2899"/>
                    <a:pt x="4315" y="2785"/>
                    <a:pt x="4474" y="2648"/>
                  </a:cubicBezTo>
                  <a:cubicBezTo>
                    <a:pt x="4474" y="2648"/>
                    <a:pt x="4474" y="2648"/>
                    <a:pt x="4497" y="2625"/>
                  </a:cubicBezTo>
                  <a:lnTo>
                    <a:pt x="4497" y="2625"/>
                  </a:lnTo>
                  <a:cubicBezTo>
                    <a:pt x="4497" y="2625"/>
                    <a:pt x="4497" y="2633"/>
                    <a:pt x="4493" y="2639"/>
                  </a:cubicBezTo>
                  <a:lnTo>
                    <a:pt x="4493" y="2639"/>
                  </a:lnTo>
                  <a:lnTo>
                    <a:pt x="4520" y="2625"/>
                  </a:lnTo>
                  <a:lnTo>
                    <a:pt x="4497" y="2625"/>
                  </a:lnTo>
                  <a:cubicBezTo>
                    <a:pt x="4634" y="2534"/>
                    <a:pt x="4771" y="2443"/>
                    <a:pt x="4908" y="2352"/>
                  </a:cubicBezTo>
                  <a:cubicBezTo>
                    <a:pt x="4976" y="2306"/>
                    <a:pt x="5045" y="2260"/>
                    <a:pt x="5113" y="2215"/>
                  </a:cubicBezTo>
                  <a:cubicBezTo>
                    <a:pt x="5182" y="2146"/>
                    <a:pt x="5273" y="2100"/>
                    <a:pt x="5342" y="2055"/>
                  </a:cubicBezTo>
                  <a:cubicBezTo>
                    <a:pt x="5638" y="1849"/>
                    <a:pt x="5958" y="1644"/>
                    <a:pt x="6277" y="1438"/>
                  </a:cubicBezTo>
                  <a:cubicBezTo>
                    <a:pt x="6437" y="1347"/>
                    <a:pt x="6597" y="1233"/>
                    <a:pt x="6780" y="1142"/>
                  </a:cubicBezTo>
                  <a:cubicBezTo>
                    <a:pt x="6939" y="1050"/>
                    <a:pt x="7099" y="982"/>
                    <a:pt x="7236" y="891"/>
                  </a:cubicBezTo>
                  <a:cubicBezTo>
                    <a:pt x="7327" y="845"/>
                    <a:pt x="7396" y="799"/>
                    <a:pt x="7487" y="754"/>
                  </a:cubicBezTo>
                  <a:cubicBezTo>
                    <a:pt x="7556" y="708"/>
                    <a:pt x="7647" y="662"/>
                    <a:pt x="7738" y="617"/>
                  </a:cubicBezTo>
                  <a:cubicBezTo>
                    <a:pt x="7898" y="548"/>
                    <a:pt x="8058" y="457"/>
                    <a:pt x="8240" y="389"/>
                  </a:cubicBezTo>
                  <a:cubicBezTo>
                    <a:pt x="8371" y="323"/>
                    <a:pt x="8501" y="279"/>
                    <a:pt x="8652" y="215"/>
                  </a:cubicBezTo>
                  <a:lnTo>
                    <a:pt x="8652" y="215"/>
                  </a:lnTo>
                  <a:cubicBezTo>
                    <a:pt x="8651" y="219"/>
                    <a:pt x="8651" y="223"/>
                    <a:pt x="8651" y="229"/>
                  </a:cubicBezTo>
                  <a:cubicBezTo>
                    <a:pt x="8651" y="221"/>
                    <a:pt x="8654" y="216"/>
                    <a:pt x="8658" y="213"/>
                  </a:cubicBezTo>
                  <a:lnTo>
                    <a:pt x="8658" y="213"/>
                  </a:lnTo>
                  <a:cubicBezTo>
                    <a:pt x="8662" y="211"/>
                    <a:pt x="8666" y="209"/>
                    <a:pt x="8670" y="207"/>
                  </a:cubicBezTo>
                  <a:lnTo>
                    <a:pt x="8670" y="207"/>
                  </a:lnTo>
                  <a:cubicBezTo>
                    <a:pt x="8678" y="206"/>
                    <a:pt x="8688" y="206"/>
                    <a:pt x="8697" y="206"/>
                  </a:cubicBezTo>
                  <a:cubicBezTo>
                    <a:pt x="8697" y="206"/>
                    <a:pt x="8720" y="183"/>
                    <a:pt x="8720" y="183"/>
                  </a:cubicBezTo>
                  <a:lnTo>
                    <a:pt x="8697" y="183"/>
                  </a:lnTo>
                  <a:cubicBezTo>
                    <a:pt x="8743" y="183"/>
                    <a:pt x="8765" y="160"/>
                    <a:pt x="8811" y="160"/>
                  </a:cubicBezTo>
                  <a:cubicBezTo>
                    <a:pt x="8857" y="137"/>
                    <a:pt x="8880" y="92"/>
                    <a:pt x="8857" y="46"/>
                  </a:cubicBezTo>
                  <a:cubicBezTo>
                    <a:pt x="8857" y="23"/>
                    <a:pt x="8811" y="0"/>
                    <a:pt x="8788"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25"/>
            <p:cNvSpPr/>
            <p:nvPr/>
          </p:nvSpPr>
          <p:spPr>
            <a:xfrm>
              <a:off x="6973300" y="878825"/>
              <a:ext cx="136400" cy="95250"/>
            </a:xfrm>
            <a:custGeom>
              <a:avLst/>
              <a:gdLst/>
              <a:ahLst/>
              <a:cxnLst/>
              <a:rect l="l" t="t" r="r" b="b"/>
              <a:pathLst>
                <a:path w="5456" h="3810" extrusionOk="0">
                  <a:moveTo>
                    <a:pt x="1438" y="2443"/>
                  </a:moveTo>
                  <a:cubicBezTo>
                    <a:pt x="1438" y="2443"/>
                    <a:pt x="1424" y="2443"/>
                    <a:pt x="1418" y="2454"/>
                  </a:cubicBezTo>
                  <a:lnTo>
                    <a:pt x="1418" y="2454"/>
                  </a:lnTo>
                  <a:cubicBezTo>
                    <a:pt x="1424" y="2450"/>
                    <a:pt x="1431" y="2446"/>
                    <a:pt x="1438" y="2443"/>
                  </a:cubicBezTo>
                  <a:close/>
                  <a:moveTo>
                    <a:pt x="1938" y="2453"/>
                  </a:moveTo>
                  <a:cubicBezTo>
                    <a:pt x="1931" y="2457"/>
                    <a:pt x="1924" y="2461"/>
                    <a:pt x="1917" y="2466"/>
                  </a:cubicBezTo>
                  <a:cubicBezTo>
                    <a:pt x="1917" y="2466"/>
                    <a:pt x="1933" y="2466"/>
                    <a:pt x="1938" y="2453"/>
                  </a:cubicBezTo>
                  <a:close/>
                  <a:moveTo>
                    <a:pt x="5364" y="0"/>
                  </a:moveTo>
                  <a:cubicBezTo>
                    <a:pt x="5204" y="69"/>
                    <a:pt x="5044" y="160"/>
                    <a:pt x="4885" y="251"/>
                  </a:cubicBezTo>
                  <a:cubicBezTo>
                    <a:pt x="4793" y="320"/>
                    <a:pt x="4702" y="366"/>
                    <a:pt x="4611" y="411"/>
                  </a:cubicBezTo>
                  <a:cubicBezTo>
                    <a:pt x="4520" y="457"/>
                    <a:pt x="4428" y="503"/>
                    <a:pt x="4337" y="571"/>
                  </a:cubicBezTo>
                  <a:cubicBezTo>
                    <a:pt x="4177" y="662"/>
                    <a:pt x="3995" y="754"/>
                    <a:pt x="3835" y="845"/>
                  </a:cubicBezTo>
                  <a:cubicBezTo>
                    <a:pt x="3675" y="936"/>
                    <a:pt x="3492" y="1050"/>
                    <a:pt x="3333" y="1142"/>
                  </a:cubicBezTo>
                  <a:cubicBezTo>
                    <a:pt x="3173" y="1256"/>
                    <a:pt x="3013" y="1347"/>
                    <a:pt x="2853" y="1461"/>
                  </a:cubicBezTo>
                  <a:cubicBezTo>
                    <a:pt x="2693" y="1553"/>
                    <a:pt x="2534" y="1667"/>
                    <a:pt x="2374" y="1781"/>
                  </a:cubicBezTo>
                  <a:cubicBezTo>
                    <a:pt x="2283" y="1826"/>
                    <a:pt x="2214" y="1872"/>
                    <a:pt x="2123" y="1941"/>
                  </a:cubicBezTo>
                  <a:cubicBezTo>
                    <a:pt x="2054" y="1986"/>
                    <a:pt x="1986" y="2055"/>
                    <a:pt x="1895" y="2100"/>
                  </a:cubicBezTo>
                  <a:cubicBezTo>
                    <a:pt x="1735" y="2214"/>
                    <a:pt x="1575" y="2329"/>
                    <a:pt x="1415" y="2466"/>
                  </a:cubicBezTo>
                  <a:cubicBezTo>
                    <a:pt x="1415" y="2461"/>
                    <a:pt x="1416" y="2457"/>
                    <a:pt x="1418" y="2454"/>
                  </a:cubicBezTo>
                  <a:lnTo>
                    <a:pt x="1418" y="2454"/>
                  </a:lnTo>
                  <a:cubicBezTo>
                    <a:pt x="1379" y="2479"/>
                    <a:pt x="1340" y="2515"/>
                    <a:pt x="1301" y="2534"/>
                  </a:cubicBezTo>
                  <a:cubicBezTo>
                    <a:pt x="1164" y="2648"/>
                    <a:pt x="1027" y="2739"/>
                    <a:pt x="890" y="2854"/>
                  </a:cubicBezTo>
                  <a:cubicBezTo>
                    <a:pt x="890" y="2854"/>
                    <a:pt x="867" y="2876"/>
                    <a:pt x="867" y="2876"/>
                  </a:cubicBezTo>
                  <a:cubicBezTo>
                    <a:pt x="867" y="2876"/>
                    <a:pt x="867" y="2876"/>
                    <a:pt x="867" y="2854"/>
                  </a:cubicBezTo>
                  <a:cubicBezTo>
                    <a:pt x="708" y="2991"/>
                    <a:pt x="548" y="3105"/>
                    <a:pt x="388" y="3242"/>
                  </a:cubicBezTo>
                  <a:cubicBezTo>
                    <a:pt x="411" y="3219"/>
                    <a:pt x="411" y="3219"/>
                    <a:pt x="434" y="3196"/>
                  </a:cubicBezTo>
                  <a:lnTo>
                    <a:pt x="434" y="3196"/>
                  </a:lnTo>
                  <a:cubicBezTo>
                    <a:pt x="388" y="3242"/>
                    <a:pt x="342" y="3264"/>
                    <a:pt x="297" y="3310"/>
                  </a:cubicBezTo>
                  <a:cubicBezTo>
                    <a:pt x="251" y="3356"/>
                    <a:pt x="206" y="3379"/>
                    <a:pt x="137" y="3424"/>
                  </a:cubicBezTo>
                  <a:cubicBezTo>
                    <a:pt x="91" y="3470"/>
                    <a:pt x="69" y="3516"/>
                    <a:pt x="46" y="3561"/>
                  </a:cubicBezTo>
                  <a:cubicBezTo>
                    <a:pt x="0" y="3630"/>
                    <a:pt x="23" y="3721"/>
                    <a:pt x="69" y="3767"/>
                  </a:cubicBezTo>
                  <a:cubicBezTo>
                    <a:pt x="99" y="3797"/>
                    <a:pt x="135" y="3810"/>
                    <a:pt x="171" y="3810"/>
                  </a:cubicBezTo>
                  <a:cubicBezTo>
                    <a:pt x="215" y="3810"/>
                    <a:pt x="259" y="3792"/>
                    <a:pt x="297" y="3767"/>
                  </a:cubicBezTo>
                  <a:cubicBezTo>
                    <a:pt x="297" y="3767"/>
                    <a:pt x="297" y="3744"/>
                    <a:pt x="297" y="3744"/>
                  </a:cubicBezTo>
                  <a:cubicBezTo>
                    <a:pt x="320" y="3744"/>
                    <a:pt x="342" y="3721"/>
                    <a:pt x="365" y="3721"/>
                  </a:cubicBezTo>
                  <a:cubicBezTo>
                    <a:pt x="411" y="3675"/>
                    <a:pt x="457" y="3652"/>
                    <a:pt x="502" y="3607"/>
                  </a:cubicBezTo>
                  <a:cubicBezTo>
                    <a:pt x="571" y="3561"/>
                    <a:pt x="639" y="3493"/>
                    <a:pt x="685" y="3447"/>
                  </a:cubicBezTo>
                  <a:cubicBezTo>
                    <a:pt x="822" y="3333"/>
                    <a:pt x="959" y="3219"/>
                    <a:pt x="1096" y="3127"/>
                  </a:cubicBezTo>
                  <a:cubicBezTo>
                    <a:pt x="1392" y="2899"/>
                    <a:pt x="1666" y="2671"/>
                    <a:pt x="1940" y="2443"/>
                  </a:cubicBezTo>
                  <a:lnTo>
                    <a:pt x="1940" y="2443"/>
                  </a:lnTo>
                  <a:cubicBezTo>
                    <a:pt x="1940" y="2447"/>
                    <a:pt x="1940" y="2450"/>
                    <a:pt x="1938" y="2453"/>
                  </a:cubicBezTo>
                  <a:lnTo>
                    <a:pt x="1938" y="2453"/>
                  </a:lnTo>
                  <a:cubicBezTo>
                    <a:pt x="2046" y="2386"/>
                    <a:pt x="2153" y="2300"/>
                    <a:pt x="2260" y="2214"/>
                  </a:cubicBezTo>
                  <a:cubicBezTo>
                    <a:pt x="2368" y="2128"/>
                    <a:pt x="2475" y="2042"/>
                    <a:pt x="2602" y="1956"/>
                  </a:cubicBezTo>
                  <a:lnTo>
                    <a:pt x="2602" y="1956"/>
                  </a:lnTo>
                  <a:cubicBezTo>
                    <a:pt x="2602" y="1958"/>
                    <a:pt x="2602" y="1961"/>
                    <a:pt x="2602" y="1963"/>
                  </a:cubicBezTo>
                  <a:cubicBezTo>
                    <a:pt x="2602" y="1960"/>
                    <a:pt x="2603" y="1957"/>
                    <a:pt x="2603" y="1955"/>
                  </a:cubicBezTo>
                  <a:lnTo>
                    <a:pt x="2603" y="1955"/>
                  </a:lnTo>
                  <a:cubicBezTo>
                    <a:pt x="2611" y="1950"/>
                    <a:pt x="2618" y="1945"/>
                    <a:pt x="2625" y="1941"/>
                  </a:cubicBezTo>
                  <a:cubicBezTo>
                    <a:pt x="2762" y="1826"/>
                    <a:pt x="2922" y="1712"/>
                    <a:pt x="3082" y="1598"/>
                  </a:cubicBezTo>
                  <a:cubicBezTo>
                    <a:pt x="3241" y="1484"/>
                    <a:pt x="3378" y="1370"/>
                    <a:pt x="3538" y="1256"/>
                  </a:cubicBezTo>
                  <a:cubicBezTo>
                    <a:pt x="3721" y="1142"/>
                    <a:pt x="3880" y="1028"/>
                    <a:pt x="4040" y="913"/>
                  </a:cubicBezTo>
                  <a:cubicBezTo>
                    <a:pt x="4131" y="845"/>
                    <a:pt x="4200" y="799"/>
                    <a:pt x="4291" y="754"/>
                  </a:cubicBezTo>
                  <a:cubicBezTo>
                    <a:pt x="4383" y="685"/>
                    <a:pt x="4451" y="640"/>
                    <a:pt x="4542" y="571"/>
                  </a:cubicBezTo>
                  <a:cubicBezTo>
                    <a:pt x="4679" y="480"/>
                    <a:pt x="4839" y="388"/>
                    <a:pt x="4999" y="320"/>
                  </a:cubicBezTo>
                  <a:cubicBezTo>
                    <a:pt x="5136" y="229"/>
                    <a:pt x="5273" y="160"/>
                    <a:pt x="5410" y="92"/>
                  </a:cubicBezTo>
                  <a:cubicBezTo>
                    <a:pt x="5433" y="69"/>
                    <a:pt x="5455" y="46"/>
                    <a:pt x="5433" y="23"/>
                  </a:cubicBezTo>
                  <a:cubicBezTo>
                    <a:pt x="5433" y="0"/>
                    <a:pt x="5410" y="0"/>
                    <a:pt x="5387"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25"/>
            <p:cNvSpPr/>
            <p:nvPr/>
          </p:nvSpPr>
          <p:spPr>
            <a:xfrm>
              <a:off x="6964725" y="973550"/>
              <a:ext cx="6875" cy="6875"/>
            </a:xfrm>
            <a:custGeom>
              <a:avLst/>
              <a:gdLst/>
              <a:ahLst/>
              <a:cxnLst/>
              <a:rect l="l" t="t" r="r" b="b"/>
              <a:pathLst>
                <a:path w="275" h="275" extrusionOk="0">
                  <a:moveTo>
                    <a:pt x="138" y="0"/>
                  </a:moveTo>
                  <a:cubicBezTo>
                    <a:pt x="69" y="0"/>
                    <a:pt x="1" y="69"/>
                    <a:pt x="1" y="137"/>
                  </a:cubicBezTo>
                  <a:cubicBezTo>
                    <a:pt x="1" y="206"/>
                    <a:pt x="69" y="274"/>
                    <a:pt x="138" y="274"/>
                  </a:cubicBezTo>
                  <a:cubicBezTo>
                    <a:pt x="206" y="274"/>
                    <a:pt x="275" y="229"/>
                    <a:pt x="275" y="137"/>
                  </a:cubicBezTo>
                  <a:cubicBezTo>
                    <a:pt x="275" y="69"/>
                    <a:pt x="229" y="0"/>
                    <a:pt x="138"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25"/>
            <p:cNvSpPr/>
            <p:nvPr/>
          </p:nvSpPr>
          <p:spPr>
            <a:xfrm>
              <a:off x="6958450" y="982675"/>
              <a:ext cx="3450" cy="2875"/>
            </a:xfrm>
            <a:custGeom>
              <a:avLst/>
              <a:gdLst/>
              <a:ahLst/>
              <a:cxnLst/>
              <a:rect l="l" t="t" r="r" b="b"/>
              <a:pathLst>
                <a:path w="138" h="115" extrusionOk="0">
                  <a:moveTo>
                    <a:pt x="69" y="1"/>
                  </a:moveTo>
                  <a:cubicBezTo>
                    <a:pt x="46" y="1"/>
                    <a:pt x="1" y="23"/>
                    <a:pt x="1" y="46"/>
                  </a:cubicBezTo>
                  <a:cubicBezTo>
                    <a:pt x="1" y="92"/>
                    <a:pt x="46" y="115"/>
                    <a:pt x="69" y="115"/>
                  </a:cubicBezTo>
                  <a:cubicBezTo>
                    <a:pt x="115" y="115"/>
                    <a:pt x="138" y="92"/>
                    <a:pt x="138" y="46"/>
                  </a:cubicBezTo>
                  <a:cubicBezTo>
                    <a:pt x="138" y="23"/>
                    <a:pt x="115"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25"/>
            <p:cNvSpPr/>
            <p:nvPr/>
          </p:nvSpPr>
          <p:spPr>
            <a:xfrm>
              <a:off x="6646325" y="1013500"/>
              <a:ext cx="239100" cy="261025"/>
            </a:xfrm>
            <a:custGeom>
              <a:avLst/>
              <a:gdLst/>
              <a:ahLst/>
              <a:cxnLst/>
              <a:rect l="l" t="t" r="r" b="b"/>
              <a:pathLst>
                <a:path w="9564" h="10441" extrusionOk="0">
                  <a:moveTo>
                    <a:pt x="1681" y="8480"/>
                  </a:moveTo>
                  <a:lnTo>
                    <a:pt x="1681" y="8480"/>
                  </a:lnTo>
                  <a:cubicBezTo>
                    <a:pt x="1681" y="8480"/>
                    <a:pt x="1681" y="8480"/>
                    <a:pt x="1681" y="8480"/>
                  </a:cubicBezTo>
                  <a:lnTo>
                    <a:pt x="1681" y="8480"/>
                  </a:lnTo>
                  <a:cubicBezTo>
                    <a:pt x="1681" y="8480"/>
                    <a:pt x="1681" y="8480"/>
                    <a:pt x="1681" y="8480"/>
                  </a:cubicBezTo>
                  <a:close/>
                  <a:moveTo>
                    <a:pt x="9473" y="0"/>
                  </a:moveTo>
                  <a:cubicBezTo>
                    <a:pt x="9450" y="0"/>
                    <a:pt x="9427" y="0"/>
                    <a:pt x="9427" y="23"/>
                  </a:cubicBezTo>
                  <a:cubicBezTo>
                    <a:pt x="9267" y="137"/>
                    <a:pt x="9130" y="274"/>
                    <a:pt x="8971" y="388"/>
                  </a:cubicBezTo>
                  <a:cubicBezTo>
                    <a:pt x="8719" y="571"/>
                    <a:pt x="8491" y="731"/>
                    <a:pt x="8240" y="913"/>
                  </a:cubicBezTo>
                  <a:cubicBezTo>
                    <a:pt x="8172" y="959"/>
                    <a:pt x="8103" y="1027"/>
                    <a:pt x="8035" y="1073"/>
                  </a:cubicBezTo>
                  <a:cubicBezTo>
                    <a:pt x="7943" y="1141"/>
                    <a:pt x="7875" y="1210"/>
                    <a:pt x="7806" y="1256"/>
                  </a:cubicBezTo>
                  <a:cubicBezTo>
                    <a:pt x="7647" y="1370"/>
                    <a:pt x="7510" y="1507"/>
                    <a:pt x="7373" y="1621"/>
                  </a:cubicBezTo>
                  <a:cubicBezTo>
                    <a:pt x="7304" y="1689"/>
                    <a:pt x="7236" y="1758"/>
                    <a:pt x="7167" y="1826"/>
                  </a:cubicBezTo>
                  <a:cubicBezTo>
                    <a:pt x="7099" y="1872"/>
                    <a:pt x="7008" y="1940"/>
                    <a:pt x="6939" y="2009"/>
                  </a:cubicBezTo>
                  <a:cubicBezTo>
                    <a:pt x="6871" y="2077"/>
                    <a:pt x="6802" y="2123"/>
                    <a:pt x="6734" y="2191"/>
                  </a:cubicBezTo>
                  <a:cubicBezTo>
                    <a:pt x="6688" y="2260"/>
                    <a:pt x="6620" y="2306"/>
                    <a:pt x="6551" y="2374"/>
                  </a:cubicBezTo>
                  <a:cubicBezTo>
                    <a:pt x="6277" y="2625"/>
                    <a:pt x="5980" y="2876"/>
                    <a:pt x="5729" y="3150"/>
                  </a:cubicBezTo>
                  <a:cubicBezTo>
                    <a:pt x="5592" y="3287"/>
                    <a:pt x="5478" y="3424"/>
                    <a:pt x="5341" y="3561"/>
                  </a:cubicBezTo>
                  <a:cubicBezTo>
                    <a:pt x="5204" y="3721"/>
                    <a:pt x="5067" y="3858"/>
                    <a:pt x="4953" y="3995"/>
                  </a:cubicBezTo>
                  <a:cubicBezTo>
                    <a:pt x="4816" y="4132"/>
                    <a:pt x="4702" y="4268"/>
                    <a:pt x="4565" y="4405"/>
                  </a:cubicBezTo>
                  <a:cubicBezTo>
                    <a:pt x="4451" y="4542"/>
                    <a:pt x="4314" y="4679"/>
                    <a:pt x="4200" y="4816"/>
                  </a:cubicBezTo>
                  <a:cubicBezTo>
                    <a:pt x="3949" y="5113"/>
                    <a:pt x="3675" y="5410"/>
                    <a:pt x="3424" y="5706"/>
                  </a:cubicBezTo>
                  <a:cubicBezTo>
                    <a:pt x="3310" y="5843"/>
                    <a:pt x="3173" y="5980"/>
                    <a:pt x="3059" y="6117"/>
                  </a:cubicBezTo>
                  <a:cubicBezTo>
                    <a:pt x="3013" y="6209"/>
                    <a:pt x="2945" y="6277"/>
                    <a:pt x="2876" y="6346"/>
                  </a:cubicBezTo>
                  <a:lnTo>
                    <a:pt x="2694" y="6574"/>
                  </a:lnTo>
                  <a:cubicBezTo>
                    <a:pt x="2465" y="6871"/>
                    <a:pt x="2214" y="7167"/>
                    <a:pt x="1963" y="7464"/>
                  </a:cubicBezTo>
                  <a:cubicBezTo>
                    <a:pt x="1849" y="7624"/>
                    <a:pt x="1735" y="7784"/>
                    <a:pt x="1621" y="7943"/>
                  </a:cubicBezTo>
                  <a:cubicBezTo>
                    <a:pt x="1507" y="8080"/>
                    <a:pt x="1393" y="8240"/>
                    <a:pt x="1278" y="8377"/>
                  </a:cubicBezTo>
                  <a:cubicBezTo>
                    <a:pt x="1073" y="8674"/>
                    <a:pt x="845" y="8948"/>
                    <a:pt x="662" y="9267"/>
                  </a:cubicBezTo>
                  <a:cubicBezTo>
                    <a:pt x="639" y="9313"/>
                    <a:pt x="616" y="9359"/>
                    <a:pt x="571" y="9404"/>
                  </a:cubicBezTo>
                  <a:cubicBezTo>
                    <a:pt x="548" y="9450"/>
                    <a:pt x="525" y="9473"/>
                    <a:pt x="525" y="9518"/>
                  </a:cubicBezTo>
                  <a:cubicBezTo>
                    <a:pt x="480" y="9610"/>
                    <a:pt x="411" y="9678"/>
                    <a:pt x="365" y="9769"/>
                  </a:cubicBezTo>
                  <a:cubicBezTo>
                    <a:pt x="320" y="9838"/>
                    <a:pt x="274" y="9906"/>
                    <a:pt x="228" y="9975"/>
                  </a:cubicBezTo>
                  <a:cubicBezTo>
                    <a:pt x="206" y="10020"/>
                    <a:pt x="183" y="10043"/>
                    <a:pt x="183" y="10089"/>
                  </a:cubicBezTo>
                  <a:cubicBezTo>
                    <a:pt x="160" y="10112"/>
                    <a:pt x="160" y="10135"/>
                    <a:pt x="137" y="10157"/>
                  </a:cubicBezTo>
                  <a:cubicBezTo>
                    <a:pt x="114" y="10157"/>
                    <a:pt x="91" y="10157"/>
                    <a:pt x="69" y="10180"/>
                  </a:cubicBezTo>
                  <a:cubicBezTo>
                    <a:pt x="69" y="10203"/>
                    <a:pt x="69" y="10203"/>
                    <a:pt x="46" y="10203"/>
                  </a:cubicBezTo>
                  <a:cubicBezTo>
                    <a:pt x="23" y="10249"/>
                    <a:pt x="0" y="10272"/>
                    <a:pt x="23" y="10340"/>
                  </a:cubicBezTo>
                  <a:cubicBezTo>
                    <a:pt x="23" y="10386"/>
                    <a:pt x="69" y="10431"/>
                    <a:pt x="137" y="10431"/>
                  </a:cubicBezTo>
                  <a:cubicBezTo>
                    <a:pt x="151" y="10438"/>
                    <a:pt x="166" y="10441"/>
                    <a:pt x="182" y="10441"/>
                  </a:cubicBezTo>
                  <a:cubicBezTo>
                    <a:pt x="221" y="10441"/>
                    <a:pt x="265" y="10425"/>
                    <a:pt x="297" y="10408"/>
                  </a:cubicBezTo>
                  <a:cubicBezTo>
                    <a:pt x="343" y="10386"/>
                    <a:pt x="365" y="10363"/>
                    <a:pt x="388" y="10340"/>
                  </a:cubicBezTo>
                  <a:cubicBezTo>
                    <a:pt x="388" y="10317"/>
                    <a:pt x="411" y="10317"/>
                    <a:pt x="411" y="10294"/>
                  </a:cubicBezTo>
                  <a:cubicBezTo>
                    <a:pt x="434" y="10272"/>
                    <a:pt x="434" y="10249"/>
                    <a:pt x="457" y="10226"/>
                  </a:cubicBezTo>
                  <a:cubicBezTo>
                    <a:pt x="480" y="10180"/>
                    <a:pt x="525" y="10135"/>
                    <a:pt x="548" y="10066"/>
                  </a:cubicBezTo>
                  <a:cubicBezTo>
                    <a:pt x="594" y="10020"/>
                    <a:pt x="639" y="9975"/>
                    <a:pt x="685" y="9906"/>
                  </a:cubicBezTo>
                  <a:cubicBezTo>
                    <a:pt x="708" y="9861"/>
                    <a:pt x="753" y="9792"/>
                    <a:pt x="799" y="9724"/>
                  </a:cubicBezTo>
                  <a:cubicBezTo>
                    <a:pt x="845" y="9678"/>
                    <a:pt x="868" y="9610"/>
                    <a:pt x="913" y="9564"/>
                  </a:cubicBezTo>
                  <a:cubicBezTo>
                    <a:pt x="959" y="9495"/>
                    <a:pt x="1005" y="9404"/>
                    <a:pt x="1050" y="9336"/>
                  </a:cubicBezTo>
                  <a:cubicBezTo>
                    <a:pt x="1096" y="9267"/>
                    <a:pt x="1141" y="9199"/>
                    <a:pt x="1187" y="9130"/>
                  </a:cubicBezTo>
                  <a:cubicBezTo>
                    <a:pt x="1233" y="9062"/>
                    <a:pt x="1278" y="9016"/>
                    <a:pt x="1324" y="8948"/>
                  </a:cubicBezTo>
                  <a:lnTo>
                    <a:pt x="1324" y="8948"/>
                  </a:lnTo>
                  <a:lnTo>
                    <a:pt x="1301" y="8971"/>
                  </a:lnTo>
                  <a:cubicBezTo>
                    <a:pt x="1347" y="8925"/>
                    <a:pt x="1393" y="8879"/>
                    <a:pt x="1438" y="8811"/>
                  </a:cubicBezTo>
                  <a:cubicBezTo>
                    <a:pt x="1461" y="8788"/>
                    <a:pt x="1484" y="8765"/>
                    <a:pt x="1507" y="8719"/>
                  </a:cubicBezTo>
                  <a:cubicBezTo>
                    <a:pt x="1550" y="8654"/>
                    <a:pt x="1615" y="8567"/>
                    <a:pt x="1681" y="8480"/>
                  </a:cubicBezTo>
                  <a:lnTo>
                    <a:pt x="1681" y="8480"/>
                  </a:lnTo>
                  <a:cubicBezTo>
                    <a:pt x="1672" y="8491"/>
                    <a:pt x="1666" y="8503"/>
                    <a:pt x="1666" y="8514"/>
                  </a:cubicBezTo>
                  <a:cubicBezTo>
                    <a:pt x="1666" y="8514"/>
                    <a:pt x="1689" y="8492"/>
                    <a:pt x="1689" y="8469"/>
                  </a:cubicBezTo>
                  <a:lnTo>
                    <a:pt x="1689" y="8469"/>
                  </a:lnTo>
                  <a:cubicBezTo>
                    <a:pt x="1686" y="8473"/>
                    <a:pt x="1683" y="8476"/>
                    <a:pt x="1681" y="8480"/>
                  </a:cubicBezTo>
                  <a:lnTo>
                    <a:pt x="1681" y="8480"/>
                  </a:lnTo>
                  <a:cubicBezTo>
                    <a:pt x="1684" y="8476"/>
                    <a:pt x="1686" y="8472"/>
                    <a:pt x="1689" y="8468"/>
                  </a:cubicBezTo>
                  <a:lnTo>
                    <a:pt x="1689" y="8468"/>
                  </a:lnTo>
                  <a:cubicBezTo>
                    <a:pt x="1689" y="8469"/>
                    <a:pt x="1689" y="8469"/>
                    <a:pt x="1689" y="8469"/>
                  </a:cubicBezTo>
                  <a:lnTo>
                    <a:pt x="1689" y="8469"/>
                  </a:lnTo>
                  <a:cubicBezTo>
                    <a:pt x="1696" y="8462"/>
                    <a:pt x="1703" y="8455"/>
                    <a:pt x="1710" y="8447"/>
                  </a:cubicBezTo>
                  <a:lnTo>
                    <a:pt x="1710" y="8447"/>
                  </a:lnTo>
                  <a:cubicBezTo>
                    <a:pt x="1689" y="8468"/>
                    <a:pt x="1689" y="8469"/>
                    <a:pt x="1689" y="8491"/>
                  </a:cubicBezTo>
                  <a:cubicBezTo>
                    <a:pt x="1826" y="8309"/>
                    <a:pt x="1963" y="8103"/>
                    <a:pt x="2100" y="7921"/>
                  </a:cubicBezTo>
                  <a:cubicBezTo>
                    <a:pt x="2214" y="7784"/>
                    <a:pt x="2328" y="7647"/>
                    <a:pt x="2420" y="7510"/>
                  </a:cubicBezTo>
                  <a:cubicBezTo>
                    <a:pt x="2557" y="7373"/>
                    <a:pt x="2671" y="7213"/>
                    <a:pt x="2808" y="7076"/>
                  </a:cubicBezTo>
                  <a:cubicBezTo>
                    <a:pt x="2922" y="6916"/>
                    <a:pt x="3036" y="6779"/>
                    <a:pt x="3173" y="6619"/>
                  </a:cubicBezTo>
                  <a:cubicBezTo>
                    <a:pt x="3219" y="6551"/>
                    <a:pt x="3287" y="6460"/>
                    <a:pt x="3356" y="6391"/>
                  </a:cubicBezTo>
                  <a:cubicBezTo>
                    <a:pt x="3401" y="6323"/>
                    <a:pt x="3470" y="6254"/>
                    <a:pt x="3515" y="6186"/>
                  </a:cubicBezTo>
                  <a:cubicBezTo>
                    <a:pt x="3789" y="5889"/>
                    <a:pt x="4040" y="5592"/>
                    <a:pt x="4291" y="5296"/>
                  </a:cubicBezTo>
                  <a:cubicBezTo>
                    <a:pt x="4405" y="5159"/>
                    <a:pt x="4542" y="4999"/>
                    <a:pt x="4657" y="4862"/>
                  </a:cubicBezTo>
                  <a:cubicBezTo>
                    <a:pt x="4771" y="4725"/>
                    <a:pt x="4908" y="4588"/>
                    <a:pt x="5022" y="4451"/>
                  </a:cubicBezTo>
                  <a:cubicBezTo>
                    <a:pt x="5273" y="4154"/>
                    <a:pt x="5547" y="3880"/>
                    <a:pt x="5798" y="3607"/>
                  </a:cubicBezTo>
                  <a:cubicBezTo>
                    <a:pt x="5912" y="3470"/>
                    <a:pt x="6049" y="3333"/>
                    <a:pt x="6163" y="3196"/>
                  </a:cubicBezTo>
                  <a:cubicBezTo>
                    <a:pt x="6300" y="3059"/>
                    <a:pt x="6437" y="2922"/>
                    <a:pt x="6574" y="2785"/>
                  </a:cubicBezTo>
                  <a:cubicBezTo>
                    <a:pt x="6711" y="2648"/>
                    <a:pt x="6848" y="2534"/>
                    <a:pt x="6985" y="2397"/>
                  </a:cubicBezTo>
                  <a:cubicBezTo>
                    <a:pt x="7099" y="2283"/>
                    <a:pt x="7259" y="2146"/>
                    <a:pt x="7373" y="2009"/>
                  </a:cubicBezTo>
                  <a:cubicBezTo>
                    <a:pt x="7510" y="1895"/>
                    <a:pt x="7647" y="1758"/>
                    <a:pt x="7784" y="1621"/>
                  </a:cubicBezTo>
                  <a:cubicBezTo>
                    <a:pt x="7921" y="1484"/>
                    <a:pt x="8058" y="1370"/>
                    <a:pt x="8194" y="1233"/>
                  </a:cubicBezTo>
                  <a:cubicBezTo>
                    <a:pt x="8309" y="1141"/>
                    <a:pt x="8423" y="1050"/>
                    <a:pt x="8537" y="959"/>
                  </a:cubicBezTo>
                  <a:cubicBezTo>
                    <a:pt x="8651" y="868"/>
                    <a:pt x="8742" y="776"/>
                    <a:pt x="8856" y="685"/>
                  </a:cubicBezTo>
                  <a:cubicBezTo>
                    <a:pt x="8971" y="594"/>
                    <a:pt x="9085" y="502"/>
                    <a:pt x="9199" y="411"/>
                  </a:cubicBezTo>
                  <a:cubicBezTo>
                    <a:pt x="9313" y="320"/>
                    <a:pt x="9427" y="228"/>
                    <a:pt x="9541" y="137"/>
                  </a:cubicBezTo>
                  <a:cubicBezTo>
                    <a:pt x="9564" y="91"/>
                    <a:pt x="9564" y="46"/>
                    <a:pt x="9541" y="23"/>
                  </a:cubicBezTo>
                  <a:cubicBezTo>
                    <a:pt x="9518" y="0"/>
                    <a:pt x="9496" y="0"/>
                    <a:pt x="9473"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25"/>
            <p:cNvSpPr/>
            <p:nvPr/>
          </p:nvSpPr>
          <p:spPr>
            <a:xfrm>
              <a:off x="6680550" y="1003800"/>
              <a:ext cx="200325" cy="218825"/>
            </a:xfrm>
            <a:custGeom>
              <a:avLst/>
              <a:gdLst/>
              <a:ahLst/>
              <a:cxnLst/>
              <a:rect l="l" t="t" r="r" b="b"/>
              <a:pathLst>
                <a:path w="8013" h="8753" extrusionOk="0">
                  <a:moveTo>
                    <a:pt x="868" y="7350"/>
                  </a:moveTo>
                  <a:lnTo>
                    <a:pt x="845" y="7373"/>
                  </a:lnTo>
                  <a:lnTo>
                    <a:pt x="868" y="7373"/>
                  </a:lnTo>
                  <a:cubicBezTo>
                    <a:pt x="868" y="7373"/>
                    <a:pt x="868" y="7373"/>
                    <a:pt x="868" y="7350"/>
                  </a:cubicBezTo>
                  <a:close/>
                  <a:moveTo>
                    <a:pt x="7716" y="0"/>
                  </a:moveTo>
                  <a:cubicBezTo>
                    <a:pt x="7647" y="0"/>
                    <a:pt x="7579" y="23"/>
                    <a:pt x="7533" y="69"/>
                  </a:cubicBezTo>
                  <a:cubicBezTo>
                    <a:pt x="7442" y="137"/>
                    <a:pt x="7350" y="228"/>
                    <a:pt x="7259" y="320"/>
                  </a:cubicBezTo>
                  <a:lnTo>
                    <a:pt x="7099" y="457"/>
                  </a:lnTo>
                  <a:cubicBezTo>
                    <a:pt x="7077" y="479"/>
                    <a:pt x="7031" y="502"/>
                    <a:pt x="7008" y="525"/>
                  </a:cubicBezTo>
                  <a:cubicBezTo>
                    <a:pt x="6985" y="525"/>
                    <a:pt x="6940" y="525"/>
                    <a:pt x="6894" y="548"/>
                  </a:cubicBezTo>
                  <a:cubicBezTo>
                    <a:pt x="6825" y="594"/>
                    <a:pt x="6780" y="662"/>
                    <a:pt x="6711" y="731"/>
                  </a:cubicBezTo>
                  <a:cubicBezTo>
                    <a:pt x="6666" y="776"/>
                    <a:pt x="6620" y="845"/>
                    <a:pt x="6552" y="890"/>
                  </a:cubicBezTo>
                  <a:cubicBezTo>
                    <a:pt x="6483" y="982"/>
                    <a:pt x="6415" y="1050"/>
                    <a:pt x="6346" y="1141"/>
                  </a:cubicBezTo>
                  <a:cubicBezTo>
                    <a:pt x="6209" y="1278"/>
                    <a:pt x="6072" y="1415"/>
                    <a:pt x="5958" y="1552"/>
                  </a:cubicBezTo>
                  <a:cubicBezTo>
                    <a:pt x="5798" y="1712"/>
                    <a:pt x="5661" y="1872"/>
                    <a:pt x="5524" y="2032"/>
                  </a:cubicBezTo>
                  <a:cubicBezTo>
                    <a:pt x="5456" y="2100"/>
                    <a:pt x="5387" y="2169"/>
                    <a:pt x="5319" y="2237"/>
                  </a:cubicBezTo>
                  <a:cubicBezTo>
                    <a:pt x="5159" y="2397"/>
                    <a:pt x="5022" y="2534"/>
                    <a:pt x="4885" y="2671"/>
                  </a:cubicBezTo>
                  <a:cubicBezTo>
                    <a:pt x="4726" y="2830"/>
                    <a:pt x="4566" y="2967"/>
                    <a:pt x="4429" y="3127"/>
                  </a:cubicBezTo>
                  <a:cubicBezTo>
                    <a:pt x="4360" y="3196"/>
                    <a:pt x="4292" y="3264"/>
                    <a:pt x="4223" y="3333"/>
                  </a:cubicBezTo>
                  <a:cubicBezTo>
                    <a:pt x="4132" y="3424"/>
                    <a:pt x="4064" y="3492"/>
                    <a:pt x="3972" y="3584"/>
                  </a:cubicBezTo>
                  <a:cubicBezTo>
                    <a:pt x="3904" y="3675"/>
                    <a:pt x="3813" y="3766"/>
                    <a:pt x="3721" y="3858"/>
                  </a:cubicBezTo>
                  <a:cubicBezTo>
                    <a:pt x="3630" y="3972"/>
                    <a:pt x="3539" y="4063"/>
                    <a:pt x="3447" y="4177"/>
                  </a:cubicBezTo>
                  <a:cubicBezTo>
                    <a:pt x="3379" y="4268"/>
                    <a:pt x="3288" y="4360"/>
                    <a:pt x="3219" y="4474"/>
                  </a:cubicBezTo>
                  <a:cubicBezTo>
                    <a:pt x="3173" y="4520"/>
                    <a:pt x="3128" y="4565"/>
                    <a:pt x="3082" y="4611"/>
                  </a:cubicBezTo>
                  <a:cubicBezTo>
                    <a:pt x="3082" y="4634"/>
                    <a:pt x="3059" y="4634"/>
                    <a:pt x="3059" y="4656"/>
                  </a:cubicBezTo>
                  <a:cubicBezTo>
                    <a:pt x="2991" y="4748"/>
                    <a:pt x="2900" y="4816"/>
                    <a:pt x="2831" y="4908"/>
                  </a:cubicBezTo>
                  <a:cubicBezTo>
                    <a:pt x="2740" y="4999"/>
                    <a:pt x="2648" y="5090"/>
                    <a:pt x="2580" y="5204"/>
                  </a:cubicBezTo>
                  <a:cubicBezTo>
                    <a:pt x="2489" y="5296"/>
                    <a:pt x="2420" y="5387"/>
                    <a:pt x="2329" y="5501"/>
                  </a:cubicBezTo>
                  <a:cubicBezTo>
                    <a:pt x="2283" y="5547"/>
                    <a:pt x="2260" y="5592"/>
                    <a:pt x="2215" y="5638"/>
                  </a:cubicBezTo>
                  <a:cubicBezTo>
                    <a:pt x="2192" y="5661"/>
                    <a:pt x="2169" y="5684"/>
                    <a:pt x="2169" y="5706"/>
                  </a:cubicBezTo>
                  <a:cubicBezTo>
                    <a:pt x="2146" y="5729"/>
                    <a:pt x="2146" y="5752"/>
                    <a:pt x="2123" y="5752"/>
                  </a:cubicBezTo>
                  <a:cubicBezTo>
                    <a:pt x="2101" y="5775"/>
                    <a:pt x="2101" y="5775"/>
                    <a:pt x="2101" y="5798"/>
                  </a:cubicBezTo>
                  <a:cubicBezTo>
                    <a:pt x="2078" y="5821"/>
                    <a:pt x="2078" y="5821"/>
                    <a:pt x="2078" y="5843"/>
                  </a:cubicBezTo>
                  <a:cubicBezTo>
                    <a:pt x="2055" y="5866"/>
                    <a:pt x="2055" y="5866"/>
                    <a:pt x="2032" y="5889"/>
                  </a:cubicBezTo>
                  <a:cubicBezTo>
                    <a:pt x="2009" y="5912"/>
                    <a:pt x="1987" y="5935"/>
                    <a:pt x="1964" y="5980"/>
                  </a:cubicBezTo>
                  <a:cubicBezTo>
                    <a:pt x="1918" y="6026"/>
                    <a:pt x="1872" y="6072"/>
                    <a:pt x="1827" y="6140"/>
                  </a:cubicBezTo>
                  <a:cubicBezTo>
                    <a:pt x="1713" y="6277"/>
                    <a:pt x="1598" y="6414"/>
                    <a:pt x="1462" y="6574"/>
                  </a:cubicBezTo>
                  <a:cubicBezTo>
                    <a:pt x="1370" y="6688"/>
                    <a:pt x="1256" y="6825"/>
                    <a:pt x="1165" y="6962"/>
                  </a:cubicBezTo>
                  <a:cubicBezTo>
                    <a:pt x="1074" y="7099"/>
                    <a:pt x="959" y="7236"/>
                    <a:pt x="868" y="7373"/>
                  </a:cubicBezTo>
                  <a:cubicBezTo>
                    <a:pt x="845" y="7373"/>
                    <a:pt x="845" y="7373"/>
                    <a:pt x="845" y="7396"/>
                  </a:cubicBezTo>
                  <a:cubicBezTo>
                    <a:pt x="708" y="7578"/>
                    <a:pt x="549" y="7784"/>
                    <a:pt x="412" y="7966"/>
                  </a:cubicBezTo>
                  <a:cubicBezTo>
                    <a:pt x="320" y="8080"/>
                    <a:pt x="275" y="8172"/>
                    <a:pt x="206" y="8263"/>
                  </a:cubicBezTo>
                  <a:cubicBezTo>
                    <a:pt x="138" y="8354"/>
                    <a:pt x="46" y="8445"/>
                    <a:pt x="24" y="8582"/>
                  </a:cubicBezTo>
                  <a:cubicBezTo>
                    <a:pt x="1" y="8628"/>
                    <a:pt x="24" y="8697"/>
                    <a:pt x="92" y="8742"/>
                  </a:cubicBezTo>
                  <a:cubicBezTo>
                    <a:pt x="107" y="8742"/>
                    <a:pt x="133" y="8752"/>
                    <a:pt x="155" y="8752"/>
                  </a:cubicBezTo>
                  <a:cubicBezTo>
                    <a:pt x="166" y="8752"/>
                    <a:pt x="176" y="8750"/>
                    <a:pt x="183" y="8742"/>
                  </a:cubicBezTo>
                  <a:cubicBezTo>
                    <a:pt x="229" y="8742"/>
                    <a:pt x="252" y="8719"/>
                    <a:pt x="275" y="8674"/>
                  </a:cubicBezTo>
                  <a:lnTo>
                    <a:pt x="297" y="8674"/>
                  </a:lnTo>
                  <a:cubicBezTo>
                    <a:pt x="320" y="8628"/>
                    <a:pt x="366" y="8560"/>
                    <a:pt x="389" y="8514"/>
                  </a:cubicBezTo>
                  <a:cubicBezTo>
                    <a:pt x="457" y="8423"/>
                    <a:pt x="503" y="8354"/>
                    <a:pt x="549" y="8286"/>
                  </a:cubicBezTo>
                  <a:cubicBezTo>
                    <a:pt x="640" y="8149"/>
                    <a:pt x="731" y="8012"/>
                    <a:pt x="845" y="7875"/>
                  </a:cubicBezTo>
                  <a:cubicBezTo>
                    <a:pt x="937" y="7738"/>
                    <a:pt x="1051" y="7601"/>
                    <a:pt x="1142" y="7464"/>
                  </a:cubicBezTo>
                  <a:cubicBezTo>
                    <a:pt x="1188" y="7396"/>
                    <a:pt x="1233" y="7350"/>
                    <a:pt x="1279" y="7281"/>
                  </a:cubicBezTo>
                  <a:cubicBezTo>
                    <a:pt x="1325" y="7281"/>
                    <a:pt x="1393" y="7259"/>
                    <a:pt x="1416" y="7213"/>
                  </a:cubicBezTo>
                  <a:cubicBezTo>
                    <a:pt x="1462" y="7144"/>
                    <a:pt x="1507" y="7099"/>
                    <a:pt x="1530" y="7030"/>
                  </a:cubicBezTo>
                  <a:cubicBezTo>
                    <a:pt x="1553" y="7007"/>
                    <a:pt x="1576" y="6985"/>
                    <a:pt x="1598" y="6962"/>
                  </a:cubicBezTo>
                  <a:cubicBezTo>
                    <a:pt x="1758" y="6756"/>
                    <a:pt x="1918" y="6574"/>
                    <a:pt x="2055" y="6391"/>
                  </a:cubicBezTo>
                  <a:cubicBezTo>
                    <a:pt x="2146" y="6300"/>
                    <a:pt x="2215" y="6209"/>
                    <a:pt x="2283" y="6094"/>
                  </a:cubicBezTo>
                  <a:cubicBezTo>
                    <a:pt x="2329" y="6049"/>
                    <a:pt x="2375" y="6003"/>
                    <a:pt x="2420" y="5935"/>
                  </a:cubicBezTo>
                  <a:cubicBezTo>
                    <a:pt x="2420" y="5912"/>
                    <a:pt x="2443" y="5912"/>
                    <a:pt x="2443" y="5889"/>
                  </a:cubicBezTo>
                  <a:cubicBezTo>
                    <a:pt x="2489" y="5843"/>
                    <a:pt x="2511" y="5821"/>
                    <a:pt x="2534" y="5775"/>
                  </a:cubicBezTo>
                  <a:cubicBezTo>
                    <a:pt x="2603" y="5706"/>
                    <a:pt x="2671" y="5615"/>
                    <a:pt x="2740" y="5547"/>
                  </a:cubicBezTo>
                  <a:cubicBezTo>
                    <a:pt x="2877" y="5387"/>
                    <a:pt x="3014" y="5250"/>
                    <a:pt x="3151" y="5090"/>
                  </a:cubicBezTo>
                  <a:cubicBezTo>
                    <a:pt x="3196" y="5045"/>
                    <a:pt x="3219" y="5022"/>
                    <a:pt x="3265" y="4976"/>
                  </a:cubicBezTo>
                  <a:cubicBezTo>
                    <a:pt x="3288" y="4953"/>
                    <a:pt x="3288" y="4930"/>
                    <a:pt x="3310" y="4930"/>
                  </a:cubicBezTo>
                  <a:cubicBezTo>
                    <a:pt x="3356" y="4885"/>
                    <a:pt x="3402" y="4839"/>
                    <a:pt x="3447" y="4793"/>
                  </a:cubicBezTo>
                  <a:cubicBezTo>
                    <a:pt x="3447" y="4771"/>
                    <a:pt x="3447" y="4771"/>
                    <a:pt x="3470" y="4748"/>
                  </a:cubicBezTo>
                  <a:cubicBezTo>
                    <a:pt x="3493" y="4725"/>
                    <a:pt x="3516" y="4702"/>
                    <a:pt x="3539" y="4679"/>
                  </a:cubicBezTo>
                  <a:cubicBezTo>
                    <a:pt x="3607" y="4611"/>
                    <a:pt x="3653" y="4542"/>
                    <a:pt x="3721" y="4474"/>
                  </a:cubicBezTo>
                  <a:cubicBezTo>
                    <a:pt x="3744" y="4428"/>
                    <a:pt x="3790" y="4383"/>
                    <a:pt x="3813" y="4360"/>
                  </a:cubicBezTo>
                  <a:cubicBezTo>
                    <a:pt x="3835" y="4337"/>
                    <a:pt x="3858" y="4314"/>
                    <a:pt x="3881" y="4291"/>
                  </a:cubicBezTo>
                  <a:cubicBezTo>
                    <a:pt x="3881" y="4268"/>
                    <a:pt x="3904" y="4246"/>
                    <a:pt x="3904" y="4246"/>
                  </a:cubicBezTo>
                  <a:cubicBezTo>
                    <a:pt x="3949" y="4200"/>
                    <a:pt x="3995" y="4154"/>
                    <a:pt x="4041" y="4109"/>
                  </a:cubicBezTo>
                  <a:cubicBezTo>
                    <a:pt x="4086" y="4109"/>
                    <a:pt x="4155" y="4109"/>
                    <a:pt x="4201" y="4063"/>
                  </a:cubicBezTo>
                  <a:cubicBezTo>
                    <a:pt x="4269" y="3972"/>
                    <a:pt x="4338" y="3880"/>
                    <a:pt x="4429" y="3789"/>
                  </a:cubicBezTo>
                  <a:cubicBezTo>
                    <a:pt x="4497" y="3698"/>
                    <a:pt x="4566" y="3629"/>
                    <a:pt x="4657" y="3538"/>
                  </a:cubicBezTo>
                  <a:cubicBezTo>
                    <a:pt x="4657" y="3515"/>
                    <a:pt x="4680" y="3492"/>
                    <a:pt x="4703" y="3492"/>
                  </a:cubicBezTo>
                  <a:cubicBezTo>
                    <a:pt x="4794" y="3378"/>
                    <a:pt x="4908" y="3264"/>
                    <a:pt x="4999" y="3173"/>
                  </a:cubicBezTo>
                  <a:cubicBezTo>
                    <a:pt x="5068" y="3082"/>
                    <a:pt x="5159" y="3013"/>
                    <a:pt x="5228" y="2922"/>
                  </a:cubicBezTo>
                  <a:cubicBezTo>
                    <a:pt x="5319" y="2853"/>
                    <a:pt x="5387" y="2785"/>
                    <a:pt x="5456" y="2694"/>
                  </a:cubicBezTo>
                  <a:lnTo>
                    <a:pt x="5479" y="2694"/>
                  </a:lnTo>
                  <a:cubicBezTo>
                    <a:pt x="5570" y="2648"/>
                    <a:pt x="5639" y="2579"/>
                    <a:pt x="5707" y="2511"/>
                  </a:cubicBezTo>
                  <a:cubicBezTo>
                    <a:pt x="5730" y="2488"/>
                    <a:pt x="5776" y="2442"/>
                    <a:pt x="5798" y="2420"/>
                  </a:cubicBezTo>
                  <a:lnTo>
                    <a:pt x="5890" y="2328"/>
                  </a:lnTo>
                  <a:lnTo>
                    <a:pt x="5935" y="2328"/>
                  </a:lnTo>
                  <a:cubicBezTo>
                    <a:pt x="5958" y="2328"/>
                    <a:pt x="5981" y="2305"/>
                    <a:pt x="6004" y="2305"/>
                  </a:cubicBezTo>
                  <a:cubicBezTo>
                    <a:pt x="6027" y="2283"/>
                    <a:pt x="6049" y="2283"/>
                    <a:pt x="6072" y="2260"/>
                  </a:cubicBezTo>
                  <a:cubicBezTo>
                    <a:pt x="6118" y="2237"/>
                    <a:pt x="6141" y="2214"/>
                    <a:pt x="6186" y="2169"/>
                  </a:cubicBezTo>
                  <a:cubicBezTo>
                    <a:pt x="6209" y="2146"/>
                    <a:pt x="6255" y="2100"/>
                    <a:pt x="6300" y="2077"/>
                  </a:cubicBezTo>
                  <a:cubicBezTo>
                    <a:pt x="6369" y="2032"/>
                    <a:pt x="6415" y="1986"/>
                    <a:pt x="6460" y="1917"/>
                  </a:cubicBezTo>
                  <a:cubicBezTo>
                    <a:pt x="6620" y="1803"/>
                    <a:pt x="6757" y="1666"/>
                    <a:pt x="6894" y="1529"/>
                  </a:cubicBezTo>
                  <a:cubicBezTo>
                    <a:pt x="7031" y="1415"/>
                    <a:pt x="7145" y="1301"/>
                    <a:pt x="7282" y="1187"/>
                  </a:cubicBezTo>
                  <a:cubicBezTo>
                    <a:pt x="7350" y="1119"/>
                    <a:pt x="7396" y="1073"/>
                    <a:pt x="7465" y="1004"/>
                  </a:cubicBezTo>
                  <a:cubicBezTo>
                    <a:pt x="7533" y="936"/>
                    <a:pt x="7602" y="890"/>
                    <a:pt x="7670" y="822"/>
                  </a:cubicBezTo>
                  <a:cubicBezTo>
                    <a:pt x="7716" y="799"/>
                    <a:pt x="7761" y="753"/>
                    <a:pt x="7784" y="731"/>
                  </a:cubicBezTo>
                  <a:cubicBezTo>
                    <a:pt x="7853" y="685"/>
                    <a:pt x="7898" y="616"/>
                    <a:pt x="7921" y="548"/>
                  </a:cubicBezTo>
                  <a:lnTo>
                    <a:pt x="7944" y="548"/>
                  </a:lnTo>
                  <a:cubicBezTo>
                    <a:pt x="7990" y="525"/>
                    <a:pt x="7990" y="457"/>
                    <a:pt x="7990" y="434"/>
                  </a:cubicBezTo>
                  <a:cubicBezTo>
                    <a:pt x="7990" y="411"/>
                    <a:pt x="7990" y="411"/>
                    <a:pt x="7967" y="411"/>
                  </a:cubicBezTo>
                  <a:cubicBezTo>
                    <a:pt x="7990" y="411"/>
                    <a:pt x="7990" y="411"/>
                    <a:pt x="7990" y="388"/>
                  </a:cubicBezTo>
                  <a:cubicBezTo>
                    <a:pt x="8012" y="365"/>
                    <a:pt x="8012" y="320"/>
                    <a:pt x="7990" y="274"/>
                  </a:cubicBezTo>
                  <a:cubicBezTo>
                    <a:pt x="7967" y="228"/>
                    <a:pt x="7921" y="206"/>
                    <a:pt x="7875" y="206"/>
                  </a:cubicBezTo>
                  <a:cubicBezTo>
                    <a:pt x="7875" y="160"/>
                    <a:pt x="7853" y="137"/>
                    <a:pt x="7853" y="91"/>
                  </a:cubicBezTo>
                  <a:cubicBezTo>
                    <a:pt x="7830" y="46"/>
                    <a:pt x="7784" y="0"/>
                    <a:pt x="7716"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25"/>
            <p:cNvSpPr/>
            <p:nvPr/>
          </p:nvSpPr>
          <p:spPr>
            <a:xfrm>
              <a:off x="6878000" y="1012350"/>
              <a:ext cx="2875" cy="2875"/>
            </a:xfrm>
            <a:custGeom>
              <a:avLst/>
              <a:gdLst/>
              <a:ahLst/>
              <a:cxnLst/>
              <a:rect l="l" t="t" r="r" b="b"/>
              <a:pathLst>
                <a:path w="115" h="115" extrusionOk="0">
                  <a:moveTo>
                    <a:pt x="69" y="1"/>
                  </a:moveTo>
                  <a:cubicBezTo>
                    <a:pt x="23" y="1"/>
                    <a:pt x="0" y="23"/>
                    <a:pt x="0" y="46"/>
                  </a:cubicBezTo>
                  <a:cubicBezTo>
                    <a:pt x="0" y="69"/>
                    <a:pt x="23" y="115"/>
                    <a:pt x="69" y="115"/>
                  </a:cubicBezTo>
                  <a:cubicBezTo>
                    <a:pt x="92" y="115"/>
                    <a:pt x="114" y="69"/>
                    <a:pt x="114" y="46"/>
                  </a:cubicBezTo>
                  <a:cubicBezTo>
                    <a:pt x="114" y="23"/>
                    <a:pt x="92"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25"/>
            <p:cNvSpPr/>
            <p:nvPr/>
          </p:nvSpPr>
          <p:spPr>
            <a:xfrm>
              <a:off x="6646900" y="1016350"/>
              <a:ext cx="240250" cy="260225"/>
            </a:xfrm>
            <a:custGeom>
              <a:avLst/>
              <a:gdLst/>
              <a:ahLst/>
              <a:cxnLst/>
              <a:rect l="l" t="t" r="r" b="b"/>
              <a:pathLst>
                <a:path w="9610" h="10409" extrusionOk="0">
                  <a:moveTo>
                    <a:pt x="251" y="10317"/>
                  </a:moveTo>
                  <a:lnTo>
                    <a:pt x="251" y="10317"/>
                  </a:lnTo>
                  <a:cubicBezTo>
                    <a:pt x="251" y="10317"/>
                    <a:pt x="228" y="10340"/>
                    <a:pt x="228" y="10340"/>
                  </a:cubicBezTo>
                  <a:cubicBezTo>
                    <a:pt x="251" y="10340"/>
                    <a:pt x="251" y="10317"/>
                    <a:pt x="251" y="10317"/>
                  </a:cubicBezTo>
                  <a:close/>
                  <a:moveTo>
                    <a:pt x="9495" y="0"/>
                  </a:moveTo>
                  <a:cubicBezTo>
                    <a:pt x="9495" y="0"/>
                    <a:pt x="9473" y="23"/>
                    <a:pt x="9450" y="23"/>
                  </a:cubicBezTo>
                  <a:cubicBezTo>
                    <a:pt x="9404" y="46"/>
                    <a:pt x="9381" y="69"/>
                    <a:pt x="9336" y="92"/>
                  </a:cubicBezTo>
                  <a:cubicBezTo>
                    <a:pt x="9290" y="137"/>
                    <a:pt x="9244" y="160"/>
                    <a:pt x="9199" y="206"/>
                  </a:cubicBezTo>
                  <a:lnTo>
                    <a:pt x="9221" y="183"/>
                  </a:lnTo>
                  <a:lnTo>
                    <a:pt x="9221" y="183"/>
                  </a:lnTo>
                  <a:cubicBezTo>
                    <a:pt x="9153" y="229"/>
                    <a:pt x="9107" y="251"/>
                    <a:pt x="9062" y="297"/>
                  </a:cubicBezTo>
                  <a:cubicBezTo>
                    <a:pt x="8902" y="411"/>
                    <a:pt x="8765" y="525"/>
                    <a:pt x="8605" y="639"/>
                  </a:cubicBezTo>
                  <a:cubicBezTo>
                    <a:pt x="8468" y="754"/>
                    <a:pt x="8331" y="845"/>
                    <a:pt x="8217" y="959"/>
                  </a:cubicBezTo>
                  <a:cubicBezTo>
                    <a:pt x="8080" y="1073"/>
                    <a:pt x="7943" y="1187"/>
                    <a:pt x="7806" y="1301"/>
                  </a:cubicBezTo>
                  <a:cubicBezTo>
                    <a:pt x="7669" y="1438"/>
                    <a:pt x="7510" y="1552"/>
                    <a:pt x="7373" y="1667"/>
                  </a:cubicBezTo>
                  <a:cubicBezTo>
                    <a:pt x="7304" y="1735"/>
                    <a:pt x="7236" y="1803"/>
                    <a:pt x="7167" y="1849"/>
                  </a:cubicBezTo>
                  <a:cubicBezTo>
                    <a:pt x="7099" y="1918"/>
                    <a:pt x="7030" y="1986"/>
                    <a:pt x="6939" y="2055"/>
                  </a:cubicBezTo>
                  <a:cubicBezTo>
                    <a:pt x="6870" y="2100"/>
                    <a:pt x="6802" y="2169"/>
                    <a:pt x="6733" y="2237"/>
                  </a:cubicBezTo>
                  <a:cubicBezTo>
                    <a:pt x="6665" y="2306"/>
                    <a:pt x="6597" y="2351"/>
                    <a:pt x="6528" y="2420"/>
                  </a:cubicBezTo>
                  <a:cubicBezTo>
                    <a:pt x="6391" y="2557"/>
                    <a:pt x="6254" y="2694"/>
                    <a:pt x="6117" y="2853"/>
                  </a:cubicBezTo>
                  <a:cubicBezTo>
                    <a:pt x="5980" y="2990"/>
                    <a:pt x="5843" y="3127"/>
                    <a:pt x="5729" y="3264"/>
                  </a:cubicBezTo>
                  <a:cubicBezTo>
                    <a:pt x="5592" y="3401"/>
                    <a:pt x="5455" y="3538"/>
                    <a:pt x="5318" y="3675"/>
                  </a:cubicBezTo>
                  <a:cubicBezTo>
                    <a:pt x="5181" y="3812"/>
                    <a:pt x="5067" y="3926"/>
                    <a:pt x="4930" y="4063"/>
                  </a:cubicBezTo>
                  <a:cubicBezTo>
                    <a:pt x="4816" y="4200"/>
                    <a:pt x="4679" y="4337"/>
                    <a:pt x="4565" y="4497"/>
                  </a:cubicBezTo>
                  <a:cubicBezTo>
                    <a:pt x="4428" y="4634"/>
                    <a:pt x="4314" y="4794"/>
                    <a:pt x="4200" y="4931"/>
                  </a:cubicBezTo>
                  <a:cubicBezTo>
                    <a:pt x="4063" y="5090"/>
                    <a:pt x="3949" y="5227"/>
                    <a:pt x="3812" y="5364"/>
                  </a:cubicBezTo>
                  <a:cubicBezTo>
                    <a:pt x="3698" y="5501"/>
                    <a:pt x="3561" y="5638"/>
                    <a:pt x="3447" y="5775"/>
                  </a:cubicBezTo>
                  <a:cubicBezTo>
                    <a:pt x="3218" y="6049"/>
                    <a:pt x="2990" y="6346"/>
                    <a:pt x="2739" y="6620"/>
                  </a:cubicBezTo>
                  <a:cubicBezTo>
                    <a:pt x="2625" y="6757"/>
                    <a:pt x="2511" y="6894"/>
                    <a:pt x="2374" y="7030"/>
                  </a:cubicBezTo>
                  <a:cubicBezTo>
                    <a:pt x="2260" y="7190"/>
                    <a:pt x="2123" y="7350"/>
                    <a:pt x="1986" y="7510"/>
                  </a:cubicBezTo>
                  <a:cubicBezTo>
                    <a:pt x="1940" y="7578"/>
                    <a:pt x="1895" y="7647"/>
                    <a:pt x="1849" y="7715"/>
                  </a:cubicBezTo>
                  <a:cubicBezTo>
                    <a:pt x="1849" y="7692"/>
                    <a:pt x="1872" y="7692"/>
                    <a:pt x="1872" y="7670"/>
                  </a:cubicBezTo>
                  <a:lnTo>
                    <a:pt x="1872" y="7670"/>
                  </a:lnTo>
                  <a:cubicBezTo>
                    <a:pt x="1712" y="7898"/>
                    <a:pt x="1529" y="8103"/>
                    <a:pt x="1370" y="8332"/>
                  </a:cubicBezTo>
                  <a:cubicBezTo>
                    <a:pt x="1278" y="8446"/>
                    <a:pt x="1164" y="8560"/>
                    <a:pt x="1073" y="8674"/>
                  </a:cubicBezTo>
                  <a:cubicBezTo>
                    <a:pt x="982" y="8765"/>
                    <a:pt x="913" y="8879"/>
                    <a:pt x="822" y="8993"/>
                  </a:cubicBezTo>
                  <a:cubicBezTo>
                    <a:pt x="662" y="9199"/>
                    <a:pt x="525" y="9427"/>
                    <a:pt x="365" y="9633"/>
                  </a:cubicBezTo>
                  <a:cubicBezTo>
                    <a:pt x="297" y="9724"/>
                    <a:pt x="251" y="9838"/>
                    <a:pt x="183" y="9929"/>
                  </a:cubicBezTo>
                  <a:cubicBezTo>
                    <a:pt x="137" y="9975"/>
                    <a:pt x="114" y="10021"/>
                    <a:pt x="91" y="10089"/>
                  </a:cubicBezTo>
                  <a:cubicBezTo>
                    <a:pt x="46" y="10135"/>
                    <a:pt x="0" y="10203"/>
                    <a:pt x="0" y="10272"/>
                  </a:cubicBezTo>
                  <a:cubicBezTo>
                    <a:pt x="0" y="10340"/>
                    <a:pt x="46" y="10386"/>
                    <a:pt x="91" y="10409"/>
                  </a:cubicBezTo>
                  <a:cubicBezTo>
                    <a:pt x="137" y="10409"/>
                    <a:pt x="205" y="10386"/>
                    <a:pt x="228" y="10340"/>
                  </a:cubicBezTo>
                  <a:cubicBezTo>
                    <a:pt x="274" y="10294"/>
                    <a:pt x="297" y="10249"/>
                    <a:pt x="320" y="10203"/>
                  </a:cubicBezTo>
                  <a:cubicBezTo>
                    <a:pt x="365" y="10135"/>
                    <a:pt x="388" y="10089"/>
                    <a:pt x="434" y="10043"/>
                  </a:cubicBezTo>
                  <a:cubicBezTo>
                    <a:pt x="502" y="9929"/>
                    <a:pt x="571" y="9838"/>
                    <a:pt x="639" y="9747"/>
                  </a:cubicBezTo>
                  <a:lnTo>
                    <a:pt x="639" y="9747"/>
                  </a:lnTo>
                  <a:lnTo>
                    <a:pt x="616" y="9770"/>
                  </a:lnTo>
                  <a:cubicBezTo>
                    <a:pt x="639" y="9747"/>
                    <a:pt x="662" y="9724"/>
                    <a:pt x="685" y="9678"/>
                  </a:cubicBezTo>
                  <a:cubicBezTo>
                    <a:pt x="730" y="9610"/>
                    <a:pt x="799" y="9541"/>
                    <a:pt x="845" y="9473"/>
                  </a:cubicBezTo>
                  <a:cubicBezTo>
                    <a:pt x="890" y="9427"/>
                    <a:pt x="913" y="9381"/>
                    <a:pt x="959" y="9336"/>
                  </a:cubicBezTo>
                  <a:lnTo>
                    <a:pt x="959" y="9336"/>
                  </a:lnTo>
                  <a:cubicBezTo>
                    <a:pt x="956" y="9336"/>
                    <a:pt x="954" y="9336"/>
                    <a:pt x="952" y="9336"/>
                  </a:cubicBezTo>
                  <a:lnTo>
                    <a:pt x="952" y="9336"/>
                  </a:lnTo>
                  <a:cubicBezTo>
                    <a:pt x="1015" y="9253"/>
                    <a:pt x="1078" y="9169"/>
                    <a:pt x="1141" y="9085"/>
                  </a:cubicBezTo>
                  <a:cubicBezTo>
                    <a:pt x="1141" y="9085"/>
                    <a:pt x="1164" y="9085"/>
                    <a:pt x="1164" y="9062"/>
                  </a:cubicBezTo>
                  <a:cubicBezTo>
                    <a:pt x="1255" y="8925"/>
                    <a:pt x="1370" y="8811"/>
                    <a:pt x="1484" y="8674"/>
                  </a:cubicBezTo>
                  <a:cubicBezTo>
                    <a:pt x="1598" y="8537"/>
                    <a:pt x="1712" y="8400"/>
                    <a:pt x="1826" y="8263"/>
                  </a:cubicBezTo>
                  <a:cubicBezTo>
                    <a:pt x="1940" y="8103"/>
                    <a:pt x="2077" y="7966"/>
                    <a:pt x="2191" y="7807"/>
                  </a:cubicBezTo>
                  <a:cubicBezTo>
                    <a:pt x="2305" y="7670"/>
                    <a:pt x="2420" y="7533"/>
                    <a:pt x="2534" y="7396"/>
                  </a:cubicBezTo>
                  <a:cubicBezTo>
                    <a:pt x="2762" y="7122"/>
                    <a:pt x="2990" y="6871"/>
                    <a:pt x="3218" y="6597"/>
                  </a:cubicBezTo>
                  <a:cubicBezTo>
                    <a:pt x="3469" y="6300"/>
                    <a:pt x="3698" y="6026"/>
                    <a:pt x="3949" y="5752"/>
                  </a:cubicBezTo>
                  <a:cubicBezTo>
                    <a:pt x="4086" y="5615"/>
                    <a:pt x="4200" y="5478"/>
                    <a:pt x="4337" y="5341"/>
                  </a:cubicBezTo>
                  <a:cubicBezTo>
                    <a:pt x="4474" y="5182"/>
                    <a:pt x="4588" y="5045"/>
                    <a:pt x="4725" y="4885"/>
                  </a:cubicBezTo>
                  <a:cubicBezTo>
                    <a:pt x="4953" y="4611"/>
                    <a:pt x="5204" y="4337"/>
                    <a:pt x="5478" y="4063"/>
                  </a:cubicBezTo>
                  <a:cubicBezTo>
                    <a:pt x="5592" y="3926"/>
                    <a:pt x="5729" y="3789"/>
                    <a:pt x="5866" y="3652"/>
                  </a:cubicBezTo>
                  <a:cubicBezTo>
                    <a:pt x="5980" y="3515"/>
                    <a:pt x="6117" y="3378"/>
                    <a:pt x="6254" y="3241"/>
                  </a:cubicBezTo>
                  <a:cubicBezTo>
                    <a:pt x="6368" y="3082"/>
                    <a:pt x="6505" y="2945"/>
                    <a:pt x="6642" y="2808"/>
                  </a:cubicBezTo>
                  <a:cubicBezTo>
                    <a:pt x="6779" y="2671"/>
                    <a:pt x="6916" y="2534"/>
                    <a:pt x="7053" y="2420"/>
                  </a:cubicBezTo>
                  <a:cubicBezTo>
                    <a:pt x="7327" y="2146"/>
                    <a:pt x="7601" y="1895"/>
                    <a:pt x="7898" y="1644"/>
                  </a:cubicBezTo>
                  <a:cubicBezTo>
                    <a:pt x="8012" y="1530"/>
                    <a:pt x="8149" y="1415"/>
                    <a:pt x="8286" y="1279"/>
                  </a:cubicBezTo>
                  <a:cubicBezTo>
                    <a:pt x="8400" y="1164"/>
                    <a:pt x="8537" y="1050"/>
                    <a:pt x="8651" y="936"/>
                  </a:cubicBezTo>
                  <a:cubicBezTo>
                    <a:pt x="8765" y="822"/>
                    <a:pt x="8879" y="708"/>
                    <a:pt x="9016" y="594"/>
                  </a:cubicBezTo>
                  <a:cubicBezTo>
                    <a:pt x="9084" y="548"/>
                    <a:pt x="9153" y="480"/>
                    <a:pt x="9221" y="434"/>
                  </a:cubicBezTo>
                  <a:cubicBezTo>
                    <a:pt x="9267" y="388"/>
                    <a:pt x="9336" y="343"/>
                    <a:pt x="9381" y="274"/>
                  </a:cubicBezTo>
                  <a:cubicBezTo>
                    <a:pt x="9450" y="251"/>
                    <a:pt x="9495" y="206"/>
                    <a:pt x="9541" y="183"/>
                  </a:cubicBezTo>
                  <a:cubicBezTo>
                    <a:pt x="9587" y="160"/>
                    <a:pt x="9609" y="92"/>
                    <a:pt x="9587" y="46"/>
                  </a:cubicBezTo>
                  <a:cubicBezTo>
                    <a:pt x="9564" y="23"/>
                    <a:pt x="9541" y="0"/>
                    <a:pt x="9495"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25"/>
            <p:cNvSpPr/>
            <p:nvPr/>
          </p:nvSpPr>
          <p:spPr>
            <a:xfrm>
              <a:off x="7131350" y="834325"/>
              <a:ext cx="75925" cy="37150"/>
            </a:xfrm>
            <a:custGeom>
              <a:avLst/>
              <a:gdLst/>
              <a:ahLst/>
              <a:cxnLst/>
              <a:rect l="l" t="t" r="r" b="b"/>
              <a:pathLst>
                <a:path w="3037" h="1486" extrusionOk="0">
                  <a:moveTo>
                    <a:pt x="206" y="0"/>
                  </a:moveTo>
                  <a:cubicBezTo>
                    <a:pt x="138" y="0"/>
                    <a:pt x="92" y="23"/>
                    <a:pt x="69" y="46"/>
                  </a:cubicBezTo>
                  <a:cubicBezTo>
                    <a:pt x="46" y="69"/>
                    <a:pt x="24" y="91"/>
                    <a:pt x="1" y="114"/>
                  </a:cubicBezTo>
                  <a:cubicBezTo>
                    <a:pt x="1" y="160"/>
                    <a:pt x="1" y="205"/>
                    <a:pt x="24" y="251"/>
                  </a:cubicBezTo>
                  <a:cubicBezTo>
                    <a:pt x="24" y="297"/>
                    <a:pt x="69" y="320"/>
                    <a:pt x="92" y="365"/>
                  </a:cubicBezTo>
                  <a:cubicBezTo>
                    <a:pt x="115" y="388"/>
                    <a:pt x="138" y="411"/>
                    <a:pt x="160" y="434"/>
                  </a:cubicBezTo>
                  <a:cubicBezTo>
                    <a:pt x="206" y="502"/>
                    <a:pt x="275" y="571"/>
                    <a:pt x="320" y="639"/>
                  </a:cubicBezTo>
                  <a:cubicBezTo>
                    <a:pt x="343" y="662"/>
                    <a:pt x="343" y="685"/>
                    <a:pt x="366" y="708"/>
                  </a:cubicBezTo>
                  <a:cubicBezTo>
                    <a:pt x="389" y="753"/>
                    <a:pt x="434" y="799"/>
                    <a:pt x="480" y="822"/>
                  </a:cubicBezTo>
                  <a:cubicBezTo>
                    <a:pt x="526" y="845"/>
                    <a:pt x="571" y="845"/>
                    <a:pt x="617" y="845"/>
                  </a:cubicBezTo>
                  <a:lnTo>
                    <a:pt x="1028" y="845"/>
                  </a:lnTo>
                  <a:cubicBezTo>
                    <a:pt x="1119" y="845"/>
                    <a:pt x="1210" y="867"/>
                    <a:pt x="1302" y="867"/>
                  </a:cubicBezTo>
                  <a:cubicBezTo>
                    <a:pt x="1370" y="867"/>
                    <a:pt x="1462" y="890"/>
                    <a:pt x="1553" y="913"/>
                  </a:cubicBezTo>
                  <a:cubicBezTo>
                    <a:pt x="1644" y="936"/>
                    <a:pt x="1758" y="959"/>
                    <a:pt x="1850" y="982"/>
                  </a:cubicBezTo>
                  <a:lnTo>
                    <a:pt x="1827" y="982"/>
                  </a:lnTo>
                  <a:cubicBezTo>
                    <a:pt x="1964" y="1004"/>
                    <a:pt x="2078" y="1050"/>
                    <a:pt x="2192" y="1118"/>
                  </a:cubicBezTo>
                  <a:cubicBezTo>
                    <a:pt x="2306" y="1141"/>
                    <a:pt x="2420" y="1187"/>
                    <a:pt x="2534" y="1233"/>
                  </a:cubicBezTo>
                  <a:cubicBezTo>
                    <a:pt x="2603" y="1278"/>
                    <a:pt x="2648" y="1301"/>
                    <a:pt x="2717" y="1347"/>
                  </a:cubicBezTo>
                  <a:cubicBezTo>
                    <a:pt x="2763" y="1392"/>
                    <a:pt x="2831" y="1415"/>
                    <a:pt x="2877" y="1461"/>
                  </a:cubicBezTo>
                  <a:cubicBezTo>
                    <a:pt x="2894" y="1478"/>
                    <a:pt x="2915" y="1486"/>
                    <a:pt x="2935" y="1486"/>
                  </a:cubicBezTo>
                  <a:cubicBezTo>
                    <a:pt x="2968" y="1486"/>
                    <a:pt x="3000" y="1466"/>
                    <a:pt x="3014" y="1438"/>
                  </a:cubicBezTo>
                  <a:cubicBezTo>
                    <a:pt x="3036" y="1392"/>
                    <a:pt x="3036" y="1347"/>
                    <a:pt x="2991" y="1324"/>
                  </a:cubicBezTo>
                  <a:cubicBezTo>
                    <a:pt x="2922" y="1255"/>
                    <a:pt x="2854" y="1210"/>
                    <a:pt x="2785" y="1164"/>
                  </a:cubicBezTo>
                  <a:cubicBezTo>
                    <a:pt x="2694" y="1096"/>
                    <a:pt x="2626" y="1050"/>
                    <a:pt x="2557" y="1004"/>
                  </a:cubicBezTo>
                  <a:cubicBezTo>
                    <a:pt x="2557" y="959"/>
                    <a:pt x="2557" y="890"/>
                    <a:pt x="2511" y="845"/>
                  </a:cubicBezTo>
                  <a:cubicBezTo>
                    <a:pt x="2489" y="799"/>
                    <a:pt x="2443" y="776"/>
                    <a:pt x="2397" y="753"/>
                  </a:cubicBezTo>
                  <a:cubicBezTo>
                    <a:pt x="2352" y="730"/>
                    <a:pt x="2306" y="708"/>
                    <a:pt x="2283" y="685"/>
                  </a:cubicBezTo>
                  <a:cubicBezTo>
                    <a:pt x="2192" y="639"/>
                    <a:pt x="2123" y="616"/>
                    <a:pt x="2055" y="571"/>
                  </a:cubicBezTo>
                  <a:cubicBezTo>
                    <a:pt x="1964" y="548"/>
                    <a:pt x="1895" y="525"/>
                    <a:pt x="1804" y="502"/>
                  </a:cubicBezTo>
                  <a:cubicBezTo>
                    <a:pt x="1804" y="479"/>
                    <a:pt x="1781" y="434"/>
                    <a:pt x="1758" y="434"/>
                  </a:cubicBezTo>
                  <a:cubicBezTo>
                    <a:pt x="1735" y="434"/>
                    <a:pt x="1735" y="411"/>
                    <a:pt x="1713" y="411"/>
                  </a:cubicBezTo>
                  <a:cubicBezTo>
                    <a:pt x="1644" y="388"/>
                    <a:pt x="1576" y="365"/>
                    <a:pt x="1484" y="320"/>
                  </a:cubicBezTo>
                  <a:cubicBezTo>
                    <a:pt x="1393" y="297"/>
                    <a:pt x="1302" y="251"/>
                    <a:pt x="1210" y="228"/>
                  </a:cubicBezTo>
                  <a:cubicBezTo>
                    <a:pt x="1119" y="205"/>
                    <a:pt x="1005" y="183"/>
                    <a:pt x="914" y="160"/>
                  </a:cubicBezTo>
                  <a:cubicBezTo>
                    <a:pt x="800" y="114"/>
                    <a:pt x="708" y="91"/>
                    <a:pt x="594" y="69"/>
                  </a:cubicBezTo>
                  <a:lnTo>
                    <a:pt x="594" y="69"/>
                  </a:lnTo>
                  <a:cubicBezTo>
                    <a:pt x="594" y="69"/>
                    <a:pt x="617" y="91"/>
                    <a:pt x="617" y="91"/>
                  </a:cubicBezTo>
                  <a:cubicBezTo>
                    <a:pt x="549" y="69"/>
                    <a:pt x="457" y="46"/>
                    <a:pt x="389" y="23"/>
                  </a:cubicBezTo>
                  <a:lnTo>
                    <a:pt x="297" y="23"/>
                  </a:lnTo>
                  <a:cubicBezTo>
                    <a:pt x="275" y="23"/>
                    <a:pt x="252" y="0"/>
                    <a:pt x="229" y="0"/>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25"/>
            <p:cNvSpPr/>
            <p:nvPr/>
          </p:nvSpPr>
          <p:spPr>
            <a:xfrm>
              <a:off x="7169025" y="868550"/>
              <a:ext cx="35975" cy="9725"/>
            </a:xfrm>
            <a:custGeom>
              <a:avLst/>
              <a:gdLst/>
              <a:ahLst/>
              <a:cxnLst/>
              <a:rect l="l" t="t" r="r" b="b"/>
              <a:pathLst>
                <a:path w="1439" h="389" extrusionOk="0">
                  <a:moveTo>
                    <a:pt x="91" y="1"/>
                  </a:moveTo>
                  <a:cubicBezTo>
                    <a:pt x="46" y="1"/>
                    <a:pt x="0" y="46"/>
                    <a:pt x="0" y="92"/>
                  </a:cubicBezTo>
                  <a:cubicBezTo>
                    <a:pt x="0" y="115"/>
                    <a:pt x="0" y="138"/>
                    <a:pt x="23" y="160"/>
                  </a:cubicBezTo>
                  <a:cubicBezTo>
                    <a:pt x="46" y="183"/>
                    <a:pt x="69" y="206"/>
                    <a:pt x="91" y="206"/>
                  </a:cubicBezTo>
                  <a:cubicBezTo>
                    <a:pt x="137" y="206"/>
                    <a:pt x="183" y="206"/>
                    <a:pt x="251" y="183"/>
                  </a:cubicBezTo>
                  <a:lnTo>
                    <a:pt x="297" y="183"/>
                  </a:lnTo>
                  <a:cubicBezTo>
                    <a:pt x="411" y="183"/>
                    <a:pt x="525" y="206"/>
                    <a:pt x="639" y="206"/>
                  </a:cubicBezTo>
                  <a:cubicBezTo>
                    <a:pt x="708" y="229"/>
                    <a:pt x="776" y="229"/>
                    <a:pt x="845" y="229"/>
                  </a:cubicBezTo>
                  <a:cubicBezTo>
                    <a:pt x="913" y="252"/>
                    <a:pt x="982" y="252"/>
                    <a:pt x="1027" y="274"/>
                  </a:cubicBezTo>
                  <a:cubicBezTo>
                    <a:pt x="1027" y="274"/>
                    <a:pt x="1027" y="274"/>
                    <a:pt x="1027" y="252"/>
                  </a:cubicBezTo>
                  <a:cubicBezTo>
                    <a:pt x="1073" y="274"/>
                    <a:pt x="1141" y="297"/>
                    <a:pt x="1210" y="320"/>
                  </a:cubicBezTo>
                  <a:cubicBezTo>
                    <a:pt x="1256" y="343"/>
                    <a:pt x="1301" y="366"/>
                    <a:pt x="1347" y="389"/>
                  </a:cubicBezTo>
                  <a:cubicBezTo>
                    <a:pt x="1370" y="389"/>
                    <a:pt x="1415" y="366"/>
                    <a:pt x="1415" y="343"/>
                  </a:cubicBezTo>
                  <a:cubicBezTo>
                    <a:pt x="1438" y="320"/>
                    <a:pt x="1415" y="297"/>
                    <a:pt x="1393" y="297"/>
                  </a:cubicBezTo>
                  <a:cubicBezTo>
                    <a:pt x="1347" y="274"/>
                    <a:pt x="1301" y="252"/>
                    <a:pt x="1256" y="229"/>
                  </a:cubicBezTo>
                  <a:cubicBezTo>
                    <a:pt x="1210" y="206"/>
                    <a:pt x="1164" y="183"/>
                    <a:pt x="1119" y="160"/>
                  </a:cubicBezTo>
                  <a:cubicBezTo>
                    <a:pt x="982" y="115"/>
                    <a:pt x="868" y="92"/>
                    <a:pt x="753" y="69"/>
                  </a:cubicBezTo>
                  <a:cubicBezTo>
                    <a:pt x="685" y="69"/>
                    <a:pt x="616" y="46"/>
                    <a:pt x="548" y="46"/>
                  </a:cubicBezTo>
                  <a:cubicBezTo>
                    <a:pt x="502" y="23"/>
                    <a:pt x="434" y="23"/>
                    <a:pt x="388" y="23"/>
                  </a:cubicBezTo>
                  <a:cubicBezTo>
                    <a:pt x="343" y="1"/>
                    <a:pt x="297" y="1"/>
                    <a:pt x="228"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25"/>
            <p:cNvSpPr/>
            <p:nvPr/>
          </p:nvSpPr>
          <p:spPr>
            <a:xfrm>
              <a:off x="6604100" y="1272550"/>
              <a:ext cx="46800" cy="68500"/>
            </a:xfrm>
            <a:custGeom>
              <a:avLst/>
              <a:gdLst/>
              <a:ahLst/>
              <a:cxnLst/>
              <a:rect l="l" t="t" r="r" b="b"/>
              <a:pathLst>
                <a:path w="1872" h="2740" extrusionOk="0">
                  <a:moveTo>
                    <a:pt x="1689" y="1"/>
                  </a:moveTo>
                  <a:cubicBezTo>
                    <a:pt x="1666" y="1"/>
                    <a:pt x="1644" y="24"/>
                    <a:pt x="1621" y="24"/>
                  </a:cubicBezTo>
                  <a:cubicBezTo>
                    <a:pt x="1598" y="46"/>
                    <a:pt x="1575" y="46"/>
                    <a:pt x="1552" y="92"/>
                  </a:cubicBezTo>
                  <a:cubicBezTo>
                    <a:pt x="1552" y="92"/>
                    <a:pt x="1529" y="115"/>
                    <a:pt x="1529" y="138"/>
                  </a:cubicBezTo>
                  <a:cubicBezTo>
                    <a:pt x="1507" y="161"/>
                    <a:pt x="1507" y="183"/>
                    <a:pt x="1484" y="206"/>
                  </a:cubicBezTo>
                  <a:cubicBezTo>
                    <a:pt x="1438" y="320"/>
                    <a:pt x="1347" y="435"/>
                    <a:pt x="1278" y="526"/>
                  </a:cubicBezTo>
                  <a:cubicBezTo>
                    <a:pt x="1233" y="617"/>
                    <a:pt x="1187" y="686"/>
                    <a:pt x="1164" y="754"/>
                  </a:cubicBezTo>
                  <a:cubicBezTo>
                    <a:pt x="1096" y="845"/>
                    <a:pt x="1050" y="914"/>
                    <a:pt x="1004" y="1005"/>
                  </a:cubicBezTo>
                  <a:cubicBezTo>
                    <a:pt x="936" y="1074"/>
                    <a:pt x="890" y="1142"/>
                    <a:pt x="845" y="1211"/>
                  </a:cubicBezTo>
                  <a:cubicBezTo>
                    <a:pt x="799" y="1302"/>
                    <a:pt x="753" y="1393"/>
                    <a:pt x="685" y="1484"/>
                  </a:cubicBezTo>
                  <a:cubicBezTo>
                    <a:pt x="662" y="1530"/>
                    <a:pt x="639" y="1576"/>
                    <a:pt x="594" y="1621"/>
                  </a:cubicBezTo>
                  <a:cubicBezTo>
                    <a:pt x="548" y="1690"/>
                    <a:pt x="502" y="1758"/>
                    <a:pt x="457" y="1827"/>
                  </a:cubicBezTo>
                  <a:cubicBezTo>
                    <a:pt x="365" y="1941"/>
                    <a:pt x="297" y="2078"/>
                    <a:pt x="228" y="2192"/>
                  </a:cubicBezTo>
                  <a:cubicBezTo>
                    <a:pt x="160" y="2283"/>
                    <a:pt x="114" y="2375"/>
                    <a:pt x="69" y="2466"/>
                  </a:cubicBezTo>
                  <a:cubicBezTo>
                    <a:pt x="69" y="2466"/>
                    <a:pt x="46" y="2489"/>
                    <a:pt x="46" y="2489"/>
                  </a:cubicBezTo>
                  <a:cubicBezTo>
                    <a:pt x="23" y="2534"/>
                    <a:pt x="0" y="2580"/>
                    <a:pt x="23" y="2626"/>
                  </a:cubicBezTo>
                  <a:cubicBezTo>
                    <a:pt x="23" y="2649"/>
                    <a:pt x="46" y="2694"/>
                    <a:pt x="91" y="2717"/>
                  </a:cubicBezTo>
                  <a:cubicBezTo>
                    <a:pt x="114" y="2740"/>
                    <a:pt x="160" y="2740"/>
                    <a:pt x="183" y="2740"/>
                  </a:cubicBezTo>
                  <a:cubicBezTo>
                    <a:pt x="251" y="2717"/>
                    <a:pt x="320" y="2649"/>
                    <a:pt x="343" y="2603"/>
                  </a:cubicBezTo>
                  <a:cubicBezTo>
                    <a:pt x="388" y="2557"/>
                    <a:pt x="434" y="2512"/>
                    <a:pt x="457" y="2443"/>
                  </a:cubicBezTo>
                  <a:cubicBezTo>
                    <a:pt x="548" y="2329"/>
                    <a:pt x="616" y="2192"/>
                    <a:pt x="708" y="2055"/>
                  </a:cubicBezTo>
                  <a:cubicBezTo>
                    <a:pt x="799" y="1918"/>
                    <a:pt x="890" y="1758"/>
                    <a:pt x="982" y="1621"/>
                  </a:cubicBezTo>
                  <a:cubicBezTo>
                    <a:pt x="1027" y="1553"/>
                    <a:pt x="1073" y="1484"/>
                    <a:pt x="1119" y="1416"/>
                  </a:cubicBezTo>
                  <a:cubicBezTo>
                    <a:pt x="1187" y="1325"/>
                    <a:pt x="1233" y="1256"/>
                    <a:pt x="1278" y="1188"/>
                  </a:cubicBezTo>
                  <a:cubicBezTo>
                    <a:pt x="1324" y="1096"/>
                    <a:pt x="1392" y="1005"/>
                    <a:pt x="1438" y="937"/>
                  </a:cubicBezTo>
                  <a:cubicBezTo>
                    <a:pt x="1484" y="845"/>
                    <a:pt x="1529" y="777"/>
                    <a:pt x="1598" y="686"/>
                  </a:cubicBezTo>
                  <a:cubicBezTo>
                    <a:pt x="1644" y="617"/>
                    <a:pt x="1666" y="549"/>
                    <a:pt x="1712" y="457"/>
                  </a:cubicBezTo>
                  <a:cubicBezTo>
                    <a:pt x="1758" y="389"/>
                    <a:pt x="1803" y="320"/>
                    <a:pt x="1849" y="229"/>
                  </a:cubicBezTo>
                  <a:cubicBezTo>
                    <a:pt x="1872" y="206"/>
                    <a:pt x="1872" y="161"/>
                    <a:pt x="1826" y="138"/>
                  </a:cubicBezTo>
                  <a:lnTo>
                    <a:pt x="1803" y="138"/>
                  </a:lnTo>
                  <a:cubicBezTo>
                    <a:pt x="1803" y="92"/>
                    <a:pt x="1803" y="46"/>
                    <a:pt x="1758" y="24"/>
                  </a:cubicBezTo>
                  <a:cubicBezTo>
                    <a:pt x="1735" y="24"/>
                    <a:pt x="1712" y="1"/>
                    <a:pt x="1689"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25"/>
            <p:cNvSpPr/>
            <p:nvPr/>
          </p:nvSpPr>
          <p:spPr>
            <a:xfrm>
              <a:off x="6617775" y="1291950"/>
              <a:ext cx="31425" cy="44575"/>
            </a:xfrm>
            <a:custGeom>
              <a:avLst/>
              <a:gdLst/>
              <a:ahLst/>
              <a:cxnLst/>
              <a:rect l="l" t="t" r="r" b="b"/>
              <a:pathLst>
                <a:path w="1257" h="1783" extrusionOk="0">
                  <a:moveTo>
                    <a:pt x="1211" y="1"/>
                  </a:moveTo>
                  <a:cubicBezTo>
                    <a:pt x="1188" y="1"/>
                    <a:pt x="1165" y="1"/>
                    <a:pt x="1165" y="24"/>
                  </a:cubicBezTo>
                  <a:cubicBezTo>
                    <a:pt x="1074" y="161"/>
                    <a:pt x="982" y="298"/>
                    <a:pt x="891" y="435"/>
                  </a:cubicBezTo>
                  <a:cubicBezTo>
                    <a:pt x="845" y="503"/>
                    <a:pt x="800" y="549"/>
                    <a:pt x="754" y="617"/>
                  </a:cubicBezTo>
                  <a:cubicBezTo>
                    <a:pt x="686" y="686"/>
                    <a:pt x="640" y="754"/>
                    <a:pt x="594" y="823"/>
                  </a:cubicBezTo>
                  <a:cubicBezTo>
                    <a:pt x="480" y="937"/>
                    <a:pt x="389" y="1074"/>
                    <a:pt x="298" y="1188"/>
                  </a:cubicBezTo>
                  <a:cubicBezTo>
                    <a:pt x="252" y="1256"/>
                    <a:pt x="206" y="1325"/>
                    <a:pt x="161" y="1370"/>
                  </a:cubicBezTo>
                  <a:cubicBezTo>
                    <a:pt x="115" y="1439"/>
                    <a:pt x="47" y="1507"/>
                    <a:pt x="24" y="1599"/>
                  </a:cubicBezTo>
                  <a:cubicBezTo>
                    <a:pt x="1" y="1644"/>
                    <a:pt x="24" y="1713"/>
                    <a:pt x="69" y="1758"/>
                  </a:cubicBezTo>
                  <a:cubicBezTo>
                    <a:pt x="94" y="1775"/>
                    <a:pt x="121" y="1782"/>
                    <a:pt x="147" y="1782"/>
                  </a:cubicBezTo>
                  <a:cubicBezTo>
                    <a:pt x="194" y="1782"/>
                    <a:pt x="237" y="1757"/>
                    <a:pt x="252" y="1713"/>
                  </a:cubicBezTo>
                  <a:cubicBezTo>
                    <a:pt x="298" y="1667"/>
                    <a:pt x="343" y="1599"/>
                    <a:pt x="366" y="1530"/>
                  </a:cubicBezTo>
                  <a:cubicBezTo>
                    <a:pt x="412" y="1462"/>
                    <a:pt x="457" y="1393"/>
                    <a:pt x="503" y="1325"/>
                  </a:cubicBezTo>
                  <a:cubicBezTo>
                    <a:pt x="526" y="1279"/>
                    <a:pt x="572" y="1211"/>
                    <a:pt x="617" y="1142"/>
                  </a:cubicBezTo>
                  <a:cubicBezTo>
                    <a:pt x="617" y="1119"/>
                    <a:pt x="640" y="1074"/>
                    <a:pt x="663" y="1051"/>
                  </a:cubicBezTo>
                  <a:cubicBezTo>
                    <a:pt x="686" y="1005"/>
                    <a:pt x="709" y="960"/>
                    <a:pt x="731" y="937"/>
                  </a:cubicBezTo>
                  <a:cubicBezTo>
                    <a:pt x="777" y="845"/>
                    <a:pt x="823" y="777"/>
                    <a:pt x="868" y="708"/>
                  </a:cubicBezTo>
                  <a:cubicBezTo>
                    <a:pt x="914" y="640"/>
                    <a:pt x="937" y="572"/>
                    <a:pt x="982" y="503"/>
                  </a:cubicBezTo>
                  <a:cubicBezTo>
                    <a:pt x="1074" y="366"/>
                    <a:pt x="1142" y="229"/>
                    <a:pt x="1256" y="69"/>
                  </a:cubicBezTo>
                  <a:cubicBezTo>
                    <a:pt x="1256" y="47"/>
                    <a:pt x="1256" y="24"/>
                    <a:pt x="1233"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25"/>
            <p:cNvSpPr/>
            <p:nvPr/>
          </p:nvSpPr>
          <p:spPr>
            <a:xfrm>
              <a:off x="6974425" y="1026625"/>
              <a:ext cx="203175" cy="192325"/>
            </a:xfrm>
            <a:custGeom>
              <a:avLst/>
              <a:gdLst/>
              <a:ahLst/>
              <a:cxnLst/>
              <a:rect l="l" t="t" r="r" b="b"/>
              <a:pathLst>
                <a:path w="8127" h="7693" extrusionOk="0">
                  <a:moveTo>
                    <a:pt x="8035" y="0"/>
                  </a:moveTo>
                  <a:cubicBezTo>
                    <a:pt x="7990" y="0"/>
                    <a:pt x="7967" y="23"/>
                    <a:pt x="7967" y="69"/>
                  </a:cubicBezTo>
                  <a:cubicBezTo>
                    <a:pt x="7921" y="137"/>
                    <a:pt x="7921" y="206"/>
                    <a:pt x="7875" y="274"/>
                  </a:cubicBezTo>
                  <a:cubicBezTo>
                    <a:pt x="7853" y="365"/>
                    <a:pt x="7807" y="457"/>
                    <a:pt x="7739" y="548"/>
                  </a:cubicBezTo>
                  <a:cubicBezTo>
                    <a:pt x="7716" y="594"/>
                    <a:pt x="7693" y="639"/>
                    <a:pt x="7647" y="685"/>
                  </a:cubicBezTo>
                  <a:cubicBezTo>
                    <a:pt x="7624" y="708"/>
                    <a:pt x="7602" y="753"/>
                    <a:pt x="7579" y="799"/>
                  </a:cubicBezTo>
                  <a:cubicBezTo>
                    <a:pt x="7510" y="890"/>
                    <a:pt x="7442" y="959"/>
                    <a:pt x="7396" y="1027"/>
                  </a:cubicBezTo>
                  <a:cubicBezTo>
                    <a:pt x="7350" y="1073"/>
                    <a:pt x="7328" y="1119"/>
                    <a:pt x="7282" y="1164"/>
                  </a:cubicBezTo>
                  <a:cubicBezTo>
                    <a:pt x="7259" y="1210"/>
                    <a:pt x="7236" y="1233"/>
                    <a:pt x="7214" y="1278"/>
                  </a:cubicBezTo>
                  <a:cubicBezTo>
                    <a:pt x="7099" y="1438"/>
                    <a:pt x="6985" y="1598"/>
                    <a:pt x="6871" y="1758"/>
                  </a:cubicBezTo>
                  <a:cubicBezTo>
                    <a:pt x="6666" y="2032"/>
                    <a:pt x="6460" y="2283"/>
                    <a:pt x="6255" y="2579"/>
                  </a:cubicBezTo>
                  <a:lnTo>
                    <a:pt x="6278" y="2534"/>
                  </a:lnTo>
                  <a:lnTo>
                    <a:pt x="6278" y="2534"/>
                  </a:lnTo>
                  <a:cubicBezTo>
                    <a:pt x="6186" y="2671"/>
                    <a:pt x="6072" y="2808"/>
                    <a:pt x="5958" y="2945"/>
                  </a:cubicBezTo>
                  <a:cubicBezTo>
                    <a:pt x="5844" y="3082"/>
                    <a:pt x="5730" y="3219"/>
                    <a:pt x="5616" y="3355"/>
                  </a:cubicBezTo>
                  <a:cubicBezTo>
                    <a:pt x="5365" y="3629"/>
                    <a:pt x="5136" y="3880"/>
                    <a:pt x="4885" y="4132"/>
                  </a:cubicBezTo>
                  <a:cubicBezTo>
                    <a:pt x="4840" y="4200"/>
                    <a:pt x="4771" y="4246"/>
                    <a:pt x="4726" y="4314"/>
                  </a:cubicBezTo>
                  <a:cubicBezTo>
                    <a:pt x="4680" y="4360"/>
                    <a:pt x="4634" y="4405"/>
                    <a:pt x="4589" y="4451"/>
                  </a:cubicBezTo>
                  <a:cubicBezTo>
                    <a:pt x="4543" y="4497"/>
                    <a:pt x="4475" y="4542"/>
                    <a:pt x="4429" y="4588"/>
                  </a:cubicBezTo>
                  <a:cubicBezTo>
                    <a:pt x="4383" y="4634"/>
                    <a:pt x="4338" y="4679"/>
                    <a:pt x="4292" y="4748"/>
                  </a:cubicBezTo>
                  <a:cubicBezTo>
                    <a:pt x="4201" y="4816"/>
                    <a:pt x="4109" y="4908"/>
                    <a:pt x="4018" y="4976"/>
                  </a:cubicBezTo>
                  <a:cubicBezTo>
                    <a:pt x="4018" y="4953"/>
                    <a:pt x="3995" y="4930"/>
                    <a:pt x="3972" y="4908"/>
                  </a:cubicBezTo>
                  <a:cubicBezTo>
                    <a:pt x="3950" y="4885"/>
                    <a:pt x="3910" y="4873"/>
                    <a:pt x="3870" y="4873"/>
                  </a:cubicBezTo>
                  <a:cubicBezTo>
                    <a:pt x="3830" y="4873"/>
                    <a:pt x="3790" y="4885"/>
                    <a:pt x="3767" y="4908"/>
                  </a:cubicBezTo>
                  <a:cubicBezTo>
                    <a:pt x="3698" y="4976"/>
                    <a:pt x="3653" y="5045"/>
                    <a:pt x="3607" y="5090"/>
                  </a:cubicBezTo>
                  <a:cubicBezTo>
                    <a:pt x="3561" y="5159"/>
                    <a:pt x="3493" y="5204"/>
                    <a:pt x="3425" y="5250"/>
                  </a:cubicBezTo>
                  <a:cubicBezTo>
                    <a:pt x="3379" y="5296"/>
                    <a:pt x="3333" y="5318"/>
                    <a:pt x="3288" y="5341"/>
                  </a:cubicBezTo>
                  <a:cubicBezTo>
                    <a:pt x="3242" y="5387"/>
                    <a:pt x="3196" y="5410"/>
                    <a:pt x="3128" y="5433"/>
                  </a:cubicBezTo>
                  <a:cubicBezTo>
                    <a:pt x="3037" y="5501"/>
                    <a:pt x="2945" y="5547"/>
                    <a:pt x="2854" y="5592"/>
                  </a:cubicBezTo>
                  <a:cubicBezTo>
                    <a:pt x="2740" y="5638"/>
                    <a:pt x="2626" y="5661"/>
                    <a:pt x="2489" y="5684"/>
                  </a:cubicBezTo>
                  <a:lnTo>
                    <a:pt x="2466" y="5684"/>
                  </a:lnTo>
                  <a:cubicBezTo>
                    <a:pt x="2420" y="5661"/>
                    <a:pt x="2397" y="5661"/>
                    <a:pt x="2352" y="5661"/>
                  </a:cubicBezTo>
                  <a:cubicBezTo>
                    <a:pt x="2329" y="5661"/>
                    <a:pt x="2306" y="5661"/>
                    <a:pt x="2283" y="5638"/>
                  </a:cubicBezTo>
                  <a:cubicBezTo>
                    <a:pt x="2283" y="5638"/>
                    <a:pt x="2260" y="5638"/>
                    <a:pt x="2260" y="5615"/>
                  </a:cubicBezTo>
                  <a:cubicBezTo>
                    <a:pt x="2215" y="5592"/>
                    <a:pt x="2169" y="5570"/>
                    <a:pt x="2124" y="5547"/>
                  </a:cubicBezTo>
                  <a:cubicBezTo>
                    <a:pt x="2101" y="5524"/>
                    <a:pt x="2078" y="5501"/>
                    <a:pt x="2055" y="5478"/>
                  </a:cubicBezTo>
                  <a:cubicBezTo>
                    <a:pt x="2032" y="5433"/>
                    <a:pt x="1987" y="5387"/>
                    <a:pt x="1964" y="5364"/>
                  </a:cubicBezTo>
                  <a:cubicBezTo>
                    <a:pt x="1920" y="5320"/>
                    <a:pt x="1866" y="5295"/>
                    <a:pt x="1809" y="5295"/>
                  </a:cubicBezTo>
                  <a:cubicBezTo>
                    <a:pt x="1777" y="5295"/>
                    <a:pt x="1745" y="5302"/>
                    <a:pt x="1713" y="5318"/>
                  </a:cubicBezTo>
                  <a:cubicBezTo>
                    <a:pt x="1690" y="5341"/>
                    <a:pt x="1667" y="5364"/>
                    <a:pt x="1644" y="5387"/>
                  </a:cubicBezTo>
                  <a:lnTo>
                    <a:pt x="1667" y="5387"/>
                  </a:lnTo>
                  <a:cubicBezTo>
                    <a:pt x="1599" y="5455"/>
                    <a:pt x="1530" y="5547"/>
                    <a:pt x="1439" y="5615"/>
                  </a:cubicBezTo>
                  <a:cubicBezTo>
                    <a:pt x="1347" y="5684"/>
                    <a:pt x="1279" y="5729"/>
                    <a:pt x="1188" y="5798"/>
                  </a:cubicBezTo>
                  <a:cubicBezTo>
                    <a:pt x="1096" y="5866"/>
                    <a:pt x="1005" y="5935"/>
                    <a:pt x="937" y="6003"/>
                  </a:cubicBezTo>
                  <a:lnTo>
                    <a:pt x="891" y="6003"/>
                  </a:lnTo>
                  <a:cubicBezTo>
                    <a:pt x="868" y="6003"/>
                    <a:pt x="845" y="6003"/>
                    <a:pt x="822" y="6026"/>
                  </a:cubicBezTo>
                  <a:cubicBezTo>
                    <a:pt x="731" y="6072"/>
                    <a:pt x="663" y="6140"/>
                    <a:pt x="594" y="6209"/>
                  </a:cubicBezTo>
                  <a:cubicBezTo>
                    <a:pt x="526" y="6254"/>
                    <a:pt x="457" y="6323"/>
                    <a:pt x="412" y="6368"/>
                  </a:cubicBezTo>
                  <a:cubicBezTo>
                    <a:pt x="343" y="6460"/>
                    <a:pt x="297" y="6528"/>
                    <a:pt x="229" y="6597"/>
                  </a:cubicBezTo>
                  <a:cubicBezTo>
                    <a:pt x="206" y="6688"/>
                    <a:pt x="161" y="6756"/>
                    <a:pt x="138" y="6825"/>
                  </a:cubicBezTo>
                  <a:cubicBezTo>
                    <a:pt x="92" y="6916"/>
                    <a:pt x="69" y="6985"/>
                    <a:pt x="46" y="7076"/>
                  </a:cubicBezTo>
                  <a:cubicBezTo>
                    <a:pt x="24" y="7167"/>
                    <a:pt x="24" y="7259"/>
                    <a:pt x="24" y="7350"/>
                  </a:cubicBezTo>
                  <a:cubicBezTo>
                    <a:pt x="1" y="7373"/>
                    <a:pt x="1" y="7418"/>
                    <a:pt x="1" y="7464"/>
                  </a:cubicBezTo>
                  <a:cubicBezTo>
                    <a:pt x="1" y="7510"/>
                    <a:pt x="1" y="7578"/>
                    <a:pt x="24" y="7624"/>
                  </a:cubicBezTo>
                  <a:cubicBezTo>
                    <a:pt x="46" y="7669"/>
                    <a:pt x="92" y="7692"/>
                    <a:pt x="161" y="7692"/>
                  </a:cubicBezTo>
                  <a:cubicBezTo>
                    <a:pt x="206" y="7692"/>
                    <a:pt x="252" y="7647"/>
                    <a:pt x="297" y="7601"/>
                  </a:cubicBezTo>
                  <a:cubicBezTo>
                    <a:pt x="297" y="7578"/>
                    <a:pt x="320" y="7532"/>
                    <a:pt x="343" y="7510"/>
                  </a:cubicBezTo>
                  <a:cubicBezTo>
                    <a:pt x="366" y="7441"/>
                    <a:pt x="389" y="7396"/>
                    <a:pt x="412" y="7327"/>
                  </a:cubicBezTo>
                  <a:cubicBezTo>
                    <a:pt x="457" y="7259"/>
                    <a:pt x="503" y="7190"/>
                    <a:pt x="549" y="7122"/>
                  </a:cubicBezTo>
                  <a:cubicBezTo>
                    <a:pt x="617" y="7030"/>
                    <a:pt x="686" y="6939"/>
                    <a:pt x="754" y="6848"/>
                  </a:cubicBezTo>
                  <a:cubicBezTo>
                    <a:pt x="845" y="6756"/>
                    <a:pt x="937" y="6665"/>
                    <a:pt x="1051" y="6574"/>
                  </a:cubicBezTo>
                  <a:cubicBezTo>
                    <a:pt x="1142" y="6505"/>
                    <a:pt x="1233" y="6437"/>
                    <a:pt x="1325" y="6391"/>
                  </a:cubicBezTo>
                  <a:cubicBezTo>
                    <a:pt x="1416" y="6323"/>
                    <a:pt x="1507" y="6254"/>
                    <a:pt x="1621" y="6209"/>
                  </a:cubicBezTo>
                  <a:cubicBezTo>
                    <a:pt x="1690" y="6186"/>
                    <a:pt x="1758" y="6163"/>
                    <a:pt x="1827" y="6140"/>
                  </a:cubicBezTo>
                  <a:lnTo>
                    <a:pt x="1872" y="6140"/>
                  </a:lnTo>
                  <a:cubicBezTo>
                    <a:pt x="1895" y="6140"/>
                    <a:pt x="1895" y="6163"/>
                    <a:pt x="1918" y="6163"/>
                  </a:cubicBezTo>
                  <a:cubicBezTo>
                    <a:pt x="1964" y="6186"/>
                    <a:pt x="2009" y="6209"/>
                    <a:pt x="2032" y="6231"/>
                  </a:cubicBezTo>
                  <a:cubicBezTo>
                    <a:pt x="2101" y="6277"/>
                    <a:pt x="2169" y="6300"/>
                    <a:pt x="2238" y="6323"/>
                  </a:cubicBezTo>
                  <a:cubicBezTo>
                    <a:pt x="2272" y="6334"/>
                    <a:pt x="2312" y="6340"/>
                    <a:pt x="2352" y="6340"/>
                  </a:cubicBezTo>
                  <a:cubicBezTo>
                    <a:pt x="2392" y="6340"/>
                    <a:pt x="2432" y="6334"/>
                    <a:pt x="2466" y="6323"/>
                  </a:cubicBezTo>
                  <a:cubicBezTo>
                    <a:pt x="2557" y="6323"/>
                    <a:pt x="2648" y="6300"/>
                    <a:pt x="2740" y="6277"/>
                  </a:cubicBezTo>
                  <a:cubicBezTo>
                    <a:pt x="2785" y="6277"/>
                    <a:pt x="2831" y="6254"/>
                    <a:pt x="2877" y="6231"/>
                  </a:cubicBezTo>
                  <a:lnTo>
                    <a:pt x="2900" y="6231"/>
                  </a:lnTo>
                  <a:cubicBezTo>
                    <a:pt x="3037" y="6163"/>
                    <a:pt x="3128" y="6117"/>
                    <a:pt x="3242" y="6049"/>
                  </a:cubicBezTo>
                  <a:cubicBezTo>
                    <a:pt x="3333" y="6003"/>
                    <a:pt x="3402" y="5935"/>
                    <a:pt x="3470" y="5889"/>
                  </a:cubicBezTo>
                  <a:cubicBezTo>
                    <a:pt x="3561" y="5843"/>
                    <a:pt x="3630" y="5775"/>
                    <a:pt x="3721" y="5729"/>
                  </a:cubicBezTo>
                  <a:cubicBezTo>
                    <a:pt x="3744" y="5706"/>
                    <a:pt x="3767" y="5684"/>
                    <a:pt x="3813" y="5661"/>
                  </a:cubicBezTo>
                  <a:cubicBezTo>
                    <a:pt x="3881" y="5592"/>
                    <a:pt x="3950" y="5547"/>
                    <a:pt x="4018" y="5501"/>
                  </a:cubicBezTo>
                  <a:cubicBezTo>
                    <a:pt x="4086" y="5433"/>
                    <a:pt x="4155" y="5364"/>
                    <a:pt x="4201" y="5318"/>
                  </a:cubicBezTo>
                  <a:cubicBezTo>
                    <a:pt x="4338" y="5204"/>
                    <a:pt x="4452" y="5090"/>
                    <a:pt x="4566" y="4976"/>
                  </a:cubicBezTo>
                  <a:cubicBezTo>
                    <a:pt x="4794" y="4748"/>
                    <a:pt x="5022" y="4520"/>
                    <a:pt x="5251" y="4291"/>
                  </a:cubicBezTo>
                  <a:cubicBezTo>
                    <a:pt x="5502" y="4017"/>
                    <a:pt x="5753" y="3766"/>
                    <a:pt x="5981" y="3515"/>
                  </a:cubicBezTo>
                  <a:cubicBezTo>
                    <a:pt x="6049" y="3447"/>
                    <a:pt x="6095" y="3378"/>
                    <a:pt x="6164" y="3310"/>
                  </a:cubicBezTo>
                  <a:cubicBezTo>
                    <a:pt x="6209" y="3241"/>
                    <a:pt x="6255" y="3173"/>
                    <a:pt x="6323" y="3104"/>
                  </a:cubicBezTo>
                  <a:cubicBezTo>
                    <a:pt x="6437" y="2945"/>
                    <a:pt x="6552" y="2785"/>
                    <a:pt x="6643" y="2625"/>
                  </a:cubicBezTo>
                  <a:cubicBezTo>
                    <a:pt x="6757" y="2488"/>
                    <a:pt x="6848" y="2351"/>
                    <a:pt x="6940" y="2214"/>
                  </a:cubicBezTo>
                  <a:cubicBezTo>
                    <a:pt x="6985" y="2146"/>
                    <a:pt x="7031" y="2077"/>
                    <a:pt x="7077" y="2009"/>
                  </a:cubicBezTo>
                  <a:cubicBezTo>
                    <a:pt x="7122" y="1917"/>
                    <a:pt x="7191" y="1849"/>
                    <a:pt x="7236" y="1781"/>
                  </a:cubicBezTo>
                  <a:cubicBezTo>
                    <a:pt x="7328" y="1621"/>
                    <a:pt x="7396" y="1484"/>
                    <a:pt x="7487" y="1347"/>
                  </a:cubicBezTo>
                  <a:cubicBezTo>
                    <a:pt x="7579" y="1187"/>
                    <a:pt x="7693" y="1050"/>
                    <a:pt x="7784" y="890"/>
                  </a:cubicBezTo>
                  <a:cubicBezTo>
                    <a:pt x="7853" y="753"/>
                    <a:pt x="7921" y="639"/>
                    <a:pt x="7990" y="502"/>
                  </a:cubicBezTo>
                  <a:cubicBezTo>
                    <a:pt x="8012" y="434"/>
                    <a:pt x="8035" y="388"/>
                    <a:pt x="8058" y="320"/>
                  </a:cubicBezTo>
                  <a:cubicBezTo>
                    <a:pt x="8058" y="274"/>
                    <a:pt x="8081" y="251"/>
                    <a:pt x="8081" y="206"/>
                  </a:cubicBezTo>
                  <a:cubicBezTo>
                    <a:pt x="8081" y="183"/>
                    <a:pt x="8104" y="137"/>
                    <a:pt x="8127" y="91"/>
                  </a:cubicBezTo>
                  <a:cubicBezTo>
                    <a:pt x="8127" y="69"/>
                    <a:pt x="8104" y="23"/>
                    <a:pt x="8058" y="0"/>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25"/>
            <p:cNvSpPr/>
            <p:nvPr/>
          </p:nvSpPr>
          <p:spPr>
            <a:xfrm>
              <a:off x="7061750" y="1035175"/>
              <a:ext cx="109000" cy="125225"/>
            </a:xfrm>
            <a:custGeom>
              <a:avLst/>
              <a:gdLst/>
              <a:ahLst/>
              <a:cxnLst/>
              <a:rect l="l" t="t" r="r" b="b"/>
              <a:pathLst>
                <a:path w="4360" h="5009" extrusionOk="0">
                  <a:moveTo>
                    <a:pt x="4131" y="1"/>
                  </a:moveTo>
                  <a:cubicBezTo>
                    <a:pt x="4086" y="23"/>
                    <a:pt x="4063" y="46"/>
                    <a:pt x="4017" y="69"/>
                  </a:cubicBezTo>
                  <a:cubicBezTo>
                    <a:pt x="4017" y="92"/>
                    <a:pt x="3994" y="92"/>
                    <a:pt x="3994" y="115"/>
                  </a:cubicBezTo>
                  <a:lnTo>
                    <a:pt x="3903" y="206"/>
                  </a:lnTo>
                  <a:cubicBezTo>
                    <a:pt x="3835" y="274"/>
                    <a:pt x="3766" y="343"/>
                    <a:pt x="3698" y="411"/>
                  </a:cubicBezTo>
                  <a:cubicBezTo>
                    <a:pt x="3629" y="457"/>
                    <a:pt x="3584" y="526"/>
                    <a:pt x="3515" y="571"/>
                  </a:cubicBezTo>
                  <a:cubicBezTo>
                    <a:pt x="3447" y="640"/>
                    <a:pt x="3401" y="685"/>
                    <a:pt x="3333" y="754"/>
                  </a:cubicBezTo>
                  <a:cubicBezTo>
                    <a:pt x="3264" y="822"/>
                    <a:pt x="3218" y="891"/>
                    <a:pt x="3173" y="982"/>
                  </a:cubicBezTo>
                  <a:cubicBezTo>
                    <a:pt x="3150" y="1028"/>
                    <a:pt x="3104" y="1073"/>
                    <a:pt x="3081" y="1142"/>
                  </a:cubicBezTo>
                  <a:cubicBezTo>
                    <a:pt x="3059" y="1187"/>
                    <a:pt x="3013" y="1233"/>
                    <a:pt x="2990" y="1302"/>
                  </a:cubicBezTo>
                  <a:cubicBezTo>
                    <a:pt x="2967" y="1347"/>
                    <a:pt x="2922" y="1393"/>
                    <a:pt x="2899" y="1461"/>
                  </a:cubicBezTo>
                  <a:cubicBezTo>
                    <a:pt x="2853" y="1553"/>
                    <a:pt x="2808" y="1621"/>
                    <a:pt x="2762" y="1712"/>
                  </a:cubicBezTo>
                  <a:cubicBezTo>
                    <a:pt x="2716" y="1804"/>
                    <a:pt x="2671" y="1872"/>
                    <a:pt x="2625" y="1964"/>
                  </a:cubicBezTo>
                  <a:cubicBezTo>
                    <a:pt x="2556" y="2078"/>
                    <a:pt x="2488" y="2169"/>
                    <a:pt x="2420" y="2283"/>
                  </a:cubicBezTo>
                  <a:cubicBezTo>
                    <a:pt x="2351" y="2397"/>
                    <a:pt x="2283" y="2488"/>
                    <a:pt x="2214" y="2603"/>
                  </a:cubicBezTo>
                  <a:cubicBezTo>
                    <a:pt x="2123" y="2717"/>
                    <a:pt x="2009" y="2854"/>
                    <a:pt x="1917" y="2968"/>
                  </a:cubicBezTo>
                  <a:cubicBezTo>
                    <a:pt x="1872" y="3036"/>
                    <a:pt x="1803" y="3105"/>
                    <a:pt x="1735" y="3173"/>
                  </a:cubicBezTo>
                  <a:cubicBezTo>
                    <a:pt x="1712" y="3219"/>
                    <a:pt x="1666" y="3265"/>
                    <a:pt x="1621" y="3310"/>
                  </a:cubicBezTo>
                  <a:lnTo>
                    <a:pt x="1621" y="3333"/>
                  </a:lnTo>
                  <a:cubicBezTo>
                    <a:pt x="1598" y="3356"/>
                    <a:pt x="1575" y="3379"/>
                    <a:pt x="1552" y="3401"/>
                  </a:cubicBezTo>
                  <a:cubicBezTo>
                    <a:pt x="1506" y="3424"/>
                    <a:pt x="1484" y="3470"/>
                    <a:pt x="1438" y="3493"/>
                  </a:cubicBezTo>
                  <a:cubicBezTo>
                    <a:pt x="1370" y="3584"/>
                    <a:pt x="1301" y="3675"/>
                    <a:pt x="1210" y="3744"/>
                  </a:cubicBezTo>
                  <a:cubicBezTo>
                    <a:pt x="1141" y="3835"/>
                    <a:pt x="1073" y="3926"/>
                    <a:pt x="982" y="4018"/>
                  </a:cubicBezTo>
                  <a:cubicBezTo>
                    <a:pt x="959" y="4063"/>
                    <a:pt x="913" y="4109"/>
                    <a:pt x="890" y="4155"/>
                  </a:cubicBezTo>
                  <a:cubicBezTo>
                    <a:pt x="867" y="4155"/>
                    <a:pt x="845" y="4178"/>
                    <a:pt x="845" y="4200"/>
                  </a:cubicBezTo>
                  <a:cubicBezTo>
                    <a:pt x="822" y="4223"/>
                    <a:pt x="799" y="4246"/>
                    <a:pt x="776" y="4269"/>
                  </a:cubicBezTo>
                  <a:cubicBezTo>
                    <a:pt x="708" y="4337"/>
                    <a:pt x="639" y="4383"/>
                    <a:pt x="593" y="4451"/>
                  </a:cubicBezTo>
                  <a:cubicBezTo>
                    <a:pt x="457" y="4588"/>
                    <a:pt x="320" y="4703"/>
                    <a:pt x="183" y="4817"/>
                  </a:cubicBezTo>
                  <a:cubicBezTo>
                    <a:pt x="183" y="4817"/>
                    <a:pt x="160" y="4817"/>
                    <a:pt x="160" y="4839"/>
                  </a:cubicBezTo>
                  <a:lnTo>
                    <a:pt x="137" y="4839"/>
                  </a:lnTo>
                  <a:cubicBezTo>
                    <a:pt x="114" y="4862"/>
                    <a:pt x="68" y="4885"/>
                    <a:pt x="46" y="4908"/>
                  </a:cubicBezTo>
                  <a:cubicBezTo>
                    <a:pt x="23" y="4931"/>
                    <a:pt x="0" y="4954"/>
                    <a:pt x="23" y="4976"/>
                  </a:cubicBezTo>
                  <a:cubicBezTo>
                    <a:pt x="39" y="4993"/>
                    <a:pt x="55" y="5009"/>
                    <a:pt x="71" y="5009"/>
                  </a:cubicBezTo>
                  <a:cubicBezTo>
                    <a:pt x="78" y="5009"/>
                    <a:pt x="85" y="5006"/>
                    <a:pt x="91" y="4999"/>
                  </a:cubicBezTo>
                  <a:cubicBezTo>
                    <a:pt x="137" y="4976"/>
                    <a:pt x="183" y="4954"/>
                    <a:pt x="205" y="4908"/>
                  </a:cubicBezTo>
                  <a:cubicBezTo>
                    <a:pt x="251" y="4885"/>
                    <a:pt x="297" y="4862"/>
                    <a:pt x="320" y="4817"/>
                  </a:cubicBezTo>
                  <a:cubicBezTo>
                    <a:pt x="411" y="4748"/>
                    <a:pt x="502" y="4680"/>
                    <a:pt x="571" y="4611"/>
                  </a:cubicBezTo>
                  <a:cubicBezTo>
                    <a:pt x="662" y="4543"/>
                    <a:pt x="730" y="4474"/>
                    <a:pt x="822" y="4406"/>
                  </a:cubicBezTo>
                  <a:cubicBezTo>
                    <a:pt x="833" y="4417"/>
                    <a:pt x="850" y="4423"/>
                    <a:pt x="870" y="4423"/>
                  </a:cubicBezTo>
                  <a:cubicBezTo>
                    <a:pt x="890" y="4423"/>
                    <a:pt x="913" y="4417"/>
                    <a:pt x="936" y="4406"/>
                  </a:cubicBezTo>
                  <a:cubicBezTo>
                    <a:pt x="982" y="4383"/>
                    <a:pt x="1027" y="4337"/>
                    <a:pt x="1073" y="4315"/>
                  </a:cubicBezTo>
                  <a:cubicBezTo>
                    <a:pt x="1096" y="4269"/>
                    <a:pt x="1141" y="4223"/>
                    <a:pt x="1187" y="4200"/>
                  </a:cubicBezTo>
                  <a:cubicBezTo>
                    <a:pt x="1255" y="4132"/>
                    <a:pt x="1301" y="4063"/>
                    <a:pt x="1370" y="3995"/>
                  </a:cubicBezTo>
                  <a:cubicBezTo>
                    <a:pt x="1506" y="3835"/>
                    <a:pt x="1666" y="3698"/>
                    <a:pt x="1803" y="3538"/>
                  </a:cubicBezTo>
                  <a:cubicBezTo>
                    <a:pt x="1872" y="3470"/>
                    <a:pt x="1917" y="3401"/>
                    <a:pt x="1986" y="3333"/>
                  </a:cubicBezTo>
                  <a:cubicBezTo>
                    <a:pt x="2054" y="3265"/>
                    <a:pt x="2123" y="3196"/>
                    <a:pt x="2191" y="3105"/>
                  </a:cubicBezTo>
                  <a:cubicBezTo>
                    <a:pt x="2305" y="2991"/>
                    <a:pt x="2420" y="2854"/>
                    <a:pt x="2534" y="2717"/>
                  </a:cubicBezTo>
                  <a:cubicBezTo>
                    <a:pt x="2556" y="2694"/>
                    <a:pt x="2579" y="2648"/>
                    <a:pt x="2579" y="2625"/>
                  </a:cubicBezTo>
                  <a:cubicBezTo>
                    <a:pt x="2579" y="2648"/>
                    <a:pt x="2579" y="2648"/>
                    <a:pt x="2579" y="2648"/>
                  </a:cubicBezTo>
                  <a:cubicBezTo>
                    <a:pt x="2579" y="2648"/>
                    <a:pt x="2602" y="2625"/>
                    <a:pt x="2602" y="2625"/>
                  </a:cubicBezTo>
                  <a:lnTo>
                    <a:pt x="2602" y="2625"/>
                  </a:lnTo>
                  <a:cubicBezTo>
                    <a:pt x="2579" y="2625"/>
                    <a:pt x="2579" y="2648"/>
                    <a:pt x="2579" y="2648"/>
                  </a:cubicBezTo>
                  <a:lnTo>
                    <a:pt x="2579" y="2648"/>
                  </a:lnTo>
                  <a:cubicBezTo>
                    <a:pt x="2579" y="2625"/>
                    <a:pt x="2602" y="2625"/>
                    <a:pt x="2602" y="2603"/>
                  </a:cubicBezTo>
                  <a:cubicBezTo>
                    <a:pt x="2602" y="2603"/>
                    <a:pt x="2625" y="2603"/>
                    <a:pt x="2625" y="2580"/>
                  </a:cubicBezTo>
                  <a:cubicBezTo>
                    <a:pt x="2625" y="2580"/>
                    <a:pt x="2625" y="2603"/>
                    <a:pt x="2625" y="2603"/>
                  </a:cubicBezTo>
                  <a:cubicBezTo>
                    <a:pt x="2648" y="2557"/>
                    <a:pt x="2671" y="2511"/>
                    <a:pt x="2693" y="2466"/>
                  </a:cubicBezTo>
                  <a:cubicBezTo>
                    <a:pt x="2693" y="2466"/>
                    <a:pt x="2693" y="2488"/>
                    <a:pt x="2693" y="2488"/>
                  </a:cubicBezTo>
                  <a:cubicBezTo>
                    <a:pt x="2716" y="2466"/>
                    <a:pt x="2716" y="2443"/>
                    <a:pt x="2739" y="2443"/>
                  </a:cubicBezTo>
                  <a:lnTo>
                    <a:pt x="2716" y="2443"/>
                  </a:lnTo>
                  <a:cubicBezTo>
                    <a:pt x="2785" y="2374"/>
                    <a:pt x="2830" y="2283"/>
                    <a:pt x="2899" y="2215"/>
                  </a:cubicBezTo>
                  <a:cubicBezTo>
                    <a:pt x="2944" y="2146"/>
                    <a:pt x="2990" y="2078"/>
                    <a:pt x="3013" y="2032"/>
                  </a:cubicBezTo>
                  <a:cubicBezTo>
                    <a:pt x="3081" y="1941"/>
                    <a:pt x="3127" y="1872"/>
                    <a:pt x="3173" y="1781"/>
                  </a:cubicBezTo>
                  <a:cubicBezTo>
                    <a:pt x="3196" y="1781"/>
                    <a:pt x="3241" y="1758"/>
                    <a:pt x="3287" y="1735"/>
                  </a:cubicBezTo>
                  <a:cubicBezTo>
                    <a:pt x="3310" y="1690"/>
                    <a:pt x="3355" y="1644"/>
                    <a:pt x="3378" y="1621"/>
                  </a:cubicBezTo>
                  <a:cubicBezTo>
                    <a:pt x="3401" y="1575"/>
                    <a:pt x="3424" y="1530"/>
                    <a:pt x="3469" y="1507"/>
                  </a:cubicBezTo>
                  <a:cubicBezTo>
                    <a:pt x="3515" y="1416"/>
                    <a:pt x="3561" y="1347"/>
                    <a:pt x="3629" y="1256"/>
                  </a:cubicBezTo>
                  <a:cubicBezTo>
                    <a:pt x="3721" y="1119"/>
                    <a:pt x="3835" y="982"/>
                    <a:pt x="3926" y="845"/>
                  </a:cubicBezTo>
                  <a:cubicBezTo>
                    <a:pt x="3926" y="845"/>
                    <a:pt x="3949" y="822"/>
                    <a:pt x="3949" y="822"/>
                  </a:cubicBezTo>
                  <a:lnTo>
                    <a:pt x="3949" y="799"/>
                  </a:lnTo>
                  <a:cubicBezTo>
                    <a:pt x="4017" y="731"/>
                    <a:pt x="4063" y="640"/>
                    <a:pt x="4131" y="571"/>
                  </a:cubicBezTo>
                  <a:cubicBezTo>
                    <a:pt x="4154" y="526"/>
                    <a:pt x="4200" y="480"/>
                    <a:pt x="4223" y="434"/>
                  </a:cubicBezTo>
                  <a:cubicBezTo>
                    <a:pt x="4246" y="411"/>
                    <a:pt x="4246" y="389"/>
                    <a:pt x="4268" y="366"/>
                  </a:cubicBezTo>
                  <a:cubicBezTo>
                    <a:pt x="4268" y="343"/>
                    <a:pt x="4291" y="343"/>
                    <a:pt x="4291" y="320"/>
                  </a:cubicBezTo>
                  <a:cubicBezTo>
                    <a:pt x="4314" y="297"/>
                    <a:pt x="4337" y="274"/>
                    <a:pt x="4337" y="229"/>
                  </a:cubicBezTo>
                  <a:cubicBezTo>
                    <a:pt x="4360" y="206"/>
                    <a:pt x="4360" y="206"/>
                    <a:pt x="4360" y="183"/>
                  </a:cubicBezTo>
                  <a:cubicBezTo>
                    <a:pt x="4360" y="137"/>
                    <a:pt x="4337" y="115"/>
                    <a:pt x="4337" y="92"/>
                  </a:cubicBezTo>
                  <a:cubicBezTo>
                    <a:pt x="4291" y="46"/>
                    <a:pt x="4246" y="1"/>
                    <a:pt x="4177"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25"/>
            <p:cNvSpPr/>
            <p:nvPr/>
          </p:nvSpPr>
          <p:spPr>
            <a:xfrm>
              <a:off x="7133650" y="1034025"/>
              <a:ext cx="51950" cy="80500"/>
            </a:xfrm>
            <a:custGeom>
              <a:avLst/>
              <a:gdLst/>
              <a:ahLst/>
              <a:cxnLst/>
              <a:rect l="l" t="t" r="r" b="b"/>
              <a:pathLst>
                <a:path w="2078" h="3220" extrusionOk="0">
                  <a:moveTo>
                    <a:pt x="2031" y="1"/>
                  </a:moveTo>
                  <a:cubicBezTo>
                    <a:pt x="2009" y="1"/>
                    <a:pt x="1986" y="24"/>
                    <a:pt x="1986" y="24"/>
                  </a:cubicBezTo>
                  <a:cubicBezTo>
                    <a:pt x="1963" y="92"/>
                    <a:pt x="1940" y="161"/>
                    <a:pt x="1917" y="229"/>
                  </a:cubicBezTo>
                  <a:cubicBezTo>
                    <a:pt x="1872" y="298"/>
                    <a:pt x="1849" y="366"/>
                    <a:pt x="1803" y="435"/>
                  </a:cubicBezTo>
                  <a:cubicBezTo>
                    <a:pt x="1780" y="503"/>
                    <a:pt x="1735" y="594"/>
                    <a:pt x="1689" y="663"/>
                  </a:cubicBezTo>
                  <a:cubicBezTo>
                    <a:pt x="1666" y="731"/>
                    <a:pt x="1621" y="800"/>
                    <a:pt x="1575" y="868"/>
                  </a:cubicBezTo>
                  <a:cubicBezTo>
                    <a:pt x="1552" y="937"/>
                    <a:pt x="1506" y="1005"/>
                    <a:pt x="1461" y="1074"/>
                  </a:cubicBezTo>
                  <a:cubicBezTo>
                    <a:pt x="1415" y="1142"/>
                    <a:pt x="1370" y="1211"/>
                    <a:pt x="1324" y="1256"/>
                  </a:cubicBezTo>
                  <a:cubicBezTo>
                    <a:pt x="1233" y="1393"/>
                    <a:pt x="1164" y="1530"/>
                    <a:pt x="1073" y="1644"/>
                  </a:cubicBezTo>
                  <a:cubicBezTo>
                    <a:pt x="1050" y="1690"/>
                    <a:pt x="1027" y="1736"/>
                    <a:pt x="981" y="1781"/>
                  </a:cubicBezTo>
                  <a:cubicBezTo>
                    <a:pt x="936" y="1827"/>
                    <a:pt x="913" y="1873"/>
                    <a:pt x="867" y="1918"/>
                  </a:cubicBezTo>
                  <a:lnTo>
                    <a:pt x="890" y="1918"/>
                  </a:lnTo>
                  <a:cubicBezTo>
                    <a:pt x="845" y="1964"/>
                    <a:pt x="822" y="2010"/>
                    <a:pt x="776" y="2078"/>
                  </a:cubicBezTo>
                  <a:cubicBezTo>
                    <a:pt x="776" y="2055"/>
                    <a:pt x="776" y="2055"/>
                    <a:pt x="776" y="2055"/>
                  </a:cubicBezTo>
                  <a:cubicBezTo>
                    <a:pt x="776" y="2078"/>
                    <a:pt x="753" y="2101"/>
                    <a:pt x="730" y="2124"/>
                  </a:cubicBezTo>
                  <a:cubicBezTo>
                    <a:pt x="753" y="2101"/>
                    <a:pt x="753" y="2101"/>
                    <a:pt x="753" y="2101"/>
                  </a:cubicBezTo>
                  <a:lnTo>
                    <a:pt x="753" y="2101"/>
                  </a:lnTo>
                  <a:cubicBezTo>
                    <a:pt x="639" y="2238"/>
                    <a:pt x="548" y="2375"/>
                    <a:pt x="434" y="2489"/>
                  </a:cubicBezTo>
                  <a:cubicBezTo>
                    <a:pt x="365" y="2580"/>
                    <a:pt x="320" y="2649"/>
                    <a:pt x="251" y="2717"/>
                  </a:cubicBezTo>
                  <a:cubicBezTo>
                    <a:pt x="183" y="2786"/>
                    <a:pt x="114" y="2877"/>
                    <a:pt x="68" y="2945"/>
                  </a:cubicBezTo>
                  <a:lnTo>
                    <a:pt x="91" y="2923"/>
                  </a:lnTo>
                  <a:lnTo>
                    <a:pt x="91" y="2923"/>
                  </a:lnTo>
                  <a:cubicBezTo>
                    <a:pt x="68" y="2946"/>
                    <a:pt x="45" y="2969"/>
                    <a:pt x="23" y="3014"/>
                  </a:cubicBezTo>
                  <a:cubicBezTo>
                    <a:pt x="23" y="3037"/>
                    <a:pt x="0" y="3059"/>
                    <a:pt x="0" y="3082"/>
                  </a:cubicBezTo>
                  <a:cubicBezTo>
                    <a:pt x="0" y="3128"/>
                    <a:pt x="23" y="3151"/>
                    <a:pt x="46" y="3196"/>
                  </a:cubicBezTo>
                  <a:cubicBezTo>
                    <a:pt x="91" y="3219"/>
                    <a:pt x="114" y="3219"/>
                    <a:pt x="160" y="3219"/>
                  </a:cubicBezTo>
                  <a:cubicBezTo>
                    <a:pt x="205" y="3219"/>
                    <a:pt x="251" y="3219"/>
                    <a:pt x="274" y="3174"/>
                  </a:cubicBezTo>
                  <a:cubicBezTo>
                    <a:pt x="297" y="3128"/>
                    <a:pt x="342" y="3105"/>
                    <a:pt x="388" y="3059"/>
                  </a:cubicBezTo>
                  <a:cubicBezTo>
                    <a:pt x="411" y="3014"/>
                    <a:pt x="457" y="2991"/>
                    <a:pt x="479" y="2945"/>
                  </a:cubicBezTo>
                  <a:cubicBezTo>
                    <a:pt x="571" y="2854"/>
                    <a:pt x="616" y="2763"/>
                    <a:pt x="685" y="2694"/>
                  </a:cubicBezTo>
                  <a:cubicBezTo>
                    <a:pt x="685" y="2671"/>
                    <a:pt x="685" y="2671"/>
                    <a:pt x="708" y="2671"/>
                  </a:cubicBezTo>
                  <a:lnTo>
                    <a:pt x="685" y="2671"/>
                  </a:lnTo>
                  <a:cubicBezTo>
                    <a:pt x="685" y="2671"/>
                    <a:pt x="708" y="2671"/>
                    <a:pt x="708" y="2649"/>
                  </a:cubicBezTo>
                  <a:cubicBezTo>
                    <a:pt x="708" y="2671"/>
                    <a:pt x="708" y="2671"/>
                    <a:pt x="708" y="2671"/>
                  </a:cubicBezTo>
                  <a:cubicBezTo>
                    <a:pt x="799" y="2534"/>
                    <a:pt x="913" y="2375"/>
                    <a:pt x="1004" y="2238"/>
                  </a:cubicBezTo>
                  <a:cubicBezTo>
                    <a:pt x="1050" y="2169"/>
                    <a:pt x="1096" y="2078"/>
                    <a:pt x="1141" y="2010"/>
                  </a:cubicBezTo>
                  <a:lnTo>
                    <a:pt x="1278" y="1758"/>
                  </a:lnTo>
                  <a:cubicBezTo>
                    <a:pt x="1324" y="1667"/>
                    <a:pt x="1370" y="1576"/>
                    <a:pt x="1415" y="1507"/>
                  </a:cubicBezTo>
                  <a:cubicBezTo>
                    <a:pt x="1438" y="1462"/>
                    <a:pt x="1461" y="1416"/>
                    <a:pt x="1484" y="1370"/>
                  </a:cubicBezTo>
                  <a:cubicBezTo>
                    <a:pt x="1506" y="1325"/>
                    <a:pt x="1529" y="1279"/>
                    <a:pt x="1552" y="1256"/>
                  </a:cubicBezTo>
                  <a:cubicBezTo>
                    <a:pt x="1575" y="1211"/>
                    <a:pt x="1598" y="1165"/>
                    <a:pt x="1621" y="1119"/>
                  </a:cubicBezTo>
                  <a:cubicBezTo>
                    <a:pt x="1643" y="1096"/>
                    <a:pt x="1666" y="1051"/>
                    <a:pt x="1666" y="1005"/>
                  </a:cubicBezTo>
                  <a:cubicBezTo>
                    <a:pt x="1712" y="891"/>
                    <a:pt x="1758" y="800"/>
                    <a:pt x="1780" y="708"/>
                  </a:cubicBezTo>
                  <a:cubicBezTo>
                    <a:pt x="1826" y="663"/>
                    <a:pt x="1849" y="594"/>
                    <a:pt x="1872" y="549"/>
                  </a:cubicBezTo>
                  <a:cubicBezTo>
                    <a:pt x="1895" y="503"/>
                    <a:pt x="1917" y="435"/>
                    <a:pt x="1940" y="389"/>
                  </a:cubicBezTo>
                  <a:cubicBezTo>
                    <a:pt x="1986" y="275"/>
                    <a:pt x="2031" y="183"/>
                    <a:pt x="2077" y="69"/>
                  </a:cubicBezTo>
                  <a:cubicBezTo>
                    <a:pt x="2077" y="47"/>
                    <a:pt x="2077" y="24"/>
                    <a:pt x="2054" y="24"/>
                  </a:cubicBezTo>
                  <a:cubicBezTo>
                    <a:pt x="2054" y="1"/>
                    <a:pt x="2031" y="1"/>
                    <a:pt x="2031"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25"/>
            <p:cNvSpPr/>
            <p:nvPr/>
          </p:nvSpPr>
          <p:spPr>
            <a:xfrm>
              <a:off x="6876850" y="972400"/>
              <a:ext cx="45100" cy="46100"/>
            </a:xfrm>
            <a:custGeom>
              <a:avLst/>
              <a:gdLst/>
              <a:ahLst/>
              <a:cxnLst/>
              <a:rect l="l" t="t" r="r" b="b"/>
              <a:pathLst>
                <a:path w="1804" h="1844" extrusionOk="0">
                  <a:moveTo>
                    <a:pt x="1233" y="1"/>
                  </a:moveTo>
                  <a:cubicBezTo>
                    <a:pt x="1210" y="1"/>
                    <a:pt x="1165" y="1"/>
                    <a:pt x="1142" y="24"/>
                  </a:cubicBezTo>
                  <a:cubicBezTo>
                    <a:pt x="1119" y="24"/>
                    <a:pt x="1096" y="46"/>
                    <a:pt x="1051" y="46"/>
                  </a:cubicBezTo>
                  <a:cubicBezTo>
                    <a:pt x="1005" y="92"/>
                    <a:pt x="959" y="138"/>
                    <a:pt x="891" y="161"/>
                  </a:cubicBezTo>
                  <a:cubicBezTo>
                    <a:pt x="868" y="206"/>
                    <a:pt x="822" y="252"/>
                    <a:pt x="777" y="275"/>
                  </a:cubicBezTo>
                  <a:cubicBezTo>
                    <a:pt x="708" y="343"/>
                    <a:pt x="640" y="412"/>
                    <a:pt x="571" y="480"/>
                  </a:cubicBezTo>
                  <a:cubicBezTo>
                    <a:pt x="480" y="571"/>
                    <a:pt x="389" y="640"/>
                    <a:pt x="297" y="731"/>
                  </a:cubicBezTo>
                  <a:cubicBezTo>
                    <a:pt x="252" y="777"/>
                    <a:pt x="229" y="822"/>
                    <a:pt x="183" y="845"/>
                  </a:cubicBezTo>
                  <a:cubicBezTo>
                    <a:pt x="160" y="868"/>
                    <a:pt x="138" y="891"/>
                    <a:pt x="115" y="914"/>
                  </a:cubicBezTo>
                  <a:cubicBezTo>
                    <a:pt x="92" y="914"/>
                    <a:pt x="92" y="937"/>
                    <a:pt x="92" y="937"/>
                  </a:cubicBezTo>
                  <a:cubicBezTo>
                    <a:pt x="69" y="959"/>
                    <a:pt x="46" y="982"/>
                    <a:pt x="23" y="1005"/>
                  </a:cubicBezTo>
                  <a:cubicBezTo>
                    <a:pt x="1" y="1028"/>
                    <a:pt x="1" y="1074"/>
                    <a:pt x="23" y="1119"/>
                  </a:cubicBezTo>
                  <a:cubicBezTo>
                    <a:pt x="23" y="1142"/>
                    <a:pt x="46" y="1165"/>
                    <a:pt x="69" y="1188"/>
                  </a:cubicBezTo>
                  <a:cubicBezTo>
                    <a:pt x="69" y="1210"/>
                    <a:pt x="92" y="1210"/>
                    <a:pt x="92" y="1210"/>
                  </a:cubicBezTo>
                  <a:cubicBezTo>
                    <a:pt x="92" y="1233"/>
                    <a:pt x="92" y="1233"/>
                    <a:pt x="92" y="1256"/>
                  </a:cubicBezTo>
                  <a:cubicBezTo>
                    <a:pt x="115" y="1302"/>
                    <a:pt x="138" y="1325"/>
                    <a:pt x="183" y="1347"/>
                  </a:cubicBezTo>
                  <a:lnTo>
                    <a:pt x="183" y="1370"/>
                  </a:lnTo>
                  <a:cubicBezTo>
                    <a:pt x="160" y="1416"/>
                    <a:pt x="183" y="1484"/>
                    <a:pt x="229" y="1530"/>
                  </a:cubicBezTo>
                  <a:cubicBezTo>
                    <a:pt x="229" y="1553"/>
                    <a:pt x="229" y="1599"/>
                    <a:pt x="229" y="1621"/>
                  </a:cubicBezTo>
                  <a:cubicBezTo>
                    <a:pt x="229" y="1644"/>
                    <a:pt x="252" y="1644"/>
                    <a:pt x="252" y="1667"/>
                  </a:cubicBezTo>
                  <a:cubicBezTo>
                    <a:pt x="275" y="1690"/>
                    <a:pt x="297" y="1713"/>
                    <a:pt x="320" y="1735"/>
                  </a:cubicBezTo>
                  <a:cubicBezTo>
                    <a:pt x="320" y="1735"/>
                    <a:pt x="343" y="1735"/>
                    <a:pt x="343" y="1758"/>
                  </a:cubicBezTo>
                  <a:cubicBezTo>
                    <a:pt x="366" y="1781"/>
                    <a:pt x="389" y="1804"/>
                    <a:pt x="411" y="1827"/>
                  </a:cubicBezTo>
                  <a:cubicBezTo>
                    <a:pt x="423" y="1838"/>
                    <a:pt x="440" y="1844"/>
                    <a:pt x="457" y="1844"/>
                  </a:cubicBezTo>
                  <a:cubicBezTo>
                    <a:pt x="474" y="1844"/>
                    <a:pt x="491" y="1838"/>
                    <a:pt x="503" y="1827"/>
                  </a:cubicBezTo>
                  <a:cubicBezTo>
                    <a:pt x="548" y="1804"/>
                    <a:pt x="571" y="1781"/>
                    <a:pt x="594" y="1758"/>
                  </a:cubicBezTo>
                  <a:lnTo>
                    <a:pt x="685" y="1690"/>
                  </a:lnTo>
                  <a:cubicBezTo>
                    <a:pt x="754" y="1644"/>
                    <a:pt x="822" y="1576"/>
                    <a:pt x="868" y="1530"/>
                  </a:cubicBezTo>
                  <a:cubicBezTo>
                    <a:pt x="1005" y="1416"/>
                    <a:pt x="1119" y="1325"/>
                    <a:pt x="1233" y="1210"/>
                  </a:cubicBezTo>
                  <a:cubicBezTo>
                    <a:pt x="1302" y="1165"/>
                    <a:pt x="1370" y="1119"/>
                    <a:pt x="1439" y="1074"/>
                  </a:cubicBezTo>
                  <a:cubicBezTo>
                    <a:pt x="1507" y="1028"/>
                    <a:pt x="1576" y="982"/>
                    <a:pt x="1644" y="937"/>
                  </a:cubicBezTo>
                  <a:cubicBezTo>
                    <a:pt x="1667" y="914"/>
                    <a:pt x="1690" y="891"/>
                    <a:pt x="1713" y="868"/>
                  </a:cubicBezTo>
                  <a:cubicBezTo>
                    <a:pt x="1735" y="845"/>
                    <a:pt x="1758" y="822"/>
                    <a:pt x="1781" y="822"/>
                  </a:cubicBezTo>
                  <a:cubicBezTo>
                    <a:pt x="1804" y="800"/>
                    <a:pt x="1804" y="754"/>
                    <a:pt x="1804" y="731"/>
                  </a:cubicBezTo>
                  <a:cubicBezTo>
                    <a:pt x="1781" y="708"/>
                    <a:pt x="1735" y="708"/>
                    <a:pt x="1713" y="708"/>
                  </a:cubicBezTo>
                  <a:cubicBezTo>
                    <a:pt x="1713" y="686"/>
                    <a:pt x="1690" y="663"/>
                    <a:pt x="1690" y="640"/>
                  </a:cubicBezTo>
                  <a:cubicBezTo>
                    <a:pt x="1644" y="571"/>
                    <a:pt x="1598" y="503"/>
                    <a:pt x="1576" y="412"/>
                  </a:cubicBezTo>
                  <a:cubicBezTo>
                    <a:pt x="1530" y="343"/>
                    <a:pt x="1507" y="252"/>
                    <a:pt x="1461" y="183"/>
                  </a:cubicBezTo>
                  <a:cubicBezTo>
                    <a:pt x="1439" y="161"/>
                    <a:pt x="1416" y="138"/>
                    <a:pt x="1416" y="115"/>
                  </a:cubicBezTo>
                  <a:cubicBezTo>
                    <a:pt x="1393" y="115"/>
                    <a:pt x="1393" y="92"/>
                    <a:pt x="1393" y="92"/>
                  </a:cubicBezTo>
                  <a:cubicBezTo>
                    <a:pt x="1370" y="69"/>
                    <a:pt x="1370" y="69"/>
                    <a:pt x="1347" y="46"/>
                  </a:cubicBezTo>
                  <a:cubicBezTo>
                    <a:pt x="1324" y="24"/>
                    <a:pt x="1302" y="1"/>
                    <a:pt x="1279" y="1"/>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25"/>
            <p:cNvSpPr/>
            <p:nvPr/>
          </p:nvSpPr>
          <p:spPr>
            <a:xfrm>
              <a:off x="6893975" y="1003800"/>
              <a:ext cx="37675" cy="29175"/>
            </a:xfrm>
            <a:custGeom>
              <a:avLst/>
              <a:gdLst/>
              <a:ahLst/>
              <a:cxnLst/>
              <a:rect l="l" t="t" r="r" b="b"/>
              <a:pathLst>
                <a:path w="1507" h="1167" extrusionOk="0">
                  <a:moveTo>
                    <a:pt x="1393" y="0"/>
                  </a:moveTo>
                  <a:cubicBezTo>
                    <a:pt x="1393" y="0"/>
                    <a:pt x="1370" y="0"/>
                    <a:pt x="1347" y="23"/>
                  </a:cubicBezTo>
                  <a:cubicBezTo>
                    <a:pt x="1324" y="23"/>
                    <a:pt x="1301" y="23"/>
                    <a:pt x="1279" y="46"/>
                  </a:cubicBezTo>
                  <a:cubicBezTo>
                    <a:pt x="1256" y="46"/>
                    <a:pt x="1233" y="69"/>
                    <a:pt x="1210" y="69"/>
                  </a:cubicBezTo>
                  <a:cubicBezTo>
                    <a:pt x="1164" y="114"/>
                    <a:pt x="1119" y="137"/>
                    <a:pt x="1050" y="183"/>
                  </a:cubicBezTo>
                  <a:cubicBezTo>
                    <a:pt x="982" y="228"/>
                    <a:pt x="913" y="274"/>
                    <a:pt x="845" y="343"/>
                  </a:cubicBezTo>
                  <a:cubicBezTo>
                    <a:pt x="799" y="365"/>
                    <a:pt x="754" y="388"/>
                    <a:pt x="731" y="411"/>
                  </a:cubicBezTo>
                  <a:cubicBezTo>
                    <a:pt x="685" y="434"/>
                    <a:pt x="639" y="479"/>
                    <a:pt x="594" y="502"/>
                  </a:cubicBezTo>
                  <a:cubicBezTo>
                    <a:pt x="548" y="525"/>
                    <a:pt x="503" y="571"/>
                    <a:pt x="457" y="594"/>
                  </a:cubicBezTo>
                  <a:cubicBezTo>
                    <a:pt x="366" y="662"/>
                    <a:pt x="274" y="731"/>
                    <a:pt x="206" y="799"/>
                  </a:cubicBezTo>
                  <a:cubicBezTo>
                    <a:pt x="160" y="822"/>
                    <a:pt x="137" y="845"/>
                    <a:pt x="115" y="868"/>
                  </a:cubicBezTo>
                  <a:cubicBezTo>
                    <a:pt x="92" y="890"/>
                    <a:pt x="69" y="913"/>
                    <a:pt x="46" y="936"/>
                  </a:cubicBezTo>
                  <a:cubicBezTo>
                    <a:pt x="0" y="982"/>
                    <a:pt x="0" y="1050"/>
                    <a:pt x="23" y="1096"/>
                  </a:cubicBezTo>
                  <a:cubicBezTo>
                    <a:pt x="46" y="1096"/>
                    <a:pt x="46" y="1119"/>
                    <a:pt x="69" y="1119"/>
                  </a:cubicBezTo>
                  <a:cubicBezTo>
                    <a:pt x="97" y="1147"/>
                    <a:pt x="134" y="1166"/>
                    <a:pt x="169" y="1166"/>
                  </a:cubicBezTo>
                  <a:cubicBezTo>
                    <a:pt x="190" y="1166"/>
                    <a:pt x="211" y="1159"/>
                    <a:pt x="229" y="1141"/>
                  </a:cubicBezTo>
                  <a:cubicBezTo>
                    <a:pt x="297" y="1119"/>
                    <a:pt x="343" y="1073"/>
                    <a:pt x="388" y="1027"/>
                  </a:cubicBezTo>
                  <a:cubicBezTo>
                    <a:pt x="434" y="982"/>
                    <a:pt x="480" y="959"/>
                    <a:pt x="503" y="913"/>
                  </a:cubicBezTo>
                  <a:cubicBezTo>
                    <a:pt x="594" y="845"/>
                    <a:pt x="685" y="776"/>
                    <a:pt x="776" y="708"/>
                  </a:cubicBezTo>
                  <a:cubicBezTo>
                    <a:pt x="868" y="616"/>
                    <a:pt x="982" y="548"/>
                    <a:pt x="1096" y="457"/>
                  </a:cubicBezTo>
                  <a:cubicBezTo>
                    <a:pt x="1164" y="411"/>
                    <a:pt x="1210" y="365"/>
                    <a:pt x="1279" y="343"/>
                  </a:cubicBezTo>
                  <a:cubicBezTo>
                    <a:pt x="1324" y="320"/>
                    <a:pt x="1347" y="297"/>
                    <a:pt x="1370" y="274"/>
                  </a:cubicBezTo>
                  <a:cubicBezTo>
                    <a:pt x="1393" y="274"/>
                    <a:pt x="1393" y="274"/>
                    <a:pt x="1416" y="251"/>
                  </a:cubicBezTo>
                  <a:cubicBezTo>
                    <a:pt x="1416" y="251"/>
                    <a:pt x="1438" y="251"/>
                    <a:pt x="1438" y="228"/>
                  </a:cubicBezTo>
                  <a:cubicBezTo>
                    <a:pt x="1484" y="206"/>
                    <a:pt x="1507" y="137"/>
                    <a:pt x="1507" y="91"/>
                  </a:cubicBezTo>
                  <a:cubicBezTo>
                    <a:pt x="1507" y="69"/>
                    <a:pt x="1507" y="46"/>
                    <a:pt x="1484" y="23"/>
                  </a:cubicBezTo>
                  <a:cubicBezTo>
                    <a:pt x="1484" y="23"/>
                    <a:pt x="1461" y="0"/>
                    <a:pt x="1438"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25"/>
            <p:cNvSpPr/>
            <p:nvPr/>
          </p:nvSpPr>
          <p:spPr>
            <a:xfrm>
              <a:off x="7174150" y="818325"/>
              <a:ext cx="81050" cy="38350"/>
            </a:xfrm>
            <a:custGeom>
              <a:avLst/>
              <a:gdLst/>
              <a:ahLst/>
              <a:cxnLst/>
              <a:rect l="l" t="t" r="r" b="b"/>
              <a:pathLst>
                <a:path w="3242" h="1534" extrusionOk="0">
                  <a:moveTo>
                    <a:pt x="2032" y="1"/>
                  </a:moveTo>
                  <a:cubicBezTo>
                    <a:pt x="1941" y="1"/>
                    <a:pt x="1849" y="24"/>
                    <a:pt x="1781" y="24"/>
                  </a:cubicBezTo>
                  <a:cubicBezTo>
                    <a:pt x="1667" y="47"/>
                    <a:pt x="1553" y="47"/>
                    <a:pt x="1439" y="92"/>
                  </a:cubicBezTo>
                  <a:cubicBezTo>
                    <a:pt x="1347" y="115"/>
                    <a:pt x="1256" y="138"/>
                    <a:pt x="1142" y="161"/>
                  </a:cubicBezTo>
                  <a:cubicBezTo>
                    <a:pt x="1051" y="206"/>
                    <a:pt x="936" y="252"/>
                    <a:pt x="845" y="298"/>
                  </a:cubicBezTo>
                  <a:cubicBezTo>
                    <a:pt x="754" y="343"/>
                    <a:pt x="640" y="389"/>
                    <a:pt x="548" y="457"/>
                  </a:cubicBezTo>
                  <a:cubicBezTo>
                    <a:pt x="457" y="503"/>
                    <a:pt x="389" y="549"/>
                    <a:pt x="297" y="594"/>
                  </a:cubicBezTo>
                  <a:cubicBezTo>
                    <a:pt x="252" y="640"/>
                    <a:pt x="206" y="663"/>
                    <a:pt x="160" y="686"/>
                  </a:cubicBezTo>
                  <a:cubicBezTo>
                    <a:pt x="138" y="709"/>
                    <a:pt x="115" y="731"/>
                    <a:pt x="92" y="754"/>
                  </a:cubicBezTo>
                  <a:cubicBezTo>
                    <a:pt x="69" y="754"/>
                    <a:pt x="46" y="800"/>
                    <a:pt x="46" y="823"/>
                  </a:cubicBezTo>
                  <a:cubicBezTo>
                    <a:pt x="23" y="845"/>
                    <a:pt x="1" y="868"/>
                    <a:pt x="1" y="914"/>
                  </a:cubicBezTo>
                  <a:cubicBezTo>
                    <a:pt x="1" y="960"/>
                    <a:pt x="23" y="1005"/>
                    <a:pt x="69" y="1051"/>
                  </a:cubicBezTo>
                  <a:cubicBezTo>
                    <a:pt x="92" y="1074"/>
                    <a:pt x="138" y="1097"/>
                    <a:pt x="183" y="1097"/>
                  </a:cubicBezTo>
                  <a:cubicBezTo>
                    <a:pt x="229" y="1119"/>
                    <a:pt x="275" y="1165"/>
                    <a:pt x="320" y="1188"/>
                  </a:cubicBezTo>
                  <a:cubicBezTo>
                    <a:pt x="343" y="1188"/>
                    <a:pt x="366" y="1211"/>
                    <a:pt x="389" y="1233"/>
                  </a:cubicBezTo>
                  <a:cubicBezTo>
                    <a:pt x="366" y="1233"/>
                    <a:pt x="366" y="1211"/>
                    <a:pt x="343" y="1211"/>
                  </a:cubicBezTo>
                  <a:lnTo>
                    <a:pt x="343" y="1211"/>
                  </a:lnTo>
                  <a:cubicBezTo>
                    <a:pt x="411" y="1256"/>
                    <a:pt x="480" y="1302"/>
                    <a:pt x="548" y="1370"/>
                  </a:cubicBezTo>
                  <a:cubicBezTo>
                    <a:pt x="571" y="1416"/>
                    <a:pt x="617" y="1462"/>
                    <a:pt x="663" y="1507"/>
                  </a:cubicBezTo>
                  <a:cubicBezTo>
                    <a:pt x="691" y="1527"/>
                    <a:pt x="724" y="1534"/>
                    <a:pt x="756" y="1534"/>
                  </a:cubicBezTo>
                  <a:cubicBezTo>
                    <a:pt x="800" y="1534"/>
                    <a:pt x="842" y="1521"/>
                    <a:pt x="868" y="1507"/>
                  </a:cubicBezTo>
                  <a:cubicBezTo>
                    <a:pt x="914" y="1485"/>
                    <a:pt x="936" y="1462"/>
                    <a:pt x="959" y="1439"/>
                  </a:cubicBezTo>
                  <a:cubicBezTo>
                    <a:pt x="982" y="1416"/>
                    <a:pt x="1028" y="1393"/>
                    <a:pt x="1051" y="1370"/>
                  </a:cubicBezTo>
                  <a:lnTo>
                    <a:pt x="1142" y="1279"/>
                  </a:lnTo>
                  <a:cubicBezTo>
                    <a:pt x="1210" y="1233"/>
                    <a:pt x="1279" y="1188"/>
                    <a:pt x="1347" y="1142"/>
                  </a:cubicBezTo>
                  <a:cubicBezTo>
                    <a:pt x="1416" y="1074"/>
                    <a:pt x="1507" y="1028"/>
                    <a:pt x="1598" y="960"/>
                  </a:cubicBezTo>
                  <a:cubicBezTo>
                    <a:pt x="1758" y="868"/>
                    <a:pt x="1941" y="777"/>
                    <a:pt x="2123" y="686"/>
                  </a:cubicBezTo>
                  <a:cubicBezTo>
                    <a:pt x="2260" y="640"/>
                    <a:pt x="2397" y="594"/>
                    <a:pt x="2534" y="549"/>
                  </a:cubicBezTo>
                  <a:lnTo>
                    <a:pt x="2785" y="549"/>
                  </a:lnTo>
                  <a:cubicBezTo>
                    <a:pt x="2854" y="572"/>
                    <a:pt x="2899" y="572"/>
                    <a:pt x="2968" y="594"/>
                  </a:cubicBezTo>
                  <a:cubicBezTo>
                    <a:pt x="2991" y="617"/>
                    <a:pt x="3014" y="617"/>
                    <a:pt x="3059" y="640"/>
                  </a:cubicBezTo>
                  <a:cubicBezTo>
                    <a:pt x="3074" y="640"/>
                    <a:pt x="3090" y="650"/>
                    <a:pt x="3105" y="650"/>
                  </a:cubicBezTo>
                  <a:cubicBezTo>
                    <a:pt x="3112" y="650"/>
                    <a:pt x="3120" y="648"/>
                    <a:pt x="3128" y="640"/>
                  </a:cubicBezTo>
                  <a:cubicBezTo>
                    <a:pt x="3173" y="640"/>
                    <a:pt x="3196" y="617"/>
                    <a:pt x="3196" y="594"/>
                  </a:cubicBezTo>
                  <a:cubicBezTo>
                    <a:pt x="3242" y="526"/>
                    <a:pt x="3219" y="457"/>
                    <a:pt x="3150" y="435"/>
                  </a:cubicBezTo>
                  <a:cubicBezTo>
                    <a:pt x="3105" y="412"/>
                    <a:pt x="3059" y="389"/>
                    <a:pt x="2991" y="366"/>
                  </a:cubicBezTo>
                  <a:cubicBezTo>
                    <a:pt x="2968" y="343"/>
                    <a:pt x="2922" y="343"/>
                    <a:pt x="2877" y="343"/>
                  </a:cubicBezTo>
                  <a:cubicBezTo>
                    <a:pt x="2877" y="275"/>
                    <a:pt x="2831" y="229"/>
                    <a:pt x="2785" y="229"/>
                  </a:cubicBezTo>
                  <a:cubicBezTo>
                    <a:pt x="2717" y="206"/>
                    <a:pt x="2648" y="206"/>
                    <a:pt x="2580" y="184"/>
                  </a:cubicBezTo>
                  <a:lnTo>
                    <a:pt x="2443" y="184"/>
                  </a:lnTo>
                  <a:cubicBezTo>
                    <a:pt x="2443" y="115"/>
                    <a:pt x="2374" y="47"/>
                    <a:pt x="2306" y="24"/>
                  </a:cubicBezTo>
                  <a:cubicBezTo>
                    <a:pt x="2260" y="24"/>
                    <a:pt x="2215" y="1"/>
                    <a:pt x="2169" y="1"/>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25"/>
            <p:cNvSpPr/>
            <p:nvPr/>
          </p:nvSpPr>
          <p:spPr>
            <a:xfrm>
              <a:off x="7208950" y="824050"/>
              <a:ext cx="29700" cy="8375"/>
            </a:xfrm>
            <a:custGeom>
              <a:avLst/>
              <a:gdLst/>
              <a:ahLst/>
              <a:cxnLst/>
              <a:rect l="l" t="t" r="r" b="b"/>
              <a:pathLst>
                <a:path w="1188" h="335" extrusionOk="0">
                  <a:moveTo>
                    <a:pt x="686" y="0"/>
                  </a:moveTo>
                  <a:cubicBezTo>
                    <a:pt x="617" y="0"/>
                    <a:pt x="549" y="23"/>
                    <a:pt x="503" y="46"/>
                  </a:cubicBezTo>
                  <a:cubicBezTo>
                    <a:pt x="389" y="69"/>
                    <a:pt x="298" y="91"/>
                    <a:pt x="206" y="137"/>
                  </a:cubicBezTo>
                  <a:cubicBezTo>
                    <a:pt x="161" y="160"/>
                    <a:pt x="92" y="206"/>
                    <a:pt x="47" y="228"/>
                  </a:cubicBezTo>
                  <a:cubicBezTo>
                    <a:pt x="1" y="251"/>
                    <a:pt x="1" y="274"/>
                    <a:pt x="24" y="297"/>
                  </a:cubicBezTo>
                  <a:cubicBezTo>
                    <a:pt x="24" y="324"/>
                    <a:pt x="39" y="335"/>
                    <a:pt x="57" y="335"/>
                  </a:cubicBezTo>
                  <a:cubicBezTo>
                    <a:pt x="69" y="335"/>
                    <a:pt x="83" y="329"/>
                    <a:pt x="92" y="320"/>
                  </a:cubicBezTo>
                  <a:cubicBezTo>
                    <a:pt x="161" y="297"/>
                    <a:pt x="206" y="274"/>
                    <a:pt x="275" y="251"/>
                  </a:cubicBezTo>
                  <a:lnTo>
                    <a:pt x="252" y="251"/>
                  </a:lnTo>
                  <a:cubicBezTo>
                    <a:pt x="321" y="228"/>
                    <a:pt x="389" y="206"/>
                    <a:pt x="457" y="183"/>
                  </a:cubicBezTo>
                  <a:cubicBezTo>
                    <a:pt x="549" y="160"/>
                    <a:pt x="617" y="137"/>
                    <a:pt x="686" y="114"/>
                  </a:cubicBezTo>
                  <a:lnTo>
                    <a:pt x="914" y="114"/>
                  </a:lnTo>
                  <a:cubicBezTo>
                    <a:pt x="937" y="114"/>
                    <a:pt x="960" y="114"/>
                    <a:pt x="982" y="137"/>
                  </a:cubicBezTo>
                  <a:cubicBezTo>
                    <a:pt x="1028" y="137"/>
                    <a:pt x="1051" y="137"/>
                    <a:pt x="1074" y="160"/>
                  </a:cubicBezTo>
                  <a:lnTo>
                    <a:pt x="1142" y="160"/>
                  </a:lnTo>
                  <a:cubicBezTo>
                    <a:pt x="1142" y="160"/>
                    <a:pt x="1165" y="160"/>
                    <a:pt x="1165" y="137"/>
                  </a:cubicBezTo>
                  <a:cubicBezTo>
                    <a:pt x="1188" y="114"/>
                    <a:pt x="1188" y="114"/>
                    <a:pt x="1165" y="91"/>
                  </a:cubicBezTo>
                  <a:cubicBezTo>
                    <a:pt x="1165" y="69"/>
                    <a:pt x="1165" y="69"/>
                    <a:pt x="1142" y="46"/>
                  </a:cubicBezTo>
                  <a:cubicBezTo>
                    <a:pt x="1097" y="46"/>
                    <a:pt x="1074" y="23"/>
                    <a:pt x="1028"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25"/>
            <p:cNvSpPr/>
            <p:nvPr/>
          </p:nvSpPr>
          <p:spPr>
            <a:xfrm>
              <a:off x="7206675" y="840025"/>
              <a:ext cx="40550" cy="22650"/>
            </a:xfrm>
            <a:custGeom>
              <a:avLst/>
              <a:gdLst/>
              <a:ahLst/>
              <a:cxnLst/>
              <a:rect l="l" t="t" r="r" b="b"/>
              <a:pathLst>
                <a:path w="1622" h="906" extrusionOk="0">
                  <a:moveTo>
                    <a:pt x="1553" y="0"/>
                  </a:moveTo>
                  <a:cubicBezTo>
                    <a:pt x="1439" y="23"/>
                    <a:pt x="1302" y="69"/>
                    <a:pt x="1165" y="114"/>
                  </a:cubicBezTo>
                  <a:cubicBezTo>
                    <a:pt x="1028" y="160"/>
                    <a:pt x="891" y="206"/>
                    <a:pt x="754" y="274"/>
                  </a:cubicBezTo>
                  <a:cubicBezTo>
                    <a:pt x="617" y="343"/>
                    <a:pt x="503" y="411"/>
                    <a:pt x="366" y="480"/>
                  </a:cubicBezTo>
                  <a:cubicBezTo>
                    <a:pt x="320" y="502"/>
                    <a:pt x="252" y="548"/>
                    <a:pt x="206" y="571"/>
                  </a:cubicBezTo>
                  <a:cubicBezTo>
                    <a:pt x="160" y="594"/>
                    <a:pt x="138" y="617"/>
                    <a:pt x="115" y="639"/>
                  </a:cubicBezTo>
                  <a:cubicBezTo>
                    <a:pt x="92" y="639"/>
                    <a:pt x="69" y="662"/>
                    <a:pt x="69" y="685"/>
                  </a:cubicBezTo>
                  <a:cubicBezTo>
                    <a:pt x="46" y="685"/>
                    <a:pt x="23" y="731"/>
                    <a:pt x="1" y="754"/>
                  </a:cubicBezTo>
                  <a:cubicBezTo>
                    <a:pt x="1" y="754"/>
                    <a:pt x="1" y="776"/>
                    <a:pt x="1" y="799"/>
                  </a:cubicBezTo>
                  <a:cubicBezTo>
                    <a:pt x="1" y="822"/>
                    <a:pt x="1" y="868"/>
                    <a:pt x="23" y="890"/>
                  </a:cubicBezTo>
                  <a:cubicBezTo>
                    <a:pt x="42" y="900"/>
                    <a:pt x="65" y="905"/>
                    <a:pt x="89" y="905"/>
                  </a:cubicBezTo>
                  <a:cubicBezTo>
                    <a:pt x="122" y="905"/>
                    <a:pt x="157" y="894"/>
                    <a:pt x="183" y="868"/>
                  </a:cubicBezTo>
                  <a:cubicBezTo>
                    <a:pt x="206" y="845"/>
                    <a:pt x="252" y="822"/>
                    <a:pt x="275" y="799"/>
                  </a:cubicBezTo>
                  <a:cubicBezTo>
                    <a:pt x="297" y="776"/>
                    <a:pt x="320" y="754"/>
                    <a:pt x="343" y="731"/>
                  </a:cubicBezTo>
                  <a:cubicBezTo>
                    <a:pt x="457" y="639"/>
                    <a:pt x="594" y="571"/>
                    <a:pt x="731" y="480"/>
                  </a:cubicBezTo>
                  <a:cubicBezTo>
                    <a:pt x="800" y="434"/>
                    <a:pt x="868" y="388"/>
                    <a:pt x="936" y="343"/>
                  </a:cubicBezTo>
                  <a:cubicBezTo>
                    <a:pt x="1005" y="320"/>
                    <a:pt x="1073" y="274"/>
                    <a:pt x="1142" y="251"/>
                  </a:cubicBezTo>
                  <a:cubicBezTo>
                    <a:pt x="1188" y="229"/>
                    <a:pt x="1210" y="229"/>
                    <a:pt x="1233" y="206"/>
                  </a:cubicBezTo>
                  <a:cubicBezTo>
                    <a:pt x="1302" y="183"/>
                    <a:pt x="1347" y="160"/>
                    <a:pt x="1416" y="137"/>
                  </a:cubicBezTo>
                  <a:cubicBezTo>
                    <a:pt x="1461" y="114"/>
                    <a:pt x="1530" y="114"/>
                    <a:pt x="1576" y="92"/>
                  </a:cubicBezTo>
                  <a:cubicBezTo>
                    <a:pt x="1621" y="92"/>
                    <a:pt x="1621" y="46"/>
                    <a:pt x="1621" y="23"/>
                  </a:cubicBezTo>
                  <a:cubicBezTo>
                    <a:pt x="1621" y="0"/>
                    <a:pt x="1598" y="0"/>
                    <a:pt x="1576"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25"/>
            <p:cNvSpPr/>
            <p:nvPr/>
          </p:nvSpPr>
          <p:spPr>
            <a:xfrm>
              <a:off x="6840900" y="1036300"/>
              <a:ext cx="42250" cy="41725"/>
            </a:xfrm>
            <a:custGeom>
              <a:avLst/>
              <a:gdLst/>
              <a:ahLst/>
              <a:cxnLst/>
              <a:rect l="l" t="t" r="r" b="b"/>
              <a:pathLst>
                <a:path w="1690" h="1669" extrusionOk="0">
                  <a:moveTo>
                    <a:pt x="840" y="0"/>
                  </a:moveTo>
                  <a:cubicBezTo>
                    <a:pt x="827" y="0"/>
                    <a:pt x="813" y="1"/>
                    <a:pt x="800" y="1"/>
                  </a:cubicBezTo>
                  <a:cubicBezTo>
                    <a:pt x="343" y="24"/>
                    <a:pt x="1" y="412"/>
                    <a:pt x="23" y="869"/>
                  </a:cubicBezTo>
                  <a:cubicBezTo>
                    <a:pt x="46" y="1311"/>
                    <a:pt x="412" y="1668"/>
                    <a:pt x="850" y="1668"/>
                  </a:cubicBezTo>
                  <a:cubicBezTo>
                    <a:pt x="864" y="1668"/>
                    <a:pt x="877" y="1668"/>
                    <a:pt x="891" y="1667"/>
                  </a:cubicBezTo>
                  <a:cubicBezTo>
                    <a:pt x="1347" y="1645"/>
                    <a:pt x="1690" y="1257"/>
                    <a:pt x="1667" y="800"/>
                  </a:cubicBezTo>
                  <a:cubicBezTo>
                    <a:pt x="1645" y="357"/>
                    <a:pt x="1279" y="0"/>
                    <a:pt x="840" y="0"/>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25"/>
            <p:cNvSpPr/>
            <p:nvPr/>
          </p:nvSpPr>
          <p:spPr>
            <a:xfrm>
              <a:off x="6834625" y="1100200"/>
              <a:ext cx="42825" cy="41725"/>
            </a:xfrm>
            <a:custGeom>
              <a:avLst/>
              <a:gdLst/>
              <a:ahLst/>
              <a:cxnLst/>
              <a:rect l="l" t="t" r="r" b="b"/>
              <a:pathLst>
                <a:path w="1713" h="1669" extrusionOk="0">
                  <a:moveTo>
                    <a:pt x="863" y="1"/>
                  </a:moveTo>
                  <a:cubicBezTo>
                    <a:pt x="849" y="1"/>
                    <a:pt x="836" y="1"/>
                    <a:pt x="822" y="2"/>
                  </a:cubicBezTo>
                  <a:cubicBezTo>
                    <a:pt x="366" y="24"/>
                    <a:pt x="1" y="412"/>
                    <a:pt x="23" y="869"/>
                  </a:cubicBezTo>
                  <a:cubicBezTo>
                    <a:pt x="46" y="1312"/>
                    <a:pt x="411" y="1669"/>
                    <a:pt x="850" y="1669"/>
                  </a:cubicBezTo>
                  <a:cubicBezTo>
                    <a:pt x="864" y="1669"/>
                    <a:pt x="877" y="1669"/>
                    <a:pt x="891" y="1668"/>
                  </a:cubicBezTo>
                  <a:cubicBezTo>
                    <a:pt x="1347" y="1645"/>
                    <a:pt x="1712" y="1257"/>
                    <a:pt x="1690" y="800"/>
                  </a:cubicBezTo>
                  <a:cubicBezTo>
                    <a:pt x="1667" y="358"/>
                    <a:pt x="1302" y="1"/>
                    <a:pt x="863"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25"/>
            <p:cNvSpPr/>
            <p:nvPr/>
          </p:nvSpPr>
          <p:spPr>
            <a:xfrm>
              <a:off x="6903675" y="1109325"/>
              <a:ext cx="42250" cy="41750"/>
            </a:xfrm>
            <a:custGeom>
              <a:avLst/>
              <a:gdLst/>
              <a:ahLst/>
              <a:cxnLst/>
              <a:rect l="l" t="t" r="r" b="b"/>
              <a:pathLst>
                <a:path w="1690" h="1670" extrusionOk="0">
                  <a:moveTo>
                    <a:pt x="840" y="1"/>
                  </a:moveTo>
                  <a:cubicBezTo>
                    <a:pt x="826" y="1"/>
                    <a:pt x="813" y="1"/>
                    <a:pt x="799" y="2"/>
                  </a:cubicBezTo>
                  <a:cubicBezTo>
                    <a:pt x="343" y="25"/>
                    <a:pt x="0" y="413"/>
                    <a:pt x="23" y="869"/>
                  </a:cubicBezTo>
                  <a:cubicBezTo>
                    <a:pt x="45" y="1312"/>
                    <a:pt x="411" y="1669"/>
                    <a:pt x="850" y="1669"/>
                  </a:cubicBezTo>
                  <a:cubicBezTo>
                    <a:pt x="863" y="1669"/>
                    <a:pt x="877" y="1669"/>
                    <a:pt x="891" y="1668"/>
                  </a:cubicBezTo>
                  <a:cubicBezTo>
                    <a:pt x="1347" y="1645"/>
                    <a:pt x="1689" y="1257"/>
                    <a:pt x="1667" y="801"/>
                  </a:cubicBezTo>
                  <a:cubicBezTo>
                    <a:pt x="1645" y="358"/>
                    <a:pt x="1279" y="1"/>
                    <a:pt x="840"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25"/>
            <p:cNvSpPr/>
            <p:nvPr/>
          </p:nvSpPr>
          <p:spPr>
            <a:xfrm>
              <a:off x="6923075" y="1173850"/>
              <a:ext cx="41675" cy="41100"/>
            </a:xfrm>
            <a:custGeom>
              <a:avLst/>
              <a:gdLst/>
              <a:ahLst/>
              <a:cxnLst/>
              <a:rect l="l" t="t" r="r" b="b"/>
              <a:pathLst>
                <a:path w="1667" h="1644" extrusionOk="0">
                  <a:moveTo>
                    <a:pt x="799" y="0"/>
                  </a:moveTo>
                  <a:cubicBezTo>
                    <a:pt x="343" y="23"/>
                    <a:pt x="0" y="411"/>
                    <a:pt x="23" y="867"/>
                  </a:cubicBezTo>
                  <a:cubicBezTo>
                    <a:pt x="23" y="1255"/>
                    <a:pt x="320" y="1575"/>
                    <a:pt x="708" y="1643"/>
                  </a:cubicBezTo>
                  <a:cubicBezTo>
                    <a:pt x="982" y="1415"/>
                    <a:pt x="1302" y="1210"/>
                    <a:pt x="1621" y="1027"/>
                  </a:cubicBezTo>
                  <a:lnTo>
                    <a:pt x="1644" y="1027"/>
                  </a:lnTo>
                  <a:cubicBezTo>
                    <a:pt x="1667" y="959"/>
                    <a:pt x="1667" y="867"/>
                    <a:pt x="1667" y="776"/>
                  </a:cubicBezTo>
                  <a:cubicBezTo>
                    <a:pt x="1644" y="342"/>
                    <a:pt x="1279" y="0"/>
                    <a:pt x="845" y="0"/>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25"/>
            <p:cNvSpPr/>
            <p:nvPr/>
          </p:nvSpPr>
          <p:spPr>
            <a:xfrm>
              <a:off x="6852875" y="1174950"/>
              <a:ext cx="42250" cy="41175"/>
            </a:xfrm>
            <a:custGeom>
              <a:avLst/>
              <a:gdLst/>
              <a:ahLst/>
              <a:cxnLst/>
              <a:rect l="l" t="t" r="r" b="b"/>
              <a:pathLst>
                <a:path w="1690" h="1647" extrusionOk="0">
                  <a:moveTo>
                    <a:pt x="845" y="1"/>
                  </a:moveTo>
                  <a:cubicBezTo>
                    <a:pt x="830" y="1"/>
                    <a:pt x="815" y="1"/>
                    <a:pt x="800" y="2"/>
                  </a:cubicBezTo>
                  <a:cubicBezTo>
                    <a:pt x="343" y="25"/>
                    <a:pt x="1" y="413"/>
                    <a:pt x="24" y="869"/>
                  </a:cubicBezTo>
                  <a:cubicBezTo>
                    <a:pt x="46" y="1311"/>
                    <a:pt x="410" y="1646"/>
                    <a:pt x="848" y="1646"/>
                  </a:cubicBezTo>
                  <a:cubicBezTo>
                    <a:pt x="862" y="1646"/>
                    <a:pt x="877" y="1646"/>
                    <a:pt x="891" y="1645"/>
                  </a:cubicBezTo>
                  <a:cubicBezTo>
                    <a:pt x="1348" y="1645"/>
                    <a:pt x="1690" y="1234"/>
                    <a:pt x="1667" y="778"/>
                  </a:cubicBezTo>
                  <a:cubicBezTo>
                    <a:pt x="1667" y="336"/>
                    <a:pt x="1303" y="1"/>
                    <a:pt x="845"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25"/>
            <p:cNvSpPr/>
            <p:nvPr/>
          </p:nvSpPr>
          <p:spPr>
            <a:xfrm>
              <a:off x="6755875" y="1106475"/>
              <a:ext cx="42825" cy="41175"/>
            </a:xfrm>
            <a:custGeom>
              <a:avLst/>
              <a:gdLst/>
              <a:ahLst/>
              <a:cxnLst/>
              <a:rect l="l" t="t" r="r" b="b"/>
              <a:pathLst>
                <a:path w="1713" h="1647" extrusionOk="0">
                  <a:moveTo>
                    <a:pt x="865" y="1"/>
                  </a:moveTo>
                  <a:cubicBezTo>
                    <a:pt x="851" y="1"/>
                    <a:pt x="837" y="1"/>
                    <a:pt x="822" y="2"/>
                  </a:cubicBezTo>
                  <a:cubicBezTo>
                    <a:pt x="366" y="25"/>
                    <a:pt x="1" y="413"/>
                    <a:pt x="23" y="869"/>
                  </a:cubicBezTo>
                  <a:cubicBezTo>
                    <a:pt x="46" y="1311"/>
                    <a:pt x="410" y="1646"/>
                    <a:pt x="848" y="1646"/>
                  </a:cubicBezTo>
                  <a:cubicBezTo>
                    <a:pt x="862" y="1646"/>
                    <a:pt x="876" y="1646"/>
                    <a:pt x="891" y="1645"/>
                  </a:cubicBezTo>
                  <a:cubicBezTo>
                    <a:pt x="1347" y="1622"/>
                    <a:pt x="1713" y="1234"/>
                    <a:pt x="1690" y="778"/>
                  </a:cubicBezTo>
                  <a:cubicBezTo>
                    <a:pt x="1668" y="336"/>
                    <a:pt x="1303" y="1"/>
                    <a:pt x="865"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25"/>
            <p:cNvSpPr/>
            <p:nvPr/>
          </p:nvSpPr>
          <p:spPr>
            <a:xfrm>
              <a:off x="6767850" y="1170950"/>
              <a:ext cx="42825" cy="41750"/>
            </a:xfrm>
            <a:custGeom>
              <a:avLst/>
              <a:gdLst/>
              <a:ahLst/>
              <a:cxnLst/>
              <a:rect l="l" t="t" r="r" b="b"/>
              <a:pathLst>
                <a:path w="1713" h="1670" extrusionOk="0">
                  <a:moveTo>
                    <a:pt x="863" y="1"/>
                  </a:moveTo>
                  <a:cubicBezTo>
                    <a:pt x="850" y="1"/>
                    <a:pt x="836" y="1"/>
                    <a:pt x="823" y="2"/>
                  </a:cubicBezTo>
                  <a:cubicBezTo>
                    <a:pt x="366" y="25"/>
                    <a:pt x="1" y="413"/>
                    <a:pt x="24" y="869"/>
                  </a:cubicBezTo>
                  <a:cubicBezTo>
                    <a:pt x="46" y="1312"/>
                    <a:pt x="412" y="1669"/>
                    <a:pt x="851" y="1669"/>
                  </a:cubicBezTo>
                  <a:cubicBezTo>
                    <a:pt x="864" y="1669"/>
                    <a:pt x="878" y="1669"/>
                    <a:pt x="891" y="1668"/>
                  </a:cubicBezTo>
                  <a:cubicBezTo>
                    <a:pt x="1348" y="1645"/>
                    <a:pt x="1713" y="1257"/>
                    <a:pt x="1690" y="801"/>
                  </a:cubicBezTo>
                  <a:cubicBezTo>
                    <a:pt x="1668" y="358"/>
                    <a:pt x="1302" y="1"/>
                    <a:pt x="863"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25"/>
            <p:cNvSpPr/>
            <p:nvPr/>
          </p:nvSpPr>
          <p:spPr>
            <a:xfrm>
              <a:off x="6806675" y="1246875"/>
              <a:ext cx="42250" cy="38825"/>
            </a:xfrm>
            <a:custGeom>
              <a:avLst/>
              <a:gdLst/>
              <a:ahLst/>
              <a:cxnLst/>
              <a:rect l="l" t="t" r="r" b="b"/>
              <a:pathLst>
                <a:path w="1690" h="1553" extrusionOk="0">
                  <a:moveTo>
                    <a:pt x="845" y="1"/>
                  </a:moveTo>
                  <a:cubicBezTo>
                    <a:pt x="845" y="1"/>
                    <a:pt x="822" y="24"/>
                    <a:pt x="822" y="24"/>
                  </a:cubicBezTo>
                  <a:cubicBezTo>
                    <a:pt x="365" y="24"/>
                    <a:pt x="0" y="412"/>
                    <a:pt x="23" y="868"/>
                  </a:cubicBezTo>
                  <a:cubicBezTo>
                    <a:pt x="46" y="1165"/>
                    <a:pt x="206" y="1439"/>
                    <a:pt x="434" y="1553"/>
                  </a:cubicBezTo>
                  <a:cubicBezTo>
                    <a:pt x="594" y="1484"/>
                    <a:pt x="731" y="1393"/>
                    <a:pt x="890" y="1325"/>
                  </a:cubicBezTo>
                  <a:cubicBezTo>
                    <a:pt x="1141" y="1188"/>
                    <a:pt x="1415" y="1051"/>
                    <a:pt x="1666" y="914"/>
                  </a:cubicBezTo>
                  <a:cubicBezTo>
                    <a:pt x="1689" y="868"/>
                    <a:pt x="1689" y="845"/>
                    <a:pt x="1689" y="800"/>
                  </a:cubicBezTo>
                  <a:cubicBezTo>
                    <a:pt x="1666" y="366"/>
                    <a:pt x="1301" y="1"/>
                    <a:pt x="845"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25"/>
            <p:cNvSpPr/>
            <p:nvPr/>
          </p:nvSpPr>
          <p:spPr>
            <a:xfrm>
              <a:off x="6730775" y="1249125"/>
              <a:ext cx="42250" cy="41175"/>
            </a:xfrm>
            <a:custGeom>
              <a:avLst/>
              <a:gdLst/>
              <a:ahLst/>
              <a:cxnLst/>
              <a:rect l="l" t="t" r="r" b="b"/>
              <a:pathLst>
                <a:path w="1690" h="1647" extrusionOk="0">
                  <a:moveTo>
                    <a:pt x="842" y="1"/>
                  </a:moveTo>
                  <a:cubicBezTo>
                    <a:pt x="828" y="1"/>
                    <a:pt x="814" y="1"/>
                    <a:pt x="799" y="2"/>
                  </a:cubicBezTo>
                  <a:cubicBezTo>
                    <a:pt x="343" y="25"/>
                    <a:pt x="0" y="413"/>
                    <a:pt x="23" y="869"/>
                  </a:cubicBezTo>
                  <a:cubicBezTo>
                    <a:pt x="45" y="1311"/>
                    <a:pt x="410" y="1647"/>
                    <a:pt x="847" y="1647"/>
                  </a:cubicBezTo>
                  <a:cubicBezTo>
                    <a:pt x="862" y="1647"/>
                    <a:pt x="876" y="1646"/>
                    <a:pt x="891" y="1645"/>
                  </a:cubicBezTo>
                  <a:cubicBezTo>
                    <a:pt x="1347" y="1623"/>
                    <a:pt x="1689" y="1235"/>
                    <a:pt x="1667" y="778"/>
                  </a:cubicBezTo>
                  <a:cubicBezTo>
                    <a:pt x="1644" y="336"/>
                    <a:pt x="1280" y="1"/>
                    <a:pt x="842"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25"/>
            <p:cNvSpPr/>
            <p:nvPr/>
          </p:nvSpPr>
          <p:spPr>
            <a:xfrm>
              <a:off x="6650300" y="1236600"/>
              <a:ext cx="41700" cy="41700"/>
            </a:xfrm>
            <a:custGeom>
              <a:avLst/>
              <a:gdLst/>
              <a:ahLst/>
              <a:cxnLst/>
              <a:rect l="l" t="t" r="r" b="b"/>
              <a:pathLst>
                <a:path w="1668" h="1668" extrusionOk="0">
                  <a:moveTo>
                    <a:pt x="777" y="1"/>
                  </a:moveTo>
                  <a:cubicBezTo>
                    <a:pt x="709" y="1"/>
                    <a:pt x="640" y="24"/>
                    <a:pt x="572" y="47"/>
                  </a:cubicBezTo>
                  <a:cubicBezTo>
                    <a:pt x="572" y="47"/>
                    <a:pt x="572" y="69"/>
                    <a:pt x="572" y="69"/>
                  </a:cubicBezTo>
                  <a:cubicBezTo>
                    <a:pt x="480" y="229"/>
                    <a:pt x="389" y="366"/>
                    <a:pt x="275" y="526"/>
                  </a:cubicBezTo>
                  <a:cubicBezTo>
                    <a:pt x="229" y="594"/>
                    <a:pt x="161" y="663"/>
                    <a:pt x="115" y="731"/>
                  </a:cubicBezTo>
                  <a:lnTo>
                    <a:pt x="69" y="777"/>
                  </a:lnTo>
                  <a:cubicBezTo>
                    <a:pt x="47" y="823"/>
                    <a:pt x="24" y="845"/>
                    <a:pt x="1" y="891"/>
                  </a:cubicBezTo>
                  <a:cubicBezTo>
                    <a:pt x="24" y="1348"/>
                    <a:pt x="412" y="1667"/>
                    <a:pt x="868" y="1667"/>
                  </a:cubicBezTo>
                  <a:cubicBezTo>
                    <a:pt x="1325" y="1644"/>
                    <a:pt x="1667" y="1256"/>
                    <a:pt x="1644" y="800"/>
                  </a:cubicBezTo>
                  <a:cubicBezTo>
                    <a:pt x="1622" y="343"/>
                    <a:pt x="1256" y="1"/>
                    <a:pt x="823"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25"/>
            <p:cNvSpPr/>
            <p:nvPr/>
          </p:nvSpPr>
          <p:spPr>
            <a:xfrm>
              <a:off x="6709075" y="1167550"/>
              <a:ext cx="3450" cy="4025"/>
            </a:xfrm>
            <a:custGeom>
              <a:avLst/>
              <a:gdLst/>
              <a:ahLst/>
              <a:cxnLst/>
              <a:rect l="l" t="t" r="r" b="b"/>
              <a:pathLst>
                <a:path w="138" h="161" extrusionOk="0">
                  <a:moveTo>
                    <a:pt x="1" y="161"/>
                  </a:moveTo>
                  <a:cubicBezTo>
                    <a:pt x="47" y="115"/>
                    <a:pt x="92" y="69"/>
                    <a:pt x="138" y="1"/>
                  </a:cubicBezTo>
                  <a:cubicBezTo>
                    <a:pt x="138" y="1"/>
                    <a:pt x="138" y="1"/>
                    <a:pt x="138" y="1"/>
                  </a:cubicBezTo>
                  <a:cubicBezTo>
                    <a:pt x="92" y="69"/>
                    <a:pt x="47" y="115"/>
                    <a:pt x="1" y="16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25"/>
            <p:cNvSpPr/>
            <p:nvPr/>
          </p:nvSpPr>
          <p:spPr>
            <a:xfrm>
              <a:off x="6693100" y="1168700"/>
              <a:ext cx="38275" cy="40550"/>
            </a:xfrm>
            <a:custGeom>
              <a:avLst/>
              <a:gdLst/>
              <a:ahLst/>
              <a:cxnLst/>
              <a:rect l="l" t="t" r="r" b="b"/>
              <a:pathLst>
                <a:path w="1531" h="1622" extrusionOk="0">
                  <a:moveTo>
                    <a:pt x="960" y="1"/>
                  </a:moveTo>
                  <a:cubicBezTo>
                    <a:pt x="891" y="92"/>
                    <a:pt x="823" y="160"/>
                    <a:pt x="754" y="252"/>
                  </a:cubicBezTo>
                  <a:cubicBezTo>
                    <a:pt x="526" y="594"/>
                    <a:pt x="275" y="936"/>
                    <a:pt x="1" y="1256"/>
                  </a:cubicBezTo>
                  <a:cubicBezTo>
                    <a:pt x="161" y="1484"/>
                    <a:pt x="435" y="1621"/>
                    <a:pt x="731" y="1621"/>
                  </a:cubicBezTo>
                  <a:cubicBezTo>
                    <a:pt x="1188" y="1598"/>
                    <a:pt x="1530" y="1210"/>
                    <a:pt x="1507" y="754"/>
                  </a:cubicBezTo>
                  <a:cubicBezTo>
                    <a:pt x="1507" y="411"/>
                    <a:pt x="1256" y="115"/>
                    <a:pt x="960"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25"/>
            <p:cNvSpPr/>
            <p:nvPr/>
          </p:nvSpPr>
          <p:spPr>
            <a:xfrm>
              <a:off x="6677125" y="1306800"/>
              <a:ext cx="36550" cy="31975"/>
            </a:xfrm>
            <a:custGeom>
              <a:avLst/>
              <a:gdLst/>
              <a:ahLst/>
              <a:cxnLst/>
              <a:rect l="l" t="t" r="r" b="b"/>
              <a:pathLst>
                <a:path w="1462" h="1279" extrusionOk="0">
                  <a:moveTo>
                    <a:pt x="594" y="0"/>
                  </a:moveTo>
                  <a:cubicBezTo>
                    <a:pt x="366" y="23"/>
                    <a:pt x="161" y="114"/>
                    <a:pt x="1" y="274"/>
                  </a:cubicBezTo>
                  <a:cubicBezTo>
                    <a:pt x="24" y="297"/>
                    <a:pt x="46" y="320"/>
                    <a:pt x="46" y="343"/>
                  </a:cubicBezTo>
                  <a:cubicBezTo>
                    <a:pt x="115" y="388"/>
                    <a:pt x="161" y="457"/>
                    <a:pt x="229" y="525"/>
                  </a:cubicBezTo>
                  <a:cubicBezTo>
                    <a:pt x="320" y="617"/>
                    <a:pt x="412" y="731"/>
                    <a:pt x="503" y="845"/>
                  </a:cubicBezTo>
                  <a:cubicBezTo>
                    <a:pt x="594" y="936"/>
                    <a:pt x="686" y="1050"/>
                    <a:pt x="777" y="1164"/>
                  </a:cubicBezTo>
                  <a:cubicBezTo>
                    <a:pt x="822" y="1187"/>
                    <a:pt x="845" y="1233"/>
                    <a:pt x="891" y="1279"/>
                  </a:cubicBezTo>
                  <a:lnTo>
                    <a:pt x="914" y="1279"/>
                  </a:lnTo>
                  <a:cubicBezTo>
                    <a:pt x="937" y="1256"/>
                    <a:pt x="959" y="1256"/>
                    <a:pt x="982" y="1256"/>
                  </a:cubicBezTo>
                  <a:cubicBezTo>
                    <a:pt x="982" y="1233"/>
                    <a:pt x="1005" y="1233"/>
                    <a:pt x="1005" y="1233"/>
                  </a:cubicBezTo>
                  <a:cubicBezTo>
                    <a:pt x="1005" y="1210"/>
                    <a:pt x="1028" y="1210"/>
                    <a:pt x="1028" y="1210"/>
                  </a:cubicBezTo>
                  <a:cubicBezTo>
                    <a:pt x="1051" y="1210"/>
                    <a:pt x="1074" y="1187"/>
                    <a:pt x="1096" y="1187"/>
                  </a:cubicBezTo>
                  <a:cubicBezTo>
                    <a:pt x="1119" y="1187"/>
                    <a:pt x="1142" y="1187"/>
                    <a:pt x="1142" y="1164"/>
                  </a:cubicBezTo>
                  <a:cubicBezTo>
                    <a:pt x="1188" y="1142"/>
                    <a:pt x="1233" y="1142"/>
                    <a:pt x="1279" y="1119"/>
                  </a:cubicBezTo>
                  <a:lnTo>
                    <a:pt x="1302" y="1119"/>
                  </a:lnTo>
                  <a:cubicBezTo>
                    <a:pt x="1347" y="1096"/>
                    <a:pt x="1393" y="1073"/>
                    <a:pt x="1439" y="1050"/>
                  </a:cubicBezTo>
                  <a:cubicBezTo>
                    <a:pt x="1462" y="982"/>
                    <a:pt x="1462" y="891"/>
                    <a:pt x="1462" y="799"/>
                  </a:cubicBezTo>
                  <a:cubicBezTo>
                    <a:pt x="1439" y="343"/>
                    <a:pt x="1074" y="0"/>
                    <a:pt x="640" y="0"/>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25"/>
            <p:cNvSpPr/>
            <p:nvPr/>
          </p:nvSpPr>
          <p:spPr>
            <a:xfrm>
              <a:off x="6642325" y="1268000"/>
              <a:ext cx="58225" cy="69625"/>
            </a:xfrm>
            <a:custGeom>
              <a:avLst/>
              <a:gdLst/>
              <a:ahLst/>
              <a:cxnLst/>
              <a:rect l="l" t="t" r="r" b="b"/>
              <a:pathLst>
                <a:path w="2329" h="2785" extrusionOk="0">
                  <a:moveTo>
                    <a:pt x="46" y="0"/>
                  </a:moveTo>
                  <a:cubicBezTo>
                    <a:pt x="0" y="46"/>
                    <a:pt x="0" y="92"/>
                    <a:pt x="23" y="137"/>
                  </a:cubicBezTo>
                  <a:cubicBezTo>
                    <a:pt x="115" y="274"/>
                    <a:pt x="206" y="388"/>
                    <a:pt x="297" y="525"/>
                  </a:cubicBezTo>
                  <a:cubicBezTo>
                    <a:pt x="320" y="525"/>
                    <a:pt x="320" y="548"/>
                    <a:pt x="343" y="548"/>
                  </a:cubicBezTo>
                  <a:cubicBezTo>
                    <a:pt x="343" y="571"/>
                    <a:pt x="343" y="571"/>
                    <a:pt x="343" y="571"/>
                  </a:cubicBezTo>
                  <a:lnTo>
                    <a:pt x="366" y="594"/>
                  </a:lnTo>
                  <a:lnTo>
                    <a:pt x="388" y="617"/>
                  </a:lnTo>
                  <a:cubicBezTo>
                    <a:pt x="411" y="662"/>
                    <a:pt x="434" y="685"/>
                    <a:pt x="457" y="731"/>
                  </a:cubicBezTo>
                  <a:cubicBezTo>
                    <a:pt x="480" y="753"/>
                    <a:pt x="503" y="776"/>
                    <a:pt x="503" y="776"/>
                  </a:cubicBezTo>
                  <a:cubicBezTo>
                    <a:pt x="503" y="799"/>
                    <a:pt x="525" y="799"/>
                    <a:pt x="525" y="799"/>
                  </a:cubicBezTo>
                  <a:cubicBezTo>
                    <a:pt x="525" y="822"/>
                    <a:pt x="548" y="822"/>
                    <a:pt x="548" y="822"/>
                  </a:cubicBezTo>
                  <a:cubicBezTo>
                    <a:pt x="594" y="890"/>
                    <a:pt x="640" y="959"/>
                    <a:pt x="685" y="1027"/>
                  </a:cubicBezTo>
                  <a:lnTo>
                    <a:pt x="708" y="1027"/>
                  </a:lnTo>
                  <a:cubicBezTo>
                    <a:pt x="731" y="1050"/>
                    <a:pt x="754" y="1096"/>
                    <a:pt x="776" y="1119"/>
                  </a:cubicBezTo>
                  <a:cubicBezTo>
                    <a:pt x="799" y="1142"/>
                    <a:pt x="822" y="1187"/>
                    <a:pt x="845" y="1210"/>
                  </a:cubicBezTo>
                  <a:cubicBezTo>
                    <a:pt x="845" y="1233"/>
                    <a:pt x="845" y="1233"/>
                    <a:pt x="845" y="1233"/>
                  </a:cubicBezTo>
                  <a:cubicBezTo>
                    <a:pt x="868" y="1256"/>
                    <a:pt x="891" y="1278"/>
                    <a:pt x="913" y="1301"/>
                  </a:cubicBezTo>
                  <a:cubicBezTo>
                    <a:pt x="913" y="1301"/>
                    <a:pt x="913" y="1301"/>
                    <a:pt x="936" y="1324"/>
                  </a:cubicBezTo>
                  <a:cubicBezTo>
                    <a:pt x="1050" y="1461"/>
                    <a:pt x="1142" y="1598"/>
                    <a:pt x="1256" y="1712"/>
                  </a:cubicBezTo>
                  <a:cubicBezTo>
                    <a:pt x="1256" y="1735"/>
                    <a:pt x="1279" y="1735"/>
                    <a:pt x="1279" y="1735"/>
                  </a:cubicBezTo>
                  <a:lnTo>
                    <a:pt x="1279" y="1758"/>
                  </a:lnTo>
                  <a:cubicBezTo>
                    <a:pt x="1301" y="1758"/>
                    <a:pt x="1301" y="1781"/>
                    <a:pt x="1324" y="1781"/>
                  </a:cubicBezTo>
                  <a:cubicBezTo>
                    <a:pt x="1324" y="1781"/>
                    <a:pt x="1324" y="1781"/>
                    <a:pt x="1324" y="1803"/>
                  </a:cubicBezTo>
                  <a:cubicBezTo>
                    <a:pt x="1347" y="1826"/>
                    <a:pt x="1370" y="1849"/>
                    <a:pt x="1370" y="1849"/>
                  </a:cubicBezTo>
                  <a:cubicBezTo>
                    <a:pt x="1370" y="1872"/>
                    <a:pt x="1370" y="1872"/>
                    <a:pt x="1370" y="1872"/>
                  </a:cubicBezTo>
                  <a:cubicBezTo>
                    <a:pt x="1393" y="1872"/>
                    <a:pt x="1393" y="1895"/>
                    <a:pt x="1416" y="1895"/>
                  </a:cubicBezTo>
                  <a:cubicBezTo>
                    <a:pt x="1416" y="1895"/>
                    <a:pt x="1416" y="1918"/>
                    <a:pt x="1416" y="1918"/>
                  </a:cubicBezTo>
                  <a:lnTo>
                    <a:pt x="1438" y="1918"/>
                  </a:lnTo>
                  <a:cubicBezTo>
                    <a:pt x="1530" y="2032"/>
                    <a:pt x="1621" y="2146"/>
                    <a:pt x="1712" y="2237"/>
                  </a:cubicBezTo>
                  <a:cubicBezTo>
                    <a:pt x="1712" y="2260"/>
                    <a:pt x="1712" y="2260"/>
                    <a:pt x="1712" y="2260"/>
                  </a:cubicBezTo>
                  <a:cubicBezTo>
                    <a:pt x="1735" y="2260"/>
                    <a:pt x="1758" y="2283"/>
                    <a:pt x="1758" y="2306"/>
                  </a:cubicBezTo>
                  <a:cubicBezTo>
                    <a:pt x="1758" y="2306"/>
                    <a:pt x="1781" y="2306"/>
                    <a:pt x="1781" y="2328"/>
                  </a:cubicBezTo>
                  <a:cubicBezTo>
                    <a:pt x="1781" y="2328"/>
                    <a:pt x="1781" y="2328"/>
                    <a:pt x="1804" y="2351"/>
                  </a:cubicBezTo>
                  <a:cubicBezTo>
                    <a:pt x="1826" y="2374"/>
                    <a:pt x="1849" y="2397"/>
                    <a:pt x="1849" y="2420"/>
                  </a:cubicBezTo>
                  <a:cubicBezTo>
                    <a:pt x="1963" y="2534"/>
                    <a:pt x="2055" y="2648"/>
                    <a:pt x="2169" y="2762"/>
                  </a:cubicBezTo>
                  <a:cubicBezTo>
                    <a:pt x="2192" y="2785"/>
                    <a:pt x="2214" y="2785"/>
                    <a:pt x="2237" y="2785"/>
                  </a:cubicBezTo>
                  <a:cubicBezTo>
                    <a:pt x="2260" y="2785"/>
                    <a:pt x="2283" y="2762"/>
                    <a:pt x="2306" y="2739"/>
                  </a:cubicBezTo>
                  <a:cubicBezTo>
                    <a:pt x="2329" y="2716"/>
                    <a:pt x="2329" y="2694"/>
                    <a:pt x="2329" y="2671"/>
                  </a:cubicBezTo>
                  <a:cubicBezTo>
                    <a:pt x="2329" y="2648"/>
                    <a:pt x="2306" y="2625"/>
                    <a:pt x="2283" y="2602"/>
                  </a:cubicBezTo>
                  <a:cubicBezTo>
                    <a:pt x="2214" y="2511"/>
                    <a:pt x="2123" y="2420"/>
                    <a:pt x="2055" y="2351"/>
                  </a:cubicBezTo>
                  <a:cubicBezTo>
                    <a:pt x="2055" y="2328"/>
                    <a:pt x="2032" y="2328"/>
                    <a:pt x="2032" y="2306"/>
                  </a:cubicBezTo>
                  <a:lnTo>
                    <a:pt x="2009" y="2306"/>
                  </a:lnTo>
                  <a:lnTo>
                    <a:pt x="2009" y="2283"/>
                  </a:lnTo>
                  <a:cubicBezTo>
                    <a:pt x="1986" y="2283"/>
                    <a:pt x="1986" y="2260"/>
                    <a:pt x="1963" y="2260"/>
                  </a:cubicBezTo>
                  <a:cubicBezTo>
                    <a:pt x="1963" y="2260"/>
                    <a:pt x="1963" y="2237"/>
                    <a:pt x="1963" y="2237"/>
                  </a:cubicBezTo>
                  <a:cubicBezTo>
                    <a:pt x="1941" y="2237"/>
                    <a:pt x="1941" y="2214"/>
                    <a:pt x="1918" y="2191"/>
                  </a:cubicBezTo>
                  <a:lnTo>
                    <a:pt x="1872" y="2146"/>
                  </a:lnTo>
                  <a:cubicBezTo>
                    <a:pt x="1758" y="2009"/>
                    <a:pt x="1644" y="1872"/>
                    <a:pt x="1553" y="1758"/>
                  </a:cubicBezTo>
                  <a:cubicBezTo>
                    <a:pt x="1530" y="1758"/>
                    <a:pt x="1530" y="1758"/>
                    <a:pt x="1530" y="1735"/>
                  </a:cubicBezTo>
                  <a:cubicBezTo>
                    <a:pt x="1530" y="1735"/>
                    <a:pt x="1530" y="1735"/>
                    <a:pt x="1507" y="1712"/>
                  </a:cubicBezTo>
                  <a:cubicBezTo>
                    <a:pt x="1484" y="1689"/>
                    <a:pt x="1484" y="1666"/>
                    <a:pt x="1461" y="1644"/>
                  </a:cubicBezTo>
                  <a:lnTo>
                    <a:pt x="1438" y="1644"/>
                  </a:lnTo>
                  <a:cubicBezTo>
                    <a:pt x="1438" y="1644"/>
                    <a:pt x="1438" y="1621"/>
                    <a:pt x="1438" y="1621"/>
                  </a:cubicBezTo>
                  <a:cubicBezTo>
                    <a:pt x="1416" y="1598"/>
                    <a:pt x="1416" y="1598"/>
                    <a:pt x="1393" y="1575"/>
                  </a:cubicBezTo>
                  <a:cubicBezTo>
                    <a:pt x="1279" y="1438"/>
                    <a:pt x="1165" y="1301"/>
                    <a:pt x="1073" y="1187"/>
                  </a:cubicBezTo>
                  <a:cubicBezTo>
                    <a:pt x="1050" y="1164"/>
                    <a:pt x="1050" y="1142"/>
                    <a:pt x="1028" y="1142"/>
                  </a:cubicBezTo>
                  <a:cubicBezTo>
                    <a:pt x="1028" y="1119"/>
                    <a:pt x="1028" y="1119"/>
                    <a:pt x="1028" y="1119"/>
                  </a:cubicBezTo>
                  <a:lnTo>
                    <a:pt x="1005" y="1119"/>
                  </a:lnTo>
                  <a:cubicBezTo>
                    <a:pt x="982" y="1073"/>
                    <a:pt x="982" y="1050"/>
                    <a:pt x="959" y="1027"/>
                  </a:cubicBezTo>
                  <a:lnTo>
                    <a:pt x="913" y="1005"/>
                  </a:lnTo>
                  <a:cubicBezTo>
                    <a:pt x="891" y="959"/>
                    <a:pt x="891" y="936"/>
                    <a:pt x="868" y="913"/>
                  </a:cubicBezTo>
                  <a:lnTo>
                    <a:pt x="845" y="913"/>
                  </a:lnTo>
                  <a:cubicBezTo>
                    <a:pt x="822" y="868"/>
                    <a:pt x="776" y="799"/>
                    <a:pt x="731" y="753"/>
                  </a:cubicBezTo>
                  <a:cubicBezTo>
                    <a:pt x="708" y="731"/>
                    <a:pt x="708" y="731"/>
                    <a:pt x="708" y="708"/>
                  </a:cubicBezTo>
                  <a:cubicBezTo>
                    <a:pt x="685" y="708"/>
                    <a:pt x="685" y="685"/>
                    <a:pt x="685" y="685"/>
                  </a:cubicBezTo>
                  <a:lnTo>
                    <a:pt x="662" y="685"/>
                  </a:lnTo>
                  <a:lnTo>
                    <a:pt x="662" y="662"/>
                  </a:lnTo>
                  <a:cubicBezTo>
                    <a:pt x="662" y="662"/>
                    <a:pt x="640" y="639"/>
                    <a:pt x="640" y="639"/>
                  </a:cubicBezTo>
                  <a:cubicBezTo>
                    <a:pt x="640" y="617"/>
                    <a:pt x="617" y="617"/>
                    <a:pt x="617" y="617"/>
                  </a:cubicBezTo>
                  <a:cubicBezTo>
                    <a:pt x="617" y="594"/>
                    <a:pt x="617" y="594"/>
                    <a:pt x="617" y="594"/>
                  </a:cubicBezTo>
                  <a:cubicBezTo>
                    <a:pt x="594" y="594"/>
                    <a:pt x="594" y="594"/>
                    <a:pt x="594" y="571"/>
                  </a:cubicBezTo>
                  <a:cubicBezTo>
                    <a:pt x="571" y="548"/>
                    <a:pt x="571" y="525"/>
                    <a:pt x="548" y="502"/>
                  </a:cubicBezTo>
                  <a:cubicBezTo>
                    <a:pt x="525" y="502"/>
                    <a:pt x="525" y="502"/>
                    <a:pt x="525" y="480"/>
                  </a:cubicBezTo>
                  <a:cubicBezTo>
                    <a:pt x="525" y="480"/>
                    <a:pt x="503" y="480"/>
                    <a:pt x="503" y="457"/>
                  </a:cubicBezTo>
                  <a:cubicBezTo>
                    <a:pt x="480" y="434"/>
                    <a:pt x="480" y="411"/>
                    <a:pt x="457" y="411"/>
                  </a:cubicBezTo>
                  <a:cubicBezTo>
                    <a:pt x="457" y="388"/>
                    <a:pt x="457" y="388"/>
                    <a:pt x="457" y="388"/>
                  </a:cubicBezTo>
                  <a:cubicBezTo>
                    <a:pt x="366" y="274"/>
                    <a:pt x="274" y="160"/>
                    <a:pt x="183" y="46"/>
                  </a:cubicBezTo>
                  <a:cubicBezTo>
                    <a:pt x="160" y="0"/>
                    <a:pt x="137" y="0"/>
                    <a:pt x="115"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25"/>
            <p:cNvSpPr/>
            <p:nvPr/>
          </p:nvSpPr>
          <p:spPr>
            <a:xfrm>
              <a:off x="7127925" y="834325"/>
              <a:ext cx="95900" cy="114150"/>
            </a:xfrm>
            <a:custGeom>
              <a:avLst/>
              <a:gdLst/>
              <a:ahLst/>
              <a:cxnLst/>
              <a:rect l="l" t="t" r="r" b="b"/>
              <a:pathLst>
                <a:path w="3836" h="4566" extrusionOk="0">
                  <a:moveTo>
                    <a:pt x="115" y="0"/>
                  </a:moveTo>
                  <a:cubicBezTo>
                    <a:pt x="92" y="0"/>
                    <a:pt x="69" y="23"/>
                    <a:pt x="46" y="23"/>
                  </a:cubicBezTo>
                  <a:cubicBezTo>
                    <a:pt x="1" y="69"/>
                    <a:pt x="1" y="114"/>
                    <a:pt x="24" y="160"/>
                  </a:cubicBezTo>
                  <a:cubicBezTo>
                    <a:pt x="229" y="434"/>
                    <a:pt x="412" y="708"/>
                    <a:pt x="617" y="982"/>
                  </a:cubicBezTo>
                  <a:cubicBezTo>
                    <a:pt x="617" y="982"/>
                    <a:pt x="617" y="1004"/>
                    <a:pt x="617" y="1004"/>
                  </a:cubicBezTo>
                  <a:lnTo>
                    <a:pt x="640" y="1004"/>
                  </a:lnTo>
                  <a:cubicBezTo>
                    <a:pt x="663" y="1050"/>
                    <a:pt x="686" y="1073"/>
                    <a:pt x="708" y="1118"/>
                  </a:cubicBezTo>
                  <a:lnTo>
                    <a:pt x="731" y="1118"/>
                  </a:lnTo>
                  <a:cubicBezTo>
                    <a:pt x="868" y="1324"/>
                    <a:pt x="1005" y="1507"/>
                    <a:pt x="1165" y="1712"/>
                  </a:cubicBezTo>
                  <a:cubicBezTo>
                    <a:pt x="1210" y="1758"/>
                    <a:pt x="1233" y="1803"/>
                    <a:pt x="1279" y="1849"/>
                  </a:cubicBezTo>
                  <a:cubicBezTo>
                    <a:pt x="1279" y="1872"/>
                    <a:pt x="1302" y="1872"/>
                    <a:pt x="1302" y="1895"/>
                  </a:cubicBezTo>
                  <a:lnTo>
                    <a:pt x="1325" y="1895"/>
                  </a:lnTo>
                  <a:cubicBezTo>
                    <a:pt x="1370" y="1963"/>
                    <a:pt x="1416" y="2009"/>
                    <a:pt x="1462" y="2077"/>
                  </a:cubicBezTo>
                  <a:cubicBezTo>
                    <a:pt x="1462" y="2077"/>
                    <a:pt x="1462" y="2100"/>
                    <a:pt x="1484" y="2100"/>
                  </a:cubicBezTo>
                  <a:cubicBezTo>
                    <a:pt x="1644" y="2283"/>
                    <a:pt x="1804" y="2488"/>
                    <a:pt x="1964" y="2671"/>
                  </a:cubicBezTo>
                  <a:cubicBezTo>
                    <a:pt x="1987" y="2693"/>
                    <a:pt x="2009" y="2739"/>
                    <a:pt x="2032" y="2762"/>
                  </a:cubicBezTo>
                  <a:cubicBezTo>
                    <a:pt x="2032" y="2762"/>
                    <a:pt x="2055" y="2785"/>
                    <a:pt x="2055" y="2785"/>
                  </a:cubicBezTo>
                  <a:cubicBezTo>
                    <a:pt x="2169" y="2922"/>
                    <a:pt x="2306" y="3059"/>
                    <a:pt x="2420" y="3196"/>
                  </a:cubicBezTo>
                  <a:cubicBezTo>
                    <a:pt x="2443" y="3218"/>
                    <a:pt x="2443" y="3241"/>
                    <a:pt x="2466" y="3264"/>
                  </a:cubicBezTo>
                  <a:cubicBezTo>
                    <a:pt x="2489" y="3287"/>
                    <a:pt x="2534" y="3333"/>
                    <a:pt x="2557" y="3355"/>
                  </a:cubicBezTo>
                  <a:cubicBezTo>
                    <a:pt x="2557" y="3378"/>
                    <a:pt x="2580" y="3378"/>
                    <a:pt x="2580" y="3378"/>
                  </a:cubicBezTo>
                  <a:cubicBezTo>
                    <a:pt x="2580" y="3378"/>
                    <a:pt x="2580" y="3401"/>
                    <a:pt x="2580" y="3401"/>
                  </a:cubicBezTo>
                  <a:cubicBezTo>
                    <a:pt x="2694" y="3515"/>
                    <a:pt x="2808" y="3629"/>
                    <a:pt x="2922" y="3743"/>
                  </a:cubicBezTo>
                  <a:cubicBezTo>
                    <a:pt x="2922" y="3766"/>
                    <a:pt x="2945" y="3789"/>
                    <a:pt x="2968" y="3812"/>
                  </a:cubicBezTo>
                  <a:cubicBezTo>
                    <a:pt x="2991" y="3835"/>
                    <a:pt x="3014" y="3858"/>
                    <a:pt x="3037" y="3858"/>
                  </a:cubicBezTo>
                  <a:cubicBezTo>
                    <a:pt x="3037" y="3880"/>
                    <a:pt x="3037" y="3880"/>
                    <a:pt x="3037" y="3880"/>
                  </a:cubicBezTo>
                  <a:cubicBezTo>
                    <a:pt x="3059" y="3880"/>
                    <a:pt x="3059" y="3903"/>
                    <a:pt x="3059" y="3903"/>
                  </a:cubicBezTo>
                  <a:lnTo>
                    <a:pt x="3082" y="3903"/>
                  </a:lnTo>
                  <a:lnTo>
                    <a:pt x="3082" y="3926"/>
                  </a:lnTo>
                  <a:cubicBezTo>
                    <a:pt x="3173" y="4017"/>
                    <a:pt x="3288" y="4131"/>
                    <a:pt x="3379" y="4246"/>
                  </a:cubicBezTo>
                  <a:lnTo>
                    <a:pt x="3402" y="4246"/>
                  </a:lnTo>
                  <a:cubicBezTo>
                    <a:pt x="3402" y="4268"/>
                    <a:pt x="3425" y="4268"/>
                    <a:pt x="3447" y="4291"/>
                  </a:cubicBezTo>
                  <a:lnTo>
                    <a:pt x="3493" y="4360"/>
                  </a:lnTo>
                  <a:cubicBezTo>
                    <a:pt x="3516" y="4360"/>
                    <a:pt x="3516" y="4360"/>
                    <a:pt x="3516" y="4382"/>
                  </a:cubicBezTo>
                  <a:lnTo>
                    <a:pt x="3539" y="4382"/>
                  </a:lnTo>
                  <a:lnTo>
                    <a:pt x="3584" y="4428"/>
                  </a:lnTo>
                  <a:cubicBezTo>
                    <a:pt x="3584" y="4428"/>
                    <a:pt x="3584" y="4428"/>
                    <a:pt x="3584" y="4451"/>
                  </a:cubicBezTo>
                  <a:cubicBezTo>
                    <a:pt x="3584" y="4451"/>
                    <a:pt x="3607" y="4451"/>
                    <a:pt x="3607" y="4474"/>
                  </a:cubicBezTo>
                  <a:lnTo>
                    <a:pt x="3630" y="4474"/>
                  </a:lnTo>
                  <a:cubicBezTo>
                    <a:pt x="3653" y="4497"/>
                    <a:pt x="3653" y="4519"/>
                    <a:pt x="3676" y="4542"/>
                  </a:cubicBezTo>
                  <a:cubicBezTo>
                    <a:pt x="3698" y="4542"/>
                    <a:pt x="3721" y="4565"/>
                    <a:pt x="3744" y="4565"/>
                  </a:cubicBezTo>
                  <a:cubicBezTo>
                    <a:pt x="3767" y="4542"/>
                    <a:pt x="3790" y="4542"/>
                    <a:pt x="3813" y="4519"/>
                  </a:cubicBezTo>
                  <a:cubicBezTo>
                    <a:pt x="3835" y="4497"/>
                    <a:pt x="3835" y="4474"/>
                    <a:pt x="3835" y="4451"/>
                  </a:cubicBezTo>
                  <a:cubicBezTo>
                    <a:pt x="3835" y="4428"/>
                    <a:pt x="3813" y="4405"/>
                    <a:pt x="3790" y="4382"/>
                  </a:cubicBezTo>
                  <a:lnTo>
                    <a:pt x="3744" y="4337"/>
                  </a:lnTo>
                  <a:lnTo>
                    <a:pt x="3721" y="4314"/>
                  </a:lnTo>
                  <a:cubicBezTo>
                    <a:pt x="3721" y="4291"/>
                    <a:pt x="3698" y="4291"/>
                    <a:pt x="3698" y="4291"/>
                  </a:cubicBezTo>
                  <a:cubicBezTo>
                    <a:pt x="3698" y="4291"/>
                    <a:pt x="3698" y="4291"/>
                    <a:pt x="3698" y="4268"/>
                  </a:cubicBezTo>
                  <a:lnTo>
                    <a:pt x="3653" y="4246"/>
                  </a:lnTo>
                  <a:cubicBezTo>
                    <a:pt x="3630" y="4200"/>
                    <a:pt x="3584" y="4177"/>
                    <a:pt x="3562" y="4154"/>
                  </a:cubicBezTo>
                  <a:cubicBezTo>
                    <a:pt x="3562" y="4154"/>
                    <a:pt x="3562" y="4131"/>
                    <a:pt x="3562" y="4131"/>
                  </a:cubicBezTo>
                  <a:lnTo>
                    <a:pt x="3539" y="4131"/>
                  </a:lnTo>
                  <a:cubicBezTo>
                    <a:pt x="3539" y="4109"/>
                    <a:pt x="3516" y="4109"/>
                    <a:pt x="3516" y="4086"/>
                  </a:cubicBezTo>
                  <a:cubicBezTo>
                    <a:pt x="3470" y="4040"/>
                    <a:pt x="3425" y="3994"/>
                    <a:pt x="3379" y="3949"/>
                  </a:cubicBezTo>
                  <a:cubicBezTo>
                    <a:pt x="3379" y="3972"/>
                    <a:pt x="3379" y="3972"/>
                    <a:pt x="3379" y="3972"/>
                  </a:cubicBezTo>
                  <a:cubicBezTo>
                    <a:pt x="3333" y="3903"/>
                    <a:pt x="3288" y="3858"/>
                    <a:pt x="3219" y="3789"/>
                  </a:cubicBezTo>
                  <a:cubicBezTo>
                    <a:pt x="3219" y="3789"/>
                    <a:pt x="3196" y="3766"/>
                    <a:pt x="3196" y="3766"/>
                  </a:cubicBezTo>
                  <a:cubicBezTo>
                    <a:pt x="3173" y="3743"/>
                    <a:pt x="3173" y="3743"/>
                    <a:pt x="3173" y="3721"/>
                  </a:cubicBezTo>
                  <a:lnTo>
                    <a:pt x="3151" y="3721"/>
                  </a:lnTo>
                  <a:cubicBezTo>
                    <a:pt x="3151" y="3698"/>
                    <a:pt x="3128" y="3698"/>
                    <a:pt x="3128" y="3698"/>
                  </a:cubicBezTo>
                  <a:cubicBezTo>
                    <a:pt x="3128" y="3675"/>
                    <a:pt x="3105" y="3675"/>
                    <a:pt x="3105" y="3652"/>
                  </a:cubicBezTo>
                  <a:cubicBezTo>
                    <a:pt x="3082" y="3652"/>
                    <a:pt x="3082" y="3629"/>
                    <a:pt x="3059" y="3629"/>
                  </a:cubicBezTo>
                  <a:cubicBezTo>
                    <a:pt x="3059" y="3629"/>
                    <a:pt x="3059" y="3629"/>
                    <a:pt x="3059" y="3606"/>
                  </a:cubicBezTo>
                  <a:cubicBezTo>
                    <a:pt x="2945" y="3492"/>
                    <a:pt x="2831" y="3378"/>
                    <a:pt x="2717" y="3241"/>
                  </a:cubicBezTo>
                  <a:cubicBezTo>
                    <a:pt x="2694" y="3218"/>
                    <a:pt x="2648" y="3173"/>
                    <a:pt x="2626" y="3150"/>
                  </a:cubicBezTo>
                  <a:lnTo>
                    <a:pt x="2580" y="3081"/>
                  </a:lnTo>
                  <a:cubicBezTo>
                    <a:pt x="2443" y="2945"/>
                    <a:pt x="2329" y="2808"/>
                    <a:pt x="2215" y="2671"/>
                  </a:cubicBezTo>
                  <a:cubicBezTo>
                    <a:pt x="2169" y="2625"/>
                    <a:pt x="2146" y="2602"/>
                    <a:pt x="2124" y="2556"/>
                  </a:cubicBezTo>
                  <a:cubicBezTo>
                    <a:pt x="1964" y="2374"/>
                    <a:pt x="1804" y="2191"/>
                    <a:pt x="1644" y="1986"/>
                  </a:cubicBezTo>
                  <a:cubicBezTo>
                    <a:pt x="1576" y="1917"/>
                    <a:pt x="1507" y="1826"/>
                    <a:pt x="1439" y="1735"/>
                  </a:cubicBezTo>
                  <a:cubicBezTo>
                    <a:pt x="1393" y="1689"/>
                    <a:pt x="1370" y="1643"/>
                    <a:pt x="1325" y="1598"/>
                  </a:cubicBezTo>
                  <a:cubicBezTo>
                    <a:pt x="1325" y="1575"/>
                    <a:pt x="1302" y="1575"/>
                    <a:pt x="1302" y="1575"/>
                  </a:cubicBezTo>
                  <a:cubicBezTo>
                    <a:pt x="1165" y="1392"/>
                    <a:pt x="1028" y="1210"/>
                    <a:pt x="868" y="1004"/>
                  </a:cubicBezTo>
                  <a:cubicBezTo>
                    <a:pt x="868" y="1004"/>
                    <a:pt x="868" y="1004"/>
                    <a:pt x="868" y="982"/>
                  </a:cubicBezTo>
                  <a:cubicBezTo>
                    <a:pt x="845" y="959"/>
                    <a:pt x="800" y="913"/>
                    <a:pt x="777" y="890"/>
                  </a:cubicBezTo>
                  <a:cubicBezTo>
                    <a:pt x="777" y="867"/>
                    <a:pt x="777" y="867"/>
                    <a:pt x="754" y="867"/>
                  </a:cubicBezTo>
                  <a:cubicBezTo>
                    <a:pt x="571" y="593"/>
                    <a:pt x="366" y="320"/>
                    <a:pt x="183" y="46"/>
                  </a:cubicBezTo>
                  <a:cubicBezTo>
                    <a:pt x="161" y="23"/>
                    <a:pt x="138" y="0"/>
                    <a:pt x="115"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25"/>
            <p:cNvSpPr/>
            <p:nvPr/>
          </p:nvSpPr>
          <p:spPr>
            <a:xfrm>
              <a:off x="6971575" y="972975"/>
              <a:ext cx="256800" cy="257375"/>
            </a:xfrm>
            <a:custGeom>
              <a:avLst/>
              <a:gdLst/>
              <a:ahLst/>
              <a:cxnLst/>
              <a:rect l="l" t="t" r="r" b="b"/>
              <a:pathLst>
                <a:path w="10272" h="10295" extrusionOk="0">
                  <a:moveTo>
                    <a:pt x="9679" y="1"/>
                  </a:moveTo>
                  <a:cubicBezTo>
                    <a:pt x="9679" y="46"/>
                    <a:pt x="9656" y="69"/>
                    <a:pt x="9633" y="115"/>
                  </a:cubicBezTo>
                  <a:cubicBezTo>
                    <a:pt x="9633" y="138"/>
                    <a:pt x="9610" y="160"/>
                    <a:pt x="9587" y="183"/>
                  </a:cubicBezTo>
                  <a:cubicBezTo>
                    <a:pt x="9633" y="206"/>
                    <a:pt x="9656" y="206"/>
                    <a:pt x="9679" y="229"/>
                  </a:cubicBezTo>
                  <a:cubicBezTo>
                    <a:pt x="9679" y="252"/>
                    <a:pt x="9679" y="252"/>
                    <a:pt x="9701" y="252"/>
                  </a:cubicBezTo>
                  <a:lnTo>
                    <a:pt x="9679" y="252"/>
                  </a:lnTo>
                  <a:cubicBezTo>
                    <a:pt x="9747" y="297"/>
                    <a:pt x="9816" y="366"/>
                    <a:pt x="9861" y="411"/>
                  </a:cubicBezTo>
                  <a:cubicBezTo>
                    <a:pt x="9907" y="480"/>
                    <a:pt x="9930" y="548"/>
                    <a:pt x="9975" y="617"/>
                  </a:cubicBezTo>
                  <a:cubicBezTo>
                    <a:pt x="9998" y="731"/>
                    <a:pt x="10021" y="822"/>
                    <a:pt x="10044" y="936"/>
                  </a:cubicBezTo>
                  <a:cubicBezTo>
                    <a:pt x="10044" y="1096"/>
                    <a:pt x="10044" y="1256"/>
                    <a:pt x="10021" y="1416"/>
                  </a:cubicBezTo>
                  <a:lnTo>
                    <a:pt x="10021" y="1439"/>
                  </a:lnTo>
                  <a:cubicBezTo>
                    <a:pt x="9952" y="1781"/>
                    <a:pt x="9838" y="2101"/>
                    <a:pt x="9701" y="2397"/>
                  </a:cubicBezTo>
                  <a:cubicBezTo>
                    <a:pt x="9587" y="2717"/>
                    <a:pt x="9427" y="3014"/>
                    <a:pt x="9245" y="3287"/>
                  </a:cubicBezTo>
                  <a:cubicBezTo>
                    <a:pt x="8971" y="3767"/>
                    <a:pt x="8651" y="4223"/>
                    <a:pt x="8309" y="4634"/>
                  </a:cubicBezTo>
                  <a:cubicBezTo>
                    <a:pt x="7989" y="5045"/>
                    <a:pt x="7647" y="5410"/>
                    <a:pt x="7282" y="5798"/>
                  </a:cubicBezTo>
                  <a:cubicBezTo>
                    <a:pt x="7099" y="5981"/>
                    <a:pt x="6917" y="6163"/>
                    <a:pt x="6711" y="6346"/>
                  </a:cubicBezTo>
                  <a:cubicBezTo>
                    <a:pt x="6529" y="6506"/>
                    <a:pt x="6346" y="6666"/>
                    <a:pt x="6163" y="6848"/>
                  </a:cubicBezTo>
                  <a:cubicBezTo>
                    <a:pt x="5456" y="7487"/>
                    <a:pt x="4748" y="8126"/>
                    <a:pt x="3972" y="8674"/>
                  </a:cubicBezTo>
                  <a:cubicBezTo>
                    <a:pt x="3949" y="8697"/>
                    <a:pt x="3949" y="8697"/>
                    <a:pt x="3949" y="8697"/>
                  </a:cubicBezTo>
                  <a:cubicBezTo>
                    <a:pt x="3310" y="9154"/>
                    <a:pt x="2626" y="9587"/>
                    <a:pt x="1895" y="9861"/>
                  </a:cubicBezTo>
                  <a:lnTo>
                    <a:pt x="1918" y="9861"/>
                  </a:lnTo>
                  <a:cubicBezTo>
                    <a:pt x="1758" y="9907"/>
                    <a:pt x="1621" y="9952"/>
                    <a:pt x="1461" y="9998"/>
                  </a:cubicBezTo>
                  <a:cubicBezTo>
                    <a:pt x="1302" y="10044"/>
                    <a:pt x="1165" y="10089"/>
                    <a:pt x="1005" y="10089"/>
                  </a:cubicBezTo>
                  <a:cubicBezTo>
                    <a:pt x="959" y="10101"/>
                    <a:pt x="914" y="10106"/>
                    <a:pt x="868" y="10106"/>
                  </a:cubicBezTo>
                  <a:cubicBezTo>
                    <a:pt x="822" y="10106"/>
                    <a:pt x="777" y="10101"/>
                    <a:pt x="731" y="10089"/>
                  </a:cubicBezTo>
                  <a:cubicBezTo>
                    <a:pt x="663" y="10089"/>
                    <a:pt x="617" y="10067"/>
                    <a:pt x="548" y="10044"/>
                  </a:cubicBezTo>
                  <a:cubicBezTo>
                    <a:pt x="503" y="10021"/>
                    <a:pt x="480" y="9998"/>
                    <a:pt x="434" y="9975"/>
                  </a:cubicBezTo>
                  <a:cubicBezTo>
                    <a:pt x="389" y="9930"/>
                    <a:pt x="366" y="9907"/>
                    <a:pt x="320" y="9861"/>
                  </a:cubicBezTo>
                  <a:cubicBezTo>
                    <a:pt x="297" y="9815"/>
                    <a:pt x="275" y="9770"/>
                    <a:pt x="252" y="9724"/>
                  </a:cubicBezTo>
                  <a:cubicBezTo>
                    <a:pt x="229" y="9656"/>
                    <a:pt x="229" y="9587"/>
                    <a:pt x="206" y="9519"/>
                  </a:cubicBezTo>
                  <a:cubicBezTo>
                    <a:pt x="206" y="9427"/>
                    <a:pt x="206" y="9336"/>
                    <a:pt x="229" y="9222"/>
                  </a:cubicBezTo>
                  <a:cubicBezTo>
                    <a:pt x="252" y="9108"/>
                    <a:pt x="275" y="8971"/>
                    <a:pt x="320" y="8857"/>
                  </a:cubicBezTo>
                  <a:cubicBezTo>
                    <a:pt x="366" y="8765"/>
                    <a:pt x="411" y="8697"/>
                    <a:pt x="457" y="8606"/>
                  </a:cubicBezTo>
                  <a:cubicBezTo>
                    <a:pt x="480" y="8583"/>
                    <a:pt x="480" y="8514"/>
                    <a:pt x="434" y="8492"/>
                  </a:cubicBezTo>
                  <a:cubicBezTo>
                    <a:pt x="434" y="8492"/>
                    <a:pt x="434" y="8492"/>
                    <a:pt x="411" y="8514"/>
                  </a:cubicBezTo>
                  <a:lnTo>
                    <a:pt x="389" y="8514"/>
                  </a:lnTo>
                  <a:cubicBezTo>
                    <a:pt x="343" y="8560"/>
                    <a:pt x="275" y="8606"/>
                    <a:pt x="229" y="8629"/>
                  </a:cubicBezTo>
                  <a:cubicBezTo>
                    <a:pt x="160" y="8765"/>
                    <a:pt x="92" y="8902"/>
                    <a:pt x="69" y="9039"/>
                  </a:cubicBezTo>
                  <a:cubicBezTo>
                    <a:pt x="46" y="9131"/>
                    <a:pt x="23" y="9222"/>
                    <a:pt x="23" y="9313"/>
                  </a:cubicBezTo>
                  <a:cubicBezTo>
                    <a:pt x="1" y="9382"/>
                    <a:pt x="1" y="9473"/>
                    <a:pt x="23" y="9564"/>
                  </a:cubicBezTo>
                  <a:cubicBezTo>
                    <a:pt x="23" y="9633"/>
                    <a:pt x="46" y="9724"/>
                    <a:pt x="69" y="9793"/>
                  </a:cubicBezTo>
                  <a:cubicBezTo>
                    <a:pt x="92" y="9815"/>
                    <a:pt x="92" y="9861"/>
                    <a:pt x="115" y="9884"/>
                  </a:cubicBezTo>
                  <a:cubicBezTo>
                    <a:pt x="138" y="9930"/>
                    <a:pt x="160" y="9952"/>
                    <a:pt x="183" y="9998"/>
                  </a:cubicBezTo>
                  <a:cubicBezTo>
                    <a:pt x="275" y="10112"/>
                    <a:pt x="434" y="10203"/>
                    <a:pt x="571" y="10249"/>
                  </a:cubicBezTo>
                  <a:cubicBezTo>
                    <a:pt x="663" y="10272"/>
                    <a:pt x="754" y="10295"/>
                    <a:pt x="822" y="10295"/>
                  </a:cubicBezTo>
                  <a:cubicBezTo>
                    <a:pt x="936" y="10295"/>
                    <a:pt x="1051" y="10295"/>
                    <a:pt x="1165" y="10272"/>
                  </a:cubicBezTo>
                  <a:cubicBezTo>
                    <a:pt x="1279" y="10249"/>
                    <a:pt x="1393" y="10226"/>
                    <a:pt x="1507" y="10181"/>
                  </a:cubicBezTo>
                  <a:cubicBezTo>
                    <a:pt x="1621" y="10158"/>
                    <a:pt x="1758" y="10112"/>
                    <a:pt x="1872" y="10067"/>
                  </a:cubicBezTo>
                  <a:cubicBezTo>
                    <a:pt x="2374" y="9884"/>
                    <a:pt x="2831" y="9656"/>
                    <a:pt x="3287" y="9382"/>
                  </a:cubicBezTo>
                  <a:cubicBezTo>
                    <a:pt x="3744" y="9085"/>
                    <a:pt x="4178" y="8765"/>
                    <a:pt x="4611" y="8423"/>
                  </a:cubicBezTo>
                  <a:cubicBezTo>
                    <a:pt x="5022" y="8104"/>
                    <a:pt x="5433" y="7761"/>
                    <a:pt x="5844" y="7396"/>
                  </a:cubicBezTo>
                  <a:cubicBezTo>
                    <a:pt x="6027" y="7236"/>
                    <a:pt x="6209" y="7076"/>
                    <a:pt x="6392" y="6894"/>
                  </a:cubicBezTo>
                  <a:cubicBezTo>
                    <a:pt x="6597" y="6711"/>
                    <a:pt x="6803" y="6529"/>
                    <a:pt x="7008" y="6346"/>
                  </a:cubicBezTo>
                  <a:cubicBezTo>
                    <a:pt x="7419" y="5935"/>
                    <a:pt x="7807" y="5524"/>
                    <a:pt x="8195" y="5091"/>
                  </a:cubicBezTo>
                  <a:cubicBezTo>
                    <a:pt x="8560" y="4657"/>
                    <a:pt x="8902" y="4200"/>
                    <a:pt x="9222" y="3721"/>
                  </a:cubicBezTo>
                  <a:cubicBezTo>
                    <a:pt x="9427" y="3379"/>
                    <a:pt x="9633" y="3036"/>
                    <a:pt x="9793" y="2694"/>
                  </a:cubicBezTo>
                  <a:cubicBezTo>
                    <a:pt x="9952" y="2352"/>
                    <a:pt x="10089" y="1986"/>
                    <a:pt x="10181" y="1598"/>
                  </a:cubicBezTo>
                  <a:cubicBezTo>
                    <a:pt x="10249" y="1279"/>
                    <a:pt x="10272" y="891"/>
                    <a:pt x="10158" y="571"/>
                  </a:cubicBezTo>
                  <a:cubicBezTo>
                    <a:pt x="10112" y="434"/>
                    <a:pt x="10021" y="320"/>
                    <a:pt x="9930" y="206"/>
                  </a:cubicBezTo>
                  <a:cubicBezTo>
                    <a:pt x="9861" y="138"/>
                    <a:pt x="9770" y="69"/>
                    <a:pt x="9679"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25"/>
            <p:cNvSpPr/>
            <p:nvPr/>
          </p:nvSpPr>
          <p:spPr>
            <a:xfrm>
              <a:off x="7222075" y="1008350"/>
              <a:ext cx="25" cy="25"/>
            </a:xfrm>
            <a:custGeom>
              <a:avLst/>
              <a:gdLst/>
              <a:ahLst/>
              <a:cxnLst/>
              <a:rect l="l" t="t" r="r" b="b"/>
              <a:pathLst>
                <a:path w="1" h="1" extrusionOk="0">
                  <a:moveTo>
                    <a:pt x="1" y="1"/>
                  </a:move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25"/>
            <p:cNvSpPr/>
            <p:nvPr/>
          </p:nvSpPr>
          <p:spPr>
            <a:xfrm>
              <a:off x="6979575" y="12195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25"/>
            <p:cNvSpPr/>
            <p:nvPr/>
          </p:nvSpPr>
          <p:spPr>
            <a:xfrm>
              <a:off x="7213525" y="978675"/>
              <a:ext cx="25" cy="25"/>
            </a:xfrm>
            <a:custGeom>
              <a:avLst/>
              <a:gdLst/>
              <a:ahLst/>
              <a:cxnLst/>
              <a:rect l="l" t="t" r="r" b="b"/>
              <a:pathLst>
                <a:path w="1" h="1" extrusionOk="0">
                  <a:moveTo>
                    <a:pt x="1" y="1"/>
                  </a:moveTo>
                  <a:lnTo>
                    <a:pt x="1" y="1"/>
                  </a:ln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25"/>
            <p:cNvSpPr/>
            <p:nvPr/>
          </p:nvSpPr>
          <p:spPr>
            <a:xfrm>
              <a:off x="7213525" y="97867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25"/>
            <p:cNvSpPr/>
            <p:nvPr/>
          </p:nvSpPr>
          <p:spPr>
            <a:xfrm>
              <a:off x="7222075" y="1008350"/>
              <a:ext cx="25" cy="600"/>
            </a:xfrm>
            <a:custGeom>
              <a:avLst/>
              <a:gdLst/>
              <a:ahLst/>
              <a:cxnLst/>
              <a:rect l="l" t="t" r="r" b="b"/>
              <a:pathLst>
                <a:path w="1" h="24" extrusionOk="0">
                  <a:moveTo>
                    <a:pt x="1" y="24"/>
                  </a:moveTo>
                  <a:cubicBezTo>
                    <a:pt x="1" y="24"/>
                    <a:pt x="1" y="24"/>
                    <a:pt x="1" y="24"/>
                  </a:cubicBezTo>
                  <a:lnTo>
                    <a:pt x="1" y="1"/>
                  </a:lnTo>
                  <a:cubicBezTo>
                    <a:pt x="1" y="24"/>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25"/>
            <p:cNvSpPr/>
            <p:nvPr/>
          </p:nvSpPr>
          <p:spPr>
            <a:xfrm>
              <a:off x="7222075" y="100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25"/>
            <p:cNvSpPr/>
            <p:nvPr/>
          </p:nvSpPr>
          <p:spPr>
            <a:xfrm>
              <a:off x="7019500" y="12195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25"/>
            <p:cNvSpPr/>
            <p:nvPr/>
          </p:nvSpPr>
          <p:spPr>
            <a:xfrm>
              <a:off x="7018375" y="1049450"/>
              <a:ext cx="132400" cy="121550"/>
            </a:xfrm>
            <a:custGeom>
              <a:avLst/>
              <a:gdLst/>
              <a:ahLst/>
              <a:cxnLst/>
              <a:rect l="l" t="t" r="r" b="b"/>
              <a:pathLst>
                <a:path w="5296" h="4862" extrusionOk="0">
                  <a:moveTo>
                    <a:pt x="5296" y="0"/>
                  </a:moveTo>
                  <a:lnTo>
                    <a:pt x="5296" y="0"/>
                  </a:lnTo>
                  <a:cubicBezTo>
                    <a:pt x="5182" y="114"/>
                    <a:pt x="5068" y="206"/>
                    <a:pt x="4953" y="297"/>
                  </a:cubicBezTo>
                  <a:cubicBezTo>
                    <a:pt x="4839" y="571"/>
                    <a:pt x="4679" y="822"/>
                    <a:pt x="4520" y="1073"/>
                  </a:cubicBezTo>
                  <a:cubicBezTo>
                    <a:pt x="3926" y="2054"/>
                    <a:pt x="3150" y="2899"/>
                    <a:pt x="2306" y="3675"/>
                  </a:cubicBezTo>
                  <a:cubicBezTo>
                    <a:pt x="2123" y="3835"/>
                    <a:pt x="1963" y="3995"/>
                    <a:pt x="1781" y="4154"/>
                  </a:cubicBezTo>
                  <a:cubicBezTo>
                    <a:pt x="1598" y="4314"/>
                    <a:pt x="1438" y="4451"/>
                    <a:pt x="1233" y="4542"/>
                  </a:cubicBezTo>
                  <a:cubicBezTo>
                    <a:pt x="1164" y="4588"/>
                    <a:pt x="1073" y="4634"/>
                    <a:pt x="982" y="4657"/>
                  </a:cubicBezTo>
                  <a:lnTo>
                    <a:pt x="822" y="4657"/>
                  </a:lnTo>
                  <a:cubicBezTo>
                    <a:pt x="754" y="4657"/>
                    <a:pt x="708" y="4657"/>
                    <a:pt x="662" y="4634"/>
                  </a:cubicBezTo>
                  <a:cubicBezTo>
                    <a:pt x="594" y="4611"/>
                    <a:pt x="548" y="4588"/>
                    <a:pt x="502" y="4565"/>
                  </a:cubicBezTo>
                  <a:cubicBezTo>
                    <a:pt x="411" y="4520"/>
                    <a:pt x="343" y="4451"/>
                    <a:pt x="297" y="4383"/>
                  </a:cubicBezTo>
                  <a:cubicBezTo>
                    <a:pt x="251" y="4337"/>
                    <a:pt x="206" y="4291"/>
                    <a:pt x="160" y="4223"/>
                  </a:cubicBezTo>
                  <a:cubicBezTo>
                    <a:pt x="114" y="4268"/>
                    <a:pt x="69" y="4314"/>
                    <a:pt x="0" y="4337"/>
                  </a:cubicBezTo>
                  <a:cubicBezTo>
                    <a:pt x="137" y="4520"/>
                    <a:pt x="297" y="4702"/>
                    <a:pt x="502" y="4793"/>
                  </a:cubicBezTo>
                  <a:cubicBezTo>
                    <a:pt x="594" y="4839"/>
                    <a:pt x="685" y="4839"/>
                    <a:pt x="776" y="4862"/>
                  </a:cubicBezTo>
                  <a:cubicBezTo>
                    <a:pt x="868" y="4862"/>
                    <a:pt x="959" y="4839"/>
                    <a:pt x="1073" y="4816"/>
                  </a:cubicBezTo>
                  <a:cubicBezTo>
                    <a:pt x="1164" y="4793"/>
                    <a:pt x="1256" y="4771"/>
                    <a:pt x="1324" y="4725"/>
                  </a:cubicBezTo>
                  <a:cubicBezTo>
                    <a:pt x="1438" y="4657"/>
                    <a:pt x="1530" y="4611"/>
                    <a:pt x="1621" y="4542"/>
                  </a:cubicBezTo>
                  <a:cubicBezTo>
                    <a:pt x="1826" y="4383"/>
                    <a:pt x="1986" y="4223"/>
                    <a:pt x="2169" y="4063"/>
                  </a:cubicBezTo>
                  <a:cubicBezTo>
                    <a:pt x="2374" y="3880"/>
                    <a:pt x="2580" y="3698"/>
                    <a:pt x="2762" y="3515"/>
                  </a:cubicBezTo>
                  <a:cubicBezTo>
                    <a:pt x="2968" y="3310"/>
                    <a:pt x="3150" y="3127"/>
                    <a:pt x="3333" y="2922"/>
                  </a:cubicBezTo>
                  <a:cubicBezTo>
                    <a:pt x="3721" y="2534"/>
                    <a:pt x="4063" y="2100"/>
                    <a:pt x="4383" y="1666"/>
                  </a:cubicBezTo>
                  <a:cubicBezTo>
                    <a:pt x="4748" y="1141"/>
                    <a:pt x="5068" y="594"/>
                    <a:pt x="5296"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25"/>
            <p:cNvSpPr/>
            <p:nvPr/>
          </p:nvSpPr>
          <p:spPr>
            <a:xfrm>
              <a:off x="7131350" y="10762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25"/>
            <p:cNvSpPr/>
            <p:nvPr/>
          </p:nvSpPr>
          <p:spPr>
            <a:xfrm>
              <a:off x="7076000" y="1140750"/>
              <a:ext cx="600" cy="600"/>
            </a:xfrm>
            <a:custGeom>
              <a:avLst/>
              <a:gdLst/>
              <a:ahLst/>
              <a:cxnLst/>
              <a:rect l="l" t="t" r="r" b="b"/>
              <a:pathLst>
                <a:path w="24" h="24" extrusionOk="0">
                  <a:moveTo>
                    <a:pt x="1" y="23"/>
                  </a:moveTo>
                  <a:cubicBezTo>
                    <a:pt x="1" y="23"/>
                    <a:pt x="23" y="23"/>
                    <a:pt x="23" y="0"/>
                  </a:cubicBezTo>
                  <a:cubicBezTo>
                    <a:pt x="23" y="23"/>
                    <a:pt x="1" y="23"/>
                    <a:pt x="1" y="23"/>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25"/>
            <p:cNvSpPr/>
            <p:nvPr/>
          </p:nvSpPr>
          <p:spPr>
            <a:xfrm>
              <a:off x="7076000" y="11413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25"/>
            <p:cNvSpPr/>
            <p:nvPr/>
          </p:nvSpPr>
          <p:spPr>
            <a:xfrm>
              <a:off x="7171300" y="814350"/>
              <a:ext cx="93025" cy="91550"/>
            </a:xfrm>
            <a:custGeom>
              <a:avLst/>
              <a:gdLst/>
              <a:ahLst/>
              <a:cxnLst/>
              <a:rect l="l" t="t" r="r" b="b"/>
              <a:pathLst>
                <a:path w="3721" h="3662" extrusionOk="0">
                  <a:moveTo>
                    <a:pt x="3356" y="1004"/>
                  </a:moveTo>
                  <a:cubicBezTo>
                    <a:pt x="3356" y="1023"/>
                    <a:pt x="3356" y="1027"/>
                    <a:pt x="3369" y="1027"/>
                  </a:cubicBezTo>
                  <a:lnTo>
                    <a:pt x="3369" y="1027"/>
                  </a:lnTo>
                  <a:cubicBezTo>
                    <a:pt x="3365" y="1020"/>
                    <a:pt x="3360" y="1012"/>
                    <a:pt x="3356" y="1004"/>
                  </a:cubicBezTo>
                  <a:close/>
                  <a:moveTo>
                    <a:pt x="2009" y="0"/>
                  </a:moveTo>
                  <a:cubicBezTo>
                    <a:pt x="1849" y="0"/>
                    <a:pt x="1667" y="46"/>
                    <a:pt x="1484" y="91"/>
                  </a:cubicBezTo>
                  <a:cubicBezTo>
                    <a:pt x="1210" y="160"/>
                    <a:pt x="936" y="320"/>
                    <a:pt x="708" y="479"/>
                  </a:cubicBezTo>
                  <a:cubicBezTo>
                    <a:pt x="457" y="639"/>
                    <a:pt x="229" y="845"/>
                    <a:pt x="23" y="1050"/>
                  </a:cubicBezTo>
                  <a:cubicBezTo>
                    <a:pt x="23" y="1073"/>
                    <a:pt x="0" y="1096"/>
                    <a:pt x="23" y="1119"/>
                  </a:cubicBezTo>
                  <a:cubicBezTo>
                    <a:pt x="23" y="1141"/>
                    <a:pt x="23" y="1164"/>
                    <a:pt x="46" y="1187"/>
                  </a:cubicBezTo>
                  <a:cubicBezTo>
                    <a:pt x="69" y="1210"/>
                    <a:pt x="92" y="1210"/>
                    <a:pt x="115" y="1210"/>
                  </a:cubicBezTo>
                  <a:cubicBezTo>
                    <a:pt x="137" y="1210"/>
                    <a:pt x="160" y="1187"/>
                    <a:pt x="183" y="1164"/>
                  </a:cubicBezTo>
                  <a:cubicBezTo>
                    <a:pt x="229" y="1141"/>
                    <a:pt x="252" y="1096"/>
                    <a:pt x="297" y="1073"/>
                  </a:cubicBezTo>
                  <a:cubicBezTo>
                    <a:pt x="525" y="845"/>
                    <a:pt x="799" y="639"/>
                    <a:pt x="1096" y="457"/>
                  </a:cubicBezTo>
                  <a:cubicBezTo>
                    <a:pt x="1256" y="365"/>
                    <a:pt x="1438" y="297"/>
                    <a:pt x="1621" y="251"/>
                  </a:cubicBezTo>
                  <a:cubicBezTo>
                    <a:pt x="1781" y="228"/>
                    <a:pt x="1918" y="206"/>
                    <a:pt x="2055" y="206"/>
                  </a:cubicBezTo>
                  <a:cubicBezTo>
                    <a:pt x="2169" y="206"/>
                    <a:pt x="2283" y="228"/>
                    <a:pt x="2397" y="251"/>
                  </a:cubicBezTo>
                  <a:cubicBezTo>
                    <a:pt x="2534" y="297"/>
                    <a:pt x="2671" y="365"/>
                    <a:pt x="2785" y="434"/>
                  </a:cubicBezTo>
                  <a:cubicBezTo>
                    <a:pt x="2922" y="502"/>
                    <a:pt x="3036" y="594"/>
                    <a:pt x="3128" y="708"/>
                  </a:cubicBezTo>
                  <a:lnTo>
                    <a:pt x="3128" y="685"/>
                  </a:lnTo>
                  <a:cubicBezTo>
                    <a:pt x="3219" y="799"/>
                    <a:pt x="3310" y="913"/>
                    <a:pt x="3379" y="1027"/>
                  </a:cubicBezTo>
                  <a:cubicBezTo>
                    <a:pt x="3375" y="1027"/>
                    <a:pt x="3372" y="1027"/>
                    <a:pt x="3369" y="1027"/>
                  </a:cubicBezTo>
                  <a:lnTo>
                    <a:pt x="3369" y="1027"/>
                  </a:lnTo>
                  <a:cubicBezTo>
                    <a:pt x="3427" y="1134"/>
                    <a:pt x="3450" y="1240"/>
                    <a:pt x="3493" y="1347"/>
                  </a:cubicBezTo>
                  <a:cubicBezTo>
                    <a:pt x="3516" y="1438"/>
                    <a:pt x="3516" y="1529"/>
                    <a:pt x="3516" y="1644"/>
                  </a:cubicBezTo>
                  <a:cubicBezTo>
                    <a:pt x="3516" y="1735"/>
                    <a:pt x="3493" y="1826"/>
                    <a:pt x="3470" y="1940"/>
                  </a:cubicBezTo>
                  <a:cubicBezTo>
                    <a:pt x="3424" y="2054"/>
                    <a:pt x="3379" y="2169"/>
                    <a:pt x="3310" y="2283"/>
                  </a:cubicBezTo>
                  <a:cubicBezTo>
                    <a:pt x="3196" y="2488"/>
                    <a:pt x="3013" y="2671"/>
                    <a:pt x="2854" y="2853"/>
                  </a:cubicBezTo>
                  <a:lnTo>
                    <a:pt x="2831" y="2853"/>
                  </a:lnTo>
                  <a:cubicBezTo>
                    <a:pt x="2603" y="3082"/>
                    <a:pt x="2351" y="3287"/>
                    <a:pt x="2100" y="3492"/>
                  </a:cubicBezTo>
                  <a:cubicBezTo>
                    <a:pt x="2055" y="3515"/>
                    <a:pt x="2055" y="3584"/>
                    <a:pt x="2078" y="3629"/>
                  </a:cubicBezTo>
                  <a:cubicBezTo>
                    <a:pt x="2094" y="3646"/>
                    <a:pt x="2133" y="3662"/>
                    <a:pt x="2170" y="3662"/>
                  </a:cubicBezTo>
                  <a:cubicBezTo>
                    <a:pt x="2186" y="3662"/>
                    <a:pt x="2201" y="3659"/>
                    <a:pt x="2215" y="3652"/>
                  </a:cubicBezTo>
                  <a:cubicBezTo>
                    <a:pt x="2603" y="3333"/>
                    <a:pt x="2991" y="3013"/>
                    <a:pt x="3310" y="2625"/>
                  </a:cubicBezTo>
                  <a:cubicBezTo>
                    <a:pt x="3470" y="2442"/>
                    <a:pt x="3584" y="2214"/>
                    <a:pt x="3653" y="1986"/>
                  </a:cubicBezTo>
                  <a:cubicBezTo>
                    <a:pt x="3721" y="1781"/>
                    <a:pt x="3721" y="1552"/>
                    <a:pt x="3675" y="1324"/>
                  </a:cubicBezTo>
                  <a:cubicBezTo>
                    <a:pt x="3584" y="890"/>
                    <a:pt x="3287" y="525"/>
                    <a:pt x="2922" y="274"/>
                  </a:cubicBezTo>
                  <a:cubicBezTo>
                    <a:pt x="2717" y="160"/>
                    <a:pt x="2488" y="69"/>
                    <a:pt x="2237" y="23"/>
                  </a:cubicBezTo>
                  <a:cubicBezTo>
                    <a:pt x="2169" y="23"/>
                    <a:pt x="2100" y="0"/>
                    <a:pt x="2009"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25"/>
            <p:cNvSpPr/>
            <p:nvPr/>
          </p:nvSpPr>
          <p:spPr>
            <a:xfrm>
              <a:off x="6585825" y="1334750"/>
              <a:ext cx="43400" cy="42125"/>
            </a:xfrm>
            <a:custGeom>
              <a:avLst/>
              <a:gdLst/>
              <a:ahLst/>
              <a:cxnLst/>
              <a:rect l="l" t="t" r="r" b="b"/>
              <a:pathLst>
                <a:path w="1736" h="1685" extrusionOk="0">
                  <a:moveTo>
                    <a:pt x="731" y="1"/>
                  </a:moveTo>
                  <a:cubicBezTo>
                    <a:pt x="708" y="1"/>
                    <a:pt x="685" y="24"/>
                    <a:pt x="685" y="46"/>
                  </a:cubicBezTo>
                  <a:cubicBezTo>
                    <a:pt x="480" y="252"/>
                    <a:pt x="297" y="480"/>
                    <a:pt x="160" y="731"/>
                  </a:cubicBezTo>
                  <a:cubicBezTo>
                    <a:pt x="92" y="868"/>
                    <a:pt x="24" y="1005"/>
                    <a:pt x="1" y="1165"/>
                  </a:cubicBezTo>
                  <a:cubicBezTo>
                    <a:pt x="1" y="1302"/>
                    <a:pt x="24" y="1416"/>
                    <a:pt x="115" y="1530"/>
                  </a:cubicBezTo>
                  <a:cubicBezTo>
                    <a:pt x="218" y="1644"/>
                    <a:pt x="355" y="1684"/>
                    <a:pt x="497" y="1684"/>
                  </a:cubicBezTo>
                  <a:cubicBezTo>
                    <a:pt x="640" y="1684"/>
                    <a:pt x="788" y="1644"/>
                    <a:pt x="914" y="1599"/>
                  </a:cubicBezTo>
                  <a:cubicBezTo>
                    <a:pt x="1074" y="1530"/>
                    <a:pt x="1210" y="1462"/>
                    <a:pt x="1347" y="1370"/>
                  </a:cubicBezTo>
                  <a:cubicBezTo>
                    <a:pt x="1462" y="1325"/>
                    <a:pt x="1553" y="1256"/>
                    <a:pt x="1667" y="1188"/>
                  </a:cubicBezTo>
                  <a:cubicBezTo>
                    <a:pt x="1713" y="1165"/>
                    <a:pt x="1735" y="1142"/>
                    <a:pt x="1735" y="1096"/>
                  </a:cubicBezTo>
                  <a:cubicBezTo>
                    <a:pt x="1713" y="1028"/>
                    <a:pt x="1667" y="1005"/>
                    <a:pt x="1621" y="1005"/>
                  </a:cubicBezTo>
                  <a:cubicBezTo>
                    <a:pt x="1576" y="1005"/>
                    <a:pt x="1553" y="1028"/>
                    <a:pt x="1530" y="1051"/>
                  </a:cubicBezTo>
                  <a:cubicBezTo>
                    <a:pt x="1484" y="1074"/>
                    <a:pt x="1462" y="1096"/>
                    <a:pt x="1416" y="1119"/>
                  </a:cubicBezTo>
                  <a:cubicBezTo>
                    <a:pt x="1325" y="1165"/>
                    <a:pt x="1256" y="1211"/>
                    <a:pt x="1165" y="1256"/>
                  </a:cubicBezTo>
                  <a:cubicBezTo>
                    <a:pt x="1005" y="1347"/>
                    <a:pt x="845" y="1416"/>
                    <a:pt x="663" y="1462"/>
                  </a:cubicBezTo>
                  <a:cubicBezTo>
                    <a:pt x="617" y="1484"/>
                    <a:pt x="549" y="1484"/>
                    <a:pt x="480" y="1484"/>
                  </a:cubicBezTo>
                  <a:cubicBezTo>
                    <a:pt x="457" y="1484"/>
                    <a:pt x="412" y="1484"/>
                    <a:pt x="366" y="1462"/>
                  </a:cubicBezTo>
                  <a:cubicBezTo>
                    <a:pt x="343" y="1462"/>
                    <a:pt x="343" y="1462"/>
                    <a:pt x="320" y="1439"/>
                  </a:cubicBezTo>
                  <a:cubicBezTo>
                    <a:pt x="297" y="1439"/>
                    <a:pt x="275" y="1416"/>
                    <a:pt x="252" y="1416"/>
                  </a:cubicBezTo>
                  <a:cubicBezTo>
                    <a:pt x="252" y="1393"/>
                    <a:pt x="229" y="1370"/>
                    <a:pt x="229" y="1347"/>
                  </a:cubicBezTo>
                  <a:cubicBezTo>
                    <a:pt x="229" y="1347"/>
                    <a:pt x="206" y="1325"/>
                    <a:pt x="206" y="1302"/>
                  </a:cubicBezTo>
                  <a:cubicBezTo>
                    <a:pt x="206" y="1279"/>
                    <a:pt x="206" y="1256"/>
                    <a:pt x="206" y="1233"/>
                  </a:cubicBezTo>
                  <a:cubicBezTo>
                    <a:pt x="206" y="1188"/>
                    <a:pt x="206" y="1142"/>
                    <a:pt x="229" y="1096"/>
                  </a:cubicBezTo>
                  <a:cubicBezTo>
                    <a:pt x="252" y="982"/>
                    <a:pt x="320" y="868"/>
                    <a:pt x="366" y="754"/>
                  </a:cubicBezTo>
                  <a:cubicBezTo>
                    <a:pt x="503" y="549"/>
                    <a:pt x="663" y="343"/>
                    <a:pt x="822" y="161"/>
                  </a:cubicBezTo>
                  <a:cubicBezTo>
                    <a:pt x="868" y="115"/>
                    <a:pt x="845" y="69"/>
                    <a:pt x="822" y="24"/>
                  </a:cubicBezTo>
                  <a:cubicBezTo>
                    <a:pt x="800" y="24"/>
                    <a:pt x="777" y="1"/>
                    <a:pt x="754"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25"/>
            <p:cNvSpPr/>
            <p:nvPr/>
          </p:nvSpPr>
          <p:spPr>
            <a:xfrm>
              <a:off x="7031500" y="881675"/>
              <a:ext cx="50800" cy="49150"/>
            </a:xfrm>
            <a:custGeom>
              <a:avLst/>
              <a:gdLst/>
              <a:ahLst/>
              <a:cxnLst/>
              <a:rect l="l" t="t" r="r" b="b"/>
              <a:pathLst>
                <a:path w="2032" h="1966" extrusionOk="0">
                  <a:moveTo>
                    <a:pt x="1142" y="1"/>
                  </a:moveTo>
                  <a:cubicBezTo>
                    <a:pt x="1073" y="1"/>
                    <a:pt x="1027" y="1"/>
                    <a:pt x="959" y="23"/>
                  </a:cubicBezTo>
                  <a:cubicBezTo>
                    <a:pt x="845" y="23"/>
                    <a:pt x="754" y="46"/>
                    <a:pt x="662" y="92"/>
                  </a:cubicBezTo>
                  <a:cubicBezTo>
                    <a:pt x="434" y="160"/>
                    <a:pt x="229" y="297"/>
                    <a:pt x="46" y="457"/>
                  </a:cubicBezTo>
                  <a:cubicBezTo>
                    <a:pt x="23" y="480"/>
                    <a:pt x="23" y="480"/>
                    <a:pt x="23" y="526"/>
                  </a:cubicBezTo>
                  <a:cubicBezTo>
                    <a:pt x="0" y="548"/>
                    <a:pt x="23" y="571"/>
                    <a:pt x="23" y="594"/>
                  </a:cubicBezTo>
                  <a:cubicBezTo>
                    <a:pt x="50" y="621"/>
                    <a:pt x="77" y="632"/>
                    <a:pt x="103" y="632"/>
                  </a:cubicBezTo>
                  <a:cubicBezTo>
                    <a:pt x="122" y="632"/>
                    <a:pt x="141" y="626"/>
                    <a:pt x="160" y="617"/>
                  </a:cubicBezTo>
                  <a:cubicBezTo>
                    <a:pt x="274" y="526"/>
                    <a:pt x="388" y="434"/>
                    <a:pt x="502" y="366"/>
                  </a:cubicBezTo>
                  <a:cubicBezTo>
                    <a:pt x="594" y="320"/>
                    <a:pt x="662" y="297"/>
                    <a:pt x="731" y="274"/>
                  </a:cubicBezTo>
                  <a:cubicBezTo>
                    <a:pt x="776" y="252"/>
                    <a:pt x="822" y="229"/>
                    <a:pt x="868" y="229"/>
                  </a:cubicBezTo>
                  <a:cubicBezTo>
                    <a:pt x="913" y="229"/>
                    <a:pt x="936" y="206"/>
                    <a:pt x="982" y="206"/>
                  </a:cubicBezTo>
                  <a:cubicBezTo>
                    <a:pt x="1027" y="206"/>
                    <a:pt x="1096" y="183"/>
                    <a:pt x="1164" y="183"/>
                  </a:cubicBezTo>
                  <a:cubicBezTo>
                    <a:pt x="1233" y="206"/>
                    <a:pt x="1301" y="206"/>
                    <a:pt x="1370" y="229"/>
                  </a:cubicBezTo>
                  <a:cubicBezTo>
                    <a:pt x="1415" y="252"/>
                    <a:pt x="1484" y="274"/>
                    <a:pt x="1530" y="297"/>
                  </a:cubicBezTo>
                  <a:cubicBezTo>
                    <a:pt x="1552" y="320"/>
                    <a:pt x="1598" y="343"/>
                    <a:pt x="1644" y="366"/>
                  </a:cubicBezTo>
                  <a:cubicBezTo>
                    <a:pt x="1667" y="411"/>
                    <a:pt x="1689" y="457"/>
                    <a:pt x="1735" y="503"/>
                  </a:cubicBezTo>
                  <a:cubicBezTo>
                    <a:pt x="1735" y="548"/>
                    <a:pt x="1758" y="594"/>
                    <a:pt x="1781" y="640"/>
                  </a:cubicBezTo>
                  <a:cubicBezTo>
                    <a:pt x="1781" y="685"/>
                    <a:pt x="1803" y="754"/>
                    <a:pt x="1803" y="822"/>
                  </a:cubicBezTo>
                  <a:cubicBezTo>
                    <a:pt x="1803" y="891"/>
                    <a:pt x="1781" y="982"/>
                    <a:pt x="1758" y="1051"/>
                  </a:cubicBezTo>
                  <a:cubicBezTo>
                    <a:pt x="1735" y="1165"/>
                    <a:pt x="1689" y="1256"/>
                    <a:pt x="1621" y="1347"/>
                  </a:cubicBezTo>
                  <a:cubicBezTo>
                    <a:pt x="1552" y="1461"/>
                    <a:pt x="1461" y="1575"/>
                    <a:pt x="1370" y="1690"/>
                  </a:cubicBezTo>
                  <a:cubicBezTo>
                    <a:pt x="1347" y="1712"/>
                    <a:pt x="1301" y="1735"/>
                    <a:pt x="1278" y="1758"/>
                  </a:cubicBezTo>
                  <a:cubicBezTo>
                    <a:pt x="1256" y="1758"/>
                    <a:pt x="1256" y="1781"/>
                    <a:pt x="1256" y="1781"/>
                  </a:cubicBezTo>
                  <a:lnTo>
                    <a:pt x="1233" y="1781"/>
                  </a:lnTo>
                  <a:cubicBezTo>
                    <a:pt x="1187" y="1827"/>
                    <a:pt x="1187" y="1872"/>
                    <a:pt x="1210" y="1918"/>
                  </a:cubicBezTo>
                  <a:cubicBezTo>
                    <a:pt x="1238" y="1946"/>
                    <a:pt x="1275" y="1966"/>
                    <a:pt x="1305" y="1966"/>
                  </a:cubicBezTo>
                  <a:cubicBezTo>
                    <a:pt x="1323" y="1966"/>
                    <a:pt x="1338" y="1958"/>
                    <a:pt x="1347" y="1941"/>
                  </a:cubicBezTo>
                  <a:lnTo>
                    <a:pt x="1370" y="1941"/>
                  </a:lnTo>
                  <a:cubicBezTo>
                    <a:pt x="1370" y="1941"/>
                    <a:pt x="1393" y="1918"/>
                    <a:pt x="1393" y="1918"/>
                  </a:cubicBezTo>
                  <a:cubicBezTo>
                    <a:pt x="1530" y="1804"/>
                    <a:pt x="1644" y="1667"/>
                    <a:pt x="1735" y="1530"/>
                  </a:cubicBezTo>
                  <a:cubicBezTo>
                    <a:pt x="1918" y="1279"/>
                    <a:pt x="2032" y="959"/>
                    <a:pt x="1986" y="640"/>
                  </a:cubicBezTo>
                  <a:cubicBezTo>
                    <a:pt x="1963" y="526"/>
                    <a:pt x="1918" y="411"/>
                    <a:pt x="1826" y="320"/>
                  </a:cubicBezTo>
                  <a:cubicBezTo>
                    <a:pt x="1803" y="274"/>
                    <a:pt x="1758" y="229"/>
                    <a:pt x="1735" y="206"/>
                  </a:cubicBezTo>
                  <a:cubicBezTo>
                    <a:pt x="1689" y="160"/>
                    <a:pt x="1644" y="137"/>
                    <a:pt x="1598" y="115"/>
                  </a:cubicBezTo>
                  <a:cubicBezTo>
                    <a:pt x="1461" y="23"/>
                    <a:pt x="1301" y="1"/>
                    <a:pt x="1142"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25"/>
            <p:cNvSpPr/>
            <p:nvPr/>
          </p:nvSpPr>
          <p:spPr>
            <a:xfrm>
              <a:off x="7111950" y="978675"/>
              <a:ext cx="48525" cy="49150"/>
            </a:xfrm>
            <a:custGeom>
              <a:avLst/>
              <a:gdLst/>
              <a:ahLst/>
              <a:cxnLst/>
              <a:rect l="l" t="t" r="r" b="b"/>
              <a:pathLst>
                <a:path w="1941" h="1966" extrusionOk="0">
                  <a:moveTo>
                    <a:pt x="1028" y="1"/>
                  </a:moveTo>
                  <a:cubicBezTo>
                    <a:pt x="936" y="1"/>
                    <a:pt x="845" y="24"/>
                    <a:pt x="777" y="46"/>
                  </a:cubicBezTo>
                  <a:cubicBezTo>
                    <a:pt x="685" y="69"/>
                    <a:pt x="594" y="92"/>
                    <a:pt x="503" y="138"/>
                  </a:cubicBezTo>
                  <a:cubicBezTo>
                    <a:pt x="343" y="206"/>
                    <a:pt x="183" y="298"/>
                    <a:pt x="46" y="412"/>
                  </a:cubicBezTo>
                  <a:cubicBezTo>
                    <a:pt x="1" y="435"/>
                    <a:pt x="1" y="503"/>
                    <a:pt x="23" y="549"/>
                  </a:cubicBezTo>
                  <a:cubicBezTo>
                    <a:pt x="37" y="575"/>
                    <a:pt x="66" y="586"/>
                    <a:pt x="97" y="586"/>
                  </a:cubicBezTo>
                  <a:cubicBezTo>
                    <a:pt x="119" y="586"/>
                    <a:pt x="142" y="581"/>
                    <a:pt x="160" y="571"/>
                  </a:cubicBezTo>
                  <a:cubicBezTo>
                    <a:pt x="252" y="503"/>
                    <a:pt x="343" y="435"/>
                    <a:pt x="434" y="389"/>
                  </a:cubicBezTo>
                  <a:cubicBezTo>
                    <a:pt x="548" y="320"/>
                    <a:pt x="685" y="275"/>
                    <a:pt x="822" y="229"/>
                  </a:cubicBezTo>
                  <a:lnTo>
                    <a:pt x="800" y="229"/>
                  </a:lnTo>
                  <a:cubicBezTo>
                    <a:pt x="891" y="206"/>
                    <a:pt x="1005" y="206"/>
                    <a:pt x="1096" y="206"/>
                  </a:cubicBezTo>
                  <a:cubicBezTo>
                    <a:pt x="1165" y="206"/>
                    <a:pt x="1233" y="206"/>
                    <a:pt x="1302" y="229"/>
                  </a:cubicBezTo>
                  <a:cubicBezTo>
                    <a:pt x="1370" y="252"/>
                    <a:pt x="1416" y="275"/>
                    <a:pt x="1461" y="298"/>
                  </a:cubicBezTo>
                  <a:cubicBezTo>
                    <a:pt x="1507" y="320"/>
                    <a:pt x="1553" y="366"/>
                    <a:pt x="1576" y="389"/>
                  </a:cubicBezTo>
                  <a:cubicBezTo>
                    <a:pt x="1621" y="435"/>
                    <a:pt x="1644" y="457"/>
                    <a:pt x="1667" y="503"/>
                  </a:cubicBezTo>
                  <a:cubicBezTo>
                    <a:pt x="1690" y="549"/>
                    <a:pt x="1713" y="594"/>
                    <a:pt x="1713" y="640"/>
                  </a:cubicBezTo>
                  <a:cubicBezTo>
                    <a:pt x="1735" y="708"/>
                    <a:pt x="1735" y="754"/>
                    <a:pt x="1735" y="823"/>
                  </a:cubicBezTo>
                  <a:cubicBezTo>
                    <a:pt x="1735" y="914"/>
                    <a:pt x="1713" y="982"/>
                    <a:pt x="1690" y="1074"/>
                  </a:cubicBezTo>
                  <a:cubicBezTo>
                    <a:pt x="1667" y="1165"/>
                    <a:pt x="1621" y="1279"/>
                    <a:pt x="1576" y="1370"/>
                  </a:cubicBezTo>
                  <a:cubicBezTo>
                    <a:pt x="1484" y="1484"/>
                    <a:pt x="1393" y="1599"/>
                    <a:pt x="1302" y="1690"/>
                  </a:cubicBezTo>
                  <a:lnTo>
                    <a:pt x="1325" y="1690"/>
                  </a:lnTo>
                  <a:cubicBezTo>
                    <a:pt x="1302" y="1690"/>
                    <a:pt x="1302" y="1713"/>
                    <a:pt x="1279" y="1713"/>
                  </a:cubicBezTo>
                  <a:cubicBezTo>
                    <a:pt x="1256" y="1736"/>
                    <a:pt x="1233" y="1736"/>
                    <a:pt x="1233" y="1758"/>
                  </a:cubicBezTo>
                  <a:lnTo>
                    <a:pt x="1210" y="1758"/>
                  </a:lnTo>
                  <a:cubicBezTo>
                    <a:pt x="1210" y="1758"/>
                    <a:pt x="1210" y="1758"/>
                    <a:pt x="1210" y="1781"/>
                  </a:cubicBezTo>
                  <a:lnTo>
                    <a:pt x="1188" y="1781"/>
                  </a:lnTo>
                  <a:cubicBezTo>
                    <a:pt x="1142" y="1827"/>
                    <a:pt x="1142" y="1873"/>
                    <a:pt x="1165" y="1918"/>
                  </a:cubicBezTo>
                  <a:cubicBezTo>
                    <a:pt x="1193" y="1946"/>
                    <a:pt x="1221" y="1966"/>
                    <a:pt x="1249" y="1966"/>
                  </a:cubicBezTo>
                  <a:cubicBezTo>
                    <a:pt x="1267" y="1966"/>
                    <a:pt x="1284" y="1958"/>
                    <a:pt x="1302" y="1941"/>
                  </a:cubicBezTo>
                  <a:lnTo>
                    <a:pt x="1325" y="1941"/>
                  </a:lnTo>
                  <a:cubicBezTo>
                    <a:pt x="1325" y="1918"/>
                    <a:pt x="1325" y="1918"/>
                    <a:pt x="1325" y="1918"/>
                  </a:cubicBezTo>
                  <a:lnTo>
                    <a:pt x="1347" y="1918"/>
                  </a:lnTo>
                  <a:cubicBezTo>
                    <a:pt x="1347" y="1895"/>
                    <a:pt x="1370" y="1895"/>
                    <a:pt x="1393" y="1873"/>
                  </a:cubicBezTo>
                  <a:cubicBezTo>
                    <a:pt x="1393" y="1873"/>
                    <a:pt x="1393" y="1873"/>
                    <a:pt x="1416" y="1850"/>
                  </a:cubicBezTo>
                  <a:cubicBezTo>
                    <a:pt x="1530" y="1736"/>
                    <a:pt x="1644" y="1599"/>
                    <a:pt x="1735" y="1439"/>
                  </a:cubicBezTo>
                  <a:cubicBezTo>
                    <a:pt x="1781" y="1393"/>
                    <a:pt x="1804" y="1325"/>
                    <a:pt x="1827" y="1256"/>
                  </a:cubicBezTo>
                  <a:cubicBezTo>
                    <a:pt x="1872" y="1188"/>
                    <a:pt x="1895" y="1119"/>
                    <a:pt x="1918" y="1028"/>
                  </a:cubicBezTo>
                  <a:cubicBezTo>
                    <a:pt x="1941" y="845"/>
                    <a:pt x="1941" y="640"/>
                    <a:pt x="1872" y="480"/>
                  </a:cubicBezTo>
                  <a:cubicBezTo>
                    <a:pt x="1849" y="412"/>
                    <a:pt x="1804" y="343"/>
                    <a:pt x="1758" y="298"/>
                  </a:cubicBezTo>
                  <a:cubicBezTo>
                    <a:pt x="1713" y="229"/>
                    <a:pt x="1644" y="183"/>
                    <a:pt x="1553" y="138"/>
                  </a:cubicBezTo>
                  <a:cubicBezTo>
                    <a:pt x="1530" y="115"/>
                    <a:pt x="1484" y="92"/>
                    <a:pt x="1439" y="69"/>
                  </a:cubicBezTo>
                  <a:cubicBezTo>
                    <a:pt x="1416" y="46"/>
                    <a:pt x="1370" y="46"/>
                    <a:pt x="1325" y="46"/>
                  </a:cubicBezTo>
                  <a:cubicBezTo>
                    <a:pt x="1256" y="1"/>
                    <a:pt x="1165" y="1"/>
                    <a:pt x="1073"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25"/>
            <p:cNvSpPr/>
            <p:nvPr/>
          </p:nvSpPr>
          <p:spPr>
            <a:xfrm>
              <a:off x="7081700" y="938175"/>
              <a:ext cx="33125" cy="31650"/>
            </a:xfrm>
            <a:custGeom>
              <a:avLst/>
              <a:gdLst/>
              <a:ahLst/>
              <a:cxnLst/>
              <a:rect l="l" t="t" r="r" b="b"/>
              <a:pathLst>
                <a:path w="1325" h="1266" extrusionOk="0">
                  <a:moveTo>
                    <a:pt x="435" y="0"/>
                  </a:moveTo>
                  <a:cubicBezTo>
                    <a:pt x="412" y="0"/>
                    <a:pt x="389" y="0"/>
                    <a:pt x="389" y="23"/>
                  </a:cubicBezTo>
                  <a:cubicBezTo>
                    <a:pt x="275" y="69"/>
                    <a:pt x="184" y="160"/>
                    <a:pt x="115" y="251"/>
                  </a:cubicBezTo>
                  <a:cubicBezTo>
                    <a:pt x="69" y="320"/>
                    <a:pt x="24" y="411"/>
                    <a:pt x="24" y="502"/>
                  </a:cubicBezTo>
                  <a:cubicBezTo>
                    <a:pt x="1" y="594"/>
                    <a:pt x="1" y="685"/>
                    <a:pt x="24" y="753"/>
                  </a:cubicBezTo>
                  <a:cubicBezTo>
                    <a:pt x="47" y="845"/>
                    <a:pt x="92" y="936"/>
                    <a:pt x="161" y="1005"/>
                  </a:cubicBezTo>
                  <a:cubicBezTo>
                    <a:pt x="275" y="1142"/>
                    <a:pt x="457" y="1233"/>
                    <a:pt x="640" y="1256"/>
                  </a:cubicBezTo>
                  <a:cubicBezTo>
                    <a:pt x="667" y="1262"/>
                    <a:pt x="695" y="1265"/>
                    <a:pt x="725" y="1265"/>
                  </a:cubicBezTo>
                  <a:cubicBezTo>
                    <a:pt x="796" y="1265"/>
                    <a:pt x="872" y="1249"/>
                    <a:pt x="937" y="1233"/>
                  </a:cubicBezTo>
                  <a:cubicBezTo>
                    <a:pt x="1051" y="1187"/>
                    <a:pt x="1165" y="1119"/>
                    <a:pt x="1279" y="1050"/>
                  </a:cubicBezTo>
                  <a:cubicBezTo>
                    <a:pt x="1302" y="1005"/>
                    <a:pt x="1325" y="959"/>
                    <a:pt x="1279" y="913"/>
                  </a:cubicBezTo>
                  <a:cubicBezTo>
                    <a:pt x="1265" y="885"/>
                    <a:pt x="1233" y="866"/>
                    <a:pt x="1206" y="866"/>
                  </a:cubicBezTo>
                  <a:cubicBezTo>
                    <a:pt x="1189" y="866"/>
                    <a:pt x="1174" y="873"/>
                    <a:pt x="1165" y="890"/>
                  </a:cubicBezTo>
                  <a:cubicBezTo>
                    <a:pt x="1119" y="936"/>
                    <a:pt x="1051" y="959"/>
                    <a:pt x="1005" y="982"/>
                  </a:cubicBezTo>
                  <a:cubicBezTo>
                    <a:pt x="960" y="1005"/>
                    <a:pt x="914" y="1027"/>
                    <a:pt x="845" y="1050"/>
                  </a:cubicBezTo>
                  <a:cubicBezTo>
                    <a:pt x="800" y="1050"/>
                    <a:pt x="754" y="1073"/>
                    <a:pt x="708" y="1073"/>
                  </a:cubicBezTo>
                  <a:cubicBezTo>
                    <a:pt x="663" y="1073"/>
                    <a:pt x="617" y="1050"/>
                    <a:pt x="572" y="1050"/>
                  </a:cubicBezTo>
                  <a:cubicBezTo>
                    <a:pt x="526" y="1027"/>
                    <a:pt x="480" y="1005"/>
                    <a:pt x="435" y="982"/>
                  </a:cubicBezTo>
                  <a:cubicBezTo>
                    <a:pt x="412" y="959"/>
                    <a:pt x="366" y="936"/>
                    <a:pt x="343" y="913"/>
                  </a:cubicBezTo>
                  <a:cubicBezTo>
                    <a:pt x="298" y="868"/>
                    <a:pt x="275" y="845"/>
                    <a:pt x="252" y="799"/>
                  </a:cubicBezTo>
                  <a:cubicBezTo>
                    <a:pt x="229" y="776"/>
                    <a:pt x="229" y="731"/>
                    <a:pt x="206" y="685"/>
                  </a:cubicBezTo>
                  <a:cubicBezTo>
                    <a:pt x="206" y="662"/>
                    <a:pt x="206" y="617"/>
                    <a:pt x="206" y="594"/>
                  </a:cubicBezTo>
                  <a:cubicBezTo>
                    <a:pt x="206" y="548"/>
                    <a:pt x="206" y="525"/>
                    <a:pt x="206" y="502"/>
                  </a:cubicBezTo>
                  <a:cubicBezTo>
                    <a:pt x="229" y="457"/>
                    <a:pt x="252" y="434"/>
                    <a:pt x="252" y="388"/>
                  </a:cubicBezTo>
                  <a:cubicBezTo>
                    <a:pt x="275" y="365"/>
                    <a:pt x="298" y="320"/>
                    <a:pt x="343" y="297"/>
                  </a:cubicBezTo>
                  <a:cubicBezTo>
                    <a:pt x="389" y="251"/>
                    <a:pt x="435" y="206"/>
                    <a:pt x="503" y="183"/>
                  </a:cubicBezTo>
                  <a:cubicBezTo>
                    <a:pt x="549" y="137"/>
                    <a:pt x="549" y="69"/>
                    <a:pt x="526" y="46"/>
                  </a:cubicBezTo>
                  <a:cubicBezTo>
                    <a:pt x="503" y="23"/>
                    <a:pt x="480" y="0"/>
                    <a:pt x="457"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25"/>
            <p:cNvSpPr/>
            <p:nvPr/>
          </p:nvSpPr>
          <p:spPr>
            <a:xfrm>
              <a:off x="6602375" y="831450"/>
              <a:ext cx="614600" cy="504700"/>
            </a:xfrm>
            <a:custGeom>
              <a:avLst/>
              <a:gdLst/>
              <a:ahLst/>
              <a:cxnLst/>
              <a:rect l="l" t="t" r="r" b="b"/>
              <a:pathLst>
                <a:path w="24584" h="20188" extrusionOk="0">
                  <a:moveTo>
                    <a:pt x="21205" y="1"/>
                  </a:moveTo>
                  <a:cubicBezTo>
                    <a:pt x="20224" y="1"/>
                    <a:pt x="19242" y="366"/>
                    <a:pt x="18375" y="823"/>
                  </a:cubicBezTo>
                  <a:cubicBezTo>
                    <a:pt x="17804" y="1119"/>
                    <a:pt x="17257" y="1462"/>
                    <a:pt x="16754" y="1827"/>
                  </a:cubicBezTo>
                  <a:cubicBezTo>
                    <a:pt x="16458" y="2032"/>
                    <a:pt x="16184" y="2215"/>
                    <a:pt x="15933" y="2420"/>
                  </a:cubicBezTo>
                  <a:cubicBezTo>
                    <a:pt x="15636" y="2649"/>
                    <a:pt x="15339" y="2877"/>
                    <a:pt x="15043" y="3105"/>
                  </a:cubicBezTo>
                  <a:cubicBezTo>
                    <a:pt x="13856" y="4018"/>
                    <a:pt x="12692" y="4977"/>
                    <a:pt x="11573" y="5981"/>
                  </a:cubicBezTo>
                  <a:cubicBezTo>
                    <a:pt x="10455" y="6963"/>
                    <a:pt x="9359" y="8013"/>
                    <a:pt x="8332" y="9085"/>
                  </a:cubicBezTo>
                  <a:cubicBezTo>
                    <a:pt x="7282" y="10158"/>
                    <a:pt x="6300" y="11277"/>
                    <a:pt x="5342" y="12418"/>
                  </a:cubicBezTo>
                  <a:cubicBezTo>
                    <a:pt x="4383" y="13582"/>
                    <a:pt x="3493" y="14769"/>
                    <a:pt x="2626" y="15979"/>
                  </a:cubicBezTo>
                  <a:cubicBezTo>
                    <a:pt x="2192" y="16595"/>
                    <a:pt x="1781" y="17188"/>
                    <a:pt x="1393" y="17827"/>
                  </a:cubicBezTo>
                  <a:cubicBezTo>
                    <a:pt x="1188" y="18124"/>
                    <a:pt x="982" y="18444"/>
                    <a:pt x="800" y="18763"/>
                  </a:cubicBezTo>
                  <a:cubicBezTo>
                    <a:pt x="594" y="19106"/>
                    <a:pt x="389" y="19425"/>
                    <a:pt x="206" y="19768"/>
                  </a:cubicBezTo>
                  <a:cubicBezTo>
                    <a:pt x="138" y="19859"/>
                    <a:pt x="92" y="19950"/>
                    <a:pt x="46" y="20041"/>
                  </a:cubicBezTo>
                  <a:cubicBezTo>
                    <a:pt x="1" y="20087"/>
                    <a:pt x="23" y="20156"/>
                    <a:pt x="69" y="20178"/>
                  </a:cubicBezTo>
                  <a:cubicBezTo>
                    <a:pt x="87" y="20185"/>
                    <a:pt x="104" y="20187"/>
                    <a:pt x="119" y="20187"/>
                  </a:cubicBezTo>
                  <a:cubicBezTo>
                    <a:pt x="160" y="20187"/>
                    <a:pt x="189" y="20166"/>
                    <a:pt x="206" y="20133"/>
                  </a:cubicBezTo>
                  <a:cubicBezTo>
                    <a:pt x="366" y="19836"/>
                    <a:pt x="548" y="19539"/>
                    <a:pt x="731" y="19243"/>
                  </a:cubicBezTo>
                  <a:cubicBezTo>
                    <a:pt x="914" y="18946"/>
                    <a:pt x="1096" y="18649"/>
                    <a:pt x="1279" y="18352"/>
                  </a:cubicBezTo>
                  <a:cubicBezTo>
                    <a:pt x="1644" y="17782"/>
                    <a:pt x="2009" y="17211"/>
                    <a:pt x="2397" y="16641"/>
                  </a:cubicBezTo>
                  <a:lnTo>
                    <a:pt x="2397" y="16663"/>
                  </a:lnTo>
                  <a:cubicBezTo>
                    <a:pt x="4064" y="14198"/>
                    <a:pt x="5958" y="11870"/>
                    <a:pt x="8012" y="9702"/>
                  </a:cubicBezTo>
                  <a:cubicBezTo>
                    <a:pt x="9359" y="8264"/>
                    <a:pt x="10797" y="6917"/>
                    <a:pt x="12281" y="5616"/>
                  </a:cubicBezTo>
                  <a:cubicBezTo>
                    <a:pt x="13353" y="4680"/>
                    <a:pt x="14472" y="3790"/>
                    <a:pt x="15613" y="2923"/>
                  </a:cubicBezTo>
                  <a:cubicBezTo>
                    <a:pt x="16595" y="2146"/>
                    <a:pt x="17622" y="1416"/>
                    <a:pt x="18740" y="845"/>
                  </a:cubicBezTo>
                  <a:lnTo>
                    <a:pt x="18763" y="845"/>
                  </a:lnTo>
                  <a:cubicBezTo>
                    <a:pt x="19288" y="594"/>
                    <a:pt x="19859" y="389"/>
                    <a:pt x="20429" y="275"/>
                  </a:cubicBezTo>
                  <a:cubicBezTo>
                    <a:pt x="20680" y="231"/>
                    <a:pt x="20921" y="205"/>
                    <a:pt x="21165" y="205"/>
                  </a:cubicBezTo>
                  <a:cubicBezTo>
                    <a:pt x="21299" y="205"/>
                    <a:pt x="21433" y="213"/>
                    <a:pt x="21571" y="229"/>
                  </a:cubicBezTo>
                  <a:lnTo>
                    <a:pt x="21548" y="229"/>
                  </a:lnTo>
                  <a:cubicBezTo>
                    <a:pt x="21844" y="252"/>
                    <a:pt x="22164" y="320"/>
                    <a:pt x="22461" y="412"/>
                  </a:cubicBezTo>
                  <a:cubicBezTo>
                    <a:pt x="22780" y="526"/>
                    <a:pt x="23077" y="686"/>
                    <a:pt x="23351" y="891"/>
                  </a:cubicBezTo>
                  <a:cubicBezTo>
                    <a:pt x="23351" y="888"/>
                    <a:pt x="23351" y="886"/>
                    <a:pt x="23350" y="884"/>
                  </a:cubicBezTo>
                  <a:lnTo>
                    <a:pt x="23350" y="884"/>
                  </a:lnTo>
                  <a:cubicBezTo>
                    <a:pt x="23729" y="1154"/>
                    <a:pt x="24065" y="1468"/>
                    <a:pt x="24378" y="1804"/>
                  </a:cubicBezTo>
                  <a:cubicBezTo>
                    <a:pt x="24401" y="1850"/>
                    <a:pt x="24424" y="1873"/>
                    <a:pt x="24447" y="1895"/>
                  </a:cubicBezTo>
                  <a:cubicBezTo>
                    <a:pt x="24469" y="1918"/>
                    <a:pt x="24469" y="1941"/>
                    <a:pt x="24515" y="1941"/>
                  </a:cubicBezTo>
                  <a:cubicBezTo>
                    <a:pt x="24538" y="1941"/>
                    <a:pt x="24561" y="1941"/>
                    <a:pt x="24584" y="1918"/>
                  </a:cubicBezTo>
                  <a:cubicBezTo>
                    <a:pt x="24515" y="1827"/>
                    <a:pt x="24447" y="1713"/>
                    <a:pt x="24378" y="1599"/>
                  </a:cubicBezTo>
                  <a:cubicBezTo>
                    <a:pt x="24287" y="1485"/>
                    <a:pt x="24195" y="1370"/>
                    <a:pt x="24104" y="1256"/>
                  </a:cubicBezTo>
                  <a:cubicBezTo>
                    <a:pt x="24036" y="1188"/>
                    <a:pt x="23967" y="1119"/>
                    <a:pt x="23876" y="1051"/>
                  </a:cubicBezTo>
                  <a:cubicBezTo>
                    <a:pt x="23648" y="845"/>
                    <a:pt x="23397" y="663"/>
                    <a:pt x="23146" y="526"/>
                  </a:cubicBezTo>
                  <a:cubicBezTo>
                    <a:pt x="22666" y="252"/>
                    <a:pt x="22141" y="69"/>
                    <a:pt x="21593" y="24"/>
                  </a:cubicBezTo>
                  <a:cubicBezTo>
                    <a:pt x="21456" y="24"/>
                    <a:pt x="21342" y="1"/>
                    <a:pt x="2120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25"/>
            <p:cNvSpPr/>
            <p:nvPr/>
          </p:nvSpPr>
          <p:spPr>
            <a:xfrm>
              <a:off x="7211825" y="8765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25"/>
            <p:cNvSpPr/>
            <p:nvPr/>
          </p:nvSpPr>
          <p:spPr>
            <a:xfrm>
              <a:off x="7070875" y="852575"/>
              <a:ext cx="600" cy="25"/>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25"/>
            <p:cNvSpPr/>
            <p:nvPr/>
          </p:nvSpPr>
          <p:spPr>
            <a:xfrm>
              <a:off x="7070875" y="852575"/>
              <a:ext cx="25" cy="25"/>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25"/>
            <p:cNvSpPr/>
            <p:nvPr/>
          </p:nvSpPr>
          <p:spPr>
            <a:xfrm>
              <a:off x="7186125" y="8537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25"/>
            <p:cNvSpPr/>
            <p:nvPr/>
          </p:nvSpPr>
          <p:spPr>
            <a:xfrm>
              <a:off x="6627475" y="855425"/>
              <a:ext cx="602625" cy="509750"/>
            </a:xfrm>
            <a:custGeom>
              <a:avLst/>
              <a:gdLst/>
              <a:ahLst/>
              <a:cxnLst/>
              <a:rect l="l" t="t" r="r" b="b"/>
              <a:pathLst>
                <a:path w="24105" h="20390" extrusionOk="0">
                  <a:moveTo>
                    <a:pt x="22735" y="1"/>
                  </a:moveTo>
                  <a:cubicBezTo>
                    <a:pt x="22735" y="23"/>
                    <a:pt x="22758" y="46"/>
                    <a:pt x="22781" y="69"/>
                  </a:cubicBezTo>
                  <a:cubicBezTo>
                    <a:pt x="22803" y="92"/>
                    <a:pt x="22803" y="115"/>
                    <a:pt x="22826" y="160"/>
                  </a:cubicBezTo>
                  <a:cubicBezTo>
                    <a:pt x="23123" y="526"/>
                    <a:pt x="23374" y="914"/>
                    <a:pt x="23557" y="1347"/>
                  </a:cubicBezTo>
                  <a:cubicBezTo>
                    <a:pt x="23694" y="1667"/>
                    <a:pt x="23785" y="1986"/>
                    <a:pt x="23831" y="2306"/>
                  </a:cubicBezTo>
                  <a:cubicBezTo>
                    <a:pt x="23876" y="2625"/>
                    <a:pt x="23876" y="2922"/>
                    <a:pt x="23853" y="3242"/>
                  </a:cubicBezTo>
                  <a:cubicBezTo>
                    <a:pt x="23853" y="3219"/>
                    <a:pt x="23853" y="3219"/>
                    <a:pt x="23853" y="3219"/>
                  </a:cubicBezTo>
                  <a:cubicBezTo>
                    <a:pt x="23808" y="3607"/>
                    <a:pt x="23694" y="3972"/>
                    <a:pt x="23557" y="4315"/>
                  </a:cubicBezTo>
                  <a:cubicBezTo>
                    <a:pt x="23557" y="4315"/>
                    <a:pt x="23557" y="4315"/>
                    <a:pt x="23557" y="4337"/>
                  </a:cubicBezTo>
                  <a:cubicBezTo>
                    <a:pt x="23328" y="4885"/>
                    <a:pt x="23032" y="5387"/>
                    <a:pt x="22666" y="5844"/>
                  </a:cubicBezTo>
                  <a:cubicBezTo>
                    <a:pt x="22666" y="5844"/>
                    <a:pt x="22666" y="5844"/>
                    <a:pt x="22666" y="5867"/>
                  </a:cubicBezTo>
                  <a:cubicBezTo>
                    <a:pt x="21913" y="6848"/>
                    <a:pt x="20955" y="7693"/>
                    <a:pt x="20019" y="8537"/>
                  </a:cubicBezTo>
                  <a:cubicBezTo>
                    <a:pt x="18946" y="9473"/>
                    <a:pt x="17850" y="10386"/>
                    <a:pt x="16709" y="11253"/>
                  </a:cubicBezTo>
                  <a:cubicBezTo>
                    <a:pt x="15157" y="12463"/>
                    <a:pt x="13536" y="13582"/>
                    <a:pt x="11870" y="14632"/>
                  </a:cubicBezTo>
                  <a:cubicBezTo>
                    <a:pt x="9337" y="16207"/>
                    <a:pt x="6666" y="17599"/>
                    <a:pt x="3927" y="18740"/>
                  </a:cubicBezTo>
                  <a:lnTo>
                    <a:pt x="3950" y="18740"/>
                  </a:lnTo>
                  <a:cubicBezTo>
                    <a:pt x="3311" y="19014"/>
                    <a:pt x="2672" y="19265"/>
                    <a:pt x="2032" y="19493"/>
                  </a:cubicBezTo>
                  <a:cubicBezTo>
                    <a:pt x="1713" y="19630"/>
                    <a:pt x="1393" y="19744"/>
                    <a:pt x="1051" y="19859"/>
                  </a:cubicBezTo>
                  <a:cubicBezTo>
                    <a:pt x="731" y="19973"/>
                    <a:pt x="412" y="20087"/>
                    <a:pt x="92" y="20201"/>
                  </a:cubicBezTo>
                  <a:cubicBezTo>
                    <a:pt x="47" y="20224"/>
                    <a:pt x="1" y="20269"/>
                    <a:pt x="24" y="20315"/>
                  </a:cubicBezTo>
                  <a:cubicBezTo>
                    <a:pt x="24" y="20352"/>
                    <a:pt x="69" y="20390"/>
                    <a:pt x="111" y="20390"/>
                  </a:cubicBezTo>
                  <a:cubicBezTo>
                    <a:pt x="120" y="20390"/>
                    <a:pt x="130" y="20388"/>
                    <a:pt x="138" y="20384"/>
                  </a:cubicBezTo>
                  <a:cubicBezTo>
                    <a:pt x="252" y="20361"/>
                    <a:pt x="343" y="20315"/>
                    <a:pt x="457" y="20292"/>
                  </a:cubicBezTo>
                  <a:cubicBezTo>
                    <a:pt x="823" y="20155"/>
                    <a:pt x="1188" y="20018"/>
                    <a:pt x="1553" y="19904"/>
                  </a:cubicBezTo>
                  <a:cubicBezTo>
                    <a:pt x="1895" y="19767"/>
                    <a:pt x="2238" y="19630"/>
                    <a:pt x="2603" y="19493"/>
                  </a:cubicBezTo>
                  <a:cubicBezTo>
                    <a:pt x="3288" y="19219"/>
                    <a:pt x="3973" y="18946"/>
                    <a:pt x="4634" y="18649"/>
                  </a:cubicBezTo>
                  <a:cubicBezTo>
                    <a:pt x="6004" y="18055"/>
                    <a:pt x="7351" y="17393"/>
                    <a:pt x="8675" y="16709"/>
                  </a:cubicBezTo>
                  <a:cubicBezTo>
                    <a:pt x="9976" y="16001"/>
                    <a:pt x="11277" y="15248"/>
                    <a:pt x="12532" y="14449"/>
                  </a:cubicBezTo>
                  <a:cubicBezTo>
                    <a:pt x="13787" y="13627"/>
                    <a:pt x="15020" y="12760"/>
                    <a:pt x="16230" y="11870"/>
                  </a:cubicBezTo>
                  <a:cubicBezTo>
                    <a:pt x="17417" y="10957"/>
                    <a:pt x="18581" y="10021"/>
                    <a:pt x="19722" y="9039"/>
                  </a:cubicBezTo>
                  <a:cubicBezTo>
                    <a:pt x="19996" y="8811"/>
                    <a:pt x="20293" y="8560"/>
                    <a:pt x="20567" y="8309"/>
                  </a:cubicBezTo>
                  <a:cubicBezTo>
                    <a:pt x="20818" y="8081"/>
                    <a:pt x="21069" y="7852"/>
                    <a:pt x="21320" y="7624"/>
                  </a:cubicBezTo>
                  <a:cubicBezTo>
                    <a:pt x="21776" y="7191"/>
                    <a:pt x="22210" y="6734"/>
                    <a:pt x="22621" y="6232"/>
                  </a:cubicBezTo>
                  <a:cubicBezTo>
                    <a:pt x="23237" y="5456"/>
                    <a:pt x="23785" y="4588"/>
                    <a:pt x="23990" y="3607"/>
                  </a:cubicBezTo>
                  <a:cubicBezTo>
                    <a:pt x="24013" y="3493"/>
                    <a:pt x="24013" y="3356"/>
                    <a:pt x="24036" y="3242"/>
                  </a:cubicBezTo>
                  <a:cubicBezTo>
                    <a:pt x="24104" y="2694"/>
                    <a:pt x="24036" y="2146"/>
                    <a:pt x="23853" y="1621"/>
                  </a:cubicBezTo>
                  <a:cubicBezTo>
                    <a:pt x="23762" y="1324"/>
                    <a:pt x="23648" y="1051"/>
                    <a:pt x="23488" y="777"/>
                  </a:cubicBezTo>
                  <a:cubicBezTo>
                    <a:pt x="23374" y="640"/>
                    <a:pt x="23283" y="526"/>
                    <a:pt x="23191" y="389"/>
                  </a:cubicBezTo>
                  <a:cubicBezTo>
                    <a:pt x="23123" y="320"/>
                    <a:pt x="23032" y="274"/>
                    <a:pt x="22963" y="183"/>
                  </a:cubicBezTo>
                  <a:cubicBezTo>
                    <a:pt x="22895" y="138"/>
                    <a:pt x="22826" y="69"/>
                    <a:pt x="2273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25"/>
            <p:cNvSpPr/>
            <p:nvPr/>
          </p:nvSpPr>
          <p:spPr>
            <a:xfrm>
              <a:off x="7198125" y="859425"/>
              <a:ext cx="600" cy="25"/>
            </a:xfrm>
            <a:custGeom>
              <a:avLst/>
              <a:gdLst/>
              <a:ahLst/>
              <a:cxnLst/>
              <a:rect l="l" t="t" r="r" b="b"/>
              <a:pathLst>
                <a:path w="24" h="1" extrusionOk="0">
                  <a:moveTo>
                    <a:pt x="23" y="0"/>
                  </a:moveTo>
                  <a:cubicBezTo>
                    <a:pt x="23" y="0"/>
                    <a:pt x="0" y="0"/>
                    <a:pt x="0" y="0"/>
                  </a:cubicBezTo>
                  <a:cubicBezTo>
                    <a:pt x="0"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25"/>
            <p:cNvSpPr/>
            <p:nvPr/>
          </p:nvSpPr>
          <p:spPr>
            <a:xfrm>
              <a:off x="7198700" y="8594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25"/>
            <p:cNvSpPr/>
            <p:nvPr/>
          </p:nvSpPr>
          <p:spPr>
            <a:xfrm>
              <a:off x="7216375" y="9638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25"/>
            <p:cNvSpPr/>
            <p:nvPr/>
          </p:nvSpPr>
          <p:spPr>
            <a:xfrm>
              <a:off x="7194125" y="1001500"/>
              <a:ext cx="600" cy="25"/>
            </a:xfrm>
            <a:custGeom>
              <a:avLst/>
              <a:gdLst/>
              <a:ahLst/>
              <a:cxnLst/>
              <a:rect l="l" t="t" r="r" b="b"/>
              <a:pathLst>
                <a:path w="24" h="1" extrusionOk="0">
                  <a:moveTo>
                    <a:pt x="0" y="1"/>
                  </a:moveTo>
                  <a:cubicBezTo>
                    <a:pt x="0" y="1"/>
                    <a:pt x="0" y="1"/>
                    <a:pt x="23" y="1"/>
                  </a:cubicBezTo>
                  <a:cubicBezTo>
                    <a:pt x="0" y="1"/>
                    <a:pt x="0" y="1"/>
                    <a:pt x="0"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25"/>
            <p:cNvSpPr/>
            <p:nvPr/>
          </p:nvSpPr>
          <p:spPr>
            <a:xfrm>
              <a:off x="7045200" y="11367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25"/>
            <p:cNvSpPr/>
            <p:nvPr/>
          </p:nvSpPr>
          <p:spPr>
            <a:xfrm>
              <a:off x="7216375" y="8891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25"/>
            <p:cNvSpPr/>
            <p:nvPr/>
          </p:nvSpPr>
          <p:spPr>
            <a:xfrm>
              <a:off x="7223800" y="936450"/>
              <a:ext cx="25" cy="25"/>
            </a:xfrm>
            <a:custGeom>
              <a:avLst/>
              <a:gdLst/>
              <a:ahLst/>
              <a:cxnLst/>
              <a:rect l="l" t="t" r="r" b="b"/>
              <a:pathLst>
                <a:path w="1" h="1" extrusionOk="0">
                  <a:moveTo>
                    <a:pt x="0" y="1"/>
                  </a:moveTo>
                  <a:lnTo>
                    <a:pt x="0" y="1"/>
                  </a:lnTo>
                  <a:lnTo>
                    <a:pt x="0" y="1"/>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25"/>
            <p:cNvSpPr/>
            <p:nvPr/>
          </p:nvSpPr>
          <p:spPr>
            <a:xfrm>
              <a:off x="7216375" y="963275"/>
              <a:ext cx="25" cy="600"/>
            </a:xfrm>
            <a:custGeom>
              <a:avLst/>
              <a:gdLst/>
              <a:ahLst/>
              <a:cxnLst/>
              <a:rect l="l" t="t" r="r" b="b"/>
              <a:pathLst>
                <a:path w="1" h="24" extrusionOk="0">
                  <a:moveTo>
                    <a:pt x="1" y="23"/>
                  </a:moveTo>
                  <a:cubicBezTo>
                    <a:pt x="1" y="23"/>
                    <a:pt x="1" y="23"/>
                    <a:pt x="1" y="23"/>
                  </a:cubicBezTo>
                  <a:cubicBezTo>
                    <a:pt x="1" y="1"/>
                    <a:pt x="1" y="1"/>
                    <a:pt x="1" y="1"/>
                  </a:cubicBezTo>
                  <a:cubicBezTo>
                    <a:pt x="1" y="1"/>
                    <a:pt x="1" y="23"/>
                    <a:pt x="1" y="23"/>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25"/>
            <p:cNvSpPr/>
            <p:nvPr/>
          </p:nvSpPr>
          <p:spPr>
            <a:xfrm>
              <a:off x="7045200" y="1136750"/>
              <a:ext cx="25" cy="25"/>
            </a:xfrm>
            <a:custGeom>
              <a:avLst/>
              <a:gdLst/>
              <a:ahLst/>
              <a:cxnLst/>
              <a:rect l="l" t="t" r="r" b="b"/>
              <a:pathLst>
                <a:path w="1" h="1" extrusionOk="0">
                  <a:moveTo>
                    <a:pt x="0" y="0"/>
                  </a:move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25"/>
            <p:cNvSpPr/>
            <p:nvPr/>
          </p:nvSpPr>
          <p:spPr>
            <a:xfrm>
              <a:off x="7197550" y="859425"/>
              <a:ext cx="13725" cy="14725"/>
            </a:xfrm>
            <a:custGeom>
              <a:avLst/>
              <a:gdLst/>
              <a:ahLst/>
              <a:cxnLst/>
              <a:rect l="l" t="t" r="r" b="b"/>
              <a:pathLst>
                <a:path w="549" h="589" extrusionOk="0">
                  <a:moveTo>
                    <a:pt x="69" y="0"/>
                  </a:moveTo>
                  <a:cubicBezTo>
                    <a:pt x="46" y="0"/>
                    <a:pt x="46" y="0"/>
                    <a:pt x="23" y="23"/>
                  </a:cubicBezTo>
                  <a:cubicBezTo>
                    <a:pt x="0" y="23"/>
                    <a:pt x="0" y="69"/>
                    <a:pt x="23" y="92"/>
                  </a:cubicBezTo>
                  <a:cubicBezTo>
                    <a:pt x="183" y="251"/>
                    <a:pt x="320" y="388"/>
                    <a:pt x="457" y="571"/>
                  </a:cubicBezTo>
                  <a:cubicBezTo>
                    <a:pt x="468" y="582"/>
                    <a:pt x="480" y="588"/>
                    <a:pt x="491" y="588"/>
                  </a:cubicBezTo>
                  <a:cubicBezTo>
                    <a:pt x="503" y="588"/>
                    <a:pt x="514" y="582"/>
                    <a:pt x="525" y="571"/>
                  </a:cubicBezTo>
                  <a:cubicBezTo>
                    <a:pt x="548" y="548"/>
                    <a:pt x="548" y="525"/>
                    <a:pt x="525" y="503"/>
                  </a:cubicBezTo>
                  <a:cubicBezTo>
                    <a:pt x="388" y="343"/>
                    <a:pt x="252" y="183"/>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25"/>
            <p:cNvSpPr/>
            <p:nvPr/>
          </p:nvSpPr>
          <p:spPr>
            <a:xfrm>
              <a:off x="7198125" y="860000"/>
              <a:ext cx="16575" cy="18850"/>
            </a:xfrm>
            <a:custGeom>
              <a:avLst/>
              <a:gdLst/>
              <a:ahLst/>
              <a:cxnLst/>
              <a:rect l="l" t="t" r="r" b="b"/>
              <a:pathLst>
                <a:path w="663" h="754" extrusionOk="0">
                  <a:moveTo>
                    <a:pt x="69" y="0"/>
                  </a:moveTo>
                  <a:cubicBezTo>
                    <a:pt x="46" y="0"/>
                    <a:pt x="46" y="23"/>
                    <a:pt x="23" y="23"/>
                  </a:cubicBezTo>
                  <a:cubicBezTo>
                    <a:pt x="0" y="46"/>
                    <a:pt x="0" y="69"/>
                    <a:pt x="23" y="91"/>
                  </a:cubicBezTo>
                  <a:cubicBezTo>
                    <a:pt x="206" y="297"/>
                    <a:pt x="411" y="502"/>
                    <a:pt x="571" y="731"/>
                  </a:cubicBezTo>
                  <a:cubicBezTo>
                    <a:pt x="594" y="753"/>
                    <a:pt x="617" y="753"/>
                    <a:pt x="639" y="753"/>
                  </a:cubicBezTo>
                  <a:cubicBezTo>
                    <a:pt x="662" y="731"/>
                    <a:pt x="662" y="685"/>
                    <a:pt x="639" y="685"/>
                  </a:cubicBezTo>
                  <a:cubicBezTo>
                    <a:pt x="480" y="457"/>
                    <a:pt x="274" y="251"/>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25"/>
            <p:cNvSpPr/>
            <p:nvPr/>
          </p:nvSpPr>
          <p:spPr>
            <a:xfrm>
              <a:off x="7198700" y="861125"/>
              <a:ext cx="16000" cy="18150"/>
            </a:xfrm>
            <a:custGeom>
              <a:avLst/>
              <a:gdLst/>
              <a:ahLst/>
              <a:cxnLst/>
              <a:rect l="l" t="t" r="r" b="b"/>
              <a:pathLst>
                <a:path w="640" h="726" extrusionOk="0">
                  <a:moveTo>
                    <a:pt x="23" y="1"/>
                  </a:moveTo>
                  <a:cubicBezTo>
                    <a:pt x="0" y="24"/>
                    <a:pt x="0" y="46"/>
                    <a:pt x="23" y="69"/>
                  </a:cubicBezTo>
                  <a:cubicBezTo>
                    <a:pt x="183" y="298"/>
                    <a:pt x="388" y="480"/>
                    <a:pt x="548" y="708"/>
                  </a:cubicBezTo>
                  <a:cubicBezTo>
                    <a:pt x="548" y="720"/>
                    <a:pt x="559" y="726"/>
                    <a:pt x="574" y="726"/>
                  </a:cubicBezTo>
                  <a:cubicBezTo>
                    <a:pt x="588" y="726"/>
                    <a:pt x="605" y="720"/>
                    <a:pt x="616" y="708"/>
                  </a:cubicBezTo>
                  <a:cubicBezTo>
                    <a:pt x="639" y="686"/>
                    <a:pt x="639" y="663"/>
                    <a:pt x="616" y="640"/>
                  </a:cubicBezTo>
                  <a:cubicBezTo>
                    <a:pt x="457" y="412"/>
                    <a:pt x="251" y="229"/>
                    <a:pt x="91" y="24"/>
                  </a:cubicBezTo>
                  <a:cubicBezTo>
                    <a:pt x="69" y="1"/>
                    <a:pt x="69" y="1"/>
                    <a:pt x="46"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25"/>
            <p:cNvSpPr/>
            <p:nvPr/>
          </p:nvSpPr>
          <p:spPr>
            <a:xfrm>
              <a:off x="7199250" y="861125"/>
              <a:ext cx="12600" cy="14875"/>
            </a:xfrm>
            <a:custGeom>
              <a:avLst/>
              <a:gdLst/>
              <a:ahLst/>
              <a:cxnLst/>
              <a:rect l="l" t="t" r="r" b="b"/>
              <a:pathLst>
                <a:path w="504" h="595" extrusionOk="0">
                  <a:moveTo>
                    <a:pt x="24" y="1"/>
                  </a:moveTo>
                  <a:cubicBezTo>
                    <a:pt x="1" y="24"/>
                    <a:pt x="1" y="46"/>
                    <a:pt x="24" y="69"/>
                  </a:cubicBezTo>
                  <a:cubicBezTo>
                    <a:pt x="161" y="252"/>
                    <a:pt x="275" y="412"/>
                    <a:pt x="412" y="571"/>
                  </a:cubicBezTo>
                  <a:cubicBezTo>
                    <a:pt x="435" y="594"/>
                    <a:pt x="457" y="594"/>
                    <a:pt x="480" y="594"/>
                  </a:cubicBezTo>
                  <a:cubicBezTo>
                    <a:pt x="503" y="571"/>
                    <a:pt x="503" y="526"/>
                    <a:pt x="503" y="526"/>
                  </a:cubicBezTo>
                  <a:cubicBezTo>
                    <a:pt x="366" y="343"/>
                    <a:pt x="229" y="183"/>
                    <a:pt x="92"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25"/>
            <p:cNvSpPr/>
            <p:nvPr/>
          </p:nvSpPr>
          <p:spPr>
            <a:xfrm>
              <a:off x="7199825" y="862275"/>
              <a:ext cx="14875" cy="17575"/>
            </a:xfrm>
            <a:custGeom>
              <a:avLst/>
              <a:gdLst/>
              <a:ahLst/>
              <a:cxnLst/>
              <a:rect l="l" t="t" r="r" b="b"/>
              <a:pathLst>
                <a:path w="595" h="703" extrusionOk="0">
                  <a:moveTo>
                    <a:pt x="24" y="0"/>
                  </a:moveTo>
                  <a:cubicBezTo>
                    <a:pt x="1" y="23"/>
                    <a:pt x="1" y="46"/>
                    <a:pt x="24" y="69"/>
                  </a:cubicBezTo>
                  <a:cubicBezTo>
                    <a:pt x="183" y="274"/>
                    <a:pt x="366" y="457"/>
                    <a:pt x="503" y="685"/>
                  </a:cubicBezTo>
                  <a:cubicBezTo>
                    <a:pt x="514" y="697"/>
                    <a:pt x="531" y="702"/>
                    <a:pt x="546" y="702"/>
                  </a:cubicBezTo>
                  <a:cubicBezTo>
                    <a:pt x="560" y="702"/>
                    <a:pt x="571" y="697"/>
                    <a:pt x="571" y="685"/>
                  </a:cubicBezTo>
                  <a:cubicBezTo>
                    <a:pt x="594" y="662"/>
                    <a:pt x="594" y="640"/>
                    <a:pt x="594" y="617"/>
                  </a:cubicBezTo>
                  <a:cubicBezTo>
                    <a:pt x="434" y="411"/>
                    <a:pt x="275" y="206"/>
                    <a:pt x="92"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25"/>
            <p:cNvSpPr/>
            <p:nvPr/>
          </p:nvSpPr>
          <p:spPr>
            <a:xfrm>
              <a:off x="7202675" y="865125"/>
              <a:ext cx="12575" cy="16000"/>
            </a:xfrm>
            <a:custGeom>
              <a:avLst/>
              <a:gdLst/>
              <a:ahLst/>
              <a:cxnLst/>
              <a:rect l="l" t="t" r="r" b="b"/>
              <a:pathLst>
                <a:path w="503" h="640" extrusionOk="0">
                  <a:moveTo>
                    <a:pt x="24" y="1"/>
                  </a:moveTo>
                  <a:cubicBezTo>
                    <a:pt x="1" y="23"/>
                    <a:pt x="1" y="69"/>
                    <a:pt x="1" y="69"/>
                  </a:cubicBezTo>
                  <a:cubicBezTo>
                    <a:pt x="138" y="252"/>
                    <a:pt x="275" y="434"/>
                    <a:pt x="412" y="617"/>
                  </a:cubicBezTo>
                  <a:cubicBezTo>
                    <a:pt x="435" y="640"/>
                    <a:pt x="457" y="640"/>
                    <a:pt x="480" y="640"/>
                  </a:cubicBezTo>
                  <a:cubicBezTo>
                    <a:pt x="503" y="617"/>
                    <a:pt x="503" y="594"/>
                    <a:pt x="480" y="571"/>
                  </a:cubicBezTo>
                  <a:cubicBezTo>
                    <a:pt x="343" y="389"/>
                    <a:pt x="206" y="206"/>
                    <a:pt x="92" y="23"/>
                  </a:cubicBezTo>
                  <a:cubicBezTo>
                    <a:pt x="69" y="1"/>
                    <a:pt x="69" y="1"/>
                    <a:pt x="47"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25"/>
            <p:cNvSpPr/>
            <p:nvPr/>
          </p:nvSpPr>
          <p:spPr>
            <a:xfrm>
              <a:off x="7202675" y="865125"/>
              <a:ext cx="14300" cy="19675"/>
            </a:xfrm>
            <a:custGeom>
              <a:avLst/>
              <a:gdLst/>
              <a:ahLst/>
              <a:cxnLst/>
              <a:rect l="l" t="t" r="r" b="b"/>
              <a:pathLst>
                <a:path w="572" h="787" extrusionOk="0">
                  <a:moveTo>
                    <a:pt x="47" y="1"/>
                  </a:moveTo>
                  <a:cubicBezTo>
                    <a:pt x="47" y="1"/>
                    <a:pt x="24" y="23"/>
                    <a:pt x="24" y="23"/>
                  </a:cubicBezTo>
                  <a:cubicBezTo>
                    <a:pt x="1" y="46"/>
                    <a:pt x="1" y="69"/>
                    <a:pt x="24" y="92"/>
                  </a:cubicBezTo>
                  <a:cubicBezTo>
                    <a:pt x="115" y="229"/>
                    <a:pt x="229" y="366"/>
                    <a:pt x="320" y="503"/>
                  </a:cubicBezTo>
                  <a:cubicBezTo>
                    <a:pt x="366" y="594"/>
                    <a:pt x="412" y="685"/>
                    <a:pt x="457" y="754"/>
                  </a:cubicBezTo>
                  <a:cubicBezTo>
                    <a:pt x="474" y="770"/>
                    <a:pt x="490" y="786"/>
                    <a:pt x="506" y="786"/>
                  </a:cubicBezTo>
                  <a:cubicBezTo>
                    <a:pt x="512" y="786"/>
                    <a:pt x="519" y="783"/>
                    <a:pt x="526" y="777"/>
                  </a:cubicBezTo>
                  <a:cubicBezTo>
                    <a:pt x="549" y="777"/>
                    <a:pt x="572" y="754"/>
                    <a:pt x="549" y="731"/>
                  </a:cubicBezTo>
                  <a:cubicBezTo>
                    <a:pt x="480" y="617"/>
                    <a:pt x="412" y="503"/>
                    <a:pt x="343" y="389"/>
                  </a:cubicBezTo>
                  <a:cubicBezTo>
                    <a:pt x="275" y="275"/>
                    <a:pt x="183" y="138"/>
                    <a:pt x="92" y="23"/>
                  </a:cubicBezTo>
                  <a:cubicBezTo>
                    <a:pt x="69" y="23"/>
                    <a:pt x="69" y="1"/>
                    <a:pt x="47"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25"/>
            <p:cNvSpPr/>
            <p:nvPr/>
          </p:nvSpPr>
          <p:spPr>
            <a:xfrm>
              <a:off x="7205525" y="866850"/>
              <a:ext cx="9725" cy="13150"/>
            </a:xfrm>
            <a:custGeom>
              <a:avLst/>
              <a:gdLst/>
              <a:ahLst/>
              <a:cxnLst/>
              <a:rect l="l" t="t" r="r" b="b"/>
              <a:pathLst>
                <a:path w="389" h="526" extrusionOk="0">
                  <a:moveTo>
                    <a:pt x="24" y="0"/>
                  </a:moveTo>
                  <a:cubicBezTo>
                    <a:pt x="1" y="23"/>
                    <a:pt x="1" y="46"/>
                    <a:pt x="1" y="69"/>
                  </a:cubicBezTo>
                  <a:cubicBezTo>
                    <a:pt x="115" y="206"/>
                    <a:pt x="206" y="365"/>
                    <a:pt x="298" y="502"/>
                  </a:cubicBezTo>
                  <a:cubicBezTo>
                    <a:pt x="321" y="525"/>
                    <a:pt x="321" y="525"/>
                    <a:pt x="343" y="525"/>
                  </a:cubicBezTo>
                  <a:lnTo>
                    <a:pt x="366" y="525"/>
                  </a:lnTo>
                  <a:cubicBezTo>
                    <a:pt x="389" y="502"/>
                    <a:pt x="389" y="502"/>
                    <a:pt x="389" y="479"/>
                  </a:cubicBezTo>
                  <a:cubicBezTo>
                    <a:pt x="389" y="479"/>
                    <a:pt x="389" y="457"/>
                    <a:pt x="389" y="457"/>
                  </a:cubicBezTo>
                  <a:cubicBezTo>
                    <a:pt x="298" y="297"/>
                    <a:pt x="184" y="160"/>
                    <a:pt x="92" y="23"/>
                  </a:cubicBezTo>
                  <a:cubicBezTo>
                    <a:pt x="69" y="0"/>
                    <a:pt x="69" y="0"/>
                    <a:pt x="47"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25"/>
            <p:cNvSpPr/>
            <p:nvPr/>
          </p:nvSpPr>
          <p:spPr>
            <a:xfrm>
              <a:off x="7202125" y="862275"/>
              <a:ext cx="13700" cy="17575"/>
            </a:xfrm>
            <a:custGeom>
              <a:avLst/>
              <a:gdLst/>
              <a:ahLst/>
              <a:cxnLst/>
              <a:rect l="l" t="t" r="r" b="b"/>
              <a:pathLst>
                <a:path w="548" h="703" extrusionOk="0">
                  <a:moveTo>
                    <a:pt x="46" y="0"/>
                  </a:moveTo>
                  <a:cubicBezTo>
                    <a:pt x="23" y="0"/>
                    <a:pt x="23" y="0"/>
                    <a:pt x="23" y="23"/>
                  </a:cubicBezTo>
                  <a:cubicBezTo>
                    <a:pt x="0" y="23"/>
                    <a:pt x="0" y="23"/>
                    <a:pt x="0" y="46"/>
                  </a:cubicBezTo>
                  <a:cubicBezTo>
                    <a:pt x="0" y="46"/>
                    <a:pt x="0" y="69"/>
                    <a:pt x="0" y="92"/>
                  </a:cubicBezTo>
                  <a:cubicBezTo>
                    <a:pt x="91" y="183"/>
                    <a:pt x="183" y="274"/>
                    <a:pt x="251" y="366"/>
                  </a:cubicBezTo>
                  <a:cubicBezTo>
                    <a:pt x="342" y="457"/>
                    <a:pt x="411" y="571"/>
                    <a:pt x="479" y="685"/>
                  </a:cubicBezTo>
                  <a:cubicBezTo>
                    <a:pt x="479" y="697"/>
                    <a:pt x="491" y="702"/>
                    <a:pt x="505" y="702"/>
                  </a:cubicBezTo>
                  <a:cubicBezTo>
                    <a:pt x="519" y="702"/>
                    <a:pt x="536" y="697"/>
                    <a:pt x="548" y="685"/>
                  </a:cubicBezTo>
                  <a:cubicBezTo>
                    <a:pt x="548" y="685"/>
                    <a:pt x="548" y="662"/>
                    <a:pt x="548" y="662"/>
                  </a:cubicBezTo>
                  <a:cubicBezTo>
                    <a:pt x="548" y="640"/>
                    <a:pt x="548" y="640"/>
                    <a:pt x="548" y="617"/>
                  </a:cubicBezTo>
                  <a:cubicBezTo>
                    <a:pt x="479" y="525"/>
                    <a:pt x="411" y="411"/>
                    <a:pt x="342" y="320"/>
                  </a:cubicBezTo>
                  <a:cubicBezTo>
                    <a:pt x="251" y="206"/>
                    <a:pt x="160" y="115"/>
                    <a:pt x="91" y="23"/>
                  </a:cubicBezTo>
                  <a:cubicBezTo>
                    <a:pt x="69" y="23"/>
                    <a:pt x="69" y="0"/>
                    <a:pt x="46"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25"/>
            <p:cNvSpPr/>
            <p:nvPr/>
          </p:nvSpPr>
          <p:spPr>
            <a:xfrm>
              <a:off x="7196975" y="857700"/>
              <a:ext cx="17150" cy="20000"/>
            </a:xfrm>
            <a:custGeom>
              <a:avLst/>
              <a:gdLst/>
              <a:ahLst/>
              <a:cxnLst/>
              <a:rect l="l" t="t" r="r" b="b"/>
              <a:pathLst>
                <a:path w="686" h="800" extrusionOk="0">
                  <a:moveTo>
                    <a:pt x="46" y="1"/>
                  </a:moveTo>
                  <a:cubicBezTo>
                    <a:pt x="46" y="1"/>
                    <a:pt x="23" y="1"/>
                    <a:pt x="23" y="24"/>
                  </a:cubicBezTo>
                  <a:cubicBezTo>
                    <a:pt x="1" y="47"/>
                    <a:pt x="1" y="69"/>
                    <a:pt x="23" y="92"/>
                  </a:cubicBezTo>
                  <a:cubicBezTo>
                    <a:pt x="69" y="115"/>
                    <a:pt x="92" y="138"/>
                    <a:pt x="115" y="161"/>
                  </a:cubicBezTo>
                  <a:cubicBezTo>
                    <a:pt x="160" y="206"/>
                    <a:pt x="206" y="229"/>
                    <a:pt x="229" y="275"/>
                  </a:cubicBezTo>
                  <a:cubicBezTo>
                    <a:pt x="297" y="343"/>
                    <a:pt x="343" y="412"/>
                    <a:pt x="411" y="480"/>
                  </a:cubicBezTo>
                  <a:cubicBezTo>
                    <a:pt x="457" y="549"/>
                    <a:pt x="503" y="617"/>
                    <a:pt x="548" y="686"/>
                  </a:cubicBezTo>
                  <a:cubicBezTo>
                    <a:pt x="548" y="708"/>
                    <a:pt x="571" y="731"/>
                    <a:pt x="594" y="754"/>
                  </a:cubicBezTo>
                  <a:cubicBezTo>
                    <a:pt x="594" y="777"/>
                    <a:pt x="594" y="777"/>
                    <a:pt x="617" y="800"/>
                  </a:cubicBezTo>
                  <a:lnTo>
                    <a:pt x="663" y="800"/>
                  </a:lnTo>
                  <a:cubicBezTo>
                    <a:pt x="685" y="777"/>
                    <a:pt x="685" y="754"/>
                    <a:pt x="685" y="731"/>
                  </a:cubicBezTo>
                  <a:cubicBezTo>
                    <a:pt x="640" y="663"/>
                    <a:pt x="617" y="617"/>
                    <a:pt x="571" y="549"/>
                  </a:cubicBezTo>
                  <a:cubicBezTo>
                    <a:pt x="526" y="480"/>
                    <a:pt x="480" y="412"/>
                    <a:pt x="434" y="343"/>
                  </a:cubicBezTo>
                  <a:cubicBezTo>
                    <a:pt x="320" y="206"/>
                    <a:pt x="206" y="115"/>
                    <a:pt x="92"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25"/>
            <p:cNvSpPr/>
            <p:nvPr/>
          </p:nvSpPr>
          <p:spPr>
            <a:xfrm>
              <a:off x="7191275" y="853150"/>
              <a:ext cx="22275" cy="23425"/>
            </a:xfrm>
            <a:custGeom>
              <a:avLst/>
              <a:gdLst/>
              <a:ahLst/>
              <a:cxnLst/>
              <a:rect l="l" t="t" r="r" b="b"/>
              <a:pathLst>
                <a:path w="891" h="937" extrusionOk="0">
                  <a:moveTo>
                    <a:pt x="69" y="0"/>
                  </a:moveTo>
                  <a:cubicBezTo>
                    <a:pt x="46" y="0"/>
                    <a:pt x="46" y="0"/>
                    <a:pt x="23" y="23"/>
                  </a:cubicBezTo>
                  <a:cubicBezTo>
                    <a:pt x="0" y="46"/>
                    <a:pt x="23" y="69"/>
                    <a:pt x="46" y="92"/>
                  </a:cubicBezTo>
                  <a:cubicBezTo>
                    <a:pt x="183" y="206"/>
                    <a:pt x="343" y="320"/>
                    <a:pt x="457" y="434"/>
                  </a:cubicBezTo>
                  <a:cubicBezTo>
                    <a:pt x="525" y="502"/>
                    <a:pt x="571" y="548"/>
                    <a:pt x="617" y="617"/>
                  </a:cubicBezTo>
                  <a:cubicBezTo>
                    <a:pt x="685" y="685"/>
                    <a:pt x="731" y="776"/>
                    <a:pt x="776" y="845"/>
                  </a:cubicBezTo>
                  <a:cubicBezTo>
                    <a:pt x="776" y="868"/>
                    <a:pt x="799" y="890"/>
                    <a:pt x="799" y="890"/>
                  </a:cubicBezTo>
                  <a:cubicBezTo>
                    <a:pt x="799" y="913"/>
                    <a:pt x="822" y="913"/>
                    <a:pt x="822" y="936"/>
                  </a:cubicBezTo>
                  <a:lnTo>
                    <a:pt x="868" y="936"/>
                  </a:lnTo>
                  <a:cubicBezTo>
                    <a:pt x="868" y="913"/>
                    <a:pt x="891" y="913"/>
                    <a:pt x="891" y="890"/>
                  </a:cubicBezTo>
                  <a:cubicBezTo>
                    <a:pt x="891" y="890"/>
                    <a:pt x="891" y="868"/>
                    <a:pt x="891" y="868"/>
                  </a:cubicBezTo>
                  <a:cubicBezTo>
                    <a:pt x="845" y="776"/>
                    <a:pt x="799" y="708"/>
                    <a:pt x="754" y="639"/>
                  </a:cubicBezTo>
                  <a:cubicBezTo>
                    <a:pt x="708" y="548"/>
                    <a:pt x="639" y="480"/>
                    <a:pt x="548" y="388"/>
                  </a:cubicBezTo>
                  <a:cubicBezTo>
                    <a:pt x="411" y="251"/>
                    <a:pt x="251" y="137"/>
                    <a:pt x="92"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25"/>
            <p:cNvSpPr/>
            <p:nvPr/>
          </p:nvSpPr>
          <p:spPr>
            <a:xfrm>
              <a:off x="6602375" y="1331900"/>
              <a:ext cx="29700" cy="33375"/>
            </a:xfrm>
            <a:custGeom>
              <a:avLst/>
              <a:gdLst/>
              <a:ahLst/>
              <a:cxnLst/>
              <a:rect l="l" t="t" r="r" b="b"/>
              <a:pathLst>
                <a:path w="1188" h="1335" extrusionOk="0">
                  <a:moveTo>
                    <a:pt x="92" y="1"/>
                  </a:moveTo>
                  <a:cubicBezTo>
                    <a:pt x="23" y="23"/>
                    <a:pt x="1" y="69"/>
                    <a:pt x="23" y="115"/>
                  </a:cubicBezTo>
                  <a:cubicBezTo>
                    <a:pt x="160" y="640"/>
                    <a:pt x="526" y="1119"/>
                    <a:pt x="1028" y="1325"/>
                  </a:cubicBezTo>
                  <a:cubicBezTo>
                    <a:pt x="1043" y="1325"/>
                    <a:pt x="1058" y="1335"/>
                    <a:pt x="1073" y="1335"/>
                  </a:cubicBezTo>
                  <a:cubicBezTo>
                    <a:pt x="1081" y="1335"/>
                    <a:pt x="1089" y="1332"/>
                    <a:pt x="1096" y="1325"/>
                  </a:cubicBezTo>
                  <a:cubicBezTo>
                    <a:pt x="1119" y="1325"/>
                    <a:pt x="1142" y="1302"/>
                    <a:pt x="1165" y="1279"/>
                  </a:cubicBezTo>
                  <a:cubicBezTo>
                    <a:pt x="1188" y="1256"/>
                    <a:pt x="1188" y="1233"/>
                    <a:pt x="1165" y="1210"/>
                  </a:cubicBezTo>
                  <a:cubicBezTo>
                    <a:pt x="1165" y="1188"/>
                    <a:pt x="1142" y="1165"/>
                    <a:pt x="1119" y="1142"/>
                  </a:cubicBezTo>
                  <a:cubicBezTo>
                    <a:pt x="1005" y="1096"/>
                    <a:pt x="914" y="1051"/>
                    <a:pt x="822" y="982"/>
                  </a:cubicBezTo>
                  <a:cubicBezTo>
                    <a:pt x="708" y="891"/>
                    <a:pt x="594" y="800"/>
                    <a:pt x="526" y="685"/>
                  </a:cubicBezTo>
                  <a:cubicBezTo>
                    <a:pt x="434" y="571"/>
                    <a:pt x="343" y="434"/>
                    <a:pt x="275" y="320"/>
                  </a:cubicBezTo>
                  <a:cubicBezTo>
                    <a:pt x="252" y="229"/>
                    <a:pt x="229" y="160"/>
                    <a:pt x="206" y="69"/>
                  </a:cubicBezTo>
                  <a:cubicBezTo>
                    <a:pt x="183" y="23"/>
                    <a:pt x="160" y="1"/>
                    <a:pt x="11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25"/>
            <p:cNvSpPr/>
            <p:nvPr/>
          </p:nvSpPr>
          <p:spPr>
            <a:xfrm>
              <a:off x="6905950" y="966700"/>
              <a:ext cx="143250" cy="172725"/>
            </a:xfrm>
            <a:custGeom>
              <a:avLst/>
              <a:gdLst/>
              <a:ahLst/>
              <a:cxnLst/>
              <a:rect l="l" t="t" r="r" b="b"/>
              <a:pathLst>
                <a:path w="5730" h="6909" extrusionOk="0">
                  <a:moveTo>
                    <a:pt x="69" y="1"/>
                  </a:moveTo>
                  <a:cubicBezTo>
                    <a:pt x="69" y="23"/>
                    <a:pt x="46" y="23"/>
                    <a:pt x="24" y="46"/>
                  </a:cubicBezTo>
                  <a:cubicBezTo>
                    <a:pt x="1" y="69"/>
                    <a:pt x="1" y="115"/>
                    <a:pt x="24" y="137"/>
                  </a:cubicBezTo>
                  <a:cubicBezTo>
                    <a:pt x="92" y="274"/>
                    <a:pt x="183" y="389"/>
                    <a:pt x="252" y="525"/>
                  </a:cubicBezTo>
                  <a:cubicBezTo>
                    <a:pt x="252" y="525"/>
                    <a:pt x="252" y="525"/>
                    <a:pt x="252" y="548"/>
                  </a:cubicBezTo>
                  <a:lnTo>
                    <a:pt x="275" y="548"/>
                  </a:lnTo>
                  <a:cubicBezTo>
                    <a:pt x="275" y="548"/>
                    <a:pt x="275" y="571"/>
                    <a:pt x="275" y="571"/>
                  </a:cubicBezTo>
                  <a:cubicBezTo>
                    <a:pt x="297" y="571"/>
                    <a:pt x="297" y="594"/>
                    <a:pt x="297" y="594"/>
                  </a:cubicBezTo>
                  <a:cubicBezTo>
                    <a:pt x="297" y="617"/>
                    <a:pt x="320" y="617"/>
                    <a:pt x="320" y="640"/>
                  </a:cubicBezTo>
                  <a:cubicBezTo>
                    <a:pt x="412" y="754"/>
                    <a:pt x="480" y="891"/>
                    <a:pt x="549" y="1005"/>
                  </a:cubicBezTo>
                  <a:cubicBezTo>
                    <a:pt x="571" y="1028"/>
                    <a:pt x="571" y="1050"/>
                    <a:pt x="594" y="1050"/>
                  </a:cubicBezTo>
                  <a:cubicBezTo>
                    <a:pt x="594" y="1073"/>
                    <a:pt x="617" y="1096"/>
                    <a:pt x="640" y="1119"/>
                  </a:cubicBezTo>
                  <a:lnTo>
                    <a:pt x="663" y="1165"/>
                  </a:lnTo>
                  <a:cubicBezTo>
                    <a:pt x="663" y="1165"/>
                    <a:pt x="663" y="1165"/>
                    <a:pt x="663" y="1187"/>
                  </a:cubicBezTo>
                  <a:cubicBezTo>
                    <a:pt x="754" y="1302"/>
                    <a:pt x="845" y="1438"/>
                    <a:pt x="937" y="1575"/>
                  </a:cubicBezTo>
                  <a:cubicBezTo>
                    <a:pt x="959" y="1598"/>
                    <a:pt x="982" y="1644"/>
                    <a:pt x="1005" y="1667"/>
                  </a:cubicBezTo>
                  <a:cubicBezTo>
                    <a:pt x="1005" y="1667"/>
                    <a:pt x="1028" y="1690"/>
                    <a:pt x="1028" y="1712"/>
                  </a:cubicBezTo>
                  <a:cubicBezTo>
                    <a:pt x="1051" y="1735"/>
                    <a:pt x="1074" y="1758"/>
                    <a:pt x="1074" y="1781"/>
                  </a:cubicBezTo>
                  <a:cubicBezTo>
                    <a:pt x="1074" y="1781"/>
                    <a:pt x="1096" y="1804"/>
                    <a:pt x="1096" y="1804"/>
                  </a:cubicBezTo>
                  <a:cubicBezTo>
                    <a:pt x="1598" y="2534"/>
                    <a:pt x="2146" y="3265"/>
                    <a:pt x="2740" y="3949"/>
                  </a:cubicBezTo>
                  <a:lnTo>
                    <a:pt x="2740" y="3972"/>
                  </a:lnTo>
                  <a:cubicBezTo>
                    <a:pt x="3105" y="4383"/>
                    <a:pt x="3470" y="4794"/>
                    <a:pt x="3835" y="5205"/>
                  </a:cubicBezTo>
                  <a:cubicBezTo>
                    <a:pt x="3835" y="5205"/>
                    <a:pt x="3858" y="5227"/>
                    <a:pt x="3858" y="5227"/>
                  </a:cubicBezTo>
                  <a:cubicBezTo>
                    <a:pt x="3972" y="5364"/>
                    <a:pt x="4109" y="5479"/>
                    <a:pt x="4223" y="5616"/>
                  </a:cubicBezTo>
                  <a:cubicBezTo>
                    <a:pt x="4383" y="5775"/>
                    <a:pt x="4543" y="5935"/>
                    <a:pt x="4703" y="6095"/>
                  </a:cubicBezTo>
                  <a:cubicBezTo>
                    <a:pt x="4726" y="6118"/>
                    <a:pt x="4726" y="6118"/>
                    <a:pt x="4726" y="6118"/>
                  </a:cubicBezTo>
                  <a:cubicBezTo>
                    <a:pt x="4748" y="6140"/>
                    <a:pt x="4748" y="6140"/>
                    <a:pt x="4771" y="6163"/>
                  </a:cubicBezTo>
                  <a:cubicBezTo>
                    <a:pt x="4771" y="6163"/>
                    <a:pt x="4771" y="6163"/>
                    <a:pt x="4794" y="6186"/>
                  </a:cubicBezTo>
                  <a:cubicBezTo>
                    <a:pt x="4794" y="6186"/>
                    <a:pt x="4794" y="6186"/>
                    <a:pt x="4817" y="6209"/>
                  </a:cubicBezTo>
                  <a:lnTo>
                    <a:pt x="4840" y="6232"/>
                  </a:lnTo>
                  <a:cubicBezTo>
                    <a:pt x="4931" y="6323"/>
                    <a:pt x="5045" y="6414"/>
                    <a:pt x="5136" y="6506"/>
                  </a:cubicBezTo>
                  <a:cubicBezTo>
                    <a:pt x="5136" y="6506"/>
                    <a:pt x="5136" y="6506"/>
                    <a:pt x="5136" y="6529"/>
                  </a:cubicBezTo>
                  <a:lnTo>
                    <a:pt x="5159" y="6529"/>
                  </a:lnTo>
                  <a:cubicBezTo>
                    <a:pt x="5182" y="6551"/>
                    <a:pt x="5182" y="6551"/>
                    <a:pt x="5205" y="6574"/>
                  </a:cubicBezTo>
                  <a:cubicBezTo>
                    <a:pt x="5205" y="6574"/>
                    <a:pt x="5228" y="6597"/>
                    <a:pt x="5228" y="6597"/>
                  </a:cubicBezTo>
                  <a:cubicBezTo>
                    <a:pt x="5251" y="6620"/>
                    <a:pt x="5251" y="6620"/>
                    <a:pt x="5273" y="6643"/>
                  </a:cubicBezTo>
                  <a:cubicBezTo>
                    <a:pt x="5365" y="6734"/>
                    <a:pt x="5456" y="6802"/>
                    <a:pt x="5547" y="6894"/>
                  </a:cubicBezTo>
                  <a:cubicBezTo>
                    <a:pt x="5566" y="6903"/>
                    <a:pt x="5589" y="6909"/>
                    <a:pt x="5611" y="6909"/>
                  </a:cubicBezTo>
                  <a:cubicBezTo>
                    <a:pt x="5642" y="6909"/>
                    <a:pt x="5671" y="6898"/>
                    <a:pt x="5684" y="6871"/>
                  </a:cubicBezTo>
                  <a:cubicBezTo>
                    <a:pt x="5730" y="6848"/>
                    <a:pt x="5707" y="6780"/>
                    <a:pt x="5684" y="6734"/>
                  </a:cubicBezTo>
                  <a:cubicBezTo>
                    <a:pt x="5593" y="6665"/>
                    <a:pt x="5502" y="6574"/>
                    <a:pt x="5410" y="6483"/>
                  </a:cubicBezTo>
                  <a:cubicBezTo>
                    <a:pt x="5387" y="6483"/>
                    <a:pt x="5387" y="6483"/>
                    <a:pt x="5365" y="6460"/>
                  </a:cubicBezTo>
                  <a:lnTo>
                    <a:pt x="5296" y="6414"/>
                  </a:lnTo>
                  <a:lnTo>
                    <a:pt x="5273" y="6392"/>
                  </a:lnTo>
                  <a:cubicBezTo>
                    <a:pt x="5273" y="6369"/>
                    <a:pt x="5273" y="6369"/>
                    <a:pt x="5251" y="6369"/>
                  </a:cubicBezTo>
                  <a:cubicBezTo>
                    <a:pt x="5159" y="6255"/>
                    <a:pt x="5045" y="6163"/>
                    <a:pt x="4931" y="6049"/>
                  </a:cubicBezTo>
                  <a:cubicBezTo>
                    <a:pt x="4931" y="6049"/>
                    <a:pt x="4908" y="6026"/>
                    <a:pt x="4908" y="6026"/>
                  </a:cubicBezTo>
                  <a:cubicBezTo>
                    <a:pt x="4885" y="6004"/>
                    <a:pt x="4863" y="5981"/>
                    <a:pt x="4840" y="5958"/>
                  </a:cubicBezTo>
                  <a:cubicBezTo>
                    <a:pt x="4680" y="5798"/>
                    <a:pt x="4520" y="5638"/>
                    <a:pt x="4360" y="5479"/>
                  </a:cubicBezTo>
                  <a:cubicBezTo>
                    <a:pt x="4223" y="5342"/>
                    <a:pt x="4109" y="5205"/>
                    <a:pt x="3995" y="5091"/>
                  </a:cubicBezTo>
                  <a:lnTo>
                    <a:pt x="3972" y="5068"/>
                  </a:lnTo>
                  <a:cubicBezTo>
                    <a:pt x="3835" y="4908"/>
                    <a:pt x="3676" y="4748"/>
                    <a:pt x="3539" y="4588"/>
                  </a:cubicBezTo>
                  <a:lnTo>
                    <a:pt x="3539" y="4588"/>
                  </a:lnTo>
                  <a:cubicBezTo>
                    <a:pt x="3539" y="4588"/>
                    <a:pt x="3561" y="4611"/>
                    <a:pt x="3561" y="4611"/>
                  </a:cubicBezTo>
                  <a:cubicBezTo>
                    <a:pt x="3333" y="4360"/>
                    <a:pt x="3105" y="4109"/>
                    <a:pt x="2900" y="3835"/>
                  </a:cubicBezTo>
                  <a:lnTo>
                    <a:pt x="2877" y="3835"/>
                  </a:lnTo>
                  <a:cubicBezTo>
                    <a:pt x="2306" y="3128"/>
                    <a:pt x="1758" y="2397"/>
                    <a:pt x="1233" y="1644"/>
                  </a:cubicBezTo>
                  <a:lnTo>
                    <a:pt x="1210" y="1621"/>
                  </a:lnTo>
                  <a:cubicBezTo>
                    <a:pt x="1188" y="1598"/>
                    <a:pt x="1165" y="1575"/>
                    <a:pt x="1165" y="1553"/>
                  </a:cubicBezTo>
                  <a:cubicBezTo>
                    <a:pt x="1142" y="1530"/>
                    <a:pt x="1119" y="1507"/>
                    <a:pt x="1119" y="1484"/>
                  </a:cubicBezTo>
                  <a:cubicBezTo>
                    <a:pt x="1028" y="1347"/>
                    <a:pt x="914" y="1210"/>
                    <a:pt x="822" y="1073"/>
                  </a:cubicBezTo>
                  <a:cubicBezTo>
                    <a:pt x="822" y="1073"/>
                    <a:pt x="822" y="1073"/>
                    <a:pt x="822" y="1050"/>
                  </a:cubicBezTo>
                  <a:cubicBezTo>
                    <a:pt x="822" y="1050"/>
                    <a:pt x="800" y="1028"/>
                    <a:pt x="800" y="1028"/>
                  </a:cubicBezTo>
                  <a:cubicBezTo>
                    <a:pt x="777" y="1005"/>
                    <a:pt x="777" y="982"/>
                    <a:pt x="754" y="959"/>
                  </a:cubicBezTo>
                  <a:cubicBezTo>
                    <a:pt x="754" y="959"/>
                    <a:pt x="754" y="959"/>
                    <a:pt x="754" y="936"/>
                  </a:cubicBezTo>
                  <a:cubicBezTo>
                    <a:pt x="663" y="799"/>
                    <a:pt x="549" y="640"/>
                    <a:pt x="457" y="503"/>
                  </a:cubicBezTo>
                  <a:cubicBezTo>
                    <a:pt x="457" y="480"/>
                    <a:pt x="457" y="480"/>
                    <a:pt x="457" y="480"/>
                  </a:cubicBezTo>
                  <a:cubicBezTo>
                    <a:pt x="434" y="457"/>
                    <a:pt x="412" y="411"/>
                    <a:pt x="389" y="389"/>
                  </a:cubicBezTo>
                  <a:cubicBezTo>
                    <a:pt x="389" y="366"/>
                    <a:pt x="389" y="366"/>
                    <a:pt x="389" y="366"/>
                  </a:cubicBezTo>
                  <a:cubicBezTo>
                    <a:pt x="320" y="274"/>
                    <a:pt x="252" y="160"/>
                    <a:pt x="183" y="46"/>
                  </a:cubicBezTo>
                  <a:cubicBezTo>
                    <a:pt x="160" y="1"/>
                    <a:pt x="138" y="1"/>
                    <a:pt x="11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25"/>
            <p:cNvSpPr/>
            <p:nvPr/>
          </p:nvSpPr>
          <p:spPr>
            <a:xfrm>
              <a:off x="6872850" y="998075"/>
              <a:ext cx="138700" cy="168650"/>
            </a:xfrm>
            <a:custGeom>
              <a:avLst/>
              <a:gdLst/>
              <a:ahLst/>
              <a:cxnLst/>
              <a:rect l="l" t="t" r="r" b="b"/>
              <a:pathLst>
                <a:path w="5548" h="6746" extrusionOk="0">
                  <a:moveTo>
                    <a:pt x="115" y="1"/>
                  </a:moveTo>
                  <a:cubicBezTo>
                    <a:pt x="92" y="1"/>
                    <a:pt x="69" y="1"/>
                    <a:pt x="46" y="24"/>
                  </a:cubicBezTo>
                  <a:cubicBezTo>
                    <a:pt x="1" y="47"/>
                    <a:pt x="1" y="115"/>
                    <a:pt x="24" y="161"/>
                  </a:cubicBezTo>
                  <a:cubicBezTo>
                    <a:pt x="92" y="275"/>
                    <a:pt x="161" y="366"/>
                    <a:pt x="229" y="480"/>
                  </a:cubicBezTo>
                  <a:cubicBezTo>
                    <a:pt x="252" y="526"/>
                    <a:pt x="275" y="549"/>
                    <a:pt x="298" y="594"/>
                  </a:cubicBezTo>
                  <a:cubicBezTo>
                    <a:pt x="366" y="708"/>
                    <a:pt x="435" y="823"/>
                    <a:pt x="526" y="960"/>
                  </a:cubicBezTo>
                  <a:cubicBezTo>
                    <a:pt x="526" y="960"/>
                    <a:pt x="549" y="982"/>
                    <a:pt x="549" y="1005"/>
                  </a:cubicBezTo>
                  <a:cubicBezTo>
                    <a:pt x="571" y="1051"/>
                    <a:pt x="617" y="1074"/>
                    <a:pt x="640" y="1119"/>
                  </a:cubicBezTo>
                  <a:lnTo>
                    <a:pt x="640" y="1142"/>
                  </a:lnTo>
                  <a:cubicBezTo>
                    <a:pt x="663" y="1142"/>
                    <a:pt x="663" y="1165"/>
                    <a:pt x="663" y="1165"/>
                  </a:cubicBezTo>
                  <a:cubicBezTo>
                    <a:pt x="731" y="1279"/>
                    <a:pt x="823" y="1416"/>
                    <a:pt x="914" y="1530"/>
                  </a:cubicBezTo>
                  <a:cubicBezTo>
                    <a:pt x="914" y="1553"/>
                    <a:pt x="914" y="1553"/>
                    <a:pt x="937" y="1553"/>
                  </a:cubicBezTo>
                  <a:lnTo>
                    <a:pt x="960" y="1599"/>
                  </a:lnTo>
                  <a:cubicBezTo>
                    <a:pt x="960" y="1599"/>
                    <a:pt x="960" y="1599"/>
                    <a:pt x="960" y="1621"/>
                  </a:cubicBezTo>
                  <a:cubicBezTo>
                    <a:pt x="982" y="1644"/>
                    <a:pt x="1005" y="1690"/>
                    <a:pt x="1028" y="1713"/>
                  </a:cubicBezTo>
                  <a:cubicBezTo>
                    <a:pt x="1028" y="1713"/>
                    <a:pt x="1051" y="1713"/>
                    <a:pt x="1051" y="1736"/>
                  </a:cubicBezTo>
                  <a:cubicBezTo>
                    <a:pt x="1051" y="1736"/>
                    <a:pt x="1051" y="1736"/>
                    <a:pt x="1051" y="1758"/>
                  </a:cubicBezTo>
                  <a:lnTo>
                    <a:pt x="1074" y="1758"/>
                  </a:lnTo>
                  <a:cubicBezTo>
                    <a:pt x="1165" y="1895"/>
                    <a:pt x="1256" y="2032"/>
                    <a:pt x="1370" y="2192"/>
                  </a:cubicBezTo>
                  <a:cubicBezTo>
                    <a:pt x="1370" y="2192"/>
                    <a:pt x="1370" y="2215"/>
                    <a:pt x="1393" y="2215"/>
                  </a:cubicBezTo>
                  <a:cubicBezTo>
                    <a:pt x="1393" y="2238"/>
                    <a:pt x="1416" y="2261"/>
                    <a:pt x="1439" y="2283"/>
                  </a:cubicBezTo>
                  <a:cubicBezTo>
                    <a:pt x="1439" y="2283"/>
                    <a:pt x="1439" y="2306"/>
                    <a:pt x="1439" y="2306"/>
                  </a:cubicBezTo>
                  <a:cubicBezTo>
                    <a:pt x="1553" y="2443"/>
                    <a:pt x="1667" y="2603"/>
                    <a:pt x="1804" y="2763"/>
                  </a:cubicBezTo>
                  <a:cubicBezTo>
                    <a:pt x="1873" y="2854"/>
                    <a:pt x="1918" y="2923"/>
                    <a:pt x="1987" y="3014"/>
                  </a:cubicBezTo>
                  <a:cubicBezTo>
                    <a:pt x="2032" y="3059"/>
                    <a:pt x="2055" y="3105"/>
                    <a:pt x="2078" y="3151"/>
                  </a:cubicBezTo>
                  <a:cubicBezTo>
                    <a:pt x="2101" y="3151"/>
                    <a:pt x="2101" y="3151"/>
                    <a:pt x="2101" y="3174"/>
                  </a:cubicBezTo>
                  <a:cubicBezTo>
                    <a:pt x="2146" y="3219"/>
                    <a:pt x="2192" y="3265"/>
                    <a:pt x="2215" y="3311"/>
                  </a:cubicBezTo>
                  <a:cubicBezTo>
                    <a:pt x="2238" y="3311"/>
                    <a:pt x="2238" y="3333"/>
                    <a:pt x="2238" y="3333"/>
                  </a:cubicBezTo>
                  <a:cubicBezTo>
                    <a:pt x="2238" y="3333"/>
                    <a:pt x="2261" y="3356"/>
                    <a:pt x="2261" y="3379"/>
                  </a:cubicBezTo>
                  <a:cubicBezTo>
                    <a:pt x="2283" y="3379"/>
                    <a:pt x="2283" y="3402"/>
                    <a:pt x="2306" y="3425"/>
                  </a:cubicBezTo>
                  <a:cubicBezTo>
                    <a:pt x="2329" y="3448"/>
                    <a:pt x="2352" y="3470"/>
                    <a:pt x="2375" y="3493"/>
                  </a:cubicBezTo>
                  <a:cubicBezTo>
                    <a:pt x="2489" y="3653"/>
                    <a:pt x="2626" y="3813"/>
                    <a:pt x="2740" y="3950"/>
                  </a:cubicBezTo>
                  <a:cubicBezTo>
                    <a:pt x="2900" y="4132"/>
                    <a:pt x="3037" y="4315"/>
                    <a:pt x="3196" y="4497"/>
                  </a:cubicBezTo>
                  <a:lnTo>
                    <a:pt x="3219" y="4497"/>
                  </a:lnTo>
                  <a:cubicBezTo>
                    <a:pt x="3516" y="4840"/>
                    <a:pt x="3835" y="5182"/>
                    <a:pt x="4155" y="5525"/>
                  </a:cubicBezTo>
                  <a:cubicBezTo>
                    <a:pt x="4315" y="5684"/>
                    <a:pt x="4475" y="5844"/>
                    <a:pt x="4612" y="6004"/>
                  </a:cubicBezTo>
                  <a:lnTo>
                    <a:pt x="4634" y="6004"/>
                  </a:lnTo>
                  <a:cubicBezTo>
                    <a:pt x="4657" y="6050"/>
                    <a:pt x="4680" y="6072"/>
                    <a:pt x="4726" y="6095"/>
                  </a:cubicBezTo>
                  <a:cubicBezTo>
                    <a:pt x="4749" y="6118"/>
                    <a:pt x="4749" y="6141"/>
                    <a:pt x="4771" y="6141"/>
                  </a:cubicBezTo>
                  <a:cubicBezTo>
                    <a:pt x="4885" y="6255"/>
                    <a:pt x="4977" y="6346"/>
                    <a:pt x="5091" y="6460"/>
                  </a:cubicBezTo>
                  <a:cubicBezTo>
                    <a:pt x="5114" y="6460"/>
                    <a:pt x="5114" y="6483"/>
                    <a:pt x="5137" y="6483"/>
                  </a:cubicBezTo>
                  <a:cubicBezTo>
                    <a:pt x="5159" y="6506"/>
                    <a:pt x="5182" y="6529"/>
                    <a:pt x="5182" y="6552"/>
                  </a:cubicBezTo>
                  <a:lnTo>
                    <a:pt x="5205" y="6552"/>
                  </a:lnTo>
                  <a:cubicBezTo>
                    <a:pt x="5228" y="6575"/>
                    <a:pt x="5228" y="6575"/>
                    <a:pt x="5251" y="6597"/>
                  </a:cubicBezTo>
                  <a:cubicBezTo>
                    <a:pt x="5251" y="6597"/>
                    <a:pt x="5251" y="6597"/>
                    <a:pt x="5251" y="6620"/>
                  </a:cubicBezTo>
                  <a:lnTo>
                    <a:pt x="5273" y="6620"/>
                  </a:lnTo>
                  <a:cubicBezTo>
                    <a:pt x="5296" y="6643"/>
                    <a:pt x="5296" y="6643"/>
                    <a:pt x="5296" y="6643"/>
                  </a:cubicBezTo>
                  <a:cubicBezTo>
                    <a:pt x="5296" y="6643"/>
                    <a:pt x="5296" y="6643"/>
                    <a:pt x="5319" y="6666"/>
                  </a:cubicBezTo>
                  <a:cubicBezTo>
                    <a:pt x="5342" y="6689"/>
                    <a:pt x="5365" y="6712"/>
                    <a:pt x="5388" y="6712"/>
                  </a:cubicBezTo>
                  <a:cubicBezTo>
                    <a:pt x="5399" y="6734"/>
                    <a:pt x="5422" y="6746"/>
                    <a:pt x="5448" y="6746"/>
                  </a:cubicBezTo>
                  <a:cubicBezTo>
                    <a:pt x="5473" y="6746"/>
                    <a:pt x="5502" y="6734"/>
                    <a:pt x="5525" y="6712"/>
                  </a:cubicBezTo>
                  <a:cubicBezTo>
                    <a:pt x="5547" y="6666"/>
                    <a:pt x="5547" y="6597"/>
                    <a:pt x="5502" y="6575"/>
                  </a:cubicBezTo>
                  <a:cubicBezTo>
                    <a:pt x="5479" y="6552"/>
                    <a:pt x="5479" y="6552"/>
                    <a:pt x="5456" y="6529"/>
                  </a:cubicBezTo>
                  <a:cubicBezTo>
                    <a:pt x="5456" y="6506"/>
                    <a:pt x="5433" y="6506"/>
                    <a:pt x="5433" y="6506"/>
                  </a:cubicBezTo>
                  <a:cubicBezTo>
                    <a:pt x="5433" y="6506"/>
                    <a:pt x="5410" y="6483"/>
                    <a:pt x="5410" y="6483"/>
                  </a:cubicBezTo>
                  <a:lnTo>
                    <a:pt x="5319" y="6392"/>
                  </a:lnTo>
                  <a:cubicBezTo>
                    <a:pt x="5319" y="6392"/>
                    <a:pt x="5296" y="6392"/>
                    <a:pt x="5296" y="6369"/>
                  </a:cubicBezTo>
                  <a:cubicBezTo>
                    <a:pt x="5296" y="6369"/>
                    <a:pt x="5273" y="6369"/>
                    <a:pt x="5273" y="6346"/>
                  </a:cubicBezTo>
                  <a:cubicBezTo>
                    <a:pt x="5159" y="6255"/>
                    <a:pt x="5045" y="6141"/>
                    <a:pt x="4908" y="6027"/>
                  </a:cubicBezTo>
                  <a:cubicBezTo>
                    <a:pt x="4908" y="6004"/>
                    <a:pt x="4908" y="6004"/>
                    <a:pt x="4908" y="6004"/>
                  </a:cubicBezTo>
                  <a:lnTo>
                    <a:pt x="4885" y="6004"/>
                  </a:lnTo>
                  <a:cubicBezTo>
                    <a:pt x="4885" y="6004"/>
                    <a:pt x="4885" y="6004"/>
                    <a:pt x="4885" y="5981"/>
                  </a:cubicBezTo>
                  <a:lnTo>
                    <a:pt x="4749" y="5867"/>
                  </a:lnTo>
                  <a:cubicBezTo>
                    <a:pt x="4589" y="5707"/>
                    <a:pt x="4429" y="5547"/>
                    <a:pt x="4269" y="5388"/>
                  </a:cubicBezTo>
                  <a:cubicBezTo>
                    <a:pt x="4269" y="5388"/>
                    <a:pt x="4269" y="5388"/>
                    <a:pt x="4269" y="5365"/>
                  </a:cubicBezTo>
                  <a:cubicBezTo>
                    <a:pt x="4018" y="5114"/>
                    <a:pt x="3767" y="4840"/>
                    <a:pt x="3516" y="4543"/>
                  </a:cubicBezTo>
                  <a:cubicBezTo>
                    <a:pt x="3447" y="4497"/>
                    <a:pt x="3402" y="4429"/>
                    <a:pt x="3333" y="4361"/>
                  </a:cubicBezTo>
                  <a:cubicBezTo>
                    <a:pt x="3333" y="4361"/>
                    <a:pt x="3333" y="4338"/>
                    <a:pt x="3333" y="4338"/>
                  </a:cubicBezTo>
                  <a:cubicBezTo>
                    <a:pt x="3196" y="4201"/>
                    <a:pt x="3059" y="4041"/>
                    <a:pt x="2945" y="3881"/>
                  </a:cubicBezTo>
                  <a:cubicBezTo>
                    <a:pt x="2808" y="3721"/>
                    <a:pt x="2694" y="3584"/>
                    <a:pt x="2557" y="3425"/>
                  </a:cubicBezTo>
                  <a:cubicBezTo>
                    <a:pt x="2512" y="3379"/>
                    <a:pt x="2466" y="3311"/>
                    <a:pt x="2443" y="3265"/>
                  </a:cubicBezTo>
                  <a:lnTo>
                    <a:pt x="2420" y="3265"/>
                  </a:lnTo>
                  <a:cubicBezTo>
                    <a:pt x="2420" y="3242"/>
                    <a:pt x="2398" y="3242"/>
                    <a:pt x="2398" y="3219"/>
                  </a:cubicBezTo>
                  <a:cubicBezTo>
                    <a:pt x="2352" y="3151"/>
                    <a:pt x="2306" y="3105"/>
                    <a:pt x="2261" y="3059"/>
                  </a:cubicBezTo>
                  <a:cubicBezTo>
                    <a:pt x="2261" y="3037"/>
                    <a:pt x="2261" y="3037"/>
                    <a:pt x="2238" y="3037"/>
                  </a:cubicBezTo>
                  <a:cubicBezTo>
                    <a:pt x="2215" y="2991"/>
                    <a:pt x="2192" y="2968"/>
                    <a:pt x="2169" y="2923"/>
                  </a:cubicBezTo>
                  <a:cubicBezTo>
                    <a:pt x="2101" y="2831"/>
                    <a:pt x="2032" y="2740"/>
                    <a:pt x="1964" y="2649"/>
                  </a:cubicBezTo>
                  <a:cubicBezTo>
                    <a:pt x="1850" y="2489"/>
                    <a:pt x="1713" y="2352"/>
                    <a:pt x="1599" y="2192"/>
                  </a:cubicBezTo>
                  <a:cubicBezTo>
                    <a:pt x="1599" y="2169"/>
                    <a:pt x="1599" y="2169"/>
                    <a:pt x="1576" y="2146"/>
                  </a:cubicBezTo>
                  <a:cubicBezTo>
                    <a:pt x="1576" y="2124"/>
                    <a:pt x="1553" y="2124"/>
                    <a:pt x="1553" y="2101"/>
                  </a:cubicBezTo>
                  <a:cubicBezTo>
                    <a:pt x="1530" y="2078"/>
                    <a:pt x="1530" y="2078"/>
                    <a:pt x="1530" y="2078"/>
                  </a:cubicBezTo>
                  <a:cubicBezTo>
                    <a:pt x="1416" y="1918"/>
                    <a:pt x="1325" y="1781"/>
                    <a:pt x="1211" y="1621"/>
                  </a:cubicBezTo>
                  <a:cubicBezTo>
                    <a:pt x="1211" y="1621"/>
                    <a:pt x="1188" y="1621"/>
                    <a:pt x="1188" y="1599"/>
                  </a:cubicBezTo>
                  <a:cubicBezTo>
                    <a:pt x="1165" y="1576"/>
                    <a:pt x="1165" y="1553"/>
                    <a:pt x="1142" y="1530"/>
                  </a:cubicBezTo>
                  <a:lnTo>
                    <a:pt x="1119" y="1507"/>
                  </a:lnTo>
                  <a:cubicBezTo>
                    <a:pt x="1119" y="1485"/>
                    <a:pt x="1096" y="1485"/>
                    <a:pt x="1096" y="1462"/>
                  </a:cubicBezTo>
                  <a:cubicBezTo>
                    <a:pt x="1005" y="1325"/>
                    <a:pt x="914" y="1188"/>
                    <a:pt x="823" y="1051"/>
                  </a:cubicBezTo>
                  <a:cubicBezTo>
                    <a:pt x="777" y="1005"/>
                    <a:pt x="754" y="960"/>
                    <a:pt x="731" y="891"/>
                  </a:cubicBezTo>
                  <a:cubicBezTo>
                    <a:pt x="708" y="891"/>
                    <a:pt x="686" y="868"/>
                    <a:pt x="686" y="845"/>
                  </a:cubicBezTo>
                  <a:cubicBezTo>
                    <a:pt x="594" y="708"/>
                    <a:pt x="503" y="572"/>
                    <a:pt x="435" y="435"/>
                  </a:cubicBezTo>
                  <a:cubicBezTo>
                    <a:pt x="412" y="412"/>
                    <a:pt x="389" y="389"/>
                    <a:pt x="389" y="389"/>
                  </a:cubicBezTo>
                  <a:cubicBezTo>
                    <a:pt x="389" y="389"/>
                    <a:pt x="389" y="366"/>
                    <a:pt x="389" y="366"/>
                  </a:cubicBezTo>
                  <a:cubicBezTo>
                    <a:pt x="320" y="275"/>
                    <a:pt x="252" y="161"/>
                    <a:pt x="183" y="47"/>
                  </a:cubicBezTo>
                  <a:cubicBezTo>
                    <a:pt x="161" y="24"/>
                    <a:pt x="138" y="1"/>
                    <a:pt x="11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25"/>
            <p:cNvSpPr/>
            <p:nvPr/>
          </p:nvSpPr>
          <p:spPr>
            <a:xfrm>
              <a:off x="7005825" y="890200"/>
              <a:ext cx="31400" cy="26650"/>
            </a:xfrm>
            <a:custGeom>
              <a:avLst/>
              <a:gdLst/>
              <a:ahLst/>
              <a:cxnLst/>
              <a:rect l="l" t="t" r="r" b="b"/>
              <a:pathLst>
                <a:path w="1256" h="1066" extrusionOk="0">
                  <a:moveTo>
                    <a:pt x="413" y="0"/>
                  </a:moveTo>
                  <a:cubicBezTo>
                    <a:pt x="312" y="0"/>
                    <a:pt x="222" y="31"/>
                    <a:pt x="160" y="93"/>
                  </a:cubicBezTo>
                  <a:cubicBezTo>
                    <a:pt x="0" y="276"/>
                    <a:pt x="69" y="595"/>
                    <a:pt x="343" y="846"/>
                  </a:cubicBezTo>
                  <a:cubicBezTo>
                    <a:pt x="495" y="985"/>
                    <a:pt x="682" y="1065"/>
                    <a:pt x="841" y="1065"/>
                  </a:cubicBezTo>
                  <a:cubicBezTo>
                    <a:pt x="943" y="1065"/>
                    <a:pt x="1033" y="1032"/>
                    <a:pt x="1096" y="961"/>
                  </a:cubicBezTo>
                  <a:cubicBezTo>
                    <a:pt x="1256" y="801"/>
                    <a:pt x="1187" y="458"/>
                    <a:pt x="913" y="230"/>
                  </a:cubicBezTo>
                  <a:cubicBezTo>
                    <a:pt x="760" y="77"/>
                    <a:pt x="572" y="0"/>
                    <a:pt x="413"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25"/>
            <p:cNvSpPr/>
            <p:nvPr/>
          </p:nvSpPr>
          <p:spPr>
            <a:xfrm>
              <a:off x="7118225" y="1022875"/>
              <a:ext cx="31425" cy="26925"/>
            </a:xfrm>
            <a:custGeom>
              <a:avLst/>
              <a:gdLst/>
              <a:ahLst/>
              <a:cxnLst/>
              <a:rect l="l" t="t" r="r" b="b"/>
              <a:pathLst>
                <a:path w="1257" h="1077" extrusionOk="0">
                  <a:moveTo>
                    <a:pt x="416" y="0"/>
                  </a:moveTo>
                  <a:cubicBezTo>
                    <a:pt x="314" y="0"/>
                    <a:pt x="223" y="33"/>
                    <a:pt x="161" y="105"/>
                  </a:cubicBezTo>
                  <a:cubicBezTo>
                    <a:pt x="1" y="287"/>
                    <a:pt x="69" y="607"/>
                    <a:pt x="343" y="858"/>
                  </a:cubicBezTo>
                  <a:cubicBezTo>
                    <a:pt x="496" y="997"/>
                    <a:pt x="682" y="1076"/>
                    <a:pt x="841" y="1076"/>
                  </a:cubicBezTo>
                  <a:cubicBezTo>
                    <a:pt x="943" y="1076"/>
                    <a:pt x="1034" y="1043"/>
                    <a:pt x="1096" y="972"/>
                  </a:cubicBezTo>
                  <a:cubicBezTo>
                    <a:pt x="1256" y="812"/>
                    <a:pt x="1165" y="470"/>
                    <a:pt x="914" y="219"/>
                  </a:cubicBezTo>
                  <a:cubicBezTo>
                    <a:pt x="761" y="80"/>
                    <a:pt x="574" y="0"/>
                    <a:pt x="416"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25"/>
            <p:cNvSpPr/>
            <p:nvPr/>
          </p:nvSpPr>
          <p:spPr>
            <a:xfrm>
              <a:off x="6909375" y="832600"/>
              <a:ext cx="317300" cy="304750"/>
            </a:xfrm>
            <a:custGeom>
              <a:avLst/>
              <a:gdLst/>
              <a:ahLst/>
              <a:cxnLst/>
              <a:rect l="l" t="t" r="r" b="b"/>
              <a:pathLst>
                <a:path w="12692" h="12190" extrusionOk="0">
                  <a:moveTo>
                    <a:pt x="8720" y="1"/>
                  </a:moveTo>
                  <a:cubicBezTo>
                    <a:pt x="8537" y="23"/>
                    <a:pt x="8378" y="23"/>
                    <a:pt x="8218" y="69"/>
                  </a:cubicBezTo>
                  <a:cubicBezTo>
                    <a:pt x="8058" y="92"/>
                    <a:pt x="7875" y="138"/>
                    <a:pt x="7693" y="206"/>
                  </a:cubicBezTo>
                  <a:cubicBezTo>
                    <a:pt x="7487" y="274"/>
                    <a:pt x="7328" y="320"/>
                    <a:pt x="7168" y="389"/>
                  </a:cubicBezTo>
                  <a:cubicBezTo>
                    <a:pt x="7077" y="411"/>
                    <a:pt x="7008" y="457"/>
                    <a:pt x="6917" y="480"/>
                  </a:cubicBezTo>
                  <a:cubicBezTo>
                    <a:pt x="6848" y="503"/>
                    <a:pt x="6780" y="548"/>
                    <a:pt x="6688" y="571"/>
                  </a:cubicBezTo>
                  <a:lnTo>
                    <a:pt x="6643" y="594"/>
                  </a:lnTo>
                  <a:lnTo>
                    <a:pt x="6163" y="822"/>
                  </a:lnTo>
                  <a:cubicBezTo>
                    <a:pt x="6072" y="845"/>
                    <a:pt x="6004" y="891"/>
                    <a:pt x="5935" y="936"/>
                  </a:cubicBezTo>
                  <a:cubicBezTo>
                    <a:pt x="5867" y="959"/>
                    <a:pt x="5798" y="1005"/>
                    <a:pt x="5730" y="1051"/>
                  </a:cubicBezTo>
                  <a:lnTo>
                    <a:pt x="5684" y="1051"/>
                  </a:lnTo>
                  <a:lnTo>
                    <a:pt x="5616" y="1119"/>
                  </a:lnTo>
                  <a:cubicBezTo>
                    <a:pt x="5479" y="1187"/>
                    <a:pt x="5342" y="1279"/>
                    <a:pt x="5205" y="1347"/>
                  </a:cubicBezTo>
                  <a:lnTo>
                    <a:pt x="5228" y="1347"/>
                  </a:lnTo>
                  <a:lnTo>
                    <a:pt x="5159" y="1370"/>
                  </a:lnTo>
                  <a:lnTo>
                    <a:pt x="5114" y="1393"/>
                  </a:lnTo>
                  <a:lnTo>
                    <a:pt x="5114" y="1416"/>
                  </a:lnTo>
                  <a:lnTo>
                    <a:pt x="5091" y="1416"/>
                  </a:lnTo>
                  <a:lnTo>
                    <a:pt x="5068" y="1439"/>
                  </a:lnTo>
                  <a:cubicBezTo>
                    <a:pt x="4931" y="1530"/>
                    <a:pt x="4771" y="1621"/>
                    <a:pt x="4634" y="1712"/>
                  </a:cubicBezTo>
                  <a:cubicBezTo>
                    <a:pt x="4497" y="1804"/>
                    <a:pt x="4337" y="1918"/>
                    <a:pt x="4201" y="2009"/>
                  </a:cubicBezTo>
                  <a:cubicBezTo>
                    <a:pt x="4109" y="2100"/>
                    <a:pt x="3995" y="2169"/>
                    <a:pt x="3904" y="2260"/>
                  </a:cubicBezTo>
                  <a:lnTo>
                    <a:pt x="3790" y="2329"/>
                  </a:lnTo>
                  <a:cubicBezTo>
                    <a:pt x="3653" y="2443"/>
                    <a:pt x="3516" y="2557"/>
                    <a:pt x="3356" y="2671"/>
                  </a:cubicBezTo>
                  <a:cubicBezTo>
                    <a:pt x="3219" y="2762"/>
                    <a:pt x="3105" y="2854"/>
                    <a:pt x="2968" y="2968"/>
                  </a:cubicBezTo>
                  <a:lnTo>
                    <a:pt x="2922" y="2991"/>
                  </a:lnTo>
                  <a:cubicBezTo>
                    <a:pt x="2854" y="3059"/>
                    <a:pt x="2785" y="3105"/>
                    <a:pt x="2717" y="3150"/>
                  </a:cubicBezTo>
                  <a:cubicBezTo>
                    <a:pt x="2648" y="3196"/>
                    <a:pt x="2603" y="3242"/>
                    <a:pt x="2557" y="3287"/>
                  </a:cubicBezTo>
                  <a:lnTo>
                    <a:pt x="2489" y="3333"/>
                  </a:lnTo>
                  <a:cubicBezTo>
                    <a:pt x="2443" y="3379"/>
                    <a:pt x="2374" y="3424"/>
                    <a:pt x="2329" y="3470"/>
                  </a:cubicBezTo>
                  <a:lnTo>
                    <a:pt x="2283" y="3538"/>
                  </a:lnTo>
                  <a:lnTo>
                    <a:pt x="2169" y="3607"/>
                  </a:lnTo>
                  <a:lnTo>
                    <a:pt x="2078" y="3698"/>
                  </a:lnTo>
                  <a:cubicBezTo>
                    <a:pt x="2032" y="3744"/>
                    <a:pt x="1986" y="3767"/>
                    <a:pt x="1941" y="3812"/>
                  </a:cubicBezTo>
                  <a:lnTo>
                    <a:pt x="1872" y="3881"/>
                  </a:lnTo>
                  <a:cubicBezTo>
                    <a:pt x="1804" y="3927"/>
                    <a:pt x="1735" y="3995"/>
                    <a:pt x="1667" y="4041"/>
                  </a:cubicBezTo>
                  <a:cubicBezTo>
                    <a:pt x="1598" y="4086"/>
                    <a:pt x="1530" y="4155"/>
                    <a:pt x="1461" y="4200"/>
                  </a:cubicBezTo>
                  <a:cubicBezTo>
                    <a:pt x="1393" y="4246"/>
                    <a:pt x="1325" y="4315"/>
                    <a:pt x="1256" y="4360"/>
                  </a:cubicBezTo>
                  <a:cubicBezTo>
                    <a:pt x="1142" y="4451"/>
                    <a:pt x="1051" y="4543"/>
                    <a:pt x="959" y="4634"/>
                  </a:cubicBezTo>
                  <a:lnTo>
                    <a:pt x="868" y="4703"/>
                  </a:lnTo>
                  <a:cubicBezTo>
                    <a:pt x="800" y="4771"/>
                    <a:pt x="731" y="4817"/>
                    <a:pt x="663" y="4885"/>
                  </a:cubicBezTo>
                  <a:cubicBezTo>
                    <a:pt x="594" y="4931"/>
                    <a:pt x="526" y="4999"/>
                    <a:pt x="457" y="5045"/>
                  </a:cubicBezTo>
                  <a:cubicBezTo>
                    <a:pt x="366" y="5136"/>
                    <a:pt x="275" y="5205"/>
                    <a:pt x="183" y="5296"/>
                  </a:cubicBezTo>
                  <a:lnTo>
                    <a:pt x="138" y="5319"/>
                  </a:lnTo>
                  <a:lnTo>
                    <a:pt x="115" y="5319"/>
                  </a:lnTo>
                  <a:cubicBezTo>
                    <a:pt x="69" y="5342"/>
                    <a:pt x="46" y="5387"/>
                    <a:pt x="23" y="5433"/>
                  </a:cubicBezTo>
                  <a:cubicBezTo>
                    <a:pt x="1" y="5479"/>
                    <a:pt x="1" y="5524"/>
                    <a:pt x="1" y="5570"/>
                  </a:cubicBezTo>
                  <a:cubicBezTo>
                    <a:pt x="23" y="5593"/>
                    <a:pt x="23" y="5593"/>
                    <a:pt x="23" y="5616"/>
                  </a:cubicBezTo>
                  <a:cubicBezTo>
                    <a:pt x="23" y="5616"/>
                    <a:pt x="46" y="5616"/>
                    <a:pt x="69" y="5638"/>
                  </a:cubicBezTo>
                  <a:cubicBezTo>
                    <a:pt x="115" y="5707"/>
                    <a:pt x="160" y="5753"/>
                    <a:pt x="229" y="5844"/>
                  </a:cubicBezTo>
                  <a:cubicBezTo>
                    <a:pt x="252" y="5889"/>
                    <a:pt x="252" y="5912"/>
                    <a:pt x="275" y="5958"/>
                  </a:cubicBezTo>
                  <a:lnTo>
                    <a:pt x="297" y="5981"/>
                  </a:lnTo>
                  <a:lnTo>
                    <a:pt x="297" y="6004"/>
                  </a:lnTo>
                  <a:lnTo>
                    <a:pt x="343" y="6049"/>
                  </a:lnTo>
                  <a:cubicBezTo>
                    <a:pt x="366" y="6095"/>
                    <a:pt x="389" y="6141"/>
                    <a:pt x="412" y="6186"/>
                  </a:cubicBezTo>
                  <a:lnTo>
                    <a:pt x="434" y="6209"/>
                  </a:lnTo>
                  <a:lnTo>
                    <a:pt x="457" y="6255"/>
                  </a:lnTo>
                  <a:cubicBezTo>
                    <a:pt x="480" y="6323"/>
                    <a:pt x="526" y="6392"/>
                    <a:pt x="571" y="6460"/>
                  </a:cubicBezTo>
                  <a:cubicBezTo>
                    <a:pt x="617" y="6551"/>
                    <a:pt x="685" y="6620"/>
                    <a:pt x="731" y="6711"/>
                  </a:cubicBezTo>
                  <a:lnTo>
                    <a:pt x="754" y="6734"/>
                  </a:lnTo>
                  <a:cubicBezTo>
                    <a:pt x="822" y="6802"/>
                    <a:pt x="868" y="6871"/>
                    <a:pt x="914" y="6939"/>
                  </a:cubicBezTo>
                  <a:cubicBezTo>
                    <a:pt x="959" y="6985"/>
                    <a:pt x="982" y="7031"/>
                    <a:pt x="1028" y="7076"/>
                  </a:cubicBezTo>
                  <a:lnTo>
                    <a:pt x="1073" y="7168"/>
                  </a:lnTo>
                  <a:cubicBezTo>
                    <a:pt x="1096" y="7213"/>
                    <a:pt x="1142" y="7259"/>
                    <a:pt x="1165" y="7282"/>
                  </a:cubicBezTo>
                  <a:lnTo>
                    <a:pt x="1233" y="7373"/>
                  </a:lnTo>
                  <a:cubicBezTo>
                    <a:pt x="1256" y="7419"/>
                    <a:pt x="1302" y="7464"/>
                    <a:pt x="1325" y="7510"/>
                  </a:cubicBezTo>
                  <a:cubicBezTo>
                    <a:pt x="1347" y="7533"/>
                    <a:pt x="1370" y="7579"/>
                    <a:pt x="1393" y="7624"/>
                  </a:cubicBezTo>
                  <a:cubicBezTo>
                    <a:pt x="1439" y="7647"/>
                    <a:pt x="1461" y="7693"/>
                    <a:pt x="1484" y="7738"/>
                  </a:cubicBezTo>
                  <a:cubicBezTo>
                    <a:pt x="1507" y="7761"/>
                    <a:pt x="1553" y="7807"/>
                    <a:pt x="1576" y="7852"/>
                  </a:cubicBezTo>
                  <a:cubicBezTo>
                    <a:pt x="1598" y="7875"/>
                    <a:pt x="1621" y="7921"/>
                    <a:pt x="1644" y="7944"/>
                  </a:cubicBezTo>
                  <a:cubicBezTo>
                    <a:pt x="1690" y="7967"/>
                    <a:pt x="1713" y="7989"/>
                    <a:pt x="1735" y="8012"/>
                  </a:cubicBezTo>
                  <a:lnTo>
                    <a:pt x="1850" y="8172"/>
                  </a:lnTo>
                  <a:lnTo>
                    <a:pt x="1872" y="8218"/>
                  </a:lnTo>
                  <a:lnTo>
                    <a:pt x="1895" y="8263"/>
                  </a:lnTo>
                  <a:cubicBezTo>
                    <a:pt x="1986" y="8377"/>
                    <a:pt x="2055" y="8514"/>
                    <a:pt x="2146" y="8629"/>
                  </a:cubicBezTo>
                  <a:lnTo>
                    <a:pt x="2169" y="8674"/>
                  </a:lnTo>
                  <a:cubicBezTo>
                    <a:pt x="2192" y="8697"/>
                    <a:pt x="2192" y="8697"/>
                    <a:pt x="2215" y="8720"/>
                  </a:cubicBezTo>
                  <a:lnTo>
                    <a:pt x="2215" y="8697"/>
                  </a:lnTo>
                  <a:cubicBezTo>
                    <a:pt x="2238" y="8743"/>
                    <a:pt x="2260" y="8765"/>
                    <a:pt x="2283" y="8788"/>
                  </a:cubicBezTo>
                  <a:cubicBezTo>
                    <a:pt x="2306" y="8834"/>
                    <a:pt x="2329" y="8857"/>
                    <a:pt x="2352" y="8880"/>
                  </a:cubicBezTo>
                  <a:cubicBezTo>
                    <a:pt x="2420" y="8948"/>
                    <a:pt x="2466" y="9017"/>
                    <a:pt x="2534" y="9108"/>
                  </a:cubicBezTo>
                  <a:cubicBezTo>
                    <a:pt x="2580" y="9176"/>
                    <a:pt x="2648" y="9245"/>
                    <a:pt x="2717" y="9313"/>
                  </a:cubicBezTo>
                  <a:lnTo>
                    <a:pt x="2763" y="9359"/>
                  </a:lnTo>
                  <a:cubicBezTo>
                    <a:pt x="2808" y="9405"/>
                    <a:pt x="2854" y="9473"/>
                    <a:pt x="2877" y="9519"/>
                  </a:cubicBezTo>
                  <a:cubicBezTo>
                    <a:pt x="2945" y="9587"/>
                    <a:pt x="2991" y="9656"/>
                    <a:pt x="3059" y="9724"/>
                  </a:cubicBezTo>
                  <a:cubicBezTo>
                    <a:pt x="3128" y="9793"/>
                    <a:pt x="3196" y="9861"/>
                    <a:pt x="3265" y="9930"/>
                  </a:cubicBezTo>
                  <a:cubicBezTo>
                    <a:pt x="3310" y="9998"/>
                    <a:pt x="3356" y="10067"/>
                    <a:pt x="3424" y="10135"/>
                  </a:cubicBezTo>
                  <a:cubicBezTo>
                    <a:pt x="3424" y="10158"/>
                    <a:pt x="3447" y="10158"/>
                    <a:pt x="3447" y="10181"/>
                  </a:cubicBezTo>
                  <a:cubicBezTo>
                    <a:pt x="3493" y="10226"/>
                    <a:pt x="3516" y="10249"/>
                    <a:pt x="3561" y="10295"/>
                  </a:cubicBezTo>
                  <a:lnTo>
                    <a:pt x="3721" y="10477"/>
                  </a:lnTo>
                  <a:lnTo>
                    <a:pt x="3767" y="10523"/>
                  </a:lnTo>
                  <a:cubicBezTo>
                    <a:pt x="3835" y="10591"/>
                    <a:pt x="3904" y="10660"/>
                    <a:pt x="3972" y="10751"/>
                  </a:cubicBezTo>
                  <a:lnTo>
                    <a:pt x="4041" y="10797"/>
                  </a:lnTo>
                  <a:lnTo>
                    <a:pt x="4109" y="10865"/>
                  </a:lnTo>
                  <a:cubicBezTo>
                    <a:pt x="4132" y="10865"/>
                    <a:pt x="4155" y="10888"/>
                    <a:pt x="4178" y="10911"/>
                  </a:cubicBezTo>
                  <a:cubicBezTo>
                    <a:pt x="4246" y="11002"/>
                    <a:pt x="4337" y="11071"/>
                    <a:pt x="4383" y="11139"/>
                  </a:cubicBezTo>
                  <a:cubicBezTo>
                    <a:pt x="4452" y="11185"/>
                    <a:pt x="4520" y="11253"/>
                    <a:pt x="4589" y="11322"/>
                  </a:cubicBezTo>
                  <a:cubicBezTo>
                    <a:pt x="4703" y="11436"/>
                    <a:pt x="4840" y="11550"/>
                    <a:pt x="4954" y="11641"/>
                  </a:cubicBezTo>
                  <a:lnTo>
                    <a:pt x="5022" y="11710"/>
                  </a:lnTo>
                  <a:cubicBezTo>
                    <a:pt x="5114" y="11778"/>
                    <a:pt x="5228" y="11870"/>
                    <a:pt x="5319" y="11961"/>
                  </a:cubicBezTo>
                  <a:cubicBezTo>
                    <a:pt x="5365" y="12007"/>
                    <a:pt x="5410" y="12052"/>
                    <a:pt x="5433" y="12098"/>
                  </a:cubicBezTo>
                  <a:cubicBezTo>
                    <a:pt x="5456" y="12121"/>
                    <a:pt x="5479" y="12144"/>
                    <a:pt x="5479" y="12189"/>
                  </a:cubicBezTo>
                  <a:cubicBezTo>
                    <a:pt x="5547" y="12189"/>
                    <a:pt x="5593" y="12144"/>
                    <a:pt x="5616" y="12098"/>
                  </a:cubicBezTo>
                  <a:cubicBezTo>
                    <a:pt x="5639" y="12098"/>
                    <a:pt x="5639" y="12098"/>
                    <a:pt x="5661" y="12075"/>
                  </a:cubicBezTo>
                  <a:cubicBezTo>
                    <a:pt x="5684" y="12052"/>
                    <a:pt x="5730" y="12029"/>
                    <a:pt x="5753" y="12007"/>
                  </a:cubicBezTo>
                  <a:lnTo>
                    <a:pt x="5798" y="11961"/>
                  </a:lnTo>
                  <a:lnTo>
                    <a:pt x="5844" y="11915"/>
                  </a:lnTo>
                  <a:lnTo>
                    <a:pt x="5958" y="11824"/>
                  </a:lnTo>
                  <a:lnTo>
                    <a:pt x="6027" y="11778"/>
                  </a:lnTo>
                  <a:cubicBezTo>
                    <a:pt x="6141" y="11710"/>
                    <a:pt x="6232" y="11619"/>
                    <a:pt x="6323" y="11550"/>
                  </a:cubicBezTo>
                  <a:lnTo>
                    <a:pt x="6460" y="11459"/>
                  </a:lnTo>
                  <a:cubicBezTo>
                    <a:pt x="6529" y="11390"/>
                    <a:pt x="6597" y="11322"/>
                    <a:pt x="6688" y="11253"/>
                  </a:cubicBezTo>
                  <a:cubicBezTo>
                    <a:pt x="6825" y="11139"/>
                    <a:pt x="6962" y="11048"/>
                    <a:pt x="7077" y="10934"/>
                  </a:cubicBezTo>
                  <a:cubicBezTo>
                    <a:pt x="7122" y="10888"/>
                    <a:pt x="7168" y="10865"/>
                    <a:pt x="7213" y="10843"/>
                  </a:cubicBezTo>
                  <a:lnTo>
                    <a:pt x="7305" y="10751"/>
                  </a:lnTo>
                  <a:cubicBezTo>
                    <a:pt x="7373" y="10706"/>
                    <a:pt x="7442" y="10637"/>
                    <a:pt x="7510" y="10591"/>
                  </a:cubicBezTo>
                  <a:cubicBezTo>
                    <a:pt x="7556" y="10569"/>
                    <a:pt x="7601" y="10523"/>
                    <a:pt x="7624" y="10500"/>
                  </a:cubicBezTo>
                  <a:lnTo>
                    <a:pt x="7716" y="10432"/>
                  </a:lnTo>
                  <a:cubicBezTo>
                    <a:pt x="7784" y="10386"/>
                    <a:pt x="7853" y="10318"/>
                    <a:pt x="7921" y="10272"/>
                  </a:cubicBezTo>
                  <a:cubicBezTo>
                    <a:pt x="7967" y="10226"/>
                    <a:pt x="8035" y="10181"/>
                    <a:pt x="8081" y="10135"/>
                  </a:cubicBezTo>
                  <a:cubicBezTo>
                    <a:pt x="8172" y="10089"/>
                    <a:pt x="8241" y="10021"/>
                    <a:pt x="8309" y="9952"/>
                  </a:cubicBezTo>
                  <a:cubicBezTo>
                    <a:pt x="8446" y="9838"/>
                    <a:pt x="8583" y="9724"/>
                    <a:pt x="8720" y="9610"/>
                  </a:cubicBezTo>
                  <a:lnTo>
                    <a:pt x="8834" y="9496"/>
                  </a:lnTo>
                  <a:cubicBezTo>
                    <a:pt x="8925" y="9427"/>
                    <a:pt x="9017" y="9336"/>
                    <a:pt x="9108" y="9245"/>
                  </a:cubicBezTo>
                  <a:cubicBezTo>
                    <a:pt x="9176" y="9199"/>
                    <a:pt x="9245" y="9153"/>
                    <a:pt x="9291" y="9085"/>
                  </a:cubicBezTo>
                  <a:cubicBezTo>
                    <a:pt x="9336" y="9062"/>
                    <a:pt x="9359" y="9039"/>
                    <a:pt x="9405" y="9017"/>
                  </a:cubicBezTo>
                  <a:cubicBezTo>
                    <a:pt x="9405" y="8994"/>
                    <a:pt x="9405" y="8994"/>
                    <a:pt x="9428" y="8971"/>
                  </a:cubicBezTo>
                  <a:cubicBezTo>
                    <a:pt x="9450" y="8948"/>
                    <a:pt x="9450" y="8925"/>
                    <a:pt x="9473" y="8880"/>
                  </a:cubicBezTo>
                  <a:cubicBezTo>
                    <a:pt x="9519" y="8857"/>
                    <a:pt x="9564" y="8811"/>
                    <a:pt x="9610" y="8765"/>
                  </a:cubicBezTo>
                  <a:cubicBezTo>
                    <a:pt x="9633" y="8743"/>
                    <a:pt x="9656" y="8720"/>
                    <a:pt x="9679" y="8697"/>
                  </a:cubicBezTo>
                  <a:lnTo>
                    <a:pt x="9724" y="8651"/>
                  </a:lnTo>
                  <a:lnTo>
                    <a:pt x="9793" y="8583"/>
                  </a:lnTo>
                  <a:cubicBezTo>
                    <a:pt x="9838" y="8560"/>
                    <a:pt x="9861" y="8537"/>
                    <a:pt x="9907" y="8492"/>
                  </a:cubicBezTo>
                  <a:cubicBezTo>
                    <a:pt x="10021" y="8377"/>
                    <a:pt x="10158" y="8263"/>
                    <a:pt x="10272" y="8126"/>
                  </a:cubicBezTo>
                  <a:lnTo>
                    <a:pt x="10318" y="8104"/>
                  </a:lnTo>
                  <a:lnTo>
                    <a:pt x="10318" y="8081"/>
                  </a:lnTo>
                  <a:lnTo>
                    <a:pt x="10386" y="8012"/>
                  </a:lnTo>
                  <a:lnTo>
                    <a:pt x="10363" y="8058"/>
                  </a:lnTo>
                  <a:cubicBezTo>
                    <a:pt x="10386" y="8012"/>
                    <a:pt x="10432" y="7967"/>
                    <a:pt x="10477" y="7921"/>
                  </a:cubicBezTo>
                  <a:lnTo>
                    <a:pt x="10569" y="7830"/>
                  </a:lnTo>
                  <a:lnTo>
                    <a:pt x="10706" y="7693"/>
                  </a:lnTo>
                  <a:cubicBezTo>
                    <a:pt x="10729" y="7670"/>
                    <a:pt x="10774" y="7624"/>
                    <a:pt x="10797" y="7579"/>
                  </a:cubicBezTo>
                  <a:cubicBezTo>
                    <a:pt x="10820" y="7556"/>
                    <a:pt x="10843" y="7533"/>
                    <a:pt x="10866" y="7510"/>
                  </a:cubicBezTo>
                  <a:lnTo>
                    <a:pt x="10934" y="7442"/>
                  </a:lnTo>
                  <a:cubicBezTo>
                    <a:pt x="10980" y="7396"/>
                    <a:pt x="11025" y="7350"/>
                    <a:pt x="11048" y="7305"/>
                  </a:cubicBezTo>
                  <a:lnTo>
                    <a:pt x="11094" y="7259"/>
                  </a:lnTo>
                  <a:cubicBezTo>
                    <a:pt x="11185" y="7145"/>
                    <a:pt x="11299" y="7008"/>
                    <a:pt x="11413" y="6871"/>
                  </a:cubicBezTo>
                  <a:cubicBezTo>
                    <a:pt x="11459" y="6802"/>
                    <a:pt x="11505" y="6734"/>
                    <a:pt x="11550" y="6666"/>
                  </a:cubicBezTo>
                  <a:lnTo>
                    <a:pt x="11573" y="6643"/>
                  </a:lnTo>
                  <a:cubicBezTo>
                    <a:pt x="11596" y="6597"/>
                    <a:pt x="11619" y="6574"/>
                    <a:pt x="11664" y="6529"/>
                  </a:cubicBezTo>
                  <a:lnTo>
                    <a:pt x="11733" y="6437"/>
                  </a:lnTo>
                  <a:lnTo>
                    <a:pt x="11801" y="6323"/>
                  </a:lnTo>
                  <a:cubicBezTo>
                    <a:pt x="11870" y="6232"/>
                    <a:pt x="11961" y="6118"/>
                    <a:pt x="12030" y="6004"/>
                  </a:cubicBezTo>
                  <a:cubicBezTo>
                    <a:pt x="12052" y="5981"/>
                    <a:pt x="12052" y="5935"/>
                    <a:pt x="12075" y="5912"/>
                  </a:cubicBezTo>
                  <a:cubicBezTo>
                    <a:pt x="12098" y="5867"/>
                    <a:pt x="12121" y="5844"/>
                    <a:pt x="12167" y="5821"/>
                  </a:cubicBezTo>
                  <a:cubicBezTo>
                    <a:pt x="12167" y="5821"/>
                    <a:pt x="12167" y="5798"/>
                    <a:pt x="12167" y="5798"/>
                  </a:cubicBezTo>
                  <a:lnTo>
                    <a:pt x="12235" y="5707"/>
                  </a:lnTo>
                  <a:lnTo>
                    <a:pt x="12281" y="5593"/>
                  </a:lnTo>
                  <a:cubicBezTo>
                    <a:pt x="12304" y="5593"/>
                    <a:pt x="12304" y="5570"/>
                    <a:pt x="12304" y="5570"/>
                  </a:cubicBezTo>
                  <a:cubicBezTo>
                    <a:pt x="12349" y="5501"/>
                    <a:pt x="12372" y="5456"/>
                    <a:pt x="12395" y="5387"/>
                  </a:cubicBezTo>
                  <a:cubicBezTo>
                    <a:pt x="12418" y="5342"/>
                    <a:pt x="12440" y="5296"/>
                    <a:pt x="12440" y="5250"/>
                  </a:cubicBezTo>
                  <a:lnTo>
                    <a:pt x="12463" y="5205"/>
                  </a:lnTo>
                  <a:cubicBezTo>
                    <a:pt x="12463" y="5159"/>
                    <a:pt x="12486" y="5113"/>
                    <a:pt x="12509" y="5068"/>
                  </a:cubicBezTo>
                  <a:cubicBezTo>
                    <a:pt x="12509" y="5045"/>
                    <a:pt x="12532" y="4999"/>
                    <a:pt x="12532" y="4954"/>
                  </a:cubicBezTo>
                  <a:cubicBezTo>
                    <a:pt x="12555" y="4885"/>
                    <a:pt x="12577" y="4817"/>
                    <a:pt x="12600" y="4748"/>
                  </a:cubicBezTo>
                  <a:lnTo>
                    <a:pt x="12600" y="4725"/>
                  </a:lnTo>
                  <a:cubicBezTo>
                    <a:pt x="12623" y="4611"/>
                    <a:pt x="12646" y="4497"/>
                    <a:pt x="12646" y="4383"/>
                  </a:cubicBezTo>
                  <a:lnTo>
                    <a:pt x="12646" y="4337"/>
                  </a:lnTo>
                  <a:lnTo>
                    <a:pt x="12669" y="4292"/>
                  </a:lnTo>
                  <a:cubicBezTo>
                    <a:pt x="12669" y="4200"/>
                    <a:pt x="12692" y="4086"/>
                    <a:pt x="12692" y="3972"/>
                  </a:cubicBezTo>
                  <a:lnTo>
                    <a:pt x="12692" y="3949"/>
                  </a:lnTo>
                  <a:lnTo>
                    <a:pt x="12669" y="3927"/>
                  </a:lnTo>
                  <a:lnTo>
                    <a:pt x="12669" y="3904"/>
                  </a:lnTo>
                  <a:lnTo>
                    <a:pt x="12669" y="3835"/>
                  </a:lnTo>
                  <a:cubicBezTo>
                    <a:pt x="12669" y="3790"/>
                    <a:pt x="12669" y="3767"/>
                    <a:pt x="12669" y="3721"/>
                  </a:cubicBezTo>
                  <a:cubicBezTo>
                    <a:pt x="12669" y="3698"/>
                    <a:pt x="12669" y="3653"/>
                    <a:pt x="12669" y="3630"/>
                  </a:cubicBezTo>
                  <a:cubicBezTo>
                    <a:pt x="12669" y="3599"/>
                    <a:pt x="12669" y="3578"/>
                    <a:pt x="12669" y="3561"/>
                  </a:cubicBezTo>
                  <a:cubicBezTo>
                    <a:pt x="12669" y="3447"/>
                    <a:pt x="12646" y="3356"/>
                    <a:pt x="12646" y="3219"/>
                  </a:cubicBezTo>
                  <a:cubicBezTo>
                    <a:pt x="12646" y="3173"/>
                    <a:pt x="12623" y="3105"/>
                    <a:pt x="12623" y="3059"/>
                  </a:cubicBezTo>
                  <a:cubicBezTo>
                    <a:pt x="12623" y="2991"/>
                    <a:pt x="12600" y="2945"/>
                    <a:pt x="12600" y="2899"/>
                  </a:cubicBezTo>
                  <a:lnTo>
                    <a:pt x="12577" y="2854"/>
                  </a:lnTo>
                  <a:cubicBezTo>
                    <a:pt x="12577" y="2808"/>
                    <a:pt x="12577" y="2785"/>
                    <a:pt x="12577" y="2762"/>
                  </a:cubicBezTo>
                  <a:cubicBezTo>
                    <a:pt x="12555" y="2740"/>
                    <a:pt x="12555" y="2740"/>
                    <a:pt x="12555" y="2740"/>
                  </a:cubicBezTo>
                  <a:cubicBezTo>
                    <a:pt x="12532" y="2717"/>
                    <a:pt x="12532" y="2694"/>
                    <a:pt x="12509" y="2671"/>
                  </a:cubicBezTo>
                  <a:cubicBezTo>
                    <a:pt x="12509" y="2648"/>
                    <a:pt x="12509" y="2648"/>
                    <a:pt x="12509" y="2625"/>
                  </a:cubicBezTo>
                  <a:lnTo>
                    <a:pt x="12509" y="2603"/>
                  </a:lnTo>
                  <a:cubicBezTo>
                    <a:pt x="12486" y="2534"/>
                    <a:pt x="12486" y="2489"/>
                    <a:pt x="12463" y="2443"/>
                  </a:cubicBezTo>
                  <a:cubicBezTo>
                    <a:pt x="12440" y="2397"/>
                    <a:pt x="12418" y="2329"/>
                    <a:pt x="12395" y="2283"/>
                  </a:cubicBezTo>
                  <a:cubicBezTo>
                    <a:pt x="12326" y="2123"/>
                    <a:pt x="12212" y="1964"/>
                    <a:pt x="12121" y="1827"/>
                  </a:cubicBezTo>
                  <a:cubicBezTo>
                    <a:pt x="12075" y="1735"/>
                    <a:pt x="12007" y="1644"/>
                    <a:pt x="11961" y="1576"/>
                  </a:cubicBezTo>
                  <a:cubicBezTo>
                    <a:pt x="11915" y="1507"/>
                    <a:pt x="11870" y="1439"/>
                    <a:pt x="11847" y="1393"/>
                  </a:cubicBezTo>
                  <a:cubicBezTo>
                    <a:pt x="11801" y="1370"/>
                    <a:pt x="11756" y="1324"/>
                    <a:pt x="11710" y="1279"/>
                  </a:cubicBezTo>
                  <a:cubicBezTo>
                    <a:pt x="11687" y="1256"/>
                    <a:pt x="11664" y="1256"/>
                    <a:pt x="11642" y="1233"/>
                  </a:cubicBezTo>
                  <a:cubicBezTo>
                    <a:pt x="11619" y="1210"/>
                    <a:pt x="11573" y="1187"/>
                    <a:pt x="11550" y="1165"/>
                  </a:cubicBezTo>
                  <a:cubicBezTo>
                    <a:pt x="11505" y="1119"/>
                    <a:pt x="11459" y="1073"/>
                    <a:pt x="11436" y="1028"/>
                  </a:cubicBezTo>
                  <a:cubicBezTo>
                    <a:pt x="11390" y="1005"/>
                    <a:pt x="11322" y="959"/>
                    <a:pt x="11276" y="936"/>
                  </a:cubicBezTo>
                  <a:lnTo>
                    <a:pt x="11231" y="891"/>
                  </a:lnTo>
                  <a:lnTo>
                    <a:pt x="11162" y="868"/>
                  </a:lnTo>
                  <a:cubicBezTo>
                    <a:pt x="11162" y="822"/>
                    <a:pt x="11162" y="799"/>
                    <a:pt x="11117" y="777"/>
                  </a:cubicBezTo>
                  <a:cubicBezTo>
                    <a:pt x="10980" y="685"/>
                    <a:pt x="10843" y="617"/>
                    <a:pt x="10706" y="526"/>
                  </a:cubicBezTo>
                  <a:cubicBezTo>
                    <a:pt x="10637" y="480"/>
                    <a:pt x="10546" y="434"/>
                    <a:pt x="10455" y="389"/>
                  </a:cubicBezTo>
                  <a:cubicBezTo>
                    <a:pt x="10386" y="366"/>
                    <a:pt x="10318" y="343"/>
                    <a:pt x="10249" y="297"/>
                  </a:cubicBezTo>
                  <a:lnTo>
                    <a:pt x="10204" y="297"/>
                  </a:lnTo>
                  <a:cubicBezTo>
                    <a:pt x="10044" y="229"/>
                    <a:pt x="9907" y="183"/>
                    <a:pt x="9770" y="160"/>
                  </a:cubicBezTo>
                  <a:cubicBezTo>
                    <a:pt x="9679" y="138"/>
                    <a:pt x="9587" y="115"/>
                    <a:pt x="9496" y="92"/>
                  </a:cubicBezTo>
                  <a:cubicBezTo>
                    <a:pt x="9405" y="69"/>
                    <a:pt x="9313" y="69"/>
                    <a:pt x="9222" y="46"/>
                  </a:cubicBezTo>
                  <a:cubicBezTo>
                    <a:pt x="9154" y="23"/>
                    <a:pt x="9062" y="23"/>
                    <a:pt x="8994" y="23"/>
                  </a:cubicBezTo>
                  <a:cubicBezTo>
                    <a:pt x="8925" y="1"/>
                    <a:pt x="8880" y="1"/>
                    <a:pt x="88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25"/>
            <p:cNvSpPr/>
            <p:nvPr/>
          </p:nvSpPr>
          <p:spPr>
            <a:xfrm>
              <a:off x="6645750" y="1001500"/>
              <a:ext cx="361800" cy="335000"/>
            </a:xfrm>
            <a:custGeom>
              <a:avLst/>
              <a:gdLst/>
              <a:ahLst/>
              <a:cxnLst/>
              <a:rect l="l" t="t" r="r" b="b"/>
              <a:pathLst>
                <a:path w="14472" h="13400" extrusionOk="0">
                  <a:moveTo>
                    <a:pt x="9130" y="1"/>
                  </a:moveTo>
                  <a:cubicBezTo>
                    <a:pt x="9108" y="1"/>
                    <a:pt x="9062" y="24"/>
                    <a:pt x="9039" y="46"/>
                  </a:cubicBezTo>
                  <a:cubicBezTo>
                    <a:pt x="8994" y="92"/>
                    <a:pt x="8925" y="161"/>
                    <a:pt x="8879" y="206"/>
                  </a:cubicBezTo>
                  <a:cubicBezTo>
                    <a:pt x="8788" y="275"/>
                    <a:pt x="8720" y="343"/>
                    <a:pt x="8628" y="412"/>
                  </a:cubicBezTo>
                  <a:lnTo>
                    <a:pt x="8469" y="571"/>
                  </a:lnTo>
                  <a:lnTo>
                    <a:pt x="8423" y="594"/>
                  </a:lnTo>
                  <a:cubicBezTo>
                    <a:pt x="8377" y="617"/>
                    <a:pt x="8332" y="663"/>
                    <a:pt x="8286" y="708"/>
                  </a:cubicBezTo>
                  <a:lnTo>
                    <a:pt x="8217" y="777"/>
                  </a:lnTo>
                  <a:cubicBezTo>
                    <a:pt x="8149" y="823"/>
                    <a:pt x="8081" y="891"/>
                    <a:pt x="8012" y="960"/>
                  </a:cubicBezTo>
                  <a:cubicBezTo>
                    <a:pt x="7966" y="1005"/>
                    <a:pt x="7898" y="1074"/>
                    <a:pt x="7829" y="1142"/>
                  </a:cubicBezTo>
                  <a:cubicBezTo>
                    <a:pt x="7807" y="1165"/>
                    <a:pt x="7761" y="1211"/>
                    <a:pt x="7738" y="1233"/>
                  </a:cubicBezTo>
                  <a:lnTo>
                    <a:pt x="7670" y="1325"/>
                  </a:lnTo>
                  <a:cubicBezTo>
                    <a:pt x="7624" y="1370"/>
                    <a:pt x="7578" y="1393"/>
                    <a:pt x="7533" y="1439"/>
                  </a:cubicBezTo>
                  <a:lnTo>
                    <a:pt x="7441" y="1530"/>
                  </a:lnTo>
                  <a:cubicBezTo>
                    <a:pt x="7419" y="1553"/>
                    <a:pt x="7373" y="1599"/>
                    <a:pt x="7350" y="1621"/>
                  </a:cubicBezTo>
                  <a:cubicBezTo>
                    <a:pt x="7304" y="1667"/>
                    <a:pt x="7259" y="1713"/>
                    <a:pt x="7213" y="1758"/>
                  </a:cubicBezTo>
                  <a:cubicBezTo>
                    <a:pt x="7145" y="1827"/>
                    <a:pt x="7099" y="1873"/>
                    <a:pt x="7031" y="1941"/>
                  </a:cubicBezTo>
                  <a:lnTo>
                    <a:pt x="6962" y="2032"/>
                  </a:lnTo>
                  <a:cubicBezTo>
                    <a:pt x="6871" y="2124"/>
                    <a:pt x="6779" y="2215"/>
                    <a:pt x="6688" y="2306"/>
                  </a:cubicBezTo>
                  <a:cubicBezTo>
                    <a:pt x="6643" y="2375"/>
                    <a:pt x="6574" y="2443"/>
                    <a:pt x="6528" y="2512"/>
                  </a:cubicBezTo>
                  <a:cubicBezTo>
                    <a:pt x="6437" y="2603"/>
                    <a:pt x="6323" y="2717"/>
                    <a:pt x="6232" y="2808"/>
                  </a:cubicBezTo>
                  <a:cubicBezTo>
                    <a:pt x="6163" y="2900"/>
                    <a:pt x="6072" y="2991"/>
                    <a:pt x="5981" y="3082"/>
                  </a:cubicBezTo>
                  <a:lnTo>
                    <a:pt x="5981" y="3105"/>
                  </a:lnTo>
                  <a:lnTo>
                    <a:pt x="5958" y="3105"/>
                  </a:lnTo>
                  <a:cubicBezTo>
                    <a:pt x="5866" y="3196"/>
                    <a:pt x="5775" y="3311"/>
                    <a:pt x="5684" y="3402"/>
                  </a:cubicBezTo>
                  <a:cubicBezTo>
                    <a:pt x="5593" y="3493"/>
                    <a:pt x="5501" y="3584"/>
                    <a:pt x="5410" y="3676"/>
                  </a:cubicBezTo>
                  <a:lnTo>
                    <a:pt x="5341" y="3767"/>
                  </a:lnTo>
                  <a:lnTo>
                    <a:pt x="5296" y="3813"/>
                  </a:lnTo>
                  <a:cubicBezTo>
                    <a:pt x="5273" y="3835"/>
                    <a:pt x="5227" y="3858"/>
                    <a:pt x="5205" y="3904"/>
                  </a:cubicBezTo>
                  <a:cubicBezTo>
                    <a:pt x="5159" y="3950"/>
                    <a:pt x="5136" y="3995"/>
                    <a:pt x="5090" y="4041"/>
                  </a:cubicBezTo>
                  <a:lnTo>
                    <a:pt x="5022" y="4109"/>
                  </a:lnTo>
                  <a:cubicBezTo>
                    <a:pt x="4976" y="4178"/>
                    <a:pt x="4908" y="4224"/>
                    <a:pt x="4862" y="4292"/>
                  </a:cubicBezTo>
                  <a:cubicBezTo>
                    <a:pt x="4794" y="4360"/>
                    <a:pt x="4725" y="4429"/>
                    <a:pt x="4657" y="4520"/>
                  </a:cubicBezTo>
                  <a:cubicBezTo>
                    <a:pt x="4611" y="4566"/>
                    <a:pt x="4565" y="4612"/>
                    <a:pt x="4520" y="4680"/>
                  </a:cubicBezTo>
                  <a:lnTo>
                    <a:pt x="4474" y="4748"/>
                  </a:lnTo>
                  <a:lnTo>
                    <a:pt x="4406" y="4817"/>
                  </a:lnTo>
                  <a:cubicBezTo>
                    <a:pt x="4314" y="4931"/>
                    <a:pt x="4200" y="5068"/>
                    <a:pt x="4086" y="5182"/>
                  </a:cubicBezTo>
                  <a:cubicBezTo>
                    <a:pt x="4040" y="5251"/>
                    <a:pt x="3972" y="5319"/>
                    <a:pt x="3926" y="5388"/>
                  </a:cubicBezTo>
                  <a:lnTo>
                    <a:pt x="3903" y="5410"/>
                  </a:lnTo>
                  <a:cubicBezTo>
                    <a:pt x="3835" y="5479"/>
                    <a:pt x="3767" y="5570"/>
                    <a:pt x="3698" y="5639"/>
                  </a:cubicBezTo>
                  <a:cubicBezTo>
                    <a:pt x="3652" y="5684"/>
                    <a:pt x="3630" y="5730"/>
                    <a:pt x="3584" y="5776"/>
                  </a:cubicBezTo>
                  <a:lnTo>
                    <a:pt x="3515" y="5844"/>
                  </a:lnTo>
                  <a:cubicBezTo>
                    <a:pt x="3470" y="5913"/>
                    <a:pt x="3424" y="5958"/>
                    <a:pt x="3379" y="6004"/>
                  </a:cubicBezTo>
                  <a:lnTo>
                    <a:pt x="3333" y="6050"/>
                  </a:lnTo>
                  <a:cubicBezTo>
                    <a:pt x="3242" y="6186"/>
                    <a:pt x="3127" y="6323"/>
                    <a:pt x="2990" y="6506"/>
                  </a:cubicBezTo>
                  <a:cubicBezTo>
                    <a:pt x="2945" y="6575"/>
                    <a:pt x="2876" y="6643"/>
                    <a:pt x="2831" y="6711"/>
                  </a:cubicBezTo>
                  <a:cubicBezTo>
                    <a:pt x="2762" y="6780"/>
                    <a:pt x="2717" y="6848"/>
                    <a:pt x="2648" y="6917"/>
                  </a:cubicBezTo>
                  <a:cubicBezTo>
                    <a:pt x="2580" y="7008"/>
                    <a:pt x="2511" y="7099"/>
                    <a:pt x="2443" y="7191"/>
                  </a:cubicBezTo>
                  <a:lnTo>
                    <a:pt x="2329" y="7373"/>
                  </a:lnTo>
                  <a:cubicBezTo>
                    <a:pt x="2283" y="7419"/>
                    <a:pt x="2260" y="7465"/>
                    <a:pt x="2214" y="7510"/>
                  </a:cubicBezTo>
                  <a:lnTo>
                    <a:pt x="2146" y="7579"/>
                  </a:lnTo>
                  <a:cubicBezTo>
                    <a:pt x="2123" y="7624"/>
                    <a:pt x="2077" y="7693"/>
                    <a:pt x="2055" y="7739"/>
                  </a:cubicBezTo>
                  <a:lnTo>
                    <a:pt x="1986" y="7807"/>
                  </a:lnTo>
                  <a:lnTo>
                    <a:pt x="1986" y="7830"/>
                  </a:lnTo>
                  <a:cubicBezTo>
                    <a:pt x="1918" y="7898"/>
                    <a:pt x="1872" y="7967"/>
                    <a:pt x="1826" y="8035"/>
                  </a:cubicBezTo>
                  <a:cubicBezTo>
                    <a:pt x="1826" y="8058"/>
                    <a:pt x="1804" y="8081"/>
                    <a:pt x="1781" y="8104"/>
                  </a:cubicBezTo>
                  <a:lnTo>
                    <a:pt x="1758" y="8149"/>
                  </a:lnTo>
                  <a:lnTo>
                    <a:pt x="1712" y="8195"/>
                  </a:lnTo>
                  <a:lnTo>
                    <a:pt x="1667" y="8264"/>
                  </a:lnTo>
                  <a:cubicBezTo>
                    <a:pt x="1644" y="8309"/>
                    <a:pt x="1621" y="8332"/>
                    <a:pt x="1598" y="8378"/>
                  </a:cubicBezTo>
                  <a:cubicBezTo>
                    <a:pt x="1552" y="8423"/>
                    <a:pt x="1530" y="8469"/>
                    <a:pt x="1507" y="8515"/>
                  </a:cubicBezTo>
                  <a:cubicBezTo>
                    <a:pt x="1461" y="8560"/>
                    <a:pt x="1416" y="8629"/>
                    <a:pt x="1393" y="8674"/>
                  </a:cubicBezTo>
                  <a:lnTo>
                    <a:pt x="1347" y="8720"/>
                  </a:lnTo>
                  <a:cubicBezTo>
                    <a:pt x="1279" y="8834"/>
                    <a:pt x="1187" y="8971"/>
                    <a:pt x="1096" y="9085"/>
                  </a:cubicBezTo>
                  <a:lnTo>
                    <a:pt x="1050" y="9154"/>
                  </a:lnTo>
                  <a:cubicBezTo>
                    <a:pt x="982" y="9245"/>
                    <a:pt x="913" y="9359"/>
                    <a:pt x="845" y="9451"/>
                  </a:cubicBezTo>
                  <a:lnTo>
                    <a:pt x="754" y="9587"/>
                  </a:lnTo>
                  <a:cubicBezTo>
                    <a:pt x="708" y="9633"/>
                    <a:pt x="662" y="9679"/>
                    <a:pt x="639" y="9747"/>
                  </a:cubicBezTo>
                  <a:lnTo>
                    <a:pt x="594" y="9816"/>
                  </a:lnTo>
                  <a:cubicBezTo>
                    <a:pt x="525" y="9884"/>
                    <a:pt x="480" y="9953"/>
                    <a:pt x="434" y="10021"/>
                  </a:cubicBezTo>
                  <a:cubicBezTo>
                    <a:pt x="411" y="10067"/>
                    <a:pt x="388" y="10112"/>
                    <a:pt x="343" y="10158"/>
                  </a:cubicBezTo>
                  <a:cubicBezTo>
                    <a:pt x="320" y="10204"/>
                    <a:pt x="274" y="10272"/>
                    <a:pt x="251" y="10318"/>
                  </a:cubicBezTo>
                  <a:cubicBezTo>
                    <a:pt x="206" y="10364"/>
                    <a:pt x="183" y="10409"/>
                    <a:pt x="137" y="10455"/>
                  </a:cubicBezTo>
                  <a:lnTo>
                    <a:pt x="69" y="10546"/>
                  </a:lnTo>
                  <a:cubicBezTo>
                    <a:pt x="69" y="10569"/>
                    <a:pt x="46" y="10592"/>
                    <a:pt x="23" y="10615"/>
                  </a:cubicBezTo>
                  <a:cubicBezTo>
                    <a:pt x="0" y="10683"/>
                    <a:pt x="23" y="10752"/>
                    <a:pt x="46" y="10820"/>
                  </a:cubicBezTo>
                  <a:cubicBezTo>
                    <a:pt x="46" y="10843"/>
                    <a:pt x="46" y="10843"/>
                    <a:pt x="69" y="10843"/>
                  </a:cubicBezTo>
                  <a:cubicBezTo>
                    <a:pt x="92" y="10866"/>
                    <a:pt x="92" y="10866"/>
                    <a:pt x="114" y="10888"/>
                  </a:cubicBezTo>
                  <a:cubicBezTo>
                    <a:pt x="137" y="10911"/>
                    <a:pt x="160" y="10934"/>
                    <a:pt x="183" y="10934"/>
                  </a:cubicBezTo>
                  <a:cubicBezTo>
                    <a:pt x="206" y="10957"/>
                    <a:pt x="229" y="11003"/>
                    <a:pt x="251" y="11025"/>
                  </a:cubicBezTo>
                  <a:cubicBezTo>
                    <a:pt x="274" y="11048"/>
                    <a:pt x="274" y="11071"/>
                    <a:pt x="297" y="11094"/>
                  </a:cubicBezTo>
                  <a:lnTo>
                    <a:pt x="297" y="11117"/>
                  </a:lnTo>
                  <a:lnTo>
                    <a:pt x="343" y="11162"/>
                  </a:lnTo>
                  <a:cubicBezTo>
                    <a:pt x="366" y="11208"/>
                    <a:pt x="366" y="11231"/>
                    <a:pt x="388" y="11277"/>
                  </a:cubicBezTo>
                  <a:cubicBezTo>
                    <a:pt x="457" y="11322"/>
                    <a:pt x="503" y="11391"/>
                    <a:pt x="548" y="11459"/>
                  </a:cubicBezTo>
                  <a:cubicBezTo>
                    <a:pt x="617" y="11528"/>
                    <a:pt x="662" y="11596"/>
                    <a:pt x="708" y="11642"/>
                  </a:cubicBezTo>
                  <a:cubicBezTo>
                    <a:pt x="754" y="11710"/>
                    <a:pt x="799" y="11779"/>
                    <a:pt x="868" y="11847"/>
                  </a:cubicBezTo>
                  <a:cubicBezTo>
                    <a:pt x="913" y="11938"/>
                    <a:pt x="982" y="12007"/>
                    <a:pt x="1050" y="12098"/>
                  </a:cubicBezTo>
                  <a:lnTo>
                    <a:pt x="1029" y="12077"/>
                  </a:lnTo>
                  <a:lnTo>
                    <a:pt x="1029" y="12077"/>
                  </a:lnTo>
                  <a:cubicBezTo>
                    <a:pt x="1074" y="12122"/>
                    <a:pt x="1096" y="12144"/>
                    <a:pt x="1119" y="12190"/>
                  </a:cubicBezTo>
                  <a:lnTo>
                    <a:pt x="1164" y="12235"/>
                  </a:lnTo>
                  <a:cubicBezTo>
                    <a:pt x="1210" y="12304"/>
                    <a:pt x="1256" y="12349"/>
                    <a:pt x="1279" y="12418"/>
                  </a:cubicBezTo>
                  <a:cubicBezTo>
                    <a:pt x="1370" y="12509"/>
                    <a:pt x="1461" y="12600"/>
                    <a:pt x="1552" y="12692"/>
                  </a:cubicBezTo>
                  <a:cubicBezTo>
                    <a:pt x="1644" y="12760"/>
                    <a:pt x="1712" y="12851"/>
                    <a:pt x="1781" y="12920"/>
                  </a:cubicBezTo>
                  <a:lnTo>
                    <a:pt x="1849" y="12966"/>
                  </a:lnTo>
                  <a:lnTo>
                    <a:pt x="1895" y="13034"/>
                  </a:lnTo>
                  <a:lnTo>
                    <a:pt x="1963" y="13103"/>
                  </a:lnTo>
                  <a:cubicBezTo>
                    <a:pt x="2009" y="13171"/>
                    <a:pt x="2077" y="13217"/>
                    <a:pt x="2077" y="13285"/>
                  </a:cubicBezTo>
                  <a:cubicBezTo>
                    <a:pt x="2100" y="13308"/>
                    <a:pt x="2100" y="13354"/>
                    <a:pt x="2077" y="13399"/>
                  </a:cubicBezTo>
                  <a:lnTo>
                    <a:pt x="2214" y="13399"/>
                  </a:lnTo>
                  <a:cubicBezTo>
                    <a:pt x="2351" y="13376"/>
                    <a:pt x="2466" y="13331"/>
                    <a:pt x="2580" y="13262"/>
                  </a:cubicBezTo>
                  <a:cubicBezTo>
                    <a:pt x="2625" y="13239"/>
                    <a:pt x="2694" y="13217"/>
                    <a:pt x="2739" y="13194"/>
                  </a:cubicBezTo>
                  <a:cubicBezTo>
                    <a:pt x="2785" y="13194"/>
                    <a:pt x="2831" y="13171"/>
                    <a:pt x="2876" y="13148"/>
                  </a:cubicBezTo>
                  <a:cubicBezTo>
                    <a:pt x="2899" y="13125"/>
                    <a:pt x="2945" y="13125"/>
                    <a:pt x="2990" y="13103"/>
                  </a:cubicBezTo>
                  <a:lnTo>
                    <a:pt x="3036" y="13080"/>
                  </a:lnTo>
                  <a:cubicBezTo>
                    <a:pt x="3127" y="13057"/>
                    <a:pt x="3196" y="13011"/>
                    <a:pt x="3264" y="12988"/>
                  </a:cubicBezTo>
                  <a:cubicBezTo>
                    <a:pt x="3401" y="12943"/>
                    <a:pt x="3538" y="12874"/>
                    <a:pt x="3675" y="12806"/>
                  </a:cubicBezTo>
                  <a:lnTo>
                    <a:pt x="3835" y="12737"/>
                  </a:lnTo>
                  <a:lnTo>
                    <a:pt x="3903" y="12692"/>
                  </a:lnTo>
                  <a:lnTo>
                    <a:pt x="4132" y="12600"/>
                  </a:lnTo>
                  <a:cubicBezTo>
                    <a:pt x="4223" y="12555"/>
                    <a:pt x="4337" y="12509"/>
                    <a:pt x="4428" y="12463"/>
                  </a:cubicBezTo>
                  <a:lnTo>
                    <a:pt x="4451" y="12441"/>
                  </a:lnTo>
                  <a:lnTo>
                    <a:pt x="4474" y="12441"/>
                  </a:lnTo>
                  <a:cubicBezTo>
                    <a:pt x="4565" y="12395"/>
                    <a:pt x="4657" y="12349"/>
                    <a:pt x="4748" y="12304"/>
                  </a:cubicBezTo>
                  <a:cubicBezTo>
                    <a:pt x="4817" y="12258"/>
                    <a:pt x="4908" y="12235"/>
                    <a:pt x="4976" y="12190"/>
                  </a:cubicBezTo>
                  <a:cubicBezTo>
                    <a:pt x="5090" y="12144"/>
                    <a:pt x="5182" y="12098"/>
                    <a:pt x="5296" y="12053"/>
                  </a:cubicBezTo>
                  <a:cubicBezTo>
                    <a:pt x="5501" y="11938"/>
                    <a:pt x="5730" y="11824"/>
                    <a:pt x="5958" y="11733"/>
                  </a:cubicBezTo>
                  <a:cubicBezTo>
                    <a:pt x="6095" y="11665"/>
                    <a:pt x="6255" y="11596"/>
                    <a:pt x="6391" y="11550"/>
                  </a:cubicBezTo>
                  <a:cubicBezTo>
                    <a:pt x="6437" y="11528"/>
                    <a:pt x="6483" y="11505"/>
                    <a:pt x="6528" y="11482"/>
                  </a:cubicBezTo>
                  <a:cubicBezTo>
                    <a:pt x="6574" y="11459"/>
                    <a:pt x="6620" y="11436"/>
                    <a:pt x="6665" y="11413"/>
                  </a:cubicBezTo>
                  <a:lnTo>
                    <a:pt x="6757" y="11368"/>
                  </a:lnTo>
                  <a:cubicBezTo>
                    <a:pt x="6802" y="11345"/>
                    <a:pt x="6871" y="11322"/>
                    <a:pt x="6916" y="11299"/>
                  </a:cubicBezTo>
                  <a:cubicBezTo>
                    <a:pt x="7053" y="11208"/>
                    <a:pt x="7190" y="11140"/>
                    <a:pt x="7350" y="11071"/>
                  </a:cubicBezTo>
                  <a:lnTo>
                    <a:pt x="7464" y="11025"/>
                  </a:lnTo>
                  <a:cubicBezTo>
                    <a:pt x="7578" y="10957"/>
                    <a:pt x="7715" y="10888"/>
                    <a:pt x="7852" y="10820"/>
                  </a:cubicBezTo>
                  <a:cubicBezTo>
                    <a:pt x="8058" y="10729"/>
                    <a:pt x="8263" y="10615"/>
                    <a:pt x="8469" y="10500"/>
                  </a:cubicBezTo>
                  <a:cubicBezTo>
                    <a:pt x="8788" y="10341"/>
                    <a:pt x="9108" y="10158"/>
                    <a:pt x="9450" y="9953"/>
                  </a:cubicBezTo>
                  <a:cubicBezTo>
                    <a:pt x="9587" y="9861"/>
                    <a:pt x="9724" y="9793"/>
                    <a:pt x="9838" y="9724"/>
                  </a:cubicBezTo>
                  <a:lnTo>
                    <a:pt x="9975" y="9656"/>
                  </a:lnTo>
                  <a:cubicBezTo>
                    <a:pt x="10135" y="9565"/>
                    <a:pt x="10317" y="9451"/>
                    <a:pt x="10477" y="9359"/>
                  </a:cubicBezTo>
                  <a:lnTo>
                    <a:pt x="10614" y="9268"/>
                  </a:lnTo>
                  <a:cubicBezTo>
                    <a:pt x="10683" y="9222"/>
                    <a:pt x="10728" y="9199"/>
                    <a:pt x="10774" y="9177"/>
                  </a:cubicBezTo>
                  <a:lnTo>
                    <a:pt x="10911" y="9085"/>
                  </a:lnTo>
                  <a:lnTo>
                    <a:pt x="11002" y="9017"/>
                  </a:lnTo>
                  <a:lnTo>
                    <a:pt x="10979" y="9040"/>
                  </a:lnTo>
                  <a:cubicBezTo>
                    <a:pt x="11162" y="8926"/>
                    <a:pt x="11322" y="8834"/>
                    <a:pt x="11482" y="8720"/>
                  </a:cubicBezTo>
                  <a:cubicBezTo>
                    <a:pt x="11527" y="8697"/>
                    <a:pt x="11550" y="8674"/>
                    <a:pt x="11596" y="8652"/>
                  </a:cubicBezTo>
                  <a:cubicBezTo>
                    <a:pt x="11618" y="8629"/>
                    <a:pt x="11664" y="8606"/>
                    <a:pt x="11687" y="8583"/>
                  </a:cubicBezTo>
                  <a:cubicBezTo>
                    <a:pt x="11778" y="8537"/>
                    <a:pt x="11847" y="8469"/>
                    <a:pt x="11915" y="8423"/>
                  </a:cubicBezTo>
                  <a:cubicBezTo>
                    <a:pt x="12098" y="8286"/>
                    <a:pt x="12235" y="8172"/>
                    <a:pt x="12372" y="8081"/>
                  </a:cubicBezTo>
                  <a:cubicBezTo>
                    <a:pt x="12463" y="8013"/>
                    <a:pt x="12577" y="7944"/>
                    <a:pt x="12668" y="7898"/>
                  </a:cubicBezTo>
                  <a:cubicBezTo>
                    <a:pt x="12737" y="7853"/>
                    <a:pt x="12783" y="7807"/>
                    <a:pt x="12851" y="7784"/>
                  </a:cubicBezTo>
                  <a:cubicBezTo>
                    <a:pt x="12965" y="7693"/>
                    <a:pt x="13102" y="7602"/>
                    <a:pt x="13239" y="7510"/>
                  </a:cubicBezTo>
                  <a:cubicBezTo>
                    <a:pt x="13285" y="7488"/>
                    <a:pt x="13330" y="7442"/>
                    <a:pt x="13376" y="7419"/>
                  </a:cubicBezTo>
                  <a:cubicBezTo>
                    <a:pt x="13399" y="7373"/>
                    <a:pt x="13444" y="7328"/>
                    <a:pt x="13490" y="7305"/>
                  </a:cubicBezTo>
                  <a:cubicBezTo>
                    <a:pt x="13536" y="7259"/>
                    <a:pt x="13581" y="7214"/>
                    <a:pt x="13627" y="7191"/>
                  </a:cubicBezTo>
                  <a:lnTo>
                    <a:pt x="13673" y="7145"/>
                  </a:lnTo>
                  <a:lnTo>
                    <a:pt x="13741" y="7099"/>
                  </a:lnTo>
                  <a:cubicBezTo>
                    <a:pt x="13787" y="7077"/>
                    <a:pt x="13833" y="7031"/>
                    <a:pt x="13878" y="7008"/>
                  </a:cubicBezTo>
                  <a:cubicBezTo>
                    <a:pt x="13969" y="6940"/>
                    <a:pt x="14061" y="6894"/>
                    <a:pt x="14129" y="6848"/>
                  </a:cubicBezTo>
                  <a:lnTo>
                    <a:pt x="14243" y="6757"/>
                  </a:lnTo>
                  <a:cubicBezTo>
                    <a:pt x="14312" y="6711"/>
                    <a:pt x="14357" y="6666"/>
                    <a:pt x="14426" y="6620"/>
                  </a:cubicBezTo>
                  <a:cubicBezTo>
                    <a:pt x="14449" y="6597"/>
                    <a:pt x="14472" y="6575"/>
                    <a:pt x="14472" y="6529"/>
                  </a:cubicBezTo>
                  <a:cubicBezTo>
                    <a:pt x="14472" y="6529"/>
                    <a:pt x="14472" y="6506"/>
                    <a:pt x="14472" y="6483"/>
                  </a:cubicBezTo>
                  <a:cubicBezTo>
                    <a:pt x="14449" y="6460"/>
                    <a:pt x="14426" y="6460"/>
                    <a:pt x="14403" y="6438"/>
                  </a:cubicBezTo>
                  <a:cubicBezTo>
                    <a:pt x="14380" y="6415"/>
                    <a:pt x="14357" y="6392"/>
                    <a:pt x="14357" y="6392"/>
                  </a:cubicBezTo>
                  <a:lnTo>
                    <a:pt x="14335" y="6392"/>
                  </a:lnTo>
                  <a:cubicBezTo>
                    <a:pt x="14312" y="6369"/>
                    <a:pt x="14289" y="6346"/>
                    <a:pt x="14266" y="6323"/>
                  </a:cubicBezTo>
                  <a:cubicBezTo>
                    <a:pt x="14243" y="6301"/>
                    <a:pt x="14198" y="6255"/>
                    <a:pt x="14152" y="6209"/>
                  </a:cubicBezTo>
                  <a:cubicBezTo>
                    <a:pt x="14061" y="6118"/>
                    <a:pt x="13969" y="6027"/>
                    <a:pt x="13878" y="5935"/>
                  </a:cubicBezTo>
                  <a:cubicBezTo>
                    <a:pt x="13718" y="5753"/>
                    <a:pt x="13559" y="5593"/>
                    <a:pt x="13399" y="5433"/>
                  </a:cubicBezTo>
                  <a:lnTo>
                    <a:pt x="13125" y="5159"/>
                  </a:lnTo>
                  <a:cubicBezTo>
                    <a:pt x="12988" y="5022"/>
                    <a:pt x="12874" y="4885"/>
                    <a:pt x="12760" y="4771"/>
                  </a:cubicBezTo>
                  <a:lnTo>
                    <a:pt x="12737" y="4726"/>
                  </a:lnTo>
                  <a:lnTo>
                    <a:pt x="12691" y="4657"/>
                  </a:lnTo>
                  <a:lnTo>
                    <a:pt x="12600" y="4566"/>
                  </a:lnTo>
                  <a:cubicBezTo>
                    <a:pt x="12531" y="4497"/>
                    <a:pt x="12486" y="4429"/>
                    <a:pt x="12417" y="4360"/>
                  </a:cubicBezTo>
                  <a:cubicBezTo>
                    <a:pt x="12258" y="4132"/>
                    <a:pt x="12075" y="3927"/>
                    <a:pt x="11915" y="3744"/>
                  </a:cubicBezTo>
                  <a:lnTo>
                    <a:pt x="11824" y="3653"/>
                  </a:lnTo>
                  <a:lnTo>
                    <a:pt x="11733" y="3539"/>
                  </a:lnTo>
                  <a:cubicBezTo>
                    <a:pt x="11550" y="3333"/>
                    <a:pt x="11367" y="3105"/>
                    <a:pt x="11185" y="2877"/>
                  </a:cubicBezTo>
                  <a:lnTo>
                    <a:pt x="11139" y="2831"/>
                  </a:lnTo>
                  <a:lnTo>
                    <a:pt x="11048" y="2694"/>
                  </a:lnTo>
                  <a:lnTo>
                    <a:pt x="10934" y="2557"/>
                  </a:lnTo>
                  <a:lnTo>
                    <a:pt x="10865" y="2489"/>
                  </a:lnTo>
                  <a:lnTo>
                    <a:pt x="10728" y="2306"/>
                  </a:lnTo>
                  <a:lnTo>
                    <a:pt x="10705" y="2261"/>
                  </a:lnTo>
                  <a:lnTo>
                    <a:pt x="10683" y="2238"/>
                  </a:lnTo>
                  <a:cubicBezTo>
                    <a:pt x="10568" y="2101"/>
                    <a:pt x="10477" y="1987"/>
                    <a:pt x="10363" y="1827"/>
                  </a:cubicBezTo>
                  <a:lnTo>
                    <a:pt x="10272" y="1690"/>
                  </a:lnTo>
                  <a:cubicBezTo>
                    <a:pt x="10180" y="1599"/>
                    <a:pt x="10112" y="1507"/>
                    <a:pt x="10044" y="1393"/>
                  </a:cubicBezTo>
                  <a:lnTo>
                    <a:pt x="9998" y="1325"/>
                  </a:lnTo>
                  <a:cubicBezTo>
                    <a:pt x="9907" y="1188"/>
                    <a:pt x="9838" y="1096"/>
                    <a:pt x="9770" y="982"/>
                  </a:cubicBezTo>
                  <a:cubicBezTo>
                    <a:pt x="9747" y="914"/>
                    <a:pt x="9724" y="845"/>
                    <a:pt x="9678" y="800"/>
                  </a:cubicBezTo>
                  <a:cubicBezTo>
                    <a:pt x="9633" y="731"/>
                    <a:pt x="9587" y="663"/>
                    <a:pt x="9564" y="594"/>
                  </a:cubicBezTo>
                  <a:lnTo>
                    <a:pt x="9496" y="503"/>
                  </a:lnTo>
                  <a:cubicBezTo>
                    <a:pt x="9473" y="457"/>
                    <a:pt x="9427" y="412"/>
                    <a:pt x="9404" y="366"/>
                  </a:cubicBezTo>
                  <a:cubicBezTo>
                    <a:pt x="9404" y="343"/>
                    <a:pt x="9382" y="298"/>
                    <a:pt x="9359" y="275"/>
                  </a:cubicBezTo>
                  <a:lnTo>
                    <a:pt x="9359" y="229"/>
                  </a:lnTo>
                  <a:cubicBezTo>
                    <a:pt x="9336" y="206"/>
                    <a:pt x="9313" y="183"/>
                    <a:pt x="9290" y="161"/>
                  </a:cubicBezTo>
                  <a:cubicBezTo>
                    <a:pt x="9290" y="138"/>
                    <a:pt x="9267" y="138"/>
                    <a:pt x="9267" y="115"/>
                  </a:cubicBezTo>
                  <a:cubicBezTo>
                    <a:pt x="9267" y="92"/>
                    <a:pt x="9245" y="69"/>
                    <a:pt x="9222" y="46"/>
                  </a:cubicBezTo>
                  <a:cubicBezTo>
                    <a:pt x="9199" y="24"/>
                    <a:pt x="9176" y="1"/>
                    <a:pt x="91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25"/>
            <p:cNvSpPr/>
            <p:nvPr/>
          </p:nvSpPr>
          <p:spPr>
            <a:xfrm>
              <a:off x="6588675" y="1340475"/>
              <a:ext cx="35400" cy="33675"/>
            </a:xfrm>
            <a:custGeom>
              <a:avLst/>
              <a:gdLst/>
              <a:ahLst/>
              <a:cxnLst/>
              <a:rect l="l" t="t" r="r" b="b"/>
              <a:pathLst>
                <a:path w="1416" h="1347" extrusionOk="0">
                  <a:moveTo>
                    <a:pt x="708" y="0"/>
                  </a:moveTo>
                  <a:cubicBezTo>
                    <a:pt x="663" y="23"/>
                    <a:pt x="617" y="46"/>
                    <a:pt x="549" y="69"/>
                  </a:cubicBezTo>
                  <a:cubicBezTo>
                    <a:pt x="526" y="114"/>
                    <a:pt x="480" y="137"/>
                    <a:pt x="435" y="183"/>
                  </a:cubicBezTo>
                  <a:cubicBezTo>
                    <a:pt x="366" y="274"/>
                    <a:pt x="298" y="365"/>
                    <a:pt x="252" y="411"/>
                  </a:cubicBezTo>
                  <a:cubicBezTo>
                    <a:pt x="206" y="479"/>
                    <a:pt x="138" y="571"/>
                    <a:pt x="92" y="685"/>
                  </a:cubicBezTo>
                  <a:cubicBezTo>
                    <a:pt x="69" y="730"/>
                    <a:pt x="46" y="799"/>
                    <a:pt x="46" y="845"/>
                  </a:cubicBezTo>
                  <a:cubicBezTo>
                    <a:pt x="24" y="890"/>
                    <a:pt x="24" y="913"/>
                    <a:pt x="46" y="959"/>
                  </a:cubicBezTo>
                  <a:cubicBezTo>
                    <a:pt x="46" y="982"/>
                    <a:pt x="46" y="1004"/>
                    <a:pt x="46" y="1027"/>
                  </a:cubicBezTo>
                  <a:cubicBezTo>
                    <a:pt x="24" y="1027"/>
                    <a:pt x="1" y="1073"/>
                    <a:pt x="1" y="1096"/>
                  </a:cubicBezTo>
                  <a:cubicBezTo>
                    <a:pt x="1" y="1141"/>
                    <a:pt x="1" y="1164"/>
                    <a:pt x="24" y="1187"/>
                  </a:cubicBezTo>
                  <a:cubicBezTo>
                    <a:pt x="69" y="1233"/>
                    <a:pt x="115" y="1278"/>
                    <a:pt x="183" y="1301"/>
                  </a:cubicBezTo>
                  <a:cubicBezTo>
                    <a:pt x="252" y="1347"/>
                    <a:pt x="320" y="1347"/>
                    <a:pt x="412" y="1347"/>
                  </a:cubicBezTo>
                  <a:lnTo>
                    <a:pt x="480" y="1347"/>
                  </a:lnTo>
                  <a:cubicBezTo>
                    <a:pt x="594" y="1324"/>
                    <a:pt x="686" y="1324"/>
                    <a:pt x="777" y="1278"/>
                  </a:cubicBezTo>
                  <a:cubicBezTo>
                    <a:pt x="823" y="1278"/>
                    <a:pt x="891" y="1255"/>
                    <a:pt x="937" y="1233"/>
                  </a:cubicBezTo>
                  <a:lnTo>
                    <a:pt x="960" y="1233"/>
                  </a:lnTo>
                  <a:lnTo>
                    <a:pt x="1005" y="1210"/>
                  </a:lnTo>
                  <a:lnTo>
                    <a:pt x="1028" y="1187"/>
                  </a:lnTo>
                  <a:cubicBezTo>
                    <a:pt x="1119" y="1141"/>
                    <a:pt x="1233" y="1118"/>
                    <a:pt x="1302" y="1050"/>
                  </a:cubicBezTo>
                  <a:cubicBezTo>
                    <a:pt x="1348" y="1027"/>
                    <a:pt x="1393" y="982"/>
                    <a:pt x="1393" y="959"/>
                  </a:cubicBezTo>
                  <a:cubicBezTo>
                    <a:pt x="1416" y="913"/>
                    <a:pt x="1416" y="867"/>
                    <a:pt x="1416" y="845"/>
                  </a:cubicBezTo>
                  <a:cubicBezTo>
                    <a:pt x="1416" y="845"/>
                    <a:pt x="1416" y="822"/>
                    <a:pt x="1416" y="822"/>
                  </a:cubicBezTo>
                  <a:cubicBezTo>
                    <a:pt x="1416" y="822"/>
                    <a:pt x="1393" y="822"/>
                    <a:pt x="1393" y="799"/>
                  </a:cubicBezTo>
                  <a:cubicBezTo>
                    <a:pt x="1325" y="753"/>
                    <a:pt x="1279" y="708"/>
                    <a:pt x="1233" y="662"/>
                  </a:cubicBezTo>
                  <a:cubicBezTo>
                    <a:pt x="1165" y="594"/>
                    <a:pt x="1119" y="525"/>
                    <a:pt x="1051" y="457"/>
                  </a:cubicBezTo>
                  <a:lnTo>
                    <a:pt x="982" y="388"/>
                  </a:lnTo>
                  <a:cubicBezTo>
                    <a:pt x="960" y="365"/>
                    <a:pt x="937" y="320"/>
                    <a:pt x="891" y="274"/>
                  </a:cubicBezTo>
                  <a:cubicBezTo>
                    <a:pt x="823" y="205"/>
                    <a:pt x="777" y="114"/>
                    <a:pt x="731" y="46"/>
                  </a:cubicBezTo>
                  <a:lnTo>
                    <a:pt x="708" y="23"/>
                  </a:lnTo>
                  <a:cubicBezTo>
                    <a:pt x="708" y="23"/>
                    <a:pt x="708" y="23"/>
                    <a:pt x="7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25"/>
            <p:cNvSpPr/>
            <p:nvPr/>
          </p:nvSpPr>
          <p:spPr>
            <a:xfrm>
              <a:off x="6973850" y="978125"/>
              <a:ext cx="251675" cy="251100"/>
            </a:xfrm>
            <a:custGeom>
              <a:avLst/>
              <a:gdLst/>
              <a:ahLst/>
              <a:cxnLst/>
              <a:rect l="l" t="t" r="r" b="b"/>
              <a:pathLst>
                <a:path w="10067" h="10044" extrusionOk="0">
                  <a:moveTo>
                    <a:pt x="9656" y="0"/>
                  </a:moveTo>
                  <a:cubicBezTo>
                    <a:pt x="9588" y="0"/>
                    <a:pt x="9519" y="23"/>
                    <a:pt x="9496" y="91"/>
                  </a:cubicBezTo>
                  <a:cubicBezTo>
                    <a:pt x="9473" y="114"/>
                    <a:pt x="9473" y="160"/>
                    <a:pt x="9451" y="183"/>
                  </a:cubicBezTo>
                  <a:cubicBezTo>
                    <a:pt x="9382" y="297"/>
                    <a:pt x="9291" y="411"/>
                    <a:pt x="9222" y="502"/>
                  </a:cubicBezTo>
                  <a:lnTo>
                    <a:pt x="9154" y="616"/>
                  </a:lnTo>
                  <a:lnTo>
                    <a:pt x="9085" y="708"/>
                  </a:lnTo>
                  <a:cubicBezTo>
                    <a:pt x="9040" y="753"/>
                    <a:pt x="9017" y="776"/>
                    <a:pt x="8994" y="822"/>
                  </a:cubicBezTo>
                  <a:lnTo>
                    <a:pt x="8971" y="867"/>
                  </a:lnTo>
                  <a:cubicBezTo>
                    <a:pt x="8926" y="913"/>
                    <a:pt x="8880" y="981"/>
                    <a:pt x="8834" y="1050"/>
                  </a:cubicBezTo>
                  <a:cubicBezTo>
                    <a:pt x="8720" y="1187"/>
                    <a:pt x="8606" y="1324"/>
                    <a:pt x="8515" y="1438"/>
                  </a:cubicBezTo>
                  <a:lnTo>
                    <a:pt x="8469" y="1484"/>
                  </a:lnTo>
                  <a:cubicBezTo>
                    <a:pt x="8446" y="1529"/>
                    <a:pt x="8401" y="1575"/>
                    <a:pt x="8355" y="1621"/>
                  </a:cubicBezTo>
                  <a:lnTo>
                    <a:pt x="8287" y="1689"/>
                  </a:lnTo>
                  <a:cubicBezTo>
                    <a:pt x="8264" y="1712"/>
                    <a:pt x="8241" y="1735"/>
                    <a:pt x="8218" y="1758"/>
                  </a:cubicBezTo>
                  <a:cubicBezTo>
                    <a:pt x="8195" y="1803"/>
                    <a:pt x="8150" y="1849"/>
                    <a:pt x="8127" y="1872"/>
                  </a:cubicBezTo>
                  <a:lnTo>
                    <a:pt x="7990" y="2009"/>
                  </a:lnTo>
                  <a:lnTo>
                    <a:pt x="7898" y="2100"/>
                  </a:lnTo>
                  <a:cubicBezTo>
                    <a:pt x="7853" y="2146"/>
                    <a:pt x="7807" y="2191"/>
                    <a:pt x="7784" y="2237"/>
                  </a:cubicBezTo>
                  <a:lnTo>
                    <a:pt x="7807" y="2191"/>
                  </a:lnTo>
                  <a:lnTo>
                    <a:pt x="7739" y="2260"/>
                  </a:lnTo>
                  <a:lnTo>
                    <a:pt x="7739" y="2283"/>
                  </a:lnTo>
                  <a:lnTo>
                    <a:pt x="7693" y="2305"/>
                  </a:lnTo>
                  <a:cubicBezTo>
                    <a:pt x="7579" y="2442"/>
                    <a:pt x="7442" y="2556"/>
                    <a:pt x="7328" y="2671"/>
                  </a:cubicBezTo>
                  <a:cubicBezTo>
                    <a:pt x="7282" y="2716"/>
                    <a:pt x="7259" y="2739"/>
                    <a:pt x="7214" y="2762"/>
                  </a:cubicBezTo>
                  <a:lnTo>
                    <a:pt x="7145" y="2830"/>
                  </a:lnTo>
                  <a:lnTo>
                    <a:pt x="7100" y="2876"/>
                  </a:lnTo>
                  <a:cubicBezTo>
                    <a:pt x="7077" y="2899"/>
                    <a:pt x="7054" y="2922"/>
                    <a:pt x="7031" y="2944"/>
                  </a:cubicBezTo>
                  <a:cubicBezTo>
                    <a:pt x="6985" y="2990"/>
                    <a:pt x="6940" y="3036"/>
                    <a:pt x="6894" y="3059"/>
                  </a:cubicBezTo>
                  <a:cubicBezTo>
                    <a:pt x="6871" y="3104"/>
                    <a:pt x="6871" y="3127"/>
                    <a:pt x="6849" y="3150"/>
                  </a:cubicBezTo>
                  <a:cubicBezTo>
                    <a:pt x="6826" y="3173"/>
                    <a:pt x="6826" y="3196"/>
                    <a:pt x="6826" y="3196"/>
                  </a:cubicBezTo>
                  <a:cubicBezTo>
                    <a:pt x="6757" y="3264"/>
                    <a:pt x="6734" y="3355"/>
                    <a:pt x="6689" y="3424"/>
                  </a:cubicBezTo>
                  <a:cubicBezTo>
                    <a:pt x="6643" y="3515"/>
                    <a:pt x="6620" y="3606"/>
                    <a:pt x="6575" y="3675"/>
                  </a:cubicBezTo>
                  <a:cubicBezTo>
                    <a:pt x="6575" y="3675"/>
                    <a:pt x="6575" y="3698"/>
                    <a:pt x="6552" y="3698"/>
                  </a:cubicBezTo>
                  <a:lnTo>
                    <a:pt x="6552" y="3721"/>
                  </a:lnTo>
                  <a:cubicBezTo>
                    <a:pt x="6529" y="3743"/>
                    <a:pt x="6506" y="3789"/>
                    <a:pt x="6483" y="3812"/>
                  </a:cubicBezTo>
                  <a:cubicBezTo>
                    <a:pt x="6438" y="3903"/>
                    <a:pt x="6392" y="3972"/>
                    <a:pt x="6346" y="4063"/>
                  </a:cubicBezTo>
                  <a:cubicBezTo>
                    <a:pt x="6301" y="4086"/>
                    <a:pt x="6278" y="4131"/>
                    <a:pt x="6255" y="4177"/>
                  </a:cubicBezTo>
                  <a:cubicBezTo>
                    <a:pt x="6209" y="4246"/>
                    <a:pt x="6187" y="4291"/>
                    <a:pt x="6141" y="4337"/>
                  </a:cubicBezTo>
                  <a:cubicBezTo>
                    <a:pt x="6095" y="4428"/>
                    <a:pt x="6027" y="4542"/>
                    <a:pt x="5958" y="4634"/>
                  </a:cubicBezTo>
                  <a:cubicBezTo>
                    <a:pt x="5913" y="4702"/>
                    <a:pt x="5867" y="4770"/>
                    <a:pt x="5799" y="4839"/>
                  </a:cubicBezTo>
                  <a:lnTo>
                    <a:pt x="5753" y="4907"/>
                  </a:lnTo>
                  <a:cubicBezTo>
                    <a:pt x="5730" y="4953"/>
                    <a:pt x="5684" y="4999"/>
                    <a:pt x="5639" y="5067"/>
                  </a:cubicBezTo>
                  <a:cubicBezTo>
                    <a:pt x="5525" y="5204"/>
                    <a:pt x="5411" y="5341"/>
                    <a:pt x="5296" y="5478"/>
                  </a:cubicBezTo>
                  <a:cubicBezTo>
                    <a:pt x="5182" y="5615"/>
                    <a:pt x="5068" y="5752"/>
                    <a:pt x="4931" y="5912"/>
                  </a:cubicBezTo>
                  <a:lnTo>
                    <a:pt x="4863" y="5980"/>
                  </a:lnTo>
                  <a:lnTo>
                    <a:pt x="4817" y="6003"/>
                  </a:lnTo>
                  <a:lnTo>
                    <a:pt x="4749" y="6094"/>
                  </a:lnTo>
                  <a:cubicBezTo>
                    <a:pt x="4634" y="6208"/>
                    <a:pt x="4520" y="6323"/>
                    <a:pt x="4383" y="6437"/>
                  </a:cubicBezTo>
                  <a:lnTo>
                    <a:pt x="4292" y="6528"/>
                  </a:lnTo>
                  <a:cubicBezTo>
                    <a:pt x="4201" y="6619"/>
                    <a:pt x="4109" y="6688"/>
                    <a:pt x="4018" y="6779"/>
                  </a:cubicBezTo>
                  <a:cubicBezTo>
                    <a:pt x="3973" y="6825"/>
                    <a:pt x="3904" y="6870"/>
                    <a:pt x="3858" y="6916"/>
                  </a:cubicBezTo>
                  <a:cubicBezTo>
                    <a:pt x="3790" y="6985"/>
                    <a:pt x="3721" y="7053"/>
                    <a:pt x="3630" y="7099"/>
                  </a:cubicBezTo>
                  <a:cubicBezTo>
                    <a:pt x="3470" y="7236"/>
                    <a:pt x="3333" y="7350"/>
                    <a:pt x="3219" y="7441"/>
                  </a:cubicBezTo>
                  <a:cubicBezTo>
                    <a:pt x="3151" y="7464"/>
                    <a:pt x="3082" y="7510"/>
                    <a:pt x="3014" y="7555"/>
                  </a:cubicBezTo>
                  <a:cubicBezTo>
                    <a:pt x="2923" y="7624"/>
                    <a:pt x="2831" y="7669"/>
                    <a:pt x="2740" y="7692"/>
                  </a:cubicBezTo>
                  <a:lnTo>
                    <a:pt x="2717" y="7692"/>
                  </a:lnTo>
                  <a:cubicBezTo>
                    <a:pt x="2671" y="7692"/>
                    <a:pt x="2603" y="7692"/>
                    <a:pt x="2557" y="7669"/>
                  </a:cubicBezTo>
                  <a:cubicBezTo>
                    <a:pt x="2535" y="7669"/>
                    <a:pt x="2489" y="7646"/>
                    <a:pt x="2466" y="7646"/>
                  </a:cubicBezTo>
                  <a:lnTo>
                    <a:pt x="2420" y="7624"/>
                  </a:lnTo>
                  <a:cubicBezTo>
                    <a:pt x="2398" y="7601"/>
                    <a:pt x="2352" y="7578"/>
                    <a:pt x="2306" y="7555"/>
                  </a:cubicBezTo>
                  <a:lnTo>
                    <a:pt x="2283" y="7532"/>
                  </a:lnTo>
                  <a:lnTo>
                    <a:pt x="2261" y="7532"/>
                  </a:lnTo>
                  <a:cubicBezTo>
                    <a:pt x="2238" y="7510"/>
                    <a:pt x="2215" y="7487"/>
                    <a:pt x="2192" y="7464"/>
                  </a:cubicBezTo>
                  <a:cubicBezTo>
                    <a:pt x="2147" y="7418"/>
                    <a:pt x="2101" y="7350"/>
                    <a:pt x="2055" y="7304"/>
                  </a:cubicBezTo>
                  <a:cubicBezTo>
                    <a:pt x="2032" y="7304"/>
                    <a:pt x="2010" y="7281"/>
                    <a:pt x="1964" y="7258"/>
                  </a:cubicBezTo>
                  <a:cubicBezTo>
                    <a:pt x="1941" y="7258"/>
                    <a:pt x="1918" y="7236"/>
                    <a:pt x="1895" y="7236"/>
                  </a:cubicBezTo>
                  <a:lnTo>
                    <a:pt x="1873" y="7258"/>
                  </a:lnTo>
                  <a:cubicBezTo>
                    <a:pt x="1827" y="7258"/>
                    <a:pt x="1781" y="7258"/>
                    <a:pt x="1736" y="7281"/>
                  </a:cubicBezTo>
                  <a:cubicBezTo>
                    <a:pt x="1713" y="7304"/>
                    <a:pt x="1667" y="7327"/>
                    <a:pt x="1644" y="7350"/>
                  </a:cubicBezTo>
                  <a:lnTo>
                    <a:pt x="1622" y="7373"/>
                  </a:lnTo>
                  <a:cubicBezTo>
                    <a:pt x="1599" y="7395"/>
                    <a:pt x="1576" y="7418"/>
                    <a:pt x="1576" y="7418"/>
                  </a:cubicBezTo>
                  <a:lnTo>
                    <a:pt x="1553" y="7441"/>
                  </a:lnTo>
                  <a:lnTo>
                    <a:pt x="1530" y="7441"/>
                  </a:lnTo>
                  <a:cubicBezTo>
                    <a:pt x="1439" y="7510"/>
                    <a:pt x="1348" y="7578"/>
                    <a:pt x="1256" y="7646"/>
                  </a:cubicBezTo>
                  <a:lnTo>
                    <a:pt x="1188" y="7669"/>
                  </a:lnTo>
                  <a:lnTo>
                    <a:pt x="1097" y="7715"/>
                  </a:lnTo>
                  <a:cubicBezTo>
                    <a:pt x="982" y="7783"/>
                    <a:pt x="868" y="7875"/>
                    <a:pt x="754" y="7943"/>
                  </a:cubicBezTo>
                  <a:cubicBezTo>
                    <a:pt x="709" y="7966"/>
                    <a:pt x="663" y="8012"/>
                    <a:pt x="617" y="8034"/>
                  </a:cubicBezTo>
                  <a:lnTo>
                    <a:pt x="549" y="8080"/>
                  </a:lnTo>
                  <a:lnTo>
                    <a:pt x="503" y="8126"/>
                  </a:lnTo>
                  <a:cubicBezTo>
                    <a:pt x="457" y="8149"/>
                    <a:pt x="412" y="8194"/>
                    <a:pt x="366" y="8240"/>
                  </a:cubicBezTo>
                  <a:cubicBezTo>
                    <a:pt x="275" y="8308"/>
                    <a:pt x="229" y="8354"/>
                    <a:pt x="206" y="8445"/>
                  </a:cubicBezTo>
                  <a:cubicBezTo>
                    <a:pt x="184" y="8468"/>
                    <a:pt x="184" y="8491"/>
                    <a:pt x="161" y="8537"/>
                  </a:cubicBezTo>
                  <a:lnTo>
                    <a:pt x="161" y="8559"/>
                  </a:lnTo>
                  <a:cubicBezTo>
                    <a:pt x="138" y="8582"/>
                    <a:pt x="138" y="8628"/>
                    <a:pt x="115" y="8674"/>
                  </a:cubicBezTo>
                  <a:cubicBezTo>
                    <a:pt x="115" y="8674"/>
                    <a:pt x="115" y="8719"/>
                    <a:pt x="115" y="8719"/>
                  </a:cubicBezTo>
                  <a:lnTo>
                    <a:pt x="115" y="8742"/>
                  </a:lnTo>
                  <a:cubicBezTo>
                    <a:pt x="92" y="8788"/>
                    <a:pt x="69" y="8856"/>
                    <a:pt x="47" y="8925"/>
                  </a:cubicBezTo>
                  <a:cubicBezTo>
                    <a:pt x="24" y="9016"/>
                    <a:pt x="24" y="9084"/>
                    <a:pt x="1" y="9153"/>
                  </a:cubicBezTo>
                  <a:cubicBezTo>
                    <a:pt x="1" y="9244"/>
                    <a:pt x="1" y="9336"/>
                    <a:pt x="24" y="9404"/>
                  </a:cubicBezTo>
                  <a:cubicBezTo>
                    <a:pt x="47" y="9541"/>
                    <a:pt x="92" y="9632"/>
                    <a:pt x="161" y="9701"/>
                  </a:cubicBezTo>
                  <a:cubicBezTo>
                    <a:pt x="206" y="9769"/>
                    <a:pt x="252" y="9838"/>
                    <a:pt x="320" y="9883"/>
                  </a:cubicBezTo>
                  <a:cubicBezTo>
                    <a:pt x="389" y="9929"/>
                    <a:pt x="457" y="9952"/>
                    <a:pt x="526" y="9975"/>
                  </a:cubicBezTo>
                  <a:cubicBezTo>
                    <a:pt x="594" y="9997"/>
                    <a:pt x="686" y="10020"/>
                    <a:pt x="754" y="10020"/>
                  </a:cubicBezTo>
                  <a:cubicBezTo>
                    <a:pt x="800" y="10020"/>
                    <a:pt x="823" y="10043"/>
                    <a:pt x="845" y="10043"/>
                  </a:cubicBezTo>
                  <a:cubicBezTo>
                    <a:pt x="982" y="10043"/>
                    <a:pt x="1119" y="9997"/>
                    <a:pt x="1233" y="9975"/>
                  </a:cubicBezTo>
                  <a:lnTo>
                    <a:pt x="1279" y="9975"/>
                  </a:lnTo>
                  <a:cubicBezTo>
                    <a:pt x="1325" y="9952"/>
                    <a:pt x="1393" y="9929"/>
                    <a:pt x="1462" y="9929"/>
                  </a:cubicBezTo>
                  <a:cubicBezTo>
                    <a:pt x="1507" y="9906"/>
                    <a:pt x="1553" y="9883"/>
                    <a:pt x="1599" y="9838"/>
                  </a:cubicBezTo>
                  <a:cubicBezTo>
                    <a:pt x="1599" y="9838"/>
                    <a:pt x="1622" y="9815"/>
                    <a:pt x="1622" y="9792"/>
                  </a:cubicBezTo>
                  <a:lnTo>
                    <a:pt x="1690" y="9769"/>
                  </a:lnTo>
                  <a:cubicBezTo>
                    <a:pt x="1827" y="9724"/>
                    <a:pt x="1964" y="9678"/>
                    <a:pt x="2101" y="9632"/>
                  </a:cubicBezTo>
                  <a:cubicBezTo>
                    <a:pt x="2352" y="9518"/>
                    <a:pt x="2580" y="9404"/>
                    <a:pt x="2786" y="9267"/>
                  </a:cubicBezTo>
                  <a:lnTo>
                    <a:pt x="2786" y="9290"/>
                  </a:lnTo>
                  <a:cubicBezTo>
                    <a:pt x="2968" y="9176"/>
                    <a:pt x="3128" y="9084"/>
                    <a:pt x="3242" y="8993"/>
                  </a:cubicBezTo>
                  <a:cubicBezTo>
                    <a:pt x="3379" y="8902"/>
                    <a:pt x="3516" y="8811"/>
                    <a:pt x="3653" y="8719"/>
                  </a:cubicBezTo>
                  <a:cubicBezTo>
                    <a:pt x="3790" y="8628"/>
                    <a:pt x="3927" y="8537"/>
                    <a:pt x="4064" y="8423"/>
                  </a:cubicBezTo>
                  <a:lnTo>
                    <a:pt x="4087" y="8400"/>
                  </a:lnTo>
                  <a:lnTo>
                    <a:pt x="4201" y="8331"/>
                  </a:lnTo>
                  <a:cubicBezTo>
                    <a:pt x="4292" y="8263"/>
                    <a:pt x="4406" y="8171"/>
                    <a:pt x="4520" y="8103"/>
                  </a:cubicBezTo>
                  <a:cubicBezTo>
                    <a:pt x="4589" y="8034"/>
                    <a:pt x="4657" y="7989"/>
                    <a:pt x="4726" y="7943"/>
                  </a:cubicBezTo>
                  <a:cubicBezTo>
                    <a:pt x="4794" y="7875"/>
                    <a:pt x="4863" y="7829"/>
                    <a:pt x="4954" y="7761"/>
                  </a:cubicBezTo>
                  <a:cubicBezTo>
                    <a:pt x="5068" y="7669"/>
                    <a:pt x="5182" y="7555"/>
                    <a:pt x="5296" y="7441"/>
                  </a:cubicBezTo>
                  <a:lnTo>
                    <a:pt x="5319" y="7418"/>
                  </a:lnTo>
                  <a:cubicBezTo>
                    <a:pt x="5365" y="7395"/>
                    <a:pt x="5388" y="7373"/>
                    <a:pt x="5433" y="7327"/>
                  </a:cubicBezTo>
                  <a:cubicBezTo>
                    <a:pt x="5456" y="7304"/>
                    <a:pt x="5502" y="7281"/>
                    <a:pt x="5525" y="7236"/>
                  </a:cubicBezTo>
                  <a:lnTo>
                    <a:pt x="5639" y="7144"/>
                  </a:lnTo>
                  <a:lnTo>
                    <a:pt x="5730" y="7053"/>
                  </a:lnTo>
                  <a:lnTo>
                    <a:pt x="5821" y="6962"/>
                  </a:lnTo>
                  <a:cubicBezTo>
                    <a:pt x="5936" y="6893"/>
                    <a:pt x="6027" y="6802"/>
                    <a:pt x="6118" y="6711"/>
                  </a:cubicBezTo>
                  <a:cubicBezTo>
                    <a:pt x="6278" y="6574"/>
                    <a:pt x="6438" y="6437"/>
                    <a:pt x="6575" y="6277"/>
                  </a:cubicBezTo>
                  <a:cubicBezTo>
                    <a:pt x="6643" y="6208"/>
                    <a:pt x="6712" y="6163"/>
                    <a:pt x="6780" y="6094"/>
                  </a:cubicBezTo>
                  <a:cubicBezTo>
                    <a:pt x="6871" y="6003"/>
                    <a:pt x="6963" y="5935"/>
                    <a:pt x="7054" y="5843"/>
                  </a:cubicBezTo>
                  <a:lnTo>
                    <a:pt x="7077" y="5820"/>
                  </a:lnTo>
                  <a:lnTo>
                    <a:pt x="7122" y="5775"/>
                  </a:lnTo>
                  <a:lnTo>
                    <a:pt x="7168" y="5729"/>
                  </a:lnTo>
                  <a:cubicBezTo>
                    <a:pt x="7191" y="5706"/>
                    <a:pt x="7214" y="5683"/>
                    <a:pt x="7237" y="5661"/>
                  </a:cubicBezTo>
                  <a:lnTo>
                    <a:pt x="7259" y="5638"/>
                  </a:lnTo>
                  <a:lnTo>
                    <a:pt x="7282" y="5592"/>
                  </a:lnTo>
                  <a:lnTo>
                    <a:pt x="7328" y="5547"/>
                  </a:lnTo>
                  <a:cubicBezTo>
                    <a:pt x="7396" y="5478"/>
                    <a:pt x="7465" y="5410"/>
                    <a:pt x="7533" y="5318"/>
                  </a:cubicBezTo>
                  <a:lnTo>
                    <a:pt x="7670" y="5181"/>
                  </a:lnTo>
                  <a:lnTo>
                    <a:pt x="7830" y="5022"/>
                  </a:lnTo>
                  <a:cubicBezTo>
                    <a:pt x="7898" y="4930"/>
                    <a:pt x="7967" y="4862"/>
                    <a:pt x="8058" y="4770"/>
                  </a:cubicBezTo>
                  <a:cubicBezTo>
                    <a:pt x="8150" y="4656"/>
                    <a:pt x="8264" y="4519"/>
                    <a:pt x="8378" y="4360"/>
                  </a:cubicBezTo>
                  <a:lnTo>
                    <a:pt x="8423" y="4291"/>
                  </a:lnTo>
                  <a:cubicBezTo>
                    <a:pt x="8515" y="4177"/>
                    <a:pt x="8606" y="4040"/>
                    <a:pt x="8697" y="3903"/>
                  </a:cubicBezTo>
                  <a:cubicBezTo>
                    <a:pt x="8789" y="3766"/>
                    <a:pt x="8880" y="3606"/>
                    <a:pt x="8971" y="3469"/>
                  </a:cubicBezTo>
                  <a:cubicBezTo>
                    <a:pt x="9017" y="3424"/>
                    <a:pt x="9040" y="3378"/>
                    <a:pt x="9085" y="3332"/>
                  </a:cubicBezTo>
                  <a:lnTo>
                    <a:pt x="9131" y="3241"/>
                  </a:lnTo>
                  <a:cubicBezTo>
                    <a:pt x="9177" y="3173"/>
                    <a:pt x="9245" y="3081"/>
                    <a:pt x="9291" y="3013"/>
                  </a:cubicBezTo>
                  <a:cubicBezTo>
                    <a:pt x="9382" y="2853"/>
                    <a:pt x="9473" y="2693"/>
                    <a:pt x="9565" y="2511"/>
                  </a:cubicBezTo>
                  <a:cubicBezTo>
                    <a:pt x="9588" y="2442"/>
                    <a:pt x="9633" y="2374"/>
                    <a:pt x="9656" y="2328"/>
                  </a:cubicBezTo>
                  <a:cubicBezTo>
                    <a:pt x="9702" y="2237"/>
                    <a:pt x="9747" y="2146"/>
                    <a:pt x="9770" y="2077"/>
                  </a:cubicBezTo>
                  <a:cubicBezTo>
                    <a:pt x="9793" y="1986"/>
                    <a:pt x="9816" y="1895"/>
                    <a:pt x="9861" y="1803"/>
                  </a:cubicBezTo>
                  <a:cubicBezTo>
                    <a:pt x="9861" y="1758"/>
                    <a:pt x="9884" y="1712"/>
                    <a:pt x="9907" y="1666"/>
                  </a:cubicBezTo>
                  <a:lnTo>
                    <a:pt x="9953" y="1552"/>
                  </a:lnTo>
                  <a:cubicBezTo>
                    <a:pt x="9976" y="1461"/>
                    <a:pt x="10021" y="1347"/>
                    <a:pt x="10044" y="1255"/>
                  </a:cubicBezTo>
                  <a:cubicBezTo>
                    <a:pt x="10044" y="1210"/>
                    <a:pt x="10044" y="1164"/>
                    <a:pt x="10044" y="1118"/>
                  </a:cubicBezTo>
                  <a:lnTo>
                    <a:pt x="10044" y="1050"/>
                  </a:lnTo>
                  <a:lnTo>
                    <a:pt x="10067" y="1004"/>
                  </a:lnTo>
                  <a:cubicBezTo>
                    <a:pt x="10067" y="936"/>
                    <a:pt x="10067" y="867"/>
                    <a:pt x="10067" y="822"/>
                  </a:cubicBezTo>
                  <a:cubicBezTo>
                    <a:pt x="10067" y="753"/>
                    <a:pt x="10044" y="685"/>
                    <a:pt x="10044" y="639"/>
                  </a:cubicBezTo>
                  <a:lnTo>
                    <a:pt x="10044" y="593"/>
                  </a:lnTo>
                  <a:cubicBezTo>
                    <a:pt x="10021" y="548"/>
                    <a:pt x="9998" y="479"/>
                    <a:pt x="9976" y="411"/>
                  </a:cubicBezTo>
                  <a:cubicBezTo>
                    <a:pt x="9976" y="365"/>
                    <a:pt x="9953" y="320"/>
                    <a:pt x="9930" y="274"/>
                  </a:cubicBezTo>
                  <a:lnTo>
                    <a:pt x="9907" y="251"/>
                  </a:lnTo>
                  <a:cubicBezTo>
                    <a:pt x="9884" y="205"/>
                    <a:pt x="9861" y="183"/>
                    <a:pt x="9816" y="160"/>
                  </a:cubicBezTo>
                  <a:cubicBezTo>
                    <a:pt x="9816" y="91"/>
                    <a:pt x="9770" y="23"/>
                    <a:pt x="9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25"/>
            <p:cNvSpPr/>
            <p:nvPr/>
          </p:nvSpPr>
          <p:spPr>
            <a:xfrm>
              <a:off x="7131350" y="834325"/>
              <a:ext cx="96475" cy="112225"/>
            </a:xfrm>
            <a:custGeom>
              <a:avLst/>
              <a:gdLst/>
              <a:ahLst/>
              <a:cxnLst/>
              <a:rect l="l" t="t" r="r" b="b"/>
              <a:pathLst>
                <a:path w="3859" h="4489" extrusionOk="0">
                  <a:moveTo>
                    <a:pt x="343" y="0"/>
                  </a:moveTo>
                  <a:cubicBezTo>
                    <a:pt x="297" y="23"/>
                    <a:pt x="275" y="23"/>
                    <a:pt x="252" y="46"/>
                  </a:cubicBezTo>
                  <a:cubicBezTo>
                    <a:pt x="214" y="21"/>
                    <a:pt x="177" y="2"/>
                    <a:pt x="139" y="2"/>
                  </a:cubicBezTo>
                  <a:cubicBezTo>
                    <a:pt x="108" y="2"/>
                    <a:pt x="77" y="15"/>
                    <a:pt x="46" y="46"/>
                  </a:cubicBezTo>
                  <a:cubicBezTo>
                    <a:pt x="1" y="91"/>
                    <a:pt x="1" y="183"/>
                    <a:pt x="46" y="228"/>
                  </a:cubicBezTo>
                  <a:cubicBezTo>
                    <a:pt x="92" y="274"/>
                    <a:pt x="115" y="297"/>
                    <a:pt x="160" y="342"/>
                  </a:cubicBezTo>
                  <a:cubicBezTo>
                    <a:pt x="229" y="434"/>
                    <a:pt x="275" y="571"/>
                    <a:pt x="366" y="685"/>
                  </a:cubicBezTo>
                  <a:cubicBezTo>
                    <a:pt x="434" y="799"/>
                    <a:pt x="526" y="890"/>
                    <a:pt x="594" y="1004"/>
                  </a:cubicBezTo>
                  <a:cubicBezTo>
                    <a:pt x="663" y="1118"/>
                    <a:pt x="754" y="1233"/>
                    <a:pt x="845" y="1347"/>
                  </a:cubicBezTo>
                  <a:cubicBezTo>
                    <a:pt x="937" y="1461"/>
                    <a:pt x="1028" y="1598"/>
                    <a:pt x="1119" y="1712"/>
                  </a:cubicBezTo>
                  <a:lnTo>
                    <a:pt x="1096" y="1666"/>
                  </a:lnTo>
                  <a:lnTo>
                    <a:pt x="1096" y="1666"/>
                  </a:lnTo>
                  <a:cubicBezTo>
                    <a:pt x="1325" y="1963"/>
                    <a:pt x="1553" y="2237"/>
                    <a:pt x="1804" y="2511"/>
                  </a:cubicBezTo>
                  <a:cubicBezTo>
                    <a:pt x="1918" y="2648"/>
                    <a:pt x="2032" y="2785"/>
                    <a:pt x="2146" y="2899"/>
                  </a:cubicBezTo>
                  <a:cubicBezTo>
                    <a:pt x="2260" y="3036"/>
                    <a:pt x="2375" y="3173"/>
                    <a:pt x="2511" y="3310"/>
                  </a:cubicBezTo>
                  <a:cubicBezTo>
                    <a:pt x="2557" y="3378"/>
                    <a:pt x="2626" y="3424"/>
                    <a:pt x="2671" y="3492"/>
                  </a:cubicBezTo>
                  <a:cubicBezTo>
                    <a:pt x="2740" y="3561"/>
                    <a:pt x="2785" y="3652"/>
                    <a:pt x="2854" y="3721"/>
                  </a:cubicBezTo>
                  <a:cubicBezTo>
                    <a:pt x="2945" y="3835"/>
                    <a:pt x="3059" y="3949"/>
                    <a:pt x="3151" y="4063"/>
                  </a:cubicBezTo>
                  <a:cubicBezTo>
                    <a:pt x="3173" y="4086"/>
                    <a:pt x="3196" y="4131"/>
                    <a:pt x="3219" y="4154"/>
                  </a:cubicBezTo>
                  <a:cubicBezTo>
                    <a:pt x="3265" y="4200"/>
                    <a:pt x="3288" y="4246"/>
                    <a:pt x="3310" y="4268"/>
                  </a:cubicBezTo>
                  <a:cubicBezTo>
                    <a:pt x="3333" y="4291"/>
                    <a:pt x="3333" y="4291"/>
                    <a:pt x="3356" y="4314"/>
                  </a:cubicBezTo>
                  <a:cubicBezTo>
                    <a:pt x="3356" y="4337"/>
                    <a:pt x="3379" y="4337"/>
                    <a:pt x="3379" y="4360"/>
                  </a:cubicBezTo>
                  <a:cubicBezTo>
                    <a:pt x="3402" y="4382"/>
                    <a:pt x="3425" y="4405"/>
                    <a:pt x="3425" y="4428"/>
                  </a:cubicBezTo>
                  <a:cubicBezTo>
                    <a:pt x="3473" y="4465"/>
                    <a:pt x="3535" y="4488"/>
                    <a:pt x="3593" y="4488"/>
                  </a:cubicBezTo>
                  <a:cubicBezTo>
                    <a:pt x="3643" y="4488"/>
                    <a:pt x="3689" y="4471"/>
                    <a:pt x="3721" y="4428"/>
                  </a:cubicBezTo>
                  <a:cubicBezTo>
                    <a:pt x="3813" y="4337"/>
                    <a:pt x="3813" y="4223"/>
                    <a:pt x="3813" y="4109"/>
                  </a:cubicBezTo>
                  <a:cubicBezTo>
                    <a:pt x="3813" y="4131"/>
                    <a:pt x="3813" y="4154"/>
                    <a:pt x="3813" y="4154"/>
                  </a:cubicBezTo>
                  <a:cubicBezTo>
                    <a:pt x="3835" y="4063"/>
                    <a:pt x="3835" y="3972"/>
                    <a:pt x="3835" y="3858"/>
                  </a:cubicBezTo>
                  <a:cubicBezTo>
                    <a:pt x="3835" y="3789"/>
                    <a:pt x="3858" y="3698"/>
                    <a:pt x="3835" y="3629"/>
                  </a:cubicBezTo>
                  <a:cubicBezTo>
                    <a:pt x="3835" y="3538"/>
                    <a:pt x="3835" y="3447"/>
                    <a:pt x="3813" y="3355"/>
                  </a:cubicBezTo>
                  <a:cubicBezTo>
                    <a:pt x="3813" y="3264"/>
                    <a:pt x="3790" y="3173"/>
                    <a:pt x="3790" y="3081"/>
                  </a:cubicBezTo>
                  <a:cubicBezTo>
                    <a:pt x="3767" y="2990"/>
                    <a:pt x="3744" y="2899"/>
                    <a:pt x="3744" y="2830"/>
                  </a:cubicBezTo>
                  <a:cubicBezTo>
                    <a:pt x="3721" y="2785"/>
                    <a:pt x="3721" y="2739"/>
                    <a:pt x="3698" y="2693"/>
                  </a:cubicBezTo>
                  <a:cubicBezTo>
                    <a:pt x="3698" y="2693"/>
                    <a:pt x="3698" y="2671"/>
                    <a:pt x="3676" y="2671"/>
                  </a:cubicBezTo>
                  <a:cubicBezTo>
                    <a:pt x="3653" y="2648"/>
                    <a:pt x="3653" y="2625"/>
                    <a:pt x="3630" y="2602"/>
                  </a:cubicBezTo>
                  <a:cubicBezTo>
                    <a:pt x="3630" y="2579"/>
                    <a:pt x="3630" y="2579"/>
                    <a:pt x="3630" y="2556"/>
                  </a:cubicBezTo>
                  <a:lnTo>
                    <a:pt x="3630" y="2534"/>
                  </a:lnTo>
                  <a:cubicBezTo>
                    <a:pt x="3607" y="2465"/>
                    <a:pt x="3607" y="2420"/>
                    <a:pt x="3584" y="2374"/>
                  </a:cubicBezTo>
                  <a:cubicBezTo>
                    <a:pt x="3561" y="2328"/>
                    <a:pt x="3539" y="2283"/>
                    <a:pt x="3516" y="2214"/>
                  </a:cubicBezTo>
                  <a:cubicBezTo>
                    <a:pt x="3447" y="2054"/>
                    <a:pt x="3333" y="1895"/>
                    <a:pt x="3242" y="1758"/>
                  </a:cubicBezTo>
                  <a:cubicBezTo>
                    <a:pt x="3196" y="1666"/>
                    <a:pt x="3128" y="1575"/>
                    <a:pt x="3082" y="1507"/>
                  </a:cubicBezTo>
                  <a:cubicBezTo>
                    <a:pt x="3014" y="1392"/>
                    <a:pt x="2945" y="1301"/>
                    <a:pt x="2877" y="1233"/>
                  </a:cubicBezTo>
                  <a:cubicBezTo>
                    <a:pt x="2808" y="1141"/>
                    <a:pt x="2717" y="1050"/>
                    <a:pt x="2626" y="982"/>
                  </a:cubicBezTo>
                  <a:lnTo>
                    <a:pt x="2580" y="959"/>
                  </a:lnTo>
                  <a:lnTo>
                    <a:pt x="2489" y="867"/>
                  </a:lnTo>
                  <a:lnTo>
                    <a:pt x="2443" y="822"/>
                  </a:lnTo>
                  <a:cubicBezTo>
                    <a:pt x="2375" y="776"/>
                    <a:pt x="2329" y="730"/>
                    <a:pt x="2260" y="685"/>
                  </a:cubicBezTo>
                  <a:lnTo>
                    <a:pt x="2238" y="685"/>
                  </a:lnTo>
                  <a:lnTo>
                    <a:pt x="2192" y="639"/>
                  </a:lnTo>
                  <a:lnTo>
                    <a:pt x="2146" y="593"/>
                  </a:lnTo>
                  <a:cubicBezTo>
                    <a:pt x="2101" y="571"/>
                    <a:pt x="2055" y="571"/>
                    <a:pt x="2032" y="548"/>
                  </a:cubicBezTo>
                  <a:cubicBezTo>
                    <a:pt x="2009" y="525"/>
                    <a:pt x="1987" y="502"/>
                    <a:pt x="1941" y="479"/>
                  </a:cubicBezTo>
                  <a:cubicBezTo>
                    <a:pt x="1918" y="479"/>
                    <a:pt x="1872" y="457"/>
                    <a:pt x="1850" y="434"/>
                  </a:cubicBezTo>
                  <a:cubicBezTo>
                    <a:pt x="1827" y="411"/>
                    <a:pt x="1827" y="411"/>
                    <a:pt x="1804" y="388"/>
                  </a:cubicBezTo>
                  <a:cubicBezTo>
                    <a:pt x="1781" y="365"/>
                    <a:pt x="1735" y="365"/>
                    <a:pt x="1713" y="342"/>
                  </a:cubicBezTo>
                  <a:cubicBezTo>
                    <a:pt x="1553" y="274"/>
                    <a:pt x="1416" y="228"/>
                    <a:pt x="1256" y="183"/>
                  </a:cubicBezTo>
                  <a:cubicBezTo>
                    <a:pt x="1188" y="160"/>
                    <a:pt x="1119" y="137"/>
                    <a:pt x="1051" y="114"/>
                  </a:cubicBezTo>
                  <a:cubicBezTo>
                    <a:pt x="959" y="114"/>
                    <a:pt x="891" y="91"/>
                    <a:pt x="800" y="91"/>
                  </a:cubicBezTo>
                  <a:cubicBezTo>
                    <a:pt x="731" y="69"/>
                    <a:pt x="663" y="46"/>
                    <a:pt x="571" y="46"/>
                  </a:cubicBezTo>
                  <a:cubicBezTo>
                    <a:pt x="549" y="23"/>
                    <a:pt x="526" y="23"/>
                    <a:pt x="480" y="23"/>
                  </a:cubicBezTo>
                  <a:cubicBezTo>
                    <a:pt x="480" y="23"/>
                    <a:pt x="480" y="0"/>
                    <a:pt x="4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25"/>
            <p:cNvSpPr/>
            <p:nvPr/>
          </p:nvSpPr>
          <p:spPr>
            <a:xfrm>
              <a:off x="6604650" y="1271425"/>
              <a:ext cx="93625" cy="91325"/>
            </a:xfrm>
            <a:custGeom>
              <a:avLst/>
              <a:gdLst/>
              <a:ahLst/>
              <a:cxnLst/>
              <a:rect l="l" t="t" r="r" b="b"/>
              <a:pathLst>
                <a:path w="3745" h="3653" extrusionOk="0">
                  <a:moveTo>
                    <a:pt x="1622" y="0"/>
                  </a:moveTo>
                  <a:cubicBezTo>
                    <a:pt x="1576" y="0"/>
                    <a:pt x="1530" y="23"/>
                    <a:pt x="1507" y="69"/>
                  </a:cubicBezTo>
                  <a:cubicBezTo>
                    <a:pt x="1439" y="160"/>
                    <a:pt x="1370" y="251"/>
                    <a:pt x="1302" y="343"/>
                  </a:cubicBezTo>
                  <a:lnTo>
                    <a:pt x="1325" y="320"/>
                  </a:lnTo>
                  <a:lnTo>
                    <a:pt x="1325" y="320"/>
                  </a:lnTo>
                  <a:cubicBezTo>
                    <a:pt x="1279" y="388"/>
                    <a:pt x="1211" y="457"/>
                    <a:pt x="1165" y="548"/>
                  </a:cubicBezTo>
                  <a:cubicBezTo>
                    <a:pt x="1119" y="639"/>
                    <a:pt x="1051" y="708"/>
                    <a:pt x="1005" y="776"/>
                  </a:cubicBezTo>
                  <a:lnTo>
                    <a:pt x="960" y="845"/>
                  </a:lnTo>
                  <a:cubicBezTo>
                    <a:pt x="914" y="890"/>
                    <a:pt x="891" y="959"/>
                    <a:pt x="845" y="1005"/>
                  </a:cubicBezTo>
                  <a:cubicBezTo>
                    <a:pt x="800" y="1073"/>
                    <a:pt x="754" y="1141"/>
                    <a:pt x="731" y="1210"/>
                  </a:cubicBezTo>
                  <a:lnTo>
                    <a:pt x="640" y="1347"/>
                  </a:lnTo>
                  <a:cubicBezTo>
                    <a:pt x="572" y="1461"/>
                    <a:pt x="503" y="1552"/>
                    <a:pt x="435" y="1666"/>
                  </a:cubicBezTo>
                  <a:cubicBezTo>
                    <a:pt x="389" y="1758"/>
                    <a:pt x="343" y="1826"/>
                    <a:pt x="298" y="1918"/>
                  </a:cubicBezTo>
                  <a:cubicBezTo>
                    <a:pt x="275" y="1986"/>
                    <a:pt x="229" y="2054"/>
                    <a:pt x="184" y="2123"/>
                  </a:cubicBezTo>
                  <a:cubicBezTo>
                    <a:pt x="115" y="2237"/>
                    <a:pt x="69" y="2328"/>
                    <a:pt x="24" y="2420"/>
                  </a:cubicBezTo>
                  <a:cubicBezTo>
                    <a:pt x="1" y="2488"/>
                    <a:pt x="1" y="2557"/>
                    <a:pt x="24" y="2625"/>
                  </a:cubicBezTo>
                  <a:cubicBezTo>
                    <a:pt x="24" y="2671"/>
                    <a:pt x="47" y="2739"/>
                    <a:pt x="69" y="2785"/>
                  </a:cubicBezTo>
                  <a:lnTo>
                    <a:pt x="92" y="2808"/>
                  </a:lnTo>
                  <a:cubicBezTo>
                    <a:pt x="138" y="2876"/>
                    <a:pt x="184" y="2967"/>
                    <a:pt x="252" y="3036"/>
                  </a:cubicBezTo>
                  <a:cubicBezTo>
                    <a:pt x="298" y="3082"/>
                    <a:pt x="321" y="3127"/>
                    <a:pt x="343" y="3150"/>
                  </a:cubicBezTo>
                  <a:lnTo>
                    <a:pt x="412" y="3219"/>
                  </a:lnTo>
                  <a:cubicBezTo>
                    <a:pt x="480" y="3287"/>
                    <a:pt x="526" y="3356"/>
                    <a:pt x="594" y="3424"/>
                  </a:cubicBezTo>
                  <a:cubicBezTo>
                    <a:pt x="640" y="3470"/>
                    <a:pt x="686" y="3515"/>
                    <a:pt x="754" y="3561"/>
                  </a:cubicBezTo>
                  <a:cubicBezTo>
                    <a:pt x="777" y="3584"/>
                    <a:pt x="800" y="3607"/>
                    <a:pt x="823" y="3607"/>
                  </a:cubicBezTo>
                  <a:cubicBezTo>
                    <a:pt x="891" y="3629"/>
                    <a:pt x="914" y="3629"/>
                    <a:pt x="960" y="3629"/>
                  </a:cubicBezTo>
                  <a:cubicBezTo>
                    <a:pt x="960" y="3629"/>
                    <a:pt x="982" y="3652"/>
                    <a:pt x="982" y="3652"/>
                  </a:cubicBezTo>
                  <a:cubicBezTo>
                    <a:pt x="1005" y="3652"/>
                    <a:pt x="1005" y="3652"/>
                    <a:pt x="1005" y="3629"/>
                  </a:cubicBezTo>
                  <a:lnTo>
                    <a:pt x="1142" y="3629"/>
                  </a:lnTo>
                  <a:cubicBezTo>
                    <a:pt x="1165" y="3629"/>
                    <a:pt x="1211" y="3607"/>
                    <a:pt x="1256" y="3607"/>
                  </a:cubicBezTo>
                  <a:cubicBezTo>
                    <a:pt x="1302" y="3584"/>
                    <a:pt x="1348" y="3584"/>
                    <a:pt x="1393" y="3561"/>
                  </a:cubicBezTo>
                  <a:lnTo>
                    <a:pt x="1416" y="3538"/>
                  </a:lnTo>
                  <a:cubicBezTo>
                    <a:pt x="1462" y="3515"/>
                    <a:pt x="1507" y="3492"/>
                    <a:pt x="1530" y="3492"/>
                  </a:cubicBezTo>
                  <a:cubicBezTo>
                    <a:pt x="1576" y="3470"/>
                    <a:pt x="1622" y="3447"/>
                    <a:pt x="1644" y="3424"/>
                  </a:cubicBezTo>
                  <a:cubicBezTo>
                    <a:pt x="1713" y="3401"/>
                    <a:pt x="1758" y="3378"/>
                    <a:pt x="1827" y="3356"/>
                  </a:cubicBezTo>
                  <a:cubicBezTo>
                    <a:pt x="1873" y="3333"/>
                    <a:pt x="1918" y="3310"/>
                    <a:pt x="1964" y="3310"/>
                  </a:cubicBezTo>
                  <a:cubicBezTo>
                    <a:pt x="1964" y="3287"/>
                    <a:pt x="1987" y="3287"/>
                    <a:pt x="2010" y="3287"/>
                  </a:cubicBezTo>
                  <a:cubicBezTo>
                    <a:pt x="2055" y="3264"/>
                    <a:pt x="2101" y="3241"/>
                    <a:pt x="2147" y="3241"/>
                  </a:cubicBezTo>
                  <a:lnTo>
                    <a:pt x="2169" y="3219"/>
                  </a:lnTo>
                  <a:cubicBezTo>
                    <a:pt x="2261" y="3196"/>
                    <a:pt x="2329" y="3173"/>
                    <a:pt x="2398" y="3150"/>
                  </a:cubicBezTo>
                  <a:cubicBezTo>
                    <a:pt x="2466" y="3127"/>
                    <a:pt x="2535" y="3104"/>
                    <a:pt x="2580" y="3082"/>
                  </a:cubicBezTo>
                  <a:cubicBezTo>
                    <a:pt x="2649" y="3082"/>
                    <a:pt x="2694" y="3059"/>
                    <a:pt x="2763" y="3036"/>
                  </a:cubicBezTo>
                  <a:lnTo>
                    <a:pt x="2786" y="3013"/>
                  </a:lnTo>
                  <a:cubicBezTo>
                    <a:pt x="2808" y="3013"/>
                    <a:pt x="2854" y="2990"/>
                    <a:pt x="2877" y="2990"/>
                  </a:cubicBezTo>
                  <a:cubicBezTo>
                    <a:pt x="2923" y="2967"/>
                    <a:pt x="2968" y="2945"/>
                    <a:pt x="3037" y="2945"/>
                  </a:cubicBezTo>
                  <a:lnTo>
                    <a:pt x="3105" y="2899"/>
                  </a:lnTo>
                  <a:lnTo>
                    <a:pt x="3174" y="2876"/>
                  </a:lnTo>
                  <a:lnTo>
                    <a:pt x="3242" y="2853"/>
                  </a:lnTo>
                  <a:cubicBezTo>
                    <a:pt x="3265" y="2853"/>
                    <a:pt x="3311" y="2831"/>
                    <a:pt x="3356" y="2808"/>
                  </a:cubicBezTo>
                  <a:cubicBezTo>
                    <a:pt x="3402" y="2808"/>
                    <a:pt x="3425" y="2785"/>
                    <a:pt x="3470" y="2762"/>
                  </a:cubicBezTo>
                  <a:cubicBezTo>
                    <a:pt x="3493" y="2762"/>
                    <a:pt x="3516" y="2762"/>
                    <a:pt x="3539" y="2739"/>
                  </a:cubicBezTo>
                  <a:lnTo>
                    <a:pt x="3585" y="2739"/>
                  </a:lnTo>
                  <a:cubicBezTo>
                    <a:pt x="3630" y="2716"/>
                    <a:pt x="3676" y="2694"/>
                    <a:pt x="3699" y="2648"/>
                  </a:cubicBezTo>
                  <a:cubicBezTo>
                    <a:pt x="3744" y="2602"/>
                    <a:pt x="3744" y="2534"/>
                    <a:pt x="3721" y="2488"/>
                  </a:cubicBezTo>
                  <a:cubicBezTo>
                    <a:pt x="3721" y="2420"/>
                    <a:pt x="3653" y="2374"/>
                    <a:pt x="3607" y="2306"/>
                  </a:cubicBezTo>
                  <a:lnTo>
                    <a:pt x="3539" y="2237"/>
                  </a:lnTo>
                  <a:lnTo>
                    <a:pt x="3493" y="2169"/>
                  </a:lnTo>
                  <a:lnTo>
                    <a:pt x="3425" y="2123"/>
                  </a:lnTo>
                  <a:cubicBezTo>
                    <a:pt x="3356" y="2054"/>
                    <a:pt x="3288" y="1963"/>
                    <a:pt x="3196" y="1895"/>
                  </a:cubicBezTo>
                  <a:cubicBezTo>
                    <a:pt x="3105" y="1803"/>
                    <a:pt x="3014" y="1712"/>
                    <a:pt x="2923" y="1621"/>
                  </a:cubicBezTo>
                  <a:cubicBezTo>
                    <a:pt x="2900" y="1552"/>
                    <a:pt x="2854" y="1507"/>
                    <a:pt x="2808" y="1438"/>
                  </a:cubicBezTo>
                  <a:lnTo>
                    <a:pt x="2763" y="1393"/>
                  </a:lnTo>
                  <a:cubicBezTo>
                    <a:pt x="2740" y="1347"/>
                    <a:pt x="2718" y="1325"/>
                    <a:pt x="2673" y="1280"/>
                  </a:cubicBezTo>
                  <a:lnTo>
                    <a:pt x="2673" y="1280"/>
                  </a:lnTo>
                  <a:lnTo>
                    <a:pt x="2694" y="1301"/>
                  </a:lnTo>
                  <a:cubicBezTo>
                    <a:pt x="2626" y="1210"/>
                    <a:pt x="2557" y="1141"/>
                    <a:pt x="2512" y="1050"/>
                  </a:cubicBezTo>
                  <a:cubicBezTo>
                    <a:pt x="2443" y="982"/>
                    <a:pt x="2398" y="913"/>
                    <a:pt x="2352" y="845"/>
                  </a:cubicBezTo>
                  <a:cubicBezTo>
                    <a:pt x="2306" y="799"/>
                    <a:pt x="2261" y="731"/>
                    <a:pt x="2192" y="662"/>
                  </a:cubicBezTo>
                  <a:cubicBezTo>
                    <a:pt x="2147" y="594"/>
                    <a:pt x="2101" y="525"/>
                    <a:pt x="2032" y="480"/>
                  </a:cubicBezTo>
                  <a:cubicBezTo>
                    <a:pt x="2010" y="434"/>
                    <a:pt x="2010" y="411"/>
                    <a:pt x="1987" y="365"/>
                  </a:cubicBezTo>
                  <a:lnTo>
                    <a:pt x="1941" y="320"/>
                  </a:lnTo>
                  <a:lnTo>
                    <a:pt x="1941" y="297"/>
                  </a:lnTo>
                  <a:cubicBezTo>
                    <a:pt x="1918" y="274"/>
                    <a:pt x="1918" y="251"/>
                    <a:pt x="1895" y="228"/>
                  </a:cubicBezTo>
                  <a:cubicBezTo>
                    <a:pt x="1873" y="206"/>
                    <a:pt x="1850" y="160"/>
                    <a:pt x="1827" y="137"/>
                  </a:cubicBezTo>
                  <a:cubicBezTo>
                    <a:pt x="1804" y="137"/>
                    <a:pt x="1781" y="114"/>
                    <a:pt x="1758" y="91"/>
                  </a:cubicBezTo>
                  <a:cubicBezTo>
                    <a:pt x="1736" y="69"/>
                    <a:pt x="1736" y="69"/>
                    <a:pt x="1713" y="46"/>
                  </a:cubicBezTo>
                  <a:cubicBezTo>
                    <a:pt x="1690" y="46"/>
                    <a:pt x="1690" y="23"/>
                    <a:pt x="1667" y="23"/>
                  </a:cubicBezTo>
                  <a:cubicBezTo>
                    <a:pt x="1644" y="0"/>
                    <a:pt x="1644" y="0"/>
                    <a:pt x="1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25"/>
            <p:cNvSpPr/>
            <p:nvPr/>
          </p:nvSpPr>
          <p:spPr>
            <a:xfrm>
              <a:off x="7174725" y="817200"/>
              <a:ext cx="87900" cy="85050"/>
            </a:xfrm>
            <a:custGeom>
              <a:avLst/>
              <a:gdLst/>
              <a:ahLst/>
              <a:cxnLst/>
              <a:rect l="l" t="t" r="r" b="b"/>
              <a:pathLst>
                <a:path w="3516" h="3402" extrusionOk="0">
                  <a:moveTo>
                    <a:pt x="1918" y="0"/>
                  </a:moveTo>
                  <a:cubicBezTo>
                    <a:pt x="1826" y="0"/>
                    <a:pt x="1758" y="0"/>
                    <a:pt x="1690" y="23"/>
                  </a:cubicBezTo>
                  <a:lnTo>
                    <a:pt x="1644" y="23"/>
                  </a:lnTo>
                  <a:cubicBezTo>
                    <a:pt x="1553" y="46"/>
                    <a:pt x="1484" y="46"/>
                    <a:pt x="1393" y="69"/>
                  </a:cubicBezTo>
                  <a:cubicBezTo>
                    <a:pt x="1301" y="92"/>
                    <a:pt x="1210" y="114"/>
                    <a:pt x="1142" y="137"/>
                  </a:cubicBezTo>
                  <a:cubicBezTo>
                    <a:pt x="1073" y="183"/>
                    <a:pt x="982" y="229"/>
                    <a:pt x="913" y="251"/>
                  </a:cubicBezTo>
                  <a:lnTo>
                    <a:pt x="868" y="297"/>
                  </a:lnTo>
                  <a:cubicBezTo>
                    <a:pt x="776" y="343"/>
                    <a:pt x="685" y="388"/>
                    <a:pt x="617" y="434"/>
                  </a:cubicBezTo>
                  <a:cubicBezTo>
                    <a:pt x="571" y="457"/>
                    <a:pt x="503" y="502"/>
                    <a:pt x="457" y="525"/>
                  </a:cubicBezTo>
                  <a:lnTo>
                    <a:pt x="388" y="571"/>
                  </a:lnTo>
                  <a:cubicBezTo>
                    <a:pt x="343" y="617"/>
                    <a:pt x="297" y="639"/>
                    <a:pt x="252" y="685"/>
                  </a:cubicBezTo>
                  <a:lnTo>
                    <a:pt x="229" y="685"/>
                  </a:lnTo>
                  <a:cubicBezTo>
                    <a:pt x="160" y="754"/>
                    <a:pt x="92" y="799"/>
                    <a:pt x="69" y="868"/>
                  </a:cubicBezTo>
                  <a:cubicBezTo>
                    <a:pt x="46" y="890"/>
                    <a:pt x="0" y="936"/>
                    <a:pt x="23" y="1005"/>
                  </a:cubicBezTo>
                  <a:cubicBezTo>
                    <a:pt x="46" y="1027"/>
                    <a:pt x="46" y="1050"/>
                    <a:pt x="69" y="1073"/>
                  </a:cubicBezTo>
                  <a:cubicBezTo>
                    <a:pt x="92" y="1096"/>
                    <a:pt x="92" y="1096"/>
                    <a:pt x="115" y="1119"/>
                  </a:cubicBezTo>
                  <a:cubicBezTo>
                    <a:pt x="137" y="1142"/>
                    <a:pt x="183" y="1164"/>
                    <a:pt x="206" y="1164"/>
                  </a:cubicBezTo>
                  <a:cubicBezTo>
                    <a:pt x="252" y="1187"/>
                    <a:pt x="274" y="1210"/>
                    <a:pt x="297" y="1233"/>
                  </a:cubicBezTo>
                  <a:cubicBezTo>
                    <a:pt x="320" y="1256"/>
                    <a:pt x="366" y="1256"/>
                    <a:pt x="411" y="1278"/>
                  </a:cubicBezTo>
                  <a:lnTo>
                    <a:pt x="457" y="1324"/>
                  </a:lnTo>
                  <a:lnTo>
                    <a:pt x="503" y="1370"/>
                  </a:lnTo>
                  <a:lnTo>
                    <a:pt x="525" y="1370"/>
                  </a:lnTo>
                  <a:cubicBezTo>
                    <a:pt x="594" y="1415"/>
                    <a:pt x="640" y="1461"/>
                    <a:pt x="708" y="1507"/>
                  </a:cubicBezTo>
                  <a:lnTo>
                    <a:pt x="754" y="1552"/>
                  </a:lnTo>
                  <a:lnTo>
                    <a:pt x="845" y="1644"/>
                  </a:lnTo>
                  <a:lnTo>
                    <a:pt x="891" y="1667"/>
                  </a:lnTo>
                  <a:cubicBezTo>
                    <a:pt x="982" y="1735"/>
                    <a:pt x="1073" y="1826"/>
                    <a:pt x="1142" y="1918"/>
                  </a:cubicBezTo>
                  <a:cubicBezTo>
                    <a:pt x="1210" y="1986"/>
                    <a:pt x="1279" y="2077"/>
                    <a:pt x="1347" y="2192"/>
                  </a:cubicBezTo>
                  <a:cubicBezTo>
                    <a:pt x="1393" y="2260"/>
                    <a:pt x="1461" y="2351"/>
                    <a:pt x="1507" y="2443"/>
                  </a:cubicBezTo>
                  <a:cubicBezTo>
                    <a:pt x="1598" y="2580"/>
                    <a:pt x="1712" y="2739"/>
                    <a:pt x="1781" y="2899"/>
                  </a:cubicBezTo>
                  <a:cubicBezTo>
                    <a:pt x="1804" y="2968"/>
                    <a:pt x="1826" y="3013"/>
                    <a:pt x="1849" y="3059"/>
                  </a:cubicBezTo>
                  <a:cubicBezTo>
                    <a:pt x="1872" y="3105"/>
                    <a:pt x="1872" y="3150"/>
                    <a:pt x="1895" y="3219"/>
                  </a:cubicBezTo>
                  <a:lnTo>
                    <a:pt x="1895" y="3241"/>
                  </a:lnTo>
                  <a:cubicBezTo>
                    <a:pt x="1895" y="3264"/>
                    <a:pt x="1895" y="3264"/>
                    <a:pt x="1895" y="3287"/>
                  </a:cubicBezTo>
                  <a:cubicBezTo>
                    <a:pt x="1918" y="3310"/>
                    <a:pt x="1918" y="3333"/>
                    <a:pt x="1941" y="3356"/>
                  </a:cubicBezTo>
                  <a:cubicBezTo>
                    <a:pt x="1963" y="3378"/>
                    <a:pt x="2009" y="3401"/>
                    <a:pt x="2055" y="3401"/>
                  </a:cubicBezTo>
                  <a:cubicBezTo>
                    <a:pt x="2169" y="3378"/>
                    <a:pt x="2237" y="3333"/>
                    <a:pt x="2306" y="3264"/>
                  </a:cubicBezTo>
                  <a:lnTo>
                    <a:pt x="2329" y="3241"/>
                  </a:lnTo>
                  <a:lnTo>
                    <a:pt x="2374" y="3196"/>
                  </a:lnTo>
                  <a:cubicBezTo>
                    <a:pt x="2443" y="3150"/>
                    <a:pt x="2488" y="3127"/>
                    <a:pt x="2534" y="3082"/>
                  </a:cubicBezTo>
                  <a:cubicBezTo>
                    <a:pt x="2625" y="3013"/>
                    <a:pt x="2694" y="2945"/>
                    <a:pt x="2762" y="2876"/>
                  </a:cubicBezTo>
                  <a:lnTo>
                    <a:pt x="2785" y="2853"/>
                  </a:lnTo>
                  <a:cubicBezTo>
                    <a:pt x="2854" y="2785"/>
                    <a:pt x="2899" y="2739"/>
                    <a:pt x="2945" y="2694"/>
                  </a:cubicBezTo>
                  <a:cubicBezTo>
                    <a:pt x="2968" y="2648"/>
                    <a:pt x="2991" y="2625"/>
                    <a:pt x="3036" y="2602"/>
                  </a:cubicBezTo>
                  <a:cubicBezTo>
                    <a:pt x="3036" y="2580"/>
                    <a:pt x="3059" y="2534"/>
                    <a:pt x="3082" y="2511"/>
                  </a:cubicBezTo>
                  <a:cubicBezTo>
                    <a:pt x="3150" y="2443"/>
                    <a:pt x="3196" y="2351"/>
                    <a:pt x="3242" y="2260"/>
                  </a:cubicBezTo>
                  <a:cubicBezTo>
                    <a:pt x="3287" y="2214"/>
                    <a:pt x="3310" y="2192"/>
                    <a:pt x="3333" y="2146"/>
                  </a:cubicBezTo>
                  <a:cubicBezTo>
                    <a:pt x="3333" y="2123"/>
                    <a:pt x="3356" y="2100"/>
                    <a:pt x="3356" y="2077"/>
                  </a:cubicBezTo>
                  <a:cubicBezTo>
                    <a:pt x="3379" y="2055"/>
                    <a:pt x="3379" y="2009"/>
                    <a:pt x="3401" y="1986"/>
                  </a:cubicBezTo>
                  <a:lnTo>
                    <a:pt x="3401" y="1963"/>
                  </a:lnTo>
                  <a:cubicBezTo>
                    <a:pt x="3424" y="1940"/>
                    <a:pt x="3424" y="1895"/>
                    <a:pt x="3424" y="1872"/>
                  </a:cubicBezTo>
                  <a:lnTo>
                    <a:pt x="3447" y="1826"/>
                  </a:lnTo>
                  <a:lnTo>
                    <a:pt x="3470" y="1712"/>
                  </a:lnTo>
                  <a:lnTo>
                    <a:pt x="3493" y="1667"/>
                  </a:lnTo>
                  <a:cubicBezTo>
                    <a:pt x="3493" y="1598"/>
                    <a:pt x="3516" y="1530"/>
                    <a:pt x="3516" y="1461"/>
                  </a:cubicBezTo>
                  <a:cubicBezTo>
                    <a:pt x="3516" y="1415"/>
                    <a:pt x="3516" y="1393"/>
                    <a:pt x="3516" y="1347"/>
                  </a:cubicBezTo>
                  <a:cubicBezTo>
                    <a:pt x="3493" y="1256"/>
                    <a:pt x="3470" y="1164"/>
                    <a:pt x="3447" y="1073"/>
                  </a:cubicBezTo>
                  <a:cubicBezTo>
                    <a:pt x="3447" y="1005"/>
                    <a:pt x="3401" y="913"/>
                    <a:pt x="3356" y="822"/>
                  </a:cubicBezTo>
                  <a:cubicBezTo>
                    <a:pt x="3310" y="754"/>
                    <a:pt x="3264" y="685"/>
                    <a:pt x="3196" y="617"/>
                  </a:cubicBezTo>
                  <a:cubicBezTo>
                    <a:pt x="3150" y="594"/>
                    <a:pt x="3127" y="548"/>
                    <a:pt x="3082" y="525"/>
                  </a:cubicBezTo>
                  <a:lnTo>
                    <a:pt x="3036" y="502"/>
                  </a:lnTo>
                  <a:cubicBezTo>
                    <a:pt x="3013" y="480"/>
                    <a:pt x="2968" y="434"/>
                    <a:pt x="2945" y="411"/>
                  </a:cubicBezTo>
                  <a:lnTo>
                    <a:pt x="2876" y="343"/>
                  </a:lnTo>
                  <a:cubicBezTo>
                    <a:pt x="2808" y="297"/>
                    <a:pt x="2739" y="251"/>
                    <a:pt x="2648" y="206"/>
                  </a:cubicBezTo>
                  <a:cubicBezTo>
                    <a:pt x="2580" y="160"/>
                    <a:pt x="2488" y="137"/>
                    <a:pt x="2443" y="114"/>
                  </a:cubicBezTo>
                  <a:cubicBezTo>
                    <a:pt x="2351" y="92"/>
                    <a:pt x="2283" y="46"/>
                    <a:pt x="2192" y="23"/>
                  </a:cubicBezTo>
                  <a:cubicBezTo>
                    <a:pt x="2123" y="0"/>
                    <a:pt x="2009" y="0"/>
                    <a:pt x="19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25"/>
            <p:cNvSpPr/>
            <p:nvPr/>
          </p:nvSpPr>
          <p:spPr>
            <a:xfrm>
              <a:off x="6876850" y="972400"/>
              <a:ext cx="170075" cy="192325"/>
            </a:xfrm>
            <a:custGeom>
              <a:avLst/>
              <a:gdLst/>
              <a:ahLst/>
              <a:cxnLst/>
              <a:rect l="l" t="t" r="r" b="b"/>
              <a:pathLst>
                <a:path w="6803" h="7693" extrusionOk="0">
                  <a:moveTo>
                    <a:pt x="1256" y="1"/>
                  </a:moveTo>
                  <a:cubicBezTo>
                    <a:pt x="1233" y="1"/>
                    <a:pt x="1188" y="24"/>
                    <a:pt x="1165" y="46"/>
                  </a:cubicBezTo>
                  <a:cubicBezTo>
                    <a:pt x="1142" y="69"/>
                    <a:pt x="1119" y="92"/>
                    <a:pt x="1119" y="92"/>
                  </a:cubicBezTo>
                  <a:cubicBezTo>
                    <a:pt x="1073" y="115"/>
                    <a:pt x="1051" y="138"/>
                    <a:pt x="1028" y="161"/>
                  </a:cubicBezTo>
                  <a:cubicBezTo>
                    <a:pt x="982" y="183"/>
                    <a:pt x="936" y="206"/>
                    <a:pt x="891" y="229"/>
                  </a:cubicBezTo>
                  <a:cubicBezTo>
                    <a:pt x="868" y="275"/>
                    <a:pt x="845" y="297"/>
                    <a:pt x="800" y="320"/>
                  </a:cubicBezTo>
                  <a:cubicBezTo>
                    <a:pt x="777" y="320"/>
                    <a:pt x="754" y="343"/>
                    <a:pt x="708" y="366"/>
                  </a:cubicBezTo>
                  <a:lnTo>
                    <a:pt x="663" y="412"/>
                  </a:lnTo>
                  <a:lnTo>
                    <a:pt x="617" y="457"/>
                  </a:lnTo>
                  <a:cubicBezTo>
                    <a:pt x="548" y="480"/>
                    <a:pt x="503" y="526"/>
                    <a:pt x="457" y="549"/>
                  </a:cubicBezTo>
                  <a:cubicBezTo>
                    <a:pt x="389" y="594"/>
                    <a:pt x="343" y="640"/>
                    <a:pt x="297" y="686"/>
                  </a:cubicBezTo>
                  <a:lnTo>
                    <a:pt x="252" y="731"/>
                  </a:lnTo>
                  <a:cubicBezTo>
                    <a:pt x="229" y="754"/>
                    <a:pt x="206" y="777"/>
                    <a:pt x="183" y="777"/>
                  </a:cubicBezTo>
                  <a:lnTo>
                    <a:pt x="183" y="800"/>
                  </a:lnTo>
                  <a:lnTo>
                    <a:pt x="160" y="800"/>
                  </a:lnTo>
                  <a:lnTo>
                    <a:pt x="115" y="845"/>
                  </a:lnTo>
                  <a:cubicBezTo>
                    <a:pt x="46" y="914"/>
                    <a:pt x="1" y="982"/>
                    <a:pt x="23" y="1051"/>
                  </a:cubicBezTo>
                  <a:cubicBezTo>
                    <a:pt x="1" y="1096"/>
                    <a:pt x="1" y="1142"/>
                    <a:pt x="23" y="1165"/>
                  </a:cubicBezTo>
                  <a:lnTo>
                    <a:pt x="46" y="1233"/>
                  </a:lnTo>
                  <a:lnTo>
                    <a:pt x="92" y="1302"/>
                  </a:lnTo>
                  <a:cubicBezTo>
                    <a:pt x="92" y="1302"/>
                    <a:pt x="115" y="1325"/>
                    <a:pt x="115" y="1347"/>
                  </a:cubicBezTo>
                  <a:lnTo>
                    <a:pt x="138" y="1393"/>
                  </a:lnTo>
                  <a:lnTo>
                    <a:pt x="206" y="1530"/>
                  </a:lnTo>
                  <a:lnTo>
                    <a:pt x="297" y="1667"/>
                  </a:lnTo>
                  <a:cubicBezTo>
                    <a:pt x="343" y="1758"/>
                    <a:pt x="389" y="1850"/>
                    <a:pt x="434" y="1964"/>
                  </a:cubicBezTo>
                  <a:cubicBezTo>
                    <a:pt x="480" y="2009"/>
                    <a:pt x="503" y="2078"/>
                    <a:pt x="526" y="2146"/>
                  </a:cubicBezTo>
                  <a:cubicBezTo>
                    <a:pt x="594" y="2260"/>
                    <a:pt x="663" y="2352"/>
                    <a:pt x="754" y="2489"/>
                  </a:cubicBezTo>
                  <a:lnTo>
                    <a:pt x="800" y="2557"/>
                  </a:lnTo>
                  <a:cubicBezTo>
                    <a:pt x="868" y="2671"/>
                    <a:pt x="936" y="2763"/>
                    <a:pt x="1028" y="2854"/>
                  </a:cubicBezTo>
                  <a:lnTo>
                    <a:pt x="1119" y="2991"/>
                  </a:lnTo>
                  <a:cubicBezTo>
                    <a:pt x="1233" y="3151"/>
                    <a:pt x="1324" y="3265"/>
                    <a:pt x="1439" y="3402"/>
                  </a:cubicBezTo>
                  <a:lnTo>
                    <a:pt x="1461" y="3425"/>
                  </a:lnTo>
                  <a:lnTo>
                    <a:pt x="1484" y="3470"/>
                  </a:lnTo>
                  <a:lnTo>
                    <a:pt x="1621" y="3653"/>
                  </a:lnTo>
                  <a:lnTo>
                    <a:pt x="1690" y="3721"/>
                  </a:lnTo>
                  <a:lnTo>
                    <a:pt x="1804" y="3858"/>
                  </a:lnTo>
                  <a:lnTo>
                    <a:pt x="1895" y="3995"/>
                  </a:lnTo>
                  <a:lnTo>
                    <a:pt x="1941" y="4041"/>
                  </a:lnTo>
                  <a:cubicBezTo>
                    <a:pt x="2123" y="4269"/>
                    <a:pt x="2306" y="4497"/>
                    <a:pt x="2489" y="4703"/>
                  </a:cubicBezTo>
                  <a:lnTo>
                    <a:pt x="2580" y="4817"/>
                  </a:lnTo>
                  <a:lnTo>
                    <a:pt x="2671" y="4908"/>
                  </a:lnTo>
                  <a:cubicBezTo>
                    <a:pt x="2831" y="5091"/>
                    <a:pt x="3014" y="5296"/>
                    <a:pt x="3173" y="5524"/>
                  </a:cubicBezTo>
                  <a:cubicBezTo>
                    <a:pt x="3242" y="5593"/>
                    <a:pt x="3287" y="5661"/>
                    <a:pt x="3356" y="5730"/>
                  </a:cubicBezTo>
                  <a:lnTo>
                    <a:pt x="3447" y="5821"/>
                  </a:lnTo>
                  <a:lnTo>
                    <a:pt x="3493" y="5890"/>
                  </a:lnTo>
                  <a:lnTo>
                    <a:pt x="3516" y="5935"/>
                  </a:lnTo>
                  <a:cubicBezTo>
                    <a:pt x="3630" y="6049"/>
                    <a:pt x="3744" y="6186"/>
                    <a:pt x="3881" y="6323"/>
                  </a:cubicBezTo>
                  <a:lnTo>
                    <a:pt x="4155" y="6597"/>
                  </a:lnTo>
                  <a:cubicBezTo>
                    <a:pt x="4315" y="6757"/>
                    <a:pt x="4474" y="6917"/>
                    <a:pt x="4634" y="7099"/>
                  </a:cubicBezTo>
                  <a:cubicBezTo>
                    <a:pt x="4748" y="7214"/>
                    <a:pt x="4862" y="7305"/>
                    <a:pt x="4977" y="7419"/>
                  </a:cubicBezTo>
                  <a:cubicBezTo>
                    <a:pt x="4999" y="7465"/>
                    <a:pt x="5045" y="7510"/>
                    <a:pt x="5091" y="7533"/>
                  </a:cubicBezTo>
                  <a:cubicBezTo>
                    <a:pt x="5113" y="7556"/>
                    <a:pt x="5136" y="7579"/>
                    <a:pt x="5159" y="7602"/>
                  </a:cubicBezTo>
                  <a:cubicBezTo>
                    <a:pt x="5205" y="7624"/>
                    <a:pt x="5228" y="7647"/>
                    <a:pt x="5273" y="7670"/>
                  </a:cubicBezTo>
                  <a:cubicBezTo>
                    <a:pt x="5296" y="7670"/>
                    <a:pt x="5319" y="7693"/>
                    <a:pt x="5342" y="7693"/>
                  </a:cubicBezTo>
                  <a:cubicBezTo>
                    <a:pt x="5365" y="7693"/>
                    <a:pt x="5387" y="7670"/>
                    <a:pt x="5433" y="7670"/>
                  </a:cubicBezTo>
                  <a:lnTo>
                    <a:pt x="5456" y="7647"/>
                  </a:lnTo>
                  <a:cubicBezTo>
                    <a:pt x="5456" y="7647"/>
                    <a:pt x="5479" y="7624"/>
                    <a:pt x="5502" y="7602"/>
                  </a:cubicBezTo>
                  <a:lnTo>
                    <a:pt x="5524" y="7579"/>
                  </a:lnTo>
                  <a:cubicBezTo>
                    <a:pt x="5547" y="7556"/>
                    <a:pt x="5593" y="7533"/>
                    <a:pt x="5616" y="7510"/>
                  </a:cubicBezTo>
                  <a:cubicBezTo>
                    <a:pt x="5661" y="7487"/>
                    <a:pt x="5707" y="7487"/>
                    <a:pt x="5753" y="7487"/>
                  </a:cubicBezTo>
                  <a:lnTo>
                    <a:pt x="5775" y="7465"/>
                  </a:lnTo>
                  <a:cubicBezTo>
                    <a:pt x="5798" y="7465"/>
                    <a:pt x="5821" y="7442"/>
                    <a:pt x="5821" y="7442"/>
                  </a:cubicBezTo>
                  <a:cubicBezTo>
                    <a:pt x="5867" y="7396"/>
                    <a:pt x="5867" y="7373"/>
                    <a:pt x="5890" y="7373"/>
                  </a:cubicBezTo>
                  <a:lnTo>
                    <a:pt x="5935" y="7328"/>
                  </a:lnTo>
                  <a:cubicBezTo>
                    <a:pt x="6004" y="7282"/>
                    <a:pt x="6049" y="7236"/>
                    <a:pt x="6095" y="7191"/>
                  </a:cubicBezTo>
                  <a:cubicBezTo>
                    <a:pt x="6118" y="7191"/>
                    <a:pt x="6141" y="7168"/>
                    <a:pt x="6141" y="7168"/>
                  </a:cubicBezTo>
                  <a:lnTo>
                    <a:pt x="6163" y="7145"/>
                  </a:lnTo>
                  <a:lnTo>
                    <a:pt x="6209" y="7099"/>
                  </a:lnTo>
                  <a:lnTo>
                    <a:pt x="6255" y="7077"/>
                  </a:lnTo>
                  <a:lnTo>
                    <a:pt x="6278" y="7054"/>
                  </a:lnTo>
                  <a:lnTo>
                    <a:pt x="6300" y="7031"/>
                  </a:lnTo>
                  <a:lnTo>
                    <a:pt x="6346" y="7008"/>
                  </a:lnTo>
                  <a:cubicBezTo>
                    <a:pt x="6415" y="6940"/>
                    <a:pt x="6483" y="6894"/>
                    <a:pt x="6551" y="6871"/>
                  </a:cubicBezTo>
                  <a:cubicBezTo>
                    <a:pt x="6620" y="6848"/>
                    <a:pt x="6666" y="6826"/>
                    <a:pt x="6711" y="6780"/>
                  </a:cubicBezTo>
                  <a:cubicBezTo>
                    <a:pt x="6803" y="6711"/>
                    <a:pt x="6803" y="6574"/>
                    <a:pt x="6734" y="6506"/>
                  </a:cubicBezTo>
                  <a:cubicBezTo>
                    <a:pt x="6711" y="6460"/>
                    <a:pt x="6666" y="6415"/>
                    <a:pt x="6620" y="6369"/>
                  </a:cubicBezTo>
                  <a:cubicBezTo>
                    <a:pt x="6529" y="6278"/>
                    <a:pt x="6415" y="6186"/>
                    <a:pt x="6323" y="6118"/>
                  </a:cubicBezTo>
                  <a:lnTo>
                    <a:pt x="6255" y="6049"/>
                  </a:lnTo>
                  <a:cubicBezTo>
                    <a:pt x="6141" y="5958"/>
                    <a:pt x="6004" y="5844"/>
                    <a:pt x="5890" y="5730"/>
                  </a:cubicBezTo>
                  <a:cubicBezTo>
                    <a:pt x="5821" y="5661"/>
                    <a:pt x="5753" y="5593"/>
                    <a:pt x="5684" y="5547"/>
                  </a:cubicBezTo>
                  <a:cubicBezTo>
                    <a:pt x="5638" y="5479"/>
                    <a:pt x="5547" y="5410"/>
                    <a:pt x="5479" y="5319"/>
                  </a:cubicBezTo>
                  <a:cubicBezTo>
                    <a:pt x="5456" y="5296"/>
                    <a:pt x="5433" y="5273"/>
                    <a:pt x="5410" y="5273"/>
                  </a:cubicBezTo>
                  <a:lnTo>
                    <a:pt x="5342" y="5205"/>
                  </a:lnTo>
                  <a:lnTo>
                    <a:pt x="5273" y="5159"/>
                  </a:lnTo>
                  <a:cubicBezTo>
                    <a:pt x="5205" y="5068"/>
                    <a:pt x="5136" y="4999"/>
                    <a:pt x="5068" y="4931"/>
                  </a:cubicBezTo>
                  <a:lnTo>
                    <a:pt x="5022" y="4885"/>
                  </a:lnTo>
                  <a:lnTo>
                    <a:pt x="4862" y="4703"/>
                  </a:lnTo>
                  <a:cubicBezTo>
                    <a:pt x="4566" y="4406"/>
                    <a:pt x="4292" y="4086"/>
                    <a:pt x="4041" y="3767"/>
                  </a:cubicBezTo>
                  <a:cubicBezTo>
                    <a:pt x="3835" y="3516"/>
                    <a:pt x="3653" y="3310"/>
                    <a:pt x="3516" y="3105"/>
                  </a:cubicBezTo>
                  <a:lnTo>
                    <a:pt x="3516" y="3151"/>
                  </a:lnTo>
                  <a:lnTo>
                    <a:pt x="3447" y="3037"/>
                  </a:lnTo>
                  <a:cubicBezTo>
                    <a:pt x="3356" y="2922"/>
                    <a:pt x="3287" y="2785"/>
                    <a:pt x="3196" y="2671"/>
                  </a:cubicBezTo>
                  <a:lnTo>
                    <a:pt x="3173" y="2626"/>
                  </a:lnTo>
                  <a:lnTo>
                    <a:pt x="3151" y="2580"/>
                  </a:lnTo>
                  <a:lnTo>
                    <a:pt x="3036" y="2420"/>
                  </a:lnTo>
                  <a:cubicBezTo>
                    <a:pt x="3014" y="2375"/>
                    <a:pt x="2968" y="2352"/>
                    <a:pt x="2922" y="2352"/>
                  </a:cubicBezTo>
                  <a:cubicBezTo>
                    <a:pt x="2762" y="2146"/>
                    <a:pt x="2603" y="1941"/>
                    <a:pt x="2466" y="1735"/>
                  </a:cubicBezTo>
                  <a:lnTo>
                    <a:pt x="2374" y="1621"/>
                  </a:lnTo>
                  <a:cubicBezTo>
                    <a:pt x="2306" y="1507"/>
                    <a:pt x="2215" y="1416"/>
                    <a:pt x="2146" y="1302"/>
                  </a:cubicBezTo>
                  <a:cubicBezTo>
                    <a:pt x="2055" y="1165"/>
                    <a:pt x="1964" y="1028"/>
                    <a:pt x="1872" y="868"/>
                  </a:cubicBezTo>
                  <a:cubicBezTo>
                    <a:pt x="1827" y="800"/>
                    <a:pt x="1781" y="731"/>
                    <a:pt x="1758" y="663"/>
                  </a:cubicBezTo>
                  <a:lnTo>
                    <a:pt x="1735" y="617"/>
                  </a:lnTo>
                  <a:lnTo>
                    <a:pt x="1713" y="594"/>
                  </a:lnTo>
                  <a:cubicBezTo>
                    <a:pt x="1690" y="549"/>
                    <a:pt x="1667" y="503"/>
                    <a:pt x="1644" y="457"/>
                  </a:cubicBezTo>
                  <a:lnTo>
                    <a:pt x="1598" y="412"/>
                  </a:lnTo>
                  <a:lnTo>
                    <a:pt x="1598" y="389"/>
                  </a:lnTo>
                  <a:lnTo>
                    <a:pt x="1576" y="366"/>
                  </a:lnTo>
                  <a:cubicBezTo>
                    <a:pt x="1553" y="320"/>
                    <a:pt x="1553" y="297"/>
                    <a:pt x="1530" y="252"/>
                  </a:cubicBezTo>
                  <a:cubicBezTo>
                    <a:pt x="1461" y="161"/>
                    <a:pt x="1416" y="115"/>
                    <a:pt x="1370" y="46"/>
                  </a:cubicBezTo>
                  <a:cubicBezTo>
                    <a:pt x="1324" y="24"/>
                    <a:pt x="1302" y="1"/>
                    <a:pt x="1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25"/>
            <p:cNvSpPr/>
            <p:nvPr/>
          </p:nvSpPr>
          <p:spPr>
            <a:xfrm>
              <a:off x="6909375" y="834325"/>
              <a:ext cx="228850" cy="152650"/>
            </a:xfrm>
            <a:custGeom>
              <a:avLst/>
              <a:gdLst/>
              <a:ahLst/>
              <a:cxnLst/>
              <a:rect l="l" t="t" r="r" b="b"/>
              <a:pathLst>
                <a:path w="9154" h="6106" extrusionOk="0">
                  <a:moveTo>
                    <a:pt x="7510" y="936"/>
                  </a:moveTo>
                  <a:cubicBezTo>
                    <a:pt x="7442" y="982"/>
                    <a:pt x="7373" y="1004"/>
                    <a:pt x="7328" y="1027"/>
                  </a:cubicBezTo>
                  <a:cubicBezTo>
                    <a:pt x="7191" y="1096"/>
                    <a:pt x="7054" y="1164"/>
                    <a:pt x="6917" y="1233"/>
                  </a:cubicBezTo>
                  <a:cubicBezTo>
                    <a:pt x="6917" y="1210"/>
                    <a:pt x="6917" y="1210"/>
                    <a:pt x="6917" y="1210"/>
                  </a:cubicBezTo>
                  <a:cubicBezTo>
                    <a:pt x="7031" y="1164"/>
                    <a:pt x="7122" y="1118"/>
                    <a:pt x="7236" y="1050"/>
                  </a:cubicBezTo>
                  <a:cubicBezTo>
                    <a:pt x="7328" y="1027"/>
                    <a:pt x="7419" y="982"/>
                    <a:pt x="7487" y="936"/>
                  </a:cubicBezTo>
                  <a:close/>
                  <a:moveTo>
                    <a:pt x="8400" y="0"/>
                  </a:moveTo>
                  <a:cubicBezTo>
                    <a:pt x="8378" y="0"/>
                    <a:pt x="8332" y="23"/>
                    <a:pt x="8286" y="23"/>
                  </a:cubicBezTo>
                  <a:cubicBezTo>
                    <a:pt x="8195" y="23"/>
                    <a:pt x="8081" y="46"/>
                    <a:pt x="7990" y="69"/>
                  </a:cubicBezTo>
                  <a:lnTo>
                    <a:pt x="7944" y="69"/>
                  </a:lnTo>
                  <a:cubicBezTo>
                    <a:pt x="7738" y="114"/>
                    <a:pt x="7533" y="183"/>
                    <a:pt x="7350" y="274"/>
                  </a:cubicBezTo>
                  <a:cubicBezTo>
                    <a:pt x="7259" y="297"/>
                    <a:pt x="7168" y="342"/>
                    <a:pt x="7099" y="365"/>
                  </a:cubicBezTo>
                  <a:cubicBezTo>
                    <a:pt x="7031" y="388"/>
                    <a:pt x="6985" y="411"/>
                    <a:pt x="6940" y="434"/>
                  </a:cubicBezTo>
                  <a:cubicBezTo>
                    <a:pt x="6848" y="457"/>
                    <a:pt x="6757" y="502"/>
                    <a:pt x="6666" y="525"/>
                  </a:cubicBezTo>
                  <a:cubicBezTo>
                    <a:pt x="6620" y="548"/>
                    <a:pt x="6574" y="571"/>
                    <a:pt x="6529" y="593"/>
                  </a:cubicBezTo>
                  <a:cubicBezTo>
                    <a:pt x="6483" y="616"/>
                    <a:pt x="6437" y="616"/>
                    <a:pt x="6392" y="639"/>
                  </a:cubicBezTo>
                  <a:cubicBezTo>
                    <a:pt x="6300" y="685"/>
                    <a:pt x="6186" y="730"/>
                    <a:pt x="6095" y="776"/>
                  </a:cubicBezTo>
                  <a:cubicBezTo>
                    <a:pt x="5981" y="845"/>
                    <a:pt x="5890" y="913"/>
                    <a:pt x="5775" y="959"/>
                  </a:cubicBezTo>
                  <a:cubicBezTo>
                    <a:pt x="5684" y="1004"/>
                    <a:pt x="5593" y="1073"/>
                    <a:pt x="5524" y="1118"/>
                  </a:cubicBezTo>
                  <a:cubicBezTo>
                    <a:pt x="5433" y="1164"/>
                    <a:pt x="5365" y="1210"/>
                    <a:pt x="5296" y="1278"/>
                  </a:cubicBezTo>
                  <a:cubicBezTo>
                    <a:pt x="5250" y="1301"/>
                    <a:pt x="5228" y="1347"/>
                    <a:pt x="5205" y="1392"/>
                  </a:cubicBezTo>
                  <a:cubicBezTo>
                    <a:pt x="5114" y="1438"/>
                    <a:pt x="5022" y="1507"/>
                    <a:pt x="4931" y="1552"/>
                  </a:cubicBezTo>
                  <a:cubicBezTo>
                    <a:pt x="4748" y="1643"/>
                    <a:pt x="4589" y="1758"/>
                    <a:pt x="4429" y="1872"/>
                  </a:cubicBezTo>
                  <a:cubicBezTo>
                    <a:pt x="4269" y="1963"/>
                    <a:pt x="4109" y="2054"/>
                    <a:pt x="3949" y="2168"/>
                  </a:cubicBezTo>
                  <a:cubicBezTo>
                    <a:pt x="3881" y="2214"/>
                    <a:pt x="3812" y="2260"/>
                    <a:pt x="3744" y="2305"/>
                  </a:cubicBezTo>
                  <a:cubicBezTo>
                    <a:pt x="3653" y="2374"/>
                    <a:pt x="3561" y="2442"/>
                    <a:pt x="3493" y="2511"/>
                  </a:cubicBezTo>
                  <a:cubicBezTo>
                    <a:pt x="3470" y="2534"/>
                    <a:pt x="3470" y="2556"/>
                    <a:pt x="3470" y="2579"/>
                  </a:cubicBezTo>
                  <a:cubicBezTo>
                    <a:pt x="3333" y="2671"/>
                    <a:pt x="3196" y="2762"/>
                    <a:pt x="3059" y="2853"/>
                  </a:cubicBezTo>
                  <a:cubicBezTo>
                    <a:pt x="2877" y="2990"/>
                    <a:pt x="2717" y="3104"/>
                    <a:pt x="2557" y="3241"/>
                  </a:cubicBezTo>
                  <a:cubicBezTo>
                    <a:pt x="2374" y="3378"/>
                    <a:pt x="2215" y="3515"/>
                    <a:pt x="2055" y="3652"/>
                  </a:cubicBezTo>
                  <a:cubicBezTo>
                    <a:pt x="1895" y="3789"/>
                    <a:pt x="1735" y="3926"/>
                    <a:pt x="1576" y="4063"/>
                  </a:cubicBezTo>
                  <a:cubicBezTo>
                    <a:pt x="1530" y="4086"/>
                    <a:pt x="1507" y="4131"/>
                    <a:pt x="1507" y="4154"/>
                  </a:cubicBezTo>
                  <a:cubicBezTo>
                    <a:pt x="1370" y="4268"/>
                    <a:pt x="1233" y="4360"/>
                    <a:pt x="1096" y="4474"/>
                  </a:cubicBezTo>
                  <a:cubicBezTo>
                    <a:pt x="937" y="4611"/>
                    <a:pt x="777" y="4748"/>
                    <a:pt x="617" y="4885"/>
                  </a:cubicBezTo>
                  <a:cubicBezTo>
                    <a:pt x="526" y="4953"/>
                    <a:pt x="457" y="5022"/>
                    <a:pt x="389" y="5090"/>
                  </a:cubicBezTo>
                  <a:cubicBezTo>
                    <a:pt x="343" y="5113"/>
                    <a:pt x="297" y="5159"/>
                    <a:pt x="275" y="5181"/>
                  </a:cubicBezTo>
                  <a:cubicBezTo>
                    <a:pt x="183" y="5250"/>
                    <a:pt x="115" y="5318"/>
                    <a:pt x="46" y="5410"/>
                  </a:cubicBezTo>
                  <a:cubicBezTo>
                    <a:pt x="23" y="5432"/>
                    <a:pt x="1" y="5478"/>
                    <a:pt x="1" y="5524"/>
                  </a:cubicBezTo>
                  <a:cubicBezTo>
                    <a:pt x="1" y="5547"/>
                    <a:pt x="1" y="5615"/>
                    <a:pt x="23" y="5638"/>
                  </a:cubicBezTo>
                  <a:cubicBezTo>
                    <a:pt x="23" y="5684"/>
                    <a:pt x="46" y="5706"/>
                    <a:pt x="69" y="5752"/>
                  </a:cubicBezTo>
                  <a:cubicBezTo>
                    <a:pt x="92" y="5775"/>
                    <a:pt x="115" y="5820"/>
                    <a:pt x="138" y="5843"/>
                  </a:cubicBezTo>
                  <a:cubicBezTo>
                    <a:pt x="160" y="5889"/>
                    <a:pt x="183" y="5935"/>
                    <a:pt x="206" y="5980"/>
                  </a:cubicBezTo>
                  <a:cubicBezTo>
                    <a:pt x="229" y="6026"/>
                    <a:pt x="252" y="6049"/>
                    <a:pt x="275" y="6072"/>
                  </a:cubicBezTo>
                  <a:cubicBezTo>
                    <a:pt x="320" y="6094"/>
                    <a:pt x="366" y="6106"/>
                    <a:pt x="409" y="6106"/>
                  </a:cubicBezTo>
                  <a:cubicBezTo>
                    <a:pt x="451" y="6106"/>
                    <a:pt x="491" y="6094"/>
                    <a:pt x="526" y="6072"/>
                  </a:cubicBezTo>
                  <a:cubicBezTo>
                    <a:pt x="594" y="6026"/>
                    <a:pt x="640" y="5980"/>
                    <a:pt x="708" y="5912"/>
                  </a:cubicBezTo>
                  <a:cubicBezTo>
                    <a:pt x="822" y="5798"/>
                    <a:pt x="959" y="5684"/>
                    <a:pt x="1096" y="5569"/>
                  </a:cubicBezTo>
                  <a:cubicBezTo>
                    <a:pt x="1233" y="5455"/>
                    <a:pt x="1370" y="5318"/>
                    <a:pt x="1530" y="5204"/>
                  </a:cubicBezTo>
                  <a:cubicBezTo>
                    <a:pt x="1598" y="5136"/>
                    <a:pt x="1690" y="5090"/>
                    <a:pt x="1758" y="5022"/>
                  </a:cubicBezTo>
                  <a:cubicBezTo>
                    <a:pt x="1827" y="4953"/>
                    <a:pt x="1895" y="4907"/>
                    <a:pt x="1964" y="4839"/>
                  </a:cubicBezTo>
                  <a:cubicBezTo>
                    <a:pt x="2055" y="4793"/>
                    <a:pt x="2123" y="4725"/>
                    <a:pt x="2192" y="4679"/>
                  </a:cubicBezTo>
                  <a:cubicBezTo>
                    <a:pt x="2260" y="4611"/>
                    <a:pt x="2352" y="4565"/>
                    <a:pt x="2420" y="4497"/>
                  </a:cubicBezTo>
                  <a:cubicBezTo>
                    <a:pt x="2740" y="4246"/>
                    <a:pt x="3059" y="4017"/>
                    <a:pt x="3402" y="3766"/>
                  </a:cubicBezTo>
                  <a:cubicBezTo>
                    <a:pt x="3470" y="3721"/>
                    <a:pt x="3561" y="3652"/>
                    <a:pt x="3653" y="3584"/>
                  </a:cubicBezTo>
                  <a:cubicBezTo>
                    <a:pt x="3721" y="3538"/>
                    <a:pt x="3812" y="3469"/>
                    <a:pt x="3904" y="3424"/>
                  </a:cubicBezTo>
                  <a:cubicBezTo>
                    <a:pt x="4041" y="3310"/>
                    <a:pt x="4223" y="3196"/>
                    <a:pt x="4383" y="3104"/>
                  </a:cubicBezTo>
                  <a:cubicBezTo>
                    <a:pt x="4474" y="3036"/>
                    <a:pt x="4589" y="2967"/>
                    <a:pt x="4680" y="2899"/>
                  </a:cubicBezTo>
                  <a:cubicBezTo>
                    <a:pt x="4794" y="2830"/>
                    <a:pt x="4885" y="2762"/>
                    <a:pt x="4999" y="2693"/>
                  </a:cubicBezTo>
                  <a:cubicBezTo>
                    <a:pt x="5205" y="2579"/>
                    <a:pt x="5410" y="2465"/>
                    <a:pt x="5616" y="2328"/>
                  </a:cubicBezTo>
                  <a:cubicBezTo>
                    <a:pt x="5935" y="2168"/>
                    <a:pt x="6278" y="1986"/>
                    <a:pt x="6597" y="1803"/>
                  </a:cubicBezTo>
                  <a:cubicBezTo>
                    <a:pt x="6757" y="1735"/>
                    <a:pt x="6917" y="1643"/>
                    <a:pt x="7099" y="1552"/>
                  </a:cubicBezTo>
                  <a:cubicBezTo>
                    <a:pt x="7259" y="1461"/>
                    <a:pt x="7442" y="1370"/>
                    <a:pt x="7601" y="1301"/>
                  </a:cubicBezTo>
                  <a:cubicBezTo>
                    <a:pt x="7830" y="1187"/>
                    <a:pt x="8058" y="1050"/>
                    <a:pt x="8286" y="959"/>
                  </a:cubicBezTo>
                  <a:cubicBezTo>
                    <a:pt x="8400" y="890"/>
                    <a:pt x="8537" y="845"/>
                    <a:pt x="8674" y="799"/>
                  </a:cubicBezTo>
                  <a:cubicBezTo>
                    <a:pt x="8743" y="753"/>
                    <a:pt x="8811" y="730"/>
                    <a:pt x="8880" y="708"/>
                  </a:cubicBezTo>
                  <a:cubicBezTo>
                    <a:pt x="8948" y="685"/>
                    <a:pt x="9017" y="662"/>
                    <a:pt x="9085" y="662"/>
                  </a:cubicBezTo>
                  <a:cubicBezTo>
                    <a:pt x="9108" y="639"/>
                    <a:pt x="9131" y="616"/>
                    <a:pt x="9154" y="571"/>
                  </a:cubicBezTo>
                  <a:cubicBezTo>
                    <a:pt x="9154" y="548"/>
                    <a:pt x="9154" y="502"/>
                    <a:pt x="9154" y="479"/>
                  </a:cubicBezTo>
                  <a:cubicBezTo>
                    <a:pt x="9131" y="434"/>
                    <a:pt x="9108" y="411"/>
                    <a:pt x="9085" y="388"/>
                  </a:cubicBezTo>
                  <a:lnTo>
                    <a:pt x="8971" y="388"/>
                  </a:lnTo>
                  <a:cubicBezTo>
                    <a:pt x="8971" y="388"/>
                    <a:pt x="8948" y="411"/>
                    <a:pt x="8948" y="411"/>
                  </a:cubicBezTo>
                  <a:cubicBezTo>
                    <a:pt x="8948" y="365"/>
                    <a:pt x="8925" y="320"/>
                    <a:pt x="8903" y="297"/>
                  </a:cubicBezTo>
                  <a:cubicBezTo>
                    <a:pt x="8903" y="183"/>
                    <a:pt x="8811" y="114"/>
                    <a:pt x="8720" y="69"/>
                  </a:cubicBezTo>
                  <a:cubicBezTo>
                    <a:pt x="8674" y="46"/>
                    <a:pt x="8629" y="46"/>
                    <a:pt x="8583" y="23"/>
                  </a:cubicBezTo>
                  <a:lnTo>
                    <a:pt x="8515" y="23"/>
                  </a:lnTo>
                  <a:cubicBezTo>
                    <a:pt x="8492" y="23"/>
                    <a:pt x="8446" y="0"/>
                    <a:pt x="8400"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25"/>
            <p:cNvSpPr/>
            <p:nvPr/>
          </p:nvSpPr>
          <p:spPr>
            <a:xfrm>
              <a:off x="6973300" y="878825"/>
              <a:ext cx="136400" cy="95250"/>
            </a:xfrm>
            <a:custGeom>
              <a:avLst/>
              <a:gdLst/>
              <a:ahLst/>
              <a:cxnLst/>
              <a:rect l="l" t="t" r="r" b="b"/>
              <a:pathLst>
                <a:path w="5456" h="3810" extrusionOk="0">
                  <a:moveTo>
                    <a:pt x="1438" y="2443"/>
                  </a:moveTo>
                  <a:cubicBezTo>
                    <a:pt x="1438" y="2443"/>
                    <a:pt x="1424" y="2443"/>
                    <a:pt x="1418" y="2454"/>
                  </a:cubicBezTo>
                  <a:lnTo>
                    <a:pt x="1418" y="2454"/>
                  </a:lnTo>
                  <a:cubicBezTo>
                    <a:pt x="1424" y="2450"/>
                    <a:pt x="1431" y="2446"/>
                    <a:pt x="1438" y="2443"/>
                  </a:cubicBezTo>
                  <a:close/>
                  <a:moveTo>
                    <a:pt x="1938" y="2453"/>
                  </a:moveTo>
                  <a:cubicBezTo>
                    <a:pt x="1931" y="2457"/>
                    <a:pt x="1924" y="2461"/>
                    <a:pt x="1917" y="2466"/>
                  </a:cubicBezTo>
                  <a:cubicBezTo>
                    <a:pt x="1917" y="2466"/>
                    <a:pt x="1933" y="2466"/>
                    <a:pt x="1938" y="2453"/>
                  </a:cubicBezTo>
                  <a:close/>
                  <a:moveTo>
                    <a:pt x="5364" y="0"/>
                  </a:moveTo>
                  <a:cubicBezTo>
                    <a:pt x="5204" y="69"/>
                    <a:pt x="5044" y="160"/>
                    <a:pt x="4885" y="251"/>
                  </a:cubicBezTo>
                  <a:cubicBezTo>
                    <a:pt x="4793" y="320"/>
                    <a:pt x="4702" y="366"/>
                    <a:pt x="4611" y="411"/>
                  </a:cubicBezTo>
                  <a:cubicBezTo>
                    <a:pt x="4520" y="457"/>
                    <a:pt x="4428" y="503"/>
                    <a:pt x="4337" y="571"/>
                  </a:cubicBezTo>
                  <a:cubicBezTo>
                    <a:pt x="4177" y="662"/>
                    <a:pt x="3995" y="754"/>
                    <a:pt x="3835" y="845"/>
                  </a:cubicBezTo>
                  <a:cubicBezTo>
                    <a:pt x="3675" y="936"/>
                    <a:pt x="3492" y="1050"/>
                    <a:pt x="3333" y="1142"/>
                  </a:cubicBezTo>
                  <a:cubicBezTo>
                    <a:pt x="3173" y="1256"/>
                    <a:pt x="3013" y="1347"/>
                    <a:pt x="2853" y="1461"/>
                  </a:cubicBezTo>
                  <a:cubicBezTo>
                    <a:pt x="2693" y="1553"/>
                    <a:pt x="2534" y="1667"/>
                    <a:pt x="2374" y="1781"/>
                  </a:cubicBezTo>
                  <a:cubicBezTo>
                    <a:pt x="2283" y="1826"/>
                    <a:pt x="2214" y="1872"/>
                    <a:pt x="2123" y="1941"/>
                  </a:cubicBezTo>
                  <a:cubicBezTo>
                    <a:pt x="2054" y="1986"/>
                    <a:pt x="1986" y="2055"/>
                    <a:pt x="1895" y="2100"/>
                  </a:cubicBezTo>
                  <a:cubicBezTo>
                    <a:pt x="1735" y="2214"/>
                    <a:pt x="1575" y="2329"/>
                    <a:pt x="1415" y="2466"/>
                  </a:cubicBezTo>
                  <a:cubicBezTo>
                    <a:pt x="1415" y="2461"/>
                    <a:pt x="1416" y="2457"/>
                    <a:pt x="1418" y="2454"/>
                  </a:cubicBezTo>
                  <a:lnTo>
                    <a:pt x="1418" y="2454"/>
                  </a:lnTo>
                  <a:cubicBezTo>
                    <a:pt x="1379" y="2479"/>
                    <a:pt x="1340" y="2515"/>
                    <a:pt x="1301" y="2534"/>
                  </a:cubicBezTo>
                  <a:cubicBezTo>
                    <a:pt x="1164" y="2648"/>
                    <a:pt x="1027" y="2739"/>
                    <a:pt x="890" y="2854"/>
                  </a:cubicBezTo>
                  <a:cubicBezTo>
                    <a:pt x="890" y="2854"/>
                    <a:pt x="867" y="2876"/>
                    <a:pt x="867" y="2876"/>
                  </a:cubicBezTo>
                  <a:cubicBezTo>
                    <a:pt x="867" y="2876"/>
                    <a:pt x="867" y="2876"/>
                    <a:pt x="867" y="2854"/>
                  </a:cubicBezTo>
                  <a:cubicBezTo>
                    <a:pt x="708" y="2991"/>
                    <a:pt x="548" y="3105"/>
                    <a:pt x="388" y="3242"/>
                  </a:cubicBezTo>
                  <a:cubicBezTo>
                    <a:pt x="411" y="3219"/>
                    <a:pt x="411" y="3219"/>
                    <a:pt x="434" y="3196"/>
                  </a:cubicBezTo>
                  <a:lnTo>
                    <a:pt x="434" y="3196"/>
                  </a:lnTo>
                  <a:cubicBezTo>
                    <a:pt x="388" y="3242"/>
                    <a:pt x="342" y="3264"/>
                    <a:pt x="297" y="3310"/>
                  </a:cubicBezTo>
                  <a:cubicBezTo>
                    <a:pt x="251" y="3356"/>
                    <a:pt x="206" y="3379"/>
                    <a:pt x="137" y="3424"/>
                  </a:cubicBezTo>
                  <a:cubicBezTo>
                    <a:pt x="91" y="3470"/>
                    <a:pt x="69" y="3516"/>
                    <a:pt x="46" y="3561"/>
                  </a:cubicBezTo>
                  <a:cubicBezTo>
                    <a:pt x="0" y="3630"/>
                    <a:pt x="23" y="3721"/>
                    <a:pt x="69" y="3767"/>
                  </a:cubicBezTo>
                  <a:cubicBezTo>
                    <a:pt x="99" y="3797"/>
                    <a:pt x="135" y="3810"/>
                    <a:pt x="171" y="3810"/>
                  </a:cubicBezTo>
                  <a:cubicBezTo>
                    <a:pt x="215" y="3810"/>
                    <a:pt x="259" y="3792"/>
                    <a:pt x="297" y="3767"/>
                  </a:cubicBezTo>
                  <a:cubicBezTo>
                    <a:pt x="297" y="3767"/>
                    <a:pt x="297" y="3744"/>
                    <a:pt x="297" y="3744"/>
                  </a:cubicBezTo>
                  <a:cubicBezTo>
                    <a:pt x="320" y="3744"/>
                    <a:pt x="342" y="3721"/>
                    <a:pt x="365" y="3721"/>
                  </a:cubicBezTo>
                  <a:cubicBezTo>
                    <a:pt x="411" y="3675"/>
                    <a:pt x="457" y="3652"/>
                    <a:pt x="502" y="3607"/>
                  </a:cubicBezTo>
                  <a:cubicBezTo>
                    <a:pt x="571" y="3561"/>
                    <a:pt x="639" y="3493"/>
                    <a:pt x="685" y="3447"/>
                  </a:cubicBezTo>
                  <a:cubicBezTo>
                    <a:pt x="822" y="3333"/>
                    <a:pt x="959" y="3219"/>
                    <a:pt x="1096" y="3127"/>
                  </a:cubicBezTo>
                  <a:cubicBezTo>
                    <a:pt x="1392" y="2899"/>
                    <a:pt x="1666" y="2671"/>
                    <a:pt x="1940" y="2443"/>
                  </a:cubicBezTo>
                  <a:lnTo>
                    <a:pt x="1940" y="2443"/>
                  </a:lnTo>
                  <a:cubicBezTo>
                    <a:pt x="1940" y="2447"/>
                    <a:pt x="1940" y="2450"/>
                    <a:pt x="1938" y="2453"/>
                  </a:cubicBezTo>
                  <a:lnTo>
                    <a:pt x="1938" y="2453"/>
                  </a:lnTo>
                  <a:cubicBezTo>
                    <a:pt x="2046" y="2386"/>
                    <a:pt x="2153" y="2300"/>
                    <a:pt x="2260" y="2214"/>
                  </a:cubicBezTo>
                  <a:cubicBezTo>
                    <a:pt x="2368" y="2128"/>
                    <a:pt x="2475" y="2042"/>
                    <a:pt x="2602" y="1956"/>
                  </a:cubicBezTo>
                  <a:lnTo>
                    <a:pt x="2602" y="1956"/>
                  </a:lnTo>
                  <a:cubicBezTo>
                    <a:pt x="2602" y="1958"/>
                    <a:pt x="2602" y="1961"/>
                    <a:pt x="2602" y="1963"/>
                  </a:cubicBezTo>
                  <a:cubicBezTo>
                    <a:pt x="2602" y="1960"/>
                    <a:pt x="2603" y="1957"/>
                    <a:pt x="2603" y="1955"/>
                  </a:cubicBezTo>
                  <a:lnTo>
                    <a:pt x="2603" y="1955"/>
                  </a:lnTo>
                  <a:cubicBezTo>
                    <a:pt x="2611" y="1950"/>
                    <a:pt x="2618" y="1945"/>
                    <a:pt x="2625" y="1941"/>
                  </a:cubicBezTo>
                  <a:cubicBezTo>
                    <a:pt x="2762" y="1826"/>
                    <a:pt x="2922" y="1712"/>
                    <a:pt x="3082" y="1598"/>
                  </a:cubicBezTo>
                  <a:cubicBezTo>
                    <a:pt x="3241" y="1484"/>
                    <a:pt x="3378" y="1370"/>
                    <a:pt x="3538" y="1256"/>
                  </a:cubicBezTo>
                  <a:cubicBezTo>
                    <a:pt x="3721" y="1142"/>
                    <a:pt x="3880" y="1028"/>
                    <a:pt x="4040" y="913"/>
                  </a:cubicBezTo>
                  <a:cubicBezTo>
                    <a:pt x="4131" y="845"/>
                    <a:pt x="4200" y="799"/>
                    <a:pt x="4291" y="754"/>
                  </a:cubicBezTo>
                  <a:cubicBezTo>
                    <a:pt x="4383" y="685"/>
                    <a:pt x="4451" y="640"/>
                    <a:pt x="4542" y="571"/>
                  </a:cubicBezTo>
                  <a:cubicBezTo>
                    <a:pt x="4679" y="480"/>
                    <a:pt x="4839" y="388"/>
                    <a:pt x="4999" y="320"/>
                  </a:cubicBezTo>
                  <a:cubicBezTo>
                    <a:pt x="5136" y="229"/>
                    <a:pt x="5273" y="160"/>
                    <a:pt x="5410" y="92"/>
                  </a:cubicBezTo>
                  <a:cubicBezTo>
                    <a:pt x="5433" y="69"/>
                    <a:pt x="5455" y="46"/>
                    <a:pt x="5433" y="23"/>
                  </a:cubicBezTo>
                  <a:cubicBezTo>
                    <a:pt x="5433" y="0"/>
                    <a:pt x="5410" y="0"/>
                    <a:pt x="538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25"/>
            <p:cNvSpPr/>
            <p:nvPr/>
          </p:nvSpPr>
          <p:spPr>
            <a:xfrm>
              <a:off x="6964725" y="973550"/>
              <a:ext cx="6875" cy="6875"/>
            </a:xfrm>
            <a:custGeom>
              <a:avLst/>
              <a:gdLst/>
              <a:ahLst/>
              <a:cxnLst/>
              <a:rect l="l" t="t" r="r" b="b"/>
              <a:pathLst>
                <a:path w="275" h="275" extrusionOk="0">
                  <a:moveTo>
                    <a:pt x="138" y="0"/>
                  </a:moveTo>
                  <a:cubicBezTo>
                    <a:pt x="69" y="0"/>
                    <a:pt x="1" y="69"/>
                    <a:pt x="1" y="137"/>
                  </a:cubicBezTo>
                  <a:cubicBezTo>
                    <a:pt x="1" y="206"/>
                    <a:pt x="69" y="274"/>
                    <a:pt x="138" y="274"/>
                  </a:cubicBezTo>
                  <a:cubicBezTo>
                    <a:pt x="206" y="274"/>
                    <a:pt x="275" y="229"/>
                    <a:pt x="275" y="137"/>
                  </a:cubicBezTo>
                  <a:cubicBezTo>
                    <a:pt x="275"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25"/>
            <p:cNvSpPr/>
            <p:nvPr/>
          </p:nvSpPr>
          <p:spPr>
            <a:xfrm>
              <a:off x="6958450" y="982675"/>
              <a:ext cx="3450" cy="2875"/>
            </a:xfrm>
            <a:custGeom>
              <a:avLst/>
              <a:gdLst/>
              <a:ahLst/>
              <a:cxnLst/>
              <a:rect l="l" t="t" r="r" b="b"/>
              <a:pathLst>
                <a:path w="138" h="115" extrusionOk="0">
                  <a:moveTo>
                    <a:pt x="69" y="1"/>
                  </a:moveTo>
                  <a:cubicBezTo>
                    <a:pt x="46" y="1"/>
                    <a:pt x="1" y="23"/>
                    <a:pt x="1" y="46"/>
                  </a:cubicBezTo>
                  <a:cubicBezTo>
                    <a:pt x="1" y="92"/>
                    <a:pt x="46" y="115"/>
                    <a:pt x="69" y="115"/>
                  </a:cubicBezTo>
                  <a:cubicBezTo>
                    <a:pt x="115" y="115"/>
                    <a:pt x="138" y="92"/>
                    <a:pt x="138" y="46"/>
                  </a:cubicBezTo>
                  <a:cubicBezTo>
                    <a:pt x="138" y="23"/>
                    <a:pt x="115"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25"/>
            <p:cNvSpPr/>
            <p:nvPr/>
          </p:nvSpPr>
          <p:spPr>
            <a:xfrm>
              <a:off x="6680550" y="1003800"/>
              <a:ext cx="200325" cy="218825"/>
            </a:xfrm>
            <a:custGeom>
              <a:avLst/>
              <a:gdLst/>
              <a:ahLst/>
              <a:cxnLst/>
              <a:rect l="l" t="t" r="r" b="b"/>
              <a:pathLst>
                <a:path w="8013" h="8753" extrusionOk="0">
                  <a:moveTo>
                    <a:pt x="868" y="7350"/>
                  </a:moveTo>
                  <a:lnTo>
                    <a:pt x="845" y="7373"/>
                  </a:lnTo>
                  <a:lnTo>
                    <a:pt x="868" y="7373"/>
                  </a:lnTo>
                  <a:cubicBezTo>
                    <a:pt x="868" y="7373"/>
                    <a:pt x="868" y="7373"/>
                    <a:pt x="868" y="7350"/>
                  </a:cubicBezTo>
                  <a:close/>
                  <a:moveTo>
                    <a:pt x="7716" y="0"/>
                  </a:moveTo>
                  <a:cubicBezTo>
                    <a:pt x="7647" y="0"/>
                    <a:pt x="7579" y="23"/>
                    <a:pt x="7533" y="69"/>
                  </a:cubicBezTo>
                  <a:cubicBezTo>
                    <a:pt x="7442" y="137"/>
                    <a:pt x="7350" y="228"/>
                    <a:pt x="7259" y="320"/>
                  </a:cubicBezTo>
                  <a:lnTo>
                    <a:pt x="7099" y="457"/>
                  </a:lnTo>
                  <a:cubicBezTo>
                    <a:pt x="7077" y="479"/>
                    <a:pt x="7031" y="502"/>
                    <a:pt x="7008" y="525"/>
                  </a:cubicBezTo>
                  <a:cubicBezTo>
                    <a:pt x="6985" y="525"/>
                    <a:pt x="6940" y="525"/>
                    <a:pt x="6894" y="548"/>
                  </a:cubicBezTo>
                  <a:cubicBezTo>
                    <a:pt x="6825" y="594"/>
                    <a:pt x="6780" y="662"/>
                    <a:pt x="6711" y="731"/>
                  </a:cubicBezTo>
                  <a:cubicBezTo>
                    <a:pt x="6666" y="776"/>
                    <a:pt x="6620" y="845"/>
                    <a:pt x="6552" y="890"/>
                  </a:cubicBezTo>
                  <a:cubicBezTo>
                    <a:pt x="6483" y="982"/>
                    <a:pt x="6415" y="1050"/>
                    <a:pt x="6346" y="1141"/>
                  </a:cubicBezTo>
                  <a:cubicBezTo>
                    <a:pt x="6209" y="1278"/>
                    <a:pt x="6072" y="1415"/>
                    <a:pt x="5958" y="1552"/>
                  </a:cubicBezTo>
                  <a:cubicBezTo>
                    <a:pt x="5798" y="1712"/>
                    <a:pt x="5661" y="1872"/>
                    <a:pt x="5524" y="2032"/>
                  </a:cubicBezTo>
                  <a:cubicBezTo>
                    <a:pt x="5456" y="2100"/>
                    <a:pt x="5387" y="2169"/>
                    <a:pt x="5319" y="2237"/>
                  </a:cubicBezTo>
                  <a:cubicBezTo>
                    <a:pt x="5159" y="2397"/>
                    <a:pt x="5022" y="2534"/>
                    <a:pt x="4885" y="2671"/>
                  </a:cubicBezTo>
                  <a:cubicBezTo>
                    <a:pt x="4726" y="2830"/>
                    <a:pt x="4566" y="2967"/>
                    <a:pt x="4429" y="3127"/>
                  </a:cubicBezTo>
                  <a:cubicBezTo>
                    <a:pt x="4360" y="3196"/>
                    <a:pt x="4292" y="3264"/>
                    <a:pt x="4223" y="3333"/>
                  </a:cubicBezTo>
                  <a:cubicBezTo>
                    <a:pt x="4132" y="3424"/>
                    <a:pt x="4064" y="3492"/>
                    <a:pt x="3972" y="3584"/>
                  </a:cubicBezTo>
                  <a:cubicBezTo>
                    <a:pt x="3904" y="3675"/>
                    <a:pt x="3813" y="3766"/>
                    <a:pt x="3721" y="3858"/>
                  </a:cubicBezTo>
                  <a:cubicBezTo>
                    <a:pt x="3630" y="3972"/>
                    <a:pt x="3539" y="4063"/>
                    <a:pt x="3447" y="4177"/>
                  </a:cubicBezTo>
                  <a:cubicBezTo>
                    <a:pt x="3379" y="4268"/>
                    <a:pt x="3288" y="4360"/>
                    <a:pt x="3219" y="4474"/>
                  </a:cubicBezTo>
                  <a:cubicBezTo>
                    <a:pt x="3173" y="4520"/>
                    <a:pt x="3128" y="4565"/>
                    <a:pt x="3082" y="4611"/>
                  </a:cubicBezTo>
                  <a:cubicBezTo>
                    <a:pt x="3082" y="4634"/>
                    <a:pt x="3059" y="4634"/>
                    <a:pt x="3059" y="4656"/>
                  </a:cubicBezTo>
                  <a:cubicBezTo>
                    <a:pt x="2991" y="4748"/>
                    <a:pt x="2900" y="4816"/>
                    <a:pt x="2831" y="4908"/>
                  </a:cubicBezTo>
                  <a:cubicBezTo>
                    <a:pt x="2740" y="4999"/>
                    <a:pt x="2648" y="5090"/>
                    <a:pt x="2580" y="5204"/>
                  </a:cubicBezTo>
                  <a:cubicBezTo>
                    <a:pt x="2489" y="5296"/>
                    <a:pt x="2420" y="5387"/>
                    <a:pt x="2329" y="5501"/>
                  </a:cubicBezTo>
                  <a:cubicBezTo>
                    <a:pt x="2283" y="5547"/>
                    <a:pt x="2260" y="5592"/>
                    <a:pt x="2215" y="5638"/>
                  </a:cubicBezTo>
                  <a:cubicBezTo>
                    <a:pt x="2192" y="5661"/>
                    <a:pt x="2169" y="5684"/>
                    <a:pt x="2169" y="5706"/>
                  </a:cubicBezTo>
                  <a:cubicBezTo>
                    <a:pt x="2146" y="5729"/>
                    <a:pt x="2146" y="5752"/>
                    <a:pt x="2123" y="5752"/>
                  </a:cubicBezTo>
                  <a:cubicBezTo>
                    <a:pt x="2101" y="5775"/>
                    <a:pt x="2101" y="5775"/>
                    <a:pt x="2101" y="5798"/>
                  </a:cubicBezTo>
                  <a:cubicBezTo>
                    <a:pt x="2078" y="5821"/>
                    <a:pt x="2078" y="5821"/>
                    <a:pt x="2078" y="5843"/>
                  </a:cubicBezTo>
                  <a:cubicBezTo>
                    <a:pt x="2055" y="5866"/>
                    <a:pt x="2055" y="5866"/>
                    <a:pt x="2032" y="5889"/>
                  </a:cubicBezTo>
                  <a:cubicBezTo>
                    <a:pt x="2009" y="5912"/>
                    <a:pt x="1987" y="5935"/>
                    <a:pt x="1964" y="5980"/>
                  </a:cubicBezTo>
                  <a:cubicBezTo>
                    <a:pt x="1918" y="6026"/>
                    <a:pt x="1872" y="6072"/>
                    <a:pt x="1827" y="6140"/>
                  </a:cubicBezTo>
                  <a:cubicBezTo>
                    <a:pt x="1713" y="6277"/>
                    <a:pt x="1598" y="6414"/>
                    <a:pt x="1462" y="6574"/>
                  </a:cubicBezTo>
                  <a:cubicBezTo>
                    <a:pt x="1370" y="6688"/>
                    <a:pt x="1256" y="6825"/>
                    <a:pt x="1165" y="6962"/>
                  </a:cubicBezTo>
                  <a:cubicBezTo>
                    <a:pt x="1074" y="7099"/>
                    <a:pt x="959" y="7236"/>
                    <a:pt x="868" y="7373"/>
                  </a:cubicBezTo>
                  <a:cubicBezTo>
                    <a:pt x="845" y="7373"/>
                    <a:pt x="845" y="7373"/>
                    <a:pt x="845" y="7396"/>
                  </a:cubicBezTo>
                  <a:cubicBezTo>
                    <a:pt x="708" y="7578"/>
                    <a:pt x="549" y="7784"/>
                    <a:pt x="412" y="7966"/>
                  </a:cubicBezTo>
                  <a:cubicBezTo>
                    <a:pt x="320" y="8080"/>
                    <a:pt x="275" y="8172"/>
                    <a:pt x="206" y="8263"/>
                  </a:cubicBezTo>
                  <a:cubicBezTo>
                    <a:pt x="138" y="8354"/>
                    <a:pt x="46" y="8445"/>
                    <a:pt x="24" y="8582"/>
                  </a:cubicBezTo>
                  <a:cubicBezTo>
                    <a:pt x="1" y="8628"/>
                    <a:pt x="24" y="8697"/>
                    <a:pt x="92" y="8742"/>
                  </a:cubicBezTo>
                  <a:cubicBezTo>
                    <a:pt x="107" y="8742"/>
                    <a:pt x="133" y="8752"/>
                    <a:pt x="155" y="8752"/>
                  </a:cubicBezTo>
                  <a:cubicBezTo>
                    <a:pt x="166" y="8752"/>
                    <a:pt x="176" y="8750"/>
                    <a:pt x="183" y="8742"/>
                  </a:cubicBezTo>
                  <a:cubicBezTo>
                    <a:pt x="229" y="8742"/>
                    <a:pt x="252" y="8719"/>
                    <a:pt x="275" y="8674"/>
                  </a:cubicBezTo>
                  <a:lnTo>
                    <a:pt x="297" y="8674"/>
                  </a:lnTo>
                  <a:cubicBezTo>
                    <a:pt x="320" y="8628"/>
                    <a:pt x="366" y="8560"/>
                    <a:pt x="389" y="8514"/>
                  </a:cubicBezTo>
                  <a:cubicBezTo>
                    <a:pt x="457" y="8423"/>
                    <a:pt x="503" y="8354"/>
                    <a:pt x="549" y="8286"/>
                  </a:cubicBezTo>
                  <a:cubicBezTo>
                    <a:pt x="640" y="8149"/>
                    <a:pt x="731" y="8012"/>
                    <a:pt x="845" y="7875"/>
                  </a:cubicBezTo>
                  <a:cubicBezTo>
                    <a:pt x="937" y="7738"/>
                    <a:pt x="1051" y="7601"/>
                    <a:pt x="1142" y="7464"/>
                  </a:cubicBezTo>
                  <a:cubicBezTo>
                    <a:pt x="1188" y="7396"/>
                    <a:pt x="1233" y="7350"/>
                    <a:pt x="1279" y="7281"/>
                  </a:cubicBezTo>
                  <a:cubicBezTo>
                    <a:pt x="1325" y="7281"/>
                    <a:pt x="1393" y="7259"/>
                    <a:pt x="1416" y="7213"/>
                  </a:cubicBezTo>
                  <a:cubicBezTo>
                    <a:pt x="1462" y="7144"/>
                    <a:pt x="1507" y="7099"/>
                    <a:pt x="1530" y="7030"/>
                  </a:cubicBezTo>
                  <a:cubicBezTo>
                    <a:pt x="1553" y="7007"/>
                    <a:pt x="1576" y="6985"/>
                    <a:pt x="1598" y="6962"/>
                  </a:cubicBezTo>
                  <a:cubicBezTo>
                    <a:pt x="1758" y="6756"/>
                    <a:pt x="1918" y="6574"/>
                    <a:pt x="2055" y="6391"/>
                  </a:cubicBezTo>
                  <a:cubicBezTo>
                    <a:pt x="2146" y="6300"/>
                    <a:pt x="2215" y="6209"/>
                    <a:pt x="2283" y="6094"/>
                  </a:cubicBezTo>
                  <a:cubicBezTo>
                    <a:pt x="2329" y="6049"/>
                    <a:pt x="2375" y="6003"/>
                    <a:pt x="2420" y="5935"/>
                  </a:cubicBezTo>
                  <a:cubicBezTo>
                    <a:pt x="2420" y="5912"/>
                    <a:pt x="2443" y="5912"/>
                    <a:pt x="2443" y="5889"/>
                  </a:cubicBezTo>
                  <a:cubicBezTo>
                    <a:pt x="2489" y="5843"/>
                    <a:pt x="2511" y="5821"/>
                    <a:pt x="2534" y="5775"/>
                  </a:cubicBezTo>
                  <a:cubicBezTo>
                    <a:pt x="2603" y="5706"/>
                    <a:pt x="2671" y="5615"/>
                    <a:pt x="2740" y="5547"/>
                  </a:cubicBezTo>
                  <a:cubicBezTo>
                    <a:pt x="2877" y="5387"/>
                    <a:pt x="3014" y="5250"/>
                    <a:pt x="3151" y="5090"/>
                  </a:cubicBezTo>
                  <a:cubicBezTo>
                    <a:pt x="3196" y="5045"/>
                    <a:pt x="3219" y="5022"/>
                    <a:pt x="3265" y="4976"/>
                  </a:cubicBezTo>
                  <a:cubicBezTo>
                    <a:pt x="3288" y="4953"/>
                    <a:pt x="3288" y="4930"/>
                    <a:pt x="3310" y="4930"/>
                  </a:cubicBezTo>
                  <a:cubicBezTo>
                    <a:pt x="3356" y="4885"/>
                    <a:pt x="3402" y="4839"/>
                    <a:pt x="3447" y="4793"/>
                  </a:cubicBezTo>
                  <a:cubicBezTo>
                    <a:pt x="3447" y="4771"/>
                    <a:pt x="3447" y="4771"/>
                    <a:pt x="3470" y="4748"/>
                  </a:cubicBezTo>
                  <a:cubicBezTo>
                    <a:pt x="3493" y="4725"/>
                    <a:pt x="3516" y="4702"/>
                    <a:pt x="3539" y="4679"/>
                  </a:cubicBezTo>
                  <a:cubicBezTo>
                    <a:pt x="3607" y="4611"/>
                    <a:pt x="3653" y="4542"/>
                    <a:pt x="3721" y="4474"/>
                  </a:cubicBezTo>
                  <a:cubicBezTo>
                    <a:pt x="3744" y="4428"/>
                    <a:pt x="3790" y="4383"/>
                    <a:pt x="3813" y="4360"/>
                  </a:cubicBezTo>
                  <a:cubicBezTo>
                    <a:pt x="3835" y="4337"/>
                    <a:pt x="3858" y="4314"/>
                    <a:pt x="3881" y="4291"/>
                  </a:cubicBezTo>
                  <a:cubicBezTo>
                    <a:pt x="3881" y="4268"/>
                    <a:pt x="3904" y="4246"/>
                    <a:pt x="3904" y="4246"/>
                  </a:cubicBezTo>
                  <a:cubicBezTo>
                    <a:pt x="3949" y="4200"/>
                    <a:pt x="3995" y="4154"/>
                    <a:pt x="4041" y="4109"/>
                  </a:cubicBezTo>
                  <a:cubicBezTo>
                    <a:pt x="4086" y="4109"/>
                    <a:pt x="4155" y="4109"/>
                    <a:pt x="4201" y="4063"/>
                  </a:cubicBezTo>
                  <a:cubicBezTo>
                    <a:pt x="4269" y="3972"/>
                    <a:pt x="4338" y="3880"/>
                    <a:pt x="4429" y="3789"/>
                  </a:cubicBezTo>
                  <a:cubicBezTo>
                    <a:pt x="4497" y="3698"/>
                    <a:pt x="4566" y="3629"/>
                    <a:pt x="4657" y="3538"/>
                  </a:cubicBezTo>
                  <a:cubicBezTo>
                    <a:pt x="4657" y="3515"/>
                    <a:pt x="4680" y="3492"/>
                    <a:pt x="4703" y="3492"/>
                  </a:cubicBezTo>
                  <a:cubicBezTo>
                    <a:pt x="4794" y="3378"/>
                    <a:pt x="4908" y="3264"/>
                    <a:pt x="4999" y="3173"/>
                  </a:cubicBezTo>
                  <a:cubicBezTo>
                    <a:pt x="5068" y="3082"/>
                    <a:pt x="5159" y="3013"/>
                    <a:pt x="5228" y="2922"/>
                  </a:cubicBezTo>
                  <a:cubicBezTo>
                    <a:pt x="5319" y="2853"/>
                    <a:pt x="5387" y="2785"/>
                    <a:pt x="5456" y="2694"/>
                  </a:cubicBezTo>
                  <a:lnTo>
                    <a:pt x="5479" y="2694"/>
                  </a:lnTo>
                  <a:cubicBezTo>
                    <a:pt x="5570" y="2648"/>
                    <a:pt x="5639" y="2579"/>
                    <a:pt x="5707" y="2511"/>
                  </a:cubicBezTo>
                  <a:cubicBezTo>
                    <a:pt x="5730" y="2488"/>
                    <a:pt x="5776" y="2442"/>
                    <a:pt x="5798" y="2420"/>
                  </a:cubicBezTo>
                  <a:lnTo>
                    <a:pt x="5890" y="2328"/>
                  </a:lnTo>
                  <a:lnTo>
                    <a:pt x="5935" y="2328"/>
                  </a:lnTo>
                  <a:cubicBezTo>
                    <a:pt x="5958" y="2328"/>
                    <a:pt x="5981" y="2305"/>
                    <a:pt x="6004" y="2305"/>
                  </a:cubicBezTo>
                  <a:cubicBezTo>
                    <a:pt x="6027" y="2283"/>
                    <a:pt x="6049" y="2283"/>
                    <a:pt x="6072" y="2260"/>
                  </a:cubicBezTo>
                  <a:cubicBezTo>
                    <a:pt x="6118" y="2237"/>
                    <a:pt x="6141" y="2214"/>
                    <a:pt x="6186" y="2169"/>
                  </a:cubicBezTo>
                  <a:cubicBezTo>
                    <a:pt x="6209" y="2146"/>
                    <a:pt x="6255" y="2100"/>
                    <a:pt x="6300" y="2077"/>
                  </a:cubicBezTo>
                  <a:cubicBezTo>
                    <a:pt x="6369" y="2032"/>
                    <a:pt x="6415" y="1986"/>
                    <a:pt x="6460" y="1917"/>
                  </a:cubicBezTo>
                  <a:cubicBezTo>
                    <a:pt x="6620" y="1803"/>
                    <a:pt x="6757" y="1666"/>
                    <a:pt x="6894" y="1529"/>
                  </a:cubicBezTo>
                  <a:cubicBezTo>
                    <a:pt x="7031" y="1415"/>
                    <a:pt x="7145" y="1301"/>
                    <a:pt x="7282" y="1187"/>
                  </a:cubicBezTo>
                  <a:cubicBezTo>
                    <a:pt x="7350" y="1119"/>
                    <a:pt x="7396" y="1073"/>
                    <a:pt x="7465" y="1004"/>
                  </a:cubicBezTo>
                  <a:cubicBezTo>
                    <a:pt x="7533" y="936"/>
                    <a:pt x="7602" y="890"/>
                    <a:pt x="7670" y="822"/>
                  </a:cubicBezTo>
                  <a:cubicBezTo>
                    <a:pt x="7716" y="799"/>
                    <a:pt x="7761" y="753"/>
                    <a:pt x="7784" y="731"/>
                  </a:cubicBezTo>
                  <a:cubicBezTo>
                    <a:pt x="7853" y="685"/>
                    <a:pt x="7898" y="616"/>
                    <a:pt x="7921" y="548"/>
                  </a:cubicBezTo>
                  <a:lnTo>
                    <a:pt x="7944" y="548"/>
                  </a:lnTo>
                  <a:cubicBezTo>
                    <a:pt x="7990" y="525"/>
                    <a:pt x="7990" y="457"/>
                    <a:pt x="7990" y="434"/>
                  </a:cubicBezTo>
                  <a:cubicBezTo>
                    <a:pt x="7990" y="411"/>
                    <a:pt x="7990" y="411"/>
                    <a:pt x="7967" y="411"/>
                  </a:cubicBezTo>
                  <a:cubicBezTo>
                    <a:pt x="7990" y="411"/>
                    <a:pt x="7990" y="411"/>
                    <a:pt x="7990" y="388"/>
                  </a:cubicBezTo>
                  <a:cubicBezTo>
                    <a:pt x="8012" y="365"/>
                    <a:pt x="8012" y="320"/>
                    <a:pt x="7990" y="274"/>
                  </a:cubicBezTo>
                  <a:cubicBezTo>
                    <a:pt x="7967" y="228"/>
                    <a:pt x="7921" y="206"/>
                    <a:pt x="7875" y="206"/>
                  </a:cubicBezTo>
                  <a:cubicBezTo>
                    <a:pt x="7875" y="160"/>
                    <a:pt x="7853" y="137"/>
                    <a:pt x="7853" y="91"/>
                  </a:cubicBezTo>
                  <a:cubicBezTo>
                    <a:pt x="7830" y="46"/>
                    <a:pt x="7784" y="0"/>
                    <a:pt x="771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25"/>
            <p:cNvSpPr/>
            <p:nvPr/>
          </p:nvSpPr>
          <p:spPr>
            <a:xfrm>
              <a:off x="6878000" y="1012350"/>
              <a:ext cx="2875" cy="2875"/>
            </a:xfrm>
            <a:custGeom>
              <a:avLst/>
              <a:gdLst/>
              <a:ahLst/>
              <a:cxnLst/>
              <a:rect l="l" t="t" r="r" b="b"/>
              <a:pathLst>
                <a:path w="115" h="115" extrusionOk="0">
                  <a:moveTo>
                    <a:pt x="69" y="1"/>
                  </a:moveTo>
                  <a:cubicBezTo>
                    <a:pt x="23" y="1"/>
                    <a:pt x="0" y="23"/>
                    <a:pt x="0" y="46"/>
                  </a:cubicBezTo>
                  <a:cubicBezTo>
                    <a:pt x="0" y="69"/>
                    <a:pt x="23" y="115"/>
                    <a:pt x="69" y="115"/>
                  </a:cubicBezTo>
                  <a:cubicBezTo>
                    <a:pt x="92" y="115"/>
                    <a:pt x="114" y="69"/>
                    <a:pt x="114" y="46"/>
                  </a:cubicBezTo>
                  <a:cubicBezTo>
                    <a:pt x="114" y="23"/>
                    <a:pt x="92"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25"/>
            <p:cNvSpPr/>
            <p:nvPr/>
          </p:nvSpPr>
          <p:spPr>
            <a:xfrm>
              <a:off x="7131350" y="834325"/>
              <a:ext cx="75925" cy="37150"/>
            </a:xfrm>
            <a:custGeom>
              <a:avLst/>
              <a:gdLst/>
              <a:ahLst/>
              <a:cxnLst/>
              <a:rect l="l" t="t" r="r" b="b"/>
              <a:pathLst>
                <a:path w="3037" h="1486" extrusionOk="0">
                  <a:moveTo>
                    <a:pt x="206" y="0"/>
                  </a:moveTo>
                  <a:cubicBezTo>
                    <a:pt x="138" y="0"/>
                    <a:pt x="92" y="23"/>
                    <a:pt x="69" y="46"/>
                  </a:cubicBezTo>
                  <a:cubicBezTo>
                    <a:pt x="46" y="69"/>
                    <a:pt x="24" y="91"/>
                    <a:pt x="1" y="114"/>
                  </a:cubicBezTo>
                  <a:cubicBezTo>
                    <a:pt x="1" y="160"/>
                    <a:pt x="1" y="205"/>
                    <a:pt x="24" y="251"/>
                  </a:cubicBezTo>
                  <a:cubicBezTo>
                    <a:pt x="24" y="297"/>
                    <a:pt x="69" y="320"/>
                    <a:pt x="92" y="365"/>
                  </a:cubicBezTo>
                  <a:cubicBezTo>
                    <a:pt x="115" y="388"/>
                    <a:pt x="138" y="411"/>
                    <a:pt x="160" y="434"/>
                  </a:cubicBezTo>
                  <a:cubicBezTo>
                    <a:pt x="206" y="502"/>
                    <a:pt x="275" y="571"/>
                    <a:pt x="320" y="639"/>
                  </a:cubicBezTo>
                  <a:cubicBezTo>
                    <a:pt x="343" y="662"/>
                    <a:pt x="343" y="685"/>
                    <a:pt x="366" y="708"/>
                  </a:cubicBezTo>
                  <a:cubicBezTo>
                    <a:pt x="389" y="753"/>
                    <a:pt x="434" y="799"/>
                    <a:pt x="480" y="822"/>
                  </a:cubicBezTo>
                  <a:cubicBezTo>
                    <a:pt x="526" y="845"/>
                    <a:pt x="571" y="845"/>
                    <a:pt x="617" y="845"/>
                  </a:cubicBezTo>
                  <a:lnTo>
                    <a:pt x="1028" y="845"/>
                  </a:lnTo>
                  <a:cubicBezTo>
                    <a:pt x="1119" y="845"/>
                    <a:pt x="1210" y="867"/>
                    <a:pt x="1302" y="867"/>
                  </a:cubicBezTo>
                  <a:cubicBezTo>
                    <a:pt x="1370" y="867"/>
                    <a:pt x="1462" y="890"/>
                    <a:pt x="1553" y="913"/>
                  </a:cubicBezTo>
                  <a:cubicBezTo>
                    <a:pt x="1644" y="936"/>
                    <a:pt x="1758" y="959"/>
                    <a:pt x="1850" y="982"/>
                  </a:cubicBezTo>
                  <a:lnTo>
                    <a:pt x="1827" y="982"/>
                  </a:lnTo>
                  <a:cubicBezTo>
                    <a:pt x="1964" y="1004"/>
                    <a:pt x="2078" y="1050"/>
                    <a:pt x="2192" y="1118"/>
                  </a:cubicBezTo>
                  <a:cubicBezTo>
                    <a:pt x="2306" y="1141"/>
                    <a:pt x="2420" y="1187"/>
                    <a:pt x="2534" y="1233"/>
                  </a:cubicBezTo>
                  <a:cubicBezTo>
                    <a:pt x="2603" y="1278"/>
                    <a:pt x="2648" y="1301"/>
                    <a:pt x="2717" y="1347"/>
                  </a:cubicBezTo>
                  <a:cubicBezTo>
                    <a:pt x="2763" y="1392"/>
                    <a:pt x="2831" y="1415"/>
                    <a:pt x="2877" y="1461"/>
                  </a:cubicBezTo>
                  <a:cubicBezTo>
                    <a:pt x="2894" y="1478"/>
                    <a:pt x="2915" y="1486"/>
                    <a:pt x="2935" y="1486"/>
                  </a:cubicBezTo>
                  <a:cubicBezTo>
                    <a:pt x="2968" y="1486"/>
                    <a:pt x="3000" y="1466"/>
                    <a:pt x="3014" y="1438"/>
                  </a:cubicBezTo>
                  <a:cubicBezTo>
                    <a:pt x="3036" y="1392"/>
                    <a:pt x="3036" y="1347"/>
                    <a:pt x="2991" y="1324"/>
                  </a:cubicBezTo>
                  <a:cubicBezTo>
                    <a:pt x="2922" y="1255"/>
                    <a:pt x="2854" y="1210"/>
                    <a:pt x="2785" y="1164"/>
                  </a:cubicBezTo>
                  <a:cubicBezTo>
                    <a:pt x="2694" y="1096"/>
                    <a:pt x="2626" y="1050"/>
                    <a:pt x="2557" y="1004"/>
                  </a:cubicBezTo>
                  <a:cubicBezTo>
                    <a:pt x="2557" y="959"/>
                    <a:pt x="2557" y="890"/>
                    <a:pt x="2511" y="845"/>
                  </a:cubicBezTo>
                  <a:cubicBezTo>
                    <a:pt x="2489" y="799"/>
                    <a:pt x="2443" y="776"/>
                    <a:pt x="2397" y="753"/>
                  </a:cubicBezTo>
                  <a:cubicBezTo>
                    <a:pt x="2352" y="730"/>
                    <a:pt x="2306" y="708"/>
                    <a:pt x="2283" y="685"/>
                  </a:cubicBezTo>
                  <a:cubicBezTo>
                    <a:pt x="2192" y="639"/>
                    <a:pt x="2123" y="616"/>
                    <a:pt x="2055" y="571"/>
                  </a:cubicBezTo>
                  <a:cubicBezTo>
                    <a:pt x="1964" y="548"/>
                    <a:pt x="1895" y="525"/>
                    <a:pt x="1804" y="502"/>
                  </a:cubicBezTo>
                  <a:cubicBezTo>
                    <a:pt x="1804" y="479"/>
                    <a:pt x="1781" y="434"/>
                    <a:pt x="1758" y="434"/>
                  </a:cubicBezTo>
                  <a:cubicBezTo>
                    <a:pt x="1735" y="434"/>
                    <a:pt x="1735" y="411"/>
                    <a:pt x="1713" y="411"/>
                  </a:cubicBezTo>
                  <a:cubicBezTo>
                    <a:pt x="1644" y="388"/>
                    <a:pt x="1576" y="365"/>
                    <a:pt x="1484" y="320"/>
                  </a:cubicBezTo>
                  <a:cubicBezTo>
                    <a:pt x="1393" y="297"/>
                    <a:pt x="1302" y="251"/>
                    <a:pt x="1210" y="228"/>
                  </a:cubicBezTo>
                  <a:cubicBezTo>
                    <a:pt x="1119" y="205"/>
                    <a:pt x="1005" y="183"/>
                    <a:pt x="914" y="160"/>
                  </a:cubicBezTo>
                  <a:cubicBezTo>
                    <a:pt x="800" y="114"/>
                    <a:pt x="708" y="91"/>
                    <a:pt x="594" y="69"/>
                  </a:cubicBezTo>
                  <a:lnTo>
                    <a:pt x="594" y="69"/>
                  </a:lnTo>
                  <a:cubicBezTo>
                    <a:pt x="594" y="69"/>
                    <a:pt x="617" y="91"/>
                    <a:pt x="617" y="91"/>
                  </a:cubicBezTo>
                  <a:cubicBezTo>
                    <a:pt x="549" y="69"/>
                    <a:pt x="457" y="46"/>
                    <a:pt x="389" y="23"/>
                  </a:cubicBezTo>
                  <a:lnTo>
                    <a:pt x="297" y="23"/>
                  </a:lnTo>
                  <a:cubicBezTo>
                    <a:pt x="275" y="23"/>
                    <a:pt x="252" y="0"/>
                    <a:pt x="22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25"/>
            <p:cNvSpPr/>
            <p:nvPr/>
          </p:nvSpPr>
          <p:spPr>
            <a:xfrm>
              <a:off x="7169025" y="868550"/>
              <a:ext cx="35975" cy="9725"/>
            </a:xfrm>
            <a:custGeom>
              <a:avLst/>
              <a:gdLst/>
              <a:ahLst/>
              <a:cxnLst/>
              <a:rect l="l" t="t" r="r" b="b"/>
              <a:pathLst>
                <a:path w="1439" h="389" extrusionOk="0">
                  <a:moveTo>
                    <a:pt x="91" y="1"/>
                  </a:moveTo>
                  <a:cubicBezTo>
                    <a:pt x="46" y="1"/>
                    <a:pt x="0" y="46"/>
                    <a:pt x="0" y="92"/>
                  </a:cubicBezTo>
                  <a:cubicBezTo>
                    <a:pt x="0" y="115"/>
                    <a:pt x="0" y="138"/>
                    <a:pt x="23" y="160"/>
                  </a:cubicBezTo>
                  <a:cubicBezTo>
                    <a:pt x="46" y="183"/>
                    <a:pt x="69" y="206"/>
                    <a:pt x="91" y="206"/>
                  </a:cubicBezTo>
                  <a:cubicBezTo>
                    <a:pt x="137" y="206"/>
                    <a:pt x="183" y="206"/>
                    <a:pt x="251" y="183"/>
                  </a:cubicBezTo>
                  <a:lnTo>
                    <a:pt x="297" y="183"/>
                  </a:lnTo>
                  <a:cubicBezTo>
                    <a:pt x="411" y="183"/>
                    <a:pt x="525" y="206"/>
                    <a:pt x="639" y="206"/>
                  </a:cubicBezTo>
                  <a:cubicBezTo>
                    <a:pt x="708" y="229"/>
                    <a:pt x="776" y="229"/>
                    <a:pt x="845" y="229"/>
                  </a:cubicBezTo>
                  <a:cubicBezTo>
                    <a:pt x="913" y="252"/>
                    <a:pt x="982" y="252"/>
                    <a:pt x="1027" y="274"/>
                  </a:cubicBezTo>
                  <a:cubicBezTo>
                    <a:pt x="1027" y="274"/>
                    <a:pt x="1027" y="274"/>
                    <a:pt x="1027" y="252"/>
                  </a:cubicBezTo>
                  <a:cubicBezTo>
                    <a:pt x="1073" y="274"/>
                    <a:pt x="1141" y="297"/>
                    <a:pt x="1210" y="320"/>
                  </a:cubicBezTo>
                  <a:cubicBezTo>
                    <a:pt x="1256" y="343"/>
                    <a:pt x="1301" y="366"/>
                    <a:pt x="1347" y="389"/>
                  </a:cubicBezTo>
                  <a:cubicBezTo>
                    <a:pt x="1370" y="389"/>
                    <a:pt x="1415" y="366"/>
                    <a:pt x="1415" y="343"/>
                  </a:cubicBezTo>
                  <a:cubicBezTo>
                    <a:pt x="1438" y="320"/>
                    <a:pt x="1415" y="297"/>
                    <a:pt x="1393" y="297"/>
                  </a:cubicBezTo>
                  <a:cubicBezTo>
                    <a:pt x="1347" y="274"/>
                    <a:pt x="1301" y="252"/>
                    <a:pt x="1256" y="229"/>
                  </a:cubicBezTo>
                  <a:cubicBezTo>
                    <a:pt x="1210" y="206"/>
                    <a:pt x="1164" y="183"/>
                    <a:pt x="1119" y="160"/>
                  </a:cubicBezTo>
                  <a:cubicBezTo>
                    <a:pt x="982" y="115"/>
                    <a:pt x="868" y="92"/>
                    <a:pt x="753" y="69"/>
                  </a:cubicBezTo>
                  <a:cubicBezTo>
                    <a:pt x="685" y="69"/>
                    <a:pt x="616" y="46"/>
                    <a:pt x="548" y="46"/>
                  </a:cubicBezTo>
                  <a:cubicBezTo>
                    <a:pt x="502" y="23"/>
                    <a:pt x="434" y="23"/>
                    <a:pt x="388" y="23"/>
                  </a:cubicBezTo>
                  <a:cubicBezTo>
                    <a:pt x="343" y="1"/>
                    <a:pt x="297" y="1"/>
                    <a:pt x="228"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25"/>
            <p:cNvSpPr/>
            <p:nvPr/>
          </p:nvSpPr>
          <p:spPr>
            <a:xfrm>
              <a:off x="6604100" y="1272550"/>
              <a:ext cx="46800" cy="68500"/>
            </a:xfrm>
            <a:custGeom>
              <a:avLst/>
              <a:gdLst/>
              <a:ahLst/>
              <a:cxnLst/>
              <a:rect l="l" t="t" r="r" b="b"/>
              <a:pathLst>
                <a:path w="1872" h="2740" extrusionOk="0">
                  <a:moveTo>
                    <a:pt x="1689" y="1"/>
                  </a:moveTo>
                  <a:cubicBezTo>
                    <a:pt x="1666" y="1"/>
                    <a:pt x="1644" y="24"/>
                    <a:pt x="1621" y="24"/>
                  </a:cubicBezTo>
                  <a:cubicBezTo>
                    <a:pt x="1598" y="46"/>
                    <a:pt x="1575" y="46"/>
                    <a:pt x="1552" y="92"/>
                  </a:cubicBezTo>
                  <a:cubicBezTo>
                    <a:pt x="1552" y="92"/>
                    <a:pt x="1529" y="115"/>
                    <a:pt x="1529" y="138"/>
                  </a:cubicBezTo>
                  <a:cubicBezTo>
                    <a:pt x="1507" y="161"/>
                    <a:pt x="1507" y="183"/>
                    <a:pt x="1484" y="206"/>
                  </a:cubicBezTo>
                  <a:cubicBezTo>
                    <a:pt x="1438" y="320"/>
                    <a:pt x="1347" y="435"/>
                    <a:pt x="1278" y="526"/>
                  </a:cubicBezTo>
                  <a:cubicBezTo>
                    <a:pt x="1233" y="617"/>
                    <a:pt x="1187" y="686"/>
                    <a:pt x="1164" y="754"/>
                  </a:cubicBezTo>
                  <a:cubicBezTo>
                    <a:pt x="1096" y="845"/>
                    <a:pt x="1050" y="914"/>
                    <a:pt x="1004" y="1005"/>
                  </a:cubicBezTo>
                  <a:cubicBezTo>
                    <a:pt x="936" y="1074"/>
                    <a:pt x="890" y="1142"/>
                    <a:pt x="845" y="1211"/>
                  </a:cubicBezTo>
                  <a:cubicBezTo>
                    <a:pt x="799" y="1302"/>
                    <a:pt x="753" y="1393"/>
                    <a:pt x="685" y="1484"/>
                  </a:cubicBezTo>
                  <a:cubicBezTo>
                    <a:pt x="662" y="1530"/>
                    <a:pt x="639" y="1576"/>
                    <a:pt x="594" y="1621"/>
                  </a:cubicBezTo>
                  <a:cubicBezTo>
                    <a:pt x="548" y="1690"/>
                    <a:pt x="502" y="1758"/>
                    <a:pt x="457" y="1827"/>
                  </a:cubicBezTo>
                  <a:cubicBezTo>
                    <a:pt x="365" y="1941"/>
                    <a:pt x="297" y="2078"/>
                    <a:pt x="228" y="2192"/>
                  </a:cubicBezTo>
                  <a:cubicBezTo>
                    <a:pt x="160" y="2283"/>
                    <a:pt x="114" y="2375"/>
                    <a:pt x="69" y="2466"/>
                  </a:cubicBezTo>
                  <a:cubicBezTo>
                    <a:pt x="69" y="2466"/>
                    <a:pt x="46" y="2489"/>
                    <a:pt x="46" y="2489"/>
                  </a:cubicBezTo>
                  <a:cubicBezTo>
                    <a:pt x="23" y="2534"/>
                    <a:pt x="0" y="2580"/>
                    <a:pt x="23" y="2626"/>
                  </a:cubicBezTo>
                  <a:cubicBezTo>
                    <a:pt x="23" y="2649"/>
                    <a:pt x="46" y="2694"/>
                    <a:pt x="91" y="2717"/>
                  </a:cubicBezTo>
                  <a:cubicBezTo>
                    <a:pt x="114" y="2740"/>
                    <a:pt x="160" y="2740"/>
                    <a:pt x="183" y="2740"/>
                  </a:cubicBezTo>
                  <a:cubicBezTo>
                    <a:pt x="251" y="2717"/>
                    <a:pt x="320" y="2649"/>
                    <a:pt x="343" y="2603"/>
                  </a:cubicBezTo>
                  <a:cubicBezTo>
                    <a:pt x="388" y="2557"/>
                    <a:pt x="434" y="2512"/>
                    <a:pt x="457" y="2443"/>
                  </a:cubicBezTo>
                  <a:cubicBezTo>
                    <a:pt x="548" y="2329"/>
                    <a:pt x="616" y="2192"/>
                    <a:pt x="708" y="2055"/>
                  </a:cubicBezTo>
                  <a:cubicBezTo>
                    <a:pt x="799" y="1918"/>
                    <a:pt x="890" y="1758"/>
                    <a:pt x="982" y="1621"/>
                  </a:cubicBezTo>
                  <a:cubicBezTo>
                    <a:pt x="1027" y="1553"/>
                    <a:pt x="1073" y="1484"/>
                    <a:pt x="1119" y="1416"/>
                  </a:cubicBezTo>
                  <a:cubicBezTo>
                    <a:pt x="1187" y="1325"/>
                    <a:pt x="1233" y="1256"/>
                    <a:pt x="1278" y="1188"/>
                  </a:cubicBezTo>
                  <a:cubicBezTo>
                    <a:pt x="1324" y="1096"/>
                    <a:pt x="1392" y="1005"/>
                    <a:pt x="1438" y="937"/>
                  </a:cubicBezTo>
                  <a:cubicBezTo>
                    <a:pt x="1484" y="845"/>
                    <a:pt x="1529" y="777"/>
                    <a:pt x="1598" y="686"/>
                  </a:cubicBezTo>
                  <a:cubicBezTo>
                    <a:pt x="1644" y="617"/>
                    <a:pt x="1666" y="549"/>
                    <a:pt x="1712" y="457"/>
                  </a:cubicBezTo>
                  <a:cubicBezTo>
                    <a:pt x="1758" y="389"/>
                    <a:pt x="1803" y="320"/>
                    <a:pt x="1849" y="229"/>
                  </a:cubicBezTo>
                  <a:cubicBezTo>
                    <a:pt x="1872" y="206"/>
                    <a:pt x="1872" y="161"/>
                    <a:pt x="1826" y="138"/>
                  </a:cubicBezTo>
                  <a:lnTo>
                    <a:pt x="1803" y="138"/>
                  </a:lnTo>
                  <a:cubicBezTo>
                    <a:pt x="1803" y="92"/>
                    <a:pt x="1803" y="46"/>
                    <a:pt x="1758" y="24"/>
                  </a:cubicBezTo>
                  <a:cubicBezTo>
                    <a:pt x="1735" y="24"/>
                    <a:pt x="1712" y="1"/>
                    <a:pt x="168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25"/>
            <p:cNvSpPr/>
            <p:nvPr/>
          </p:nvSpPr>
          <p:spPr>
            <a:xfrm>
              <a:off x="6617775" y="1291950"/>
              <a:ext cx="31425" cy="44575"/>
            </a:xfrm>
            <a:custGeom>
              <a:avLst/>
              <a:gdLst/>
              <a:ahLst/>
              <a:cxnLst/>
              <a:rect l="l" t="t" r="r" b="b"/>
              <a:pathLst>
                <a:path w="1257" h="1783" extrusionOk="0">
                  <a:moveTo>
                    <a:pt x="1211" y="1"/>
                  </a:moveTo>
                  <a:cubicBezTo>
                    <a:pt x="1188" y="1"/>
                    <a:pt x="1165" y="1"/>
                    <a:pt x="1165" y="24"/>
                  </a:cubicBezTo>
                  <a:cubicBezTo>
                    <a:pt x="1074" y="161"/>
                    <a:pt x="982" y="298"/>
                    <a:pt x="891" y="435"/>
                  </a:cubicBezTo>
                  <a:cubicBezTo>
                    <a:pt x="845" y="503"/>
                    <a:pt x="800" y="549"/>
                    <a:pt x="754" y="617"/>
                  </a:cubicBezTo>
                  <a:cubicBezTo>
                    <a:pt x="686" y="686"/>
                    <a:pt x="640" y="754"/>
                    <a:pt x="594" y="823"/>
                  </a:cubicBezTo>
                  <a:cubicBezTo>
                    <a:pt x="480" y="937"/>
                    <a:pt x="389" y="1074"/>
                    <a:pt x="298" y="1188"/>
                  </a:cubicBezTo>
                  <a:cubicBezTo>
                    <a:pt x="252" y="1256"/>
                    <a:pt x="206" y="1325"/>
                    <a:pt x="161" y="1370"/>
                  </a:cubicBezTo>
                  <a:cubicBezTo>
                    <a:pt x="115" y="1439"/>
                    <a:pt x="47" y="1507"/>
                    <a:pt x="24" y="1599"/>
                  </a:cubicBezTo>
                  <a:cubicBezTo>
                    <a:pt x="1" y="1644"/>
                    <a:pt x="24" y="1713"/>
                    <a:pt x="69" y="1758"/>
                  </a:cubicBezTo>
                  <a:cubicBezTo>
                    <a:pt x="94" y="1775"/>
                    <a:pt x="121" y="1782"/>
                    <a:pt x="147" y="1782"/>
                  </a:cubicBezTo>
                  <a:cubicBezTo>
                    <a:pt x="194" y="1782"/>
                    <a:pt x="237" y="1757"/>
                    <a:pt x="252" y="1713"/>
                  </a:cubicBezTo>
                  <a:cubicBezTo>
                    <a:pt x="298" y="1667"/>
                    <a:pt x="343" y="1599"/>
                    <a:pt x="366" y="1530"/>
                  </a:cubicBezTo>
                  <a:cubicBezTo>
                    <a:pt x="412" y="1462"/>
                    <a:pt x="457" y="1393"/>
                    <a:pt x="503" y="1325"/>
                  </a:cubicBezTo>
                  <a:cubicBezTo>
                    <a:pt x="526" y="1279"/>
                    <a:pt x="572" y="1211"/>
                    <a:pt x="617" y="1142"/>
                  </a:cubicBezTo>
                  <a:cubicBezTo>
                    <a:pt x="617" y="1119"/>
                    <a:pt x="640" y="1074"/>
                    <a:pt x="663" y="1051"/>
                  </a:cubicBezTo>
                  <a:cubicBezTo>
                    <a:pt x="686" y="1005"/>
                    <a:pt x="709" y="960"/>
                    <a:pt x="731" y="937"/>
                  </a:cubicBezTo>
                  <a:cubicBezTo>
                    <a:pt x="777" y="845"/>
                    <a:pt x="823" y="777"/>
                    <a:pt x="868" y="708"/>
                  </a:cubicBezTo>
                  <a:cubicBezTo>
                    <a:pt x="914" y="640"/>
                    <a:pt x="937" y="572"/>
                    <a:pt x="982" y="503"/>
                  </a:cubicBezTo>
                  <a:cubicBezTo>
                    <a:pt x="1074" y="366"/>
                    <a:pt x="1142" y="229"/>
                    <a:pt x="1256" y="69"/>
                  </a:cubicBezTo>
                  <a:cubicBezTo>
                    <a:pt x="1256" y="47"/>
                    <a:pt x="1256" y="24"/>
                    <a:pt x="1233"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25"/>
            <p:cNvSpPr/>
            <p:nvPr/>
          </p:nvSpPr>
          <p:spPr>
            <a:xfrm>
              <a:off x="6974425" y="1026625"/>
              <a:ext cx="203175" cy="192325"/>
            </a:xfrm>
            <a:custGeom>
              <a:avLst/>
              <a:gdLst/>
              <a:ahLst/>
              <a:cxnLst/>
              <a:rect l="l" t="t" r="r" b="b"/>
              <a:pathLst>
                <a:path w="8127" h="7693" extrusionOk="0">
                  <a:moveTo>
                    <a:pt x="8035" y="0"/>
                  </a:moveTo>
                  <a:cubicBezTo>
                    <a:pt x="7990" y="0"/>
                    <a:pt x="7967" y="23"/>
                    <a:pt x="7967" y="69"/>
                  </a:cubicBezTo>
                  <a:cubicBezTo>
                    <a:pt x="7921" y="137"/>
                    <a:pt x="7921" y="206"/>
                    <a:pt x="7875" y="274"/>
                  </a:cubicBezTo>
                  <a:cubicBezTo>
                    <a:pt x="7853" y="365"/>
                    <a:pt x="7807" y="457"/>
                    <a:pt x="7739" y="548"/>
                  </a:cubicBezTo>
                  <a:cubicBezTo>
                    <a:pt x="7716" y="594"/>
                    <a:pt x="7693" y="639"/>
                    <a:pt x="7647" y="685"/>
                  </a:cubicBezTo>
                  <a:cubicBezTo>
                    <a:pt x="7624" y="708"/>
                    <a:pt x="7602" y="753"/>
                    <a:pt x="7579" y="799"/>
                  </a:cubicBezTo>
                  <a:cubicBezTo>
                    <a:pt x="7510" y="890"/>
                    <a:pt x="7442" y="959"/>
                    <a:pt x="7396" y="1027"/>
                  </a:cubicBezTo>
                  <a:cubicBezTo>
                    <a:pt x="7350" y="1073"/>
                    <a:pt x="7328" y="1119"/>
                    <a:pt x="7282" y="1164"/>
                  </a:cubicBezTo>
                  <a:cubicBezTo>
                    <a:pt x="7259" y="1210"/>
                    <a:pt x="7236" y="1233"/>
                    <a:pt x="7214" y="1278"/>
                  </a:cubicBezTo>
                  <a:cubicBezTo>
                    <a:pt x="7099" y="1438"/>
                    <a:pt x="6985" y="1598"/>
                    <a:pt x="6871" y="1758"/>
                  </a:cubicBezTo>
                  <a:cubicBezTo>
                    <a:pt x="6666" y="2032"/>
                    <a:pt x="6460" y="2283"/>
                    <a:pt x="6255" y="2579"/>
                  </a:cubicBezTo>
                  <a:lnTo>
                    <a:pt x="6278" y="2534"/>
                  </a:lnTo>
                  <a:lnTo>
                    <a:pt x="6278" y="2534"/>
                  </a:lnTo>
                  <a:cubicBezTo>
                    <a:pt x="6186" y="2671"/>
                    <a:pt x="6072" y="2808"/>
                    <a:pt x="5958" y="2945"/>
                  </a:cubicBezTo>
                  <a:cubicBezTo>
                    <a:pt x="5844" y="3082"/>
                    <a:pt x="5730" y="3219"/>
                    <a:pt x="5616" y="3355"/>
                  </a:cubicBezTo>
                  <a:cubicBezTo>
                    <a:pt x="5365" y="3629"/>
                    <a:pt x="5136" y="3880"/>
                    <a:pt x="4885" y="4132"/>
                  </a:cubicBezTo>
                  <a:cubicBezTo>
                    <a:pt x="4840" y="4200"/>
                    <a:pt x="4771" y="4246"/>
                    <a:pt x="4726" y="4314"/>
                  </a:cubicBezTo>
                  <a:cubicBezTo>
                    <a:pt x="4680" y="4360"/>
                    <a:pt x="4634" y="4405"/>
                    <a:pt x="4589" y="4451"/>
                  </a:cubicBezTo>
                  <a:cubicBezTo>
                    <a:pt x="4543" y="4497"/>
                    <a:pt x="4475" y="4542"/>
                    <a:pt x="4429" y="4588"/>
                  </a:cubicBezTo>
                  <a:cubicBezTo>
                    <a:pt x="4383" y="4634"/>
                    <a:pt x="4338" y="4679"/>
                    <a:pt x="4292" y="4748"/>
                  </a:cubicBezTo>
                  <a:cubicBezTo>
                    <a:pt x="4201" y="4816"/>
                    <a:pt x="4109" y="4908"/>
                    <a:pt x="4018" y="4976"/>
                  </a:cubicBezTo>
                  <a:cubicBezTo>
                    <a:pt x="4018" y="4953"/>
                    <a:pt x="3995" y="4930"/>
                    <a:pt x="3972" y="4908"/>
                  </a:cubicBezTo>
                  <a:cubicBezTo>
                    <a:pt x="3950" y="4885"/>
                    <a:pt x="3910" y="4873"/>
                    <a:pt x="3870" y="4873"/>
                  </a:cubicBezTo>
                  <a:cubicBezTo>
                    <a:pt x="3830" y="4873"/>
                    <a:pt x="3790" y="4885"/>
                    <a:pt x="3767" y="4908"/>
                  </a:cubicBezTo>
                  <a:cubicBezTo>
                    <a:pt x="3698" y="4976"/>
                    <a:pt x="3653" y="5045"/>
                    <a:pt x="3607" y="5090"/>
                  </a:cubicBezTo>
                  <a:cubicBezTo>
                    <a:pt x="3561" y="5159"/>
                    <a:pt x="3493" y="5204"/>
                    <a:pt x="3425" y="5250"/>
                  </a:cubicBezTo>
                  <a:cubicBezTo>
                    <a:pt x="3379" y="5296"/>
                    <a:pt x="3333" y="5318"/>
                    <a:pt x="3288" y="5341"/>
                  </a:cubicBezTo>
                  <a:cubicBezTo>
                    <a:pt x="3242" y="5387"/>
                    <a:pt x="3196" y="5410"/>
                    <a:pt x="3128" y="5433"/>
                  </a:cubicBezTo>
                  <a:cubicBezTo>
                    <a:pt x="3037" y="5501"/>
                    <a:pt x="2945" y="5547"/>
                    <a:pt x="2854" y="5592"/>
                  </a:cubicBezTo>
                  <a:cubicBezTo>
                    <a:pt x="2740" y="5638"/>
                    <a:pt x="2626" y="5661"/>
                    <a:pt x="2489" y="5684"/>
                  </a:cubicBezTo>
                  <a:lnTo>
                    <a:pt x="2466" y="5684"/>
                  </a:lnTo>
                  <a:cubicBezTo>
                    <a:pt x="2420" y="5661"/>
                    <a:pt x="2397" y="5661"/>
                    <a:pt x="2352" y="5661"/>
                  </a:cubicBezTo>
                  <a:cubicBezTo>
                    <a:pt x="2329" y="5661"/>
                    <a:pt x="2306" y="5661"/>
                    <a:pt x="2283" y="5638"/>
                  </a:cubicBezTo>
                  <a:cubicBezTo>
                    <a:pt x="2283" y="5638"/>
                    <a:pt x="2260" y="5638"/>
                    <a:pt x="2260" y="5615"/>
                  </a:cubicBezTo>
                  <a:cubicBezTo>
                    <a:pt x="2215" y="5592"/>
                    <a:pt x="2169" y="5570"/>
                    <a:pt x="2124" y="5547"/>
                  </a:cubicBezTo>
                  <a:cubicBezTo>
                    <a:pt x="2101" y="5524"/>
                    <a:pt x="2078" y="5501"/>
                    <a:pt x="2055" y="5478"/>
                  </a:cubicBezTo>
                  <a:cubicBezTo>
                    <a:pt x="2032" y="5433"/>
                    <a:pt x="1987" y="5387"/>
                    <a:pt x="1964" y="5364"/>
                  </a:cubicBezTo>
                  <a:cubicBezTo>
                    <a:pt x="1920" y="5320"/>
                    <a:pt x="1866" y="5295"/>
                    <a:pt x="1809" y="5295"/>
                  </a:cubicBezTo>
                  <a:cubicBezTo>
                    <a:pt x="1777" y="5295"/>
                    <a:pt x="1745" y="5302"/>
                    <a:pt x="1713" y="5318"/>
                  </a:cubicBezTo>
                  <a:cubicBezTo>
                    <a:pt x="1690" y="5341"/>
                    <a:pt x="1667" y="5364"/>
                    <a:pt x="1644" y="5387"/>
                  </a:cubicBezTo>
                  <a:lnTo>
                    <a:pt x="1667" y="5387"/>
                  </a:lnTo>
                  <a:cubicBezTo>
                    <a:pt x="1599" y="5455"/>
                    <a:pt x="1530" y="5547"/>
                    <a:pt x="1439" y="5615"/>
                  </a:cubicBezTo>
                  <a:cubicBezTo>
                    <a:pt x="1347" y="5684"/>
                    <a:pt x="1279" y="5729"/>
                    <a:pt x="1188" y="5798"/>
                  </a:cubicBezTo>
                  <a:cubicBezTo>
                    <a:pt x="1096" y="5866"/>
                    <a:pt x="1005" y="5935"/>
                    <a:pt x="937" y="6003"/>
                  </a:cubicBezTo>
                  <a:lnTo>
                    <a:pt x="891" y="6003"/>
                  </a:lnTo>
                  <a:cubicBezTo>
                    <a:pt x="868" y="6003"/>
                    <a:pt x="845" y="6003"/>
                    <a:pt x="822" y="6026"/>
                  </a:cubicBezTo>
                  <a:cubicBezTo>
                    <a:pt x="731" y="6072"/>
                    <a:pt x="663" y="6140"/>
                    <a:pt x="594" y="6209"/>
                  </a:cubicBezTo>
                  <a:cubicBezTo>
                    <a:pt x="526" y="6254"/>
                    <a:pt x="457" y="6323"/>
                    <a:pt x="412" y="6368"/>
                  </a:cubicBezTo>
                  <a:cubicBezTo>
                    <a:pt x="343" y="6460"/>
                    <a:pt x="297" y="6528"/>
                    <a:pt x="229" y="6597"/>
                  </a:cubicBezTo>
                  <a:cubicBezTo>
                    <a:pt x="206" y="6688"/>
                    <a:pt x="161" y="6756"/>
                    <a:pt x="138" y="6825"/>
                  </a:cubicBezTo>
                  <a:cubicBezTo>
                    <a:pt x="92" y="6916"/>
                    <a:pt x="69" y="6985"/>
                    <a:pt x="46" y="7076"/>
                  </a:cubicBezTo>
                  <a:cubicBezTo>
                    <a:pt x="24" y="7167"/>
                    <a:pt x="24" y="7259"/>
                    <a:pt x="24" y="7350"/>
                  </a:cubicBezTo>
                  <a:cubicBezTo>
                    <a:pt x="1" y="7373"/>
                    <a:pt x="1" y="7418"/>
                    <a:pt x="1" y="7464"/>
                  </a:cubicBezTo>
                  <a:cubicBezTo>
                    <a:pt x="1" y="7510"/>
                    <a:pt x="1" y="7578"/>
                    <a:pt x="24" y="7624"/>
                  </a:cubicBezTo>
                  <a:cubicBezTo>
                    <a:pt x="46" y="7669"/>
                    <a:pt x="92" y="7692"/>
                    <a:pt x="161" y="7692"/>
                  </a:cubicBezTo>
                  <a:cubicBezTo>
                    <a:pt x="206" y="7692"/>
                    <a:pt x="252" y="7647"/>
                    <a:pt x="297" y="7601"/>
                  </a:cubicBezTo>
                  <a:cubicBezTo>
                    <a:pt x="297" y="7578"/>
                    <a:pt x="320" y="7532"/>
                    <a:pt x="343" y="7510"/>
                  </a:cubicBezTo>
                  <a:cubicBezTo>
                    <a:pt x="366" y="7441"/>
                    <a:pt x="389" y="7396"/>
                    <a:pt x="412" y="7327"/>
                  </a:cubicBezTo>
                  <a:cubicBezTo>
                    <a:pt x="457" y="7259"/>
                    <a:pt x="503" y="7190"/>
                    <a:pt x="549" y="7122"/>
                  </a:cubicBezTo>
                  <a:cubicBezTo>
                    <a:pt x="617" y="7030"/>
                    <a:pt x="686" y="6939"/>
                    <a:pt x="754" y="6848"/>
                  </a:cubicBezTo>
                  <a:cubicBezTo>
                    <a:pt x="845" y="6756"/>
                    <a:pt x="937" y="6665"/>
                    <a:pt x="1051" y="6574"/>
                  </a:cubicBezTo>
                  <a:cubicBezTo>
                    <a:pt x="1142" y="6505"/>
                    <a:pt x="1233" y="6437"/>
                    <a:pt x="1325" y="6391"/>
                  </a:cubicBezTo>
                  <a:cubicBezTo>
                    <a:pt x="1416" y="6323"/>
                    <a:pt x="1507" y="6254"/>
                    <a:pt x="1621" y="6209"/>
                  </a:cubicBezTo>
                  <a:cubicBezTo>
                    <a:pt x="1690" y="6186"/>
                    <a:pt x="1758" y="6163"/>
                    <a:pt x="1827" y="6140"/>
                  </a:cubicBezTo>
                  <a:lnTo>
                    <a:pt x="1872" y="6140"/>
                  </a:lnTo>
                  <a:cubicBezTo>
                    <a:pt x="1895" y="6140"/>
                    <a:pt x="1895" y="6163"/>
                    <a:pt x="1918" y="6163"/>
                  </a:cubicBezTo>
                  <a:cubicBezTo>
                    <a:pt x="1964" y="6186"/>
                    <a:pt x="2009" y="6209"/>
                    <a:pt x="2032" y="6231"/>
                  </a:cubicBezTo>
                  <a:cubicBezTo>
                    <a:pt x="2101" y="6277"/>
                    <a:pt x="2169" y="6300"/>
                    <a:pt x="2238" y="6323"/>
                  </a:cubicBezTo>
                  <a:cubicBezTo>
                    <a:pt x="2272" y="6334"/>
                    <a:pt x="2312" y="6340"/>
                    <a:pt x="2352" y="6340"/>
                  </a:cubicBezTo>
                  <a:cubicBezTo>
                    <a:pt x="2392" y="6340"/>
                    <a:pt x="2432" y="6334"/>
                    <a:pt x="2466" y="6323"/>
                  </a:cubicBezTo>
                  <a:cubicBezTo>
                    <a:pt x="2557" y="6323"/>
                    <a:pt x="2648" y="6300"/>
                    <a:pt x="2740" y="6277"/>
                  </a:cubicBezTo>
                  <a:cubicBezTo>
                    <a:pt x="2785" y="6277"/>
                    <a:pt x="2831" y="6254"/>
                    <a:pt x="2877" y="6231"/>
                  </a:cubicBezTo>
                  <a:lnTo>
                    <a:pt x="2900" y="6231"/>
                  </a:lnTo>
                  <a:cubicBezTo>
                    <a:pt x="3037" y="6163"/>
                    <a:pt x="3128" y="6117"/>
                    <a:pt x="3242" y="6049"/>
                  </a:cubicBezTo>
                  <a:cubicBezTo>
                    <a:pt x="3333" y="6003"/>
                    <a:pt x="3402" y="5935"/>
                    <a:pt x="3470" y="5889"/>
                  </a:cubicBezTo>
                  <a:cubicBezTo>
                    <a:pt x="3561" y="5843"/>
                    <a:pt x="3630" y="5775"/>
                    <a:pt x="3721" y="5729"/>
                  </a:cubicBezTo>
                  <a:cubicBezTo>
                    <a:pt x="3744" y="5706"/>
                    <a:pt x="3767" y="5684"/>
                    <a:pt x="3813" y="5661"/>
                  </a:cubicBezTo>
                  <a:cubicBezTo>
                    <a:pt x="3881" y="5592"/>
                    <a:pt x="3950" y="5547"/>
                    <a:pt x="4018" y="5501"/>
                  </a:cubicBezTo>
                  <a:cubicBezTo>
                    <a:pt x="4086" y="5433"/>
                    <a:pt x="4155" y="5364"/>
                    <a:pt x="4201" y="5318"/>
                  </a:cubicBezTo>
                  <a:cubicBezTo>
                    <a:pt x="4338" y="5204"/>
                    <a:pt x="4452" y="5090"/>
                    <a:pt x="4566" y="4976"/>
                  </a:cubicBezTo>
                  <a:cubicBezTo>
                    <a:pt x="4794" y="4748"/>
                    <a:pt x="5022" y="4520"/>
                    <a:pt x="5251" y="4291"/>
                  </a:cubicBezTo>
                  <a:cubicBezTo>
                    <a:pt x="5502" y="4017"/>
                    <a:pt x="5753" y="3766"/>
                    <a:pt x="5981" y="3515"/>
                  </a:cubicBezTo>
                  <a:cubicBezTo>
                    <a:pt x="6049" y="3447"/>
                    <a:pt x="6095" y="3378"/>
                    <a:pt x="6164" y="3310"/>
                  </a:cubicBezTo>
                  <a:cubicBezTo>
                    <a:pt x="6209" y="3241"/>
                    <a:pt x="6255" y="3173"/>
                    <a:pt x="6323" y="3104"/>
                  </a:cubicBezTo>
                  <a:cubicBezTo>
                    <a:pt x="6437" y="2945"/>
                    <a:pt x="6552" y="2785"/>
                    <a:pt x="6643" y="2625"/>
                  </a:cubicBezTo>
                  <a:cubicBezTo>
                    <a:pt x="6757" y="2488"/>
                    <a:pt x="6848" y="2351"/>
                    <a:pt x="6940" y="2214"/>
                  </a:cubicBezTo>
                  <a:cubicBezTo>
                    <a:pt x="6985" y="2146"/>
                    <a:pt x="7031" y="2077"/>
                    <a:pt x="7077" y="2009"/>
                  </a:cubicBezTo>
                  <a:cubicBezTo>
                    <a:pt x="7122" y="1917"/>
                    <a:pt x="7191" y="1849"/>
                    <a:pt x="7236" y="1781"/>
                  </a:cubicBezTo>
                  <a:cubicBezTo>
                    <a:pt x="7328" y="1621"/>
                    <a:pt x="7396" y="1484"/>
                    <a:pt x="7487" y="1347"/>
                  </a:cubicBezTo>
                  <a:cubicBezTo>
                    <a:pt x="7579" y="1187"/>
                    <a:pt x="7693" y="1050"/>
                    <a:pt x="7784" y="890"/>
                  </a:cubicBezTo>
                  <a:cubicBezTo>
                    <a:pt x="7853" y="753"/>
                    <a:pt x="7921" y="639"/>
                    <a:pt x="7990" y="502"/>
                  </a:cubicBezTo>
                  <a:cubicBezTo>
                    <a:pt x="8012" y="434"/>
                    <a:pt x="8035" y="388"/>
                    <a:pt x="8058" y="320"/>
                  </a:cubicBezTo>
                  <a:cubicBezTo>
                    <a:pt x="8058" y="274"/>
                    <a:pt x="8081" y="251"/>
                    <a:pt x="8081" y="206"/>
                  </a:cubicBezTo>
                  <a:cubicBezTo>
                    <a:pt x="8081" y="183"/>
                    <a:pt x="8104" y="137"/>
                    <a:pt x="8127" y="91"/>
                  </a:cubicBezTo>
                  <a:cubicBezTo>
                    <a:pt x="8127" y="69"/>
                    <a:pt x="8104" y="23"/>
                    <a:pt x="805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25"/>
            <p:cNvSpPr/>
            <p:nvPr/>
          </p:nvSpPr>
          <p:spPr>
            <a:xfrm>
              <a:off x="7061750" y="1035175"/>
              <a:ext cx="109000" cy="125225"/>
            </a:xfrm>
            <a:custGeom>
              <a:avLst/>
              <a:gdLst/>
              <a:ahLst/>
              <a:cxnLst/>
              <a:rect l="l" t="t" r="r" b="b"/>
              <a:pathLst>
                <a:path w="4360" h="5009" extrusionOk="0">
                  <a:moveTo>
                    <a:pt x="4131" y="1"/>
                  </a:moveTo>
                  <a:cubicBezTo>
                    <a:pt x="4086" y="23"/>
                    <a:pt x="4063" y="46"/>
                    <a:pt x="4017" y="69"/>
                  </a:cubicBezTo>
                  <a:cubicBezTo>
                    <a:pt x="4017" y="92"/>
                    <a:pt x="3994" y="92"/>
                    <a:pt x="3994" y="115"/>
                  </a:cubicBezTo>
                  <a:lnTo>
                    <a:pt x="3903" y="206"/>
                  </a:lnTo>
                  <a:cubicBezTo>
                    <a:pt x="3835" y="274"/>
                    <a:pt x="3766" y="343"/>
                    <a:pt x="3698" y="411"/>
                  </a:cubicBezTo>
                  <a:cubicBezTo>
                    <a:pt x="3629" y="457"/>
                    <a:pt x="3584" y="526"/>
                    <a:pt x="3515" y="571"/>
                  </a:cubicBezTo>
                  <a:cubicBezTo>
                    <a:pt x="3447" y="640"/>
                    <a:pt x="3401" y="685"/>
                    <a:pt x="3333" y="754"/>
                  </a:cubicBezTo>
                  <a:cubicBezTo>
                    <a:pt x="3264" y="822"/>
                    <a:pt x="3218" y="891"/>
                    <a:pt x="3173" y="982"/>
                  </a:cubicBezTo>
                  <a:cubicBezTo>
                    <a:pt x="3150" y="1028"/>
                    <a:pt x="3104" y="1073"/>
                    <a:pt x="3081" y="1142"/>
                  </a:cubicBezTo>
                  <a:cubicBezTo>
                    <a:pt x="3059" y="1187"/>
                    <a:pt x="3013" y="1233"/>
                    <a:pt x="2990" y="1302"/>
                  </a:cubicBezTo>
                  <a:cubicBezTo>
                    <a:pt x="2967" y="1347"/>
                    <a:pt x="2922" y="1393"/>
                    <a:pt x="2899" y="1461"/>
                  </a:cubicBezTo>
                  <a:cubicBezTo>
                    <a:pt x="2853" y="1553"/>
                    <a:pt x="2808" y="1621"/>
                    <a:pt x="2762" y="1712"/>
                  </a:cubicBezTo>
                  <a:cubicBezTo>
                    <a:pt x="2716" y="1804"/>
                    <a:pt x="2671" y="1872"/>
                    <a:pt x="2625" y="1964"/>
                  </a:cubicBezTo>
                  <a:cubicBezTo>
                    <a:pt x="2556" y="2078"/>
                    <a:pt x="2488" y="2169"/>
                    <a:pt x="2420" y="2283"/>
                  </a:cubicBezTo>
                  <a:cubicBezTo>
                    <a:pt x="2351" y="2397"/>
                    <a:pt x="2283" y="2488"/>
                    <a:pt x="2214" y="2603"/>
                  </a:cubicBezTo>
                  <a:cubicBezTo>
                    <a:pt x="2123" y="2717"/>
                    <a:pt x="2009" y="2854"/>
                    <a:pt x="1917" y="2968"/>
                  </a:cubicBezTo>
                  <a:cubicBezTo>
                    <a:pt x="1872" y="3036"/>
                    <a:pt x="1803" y="3105"/>
                    <a:pt x="1735" y="3173"/>
                  </a:cubicBezTo>
                  <a:cubicBezTo>
                    <a:pt x="1712" y="3219"/>
                    <a:pt x="1666" y="3265"/>
                    <a:pt x="1621" y="3310"/>
                  </a:cubicBezTo>
                  <a:lnTo>
                    <a:pt x="1621" y="3333"/>
                  </a:lnTo>
                  <a:cubicBezTo>
                    <a:pt x="1598" y="3356"/>
                    <a:pt x="1575" y="3379"/>
                    <a:pt x="1552" y="3401"/>
                  </a:cubicBezTo>
                  <a:cubicBezTo>
                    <a:pt x="1506" y="3424"/>
                    <a:pt x="1484" y="3470"/>
                    <a:pt x="1438" y="3493"/>
                  </a:cubicBezTo>
                  <a:cubicBezTo>
                    <a:pt x="1370" y="3584"/>
                    <a:pt x="1301" y="3675"/>
                    <a:pt x="1210" y="3744"/>
                  </a:cubicBezTo>
                  <a:cubicBezTo>
                    <a:pt x="1141" y="3835"/>
                    <a:pt x="1073" y="3926"/>
                    <a:pt x="982" y="4018"/>
                  </a:cubicBezTo>
                  <a:cubicBezTo>
                    <a:pt x="959" y="4063"/>
                    <a:pt x="913" y="4109"/>
                    <a:pt x="890" y="4155"/>
                  </a:cubicBezTo>
                  <a:cubicBezTo>
                    <a:pt x="867" y="4155"/>
                    <a:pt x="845" y="4178"/>
                    <a:pt x="845" y="4200"/>
                  </a:cubicBezTo>
                  <a:cubicBezTo>
                    <a:pt x="822" y="4223"/>
                    <a:pt x="799" y="4246"/>
                    <a:pt x="776" y="4269"/>
                  </a:cubicBezTo>
                  <a:cubicBezTo>
                    <a:pt x="708" y="4337"/>
                    <a:pt x="639" y="4383"/>
                    <a:pt x="593" y="4451"/>
                  </a:cubicBezTo>
                  <a:cubicBezTo>
                    <a:pt x="457" y="4588"/>
                    <a:pt x="320" y="4703"/>
                    <a:pt x="183" y="4817"/>
                  </a:cubicBezTo>
                  <a:cubicBezTo>
                    <a:pt x="183" y="4817"/>
                    <a:pt x="160" y="4817"/>
                    <a:pt x="160" y="4839"/>
                  </a:cubicBezTo>
                  <a:lnTo>
                    <a:pt x="137" y="4839"/>
                  </a:lnTo>
                  <a:cubicBezTo>
                    <a:pt x="114" y="4862"/>
                    <a:pt x="68" y="4885"/>
                    <a:pt x="46" y="4908"/>
                  </a:cubicBezTo>
                  <a:cubicBezTo>
                    <a:pt x="23" y="4931"/>
                    <a:pt x="0" y="4954"/>
                    <a:pt x="23" y="4976"/>
                  </a:cubicBezTo>
                  <a:cubicBezTo>
                    <a:pt x="39" y="4993"/>
                    <a:pt x="55" y="5009"/>
                    <a:pt x="71" y="5009"/>
                  </a:cubicBezTo>
                  <a:cubicBezTo>
                    <a:pt x="78" y="5009"/>
                    <a:pt x="85" y="5006"/>
                    <a:pt x="91" y="4999"/>
                  </a:cubicBezTo>
                  <a:cubicBezTo>
                    <a:pt x="137" y="4976"/>
                    <a:pt x="183" y="4954"/>
                    <a:pt x="205" y="4908"/>
                  </a:cubicBezTo>
                  <a:cubicBezTo>
                    <a:pt x="251" y="4885"/>
                    <a:pt x="297" y="4862"/>
                    <a:pt x="320" y="4817"/>
                  </a:cubicBezTo>
                  <a:cubicBezTo>
                    <a:pt x="411" y="4748"/>
                    <a:pt x="502" y="4680"/>
                    <a:pt x="571" y="4611"/>
                  </a:cubicBezTo>
                  <a:cubicBezTo>
                    <a:pt x="662" y="4543"/>
                    <a:pt x="730" y="4474"/>
                    <a:pt x="822" y="4406"/>
                  </a:cubicBezTo>
                  <a:cubicBezTo>
                    <a:pt x="833" y="4417"/>
                    <a:pt x="850" y="4423"/>
                    <a:pt x="870" y="4423"/>
                  </a:cubicBezTo>
                  <a:cubicBezTo>
                    <a:pt x="890" y="4423"/>
                    <a:pt x="913" y="4417"/>
                    <a:pt x="936" y="4406"/>
                  </a:cubicBezTo>
                  <a:cubicBezTo>
                    <a:pt x="982" y="4383"/>
                    <a:pt x="1027" y="4337"/>
                    <a:pt x="1073" y="4315"/>
                  </a:cubicBezTo>
                  <a:cubicBezTo>
                    <a:pt x="1096" y="4269"/>
                    <a:pt x="1141" y="4223"/>
                    <a:pt x="1187" y="4200"/>
                  </a:cubicBezTo>
                  <a:cubicBezTo>
                    <a:pt x="1255" y="4132"/>
                    <a:pt x="1301" y="4063"/>
                    <a:pt x="1370" y="3995"/>
                  </a:cubicBezTo>
                  <a:cubicBezTo>
                    <a:pt x="1506" y="3835"/>
                    <a:pt x="1666" y="3698"/>
                    <a:pt x="1803" y="3538"/>
                  </a:cubicBezTo>
                  <a:cubicBezTo>
                    <a:pt x="1872" y="3470"/>
                    <a:pt x="1917" y="3401"/>
                    <a:pt x="1986" y="3333"/>
                  </a:cubicBezTo>
                  <a:cubicBezTo>
                    <a:pt x="2054" y="3265"/>
                    <a:pt x="2123" y="3196"/>
                    <a:pt x="2191" y="3105"/>
                  </a:cubicBezTo>
                  <a:cubicBezTo>
                    <a:pt x="2305" y="2991"/>
                    <a:pt x="2420" y="2854"/>
                    <a:pt x="2534" y="2717"/>
                  </a:cubicBezTo>
                  <a:cubicBezTo>
                    <a:pt x="2556" y="2694"/>
                    <a:pt x="2579" y="2648"/>
                    <a:pt x="2579" y="2625"/>
                  </a:cubicBezTo>
                  <a:cubicBezTo>
                    <a:pt x="2579" y="2648"/>
                    <a:pt x="2579" y="2648"/>
                    <a:pt x="2579" y="2648"/>
                  </a:cubicBezTo>
                  <a:cubicBezTo>
                    <a:pt x="2579" y="2648"/>
                    <a:pt x="2602" y="2625"/>
                    <a:pt x="2602" y="2625"/>
                  </a:cubicBezTo>
                  <a:lnTo>
                    <a:pt x="2602" y="2625"/>
                  </a:lnTo>
                  <a:cubicBezTo>
                    <a:pt x="2579" y="2625"/>
                    <a:pt x="2579" y="2648"/>
                    <a:pt x="2579" y="2648"/>
                  </a:cubicBezTo>
                  <a:lnTo>
                    <a:pt x="2579" y="2648"/>
                  </a:lnTo>
                  <a:cubicBezTo>
                    <a:pt x="2579" y="2625"/>
                    <a:pt x="2602" y="2625"/>
                    <a:pt x="2602" y="2603"/>
                  </a:cubicBezTo>
                  <a:cubicBezTo>
                    <a:pt x="2602" y="2603"/>
                    <a:pt x="2625" y="2603"/>
                    <a:pt x="2625" y="2580"/>
                  </a:cubicBezTo>
                  <a:cubicBezTo>
                    <a:pt x="2625" y="2580"/>
                    <a:pt x="2625" y="2603"/>
                    <a:pt x="2625" y="2603"/>
                  </a:cubicBezTo>
                  <a:cubicBezTo>
                    <a:pt x="2648" y="2557"/>
                    <a:pt x="2671" y="2511"/>
                    <a:pt x="2693" y="2466"/>
                  </a:cubicBezTo>
                  <a:cubicBezTo>
                    <a:pt x="2693" y="2466"/>
                    <a:pt x="2693" y="2488"/>
                    <a:pt x="2693" y="2488"/>
                  </a:cubicBezTo>
                  <a:cubicBezTo>
                    <a:pt x="2716" y="2466"/>
                    <a:pt x="2716" y="2443"/>
                    <a:pt x="2739" y="2443"/>
                  </a:cubicBezTo>
                  <a:lnTo>
                    <a:pt x="2716" y="2443"/>
                  </a:lnTo>
                  <a:cubicBezTo>
                    <a:pt x="2785" y="2374"/>
                    <a:pt x="2830" y="2283"/>
                    <a:pt x="2899" y="2215"/>
                  </a:cubicBezTo>
                  <a:cubicBezTo>
                    <a:pt x="2944" y="2146"/>
                    <a:pt x="2990" y="2078"/>
                    <a:pt x="3013" y="2032"/>
                  </a:cubicBezTo>
                  <a:cubicBezTo>
                    <a:pt x="3081" y="1941"/>
                    <a:pt x="3127" y="1872"/>
                    <a:pt x="3173" y="1781"/>
                  </a:cubicBezTo>
                  <a:cubicBezTo>
                    <a:pt x="3196" y="1781"/>
                    <a:pt x="3241" y="1758"/>
                    <a:pt x="3287" y="1735"/>
                  </a:cubicBezTo>
                  <a:cubicBezTo>
                    <a:pt x="3310" y="1690"/>
                    <a:pt x="3355" y="1644"/>
                    <a:pt x="3378" y="1621"/>
                  </a:cubicBezTo>
                  <a:cubicBezTo>
                    <a:pt x="3401" y="1575"/>
                    <a:pt x="3424" y="1530"/>
                    <a:pt x="3469" y="1507"/>
                  </a:cubicBezTo>
                  <a:cubicBezTo>
                    <a:pt x="3515" y="1416"/>
                    <a:pt x="3561" y="1347"/>
                    <a:pt x="3629" y="1256"/>
                  </a:cubicBezTo>
                  <a:cubicBezTo>
                    <a:pt x="3721" y="1119"/>
                    <a:pt x="3835" y="982"/>
                    <a:pt x="3926" y="845"/>
                  </a:cubicBezTo>
                  <a:cubicBezTo>
                    <a:pt x="3926" y="845"/>
                    <a:pt x="3949" y="822"/>
                    <a:pt x="3949" y="822"/>
                  </a:cubicBezTo>
                  <a:lnTo>
                    <a:pt x="3949" y="799"/>
                  </a:lnTo>
                  <a:cubicBezTo>
                    <a:pt x="4017" y="731"/>
                    <a:pt x="4063" y="640"/>
                    <a:pt x="4131" y="571"/>
                  </a:cubicBezTo>
                  <a:cubicBezTo>
                    <a:pt x="4154" y="526"/>
                    <a:pt x="4200" y="480"/>
                    <a:pt x="4223" y="434"/>
                  </a:cubicBezTo>
                  <a:cubicBezTo>
                    <a:pt x="4246" y="411"/>
                    <a:pt x="4246" y="389"/>
                    <a:pt x="4268" y="366"/>
                  </a:cubicBezTo>
                  <a:cubicBezTo>
                    <a:pt x="4268" y="343"/>
                    <a:pt x="4291" y="343"/>
                    <a:pt x="4291" y="320"/>
                  </a:cubicBezTo>
                  <a:cubicBezTo>
                    <a:pt x="4314" y="297"/>
                    <a:pt x="4337" y="274"/>
                    <a:pt x="4337" y="229"/>
                  </a:cubicBezTo>
                  <a:cubicBezTo>
                    <a:pt x="4360" y="206"/>
                    <a:pt x="4360" y="206"/>
                    <a:pt x="4360" y="183"/>
                  </a:cubicBezTo>
                  <a:cubicBezTo>
                    <a:pt x="4360" y="137"/>
                    <a:pt x="4337" y="115"/>
                    <a:pt x="4337" y="92"/>
                  </a:cubicBezTo>
                  <a:cubicBezTo>
                    <a:pt x="4291" y="46"/>
                    <a:pt x="4246" y="1"/>
                    <a:pt x="417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25"/>
            <p:cNvSpPr/>
            <p:nvPr/>
          </p:nvSpPr>
          <p:spPr>
            <a:xfrm>
              <a:off x="7133650" y="1034025"/>
              <a:ext cx="51950" cy="80500"/>
            </a:xfrm>
            <a:custGeom>
              <a:avLst/>
              <a:gdLst/>
              <a:ahLst/>
              <a:cxnLst/>
              <a:rect l="l" t="t" r="r" b="b"/>
              <a:pathLst>
                <a:path w="2078" h="3220" extrusionOk="0">
                  <a:moveTo>
                    <a:pt x="2031" y="1"/>
                  </a:moveTo>
                  <a:cubicBezTo>
                    <a:pt x="2009" y="1"/>
                    <a:pt x="1986" y="24"/>
                    <a:pt x="1986" y="24"/>
                  </a:cubicBezTo>
                  <a:cubicBezTo>
                    <a:pt x="1963" y="92"/>
                    <a:pt x="1940" y="161"/>
                    <a:pt x="1917" y="229"/>
                  </a:cubicBezTo>
                  <a:cubicBezTo>
                    <a:pt x="1872" y="298"/>
                    <a:pt x="1849" y="366"/>
                    <a:pt x="1803" y="435"/>
                  </a:cubicBezTo>
                  <a:cubicBezTo>
                    <a:pt x="1780" y="503"/>
                    <a:pt x="1735" y="594"/>
                    <a:pt x="1689" y="663"/>
                  </a:cubicBezTo>
                  <a:cubicBezTo>
                    <a:pt x="1666" y="731"/>
                    <a:pt x="1621" y="800"/>
                    <a:pt x="1575" y="868"/>
                  </a:cubicBezTo>
                  <a:cubicBezTo>
                    <a:pt x="1552" y="937"/>
                    <a:pt x="1506" y="1005"/>
                    <a:pt x="1461" y="1074"/>
                  </a:cubicBezTo>
                  <a:cubicBezTo>
                    <a:pt x="1415" y="1142"/>
                    <a:pt x="1370" y="1211"/>
                    <a:pt x="1324" y="1256"/>
                  </a:cubicBezTo>
                  <a:cubicBezTo>
                    <a:pt x="1233" y="1393"/>
                    <a:pt x="1164" y="1530"/>
                    <a:pt x="1073" y="1644"/>
                  </a:cubicBezTo>
                  <a:cubicBezTo>
                    <a:pt x="1050" y="1690"/>
                    <a:pt x="1027" y="1736"/>
                    <a:pt x="981" y="1781"/>
                  </a:cubicBezTo>
                  <a:cubicBezTo>
                    <a:pt x="936" y="1827"/>
                    <a:pt x="913" y="1873"/>
                    <a:pt x="867" y="1918"/>
                  </a:cubicBezTo>
                  <a:lnTo>
                    <a:pt x="890" y="1918"/>
                  </a:lnTo>
                  <a:cubicBezTo>
                    <a:pt x="845" y="1964"/>
                    <a:pt x="822" y="2010"/>
                    <a:pt x="776" y="2078"/>
                  </a:cubicBezTo>
                  <a:cubicBezTo>
                    <a:pt x="776" y="2055"/>
                    <a:pt x="776" y="2055"/>
                    <a:pt x="776" y="2055"/>
                  </a:cubicBezTo>
                  <a:cubicBezTo>
                    <a:pt x="776" y="2078"/>
                    <a:pt x="753" y="2101"/>
                    <a:pt x="730" y="2124"/>
                  </a:cubicBezTo>
                  <a:cubicBezTo>
                    <a:pt x="753" y="2101"/>
                    <a:pt x="753" y="2101"/>
                    <a:pt x="753" y="2101"/>
                  </a:cubicBezTo>
                  <a:lnTo>
                    <a:pt x="753" y="2101"/>
                  </a:lnTo>
                  <a:cubicBezTo>
                    <a:pt x="639" y="2238"/>
                    <a:pt x="548" y="2375"/>
                    <a:pt x="434" y="2489"/>
                  </a:cubicBezTo>
                  <a:cubicBezTo>
                    <a:pt x="365" y="2580"/>
                    <a:pt x="320" y="2649"/>
                    <a:pt x="251" y="2717"/>
                  </a:cubicBezTo>
                  <a:cubicBezTo>
                    <a:pt x="183" y="2786"/>
                    <a:pt x="114" y="2877"/>
                    <a:pt x="68" y="2945"/>
                  </a:cubicBezTo>
                  <a:lnTo>
                    <a:pt x="91" y="2923"/>
                  </a:lnTo>
                  <a:lnTo>
                    <a:pt x="91" y="2923"/>
                  </a:lnTo>
                  <a:cubicBezTo>
                    <a:pt x="68" y="2946"/>
                    <a:pt x="45" y="2969"/>
                    <a:pt x="23" y="3014"/>
                  </a:cubicBezTo>
                  <a:cubicBezTo>
                    <a:pt x="23" y="3037"/>
                    <a:pt x="0" y="3059"/>
                    <a:pt x="0" y="3082"/>
                  </a:cubicBezTo>
                  <a:cubicBezTo>
                    <a:pt x="0" y="3128"/>
                    <a:pt x="23" y="3151"/>
                    <a:pt x="46" y="3196"/>
                  </a:cubicBezTo>
                  <a:cubicBezTo>
                    <a:pt x="91" y="3219"/>
                    <a:pt x="114" y="3219"/>
                    <a:pt x="160" y="3219"/>
                  </a:cubicBezTo>
                  <a:cubicBezTo>
                    <a:pt x="205" y="3219"/>
                    <a:pt x="251" y="3219"/>
                    <a:pt x="274" y="3174"/>
                  </a:cubicBezTo>
                  <a:cubicBezTo>
                    <a:pt x="297" y="3128"/>
                    <a:pt x="342" y="3105"/>
                    <a:pt x="388" y="3059"/>
                  </a:cubicBezTo>
                  <a:cubicBezTo>
                    <a:pt x="411" y="3014"/>
                    <a:pt x="457" y="2991"/>
                    <a:pt x="479" y="2945"/>
                  </a:cubicBezTo>
                  <a:cubicBezTo>
                    <a:pt x="571" y="2854"/>
                    <a:pt x="616" y="2763"/>
                    <a:pt x="685" y="2694"/>
                  </a:cubicBezTo>
                  <a:cubicBezTo>
                    <a:pt x="685" y="2671"/>
                    <a:pt x="685" y="2671"/>
                    <a:pt x="708" y="2671"/>
                  </a:cubicBezTo>
                  <a:lnTo>
                    <a:pt x="685" y="2671"/>
                  </a:lnTo>
                  <a:cubicBezTo>
                    <a:pt x="685" y="2671"/>
                    <a:pt x="708" y="2671"/>
                    <a:pt x="708" y="2649"/>
                  </a:cubicBezTo>
                  <a:cubicBezTo>
                    <a:pt x="708" y="2671"/>
                    <a:pt x="708" y="2671"/>
                    <a:pt x="708" y="2671"/>
                  </a:cubicBezTo>
                  <a:cubicBezTo>
                    <a:pt x="799" y="2534"/>
                    <a:pt x="913" y="2375"/>
                    <a:pt x="1004" y="2238"/>
                  </a:cubicBezTo>
                  <a:cubicBezTo>
                    <a:pt x="1050" y="2169"/>
                    <a:pt x="1096" y="2078"/>
                    <a:pt x="1141" y="2010"/>
                  </a:cubicBezTo>
                  <a:lnTo>
                    <a:pt x="1278" y="1758"/>
                  </a:lnTo>
                  <a:cubicBezTo>
                    <a:pt x="1324" y="1667"/>
                    <a:pt x="1370" y="1576"/>
                    <a:pt x="1415" y="1507"/>
                  </a:cubicBezTo>
                  <a:cubicBezTo>
                    <a:pt x="1438" y="1462"/>
                    <a:pt x="1461" y="1416"/>
                    <a:pt x="1484" y="1370"/>
                  </a:cubicBezTo>
                  <a:cubicBezTo>
                    <a:pt x="1506" y="1325"/>
                    <a:pt x="1529" y="1279"/>
                    <a:pt x="1552" y="1256"/>
                  </a:cubicBezTo>
                  <a:cubicBezTo>
                    <a:pt x="1575" y="1211"/>
                    <a:pt x="1598" y="1165"/>
                    <a:pt x="1621" y="1119"/>
                  </a:cubicBezTo>
                  <a:cubicBezTo>
                    <a:pt x="1643" y="1096"/>
                    <a:pt x="1666" y="1051"/>
                    <a:pt x="1666" y="1005"/>
                  </a:cubicBezTo>
                  <a:cubicBezTo>
                    <a:pt x="1712" y="891"/>
                    <a:pt x="1758" y="800"/>
                    <a:pt x="1780" y="708"/>
                  </a:cubicBezTo>
                  <a:cubicBezTo>
                    <a:pt x="1826" y="663"/>
                    <a:pt x="1849" y="594"/>
                    <a:pt x="1872" y="549"/>
                  </a:cubicBezTo>
                  <a:cubicBezTo>
                    <a:pt x="1895" y="503"/>
                    <a:pt x="1917" y="435"/>
                    <a:pt x="1940" y="389"/>
                  </a:cubicBezTo>
                  <a:cubicBezTo>
                    <a:pt x="1986" y="275"/>
                    <a:pt x="2031" y="183"/>
                    <a:pt x="2077" y="69"/>
                  </a:cubicBezTo>
                  <a:cubicBezTo>
                    <a:pt x="2077" y="47"/>
                    <a:pt x="2077" y="24"/>
                    <a:pt x="2054" y="24"/>
                  </a:cubicBezTo>
                  <a:cubicBezTo>
                    <a:pt x="2054" y="1"/>
                    <a:pt x="2031" y="1"/>
                    <a:pt x="203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25"/>
            <p:cNvSpPr/>
            <p:nvPr/>
          </p:nvSpPr>
          <p:spPr>
            <a:xfrm>
              <a:off x="6876850" y="972400"/>
              <a:ext cx="45100" cy="46100"/>
            </a:xfrm>
            <a:custGeom>
              <a:avLst/>
              <a:gdLst/>
              <a:ahLst/>
              <a:cxnLst/>
              <a:rect l="l" t="t" r="r" b="b"/>
              <a:pathLst>
                <a:path w="1804" h="1844" extrusionOk="0">
                  <a:moveTo>
                    <a:pt x="1233" y="1"/>
                  </a:moveTo>
                  <a:cubicBezTo>
                    <a:pt x="1210" y="1"/>
                    <a:pt x="1165" y="1"/>
                    <a:pt x="1142" y="24"/>
                  </a:cubicBezTo>
                  <a:cubicBezTo>
                    <a:pt x="1119" y="24"/>
                    <a:pt x="1096" y="46"/>
                    <a:pt x="1051" y="46"/>
                  </a:cubicBezTo>
                  <a:cubicBezTo>
                    <a:pt x="1005" y="92"/>
                    <a:pt x="959" y="138"/>
                    <a:pt x="891" y="161"/>
                  </a:cubicBezTo>
                  <a:cubicBezTo>
                    <a:pt x="868" y="206"/>
                    <a:pt x="822" y="252"/>
                    <a:pt x="777" y="275"/>
                  </a:cubicBezTo>
                  <a:cubicBezTo>
                    <a:pt x="708" y="343"/>
                    <a:pt x="640" y="412"/>
                    <a:pt x="571" y="480"/>
                  </a:cubicBezTo>
                  <a:cubicBezTo>
                    <a:pt x="480" y="571"/>
                    <a:pt x="389" y="640"/>
                    <a:pt x="297" y="731"/>
                  </a:cubicBezTo>
                  <a:cubicBezTo>
                    <a:pt x="252" y="777"/>
                    <a:pt x="229" y="822"/>
                    <a:pt x="183" y="845"/>
                  </a:cubicBezTo>
                  <a:cubicBezTo>
                    <a:pt x="160" y="868"/>
                    <a:pt x="138" y="891"/>
                    <a:pt x="115" y="914"/>
                  </a:cubicBezTo>
                  <a:cubicBezTo>
                    <a:pt x="92" y="914"/>
                    <a:pt x="92" y="937"/>
                    <a:pt x="92" y="937"/>
                  </a:cubicBezTo>
                  <a:cubicBezTo>
                    <a:pt x="69" y="959"/>
                    <a:pt x="46" y="982"/>
                    <a:pt x="23" y="1005"/>
                  </a:cubicBezTo>
                  <a:cubicBezTo>
                    <a:pt x="1" y="1028"/>
                    <a:pt x="1" y="1074"/>
                    <a:pt x="23" y="1119"/>
                  </a:cubicBezTo>
                  <a:cubicBezTo>
                    <a:pt x="23" y="1142"/>
                    <a:pt x="46" y="1165"/>
                    <a:pt x="69" y="1188"/>
                  </a:cubicBezTo>
                  <a:cubicBezTo>
                    <a:pt x="69" y="1210"/>
                    <a:pt x="92" y="1210"/>
                    <a:pt x="92" y="1210"/>
                  </a:cubicBezTo>
                  <a:cubicBezTo>
                    <a:pt x="92" y="1233"/>
                    <a:pt x="92" y="1233"/>
                    <a:pt x="92" y="1256"/>
                  </a:cubicBezTo>
                  <a:cubicBezTo>
                    <a:pt x="115" y="1302"/>
                    <a:pt x="138" y="1325"/>
                    <a:pt x="183" y="1347"/>
                  </a:cubicBezTo>
                  <a:lnTo>
                    <a:pt x="183" y="1370"/>
                  </a:lnTo>
                  <a:cubicBezTo>
                    <a:pt x="160" y="1416"/>
                    <a:pt x="183" y="1484"/>
                    <a:pt x="229" y="1530"/>
                  </a:cubicBezTo>
                  <a:cubicBezTo>
                    <a:pt x="229" y="1553"/>
                    <a:pt x="229" y="1599"/>
                    <a:pt x="229" y="1621"/>
                  </a:cubicBezTo>
                  <a:cubicBezTo>
                    <a:pt x="229" y="1644"/>
                    <a:pt x="252" y="1644"/>
                    <a:pt x="252" y="1667"/>
                  </a:cubicBezTo>
                  <a:cubicBezTo>
                    <a:pt x="275" y="1690"/>
                    <a:pt x="297" y="1713"/>
                    <a:pt x="320" y="1735"/>
                  </a:cubicBezTo>
                  <a:cubicBezTo>
                    <a:pt x="320" y="1735"/>
                    <a:pt x="343" y="1735"/>
                    <a:pt x="343" y="1758"/>
                  </a:cubicBezTo>
                  <a:cubicBezTo>
                    <a:pt x="366" y="1781"/>
                    <a:pt x="389" y="1804"/>
                    <a:pt x="411" y="1827"/>
                  </a:cubicBezTo>
                  <a:cubicBezTo>
                    <a:pt x="423" y="1838"/>
                    <a:pt x="440" y="1844"/>
                    <a:pt x="457" y="1844"/>
                  </a:cubicBezTo>
                  <a:cubicBezTo>
                    <a:pt x="474" y="1844"/>
                    <a:pt x="491" y="1838"/>
                    <a:pt x="503" y="1827"/>
                  </a:cubicBezTo>
                  <a:cubicBezTo>
                    <a:pt x="548" y="1804"/>
                    <a:pt x="571" y="1781"/>
                    <a:pt x="594" y="1758"/>
                  </a:cubicBezTo>
                  <a:lnTo>
                    <a:pt x="685" y="1690"/>
                  </a:lnTo>
                  <a:cubicBezTo>
                    <a:pt x="754" y="1644"/>
                    <a:pt x="822" y="1576"/>
                    <a:pt x="868" y="1530"/>
                  </a:cubicBezTo>
                  <a:cubicBezTo>
                    <a:pt x="1005" y="1416"/>
                    <a:pt x="1119" y="1325"/>
                    <a:pt x="1233" y="1210"/>
                  </a:cubicBezTo>
                  <a:cubicBezTo>
                    <a:pt x="1302" y="1165"/>
                    <a:pt x="1370" y="1119"/>
                    <a:pt x="1439" y="1074"/>
                  </a:cubicBezTo>
                  <a:cubicBezTo>
                    <a:pt x="1507" y="1028"/>
                    <a:pt x="1576" y="982"/>
                    <a:pt x="1644" y="937"/>
                  </a:cubicBezTo>
                  <a:cubicBezTo>
                    <a:pt x="1667" y="914"/>
                    <a:pt x="1690" y="891"/>
                    <a:pt x="1713" y="868"/>
                  </a:cubicBezTo>
                  <a:cubicBezTo>
                    <a:pt x="1735" y="845"/>
                    <a:pt x="1758" y="822"/>
                    <a:pt x="1781" y="822"/>
                  </a:cubicBezTo>
                  <a:cubicBezTo>
                    <a:pt x="1804" y="800"/>
                    <a:pt x="1804" y="754"/>
                    <a:pt x="1804" y="731"/>
                  </a:cubicBezTo>
                  <a:cubicBezTo>
                    <a:pt x="1781" y="708"/>
                    <a:pt x="1735" y="708"/>
                    <a:pt x="1713" y="708"/>
                  </a:cubicBezTo>
                  <a:cubicBezTo>
                    <a:pt x="1713" y="686"/>
                    <a:pt x="1690" y="663"/>
                    <a:pt x="1690" y="640"/>
                  </a:cubicBezTo>
                  <a:cubicBezTo>
                    <a:pt x="1644" y="571"/>
                    <a:pt x="1598" y="503"/>
                    <a:pt x="1576" y="412"/>
                  </a:cubicBezTo>
                  <a:cubicBezTo>
                    <a:pt x="1530" y="343"/>
                    <a:pt x="1507" y="252"/>
                    <a:pt x="1461" y="183"/>
                  </a:cubicBezTo>
                  <a:cubicBezTo>
                    <a:pt x="1439" y="161"/>
                    <a:pt x="1416" y="138"/>
                    <a:pt x="1416" y="115"/>
                  </a:cubicBezTo>
                  <a:cubicBezTo>
                    <a:pt x="1393" y="115"/>
                    <a:pt x="1393" y="92"/>
                    <a:pt x="1393" y="92"/>
                  </a:cubicBezTo>
                  <a:cubicBezTo>
                    <a:pt x="1370" y="69"/>
                    <a:pt x="1370" y="69"/>
                    <a:pt x="1347" y="46"/>
                  </a:cubicBezTo>
                  <a:cubicBezTo>
                    <a:pt x="1324" y="24"/>
                    <a:pt x="1302" y="1"/>
                    <a:pt x="127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25"/>
            <p:cNvSpPr/>
            <p:nvPr/>
          </p:nvSpPr>
          <p:spPr>
            <a:xfrm>
              <a:off x="6893975" y="1003800"/>
              <a:ext cx="37675" cy="29175"/>
            </a:xfrm>
            <a:custGeom>
              <a:avLst/>
              <a:gdLst/>
              <a:ahLst/>
              <a:cxnLst/>
              <a:rect l="l" t="t" r="r" b="b"/>
              <a:pathLst>
                <a:path w="1507" h="1167" extrusionOk="0">
                  <a:moveTo>
                    <a:pt x="1393" y="0"/>
                  </a:moveTo>
                  <a:cubicBezTo>
                    <a:pt x="1393" y="0"/>
                    <a:pt x="1370" y="0"/>
                    <a:pt x="1347" y="23"/>
                  </a:cubicBezTo>
                  <a:cubicBezTo>
                    <a:pt x="1324" y="23"/>
                    <a:pt x="1301" y="23"/>
                    <a:pt x="1279" y="46"/>
                  </a:cubicBezTo>
                  <a:cubicBezTo>
                    <a:pt x="1256" y="46"/>
                    <a:pt x="1233" y="69"/>
                    <a:pt x="1210" y="69"/>
                  </a:cubicBezTo>
                  <a:cubicBezTo>
                    <a:pt x="1164" y="114"/>
                    <a:pt x="1119" y="137"/>
                    <a:pt x="1050" y="183"/>
                  </a:cubicBezTo>
                  <a:cubicBezTo>
                    <a:pt x="982" y="228"/>
                    <a:pt x="913" y="274"/>
                    <a:pt x="845" y="343"/>
                  </a:cubicBezTo>
                  <a:cubicBezTo>
                    <a:pt x="799" y="365"/>
                    <a:pt x="754" y="388"/>
                    <a:pt x="731" y="411"/>
                  </a:cubicBezTo>
                  <a:cubicBezTo>
                    <a:pt x="685" y="434"/>
                    <a:pt x="639" y="479"/>
                    <a:pt x="594" y="502"/>
                  </a:cubicBezTo>
                  <a:cubicBezTo>
                    <a:pt x="548" y="525"/>
                    <a:pt x="503" y="571"/>
                    <a:pt x="457" y="594"/>
                  </a:cubicBezTo>
                  <a:cubicBezTo>
                    <a:pt x="366" y="662"/>
                    <a:pt x="274" y="731"/>
                    <a:pt x="206" y="799"/>
                  </a:cubicBezTo>
                  <a:cubicBezTo>
                    <a:pt x="160" y="822"/>
                    <a:pt x="137" y="845"/>
                    <a:pt x="115" y="868"/>
                  </a:cubicBezTo>
                  <a:cubicBezTo>
                    <a:pt x="92" y="890"/>
                    <a:pt x="69" y="913"/>
                    <a:pt x="46" y="936"/>
                  </a:cubicBezTo>
                  <a:cubicBezTo>
                    <a:pt x="0" y="982"/>
                    <a:pt x="0" y="1050"/>
                    <a:pt x="23" y="1096"/>
                  </a:cubicBezTo>
                  <a:cubicBezTo>
                    <a:pt x="46" y="1096"/>
                    <a:pt x="46" y="1119"/>
                    <a:pt x="69" y="1119"/>
                  </a:cubicBezTo>
                  <a:cubicBezTo>
                    <a:pt x="97" y="1147"/>
                    <a:pt x="134" y="1166"/>
                    <a:pt x="169" y="1166"/>
                  </a:cubicBezTo>
                  <a:cubicBezTo>
                    <a:pt x="190" y="1166"/>
                    <a:pt x="211" y="1159"/>
                    <a:pt x="229" y="1141"/>
                  </a:cubicBezTo>
                  <a:cubicBezTo>
                    <a:pt x="297" y="1119"/>
                    <a:pt x="343" y="1073"/>
                    <a:pt x="388" y="1027"/>
                  </a:cubicBezTo>
                  <a:cubicBezTo>
                    <a:pt x="434" y="982"/>
                    <a:pt x="480" y="959"/>
                    <a:pt x="503" y="913"/>
                  </a:cubicBezTo>
                  <a:cubicBezTo>
                    <a:pt x="594" y="845"/>
                    <a:pt x="685" y="776"/>
                    <a:pt x="776" y="708"/>
                  </a:cubicBezTo>
                  <a:cubicBezTo>
                    <a:pt x="868" y="616"/>
                    <a:pt x="982" y="548"/>
                    <a:pt x="1096" y="457"/>
                  </a:cubicBezTo>
                  <a:cubicBezTo>
                    <a:pt x="1164" y="411"/>
                    <a:pt x="1210" y="365"/>
                    <a:pt x="1279" y="343"/>
                  </a:cubicBezTo>
                  <a:cubicBezTo>
                    <a:pt x="1324" y="320"/>
                    <a:pt x="1347" y="297"/>
                    <a:pt x="1370" y="274"/>
                  </a:cubicBezTo>
                  <a:cubicBezTo>
                    <a:pt x="1393" y="274"/>
                    <a:pt x="1393" y="274"/>
                    <a:pt x="1416" y="251"/>
                  </a:cubicBezTo>
                  <a:cubicBezTo>
                    <a:pt x="1416" y="251"/>
                    <a:pt x="1438" y="251"/>
                    <a:pt x="1438" y="228"/>
                  </a:cubicBezTo>
                  <a:cubicBezTo>
                    <a:pt x="1484" y="206"/>
                    <a:pt x="1507" y="137"/>
                    <a:pt x="1507" y="91"/>
                  </a:cubicBezTo>
                  <a:cubicBezTo>
                    <a:pt x="1507" y="69"/>
                    <a:pt x="1507" y="46"/>
                    <a:pt x="1484" y="23"/>
                  </a:cubicBezTo>
                  <a:cubicBezTo>
                    <a:pt x="1484" y="23"/>
                    <a:pt x="1461" y="0"/>
                    <a:pt x="14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25"/>
            <p:cNvSpPr/>
            <p:nvPr/>
          </p:nvSpPr>
          <p:spPr>
            <a:xfrm>
              <a:off x="7174150" y="818325"/>
              <a:ext cx="81050" cy="38350"/>
            </a:xfrm>
            <a:custGeom>
              <a:avLst/>
              <a:gdLst/>
              <a:ahLst/>
              <a:cxnLst/>
              <a:rect l="l" t="t" r="r" b="b"/>
              <a:pathLst>
                <a:path w="3242" h="1534" extrusionOk="0">
                  <a:moveTo>
                    <a:pt x="2032" y="1"/>
                  </a:moveTo>
                  <a:cubicBezTo>
                    <a:pt x="1941" y="1"/>
                    <a:pt x="1849" y="24"/>
                    <a:pt x="1781" y="24"/>
                  </a:cubicBezTo>
                  <a:cubicBezTo>
                    <a:pt x="1667" y="47"/>
                    <a:pt x="1553" y="47"/>
                    <a:pt x="1439" y="92"/>
                  </a:cubicBezTo>
                  <a:cubicBezTo>
                    <a:pt x="1347" y="115"/>
                    <a:pt x="1256" y="138"/>
                    <a:pt x="1142" y="161"/>
                  </a:cubicBezTo>
                  <a:cubicBezTo>
                    <a:pt x="1051" y="206"/>
                    <a:pt x="936" y="252"/>
                    <a:pt x="845" y="298"/>
                  </a:cubicBezTo>
                  <a:cubicBezTo>
                    <a:pt x="754" y="343"/>
                    <a:pt x="640" y="389"/>
                    <a:pt x="548" y="457"/>
                  </a:cubicBezTo>
                  <a:cubicBezTo>
                    <a:pt x="457" y="503"/>
                    <a:pt x="389" y="549"/>
                    <a:pt x="297" y="594"/>
                  </a:cubicBezTo>
                  <a:cubicBezTo>
                    <a:pt x="252" y="640"/>
                    <a:pt x="206" y="663"/>
                    <a:pt x="160" y="686"/>
                  </a:cubicBezTo>
                  <a:cubicBezTo>
                    <a:pt x="138" y="709"/>
                    <a:pt x="115" y="731"/>
                    <a:pt x="92" y="754"/>
                  </a:cubicBezTo>
                  <a:cubicBezTo>
                    <a:pt x="69" y="754"/>
                    <a:pt x="46" y="800"/>
                    <a:pt x="46" y="823"/>
                  </a:cubicBezTo>
                  <a:cubicBezTo>
                    <a:pt x="23" y="845"/>
                    <a:pt x="1" y="868"/>
                    <a:pt x="1" y="914"/>
                  </a:cubicBezTo>
                  <a:cubicBezTo>
                    <a:pt x="1" y="960"/>
                    <a:pt x="23" y="1005"/>
                    <a:pt x="69" y="1051"/>
                  </a:cubicBezTo>
                  <a:cubicBezTo>
                    <a:pt x="92" y="1074"/>
                    <a:pt x="138" y="1097"/>
                    <a:pt x="183" y="1097"/>
                  </a:cubicBezTo>
                  <a:cubicBezTo>
                    <a:pt x="229" y="1119"/>
                    <a:pt x="275" y="1165"/>
                    <a:pt x="320" y="1188"/>
                  </a:cubicBezTo>
                  <a:cubicBezTo>
                    <a:pt x="343" y="1188"/>
                    <a:pt x="366" y="1211"/>
                    <a:pt x="389" y="1233"/>
                  </a:cubicBezTo>
                  <a:cubicBezTo>
                    <a:pt x="366" y="1233"/>
                    <a:pt x="366" y="1211"/>
                    <a:pt x="343" y="1211"/>
                  </a:cubicBezTo>
                  <a:lnTo>
                    <a:pt x="343" y="1211"/>
                  </a:lnTo>
                  <a:cubicBezTo>
                    <a:pt x="411" y="1256"/>
                    <a:pt x="480" y="1302"/>
                    <a:pt x="548" y="1370"/>
                  </a:cubicBezTo>
                  <a:cubicBezTo>
                    <a:pt x="571" y="1416"/>
                    <a:pt x="617" y="1462"/>
                    <a:pt x="663" y="1507"/>
                  </a:cubicBezTo>
                  <a:cubicBezTo>
                    <a:pt x="691" y="1527"/>
                    <a:pt x="724" y="1534"/>
                    <a:pt x="756" y="1534"/>
                  </a:cubicBezTo>
                  <a:cubicBezTo>
                    <a:pt x="800" y="1534"/>
                    <a:pt x="842" y="1521"/>
                    <a:pt x="868" y="1507"/>
                  </a:cubicBezTo>
                  <a:cubicBezTo>
                    <a:pt x="914" y="1485"/>
                    <a:pt x="936" y="1462"/>
                    <a:pt x="959" y="1439"/>
                  </a:cubicBezTo>
                  <a:cubicBezTo>
                    <a:pt x="982" y="1416"/>
                    <a:pt x="1028" y="1393"/>
                    <a:pt x="1051" y="1370"/>
                  </a:cubicBezTo>
                  <a:lnTo>
                    <a:pt x="1142" y="1279"/>
                  </a:lnTo>
                  <a:cubicBezTo>
                    <a:pt x="1210" y="1233"/>
                    <a:pt x="1279" y="1188"/>
                    <a:pt x="1347" y="1142"/>
                  </a:cubicBezTo>
                  <a:cubicBezTo>
                    <a:pt x="1416" y="1074"/>
                    <a:pt x="1507" y="1028"/>
                    <a:pt x="1598" y="960"/>
                  </a:cubicBezTo>
                  <a:cubicBezTo>
                    <a:pt x="1758" y="868"/>
                    <a:pt x="1941" y="777"/>
                    <a:pt x="2123" y="686"/>
                  </a:cubicBezTo>
                  <a:cubicBezTo>
                    <a:pt x="2260" y="640"/>
                    <a:pt x="2397" y="594"/>
                    <a:pt x="2534" y="549"/>
                  </a:cubicBezTo>
                  <a:lnTo>
                    <a:pt x="2785" y="549"/>
                  </a:lnTo>
                  <a:cubicBezTo>
                    <a:pt x="2854" y="572"/>
                    <a:pt x="2899" y="572"/>
                    <a:pt x="2968" y="594"/>
                  </a:cubicBezTo>
                  <a:cubicBezTo>
                    <a:pt x="2991" y="617"/>
                    <a:pt x="3014" y="617"/>
                    <a:pt x="3059" y="640"/>
                  </a:cubicBezTo>
                  <a:cubicBezTo>
                    <a:pt x="3074" y="640"/>
                    <a:pt x="3090" y="650"/>
                    <a:pt x="3105" y="650"/>
                  </a:cubicBezTo>
                  <a:cubicBezTo>
                    <a:pt x="3112" y="650"/>
                    <a:pt x="3120" y="648"/>
                    <a:pt x="3128" y="640"/>
                  </a:cubicBezTo>
                  <a:cubicBezTo>
                    <a:pt x="3173" y="640"/>
                    <a:pt x="3196" y="617"/>
                    <a:pt x="3196" y="594"/>
                  </a:cubicBezTo>
                  <a:cubicBezTo>
                    <a:pt x="3242" y="526"/>
                    <a:pt x="3219" y="457"/>
                    <a:pt x="3150" y="435"/>
                  </a:cubicBezTo>
                  <a:cubicBezTo>
                    <a:pt x="3105" y="412"/>
                    <a:pt x="3059" y="389"/>
                    <a:pt x="2991" y="366"/>
                  </a:cubicBezTo>
                  <a:cubicBezTo>
                    <a:pt x="2968" y="343"/>
                    <a:pt x="2922" y="343"/>
                    <a:pt x="2877" y="343"/>
                  </a:cubicBezTo>
                  <a:cubicBezTo>
                    <a:pt x="2877" y="275"/>
                    <a:pt x="2831" y="229"/>
                    <a:pt x="2785" y="229"/>
                  </a:cubicBezTo>
                  <a:cubicBezTo>
                    <a:pt x="2717" y="206"/>
                    <a:pt x="2648" y="206"/>
                    <a:pt x="2580" y="184"/>
                  </a:cubicBezTo>
                  <a:lnTo>
                    <a:pt x="2443" y="184"/>
                  </a:lnTo>
                  <a:cubicBezTo>
                    <a:pt x="2443" y="115"/>
                    <a:pt x="2374" y="47"/>
                    <a:pt x="2306" y="24"/>
                  </a:cubicBezTo>
                  <a:cubicBezTo>
                    <a:pt x="2260" y="24"/>
                    <a:pt x="2215" y="1"/>
                    <a:pt x="21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25"/>
            <p:cNvSpPr/>
            <p:nvPr/>
          </p:nvSpPr>
          <p:spPr>
            <a:xfrm>
              <a:off x="7208950" y="824050"/>
              <a:ext cx="29700" cy="8375"/>
            </a:xfrm>
            <a:custGeom>
              <a:avLst/>
              <a:gdLst/>
              <a:ahLst/>
              <a:cxnLst/>
              <a:rect l="l" t="t" r="r" b="b"/>
              <a:pathLst>
                <a:path w="1188" h="335" extrusionOk="0">
                  <a:moveTo>
                    <a:pt x="686" y="0"/>
                  </a:moveTo>
                  <a:cubicBezTo>
                    <a:pt x="617" y="0"/>
                    <a:pt x="549" y="23"/>
                    <a:pt x="503" y="46"/>
                  </a:cubicBezTo>
                  <a:cubicBezTo>
                    <a:pt x="389" y="69"/>
                    <a:pt x="298" y="91"/>
                    <a:pt x="206" y="137"/>
                  </a:cubicBezTo>
                  <a:cubicBezTo>
                    <a:pt x="161" y="160"/>
                    <a:pt x="92" y="206"/>
                    <a:pt x="47" y="228"/>
                  </a:cubicBezTo>
                  <a:cubicBezTo>
                    <a:pt x="1" y="251"/>
                    <a:pt x="1" y="274"/>
                    <a:pt x="24" y="297"/>
                  </a:cubicBezTo>
                  <a:cubicBezTo>
                    <a:pt x="24" y="324"/>
                    <a:pt x="39" y="335"/>
                    <a:pt x="57" y="335"/>
                  </a:cubicBezTo>
                  <a:cubicBezTo>
                    <a:pt x="69" y="335"/>
                    <a:pt x="83" y="329"/>
                    <a:pt x="92" y="320"/>
                  </a:cubicBezTo>
                  <a:cubicBezTo>
                    <a:pt x="161" y="297"/>
                    <a:pt x="206" y="274"/>
                    <a:pt x="275" y="251"/>
                  </a:cubicBezTo>
                  <a:lnTo>
                    <a:pt x="252" y="251"/>
                  </a:lnTo>
                  <a:cubicBezTo>
                    <a:pt x="321" y="228"/>
                    <a:pt x="389" y="206"/>
                    <a:pt x="457" y="183"/>
                  </a:cubicBezTo>
                  <a:cubicBezTo>
                    <a:pt x="549" y="160"/>
                    <a:pt x="617" y="137"/>
                    <a:pt x="686" y="114"/>
                  </a:cubicBezTo>
                  <a:lnTo>
                    <a:pt x="914" y="114"/>
                  </a:lnTo>
                  <a:cubicBezTo>
                    <a:pt x="937" y="114"/>
                    <a:pt x="960" y="114"/>
                    <a:pt x="982" y="137"/>
                  </a:cubicBezTo>
                  <a:cubicBezTo>
                    <a:pt x="1028" y="137"/>
                    <a:pt x="1051" y="137"/>
                    <a:pt x="1074" y="160"/>
                  </a:cubicBezTo>
                  <a:lnTo>
                    <a:pt x="1142" y="160"/>
                  </a:lnTo>
                  <a:cubicBezTo>
                    <a:pt x="1142" y="160"/>
                    <a:pt x="1165" y="160"/>
                    <a:pt x="1165" y="137"/>
                  </a:cubicBezTo>
                  <a:cubicBezTo>
                    <a:pt x="1188" y="114"/>
                    <a:pt x="1188" y="114"/>
                    <a:pt x="1165" y="91"/>
                  </a:cubicBezTo>
                  <a:cubicBezTo>
                    <a:pt x="1165" y="69"/>
                    <a:pt x="1165" y="69"/>
                    <a:pt x="1142" y="46"/>
                  </a:cubicBezTo>
                  <a:cubicBezTo>
                    <a:pt x="1097" y="46"/>
                    <a:pt x="1074" y="23"/>
                    <a:pt x="1028"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25"/>
            <p:cNvSpPr/>
            <p:nvPr/>
          </p:nvSpPr>
          <p:spPr>
            <a:xfrm>
              <a:off x="7206675" y="840025"/>
              <a:ext cx="40550" cy="22650"/>
            </a:xfrm>
            <a:custGeom>
              <a:avLst/>
              <a:gdLst/>
              <a:ahLst/>
              <a:cxnLst/>
              <a:rect l="l" t="t" r="r" b="b"/>
              <a:pathLst>
                <a:path w="1622" h="906" extrusionOk="0">
                  <a:moveTo>
                    <a:pt x="1553" y="0"/>
                  </a:moveTo>
                  <a:cubicBezTo>
                    <a:pt x="1439" y="23"/>
                    <a:pt x="1302" y="69"/>
                    <a:pt x="1165" y="114"/>
                  </a:cubicBezTo>
                  <a:cubicBezTo>
                    <a:pt x="1028" y="160"/>
                    <a:pt x="891" y="206"/>
                    <a:pt x="754" y="274"/>
                  </a:cubicBezTo>
                  <a:cubicBezTo>
                    <a:pt x="617" y="343"/>
                    <a:pt x="503" y="411"/>
                    <a:pt x="366" y="480"/>
                  </a:cubicBezTo>
                  <a:cubicBezTo>
                    <a:pt x="320" y="502"/>
                    <a:pt x="252" y="548"/>
                    <a:pt x="206" y="571"/>
                  </a:cubicBezTo>
                  <a:cubicBezTo>
                    <a:pt x="160" y="594"/>
                    <a:pt x="138" y="617"/>
                    <a:pt x="115" y="639"/>
                  </a:cubicBezTo>
                  <a:cubicBezTo>
                    <a:pt x="92" y="639"/>
                    <a:pt x="69" y="662"/>
                    <a:pt x="69" y="685"/>
                  </a:cubicBezTo>
                  <a:cubicBezTo>
                    <a:pt x="46" y="685"/>
                    <a:pt x="23" y="731"/>
                    <a:pt x="1" y="754"/>
                  </a:cubicBezTo>
                  <a:cubicBezTo>
                    <a:pt x="1" y="754"/>
                    <a:pt x="1" y="776"/>
                    <a:pt x="1" y="799"/>
                  </a:cubicBezTo>
                  <a:cubicBezTo>
                    <a:pt x="1" y="822"/>
                    <a:pt x="1" y="868"/>
                    <a:pt x="23" y="890"/>
                  </a:cubicBezTo>
                  <a:cubicBezTo>
                    <a:pt x="42" y="900"/>
                    <a:pt x="65" y="905"/>
                    <a:pt x="89" y="905"/>
                  </a:cubicBezTo>
                  <a:cubicBezTo>
                    <a:pt x="122" y="905"/>
                    <a:pt x="157" y="894"/>
                    <a:pt x="183" y="868"/>
                  </a:cubicBezTo>
                  <a:cubicBezTo>
                    <a:pt x="206" y="845"/>
                    <a:pt x="252" y="822"/>
                    <a:pt x="275" y="799"/>
                  </a:cubicBezTo>
                  <a:cubicBezTo>
                    <a:pt x="297" y="776"/>
                    <a:pt x="320" y="754"/>
                    <a:pt x="343" y="731"/>
                  </a:cubicBezTo>
                  <a:cubicBezTo>
                    <a:pt x="457" y="639"/>
                    <a:pt x="594" y="571"/>
                    <a:pt x="731" y="480"/>
                  </a:cubicBezTo>
                  <a:cubicBezTo>
                    <a:pt x="800" y="434"/>
                    <a:pt x="868" y="388"/>
                    <a:pt x="936" y="343"/>
                  </a:cubicBezTo>
                  <a:cubicBezTo>
                    <a:pt x="1005" y="320"/>
                    <a:pt x="1073" y="274"/>
                    <a:pt x="1142" y="251"/>
                  </a:cubicBezTo>
                  <a:cubicBezTo>
                    <a:pt x="1188" y="229"/>
                    <a:pt x="1210" y="229"/>
                    <a:pt x="1233" y="206"/>
                  </a:cubicBezTo>
                  <a:cubicBezTo>
                    <a:pt x="1302" y="183"/>
                    <a:pt x="1347" y="160"/>
                    <a:pt x="1416" y="137"/>
                  </a:cubicBezTo>
                  <a:cubicBezTo>
                    <a:pt x="1461" y="114"/>
                    <a:pt x="1530" y="114"/>
                    <a:pt x="1576" y="92"/>
                  </a:cubicBezTo>
                  <a:cubicBezTo>
                    <a:pt x="1621" y="92"/>
                    <a:pt x="1621" y="46"/>
                    <a:pt x="1621" y="23"/>
                  </a:cubicBezTo>
                  <a:cubicBezTo>
                    <a:pt x="1621" y="0"/>
                    <a:pt x="1598" y="0"/>
                    <a:pt x="157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25"/>
            <p:cNvSpPr/>
            <p:nvPr/>
          </p:nvSpPr>
          <p:spPr>
            <a:xfrm>
              <a:off x="6840900" y="1036300"/>
              <a:ext cx="42250" cy="41725"/>
            </a:xfrm>
            <a:custGeom>
              <a:avLst/>
              <a:gdLst/>
              <a:ahLst/>
              <a:cxnLst/>
              <a:rect l="l" t="t" r="r" b="b"/>
              <a:pathLst>
                <a:path w="1690" h="1669" extrusionOk="0">
                  <a:moveTo>
                    <a:pt x="840" y="0"/>
                  </a:moveTo>
                  <a:cubicBezTo>
                    <a:pt x="827" y="0"/>
                    <a:pt x="813" y="1"/>
                    <a:pt x="800" y="1"/>
                  </a:cubicBezTo>
                  <a:cubicBezTo>
                    <a:pt x="343" y="24"/>
                    <a:pt x="1" y="412"/>
                    <a:pt x="23" y="869"/>
                  </a:cubicBezTo>
                  <a:cubicBezTo>
                    <a:pt x="46" y="1311"/>
                    <a:pt x="412" y="1668"/>
                    <a:pt x="850" y="1668"/>
                  </a:cubicBezTo>
                  <a:cubicBezTo>
                    <a:pt x="864" y="1668"/>
                    <a:pt x="877" y="1668"/>
                    <a:pt x="891" y="1667"/>
                  </a:cubicBezTo>
                  <a:cubicBezTo>
                    <a:pt x="1347" y="1645"/>
                    <a:pt x="1690" y="1257"/>
                    <a:pt x="1667" y="800"/>
                  </a:cubicBezTo>
                  <a:cubicBezTo>
                    <a:pt x="1645" y="357"/>
                    <a:pt x="1279" y="0"/>
                    <a:pt x="8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25"/>
            <p:cNvSpPr/>
            <p:nvPr/>
          </p:nvSpPr>
          <p:spPr>
            <a:xfrm>
              <a:off x="6834625" y="1100200"/>
              <a:ext cx="42825" cy="41725"/>
            </a:xfrm>
            <a:custGeom>
              <a:avLst/>
              <a:gdLst/>
              <a:ahLst/>
              <a:cxnLst/>
              <a:rect l="l" t="t" r="r" b="b"/>
              <a:pathLst>
                <a:path w="1713" h="1669" extrusionOk="0">
                  <a:moveTo>
                    <a:pt x="863" y="1"/>
                  </a:moveTo>
                  <a:cubicBezTo>
                    <a:pt x="849" y="1"/>
                    <a:pt x="836" y="1"/>
                    <a:pt x="822" y="2"/>
                  </a:cubicBezTo>
                  <a:cubicBezTo>
                    <a:pt x="366" y="24"/>
                    <a:pt x="1" y="412"/>
                    <a:pt x="23" y="869"/>
                  </a:cubicBezTo>
                  <a:cubicBezTo>
                    <a:pt x="46" y="1312"/>
                    <a:pt x="411" y="1669"/>
                    <a:pt x="850" y="1669"/>
                  </a:cubicBezTo>
                  <a:cubicBezTo>
                    <a:pt x="864" y="1669"/>
                    <a:pt x="877" y="1669"/>
                    <a:pt x="891" y="1668"/>
                  </a:cubicBezTo>
                  <a:cubicBezTo>
                    <a:pt x="1347" y="1645"/>
                    <a:pt x="1712" y="1257"/>
                    <a:pt x="1690" y="800"/>
                  </a:cubicBezTo>
                  <a:cubicBezTo>
                    <a:pt x="1667" y="358"/>
                    <a:pt x="1302" y="1"/>
                    <a:pt x="8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25"/>
            <p:cNvSpPr/>
            <p:nvPr/>
          </p:nvSpPr>
          <p:spPr>
            <a:xfrm>
              <a:off x="6903675" y="1109325"/>
              <a:ext cx="42250" cy="41750"/>
            </a:xfrm>
            <a:custGeom>
              <a:avLst/>
              <a:gdLst/>
              <a:ahLst/>
              <a:cxnLst/>
              <a:rect l="l" t="t" r="r" b="b"/>
              <a:pathLst>
                <a:path w="1690" h="1670" extrusionOk="0">
                  <a:moveTo>
                    <a:pt x="840" y="1"/>
                  </a:moveTo>
                  <a:cubicBezTo>
                    <a:pt x="826" y="1"/>
                    <a:pt x="813" y="1"/>
                    <a:pt x="799" y="2"/>
                  </a:cubicBezTo>
                  <a:cubicBezTo>
                    <a:pt x="343" y="25"/>
                    <a:pt x="0" y="413"/>
                    <a:pt x="23" y="869"/>
                  </a:cubicBezTo>
                  <a:cubicBezTo>
                    <a:pt x="45" y="1312"/>
                    <a:pt x="411" y="1669"/>
                    <a:pt x="850" y="1669"/>
                  </a:cubicBezTo>
                  <a:cubicBezTo>
                    <a:pt x="863" y="1669"/>
                    <a:pt x="877" y="1669"/>
                    <a:pt x="891" y="1668"/>
                  </a:cubicBezTo>
                  <a:cubicBezTo>
                    <a:pt x="1347" y="1645"/>
                    <a:pt x="1689" y="1257"/>
                    <a:pt x="1667" y="801"/>
                  </a:cubicBezTo>
                  <a:cubicBezTo>
                    <a:pt x="1645" y="358"/>
                    <a:pt x="1279" y="1"/>
                    <a:pt x="8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25"/>
            <p:cNvSpPr/>
            <p:nvPr/>
          </p:nvSpPr>
          <p:spPr>
            <a:xfrm>
              <a:off x="6923075" y="1173850"/>
              <a:ext cx="41675" cy="41100"/>
            </a:xfrm>
            <a:custGeom>
              <a:avLst/>
              <a:gdLst/>
              <a:ahLst/>
              <a:cxnLst/>
              <a:rect l="l" t="t" r="r" b="b"/>
              <a:pathLst>
                <a:path w="1667" h="1644" extrusionOk="0">
                  <a:moveTo>
                    <a:pt x="799" y="0"/>
                  </a:moveTo>
                  <a:cubicBezTo>
                    <a:pt x="343" y="23"/>
                    <a:pt x="0" y="411"/>
                    <a:pt x="23" y="867"/>
                  </a:cubicBezTo>
                  <a:cubicBezTo>
                    <a:pt x="23" y="1255"/>
                    <a:pt x="320" y="1575"/>
                    <a:pt x="708" y="1643"/>
                  </a:cubicBezTo>
                  <a:cubicBezTo>
                    <a:pt x="982" y="1415"/>
                    <a:pt x="1302" y="1210"/>
                    <a:pt x="1621" y="1027"/>
                  </a:cubicBezTo>
                  <a:lnTo>
                    <a:pt x="1644" y="1027"/>
                  </a:lnTo>
                  <a:cubicBezTo>
                    <a:pt x="1667" y="959"/>
                    <a:pt x="1667" y="867"/>
                    <a:pt x="1667" y="776"/>
                  </a:cubicBezTo>
                  <a:cubicBezTo>
                    <a:pt x="1644" y="342"/>
                    <a:pt x="1279" y="0"/>
                    <a:pt x="8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25"/>
            <p:cNvSpPr/>
            <p:nvPr/>
          </p:nvSpPr>
          <p:spPr>
            <a:xfrm>
              <a:off x="6852875" y="1174950"/>
              <a:ext cx="42250" cy="41175"/>
            </a:xfrm>
            <a:custGeom>
              <a:avLst/>
              <a:gdLst/>
              <a:ahLst/>
              <a:cxnLst/>
              <a:rect l="l" t="t" r="r" b="b"/>
              <a:pathLst>
                <a:path w="1690" h="1647" extrusionOk="0">
                  <a:moveTo>
                    <a:pt x="845" y="1"/>
                  </a:moveTo>
                  <a:cubicBezTo>
                    <a:pt x="830" y="1"/>
                    <a:pt x="815" y="1"/>
                    <a:pt x="800" y="2"/>
                  </a:cubicBezTo>
                  <a:cubicBezTo>
                    <a:pt x="343" y="25"/>
                    <a:pt x="1" y="413"/>
                    <a:pt x="24" y="869"/>
                  </a:cubicBezTo>
                  <a:cubicBezTo>
                    <a:pt x="46" y="1311"/>
                    <a:pt x="410" y="1646"/>
                    <a:pt x="848" y="1646"/>
                  </a:cubicBezTo>
                  <a:cubicBezTo>
                    <a:pt x="862" y="1646"/>
                    <a:pt x="877" y="1646"/>
                    <a:pt x="891" y="1645"/>
                  </a:cubicBezTo>
                  <a:cubicBezTo>
                    <a:pt x="1348" y="1645"/>
                    <a:pt x="1690" y="1234"/>
                    <a:pt x="1667" y="778"/>
                  </a:cubicBezTo>
                  <a:cubicBezTo>
                    <a:pt x="1667" y="336"/>
                    <a:pt x="1303" y="1"/>
                    <a:pt x="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25"/>
            <p:cNvSpPr/>
            <p:nvPr/>
          </p:nvSpPr>
          <p:spPr>
            <a:xfrm>
              <a:off x="6755875" y="1106475"/>
              <a:ext cx="42825" cy="41175"/>
            </a:xfrm>
            <a:custGeom>
              <a:avLst/>
              <a:gdLst/>
              <a:ahLst/>
              <a:cxnLst/>
              <a:rect l="l" t="t" r="r" b="b"/>
              <a:pathLst>
                <a:path w="1713" h="1647" extrusionOk="0">
                  <a:moveTo>
                    <a:pt x="865" y="1"/>
                  </a:moveTo>
                  <a:cubicBezTo>
                    <a:pt x="851" y="1"/>
                    <a:pt x="837" y="1"/>
                    <a:pt x="822" y="2"/>
                  </a:cubicBezTo>
                  <a:cubicBezTo>
                    <a:pt x="366" y="25"/>
                    <a:pt x="1" y="413"/>
                    <a:pt x="23" y="869"/>
                  </a:cubicBezTo>
                  <a:cubicBezTo>
                    <a:pt x="46" y="1311"/>
                    <a:pt x="410" y="1646"/>
                    <a:pt x="848" y="1646"/>
                  </a:cubicBezTo>
                  <a:cubicBezTo>
                    <a:pt x="862" y="1646"/>
                    <a:pt x="876" y="1646"/>
                    <a:pt x="891" y="1645"/>
                  </a:cubicBezTo>
                  <a:cubicBezTo>
                    <a:pt x="1347" y="1622"/>
                    <a:pt x="1713" y="1234"/>
                    <a:pt x="1690" y="778"/>
                  </a:cubicBezTo>
                  <a:cubicBezTo>
                    <a:pt x="1668" y="336"/>
                    <a:pt x="1303"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25"/>
            <p:cNvSpPr/>
            <p:nvPr/>
          </p:nvSpPr>
          <p:spPr>
            <a:xfrm>
              <a:off x="6767850" y="1170950"/>
              <a:ext cx="42825" cy="41750"/>
            </a:xfrm>
            <a:custGeom>
              <a:avLst/>
              <a:gdLst/>
              <a:ahLst/>
              <a:cxnLst/>
              <a:rect l="l" t="t" r="r" b="b"/>
              <a:pathLst>
                <a:path w="1713" h="1670" extrusionOk="0">
                  <a:moveTo>
                    <a:pt x="863" y="1"/>
                  </a:moveTo>
                  <a:cubicBezTo>
                    <a:pt x="850" y="1"/>
                    <a:pt x="836" y="1"/>
                    <a:pt x="823" y="2"/>
                  </a:cubicBezTo>
                  <a:cubicBezTo>
                    <a:pt x="366" y="25"/>
                    <a:pt x="1" y="413"/>
                    <a:pt x="24" y="869"/>
                  </a:cubicBezTo>
                  <a:cubicBezTo>
                    <a:pt x="46" y="1312"/>
                    <a:pt x="412" y="1669"/>
                    <a:pt x="851" y="1669"/>
                  </a:cubicBezTo>
                  <a:cubicBezTo>
                    <a:pt x="864" y="1669"/>
                    <a:pt x="878" y="1669"/>
                    <a:pt x="891" y="1668"/>
                  </a:cubicBezTo>
                  <a:cubicBezTo>
                    <a:pt x="1348" y="1645"/>
                    <a:pt x="1713" y="1257"/>
                    <a:pt x="1690" y="801"/>
                  </a:cubicBezTo>
                  <a:cubicBezTo>
                    <a:pt x="1668" y="358"/>
                    <a:pt x="1302" y="1"/>
                    <a:pt x="8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25"/>
            <p:cNvSpPr/>
            <p:nvPr/>
          </p:nvSpPr>
          <p:spPr>
            <a:xfrm>
              <a:off x="6806675" y="1246875"/>
              <a:ext cx="42250" cy="38825"/>
            </a:xfrm>
            <a:custGeom>
              <a:avLst/>
              <a:gdLst/>
              <a:ahLst/>
              <a:cxnLst/>
              <a:rect l="l" t="t" r="r" b="b"/>
              <a:pathLst>
                <a:path w="1690" h="1553" extrusionOk="0">
                  <a:moveTo>
                    <a:pt x="845" y="1"/>
                  </a:moveTo>
                  <a:cubicBezTo>
                    <a:pt x="845" y="1"/>
                    <a:pt x="822" y="24"/>
                    <a:pt x="822" y="24"/>
                  </a:cubicBezTo>
                  <a:cubicBezTo>
                    <a:pt x="365" y="24"/>
                    <a:pt x="0" y="412"/>
                    <a:pt x="23" y="868"/>
                  </a:cubicBezTo>
                  <a:cubicBezTo>
                    <a:pt x="46" y="1165"/>
                    <a:pt x="206" y="1439"/>
                    <a:pt x="434" y="1553"/>
                  </a:cubicBezTo>
                  <a:cubicBezTo>
                    <a:pt x="594" y="1484"/>
                    <a:pt x="731" y="1393"/>
                    <a:pt x="890" y="1325"/>
                  </a:cubicBezTo>
                  <a:cubicBezTo>
                    <a:pt x="1141" y="1188"/>
                    <a:pt x="1415" y="1051"/>
                    <a:pt x="1666" y="914"/>
                  </a:cubicBezTo>
                  <a:cubicBezTo>
                    <a:pt x="1689" y="868"/>
                    <a:pt x="1689" y="845"/>
                    <a:pt x="1689" y="800"/>
                  </a:cubicBezTo>
                  <a:cubicBezTo>
                    <a:pt x="1666" y="366"/>
                    <a:pt x="1301" y="1"/>
                    <a:pt x="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25"/>
            <p:cNvSpPr/>
            <p:nvPr/>
          </p:nvSpPr>
          <p:spPr>
            <a:xfrm>
              <a:off x="6730775" y="1249125"/>
              <a:ext cx="42250" cy="41175"/>
            </a:xfrm>
            <a:custGeom>
              <a:avLst/>
              <a:gdLst/>
              <a:ahLst/>
              <a:cxnLst/>
              <a:rect l="l" t="t" r="r" b="b"/>
              <a:pathLst>
                <a:path w="1690" h="1647" extrusionOk="0">
                  <a:moveTo>
                    <a:pt x="842" y="1"/>
                  </a:moveTo>
                  <a:cubicBezTo>
                    <a:pt x="828" y="1"/>
                    <a:pt x="814" y="1"/>
                    <a:pt x="799" y="2"/>
                  </a:cubicBezTo>
                  <a:cubicBezTo>
                    <a:pt x="343" y="25"/>
                    <a:pt x="0" y="413"/>
                    <a:pt x="23" y="869"/>
                  </a:cubicBezTo>
                  <a:cubicBezTo>
                    <a:pt x="45" y="1311"/>
                    <a:pt x="410" y="1647"/>
                    <a:pt x="847" y="1647"/>
                  </a:cubicBezTo>
                  <a:cubicBezTo>
                    <a:pt x="862" y="1647"/>
                    <a:pt x="876" y="1646"/>
                    <a:pt x="891" y="1645"/>
                  </a:cubicBezTo>
                  <a:cubicBezTo>
                    <a:pt x="1347" y="1623"/>
                    <a:pt x="1689" y="1235"/>
                    <a:pt x="1667" y="778"/>
                  </a:cubicBezTo>
                  <a:cubicBezTo>
                    <a:pt x="1644" y="336"/>
                    <a:pt x="1280" y="1"/>
                    <a:pt x="8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25"/>
            <p:cNvSpPr/>
            <p:nvPr/>
          </p:nvSpPr>
          <p:spPr>
            <a:xfrm>
              <a:off x="6650300" y="1236600"/>
              <a:ext cx="41700" cy="41700"/>
            </a:xfrm>
            <a:custGeom>
              <a:avLst/>
              <a:gdLst/>
              <a:ahLst/>
              <a:cxnLst/>
              <a:rect l="l" t="t" r="r" b="b"/>
              <a:pathLst>
                <a:path w="1668" h="1668" extrusionOk="0">
                  <a:moveTo>
                    <a:pt x="777" y="1"/>
                  </a:moveTo>
                  <a:cubicBezTo>
                    <a:pt x="709" y="1"/>
                    <a:pt x="640" y="24"/>
                    <a:pt x="572" y="47"/>
                  </a:cubicBezTo>
                  <a:cubicBezTo>
                    <a:pt x="572" y="47"/>
                    <a:pt x="572" y="69"/>
                    <a:pt x="572" y="69"/>
                  </a:cubicBezTo>
                  <a:cubicBezTo>
                    <a:pt x="480" y="229"/>
                    <a:pt x="389" y="366"/>
                    <a:pt x="275" y="526"/>
                  </a:cubicBezTo>
                  <a:cubicBezTo>
                    <a:pt x="229" y="594"/>
                    <a:pt x="161" y="663"/>
                    <a:pt x="115" y="731"/>
                  </a:cubicBezTo>
                  <a:lnTo>
                    <a:pt x="69" y="777"/>
                  </a:lnTo>
                  <a:cubicBezTo>
                    <a:pt x="47" y="823"/>
                    <a:pt x="24" y="845"/>
                    <a:pt x="1" y="891"/>
                  </a:cubicBezTo>
                  <a:cubicBezTo>
                    <a:pt x="24" y="1348"/>
                    <a:pt x="412" y="1667"/>
                    <a:pt x="868" y="1667"/>
                  </a:cubicBezTo>
                  <a:cubicBezTo>
                    <a:pt x="1325" y="1644"/>
                    <a:pt x="1667" y="1256"/>
                    <a:pt x="1644" y="800"/>
                  </a:cubicBezTo>
                  <a:cubicBezTo>
                    <a:pt x="1622" y="343"/>
                    <a:pt x="1256" y="1"/>
                    <a:pt x="8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25"/>
            <p:cNvSpPr/>
            <p:nvPr/>
          </p:nvSpPr>
          <p:spPr>
            <a:xfrm>
              <a:off x="6709075" y="1167550"/>
              <a:ext cx="3450" cy="4025"/>
            </a:xfrm>
            <a:custGeom>
              <a:avLst/>
              <a:gdLst/>
              <a:ahLst/>
              <a:cxnLst/>
              <a:rect l="l" t="t" r="r" b="b"/>
              <a:pathLst>
                <a:path w="138" h="161" extrusionOk="0">
                  <a:moveTo>
                    <a:pt x="1" y="161"/>
                  </a:moveTo>
                  <a:cubicBezTo>
                    <a:pt x="47" y="115"/>
                    <a:pt x="92" y="69"/>
                    <a:pt x="138" y="1"/>
                  </a:cubicBezTo>
                  <a:cubicBezTo>
                    <a:pt x="138" y="1"/>
                    <a:pt x="138" y="1"/>
                    <a:pt x="138" y="1"/>
                  </a:cubicBezTo>
                  <a:cubicBezTo>
                    <a:pt x="92" y="69"/>
                    <a:pt x="47" y="115"/>
                    <a:pt x="1" y="16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25"/>
            <p:cNvSpPr/>
            <p:nvPr/>
          </p:nvSpPr>
          <p:spPr>
            <a:xfrm>
              <a:off x="6693100" y="1168700"/>
              <a:ext cx="38275" cy="40550"/>
            </a:xfrm>
            <a:custGeom>
              <a:avLst/>
              <a:gdLst/>
              <a:ahLst/>
              <a:cxnLst/>
              <a:rect l="l" t="t" r="r" b="b"/>
              <a:pathLst>
                <a:path w="1531" h="1622" extrusionOk="0">
                  <a:moveTo>
                    <a:pt x="960" y="1"/>
                  </a:moveTo>
                  <a:cubicBezTo>
                    <a:pt x="891" y="92"/>
                    <a:pt x="823" y="160"/>
                    <a:pt x="754" y="252"/>
                  </a:cubicBezTo>
                  <a:cubicBezTo>
                    <a:pt x="526" y="594"/>
                    <a:pt x="275" y="936"/>
                    <a:pt x="1" y="1256"/>
                  </a:cubicBezTo>
                  <a:cubicBezTo>
                    <a:pt x="161" y="1484"/>
                    <a:pt x="435" y="1621"/>
                    <a:pt x="731" y="1621"/>
                  </a:cubicBezTo>
                  <a:cubicBezTo>
                    <a:pt x="1188" y="1598"/>
                    <a:pt x="1530" y="1210"/>
                    <a:pt x="1507" y="754"/>
                  </a:cubicBezTo>
                  <a:cubicBezTo>
                    <a:pt x="1507" y="411"/>
                    <a:pt x="1256" y="115"/>
                    <a:pt x="9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25"/>
            <p:cNvSpPr/>
            <p:nvPr/>
          </p:nvSpPr>
          <p:spPr>
            <a:xfrm>
              <a:off x="6677125" y="1306800"/>
              <a:ext cx="36550" cy="31975"/>
            </a:xfrm>
            <a:custGeom>
              <a:avLst/>
              <a:gdLst/>
              <a:ahLst/>
              <a:cxnLst/>
              <a:rect l="l" t="t" r="r" b="b"/>
              <a:pathLst>
                <a:path w="1462" h="1279" extrusionOk="0">
                  <a:moveTo>
                    <a:pt x="594" y="0"/>
                  </a:moveTo>
                  <a:cubicBezTo>
                    <a:pt x="366" y="23"/>
                    <a:pt x="161" y="114"/>
                    <a:pt x="1" y="274"/>
                  </a:cubicBezTo>
                  <a:cubicBezTo>
                    <a:pt x="24" y="297"/>
                    <a:pt x="46" y="320"/>
                    <a:pt x="46" y="343"/>
                  </a:cubicBezTo>
                  <a:cubicBezTo>
                    <a:pt x="115" y="388"/>
                    <a:pt x="161" y="457"/>
                    <a:pt x="229" y="525"/>
                  </a:cubicBezTo>
                  <a:cubicBezTo>
                    <a:pt x="320" y="617"/>
                    <a:pt x="412" y="731"/>
                    <a:pt x="503" y="845"/>
                  </a:cubicBezTo>
                  <a:cubicBezTo>
                    <a:pt x="594" y="936"/>
                    <a:pt x="686" y="1050"/>
                    <a:pt x="777" y="1164"/>
                  </a:cubicBezTo>
                  <a:cubicBezTo>
                    <a:pt x="822" y="1187"/>
                    <a:pt x="845" y="1233"/>
                    <a:pt x="891" y="1279"/>
                  </a:cubicBezTo>
                  <a:lnTo>
                    <a:pt x="914" y="1279"/>
                  </a:lnTo>
                  <a:cubicBezTo>
                    <a:pt x="937" y="1256"/>
                    <a:pt x="959" y="1256"/>
                    <a:pt x="982" y="1256"/>
                  </a:cubicBezTo>
                  <a:cubicBezTo>
                    <a:pt x="982" y="1233"/>
                    <a:pt x="1005" y="1233"/>
                    <a:pt x="1005" y="1233"/>
                  </a:cubicBezTo>
                  <a:cubicBezTo>
                    <a:pt x="1005" y="1210"/>
                    <a:pt x="1028" y="1210"/>
                    <a:pt x="1028" y="1210"/>
                  </a:cubicBezTo>
                  <a:cubicBezTo>
                    <a:pt x="1051" y="1210"/>
                    <a:pt x="1074" y="1187"/>
                    <a:pt x="1096" y="1187"/>
                  </a:cubicBezTo>
                  <a:cubicBezTo>
                    <a:pt x="1119" y="1187"/>
                    <a:pt x="1142" y="1187"/>
                    <a:pt x="1142" y="1164"/>
                  </a:cubicBezTo>
                  <a:cubicBezTo>
                    <a:pt x="1188" y="1142"/>
                    <a:pt x="1233" y="1142"/>
                    <a:pt x="1279" y="1119"/>
                  </a:cubicBezTo>
                  <a:lnTo>
                    <a:pt x="1302" y="1119"/>
                  </a:lnTo>
                  <a:cubicBezTo>
                    <a:pt x="1347" y="1096"/>
                    <a:pt x="1393" y="1073"/>
                    <a:pt x="1439" y="1050"/>
                  </a:cubicBezTo>
                  <a:cubicBezTo>
                    <a:pt x="1462" y="982"/>
                    <a:pt x="1462" y="891"/>
                    <a:pt x="1462" y="799"/>
                  </a:cubicBezTo>
                  <a:cubicBezTo>
                    <a:pt x="1439" y="343"/>
                    <a:pt x="1074" y="0"/>
                    <a:pt x="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25"/>
            <p:cNvSpPr/>
            <p:nvPr/>
          </p:nvSpPr>
          <p:spPr>
            <a:xfrm>
              <a:off x="6642325" y="1268000"/>
              <a:ext cx="58225" cy="69625"/>
            </a:xfrm>
            <a:custGeom>
              <a:avLst/>
              <a:gdLst/>
              <a:ahLst/>
              <a:cxnLst/>
              <a:rect l="l" t="t" r="r" b="b"/>
              <a:pathLst>
                <a:path w="2329" h="2785" extrusionOk="0">
                  <a:moveTo>
                    <a:pt x="46" y="0"/>
                  </a:moveTo>
                  <a:cubicBezTo>
                    <a:pt x="0" y="46"/>
                    <a:pt x="0" y="92"/>
                    <a:pt x="23" y="137"/>
                  </a:cubicBezTo>
                  <a:cubicBezTo>
                    <a:pt x="115" y="274"/>
                    <a:pt x="206" y="388"/>
                    <a:pt x="297" y="525"/>
                  </a:cubicBezTo>
                  <a:cubicBezTo>
                    <a:pt x="320" y="525"/>
                    <a:pt x="320" y="548"/>
                    <a:pt x="343" y="548"/>
                  </a:cubicBezTo>
                  <a:cubicBezTo>
                    <a:pt x="343" y="571"/>
                    <a:pt x="343" y="571"/>
                    <a:pt x="343" y="571"/>
                  </a:cubicBezTo>
                  <a:lnTo>
                    <a:pt x="366" y="594"/>
                  </a:lnTo>
                  <a:lnTo>
                    <a:pt x="388" y="617"/>
                  </a:lnTo>
                  <a:cubicBezTo>
                    <a:pt x="411" y="662"/>
                    <a:pt x="434" y="685"/>
                    <a:pt x="457" y="731"/>
                  </a:cubicBezTo>
                  <a:cubicBezTo>
                    <a:pt x="480" y="753"/>
                    <a:pt x="503" y="776"/>
                    <a:pt x="503" y="776"/>
                  </a:cubicBezTo>
                  <a:cubicBezTo>
                    <a:pt x="503" y="799"/>
                    <a:pt x="525" y="799"/>
                    <a:pt x="525" y="799"/>
                  </a:cubicBezTo>
                  <a:cubicBezTo>
                    <a:pt x="525" y="822"/>
                    <a:pt x="548" y="822"/>
                    <a:pt x="548" y="822"/>
                  </a:cubicBezTo>
                  <a:cubicBezTo>
                    <a:pt x="594" y="890"/>
                    <a:pt x="640" y="959"/>
                    <a:pt x="685" y="1027"/>
                  </a:cubicBezTo>
                  <a:lnTo>
                    <a:pt x="708" y="1027"/>
                  </a:lnTo>
                  <a:cubicBezTo>
                    <a:pt x="731" y="1050"/>
                    <a:pt x="754" y="1096"/>
                    <a:pt x="776" y="1119"/>
                  </a:cubicBezTo>
                  <a:cubicBezTo>
                    <a:pt x="799" y="1142"/>
                    <a:pt x="822" y="1187"/>
                    <a:pt x="845" y="1210"/>
                  </a:cubicBezTo>
                  <a:cubicBezTo>
                    <a:pt x="845" y="1233"/>
                    <a:pt x="845" y="1233"/>
                    <a:pt x="845" y="1233"/>
                  </a:cubicBezTo>
                  <a:cubicBezTo>
                    <a:pt x="868" y="1256"/>
                    <a:pt x="891" y="1278"/>
                    <a:pt x="913" y="1301"/>
                  </a:cubicBezTo>
                  <a:cubicBezTo>
                    <a:pt x="913" y="1301"/>
                    <a:pt x="913" y="1301"/>
                    <a:pt x="936" y="1324"/>
                  </a:cubicBezTo>
                  <a:cubicBezTo>
                    <a:pt x="1050" y="1461"/>
                    <a:pt x="1142" y="1598"/>
                    <a:pt x="1256" y="1712"/>
                  </a:cubicBezTo>
                  <a:cubicBezTo>
                    <a:pt x="1256" y="1735"/>
                    <a:pt x="1279" y="1735"/>
                    <a:pt x="1279" y="1735"/>
                  </a:cubicBezTo>
                  <a:lnTo>
                    <a:pt x="1279" y="1758"/>
                  </a:lnTo>
                  <a:cubicBezTo>
                    <a:pt x="1301" y="1758"/>
                    <a:pt x="1301" y="1781"/>
                    <a:pt x="1324" y="1781"/>
                  </a:cubicBezTo>
                  <a:cubicBezTo>
                    <a:pt x="1324" y="1781"/>
                    <a:pt x="1324" y="1781"/>
                    <a:pt x="1324" y="1803"/>
                  </a:cubicBezTo>
                  <a:cubicBezTo>
                    <a:pt x="1347" y="1826"/>
                    <a:pt x="1370" y="1849"/>
                    <a:pt x="1370" y="1849"/>
                  </a:cubicBezTo>
                  <a:cubicBezTo>
                    <a:pt x="1370" y="1872"/>
                    <a:pt x="1370" y="1872"/>
                    <a:pt x="1370" y="1872"/>
                  </a:cubicBezTo>
                  <a:cubicBezTo>
                    <a:pt x="1393" y="1872"/>
                    <a:pt x="1393" y="1895"/>
                    <a:pt x="1416" y="1895"/>
                  </a:cubicBezTo>
                  <a:cubicBezTo>
                    <a:pt x="1416" y="1895"/>
                    <a:pt x="1416" y="1918"/>
                    <a:pt x="1416" y="1918"/>
                  </a:cubicBezTo>
                  <a:lnTo>
                    <a:pt x="1438" y="1918"/>
                  </a:lnTo>
                  <a:cubicBezTo>
                    <a:pt x="1530" y="2032"/>
                    <a:pt x="1621" y="2146"/>
                    <a:pt x="1712" y="2237"/>
                  </a:cubicBezTo>
                  <a:cubicBezTo>
                    <a:pt x="1712" y="2260"/>
                    <a:pt x="1712" y="2260"/>
                    <a:pt x="1712" y="2260"/>
                  </a:cubicBezTo>
                  <a:cubicBezTo>
                    <a:pt x="1735" y="2260"/>
                    <a:pt x="1758" y="2283"/>
                    <a:pt x="1758" y="2306"/>
                  </a:cubicBezTo>
                  <a:cubicBezTo>
                    <a:pt x="1758" y="2306"/>
                    <a:pt x="1781" y="2306"/>
                    <a:pt x="1781" y="2328"/>
                  </a:cubicBezTo>
                  <a:cubicBezTo>
                    <a:pt x="1781" y="2328"/>
                    <a:pt x="1781" y="2328"/>
                    <a:pt x="1804" y="2351"/>
                  </a:cubicBezTo>
                  <a:cubicBezTo>
                    <a:pt x="1826" y="2374"/>
                    <a:pt x="1849" y="2397"/>
                    <a:pt x="1849" y="2420"/>
                  </a:cubicBezTo>
                  <a:cubicBezTo>
                    <a:pt x="1963" y="2534"/>
                    <a:pt x="2055" y="2648"/>
                    <a:pt x="2169" y="2762"/>
                  </a:cubicBezTo>
                  <a:cubicBezTo>
                    <a:pt x="2192" y="2785"/>
                    <a:pt x="2214" y="2785"/>
                    <a:pt x="2237" y="2785"/>
                  </a:cubicBezTo>
                  <a:cubicBezTo>
                    <a:pt x="2260" y="2785"/>
                    <a:pt x="2283" y="2762"/>
                    <a:pt x="2306" y="2739"/>
                  </a:cubicBezTo>
                  <a:cubicBezTo>
                    <a:pt x="2329" y="2716"/>
                    <a:pt x="2329" y="2694"/>
                    <a:pt x="2329" y="2671"/>
                  </a:cubicBezTo>
                  <a:cubicBezTo>
                    <a:pt x="2329" y="2648"/>
                    <a:pt x="2306" y="2625"/>
                    <a:pt x="2283" y="2602"/>
                  </a:cubicBezTo>
                  <a:cubicBezTo>
                    <a:pt x="2214" y="2511"/>
                    <a:pt x="2123" y="2420"/>
                    <a:pt x="2055" y="2351"/>
                  </a:cubicBezTo>
                  <a:cubicBezTo>
                    <a:pt x="2055" y="2328"/>
                    <a:pt x="2032" y="2328"/>
                    <a:pt x="2032" y="2306"/>
                  </a:cubicBezTo>
                  <a:lnTo>
                    <a:pt x="2009" y="2306"/>
                  </a:lnTo>
                  <a:lnTo>
                    <a:pt x="2009" y="2283"/>
                  </a:lnTo>
                  <a:cubicBezTo>
                    <a:pt x="1986" y="2283"/>
                    <a:pt x="1986" y="2260"/>
                    <a:pt x="1963" y="2260"/>
                  </a:cubicBezTo>
                  <a:cubicBezTo>
                    <a:pt x="1963" y="2260"/>
                    <a:pt x="1963" y="2237"/>
                    <a:pt x="1963" y="2237"/>
                  </a:cubicBezTo>
                  <a:cubicBezTo>
                    <a:pt x="1941" y="2237"/>
                    <a:pt x="1941" y="2214"/>
                    <a:pt x="1918" y="2191"/>
                  </a:cubicBezTo>
                  <a:lnTo>
                    <a:pt x="1872" y="2146"/>
                  </a:lnTo>
                  <a:cubicBezTo>
                    <a:pt x="1758" y="2009"/>
                    <a:pt x="1644" y="1872"/>
                    <a:pt x="1553" y="1758"/>
                  </a:cubicBezTo>
                  <a:cubicBezTo>
                    <a:pt x="1530" y="1758"/>
                    <a:pt x="1530" y="1758"/>
                    <a:pt x="1530" y="1735"/>
                  </a:cubicBezTo>
                  <a:cubicBezTo>
                    <a:pt x="1530" y="1735"/>
                    <a:pt x="1530" y="1735"/>
                    <a:pt x="1507" y="1712"/>
                  </a:cubicBezTo>
                  <a:cubicBezTo>
                    <a:pt x="1484" y="1689"/>
                    <a:pt x="1484" y="1666"/>
                    <a:pt x="1461" y="1644"/>
                  </a:cubicBezTo>
                  <a:lnTo>
                    <a:pt x="1438" y="1644"/>
                  </a:lnTo>
                  <a:cubicBezTo>
                    <a:pt x="1438" y="1644"/>
                    <a:pt x="1438" y="1621"/>
                    <a:pt x="1438" y="1621"/>
                  </a:cubicBezTo>
                  <a:cubicBezTo>
                    <a:pt x="1416" y="1598"/>
                    <a:pt x="1416" y="1598"/>
                    <a:pt x="1393" y="1575"/>
                  </a:cubicBezTo>
                  <a:cubicBezTo>
                    <a:pt x="1279" y="1438"/>
                    <a:pt x="1165" y="1301"/>
                    <a:pt x="1073" y="1187"/>
                  </a:cubicBezTo>
                  <a:cubicBezTo>
                    <a:pt x="1050" y="1164"/>
                    <a:pt x="1050" y="1142"/>
                    <a:pt x="1028" y="1142"/>
                  </a:cubicBezTo>
                  <a:cubicBezTo>
                    <a:pt x="1028" y="1119"/>
                    <a:pt x="1028" y="1119"/>
                    <a:pt x="1028" y="1119"/>
                  </a:cubicBezTo>
                  <a:lnTo>
                    <a:pt x="1005" y="1119"/>
                  </a:lnTo>
                  <a:cubicBezTo>
                    <a:pt x="982" y="1073"/>
                    <a:pt x="982" y="1050"/>
                    <a:pt x="959" y="1027"/>
                  </a:cubicBezTo>
                  <a:lnTo>
                    <a:pt x="913" y="1005"/>
                  </a:lnTo>
                  <a:cubicBezTo>
                    <a:pt x="891" y="959"/>
                    <a:pt x="891" y="936"/>
                    <a:pt x="868" y="913"/>
                  </a:cubicBezTo>
                  <a:lnTo>
                    <a:pt x="845" y="913"/>
                  </a:lnTo>
                  <a:cubicBezTo>
                    <a:pt x="822" y="868"/>
                    <a:pt x="776" y="799"/>
                    <a:pt x="731" y="753"/>
                  </a:cubicBezTo>
                  <a:cubicBezTo>
                    <a:pt x="708" y="731"/>
                    <a:pt x="708" y="731"/>
                    <a:pt x="708" y="708"/>
                  </a:cubicBezTo>
                  <a:cubicBezTo>
                    <a:pt x="685" y="708"/>
                    <a:pt x="685" y="685"/>
                    <a:pt x="685" y="685"/>
                  </a:cubicBezTo>
                  <a:lnTo>
                    <a:pt x="662" y="685"/>
                  </a:lnTo>
                  <a:lnTo>
                    <a:pt x="662" y="662"/>
                  </a:lnTo>
                  <a:cubicBezTo>
                    <a:pt x="662" y="662"/>
                    <a:pt x="640" y="639"/>
                    <a:pt x="640" y="639"/>
                  </a:cubicBezTo>
                  <a:cubicBezTo>
                    <a:pt x="640" y="617"/>
                    <a:pt x="617" y="617"/>
                    <a:pt x="617" y="617"/>
                  </a:cubicBezTo>
                  <a:cubicBezTo>
                    <a:pt x="617" y="594"/>
                    <a:pt x="617" y="594"/>
                    <a:pt x="617" y="594"/>
                  </a:cubicBezTo>
                  <a:cubicBezTo>
                    <a:pt x="594" y="594"/>
                    <a:pt x="594" y="594"/>
                    <a:pt x="594" y="571"/>
                  </a:cubicBezTo>
                  <a:cubicBezTo>
                    <a:pt x="571" y="548"/>
                    <a:pt x="571" y="525"/>
                    <a:pt x="548" y="502"/>
                  </a:cubicBezTo>
                  <a:cubicBezTo>
                    <a:pt x="525" y="502"/>
                    <a:pt x="525" y="502"/>
                    <a:pt x="525" y="480"/>
                  </a:cubicBezTo>
                  <a:cubicBezTo>
                    <a:pt x="525" y="480"/>
                    <a:pt x="503" y="480"/>
                    <a:pt x="503" y="457"/>
                  </a:cubicBezTo>
                  <a:cubicBezTo>
                    <a:pt x="480" y="434"/>
                    <a:pt x="480" y="411"/>
                    <a:pt x="457" y="411"/>
                  </a:cubicBezTo>
                  <a:cubicBezTo>
                    <a:pt x="457" y="388"/>
                    <a:pt x="457" y="388"/>
                    <a:pt x="457" y="388"/>
                  </a:cubicBezTo>
                  <a:cubicBezTo>
                    <a:pt x="366" y="274"/>
                    <a:pt x="274" y="160"/>
                    <a:pt x="183" y="46"/>
                  </a:cubicBezTo>
                  <a:cubicBezTo>
                    <a:pt x="160" y="0"/>
                    <a:pt x="137"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25"/>
            <p:cNvSpPr/>
            <p:nvPr/>
          </p:nvSpPr>
          <p:spPr>
            <a:xfrm>
              <a:off x="7127925" y="834325"/>
              <a:ext cx="95900" cy="114150"/>
            </a:xfrm>
            <a:custGeom>
              <a:avLst/>
              <a:gdLst/>
              <a:ahLst/>
              <a:cxnLst/>
              <a:rect l="l" t="t" r="r" b="b"/>
              <a:pathLst>
                <a:path w="3836" h="4566" extrusionOk="0">
                  <a:moveTo>
                    <a:pt x="115" y="0"/>
                  </a:moveTo>
                  <a:cubicBezTo>
                    <a:pt x="92" y="0"/>
                    <a:pt x="69" y="23"/>
                    <a:pt x="46" y="23"/>
                  </a:cubicBezTo>
                  <a:cubicBezTo>
                    <a:pt x="1" y="69"/>
                    <a:pt x="1" y="114"/>
                    <a:pt x="24" y="160"/>
                  </a:cubicBezTo>
                  <a:cubicBezTo>
                    <a:pt x="229" y="434"/>
                    <a:pt x="412" y="708"/>
                    <a:pt x="617" y="982"/>
                  </a:cubicBezTo>
                  <a:cubicBezTo>
                    <a:pt x="617" y="982"/>
                    <a:pt x="617" y="1004"/>
                    <a:pt x="617" y="1004"/>
                  </a:cubicBezTo>
                  <a:lnTo>
                    <a:pt x="640" y="1004"/>
                  </a:lnTo>
                  <a:cubicBezTo>
                    <a:pt x="663" y="1050"/>
                    <a:pt x="686" y="1073"/>
                    <a:pt x="708" y="1118"/>
                  </a:cubicBezTo>
                  <a:lnTo>
                    <a:pt x="731" y="1118"/>
                  </a:lnTo>
                  <a:cubicBezTo>
                    <a:pt x="868" y="1324"/>
                    <a:pt x="1005" y="1507"/>
                    <a:pt x="1165" y="1712"/>
                  </a:cubicBezTo>
                  <a:cubicBezTo>
                    <a:pt x="1210" y="1758"/>
                    <a:pt x="1233" y="1803"/>
                    <a:pt x="1279" y="1849"/>
                  </a:cubicBezTo>
                  <a:cubicBezTo>
                    <a:pt x="1279" y="1872"/>
                    <a:pt x="1302" y="1872"/>
                    <a:pt x="1302" y="1895"/>
                  </a:cubicBezTo>
                  <a:lnTo>
                    <a:pt x="1325" y="1895"/>
                  </a:lnTo>
                  <a:cubicBezTo>
                    <a:pt x="1370" y="1963"/>
                    <a:pt x="1416" y="2009"/>
                    <a:pt x="1462" y="2077"/>
                  </a:cubicBezTo>
                  <a:cubicBezTo>
                    <a:pt x="1462" y="2077"/>
                    <a:pt x="1462" y="2100"/>
                    <a:pt x="1484" y="2100"/>
                  </a:cubicBezTo>
                  <a:cubicBezTo>
                    <a:pt x="1644" y="2283"/>
                    <a:pt x="1804" y="2488"/>
                    <a:pt x="1964" y="2671"/>
                  </a:cubicBezTo>
                  <a:cubicBezTo>
                    <a:pt x="1987" y="2693"/>
                    <a:pt x="2009" y="2739"/>
                    <a:pt x="2032" y="2762"/>
                  </a:cubicBezTo>
                  <a:cubicBezTo>
                    <a:pt x="2032" y="2762"/>
                    <a:pt x="2055" y="2785"/>
                    <a:pt x="2055" y="2785"/>
                  </a:cubicBezTo>
                  <a:cubicBezTo>
                    <a:pt x="2169" y="2922"/>
                    <a:pt x="2306" y="3059"/>
                    <a:pt x="2420" y="3196"/>
                  </a:cubicBezTo>
                  <a:cubicBezTo>
                    <a:pt x="2443" y="3218"/>
                    <a:pt x="2443" y="3241"/>
                    <a:pt x="2466" y="3264"/>
                  </a:cubicBezTo>
                  <a:cubicBezTo>
                    <a:pt x="2489" y="3287"/>
                    <a:pt x="2534" y="3333"/>
                    <a:pt x="2557" y="3355"/>
                  </a:cubicBezTo>
                  <a:cubicBezTo>
                    <a:pt x="2557" y="3378"/>
                    <a:pt x="2580" y="3378"/>
                    <a:pt x="2580" y="3378"/>
                  </a:cubicBezTo>
                  <a:cubicBezTo>
                    <a:pt x="2580" y="3378"/>
                    <a:pt x="2580" y="3401"/>
                    <a:pt x="2580" y="3401"/>
                  </a:cubicBezTo>
                  <a:cubicBezTo>
                    <a:pt x="2694" y="3515"/>
                    <a:pt x="2808" y="3629"/>
                    <a:pt x="2922" y="3743"/>
                  </a:cubicBezTo>
                  <a:cubicBezTo>
                    <a:pt x="2922" y="3766"/>
                    <a:pt x="2945" y="3789"/>
                    <a:pt x="2968" y="3812"/>
                  </a:cubicBezTo>
                  <a:cubicBezTo>
                    <a:pt x="2991" y="3835"/>
                    <a:pt x="3014" y="3858"/>
                    <a:pt x="3037" y="3858"/>
                  </a:cubicBezTo>
                  <a:cubicBezTo>
                    <a:pt x="3037" y="3880"/>
                    <a:pt x="3037" y="3880"/>
                    <a:pt x="3037" y="3880"/>
                  </a:cubicBezTo>
                  <a:cubicBezTo>
                    <a:pt x="3059" y="3880"/>
                    <a:pt x="3059" y="3903"/>
                    <a:pt x="3059" y="3903"/>
                  </a:cubicBezTo>
                  <a:lnTo>
                    <a:pt x="3082" y="3903"/>
                  </a:lnTo>
                  <a:lnTo>
                    <a:pt x="3082" y="3926"/>
                  </a:lnTo>
                  <a:cubicBezTo>
                    <a:pt x="3173" y="4017"/>
                    <a:pt x="3288" y="4131"/>
                    <a:pt x="3379" y="4246"/>
                  </a:cubicBezTo>
                  <a:lnTo>
                    <a:pt x="3402" y="4246"/>
                  </a:lnTo>
                  <a:cubicBezTo>
                    <a:pt x="3402" y="4268"/>
                    <a:pt x="3425" y="4268"/>
                    <a:pt x="3447" y="4291"/>
                  </a:cubicBezTo>
                  <a:lnTo>
                    <a:pt x="3493" y="4360"/>
                  </a:lnTo>
                  <a:cubicBezTo>
                    <a:pt x="3516" y="4360"/>
                    <a:pt x="3516" y="4360"/>
                    <a:pt x="3516" y="4382"/>
                  </a:cubicBezTo>
                  <a:lnTo>
                    <a:pt x="3539" y="4382"/>
                  </a:lnTo>
                  <a:lnTo>
                    <a:pt x="3584" y="4428"/>
                  </a:lnTo>
                  <a:cubicBezTo>
                    <a:pt x="3584" y="4428"/>
                    <a:pt x="3584" y="4428"/>
                    <a:pt x="3584" y="4451"/>
                  </a:cubicBezTo>
                  <a:cubicBezTo>
                    <a:pt x="3584" y="4451"/>
                    <a:pt x="3607" y="4451"/>
                    <a:pt x="3607" y="4474"/>
                  </a:cubicBezTo>
                  <a:lnTo>
                    <a:pt x="3630" y="4474"/>
                  </a:lnTo>
                  <a:cubicBezTo>
                    <a:pt x="3653" y="4497"/>
                    <a:pt x="3653" y="4519"/>
                    <a:pt x="3676" y="4542"/>
                  </a:cubicBezTo>
                  <a:cubicBezTo>
                    <a:pt x="3698" y="4542"/>
                    <a:pt x="3721" y="4565"/>
                    <a:pt x="3744" y="4565"/>
                  </a:cubicBezTo>
                  <a:cubicBezTo>
                    <a:pt x="3767" y="4542"/>
                    <a:pt x="3790" y="4542"/>
                    <a:pt x="3813" y="4519"/>
                  </a:cubicBezTo>
                  <a:cubicBezTo>
                    <a:pt x="3835" y="4497"/>
                    <a:pt x="3835" y="4474"/>
                    <a:pt x="3835" y="4451"/>
                  </a:cubicBezTo>
                  <a:cubicBezTo>
                    <a:pt x="3835" y="4428"/>
                    <a:pt x="3813" y="4405"/>
                    <a:pt x="3790" y="4382"/>
                  </a:cubicBezTo>
                  <a:lnTo>
                    <a:pt x="3744" y="4337"/>
                  </a:lnTo>
                  <a:lnTo>
                    <a:pt x="3721" y="4314"/>
                  </a:lnTo>
                  <a:cubicBezTo>
                    <a:pt x="3721" y="4291"/>
                    <a:pt x="3698" y="4291"/>
                    <a:pt x="3698" y="4291"/>
                  </a:cubicBezTo>
                  <a:cubicBezTo>
                    <a:pt x="3698" y="4291"/>
                    <a:pt x="3698" y="4291"/>
                    <a:pt x="3698" y="4268"/>
                  </a:cubicBezTo>
                  <a:lnTo>
                    <a:pt x="3653" y="4246"/>
                  </a:lnTo>
                  <a:cubicBezTo>
                    <a:pt x="3630" y="4200"/>
                    <a:pt x="3584" y="4177"/>
                    <a:pt x="3562" y="4154"/>
                  </a:cubicBezTo>
                  <a:cubicBezTo>
                    <a:pt x="3562" y="4154"/>
                    <a:pt x="3562" y="4131"/>
                    <a:pt x="3562" y="4131"/>
                  </a:cubicBezTo>
                  <a:lnTo>
                    <a:pt x="3539" y="4131"/>
                  </a:lnTo>
                  <a:cubicBezTo>
                    <a:pt x="3539" y="4109"/>
                    <a:pt x="3516" y="4109"/>
                    <a:pt x="3516" y="4086"/>
                  </a:cubicBezTo>
                  <a:cubicBezTo>
                    <a:pt x="3470" y="4040"/>
                    <a:pt x="3425" y="3994"/>
                    <a:pt x="3379" y="3949"/>
                  </a:cubicBezTo>
                  <a:cubicBezTo>
                    <a:pt x="3379" y="3972"/>
                    <a:pt x="3379" y="3972"/>
                    <a:pt x="3379" y="3972"/>
                  </a:cubicBezTo>
                  <a:cubicBezTo>
                    <a:pt x="3333" y="3903"/>
                    <a:pt x="3288" y="3858"/>
                    <a:pt x="3219" y="3789"/>
                  </a:cubicBezTo>
                  <a:cubicBezTo>
                    <a:pt x="3219" y="3789"/>
                    <a:pt x="3196" y="3766"/>
                    <a:pt x="3196" y="3766"/>
                  </a:cubicBezTo>
                  <a:cubicBezTo>
                    <a:pt x="3173" y="3743"/>
                    <a:pt x="3173" y="3743"/>
                    <a:pt x="3173" y="3721"/>
                  </a:cubicBezTo>
                  <a:lnTo>
                    <a:pt x="3151" y="3721"/>
                  </a:lnTo>
                  <a:cubicBezTo>
                    <a:pt x="3151" y="3698"/>
                    <a:pt x="3128" y="3698"/>
                    <a:pt x="3128" y="3698"/>
                  </a:cubicBezTo>
                  <a:cubicBezTo>
                    <a:pt x="3128" y="3675"/>
                    <a:pt x="3105" y="3675"/>
                    <a:pt x="3105" y="3652"/>
                  </a:cubicBezTo>
                  <a:cubicBezTo>
                    <a:pt x="3082" y="3652"/>
                    <a:pt x="3082" y="3629"/>
                    <a:pt x="3059" y="3629"/>
                  </a:cubicBezTo>
                  <a:cubicBezTo>
                    <a:pt x="3059" y="3629"/>
                    <a:pt x="3059" y="3629"/>
                    <a:pt x="3059" y="3606"/>
                  </a:cubicBezTo>
                  <a:cubicBezTo>
                    <a:pt x="2945" y="3492"/>
                    <a:pt x="2831" y="3378"/>
                    <a:pt x="2717" y="3241"/>
                  </a:cubicBezTo>
                  <a:cubicBezTo>
                    <a:pt x="2694" y="3218"/>
                    <a:pt x="2648" y="3173"/>
                    <a:pt x="2626" y="3150"/>
                  </a:cubicBezTo>
                  <a:lnTo>
                    <a:pt x="2580" y="3081"/>
                  </a:lnTo>
                  <a:cubicBezTo>
                    <a:pt x="2443" y="2945"/>
                    <a:pt x="2329" y="2808"/>
                    <a:pt x="2215" y="2671"/>
                  </a:cubicBezTo>
                  <a:cubicBezTo>
                    <a:pt x="2169" y="2625"/>
                    <a:pt x="2146" y="2602"/>
                    <a:pt x="2124" y="2556"/>
                  </a:cubicBezTo>
                  <a:cubicBezTo>
                    <a:pt x="1964" y="2374"/>
                    <a:pt x="1804" y="2191"/>
                    <a:pt x="1644" y="1986"/>
                  </a:cubicBezTo>
                  <a:cubicBezTo>
                    <a:pt x="1576" y="1917"/>
                    <a:pt x="1507" y="1826"/>
                    <a:pt x="1439" y="1735"/>
                  </a:cubicBezTo>
                  <a:cubicBezTo>
                    <a:pt x="1393" y="1689"/>
                    <a:pt x="1370" y="1643"/>
                    <a:pt x="1325" y="1598"/>
                  </a:cubicBezTo>
                  <a:cubicBezTo>
                    <a:pt x="1325" y="1575"/>
                    <a:pt x="1302" y="1575"/>
                    <a:pt x="1302" y="1575"/>
                  </a:cubicBezTo>
                  <a:cubicBezTo>
                    <a:pt x="1165" y="1392"/>
                    <a:pt x="1028" y="1210"/>
                    <a:pt x="868" y="1004"/>
                  </a:cubicBezTo>
                  <a:cubicBezTo>
                    <a:pt x="868" y="1004"/>
                    <a:pt x="868" y="1004"/>
                    <a:pt x="868" y="982"/>
                  </a:cubicBezTo>
                  <a:cubicBezTo>
                    <a:pt x="845" y="959"/>
                    <a:pt x="800" y="913"/>
                    <a:pt x="777" y="890"/>
                  </a:cubicBezTo>
                  <a:cubicBezTo>
                    <a:pt x="777" y="867"/>
                    <a:pt x="777" y="867"/>
                    <a:pt x="754" y="867"/>
                  </a:cubicBezTo>
                  <a:cubicBezTo>
                    <a:pt x="571" y="593"/>
                    <a:pt x="366" y="320"/>
                    <a:pt x="183" y="46"/>
                  </a:cubicBezTo>
                  <a:cubicBezTo>
                    <a:pt x="161" y="23"/>
                    <a:pt x="138"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25"/>
            <p:cNvSpPr/>
            <p:nvPr/>
          </p:nvSpPr>
          <p:spPr>
            <a:xfrm>
              <a:off x="6971575" y="972975"/>
              <a:ext cx="256800" cy="257375"/>
            </a:xfrm>
            <a:custGeom>
              <a:avLst/>
              <a:gdLst/>
              <a:ahLst/>
              <a:cxnLst/>
              <a:rect l="l" t="t" r="r" b="b"/>
              <a:pathLst>
                <a:path w="10272" h="10295" extrusionOk="0">
                  <a:moveTo>
                    <a:pt x="9679" y="1"/>
                  </a:moveTo>
                  <a:cubicBezTo>
                    <a:pt x="9679" y="46"/>
                    <a:pt x="9656" y="69"/>
                    <a:pt x="9633" y="115"/>
                  </a:cubicBezTo>
                  <a:cubicBezTo>
                    <a:pt x="9633" y="138"/>
                    <a:pt x="9610" y="160"/>
                    <a:pt x="9587" y="183"/>
                  </a:cubicBezTo>
                  <a:cubicBezTo>
                    <a:pt x="9633" y="206"/>
                    <a:pt x="9656" y="206"/>
                    <a:pt x="9679" y="229"/>
                  </a:cubicBezTo>
                  <a:cubicBezTo>
                    <a:pt x="9679" y="252"/>
                    <a:pt x="9679" y="252"/>
                    <a:pt x="9701" y="252"/>
                  </a:cubicBezTo>
                  <a:lnTo>
                    <a:pt x="9679" y="252"/>
                  </a:lnTo>
                  <a:cubicBezTo>
                    <a:pt x="9747" y="297"/>
                    <a:pt x="9816" y="366"/>
                    <a:pt x="9861" y="411"/>
                  </a:cubicBezTo>
                  <a:cubicBezTo>
                    <a:pt x="9907" y="480"/>
                    <a:pt x="9930" y="548"/>
                    <a:pt x="9975" y="617"/>
                  </a:cubicBezTo>
                  <a:cubicBezTo>
                    <a:pt x="9998" y="731"/>
                    <a:pt x="10021" y="822"/>
                    <a:pt x="10044" y="936"/>
                  </a:cubicBezTo>
                  <a:cubicBezTo>
                    <a:pt x="10044" y="1096"/>
                    <a:pt x="10044" y="1256"/>
                    <a:pt x="10021" y="1416"/>
                  </a:cubicBezTo>
                  <a:lnTo>
                    <a:pt x="10021" y="1439"/>
                  </a:lnTo>
                  <a:cubicBezTo>
                    <a:pt x="9952" y="1781"/>
                    <a:pt x="9838" y="2101"/>
                    <a:pt x="9701" y="2397"/>
                  </a:cubicBezTo>
                  <a:cubicBezTo>
                    <a:pt x="9587" y="2717"/>
                    <a:pt x="9427" y="3014"/>
                    <a:pt x="9245" y="3287"/>
                  </a:cubicBezTo>
                  <a:cubicBezTo>
                    <a:pt x="8971" y="3767"/>
                    <a:pt x="8651" y="4223"/>
                    <a:pt x="8309" y="4634"/>
                  </a:cubicBezTo>
                  <a:cubicBezTo>
                    <a:pt x="7989" y="5045"/>
                    <a:pt x="7647" y="5410"/>
                    <a:pt x="7282" y="5798"/>
                  </a:cubicBezTo>
                  <a:cubicBezTo>
                    <a:pt x="7099" y="5981"/>
                    <a:pt x="6917" y="6163"/>
                    <a:pt x="6711" y="6346"/>
                  </a:cubicBezTo>
                  <a:cubicBezTo>
                    <a:pt x="6529" y="6506"/>
                    <a:pt x="6346" y="6666"/>
                    <a:pt x="6163" y="6848"/>
                  </a:cubicBezTo>
                  <a:cubicBezTo>
                    <a:pt x="5456" y="7487"/>
                    <a:pt x="4748" y="8126"/>
                    <a:pt x="3972" y="8674"/>
                  </a:cubicBezTo>
                  <a:cubicBezTo>
                    <a:pt x="3949" y="8697"/>
                    <a:pt x="3949" y="8697"/>
                    <a:pt x="3949" y="8697"/>
                  </a:cubicBezTo>
                  <a:cubicBezTo>
                    <a:pt x="3310" y="9154"/>
                    <a:pt x="2626" y="9587"/>
                    <a:pt x="1895" y="9861"/>
                  </a:cubicBezTo>
                  <a:lnTo>
                    <a:pt x="1918" y="9861"/>
                  </a:lnTo>
                  <a:cubicBezTo>
                    <a:pt x="1758" y="9907"/>
                    <a:pt x="1621" y="9952"/>
                    <a:pt x="1461" y="9998"/>
                  </a:cubicBezTo>
                  <a:cubicBezTo>
                    <a:pt x="1302" y="10044"/>
                    <a:pt x="1165" y="10089"/>
                    <a:pt x="1005" y="10089"/>
                  </a:cubicBezTo>
                  <a:cubicBezTo>
                    <a:pt x="959" y="10101"/>
                    <a:pt x="914" y="10106"/>
                    <a:pt x="868" y="10106"/>
                  </a:cubicBezTo>
                  <a:cubicBezTo>
                    <a:pt x="822" y="10106"/>
                    <a:pt x="777" y="10101"/>
                    <a:pt x="731" y="10089"/>
                  </a:cubicBezTo>
                  <a:cubicBezTo>
                    <a:pt x="663" y="10089"/>
                    <a:pt x="617" y="10067"/>
                    <a:pt x="548" y="10044"/>
                  </a:cubicBezTo>
                  <a:cubicBezTo>
                    <a:pt x="503" y="10021"/>
                    <a:pt x="480" y="9998"/>
                    <a:pt x="434" y="9975"/>
                  </a:cubicBezTo>
                  <a:cubicBezTo>
                    <a:pt x="389" y="9930"/>
                    <a:pt x="366" y="9907"/>
                    <a:pt x="320" y="9861"/>
                  </a:cubicBezTo>
                  <a:cubicBezTo>
                    <a:pt x="297" y="9815"/>
                    <a:pt x="275" y="9770"/>
                    <a:pt x="252" y="9724"/>
                  </a:cubicBezTo>
                  <a:cubicBezTo>
                    <a:pt x="229" y="9656"/>
                    <a:pt x="229" y="9587"/>
                    <a:pt x="206" y="9519"/>
                  </a:cubicBezTo>
                  <a:cubicBezTo>
                    <a:pt x="206" y="9427"/>
                    <a:pt x="206" y="9336"/>
                    <a:pt x="229" y="9222"/>
                  </a:cubicBezTo>
                  <a:cubicBezTo>
                    <a:pt x="252" y="9108"/>
                    <a:pt x="275" y="8971"/>
                    <a:pt x="320" y="8857"/>
                  </a:cubicBezTo>
                  <a:cubicBezTo>
                    <a:pt x="366" y="8765"/>
                    <a:pt x="411" y="8697"/>
                    <a:pt x="457" y="8606"/>
                  </a:cubicBezTo>
                  <a:cubicBezTo>
                    <a:pt x="480" y="8583"/>
                    <a:pt x="480" y="8514"/>
                    <a:pt x="434" y="8492"/>
                  </a:cubicBezTo>
                  <a:cubicBezTo>
                    <a:pt x="434" y="8492"/>
                    <a:pt x="434" y="8492"/>
                    <a:pt x="411" y="8514"/>
                  </a:cubicBezTo>
                  <a:lnTo>
                    <a:pt x="389" y="8514"/>
                  </a:lnTo>
                  <a:cubicBezTo>
                    <a:pt x="343" y="8560"/>
                    <a:pt x="275" y="8606"/>
                    <a:pt x="229" y="8629"/>
                  </a:cubicBezTo>
                  <a:cubicBezTo>
                    <a:pt x="160" y="8765"/>
                    <a:pt x="92" y="8902"/>
                    <a:pt x="69" y="9039"/>
                  </a:cubicBezTo>
                  <a:cubicBezTo>
                    <a:pt x="46" y="9131"/>
                    <a:pt x="23" y="9222"/>
                    <a:pt x="23" y="9313"/>
                  </a:cubicBezTo>
                  <a:cubicBezTo>
                    <a:pt x="1" y="9382"/>
                    <a:pt x="1" y="9473"/>
                    <a:pt x="23" y="9564"/>
                  </a:cubicBezTo>
                  <a:cubicBezTo>
                    <a:pt x="23" y="9633"/>
                    <a:pt x="46" y="9724"/>
                    <a:pt x="69" y="9793"/>
                  </a:cubicBezTo>
                  <a:cubicBezTo>
                    <a:pt x="92" y="9815"/>
                    <a:pt x="92" y="9861"/>
                    <a:pt x="115" y="9884"/>
                  </a:cubicBezTo>
                  <a:cubicBezTo>
                    <a:pt x="138" y="9930"/>
                    <a:pt x="160" y="9952"/>
                    <a:pt x="183" y="9998"/>
                  </a:cubicBezTo>
                  <a:cubicBezTo>
                    <a:pt x="275" y="10112"/>
                    <a:pt x="434" y="10203"/>
                    <a:pt x="571" y="10249"/>
                  </a:cubicBezTo>
                  <a:cubicBezTo>
                    <a:pt x="663" y="10272"/>
                    <a:pt x="754" y="10295"/>
                    <a:pt x="822" y="10295"/>
                  </a:cubicBezTo>
                  <a:cubicBezTo>
                    <a:pt x="936" y="10295"/>
                    <a:pt x="1051" y="10295"/>
                    <a:pt x="1165" y="10272"/>
                  </a:cubicBezTo>
                  <a:cubicBezTo>
                    <a:pt x="1279" y="10249"/>
                    <a:pt x="1393" y="10226"/>
                    <a:pt x="1507" y="10181"/>
                  </a:cubicBezTo>
                  <a:cubicBezTo>
                    <a:pt x="1621" y="10158"/>
                    <a:pt x="1758" y="10112"/>
                    <a:pt x="1872" y="10067"/>
                  </a:cubicBezTo>
                  <a:cubicBezTo>
                    <a:pt x="2374" y="9884"/>
                    <a:pt x="2831" y="9656"/>
                    <a:pt x="3287" y="9382"/>
                  </a:cubicBezTo>
                  <a:cubicBezTo>
                    <a:pt x="3744" y="9085"/>
                    <a:pt x="4178" y="8765"/>
                    <a:pt x="4611" y="8423"/>
                  </a:cubicBezTo>
                  <a:cubicBezTo>
                    <a:pt x="5022" y="8104"/>
                    <a:pt x="5433" y="7761"/>
                    <a:pt x="5844" y="7396"/>
                  </a:cubicBezTo>
                  <a:cubicBezTo>
                    <a:pt x="6027" y="7236"/>
                    <a:pt x="6209" y="7076"/>
                    <a:pt x="6392" y="6894"/>
                  </a:cubicBezTo>
                  <a:cubicBezTo>
                    <a:pt x="6597" y="6711"/>
                    <a:pt x="6803" y="6529"/>
                    <a:pt x="7008" y="6346"/>
                  </a:cubicBezTo>
                  <a:cubicBezTo>
                    <a:pt x="7419" y="5935"/>
                    <a:pt x="7807" y="5524"/>
                    <a:pt x="8195" y="5091"/>
                  </a:cubicBezTo>
                  <a:cubicBezTo>
                    <a:pt x="8560" y="4657"/>
                    <a:pt x="8902" y="4200"/>
                    <a:pt x="9222" y="3721"/>
                  </a:cubicBezTo>
                  <a:cubicBezTo>
                    <a:pt x="9427" y="3379"/>
                    <a:pt x="9633" y="3036"/>
                    <a:pt x="9793" y="2694"/>
                  </a:cubicBezTo>
                  <a:cubicBezTo>
                    <a:pt x="9952" y="2352"/>
                    <a:pt x="10089" y="1986"/>
                    <a:pt x="10181" y="1598"/>
                  </a:cubicBezTo>
                  <a:cubicBezTo>
                    <a:pt x="10249" y="1279"/>
                    <a:pt x="10272" y="891"/>
                    <a:pt x="10158" y="571"/>
                  </a:cubicBezTo>
                  <a:cubicBezTo>
                    <a:pt x="10112" y="434"/>
                    <a:pt x="10021" y="320"/>
                    <a:pt x="9930" y="206"/>
                  </a:cubicBezTo>
                  <a:cubicBezTo>
                    <a:pt x="9861" y="138"/>
                    <a:pt x="9770" y="69"/>
                    <a:pt x="96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25"/>
            <p:cNvSpPr/>
            <p:nvPr/>
          </p:nvSpPr>
          <p:spPr>
            <a:xfrm>
              <a:off x="7222075" y="1008350"/>
              <a:ext cx="25" cy="25"/>
            </a:xfrm>
            <a:custGeom>
              <a:avLst/>
              <a:gdLst/>
              <a:ahLst/>
              <a:cxnLst/>
              <a:rect l="l" t="t" r="r" b="b"/>
              <a:pathLst>
                <a:path w="1" h="1" extrusionOk="0">
                  <a:moveTo>
                    <a:pt x="1" y="1"/>
                  </a:move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25"/>
            <p:cNvSpPr/>
            <p:nvPr/>
          </p:nvSpPr>
          <p:spPr>
            <a:xfrm>
              <a:off x="6979575" y="12195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25"/>
            <p:cNvSpPr/>
            <p:nvPr/>
          </p:nvSpPr>
          <p:spPr>
            <a:xfrm>
              <a:off x="7213525" y="978675"/>
              <a:ext cx="25" cy="25"/>
            </a:xfrm>
            <a:custGeom>
              <a:avLst/>
              <a:gdLst/>
              <a:ahLst/>
              <a:cxnLst/>
              <a:rect l="l" t="t" r="r" b="b"/>
              <a:pathLst>
                <a:path w="1" h="1" extrusionOk="0">
                  <a:moveTo>
                    <a:pt x="1" y="1"/>
                  </a:moveTo>
                  <a:lnTo>
                    <a:pt x="1" y="1"/>
                  </a:ln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25"/>
            <p:cNvSpPr/>
            <p:nvPr/>
          </p:nvSpPr>
          <p:spPr>
            <a:xfrm>
              <a:off x="7213525" y="97867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25"/>
            <p:cNvSpPr/>
            <p:nvPr/>
          </p:nvSpPr>
          <p:spPr>
            <a:xfrm>
              <a:off x="7222075" y="1008350"/>
              <a:ext cx="25" cy="600"/>
            </a:xfrm>
            <a:custGeom>
              <a:avLst/>
              <a:gdLst/>
              <a:ahLst/>
              <a:cxnLst/>
              <a:rect l="l" t="t" r="r" b="b"/>
              <a:pathLst>
                <a:path w="1" h="24" extrusionOk="0">
                  <a:moveTo>
                    <a:pt x="1" y="24"/>
                  </a:moveTo>
                  <a:cubicBezTo>
                    <a:pt x="1" y="24"/>
                    <a:pt x="1" y="24"/>
                    <a:pt x="1" y="24"/>
                  </a:cubicBezTo>
                  <a:lnTo>
                    <a:pt x="1" y="1"/>
                  </a:lnTo>
                  <a:cubicBezTo>
                    <a:pt x="1" y="24"/>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25"/>
            <p:cNvSpPr/>
            <p:nvPr/>
          </p:nvSpPr>
          <p:spPr>
            <a:xfrm>
              <a:off x="7222075" y="100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25"/>
            <p:cNvSpPr/>
            <p:nvPr/>
          </p:nvSpPr>
          <p:spPr>
            <a:xfrm>
              <a:off x="7019500" y="12195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25"/>
            <p:cNvSpPr/>
            <p:nvPr/>
          </p:nvSpPr>
          <p:spPr>
            <a:xfrm>
              <a:off x="7018375" y="1049450"/>
              <a:ext cx="132400" cy="121550"/>
            </a:xfrm>
            <a:custGeom>
              <a:avLst/>
              <a:gdLst/>
              <a:ahLst/>
              <a:cxnLst/>
              <a:rect l="l" t="t" r="r" b="b"/>
              <a:pathLst>
                <a:path w="5296" h="4862" extrusionOk="0">
                  <a:moveTo>
                    <a:pt x="5296" y="0"/>
                  </a:moveTo>
                  <a:lnTo>
                    <a:pt x="5296" y="0"/>
                  </a:lnTo>
                  <a:cubicBezTo>
                    <a:pt x="5182" y="114"/>
                    <a:pt x="5068" y="206"/>
                    <a:pt x="4953" y="297"/>
                  </a:cubicBezTo>
                  <a:cubicBezTo>
                    <a:pt x="4839" y="571"/>
                    <a:pt x="4679" y="822"/>
                    <a:pt x="4520" y="1073"/>
                  </a:cubicBezTo>
                  <a:cubicBezTo>
                    <a:pt x="3926" y="2054"/>
                    <a:pt x="3150" y="2899"/>
                    <a:pt x="2306" y="3675"/>
                  </a:cubicBezTo>
                  <a:cubicBezTo>
                    <a:pt x="2123" y="3835"/>
                    <a:pt x="1963" y="3995"/>
                    <a:pt x="1781" y="4154"/>
                  </a:cubicBezTo>
                  <a:cubicBezTo>
                    <a:pt x="1598" y="4314"/>
                    <a:pt x="1438" y="4451"/>
                    <a:pt x="1233" y="4542"/>
                  </a:cubicBezTo>
                  <a:cubicBezTo>
                    <a:pt x="1164" y="4588"/>
                    <a:pt x="1073" y="4634"/>
                    <a:pt x="982" y="4657"/>
                  </a:cubicBezTo>
                  <a:lnTo>
                    <a:pt x="822" y="4657"/>
                  </a:lnTo>
                  <a:cubicBezTo>
                    <a:pt x="754" y="4657"/>
                    <a:pt x="708" y="4657"/>
                    <a:pt x="662" y="4634"/>
                  </a:cubicBezTo>
                  <a:cubicBezTo>
                    <a:pt x="594" y="4611"/>
                    <a:pt x="548" y="4588"/>
                    <a:pt x="502" y="4565"/>
                  </a:cubicBezTo>
                  <a:cubicBezTo>
                    <a:pt x="411" y="4520"/>
                    <a:pt x="343" y="4451"/>
                    <a:pt x="297" y="4383"/>
                  </a:cubicBezTo>
                  <a:cubicBezTo>
                    <a:pt x="251" y="4337"/>
                    <a:pt x="206" y="4291"/>
                    <a:pt x="160" y="4223"/>
                  </a:cubicBezTo>
                  <a:cubicBezTo>
                    <a:pt x="114" y="4268"/>
                    <a:pt x="69" y="4314"/>
                    <a:pt x="0" y="4337"/>
                  </a:cubicBezTo>
                  <a:cubicBezTo>
                    <a:pt x="137" y="4520"/>
                    <a:pt x="297" y="4702"/>
                    <a:pt x="502" y="4793"/>
                  </a:cubicBezTo>
                  <a:cubicBezTo>
                    <a:pt x="594" y="4839"/>
                    <a:pt x="685" y="4839"/>
                    <a:pt x="776" y="4862"/>
                  </a:cubicBezTo>
                  <a:cubicBezTo>
                    <a:pt x="868" y="4862"/>
                    <a:pt x="959" y="4839"/>
                    <a:pt x="1073" y="4816"/>
                  </a:cubicBezTo>
                  <a:cubicBezTo>
                    <a:pt x="1164" y="4793"/>
                    <a:pt x="1256" y="4771"/>
                    <a:pt x="1324" y="4725"/>
                  </a:cubicBezTo>
                  <a:cubicBezTo>
                    <a:pt x="1438" y="4657"/>
                    <a:pt x="1530" y="4611"/>
                    <a:pt x="1621" y="4542"/>
                  </a:cubicBezTo>
                  <a:cubicBezTo>
                    <a:pt x="1826" y="4383"/>
                    <a:pt x="1986" y="4223"/>
                    <a:pt x="2169" y="4063"/>
                  </a:cubicBezTo>
                  <a:cubicBezTo>
                    <a:pt x="2374" y="3880"/>
                    <a:pt x="2580" y="3698"/>
                    <a:pt x="2762" y="3515"/>
                  </a:cubicBezTo>
                  <a:cubicBezTo>
                    <a:pt x="2968" y="3310"/>
                    <a:pt x="3150" y="3127"/>
                    <a:pt x="3333" y="2922"/>
                  </a:cubicBezTo>
                  <a:cubicBezTo>
                    <a:pt x="3721" y="2534"/>
                    <a:pt x="4063" y="2100"/>
                    <a:pt x="4383" y="1666"/>
                  </a:cubicBezTo>
                  <a:cubicBezTo>
                    <a:pt x="4748" y="1141"/>
                    <a:pt x="5068" y="594"/>
                    <a:pt x="52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25"/>
            <p:cNvSpPr/>
            <p:nvPr/>
          </p:nvSpPr>
          <p:spPr>
            <a:xfrm>
              <a:off x="7131350" y="10762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25"/>
            <p:cNvSpPr/>
            <p:nvPr/>
          </p:nvSpPr>
          <p:spPr>
            <a:xfrm>
              <a:off x="7076000" y="1140750"/>
              <a:ext cx="600" cy="600"/>
            </a:xfrm>
            <a:custGeom>
              <a:avLst/>
              <a:gdLst/>
              <a:ahLst/>
              <a:cxnLst/>
              <a:rect l="l" t="t" r="r" b="b"/>
              <a:pathLst>
                <a:path w="24" h="24" extrusionOk="0">
                  <a:moveTo>
                    <a:pt x="1" y="23"/>
                  </a:moveTo>
                  <a:cubicBezTo>
                    <a:pt x="1" y="23"/>
                    <a:pt x="23" y="23"/>
                    <a:pt x="23" y="0"/>
                  </a:cubicBezTo>
                  <a:cubicBezTo>
                    <a:pt x="23" y="23"/>
                    <a:pt x="1" y="23"/>
                    <a:pt x="1" y="23"/>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25"/>
            <p:cNvSpPr/>
            <p:nvPr/>
          </p:nvSpPr>
          <p:spPr>
            <a:xfrm>
              <a:off x="7076000" y="11413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25"/>
            <p:cNvSpPr/>
            <p:nvPr/>
          </p:nvSpPr>
          <p:spPr>
            <a:xfrm>
              <a:off x="7171300" y="814350"/>
              <a:ext cx="93025" cy="91550"/>
            </a:xfrm>
            <a:custGeom>
              <a:avLst/>
              <a:gdLst/>
              <a:ahLst/>
              <a:cxnLst/>
              <a:rect l="l" t="t" r="r" b="b"/>
              <a:pathLst>
                <a:path w="3721" h="3662" extrusionOk="0">
                  <a:moveTo>
                    <a:pt x="3356" y="1004"/>
                  </a:moveTo>
                  <a:cubicBezTo>
                    <a:pt x="3356" y="1023"/>
                    <a:pt x="3356" y="1027"/>
                    <a:pt x="3369" y="1027"/>
                  </a:cubicBezTo>
                  <a:lnTo>
                    <a:pt x="3369" y="1027"/>
                  </a:lnTo>
                  <a:cubicBezTo>
                    <a:pt x="3365" y="1020"/>
                    <a:pt x="3360" y="1012"/>
                    <a:pt x="3356" y="1004"/>
                  </a:cubicBezTo>
                  <a:close/>
                  <a:moveTo>
                    <a:pt x="2009" y="0"/>
                  </a:moveTo>
                  <a:cubicBezTo>
                    <a:pt x="1849" y="0"/>
                    <a:pt x="1667" y="46"/>
                    <a:pt x="1484" y="91"/>
                  </a:cubicBezTo>
                  <a:cubicBezTo>
                    <a:pt x="1210" y="160"/>
                    <a:pt x="936" y="320"/>
                    <a:pt x="708" y="479"/>
                  </a:cubicBezTo>
                  <a:cubicBezTo>
                    <a:pt x="457" y="639"/>
                    <a:pt x="229" y="845"/>
                    <a:pt x="23" y="1050"/>
                  </a:cubicBezTo>
                  <a:cubicBezTo>
                    <a:pt x="23" y="1073"/>
                    <a:pt x="0" y="1096"/>
                    <a:pt x="23" y="1119"/>
                  </a:cubicBezTo>
                  <a:cubicBezTo>
                    <a:pt x="23" y="1141"/>
                    <a:pt x="23" y="1164"/>
                    <a:pt x="46" y="1187"/>
                  </a:cubicBezTo>
                  <a:cubicBezTo>
                    <a:pt x="69" y="1210"/>
                    <a:pt x="92" y="1210"/>
                    <a:pt x="115" y="1210"/>
                  </a:cubicBezTo>
                  <a:cubicBezTo>
                    <a:pt x="137" y="1210"/>
                    <a:pt x="160" y="1187"/>
                    <a:pt x="183" y="1164"/>
                  </a:cubicBezTo>
                  <a:cubicBezTo>
                    <a:pt x="229" y="1141"/>
                    <a:pt x="252" y="1096"/>
                    <a:pt x="297" y="1073"/>
                  </a:cubicBezTo>
                  <a:cubicBezTo>
                    <a:pt x="525" y="845"/>
                    <a:pt x="799" y="639"/>
                    <a:pt x="1096" y="457"/>
                  </a:cubicBezTo>
                  <a:cubicBezTo>
                    <a:pt x="1256" y="365"/>
                    <a:pt x="1438" y="297"/>
                    <a:pt x="1621" y="251"/>
                  </a:cubicBezTo>
                  <a:cubicBezTo>
                    <a:pt x="1781" y="228"/>
                    <a:pt x="1918" y="206"/>
                    <a:pt x="2055" y="206"/>
                  </a:cubicBezTo>
                  <a:cubicBezTo>
                    <a:pt x="2169" y="206"/>
                    <a:pt x="2283" y="228"/>
                    <a:pt x="2397" y="251"/>
                  </a:cubicBezTo>
                  <a:cubicBezTo>
                    <a:pt x="2534" y="297"/>
                    <a:pt x="2671" y="365"/>
                    <a:pt x="2785" y="434"/>
                  </a:cubicBezTo>
                  <a:cubicBezTo>
                    <a:pt x="2922" y="502"/>
                    <a:pt x="3036" y="594"/>
                    <a:pt x="3128" y="708"/>
                  </a:cubicBezTo>
                  <a:lnTo>
                    <a:pt x="3128" y="685"/>
                  </a:lnTo>
                  <a:cubicBezTo>
                    <a:pt x="3219" y="799"/>
                    <a:pt x="3310" y="913"/>
                    <a:pt x="3379" y="1027"/>
                  </a:cubicBezTo>
                  <a:cubicBezTo>
                    <a:pt x="3375" y="1027"/>
                    <a:pt x="3372" y="1027"/>
                    <a:pt x="3369" y="1027"/>
                  </a:cubicBezTo>
                  <a:lnTo>
                    <a:pt x="3369" y="1027"/>
                  </a:lnTo>
                  <a:cubicBezTo>
                    <a:pt x="3427" y="1134"/>
                    <a:pt x="3450" y="1240"/>
                    <a:pt x="3493" y="1347"/>
                  </a:cubicBezTo>
                  <a:cubicBezTo>
                    <a:pt x="3516" y="1438"/>
                    <a:pt x="3516" y="1529"/>
                    <a:pt x="3516" y="1644"/>
                  </a:cubicBezTo>
                  <a:cubicBezTo>
                    <a:pt x="3516" y="1735"/>
                    <a:pt x="3493" y="1826"/>
                    <a:pt x="3470" y="1940"/>
                  </a:cubicBezTo>
                  <a:cubicBezTo>
                    <a:pt x="3424" y="2054"/>
                    <a:pt x="3379" y="2169"/>
                    <a:pt x="3310" y="2283"/>
                  </a:cubicBezTo>
                  <a:cubicBezTo>
                    <a:pt x="3196" y="2488"/>
                    <a:pt x="3013" y="2671"/>
                    <a:pt x="2854" y="2853"/>
                  </a:cubicBezTo>
                  <a:lnTo>
                    <a:pt x="2831" y="2853"/>
                  </a:lnTo>
                  <a:cubicBezTo>
                    <a:pt x="2603" y="3082"/>
                    <a:pt x="2351" y="3287"/>
                    <a:pt x="2100" y="3492"/>
                  </a:cubicBezTo>
                  <a:cubicBezTo>
                    <a:pt x="2055" y="3515"/>
                    <a:pt x="2055" y="3584"/>
                    <a:pt x="2078" y="3629"/>
                  </a:cubicBezTo>
                  <a:cubicBezTo>
                    <a:pt x="2094" y="3646"/>
                    <a:pt x="2133" y="3662"/>
                    <a:pt x="2170" y="3662"/>
                  </a:cubicBezTo>
                  <a:cubicBezTo>
                    <a:pt x="2186" y="3662"/>
                    <a:pt x="2201" y="3659"/>
                    <a:pt x="2215" y="3652"/>
                  </a:cubicBezTo>
                  <a:cubicBezTo>
                    <a:pt x="2603" y="3333"/>
                    <a:pt x="2991" y="3013"/>
                    <a:pt x="3310" y="2625"/>
                  </a:cubicBezTo>
                  <a:cubicBezTo>
                    <a:pt x="3470" y="2442"/>
                    <a:pt x="3584" y="2214"/>
                    <a:pt x="3653" y="1986"/>
                  </a:cubicBezTo>
                  <a:cubicBezTo>
                    <a:pt x="3721" y="1781"/>
                    <a:pt x="3721" y="1552"/>
                    <a:pt x="3675" y="1324"/>
                  </a:cubicBezTo>
                  <a:cubicBezTo>
                    <a:pt x="3584" y="890"/>
                    <a:pt x="3287" y="525"/>
                    <a:pt x="2922" y="274"/>
                  </a:cubicBezTo>
                  <a:cubicBezTo>
                    <a:pt x="2717" y="160"/>
                    <a:pt x="2488" y="69"/>
                    <a:pt x="2237" y="23"/>
                  </a:cubicBezTo>
                  <a:cubicBezTo>
                    <a:pt x="2169" y="23"/>
                    <a:pt x="2100" y="0"/>
                    <a:pt x="2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25"/>
            <p:cNvSpPr/>
            <p:nvPr/>
          </p:nvSpPr>
          <p:spPr>
            <a:xfrm>
              <a:off x="6585825" y="1334750"/>
              <a:ext cx="43400" cy="42125"/>
            </a:xfrm>
            <a:custGeom>
              <a:avLst/>
              <a:gdLst/>
              <a:ahLst/>
              <a:cxnLst/>
              <a:rect l="l" t="t" r="r" b="b"/>
              <a:pathLst>
                <a:path w="1736" h="1685" extrusionOk="0">
                  <a:moveTo>
                    <a:pt x="731" y="1"/>
                  </a:moveTo>
                  <a:cubicBezTo>
                    <a:pt x="708" y="1"/>
                    <a:pt x="685" y="24"/>
                    <a:pt x="685" y="46"/>
                  </a:cubicBezTo>
                  <a:cubicBezTo>
                    <a:pt x="480" y="252"/>
                    <a:pt x="297" y="480"/>
                    <a:pt x="160" y="731"/>
                  </a:cubicBezTo>
                  <a:cubicBezTo>
                    <a:pt x="92" y="868"/>
                    <a:pt x="24" y="1005"/>
                    <a:pt x="1" y="1165"/>
                  </a:cubicBezTo>
                  <a:cubicBezTo>
                    <a:pt x="1" y="1302"/>
                    <a:pt x="24" y="1416"/>
                    <a:pt x="115" y="1530"/>
                  </a:cubicBezTo>
                  <a:cubicBezTo>
                    <a:pt x="218" y="1644"/>
                    <a:pt x="355" y="1684"/>
                    <a:pt x="497" y="1684"/>
                  </a:cubicBezTo>
                  <a:cubicBezTo>
                    <a:pt x="640" y="1684"/>
                    <a:pt x="788" y="1644"/>
                    <a:pt x="914" y="1599"/>
                  </a:cubicBezTo>
                  <a:cubicBezTo>
                    <a:pt x="1074" y="1530"/>
                    <a:pt x="1210" y="1462"/>
                    <a:pt x="1347" y="1370"/>
                  </a:cubicBezTo>
                  <a:cubicBezTo>
                    <a:pt x="1462" y="1325"/>
                    <a:pt x="1553" y="1256"/>
                    <a:pt x="1667" y="1188"/>
                  </a:cubicBezTo>
                  <a:cubicBezTo>
                    <a:pt x="1713" y="1165"/>
                    <a:pt x="1735" y="1142"/>
                    <a:pt x="1735" y="1096"/>
                  </a:cubicBezTo>
                  <a:cubicBezTo>
                    <a:pt x="1713" y="1028"/>
                    <a:pt x="1667" y="1005"/>
                    <a:pt x="1621" y="1005"/>
                  </a:cubicBezTo>
                  <a:cubicBezTo>
                    <a:pt x="1576" y="1005"/>
                    <a:pt x="1553" y="1028"/>
                    <a:pt x="1530" y="1051"/>
                  </a:cubicBezTo>
                  <a:cubicBezTo>
                    <a:pt x="1484" y="1074"/>
                    <a:pt x="1462" y="1096"/>
                    <a:pt x="1416" y="1119"/>
                  </a:cubicBezTo>
                  <a:cubicBezTo>
                    <a:pt x="1325" y="1165"/>
                    <a:pt x="1256" y="1211"/>
                    <a:pt x="1165" y="1256"/>
                  </a:cubicBezTo>
                  <a:cubicBezTo>
                    <a:pt x="1005" y="1347"/>
                    <a:pt x="845" y="1416"/>
                    <a:pt x="663" y="1462"/>
                  </a:cubicBezTo>
                  <a:cubicBezTo>
                    <a:pt x="617" y="1484"/>
                    <a:pt x="549" y="1484"/>
                    <a:pt x="480" y="1484"/>
                  </a:cubicBezTo>
                  <a:cubicBezTo>
                    <a:pt x="457" y="1484"/>
                    <a:pt x="412" y="1484"/>
                    <a:pt x="366" y="1462"/>
                  </a:cubicBezTo>
                  <a:cubicBezTo>
                    <a:pt x="343" y="1462"/>
                    <a:pt x="343" y="1462"/>
                    <a:pt x="320" y="1439"/>
                  </a:cubicBezTo>
                  <a:cubicBezTo>
                    <a:pt x="297" y="1439"/>
                    <a:pt x="275" y="1416"/>
                    <a:pt x="252" y="1416"/>
                  </a:cubicBezTo>
                  <a:cubicBezTo>
                    <a:pt x="252" y="1393"/>
                    <a:pt x="229" y="1370"/>
                    <a:pt x="229" y="1347"/>
                  </a:cubicBezTo>
                  <a:cubicBezTo>
                    <a:pt x="229" y="1347"/>
                    <a:pt x="206" y="1325"/>
                    <a:pt x="206" y="1302"/>
                  </a:cubicBezTo>
                  <a:cubicBezTo>
                    <a:pt x="206" y="1279"/>
                    <a:pt x="206" y="1256"/>
                    <a:pt x="206" y="1233"/>
                  </a:cubicBezTo>
                  <a:cubicBezTo>
                    <a:pt x="206" y="1188"/>
                    <a:pt x="206" y="1142"/>
                    <a:pt x="229" y="1096"/>
                  </a:cubicBezTo>
                  <a:cubicBezTo>
                    <a:pt x="252" y="982"/>
                    <a:pt x="320" y="868"/>
                    <a:pt x="366" y="754"/>
                  </a:cubicBezTo>
                  <a:cubicBezTo>
                    <a:pt x="503" y="549"/>
                    <a:pt x="663" y="343"/>
                    <a:pt x="822" y="161"/>
                  </a:cubicBezTo>
                  <a:cubicBezTo>
                    <a:pt x="868" y="115"/>
                    <a:pt x="845" y="69"/>
                    <a:pt x="822" y="24"/>
                  </a:cubicBezTo>
                  <a:cubicBezTo>
                    <a:pt x="800" y="24"/>
                    <a:pt x="777" y="1"/>
                    <a:pt x="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25"/>
            <p:cNvSpPr/>
            <p:nvPr/>
          </p:nvSpPr>
          <p:spPr>
            <a:xfrm>
              <a:off x="7031500" y="881675"/>
              <a:ext cx="50800" cy="49150"/>
            </a:xfrm>
            <a:custGeom>
              <a:avLst/>
              <a:gdLst/>
              <a:ahLst/>
              <a:cxnLst/>
              <a:rect l="l" t="t" r="r" b="b"/>
              <a:pathLst>
                <a:path w="2032" h="1966" extrusionOk="0">
                  <a:moveTo>
                    <a:pt x="1142" y="1"/>
                  </a:moveTo>
                  <a:cubicBezTo>
                    <a:pt x="1073" y="1"/>
                    <a:pt x="1027" y="1"/>
                    <a:pt x="959" y="23"/>
                  </a:cubicBezTo>
                  <a:cubicBezTo>
                    <a:pt x="845" y="23"/>
                    <a:pt x="754" y="46"/>
                    <a:pt x="662" y="92"/>
                  </a:cubicBezTo>
                  <a:cubicBezTo>
                    <a:pt x="434" y="160"/>
                    <a:pt x="229" y="297"/>
                    <a:pt x="46" y="457"/>
                  </a:cubicBezTo>
                  <a:cubicBezTo>
                    <a:pt x="23" y="480"/>
                    <a:pt x="23" y="480"/>
                    <a:pt x="23" y="526"/>
                  </a:cubicBezTo>
                  <a:cubicBezTo>
                    <a:pt x="0" y="548"/>
                    <a:pt x="23" y="571"/>
                    <a:pt x="23" y="594"/>
                  </a:cubicBezTo>
                  <a:cubicBezTo>
                    <a:pt x="50" y="621"/>
                    <a:pt x="77" y="632"/>
                    <a:pt x="103" y="632"/>
                  </a:cubicBezTo>
                  <a:cubicBezTo>
                    <a:pt x="122" y="632"/>
                    <a:pt x="141" y="626"/>
                    <a:pt x="160" y="617"/>
                  </a:cubicBezTo>
                  <a:cubicBezTo>
                    <a:pt x="274" y="526"/>
                    <a:pt x="388" y="434"/>
                    <a:pt x="502" y="366"/>
                  </a:cubicBezTo>
                  <a:cubicBezTo>
                    <a:pt x="594" y="320"/>
                    <a:pt x="662" y="297"/>
                    <a:pt x="731" y="274"/>
                  </a:cubicBezTo>
                  <a:cubicBezTo>
                    <a:pt x="776" y="252"/>
                    <a:pt x="822" y="229"/>
                    <a:pt x="868" y="229"/>
                  </a:cubicBezTo>
                  <a:cubicBezTo>
                    <a:pt x="913" y="229"/>
                    <a:pt x="936" y="206"/>
                    <a:pt x="982" y="206"/>
                  </a:cubicBezTo>
                  <a:cubicBezTo>
                    <a:pt x="1027" y="206"/>
                    <a:pt x="1096" y="183"/>
                    <a:pt x="1164" y="183"/>
                  </a:cubicBezTo>
                  <a:cubicBezTo>
                    <a:pt x="1233" y="206"/>
                    <a:pt x="1301" y="206"/>
                    <a:pt x="1370" y="229"/>
                  </a:cubicBezTo>
                  <a:cubicBezTo>
                    <a:pt x="1415" y="252"/>
                    <a:pt x="1484" y="274"/>
                    <a:pt x="1530" y="297"/>
                  </a:cubicBezTo>
                  <a:cubicBezTo>
                    <a:pt x="1552" y="320"/>
                    <a:pt x="1598" y="343"/>
                    <a:pt x="1644" y="366"/>
                  </a:cubicBezTo>
                  <a:cubicBezTo>
                    <a:pt x="1667" y="411"/>
                    <a:pt x="1689" y="457"/>
                    <a:pt x="1735" y="503"/>
                  </a:cubicBezTo>
                  <a:cubicBezTo>
                    <a:pt x="1735" y="548"/>
                    <a:pt x="1758" y="594"/>
                    <a:pt x="1781" y="640"/>
                  </a:cubicBezTo>
                  <a:cubicBezTo>
                    <a:pt x="1781" y="685"/>
                    <a:pt x="1803" y="754"/>
                    <a:pt x="1803" y="822"/>
                  </a:cubicBezTo>
                  <a:cubicBezTo>
                    <a:pt x="1803" y="891"/>
                    <a:pt x="1781" y="982"/>
                    <a:pt x="1758" y="1051"/>
                  </a:cubicBezTo>
                  <a:cubicBezTo>
                    <a:pt x="1735" y="1165"/>
                    <a:pt x="1689" y="1256"/>
                    <a:pt x="1621" y="1347"/>
                  </a:cubicBezTo>
                  <a:cubicBezTo>
                    <a:pt x="1552" y="1461"/>
                    <a:pt x="1461" y="1575"/>
                    <a:pt x="1370" y="1690"/>
                  </a:cubicBezTo>
                  <a:cubicBezTo>
                    <a:pt x="1347" y="1712"/>
                    <a:pt x="1301" y="1735"/>
                    <a:pt x="1278" y="1758"/>
                  </a:cubicBezTo>
                  <a:cubicBezTo>
                    <a:pt x="1256" y="1758"/>
                    <a:pt x="1256" y="1781"/>
                    <a:pt x="1256" y="1781"/>
                  </a:cubicBezTo>
                  <a:lnTo>
                    <a:pt x="1233" y="1781"/>
                  </a:lnTo>
                  <a:cubicBezTo>
                    <a:pt x="1187" y="1827"/>
                    <a:pt x="1187" y="1872"/>
                    <a:pt x="1210" y="1918"/>
                  </a:cubicBezTo>
                  <a:cubicBezTo>
                    <a:pt x="1238" y="1946"/>
                    <a:pt x="1275" y="1966"/>
                    <a:pt x="1305" y="1966"/>
                  </a:cubicBezTo>
                  <a:cubicBezTo>
                    <a:pt x="1323" y="1966"/>
                    <a:pt x="1338" y="1958"/>
                    <a:pt x="1347" y="1941"/>
                  </a:cubicBezTo>
                  <a:lnTo>
                    <a:pt x="1370" y="1941"/>
                  </a:lnTo>
                  <a:cubicBezTo>
                    <a:pt x="1370" y="1941"/>
                    <a:pt x="1393" y="1918"/>
                    <a:pt x="1393" y="1918"/>
                  </a:cubicBezTo>
                  <a:cubicBezTo>
                    <a:pt x="1530" y="1804"/>
                    <a:pt x="1644" y="1667"/>
                    <a:pt x="1735" y="1530"/>
                  </a:cubicBezTo>
                  <a:cubicBezTo>
                    <a:pt x="1918" y="1279"/>
                    <a:pt x="2032" y="959"/>
                    <a:pt x="1986" y="640"/>
                  </a:cubicBezTo>
                  <a:cubicBezTo>
                    <a:pt x="1963" y="526"/>
                    <a:pt x="1918" y="411"/>
                    <a:pt x="1826" y="320"/>
                  </a:cubicBezTo>
                  <a:cubicBezTo>
                    <a:pt x="1803" y="274"/>
                    <a:pt x="1758" y="229"/>
                    <a:pt x="1735" y="206"/>
                  </a:cubicBezTo>
                  <a:cubicBezTo>
                    <a:pt x="1689" y="160"/>
                    <a:pt x="1644" y="137"/>
                    <a:pt x="1598" y="115"/>
                  </a:cubicBezTo>
                  <a:cubicBezTo>
                    <a:pt x="1461" y="23"/>
                    <a:pt x="130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25"/>
            <p:cNvSpPr/>
            <p:nvPr/>
          </p:nvSpPr>
          <p:spPr>
            <a:xfrm>
              <a:off x="7111950" y="978675"/>
              <a:ext cx="48525" cy="49150"/>
            </a:xfrm>
            <a:custGeom>
              <a:avLst/>
              <a:gdLst/>
              <a:ahLst/>
              <a:cxnLst/>
              <a:rect l="l" t="t" r="r" b="b"/>
              <a:pathLst>
                <a:path w="1941" h="1966" extrusionOk="0">
                  <a:moveTo>
                    <a:pt x="1028" y="1"/>
                  </a:moveTo>
                  <a:cubicBezTo>
                    <a:pt x="936" y="1"/>
                    <a:pt x="845" y="24"/>
                    <a:pt x="777" y="46"/>
                  </a:cubicBezTo>
                  <a:cubicBezTo>
                    <a:pt x="685" y="69"/>
                    <a:pt x="594" y="92"/>
                    <a:pt x="503" y="138"/>
                  </a:cubicBezTo>
                  <a:cubicBezTo>
                    <a:pt x="343" y="206"/>
                    <a:pt x="183" y="298"/>
                    <a:pt x="46" y="412"/>
                  </a:cubicBezTo>
                  <a:cubicBezTo>
                    <a:pt x="1" y="435"/>
                    <a:pt x="1" y="503"/>
                    <a:pt x="23" y="549"/>
                  </a:cubicBezTo>
                  <a:cubicBezTo>
                    <a:pt x="37" y="575"/>
                    <a:pt x="66" y="586"/>
                    <a:pt x="97" y="586"/>
                  </a:cubicBezTo>
                  <a:cubicBezTo>
                    <a:pt x="119" y="586"/>
                    <a:pt x="142" y="581"/>
                    <a:pt x="160" y="571"/>
                  </a:cubicBezTo>
                  <a:cubicBezTo>
                    <a:pt x="252" y="503"/>
                    <a:pt x="343" y="435"/>
                    <a:pt x="434" y="389"/>
                  </a:cubicBezTo>
                  <a:cubicBezTo>
                    <a:pt x="548" y="320"/>
                    <a:pt x="685" y="275"/>
                    <a:pt x="822" y="229"/>
                  </a:cubicBezTo>
                  <a:lnTo>
                    <a:pt x="800" y="229"/>
                  </a:lnTo>
                  <a:cubicBezTo>
                    <a:pt x="891" y="206"/>
                    <a:pt x="1005" y="206"/>
                    <a:pt x="1096" y="206"/>
                  </a:cubicBezTo>
                  <a:cubicBezTo>
                    <a:pt x="1165" y="206"/>
                    <a:pt x="1233" y="206"/>
                    <a:pt x="1302" y="229"/>
                  </a:cubicBezTo>
                  <a:cubicBezTo>
                    <a:pt x="1370" y="252"/>
                    <a:pt x="1416" y="275"/>
                    <a:pt x="1461" y="298"/>
                  </a:cubicBezTo>
                  <a:cubicBezTo>
                    <a:pt x="1507" y="320"/>
                    <a:pt x="1553" y="366"/>
                    <a:pt x="1576" y="389"/>
                  </a:cubicBezTo>
                  <a:cubicBezTo>
                    <a:pt x="1621" y="435"/>
                    <a:pt x="1644" y="457"/>
                    <a:pt x="1667" y="503"/>
                  </a:cubicBezTo>
                  <a:cubicBezTo>
                    <a:pt x="1690" y="549"/>
                    <a:pt x="1713" y="594"/>
                    <a:pt x="1713" y="640"/>
                  </a:cubicBezTo>
                  <a:cubicBezTo>
                    <a:pt x="1735" y="708"/>
                    <a:pt x="1735" y="754"/>
                    <a:pt x="1735" y="823"/>
                  </a:cubicBezTo>
                  <a:cubicBezTo>
                    <a:pt x="1735" y="914"/>
                    <a:pt x="1713" y="982"/>
                    <a:pt x="1690" y="1074"/>
                  </a:cubicBezTo>
                  <a:cubicBezTo>
                    <a:pt x="1667" y="1165"/>
                    <a:pt x="1621" y="1279"/>
                    <a:pt x="1576" y="1370"/>
                  </a:cubicBezTo>
                  <a:cubicBezTo>
                    <a:pt x="1484" y="1484"/>
                    <a:pt x="1393" y="1599"/>
                    <a:pt x="1302" y="1690"/>
                  </a:cubicBezTo>
                  <a:lnTo>
                    <a:pt x="1325" y="1690"/>
                  </a:lnTo>
                  <a:cubicBezTo>
                    <a:pt x="1302" y="1690"/>
                    <a:pt x="1302" y="1713"/>
                    <a:pt x="1279" y="1713"/>
                  </a:cubicBezTo>
                  <a:cubicBezTo>
                    <a:pt x="1256" y="1736"/>
                    <a:pt x="1233" y="1736"/>
                    <a:pt x="1233" y="1758"/>
                  </a:cubicBezTo>
                  <a:lnTo>
                    <a:pt x="1210" y="1758"/>
                  </a:lnTo>
                  <a:cubicBezTo>
                    <a:pt x="1210" y="1758"/>
                    <a:pt x="1210" y="1758"/>
                    <a:pt x="1210" y="1781"/>
                  </a:cubicBezTo>
                  <a:lnTo>
                    <a:pt x="1188" y="1781"/>
                  </a:lnTo>
                  <a:cubicBezTo>
                    <a:pt x="1142" y="1827"/>
                    <a:pt x="1142" y="1873"/>
                    <a:pt x="1165" y="1918"/>
                  </a:cubicBezTo>
                  <a:cubicBezTo>
                    <a:pt x="1193" y="1946"/>
                    <a:pt x="1221" y="1966"/>
                    <a:pt x="1249" y="1966"/>
                  </a:cubicBezTo>
                  <a:cubicBezTo>
                    <a:pt x="1267" y="1966"/>
                    <a:pt x="1284" y="1958"/>
                    <a:pt x="1302" y="1941"/>
                  </a:cubicBezTo>
                  <a:lnTo>
                    <a:pt x="1325" y="1941"/>
                  </a:lnTo>
                  <a:cubicBezTo>
                    <a:pt x="1325" y="1918"/>
                    <a:pt x="1325" y="1918"/>
                    <a:pt x="1325" y="1918"/>
                  </a:cubicBezTo>
                  <a:lnTo>
                    <a:pt x="1347" y="1918"/>
                  </a:lnTo>
                  <a:cubicBezTo>
                    <a:pt x="1347" y="1895"/>
                    <a:pt x="1370" y="1895"/>
                    <a:pt x="1393" y="1873"/>
                  </a:cubicBezTo>
                  <a:cubicBezTo>
                    <a:pt x="1393" y="1873"/>
                    <a:pt x="1393" y="1873"/>
                    <a:pt x="1416" y="1850"/>
                  </a:cubicBezTo>
                  <a:cubicBezTo>
                    <a:pt x="1530" y="1736"/>
                    <a:pt x="1644" y="1599"/>
                    <a:pt x="1735" y="1439"/>
                  </a:cubicBezTo>
                  <a:cubicBezTo>
                    <a:pt x="1781" y="1393"/>
                    <a:pt x="1804" y="1325"/>
                    <a:pt x="1827" y="1256"/>
                  </a:cubicBezTo>
                  <a:cubicBezTo>
                    <a:pt x="1872" y="1188"/>
                    <a:pt x="1895" y="1119"/>
                    <a:pt x="1918" y="1028"/>
                  </a:cubicBezTo>
                  <a:cubicBezTo>
                    <a:pt x="1941" y="845"/>
                    <a:pt x="1941" y="640"/>
                    <a:pt x="1872" y="480"/>
                  </a:cubicBezTo>
                  <a:cubicBezTo>
                    <a:pt x="1849" y="412"/>
                    <a:pt x="1804" y="343"/>
                    <a:pt x="1758" y="298"/>
                  </a:cubicBezTo>
                  <a:cubicBezTo>
                    <a:pt x="1713" y="229"/>
                    <a:pt x="1644" y="183"/>
                    <a:pt x="1553" y="138"/>
                  </a:cubicBezTo>
                  <a:cubicBezTo>
                    <a:pt x="1530" y="115"/>
                    <a:pt x="1484" y="92"/>
                    <a:pt x="1439" y="69"/>
                  </a:cubicBezTo>
                  <a:cubicBezTo>
                    <a:pt x="1416" y="46"/>
                    <a:pt x="1370" y="46"/>
                    <a:pt x="1325" y="46"/>
                  </a:cubicBezTo>
                  <a:cubicBezTo>
                    <a:pt x="1256" y="1"/>
                    <a:pt x="1165"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25"/>
            <p:cNvSpPr/>
            <p:nvPr/>
          </p:nvSpPr>
          <p:spPr>
            <a:xfrm>
              <a:off x="7081700" y="938175"/>
              <a:ext cx="33125" cy="31650"/>
            </a:xfrm>
            <a:custGeom>
              <a:avLst/>
              <a:gdLst/>
              <a:ahLst/>
              <a:cxnLst/>
              <a:rect l="l" t="t" r="r" b="b"/>
              <a:pathLst>
                <a:path w="1325" h="1266" extrusionOk="0">
                  <a:moveTo>
                    <a:pt x="435" y="0"/>
                  </a:moveTo>
                  <a:cubicBezTo>
                    <a:pt x="412" y="0"/>
                    <a:pt x="389" y="0"/>
                    <a:pt x="389" y="23"/>
                  </a:cubicBezTo>
                  <a:cubicBezTo>
                    <a:pt x="275" y="69"/>
                    <a:pt x="184" y="160"/>
                    <a:pt x="115" y="251"/>
                  </a:cubicBezTo>
                  <a:cubicBezTo>
                    <a:pt x="69" y="320"/>
                    <a:pt x="24" y="411"/>
                    <a:pt x="24" y="502"/>
                  </a:cubicBezTo>
                  <a:cubicBezTo>
                    <a:pt x="1" y="594"/>
                    <a:pt x="1" y="685"/>
                    <a:pt x="24" y="753"/>
                  </a:cubicBezTo>
                  <a:cubicBezTo>
                    <a:pt x="47" y="845"/>
                    <a:pt x="92" y="936"/>
                    <a:pt x="161" y="1005"/>
                  </a:cubicBezTo>
                  <a:cubicBezTo>
                    <a:pt x="275" y="1142"/>
                    <a:pt x="457" y="1233"/>
                    <a:pt x="640" y="1256"/>
                  </a:cubicBezTo>
                  <a:cubicBezTo>
                    <a:pt x="667" y="1262"/>
                    <a:pt x="695" y="1265"/>
                    <a:pt x="725" y="1265"/>
                  </a:cubicBezTo>
                  <a:cubicBezTo>
                    <a:pt x="796" y="1265"/>
                    <a:pt x="872" y="1249"/>
                    <a:pt x="937" y="1233"/>
                  </a:cubicBezTo>
                  <a:cubicBezTo>
                    <a:pt x="1051" y="1187"/>
                    <a:pt x="1165" y="1119"/>
                    <a:pt x="1279" y="1050"/>
                  </a:cubicBezTo>
                  <a:cubicBezTo>
                    <a:pt x="1302" y="1005"/>
                    <a:pt x="1325" y="959"/>
                    <a:pt x="1279" y="913"/>
                  </a:cubicBezTo>
                  <a:cubicBezTo>
                    <a:pt x="1265" y="885"/>
                    <a:pt x="1233" y="866"/>
                    <a:pt x="1206" y="866"/>
                  </a:cubicBezTo>
                  <a:cubicBezTo>
                    <a:pt x="1189" y="866"/>
                    <a:pt x="1174" y="873"/>
                    <a:pt x="1165" y="890"/>
                  </a:cubicBezTo>
                  <a:cubicBezTo>
                    <a:pt x="1119" y="936"/>
                    <a:pt x="1051" y="959"/>
                    <a:pt x="1005" y="982"/>
                  </a:cubicBezTo>
                  <a:cubicBezTo>
                    <a:pt x="960" y="1005"/>
                    <a:pt x="914" y="1027"/>
                    <a:pt x="845" y="1050"/>
                  </a:cubicBezTo>
                  <a:cubicBezTo>
                    <a:pt x="800" y="1050"/>
                    <a:pt x="754" y="1073"/>
                    <a:pt x="708" y="1073"/>
                  </a:cubicBezTo>
                  <a:cubicBezTo>
                    <a:pt x="663" y="1073"/>
                    <a:pt x="617" y="1050"/>
                    <a:pt x="572" y="1050"/>
                  </a:cubicBezTo>
                  <a:cubicBezTo>
                    <a:pt x="526" y="1027"/>
                    <a:pt x="480" y="1005"/>
                    <a:pt x="435" y="982"/>
                  </a:cubicBezTo>
                  <a:cubicBezTo>
                    <a:pt x="412" y="959"/>
                    <a:pt x="366" y="936"/>
                    <a:pt x="343" y="913"/>
                  </a:cubicBezTo>
                  <a:cubicBezTo>
                    <a:pt x="298" y="868"/>
                    <a:pt x="275" y="845"/>
                    <a:pt x="252" y="799"/>
                  </a:cubicBezTo>
                  <a:cubicBezTo>
                    <a:pt x="229" y="776"/>
                    <a:pt x="229" y="731"/>
                    <a:pt x="206" y="685"/>
                  </a:cubicBezTo>
                  <a:cubicBezTo>
                    <a:pt x="206" y="662"/>
                    <a:pt x="206" y="617"/>
                    <a:pt x="206" y="594"/>
                  </a:cubicBezTo>
                  <a:cubicBezTo>
                    <a:pt x="206" y="548"/>
                    <a:pt x="206" y="525"/>
                    <a:pt x="206" y="502"/>
                  </a:cubicBezTo>
                  <a:cubicBezTo>
                    <a:pt x="229" y="457"/>
                    <a:pt x="252" y="434"/>
                    <a:pt x="252" y="388"/>
                  </a:cubicBezTo>
                  <a:cubicBezTo>
                    <a:pt x="275" y="365"/>
                    <a:pt x="298" y="320"/>
                    <a:pt x="343" y="297"/>
                  </a:cubicBezTo>
                  <a:cubicBezTo>
                    <a:pt x="389" y="251"/>
                    <a:pt x="435" y="206"/>
                    <a:pt x="503" y="183"/>
                  </a:cubicBezTo>
                  <a:cubicBezTo>
                    <a:pt x="549" y="137"/>
                    <a:pt x="549" y="69"/>
                    <a:pt x="526" y="46"/>
                  </a:cubicBezTo>
                  <a:cubicBezTo>
                    <a:pt x="503" y="23"/>
                    <a:pt x="480" y="0"/>
                    <a:pt x="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25"/>
            <p:cNvSpPr/>
            <p:nvPr/>
          </p:nvSpPr>
          <p:spPr>
            <a:xfrm>
              <a:off x="6602375" y="831450"/>
              <a:ext cx="614600" cy="504700"/>
            </a:xfrm>
            <a:custGeom>
              <a:avLst/>
              <a:gdLst/>
              <a:ahLst/>
              <a:cxnLst/>
              <a:rect l="l" t="t" r="r" b="b"/>
              <a:pathLst>
                <a:path w="24584" h="20188" extrusionOk="0">
                  <a:moveTo>
                    <a:pt x="21205" y="1"/>
                  </a:moveTo>
                  <a:cubicBezTo>
                    <a:pt x="20224" y="1"/>
                    <a:pt x="19242" y="366"/>
                    <a:pt x="18375" y="823"/>
                  </a:cubicBezTo>
                  <a:cubicBezTo>
                    <a:pt x="17804" y="1119"/>
                    <a:pt x="17257" y="1462"/>
                    <a:pt x="16754" y="1827"/>
                  </a:cubicBezTo>
                  <a:cubicBezTo>
                    <a:pt x="16458" y="2032"/>
                    <a:pt x="16184" y="2215"/>
                    <a:pt x="15933" y="2420"/>
                  </a:cubicBezTo>
                  <a:cubicBezTo>
                    <a:pt x="15636" y="2649"/>
                    <a:pt x="15339" y="2877"/>
                    <a:pt x="15043" y="3105"/>
                  </a:cubicBezTo>
                  <a:cubicBezTo>
                    <a:pt x="13856" y="4018"/>
                    <a:pt x="12692" y="4977"/>
                    <a:pt x="11573" y="5981"/>
                  </a:cubicBezTo>
                  <a:cubicBezTo>
                    <a:pt x="10455" y="6963"/>
                    <a:pt x="9359" y="8013"/>
                    <a:pt x="8332" y="9085"/>
                  </a:cubicBezTo>
                  <a:cubicBezTo>
                    <a:pt x="7282" y="10158"/>
                    <a:pt x="6300" y="11277"/>
                    <a:pt x="5342" y="12418"/>
                  </a:cubicBezTo>
                  <a:cubicBezTo>
                    <a:pt x="4383" y="13582"/>
                    <a:pt x="3493" y="14769"/>
                    <a:pt x="2626" y="15979"/>
                  </a:cubicBezTo>
                  <a:cubicBezTo>
                    <a:pt x="2192" y="16595"/>
                    <a:pt x="1781" y="17188"/>
                    <a:pt x="1393" y="17827"/>
                  </a:cubicBezTo>
                  <a:cubicBezTo>
                    <a:pt x="1188" y="18124"/>
                    <a:pt x="982" y="18444"/>
                    <a:pt x="800" y="18763"/>
                  </a:cubicBezTo>
                  <a:cubicBezTo>
                    <a:pt x="594" y="19106"/>
                    <a:pt x="389" y="19425"/>
                    <a:pt x="206" y="19768"/>
                  </a:cubicBezTo>
                  <a:cubicBezTo>
                    <a:pt x="138" y="19859"/>
                    <a:pt x="92" y="19950"/>
                    <a:pt x="46" y="20041"/>
                  </a:cubicBezTo>
                  <a:cubicBezTo>
                    <a:pt x="1" y="20087"/>
                    <a:pt x="23" y="20156"/>
                    <a:pt x="69" y="20178"/>
                  </a:cubicBezTo>
                  <a:cubicBezTo>
                    <a:pt x="87" y="20185"/>
                    <a:pt x="104" y="20187"/>
                    <a:pt x="119" y="20187"/>
                  </a:cubicBezTo>
                  <a:cubicBezTo>
                    <a:pt x="160" y="20187"/>
                    <a:pt x="189" y="20166"/>
                    <a:pt x="206" y="20133"/>
                  </a:cubicBezTo>
                  <a:cubicBezTo>
                    <a:pt x="366" y="19836"/>
                    <a:pt x="548" y="19539"/>
                    <a:pt x="731" y="19243"/>
                  </a:cubicBezTo>
                  <a:cubicBezTo>
                    <a:pt x="914" y="18946"/>
                    <a:pt x="1096" y="18649"/>
                    <a:pt x="1279" y="18352"/>
                  </a:cubicBezTo>
                  <a:cubicBezTo>
                    <a:pt x="1644" y="17782"/>
                    <a:pt x="2009" y="17211"/>
                    <a:pt x="2397" y="16641"/>
                  </a:cubicBezTo>
                  <a:lnTo>
                    <a:pt x="2397" y="16663"/>
                  </a:lnTo>
                  <a:cubicBezTo>
                    <a:pt x="4064" y="14198"/>
                    <a:pt x="5958" y="11870"/>
                    <a:pt x="8012" y="9702"/>
                  </a:cubicBezTo>
                  <a:cubicBezTo>
                    <a:pt x="9359" y="8264"/>
                    <a:pt x="10797" y="6917"/>
                    <a:pt x="12281" y="5616"/>
                  </a:cubicBezTo>
                  <a:cubicBezTo>
                    <a:pt x="13353" y="4680"/>
                    <a:pt x="14472" y="3790"/>
                    <a:pt x="15613" y="2923"/>
                  </a:cubicBezTo>
                  <a:cubicBezTo>
                    <a:pt x="16595" y="2146"/>
                    <a:pt x="17622" y="1416"/>
                    <a:pt x="18740" y="845"/>
                  </a:cubicBezTo>
                  <a:lnTo>
                    <a:pt x="18763" y="845"/>
                  </a:lnTo>
                  <a:cubicBezTo>
                    <a:pt x="19288" y="594"/>
                    <a:pt x="19859" y="389"/>
                    <a:pt x="20429" y="275"/>
                  </a:cubicBezTo>
                  <a:cubicBezTo>
                    <a:pt x="20680" y="231"/>
                    <a:pt x="20921" y="205"/>
                    <a:pt x="21165" y="205"/>
                  </a:cubicBezTo>
                  <a:cubicBezTo>
                    <a:pt x="21299" y="205"/>
                    <a:pt x="21433" y="213"/>
                    <a:pt x="21571" y="229"/>
                  </a:cubicBezTo>
                  <a:lnTo>
                    <a:pt x="21548" y="229"/>
                  </a:lnTo>
                  <a:cubicBezTo>
                    <a:pt x="21844" y="252"/>
                    <a:pt x="22164" y="320"/>
                    <a:pt x="22461" y="412"/>
                  </a:cubicBezTo>
                  <a:cubicBezTo>
                    <a:pt x="22780" y="526"/>
                    <a:pt x="23077" y="686"/>
                    <a:pt x="23351" y="891"/>
                  </a:cubicBezTo>
                  <a:cubicBezTo>
                    <a:pt x="23351" y="888"/>
                    <a:pt x="23351" y="886"/>
                    <a:pt x="23350" y="884"/>
                  </a:cubicBezTo>
                  <a:lnTo>
                    <a:pt x="23350" y="884"/>
                  </a:lnTo>
                  <a:cubicBezTo>
                    <a:pt x="23729" y="1154"/>
                    <a:pt x="24065" y="1468"/>
                    <a:pt x="24378" y="1804"/>
                  </a:cubicBezTo>
                  <a:cubicBezTo>
                    <a:pt x="24401" y="1850"/>
                    <a:pt x="24424" y="1873"/>
                    <a:pt x="24447" y="1895"/>
                  </a:cubicBezTo>
                  <a:cubicBezTo>
                    <a:pt x="24469" y="1918"/>
                    <a:pt x="24469" y="1941"/>
                    <a:pt x="24515" y="1941"/>
                  </a:cubicBezTo>
                  <a:cubicBezTo>
                    <a:pt x="24538" y="1941"/>
                    <a:pt x="24561" y="1941"/>
                    <a:pt x="24584" y="1918"/>
                  </a:cubicBezTo>
                  <a:cubicBezTo>
                    <a:pt x="24515" y="1827"/>
                    <a:pt x="24447" y="1713"/>
                    <a:pt x="24378" y="1599"/>
                  </a:cubicBezTo>
                  <a:cubicBezTo>
                    <a:pt x="24287" y="1485"/>
                    <a:pt x="24195" y="1370"/>
                    <a:pt x="24104" y="1256"/>
                  </a:cubicBezTo>
                  <a:cubicBezTo>
                    <a:pt x="24036" y="1188"/>
                    <a:pt x="23967" y="1119"/>
                    <a:pt x="23876" y="1051"/>
                  </a:cubicBezTo>
                  <a:cubicBezTo>
                    <a:pt x="23648" y="845"/>
                    <a:pt x="23397" y="663"/>
                    <a:pt x="23146" y="526"/>
                  </a:cubicBezTo>
                  <a:cubicBezTo>
                    <a:pt x="22666" y="252"/>
                    <a:pt x="22141" y="69"/>
                    <a:pt x="21593" y="24"/>
                  </a:cubicBezTo>
                  <a:cubicBezTo>
                    <a:pt x="21456" y="24"/>
                    <a:pt x="21342" y="1"/>
                    <a:pt x="212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25"/>
            <p:cNvSpPr/>
            <p:nvPr/>
          </p:nvSpPr>
          <p:spPr>
            <a:xfrm>
              <a:off x="7211825" y="8765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25"/>
            <p:cNvSpPr/>
            <p:nvPr/>
          </p:nvSpPr>
          <p:spPr>
            <a:xfrm>
              <a:off x="7070875" y="852575"/>
              <a:ext cx="600" cy="25"/>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25"/>
            <p:cNvSpPr/>
            <p:nvPr/>
          </p:nvSpPr>
          <p:spPr>
            <a:xfrm>
              <a:off x="7070875" y="852575"/>
              <a:ext cx="25" cy="25"/>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25"/>
            <p:cNvSpPr/>
            <p:nvPr/>
          </p:nvSpPr>
          <p:spPr>
            <a:xfrm>
              <a:off x="7186125" y="8537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25"/>
            <p:cNvSpPr/>
            <p:nvPr/>
          </p:nvSpPr>
          <p:spPr>
            <a:xfrm>
              <a:off x="6627475" y="855425"/>
              <a:ext cx="602625" cy="509750"/>
            </a:xfrm>
            <a:custGeom>
              <a:avLst/>
              <a:gdLst/>
              <a:ahLst/>
              <a:cxnLst/>
              <a:rect l="l" t="t" r="r" b="b"/>
              <a:pathLst>
                <a:path w="24105" h="20390" extrusionOk="0">
                  <a:moveTo>
                    <a:pt x="22735" y="1"/>
                  </a:moveTo>
                  <a:cubicBezTo>
                    <a:pt x="22735" y="23"/>
                    <a:pt x="22758" y="46"/>
                    <a:pt x="22781" y="69"/>
                  </a:cubicBezTo>
                  <a:cubicBezTo>
                    <a:pt x="22803" y="92"/>
                    <a:pt x="22803" y="115"/>
                    <a:pt x="22826" y="160"/>
                  </a:cubicBezTo>
                  <a:cubicBezTo>
                    <a:pt x="23123" y="526"/>
                    <a:pt x="23374" y="914"/>
                    <a:pt x="23557" y="1347"/>
                  </a:cubicBezTo>
                  <a:cubicBezTo>
                    <a:pt x="23694" y="1667"/>
                    <a:pt x="23785" y="1986"/>
                    <a:pt x="23831" y="2306"/>
                  </a:cubicBezTo>
                  <a:cubicBezTo>
                    <a:pt x="23876" y="2625"/>
                    <a:pt x="23876" y="2922"/>
                    <a:pt x="23853" y="3242"/>
                  </a:cubicBezTo>
                  <a:cubicBezTo>
                    <a:pt x="23853" y="3219"/>
                    <a:pt x="23853" y="3219"/>
                    <a:pt x="23853" y="3219"/>
                  </a:cubicBezTo>
                  <a:cubicBezTo>
                    <a:pt x="23808" y="3607"/>
                    <a:pt x="23694" y="3972"/>
                    <a:pt x="23557" y="4315"/>
                  </a:cubicBezTo>
                  <a:cubicBezTo>
                    <a:pt x="23557" y="4315"/>
                    <a:pt x="23557" y="4315"/>
                    <a:pt x="23557" y="4337"/>
                  </a:cubicBezTo>
                  <a:cubicBezTo>
                    <a:pt x="23328" y="4885"/>
                    <a:pt x="23032" y="5387"/>
                    <a:pt x="22666" y="5844"/>
                  </a:cubicBezTo>
                  <a:cubicBezTo>
                    <a:pt x="22666" y="5844"/>
                    <a:pt x="22666" y="5844"/>
                    <a:pt x="22666" y="5867"/>
                  </a:cubicBezTo>
                  <a:cubicBezTo>
                    <a:pt x="21913" y="6848"/>
                    <a:pt x="20955" y="7693"/>
                    <a:pt x="20019" y="8537"/>
                  </a:cubicBezTo>
                  <a:cubicBezTo>
                    <a:pt x="18946" y="9473"/>
                    <a:pt x="17850" y="10386"/>
                    <a:pt x="16709" y="11253"/>
                  </a:cubicBezTo>
                  <a:cubicBezTo>
                    <a:pt x="15157" y="12463"/>
                    <a:pt x="13536" y="13582"/>
                    <a:pt x="11870" y="14632"/>
                  </a:cubicBezTo>
                  <a:cubicBezTo>
                    <a:pt x="9337" y="16207"/>
                    <a:pt x="6666" y="17599"/>
                    <a:pt x="3927" y="18740"/>
                  </a:cubicBezTo>
                  <a:lnTo>
                    <a:pt x="3950" y="18740"/>
                  </a:lnTo>
                  <a:cubicBezTo>
                    <a:pt x="3311" y="19014"/>
                    <a:pt x="2672" y="19265"/>
                    <a:pt x="2032" y="19493"/>
                  </a:cubicBezTo>
                  <a:cubicBezTo>
                    <a:pt x="1713" y="19630"/>
                    <a:pt x="1393" y="19744"/>
                    <a:pt x="1051" y="19859"/>
                  </a:cubicBezTo>
                  <a:cubicBezTo>
                    <a:pt x="731" y="19973"/>
                    <a:pt x="412" y="20087"/>
                    <a:pt x="92" y="20201"/>
                  </a:cubicBezTo>
                  <a:cubicBezTo>
                    <a:pt x="47" y="20224"/>
                    <a:pt x="1" y="20269"/>
                    <a:pt x="24" y="20315"/>
                  </a:cubicBezTo>
                  <a:cubicBezTo>
                    <a:pt x="24" y="20352"/>
                    <a:pt x="69" y="20390"/>
                    <a:pt x="111" y="20390"/>
                  </a:cubicBezTo>
                  <a:cubicBezTo>
                    <a:pt x="120" y="20390"/>
                    <a:pt x="130" y="20388"/>
                    <a:pt x="138" y="20384"/>
                  </a:cubicBezTo>
                  <a:cubicBezTo>
                    <a:pt x="252" y="20361"/>
                    <a:pt x="343" y="20315"/>
                    <a:pt x="457" y="20292"/>
                  </a:cubicBezTo>
                  <a:cubicBezTo>
                    <a:pt x="823" y="20155"/>
                    <a:pt x="1188" y="20018"/>
                    <a:pt x="1553" y="19904"/>
                  </a:cubicBezTo>
                  <a:cubicBezTo>
                    <a:pt x="1895" y="19767"/>
                    <a:pt x="2238" y="19630"/>
                    <a:pt x="2603" y="19493"/>
                  </a:cubicBezTo>
                  <a:cubicBezTo>
                    <a:pt x="3288" y="19219"/>
                    <a:pt x="3973" y="18946"/>
                    <a:pt x="4634" y="18649"/>
                  </a:cubicBezTo>
                  <a:cubicBezTo>
                    <a:pt x="6004" y="18055"/>
                    <a:pt x="7351" y="17393"/>
                    <a:pt x="8675" y="16709"/>
                  </a:cubicBezTo>
                  <a:cubicBezTo>
                    <a:pt x="9976" y="16001"/>
                    <a:pt x="11277" y="15248"/>
                    <a:pt x="12532" y="14449"/>
                  </a:cubicBezTo>
                  <a:cubicBezTo>
                    <a:pt x="13787" y="13627"/>
                    <a:pt x="15020" y="12760"/>
                    <a:pt x="16230" y="11870"/>
                  </a:cubicBezTo>
                  <a:cubicBezTo>
                    <a:pt x="17417" y="10957"/>
                    <a:pt x="18581" y="10021"/>
                    <a:pt x="19722" y="9039"/>
                  </a:cubicBezTo>
                  <a:cubicBezTo>
                    <a:pt x="19996" y="8811"/>
                    <a:pt x="20293" y="8560"/>
                    <a:pt x="20567" y="8309"/>
                  </a:cubicBezTo>
                  <a:cubicBezTo>
                    <a:pt x="20818" y="8081"/>
                    <a:pt x="21069" y="7852"/>
                    <a:pt x="21320" y="7624"/>
                  </a:cubicBezTo>
                  <a:cubicBezTo>
                    <a:pt x="21776" y="7191"/>
                    <a:pt x="22210" y="6734"/>
                    <a:pt x="22621" y="6232"/>
                  </a:cubicBezTo>
                  <a:cubicBezTo>
                    <a:pt x="23237" y="5456"/>
                    <a:pt x="23785" y="4588"/>
                    <a:pt x="23990" y="3607"/>
                  </a:cubicBezTo>
                  <a:cubicBezTo>
                    <a:pt x="24013" y="3493"/>
                    <a:pt x="24013" y="3356"/>
                    <a:pt x="24036" y="3242"/>
                  </a:cubicBezTo>
                  <a:cubicBezTo>
                    <a:pt x="24104" y="2694"/>
                    <a:pt x="24036" y="2146"/>
                    <a:pt x="23853" y="1621"/>
                  </a:cubicBezTo>
                  <a:cubicBezTo>
                    <a:pt x="23762" y="1324"/>
                    <a:pt x="23648" y="1051"/>
                    <a:pt x="23488" y="777"/>
                  </a:cubicBezTo>
                  <a:cubicBezTo>
                    <a:pt x="23374" y="640"/>
                    <a:pt x="23283" y="526"/>
                    <a:pt x="23191" y="389"/>
                  </a:cubicBezTo>
                  <a:cubicBezTo>
                    <a:pt x="23123" y="320"/>
                    <a:pt x="23032" y="274"/>
                    <a:pt x="22963" y="183"/>
                  </a:cubicBezTo>
                  <a:cubicBezTo>
                    <a:pt x="22895" y="138"/>
                    <a:pt x="22826" y="69"/>
                    <a:pt x="227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25"/>
            <p:cNvSpPr/>
            <p:nvPr/>
          </p:nvSpPr>
          <p:spPr>
            <a:xfrm>
              <a:off x="7198125" y="859425"/>
              <a:ext cx="600" cy="25"/>
            </a:xfrm>
            <a:custGeom>
              <a:avLst/>
              <a:gdLst/>
              <a:ahLst/>
              <a:cxnLst/>
              <a:rect l="l" t="t" r="r" b="b"/>
              <a:pathLst>
                <a:path w="24" h="1" extrusionOk="0">
                  <a:moveTo>
                    <a:pt x="23" y="0"/>
                  </a:moveTo>
                  <a:cubicBezTo>
                    <a:pt x="23" y="0"/>
                    <a:pt x="0" y="0"/>
                    <a:pt x="0" y="0"/>
                  </a:cubicBezTo>
                  <a:cubicBezTo>
                    <a:pt x="0"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25"/>
            <p:cNvSpPr/>
            <p:nvPr/>
          </p:nvSpPr>
          <p:spPr>
            <a:xfrm>
              <a:off x="7198700" y="8594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25"/>
            <p:cNvSpPr/>
            <p:nvPr/>
          </p:nvSpPr>
          <p:spPr>
            <a:xfrm>
              <a:off x="7216375" y="9638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25"/>
            <p:cNvSpPr/>
            <p:nvPr/>
          </p:nvSpPr>
          <p:spPr>
            <a:xfrm>
              <a:off x="7194125" y="1001500"/>
              <a:ext cx="600" cy="25"/>
            </a:xfrm>
            <a:custGeom>
              <a:avLst/>
              <a:gdLst/>
              <a:ahLst/>
              <a:cxnLst/>
              <a:rect l="l" t="t" r="r" b="b"/>
              <a:pathLst>
                <a:path w="24" h="1" extrusionOk="0">
                  <a:moveTo>
                    <a:pt x="0" y="1"/>
                  </a:moveTo>
                  <a:cubicBezTo>
                    <a:pt x="0" y="1"/>
                    <a:pt x="0" y="1"/>
                    <a:pt x="23" y="1"/>
                  </a:cubicBezTo>
                  <a:cubicBezTo>
                    <a:pt x="0" y="1"/>
                    <a:pt x="0" y="1"/>
                    <a:pt x="0"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25"/>
            <p:cNvSpPr/>
            <p:nvPr/>
          </p:nvSpPr>
          <p:spPr>
            <a:xfrm>
              <a:off x="7045200" y="11367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25"/>
            <p:cNvSpPr/>
            <p:nvPr/>
          </p:nvSpPr>
          <p:spPr>
            <a:xfrm>
              <a:off x="7216375" y="8891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25"/>
            <p:cNvSpPr/>
            <p:nvPr/>
          </p:nvSpPr>
          <p:spPr>
            <a:xfrm>
              <a:off x="7223800" y="936450"/>
              <a:ext cx="25" cy="25"/>
            </a:xfrm>
            <a:custGeom>
              <a:avLst/>
              <a:gdLst/>
              <a:ahLst/>
              <a:cxnLst/>
              <a:rect l="l" t="t" r="r" b="b"/>
              <a:pathLst>
                <a:path w="1" h="1" extrusionOk="0">
                  <a:moveTo>
                    <a:pt x="0" y="1"/>
                  </a:moveTo>
                  <a:lnTo>
                    <a:pt x="0" y="1"/>
                  </a:lnTo>
                  <a:lnTo>
                    <a:pt x="0" y="1"/>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25"/>
            <p:cNvSpPr/>
            <p:nvPr/>
          </p:nvSpPr>
          <p:spPr>
            <a:xfrm>
              <a:off x="7216375" y="963275"/>
              <a:ext cx="25" cy="600"/>
            </a:xfrm>
            <a:custGeom>
              <a:avLst/>
              <a:gdLst/>
              <a:ahLst/>
              <a:cxnLst/>
              <a:rect l="l" t="t" r="r" b="b"/>
              <a:pathLst>
                <a:path w="1" h="24" extrusionOk="0">
                  <a:moveTo>
                    <a:pt x="1" y="23"/>
                  </a:moveTo>
                  <a:cubicBezTo>
                    <a:pt x="1" y="23"/>
                    <a:pt x="1" y="23"/>
                    <a:pt x="1" y="23"/>
                  </a:cubicBezTo>
                  <a:cubicBezTo>
                    <a:pt x="1" y="1"/>
                    <a:pt x="1" y="1"/>
                    <a:pt x="1" y="1"/>
                  </a:cubicBezTo>
                  <a:cubicBezTo>
                    <a:pt x="1" y="1"/>
                    <a:pt x="1" y="23"/>
                    <a:pt x="1" y="23"/>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25"/>
            <p:cNvSpPr/>
            <p:nvPr/>
          </p:nvSpPr>
          <p:spPr>
            <a:xfrm>
              <a:off x="7045200" y="1136750"/>
              <a:ext cx="25" cy="25"/>
            </a:xfrm>
            <a:custGeom>
              <a:avLst/>
              <a:gdLst/>
              <a:ahLst/>
              <a:cxnLst/>
              <a:rect l="l" t="t" r="r" b="b"/>
              <a:pathLst>
                <a:path w="1" h="1" extrusionOk="0">
                  <a:moveTo>
                    <a:pt x="0" y="0"/>
                  </a:move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25"/>
            <p:cNvSpPr/>
            <p:nvPr/>
          </p:nvSpPr>
          <p:spPr>
            <a:xfrm>
              <a:off x="7197550" y="859425"/>
              <a:ext cx="13725" cy="14725"/>
            </a:xfrm>
            <a:custGeom>
              <a:avLst/>
              <a:gdLst/>
              <a:ahLst/>
              <a:cxnLst/>
              <a:rect l="l" t="t" r="r" b="b"/>
              <a:pathLst>
                <a:path w="549" h="589" extrusionOk="0">
                  <a:moveTo>
                    <a:pt x="69" y="0"/>
                  </a:moveTo>
                  <a:cubicBezTo>
                    <a:pt x="46" y="0"/>
                    <a:pt x="46" y="0"/>
                    <a:pt x="23" y="23"/>
                  </a:cubicBezTo>
                  <a:cubicBezTo>
                    <a:pt x="0" y="23"/>
                    <a:pt x="0" y="69"/>
                    <a:pt x="23" y="92"/>
                  </a:cubicBezTo>
                  <a:cubicBezTo>
                    <a:pt x="183" y="251"/>
                    <a:pt x="320" y="388"/>
                    <a:pt x="457" y="571"/>
                  </a:cubicBezTo>
                  <a:cubicBezTo>
                    <a:pt x="468" y="582"/>
                    <a:pt x="480" y="588"/>
                    <a:pt x="491" y="588"/>
                  </a:cubicBezTo>
                  <a:cubicBezTo>
                    <a:pt x="503" y="588"/>
                    <a:pt x="514" y="582"/>
                    <a:pt x="525" y="571"/>
                  </a:cubicBezTo>
                  <a:cubicBezTo>
                    <a:pt x="548" y="548"/>
                    <a:pt x="548" y="525"/>
                    <a:pt x="525" y="503"/>
                  </a:cubicBezTo>
                  <a:cubicBezTo>
                    <a:pt x="388" y="343"/>
                    <a:pt x="252" y="183"/>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25"/>
            <p:cNvSpPr/>
            <p:nvPr/>
          </p:nvSpPr>
          <p:spPr>
            <a:xfrm>
              <a:off x="7198125" y="860000"/>
              <a:ext cx="16575" cy="18850"/>
            </a:xfrm>
            <a:custGeom>
              <a:avLst/>
              <a:gdLst/>
              <a:ahLst/>
              <a:cxnLst/>
              <a:rect l="l" t="t" r="r" b="b"/>
              <a:pathLst>
                <a:path w="663" h="754" extrusionOk="0">
                  <a:moveTo>
                    <a:pt x="69" y="0"/>
                  </a:moveTo>
                  <a:cubicBezTo>
                    <a:pt x="46" y="0"/>
                    <a:pt x="46" y="23"/>
                    <a:pt x="23" y="23"/>
                  </a:cubicBezTo>
                  <a:cubicBezTo>
                    <a:pt x="0" y="46"/>
                    <a:pt x="0" y="69"/>
                    <a:pt x="23" y="91"/>
                  </a:cubicBezTo>
                  <a:cubicBezTo>
                    <a:pt x="206" y="297"/>
                    <a:pt x="411" y="502"/>
                    <a:pt x="571" y="731"/>
                  </a:cubicBezTo>
                  <a:cubicBezTo>
                    <a:pt x="594" y="753"/>
                    <a:pt x="617" y="753"/>
                    <a:pt x="639" y="753"/>
                  </a:cubicBezTo>
                  <a:cubicBezTo>
                    <a:pt x="662" y="731"/>
                    <a:pt x="662" y="685"/>
                    <a:pt x="639" y="685"/>
                  </a:cubicBezTo>
                  <a:cubicBezTo>
                    <a:pt x="480" y="457"/>
                    <a:pt x="274" y="251"/>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25"/>
            <p:cNvSpPr/>
            <p:nvPr/>
          </p:nvSpPr>
          <p:spPr>
            <a:xfrm>
              <a:off x="7198700" y="861125"/>
              <a:ext cx="16000" cy="18150"/>
            </a:xfrm>
            <a:custGeom>
              <a:avLst/>
              <a:gdLst/>
              <a:ahLst/>
              <a:cxnLst/>
              <a:rect l="l" t="t" r="r" b="b"/>
              <a:pathLst>
                <a:path w="640" h="726" extrusionOk="0">
                  <a:moveTo>
                    <a:pt x="23" y="1"/>
                  </a:moveTo>
                  <a:cubicBezTo>
                    <a:pt x="0" y="24"/>
                    <a:pt x="0" y="46"/>
                    <a:pt x="23" y="69"/>
                  </a:cubicBezTo>
                  <a:cubicBezTo>
                    <a:pt x="183" y="298"/>
                    <a:pt x="388" y="480"/>
                    <a:pt x="548" y="708"/>
                  </a:cubicBezTo>
                  <a:cubicBezTo>
                    <a:pt x="548" y="720"/>
                    <a:pt x="559" y="726"/>
                    <a:pt x="574" y="726"/>
                  </a:cubicBezTo>
                  <a:cubicBezTo>
                    <a:pt x="588" y="726"/>
                    <a:pt x="605" y="720"/>
                    <a:pt x="616" y="708"/>
                  </a:cubicBezTo>
                  <a:cubicBezTo>
                    <a:pt x="639" y="686"/>
                    <a:pt x="639" y="663"/>
                    <a:pt x="616" y="640"/>
                  </a:cubicBezTo>
                  <a:cubicBezTo>
                    <a:pt x="457" y="412"/>
                    <a:pt x="251" y="229"/>
                    <a:pt x="91" y="24"/>
                  </a:cubicBezTo>
                  <a:cubicBezTo>
                    <a:pt x="69" y="1"/>
                    <a:pt x="69" y="1"/>
                    <a:pt x="46"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25"/>
            <p:cNvSpPr/>
            <p:nvPr/>
          </p:nvSpPr>
          <p:spPr>
            <a:xfrm>
              <a:off x="7199250" y="861125"/>
              <a:ext cx="12600" cy="14875"/>
            </a:xfrm>
            <a:custGeom>
              <a:avLst/>
              <a:gdLst/>
              <a:ahLst/>
              <a:cxnLst/>
              <a:rect l="l" t="t" r="r" b="b"/>
              <a:pathLst>
                <a:path w="504" h="595" extrusionOk="0">
                  <a:moveTo>
                    <a:pt x="24" y="1"/>
                  </a:moveTo>
                  <a:cubicBezTo>
                    <a:pt x="1" y="24"/>
                    <a:pt x="1" y="46"/>
                    <a:pt x="24" y="69"/>
                  </a:cubicBezTo>
                  <a:cubicBezTo>
                    <a:pt x="161" y="252"/>
                    <a:pt x="275" y="412"/>
                    <a:pt x="412" y="571"/>
                  </a:cubicBezTo>
                  <a:cubicBezTo>
                    <a:pt x="435" y="594"/>
                    <a:pt x="457" y="594"/>
                    <a:pt x="480" y="594"/>
                  </a:cubicBezTo>
                  <a:cubicBezTo>
                    <a:pt x="503" y="571"/>
                    <a:pt x="503" y="526"/>
                    <a:pt x="503" y="526"/>
                  </a:cubicBezTo>
                  <a:cubicBezTo>
                    <a:pt x="366" y="343"/>
                    <a:pt x="229" y="183"/>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25"/>
            <p:cNvSpPr/>
            <p:nvPr/>
          </p:nvSpPr>
          <p:spPr>
            <a:xfrm>
              <a:off x="7196975" y="857700"/>
              <a:ext cx="17150" cy="20000"/>
            </a:xfrm>
            <a:custGeom>
              <a:avLst/>
              <a:gdLst/>
              <a:ahLst/>
              <a:cxnLst/>
              <a:rect l="l" t="t" r="r" b="b"/>
              <a:pathLst>
                <a:path w="686" h="800" extrusionOk="0">
                  <a:moveTo>
                    <a:pt x="46" y="1"/>
                  </a:moveTo>
                  <a:cubicBezTo>
                    <a:pt x="46" y="1"/>
                    <a:pt x="23" y="1"/>
                    <a:pt x="23" y="24"/>
                  </a:cubicBezTo>
                  <a:cubicBezTo>
                    <a:pt x="1" y="47"/>
                    <a:pt x="1" y="69"/>
                    <a:pt x="23" y="92"/>
                  </a:cubicBezTo>
                  <a:cubicBezTo>
                    <a:pt x="69" y="115"/>
                    <a:pt x="92" y="138"/>
                    <a:pt x="115" y="161"/>
                  </a:cubicBezTo>
                  <a:cubicBezTo>
                    <a:pt x="160" y="206"/>
                    <a:pt x="206" y="229"/>
                    <a:pt x="229" y="275"/>
                  </a:cubicBezTo>
                  <a:cubicBezTo>
                    <a:pt x="297" y="343"/>
                    <a:pt x="343" y="412"/>
                    <a:pt x="411" y="480"/>
                  </a:cubicBezTo>
                  <a:cubicBezTo>
                    <a:pt x="457" y="549"/>
                    <a:pt x="503" y="617"/>
                    <a:pt x="548" y="686"/>
                  </a:cubicBezTo>
                  <a:cubicBezTo>
                    <a:pt x="548" y="708"/>
                    <a:pt x="571" y="731"/>
                    <a:pt x="594" y="754"/>
                  </a:cubicBezTo>
                  <a:cubicBezTo>
                    <a:pt x="594" y="777"/>
                    <a:pt x="594" y="777"/>
                    <a:pt x="617" y="800"/>
                  </a:cubicBezTo>
                  <a:lnTo>
                    <a:pt x="663" y="800"/>
                  </a:lnTo>
                  <a:cubicBezTo>
                    <a:pt x="685" y="777"/>
                    <a:pt x="685" y="754"/>
                    <a:pt x="685" y="731"/>
                  </a:cubicBezTo>
                  <a:cubicBezTo>
                    <a:pt x="640" y="663"/>
                    <a:pt x="617" y="617"/>
                    <a:pt x="571" y="549"/>
                  </a:cubicBezTo>
                  <a:cubicBezTo>
                    <a:pt x="526" y="480"/>
                    <a:pt x="480" y="412"/>
                    <a:pt x="434" y="343"/>
                  </a:cubicBezTo>
                  <a:cubicBezTo>
                    <a:pt x="320" y="206"/>
                    <a:pt x="206" y="115"/>
                    <a:pt x="92"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25"/>
            <p:cNvSpPr/>
            <p:nvPr/>
          </p:nvSpPr>
          <p:spPr>
            <a:xfrm>
              <a:off x="7191275" y="853150"/>
              <a:ext cx="22275" cy="23425"/>
            </a:xfrm>
            <a:custGeom>
              <a:avLst/>
              <a:gdLst/>
              <a:ahLst/>
              <a:cxnLst/>
              <a:rect l="l" t="t" r="r" b="b"/>
              <a:pathLst>
                <a:path w="891" h="937" extrusionOk="0">
                  <a:moveTo>
                    <a:pt x="69" y="0"/>
                  </a:moveTo>
                  <a:cubicBezTo>
                    <a:pt x="46" y="0"/>
                    <a:pt x="46" y="0"/>
                    <a:pt x="23" y="23"/>
                  </a:cubicBezTo>
                  <a:cubicBezTo>
                    <a:pt x="0" y="46"/>
                    <a:pt x="23" y="69"/>
                    <a:pt x="46" y="92"/>
                  </a:cubicBezTo>
                  <a:cubicBezTo>
                    <a:pt x="183" y="206"/>
                    <a:pt x="343" y="320"/>
                    <a:pt x="457" y="434"/>
                  </a:cubicBezTo>
                  <a:cubicBezTo>
                    <a:pt x="525" y="502"/>
                    <a:pt x="571" y="548"/>
                    <a:pt x="617" y="617"/>
                  </a:cubicBezTo>
                  <a:cubicBezTo>
                    <a:pt x="685" y="685"/>
                    <a:pt x="731" y="776"/>
                    <a:pt x="776" y="845"/>
                  </a:cubicBezTo>
                  <a:cubicBezTo>
                    <a:pt x="776" y="868"/>
                    <a:pt x="799" y="890"/>
                    <a:pt x="799" y="890"/>
                  </a:cubicBezTo>
                  <a:cubicBezTo>
                    <a:pt x="799" y="913"/>
                    <a:pt x="822" y="913"/>
                    <a:pt x="822" y="936"/>
                  </a:cubicBezTo>
                  <a:lnTo>
                    <a:pt x="868" y="936"/>
                  </a:lnTo>
                  <a:cubicBezTo>
                    <a:pt x="868" y="913"/>
                    <a:pt x="891" y="913"/>
                    <a:pt x="891" y="890"/>
                  </a:cubicBezTo>
                  <a:cubicBezTo>
                    <a:pt x="891" y="890"/>
                    <a:pt x="891" y="868"/>
                    <a:pt x="891" y="868"/>
                  </a:cubicBezTo>
                  <a:cubicBezTo>
                    <a:pt x="845" y="776"/>
                    <a:pt x="799" y="708"/>
                    <a:pt x="754" y="639"/>
                  </a:cubicBezTo>
                  <a:cubicBezTo>
                    <a:pt x="708" y="548"/>
                    <a:pt x="639" y="480"/>
                    <a:pt x="548" y="388"/>
                  </a:cubicBezTo>
                  <a:cubicBezTo>
                    <a:pt x="411" y="251"/>
                    <a:pt x="251" y="137"/>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25"/>
            <p:cNvSpPr/>
            <p:nvPr/>
          </p:nvSpPr>
          <p:spPr>
            <a:xfrm>
              <a:off x="6602375" y="1331900"/>
              <a:ext cx="29700" cy="33375"/>
            </a:xfrm>
            <a:custGeom>
              <a:avLst/>
              <a:gdLst/>
              <a:ahLst/>
              <a:cxnLst/>
              <a:rect l="l" t="t" r="r" b="b"/>
              <a:pathLst>
                <a:path w="1188" h="1335" extrusionOk="0">
                  <a:moveTo>
                    <a:pt x="92" y="1"/>
                  </a:moveTo>
                  <a:cubicBezTo>
                    <a:pt x="23" y="23"/>
                    <a:pt x="1" y="69"/>
                    <a:pt x="23" y="115"/>
                  </a:cubicBezTo>
                  <a:cubicBezTo>
                    <a:pt x="160" y="640"/>
                    <a:pt x="526" y="1119"/>
                    <a:pt x="1028" y="1325"/>
                  </a:cubicBezTo>
                  <a:cubicBezTo>
                    <a:pt x="1043" y="1325"/>
                    <a:pt x="1058" y="1335"/>
                    <a:pt x="1073" y="1335"/>
                  </a:cubicBezTo>
                  <a:cubicBezTo>
                    <a:pt x="1081" y="1335"/>
                    <a:pt x="1089" y="1332"/>
                    <a:pt x="1096" y="1325"/>
                  </a:cubicBezTo>
                  <a:cubicBezTo>
                    <a:pt x="1119" y="1325"/>
                    <a:pt x="1142" y="1302"/>
                    <a:pt x="1165" y="1279"/>
                  </a:cubicBezTo>
                  <a:cubicBezTo>
                    <a:pt x="1188" y="1256"/>
                    <a:pt x="1188" y="1233"/>
                    <a:pt x="1165" y="1210"/>
                  </a:cubicBezTo>
                  <a:cubicBezTo>
                    <a:pt x="1165" y="1188"/>
                    <a:pt x="1142" y="1165"/>
                    <a:pt x="1119" y="1142"/>
                  </a:cubicBezTo>
                  <a:cubicBezTo>
                    <a:pt x="1005" y="1096"/>
                    <a:pt x="914" y="1051"/>
                    <a:pt x="822" y="982"/>
                  </a:cubicBezTo>
                  <a:cubicBezTo>
                    <a:pt x="708" y="891"/>
                    <a:pt x="594" y="800"/>
                    <a:pt x="526" y="685"/>
                  </a:cubicBezTo>
                  <a:cubicBezTo>
                    <a:pt x="434" y="571"/>
                    <a:pt x="343" y="434"/>
                    <a:pt x="275" y="320"/>
                  </a:cubicBezTo>
                  <a:cubicBezTo>
                    <a:pt x="252" y="229"/>
                    <a:pt x="229" y="160"/>
                    <a:pt x="206" y="69"/>
                  </a:cubicBezTo>
                  <a:cubicBezTo>
                    <a:pt x="183" y="23"/>
                    <a:pt x="160"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25"/>
            <p:cNvSpPr/>
            <p:nvPr/>
          </p:nvSpPr>
          <p:spPr>
            <a:xfrm>
              <a:off x="6905950" y="966700"/>
              <a:ext cx="143250" cy="172725"/>
            </a:xfrm>
            <a:custGeom>
              <a:avLst/>
              <a:gdLst/>
              <a:ahLst/>
              <a:cxnLst/>
              <a:rect l="l" t="t" r="r" b="b"/>
              <a:pathLst>
                <a:path w="5730" h="6909" extrusionOk="0">
                  <a:moveTo>
                    <a:pt x="69" y="1"/>
                  </a:moveTo>
                  <a:cubicBezTo>
                    <a:pt x="69" y="23"/>
                    <a:pt x="46" y="23"/>
                    <a:pt x="24" y="46"/>
                  </a:cubicBezTo>
                  <a:cubicBezTo>
                    <a:pt x="1" y="69"/>
                    <a:pt x="1" y="115"/>
                    <a:pt x="24" y="137"/>
                  </a:cubicBezTo>
                  <a:cubicBezTo>
                    <a:pt x="92" y="274"/>
                    <a:pt x="183" y="389"/>
                    <a:pt x="252" y="525"/>
                  </a:cubicBezTo>
                  <a:cubicBezTo>
                    <a:pt x="252" y="525"/>
                    <a:pt x="252" y="525"/>
                    <a:pt x="252" y="548"/>
                  </a:cubicBezTo>
                  <a:lnTo>
                    <a:pt x="275" y="548"/>
                  </a:lnTo>
                  <a:cubicBezTo>
                    <a:pt x="275" y="548"/>
                    <a:pt x="275" y="571"/>
                    <a:pt x="275" y="571"/>
                  </a:cubicBezTo>
                  <a:cubicBezTo>
                    <a:pt x="297" y="571"/>
                    <a:pt x="297" y="594"/>
                    <a:pt x="297" y="594"/>
                  </a:cubicBezTo>
                  <a:cubicBezTo>
                    <a:pt x="297" y="617"/>
                    <a:pt x="320" y="617"/>
                    <a:pt x="320" y="640"/>
                  </a:cubicBezTo>
                  <a:cubicBezTo>
                    <a:pt x="412" y="754"/>
                    <a:pt x="480" y="891"/>
                    <a:pt x="549" y="1005"/>
                  </a:cubicBezTo>
                  <a:cubicBezTo>
                    <a:pt x="571" y="1028"/>
                    <a:pt x="571" y="1050"/>
                    <a:pt x="594" y="1050"/>
                  </a:cubicBezTo>
                  <a:cubicBezTo>
                    <a:pt x="594" y="1073"/>
                    <a:pt x="617" y="1096"/>
                    <a:pt x="640" y="1119"/>
                  </a:cubicBezTo>
                  <a:lnTo>
                    <a:pt x="663" y="1165"/>
                  </a:lnTo>
                  <a:cubicBezTo>
                    <a:pt x="663" y="1165"/>
                    <a:pt x="663" y="1165"/>
                    <a:pt x="663" y="1187"/>
                  </a:cubicBezTo>
                  <a:cubicBezTo>
                    <a:pt x="754" y="1302"/>
                    <a:pt x="845" y="1438"/>
                    <a:pt x="937" y="1575"/>
                  </a:cubicBezTo>
                  <a:cubicBezTo>
                    <a:pt x="959" y="1598"/>
                    <a:pt x="982" y="1644"/>
                    <a:pt x="1005" y="1667"/>
                  </a:cubicBezTo>
                  <a:cubicBezTo>
                    <a:pt x="1005" y="1667"/>
                    <a:pt x="1028" y="1690"/>
                    <a:pt x="1028" y="1712"/>
                  </a:cubicBezTo>
                  <a:cubicBezTo>
                    <a:pt x="1051" y="1735"/>
                    <a:pt x="1074" y="1758"/>
                    <a:pt x="1074" y="1781"/>
                  </a:cubicBezTo>
                  <a:cubicBezTo>
                    <a:pt x="1074" y="1781"/>
                    <a:pt x="1096" y="1804"/>
                    <a:pt x="1096" y="1804"/>
                  </a:cubicBezTo>
                  <a:cubicBezTo>
                    <a:pt x="1598" y="2534"/>
                    <a:pt x="2146" y="3265"/>
                    <a:pt x="2740" y="3949"/>
                  </a:cubicBezTo>
                  <a:lnTo>
                    <a:pt x="2740" y="3972"/>
                  </a:lnTo>
                  <a:cubicBezTo>
                    <a:pt x="3105" y="4383"/>
                    <a:pt x="3470" y="4794"/>
                    <a:pt x="3835" y="5205"/>
                  </a:cubicBezTo>
                  <a:cubicBezTo>
                    <a:pt x="3835" y="5205"/>
                    <a:pt x="3858" y="5227"/>
                    <a:pt x="3858" y="5227"/>
                  </a:cubicBezTo>
                  <a:cubicBezTo>
                    <a:pt x="3972" y="5364"/>
                    <a:pt x="4109" y="5479"/>
                    <a:pt x="4223" y="5616"/>
                  </a:cubicBezTo>
                  <a:cubicBezTo>
                    <a:pt x="4383" y="5775"/>
                    <a:pt x="4543" y="5935"/>
                    <a:pt x="4703" y="6095"/>
                  </a:cubicBezTo>
                  <a:cubicBezTo>
                    <a:pt x="4726" y="6118"/>
                    <a:pt x="4726" y="6118"/>
                    <a:pt x="4726" y="6118"/>
                  </a:cubicBezTo>
                  <a:cubicBezTo>
                    <a:pt x="4748" y="6140"/>
                    <a:pt x="4748" y="6140"/>
                    <a:pt x="4771" y="6163"/>
                  </a:cubicBezTo>
                  <a:cubicBezTo>
                    <a:pt x="4771" y="6163"/>
                    <a:pt x="4771" y="6163"/>
                    <a:pt x="4794" y="6186"/>
                  </a:cubicBezTo>
                  <a:cubicBezTo>
                    <a:pt x="4794" y="6186"/>
                    <a:pt x="4794" y="6186"/>
                    <a:pt x="4817" y="6209"/>
                  </a:cubicBezTo>
                  <a:lnTo>
                    <a:pt x="4840" y="6232"/>
                  </a:lnTo>
                  <a:cubicBezTo>
                    <a:pt x="4931" y="6323"/>
                    <a:pt x="5045" y="6414"/>
                    <a:pt x="5136" y="6506"/>
                  </a:cubicBezTo>
                  <a:cubicBezTo>
                    <a:pt x="5136" y="6506"/>
                    <a:pt x="5136" y="6506"/>
                    <a:pt x="5136" y="6529"/>
                  </a:cubicBezTo>
                  <a:lnTo>
                    <a:pt x="5159" y="6529"/>
                  </a:lnTo>
                  <a:cubicBezTo>
                    <a:pt x="5182" y="6551"/>
                    <a:pt x="5182" y="6551"/>
                    <a:pt x="5205" y="6574"/>
                  </a:cubicBezTo>
                  <a:cubicBezTo>
                    <a:pt x="5205" y="6574"/>
                    <a:pt x="5228" y="6597"/>
                    <a:pt x="5228" y="6597"/>
                  </a:cubicBezTo>
                  <a:cubicBezTo>
                    <a:pt x="5251" y="6620"/>
                    <a:pt x="5251" y="6620"/>
                    <a:pt x="5273" y="6643"/>
                  </a:cubicBezTo>
                  <a:cubicBezTo>
                    <a:pt x="5365" y="6734"/>
                    <a:pt x="5456" y="6802"/>
                    <a:pt x="5547" y="6894"/>
                  </a:cubicBezTo>
                  <a:cubicBezTo>
                    <a:pt x="5566" y="6903"/>
                    <a:pt x="5589" y="6909"/>
                    <a:pt x="5611" y="6909"/>
                  </a:cubicBezTo>
                  <a:cubicBezTo>
                    <a:pt x="5642" y="6909"/>
                    <a:pt x="5671" y="6898"/>
                    <a:pt x="5684" y="6871"/>
                  </a:cubicBezTo>
                  <a:cubicBezTo>
                    <a:pt x="5730" y="6848"/>
                    <a:pt x="5707" y="6780"/>
                    <a:pt x="5684" y="6734"/>
                  </a:cubicBezTo>
                  <a:cubicBezTo>
                    <a:pt x="5593" y="6665"/>
                    <a:pt x="5502" y="6574"/>
                    <a:pt x="5410" y="6483"/>
                  </a:cubicBezTo>
                  <a:cubicBezTo>
                    <a:pt x="5387" y="6483"/>
                    <a:pt x="5387" y="6483"/>
                    <a:pt x="5365" y="6460"/>
                  </a:cubicBezTo>
                  <a:lnTo>
                    <a:pt x="5296" y="6414"/>
                  </a:lnTo>
                  <a:lnTo>
                    <a:pt x="5273" y="6392"/>
                  </a:lnTo>
                  <a:cubicBezTo>
                    <a:pt x="5273" y="6369"/>
                    <a:pt x="5273" y="6369"/>
                    <a:pt x="5251" y="6369"/>
                  </a:cubicBezTo>
                  <a:cubicBezTo>
                    <a:pt x="5159" y="6255"/>
                    <a:pt x="5045" y="6163"/>
                    <a:pt x="4931" y="6049"/>
                  </a:cubicBezTo>
                  <a:cubicBezTo>
                    <a:pt x="4931" y="6049"/>
                    <a:pt x="4908" y="6026"/>
                    <a:pt x="4908" y="6026"/>
                  </a:cubicBezTo>
                  <a:cubicBezTo>
                    <a:pt x="4885" y="6004"/>
                    <a:pt x="4863" y="5981"/>
                    <a:pt x="4840" y="5958"/>
                  </a:cubicBezTo>
                  <a:cubicBezTo>
                    <a:pt x="4680" y="5798"/>
                    <a:pt x="4520" y="5638"/>
                    <a:pt x="4360" y="5479"/>
                  </a:cubicBezTo>
                  <a:cubicBezTo>
                    <a:pt x="4223" y="5342"/>
                    <a:pt x="4109" y="5205"/>
                    <a:pt x="3995" y="5091"/>
                  </a:cubicBezTo>
                  <a:lnTo>
                    <a:pt x="3972" y="5068"/>
                  </a:lnTo>
                  <a:cubicBezTo>
                    <a:pt x="3835" y="4908"/>
                    <a:pt x="3676" y="4748"/>
                    <a:pt x="3539" y="4588"/>
                  </a:cubicBezTo>
                  <a:lnTo>
                    <a:pt x="3539" y="4588"/>
                  </a:lnTo>
                  <a:cubicBezTo>
                    <a:pt x="3539" y="4588"/>
                    <a:pt x="3561" y="4611"/>
                    <a:pt x="3561" y="4611"/>
                  </a:cubicBezTo>
                  <a:cubicBezTo>
                    <a:pt x="3333" y="4360"/>
                    <a:pt x="3105" y="4109"/>
                    <a:pt x="2900" y="3835"/>
                  </a:cubicBezTo>
                  <a:lnTo>
                    <a:pt x="2877" y="3835"/>
                  </a:lnTo>
                  <a:cubicBezTo>
                    <a:pt x="2306" y="3128"/>
                    <a:pt x="1758" y="2397"/>
                    <a:pt x="1233" y="1644"/>
                  </a:cubicBezTo>
                  <a:lnTo>
                    <a:pt x="1210" y="1621"/>
                  </a:lnTo>
                  <a:cubicBezTo>
                    <a:pt x="1188" y="1598"/>
                    <a:pt x="1165" y="1575"/>
                    <a:pt x="1165" y="1553"/>
                  </a:cubicBezTo>
                  <a:cubicBezTo>
                    <a:pt x="1142" y="1530"/>
                    <a:pt x="1119" y="1507"/>
                    <a:pt x="1119" y="1484"/>
                  </a:cubicBezTo>
                  <a:cubicBezTo>
                    <a:pt x="1028" y="1347"/>
                    <a:pt x="914" y="1210"/>
                    <a:pt x="822" y="1073"/>
                  </a:cubicBezTo>
                  <a:cubicBezTo>
                    <a:pt x="822" y="1073"/>
                    <a:pt x="822" y="1073"/>
                    <a:pt x="822" y="1050"/>
                  </a:cubicBezTo>
                  <a:cubicBezTo>
                    <a:pt x="822" y="1050"/>
                    <a:pt x="800" y="1028"/>
                    <a:pt x="800" y="1028"/>
                  </a:cubicBezTo>
                  <a:cubicBezTo>
                    <a:pt x="777" y="1005"/>
                    <a:pt x="777" y="982"/>
                    <a:pt x="754" y="959"/>
                  </a:cubicBezTo>
                  <a:cubicBezTo>
                    <a:pt x="754" y="959"/>
                    <a:pt x="754" y="959"/>
                    <a:pt x="754" y="936"/>
                  </a:cubicBezTo>
                  <a:cubicBezTo>
                    <a:pt x="663" y="799"/>
                    <a:pt x="549" y="640"/>
                    <a:pt x="457" y="503"/>
                  </a:cubicBezTo>
                  <a:cubicBezTo>
                    <a:pt x="457" y="480"/>
                    <a:pt x="457" y="480"/>
                    <a:pt x="457" y="480"/>
                  </a:cubicBezTo>
                  <a:cubicBezTo>
                    <a:pt x="434" y="457"/>
                    <a:pt x="412" y="411"/>
                    <a:pt x="389" y="389"/>
                  </a:cubicBezTo>
                  <a:cubicBezTo>
                    <a:pt x="389" y="366"/>
                    <a:pt x="389" y="366"/>
                    <a:pt x="389" y="366"/>
                  </a:cubicBezTo>
                  <a:cubicBezTo>
                    <a:pt x="320" y="274"/>
                    <a:pt x="252" y="160"/>
                    <a:pt x="183" y="46"/>
                  </a:cubicBezTo>
                  <a:cubicBezTo>
                    <a:pt x="160" y="1"/>
                    <a:pt x="138"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25"/>
            <p:cNvSpPr/>
            <p:nvPr/>
          </p:nvSpPr>
          <p:spPr>
            <a:xfrm>
              <a:off x="6872850" y="998075"/>
              <a:ext cx="138700" cy="168650"/>
            </a:xfrm>
            <a:custGeom>
              <a:avLst/>
              <a:gdLst/>
              <a:ahLst/>
              <a:cxnLst/>
              <a:rect l="l" t="t" r="r" b="b"/>
              <a:pathLst>
                <a:path w="5548" h="6746" extrusionOk="0">
                  <a:moveTo>
                    <a:pt x="115" y="1"/>
                  </a:moveTo>
                  <a:cubicBezTo>
                    <a:pt x="92" y="1"/>
                    <a:pt x="69" y="1"/>
                    <a:pt x="46" y="24"/>
                  </a:cubicBezTo>
                  <a:cubicBezTo>
                    <a:pt x="1" y="47"/>
                    <a:pt x="1" y="115"/>
                    <a:pt x="24" y="161"/>
                  </a:cubicBezTo>
                  <a:cubicBezTo>
                    <a:pt x="92" y="275"/>
                    <a:pt x="161" y="366"/>
                    <a:pt x="229" y="480"/>
                  </a:cubicBezTo>
                  <a:cubicBezTo>
                    <a:pt x="252" y="526"/>
                    <a:pt x="275" y="549"/>
                    <a:pt x="298" y="594"/>
                  </a:cubicBezTo>
                  <a:cubicBezTo>
                    <a:pt x="366" y="708"/>
                    <a:pt x="435" y="823"/>
                    <a:pt x="526" y="960"/>
                  </a:cubicBezTo>
                  <a:cubicBezTo>
                    <a:pt x="526" y="960"/>
                    <a:pt x="549" y="982"/>
                    <a:pt x="549" y="1005"/>
                  </a:cubicBezTo>
                  <a:cubicBezTo>
                    <a:pt x="571" y="1051"/>
                    <a:pt x="617" y="1074"/>
                    <a:pt x="640" y="1119"/>
                  </a:cubicBezTo>
                  <a:lnTo>
                    <a:pt x="640" y="1142"/>
                  </a:lnTo>
                  <a:cubicBezTo>
                    <a:pt x="663" y="1142"/>
                    <a:pt x="663" y="1165"/>
                    <a:pt x="663" y="1165"/>
                  </a:cubicBezTo>
                  <a:cubicBezTo>
                    <a:pt x="731" y="1279"/>
                    <a:pt x="823" y="1416"/>
                    <a:pt x="914" y="1530"/>
                  </a:cubicBezTo>
                  <a:cubicBezTo>
                    <a:pt x="914" y="1553"/>
                    <a:pt x="914" y="1553"/>
                    <a:pt x="937" y="1553"/>
                  </a:cubicBezTo>
                  <a:lnTo>
                    <a:pt x="960" y="1599"/>
                  </a:lnTo>
                  <a:cubicBezTo>
                    <a:pt x="960" y="1599"/>
                    <a:pt x="960" y="1599"/>
                    <a:pt x="960" y="1621"/>
                  </a:cubicBezTo>
                  <a:cubicBezTo>
                    <a:pt x="982" y="1644"/>
                    <a:pt x="1005" y="1690"/>
                    <a:pt x="1028" y="1713"/>
                  </a:cubicBezTo>
                  <a:cubicBezTo>
                    <a:pt x="1028" y="1713"/>
                    <a:pt x="1051" y="1713"/>
                    <a:pt x="1051" y="1736"/>
                  </a:cubicBezTo>
                  <a:cubicBezTo>
                    <a:pt x="1051" y="1736"/>
                    <a:pt x="1051" y="1736"/>
                    <a:pt x="1051" y="1758"/>
                  </a:cubicBezTo>
                  <a:lnTo>
                    <a:pt x="1074" y="1758"/>
                  </a:lnTo>
                  <a:cubicBezTo>
                    <a:pt x="1165" y="1895"/>
                    <a:pt x="1256" y="2032"/>
                    <a:pt x="1370" y="2192"/>
                  </a:cubicBezTo>
                  <a:cubicBezTo>
                    <a:pt x="1370" y="2192"/>
                    <a:pt x="1370" y="2215"/>
                    <a:pt x="1393" y="2215"/>
                  </a:cubicBezTo>
                  <a:cubicBezTo>
                    <a:pt x="1393" y="2238"/>
                    <a:pt x="1416" y="2261"/>
                    <a:pt x="1439" y="2283"/>
                  </a:cubicBezTo>
                  <a:cubicBezTo>
                    <a:pt x="1439" y="2283"/>
                    <a:pt x="1439" y="2306"/>
                    <a:pt x="1439" y="2306"/>
                  </a:cubicBezTo>
                  <a:cubicBezTo>
                    <a:pt x="1553" y="2443"/>
                    <a:pt x="1667" y="2603"/>
                    <a:pt x="1804" y="2763"/>
                  </a:cubicBezTo>
                  <a:cubicBezTo>
                    <a:pt x="1873" y="2854"/>
                    <a:pt x="1918" y="2923"/>
                    <a:pt x="1987" y="3014"/>
                  </a:cubicBezTo>
                  <a:cubicBezTo>
                    <a:pt x="2032" y="3059"/>
                    <a:pt x="2055" y="3105"/>
                    <a:pt x="2078" y="3151"/>
                  </a:cubicBezTo>
                  <a:cubicBezTo>
                    <a:pt x="2101" y="3151"/>
                    <a:pt x="2101" y="3151"/>
                    <a:pt x="2101" y="3174"/>
                  </a:cubicBezTo>
                  <a:cubicBezTo>
                    <a:pt x="2146" y="3219"/>
                    <a:pt x="2192" y="3265"/>
                    <a:pt x="2215" y="3311"/>
                  </a:cubicBezTo>
                  <a:cubicBezTo>
                    <a:pt x="2238" y="3311"/>
                    <a:pt x="2238" y="3333"/>
                    <a:pt x="2238" y="3333"/>
                  </a:cubicBezTo>
                  <a:cubicBezTo>
                    <a:pt x="2238" y="3333"/>
                    <a:pt x="2261" y="3356"/>
                    <a:pt x="2261" y="3379"/>
                  </a:cubicBezTo>
                  <a:cubicBezTo>
                    <a:pt x="2283" y="3379"/>
                    <a:pt x="2283" y="3402"/>
                    <a:pt x="2306" y="3425"/>
                  </a:cubicBezTo>
                  <a:cubicBezTo>
                    <a:pt x="2329" y="3448"/>
                    <a:pt x="2352" y="3470"/>
                    <a:pt x="2375" y="3493"/>
                  </a:cubicBezTo>
                  <a:cubicBezTo>
                    <a:pt x="2489" y="3653"/>
                    <a:pt x="2626" y="3813"/>
                    <a:pt x="2740" y="3950"/>
                  </a:cubicBezTo>
                  <a:cubicBezTo>
                    <a:pt x="2900" y="4132"/>
                    <a:pt x="3037" y="4315"/>
                    <a:pt x="3196" y="4497"/>
                  </a:cubicBezTo>
                  <a:lnTo>
                    <a:pt x="3219" y="4497"/>
                  </a:lnTo>
                  <a:cubicBezTo>
                    <a:pt x="3516" y="4840"/>
                    <a:pt x="3835" y="5182"/>
                    <a:pt x="4155" y="5525"/>
                  </a:cubicBezTo>
                  <a:cubicBezTo>
                    <a:pt x="4315" y="5684"/>
                    <a:pt x="4475" y="5844"/>
                    <a:pt x="4612" y="6004"/>
                  </a:cubicBezTo>
                  <a:lnTo>
                    <a:pt x="4634" y="6004"/>
                  </a:lnTo>
                  <a:cubicBezTo>
                    <a:pt x="4657" y="6050"/>
                    <a:pt x="4680" y="6072"/>
                    <a:pt x="4726" y="6095"/>
                  </a:cubicBezTo>
                  <a:cubicBezTo>
                    <a:pt x="4749" y="6118"/>
                    <a:pt x="4749" y="6141"/>
                    <a:pt x="4771" y="6141"/>
                  </a:cubicBezTo>
                  <a:cubicBezTo>
                    <a:pt x="4885" y="6255"/>
                    <a:pt x="4977" y="6346"/>
                    <a:pt x="5091" y="6460"/>
                  </a:cubicBezTo>
                  <a:cubicBezTo>
                    <a:pt x="5114" y="6460"/>
                    <a:pt x="5114" y="6483"/>
                    <a:pt x="5137" y="6483"/>
                  </a:cubicBezTo>
                  <a:cubicBezTo>
                    <a:pt x="5159" y="6506"/>
                    <a:pt x="5182" y="6529"/>
                    <a:pt x="5182" y="6552"/>
                  </a:cubicBezTo>
                  <a:lnTo>
                    <a:pt x="5205" y="6552"/>
                  </a:lnTo>
                  <a:cubicBezTo>
                    <a:pt x="5228" y="6575"/>
                    <a:pt x="5228" y="6575"/>
                    <a:pt x="5251" y="6597"/>
                  </a:cubicBezTo>
                  <a:cubicBezTo>
                    <a:pt x="5251" y="6597"/>
                    <a:pt x="5251" y="6597"/>
                    <a:pt x="5251" y="6620"/>
                  </a:cubicBezTo>
                  <a:lnTo>
                    <a:pt x="5273" y="6620"/>
                  </a:lnTo>
                  <a:cubicBezTo>
                    <a:pt x="5296" y="6643"/>
                    <a:pt x="5296" y="6643"/>
                    <a:pt x="5296" y="6643"/>
                  </a:cubicBezTo>
                  <a:cubicBezTo>
                    <a:pt x="5296" y="6643"/>
                    <a:pt x="5296" y="6643"/>
                    <a:pt x="5319" y="6666"/>
                  </a:cubicBezTo>
                  <a:cubicBezTo>
                    <a:pt x="5342" y="6689"/>
                    <a:pt x="5365" y="6712"/>
                    <a:pt x="5388" y="6712"/>
                  </a:cubicBezTo>
                  <a:cubicBezTo>
                    <a:pt x="5399" y="6734"/>
                    <a:pt x="5422" y="6746"/>
                    <a:pt x="5448" y="6746"/>
                  </a:cubicBezTo>
                  <a:cubicBezTo>
                    <a:pt x="5473" y="6746"/>
                    <a:pt x="5502" y="6734"/>
                    <a:pt x="5525" y="6712"/>
                  </a:cubicBezTo>
                  <a:cubicBezTo>
                    <a:pt x="5547" y="6666"/>
                    <a:pt x="5547" y="6597"/>
                    <a:pt x="5502" y="6575"/>
                  </a:cubicBezTo>
                  <a:cubicBezTo>
                    <a:pt x="5479" y="6552"/>
                    <a:pt x="5479" y="6552"/>
                    <a:pt x="5456" y="6529"/>
                  </a:cubicBezTo>
                  <a:cubicBezTo>
                    <a:pt x="5456" y="6506"/>
                    <a:pt x="5433" y="6506"/>
                    <a:pt x="5433" y="6506"/>
                  </a:cubicBezTo>
                  <a:cubicBezTo>
                    <a:pt x="5433" y="6506"/>
                    <a:pt x="5410" y="6483"/>
                    <a:pt x="5410" y="6483"/>
                  </a:cubicBezTo>
                  <a:lnTo>
                    <a:pt x="5319" y="6392"/>
                  </a:lnTo>
                  <a:cubicBezTo>
                    <a:pt x="5319" y="6392"/>
                    <a:pt x="5296" y="6392"/>
                    <a:pt x="5296" y="6369"/>
                  </a:cubicBezTo>
                  <a:cubicBezTo>
                    <a:pt x="5296" y="6369"/>
                    <a:pt x="5273" y="6369"/>
                    <a:pt x="5273" y="6346"/>
                  </a:cubicBezTo>
                  <a:cubicBezTo>
                    <a:pt x="5159" y="6255"/>
                    <a:pt x="5045" y="6141"/>
                    <a:pt x="4908" y="6027"/>
                  </a:cubicBezTo>
                  <a:cubicBezTo>
                    <a:pt x="4908" y="6004"/>
                    <a:pt x="4908" y="6004"/>
                    <a:pt x="4908" y="6004"/>
                  </a:cubicBezTo>
                  <a:lnTo>
                    <a:pt x="4885" y="6004"/>
                  </a:lnTo>
                  <a:cubicBezTo>
                    <a:pt x="4885" y="6004"/>
                    <a:pt x="4885" y="6004"/>
                    <a:pt x="4885" y="5981"/>
                  </a:cubicBezTo>
                  <a:lnTo>
                    <a:pt x="4749" y="5867"/>
                  </a:lnTo>
                  <a:cubicBezTo>
                    <a:pt x="4589" y="5707"/>
                    <a:pt x="4429" y="5547"/>
                    <a:pt x="4269" y="5388"/>
                  </a:cubicBezTo>
                  <a:cubicBezTo>
                    <a:pt x="4269" y="5388"/>
                    <a:pt x="4269" y="5388"/>
                    <a:pt x="4269" y="5365"/>
                  </a:cubicBezTo>
                  <a:cubicBezTo>
                    <a:pt x="4018" y="5114"/>
                    <a:pt x="3767" y="4840"/>
                    <a:pt x="3516" y="4543"/>
                  </a:cubicBezTo>
                  <a:cubicBezTo>
                    <a:pt x="3447" y="4497"/>
                    <a:pt x="3402" y="4429"/>
                    <a:pt x="3333" y="4361"/>
                  </a:cubicBezTo>
                  <a:cubicBezTo>
                    <a:pt x="3333" y="4361"/>
                    <a:pt x="3333" y="4338"/>
                    <a:pt x="3333" y="4338"/>
                  </a:cubicBezTo>
                  <a:cubicBezTo>
                    <a:pt x="3196" y="4201"/>
                    <a:pt x="3059" y="4041"/>
                    <a:pt x="2945" y="3881"/>
                  </a:cubicBezTo>
                  <a:cubicBezTo>
                    <a:pt x="2808" y="3721"/>
                    <a:pt x="2694" y="3584"/>
                    <a:pt x="2557" y="3425"/>
                  </a:cubicBezTo>
                  <a:cubicBezTo>
                    <a:pt x="2512" y="3379"/>
                    <a:pt x="2466" y="3311"/>
                    <a:pt x="2443" y="3265"/>
                  </a:cubicBezTo>
                  <a:lnTo>
                    <a:pt x="2420" y="3265"/>
                  </a:lnTo>
                  <a:cubicBezTo>
                    <a:pt x="2420" y="3242"/>
                    <a:pt x="2398" y="3242"/>
                    <a:pt x="2398" y="3219"/>
                  </a:cubicBezTo>
                  <a:cubicBezTo>
                    <a:pt x="2352" y="3151"/>
                    <a:pt x="2306" y="3105"/>
                    <a:pt x="2261" y="3059"/>
                  </a:cubicBezTo>
                  <a:cubicBezTo>
                    <a:pt x="2261" y="3037"/>
                    <a:pt x="2261" y="3037"/>
                    <a:pt x="2238" y="3037"/>
                  </a:cubicBezTo>
                  <a:cubicBezTo>
                    <a:pt x="2215" y="2991"/>
                    <a:pt x="2192" y="2968"/>
                    <a:pt x="2169" y="2923"/>
                  </a:cubicBezTo>
                  <a:cubicBezTo>
                    <a:pt x="2101" y="2831"/>
                    <a:pt x="2032" y="2740"/>
                    <a:pt x="1964" y="2649"/>
                  </a:cubicBezTo>
                  <a:cubicBezTo>
                    <a:pt x="1850" y="2489"/>
                    <a:pt x="1713" y="2352"/>
                    <a:pt x="1599" y="2192"/>
                  </a:cubicBezTo>
                  <a:cubicBezTo>
                    <a:pt x="1599" y="2169"/>
                    <a:pt x="1599" y="2169"/>
                    <a:pt x="1576" y="2146"/>
                  </a:cubicBezTo>
                  <a:cubicBezTo>
                    <a:pt x="1576" y="2124"/>
                    <a:pt x="1553" y="2124"/>
                    <a:pt x="1553" y="2101"/>
                  </a:cubicBezTo>
                  <a:cubicBezTo>
                    <a:pt x="1530" y="2078"/>
                    <a:pt x="1530" y="2078"/>
                    <a:pt x="1530" y="2078"/>
                  </a:cubicBezTo>
                  <a:cubicBezTo>
                    <a:pt x="1416" y="1918"/>
                    <a:pt x="1325" y="1781"/>
                    <a:pt x="1211" y="1621"/>
                  </a:cubicBezTo>
                  <a:cubicBezTo>
                    <a:pt x="1211" y="1621"/>
                    <a:pt x="1188" y="1621"/>
                    <a:pt x="1188" y="1599"/>
                  </a:cubicBezTo>
                  <a:cubicBezTo>
                    <a:pt x="1165" y="1576"/>
                    <a:pt x="1165" y="1553"/>
                    <a:pt x="1142" y="1530"/>
                  </a:cubicBezTo>
                  <a:lnTo>
                    <a:pt x="1119" y="1507"/>
                  </a:lnTo>
                  <a:cubicBezTo>
                    <a:pt x="1119" y="1485"/>
                    <a:pt x="1096" y="1485"/>
                    <a:pt x="1096" y="1462"/>
                  </a:cubicBezTo>
                  <a:cubicBezTo>
                    <a:pt x="1005" y="1325"/>
                    <a:pt x="914" y="1188"/>
                    <a:pt x="823" y="1051"/>
                  </a:cubicBezTo>
                  <a:cubicBezTo>
                    <a:pt x="777" y="1005"/>
                    <a:pt x="754" y="960"/>
                    <a:pt x="731" y="891"/>
                  </a:cubicBezTo>
                  <a:cubicBezTo>
                    <a:pt x="708" y="891"/>
                    <a:pt x="686" y="868"/>
                    <a:pt x="686" y="845"/>
                  </a:cubicBezTo>
                  <a:cubicBezTo>
                    <a:pt x="594" y="708"/>
                    <a:pt x="503" y="572"/>
                    <a:pt x="435" y="435"/>
                  </a:cubicBezTo>
                  <a:cubicBezTo>
                    <a:pt x="412" y="412"/>
                    <a:pt x="389" y="389"/>
                    <a:pt x="389" y="389"/>
                  </a:cubicBezTo>
                  <a:cubicBezTo>
                    <a:pt x="389" y="389"/>
                    <a:pt x="389" y="366"/>
                    <a:pt x="389" y="366"/>
                  </a:cubicBezTo>
                  <a:cubicBezTo>
                    <a:pt x="320" y="275"/>
                    <a:pt x="252" y="161"/>
                    <a:pt x="183" y="47"/>
                  </a:cubicBezTo>
                  <a:cubicBezTo>
                    <a:pt x="161" y="24"/>
                    <a:pt x="138"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25"/>
            <p:cNvSpPr/>
            <p:nvPr/>
          </p:nvSpPr>
          <p:spPr>
            <a:xfrm>
              <a:off x="7005825" y="890200"/>
              <a:ext cx="31400" cy="26650"/>
            </a:xfrm>
            <a:custGeom>
              <a:avLst/>
              <a:gdLst/>
              <a:ahLst/>
              <a:cxnLst/>
              <a:rect l="l" t="t" r="r" b="b"/>
              <a:pathLst>
                <a:path w="1256" h="1066" extrusionOk="0">
                  <a:moveTo>
                    <a:pt x="413" y="0"/>
                  </a:moveTo>
                  <a:cubicBezTo>
                    <a:pt x="312" y="0"/>
                    <a:pt x="222" y="31"/>
                    <a:pt x="160" y="93"/>
                  </a:cubicBezTo>
                  <a:cubicBezTo>
                    <a:pt x="0" y="276"/>
                    <a:pt x="69" y="595"/>
                    <a:pt x="343" y="846"/>
                  </a:cubicBezTo>
                  <a:cubicBezTo>
                    <a:pt x="495" y="985"/>
                    <a:pt x="682" y="1065"/>
                    <a:pt x="841" y="1065"/>
                  </a:cubicBezTo>
                  <a:cubicBezTo>
                    <a:pt x="943" y="1065"/>
                    <a:pt x="1033" y="1032"/>
                    <a:pt x="1096" y="961"/>
                  </a:cubicBezTo>
                  <a:cubicBezTo>
                    <a:pt x="1256" y="801"/>
                    <a:pt x="1187" y="458"/>
                    <a:pt x="913" y="230"/>
                  </a:cubicBezTo>
                  <a:cubicBezTo>
                    <a:pt x="760" y="77"/>
                    <a:pt x="572" y="0"/>
                    <a:pt x="4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25"/>
            <p:cNvSpPr/>
            <p:nvPr/>
          </p:nvSpPr>
          <p:spPr>
            <a:xfrm>
              <a:off x="7118225" y="1022875"/>
              <a:ext cx="31425" cy="26925"/>
            </a:xfrm>
            <a:custGeom>
              <a:avLst/>
              <a:gdLst/>
              <a:ahLst/>
              <a:cxnLst/>
              <a:rect l="l" t="t" r="r" b="b"/>
              <a:pathLst>
                <a:path w="1257" h="1077" extrusionOk="0">
                  <a:moveTo>
                    <a:pt x="416" y="0"/>
                  </a:moveTo>
                  <a:cubicBezTo>
                    <a:pt x="314" y="0"/>
                    <a:pt x="223" y="33"/>
                    <a:pt x="161" y="105"/>
                  </a:cubicBezTo>
                  <a:cubicBezTo>
                    <a:pt x="1" y="287"/>
                    <a:pt x="69" y="607"/>
                    <a:pt x="343" y="858"/>
                  </a:cubicBezTo>
                  <a:cubicBezTo>
                    <a:pt x="496" y="997"/>
                    <a:pt x="682" y="1076"/>
                    <a:pt x="841" y="1076"/>
                  </a:cubicBezTo>
                  <a:cubicBezTo>
                    <a:pt x="943" y="1076"/>
                    <a:pt x="1034" y="1043"/>
                    <a:pt x="1096" y="972"/>
                  </a:cubicBezTo>
                  <a:cubicBezTo>
                    <a:pt x="1256" y="812"/>
                    <a:pt x="1165" y="470"/>
                    <a:pt x="914" y="219"/>
                  </a:cubicBezTo>
                  <a:cubicBezTo>
                    <a:pt x="761" y="80"/>
                    <a:pt x="574" y="0"/>
                    <a:pt x="4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43" name="Google Shape;7443;p25"/>
          <p:cNvSpPr/>
          <p:nvPr/>
        </p:nvSpPr>
        <p:spPr>
          <a:xfrm>
            <a:off x="1274261" y="2676938"/>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25"/>
          <p:cNvSpPr/>
          <p:nvPr/>
        </p:nvSpPr>
        <p:spPr>
          <a:xfrm>
            <a:off x="7584059" y="2003360"/>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25"/>
          <p:cNvSpPr/>
          <p:nvPr/>
        </p:nvSpPr>
        <p:spPr>
          <a:xfrm>
            <a:off x="247929" y="1769747"/>
            <a:ext cx="339523" cy="110637"/>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46" name="Google Shape;7446;p25"/>
          <p:cNvGrpSpPr/>
          <p:nvPr/>
        </p:nvGrpSpPr>
        <p:grpSpPr>
          <a:xfrm rot="-5400000" flipH="1">
            <a:off x="422053" y="2832902"/>
            <a:ext cx="391006" cy="429304"/>
            <a:chOff x="818450" y="719950"/>
            <a:chExt cx="162075" cy="177950"/>
          </a:xfrm>
        </p:grpSpPr>
        <p:sp>
          <p:nvSpPr>
            <p:cNvPr id="7447" name="Google Shape;7447;p25"/>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25"/>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25"/>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0" name="Google Shape;7450;p25"/>
          <p:cNvGrpSpPr/>
          <p:nvPr/>
        </p:nvGrpSpPr>
        <p:grpSpPr>
          <a:xfrm rot="10292201">
            <a:off x="8223886" y="1833289"/>
            <a:ext cx="329636" cy="423831"/>
            <a:chOff x="3526675" y="707075"/>
            <a:chExt cx="187750" cy="241400"/>
          </a:xfrm>
        </p:grpSpPr>
        <p:sp>
          <p:nvSpPr>
            <p:cNvPr id="7451" name="Google Shape;7451;p25"/>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25"/>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25"/>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4" name="Google Shape;7454;p25"/>
          <p:cNvGrpSpPr/>
          <p:nvPr/>
        </p:nvGrpSpPr>
        <p:grpSpPr>
          <a:xfrm>
            <a:off x="8277572" y="3963842"/>
            <a:ext cx="498893" cy="535812"/>
            <a:chOff x="539500" y="356300"/>
            <a:chExt cx="347201" cy="372894"/>
          </a:xfrm>
        </p:grpSpPr>
        <p:sp>
          <p:nvSpPr>
            <p:cNvPr id="7455" name="Google Shape;7455;p25"/>
            <p:cNvSpPr/>
            <p:nvPr/>
          </p:nvSpPr>
          <p:spPr>
            <a:xfrm>
              <a:off x="545665" y="376864"/>
              <a:ext cx="113034" cy="349271"/>
            </a:xfrm>
            <a:custGeom>
              <a:avLst/>
              <a:gdLst/>
              <a:ahLst/>
              <a:cxnLst/>
              <a:rect l="l" t="t" r="r" b="b"/>
              <a:pathLst>
                <a:path w="2512" h="7762" extrusionOk="0">
                  <a:moveTo>
                    <a:pt x="982" y="799"/>
                  </a:moveTo>
                  <a:cubicBezTo>
                    <a:pt x="982" y="822"/>
                    <a:pt x="960" y="845"/>
                    <a:pt x="960" y="845"/>
                  </a:cubicBezTo>
                  <a:cubicBezTo>
                    <a:pt x="960" y="822"/>
                    <a:pt x="960" y="822"/>
                    <a:pt x="982" y="799"/>
                  </a:cubicBezTo>
                  <a:close/>
                  <a:moveTo>
                    <a:pt x="1233" y="0"/>
                  </a:moveTo>
                  <a:cubicBezTo>
                    <a:pt x="1233" y="0"/>
                    <a:pt x="1211" y="23"/>
                    <a:pt x="1188" y="23"/>
                  </a:cubicBezTo>
                  <a:cubicBezTo>
                    <a:pt x="1165" y="23"/>
                    <a:pt x="1142" y="46"/>
                    <a:pt x="1142" y="46"/>
                  </a:cubicBezTo>
                  <a:cubicBezTo>
                    <a:pt x="1096" y="92"/>
                    <a:pt x="1051" y="115"/>
                    <a:pt x="1005" y="137"/>
                  </a:cubicBezTo>
                  <a:cubicBezTo>
                    <a:pt x="937" y="206"/>
                    <a:pt x="868" y="274"/>
                    <a:pt x="800" y="343"/>
                  </a:cubicBezTo>
                  <a:cubicBezTo>
                    <a:pt x="731" y="411"/>
                    <a:pt x="663" y="480"/>
                    <a:pt x="594" y="548"/>
                  </a:cubicBezTo>
                  <a:cubicBezTo>
                    <a:pt x="572" y="571"/>
                    <a:pt x="549" y="617"/>
                    <a:pt x="526" y="640"/>
                  </a:cubicBezTo>
                  <a:cubicBezTo>
                    <a:pt x="480" y="685"/>
                    <a:pt x="457" y="731"/>
                    <a:pt x="435" y="777"/>
                  </a:cubicBezTo>
                  <a:cubicBezTo>
                    <a:pt x="389" y="845"/>
                    <a:pt x="343" y="936"/>
                    <a:pt x="298" y="1005"/>
                  </a:cubicBezTo>
                  <a:cubicBezTo>
                    <a:pt x="275" y="1028"/>
                    <a:pt x="275" y="1050"/>
                    <a:pt x="252" y="1073"/>
                  </a:cubicBezTo>
                  <a:cubicBezTo>
                    <a:pt x="252" y="1119"/>
                    <a:pt x="229" y="1142"/>
                    <a:pt x="229" y="1187"/>
                  </a:cubicBezTo>
                  <a:cubicBezTo>
                    <a:pt x="206" y="1210"/>
                    <a:pt x="206" y="1210"/>
                    <a:pt x="206" y="1233"/>
                  </a:cubicBezTo>
                  <a:cubicBezTo>
                    <a:pt x="206" y="1256"/>
                    <a:pt x="183" y="1279"/>
                    <a:pt x="183" y="1279"/>
                  </a:cubicBezTo>
                  <a:cubicBezTo>
                    <a:pt x="138" y="1484"/>
                    <a:pt x="92" y="1667"/>
                    <a:pt x="47" y="1872"/>
                  </a:cubicBezTo>
                  <a:cubicBezTo>
                    <a:pt x="47" y="1895"/>
                    <a:pt x="47" y="1941"/>
                    <a:pt x="47" y="1963"/>
                  </a:cubicBezTo>
                  <a:cubicBezTo>
                    <a:pt x="24" y="1986"/>
                    <a:pt x="24" y="2032"/>
                    <a:pt x="24" y="2055"/>
                  </a:cubicBezTo>
                  <a:cubicBezTo>
                    <a:pt x="24" y="2100"/>
                    <a:pt x="24" y="2169"/>
                    <a:pt x="24" y="2237"/>
                  </a:cubicBezTo>
                  <a:cubicBezTo>
                    <a:pt x="24" y="2351"/>
                    <a:pt x="24" y="2488"/>
                    <a:pt x="24" y="2625"/>
                  </a:cubicBezTo>
                  <a:cubicBezTo>
                    <a:pt x="24" y="2625"/>
                    <a:pt x="24" y="2648"/>
                    <a:pt x="24" y="2671"/>
                  </a:cubicBezTo>
                  <a:cubicBezTo>
                    <a:pt x="24" y="2694"/>
                    <a:pt x="24" y="2717"/>
                    <a:pt x="24" y="2740"/>
                  </a:cubicBezTo>
                  <a:cubicBezTo>
                    <a:pt x="1" y="2831"/>
                    <a:pt x="1" y="2922"/>
                    <a:pt x="1" y="3013"/>
                  </a:cubicBezTo>
                  <a:cubicBezTo>
                    <a:pt x="1" y="3059"/>
                    <a:pt x="1" y="3105"/>
                    <a:pt x="1" y="3150"/>
                  </a:cubicBezTo>
                  <a:cubicBezTo>
                    <a:pt x="1" y="3219"/>
                    <a:pt x="24" y="3265"/>
                    <a:pt x="24" y="3310"/>
                  </a:cubicBezTo>
                  <a:cubicBezTo>
                    <a:pt x="24" y="3401"/>
                    <a:pt x="24" y="3493"/>
                    <a:pt x="47" y="3584"/>
                  </a:cubicBezTo>
                  <a:cubicBezTo>
                    <a:pt x="47" y="3744"/>
                    <a:pt x="69" y="3926"/>
                    <a:pt x="115" y="4086"/>
                  </a:cubicBezTo>
                  <a:cubicBezTo>
                    <a:pt x="138" y="4246"/>
                    <a:pt x="183" y="4406"/>
                    <a:pt x="229" y="4566"/>
                  </a:cubicBezTo>
                  <a:cubicBezTo>
                    <a:pt x="275" y="4725"/>
                    <a:pt x="320" y="4885"/>
                    <a:pt x="366" y="5022"/>
                  </a:cubicBezTo>
                  <a:cubicBezTo>
                    <a:pt x="412" y="5182"/>
                    <a:pt x="457" y="5342"/>
                    <a:pt x="549" y="5501"/>
                  </a:cubicBezTo>
                  <a:cubicBezTo>
                    <a:pt x="594" y="5638"/>
                    <a:pt x="663" y="5798"/>
                    <a:pt x="731" y="5935"/>
                  </a:cubicBezTo>
                  <a:cubicBezTo>
                    <a:pt x="777" y="6026"/>
                    <a:pt x="800" y="6095"/>
                    <a:pt x="845" y="6163"/>
                  </a:cubicBezTo>
                  <a:cubicBezTo>
                    <a:pt x="868" y="6232"/>
                    <a:pt x="914" y="6300"/>
                    <a:pt x="960" y="6369"/>
                  </a:cubicBezTo>
                  <a:cubicBezTo>
                    <a:pt x="1119" y="6643"/>
                    <a:pt x="1279" y="6917"/>
                    <a:pt x="1439" y="7190"/>
                  </a:cubicBezTo>
                  <a:cubicBezTo>
                    <a:pt x="1462" y="7236"/>
                    <a:pt x="1507" y="7282"/>
                    <a:pt x="1530" y="7327"/>
                  </a:cubicBezTo>
                  <a:cubicBezTo>
                    <a:pt x="1553" y="7373"/>
                    <a:pt x="1576" y="7419"/>
                    <a:pt x="1621" y="7464"/>
                  </a:cubicBezTo>
                  <a:cubicBezTo>
                    <a:pt x="1644" y="7510"/>
                    <a:pt x="1667" y="7556"/>
                    <a:pt x="1690" y="7578"/>
                  </a:cubicBezTo>
                  <a:cubicBezTo>
                    <a:pt x="1713" y="7624"/>
                    <a:pt x="1736" y="7647"/>
                    <a:pt x="1758" y="7670"/>
                  </a:cubicBezTo>
                  <a:cubicBezTo>
                    <a:pt x="1781" y="7693"/>
                    <a:pt x="1827" y="7738"/>
                    <a:pt x="1873" y="7738"/>
                  </a:cubicBezTo>
                  <a:cubicBezTo>
                    <a:pt x="1918" y="7761"/>
                    <a:pt x="1987" y="7761"/>
                    <a:pt x="2032" y="7761"/>
                  </a:cubicBezTo>
                  <a:cubicBezTo>
                    <a:pt x="2078" y="7761"/>
                    <a:pt x="2124" y="7738"/>
                    <a:pt x="2146" y="7715"/>
                  </a:cubicBezTo>
                  <a:cubicBezTo>
                    <a:pt x="2192" y="7715"/>
                    <a:pt x="2238" y="7693"/>
                    <a:pt x="2261" y="7670"/>
                  </a:cubicBezTo>
                  <a:cubicBezTo>
                    <a:pt x="2306" y="7647"/>
                    <a:pt x="2352" y="7624"/>
                    <a:pt x="2398" y="7578"/>
                  </a:cubicBezTo>
                  <a:cubicBezTo>
                    <a:pt x="2443" y="7556"/>
                    <a:pt x="2466" y="7510"/>
                    <a:pt x="2489" y="7464"/>
                  </a:cubicBezTo>
                  <a:cubicBezTo>
                    <a:pt x="2512" y="7442"/>
                    <a:pt x="2512" y="7419"/>
                    <a:pt x="2512" y="7396"/>
                  </a:cubicBezTo>
                  <a:cubicBezTo>
                    <a:pt x="2512" y="7373"/>
                    <a:pt x="2512" y="7350"/>
                    <a:pt x="2489" y="7327"/>
                  </a:cubicBezTo>
                  <a:cubicBezTo>
                    <a:pt x="2466" y="7282"/>
                    <a:pt x="2443" y="7236"/>
                    <a:pt x="2420" y="7213"/>
                  </a:cubicBezTo>
                  <a:cubicBezTo>
                    <a:pt x="2398" y="7190"/>
                    <a:pt x="2398" y="7168"/>
                    <a:pt x="2375" y="7145"/>
                  </a:cubicBezTo>
                  <a:cubicBezTo>
                    <a:pt x="2329" y="7099"/>
                    <a:pt x="2306" y="7053"/>
                    <a:pt x="2261" y="7008"/>
                  </a:cubicBezTo>
                  <a:cubicBezTo>
                    <a:pt x="2192" y="6894"/>
                    <a:pt x="2101" y="6780"/>
                    <a:pt x="2032" y="6665"/>
                  </a:cubicBezTo>
                  <a:cubicBezTo>
                    <a:pt x="1964" y="6551"/>
                    <a:pt x="1873" y="6460"/>
                    <a:pt x="1804" y="6346"/>
                  </a:cubicBezTo>
                  <a:cubicBezTo>
                    <a:pt x="1713" y="6209"/>
                    <a:pt x="1644" y="6095"/>
                    <a:pt x="1576" y="5981"/>
                  </a:cubicBezTo>
                  <a:cubicBezTo>
                    <a:pt x="1576" y="5958"/>
                    <a:pt x="1576" y="5958"/>
                    <a:pt x="1553" y="5935"/>
                  </a:cubicBezTo>
                  <a:cubicBezTo>
                    <a:pt x="1576" y="5912"/>
                    <a:pt x="1576" y="5867"/>
                    <a:pt x="1553" y="5821"/>
                  </a:cubicBezTo>
                  <a:cubicBezTo>
                    <a:pt x="1530" y="5752"/>
                    <a:pt x="1485" y="5661"/>
                    <a:pt x="1462" y="5593"/>
                  </a:cubicBezTo>
                  <a:cubicBezTo>
                    <a:pt x="1439" y="5547"/>
                    <a:pt x="1416" y="5501"/>
                    <a:pt x="1393" y="5456"/>
                  </a:cubicBezTo>
                  <a:cubicBezTo>
                    <a:pt x="1348" y="5342"/>
                    <a:pt x="1302" y="5227"/>
                    <a:pt x="1256" y="5113"/>
                  </a:cubicBezTo>
                  <a:cubicBezTo>
                    <a:pt x="1211" y="4954"/>
                    <a:pt x="1165" y="4817"/>
                    <a:pt x="1119" y="4680"/>
                  </a:cubicBezTo>
                  <a:cubicBezTo>
                    <a:pt x="1074" y="4543"/>
                    <a:pt x="1028" y="4406"/>
                    <a:pt x="1005" y="4246"/>
                  </a:cubicBezTo>
                  <a:cubicBezTo>
                    <a:pt x="982" y="4155"/>
                    <a:pt x="960" y="4063"/>
                    <a:pt x="937" y="3972"/>
                  </a:cubicBezTo>
                  <a:cubicBezTo>
                    <a:pt x="960" y="3949"/>
                    <a:pt x="982" y="3904"/>
                    <a:pt x="982" y="3858"/>
                  </a:cubicBezTo>
                  <a:cubicBezTo>
                    <a:pt x="982" y="3812"/>
                    <a:pt x="982" y="3744"/>
                    <a:pt x="982" y="3675"/>
                  </a:cubicBezTo>
                  <a:lnTo>
                    <a:pt x="960" y="3538"/>
                  </a:lnTo>
                  <a:cubicBezTo>
                    <a:pt x="960" y="3516"/>
                    <a:pt x="960" y="3493"/>
                    <a:pt x="960" y="3493"/>
                  </a:cubicBezTo>
                  <a:cubicBezTo>
                    <a:pt x="960" y="3447"/>
                    <a:pt x="960" y="3424"/>
                    <a:pt x="960" y="3379"/>
                  </a:cubicBezTo>
                  <a:cubicBezTo>
                    <a:pt x="960" y="3219"/>
                    <a:pt x="960" y="3036"/>
                    <a:pt x="982" y="2854"/>
                  </a:cubicBezTo>
                  <a:cubicBezTo>
                    <a:pt x="982" y="2694"/>
                    <a:pt x="1005" y="2534"/>
                    <a:pt x="1028" y="2374"/>
                  </a:cubicBezTo>
                  <a:cubicBezTo>
                    <a:pt x="1028" y="2283"/>
                    <a:pt x="1028" y="2215"/>
                    <a:pt x="1051" y="2123"/>
                  </a:cubicBezTo>
                  <a:cubicBezTo>
                    <a:pt x="1051" y="2055"/>
                    <a:pt x="1074" y="1986"/>
                    <a:pt x="1074" y="1918"/>
                  </a:cubicBezTo>
                  <a:cubicBezTo>
                    <a:pt x="1096" y="1872"/>
                    <a:pt x="1096" y="1827"/>
                    <a:pt x="1119" y="1781"/>
                  </a:cubicBezTo>
                  <a:cubicBezTo>
                    <a:pt x="1142" y="1735"/>
                    <a:pt x="1142" y="1712"/>
                    <a:pt x="1119" y="1690"/>
                  </a:cubicBezTo>
                  <a:cubicBezTo>
                    <a:pt x="1165" y="1553"/>
                    <a:pt x="1188" y="1438"/>
                    <a:pt x="1233" y="1324"/>
                  </a:cubicBezTo>
                  <a:cubicBezTo>
                    <a:pt x="1256" y="1210"/>
                    <a:pt x="1302" y="1096"/>
                    <a:pt x="1325" y="1005"/>
                  </a:cubicBezTo>
                  <a:cubicBezTo>
                    <a:pt x="1348" y="959"/>
                    <a:pt x="1370" y="891"/>
                    <a:pt x="1393" y="845"/>
                  </a:cubicBezTo>
                  <a:cubicBezTo>
                    <a:pt x="1393" y="822"/>
                    <a:pt x="1393" y="799"/>
                    <a:pt x="1393" y="777"/>
                  </a:cubicBezTo>
                  <a:cubicBezTo>
                    <a:pt x="1416" y="754"/>
                    <a:pt x="1416" y="731"/>
                    <a:pt x="1416" y="708"/>
                  </a:cubicBezTo>
                  <a:cubicBezTo>
                    <a:pt x="1416" y="685"/>
                    <a:pt x="1416" y="640"/>
                    <a:pt x="1393" y="617"/>
                  </a:cubicBezTo>
                  <a:cubicBezTo>
                    <a:pt x="1377" y="567"/>
                    <a:pt x="1325" y="530"/>
                    <a:pt x="1271" y="530"/>
                  </a:cubicBezTo>
                  <a:cubicBezTo>
                    <a:pt x="1251" y="530"/>
                    <a:pt x="1230" y="536"/>
                    <a:pt x="1211" y="548"/>
                  </a:cubicBezTo>
                  <a:cubicBezTo>
                    <a:pt x="1188" y="571"/>
                    <a:pt x="1165" y="571"/>
                    <a:pt x="1142" y="594"/>
                  </a:cubicBezTo>
                  <a:cubicBezTo>
                    <a:pt x="1119" y="594"/>
                    <a:pt x="1119" y="617"/>
                    <a:pt x="1119" y="617"/>
                  </a:cubicBezTo>
                  <a:cubicBezTo>
                    <a:pt x="1096" y="640"/>
                    <a:pt x="1096" y="640"/>
                    <a:pt x="1074" y="662"/>
                  </a:cubicBezTo>
                  <a:cubicBezTo>
                    <a:pt x="1028" y="708"/>
                    <a:pt x="1005" y="754"/>
                    <a:pt x="982" y="799"/>
                  </a:cubicBezTo>
                  <a:cubicBezTo>
                    <a:pt x="982" y="754"/>
                    <a:pt x="982" y="685"/>
                    <a:pt x="937" y="640"/>
                  </a:cubicBezTo>
                  <a:cubicBezTo>
                    <a:pt x="1028" y="548"/>
                    <a:pt x="1119" y="457"/>
                    <a:pt x="1233" y="366"/>
                  </a:cubicBezTo>
                  <a:cubicBezTo>
                    <a:pt x="1256" y="366"/>
                    <a:pt x="1279" y="343"/>
                    <a:pt x="1279" y="343"/>
                  </a:cubicBezTo>
                  <a:cubicBezTo>
                    <a:pt x="1302" y="320"/>
                    <a:pt x="1325" y="320"/>
                    <a:pt x="1348" y="297"/>
                  </a:cubicBezTo>
                  <a:cubicBezTo>
                    <a:pt x="1416" y="297"/>
                    <a:pt x="1462" y="229"/>
                    <a:pt x="1462" y="160"/>
                  </a:cubicBezTo>
                  <a:cubicBezTo>
                    <a:pt x="1462" y="115"/>
                    <a:pt x="1439" y="69"/>
                    <a:pt x="1416" y="46"/>
                  </a:cubicBezTo>
                  <a:cubicBezTo>
                    <a:pt x="1393" y="23"/>
                    <a:pt x="134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25"/>
            <p:cNvSpPr/>
            <p:nvPr/>
          </p:nvSpPr>
          <p:spPr>
            <a:xfrm>
              <a:off x="589852" y="553527"/>
              <a:ext cx="117128" cy="55482"/>
            </a:xfrm>
            <a:custGeom>
              <a:avLst/>
              <a:gdLst/>
              <a:ahLst/>
              <a:cxnLst/>
              <a:rect l="l" t="t" r="r" b="b"/>
              <a:pathLst>
                <a:path w="2603" h="1233" extrusionOk="0">
                  <a:moveTo>
                    <a:pt x="2397" y="0"/>
                  </a:moveTo>
                  <a:cubicBezTo>
                    <a:pt x="2306" y="46"/>
                    <a:pt x="2192" y="69"/>
                    <a:pt x="2100" y="115"/>
                  </a:cubicBezTo>
                  <a:cubicBezTo>
                    <a:pt x="1986" y="160"/>
                    <a:pt x="1872" y="229"/>
                    <a:pt x="1781" y="297"/>
                  </a:cubicBezTo>
                  <a:cubicBezTo>
                    <a:pt x="1644" y="366"/>
                    <a:pt x="1484" y="457"/>
                    <a:pt x="1347" y="525"/>
                  </a:cubicBezTo>
                  <a:cubicBezTo>
                    <a:pt x="1210" y="594"/>
                    <a:pt x="1050" y="685"/>
                    <a:pt x="913" y="754"/>
                  </a:cubicBezTo>
                  <a:cubicBezTo>
                    <a:pt x="845" y="776"/>
                    <a:pt x="799" y="799"/>
                    <a:pt x="754" y="845"/>
                  </a:cubicBezTo>
                  <a:lnTo>
                    <a:pt x="731" y="845"/>
                  </a:lnTo>
                  <a:cubicBezTo>
                    <a:pt x="731" y="845"/>
                    <a:pt x="731" y="822"/>
                    <a:pt x="754" y="822"/>
                  </a:cubicBezTo>
                  <a:cubicBezTo>
                    <a:pt x="754" y="822"/>
                    <a:pt x="776" y="822"/>
                    <a:pt x="799" y="799"/>
                  </a:cubicBezTo>
                  <a:cubicBezTo>
                    <a:pt x="845" y="776"/>
                    <a:pt x="913" y="754"/>
                    <a:pt x="936" y="685"/>
                  </a:cubicBezTo>
                  <a:cubicBezTo>
                    <a:pt x="959" y="662"/>
                    <a:pt x="982" y="594"/>
                    <a:pt x="959" y="548"/>
                  </a:cubicBezTo>
                  <a:cubicBezTo>
                    <a:pt x="913" y="503"/>
                    <a:pt x="868" y="480"/>
                    <a:pt x="799" y="480"/>
                  </a:cubicBezTo>
                  <a:cubicBezTo>
                    <a:pt x="776" y="503"/>
                    <a:pt x="754" y="503"/>
                    <a:pt x="731" y="503"/>
                  </a:cubicBezTo>
                  <a:cubicBezTo>
                    <a:pt x="685" y="525"/>
                    <a:pt x="662" y="525"/>
                    <a:pt x="617" y="548"/>
                  </a:cubicBezTo>
                  <a:cubicBezTo>
                    <a:pt x="525" y="571"/>
                    <a:pt x="434" y="617"/>
                    <a:pt x="343" y="640"/>
                  </a:cubicBezTo>
                  <a:cubicBezTo>
                    <a:pt x="297" y="662"/>
                    <a:pt x="251" y="685"/>
                    <a:pt x="206" y="708"/>
                  </a:cubicBezTo>
                  <a:cubicBezTo>
                    <a:pt x="183" y="708"/>
                    <a:pt x="160" y="731"/>
                    <a:pt x="160" y="731"/>
                  </a:cubicBezTo>
                  <a:cubicBezTo>
                    <a:pt x="114" y="754"/>
                    <a:pt x="69" y="776"/>
                    <a:pt x="23" y="799"/>
                  </a:cubicBezTo>
                  <a:cubicBezTo>
                    <a:pt x="0" y="822"/>
                    <a:pt x="0" y="891"/>
                    <a:pt x="23" y="913"/>
                  </a:cubicBezTo>
                  <a:cubicBezTo>
                    <a:pt x="23" y="936"/>
                    <a:pt x="46" y="936"/>
                    <a:pt x="69" y="936"/>
                  </a:cubicBezTo>
                  <a:cubicBezTo>
                    <a:pt x="46" y="982"/>
                    <a:pt x="46" y="1005"/>
                    <a:pt x="46" y="1028"/>
                  </a:cubicBezTo>
                  <a:cubicBezTo>
                    <a:pt x="46" y="1050"/>
                    <a:pt x="69" y="1096"/>
                    <a:pt x="92" y="1119"/>
                  </a:cubicBezTo>
                  <a:lnTo>
                    <a:pt x="114" y="1119"/>
                  </a:lnTo>
                  <a:cubicBezTo>
                    <a:pt x="114" y="1142"/>
                    <a:pt x="114" y="1165"/>
                    <a:pt x="114" y="1165"/>
                  </a:cubicBezTo>
                  <a:cubicBezTo>
                    <a:pt x="137" y="1187"/>
                    <a:pt x="160" y="1233"/>
                    <a:pt x="183" y="1233"/>
                  </a:cubicBezTo>
                  <a:lnTo>
                    <a:pt x="343" y="1233"/>
                  </a:lnTo>
                  <a:cubicBezTo>
                    <a:pt x="366" y="1233"/>
                    <a:pt x="388" y="1210"/>
                    <a:pt x="411" y="1210"/>
                  </a:cubicBezTo>
                  <a:lnTo>
                    <a:pt x="503" y="1210"/>
                  </a:lnTo>
                  <a:cubicBezTo>
                    <a:pt x="571" y="1187"/>
                    <a:pt x="639" y="1187"/>
                    <a:pt x="685" y="1165"/>
                  </a:cubicBezTo>
                  <a:cubicBezTo>
                    <a:pt x="708" y="1165"/>
                    <a:pt x="731" y="1165"/>
                    <a:pt x="754" y="1142"/>
                  </a:cubicBezTo>
                  <a:lnTo>
                    <a:pt x="799" y="1142"/>
                  </a:lnTo>
                  <a:cubicBezTo>
                    <a:pt x="845" y="1119"/>
                    <a:pt x="845" y="1119"/>
                    <a:pt x="868" y="1096"/>
                  </a:cubicBezTo>
                  <a:cubicBezTo>
                    <a:pt x="891" y="1096"/>
                    <a:pt x="891" y="1073"/>
                    <a:pt x="913" y="1050"/>
                  </a:cubicBezTo>
                  <a:cubicBezTo>
                    <a:pt x="1005" y="1028"/>
                    <a:pt x="1119" y="959"/>
                    <a:pt x="1210" y="913"/>
                  </a:cubicBezTo>
                  <a:cubicBezTo>
                    <a:pt x="1370" y="845"/>
                    <a:pt x="1530" y="776"/>
                    <a:pt x="1667" y="685"/>
                  </a:cubicBezTo>
                  <a:cubicBezTo>
                    <a:pt x="1758" y="662"/>
                    <a:pt x="1826" y="617"/>
                    <a:pt x="1895" y="571"/>
                  </a:cubicBezTo>
                  <a:cubicBezTo>
                    <a:pt x="1941" y="548"/>
                    <a:pt x="1986" y="525"/>
                    <a:pt x="2009" y="503"/>
                  </a:cubicBezTo>
                  <a:cubicBezTo>
                    <a:pt x="2032" y="503"/>
                    <a:pt x="2055" y="480"/>
                    <a:pt x="2077" y="480"/>
                  </a:cubicBezTo>
                  <a:cubicBezTo>
                    <a:pt x="2123" y="434"/>
                    <a:pt x="2192" y="411"/>
                    <a:pt x="2260" y="388"/>
                  </a:cubicBezTo>
                  <a:cubicBezTo>
                    <a:pt x="2329" y="366"/>
                    <a:pt x="2397" y="343"/>
                    <a:pt x="2465" y="320"/>
                  </a:cubicBezTo>
                  <a:cubicBezTo>
                    <a:pt x="2511" y="297"/>
                    <a:pt x="2557" y="274"/>
                    <a:pt x="2580" y="252"/>
                  </a:cubicBezTo>
                  <a:cubicBezTo>
                    <a:pt x="2602" y="206"/>
                    <a:pt x="2602" y="160"/>
                    <a:pt x="2602" y="137"/>
                  </a:cubicBezTo>
                  <a:cubicBezTo>
                    <a:pt x="2580" y="92"/>
                    <a:pt x="2557" y="46"/>
                    <a:pt x="2534" y="23"/>
                  </a:cubicBezTo>
                  <a:cubicBezTo>
                    <a:pt x="2511" y="23"/>
                    <a:pt x="2465" y="0"/>
                    <a:pt x="24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25"/>
            <p:cNvSpPr/>
            <p:nvPr/>
          </p:nvSpPr>
          <p:spPr>
            <a:xfrm>
              <a:off x="573428" y="359405"/>
              <a:ext cx="309178" cy="243481"/>
            </a:xfrm>
            <a:custGeom>
              <a:avLst/>
              <a:gdLst/>
              <a:ahLst/>
              <a:cxnLst/>
              <a:rect l="l" t="t" r="r" b="b"/>
              <a:pathLst>
                <a:path w="6871" h="5411" extrusionOk="0">
                  <a:moveTo>
                    <a:pt x="811" y="1951"/>
                  </a:moveTo>
                  <a:cubicBezTo>
                    <a:pt x="807" y="1955"/>
                    <a:pt x="803" y="1959"/>
                    <a:pt x="799" y="1963"/>
                  </a:cubicBezTo>
                  <a:cubicBezTo>
                    <a:pt x="804" y="1958"/>
                    <a:pt x="808" y="1955"/>
                    <a:pt x="811" y="1951"/>
                  </a:cubicBezTo>
                  <a:close/>
                  <a:moveTo>
                    <a:pt x="1621" y="0"/>
                  </a:moveTo>
                  <a:cubicBezTo>
                    <a:pt x="1370" y="0"/>
                    <a:pt x="1119" y="46"/>
                    <a:pt x="890" y="160"/>
                  </a:cubicBezTo>
                  <a:cubicBezTo>
                    <a:pt x="822" y="183"/>
                    <a:pt x="753" y="206"/>
                    <a:pt x="685" y="252"/>
                  </a:cubicBezTo>
                  <a:cubicBezTo>
                    <a:pt x="616" y="297"/>
                    <a:pt x="525" y="343"/>
                    <a:pt x="457" y="411"/>
                  </a:cubicBezTo>
                  <a:cubicBezTo>
                    <a:pt x="411" y="457"/>
                    <a:pt x="388" y="503"/>
                    <a:pt x="343" y="548"/>
                  </a:cubicBezTo>
                  <a:cubicBezTo>
                    <a:pt x="320" y="571"/>
                    <a:pt x="297" y="594"/>
                    <a:pt x="297" y="594"/>
                  </a:cubicBezTo>
                  <a:cubicBezTo>
                    <a:pt x="274" y="617"/>
                    <a:pt x="251" y="617"/>
                    <a:pt x="228" y="640"/>
                  </a:cubicBezTo>
                  <a:cubicBezTo>
                    <a:pt x="206" y="662"/>
                    <a:pt x="183" y="662"/>
                    <a:pt x="160" y="685"/>
                  </a:cubicBezTo>
                  <a:cubicBezTo>
                    <a:pt x="137" y="708"/>
                    <a:pt x="114" y="708"/>
                    <a:pt x="91" y="731"/>
                  </a:cubicBezTo>
                  <a:cubicBezTo>
                    <a:pt x="91" y="754"/>
                    <a:pt x="69" y="754"/>
                    <a:pt x="69" y="777"/>
                  </a:cubicBezTo>
                  <a:cubicBezTo>
                    <a:pt x="46" y="777"/>
                    <a:pt x="46" y="799"/>
                    <a:pt x="46" y="799"/>
                  </a:cubicBezTo>
                  <a:cubicBezTo>
                    <a:pt x="0" y="845"/>
                    <a:pt x="0" y="913"/>
                    <a:pt x="0" y="959"/>
                  </a:cubicBezTo>
                  <a:cubicBezTo>
                    <a:pt x="23" y="982"/>
                    <a:pt x="23" y="1028"/>
                    <a:pt x="46" y="1050"/>
                  </a:cubicBezTo>
                  <a:cubicBezTo>
                    <a:pt x="69" y="1050"/>
                    <a:pt x="91" y="1073"/>
                    <a:pt x="114" y="1073"/>
                  </a:cubicBezTo>
                  <a:cubicBezTo>
                    <a:pt x="91" y="1142"/>
                    <a:pt x="114" y="1210"/>
                    <a:pt x="160" y="1256"/>
                  </a:cubicBezTo>
                  <a:cubicBezTo>
                    <a:pt x="183" y="1279"/>
                    <a:pt x="206" y="1279"/>
                    <a:pt x="251" y="1302"/>
                  </a:cubicBezTo>
                  <a:cubicBezTo>
                    <a:pt x="228" y="1302"/>
                    <a:pt x="206" y="1324"/>
                    <a:pt x="206" y="1324"/>
                  </a:cubicBezTo>
                  <a:cubicBezTo>
                    <a:pt x="137" y="1393"/>
                    <a:pt x="46" y="1484"/>
                    <a:pt x="91" y="1575"/>
                  </a:cubicBezTo>
                  <a:cubicBezTo>
                    <a:pt x="91" y="1644"/>
                    <a:pt x="137" y="1690"/>
                    <a:pt x="206" y="1712"/>
                  </a:cubicBezTo>
                  <a:cubicBezTo>
                    <a:pt x="228" y="1720"/>
                    <a:pt x="249" y="1723"/>
                    <a:pt x="268" y="1723"/>
                  </a:cubicBezTo>
                  <a:cubicBezTo>
                    <a:pt x="307" y="1723"/>
                    <a:pt x="343" y="1712"/>
                    <a:pt x="388" y="1712"/>
                  </a:cubicBezTo>
                  <a:cubicBezTo>
                    <a:pt x="343" y="1735"/>
                    <a:pt x="320" y="1781"/>
                    <a:pt x="297" y="1804"/>
                  </a:cubicBezTo>
                  <a:cubicBezTo>
                    <a:pt x="274" y="1826"/>
                    <a:pt x="251" y="1849"/>
                    <a:pt x="251" y="1849"/>
                  </a:cubicBezTo>
                  <a:cubicBezTo>
                    <a:pt x="251" y="1872"/>
                    <a:pt x="228" y="1872"/>
                    <a:pt x="228" y="1895"/>
                  </a:cubicBezTo>
                  <a:cubicBezTo>
                    <a:pt x="206" y="1918"/>
                    <a:pt x="183" y="1941"/>
                    <a:pt x="183" y="1986"/>
                  </a:cubicBezTo>
                  <a:cubicBezTo>
                    <a:pt x="183" y="2032"/>
                    <a:pt x="206" y="2055"/>
                    <a:pt x="228" y="2078"/>
                  </a:cubicBezTo>
                  <a:cubicBezTo>
                    <a:pt x="251" y="2100"/>
                    <a:pt x="274" y="2100"/>
                    <a:pt x="297" y="2123"/>
                  </a:cubicBezTo>
                  <a:cubicBezTo>
                    <a:pt x="251" y="2169"/>
                    <a:pt x="206" y="2215"/>
                    <a:pt x="183" y="2283"/>
                  </a:cubicBezTo>
                  <a:cubicBezTo>
                    <a:pt x="160" y="2306"/>
                    <a:pt x="160" y="2351"/>
                    <a:pt x="137" y="2374"/>
                  </a:cubicBezTo>
                  <a:cubicBezTo>
                    <a:pt x="114" y="2443"/>
                    <a:pt x="160" y="2511"/>
                    <a:pt x="206" y="2557"/>
                  </a:cubicBezTo>
                  <a:cubicBezTo>
                    <a:pt x="231" y="2570"/>
                    <a:pt x="257" y="2575"/>
                    <a:pt x="281" y="2575"/>
                  </a:cubicBezTo>
                  <a:cubicBezTo>
                    <a:pt x="344" y="2575"/>
                    <a:pt x="401" y="2538"/>
                    <a:pt x="434" y="2488"/>
                  </a:cubicBezTo>
                  <a:cubicBezTo>
                    <a:pt x="457" y="2443"/>
                    <a:pt x="479" y="2397"/>
                    <a:pt x="525" y="2374"/>
                  </a:cubicBezTo>
                  <a:cubicBezTo>
                    <a:pt x="616" y="2215"/>
                    <a:pt x="731" y="2078"/>
                    <a:pt x="822" y="1918"/>
                  </a:cubicBezTo>
                  <a:lnTo>
                    <a:pt x="822" y="1918"/>
                  </a:lnTo>
                  <a:cubicBezTo>
                    <a:pt x="822" y="1936"/>
                    <a:pt x="822" y="1940"/>
                    <a:pt x="811" y="1951"/>
                  </a:cubicBezTo>
                  <a:lnTo>
                    <a:pt x="811" y="1951"/>
                  </a:lnTo>
                  <a:cubicBezTo>
                    <a:pt x="873" y="1887"/>
                    <a:pt x="916" y="1822"/>
                    <a:pt x="959" y="1758"/>
                  </a:cubicBezTo>
                  <a:cubicBezTo>
                    <a:pt x="1027" y="1690"/>
                    <a:pt x="1073" y="1621"/>
                    <a:pt x="1141" y="1575"/>
                  </a:cubicBezTo>
                  <a:lnTo>
                    <a:pt x="1187" y="1575"/>
                  </a:lnTo>
                  <a:cubicBezTo>
                    <a:pt x="1187" y="1575"/>
                    <a:pt x="1210" y="1553"/>
                    <a:pt x="1210" y="1553"/>
                  </a:cubicBezTo>
                  <a:lnTo>
                    <a:pt x="1256" y="1553"/>
                  </a:lnTo>
                  <a:cubicBezTo>
                    <a:pt x="1301" y="1530"/>
                    <a:pt x="1324" y="1530"/>
                    <a:pt x="1370" y="1507"/>
                  </a:cubicBezTo>
                  <a:cubicBezTo>
                    <a:pt x="1393" y="1507"/>
                    <a:pt x="1415" y="1507"/>
                    <a:pt x="1461" y="1484"/>
                  </a:cubicBezTo>
                  <a:cubicBezTo>
                    <a:pt x="1484" y="1484"/>
                    <a:pt x="1529" y="1461"/>
                    <a:pt x="1552" y="1461"/>
                  </a:cubicBezTo>
                  <a:cubicBezTo>
                    <a:pt x="1666" y="1438"/>
                    <a:pt x="1781" y="1416"/>
                    <a:pt x="1872" y="1393"/>
                  </a:cubicBezTo>
                  <a:cubicBezTo>
                    <a:pt x="1963" y="1393"/>
                    <a:pt x="2032" y="1370"/>
                    <a:pt x="2100" y="1370"/>
                  </a:cubicBezTo>
                  <a:lnTo>
                    <a:pt x="2328" y="1370"/>
                  </a:lnTo>
                  <a:cubicBezTo>
                    <a:pt x="2397" y="1370"/>
                    <a:pt x="2488" y="1393"/>
                    <a:pt x="2557" y="1416"/>
                  </a:cubicBezTo>
                  <a:cubicBezTo>
                    <a:pt x="2625" y="1416"/>
                    <a:pt x="2694" y="1438"/>
                    <a:pt x="2762" y="1461"/>
                  </a:cubicBezTo>
                  <a:cubicBezTo>
                    <a:pt x="2853" y="1507"/>
                    <a:pt x="2945" y="1553"/>
                    <a:pt x="3013" y="1598"/>
                  </a:cubicBezTo>
                  <a:cubicBezTo>
                    <a:pt x="3104" y="1644"/>
                    <a:pt x="3196" y="1690"/>
                    <a:pt x="3287" y="1735"/>
                  </a:cubicBezTo>
                  <a:cubicBezTo>
                    <a:pt x="3310" y="1758"/>
                    <a:pt x="3333" y="1758"/>
                    <a:pt x="3355" y="1781"/>
                  </a:cubicBezTo>
                  <a:cubicBezTo>
                    <a:pt x="3447" y="1872"/>
                    <a:pt x="3538" y="1941"/>
                    <a:pt x="3629" y="2032"/>
                  </a:cubicBezTo>
                  <a:cubicBezTo>
                    <a:pt x="3744" y="2146"/>
                    <a:pt x="3858" y="2260"/>
                    <a:pt x="3995" y="2374"/>
                  </a:cubicBezTo>
                  <a:cubicBezTo>
                    <a:pt x="4063" y="2420"/>
                    <a:pt x="4109" y="2488"/>
                    <a:pt x="4177" y="2557"/>
                  </a:cubicBezTo>
                  <a:cubicBezTo>
                    <a:pt x="4246" y="2603"/>
                    <a:pt x="4291" y="2671"/>
                    <a:pt x="4360" y="2717"/>
                  </a:cubicBezTo>
                  <a:cubicBezTo>
                    <a:pt x="4394" y="2751"/>
                    <a:pt x="4434" y="2768"/>
                    <a:pt x="4471" y="2768"/>
                  </a:cubicBezTo>
                  <a:cubicBezTo>
                    <a:pt x="4508" y="2768"/>
                    <a:pt x="4542" y="2751"/>
                    <a:pt x="4565" y="2717"/>
                  </a:cubicBezTo>
                  <a:cubicBezTo>
                    <a:pt x="4611" y="2671"/>
                    <a:pt x="4634" y="2625"/>
                    <a:pt x="4611" y="2580"/>
                  </a:cubicBezTo>
                  <a:lnTo>
                    <a:pt x="4611" y="2580"/>
                  </a:lnTo>
                  <a:cubicBezTo>
                    <a:pt x="4611" y="2580"/>
                    <a:pt x="4634" y="2580"/>
                    <a:pt x="4634" y="2603"/>
                  </a:cubicBezTo>
                  <a:cubicBezTo>
                    <a:pt x="4679" y="2625"/>
                    <a:pt x="4725" y="2671"/>
                    <a:pt x="4771" y="2717"/>
                  </a:cubicBezTo>
                  <a:cubicBezTo>
                    <a:pt x="4793" y="2717"/>
                    <a:pt x="4793" y="2739"/>
                    <a:pt x="4816" y="2739"/>
                  </a:cubicBezTo>
                  <a:cubicBezTo>
                    <a:pt x="4862" y="2785"/>
                    <a:pt x="4885" y="2831"/>
                    <a:pt x="4930" y="2854"/>
                  </a:cubicBezTo>
                  <a:cubicBezTo>
                    <a:pt x="4976" y="2899"/>
                    <a:pt x="5022" y="2945"/>
                    <a:pt x="5067" y="2991"/>
                  </a:cubicBezTo>
                  <a:cubicBezTo>
                    <a:pt x="5090" y="3013"/>
                    <a:pt x="5113" y="3036"/>
                    <a:pt x="5136" y="3059"/>
                  </a:cubicBezTo>
                  <a:cubicBezTo>
                    <a:pt x="5182" y="3082"/>
                    <a:pt x="5227" y="3128"/>
                    <a:pt x="5296" y="3150"/>
                  </a:cubicBezTo>
                  <a:cubicBezTo>
                    <a:pt x="5308" y="3156"/>
                    <a:pt x="5320" y="3159"/>
                    <a:pt x="5332" y="3159"/>
                  </a:cubicBezTo>
                  <a:cubicBezTo>
                    <a:pt x="5366" y="3159"/>
                    <a:pt x="5399" y="3138"/>
                    <a:pt x="5433" y="3105"/>
                  </a:cubicBezTo>
                  <a:cubicBezTo>
                    <a:pt x="5478" y="3196"/>
                    <a:pt x="5547" y="3264"/>
                    <a:pt x="5592" y="3356"/>
                  </a:cubicBezTo>
                  <a:cubicBezTo>
                    <a:pt x="5684" y="3470"/>
                    <a:pt x="5775" y="3584"/>
                    <a:pt x="5866" y="3721"/>
                  </a:cubicBezTo>
                  <a:cubicBezTo>
                    <a:pt x="5935" y="3858"/>
                    <a:pt x="6003" y="3995"/>
                    <a:pt x="6095" y="4132"/>
                  </a:cubicBezTo>
                  <a:cubicBezTo>
                    <a:pt x="6209" y="4314"/>
                    <a:pt x="6323" y="4520"/>
                    <a:pt x="6414" y="4702"/>
                  </a:cubicBezTo>
                  <a:cubicBezTo>
                    <a:pt x="6437" y="4771"/>
                    <a:pt x="6460" y="4839"/>
                    <a:pt x="6505" y="4908"/>
                  </a:cubicBezTo>
                  <a:cubicBezTo>
                    <a:pt x="6528" y="4976"/>
                    <a:pt x="6551" y="5045"/>
                    <a:pt x="6597" y="5090"/>
                  </a:cubicBezTo>
                  <a:cubicBezTo>
                    <a:pt x="6619" y="5159"/>
                    <a:pt x="6642" y="5227"/>
                    <a:pt x="6665" y="5296"/>
                  </a:cubicBezTo>
                  <a:cubicBezTo>
                    <a:pt x="6665" y="5296"/>
                    <a:pt x="6665" y="5319"/>
                    <a:pt x="6665" y="5319"/>
                  </a:cubicBezTo>
                  <a:cubicBezTo>
                    <a:pt x="6665" y="5342"/>
                    <a:pt x="6665" y="5364"/>
                    <a:pt x="6688" y="5387"/>
                  </a:cubicBezTo>
                  <a:cubicBezTo>
                    <a:pt x="6711" y="5410"/>
                    <a:pt x="6734" y="5410"/>
                    <a:pt x="6756" y="5410"/>
                  </a:cubicBezTo>
                  <a:cubicBezTo>
                    <a:pt x="6825" y="5410"/>
                    <a:pt x="6871" y="5364"/>
                    <a:pt x="6871" y="5319"/>
                  </a:cubicBezTo>
                  <a:cubicBezTo>
                    <a:pt x="6848" y="5250"/>
                    <a:pt x="6848" y="5182"/>
                    <a:pt x="6825" y="5113"/>
                  </a:cubicBezTo>
                  <a:cubicBezTo>
                    <a:pt x="6802" y="5045"/>
                    <a:pt x="6779" y="4976"/>
                    <a:pt x="6734" y="4908"/>
                  </a:cubicBezTo>
                  <a:cubicBezTo>
                    <a:pt x="6711" y="4839"/>
                    <a:pt x="6688" y="4771"/>
                    <a:pt x="6665" y="4702"/>
                  </a:cubicBezTo>
                  <a:cubicBezTo>
                    <a:pt x="6642" y="4634"/>
                    <a:pt x="6619" y="4588"/>
                    <a:pt x="6597" y="4520"/>
                  </a:cubicBezTo>
                  <a:cubicBezTo>
                    <a:pt x="6528" y="4383"/>
                    <a:pt x="6483" y="4246"/>
                    <a:pt x="6414" y="4132"/>
                  </a:cubicBezTo>
                  <a:cubicBezTo>
                    <a:pt x="6353" y="4031"/>
                    <a:pt x="6311" y="3912"/>
                    <a:pt x="6254" y="3807"/>
                  </a:cubicBezTo>
                  <a:lnTo>
                    <a:pt x="6254" y="3807"/>
                  </a:lnTo>
                  <a:cubicBezTo>
                    <a:pt x="6254" y="3809"/>
                    <a:pt x="6254" y="3810"/>
                    <a:pt x="6254" y="3812"/>
                  </a:cubicBezTo>
                  <a:cubicBezTo>
                    <a:pt x="6253" y="3809"/>
                    <a:pt x="6253" y="3805"/>
                    <a:pt x="6252" y="3802"/>
                  </a:cubicBezTo>
                  <a:lnTo>
                    <a:pt x="6252" y="3802"/>
                  </a:lnTo>
                  <a:cubicBezTo>
                    <a:pt x="6252" y="3804"/>
                    <a:pt x="6253" y="3805"/>
                    <a:pt x="6254" y="3807"/>
                  </a:cubicBezTo>
                  <a:lnTo>
                    <a:pt x="6254" y="3807"/>
                  </a:lnTo>
                  <a:cubicBezTo>
                    <a:pt x="6254" y="3794"/>
                    <a:pt x="6253" y="3790"/>
                    <a:pt x="6245" y="3781"/>
                  </a:cubicBezTo>
                  <a:lnTo>
                    <a:pt x="6245" y="3781"/>
                  </a:lnTo>
                  <a:cubicBezTo>
                    <a:pt x="6248" y="3788"/>
                    <a:pt x="6250" y="3795"/>
                    <a:pt x="6252" y="3802"/>
                  </a:cubicBezTo>
                  <a:lnTo>
                    <a:pt x="6252" y="3802"/>
                  </a:lnTo>
                  <a:cubicBezTo>
                    <a:pt x="6245" y="3790"/>
                    <a:pt x="6238" y="3778"/>
                    <a:pt x="6231" y="3767"/>
                  </a:cubicBezTo>
                  <a:lnTo>
                    <a:pt x="6231" y="3767"/>
                  </a:lnTo>
                  <a:cubicBezTo>
                    <a:pt x="6238" y="3773"/>
                    <a:pt x="6242" y="3777"/>
                    <a:pt x="6245" y="3781"/>
                  </a:cubicBezTo>
                  <a:lnTo>
                    <a:pt x="6245" y="3781"/>
                  </a:lnTo>
                  <a:cubicBezTo>
                    <a:pt x="6221" y="3705"/>
                    <a:pt x="6180" y="3644"/>
                    <a:pt x="6140" y="3584"/>
                  </a:cubicBezTo>
                  <a:cubicBezTo>
                    <a:pt x="6095" y="3516"/>
                    <a:pt x="6072" y="3447"/>
                    <a:pt x="6026" y="3379"/>
                  </a:cubicBezTo>
                  <a:cubicBezTo>
                    <a:pt x="5935" y="3242"/>
                    <a:pt x="5843" y="3128"/>
                    <a:pt x="5752" y="2991"/>
                  </a:cubicBezTo>
                  <a:cubicBezTo>
                    <a:pt x="5706" y="2922"/>
                    <a:pt x="5661" y="2831"/>
                    <a:pt x="5615" y="2762"/>
                  </a:cubicBezTo>
                  <a:cubicBezTo>
                    <a:pt x="5570" y="2694"/>
                    <a:pt x="5524" y="2625"/>
                    <a:pt x="5455" y="2557"/>
                  </a:cubicBezTo>
                  <a:cubicBezTo>
                    <a:pt x="5433" y="2488"/>
                    <a:pt x="5387" y="2443"/>
                    <a:pt x="5341" y="2374"/>
                  </a:cubicBezTo>
                  <a:cubicBezTo>
                    <a:pt x="5273" y="2306"/>
                    <a:pt x="5227" y="2237"/>
                    <a:pt x="5159" y="2169"/>
                  </a:cubicBezTo>
                  <a:cubicBezTo>
                    <a:pt x="5136" y="2146"/>
                    <a:pt x="5090" y="2100"/>
                    <a:pt x="5067" y="2078"/>
                  </a:cubicBezTo>
                  <a:cubicBezTo>
                    <a:pt x="5022" y="2009"/>
                    <a:pt x="4976" y="1963"/>
                    <a:pt x="4930" y="1895"/>
                  </a:cubicBezTo>
                  <a:cubicBezTo>
                    <a:pt x="4862" y="1826"/>
                    <a:pt x="4793" y="1758"/>
                    <a:pt x="4725" y="1690"/>
                  </a:cubicBezTo>
                  <a:cubicBezTo>
                    <a:pt x="4611" y="1575"/>
                    <a:pt x="4497" y="1461"/>
                    <a:pt x="4383" y="1347"/>
                  </a:cubicBezTo>
                  <a:cubicBezTo>
                    <a:pt x="4337" y="1302"/>
                    <a:pt x="4268" y="1233"/>
                    <a:pt x="4223" y="1187"/>
                  </a:cubicBezTo>
                  <a:cubicBezTo>
                    <a:pt x="4154" y="1142"/>
                    <a:pt x="4109" y="1073"/>
                    <a:pt x="4040" y="1028"/>
                  </a:cubicBezTo>
                  <a:cubicBezTo>
                    <a:pt x="3903" y="913"/>
                    <a:pt x="3766" y="799"/>
                    <a:pt x="3607" y="708"/>
                  </a:cubicBezTo>
                  <a:cubicBezTo>
                    <a:pt x="3538" y="662"/>
                    <a:pt x="3470" y="640"/>
                    <a:pt x="3401" y="594"/>
                  </a:cubicBezTo>
                  <a:cubicBezTo>
                    <a:pt x="3333" y="548"/>
                    <a:pt x="3264" y="503"/>
                    <a:pt x="3196" y="480"/>
                  </a:cubicBezTo>
                  <a:cubicBezTo>
                    <a:pt x="3104" y="434"/>
                    <a:pt x="3036" y="411"/>
                    <a:pt x="2967" y="366"/>
                  </a:cubicBezTo>
                  <a:cubicBezTo>
                    <a:pt x="2876" y="320"/>
                    <a:pt x="2808" y="297"/>
                    <a:pt x="2716" y="274"/>
                  </a:cubicBezTo>
                  <a:cubicBezTo>
                    <a:pt x="2648" y="229"/>
                    <a:pt x="2557" y="206"/>
                    <a:pt x="2488" y="183"/>
                  </a:cubicBezTo>
                  <a:cubicBezTo>
                    <a:pt x="2397" y="137"/>
                    <a:pt x="2306" y="115"/>
                    <a:pt x="2214" y="92"/>
                  </a:cubicBezTo>
                  <a:cubicBezTo>
                    <a:pt x="2123" y="46"/>
                    <a:pt x="2054" y="23"/>
                    <a:pt x="1963" y="23"/>
                  </a:cubicBezTo>
                  <a:cubicBezTo>
                    <a:pt x="1872" y="0"/>
                    <a:pt x="1758" y="0"/>
                    <a:pt x="16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25"/>
            <p:cNvSpPr/>
            <p:nvPr/>
          </p:nvSpPr>
          <p:spPr>
            <a:xfrm>
              <a:off x="612441" y="467266"/>
              <a:ext cx="185930" cy="139717"/>
            </a:xfrm>
            <a:custGeom>
              <a:avLst/>
              <a:gdLst/>
              <a:ahLst/>
              <a:cxnLst/>
              <a:rect l="l" t="t" r="r" b="b"/>
              <a:pathLst>
                <a:path w="4132" h="3105" extrusionOk="0">
                  <a:moveTo>
                    <a:pt x="3904" y="0"/>
                  </a:moveTo>
                  <a:cubicBezTo>
                    <a:pt x="3881" y="0"/>
                    <a:pt x="3858" y="0"/>
                    <a:pt x="3835" y="23"/>
                  </a:cubicBezTo>
                  <a:cubicBezTo>
                    <a:pt x="3812" y="23"/>
                    <a:pt x="3790" y="46"/>
                    <a:pt x="3767" y="46"/>
                  </a:cubicBezTo>
                  <a:cubicBezTo>
                    <a:pt x="3767" y="69"/>
                    <a:pt x="3744" y="91"/>
                    <a:pt x="3721" y="91"/>
                  </a:cubicBezTo>
                  <a:cubicBezTo>
                    <a:pt x="3698" y="91"/>
                    <a:pt x="3698" y="91"/>
                    <a:pt x="3675" y="114"/>
                  </a:cubicBezTo>
                  <a:cubicBezTo>
                    <a:pt x="3607" y="137"/>
                    <a:pt x="3561" y="183"/>
                    <a:pt x="3516" y="228"/>
                  </a:cubicBezTo>
                  <a:cubicBezTo>
                    <a:pt x="3493" y="274"/>
                    <a:pt x="3447" y="297"/>
                    <a:pt x="3424" y="320"/>
                  </a:cubicBezTo>
                  <a:cubicBezTo>
                    <a:pt x="3356" y="388"/>
                    <a:pt x="3310" y="457"/>
                    <a:pt x="3242" y="525"/>
                  </a:cubicBezTo>
                  <a:cubicBezTo>
                    <a:pt x="3196" y="571"/>
                    <a:pt x="3150" y="639"/>
                    <a:pt x="3082" y="685"/>
                  </a:cubicBezTo>
                  <a:cubicBezTo>
                    <a:pt x="3059" y="731"/>
                    <a:pt x="3036" y="753"/>
                    <a:pt x="3013" y="776"/>
                  </a:cubicBezTo>
                  <a:cubicBezTo>
                    <a:pt x="2991" y="799"/>
                    <a:pt x="2968" y="822"/>
                    <a:pt x="2945" y="845"/>
                  </a:cubicBezTo>
                  <a:cubicBezTo>
                    <a:pt x="2922" y="867"/>
                    <a:pt x="2922" y="890"/>
                    <a:pt x="2922" y="890"/>
                  </a:cubicBezTo>
                  <a:lnTo>
                    <a:pt x="2854" y="936"/>
                  </a:lnTo>
                  <a:cubicBezTo>
                    <a:pt x="2785" y="982"/>
                    <a:pt x="2717" y="1027"/>
                    <a:pt x="2671" y="1073"/>
                  </a:cubicBezTo>
                  <a:cubicBezTo>
                    <a:pt x="2534" y="1164"/>
                    <a:pt x="2397" y="1256"/>
                    <a:pt x="2283" y="1347"/>
                  </a:cubicBezTo>
                  <a:cubicBezTo>
                    <a:pt x="2169" y="1438"/>
                    <a:pt x="2055" y="1507"/>
                    <a:pt x="1918" y="1598"/>
                  </a:cubicBezTo>
                  <a:cubicBezTo>
                    <a:pt x="1872" y="1644"/>
                    <a:pt x="1804" y="1689"/>
                    <a:pt x="1735" y="1735"/>
                  </a:cubicBezTo>
                  <a:cubicBezTo>
                    <a:pt x="1712" y="1758"/>
                    <a:pt x="1690" y="1780"/>
                    <a:pt x="1667" y="1780"/>
                  </a:cubicBezTo>
                  <a:cubicBezTo>
                    <a:pt x="1621" y="1826"/>
                    <a:pt x="1575" y="1849"/>
                    <a:pt x="1553" y="1872"/>
                  </a:cubicBezTo>
                  <a:cubicBezTo>
                    <a:pt x="1461" y="1917"/>
                    <a:pt x="1370" y="1940"/>
                    <a:pt x="1279" y="1986"/>
                  </a:cubicBezTo>
                  <a:cubicBezTo>
                    <a:pt x="1187" y="2032"/>
                    <a:pt x="1073" y="2077"/>
                    <a:pt x="959" y="2123"/>
                  </a:cubicBezTo>
                  <a:cubicBezTo>
                    <a:pt x="822" y="2191"/>
                    <a:pt x="708" y="2237"/>
                    <a:pt x="571" y="2305"/>
                  </a:cubicBezTo>
                  <a:cubicBezTo>
                    <a:pt x="526" y="2328"/>
                    <a:pt x="457" y="2374"/>
                    <a:pt x="411" y="2397"/>
                  </a:cubicBezTo>
                  <a:lnTo>
                    <a:pt x="389" y="2397"/>
                  </a:lnTo>
                  <a:cubicBezTo>
                    <a:pt x="389" y="2420"/>
                    <a:pt x="389" y="2420"/>
                    <a:pt x="366" y="2420"/>
                  </a:cubicBezTo>
                  <a:cubicBezTo>
                    <a:pt x="343" y="2420"/>
                    <a:pt x="320" y="2442"/>
                    <a:pt x="297" y="2442"/>
                  </a:cubicBezTo>
                  <a:cubicBezTo>
                    <a:pt x="274" y="2465"/>
                    <a:pt x="252" y="2465"/>
                    <a:pt x="229" y="2465"/>
                  </a:cubicBezTo>
                  <a:cubicBezTo>
                    <a:pt x="183" y="2488"/>
                    <a:pt x="160" y="2511"/>
                    <a:pt x="137" y="2557"/>
                  </a:cubicBezTo>
                  <a:cubicBezTo>
                    <a:pt x="115" y="2602"/>
                    <a:pt x="115" y="2671"/>
                    <a:pt x="137" y="2716"/>
                  </a:cubicBezTo>
                  <a:cubicBezTo>
                    <a:pt x="137" y="2739"/>
                    <a:pt x="160" y="2739"/>
                    <a:pt x="160" y="2762"/>
                  </a:cubicBezTo>
                  <a:cubicBezTo>
                    <a:pt x="137" y="2762"/>
                    <a:pt x="115" y="2785"/>
                    <a:pt x="92" y="2808"/>
                  </a:cubicBezTo>
                  <a:cubicBezTo>
                    <a:pt x="69" y="2830"/>
                    <a:pt x="46" y="2853"/>
                    <a:pt x="46" y="2876"/>
                  </a:cubicBezTo>
                  <a:cubicBezTo>
                    <a:pt x="1" y="2922"/>
                    <a:pt x="1" y="2990"/>
                    <a:pt x="46" y="3036"/>
                  </a:cubicBezTo>
                  <a:cubicBezTo>
                    <a:pt x="69" y="3082"/>
                    <a:pt x="115" y="3104"/>
                    <a:pt x="183" y="3104"/>
                  </a:cubicBezTo>
                  <a:lnTo>
                    <a:pt x="252" y="3104"/>
                  </a:lnTo>
                  <a:cubicBezTo>
                    <a:pt x="274" y="3082"/>
                    <a:pt x="274" y="3082"/>
                    <a:pt x="297" y="3082"/>
                  </a:cubicBezTo>
                  <a:lnTo>
                    <a:pt x="320" y="3082"/>
                  </a:lnTo>
                  <a:cubicBezTo>
                    <a:pt x="366" y="3082"/>
                    <a:pt x="411" y="3082"/>
                    <a:pt x="457" y="3059"/>
                  </a:cubicBezTo>
                  <a:cubicBezTo>
                    <a:pt x="480" y="3036"/>
                    <a:pt x="526" y="3013"/>
                    <a:pt x="571" y="2990"/>
                  </a:cubicBezTo>
                  <a:cubicBezTo>
                    <a:pt x="662" y="2945"/>
                    <a:pt x="777" y="2922"/>
                    <a:pt x="868" y="2876"/>
                  </a:cubicBezTo>
                  <a:cubicBezTo>
                    <a:pt x="982" y="2830"/>
                    <a:pt x="1073" y="2808"/>
                    <a:pt x="1187" y="2762"/>
                  </a:cubicBezTo>
                  <a:cubicBezTo>
                    <a:pt x="1233" y="2739"/>
                    <a:pt x="1302" y="2716"/>
                    <a:pt x="1347" y="2693"/>
                  </a:cubicBezTo>
                  <a:cubicBezTo>
                    <a:pt x="1370" y="2671"/>
                    <a:pt x="1416" y="2671"/>
                    <a:pt x="1439" y="2648"/>
                  </a:cubicBezTo>
                  <a:cubicBezTo>
                    <a:pt x="1461" y="2648"/>
                    <a:pt x="1484" y="2625"/>
                    <a:pt x="1484" y="2625"/>
                  </a:cubicBezTo>
                  <a:lnTo>
                    <a:pt x="1530" y="2625"/>
                  </a:lnTo>
                  <a:cubicBezTo>
                    <a:pt x="1553" y="2625"/>
                    <a:pt x="1575" y="2602"/>
                    <a:pt x="1598" y="2579"/>
                  </a:cubicBezTo>
                  <a:cubicBezTo>
                    <a:pt x="1621" y="2579"/>
                    <a:pt x="1644" y="2579"/>
                    <a:pt x="1667" y="2557"/>
                  </a:cubicBezTo>
                  <a:cubicBezTo>
                    <a:pt x="1690" y="2534"/>
                    <a:pt x="1735" y="2534"/>
                    <a:pt x="1758" y="2511"/>
                  </a:cubicBezTo>
                  <a:cubicBezTo>
                    <a:pt x="1849" y="2465"/>
                    <a:pt x="1918" y="2420"/>
                    <a:pt x="1986" y="2374"/>
                  </a:cubicBezTo>
                  <a:cubicBezTo>
                    <a:pt x="2123" y="2305"/>
                    <a:pt x="2260" y="2214"/>
                    <a:pt x="2397" y="2123"/>
                  </a:cubicBezTo>
                  <a:cubicBezTo>
                    <a:pt x="2557" y="2032"/>
                    <a:pt x="2694" y="1940"/>
                    <a:pt x="2831" y="1849"/>
                  </a:cubicBezTo>
                  <a:cubicBezTo>
                    <a:pt x="2899" y="1803"/>
                    <a:pt x="2968" y="1758"/>
                    <a:pt x="3036" y="1712"/>
                  </a:cubicBezTo>
                  <a:cubicBezTo>
                    <a:pt x="3082" y="1689"/>
                    <a:pt x="3128" y="1666"/>
                    <a:pt x="3150" y="1644"/>
                  </a:cubicBezTo>
                  <a:cubicBezTo>
                    <a:pt x="3173" y="1644"/>
                    <a:pt x="3173" y="1621"/>
                    <a:pt x="3173" y="1621"/>
                  </a:cubicBezTo>
                  <a:lnTo>
                    <a:pt x="3196" y="1621"/>
                  </a:lnTo>
                  <a:cubicBezTo>
                    <a:pt x="3219" y="1598"/>
                    <a:pt x="3242" y="1598"/>
                    <a:pt x="3287" y="1575"/>
                  </a:cubicBezTo>
                  <a:cubicBezTo>
                    <a:pt x="3333" y="1552"/>
                    <a:pt x="3356" y="1461"/>
                    <a:pt x="3333" y="1415"/>
                  </a:cubicBezTo>
                  <a:cubicBezTo>
                    <a:pt x="3333" y="1392"/>
                    <a:pt x="3333" y="1392"/>
                    <a:pt x="3333" y="1392"/>
                  </a:cubicBezTo>
                  <a:lnTo>
                    <a:pt x="3379" y="1392"/>
                  </a:lnTo>
                  <a:cubicBezTo>
                    <a:pt x="3401" y="1370"/>
                    <a:pt x="3424" y="1370"/>
                    <a:pt x="3447" y="1347"/>
                  </a:cubicBezTo>
                  <a:cubicBezTo>
                    <a:pt x="3447" y="1324"/>
                    <a:pt x="3470" y="1324"/>
                    <a:pt x="3470" y="1301"/>
                  </a:cubicBezTo>
                  <a:cubicBezTo>
                    <a:pt x="3516" y="1278"/>
                    <a:pt x="3538" y="1256"/>
                    <a:pt x="3561" y="1233"/>
                  </a:cubicBezTo>
                  <a:cubicBezTo>
                    <a:pt x="3630" y="1164"/>
                    <a:pt x="3675" y="1119"/>
                    <a:pt x="3744" y="1050"/>
                  </a:cubicBezTo>
                  <a:cubicBezTo>
                    <a:pt x="3744" y="1050"/>
                    <a:pt x="3767" y="1027"/>
                    <a:pt x="3790" y="1004"/>
                  </a:cubicBezTo>
                  <a:cubicBezTo>
                    <a:pt x="3835" y="959"/>
                    <a:pt x="3881" y="936"/>
                    <a:pt x="3904" y="890"/>
                  </a:cubicBezTo>
                  <a:cubicBezTo>
                    <a:pt x="3949" y="867"/>
                    <a:pt x="3995" y="822"/>
                    <a:pt x="4018" y="776"/>
                  </a:cubicBezTo>
                  <a:cubicBezTo>
                    <a:pt x="4018" y="753"/>
                    <a:pt x="4018" y="753"/>
                    <a:pt x="4018" y="731"/>
                  </a:cubicBezTo>
                  <a:cubicBezTo>
                    <a:pt x="4041" y="708"/>
                    <a:pt x="4063" y="685"/>
                    <a:pt x="4086" y="685"/>
                  </a:cubicBezTo>
                  <a:cubicBezTo>
                    <a:pt x="4086" y="662"/>
                    <a:pt x="4109" y="616"/>
                    <a:pt x="4132" y="594"/>
                  </a:cubicBezTo>
                  <a:cubicBezTo>
                    <a:pt x="4132" y="571"/>
                    <a:pt x="4132" y="548"/>
                    <a:pt x="4132" y="502"/>
                  </a:cubicBezTo>
                  <a:cubicBezTo>
                    <a:pt x="4132" y="479"/>
                    <a:pt x="4132" y="434"/>
                    <a:pt x="4109" y="411"/>
                  </a:cubicBezTo>
                  <a:cubicBezTo>
                    <a:pt x="4132" y="388"/>
                    <a:pt x="4132" y="388"/>
                    <a:pt x="4132" y="365"/>
                  </a:cubicBezTo>
                  <a:cubicBezTo>
                    <a:pt x="4132" y="320"/>
                    <a:pt x="4132" y="251"/>
                    <a:pt x="4086" y="228"/>
                  </a:cubicBezTo>
                  <a:cubicBezTo>
                    <a:pt x="4063" y="206"/>
                    <a:pt x="4041" y="206"/>
                    <a:pt x="4018" y="183"/>
                  </a:cubicBezTo>
                  <a:lnTo>
                    <a:pt x="4041" y="183"/>
                  </a:lnTo>
                  <a:cubicBezTo>
                    <a:pt x="4063" y="137"/>
                    <a:pt x="4041" y="91"/>
                    <a:pt x="4018" y="46"/>
                  </a:cubicBezTo>
                  <a:cubicBezTo>
                    <a:pt x="4018" y="23"/>
                    <a:pt x="3972" y="0"/>
                    <a:pt x="392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25"/>
            <p:cNvSpPr/>
            <p:nvPr/>
          </p:nvSpPr>
          <p:spPr>
            <a:xfrm>
              <a:off x="785996" y="479595"/>
              <a:ext cx="94540" cy="136612"/>
            </a:xfrm>
            <a:custGeom>
              <a:avLst/>
              <a:gdLst/>
              <a:ahLst/>
              <a:cxnLst/>
              <a:rect l="l" t="t" r="r" b="b"/>
              <a:pathLst>
                <a:path w="2101" h="3036" extrusionOk="0">
                  <a:moveTo>
                    <a:pt x="343" y="0"/>
                  </a:moveTo>
                  <a:cubicBezTo>
                    <a:pt x="321" y="0"/>
                    <a:pt x="275" y="23"/>
                    <a:pt x="252" y="46"/>
                  </a:cubicBezTo>
                  <a:cubicBezTo>
                    <a:pt x="229" y="68"/>
                    <a:pt x="206" y="91"/>
                    <a:pt x="206" y="137"/>
                  </a:cubicBezTo>
                  <a:cubicBezTo>
                    <a:pt x="206" y="160"/>
                    <a:pt x="206" y="160"/>
                    <a:pt x="206" y="183"/>
                  </a:cubicBezTo>
                  <a:cubicBezTo>
                    <a:pt x="193" y="176"/>
                    <a:pt x="178" y="173"/>
                    <a:pt x="162" y="173"/>
                  </a:cubicBezTo>
                  <a:cubicBezTo>
                    <a:pt x="125" y="173"/>
                    <a:pt x="86" y="189"/>
                    <a:pt x="69" y="205"/>
                  </a:cubicBezTo>
                  <a:cubicBezTo>
                    <a:pt x="24" y="251"/>
                    <a:pt x="1" y="274"/>
                    <a:pt x="1" y="320"/>
                  </a:cubicBezTo>
                  <a:cubicBezTo>
                    <a:pt x="1" y="365"/>
                    <a:pt x="1" y="388"/>
                    <a:pt x="24" y="411"/>
                  </a:cubicBezTo>
                  <a:cubicBezTo>
                    <a:pt x="24" y="457"/>
                    <a:pt x="69" y="479"/>
                    <a:pt x="92" y="525"/>
                  </a:cubicBezTo>
                  <a:cubicBezTo>
                    <a:pt x="115" y="548"/>
                    <a:pt x="138" y="571"/>
                    <a:pt x="138" y="616"/>
                  </a:cubicBezTo>
                  <a:cubicBezTo>
                    <a:pt x="184" y="662"/>
                    <a:pt x="229" y="730"/>
                    <a:pt x="275" y="799"/>
                  </a:cubicBezTo>
                  <a:cubicBezTo>
                    <a:pt x="366" y="936"/>
                    <a:pt x="435" y="1096"/>
                    <a:pt x="526" y="1233"/>
                  </a:cubicBezTo>
                  <a:cubicBezTo>
                    <a:pt x="594" y="1392"/>
                    <a:pt x="663" y="1575"/>
                    <a:pt x="731" y="1735"/>
                  </a:cubicBezTo>
                  <a:cubicBezTo>
                    <a:pt x="800" y="1895"/>
                    <a:pt x="868" y="2054"/>
                    <a:pt x="914" y="2237"/>
                  </a:cubicBezTo>
                  <a:cubicBezTo>
                    <a:pt x="982" y="2397"/>
                    <a:pt x="1028" y="2579"/>
                    <a:pt x="1097" y="2762"/>
                  </a:cubicBezTo>
                  <a:cubicBezTo>
                    <a:pt x="1119" y="2808"/>
                    <a:pt x="1142" y="2853"/>
                    <a:pt x="1165" y="2899"/>
                  </a:cubicBezTo>
                  <a:cubicBezTo>
                    <a:pt x="1188" y="2967"/>
                    <a:pt x="1234" y="3013"/>
                    <a:pt x="1302" y="3013"/>
                  </a:cubicBezTo>
                  <a:cubicBezTo>
                    <a:pt x="1325" y="3036"/>
                    <a:pt x="1371" y="3036"/>
                    <a:pt x="1393" y="3036"/>
                  </a:cubicBezTo>
                  <a:cubicBezTo>
                    <a:pt x="1462" y="3036"/>
                    <a:pt x="1507" y="3013"/>
                    <a:pt x="1553" y="2967"/>
                  </a:cubicBezTo>
                  <a:cubicBezTo>
                    <a:pt x="1599" y="2944"/>
                    <a:pt x="1622" y="2922"/>
                    <a:pt x="1667" y="2899"/>
                  </a:cubicBezTo>
                  <a:lnTo>
                    <a:pt x="1667" y="2899"/>
                  </a:lnTo>
                  <a:cubicBezTo>
                    <a:pt x="1644" y="2922"/>
                    <a:pt x="1644" y="2922"/>
                    <a:pt x="1644" y="2922"/>
                  </a:cubicBezTo>
                  <a:cubicBezTo>
                    <a:pt x="1667" y="2922"/>
                    <a:pt x="1667" y="2899"/>
                    <a:pt x="1690" y="2876"/>
                  </a:cubicBezTo>
                  <a:cubicBezTo>
                    <a:pt x="1736" y="2876"/>
                    <a:pt x="1781" y="2876"/>
                    <a:pt x="1827" y="2853"/>
                  </a:cubicBezTo>
                  <a:cubicBezTo>
                    <a:pt x="1873" y="2830"/>
                    <a:pt x="1918" y="2785"/>
                    <a:pt x="1941" y="2739"/>
                  </a:cubicBezTo>
                  <a:cubicBezTo>
                    <a:pt x="1964" y="2739"/>
                    <a:pt x="1987" y="2716"/>
                    <a:pt x="2010" y="2716"/>
                  </a:cubicBezTo>
                  <a:lnTo>
                    <a:pt x="1987" y="2716"/>
                  </a:lnTo>
                  <a:cubicBezTo>
                    <a:pt x="2032" y="2716"/>
                    <a:pt x="2055" y="2693"/>
                    <a:pt x="2078" y="2671"/>
                  </a:cubicBezTo>
                  <a:cubicBezTo>
                    <a:pt x="2078" y="2648"/>
                    <a:pt x="2101" y="2625"/>
                    <a:pt x="2078" y="2602"/>
                  </a:cubicBezTo>
                  <a:cubicBezTo>
                    <a:pt x="2078" y="2556"/>
                    <a:pt x="2055" y="2534"/>
                    <a:pt x="2032" y="2511"/>
                  </a:cubicBezTo>
                  <a:lnTo>
                    <a:pt x="1987" y="2511"/>
                  </a:lnTo>
                  <a:cubicBezTo>
                    <a:pt x="1987" y="2488"/>
                    <a:pt x="1987" y="2488"/>
                    <a:pt x="1987" y="2465"/>
                  </a:cubicBezTo>
                  <a:cubicBezTo>
                    <a:pt x="2010" y="2419"/>
                    <a:pt x="1987" y="2374"/>
                    <a:pt x="1987" y="2328"/>
                  </a:cubicBezTo>
                  <a:cubicBezTo>
                    <a:pt x="1964" y="2260"/>
                    <a:pt x="1918" y="2214"/>
                    <a:pt x="1895" y="2168"/>
                  </a:cubicBezTo>
                  <a:cubicBezTo>
                    <a:pt x="1850" y="2100"/>
                    <a:pt x="1827" y="2031"/>
                    <a:pt x="1804" y="1963"/>
                  </a:cubicBezTo>
                  <a:cubicBezTo>
                    <a:pt x="1759" y="1872"/>
                    <a:pt x="1713" y="1803"/>
                    <a:pt x="1690" y="1735"/>
                  </a:cubicBezTo>
                  <a:cubicBezTo>
                    <a:pt x="1622" y="1643"/>
                    <a:pt x="1576" y="1552"/>
                    <a:pt x="1530" y="1461"/>
                  </a:cubicBezTo>
                  <a:cubicBezTo>
                    <a:pt x="1416" y="1301"/>
                    <a:pt x="1302" y="1141"/>
                    <a:pt x="1188" y="982"/>
                  </a:cubicBezTo>
                  <a:cubicBezTo>
                    <a:pt x="1165" y="913"/>
                    <a:pt x="1119" y="845"/>
                    <a:pt x="1074" y="776"/>
                  </a:cubicBezTo>
                  <a:cubicBezTo>
                    <a:pt x="1051" y="753"/>
                    <a:pt x="1028" y="730"/>
                    <a:pt x="1005" y="708"/>
                  </a:cubicBezTo>
                  <a:cubicBezTo>
                    <a:pt x="982" y="662"/>
                    <a:pt x="937" y="616"/>
                    <a:pt x="891" y="571"/>
                  </a:cubicBezTo>
                  <a:cubicBezTo>
                    <a:pt x="868" y="548"/>
                    <a:pt x="823" y="548"/>
                    <a:pt x="800" y="548"/>
                  </a:cubicBezTo>
                  <a:cubicBezTo>
                    <a:pt x="754" y="479"/>
                    <a:pt x="709" y="434"/>
                    <a:pt x="663" y="365"/>
                  </a:cubicBezTo>
                  <a:cubicBezTo>
                    <a:pt x="640" y="342"/>
                    <a:pt x="617" y="320"/>
                    <a:pt x="617" y="297"/>
                  </a:cubicBezTo>
                  <a:cubicBezTo>
                    <a:pt x="572" y="205"/>
                    <a:pt x="526" y="137"/>
                    <a:pt x="458" y="68"/>
                  </a:cubicBezTo>
                  <a:cubicBezTo>
                    <a:pt x="435" y="23"/>
                    <a:pt x="389" y="0"/>
                    <a:pt x="3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25"/>
            <p:cNvSpPr/>
            <p:nvPr/>
          </p:nvSpPr>
          <p:spPr>
            <a:xfrm>
              <a:off x="608346" y="362465"/>
              <a:ext cx="273225" cy="246541"/>
            </a:xfrm>
            <a:custGeom>
              <a:avLst/>
              <a:gdLst/>
              <a:ahLst/>
              <a:cxnLst/>
              <a:rect l="l" t="t" r="r" b="b"/>
              <a:pathLst>
                <a:path w="6072" h="5479" extrusionOk="0">
                  <a:moveTo>
                    <a:pt x="3972" y="2786"/>
                  </a:moveTo>
                  <a:cubicBezTo>
                    <a:pt x="3972" y="2799"/>
                    <a:pt x="3980" y="2805"/>
                    <a:pt x="3986" y="2807"/>
                  </a:cubicBezTo>
                  <a:lnTo>
                    <a:pt x="3986" y="2807"/>
                  </a:lnTo>
                  <a:cubicBezTo>
                    <a:pt x="3981" y="2800"/>
                    <a:pt x="3977" y="2793"/>
                    <a:pt x="3972" y="2786"/>
                  </a:cubicBezTo>
                  <a:close/>
                  <a:moveTo>
                    <a:pt x="183" y="1"/>
                  </a:moveTo>
                  <a:cubicBezTo>
                    <a:pt x="137" y="24"/>
                    <a:pt x="92" y="47"/>
                    <a:pt x="46" y="47"/>
                  </a:cubicBezTo>
                  <a:cubicBezTo>
                    <a:pt x="23" y="69"/>
                    <a:pt x="0" y="92"/>
                    <a:pt x="0" y="138"/>
                  </a:cubicBezTo>
                  <a:cubicBezTo>
                    <a:pt x="23" y="161"/>
                    <a:pt x="46" y="184"/>
                    <a:pt x="92" y="184"/>
                  </a:cubicBezTo>
                  <a:cubicBezTo>
                    <a:pt x="137" y="161"/>
                    <a:pt x="160" y="138"/>
                    <a:pt x="206" y="138"/>
                  </a:cubicBezTo>
                  <a:lnTo>
                    <a:pt x="388" y="138"/>
                  </a:lnTo>
                  <a:cubicBezTo>
                    <a:pt x="457" y="161"/>
                    <a:pt x="502" y="161"/>
                    <a:pt x="548" y="161"/>
                  </a:cubicBezTo>
                  <a:cubicBezTo>
                    <a:pt x="594" y="184"/>
                    <a:pt x="639" y="184"/>
                    <a:pt x="685" y="206"/>
                  </a:cubicBezTo>
                  <a:cubicBezTo>
                    <a:pt x="776" y="229"/>
                    <a:pt x="868" y="275"/>
                    <a:pt x="959" y="298"/>
                  </a:cubicBezTo>
                  <a:cubicBezTo>
                    <a:pt x="1073" y="343"/>
                    <a:pt x="1164" y="389"/>
                    <a:pt x="1256" y="435"/>
                  </a:cubicBezTo>
                  <a:cubicBezTo>
                    <a:pt x="1347" y="480"/>
                    <a:pt x="1438" y="526"/>
                    <a:pt x="1530" y="572"/>
                  </a:cubicBezTo>
                  <a:cubicBezTo>
                    <a:pt x="1621" y="617"/>
                    <a:pt x="1712" y="686"/>
                    <a:pt x="1781" y="731"/>
                  </a:cubicBezTo>
                  <a:cubicBezTo>
                    <a:pt x="1872" y="800"/>
                    <a:pt x="1940" y="845"/>
                    <a:pt x="2032" y="914"/>
                  </a:cubicBezTo>
                  <a:cubicBezTo>
                    <a:pt x="2100" y="960"/>
                    <a:pt x="2169" y="1005"/>
                    <a:pt x="2237" y="1051"/>
                  </a:cubicBezTo>
                  <a:cubicBezTo>
                    <a:pt x="2237" y="1074"/>
                    <a:pt x="2237" y="1074"/>
                    <a:pt x="2260" y="1074"/>
                  </a:cubicBezTo>
                  <a:lnTo>
                    <a:pt x="2237" y="1074"/>
                  </a:lnTo>
                  <a:cubicBezTo>
                    <a:pt x="2283" y="1097"/>
                    <a:pt x="2328" y="1119"/>
                    <a:pt x="2351" y="1165"/>
                  </a:cubicBezTo>
                  <a:cubicBezTo>
                    <a:pt x="2374" y="1165"/>
                    <a:pt x="2374" y="1165"/>
                    <a:pt x="2397" y="1188"/>
                  </a:cubicBezTo>
                  <a:cubicBezTo>
                    <a:pt x="2374" y="1165"/>
                    <a:pt x="2374" y="1165"/>
                    <a:pt x="2374" y="1165"/>
                  </a:cubicBezTo>
                  <a:lnTo>
                    <a:pt x="2374" y="1165"/>
                  </a:lnTo>
                  <a:cubicBezTo>
                    <a:pt x="2488" y="1256"/>
                    <a:pt x="2602" y="1348"/>
                    <a:pt x="2716" y="1439"/>
                  </a:cubicBezTo>
                  <a:cubicBezTo>
                    <a:pt x="2853" y="1553"/>
                    <a:pt x="2968" y="1667"/>
                    <a:pt x="3082" y="1781"/>
                  </a:cubicBezTo>
                  <a:cubicBezTo>
                    <a:pt x="3310" y="1987"/>
                    <a:pt x="3492" y="2238"/>
                    <a:pt x="3698" y="2466"/>
                  </a:cubicBezTo>
                  <a:cubicBezTo>
                    <a:pt x="3789" y="2580"/>
                    <a:pt x="3903" y="2694"/>
                    <a:pt x="3995" y="2808"/>
                  </a:cubicBezTo>
                  <a:cubicBezTo>
                    <a:pt x="3995" y="2808"/>
                    <a:pt x="3991" y="2808"/>
                    <a:pt x="3986" y="2807"/>
                  </a:cubicBezTo>
                  <a:lnTo>
                    <a:pt x="3986" y="2807"/>
                  </a:lnTo>
                  <a:cubicBezTo>
                    <a:pt x="4075" y="2935"/>
                    <a:pt x="4182" y="3044"/>
                    <a:pt x="4269" y="3174"/>
                  </a:cubicBezTo>
                  <a:cubicBezTo>
                    <a:pt x="4360" y="3311"/>
                    <a:pt x="4474" y="3448"/>
                    <a:pt x="4565" y="3607"/>
                  </a:cubicBezTo>
                  <a:cubicBezTo>
                    <a:pt x="4657" y="3744"/>
                    <a:pt x="4725" y="3881"/>
                    <a:pt x="4816" y="4041"/>
                  </a:cubicBezTo>
                  <a:cubicBezTo>
                    <a:pt x="4908" y="4178"/>
                    <a:pt x="4976" y="4315"/>
                    <a:pt x="5067" y="4452"/>
                  </a:cubicBezTo>
                  <a:cubicBezTo>
                    <a:pt x="5136" y="4589"/>
                    <a:pt x="5204" y="4726"/>
                    <a:pt x="5273" y="4840"/>
                  </a:cubicBezTo>
                  <a:cubicBezTo>
                    <a:pt x="5341" y="4954"/>
                    <a:pt x="5410" y="5091"/>
                    <a:pt x="5455" y="5205"/>
                  </a:cubicBezTo>
                  <a:cubicBezTo>
                    <a:pt x="5478" y="5251"/>
                    <a:pt x="5501" y="5274"/>
                    <a:pt x="5501" y="5319"/>
                  </a:cubicBezTo>
                  <a:cubicBezTo>
                    <a:pt x="5501" y="5365"/>
                    <a:pt x="5524" y="5411"/>
                    <a:pt x="5570" y="5433"/>
                  </a:cubicBezTo>
                  <a:cubicBezTo>
                    <a:pt x="5570" y="5433"/>
                    <a:pt x="5592" y="5456"/>
                    <a:pt x="5592" y="5456"/>
                  </a:cubicBezTo>
                  <a:cubicBezTo>
                    <a:pt x="5638" y="5479"/>
                    <a:pt x="5638" y="5479"/>
                    <a:pt x="5684" y="5479"/>
                  </a:cubicBezTo>
                  <a:cubicBezTo>
                    <a:pt x="5707" y="5479"/>
                    <a:pt x="5729" y="5479"/>
                    <a:pt x="5752" y="5456"/>
                  </a:cubicBezTo>
                  <a:cubicBezTo>
                    <a:pt x="5821" y="5433"/>
                    <a:pt x="5866" y="5433"/>
                    <a:pt x="5912" y="5411"/>
                  </a:cubicBezTo>
                  <a:cubicBezTo>
                    <a:pt x="5958" y="5388"/>
                    <a:pt x="5980" y="5388"/>
                    <a:pt x="6003" y="5342"/>
                  </a:cubicBezTo>
                  <a:cubicBezTo>
                    <a:pt x="6049" y="5296"/>
                    <a:pt x="6072" y="5228"/>
                    <a:pt x="6049" y="5159"/>
                  </a:cubicBezTo>
                  <a:cubicBezTo>
                    <a:pt x="6026" y="5091"/>
                    <a:pt x="6003" y="5045"/>
                    <a:pt x="5980" y="4977"/>
                  </a:cubicBezTo>
                  <a:cubicBezTo>
                    <a:pt x="5912" y="4840"/>
                    <a:pt x="5843" y="4726"/>
                    <a:pt x="5775" y="4589"/>
                  </a:cubicBezTo>
                  <a:cubicBezTo>
                    <a:pt x="5752" y="4543"/>
                    <a:pt x="5729" y="4498"/>
                    <a:pt x="5707" y="4475"/>
                  </a:cubicBezTo>
                  <a:cubicBezTo>
                    <a:pt x="5661" y="4383"/>
                    <a:pt x="5638" y="4315"/>
                    <a:pt x="5592" y="4224"/>
                  </a:cubicBezTo>
                  <a:cubicBezTo>
                    <a:pt x="5547" y="4155"/>
                    <a:pt x="5501" y="4064"/>
                    <a:pt x="5455" y="3973"/>
                  </a:cubicBezTo>
                  <a:cubicBezTo>
                    <a:pt x="5364" y="3836"/>
                    <a:pt x="5273" y="3676"/>
                    <a:pt x="5204" y="3539"/>
                  </a:cubicBezTo>
                  <a:cubicBezTo>
                    <a:pt x="5113" y="3379"/>
                    <a:pt x="5022" y="3219"/>
                    <a:pt x="4930" y="3082"/>
                  </a:cubicBezTo>
                  <a:cubicBezTo>
                    <a:pt x="4816" y="2900"/>
                    <a:pt x="4702" y="2717"/>
                    <a:pt x="4565" y="2557"/>
                  </a:cubicBezTo>
                  <a:cubicBezTo>
                    <a:pt x="4451" y="2398"/>
                    <a:pt x="4314" y="2238"/>
                    <a:pt x="4200" y="2055"/>
                  </a:cubicBezTo>
                  <a:cubicBezTo>
                    <a:pt x="4132" y="1987"/>
                    <a:pt x="4063" y="1918"/>
                    <a:pt x="4017" y="1827"/>
                  </a:cubicBezTo>
                  <a:cubicBezTo>
                    <a:pt x="3949" y="1781"/>
                    <a:pt x="3903" y="1713"/>
                    <a:pt x="3835" y="1667"/>
                  </a:cubicBezTo>
                  <a:cubicBezTo>
                    <a:pt x="3766" y="1599"/>
                    <a:pt x="3698" y="1530"/>
                    <a:pt x="3607" y="1462"/>
                  </a:cubicBezTo>
                  <a:cubicBezTo>
                    <a:pt x="3538" y="1393"/>
                    <a:pt x="3447" y="1348"/>
                    <a:pt x="3378" y="1279"/>
                  </a:cubicBezTo>
                  <a:cubicBezTo>
                    <a:pt x="3333" y="1256"/>
                    <a:pt x="3287" y="1211"/>
                    <a:pt x="3241" y="1165"/>
                  </a:cubicBezTo>
                  <a:cubicBezTo>
                    <a:pt x="3207" y="1142"/>
                    <a:pt x="3167" y="1131"/>
                    <a:pt x="3130" y="1131"/>
                  </a:cubicBezTo>
                  <a:cubicBezTo>
                    <a:pt x="3093" y="1131"/>
                    <a:pt x="3059" y="1142"/>
                    <a:pt x="3036" y="1165"/>
                  </a:cubicBezTo>
                  <a:cubicBezTo>
                    <a:pt x="2990" y="1211"/>
                    <a:pt x="2990" y="1234"/>
                    <a:pt x="2990" y="1279"/>
                  </a:cubicBezTo>
                  <a:cubicBezTo>
                    <a:pt x="2945" y="1234"/>
                    <a:pt x="2899" y="1188"/>
                    <a:pt x="2853" y="1165"/>
                  </a:cubicBezTo>
                  <a:cubicBezTo>
                    <a:pt x="2785" y="1119"/>
                    <a:pt x="2739" y="1074"/>
                    <a:pt x="2671" y="1028"/>
                  </a:cubicBezTo>
                  <a:cubicBezTo>
                    <a:pt x="2579" y="937"/>
                    <a:pt x="2465" y="868"/>
                    <a:pt x="2351" y="777"/>
                  </a:cubicBezTo>
                  <a:cubicBezTo>
                    <a:pt x="2351" y="777"/>
                    <a:pt x="2351" y="777"/>
                    <a:pt x="2351" y="800"/>
                  </a:cubicBezTo>
                  <a:cubicBezTo>
                    <a:pt x="2283" y="731"/>
                    <a:pt x="2214" y="686"/>
                    <a:pt x="2146" y="640"/>
                  </a:cubicBezTo>
                  <a:cubicBezTo>
                    <a:pt x="2100" y="594"/>
                    <a:pt x="2032" y="572"/>
                    <a:pt x="1963" y="526"/>
                  </a:cubicBezTo>
                  <a:cubicBezTo>
                    <a:pt x="1826" y="435"/>
                    <a:pt x="1689" y="366"/>
                    <a:pt x="1552" y="298"/>
                  </a:cubicBezTo>
                  <a:cubicBezTo>
                    <a:pt x="1484" y="275"/>
                    <a:pt x="1393" y="252"/>
                    <a:pt x="1324" y="206"/>
                  </a:cubicBezTo>
                  <a:cubicBezTo>
                    <a:pt x="1256" y="184"/>
                    <a:pt x="1164" y="138"/>
                    <a:pt x="1096" y="115"/>
                  </a:cubicBezTo>
                  <a:cubicBezTo>
                    <a:pt x="1050" y="115"/>
                    <a:pt x="1027" y="92"/>
                    <a:pt x="982" y="92"/>
                  </a:cubicBezTo>
                  <a:cubicBezTo>
                    <a:pt x="936" y="69"/>
                    <a:pt x="890" y="69"/>
                    <a:pt x="868" y="69"/>
                  </a:cubicBezTo>
                  <a:cubicBezTo>
                    <a:pt x="799" y="47"/>
                    <a:pt x="731" y="24"/>
                    <a:pt x="662" y="24"/>
                  </a:cubicBezTo>
                  <a:cubicBezTo>
                    <a:pt x="548" y="1"/>
                    <a:pt x="457" y="1"/>
                    <a:pt x="3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25"/>
            <p:cNvSpPr/>
            <p:nvPr/>
          </p:nvSpPr>
          <p:spPr>
            <a:xfrm>
              <a:off x="644299" y="361475"/>
              <a:ext cx="154071" cy="103764"/>
            </a:xfrm>
            <a:custGeom>
              <a:avLst/>
              <a:gdLst/>
              <a:ahLst/>
              <a:cxnLst/>
              <a:rect l="l" t="t" r="r" b="b"/>
              <a:pathLst>
                <a:path w="3424" h="2306" extrusionOk="0">
                  <a:moveTo>
                    <a:pt x="1096" y="525"/>
                  </a:moveTo>
                  <a:cubicBezTo>
                    <a:pt x="1096" y="525"/>
                    <a:pt x="1119" y="548"/>
                    <a:pt x="1119" y="548"/>
                  </a:cubicBezTo>
                  <a:cubicBezTo>
                    <a:pt x="1119" y="548"/>
                    <a:pt x="1096" y="548"/>
                    <a:pt x="1096" y="525"/>
                  </a:cubicBezTo>
                  <a:close/>
                  <a:moveTo>
                    <a:pt x="46" y="0"/>
                  </a:moveTo>
                  <a:cubicBezTo>
                    <a:pt x="23" y="23"/>
                    <a:pt x="0" y="69"/>
                    <a:pt x="23" y="114"/>
                  </a:cubicBezTo>
                  <a:cubicBezTo>
                    <a:pt x="23" y="160"/>
                    <a:pt x="69" y="183"/>
                    <a:pt x="114" y="183"/>
                  </a:cubicBezTo>
                  <a:cubicBezTo>
                    <a:pt x="137" y="183"/>
                    <a:pt x="183" y="206"/>
                    <a:pt x="206" y="206"/>
                  </a:cubicBezTo>
                  <a:cubicBezTo>
                    <a:pt x="297" y="228"/>
                    <a:pt x="365" y="251"/>
                    <a:pt x="457" y="274"/>
                  </a:cubicBezTo>
                  <a:cubicBezTo>
                    <a:pt x="479" y="274"/>
                    <a:pt x="525" y="297"/>
                    <a:pt x="548" y="320"/>
                  </a:cubicBezTo>
                  <a:cubicBezTo>
                    <a:pt x="616" y="342"/>
                    <a:pt x="685" y="365"/>
                    <a:pt x="731" y="388"/>
                  </a:cubicBezTo>
                  <a:cubicBezTo>
                    <a:pt x="845" y="457"/>
                    <a:pt x="982" y="525"/>
                    <a:pt x="1073" y="594"/>
                  </a:cubicBezTo>
                  <a:cubicBezTo>
                    <a:pt x="1187" y="662"/>
                    <a:pt x="1301" y="731"/>
                    <a:pt x="1415" y="822"/>
                  </a:cubicBezTo>
                  <a:cubicBezTo>
                    <a:pt x="1529" y="890"/>
                    <a:pt x="1621" y="959"/>
                    <a:pt x="1735" y="1027"/>
                  </a:cubicBezTo>
                  <a:cubicBezTo>
                    <a:pt x="1735" y="1027"/>
                    <a:pt x="1735" y="1027"/>
                    <a:pt x="1735" y="1027"/>
                  </a:cubicBezTo>
                  <a:lnTo>
                    <a:pt x="1735" y="1027"/>
                  </a:lnTo>
                  <a:lnTo>
                    <a:pt x="1758" y="1050"/>
                  </a:lnTo>
                  <a:cubicBezTo>
                    <a:pt x="1758" y="1045"/>
                    <a:pt x="1757" y="1041"/>
                    <a:pt x="1755" y="1038"/>
                  </a:cubicBezTo>
                  <a:lnTo>
                    <a:pt x="1755" y="1038"/>
                  </a:lnTo>
                  <a:cubicBezTo>
                    <a:pt x="1788" y="1058"/>
                    <a:pt x="1810" y="1080"/>
                    <a:pt x="1849" y="1119"/>
                  </a:cubicBezTo>
                  <a:cubicBezTo>
                    <a:pt x="1872" y="1141"/>
                    <a:pt x="1895" y="1164"/>
                    <a:pt x="1940" y="1210"/>
                  </a:cubicBezTo>
                  <a:cubicBezTo>
                    <a:pt x="1986" y="1233"/>
                    <a:pt x="2009" y="1278"/>
                    <a:pt x="2054" y="1324"/>
                  </a:cubicBezTo>
                  <a:cubicBezTo>
                    <a:pt x="2100" y="1347"/>
                    <a:pt x="2123" y="1392"/>
                    <a:pt x="2169" y="1415"/>
                  </a:cubicBezTo>
                  <a:cubicBezTo>
                    <a:pt x="2191" y="1438"/>
                    <a:pt x="2214" y="1461"/>
                    <a:pt x="2237" y="1461"/>
                  </a:cubicBezTo>
                  <a:cubicBezTo>
                    <a:pt x="2260" y="1484"/>
                    <a:pt x="2283" y="1507"/>
                    <a:pt x="2305" y="1529"/>
                  </a:cubicBezTo>
                  <a:cubicBezTo>
                    <a:pt x="2328" y="1552"/>
                    <a:pt x="2328" y="1552"/>
                    <a:pt x="2351" y="1552"/>
                  </a:cubicBezTo>
                  <a:cubicBezTo>
                    <a:pt x="2374" y="1575"/>
                    <a:pt x="2374" y="1575"/>
                    <a:pt x="2397" y="1575"/>
                  </a:cubicBezTo>
                  <a:cubicBezTo>
                    <a:pt x="2410" y="1582"/>
                    <a:pt x="2424" y="1585"/>
                    <a:pt x="2436" y="1585"/>
                  </a:cubicBezTo>
                  <a:cubicBezTo>
                    <a:pt x="2467" y="1585"/>
                    <a:pt x="2495" y="1568"/>
                    <a:pt x="2511" y="1552"/>
                  </a:cubicBezTo>
                  <a:cubicBezTo>
                    <a:pt x="2557" y="1575"/>
                    <a:pt x="2579" y="1598"/>
                    <a:pt x="2602" y="1621"/>
                  </a:cubicBezTo>
                  <a:cubicBezTo>
                    <a:pt x="2625" y="1644"/>
                    <a:pt x="2625" y="1666"/>
                    <a:pt x="2648" y="1666"/>
                  </a:cubicBezTo>
                  <a:cubicBezTo>
                    <a:pt x="2648" y="1666"/>
                    <a:pt x="2648" y="1689"/>
                    <a:pt x="2671" y="1689"/>
                  </a:cubicBezTo>
                  <a:cubicBezTo>
                    <a:pt x="2671" y="1689"/>
                    <a:pt x="2693" y="1712"/>
                    <a:pt x="2693" y="1712"/>
                  </a:cubicBezTo>
                  <a:cubicBezTo>
                    <a:pt x="2716" y="1712"/>
                    <a:pt x="2739" y="1735"/>
                    <a:pt x="2739" y="1735"/>
                  </a:cubicBezTo>
                  <a:lnTo>
                    <a:pt x="2808" y="1735"/>
                  </a:lnTo>
                  <a:cubicBezTo>
                    <a:pt x="2830" y="1780"/>
                    <a:pt x="2853" y="1803"/>
                    <a:pt x="2899" y="1849"/>
                  </a:cubicBezTo>
                  <a:cubicBezTo>
                    <a:pt x="2990" y="1986"/>
                    <a:pt x="3082" y="2123"/>
                    <a:pt x="3173" y="2237"/>
                  </a:cubicBezTo>
                  <a:cubicBezTo>
                    <a:pt x="3196" y="2283"/>
                    <a:pt x="3218" y="2283"/>
                    <a:pt x="3264" y="2305"/>
                  </a:cubicBezTo>
                  <a:cubicBezTo>
                    <a:pt x="3287" y="2305"/>
                    <a:pt x="3333" y="2305"/>
                    <a:pt x="3355" y="2283"/>
                  </a:cubicBezTo>
                  <a:cubicBezTo>
                    <a:pt x="3401" y="2260"/>
                    <a:pt x="3424" y="2169"/>
                    <a:pt x="3401" y="2123"/>
                  </a:cubicBezTo>
                  <a:cubicBezTo>
                    <a:pt x="3355" y="2054"/>
                    <a:pt x="3333" y="2009"/>
                    <a:pt x="3310" y="1963"/>
                  </a:cubicBezTo>
                  <a:cubicBezTo>
                    <a:pt x="3287" y="1917"/>
                    <a:pt x="3264" y="1895"/>
                    <a:pt x="3218" y="1849"/>
                  </a:cubicBezTo>
                  <a:cubicBezTo>
                    <a:pt x="3173" y="1758"/>
                    <a:pt x="3104" y="1689"/>
                    <a:pt x="3036" y="1621"/>
                  </a:cubicBezTo>
                  <a:cubicBezTo>
                    <a:pt x="2922" y="1461"/>
                    <a:pt x="2808" y="1324"/>
                    <a:pt x="2671" y="1210"/>
                  </a:cubicBezTo>
                  <a:cubicBezTo>
                    <a:pt x="2602" y="1141"/>
                    <a:pt x="2534" y="1073"/>
                    <a:pt x="2465" y="1004"/>
                  </a:cubicBezTo>
                  <a:cubicBezTo>
                    <a:pt x="2442" y="982"/>
                    <a:pt x="2397" y="959"/>
                    <a:pt x="2374" y="936"/>
                  </a:cubicBezTo>
                  <a:cubicBezTo>
                    <a:pt x="2351" y="913"/>
                    <a:pt x="2328" y="913"/>
                    <a:pt x="2305" y="890"/>
                  </a:cubicBezTo>
                  <a:cubicBezTo>
                    <a:pt x="2283" y="867"/>
                    <a:pt x="2260" y="867"/>
                    <a:pt x="2237" y="845"/>
                  </a:cubicBezTo>
                  <a:cubicBezTo>
                    <a:pt x="2123" y="776"/>
                    <a:pt x="2009" y="685"/>
                    <a:pt x="1872" y="639"/>
                  </a:cubicBezTo>
                  <a:cubicBezTo>
                    <a:pt x="1826" y="594"/>
                    <a:pt x="1758" y="548"/>
                    <a:pt x="1712" y="525"/>
                  </a:cubicBezTo>
                  <a:cubicBezTo>
                    <a:pt x="1644" y="479"/>
                    <a:pt x="1575" y="457"/>
                    <a:pt x="1507" y="411"/>
                  </a:cubicBezTo>
                  <a:cubicBezTo>
                    <a:pt x="1461" y="388"/>
                    <a:pt x="1438" y="388"/>
                    <a:pt x="1392" y="365"/>
                  </a:cubicBezTo>
                  <a:cubicBezTo>
                    <a:pt x="1347" y="365"/>
                    <a:pt x="1301" y="342"/>
                    <a:pt x="1255" y="342"/>
                  </a:cubicBezTo>
                  <a:cubicBezTo>
                    <a:pt x="1233" y="342"/>
                    <a:pt x="1210" y="342"/>
                    <a:pt x="1210" y="365"/>
                  </a:cubicBezTo>
                  <a:cubicBezTo>
                    <a:pt x="1187" y="342"/>
                    <a:pt x="1164" y="342"/>
                    <a:pt x="1164" y="342"/>
                  </a:cubicBezTo>
                  <a:cubicBezTo>
                    <a:pt x="1119" y="320"/>
                    <a:pt x="1096" y="297"/>
                    <a:pt x="1050" y="297"/>
                  </a:cubicBezTo>
                  <a:cubicBezTo>
                    <a:pt x="1050" y="274"/>
                    <a:pt x="1027" y="251"/>
                    <a:pt x="1027" y="251"/>
                  </a:cubicBezTo>
                  <a:cubicBezTo>
                    <a:pt x="982" y="228"/>
                    <a:pt x="936" y="228"/>
                    <a:pt x="890" y="206"/>
                  </a:cubicBezTo>
                  <a:cubicBezTo>
                    <a:pt x="867" y="206"/>
                    <a:pt x="822" y="206"/>
                    <a:pt x="799" y="183"/>
                  </a:cubicBezTo>
                  <a:lnTo>
                    <a:pt x="776" y="183"/>
                  </a:lnTo>
                  <a:cubicBezTo>
                    <a:pt x="731" y="160"/>
                    <a:pt x="685" y="160"/>
                    <a:pt x="639" y="137"/>
                  </a:cubicBezTo>
                  <a:cubicBezTo>
                    <a:pt x="571" y="114"/>
                    <a:pt x="525" y="91"/>
                    <a:pt x="457" y="69"/>
                  </a:cubicBezTo>
                  <a:cubicBezTo>
                    <a:pt x="388" y="69"/>
                    <a:pt x="320" y="23"/>
                    <a:pt x="251" y="23"/>
                  </a:cubicBezTo>
                  <a:cubicBezTo>
                    <a:pt x="228" y="23"/>
                    <a:pt x="206" y="0"/>
                    <a:pt x="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25"/>
            <p:cNvSpPr/>
            <p:nvPr/>
          </p:nvSpPr>
          <p:spPr>
            <a:xfrm>
              <a:off x="766512" y="425147"/>
              <a:ext cx="77081" cy="105474"/>
            </a:xfrm>
            <a:custGeom>
              <a:avLst/>
              <a:gdLst/>
              <a:ahLst/>
              <a:cxnLst/>
              <a:rect l="l" t="t" r="r" b="b"/>
              <a:pathLst>
                <a:path w="1713" h="2344" extrusionOk="0">
                  <a:moveTo>
                    <a:pt x="46" y="0"/>
                  </a:moveTo>
                  <a:cubicBezTo>
                    <a:pt x="0" y="23"/>
                    <a:pt x="0" y="46"/>
                    <a:pt x="0" y="69"/>
                  </a:cubicBezTo>
                  <a:cubicBezTo>
                    <a:pt x="0" y="92"/>
                    <a:pt x="23" y="114"/>
                    <a:pt x="46" y="137"/>
                  </a:cubicBezTo>
                  <a:cubicBezTo>
                    <a:pt x="46" y="137"/>
                    <a:pt x="69" y="160"/>
                    <a:pt x="69" y="160"/>
                  </a:cubicBezTo>
                  <a:cubicBezTo>
                    <a:pt x="92" y="183"/>
                    <a:pt x="114" y="206"/>
                    <a:pt x="160" y="251"/>
                  </a:cubicBezTo>
                  <a:cubicBezTo>
                    <a:pt x="183" y="274"/>
                    <a:pt x="206" y="297"/>
                    <a:pt x="229" y="320"/>
                  </a:cubicBezTo>
                  <a:cubicBezTo>
                    <a:pt x="229" y="343"/>
                    <a:pt x="251" y="343"/>
                    <a:pt x="251" y="365"/>
                  </a:cubicBezTo>
                  <a:lnTo>
                    <a:pt x="274" y="365"/>
                  </a:lnTo>
                  <a:cubicBezTo>
                    <a:pt x="274" y="388"/>
                    <a:pt x="297" y="388"/>
                    <a:pt x="297" y="388"/>
                  </a:cubicBezTo>
                  <a:cubicBezTo>
                    <a:pt x="343" y="457"/>
                    <a:pt x="411" y="525"/>
                    <a:pt x="457" y="571"/>
                  </a:cubicBezTo>
                  <a:cubicBezTo>
                    <a:pt x="502" y="639"/>
                    <a:pt x="548" y="685"/>
                    <a:pt x="594" y="731"/>
                  </a:cubicBezTo>
                  <a:cubicBezTo>
                    <a:pt x="639" y="776"/>
                    <a:pt x="685" y="845"/>
                    <a:pt x="708" y="890"/>
                  </a:cubicBezTo>
                  <a:cubicBezTo>
                    <a:pt x="754" y="936"/>
                    <a:pt x="799" y="1005"/>
                    <a:pt x="845" y="1073"/>
                  </a:cubicBezTo>
                  <a:cubicBezTo>
                    <a:pt x="891" y="1142"/>
                    <a:pt x="936" y="1210"/>
                    <a:pt x="982" y="1278"/>
                  </a:cubicBezTo>
                  <a:cubicBezTo>
                    <a:pt x="1027" y="1347"/>
                    <a:pt x="1073" y="1415"/>
                    <a:pt x="1119" y="1484"/>
                  </a:cubicBezTo>
                  <a:cubicBezTo>
                    <a:pt x="1279" y="1758"/>
                    <a:pt x="1438" y="2032"/>
                    <a:pt x="1575" y="2306"/>
                  </a:cubicBezTo>
                  <a:cubicBezTo>
                    <a:pt x="1589" y="2332"/>
                    <a:pt x="1610" y="2343"/>
                    <a:pt x="1634" y="2343"/>
                  </a:cubicBezTo>
                  <a:cubicBezTo>
                    <a:pt x="1652" y="2343"/>
                    <a:pt x="1670" y="2338"/>
                    <a:pt x="1689" y="2328"/>
                  </a:cubicBezTo>
                  <a:cubicBezTo>
                    <a:pt x="1689" y="2328"/>
                    <a:pt x="1712" y="2306"/>
                    <a:pt x="1712" y="2306"/>
                  </a:cubicBezTo>
                  <a:cubicBezTo>
                    <a:pt x="1712" y="2283"/>
                    <a:pt x="1712" y="2260"/>
                    <a:pt x="1712" y="2237"/>
                  </a:cubicBezTo>
                  <a:cubicBezTo>
                    <a:pt x="1667" y="2146"/>
                    <a:pt x="1621" y="2055"/>
                    <a:pt x="1575" y="1963"/>
                  </a:cubicBezTo>
                  <a:cubicBezTo>
                    <a:pt x="1575" y="1963"/>
                    <a:pt x="1598" y="1940"/>
                    <a:pt x="1598" y="1918"/>
                  </a:cubicBezTo>
                  <a:cubicBezTo>
                    <a:pt x="1598" y="1895"/>
                    <a:pt x="1598" y="1895"/>
                    <a:pt x="1598" y="1895"/>
                  </a:cubicBezTo>
                  <a:cubicBezTo>
                    <a:pt x="1598" y="1872"/>
                    <a:pt x="1598" y="1872"/>
                    <a:pt x="1575" y="1849"/>
                  </a:cubicBezTo>
                  <a:cubicBezTo>
                    <a:pt x="1575" y="1849"/>
                    <a:pt x="1575" y="1826"/>
                    <a:pt x="1552" y="1803"/>
                  </a:cubicBezTo>
                  <a:cubicBezTo>
                    <a:pt x="1552" y="1758"/>
                    <a:pt x="1530" y="1712"/>
                    <a:pt x="1507" y="1667"/>
                  </a:cubicBezTo>
                  <a:cubicBezTo>
                    <a:pt x="1484" y="1644"/>
                    <a:pt x="1461" y="1598"/>
                    <a:pt x="1438" y="1552"/>
                  </a:cubicBezTo>
                  <a:cubicBezTo>
                    <a:pt x="1415" y="1507"/>
                    <a:pt x="1393" y="1484"/>
                    <a:pt x="1370" y="1438"/>
                  </a:cubicBezTo>
                  <a:cubicBezTo>
                    <a:pt x="1324" y="1393"/>
                    <a:pt x="1301" y="1347"/>
                    <a:pt x="1279" y="1301"/>
                  </a:cubicBezTo>
                  <a:cubicBezTo>
                    <a:pt x="1233" y="1256"/>
                    <a:pt x="1210" y="1233"/>
                    <a:pt x="1187" y="1187"/>
                  </a:cubicBezTo>
                  <a:cubicBezTo>
                    <a:pt x="1164" y="1164"/>
                    <a:pt x="1142" y="1119"/>
                    <a:pt x="1096" y="1073"/>
                  </a:cubicBezTo>
                  <a:cubicBezTo>
                    <a:pt x="1050" y="1005"/>
                    <a:pt x="982" y="936"/>
                    <a:pt x="936" y="868"/>
                  </a:cubicBezTo>
                  <a:cubicBezTo>
                    <a:pt x="868" y="776"/>
                    <a:pt x="799" y="708"/>
                    <a:pt x="731" y="639"/>
                  </a:cubicBezTo>
                  <a:cubicBezTo>
                    <a:pt x="685" y="548"/>
                    <a:pt x="617" y="480"/>
                    <a:pt x="548" y="411"/>
                  </a:cubicBezTo>
                  <a:cubicBezTo>
                    <a:pt x="502" y="365"/>
                    <a:pt x="434" y="297"/>
                    <a:pt x="388" y="251"/>
                  </a:cubicBezTo>
                  <a:cubicBezTo>
                    <a:pt x="320" y="183"/>
                    <a:pt x="251" y="114"/>
                    <a:pt x="183" y="69"/>
                  </a:cubicBezTo>
                  <a:cubicBezTo>
                    <a:pt x="160" y="46"/>
                    <a:pt x="137" y="23"/>
                    <a:pt x="1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25"/>
            <p:cNvSpPr/>
            <p:nvPr/>
          </p:nvSpPr>
          <p:spPr>
            <a:xfrm>
              <a:off x="603216" y="468255"/>
              <a:ext cx="202354" cy="143227"/>
            </a:xfrm>
            <a:custGeom>
              <a:avLst/>
              <a:gdLst/>
              <a:ahLst/>
              <a:cxnLst/>
              <a:rect l="l" t="t" r="r" b="b"/>
              <a:pathLst>
                <a:path w="4497" h="3183" extrusionOk="0">
                  <a:moveTo>
                    <a:pt x="4268" y="1"/>
                  </a:moveTo>
                  <a:cubicBezTo>
                    <a:pt x="4223" y="24"/>
                    <a:pt x="4200" y="47"/>
                    <a:pt x="4177" y="92"/>
                  </a:cubicBezTo>
                  <a:cubicBezTo>
                    <a:pt x="4131" y="138"/>
                    <a:pt x="4109" y="184"/>
                    <a:pt x="4063" y="229"/>
                  </a:cubicBezTo>
                  <a:cubicBezTo>
                    <a:pt x="4040" y="252"/>
                    <a:pt x="4017" y="298"/>
                    <a:pt x="3995" y="343"/>
                  </a:cubicBezTo>
                  <a:cubicBezTo>
                    <a:pt x="3949" y="412"/>
                    <a:pt x="3880" y="480"/>
                    <a:pt x="3835" y="572"/>
                  </a:cubicBezTo>
                  <a:cubicBezTo>
                    <a:pt x="3789" y="617"/>
                    <a:pt x="3743" y="663"/>
                    <a:pt x="3698" y="731"/>
                  </a:cubicBezTo>
                  <a:cubicBezTo>
                    <a:pt x="3652" y="777"/>
                    <a:pt x="3606" y="823"/>
                    <a:pt x="3561" y="891"/>
                  </a:cubicBezTo>
                  <a:cubicBezTo>
                    <a:pt x="3447" y="1005"/>
                    <a:pt x="3355" y="1097"/>
                    <a:pt x="3241" y="1211"/>
                  </a:cubicBezTo>
                  <a:cubicBezTo>
                    <a:pt x="3127" y="1302"/>
                    <a:pt x="3013" y="1393"/>
                    <a:pt x="2899" y="1507"/>
                  </a:cubicBezTo>
                  <a:cubicBezTo>
                    <a:pt x="2785" y="1576"/>
                    <a:pt x="2671" y="1667"/>
                    <a:pt x="2557" y="1758"/>
                  </a:cubicBezTo>
                  <a:cubicBezTo>
                    <a:pt x="2540" y="1775"/>
                    <a:pt x="2511" y="1804"/>
                    <a:pt x="2479" y="1827"/>
                  </a:cubicBezTo>
                  <a:lnTo>
                    <a:pt x="2479" y="1827"/>
                  </a:lnTo>
                  <a:cubicBezTo>
                    <a:pt x="2482" y="1827"/>
                    <a:pt x="2485" y="1827"/>
                    <a:pt x="2488" y="1827"/>
                  </a:cubicBezTo>
                  <a:cubicBezTo>
                    <a:pt x="2484" y="1827"/>
                    <a:pt x="2481" y="1828"/>
                    <a:pt x="2477" y="1829"/>
                  </a:cubicBezTo>
                  <a:lnTo>
                    <a:pt x="2477" y="1829"/>
                  </a:lnTo>
                  <a:cubicBezTo>
                    <a:pt x="2466" y="1836"/>
                    <a:pt x="2456" y="1843"/>
                    <a:pt x="2445" y="1849"/>
                  </a:cubicBezTo>
                  <a:lnTo>
                    <a:pt x="2445" y="1849"/>
                  </a:lnTo>
                  <a:cubicBezTo>
                    <a:pt x="2455" y="1839"/>
                    <a:pt x="2466" y="1832"/>
                    <a:pt x="2477" y="1829"/>
                  </a:cubicBezTo>
                  <a:lnTo>
                    <a:pt x="2477" y="1829"/>
                  </a:lnTo>
                  <a:cubicBezTo>
                    <a:pt x="2478" y="1828"/>
                    <a:pt x="2478" y="1828"/>
                    <a:pt x="2479" y="1827"/>
                  </a:cubicBezTo>
                  <a:lnTo>
                    <a:pt x="2479" y="1827"/>
                  </a:lnTo>
                  <a:cubicBezTo>
                    <a:pt x="2465" y="1827"/>
                    <a:pt x="2462" y="1830"/>
                    <a:pt x="2442" y="1850"/>
                  </a:cubicBezTo>
                  <a:cubicBezTo>
                    <a:pt x="2443" y="1849"/>
                    <a:pt x="2444" y="1849"/>
                    <a:pt x="2445" y="1849"/>
                  </a:cubicBezTo>
                  <a:lnTo>
                    <a:pt x="2445" y="1849"/>
                  </a:lnTo>
                  <a:cubicBezTo>
                    <a:pt x="2436" y="1856"/>
                    <a:pt x="2428" y="1864"/>
                    <a:pt x="2420" y="1873"/>
                  </a:cubicBezTo>
                  <a:cubicBezTo>
                    <a:pt x="2283" y="1964"/>
                    <a:pt x="2146" y="2055"/>
                    <a:pt x="2009" y="2124"/>
                  </a:cubicBezTo>
                  <a:cubicBezTo>
                    <a:pt x="1872" y="2215"/>
                    <a:pt x="1735" y="2306"/>
                    <a:pt x="1575" y="2375"/>
                  </a:cubicBezTo>
                  <a:cubicBezTo>
                    <a:pt x="1438" y="2466"/>
                    <a:pt x="1301" y="2535"/>
                    <a:pt x="1164" y="2603"/>
                  </a:cubicBezTo>
                  <a:cubicBezTo>
                    <a:pt x="1096" y="2649"/>
                    <a:pt x="1027" y="2671"/>
                    <a:pt x="959" y="2694"/>
                  </a:cubicBezTo>
                  <a:cubicBezTo>
                    <a:pt x="890" y="2740"/>
                    <a:pt x="822" y="2763"/>
                    <a:pt x="731" y="2808"/>
                  </a:cubicBezTo>
                  <a:cubicBezTo>
                    <a:pt x="685" y="2831"/>
                    <a:pt x="616" y="2854"/>
                    <a:pt x="548" y="2877"/>
                  </a:cubicBezTo>
                  <a:cubicBezTo>
                    <a:pt x="457" y="2923"/>
                    <a:pt x="388" y="2945"/>
                    <a:pt x="320" y="2968"/>
                  </a:cubicBezTo>
                  <a:cubicBezTo>
                    <a:pt x="274" y="2968"/>
                    <a:pt x="228" y="2991"/>
                    <a:pt x="183" y="2991"/>
                  </a:cubicBezTo>
                  <a:cubicBezTo>
                    <a:pt x="137" y="3014"/>
                    <a:pt x="91" y="3014"/>
                    <a:pt x="69" y="3037"/>
                  </a:cubicBezTo>
                  <a:cubicBezTo>
                    <a:pt x="46" y="3037"/>
                    <a:pt x="23" y="3060"/>
                    <a:pt x="0" y="3082"/>
                  </a:cubicBezTo>
                  <a:cubicBezTo>
                    <a:pt x="0" y="3082"/>
                    <a:pt x="0" y="3105"/>
                    <a:pt x="0" y="3128"/>
                  </a:cubicBezTo>
                  <a:cubicBezTo>
                    <a:pt x="17" y="3161"/>
                    <a:pt x="34" y="3183"/>
                    <a:pt x="59" y="3183"/>
                  </a:cubicBezTo>
                  <a:cubicBezTo>
                    <a:pt x="69" y="3183"/>
                    <a:pt x="79" y="3180"/>
                    <a:pt x="91" y="3174"/>
                  </a:cubicBezTo>
                  <a:cubicBezTo>
                    <a:pt x="137" y="3174"/>
                    <a:pt x="206" y="3151"/>
                    <a:pt x="251" y="3151"/>
                  </a:cubicBezTo>
                  <a:cubicBezTo>
                    <a:pt x="297" y="3128"/>
                    <a:pt x="365" y="3128"/>
                    <a:pt x="411" y="3128"/>
                  </a:cubicBezTo>
                  <a:cubicBezTo>
                    <a:pt x="457" y="3105"/>
                    <a:pt x="502" y="3105"/>
                    <a:pt x="571" y="3105"/>
                  </a:cubicBezTo>
                  <a:cubicBezTo>
                    <a:pt x="616" y="3082"/>
                    <a:pt x="662" y="3082"/>
                    <a:pt x="708" y="3060"/>
                  </a:cubicBezTo>
                  <a:cubicBezTo>
                    <a:pt x="753" y="3060"/>
                    <a:pt x="799" y="3037"/>
                    <a:pt x="845" y="3037"/>
                  </a:cubicBezTo>
                  <a:cubicBezTo>
                    <a:pt x="890" y="3014"/>
                    <a:pt x="959" y="3014"/>
                    <a:pt x="1004" y="2991"/>
                  </a:cubicBezTo>
                  <a:cubicBezTo>
                    <a:pt x="1119" y="2968"/>
                    <a:pt x="1210" y="2923"/>
                    <a:pt x="1324" y="2877"/>
                  </a:cubicBezTo>
                  <a:lnTo>
                    <a:pt x="1301" y="2877"/>
                  </a:lnTo>
                  <a:cubicBezTo>
                    <a:pt x="1415" y="2831"/>
                    <a:pt x="1552" y="2786"/>
                    <a:pt x="1666" y="2717"/>
                  </a:cubicBezTo>
                  <a:cubicBezTo>
                    <a:pt x="1803" y="2649"/>
                    <a:pt x="1917" y="2580"/>
                    <a:pt x="2032" y="2512"/>
                  </a:cubicBezTo>
                  <a:cubicBezTo>
                    <a:pt x="2146" y="2466"/>
                    <a:pt x="2260" y="2375"/>
                    <a:pt x="2374" y="2306"/>
                  </a:cubicBezTo>
                  <a:cubicBezTo>
                    <a:pt x="2488" y="2238"/>
                    <a:pt x="2602" y="2169"/>
                    <a:pt x="2716" y="2078"/>
                  </a:cubicBezTo>
                  <a:cubicBezTo>
                    <a:pt x="2739" y="2055"/>
                    <a:pt x="2762" y="2032"/>
                    <a:pt x="2785" y="2010"/>
                  </a:cubicBezTo>
                  <a:cubicBezTo>
                    <a:pt x="2808" y="2010"/>
                    <a:pt x="2808" y="2010"/>
                    <a:pt x="2808" y="1987"/>
                  </a:cubicBezTo>
                  <a:cubicBezTo>
                    <a:pt x="2945" y="1895"/>
                    <a:pt x="3082" y="1804"/>
                    <a:pt x="3196" y="1690"/>
                  </a:cubicBezTo>
                  <a:cubicBezTo>
                    <a:pt x="3264" y="1644"/>
                    <a:pt x="3333" y="1576"/>
                    <a:pt x="3401" y="1530"/>
                  </a:cubicBezTo>
                  <a:cubicBezTo>
                    <a:pt x="3470" y="1462"/>
                    <a:pt x="3515" y="1416"/>
                    <a:pt x="3584" y="1370"/>
                  </a:cubicBezTo>
                  <a:cubicBezTo>
                    <a:pt x="3629" y="1302"/>
                    <a:pt x="3698" y="1256"/>
                    <a:pt x="3743" y="1188"/>
                  </a:cubicBezTo>
                  <a:cubicBezTo>
                    <a:pt x="3812" y="1119"/>
                    <a:pt x="3858" y="1051"/>
                    <a:pt x="3926" y="1005"/>
                  </a:cubicBezTo>
                  <a:cubicBezTo>
                    <a:pt x="4040" y="868"/>
                    <a:pt x="4154" y="709"/>
                    <a:pt x="4268" y="549"/>
                  </a:cubicBezTo>
                  <a:cubicBezTo>
                    <a:pt x="4337" y="457"/>
                    <a:pt x="4383" y="366"/>
                    <a:pt x="4451" y="252"/>
                  </a:cubicBezTo>
                  <a:cubicBezTo>
                    <a:pt x="4497" y="184"/>
                    <a:pt x="4474" y="69"/>
                    <a:pt x="4405" y="24"/>
                  </a:cubicBezTo>
                  <a:cubicBezTo>
                    <a:pt x="4360" y="1"/>
                    <a:pt x="4337" y="1"/>
                    <a:pt x="43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25"/>
            <p:cNvSpPr/>
            <p:nvPr/>
          </p:nvSpPr>
          <p:spPr>
            <a:xfrm>
              <a:off x="539500" y="356300"/>
              <a:ext cx="347201" cy="372894"/>
            </a:xfrm>
            <a:custGeom>
              <a:avLst/>
              <a:gdLst/>
              <a:ahLst/>
              <a:cxnLst/>
              <a:rect l="l" t="t" r="r" b="b"/>
              <a:pathLst>
                <a:path w="7716" h="8287" extrusionOk="0">
                  <a:moveTo>
                    <a:pt x="2580" y="184"/>
                  </a:moveTo>
                  <a:cubicBezTo>
                    <a:pt x="2808" y="206"/>
                    <a:pt x="3060" y="252"/>
                    <a:pt x="3311" y="343"/>
                  </a:cubicBezTo>
                  <a:cubicBezTo>
                    <a:pt x="3653" y="480"/>
                    <a:pt x="3995" y="640"/>
                    <a:pt x="4338" y="868"/>
                  </a:cubicBezTo>
                  <a:cubicBezTo>
                    <a:pt x="4794" y="1188"/>
                    <a:pt x="5228" y="1576"/>
                    <a:pt x="5639" y="2055"/>
                  </a:cubicBezTo>
                  <a:lnTo>
                    <a:pt x="5662" y="2055"/>
                  </a:lnTo>
                  <a:cubicBezTo>
                    <a:pt x="6187" y="2649"/>
                    <a:pt x="6643" y="3356"/>
                    <a:pt x="7008" y="4110"/>
                  </a:cubicBezTo>
                  <a:cubicBezTo>
                    <a:pt x="7168" y="4429"/>
                    <a:pt x="7305" y="4749"/>
                    <a:pt x="7419" y="5068"/>
                  </a:cubicBezTo>
                  <a:cubicBezTo>
                    <a:pt x="7465" y="5182"/>
                    <a:pt x="7488" y="5251"/>
                    <a:pt x="7510" y="5342"/>
                  </a:cubicBezTo>
                  <a:lnTo>
                    <a:pt x="7510" y="5365"/>
                  </a:lnTo>
                  <a:cubicBezTo>
                    <a:pt x="7465" y="5411"/>
                    <a:pt x="7419" y="5433"/>
                    <a:pt x="7373" y="5479"/>
                  </a:cubicBezTo>
                  <a:cubicBezTo>
                    <a:pt x="7259" y="5525"/>
                    <a:pt x="7168" y="5570"/>
                    <a:pt x="7077" y="5593"/>
                  </a:cubicBezTo>
                  <a:cubicBezTo>
                    <a:pt x="6985" y="5616"/>
                    <a:pt x="6894" y="5639"/>
                    <a:pt x="6826" y="5639"/>
                  </a:cubicBezTo>
                  <a:lnTo>
                    <a:pt x="6734" y="5639"/>
                  </a:lnTo>
                  <a:lnTo>
                    <a:pt x="6734" y="5616"/>
                  </a:lnTo>
                  <a:cubicBezTo>
                    <a:pt x="6712" y="5502"/>
                    <a:pt x="6689" y="5433"/>
                    <a:pt x="6666" y="5342"/>
                  </a:cubicBezTo>
                  <a:lnTo>
                    <a:pt x="6643" y="5319"/>
                  </a:lnTo>
                  <a:cubicBezTo>
                    <a:pt x="6552" y="5045"/>
                    <a:pt x="6460" y="4749"/>
                    <a:pt x="6324" y="4475"/>
                  </a:cubicBezTo>
                  <a:cubicBezTo>
                    <a:pt x="6095" y="4018"/>
                    <a:pt x="5844" y="3562"/>
                    <a:pt x="5547" y="3174"/>
                  </a:cubicBezTo>
                  <a:cubicBezTo>
                    <a:pt x="5502" y="3219"/>
                    <a:pt x="5456" y="3265"/>
                    <a:pt x="5433" y="3311"/>
                  </a:cubicBezTo>
                  <a:cubicBezTo>
                    <a:pt x="5296" y="3493"/>
                    <a:pt x="5114" y="3676"/>
                    <a:pt x="4908" y="3858"/>
                  </a:cubicBezTo>
                  <a:cubicBezTo>
                    <a:pt x="4589" y="4132"/>
                    <a:pt x="4224" y="4361"/>
                    <a:pt x="3927" y="4543"/>
                  </a:cubicBezTo>
                  <a:cubicBezTo>
                    <a:pt x="3539" y="4794"/>
                    <a:pt x="3174" y="5000"/>
                    <a:pt x="2831" y="5159"/>
                  </a:cubicBezTo>
                  <a:cubicBezTo>
                    <a:pt x="2375" y="5365"/>
                    <a:pt x="1964" y="5502"/>
                    <a:pt x="1576" y="5570"/>
                  </a:cubicBezTo>
                  <a:lnTo>
                    <a:pt x="1485" y="5570"/>
                  </a:lnTo>
                  <a:cubicBezTo>
                    <a:pt x="1462" y="5593"/>
                    <a:pt x="1439" y="5593"/>
                    <a:pt x="1416" y="5593"/>
                  </a:cubicBezTo>
                  <a:cubicBezTo>
                    <a:pt x="1393" y="5593"/>
                    <a:pt x="1370" y="5593"/>
                    <a:pt x="1348" y="5616"/>
                  </a:cubicBezTo>
                  <a:cubicBezTo>
                    <a:pt x="1462" y="5958"/>
                    <a:pt x="1622" y="6324"/>
                    <a:pt x="1827" y="6666"/>
                  </a:cubicBezTo>
                  <a:cubicBezTo>
                    <a:pt x="2032" y="7077"/>
                    <a:pt x="2306" y="7442"/>
                    <a:pt x="2603" y="7784"/>
                  </a:cubicBezTo>
                  <a:cubicBezTo>
                    <a:pt x="2580" y="7807"/>
                    <a:pt x="2557" y="7830"/>
                    <a:pt x="2535" y="7853"/>
                  </a:cubicBezTo>
                  <a:cubicBezTo>
                    <a:pt x="2512" y="7899"/>
                    <a:pt x="2443" y="7944"/>
                    <a:pt x="2375" y="7967"/>
                  </a:cubicBezTo>
                  <a:cubicBezTo>
                    <a:pt x="2306" y="8013"/>
                    <a:pt x="2238" y="8058"/>
                    <a:pt x="2147" y="8081"/>
                  </a:cubicBezTo>
                  <a:cubicBezTo>
                    <a:pt x="2101" y="8104"/>
                    <a:pt x="2032" y="8104"/>
                    <a:pt x="1987" y="8104"/>
                  </a:cubicBezTo>
                  <a:cubicBezTo>
                    <a:pt x="1644" y="7625"/>
                    <a:pt x="1325" y="7122"/>
                    <a:pt x="1074" y="6597"/>
                  </a:cubicBezTo>
                  <a:lnTo>
                    <a:pt x="1051" y="6575"/>
                  </a:lnTo>
                  <a:cubicBezTo>
                    <a:pt x="709" y="5844"/>
                    <a:pt x="457" y="5091"/>
                    <a:pt x="298" y="4361"/>
                  </a:cubicBezTo>
                  <a:cubicBezTo>
                    <a:pt x="206" y="3790"/>
                    <a:pt x="161" y="3242"/>
                    <a:pt x="206" y="2717"/>
                  </a:cubicBezTo>
                  <a:cubicBezTo>
                    <a:pt x="229" y="2352"/>
                    <a:pt x="298" y="2010"/>
                    <a:pt x="412" y="1690"/>
                  </a:cubicBezTo>
                  <a:cubicBezTo>
                    <a:pt x="480" y="1462"/>
                    <a:pt x="594" y="1234"/>
                    <a:pt x="709" y="1051"/>
                  </a:cubicBezTo>
                  <a:cubicBezTo>
                    <a:pt x="823" y="914"/>
                    <a:pt x="937" y="754"/>
                    <a:pt x="1074" y="640"/>
                  </a:cubicBezTo>
                  <a:cubicBezTo>
                    <a:pt x="1211" y="526"/>
                    <a:pt x="1348" y="435"/>
                    <a:pt x="1485" y="366"/>
                  </a:cubicBezTo>
                  <a:cubicBezTo>
                    <a:pt x="1644" y="298"/>
                    <a:pt x="1804" y="252"/>
                    <a:pt x="1987" y="206"/>
                  </a:cubicBezTo>
                  <a:cubicBezTo>
                    <a:pt x="2101" y="184"/>
                    <a:pt x="2238" y="184"/>
                    <a:pt x="2375" y="184"/>
                  </a:cubicBezTo>
                  <a:close/>
                  <a:moveTo>
                    <a:pt x="2375" y="1"/>
                  </a:moveTo>
                  <a:cubicBezTo>
                    <a:pt x="2055" y="1"/>
                    <a:pt x="1736" y="69"/>
                    <a:pt x="1462" y="184"/>
                  </a:cubicBezTo>
                  <a:cubicBezTo>
                    <a:pt x="1370" y="229"/>
                    <a:pt x="1256" y="298"/>
                    <a:pt x="1165" y="366"/>
                  </a:cubicBezTo>
                  <a:cubicBezTo>
                    <a:pt x="1074" y="412"/>
                    <a:pt x="960" y="503"/>
                    <a:pt x="868" y="594"/>
                  </a:cubicBezTo>
                  <a:cubicBezTo>
                    <a:pt x="709" y="754"/>
                    <a:pt x="549" y="960"/>
                    <a:pt x="435" y="1188"/>
                  </a:cubicBezTo>
                  <a:cubicBezTo>
                    <a:pt x="320" y="1393"/>
                    <a:pt x="229" y="1622"/>
                    <a:pt x="161" y="1895"/>
                  </a:cubicBezTo>
                  <a:cubicBezTo>
                    <a:pt x="92" y="2124"/>
                    <a:pt x="47" y="2375"/>
                    <a:pt x="24" y="2649"/>
                  </a:cubicBezTo>
                  <a:cubicBezTo>
                    <a:pt x="1" y="3105"/>
                    <a:pt x="1" y="3585"/>
                    <a:pt x="92" y="4087"/>
                  </a:cubicBezTo>
                  <a:cubicBezTo>
                    <a:pt x="161" y="4589"/>
                    <a:pt x="275" y="5091"/>
                    <a:pt x="457" y="5593"/>
                  </a:cubicBezTo>
                  <a:cubicBezTo>
                    <a:pt x="617" y="6050"/>
                    <a:pt x="800" y="6506"/>
                    <a:pt x="1051" y="6940"/>
                  </a:cubicBezTo>
                  <a:cubicBezTo>
                    <a:pt x="1256" y="7351"/>
                    <a:pt x="1507" y="7762"/>
                    <a:pt x="1781" y="8127"/>
                  </a:cubicBezTo>
                  <a:lnTo>
                    <a:pt x="1850" y="8241"/>
                  </a:lnTo>
                  <a:cubicBezTo>
                    <a:pt x="1873" y="8264"/>
                    <a:pt x="1895" y="8264"/>
                    <a:pt x="1918" y="8264"/>
                  </a:cubicBezTo>
                  <a:cubicBezTo>
                    <a:pt x="1941" y="8287"/>
                    <a:pt x="1964" y="8287"/>
                    <a:pt x="1987" y="8287"/>
                  </a:cubicBezTo>
                  <a:cubicBezTo>
                    <a:pt x="2124" y="8287"/>
                    <a:pt x="2283" y="8241"/>
                    <a:pt x="2443" y="8150"/>
                  </a:cubicBezTo>
                  <a:cubicBezTo>
                    <a:pt x="2512" y="8127"/>
                    <a:pt x="2580" y="8058"/>
                    <a:pt x="2649" y="8013"/>
                  </a:cubicBezTo>
                  <a:cubicBezTo>
                    <a:pt x="2694" y="7967"/>
                    <a:pt x="2763" y="7899"/>
                    <a:pt x="2786" y="7830"/>
                  </a:cubicBezTo>
                  <a:cubicBezTo>
                    <a:pt x="2808" y="7807"/>
                    <a:pt x="2808" y="7784"/>
                    <a:pt x="2786" y="7762"/>
                  </a:cubicBezTo>
                  <a:cubicBezTo>
                    <a:pt x="2786" y="7739"/>
                    <a:pt x="2786" y="7739"/>
                    <a:pt x="2786" y="7739"/>
                  </a:cubicBezTo>
                  <a:cubicBezTo>
                    <a:pt x="2398" y="7282"/>
                    <a:pt x="2078" y="6803"/>
                    <a:pt x="1804" y="6255"/>
                  </a:cubicBezTo>
                  <a:cubicBezTo>
                    <a:pt x="1713" y="6073"/>
                    <a:pt x="1644" y="5913"/>
                    <a:pt x="1576" y="5753"/>
                  </a:cubicBezTo>
                  <a:cubicBezTo>
                    <a:pt x="1736" y="5730"/>
                    <a:pt x="1895" y="5684"/>
                    <a:pt x="2078" y="5639"/>
                  </a:cubicBezTo>
                  <a:cubicBezTo>
                    <a:pt x="2238" y="5593"/>
                    <a:pt x="2443" y="5525"/>
                    <a:pt x="2649" y="5433"/>
                  </a:cubicBezTo>
                  <a:cubicBezTo>
                    <a:pt x="2991" y="5296"/>
                    <a:pt x="3356" y="5091"/>
                    <a:pt x="3767" y="4863"/>
                  </a:cubicBezTo>
                  <a:cubicBezTo>
                    <a:pt x="3904" y="4771"/>
                    <a:pt x="4064" y="4680"/>
                    <a:pt x="4246" y="4566"/>
                  </a:cubicBezTo>
                  <a:cubicBezTo>
                    <a:pt x="4429" y="4452"/>
                    <a:pt x="4589" y="4338"/>
                    <a:pt x="4726" y="4224"/>
                  </a:cubicBezTo>
                  <a:cubicBezTo>
                    <a:pt x="5068" y="3973"/>
                    <a:pt x="5342" y="3722"/>
                    <a:pt x="5547" y="3470"/>
                  </a:cubicBezTo>
                  <a:cubicBezTo>
                    <a:pt x="5753" y="3767"/>
                    <a:pt x="5936" y="4110"/>
                    <a:pt x="6118" y="4452"/>
                  </a:cubicBezTo>
                  <a:lnTo>
                    <a:pt x="6141" y="4498"/>
                  </a:lnTo>
                  <a:lnTo>
                    <a:pt x="6164" y="4543"/>
                  </a:lnTo>
                  <a:cubicBezTo>
                    <a:pt x="6278" y="4817"/>
                    <a:pt x="6392" y="5091"/>
                    <a:pt x="6483" y="5388"/>
                  </a:cubicBezTo>
                  <a:cubicBezTo>
                    <a:pt x="6506" y="5479"/>
                    <a:pt x="6529" y="5548"/>
                    <a:pt x="6552" y="5639"/>
                  </a:cubicBezTo>
                  <a:lnTo>
                    <a:pt x="6575" y="5662"/>
                  </a:lnTo>
                  <a:lnTo>
                    <a:pt x="6575" y="5684"/>
                  </a:lnTo>
                  <a:lnTo>
                    <a:pt x="6575" y="5730"/>
                  </a:lnTo>
                  <a:cubicBezTo>
                    <a:pt x="6597" y="5753"/>
                    <a:pt x="6620" y="5776"/>
                    <a:pt x="6643" y="5799"/>
                  </a:cubicBezTo>
                  <a:lnTo>
                    <a:pt x="6689" y="5799"/>
                  </a:lnTo>
                  <a:cubicBezTo>
                    <a:pt x="6734" y="5799"/>
                    <a:pt x="6780" y="5821"/>
                    <a:pt x="6826" y="5821"/>
                  </a:cubicBezTo>
                  <a:cubicBezTo>
                    <a:pt x="6940" y="5821"/>
                    <a:pt x="7054" y="5799"/>
                    <a:pt x="7191" y="5753"/>
                  </a:cubicBezTo>
                  <a:cubicBezTo>
                    <a:pt x="7282" y="5707"/>
                    <a:pt x="7351" y="5684"/>
                    <a:pt x="7442" y="5639"/>
                  </a:cubicBezTo>
                  <a:cubicBezTo>
                    <a:pt x="7533" y="5593"/>
                    <a:pt x="7602" y="5548"/>
                    <a:pt x="7670" y="5479"/>
                  </a:cubicBezTo>
                  <a:cubicBezTo>
                    <a:pt x="7693" y="5456"/>
                    <a:pt x="7716" y="5411"/>
                    <a:pt x="7716" y="5365"/>
                  </a:cubicBezTo>
                  <a:lnTo>
                    <a:pt x="7693" y="5365"/>
                  </a:lnTo>
                  <a:lnTo>
                    <a:pt x="7693" y="5342"/>
                  </a:lnTo>
                  <a:lnTo>
                    <a:pt x="7670" y="5296"/>
                  </a:lnTo>
                  <a:cubicBezTo>
                    <a:pt x="7647" y="5205"/>
                    <a:pt x="7625" y="5137"/>
                    <a:pt x="7602" y="5045"/>
                  </a:cubicBezTo>
                  <a:cubicBezTo>
                    <a:pt x="7305" y="4246"/>
                    <a:pt x="6917" y="3470"/>
                    <a:pt x="6438" y="2763"/>
                  </a:cubicBezTo>
                  <a:cubicBezTo>
                    <a:pt x="6164" y="2352"/>
                    <a:pt x="5844" y="1964"/>
                    <a:pt x="5502" y="1622"/>
                  </a:cubicBezTo>
                  <a:cubicBezTo>
                    <a:pt x="5137" y="1234"/>
                    <a:pt x="4749" y="914"/>
                    <a:pt x="4338" y="663"/>
                  </a:cubicBezTo>
                  <a:cubicBezTo>
                    <a:pt x="3858" y="366"/>
                    <a:pt x="3151" y="1"/>
                    <a:pt x="2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25"/>
            <p:cNvSpPr/>
            <p:nvPr/>
          </p:nvSpPr>
          <p:spPr>
            <a:xfrm>
              <a:off x="583687" y="418982"/>
              <a:ext cx="189034" cy="168471"/>
            </a:xfrm>
            <a:custGeom>
              <a:avLst/>
              <a:gdLst/>
              <a:ahLst/>
              <a:cxnLst/>
              <a:rect l="l" t="t" r="r" b="b"/>
              <a:pathLst>
                <a:path w="4201" h="3744" extrusionOk="0">
                  <a:moveTo>
                    <a:pt x="1895" y="183"/>
                  </a:moveTo>
                  <a:cubicBezTo>
                    <a:pt x="2078" y="206"/>
                    <a:pt x="2237" y="251"/>
                    <a:pt x="2420" y="297"/>
                  </a:cubicBezTo>
                  <a:cubicBezTo>
                    <a:pt x="2671" y="388"/>
                    <a:pt x="2922" y="525"/>
                    <a:pt x="3196" y="685"/>
                  </a:cubicBezTo>
                  <a:lnTo>
                    <a:pt x="3173" y="685"/>
                  </a:lnTo>
                  <a:cubicBezTo>
                    <a:pt x="3470" y="891"/>
                    <a:pt x="3721" y="1119"/>
                    <a:pt x="3972" y="1370"/>
                  </a:cubicBezTo>
                  <a:cubicBezTo>
                    <a:pt x="3789" y="1598"/>
                    <a:pt x="3584" y="1804"/>
                    <a:pt x="3356" y="1986"/>
                  </a:cubicBezTo>
                  <a:cubicBezTo>
                    <a:pt x="2876" y="2397"/>
                    <a:pt x="2283" y="2739"/>
                    <a:pt x="1644" y="3059"/>
                  </a:cubicBezTo>
                  <a:cubicBezTo>
                    <a:pt x="1210" y="3242"/>
                    <a:pt x="776" y="3401"/>
                    <a:pt x="320" y="3538"/>
                  </a:cubicBezTo>
                  <a:cubicBezTo>
                    <a:pt x="320" y="3424"/>
                    <a:pt x="297" y="3333"/>
                    <a:pt x="274" y="3242"/>
                  </a:cubicBezTo>
                  <a:cubicBezTo>
                    <a:pt x="183" y="2808"/>
                    <a:pt x="160" y="2420"/>
                    <a:pt x="183" y="2032"/>
                  </a:cubicBezTo>
                  <a:cubicBezTo>
                    <a:pt x="206" y="1758"/>
                    <a:pt x="251" y="1507"/>
                    <a:pt x="320" y="1279"/>
                  </a:cubicBezTo>
                  <a:cubicBezTo>
                    <a:pt x="388" y="1119"/>
                    <a:pt x="457" y="959"/>
                    <a:pt x="548" y="822"/>
                  </a:cubicBezTo>
                  <a:cubicBezTo>
                    <a:pt x="640" y="708"/>
                    <a:pt x="731" y="594"/>
                    <a:pt x="822" y="502"/>
                  </a:cubicBezTo>
                  <a:cubicBezTo>
                    <a:pt x="913" y="434"/>
                    <a:pt x="1005" y="366"/>
                    <a:pt x="1119" y="320"/>
                  </a:cubicBezTo>
                  <a:cubicBezTo>
                    <a:pt x="1210" y="274"/>
                    <a:pt x="1324" y="229"/>
                    <a:pt x="1438" y="206"/>
                  </a:cubicBezTo>
                  <a:cubicBezTo>
                    <a:pt x="1553" y="183"/>
                    <a:pt x="1644" y="183"/>
                    <a:pt x="1758" y="183"/>
                  </a:cubicBezTo>
                  <a:close/>
                  <a:moveTo>
                    <a:pt x="1758" y="0"/>
                  </a:moveTo>
                  <a:cubicBezTo>
                    <a:pt x="1575" y="0"/>
                    <a:pt x="1393" y="23"/>
                    <a:pt x="1210" y="92"/>
                  </a:cubicBezTo>
                  <a:cubicBezTo>
                    <a:pt x="1119" y="114"/>
                    <a:pt x="1028" y="160"/>
                    <a:pt x="936" y="206"/>
                  </a:cubicBezTo>
                  <a:cubicBezTo>
                    <a:pt x="845" y="274"/>
                    <a:pt x="754" y="343"/>
                    <a:pt x="662" y="434"/>
                  </a:cubicBezTo>
                  <a:cubicBezTo>
                    <a:pt x="503" y="571"/>
                    <a:pt x="366" y="754"/>
                    <a:pt x="251" y="1005"/>
                  </a:cubicBezTo>
                  <a:cubicBezTo>
                    <a:pt x="160" y="1187"/>
                    <a:pt x="92" y="1393"/>
                    <a:pt x="46" y="1644"/>
                  </a:cubicBezTo>
                  <a:cubicBezTo>
                    <a:pt x="0" y="1872"/>
                    <a:pt x="0" y="2123"/>
                    <a:pt x="0" y="2397"/>
                  </a:cubicBezTo>
                  <a:cubicBezTo>
                    <a:pt x="0" y="2648"/>
                    <a:pt x="23" y="2899"/>
                    <a:pt x="69" y="3173"/>
                  </a:cubicBezTo>
                  <a:cubicBezTo>
                    <a:pt x="115" y="3356"/>
                    <a:pt x="160" y="3538"/>
                    <a:pt x="206" y="3744"/>
                  </a:cubicBezTo>
                  <a:cubicBezTo>
                    <a:pt x="274" y="3721"/>
                    <a:pt x="320" y="3721"/>
                    <a:pt x="388" y="3698"/>
                  </a:cubicBezTo>
                  <a:cubicBezTo>
                    <a:pt x="1096" y="3493"/>
                    <a:pt x="1781" y="3219"/>
                    <a:pt x="2420" y="2853"/>
                  </a:cubicBezTo>
                  <a:cubicBezTo>
                    <a:pt x="2739" y="2648"/>
                    <a:pt x="3059" y="2443"/>
                    <a:pt x="3356" y="2214"/>
                  </a:cubicBezTo>
                  <a:cubicBezTo>
                    <a:pt x="3630" y="1986"/>
                    <a:pt x="3881" y="1758"/>
                    <a:pt x="4109" y="1507"/>
                  </a:cubicBezTo>
                  <a:lnTo>
                    <a:pt x="4155" y="1438"/>
                  </a:lnTo>
                  <a:lnTo>
                    <a:pt x="4200" y="1370"/>
                  </a:lnTo>
                  <a:cubicBezTo>
                    <a:pt x="4063" y="1210"/>
                    <a:pt x="3904" y="1027"/>
                    <a:pt x="3721" y="891"/>
                  </a:cubicBezTo>
                  <a:cubicBezTo>
                    <a:pt x="3561" y="731"/>
                    <a:pt x="3379" y="594"/>
                    <a:pt x="3173" y="480"/>
                  </a:cubicBezTo>
                  <a:cubicBezTo>
                    <a:pt x="2991" y="343"/>
                    <a:pt x="2785" y="251"/>
                    <a:pt x="2557" y="160"/>
                  </a:cubicBezTo>
                  <a:cubicBezTo>
                    <a:pt x="2351" y="69"/>
                    <a:pt x="2123" y="23"/>
                    <a:pt x="1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6" name="Google Shape;7466;p25"/>
          <p:cNvGrpSpPr/>
          <p:nvPr/>
        </p:nvGrpSpPr>
        <p:grpSpPr>
          <a:xfrm>
            <a:off x="443951" y="287426"/>
            <a:ext cx="347196" cy="510641"/>
            <a:chOff x="3716700" y="1378700"/>
            <a:chExt cx="135825" cy="199750"/>
          </a:xfrm>
        </p:grpSpPr>
        <p:sp>
          <p:nvSpPr>
            <p:cNvPr id="7467" name="Google Shape;7467;p25"/>
            <p:cNvSpPr/>
            <p:nvPr/>
          </p:nvSpPr>
          <p:spPr>
            <a:xfrm>
              <a:off x="3718975" y="1380975"/>
              <a:ext cx="129550" cy="195175"/>
            </a:xfrm>
            <a:custGeom>
              <a:avLst/>
              <a:gdLst/>
              <a:ahLst/>
              <a:cxnLst/>
              <a:rect l="l" t="t" r="r" b="b"/>
              <a:pathLst>
                <a:path w="5182" h="7807" extrusionOk="0">
                  <a:moveTo>
                    <a:pt x="3401" y="3812"/>
                  </a:moveTo>
                  <a:cubicBezTo>
                    <a:pt x="3470" y="3812"/>
                    <a:pt x="3538" y="3812"/>
                    <a:pt x="3607" y="3835"/>
                  </a:cubicBezTo>
                  <a:cubicBezTo>
                    <a:pt x="3675" y="3835"/>
                    <a:pt x="3721" y="3858"/>
                    <a:pt x="3789" y="3881"/>
                  </a:cubicBezTo>
                  <a:cubicBezTo>
                    <a:pt x="3835" y="3904"/>
                    <a:pt x="3903" y="3927"/>
                    <a:pt x="3949" y="3949"/>
                  </a:cubicBezTo>
                  <a:cubicBezTo>
                    <a:pt x="3995" y="3995"/>
                    <a:pt x="4063" y="4018"/>
                    <a:pt x="4109" y="4041"/>
                  </a:cubicBezTo>
                  <a:lnTo>
                    <a:pt x="4155" y="4086"/>
                  </a:lnTo>
                  <a:cubicBezTo>
                    <a:pt x="4200" y="4109"/>
                    <a:pt x="4246" y="4132"/>
                    <a:pt x="4292" y="4155"/>
                  </a:cubicBezTo>
                  <a:cubicBezTo>
                    <a:pt x="4337" y="4223"/>
                    <a:pt x="4406" y="4269"/>
                    <a:pt x="4451" y="4337"/>
                  </a:cubicBezTo>
                  <a:lnTo>
                    <a:pt x="4451" y="4360"/>
                  </a:lnTo>
                  <a:cubicBezTo>
                    <a:pt x="4520" y="4429"/>
                    <a:pt x="4565" y="4520"/>
                    <a:pt x="4611" y="4589"/>
                  </a:cubicBezTo>
                  <a:cubicBezTo>
                    <a:pt x="4634" y="4634"/>
                    <a:pt x="4657" y="4657"/>
                    <a:pt x="4657" y="4703"/>
                  </a:cubicBezTo>
                  <a:lnTo>
                    <a:pt x="4680" y="4725"/>
                  </a:lnTo>
                  <a:cubicBezTo>
                    <a:pt x="4702" y="4771"/>
                    <a:pt x="4702" y="4817"/>
                    <a:pt x="4725" y="4840"/>
                  </a:cubicBezTo>
                  <a:cubicBezTo>
                    <a:pt x="4748" y="4931"/>
                    <a:pt x="4771" y="4999"/>
                    <a:pt x="4794" y="5068"/>
                  </a:cubicBezTo>
                  <a:lnTo>
                    <a:pt x="4794" y="5091"/>
                  </a:lnTo>
                  <a:cubicBezTo>
                    <a:pt x="4794" y="5159"/>
                    <a:pt x="4817" y="5205"/>
                    <a:pt x="4817" y="5273"/>
                  </a:cubicBezTo>
                  <a:cubicBezTo>
                    <a:pt x="4817" y="5365"/>
                    <a:pt x="4817" y="5456"/>
                    <a:pt x="4817" y="5524"/>
                  </a:cubicBezTo>
                  <a:lnTo>
                    <a:pt x="4794" y="5593"/>
                  </a:lnTo>
                  <a:cubicBezTo>
                    <a:pt x="4794" y="5730"/>
                    <a:pt x="4771" y="5867"/>
                    <a:pt x="4748" y="5958"/>
                  </a:cubicBezTo>
                  <a:cubicBezTo>
                    <a:pt x="4748" y="6027"/>
                    <a:pt x="4702" y="6118"/>
                    <a:pt x="4657" y="6209"/>
                  </a:cubicBezTo>
                  <a:cubicBezTo>
                    <a:pt x="4657" y="6255"/>
                    <a:pt x="4634" y="6278"/>
                    <a:pt x="4611" y="6300"/>
                  </a:cubicBezTo>
                  <a:lnTo>
                    <a:pt x="4611" y="6323"/>
                  </a:lnTo>
                  <a:lnTo>
                    <a:pt x="4588" y="6369"/>
                  </a:lnTo>
                  <a:cubicBezTo>
                    <a:pt x="4565" y="6392"/>
                    <a:pt x="4565" y="6415"/>
                    <a:pt x="4543" y="6437"/>
                  </a:cubicBezTo>
                  <a:cubicBezTo>
                    <a:pt x="4565" y="6415"/>
                    <a:pt x="4565" y="6369"/>
                    <a:pt x="4565" y="6346"/>
                  </a:cubicBezTo>
                  <a:cubicBezTo>
                    <a:pt x="4588" y="6300"/>
                    <a:pt x="4588" y="6255"/>
                    <a:pt x="4588" y="6209"/>
                  </a:cubicBezTo>
                  <a:lnTo>
                    <a:pt x="4611" y="6095"/>
                  </a:lnTo>
                  <a:cubicBezTo>
                    <a:pt x="4611" y="6072"/>
                    <a:pt x="4611" y="6027"/>
                    <a:pt x="4634" y="6004"/>
                  </a:cubicBezTo>
                  <a:cubicBezTo>
                    <a:pt x="4634" y="5958"/>
                    <a:pt x="4634" y="5912"/>
                    <a:pt x="4611" y="5867"/>
                  </a:cubicBezTo>
                  <a:cubicBezTo>
                    <a:pt x="4588" y="5821"/>
                    <a:pt x="4565" y="5798"/>
                    <a:pt x="4520" y="5775"/>
                  </a:cubicBezTo>
                  <a:lnTo>
                    <a:pt x="4474" y="5775"/>
                  </a:lnTo>
                  <a:cubicBezTo>
                    <a:pt x="4383" y="5775"/>
                    <a:pt x="4314" y="5821"/>
                    <a:pt x="4292" y="5890"/>
                  </a:cubicBezTo>
                  <a:cubicBezTo>
                    <a:pt x="4292" y="5912"/>
                    <a:pt x="4292" y="5958"/>
                    <a:pt x="4269" y="5981"/>
                  </a:cubicBezTo>
                  <a:cubicBezTo>
                    <a:pt x="4246" y="6004"/>
                    <a:pt x="4246" y="6027"/>
                    <a:pt x="4223" y="6072"/>
                  </a:cubicBezTo>
                  <a:cubicBezTo>
                    <a:pt x="4200" y="6095"/>
                    <a:pt x="4177" y="6118"/>
                    <a:pt x="4155" y="6163"/>
                  </a:cubicBezTo>
                  <a:lnTo>
                    <a:pt x="4132" y="6186"/>
                  </a:lnTo>
                  <a:cubicBezTo>
                    <a:pt x="4109" y="6232"/>
                    <a:pt x="4063" y="6278"/>
                    <a:pt x="4040" y="6300"/>
                  </a:cubicBezTo>
                  <a:lnTo>
                    <a:pt x="4040" y="6278"/>
                  </a:lnTo>
                  <a:cubicBezTo>
                    <a:pt x="4040" y="6255"/>
                    <a:pt x="4040" y="6255"/>
                    <a:pt x="4040" y="6232"/>
                  </a:cubicBezTo>
                  <a:lnTo>
                    <a:pt x="4040" y="6186"/>
                  </a:lnTo>
                  <a:cubicBezTo>
                    <a:pt x="4063" y="6163"/>
                    <a:pt x="4063" y="6118"/>
                    <a:pt x="4063" y="6095"/>
                  </a:cubicBezTo>
                  <a:cubicBezTo>
                    <a:pt x="4086" y="6072"/>
                    <a:pt x="4086" y="6049"/>
                    <a:pt x="4109" y="6027"/>
                  </a:cubicBezTo>
                  <a:cubicBezTo>
                    <a:pt x="4109" y="6004"/>
                    <a:pt x="4109" y="5981"/>
                    <a:pt x="4132" y="5958"/>
                  </a:cubicBezTo>
                  <a:cubicBezTo>
                    <a:pt x="4155" y="5844"/>
                    <a:pt x="4155" y="5753"/>
                    <a:pt x="4177" y="5661"/>
                  </a:cubicBezTo>
                  <a:cubicBezTo>
                    <a:pt x="4177" y="5593"/>
                    <a:pt x="4155" y="5524"/>
                    <a:pt x="4155" y="5456"/>
                  </a:cubicBezTo>
                  <a:cubicBezTo>
                    <a:pt x="4155" y="5387"/>
                    <a:pt x="4155" y="5296"/>
                    <a:pt x="4132" y="5228"/>
                  </a:cubicBezTo>
                  <a:cubicBezTo>
                    <a:pt x="4132" y="5159"/>
                    <a:pt x="4109" y="5113"/>
                    <a:pt x="4109" y="5045"/>
                  </a:cubicBezTo>
                  <a:cubicBezTo>
                    <a:pt x="4109" y="4999"/>
                    <a:pt x="4086" y="4977"/>
                    <a:pt x="4086" y="4931"/>
                  </a:cubicBezTo>
                  <a:cubicBezTo>
                    <a:pt x="4086" y="4885"/>
                    <a:pt x="4063" y="4862"/>
                    <a:pt x="4063" y="4817"/>
                  </a:cubicBezTo>
                  <a:cubicBezTo>
                    <a:pt x="4018" y="4725"/>
                    <a:pt x="3995" y="4634"/>
                    <a:pt x="3949" y="4543"/>
                  </a:cubicBezTo>
                  <a:cubicBezTo>
                    <a:pt x="3926" y="4497"/>
                    <a:pt x="3903" y="4452"/>
                    <a:pt x="3858" y="4383"/>
                  </a:cubicBezTo>
                  <a:lnTo>
                    <a:pt x="3835" y="4337"/>
                  </a:lnTo>
                  <a:lnTo>
                    <a:pt x="3812" y="4292"/>
                  </a:lnTo>
                  <a:cubicBezTo>
                    <a:pt x="3767" y="4223"/>
                    <a:pt x="3744" y="4178"/>
                    <a:pt x="3698" y="4132"/>
                  </a:cubicBezTo>
                  <a:cubicBezTo>
                    <a:pt x="3652" y="4064"/>
                    <a:pt x="3607" y="4018"/>
                    <a:pt x="3561" y="3949"/>
                  </a:cubicBezTo>
                  <a:cubicBezTo>
                    <a:pt x="3515" y="3904"/>
                    <a:pt x="3470" y="3858"/>
                    <a:pt x="3401" y="3812"/>
                  </a:cubicBezTo>
                  <a:close/>
                  <a:moveTo>
                    <a:pt x="2351" y="754"/>
                  </a:moveTo>
                  <a:cubicBezTo>
                    <a:pt x="2443" y="777"/>
                    <a:pt x="2534" y="822"/>
                    <a:pt x="2602" y="868"/>
                  </a:cubicBezTo>
                  <a:cubicBezTo>
                    <a:pt x="2671" y="891"/>
                    <a:pt x="2739" y="936"/>
                    <a:pt x="2808" y="1005"/>
                  </a:cubicBezTo>
                  <a:cubicBezTo>
                    <a:pt x="2831" y="1028"/>
                    <a:pt x="2854" y="1028"/>
                    <a:pt x="2876" y="1051"/>
                  </a:cubicBezTo>
                  <a:cubicBezTo>
                    <a:pt x="2876" y="1073"/>
                    <a:pt x="2899" y="1096"/>
                    <a:pt x="2922" y="1119"/>
                  </a:cubicBezTo>
                  <a:cubicBezTo>
                    <a:pt x="2945" y="1165"/>
                    <a:pt x="2990" y="1233"/>
                    <a:pt x="3013" y="1302"/>
                  </a:cubicBezTo>
                  <a:cubicBezTo>
                    <a:pt x="3013" y="1347"/>
                    <a:pt x="3036" y="1370"/>
                    <a:pt x="3036" y="1416"/>
                  </a:cubicBezTo>
                  <a:cubicBezTo>
                    <a:pt x="3036" y="1507"/>
                    <a:pt x="3036" y="1598"/>
                    <a:pt x="3036" y="1713"/>
                  </a:cubicBezTo>
                  <a:lnTo>
                    <a:pt x="3036" y="1735"/>
                  </a:lnTo>
                  <a:cubicBezTo>
                    <a:pt x="3036" y="1827"/>
                    <a:pt x="3036" y="1918"/>
                    <a:pt x="3013" y="2009"/>
                  </a:cubicBezTo>
                  <a:cubicBezTo>
                    <a:pt x="2990" y="2078"/>
                    <a:pt x="2990" y="2146"/>
                    <a:pt x="2968" y="2215"/>
                  </a:cubicBezTo>
                  <a:lnTo>
                    <a:pt x="2945" y="2283"/>
                  </a:lnTo>
                  <a:cubicBezTo>
                    <a:pt x="2922" y="2352"/>
                    <a:pt x="2922" y="2397"/>
                    <a:pt x="2899" y="2443"/>
                  </a:cubicBezTo>
                  <a:cubicBezTo>
                    <a:pt x="2854" y="2580"/>
                    <a:pt x="2808" y="2740"/>
                    <a:pt x="2717" y="2877"/>
                  </a:cubicBezTo>
                  <a:cubicBezTo>
                    <a:pt x="2671" y="2968"/>
                    <a:pt x="2625" y="3059"/>
                    <a:pt x="2557" y="3151"/>
                  </a:cubicBezTo>
                  <a:lnTo>
                    <a:pt x="2511" y="3196"/>
                  </a:lnTo>
                  <a:cubicBezTo>
                    <a:pt x="2466" y="3287"/>
                    <a:pt x="2420" y="3379"/>
                    <a:pt x="2351" y="3447"/>
                  </a:cubicBezTo>
                  <a:lnTo>
                    <a:pt x="2329" y="3447"/>
                  </a:lnTo>
                  <a:cubicBezTo>
                    <a:pt x="2306" y="3470"/>
                    <a:pt x="2260" y="3470"/>
                    <a:pt x="2237" y="3470"/>
                  </a:cubicBezTo>
                  <a:cubicBezTo>
                    <a:pt x="2192" y="3493"/>
                    <a:pt x="2146" y="3516"/>
                    <a:pt x="2100" y="3539"/>
                  </a:cubicBezTo>
                  <a:cubicBezTo>
                    <a:pt x="2077" y="3539"/>
                    <a:pt x="2077" y="3561"/>
                    <a:pt x="2055" y="3584"/>
                  </a:cubicBezTo>
                  <a:lnTo>
                    <a:pt x="2032" y="3607"/>
                  </a:lnTo>
                  <a:lnTo>
                    <a:pt x="2009" y="3607"/>
                  </a:lnTo>
                  <a:cubicBezTo>
                    <a:pt x="1986" y="3607"/>
                    <a:pt x="1963" y="3630"/>
                    <a:pt x="1963" y="3653"/>
                  </a:cubicBezTo>
                  <a:cubicBezTo>
                    <a:pt x="1918" y="3676"/>
                    <a:pt x="1918" y="3721"/>
                    <a:pt x="1895" y="3744"/>
                  </a:cubicBezTo>
                  <a:cubicBezTo>
                    <a:pt x="1895" y="3835"/>
                    <a:pt x="1963" y="3904"/>
                    <a:pt x="2055" y="3927"/>
                  </a:cubicBezTo>
                  <a:cubicBezTo>
                    <a:pt x="2100" y="3927"/>
                    <a:pt x="2146" y="3904"/>
                    <a:pt x="2214" y="3881"/>
                  </a:cubicBezTo>
                  <a:cubicBezTo>
                    <a:pt x="2237" y="3858"/>
                    <a:pt x="2237" y="3858"/>
                    <a:pt x="2237" y="3858"/>
                  </a:cubicBezTo>
                  <a:lnTo>
                    <a:pt x="2329" y="3858"/>
                  </a:lnTo>
                  <a:cubicBezTo>
                    <a:pt x="2420" y="3858"/>
                    <a:pt x="2488" y="3858"/>
                    <a:pt x="2580" y="3881"/>
                  </a:cubicBezTo>
                  <a:cubicBezTo>
                    <a:pt x="2625" y="3881"/>
                    <a:pt x="2648" y="3904"/>
                    <a:pt x="2694" y="3904"/>
                  </a:cubicBezTo>
                  <a:cubicBezTo>
                    <a:pt x="2717" y="3927"/>
                    <a:pt x="2762" y="3927"/>
                    <a:pt x="2785" y="3949"/>
                  </a:cubicBezTo>
                  <a:lnTo>
                    <a:pt x="2808" y="3949"/>
                  </a:lnTo>
                  <a:cubicBezTo>
                    <a:pt x="2831" y="3972"/>
                    <a:pt x="2854" y="3995"/>
                    <a:pt x="2876" y="4018"/>
                  </a:cubicBezTo>
                  <a:cubicBezTo>
                    <a:pt x="2945" y="4064"/>
                    <a:pt x="2968" y="4109"/>
                    <a:pt x="3013" y="4155"/>
                  </a:cubicBezTo>
                  <a:lnTo>
                    <a:pt x="3036" y="4155"/>
                  </a:lnTo>
                  <a:cubicBezTo>
                    <a:pt x="3059" y="4200"/>
                    <a:pt x="3105" y="4246"/>
                    <a:pt x="3150" y="4269"/>
                  </a:cubicBezTo>
                  <a:cubicBezTo>
                    <a:pt x="3173" y="4292"/>
                    <a:pt x="3196" y="4292"/>
                    <a:pt x="3242" y="4292"/>
                  </a:cubicBezTo>
                  <a:cubicBezTo>
                    <a:pt x="3287" y="4292"/>
                    <a:pt x="3310" y="4292"/>
                    <a:pt x="3356" y="4246"/>
                  </a:cubicBezTo>
                  <a:lnTo>
                    <a:pt x="3379" y="4246"/>
                  </a:lnTo>
                  <a:cubicBezTo>
                    <a:pt x="3401" y="4292"/>
                    <a:pt x="3424" y="4315"/>
                    <a:pt x="3447" y="4337"/>
                  </a:cubicBezTo>
                  <a:cubicBezTo>
                    <a:pt x="3470" y="4383"/>
                    <a:pt x="3493" y="4429"/>
                    <a:pt x="3515" y="4452"/>
                  </a:cubicBezTo>
                  <a:cubicBezTo>
                    <a:pt x="3515" y="4497"/>
                    <a:pt x="3538" y="4520"/>
                    <a:pt x="3561" y="4566"/>
                  </a:cubicBezTo>
                  <a:cubicBezTo>
                    <a:pt x="3607" y="4634"/>
                    <a:pt x="3652" y="4703"/>
                    <a:pt x="3675" y="4817"/>
                  </a:cubicBezTo>
                  <a:cubicBezTo>
                    <a:pt x="3698" y="4862"/>
                    <a:pt x="3721" y="4931"/>
                    <a:pt x="3744" y="4977"/>
                  </a:cubicBezTo>
                  <a:cubicBezTo>
                    <a:pt x="3744" y="5022"/>
                    <a:pt x="3767" y="5068"/>
                    <a:pt x="3767" y="5113"/>
                  </a:cubicBezTo>
                  <a:lnTo>
                    <a:pt x="3767" y="5159"/>
                  </a:lnTo>
                  <a:cubicBezTo>
                    <a:pt x="3789" y="5205"/>
                    <a:pt x="3789" y="5250"/>
                    <a:pt x="3789" y="5296"/>
                  </a:cubicBezTo>
                  <a:cubicBezTo>
                    <a:pt x="3812" y="5342"/>
                    <a:pt x="3812" y="5410"/>
                    <a:pt x="3812" y="5456"/>
                  </a:cubicBezTo>
                  <a:cubicBezTo>
                    <a:pt x="3835" y="5547"/>
                    <a:pt x="3835" y="5661"/>
                    <a:pt x="3812" y="5775"/>
                  </a:cubicBezTo>
                  <a:cubicBezTo>
                    <a:pt x="3812" y="5821"/>
                    <a:pt x="3789" y="5844"/>
                    <a:pt x="3789" y="5890"/>
                  </a:cubicBezTo>
                  <a:cubicBezTo>
                    <a:pt x="3767" y="5935"/>
                    <a:pt x="3767" y="5958"/>
                    <a:pt x="3767" y="5981"/>
                  </a:cubicBezTo>
                  <a:cubicBezTo>
                    <a:pt x="3744" y="6027"/>
                    <a:pt x="3744" y="6072"/>
                    <a:pt x="3744" y="6118"/>
                  </a:cubicBezTo>
                  <a:cubicBezTo>
                    <a:pt x="3721" y="6141"/>
                    <a:pt x="3721" y="6141"/>
                    <a:pt x="3698" y="6163"/>
                  </a:cubicBezTo>
                  <a:cubicBezTo>
                    <a:pt x="3698" y="6163"/>
                    <a:pt x="3675" y="6186"/>
                    <a:pt x="3675" y="6186"/>
                  </a:cubicBezTo>
                  <a:cubicBezTo>
                    <a:pt x="3630" y="6255"/>
                    <a:pt x="3584" y="6300"/>
                    <a:pt x="3538" y="6346"/>
                  </a:cubicBezTo>
                  <a:lnTo>
                    <a:pt x="3493" y="6415"/>
                  </a:lnTo>
                  <a:cubicBezTo>
                    <a:pt x="3447" y="6460"/>
                    <a:pt x="3379" y="6529"/>
                    <a:pt x="3310" y="6574"/>
                  </a:cubicBezTo>
                  <a:cubicBezTo>
                    <a:pt x="3287" y="6597"/>
                    <a:pt x="3264" y="6620"/>
                    <a:pt x="3242" y="6643"/>
                  </a:cubicBezTo>
                  <a:cubicBezTo>
                    <a:pt x="3219" y="6666"/>
                    <a:pt x="3219" y="6666"/>
                    <a:pt x="3196" y="6688"/>
                  </a:cubicBezTo>
                  <a:lnTo>
                    <a:pt x="3173" y="6711"/>
                  </a:lnTo>
                  <a:cubicBezTo>
                    <a:pt x="3150" y="6734"/>
                    <a:pt x="3105" y="6757"/>
                    <a:pt x="3082" y="6780"/>
                  </a:cubicBezTo>
                  <a:cubicBezTo>
                    <a:pt x="3036" y="6803"/>
                    <a:pt x="2968" y="6848"/>
                    <a:pt x="2899" y="6871"/>
                  </a:cubicBezTo>
                  <a:lnTo>
                    <a:pt x="2876" y="6894"/>
                  </a:lnTo>
                  <a:lnTo>
                    <a:pt x="2831" y="6917"/>
                  </a:lnTo>
                  <a:cubicBezTo>
                    <a:pt x="2785" y="6940"/>
                    <a:pt x="2717" y="6962"/>
                    <a:pt x="2671" y="6985"/>
                  </a:cubicBezTo>
                  <a:cubicBezTo>
                    <a:pt x="2602" y="7008"/>
                    <a:pt x="2534" y="7031"/>
                    <a:pt x="2443" y="7054"/>
                  </a:cubicBezTo>
                  <a:cubicBezTo>
                    <a:pt x="2351" y="7076"/>
                    <a:pt x="2283" y="7099"/>
                    <a:pt x="2192" y="7099"/>
                  </a:cubicBezTo>
                  <a:cubicBezTo>
                    <a:pt x="2100" y="7122"/>
                    <a:pt x="2032" y="7145"/>
                    <a:pt x="1963" y="7145"/>
                  </a:cubicBezTo>
                  <a:lnTo>
                    <a:pt x="1895" y="7168"/>
                  </a:lnTo>
                  <a:cubicBezTo>
                    <a:pt x="1849" y="7168"/>
                    <a:pt x="1804" y="7168"/>
                    <a:pt x="1758" y="7191"/>
                  </a:cubicBezTo>
                  <a:lnTo>
                    <a:pt x="1689" y="7191"/>
                  </a:lnTo>
                  <a:cubicBezTo>
                    <a:pt x="1621" y="7191"/>
                    <a:pt x="1575" y="7191"/>
                    <a:pt x="1507" y="7168"/>
                  </a:cubicBezTo>
                  <a:cubicBezTo>
                    <a:pt x="1438" y="7168"/>
                    <a:pt x="1347" y="7168"/>
                    <a:pt x="1279" y="7145"/>
                  </a:cubicBezTo>
                  <a:lnTo>
                    <a:pt x="1256" y="7145"/>
                  </a:lnTo>
                  <a:cubicBezTo>
                    <a:pt x="1187" y="7122"/>
                    <a:pt x="1119" y="7122"/>
                    <a:pt x="1073" y="7099"/>
                  </a:cubicBezTo>
                  <a:cubicBezTo>
                    <a:pt x="1050" y="7076"/>
                    <a:pt x="1028" y="7076"/>
                    <a:pt x="1005" y="7054"/>
                  </a:cubicBezTo>
                  <a:cubicBezTo>
                    <a:pt x="982" y="7031"/>
                    <a:pt x="936" y="7031"/>
                    <a:pt x="913" y="7008"/>
                  </a:cubicBezTo>
                  <a:cubicBezTo>
                    <a:pt x="891" y="7008"/>
                    <a:pt x="891" y="7008"/>
                    <a:pt x="868" y="6985"/>
                  </a:cubicBezTo>
                  <a:lnTo>
                    <a:pt x="799" y="6985"/>
                  </a:lnTo>
                  <a:cubicBezTo>
                    <a:pt x="776" y="6985"/>
                    <a:pt x="754" y="6985"/>
                    <a:pt x="731" y="7008"/>
                  </a:cubicBezTo>
                  <a:cubicBezTo>
                    <a:pt x="708" y="7008"/>
                    <a:pt x="708" y="7008"/>
                    <a:pt x="708" y="7031"/>
                  </a:cubicBezTo>
                  <a:lnTo>
                    <a:pt x="639" y="6985"/>
                  </a:lnTo>
                  <a:cubicBezTo>
                    <a:pt x="639" y="6985"/>
                    <a:pt x="617" y="6962"/>
                    <a:pt x="617" y="6940"/>
                  </a:cubicBezTo>
                  <a:cubicBezTo>
                    <a:pt x="594" y="6894"/>
                    <a:pt x="594" y="6848"/>
                    <a:pt x="594" y="6803"/>
                  </a:cubicBezTo>
                  <a:lnTo>
                    <a:pt x="594" y="6780"/>
                  </a:lnTo>
                  <a:lnTo>
                    <a:pt x="594" y="6757"/>
                  </a:lnTo>
                  <a:lnTo>
                    <a:pt x="571" y="6734"/>
                  </a:lnTo>
                  <a:cubicBezTo>
                    <a:pt x="571" y="6574"/>
                    <a:pt x="571" y="6437"/>
                    <a:pt x="571" y="6278"/>
                  </a:cubicBezTo>
                  <a:cubicBezTo>
                    <a:pt x="571" y="6163"/>
                    <a:pt x="571" y="6027"/>
                    <a:pt x="571" y="5912"/>
                  </a:cubicBezTo>
                  <a:lnTo>
                    <a:pt x="594" y="5798"/>
                  </a:lnTo>
                  <a:lnTo>
                    <a:pt x="594" y="5616"/>
                  </a:lnTo>
                  <a:cubicBezTo>
                    <a:pt x="594" y="5502"/>
                    <a:pt x="594" y="5387"/>
                    <a:pt x="617" y="5273"/>
                  </a:cubicBezTo>
                  <a:cubicBezTo>
                    <a:pt x="617" y="5205"/>
                    <a:pt x="617" y="5113"/>
                    <a:pt x="617" y="5022"/>
                  </a:cubicBezTo>
                  <a:cubicBezTo>
                    <a:pt x="617" y="4954"/>
                    <a:pt x="617" y="4885"/>
                    <a:pt x="617" y="4840"/>
                  </a:cubicBezTo>
                  <a:lnTo>
                    <a:pt x="617" y="4748"/>
                  </a:lnTo>
                  <a:lnTo>
                    <a:pt x="617" y="4725"/>
                  </a:lnTo>
                  <a:cubicBezTo>
                    <a:pt x="594" y="4406"/>
                    <a:pt x="594" y="4086"/>
                    <a:pt x="594" y="3767"/>
                  </a:cubicBezTo>
                  <a:cubicBezTo>
                    <a:pt x="594" y="3698"/>
                    <a:pt x="594" y="3653"/>
                    <a:pt x="594" y="3584"/>
                  </a:cubicBezTo>
                  <a:lnTo>
                    <a:pt x="594" y="3493"/>
                  </a:lnTo>
                  <a:cubicBezTo>
                    <a:pt x="594" y="3447"/>
                    <a:pt x="594" y="3379"/>
                    <a:pt x="594" y="3333"/>
                  </a:cubicBezTo>
                  <a:lnTo>
                    <a:pt x="594" y="3242"/>
                  </a:lnTo>
                  <a:cubicBezTo>
                    <a:pt x="594" y="3196"/>
                    <a:pt x="594" y="3151"/>
                    <a:pt x="594" y="3082"/>
                  </a:cubicBezTo>
                  <a:lnTo>
                    <a:pt x="594" y="3014"/>
                  </a:lnTo>
                  <a:cubicBezTo>
                    <a:pt x="594" y="2922"/>
                    <a:pt x="594" y="2831"/>
                    <a:pt x="594" y="2762"/>
                  </a:cubicBezTo>
                  <a:lnTo>
                    <a:pt x="594" y="2626"/>
                  </a:lnTo>
                  <a:cubicBezTo>
                    <a:pt x="594" y="2580"/>
                    <a:pt x="571" y="2511"/>
                    <a:pt x="571" y="2443"/>
                  </a:cubicBezTo>
                  <a:cubicBezTo>
                    <a:pt x="571" y="2352"/>
                    <a:pt x="571" y="2238"/>
                    <a:pt x="571" y="2123"/>
                  </a:cubicBezTo>
                  <a:lnTo>
                    <a:pt x="571" y="1941"/>
                  </a:lnTo>
                  <a:cubicBezTo>
                    <a:pt x="594" y="1849"/>
                    <a:pt x="594" y="1781"/>
                    <a:pt x="594" y="1713"/>
                  </a:cubicBezTo>
                  <a:cubicBezTo>
                    <a:pt x="594" y="1667"/>
                    <a:pt x="594" y="1644"/>
                    <a:pt x="594" y="1598"/>
                  </a:cubicBezTo>
                  <a:cubicBezTo>
                    <a:pt x="594" y="1576"/>
                    <a:pt x="594" y="1553"/>
                    <a:pt x="594" y="1530"/>
                  </a:cubicBezTo>
                  <a:cubicBezTo>
                    <a:pt x="594" y="1461"/>
                    <a:pt x="594" y="1393"/>
                    <a:pt x="594" y="1325"/>
                  </a:cubicBezTo>
                  <a:cubicBezTo>
                    <a:pt x="639" y="1279"/>
                    <a:pt x="708" y="1233"/>
                    <a:pt x="754" y="1188"/>
                  </a:cubicBezTo>
                  <a:cubicBezTo>
                    <a:pt x="799" y="1142"/>
                    <a:pt x="845" y="1119"/>
                    <a:pt x="891" y="1073"/>
                  </a:cubicBezTo>
                  <a:cubicBezTo>
                    <a:pt x="959" y="1051"/>
                    <a:pt x="1005" y="1005"/>
                    <a:pt x="1073" y="959"/>
                  </a:cubicBezTo>
                  <a:cubicBezTo>
                    <a:pt x="1142" y="936"/>
                    <a:pt x="1210" y="914"/>
                    <a:pt x="1256" y="891"/>
                  </a:cubicBezTo>
                  <a:cubicBezTo>
                    <a:pt x="1370" y="845"/>
                    <a:pt x="1507" y="822"/>
                    <a:pt x="1667" y="800"/>
                  </a:cubicBezTo>
                  <a:cubicBezTo>
                    <a:pt x="1712" y="777"/>
                    <a:pt x="1735" y="777"/>
                    <a:pt x="1781" y="777"/>
                  </a:cubicBezTo>
                  <a:lnTo>
                    <a:pt x="1872" y="777"/>
                  </a:lnTo>
                  <a:lnTo>
                    <a:pt x="1918" y="754"/>
                  </a:lnTo>
                  <a:close/>
                  <a:moveTo>
                    <a:pt x="2511" y="1"/>
                  </a:moveTo>
                  <a:cubicBezTo>
                    <a:pt x="2351" y="1"/>
                    <a:pt x="2192" y="23"/>
                    <a:pt x="2032" y="46"/>
                  </a:cubicBezTo>
                  <a:cubicBezTo>
                    <a:pt x="1941" y="69"/>
                    <a:pt x="1849" y="92"/>
                    <a:pt x="1758" y="92"/>
                  </a:cubicBezTo>
                  <a:cubicBezTo>
                    <a:pt x="1689" y="115"/>
                    <a:pt x="1621" y="138"/>
                    <a:pt x="1552" y="138"/>
                  </a:cubicBezTo>
                  <a:cubicBezTo>
                    <a:pt x="1370" y="183"/>
                    <a:pt x="1187" y="229"/>
                    <a:pt x="1028" y="320"/>
                  </a:cubicBezTo>
                  <a:cubicBezTo>
                    <a:pt x="959" y="343"/>
                    <a:pt x="913" y="389"/>
                    <a:pt x="845" y="434"/>
                  </a:cubicBezTo>
                  <a:lnTo>
                    <a:pt x="822" y="457"/>
                  </a:lnTo>
                  <a:lnTo>
                    <a:pt x="754" y="480"/>
                  </a:lnTo>
                  <a:cubicBezTo>
                    <a:pt x="708" y="503"/>
                    <a:pt x="662" y="548"/>
                    <a:pt x="594" y="594"/>
                  </a:cubicBezTo>
                  <a:cubicBezTo>
                    <a:pt x="525" y="640"/>
                    <a:pt x="457" y="685"/>
                    <a:pt x="388" y="754"/>
                  </a:cubicBezTo>
                  <a:lnTo>
                    <a:pt x="388" y="777"/>
                  </a:lnTo>
                  <a:lnTo>
                    <a:pt x="274" y="777"/>
                  </a:lnTo>
                  <a:cubicBezTo>
                    <a:pt x="251" y="800"/>
                    <a:pt x="206" y="822"/>
                    <a:pt x="183" y="845"/>
                  </a:cubicBezTo>
                  <a:cubicBezTo>
                    <a:pt x="160" y="868"/>
                    <a:pt x="137" y="891"/>
                    <a:pt x="114" y="914"/>
                  </a:cubicBezTo>
                  <a:cubicBezTo>
                    <a:pt x="92" y="936"/>
                    <a:pt x="92" y="959"/>
                    <a:pt x="69" y="982"/>
                  </a:cubicBezTo>
                  <a:cubicBezTo>
                    <a:pt x="23" y="1073"/>
                    <a:pt x="23" y="1165"/>
                    <a:pt x="0" y="1256"/>
                  </a:cubicBezTo>
                  <a:cubicBezTo>
                    <a:pt x="0" y="1347"/>
                    <a:pt x="0" y="1416"/>
                    <a:pt x="0" y="1484"/>
                  </a:cubicBezTo>
                  <a:lnTo>
                    <a:pt x="0" y="1530"/>
                  </a:lnTo>
                  <a:cubicBezTo>
                    <a:pt x="0" y="1598"/>
                    <a:pt x="0" y="1667"/>
                    <a:pt x="0" y="1735"/>
                  </a:cubicBezTo>
                  <a:cubicBezTo>
                    <a:pt x="0" y="1804"/>
                    <a:pt x="0" y="1895"/>
                    <a:pt x="0" y="1986"/>
                  </a:cubicBezTo>
                  <a:cubicBezTo>
                    <a:pt x="0" y="2055"/>
                    <a:pt x="0" y="2123"/>
                    <a:pt x="0" y="2192"/>
                  </a:cubicBezTo>
                  <a:lnTo>
                    <a:pt x="0" y="2215"/>
                  </a:lnTo>
                  <a:cubicBezTo>
                    <a:pt x="0" y="2397"/>
                    <a:pt x="0" y="2557"/>
                    <a:pt x="0" y="2717"/>
                  </a:cubicBezTo>
                  <a:cubicBezTo>
                    <a:pt x="0" y="2762"/>
                    <a:pt x="0" y="2831"/>
                    <a:pt x="0" y="2877"/>
                  </a:cubicBezTo>
                  <a:lnTo>
                    <a:pt x="0" y="2991"/>
                  </a:lnTo>
                  <a:cubicBezTo>
                    <a:pt x="0" y="3082"/>
                    <a:pt x="0" y="3151"/>
                    <a:pt x="0" y="3242"/>
                  </a:cubicBezTo>
                  <a:cubicBezTo>
                    <a:pt x="23" y="3402"/>
                    <a:pt x="23" y="3539"/>
                    <a:pt x="23" y="3676"/>
                  </a:cubicBezTo>
                  <a:lnTo>
                    <a:pt x="23" y="3767"/>
                  </a:lnTo>
                  <a:cubicBezTo>
                    <a:pt x="23" y="3949"/>
                    <a:pt x="23" y="4132"/>
                    <a:pt x="23" y="4292"/>
                  </a:cubicBezTo>
                  <a:lnTo>
                    <a:pt x="23" y="4566"/>
                  </a:lnTo>
                  <a:lnTo>
                    <a:pt x="23" y="4840"/>
                  </a:lnTo>
                  <a:lnTo>
                    <a:pt x="23" y="4908"/>
                  </a:lnTo>
                  <a:cubicBezTo>
                    <a:pt x="23" y="5045"/>
                    <a:pt x="23" y="5182"/>
                    <a:pt x="23" y="5319"/>
                  </a:cubicBezTo>
                  <a:cubicBezTo>
                    <a:pt x="23" y="5387"/>
                    <a:pt x="23" y="5456"/>
                    <a:pt x="23" y="5547"/>
                  </a:cubicBezTo>
                  <a:lnTo>
                    <a:pt x="23" y="5616"/>
                  </a:lnTo>
                  <a:cubicBezTo>
                    <a:pt x="23" y="5661"/>
                    <a:pt x="23" y="5707"/>
                    <a:pt x="23" y="5775"/>
                  </a:cubicBezTo>
                  <a:lnTo>
                    <a:pt x="23" y="5844"/>
                  </a:lnTo>
                  <a:cubicBezTo>
                    <a:pt x="23" y="6027"/>
                    <a:pt x="23" y="6186"/>
                    <a:pt x="46" y="6346"/>
                  </a:cubicBezTo>
                  <a:cubicBezTo>
                    <a:pt x="46" y="6529"/>
                    <a:pt x="46" y="6688"/>
                    <a:pt x="46" y="6848"/>
                  </a:cubicBezTo>
                  <a:lnTo>
                    <a:pt x="46" y="6917"/>
                  </a:lnTo>
                  <a:cubicBezTo>
                    <a:pt x="46" y="6985"/>
                    <a:pt x="46" y="7031"/>
                    <a:pt x="46" y="7099"/>
                  </a:cubicBezTo>
                  <a:cubicBezTo>
                    <a:pt x="46" y="7191"/>
                    <a:pt x="46" y="7282"/>
                    <a:pt x="69" y="7350"/>
                  </a:cubicBezTo>
                  <a:cubicBezTo>
                    <a:pt x="69" y="7442"/>
                    <a:pt x="114" y="7510"/>
                    <a:pt x="206" y="7556"/>
                  </a:cubicBezTo>
                  <a:cubicBezTo>
                    <a:pt x="229" y="7579"/>
                    <a:pt x="297" y="7601"/>
                    <a:pt x="343" y="7624"/>
                  </a:cubicBezTo>
                  <a:cubicBezTo>
                    <a:pt x="388" y="7647"/>
                    <a:pt x="434" y="7647"/>
                    <a:pt x="503" y="7670"/>
                  </a:cubicBezTo>
                  <a:cubicBezTo>
                    <a:pt x="525" y="7670"/>
                    <a:pt x="548" y="7670"/>
                    <a:pt x="571" y="7693"/>
                  </a:cubicBezTo>
                  <a:cubicBezTo>
                    <a:pt x="662" y="7693"/>
                    <a:pt x="754" y="7716"/>
                    <a:pt x="845" y="7738"/>
                  </a:cubicBezTo>
                  <a:cubicBezTo>
                    <a:pt x="1005" y="7761"/>
                    <a:pt x="1164" y="7761"/>
                    <a:pt x="1324" y="7784"/>
                  </a:cubicBezTo>
                  <a:lnTo>
                    <a:pt x="1438" y="7784"/>
                  </a:lnTo>
                  <a:cubicBezTo>
                    <a:pt x="1484" y="7784"/>
                    <a:pt x="1530" y="7784"/>
                    <a:pt x="1598" y="7807"/>
                  </a:cubicBezTo>
                  <a:lnTo>
                    <a:pt x="1621" y="7807"/>
                  </a:lnTo>
                  <a:cubicBezTo>
                    <a:pt x="1689" y="7807"/>
                    <a:pt x="1781" y="7784"/>
                    <a:pt x="1849" y="7784"/>
                  </a:cubicBezTo>
                  <a:lnTo>
                    <a:pt x="1872" y="7784"/>
                  </a:lnTo>
                  <a:cubicBezTo>
                    <a:pt x="1918" y="7784"/>
                    <a:pt x="1941" y="7761"/>
                    <a:pt x="1986" y="7761"/>
                  </a:cubicBezTo>
                  <a:lnTo>
                    <a:pt x="2146" y="7761"/>
                  </a:lnTo>
                  <a:cubicBezTo>
                    <a:pt x="2192" y="7761"/>
                    <a:pt x="2260" y="7761"/>
                    <a:pt x="2306" y="7738"/>
                  </a:cubicBezTo>
                  <a:cubicBezTo>
                    <a:pt x="2374" y="7738"/>
                    <a:pt x="2420" y="7738"/>
                    <a:pt x="2466" y="7716"/>
                  </a:cubicBezTo>
                  <a:lnTo>
                    <a:pt x="2534" y="7716"/>
                  </a:lnTo>
                  <a:cubicBezTo>
                    <a:pt x="2602" y="7693"/>
                    <a:pt x="2648" y="7693"/>
                    <a:pt x="2717" y="7693"/>
                  </a:cubicBezTo>
                  <a:lnTo>
                    <a:pt x="2762" y="7670"/>
                  </a:lnTo>
                  <a:cubicBezTo>
                    <a:pt x="2831" y="7670"/>
                    <a:pt x="2899" y="7670"/>
                    <a:pt x="2990" y="7647"/>
                  </a:cubicBezTo>
                  <a:cubicBezTo>
                    <a:pt x="3013" y="7647"/>
                    <a:pt x="3059" y="7647"/>
                    <a:pt x="3105" y="7624"/>
                  </a:cubicBezTo>
                  <a:lnTo>
                    <a:pt x="3173" y="7624"/>
                  </a:lnTo>
                  <a:cubicBezTo>
                    <a:pt x="3196" y="7624"/>
                    <a:pt x="3242" y="7601"/>
                    <a:pt x="3264" y="7601"/>
                  </a:cubicBezTo>
                  <a:lnTo>
                    <a:pt x="3333" y="7601"/>
                  </a:lnTo>
                  <a:lnTo>
                    <a:pt x="3356" y="7579"/>
                  </a:lnTo>
                  <a:cubicBezTo>
                    <a:pt x="3401" y="7579"/>
                    <a:pt x="3447" y="7579"/>
                    <a:pt x="3515" y="7556"/>
                  </a:cubicBezTo>
                  <a:cubicBezTo>
                    <a:pt x="3584" y="7533"/>
                    <a:pt x="3652" y="7510"/>
                    <a:pt x="3721" y="7487"/>
                  </a:cubicBezTo>
                  <a:cubicBezTo>
                    <a:pt x="3812" y="7465"/>
                    <a:pt x="3881" y="7419"/>
                    <a:pt x="3972" y="7373"/>
                  </a:cubicBezTo>
                  <a:cubicBezTo>
                    <a:pt x="3995" y="7350"/>
                    <a:pt x="4040" y="7328"/>
                    <a:pt x="4063" y="7328"/>
                  </a:cubicBezTo>
                  <a:cubicBezTo>
                    <a:pt x="4086" y="7305"/>
                    <a:pt x="4132" y="7282"/>
                    <a:pt x="4155" y="7259"/>
                  </a:cubicBezTo>
                  <a:cubicBezTo>
                    <a:pt x="4269" y="7191"/>
                    <a:pt x="4383" y="7099"/>
                    <a:pt x="4520" y="6985"/>
                  </a:cubicBezTo>
                  <a:cubicBezTo>
                    <a:pt x="4543" y="6962"/>
                    <a:pt x="4588" y="6917"/>
                    <a:pt x="4634" y="6871"/>
                  </a:cubicBezTo>
                  <a:lnTo>
                    <a:pt x="4657" y="6848"/>
                  </a:lnTo>
                  <a:lnTo>
                    <a:pt x="4680" y="6825"/>
                  </a:lnTo>
                  <a:cubicBezTo>
                    <a:pt x="4725" y="6780"/>
                    <a:pt x="4771" y="6734"/>
                    <a:pt x="4817" y="6688"/>
                  </a:cubicBezTo>
                  <a:cubicBezTo>
                    <a:pt x="4817" y="6666"/>
                    <a:pt x="4839" y="6620"/>
                    <a:pt x="4862" y="6597"/>
                  </a:cubicBezTo>
                  <a:lnTo>
                    <a:pt x="4862" y="6574"/>
                  </a:lnTo>
                  <a:cubicBezTo>
                    <a:pt x="4885" y="6551"/>
                    <a:pt x="4908" y="6529"/>
                    <a:pt x="4908" y="6483"/>
                  </a:cubicBezTo>
                  <a:cubicBezTo>
                    <a:pt x="4953" y="6437"/>
                    <a:pt x="4976" y="6392"/>
                    <a:pt x="4999" y="6346"/>
                  </a:cubicBezTo>
                  <a:cubicBezTo>
                    <a:pt x="5022" y="6255"/>
                    <a:pt x="5045" y="6186"/>
                    <a:pt x="5068" y="6118"/>
                  </a:cubicBezTo>
                  <a:cubicBezTo>
                    <a:pt x="5090" y="6072"/>
                    <a:pt x="5090" y="6004"/>
                    <a:pt x="5113" y="5935"/>
                  </a:cubicBezTo>
                  <a:lnTo>
                    <a:pt x="5113" y="5844"/>
                  </a:lnTo>
                  <a:cubicBezTo>
                    <a:pt x="5136" y="5775"/>
                    <a:pt x="5136" y="5707"/>
                    <a:pt x="5159" y="5638"/>
                  </a:cubicBezTo>
                  <a:lnTo>
                    <a:pt x="5159" y="5547"/>
                  </a:lnTo>
                  <a:cubicBezTo>
                    <a:pt x="5159" y="5502"/>
                    <a:pt x="5159" y="5456"/>
                    <a:pt x="5159" y="5410"/>
                  </a:cubicBezTo>
                  <a:cubicBezTo>
                    <a:pt x="5182" y="5250"/>
                    <a:pt x="5159" y="5113"/>
                    <a:pt x="5136" y="5022"/>
                  </a:cubicBezTo>
                  <a:lnTo>
                    <a:pt x="5113" y="4977"/>
                  </a:lnTo>
                  <a:cubicBezTo>
                    <a:pt x="5113" y="4931"/>
                    <a:pt x="5090" y="4885"/>
                    <a:pt x="5090" y="4840"/>
                  </a:cubicBezTo>
                  <a:cubicBezTo>
                    <a:pt x="5068" y="4771"/>
                    <a:pt x="5045" y="4680"/>
                    <a:pt x="4999" y="4589"/>
                  </a:cubicBezTo>
                  <a:cubicBezTo>
                    <a:pt x="4976" y="4520"/>
                    <a:pt x="4931" y="4452"/>
                    <a:pt x="4885" y="4383"/>
                  </a:cubicBezTo>
                  <a:cubicBezTo>
                    <a:pt x="4862" y="4337"/>
                    <a:pt x="4839" y="4292"/>
                    <a:pt x="4794" y="4246"/>
                  </a:cubicBezTo>
                  <a:lnTo>
                    <a:pt x="4748" y="4178"/>
                  </a:lnTo>
                  <a:cubicBezTo>
                    <a:pt x="4702" y="4109"/>
                    <a:pt x="4657" y="4041"/>
                    <a:pt x="4588" y="3972"/>
                  </a:cubicBezTo>
                  <a:cubicBezTo>
                    <a:pt x="4520" y="3904"/>
                    <a:pt x="4451" y="3858"/>
                    <a:pt x="4383" y="3812"/>
                  </a:cubicBezTo>
                  <a:lnTo>
                    <a:pt x="4314" y="3767"/>
                  </a:lnTo>
                  <a:cubicBezTo>
                    <a:pt x="4269" y="3744"/>
                    <a:pt x="4223" y="3721"/>
                    <a:pt x="4177" y="3698"/>
                  </a:cubicBezTo>
                  <a:cubicBezTo>
                    <a:pt x="4109" y="3653"/>
                    <a:pt x="4018" y="3607"/>
                    <a:pt x="3949" y="3584"/>
                  </a:cubicBezTo>
                  <a:lnTo>
                    <a:pt x="3903" y="3561"/>
                  </a:lnTo>
                  <a:cubicBezTo>
                    <a:pt x="3858" y="3539"/>
                    <a:pt x="3789" y="3516"/>
                    <a:pt x="3721" y="3493"/>
                  </a:cubicBezTo>
                  <a:cubicBezTo>
                    <a:pt x="3630" y="3470"/>
                    <a:pt x="3538" y="3470"/>
                    <a:pt x="3447" y="3470"/>
                  </a:cubicBezTo>
                  <a:cubicBezTo>
                    <a:pt x="3356" y="3470"/>
                    <a:pt x="3287" y="3447"/>
                    <a:pt x="3196" y="3447"/>
                  </a:cubicBezTo>
                  <a:lnTo>
                    <a:pt x="3219" y="3447"/>
                  </a:lnTo>
                  <a:cubicBezTo>
                    <a:pt x="3287" y="3379"/>
                    <a:pt x="3356" y="3333"/>
                    <a:pt x="3401" y="3287"/>
                  </a:cubicBezTo>
                  <a:cubicBezTo>
                    <a:pt x="3447" y="3242"/>
                    <a:pt x="3493" y="3219"/>
                    <a:pt x="3538" y="3173"/>
                  </a:cubicBezTo>
                  <a:lnTo>
                    <a:pt x="3584" y="3128"/>
                  </a:lnTo>
                  <a:cubicBezTo>
                    <a:pt x="3698" y="3014"/>
                    <a:pt x="3789" y="2899"/>
                    <a:pt x="3881" y="2762"/>
                  </a:cubicBezTo>
                  <a:cubicBezTo>
                    <a:pt x="3903" y="2717"/>
                    <a:pt x="3926" y="2648"/>
                    <a:pt x="3972" y="2603"/>
                  </a:cubicBezTo>
                  <a:cubicBezTo>
                    <a:pt x="4018" y="2511"/>
                    <a:pt x="4040" y="2443"/>
                    <a:pt x="4086" y="2374"/>
                  </a:cubicBezTo>
                  <a:cubicBezTo>
                    <a:pt x="4086" y="2329"/>
                    <a:pt x="4109" y="2283"/>
                    <a:pt x="4132" y="2238"/>
                  </a:cubicBezTo>
                  <a:lnTo>
                    <a:pt x="4132" y="2215"/>
                  </a:lnTo>
                  <a:cubicBezTo>
                    <a:pt x="4155" y="2169"/>
                    <a:pt x="4177" y="2101"/>
                    <a:pt x="4177" y="2055"/>
                  </a:cubicBezTo>
                  <a:cubicBezTo>
                    <a:pt x="4200" y="1918"/>
                    <a:pt x="4223" y="1781"/>
                    <a:pt x="4223" y="1667"/>
                  </a:cubicBezTo>
                  <a:lnTo>
                    <a:pt x="4223" y="1576"/>
                  </a:lnTo>
                  <a:cubicBezTo>
                    <a:pt x="4223" y="1530"/>
                    <a:pt x="4223" y="1484"/>
                    <a:pt x="4223" y="1416"/>
                  </a:cubicBezTo>
                  <a:cubicBezTo>
                    <a:pt x="4223" y="1393"/>
                    <a:pt x="4223" y="1370"/>
                    <a:pt x="4223" y="1347"/>
                  </a:cubicBezTo>
                  <a:lnTo>
                    <a:pt x="4223" y="1279"/>
                  </a:lnTo>
                  <a:cubicBezTo>
                    <a:pt x="4223" y="1233"/>
                    <a:pt x="4223" y="1188"/>
                    <a:pt x="4223" y="1142"/>
                  </a:cubicBezTo>
                  <a:cubicBezTo>
                    <a:pt x="4200" y="959"/>
                    <a:pt x="4177" y="822"/>
                    <a:pt x="4132" y="685"/>
                  </a:cubicBezTo>
                  <a:cubicBezTo>
                    <a:pt x="4086" y="640"/>
                    <a:pt x="4063" y="571"/>
                    <a:pt x="4018" y="503"/>
                  </a:cubicBezTo>
                  <a:cubicBezTo>
                    <a:pt x="3995" y="480"/>
                    <a:pt x="3972" y="434"/>
                    <a:pt x="3926" y="389"/>
                  </a:cubicBezTo>
                  <a:cubicBezTo>
                    <a:pt x="3903" y="366"/>
                    <a:pt x="3881" y="343"/>
                    <a:pt x="3858" y="320"/>
                  </a:cubicBezTo>
                  <a:lnTo>
                    <a:pt x="3835" y="320"/>
                  </a:lnTo>
                  <a:cubicBezTo>
                    <a:pt x="3812" y="275"/>
                    <a:pt x="3767" y="252"/>
                    <a:pt x="3698" y="229"/>
                  </a:cubicBezTo>
                  <a:cubicBezTo>
                    <a:pt x="3630" y="183"/>
                    <a:pt x="3584" y="160"/>
                    <a:pt x="3515" y="138"/>
                  </a:cubicBezTo>
                  <a:cubicBezTo>
                    <a:pt x="3447" y="138"/>
                    <a:pt x="3401" y="115"/>
                    <a:pt x="3356" y="115"/>
                  </a:cubicBezTo>
                  <a:lnTo>
                    <a:pt x="3287" y="92"/>
                  </a:lnTo>
                  <a:cubicBezTo>
                    <a:pt x="3219" y="69"/>
                    <a:pt x="3127" y="69"/>
                    <a:pt x="3059" y="46"/>
                  </a:cubicBezTo>
                  <a:cubicBezTo>
                    <a:pt x="3013" y="46"/>
                    <a:pt x="2968" y="46"/>
                    <a:pt x="2922" y="23"/>
                  </a:cubicBezTo>
                  <a:lnTo>
                    <a:pt x="2785" y="23"/>
                  </a:lnTo>
                  <a:cubicBezTo>
                    <a:pt x="2717" y="1"/>
                    <a:pt x="2648" y="1"/>
                    <a:pt x="25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25"/>
            <p:cNvSpPr/>
            <p:nvPr/>
          </p:nvSpPr>
          <p:spPr>
            <a:xfrm>
              <a:off x="3802275" y="1473425"/>
              <a:ext cx="39400" cy="72725"/>
            </a:xfrm>
            <a:custGeom>
              <a:avLst/>
              <a:gdLst/>
              <a:ahLst/>
              <a:cxnLst/>
              <a:rect l="l" t="t" r="r" b="b"/>
              <a:pathLst>
                <a:path w="1576" h="2909" extrusionOk="0">
                  <a:moveTo>
                    <a:pt x="252" y="0"/>
                  </a:moveTo>
                  <a:cubicBezTo>
                    <a:pt x="206" y="0"/>
                    <a:pt x="183" y="0"/>
                    <a:pt x="138" y="23"/>
                  </a:cubicBezTo>
                  <a:cubicBezTo>
                    <a:pt x="138" y="23"/>
                    <a:pt x="115" y="46"/>
                    <a:pt x="92" y="46"/>
                  </a:cubicBezTo>
                  <a:cubicBezTo>
                    <a:pt x="77" y="46"/>
                    <a:pt x="62" y="36"/>
                    <a:pt x="47" y="36"/>
                  </a:cubicBezTo>
                  <a:cubicBezTo>
                    <a:pt x="39" y="36"/>
                    <a:pt x="31" y="38"/>
                    <a:pt x="24" y="46"/>
                  </a:cubicBezTo>
                  <a:cubicBezTo>
                    <a:pt x="1" y="69"/>
                    <a:pt x="1" y="114"/>
                    <a:pt x="24" y="137"/>
                  </a:cubicBezTo>
                  <a:cubicBezTo>
                    <a:pt x="47" y="137"/>
                    <a:pt x="47" y="160"/>
                    <a:pt x="69" y="160"/>
                  </a:cubicBezTo>
                  <a:cubicBezTo>
                    <a:pt x="69" y="183"/>
                    <a:pt x="69" y="183"/>
                    <a:pt x="69" y="183"/>
                  </a:cubicBezTo>
                  <a:cubicBezTo>
                    <a:pt x="69" y="206"/>
                    <a:pt x="92" y="229"/>
                    <a:pt x="115" y="251"/>
                  </a:cubicBezTo>
                  <a:cubicBezTo>
                    <a:pt x="115" y="274"/>
                    <a:pt x="115" y="274"/>
                    <a:pt x="138" y="297"/>
                  </a:cubicBezTo>
                  <a:cubicBezTo>
                    <a:pt x="161" y="320"/>
                    <a:pt x="183" y="343"/>
                    <a:pt x="229" y="388"/>
                  </a:cubicBezTo>
                  <a:cubicBezTo>
                    <a:pt x="275" y="434"/>
                    <a:pt x="320" y="502"/>
                    <a:pt x="343" y="548"/>
                  </a:cubicBezTo>
                  <a:cubicBezTo>
                    <a:pt x="366" y="594"/>
                    <a:pt x="412" y="639"/>
                    <a:pt x="435" y="685"/>
                  </a:cubicBezTo>
                  <a:cubicBezTo>
                    <a:pt x="435" y="708"/>
                    <a:pt x="457" y="731"/>
                    <a:pt x="457" y="754"/>
                  </a:cubicBezTo>
                  <a:cubicBezTo>
                    <a:pt x="503" y="868"/>
                    <a:pt x="526" y="982"/>
                    <a:pt x="549" y="1119"/>
                  </a:cubicBezTo>
                  <a:cubicBezTo>
                    <a:pt x="571" y="1187"/>
                    <a:pt x="594" y="1256"/>
                    <a:pt x="594" y="1347"/>
                  </a:cubicBezTo>
                  <a:cubicBezTo>
                    <a:pt x="617" y="1393"/>
                    <a:pt x="617" y="1461"/>
                    <a:pt x="617" y="1530"/>
                  </a:cubicBezTo>
                  <a:cubicBezTo>
                    <a:pt x="617" y="1575"/>
                    <a:pt x="617" y="1621"/>
                    <a:pt x="640" y="1644"/>
                  </a:cubicBezTo>
                  <a:cubicBezTo>
                    <a:pt x="640" y="1712"/>
                    <a:pt x="640" y="1758"/>
                    <a:pt x="640" y="1826"/>
                  </a:cubicBezTo>
                  <a:cubicBezTo>
                    <a:pt x="640" y="1940"/>
                    <a:pt x="640" y="2055"/>
                    <a:pt x="640" y="2146"/>
                  </a:cubicBezTo>
                  <a:cubicBezTo>
                    <a:pt x="640" y="2260"/>
                    <a:pt x="640" y="2374"/>
                    <a:pt x="663" y="2465"/>
                  </a:cubicBezTo>
                  <a:cubicBezTo>
                    <a:pt x="663" y="2534"/>
                    <a:pt x="663" y="2580"/>
                    <a:pt x="663" y="2625"/>
                  </a:cubicBezTo>
                  <a:cubicBezTo>
                    <a:pt x="663" y="2648"/>
                    <a:pt x="663" y="2671"/>
                    <a:pt x="663" y="2717"/>
                  </a:cubicBezTo>
                  <a:cubicBezTo>
                    <a:pt x="663" y="2739"/>
                    <a:pt x="663" y="2762"/>
                    <a:pt x="663" y="2785"/>
                  </a:cubicBezTo>
                  <a:cubicBezTo>
                    <a:pt x="663" y="2808"/>
                    <a:pt x="686" y="2831"/>
                    <a:pt x="708" y="2876"/>
                  </a:cubicBezTo>
                  <a:cubicBezTo>
                    <a:pt x="725" y="2892"/>
                    <a:pt x="752" y="2909"/>
                    <a:pt x="791" y="2909"/>
                  </a:cubicBezTo>
                  <a:cubicBezTo>
                    <a:pt x="807" y="2909"/>
                    <a:pt x="825" y="2906"/>
                    <a:pt x="845" y="2899"/>
                  </a:cubicBezTo>
                  <a:cubicBezTo>
                    <a:pt x="868" y="2899"/>
                    <a:pt x="868" y="2899"/>
                    <a:pt x="891" y="2876"/>
                  </a:cubicBezTo>
                  <a:cubicBezTo>
                    <a:pt x="914" y="2853"/>
                    <a:pt x="937" y="2808"/>
                    <a:pt x="937" y="2785"/>
                  </a:cubicBezTo>
                  <a:cubicBezTo>
                    <a:pt x="960" y="2694"/>
                    <a:pt x="960" y="2602"/>
                    <a:pt x="960" y="2534"/>
                  </a:cubicBezTo>
                  <a:cubicBezTo>
                    <a:pt x="960" y="2511"/>
                    <a:pt x="960" y="2488"/>
                    <a:pt x="960" y="2465"/>
                  </a:cubicBezTo>
                  <a:cubicBezTo>
                    <a:pt x="960" y="2488"/>
                    <a:pt x="982" y="2488"/>
                    <a:pt x="982" y="2488"/>
                  </a:cubicBezTo>
                  <a:cubicBezTo>
                    <a:pt x="982" y="2534"/>
                    <a:pt x="982" y="2580"/>
                    <a:pt x="982" y="2602"/>
                  </a:cubicBezTo>
                  <a:cubicBezTo>
                    <a:pt x="1005" y="2671"/>
                    <a:pt x="1074" y="2739"/>
                    <a:pt x="1142" y="2739"/>
                  </a:cubicBezTo>
                  <a:cubicBezTo>
                    <a:pt x="1165" y="2739"/>
                    <a:pt x="1188" y="2739"/>
                    <a:pt x="1211" y="2717"/>
                  </a:cubicBezTo>
                  <a:cubicBezTo>
                    <a:pt x="1237" y="2743"/>
                    <a:pt x="1264" y="2754"/>
                    <a:pt x="1291" y="2754"/>
                  </a:cubicBezTo>
                  <a:cubicBezTo>
                    <a:pt x="1310" y="2754"/>
                    <a:pt x="1329" y="2749"/>
                    <a:pt x="1348" y="2739"/>
                  </a:cubicBezTo>
                  <a:cubicBezTo>
                    <a:pt x="1370" y="2739"/>
                    <a:pt x="1393" y="2739"/>
                    <a:pt x="1416" y="2717"/>
                  </a:cubicBezTo>
                  <a:cubicBezTo>
                    <a:pt x="1439" y="2694"/>
                    <a:pt x="1462" y="2671"/>
                    <a:pt x="1462" y="2648"/>
                  </a:cubicBezTo>
                  <a:cubicBezTo>
                    <a:pt x="1485" y="2602"/>
                    <a:pt x="1485" y="2580"/>
                    <a:pt x="1485" y="2534"/>
                  </a:cubicBezTo>
                  <a:cubicBezTo>
                    <a:pt x="1507" y="2511"/>
                    <a:pt x="1507" y="2465"/>
                    <a:pt x="1530" y="2420"/>
                  </a:cubicBezTo>
                  <a:cubicBezTo>
                    <a:pt x="1530" y="2351"/>
                    <a:pt x="1553" y="2260"/>
                    <a:pt x="1553" y="2169"/>
                  </a:cubicBezTo>
                  <a:cubicBezTo>
                    <a:pt x="1553" y="2055"/>
                    <a:pt x="1553" y="1940"/>
                    <a:pt x="1553" y="1826"/>
                  </a:cubicBezTo>
                  <a:cubicBezTo>
                    <a:pt x="1553" y="1758"/>
                    <a:pt x="1576" y="1712"/>
                    <a:pt x="1576" y="1644"/>
                  </a:cubicBezTo>
                  <a:cubicBezTo>
                    <a:pt x="1576" y="1507"/>
                    <a:pt x="1553" y="1370"/>
                    <a:pt x="1530" y="1256"/>
                  </a:cubicBezTo>
                  <a:cubicBezTo>
                    <a:pt x="1530" y="1187"/>
                    <a:pt x="1507" y="1119"/>
                    <a:pt x="1485" y="1073"/>
                  </a:cubicBezTo>
                  <a:cubicBezTo>
                    <a:pt x="1462" y="1005"/>
                    <a:pt x="1439" y="936"/>
                    <a:pt x="1393" y="868"/>
                  </a:cubicBezTo>
                  <a:cubicBezTo>
                    <a:pt x="1370" y="822"/>
                    <a:pt x="1348" y="799"/>
                    <a:pt x="1325" y="754"/>
                  </a:cubicBezTo>
                  <a:cubicBezTo>
                    <a:pt x="1325" y="731"/>
                    <a:pt x="1302" y="731"/>
                    <a:pt x="1302" y="708"/>
                  </a:cubicBezTo>
                  <a:cubicBezTo>
                    <a:pt x="1256" y="617"/>
                    <a:pt x="1188" y="525"/>
                    <a:pt x="1119" y="457"/>
                  </a:cubicBezTo>
                  <a:cubicBezTo>
                    <a:pt x="1096" y="411"/>
                    <a:pt x="1051" y="388"/>
                    <a:pt x="1005" y="343"/>
                  </a:cubicBezTo>
                  <a:cubicBezTo>
                    <a:pt x="982" y="320"/>
                    <a:pt x="960" y="320"/>
                    <a:pt x="914" y="297"/>
                  </a:cubicBezTo>
                  <a:lnTo>
                    <a:pt x="823" y="297"/>
                  </a:lnTo>
                  <a:cubicBezTo>
                    <a:pt x="823" y="297"/>
                    <a:pt x="800" y="320"/>
                    <a:pt x="800" y="320"/>
                  </a:cubicBezTo>
                  <a:cubicBezTo>
                    <a:pt x="777" y="297"/>
                    <a:pt x="754" y="274"/>
                    <a:pt x="754" y="274"/>
                  </a:cubicBezTo>
                  <a:cubicBezTo>
                    <a:pt x="663" y="183"/>
                    <a:pt x="571" y="114"/>
                    <a:pt x="480" y="69"/>
                  </a:cubicBezTo>
                  <a:cubicBezTo>
                    <a:pt x="412" y="23"/>
                    <a:pt x="320"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25"/>
            <p:cNvSpPr/>
            <p:nvPr/>
          </p:nvSpPr>
          <p:spPr>
            <a:xfrm>
              <a:off x="3716700" y="1378700"/>
              <a:ext cx="135825" cy="199750"/>
            </a:xfrm>
            <a:custGeom>
              <a:avLst/>
              <a:gdLst/>
              <a:ahLst/>
              <a:cxnLst/>
              <a:rect l="l" t="t" r="r" b="b"/>
              <a:pathLst>
                <a:path w="5433" h="7990" extrusionOk="0">
                  <a:moveTo>
                    <a:pt x="2671" y="183"/>
                  </a:moveTo>
                  <a:cubicBezTo>
                    <a:pt x="2785" y="183"/>
                    <a:pt x="2922" y="183"/>
                    <a:pt x="3013" y="206"/>
                  </a:cubicBezTo>
                  <a:cubicBezTo>
                    <a:pt x="3264" y="229"/>
                    <a:pt x="3447" y="274"/>
                    <a:pt x="3629" y="343"/>
                  </a:cubicBezTo>
                  <a:lnTo>
                    <a:pt x="3606" y="320"/>
                  </a:lnTo>
                  <a:lnTo>
                    <a:pt x="3606" y="320"/>
                  </a:lnTo>
                  <a:cubicBezTo>
                    <a:pt x="3721" y="388"/>
                    <a:pt x="3812" y="434"/>
                    <a:pt x="3880" y="480"/>
                  </a:cubicBezTo>
                  <a:cubicBezTo>
                    <a:pt x="3949" y="548"/>
                    <a:pt x="4017" y="594"/>
                    <a:pt x="4063" y="662"/>
                  </a:cubicBezTo>
                  <a:cubicBezTo>
                    <a:pt x="4131" y="731"/>
                    <a:pt x="4177" y="822"/>
                    <a:pt x="4200" y="891"/>
                  </a:cubicBezTo>
                  <a:cubicBezTo>
                    <a:pt x="4246" y="1005"/>
                    <a:pt x="4268" y="1096"/>
                    <a:pt x="4291" y="1210"/>
                  </a:cubicBezTo>
                  <a:cubicBezTo>
                    <a:pt x="4314" y="1347"/>
                    <a:pt x="4314" y="1507"/>
                    <a:pt x="4314" y="1667"/>
                  </a:cubicBezTo>
                  <a:lnTo>
                    <a:pt x="4291" y="1689"/>
                  </a:lnTo>
                  <a:cubicBezTo>
                    <a:pt x="4268" y="1918"/>
                    <a:pt x="4223" y="2169"/>
                    <a:pt x="4131" y="2397"/>
                  </a:cubicBezTo>
                  <a:lnTo>
                    <a:pt x="4109" y="2420"/>
                  </a:lnTo>
                  <a:cubicBezTo>
                    <a:pt x="4040" y="2602"/>
                    <a:pt x="3949" y="2762"/>
                    <a:pt x="3835" y="2899"/>
                  </a:cubicBezTo>
                  <a:cubicBezTo>
                    <a:pt x="3743" y="3036"/>
                    <a:pt x="3606" y="3173"/>
                    <a:pt x="3492" y="3264"/>
                  </a:cubicBezTo>
                  <a:cubicBezTo>
                    <a:pt x="3355" y="3356"/>
                    <a:pt x="3241" y="3447"/>
                    <a:pt x="3104" y="3493"/>
                  </a:cubicBezTo>
                  <a:cubicBezTo>
                    <a:pt x="3081" y="3515"/>
                    <a:pt x="3059" y="3515"/>
                    <a:pt x="3036" y="3538"/>
                  </a:cubicBezTo>
                  <a:cubicBezTo>
                    <a:pt x="3036" y="3561"/>
                    <a:pt x="3036" y="3561"/>
                    <a:pt x="3036" y="3584"/>
                  </a:cubicBezTo>
                  <a:cubicBezTo>
                    <a:pt x="3036" y="3607"/>
                    <a:pt x="3036" y="3630"/>
                    <a:pt x="3036" y="3630"/>
                  </a:cubicBezTo>
                  <a:cubicBezTo>
                    <a:pt x="3036" y="3652"/>
                    <a:pt x="3059" y="3675"/>
                    <a:pt x="3081" y="3698"/>
                  </a:cubicBezTo>
                  <a:lnTo>
                    <a:pt x="3196" y="3698"/>
                  </a:lnTo>
                  <a:cubicBezTo>
                    <a:pt x="3287" y="3675"/>
                    <a:pt x="3378" y="3675"/>
                    <a:pt x="3447" y="3675"/>
                  </a:cubicBezTo>
                  <a:lnTo>
                    <a:pt x="3629" y="3675"/>
                  </a:lnTo>
                  <a:cubicBezTo>
                    <a:pt x="3766" y="3698"/>
                    <a:pt x="3903" y="3721"/>
                    <a:pt x="4040" y="3767"/>
                  </a:cubicBezTo>
                  <a:cubicBezTo>
                    <a:pt x="4177" y="3835"/>
                    <a:pt x="4337" y="3926"/>
                    <a:pt x="4474" y="4018"/>
                  </a:cubicBezTo>
                  <a:cubicBezTo>
                    <a:pt x="4588" y="4109"/>
                    <a:pt x="4725" y="4223"/>
                    <a:pt x="4816" y="4360"/>
                  </a:cubicBezTo>
                  <a:cubicBezTo>
                    <a:pt x="4930" y="4497"/>
                    <a:pt x="5022" y="4634"/>
                    <a:pt x="5090" y="4794"/>
                  </a:cubicBezTo>
                  <a:cubicBezTo>
                    <a:pt x="5136" y="4953"/>
                    <a:pt x="5181" y="5090"/>
                    <a:pt x="5227" y="5250"/>
                  </a:cubicBezTo>
                  <a:cubicBezTo>
                    <a:pt x="5227" y="5319"/>
                    <a:pt x="5227" y="5387"/>
                    <a:pt x="5227" y="5478"/>
                  </a:cubicBezTo>
                  <a:cubicBezTo>
                    <a:pt x="5250" y="5570"/>
                    <a:pt x="5227" y="5661"/>
                    <a:pt x="5227" y="5729"/>
                  </a:cubicBezTo>
                  <a:cubicBezTo>
                    <a:pt x="5204" y="5958"/>
                    <a:pt x="5136" y="6163"/>
                    <a:pt x="5067" y="6369"/>
                  </a:cubicBezTo>
                  <a:cubicBezTo>
                    <a:pt x="4999" y="6528"/>
                    <a:pt x="4930" y="6688"/>
                    <a:pt x="4816" y="6825"/>
                  </a:cubicBezTo>
                  <a:cubicBezTo>
                    <a:pt x="4702" y="6962"/>
                    <a:pt x="4588" y="7076"/>
                    <a:pt x="4474" y="7167"/>
                  </a:cubicBezTo>
                  <a:cubicBezTo>
                    <a:pt x="4314" y="7304"/>
                    <a:pt x="4131" y="7396"/>
                    <a:pt x="3949" y="7487"/>
                  </a:cubicBezTo>
                  <a:cubicBezTo>
                    <a:pt x="3675" y="7601"/>
                    <a:pt x="3378" y="7670"/>
                    <a:pt x="3059" y="7738"/>
                  </a:cubicBezTo>
                  <a:cubicBezTo>
                    <a:pt x="2785" y="7784"/>
                    <a:pt x="2511" y="7807"/>
                    <a:pt x="2191" y="7807"/>
                  </a:cubicBezTo>
                  <a:lnTo>
                    <a:pt x="1895" y="7807"/>
                  </a:lnTo>
                  <a:cubicBezTo>
                    <a:pt x="1621" y="7807"/>
                    <a:pt x="1392" y="7807"/>
                    <a:pt x="1164" y="7784"/>
                  </a:cubicBezTo>
                  <a:cubicBezTo>
                    <a:pt x="867" y="7738"/>
                    <a:pt x="639" y="7692"/>
                    <a:pt x="411" y="7601"/>
                  </a:cubicBezTo>
                  <a:cubicBezTo>
                    <a:pt x="365" y="7578"/>
                    <a:pt x="297" y="7556"/>
                    <a:pt x="251" y="7533"/>
                  </a:cubicBezTo>
                  <a:lnTo>
                    <a:pt x="228" y="4999"/>
                  </a:lnTo>
                  <a:lnTo>
                    <a:pt x="205" y="2351"/>
                  </a:lnTo>
                  <a:cubicBezTo>
                    <a:pt x="183" y="1963"/>
                    <a:pt x="183" y="1575"/>
                    <a:pt x="183" y="1187"/>
                  </a:cubicBezTo>
                  <a:cubicBezTo>
                    <a:pt x="274" y="1073"/>
                    <a:pt x="388" y="959"/>
                    <a:pt x="502" y="868"/>
                  </a:cubicBezTo>
                  <a:cubicBezTo>
                    <a:pt x="685" y="731"/>
                    <a:pt x="867" y="617"/>
                    <a:pt x="1096" y="525"/>
                  </a:cubicBezTo>
                  <a:lnTo>
                    <a:pt x="1119" y="502"/>
                  </a:lnTo>
                  <a:cubicBezTo>
                    <a:pt x="1415" y="388"/>
                    <a:pt x="1735" y="274"/>
                    <a:pt x="2077" y="229"/>
                  </a:cubicBezTo>
                  <a:cubicBezTo>
                    <a:pt x="2283" y="206"/>
                    <a:pt x="2488" y="183"/>
                    <a:pt x="2671" y="183"/>
                  </a:cubicBezTo>
                  <a:close/>
                  <a:moveTo>
                    <a:pt x="2648" y="0"/>
                  </a:moveTo>
                  <a:cubicBezTo>
                    <a:pt x="2328" y="0"/>
                    <a:pt x="2009" y="46"/>
                    <a:pt x="1643" y="137"/>
                  </a:cubicBezTo>
                  <a:cubicBezTo>
                    <a:pt x="1324" y="229"/>
                    <a:pt x="1027" y="343"/>
                    <a:pt x="730" y="502"/>
                  </a:cubicBezTo>
                  <a:cubicBezTo>
                    <a:pt x="434" y="662"/>
                    <a:pt x="205" y="868"/>
                    <a:pt x="23" y="1073"/>
                  </a:cubicBezTo>
                  <a:cubicBezTo>
                    <a:pt x="23" y="1096"/>
                    <a:pt x="23" y="1096"/>
                    <a:pt x="23" y="1119"/>
                  </a:cubicBezTo>
                  <a:cubicBezTo>
                    <a:pt x="0" y="1119"/>
                    <a:pt x="0" y="1142"/>
                    <a:pt x="0" y="1142"/>
                  </a:cubicBezTo>
                  <a:lnTo>
                    <a:pt x="46" y="3995"/>
                  </a:lnTo>
                  <a:lnTo>
                    <a:pt x="69" y="6871"/>
                  </a:lnTo>
                  <a:lnTo>
                    <a:pt x="69" y="7213"/>
                  </a:lnTo>
                  <a:lnTo>
                    <a:pt x="69" y="7578"/>
                  </a:lnTo>
                  <a:cubicBezTo>
                    <a:pt x="69" y="7601"/>
                    <a:pt x="69" y="7624"/>
                    <a:pt x="91" y="7647"/>
                  </a:cubicBezTo>
                  <a:cubicBezTo>
                    <a:pt x="114" y="7670"/>
                    <a:pt x="137" y="7670"/>
                    <a:pt x="160" y="7670"/>
                  </a:cubicBezTo>
                  <a:cubicBezTo>
                    <a:pt x="297" y="7761"/>
                    <a:pt x="434" y="7807"/>
                    <a:pt x="616" y="7852"/>
                  </a:cubicBezTo>
                  <a:cubicBezTo>
                    <a:pt x="822" y="7921"/>
                    <a:pt x="1004" y="7944"/>
                    <a:pt x="1187" y="7966"/>
                  </a:cubicBezTo>
                  <a:cubicBezTo>
                    <a:pt x="1415" y="7989"/>
                    <a:pt x="1643" y="7989"/>
                    <a:pt x="1895" y="7989"/>
                  </a:cubicBezTo>
                  <a:cubicBezTo>
                    <a:pt x="2032" y="7989"/>
                    <a:pt x="2191" y="7989"/>
                    <a:pt x="2397" y="7966"/>
                  </a:cubicBezTo>
                  <a:cubicBezTo>
                    <a:pt x="3013" y="7944"/>
                    <a:pt x="3789" y="7852"/>
                    <a:pt x="4428" y="7419"/>
                  </a:cubicBezTo>
                  <a:cubicBezTo>
                    <a:pt x="4702" y="7236"/>
                    <a:pt x="4953" y="6985"/>
                    <a:pt x="5113" y="6688"/>
                  </a:cubicBezTo>
                  <a:cubicBezTo>
                    <a:pt x="5204" y="6551"/>
                    <a:pt x="5273" y="6391"/>
                    <a:pt x="5318" y="6209"/>
                  </a:cubicBezTo>
                  <a:cubicBezTo>
                    <a:pt x="5364" y="6026"/>
                    <a:pt x="5410" y="5821"/>
                    <a:pt x="5410" y="5615"/>
                  </a:cubicBezTo>
                  <a:cubicBezTo>
                    <a:pt x="5432" y="5433"/>
                    <a:pt x="5410" y="5227"/>
                    <a:pt x="5364" y="5022"/>
                  </a:cubicBezTo>
                  <a:cubicBezTo>
                    <a:pt x="5318" y="4862"/>
                    <a:pt x="5227" y="4680"/>
                    <a:pt x="5136" y="4497"/>
                  </a:cubicBezTo>
                  <a:cubicBezTo>
                    <a:pt x="5044" y="4337"/>
                    <a:pt x="4908" y="4177"/>
                    <a:pt x="4771" y="4040"/>
                  </a:cubicBezTo>
                  <a:cubicBezTo>
                    <a:pt x="4634" y="3903"/>
                    <a:pt x="4474" y="3789"/>
                    <a:pt x="4291" y="3698"/>
                  </a:cubicBezTo>
                  <a:cubicBezTo>
                    <a:pt x="4109" y="3607"/>
                    <a:pt x="3926" y="3538"/>
                    <a:pt x="3721" y="3515"/>
                  </a:cubicBezTo>
                  <a:cubicBezTo>
                    <a:pt x="3629" y="3493"/>
                    <a:pt x="3561" y="3493"/>
                    <a:pt x="3470" y="3493"/>
                  </a:cubicBezTo>
                  <a:cubicBezTo>
                    <a:pt x="3538" y="3447"/>
                    <a:pt x="3606" y="3401"/>
                    <a:pt x="3698" y="3333"/>
                  </a:cubicBezTo>
                  <a:cubicBezTo>
                    <a:pt x="3858" y="3196"/>
                    <a:pt x="3994" y="3036"/>
                    <a:pt x="4109" y="2831"/>
                  </a:cubicBezTo>
                  <a:cubicBezTo>
                    <a:pt x="4200" y="2671"/>
                    <a:pt x="4268" y="2511"/>
                    <a:pt x="4360" y="2283"/>
                  </a:cubicBezTo>
                  <a:cubicBezTo>
                    <a:pt x="4405" y="2123"/>
                    <a:pt x="4451" y="1940"/>
                    <a:pt x="4474" y="1758"/>
                  </a:cubicBezTo>
                  <a:cubicBezTo>
                    <a:pt x="4497" y="1575"/>
                    <a:pt x="4497" y="1393"/>
                    <a:pt x="4474" y="1233"/>
                  </a:cubicBezTo>
                  <a:cubicBezTo>
                    <a:pt x="4474" y="1164"/>
                    <a:pt x="4451" y="1073"/>
                    <a:pt x="4428" y="1005"/>
                  </a:cubicBezTo>
                  <a:cubicBezTo>
                    <a:pt x="4405" y="936"/>
                    <a:pt x="4383" y="845"/>
                    <a:pt x="4337" y="776"/>
                  </a:cubicBezTo>
                  <a:cubicBezTo>
                    <a:pt x="4268" y="617"/>
                    <a:pt x="4177" y="480"/>
                    <a:pt x="4040" y="388"/>
                  </a:cubicBezTo>
                  <a:cubicBezTo>
                    <a:pt x="3903" y="274"/>
                    <a:pt x="3743" y="183"/>
                    <a:pt x="3561" y="137"/>
                  </a:cubicBezTo>
                  <a:cubicBezTo>
                    <a:pt x="3424" y="92"/>
                    <a:pt x="3287" y="69"/>
                    <a:pt x="3127" y="46"/>
                  </a:cubicBezTo>
                  <a:cubicBezTo>
                    <a:pt x="2990" y="23"/>
                    <a:pt x="2830" y="0"/>
                    <a:pt x="26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25"/>
            <p:cNvSpPr/>
            <p:nvPr/>
          </p:nvSpPr>
          <p:spPr>
            <a:xfrm>
              <a:off x="3732100" y="1398100"/>
              <a:ext cx="84475" cy="163225"/>
            </a:xfrm>
            <a:custGeom>
              <a:avLst/>
              <a:gdLst/>
              <a:ahLst/>
              <a:cxnLst/>
              <a:rect l="l" t="t" r="r" b="b"/>
              <a:pathLst>
                <a:path w="3379" h="6529" extrusionOk="0">
                  <a:moveTo>
                    <a:pt x="1575" y="183"/>
                  </a:moveTo>
                  <a:cubicBezTo>
                    <a:pt x="1667" y="183"/>
                    <a:pt x="1735" y="183"/>
                    <a:pt x="1826" y="206"/>
                  </a:cubicBezTo>
                  <a:cubicBezTo>
                    <a:pt x="1895" y="206"/>
                    <a:pt x="1986" y="229"/>
                    <a:pt x="2055" y="274"/>
                  </a:cubicBezTo>
                  <a:cubicBezTo>
                    <a:pt x="2123" y="297"/>
                    <a:pt x="2169" y="343"/>
                    <a:pt x="2237" y="388"/>
                  </a:cubicBezTo>
                  <a:cubicBezTo>
                    <a:pt x="2283" y="434"/>
                    <a:pt x="2306" y="480"/>
                    <a:pt x="2351" y="525"/>
                  </a:cubicBezTo>
                  <a:cubicBezTo>
                    <a:pt x="2397" y="571"/>
                    <a:pt x="2420" y="640"/>
                    <a:pt x="2443" y="708"/>
                  </a:cubicBezTo>
                  <a:cubicBezTo>
                    <a:pt x="2465" y="776"/>
                    <a:pt x="2488" y="868"/>
                    <a:pt x="2488" y="936"/>
                  </a:cubicBezTo>
                  <a:cubicBezTo>
                    <a:pt x="2511" y="1073"/>
                    <a:pt x="2488" y="1187"/>
                    <a:pt x="2465" y="1324"/>
                  </a:cubicBezTo>
                  <a:cubicBezTo>
                    <a:pt x="2420" y="1530"/>
                    <a:pt x="2351" y="1735"/>
                    <a:pt x="2260" y="1918"/>
                  </a:cubicBezTo>
                  <a:cubicBezTo>
                    <a:pt x="2169" y="2100"/>
                    <a:pt x="2077" y="2260"/>
                    <a:pt x="1941" y="2420"/>
                  </a:cubicBezTo>
                  <a:cubicBezTo>
                    <a:pt x="1941" y="2443"/>
                    <a:pt x="1941" y="2443"/>
                    <a:pt x="1941" y="2443"/>
                  </a:cubicBezTo>
                  <a:cubicBezTo>
                    <a:pt x="1781" y="2602"/>
                    <a:pt x="1621" y="2739"/>
                    <a:pt x="1438" y="2854"/>
                  </a:cubicBezTo>
                  <a:cubicBezTo>
                    <a:pt x="1370" y="2922"/>
                    <a:pt x="1279" y="2968"/>
                    <a:pt x="1187" y="3013"/>
                  </a:cubicBezTo>
                  <a:cubicBezTo>
                    <a:pt x="1142" y="3036"/>
                    <a:pt x="1119" y="3082"/>
                    <a:pt x="1142" y="3127"/>
                  </a:cubicBezTo>
                  <a:cubicBezTo>
                    <a:pt x="1119" y="3196"/>
                    <a:pt x="1164" y="3219"/>
                    <a:pt x="1210" y="3242"/>
                  </a:cubicBezTo>
                  <a:lnTo>
                    <a:pt x="1324" y="3242"/>
                  </a:lnTo>
                  <a:cubicBezTo>
                    <a:pt x="1530" y="3264"/>
                    <a:pt x="1735" y="3287"/>
                    <a:pt x="1963" y="3310"/>
                  </a:cubicBezTo>
                  <a:cubicBezTo>
                    <a:pt x="2123" y="3356"/>
                    <a:pt x="2283" y="3401"/>
                    <a:pt x="2420" y="3470"/>
                  </a:cubicBezTo>
                  <a:cubicBezTo>
                    <a:pt x="2511" y="3515"/>
                    <a:pt x="2602" y="3561"/>
                    <a:pt x="2671" y="3630"/>
                  </a:cubicBezTo>
                  <a:cubicBezTo>
                    <a:pt x="2762" y="3698"/>
                    <a:pt x="2831" y="3789"/>
                    <a:pt x="2899" y="3881"/>
                  </a:cubicBezTo>
                  <a:cubicBezTo>
                    <a:pt x="2990" y="4018"/>
                    <a:pt x="3036" y="4132"/>
                    <a:pt x="3105" y="4246"/>
                  </a:cubicBezTo>
                  <a:cubicBezTo>
                    <a:pt x="3150" y="4383"/>
                    <a:pt x="3173" y="4520"/>
                    <a:pt x="3173" y="4657"/>
                  </a:cubicBezTo>
                  <a:cubicBezTo>
                    <a:pt x="3196" y="4794"/>
                    <a:pt x="3173" y="4931"/>
                    <a:pt x="3150" y="5068"/>
                  </a:cubicBezTo>
                  <a:cubicBezTo>
                    <a:pt x="3127" y="5182"/>
                    <a:pt x="3082" y="5319"/>
                    <a:pt x="3036" y="5433"/>
                  </a:cubicBezTo>
                  <a:cubicBezTo>
                    <a:pt x="2990" y="5524"/>
                    <a:pt x="2922" y="5638"/>
                    <a:pt x="2854" y="5730"/>
                  </a:cubicBezTo>
                  <a:cubicBezTo>
                    <a:pt x="2762" y="5821"/>
                    <a:pt x="2671" y="5912"/>
                    <a:pt x="2557" y="5981"/>
                  </a:cubicBezTo>
                  <a:cubicBezTo>
                    <a:pt x="2420" y="6072"/>
                    <a:pt x="2260" y="6163"/>
                    <a:pt x="2100" y="6209"/>
                  </a:cubicBezTo>
                  <a:cubicBezTo>
                    <a:pt x="1895" y="6277"/>
                    <a:pt x="1689" y="6323"/>
                    <a:pt x="1484" y="6346"/>
                  </a:cubicBezTo>
                  <a:lnTo>
                    <a:pt x="1279" y="6346"/>
                  </a:lnTo>
                  <a:cubicBezTo>
                    <a:pt x="1050" y="6346"/>
                    <a:pt x="822" y="6323"/>
                    <a:pt x="594" y="6277"/>
                  </a:cubicBezTo>
                  <a:cubicBezTo>
                    <a:pt x="457" y="6255"/>
                    <a:pt x="320" y="6232"/>
                    <a:pt x="206" y="6186"/>
                  </a:cubicBezTo>
                  <a:cubicBezTo>
                    <a:pt x="206" y="6049"/>
                    <a:pt x="206" y="5889"/>
                    <a:pt x="206" y="5752"/>
                  </a:cubicBezTo>
                  <a:lnTo>
                    <a:pt x="206" y="5570"/>
                  </a:lnTo>
                  <a:lnTo>
                    <a:pt x="206" y="4246"/>
                  </a:lnTo>
                  <a:cubicBezTo>
                    <a:pt x="183" y="3379"/>
                    <a:pt x="183" y="2488"/>
                    <a:pt x="183" y="1621"/>
                  </a:cubicBezTo>
                  <a:lnTo>
                    <a:pt x="183" y="708"/>
                  </a:lnTo>
                  <a:cubicBezTo>
                    <a:pt x="229" y="685"/>
                    <a:pt x="297" y="640"/>
                    <a:pt x="343" y="571"/>
                  </a:cubicBezTo>
                  <a:cubicBezTo>
                    <a:pt x="525" y="480"/>
                    <a:pt x="708" y="388"/>
                    <a:pt x="913" y="297"/>
                  </a:cubicBezTo>
                  <a:cubicBezTo>
                    <a:pt x="1096" y="251"/>
                    <a:pt x="1279" y="206"/>
                    <a:pt x="1461" y="183"/>
                  </a:cubicBezTo>
                  <a:close/>
                  <a:moveTo>
                    <a:pt x="1598" y="0"/>
                  </a:moveTo>
                  <a:cubicBezTo>
                    <a:pt x="1530" y="0"/>
                    <a:pt x="1461" y="0"/>
                    <a:pt x="1370" y="23"/>
                  </a:cubicBezTo>
                  <a:cubicBezTo>
                    <a:pt x="1119" y="46"/>
                    <a:pt x="891" y="115"/>
                    <a:pt x="639" y="229"/>
                  </a:cubicBezTo>
                  <a:cubicBezTo>
                    <a:pt x="411" y="320"/>
                    <a:pt x="229" y="434"/>
                    <a:pt x="69" y="571"/>
                  </a:cubicBezTo>
                  <a:cubicBezTo>
                    <a:pt x="46" y="571"/>
                    <a:pt x="0" y="617"/>
                    <a:pt x="0" y="662"/>
                  </a:cubicBezTo>
                  <a:lnTo>
                    <a:pt x="0" y="3287"/>
                  </a:lnTo>
                  <a:lnTo>
                    <a:pt x="23" y="5889"/>
                  </a:lnTo>
                  <a:lnTo>
                    <a:pt x="23" y="6072"/>
                  </a:lnTo>
                  <a:lnTo>
                    <a:pt x="23" y="6232"/>
                  </a:lnTo>
                  <a:cubicBezTo>
                    <a:pt x="23" y="6255"/>
                    <a:pt x="46" y="6277"/>
                    <a:pt x="46" y="6300"/>
                  </a:cubicBezTo>
                  <a:cubicBezTo>
                    <a:pt x="69" y="6323"/>
                    <a:pt x="92" y="6346"/>
                    <a:pt x="114" y="6346"/>
                  </a:cubicBezTo>
                  <a:cubicBezTo>
                    <a:pt x="525" y="6460"/>
                    <a:pt x="913" y="6528"/>
                    <a:pt x="1256" y="6528"/>
                  </a:cubicBezTo>
                  <a:cubicBezTo>
                    <a:pt x="1347" y="6528"/>
                    <a:pt x="1416" y="6528"/>
                    <a:pt x="1484" y="6506"/>
                  </a:cubicBezTo>
                  <a:cubicBezTo>
                    <a:pt x="1986" y="6483"/>
                    <a:pt x="2420" y="6323"/>
                    <a:pt x="2762" y="6049"/>
                  </a:cubicBezTo>
                  <a:cubicBezTo>
                    <a:pt x="2922" y="5935"/>
                    <a:pt x="3036" y="5775"/>
                    <a:pt x="3150" y="5593"/>
                  </a:cubicBezTo>
                  <a:cubicBezTo>
                    <a:pt x="3196" y="5524"/>
                    <a:pt x="3219" y="5433"/>
                    <a:pt x="3264" y="5364"/>
                  </a:cubicBezTo>
                  <a:cubicBezTo>
                    <a:pt x="3310" y="5250"/>
                    <a:pt x="3333" y="5159"/>
                    <a:pt x="3333" y="5068"/>
                  </a:cubicBezTo>
                  <a:cubicBezTo>
                    <a:pt x="3378" y="4885"/>
                    <a:pt x="3378" y="4702"/>
                    <a:pt x="3333" y="4497"/>
                  </a:cubicBezTo>
                  <a:cubicBezTo>
                    <a:pt x="3310" y="4314"/>
                    <a:pt x="3242" y="4109"/>
                    <a:pt x="3150" y="3926"/>
                  </a:cubicBezTo>
                  <a:cubicBezTo>
                    <a:pt x="3059" y="3767"/>
                    <a:pt x="2922" y="3607"/>
                    <a:pt x="2785" y="3493"/>
                  </a:cubicBezTo>
                  <a:cubicBezTo>
                    <a:pt x="2648" y="3379"/>
                    <a:pt x="2511" y="3287"/>
                    <a:pt x="2329" y="3242"/>
                  </a:cubicBezTo>
                  <a:cubicBezTo>
                    <a:pt x="2169" y="3173"/>
                    <a:pt x="1986" y="3127"/>
                    <a:pt x="1804" y="3105"/>
                  </a:cubicBezTo>
                  <a:cubicBezTo>
                    <a:pt x="1689" y="3105"/>
                    <a:pt x="1575" y="3082"/>
                    <a:pt x="1438" y="3059"/>
                  </a:cubicBezTo>
                  <a:cubicBezTo>
                    <a:pt x="1575" y="2991"/>
                    <a:pt x="1689" y="2899"/>
                    <a:pt x="1804" y="2808"/>
                  </a:cubicBezTo>
                  <a:cubicBezTo>
                    <a:pt x="1963" y="2671"/>
                    <a:pt x="2100" y="2511"/>
                    <a:pt x="2237" y="2329"/>
                  </a:cubicBezTo>
                  <a:cubicBezTo>
                    <a:pt x="2351" y="2169"/>
                    <a:pt x="2420" y="2009"/>
                    <a:pt x="2511" y="1804"/>
                  </a:cubicBezTo>
                  <a:cubicBezTo>
                    <a:pt x="2580" y="1644"/>
                    <a:pt x="2625" y="1461"/>
                    <a:pt x="2648" y="1279"/>
                  </a:cubicBezTo>
                  <a:cubicBezTo>
                    <a:pt x="2694" y="1096"/>
                    <a:pt x="2671" y="936"/>
                    <a:pt x="2648" y="754"/>
                  </a:cubicBezTo>
                  <a:cubicBezTo>
                    <a:pt x="2602" y="594"/>
                    <a:pt x="2534" y="434"/>
                    <a:pt x="2420" y="320"/>
                  </a:cubicBezTo>
                  <a:cubicBezTo>
                    <a:pt x="2283" y="183"/>
                    <a:pt x="2123" y="92"/>
                    <a:pt x="1941" y="46"/>
                  </a:cubicBezTo>
                  <a:cubicBezTo>
                    <a:pt x="1826" y="23"/>
                    <a:pt x="1712" y="0"/>
                    <a:pt x="15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1" name="Google Shape;7471;p25"/>
          <p:cNvSpPr/>
          <p:nvPr/>
        </p:nvSpPr>
        <p:spPr>
          <a:xfrm rot="1257298">
            <a:off x="7333079" y="3219960"/>
            <a:ext cx="339528" cy="110635"/>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25"/>
          <p:cNvSpPr/>
          <p:nvPr/>
        </p:nvSpPr>
        <p:spPr>
          <a:xfrm>
            <a:off x="1583309" y="459035"/>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25"/>
          <p:cNvSpPr/>
          <p:nvPr/>
        </p:nvSpPr>
        <p:spPr>
          <a:xfrm>
            <a:off x="7169061" y="4757463"/>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6212"/>
        <p:cNvGrpSpPr/>
        <p:nvPr/>
      </p:nvGrpSpPr>
      <p:grpSpPr>
        <a:xfrm>
          <a:off x="0" y="0"/>
          <a:ext cx="0" cy="0"/>
          <a:chOff x="0" y="0"/>
          <a:chExt cx="0" cy="0"/>
        </a:xfrm>
      </p:grpSpPr>
      <p:sp>
        <p:nvSpPr>
          <p:cNvPr id="6213" name="Google Shape;6213;p23"/>
          <p:cNvSpPr/>
          <p:nvPr/>
        </p:nvSpPr>
        <p:spPr>
          <a:xfrm>
            <a:off x="4398699" y="-505924"/>
            <a:ext cx="5408925" cy="5029425"/>
          </a:xfrm>
          <a:custGeom>
            <a:avLst/>
            <a:gdLst/>
            <a:ahLst/>
            <a:cxnLst/>
            <a:rect l="l" t="t" r="r" b="b"/>
            <a:pathLst>
              <a:path w="216357" h="201177" extrusionOk="0">
                <a:moveTo>
                  <a:pt x="19714" y="9116"/>
                </a:moveTo>
                <a:cubicBezTo>
                  <a:pt x="-11622" y="10611"/>
                  <a:pt x="2452" y="17851"/>
                  <a:pt x="7897" y="23643"/>
                </a:cubicBezTo>
                <a:cubicBezTo>
                  <a:pt x="13342" y="29435"/>
                  <a:pt x="42767" y="35343"/>
                  <a:pt x="52382" y="43869"/>
                </a:cubicBezTo>
                <a:cubicBezTo>
                  <a:pt x="61997" y="52395"/>
                  <a:pt x="56089" y="68544"/>
                  <a:pt x="65588" y="74800"/>
                </a:cubicBezTo>
                <a:cubicBezTo>
                  <a:pt x="75087" y="81056"/>
                  <a:pt x="100573" y="75148"/>
                  <a:pt x="109377" y="81403"/>
                </a:cubicBezTo>
                <a:cubicBezTo>
                  <a:pt x="118181" y="87659"/>
                  <a:pt x="113258" y="104861"/>
                  <a:pt x="118413" y="112333"/>
                </a:cubicBezTo>
                <a:cubicBezTo>
                  <a:pt x="123568" y="119805"/>
                  <a:pt x="135095" y="119342"/>
                  <a:pt x="140308" y="126235"/>
                </a:cubicBezTo>
                <a:cubicBezTo>
                  <a:pt x="145521" y="133128"/>
                  <a:pt x="144131" y="146253"/>
                  <a:pt x="149691" y="153690"/>
                </a:cubicBezTo>
                <a:cubicBezTo>
                  <a:pt x="155252" y="161127"/>
                  <a:pt x="166605" y="163444"/>
                  <a:pt x="173671" y="170858"/>
                </a:cubicBezTo>
                <a:cubicBezTo>
                  <a:pt x="180738" y="178272"/>
                  <a:pt x="185661" y="196691"/>
                  <a:pt x="192090" y="198174"/>
                </a:cubicBezTo>
                <a:cubicBezTo>
                  <a:pt x="198519" y="199657"/>
                  <a:pt x="211610" y="210338"/>
                  <a:pt x="212247" y="179755"/>
                </a:cubicBezTo>
                <a:cubicBezTo>
                  <a:pt x="212884" y="149172"/>
                  <a:pt x="228002" y="43116"/>
                  <a:pt x="195913" y="14676"/>
                </a:cubicBezTo>
                <a:cubicBezTo>
                  <a:pt x="163824" y="-13764"/>
                  <a:pt x="51050" y="7622"/>
                  <a:pt x="19714" y="9116"/>
                </a:cubicBezTo>
                <a:close/>
              </a:path>
            </a:pathLst>
          </a:custGeom>
          <a:solidFill>
            <a:schemeClr val="accent1"/>
          </a:solidFill>
          <a:ln>
            <a:noFill/>
          </a:ln>
        </p:spPr>
      </p:sp>
      <p:pic>
        <p:nvPicPr>
          <p:cNvPr id="6214" name="Google Shape;6214;p23"/>
          <p:cNvPicPr preferRelativeResize="0"/>
          <p:nvPr/>
        </p:nvPicPr>
        <p:blipFill>
          <a:blip r:embed="rId2">
            <a:alphaModFix/>
          </a:blip>
          <a:stretch>
            <a:fillRect/>
          </a:stretch>
        </p:blipFill>
        <p:spPr>
          <a:xfrm flipH="1">
            <a:off x="-8" y="0"/>
            <a:ext cx="9144000" cy="5143500"/>
          </a:xfrm>
          <a:prstGeom prst="rect">
            <a:avLst/>
          </a:prstGeom>
          <a:noFill/>
          <a:ln>
            <a:noFill/>
          </a:ln>
        </p:spPr>
      </p:pic>
      <p:grpSp>
        <p:nvGrpSpPr>
          <p:cNvPr id="6215" name="Google Shape;6215;p23"/>
          <p:cNvGrpSpPr/>
          <p:nvPr/>
        </p:nvGrpSpPr>
        <p:grpSpPr>
          <a:xfrm flipH="1">
            <a:off x="7777290" y="4365292"/>
            <a:ext cx="498893" cy="535812"/>
            <a:chOff x="539500" y="356300"/>
            <a:chExt cx="347201" cy="372894"/>
          </a:xfrm>
        </p:grpSpPr>
        <p:sp>
          <p:nvSpPr>
            <p:cNvPr id="6216" name="Google Shape;6216;p23"/>
            <p:cNvSpPr/>
            <p:nvPr/>
          </p:nvSpPr>
          <p:spPr>
            <a:xfrm>
              <a:off x="545665" y="376864"/>
              <a:ext cx="113034" cy="349271"/>
            </a:xfrm>
            <a:custGeom>
              <a:avLst/>
              <a:gdLst/>
              <a:ahLst/>
              <a:cxnLst/>
              <a:rect l="l" t="t" r="r" b="b"/>
              <a:pathLst>
                <a:path w="2512" h="7762" extrusionOk="0">
                  <a:moveTo>
                    <a:pt x="982" y="799"/>
                  </a:moveTo>
                  <a:cubicBezTo>
                    <a:pt x="982" y="822"/>
                    <a:pt x="960" y="845"/>
                    <a:pt x="960" y="845"/>
                  </a:cubicBezTo>
                  <a:cubicBezTo>
                    <a:pt x="960" y="822"/>
                    <a:pt x="960" y="822"/>
                    <a:pt x="982" y="799"/>
                  </a:cubicBezTo>
                  <a:close/>
                  <a:moveTo>
                    <a:pt x="1233" y="0"/>
                  </a:moveTo>
                  <a:cubicBezTo>
                    <a:pt x="1233" y="0"/>
                    <a:pt x="1211" y="23"/>
                    <a:pt x="1188" y="23"/>
                  </a:cubicBezTo>
                  <a:cubicBezTo>
                    <a:pt x="1165" y="23"/>
                    <a:pt x="1142" y="46"/>
                    <a:pt x="1142" y="46"/>
                  </a:cubicBezTo>
                  <a:cubicBezTo>
                    <a:pt x="1096" y="92"/>
                    <a:pt x="1051" y="115"/>
                    <a:pt x="1005" y="137"/>
                  </a:cubicBezTo>
                  <a:cubicBezTo>
                    <a:pt x="937" y="206"/>
                    <a:pt x="868" y="274"/>
                    <a:pt x="800" y="343"/>
                  </a:cubicBezTo>
                  <a:cubicBezTo>
                    <a:pt x="731" y="411"/>
                    <a:pt x="663" y="480"/>
                    <a:pt x="594" y="548"/>
                  </a:cubicBezTo>
                  <a:cubicBezTo>
                    <a:pt x="572" y="571"/>
                    <a:pt x="549" y="617"/>
                    <a:pt x="526" y="640"/>
                  </a:cubicBezTo>
                  <a:cubicBezTo>
                    <a:pt x="480" y="685"/>
                    <a:pt x="457" y="731"/>
                    <a:pt x="435" y="777"/>
                  </a:cubicBezTo>
                  <a:cubicBezTo>
                    <a:pt x="389" y="845"/>
                    <a:pt x="343" y="936"/>
                    <a:pt x="298" y="1005"/>
                  </a:cubicBezTo>
                  <a:cubicBezTo>
                    <a:pt x="275" y="1028"/>
                    <a:pt x="275" y="1050"/>
                    <a:pt x="252" y="1073"/>
                  </a:cubicBezTo>
                  <a:cubicBezTo>
                    <a:pt x="252" y="1119"/>
                    <a:pt x="229" y="1142"/>
                    <a:pt x="229" y="1187"/>
                  </a:cubicBezTo>
                  <a:cubicBezTo>
                    <a:pt x="206" y="1210"/>
                    <a:pt x="206" y="1210"/>
                    <a:pt x="206" y="1233"/>
                  </a:cubicBezTo>
                  <a:cubicBezTo>
                    <a:pt x="206" y="1256"/>
                    <a:pt x="183" y="1279"/>
                    <a:pt x="183" y="1279"/>
                  </a:cubicBezTo>
                  <a:cubicBezTo>
                    <a:pt x="138" y="1484"/>
                    <a:pt x="92" y="1667"/>
                    <a:pt x="47" y="1872"/>
                  </a:cubicBezTo>
                  <a:cubicBezTo>
                    <a:pt x="47" y="1895"/>
                    <a:pt x="47" y="1941"/>
                    <a:pt x="47" y="1963"/>
                  </a:cubicBezTo>
                  <a:cubicBezTo>
                    <a:pt x="24" y="1986"/>
                    <a:pt x="24" y="2032"/>
                    <a:pt x="24" y="2055"/>
                  </a:cubicBezTo>
                  <a:cubicBezTo>
                    <a:pt x="24" y="2100"/>
                    <a:pt x="24" y="2169"/>
                    <a:pt x="24" y="2237"/>
                  </a:cubicBezTo>
                  <a:cubicBezTo>
                    <a:pt x="24" y="2351"/>
                    <a:pt x="24" y="2488"/>
                    <a:pt x="24" y="2625"/>
                  </a:cubicBezTo>
                  <a:cubicBezTo>
                    <a:pt x="24" y="2625"/>
                    <a:pt x="24" y="2648"/>
                    <a:pt x="24" y="2671"/>
                  </a:cubicBezTo>
                  <a:cubicBezTo>
                    <a:pt x="24" y="2694"/>
                    <a:pt x="24" y="2717"/>
                    <a:pt x="24" y="2740"/>
                  </a:cubicBezTo>
                  <a:cubicBezTo>
                    <a:pt x="1" y="2831"/>
                    <a:pt x="1" y="2922"/>
                    <a:pt x="1" y="3013"/>
                  </a:cubicBezTo>
                  <a:cubicBezTo>
                    <a:pt x="1" y="3059"/>
                    <a:pt x="1" y="3105"/>
                    <a:pt x="1" y="3150"/>
                  </a:cubicBezTo>
                  <a:cubicBezTo>
                    <a:pt x="1" y="3219"/>
                    <a:pt x="24" y="3265"/>
                    <a:pt x="24" y="3310"/>
                  </a:cubicBezTo>
                  <a:cubicBezTo>
                    <a:pt x="24" y="3401"/>
                    <a:pt x="24" y="3493"/>
                    <a:pt x="47" y="3584"/>
                  </a:cubicBezTo>
                  <a:cubicBezTo>
                    <a:pt x="47" y="3744"/>
                    <a:pt x="69" y="3926"/>
                    <a:pt x="115" y="4086"/>
                  </a:cubicBezTo>
                  <a:cubicBezTo>
                    <a:pt x="138" y="4246"/>
                    <a:pt x="183" y="4406"/>
                    <a:pt x="229" y="4566"/>
                  </a:cubicBezTo>
                  <a:cubicBezTo>
                    <a:pt x="275" y="4725"/>
                    <a:pt x="320" y="4885"/>
                    <a:pt x="366" y="5022"/>
                  </a:cubicBezTo>
                  <a:cubicBezTo>
                    <a:pt x="412" y="5182"/>
                    <a:pt x="457" y="5342"/>
                    <a:pt x="549" y="5501"/>
                  </a:cubicBezTo>
                  <a:cubicBezTo>
                    <a:pt x="594" y="5638"/>
                    <a:pt x="663" y="5798"/>
                    <a:pt x="731" y="5935"/>
                  </a:cubicBezTo>
                  <a:cubicBezTo>
                    <a:pt x="777" y="6026"/>
                    <a:pt x="800" y="6095"/>
                    <a:pt x="845" y="6163"/>
                  </a:cubicBezTo>
                  <a:cubicBezTo>
                    <a:pt x="868" y="6232"/>
                    <a:pt x="914" y="6300"/>
                    <a:pt x="960" y="6369"/>
                  </a:cubicBezTo>
                  <a:cubicBezTo>
                    <a:pt x="1119" y="6643"/>
                    <a:pt x="1279" y="6917"/>
                    <a:pt x="1439" y="7190"/>
                  </a:cubicBezTo>
                  <a:cubicBezTo>
                    <a:pt x="1462" y="7236"/>
                    <a:pt x="1507" y="7282"/>
                    <a:pt x="1530" y="7327"/>
                  </a:cubicBezTo>
                  <a:cubicBezTo>
                    <a:pt x="1553" y="7373"/>
                    <a:pt x="1576" y="7419"/>
                    <a:pt x="1621" y="7464"/>
                  </a:cubicBezTo>
                  <a:cubicBezTo>
                    <a:pt x="1644" y="7510"/>
                    <a:pt x="1667" y="7556"/>
                    <a:pt x="1690" y="7578"/>
                  </a:cubicBezTo>
                  <a:cubicBezTo>
                    <a:pt x="1713" y="7624"/>
                    <a:pt x="1736" y="7647"/>
                    <a:pt x="1758" y="7670"/>
                  </a:cubicBezTo>
                  <a:cubicBezTo>
                    <a:pt x="1781" y="7693"/>
                    <a:pt x="1827" y="7738"/>
                    <a:pt x="1873" y="7738"/>
                  </a:cubicBezTo>
                  <a:cubicBezTo>
                    <a:pt x="1918" y="7761"/>
                    <a:pt x="1987" y="7761"/>
                    <a:pt x="2032" y="7761"/>
                  </a:cubicBezTo>
                  <a:cubicBezTo>
                    <a:pt x="2078" y="7761"/>
                    <a:pt x="2124" y="7738"/>
                    <a:pt x="2146" y="7715"/>
                  </a:cubicBezTo>
                  <a:cubicBezTo>
                    <a:pt x="2192" y="7715"/>
                    <a:pt x="2238" y="7693"/>
                    <a:pt x="2261" y="7670"/>
                  </a:cubicBezTo>
                  <a:cubicBezTo>
                    <a:pt x="2306" y="7647"/>
                    <a:pt x="2352" y="7624"/>
                    <a:pt x="2398" y="7578"/>
                  </a:cubicBezTo>
                  <a:cubicBezTo>
                    <a:pt x="2443" y="7556"/>
                    <a:pt x="2466" y="7510"/>
                    <a:pt x="2489" y="7464"/>
                  </a:cubicBezTo>
                  <a:cubicBezTo>
                    <a:pt x="2512" y="7442"/>
                    <a:pt x="2512" y="7419"/>
                    <a:pt x="2512" y="7396"/>
                  </a:cubicBezTo>
                  <a:cubicBezTo>
                    <a:pt x="2512" y="7373"/>
                    <a:pt x="2512" y="7350"/>
                    <a:pt x="2489" y="7327"/>
                  </a:cubicBezTo>
                  <a:cubicBezTo>
                    <a:pt x="2466" y="7282"/>
                    <a:pt x="2443" y="7236"/>
                    <a:pt x="2420" y="7213"/>
                  </a:cubicBezTo>
                  <a:cubicBezTo>
                    <a:pt x="2398" y="7190"/>
                    <a:pt x="2398" y="7168"/>
                    <a:pt x="2375" y="7145"/>
                  </a:cubicBezTo>
                  <a:cubicBezTo>
                    <a:pt x="2329" y="7099"/>
                    <a:pt x="2306" y="7053"/>
                    <a:pt x="2261" y="7008"/>
                  </a:cubicBezTo>
                  <a:cubicBezTo>
                    <a:pt x="2192" y="6894"/>
                    <a:pt x="2101" y="6780"/>
                    <a:pt x="2032" y="6665"/>
                  </a:cubicBezTo>
                  <a:cubicBezTo>
                    <a:pt x="1964" y="6551"/>
                    <a:pt x="1873" y="6460"/>
                    <a:pt x="1804" y="6346"/>
                  </a:cubicBezTo>
                  <a:cubicBezTo>
                    <a:pt x="1713" y="6209"/>
                    <a:pt x="1644" y="6095"/>
                    <a:pt x="1576" y="5981"/>
                  </a:cubicBezTo>
                  <a:cubicBezTo>
                    <a:pt x="1576" y="5958"/>
                    <a:pt x="1576" y="5958"/>
                    <a:pt x="1553" y="5935"/>
                  </a:cubicBezTo>
                  <a:cubicBezTo>
                    <a:pt x="1576" y="5912"/>
                    <a:pt x="1576" y="5867"/>
                    <a:pt x="1553" y="5821"/>
                  </a:cubicBezTo>
                  <a:cubicBezTo>
                    <a:pt x="1530" y="5752"/>
                    <a:pt x="1485" y="5661"/>
                    <a:pt x="1462" y="5593"/>
                  </a:cubicBezTo>
                  <a:cubicBezTo>
                    <a:pt x="1439" y="5547"/>
                    <a:pt x="1416" y="5501"/>
                    <a:pt x="1393" y="5456"/>
                  </a:cubicBezTo>
                  <a:cubicBezTo>
                    <a:pt x="1348" y="5342"/>
                    <a:pt x="1302" y="5227"/>
                    <a:pt x="1256" y="5113"/>
                  </a:cubicBezTo>
                  <a:cubicBezTo>
                    <a:pt x="1211" y="4954"/>
                    <a:pt x="1165" y="4817"/>
                    <a:pt x="1119" y="4680"/>
                  </a:cubicBezTo>
                  <a:cubicBezTo>
                    <a:pt x="1074" y="4543"/>
                    <a:pt x="1028" y="4406"/>
                    <a:pt x="1005" y="4246"/>
                  </a:cubicBezTo>
                  <a:cubicBezTo>
                    <a:pt x="982" y="4155"/>
                    <a:pt x="960" y="4063"/>
                    <a:pt x="937" y="3972"/>
                  </a:cubicBezTo>
                  <a:cubicBezTo>
                    <a:pt x="960" y="3949"/>
                    <a:pt x="982" y="3904"/>
                    <a:pt x="982" y="3858"/>
                  </a:cubicBezTo>
                  <a:cubicBezTo>
                    <a:pt x="982" y="3812"/>
                    <a:pt x="982" y="3744"/>
                    <a:pt x="982" y="3675"/>
                  </a:cubicBezTo>
                  <a:lnTo>
                    <a:pt x="960" y="3538"/>
                  </a:lnTo>
                  <a:cubicBezTo>
                    <a:pt x="960" y="3516"/>
                    <a:pt x="960" y="3493"/>
                    <a:pt x="960" y="3493"/>
                  </a:cubicBezTo>
                  <a:cubicBezTo>
                    <a:pt x="960" y="3447"/>
                    <a:pt x="960" y="3424"/>
                    <a:pt x="960" y="3379"/>
                  </a:cubicBezTo>
                  <a:cubicBezTo>
                    <a:pt x="960" y="3219"/>
                    <a:pt x="960" y="3036"/>
                    <a:pt x="982" y="2854"/>
                  </a:cubicBezTo>
                  <a:cubicBezTo>
                    <a:pt x="982" y="2694"/>
                    <a:pt x="1005" y="2534"/>
                    <a:pt x="1028" y="2374"/>
                  </a:cubicBezTo>
                  <a:cubicBezTo>
                    <a:pt x="1028" y="2283"/>
                    <a:pt x="1028" y="2215"/>
                    <a:pt x="1051" y="2123"/>
                  </a:cubicBezTo>
                  <a:cubicBezTo>
                    <a:pt x="1051" y="2055"/>
                    <a:pt x="1074" y="1986"/>
                    <a:pt x="1074" y="1918"/>
                  </a:cubicBezTo>
                  <a:cubicBezTo>
                    <a:pt x="1096" y="1872"/>
                    <a:pt x="1096" y="1827"/>
                    <a:pt x="1119" y="1781"/>
                  </a:cubicBezTo>
                  <a:cubicBezTo>
                    <a:pt x="1142" y="1735"/>
                    <a:pt x="1142" y="1712"/>
                    <a:pt x="1119" y="1690"/>
                  </a:cubicBezTo>
                  <a:cubicBezTo>
                    <a:pt x="1165" y="1553"/>
                    <a:pt x="1188" y="1438"/>
                    <a:pt x="1233" y="1324"/>
                  </a:cubicBezTo>
                  <a:cubicBezTo>
                    <a:pt x="1256" y="1210"/>
                    <a:pt x="1302" y="1096"/>
                    <a:pt x="1325" y="1005"/>
                  </a:cubicBezTo>
                  <a:cubicBezTo>
                    <a:pt x="1348" y="959"/>
                    <a:pt x="1370" y="891"/>
                    <a:pt x="1393" y="845"/>
                  </a:cubicBezTo>
                  <a:cubicBezTo>
                    <a:pt x="1393" y="822"/>
                    <a:pt x="1393" y="799"/>
                    <a:pt x="1393" y="777"/>
                  </a:cubicBezTo>
                  <a:cubicBezTo>
                    <a:pt x="1416" y="754"/>
                    <a:pt x="1416" y="731"/>
                    <a:pt x="1416" y="708"/>
                  </a:cubicBezTo>
                  <a:cubicBezTo>
                    <a:pt x="1416" y="685"/>
                    <a:pt x="1416" y="640"/>
                    <a:pt x="1393" y="617"/>
                  </a:cubicBezTo>
                  <a:cubicBezTo>
                    <a:pt x="1377" y="567"/>
                    <a:pt x="1325" y="530"/>
                    <a:pt x="1271" y="530"/>
                  </a:cubicBezTo>
                  <a:cubicBezTo>
                    <a:pt x="1251" y="530"/>
                    <a:pt x="1230" y="536"/>
                    <a:pt x="1211" y="548"/>
                  </a:cubicBezTo>
                  <a:cubicBezTo>
                    <a:pt x="1188" y="571"/>
                    <a:pt x="1165" y="571"/>
                    <a:pt x="1142" y="594"/>
                  </a:cubicBezTo>
                  <a:cubicBezTo>
                    <a:pt x="1119" y="594"/>
                    <a:pt x="1119" y="617"/>
                    <a:pt x="1119" y="617"/>
                  </a:cubicBezTo>
                  <a:cubicBezTo>
                    <a:pt x="1096" y="640"/>
                    <a:pt x="1096" y="640"/>
                    <a:pt x="1074" y="662"/>
                  </a:cubicBezTo>
                  <a:cubicBezTo>
                    <a:pt x="1028" y="708"/>
                    <a:pt x="1005" y="754"/>
                    <a:pt x="982" y="799"/>
                  </a:cubicBezTo>
                  <a:cubicBezTo>
                    <a:pt x="982" y="754"/>
                    <a:pt x="982" y="685"/>
                    <a:pt x="937" y="640"/>
                  </a:cubicBezTo>
                  <a:cubicBezTo>
                    <a:pt x="1028" y="548"/>
                    <a:pt x="1119" y="457"/>
                    <a:pt x="1233" y="366"/>
                  </a:cubicBezTo>
                  <a:cubicBezTo>
                    <a:pt x="1256" y="366"/>
                    <a:pt x="1279" y="343"/>
                    <a:pt x="1279" y="343"/>
                  </a:cubicBezTo>
                  <a:cubicBezTo>
                    <a:pt x="1302" y="320"/>
                    <a:pt x="1325" y="320"/>
                    <a:pt x="1348" y="297"/>
                  </a:cubicBezTo>
                  <a:cubicBezTo>
                    <a:pt x="1416" y="297"/>
                    <a:pt x="1462" y="229"/>
                    <a:pt x="1462" y="160"/>
                  </a:cubicBezTo>
                  <a:cubicBezTo>
                    <a:pt x="1462" y="115"/>
                    <a:pt x="1439" y="69"/>
                    <a:pt x="1416" y="46"/>
                  </a:cubicBezTo>
                  <a:cubicBezTo>
                    <a:pt x="1393" y="23"/>
                    <a:pt x="134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23"/>
            <p:cNvSpPr/>
            <p:nvPr/>
          </p:nvSpPr>
          <p:spPr>
            <a:xfrm>
              <a:off x="589852" y="553527"/>
              <a:ext cx="117128" cy="55482"/>
            </a:xfrm>
            <a:custGeom>
              <a:avLst/>
              <a:gdLst/>
              <a:ahLst/>
              <a:cxnLst/>
              <a:rect l="l" t="t" r="r" b="b"/>
              <a:pathLst>
                <a:path w="2603" h="1233" extrusionOk="0">
                  <a:moveTo>
                    <a:pt x="2397" y="0"/>
                  </a:moveTo>
                  <a:cubicBezTo>
                    <a:pt x="2306" y="46"/>
                    <a:pt x="2192" y="69"/>
                    <a:pt x="2100" y="115"/>
                  </a:cubicBezTo>
                  <a:cubicBezTo>
                    <a:pt x="1986" y="160"/>
                    <a:pt x="1872" y="229"/>
                    <a:pt x="1781" y="297"/>
                  </a:cubicBezTo>
                  <a:cubicBezTo>
                    <a:pt x="1644" y="366"/>
                    <a:pt x="1484" y="457"/>
                    <a:pt x="1347" y="525"/>
                  </a:cubicBezTo>
                  <a:cubicBezTo>
                    <a:pt x="1210" y="594"/>
                    <a:pt x="1050" y="685"/>
                    <a:pt x="913" y="754"/>
                  </a:cubicBezTo>
                  <a:cubicBezTo>
                    <a:pt x="845" y="776"/>
                    <a:pt x="799" y="799"/>
                    <a:pt x="754" y="845"/>
                  </a:cubicBezTo>
                  <a:lnTo>
                    <a:pt x="731" y="845"/>
                  </a:lnTo>
                  <a:cubicBezTo>
                    <a:pt x="731" y="845"/>
                    <a:pt x="731" y="822"/>
                    <a:pt x="754" y="822"/>
                  </a:cubicBezTo>
                  <a:cubicBezTo>
                    <a:pt x="754" y="822"/>
                    <a:pt x="776" y="822"/>
                    <a:pt x="799" y="799"/>
                  </a:cubicBezTo>
                  <a:cubicBezTo>
                    <a:pt x="845" y="776"/>
                    <a:pt x="913" y="754"/>
                    <a:pt x="936" y="685"/>
                  </a:cubicBezTo>
                  <a:cubicBezTo>
                    <a:pt x="959" y="662"/>
                    <a:pt x="982" y="594"/>
                    <a:pt x="959" y="548"/>
                  </a:cubicBezTo>
                  <a:cubicBezTo>
                    <a:pt x="913" y="503"/>
                    <a:pt x="868" y="480"/>
                    <a:pt x="799" y="480"/>
                  </a:cubicBezTo>
                  <a:cubicBezTo>
                    <a:pt x="776" y="503"/>
                    <a:pt x="754" y="503"/>
                    <a:pt x="731" y="503"/>
                  </a:cubicBezTo>
                  <a:cubicBezTo>
                    <a:pt x="685" y="525"/>
                    <a:pt x="662" y="525"/>
                    <a:pt x="617" y="548"/>
                  </a:cubicBezTo>
                  <a:cubicBezTo>
                    <a:pt x="525" y="571"/>
                    <a:pt x="434" y="617"/>
                    <a:pt x="343" y="640"/>
                  </a:cubicBezTo>
                  <a:cubicBezTo>
                    <a:pt x="297" y="662"/>
                    <a:pt x="251" y="685"/>
                    <a:pt x="206" y="708"/>
                  </a:cubicBezTo>
                  <a:cubicBezTo>
                    <a:pt x="183" y="708"/>
                    <a:pt x="160" y="731"/>
                    <a:pt x="160" y="731"/>
                  </a:cubicBezTo>
                  <a:cubicBezTo>
                    <a:pt x="114" y="754"/>
                    <a:pt x="69" y="776"/>
                    <a:pt x="23" y="799"/>
                  </a:cubicBezTo>
                  <a:cubicBezTo>
                    <a:pt x="0" y="822"/>
                    <a:pt x="0" y="891"/>
                    <a:pt x="23" y="913"/>
                  </a:cubicBezTo>
                  <a:cubicBezTo>
                    <a:pt x="23" y="936"/>
                    <a:pt x="46" y="936"/>
                    <a:pt x="69" y="936"/>
                  </a:cubicBezTo>
                  <a:cubicBezTo>
                    <a:pt x="46" y="982"/>
                    <a:pt x="46" y="1005"/>
                    <a:pt x="46" y="1028"/>
                  </a:cubicBezTo>
                  <a:cubicBezTo>
                    <a:pt x="46" y="1050"/>
                    <a:pt x="69" y="1096"/>
                    <a:pt x="92" y="1119"/>
                  </a:cubicBezTo>
                  <a:lnTo>
                    <a:pt x="114" y="1119"/>
                  </a:lnTo>
                  <a:cubicBezTo>
                    <a:pt x="114" y="1142"/>
                    <a:pt x="114" y="1165"/>
                    <a:pt x="114" y="1165"/>
                  </a:cubicBezTo>
                  <a:cubicBezTo>
                    <a:pt x="137" y="1187"/>
                    <a:pt x="160" y="1233"/>
                    <a:pt x="183" y="1233"/>
                  </a:cubicBezTo>
                  <a:lnTo>
                    <a:pt x="343" y="1233"/>
                  </a:lnTo>
                  <a:cubicBezTo>
                    <a:pt x="366" y="1233"/>
                    <a:pt x="388" y="1210"/>
                    <a:pt x="411" y="1210"/>
                  </a:cubicBezTo>
                  <a:lnTo>
                    <a:pt x="503" y="1210"/>
                  </a:lnTo>
                  <a:cubicBezTo>
                    <a:pt x="571" y="1187"/>
                    <a:pt x="639" y="1187"/>
                    <a:pt x="685" y="1165"/>
                  </a:cubicBezTo>
                  <a:cubicBezTo>
                    <a:pt x="708" y="1165"/>
                    <a:pt x="731" y="1165"/>
                    <a:pt x="754" y="1142"/>
                  </a:cubicBezTo>
                  <a:lnTo>
                    <a:pt x="799" y="1142"/>
                  </a:lnTo>
                  <a:cubicBezTo>
                    <a:pt x="845" y="1119"/>
                    <a:pt x="845" y="1119"/>
                    <a:pt x="868" y="1096"/>
                  </a:cubicBezTo>
                  <a:cubicBezTo>
                    <a:pt x="891" y="1096"/>
                    <a:pt x="891" y="1073"/>
                    <a:pt x="913" y="1050"/>
                  </a:cubicBezTo>
                  <a:cubicBezTo>
                    <a:pt x="1005" y="1028"/>
                    <a:pt x="1119" y="959"/>
                    <a:pt x="1210" y="913"/>
                  </a:cubicBezTo>
                  <a:cubicBezTo>
                    <a:pt x="1370" y="845"/>
                    <a:pt x="1530" y="776"/>
                    <a:pt x="1667" y="685"/>
                  </a:cubicBezTo>
                  <a:cubicBezTo>
                    <a:pt x="1758" y="662"/>
                    <a:pt x="1826" y="617"/>
                    <a:pt x="1895" y="571"/>
                  </a:cubicBezTo>
                  <a:cubicBezTo>
                    <a:pt x="1941" y="548"/>
                    <a:pt x="1986" y="525"/>
                    <a:pt x="2009" y="503"/>
                  </a:cubicBezTo>
                  <a:cubicBezTo>
                    <a:pt x="2032" y="503"/>
                    <a:pt x="2055" y="480"/>
                    <a:pt x="2077" y="480"/>
                  </a:cubicBezTo>
                  <a:cubicBezTo>
                    <a:pt x="2123" y="434"/>
                    <a:pt x="2192" y="411"/>
                    <a:pt x="2260" y="388"/>
                  </a:cubicBezTo>
                  <a:cubicBezTo>
                    <a:pt x="2329" y="366"/>
                    <a:pt x="2397" y="343"/>
                    <a:pt x="2465" y="320"/>
                  </a:cubicBezTo>
                  <a:cubicBezTo>
                    <a:pt x="2511" y="297"/>
                    <a:pt x="2557" y="274"/>
                    <a:pt x="2580" y="252"/>
                  </a:cubicBezTo>
                  <a:cubicBezTo>
                    <a:pt x="2602" y="206"/>
                    <a:pt x="2602" y="160"/>
                    <a:pt x="2602" y="137"/>
                  </a:cubicBezTo>
                  <a:cubicBezTo>
                    <a:pt x="2580" y="92"/>
                    <a:pt x="2557" y="46"/>
                    <a:pt x="2534" y="23"/>
                  </a:cubicBezTo>
                  <a:cubicBezTo>
                    <a:pt x="2511" y="23"/>
                    <a:pt x="2465" y="0"/>
                    <a:pt x="24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23"/>
            <p:cNvSpPr/>
            <p:nvPr/>
          </p:nvSpPr>
          <p:spPr>
            <a:xfrm>
              <a:off x="573428" y="359405"/>
              <a:ext cx="309178" cy="243481"/>
            </a:xfrm>
            <a:custGeom>
              <a:avLst/>
              <a:gdLst/>
              <a:ahLst/>
              <a:cxnLst/>
              <a:rect l="l" t="t" r="r" b="b"/>
              <a:pathLst>
                <a:path w="6871" h="5411" extrusionOk="0">
                  <a:moveTo>
                    <a:pt x="811" y="1951"/>
                  </a:moveTo>
                  <a:cubicBezTo>
                    <a:pt x="807" y="1955"/>
                    <a:pt x="803" y="1959"/>
                    <a:pt x="799" y="1963"/>
                  </a:cubicBezTo>
                  <a:cubicBezTo>
                    <a:pt x="804" y="1958"/>
                    <a:pt x="808" y="1955"/>
                    <a:pt x="811" y="1951"/>
                  </a:cubicBezTo>
                  <a:close/>
                  <a:moveTo>
                    <a:pt x="1621" y="0"/>
                  </a:moveTo>
                  <a:cubicBezTo>
                    <a:pt x="1370" y="0"/>
                    <a:pt x="1119" y="46"/>
                    <a:pt x="890" y="160"/>
                  </a:cubicBezTo>
                  <a:cubicBezTo>
                    <a:pt x="822" y="183"/>
                    <a:pt x="753" y="206"/>
                    <a:pt x="685" y="252"/>
                  </a:cubicBezTo>
                  <a:cubicBezTo>
                    <a:pt x="616" y="297"/>
                    <a:pt x="525" y="343"/>
                    <a:pt x="457" y="411"/>
                  </a:cubicBezTo>
                  <a:cubicBezTo>
                    <a:pt x="411" y="457"/>
                    <a:pt x="388" y="503"/>
                    <a:pt x="343" y="548"/>
                  </a:cubicBezTo>
                  <a:cubicBezTo>
                    <a:pt x="320" y="571"/>
                    <a:pt x="297" y="594"/>
                    <a:pt x="297" y="594"/>
                  </a:cubicBezTo>
                  <a:cubicBezTo>
                    <a:pt x="274" y="617"/>
                    <a:pt x="251" y="617"/>
                    <a:pt x="228" y="640"/>
                  </a:cubicBezTo>
                  <a:cubicBezTo>
                    <a:pt x="206" y="662"/>
                    <a:pt x="183" y="662"/>
                    <a:pt x="160" y="685"/>
                  </a:cubicBezTo>
                  <a:cubicBezTo>
                    <a:pt x="137" y="708"/>
                    <a:pt x="114" y="708"/>
                    <a:pt x="91" y="731"/>
                  </a:cubicBezTo>
                  <a:cubicBezTo>
                    <a:pt x="91" y="754"/>
                    <a:pt x="69" y="754"/>
                    <a:pt x="69" y="777"/>
                  </a:cubicBezTo>
                  <a:cubicBezTo>
                    <a:pt x="46" y="777"/>
                    <a:pt x="46" y="799"/>
                    <a:pt x="46" y="799"/>
                  </a:cubicBezTo>
                  <a:cubicBezTo>
                    <a:pt x="0" y="845"/>
                    <a:pt x="0" y="913"/>
                    <a:pt x="0" y="959"/>
                  </a:cubicBezTo>
                  <a:cubicBezTo>
                    <a:pt x="23" y="982"/>
                    <a:pt x="23" y="1028"/>
                    <a:pt x="46" y="1050"/>
                  </a:cubicBezTo>
                  <a:cubicBezTo>
                    <a:pt x="69" y="1050"/>
                    <a:pt x="91" y="1073"/>
                    <a:pt x="114" y="1073"/>
                  </a:cubicBezTo>
                  <a:cubicBezTo>
                    <a:pt x="91" y="1142"/>
                    <a:pt x="114" y="1210"/>
                    <a:pt x="160" y="1256"/>
                  </a:cubicBezTo>
                  <a:cubicBezTo>
                    <a:pt x="183" y="1279"/>
                    <a:pt x="206" y="1279"/>
                    <a:pt x="251" y="1302"/>
                  </a:cubicBezTo>
                  <a:cubicBezTo>
                    <a:pt x="228" y="1302"/>
                    <a:pt x="206" y="1324"/>
                    <a:pt x="206" y="1324"/>
                  </a:cubicBezTo>
                  <a:cubicBezTo>
                    <a:pt x="137" y="1393"/>
                    <a:pt x="46" y="1484"/>
                    <a:pt x="91" y="1575"/>
                  </a:cubicBezTo>
                  <a:cubicBezTo>
                    <a:pt x="91" y="1644"/>
                    <a:pt x="137" y="1690"/>
                    <a:pt x="206" y="1712"/>
                  </a:cubicBezTo>
                  <a:cubicBezTo>
                    <a:pt x="228" y="1720"/>
                    <a:pt x="249" y="1723"/>
                    <a:pt x="268" y="1723"/>
                  </a:cubicBezTo>
                  <a:cubicBezTo>
                    <a:pt x="307" y="1723"/>
                    <a:pt x="343" y="1712"/>
                    <a:pt x="388" y="1712"/>
                  </a:cubicBezTo>
                  <a:cubicBezTo>
                    <a:pt x="343" y="1735"/>
                    <a:pt x="320" y="1781"/>
                    <a:pt x="297" y="1804"/>
                  </a:cubicBezTo>
                  <a:cubicBezTo>
                    <a:pt x="274" y="1826"/>
                    <a:pt x="251" y="1849"/>
                    <a:pt x="251" y="1849"/>
                  </a:cubicBezTo>
                  <a:cubicBezTo>
                    <a:pt x="251" y="1872"/>
                    <a:pt x="228" y="1872"/>
                    <a:pt x="228" y="1895"/>
                  </a:cubicBezTo>
                  <a:cubicBezTo>
                    <a:pt x="206" y="1918"/>
                    <a:pt x="183" y="1941"/>
                    <a:pt x="183" y="1986"/>
                  </a:cubicBezTo>
                  <a:cubicBezTo>
                    <a:pt x="183" y="2032"/>
                    <a:pt x="206" y="2055"/>
                    <a:pt x="228" y="2078"/>
                  </a:cubicBezTo>
                  <a:cubicBezTo>
                    <a:pt x="251" y="2100"/>
                    <a:pt x="274" y="2100"/>
                    <a:pt x="297" y="2123"/>
                  </a:cubicBezTo>
                  <a:cubicBezTo>
                    <a:pt x="251" y="2169"/>
                    <a:pt x="206" y="2215"/>
                    <a:pt x="183" y="2283"/>
                  </a:cubicBezTo>
                  <a:cubicBezTo>
                    <a:pt x="160" y="2306"/>
                    <a:pt x="160" y="2351"/>
                    <a:pt x="137" y="2374"/>
                  </a:cubicBezTo>
                  <a:cubicBezTo>
                    <a:pt x="114" y="2443"/>
                    <a:pt x="160" y="2511"/>
                    <a:pt x="206" y="2557"/>
                  </a:cubicBezTo>
                  <a:cubicBezTo>
                    <a:pt x="231" y="2570"/>
                    <a:pt x="257" y="2575"/>
                    <a:pt x="281" y="2575"/>
                  </a:cubicBezTo>
                  <a:cubicBezTo>
                    <a:pt x="344" y="2575"/>
                    <a:pt x="401" y="2538"/>
                    <a:pt x="434" y="2488"/>
                  </a:cubicBezTo>
                  <a:cubicBezTo>
                    <a:pt x="457" y="2443"/>
                    <a:pt x="479" y="2397"/>
                    <a:pt x="525" y="2374"/>
                  </a:cubicBezTo>
                  <a:cubicBezTo>
                    <a:pt x="616" y="2215"/>
                    <a:pt x="731" y="2078"/>
                    <a:pt x="822" y="1918"/>
                  </a:cubicBezTo>
                  <a:lnTo>
                    <a:pt x="822" y="1918"/>
                  </a:lnTo>
                  <a:cubicBezTo>
                    <a:pt x="822" y="1936"/>
                    <a:pt x="822" y="1940"/>
                    <a:pt x="811" y="1951"/>
                  </a:cubicBezTo>
                  <a:lnTo>
                    <a:pt x="811" y="1951"/>
                  </a:lnTo>
                  <a:cubicBezTo>
                    <a:pt x="873" y="1887"/>
                    <a:pt x="916" y="1822"/>
                    <a:pt x="959" y="1758"/>
                  </a:cubicBezTo>
                  <a:cubicBezTo>
                    <a:pt x="1027" y="1690"/>
                    <a:pt x="1073" y="1621"/>
                    <a:pt x="1141" y="1575"/>
                  </a:cubicBezTo>
                  <a:lnTo>
                    <a:pt x="1187" y="1575"/>
                  </a:lnTo>
                  <a:cubicBezTo>
                    <a:pt x="1187" y="1575"/>
                    <a:pt x="1210" y="1553"/>
                    <a:pt x="1210" y="1553"/>
                  </a:cubicBezTo>
                  <a:lnTo>
                    <a:pt x="1256" y="1553"/>
                  </a:lnTo>
                  <a:cubicBezTo>
                    <a:pt x="1301" y="1530"/>
                    <a:pt x="1324" y="1530"/>
                    <a:pt x="1370" y="1507"/>
                  </a:cubicBezTo>
                  <a:cubicBezTo>
                    <a:pt x="1393" y="1507"/>
                    <a:pt x="1415" y="1507"/>
                    <a:pt x="1461" y="1484"/>
                  </a:cubicBezTo>
                  <a:cubicBezTo>
                    <a:pt x="1484" y="1484"/>
                    <a:pt x="1529" y="1461"/>
                    <a:pt x="1552" y="1461"/>
                  </a:cubicBezTo>
                  <a:cubicBezTo>
                    <a:pt x="1666" y="1438"/>
                    <a:pt x="1781" y="1416"/>
                    <a:pt x="1872" y="1393"/>
                  </a:cubicBezTo>
                  <a:cubicBezTo>
                    <a:pt x="1963" y="1393"/>
                    <a:pt x="2032" y="1370"/>
                    <a:pt x="2100" y="1370"/>
                  </a:cubicBezTo>
                  <a:lnTo>
                    <a:pt x="2328" y="1370"/>
                  </a:lnTo>
                  <a:cubicBezTo>
                    <a:pt x="2397" y="1370"/>
                    <a:pt x="2488" y="1393"/>
                    <a:pt x="2557" y="1416"/>
                  </a:cubicBezTo>
                  <a:cubicBezTo>
                    <a:pt x="2625" y="1416"/>
                    <a:pt x="2694" y="1438"/>
                    <a:pt x="2762" y="1461"/>
                  </a:cubicBezTo>
                  <a:cubicBezTo>
                    <a:pt x="2853" y="1507"/>
                    <a:pt x="2945" y="1553"/>
                    <a:pt x="3013" y="1598"/>
                  </a:cubicBezTo>
                  <a:cubicBezTo>
                    <a:pt x="3104" y="1644"/>
                    <a:pt x="3196" y="1690"/>
                    <a:pt x="3287" y="1735"/>
                  </a:cubicBezTo>
                  <a:cubicBezTo>
                    <a:pt x="3310" y="1758"/>
                    <a:pt x="3333" y="1758"/>
                    <a:pt x="3355" y="1781"/>
                  </a:cubicBezTo>
                  <a:cubicBezTo>
                    <a:pt x="3447" y="1872"/>
                    <a:pt x="3538" y="1941"/>
                    <a:pt x="3629" y="2032"/>
                  </a:cubicBezTo>
                  <a:cubicBezTo>
                    <a:pt x="3744" y="2146"/>
                    <a:pt x="3858" y="2260"/>
                    <a:pt x="3995" y="2374"/>
                  </a:cubicBezTo>
                  <a:cubicBezTo>
                    <a:pt x="4063" y="2420"/>
                    <a:pt x="4109" y="2488"/>
                    <a:pt x="4177" y="2557"/>
                  </a:cubicBezTo>
                  <a:cubicBezTo>
                    <a:pt x="4246" y="2603"/>
                    <a:pt x="4291" y="2671"/>
                    <a:pt x="4360" y="2717"/>
                  </a:cubicBezTo>
                  <a:cubicBezTo>
                    <a:pt x="4394" y="2751"/>
                    <a:pt x="4434" y="2768"/>
                    <a:pt x="4471" y="2768"/>
                  </a:cubicBezTo>
                  <a:cubicBezTo>
                    <a:pt x="4508" y="2768"/>
                    <a:pt x="4542" y="2751"/>
                    <a:pt x="4565" y="2717"/>
                  </a:cubicBezTo>
                  <a:cubicBezTo>
                    <a:pt x="4611" y="2671"/>
                    <a:pt x="4634" y="2625"/>
                    <a:pt x="4611" y="2580"/>
                  </a:cubicBezTo>
                  <a:lnTo>
                    <a:pt x="4611" y="2580"/>
                  </a:lnTo>
                  <a:cubicBezTo>
                    <a:pt x="4611" y="2580"/>
                    <a:pt x="4634" y="2580"/>
                    <a:pt x="4634" y="2603"/>
                  </a:cubicBezTo>
                  <a:cubicBezTo>
                    <a:pt x="4679" y="2625"/>
                    <a:pt x="4725" y="2671"/>
                    <a:pt x="4771" y="2717"/>
                  </a:cubicBezTo>
                  <a:cubicBezTo>
                    <a:pt x="4793" y="2717"/>
                    <a:pt x="4793" y="2739"/>
                    <a:pt x="4816" y="2739"/>
                  </a:cubicBezTo>
                  <a:cubicBezTo>
                    <a:pt x="4862" y="2785"/>
                    <a:pt x="4885" y="2831"/>
                    <a:pt x="4930" y="2854"/>
                  </a:cubicBezTo>
                  <a:cubicBezTo>
                    <a:pt x="4976" y="2899"/>
                    <a:pt x="5022" y="2945"/>
                    <a:pt x="5067" y="2991"/>
                  </a:cubicBezTo>
                  <a:cubicBezTo>
                    <a:pt x="5090" y="3013"/>
                    <a:pt x="5113" y="3036"/>
                    <a:pt x="5136" y="3059"/>
                  </a:cubicBezTo>
                  <a:cubicBezTo>
                    <a:pt x="5182" y="3082"/>
                    <a:pt x="5227" y="3128"/>
                    <a:pt x="5296" y="3150"/>
                  </a:cubicBezTo>
                  <a:cubicBezTo>
                    <a:pt x="5308" y="3156"/>
                    <a:pt x="5320" y="3159"/>
                    <a:pt x="5332" y="3159"/>
                  </a:cubicBezTo>
                  <a:cubicBezTo>
                    <a:pt x="5366" y="3159"/>
                    <a:pt x="5399" y="3138"/>
                    <a:pt x="5433" y="3105"/>
                  </a:cubicBezTo>
                  <a:cubicBezTo>
                    <a:pt x="5478" y="3196"/>
                    <a:pt x="5547" y="3264"/>
                    <a:pt x="5592" y="3356"/>
                  </a:cubicBezTo>
                  <a:cubicBezTo>
                    <a:pt x="5684" y="3470"/>
                    <a:pt x="5775" y="3584"/>
                    <a:pt x="5866" y="3721"/>
                  </a:cubicBezTo>
                  <a:cubicBezTo>
                    <a:pt x="5935" y="3858"/>
                    <a:pt x="6003" y="3995"/>
                    <a:pt x="6095" y="4132"/>
                  </a:cubicBezTo>
                  <a:cubicBezTo>
                    <a:pt x="6209" y="4314"/>
                    <a:pt x="6323" y="4520"/>
                    <a:pt x="6414" y="4702"/>
                  </a:cubicBezTo>
                  <a:cubicBezTo>
                    <a:pt x="6437" y="4771"/>
                    <a:pt x="6460" y="4839"/>
                    <a:pt x="6505" y="4908"/>
                  </a:cubicBezTo>
                  <a:cubicBezTo>
                    <a:pt x="6528" y="4976"/>
                    <a:pt x="6551" y="5045"/>
                    <a:pt x="6597" y="5090"/>
                  </a:cubicBezTo>
                  <a:cubicBezTo>
                    <a:pt x="6619" y="5159"/>
                    <a:pt x="6642" y="5227"/>
                    <a:pt x="6665" y="5296"/>
                  </a:cubicBezTo>
                  <a:cubicBezTo>
                    <a:pt x="6665" y="5296"/>
                    <a:pt x="6665" y="5319"/>
                    <a:pt x="6665" y="5319"/>
                  </a:cubicBezTo>
                  <a:cubicBezTo>
                    <a:pt x="6665" y="5342"/>
                    <a:pt x="6665" y="5364"/>
                    <a:pt x="6688" y="5387"/>
                  </a:cubicBezTo>
                  <a:cubicBezTo>
                    <a:pt x="6711" y="5410"/>
                    <a:pt x="6734" y="5410"/>
                    <a:pt x="6756" y="5410"/>
                  </a:cubicBezTo>
                  <a:cubicBezTo>
                    <a:pt x="6825" y="5410"/>
                    <a:pt x="6871" y="5364"/>
                    <a:pt x="6871" y="5319"/>
                  </a:cubicBezTo>
                  <a:cubicBezTo>
                    <a:pt x="6848" y="5250"/>
                    <a:pt x="6848" y="5182"/>
                    <a:pt x="6825" y="5113"/>
                  </a:cubicBezTo>
                  <a:cubicBezTo>
                    <a:pt x="6802" y="5045"/>
                    <a:pt x="6779" y="4976"/>
                    <a:pt x="6734" y="4908"/>
                  </a:cubicBezTo>
                  <a:cubicBezTo>
                    <a:pt x="6711" y="4839"/>
                    <a:pt x="6688" y="4771"/>
                    <a:pt x="6665" y="4702"/>
                  </a:cubicBezTo>
                  <a:cubicBezTo>
                    <a:pt x="6642" y="4634"/>
                    <a:pt x="6619" y="4588"/>
                    <a:pt x="6597" y="4520"/>
                  </a:cubicBezTo>
                  <a:cubicBezTo>
                    <a:pt x="6528" y="4383"/>
                    <a:pt x="6483" y="4246"/>
                    <a:pt x="6414" y="4132"/>
                  </a:cubicBezTo>
                  <a:cubicBezTo>
                    <a:pt x="6353" y="4031"/>
                    <a:pt x="6311" y="3912"/>
                    <a:pt x="6254" y="3807"/>
                  </a:cubicBezTo>
                  <a:lnTo>
                    <a:pt x="6254" y="3807"/>
                  </a:lnTo>
                  <a:cubicBezTo>
                    <a:pt x="6254" y="3809"/>
                    <a:pt x="6254" y="3810"/>
                    <a:pt x="6254" y="3812"/>
                  </a:cubicBezTo>
                  <a:cubicBezTo>
                    <a:pt x="6253" y="3809"/>
                    <a:pt x="6253" y="3805"/>
                    <a:pt x="6252" y="3802"/>
                  </a:cubicBezTo>
                  <a:lnTo>
                    <a:pt x="6252" y="3802"/>
                  </a:lnTo>
                  <a:cubicBezTo>
                    <a:pt x="6252" y="3804"/>
                    <a:pt x="6253" y="3805"/>
                    <a:pt x="6254" y="3807"/>
                  </a:cubicBezTo>
                  <a:lnTo>
                    <a:pt x="6254" y="3807"/>
                  </a:lnTo>
                  <a:cubicBezTo>
                    <a:pt x="6254" y="3794"/>
                    <a:pt x="6253" y="3790"/>
                    <a:pt x="6245" y="3781"/>
                  </a:cubicBezTo>
                  <a:lnTo>
                    <a:pt x="6245" y="3781"/>
                  </a:lnTo>
                  <a:cubicBezTo>
                    <a:pt x="6248" y="3788"/>
                    <a:pt x="6250" y="3795"/>
                    <a:pt x="6252" y="3802"/>
                  </a:cubicBezTo>
                  <a:lnTo>
                    <a:pt x="6252" y="3802"/>
                  </a:lnTo>
                  <a:cubicBezTo>
                    <a:pt x="6245" y="3790"/>
                    <a:pt x="6238" y="3778"/>
                    <a:pt x="6231" y="3767"/>
                  </a:cubicBezTo>
                  <a:lnTo>
                    <a:pt x="6231" y="3767"/>
                  </a:lnTo>
                  <a:cubicBezTo>
                    <a:pt x="6238" y="3773"/>
                    <a:pt x="6242" y="3777"/>
                    <a:pt x="6245" y="3781"/>
                  </a:cubicBezTo>
                  <a:lnTo>
                    <a:pt x="6245" y="3781"/>
                  </a:lnTo>
                  <a:cubicBezTo>
                    <a:pt x="6221" y="3705"/>
                    <a:pt x="6180" y="3644"/>
                    <a:pt x="6140" y="3584"/>
                  </a:cubicBezTo>
                  <a:cubicBezTo>
                    <a:pt x="6095" y="3516"/>
                    <a:pt x="6072" y="3447"/>
                    <a:pt x="6026" y="3379"/>
                  </a:cubicBezTo>
                  <a:cubicBezTo>
                    <a:pt x="5935" y="3242"/>
                    <a:pt x="5843" y="3128"/>
                    <a:pt x="5752" y="2991"/>
                  </a:cubicBezTo>
                  <a:cubicBezTo>
                    <a:pt x="5706" y="2922"/>
                    <a:pt x="5661" y="2831"/>
                    <a:pt x="5615" y="2762"/>
                  </a:cubicBezTo>
                  <a:cubicBezTo>
                    <a:pt x="5570" y="2694"/>
                    <a:pt x="5524" y="2625"/>
                    <a:pt x="5455" y="2557"/>
                  </a:cubicBezTo>
                  <a:cubicBezTo>
                    <a:pt x="5433" y="2488"/>
                    <a:pt x="5387" y="2443"/>
                    <a:pt x="5341" y="2374"/>
                  </a:cubicBezTo>
                  <a:cubicBezTo>
                    <a:pt x="5273" y="2306"/>
                    <a:pt x="5227" y="2237"/>
                    <a:pt x="5159" y="2169"/>
                  </a:cubicBezTo>
                  <a:cubicBezTo>
                    <a:pt x="5136" y="2146"/>
                    <a:pt x="5090" y="2100"/>
                    <a:pt x="5067" y="2078"/>
                  </a:cubicBezTo>
                  <a:cubicBezTo>
                    <a:pt x="5022" y="2009"/>
                    <a:pt x="4976" y="1963"/>
                    <a:pt x="4930" y="1895"/>
                  </a:cubicBezTo>
                  <a:cubicBezTo>
                    <a:pt x="4862" y="1826"/>
                    <a:pt x="4793" y="1758"/>
                    <a:pt x="4725" y="1690"/>
                  </a:cubicBezTo>
                  <a:cubicBezTo>
                    <a:pt x="4611" y="1575"/>
                    <a:pt x="4497" y="1461"/>
                    <a:pt x="4383" y="1347"/>
                  </a:cubicBezTo>
                  <a:cubicBezTo>
                    <a:pt x="4337" y="1302"/>
                    <a:pt x="4268" y="1233"/>
                    <a:pt x="4223" y="1187"/>
                  </a:cubicBezTo>
                  <a:cubicBezTo>
                    <a:pt x="4154" y="1142"/>
                    <a:pt x="4109" y="1073"/>
                    <a:pt x="4040" y="1028"/>
                  </a:cubicBezTo>
                  <a:cubicBezTo>
                    <a:pt x="3903" y="913"/>
                    <a:pt x="3766" y="799"/>
                    <a:pt x="3607" y="708"/>
                  </a:cubicBezTo>
                  <a:cubicBezTo>
                    <a:pt x="3538" y="662"/>
                    <a:pt x="3470" y="640"/>
                    <a:pt x="3401" y="594"/>
                  </a:cubicBezTo>
                  <a:cubicBezTo>
                    <a:pt x="3333" y="548"/>
                    <a:pt x="3264" y="503"/>
                    <a:pt x="3196" y="480"/>
                  </a:cubicBezTo>
                  <a:cubicBezTo>
                    <a:pt x="3104" y="434"/>
                    <a:pt x="3036" y="411"/>
                    <a:pt x="2967" y="366"/>
                  </a:cubicBezTo>
                  <a:cubicBezTo>
                    <a:pt x="2876" y="320"/>
                    <a:pt x="2808" y="297"/>
                    <a:pt x="2716" y="274"/>
                  </a:cubicBezTo>
                  <a:cubicBezTo>
                    <a:pt x="2648" y="229"/>
                    <a:pt x="2557" y="206"/>
                    <a:pt x="2488" y="183"/>
                  </a:cubicBezTo>
                  <a:cubicBezTo>
                    <a:pt x="2397" y="137"/>
                    <a:pt x="2306" y="115"/>
                    <a:pt x="2214" y="92"/>
                  </a:cubicBezTo>
                  <a:cubicBezTo>
                    <a:pt x="2123" y="46"/>
                    <a:pt x="2054" y="23"/>
                    <a:pt x="1963" y="23"/>
                  </a:cubicBezTo>
                  <a:cubicBezTo>
                    <a:pt x="1872" y="0"/>
                    <a:pt x="1758" y="0"/>
                    <a:pt x="16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23"/>
            <p:cNvSpPr/>
            <p:nvPr/>
          </p:nvSpPr>
          <p:spPr>
            <a:xfrm>
              <a:off x="612441" y="467266"/>
              <a:ext cx="185930" cy="139717"/>
            </a:xfrm>
            <a:custGeom>
              <a:avLst/>
              <a:gdLst/>
              <a:ahLst/>
              <a:cxnLst/>
              <a:rect l="l" t="t" r="r" b="b"/>
              <a:pathLst>
                <a:path w="4132" h="3105" extrusionOk="0">
                  <a:moveTo>
                    <a:pt x="3904" y="0"/>
                  </a:moveTo>
                  <a:cubicBezTo>
                    <a:pt x="3881" y="0"/>
                    <a:pt x="3858" y="0"/>
                    <a:pt x="3835" y="23"/>
                  </a:cubicBezTo>
                  <a:cubicBezTo>
                    <a:pt x="3812" y="23"/>
                    <a:pt x="3790" y="46"/>
                    <a:pt x="3767" y="46"/>
                  </a:cubicBezTo>
                  <a:cubicBezTo>
                    <a:pt x="3767" y="69"/>
                    <a:pt x="3744" y="91"/>
                    <a:pt x="3721" y="91"/>
                  </a:cubicBezTo>
                  <a:cubicBezTo>
                    <a:pt x="3698" y="91"/>
                    <a:pt x="3698" y="91"/>
                    <a:pt x="3675" y="114"/>
                  </a:cubicBezTo>
                  <a:cubicBezTo>
                    <a:pt x="3607" y="137"/>
                    <a:pt x="3561" y="183"/>
                    <a:pt x="3516" y="228"/>
                  </a:cubicBezTo>
                  <a:cubicBezTo>
                    <a:pt x="3493" y="274"/>
                    <a:pt x="3447" y="297"/>
                    <a:pt x="3424" y="320"/>
                  </a:cubicBezTo>
                  <a:cubicBezTo>
                    <a:pt x="3356" y="388"/>
                    <a:pt x="3310" y="457"/>
                    <a:pt x="3242" y="525"/>
                  </a:cubicBezTo>
                  <a:cubicBezTo>
                    <a:pt x="3196" y="571"/>
                    <a:pt x="3150" y="639"/>
                    <a:pt x="3082" y="685"/>
                  </a:cubicBezTo>
                  <a:cubicBezTo>
                    <a:pt x="3059" y="731"/>
                    <a:pt x="3036" y="753"/>
                    <a:pt x="3013" y="776"/>
                  </a:cubicBezTo>
                  <a:cubicBezTo>
                    <a:pt x="2991" y="799"/>
                    <a:pt x="2968" y="822"/>
                    <a:pt x="2945" y="845"/>
                  </a:cubicBezTo>
                  <a:cubicBezTo>
                    <a:pt x="2922" y="867"/>
                    <a:pt x="2922" y="890"/>
                    <a:pt x="2922" y="890"/>
                  </a:cubicBezTo>
                  <a:lnTo>
                    <a:pt x="2854" y="936"/>
                  </a:lnTo>
                  <a:cubicBezTo>
                    <a:pt x="2785" y="982"/>
                    <a:pt x="2717" y="1027"/>
                    <a:pt x="2671" y="1073"/>
                  </a:cubicBezTo>
                  <a:cubicBezTo>
                    <a:pt x="2534" y="1164"/>
                    <a:pt x="2397" y="1256"/>
                    <a:pt x="2283" y="1347"/>
                  </a:cubicBezTo>
                  <a:cubicBezTo>
                    <a:pt x="2169" y="1438"/>
                    <a:pt x="2055" y="1507"/>
                    <a:pt x="1918" y="1598"/>
                  </a:cubicBezTo>
                  <a:cubicBezTo>
                    <a:pt x="1872" y="1644"/>
                    <a:pt x="1804" y="1689"/>
                    <a:pt x="1735" y="1735"/>
                  </a:cubicBezTo>
                  <a:cubicBezTo>
                    <a:pt x="1712" y="1758"/>
                    <a:pt x="1690" y="1780"/>
                    <a:pt x="1667" y="1780"/>
                  </a:cubicBezTo>
                  <a:cubicBezTo>
                    <a:pt x="1621" y="1826"/>
                    <a:pt x="1575" y="1849"/>
                    <a:pt x="1553" y="1872"/>
                  </a:cubicBezTo>
                  <a:cubicBezTo>
                    <a:pt x="1461" y="1917"/>
                    <a:pt x="1370" y="1940"/>
                    <a:pt x="1279" y="1986"/>
                  </a:cubicBezTo>
                  <a:cubicBezTo>
                    <a:pt x="1187" y="2032"/>
                    <a:pt x="1073" y="2077"/>
                    <a:pt x="959" y="2123"/>
                  </a:cubicBezTo>
                  <a:cubicBezTo>
                    <a:pt x="822" y="2191"/>
                    <a:pt x="708" y="2237"/>
                    <a:pt x="571" y="2305"/>
                  </a:cubicBezTo>
                  <a:cubicBezTo>
                    <a:pt x="526" y="2328"/>
                    <a:pt x="457" y="2374"/>
                    <a:pt x="411" y="2397"/>
                  </a:cubicBezTo>
                  <a:lnTo>
                    <a:pt x="389" y="2397"/>
                  </a:lnTo>
                  <a:cubicBezTo>
                    <a:pt x="389" y="2420"/>
                    <a:pt x="389" y="2420"/>
                    <a:pt x="366" y="2420"/>
                  </a:cubicBezTo>
                  <a:cubicBezTo>
                    <a:pt x="343" y="2420"/>
                    <a:pt x="320" y="2442"/>
                    <a:pt x="297" y="2442"/>
                  </a:cubicBezTo>
                  <a:cubicBezTo>
                    <a:pt x="274" y="2465"/>
                    <a:pt x="252" y="2465"/>
                    <a:pt x="229" y="2465"/>
                  </a:cubicBezTo>
                  <a:cubicBezTo>
                    <a:pt x="183" y="2488"/>
                    <a:pt x="160" y="2511"/>
                    <a:pt x="137" y="2557"/>
                  </a:cubicBezTo>
                  <a:cubicBezTo>
                    <a:pt x="115" y="2602"/>
                    <a:pt x="115" y="2671"/>
                    <a:pt x="137" y="2716"/>
                  </a:cubicBezTo>
                  <a:cubicBezTo>
                    <a:pt x="137" y="2739"/>
                    <a:pt x="160" y="2739"/>
                    <a:pt x="160" y="2762"/>
                  </a:cubicBezTo>
                  <a:cubicBezTo>
                    <a:pt x="137" y="2762"/>
                    <a:pt x="115" y="2785"/>
                    <a:pt x="92" y="2808"/>
                  </a:cubicBezTo>
                  <a:cubicBezTo>
                    <a:pt x="69" y="2830"/>
                    <a:pt x="46" y="2853"/>
                    <a:pt x="46" y="2876"/>
                  </a:cubicBezTo>
                  <a:cubicBezTo>
                    <a:pt x="1" y="2922"/>
                    <a:pt x="1" y="2990"/>
                    <a:pt x="46" y="3036"/>
                  </a:cubicBezTo>
                  <a:cubicBezTo>
                    <a:pt x="69" y="3082"/>
                    <a:pt x="115" y="3104"/>
                    <a:pt x="183" y="3104"/>
                  </a:cubicBezTo>
                  <a:lnTo>
                    <a:pt x="252" y="3104"/>
                  </a:lnTo>
                  <a:cubicBezTo>
                    <a:pt x="274" y="3082"/>
                    <a:pt x="274" y="3082"/>
                    <a:pt x="297" y="3082"/>
                  </a:cubicBezTo>
                  <a:lnTo>
                    <a:pt x="320" y="3082"/>
                  </a:lnTo>
                  <a:cubicBezTo>
                    <a:pt x="366" y="3082"/>
                    <a:pt x="411" y="3082"/>
                    <a:pt x="457" y="3059"/>
                  </a:cubicBezTo>
                  <a:cubicBezTo>
                    <a:pt x="480" y="3036"/>
                    <a:pt x="526" y="3013"/>
                    <a:pt x="571" y="2990"/>
                  </a:cubicBezTo>
                  <a:cubicBezTo>
                    <a:pt x="662" y="2945"/>
                    <a:pt x="777" y="2922"/>
                    <a:pt x="868" y="2876"/>
                  </a:cubicBezTo>
                  <a:cubicBezTo>
                    <a:pt x="982" y="2830"/>
                    <a:pt x="1073" y="2808"/>
                    <a:pt x="1187" y="2762"/>
                  </a:cubicBezTo>
                  <a:cubicBezTo>
                    <a:pt x="1233" y="2739"/>
                    <a:pt x="1302" y="2716"/>
                    <a:pt x="1347" y="2693"/>
                  </a:cubicBezTo>
                  <a:cubicBezTo>
                    <a:pt x="1370" y="2671"/>
                    <a:pt x="1416" y="2671"/>
                    <a:pt x="1439" y="2648"/>
                  </a:cubicBezTo>
                  <a:cubicBezTo>
                    <a:pt x="1461" y="2648"/>
                    <a:pt x="1484" y="2625"/>
                    <a:pt x="1484" y="2625"/>
                  </a:cubicBezTo>
                  <a:lnTo>
                    <a:pt x="1530" y="2625"/>
                  </a:lnTo>
                  <a:cubicBezTo>
                    <a:pt x="1553" y="2625"/>
                    <a:pt x="1575" y="2602"/>
                    <a:pt x="1598" y="2579"/>
                  </a:cubicBezTo>
                  <a:cubicBezTo>
                    <a:pt x="1621" y="2579"/>
                    <a:pt x="1644" y="2579"/>
                    <a:pt x="1667" y="2557"/>
                  </a:cubicBezTo>
                  <a:cubicBezTo>
                    <a:pt x="1690" y="2534"/>
                    <a:pt x="1735" y="2534"/>
                    <a:pt x="1758" y="2511"/>
                  </a:cubicBezTo>
                  <a:cubicBezTo>
                    <a:pt x="1849" y="2465"/>
                    <a:pt x="1918" y="2420"/>
                    <a:pt x="1986" y="2374"/>
                  </a:cubicBezTo>
                  <a:cubicBezTo>
                    <a:pt x="2123" y="2305"/>
                    <a:pt x="2260" y="2214"/>
                    <a:pt x="2397" y="2123"/>
                  </a:cubicBezTo>
                  <a:cubicBezTo>
                    <a:pt x="2557" y="2032"/>
                    <a:pt x="2694" y="1940"/>
                    <a:pt x="2831" y="1849"/>
                  </a:cubicBezTo>
                  <a:cubicBezTo>
                    <a:pt x="2899" y="1803"/>
                    <a:pt x="2968" y="1758"/>
                    <a:pt x="3036" y="1712"/>
                  </a:cubicBezTo>
                  <a:cubicBezTo>
                    <a:pt x="3082" y="1689"/>
                    <a:pt x="3128" y="1666"/>
                    <a:pt x="3150" y="1644"/>
                  </a:cubicBezTo>
                  <a:cubicBezTo>
                    <a:pt x="3173" y="1644"/>
                    <a:pt x="3173" y="1621"/>
                    <a:pt x="3173" y="1621"/>
                  </a:cubicBezTo>
                  <a:lnTo>
                    <a:pt x="3196" y="1621"/>
                  </a:lnTo>
                  <a:cubicBezTo>
                    <a:pt x="3219" y="1598"/>
                    <a:pt x="3242" y="1598"/>
                    <a:pt x="3287" y="1575"/>
                  </a:cubicBezTo>
                  <a:cubicBezTo>
                    <a:pt x="3333" y="1552"/>
                    <a:pt x="3356" y="1461"/>
                    <a:pt x="3333" y="1415"/>
                  </a:cubicBezTo>
                  <a:cubicBezTo>
                    <a:pt x="3333" y="1392"/>
                    <a:pt x="3333" y="1392"/>
                    <a:pt x="3333" y="1392"/>
                  </a:cubicBezTo>
                  <a:lnTo>
                    <a:pt x="3379" y="1392"/>
                  </a:lnTo>
                  <a:cubicBezTo>
                    <a:pt x="3401" y="1370"/>
                    <a:pt x="3424" y="1370"/>
                    <a:pt x="3447" y="1347"/>
                  </a:cubicBezTo>
                  <a:cubicBezTo>
                    <a:pt x="3447" y="1324"/>
                    <a:pt x="3470" y="1324"/>
                    <a:pt x="3470" y="1301"/>
                  </a:cubicBezTo>
                  <a:cubicBezTo>
                    <a:pt x="3516" y="1278"/>
                    <a:pt x="3538" y="1256"/>
                    <a:pt x="3561" y="1233"/>
                  </a:cubicBezTo>
                  <a:cubicBezTo>
                    <a:pt x="3630" y="1164"/>
                    <a:pt x="3675" y="1119"/>
                    <a:pt x="3744" y="1050"/>
                  </a:cubicBezTo>
                  <a:cubicBezTo>
                    <a:pt x="3744" y="1050"/>
                    <a:pt x="3767" y="1027"/>
                    <a:pt x="3790" y="1004"/>
                  </a:cubicBezTo>
                  <a:cubicBezTo>
                    <a:pt x="3835" y="959"/>
                    <a:pt x="3881" y="936"/>
                    <a:pt x="3904" y="890"/>
                  </a:cubicBezTo>
                  <a:cubicBezTo>
                    <a:pt x="3949" y="867"/>
                    <a:pt x="3995" y="822"/>
                    <a:pt x="4018" y="776"/>
                  </a:cubicBezTo>
                  <a:cubicBezTo>
                    <a:pt x="4018" y="753"/>
                    <a:pt x="4018" y="753"/>
                    <a:pt x="4018" y="731"/>
                  </a:cubicBezTo>
                  <a:cubicBezTo>
                    <a:pt x="4041" y="708"/>
                    <a:pt x="4063" y="685"/>
                    <a:pt x="4086" y="685"/>
                  </a:cubicBezTo>
                  <a:cubicBezTo>
                    <a:pt x="4086" y="662"/>
                    <a:pt x="4109" y="616"/>
                    <a:pt x="4132" y="594"/>
                  </a:cubicBezTo>
                  <a:cubicBezTo>
                    <a:pt x="4132" y="571"/>
                    <a:pt x="4132" y="548"/>
                    <a:pt x="4132" y="502"/>
                  </a:cubicBezTo>
                  <a:cubicBezTo>
                    <a:pt x="4132" y="479"/>
                    <a:pt x="4132" y="434"/>
                    <a:pt x="4109" y="411"/>
                  </a:cubicBezTo>
                  <a:cubicBezTo>
                    <a:pt x="4132" y="388"/>
                    <a:pt x="4132" y="388"/>
                    <a:pt x="4132" y="365"/>
                  </a:cubicBezTo>
                  <a:cubicBezTo>
                    <a:pt x="4132" y="320"/>
                    <a:pt x="4132" y="251"/>
                    <a:pt x="4086" y="228"/>
                  </a:cubicBezTo>
                  <a:cubicBezTo>
                    <a:pt x="4063" y="206"/>
                    <a:pt x="4041" y="206"/>
                    <a:pt x="4018" y="183"/>
                  </a:cubicBezTo>
                  <a:lnTo>
                    <a:pt x="4041" y="183"/>
                  </a:lnTo>
                  <a:cubicBezTo>
                    <a:pt x="4063" y="137"/>
                    <a:pt x="4041" y="91"/>
                    <a:pt x="4018" y="46"/>
                  </a:cubicBezTo>
                  <a:cubicBezTo>
                    <a:pt x="4018" y="23"/>
                    <a:pt x="3972" y="0"/>
                    <a:pt x="392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23"/>
            <p:cNvSpPr/>
            <p:nvPr/>
          </p:nvSpPr>
          <p:spPr>
            <a:xfrm>
              <a:off x="785996" y="479595"/>
              <a:ext cx="94540" cy="136612"/>
            </a:xfrm>
            <a:custGeom>
              <a:avLst/>
              <a:gdLst/>
              <a:ahLst/>
              <a:cxnLst/>
              <a:rect l="l" t="t" r="r" b="b"/>
              <a:pathLst>
                <a:path w="2101" h="3036" extrusionOk="0">
                  <a:moveTo>
                    <a:pt x="343" y="0"/>
                  </a:moveTo>
                  <a:cubicBezTo>
                    <a:pt x="321" y="0"/>
                    <a:pt x="275" y="23"/>
                    <a:pt x="252" y="46"/>
                  </a:cubicBezTo>
                  <a:cubicBezTo>
                    <a:pt x="229" y="68"/>
                    <a:pt x="206" y="91"/>
                    <a:pt x="206" y="137"/>
                  </a:cubicBezTo>
                  <a:cubicBezTo>
                    <a:pt x="206" y="160"/>
                    <a:pt x="206" y="160"/>
                    <a:pt x="206" y="183"/>
                  </a:cubicBezTo>
                  <a:cubicBezTo>
                    <a:pt x="193" y="176"/>
                    <a:pt x="178" y="173"/>
                    <a:pt x="162" y="173"/>
                  </a:cubicBezTo>
                  <a:cubicBezTo>
                    <a:pt x="125" y="173"/>
                    <a:pt x="86" y="189"/>
                    <a:pt x="69" y="205"/>
                  </a:cubicBezTo>
                  <a:cubicBezTo>
                    <a:pt x="24" y="251"/>
                    <a:pt x="1" y="274"/>
                    <a:pt x="1" y="320"/>
                  </a:cubicBezTo>
                  <a:cubicBezTo>
                    <a:pt x="1" y="365"/>
                    <a:pt x="1" y="388"/>
                    <a:pt x="24" y="411"/>
                  </a:cubicBezTo>
                  <a:cubicBezTo>
                    <a:pt x="24" y="457"/>
                    <a:pt x="69" y="479"/>
                    <a:pt x="92" y="525"/>
                  </a:cubicBezTo>
                  <a:cubicBezTo>
                    <a:pt x="115" y="548"/>
                    <a:pt x="138" y="571"/>
                    <a:pt x="138" y="616"/>
                  </a:cubicBezTo>
                  <a:cubicBezTo>
                    <a:pt x="184" y="662"/>
                    <a:pt x="229" y="730"/>
                    <a:pt x="275" y="799"/>
                  </a:cubicBezTo>
                  <a:cubicBezTo>
                    <a:pt x="366" y="936"/>
                    <a:pt x="435" y="1096"/>
                    <a:pt x="526" y="1233"/>
                  </a:cubicBezTo>
                  <a:cubicBezTo>
                    <a:pt x="594" y="1392"/>
                    <a:pt x="663" y="1575"/>
                    <a:pt x="731" y="1735"/>
                  </a:cubicBezTo>
                  <a:cubicBezTo>
                    <a:pt x="800" y="1895"/>
                    <a:pt x="868" y="2054"/>
                    <a:pt x="914" y="2237"/>
                  </a:cubicBezTo>
                  <a:cubicBezTo>
                    <a:pt x="982" y="2397"/>
                    <a:pt x="1028" y="2579"/>
                    <a:pt x="1097" y="2762"/>
                  </a:cubicBezTo>
                  <a:cubicBezTo>
                    <a:pt x="1119" y="2808"/>
                    <a:pt x="1142" y="2853"/>
                    <a:pt x="1165" y="2899"/>
                  </a:cubicBezTo>
                  <a:cubicBezTo>
                    <a:pt x="1188" y="2967"/>
                    <a:pt x="1234" y="3013"/>
                    <a:pt x="1302" y="3013"/>
                  </a:cubicBezTo>
                  <a:cubicBezTo>
                    <a:pt x="1325" y="3036"/>
                    <a:pt x="1371" y="3036"/>
                    <a:pt x="1393" y="3036"/>
                  </a:cubicBezTo>
                  <a:cubicBezTo>
                    <a:pt x="1462" y="3036"/>
                    <a:pt x="1507" y="3013"/>
                    <a:pt x="1553" y="2967"/>
                  </a:cubicBezTo>
                  <a:cubicBezTo>
                    <a:pt x="1599" y="2944"/>
                    <a:pt x="1622" y="2922"/>
                    <a:pt x="1667" y="2899"/>
                  </a:cubicBezTo>
                  <a:lnTo>
                    <a:pt x="1667" y="2899"/>
                  </a:lnTo>
                  <a:cubicBezTo>
                    <a:pt x="1644" y="2922"/>
                    <a:pt x="1644" y="2922"/>
                    <a:pt x="1644" y="2922"/>
                  </a:cubicBezTo>
                  <a:cubicBezTo>
                    <a:pt x="1667" y="2922"/>
                    <a:pt x="1667" y="2899"/>
                    <a:pt x="1690" y="2876"/>
                  </a:cubicBezTo>
                  <a:cubicBezTo>
                    <a:pt x="1736" y="2876"/>
                    <a:pt x="1781" y="2876"/>
                    <a:pt x="1827" y="2853"/>
                  </a:cubicBezTo>
                  <a:cubicBezTo>
                    <a:pt x="1873" y="2830"/>
                    <a:pt x="1918" y="2785"/>
                    <a:pt x="1941" y="2739"/>
                  </a:cubicBezTo>
                  <a:cubicBezTo>
                    <a:pt x="1964" y="2739"/>
                    <a:pt x="1987" y="2716"/>
                    <a:pt x="2010" y="2716"/>
                  </a:cubicBezTo>
                  <a:lnTo>
                    <a:pt x="1987" y="2716"/>
                  </a:lnTo>
                  <a:cubicBezTo>
                    <a:pt x="2032" y="2716"/>
                    <a:pt x="2055" y="2693"/>
                    <a:pt x="2078" y="2671"/>
                  </a:cubicBezTo>
                  <a:cubicBezTo>
                    <a:pt x="2078" y="2648"/>
                    <a:pt x="2101" y="2625"/>
                    <a:pt x="2078" y="2602"/>
                  </a:cubicBezTo>
                  <a:cubicBezTo>
                    <a:pt x="2078" y="2556"/>
                    <a:pt x="2055" y="2534"/>
                    <a:pt x="2032" y="2511"/>
                  </a:cubicBezTo>
                  <a:lnTo>
                    <a:pt x="1987" y="2511"/>
                  </a:lnTo>
                  <a:cubicBezTo>
                    <a:pt x="1987" y="2488"/>
                    <a:pt x="1987" y="2488"/>
                    <a:pt x="1987" y="2465"/>
                  </a:cubicBezTo>
                  <a:cubicBezTo>
                    <a:pt x="2010" y="2419"/>
                    <a:pt x="1987" y="2374"/>
                    <a:pt x="1987" y="2328"/>
                  </a:cubicBezTo>
                  <a:cubicBezTo>
                    <a:pt x="1964" y="2260"/>
                    <a:pt x="1918" y="2214"/>
                    <a:pt x="1895" y="2168"/>
                  </a:cubicBezTo>
                  <a:cubicBezTo>
                    <a:pt x="1850" y="2100"/>
                    <a:pt x="1827" y="2031"/>
                    <a:pt x="1804" y="1963"/>
                  </a:cubicBezTo>
                  <a:cubicBezTo>
                    <a:pt x="1759" y="1872"/>
                    <a:pt x="1713" y="1803"/>
                    <a:pt x="1690" y="1735"/>
                  </a:cubicBezTo>
                  <a:cubicBezTo>
                    <a:pt x="1622" y="1643"/>
                    <a:pt x="1576" y="1552"/>
                    <a:pt x="1530" y="1461"/>
                  </a:cubicBezTo>
                  <a:cubicBezTo>
                    <a:pt x="1416" y="1301"/>
                    <a:pt x="1302" y="1141"/>
                    <a:pt x="1188" y="982"/>
                  </a:cubicBezTo>
                  <a:cubicBezTo>
                    <a:pt x="1165" y="913"/>
                    <a:pt x="1119" y="845"/>
                    <a:pt x="1074" y="776"/>
                  </a:cubicBezTo>
                  <a:cubicBezTo>
                    <a:pt x="1051" y="753"/>
                    <a:pt x="1028" y="730"/>
                    <a:pt x="1005" y="708"/>
                  </a:cubicBezTo>
                  <a:cubicBezTo>
                    <a:pt x="982" y="662"/>
                    <a:pt x="937" y="616"/>
                    <a:pt x="891" y="571"/>
                  </a:cubicBezTo>
                  <a:cubicBezTo>
                    <a:pt x="868" y="548"/>
                    <a:pt x="823" y="548"/>
                    <a:pt x="800" y="548"/>
                  </a:cubicBezTo>
                  <a:cubicBezTo>
                    <a:pt x="754" y="479"/>
                    <a:pt x="709" y="434"/>
                    <a:pt x="663" y="365"/>
                  </a:cubicBezTo>
                  <a:cubicBezTo>
                    <a:pt x="640" y="342"/>
                    <a:pt x="617" y="320"/>
                    <a:pt x="617" y="297"/>
                  </a:cubicBezTo>
                  <a:cubicBezTo>
                    <a:pt x="572" y="205"/>
                    <a:pt x="526" y="137"/>
                    <a:pt x="458" y="68"/>
                  </a:cubicBezTo>
                  <a:cubicBezTo>
                    <a:pt x="435" y="23"/>
                    <a:pt x="389" y="0"/>
                    <a:pt x="3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23"/>
            <p:cNvSpPr/>
            <p:nvPr/>
          </p:nvSpPr>
          <p:spPr>
            <a:xfrm>
              <a:off x="608346" y="362465"/>
              <a:ext cx="273225" cy="246541"/>
            </a:xfrm>
            <a:custGeom>
              <a:avLst/>
              <a:gdLst/>
              <a:ahLst/>
              <a:cxnLst/>
              <a:rect l="l" t="t" r="r" b="b"/>
              <a:pathLst>
                <a:path w="6072" h="5479" extrusionOk="0">
                  <a:moveTo>
                    <a:pt x="3972" y="2786"/>
                  </a:moveTo>
                  <a:cubicBezTo>
                    <a:pt x="3972" y="2799"/>
                    <a:pt x="3980" y="2805"/>
                    <a:pt x="3986" y="2807"/>
                  </a:cubicBezTo>
                  <a:lnTo>
                    <a:pt x="3986" y="2807"/>
                  </a:lnTo>
                  <a:cubicBezTo>
                    <a:pt x="3981" y="2800"/>
                    <a:pt x="3977" y="2793"/>
                    <a:pt x="3972" y="2786"/>
                  </a:cubicBezTo>
                  <a:close/>
                  <a:moveTo>
                    <a:pt x="183" y="1"/>
                  </a:moveTo>
                  <a:cubicBezTo>
                    <a:pt x="137" y="24"/>
                    <a:pt x="92" y="47"/>
                    <a:pt x="46" y="47"/>
                  </a:cubicBezTo>
                  <a:cubicBezTo>
                    <a:pt x="23" y="69"/>
                    <a:pt x="0" y="92"/>
                    <a:pt x="0" y="138"/>
                  </a:cubicBezTo>
                  <a:cubicBezTo>
                    <a:pt x="23" y="161"/>
                    <a:pt x="46" y="184"/>
                    <a:pt x="92" y="184"/>
                  </a:cubicBezTo>
                  <a:cubicBezTo>
                    <a:pt x="137" y="161"/>
                    <a:pt x="160" y="138"/>
                    <a:pt x="206" y="138"/>
                  </a:cubicBezTo>
                  <a:lnTo>
                    <a:pt x="388" y="138"/>
                  </a:lnTo>
                  <a:cubicBezTo>
                    <a:pt x="457" y="161"/>
                    <a:pt x="502" y="161"/>
                    <a:pt x="548" y="161"/>
                  </a:cubicBezTo>
                  <a:cubicBezTo>
                    <a:pt x="594" y="184"/>
                    <a:pt x="639" y="184"/>
                    <a:pt x="685" y="206"/>
                  </a:cubicBezTo>
                  <a:cubicBezTo>
                    <a:pt x="776" y="229"/>
                    <a:pt x="868" y="275"/>
                    <a:pt x="959" y="298"/>
                  </a:cubicBezTo>
                  <a:cubicBezTo>
                    <a:pt x="1073" y="343"/>
                    <a:pt x="1164" y="389"/>
                    <a:pt x="1256" y="435"/>
                  </a:cubicBezTo>
                  <a:cubicBezTo>
                    <a:pt x="1347" y="480"/>
                    <a:pt x="1438" y="526"/>
                    <a:pt x="1530" y="572"/>
                  </a:cubicBezTo>
                  <a:cubicBezTo>
                    <a:pt x="1621" y="617"/>
                    <a:pt x="1712" y="686"/>
                    <a:pt x="1781" y="731"/>
                  </a:cubicBezTo>
                  <a:cubicBezTo>
                    <a:pt x="1872" y="800"/>
                    <a:pt x="1940" y="845"/>
                    <a:pt x="2032" y="914"/>
                  </a:cubicBezTo>
                  <a:cubicBezTo>
                    <a:pt x="2100" y="960"/>
                    <a:pt x="2169" y="1005"/>
                    <a:pt x="2237" y="1051"/>
                  </a:cubicBezTo>
                  <a:cubicBezTo>
                    <a:pt x="2237" y="1074"/>
                    <a:pt x="2237" y="1074"/>
                    <a:pt x="2260" y="1074"/>
                  </a:cubicBezTo>
                  <a:lnTo>
                    <a:pt x="2237" y="1074"/>
                  </a:lnTo>
                  <a:cubicBezTo>
                    <a:pt x="2283" y="1097"/>
                    <a:pt x="2328" y="1119"/>
                    <a:pt x="2351" y="1165"/>
                  </a:cubicBezTo>
                  <a:cubicBezTo>
                    <a:pt x="2374" y="1165"/>
                    <a:pt x="2374" y="1165"/>
                    <a:pt x="2397" y="1188"/>
                  </a:cubicBezTo>
                  <a:cubicBezTo>
                    <a:pt x="2374" y="1165"/>
                    <a:pt x="2374" y="1165"/>
                    <a:pt x="2374" y="1165"/>
                  </a:cubicBezTo>
                  <a:lnTo>
                    <a:pt x="2374" y="1165"/>
                  </a:lnTo>
                  <a:cubicBezTo>
                    <a:pt x="2488" y="1256"/>
                    <a:pt x="2602" y="1348"/>
                    <a:pt x="2716" y="1439"/>
                  </a:cubicBezTo>
                  <a:cubicBezTo>
                    <a:pt x="2853" y="1553"/>
                    <a:pt x="2968" y="1667"/>
                    <a:pt x="3082" y="1781"/>
                  </a:cubicBezTo>
                  <a:cubicBezTo>
                    <a:pt x="3310" y="1987"/>
                    <a:pt x="3492" y="2238"/>
                    <a:pt x="3698" y="2466"/>
                  </a:cubicBezTo>
                  <a:cubicBezTo>
                    <a:pt x="3789" y="2580"/>
                    <a:pt x="3903" y="2694"/>
                    <a:pt x="3995" y="2808"/>
                  </a:cubicBezTo>
                  <a:cubicBezTo>
                    <a:pt x="3995" y="2808"/>
                    <a:pt x="3991" y="2808"/>
                    <a:pt x="3986" y="2807"/>
                  </a:cubicBezTo>
                  <a:lnTo>
                    <a:pt x="3986" y="2807"/>
                  </a:lnTo>
                  <a:cubicBezTo>
                    <a:pt x="4075" y="2935"/>
                    <a:pt x="4182" y="3044"/>
                    <a:pt x="4269" y="3174"/>
                  </a:cubicBezTo>
                  <a:cubicBezTo>
                    <a:pt x="4360" y="3311"/>
                    <a:pt x="4474" y="3448"/>
                    <a:pt x="4565" y="3607"/>
                  </a:cubicBezTo>
                  <a:cubicBezTo>
                    <a:pt x="4657" y="3744"/>
                    <a:pt x="4725" y="3881"/>
                    <a:pt x="4816" y="4041"/>
                  </a:cubicBezTo>
                  <a:cubicBezTo>
                    <a:pt x="4908" y="4178"/>
                    <a:pt x="4976" y="4315"/>
                    <a:pt x="5067" y="4452"/>
                  </a:cubicBezTo>
                  <a:cubicBezTo>
                    <a:pt x="5136" y="4589"/>
                    <a:pt x="5204" y="4726"/>
                    <a:pt x="5273" y="4840"/>
                  </a:cubicBezTo>
                  <a:cubicBezTo>
                    <a:pt x="5341" y="4954"/>
                    <a:pt x="5410" y="5091"/>
                    <a:pt x="5455" y="5205"/>
                  </a:cubicBezTo>
                  <a:cubicBezTo>
                    <a:pt x="5478" y="5251"/>
                    <a:pt x="5501" y="5274"/>
                    <a:pt x="5501" y="5319"/>
                  </a:cubicBezTo>
                  <a:cubicBezTo>
                    <a:pt x="5501" y="5365"/>
                    <a:pt x="5524" y="5411"/>
                    <a:pt x="5570" y="5433"/>
                  </a:cubicBezTo>
                  <a:cubicBezTo>
                    <a:pt x="5570" y="5433"/>
                    <a:pt x="5592" y="5456"/>
                    <a:pt x="5592" y="5456"/>
                  </a:cubicBezTo>
                  <a:cubicBezTo>
                    <a:pt x="5638" y="5479"/>
                    <a:pt x="5638" y="5479"/>
                    <a:pt x="5684" y="5479"/>
                  </a:cubicBezTo>
                  <a:cubicBezTo>
                    <a:pt x="5707" y="5479"/>
                    <a:pt x="5729" y="5479"/>
                    <a:pt x="5752" y="5456"/>
                  </a:cubicBezTo>
                  <a:cubicBezTo>
                    <a:pt x="5821" y="5433"/>
                    <a:pt x="5866" y="5433"/>
                    <a:pt x="5912" y="5411"/>
                  </a:cubicBezTo>
                  <a:cubicBezTo>
                    <a:pt x="5958" y="5388"/>
                    <a:pt x="5980" y="5388"/>
                    <a:pt x="6003" y="5342"/>
                  </a:cubicBezTo>
                  <a:cubicBezTo>
                    <a:pt x="6049" y="5296"/>
                    <a:pt x="6072" y="5228"/>
                    <a:pt x="6049" y="5159"/>
                  </a:cubicBezTo>
                  <a:cubicBezTo>
                    <a:pt x="6026" y="5091"/>
                    <a:pt x="6003" y="5045"/>
                    <a:pt x="5980" y="4977"/>
                  </a:cubicBezTo>
                  <a:cubicBezTo>
                    <a:pt x="5912" y="4840"/>
                    <a:pt x="5843" y="4726"/>
                    <a:pt x="5775" y="4589"/>
                  </a:cubicBezTo>
                  <a:cubicBezTo>
                    <a:pt x="5752" y="4543"/>
                    <a:pt x="5729" y="4498"/>
                    <a:pt x="5707" y="4475"/>
                  </a:cubicBezTo>
                  <a:cubicBezTo>
                    <a:pt x="5661" y="4383"/>
                    <a:pt x="5638" y="4315"/>
                    <a:pt x="5592" y="4224"/>
                  </a:cubicBezTo>
                  <a:cubicBezTo>
                    <a:pt x="5547" y="4155"/>
                    <a:pt x="5501" y="4064"/>
                    <a:pt x="5455" y="3973"/>
                  </a:cubicBezTo>
                  <a:cubicBezTo>
                    <a:pt x="5364" y="3836"/>
                    <a:pt x="5273" y="3676"/>
                    <a:pt x="5204" y="3539"/>
                  </a:cubicBezTo>
                  <a:cubicBezTo>
                    <a:pt x="5113" y="3379"/>
                    <a:pt x="5022" y="3219"/>
                    <a:pt x="4930" y="3082"/>
                  </a:cubicBezTo>
                  <a:cubicBezTo>
                    <a:pt x="4816" y="2900"/>
                    <a:pt x="4702" y="2717"/>
                    <a:pt x="4565" y="2557"/>
                  </a:cubicBezTo>
                  <a:cubicBezTo>
                    <a:pt x="4451" y="2398"/>
                    <a:pt x="4314" y="2238"/>
                    <a:pt x="4200" y="2055"/>
                  </a:cubicBezTo>
                  <a:cubicBezTo>
                    <a:pt x="4132" y="1987"/>
                    <a:pt x="4063" y="1918"/>
                    <a:pt x="4017" y="1827"/>
                  </a:cubicBezTo>
                  <a:cubicBezTo>
                    <a:pt x="3949" y="1781"/>
                    <a:pt x="3903" y="1713"/>
                    <a:pt x="3835" y="1667"/>
                  </a:cubicBezTo>
                  <a:cubicBezTo>
                    <a:pt x="3766" y="1599"/>
                    <a:pt x="3698" y="1530"/>
                    <a:pt x="3607" y="1462"/>
                  </a:cubicBezTo>
                  <a:cubicBezTo>
                    <a:pt x="3538" y="1393"/>
                    <a:pt x="3447" y="1348"/>
                    <a:pt x="3378" y="1279"/>
                  </a:cubicBezTo>
                  <a:cubicBezTo>
                    <a:pt x="3333" y="1256"/>
                    <a:pt x="3287" y="1211"/>
                    <a:pt x="3241" y="1165"/>
                  </a:cubicBezTo>
                  <a:cubicBezTo>
                    <a:pt x="3207" y="1142"/>
                    <a:pt x="3167" y="1131"/>
                    <a:pt x="3130" y="1131"/>
                  </a:cubicBezTo>
                  <a:cubicBezTo>
                    <a:pt x="3093" y="1131"/>
                    <a:pt x="3059" y="1142"/>
                    <a:pt x="3036" y="1165"/>
                  </a:cubicBezTo>
                  <a:cubicBezTo>
                    <a:pt x="2990" y="1211"/>
                    <a:pt x="2990" y="1234"/>
                    <a:pt x="2990" y="1279"/>
                  </a:cubicBezTo>
                  <a:cubicBezTo>
                    <a:pt x="2945" y="1234"/>
                    <a:pt x="2899" y="1188"/>
                    <a:pt x="2853" y="1165"/>
                  </a:cubicBezTo>
                  <a:cubicBezTo>
                    <a:pt x="2785" y="1119"/>
                    <a:pt x="2739" y="1074"/>
                    <a:pt x="2671" y="1028"/>
                  </a:cubicBezTo>
                  <a:cubicBezTo>
                    <a:pt x="2579" y="937"/>
                    <a:pt x="2465" y="868"/>
                    <a:pt x="2351" y="777"/>
                  </a:cubicBezTo>
                  <a:cubicBezTo>
                    <a:pt x="2351" y="777"/>
                    <a:pt x="2351" y="777"/>
                    <a:pt x="2351" y="800"/>
                  </a:cubicBezTo>
                  <a:cubicBezTo>
                    <a:pt x="2283" y="731"/>
                    <a:pt x="2214" y="686"/>
                    <a:pt x="2146" y="640"/>
                  </a:cubicBezTo>
                  <a:cubicBezTo>
                    <a:pt x="2100" y="594"/>
                    <a:pt x="2032" y="572"/>
                    <a:pt x="1963" y="526"/>
                  </a:cubicBezTo>
                  <a:cubicBezTo>
                    <a:pt x="1826" y="435"/>
                    <a:pt x="1689" y="366"/>
                    <a:pt x="1552" y="298"/>
                  </a:cubicBezTo>
                  <a:cubicBezTo>
                    <a:pt x="1484" y="275"/>
                    <a:pt x="1393" y="252"/>
                    <a:pt x="1324" y="206"/>
                  </a:cubicBezTo>
                  <a:cubicBezTo>
                    <a:pt x="1256" y="184"/>
                    <a:pt x="1164" y="138"/>
                    <a:pt x="1096" y="115"/>
                  </a:cubicBezTo>
                  <a:cubicBezTo>
                    <a:pt x="1050" y="115"/>
                    <a:pt x="1027" y="92"/>
                    <a:pt x="982" y="92"/>
                  </a:cubicBezTo>
                  <a:cubicBezTo>
                    <a:pt x="936" y="69"/>
                    <a:pt x="890" y="69"/>
                    <a:pt x="868" y="69"/>
                  </a:cubicBezTo>
                  <a:cubicBezTo>
                    <a:pt x="799" y="47"/>
                    <a:pt x="731" y="24"/>
                    <a:pt x="662" y="24"/>
                  </a:cubicBezTo>
                  <a:cubicBezTo>
                    <a:pt x="548" y="1"/>
                    <a:pt x="457" y="1"/>
                    <a:pt x="3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23"/>
            <p:cNvSpPr/>
            <p:nvPr/>
          </p:nvSpPr>
          <p:spPr>
            <a:xfrm>
              <a:off x="644299" y="361475"/>
              <a:ext cx="154071" cy="103764"/>
            </a:xfrm>
            <a:custGeom>
              <a:avLst/>
              <a:gdLst/>
              <a:ahLst/>
              <a:cxnLst/>
              <a:rect l="l" t="t" r="r" b="b"/>
              <a:pathLst>
                <a:path w="3424" h="2306" extrusionOk="0">
                  <a:moveTo>
                    <a:pt x="1096" y="525"/>
                  </a:moveTo>
                  <a:cubicBezTo>
                    <a:pt x="1096" y="525"/>
                    <a:pt x="1119" y="548"/>
                    <a:pt x="1119" y="548"/>
                  </a:cubicBezTo>
                  <a:cubicBezTo>
                    <a:pt x="1119" y="548"/>
                    <a:pt x="1096" y="548"/>
                    <a:pt x="1096" y="525"/>
                  </a:cubicBezTo>
                  <a:close/>
                  <a:moveTo>
                    <a:pt x="46" y="0"/>
                  </a:moveTo>
                  <a:cubicBezTo>
                    <a:pt x="23" y="23"/>
                    <a:pt x="0" y="69"/>
                    <a:pt x="23" y="114"/>
                  </a:cubicBezTo>
                  <a:cubicBezTo>
                    <a:pt x="23" y="160"/>
                    <a:pt x="69" y="183"/>
                    <a:pt x="114" y="183"/>
                  </a:cubicBezTo>
                  <a:cubicBezTo>
                    <a:pt x="137" y="183"/>
                    <a:pt x="183" y="206"/>
                    <a:pt x="206" y="206"/>
                  </a:cubicBezTo>
                  <a:cubicBezTo>
                    <a:pt x="297" y="228"/>
                    <a:pt x="365" y="251"/>
                    <a:pt x="457" y="274"/>
                  </a:cubicBezTo>
                  <a:cubicBezTo>
                    <a:pt x="479" y="274"/>
                    <a:pt x="525" y="297"/>
                    <a:pt x="548" y="320"/>
                  </a:cubicBezTo>
                  <a:cubicBezTo>
                    <a:pt x="616" y="342"/>
                    <a:pt x="685" y="365"/>
                    <a:pt x="731" y="388"/>
                  </a:cubicBezTo>
                  <a:cubicBezTo>
                    <a:pt x="845" y="457"/>
                    <a:pt x="982" y="525"/>
                    <a:pt x="1073" y="594"/>
                  </a:cubicBezTo>
                  <a:cubicBezTo>
                    <a:pt x="1187" y="662"/>
                    <a:pt x="1301" y="731"/>
                    <a:pt x="1415" y="822"/>
                  </a:cubicBezTo>
                  <a:cubicBezTo>
                    <a:pt x="1529" y="890"/>
                    <a:pt x="1621" y="959"/>
                    <a:pt x="1735" y="1027"/>
                  </a:cubicBezTo>
                  <a:cubicBezTo>
                    <a:pt x="1735" y="1027"/>
                    <a:pt x="1735" y="1027"/>
                    <a:pt x="1735" y="1027"/>
                  </a:cubicBezTo>
                  <a:lnTo>
                    <a:pt x="1735" y="1027"/>
                  </a:lnTo>
                  <a:lnTo>
                    <a:pt x="1758" y="1050"/>
                  </a:lnTo>
                  <a:cubicBezTo>
                    <a:pt x="1758" y="1045"/>
                    <a:pt x="1757" y="1041"/>
                    <a:pt x="1755" y="1038"/>
                  </a:cubicBezTo>
                  <a:lnTo>
                    <a:pt x="1755" y="1038"/>
                  </a:lnTo>
                  <a:cubicBezTo>
                    <a:pt x="1788" y="1058"/>
                    <a:pt x="1810" y="1080"/>
                    <a:pt x="1849" y="1119"/>
                  </a:cubicBezTo>
                  <a:cubicBezTo>
                    <a:pt x="1872" y="1141"/>
                    <a:pt x="1895" y="1164"/>
                    <a:pt x="1940" y="1210"/>
                  </a:cubicBezTo>
                  <a:cubicBezTo>
                    <a:pt x="1986" y="1233"/>
                    <a:pt x="2009" y="1278"/>
                    <a:pt x="2054" y="1324"/>
                  </a:cubicBezTo>
                  <a:cubicBezTo>
                    <a:pt x="2100" y="1347"/>
                    <a:pt x="2123" y="1392"/>
                    <a:pt x="2169" y="1415"/>
                  </a:cubicBezTo>
                  <a:cubicBezTo>
                    <a:pt x="2191" y="1438"/>
                    <a:pt x="2214" y="1461"/>
                    <a:pt x="2237" y="1461"/>
                  </a:cubicBezTo>
                  <a:cubicBezTo>
                    <a:pt x="2260" y="1484"/>
                    <a:pt x="2283" y="1507"/>
                    <a:pt x="2305" y="1529"/>
                  </a:cubicBezTo>
                  <a:cubicBezTo>
                    <a:pt x="2328" y="1552"/>
                    <a:pt x="2328" y="1552"/>
                    <a:pt x="2351" y="1552"/>
                  </a:cubicBezTo>
                  <a:cubicBezTo>
                    <a:pt x="2374" y="1575"/>
                    <a:pt x="2374" y="1575"/>
                    <a:pt x="2397" y="1575"/>
                  </a:cubicBezTo>
                  <a:cubicBezTo>
                    <a:pt x="2410" y="1582"/>
                    <a:pt x="2424" y="1585"/>
                    <a:pt x="2436" y="1585"/>
                  </a:cubicBezTo>
                  <a:cubicBezTo>
                    <a:pt x="2467" y="1585"/>
                    <a:pt x="2495" y="1568"/>
                    <a:pt x="2511" y="1552"/>
                  </a:cubicBezTo>
                  <a:cubicBezTo>
                    <a:pt x="2557" y="1575"/>
                    <a:pt x="2579" y="1598"/>
                    <a:pt x="2602" y="1621"/>
                  </a:cubicBezTo>
                  <a:cubicBezTo>
                    <a:pt x="2625" y="1644"/>
                    <a:pt x="2625" y="1666"/>
                    <a:pt x="2648" y="1666"/>
                  </a:cubicBezTo>
                  <a:cubicBezTo>
                    <a:pt x="2648" y="1666"/>
                    <a:pt x="2648" y="1689"/>
                    <a:pt x="2671" y="1689"/>
                  </a:cubicBezTo>
                  <a:cubicBezTo>
                    <a:pt x="2671" y="1689"/>
                    <a:pt x="2693" y="1712"/>
                    <a:pt x="2693" y="1712"/>
                  </a:cubicBezTo>
                  <a:cubicBezTo>
                    <a:pt x="2716" y="1712"/>
                    <a:pt x="2739" y="1735"/>
                    <a:pt x="2739" y="1735"/>
                  </a:cubicBezTo>
                  <a:lnTo>
                    <a:pt x="2808" y="1735"/>
                  </a:lnTo>
                  <a:cubicBezTo>
                    <a:pt x="2830" y="1780"/>
                    <a:pt x="2853" y="1803"/>
                    <a:pt x="2899" y="1849"/>
                  </a:cubicBezTo>
                  <a:cubicBezTo>
                    <a:pt x="2990" y="1986"/>
                    <a:pt x="3082" y="2123"/>
                    <a:pt x="3173" y="2237"/>
                  </a:cubicBezTo>
                  <a:cubicBezTo>
                    <a:pt x="3196" y="2283"/>
                    <a:pt x="3218" y="2283"/>
                    <a:pt x="3264" y="2305"/>
                  </a:cubicBezTo>
                  <a:cubicBezTo>
                    <a:pt x="3287" y="2305"/>
                    <a:pt x="3333" y="2305"/>
                    <a:pt x="3355" y="2283"/>
                  </a:cubicBezTo>
                  <a:cubicBezTo>
                    <a:pt x="3401" y="2260"/>
                    <a:pt x="3424" y="2169"/>
                    <a:pt x="3401" y="2123"/>
                  </a:cubicBezTo>
                  <a:cubicBezTo>
                    <a:pt x="3355" y="2054"/>
                    <a:pt x="3333" y="2009"/>
                    <a:pt x="3310" y="1963"/>
                  </a:cubicBezTo>
                  <a:cubicBezTo>
                    <a:pt x="3287" y="1917"/>
                    <a:pt x="3264" y="1895"/>
                    <a:pt x="3218" y="1849"/>
                  </a:cubicBezTo>
                  <a:cubicBezTo>
                    <a:pt x="3173" y="1758"/>
                    <a:pt x="3104" y="1689"/>
                    <a:pt x="3036" y="1621"/>
                  </a:cubicBezTo>
                  <a:cubicBezTo>
                    <a:pt x="2922" y="1461"/>
                    <a:pt x="2808" y="1324"/>
                    <a:pt x="2671" y="1210"/>
                  </a:cubicBezTo>
                  <a:cubicBezTo>
                    <a:pt x="2602" y="1141"/>
                    <a:pt x="2534" y="1073"/>
                    <a:pt x="2465" y="1004"/>
                  </a:cubicBezTo>
                  <a:cubicBezTo>
                    <a:pt x="2442" y="982"/>
                    <a:pt x="2397" y="959"/>
                    <a:pt x="2374" y="936"/>
                  </a:cubicBezTo>
                  <a:cubicBezTo>
                    <a:pt x="2351" y="913"/>
                    <a:pt x="2328" y="913"/>
                    <a:pt x="2305" y="890"/>
                  </a:cubicBezTo>
                  <a:cubicBezTo>
                    <a:pt x="2283" y="867"/>
                    <a:pt x="2260" y="867"/>
                    <a:pt x="2237" y="845"/>
                  </a:cubicBezTo>
                  <a:cubicBezTo>
                    <a:pt x="2123" y="776"/>
                    <a:pt x="2009" y="685"/>
                    <a:pt x="1872" y="639"/>
                  </a:cubicBezTo>
                  <a:cubicBezTo>
                    <a:pt x="1826" y="594"/>
                    <a:pt x="1758" y="548"/>
                    <a:pt x="1712" y="525"/>
                  </a:cubicBezTo>
                  <a:cubicBezTo>
                    <a:pt x="1644" y="479"/>
                    <a:pt x="1575" y="457"/>
                    <a:pt x="1507" y="411"/>
                  </a:cubicBezTo>
                  <a:cubicBezTo>
                    <a:pt x="1461" y="388"/>
                    <a:pt x="1438" y="388"/>
                    <a:pt x="1392" y="365"/>
                  </a:cubicBezTo>
                  <a:cubicBezTo>
                    <a:pt x="1347" y="365"/>
                    <a:pt x="1301" y="342"/>
                    <a:pt x="1255" y="342"/>
                  </a:cubicBezTo>
                  <a:cubicBezTo>
                    <a:pt x="1233" y="342"/>
                    <a:pt x="1210" y="342"/>
                    <a:pt x="1210" y="365"/>
                  </a:cubicBezTo>
                  <a:cubicBezTo>
                    <a:pt x="1187" y="342"/>
                    <a:pt x="1164" y="342"/>
                    <a:pt x="1164" y="342"/>
                  </a:cubicBezTo>
                  <a:cubicBezTo>
                    <a:pt x="1119" y="320"/>
                    <a:pt x="1096" y="297"/>
                    <a:pt x="1050" y="297"/>
                  </a:cubicBezTo>
                  <a:cubicBezTo>
                    <a:pt x="1050" y="274"/>
                    <a:pt x="1027" y="251"/>
                    <a:pt x="1027" y="251"/>
                  </a:cubicBezTo>
                  <a:cubicBezTo>
                    <a:pt x="982" y="228"/>
                    <a:pt x="936" y="228"/>
                    <a:pt x="890" y="206"/>
                  </a:cubicBezTo>
                  <a:cubicBezTo>
                    <a:pt x="867" y="206"/>
                    <a:pt x="822" y="206"/>
                    <a:pt x="799" y="183"/>
                  </a:cubicBezTo>
                  <a:lnTo>
                    <a:pt x="776" y="183"/>
                  </a:lnTo>
                  <a:cubicBezTo>
                    <a:pt x="731" y="160"/>
                    <a:pt x="685" y="160"/>
                    <a:pt x="639" y="137"/>
                  </a:cubicBezTo>
                  <a:cubicBezTo>
                    <a:pt x="571" y="114"/>
                    <a:pt x="525" y="91"/>
                    <a:pt x="457" y="69"/>
                  </a:cubicBezTo>
                  <a:cubicBezTo>
                    <a:pt x="388" y="69"/>
                    <a:pt x="320" y="23"/>
                    <a:pt x="251" y="23"/>
                  </a:cubicBezTo>
                  <a:cubicBezTo>
                    <a:pt x="228" y="23"/>
                    <a:pt x="206" y="0"/>
                    <a:pt x="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23"/>
            <p:cNvSpPr/>
            <p:nvPr/>
          </p:nvSpPr>
          <p:spPr>
            <a:xfrm>
              <a:off x="766512" y="425147"/>
              <a:ext cx="77081" cy="105474"/>
            </a:xfrm>
            <a:custGeom>
              <a:avLst/>
              <a:gdLst/>
              <a:ahLst/>
              <a:cxnLst/>
              <a:rect l="l" t="t" r="r" b="b"/>
              <a:pathLst>
                <a:path w="1713" h="2344" extrusionOk="0">
                  <a:moveTo>
                    <a:pt x="46" y="0"/>
                  </a:moveTo>
                  <a:cubicBezTo>
                    <a:pt x="0" y="23"/>
                    <a:pt x="0" y="46"/>
                    <a:pt x="0" y="69"/>
                  </a:cubicBezTo>
                  <a:cubicBezTo>
                    <a:pt x="0" y="92"/>
                    <a:pt x="23" y="114"/>
                    <a:pt x="46" y="137"/>
                  </a:cubicBezTo>
                  <a:cubicBezTo>
                    <a:pt x="46" y="137"/>
                    <a:pt x="69" y="160"/>
                    <a:pt x="69" y="160"/>
                  </a:cubicBezTo>
                  <a:cubicBezTo>
                    <a:pt x="92" y="183"/>
                    <a:pt x="114" y="206"/>
                    <a:pt x="160" y="251"/>
                  </a:cubicBezTo>
                  <a:cubicBezTo>
                    <a:pt x="183" y="274"/>
                    <a:pt x="206" y="297"/>
                    <a:pt x="229" y="320"/>
                  </a:cubicBezTo>
                  <a:cubicBezTo>
                    <a:pt x="229" y="343"/>
                    <a:pt x="251" y="343"/>
                    <a:pt x="251" y="365"/>
                  </a:cubicBezTo>
                  <a:lnTo>
                    <a:pt x="274" y="365"/>
                  </a:lnTo>
                  <a:cubicBezTo>
                    <a:pt x="274" y="388"/>
                    <a:pt x="297" y="388"/>
                    <a:pt x="297" y="388"/>
                  </a:cubicBezTo>
                  <a:cubicBezTo>
                    <a:pt x="343" y="457"/>
                    <a:pt x="411" y="525"/>
                    <a:pt x="457" y="571"/>
                  </a:cubicBezTo>
                  <a:cubicBezTo>
                    <a:pt x="502" y="639"/>
                    <a:pt x="548" y="685"/>
                    <a:pt x="594" y="731"/>
                  </a:cubicBezTo>
                  <a:cubicBezTo>
                    <a:pt x="639" y="776"/>
                    <a:pt x="685" y="845"/>
                    <a:pt x="708" y="890"/>
                  </a:cubicBezTo>
                  <a:cubicBezTo>
                    <a:pt x="754" y="936"/>
                    <a:pt x="799" y="1005"/>
                    <a:pt x="845" y="1073"/>
                  </a:cubicBezTo>
                  <a:cubicBezTo>
                    <a:pt x="891" y="1142"/>
                    <a:pt x="936" y="1210"/>
                    <a:pt x="982" y="1278"/>
                  </a:cubicBezTo>
                  <a:cubicBezTo>
                    <a:pt x="1027" y="1347"/>
                    <a:pt x="1073" y="1415"/>
                    <a:pt x="1119" y="1484"/>
                  </a:cubicBezTo>
                  <a:cubicBezTo>
                    <a:pt x="1279" y="1758"/>
                    <a:pt x="1438" y="2032"/>
                    <a:pt x="1575" y="2306"/>
                  </a:cubicBezTo>
                  <a:cubicBezTo>
                    <a:pt x="1589" y="2332"/>
                    <a:pt x="1610" y="2343"/>
                    <a:pt x="1634" y="2343"/>
                  </a:cubicBezTo>
                  <a:cubicBezTo>
                    <a:pt x="1652" y="2343"/>
                    <a:pt x="1670" y="2338"/>
                    <a:pt x="1689" y="2328"/>
                  </a:cubicBezTo>
                  <a:cubicBezTo>
                    <a:pt x="1689" y="2328"/>
                    <a:pt x="1712" y="2306"/>
                    <a:pt x="1712" y="2306"/>
                  </a:cubicBezTo>
                  <a:cubicBezTo>
                    <a:pt x="1712" y="2283"/>
                    <a:pt x="1712" y="2260"/>
                    <a:pt x="1712" y="2237"/>
                  </a:cubicBezTo>
                  <a:cubicBezTo>
                    <a:pt x="1667" y="2146"/>
                    <a:pt x="1621" y="2055"/>
                    <a:pt x="1575" y="1963"/>
                  </a:cubicBezTo>
                  <a:cubicBezTo>
                    <a:pt x="1575" y="1963"/>
                    <a:pt x="1598" y="1940"/>
                    <a:pt x="1598" y="1918"/>
                  </a:cubicBezTo>
                  <a:cubicBezTo>
                    <a:pt x="1598" y="1895"/>
                    <a:pt x="1598" y="1895"/>
                    <a:pt x="1598" y="1895"/>
                  </a:cubicBezTo>
                  <a:cubicBezTo>
                    <a:pt x="1598" y="1872"/>
                    <a:pt x="1598" y="1872"/>
                    <a:pt x="1575" y="1849"/>
                  </a:cubicBezTo>
                  <a:cubicBezTo>
                    <a:pt x="1575" y="1849"/>
                    <a:pt x="1575" y="1826"/>
                    <a:pt x="1552" y="1803"/>
                  </a:cubicBezTo>
                  <a:cubicBezTo>
                    <a:pt x="1552" y="1758"/>
                    <a:pt x="1530" y="1712"/>
                    <a:pt x="1507" y="1667"/>
                  </a:cubicBezTo>
                  <a:cubicBezTo>
                    <a:pt x="1484" y="1644"/>
                    <a:pt x="1461" y="1598"/>
                    <a:pt x="1438" y="1552"/>
                  </a:cubicBezTo>
                  <a:cubicBezTo>
                    <a:pt x="1415" y="1507"/>
                    <a:pt x="1393" y="1484"/>
                    <a:pt x="1370" y="1438"/>
                  </a:cubicBezTo>
                  <a:cubicBezTo>
                    <a:pt x="1324" y="1393"/>
                    <a:pt x="1301" y="1347"/>
                    <a:pt x="1279" y="1301"/>
                  </a:cubicBezTo>
                  <a:cubicBezTo>
                    <a:pt x="1233" y="1256"/>
                    <a:pt x="1210" y="1233"/>
                    <a:pt x="1187" y="1187"/>
                  </a:cubicBezTo>
                  <a:cubicBezTo>
                    <a:pt x="1164" y="1164"/>
                    <a:pt x="1142" y="1119"/>
                    <a:pt x="1096" y="1073"/>
                  </a:cubicBezTo>
                  <a:cubicBezTo>
                    <a:pt x="1050" y="1005"/>
                    <a:pt x="982" y="936"/>
                    <a:pt x="936" y="868"/>
                  </a:cubicBezTo>
                  <a:cubicBezTo>
                    <a:pt x="868" y="776"/>
                    <a:pt x="799" y="708"/>
                    <a:pt x="731" y="639"/>
                  </a:cubicBezTo>
                  <a:cubicBezTo>
                    <a:pt x="685" y="548"/>
                    <a:pt x="617" y="480"/>
                    <a:pt x="548" y="411"/>
                  </a:cubicBezTo>
                  <a:cubicBezTo>
                    <a:pt x="502" y="365"/>
                    <a:pt x="434" y="297"/>
                    <a:pt x="388" y="251"/>
                  </a:cubicBezTo>
                  <a:cubicBezTo>
                    <a:pt x="320" y="183"/>
                    <a:pt x="251" y="114"/>
                    <a:pt x="183" y="69"/>
                  </a:cubicBezTo>
                  <a:cubicBezTo>
                    <a:pt x="160" y="46"/>
                    <a:pt x="137" y="23"/>
                    <a:pt x="1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23"/>
            <p:cNvSpPr/>
            <p:nvPr/>
          </p:nvSpPr>
          <p:spPr>
            <a:xfrm>
              <a:off x="603216" y="468255"/>
              <a:ext cx="202354" cy="143227"/>
            </a:xfrm>
            <a:custGeom>
              <a:avLst/>
              <a:gdLst/>
              <a:ahLst/>
              <a:cxnLst/>
              <a:rect l="l" t="t" r="r" b="b"/>
              <a:pathLst>
                <a:path w="4497" h="3183" extrusionOk="0">
                  <a:moveTo>
                    <a:pt x="4268" y="1"/>
                  </a:moveTo>
                  <a:cubicBezTo>
                    <a:pt x="4223" y="24"/>
                    <a:pt x="4200" y="47"/>
                    <a:pt x="4177" y="92"/>
                  </a:cubicBezTo>
                  <a:cubicBezTo>
                    <a:pt x="4131" y="138"/>
                    <a:pt x="4109" y="184"/>
                    <a:pt x="4063" y="229"/>
                  </a:cubicBezTo>
                  <a:cubicBezTo>
                    <a:pt x="4040" y="252"/>
                    <a:pt x="4017" y="298"/>
                    <a:pt x="3995" y="343"/>
                  </a:cubicBezTo>
                  <a:cubicBezTo>
                    <a:pt x="3949" y="412"/>
                    <a:pt x="3880" y="480"/>
                    <a:pt x="3835" y="572"/>
                  </a:cubicBezTo>
                  <a:cubicBezTo>
                    <a:pt x="3789" y="617"/>
                    <a:pt x="3743" y="663"/>
                    <a:pt x="3698" y="731"/>
                  </a:cubicBezTo>
                  <a:cubicBezTo>
                    <a:pt x="3652" y="777"/>
                    <a:pt x="3606" y="823"/>
                    <a:pt x="3561" y="891"/>
                  </a:cubicBezTo>
                  <a:cubicBezTo>
                    <a:pt x="3447" y="1005"/>
                    <a:pt x="3355" y="1097"/>
                    <a:pt x="3241" y="1211"/>
                  </a:cubicBezTo>
                  <a:cubicBezTo>
                    <a:pt x="3127" y="1302"/>
                    <a:pt x="3013" y="1393"/>
                    <a:pt x="2899" y="1507"/>
                  </a:cubicBezTo>
                  <a:cubicBezTo>
                    <a:pt x="2785" y="1576"/>
                    <a:pt x="2671" y="1667"/>
                    <a:pt x="2557" y="1758"/>
                  </a:cubicBezTo>
                  <a:cubicBezTo>
                    <a:pt x="2540" y="1775"/>
                    <a:pt x="2511" y="1804"/>
                    <a:pt x="2479" y="1827"/>
                  </a:cubicBezTo>
                  <a:lnTo>
                    <a:pt x="2479" y="1827"/>
                  </a:lnTo>
                  <a:cubicBezTo>
                    <a:pt x="2482" y="1827"/>
                    <a:pt x="2485" y="1827"/>
                    <a:pt x="2488" y="1827"/>
                  </a:cubicBezTo>
                  <a:cubicBezTo>
                    <a:pt x="2484" y="1827"/>
                    <a:pt x="2481" y="1828"/>
                    <a:pt x="2477" y="1829"/>
                  </a:cubicBezTo>
                  <a:lnTo>
                    <a:pt x="2477" y="1829"/>
                  </a:lnTo>
                  <a:cubicBezTo>
                    <a:pt x="2466" y="1836"/>
                    <a:pt x="2456" y="1843"/>
                    <a:pt x="2445" y="1849"/>
                  </a:cubicBezTo>
                  <a:lnTo>
                    <a:pt x="2445" y="1849"/>
                  </a:lnTo>
                  <a:cubicBezTo>
                    <a:pt x="2455" y="1839"/>
                    <a:pt x="2466" y="1832"/>
                    <a:pt x="2477" y="1829"/>
                  </a:cubicBezTo>
                  <a:lnTo>
                    <a:pt x="2477" y="1829"/>
                  </a:lnTo>
                  <a:cubicBezTo>
                    <a:pt x="2478" y="1828"/>
                    <a:pt x="2478" y="1828"/>
                    <a:pt x="2479" y="1827"/>
                  </a:cubicBezTo>
                  <a:lnTo>
                    <a:pt x="2479" y="1827"/>
                  </a:lnTo>
                  <a:cubicBezTo>
                    <a:pt x="2465" y="1827"/>
                    <a:pt x="2462" y="1830"/>
                    <a:pt x="2442" y="1850"/>
                  </a:cubicBezTo>
                  <a:cubicBezTo>
                    <a:pt x="2443" y="1849"/>
                    <a:pt x="2444" y="1849"/>
                    <a:pt x="2445" y="1849"/>
                  </a:cubicBezTo>
                  <a:lnTo>
                    <a:pt x="2445" y="1849"/>
                  </a:lnTo>
                  <a:cubicBezTo>
                    <a:pt x="2436" y="1856"/>
                    <a:pt x="2428" y="1864"/>
                    <a:pt x="2420" y="1873"/>
                  </a:cubicBezTo>
                  <a:cubicBezTo>
                    <a:pt x="2283" y="1964"/>
                    <a:pt x="2146" y="2055"/>
                    <a:pt x="2009" y="2124"/>
                  </a:cubicBezTo>
                  <a:cubicBezTo>
                    <a:pt x="1872" y="2215"/>
                    <a:pt x="1735" y="2306"/>
                    <a:pt x="1575" y="2375"/>
                  </a:cubicBezTo>
                  <a:cubicBezTo>
                    <a:pt x="1438" y="2466"/>
                    <a:pt x="1301" y="2535"/>
                    <a:pt x="1164" y="2603"/>
                  </a:cubicBezTo>
                  <a:cubicBezTo>
                    <a:pt x="1096" y="2649"/>
                    <a:pt x="1027" y="2671"/>
                    <a:pt x="959" y="2694"/>
                  </a:cubicBezTo>
                  <a:cubicBezTo>
                    <a:pt x="890" y="2740"/>
                    <a:pt x="822" y="2763"/>
                    <a:pt x="731" y="2808"/>
                  </a:cubicBezTo>
                  <a:cubicBezTo>
                    <a:pt x="685" y="2831"/>
                    <a:pt x="616" y="2854"/>
                    <a:pt x="548" y="2877"/>
                  </a:cubicBezTo>
                  <a:cubicBezTo>
                    <a:pt x="457" y="2923"/>
                    <a:pt x="388" y="2945"/>
                    <a:pt x="320" y="2968"/>
                  </a:cubicBezTo>
                  <a:cubicBezTo>
                    <a:pt x="274" y="2968"/>
                    <a:pt x="228" y="2991"/>
                    <a:pt x="183" y="2991"/>
                  </a:cubicBezTo>
                  <a:cubicBezTo>
                    <a:pt x="137" y="3014"/>
                    <a:pt x="91" y="3014"/>
                    <a:pt x="69" y="3037"/>
                  </a:cubicBezTo>
                  <a:cubicBezTo>
                    <a:pt x="46" y="3037"/>
                    <a:pt x="23" y="3060"/>
                    <a:pt x="0" y="3082"/>
                  </a:cubicBezTo>
                  <a:cubicBezTo>
                    <a:pt x="0" y="3082"/>
                    <a:pt x="0" y="3105"/>
                    <a:pt x="0" y="3128"/>
                  </a:cubicBezTo>
                  <a:cubicBezTo>
                    <a:pt x="17" y="3161"/>
                    <a:pt x="34" y="3183"/>
                    <a:pt x="59" y="3183"/>
                  </a:cubicBezTo>
                  <a:cubicBezTo>
                    <a:pt x="69" y="3183"/>
                    <a:pt x="79" y="3180"/>
                    <a:pt x="91" y="3174"/>
                  </a:cubicBezTo>
                  <a:cubicBezTo>
                    <a:pt x="137" y="3174"/>
                    <a:pt x="206" y="3151"/>
                    <a:pt x="251" y="3151"/>
                  </a:cubicBezTo>
                  <a:cubicBezTo>
                    <a:pt x="297" y="3128"/>
                    <a:pt x="365" y="3128"/>
                    <a:pt x="411" y="3128"/>
                  </a:cubicBezTo>
                  <a:cubicBezTo>
                    <a:pt x="457" y="3105"/>
                    <a:pt x="502" y="3105"/>
                    <a:pt x="571" y="3105"/>
                  </a:cubicBezTo>
                  <a:cubicBezTo>
                    <a:pt x="616" y="3082"/>
                    <a:pt x="662" y="3082"/>
                    <a:pt x="708" y="3060"/>
                  </a:cubicBezTo>
                  <a:cubicBezTo>
                    <a:pt x="753" y="3060"/>
                    <a:pt x="799" y="3037"/>
                    <a:pt x="845" y="3037"/>
                  </a:cubicBezTo>
                  <a:cubicBezTo>
                    <a:pt x="890" y="3014"/>
                    <a:pt x="959" y="3014"/>
                    <a:pt x="1004" y="2991"/>
                  </a:cubicBezTo>
                  <a:cubicBezTo>
                    <a:pt x="1119" y="2968"/>
                    <a:pt x="1210" y="2923"/>
                    <a:pt x="1324" y="2877"/>
                  </a:cubicBezTo>
                  <a:lnTo>
                    <a:pt x="1301" y="2877"/>
                  </a:lnTo>
                  <a:cubicBezTo>
                    <a:pt x="1415" y="2831"/>
                    <a:pt x="1552" y="2786"/>
                    <a:pt x="1666" y="2717"/>
                  </a:cubicBezTo>
                  <a:cubicBezTo>
                    <a:pt x="1803" y="2649"/>
                    <a:pt x="1917" y="2580"/>
                    <a:pt x="2032" y="2512"/>
                  </a:cubicBezTo>
                  <a:cubicBezTo>
                    <a:pt x="2146" y="2466"/>
                    <a:pt x="2260" y="2375"/>
                    <a:pt x="2374" y="2306"/>
                  </a:cubicBezTo>
                  <a:cubicBezTo>
                    <a:pt x="2488" y="2238"/>
                    <a:pt x="2602" y="2169"/>
                    <a:pt x="2716" y="2078"/>
                  </a:cubicBezTo>
                  <a:cubicBezTo>
                    <a:pt x="2739" y="2055"/>
                    <a:pt x="2762" y="2032"/>
                    <a:pt x="2785" y="2010"/>
                  </a:cubicBezTo>
                  <a:cubicBezTo>
                    <a:pt x="2808" y="2010"/>
                    <a:pt x="2808" y="2010"/>
                    <a:pt x="2808" y="1987"/>
                  </a:cubicBezTo>
                  <a:cubicBezTo>
                    <a:pt x="2945" y="1895"/>
                    <a:pt x="3082" y="1804"/>
                    <a:pt x="3196" y="1690"/>
                  </a:cubicBezTo>
                  <a:cubicBezTo>
                    <a:pt x="3264" y="1644"/>
                    <a:pt x="3333" y="1576"/>
                    <a:pt x="3401" y="1530"/>
                  </a:cubicBezTo>
                  <a:cubicBezTo>
                    <a:pt x="3470" y="1462"/>
                    <a:pt x="3515" y="1416"/>
                    <a:pt x="3584" y="1370"/>
                  </a:cubicBezTo>
                  <a:cubicBezTo>
                    <a:pt x="3629" y="1302"/>
                    <a:pt x="3698" y="1256"/>
                    <a:pt x="3743" y="1188"/>
                  </a:cubicBezTo>
                  <a:cubicBezTo>
                    <a:pt x="3812" y="1119"/>
                    <a:pt x="3858" y="1051"/>
                    <a:pt x="3926" y="1005"/>
                  </a:cubicBezTo>
                  <a:cubicBezTo>
                    <a:pt x="4040" y="868"/>
                    <a:pt x="4154" y="709"/>
                    <a:pt x="4268" y="549"/>
                  </a:cubicBezTo>
                  <a:cubicBezTo>
                    <a:pt x="4337" y="457"/>
                    <a:pt x="4383" y="366"/>
                    <a:pt x="4451" y="252"/>
                  </a:cubicBezTo>
                  <a:cubicBezTo>
                    <a:pt x="4497" y="184"/>
                    <a:pt x="4474" y="69"/>
                    <a:pt x="4405" y="24"/>
                  </a:cubicBezTo>
                  <a:cubicBezTo>
                    <a:pt x="4360" y="1"/>
                    <a:pt x="4337" y="1"/>
                    <a:pt x="43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23"/>
            <p:cNvSpPr/>
            <p:nvPr/>
          </p:nvSpPr>
          <p:spPr>
            <a:xfrm>
              <a:off x="539500" y="356300"/>
              <a:ext cx="347201" cy="372894"/>
            </a:xfrm>
            <a:custGeom>
              <a:avLst/>
              <a:gdLst/>
              <a:ahLst/>
              <a:cxnLst/>
              <a:rect l="l" t="t" r="r" b="b"/>
              <a:pathLst>
                <a:path w="7716" h="8287" extrusionOk="0">
                  <a:moveTo>
                    <a:pt x="2580" y="184"/>
                  </a:moveTo>
                  <a:cubicBezTo>
                    <a:pt x="2808" y="206"/>
                    <a:pt x="3060" y="252"/>
                    <a:pt x="3311" y="343"/>
                  </a:cubicBezTo>
                  <a:cubicBezTo>
                    <a:pt x="3653" y="480"/>
                    <a:pt x="3995" y="640"/>
                    <a:pt x="4338" y="868"/>
                  </a:cubicBezTo>
                  <a:cubicBezTo>
                    <a:pt x="4794" y="1188"/>
                    <a:pt x="5228" y="1576"/>
                    <a:pt x="5639" y="2055"/>
                  </a:cubicBezTo>
                  <a:lnTo>
                    <a:pt x="5662" y="2055"/>
                  </a:lnTo>
                  <a:cubicBezTo>
                    <a:pt x="6187" y="2649"/>
                    <a:pt x="6643" y="3356"/>
                    <a:pt x="7008" y="4110"/>
                  </a:cubicBezTo>
                  <a:cubicBezTo>
                    <a:pt x="7168" y="4429"/>
                    <a:pt x="7305" y="4749"/>
                    <a:pt x="7419" y="5068"/>
                  </a:cubicBezTo>
                  <a:cubicBezTo>
                    <a:pt x="7465" y="5182"/>
                    <a:pt x="7488" y="5251"/>
                    <a:pt x="7510" y="5342"/>
                  </a:cubicBezTo>
                  <a:lnTo>
                    <a:pt x="7510" y="5365"/>
                  </a:lnTo>
                  <a:cubicBezTo>
                    <a:pt x="7465" y="5411"/>
                    <a:pt x="7419" y="5433"/>
                    <a:pt x="7373" y="5479"/>
                  </a:cubicBezTo>
                  <a:cubicBezTo>
                    <a:pt x="7259" y="5525"/>
                    <a:pt x="7168" y="5570"/>
                    <a:pt x="7077" y="5593"/>
                  </a:cubicBezTo>
                  <a:cubicBezTo>
                    <a:pt x="6985" y="5616"/>
                    <a:pt x="6894" y="5639"/>
                    <a:pt x="6826" y="5639"/>
                  </a:cubicBezTo>
                  <a:lnTo>
                    <a:pt x="6734" y="5639"/>
                  </a:lnTo>
                  <a:lnTo>
                    <a:pt x="6734" y="5616"/>
                  </a:lnTo>
                  <a:cubicBezTo>
                    <a:pt x="6712" y="5502"/>
                    <a:pt x="6689" y="5433"/>
                    <a:pt x="6666" y="5342"/>
                  </a:cubicBezTo>
                  <a:lnTo>
                    <a:pt x="6643" y="5319"/>
                  </a:lnTo>
                  <a:cubicBezTo>
                    <a:pt x="6552" y="5045"/>
                    <a:pt x="6460" y="4749"/>
                    <a:pt x="6324" y="4475"/>
                  </a:cubicBezTo>
                  <a:cubicBezTo>
                    <a:pt x="6095" y="4018"/>
                    <a:pt x="5844" y="3562"/>
                    <a:pt x="5547" y="3174"/>
                  </a:cubicBezTo>
                  <a:cubicBezTo>
                    <a:pt x="5502" y="3219"/>
                    <a:pt x="5456" y="3265"/>
                    <a:pt x="5433" y="3311"/>
                  </a:cubicBezTo>
                  <a:cubicBezTo>
                    <a:pt x="5296" y="3493"/>
                    <a:pt x="5114" y="3676"/>
                    <a:pt x="4908" y="3858"/>
                  </a:cubicBezTo>
                  <a:cubicBezTo>
                    <a:pt x="4589" y="4132"/>
                    <a:pt x="4224" y="4361"/>
                    <a:pt x="3927" y="4543"/>
                  </a:cubicBezTo>
                  <a:cubicBezTo>
                    <a:pt x="3539" y="4794"/>
                    <a:pt x="3174" y="5000"/>
                    <a:pt x="2831" y="5159"/>
                  </a:cubicBezTo>
                  <a:cubicBezTo>
                    <a:pt x="2375" y="5365"/>
                    <a:pt x="1964" y="5502"/>
                    <a:pt x="1576" y="5570"/>
                  </a:cubicBezTo>
                  <a:lnTo>
                    <a:pt x="1485" y="5570"/>
                  </a:lnTo>
                  <a:cubicBezTo>
                    <a:pt x="1462" y="5593"/>
                    <a:pt x="1439" y="5593"/>
                    <a:pt x="1416" y="5593"/>
                  </a:cubicBezTo>
                  <a:cubicBezTo>
                    <a:pt x="1393" y="5593"/>
                    <a:pt x="1370" y="5593"/>
                    <a:pt x="1348" y="5616"/>
                  </a:cubicBezTo>
                  <a:cubicBezTo>
                    <a:pt x="1462" y="5958"/>
                    <a:pt x="1622" y="6324"/>
                    <a:pt x="1827" y="6666"/>
                  </a:cubicBezTo>
                  <a:cubicBezTo>
                    <a:pt x="2032" y="7077"/>
                    <a:pt x="2306" y="7442"/>
                    <a:pt x="2603" y="7784"/>
                  </a:cubicBezTo>
                  <a:cubicBezTo>
                    <a:pt x="2580" y="7807"/>
                    <a:pt x="2557" y="7830"/>
                    <a:pt x="2535" y="7853"/>
                  </a:cubicBezTo>
                  <a:cubicBezTo>
                    <a:pt x="2512" y="7899"/>
                    <a:pt x="2443" y="7944"/>
                    <a:pt x="2375" y="7967"/>
                  </a:cubicBezTo>
                  <a:cubicBezTo>
                    <a:pt x="2306" y="8013"/>
                    <a:pt x="2238" y="8058"/>
                    <a:pt x="2147" y="8081"/>
                  </a:cubicBezTo>
                  <a:cubicBezTo>
                    <a:pt x="2101" y="8104"/>
                    <a:pt x="2032" y="8104"/>
                    <a:pt x="1987" y="8104"/>
                  </a:cubicBezTo>
                  <a:cubicBezTo>
                    <a:pt x="1644" y="7625"/>
                    <a:pt x="1325" y="7122"/>
                    <a:pt x="1074" y="6597"/>
                  </a:cubicBezTo>
                  <a:lnTo>
                    <a:pt x="1051" y="6575"/>
                  </a:lnTo>
                  <a:cubicBezTo>
                    <a:pt x="709" y="5844"/>
                    <a:pt x="457" y="5091"/>
                    <a:pt x="298" y="4361"/>
                  </a:cubicBezTo>
                  <a:cubicBezTo>
                    <a:pt x="206" y="3790"/>
                    <a:pt x="161" y="3242"/>
                    <a:pt x="206" y="2717"/>
                  </a:cubicBezTo>
                  <a:cubicBezTo>
                    <a:pt x="229" y="2352"/>
                    <a:pt x="298" y="2010"/>
                    <a:pt x="412" y="1690"/>
                  </a:cubicBezTo>
                  <a:cubicBezTo>
                    <a:pt x="480" y="1462"/>
                    <a:pt x="594" y="1234"/>
                    <a:pt x="709" y="1051"/>
                  </a:cubicBezTo>
                  <a:cubicBezTo>
                    <a:pt x="823" y="914"/>
                    <a:pt x="937" y="754"/>
                    <a:pt x="1074" y="640"/>
                  </a:cubicBezTo>
                  <a:cubicBezTo>
                    <a:pt x="1211" y="526"/>
                    <a:pt x="1348" y="435"/>
                    <a:pt x="1485" y="366"/>
                  </a:cubicBezTo>
                  <a:cubicBezTo>
                    <a:pt x="1644" y="298"/>
                    <a:pt x="1804" y="252"/>
                    <a:pt x="1987" y="206"/>
                  </a:cubicBezTo>
                  <a:cubicBezTo>
                    <a:pt x="2101" y="184"/>
                    <a:pt x="2238" y="184"/>
                    <a:pt x="2375" y="184"/>
                  </a:cubicBezTo>
                  <a:close/>
                  <a:moveTo>
                    <a:pt x="2375" y="1"/>
                  </a:moveTo>
                  <a:cubicBezTo>
                    <a:pt x="2055" y="1"/>
                    <a:pt x="1736" y="69"/>
                    <a:pt x="1462" y="184"/>
                  </a:cubicBezTo>
                  <a:cubicBezTo>
                    <a:pt x="1370" y="229"/>
                    <a:pt x="1256" y="298"/>
                    <a:pt x="1165" y="366"/>
                  </a:cubicBezTo>
                  <a:cubicBezTo>
                    <a:pt x="1074" y="412"/>
                    <a:pt x="960" y="503"/>
                    <a:pt x="868" y="594"/>
                  </a:cubicBezTo>
                  <a:cubicBezTo>
                    <a:pt x="709" y="754"/>
                    <a:pt x="549" y="960"/>
                    <a:pt x="435" y="1188"/>
                  </a:cubicBezTo>
                  <a:cubicBezTo>
                    <a:pt x="320" y="1393"/>
                    <a:pt x="229" y="1622"/>
                    <a:pt x="161" y="1895"/>
                  </a:cubicBezTo>
                  <a:cubicBezTo>
                    <a:pt x="92" y="2124"/>
                    <a:pt x="47" y="2375"/>
                    <a:pt x="24" y="2649"/>
                  </a:cubicBezTo>
                  <a:cubicBezTo>
                    <a:pt x="1" y="3105"/>
                    <a:pt x="1" y="3585"/>
                    <a:pt x="92" y="4087"/>
                  </a:cubicBezTo>
                  <a:cubicBezTo>
                    <a:pt x="161" y="4589"/>
                    <a:pt x="275" y="5091"/>
                    <a:pt x="457" y="5593"/>
                  </a:cubicBezTo>
                  <a:cubicBezTo>
                    <a:pt x="617" y="6050"/>
                    <a:pt x="800" y="6506"/>
                    <a:pt x="1051" y="6940"/>
                  </a:cubicBezTo>
                  <a:cubicBezTo>
                    <a:pt x="1256" y="7351"/>
                    <a:pt x="1507" y="7762"/>
                    <a:pt x="1781" y="8127"/>
                  </a:cubicBezTo>
                  <a:lnTo>
                    <a:pt x="1850" y="8241"/>
                  </a:lnTo>
                  <a:cubicBezTo>
                    <a:pt x="1873" y="8264"/>
                    <a:pt x="1895" y="8264"/>
                    <a:pt x="1918" y="8264"/>
                  </a:cubicBezTo>
                  <a:cubicBezTo>
                    <a:pt x="1941" y="8287"/>
                    <a:pt x="1964" y="8287"/>
                    <a:pt x="1987" y="8287"/>
                  </a:cubicBezTo>
                  <a:cubicBezTo>
                    <a:pt x="2124" y="8287"/>
                    <a:pt x="2283" y="8241"/>
                    <a:pt x="2443" y="8150"/>
                  </a:cubicBezTo>
                  <a:cubicBezTo>
                    <a:pt x="2512" y="8127"/>
                    <a:pt x="2580" y="8058"/>
                    <a:pt x="2649" y="8013"/>
                  </a:cubicBezTo>
                  <a:cubicBezTo>
                    <a:pt x="2694" y="7967"/>
                    <a:pt x="2763" y="7899"/>
                    <a:pt x="2786" y="7830"/>
                  </a:cubicBezTo>
                  <a:cubicBezTo>
                    <a:pt x="2808" y="7807"/>
                    <a:pt x="2808" y="7784"/>
                    <a:pt x="2786" y="7762"/>
                  </a:cubicBezTo>
                  <a:cubicBezTo>
                    <a:pt x="2786" y="7739"/>
                    <a:pt x="2786" y="7739"/>
                    <a:pt x="2786" y="7739"/>
                  </a:cubicBezTo>
                  <a:cubicBezTo>
                    <a:pt x="2398" y="7282"/>
                    <a:pt x="2078" y="6803"/>
                    <a:pt x="1804" y="6255"/>
                  </a:cubicBezTo>
                  <a:cubicBezTo>
                    <a:pt x="1713" y="6073"/>
                    <a:pt x="1644" y="5913"/>
                    <a:pt x="1576" y="5753"/>
                  </a:cubicBezTo>
                  <a:cubicBezTo>
                    <a:pt x="1736" y="5730"/>
                    <a:pt x="1895" y="5684"/>
                    <a:pt x="2078" y="5639"/>
                  </a:cubicBezTo>
                  <a:cubicBezTo>
                    <a:pt x="2238" y="5593"/>
                    <a:pt x="2443" y="5525"/>
                    <a:pt x="2649" y="5433"/>
                  </a:cubicBezTo>
                  <a:cubicBezTo>
                    <a:pt x="2991" y="5296"/>
                    <a:pt x="3356" y="5091"/>
                    <a:pt x="3767" y="4863"/>
                  </a:cubicBezTo>
                  <a:cubicBezTo>
                    <a:pt x="3904" y="4771"/>
                    <a:pt x="4064" y="4680"/>
                    <a:pt x="4246" y="4566"/>
                  </a:cubicBezTo>
                  <a:cubicBezTo>
                    <a:pt x="4429" y="4452"/>
                    <a:pt x="4589" y="4338"/>
                    <a:pt x="4726" y="4224"/>
                  </a:cubicBezTo>
                  <a:cubicBezTo>
                    <a:pt x="5068" y="3973"/>
                    <a:pt x="5342" y="3722"/>
                    <a:pt x="5547" y="3470"/>
                  </a:cubicBezTo>
                  <a:cubicBezTo>
                    <a:pt x="5753" y="3767"/>
                    <a:pt x="5936" y="4110"/>
                    <a:pt x="6118" y="4452"/>
                  </a:cubicBezTo>
                  <a:lnTo>
                    <a:pt x="6141" y="4498"/>
                  </a:lnTo>
                  <a:lnTo>
                    <a:pt x="6164" y="4543"/>
                  </a:lnTo>
                  <a:cubicBezTo>
                    <a:pt x="6278" y="4817"/>
                    <a:pt x="6392" y="5091"/>
                    <a:pt x="6483" y="5388"/>
                  </a:cubicBezTo>
                  <a:cubicBezTo>
                    <a:pt x="6506" y="5479"/>
                    <a:pt x="6529" y="5548"/>
                    <a:pt x="6552" y="5639"/>
                  </a:cubicBezTo>
                  <a:lnTo>
                    <a:pt x="6575" y="5662"/>
                  </a:lnTo>
                  <a:lnTo>
                    <a:pt x="6575" y="5684"/>
                  </a:lnTo>
                  <a:lnTo>
                    <a:pt x="6575" y="5730"/>
                  </a:lnTo>
                  <a:cubicBezTo>
                    <a:pt x="6597" y="5753"/>
                    <a:pt x="6620" y="5776"/>
                    <a:pt x="6643" y="5799"/>
                  </a:cubicBezTo>
                  <a:lnTo>
                    <a:pt x="6689" y="5799"/>
                  </a:lnTo>
                  <a:cubicBezTo>
                    <a:pt x="6734" y="5799"/>
                    <a:pt x="6780" y="5821"/>
                    <a:pt x="6826" y="5821"/>
                  </a:cubicBezTo>
                  <a:cubicBezTo>
                    <a:pt x="6940" y="5821"/>
                    <a:pt x="7054" y="5799"/>
                    <a:pt x="7191" y="5753"/>
                  </a:cubicBezTo>
                  <a:cubicBezTo>
                    <a:pt x="7282" y="5707"/>
                    <a:pt x="7351" y="5684"/>
                    <a:pt x="7442" y="5639"/>
                  </a:cubicBezTo>
                  <a:cubicBezTo>
                    <a:pt x="7533" y="5593"/>
                    <a:pt x="7602" y="5548"/>
                    <a:pt x="7670" y="5479"/>
                  </a:cubicBezTo>
                  <a:cubicBezTo>
                    <a:pt x="7693" y="5456"/>
                    <a:pt x="7716" y="5411"/>
                    <a:pt x="7716" y="5365"/>
                  </a:cubicBezTo>
                  <a:lnTo>
                    <a:pt x="7693" y="5365"/>
                  </a:lnTo>
                  <a:lnTo>
                    <a:pt x="7693" y="5342"/>
                  </a:lnTo>
                  <a:lnTo>
                    <a:pt x="7670" y="5296"/>
                  </a:lnTo>
                  <a:cubicBezTo>
                    <a:pt x="7647" y="5205"/>
                    <a:pt x="7625" y="5137"/>
                    <a:pt x="7602" y="5045"/>
                  </a:cubicBezTo>
                  <a:cubicBezTo>
                    <a:pt x="7305" y="4246"/>
                    <a:pt x="6917" y="3470"/>
                    <a:pt x="6438" y="2763"/>
                  </a:cubicBezTo>
                  <a:cubicBezTo>
                    <a:pt x="6164" y="2352"/>
                    <a:pt x="5844" y="1964"/>
                    <a:pt x="5502" y="1622"/>
                  </a:cubicBezTo>
                  <a:cubicBezTo>
                    <a:pt x="5137" y="1234"/>
                    <a:pt x="4749" y="914"/>
                    <a:pt x="4338" y="663"/>
                  </a:cubicBezTo>
                  <a:cubicBezTo>
                    <a:pt x="3858" y="366"/>
                    <a:pt x="3151" y="1"/>
                    <a:pt x="2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23"/>
            <p:cNvSpPr/>
            <p:nvPr/>
          </p:nvSpPr>
          <p:spPr>
            <a:xfrm>
              <a:off x="583687" y="418982"/>
              <a:ext cx="189034" cy="168471"/>
            </a:xfrm>
            <a:custGeom>
              <a:avLst/>
              <a:gdLst/>
              <a:ahLst/>
              <a:cxnLst/>
              <a:rect l="l" t="t" r="r" b="b"/>
              <a:pathLst>
                <a:path w="4201" h="3744" extrusionOk="0">
                  <a:moveTo>
                    <a:pt x="1895" y="183"/>
                  </a:moveTo>
                  <a:cubicBezTo>
                    <a:pt x="2078" y="206"/>
                    <a:pt x="2237" y="251"/>
                    <a:pt x="2420" y="297"/>
                  </a:cubicBezTo>
                  <a:cubicBezTo>
                    <a:pt x="2671" y="388"/>
                    <a:pt x="2922" y="525"/>
                    <a:pt x="3196" y="685"/>
                  </a:cubicBezTo>
                  <a:lnTo>
                    <a:pt x="3173" y="685"/>
                  </a:lnTo>
                  <a:cubicBezTo>
                    <a:pt x="3470" y="891"/>
                    <a:pt x="3721" y="1119"/>
                    <a:pt x="3972" y="1370"/>
                  </a:cubicBezTo>
                  <a:cubicBezTo>
                    <a:pt x="3789" y="1598"/>
                    <a:pt x="3584" y="1804"/>
                    <a:pt x="3356" y="1986"/>
                  </a:cubicBezTo>
                  <a:cubicBezTo>
                    <a:pt x="2876" y="2397"/>
                    <a:pt x="2283" y="2739"/>
                    <a:pt x="1644" y="3059"/>
                  </a:cubicBezTo>
                  <a:cubicBezTo>
                    <a:pt x="1210" y="3242"/>
                    <a:pt x="776" y="3401"/>
                    <a:pt x="320" y="3538"/>
                  </a:cubicBezTo>
                  <a:cubicBezTo>
                    <a:pt x="320" y="3424"/>
                    <a:pt x="297" y="3333"/>
                    <a:pt x="274" y="3242"/>
                  </a:cubicBezTo>
                  <a:cubicBezTo>
                    <a:pt x="183" y="2808"/>
                    <a:pt x="160" y="2420"/>
                    <a:pt x="183" y="2032"/>
                  </a:cubicBezTo>
                  <a:cubicBezTo>
                    <a:pt x="206" y="1758"/>
                    <a:pt x="251" y="1507"/>
                    <a:pt x="320" y="1279"/>
                  </a:cubicBezTo>
                  <a:cubicBezTo>
                    <a:pt x="388" y="1119"/>
                    <a:pt x="457" y="959"/>
                    <a:pt x="548" y="822"/>
                  </a:cubicBezTo>
                  <a:cubicBezTo>
                    <a:pt x="640" y="708"/>
                    <a:pt x="731" y="594"/>
                    <a:pt x="822" y="502"/>
                  </a:cubicBezTo>
                  <a:cubicBezTo>
                    <a:pt x="913" y="434"/>
                    <a:pt x="1005" y="366"/>
                    <a:pt x="1119" y="320"/>
                  </a:cubicBezTo>
                  <a:cubicBezTo>
                    <a:pt x="1210" y="274"/>
                    <a:pt x="1324" y="229"/>
                    <a:pt x="1438" y="206"/>
                  </a:cubicBezTo>
                  <a:cubicBezTo>
                    <a:pt x="1553" y="183"/>
                    <a:pt x="1644" y="183"/>
                    <a:pt x="1758" y="183"/>
                  </a:cubicBezTo>
                  <a:close/>
                  <a:moveTo>
                    <a:pt x="1758" y="0"/>
                  </a:moveTo>
                  <a:cubicBezTo>
                    <a:pt x="1575" y="0"/>
                    <a:pt x="1393" y="23"/>
                    <a:pt x="1210" y="92"/>
                  </a:cubicBezTo>
                  <a:cubicBezTo>
                    <a:pt x="1119" y="114"/>
                    <a:pt x="1028" y="160"/>
                    <a:pt x="936" y="206"/>
                  </a:cubicBezTo>
                  <a:cubicBezTo>
                    <a:pt x="845" y="274"/>
                    <a:pt x="754" y="343"/>
                    <a:pt x="662" y="434"/>
                  </a:cubicBezTo>
                  <a:cubicBezTo>
                    <a:pt x="503" y="571"/>
                    <a:pt x="366" y="754"/>
                    <a:pt x="251" y="1005"/>
                  </a:cubicBezTo>
                  <a:cubicBezTo>
                    <a:pt x="160" y="1187"/>
                    <a:pt x="92" y="1393"/>
                    <a:pt x="46" y="1644"/>
                  </a:cubicBezTo>
                  <a:cubicBezTo>
                    <a:pt x="0" y="1872"/>
                    <a:pt x="0" y="2123"/>
                    <a:pt x="0" y="2397"/>
                  </a:cubicBezTo>
                  <a:cubicBezTo>
                    <a:pt x="0" y="2648"/>
                    <a:pt x="23" y="2899"/>
                    <a:pt x="69" y="3173"/>
                  </a:cubicBezTo>
                  <a:cubicBezTo>
                    <a:pt x="115" y="3356"/>
                    <a:pt x="160" y="3538"/>
                    <a:pt x="206" y="3744"/>
                  </a:cubicBezTo>
                  <a:cubicBezTo>
                    <a:pt x="274" y="3721"/>
                    <a:pt x="320" y="3721"/>
                    <a:pt x="388" y="3698"/>
                  </a:cubicBezTo>
                  <a:cubicBezTo>
                    <a:pt x="1096" y="3493"/>
                    <a:pt x="1781" y="3219"/>
                    <a:pt x="2420" y="2853"/>
                  </a:cubicBezTo>
                  <a:cubicBezTo>
                    <a:pt x="2739" y="2648"/>
                    <a:pt x="3059" y="2443"/>
                    <a:pt x="3356" y="2214"/>
                  </a:cubicBezTo>
                  <a:cubicBezTo>
                    <a:pt x="3630" y="1986"/>
                    <a:pt x="3881" y="1758"/>
                    <a:pt x="4109" y="1507"/>
                  </a:cubicBezTo>
                  <a:lnTo>
                    <a:pt x="4155" y="1438"/>
                  </a:lnTo>
                  <a:lnTo>
                    <a:pt x="4200" y="1370"/>
                  </a:lnTo>
                  <a:cubicBezTo>
                    <a:pt x="4063" y="1210"/>
                    <a:pt x="3904" y="1027"/>
                    <a:pt x="3721" y="891"/>
                  </a:cubicBezTo>
                  <a:cubicBezTo>
                    <a:pt x="3561" y="731"/>
                    <a:pt x="3379" y="594"/>
                    <a:pt x="3173" y="480"/>
                  </a:cubicBezTo>
                  <a:cubicBezTo>
                    <a:pt x="2991" y="343"/>
                    <a:pt x="2785" y="251"/>
                    <a:pt x="2557" y="160"/>
                  </a:cubicBezTo>
                  <a:cubicBezTo>
                    <a:pt x="2351" y="69"/>
                    <a:pt x="2123" y="23"/>
                    <a:pt x="1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7" name="Google Shape;6227;p23"/>
          <p:cNvGrpSpPr/>
          <p:nvPr/>
        </p:nvGrpSpPr>
        <p:grpSpPr>
          <a:xfrm>
            <a:off x="8069532" y="1158901"/>
            <a:ext cx="347196" cy="510641"/>
            <a:chOff x="3716700" y="1378700"/>
            <a:chExt cx="135825" cy="199750"/>
          </a:xfrm>
        </p:grpSpPr>
        <p:sp>
          <p:nvSpPr>
            <p:cNvPr id="6228" name="Google Shape;6228;p23"/>
            <p:cNvSpPr/>
            <p:nvPr/>
          </p:nvSpPr>
          <p:spPr>
            <a:xfrm>
              <a:off x="3718975" y="1380975"/>
              <a:ext cx="129550" cy="195175"/>
            </a:xfrm>
            <a:custGeom>
              <a:avLst/>
              <a:gdLst/>
              <a:ahLst/>
              <a:cxnLst/>
              <a:rect l="l" t="t" r="r" b="b"/>
              <a:pathLst>
                <a:path w="5182" h="7807" extrusionOk="0">
                  <a:moveTo>
                    <a:pt x="3401" y="3812"/>
                  </a:moveTo>
                  <a:cubicBezTo>
                    <a:pt x="3470" y="3812"/>
                    <a:pt x="3538" y="3812"/>
                    <a:pt x="3607" y="3835"/>
                  </a:cubicBezTo>
                  <a:cubicBezTo>
                    <a:pt x="3675" y="3835"/>
                    <a:pt x="3721" y="3858"/>
                    <a:pt x="3789" y="3881"/>
                  </a:cubicBezTo>
                  <a:cubicBezTo>
                    <a:pt x="3835" y="3904"/>
                    <a:pt x="3903" y="3927"/>
                    <a:pt x="3949" y="3949"/>
                  </a:cubicBezTo>
                  <a:cubicBezTo>
                    <a:pt x="3995" y="3995"/>
                    <a:pt x="4063" y="4018"/>
                    <a:pt x="4109" y="4041"/>
                  </a:cubicBezTo>
                  <a:lnTo>
                    <a:pt x="4155" y="4086"/>
                  </a:lnTo>
                  <a:cubicBezTo>
                    <a:pt x="4200" y="4109"/>
                    <a:pt x="4246" y="4132"/>
                    <a:pt x="4292" y="4155"/>
                  </a:cubicBezTo>
                  <a:cubicBezTo>
                    <a:pt x="4337" y="4223"/>
                    <a:pt x="4406" y="4269"/>
                    <a:pt x="4451" y="4337"/>
                  </a:cubicBezTo>
                  <a:lnTo>
                    <a:pt x="4451" y="4360"/>
                  </a:lnTo>
                  <a:cubicBezTo>
                    <a:pt x="4520" y="4429"/>
                    <a:pt x="4565" y="4520"/>
                    <a:pt x="4611" y="4589"/>
                  </a:cubicBezTo>
                  <a:cubicBezTo>
                    <a:pt x="4634" y="4634"/>
                    <a:pt x="4657" y="4657"/>
                    <a:pt x="4657" y="4703"/>
                  </a:cubicBezTo>
                  <a:lnTo>
                    <a:pt x="4680" y="4725"/>
                  </a:lnTo>
                  <a:cubicBezTo>
                    <a:pt x="4702" y="4771"/>
                    <a:pt x="4702" y="4817"/>
                    <a:pt x="4725" y="4840"/>
                  </a:cubicBezTo>
                  <a:cubicBezTo>
                    <a:pt x="4748" y="4931"/>
                    <a:pt x="4771" y="4999"/>
                    <a:pt x="4794" y="5068"/>
                  </a:cubicBezTo>
                  <a:lnTo>
                    <a:pt x="4794" y="5091"/>
                  </a:lnTo>
                  <a:cubicBezTo>
                    <a:pt x="4794" y="5159"/>
                    <a:pt x="4817" y="5205"/>
                    <a:pt x="4817" y="5273"/>
                  </a:cubicBezTo>
                  <a:cubicBezTo>
                    <a:pt x="4817" y="5365"/>
                    <a:pt x="4817" y="5456"/>
                    <a:pt x="4817" y="5524"/>
                  </a:cubicBezTo>
                  <a:lnTo>
                    <a:pt x="4794" y="5593"/>
                  </a:lnTo>
                  <a:cubicBezTo>
                    <a:pt x="4794" y="5730"/>
                    <a:pt x="4771" y="5867"/>
                    <a:pt x="4748" y="5958"/>
                  </a:cubicBezTo>
                  <a:cubicBezTo>
                    <a:pt x="4748" y="6027"/>
                    <a:pt x="4702" y="6118"/>
                    <a:pt x="4657" y="6209"/>
                  </a:cubicBezTo>
                  <a:cubicBezTo>
                    <a:pt x="4657" y="6255"/>
                    <a:pt x="4634" y="6278"/>
                    <a:pt x="4611" y="6300"/>
                  </a:cubicBezTo>
                  <a:lnTo>
                    <a:pt x="4611" y="6323"/>
                  </a:lnTo>
                  <a:lnTo>
                    <a:pt x="4588" y="6369"/>
                  </a:lnTo>
                  <a:cubicBezTo>
                    <a:pt x="4565" y="6392"/>
                    <a:pt x="4565" y="6415"/>
                    <a:pt x="4543" y="6437"/>
                  </a:cubicBezTo>
                  <a:cubicBezTo>
                    <a:pt x="4565" y="6415"/>
                    <a:pt x="4565" y="6369"/>
                    <a:pt x="4565" y="6346"/>
                  </a:cubicBezTo>
                  <a:cubicBezTo>
                    <a:pt x="4588" y="6300"/>
                    <a:pt x="4588" y="6255"/>
                    <a:pt x="4588" y="6209"/>
                  </a:cubicBezTo>
                  <a:lnTo>
                    <a:pt x="4611" y="6095"/>
                  </a:lnTo>
                  <a:cubicBezTo>
                    <a:pt x="4611" y="6072"/>
                    <a:pt x="4611" y="6027"/>
                    <a:pt x="4634" y="6004"/>
                  </a:cubicBezTo>
                  <a:cubicBezTo>
                    <a:pt x="4634" y="5958"/>
                    <a:pt x="4634" y="5912"/>
                    <a:pt x="4611" y="5867"/>
                  </a:cubicBezTo>
                  <a:cubicBezTo>
                    <a:pt x="4588" y="5821"/>
                    <a:pt x="4565" y="5798"/>
                    <a:pt x="4520" y="5775"/>
                  </a:cubicBezTo>
                  <a:lnTo>
                    <a:pt x="4474" y="5775"/>
                  </a:lnTo>
                  <a:cubicBezTo>
                    <a:pt x="4383" y="5775"/>
                    <a:pt x="4314" y="5821"/>
                    <a:pt x="4292" y="5890"/>
                  </a:cubicBezTo>
                  <a:cubicBezTo>
                    <a:pt x="4292" y="5912"/>
                    <a:pt x="4292" y="5958"/>
                    <a:pt x="4269" y="5981"/>
                  </a:cubicBezTo>
                  <a:cubicBezTo>
                    <a:pt x="4246" y="6004"/>
                    <a:pt x="4246" y="6027"/>
                    <a:pt x="4223" y="6072"/>
                  </a:cubicBezTo>
                  <a:cubicBezTo>
                    <a:pt x="4200" y="6095"/>
                    <a:pt x="4177" y="6118"/>
                    <a:pt x="4155" y="6163"/>
                  </a:cubicBezTo>
                  <a:lnTo>
                    <a:pt x="4132" y="6186"/>
                  </a:lnTo>
                  <a:cubicBezTo>
                    <a:pt x="4109" y="6232"/>
                    <a:pt x="4063" y="6278"/>
                    <a:pt x="4040" y="6300"/>
                  </a:cubicBezTo>
                  <a:lnTo>
                    <a:pt x="4040" y="6278"/>
                  </a:lnTo>
                  <a:cubicBezTo>
                    <a:pt x="4040" y="6255"/>
                    <a:pt x="4040" y="6255"/>
                    <a:pt x="4040" y="6232"/>
                  </a:cubicBezTo>
                  <a:lnTo>
                    <a:pt x="4040" y="6186"/>
                  </a:lnTo>
                  <a:cubicBezTo>
                    <a:pt x="4063" y="6163"/>
                    <a:pt x="4063" y="6118"/>
                    <a:pt x="4063" y="6095"/>
                  </a:cubicBezTo>
                  <a:cubicBezTo>
                    <a:pt x="4086" y="6072"/>
                    <a:pt x="4086" y="6049"/>
                    <a:pt x="4109" y="6027"/>
                  </a:cubicBezTo>
                  <a:cubicBezTo>
                    <a:pt x="4109" y="6004"/>
                    <a:pt x="4109" y="5981"/>
                    <a:pt x="4132" y="5958"/>
                  </a:cubicBezTo>
                  <a:cubicBezTo>
                    <a:pt x="4155" y="5844"/>
                    <a:pt x="4155" y="5753"/>
                    <a:pt x="4177" y="5661"/>
                  </a:cubicBezTo>
                  <a:cubicBezTo>
                    <a:pt x="4177" y="5593"/>
                    <a:pt x="4155" y="5524"/>
                    <a:pt x="4155" y="5456"/>
                  </a:cubicBezTo>
                  <a:cubicBezTo>
                    <a:pt x="4155" y="5387"/>
                    <a:pt x="4155" y="5296"/>
                    <a:pt x="4132" y="5228"/>
                  </a:cubicBezTo>
                  <a:cubicBezTo>
                    <a:pt x="4132" y="5159"/>
                    <a:pt x="4109" y="5113"/>
                    <a:pt x="4109" y="5045"/>
                  </a:cubicBezTo>
                  <a:cubicBezTo>
                    <a:pt x="4109" y="4999"/>
                    <a:pt x="4086" y="4977"/>
                    <a:pt x="4086" y="4931"/>
                  </a:cubicBezTo>
                  <a:cubicBezTo>
                    <a:pt x="4086" y="4885"/>
                    <a:pt x="4063" y="4862"/>
                    <a:pt x="4063" y="4817"/>
                  </a:cubicBezTo>
                  <a:cubicBezTo>
                    <a:pt x="4018" y="4725"/>
                    <a:pt x="3995" y="4634"/>
                    <a:pt x="3949" y="4543"/>
                  </a:cubicBezTo>
                  <a:cubicBezTo>
                    <a:pt x="3926" y="4497"/>
                    <a:pt x="3903" y="4452"/>
                    <a:pt x="3858" y="4383"/>
                  </a:cubicBezTo>
                  <a:lnTo>
                    <a:pt x="3835" y="4337"/>
                  </a:lnTo>
                  <a:lnTo>
                    <a:pt x="3812" y="4292"/>
                  </a:lnTo>
                  <a:cubicBezTo>
                    <a:pt x="3767" y="4223"/>
                    <a:pt x="3744" y="4178"/>
                    <a:pt x="3698" y="4132"/>
                  </a:cubicBezTo>
                  <a:cubicBezTo>
                    <a:pt x="3652" y="4064"/>
                    <a:pt x="3607" y="4018"/>
                    <a:pt x="3561" y="3949"/>
                  </a:cubicBezTo>
                  <a:cubicBezTo>
                    <a:pt x="3515" y="3904"/>
                    <a:pt x="3470" y="3858"/>
                    <a:pt x="3401" y="3812"/>
                  </a:cubicBezTo>
                  <a:close/>
                  <a:moveTo>
                    <a:pt x="2351" y="754"/>
                  </a:moveTo>
                  <a:cubicBezTo>
                    <a:pt x="2443" y="777"/>
                    <a:pt x="2534" y="822"/>
                    <a:pt x="2602" y="868"/>
                  </a:cubicBezTo>
                  <a:cubicBezTo>
                    <a:pt x="2671" y="891"/>
                    <a:pt x="2739" y="936"/>
                    <a:pt x="2808" y="1005"/>
                  </a:cubicBezTo>
                  <a:cubicBezTo>
                    <a:pt x="2831" y="1028"/>
                    <a:pt x="2854" y="1028"/>
                    <a:pt x="2876" y="1051"/>
                  </a:cubicBezTo>
                  <a:cubicBezTo>
                    <a:pt x="2876" y="1073"/>
                    <a:pt x="2899" y="1096"/>
                    <a:pt x="2922" y="1119"/>
                  </a:cubicBezTo>
                  <a:cubicBezTo>
                    <a:pt x="2945" y="1165"/>
                    <a:pt x="2990" y="1233"/>
                    <a:pt x="3013" y="1302"/>
                  </a:cubicBezTo>
                  <a:cubicBezTo>
                    <a:pt x="3013" y="1347"/>
                    <a:pt x="3036" y="1370"/>
                    <a:pt x="3036" y="1416"/>
                  </a:cubicBezTo>
                  <a:cubicBezTo>
                    <a:pt x="3036" y="1507"/>
                    <a:pt x="3036" y="1598"/>
                    <a:pt x="3036" y="1713"/>
                  </a:cubicBezTo>
                  <a:lnTo>
                    <a:pt x="3036" y="1735"/>
                  </a:lnTo>
                  <a:cubicBezTo>
                    <a:pt x="3036" y="1827"/>
                    <a:pt x="3036" y="1918"/>
                    <a:pt x="3013" y="2009"/>
                  </a:cubicBezTo>
                  <a:cubicBezTo>
                    <a:pt x="2990" y="2078"/>
                    <a:pt x="2990" y="2146"/>
                    <a:pt x="2968" y="2215"/>
                  </a:cubicBezTo>
                  <a:lnTo>
                    <a:pt x="2945" y="2283"/>
                  </a:lnTo>
                  <a:cubicBezTo>
                    <a:pt x="2922" y="2352"/>
                    <a:pt x="2922" y="2397"/>
                    <a:pt x="2899" y="2443"/>
                  </a:cubicBezTo>
                  <a:cubicBezTo>
                    <a:pt x="2854" y="2580"/>
                    <a:pt x="2808" y="2740"/>
                    <a:pt x="2717" y="2877"/>
                  </a:cubicBezTo>
                  <a:cubicBezTo>
                    <a:pt x="2671" y="2968"/>
                    <a:pt x="2625" y="3059"/>
                    <a:pt x="2557" y="3151"/>
                  </a:cubicBezTo>
                  <a:lnTo>
                    <a:pt x="2511" y="3196"/>
                  </a:lnTo>
                  <a:cubicBezTo>
                    <a:pt x="2466" y="3287"/>
                    <a:pt x="2420" y="3379"/>
                    <a:pt x="2351" y="3447"/>
                  </a:cubicBezTo>
                  <a:lnTo>
                    <a:pt x="2329" y="3447"/>
                  </a:lnTo>
                  <a:cubicBezTo>
                    <a:pt x="2306" y="3470"/>
                    <a:pt x="2260" y="3470"/>
                    <a:pt x="2237" y="3470"/>
                  </a:cubicBezTo>
                  <a:cubicBezTo>
                    <a:pt x="2192" y="3493"/>
                    <a:pt x="2146" y="3516"/>
                    <a:pt x="2100" y="3539"/>
                  </a:cubicBezTo>
                  <a:cubicBezTo>
                    <a:pt x="2077" y="3539"/>
                    <a:pt x="2077" y="3561"/>
                    <a:pt x="2055" y="3584"/>
                  </a:cubicBezTo>
                  <a:lnTo>
                    <a:pt x="2032" y="3607"/>
                  </a:lnTo>
                  <a:lnTo>
                    <a:pt x="2009" y="3607"/>
                  </a:lnTo>
                  <a:cubicBezTo>
                    <a:pt x="1986" y="3607"/>
                    <a:pt x="1963" y="3630"/>
                    <a:pt x="1963" y="3653"/>
                  </a:cubicBezTo>
                  <a:cubicBezTo>
                    <a:pt x="1918" y="3676"/>
                    <a:pt x="1918" y="3721"/>
                    <a:pt x="1895" y="3744"/>
                  </a:cubicBezTo>
                  <a:cubicBezTo>
                    <a:pt x="1895" y="3835"/>
                    <a:pt x="1963" y="3904"/>
                    <a:pt x="2055" y="3927"/>
                  </a:cubicBezTo>
                  <a:cubicBezTo>
                    <a:pt x="2100" y="3927"/>
                    <a:pt x="2146" y="3904"/>
                    <a:pt x="2214" y="3881"/>
                  </a:cubicBezTo>
                  <a:cubicBezTo>
                    <a:pt x="2237" y="3858"/>
                    <a:pt x="2237" y="3858"/>
                    <a:pt x="2237" y="3858"/>
                  </a:cubicBezTo>
                  <a:lnTo>
                    <a:pt x="2329" y="3858"/>
                  </a:lnTo>
                  <a:cubicBezTo>
                    <a:pt x="2420" y="3858"/>
                    <a:pt x="2488" y="3858"/>
                    <a:pt x="2580" y="3881"/>
                  </a:cubicBezTo>
                  <a:cubicBezTo>
                    <a:pt x="2625" y="3881"/>
                    <a:pt x="2648" y="3904"/>
                    <a:pt x="2694" y="3904"/>
                  </a:cubicBezTo>
                  <a:cubicBezTo>
                    <a:pt x="2717" y="3927"/>
                    <a:pt x="2762" y="3927"/>
                    <a:pt x="2785" y="3949"/>
                  </a:cubicBezTo>
                  <a:lnTo>
                    <a:pt x="2808" y="3949"/>
                  </a:lnTo>
                  <a:cubicBezTo>
                    <a:pt x="2831" y="3972"/>
                    <a:pt x="2854" y="3995"/>
                    <a:pt x="2876" y="4018"/>
                  </a:cubicBezTo>
                  <a:cubicBezTo>
                    <a:pt x="2945" y="4064"/>
                    <a:pt x="2968" y="4109"/>
                    <a:pt x="3013" y="4155"/>
                  </a:cubicBezTo>
                  <a:lnTo>
                    <a:pt x="3036" y="4155"/>
                  </a:lnTo>
                  <a:cubicBezTo>
                    <a:pt x="3059" y="4200"/>
                    <a:pt x="3105" y="4246"/>
                    <a:pt x="3150" y="4269"/>
                  </a:cubicBezTo>
                  <a:cubicBezTo>
                    <a:pt x="3173" y="4292"/>
                    <a:pt x="3196" y="4292"/>
                    <a:pt x="3242" y="4292"/>
                  </a:cubicBezTo>
                  <a:cubicBezTo>
                    <a:pt x="3287" y="4292"/>
                    <a:pt x="3310" y="4292"/>
                    <a:pt x="3356" y="4246"/>
                  </a:cubicBezTo>
                  <a:lnTo>
                    <a:pt x="3379" y="4246"/>
                  </a:lnTo>
                  <a:cubicBezTo>
                    <a:pt x="3401" y="4292"/>
                    <a:pt x="3424" y="4315"/>
                    <a:pt x="3447" y="4337"/>
                  </a:cubicBezTo>
                  <a:cubicBezTo>
                    <a:pt x="3470" y="4383"/>
                    <a:pt x="3493" y="4429"/>
                    <a:pt x="3515" y="4452"/>
                  </a:cubicBezTo>
                  <a:cubicBezTo>
                    <a:pt x="3515" y="4497"/>
                    <a:pt x="3538" y="4520"/>
                    <a:pt x="3561" y="4566"/>
                  </a:cubicBezTo>
                  <a:cubicBezTo>
                    <a:pt x="3607" y="4634"/>
                    <a:pt x="3652" y="4703"/>
                    <a:pt x="3675" y="4817"/>
                  </a:cubicBezTo>
                  <a:cubicBezTo>
                    <a:pt x="3698" y="4862"/>
                    <a:pt x="3721" y="4931"/>
                    <a:pt x="3744" y="4977"/>
                  </a:cubicBezTo>
                  <a:cubicBezTo>
                    <a:pt x="3744" y="5022"/>
                    <a:pt x="3767" y="5068"/>
                    <a:pt x="3767" y="5113"/>
                  </a:cubicBezTo>
                  <a:lnTo>
                    <a:pt x="3767" y="5159"/>
                  </a:lnTo>
                  <a:cubicBezTo>
                    <a:pt x="3789" y="5205"/>
                    <a:pt x="3789" y="5250"/>
                    <a:pt x="3789" y="5296"/>
                  </a:cubicBezTo>
                  <a:cubicBezTo>
                    <a:pt x="3812" y="5342"/>
                    <a:pt x="3812" y="5410"/>
                    <a:pt x="3812" y="5456"/>
                  </a:cubicBezTo>
                  <a:cubicBezTo>
                    <a:pt x="3835" y="5547"/>
                    <a:pt x="3835" y="5661"/>
                    <a:pt x="3812" y="5775"/>
                  </a:cubicBezTo>
                  <a:cubicBezTo>
                    <a:pt x="3812" y="5821"/>
                    <a:pt x="3789" y="5844"/>
                    <a:pt x="3789" y="5890"/>
                  </a:cubicBezTo>
                  <a:cubicBezTo>
                    <a:pt x="3767" y="5935"/>
                    <a:pt x="3767" y="5958"/>
                    <a:pt x="3767" y="5981"/>
                  </a:cubicBezTo>
                  <a:cubicBezTo>
                    <a:pt x="3744" y="6027"/>
                    <a:pt x="3744" y="6072"/>
                    <a:pt x="3744" y="6118"/>
                  </a:cubicBezTo>
                  <a:cubicBezTo>
                    <a:pt x="3721" y="6141"/>
                    <a:pt x="3721" y="6141"/>
                    <a:pt x="3698" y="6163"/>
                  </a:cubicBezTo>
                  <a:cubicBezTo>
                    <a:pt x="3698" y="6163"/>
                    <a:pt x="3675" y="6186"/>
                    <a:pt x="3675" y="6186"/>
                  </a:cubicBezTo>
                  <a:cubicBezTo>
                    <a:pt x="3630" y="6255"/>
                    <a:pt x="3584" y="6300"/>
                    <a:pt x="3538" y="6346"/>
                  </a:cubicBezTo>
                  <a:lnTo>
                    <a:pt x="3493" y="6415"/>
                  </a:lnTo>
                  <a:cubicBezTo>
                    <a:pt x="3447" y="6460"/>
                    <a:pt x="3379" y="6529"/>
                    <a:pt x="3310" y="6574"/>
                  </a:cubicBezTo>
                  <a:cubicBezTo>
                    <a:pt x="3287" y="6597"/>
                    <a:pt x="3264" y="6620"/>
                    <a:pt x="3242" y="6643"/>
                  </a:cubicBezTo>
                  <a:cubicBezTo>
                    <a:pt x="3219" y="6666"/>
                    <a:pt x="3219" y="6666"/>
                    <a:pt x="3196" y="6688"/>
                  </a:cubicBezTo>
                  <a:lnTo>
                    <a:pt x="3173" y="6711"/>
                  </a:lnTo>
                  <a:cubicBezTo>
                    <a:pt x="3150" y="6734"/>
                    <a:pt x="3105" y="6757"/>
                    <a:pt x="3082" y="6780"/>
                  </a:cubicBezTo>
                  <a:cubicBezTo>
                    <a:pt x="3036" y="6803"/>
                    <a:pt x="2968" y="6848"/>
                    <a:pt x="2899" y="6871"/>
                  </a:cubicBezTo>
                  <a:lnTo>
                    <a:pt x="2876" y="6894"/>
                  </a:lnTo>
                  <a:lnTo>
                    <a:pt x="2831" y="6917"/>
                  </a:lnTo>
                  <a:cubicBezTo>
                    <a:pt x="2785" y="6940"/>
                    <a:pt x="2717" y="6962"/>
                    <a:pt x="2671" y="6985"/>
                  </a:cubicBezTo>
                  <a:cubicBezTo>
                    <a:pt x="2602" y="7008"/>
                    <a:pt x="2534" y="7031"/>
                    <a:pt x="2443" y="7054"/>
                  </a:cubicBezTo>
                  <a:cubicBezTo>
                    <a:pt x="2351" y="7076"/>
                    <a:pt x="2283" y="7099"/>
                    <a:pt x="2192" y="7099"/>
                  </a:cubicBezTo>
                  <a:cubicBezTo>
                    <a:pt x="2100" y="7122"/>
                    <a:pt x="2032" y="7145"/>
                    <a:pt x="1963" y="7145"/>
                  </a:cubicBezTo>
                  <a:lnTo>
                    <a:pt x="1895" y="7168"/>
                  </a:lnTo>
                  <a:cubicBezTo>
                    <a:pt x="1849" y="7168"/>
                    <a:pt x="1804" y="7168"/>
                    <a:pt x="1758" y="7191"/>
                  </a:cubicBezTo>
                  <a:lnTo>
                    <a:pt x="1689" y="7191"/>
                  </a:lnTo>
                  <a:cubicBezTo>
                    <a:pt x="1621" y="7191"/>
                    <a:pt x="1575" y="7191"/>
                    <a:pt x="1507" y="7168"/>
                  </a:cubicBezTo>
                  <a:cubicBezTo>
                    <a:pt x="1438" y="7168"/>
                    <a:pt x="1347" y="7168"/>
                    <a:pt x="1279" y="7145"/>
                  </a:cubicBezTo>
                  <a:lnTo>
                    <a:pt x="1256" y="7145"/>
                  </a:lnTo>
                  <a:cubicBezTo>
                    <a:pt x="1187" y="7122"/>
                    <a:pt x="1119" y="7122"/>
                    <a:pt x="1073" y="7099"/>
                  </a:cubicBezTo>
                  <a:cubicBezTo>
                    <a:pt x="1050" y="7076"/>
                    <a:pt x="1028" y="7076"/>
                    <a:pt x="1005" y="7054"/>
                  </a:cubicBezTo>
                  <a:cubicBezTo>
                    <a:pt x="982" y="7031"/>
                    <a:pt x="936" y="7031"/>
                    <a:pt x="913" y="7008"/>
                  </a:cubicBezTo>
                  <a:cubicBezTo>
                    <a:pt x="891" y="7008"/>
                    <a:pt x="891" y="7008"/>
                    <a:pt x="868" y="6985"/>
                  </a:cubicBezTo>
                  <a:lnTo>
                    <a:pt x="799" y="6985"/>
                  </a:lnTo>
                  <a:cubicBezTo>
                    <a:pt x="776" y="6985"/>
                    <a:pt x="754" y="6985"/>
                    <a:pt x="731" y="7008"/>
                  </a:cubicBezTo>
                  <a:cubicBezTo>
                    <a:pt x="708" y="7008"/>
                    <a:pt x="708" y="7008"/>
                    <a:pt x="708" y="7031"/>
                  </a:cubicBezTo>
                  <a:lnTo>
                    <a:pt x="639" y="6985"/>
                  </a:lnTo>
                  <a:cubicBezTo>
                    <a:pt x="639" y="6985"/>
                    <a:pt x="617" y="6962"/>
                    <a:pt x="617" y="6940"/>
                  </a:cubicBezTo>
                  <a:cubicBezTo>
                    <a:pt x="594" y="6894"/>
                    <a:pt x="594" y="6848"/>
                    <a:pt x="594" y="6803"/>
                  </a:cubicBezTo>
                  <a:lnTo>
                    <a:pt x="594" y="6780"/>
                  </a:lnTo>
                  <a:lnTo>
                    <a:pt x="594" y="6757"/>
                  </a:lnTo>
                  <a:lnTo>
                    <a:pt x="571" y="6734"/>
                  </a:lnTo>
                  <a:cubicBezTo>
                    <a:pt x="571" y="6574"/>
                    <a:pt x="571" y="6437"/>
                    <a:pt x="571" y="6278"/>
                  </a:cubicBezTo>
                  <a:cubicBezTo>
                    <a:pt x="571" y="6163"/>
                    <a:pt x="571" y="6027"/>
                    <a:pt x="571" y="5912"/>
                  </a:cubicBezTo>
                  <a:lnTo>
                    <a:pt x="594" y="5798"/>
                  </a:lnTo>
                  <a:lnTo>
                    <a:pt x="594" y="5616"/>
                  </a:lnTo>
                  <a:cubicBezTo>
                    <a:pt x="594" y="5502"/>
                    <a:pt x="594" y="5387"/>
                    <a:pt x="617" y="5273"/>
                  </a:cubicBezTo>
                  <a:cubicBezTo>
                    <a:pt x="617" y="5205"/>
                    <a:pt x="617" y="5113"/>
                    <a:pt x="617" y="5022"/>
                  </a:cubicBezTo>
                  <a:cubicBezTo>
                    <a:pt x="617" y="4954"/>
                    <a:pt x="617" y="4885"/>
                    <a:pt x="617" y="4840"/>
                  </a:cubicBezTo>
                  <a:lnTo>
                    <a:pt x="617" y="4748"/>
                  </a:lnTo>
                  <a:lnTo>
                    <a:pt x="617" y="4725"/>
                  </a:lnTo>
                  <a:cubicBezTo>
                    <a:pt x="594" y="4406"/>
                    <a:pt x="594" y="4086"/>
                    <a:pt x="594" y="3767"/>
                  </a:cubicBezTo>
                  <a:cubicBezTo>
                    <a:pt x="594" y="3698"/>
                    <a:pt x="594" y="3653"/>
                    <a:pt x="594" y="3584"/>
                  </a:cubicBezTo>
                  <a:lnTo>
                    <a:pt x="594" y="3493"/>
                  </a:lnTo>
                  <a:cubicBezTo>
                    <a:pt x="594" y="3447"/>
                    <a:pt x="594" y="3379"/>
                    <a:pt x="594" y="3333"/>
                  </a:cubicBezTo>
                  <a:lnTo>
                    <a:pt x="594" y="3242"/>
                  </a:lnTo>
                  <a:cubicBezTo>
                    <a:pt x="594" y="3196"/>
                    <a:pt x="594" y="3151"/>
                    <a:pt x="594" y="3082"/>
                  </a:cubicBezTo>
                  <a:lnTo>
                    <a:pt x="594" y="3014"/>
                  </a:lnTo>
                  <a:cubicBezTo>
                    <a:pt x="594" y="2922"/>
                    <a:pt x="594" y="2831"/>
                    <a:pt x="594" y="2762"/>
                  </a:cubicBezTo>
                  <a:lnTo>
                    <a:pt x="594" y="2626"/>
                  </a:lnTo>
                  <a:cubicBezTo>
                    <a:pt x="594" y="2580"/>
                    <a:pt x="571" y="2511"/>
                    <a:pt x="571" y="2443"/>
                  </a:cubicBezTo>
                  <a:cubicBezTo>
                    <a:pt x="571" y="2352"/>
                    <a:pt x="571" y="2238"/>
                    <a:pt x="571" y="2123"/>
                  </a:cubicBezTo>
                  <a:lnTo>
                    <a:pt x="571" y="1941"/>
                  </a:lnTo>
                  <a:cubicBezTo>
                    <a:pt x="594" y="1849"/>
                    <a:pt x="594" y="1781"/>
                    <a:pt x="594" y="1713"/>
                  </a:cubicBezTo>
                  <a:cubicBezTo>
                    <a:pt x="594" y="1667"/>
                    <a:pt x="594" y="1644"/>
                    <a:pt x="594" y="1598"/>
                  </a:cubicBezTo>
                  <a:cubicBezTo>
                    <a:pt x="594" y="1576"/>
                    <a:pt x="594" y="1553"/>
                    <a:pt x="594" y="1530"/>
                  </a:cubicBezTo>
                  <a:cubicBezTo>
                    <a:pt x="594" y="1461"/>
                    <a:pt x="594" y="1393"/>
                    <a:pt x="594" y="1325"/>
                  </a:cubicBezTo>
                  <a:cubicBezTo>
                    <a:pt x="639" y="1279"/>
                    <a:pt x="708" y="1233"/>
                    <a:pt x="754" y="1188"/>
                  </a:cubicBezTo>
                  <a:cubicBezTo>
                    <a:pt x="799" y="1142"/>
                    <a:pt x="845" y="1119"/>
                    <a:pt x="891" y="1073"/>
                  </a:cubicBezTo>
                  <a:cubicBezTo>
                    <a:pt x="959" y="1051"/>
                    <a:pt x="1005" y="1005"/>
                    <a:pt x="1073" y="959"/>
                  </a:cubicBezTo>
                  <a:cubicBezTo>
                    <a:pt x="1142" y="936"/>
                    <a:pt x="1210" y="914"/>
                    <a:pt x="1256" y="891"/>
                  </a:cubicBezTo>
                  <a:cubicBezTo>
                    <a:pt x="1370" y="845"/>
                    <a:pt x="1507" y="822"/>
                    <a:pt x="1667" y="800"/>
                  </a:cubicBezTo>
                  <a:cubicBezTo>
                    <a:pt x="1712" y="777"/>
                    <a:pt x="1735" y="777"/>
                    <a:pt x="1781" y="777"/>
                  </a:cubicBezTo>
                  <a:lnTo>
                    <a:pt x="1872" y="777"/>
                  </a:lnTo>
                  <a:lnTo>
                    <a:pt x="1918" y="754"/>
                  </a:lnTo>
                  <a:close/>
                  <a:moveTo>
                    <a:pt x="2511" y="1"/>
                  </a:moveTo>
                  <a:cubicBezTo>
                    <a:pt x="2351" y="1"/>
                    <a:pt x="2192" y="23"/>
                    <a:pt x="2032" y="46"/>
                  </a:cubicBezTo>
                  <a:cubicBezTo>
                    <a:pt x="1941" y="69"/>
                    <a:pt x="1849" y="92"/>
                    <a:pt x="1758" y="92"/>
                  </a:cubicBezTo>
                  <a:cubicBezTo>
                    <a:pt x="1689" y="115"/>
                    <a:pt x="1621" y="138"/>
                    <a:pt x="1552" y="138"/>
                  </a:cubicBezTo>
                  <a:cubicBezTo>
                    <a:pt x="1370" y="183"/>
                    <a:pt x="1187" y="229"/>
                    <a:pt x="1028" y="320"/>
                  </a:cubicBezTo>
                  <a:cubicBezTo>
                    <a:pt x="959" y="343"/>
                    <a:pt x="913" y="389"/>
                    <a:pt x="845" y="434"/>
                  </a:cubicBezTo>
                  <a:lnTo>
                    <a:pt x="822" y="457"/>
                  </a:lnTo>
                  <a:lnTo>
                    <a:pt x="754" y="480"/>
                  </a:lnTo>
                  <a:cubicBezTo>
                    <a:pt x="708" y="503"/>
                    <a:pt x="662" y="548"/>
                    <a:pt x="594" y="594"/>
                  </a:cubicBezTo>
                  <a:cubicBezTo>
                    <a:pt x="525" y="640"/>
                    <a:pt x="457" y="685"/>
                    <a:pt x="388" y="754"/>
                  </a:cubicBezTo>
                  <a:lnTo>
                    <a:pt x="388" y="777"/>
                  </a:lnTo>
                  <a:lnTo>
                    <a:pt x="274" y="777"/>
                  </a:lnTo>
                  <a:cubicBezTo>
                    <a:pt x="251" y="800"/>
                    <a:pt x="206" y="822"/>
                    <a:pt x="183" y="845"/>
                  </a:cubicBezTo>
                  <a:cubicBezTo>
                    <a:pt x="160" y="868"/>
                    <a:pt x="137" y="891"/>
                    <a:pt x="114" y="914"/>
                  </a:cubicBezTo>
                  <a:cubicBezTo>
                    <a:pt x="92" y="936"/>
                    <a:pt x="92" y="959"/>
                    <a:pt x="69" y="982"/>
                  </a:cubicBezTo>
                  <a:cubicBezTo>
                    <a:pt x="23" y="1073"/>
                    <a:pt x="23" y="1165"/>
                    <a:pt x="0" y="1256"/>
                  </a:cubicBezTo>
                  <a:cubicBezTo>
                    <a:pt x="0" y="1347"/>
                    <a:pt x="0" y="1416"/>
                    <a:pt x="0" y="1484"/>
                  </a:cubicBezTo>
                  <a:lnTo>
                    <a:pt x="0" y="1530"/>
                  </a:lnTo>
                  <a:cubicBezTo>
                    <a:pt x="0" y="1598"/>
                    <a:pt x="0" y="1667"/>
                    <a:pt x="0" y="1735"/>
                  </a:cubicBezTo>
                  <a:cubicBezTo>
                    <a:pt x="0" y="1804"/>
                    <a:pt x="0" y="1895"/>
                    <a:pt x="0" y="1986"/>
                  </a:cubicBezTo>
                  <a:cubicBezTo>
                    <a:pt x="0" y="2055"/>
                    <a:pt x="0" y="2123"/>
                    <a:pt x="0" y="2192"/>
                  </a:cubicBezTo>
                  <a:lnTo>
                    <a:pt x="0" y="2215"/>
                  </a:lnTo>
                  <a:cubicBezTo>
                    <a:pt x="0" y="2397"/>
                    <a:pt x="0" y="2557"/>
                    <a:pt x="0" y="2717"/>
                  </a:cubicBezTo>
                  <a:cubicBezTo>
                    <a:pt x="0" y="2762"/>
                    <a:pt x="0" y="2831"/>
                    <a:pt x="0" y="2877"/>
                  </a:cubicBezTo>
                  <a:lnTo>
                    <a:pt x="0" y="2991"/>
                  </a:lnTo>
                  <a:cubicBezTo>
                    <a:pt x="0" y="3082"/>
                    <a:pt x="0" y="3151"/>
                    <a:pt x="0" y="3242"/>
                  </a:cubicBezTo>
                  <a:cubicBezTo>
                    <a:pt x="23" y="3402"/>
                    <a:pt x="23" y="3539"/>
                    <a:pt x="23" y="3676"/>
                  </a:cubicBezTo>
                  <a:lnTo>
                    <a:pt x="23" y="3767"/>
                  </a:lnTo>
                  <a:cubicBezTo>
                    <a:pt x="23" y="3949"/>
                    <a:pt x="23" y="4132"/>
                    <a:pt x="23" y="4292"/>
                  </a:cubicBezTo>
                  <a:lnTo>
                    <a:pt x="23" y="4566"/>
                  </a:lnTo>
                  <a:lnTo>
                    <a:pt x="23" y="4840"/>
                  </a:lnTo>
                  <a:lnTo>
                    <a:pt x="23" y="4908"/>
                  </a:lnTo>
                  <a:cubicBezTo>
                    <a:pt x="23" y="5045"/>
                    <a:pt x="23" y="5182"/>
                    <a:pt x="23" y="5319"/>
                  </a:cubicBezTo>
                  <a:cubicBezTo>
                    <a:pt x="23" y="5387"/>
                    <a:pt x="23" y="5456"/>
                    <a:pt x="23" y="5547"/>
                  </a:cubicBezTo>
                  <a:lnTo>
                    <a:pt x="23" y="5616"/>
                  </a:lnTo>
                  <a:cubicBezTo>
                    <a:pt x="23" y="5661"/>
                    <a:pt x="23" y="5707"/>
                    <a:pt x="23" y="5775"/>
                  </a:cubicBezTo>
                  <a:lnTo>
                    <a:pt x="23" y="5844"/>
                  </a:lnTo>
                  <a:cubicBezTo>
                    <a:pt x="23" y="6027"/>
                    <a:pt x="23" y="6186"/>
                    <a:pt x="46" y="6346"/>
                  </a:cubicBezTo>
                  <a:cubicBezTo>
                    <a:pt x="46" y="6529"/>
                    <a:pt x="46" y="6688"/>
                    <a:pt x="46" y="6848"/>
                  </a:cubicBezTo>
                  <a:lnTo>
                    <a:pt x="46" y="6917"/>
                  </a:lnTo>
                  <a:cubicBezTo>
                    <a:pt x="46" y="6985"/>
                    <a:pt x="46" y="7031"/>
                    <a:pt x="46" y="7099"/>
                  </a:cubicBezTo>
                  <a:cubicBezTo>
                    <a:pt x="46" y="7191"/>
                    <a:pt x="46" y="7282"/>
                    <a:pt x="69" y="7350"/>
                  </a:cubicBezTo>
                  <a:cubicBezTo>
                    <a:pt x="69" y="7442"/>
                    <a:pt x="114" y="7510"/>
                    <a:pt x="206" y="7556"/>
                  </a:cubicBezTo>
                  <a:cubicBezTo>
                    <a:pt x="229" y="7579"/>
                    <a:pt x="297" y="7601"/>
                    <a:pt x="343" y="7624"/>
                  </a:cubicBezTo>
                  <a:cubicBezTo>
                    <a:pt x="388" y="7647"/>
                    <a:pt x="434" y="7647"/>
                    <a:pt x="503" y="7670"/>
                  </a:cubicBezTo>
                  <a:cubicBezTo>
                    <a:pt x="525" y="7670"/>
                    <a:pt x="548" y="7670"/>
                    <a:pt x="571" y="7693"/>
                  </a:cubicBezTo>
                  <a:cubicBezTo>
                    <a:pt x="662" y="7693"/>
                    <a:pt x="754" y="7716"/>
                    <a:pt x="845" y="7738"/>
                  </a:cubicBezTo>
                  <a:cubicBezTo>
                    <a:pt x="1005" y="7761"/>
                    <a:pt x="1164" y="7761"/>
                    <a:pt x="1324" y="7784"/>
                  </a:cubicBezTo>
                  <a:lnTo>
                    <a:pt x="1438" y="7784"/>
                  </a:lnTo>
                  <a:cubicBezTo>
                    <a:pt x="1484" y="7784"/>
                    <a:pt x="1530" y="7784"/>
                    <a:pt x="1598" y="7807"/>
                  </a:cubicBezTo>
                  <a:lnTo>
                    <a:pt x="1621" y="7807"/>
                  </a:lnTo>
                  <a:cubicBezTo>
                    <a:pt x="1689" y="7807"/>
                    <a:pt x="1781" y="7784"/>
                    <a:pt x="1849" y="7784"/>
                  </a:cubicBezTo>
                  <a:lnTo>
                    <a:pt x="1872" y="7784"/>
                  </a:lnTo>
                  <a:cubicBezTo>
                    <a:pt x="1918" y="7784"/>
                    <a:pt x="1941" y="7761"/>
                    <a:pt x="1986" y="7761"/>
                  </a:cubicBezTo>
                  <a:lnTo>
                    <a:pt x="2146" y="7761"/>
                  </a:lnTo>
                  <a:cubicBezTo>
                    <a:pt x="2192" y="7761"/>
                    <a:pt x="2260" y="7761"/>
                    <a:pt x="2306" y="7738"/>
                  </a:cubicBezTo>
                  <a:cubicBezTo>
                    <a:pt x="2374" y="7738"/>
                    <a:pt x="2420" y="7738"/>
                    <a:pt x="2466" y="7716"/>
                  </a:cubicBezTo>
                  <a:lnTo>
                    <a:pt x="2534" y="7716"/>
                  </a:lnTo>
                  <a:cubicBezTo>
                    <a:pt x="2602" y="7693"/>
                    <a:pt x="2648" y="7693"/>
                    <a:pt x="2717" y="7693"/>
                  </a:cubicBezTo>
                  <a:lnTo>
                    <a:pt x="2762" y="7670"/>
                  </a:lnTo>
                  <a:cubicBezTo>
                    <a:pt x="2831" y="7670"/>
                    <a:pt x="2899" y="7670"/>
                    <a:pt x="2990" y="7647"/>
                  </a:cubicBezTo>
                  <a:cubicBezTo>
                    <a:pt x="3013" y="7647"/>
                    <a:pt x="3059" y="7647"/>
                    <a:pt x="3105" y="7624"/>
                  </a:cubicBezTo>
                  <a:lnTo>
                    <a:pt x="3173" y="7624"/>
                  </a:lnTo>
                  <a:cubicBezTo>
                    <a:pt x="3196" y="7624"/>
                    <a:pt x="3242" y="7601"/>
                    <a:pt x="3264" y="7601"/>
                  </a:cubicBezTo>
                  <a:lnTo>
                    <a:pt x="3333" y="7601"/>
                  </a:lnTo>
                  <a:lnTo>
                    <a:pt x="3356" y="7579"/>
                  </a:lnTo>
                  <a:cubicBezTo>
                    <a:pt x="3401" y="7579"/>
                    <a:pt x="3447" y="7579"/>
                    <a:pt x="3515" y="7556"/>
                  </a:cubicBezTo>
                  <a:cubicBezTo>
                    <a:pt x="3584" y="7533"/>
                    <a:pt x="3652" y="7510"/>
                    <a:pt x="3721" y="7487"/>
                  </a:cubicBezTo>
                  <a:cubicBezTo>
                    <a:pt x="3812" y="7465"/>
                    <a:pt x="3881" y="7419"/>
                    <a:pt x="3972" y="7373"/>
                  </a:cubicBezTo>
                  <a:cubicBezTo>
                    <a:pt x="3995" y="7350"/>
                    <a:pt x="4040" y="7328"/>
                    <a:pt x="4063" y="7328"/>
                  </a:cubicBezTo>
                  <a:cubicBezTo>
                    <a:pt x="4086" y="7305"/>
                    <a:pt x="4132" y="7282"/>
                    <a:pt x="4155" y="7259"/>
                  </a:cubicBezTo>
                  <a:cubicBezTo>
                    <a:pt x="4269" y="7191"/>
                    <a:pt x="4383" y="7099"/>
                    <a:pt x="4520" y="6985"/>
                  </a:cubicBezTo>
                  <a:cubicBezTo>
                    <a:pt x="4543" y="6962"/>
                    <a:pt x="4588" y="6917"/>
                    <a:pt x="4634" y="6871"/>
                  </a:cubicBezTo>
                  <a:lnTo>
                    <a:pt x="4657" y="6848"/>
                  </a:lnTo>
                  <a:lnTo>
                    <a:pt x="4680" y="6825"/>
                  </a:lnTo>
                  <a:cubicBezTo>
                    <a:pt x="4725" y="6780"/>
                    <a:pt x="4771" y="6734"/>
                    <a:pt x="4817" y="6688"/>
                  </a:cubicBezTo>
                  <a:cubicBezTo>
                    <a:pt x="4817" y="6666"/>
                    <a:pt x="4839" y="6620"/>
                    <a:pt x="4862" y="6597"/>
                  </a:cubicBezTo>
                  <a:lnTo>
                    <a:pt x="4862" y="6574"/>
                  </a:lnTo>
                  <a:cubicBezTo>
                    <a:pt x="4885" y="6551"/>
                    <a:pt x="4908" y="6529"/>
                    <a:pt x="4908" y="6483"/>
                  </a:cubicBezTo>
                  <a:cubicBezTo>
                    <a:pt x="4953" y="6437"/>
                    <a:pt x="4976" y="6392"/>
                    <a:pt x="4999" y="6346"/>
                  </a:cubicBezTo>
                  <a:cubicBezTo>
                    <a:pt x="5022" y="6255"/>
                    <a:pt x="5045" y="6186"/>
                    <a:pt x="5068" y="6118"/>
                  </a:cubicBezTo>
                  <a:cubicBezTo>
                    <a:pt x="5090" y="6072"/>
                    <a:pt x="5090" y="6004"/>
                    <a:pt x="5113" y="5935"/>
                  </a:cubicBezTo>
                  <a:lnTo>
                    <a:pt x="5113" y="5844"/>
                  </a:lnTo>
                  <a:cubicBezTo>
                    <a:pt x="5136" y="5775"/>
                    <a:pt x="5136" y="5707"/>
                    <a:pt x="5159" y="5638"/>
                  </a:cubicBezTo>
                  <a:lnTo>
                    <a:pt x="5159" y="5547"/>
                  </a:lnTo>
                  <a:cubicBezTo>
                    <a:pt x="5159" y="5502"/>
                    <a:pt x="5159" y="5456"/>
                    <a:pt x="5159" y="5410"/>
                  </a:cubicBezTo>
                  <a:cubicBezTo>
                    <a:pt x="5182" y="5250"/>
                    <a:pt x="5159" y="5113"/>
                    <a:pt x="5136" y="5022"/>
                  </a:cubicBezTo>
                  <a:lnTo>
                    <a:pt x="5113" y="4977"/>
                  </a:lnTo>
                  <a:cubicBezTo>
                    <a:pt x="5113" y="4931"/>
                    <a:pt x="5090" y="4885"/>
                    <a:pt x="5090" y="4840"/>
                  </a:cubicBezTo>
                  <a:cubicBezTo>
                    <a:pt x="5068" y="4771"/>
                    <a:pt x="5045" y="4680"/>
                    <a:pt x="4999" y="4589"/>
                  </a:cubicBezTo>
                  <a:cubicBezTo>
                    <a:pt x="4976" y="4520"/>
                    <a:pt x="4931" y="4452"/>
                    <a:pt x="4885" y="4383"/>
                  </a:cubicBezTo>
                  <a:cubicBezTo>
                    <a:pt x="4862" y="4337"/>
                    <a:pt x="4839" y="4292"/>
                    <a:pt x="4794" y="4246"/>
                  </a:cubicBezTo>
                  <a:lnTo>
                    <a:pt x="4748" y="4178"/>
                  </a:lnTo>
                  <a:cubicBezTo>
                    <a:pt x="4702" y="4109"/>
                    <a:pt x="4657" y="4041"/>
                    <a:pt x="4588" y="3972"/>
                  </a:cubicBezTo>
                  <a:cubicBezTo>
                    <a:pt x="4520" y="3904"/>
                    <a:pt x="4451" y="3858"/>
                    <a:pt x="4383" y="3812"/>
                  </a:cubicBezTo>
                  <a:lnTo>
                    <a:pt x="4314" y="3767"/>
                  </a:lnTo>
                  <a:cubicBezTo>
                    <a:pt x="4269" y="3744"/>
                    <a:pt x="4223" y="3721"/>
                    <a:pt x="4177" y="3698"/>
                  </a:cubicBezTo>
                  <a:cubicBezTo>
                    <a:pt x="4109" y="3653"/>
                    <a:pt x="4018" y="3607"/>
                    <a:pt x="3949" y="3584"/>
                  </a:cubicBezTo>
                  <a:lnTo>
                    <a:pt x="3903" y="3561"/>
                  </a:lnTo>
                  <a:cubicBezTo>
                    <a:pt x="3858" y="3539"/>
                    <a:pt x="3789" y="3516"/>
                    <a:pt x="3721" y="3493"/>
                  </a:cubicBezTo>
                  <a:cubicBezTo>
                    <a:pt x="3630" y="3470"/>
                    <a:pt x="3538" y="3470"/>
                    <a:pt x="3447" y="3470"/>
                  </a:cubicBezTo>
                  <a:cubicBezTo>
                    <a:pt x="3356" y="3470"/>
                    <a:pt x="3287" y="3447"/>
                    <a:pt x="3196" y="3447"/>
                  </a:cubicBezTo>
                  <a:lnTo>
                    <a:pt x="3219" y="3447"/>
                  </a:lnTo>
                  <a:cubicBezTo>
                    <a:pt x="3287" y="3379"/>
                    <a:pt x="3356" y="3333"/>
                    <a:pt x="3401" y="3287"/>
                  </a:cubicBezTo>
                  <a:cubicBezTo>
                    <a:pt x="3447" y="3242"/>
                    <a:pt x="3493" y="3219"/>
                    <a:pt x="3538" y="3173"/>
                  </a:cubicBezTo>
                  <a:lnTo>
                    <a:pt x="3584" y="3128"/>
                  </a:lnTo>
                  <a:cubicBezTo>
                    <a:pt x="3698" y="3014"/>
                    <a:pt x="3789" y="2899"/>
                    <a:pt x="3881" y="2762"/>
                  </a:cubicBezTo>
                  <a:cubicBezTo>
                    <a:pt x="3903" y="2717"/>
                    <a:pt x="3926" y="2648"/>
                    <a:pt x="3972" y="2603"/>
                  </a:cubicBezTo>
                  <a:cubicBezTo>
                    <a:pt x="4018" y="2511"/>
                    <a:pt x="4040" y="2443"/>
                    <a:pt x="4086" y="2374"/>
                  </a:cubicBezTo>
                  <a:cubicBezTo>
                    <a:pt x="4086" y="2329"/>
                    <a:pt x="4109" y="2283"/>
                    <a:pt x="4132" y="2238"/>
                  </a:cubicBezTo>
                  <a:lnTo>
                    <a:pt x="4132" y="2215"/>
                  </a:lnTo>
                  <a:cubicBezTo>
                    <a:pt x="4155" y="2169"/>
                    <a:pt x="4177" y="2101"/>
                    <a:pt x="4177" y="2055"/>
                  </a:cubicBezTo>
                  <a:cubicBezTo>
                    <a:pt x="4200" y="1918"/>
                    <a:pt x="4223" y="1781"/>
                    <a:pt x="4223" y="1667"/>
                  </a:cubicBezTo>
                  <a:lnTo>
                    <a:pt x="4223" y="1576"/>
                  </a:lnTo>
                  <a:cubicBezTo>
                    <a:pt x="4223" y="1530"/>
                    <a:pt x="4223" y="1484"/>
                    <a:pt x="4223" y="1416"/>
                  </a:cubicBezTo>
                  <a:cubicBezTo>
                    <a:pt x="4223" y="1393"/>
                    <a:pt x="4223" y="1370"/>
                    <a:pt x="4223" y="1347"/>
                  </a:cubicBezTo>
                  <a:lnTo>
                    <a:pt x="4223" y="1279"/>
                  </a:lnTo>
                  <a:cubicBezTo>
                    <a:pt x="4223" y="1233"/>
                    <a:pt x="4223" y="1188"/>
                    <a:pt x="4223" y="1142"/>
                  </a:cubicBezTo>
                  <a:cubicBezTo>
                    <a:pt x="4200" y="959"/>
                    <a:pt x="4177" y="822"/>
                    <a:pt x="4132" y="685"/>
                  </a:cubicBezTo>
                  <a:cubicBezTo>
                    <a:pt x="4086" y="640"/>
                    <a:pt x="4063" y="571"/>
                    <a:pt x="4018" y="503"/>
                  </a:cubicBezTo>
                  <a:cubicBezTo>
                    <a:pt x="3995" y="480"/>
                    <a:pt x="3972" y="434"/>
                    <a:pt x="3926" y="389"/>
                  </a:cubicBezTo>
                  <a:cubicBezTo>
                    <a:pt x="3903" y="366"/>
                    <a:pt x="3881" y="343"/>
                    <a:pt x="3858" y="320"/>
                  </a:cubicBezTo>
                  <a:lnTo>
                    <a:pt x="3835" y="320"/>
                  </a:lnTo>
                  <a:cubicBezTo>
                    <a:pt x="3812" y="275"/>
                    <a:pt x="3767" y="252"/>
                    <a:pt x="3698" y="229"/>
                  </a:cubicBezTo>
                  <a:cubicBezTo>
                    <a:pt x="3630" y="183"/>
                    <a:pt x="3584" y="160"/>
                    <a:pt x="3515" y="138"/>
                  </a:cubicBezTo>
                  <a:cubicBezTo>
                    <a:pt x="3447" y="138"/>
                    <a:pt x="3401" y="115"/>
                    <a:pt x="3356" y="115"/>
                  </a:cubicBezTo>
                  <a:lnTo>
                    <a:pt x="3287" y="92"/>
                  </a:lnTo>
                  <a:cubicBezTo>
                    <a:pt x="3219" y="69"/>
                    <a:pt x="3127" y="69"/>
                    <a:pt x="3059" y="46"/>
                  </a:cubicBezTo>
                  <a:cubicBezTo>
                    <a:pt x="3013" y="46"/>
                    <a:pt x="2968" y="46"/>
                    <a:pt x="2922" y="23"/>
                  </a:cubicBezTo>
                  <a:lnTo>
                    <a:pt x="2785" y="23"/>
                  </a:lnTo>
                  <a:cubicBezTo>
                    <a:pt x="2717" y="1"/>
                    <a:pt x="2648" y="1"/>
                    <a:pt x="25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23"/>
            <p:cNvSpPr/>
            <p:nvPr/>
          </p:nvSpPr>
          <p:spPr>
            <a:xfrm>
              <a:off x="3802275" y="1473425"/>
              <a:ext cx="39400" cy="72725"/>
            </a:xfrm>
            <a:custGeom>
              <a:avLst/>
              <a:gdLst/>
              <a:ahLst/>
              <a:cxnLst/>
              <a:rect l="l" t="t" r="r" b="b"/>
              <a:pathLst>
                <a:path w="1576" h="2909" extrusionOk="0">
                  <a:moveTo>
                    <a:pt x="252" y="0"/>
                  </a:moveTo>
                  <a:cubicBezTo>
                    <a:pt x="206" y="0"/>
                    <a:pt x="183" y="0"/>
                    <a:pt x="138" y="23"/>
                  </a:cubicBezTo>
                  <a:cubicBezTo>
                    <a:pt x="138" y="23"/>
                    <a:pt x="115" y="46"/>
                    <a:pt x="92" y="46"/>
                  </a:cubicBezTo>
                  <a:cubicBezTo>
                    <a:pt x="77" y="46"/>
                    <a:pt x="62" y="36"/>
                    <a:pt x="47" y="36"/>
                  </a:cubicBezTo>
                  <a:cubicBezTo>
                    <a:pt x="39" y="36"/>
                    <a:pt x="31" y="38"/>
                    <a:pt x="24" y="46"/>
                  </a:cubicBezTo>
                  <a:cubicBezTo>
                    <a:pt x="1" y="69"/>
                    <a:pt x="1" y="114"/>
                    <a:pt x="24" y="137"/>
                  </a:cubicBezTo>
                  <a:cubicBezTo>
                    <a:pt x="47" y="137"/>
                    <a:pt x="47" y="160"/>
                    <a:pt x="69" y="160"/>
                  </a:cubicBezTo>
                  <a:cubicBezTo>
                    <a:pt x="69" y="183"/>
                    <a:pt x="69" y="183"/>
                    <a:pt x="69" y="183"/>
                  </a:cubicBezTo>
                  <a:cubicBezTo>
                    <a:pt x="69" y="206"/>
                    <a:pt x="92" y="229"/>
                    <a:pt x="115" y="251"/>
                  </a:cubicBezTo>
                  <a:cubicBezTo>
                    <a:pt x="115" y="274"/>
                    <a:pt x="115" y="274"/>
                    <a:pt x="138" y="297"/>
                  </a:cubicBezTo>
                  <a:cubicBezTo>
                    <a:pt x="161" y="320"/>
                    <a:pt x="183" y="343"/>
                    <a:pt x="229" y="388"/>
                  </a:cubicBezTo>
                  <a:cubicBezTo>
                    <a:pt x="275" y="434"/>
                    <a:pt x="320" y="502"/>
                    <a:pt x="343" y="548"/>
                  </a:cubicBezTo>
                  <a:cubicBezTo>
                    <a:pt x="366" y="594"/>
                    <a:pt x="412" y="639"/>
                    <a:pt x="435" y="685"/>
                  </a:cubicBezTo>
                  <a:cubicBezTo>
                    <a:pt x="435" y="708"/>
                    <a:pt x="457" y="731"/>
                    <a:pt x="457" y="754"/>
                  </a:cubicBezTo>
                  <a:cubicBezTo>
                    <a:pt x="503" y="868"/>
                    <a:pt x="526" y="982"/>
                    <a:pt x="549" y="1119"/>
                  </a:cubicBezTo>
                  <a:cubicBezTo>
                    <a:pt x="571" y="1187"/>
                    <a:pt x="594" y="1256"/>
                    <a:pt x="594" y="1347"/>
                  </a:cubicBezTo>
                  <a:cubicBezTo>
                    <a:pt x="617" y="1393"/>
                    <a:pt x="617" y="1461"/>
                    <a:pt x="617" y="1530"/>
                  </a:cubicBezTo>
                  <a:cubicBezTo>
                    <a:pt x="617" y="1575"/>
                    <a:pt x="617" y="1621"/>
                    <a:pt x="640" y="1644"/>
                  </a:cubicBezTo>
                  <a:cubicBezTo>
                    <a:pt x="640" y="1712"/>
                    <a:pt x="640" y="1758"/>
                    <a:pt x="640" y="1826"/>
                  </a:cubicBezTo>
                  <a:cubicBezTo>
                    <a:pt x="640" y="1940"/>
                    <a:pt x="640" y="2055"/>
                    <a:pt x="640" y="2146"/>
                  </a:cubicBezTo>
                  <a:cubicBezTo>
                    <a:pt x="640" y="2260"/>
                    <a:pt x="640" y="2374"/>
                    <a:pt x="663" y="2465"/>
                  </a:cubicBezTo>
                  <a:cubicBezTo>
                    <a:pt x="663" y="2534"/>
                    <a:pt x="663" y="2580"/>
                    <a:pt x="663" y="2625"/>
                  </a:cubicBezTo>
                  <a:cubicBezTo>
                    <a:pt x="663" y="2648"/>
                    <a:pt x="663" y="2671"/>
                    <a:pt x="663" y="2717"/>
                  </a:cubicBezTo>
                  <a:cubicBezTo>
                    <a:pt x="663" y="2739"/>
                    <a:pt x="663" y="2762"/>
                    <a:pt x="663" y="2785"/>
                  </a:cubicBezTo>
                  <a:cubicBezTo>
                    <a:pt x="663" y="2808"/>
                    <a:pt x="686" y="2831"/>
                    <a:pt x="708" y="2876"/>
                  </a:cubicBezTo>
                  <a:cubicBezTo>
                    <a:pt x="725" y="2892"/>
                    <a:pt x="752" y="2909"/>
                    <a:pt x="791" y="2909"/>
                  </a:cubicBezTo>
                  <a:cubicBezTo>
                    <a:pt x="807" y="2909"/>
                    <a:pt x="825" y="2906"/>
                    <a:pt x="845" y="2899"/>
                  </a:cubicBezTo>
                  <a:cubicBezTo>
                    <a:pt x="868" y="2899"/>
                    <a:pt x="868" y="2899"/>
                    <a:pt x="891" y="2876"/>
                  </a:cubicBezTo>
                  <a:cubicBezTo>
                    <a:pt x="914" y="2853"/>
                    <a:pt x="937" y="2808"/>
                    <a:pt x="937" y="2785"/>
                  </a:cubicBezTo>
                  <a:cubicBezTo>
                    <a:pt x="960" y="2694"/>
                    <a:pt x="960" y="2602"/>
                    <a:pt x="960" y="2534"/>
                  </a:cubicBezTo>
                  <a:cubicBezTo>
                    <a:pt x="960" y="2511"/>
                    <a:pt x="960" y="2488"/>
                    <a:pt x="960" y="2465"/>
                  </a:cubicBezTo>
                  <a:cubicBezTo>
                    <a:pt x="960" y="2488"/>
                    <a:pt x="982" y="2488"/>
                    <a:pt x="982" y="2488"/>
                  </a:cubicBezTo>
                  <a:cubicBezTo>
                    <a:pt x="982" y="2534"/>
                    <a:pt x="982" y="2580"/>
                    <a:pt x="982" y="2602"/>
                  </a:cubicBezTo>
                  <a:cubicBezTo>
                    <a:pt x="1005" y="2671"/>
                    <a:pt x="1074" y="2739"/>
                    <a:pt x="1142" y="2739"/>
                  </a:cubicBezTo>
                  <a:cubicBezTo>
                    <a:pt x="1165" y="2739"/>
                    <a:pt x="1188" y="2739"/>
                    <a:pt x="1211" y="2717"/>
                  </a:cubicBezTo>
                  <a:cubicBezTo>
                    <a:pt x="1237" y="2743"/>
                    <a:pt x="1264" y="2754"/>
                    <a:pt x="1291" y="2754"/>
                  </a:cubicBezTo>
                  <a:cubicBezTo>
                    <a:pt x="1310" y="2754"/>
                    <a:pt x="1329" y="2749"/>
                    <a:pt x="1348" y="2739"/>
                  </a:cubicBezTo>
                  <a:cubicBezTo>
                    <a:pt x="1370" y="2739"/>
                    <a:pt x="1393" y="2739"/>
                    <a:pt x="1416" y="2717"/>
                  </a:cubicBezTo>
                  <a:cubicBezTo>
                    <a:pt x="1439" y="2694"/>
                    <a:pt x="1462" y="2671"/>
                    <a:pt x="1462" y="2648"/>
                  </a:cubicBezTo>
                  <a:cubicBezTo>
                    <a:pt x="1485" y="2602"/>
                    <a:pt x="1485" y="2580"/>
                    <a:pt x="1485" y="2534"/>
                  </a:cubicBezTo>
                  <a:cubicBezTo>
                    <a:pt x="1507" y="2511"/>
                    <a:pt x="1507" y="2465"/>
                    <a:pt x="1530" y="2420"/>
                  </a:cubicBezTo>
                  <a:cubicBezTo>
                    <a:pt x="1530" y="2351"/>
                    <a:pt x="1553" y="2260"/>
                    <a:pt x="1553" y="2169"/>
                  </a:cubicBezTo>
                  <a:cubicBezTo>
                    <a:pt x="1553" y="2055"/>
                    <a:pt x="1553" y="1940"/>
                    <a:pt x="1553" y="1826"/>
                  </a:cubicBezTo>
                  <a:cubicBezTo>
                    <a:pt x="1553" y="1758"/>
                    <a:pt x="1576" y="1712"/>
                    <a:pt x="1576" y="1644"/>
                  </a:cubicBezTo>
                  <a:cubicBezTo>
                    <a:pt x="1576" y="1507"/>
                    <a:pt x="1553" y="1370"/>
                    <a:pt x="1530" y="1256"/>
                  </a:cubicBezTo>
                  <a:cubicBezTo>
                    <a:pt x="1530" y="1187"/>
                    <a:pt x="1507" y="1119"/>
                    <a:pt x="1485" y="1073"/>
                  </a:cubicBezTo>
                  <a:cubicBezTo>
                    <a:pt x="1462" y="1005"/>
                    <a:pt x="1439" y="936"/>
                    <a:pt x="1393" y="868"/>
                  </a:cubicBezTo>
                  <a:cubicBezTo>
                    <a:pt x="1370" y="822"/>
                    <a:pt x="1348" y="799"/>
                    <a:pt x="1325" y="754"/>
                  </a:cubicBezTo>
                  <a:cubicBezTo>
                    <a:pt x="1325" y="731"/>
                    <a:pt x="1302" y="731"/>
                    <a:pt x="1302" y="708"/>
                  </a:cubicBezTo>
                  <a:cubicBezTo>
                    <a:pt x="1256" y="617"/>
                    <a:pt x="1188" y="525"/>
                    <a:pt x="1119" y="457"/>
                  </a:cubicBezTo>
                  <a:cubicBezTo>
                    <a:pt x="1096" y="411"/>
                    <a:pt x="1051" y="388"/>
                    <a:pt x="1005" y="343"/>
                  </a:cubicBezTo>
                  <a:cubicBezTo>
                    <a:pt x="982" y="320"/>
                    <a:pt x="960" y="320"/>
                    <a:pt x="914" y="297"/>
                  </a:cubicBezTo>
                  <a:lnTo>
                    <a:pt x="823" y="297"/>
                  </a:lnTo>
                  <a:cubicBezTo>
                    <a:pt x="823" y="297"/>
                    <a:pt x="800" y="320"/>
                    <a:pt x="800" y="320"/>
                  </a:cubicBezTo>
                  <a:cubicBezTo>
                    <a:pt x="777" y="297"/>
                    <a:pt x="754" y="274"/>
                    <a:pt x="754" y="274"/>
                  </a:cubicBezTo>
                  <a:cubicBezTo>
                    <a:pt x="663" y="183"/>
                    <a:pt x="571" y="114"/>
                    <a:pt x="480" y="69"/>
                  </a:cubicBezTo>
                  <a:cubicBezTo>
                    <a:pt x="412" y="23"/>
                    <a:pt x="320"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23"/>
            <p:cNvSpPr/>
            <p:nvPr/>
          </p:nvSpPr>
          <p:spPr>
            <a:xfrm>
              <a:off x="3716700" y="1378700"/>
              <a:ext cx="135825" cy="199750"/>
            </a:xfrm>
            <a:custGeom>
              <a:avLst/>
              <a:gdLst/>
              <a:ahLst/>
              <a:cxnLst/>
              <a:rect l="l" t="t" r="r" b="b"/>
              <a:pathLst>
                <a:path w="5433" h="7990" extrusionOk="0">
                  <a:moveTo>
                    <a:pt x="2671" y="183"/>
                  </a:moveTo>
                  <a:cubicBezTo>
                    <a:pt x="2785" y="183"/>
                    <a:pt x="2922" y="183"/>
                    <a:pt x="3013" y="206"/>
                  </a:cubicBezTo>
                  <a:cubicBezTo>
                    <a:pt x="3264" y="229"/>
                    <a:pt x="3447" y="274"/>
                    <a:pt x="3629" y="343"/>
                  </a:cubicBezTo>
                  <a:lnTo>
                    <a:pt x="3606" y="320"/>
                  </a:lnTo>
                  <a:lnTo>
                    <a:pt x="3606" y="320"/>
                  </a:lnTo>
                  <a:cubicBezTo>
                    <a:pt x="3721" y="388"/>
                    <a:pt x="3812" y="434"/>
                    <a:pt x="3880" y="480"/>
                  </a:cubicBezTo>
                  <a:cubicBezTo>
                    <a:pt x="3949" y="548"/>
                    <a:pt x="4017" y="594"/>
                    <a:pt x="4063" y="662"/>
                  </a:cubicBezTo>
                  <a:cubicBezTo>
                    <a:pt x="4131" y="731"/>
                    <a:pt x="4177" y="822"/>
                    <a:pt x="4200" y="891"/>
                  </a:cubicBezTo>
                  <a:cubicBezTo>
                    <a:pt x="4246" y="1005"/>
                    <a:pt x="4268" y="1096"/>
                    <a:pt x="4291" y="1210"/>
                  </a:cubicBezTo>
                  <a:cubicBezTo>
                    <a:pt x="4314" y="1347"/>
                    <a:pt x="4314" y="1507"/>
                    <a:pt x="4314" y="1667"/>
                  </a:cubicBezTo>
                  <a:lnTo>
                    <a:pt x="4291" y="1689"/>
                  </a:lnTo>
                  <a:cubicBezTo>
                    <a:pt x="4268" y="1918"/>
                    <a:pt x="4223" y="2169"/>
                    <a:pt x="4131" y="2397"/>
                  </a:cubicBezTo>
                  <a:lnTo>
                    <a:pt x="4109" y="2420"/>
                  </a:lnTo>
                  <a:cubicBezTo>
                    <a:pt x="4040" y="2602"/>
                    <a:pt x="3949" y="2762"/>
                    <a:pt x="3835" y="2899"/>
                  </a:cubicBezTo>
                  <a:cubicBezTo>
                    <a:pt x="3743" y="3036"/>
                    <a:pt x="3606" y="3173"/>
                    <a:pt x="3492" y="3264"/>
                  </a:cubicBezTo>
                  <a:cubicBezTo>
                    <a:pt x="3355" y="3356"/>
                    <a:pt x="3241" y="3447"/>
                    <a:pt x="3104" y="3493"/>
                  </a:cubicBezTo>
                  <a:cubicBezTo>
                    <a:pt x="3081" y="3515"/>
                    <a:pt x="3059" y="3515"/>
                    <a:pt x="3036" y="3538"/>
                  </a:cubicBezTo>
                  <a:cubicBezTo>
                    <a:pt x="3036" y="3561"/>
                    <a:pt x="3036" y="3561"/>
                    <a:pt x="3036" y="3584"/>
                  </a:cubicBezTo>
                  <a:cubicBezTo>
                    <a:pt x="3036" y="3607"/>
                    <a:pt x="3036" y="3630"/>
                    <a:pt x="3036" y="3630"/>
                  </a:cubicBezTo>
                  <a:cubicBezTo>
                    <a:pt x="3036" y="3652"/>
                    <a:pt x="3059" y="3675"/>
                    <a:pt x="3081" y="3698"/>
                  </a:cubicBezTo>
                  <a:lnTo>
                    <a:pt x="3196" y="3698"/>
                  </a:lnTo>
                  <a:cubicBezTo>
                    <a:pt x="3287" y="3675"/>
                    <a:pt x="3378" y="3675"/>
                    <a:pt x="3447" y="3675"/>
                  </a:cubicBezTo>
                  <a:lnTo>
                    <a:pt x="3629" y="3675"/>
                  </a:lnTo>
                  <a:cubicBezTo>
                    <a:pt x="3766" y="3698"/>
                    <a:pt x="3903" y="3721"/>
                    <a:pt x="4040" y="3767"/>
                  </a:cubicBezTo>
                  <a:cubicBezTo>
                    <a:pt x="4177" y="3835"/>
                    <a:pt x="4337" y="3926"/>
                    <a:pt x="4474" y="4018"/>
                  </a:cubicBezTo>
                  <a:cubicBezTo>
                    <a:pt x="4588" y="4109"/>
                    <a:pt x="4725" y="4223"/>
                    <a:pt x="4816" y="4360"/>
                  </a:cubicBezTo>
                  <a:cubicBezTo>
                    <a:pt x="4930" y="4497"/>
                    <a:pt x="5022" y="4634"/>
                    <a:pt x="5090" y="4794"/>
                  </a:cubicBezTo>
                  <a:cubicBezTo>
                    <a:pt x="5136" y="4953"/>
                    <a:pt x="5181" y="5090"/>
                    <a:pt x="5227" y="5250"/>
                  </a:cubicBezTo>
                  <a:cubicBezTo>
                    <a:pt x="5227" y="5319"/>
                    <a:pt x="5227" y="5387"/>
                    <a:pt x="5227" y="5478"/>
                  </a:cubicBezTo>
                  <a:cubicBezTo>
                    <a:pt x="5250" y="5570"/>
                    <a:pt x="5227" y="5661"/>
                    <a:pt x="5227" y="5729"/>
                  </a:cubicBezTo>
                  <a:cubicBezTo>
                    <a:pt x="5204" y="5958"/>
                    <a:pt x="5136" y="6163"/>
                    <a:pt x="5067" y="6369"/>
                  </a:cubicBezTo>
                  <a:cubicBezTo>
                    <a:pt x="4999" y="6528"/>
                    <a:pt x="4930" y="6688"/>
                    <a:pt x="4816" y="6825"/>
                  </a:cubicBezTo>
                  <a:cubicBezTo>
                    <a:pt x="4702" y="6962"/>
                    <a:pt x="4588" y="7076"/>
                    <a:pt x="4474" y="7167"/>
                  </a:cubicBezTo>
                  <a:cubicBezTo>
                    <a:pt x="4314" y="7304"/>
                    <a:pt x="4131" y="7396"/>
                    <a:pt x="3949" y="7487"/>
                  </a:cubicBezTo>
                  <a:cubicBezTo>
                    <a:pt x="3675" y="7601"/>
                    <a:pt x="3378" y="7670"/>
                    <a:pt x="3059" y="7738"/>
                  </a:cubicBezTo>
                  <a:cubicBezTo>
                    <a:pt x="2785" y="7784"/>
                    <a:pt x="2511" y="7807"/>
                    <a:pt x="2191" y="7807"/>
                  </a:cubicBezTo>
                  <a:lnTo>
                    <a:pt x="1895" y="7807"/>
                  </a:lnTo>
                  <a:cubicBezTo>
                    <a:pt x="1621" y="7807"/>
                    <a:pt x="1392" y="7807"/>
                    <a:pt x="1164" y="7784"/>
                  </a:cubicBezTo>
                  <a:cubicBezTo>
                    <a:pt x="867" y="7738"/>
                    <a:pt x="639" y="7692"/>
                    <a:pt x="411" y="7601"/>
                  </a:cubicBezTo>
                  <a:cubicBezTo>
                    <a:pt x="365" y="7578"/>
                    <a:pt x="297" y="7556"/>
                    <a:pt x="251" y="7533"/>
                  </a:cubicBezTo>
                  <a:lnTo>
                    <a:pt x="228" y="4999"/>
                  </a:lnTo>
                  <a:lnTo>
                    <a:pt x="205" y="2351"/>
                  </a:lnTo>
                  <a:cubicBezTo>
                    <a:pt x="183" y="1963"/>
                    <a:pt x="183" y="1575"/>
                    <a:pt x="183" y="1187"/>
                  </a:cubicBezTo>
                  <a:cubicBezTo>
                    <a:pt x="274" y="1073"/>
                    <a:pt x="388" y="959"/>
                    <a:pt x="502" y="868"/>
                  </a:cubicBezTo>
                  <a:cubicBezTo>
                    <a:pt x="685" y="731"/>
                    <a:pt x="867" y="617"/>
                    <a:pt x="1096" y="525"/>
                  </a:cubicBezTo>
                  <a:lnTo>
                    <a:pt x="1119" y="502"/>
                  </a:lnTo>
                  <a:cubicBezTo>
                    <a:pt x="1415" y="388"/>
                    <a:pt x="1735" y="274"/>
                    <a:pt x="2077" y="229"/>
                  </a:cubicBezTo>
                  <a:cubicBezTo>
                    <a:pt x="2283" y="206"/>
                    <a:pt x="2488" y="183"/>
                    <a:pt x="2671" y="183"/>
                  </a:cubicBezTo>
                  <a:close/>
                  <a:moveTo>
                    <a:pt x="2648" y="0"/>
                  </a:moveTo>
                  <a:cubicBezTo>
                    <a:pt x="2328" y="0"/>
                    <a:pt x="2009" y="46"/>
                    <a:pt x="1643" y="137"/>
                  </a:cubicBezTo>
                  <a:cubicBezTo>
                    <a:pt x="1324" y="229"/>
                    <a:pt x="1027" y="343"/>
                    <a:pt x="730" y="502"/>
                  </a:cubicBezTo>
                  <a:cubicBezTo>
                    <a:pt x="434" y="662"/>
                    <a:pt x="205" y="868"/>
                    <a:pt x="23" y="1073"/>
                  </a:cubicBezTo>
                  <a:cubicBezTo>
                    <a:pt x="23" y="1096"/>
                    <a:pt x="23" y="1096"/>
                    <a:pt x="23" y="1119"/>
                  </a:cubicBezTo>
                  <a:cubicBezTo>
                    <a:pt x="0" y="1119"/>
                    <a:pt x="0" y="1142"/>
                    <a:pt x="0" y="1142"/>
                  </a:cubicBezTo>
                  <a:lnTo>
                    <a:pt x="46" y="3995"/>
                  </a:lnTo>
                  <a:lnTo>
                    <a:pt x="69" y="6871"/>
                  </a:lnTo>
                  <a:lnTo>
                    <a:pt x="69" y="7213"/>
                  </a:lnTo>
                  <a:lnTo>
                    <a:pt x="69" y="7578"/>
                  </a:lnTo>
                  <a:cubicBezTo>
                    <a:pt x="69" y="7601"/>
                    <a:pt x="69" y="7624"/>
                    <a:pt x="91" y="7647"/>
                  </a:cubicBezTo>
                  <a:cubicBezTo>
                    <a:pt x="114" y="7670"/>
                    <a:pt x="137" y="7670"/>
                    <a:pt x="160" y="7670"/>
                  </a:cubicBezTo>
                  <a:cubicBezTo>
                    <a:pt x="297" y="7761"/>
                    <a:pt x="434" y="7807"/>
                    <a:pt x="616" y="7852"/>
                  </a:cubicBezTo>
                  <a:cubicBezTo>
                    <a:pt x="822" y="7921"/>
                    <a:pt x="1004" y="7944"/>
                    <a:pt x="1187" y="7966"/>
                  </a:cubicBezTo>
                  <a:cubicBezTo>
                    <a:pt x="1415" y="7989"/>
                    <a:pt x="1643" y="7989"/>
                    <a:pt x="1895" y="7989"/>
                  </a:cubicBezTo>
                  <a:cubicBezTo>
                    <a:pt x="2032" y="7989"/>
                    <a:pt x="2191" y="7989"/>
                    <a:pt x="2397" y="7966"/>
                  </a:cubicBezTo>
                  <a:cubicBezTo>
                    <a:pt x="3013" y="7944"/>
                    <a:pt x="3789" y="7852"/>
                    <a:pt x="4428" y="7419"/>
                  </a:cubicBezTo>
                  <a:cubicBezTo>
                    <a:pt x="4702" y="7236"/>
                    <a:pt x="4953" y="6985"/>
                    <a:pt x="5113" y="6688"/>
                  </a:cubicBezTo>
                  <a:cubicBezTo>
                    <a:pt x="5204" y="6551"/>
                    <a:pt x="5273" y="6391"/>
                    <a:pt x="5318" y="6209"/>
                  </a:cubicBezTo>
                  <a:cubicBezTo>
                    <a:pt x="5364" y="6026"/>
                    <a:pt x="5410" y="5821"/>
                    <a:pt x="5410" y="5615"/>
                  </a:cubicBezTo>
                  <a:cubicBezTo>
                    <a:pt x="5432" y="5433"/>
                    <a:pt x="5410" y="5227"/>
                    <a:pt x="5364" y="5022"/>
                  </a:cubicBezTo>
                  <a:cubicBezTo>
                    <a:pt x="5318" y="4862"/>
                    <a:pt x="5227" y="4680"/>
                    <a:pt x="5136" y="4497"/>
                  </a:cubicBezTo>
                  <a:cubicBezTo>
                    <a:pt x="5044" y="4337"/>
                    <a:pt x="4908" y="4177"/>
                    <a:pt x="4771" y="4040"/>
                  </a:cubicBezTo>
                  <a:cubicBezTo>
                    <a:pt x="4634" y="3903"/>
                    <a:pt x="4474" y="3789"/>
                    <a:pt x="4291" y="3698"/>
                  </a:cubicBezTo>
                  <a:cubicBezTo>
                    <a:pt x="4109" y="3607"/>
                    <a:pt x="3926" y="3538"/>
                    <a:pt x="3721" y="3515"/>
                  </a:cubicBezTo>
                  <a:cubicBezTo>
                    <a:pt x="3629" y="3493"/>
                    <a:pt x="3561" y="3493"/>
                    <a:pt x="3470" y="3493"/>
                  </a:cubicBezTo>
                  <a:cubicBezTo>
                    <a:pt x="3538" y="3447"/>
                    <a:pt x="3606" y="3401"/>
                    <a:pt x="3698" y="3333"/>
                  </a:cubicBezTo>
                  <a:cubicBezTo>
                    <a:pt x="3858" y="3196"/>
                    <a:pt x="3994" y="3036"/>
                    <a:pt x="4109" y="2831"/>
                  </a:cubicBezTo>
                  <a:cubicBezTo>
                    <a:pt x="4200" y="2671"/>
                    <a:pt x="4268" y="2511"/>
                    <a:pt x="4360" y="2283"/>
                  </a:cubicBezTo>
                  <a:cubicBezTo>
                    <a:pt x="4405" y="2123"/>
                    <a:pt x="4451" y="1940"/>
                    <a:pt x="4474" y="1758"/>
                  </a:cubicBezTo>
                  <a:cubicBezTo>
                    <a:pt x="4497" y="1575"/>
                    <a:pt x="4497" y="1393"/>
                    <a:pt x="4474" y="1233"/>
                  </a:cubicBezTo>
                  <a:cubicBezTo>
                    <a:pt x="4474" y="1164"/>
                    <a:pt x="4451" y="1073"/>
                    <a:pt x="4428" y="1005"/>
                  </a:cubicBezTo>
                  <a:cubicBezTo>
                    <a:pt x="4405" y="936"/>
                    <a:pt x="4383" y="845"/>
                    <a:pt x="4337" y="776"/>
                  </a:cubicBezTo>
                  <a:cubicBezTo>
                    <a:pt x="4268" y="617"/>
                    <a:pt x="4177" y="480"/>
                    <a:pt x="4040" y="388"/>
                  </a:cubicBezTo>
                  <a:cubicBezTo>
                    <a:pt x="3903" y="274"/>
                    <a:pt x="3743" y="183"/>
                    <a:pt x="3561" y="137"/>
                  </a:cubicBezTo>
                  <a:cubicBezTo>
                    <a:pt x="3424" y="92"/>
                    <a:pt x="3287" y="69"/>
                    <a:pt x="3127" y="46"/>
                  </a:cubicBezTo>
                  <a:cubicBezTo>
                    <a:pt x="2990" y="23"/>
                    <a:pt x="2830" y="0"/>
                    <a:pt x="26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23"/>
            <p:cNvSpPr/>
            <p:nvPr/>
          </p:nvSpPr>
          <p:spPr>
            <a:xfrm>
              <a:off x="3732100" y="1398100"/>
              <a:ext cx="84475" cy="163225"/>
            </a:xfrm>
            <a:custGeom>
              <a:avLst/>
              <a:gdLst/>
              <a:ahLst/>
              <a:cxnLst/>
              <a:rect l="l" t="t" r="r" b="b"/>
              <a:pathLst>
                <a:path w="3379" h="6529" extrusionOk="0">
                  <a:moveTo>
                    <a:pt x="1575" y="183"/>
                  </a:moveTo>
                  <a:cubicBezTo>
                    <a:pt x="1667" y="183"/>
                    <a:pt x="1735" y="183"/>
                    <a:pt x="1826" y="206"/>
                  </a:cubicBezTo>
                  <a:cubicBezTo>
                    <a:pt x="1895" y="206"/>
                    <a:pt x="1986" y="229"/>
                    <a:pt x="2055" y="274"/>
                  </a:cubicBezTo>
                  <a:cubicBezTo>
                    <a:pt x="2123" y="297"/>
                    <a:pt x="2169" y="343"/>
                    <a:pt x="2237" y="388"/>
                  </a:cubicBezTo>
                  <a:cubicBezTo>
                    <a:pt x="2283" y="434"/>
                    <a:pt x="2306" y="480"/>
                    <a:pt x="2351" y="525"/>
                  </a:cubicBezTo>
                  <a:cubicBezTo>
                    <a:pt x="2397" y="571"/>
                    <a:pt x="2420" y="640"/>
                    <a:pt x="2443" y="708"/>
                  </a:cubicBezTo>
                  <a:cubicBezTo>
                    <a:pt x="2465" y="776"/>
                    <a:pt x="2488" y="868"/>
                    <a:pt x="2488" y="936"/>
                  </a:cubicBezTo>
                  <a:cubicBezTo>
                    <a:pt x="2511" y="1073"/>
                    <a:pt x="2488" y="1187"/>
                    <a:pt x="2465" y="1324"/>
                  </a:cubicBezTo>
                  <a:cubicBezTo>
                    <a:pt x="2420" y="1530"/>
                    <a:pt x="2351" y="1735"/>
                    <a:pt x="2260" y="1918"/>
                  </a:cubicBezTo>
                  <a:cubicBezTo>
                    <a:pt x="2169" y="2100"/>
                    <a:pt x="2077" y="2260"/>
                    <a:pt x="1941" y="2420"/>
                  </a:cubicBezTo>
                  <a:cubicBezTo>
                    <a:pt x="1941" y="2443"/>
                    <a:pt x="1941" y="2443"/>
                    <a:pt x="1941" y="2443"/>
                  </a:cubicBezTo>
                  <a:cubicBezTo>
                    <a:pt x="1781" y="2602"/>
                    <a:pt x="1621" y="2739"/>
                    <a:pt x="1438" y="2854"/>
                  </a:cubicBezTo>
                  <a:cubicBezTo>
                    <a:pt x="1370" y="2922"/>
                    <a:pt x="1279" y="2968"/>
                    <a:pt x="1187" y="3013"/>
                  </a:cubicBezTo>
                  <a:cubicBezTo>
                    <a:pt x="1142" y="3036"/>
                    <a:pt x="1119" y="3082"/>
                    <a:pt x="1142" y="3127"/>
                  </a:cubicBezTo>
                  <a:cubicBezTo>
                    <a:pt x="1119" y="3196"/>
                    <a:pt x="1164" y="3219"/>
                    <a:pt x="1210" y="3242"/>
                  </a:cubicBezTo>
                  <a:lnTo>
                    <a:pt x="1324" y="3242"/>
                  </a:lnTo>
                  <a:cubicBezTo>
                    <a:pt x="1530" y="3264"/>
                    <a:pt x="1735" y="3287"/>
                    <a:pt x="1963" y="3310"/>
                  </a:cubicBezTo>
                  <a:cubicBezTo>
                    <a:pt x="2123" y="3356"/>
                    <a:pt x="2283" y="3401"/>
                    <a:pt x="2420" y="3470"/>
                  </a:cubicBezTo>
                  <a:cubicBezTo>
                    <a:pt x="2511" y="3515"/>
                    <a:pt x="2602" y="3561"/>
                    <a:pt x="2671" y="3630"/>
                  </a:cubicBezTo>
                  <a:cubicBezTo>
                    <a:pt x="2762" y="3698"/>
                    <a:pt x="2831" y="3789"/>
                    <a:pt x="2899" y="3881"/>
                  </a:cubicBezTo>
                  <a:cubicBezTo>
                    <a:pt x="2990" y="4018"/>
                    <a:pt x="3036" y="4132"/>
                    <a:pt x="3105" y="4246"/>
                  </a:cubicBezTo>
                  <a:cubicBezTo>
                    <a:pt x="3150" y="4383"/>
                    <a:pt x="3173" y="4520"/>
                    <a:pt x="3173" y="4657"/>
                  </a:cubicBezTo>
                  <a:cubicBezTo>
                    <a:pt x="3196" y="4794"/>
                    <a:pt x="3173" y="4931"/>
                    <a:pt x="3150" y="5068"/>
                  </a:cubicBezTo>
                  <a:cubicBezTo>
                    <a:pt x="3127" y="5182"/>
                    <a:pt x="3082" y="5319"/>
                    <a:pt x="3036" y="5433"/>
                  </a:cubicBezTo>
                  <a:cubicBezTo>
                    <a:pt x="2990" y="5524"/>
                    <a:pt x="2922" y="5638"/>
                    <a:pt x="2854" y="5730"/>
                  </a:cubicBezTo>
                  <a:cubicBezTo>
                    <a:pt x="2762" y="5821"/>
                    <a:pt x="2671" y="5912"/>
                    <a:pt x="2557" y="5981"/>
                  </a:cubicBezTo>
                  <a:cubicBezTo>
                    <a:pt x="2420" y="6072"/>
                    <a:pt x="2260" y="6163"/>
                    <a:pt x="2100" y="6209"/>
                  </a:cubicBezTo>
                  <a:cubicBezTo>
                    <a:pt x="1895" y="6277"/>
                    <a:pt x="1689" y="6323"/>
                    <a:pt x="1484" y="6346"/>
                  </a:cubicBezTo>
                  <a:lnTo>
                    <a:pt x="1279" y="6346"/>
                  </a:lnTo>
                  <a:cubicBezTo>
                    <a:pt x="1050" y="6346"/>
                    <a:pt x="822" y="6323"/>
                    <a:pt x="594" y="6277"/>
                  </a:cubicBezTo>
                  <a:cubicBezTo>
                    <a:pt x="457" y="6255"/>
                    <a:pt x="320" y="6232"/>
                    <a:pt x="206" y="6186"/>
                  </a:cubicBezTo>
                  <a:cubicBezTo>
                    <a:pt x="206" y="6049"/>
                    <a:pt x="206" y="5889"/>
                    <a:pt x="206" y="5752"/>
                  </a:cubicBezTo>
                  <a:lnTo>
                    <a:pt x="206" y="5570"/>
                  </a:lnTo>
                  <a:lnTo>
                    <a:pt x="206" y="4246"/>
                  </a:lnTo>
                  <a:cubicBezTo>
                    <a:pt x="183" y="3379"/>
                    <a:pt x="183" y="2488"/>
                    <a:pt x="183" y="1621"/>
                  </a:cubicBezTo>
                  <a:lnTo>
                    <a:pt x="183" y="708"/>
                  </a:lnTo>
                  <a:cubicBezTo>
                    <a:pt x="229" y="685"/>
                    <a:pt x="297" y="640"/>
                    <a:pt x="343" y="571"/>
                  </a:cubicBezTo>
                  <a:cubicBezTo>
                    <a:pt x="525" y="480"/>
                    <a:pt x="708" y="388"/>
                    <a:pt x="913" y="297"/>
                  </a:cubicBezTo>
                  <a:cubicBezTo>
                    <a:pt x="1096" y="251"/>
                    <a:pt x="1279" y="206"/>
                    <a:pt x="1461" y="183"/>
                  </a:cubicBezTo>
                  <a:close/>
                  <a:moveTo>
                    <a:pt x="1598" y="0"/>
                  </a:moveTo>
                  <a:cubicBezTo>
                    <a:pt x="1530" y="0"/>
                    <a:pt x="1461" y="0"/>
                    <a:pt x="1370" y="23"/>
                  </a:cubicBezTo>
                  <a:cubicBezTo>
                    <a:pt x="1119" y="46"/>
                    <a:pt x="891" y="115"/>
                    <a:pt x="639" y="229"/>
                  </a:cubicBezTo>
                  <a:cubicBezTo>
                    <a:pt x="411" y="320"/>
                    <a:pt x="229" y="434"/>
                    <a:pt x="69" y="571"/>
                  </a:cubicBezTo>
                  <a:cubicBezTo>
                    <a:pt x="46" y="571"/>
                    <a:pt x="0" y="617"/>
                    <a:pt x="0" y="662"/>
                  </a:cubicBezTo>
                  <a:lnTo>
                    <a:pt x="0" y="3287"/>
                  </a:lnTo>
                  <a:lnTo>
                    <a:pt x="23" y="5889"/>
                  </a:lnTo>
                  <a:lnTo>
                    <a:pt x="23" y="6072"/>
                  </a:lnTo>
                  <a:lnTo>
                    <a:pt x="23" y="6232"/>
                  </a:lnTo>
                  <a:cubicBezTo>
                    <a:pt x="23" y="6255"/>
                    <a:pt x="46" y="6277"/>
                    <a:pt x="46" y="6300"/>
                  </a:cubicBezTo>
                  <a:cubicBezTo>
                    <a:pt x="69" y="6323"/>
                    <a:pt x="92" y="6346"/>
                    <a:pt x="114" y="6346"/>
                  </a:cubicBezTo>
                  <a:cubicBezTo>
                    <a:pt x="525" y="6460"/>
                    <a:pt x="913" y="6528"/>
                    <a:pt x="1256" y="6528"/>
                  </a:cubicBezTo>
                  <a:cubicBezTo>
                    <a:pt x="1347" y="6528"/>
                    <a:pt x="1416" y="6528"/>
                    <a:pt x="1484" y="6506"/>
                  </a:cubicBezTo>
                  <a:cubicBezTo>
                    <a:pt x="1986" y="6483"/>
                    <a:pt x="2420" y="6323"/>
                    <a:pt x="2762" y="6049"/>
                  </a:cubicBezTo>
                  <a:cubicBezTo>
                    <a:pt x="2922" y="5935"/>
                    <a:pt x="3036" y="5775"/>
                    <a:pt x="3150" y="5593"/>
                  </a:cubicBezTo>
                  <a:cubicBezTo>
                    <a:pt x="3196" y="5524"/>
                    <a:pt x="3219" y="5433"/>
                    <a:pt x="3264" y="5364"/>
                  </a:cubicBezTo>
                  <a:cubicBezTo>
                    <a:pt x="3310" y="5250"/>
                    <a:pt x="3333" y="5159"/>
                    <a:pt x="3333" y="5068"/>
                  </a:cubicBezTo>
                  <a:cubicBezTo>
                    <a:pt x="3378" y="4885"/>
                    <a:pt x="3378" y="4702"/>
                    <a:pt x="3333" y="4497"/>
                  </a:cubicBezTo>
                  <a:cubicBezTo>
                    <a:pt x="3310" y="4314"/>
                    <a:pt x="3242" y="4109"/>
                    <a:pt x="3150" y="3926"/>
                  </a:cubicBezTo>
                  <a:cubicBezTo>
                    <a:pt x="3059" y="3767"/>
                    <a:pt x="2922" y="3607"/>
                    <a:pt x="2785" y="3493"/>
                  </a:cubicBezTo>
                  <a:cubicBezTo>
                    <a:pt x="2648" y="3379"/>
                    <a:pt x="2511" y="3287"/>
                    <a:pt x="2329" y="3242"/>
                  </a:cubicBezTo>
                  <a:cubicBezTo>
                    <a:pt x="2169" y="3173"/>
                    <a:pt x="1986" y="3127"/>
                    <a:pt x="1804" y="3105"/>
                  </a:cubicBezTo>
                  <a:cubicBezTo>
                    <a:pt x="1689" y="3105"/>
                    <a:pt x="1575" y="3082"/>
                    <a:pt x="1438" y="3059"/>
                  </a:cubicBezTo>
                  <a:cubicBezTo>
                    <a:pt x="1575" y="2991"/>
                    <a:pt x="1689" y="2899"/>
                    <a:pt x="1804" y="2808"/>
                  </a:cubicBezTo>
                  <a:cubicBezTo>
                    <a:pt x="1963" y="2671"/>
                    <a:pt x="2100" y="2511"/>
                    <a:pt x="2237" y="2329"/>
                  </a:cubicBezTo>
                  <a:cubicBezTo>
                    <a:pt x="2351" y="2169"/>
                    <a:pt x="2420" y="2009"/>
                    <a:pt x="2511" y="1804"/>
                  </a:cubicBezTo>
                  <a:cubicBezTo>
                    <a:pt x="2580" y="1644"/>
                    <a:pt x="2625" y="1461"/>
                    <a:pt x="2648" y="1279"/>
                  </a:cubicBezTo>
                  <a:cubicBezTo>
                    <a:pt x="2694" y="1096"/>
                    <a:pt x="2671" y="936"/>
                    <a:pt x="2648" y="754"/>
                  </a:cubicBezTo>
                  <a:cubicBezTo>
                    <a:pt x="2602" y="594"/>
                    <a:pt x="2534" y="434"/>
                    <a:pt x="2420" y="320"/>
                  </a:cubicBezTo>
                  <a:cubicBezTo>
                    <a:pt x="2283" y="183"/>
                    <a:pt x="2123" y="92"/>
                    <a:pt x="1941" y="46"/>
                  </a:cubicBezTo>
                  <a:cubicBezTo>
                    <a:pt x="1826" y="23"/>
                    <a:pt x="1712" y="0"/>
                    <a:pt x="15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2" name="Google Shape;6232;p23"/>
          <p:cNvGrpSpPr/>
          <p:nvPr/>
        </p:nvGrpSpPr>
        <p:grpSpPr>
          <a:xfrm>
            <a:off x="6884431" y="1104849"/>
            <a:ext cx="1185086" cy="1846354"/>
            <a:chOff x="231900" y="729199"/>
            <a:chExt cx="1185086" cy="1846354"/>
          </a:xfrm>
        </p:grpSpPr>
        <p:sp>
          <p:nvSpPr>
            <p:cNvPr id="6233" name="Google Shape;6233;p23"/>
            <p:cNvSpPr/>
            <p:nvPr/>
          </p:nvSpPr>
          <p:spPr>
            <a:xfrm>
              <a:off x="231900" y="729199"/>
              <a:ext cx="1185086" cy="1846354"/>
            </a:xfrm>
            <a:custGeom>
              <a:avLst/>
              <a:gdLst/>
              <a:ahLst/>
              <a:cxnLst/>
              <a:rect l="l" t="t" r="r" b="b"/>
              <a:pathLst>
                <a:path w="21434" h="33394" extrusionOk="0">
                  <a:moveTo>
                    <a:pt x="3310" y="0"/>
                  </a:moveTo>
                  <a:cubicBezTo>
                    <a:pt x="3013" y="0"/>
                    <a:pt x="2694" y="46"/>
                    <a:pt x="2443" y="137"/>
                  </a:cubicBezTo>
                  <a:cubicBezTo>
                    <a:pt x="1963" y="274"/>
                    <a:pt x="1552" y="571"/>
                    <a:pt x="1233" y="982"/>
                  </a:cubicBezTo>
                  <a:cubicBezTo>
                    <a:pt x="1073" y="1164"/>
                    <a:pt x="982" y="1347"/>
                    <a:pt x="913" y="1461"/>
                  </a:cubicBezTo>
                  <a:cubicBezTo>
                    <a:pt x="845" y="1598"/>
                    <a:pt x="776" y="1758"/>
                    <a:pt x="708" y="1940"/>
                  </a:cubicBezTo>
                  <a:cubicBezTo>
                    <a:pt x="616" y="2214"/>
                    <a:pt x="571" y="2488"/>
                    <a:pt x="525" y="2785"/>
                  </a:cubicBezTo>
                  <a:cubicBezTo>
                    <a:pt x="457" y="3333"/>
                    <a:pt x="480" y="3858"/>
                    <a:pt x="502" y="4246"/>
                  </a:cubicBezTo>
                  <a:cubicBezTo>
                    <a:pt x="502" y="4405"/>
                    <a:pt x="502" y="4542"/>
                    <a:pt x="525" y="4679"/>
                  </a:cubicBezTo>
                  <a:cubicBezTo>
                    <a:pt x="343" y="5889"/>
                    <a:pt x="228" y="7167"/>
                    <a:pt x="183" y="8788"/>
                  </a:cubicBezTo>
                  <a:cubicBezTo>
                    <a:pt x="183" y="8811"/>
                    <a:pt x="160" y="8833"/>
                    <a:pt x="160" y="8856"/>
                  </a:cubicBezTo>
                  <a:cubicBezTo>
                    <a:pt x="160" y="8879"/>
                    <a:pt x="137" y="8902"/>
                    <a:pt x="137" y="8925"/>
                  </a:cubicBezTo>
                  <a:cubicBezTo>
                    <a:pt x="0" y="9381"/>
                    <a:pt x="46" y="9838"/>
                    <a:pt x="228" y="10271"/>
                  </a:cubicBezTo>
                  <a:lnTo>
                    <a:pt x="6072" y="23898"/>
                  </a:lnTo>
                  <a:cubicBezTo>
                    <a:pt x="6049" y="23967"/>
                    <a:pt x="6026" y="24012"/>
                    <a:pt x="6026" y="24081"/>
                  </a:cubicBezTo>
                  <a:cubicBezTo>
                    <a:pt x="5980" y="24218"/>
                    <a:pt x="5935" y="24355"/>
                    <a:pt x="5912" y="24492"/>
                  </a:cubicBezTo>
                  <a:cubicBezTo>
                    <a:pt x="5866" y="24720"/>
                    <a:pt x="5866" y="24925"/>
                    <a:pt x="5866" y="25039"/>
                  </a:cubicBezTo>
                  <a:cubicBezTo>
                    <a:pt x="5866" y="25268"/>
                    <a:pt x="5912" y="25473"/>
                    <a:pt x="5935" y="25610"/>
                  </a:cubicBezTo>
                  <a:cubicBezTo>
                    <a:pt x="6003" y="25907"/>
                    <a:pt x="6117" y="26135"/>
                    <a:pt x="6186" y="26272"/>
                  </a:cubicBezTo>
                  <a:cubicBezTo>
                    <a:pt x="6277" y="26409"/>
                    <a:pt x="6346" y="26546"/>
                    <a:pt x="6460" y="26660"/>
                  </a:cubicBezTo>
                  <a:cubicBezTo>
                    <a:pt x="6460" y="26751"/>
                    <a:pt x="6483" y="26843"/>
                    <a:pt x="6505" y="26888"/>
                  </a:cubicBezTo>
                  <a:cubicBezTo>
                    <a:pt x="6574" y="27185"/>
                    <a:pt x="6711" y="27482"/>
                    <a:pt x="6916" y="27756"/>
                  </a:cubicBezTo>
                  <a:cubicBezTo>
                    <a:pt x="7099" y="28007"/>
                    <a:pt x="7327" y="28212"/>
                    <a:pt x="7578" y="28395"/>
                  </a:cubicBezTo>
                  <a:cubicBezTo>
                    <a:pt x="7692" y="28851"/>
                    <a:pt x="7806" y="29353"/>
                    <a:pt x="7989" y="29833"/>
                  </a:cubicBezTo>
                  <a:cubicBezTo>
                    <a:pt x="8172" y="30403"/>
                    <a:pt x="8377" y="30883"/>
                    <a:pt x="8651" y="31339"/>
                  </a:cubicBezTo>
                  <a:cubicBezTo>
                    <a:pt x="8788" y="31567"/>
                    <a:pt x="8948" y="31818"/>
                    <a:pt x="9108" y="32047"/>
                  </a:cubicBezTo>
                  <a:cubicBezTo>
                    <a:pt x="9244" y="32229"/>
                    <a:pt x="9404" y="32389"/>
                    <a:pt x="9564" y="32549"/>
                  </a:cubicBezTo>
                  <a:cubicBezTo>
                    <a:pt x="9724" y="32686"/>
                    <a:pt x="9929" y="32823"/>
                    <a:pt x="10135" y="32937"/>
                  </a:cubicBezTo>
                  <a:cubicBezTo>
                    <a:pt x="10409" y="33074"/>
                    <a:pt x="10705" y="33188"/>
                    <a:pt x="11002" y="33256"/>
                  </a:cubicBezTo>
                  <a:cubicBezTo>
                    <a:pt x="11367" y="33348"/>
                    <a:pt x="11732" y="33393"/>
                    <a:pt x="12143" y="33393"/>
                  </a:cubicBezTo>
                  <a:lnTo>
                    <a:pt x="12212" y="33393"/>
                  </a:lnTo>
                  <a:cubicBezTo>
                    <a:pt x="12531" y="33393"/>
                    <a:pt x="12874" y="33348"/>
                    <a:pt x="13262" y="33302"/>
                  </a:cubicBezTo>
                  <a:cubicBezTo>
                    <a:pt x="13855" y="33211"/>
                    <a:pt x="14494" y="33051"/>
                    <a:pt x="15202" y="32823"/>
                  </a:cubicBezTo>
                  <a:cubicBezTo>
                    <a:pt x="15818" y="32640"/>
                    <a:pt x="16412" y="32389"/>
                    <a:pt x="17028" y="32092"/>
                  </a:cubicBezTo>
                  <a:cubicBezTo>
                    <a:pt x="17530" y="31841"/>
                    <a:pt x="18032" y="31545"/>
                    <a:pt x="18512" y="31248"/>
                  </a:cubicBezTo>
                  <a:cubicBezTo>
                    <a:pt x="19082" y="30883"/>
                    <a:pt x="19539" y="30495"/>
                    <a:pt x="19972" y="30107"/>
                  </a:cubicBezTo>
                  <a:cubicBezTo>
                    <a:pt x="20201" y="29878"/>
                    <a:pt x="20429" y="29627"/>
                    <a:pt x="20611" y="29376"/>
                  </a:cubicBezTo>
                  <a:cubicBezTo>
                    <a:pt x="20863" y="29057"/>
                    <a:pt x="21068" y="28691"/>
                    <a:pt x="21205" y="28372"/>
                  </a:cubicBezTo>
                  <a:cubicBezTo>
                    <a:pt x="21205" y="28349"/>
                    <a:pt x="21228" y="28303"/>
                    <a:pt x="21251" y="28281"/>
                  </a:cubicBezTo>
                  <a:cubicBezTo>
                    <a:pt x="21388" y="27938"/>
                    <a:pt x="21433" y="27596"/>
                    <a:pt x="21433" y="27231"/>
                  </a:cubicBezTo>
                  <a:cubicBezTo>
                    <a:pt x="21433" y="27002"/>
                    <a:pt x="21410" y="26774"/>
                    <a:pt x="21365" y="26569"/>
                  </a:cubicBezTo>
                  <a:cubicBezTo>
                    <a:pt x="21296" y="26272"/>
                    <a:pt x="21205" y="25998"/>
                    <a:pt x="21114" y="25747"/>
                  </a:cubicBezTo>
                  <a:cubicBezTo>
                    <a:pt x="20954" y="25245"/>
                    <a:pt x="20726" y="24765"/>
                    <a:pt x="20429" y="24263"/>
                  </a:cubicBezTo>
                  <a:cubicBezTo>
                    <a:pt x="20155" y="23784"/>
                    <a:pt x="19835" y="23327"/>
                    <a:pt x="19516" y="22894"/>
                  </a:cubicBezTo>
                  <a:cubicBezTo>
                    <a:pt x="19539" y="22711"/>
                    <a:pt x="19539" y="22506"/>
                    <a:pt x="19516" y="22323"/>
                  </a:cubicBezTo>
                  <a:cubicBezTo>
                    <a:pt x="19447" y="21958"/>
                    <a:pt x="19333" y="21616"/>
                    <a:pt x="19151" y="21319"/>
                  </a:cubicBezTo>
                  <a:cubicBezTo>
                    <a:pt x="19082" y="21228"/>
                    <a:pt x="19037" y="21136"/>
                    <a:pt x="18945" y="21045"/>
                  </a:cubicBezTo>
                  <a:cubicBezTo>
                    <a:pt x="18945" y="20954"/>
                    <a:pt x="18922" y="20885"/>
                    <a:pt x="18900" y="20794"/>
                  </a:cubicBezTo>
                  <a:cubicBezTo>
                    <a:pt x="18808" y="20429"/>
                    <a:pt x="18626" y="20086"/>
                    <a:pt x="18352" y="19790"/>
                  </a:cubicBezTo>
                  <a:cubicBezTo>
                    <a:pt x="18169" y="19561"/>
                    <a:pt x="17941" y="19356"/>
                    <a:pt x="17644" y="19196"/>
                  </a:cubicBezTo>
                  <a:cubicBezTo>
                    <a:pt x="17553" y="19128"/>
                    <a:pt x="17439" y="19082"/>
                    <a:pt x="17347" y="19036"/>
                  </a:cubicBezTo>
                  <a:lnTo>
                    <a:pt x="11504" y="5387"/>
                  </a:lnTo>
                  <a:cubicBezTo>
                    <a:pt x="11436" y="5250"/>
                    <a:pt x="11367" y="5136"/>
                    <a:pt x="11299" y="5022"/>
                  </a:cubicBezTo>
                  <a:cubicBezTo>
                    <a:pt x="11185" y="4839"/>
                    <a:pt x="11048" y="4679"/>
                    <a:pt x="10888" y="4565"/>
                  </a:cubicBezTo>
                  <a:cubicBezTo>
                    <a:pt x="10523" y="4246"/>
                    <a:pt x="10180" y="3972"/>
                    <a:pt x="9838" y="3721"/>
                  </a:cubicBezTo>
                  <a:cubicBezTo>
                    <a:pt x="9496" y="3492"/>
                    <a:pt x="9153" y="3241"/>
                    <a:pt x="8742" y="2967"/>
                  </a:cubicBezTo>
                  <a:cubicBezTo>
                    <a:pt x="8058" y="2556"/>
                    <a:pt x="7373" y="2146"/>
                    <a:pt x="6688" y="1758"/>
                  </a:cubicBezTo>
                  <a:lnTo>
                    <a:pt x="6528" y="1621"/>
                  </a:lnTo>
                  <a:cubicBezTo>
                    <a:pt x="6300" y="1392"/>
                    <a:pt x="6117" y="1233"/>
                    <a:pt x="5935" y="1096"/>
                  </a:cubicBezTo>
                  <a:cubicBezTo>
                    <a:pt x="5661" y="867"/>
                    <a:pt x="5387" y="662"/>
                    <a:pt x="5113" y="525"/>
                  </a:cubicBezTo>
                  <a:cubicBezTo>
                    <a:pt x="4953" y="434"/>
                    <a:pt x="4771" y="342"/>
                    <a:pt x="4611" y="274"/>
                  </a:cubicBezTo>
                  <a:cubicBezTo>
                    <a:pt x="4405" y="183"/>
                    <a:pt x="4200" y="114"/>
                    <a:pt x="3995" y="69"/>
                  </a:cubicBezTo>
                  <a:cubicBezTo>
                    <a:pt x="3766" y="23"/>
                    <a:pt x="3538" y="0"/>
                    <a:pt x="3310"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23"/>
            <p:cNvSpPr/>
            <p:nvPr/>
          </p:nvSpPr>
          <p:spPr>
            <a:xfrm>
              <a:off x="638231" y="1088864"/>
              <a:ext cx="478369" cy="872089"/>
            </a:xfrm>
            <a:custGeom>
              <a:avLst/>
              <a:gdLst/>
              <a:ahLst/>
              <a:cxnLst/>
              <a:rect l="l" t="t" r="r" b="b"/>
              <a:pathLst>
                <a:path w="8652" h="15773" extrusionOk="0">
                  <a:moveTo>
                    <a:pt x="2329" y="0"/>
                  </a:moveTo>
                  <a:cubicBezTo>
                    <a:pt x="2283" y="23"/>
                    <a:pt x="2261" y="92"/>
                    <a:pt x="2283" y="160"/>
                  </a:cubicBezTo>
                  <a:lnTo>
                    <a:pt x="2283" y="183"/>
                  </a:lnTo>
                  <a:lnTo>
                    <a:pt x="2306" y="206"/>
                  </a:lnTo>
                  <a:cubicBezTo>
                    <a:pt x="2261" y="251"/>
                    <a:pt x="2238" y="274"/>
                    <a:pt x="2215" y="320"/>
                  </a:cubicBezTo>
                  <a:cubicBezTo>
                    <a:pt x="2192" y="365"/>
                    <a:pt x="2169" y="388"/>
                    <a:pt x="2147" y="411"/>
                  </a:cubicBezTo>
                  <a:lnTo>
                    <a:pt x="2124" y="434"/>
                  </a:lnTo>
                  <a:cubicBezTo>
                    <a:pt x="2055" y="502"/>
                    <a:pt x="2010" y="571"/>
                    <a:pt x="1964" y="594"/>
                  </a:cubicBezTo>
                  <a:cubicBezTo>
                    <a:pt x="1964" y="617"/>
                    <a:pt x="1941" y="617"/>
                    <a:pt x="1918" y="639"/>
                  </a:cubicBezTo>
                  <a:cubicBezTo>
                    <a:pt x="1850" y="708"/>
                    <a:pt x="1781" y="753"/>
                    <a:pt x="1690" y="799"/>
                  </a:cubicBezTo>
                  <a:cubicBezTo>
                    <a:pt x="1644" y="822"/>
                    <a:pt x="1599" y="845"/>
                    <a:pt x="1553" y="845"/>
                  </a:cubicBezTo>
                  <a:cubicBezTo>
                    <a:pt x="1507" y="868"/>
                    <a:pt x="1485" y="868"/>
                    <a:pt x="1439" y="890"/>
                  </a:cubicBezTo>
                  <a:lnTo>
                    <a:pt x="1348" y="890"/>
                  </a:lnTo>
                  <a:cubicBezTo>
                    <a:pt x="1348" y="913"/>
                    <a:pt x="1325" y="913"/>
                    <a:pt x="1302" y="913"/>
                  </a:cubicBezTo>
                  <a:lnTo>
                    <a:pt x="1119" y="913"/>
                  </a:lnTo>
                  <a:cubicBezTo>
                    <a:pt x="1051" y="913"/>
                    <a:pt x="982" y="913"/>
                    <a:pt x="891" y="890"/>
                  </a:cubicBezTo>
                  <a:lnTo>
                    <a:pt x="868" y="890"/>
                  </a:lnTo>
                  <a:cubicBezTo>
                    <a:pt x="800" y="890"/>
                    <a:pt x="709" y="868"/>
                    <a:pt x="640" y="868"/>
                  </a:cubicBezTo>
                  <a:cubicBezTo>
                    <a:pt x="572" y="845"/>
                    <a:pt x="480" y="799"/>
                    <a:pt x="412" y="753"/>
                  </a:cubicBezTo>
                  <a:cubicBezTo>
                    <a:pt x="343" y="731"/>
                    <a:pt x="298" y="708"/>
                    <a:pt x="229" y="662"/>
                  </a:cubicBezTo>
                  <a:lnTo>
                    <a:pt x="184" y="639"/>
                  </a:lnTo>
                  <a:cubicBezTo>
                    <a:pt x="161" y="617"/>
                    <a:pt x="138" y="617"/>
                    <a:pt x="115" y="594"/>
                  </a:cubicBezTo>
                  <a:cubicBezTo>
                    <a:pt x="92" y="594"/>
                    <a:pt x="92" y="617"/>
                    <a:pt x="92" y="617"/>
                  </a:cubicBezTo>
                  <a:cubicBezTo>
                    <a:pt x="47" y="639"/>
                    <a:pt x="47" y="662"/>
                    <a:pt x="24" y="685"/>
                  </a:cubicBezTo>
                  <a:cubicBezTo>
                    <a:pt x="24" y="685"/>
                    <a:pt x="24" y="708"/>
                    <a:pt x="1" y="708"/>
                  </a:cubicBezTo>
                  <a:cubicBezTo>
                    <a:pt x="1" y="731"/>
                    <a:pt x="1" y="731"/>
                    <a:pt x="1" y="753"/>
                  </a:cubicBezTo>
                  <a:lnTo>
                    <a:pt x="138" y="753"/>
                  </a:lnTo>
                  <a:cubicBezTo>
                    <a:pt x="184" y="776"/>
                    <a:pt x="206" y="822"/>
                    <a:pt x="229" y="868"/>
                  </a:cubicBezTo>
                  <a:cubicBezTo>
                    <a:pt x="252" y="913"/>
                    <a:pt x="252" y="959"/>
                    <a:pt x="229" y="1005"/>
                  </a:cubicBezTo>
                  <a:cubicBezTo>
                    <a:pt x="229" y="1005"/>
                    <a:pt x="229" y="1005"/>
                    <a:pt x="229" y="1027"/>
                  </a:cubicBezTo>
                  <a:cubicBezTo>
                    <a:pt x="229" y="1050"/>
                    <a:pt x="252" y="1073"/>
                    <a:pt x="252" y="1096"/>
                  </a:cubicBezTo>
                  <a:lnTo>
                    <a:pt x="275" y="1142"/>
                  </a:lnTo>
                  <a:lnTo>
                    <a:pt x="298" y="1210"/>
                  </a:lnTo>
                  <a:lnTo>
                    <a:pt x="389" y="1415"/>
                  </a:lnTo>
                  <a:cubicBezTo>
                    <a:pt x="435" y="1484"/>
                    <a:pt x="457" y="1552"/>
                    <a:pt x="503" y="1644"/>
                  </a:cubicBezTo>
                  <a:cubicBezTo>
                    <a:pt x="526" y="1712"/>
                    <a:pt x="572" y="1803"/>
                    <a:pt x="617" y="1895"/>
                  </a:cubicBezTo>
                  <a:cubicBezTo>
                    <a:pt x="663" y="2032"/>
                    <a:pt x="731" y="2169"/>
                    <a:pt x="777" y="2328"/>
                  </a:cubicBezTo>
                  <a:lnTo>
                    <a:pt x="823" y="2397"/>
                  </a:lnTo>
                  <a:cubicBezTo>
                    <a:pt x="823" y="2443"/>
                    <a:pt x="845" y="2465"/>
                    <a:pt x="868" y="2511"/>
                  </a:cubicBezTo>
                  <a:cubicBezTo>
                    <a:pt x="891" y="2557"/>
                    <a:pt x="914" y="2602"/>
                    <a:pt x="914" y="2648"/>
                  </a:cubicBezTo>
                  <a:cubicBezTo>
                    <a:pt x="937" y="2671"/>
                    <a:pt x="937" y="2694"/>
                    <a:pt x="960" y="2739"/>
                  </a:cubicBezTo>
                  <a:cubicBezTo>
                    <a:pt x="960" y="2739"/>
                    <a:pt x="982" y="2762"/>
                    <a:pt x="982" y="2762"/>
                  </a:cubicBezTo>
                  <a:cubicBezTo>
                    <a:pt x="1005" y="2808"/>
                    <a:pt x="1028" y="2831"/>
                    <a:pt x="1051" y="2876"/>
                  </a:cubicBezTo>
                  <a:cubicBezTo>
                    <a:pt x="1074" y="2922"/>
                    <a:pt x="1074" y="2945"/>
                    <a:pt x="1097" y="2990"/>
                  </a:cubicBezTo>
                  <a:lnTo>
                    <a:pt x="1119" y="3059"/>
                  </a:lnTo>
                  <a:cubicBezTo>
                    <a:pt x="1142" y="3082"/>
                    <a:pt x="1142" y="3127"/>
                    <a:pt x="1165" y="3173"/>
                  </a:cubicBezTo>
                  <a:lnTo>
                    <a:pt x="1256" y="3310"/>
                  </a:lnTo>
                  <a:cubicBezTo>
                    <a:pt x="1279" y="3378"/>
                    <a:pt x="1325" y="3447"/>
                    <a:pt x="1348" y="3515"/>
                  </a:cubicBezTo>
                  <a:cubicBezTo>
                    <a:pt x="1416" y="3652"/>
                    <a:pt x="1462" y="3766"/>
                    <a:pt x="1507" y="3881"/>
                  </a:cubicBezTo>
                  <a:cubicBezTo>
                    <a:pt x="1553" y="3995"/>
                    <a:pt x="1599" y="4109"/>
                    <a:pt x="1644" y="4223"/>
                  </a:cubicBezTo>
                  <a:cubicBezTo>
                    <a:pt x="1690" y="4314"/>
                    <a:pt x="1713" y="4383"/>
                    <a:pt x="1759" y="4474"/>
                  </a:cubicBezTo>
                  <a:cubicBezTo>
                    <a:pt x="1781" y="4542"/>
                    <a:pt x="1804" y="4634"/>
                    <a:pt x="1850" y="4702"/>
                  </a:cubicBezTo>
                  <a:lnTo>
                    <a:pt x="1850" y="4748"/>
                  </a:lnTo>
                  <a:cubicBezTo>
                    <a:pt x="1918" y="4908"/>
                    <a:pt x="1987" y="5067"/>
                    <a:pt x="2055" y="5227"/>
                  </a:cubicBezTo>
                  <a:cubicBezTo>
                    <a:pt x="2078" y="5273"/>
                    <a:pt x="2101" y="5341"/>
                    <a:pt x="2124" y="5410"/>
                  </a:cubicBezTo>
                  <a:cubicBezTo>
                    <a:pt x="2192" y="5524"/>
                    <a:pt x="2238" y="5661"/>
                    <a:pt x="2306" y="5798"/>
                  </a:cubicBezTo>
                  <a:lnTo>
                    <a:pt x="2329" y="5844"/>
                  </a:lnTo>
                  <a:cubicBezTo>
                    <a:pt x="2398" y="6026"/>
                    <a:pt x="2466" y="6186"/>
                    <a:pt x="2535" y="6346"/>
                  </a:cubicBezTo>
                  <a:cubicBezTo>
                    <a:pt x="2580" y="6414"/>
                    <a:pt x="2603" y="6505"/>
                    <a:pt x="2626" y="6574"/>
                  </a:cubicBezTo>
                  <a:lnTo>
                    <a:pt x="2672" y="6620"/>
                  </a:lnTo>
                  <a:lnTo>
                    <a:pt x="2694" y="6688"/>
                  </a:lnTo>
                  <a:lnTo>
                    <a:pt x="2740" y="6779"/>
                  </a:lnTo>
                  <a:cubicBezTo>
                    <a:pt x="2808" y="6916"/>
                    <a:pt x="2877" y="7030"/>
                    <a:pt x="2923" y="7167"/>
                  </a:cubicBezTo>
                  <a:cubicBezTo>
                    <a:pt x="2991" y="7304"/>
                    <a:pt x="3060" y="7441"/>
                    <a:pt x="3128" y="7601"/>
                  </a:cubicBezTo>
                  <a:cubicBezTo>
                    <a:pt x="3219" y="7761"/>
                    <a:pt x="3288" y="7943"/>
                    <a:pt x="3379" y="8126"/>
                  </a:cubicBezTo>
                  <a:lnTo>
                    <a:pt x="3402" y="8195"/>
                  </a:lnTo>
                  <a:cubicBezTo>
                    <a:pt x="3448" y="8331"/>
                    <a:pt x="3516" y="8446"/>
                    <a:pt x="3562" y="8583"/>
                  </a:cubicBezTo>
                  <a:cubicBezTo>
                    <a:pt x="3607" y="8674"/>
                    <a:pt x="3653" y="8742"/>
                    <a:pt x="3676" y="8834"/>
                  </a:cubicBezTo>
                  <a:cubicBezTo>
                    <a:pt x="3721" y="8902"/>
                    <a:pt x="3744" y="8971"/>
                    <a:pt x="3767" y="9062"/>
                  </a:cubicBezTo>
                  <a:lnTo>
                    <a:pt x="3836" y="9176"/>
                  </a:lnTo>
                  <a:cubicBezTo>
                    <a:pt x="3881" y="9290"/>
                    <a:pt x="3927" y="9427"/>
                    <a:pt x="3973" y="9541"/>
                  </a:cubicBezTo>
                  <a:cubicBezTo>
                    <a:pt x="3995" y="9587"/>
                    <a:pt x="4018" y="9633"/>
                    <a:pt x="4041" y="9701"/>
                  </a:cubicBezTo>
                  <a:lnTo>
                    <a:pt x="4064" y="9769"/>
                  </a:lnTo>
                  <a:cubicBezTo>
                    <a:pt x="4087" y="9815"/>
                    <a:pt x="4110" y="9861"/>
                    <a:pt x="4110" y="9906"/>
                  </a:cubicBezTo>
                  <a:lnTo>
                    <a:pt x="4155" y="9998"/>
                  </a:lnTo>
                  <a:lnTo>
                    <a:pt x="4201" y="10112"/>
                  </a:lnTo>
                  <a:cubicBezTo>
                    <a:pt x="4246" y="10226"/>
                    <a:pt x="4315" y="10363"/>
                    <a:pt x="4361" y="10477"/>
                  </a:cubicBezTo>
                  <a:lnTo>
                    <a:pt x="4406" y="10568"/>
                  </a:lnTo>
                  <a:cubicBezTo>
                    <a:pt x="4429" y="10614"/>
                    <a:pt x="4452" y="10682"/>
                    <a:pt x="4475" y="10728"/>
                  </a:cubicBezTo>
                  <a:lnTo>
                    <a:pt x="4520" y="10819"/>
                  </a:lnTo>
                  <a:cubicBezTo>
                    <a:pt x="4543" y="10865"/>
                    <a:pt x="4543" y="10911"/>
                    <a:pt x="4566" y="10956"/>
                  </a:cubicBezTo>
                  <a:cubicBezTo>
                    <a:pt x="4634" y="11093"/>
                    <a:pt x="4703" y="11253"/>
                    <a:pt x="4771" y="11390"/>
                  </a:cubicBezTo>
                  <a:lnTo>
                    <a:pt x="4771" y="11436"/>
                  </a:lnTo>
                  <a:cubicBezTo>
                    <a:pt x="4817" y="11504"/>
                    <a:pt x="4840" y="11595"/>
                    <a:pt x="4863" y="11687"/>
                  </a:cubicBezTo>
                  <a:cubicBezTo>
                    <a:pt x="4908" y="11778"/>
                    <a:pt x="4931" y="11847"/>
                    <a:pt x="4977" y="11938"/>
                  </a:cubicBezTo>
                  <a:cubicBezTo>
                    <a:pt x="5045" y="12098"/>
                    <a:pt x="5114" y="12257"/>
                    <a:pt x="5182" y="12394"/>
                  </a:cubicBezTo>
                  <a:cubicBezTo>
                    <a:pt x="5228" y="12486"/>
                    <a:pt x="5251" y="12577"/>
                    <a:pt x="5296" y="12691"/>
                  </a:cubicBezTo>
                  <a:cubicBezTo>
                    <a:pt x="5319" y="12760"/>
                    <a:pt x="5365" y="12828"/>
                    <a:pt x="5388" y="12897"/>
                  </a:cubicBezTo>
                  <a:cubicBezTo>
                    <a:pt x="5433" y="12988"/>
                    <a:pt x="5456" y="13056"/>
                    <a:pt x="5479" y="13125"/>
                  </a:cubicBezTo>
                  <a:cubicBezTo>
                    <a:pt x="5525" y="13216"/>
                    <a:pt x="5548" y="13307"/>
                    <a:pt x="5593" y="13399"/>
                  </a:cubicBezTo>
                  <a:cubicBezTo>
                    <a:pt x="5662" y="13536"/>
                    <a:pt x="5730" y="13673"/>
                    <a:pt x="5776" y="13810"/>
                  </a:cubicBezTo>
                  <a:cubicBezTo>
                    <a:pt x="5821" y="13901"/>
                    <a:pt x="5867" y="13992"/>
                    <a:pt x="5890" y="14083"/>
                  </a:cubicBezTo>
                  <a:cubicBezTo>
                    <a:pt x="5936" y="14152"/>
                    <a:pt x="5958" y="14220"/>
                    <a:pt x="5981" y="14312"/>
                  </a:cubicBezTo>
                  <a:cubicBezTo>
                    <a:pt x="6027" y="14403"/>
                    <a:pt x="6072" y="14471"/>
                    <a:pt x="6095" y="14563"/>
                  </a:cubicBezTo>
                  <a:cubicBezTo>
                    <a:pt x="6118" y="14654"/>
                    <a:pt x="6164" y="14723"/>
                    <a:pt x="6187" y="14791"/>
                  </a:cubicBezTo>
                  <a:lnTo>
                    <a:pt x="6278" y="14996"/>
                  </a:lnTo>
                  <a:lnTo>
                    <a:pt x="6369" y="15225"/>
                  </a:lnTo>
                  <a:cubicBezTo>
                    <a:pt x="6392" y="15270"/>
                    <a:pt x="6415" y="15316"/>
                    <a:pt x="6438" y="15362"/>
                  </a:cubicBezTo>
                  <a:lnTo>
                    <a:pt x="6438" y="15384"/>
                  </a:lnTo>
                  <a:cubicBezTo>
                    <a:pt x="6483" y="15430"/>
                    <a:pt x="6506" y="15499"/>
                    <a:pt x="6506" y="15544"/>
                  </a:cubicBezTo>
                  <a:cubicBezTo>
                    <a:pt x="6506" y="15567"/>
                    <a:pt x="6506" y="15590"/>
                    <a:pt x="6483" y="15613"/>
                  </a:cubicBezTo>
                  <a:cubicBezTo>
                    <a:pt x="6506" y="15658"/>
                    <a:pt x="6529" y="15727"/>
                    <a:pt x="6506" y="15773"/>
                  </a:cubicBezTo>
                  <a:cubicBezTo>
                    <a:pt x="6529" y="15750"/>
                    <a:pt x="6575" y="15727"/>
                    <a:pt x="6597" y="15704"/>
                  </a:cubicBezTo>
                  <a:lnTo>
                    <a:pt x="6620" y="15681"/>
                  </a:lnTo>
                  <a:lnTo>
                    <a:pt x="6666" y="15658"/>
                  </a:lnTo>
                  <a:cubicBezTo>
                    <a:pt x="6689" y="15681"/>
                    <a:pt x="6689" y="15681"/>
                    <a:pt x="6712" y="15681"/>
                  </a:cubicBezTo>
                  <a:lnTo>
                    <a:pt x="6734" y="15704"/>
                  </a:lnTo>
                  <a:lnTo>
                    <a:pt x="6780" y="15704"/>
                  </a:lnTo>
                  <a:cubicBezTo>
                    <a:pt x="6803" y="15681"/>
                    <a:pt x="6826" y="15681"/>
                    <a:pt x="6849" y="15658"/>
                  </a:cubicBezTo>
                  <a:lnTo>
                    <a:pt x="6986" y="15590"/>
                  </a:lnTo>
                  <a:lnTo>
                    <a:pt x="7100" y="15521"/>
                  </a:lnTo>
                  <a:cubicBezTo>
                    <a:pt x="7191" y="15476"/>
                    <a:pt x="7259" y="15430"/>
                    <a:pt x="7351" y="15384"/>
                  </a:cubicBezTo>
                  <a:lnTo>
                    <a:pt x="7396" y="15339"/>
                  </a:lnTo>
                  <a:lnTo>
                    <a:pt x="7442" y="15316"/>
                  </a:lnTo>
                  <a:cubicBezTo>
                    <a:pt x="7465" y="15293"/>
                    <a:pt x="7488" y="15293"/>
                    <a:pt x="7533" y="15270"/>
                  </a:cubicBezTo>
                  <a:cubicBezTo>
                    <a:pt x="7556" y="15248"/>
                    <a:pt x="7602" y="15225"/>
                    <a:pt x="7625" y="15179"/>
                  </a:cubicBezTo>
                  <a:lnTo>
                    <a:pt x="7670" y="15179"/>
                  </a:lnTo>
                  <a:cubicBezTo>
                    <a:pt x="7670" y="15156"/>
                    <a:pt x="7670" y="15156"/>
                    <a:pt x="7693" y="15156"/>
                  </a:cubicBezTo>
                  <a:lnTo>
                    <a:pt x="7762" y="15111"/>
                  </a:lnTo>
                  <a:cubicBezTo>
                    <a:pt x="7830" y="15042"/>
                    <a:pt x="7921" y="14974"/>
                    <a:pt x="7990" y="14905"/>
                  </a:cubicBezTo>
                  <a:cubicBezTo>
                    <a:pt x="8035" y="14882"/>
                    <a:pt x="8081" y="14859"/>
                    <a:pt x="8127" y="14814"/>
                  </a:cubicBezTo>
                  <a:cubicBezTo>
                    <a:pt x="8172" y="14791"/>
                    <a:pt x="8195" y="14768"/>
                    <a:pt x="8241" y="14723"/>
                  </a:cubicBezTo>
                  <a:lnTo>
                    <a:pt x="8264" y="14700"/>
                  </a:lnTo>
                  <a:cubicBezTo>
                    <a:pt x="8287" y="14654"/>
                    <a:pt x="8309" y="14631"/>
                    <a:pt x="8355" y="14608"/>
                  </a:cubicBezTo>
                  <a:lnTo>
                    <a:pt x="8401" y="14586"/>
                  </a:lnTo>
                  <a:lnTo>
                    <a:pt x="8446" y="14563"/>
                  </a:lnTo>
                  <a:cubicBezTo>
                    <a:pt x="8469" y="14540"/>
                    <a:pt x="8492" y="14517"/>
                    <a:pt x="8515" y="14494"/>
                  </a:cubicBezTo>
                  <a:cubicBezTo>
                    <a:pt x="8560" y="14449"/>
                    <a:pt x="8583" y="14403"/>
                    <a:pt x="8606" y="14357"/>
                  </a:cubicBezTo>
                  <a:cubicBezTo>
                    <a:pt x="8652" y="14266"/>
                    <a:pt x="8606" y="14175"/>
                    <a:pt x="8538" y="14129"/>
                  </a:cubicBezTo>
                  <a:lnTo>
                    <a:pt x="8515" y="14129"/>
                  </a:lnTo>
                  <a:cubicBezTo>
                    <a:pt x="8515" y="14083"/>
                    <a:pt x="8515" y="14061"/>
                    <a:pt x="8492" y="14038"/>
                  </a:cubicBezTo>
                  <a:cubicBezTo>
                    <a:pt x="8492" y="14038"/>
                    <a:pt x="8492" y="14015"/>
                    <a:pt x="8469" y="13992"/>
                  </a:cubicBezTo>
                  <a:cubicBezTo>
                    <a:pt x="8446" y="13946"/>
                    <a:pt x="8424" y="13901"/>
                    <a:pt x="8424" y="13878"/>
                  </a:cubicBezTo>
                  <a:cubicBezTo>
                    <a:pt x="8378" y="13787"/>
                    <a:pt x="8332" y="13718"/>
                    <a:pt x="8309" y="13627"/>
                  </a:cubicBezTo>
                  <a:lnTo>
                    <a:pt x="8241" y="13467"/>
                  </a:lnTo>
                  <a:cubicBezTo>
                    <a:pt x="8195" y="13376"/>
                    <a:pt x="8150" y="13262"/>
                    <a:pt x="8104" y="13148"/>
                  </a:cubicBezTo>
                  <a:cubicBezTo>
                    <a:pt x="7967" y="12805"/>
                    <a:pt x="7807" y="12486"/>
                    <a:pt x="7670" y="12143"/>
                  </a:cubicBezTo>
                  <a:cubicBezTo>
                    <a:pt x="7602" y="11984"/>
                    <a:pt x="7510" y="11824"/>
                    <a:pt x="7442" y="11641"/>
                  </a:cubicBezTo>
                  <a:cubicBezTo>
                    <a:pt x="7396" y="11504"/>
                    <a:pt x="7351" y="11367"/>
                    <a:pt x="7282" y="11253"/>
                  </a:cubicBezTo>
                  <a:lnTo>
                    <a:pt x="7237" y="11139"/>
                  </a:lnTo>
                  <a:cubicBezTo>
                    <a:pt x="7214" y="11093"/>
                    <a:pt x="7191" y="11025"/>
                    <a:pt x="7168" y="10979"/>
                  </a:cubicBezTo>
                  <a:lnTo>
                    <a:pt x="7145" y="10888"/>
                  </a:lnTo>
                  <a:cubicBezTo>
                    <a:pt x="7100" y="10842"/>
                    <a:pt x="7077" y="10774"/>
                    <a:pt x="7054" y="10705"/>
                  </a:cubicBezTo>
                  <a:lnTo>
                    <a:pt x="7008" y="10637"/>
                  </a:lnTo>
                  <a:cubicBezTo>
                    <a:pt x="6986" y="10546"/>
                    <a:pt x="6940" y="10431"/>
                    <a:pt x="6894" y="10340"/>
                  </a:cubicBezTo>
                  <a:cubicBezTo>
                    <a:pt x="6849" y="10249"/>
                    <a:pt x="6803" y="10157"/>
                    <a:pt x="6757" y="10066"/>
                  </a:cubicBezTo>
                  <a:cubicBezTo>
                    <a:pt x="6689" y="9884"/>
                    <a:pt x="6597" y="9701"/>
                    <a:pt x="6529" y="9518"/>
                  </a:cubicBezTo>
                  <a:cubicBezTo>
                    <a:pt x="6461" y="9336"/>
                    <a:pt x="6369" y="9130"/>
                    <a:pt x="6301" y="8948"/>
                  </a:cubicBezTo>
                  <a:cubicBezTo>
                    <a:pt x="6209" y="8765"/>
                    <a:pt x="6141" y="8583"/>
                    <a:pt x="6050" y="8400"/>
                  </a:cubicBezTo>
                  <a:lnTo>
                    <a:pt x="6004" y="8263"/>
                  </a:lnTo>
                  <a:cubicBezTo>
                    <a:pt x="5936" y="8126"/>
                    <a:pt x="5890" y="8012"/>
                    <a:pt x="5844" y="7875"/>
                  </a:cubicBezTo>
                  <a:cubicBezTo>
                    <a:pt x="5753" y="7692"/>
                    <a:pt x="5684" y="7510"/>
                    <a:pt x="5593" y="7327"/>
                  </a:cubicBezTo>
                  <a:cubicBezTo>
                    <a:pt x="5548" y="7213"/>
                    <a:pt x="5479" y="7076"/>
                    <a:pt x="5433" y="6962"/>
                  </a:cubicBezTo>
                  <a:lnTo>
                    <a:pt x="5365" y="6825"/>
                  </a:lnTo>
                  <a:lnTo>
                    <a:pt x="5342" y="6779"/>
                  </a:lnTo>
                  <a:cubicBezTo>
                    <a:pt x="5205" y="6414"/>
                    <a:pt x="5045" y="6072"/>
                    <a:pt x="4908" y="5707"/>
                  </a:cubicBezTo>
                  <a:cubicBezTo>
                    <a:pt x="4771" y="5341"/>
                    <a:pt x="4634" y="4999"/>
                    <a:pt x="4498" y="4634"/>
                  </a:cubicBezTo>
                  <a:cubicBezTo>
                    <a:pt x="4475" y="4565"/>
                    <a:pt x="4452" y="4497"/>
                    <a:pt x="4429" y="4451"/>
                  </a:cubicBezTo>
                  <a:cubicBezTo>
                    <a:pt x="4383" y="4337"/>
                    <a:pt x="4338" y="4223"/>
                    <a:pt x="4292" y="4109"/>
                  </a:cubicBezTo>
                  <a:cubicBezTo>
                    <a:pt x="4246" y="3972"/>
                    <a:pt x="4178" y="3835"/>
                    <a:pt x="4110" y="3675"/>
                  </a:cubicBezTo>
                  <a:lnTo>
                    <a:pt x="4064" y="3584"/>
                  </a:lnTo>
                  <a:cubicBezTo>
                    <a:pt x="4018" y="3515"/>
                    <a:pt x="3995" y="3470"/>
                    <a:pt x="3950" y="3401"/>
                  </a:cubicBezTo>
                  <a:cubicBezTo>
                    <a:pt x="3904" y="3287"/>
                    <a:pt x="3858" y="3196"/>
                    <a:pt x="3813" y="3104"/>
                  </a:cubicBezTo>
                  <a:cubicBezTo>
                    <a:pt x="3744" y="2968"/>
                    <a:pt x="3676" y="2831"/>
                    <a:pt x="3630" y="2694"/>
                  </a:cubicBezTo>
                  <a:lnTo>
                    <a:pt x="3585" y="2580"/>
                  </a:lnTo>
                  <a:cubicBezTo>
                    <a:pt x="3493" y="2420"/>
                    <a:pt x="3425" y="2237"/>
                    <a:pt x="3356" y="2077"/>
                  </a:cubicBezTo>
                  <a:cubicBezTo>
                    <a:pt x="3333" y="1986"/>
                    <a:pt x="3288" y="1895"/>
                    <a:pt x="3242" y="1803"/>
                  </a:cubicBezTo>
                  <a:cubicBezTo>
                    <a:pt x="3219" y="1735"/>
                    <a:pt x="3174" y="1644"/>
                    <a:pt x="3151" y="1575"/>
                  </a:cubicBezTo>
                  <a:cubicBezTo>
                    <a:pt x="3128" y="1507"/>
                    <a:pt x="3082" y="1438"/>
                    <a:pt x="3060" y="1370"/>
                  </a:cubicBezTo>
                  <a:lnTo>
                    <a:pt x="2991" y="1233"/>
                  </a:lnTo>
                  <a:lnTo>
                    <a:pt x="2968" y="1142"/>
                  </a:lnTo>
                  <a:cubicBezTo>
                    <a:pt x="2945" y="1096"/>
                    <a:pt x="2923" y="1073"/>
                    <a:pt x="2923" y="1027"/>
                  </a:cubicBezTo>
                  <a:cubicBezTo>
                    <a:pt x="2900" y="982"/>
                    <a:pt x="2877" y="913"/>
                    <a:pt x="2831" y="868"/>
                  </a:cubicBezTo>
                  <a:lnTo>
                    <a:pt x="2831" y="822"/>
                  </a:lnTo>
                  <a:cubicBezTo>
                    <a:pt x="2786" y="776"/>
                    <a:pt x="2763" y="708"/>
                    <a:pt x="2740" y="639"/>
                  </a:cubicBezTo>
                  <a:cubicBezTo>
                    <a:pt x="2694" y="594"/>
                    <a:pt x="2672" y="525"/>
                    <a:pt x="2649" y="457"/>
                  </a:cubicBezTo>
                  <a:cubicBezTo>
                    <a:pt x="2603" y="365"/>
                    <a:pt x="2557" y="251"/>
                    <a:pt x="2512" y="137"/>
                  </a:cubicBezTo>
                  <a:lnTo>
                    <a:pt x="2489" y="69"/>
                  </a:lnTo>
                  <a:cubicBezTo>
                    <a:pt x="2466" y="23"/>
                    <a:pt x="2420" y="0"/>
                    <a:pt x="2375" y="0"/>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23"/>
            <p:cNvSpPr/>
            <p:nvPr/>
          </p:nvSpPr>
          <p:spPr>
            <a:xfrm>
              <a:off x="356802" y="1199888"/>
              <a:ext cx="464491" cy="872144"/>
            </a:xfrm>
            <a:custGeom>
              <a:avLst/>
              <a:gdLst/>
              <a:ahLst/>
              <a:cxnLst/>
              <a:rect l="l" t="t" r="r" b="b"/>
              <a:pathLst>
                <a:path w="8401" h="15774" extrusionOk="0">
                  <a:moveTo>
                    <a:pt x="2010" y="1"/>
                  </a:moveTo>
                  <a:cubicBezTo>
                    <a:pt x="1964" y="1"/>
                    <a:pt x="1918" y="24"/>
                    <a:pt x="1895" y="47"/>
                  </a:cubicBezTo>
                  <a:cubicBezTo>
                    <a:pt x="1895" y="69"/>
                    <a:pt x="1873" y="69"/>
                    <a:pt x="1873" y="92"/>
                  </a:cubicBezTo>
                  <a:lnTo>
                    <a:pt x="1873" y="138"/>
                  </a:lnTo>
                  <a:lnTo>
                    <a:pt x="1873" y="183"/>
                  </a:lnTo>
                  <a:cubicBezTo>
                    <a:pt x="1895" y="229"/>
                    <a:pt x="1895" y="275"/>
                    <a:pt x="1895" y="320"/>
                  </a:cubicBezTo>
                  <a:lnTo>
                    <a:pt x="1918" y="320"/>
                  </a:lnTo>
                  <a:cubicBezTo>
                    <a:pt x="1918" y="343"/>
                    <a:pt x="1918" y="343"/>
                    <a:pt x="1941" y="343"/>
                  </a:cubicBezTo>
                  <a:cubicBezTo>
                    <a:pt x="1918" y="343"/>
                    <a:pt x="1918" y="366"/>
                    <a:pt x="1895" y="366"/>
                  </a:cubicBezTo>
                  <a:cubicBezTo>
                    <a:pt x="1895" y="457"/>
                    <a:pt x="1895" y="549"/>
                    <a:pt x="1873" y="640"/>
                  </a:cubicBezTo>
                  <a:cubicBezTo>
                    <a:pt x="1850" y="708"/>
                    <a:pt x="1827" y="800"/>
                    <a:pt x="1781" y="891"/>
                  </a:cubicBezTo>
                  <a:cubicBezTo>
                    <a:pt x="1758" y="937"/>
                    <a:pt x="1713" y="1005"/>
                    <a:pt x="1644" y="1096"/>
                  </a:cubicBezTo>
                  <a:cubicBezTo>
                    <a:pt x="1576" y="1188"/>
                    <a:pt x="1462" y="1302"/>
                    <a:pt x="1302" y="1370"/>
                  </a:cubicBezTo>
                  <a:cubicBezTo>
                    <a:pt x="1165" y="1416"/>
                    <a:pt x="1005" y="1462"/>
                    <a:pt x="823" y="1462"/>
                  </a:cubicBezTo>
                  <a:lnTo>
                    <a:pt x="731" y="1462"/>
                  </a:lnTo>
                  <a:cubicBezTo>
                    <a:pt x="686" y="1439"/>
                    <a:pt x="663" y="1439"/>
                    <a:pt x="594" y="1439"/>
                  </a:cubicBezTo>
                  <a:cubicBezTo>
                    <a:pt x="572" y="1439"/>
                    <a:pt x="526" y="1439"/>
                    <a:pt x="503" y="1416"/>
                  </a:cubicBezTo>
                  <a:cubicBezTo>
                    <a:pt x="457" y="1393"/>
                    <a:pt x="389" y="1370"/>
                    <a:pt x="343" y="1348"/>
                  </a:cubicBezTo>
                  <a:lnTo>
                    <a:pt x="275" y="1302"/>
                  </a:lnTo>
                  <a:lnTo>
                    <a:pt x="252" y="1279"/>
                  </a:lnTo>
                  <a:cubicBezTo>
                    <a:pt x="206" y="1279"/>
                    <a:pt x="161" y="1256"/>
                    <a:pt x="138" y="1233"/>
                  </a:cubicBezTo>
                  <a:cubicBezTo>
                    <a:pt x="69" y="1233"/>
                    <a:pt x="24" y="1279"/>
                    <a:pt x="1" y="1325"/>
                  </a:cubicBezTo>
                  <a:cubicBezTo>
                    <a:pt x="1" y="1370"/>
                    <a:pt x="1" y="1393"/>
                    <a:pt x="1" y="1416"/>
                  </a:cubicBezTo>
                  <a:cubicBezTo>
                    <a:pt x="1" y="1439"/>
                    <a:pt x="1" y="1439"/>
                    <a:pt x="24" y="1462"/>
                  </a:cubicBezTo>
                  <a:lnTo>
                    <a:pt x="47" y="1530"/>
                  </a:lnTo>
                  <a:cubicBezTo>
                    <a:pt x="47" y="1553"/>
                    <a:pt x="69" y="1599"/>
                    <a:pt x="92" y="1644"/>
                  </a:cubicBezTo>
                  <a:cubicBezTo>
                    <a:pt x="138" y="1713"/>
                    <a:pt x="161" y="1804"/>
                    <a:pt x="184" y="1895"/>
                  </a:cubicBezTo>
                  <a:lnTo>
                    <a:pt x="229" y="1964"/>
                  </a:lnTo>
                  <a:cubicBezTo>
                    <a:pt x="229" y="2032"/>
                    <a:pt x="252" y="2101"/>
                    <a:pt x="275" y="2146"/>
                  </a:cubicBezTo>
                  <a:cubicBezTo>
                    <a:pt x="320" y="2238"/>
                    <a:pt x="343" y="2306"/>
                    <a:pt x="389" y="2398"/>
                  </a:cubicBezTo>
                  <a:cubicBezTo>
                    <a:pt x="412" y="2489"/>
                    <a:pt x="457" y="2603"/>
                    <a:pt x="503" y="2694"/>
                  </a:cubicBezTo>
                  <a:cubicBezTo>
                    <a:pt x="549" y="2763"/>
                    <a:pt x="572" y="2808"/>
                    <a:pt x="594" y="2877"/>
                  </a:cubicBezTo>
                  <a:cubicBezTo>
                    <a:pt x="663" y="3037"/>
                    <a:pt x="731" y="3196"/>
                    <a:pt x="800" y="3356"/>
                  </a:cubicBezTo>
                  <a:lnTo>
                    <a:pt x="845" y="3447"/>
                  </a:lnTo>
                  <a:cubicBezTo>
                    <a:pt x="868" y="3493"/>
                    <a:pt x="891" y="3562"/>
                    <a:pt x="891" y="3607"/>
                  </a:cubicBezTo>
                  <a:cubicBezTo>
                    <a:pt x="914" y="3653"/>
                    <a:pt x="937" y="3699"/>
                    <a:pt x="960" y="3744"/>
                  </a:cubicBezTo>
                  <a:cubicBezTo>
                    <a:pt x="960" y="3790"/>
                    <a:pt x="982" y="3836"/>
                    <a:pt x="1005" y="3881"/>
                  </a:cubicBezTo>
                  <a:lnTo>
                    <a:pt x="1028" y="3927"/>
                  </a:lnTo>
                  <a:cubicBezTo>
                    <a:pt x="1051" y="3995"/>
                    <a:pt x="1074" y="4064"/>
                    <a:pt x="1097" y="4132"/>
                  </a:cubicBezTo>
                  <a:cubicBezTo>
                    <a:pt x="1142" y="4201"/>
                    <a:pt x="1165" y="4292"/>
                    <a:pt x="1211" y="4383"/>
                  </a:cubicBezTo>
                  <a:cubicBezTo>
                    <a:pt x="1256" y="4475"/>
                    <a:pt x="1302" y="4589"/>
                    <a:pt x="1348" y="4703"/>
                  </a:cubicBezTo>
                  <a:cubicBezTo>
                    <a:pt x="1393" y="4749"/>
                    <a:pt x="1416" y="4817"/>
                    <a:pt x="1439" y="4885"/>
                  </a:cubicBezTo>
                  <a:cubicBezTo>
                    <a:pt x="1462" y="4954"/>
                    <a:pt x="1507" y="5000"/>
                    <a:pt x="1530" y="5068"/>
                  </a:cubicBezTo>
                  <a:cubicBezTo>
                    <a:pt x="1576" y="5182"/>
                    <a:pt x="1622" y="5274"/>
                    <a:pt x="1667" y="5388"/>
                  </a:cubicBezTo>
                  <a:lnTo>
                    <a:pt x="1713" y="5502"/>
                  </a:lnTo>
                  <a:lnTo>
                    <a:pt x="1781" y="5616"/>
                  </a:lnTo>
                  <a:cubicBezTo>
                    <a:pt x="1804" y="5662"/>
                    <a:pt x="1804" y="5730"/>
                    <a:pt x="1827" y="5776"/>
                  </a:cubicBezTo>
                  <a:lnTo>
                    <a:pt x="1873" y="5890"/>
                  </a:lnTo>
                  <a:cubicBezTo>
                    <a:pt x="1941" y="6050"/>
                    <a:pt x="2010" y="6209"/>
                    <a:pt x="2101" y="6369"/>
                  </a:cubicBezTo>
                  <a:cubicBezTo>
                    <a:pt x="2146" y="6506"/>
                    <a:pt x="2192" y="6620"/>
                    <a:pt x="2238" y="6734"/>
                  </a:cubicBezTo>
                  <a:lnTo>
                    <a:pt x="2306" y="6917"/>
                  </a:lnTo>
                  <a:cubicBezTo>
                    <a:pt x="2375" y="7077"/>
                    <a:pt x="2443" y="7214"/>
                    <a:pt x="2512" y="7373"/>
                  </a:cubicBezTo>
                  <a:lnTo>
                    <a:pt x="2535" y="7396"/>
                  </a:lnTo>
                  <a:cubicBezTo>
                    <a:pt x="2603" y="7579"/>
                    <a:pt x="2671" y="7739"/>
                    <a:pt x="2740" y="7921"/>
                  </a:cubicBezTo>
                  <a:cubicBezTo>
                    <a:pt x="2786" y="8013"/>
                    <a:pt x="2831" y="8104"/>
                    <a:pt x="2877" y="8195"/>
                  </a:cubicBezTo>
                  <a:cubicBezTo>
                    <a:pt x="2900" y="8241"/>
                    <a:pt x="2923" y="8286"/>
                    <a:pt x="2945" y="8332"/>
                  </a:cubicBezTo>
                  <a:lnTo>
                    <a:pt x="2991" y="8469"/>
                  </a:lnTo>
                  <a:lnTo>
                    <a:pt x="3128" y="8789"/>
                  </a:lnTo>
                  <a:lnTo>
                    <a:pt x="3219" y="8971"/>
                  </a:lnTo>
                  <a:lnTo>
                    <a:pt x="3242" y="9063"/>
                  </a:lnTo>
                  <a:cubicBezTo>
                    <a:pt x="3265" y="9108"/>
                    <a:pt x="3311" y="9177"/>
                    <a:pt x="3333" y="9245"/>
                  </a:cubicBezTo>
                  <a:cubicBezTo>
                    <a:pt x="3356" y="9314"/>
                    <a:pt x="3379" y="9382"/>
                    <a:pt x="3402" y="9428"/>
                  </a:cubicBezTo>
                  <a:lnTo>
                    <a:pt x="3448" y="9519"/>
                  </a:lnTo>
                  <a:cubicBezTo>
                    <a:pt x="3470" y="9610"/>
                    <a:pt x="3516" y="9702"/>
                    <a:pt x="3562" y="9793"/>
                  </a:cubicBezTo>
                  <a:cubicBezTo>
                    <a:pt x="3584" y="9839"/>
                    <a:pt x="3607" y="9907"/>
                    <a:pt x="3630" y="9953"/>
                  </a:cubicBezTo>
                  <a:lnTo>
                    <a:pt x="3676" y="10067"/>
                  </a:lnTo>
                  <a:cubicBezTo>
                    <a:pt x="3744" y="10272"/>
                    <a:pt x="3836" y="10455"/>
                    <a:pt x="3904" y="10592"/>
                  </a:cubicBezTo>
                  <a:cubicBezTo>
                    <a:pt x="3950" y="10660"/>
                    <a:pt x="3973" y="10729"/>
                    <a:pt x="4018" y="10820"/>
                  </a:cubicBezTo>
                  <a:cubicBezTo>
                    <a:pt x="4064" y="10911"/>
                    <a:pt x="4109" y="11003"/>
                    <a:pt x="4155" y="11094"/>
                  </a:cubicBezTo>
                  <a:cubicBezTo>
                    <a:pt x="4201" y="11208"/>
                    <a:pt x="4246" y="11322"/>
                    <a:pt x="4315" y="11436"/>
                  </a:cubicBezTo>
                  <a:lnTo>
                    <a:pt x="4383" y="11619"/>
                  </a:lnTo>
                  <a:cubicBezTo>
                    <a:pt x="4429" y="11710"/>
                    <a:pt x="4475" y="11824"/>
                    <a:pt x="4498" y="11916"/>
                  </a:cubicBezTo>
                  <a:cubicBezTo>
                    <a:pt x="4543" y="11984"/>
                    <a:pt x="4566" y="12075"/>
                    <a:pt x="4612" y="12144"/>
                  </a:cubicBezTo>
                  <a:cubicBezTo>
                    <a:pt x="4634" y="12235"/>
                    <a:pt x="4680" y="12304"/>
                    <a:pt x="4703" y="12395"/>
                  </a:cubicBezTo>
                  <a:lnTo>
                    <a:pt x="4726" y="12418"/>
                  </a:lnTo>
                  <a:cubicBezTo>
                    <a:pt x="4749" y="12486"/>
                    <a:pt x="4771" y="12555"/>
                    <a:pt x="4794" y="12623"/>
                  </a:cubicBezTo>
                  <a:lnTo>
                    <a:pt x="4817" y="12692"/>
                  </a:lnTo>
                  <a:cubicBezTo>
                    <a:pt x="4863" y="12783"/>
                    <a:pt x="4931" y="12897"/>
                    <a:pt x="4977" y="13011"/>
                  </a:cubicBezTo>
                  <a:cubicBezTo>
                    <a:pt x="5000" y="13080"/>
                    <a:pt x="5045" y="13148"/>
                    <a:pt x="5068" y="13217"/>
                  </a:cubicBezTo>
                  <a:lnTo>
                    <a:pt x="5091" y="13262"/>
                  </a:lnTo>
                  <a:cubicBezTo>
                    <a:pt x="5228" y="13559"/>
                    <a:pt x="5365" y="13879"/>
                    <a:pt x="5502" y="14175"/>
                  </a:cubicBezTo>
                  <a:lnTo>
                    <a:pt x="5593" y="14426"/>
                  </a:lnTo>
                  <a:lnTo>
                    <a:pt x="5707" y="14678"/>
                  </a:lnTo>
                  <a:cubicBezTo>
                    <a:pt x="5730" y="14746"/>
                    <a:pt x="5776" y="14814"/>
                    <a:pt x="5799" y="14906"/>
                  </a:cubicBezTo>
                  <a:cubicBezTo>
                    <a:pt x="5821" y="14974"/>
                    <a:pt x="5867" y="15066"/>
                    <a:pt x="5913" y="15157"/>
                  </a:cubicBezTo>
                  <a:lnTo>
                    <a:pt x="5935" y="15271"/>
                  </a:lnTo>
                  <a:cubicBezTo>
                    <a:pt x="5981" y="15362"/>
                    <a:pt x="6027" y="15476"/>
                    <a:pt x="6072" y="15568"/>
                  </a:cubicBezTo>
                  <a:cubicBezTo>
                    <a:pt x="6095" y="15636"/>
                    <a:pt x="6141" y="15705"/>
                    <a:pt x="6209" y="15727"/>
                  </a:cubicBezTo>
                  <a:cubicBezTo>
                    <a:pt x="6232" y="15750"/>
                    <a:pt x="6255" y="15750"/>
                    <a:pt x="6278" y="15773"/>
                  </a:cubicBezTo>
                  <a:lnTo>
                    <a:pt x="6324" y="15773"/>
                  </a:lnTo>
                  <a:cubicBezTo>
                    <a:pt x="6392" y="15750"/>
                    <a:pt x="6460" y="15750"/>
                    <a:pt x="6529" y="15750"/>
                  </a:cubicBezTo>
                  <a:cubicBezTo>
                    <a:pt x="6575" y="15727"/>
                    <a:pt x="6620" y="15727"/>
                    <a:pt x="6666" y="15727"/>
                  </a:cubicBezTo>
                  <a:cubicBezTo>
                    <a:pt x="6712" y="15705"/>
                    <a:pt x="6780" y="15705"/>
                    <a:pt x="6826" y="15682"/>
                  </a:cubicBezTo>
                  <a:lnTo>
                    <a:pt x="6894" y="15682"/>
                  </a:lnTo>
                  <a:lnTo>
                    <a:pt x="6940" y="15659"/>
                  </a:lnTo>
                  <a:cubicBezTo>
                    <a:pt x="6985" y="15659"/>
                    <a:pt x="7031" y="15636"/>
                    <a:pt x="7077" y="15636"/>
                  </a:cubicBezTo>
                  <a:lnTo>
                    <a:pt x="7191" y="15613"/>
                  </a:lnTo>
                  <a:cubicBezTo>
                    <a:pt x="7237" y="15591"/>
                    <a:pt x="7282" y="15591"/>
                    <a:pt x="7328" y="15568"/>
                  </a:cubicBezTo>
                  <a:lnTo>
                    <a:pt x="7442" y="15522"/>
                  </a:lnTo>
                  <a:lnTo>
                    <a:pt x="7579" y="15499"/>
                  </a:lnTo>
                  <a:cubicBezTo>
                    <a:pt x="7670" y="15454"/>
                    <a:pt x="7784" y="15408"/>
                    <a:pt x="7898" y="15385"/>
                  </a:cubicBezTo>
                  <a:cubicBezTo>
                    <a:pt x="7944" y="15362"/>
                    <a:pt x="8013" y="15339"/>
                    <a:pt x="8058" y="15317"/>
                  </a:cubicBezTo>
                  <a:cubicBezTo>
                    <a:pt x="8150" y="15294"/>
                    <a:pt x="8241" y="15248"/>
                    <a:pt x="8309" y="15225"/>
                  </a:cubicBezTo>
                  <a:cubicBezTo>
                    <a:pt x="8355" y="15202"/>
                    <a:pt x="8378" y="15202"/>
                    <a:pt x="8401" y="15180"/>
                  </a:cubicBezTo>
                  <a:cubicBezTo>
                    <a:pt x="8378" y="15157"/>
                    <a:pt x="8355" y="15134"/>
                    <a:pt x="8332" y="15111"/>
                  </a:cubicBezTo>
                  <a:cubicBezTo>
                    <a:pt x="8309" y="15066"/>
                    <a:pt x="8287" y="14997"/>
                    <a:pt x="8264" y="14929"/>
                  </a:cubicBezTo>
                  <a:lnTo>
                    <a:pt x="8264" y="14906"/>
                  </a:lnTo>
                  <a:cubicBezTo>
                    <a:pt x="8241" y="14860"/>
                    <a:pt x="8218" y="14814"/>
                    <a:pt x="8172" y="14746"/>
                  </a:cubicBezTo>
                  <a:cubicBezTo>
                    <a:pt x="8081" y="14541"/>
                    <a:pt x="7990" y="14312"/>
                    <a:pt x="7898" y="14084"/>
                  </a:cubicBezTo>
                  <a:lnTo>
                    <a:pt x="7853" y="13970"/>
                  </a:lnTo>
                  <a:lnTo>
                    <a:pt x="7784" y="13810"/>
                  </a:lnTo>
                  <a:cubicBezTo>
                    <a:pt x="7739" y="13696"/>
                    <a:pt x="7693" y="13582"/>
                    <a:pt x="7647" y="13468"/>
                  </a:cubicBezTo>
                  <a:cubicBezTo>
                    <a:pt x="7579" y="13308"/>
                    <a:pt x="7510" y="13148"/>
                    <a:pt x="7442" y="12988"/>
                  </a:cubicBezTo>
                  <a:lnTo>
                    <a:pt x="7373" y="12851"/>
                  </a:lnTo>
                  <a:cubicBezTo>
                    <a:pt x="7328" y="12760"/>
                    <a:pt x="7259" y="12646"/>
                    <a:pt x="7214" y="12532"/>
                  </a:cubicBezTo>
                  <a:lnTo>
                    <a:pt x="7145" y="12372"/>
                  </a:lnTo>
                  <a:cubicBezTo>
                    <a:pt x="7100" y="12281"/>
                    <a:pt x="7054" y="12167"/>
                    <a:pt x="7008" y="12075"/>
                  </a:cubicBezTo>
                  <a:cubicBezTo>
                    <a:pt x="6940" y="11938"/>
                    <a:pt x="6894" y="11824"/>
                    <a:pt x="6826" y="11687"/>
                  </a:cubicBezTo>
                  <a:cubicBezTo>
                    <a:pt x="6734" y="11505"/>
                    <a:pt x="6666" y="11322"/>
                    <a:pt x="6575" y="11140"/>
                  </a:cubicBezTo>
                  <a:cubicBezTo>
                    <a:pt x="6506" y="10957"/>
                    <a:pt x="6438" y="10797"/>
                    <a:pt x="6369" y="10637"/>
                  </a:cubicBezTo>
                  <a:cubicBezTo>
                    <a:pt x="6346" y="10569"/>
                    <a:pt x="6301" y="10478"/>
                    <a:pt x="6278" y="10409"/>
                  </a:cubicBezTo>
                  <a:cubicBezTo>
                    <a:pt x="6232" y="10318"/>
                    <a:pt x="6187" y="10249"/>
                    <a:pt x="6164" y="10158"/>
                  </a:cubicBezTo>
                  <a:cubicBezTo>
                    <a:pt x="6072" y="9953"/>
                    <a:pt x="5981" y="9724"/>
                    <a:pt x="5890" y="9519"/>
                  </a:cubicBezTo>
                  <a:cubicBezTo>
                    <a:pt x="5844" y="9405"/>
                    <a:pt x="5799" y="9268"/>
                    <a:pt x="5753" y="9154"/>
                  </a:cubicBezTo>
                  <a:cubicBezTo>
                    <a:pt x="5684" y="8971"/>
                    <a:pt x="5593" y="8811"/>
                    <a:pt x="5525" y="8629"/>
                  </a:cubicBezTo>
                  <a:lnTo>
                    <a:pt x="5502" y="8583"/>
                  </a:lnTo>
                  <a:cubicBezTo>
                    <a:pt x="5433" y="8423"/>
                    <a:pt x="5365" y="8264"/>
                    <a:pt x="5296" y="8104"/>
                  </a:cubicBezTo>
                  <a:cubicBezTo>
                    <a:pt x="5228" y="7944"/>
                    <a:pt x="5159" y="7761"/>
                    <a:pt x="5068" y="7579"/>
                  </a:cubicBezTo>
                  <a:lnTo>
                    <a:pt x="4977" y="7373"/>
                  </a:lnTo>
                  <a:cubicBezTo>
                    <a:pt x="4931" y="7259"/>
                    <a:pt x="4886" y="7168"/>
                    <a:pt x="4840" y="7054"/>
                  </a:cubicBezTo>
                  <a:lnTo>
                    <a:pt x="4794" y="6963"/>
                  </a:lnTo>
                  <a:cubicBezTo>
                    <a:pt x="4771" y="6917"/>
                    <a:pt x="4749" y="6848"/>
                    <a:pt x="4726" y="6780"/>
                  </a:cubicBezTo>
                  <a:lnTo>
                    <a:pt x="4680" y="6689"/>
                  </a:lnTo>
                  <a:cubicBezTo>
                    <a:pt x="4657" y="6643"/>
                    <a:pt x="4634" y="6597"/>
                    <a:pt x="4612" y="6552"/>
                  </a:cubicBezTo>
                  <a:cubicBezTo>
                    <a:pt x="4589" y="6483"/>
                    <a:pt x="4566" y="6415"/>
                    <a:pt x="4543" y="6346"/>
                  </a:cubicBezTo>
                  <a:cubicBezTo>
                    <a:pt x="4498" y="6255"/>
                    <a:pt x="4452" y="6164"/>
                    <a:pt x="4406" y="6072"/>
                  </a:cubicBezTo>
                  <a:cubicBezTo>
                    <a:pt x="4338" y="5890"/>
                    <a:pt x="4269" y="5730"/>
                    <a:pt x="4178" y="5547"/>
                  </a:cubicBezTo>
                  <a:cubicBezTo>
                    <a:pt x="4109" y="5410"/>
                    <a:pt x="4064" y="5274"/>
                    <a:pt x="3995" y="5137"/>
                  </a:cubicBezTo>
                  <a:lnTo>
                    <a:pt x="3973" y="5045"/>
                  </a:lnTo>
                  <a:cubicBezTo>
                    <a:pt x="3904" y="4908"/>
                    <a:pt x="3836" y="4771"/>
                    <a:pt x="3790" y="4612"/>
                  </a:cubicBezTo>
                  <a:lnTo>
                    <a:pt x="3744" y="4543"/>
                  </a:lnTo>
                  <a:lnTo>
                    <a:pt x="3676" y="4360"/>
                  </a:lnTo>
                  <a:cubicBezTo>
                    <a:pt x="3630" y="4246"/>
                    <a:pt x="3584" y="4155"/>
                    <a:pt x="3539" y="4041"/>
                  </a:cubicBezTo>
                  <a:cubicBezTo>
                    <a:pt x="3470" y="3881"/>
                    <a:pt x="3402" y="3721"/>
                    <a:pt x="3356" y="3562"/>
                  </a:cubicBezTo>
                  <a:cubicBezTo>
                    <a:pt x="3333" y="3516"/>
                    <a:pt x="3311" y="3470"/>
                    <a:pt x="3288" y="3402"/>
                  </a:cubicBezTo>
                  <a:lnTo>
                    <a:pt x="3242" y="3311"/>
                  </a:lnTo>
                  <a:cubicBezTo>
                    <a:pt x="3219" y="3265"/>
                    <a:pt x="3196" y="3219"/>
                    <a:pt x="3196" y="3174"/>
                  </a:cubicBezTo>
                  <a:lnTo>
                    <a:pt x="3151" y="3059"/>
                  </a:lnTo>
                  <a:cubicBezTo>
                    <a:pt x="3082" y="2900"/>
                    <a:pt x="3014" y="2740"/>
                    <a:pt x="2923" y="2580"/>
                  </a:cubicBezTo>
                  <a:cubicBezTo>
                    <a:pt x="2877" y="2466"/>
                    <a:pt x="2831" y="2352"/>
                    <a:pt x="2786" y="2238"/>
                  </a:cubicBezTo>
                  <a:lnTo>
                    <a:pt x="2717" y="2101"/>
                  </a:lnTo>
                  <a:lnTo>
                    <a:pt x="2671" y="1964"/>
                  </a:lnTo>
                  <a:lnTo>
                    <a:pt x="2557" y="1690"/>
                  </a:lnTo>
                  <a:cubicBezTo>
                    <a:pt x="2512" y="1599"/>
                    <a:pt x="2489" y="1530"/>
                    <a:pt x="2443" y="1462"/>
                  </a:cubicBezTo>
                  <a:cubicBezTo>
                    <a:pt x="2420" y="1393"/>
                    <a:pt x="2398" y="1348"/>
                    <a:pt x="2375" y="1302"/>
                  </a:cubicBezTo>
                  <a:lnTo>
                    <a:pt x="2352" y="1233"/>
                  </a:lnTo>
                  <a:lnTo>
                    <a:pt x="2329" y="1188"/>
                  </a:lnTo>
                  <a:cubicBezTo>
                    <a:pt x="2306" y="1119"/>
                    <a:pt x="2283" y="1074"/>
                    <a:pt x="2261" y="1005"/>
                  </a:cubicBezTo>
                  <a:cubicBezTo>
                    <a:pt x="2261" y="960"/>
                    <a:pt x="2238" y="914"/>
                    <a:pt x="2215" y="868"/>
                  </a:cubicBezTo>
                  <a:lnTo>
                    <a:pt x="2192" y="800"/>
                  </a:lnTo>
                  <a:cubicBezTo>
                    <a:pt x="2169" y="708"/>
                    <a:pt x="2146" y="640"/>
                    <a:pt x="2101" y="549"/>
                  </a:cubicBezTo>
                  <a:lnTo>
                    <a:pt x="2078" y="480"/>
                  </a:lnTo>
                  <a:cubicBezTo>
                    <a:pt x="2078" y="412"/>
                    <a:pt x="2055" y="343"/>
                    <a:pt x="2010" y="275"/>
                  </a:cubicBezTo>
                  <a:cubicBezTo>
                    <a:pt x="2010" y="275"/>
                    <a:pt x="1987" y="252"/>
                    <a:pt x="1987" y="229"/>
                  </a:cubicBezTo>
                  <a:cubicBezTo>
                    <a:pt x="1941" y="183"/>
                    <a:pt x="1964" y="115"/>
                    <a:pt x="2010" y="92"/>
                  </a:cubicBezTo>
                  <a:cubicBezTo>
                    <a:pt x="2010" y="69"/>
                    <a:pt x="2032" y="69"/>
                    <a:pt x="2055" y="69"/>
                  </a:cubicBezTo>
                  <a:cubicBezTo>
                    <a:pt x="2101" y="69"/>
                    <a:pt x="2124" y="92"/>
                    <a:pt x="2124" y="115"/>
                  </a:cubicBezTo>
                  <a:cubicBezTo>
                    <a:pt x="2146" y="92"/>
                    <a:pt x="2146" y="92"/>
                    <a:pt x="2169" y="92"/>
                  </a:cubicBezTo>
                  <a:lnTo>
                    <a:pt x="2192" y="92"/>
                  </a:lnTo>
                  <a:cubicBezTo>
                    <a:pt x="2192" y="92"/>
                    <a:pt x="2169" y="92"/>
                    <a:pt x="2146" y="69"/>
                  </a:cubicBezTo>
                  <a:cubicBezTo>
                    <a:pt x="2124" y="69"/>
                    <a:pt x="2078" y="47"/>
                    <a:pt x="2055" y="24"/>
                  </a:cubicBezTo>
                  <a:cubicBezTo>
                    <a:pt x="2032" y="1"/>
                    <a:pt x="2032" y="1"/>
                    <a:pt x="2010"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23"/>
            <p:cNvSpPr/>
            <p:nvPr/>
          </p:nvSpPr>
          <p:spPr>
            <a:xfrm>
              <a:off x="669802" y="1878857"/>
              <a:ext cx="533880" cy="349654"/>
            </a:xfrm>
            <a:custGeom>
              <a:avLst/>
              <a:gdLst/>
              <a:ahLst/>
              <a:cxnLst/>
              <a:rect l="l" t="t" r="r" b="b"/>
              <a:pathLst>
                <a:path w="9656" h="6324" extrusionOk="0">
                  <a:moveTo>
                    <a:pt x="8332" y="1"/>
                  </a:moveTo>
                  <a:cubicBezTo>
                    <a:pt x="8286" y="1"/>
                    <a:pt x="8263" y="24"/>
                    <a:pt x="8218" y="47"/>
                  </a:cubicBezTo>
                  <a:cubicBezTo>
                    <a:pt x="8172" y="69"/>
                    <a:pt x="8104" y="115"/>
                    <a:pt x="8058" y="161"/>
                  </a:cubicBezTo>
                  <a:lnTo>
                    <a:pt x="8035" y="183"/>
                  </a:lnTo>
                  <a:lnTo>
                    <a:pt x="7967" y="229"/>
                  </a:lnTo>
                  <a:cubicBezTo>
                    <a:pt x="7898" y="298"/>
                    <a:pt x="7830" y="343"/>
                    <a:pt x="7784" y="389"/>
                  </a:cubicBezTo>
                  <a:cubicBezTo>
                    <a:pt x="7716" y="435"/>
                    <a:pt x="7670" y="480"/>
                    <a:pt x="7601" y="503"/>
                  </a:cubicBezTo>
                  <a:lnTo>
                    <a:pt x="7579" y="526"/>
                  </a:lnTo>
                  <a:cubicBezTo>
                    <a:pt x="7533" y="549"/>
                    <a:pt x="7464" y="594"/>
                    <a:pt x="7419" y="617"/>
                  </a:cubicBezTo>
                  <a:cubicBezTo>
                    <a:pt x="7350" y="686"/>
                    <a:pt x="7259" y="754"/>
                    <a:pt x="7191" y="823"/>
                  </a:cubicBezTo>
                  <a:lnTo>
                    <a:pt x="7122" y="868"/>
                  </a:lnTo>
                  <a:cubicBezTo>
                    <a:pt x="7099" y="868"/>
                    <a:pt x="7099" y="868"/>
                    <a:pt x="7099" y="891"/>
                  </a:cubicBezTo>
                  <a:lnTo>
                    <a:pt x="7054" y="891"/>
                  </a:lnTo>
                  <a:cubicBezTo>
                    <a:pt x="7031" y="937"/>
                    <a:pt x="6985" y="960"/>
                    <a:pt x="6962" y="982"/>
                  </a:cubicBezTo>
                  <a:cubicBezTo>
                    <a:pt x="6917" y="1005"/>
                    <a:pt x="6894" y="1005"/>
                    <a:pt x="6871" y="1028"/>
                  </a:cubicBezTo>
                  <a:lnTo>
                    <a:pt x="6825" y="1051"/>
                  </a:lnTo>
                  <a:lnTo>
                    <a:pt x="6780" y="1096"/>
                  </a:lnTo>
                  <a:cubicBezTo>
                    <a:pt x="6688" y="1142"/>
                    <a:pt x="6620" y="1188"/>
                    <a:pt x="6551" y="1233"/>
                  </a:cubicBezTo>
                  <a:lnTo>
                    <a:pt x="6415" y="1302"/>
                  </a:lnTo>
                  <a:lnTo>
                    <a:pt x="6278" y="1370"/>
                  </a:lnTo>
                  <a:cubicBezTo>
                    <a:pt x="6232" y="1393"/>
                    <a:pt x="6163" y="1439"/>
                    <a:pt x="6095" y="1485"/>
                  </a:cubicBezTo>
                  <a:lnTo>
                    <a:pt x="6026" y="1530"/>
                  </a:lnTo>
                  <a:cubicBezTo>
                    <a:pt x="5890" y="1621"/>
                    <a:pt x="5707" y="1736"/>
                    <a:pt x="5524" y="1827"/>
                  </a:cubicBezTo>
                  <a:cubicBezTo>
                    <a:pt x="5342" y="1918"/>
                    <a:pt x="5182" y="1987"/>
                    <a:pt x="4999" y="2078"/>
                  </a:cubicBezTo>
                  <a:lnTo>
                    <a:pt x="4954" y="2101"/>
                  </a:lnTo>
                  <a:lnTo>
                    <a:pt x="4908" y="2101"/>
                  </a:lnTo>
                  <a:lnTo>
                    <a:pt x="4862" y="2124"/>
                  </a:lnTo>
                  <a:lnTo>
                    <a:pt x="4794" y="2169"/>
                  </a:lnTo>
                  <a:lnTo>
                    <a:pt x="4771" y="2169"/>
                  </a:lnTo>
                  <a:lnTo>
                    <a:pt x="4748" y="2192"/>
                  </a:lnTo>
                  <a:cubicBezTo>
                    <a:pt x="4680" y="2215"/>
                    <a:pt x="4611" y="2261"/>
                    <a:pt x="4543" y="2283"/>
                  </a:cubicBezTo>
                  <a:cubicBezTo>
                    <a:pt x="4497" y="2306"/>
                    <a:pt x="4474" y="2329"/>
                    <a:pt x="4429" y="2329"/>
                  </a:cubicBezTo>
                  <a:cubicBezTo>
                    <a:pt x="4383" y="2352"/>
                    <a:pt x="4337" y="2375"/>
                    <a:pt x="4292" y="2375"/>
                  </a:cubicBezTo>
                  <a:cubicBezTo>
                    <a:pt x="4246" y="2420"/>
                    <a:pt x="4178" y="2443"/>
                    <a:pt x="4109" y="2466"/>
                  </a:cubicBezTo>
                  <a:cubicBezTo>
                    <a:pt x="4041" y="2489"/>
                    <a:pt x="3972" y="2512"/>
                    <a:pt x="3904" y="2557"/>
                  </a:cubicBezTo>
                  <a:cubicBezTo>
                    <a:pt x="3858" y="2557"/>
                    <a:pt x="3812" y="2580"/>
                    <a:pt x="3767" y="2603"/>
                  </a:cubicBezTo>
                  <a:lnTo>
                    <a:pt x="3698" y="2649"/>
                  </a:lnTo>
                  <a:cubicBezTo>
                    <a:pt x="3607" y="2694"/>
                    <a:pt x="3516" y="2717"/>
                    <a:pt x="3424" y="2740"/>
                  </a:cubicBezTo>
                  <a:cubicBezTo>
                    <a:pt x="3333" y="2763"/>
                    <a:pt x="3265" y="2786"/>
                    <a:pt x="3196" y="2831"/>
                  </a:cubicBezTo>
                  <a:lnTo>
                    <a:pt x="3128" y="2854"/>
                  </a:lnTo>
                  <a:cubicBezTo>
                    <a:pt x="3082" y="2877"/>
                    <a:pt x="3036" y="2900"/>
                    <a:pt x="2991" y="2922"/>
                  </a:cubicBezTo>
                  <a:cubicBezTo>
                    <a:pt x="2968" y="2922"/>
                    <a:pt x="2922" y="2945"/>
                    <a:pt x="2877" y="2945"/>
                  </a:cubicBezTo>
                  <a:lnTo>
                    <a:pt x="2831" y="2945"/>
                  </a:lnTo>
                  <a:cubicBezTo>
                    <a:pt x="2808" y="2922"/>
                    <a:pt x="2785" y="2922"/>
                    <a:pt x="2740" y="2900"/>
                  </a:cubicBezTo>
                  <a:cubicBezTo>
                    <a:pt x="2717" y="2922"/>
                    <a:pt x="2694" y="2922"/>
                    <a:pt x="2648" y="2945"/>
                  </a:cubicBezTo>
                  <a:cubicBezTo>
                    <a:pt x="2580" y="2968"/>
                    <a:pt x="2489" y="3014"/>
                    <a:pt x="2397" y="3037"/>
                  </a:cubicBezTo>
                  <a:cubicBezTo>
                    <a:pt x="2352" y="3059"/>
                    <a:pt x="2283" y="3082"/>
                    <a:pt x="2237" y="3105"/>
                  </a:cubicBezTo>
                  <a:cubicBezTo>
                    <a:pt x="2123" y="3128"/>
                    <a:pt x="2009" y="3174"/>
                    <a:pt x="1918" y="3219"/>
                  </a:cubicBezTo>
                  <a:lnTo>
                    <a:pt x="1781" y="3242"/>
                  </a:lnTo>
                  <a:lnTo>
                    <a:pt x="1667" y="3288"/>
                  </a:lnTo>
                  <a:cubicBezTo>
                    <a:pt x="1621" y="3311"/>
                    <a:pt x="1576" y="3311"/>
                    <a:pt x="1530" y="3333"/>
                  </a:cubicBezTo>
                  <a:lnTo>
                    <a:pt x="1416" y="3356"/>
                  </a:lnTo>
                  <a:cubicBezTo>
                    <a:pt x="1370" y="3356"/>
                    <a:pt x="1324" y="3379"/>
                    <a:pt x="1279" y="3379"/>
                  </a:cubicBezTo>
                  <a:lnTo>
                    <a:pt x="1233" y="3402"/>
                  </a:lnTo>
                  <a:lnTo>
                    <a:pt x="1165" y="3402"/>
                  </a:lnTo>
                  <a:cubicBezTo>
                    <a:pt x="1119" y="3425"/>
                    <a:pt x="1051" y="3425"/>
                    <a:pt x="1005" y="3447"/>
                  </a:cubicBezTo>
                  <a:cubicBezTo>
                    <a:pt x="959" y="3447"/>
                    <a:pt x="914" y="3447"/>
                    <a:pt x="891" y="3470"/>
                  </a:cubicBezTo>
                  <a:lnTo>
                    <a:pt x="868" y="3470"/>
                  </a:lnTo>
                  <a:cubicBezTo>
                    <a:pt x="799" y="3470"/>
                    <a:pt x="731" y="3470"/>
                    <a:pt x="663" y="3493"/>
                  </a:cubicBezTo>
                  <a:lnTo>
                    <a:pt x="457" y="3493"/>
                  </a:lnTo>
                  <a:cubicBezTo>
                    <a:pt x="457" y="3447"/>
                    <a:pt x="434" y="3425"/>
                    <a:pt x="411" y="3402"/>
                  </a:cubicBezTo>
                  <a:lnTo>
                    <a:pt x="366" y="3402"/>
                  </a:lnTo>
                  <a:cubicBezTo>
                    <a:pt x="343" y="3402"/>
                    <a:pt x="343" y="3402"/>
                    <a:pt x="320" y="3425"/>
                  </a:cubicBezTo>
                  <a:cubicBezTo>
                    <a:pt x="297" y="3425"/>
                    <a:pt x="297" y="3447"/>
                    <a:pt x="274" y="3470"/>
                  </a:cubicBezTo>
                  <a:cubicBezTo>
                    <a:pt x="274" y="3470"/>
                    <a:pt x="252" y="3493"/>
                    <a:pt x="229" y="3493"/>
                  </a:cubicBezTo>
                  <a:cubicBezTo>
                    <a:pt x="206" y="3539"/>
                    <a:pt x="183" y="3562"/>
                    <a:pt x="160" y="3607"/>
                  </a:cubicBezTo>
                  <a:cubicBezTo>
                    <a:pt x="160" y="3607"/>
                    <a:pt x="138" y="3630"/>
                    <a:pt x="138" y="3653"/>
                  </a:cubicBezTo>
                  <a:lnTo>
                    <a:pt x="115" y="3721"/>
                  </a:lnTo>
                  <a:lnTo>
                    <a:pt x="92" y="3790"/>
                  </a:lnTo>
                  <a:lnTo>
                    <a:pt x="69" y="3813"/>
                  </a:lnTo>
                  <a:lnTo>
                    <a:pt x="92" y="3813"/>
                  </a:lnTo>
                  <a:cubicBezTo>
                    <a:pt x="69" y="3858"/>
                    <a:pt x="46" y="3881"/>
                    <a:pt x="23" y="3927"/>
                  </a:cubicBezTo>
                  <a:cubicBezTo>
                    <a:pt x="23" y="3972"/>
                    <a:pt x="23" y="4018"/>
                    <a:pt x="23" y="4041"/>
                  </a:cubicBezTo>
                  <a:lnTo>
                    <a:pt x="1" y="4064"/>
                  </a:lnTo>
                  <a:cubicBezTo>
                    <a:pt x="1" y="4132"/>
                    <a:pt x="1" y="4178"/>
                    <a:pt x="1" y="4224"/>
                  </a:cubicBezTo>
                  <a:cubicBezTo>
                    <a:pt x="1" y="4292"/>
                    <a:pt x="1" y="4360"/>
                    <a:pt x="23" y="4429"/>
                  </a:cubicBezTo>
                  <a:cubicBezTo>
                    <a:pt x="46" y="4543"/>
                    <a:pt x="115" y="4657"/>
                    <a:pt x="229" y="4749"/>
                  </a:cubicBezTo>
                  <a:cubicBezTo>
                    <a:pt x="252" y="4794"/>
                    <a:pt x="297" y="4817"/>
                    <a:pt x="320" y="4863"/>
                  </a:cubicBezTo>
                  <a:cubicBezTo>
                    <a:pt x="366" y="4885"/>
                    <a:pt x="411" y="4908"/>
                    <a:pt x="457" y="4954"/>
                  </a:cubicBezTo>
                  <a:lnTo>
                    <a:pt x="480" y="4977"/>
                  </a:lnTo>
                  <a:cubicBezTo>
                    <a:pt x="503" y="5000"/>
                    <a:pt x="526" y="5000"/>
                    <a:pt x="526" y="5022"/>
                  </a:cubicBezTo>
                  <a:cubicBezTo>
                    <a:pt x="548" y="5022"/>
                    <a:pt x="548" y="5022"/>
                    <a:pt x="548" y="5045"/>
                  </a:cubicBezTo>
                  <a:lnTo>
                    <a:pt x="571" y="5068"/>
                  </a:lnTo>
                  <a:cubicBezTo>
                    <a:pt x="548" y="5091"/>
                    <a:pt x="548" y="5137"/>
                    <a:pt x="548" y="5159"/>
                  </a:cubicBezTo>
                  <a:cubicBezTo>
                    <a:pt x="548" y="5205"/>
                    <a:pt x="526" y="5228"/>
                    <a:pt x="526" y="5251"/>
                  </a:cubicBezTo>
                  <a:cubicBezTo>
                    <a:pt x="526" y="5273"/>
                    <a:pt x="526" y="5296"/>
                    <a:pt x="526" y="5319"/>
                  </a:cubicBezTo>
                  <a:cubicBezTo>
                    <a:pt x="526" y="5342"/>
                    <a:pt x="526" y="5388"/>
                    <a:pt x="503" y="5410"/>
                  </a:cubicBezTo>
                  <a:cubicBezTo>
                    <a:pt x="503" y="5502"/>
                    <a:pt x="503" y="5570"/>
                    <a:pt x="526" y="5662"/>
                  </a:cubicBezTo>
                  <a:cubicBezTo>
                    <a:pt x="548" y="5707"/>
                    <a:pt x="571" y="5776"/>
                    <a:pt x="617" y="5844"/>
                  </a:cubicBezTo>
                  <a:cubicBezTo>
                    <a:pt x="663" y="5935"/>
                    <a:pt x="754" y="6004"/>
                    <a:pt x="822" y="6050"/>
                  </a:cubicBezTo>
                  <a:cubicBezTo>
                    <a:pt x="891" y="6095"/>
                    <a:pt x="959" y="6118"/>
                    <a:pt x="1028" y="6164"/>
                  </a:cubicBezTo>
                  <a:cubicBezTo>
                    <a:pt x="1119" y="6187"/>
                    <a:pt x="1210" y="6232"/>
                    <a:pt x="1302" y="6255"/>
                  </a:cubicBezTo>
                  <a:cubicBezTo>
                    <a:pt x="1347" y="6278"/>
                    <a:pt x="1393" y="6278"/>
                    <a:pt x="1461" y="6278"/>
                  </a:cubicBezTo>
                  <a:cubicBezTo>
                    <a:pt x="1461" y="6278"/>
                    <a:pt x="1461" y="6278"/>
                    <a:pt x="1461" y="6255"/>
                  </a:cubicBezTo>
                  <a:cubicBezTo>
                    <a:pt x="1484" y="6209"/>
                    <a:pt x="1530" y="6187"/>
                    <a:pt x="1576" y="6164"/>
                  </a:cubicBezTo>
                  <a:lnTo>
                    <a:pt x="1621" y="6164"/>
                  </a:lnTo>
                  <a:cubicBezTo>
                    <a:pt x="1667" y="6164"/>
                    <a:pt x="1690" y="6164"/>
                    <a:pt x="1712" y="6187"/>
                  </a:cubicBezTo>
                  <a:cubicBezTo>
                    <a:pt x="1758" y="6209"/>
                    <a:pt x="1781" y="6255"/>
                    <a:pt x="1804" y="6278"/>
                  </a:cubicBezTo>
                  <a:lnTo>
                    <a:pt x="1827" y="6323"/>
                  </a:lnTo>
                  <a:lnTo>
                    <a:pt x="1849" y="6323"/>
                  </a:lnTo>
                  <a:cubicBezTo>
                    <a:pt x="1895" y="6323"/>
                    <a:pt x="1964" y="6323"/>
                    <a:pt x="2009" y="6301"/>
                  </a:cubicBezTo>
                  <a:cubicBezTo>
                    <a:pt x="2101" y="6301"/>
                    <a:pt x="2169" y="6278"/>
                    <a:pt x="2237" y="6278"/>
                  </a:cubicBezTo>
                  <a:lnTo>
                    <a:pt x="2283" y="6255"/>
                  </a:lnTo>
                  <a:cubicBezTo>
                    <a:pt x="2374" y="6232"/>
                    <a:pt x="2443" y="6232"/>
                    <a:pt x="2534" y="6209"/>
                  </a:cubicBezTo>
                  <a:lnTo>
                    <a:pt x="2648" y="6209"/>
                  </a:lnTo>
                  <a:cubicBezTo>
                    <a:pt x="2740" y="6187"/>
                    <a:pt x="2854" y="6164"/>
                    <a:pt x="2945" y="6141"/>
                  </a:cubicBezTo>
                  <a:cubicBezTo>
                    <a:pt x="3059" y="6141"/>
                    <a:pt x="3150" y="6118"/>
                    <a:pt x="3242" y="6095"/>
                  </a:cubicBezTo>
                  <a:lnTo>
                    <a:pt x="3379" y="6050"/>
                  </a:lnTo>
                  <a:cubicBezTo>
                    <a:pt x="3539" y="6027"/>
                    <a:pt x="3675" y="5981"/>
                    <a:pt x="3812" y="5935"/>
                  </a:cubicBezTo>
                  <a:lnTo>
                    <a:pt x="3904" y="5913"/>
                  </a:lnTo>
                  <a:cubicBezTo>
                    <a:pt x="3995" y="5890"/>
                    <a:pt x="4086" y="5844"/>
                    <a:pt x="4155" y="5821"/>
                  </a:cubicBezTo>
                  <a:lnTo>
                    <a:pt x="4200" y="5821"/>
                  </a:lnTo>
                  <a:cubicBezTo>
                    <a:pt x="4223" y="5798"/>
                    <a:pt x="4269" y="5798"/>
                    <a:pt x="4292" y="5776"/>
                  </a:cubicBezTo>
                  <a:lnTo>
                    <a:pt x="4337" y="5776"/>
                  </a:lnTo>
                  <a:cubicBezTo>
                    <a:pt x="4360" y="5753"/>
                    <a:pt x="4383" y="5753"/>
                    <a:pt x="4406" y="5753"/>
                  </a:cubicBezTo>
                  <a:cubicBezTo>
                    <a:pt x="4520" y="5707"/>
                    <a:pt x="4611" y="5684"/>
                    <a:pt x="4725" y="5639"/>
                  </a:cubicBezTo>
                  <a:lnTo>
                    <a:pt x="4908" y="5570"/>
                  </a:lnTo>
                  <a:cubicBezTo>
                    <a:pt x="5068" y="5525"/>
                    <a:pt x="5205" y="5479"/>
                    <a:pt x="5365" y="5410"/>
                  </a:cubicBezTo>
                  <a:lnTo>
                    <a:pt x="5387" y="5388"/>
                  </a:lnTo>
                  <a:cubicBezTo>
                    <a:pt x="5570" y="5319"/>
                    <a:pt x="5730" y="5251"/>
                    <a:pt x="5912" y="5159"/>
                  </a:cubicBezTo>
                  <a:cubicBezTo>
                    <a:pt x="6095" y="5091"/>
                    <a:pt x="6255" y="5000"/>
                    <a:pt x="6437" y="4908"/>
                  </a:cubicBezTo>
                  <a:cubicBezTo>
                    <a:pt x="6597" y="4840"/>
                    <a:pt x="6734" y="4749"/>
                    <a:pt x="6848" y="4680"/>
                  </a:cubicBezTo>
                  <a:lnTo>
                    <a:pt x="7191" y="4497"/>
                  </a:lnTo>
                  <a:lnTo>
                    <a:pt x="7305" y="4406"/>
                  </a:lnTo>
                  <a:cubicBezTo>
                    <a:pt x="7601" y="4246"/>
                    <a:pt x="7875" y="4064"/>
                    <a:pt x="8149" y="3858"/>
                  </a:cubicBezTo>
                  <a:cubicBezTo>
                    <a:pt x="8218" y="3790"/>
                    <a:pt x="8286" y="3744"/>
                    <a:pt x="8355" y="3676"/>
                  </a:cubicBezTo>
                  <a:cubicBezTo>
                    <a:pt x="8400" y="3653"/>
                    <a:pt x="8423" y="3630"/>
                    <a:pt x="8446" y="3584"/>
                  </a:cubicBezTo>
                  <a:lnTo>
                    <a:pt x="8492" y="3562"/>
                  </a:lnTo>
                  <a:cubicBezTo>
                    <a:pt x="8514" y="3539"/>
                    <a:pt x="8537" y="3516"/>
                    <a:pt x="8560" y="3493"/>
                  </a:cubicBezTo>
                  <a:lnTo>
                    <a:pt x="8606" y="3470"/>
                  </a:lnTo>
                  <a:cubicBezTo>
                    <a:pt x="8697" y="3379"/>
                    <a:pt x="8788" y="3265"/>
                    <a:pt x="8880" y="3174"/>
                  </a:cubicBezTo>
                  <a:cubicBezTo>
                    <a:pt x="8948" y="3082"/>
                    <a:pt x="9017" y="3014"/>
                    <a:pt x="9085" y="2922"/>
                  </a:cubicBezTo>
                  <a:cubicBezTo>
                    <a:pt x="9131" y="2877"/>
                    <a:pt x="9176" y="2831"/>
                    <a:pt x="9199" y="2786"/>
                  </a:cubicBezTo>
                  <a:cubicBezTo>
                    <a:pt x="9222" y="2763"/>
                    <a:pt x="9245" y="2740"/>
                    <a:pt x="9245" y="2740"/>
                  </a:cubicBezTo>
                  <a:cubicBezTo>
                    <a:pt x="9268" y="2717"/>
                    <a:pt x="9290" y="2694"/>
                    <a:pt x="9336" y="2671"/>
                  </a:cubicBezTo>
                  <a:cubicBezTo>
                    <a:pt x="9359" y="2649"/>
                    <a:pt x="9382" y="2626"/>
                    <a:pt x="9427" y="2626"/>
                  </a:cubicBezTo>
                  <a:cubicBezTo>
                    <a:pt x="9496" y="2512"/>
                    <a:pt x="9564" y="2398"/>
                    <a:pt x="9587" y="2283"/>
                  </a:cubicBezTo>
                  <a:cubicBezTo>
                    <a:pt x="9610" y="2238"/>
                    <a:pt x="9633" y="2169"/>
                    <a:pt x="9633" y="2124"/>
                  </a:cubicBezTo>
                  <a:cubicBezTo>
                    <a:pt x="9656" y="2078"/>
                    <a:pt x="9656" y="2032"/>
                    <a:pt x="9656" y="1987"/>
                  </a:cubicBezTo>
                  <a:cubicBezTo>
                    <a:pt x="9656" y="1964"/>
                    <a:pt x="9656" y="1918"/>
                    <a:pt x="9656" y="1873"/>
                  </a:cubicBezTo>
                  <a:lnTo>
                    <a:pt x="9656" y="1827"/>
                  </a:lnTo>
                  <a:cubicBezTo>
                    <a:pt x="9633" y="1758"/>
                    <a:pt x="9633" y="1690"/>
                    <a:pt x="9587" y="1621"/>
                  </a:cubicBezTo>
                  <a:cubicBezTo>
                    <a:pt x="9587" y="1576"/>
                    <a:pt x="9564" y="1553"/>
                    <a:pt x="9542" y="1507"/>
                  </a:cubicBezTo>
                  <a:cubicBezTo>
                    <a:pt x="9496" y="1462"/>
                    <a:pt x="9473" y="1416"/>
                    <a:pt x="9427" y="1393"/>
                  </a:cubicBezTo>
                  <a:cubicBezTo>
                    <a:pt x="9427" y="1370"/>
                    <a:pt x="9405" y="1348"/>
                    <a:pt x="9382" y="1325"/>
                  </a:cubicBezTo>
                  <a:cubicBezTo>
                    <a:pt x="9313" y="1279"/>
                    <a:pt x="9245" y="1233"/>
                    <a:pt x="9154" y="1188"/>
                  </a:cubicBezTo>
                  <a:cubicBezTo>
                    <a:pt x="9108" y="1188"/>
                    <a:pt x="9062" y="1165"/>
                    <a:pt x="9017" y="1165"/>
                  </a:cubicBezTo>
                  <a:lnTo>
                    <a:pt x="8971" y="1142"/>
                  </a:lnTo>
                  <a:lnTo>
                    <a:pt x="8971" y="1119"/>
                  </a:lnTo>
                  <a:lnTo>
                    <a:pt x="8971" y="1096"/>
                  </a:lnTo>
                  <a:cubicBezTo>
                    <a:pt x="8971" y="1096"/>
                    <a:pt x="8971" y="1074"/>
                    <a:pt x="8971" y="1074"/>
                  </a:cubicBezTo>
                  <a:lnTo>
                    <a:pt x="8994" y="1005"/>
                  </a:lnTo>
                  <a:lnTo>
                    <a:pt x="8994" y="937"/>
                  </a:lnTo>
                  <a:cubicBezTo>
                    <a:pt x="8994" y="914"/>
                    <a:pt x="9017" y="891"/>
                    <a:pt x="9017" y="868"/>
                  </a:cubicBezTo>
                  <a:cubicBezTo>
                    <a:pt x="9017" y="823"/>
                    <a:pt x="9017" y="800"/>
                    <a:pt x="9017" y="777"/>
                  </a:cubicBezTo>
                  <a:cubicBezTo>
                    <a:pt x="9017" y="731"/>
                    <a:pt x="9017" y="686"/>
                    <a:pt x="9017" y="663"/>
                  </a:cubicBezTo>
                  <a:cubicBezTo>
                    <a:pt x="9017" y="594"/>
                    <a:pt x="8994" y="526"/>
                    <a:pt x="8971" y="435"/>
                  </a:cubicBezTo>
                  <a:cubicBezTo>
                    <a:pt x="8948" y="389"/>
                    <a:pt x="8925" y="320"/>
                    <a:pt x="8902" y="275"/>
                  </a:cubicBezTo>
                  <a:cubicBezTo>
                    <a:pt x="8880" y="252"/>
                    <a:pt x="8834" y="206"/>
                    <a:pt x="8811" y="183"/>
                  </a:cubicBezTo>
                  <a:cubicBezTo>
                    <a:pt x="8788" y="161"/>
                    <a:pt x="8766" y="138"/>
                    <a:pt x="8743" y="115"/>
                  </a:cubicBezTo>
                  <a:cubicBezTo>
                    <a:pt x="8629" y="47"/>
                    <a:pt x="8560" y="24"/>
                    <a:pt x="8469"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23"/>
            <p:cNvSpPr/>
            <p:nvPr/>
          </p:nvSpPr>
          <p:spPr>
            <a:xfrm>
              <a:off x="749310" y="2023995"/>
              <a:ext cx="557876" cy="444310"/>
            </a:xfrm>
            <a:custGeom>
              <a:avLst/>
              <a:gdLst/>
              <a:ahLst/>
              <a:cxnLst/>
              <a:rect l="l" t="t" r="r" b="b"/>
              <a:pathLst>
                <a:path w="10090" h="8036" extrusionOk="0">
                  <a:moveTo>
                    <a:pt x="8012" y="1"/>
                  </a:moveTo>
                  <a:cubicBezTo>
                    <a:pt x="7967" y="1"/>
                    <a:pt x="7921" y="24"/>
                    <a:pt x="7898" y="46"/>
                  </a:cubicBezTo>
                  <a:cubicBezTo>
                    <a:pt x="7852" y="69"/>
                    <a:pt x="7830" y="92"/>
                    <a:pt x="7807" y="115"/>
                  </a:cubicBezTo>
                  <a:cubicBezTo>
                    <a:pt x="7807" y="138"/>
                    <a:pt x="7784" y="138"/>
                    <a:pt x="7761" y="161"/>
                  </a:cubicBezTo>
                  <a:cubicBezTo>
                    <a:pt x="7738" y="206"/>
                    <a:pt x="7693" y="252"/>
                    <a:pt x="7647" y="297"/>
                  </a:cubicBezTo>
                  <a:cubicBezTo>
                    <a:pt x="7579" y="389"/>
                    <a:pt x="7510" y="457"/>
                    <a:pt x="7442" y="549"/>
                  </a:cubicBezTo>
                  <a:cubicBezTo>
                    <a:pt x="7350" y="640"/>
                    <a:pt x="7259" y="754"/>
                    <a:pt x="7168" y="845"/>
                  </a:cubicBezTo>
                  <a:lnTo>
                    <a:pt x="7122" y="868"/>
                  </a:lnTo>
                  <a:cubicBezTo>
                    <a:pt x="7099" y="891"/>
                    <a:pt x="7076" y="914"/>
                    <a:pt x="7054" y="937"/>
                  </a:cubicBezTo>
                  <a:lnTo>
                    <a:pt x="7008" y="959"/>
                  </a:lnTo>
                  <a:cubicBezTo>
                    <a:pt x="6985" y="1005"/>
                    <a:pt x="6962" y="1028"/>
                    <a:pt x="6917" y="1051"/>
                  </a:cubicBezTo>
                  <a:cubicBezTo>
                    <a:pt x="6848" y="1119"/>
                    <a:pt x="6780" y="1165"/>
                    <a:pt x="6711" y="1233"/>
                  </a:cubicBezTo>
                  <a:cubicBezTo>
                    <a:pt x="6437" y="1439"/>
                    <a:pt x="6163" y="1621"/>
                    <a:pt x="5867" y="1781"/>
                  </a:cubicBezTo>
                  <a:lnTo>
                    <a:pt x="5753" y="1872"/>
                  </a:lnTo>
                  <a:lnTo>
                    <a:pt x="5410" y="2055"/>
                  </a:lnTo>
                  <a:cubicBezTo>
                    <a:pt x="5296" y="2124"/>
                    <a:pt x="5159" y="2215"/>
                    <a:pt x="4999" y="2283"/>
                  </a:cubicBezTo>
                  <a:cubicBezTo>
                    <a:pt x="4817" y="2375"/>
                    <a:pt x="4657" y="2466"/>
                    <a:pt x="4474" y="2534"/>
                  </a:cubicBezTo>
                  <a:cubicBezTo>
                    <a:pt x="4292" y="2626"/>
                    <a:pt x="4132" y="2694"/>
                    <a:pt x="3949" y="2763"/>
                  </a:cubicBezTo>
                  <a:lnTo>
                    <a:pt x="3927" y="2785"/>
                  </a:lnTo>
                  <a:cubicBezTo>
                    <a:pt x="3767" y="2854"/>
                    <a:pt x="3630" y="2900"/>
                    <a:pt x="3470" y="2945"/>
                  </a:cubicBezTo>
                  <a:lnTo>
                    <a:pt x="3287" y="3014"/>
                  </a:lnTo>
                  <a:cubicBezTo>
                    <a:pt x="3173" y="3059"/>
                    <a:pt x="3082" y="3082"/>
                    <a:pt x="2968" y="3128"/>
                  </a:cubicBezTo>
                  <a:cubicBezTo>
                    <a:pt x="2945" y="3128"/>
                    <a:pt x="2922" y="3128"/>
                    <a:pt x="2899" y="3151"/>
                  </a:cubicBezTo>
                  <a:lnTo>
                    <a:pt x="2854" y="3151"/>
                  </a:lnTo>
                  <a:cubicBezTo>
                    <a:pt x="2831" y="3173"/>
                    <a:pt x="2785" y="3173"/>
                    <a:pt x="2762" y="3196"/>
                  </a:cubicBezTo>
                  <a:lnTo>
                    <a:pt x="2717" y="3196"/>
                  </a:lnTo>
                  <a:cubicBezTo>
                    <a:pt x="2648" y="3219"/>
                    <a:pt x="2557" y="3265"/>
                    <a:pt x="2466" y="3288"/>
                  </a:cubicBezTo>
                  <a:lnTo>
                    <a:pt x="2374" y="3310"/>
                  </a:lnTo>
                  <a:cubicBezTo>
                    <a:pt x="2237" y="3356"/>
                    <a:pt x="2101" y="3402"/>
                    <a:pt x="1941" y="3425"/>
                  </a:cubicBezTo>
                  <a:lnTo>
                    <a:pt x="1804" y="3470"/>
                  </a:lnTo>
                  <a:cubicBezTo>
                    <a:pt x="1712" y="3493"/>
                    <a:pt x="1621" y="3516"/>
                    <a:pt x="1507" y="3516"/>
                  </a:cubicBezTo>
                  <a:cubicBezTo>
                    <a:pt x="1416" y="3539"/>
                    <a:pt x="1302" y="3562"/>
                    <a:pt x="1210" y="3584"/>
                  </a:cubicBezTo>
                  <a:lnTo>
                    <a:pt x="1096" y="3584"/>
                  </a:lnTo>
                  <a:cubicBezTo>
                    <a:pt x="1005" y="3607"/>
                    <a:pt x="936" y="3607"/>
                    <a:pt x="845" y="3630"/>
                  </a:cubicBezTo>
                  <a:lnTo>
                    <a:pt x="799" y="3653"/>
                  </a:lnTo>
                  <a:cubicBezTo>
                    <a:pt x="708" y="3653"/>
                    <a:pt x="617" y="3676"/>
                    <a:pt x="526" y="3698"/>
                  </a:cubicBezTo>
                  <a:lnTo>
                    <a:pt x="389" y="3698"/>
                  </a:lnTo>
                  <a:lnTo>
                    <a:pt x="366" y="3653"/>
                  </a:lnTo>
                  <a:cubicBezTo>
                    <a:pt x="343" y="3630"/>
                    <a:pt x="320" y="3584"/>
                    <a:pt x="274" y="3562"/>
                  </a:cubicBezTo>
                  <a:cubicBezTo>
                    <a:pt x="252" y="3539"/>
                    <a:pt x="229" y="3539"/>
                    <a:pt x="183" y="3539"/>
                  </a:cubicBezTo>
                  <a:lnTo>
                    <a:pt x="138" y="3539"/>
                  </a:lnTo>
                  <a:cubicBezTo>
                    <a:pt x="92" y="3562"/>
                    <a:pt x="46" y="3584"/>
                    <a:pt x="23" y="3630"/>
                  </a:cubicBezTo>
                  <a:cubicBezTo>
                    <a:pt x="1" y="3676"/>
                    <a:pt x="1" y="3721"/>
                    <a:pt x="1" y="3790"/>
                  </a:cubicBezTo>
                  <a:cubicBezTo>
                    <a:pt x="23" y="3813"/>
                    <a:pt x="23" y="3835"/>
                    <a:pt x="46" y="3881"/>
                  </a:cubicBezTo>
                  <a:cubicBezTo>
                    <a:pt x="46" y="3881"/>
                    <a:pt x="46" y="3881"/>
                    <a:pt x="46" y="3904"/>
                  </a:cubicBezTo>
                  <a:cubicBezTo>
                    <a:pt x="46" y="3927"/>
                    <a:pt x="69" y="3950"/>
                    <a:pt x="69" y="3972"/>
                  </a:cubicBezTo>
                  <a:cubicBezTo>
                    <a:pt x="69" y="3995"/>
                    <a:pt x="69" y="4018"/>
                    <a:pt x="69" y="4018"/>
                  </a:cubicBezTo>
                  <a:lnTo>
                    <a:pt x="69" y="4041"/>
                  </a:lnTo>
                  <a:lnTo>
                    <a:pt x="92" y="4109"/>
                  </a:lnTo>
                  <a:lnTo>
                    <a:pt x="92" y="4201"/>
                  </a:lnTo>
                  <a:lnTo>
                    <a:pt x="92" y="4246"/>
                  </a:lnTo>
                  <a:cubicBezTo>
                    <a:pt x="115" y="4292"/>
                    <a:pt x="115" y="4360"/>
                    <a:pt x="115" y="4406"/>
                  </a:cubicBezTo>
                  <a:cubicBezTo>
                    <a:pt x="138" y="4452"/>
                    <a:pt x="138" y="4497"/>
                    <a:pt x="160" y="4543"/>
                  </a:cubicBezTo>
                  <a:lnTo>
                    <a:pt x="160" y="4589"/>
                  </a:lnTo>
                  <a:lnTo>
                    <a:pt x="183" y="4634"/>
                  </a:lnTo>
                  <a:cubicBezTo>
                    <a:pt x="206" y="4726"/>
                    <a:pt x="229" y="4840"/>
                    <a:pt x="252" y="4931"/>
                  </a:cubicBezTo>
                  <a:cubicBezTo>
                    <a:pt x="274" y="5000"/>
                    <a:pt x="274" y="5068"/>
                    <a:pt x="297" y="5136"/>
                  </a:cubicBezTo>
                  <a:lnTo>
                    <a:pt x="297" y="5182"/>
                  </a:lnTo>
                  <a:cubicBezTo>
                    <a:pt x="320" y="5228"/>
                    <a:pt x="343" y="5273"/>
                    <a:pt x="343" y="5319"/>
                  </a:cubicBezTo>
                  <a:cubicBezTo>
                    <a:pt x="366" y="5365"/>
                    <a:pt x="366" y="5388"/>
                    <a:pt x="389" y="5433"/>
                  </a:cubicBezTo>
                  <a:cubicBezTo>
                    <a:pt x="389" y="5456"/>
                    <a:pt x="411" y="5479"/>
                    <a:pt x="411" y="5502"/>
                  </a:cubicBezTo>
                  <a:cubicBezTo>
                    <a:pt x="434" y="5547"/>
                    <a:pt x="434" y="5570"/>
                    <a:pt x="434" y="5616"/>
                  </a:cubicBezTo>
                  <a:cubicBezTo>
                    <a:pt x="457" y="5639"/>
                    <a:pt x="457" y="5684"/>
                    <a:pt x="480" y="5707"/>
                  </a:cubicBezTo>
                  <a:cubicBezTo>
                    <a:pt x="503" y="5798"/>
                    <a:pt x="526" y="5913"/>
                    <a:pt x="571" y="6004"/>
                  </a:cubicBezTo>
                  <a:cubicBezTo>
                    <a:pt x="571" y="6072"/>
                    <a:pt x="594" y="6118"/>
                    <a:pt x="617" y="6186"/>
                  </a:cubicBezTo>
                  <a:cubicBezTo>
                    <a:pt x="663" y="6346"/>
                    <a:pt x="708" y="6483"/>
                    <a:pt x="799" y="6620"/>
                  </a:cubicBezTo>
                  <a:cubicBezTo>
                    <a:pt x="822" y="6643"/>
                    <a:pt x="845" y="6689"/>
                    <a:pt x="868" y="6711"/>
                  </a:cubicBezTo>
                  <a:cubicBezTo>
                    <a:pt x="891" y="6757"/>
                    <a:pt x="914" y="6780"/>
                    <a:pt x="936" y="6803"/>
                  </a:cubicBezTo>
                  <a:cubicBezTo>
                    <a:pt x="959" y="6848"/>
                    <a:pt x="982" y="6894"/>
                    <a:pt x="1005" y="6940"/>
                  </a:cubicBezTo>
                  <a:cubicBezTo>
                    <a:pt x="1051" y="6985"/>
                    <a:pt x="1073" y="7054"/>
                    <a:pt x="1119" y="7099"/>
                  </a:cubicBezTo>
                  <a:cubicBezTo>
                    <a:pt x="1142" y="7168"/>
                    <a:pt x="1188" y="7214"/>
                    <a:pt x="1233" y="7259"/>
                  </a:cubicBezTo>
                  <a:lnTo>
                    <a:pt x="1233" y="7282"/>
                  </a:lnTo>
                  <a:cubicBezTo>
                    <a:pt x="1256" y="7305"/>
                    <a:pt x="1279" y="7305"/>
                    <a:pt x="1324" y="7328"/>
                  </a:cubicBezTo>
                  <a:lnTo>
                    <a:pt x="1324" y="7351"/>
                  </a:lnTo>
                  <a:lnTo>
                    <a:pt x="1347" y="7396"/>
                  </a:lnTo>
                  <a:cubicBezTo>
                    <a:pt x="1393" y="7465"/>
                    <a:pt x="1461" y="7533"/>
                    <a:pt x="1530" y="7602"/>
                  </a:cubicBezTo>
                  <a:cubicBezTo>
                    <a:pt x="1621" y="7670"/>
                    <a:pt x="1712" y="7739"/>
                    <a:pt x="1781" y="7784"/>
                  </a:cubicBezTo>
                  <a:cubicBezTo>
                    <a:pt x="1849" y="7830"/>
                    <a:pt x="1918" y="7875"/>
                    <a:pt x="1986" y="7921"/>
                  </a:cubicBezTo>
                  <a:cubicBezTo>
                    <a:pt x="2169" y="7990"/>
                    <a:pt x="2397" y="8035"/>
                    <a:pt x="2557" y="8035"/>
                  </a:cubicBezTo>
                  <a:lnTo>
                    <a:pt x="2968" y="8035"/>
                  </a:lnTo>
                  <a:cubicBezTo>
                    <a:pt x="3014" y="8035"/>
                    <a:pt x="3036" y="8012"/>
                    <a:pt x="3059" y="8012"/>
                  </a:cubicBezTo>
                  <a:cubicBezTo>
                    <a:pt x="3150" y="8012"/>
                    <a:pt x="3219" y="8012"/>
                    <a:pt x="3287" y="7990"/>
                  </a:cubicBezTo>
                  <a:cubicBezTo>
                    <a:pt x="3379" y="7990"/>
                    <a:pt x="3470" y="7967"/>
                    <a:pt x="3561" y="7944"/>
                  </a:cubicBezTo>
                  <a:cubicBezTo>
                    <a:pt x="3630" y="7944"/>
                    <a:pt x="3675" y="7921"/>
                    <a:pt x="3744" y="7921"/>
                  </a:cubicBezTo>
                  <a:lnTo>
                    <a:pt x="3835" y="7898"/>
                  </a:lnTo>
                  <a:cubicBezTo>
                    <a:pt x="3927" y="7898"/>
                    <a:pt x="3995" y="7875"/>
                    <a:pt x="4086" y="7853"/>
                  </a:cubicBezTo>
                  <a:cubicBezTo>
                    <a:pt x="4132" y="7853"/>
                    <a:pt x="4178" y="7830"/>
                    <a:pt x="4223" y="7830"/>
                  </a:cubicBezTo>
                  <a:cubicBezTo>
                    <a:pt x="4269" y="7807"/>
                    <a:pt x="4315" y="7807"/>
                    <a:pt x="4337" y="7784"/>
                  </a:cubicBezTo>
                  <a:cubicBezTo>
                    <a:pt x="4406" y="7784"/>
                    <a:pt x="4474" y="7761"/>
                    <a:pt x="4543" y="7739"/>
                  </a:cubicBezTo>
                  <a:lnTo>
                    <a:pt x="4611" y="7739"/>
                  </a:lnTo>
                  <a:cubicBezTo>
                    <a:pt x="4703" y="7716"/>
                    <a:pt x="4794" y="7693"/>
                    <a:pt x="4862" y="7647"/>
                  </a:cubicBezTo>
                  <a:lnTo>
                    <a:pt x="4931" y="7624"/>
                  </a:lnTo>
                  <a:cubicBezTo>
                    <a:pt x="5091" y="7579"/>
                    <a:pt x="5228" y="7533"/>
                    <a:pt x="5387" y="7487"/>
                  </a:cubicBezTo>
                  <a:cubicBezTo>
                    <a:pt x="5501" y="7442"/>
                    <a:pt x="5593" y="7396"/>
                    <a:pt x="5707" y="7351"/>
                  </a:cubicBezTo>
                  <a:cubicBezTo>
                    <a:pt x="5730" y="7328"/>
                    <a:pt x="5730" y="7328"/>
                    <a:pt x="5753" y="7328"/>
                  </a:cubicBezTo>
                  <a:lnTo>
                    <a:pt x="5798" y="7305"/>
                  </a:lnTo>
                  <a:lnTo>
                    <a:pt x="5844" y="7282"/>
                  </a:lnTo>
                  <a:lnTo>
                    <a:pt x="6004" y="7236"/>
                  </a:lnTo>
                  <a:cubicBezTo>
                    <a:pt x="6095" y="7191"/>
                    <a:pt x="6209" y="7145"/>
                    <a:pt x="6323" y="7099"/>
                  </a:cubicBezTo>
                  <a:lnTo>
                    <a:pt x="6369" y="7077"/>
                  </a:lnTo>
                  <a:cubicBezTo>
                    <a:pt x="6506" y="7008"/>
                    <a:pt x="6688" y="6940"/>
                    <a:pt x="6871" y="6848"/>
                  </a:cubicBezTo>
                  <a:lnTo>
                    <a:pt x="6985" y="6780"/>
                  </a:lnTo>
                  <a:lnTo>
                    <a:pt x="7350" y="6597"/>
                  </a:lnTo>
                  <a:cubicBezTo>
                    <a:pt x="7647" y="6437"/>
                    <a:pt x="7944" y="6255"/>
                    <a:pt x="8263" y="6027"/>
                  </a:cubicBezTo>
                  <a:cubicBezTo>
                    <a:pt x="8355" y="5981"/>
                    <a:pt x="8423" y="5935"/>
                    <a:pt x="8514" y="5867"/>
                  </a:cubicBezTo>
                  <a:cubicBezTo>
                    <a:pt x="8583" y="5798"/>
                    <a:pt x="8674" y="5730"/>
                    <a:pt x="8766" y="5661"/>
                  </a:cubicBezTo>
                  <a:cubicBezTo>
                    <a:pt x="8902" y="5524"/>
                    <a:pt x="9039" y="5388"/>
                    <a:pt x="9176" y="5251"/>
                  </a:cubicBezTo>
                  <a:cubicBezTo>
                    <a:pt x="9268" y="5159"/>
                    <a:pt x="9336" y="5091"/>
                    <a:pt x="9405" y="5022"/>
                  </a:cubicBezTo>
                  <a:cubicBezTo>
                    <a:pt x="9473" y="4954"/>
                    <a:pt x="9519" y="4885"/>
                    <a:pt x="9564" y="4840"/>
                  </a:cubicBezTo>
                  <a:cubicBezTo>
                    <a:pt x="9633" y="4771"/>
                    <a:pt x="9701" y="4726"/>
                    <a:pt x="9747" y="4657"/>
                  </a:cubicBezTo>
                  <a:cubicBezTo>
                    <a:pt x="9815" y="4589"/>
                    <a:pt x="9861" y="4520"/>
                    <a:pt x="9884" y="4475"/>
                  </a:cubicBezTo>
                  <a:cubicBezTo>
                    <a:pt x="9930" y="4429"/>
                    <a:pt x="9952" y="4383"/>
                    <a:pt x="9975" y="4315"/>
                  </a:cubicBezTo>
                  <a:cubicBezTo>
                    <a:pt x="10021" y="4246"/>
                    <a:pt x="10044" y="4178"/>
                    <a:pt x="10089" y="4109"/>
                  </a:cubicBezTo>
                  <a:lnTo>
                    <a:pt x="10089" y="4064"/>
                  </a:lnTo>
                  <a:lnTo>
                    <a:pt x="10089" y="4018"/>
                  </a:lnTo>
                  <a:cubicBezTo>
                    <a:pt x="10067" y="3927"/>
                    <a:pt x="10067" y="3835"/>
                    <a:pt x="10067" y="3744"/>
                  </a:cubicBezTo>
                  <a:cubicBezTo>
                    <a:pt x="10067" y="3676"/>
                    <a:pt x="10044" y="3607"/>
                    <a:pt x="10044" y="3539"/>
                  </a:cubicBezTo>
                  <a:lnTo>
                    <a:pt x="10044" y="3447"/>
                  </a:lnTo>
                  <a:lnTo>
                    <a:pt x="10044" y="3425"/>
                  </a:lnTo>
                  <a:lnTo>
                    <a:pt x="10044" y="3402"/>
                  </a:lnTo>
                  <a:cubicBezTo>
                    <a:pt x="10021" y="3356"/>
                    <a:pt x="10021" y="3288"/>
                    <a:pt x="9998" y="3242"/>
                  </a:cubicBezTo>
                  <a:lnTo>
                    <a:pt x="9998" y="3196"/>
                  </a:lnTo>
                  <a:lnTo>
                    <a:pt x="9975" y="3151"/>
                  </a:lnTo>
                  <a:lnTo>
                    <a:pt x="9975" y="3105"/>
                  </a:lnTo>
                  <a:cubicBezTo>
                    <a:pt x="9975" y="3082"/>
                    <a:pt x="9975" y="3059"/>
                    <a:pt x="9975" y="3059"/>
                  </a:cubicBezTo>
                  <a:lnTo>
                    <a:pt x="9952" y="3037"/>
                  </a:lnTo>
                  <a:lnTo>
                    <a:pt x="9952" y="3014"/>
                  </a:lnTo>
                  <a:cubicBezTo>
                    <a:pt x="9930" y="2922"/>
                    <a:pt x="9884" y="2854"/>
                    <a:pt x="9838" y="2785"/>
                  </a:cubicBezTo>
                  <a:cubicBezTo>
                    <a:pt x="9815" y="2740"/>
                    <a:pt x="9793" y="2694"/>
                    <a:pt x="9770" y="2671"/>
                  </a:cubicBezTo>
                  <a:cubicBezTo>
                    <a:pt x="9747" y="2626"/>
                    <a:pt x="9724" y="2580"/>
                    <a:pt x="9701" y="2557"/>
                  </a:cubicBezTo>
                  <a:cubicBezTo>
                    <a:pt x="9633" y="2443"/>
                    <a:pt x="9587" y="2329"/>
                    <a:pt x="9519" y="2238"/>
                  </a:cubicBezTo>
                  <a:cubicBezTo>
                    <a:pt x="9496" y="2169"/>
                    <a:pt x="9473" y="2124"/>
                    <a:pt x="9450" y="2078"/>
                  </a:cubicBezTo>
                  <a:cubicBezTo>
                    <a:pt x="9427" y="2032"/>
                    <a:pt x="9405" y="2009"/>
                    <a:pt x="9405" y="1964"/>
                  </a:cubicBezTo>
                  <a:cubicBezTo>
                    <a:pt x="9382" y="1918"/>
                    <a:pt x="9359" y="1895"/>
                    <a:pt x="9336" y="1850"/>
                  </a:cubicBezTo>
                  <a:cubicBezTo>
                    <a:pt x="9290" y="1781"/>
                    <a:pt x="9268" y="1713"/>
                    <a:pt x="9222" y="1644"/>
                  </a:cubicBezTo>
                  <a:cubicBezTo>
                    <a:pt x="9176" y="1576"/>
                    <a:pt x="9154" y="1530"/>
                    <a:pt x="9108" y="1462"/>
                  </a:cubicBezTo>
                  <a:lnTo>
                    <a:pt x="9108" y="1439"/>
                  </a:lnTo>
                  <a:cubicBezTo>
                    <a:pt x="9062" y="1370"/>
                    <a:pt x="9017" y="1325"/>
                    <a:pt x="8971" y="1233"/>
                  </a:cubicBezTo>
                  <a:cubicBezTo>
                    <a:pt x="8948" y="1211"/>
                    <a:pt x="8925" y="1188"/>
                    <a:pt x="8902" y="1142"/>
                  </a:cubicBezTo>
                  <a:cubicBezTo>
                    <a:pt x="8880" y="1119"/>
                    <a:pt x="8880" y="1096"/>
                    <a:pt x="8857" y="1074"/>
                  </a:cubicBezTo>
                  <a:cubicBezTo>
                    <a:pt x="8811" y="1005"/>
                    <a:pt x="8766" y="959"/>
                    <a:pt x="8720" y="914"/>
                  </a:cubicBezTo>
                  <a:cubicBezTo>
                    <a:pt x="8651" y="845"/>
                    <a:pt x="8583" y="777"/>
                    <a:pt x="8537" y="708"/>
                  </a:cubicBezTo>
                  <a:lnTo>
                    <a:pt x="8492" y="686"/>
                  </a:lnTo>
                  <a:cubicBezTo>
                    <a:pt x="8469" y="640"/>
                    <a:pt x="8446" y="617"/>
                    <a:pt x="8423" y="594"/>
                  </a:cubicBezTo>
                  <a:cubicBezTo>
                    <a:pt x="8423" y="571"/>
                    <a:pt x="8400" y="549"/>
                    <a:pt x="8400" y="549"/>
                  </a:cubicBezTo>
                  <a:cubicBezTo>
                    <a:pt x="8400" y="526"/>
                    <a:pt x="8400" y="503"/>
                    <a:pt x="8400" y="480"/>
                  </a:cubicBezTo>
                  <a:cubicBezTo>
                    <a:pt x="8400" y="457"/>
                    <a:pt x="8400" y="434"/>
                    <a:pt x="8400" y="412"/>
                  </a:cubicBezTo>
                  <a:cubicBezTo>
                    <a:pt x="8400" y="389"/>
                    <a:pt x="8377" y="366"/>
                    <a:pt x="8377" y="343"/>
                  </a:cubicBezTo>
                  <a:cubicBezTo>
                    <a:pt x="8355" y="320"/>
                    <a:pt x="8355" y="297"/>
                    <a:pt x="8332" y="275"/>
                  </a:cubicBezTo>
                  <a:cubicBezTo>
                    <a:pt x="8309" y="252"/>
                    <a:pt x="8286" y="229"/>
                    <a:pt x="8263" y="229"/>
                  </a:cubicBezTo>
                  <a:lnTo>
                    <a:pt x="8241" y="183"/>
                  </a:lnTo>
                  <a:cubicBezTo>
                    <a:pt x="8241" y="183"/>
                    <a:pt x="8218" y="161"/>
                    <a:pt x="8218" y="161"/>
                  </a:cubicBezTo>
                  <a:cubicBezTo>
                    <a:pt x="8195" y="115"/>
                    <a:pt x="8195" y="92"/>
                    <a:pt x="8172" y="69"/>
                  </a:cubicBezTo>
                  <a:cubicBezTo>
                    <a:pt x="8149" y="46"/>
                    <a:pt x="8126" y="46"/>
                    <a:pt x="8104" y="24"/>
                  </a:cubicBezTo>
                  <a:cubicBezTo>
                    <a:pt x="8081" y="24"/>
                    <a:pt x="8058" y="1"/>
                    <a:pt x="8012" y="1"/>
                  </a:cubicBezTo>
                  <a:close/>
                </a:path>
              </a:pathLst>
            </a:custGeom>
            <a:solidFill>
              <a:srgbClr val="FE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23"/>
            <p:cNvSpPr/>
            <p:nvPr/>
          </p:nvSpPr>
          <p:spPr>
            <a:xfrm>
              <a:off x="369463" y="837734"/>
              <a:ext cx="170404" cy="167860"/>
            </a:xfrm>
            <a:custGeom>
              <a:avLst/>
              <a:gdLst/>
              <a:ahLst/>
              <a:cxnLst/>
              <a:rect l="l" t="t" r="r" b="b"/>
              <a:pathLst>
                <a:path w="3082" h="3036" extrusionOk="0">
                  <a:moveTo>
                    <a:pt x="890" y="0"/>
                  </a:moveTo>
                  <a:cubicBezTo>
                    <a:pt x="845" y="0"/>
                    <a:pt x="822" y="23"/>
                    <a:pt x="776" y="23"/>
                  </a:cubicBezTo>
                  <a:lnTo>
                    <a:pt x="685" y="23"/>
                  </a:lnTo>
                  <a:cubicBezTo>
                    <a:pt x="662" y="23"/>
                    <a:pt x="616" y="23"/>
                    <a:pt x="594" y="46"/>
                  </a:cubicBezTo>
                  <a:cubicBezTo>
                    <a:pt x="502" y="68"/>
                    <a:pt x="457" y="114"/>
                    <a:pt x="434" y="183"/>
                  </a:cubicBezTo>
                  <a:cubicBezTo>
                    <a:pt x="411" y="228"/>
                    <a:pt x="365" y="274"/>
                    <a:pt x="320" y="297"/>
                  </a:cubicBezTo>
                  <a:cubicBezTo>
                    <a:pt x="274" y="365"/>
                    <a:pt x="251" y="411"/>
                    <a:pt x="228" y="457"/>
                  </a:cubicBezTo>
                  <a:lnTo>
                    <a:pt x="183" y="525"/>
                  </a:lnTo>
                  <a:cubicBezTo>
                    <a:pt x="137" y="593"/>
                    <a:pt x="91" y="662"/>
                    <a:pt x="69" y="730"/>
                  </a:cubicBezTo>
                  <a:cubicBezTo>
                    <a:pt x="46" y="799"/>
                    <a:pt x="46" y="867"/>
                    <a:pt x="46" y="913"/>
                  </a:cubicBezTo>
                  <a:cubicBezTo>
                    <a:pt x="46" y="982"/>
                    <a:pt x="23" y="1027"/>
                    <a:pt x="23" y="1073"/>
                  </a:cubicBezTo>
                  <a:cubicBezTo>
                    <a:pt x="23" y="1096"/>
                    <a:pt x="0" y="1141"/>
                    <a:pt x="0" y="1164"/>
                  </a:cubicBezTo>
                  <a:cubicBezTo>
                    <a:pt x="0" y="1233"/>
                    <a:pt x="0" y="1301"/>
                    <a:pt x="0" y="1392"/>
                  </a:cubicBezTo>
                  <a:cubicBezTo>
                    <a:pt x="0" y="1461"/>
                    <a:pt x="0" y="1506"/>
                    <a:pt x="0" y="1575"/>
                  </a:cubicBezTo>
                  <a:cubicBezTo>
                    <a:pt x="0" y="1643"/>
                    <a:pt x="0" y="1712"/>
                    <a:pt x="0" y="1758"/>
                  </a:cubicBezTo>
                  <a:lnTo>
                    <a:pt x="0" y="1849"/>
                  </a:lnTo>
                  <a:cubicBezTo>
                    <a:pt x="0" y="1872"/>
                    <a:pt x="0" y="1917"/>
                    <a:pt x="0" y="1940"/>
                  </a:cubicBezTo>
                  <a:cubicBezTo>
                    <a:pt x="0" y="1986"/>
                    <a:pt x="0" y="2054"/>
                    <a:pt x="0" y="2100"/>
                  </a:cubicBezTo>
                  <a:lnTo>
                    <a:pt x="0" y="2168"/>
                  </a:lnTo>
                  <a:cubicBezTo>
                    <a:pt x="0" y="2214"/>
                    <a:pt x="0" y="2260"/>
                    <a:pt x="0" y="2305"/>
                  </a:cubicBezTo>
                  <a:cubicBezTo>
                    <a:pt x="0" y="2351"/>
                    <a:pt x="0" y="2420"/>
                    <a:pt x="0" y="2488"/>
                  </a:cubicBezTo>
                  <a:cubicBezTo>
                    <a:pt x="0" y="2534"/>
                    <a:pt x="0" y="2579"/>
                    <a:pt x="0" y="2625"/>
                  </a:cubicBezTo>
                  <a:cubicBezTo>
                    <a:pt x="0" y="2671"/>
                    <a:pt x="0" y="2739"/>
                    <a:pt x="23" y="2785"/>
                  </a:cubicBezTo>
                  <a:cubicBezTo>
                    <a:pt x="23" y="2808"/>
                    <a:pt x="23" y="2830"/>
                    <a:pt x="23" y="2853"/>
                  </a:cubicBezTo>
                  <a:cubicBezTo>
                    <a:pt x="23" y="2876"/>
                    <a:pt x="46" y="2922"/>
                    <a:pt x="69" y="2944"/>
                  </a:cubicBezTo>
                  <a:lnTo>
                    <a:pt x="114" y="2944"/>
                  </a:lnTo>
                  <a:cubicBezTo>
                    <a:pt x="160" y="2944"/>
                    <a:pt x="206" y="2967"/>
                    <a:pt x="251" y="2967"/>
                  </a:cubicBezTo>
                  <a:cubicBezTo>
                    <a:pt x="274" y="2990"/>
                    <a:pt x="297" y="2990"/>
                    <a:pt x="320" y="2990"/>
                  </a:cubicBezTo>
                  <a:cubicBezTo>
                    <a:pt x="411" y="3013"/>
                    <a:pt x="502" y="3013"/>
                    <a:pt x="616" y="3013"/>
                  </a:cubicBezTo>
                  <a:cubicBezTo>
                    <a:pt x="639" y="3036"/>
                    <a:pt x="685" y="3036"/>
                    <a:pt x="731" y="3036"/>
                  </a:cubicBezTo>
                  <a:lnTo>
                    <a:pt x="753" y="3036"/>
                  </a:lnTo>
                  <a:cubicBezTo>
                    <a:pt x="799" y="3036"/>
                    <a:pt x="845" y="3013"/>
                    <a:pt x="890" y="3013"/>
                  </a:cubicBezTo>
                  <a:lnTo>
                    <a:pt x="982" y="3013"/>
                  </a:lnTo>
                  <a:cubicBezTo>
                    <a:pt x="1050" y="2990"/>
                    <a:pt x="1141" y="2990"/>
                    <a:pt x="1210" y="2967"/>
                  </a:cubicBezTo>
                  <a:cubicBezTo>
                    <a:pt x="1256" y="2944"/>
                    <a:pt x="1301" y="2944"/>
                    <a:pt x="1324" y="2922"/>
                  </a:cubicBezTo>
                  <a:lnTo>
                    <a:pt x="1438" y="2899"/>
                  </a:lnTo>
                  <a:cubicBezTo>
                    <a:pt x="1575" y="2853"/>
                    <a:pt x="1712" y="2808"/>
                    <a:pt x="1849" y="2762"/>
                  </a:cubicBezTo>
                  <a:cubicBezTo>
                    <a:pt x="1917" y="2739"/>
                    <a:pt x="1986" y="2693"/>
                    <a:pt x="2077" y="2648"/>
                  </a:cubicBezTo>
                  <a:cubicBezTo>
                    <a:pt x="2146" y="2602"/>
                    <a:pt x="2214" y="2579"/>
                    <a:pt x="2306" y="2511"/>
                  </a:cubicBezTo>
                  <a:cubicBezTo>
                    <a:pt x="2442" y="2397"/>
                    <a:pt x="2534" y="2305"/>
                    <a:pt x="2625" y="2214"/>
                  </a:cubicBezTo>
                  <a:lnTo>
                    <a:pt x="2671" y="2146"/>
                  </a:lnTo>
                  <a:lnTo>
                    <a:pt x="2716" y="2077"/>
                  </a:lnTo>
                  <a:cubicBezTo>
                    <a:pt x="2739" y="2054"/>
                    <a:pt x="2785" y="2009"/>
                    <a:pt x="2808" y="1963"/>
                  </a:cubicBezTo>
                  <a:lnTo>
                    <a:pt x="2853" y="1917"/>
                  </a:lnTo>
                  <a:cubicBezTo>
                    <a:pt x="2876" y="1872"/>
                    <a:pt x="2922" y="1826"/>
                    <a:pt x="2945" y="1780"/>
                  </a:cubicBezTo>
                  <a:lnTo>
                    <a:pt x="2967" y="1735"/>
                  </a:lnTo>
                  <a:lnTo>
                    <a:pt x="2990" y="1712"/>
                  </a:lnTo>
                  <a:cubicBezTo>
                    <a:pt x="2990" y="1689"/>
                    <a:pt x="2990" y="1643"/>
                    <a:pt x="3013" y="1621"/>
                  </a:cubicBezTo>
                  <a:cubicBezTo>
                    <a:pt x="3036" y="1598"/>
                    <a:pt x="3059" y="1575"/>
                    <a:pt x="3082" y="1552"/>
                  </a:cubicBezTo>
                  <a:cubicBezTo>
                    <a:pt x="3082" y="1506"/>
                    <a:pt x="3082" y="1461"/>
                    <a:pt x="3059" y="1415"/>
                  </a:cubicBezTo>
                  <a:cubicBezTo>
                    <a:pt x="3036" y="1370"/>
                    <a:pt x="3036" y="1347"/>
                    <a:pt x="3013" y="1324"/>
                  </a:cubicBezTo>
                  <a:cubicBezTo>
                    <a:pt x="2967" y="1278"/>
                    <a:pt x="2922" y="1233"/>
                    <a:pt x="2876" y="1210"/>
                  </a:cubicBezTo>
                  <a:lnTo>
                    <a:pt x="2853" y="1187"/>
                  </a:lnTo>
                  <a:cubicBezTo>
                    <a:pt x="2831" y="1164"/>
                    <a:pt x="2808" y="1141"/>
                    <a:pt x="2785" y="1118"/>
                  </a:cubicBezTo>
                  <a:cubicBezTo>
                    <a:pt x="2762" y="1096"/>
                    <a:pt x="2739" y="1073"/>
                    <a:pt x="2716" y="1050"/>
                  </a:cubicBezTo>
                  <a:cubicBezTo>
                    <a:pt x="2648" y="1004"/>
                    <a:pt x="2602" y="936"/>
                    <a:pt x="2534" y="890"/>
                  </a:cubicBezTo>
                  <a:cubicBezTo>
                    <a:pt x="2488" y="845"/>
                    <a:pt x="2442" y="799"/>
                    <a:pt x="2397" y="753"/>
                  </a:cubicBezTo>
                  <a:lnTo>
                    <a:pt x="2374" y="730"/>
                  </a:lnTo>
                  <a:cubicBezTo>
                    <a:pt x="2283" y="662"/>
                    <a:pt x="2214" y="593"/>
                    <a:pt x="2146" y="548"/>
                  </a:cubicBezTo>
                  <a:cubicBezTo>
                    <a:pt x="2077" y="479"/>
                    <a:pt x="2009" y="434"/>
                    <a:pt x="1940" y="388"/>
                  </a:cubicBezTo>
                  <a:cubicBezTo>
                    <a:pt x="1872" y="365"/>
                    <a:pt x="1826" y="320"/>
                    <a:pt x="1781" y="297"/>
                  </a:cubicBezTo>
                  <a:cubicBezTo>
                    <a:pt x="1689" y="228"/>
                    <a:pt x="1598" y="205"/>
                    <a:pt x="1507" y="160"/>
                  </a:cubicBezTo>
                  <a:lnTo>
                    <a:pt x="1484" y="137"/>
                  </a:lnTo>
                  <a:cubicBezTo>
                    <a:pt x="1415" y="114"/>
                    <a:pt x="1347" y="91"/>
                    <a:pt x="1278" y="68"/>
                  </a:cubicBezTo>
                  <a:cubicBezTo>
                    <a:pt x="1233" y="68"/>
                    <a:pt x="1210" y="46"/>
                    <a:pt x="1164" y="46"/>
                  </a:cubicBezTo>
                  <a:lnTo>
                    <a:pt x="1096" y="23"/>
                  </a:lnTo>
                  <a:cubicBezTo>
                    <a:pt x="1027" y="23"/>
                    <a:pt x="982" y="0"/>
                    <a:pt x="913" y="0"/>
                  </a:cubicBezTo>
                  <a:close/>
                </a:path>
              </a:pathLst>
            </a:custGeom>
            <a:solidFill>
              <a:srgbClr val="47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23"/>
            <p:cNvSpPr/>
            <p:nvPr/>
          </p:nvSpPr>
          <p:spPr>
            <a:xfrm>
              <a:off x="349227" y="922274"/>
              <a:ext cx="417827" cy="358445"/>
            </a:xfrm>
            <a:custGeom>
              <a:avLst/>
              <a:gdLst/>
              <a:ahLst/>
              <a:cxnLst/>
              <a:rect l="l" t="t" r="r" b="b"/>
              <a:pathLst>
                <a:path w="7557" h="6483" extrusionOk="0">
                  <a:moveTo>
                    <a:pt x="3493" y="0"/>
                  </a:moveTo>
                  <a:cubicBezTo>
                    <a:pt x="3448" y="23"/>
                    <a:pt x="3402" y="46"/>
                    <a:pt x="3379" y="92"/>
                  </a:cubicBezTo>
                  <a:cubicBezTo>
                    <a:pt x="3356" y="114"/>
                    <a:pt x="3356" y="160"/>
                    <a:pt x="3356" y="183"/>
                  </a:cubicBezTo>
                  <a:lnTo>
                    <a:pt x="3333" y="206"/>
                  </a:lnTo>
                  <a:lnTo>
                    <a:pt x="3311" y="251"/>
                  </a:lnTo>
                  <a:cubicBezTo>
                    <a:pt x="3288" y="297"/>
                    <a:pt x="3242" y="343"/>
                    <a:pt x="3219" y="388"/>
                  </a:cubicBezTo>
                  <a:lnTo>
                    <a:pt x="3174" y="434"/>
                  </a:lnTo>
                  <a:cubicBezTo>
                    <a:pt x="3151" y="480"/>
                    <a:pt x="3105" y="525"/>
                    <a:pt x="3082" y="548"/>
                  </a:cubicBezTo>
                  <a:lnTo>
                    <a:pt x="3037" y="617"/>
                  </a:lnTo>
                  <a:lnTo>
                    <a:pt x="2991" y="685"/>
                  </a:lnTo>
                  <a:cubicBezTo>
                    <a:pt x="2900" y="776"/>
                    <a:pt x="2808" y="868"/>
                    <a:pt x="2672" y="982"/>
                  </a:cubicBezTo>
                  <a:cubicBezTo>
                    <a:pt x="2580" y="1050"/>
                    <a:pt x="2512" y="1073"/>
                    <a:pt x="2443" y="1119"/>
                  </a:cubicBezTo>
                  <a:cubicBezTo>
                    <a:pt x="2352" y="1164"/>
                    <a:pt x="2283" y="1210"/>
                    <a:pt x="2215" y="1233"/>
                  </a:cubicBezTo>
                  <a:cubicBezTo>
                    <a:pt x="2078" y="1279"/>
                    <a:pt x="1941" y="1324"/>
                    <a:pt x="1804" y="1370"/>
                  </a:cubicBezTo>
                  <a:lnTo>
                    <a:pt x="1690" y="1393"/>
                  </a:lnTo>
                  <a:cubicBezTo>
                    <a:pt x="1667" y="1415"/>
                    <a:pt x="1622" y="1415"/>
                    <a:pt x="1576" y="1438"/>
                  </a:cubicBezTo>
                  <a:cubicBezTo>
                    <a:pt x="1507" y="1461"/>
                    <a:pt x="1416" y="1461"/>
                    <a:pt x="1348" y="1484"/>
                  </a:cubicBezTo>
                  <a:lnTo>
                    <a:pt x="1256" y="1484"/>
                  </a:lnTo>
                  <a:cubicBezTo>
                    <a:pt x="1188" y="1484"/>
                    <a:pt x="1165" y="1507"/>
                    <a:pt x="1119" y="1507"/>
                  </a:cubicBezTo>
                  <a:lnTo>
                    <a:pt x="1097" y="1507"/>
                  </a:lnTo>
                  <a:cubicBezTo>
                    <a:pt x="1051" y="1507"/>
                    <a:pt x="1005" y="1507"/>
                    <a:pt x="982" y="1484"/>
                  </a:cubicBezTo>
                  <a:cubicBezTo>
                    <a:pt x="868" y="1484"/>
                    <a:pt x="777" y="1484"/>
                    <a:pt x="686" y="1461"/>
                  </a:cubicBezTo>
                  <a:cubicBezTo>
                    <a:pt x="663" y="1461"/>
                    <a:pt x="640" y="1461"/>
                    <a:pt x="617" y="1438"/>
                  </a:cubicBezTo>
                  <a:cubicBezTo>
                    <a:pt x="572" y="1438"/>
                    <a:pt x="526" y="1415"/>
                    <a:pt x="480" y="1415"/>
                  </a:cubicBezTo>
                  <a:cubicBezTo>
                    <a:pt x="412" y="1415"/>
                    <a:pt x="366" y="1461"/>
                    <a:pt x="321" y="1507"/>
                  </a:cubicBezTo>
                  <a:cubicBezTo>
                    <a:pt x="298" y="1552"/>
                    <a:pt x="275" y="1644"/>
                    <a:pt x="321" y="1689"/>
                  </a:cubicBezTo>
                  <a:lnTo>
                    <a:pt x="343" y="1712"/>
                  </a:lnTo>
                  <a:cubicBezTo>
                    <a:pt x="321" y="1758"/>
                    <a:pt x="321" y="1804"/>
                    <a:pt x="321" y="1872"/>
                  </a:cubicBezTo>
                  <a:cubicBezTo>
                    <a:pt x="298" y="1895"/>
                    <a:pt x="298" y="1940"/>
                    <a:pt x="298" y="1986"/>
                  </a:cubicBezTo>
                  <a:cubicBezTo>
                    <a:pt x="275" y="2055"/>
                    <a:pt x="252" y="2146"/>
                    <a:pt x="229" y="2237"/>
                  </a:cubicBezTo>
                  <a:cubicBezTo>
                    <a:pt x="206" y="2374"/>
                    <a:pt x="184" y="2511"/>
                    <a:pt x="161" y="2625"/>
                  </a:cubicBezTo>
                  <a:lnTo>
                    <a:pt x="161" y="2694"/>
                  </a:lnTo>
                  <a:cubicBezTo>
                    <a:pt x="115" y="2922"/>
                    <a:pt x="115" y="3105"/>
                    <a:pt x="92" y="3287"/>
                  </a:cubicBezTo>
                  <a:cubicBezTo>
                    <a:pt x="92" y="3378"/>
                    <a:pt x="92" y="3493"/>
                    <a:pt x="92" y="3607"/>
                  </a:cubicBezTo>
                  <a:cubicBezTo>
                    <a:pt x="92" y="3675"/>
                    <a:pt x="92" y="3744"/>
                    <a:pt x="92" y="3835"/>
                  </a:cubicBezTo>
                  <a:cubicBezTo>
                    <a:pt x="92" y="3981"/>
                    <a:pt x="92" y="4147"/>
                    <a:pt x="92" y="4314"/>
                  </a:cubicBezTo>
                  <a:cubicBezTo>
                    <a:pt x="92" y="4406"/>
                    <a:pt x="69" y="4497"/>
                    <a:pt x="69" y="4588"/>
                  </a:cubicBezTo>
                  <a:cubicBezTo>
                    <a:pt x="69" y="4748"/>
                    <a:pt x="47" y="4885"/>
                    <a:pt x="47" y="5022"/>
                  </a:cubicBezTo>
                  <a:cubicBezTo>
                    <a:pt x="24" y="5159"/>
                    <a:pt x="24" y="5273"/>
                    <a:pt x="24" y="5410"/>
                  </a:cubicBezTo>
                  <a:lnTo>
                    <a:pt x="24" y="5524"/>
                  </a:lnTo>
                  <a:cubicBezTo>
                    <a:pt x="24" y="5593"/>
                    <a:pt x="1" y="5638"/>
                    <a:pt x="1" y="5707"/>
                  </a:cubicBezTo>
                  <a:lnTo>
                    <a:pt x="1" y="5729"/>
                  </a:lnTo>
                  <a:lnTo>
                    <a:pt x="1" y="5775"/>
                  </a:lnTo>
                  <a:cubicBezTo>
                    <a:pt x="1" y="5798"/>
                    <a:pt x="1" y="5821"/>
                    <a:pt x="1" y="5844"/>
                  </a:cubicBezTo>
                  <a:cubicBezTo>
                    <a:pt x="1" y="5866"/>
                    <a:pt x="1" y="5889"/>
                    <a:pt x="1" y="5889"/>
                  </a:cubicBezTo>
                  <a:cubicBezTo>
                    <a:pt x="1" y="5935"/>
                    <a:pt x="1" y="5958"/>
                    <a:pt x="1" y="5981"/>
                  </a:cubicBezTo>
                  <a:cubicBezTo>
                    <a:pt x="24" y="6026"/>
                    <a:pt x="24" y="6072"/>
                    <a:pt x="69" y="6117"/>
                  </a:cubicBezTo>
                  <a:cubicBezTo>
                    <a:pt x="92" y="6140"/>
                    <a:pt x="138" y="6163"/>
                    <a:pt x="161" y="6186"/>
                  </a:cubicBezTo>
                  <a:cubicBezTo>
                    <a:pt x="206" y="6209"/>
                    <a:pt x="229" y="6232"/>
                    <a:pt x="275" y="6254"/>
                  </a:cubicBezTo>
                  <a:cubicBezTo>
                    <a:pt x="298" y="6277"/>
                    <a:pt x="343" y="6300"/>
                    <a:pt x="389" y="6300"/>
                  </a:cubicBezTo>
                  <a:lnTo>
                    <a:pt x="412" y="6323"/>
                  </a:lnTo>
                  <a:lnTo>
                    <a:pt x="480" y="6369"/>
                  </a:lnTo>
                  <a:cubicBezTo>
                    <a:pt x="526" y="6391"/>
                    <a:pt x="594" y="6414"/>
                    <a:pt x="640" y="6437"/>
                  </a:cubicBezTo>
                  <a:cubicBezTo>
                    <a:pt x="663" y="6460"/>
                    <a:pt x="709" y="6460"/>
                    <a:pt x="731" y="6460"/>
                  </a:cubicBezTo>
                  <a:cubicBezTo>
                    <a:pt x="800" y="6460"/>
                    <a:pt x="823" y="6460"/>
                    <a:pt x="868" y="6483"/>
                  </a:cubicBezTo>
                  <a:lnTo>
                    <a:pt x="960" y="6483"/>
                  </a:lnTo>
                  <a:cubicBezTo>
                    <a:pt x="1142" y="6483"/>
                    <a:pt x="1302" y="6437"/>
                    <a:pt x="1439" y="6391"/>
                  </a:cubicBezTo>
                  <a:cubicBezTo>
                    <a:pt x="1599" y="6323"/>
                    <a:pt x="1713" y="6209"/>
                    <a:pt x="1781" y="6117"/>
                  </a:cubicBezTo>
                  <a:cubicBezTo>
                    <a:pt x="1850" y="6026"/>
                    <a:pt x="1895" y="5958"/>
                    <a:pt x="1918" y="5912"/>
                  </a:cubicBezTo>
                  <a:cubicBezTo>
                    <a:pt x="1964" y="5821"/>
                    <a:pt x="1987" y="5729"/>
                    <a:pt x="2010" y="5661"/>
                  </a:cubicBezTo>
                  <a:cubicBezTo>
                    <a:pt x="2032" y="5570"/>
                    <a:pt x="2032" y="5478"/>
                    <a:pt x="2032" y="5387"/>
                  </a:cubicBezTo>
                  <a:cubicBezTo>
                    <a:pt x="2032" y="5341"/>
                    <a:pt x="2032" y="5273"/>
                    <a:pt x="2010" y="5204"/>
                  </a:cubicBezTo>
                  <a:lnTo>
                    <a:pt x="2010" y="5159"/>
                  </a:lnTo>
                  <a:lnTo>
                    <a:pt x="2010" y="5113"/>
                  </a:lnTo>
                  <a:cubicBezTo>
                    <a:pt x="2010" y="5068"/>
                    <a:pt x="2010" y="5022"/>
                    <a:pt x="1987" y="4953"/>
                  </a:cubicBezTo>
                  <a:lnTo>
                    <a:pt x="1987" y="4931"/>
                  </a:lnTo>
                  <a:cubicBezTo>
                    <a:pt x="2055" y="4953"/>
                    <a:pt x="2124" y="4999"/>
                    <a:pt x="2192" y="5045"/>
                  </a:cubicBezTo>
                  <a:cubicBezTo>
                    <a:pt x="2215" y="5068"/>
                    <a:pt x="2261" y="5090"/>
                    <a:pt x="2283" y="5090"/>
                  </a:cubicBezTo>
                  <a:cubicBezTo>
                    <a:pt x="2306" y="5113"/>
                    <a:pt x="2329" y="5113"/>
                    <a:pt x="2329" y="5113"/>
                  </a:cubicBezTo>
                  <a:cubicBezTo>
                    <a:pt x="2352" y="5136"/>
                    <a:pt x="2375" y="5136"/>
                    <a:pt x="2375" y="5159"/>
                  </a:cubicBezTo>
                  <a:lnTo>
                    <a:pt x="2398" y="5159"/>
                  </a:lnTo>
                  <a:cubicBezTo>
                    <a:pt x="2466" y="5204"/>
                    <a:pt x="2557" y="5250"/>
                    <a:pt x="2626" y="5296"/>
                  </a:cubicBezTo>
                  <a:cubicBezTo>
                    <a:pt x="2649" y="5296"/>
                    <a:pt x="2672" y="5296"/>
                    <a:pt x="2694" y="5319"/>
                  </a:cubicBezTo>
                  <a:lnTo>
                    <a:pt x="2717" y="5319"/>
                  </a:lnTo>
                  <a:cubicBezTo>
                    <a:pt x="2786" y="5341"/>
                    <a:pt x="2854" y="5364"/>
                    <a:pt x="2923" y="5387"/>
                  </a:cubicBezTo>
                  <a:cubicBezTo>
                    <a:pt x="3014" y="5410"/>
                    <a:pt x="3105" y="5433"/>
                    <a:pt x="3174" y="5433"/>
                  </a:cubicBezTo>
                  <a:lnTo>
                    <a:pt x="3265" y="5456"/>
                  </a:lnTo>
                  <a:cubicBezTo>
                    <a:pt x="3333" y="5456"/>
                    <a:pt x="3425" y="5456"/>
                    <a:pt x="3493" y="5478"/>
                  </a:cubicBezTo>
                  <a:cubicBezTo>
                    <a:pt x="3539" y="5478"/>
                    <a:pt x="3562" y="5478"/>
                    <a:pt x="3607" y="5456"/>
                  </a:cubicBezTo>
                  <a:cubicBezTo>
                    <a:pt x="3676" y="5456"/>
                    <a:pt x="3767" y="5456"/>
                    <a:pt x="3836" y="5433"/>
                  </a:cubicBezTo>
                  <a:lnTo>
                    <a:pt x="3858" y="5433"/>
                  </a:lnTo>
                  <a:cubicBezTo>
                    <a:pt x="3973" y="5387"/>
                    <a:pt x="4064" y="5364"/>
                    <a:pt x="4178" y="5319"/>
                  </a:cubicBezTo>
                  <a:lnTo>
                    <a:pt x="4201" y="5319"/>
                  </a:lnTo>
                  <a:cubicBezTo>
                    <a:pt x="4246" y="5296"/>
                    <a:pt x="4269" y="5296"/>
                    <a:pt x="4292" y="5273"/>
                  </a:cubicBezTo>
                  <a:cubicBezTo>
                    <a:pt x="4338" y="5273"/>
                    <a:pt x="4361" y="5250"/>
                    <a:pt x="4406" y="5227"/>
                  </a:cubicBezTo>
                  <a:cubicBezTo>
                    <a:pt x="4452" y="5204"/>
                    <a:pt x="4520" y="5159"/>
                    <a:pt x="4566" y="5113"/>
                  </a:cubicBezTo>
                  <a:cubicBezTo>
                    <a:pt x="4612" y="5045"/>
                    <a:pt x="4680" y="4976"/>
                    <a:pt x="4749" y="4908"/>
                  </a:cubicBezTo>
                  <a:cubicBezTo>
                    <a:pt x="4771" y="4862"/>
                    <a:pt x="4817" y="4816"/>
                    <a:pt x="4840" y="4771"/>
                  </a:cubicBezTo>
                  <a:cubicBezTo>
                    <a:pt x="4886" y="4702"/>
                    <a:pt x="4931" y="4588"/>
                    <a:pt x="4977" y="4474"/>
                  </a:cubicBezTo>
                  <a:cubicBezTo>
                    <a:pt x="4977" y="4428"/>
                    <a:pt x="5000" y="4406"/>
                    <a:pt x="5000" y="4360"/>
                  </a:cubicBezTo>
                  <a:cubicBezTo>
                    <a:pt x="5023" y="4314"/>
                    <a:pt x="5045" y="4269"/>
                    <a:pt x="5045" y="4223"/>
                  </a:cubicBezTo>
                  <a:cubicBezTo>
                    <a:pt x="5068" y="4200"/>
                    <a:pt x="5068" y="4155"/>
                    <a:pt x="5068" y="4109"/>
                  </a:cubicBezTo>
                  <a:cubicBezTo>
                    <a:pt x="5068" y="4086"/>
                    <a:pt x="5068" y="4040"/>
                    <a:pt x="5068" y="4018"/>
                  </a:cubicBezTo>
                  <a:cubicBezTo>
                    <a:pt x="5068" y="3972"/>
                    <a:pt x="5091" y="3903"/>
                    <a:pt x="5114" y="3881"/>
                  </a:cubicBezTo>
                  <a:cubicBezTo>
                    <a:pt x="5114" y="3812"/>
                    <a:pt x="5182" y="3766"/>
                    <a:pt x="5228" y="3766"/>
                  </a:cubicBezTo>
                  <a:cubicBezTo>
                    <a:pt x="5251" y="3698"/>
                    <a:pt x="5251" y="3630"/>
                    <a:pt x="5251" y="3561"/>
                  </a:cubicBezTo>
                  <a:cubicBezTo>
                    <a:pt x="5274" y="3561"/>
                    <a:pt x="5296" y="3584"/>
                    <a:pt x="5342" y="3607"/>
                  </a:cubicBezTo>
                  <a:cubicBezTo>
                    <a:pt x="5365" y="3630"/>
                    <a:pt x="5388" y="3630"/>
                    <a:pt x="5411" y="3652"/>
                  </a:cubicBezTo>
                  <a:lnTo>
                    <a:pt x="5456" y="3675"/>
                  </a:lnTo>
                  <a:cubicBezTo>
                    <a:pt x="5525" y="3721"/>
                    <a:pt x="5570" y="3744"/>
                    <a:pt x="5639" y="3766"/>
                  </a:cubicBezTo>
                  <a:cubicBezTo>
                    <a:pt x="5707" y="3812"/>
                    <a:pt x="5799" y="3858"/>
                    <a:pt x="5867" y="3881"/>
                  </a:cubicBezTo>
                  <a:cubicBezTo>
                    <a:pt x="5936" y="3881"/>
                    <a:pt x="6027" y="3903"/>
                    <a:pt x="6095" y="3903"/>
                  </a:cubicBezTo>
                  <a:lnTo>
                    <a:pt x="6118" y="3903"/>
                  </a:lnTo>
                  <a:cubicBezTo>
                    <a:pt x="6209" y="3926"/>
                    <a:pt x="6278" y="3926"/>
                    <a:pt x="6346" y="3926"/>
                  </a:cubicBezTo>
                  <a:cubicBezTo>
                    <a:pt x="6461" y="3926"/>
                    <a:pt x="6552" y="3926"/>
                    <a:pt x="6666" y="3903"/>
                  </a:cubicBezTo>
                  <a:cubicBezTo>
                    <a:pt x="6712" y="3881"/>
                    <a:pt x="6734" y="3881"/>
                    <a:pt x="6780" y="3858"/>
                  </a:cubicBezTo>
                  <a:cubicBezTo>
                    <a:pt x="6826" y="3858"/>
                    <a:pt x="6871" y="3835"/>
                    <a:pt x="6917" y="3812"/>
                  </a:cubicBezTo>
                  <a:cubicBezTo>
                    <a:pt x="7008" y="3766"/>
                    <a:pt x="7100" y="3721"/>
                    <a:pt x="7168" y="3630"/>
                  </a:cubicBezTo>
                  <a:cubicBezTo>
                    <a:pt x="7237" y="3561"/>
                    <a:pt x="7282" y="3493"/>
                    <a:pt x="7328" y="3424"/>
                  </a:cubicBezTo>
                  <a:cubicBezTo>
                    <a:pt x="7374" y="3333"/>
                    <a:pt x="7419" y="3242"/>
                    <a:pt x="7465" y="3150"/>
                  </a:cubicBezTo>
                  <a:cubicBezTo>
                    <a:pt x="7465" y="3082"/>
                    <a:pt x="7510" y="3013"/>
                    <a:pt x="7510" y="2945"/>
                  </a:cubicBezTo>
                  <a:cubicBezTo>
                    <a:pt x="7556" y="2808"/>
                    <a:pt x="7510" y="2694"/>
                    <a:pt x="7488" y="2580"/>
                  </a:cubicBezTo>
                  <a:cubicBezTo>
                    <a:pt x="7465" y="2511"/>
                    <a:pt x="7396" y="2443"/>
                    <a:pt x="7305" y="2443"/>
                  </a:cubicBezTo>
                  <a:lnTo>
                    <a:pt x="7282" y="2443"/>
                  </a:lnTo>
                  <a:cubicBezTo>
                    <a:pt x="7191" y="2351"/>
                    <a:pt x="7077" y="2260"/>
                    <a:pt x="6963" y="2169"/>
                  </a:cubicBezTo>
                  <a:lnTo>
                    <a:pt x="6894" y="2100"/>
                  </a:lnTo>
                  <a:cubicBezTo>
                    <a:pt x="6849" y="2077"/>
                    <a:pt x="6803" y="2032"/>
                    <a:pt x="6780" y="2009"/>
                  </a:cubicBezTo>
                  <a:cubicBezTo>
                    <a:pt x="6712" y="1963"/>
                    <a:pt x="6620" y="1895"/>
                    <a:pt x="6552" y="1849"/>
                  </a:cubicBezTo>
                  <a:cubicBezTo>
                    <a:pt x="6461" y="1781"/>
                    <a:pt x="6392" y="1735"/>
                    <a:pt x="6324" y="1689"/>
                  </a:cubicBezTo>
                  <a:cubicBezTo>
                    <a:pt x="6232" y="1667"/>
                    <a:pt x="6164" y="1598"/>
                    <a:pt x="6072" y="1552"/>
                  </a:cubicBezTo>
                  <a:cubicBezTo>
                    <a:pt x="5981" y="1484"/>
                    <a:pt x="5890" y="1438"/>
                    <a:pt x="5799" y="1370"/>
                  </a:cubicBezTo>
                  <a:cubicBezTo>
                    <a:pt x="5753" y="1347"/>
                    <a:pt x="5684" y="1301"/>
                    <a:pt x="5616" y="1256"/>
                  </a:cubicBezTo>
                  <a:cubicBezTo>
                    <a:pt x="5548" y="1210"/>
                    <a:pt x="5479" y="1164"/>
                    <a:pt x="5388" y="1119"/>
                  </a:cubicBezTo>
                  <a:cubicBezTo>
                    <a:pt x="5342" y="1096"/>
                    <a:pt x="5319" y="1073"/>
                    <a:pt x="5274" y="1027"/>
                  </a:cubicBezTo>
                  <a:cubicBezTo>
                    <a:pt x="5228" y="1005"/>
                    <a:pt x="5205" y="982"/>
                    <a:pt x="5159" y="982"/>
                  </a:cubicBezTo>
                  <a:cubicBezTo>
                    <a:pt x="5091" y="936"/>
                    <a:pt x="5023" y="891"/>
                    <a:pt x="4954" y="845"/>
                  </a:cubicBezTo>
                  <a:cubicBezTo>
                    <a:pt x="4908" y="822"/>
                    <a:pt x="4863" y="799"/>
                    <a:pt x="4817" y="754"/>
                  </a:cubicBezTo>
                  <a:lnTo>
                    <a:pt x="4635" y="662"/>
                  </a:lnTo>
                  <a:lnTo>
                    <a:pt x="4452" y="548"/>
                  </a:lnTo>
                  <a:cubicBezTo>
                    <a:pt x="4406" y="525"/>
                    <a:pt x="4361" y="502"/>
                    <a:pt x="4292" y="457"/>
                  </a:cubicBezTo>
                  <a:cubicBezTo>
                    <a:pt x="4246" y="434"/>
                    <a:pt x="4201" y="411"/>
                    <a:pt x="4132" y="366"/>
                  </a:cubicBezTo>
                  <a:cubicBezTo>
                    <a:pt x="4041" y="297"/>
                    <a:pt x="3927" y="251"/>
                    <a:pt x="3858" y="183"/>
                  </a:cubicBezTo>
                  <a:lnTo>
                    <a:pt x="3836" y="160"/>
                  </a:lnTo>
                  <a:cubicBezTo>
                    <a:pt x="3790" y="114"/>
                    <a:pt x="3744" y="92"/>
                    <a:pt x="3699" y="69"/>
                  </a:cubicBezTo>
                  <a:cubicBezTo>
                    <a:pt x="3676" y="46"/>
                    <a:pt x="3630" y="23"/>
                    <a:pt x="3607"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23"/>
            <p:cNvSpPr/>
            <p:nvPr/>
          </p:nvSpPr>
          <p:spPr>
            <a:xfrm>
              <a:off x="464121" y="1130498"/>
              <a:ext cx="535097" cy="911234"/>
            </a:xfrm>
            <a:custGeom>
              <a:avLst/>
              <a:gdLst/>
              <a:ahLst/>
              <a:cxnLst/>
              <a:rect l="l" t="t" r="r" b="b"/>
              <a:pathLst>
                <a:path w="9678" h="16481" extrusionOk="0">
                  <a:moveTo>
                    <a:pt x="3196" y="0"/>
                  </a:moveTo>
                  <a:cubicBezTo>
                    <a:pt x="3127" y="0"/>
                    <a:pt x="3059" y="46"/>
                    <a:pt x="3013" y="115"/>
                  </a:cubicBezTo>
                  <a:cubicBezTo>
                    <a:pt x="3013" y="137"/>
                    <a:pt x="2990" y="206"/>
                    <a:pt x="2990" y="252"/>
                  </a:cubicBezTo>
                  <a:cubicBezTo>
                    <a:pt x="2990" y="274"/>
                    <a:pt x="2990" y="320"/>
                    <a:pt x="2990" y="343"/>
                  </a:cubicBezTo>
                  <a:cubicBezTo>
                    <a:pt x="2990" y="389"/>
                    <a:pt x="2990" y="434"/>
                    <a:pt x="2967" y="457"/>
                  </a:cubicBezTo>
                  <a:cubicBezTo>
                    <a:pt x="2967" y="503"/>
                    <a:pt x="2945" y="548"/>
                    <a:pt x="2922" y="594"/>
                  </a:cubicBezTo>
                  <a:cubicBezTo>
                    <a:pt x="2922" y="640"/>
                    <a:pt x="2899" y="662"/>
                    <a:pt x="2899" y="708"/>
                  </a:cubicBezTo>
                  <a:cubicBezTo>
                    <a:pt x="2853" y="822"/>
                    <a:pt x="2808" y="936"/>
                    <a:pt x="2762" y="1005"/>
                  </a:cubicBezTo>
                  <a:cubicBezTo>
                    <a:pt x="2739" y="1050"/>
                    <a:pt x="2693" y="1096"/>
                    <a:pt x="2671" y="1142"/>
                  </a:cubicBezTo>
                  <a:cubicBezTo>
                    <a:pt x="2602" y="1210"/>
                    <a:pt x="2534" y="1279"/>
                    <a:pt x="2488" y="1347"/>
                  </a:cubicBezTo>
                  <a:cubicBezTo>
                    <a:pt x="2442" y="1393"/>
                    <a:pt x="2374" y="1438"/>
                    <a:pt x="2328" y="1461"/>
                  </a:cubicBezTo>
                  <a:cubicBezTo>
                    <a:pt x="2283" y="1484"/>
                    <a:pt x="2260" y="1507"/>
                    <a:pt x="2214" y="1507"/>
                  </a:cubicBezTo>
                  <a:cubicBezTo>
                    <a:pt x="2191" y="1530"/>
                    <a:pt x="2168" y="1530"/>
                    <a:pt x="2123" y="1553"/>
                  </a:cubicBezTo>
                  <a:lnTo>
                    <a:pt x="2100" y="1553"/>
                  </a:lnTo>
                  <a:cubicBezTo>
                    <a:pt x="1986" y="1598"/>
                    <a:pt x="1895" y="1621"/>
                    <a:pt x="1780" y="1667"/>
                  </a:cubicBezTo>
                  <a:cubicBezTo>
                    <a:pt x="1666" y="1690"/>
                    <a:pt x="1529" y="1712"/>
                    <a:pt x="1415" y="1712"/>
                  </a:cubicBezTo>
                  <a:cubicBezTo>
                    <a:pt x="1347" y="1690"/>
                    <a:pt x="1255" y="1690"/>
                    <a:pt x="1187" y="1690"/>
                  </a:cubicBezTo>
                  <a:lnTo>
                    <a:pt x="1096" y="1667"/>
                  </a:lnTo>
                  <a:cubicBezTo>
                    <a:pt x="1027" y="1667"/>
                    <a:pt x="936" y="1644"/>
                    <a:pt x="845" y="1621"/>
                  </a:cubicBezTo>
                  <a:cubicBezTo>
                    <a:pt x="776" y="1598"/>
                    <a:pt x="708" y="1575"/>
                    <a:pt x="639" y="1553"/>
                  </a:cubicBezTo>
                  <a:lnTo>
                    <a:pt x="616" y="1553"/>
                  </a:lnTo>
                  <a:cubicBezTo>
                    <a:pt x="548" y="1530"/>
                    <a:pt x="479" y="1507"/>
                    <a:pt x="411" y="1461"/>
                  </a:cubicBezTo>
                  <a:cubicBezTo>
                    <a:pt x="365" y="1438"/>
                    <a:pt x="342" y="1416"/>
                    <a:pt x="297" y="1393"/>
                  </a:cubicBezTo>
                  <a:cubicBezTo>
                    <a:pt x="274" y="1370"/>
                    <a:pt x="251" y="1347"/>
                    <a:pt x="228" y="1347"/>
                  </a:cubicBezTo>
                  <a:cubicBezTo>
                    <a:pt x="205" y="1347"/>
                    <a:pt x="205" y="1347"/>
                    <a:pt x="183" y="1370"/>
                  </a:cubicBezTo>
                  <a:cubicBezTo>
                    <a:pt x="183" y="1347"/>
                    <a:pt x="160" y="1324"/>
                    <a:pt x="114" y="1324"/>
                  </a:cubicBezTo>
                  <a:cubicBezTo>
                    <a:pt x="91" y="1324"/>
                    <a:pt x="69" y="1324"/>
                    <a:pt x="69" y="1347"/>
                  </a:cubicBezTo>
                  <a:cubicBezTo>
                    <a:pt x="23" y="1370"/>
                    <a:pt x="0" y="1438"/>
                    <a:pt x="46" y="1484"/>
                  </a:cubicBezTo>
                  <a:cubicBezTo>
                    <a:pt x="46" y="1507"/>
                    <a:pt x="69" y="1530"/>
                    <a:pt x="69" y="1530"/>
                  </a:cubicBezTo>
                  <a:cubicBezTo>
                    <a:pt x="114" y="1598"/>
                    <a:pt x="137" y="1667"/>
                    <a:pt x="137" y="1735"/>
                  </a:cubicBezTo>
                  <a:lnTo>
                    <a:pt x="160" y="1804"/>
                  </a:lnTo>
                  <a:cubicBezTo>
                    <a:pt x="205" y="1895"/>
                    <a:pt x="228" y="1963"/>
                    <a:pt x="251" y="2055"/>
                  </a:cubicBezTo>
                  <a:lnTo>
                    <a:pt x="274" y="2123"/>
                  </a:lnTo>
                  <a:cubicBezTo>
                    <a:pt x="297" y="2169"/>
                    <a:pt x="320" y="2215"/>
                    <a:pt x="320" y="2260"/>
                  </a:cubicBezTo>
                  <a:cubicBezTo>
                    <a:pt x="342" y="2329"/>
                    <a:pt x="365" y="2374"/>
                    <a:pt x="388" y="2443"/>
                  </a:cubicBezTo>
                  <a:lnTo>
                    <a:pt x="411" y="2488"/>
                  </a:lnTo>
                  <a:lnTo>
                    <a:pt x="434" y="2557"/>
                  </a:lnTo>
                  <a:cubicBezTo>
                    <a:pt x="457" y="2603"/>
                    <a:pt x="479" y="2648"/>
                    <a:pt x="502" y="2717"/>
                  </a:cubicBezTo>
                  <a:cubicBezTo>
                    <a:pt x="548" y="2785"/>
                    <a:pt x="571" y="2854"/>
                    <a:pt x="616" y="2945"/>
                  </a:cubicBezTo>
                  <a:lnTo>
                    <a:pt x="730" y="3219"/>
                  </a:lnTo>
                  <a:lnTo>
                    <a:pt x="776" y="3356"/>
                  </a:lnTo>
                  <a:lnTo>
                    <a:pt x="845" y="3493"/>
                  </a:lnTo>
                  <a:cubicBezTo>
                    <a:pt x="890" y="3607"/>
                    <a:pt x="936" y="3721"/>
                    <a:pt x="982" y="3835"/>
                  </a:cubicBezTo>
                  <a:cubicBezTo>
                    <a:pt x="1050" y="3995"/>
                    <a:pt x="1141" y="4155"/>
                    <a:pt x="1210" y="4314"/>
                  </a:cubicBezTo>
                  <a:lnTo>
                    <a:pt x="1255" y="4429"/>
                  </a:lnTo>
                  <a:cubicBezTo>
                    <a:pt x="1255" y="4474"/>
                    <a:pt x="1278" y="4520"/>
                    <a:pt x="1301" y="4566"/>
                  </a:cubicBezTo>
                  <a:lnTo>
                    <a:pt x="1347" y="4657"/>
                  </a:lnTo>
                  <a:cubicBezTo>
                    <a:pt x="1370" y="4725"/>
                    <a:pt x="1392" y="4771"/>
                    <a:pt x="1415" y="4817"/>
                  </a:cubicBezTo>
                  <a:cubicBezTo>
                    <a:pt x="1461" y="4976"/>
                    <a:pt x="1529" y="5136"/>
                    <a:pt x="1598" y="5296"/>
                  </a:cubicBezTo>
                  <a:cubicBezTo>
                    <a:pt x="1643" y="5410"/>
                    <a:pt x="1689" y="5501"/>
                    <a:pt x="1735" y="5615"/>
                  </a:cubicBezTo>
                  <a:lnTo>
                    <a:pt x="1803" y="5798"/>
                  </a:lnTo>
                  <a:lnTo>
                    <a:pt x="1849" y="5867"/>
                  </a:lnTo>
                  <a:cubicBezTo>
                    <a:pt x="1895" y="6026"/>
                    <a:pt x="1963" y="6163"/>
                    <a:pt x="2032" y="6300"/>
                  </a:cubicBezTo>
                  <a:lnTo>
                    <a:pt x="2054" y="6392"/>
                  </a:lnTo>
                  <a:cubicBezTo>
                    <a:pt x="2123" y="6529"/>
                    <a:pt x="2168" y="6665"/>
                    <a:pt x="2237" y="6802"/>
                  </a:cubicBezTo>
                  <a:cubicBezTo>
                    <a:pt x="2328" y="6985"/>
                    <a:pt x="2397" y="7145"/>
                    <a:pt x="2465" y="7327"/>
                  </a:cubicBezTo>
                  <a:cubicBezTo>
                    <a:pt x="2511" y="7419"/>
                    <a:pt x="2557" y="7510"/>
                    <a:pt x="2602" y="7601"/>
                  </a:cubicBezTo>
                  <a:cubicBezTo>
                    <a:pt x="2625" y="7670"/>
                    <a:pt x="2648" y="7738"/>
                    <a:pt x="2671" y="7807"/>
                  </a:cubicBezTo>
                  <a:cubicBezTo>
                    <a:pt x="2693" y="7852"/>
                    <a:pt x="2716" y="7898"/>
                    <a:pt x="2739" y="7944"/>
                  </a:cubicBezTo>
                  <a:lnTo>
                    <a:pt x="2785" y="8035"/>
                  </a:lnTo>
                  <a:cubicBezTo>
                    <a:pt x="2808" y="8103"/>
                    <a:pt x="2830" y="8149"/>
                    <a:pt x="2853" y="8218"/>
                  </a:cubicBezTo>
                  <a:lnTo>
                    <a:pt x="2899" y="8309"/>
                  </a:lnTo>
                  <a:cubicBezTo>
                    <a:pt x="2945" y="8423"/>
                    <a:pt x="2990" y="8514"/>
                    <a:pt x="3036" y="8628"/>
                  </a:cubicBezTo>
                  <a:lnTo>
                    <a:pt x="3127" y="8834"/>
                  </a:lnTo>
                  <a:cubicBezTo>
                    <a:pt x="3218" y="9016"/>
                    <a:pt x="3287" y="9199"/>
                    <a:pt x="3355" y="9359"/>
                  </a:cubicBezTo>
                  <a:cubicBezTo>
                    <a:pt x="3424" y="9519"/>
                    <a:pt x="3492" y="9678"/>
                    <a:pt x="3561" y="9838"/>
                  </a:cubicBezTo>
                  <a:lnTo>
                    <a:pt x="3584" y="9884"/>
                  </a:lnTo>
                  <a:cubicBezTo>
                    <a:pt x="3652" y="10066"/>
                    <a:pt x="3743" y="10226"/>
                    <a:pt x="3812" y="10409"/>
                  </a:cubicBezTo>
                  <a:cubicBezTo>
                    <a:pt x="3858" y="10523"/>
                    <a:pt x="3903" y="10660"/>
                    <a:pt x="3949" y="10774"/>
                  </a:cubicBezTo>
                  <a:cubicBezTo>
                    <a:pt x="4040" y="10979"/>
                    <a:pt x="4131" y="11208"/>
                    <a:pt x="4223" y="11413"/>
                  </a:cubicBezTo>
                  <a:cubicBezTo>
                    <a:pt x="4246" y="11504"/>
                    <a:pt x="4291" y="11573"/>
                    <a:pt x="4337" y="11664"/>
                  </a:cubicBezTo>
                  <a:cubicBezTo>
                    <a:pt x="4360" y="11733"/>
                    <a:pt x="4405" y="11824"/>
                    <a:pt x="4428" y="11892"/>
                  </a:cubicBezTo>
                  <a:cubicBezTo>
                    <a:pt x="4497" y="12052"/>
                    <a:pt x="4565" y="12212"/>
                    <a:pt x="4634" y="12395"/>
                  </a:cubicBezTo>
                  <a:cubicBezTo>
                    <a:pt x="4725" y="12577"/>
                    <a:pt x="4793" y="12760"/>
                    <a:pt x="4885" y="12942"/>
                  </a:cubicBezTo>
                  <a:cubicBezTo>
                    <a:pt x="4953" y="13079"/>
                    <a:pt x="4999" y="13193"/>
                    <a:pt x="5067" y="13330"/>
                  </a:cubicBezTo>
                  <a:cubicBezTo>
                    <a:pt x="5113" y="13422"/>
                    <a:pt x="5159" y="13536"/>
                    <a:pt x="5204" y="13627"/>
                  </a:cubicBezTo>
                  <a:lnTo>
                    <a:pt x="5273" y="13787"/>
                  </a:lnTo>
                  <a:cubicBezTo>
                    <a:pt x="5318" y="13901"/>
                    <a:pt x="5387" y="14015"/>
                    <a:pt x="5432" y="14106"/>
                  </a:cubicBezTo>
                  <a:lnTo>
                    <a:pt x="5501" y="14243"/>
                  </a:lnTo>
                  <a:cubicBezTo>
                    <a:pt x="5569" y="14403"/>
                    <a:pt x="5638" y="14563"/>
                    <a:pt x="5706" y="14723"/>
                  </a:cubicBezTo>
                  <a:cubicBezTo>
                    <a:pt x="5752" y="14837"/>
                    <a:pt x="5798" y="14951"/>
                    <a:pt x="5843" y="15065"/>
                  </a:cubicBezTo>
                  <a:lnTo>
                    <a:pt x="5912" y="15225"/>
                  </a:lnTo>
                  <a:lnTo>
                    <a:pt x="5957" y="15339"/>
                  </a:lnTo>
                  <a:cubicBezTo>
                    <a:pt x="6049" y="15567"/>
                    <a:pt x="6140" y="15796"/>
                    <a:pt x="6231" y="16001"/>
                  </a:cubicBezTo>
                  <a:cubicBezTo>
                    <a:pt x="6277" y="16069"/>
                    <a:pt x="6300" y="16115"/>
                    <a:pt x="6323" y="16161"/>
                  </a:cubicBezTo>
                  <a:lnTo>
                    <a:pt x="6323" y="16184"/>
                  </a:lnTo>
                  <a:cubicBezTo>
                    <a:pt x="6346" y="16252"/>
                    <a:pt x="6368" y="16321"/>
                    <a:pt x="6391" y="16366"/>
                  </a:cubicBezTo>
                  <a:cubicBezTo>
                    <a:pt x="6437" y="16412"/>
                    <a:pt x="6482" y="16457"/>
                    <a:pt x="6551" y="16480"/>
                  </a:cubicBezTo>
                  <a:lnTo>
                    <a:pt x="6597" y="16480"/>
                  </a:lnTo>
                  <a:cubicBezTo>
                    <a:pt x="6642" y="16480"/>
                    <a:pt x="6688" y="16457"/>
                    <a:pt x="6711" y="16457"/>
                  </a:cubicBezTo>
                  <a:cubicBezTo>
                    <a:pt x="6756" y="16435"/>
                    <a:pt x="6802" y="16412"/>
                    <a:pt x="6848" y="16389"/>
                  </a:cubicBezTo>
                  <a:cubicBezTo>
                    <a:pt x="6870" y="16389"/>
                    <a:pt x="6893" y="16366"/>
                    <a:pt x="6916" y="16366"/>
                  </a:cubicBezTo>
                  <a:cubicBezTo>
                    <a:pt x="6985" y="16321"/>
                    <a:pt x="7053" y="16298"/>
                    <a:pt x="7144" y="16275"/>
                  </a:cubicBezTo>
                  <a:cubicBezTo>
                    <a:pt x="7236" y="16252"/>
                    <a:pt x="7327" y="16229"/>
                    <a:pt x="7418" y="16184"/>
                  </a:cubicBezTo>
                  <a:lnTo>
                    <a:pt x="7487" y="16138"/>
                  </a:lnTo>
                  <a:cubicBezTo>
                    <a:pt x="7532" y="16115"/>
                    <a:pt x="7578" y="16092"/>
                    <a:pt x="7624" y="16092"/>
                  </a:cubicBezTo>
                  <a:cubicBezTo>
                    <a:pt x="7692" y="16047"/>
                    <a:pt x="7761" y="16024"/>
                    <a:pt x="7829" y="16001"/>
                  </a:cubicBezTo>
                  <a:cubicBezTo>
                    <a:pt x="7898" y="15978"/>
                    <a:pt x="7966" y="15955"/>
                    <a:pt x="8012" y="15910"/>
                  </a:cubicBezTo>
                  <a:cubicBezTo>
                    <a:pt x="8057" y="15910"/>
                    <a:pt x="8103" y="15887"/>
                    <a:pt x="8149" y="15864"/>
                  </a:cubicBezTo>
                  <a:cubicBezTo>
                    <a:pt x="8194" y="15864"/>
                    <a:pt x="8217" y="15841"/>
                    <a:pt x="8263" y="15818"/>
                  </a:cubicBezTo>
                  <a:cubicBezTo>
                    <a:pt x="8331" y="15796"/>
                    <a:pt x="8400" y="15750"/>
                    <a:pt x="8468" y="15727"/>
                  </a:cubicBezTo>
                  <a:lnTo>
                    <a:pt x="8491" y="15704"/>
                  </a:lnTo>
                  <a:cubicBezTo>
                    <a:pt x="8537" y="15681"/>
                    <a:pt x="8560" y="15659"/>
                    <a:pt x="8605" y="15659"/>
                  </a:cubicBezTo>
                  <a:lnTo>
                    <a:pt x="8719" y="15590"/>
                  </a:lnTo>
                  <a:cubicBezTo>
                    <a:pt x="8742" y="15590"/>
                    <a:pt x="8765" y="15567"/>
                    <a:pt x="8788" y="15544"/>
                  </a:cubicBezTo>
                  <a:lnTo>
                    <a:pt x="8833" y="15522"/>
                  </a:lnTo>
                  <a:cubicBezTo>
                    <a:pt x="8879" y="15499"/>
                    <a:pt x="8925" y="15476"/>
                    <a:pt x="8970" y="15453"/>
                  </a:cubicBezTo>
                  <a:cubicBezTo>
                    <a:pt x="8993" y="15430"/>
                    <a:pt x="9039" y="15408"/>
                    <a:pt x="9085" y="15385"/>
                  </a:cubicBezTo>
                  <a:cubicBezTo>
                    <a:pt x="9130" y="15362"/>
                    <a:pt x="9153" y="15339"/>
                    <a:pt x="9199" y="15316"/>
                  </a:cubicBezTo>
                  <a:cubicBezTo>
                    <a:pt x="9221" y="15293"/>
                    <a:pt x="9244" y="15271"/>
                    <a:pt x="9267" y="15248"/>
                  </a:cubicBezTo>
                  <a:cubicBezTo>
                    <a:pt x="9336" y="15225"/>
                    <a:pt x="9381" y="15202"/>
                    <a:pt x="9427" y="15179"/>
                  </a:cubicBezTo>
                  <a:cubicBezTo>
                    <a:pt x="9450" y="15179"/>
                    <a:pt x="9473" y="15179"/>
                    <a:pt x="9495" y="15156"/>
                  </a:cubicBezTo>
                  <a:cubicBezTo>
                    <a:pt x="9564" y="15134"/>
                    <a:pt x="9587" y="15111"/>
                    <a:pt x="9632" y="15065"/>
                  </a:cubicBezTo>
                  <a:cubicBezTo>
                    <a:pt x="9678" y="15020"/>
                    <a:pt x="9678" y="14928"/>
                    <a:pt x="9632" y="14860"/>
                  </a:cubicBezTo>
                  <a:cubicBezTo>
                    <a:pt x="9655" y="14837"/>
                    <a:pt x="9655" y="14814"/>
                    <a:pt x="9655" y="14791"/>
                  </a:cubicBezTo>
                  <a:cubicBezTo>
                    <a:pt x="9655" y="14746"/>
                    <a:pt x="9632" y="14677"/>
                    <a:pt x="9587" y="14631"/>
                  </a:cubicBezTo>
                  <a:lnTo>
                    <a:pt x="9587" y="14609"/>
                  </a:lnTo>
                  <a:cubicBezTo>
                    <a:pt x="9564" y="14563"/>
                    <a:pt x="9541" y="14517"/>
                    <a:pt x="9518" y="14472"/>
                  </a:cubicBezTo>
                  <a:lnTo>
                    <a:pt x="9427" y="14266"/>
                  </a:lnTo>
                  <a:lnTo>
                    <a:pt x="9336" y="14038"/>
                  </a:lnTo>
                  <a:cubicBezTo>
                    <a:pt x="9313" y="13970"/>
                    <a:pt x="9267" y="13901"/>
                    <a:pt x="9244" y="13810"/>
                  </a:cubicBezTo>
                  <a:cubicBezTo>
                    <a:pt x="9221" y="13718"/>
                    <a:pt x="9176" y="13650"/>
                    <a:pt x="9130" y="13559"/>
                  </a:cubicBezTo>
                  <a:cubicBezTo>
                    <a:pt x="9107" y="13467"/>
                    <a:pt x="9085" y="13399"/>
                    <a:pt x="9039" y="13330"/>
                  </a:cubicBezTo>
                  <a:cubicBezTo>
                    <a:pt x="9016" y="13239"/>
                    <a:pt x="8970" y="13148"/>
                    <a:pt x="8925" y="13057"/>
                  </a:cubicBezTo>
                  <a:cubicBezTo>
                    <a:pt x="8879" y="12920"/>
                    <a:pt x="8811" y="12783"/>
                    <a:pt x="8742" y="12646"/>
                  </a:cubicBezTo>
                  <a:cubicBezTo>
                    <a:pt x="8697" y="12554"/>
                    <a:pt x="8674" y="12463"/>
                    <a:pt x="8628" y="12372"/>
                  </a:cubicBezTo>
                  <a:cubicBezTo>
                    <a:pt x="8605" y="12303"/>
                    <a:pt x="8582" y="12235"/>
                    <a:pt x="8537" y="12144"/>
                  </a:cubicBezTo>
                  <a:cubicBezTo>
                    <a:pt x="8514" y="12075"/>
                    <a:pt x="8468" y="12007"/>
                    <a:pt x="8445" y="11938"/>
                  </a:cubicBezTo>
                  <a:cubicBezTo>
                    <a:pt x="8400" y="11824"/>
                    <a:pt x="8377" y="11733"/>
                    <a:pt x="8331" y="11641"/>
                  </a:cubicBezTo>
                  <a:cubicBezTo>
                    <a:pt x="8263" y="11504"/>
                    <a:pt x="8194" y="11345"/>
                    <a:pt x="8126" y="11185"/>
                  </a:cubicBezTo>
                  <a:cubicBezTo>
                    <a:pt x="8080" y="11094"/>
                    <a:pt x="8057" y="11025"/>
                    <a:pt x="8012" y="10934"/>
                  </a:cubicBezTo>
                  <a:cubicBezTo>
                    <a:pt x="7989" y="10842"/>
                    <a:pt x="7966" y="10751"/>
                    <a:pt x="7920" y="10683"/>
                  </a:cubicBezTo>
                  <a:lnTo>
                    <a:pt x="7920" y="10637"/>
                  </a:lnTo>
                  <a:cubicBezTo>
                    <a:pt x="7852" y="10500"/>
                    <a:pt x="7783" y="10340"/>
                    <a:pt x="7715" y="10203"/>
                  </a:cubicBezTo>
                  <a:cubicBezTo>
                    <a:pt x="7692" y="10158"/>
                    <a:pt x="7692" y="10112"/>
                    <a:pt x="7669" y="10066"/>
                  </a:cubicBezTo>
                  <a:lnTo>
                    <a:pt x="7624" y="9975"/>
                  </a:lnTo>
                  <a:cubicBezTo>
                    <a:pt x="7601" y="9929"/>
                    <a:pt x="7578" y="9861"/>
                    <a:pt x="7555" y="9815"/>
                  </a:cubicBezTo>
                  <a:lnTo>
                    <a:pt x="7510" y="9724"/>
                  </a:lnTo>
                  <a:cubicBezTo>
                    <a:pt x="7441" y="9610"/>
                    <a:pt x="7395" y="9473"/>
                    <a:pt x="7350" y="9359"/>
                  </a:cubicBezTo>
                  <a:lnTo>
                    <a:pt x="7304" y="9245"/>
                  </a:lnTo>
                  <a:lnTo>
                    <a:pt x="7259" y="9153"/>
                  </a:lnTo>
                  <a:cubicBezTo>
                    <a:pt x="7259" y="9108"/>
                    <a:pt x="7236" y="9062"/>
                    <a:pt x="7213" y="9016"/>
                  </a:cubicBezTo>
                  <a:lnTo>
                    <a:pt x="7190" y="8948"/>
                  </a:lnTo>
                  <a:cubicBezTo>
                    <a:pt x="7167" y="8880"/>
                    <a:pt x="7144" y="8834"/>
                    <a:pt x="7122" y="8788"/>
                  </a:cubicBezTo>
                  <a:cubicBezTo>
                    <a:pt x="7076" y="8674"/>
                    <a:pt x="7030" y="8537"/>
                    <a:pt x="6985" y="8423"/>
                  </a:cubicBezTo>
                  <a:lnTo>
                    <a:pt x="6916" y="8309"/>
                  </a:lnTo>
                  <a:cubicBezTo>
                    <a:pt x="6893" y="8218"/>
                    <a:pt x="6870" y="8149"/>
                    <a:pt x="6825" y="8081"/>
                  </a:cubicBezTo>
                  <a:cubicBezTo>
                    <a:pt x="6802" y="7989"/>
                    <a:pt x="6756" y="7921"/>
                    <a:pt x="6711" y="7830"/>
                  </a:cubicBezTo>
                  <a:cubicBezTo>
                    <a:pt x="6665" y="7693"/>
                    <a:pt x="6597" y="7578"/>
                    <a:pt x="6551" y="7442"/>
                  </a:cubicBezTo>
                  <a:lnTo>
                    <a:pt x="6528" y="7373"/>
                  </a:lnTo>
                  <a:cubicBezTo>
                    <a:pt x="6437" y="7190"/>
                    <a:pt x="6368" y="7008"/>
                    <a:pt x="6277" y="6848"/>
                  </a:cubicBezTo>
                  <a:cubicBezTo>
                    <a:pt x="6209" y="6688"/>
                    <a:pt x="6140" y="6551"/>
                    <a:pt x="6072" y="6414"/>
                  </a:cubicBezTo>
                  <a:cubicBezTo>
                    <a:pt x="6026" y="6277"/>
                    <a:pt x="5957" y="6163"/>
                    <a:pt x="5889" y="6026"/>
                  </a:cubicBezTo>
                  <a:lnTo>
                    <a:pt x="5843" y="5935"/>
                  </a:lnTo>
                  <a:lnTo>
                    <a:pt x="5821" y="5867"/>
                  </a:lnTo>
                  <a:lnTo>
                    <a:pt x="5775" y="5821"/>
                  </a:lnTo>
                  <a:cubicBezTo>
                    <a:pt x="5752" y="5752"/>
                    <a:pt x="5729" y="5661"/>
                    <a:pt x="5684" y="5593"/>
                  </a:cubicBezTo>
                  <a:cubicBezTo>
                    <a:pt x="5615" y="5433"/>
                    <a:pt x="5547" y="5273"/>
                    <a:pt x="5478" y="5113"/>
                  </a:cubicBezTo>
                  <a:lnTo>
                    <a:pt x="5455" y="5045"/>
                  </a:lnTo>
                  <a:cubicBezTo>
                    <a:pt x="5387" y="4908"/>
                    <a:pt x="5341" y="4771"/>
                    <a:pt x="5273" y="4657"/>
                  </a:cubicBezTo>
                  <a:cubicBezTo>
                    <a:pt x="5250" y="4588"/>
                    <a:pt x="5227" y="4520"/>
                    <a:pt x="5204" y="4474"/>
                  </a:cubicBezTo>
                  <a:cubicBezTo>
                    <a:pt x="5136" y="4314"/>
                    <a:pt x="5067" y="4155"/>
                    <a:pt x="4999" y="3995"/>
                  </a:cubicBezTo>
                  <a:lnTo>
                    <a:pt x="4999" y="3949"/>
                  </a:lnTo>
                  <a:cubicBezTo>
                    <a:pt x="4953" y="3881"/>
                    <a:pt x="4930" y="3812"/>
                    <a:pt x="4908" y="3721"/>
                  </a:cubicBezTo>
                  <a:cubicBezTo>
                    <a:pt x="4862" y="3630"/>
                    <a:pt x="4839" y="3561"/>
                    <a:pt x="4793" y="3470"/>
                  </a:cubicBezTo>
                  <a:cubicBezTo>
                    <a:pt x="4748" y="3356"/>
                    <a:pt x="4702" y="3242"/>
                    <a:pt x="4656" y="3128"/>
                  </a:cubicBezTo>
                  <a:cubicBezTo>
                    <a:pt x="4611" y="3013"/>
                    <a:pt x="4565" y="2876"/>
                    <a:pt x="4497" y="2762"/>
                  </a:cubicBezTo>
                  <a:cubicBezTo>
                    <a:pt x="4474" y="2694"/>
                    <a:pt x="4428" y="2625"/>
                    <a:pt x="4405" y="2557"/>
                  </a:cubicBezTo>
                  <a:lnTo>
                    <a:pt x="4314" y="2420"/>
                  </a:lnTo>
                  <a:cubicBezTo>
                    <a:pt x="4291" y="2374"/>
                    <a:pt x="4291" y="2329"/>
                    <a:pt x="4268" y="2306"/>
                  </a:cubicBezTo>
                  <a:lnTo>
                    <a:pt x="4246" y="2237"/>
                  </a:lnTo>
                  <a:cubicBezTo>
                    <a:pt x="4223" y="2192"/>
                    <a:pt x="4223" y="2169"/>
                    <a:pt x="4200" y="2123"/>
                  </a:cubicBezTo>
                  <a:cubicBezTo>
                    <a:pt x="4177" y="2078"/>
                    <a:pt x="4154" y="2055"/>
                    <a:pt x="4131" y="2009"/>
                  </a:cubicBezTo>
                  <a:cubicBezTo>
                    <a:pt x="4131" y="2009"/>
                    <a:pt x="4109" y="1986"/>
                    <a:pt x="4109" y="1986"/>
                  </a:cubicBezTo>
                  <a:cubicBezTo>
                    <a:pt x="4086" y="1941"/>
                    <a:pt x="4086" y="1918"/>
                    <a:pt x="4063" y="1895"/>
                  </a:cubicBezTo>
                  <a:cubicBezTo>
                    <a:pt x="4040" y="1849"/>
                    <a:pt x="4040" y="1804"/>
                    <a:pt x="4017" y="1758"/>
                  </a:cubicBezTo>
                  <a:cubicBezTo>
                    <a:pt x="3994" y="1712"/>
                    <a:pt x="3972" y="1690"/>
                    <a:pt x="3972" y="1644"/>
                  </a:cubicBezTo>
                  <a:lnTo>
                    <a:pt x="3926" y="1575"/>
                  </a:lnTo>
                  <a:cubicBezTo>
                    <a:pt x="3880" y="1416"/>
                    <a:pt x="3812" y="1279"/>
                    <a:pt x="3766" y="1142"/>
                  </a:cubicBezTo>
                  <a:cubicBezTo>
                    <a:pt x="3721" y="1050"/>
                    <a:pt x="3675" y="959"/>
                    <a:pt x="3652" y="891"/>
                  </a:cubicBezTo>
                  <a:cubicBezTo>
                    <a:pt x="3606" y="799"/>
                    <a:pt x="3584" y="731"/>
                    <a:pt x="3538" y="662"/>
                  </a:cubicBezTo>
                  <a:lnTo>
                    <a:pt x="3447" y="457"/>
                  </a:lnTo>
                  <a:lnTo>
                    <a:pt x="3424" y="389"/>
                  </a:lnTo>
                  <a:lnTo>
                    <a:pt x="3401" y="343"/>
                  </a:lnTo>
                  <a:cubicBezTo>
                    <a:pt x="3401" y="320"/>
                    <a:pt x="3378" y="297"/>
                    <a:pt x="3378" y="274"/>
                  </a:cubicBezTo>
                  <a:cubicBezTo>
                    <a:pt x="3378" y="274"/>
                    <a:pt x="3378" y="252"/>
                    <a:pt x="3378" y="252"/>
                  </a:cubicBezTo>
                  <a:cubicBezTo>
                    <a:pt x="3401" y="206"/>
                    <a:pt x="3401" y="160"/>
                    <a:pt x="3378" y="115"/>
                  </a:cubicBezTo>
                  <a:cubicBezTo>
                    <a:pt x="3355" y="69"/>
                    <a:pt x="3333" y="23"/>
                    <a:pt x="3287" y="0"/>
                  </a:cubicBezTo>
                  <a:close/>
                </a:path>
              </a:pathLst>
            </a:custGeom>
            <a:solidFill>
              <a:srgbClr val="47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23"/>
            <p:cNvSpPr/>
            <p:nvPr/>
          </p:nvSpPr>
          <p:spPr>
            <a:xfrm>
              <a:off x="620593" y="1117892"/>
              <a:ext cx="17693" cy="50203"/>
            </a:xfrm>
            <a:custGeom>
              <a:avLst/>
              <a:gdLst/>
              <a:ahLst/>
              <a:cxnLst/>
              <a:rect l="l" t="t" r="r" b="b"/>
              <a:pathLst>
                <a:path w="320" h="908" extrusionOk="0">
                  <a:moveTo>
                    <a:pt x="160" y="0"/>
                  </a:moveTo>
                  <a:cubicBezTo>
                    <a:pt x="137" y="0"/>
                    <a:pt x="92" y="23"/>
                    <a:pt x="69" y="46"/>
                  </a:cubicBezTo>
                  <a:cubicBezTo>
                    <a:pt x="46" y="69"/>
                    <a:pt x="46" y="92"/>
                    <a:pt x="46" y="137"/>
                  </a:cubicBezTo>
                  <a:cubicBezTo>
                    <a:pt x="46" y="183"/>
                    <a:pt x="46" y="206"/>
                    <a:pt x="69" y="251"/>
                  </a:cubicBezTo>
                  <a:cubicBezTo>
                    <a:pt x="69" y="297"/>
                    <a:pt x="69" y="343"/>
                    <a:pt x="69" y="388"/>
                  </a:cubicBezTo>
                  <a:cubicBezTo>
                    <a:pt x="69" y="457"/>
                    <a:pt x="46" y="525"/>
                    <a:pt x="46" y="617"/>
                  </a:cubicBezTo>
                  <a:cubicBezTo>
                    <a:pt x="46" y="662"/>
                    <a:pt x="23" y="753"/>
                    <a:pt x="0" y="799"/>
                  </a:cubicBezTo>
                  <a:lnTo>
                    <a:pt x="0" y="822"/>
                  </a:lnTo>
                  <a:cubicBezTo>
                    <a:pt x="0" y="845"/>
                    <a:pt x="0" y="890"/>
                    <a:pt x="46" y="890"/>
                  </a:cubicBezTo>
                  <a:cubicBezTo>
                    <a:pt x="57" y="902"/>
                    <a:pt x="69" y="908"/>
                    <a:pt x="80" y="908"/>
                  </a:cubicBezTo>
                  <a:cubicBezTo>
                    <a:pt x="92" y="908"/>
                    <a:pt x="103" y="902"/>
                    <a:pt x="115" y="890"/>
                  </a:cubicBezTo>
                  <a:cubicBezTo>
                    <a:pt x="160" y="822"/>
                    <a:pt x="183" y="753"/>
                    <a:pt x="206" y="685"/>
                  </a:cubicBezTo>
                  <a:cubicBezTo>
                    <a:pt x="229" y="639"/>
                    <a:pt x="229" y="571"/>
                    <a:pt x="251" y="502"/>
                  </a:cubicBezTo>
                  <a:cubicBezTo>
                    <a:pt x="274" y="434"/>
                    <a:pt x="274" y="365"/>
                    <a:pt x="297" y="297"/>
                  </a:cubicBezTo>
                  <a:cubicBezTo>
                    <a:pt x="297" y="274"/>
                    <a:pt x="297" y="228"/>
                    <a:pt x="297" y="206"/>
                  </a:cubicBezTo>
                  <a:cubicBezTo>
                    <a:pt x="297" y="160"/>
                    <a:pt x="320" y="137"/>
                    <a:pt x="297" y="114"/>
                  </a:cubicBezTo>
                  <a:cubicBezTo>
                    <a:pt x="297" y="46"/>
                    <a:pt x="229" y="0"/>
                    <a:pt x="183"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23"/>
            <p:cNvSpPr/>
            <p:nvPr/>
          </p:nvSpPr>
          <p:spPr>
            <a:xfrm>
              <a:off x="346739" y="1000510"/>
              <a:ext cx="71988" cy="281481"/>
            </a:xfrm>
            <a:custGeom>
              <a:avLst/>
              <a:gdLst/>
              <a:ahLst/>
              <a:cxnLst/>
              <a:rect l="l" t="t" r="r" b="b"/>
              <a:pathLst>
                <a:path w="1302" h="5091" extrusionOk="0">
                  <a:moveTo>
                    <a:pt x="571" y="0"/>
                  </a:moveTo>
                  <a:cubicBezTo>
                    <a:pt x="480" y="0"/>
                    <a:pt x="388" y="69"/>
                    <a:pt x="366" y="160"/>
                  </a:cubicBezTo>
                  <a:cubicBezTo>
                    <a:pt x="343" y="183"/>
                    <a:pt x="343" y="229"/>
                    <a:pt x="320" y="274"/>
                  </a:cubicBezTo>
                  <a:cubicBezTo>
                    <a:pt x="320" y="297"/>
                    <a:pt x="320" y="343"/>
                    <a:pt x="320" y="366"/>
                  </a:cubicBezTo>
                  <a:cubicBezTo>
                    <a:pt x="320" y="411"/>
                    <a:pt x="320" y="480"/>
                    <a:pt x="297" y="525"/>
                  </a:cubicBezTo>
                  <a:cubicBezTo>
                    <a:pt x="297" y="525"/>
                    <a:pt x="297" y="548"/>
                    <a:pt x="297" y="548"/>
                  </a:cubicBezTo>
                  <a:cubicBezTo>
                    <a:pt x="297" y="662"/>
                    <a:pt x="297" y="777"/>
                    <a:pt x="274" y="891"/>
                  </a:cubicBezTo>
                  <a:cubicBezTo>
                    <a:pt x="274" y="982"/>
                    <a:pt x="274" y="1096"/>
                    <a:pt x="274" y="1210"/>
                  </a:cubicBezTo>
                  <a:cubicBezTo>
                    <a:pt x="251" y="1393"/>
                    <a:pt x="251" y="1598"/>
                    <a:pt x="251" y="1781"/>
                  </a:cubicBezTo>
                  <a:cubicBezTo>
                    <a:pt x="229" y="1827"/>
                    <a:pt x="229" y="1872"/>
                    <a:pt x="206" y="1895"/>
                  </a:cubicBezTo>
                  <a:cubicBezTo>
                    <a:pt x="206" y="1941"/>
                    <a:pt x="206" y="1963"/>
                    <a:pt x="206" y="2009"/>
                  </a:cubicBezTo>
                  <a:cubicBezTo>
                    <a:pt x="183" y="2078"/>
                    <a:pt x="183" y="2123"/>
                    <a:pt x="183" y="2192"/>
                  </a:cubicBezTo>
                  <a:cubicBezTo>
                    <a:pt x="160" y="2329"/>
                    <a:pt x="137" y="2466"/>
                    <a:pt x="137" y="2625"/>
                  </a:cubicBezTo>
                  <a:cubicBezTo>
                    <a:pt x="137" y="2762"/>
                    <a:pt x="114" y="2922"/>
                    <a:pt x="114" y="3082"/>
                  </a:cubicBezTo>
                  <a:cubicBezTo>
                    <a:pt x="114" y="3150"/>
                    <a:pt x="114" y="3219"/>
                    <a:pt x="92" y="3264"/>
                  </a:cubicBezTo>
                  <a:cubicBezTo>
                    <a:pt x="92" y="3310"/>
                    <a:pt x="92" y="3333"/>
                    <a:pt x="92" y="3379"/>
                  </a:cubicBezTo>
                  <a:cubicBezTo>
                    <a:pt x="92" y="3379"/>
                    <a:pt x="92" y="3401"/>
                    <a:pt x="92" y="3424"/>
                  </a:cubicBezTo>
                  <a:cubicBezTo>
                    <a:pt x="92" y="3470"/>
                    <a:pt x="92" y="3516"/>
                    <a:pt x="69" y="3561"/>
                  </a:cubicBezTo>
                  <a:cubicBezTo>
                    <a:pt x="69" y="3653"/>
                    <a:pt x="46" y="3744"/>
                    <a:pt x="46" y="3835"/>
                  </a:cubicBezTo>
                  <a:cubicBezTo>
                    <a:pt x="23" y="3926"/>
                    <a:pt x="23" y="4041"/>
                    <a:pt x="23" y="4132"/>
                  </a:cubicBezTo>
                  <a:cubicBezTo>
                    <a:pt x="0" y="4292"/>
                    <a:pt x="23" y="4451"/>
                    <a:pt x="92" y="4588"/>
                  </a:cubicBezTo>
                  <a:cubicBezTo>
                    <a:pt x="114" y="4634"/>
                    <a:pt x="137" y="4657"/>
                    <a:pt x="183" y="4702"/>
                  </a:cubicBezTo>
                  <a:cubicBezTo>
                    <a:pt x="206" y="4725"/>
                    <a:pt x="229" y="4748"/>
                    <a:pt x="251" y="4771"/>
                  </a:cubicBezTo>
                  <a:cubicBezTo>
                    <a:pt x="297" y="4817"/>
                    <a:pt x="366" y="4839"/>
                    <a:pt x="434" y="4885"/>
                  </a:cubicBezTo>
                  <a:cubicBezTo>
                    <a:pt x="525" y="4908"/>
                    <a:pt x="617" y="4954"/>
                    <a:pt x="708" y="4976"/>
                  </a:cubicBezTo>
                  <a:cubicBezTo>
                    <a:pt x="754" y="4999"/>
                    <a:pt x="799" y="4999"/>
                    <a:pt x="822" y="5022"/>
                  </a:cubicBezTo>
                  <a:cubicBezTo>
                    <a:pt x="868" y="5045"/>
                    <a:pt x="891" y="5045"/>
                    <a:pt x="913" y="5068"/>
                  </a:cubicBezTo>
                  <a:lnTo>
                    <a:pt x="959" y="5068"/>
                  </a:lnTo>
                  <a:cubicBezTo>
                    <a:pt x="1027" y="5068"/>
                    <a:pt x="1073" y="5091"/>
                    <a:pt x="1142" y="5091"/>
                  </a:cubicBezTo>
                  <a:cubicBezTo>
                    <a:pt x="1142" y="5091"/>
                    <a:pt x="1164" y="5091"/>
                    <a:pt x="1164" y="5068"/>
                  </a:cubicBezTo>
                  <a:cubicBezTo>
                    <a:pt x="1187" y="5068"/>
                    <a:pt x="1210" y="5068"/>
                    <a:pt x="1210" y="5045"/>
                  </a:cubicBezTo>
                  <a:cubicBezTo>
                    <a:pt x="1233" y="4999"/>
                    <a:pt x="1256" y="4976"/>
                    <a:pt x="1279" y="4954"/>
                  </a:cubicBezTo>
                  <a:cubicBezTo>
                    <a:pt x="1301" y="4954"/>
                    <a:pt x="1301" y="4931"/>
                    <a:pt x="1301" y="4931"/>
                  </a:cubicBezTo>
                  <a:cubicBezTo>
                    <a:pt x="1301" y="4908"/>
                    <a:pt x="1301" y="4885"/>
                    <a:pt x="1301" y="4862"/>
                  </a:cubicBezTo>
                  <a:cubicBezTo>
                    <a:pt x="1301" y="4862"/>
                    <a:pt x="1301" y="4862"/>
                    <a:pt x="1301" y="4839"/>
                  </a:cubicBezTo>
                  <a:cubicBezTo>
                    <a:pt x="1301" y="4794"/>
                    <a:pt x="1279" y="4748"/>
                    <a:pt x="1279" y="4702"/>
                  </a:cubicBezTo>
                  <a:cubicBezTo>
                    <a:pt x="1279" y="4588"/>
                    <a:pt x="1256" y="4497"/>
                    <a:pt x="1256" y="4383"/>
                  </a:cubicBezTo>
                  <a:cubicBezTo>
                    <a:pt x="1256" y="4200"/>
                    <a:pt x="1256" y="4041"/>
                    <a:pt x="1256" y="3881"/>
                  </a:cubicBezTo>
                  <a:cubicBezTo>
                    <a:pt x="1233" y="3789"/>
                    <a:pt x="1233" y="3698"/>
                    <a:pt x="1233" y="3607"/>
                  </a:cubicBezTo>
                  <a:cubicBezTo>
                    <a:pt x="1233" y="3516"/>
                    <a:pt x="1233" y="3424"/>
                    <a:pt x="1210" y="3333"/>
                  </a:cubicBezTo>
                  <a:cubicBezTo>
                    <a:pt x="1210" y="3219"/>
                    <a:pt x="1210" y="3128"/>
                    <a:pt x="1210" y="3013"/>
                  </a:cubicBezTo>
                  <a:cubicBezTo>
                    <a:pt x="1187" y="2922"/>
                    <a:pt x="1187" y="2831"/>
                    <a:pt x="1187" y="2740"/>
                  </a:cubicBezTo>
                  <a:cubicBezTo>
                    <a:pt x="1164" y="2625"/>
                    <a:pt x="1164" y="2534"/>
                    <a:pt x="1164" y="2443"/>
                  </a:cubicBezTo>
                  <a:cubicBezTo>
                    <a:pt x="1164" y="2351"/>
                    <a:pt x="1142" y="2260"/>
                    <a:pt x="1142" y="2192"/>
                  </a:cubicBezTo>
                  <a:cubicBezTo>
                    <a:pt x="1142" y="2100"/>
                    <a:pt x="1142" y="2009"/>
                    <a:pt x="1119" y="1918"/>
                  </a:cubicBezTo>
                  <a:cubicBezTo>
                    <a:pt x="1119" y="1827"/>
                    <a:pt x="1096" y="1735"/>
                    <a:pt x="1096" y="1644"/>
                  </a:cubicBezTo>
                  <a:cubicBezTo>
                    <a:pt x="1073" y="1530"/>
                    <a:pt x="1073" y="1416"/>
                    <a:pt x="1050" y="1302"/>
                  </a:cubicBezTo>
                  <a:cubicBezTo>
                    <a:pt x="1050" y="1233"/>
                    <a:pt x="1050" y="1187"/>
                    <a:pt x="1050" y="1119"/>
                  </a:cubicBezTo>
                  <a:cubicBezTo>
                    <a:pt x="1050" y="1050"/>
                    <a:pt x="1027" y="982"/>
                    <a:pt x="1027" y="913"/>
                  </a:cubicBezTo>
                  <a:cubicBezTo>
                    <a:pt x="1027" y="845"/>
                    <a:pt x="1027" y="777"/>
                    <a:pt x="1005" y="708"/>
                  </a:cubicBezTo>
                  <a:cubicBezTo>
                    <a:pt x="1005" y="662"/>
                    <a:pt x="1005" y="594"/>
                    <a:pt x="982" y="525"/>
                  </a:cubicBezTo>
                  <a:cubicBezTo>
                    <a:pt x="982" y="480"/>
                    <a:pt x="982" y="411"/>
                    <a:pt x="982" y="366"/>
                  </a:cubicBezTo>
                  <a:cubicBezTo>
                    <a:pt x="982" y="297"/>
                    <a:pt x="959" y="229"/>
                    <a:pt x="959" y="183"/>
                  </a:cubicBezTo>
                  <a:cubicBezTo>
                    <a:pt x="959" y="137"/>
                    <a:pt x="913" y="92"/>
                    <a:pt x="868" y="92"/>
                  </a:cubicBezTo>
                  <a:cubicBezTo>
                    <a:pt x="845" y="115"/>
                    <a:pt x="799" y="137"/>
                    <a:pt x="799" y="183"/>
                  </a:cubicBezTo>
                  <a:cubicBezTo>
                    <a:pt x="799" y="206"/>
                    <a:pt x="799" y="206"/>
                    <a:pt x="799" y="229"/>
                  </a:cubicBezTo>
                  <a:cubicBezTo>
                    <a:pt x="776" y="115"/>
                    <a:pt x="708" y="23"/>
                    <a:pt x="594"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23"/>
            <p:cNvSpPr/>
            <p:nvPr/>
          </p:nvSpPr>
          <p:spPr>
            <a:xfrm>
              <a:off x="403522" y="1193585"/>
              <a:ext cx="60653" cy="80834"/>
            </a:xfrm>
            <a:custGeom>
              <a:avLst/>
              <a:gdLst/>
              <a:ahLst/>
              <a:cxnLst/>
              <a:rect l="l" t="t" r="r" b="b"/>
              <a:pathLst>
                <a:path w="1097" h="1462" extrusionOk="0">
                  <a:moveTo>
                    <a:pt x="959" y="1"/>
                  </a:moveTo>
                  <a:cubicBezTo>
                    <a:pt x="913" y="1"/>
                    <a:pt x="891" y="1"/>
                    <a:pt x="868" y="24"/>
                  </a:cubicBezTo>
                  <a:cubicBezTo>
                    <a:pt x="845" y="46"/>
                    <a:pt x="822" y="92"/>
                    <a:pt x="822" y="115"/>
                  </a:cubicBezTo>
                  <a:cubicBezTo>
                    <a:pt x="822" y="161"/>
                    <a:pt x="799" y="206"/>
                    <a:pt x="799" y="252"/>
                  </a:cubicBezTo>
                  <a:cubicBezTo>
                    <a:pt x="777" y="275"/>
                    <a:pt x="754" y="320"/>
                    <a:pt x="754" y="343"/>
                  </a:cubicBezTo>
                  <a:cubicBezTo>
                    <a:pt x="731" y="389"/>
                    <a:pt x="708" y="434"/>
                    <a:pt x="685" y="480"/>
                  </a:cubicBezTo>
                  <a:cubicBezTo>
                    <a:pt x="640" y="571"/>
                    <a:pt x="571" y="663"/>
                    <a:pt x="503" y="731"/>
                  </a:cubicBezTo>
                  <a:cubicBezTo>
                    <a:pt x="480" y="777"/>
                    <a:pt x="434" y="822"/>
                    <a:pt x="411" y="868"/>
                  </a:cubicBezTo>
                  <a:cubicBezTo>
                    <a:pt x="366" y="891"/>
                    <a:pt x="320" y="937"/>
                    <a:pt x="297" y="959"/>
                  </a:cubicBezTo>
                  <a:cubicBezTo>
                    <a:pt x="252" y="982"/>
                    <a:pt x="229" y="1005"/>
                    <a:pt x="183" y="1028"/>
                  </a:cubicBezTo>
                  <a:lnTo>
                    <a:pt x="160" y="1028"/>
                  </a:lnTo>
                  <a:cubicBezTo>
                    <a:pt x="137" y="1028"/>
                    <a:pt x="137" y="1051"/>
                    <a:pt x="115" y="1074"/>
                  </a:cubicBezTo>
                  <a:lnTo>
                    <a:pt x="69" y="1074"/>
                  </a:lnTo>
                  <a:cubicBezTo>
                    <a:pt x="23" y="1096"/>
                    <a:pt x="0" y="1119"/>
                    <a:pt x="23" y="1165"/>
                  </a:cubicBezTo>
                  <a:cubicBezTo>
                    <a:pt x="23" y="1188"/>
                    <a:pt x="46" y="1210"/>
                    <a:pt x="46" y="1210"/>
                  </a:cubicBezTo>
                  <a:cubicBezTo>
                    <a:pt x="46" y="1233"/>
                    <a:pt x="69" y="1233"/>
                    <a:pt x="69" y="1256"/>
                  </a:cubicBezTo>
                  <a:cubicBezTo>
                    <a:pt x="69" y="1279"/>
                    <a:pt x="46" y="1325"/>
                    <a:pt x="69" y="1347"/>
                  </a:cubicBezTo>
                  <a:cubicBezTo>
                    <a:pt x="69" y="1370"/>
                    <a:pt x="92" y="1393"/>
                    <a:pt x="92" y="1416"/>
                  </a:cubicBezTo>
                  <a:cubicBezTo>
                    <a:pt x="115" y="1439"/>
                    <a:pt x="137" y="1439"/>
                    <a:pt x="160" y="1462"/>
                  </a:cubicBezTo>
                  <a:lnTo>
                    <a:pt x="252" y="1462"/>
                  </a:lnTo>
                  <a:cubicBezTo>
                    <a:pt x="274" y="1439"/>
                    <a:pt x="297" y="1439"/>
                    <a:pt x="320" y="1439"/>
                  </a:cubicBezTo>
                  <a:cubicBezTo>
                    <a:pt x="343" y="1439"/>
                    <a:pt x="343" y="1439"/>
                    <a:pt x="366" y="1416"/>
                  </a:cubicBezTo>
                  <a:lnTo>
                    <a:pt x="388" y="1416"/>
                  </a:lnTo>
                  <a:cubicBezTo>
                    <a:pt x="434" y="1393"/>
                    <a:pt x="503" y="1370"/>
                    <a:pt x="571" y="1325"/>
                  </a:cubicBezTo>
                  <a:cubicBezTo>
                    <a:pt x="617" y="1302"/>
                    <a:pt x="662" y="1256"/>
                    <a:pt x="708" y="1210"/>
                  </a:cubicBezTo>
                  <a:cubicBezTo>
                    <a:pt x="731" y="1165"/>
                    <a:pt x="754" y="1142"/>
                    <a:pt x="777" y="1096"/>
                  </a:cubicBezTo>
                  <a:cubicBezTo>
                    <a:pt x="822" y="1028"/>
                    <a:pt x="868" y="982"/>
                    <a:pt x="891" y="914"/>
                  </a:cubicBezTo>
                  <a:cubicBezTo>
                    <a:pt x="959" y="777"/>
                    <a:pt x="1028" y="640"/>
                    <a:pt x="1050" y="503"/>
                  </a:cubicBezTo>
                  <a:cubicBezTo>
                    <a:pt x="1073" y="434"/>
                    <a:pt x="1073" y="366"/>
                    <a:pt x="1096" y="297"/>
                  </a:cubicBezTo>
                  <a:cubicBezTo>
                    <a:pt x="1096" y="206"/>
                    <a:pt x="1096" y="138"/>
                    <a:pt x="1073" y="69"/>
                  </a:cubicBezTo>
                  <a:cubicBezTo>
                    <a:pt x="1050" y="24"/>
                    <a:pt x="1005" y="1"/>
                    <a:pt x="959" y="1"/>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23"/>
            <p:cNvSpPr/>
            <p:nvPr/>
          </p:nvSpPr>
          <p:spPr>
            <a:xfrm>
              <a:off x="471696" y="1111589"/>
              <a:ext cx="170404" cy="111078"/>
            </a:xfrm>
            <a:custGeom>
              <a:avLst/>
              <a:gdLst/>
              <a:ahLst/>
              <a:cxnLst/>
              <a:rect l="l" t="t" r="r" b="b"/>
              <a:pathLst>
                <a:path w="3082" h="2009" extrusionOk="0">
                  <a:moveTo>
                    <a:pt x="2922" y="0"/>
                  </a:moveTo>
                  <a:cubicBezTo>
                    <a:pt x="2899" y="0"/>
                    <a:pt x="2853" y="23"/>
                    <a:pt x="2830" y="23"/>
                  </a:cubicBezTo>
                  <a:cubicBezTo>
                    <a:pt x="2762" y="69"/>
                    <a:pt x="2716" y="160"/>
                    <a:pt x="2693" y="228"/>
                  </a:cubicBezTo>
                  <a:cubicBezTo>
                    <a:pt x="2671" y="297"/>
                    <a:pt x="2648" y="342"/>
                    <a:pt x="2602" y="411"/>
                  </a:cubicBezTo>
                  <a:cubicBezTo>
                    <a:pt x="2579" y="457"/>
                    <a:pt x="2556" y="525"/>
                    <a:pt x="2534" y="571"/>
                  </a:cubicBezTo>
                  <a:cubicBezTo>
                    <a:pt x="2511" y="639"/>
                    <a:pt x="2465" y="685"/>
                    <a:pt x="2420" y="753"/>
                  </a:cubicBezTo>
                  <a:cubicBezTo>
                    <a:pt x="2374" y="799"/>
                    <a:pt x="2328" y="867"/>
                    <a:pt x="2283" y="936"/>
                  </a:cubicBezTo>
                  <a:cubicBezTo>
                    <a:pt x="2260" y="959"/>
                    <a:pt x="2260" y="1004"/>
                    <a:pt x="2237" y="1027"/>
                  </a:cubicBezTo>
                  <a:cubicBezTo>
                    <a:pt x="2237" y="1004"/>
                    <a:pt x="2237" y="1004"/>
                    <a:pt x="2237" y="1004"/>
                  </a:cubicBezTo>
                  <a:cubicBezTo>
                    <a:pt x="2191" y="1073"/>
                    <a:pt x="2123" y="1119"/>
                    <a:pt x="2054" y="1187"/>
                  </a:cubicBezTo>
                  <a:cubicBezTo>
                    <a:pt x="2009" y="1255"/>
                    <a:pt x="1940" y="1301"/>
                    <a:pt x="1872" y="1347"/>
                  </a:cubicBezTo>
                  <a:cubicBezTo>
                    <a:pt x="1758" y="1438"/>
                    <a:pt x="1621" y="1529"/>
                    <a:pt x="1484" y="1575"/>
                  </a:cubicBezTo>
                  <a:cubicBezTo>
                    <a:pt x="1347" y="1644"/>
                    <a:pt x="1210" y="1689"/>
                    <a:pt x="1073" y="1712"/>
                  </a:cubicBezTo>
                  <a:cubicBezTo>
                    <a:pt x="982" y="1712"/>
                    <a:pt x="890" y="1712"/>
                    <a:pt x="799" y="1735"/>
                  </a:cubicBezTo>
                  <a:lnTo>
                    <a:pt x="639" y="1735"/>
                  </a:lnTo>
                  <a:cubicBezTo>
                    <a:pt x="593" y="1735"/>
                    <a:pt x="548" y="1712"/>
                    <a:pt x="502" y="1712"/>
                  </a:cubicBezTo>
                  <a:cubicBezTo>
                    <a:pt x="434" y="1712"/>
                    <a:pt x="365" y="1689"/>
                    <a:pt x="297" y="1666"/>
                  </a:cubicBezTo>
                  <a:cubicBezTo>
                    <a:pt x="205" y="1666"/>
                    <a:pt x="137" y="1644"/>
                    <a:pt x="68" y="1644"/>
                  </a:cubicBezTo>
                  <a:cubicBezTo>
                    <a:pt x="23" y="1644"/>
                    <a:pt x="0" y="1689"/>
                    <a:pt x="0" y="1712"/>
                  </a:cubicBezTo>
                  <a:cubicBezTo>
                    <a:pt x="0" y="1758"/>
                    <a:pt x="23" y="1780"/>
                    <a:pt x="68" y="1780"/>
                  </a:cubicBezTo>
                  <a:cubicBezTo>
                    <a:pt x="91" y="1803"/>
                    <a:pt x="114" y="1803"/>
                    <a:pt x="137" y="1803"/>
                  </a:cubicBezTo>
                  <a:cubicBezTo>
                    <a:pt x="228" y="1803"/>
                    <a:pt x="297" y="1826"/>
                    <a:pt x="388" y="1849"/>
                  </a:cubicBezTo>
                  <a:cubicBezTo>
                    <a:pt x="457" y="1872"/>
                    <a:pt x="548" y="1895"/>
                    <a:pt x="639" y="1917"/>
                  </a:cubicBezTo>
                  <a:cubicBezTo>
                    <a:pt x="730" y="1917"/>
                    <a:pt x="822" y="1940"/>
                    <a:pt x="913" y="1940"/>
                  </a:cubicBezTo>
                  <a:lnTo>
                    <a:pt x="1096" y="1940"/>
                  </a:lnTo>
                  <a:cubicBezTo>
                    <a:pt x="1096" y="1963"/>
                    <a:pt x="1096" y="1963"/>
                    <a:pt x="1096" y="1963"/>
                  </a:cubicBezTo>
                  <a:cubicBezTo>
                    <a:pt x="1141" y="1986"/>
                    <a:pt x="1164" y="1986"/>
                    <a:pt x="1210" y="1986"/>
                  </a:cubicBezTo>
                  <a:cubicBezTo>
                    <a:pt x="1301" y="2009"/>
                    <a:pt x="1392" y="2009"/>
                    <a:pt x="1461" y="2009"/>
                  </a:cubicBezTo>
                  <a:cubicBezTo>
                    <a:pt x="1529" y="2009"/>
                    <a:pt x="1575" y="1986"/>
                    <a:pt x="1621" y="1986"/>
                  </a:cubicBezTo>
                  <a:cubicBezTo>
                    <a:pt x="1689" y="1986"/>
                    <a:pt x="1758" y="1963"/>
                    <a:pt x="1803" y="1963"/>
                  </a:cubicBezTo>
                  <a:cubicBezTo>
                    <a:pt x="1872" y="1940"/>
                    <a:pt x="1917" y="1917"/>
                    <a:pt x="1963" y="1895"/>
                  </a:cubicBezTo>
                  <a:cubicBezTo>
                    <a:pt x="2009" y="1872"/>
                    <a:pt x="2031" y="1849"/>
                    <a:pt x="2077" y="1826"/>
                  </a:cubicBezTo>
                  <a:cubicBezTo>
                    <a:pt x="2168" y="1780"/>
                    <a:pt x="2237" y="1735"/>
                    <a:pt x="2305" y="1666"/>
                  </a:cubicBezTo>
                  <a:cubicBezTo>
                    <a:pt x="2420" y="1575"/>
                    <a:pt x="2534" y="1461"/>
                    <a:pt x="2648" y="1324"/>
                  </a:cubicBezTo>
                  <a:cubicBezTo>
                    <a:pt x="2693" y="1255"/>
                    <a:pt x="2739" y="1187"/>
                    <a:pt x="2785" y="1119"/>
                  </a:cubicBezTo>
                  <a:cubicBezTo>
                    <a:pt x="2830" y="1050"/>
                    <a:pt x="2853" y="959"/>
                    <a:pt x="2899" y="890"/>
                  </a:cubicBezTo>
                  <a:lnTo>
                    <a:pt x="2876" y="890"/>
                  </a:lnTo>
                  <a:cubicBezTo>
                    <a:pt x="2899" y="890"/>
                    <a:pt x="2899" y="890"/>
                    <a:pt x="2899" y="867"/>
                  </a:cubicBezTo>
                  <a:cubicBezTo>
                    <a:pt x="2899" y="890"/>
                    <a:pt x="2899" y="890"/>
                    <a:pt x="2899" y="890"/>
                  </a:cubicBezTo>
                  <a:cubicBezTo>
                    <a:pt x="2967" y="708"/>
                    <a:pt x="3013" y="525"/>
                    <a:pt x="3059" y="342"/>
                  </a:cubicBezTo>
                  <a:cubicBezTo>
                    <a:pt x="3081" y="297"/>
                    <a:pt x="3081" y="251"/>
                    <a:pt x="3081" y="183"/>
                  </a:cubicBezTo>
                  <a:cubicBezTo>
                    <a:pt x="3081" y="137"/>
                    <a:pt x="3059" y="91"/>
                    <a:pt x="3036" y="46"/>
                  </a:cubicBezTo>
                  <a:cubicBezTo>
                    <a:pt x="2990" y="23"/>
                    <a:pt x="2967" y="0"/>
                    <a:pt x="2922"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23"/>
            <p:cNvSpPr/>
            <p:nvPr/>
          </p:nvSpPr>
          <p:spPr>
            <a:xfrm>
              <a:off x="355585" y="1268061"/>
              <a:ext cx="407653" cy="800157"/>
            </a:xfrm>
            <a:custGeom>
              <a:avLst/>
              <a:gdLst/>
              <a:ahLst/>
              <a:cxnLst/>
              <a:rect l="l" t="t" r="r" b="b"/>
              <a:pathLst>
                <a:path w="7373" h="14472" extrusionOk="0">
                  <a:moveTo>
                    <a:pt x="137" y="0"/>
                  </a:moveTo>
                  <a:cubicBezTo>
                    <a:pt x="114" y="0"/>
                    <a:pt x="91" y="0"/>
                    <a:pt x="46" y="46"/>
                  </a:cubicBezTo>
                  <a:cubicBezTo>
                    <a:pt x="23" y="69"/>
                    <a:pt x="23" y="92"/>
                    <a:pt x="0" y="137"/>
                  </a:cubicBezTo>
                  <a:cubicBezTo>
                    <a:pt x="0" y="160"/>
                    <a:pt x="23" y="229"/>
                    <a:pt x="46" y="252"/>
                  </a:cubicBezTo>
                  <a:lnTo>
                    <a:pt x="46" y="274"/>
                  </a:lnTo>
                  <a:cubicBezTo>
                    <a:pt x="69" y="320"/>
                    <a:pt x="91" y="343"/>
                    <a:pt x="91" y="388"/>
                  </a:cubicBezTo>
                  <a:lnTo>
                    <a:pt x="114" y="411"/>
                  </a:lnTo>
                  <a:cubicBezTo>
                    <a:pt x="160" y="503"/>
                    <a:pt x="183" y="594"/>
                    <a:pt x="228" y="685"/>
                  </a:cubicBezTo>
                  <a:cubicBezTo>
                    <a:pt x="274" y="799"/>
                    <a:pt x="297" y="891"/>
                    <a:pt x="342" y="1005"/>
                  </a:cubicBezTo>
                  <a:cubicBezTo>
                    <a:pt x="365" y="1050"/>
                    <a:pt x="365" y="1096"/>
                    <a:pt x="388" y="1142"/>
                  </a:cubicBezTo>
                  <a:cubicBezTo>
                    <a:pt x="411" y="1210"/>
                    <a:pt x="434" y="1301"/>
                    <a:pt x="479" y="1393"/>
                  </a:cubicBezTo>
                  <a:cubicBezTo>
                    <a:pt x="525" y="1507"/>
                    <a:pt x="571" y="1621"/>
                    <a:pt x="639" y="1735"/>
                  </a:cubicBezTo>
                  <a:lnTo>
                    <a:pt x="708" y="1895"/>
                  </a:lnTo>
                  <a:lnTo>
                    <a:pt x="731" y="1941"/>
                  </a:lnTo>
                  <a:cubicBezTo>
                    <a:pt x="753" y="1986"/>
                    <a:pt x="753" y="2009"/>
                    <a:pt x="776" y="2055"/>
                  </a:cubicBezTo>
                  <a:cubicBezTo>
                    <a:pt x="799" y="2078"/>
                    <a:pt x="822" y="2100"/>
                    <a:pt x="845" y="2123"/>
                  </a:cubicBezTo>
                  <a:cubicBezTo>
                    <a:pt x="867" y="2146"/>
                    <a:pt x="890" y="2192"/>
                    <a:pt x="890" y="2237"/>
                  </a:cubicBezTo>
                  <a:cubicBezTo>
                    <a:pt x="936" y="2329"/>
                    <a:pt x="982" y="2420"/>
                    <a:pt x="1004" y="2511"/>
                  </a:cubicBezTo>
                  <a:lnTo>
                    <a:pt x="1027" y="2534"/>
                  </a:lnTo>
                  <a:cubicBezTo>
                    <a:pt x="1073" y="2717"/>
                    <a:pt x="1164" y="2876"/>
                    <a:pt x="1233" y="3013"/>
                  </a:cubicBezTo>
                  <a:lnTo>
                    <a:pt x="1233" y="3036"/>
                  </a:lnTo>
                  <a:cubicBezTo>
                    <a:pt x="1278" y="3127"/>
                    <a:pt x="1301" y="3196"/>
                    <a:pt x="1324" y="3264"/>
                  </a:cubicBezTo>
                  <a:cubicBezTo>
                    <a:pt x="1370" y="3356"/>
                    <a:pt x="1392" y="3424"/>
                    <a:pt x="1438" y="3493"/>
                  </a:cubicBezTo>
                  <a:lnTo>
                    <a:pt x="1507" y="3675"/>
                  </a:lnTo>
                  <a:lnTo>
                    <a:pt x="1644" y="3972"/>
                  </a:lnTo>
                  <a:cubicBezTo>
                    <a:pt x="1689" y="4063"/>
                    <a:pt x="1712" y="4155"/>
                    <a:pt x="1758" y="4246"/>
                  </a:cubicBezTo>
                  <a:cubicBezTo>
                    <a:pt x="1780" y="4314"/>
                    <a:pt x="1803" y="4360"/>
                    <a:pt x="1849" y="4429"/>
                  </a:cubicBezTo>
                  <a:cubicBezTo>
                    <a:pt x="1917" y="4611"/>
                    <a:pt x="1986" y="4794"/>
                    <a:pt x="2054" y="4976"/>
                  </a:cubicBezTo>
                  <a:cubicBezTo>
                    <a:pt x="2123" y="5113"/>
                    <a:pt x="2168" y="5227"/>
                    <a:pt x="2214" y="5364"/>
                  </a:cubicBezTo>
                  <a:cubicBezTo>
                    <a:pt x="2237" y="5410"/>
                    <a:pt x="2260" y="5456"/>
                    <a:pt x="2283" y="5501"/>
                  </a:cubicBezTo>
                  <a:lnTo>
                    <a:pt x="2328" y="5615"/>
                  </a:lnTo>
                  <a:cubicBezTo>
                    <a:pt x="2351" y="5638"/>
                    <a:pt x="2351" y="5684"/>
                    <a:pt x="2374" y="5730"/>
                  </a:cubicBezTo>
                  <a:cubicBezTo>
                    <a:pt x="2397" y="5775"/>
                    <a:pt x="2420" y="5821"/>
                    <a:pt x="2442" y="5867"/>
                  </a:cubicBezTo>
                  <a:lnTo>
                    <a:pt x="2534" y="6118"/>
                  </a:lnTo>
                  <a:lnTo>
                    <a:pt x="2648" y="6369"/>
                  </a:lnTo>
                  <a:cubicBezTo>
                    <a:pt x="2693" y="6460"/>
                    <a:pt x="2716" y="6528"/>
                    <a:pt x="2762" y="6620"/>
                  </a:cubicBezTo>
                  <a:cubicBezTo>
                    <a:pt x="2785" y="6688"/>
                    <a:pt x="2830" y="6780"/>
                    <a:pt x="2876" y="6871"/>
                  </a:cubicBezTo>
                  <a:cubicBezTo>
                    <a:pt x="2899" y="6962"/>
                    <a:pt x="2945" y="7053"/>
                    <a:pt x="2990" y="7145"/>
                  </a:cubicBezTo>
                  <a:lnTo>
                    <a:pt x="3082" y="7373"/>
                  </a:lnTo>
                  <a:cubicBezTo>
                    <a:pt x="3218" y="7670"/>
                    <a:pt x="3333" y="7989"/>
                    <a:pt x="3447" y="8286"/>
                  </a:cubicBezTo>
                  <a:lnTo>
                    <a:pt x="3515" y="8423"/>
                  </a:lnTo>
                  <a:cubicBezTo>
                    <a:pt x="3606" y="8674"/>
                    <a:pt x="3721" y="8902"/>
                    <a:pt x="3812" y="9153"/>
                  </a:cubicBezTo>
                  <a:lnTo>
                    <a:pt x="3949" y="9450"/>
                  </a:lnTo>
                  <a:lnTo>
                    <a:pt x="3995" y="9541"/>
                  </a:lnTo>
                  <a:cubicBezTo>
                    <a:pt x="4040" y="9678"/>
                    <a:pt x="4086" y="9792"/>
                    <a:pt x="4154" y="9929"/>
                  </a:cubicBezTo>
                  <a:cubicBezTo>
                    <a:pt x="4223" y="10089"/>
                    <a:pt x="4291" y="10272"/>
                    <a:pt x="4383" y="10432"/>
                  </a:cubicBezTo>
                  <a:cubicBezTo>
                    <a:pt x="4428" y="10569"/>
                    <a:pt x="4474" y="10705"/>
                    <a:pt x="4542" y="10842"/>
                  </a:cubicBezTo>
                  <a:lnTo>
                    <a:pt x="4588" y="10934"/>
                  </a:lnTo>
                  <a:cubicBezTo>
                    <a:pt x="4656" y="11094"/>
                    <a:pt x="4725" y="11253"/>
                    <a:pt x="4793" y="11436"/>
                  </a:cubicBezTo>
                  <a:cubicBezTo>
                    <a:pt x="4816" y="11504"/>
                    <a:pt x="4862" y="11573"/>
                    <a:pt x="4885" y="11664"/>
                  </a:cubicBezTo>
                  <a:cubicBezTo>
                    <a:pt x="4908" y="11710"/>
                    <a:pt x="4930" y="11733"/>
                    <a:pt x="4930" y="11778"/>
                  </a:cubicBezTo>
                  <a:cubicBezTo>
                    <a:pt x="4953" y="11824"/>
                    <a:pt x="4953" y="11847"/>
                    <a:pt x="4976" y="11892"/>
                  </a:cubicBezTo>
                  <a:lnTo>
                    <a:pt x="5044" y="12029"/>
                  </a:lnTo>
                  <a:cubicBezTo>
                    <a:pt x="5090" y="12166"/>
                    <a:pt x="5136" y="12280"/>
                    <a:pt x="5204" y="12395"/>
                  </a:cubicBezTo>
                  <a:cubicBezTo>
                    <a:pt x="5273" y="12554"/>
                    <a:pt x="5341" y="12714"/>
                    <a:pt x="5410" y="12874"/>
                  </a:cubicBezTo>
                  <a:cubicBezTo>
                    <a:pt x="5478" y="13034"/>
                    <a:pt x="5547" y="13193"/>
                    <a:pt x="5615" y="13330"/>
                  </a:cubicBezTo>
                  <a:cubicBezTo>
                    <a:pt x="5661" y="13399"/>
                    <a:pt x="5684" y="13467"/>
                    <a:pt x="5706" y="13536"/>
                  </a:cubicBezTo>
                  <a:cubicBezTo>
                    <a:pt x="5752" y="13627"/>
                    <a:pt x="5798" y="13718"/>
                    <a:pt x="5843" y="13810"/>
                  </a:cubicBezTo>
                  <a:cubicBezTo>
                    <a:pt x="5866" y="13878"/>
                    <a:pt x="5889" y="13924"/>
                    <a:pt x="5912" y="13969"/>
                  </a:cubicBezTo>
                  <a:lnTo>
                    <a:pt x="5957" y="14038"/>
                  </a:lnTo>
                  <a:lnTo>
                    <a:pt x="5980" y="14106"/>
                  </a:lnTo>
                  <a:cubicBezTo>
                    <a:pt x="6003" y="14152"/>
                    <a:pt x="6026" y="14198"/>
                    <a:pt x="6049" y="14243"/>
                  </a:cubicBezTo>
                  <a:cubicBezTo>
                    <a:pt x="6072" y="14289"/>
                    <a:pt x="6094" y="14312"/>
                    <a:pt x="6094" y="14335"/>
                  </a:cubicBezTo>
                  <a:cubicBezTo>
                    <a:pt x="6117" y="14380"/>
                    <a:pt x="6140" y="14403"/>
                    <a:pt x="6186" y="14426"/>
                  </a:cubicBezTo>
                  <a:cubicBezTo>
                    <a:pt x="6209" y="14449"/>
                    <a:pt x="6254" y="14449"/>
                    <a:pt x="6277" y="14449"/>
                  </a:cubicBezTo>
                  <a:cubicBezTo>
                    <a:pt x="6323" y="14472"/>
                    <a:pt x="6368" y="14472"/>
                    <a:pt x="6414" y="14472"/>
                  </a:cubicBezTo>
                  <a:lnTo>
                    <a:pt x="6551" y="14472"/>
                  </a:lnTo>
                  <a:lnTo>
                    <a:pt x="6597" y="14449"/>
                  </a:lnTo>
                  <a:lnTo>
                    <a:pt x="6756" y="14449"/>
                  </a:lnTo>
                  <a:lnTo>
                    <a:pt x="6779" y="14426"/>
                  </a:lnTo>
                  <a:lnTo>
                    <a:pt x="6871" y="14426"/>
                  </a:lnTo>
                  <a:cubicBezTo>
                    <a:pt x="6916" y="14426"/>
                    <a:pt x="6962" y="14403"/>
                    <a:pt x="7007" y="14403"/>
                  </a:cubicBezTo>
                  <a:lnTo>
                    <a:pt x="7076" y="14403"/>
                  </a:lnTo>
                  <a:cubicBezTo>
                    <a:pt x="7099" y="14380"/>
                    <a:pt x="7122" y="14380"/>
                    <a:pt x="7167" y="14358"/>
                  </a:cubicBezTo>
                  <a:lnTo>
                    <a:pt x="7190" y="14358"/>
                  </a:lnTo>
                  <a:cubicBezTo>
                    <a:pt x="7190" y="14358"/>
                    <a:pt x="7190" y="14358"/>
                    <a:pt x="7213" y="14335"/>
                  </a:cubicBezTo>
                  <a:cubicBezTo>
                    <a:pt x="7213" y="14358"/>
                    <a:pt x="7236" y="14358"/>
                    <a:pt x="7236" y="14358"/>
                  </a:cubicBezTo>
                  <a:lnTo>
                    <a:pt x="7281" y="14358"/>
                  </a:lnTo>
                  <a:cubicBezTo>
                    <a:pt x="7304" y="14335"/>
                    <a:pt x="7327" y="14312"/>
                    <a:pt x="7350" y="14289"/>
                  </a:cubicBezTo>
                  <a:cubicBezTo>
                    <a:pt x="7373" y="14266"/>
                    <a:pt x="7373" y="14221"/>
                    <a:pt x="7373" y="14198"/>
                  </a:cubicBezTo>
                  <a:cubicBezTo>
                    <a:pt x="7350" y="14152"/>
                    <a:pt x="7350" y="14129"/>
                    <a:pt x="7327" y="14084"/>
                  </a:cubicBezTo>
                  <a:lnTo>
                    <a:pt x="7327" y="14061"/>
                  </a:lnTo>
                  <a:lnTo>
                    <a:pt x="7304" y="14015"/>
                  </a:lnTo>
                  <a:lnTo>
                    <a:pt x="7304" y="14038"/>
                  </a:lnTo>
                  <a:cubicBezTo>
                    <a:pt x="7213" y="13741"/>
                    <a:pt x="7076" y="13467"/>
                    <a:pt x="6962" y="13193"/>
                  </a:cubicBezTo>
                  <a:lnTo>
                    <a:pt x="6939" y="13125"/>
                  </a:lnTo>
                  <a:cubicBezTo>
                    <a:pt x="6848" y="12920"/>
                    <a:pt x="6756" y="12714"/>
                    <a:pt x="6688" y="12509"/>
                  </a:cubicBezTo>
                  <a:cubicBezTo>
                    <a:pt x="6597" y="12303"/>
                    <a:pt x="6505" y="12098"/>
                    <a:pt x="6414" y="11892"/>
                  </a:cubicBezTo>
                  <a:cubicBezTo>
                    <a:pt x="6117" y="11185"/>
                    <a:pt x="5821" y="10500"/>
                    <a:pt x="5524" y="9815"/>
                  </a:cubicBezTo>
                  <a:lnTo>
                    <a:pt x="5067" y="8788"/>
                  </a:lnTo>
                  <a:cubicBezTo>
                    <a:pt x="4634" y="7784"/>
                    <a:pt x="4200" y="6780"/>
                    <a:pt x="3789" y="5798"/>
                  </a:cubicBezTo>
                  <a:lnTo>
                    <a:pt x="3538" y="5250"/>
                  </a:lnTo>
                  <a:cubicBezTo>
                    <a:pt x="3196" y="4429"/>
                    <a:pt x="2830" y="3584"/>
                    <a:pt x="2465" y="2762"/>
                  </a:cubicBezTo>
                  <a:cubicBezTo>
                    <a:pt x="2283" y="2329"/>
                    <a:pt x="2077" y="1872"/>
                    <a:pt x="1872" y="1438"/>
                  </a:cubicBezTo>
                  <a:cubicBezTo>
                    <a:pt x="1803" y="1301"/>
                    <a:pt x="1758" y="1187"/>
                    <a:pt x="1689" y="1050"/>
                  </a:cubicBezTo>
                  <a:cubicBezTo>
                    <a:pt x="1552" y="754"/>
                    <a:pt x="1415" y="480"/>
                    <a:pt x="1301" y="183"/>
                  </a:cubicBezTo>
                  <a:cubicBezTo>
                    <a:pt x="1278" y="137"/>
                    <a:pt x="1233" y="115"/>
                    <a:pt x="1187" y="115"/>
                  </a:cubicBezTo>
                  <a:lnTo>
                    <a:pt x="1119" y="115"/>
                  </a:lnTo>
                  <a:cubicBezTo>
                    <a:pt x="1096" y="137"/>
                    <a:pt x="1073" y="160"/>
                    <a:pt x="1050" y="206"/>
                  </a:cubicBezTo>
                  <a:cubicBezTo>
                    <a:pt x="1050" y="206"/>
                    <a:pt x="1050" y="229"/>
                    <a:pt x="1050" y="252"/>
                  </a:cubicBezTo>
                  <a:lnTo>
                    <a:pt x="1004" y="252"/>
                  </a:lnTo>
                  <a:cubicBezTo>
                    <a:pt x="936" y="252"/>
                    <a:pt x="867" y="229"/>
                    <a:pt x="799" y="229"/>
                  </a:cubicBezTo>
                  <a:cubicBezTo>
                    <a:pt x="753" y="229"/>
                    <a:pt x="731" y="229"/>
                    <a:pt x="685" y="206"/>
                  </a:cubicBezTo>
                  <a:lnTo>
                    <a:pt x="571" y="206"/>
                  </a:lnTo>
                  <a:cubicBezTo>
                    <a:pt x="548" y="206"/>
                    <a:pt x="502" y="183"/>
                    <a:pt x="457" y="183"/>
                  </a:cubicBezTo>
                  <a:cubicBezTo>
                    <a:pt x="411" y="160"/>
                    <a:pt x="365" y="115"/>
                    <a:pt x="342" y="92"/>
                  </a:cubicBezTo>
                  <a:cubicBezTo>
                    <a:pt x="297" y="69"/>
                    <a:pt x="274" y="46"/>
                    <a:pt x="251" y="23"/>
                  </a:cubicBezTo>
                  <a:cubicBezTo>
                    <a:pt x="206" y="0"/>
                    <a:pt x="183" y="0"/>
                    <a:pt x="160" y="0"/>
                  </a:cubicBezTo>
                  <a:close/>
                </a:path>
              </a:pathLst>
            </a:custGeom>
            <a:solidFill>
              <a:srgbClr val="EDC3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23"/>
            <p:cNvSpPr/>
            <p:nvPr/>
          </p:nvSpPr>
          <p:spPr>
            <a:xfrm>
              <a:off x="731672" y="1127955"/>
              <a:ext cx="348327" cy="783791"/>
            </a:xfrm>
            <a:custGeom>
              <a:avLst/>
              <a:gdLst/>
              <a:ahLst/>
              <a:cxnLst/>
              <a:rect l="l" t="t" r="r" b="b"/>
              <a:pathLst>
                <a:path w="6300" h="14176" extrusionOk="0">
                  <a:moveTo>
                    <a:pt x="137" y="1"/>
                  </a:moveTo>
                  <a:cubicBezTo>
                    <a:pt x="114" y="1"/>
                    <a:pt x="91" y="1"/>
                    <a:pt x="91" y="24"/>
                  </a:cubicBezTo>
                  <a:cubicBezTo>
                    <a:pt x="46" y="24"/>
                    <a:pt x="23" y="69"/>
                    <a:pt x="23" y="92"/>
                  </a:cubicBezTo>
                  <a:cubicBezTo>
                    <a:pt x="0" y="138"/>
                    <a:pt x="0" y="161"/>
                    <a:pt x="23" y="206"/>
                  </a:cubicBezTo>
                  <a:cubicBezTo>
                    <a:pt x="205" y="617"/>
                    <a:pt x="388" y="1051"/>
                    <a:pt x="548" y="1484"/>
                  </a:cubicBezTo>
                  <a:cubicBezTo>
                    <a:pt x="662" y="1713"/>
                    <a:pt x="753" y="1964"/>
                    <a:pt x="867" y="2192"/>
                  </a:cubicBezTo>
                  <a:cubicBezTo>
                    <a:pt x="959" y="2420"/>
                    <a:pt x="1073" y="2671"/>
                    <a:pt x="1164" y="2900"/>
                  </a:cubicBezTo>
                  <a:cubicBezTo>
                    <a:pt x="1621" y="3927"/>
                    <a:pt x="2054" y="4954"/>
                    <a:pt x="2511" y="5981"/>
                  </a:cubicBezTo>
                  <a:cubicBezTo>
                    <a:pt x="3401" y="8058"/>
                    <a:pt x="4291" y="10112"/>
                    <a:pt x="5204" y="12167"/>
                  </a:cubicBezTo>
                  <a:cubicBezTo>
                    <a:pt x="5296" y="12395"/>
                    <a:pt x="5387" y="12623"/>
                    <a:pt x="5501" y="12829"/>
                  </a:cubicBezTo>
                  <a:cubicBezTo>
                    <a:pt x="5592" y="13034"/>
                    <a:pt x="5684" y="13262"/>
                    <a:pt x="5775" y="13468"/>
                  </a:cubicBezTo>
                  <a:cubicBezTo>
                    <a:pt x="5843" y="13628"/>
                    <a:pt x="5912" y="13787"/>
                    <a:pt x="6003" y="13970"/>
                  </a:cubicBezTo>
                  <a:cubicBezTo>
                    <a:pt x="6003" y="13993"/>
                    <a:pt x="6026" y="14038"/>
                    <a:pt x="6049" y="14061"/>
                  </a:cubicBezTo>
                  <a:cubicBezTo>
                    <a:pt x="6049" y="14084"/>
                    <a:pt x="6072" y="14107"/>
                    <a:pt x="6094" y="14130"/>
                  </a:cubicBezTo>
                  <a:cubicBezTo>
                    <a:pt x="6117" y="14164"/>
                    <a:pt x="6146" y="14175"/>
                    <a:pt x="6174" y="14175"/>
                  </a:cubicBezTo>
                  <a:cubicBezTo>
                    <a:pt x="6203" y="14175"/>
                    <a:pt x="6231" y="14164"/>
                    <a:pt x="6254" y="14152"/>
                  </a:cubicBezTo>
                  <a:cubicBezTo>
                    <a:pt x="6300" y="14107"/>
                    <a:pt x="6300" y="14061"/>
                    <a:pt x="6300" y="14016"/>
                  </a:cubicBezTo>
                  <a:cubicBezTo>
                    <a:pt x="6277" y="13993"/>
                    <a:pt x="6277" y="13970"/>
                    <a:pt x="6277" y="13970"/>
                  </a:cubicBezTo>
                  <a:lnTo>
                    <a:pt x="6277" y="13947"/>
                  </a:lnTo>
                  <a:cubicBezTo>
                    <a:pt x="6254" y="13947"/>
                    <a:pt x="6254" y="13947"/>
                    <a:pt x="6254" y="13924"/>
                  </a:cubicBezTo>
                  <a:cubicBezTo>
                    <a:pt x="6209" y="13764"/>
                    <a:pt x="6140" y="13605"/>
                    <a:pt x="6072" y="13445"/>
                  </a:cubicBezTo>
                  <a:cubicBezTo>
                    <a:pt x="5980" y="13217"/>
                    <a:pt x="5866" y="13011"/>
                    <a:pt x="5775" y="12783"/>
                  </a:cubicBezTo>
                  <a:cubicBezTo>
                    <a:pt x="5592" y="12304"/>
                    <a:pt x="5364" y="11824"/>
                    <a:pt x="5159" y="11345"/>
                  </a:cubicBezTo>
                  <a:cubicBezTo>
                    <a:pt x="4725" y="10318"/>
                    <a:pt x="4291" y="9314"/>
                    <a:pt x="3858" y="8286"/>
                  </a:cubicBezTo>
                  <a:cubicBezTo>
                    <a:pt x="2944" y="6232"/>
                    <a:pt x="2077" y="4155"/>
                    <a:pt x="1164" y="2101"/>
                  </a:cubicBezTo>
                  <a:cubicBezTo>
                    <a:pt x="1004" y="1758"/>
                    <a:pt x="867" y="1393"/>
                    <a:pt x="708" y="1028"/>
                  </a:cubicBezTo>
                  <a:cubicBezTo>
                    <a:pt x="548" y="708"/>
                    <a:pt x="411" y="389"/>
                    <a:pt x="274" y="69"/>
                  </a:cubicBezTo>
                  <a:cubicBezTo>
                    <a:pt x="251" y="24"/>
                    <a:pt x="205" y="1"/>
                    <a:pt x="137" y="1"/>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23"/>
            <p:cNvSpPr/>
            <p:nvPr/>
          </p:nvSpPr>
          <p:spPr>
            <a:xfrm>
              <a:off x="740463" y="1090136"/>
              <a:ext cx="368563" cy="816578"/>
            </a:xfrm>
            <a:custGeom>
              <a:avLst/>
              <a:gdLst/>
              <a:ahLst/>
              <a:cxnLst/>
              <a:rect l="l" t="t" r="r" b="b"/>
              <a:pathLst>
                <a:path w="6666" h="14769" extrusionOk="0">
                  <a:moveTo>
                    <a:pt x="571" y="0"/>
                  </a:moveTo>
                  <a:cubicBezTo>
                    <a:pt x="549" y="0"/>
                    <a:pt x="526" y="0"/>
                    <a:pt x="503" y="23"/>
                  </a:cubicBezTo>
                  <a:cubicBezTo>
                    <a:pt x="457" y="46"/>
                    <a:pt x="434" y="114"/>
                    <a:pt x="412" y="160"/>
                  </a:cubicBezTo>
                  <a:cubicBezTo>
                    <a:pt x="389" y="206"/>
                    <a:pt x="389" y="274"/>
                    <a:pt x="366" y="320"/>
                  </a:cubicBezTo>
                  <a:cubicBezTo>
                    <a:pt x="343" y="365"/>
                    <a:pt x="320" y="388"/>
                    <a:pt x="275" y="434"/>
                  </a:cubicBezTo>
                  <a:cubicBezTo>
                    <a:pt x="252" y="479"/>
                    <a:pt x="206" y="525"/>
                    <a:pt x="161" y="548"/>
                  </a:cubicBezTo>
                  <a:cubicBezTo>
                    <a:pt x="138" y="594"/>
                    <a:pt x="92" y="639"/>
                    <a:pt x="69" y="685"/>
                  </a:cubicBezTo>
                  <a:cubicBezTo>
                    <a:pt x="46" y="730"/>
                    <a:pt x="46" y="753"/>
                    <a:pt x="24" y="799"/>
                  </a:cubicBezTo>
                  <a:cubicBezTo>
                    <a:pt x="1" y="822"/>
                    <a:pt x="1" y="845"/>
                    <a:pt x="1" y="867"/>
                  </a:cubicBezTo>
                  <a:cubicBezTo>
                    <a:pt x="1" y="913"/>
                    <a:pt x="24" y="936"/>
                    <a:pt x="46" y="936"/>
                  </a:cubicBezTo>
                  <a:cubicBezTo>
                    <a:pt x="69" y="959"/>
                    <a:pt x="92" y="959"/>
                    <a:pt x="115" y="959"/>
                  </a:cubicBezTo>
                  <a:cubicBezTo>
                    <a:pt x="115" y="982"/>
                    <a:pt x="115" y="982"/>
                    <a:pt x="115" y="1004"/>
                  </a:cubicBezTo>
                  <a:cubicBezTo>
                    <a:pt x="115" y="1027"/>
                    <a:pt x="138" y="1073"/>
                    <a:pt x="138" y="1096"/>
                  </a:cubicBezTo>
                  <a:cubicBezTo>
                    <a:pt x="161" y="1210"/>
                    <a:pt x="183" y="1301"/>
                    <a:pt x="206" y="1415"/>
                  </a:cubicBezTo>
                  <a:cubicBezTo>
                    <a:pt x="252" y="1507"/>
                    <a:pt x="298" y="1621"/>
                    <a:pt x="320" y="1712"/>
                  </a:cubicBezTo>
                  <a:cubicBezTo>
                    <a:pt x="366" y="1803"/>
                    <a:pt x="412" y="1895"/>
                    <a:pt x="434" y="1963"/>
                  </a:cubicBezTo>
                  <a:cubicBezTo>
                    <a:pt x="457" y="2009"/>
                    <a:pt x="480" y="2032"/>
                    <a:pt x="503" y="2077"/>
                  </a:cubicBezTo>
                  <a:cubicBezTo>
                    <a:pt x="503" y="2100"/>
                    <a:pt x="526" y="2123"/>
                    <a:pt x="526" y="2146"/>
                  </a:cubicBezTo>
                  <a:cubicBezTo>
                    <a:pt x="549" y="2168"/>
                    <a:pt x="549" y="2191"/>
                    <a:pt x="571" y="2191"/>
                  </a:cubicBezTo>
                  <a:cubicBezTo>
                    <a:pt x="594" y="2237"/>
                    <a:pt x="617" y="2237"/>
                    <a:pt x="663" y="2237"/>
                  </a:cubicBezTo>
                  <a:cubicBezTo>
                    <a:pt x="686" y="2260"/>
                    <a:pt x="686" y="2260"/>
                    <a:pt x="708" y="2260"/>
                  </a:cubicBezTo>
                  <a:cubicBezTo>
                    <a:pt x="686" y="2283"/>
                    <a:pt x="686" y="2328"/>
                    <a:pt x="686" y="2374"/>
                  </a:cubicBezTo>
                  <a:cubicBezTo>
                    <a:pt x="708" y="2442"/>
                    <a:pt x="731" y="2511"/>
                    <a:pt x="754" y="2579"/>
                  </a:cubicBezTo>
                  <a:cubicBezTo>
                    <a:pt x="777" y="2648"/>
                    <a:pt x="800" y="2716"/>
                    <a:pt x="845" y="2785"/>
                  </a:cubicBezTo>
                  <a:cubicBezTo>
                    <a:pt x="868" y="2830"/>
                    <a:pt x="891" y="2899"/>
                    <a:pt x="914" y="2945"/>
                  </a:cubicBezTo>
                  <a:cubicBezTo>
                    <a:pt x="937" y="3036"/>
                    <a:pt x="982" y="3127"/>
                    <a:pt x="1028" y="3218"/>
                  </a:cubicBezTo>
                  <a:cubicBezTo>
                    <a:pt x="1119" y="3447"/>
                    <a:pt x="1211" y="3652"/>
                    <a:pt x="1302" y="3880"/>
                  </a:cubicBezTo>
                  <a:cubicBezTo>
                    <a:pt x="1462" y="4268"/>
                    <a:pt x="1644" y="4634"/>
                    <a:pt x="1827" y="5022"/>
                  </a:cubicBezTo>
                  <a:cubicBezTo>
                    <a:pt x="1895" y="5181"/>
                    <a:pt x="1964" y="5364"/>
                    <a:pt x="2055" y="5524"/>
                  </a:cubicBezTo>
                  <a:cubicBezTo>
                    <a:pt x="2055" y="5524"/>
                    <a:pt x="2055" y="5524"/>
                    <a:pt x="2078" y="5547"/>
                  </a:cubicBezTo>
                  <a:cubicBezTo>
                    <a:pt x="2124" y="5706"/>
                    <a:pt x="2192" y="5866"/>
                    <a:pt x="2261" y="6026"/>
                  </a:cubicBezTo>
                  <a:cubicBezTo>
                    <a:pt x="2306" y="6140"/>
                    <a:pt x="2352" y="6231"/>
                    <a:pt x="2397" y="6345"/>
                  </a:cubicBezTo>
                  <a:cubicBezTo>
                    <a:pt x="2420" y="6391"/>
                    <a:pt x="2443" y="6437"/>
                    <a:pt x="2443" y="6482"/>
                  </a:cubicBezTo>
                  <a:cubicBezTo>
                    <a:pt x="2466" y="6528"/>
                    <a:pt x="2489" y="6551"/>
                    <a:pt x="2489" y="6574"/>
                  </a:cubicBezTo>
                  <a:cubicBezTo>
                    <a:pt x="2489" y="6597"/>
                    <a:pt x="2512" y="6597"/>
                    <a:pt x="2512" y="6619"/>
                  </a:cubicBezTo>
                  <a:cubicBezTo>
                    <a:pt x="2512" y="6642"/>
                    <a:pt x="2534" y="6665"/>
                    <a:pt x="2557" y="6711"/>
                  </a:cubicBezTo>
                  <a:cubicBezTo>
                    <a:pt x="2580" y="6734"/>
                    <a:pt x="2603" y="6734"/>
                    <a:pt x="2649" y="6756"/>
                  </a:cubicBezTo>
                  <a:cubicBezTo>
                    <a:pt x="2671" y="6848"/>
                    <a:pt x="2717" y="6939"/>
                    <a:pt x="2763" y="7053"/>
                  </a:cubicBezTo>
                  <a:cubicBezTo>
                    <a:pt x="2831" y="7236"/>
                    <a:pt x="2900" y="7418"/>
                    <a:pt x="2991" y="7601"/>
                  </a:cubicBezTo>
                  <a:cubicBezTo>
                    <a:pt x="3151" y="8012"/>
                    <a:pt x="3333" y="8423"/>
                    <a:pt x="3516" y="8833"/>
                  </a:cubicBezTo>
                  <a:cubicBezTo>
                    <a:pt x="3653" y="9176"/>
                    <a:pt x="3835" y="9541"/>
                    <a:pt x="3995" y="9883"/>
                  </a:cubicBezTo>
                  <a:cubicBezTo>
                    <a:pt x="4018" y="10020"/>
                    <a:pt x="4064" y="10134"/>
                    <a:pt x="4109" y="10271"/>
                  </a:cubicBezTo>
                  <a:cubicBezTo>
                    <a:pt x="4132" y="10363"/>
                    <a:pt x="4178" y="10477"/>
                    <a:pt x="4223" y="10568"/>
                  </a:cubicBezTo>
                  <a:cubicBezTo>
                    <a:pt x="4292" y="10751"/>
                    <a:pt x="4383" y="10956"/>
                    <a:pt x="4452" y="11139"/>
                  </a:cubicBezTo>
                  <a:cubicBezTo>
                    <a:pt x="4612" y="11527"/>
                    <a:pt x="4794" y="11938"/>
                    <a:pt x="4954" y="12326"/>
                  </a:cubicBezTo>
                  <a:cubicBezTo>
                    <a:pt x="5022" y="12508"/>
                    <a:pt x="5091" y="12668"/>
                    <a:pt x="5182" y="12851"/>
                  </a:cubicBezTo>
                  <a:cubicBezTo>
                    <a:pt x="5205" y="12919"/>
                    <a:pt x="5251" y="13010"/>
                    <a:pt x="5296" y="13079"/>
                  </a:cubicBezTo>
                  <a:cubicBezTo>
                    <a:pt x="5319" y="13170"/>
                    <a:pt x="5365" y="13262"/>
                    <a:pt x="5433" y="13330"/>
                  </a:cubicBezTo>
                  <a:cubicBezTo>
                    <a:pt x="5433" y="13353"/>
                    <a:pt x="5433" y="13399"/>
                    <a:pt x="5433" y="13421"/>
                  </a:cubicBezTo>
                  <a:cubicBezTo>
                    <a:pt x="5433" y="13467"/>
                    <a:pt x="5456" y="13535"/>
                    <a:pt x="5479" y="13604"/>
                  </a:cubicBezTo>
                  <a:cubicBezTo>
                    <a:pt x="5502" y="13672"/>
                    <a:pt x="5525" y="13741"/>
                    <a:pt x="5547" y="13809"/>
                  </a:cubicBezTo>
                  <a:cubicBezTo>
                    <a:pt x="5593" y="13901"/>
                    <a:pt x="5639" y="13992"/>
                    <a:pt x="5684" y="14083"/>
                  </a:cubicBezTo>
                  <a:cubicBezTo>
                    <a:pt x="5730" y="14175"/>
                    <a:pt x="5753" y="14243"/>
                    <a:pt x="5798" y="14312"/>
                  </a:cubicBezTo>
                  <a:cubicBezTo>
                    <a:pt x="5798" y="14334"/>
                    <a:pt x="5821" y="14357"/>
                    <a:pt x="5821" y="14380"/>
                  </a:cubicBezTo>
                  <a:cubicBezTo>
                    <a:pt x="5844" y="14426"/>
                    <a:pt x="5867" y="14494"/>
                    <a:pt x="5890" y="14540"/>
                  </a:cubicBezTo>
                  <a:cubicBezTo>
                    <a:pt x="5935" y="14585"/>
                    <a:pt x="5958" y="14654"/>
                    <a:pt x="6004" y="14700"/>
                  </a:cubicBezTo>
                  <a:cubicBezTo>
                    <a:pt x="6050" y="14722"/>
                    <a:pt x="6072" y="14745"/>
                    <a:pt x="6118" y="14768"/>
                  </a:cubicBezTo>
                  <a:lnTo>
                    <a:pt x="6255" y="14768"/>
                  </a:lnTo>
                  <a:cubicBezTo>
                    <a:pt x="6278" y="14745"/>
                    <a:pt x="6301" y="14745"/>
                    <a:pt x="6301" y="14745"/>
                  </a:cubicBezTo>
                  <a:cubicBezTo>
                    <a:pt x="6323" y="14745"/>
                    <a:pt x="6346" y="14722"/>
                    <a:pt x="6346" y="14722"/>
                  </a:cubicBezTo>
                  <a:lnTo>
                    <a:pt x="6415" y="14722"/>
                  </a:lnTo>
                  <a:cubicBezTo>
                    <a:pt x="6438" y="14722"/>
                    <a:pt x="6483" y="14722"/>
                    <a:pt x="6506" y="14700"/>
                  </a:cubicBezTo>
                  <a:cubicBezTo>
                    <a:pt x="6529" y="14700"/>
                    <a:pt x="6575" y="14654"/>
                    <a:pt x="6597" y="14631"/>
                  </a:cubicBezTo>
                  <a:cubicBezTo>
                    <a:pt x="6597" y="14608"/>
                    <a:pt x="6620" y="14585"/>
                    <a:pt x="6620" y="14563"/>
                  </a:cubicBezTo>
                  <a:cubicBezTo>
                    <a:pt x="6643" y="14517"/>
                    <a:pt x="6643" y="14471"/>
                    <a:pt x="6643" y="14448"/>
                  </a:cubicBezTo>
                  <a:cubicBezTo>
                    <a:pt x="6643" y="14426"/>
                    <a:pt x="6643" y="14403"/>
                    <a:pt x="6643" y="14380"/>
                  </a:cubicBezTo>
                  <a:cubicBezTo>
                    <a:pt x="6666" y="14357"/>
                    <a:pt x="6666" y="14334"/>
                    <a:pt x="6666" y="14312"/>
                  </a:cubicBezTo>
                  <a:cubicBezTo>
                    <a:pt x="6666" y="14289"/>
                    <a:pt x="6666" y="14266"/>
                    <a:pt x="6643" y="14220"/>
                  </a:cubicBezTo>
                  <a:cubicBezTo>
                    <a:pt x="6643" y="14197"/>
                    <a:pt x="6643" y="14197"/>
                    <a:pt x="6620" y="14175"/>
                  </a:cubicBezTo>
                  <a:cubicBezTo>
                    <a:pt x="6620" y="14152"/>
                    <a:pt x="6620" y="14129"/>
                    <a:pt x="6597" y="14106"/>
                  </a:cubicBezTo>
                  <a:cubicBezTo>
                    <a:pt x="6575" y="14015"/>
                    <a:pt x="6552" y="13946"/>
                    <a:pt x="6529" y="13878"/>
                  </a:cubicBezTo>
                  <a:cubicBezTo>
                    <a:pt x="6506" y="13832"/>
                    <a:pt x="6460" y="13764"/>
                    <a:pt x="6415" y="13718"/>
                  </a:cubicBezTo>
                  <a:cubicBezTo>
                    <a:pt x="6415" y="13695"/>
                    <a:pt x="6392" y="13695"/>
                    <a:pt x="6392" y="13672"/>
                  </a:cubicBezTo>
                  <a:cubicBezTo>
                    <a:pt x="6369" y="13650"/>
                    <a:pt x="6369" y="13604"/>
                    <a:pt x="6346" y="13558"/>
                  </a:cubicBezTo>
                  <a:cubicBezTo>
                    <a:pt x="6301" y="13467"/>
                    <a:pt x="6255" y="13376"/>
                    <a:pt x="6209" y="13262"/>
                  </a:cubicBezTo>
                  <a:cubicBezTo>
                    <a:pt x="6141" y="13079"/>
                    <a:pt x="6072" y="12896"/>
                    <a:pt x="6004" y="12714"/>
                  </a:cubicBezTo>
                  <a:cubicBezTo>
                    <a:pt x="5981" y="12668"/>
                    <a:pt x="5958" y="12600"/>
                    <a:pt x="5913" y="12554"/>
                  </a:cubicBezTo>
                  <a:cubicBezTo>
                    <a:pt x="5913" y="12508"/>
                    <a:pt x="5890" y="12463"/>
                    <a:pt x="5867" y="12417"/>
                  </a:cubicBezTo>
                  <a:cubicBezTo>
                    <a:pt x="5844" y="12371"/>
                    <a:pt x="5821" y="12326"/>
                    <a:pt x="5821" y="12280"/>
                  </a:cubicBezTo>
                  <a:cubicBezTo>
                    <a:pt x="5776" y="12212"/>
                    <a:pt x="5753" y="12143"/>
                    <a:pt x="5730" y="12075"/>
                  </a:cubicBezTo>
                  <a:cubicBezTo>
                    <a:pt x="5684" y="11938"/>
                    <a:pt x="5616" y="11801"/>
                    <a:pt x="5570" y="11664"/>
                  </a:cubicBezTo>
                  <a:cubicBezTo>
                    <a:pt x="5456" y="11367"/>
                    <a:pt x="5342" y="11093"/>
                    <a:pt x="5228" y="10796"/>
                  </a:cubicBezTo>
                  <a:cubicBezTo>
                    <a:pt x="5205" y="10728"/>
                    <a:pt x="5182" y="10682"/>
                    <a:pt x="5159" y="10614"/>
                  </a:cubicBezTo>
                  <a:cubicBezTo>
                    <a:pt x="5159" y="10637"/>
                    <a:pt x="5159" y="10659"/>
                    <a:pt x="5159" y="10659"/>
                  </a:cubicBezTo>
                  <a:cubicBezTo>
                    <a:pt x="5137" y="10614"/>
                    <a:pt x="5114" y="10545"/>
                    <a:pt x="5091" y="10477"/>
                  </a:cubicBezTo>
                  <a:cubicBezTo>
                    <a:pt x="5068" y="10408"/>
                    <a:pt x="5045" y="10340"/>
                    <a:pt x="5022" y="10271"/>
                  </a:cubicBezTo>
                  <a:cubicBezTo>
                    <a:pt x="5000" y="10249"/>
                    <a:pt x="4977" y="10226"/>
                    <a:pt x="4954" y="10203"/>
                  </a:cubicBezTo>
                  <a:cubicBezTo>
                    <a:pt x="4954" y="10180"/>
                    <a:pt x="4954" y="10180"/>
                    <a:pt x="4954" y="10157"/>
                  </a:cubicBezTo>
                  <a:cubicBezTo>
                    <a:pt x="4931" y="10089"/>
                    <a:pt x="4908" y="10020"/>
                    <a:pt x="4885" y="9975"/>
                  </a:cubicBezTo>
                  <a:cubicBezTo>
                    <a:pt x="4863" y="9929"/>
                    <a:pt x="4840" y="9861"/>
                    <a:pt x="4817" y="9815"/>
                  </a:cubicBezTo>
                  <a:cubicBezTo>
                    <a:pt x="4794" y="9724"/>
                    <a:pt x="4748" y="9632"/>
                    <a:pt x="4703" y="9541"/>
                  </a:cubicBezTo>
                  <a:cubicBezTo>
                    <a:pt x="4634" y="9358"/>
                    <a:pt x="4543" y="9153"/>
                    <a:pt x="4452" y="8970"/>
                  </a:cubicBezTo>
                  <a:cubicBezTo>
                    <a:pt x="4269" y="8560"/>
                    <a:pt x="4087" y="8149"/>
                    <a:pt x="3904" y="7738"/>
                  </a:cubicBezTo>
                  <a:cubicBezTo>
                    <a:pt x="3813" y="7532"/>
                    <a:pt x="3721" y="7327"/>
                    <a:pt x="3630" y="7099"/>
                  </a:cubicBezTo>
                  <a:cubicBezTo>
                    <a:pt x="3630" y="7053"/>
                    <a:pt x="3607" y="7007"/>
                    <a:pt x="3584" y="6985"/>
                  </a:cubicBezTo>
                  <a:cubicBezTo>
                    <a:pt x="3562" y="6962"/>
                    <a:pt x="3562" y="6939"/>
                    <a:pt x="3539" y="6916"/>
                  </a:cubicBezTo>
                  <a:lnTo>
                    <a:pt x="3516" y="6916"/>
                  </a:lnTo>
                  <a:cubicBezTo>
                    <a:pt x="3493" y="6848"/>
                    <a:pt x="3470" y="6802"/>
                    <a:pt x="3447" y="6756"/>
                  </a:cubicBezTo>
                  <a:cubicBezTo>
                    <a:pt x="3470" y="6711"/>
                    <a:pt x="3470" y="6688"/>
                    <a:pt x="3470" y="6642"/>
                  </a:cubicBezTo>
                  <a:cubicBezTo>
                    <a:pt x="3425" y="6551"/>
                    <a:pt x="3402" y="6460"/>
                    <a:pt x="3356" y="6368"/>
                  </a:cubicBezTo>
                  <a:lnTo>
                    <a:pt x="3265" y="6186"/>
                  </a:lnTo>
                  <a:cubicBezTo>
                    <a:pt x="3219" y="6094"/>
                    <a:pt x="3174" y="6003"/>
                    <a:pt x="3128" y="5889"/>
                  </a:cubicBezTo>
                  <a:cubicBezTo>
                    <a:pt x="3082" y="5798"/>
                    <a:pt x="3037" y="5706"/>
                    <a:pt x="2968" y="5615"/>
                  </a:cubicBezTo>
                  <a:cubicBezTo>
                    <a:pt x="2968" y="5569"/>
                    <a:pt x="2945" y="5547"/>
                    <a:pt x="2922" y="5501"/>
                  </a:cubicBezTo>
                  <a:cubicBezTo>
                    <a:pt x="2808" y="5227"/>
                    <a:pt x="2694" y="4953"/>
                    <a:pt x="2580" y="4679"/>
                  </a:cubicBezTo>
                  <a:cubicBezTo>
                    <a:pt x="2443" y="4383"/>
                    <a:pt x="2306" y="4063"/>
                    <a:pt x="2192" y="3743"/>
                  </a:cubicBezTo>
                  <a:cubicBezTo>
                    <a:pt x="2169" y="3721"/>
                    <a:pt x="2169" y="3675"/>
                    <a:pt x="2146" y="3652"/>
                  </a:cubicBezTo>
                  <a:cubicBezTo>
                    <a:pt x="2146" y="3629"/>
                    <a:pt x="2124" y="3606"/>
                    <a:pt x="2124" y="3606"/>
                  </a:cubicBezTo>
                  <a:cubicBezTo>
                    <a:pt x="2101" y="3561"/>
                    <a:pt x="2101" y="3561"/>
                    <a:pt x="2055" y="3538"/>
                  </a:cubicBezTo>
                  <a:lnTo>
                    <a:pt x="2032" y="3538"/>
                  </a:lnTo>
                  <a:cubicBezTo>
                    <a:pt x="2009" y="3447"/>
                    <a:pt x="1964" y="3378"/>
                    <a:pt x="1941" y="3287"/>
                  </a:cubicBezTo>
                  <a:cubicBezTo>
                    <a:pt x="1895" y="3196"/>
                    <a:pt x="1850" y="3104"/>
                    <a:pt x="1827" y="2990"/>
                  </a:cubicBezTo>
                  <a:cubicBezTo>
                    <a:pt x="1781" y="2899"/>
                    <a:pt x="1758" y="2808"/>
                    <a:pt x="1713" y="2716"/>
                  </a:cubicBezTo>
                  <a:cubicBezTo>
                    <a:pt x="1621" y="2534"/>
                    <a:pt x="1553" y="2328"/>
                    <a:pt x="1462" y="2123"/>
                  </a:cubicBezTo>
                  <a:cubicBezTo>
                    <a:pt x="1393" y="1940"/>
                    <a:pt x="1348" y="1780"/>
                    <a:pt x="1279" y="1598"/>
                  </a:cubicBezTo>
                  <a:cubicBezTo>
                    <a:pt x="1188" y="1438"/>
                    <a:pt x="1119" y="1255"/>
                    <a:pt x="1051" y="1096"/>
                  </a:cubicBezTo>
                  <a:cubicBezTo>
                    <a:pt x="1028" y="1050"/>
                    <a:pt x="1005" y="1004"/>
                    <a:pt x="982" y="959"/>
                  </a:cubicBezTo>
                  <a:cubicBezTo>
                    <a:pt x="937" y="867"/>
                    <a:pt x="914" y="776"/>
                    <a:pt x="868" y="685"/>
                  </a:cubicBezTo>
                  <a:cubicBezTo>
                    <a:pt x="868" y="639"/>
                    <a:pt x="845" y="616"/>
                    <a:pt x="823" y="571"/>
                  </a:cubicBezTo>
                  <a:cubicBezTo>
                    <a:pt x="800" y="571"/>
                    <a:pt x="800" y="548"/>
                    <a:pt x="777" y="548"/>
                  </a:cubicBezTo>
                  <a:cubicBezTo>
                    <a:pt x="777" y="525"/>
                    <a:pt x="754" y="525"/>
                    <a:pt x="754" y="525"/>
                  </a:cubicBezTo>
                  <a:lnTo>
                    <a:pt x="731" y="525"/>
                  </a:lnTo>
                  <a:cubicBezTo>
                    <a:pt x="731" y="457"/>
                    <a:pt x="731" y="388"/>
                    <a:pt x="708" y="342"/>
                  </a:cubicBezTo>
                  <a:lnTo>
                    <a:pt x="708" y="183"/>
                  </a:lnTo>
                  <a:cubicBezTo>
                    <a:pt x="708" y="160"/>
                    <a:pt x="686" y="137"/>
                    <a:pt x="686" y="91"/>
                  </a:cubicBezTo>
                  <a:cubicBezTo>
                    <a:pt x="686" y="69"/>
                    <a:pt x="663" y="46"/>
                    <a:pt x="640" y="23"/>
                  </a:cubicBezTo>
                  <a:cubicBezTo>
                    <a:pt x="617" y="0"/>
                    <a:pt x="594" y="0"/>
                    <a:pt x="571" y="0"/>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23"/>
            <p:cNvSpPr/>
            <p:nvPr/>
          </p:nvSpPr>
          <p:spPr>
            <a:xfrm>
              <a:off x="768219" y="1308424"/>
              <a:ext cx="208333" cy="463551"/>
            </a:xfrm>
            <a:custGeom>
              <a:avLst/>
              <a:gdLst/>
              <a:ahLst/>
              <a:cxnLst/>
              <a:rect l="l" t="t" r="r" b="b"/>
              <a:pathLst>
                <a:path w="3768" h="8384" extrusionOk="0">
                  <a:moveTo>
                    <a:pt x="47" y="1"/>
                  </a:moveTo>
                  <a:cubicBezTo>
                    <a:pt x="24" y="24"/>
                    <a:pt x="1" y="46"/>
                    <a:pt x="24" y="69"/>
                  </a:cubicBezTo>
                  <a:cubicBezTo>
                    <a:pt x="69" y="206"/>
                    <a:pt x="115" y="320"/>
                    <a:pt x="184" y="435"/>
                  </a:cubicBezTo>
                  <a:cubicBezTo>
                    <a:pt x="229" y="571"/>
                    <a:pt x="275" y="686"/>
                    <a:pt x="321" y="800"/>
                  </a:cubicBezTo>
                  <a:cubicBezTo>
                    <a:pt x="435" y="1074"/>
                    <a:pt x="549" y="1325"/>
                    <a:pt x="640" y="1599"/>
                  </a:cubicBezTo>
                  <a:cubicBezTo>
                    <a:pt x="846" y="2101"/>
                    <a:pt x="1051" y="2603"/>
                    <a:pt x="1256" y="3105"/>
                  </a:cubicBezTo>
                  <a:cubicBezTo>
                    <a:pt x="1667" y="4087"/>
                    <a:pt x="2078" y="5068"/>
                    <a:pt x="2512" y="6050"/>
                  </a:cubicBezTo>
                  <a:cubicBezTo>
                    <a:pt x="2649" y="6392"/>
                    <a:pt x="2808" y="6757"/>
                    <a:pt x="2968" y="7122"/>
                  </a:cubicBezTo>
                  <a:cubicBezTo>
                    <a:pt x="3037" y="7328"/>
                    <a:pt x="3128" y="7533"/>
                    <a:pt x="3219" y="7739"/>
                  </a:cubicBezTo>
                  <a:cubicBezTo>
                    <a:pt x="3288" y="7921"/>
                    <a:pt x="3379" y="8127"/>
                    <a:pt x="3470" y="8309"/>
                  </a:cubicBezTo>
                  <a:cubicBezTo>
                    <a:pt x="3508" y="8347"/>
                    <a:pt x="3560" y="8384"/>
                    <a:pt x="3603" y="8384"/>
                  </a:cubicBezTo>
                  <a:cubicBezTo>
                    <a:pt x="3613" y="8384"/>
                    <a:pt x="3622" y="8382"/>
                    <a:pt x="3630" y="8378"/>
                  </a:cubicBezTo>
                  <a:cubicBezTo>
                    <a:pt x="3676" y="8378"/>
                    <a:pt x="3721" y="8332"/>
                    <a:pt x="3744" y="8309"/>
                  </a:cubicBezTo>
                  <a:cubicBezTo>
                    <a:pt x="3744" y="8286"/>
                    <a:pt x="3767" y="8241"/>
                    <a:pt x="3744" y="8195"/>
                  </a:cubicBezTo>
                  <a:cubicBezTo>
                    <a:pt x="3676" y="7944"/>
                    <a:pt x="3562" y="7716"/>
                    <a:pt x="3470" y="7488"/>
                  </a:cubicBezTo>
                  <a:cubicBezTo>
                    <a:pt x="3356" y="7236"/>
                    <a:pt x="3242" y="6985"/>
                    <a:pt x="3128" y="6734"/>
                  </a:cubicBezTo>
                  <a:cubicBezTo>
                    <a:pt x="2923" y="6301"/>
                    <a:pt x="2740" y="5867"/>
                    <a:pt x="2535" y="5433"/>
                  </a:cubicBezTo>
                  <a:cubicBezTo>
                    <a:pt x="2329" y="4931"/>
                    <a:pt x="2101" y="4406"/>
                    <a:pt x="1873" y="3904"/>
                  </a:cubicBezTo>
                  <a:cubicBezTo>
                    <a:pt x="1644" y="3425"/>
                    <a:pt x="1439" y="2945"/>
                    <a:pt x="1211" y="2466"/>
                  </a:cubicBezTo>
                  <a:cubicBezTo>
                    <a:pt x="1119" y="2261"/>
                    <a:pt x="1028" y="2078"/>
                    <a:pt x="937" y="1873"/>
                  </a:cubicBezTo>
                  <a:cubicBezTo>
                    <a:pt x="846" y="1667"/>
                    <a:pt x="754" y="1462"/>
                    <a:pt x="663" y="1256"/>
                  </a:cubicBezTo>
                  <a:cubicBezTo>
                    <a:pt x="572" y="1051"/>
                    <a:pt x="480" y="845"/>
                    <a:pt x="366" y="640"/>
                  </a:cubicBezTo>
                  <a:cubicBezTo>
                    <a:pt x="275" y="435"/>
                    <a:pt x="184" y="229"/>
                    <a:pt x="115" y="24"/>
                  </a:cubicBezTo>
                  <a:cubicBezTo>
                    <a:pt x="92" y="1"/>
                    <a:pt x="69" y="1"/>
                    <a:pt x="69" y="1"/>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23"/>
            <p:cNvSpPr/>
            <p:nvPr/>
          </p:nvSpPr>
          <p:spPr>
            <a:xfrm>
              <a:off x="977716" y="1798133"/>
              <a:ext cx="37929" cy="66901"/>
            </a:xfrm>
            <a:custGeom>
              <a:avLst/>
              <a:gdLst/>
              <a:ahLst/>
              <a:cxnLst/>
              <a:rect l="l" t="t" r="r" b="b"/>
              <a:pathLst>
                <a:path w="686" h="1210" extrusionOk="0">
                  <a:moveTo>
                    <a:pt x="92" y="0"/>
                  </a:moveTo>
                  <a:cubicBezTo>
                    <a:pt x="47" y="23"/>
                    <a:pt x="24" y="46"/>
                    <a:pt x="24" y="91"/>
                  </a:cubicBezTo>
                  <a:cubicBezTo>
                    <a:pt x="1" y="114"/>
                    <a:pt x="24" y="160"/>
                    <a:pt x="24" y="183"/>
                  </a:cubicBezTo>
                  <a:cubicBezTo>
                    <a:pt x="115" y="342"/>
                    <a:pt x="184" y="525"/>
                    <a:pt x="252" y="685"/>
                  </a:cubicBezTo>
                  <a:cubicBezTo>
                    <a:pt x="275" y="776"/>
                    <a:pt x="321" y="845"/>
                    <a:pt x="343" y="936"/>
                  </a:cubicBezTo>
                  <a:cubicBezTo>
                    <a:pt x="366" y="982"/>
                    <a:pt x="366" y="1004"/>
                    <a:pt x="389" y="1050"/>
                  </a:cubicBezTo>
                  <a:cubicBezTo>
                    <a:pt x="412" y="1096"/>
                    <a:pt x="435" y="1141"/>
                    <a:pt x="457" y="1164"/>
                  </a:cubicBezTo>
                  <a:cubicBezTo>
                    <a:pt x="503" y="1210"/>
                    <a:pt x="549" y="1210"/>
                    <a:pt x="594" y="1210"/>
                  </a:cubicBezTo>
                  <a:cubicBezTo>
                    <a:pt x="640" y="1187"/>
                    <a:pt x="686" y="1141"/>
                    <a:pt x="686" y="1096"/>
                  </a:cubicBezTo>
                  <a:cubicBezTo>
                    <a:pt x="686" y="1050"/>
                    <a:pt x="686" y="1004"/>
                    <a:pt x="663" y="982"/>
                  </a:cubicBezTo>
                  <a:cubicBezTo>
                    <a:pt x="640" y="936"/>
                    <a:pt x="640" y="890"/>
                    <a:pt x="617" y="867"/>
                  </a:cubicBezTo>
                  <a:cubicBezTo>
                    <a:pt x="572" y="776"/>
                    <a:pt x="526" y="685"/>
                    <a:pt x="480" y="594"/>
                  </a:cubicBezTo>
                  <a:cubicBezTo>
                    <a:pt x="412" y="411"/>
                    <a:pt x="343" y="251"/>
                    <a:pt x="252" y="69"/>
                  </a:cubicBezTo>
                  <a:cubicBezTo>
                    <a:pt x="229" y="23"/>
                    <a:pt x="184" y="0"/>
                    <a:pt x="138" y="0"/>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23"/>
            <p:cNvSpPr/>
            <p:nvPr/>
          </p:nvSpPr>
          <p:spPr>
            <a:xfrm>
              <a:off x="1073645" y="1877641"/>
              <a:ext cx="95983" cy="119924"/>
            </a:xfrm>
            <a:custGeom>
              <a:avLst/>
              <a:gdLst/>
              <a:ahLst/>
              <a:cxnLst/>
              <a:rect l="l" t="t" r="r" b="b"/>
              <a:pathLst>
                <a:path w="1736" h="2169" extrusionOk="0">
                  <a:moveTo>
                    <a:pt x="1028" y="0"/>
                  </a:moveTo>
                  <a:cubicBezTo>
                    <a:pt x="959" y="0"/>
                    <a:pt x="891" y="23"/>
                    <a:pt x="868" y="69"/>
                  </a:cubicBezTo>
                  <a:cubicBezTo>
                    <a:pt x="845" y="91"/>
                    <a:pt x="822" y="114"/>
                    <a:pt x="800" y="137"/>
                  </a:cubicBezTo>
                  <a:cubicBezTo>
                    <a:pt x="800" y="160"/>
                    <a:pt x="800" y="160"/>
                    <a:pt x="800" y="160"/>
                  </a:cubicBezTo>
                  <a:cubicBezTo>
                    <a:pt x="777" y="183"/>
                    <a:pt x="754" y="205"/>
                    <a:pt x="731" y="228"/>
                  </a:cubicBezTo>
                  <a:cubicBezTo>
                    <a:pt x="685" y="251"/>
                    <a:pt x="640" y="297"/>
                    <a:pt x="594" y="320"/>
                  </a:cubicBezTo>
                  <a:cubicBezTo>
                    <a:pt x="526" y="342"/>
                    <a:pt x="457" y="411"/>
                    <a:pt x="412" y="457"/>
                  </a:cubicBezTo>
                  <a:cubicBezTo>
                    <a:pt x="366" y="479"/>
                    <a:pt x="343" y="525"/>
                    <a:pt x="320" y="548"/>
                  </a:cubicBezTo>
                  <a:cubicBezTo>
                    <a:pt x="297" y="571"/>
                    <a:pt x="297" y="593"/>
                    <a:pt x="275" y="616"/>
                  </a:cubicBezTo>
                  <a:cubicBezTo>
                    <a:pt x="229" y="616"/>
                    <a:pt x="183" y="593"/>
                    <a:pt x="138" y="593"/>
                  </a:cubicBezTo>
                  <a:cubicBezTo>
                    <a:pt x="126" y="588"/>
                    <a:pt x="113" y="585"/>
                    <a:pt x="101" y="585"/>
                  </a:cubicBezTo>
                  <a:cubicBezTo>
                    <a:pt x="62" y="585"/>
                    <a:pt x="24" y="611"/>
                    <a:pt x="24" y="662"/>
                  </a:cubicBezTo>
                  <a:cubicBezTo>
                    <a:pt x="1" y="708"/>
                    <a:pt x="24" y="776"/>
                    <a:pt x="92" y="776"/>
                  </a:cubicBezTo>
                  <a:cubicBezTo>
                    <a:pt x="115" y="799"/>
                    <a:pt x="138" y="799"/>
                    <a:pt x="183" y="822"/>
                  </a:cubicBezTo>
                  <a:cubicBezTo>
                    <a:pt x="229" y="845"/>
                    <a:pt x="275" y="867"/>
                    <a:pt x="297" y="890"/>
                  </a:cubicBezTo>
                  <a:cubicBezTo>
                    <a:pt x="320" y="913"/>
                    <a:pt x="343" y="913"/>
                    <a:pt x="343" y="936"/>
                  </a:cubicBezTo>
                  <a:cubicBezTo>
                    <a:pt x="434" y="1004"/>
                    <a:pt x="503" y="1096"/>
                    <a:pt x="571" y="1164"/>
                  </a:cubicBezTo>
                  <a:cubicBezTo>
                    <a:pt x="617" y="1233"/>
                    <a:pt x="640" y="1278"/>
                    <a:pt x="685" y="1324"/>
                  </a:cubicBezTo>
                  <a:cubicBezTo>
                    <a:pt x="727" y="1387"/>
                    <a:pt x="769" y="1449"/>
                    <a:pt x="793" y="1530"/>
                  </a:cubicBezTo>
                  <a:lnTo>
                    <a:pt x="793" y="1530"/>
                  </a:lnTo>
                  <a:cubicBezTo>
                    <a:pt x="787" y="1516"/>
                    <a:pt x="777" y="1507"/>
                    <a:pt x="777" y="1507"/>
                  </a:cubicBezTo>
                  <a:lnTo>
                    <a:pt x="777" y="1507"/>
                  </a:lnTo>
                  <a:cubicBezTo>
                    <a:pt x="822" y="1621"/>
                    <a:pt x="868" y="1758"/>
                    <a:pt x="891" y="1872"/>
                  </a:cubicBezTo>
                  <a:cubicBezTo>
                    <a:pt x="891" y="1917"/>
                    <a:pt x="891" y="1940"/>
                    <a:pt x="891" y="1963"/>
                  </a:cubicBezTo>
                  <a:cubicBezTo>
                    <a:pt x="891" y="1986"/>
                    <a:pt x="891" y="2054"/>
                    <a:pt x="914" y="2077"/>
                  </a:cubicBezTo>
                  <a:cubicBezTo>
                    <a:pt x="914" y="2100"/>
                    <a:pt x="937" y="2146"/>
                    <a:pt x="959" y="2146"/>
                  </a:cubicBezTo>
                  <a:cubicBezTo>
                    <a:pt x="982" y="2168"/>
                    <a:pt x="1028" y="2168"/>
                    <a:pt x="1051" y="2168"/>
                  </a:cubicBezTo>
                  <a:cubicBezTo>
                    <a:pt x="1165" y="2146"/>
                    <a:pt x="1165" y="2031"/>
                    <a:pt x="1165" y="1940"/>
                  </a:cubicBezTo>
                  <a:cubicBezTo>
                    <a:pt x="1165" y="1895"/>
                    <a:pt x="1165" y="1826"/>
                    <a:pt x="1165" y="1780"/>
                  </a:cubicBezTo>
                  <a:lnTo>
                    <a:pt x="1188" y="1780"/>
                  </a:lnTo>
                  <a:cubicBezTo>
                    <a:pt x="1200" y="1787"/>
                    <a:pt x="1215" y="1789"/>
                    <a:pt x="1232" y="1789"/>
                  </a:cubicBezTo>
                  <a:cubicBezTo>
                    <a:pt x="1279" y="1789"/>
                    <a:pt x="1337" y="1768"/>
                    <a:pt x="1370" y="1735"/>
                  </a:cubicBezTo>
                  <a:cubicBezTo>
                    <a:pt x="1416" y="1689"/>
                    <a:pt x="1416" y="1643"/>
                    <a:pt x="1439" y="1598"/>
                  </a:cubicBezTo>
                  <a:cubicBezTo>
                    <a:pt x="1462" y="1552"/>
                    <a:pt x="1484" y="1529"/>
                    <a:pt x="1507" y="1484"/>
                  </a:cubicBezTo>
                  <a:cubicBezTo>
                    <a:pt x="1553" y="1392"/>
                    <a:pt x="1598" y="1301"/>
                    <a:pt x="1644" y="1187"/>
                  </a:cubicBezTo>
                  <a:cubicBezTo>
                    <a:pt x="1667" y="1141"/>
                    <a:pt x="1690" y="1096"/>
                    <a:pt x="1690" y="1050"/>
                  </a:cubicBezTo>
                  <a:cubicBezTo>
                    <a:pt x="1713" y="982"/>
                    <a:pt x="1713" y="936"/>
                    <a:pt x="1735" y="867"/>
                  </a:cubicBezTo>
                  <a:cubicBezTo>
                    <a:pt x="1735" y="822"/>
                    <a:pt x="1735" y="776"/>
                    <a:pt x="1735" y="730"/>
                  </a:cubicBezTo>
                  <a:cubicBezTo>
                    <a:pt x="1713" y="685"/>
                    <a:pt x="1713" y="662"/>
                    <a:pt x="1713" y="616"/>
                  </a:cubicBezTo>
                  <a:cubicBezTo>
                    <a:pt x="1690" y="593"/>
                    <a:pt x="1690" y="571"/>
                    <a:pt x="1690" y="548"/>
                  </a:cubicBezTo>
                  <a:cubicBezTo>
                    <a:pt x="1667" y="479"/>
                    <a:pt x="1644" y="434"/>
                    <a:pt x="1621" y="388"/>
                  </a:cubicBezTo>
                  <a:cubicBezTo>
                    <a:pt x="1598" y="365"/>
                    <a:pt x="1576" y="320"/>
                    <a:pt x="1530" y="274"/>
                  </a:cubicBezTo>
                  <a:cubicBezTo>
                    <a:pt x="1507" y="228"/>
                    <a:pt x="1462" y="205"/>
                    <a:pt x="1416" y="183"/>
                  </a:cubicBezTo>
                  <a:cubicBezTo>
                    <a:pt x="1370" y="160"/>
                    <a:pt x="1347" y="137"/>
                    <a:pt x="1302" y="114"/>
                  </a:cubicBezTo>
                  <a:cubicBezTo>
                    <a:pt x="1279" y="91"/>
                    <a:pt x="1233" y="69"/>
                    <a:pt x="1210" y="46"/>
                  </a:cubicBezTo>
                  <a:cubicBezTo>
                    <a:pt x="1165" y="46"/>
                    <a:pt x="1142" y="23"/>
                    <a:pt x="1119" y="23"/>
                  </a:cubicBezTo>
                  <a:cubicBezTo>
                    <a:pt x="1096" y="0"/>
                    <a:pt x="1051" y="0"/>
                    <a:pt x="1028"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23"/>
            <p:cNvSpPr/>
            <p:nvPr/>
          </p:nvSpPr>
          <p:spPr>
            <a:xfrm>
              <a:off x="1127940" y="1948302"/>
              <a:ext cx="73259" cy="99743"/>
            </a:xfrm>
            <a:custGeom>
              <a:avLst/>
              <a:gdLst/>
              <a:ahLst/>
              <a:cxnLst/>
              <a:rect l="l" t="t" r="r" b="b"/>
              <a:pathLst>
                <a:path w="1325" h="1804" extrusionOk="0">
                  <a:moveTo>
                    <a:pt x="776" y="0"/>
                  </a:moveTo>
                  <a:cubicBezTo>
                    <a:pt x="731" y="0"/>
                    <a:pt x="685" y="0"/>
                    <a:pt x="639" y="46"/>
                  </a:cubicBezTo>
                  <a:cubicBezTo>
                    <a:pt x="616" y="69"/>
                    <a:pt x="594" y="114"/>
                    <a:pt x="594" y="160"/>
                  </a:cubicBezTo>
                  <a:cubicBezTo>
                    <a:pt x="594" y="183"/>
                    <a:pt x="594" y="183"/>
                    <a:pt x="594" y="183"/>
                  </a:cubicBezTo>
                  <a:cubicBezTo>
                    <a:pt x="571" y="206"/>
                    <a:pt x="548" y="206"/>
                    <a:pt x="525" y="229"/>
                  </a:cubicBezTo>
                  <a:cubicBezTo>
                    <a:pt x="525" y="251"/>
                    <a:pt x="502" y="274"/>
                    <a:pt x="502" y="297"/>
                  </a:cubicBezTo>
                  <a:cubicBezTo>
                    <a:pt x="480" y="343"/>
                    <a:pt x="480" y="388"/>
                    <a:pt x="502" y="434"/>
                  </a:cubicBezTo>
                  <a:cubicBezTo>
                    <a:pt x="525" y="457"/>
                    <a:pt x="525" y="480"/>
                    <a:pt x="548" y="502"/>
                  </a:cubicBezTo>
                  <a:cubicBezTo>
                    <a:pt x="525" y="480"/>
                    <a:pt x="480" y="480"/>
                    <a:pt x="434" y="480"/>
                  </a:cubicBezTo>
                  <a:cubicBezTo>
                    <a:pt x="388" y="480"/>
                    <a:pt x="365" y="480"/>
                    <a:pt x="343" y="502"/>
                  </a:cubicBezTo>
                  <a:cubicBezTo>
                    <a:pt x="320" y="525"/>
                    <a:pt x="320" y="548"/>
                    <a:pt x="297" y="571"/>
                  </a:cubicBezTo>
                  <a:cubicBezTo>
                    <a:pt x="297" y="594"/>
                    <a:pt x="297" y="617"/>
                    <a:pt x="297" y="639"/>
                  </a:cubicBezTo>
                  <a:cubicBezTo>
                    <a:pt x="297" y="662"/>
                    <a:pt x="320" y="685"/>
                    <a:pt x="320" y="708"/>
                  </a:cubicBezTo>
                  <a:cubicBezTo>
                    <a:pt x="297" y="685"/>
                    <a:pt x="251" y="662"/>
                    <a:pt x="228" y="662"/>
                  </a:cubicBezTo>
                  <a:cubicBezTo>
                    <a:pt x="183" y="662"/>
                    <a:pt x="137" y="639"/>
                    <a:pt x="114" y="639"/>
                  </a:cubicBezTo>
                  <a:cubicBezTo>
                    <a:pt x="46" y="639"/>
                    <a:pt x="0" y="685"/>
                    <a:pt x="0" y="753"/>
                  </a:cubicBezTo>
                  <a:cubicBezTo>
                    <a:pt x="0" y="799"/>
                    <a:pt x="46" y="845"/>
                    <a:pt x="114" y="845"/>
                  </a:cubicBezTo>
                  <a:lnTo>
                    <a:pt x="160" y="845"/>
                  </a:lnTo>
                  <a:cubicBezTo>
                    <a:pt x="183" y="845"/>
                    <a:pt x="183" y="868"/>
                    <a:pt x="206" y="868"/>
                  </a:cubicBezTo>
                  <a:cubicBezTo>
                    <a:pt x="228" y="890"/>
                    <a:pt x="251" y="890"/>
                    <a:pt x="297" y="913"/>
                  </a:cubicBezTo>
                  <a:cubicBezTo>
                    <a:pt x="320" y="936"/>
                    <a:pt x="365" y="982"/>
                    <a:pt x="388" y="1027"/>
                  </a:cubicBezTo>
                  <a:cubicBezTo>
                    <a:pt x="457" y="1096"/>
                    <a:pt x="502" y="1187"/>
                    <a:pt x="548" y="1278"/>
                  </a:cubicBezTo>
                  <a:cubicBezTo>
                    <a:pt x="571" y="1347"/>
                    <a:pt x="594" y="1438"/>
                    <a:pt x="616" y="1507"/>
                  </a:cubicBezTo>
                  <a:cubicBezTo>
                    <a:pt x="616" y="1552"/>
                    <a:pt x="616" y="1598"/>
                    <a:pt x="639" y="1621"/>
                  </a:cubicBezTo>
                  <a:cubicBezTo>
                    <a:pt x="639" y="1666"/>
                    <a:pt x="639" y="1712"/>
                    <a:pt x="662" y="1735"/>
                  </a:cubicBezTo>
                  <a:cubicBezTo>
                    <a:pt x="685" y="1781"/>
                    <a:pt x="731" y="1803"/>
                    <a:pt x="776" y="1803"/>
                  </a:cubicBezTo>
                  <a:cubicBezTo>
                    <a:pt x="845" y="1803"/>
                    <a:pt x="890" y="1781"/>
                    <a:pt x="913" y="1735"/>
                  </a:cubicBezTo>
                  <a:cubicBezTo>
                    <a:pt x="936" y="1689"/>
                    <a:pt x="936" y="1644"/>
                    <a:pt x="936" y="1598"/>
                  </a:cubicBezTo>
                  <a:cubicBezTo>
                    <a:pt x="959" y="1552"/>
                    <a:pt x="959" y="1507"/>
                    <a:pt x="959" y="1461"/>
                  </a:cubicBezTo>
                  <a:cubicBezTo>
                    <a:pt x="1004" y="1461"/>
                    <a:pt x="1050" y="1438"/>
                    <a:pt x="1073" y="1415"/>
                  </a:cubicBezTo>
                  <a:cubicBezTo>
                    <a:pt x="1096" y="1370"/>
                    <a:pt x="1119" y="1347"/>
                    <a:pt x="1119" y="1301"/>
                  </a:cubicBezTo>
                  <a:cubicBezTo>
                    <a:pt x="1119" y="1278"/>
                    <a:pt x="1119" y="1233"/>
                    <a:pt x="1119" y="1210"/>
                  </a:cubicBezTo>
                  <a:cubicBezTo>
                    <a:pt x="1164" y="1210"/>
                    <a:pt x="1210" y="1164"/>
                    <a:pt x="1233" y="1142"/>
                  </a:cubicBezTo>
                  <a:cubicBezTo>
                    <a:pt x="1301" y="1005"/>
                    <a:pt x="1301" y="868"/>
                    <a:pt x="1324" y="731"/>
                  </a:cubicBezTo>
                  <a:cubicBezTo>
                    <a:pt x="1324" y="662"/>
                    <a:pt x="1301" y="571"/>
                    <a:pt x="1301" y="502"/>
                  </a:cubicBezTo>
                  <a:cubicBezTo>
                    <a:pt x="1278" y="457"/>
                    <a:pt x="1256" y="411"/>
                    <a:pt x="1256" y="388"/>
                  </a:cubicBezTo>
                  <a:cubicBezTo>
                    <a:pt x="1233" y="343"/>
                    <a:pt x="1210" y="297"/>
                    <a:pt x="1187" y="274"/>
                  </a:cubicBezTo>
                  <a:cubicBezTo>
                    <a:pt x="1141" y="229"/>
                    <a:pt x="1096" y="183"/>
                    <a:pt x="1050" y="137"/>
                  </a:cubicBezTo>
                  <a:cubicBezTo>
                    <a:pt x="1027" y="114"/>
                    <a:pt x="1004" y="92"/>
                    <a:pt x="959" y="69"/>
                  </a:cubicBezTo>
                  <a:cubicBezTo>
                    <a:pt x="936" y="46"/>
                    <a:pt x="890" y="0"/>
                    <a:pt x="822"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23"/>
            <p:cNvSpPr/>
            <p:nvPr/>
          </p:nvSpPr>
          <p:spPr>
            <a:xfrm>
              <a:off x="1045889" y="1930609"/>
              <a:ext cx="64413" cy="93772"/>
            </a:xfrm>
            <a:custGeom>
              <a:avLst/>
              <a:gdLst/>
              <a:ahLst/>
              <a:cxnLst/>
              <a:rect l="l" t="t" r="r" b="b"/>
              <a:pathLst>
                <a:path w="1165" h="1696" extrusionOk="0">
                  <a:moveTo>
                    <a:pt x="115" y="1"/>
                  </a:moveTo>
                  <a:cubicBezTo>
                    <a:pt x="69" y="1"/>
                    <a:pt x="23" y="46"/>
                    <a:pt x="1" y="92"/>
                  </a:cubicBezTo>
                  <a:cubicBezTo>
                    <a:pt x="1" y="138"/>
                    <a:pt x="23" y="206"/>
                    <a:pt x="92" y="229"/>
                  </a:cubicBezTo>
                  <a:lnTo>
                    <a:pt x="137" y="229"/>
                  </a:lnTo>
                  <a:cubicBezTo>
                    <a:pt x="137" y="252"/>
                    <a:pt x="160" y="252"/>
                    <a:pt x="183" y="252"/>
                  </a:cubicBezTo>
                  <a:cubicBezTo>
                    <a:pt x="229" y="320"/>
                    <a:pt x="274" y="366"/>
                    <a:pt x="320" y="434"/>
                  </a:cubicBezTo>
                  <a:cubicBezTo>
                    <a:pt x="320" y="434"/>
                    <a:pt x="320" y="412"/>
                    <a:pt x="320" y="412"/>
                  </a:cubicBezTo>
                  <a:cubicBezTo>
                    <a:pt x="366" y="480"/>
                    <a:pt x="411" y="549"/>
                    <a:pt x="457" y="594"/>
                  </a:cubicBezTo>
                  <a:cubicBezTo>
                    <a:pt x="480" y="640"/>
                    <a:pt x="503" y="685"/>
                    <a:pt x="548" y="731"/>
                  </a:cubicBezTo>
                  <a:cubicBezTo>
                    <a:pt x="617" y="822"/>
                    <a:pt x="662" y="937"/>
                    <a:pt x="708" y="1051"/>
                  </a:cubicBezTo>
                  <a:cubicBezTo>
                    <a:pt x="731" y="1119"/>
                    <a:pt x="754" y="1165"/>
                    <a:pt x="777" y="1256"/>
                  </a:cubicBezTo>
                  <a:cubicBezTo>
                    <a:pt x="799" y="1302"/>
                    <a:pt x="822" y="1370"/>
                    <a:pt x="822" y="1439"/>
                  </a:cubicBezTo>
                  <a:cubicBezTo>
                    <a:pt x="822" y="1462"/>
                    <a:pt x="822" y="1507"/>
                    <a:pt x="822" y="1530"/>
                  </a:cubicBezTo>
                  <a:cubicBezTo>
                    <a:pt x="822" y="1598"/>
                    <a:pt x="868" y="1667"/>
                    <a:pt x="936" y="1690"/>
                  </a:cubicBezTo>
                  <a:cubicBezTo>
                    <a:pt x="952" y="1694"/>
                    <a:pt x="968" y="1696"/>
                    <a:pt x="983" y="1696"/>
                  </a:cubicBezTo>
                  <a:cubicBezTo>
                    <a:pt x="1057" y="1696"/>
                    <a:pt x="1123" y="1651"/>
                    <a:pt x="1142" y="1576"/>
                  </a:cubicBezTo>
                  <a:cubicBezTo>
                    <a:pt x="1165" y="1484"/>
                    <a:pt x="1142" y="1393"/>
                    <a:pt x="1119" y="1302"/>
                  </a:cubicBezTo>
                  <a:cubicBezTo>
                    <a:pt x="1096" y="1210"/>
                    <a:pt x="1073" y="1119"/>
                    <a:pt x="1028" y="1051"/>
                  </a:cubicBezTo>
                  <a:cubicBezTo>
                    <a:pt x="1005" y="959"/>
                    <a:pt x="959" y="868"/>
                    <a:pt x="936" y="800"/>
                  </a:cubicBezTo>
                  <a:cubicBezTo>
                    <a:pt x="891" y="731"/>
                    <a:pt x="868" y="685"/>
                    <a:pt x="822" y="640"/>
                  </a:cubicBezTo>
                  <a:cubicBezTo>
                    <a:pt x="731" y="503"/>
                    <a:pt x="640" y="389"/>
                    <a:pt x="548" y="297"/>
                  </a:cubicBezTo>
                  <a:cubicBezTo>
                    <a:pt x="480" y="229"/>
                    <a:pt x="411" y="160"/>
                    <a:pt x="366" y="115"/>
                  </a:cubicBezTo>
                  <a:cubicBezTo>
                    <a:pt x="343" y="115"/>
                    <a:pt x="320" y="92"/>
                    <a:pt x="297" y="69"/>
                  </a:cubicBezTo>
                  <a:cubicBezTo>
                    <a:pt x="252" y="46"/>
                    <a:pt x="206" y="46"/>
                    <a:pt x="183" y="24"/>
                  </a:cubicBezTo>
                  <a:lnTo>
                    <a:pt x="137"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23"/>
            <p:cNvSpPr/>
            <p:nvPr/>
          </p:nvSpPr>
          <p:spPr>
            <a:xfrm>
              <a:off x="1096369" y="2011389"/>
              <a:ext cx="51807" cy="68228"/>
            </a:xfrm>
            <a:custGeom>
              <a:avLst/>
              <a:gdLst/>
              <a:ahLst/>
              <a:cxnLst/>
              <a:rect l="l" t="t" r="r" b="b"/>
              <a:pathLst>
                <a:path w="937" h="1234" extrusionOk="0">
                  <a:moveTo>
                    <a:pt x="138" y="1"/>
                  </a:moveTo>
                  <a:cubicBezTo>
                    <a:pt x="92" y="1"/>
                    <a:pt x="46" y="46"/>
                    <a:pt x="23" y="92"/>
                  </a:cubicBezTo>
                  <a:cubicBezTo>
                    <a:pt x="1" y="160"/>
                    <a:pt x="46" y="206"/>
                    <a:pt x="115" y="229"/>
                  </a:cubicBezTo>
                  <a:cubicBezTo>
                    <a:pt x="115" y="229"/>
                    <a:pt x="138" y="252"/>
                    <a:pt x="160" y="252"/>
                  </a:cubicBezTo>
                  <a:cubicBezTo>
                    <a:pt x="160" y="252"/>
                    <a:pt x="183" y="274"/>
                    <a:pt x="206" y="274"/>
                  </a:cubicBezTo>
                  <a:cubicBezTo>
                    <a:pt x="252" y="320"/>
                    <a:pt x="274" y="366"/>
                    <a:pt x="320" y="389"/>
                  </a:cubicBezTo>
                  <a:cubicBezTo>
                    <a:pt x="411" y="503"/>
                    <a:pt x="480" y="640"/>
                    <a:pt x="526" y="754"/>
                  </a:cubicBezTo>
                  <a:cubicBezTo>
                    <a:pt x="571" y="868"/>
                    <a:pt x="594" y="959"/>
                    <a:pt x="617" y="1073"/>
                  </a:cubicBezTo>
                  <a:cubicBezTo>
                    <a:pt x="617" y="1073"/>
                    <a:pt x="617" y="1096"/>
                    <a:pt x="617" y="1119"/>
                  </a:cubicBezTo>
                  <a:cubicBezTo>
                    <a:pt x="640" y="1142"/>
                    <a:pt x="640" y="1165"/>
                    <a:pt x="662" y="1187"/>
                  </a:cubicBezTo>
                  <a:cubicBezTo>
                    <a:pt x="685" y="1210"/>
                    <a:pt x="731" y="1233"/>
                    <a:pt x="777" y="1233"/>
                  </a:cubicBezTo>
                  <a:cubicBezTo>
                    <a:pt x="799" y="1233"/>
                    <a:pt x="845" y="1210"/>
                    <a:pt x="868" y="1187"/>
                  </a:cubicBezTo>
                  <a:cubicBezTo>
                    <a:pt x="914" y="1165"/>
                    <a:pt x="936" y="1119"/>
                    <a:pt x="914" y="1073"/>
                  </a:cubicBezTo>
                  <a:cubicBezTo>
                    <a:pt x="914" y="1028"/>
                    <a:pt x="914" y="959"/>
                    <a:pt x="891" y="891"/>
                  </a:cubicBezTo>
                  <a:cubicBezTo>
                    <a:pt x="891" y="845"/>
                    <a:pt x="868" y="777"/>
                    <a:pt x="845" y="708"/>
                  </a:cubicBezTo>
                  <a:cubicBezTo>
                    <a:pt x="799" y="617"/>
                    <a:pt x="731" y="503"/>
                    <a:pt x="662" y="411"/>
                  </a:cubicBezTo>
                  <a:cubicBezTo>
                    <a:pt x="617" y="320"/>
                    <a:pt x="548" y="252"/>
                    <a:pt x="457" y="183"/>
                  </a:cubicBezTo>
                  <a:cubicBezTo>
                    <a:pt x="434" y="137"/>
                    <a:pt x="366" y="92"/>
                    <a:pt x="320" y="69"/>
                  </a:cubicBezTo>
                  <a:cubicBezTo>
                    <a:pt x="274" y="46"/>
                    <a:pt x="229" y="23"/>
                    <a:pt x="160"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23"/>
            <p:cNvSpPr/>
            <p:nvPr/>
          </p:nvSpPr>
          <p:spPr>
            <a:xfrm>
              <a:off x="668530" y="2059326"/>
              <a:ext cx="106102" cy="103558"/>
            </a:xfrm>
            <a:custGeom>
              <a:avLst/>
              <a:gdLst/>
              <a:ahLst/>
              <a:cxnLst/>
              <a:rect l="l" t="t" r="r" b="b"/>
              <a:pathLst>
                <a:path w="1919" h="1873" extrusionOk="0">
                  <a:moveTo>
                    <a:pt x="1621" y="1"/>
                  </a:moveTo>
                  <a:cubicBezTo>
                    <a:pt x="1576" y="1"/>
                    <a:pt x="1530" y="24"/>
                    <a:pt x="1507" y="69"/>
                  </a:cubicBezTo>
                  <a:cubicBezTo>
                    <a:pt x="1484" y="161"/>
                    <a:pt x="1439" y="229"/>
                    <a:pt x="1416" y="320"/>
                  </a:cubicBezTo>
                  <a:cubicBezTo>
                    <a:pt x="1416" y="320"/>
                    <a:pt x="1416" y="320"/>
                    <a:pt x="1416" y="298"/>
                  </a:cubicBezTo>
                  <a:lnTo>
                    <a:pt x="1393" y="298"/>
                  </a:lnTo>
                  <a:cubicBezTo>
                    <a:pt x="1393" y="275"/>
                    <a:pt x="1393" y="252"/>
                    <a:pt x="1370" y="252"/>
                  </a:cubicBezTo>
                  <a:cubicBezTo>
                    <a:pt x="1347" y="183"/>
                    <a:pt x="1302" y="138"/>
                    <a:pt x="1233" y="138"/>
                  </a:cubicBezTo>
                  <a:cubicBezTo>
                    <a:pt x="1218" y="130"/>
                    <a:pt x="1200" y="128"/>
                    <a:pt x="1182" y="128"/>
                  </a:cubicBezTo>
                  <a:cubicBezTo>
                    <a:pt x="1145" y="128"/>
                    <a:pt x="1104" y="138"/>
                    <a:pt x="1074" y="138"/>
                  </a:cubicBezTo>
                  <a:cubicBezTo>
                    <a:pt x="1005" y="161"/>
                    <a:pt x="959" y="161"/>
                    <a:pt x="914" y="183"/>
                  </a:cubicBezTo>
                  <a:cubicBezTo>
                    <a:pt x="822" y="206"/>
                    <a:pt x="731" y="252"/>
                    <a:pt x="663" y="298"/>
                  </a:cubicBezTo>
                  <a:cubicBezTo>
                    <a:pt x="640" y="275"/>
                    <a:pt x="640" y="275"/>
                    <a:pt x="617" y="252"/>
                  </a:cubicBezTo>
                  <a:cubicBezTo>
                    <a:pt x="601" y="236"/>
                    <a:pt x="562" y="220"/>
                    <a:pt x="524" y="220"/>
                  </a:cubicBezTo>
                  <a:cubicBezTo>
                    <a:pt x="509" y="220"/>
                    <a:pt x="493" y="222"/>
                    <a:pt x="480" y="229"/>
                  </a:cubicBezTo>
                  <a:cubicBezTo>
                    <a:pt x="457" y="229"/>
                    <a:pt x="412" y="229"/>
                    <a:pt x="389" y="252"/>
                  </a:cubicBezTo>
                  <a:cubicBezTo>
                    <a:pt x="343" y="252"/>
                    <a:pt x="320" y="275"/>
                    <a:pt x="275" y="298"/>
                  </a:cubicBezTo>
                  <a:cubicBezTo>
                    <a:pt x="183" y="366"/>
                    <a:pt x="138" y="480"/>
                    <a:pt x="92" y="572"/>
                  </a:cubicBezTo>
                  <a:cubicBezTo>
                    <a:pt x="46" y="663"/>
                    <a:pt x="24" y="754"/>
                    <a:pt x="1" y="868"/>
                  </a:cubicBezTo>
                  <a:cubicBezTo>
                    <a:pt x="1" y="982"/>
                    <a:pt x="24" y="1096"/>
                    <a:pt x="69" y="1211"/>
                  </a:cubicBezTo>
                  <a:cubicBezTo>
                    <a:pt x="92" y="1302"/>
                    <a:pt x="161" y="1370"/>
                    <a:pt x="206" y="1462"/>
                  </a:cubicBezTo>
                  <a:cubicBezTo>
                    <a:pt x="229" y="1485"/>
                    <a:pt x="252" y="1507"/>
                    <a:pt x="275" y="1553"/>
                  </a:cubicBezTo>
                  <a:cubicBezTo>
                    <a:pt x="297" y="1576"/>
                    <a:pt x="343" y="1599"/>
                    <a:pt x="366" y="1621"/>
                  </a:cubicBezTo>
                  <a:cubicBezTo>
                    <a:pt x="389" y="1644"/>
                    <a:pt x="412" y="1667"/>
                    <a:pt x="457" y="1667"/>
                  </a:cubicBezTo>
                  <a:cubicBezTo>
                    <a:pt x="526" y="1713"/>
                    <a:pt x="594" y="1736"/>
                    <a:pt x="663" y="1758"/>
                  </a:cubicBezTo>
                  <a:cubicBezTo>
                    <a:pt x="754" y="1804"/>
                    <a:pt x="822" y="1827"/>
                    <a:pt x="914" y="1827"/>
                  </a:cubicBezTo>
                  <a:cubicBezTo>
                    <a:pt x="1074" y="1850"/>
                    <a:pt x="1233" y="1873"/>
                    <a:pt x="1393" y="1873"/>
                  </a:cubicBezTo>
                  <a:lnTo>
                    <a:pt x="1599" y="1873"/>
                  </a:lnTo>
                  <a:cubicBezTo>
                    <a:pt x="1644" y="1873"/>
                    <a:pt x="1690" y="1850"/>
                    <a:pt x="1735" y="1850"/>
                  </a:cubicBezTo>
                  <a:cubicBezTo>
                    <a:pt x="1804" y="1827"/>
                    <a:pt x="1850" y="1804"/>
                    <a:pt x="1895" y="1736"/>
                  </a:cubicBezTo>
                  <a:cubicBezTo>
                    <a:pt x="1918" y="1690"/>
                    <a:pt x="1918" y="1644"/>
                    <a:pt x="1895" y="1599"/>
                  </a:cubicBezTo>
                  <a:cubicBezTo>
                    <a:pt x="1872" y="1576"/>
                    <a:pt x="1872" y="1553"/>
                    <a:pt x="1850" y="1530"/>
                  </a:cubicBezTo>
                  <a:cubicBezTo>
                    <a:pt x="1781" y="1416"/>
                    <a:pt x="1735" y="1279"/>
                    <a:pt x="1690" y="1165"/>
                  </a:cubicBezTo>
                  <a:cubicBezTo>
                    <a:pt x="1644" y="982"/>
                    <a:pt x="1621" y="777"/>
                    <a:pt x="1621" y="594"/>
                  </a:cubicBezTo>
                  <a:cubicBezTo>
                    <a:pt x="1644" y="526"/>
                    <a:pt x="1644" y="435"/>
                    <a:pt x="1667" y="366"/>
                  </a:cubicBezTo>
                  <a:cubicBezTo>
                    <a:pt x="1690" y="298"/>
                    <a:pt x="1713" y="229"/>
                    <a:pt x="1735" y="161"/>
                  </a:cubicBezTo>
                  <a:cubicBezTo>
                    <a:pt x="1735" y="138"/>
                    <a:pt x="1735" y="115"/>
                    <a:pt x="1735" y="69"/>
                  </a:cubicBezTo>
                  <a:cubicBezTo>
                    <a:pt x="1713" y="47"/>
                    <a:pt x="1690" y="24"/>
                    <a:pt x="1667"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23"/>
            <p:cNvSpPr/>
            <p:nvPr/>
          </p:nvSpPr>
          <p:spPr>
            <a:xfrm>
              <a:off x="739192" y="2064413"/>
              <a:ext cx="16476" cy="45448"/>
            </a:xfrm>
            <a:custGeom>
              <a:avLst/>
              <a:gdLst/>
              <a:ahLst/>
              <a:cxnLst/>
              <a:rect l="l" t="t" r="r" b="b"/>
              <a:pathLst>
                <a:path w="298" h="822" extrusionOk="0">
                  <a:moveTo>
                    <a:pt x="161" y="0"/>
                  </a:moveTo>
                  <a:cubicBezTo>
                    <a:pt x="138" y="0"/>
                    <a:pt x="115" y="0"/>
                    <a:pt x="92" y="23"/>
                  </a:cubicBezTo>
                  <a:cubicBezTo>
                    <a:pt x="69" y="46"/>
                    <a:pt x="47" y="91"/>
                    <a:pt x="24" y="137"/>
                  </a:cubicBezTo>
                  <a:cubicBezTo>
                    <a:pt x="24" y="183"/>
                    <a:pt x="1" y="228"/>
                    <a:pt x="1" y="297"/>
                  </a:cubicBezTo>
                  <a:cubicBezTo>
                    <a:pt x="1" y="388"/>
                    <a:pt x="1" y="480"/>
                    <a:pt x="24" y="571"/>
                  </a:cubicBezTo>
                  <a:cubicBezTo>
                    <a:pt x="24" y="616"/>
                    <a:pt x="24" y="685"/>
                    <a:pt x="24" y="731"/>
                  </a:cubicBezTo>
                  <a:cubicBezTo>
                    <a:pt x="47" y="776"/>
                    <a:pt x="92" y="822"/>
                    <a:pt x="138" y="822"/>
                  </a:cubicBezTo>
                  <a:cubicBezTo>
                    <a:pt x="184" y="799"/>
                    <a:pt x="206" y="753"/>
                    <a:pt x="206" y="708"/>
                  </a:cubicBezTo>
                  <a:lnTo>
                    <a:pt x="184" y="571"/>
                  </a:lnTo>
                  <a:cubicBezTo>
                    <a:pt x="184" y="502"/>
                    <a:pt x="184" y="411"/>
                    <a:pt x="184" y="343"/>
                  </a:cubicBezTo>
                  <a:cubicBezTo>
                    <a:pt x="184" y="297"/>
                    <a:pt x="184" y="228"/>
                    <a:pt x="184" y="183"/>
                  </a:cubicBezTo>
                  <a:cubicBezTo>
                    <a:pt x="229" y="183"/>
                    <a:pt x="252" y="183"/>
                    <a:pt x="275" y="160"/>
                  </a:cubicBezTo>
                  <a:cubicBezTo>
                    <a:pt x="298" y="114"/>
                    <a:pt x="298" y="69"/>
                    <a:pt x="252" y="46"/>
                  </a:cubicBezTo>
                  <a:cubicBezTo>
                    <a:pt x="252" y="46"/>
                    <a:pt x="252" y="23"/>
                    <a:pt x="252" y="23"/>
                  </a:cubicBezTo>
                  <a:cubicBezTo>
                    <a:pt x="229" y="23"/>
                    <a:pt x="229" y="0"/>
                    <a:pt x="206"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23"/>
            <p:cNvSpPr/>
            <p:nvPr/>
          </p:nvSpPr>
          <p:spPr>
            <a:xfrm>
              <a:off x="753125" y="2059326"/>
              <a:ext cx="31571" cy="101015"/>
            </a:xfrm>
            <a:custGeom>
              <a:avLst/>
              <a:gdLst/>
              <a:ahLst/>
              <a:cxnLst/>
              <a:rect l="l" t="t" r="r" b="b"/>
              <a:pathLst>
                <a:path w="571" h="1827" extrusionOk="0">
                  <a:moveTo>
                    <a:pt x="107" y="93"/>
                  </a:moveTo>
                  <a:lnTo>
                    <a:pt x="107" y="93"/>
                  </a:lnTo>
                  <a:cubicBezTo>
                    <a:pt x="101" y="95"/>
                    <a:pt x="91" y="101"/>
                    <a:pt x="91" y="115"/>
                  </a:cubicBezTo>
                  <a:cubicBezTo>
                    <a:pt x="99" y="107"/>
                    <a:pt x="104" y="100"/>
                    <a:pt x="107" y="93"/>
                  </a:cubicBezTo>
                  <a:close/>
                  <a:moveTo>
                    <a:pt x="183" y="1"/>
                  </a:moveTo>
                  <a:cubicBezTo>
                    <a:pt x="160" y="1"/>
                    <a:pt x="114" y="24"/>
                    <a:pt x="114" y="69"/>
                  </a:cubicBezTo>
                  <a:cubicBezTo>
                    <a:pt x="114" y="69"/>
                    <a:pt x="114" y="80"/>
                    <a:pt x="107" y="93"/>
                  </a:cubicBezTo>
                  <a:lnTo>
                    <a:pt x="107" y="93"/>
                  </a:lnTo>
                  <a:cubicBezTo>
                    <a:pt x="111" y="92"/>
                    <a:pt x="114" y="92"/>
                    <a:pt x="114" y="92"/>
                  </a:cubicBezTo>
                  <a:lnTo>
                    <a:pt x="114" y="92"/>
                  </a:lnTo>
                  <a:lnTo>
                    <a:pt x="91" y="115"/>
                  </a:lnTo>
                  <a:cubicBezTo>
                    <a:pt x="91" y="161"/>
                    <a:pt x="69" y="229"/>
                    <a:pt x="46" y="275"/>
                  </a:cubicBezTo>
                  <a:cubicBezTo>
                    <a:pt x="46" y="320"/>
                    <a:pt x="23" y="343"/>
                    <a:pt x="23" y="366"/>
                  </a:cubicBezTo>
                  <a:cubicBezTo>
                    <a:pt x="23" y="412"/>
                    <a:pt x="0" y="457"/>
                    <a:pt x="0" y="503"/>
                  </a:cubicBezTo>
                  <a:cubicBezTo>
                    <a:pt x="0" y="617"/>
                    <a:pt x="0" y="731"/>
                    <a:pt x="0" y="823"/>
                  </a:cubicBezTo>
                  <a:cubicBezTo>
                    <a:pt x="0" y="868"/>
                    <a:pt x="0" y="914"/>
                    <a:pt x="0" y="937"/>
                  </a:cubicBezTo>
                  <a:cubicBezTo>
                    <a:pt x="23" y="982"/>
                    <a:pt x="23" y="1028"/>
                    <a:pt x="23" y="1074"/>
                  </a:cubicBezTo>
                  <a:cubicBezTo>
                    <a:pt x="46" y="1165"/>
                    <a:pt x="69" y="1256"/>
                    <a:pt x="91" y="1325"/>
                  </a:cubicBezTo>
                  <a:cubicBezTo>
                    <a:pt x="91" y="1393"/>
                    <a:pt x="114" y="1439"/>
                    <a:pt x="137" y="1485"/>
                  </a:cubicBezTo>
                  <a:cubicBezTo>
                    <a:pt x="183" y="1553"/>
                    <a:pt x="205" y="1621"/>
                    <a:pt x="251" y="1690"/>
                  </a:cubicBezTo>
                  <a:cubicBezTo>
                    <a:pt x="297" y="1736"/>
                    <a:pt x="342" y="1804"/>
                    <a:pt x="411" y="1827"/>
                  </a:cubicBezTo>
                  <a:lnTo>
                    <a:pt x="457" y="1827"/>
                  </a:lnTo>
                  <a:cubicBezTo>
                    <a:pt x="502" y="1827"/>
                    <a:pt x="525" y="1804"/>
                    <a:pt x="548" y="1781"/>
                  </a:cubicBezTo>
                  <a:cubicBezTo>
                    <a:pt x="548" y="1758"/>
                    <a:pt x="571" y="1736"/>
                    <a:pt x="571" y="1713"/>
                  </a:cubicBezTo>
                  <a:cubicBezTo>
                    <a:pt x="548" y="1667"/>
                    <a:pt x="548" y="1644"/>
                    <a:pt x="525" y="1621"/>
                  </a:cubicBezTo>
                  <a:cubicBezTo>
                    <a:pt x="502" y="1621"/>
                    <a:pt x="502" y="1621"/>
                    <a:pt x="502" y="1599"/>
                  </a:cubicBezTo>
                  <a:cubicBezTo>
                    <a:pt x="479" y="1576"/>
                    <a:pt x="434" y="1553"/>
                    <a:pt x="411" y="1507"/>
                  </a:cubicBezTo>
                  <a:cubicBezTo>
                    <a:pt x="388" y="1439"/>
                    <a:pt x="365" y="1370"/>
                    <a:pt x="320" y="1325"/>
                  </a:cubicBezTo>
                  <a:cubicBezTo>
                    <a:pt x="297" y="1233"/>
                    <a:pt x="274" y="1165"/>
                    <a:pt x="251" y="1096"/>
                  </a:cubicBezTo>
                  <a:cubicBezTo>
                    <a:pt x="251" y="1096"/>
                    <a:pt x="251" y="1074"/>
                    <a:pt x="251" y="1074"/>
                  </a:cubicBezTo>
                  <a:cubicBezTo>
                    <a:pt x="228" y="1005"/>
                    <a:pt x="228" y="914"/>
                    <a:pt x="205" y="845"/>
                  </a:cubicBezTo>
                  <a:cubicBezTo>
                    <a:pt x="205" y="754"/>
                    <a:pt x="183" y="640"/>
                    <a:pt x="183" y="549"/>
                  </a:cubicBezTo>
                  <a:cubicBezTo>
                    <a:pt x="183" y="503"/>
                    <a:pt x="183" y="457"/>
                    <a:pt x="205" y="412"/>
                  </a:cubicBezTo>
                  <a:cubicBezTo>
                    <a:pt x="205" y="366"/>
                    <a:pt x="205" y="343"/>
                    <a:pt x="205" y="298"/>
                  </a:cubicBezTo>
                  <a:cubicBezTo>
                    <a:pt x="228" y="229"/>
                    <a:pt x="251" y="161"/>
                    <a:pt x="274" y="92"/>
                  </a:cubicBezTo>
                  <a:cubicBezTo>
                    <a:pt x="274" y="47"/>
                    <a:pt x="251" y="1"/>
                    <a:pt x="205"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23"/>
            <p:cNvSpPr/>
            <p:nvPr/>
          </p:nvSpPr>
          <p:spPr>
            <a:xfrm>
              <a:off x="696286" y="2150224"/>
              <a:ext cx="102286" cy="77019"/>
            </a:xfrm>
            <a:custGeom>
              <a:avLst/>
              <a:gdLst/>
              <a:ahLst/>
              <a:cxnLst/>
              <a:rect l="l" t="t" r="r" b="b"/>
              <a:pathLst>
                <a:path w="1850" h="1393" extrusionOk="0">
                  <a:moveTo>
                    <a:pt x="1302" y="0"/>
                  </a:moveTo>
                  <a:cubicBezTo>
                    <a:pt x="1256" y="0"/>
                    <a:pt x="1233" y="23"/>
                    <a:pt x="1188" y="46"/>
                  </a:cubicBezTo>
                  <a:cubicBezTo>
                    <a:pt x="1142" y="69"/>
                    <a:pt x="1119" y="92"/>
                    <a:pt x="1097" y="137"/>
                  </a:cubicBezTo>
                  <a:cubicBezTo>
                    <a:pt x="1074" y="114"/>
                    <a:pt x="1051" y="114"/>
                    <a:pt x="1005" y="114"/>
                  </a:cubicBezTo>
                  <a:lnTo>
                    <a:pt x="982" y="114"/>
                  </a:lnTo>
                  <a:cubicBezTo>
                    <a:pt x="937" y="92"/>
                    <a:pt x="914" y="46"/>
                    <a:pt x="845" y="46"/>
                  </a:cubicBezTo>
                  <a:cubicBezTo>
                    <a:pt x="832" y="39"/>
                    <a:pt x="819" y="36"/>
                    <a:pt x="805" y="36"/>
                  </a:cubicBezTo>
                  <a:cubicBezTo>
                    <a:pt x="773" y="36"/>
                    <a:pt x="741" y="53"/>
                    <a:pt x="709" y="69"/>
                  </a:cubicBezTo>
                  <a:cubicBezTo>
                    <a:pt x="686" y="69"/>
                    <a:pt x="663" y="69"/>
                    <a:pt x="640" y="46"/>
                  </a:cubicBezTo>
                  <a:lnTo>
                    <a:pt x="549" y="46"/>
                  </a:lnTo>
                  <a:cubicBezTo>
                    <a:pt x="514" y="35"/>
                    <a:pt x="480" y="29"/>
                    <a:pt x="446" y="29"/>
                  </a:cubicBezTo>
                  <a:cubicBezTo>
                    <a:pt x="412" y="29"/>
                    <a:pt x="378" y="35"/>
                    <a:pt x="343" y="46"/>
                  </a:cubicBezTo>
                  <a:cubicBezTo>
                    <a:pt x="275" y="46"/>
                    <a:pt x="184" y="69"/>
                    <a:pt x="138" y="92"/>
                  </a:cubicBezTo>
                  <a:cubicBezTo>
                    <a:pt x="92" y="137"/>
                    <a:pt x="69" y="183"/>
                    <a:pt x="47" y="229"/>
                  </a:cubicBezTo>
                  <a:cubicBezTo>
                    <a:pt x="24" y="274"/>
                    <a:pt x="1" y="343"/>
                    <a:pt x="1" y="411"/>
                  </a:cubicBezTo>
                  <a:cubicBezTo>
                    <a:pt x="1" y="457"/>
                    <a:pt x="1" y="480"/>
                    <a:pt x="1" y="525"/>
                  </a:cubicBezTo>
                  <a:cubicBezTo>
                    <a:pt x="1" y="594"/>
                    <a:pt x="24" y="639"/>
                    <a:pt x="47" y="708"/>
                  </a:cubicBezTo>
                  <a:cubicBezTo>
                    <a:pt x="69" y="799"/>
                    <a:pt x="115" y="868"/>
                    <a:pt x="184" y="936"/>
                  </a:cubicBezTo>
                  <a:cubicBezTo>
                    <a:pt x="206" y="982"/>
                    <a:pt x="252" y="1027"/>
                    <a:pt x="320" y="1073"/>
                  </a:cubicBezTo>
                  <a:cubicBezTo>
                    <a:pt x="366" y="1096"/>
                    <a:pt x="412" y="1119"/>
                    <a:pt x="457" y="1142"/>
                  </a:cubicBezTo>
                  <a:cubicBezTo>
                    <a:pt x="503" y="1164"/>
                    <a:pt x="549" y="1187"/>
                    <a:pt x="572" y="1210"/>
                  </a:cubicBezTo>
                  <a:cubicBezTo>
                    <a:pt x="617" y="1233"/>
                    <a:pt x="663" y="1233"/>
                    <a:pt x="686" y="1256"/>
                  </a:cubicBezTo>
                  <a:cubicBezTo>
                    <a:pt x="777" y="1279"/>
                    <a:pt x="868" y="1301"/>
                    <a:pt x="960" y="1324"/>
                  </a:cubicBezTo>
                  <a:cubicBezTo>
                    <a:pt x="1005" y="1347"/>
                    <a:pt x="1051" y="1347"/>
                    <a:pt x="1097" y="1370"/>
                  </a:cubicBezTo>
                  <a:lnTo>
                    <a:pt x="1211" y="1370"/>
                  </a:lnTo>
                  <a:cubicBezTo>
                    <a:pt x="1256" y="1393"/>
                    <a:pt x="1302" y="1393"/>
                    <a:pt x="1348" y="1393"/>
                  </a:cubicBezTo>
                  <a:cubicBezTo>
                    <a:pt x="1416" y="1393"/>
                    <a:pt x="1507" y="1393"/>
                    <a:pt x="1576" y="1370"/>
                  </a:cubicBezTo>
                  <a:cubicBezTo>
                    <a:pt x="1622" y="1370"/>
                    <a:pt x="1667" y="1347"/>
                    <a:pt x="1736" y="1347"/>
                  </a:cubicBezTo>
                  <a:cubicBezTo>
                    <a:pt x="1736" y="1324"/>
                    <a:pt x="1758" y="1324"/>
                    <a:pt x="1781" y="1324"/>
                  </a:cubicBezTo>
                  <a:cubicBezTo>
                    <a:pt x="1804" y="1279"/>
                    <a:pt x="1827" y="1256"/>
                    <a:pt x="1827" y="1233"/>
                  </a:cubicBezTo>
                  <a:cubicBezTo>
                    <a:pt x="1850" y="1187"/>
                    <a:pt x="1827" y="1142"/>
                    <a:pt x="1804" y="1096"/>
                  </a:cubicBezTo>
                  <a:cubicBezTo>
                    <a:pt x="1781" y="1073"/>
                    <a:pt x="1758" y="1050"/>
                    <a:pt x="1736" y="1027"/>
                  </a:cubicBezTo>
                  <a:cubicBezTo>
                    <a:pt x="1713" y="1005"/>
                    <a:pt x="1713" y="982"/>
                    <a:pt x="1690" y="959"/>
                  </a:cubicBezTo>
                  <a:cubicBezTo>
                    <a:pt x="1644" y="890"/>
                    <a:pt x="1622" y="799"/>
                    <a:pt x="1599" y="708"/>
                  </a:cubicBezTo>
                  <a:cubicBezTo>
                    <a:pt x="1576" y="617"/>
                    <a:pt x="1553" y="525"/>
                    <a:pt x="1553" y="434"/>
                  </a:cubicBezTo>
                  <a:cubicBezTo>
                    <a:pt x="1553" y="388"/>
                    <a:pt x="1553" y="343"/>
                    <a:pt x="1576" y="297"/>
                  </a:cubicBezTo>
                  <a:cubicBezTo>
                    <a:pt x="1599" y="251"/>
                    <a:pt x="1622" y="229"/>
                    <a:pt x="1644" y="183"/>
                  </a:cubicBezTo>
                  <a:cubicBezTo>
                    <a:pt x="1667" y="137"/>
                    <a:pt x="1622" y="92"/>
                    <a:pt x="1599" y="69"/>
                  </a:cubicBezTo>
                  <a:cubicBezTo>
                    <a:pt x="1586" y="63"/>
                    <a:pt x="1574" y="60"/>
                    <a:pt x="1562" y="60"/>
                  </a:cubicBezTo>
                  <a:cubicBezTo>
                    <a:pt x="1530" y="60"/>
                    <a:pt x="1501" y="81"/>
                    <a:pt x="1485" y="114"/>
                  </a:cubicBezTo>
                  <a:cubicBezTo>
                    <a:pt x="1485" y="114"/>
                    <a:pt x="1485" y="114"/>
                    <a:pt x="1485" y="137"/>
                  </a:cubicBezTo>
                  <a:cubicBezTo>
                    <a:pt x="1462" y="114"/>
                    <a:pt x="1462" y="92"/>
                    <a:pt x="1439" y="92"/>
                  </a:cubicBezTo>
                  <a:cubicBezTo>
                    <a:pt x="1416" y="46"/>
                    <a:pt x="1370" y="23"/>
                    <a:pt x="1325"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23"/>
            <p:cNvSpPr/>
            <p:nvPr/>
          </p:nvSpPr>
          <p:spPr>
            <a:xfrm>
              <a:off x="777066" y="2156527"/>
              <a:ext cx="29083" cy="69444"/>
            </a:xfrm>
            <a:custGeom>
              <a:avLst/>
              <a:gdLst/>
              <a:ahLst/>
              <a:cxnLst/>
              <a:rect l="l" t="t" r="r" b="b"/>
              <a:pathLst>
                <a:path w="526" h="1256" extrusionOk="0">
                  <a:moveTo>
                    <a:pt x="92" y="0"/>
                  </a:moveTo>
                  <a:cubicBezTo>
                    <a:pt x="69" y="0"/>
                    <a:pt x="24" y="23"/>
                    <a:pt x="24" y="46"/>
                  </a:cubicBezTo>
                  <a:cubicBezTo>
                    <a:pt x="24" y="115"/>
                    <a:pt x="1" y="160"/>
                    <a:pt x="1" y="206"/>
                  </a:cubicBezTo>
                  <a:cubicBezTo>
                    <a:pt x="1" y="297"/>
                    <a:pt x="1" y="366"/>
                    <a:pt x="1" y="457"/>
                  </a:cubicBezTo>
                  <a:cubicBezTo>
                    <a:pt x="24" y="503"/>
                    <a:pt x="24" y="571"/>
                    <a:pt x="24" y="640"/>
                  </a:cubicBezTo>
                  <a:cubicBezTo>
                    <a:pt x="46" y="685"/>
                    <a:pt x="46" y="754"/>
                    <a:pt x="69" y="799"/>
                  </a:cubicBezTo>
                  <a:cubicBezTo>
                    <a:pt x="92" y="891"/>
                    <a:pt x="138" y="982"/>
                    <a:pt x="206" y="1073"/>
                  </a:cubicBezTo>
                  <a:cubicBezTo>
                    <a:pt x="206" y="1096"/>
                    <a:pt x="229" y="1142"/>
                    <a:pt x="252" y="1165"/>
                  </a:cubicBezTo>
                  <a:cubicBezTo>
                    <a:pt x="275" y="1187"/>
                    <a:pt x="320" y="1233"/>
                    <a:pt x="366" y="1256"/>
                  </a:cubicBezTo>
                  <a:cubicBezTo>
                    <a:pt x="389" y="1256"/>
                    <a:pt x="434" y="1256"/>
                    <a:pt x="480" y="1233"/>
                  </a:cubicBezTo>
                  <a:cubicBezTo>
                    <a:pt x="526" y="1210"/>
                    <a:pt x="526" y="1142"/>
                    <a:pt x="526" y="1096"/>
                  </a:cubicBezTo>
                  <a:cubicBezTo>
                    <a:pt x="503" y="1050"/>
                    <a:pt x="480" y="1050"/>
                    <a:pt x="457" y="1005"/>
                  </a:cubicBezTo>
                  <a:lnTo>
                    <a:pt x="434" y="1005"/>
                  </a:lnTo>
                  <a:cubicBezTo>
                    <a:pt x="389" y="959"/>
                    <a:pt x="366" y="913"/>
                    <a:pt x="343" y="868"/>
                  </a:cubicBezTo>
                  <a:cubicBezTo>
                    <a:pt x="297" y="822"/>
                    <a:pt x="275" y="754"/>
                    <a:pt x="252" y="685"/>
                  </a:cubicBezTo>
                  <a:cubicBezTo>
                    <a:pt x="229" y="640"/>
                    <a:pt x="206" y="571"/>
                    <a:pt x="206" y="525"/>
                  </a:cubicBezTo>
                  <a:cubicBezTo>
                    <a:pt x="184" y="414"/>
                    <a:pt x="162" y="324"/>
                    <a:pt x="161" y="213"/>
                  </a:cubicBezTo>
                  <a:lnTo>
                    <a:pt x="161" y="213"/>
                  </a:lnTo>
                  <a:cubicBezTo>
                    <a:pt x="161" y="173"/>
                    <a:pt x="163" y="132"/>
                    <a:pt x="183" y="92"/>
                  </a:cubicBezTo>
                  <a:cubicBezTo>
                    <a:pt x="183" y="46"/>
                    <a:pt x="161" y="0"/>
                    <a:pt x="115"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23"/>
            <p:cNvSpPr/>
            <p:nvPr/>
          </p:nvSpPr>
          <p:spPr>
            <a:xfrm>
              <a:off x="755613" y="2053023"/>
              <a:ext cx="37929" cy="109087"/>
            </a:xfrm>
            <a:custGeom>
              <a:avLst/>
              <a:gdLst/>
              <a:ahLst/>
              <a:cxnLst/>
              <a:rect l="l" t="t" r="r" b="b"/>
              <a:pathLst>
                <a:path w="686" h="1973" extrusionOk="0">
                  <a:moveTo>
                    <a:pt x="389" y="1"/>
                  </a:moveTo>
                  <a:cubicBezTo>
                    <a:pt x="366" y="1"/>
                    <a:pt x="366" y="1"/>
                    <a:pt x="343" y="24"/>
                  </a:cubicBezTo>
                  <a:cubicBezTo>
                    <a:pt x="297" y="46"/>
                    <a:pt x="252" y="92"/>
                    <a:pt x="206" y="138"/>
                  </a:cubicBezTo>
                  <a:cubicBezTo>
                    <a:pt x="160" y="206"/>
                    <a:pt x="115" y="252"/>
                    <a:pt x="92" y="320"/>
                  </a:cubicBezTo>
                  <a:cubicBezTo>
                    <a:pt x="24" y="457"/>
                    <a:pt x="1" y="617"/>
                    <a:pt x="1" y="754"/>
                  </a:cubicBezTo>
                  <a:cubicBezTo>
                    <a:pt x="1" y="868"/>
                    <a:pt x="1" y="959"/>
                    <a:pt x="1" y="1051"/>
                  </a:cubicBezTo>
                  <a:cubicBezTo>
                    <a:pt x="1" y="1142"/>
                    <a:pt x="24" y="1210"/>
                    <a:pt x="46" y="1302"/>
                  </a:cubicBezTo>
                  <a:cubicBezTo>
                    <a:pt x="69" y="1370"/>
                    <a:pt x="92" y="1439"/>
                    <a:pt x="115" y="1507"/>
                  </a:cubicBezTo>
                  <a:cubicBezTo>
                    <a:pt x="138" y="1576"/>
                    <a:pt x="183" y="1644"/>
                    <a:pt x="206" y="1713"/>
                  </a:cubicBezTo>
                  <a:cubicBezTo>
                    <a:pt x="252" y="1758"/>
                    <a:pt x="275" y="1804"/>
                    <a:pt x="320" y="1850"/>
                  </a:cubicBezTo>
                  <a:cubicBezTo>
                    <a:pt x="343" y="1872"/>
                    <a:pt x="366" y="1895"/>
                    <a:pt x="389" y="1918"/>
                  </a:cubicBezTo>
                  <a:cubicBezTo>
                    <a:pt x="412" y="1918"/>
                    <a:pt x="434" y="1941"/>
                    <a:pt x="457" y="1941"/>
                  </a:cubicBezTo>
                  <a:cubicBezTo>
                    <a:pt x="480" y="1964"/>
                    <a:pt x="480" y="1964"/>
                    <a:pt x="503" y="1964"/>
                  </a:cubicBezTo>
                  <a:cubicBezTo>
                    <a:pt x="515" y="1970"/>
                    <a:pt x="529" y="1973"/>
                    <a:pt x="543" y="1973"/>
                  </a:cubicBezTo>
                  <a:cubicBezTo>
                    <a:pt x="582" y="1973"/>
                    <a:pt x="623" y="1951"/>
                    <a:pt x="640" y="1918"/>
                  </a:cubicBezTo>
                  <a:cubicBezTo>
                    <a:pt x="663" y="1895"/>
                    <a:pt x="663" y="1895"/>
                    <a:pt x="685" y="1872"/>
                  </a:cubicBezTo>
                  <a:cubicBezTo>
                    <a:pt x="685" y="1827"/>
                    <a:pt x="685" y="1781"/>
                    <a:pt x="663" y="1758"/>
                  </a:cubicBezTo>
                  <a:cubicBezTo>
                    <a:pt x="640" y="1758"/>
                    <a:pt x="640" y="1735"/>
                    <a:pt x="617" y="1735"/>
                  </a:cubicBezTo>
                  <a:cubicBezTo>
                    <a:pt x="617" y="1713"/>
                    <a:pt x="594" y="1690"/>
                    <a:pt x="571" y="1690"/>
                  </a:cubicBezTo>
                  <a:cubicBezTo>
                    <a:pt x="549" y="1667"/>
                    <a:pt x="526" y="1644"/>
                    <a:pt x="503" y="1621"/>
                  </a:cubicBezTo>
                  <a:cubicBezTo>
                    <a:pt x="480" y="1599"/>
                    <a:pt x="457" y="1553"/>
                    <a:pt x="434" y="1507"/>
                  </a:cubicBezTo>
                  <a:cubicBezTo>
                    <a:pt x="389" y="1439"/>
                    <a:pt x="366" y="1393"/>
                    <a:pt x="343" y="1325"/>
                  </a:cubicBezTo>
                  <a:cubicBezTo>
                    <a:pt x="320" y="1256"/>
                    <a:pt x="297" y="1210"/>
                    <a:pt x="275" y="1142"/>
                  </a:cubicBezTo>
                  <a:cubicBezTo>
                    <a:pt x="275" y="1074"/>
                    <a:pt x="252" y="982"/>
                    <a:pt x="252" y="914"/>
                  </a:cubicBezTo>
                  <a:cubicBezTo>
                    <a:pt x="252" y="830"/>
                    <a:pt x="252" y="766"/>
                    <a:pt x="252" y="686"/>
                  </a:cubicBezTo>
                  <a:cubicBezTo>
                    <a:pt x="252" y="640"/>
                    <a:pt x="252" y="594"/>
                    <a:pt x="252" y="571"/>
                  </a:cubicBezTo>
                  <a:cubicBezTo>
                    <a:pt x="252" y="526"/>
                    <a:pt x="252" y="480"/>
                    <a:pt x="275" y="457"/>
                  </a:cubicBezTo>
                  <a:cubicBezTo>
                    <a:pt x="297" y="389"/>
                    <a:pt x="320" y="320"/>
                    <a:pt x="343" y="275"/>
                  </a:cubicBezTo>
                  <a:cubicBezTo>
                    <a:pt x="366" y="252"/>
                    <a:pt x="389" y="229"/>
                    <a:pt x="412" y="206"/>
                  </a:cubicBezTo>
                  <a:cubicBezTo>
                    <a:pt x="412" y="183"/>
                    <a:pt x="434" y="183"/>
                    <a:pt x="457" y="161"/>
                  </a:cubicBezTo>
                  <a:cubicBezTo>
                    <a:pt x="503" y="138"/>
                    <a:pt x="503" y="69"/>
                    <a:pt x="480" y="46"/>
                  </a:cubicBezTo>
                  <a:cubicBezTo>
                    <a:pt x="457" y="24"/>
                    <a:pt x="434" y="1"/>
                    <a:pt x="389"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23"/>
            <p:cNvSpPr/>
            <p:nvPr/>
          </p:nvSpPr>
          <p:spPr>
            <a:xfrm>
              <a:off x="779609" y="2155255"/>
              <a:ext cx="37929" cy="71269"/>
            </a:xfrm>
            <a:custGeom>
              <a:avLst/>
              <a:gdLst/>
              <a:ahLst/>
              <a:cxnLst/>
              <a:rect l="l" t="t" r="r" b="b"/>
              <a:pathLst>
                <a:path w="686" h="1289" extrusionOk="0">
                  <a:moveTo>
                    <a:pt x="183" y="1"/>
                  </a:moveTo>
                  <a:cubicBezTo>
                    <a:pt x="160" y="1"/>
                    <a:pt x="137" y="23"/>
                    <a:pt x="115" y="46"/>
                  </a:cubicBezTo>
                  <a:cubicBezTo>
                    <a:pt x="92" y="69"/>
                    <a:pt x="69" y="115"/>
                    <a:pt x="46" y="138"/>
                  </a:cubicBezTo>
                  <a:cubicBezTo>
                    <a:pt x="46" y="183"/>
                    <a:pt x="23" y="229"/>
                    <a:pt x="23" y="252"/>
                  </a:cubicBezTo>
                  <a:cubicBezTo>
                    <a:pt x="0" y="320"/>
                    <a:pt x="0" y="389"/>
                    <a:pt x="23" y="457"/>
                  </a:cubicBezTo>
                  <a:cubicBezTo>
                    <a:pt x="23" y="503"/>
                    <a:pt x="23" y="571"/>
                    <a:pt x="46" y="617"/>
                  </a:cubicBezTo>
                  <a:lnTo>
                    <a:pt x="46" y="594"/>
                  </a:lnTo>
                  <a:cubicBezTo>
                    <a:pt x="69" y="685"/>
                    <a:pt x="92" y="754"/>
                    <a:pt x="115" y="822"/>
                  </a:cubicBezTo>
                  <a:cubicBezTo>
                    <a:pt x="137" y="868"/>
                    <a:pt x="183" y="936"/>
                    <a:pt x="206" y="982"/>
                  </a:cubicBezTo>
                  <a:cubicBezTo>
                    <a:pt x="251" y="1051"/>
                    <a:pt x="297" y="1096"/>
                    <a:pt x="343" y="1142"/>
                  </a:cubicBezTo>
                  <a:cubicBezTo>
                    <a:pt x="366" y="1165"/>
                    <a:pt x="388" y="1188"/>
                    <a:pt x="434" y="1210"/>
                  </a:cubicBezTo>
                  <a:cubicBezTo>
                    <a:pt x="434" y="1233"/>
                    <a:pt x="457" y="1233"/>
                    <a:pt x="480" y="1256"/>
                  </a:cubicBezTo>
                  <a:cubicBezTo>
                    <a:pt x="503" y="1256"/>
                    <a:pt x="503" y="1256"/>
                    <a:pt x="525" y="1279"/>
                  </a:cubicBezTo>
                  <a:lnTo>
                    <a:pt x="548" y="1279"/>
                  </a:lnTo>
                  <a:cubicBezTo>
                    <a:pt x="555" y="1285"/>
                    <a:pt x="565" y="1288"/>
                    <a:pt x="578" y="1288"/>
                  </a:cubicBezTo>
                  <a:cubicBezTo>
                    <a:pt x="607" y="1288"/>
                    <a:pt x="646" y="1272"/>
                    <a:pt x="662" y="1256"/>
                  </a:cubicBezTo>
                  <a:cubicBezTo>
                    <a:pt x="685" y="1233"/>
                    <a:pt x="685" y="1210"/>
                    <a:pt x="685" y="1165"/>
                  </a:cubicBezTo>
                  <a:cubicBezTo>
                    <a:pt x="685" y="1142"/>
                    <a:pt x="662" y="1142"/>
                    <a:pt x="662" y="1119"/>
                  </a:cubicBezTo>
                  <a:lnTo>
                    <a:pt x="640" y="1119"/>
                  </a:lnTo>
                  <a:cubicBezTo>
                    <a:pt x="640" y="1096"/>
                    <a:pt x="617" y="1073"/>
                    <a:pt x="594" y="1073"/>
                  </a:cubicBezTo>
                  <a:cubicBezTo>
                    <a:pt x="594" y="1051"/>
                    <a:pt x="571" y="1051"/>
                    <a:pt x="571" y="1028"/>
                  </a:cubicBezTo>
                  <a:cubicBezTo>
                    <a:pt x="525" y="1005"/>
                    <a:pt x="503" y="982"/>
                    <a:pt x="480" y="959"/>
                  </a:cubicBezTo>
                  <a:cubicBezTo>
                    <a:pt x="411" y="891"/>
                    <a:pt x="366" y="822"/>
                    <a:pt x="320" y="731"/>
                  </a:cubicBezTo>
                  <a:cubicBezTo>
                    <a:pt x="274" y="663"/>
                    <a:pt x="229" y="571"/>
                    <a:pt x="206" y="480"/>
                  </a:cubicBezTo>
                  <a:cubicBezTo>
                    <a:pt x="206" y="434"/>
                    <a:pt x="183" y="366"/>
                    <a:pt x="183" y="320"/>
                  </a:cubicBezTo>
                  <a:cubicBezTo>
                    <a:pt x="183" y="274"/>
                    <a:pt x="206" y="252"/>
                    <a:pt x="206" y="229"/>
                  </a:cubicBezTo>
                  <a:cubicBezTo>
                    <a:pt x="206" y="206"/>
                    <a:pt x="206" y="183"/>
                    <a:pt x="229" y="183"/>
                  </a:cubicBezTo>
                  <a:cubicBezTo>
                    <a:pt x="229" y="160"/>
                    <a:pt x="229" y="160"/>
                    <a:pt x="251" y="138"/>
                  </a:cubicBezTo>
                  <a:cubicBezTo>
                    <a:pt x="274" y="115"/>
                    <a:pt x="274" y="46"/>
                    <a:pt x="229" y="23"/>
                  </a:cubicBezTo>
                  <a:cubicBezTo>
                    <a:pt x="229" y="23"/>
                    <a:pt x="206" y="1"/>
                    <a:pt x="183"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23"/>
            <p:cNvSpPr/>
            <p:nvPr/>
          </p:nvSpPr>
          <p:spPr>
            <a:xfrm>
              <a:off x="1158184" y="2029082"/>
              <a:ext cx="146463" cy="278938"/>
            </a:xfrm>
            <a:custGeom>
              <a:avLst/>
              <a:gdLst/>
              <a:ahLst/>
              <a:cxnLst/>
              <a:rect l="l" t="t" r="r" b="b"/>
              <a:pathLst>
                <a:path w="2649" h="5045" extrusionOk="0">
                  <a:moveTo>
                    <a:pt x="572" y="0"/>
                  </a:moveTo>
                  <a:cubicBezTo>
                    <a:pt x="526" y="0"/>
                    <a:pt x="457" y="46"/>
                    <a:pt x="412" y="91"/>
                  </a:cubicBezTo>
                  <a:cubicBezTo>
                    <a:pt x="412" y="114"/>
                    <a:pt x="389" y="137"/>
                    <a:pt x="366" y="160"/>
                  </a:cubicBezTo>
                  <a:cubicBezTo>
                    <a:pt x="343" y="205"/>
                    <a:pt x="321" y="251"/>
                    <a:pt x="298" y="274"/>
                  </a:cubicBezTo>
                  <a:lnTo>
                    <a:pt x="321" y="274"/>
                  </a:lnTo>
                  <a:cubicBezTo>
                    <a:pt x="321" y="274"/>
                    <a:pt x="298" y="274"/>
                    <a:pt x="298" y="297"/>
                  </a:cubicBezTo>
                  <a:cubicBezTo>
                    <a:pt x="298" y="297"/>
                    <a:pt x="298" y="320"/>
                    <a:pt x="298" y="320"/>
                  </a:cubicBezTo>
                  <a:cubicBezTo>
                    <a:pt x="252" y="365"/>
                    <a:pt x="229" y="434"/>
                    <a:pt x="206" y="479"/>
                  </a:cubicBezTo>
                  <a:cubicBezTo>
                    <a:pt x="188" y="470"/>
                    <a:pt x="165" y="464"/>
                    <a:pt x="141" y="464"/>
                  </a:cubicBezTo>
                  <a:cubicBezTo>
                    <a:pt x="108" y="464"/>
                    <a:pt x="73" y="475"/>
                    <a:pt x="47" y="502"/>
                  </a:cubicBezTo>
                  <a:cubicBezTo>
                    <a:pt x="1" y="548"/>
                    <a:pt x="1" y="616"/>
                    <a:pt x="47" y="662"/>
                  </a:cubicBezTo>
                  <a:cubicBezTo>
                    <a:pt x="138" y="799"/>
                    <a:pt x="229" y="959"/>
                    <a:pt x="343" y="1119"/>
                  </a:cubicBezTo>
                  <a:cubicBezTo>
                    <a:pt x="389" y="1210"/>
                    <a:pt x="435" y="1301"/>
                    <a:pt x="503" y="1370"/>
                  </a:cubicBezTo>
                  <a:cubicBezTo>
                    <a:pt x="549" y="1461"/>
                    <a:pt x="617" y="1552"/>
                    <a:pt x="663" y="1643"/>
                  </a:cubicBezTo>
                  <a:cubicBezTo>
                    <a:pt x="846" y="1940"/>
                    <a:pt x="1028" y="2260"/>
                    <a:pt x="1188" y="2579"/>
                  </a:cubicBezTo>
                  <a:cubicBezTo>
                    <a:pt x="1256" y="2739"/>
                    <a:pt x="1325" y="2899"/>
                    <a:pt x="1371" y="3059"/>
                  </a:cubicBezTo>
                  <a:cubicBezTo>
                    <a:pt x="1439" y="3218"/>
                    <a:pt x="1507" y="3378"/>
                    <a:pt x="1553" y="3538"/>
                  </a:cubicBezTo>
                  <a:cubicBezTo>
                    <a:pt x="1599" y="3675"/>
                    <a:pt x="1644" y="3812"/>
                    <a:pt x="1690" y="3926"/>
                  </a:cubicBezTo>
                  <a:cubicBezTo>
                    <a:pt x="1713" y="4040"/>
                    <a:pt x="1736" y="4154"/>
                    <a:pt x="1759" y="4268"/>
                  </a:cubicBezTo>
                  <a:cubicBezTo>
                    <a:pt x="1781" y="4383"/>
                    <a:pt x="1827" y="4497"/>
                    <a:pt x="1827" y="4611"/>
                  </a:cubicBezTo>
                  <a:cubicBezTo>
                    <a:pt x="1827" y="4679"/>
                    <a:pt x="1804" y="4748"/>
                    <a:pt x="1804" y="4816"/>
                  </a:cubicBezTo>
                  <a:cubicBezTo>
                    <a:pt x="1804" y="4839"/>
                    <a:pt x="1804" y="4862"/>
                    <a:pt x="1804" y="4908"/>
                  </a:cubicBezTo>
                  <a:cubicBezTo>
                    <a:pt x="1804" y="4953"/>
                    <a:pt x="1827" y="4976"/>
                    <a:pt x="1850" y="5022"/>
                  </a:cubicBezTo>
                  <a:cubicBezTo>
                    <a:pt x="1895" y="5044"/>
                    <a:pt x="1941" y="5044"/>
                    <a:pt x="1964" y="5044"/>
                  </a:cubicBezTo>
                  <a:cubicBezTo>
                    <a:pt x="2010" y="5022"/>
                    <a:pt x="2032" y="4999"/>
                    <a:pt x="2055" y="4976"/>
                  </a:cubicBezTo>
                  <a:cubicBezTo>
                    <a:pt x="2078" y="4953"/>
                    <a:pt x="2101" y="4908"/>
                    <a:pt x="2101" y="4885"/>
                  </a:cubicBezTo>
                  <a:cubicBezTo>
                    <a:pt x="2124" y="4839"/>
                    <a:pt x="2124" y="4816"/>
                    <a:pt x="2124" y="4793"/>
                  </a:cubicBezTo>
                  <a:cubicBezTo>
                    <a:pt x="2147" y="4793"/>
                    <a:pt x="2192" y="4771"/>
                    <a:pt x="2215" y="4748"/>
                  </a:cubicBezTo>
                  <a:cubicBezTo>
                    <a:pt x="2284" y="4702"/>
                    <a:pt x="2306" y="4611"/>
                    <a:pt x="2352" y="4519"/>
                  </a:cubicBezTo>
                  <a:cubicBezTo>
                    <a:pt x="2352" y="4474"/>
                    <a:pt x="2375" y="4428"/>
                    <a:pt x="2375" y="4383"/>
                  </a:cubicBezTo>
                  <a:cubicBezTo>
                    <a:pt x="2398" y="4337"/>
                    <a:pt x="2398" y="4314"/>
                    <a:pt x="2420" y="4268"/>
                  </a:cubicBezTo>
                  <a:lnTo>
                    <a:pt x="2443" y="4268"/>
                  </a:lnTo>
                  <a:cubicBezTo>
                    <a:pt x="2489" y="4268"/>
                    <a:pt x="2512" y="4223"/>
                    <a:pt x="2535" y="4200"/>
                  </a:cubicBezTo>
                  <a:cubicBezTo>
                    <a:pt x="2603" y="4131"/>
                    <a:pt x="2603" y="4040"/>
                    <a:pt x="2626" y="3949"/>
                  </a:cubicBezTo>
                  <a:cubicBezTo>
                    <a:pt x="2649" y="3743"/>
                    <a:pt x="2649" y="3538"/>
                    <a:pt x="2603" y="3333"/>
                  </a:cubicBezTo>
                  <a:cubicBezTo>
                    <a:pt x="2580" y="3241"/>
                    <a:pt x="2557" y="3127"/>
                    <a:pt x="2535" y="3036"/>
                  </a:cubicBezTo>
                  <a:cubicBezTo>
                    <a:pt x="2512" y="2990"/>
                    <a:pt x="2489" y="2967"/>
                    <a:pt x="2466" y="2922"/>
                  </a:cubicBezTo>
                  <a:cubicBezTo>
                    <a:pt x="2466" y="2899"/>
                    <a:pt x="2443" y="2876"/>
                    <a:pt x="2420" y="2853"/>
                  </a:cubicBezTo>
                  <a:cubicBezTo>
                    <a:pt x="2420" y="2830"/>
                    <a:pt x="2398" y="2808"/>
                    <a:pt x="2375" y="2785"/>
                  </a:cubicBezTo>
                  <a:lnTo>
                    <a:pt x="2352" y="2785"/>
                  </a:lnTo>
                  <a:cubicBezTo>
                    <a:pt x="2329" y="2762"/>
                    <a:pt x="2306" y="2739"/>
                    <a:pt x="2284" y="2739"/>
                  </a:cubicBezTo>
                  <a:cubicBezTo>
                    <a:pt x="2261" y="2716"/>
                    <a:pt x="2261" y="2671"/>
                    <a:pt x="2261" y="2648"/>
                  </a:cubicBezTo>
                  <a:cubicBezTo>
                    <a:pt x="2192" y="2465"/>
                    <a:pt x="2147" y="2283"/>
                    <a:pt x="2055" y="2123"/>
                  </a:cubicBezTo>
                  <a:cubicBezTo>
                    <a:pt x="2010" y="2032"/>
                    <a:pt x="1964" y="1963"/>
                    <a:pt x="1918" y="1872"/>
                  </a:cubicBezTo>
                  <a:cubicBezTo>
                    <a:pt x="1850" y="1803"/>
                    <a:pt x="1804" y="1712"/>
                    <a:pt x="1759" y="1643"/>
                  </a:cubicBezTo>
                  <a:cubicBezTo>
                    <a:pt x="1713" y="1552"/>
                    <a:pt x="1644" y="1484"/>
                    <a:pt x="1599" y="1415"/>
                  </a:cubicBezTo>
                  <a:cubicBezTo>
                    <a:pt x="1553" y="1324"/>
                    <a:pt x="1485" y="1255"/>
                    <a:pt x="1416" y="1164"/>
                  </a:cubicBezTo>
                  <a:cubicBezTo>
                    <a:pt x="1348" y="1027"/>
                    <a:pt x="1256" y="913"/>
                    <a:pt x="1165" y="799"/>
                  </a:cubicBezTo>
                  <a:cubicBezTo>
                    <a:pt x="1074" y="639"/>
                    <a:pt x="982" y="479"/>
                    <a:pt x="868" y="320"/>
                  </a:cubicBezTo>
                  <a:cubicBezTo>
                    <a:pt x="846" y="274"/>
                    <a:pt x="800" y="228"/>
                    <a:pt x="777" y="160"/>
                  </a:cubicBezTo>
                  <a:cubicBezTo>
                    <a:pt x="731" y="91"/>
                    <a:pt x="709" y="46"/>
                    <a:pt x="640" y="23"/>
                  </a:cubicBezTo>
                  <a:cubicBezTo>
                    <a:pt x="617" y="0"/>
                    <a:pt x="594" y="0"/>
                    <a:pt x="572"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23"/>
            <p:cNvSpPr/>
            <p:nvPr/>
          </p:nvSpPr>
          <p:spPr>
            <a:xfrm>
              <a:off x="1158184" y="2061869"/>
              <a:ext cx="109861" cy="253726"/>
            </a:xfrm>
            <a:custGeom>
              <a:avLst/>
              <a:gdLst/>
              <a:ahLst/>
              <a:cxnLst/>
              <a:rect l="l" t="t" r="r" b="b"/>
              <a:pathLst>
                <a:path w="1987" h="4589" extrusionOk="0">
                  <a:moveTo>
                    <a:pt x="1704" y="2776"/>
                  </a:moveTo>
                  <a:cubicBezTo>
                    <a:pt x="1707" y="2787"/>
                    <a:pt x="1710" y="2797"/>
                    <a:pt x="1713" y="2808"/>
                  </a:cubicBezTo>
                  <a:cubicBezTo>
                    <a:pt x="1713" y="2791"/>
                    <a:pt x="1713" y="2787"/>
                    <a:pt x="1704" y="2776"/>
                  </a:cubicBezTo>
                  <a:close/>
                  <a:moveTo>
                    <a:pt x="1439" y="3036"/>
                  </a:moveTo>
                  <a:cubicBezTo>
                    <a:pt x="1439" y="3057"/>
                    <a:pt x="1439" y="3059"/>
                    <a:pt x="1456" y="3076"/>
                  </a:cubicBezTo>
                  <a:lnTo>
                    <a:pt x="1456" y="3076"/>
                  </a:lnTo>
                  <a:cubicBezTo>
                    <a:pt x="1452" y="3064"/>
                    <a:pt x="1447" y="3051"/>
                    <a:pt x="1439" y="3036"/>
                  </a:cubicBezTo>
                  <a:close/>
                  <a:moveTo>
                    <a:pt x="1462" y="3105"/>
                  </a:moveTo>
                  <a:cubicBezTo>
                    <a:pt x="1462" y="3122"/>
                    <a:pt x="1462" y="3126"/>
                    <a:pt x="1471" y="3136"/>
                  </a:cubicBezTo>
                  <a:lnTo>
                    <a:pt x="1471" y="3136"/>
                  </a:lnTo>
                  <a:cubicBezTo>
                    <a:pt x="1466" y="3125"/>
                    <a:pt x="1462" y="3115"/>
                    <a:pt x="1462" y="3105"/>
                  </a:cubicBezTo>
                  <a:close/>
                  <a:moveTo>
                    <a:pt x="69" y="1"/>
                  </a:moveTo>
                  <a:cubicBezTo>
                    <a:pt x="24" y="23"/>
                    <a:pt x="1" y="92"/>
                    <a:pt x="24" y="115"/>
                  </a:cubicBezTo>
                  <a:cubicBezTo>
                    <a:pt x="69" y="229"/>
                    <a:pt x="138" y="297"/>
                    <a:pt x="184" y="389"/>
                  </a:cubicBezTo>
                  <a:cubicBezTo>
                    <a:pt x="184" y="389"/>
                    <a:pt x="184" y="389"/>
                    <a:pt x="184" y="366"/>
                  </a:cubicBezTo>
                  <a:cubicBezTo>
                    <a:pt x="229" y="457"/>
                    <a:pt x="275" y="548"/>
                    <a:pt x="343" y="640"/>
                  </a:cubicBezTo>
                  <a:cubicBezTo>
                    <a:pt x="389" y="731"/>
                    <a:pt x="435" y="845"/>
                    <a:pt x="480" y="936"/>
                  </a:cubicBezTo>
                  <a:cubicBezTo>
                    <a:pt x="572" y="1119"/>
                    <a:pt x="686" y="1324"/>
                    <a:pt x="800" y="1507"/>
                  </a:cubicBezTo>
                  <a:cubicBezTo>
                    <a:pt x="914" y="1735"/>
                    <a:pt x="1028" y="1963"/>
                    <a:pt x="1142" y="2192"/>
                  </a:cubicBezTo>
                  <a:cubicBezTo>
                    <a:pt x="1188" y="2329"/>
                    <a:pt x="1234" y="2466"/>
                    <a:pt x="1302" y="2603"/>
                  </a:cubicBezTo>
                  <a:cubicBezTo>
                    <a:pt x="1348" y="2717"/>
                    <a:pt x="1371" y="2831"/>
                    <a:pt x="1416" y="2968"/>
                  </a:cubicBezTo>
                  <a:cubicBezTo>
                    <a:pt x="1439" y="2991"/>
                    <a:pt x="1439" y="3036"/>
                    <a:pt x="1462" y="3082"/>
                  </a:cubicBezTo>
                  <a:cubicBezTo>
                    <a:pt x="1460" y="3080"/>
                    <a:pt x="1458" y="3078"/>
                    <a:pt x="1456" y="3076"/>
                  </a:cubicBezTo>
                  <a:lnTo>
                    <a:pt x="1456" y="3076"/>
                  </a:lnTo>
                  <a:cubicBezTo>
                    <a:pt x="1464" y="3100"/>
                    <a:pt x="1469" y="3120"/>
                    <a:pt x="1485" y="3150"/>
                  </a:cubicBezTo>
                  <a:cubicBezTo>
                    <a:pt x="1479" y="3144"/>
                    <a:pt x="1474" y="3140"/>
                    <a:pt x="1471" y="3136"/>
                  </a:cubicBezTo>
                  <a:lnTo>
                    <a:pt x="1471" y="3136"/>
                  </a:lnTo>
                  <a:cubicBezTo>
                    <a:pt x="1477" y="3152"/>
                    <a:pt x="1485" y="3170"/>
                    <a:pt x="1485" y="3196"/>
                  </a:cubicBezTo>
                  <a:cubicBezTo>
                    <a:pt x="1485" y="3196"/>
                    <a:pt x="1485" y="3173"/>
                    <a:pt x="1485" y="3173"/>
                  </a:cubicBezTo>
                  <a:cubicBezTo>
                    <a:pt x="1507" y="3265"/>
                    <a:pt x="1530" y="3356"/>
                    <a:pt x="1553" y="3447"/>
                  </a:cubicBezTo>
                  <a:cubicBezTo>
                    <a:pt x="1576" y="3538"/>
                    <a:pt x="1599" y="3653"/>
                    <a:pt x="1622" y="3744"/>
                  </a:cubicBezTo>
                  <a:cubicBezTo>
                    <a:pt x="1667" y="3926"/>
                    <a:pt x="1713" y="4109"/>
                    <a:pt x="1736" y="4315"/>
                  </a:cubicBezTo>
                  <a:cubicBezTo>
                    <a:pt x="1713" y="4360"/>
                    <a:pt x="1713" y="4429"/>
                    <a:pt x="1713" y="4474"/>
                  </a:cubicBezTo>
                  <a:cubicBezTo>
                    <a:pt x="1713" y="4520"/>
                    <a:pt x="1759" y="4566"/>
                    <a:pt x="1804" y="4588"/>
                  </a:cubicBezTo>
                  <a:cubicBezTo>
                    <a:pt x="1827" y="4588"/>
                    <a:pt x="1873" y="4588"/>
                    <a:pt x="1895" y="4566"/>
                  </a:cubicBezTo>
                  <a:cubicBezTo>
                    <a:pt x="1941" y="4520"/>
                    <a:pt x="1941" y="4474"/>
                    <a:pt x="1964" y="4429"/>
                  </a:cubicBezTo>
                  <a:cubicBezTo>
                    <a:pt x="1964" y="4383"/>
                    <a:pt x="1987" y="4315"/>
                    <a:pt x="1987" y="4246"/>
                  </a:cubicBezTo>
                  <a:cubicBezTo>
                    <a:pt x="1987" y="4132"/>
                    <a:pt x="1964" y="4041"/>
                    <a:pt x="1964" y="3949"/>
                  </a:cubicBezTo>
                  <a:cubicBezTo>
                    <a:pt x="1941" y="3858"/>
                    <a:pt x="1941" y="3767"/>
                    <a:pt x="1918" y="3698"/>
                  </a:cubicBezTo>
                  <a:cubicBezTo>
                    <a:pt x="1918" y="3607"/>
                    <a:pt x="1895" y="3516"/>
                    <a:pt x="1873" y="3424"/>
                  </a:cubicBezTo>
                  <a:cubicBezTo>
                    <a:pt x="1850" y="3242"/>
                    <a:pt x="1781" y="3059"/>
                    <a:pt x="1736" y="2899"/>
                  </a:cubicBezTo>
                  <a:cubicBezTo>
                    <a:pt x="1736" y="2854"/>
                    <a:pt x="1713" y="2808"/>
                    <a:pt x="1690" y="2762"/>
                  </a:cubicBezTo>
                  <a:lnTo>
                    <a:pt x="1690" y="2762"/>
                  </a:lnTo>
                  <a:cubicBezTo>
                    <a:pt x="1696" y="2768"/>
                    <a:pt x="1700" y="2773"/>
                    <a:pt x="1704" y="2776"/>
                  </a:cubicBezTo>
                  <a:lnTo>
                    <a:pt x="1704" y="2776"/>
                  </a:lnTo>
                  <a:cubicBezTo>
                    <a:pt x="1658" y="2627"/>
                    <a:pt x="1596" y="2478"/>
                    <a:pt x="1553" y="2329"/>
                  </a:cubicBezTo>
                  <a:cubicBezTo>
                    <a:pt x="1485" y="2192"/>
                    <a:pt x="1416" y="2055"/>
                    <a:pt x="1348" y="1895"/>
                  </a:cubicBezTo>
                  <a:cubicBezTo>
                    <a:pt x="1302" y="1781"/>
                    <a:pt x="1234" y="1644"/>
                    <a:pt x="1142" y="1507"/>
                  </a:cubicBezTo>
                  <a:cubicBezTo>
                    <a:pt x="1074" y="1393"/>
                    <a:pt x="982" y="1279"/>
                    <a:pt x="914" y="1142"/>
                  </a:cubicBezTo>
                  <a:cubicBezTo>
                    <a:pt x="891" y="1119"/>
                    <a:pt x="891" y="1119"/>
                    <a:pt x="868" y="1096"/>
                  </a:cubicBezTo>
                  <a:lnTo>
                    <a:pt x="891" y="1096"/>
                  </a:lnTo>
                  <a:cubicBezTo>
                    <a:pt x="800" y="982"/>
                    <a:pt x="731" y="845"/>
                    <a:pt x="663" y="731"/>
                  </a:cubicBezTo>
                  <a:cubicBezTo>
                    <a:pt x="617" y="662"/>
                    <a:pt x="572" y="617"/>
                    <a:pt x="549" y="548"/>
                  </a:cubicBezTo>
                  <a:cubicBezTo>
                    <a:pt x="503" y="503"/>
                    <a:pt x="457" y="457"/>
                    <a:pt x="435" y="411"/>
                  </a:cubicBezTo>
                  <a:cubicBezTo>
                    <a:pt x="343" y="297"/>
                    <a:pt x="275" y="206"/>
                    <a:pt x="206" y="115"/>
                  </a:cubicBezTo>
                  <a:cubicBezTo>
                    <a:pt x="206" y="92"/>
                    <a:pt x="184" y="69"/>
                    <a:pt x="184" y="46"/>
                  </a:cubicBezTo>
                  <a:cubicBezTo>
                    <a:pt x="161" y="23"/>
                    <a:pt x="138" y="1"/>
                    <a:pt x="92"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23"/>
            <p:cNvSpPr/>
            <p:nvPr/>
          </p:nvSpPr>
          <p:spPr>
            <a:xfrm>
              <a:off x="1235204" y="2103503"/>
              <a:ext cx="60598" cy="109861"/>
            </a:xfrm>
            <a:custGeom>
              <a:avLst/>
              <a:gdLst/>
              <a:ahLst/>
              <a:cxnLst/>
              <a:rect l="l" t="t" r="r" b="b"/>
              <a:pathLst>
                <a:path w="1096" h="1987" extrusionOk="0">
                  <a:moveTo>
                    <a:pt x="69" y="1"/>
                  </a:moveTo>
                  <a:cubicBezTo>
                    <a:pt x="69" y="1"/>
                    <a:pt x="46" y="1"/>
                    <a:pt x="23" y="24"/>
                  </a:cubicBezTo>
                  <a:cubicBezTo>
                    <a:pt x="0" y="46"/>
                    <a:pt x="0" y="92"/>
                    <a:pt x="23" y="115"/>
                  </a:cubicBezTo>
                  <a:cubicBezTo>
                    <a:pt x="92" y="206"/>
                    <a:pt x="160" y="297"/>
                    <a:pt x="229" y="389"/>
                  </a:cubicBezTo>
                  <a:cubicBezTo>
                    <a:pt x="251" y="412"/>
                    <a:pt x="274" y="434"/>
                    <a:pt x="274" y="457"/>
                  </a:cubicBezTo>
                  <a:cubicBezTo>
                    <a:pt x="297" y="480"/>
                    <a:pt x="320" y="526"/>
                    <a:pt x="343" y="549"/>
                  </a:cubicBezTo>
                  <a:cubicBezTo>
                    <a:pt x="366" y="571"/>
                    <a:pt x="388" y="617"/>
                    <a:pt x="411" y="663"/>
                  </a:cubicBezTo>
                  <a:cubicBezTo>
                    <a:pt x="434" y="708"/>
                    <a:pt x="457" y="754"/>
                    <a:pt x="480" y="777"/>
                  </a:cubicBezTo>
                  <a:cubicBezTo>
                    <a:pt x="525" y="822"/>
                    <a:pt x="548" y="891"/>
                    <a:pt x="571" y="937"/>
                  </a:cubicBezTo>
                  <a:cubicBezTo>
                    <a:pt x="571" y="937"/>
                    <a:pt x="594" y="959"/>
                    <a:pt x="594" y="982"/>
                  </a:cubicBezTo>
                  <a:cubicBezTo>
                    <a:pt x="617" y="1005"/>
                    <a:pt x="639" y="1051"/>
                    <a:pt x="639" y="1074"/>
                  </a:cubicBezTo>
                  <a:cubicBezTo>
                    <a:pt x="662" y="1119"/>
                    <a:pt x="685" y="1165"/>
                    <a:pt x="708" y="1210"/>
                  </a:cubicBezTo>
                  <a:cubicBezTo>
                    <a:pt x="731" y="1256"/>
                    <a:pt x="754" y="1302"/>
                    <a:pt x="776" y="1347"/>
                  </a:cubicBezTo>
                  <a:cubicBezTo>
                    <a:pt x="799" y="1370"/>
                    <a:pt x="799" y="1393"/>
                    <a:pt x="799" y="1416"/>
                  </a:cubicBezTo>
                  <a:cubicBezTo>
                    <a:pt x="822" y="1439"/>
                    <a:pt x="822" y="1462"/>
                    <a:pt x="845" y="1484"/>
                  </a:cubicBezTo>
                  <a:cubicBezTo>
                    <a:pt x="845" y="1530"/>
                    <a:pt x="868" y="1553"/>
                    <a:pt x="868" y="1576"/>
                  </a:cubicBezTo>
                  <a:cubicBezTo>
                    <a:pt x="891" y="1599"/>
                    <a:pt x="891" y="1621"/>
                    <a:pt x="913" y="1667"/>
                  </a:cubicBezTo>
                  <a:cubicBezTo>
                    <a:pt x="913" y="1667"/>
                    <a:pt x="913" y="1690"/>
                    <a:pt x="913" y="1713"/>
                  </a:cubicBezTo>
                  <a:lnTo>
                    <a:pt x="936" y="1758"/>
                  </a:lnTo>
                  <a:cubicBezTo>
                    <a:pt x="936" y="1735"/>
                    <a:pt x="936" y="1735"/>
                    <a:pt x="936" y="1735"/>
                  </a:cubicBezTo>
                  <a:cubicBezTo>
                    <a:pt x="936" y="1758"/>
                    <a:pt x="936" y="1804"/>
                    <a:pt x="959" y="1827"/>
                  </a:cubicBezTo>
                  <a:cubicBezTo>
                    <a:pt x="959" y="1872"/>
                    <a:pt x="959" y="1895"/>
                    <a:pt x="982" y="1941"/>
                  </a:cubicBezTo>
                  <a:cubicBezTo>
                    <a:pt x="982" y="1964"/>
                    <a:pt x="1005" y="1987"/>
                    <a:pt x="1027" y="1987"/>
                  </a:cubicBezTo>
                  <a:cubicBezTo>
                    <a:pt x="1050" y="1987"/>
                    <a:pt x="1096" y="1964"/>
                    <a:pt x="1096" y="1941"/>
                  </a:cubicBezTo>
                  <a:cubicBezTo>
                    <a:pt x="1096" y="1872"/>
                    <a:pt x="1073" y="1804"/>
                    <a:pt x="1050" y="1735"/>
                  </a:cubicBezTo>
                  <a:cubicBezTo>
                    <a:pt x="1050" y="1713"/>
                    <a:pt x="1027" y="1667"/>
                    <a:pt x="1027" y="1644"/>
                  </a:cubicBezTo>
                  <a:cubicBezTo>
                    <a:pt x="1005" y="1599"/>
                    <a:pt x="1005" y="1553"/>
                    <a:pt x="982" y="1530"/>
                  </a:cubicBezTo>
                  <a:cubicBezTo>
                    <a:pt x="959" y="1462"/>
                    <a:pt x="936" y="1370"/>
                    <a:pt x="913" y="1302"/>
                  </a:cubicBezTo>
                  <a:cubicBezTo>
                    <a:pt x="868" y="1233"/>
                    <a:pt x="822" y="1142"/>
                    <a:pt x="799" y="1074"/>
                  </a:cubicBezTo>
                  <a:cubicBezTo>
                    <a:pt x="776" y="1028"/>
                    <a:pt x="776" y="1005"/>
                    <a:pt x="754" y="982"/>
                  </a:cubicBezTo>
                  <a:cubicBezTo>
                    <a:pt x="731" y="937"/>
                    <a:pt x="731" y="914"/>
                    <a:pt x="708" y="868"/>
                  </a:cubicBezTo>
                  <a:cubicBezTo>
                    <a:pt x="662" y="800"/>
                    <a:pt x="617" y="731"/>
                    <a:pt x="571" y="663"/>
                  </a:cubicBezTo>
                  <a:cubicBezTo>
                    <a:pt x="548" y="594"/>
                    <a:pt x="502" y="526"/>
                    <a:pt x="457" y="457"/>
                  </a:cubicBezTo>
                  <a:cubicBezTo>
                    <a:pt x="411" y="389"/>
                    <a:pt x="366" y="320"/>
                    <a:pt x="320" y="275"/>
                  </a:cubicBezTo>
                  <a:cubicBezTo>
                    <a:pt x="251" y="183"/>
                    <a:pt x="206" y="115"/>
                    <a:pt x="137" y="24"/>
                  </a:cubicBezTo>
                  <a:cubicBezTo>
                    <a:pt x="114" y="24"/>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23"/>
            <p:cNvSpPr/>
            <p:nvPr/>
          </p:nvSpPr>
          <p:spPr>
            <a:xfrm>
              <a:off x="1158184" y="2065685"/>
              <a:ext cx="43016" cy="63141"/>
            </a:xfrm>
            <a:custGeom>
              <a:avLst/>
              <a:gdLst/>
              <a:ahLst/>
              <a:cxnLst/>
              <a:rect l="l" t="t" r="r" b="b"/>
              <a:pathLst>
                <a:path w="778" h="1142" extrusionOk="0">
                  <a:moveTo>
                    <a:pt x="69" y="0"/>
                  </a:moveTo>
                  <a:cubicBezTo>
                    <a:pt x="47" y="0"/>
                    <a:pt x="24" y="23"/>
                    <a:pt x="24" y="23"/>
                  </a:cubicBezTo>
                  <a:cubicBezTo>
                    <a:pt x="1" y="46"/>
                    <a:pt x="1" y="68"/>
                    <a:pt x="24" y="91"/>
                  </a:cubicBezTo>
                  <a:cubicBezTo>
                    <a:pt x="92" y="183"/>
                    <a:pt x="161" y="297"/>
                    <a:pt x="229" y="388"/>
                  </a:cubicBezTo>
                  <a:cubicBezTo>
                    <a:pt x="275" y="479"/>
                    <a:pt x="343" y="571"/>
                    <a:pt x="389" y="639"/>
                  </a:cubicBezTo>
                  <a:cubicBezTo>
                    <a:pt x="435" y="730"/>
                    <a:pt x="480" y="799"/>
                    <a:pt x="526" y="867"/>
                  </a:cubicBezTo>
                  <a:cubicBezTo>
                    <a:pt x="572" y="936"/>
                    <a:pt x="617" y="1027"/>
                    <a:pt x="663" y="1118"/>
                  </a:cubicBezTo>
                  <a:cubicBezTo>
                    <a:pt x="663" y="1118"/>
                    <a:pt x="686" y="1141"/>
                    <a:pt x="686" y="1141"/>
                  </a:cubicBezTo>
                  <a:lnTo>
                    <a:pt x="731" y="1141"/>
                  </a:lnTo>
                  <a:cubicBezTo>
                    <a:pt x="754" y="1118"/>
                    <a:pt x="777" y="1096"/>
                    <a:pt x="754" y="1073"/>
                  </a:cubicBezTo>
                  <a:cubicBezTo>
                    <a:pt x="663" y="890"/>
                    <a:pt x="572" y="708"/>
                    <a:pt x="457" y="548"/>
                  </a:cubicBezTo>
                  <a:cubicBezTo>
                    <a:pt x="412" y="457"/>
                    <a:pt x="343" y="365"/>
                    <a:pt x="275" y="297"/>
                  </a:cubicBezTo>
                  <a:cubicBezTo>
                    <a:pt x="229" y="205"/>
                    <a:pt x="161" y="114"/>
                    <a:pt x="115" y="23"/>
                  </a:cubicBezTo>
                  <a:cubicBezTo>
                    <a:pt x="92" y="23"/>
                    <a:pt x="69" y="0"/>
                    <a:pt x="69"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23"/>
            <p:cNvSpPr/>
            <p:nvPr/>
          </p:nvSpPr>
          <p:spPr>
            <a:xfrm>
              <a:off x="1154425" y="2066901"/>
              <a:ext cx="53078" cy="75471"/>
            </a:xfrm>
            <a:custGeom>
              <a:avLst/>
              <a:gdLst/>
              <a:ahLst/>
              <a:cxnLst/>
              <a:rect l="l" t="t" r="r" b="b"/>
              <a:pathLst>
                <a:path w="960" h="1365" extrusionOk="0">
                  <a:moveTo>
                    <a:pt x="23" y="1"/>
                  </a:moveTo>
                  <a:cubicBezTo>
                    <a:pt x="1" y="24"/>
                    <a:pt x="1" y="69"/>
                    <a:pt x="23" y="115"/>
                  </a:cubicBezTo>
                  <a:cubicBezTo>
                    <a:pt x="92" y="229"/>
                    <a:pt x="183" y="343"/>
                    <a:pt x="274" y="457"/>
                  </a:cubicBezTo>
                  <a:cubicBezTo>
                    <a:pt x="320" y="526"/>
                    <a:pt x="343" y="571"/>
                    <a:pt x="389" y="640"/>
                  </a:cubicBezTo>
                  <a:cubicBezTo>
                    <a:pt x="434" y="686"/>
                    <a:pt x="457" y="754"/>
                    <a:pt x="503" y="800"/>
                  </a:cubicBezTo>
                  <a:cubicBezTo>
                    <a:pt x="548" y="891"/>
                    <a:pt x="594" y="959"/>
                    <a:pt x="640" y="1051"/>
                  </a:cubicBezTo>
                  <a:cubicBezTo>
                    <a:pt x="708" y="1142"/>
                    <a:pt x="777" y="1233"/>
                    <a:pt x="845" y="1348"/>
                  </a:cubicBezTo>
                  <a:cubicBezTo>
                    <a:pt x="856" y="1359"/>
                    <a:pt x="874" y="1365"/>
                    <a:pt x="891" y="1365"/>
                  </a:cubicBezTo>
                  <a:cubicBezTo>
                    <a:pt x="908" y="1365"/>
                    <a:pt x="925" y="1359"/>
                    <a:pt x="936" y="1348"/>
                  </a:cubicBezTo>
                  <a:cubicBezTo>
                    <a:pt x="936" y="1348"/>
                    <a:pt x="959" y="1325"/>
                    <a:pt x="959" y="1302"/>
                  </a:cubicBezTo>
                  <a:cubicBezTo>
                    <a:pt x="959" y="1279"/>
                    <a:pt x="959" y="1279"/>
                    <a:pt x="936" y="1256"/>
                  </a:cubicBezTo>
                  <a:cubicBezTo>
                    <a:pt x="914" y="1211"/>
                    <a:pt x="868" y="1165"/>
                    <a:pt x="845" y="1119"/>
                  </a:cubicBezTo>
                  <a:cubicBezTo>
                    <a:pt x="799" y="1028"/>
                    <a:pt x="754" y="937"/>
                    <a:pt x="685" y="868"/>
                  </a:cubicBezTo>
                  <a:cubicBezTo>
                    <a:pt x="662" y="823"/>
                    <a:pt x="640" y="777"/>
                    <a:pt x="617" y="731"/>
                  </a:cubicBezTo>
                  <a:cubicBezTo>
                    <a:pt x="594" y="686"/>
                    <a:pt x="548" y="640"/>
                    <a:pt x="525" y="594"/>
                  </a:cubicBezTo>
                  <a:cubicBezTo>
                    <a:pt x="480" y="503"/>
                    <a:pt x="411" y="412"/>
                    <a:pt x="343" y="343"/>
                  </a:cubicBezTo>
                  <a:cubicBezTo>
                    <a:pt x="274" y="229"/>
                    <a:pt x="206" y="115"/>
                    <a:pt x="115" y="24"/>
                  </a:cubicBezTo>
                  <a:cubicBezTo>
                    <a:pt x="115" y="1"/>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23"/>
            <p:cNvSpPr/>
            <p:nvPr/>
          </p:nvSpPr>
          <p:spPr>
            <a:xfrm>
              <a:off x="1155696" y="2069444"/>
              <a:ext cx="83322" cy="130982"/>
            </a:xfrm>
            <a:custGeom>
              <a:avLst/>
              <a:gdLst/>
              <a:ahLst/>
              <a:cxnLst/>
              <a:rect l="l" t="t" r="r" b="b"/>
              <a:pathLst>
                <a:path w="1507" h="2369" extrusionOk="0">
                  <a:moveTo>
                    <a:pt x="46" y="0"/>
                  </a:moveTo>
                  <a:cubicBezTo>
                    <a:pt x="23" y="0"/>
                    <a:pt x="23" y="0"/>
                    <a:pt x="23" y="23"/>
                  </a:cubicBezTo>
                  <a:cubicBezTo>
                    <a:pt x="0" y="23"/>
                    <a:pt x="0" y="69"/>
                    <a:pt x="0" y="92"/>
                  </a:cubicBezTo>
                  <a:cubicBezTo>
                    <a:pt x="114" y="229"/>
                    <a:pt x="229" y="366"/>
                    <a:pt x="320" y="503"/>
                  </a:cubicBezTo>
                  <a:cubicBezTo>
                    <a:pt x="343" y="548"/>
                    <a:pt x="366" y="571"/>
                    <a:pt x="388" y="594"/>
                  </a:cubicBezTo>
                  <a:cubicBezTo>
                    <a:pt x="434" y="640"/>
                    <a:pt x="457" y="685"/>
                    <a:pt x="480" y="731"/>
                  </a:cubicBezTo>
                  <a:cubicBezTo>
                    <a:pt x="525" y="799"/>
                    <a:pt x="571" y="868"/>
                    <a:pt x="594" y="936"/>
                  </a:cubicBezTo>
                  <a:cubicBezTo>
                    <a:pt x="594" y="936"/>
                    <a:pt x="594" y="913"/>
                    <a:pt x="594" y="913"/>
                  </a:cubicBezTo>
                  <a:cubicBezTo>
                    <a:pt x="639" y="982"/>
                    <a:pt x="662" y="1028"/>
                    <a:pt x="708" y="1073"/>
                  </a:cubicBezTo>
                  <a:cubicBezTo>
                    <a:pt x="708" y="1119"/>
                    <a:pt x="731" y="1142"/>
                    <a:pt x="754" y="1165"/>
                  </a:cubicBezTo>
                  <a:cubicBezTo>
                    <a:pt x="776" y="1187"/>
                    <a:pt x="776" y="1210"/>
                    <a:pt x="799" y="1233"/>
                  </a:cubicBezTo>
                  <a:cubicBezTo>
                    <a:pt x="868" y="1370"/>
                    <a:pt x="936" y="1484"/>
                    <a:pt x="1005" y="1598"/>
                  </a:cubicBezTo>
                  <a:cubicBezTo>
                    <a:pt x="1027" y="1667"/>
                    <a:pt x="1050" y="1712"/>
                    <a:pt x="1096" y="1781"/>
                  </a:cubicBezTo>
                  <a:cubicBezTo>
                    <a:pt x="1119" y="1849"/>
                    <a:pt x="1142" y="1895"/>
                    <a:pt x="1187" y="1963"/>
                  </a:cubicBezTo>
                  <a:cubicBezTo>
                    <a:pt x="1256" y="2078"/>
                    <a:pt x="1324" y="2215"/>
                    <a:pt x="1393" y="2329"/>
                  </a:cubicBezTo>
                  <a:cubicBezTo>
                    <a:pt x="1393" y="2351"/>
                    <a:pt x="1393" y="2351"/>
                    <a:pt x="1416" y="2351"/>
                  </a:cubicBezTo>
                  <a:cubicBezTo>
                    <a:pt x="1427" y="2363"/>
                    <a:pt x="1433" y="2369"/>
                    <a:pt x="1438" y="2369"/>
                  </a:cubicBezTo>
                  <a:cubicBezTo>
                    <a:pt x="1444" y="2369"/>
                    <a:pt x="1450" y="2363"/>
                    <a:pt x="1461" y="2351"/>
                  </a:cubicBezTo>
                  <a:cubicBezTo>
                    <a:pt x="1484" y="2351"/>
                    <a:pt x="1507" y="2306"/>
                    <a:pt x="1484" y="2283"/>
                  </a:cubicBezTo>
                  <a:cubicBezTo>
                    <a:pt x="1416" y="2169"/>
                    <a:pt x="1370" y="2078"/>
                    <a:pt x="1301" y="1963"/>
                  </a:cubicBezTo>
                  <a:cubicBezTo>
                    <a:pt x="1256" y="1872"/>
                    <a:pt x="1210" y="1781"/>
                    <a:pt x="1164" y="1690"/>
                  </a:cubicBezTo>
                  <a:cubicBezTo>
                    <a:pt x="1119" y="1598"/>
                    <a:pt x="1073" y="1507"/>
                    <a:pt x="1027" y="1438"/>
                  </a:cubicBezTo>
                  <a:cubicBezTo>
                    <a:pt x="982" y="1347"/>
                    <a:pt x="913" y="1256"/>
                    <a:pt x="868" y="1165"/>
                  </a:cubicBezTo>
                  <a:cubicBezTo>
                    <a:pt x="799" y="1073"/>
                    <a:pt x="754" y="982"/>
                    <a:pt x="685" y="891"/>
                  </a:cubicBezTo>
                  <a:cubicBezTo>
                    <a:pt x="639" y="799"/>
                    <a:pt x="594" y="731"/>
                    <a:pt x="525" y="640"/>
                  </a:cubicBezTo>
                  <a:cubicBezTo>
                    <a:pt x="502" y="594"/>
                    <a:pt x="480" y="571"/>
                    <a:pt x="457" y="525"/>
                  </a:cubicBezTo>
                  <a:cubicBezTo>
                    <a:pt x="434" y="480"/>
                    <a:pt x="388" y="434"/>
                    <a:pt x="366" y="389"/>
                  </a:cubicBezTo>
                  <a:cubicBezTo>
                    <a:pt x="297" y="297"/>
                    <a:pt x="229" y="229"/>
                    <a:pt x="160" y="137"/>
                  </a:cubicBezTo>
                  <a:cubicBezTo>
                    <a:pt x="137" y="92"/>
                    <a:pt x="114" y="69"/>
                    <a:pt x="92" y="23"/>
                  </a:cubicBezTo>
                  <a:cubicBezTo>
                    <a:pt x="69" y="0"/>
                    <a:pt x="69" y="0"/>
                    <a:pt x="46"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23"/>
            <p:cNvSpPr/>
            <p:nvPr/>
          </p:nvSpPr>
          <p:spPr>
            <a:xfrm>
              <a:off x="1143090" y="2094657"/>
              <a:ext cx="47992" cy="69997"/>
            </a:xfrm>
            <a:custGeom>
              <a:avLst/>
              <a:gdLst/>
              <a:ahLst/>
              <a:cxnLst/>
              <a:rect l="l" t="t" r="r" b="b"/>
              <a:pathLst>
                <a:path w="868" h="1266" extrusionOk="0">
                  <a:moveTo>
                    <a:pt x="23" y="1"/>
                  </a:moveTo>
                  <a:cubicBezTo>
                    <a:pt x="0" y="24"/>
                    <a:pt x="0" y="47"/>
                    <a:pt x="23" y="69"/>
                  </a:cubicBezTo>
                  <a:cubicBezTo>
                    <a:pt x="69" y="161"/>
                    <a:pt x="114" y="229"/>
                    <a:pt x="183" y="321"/>
                  </a:cubicBezTo>
                  <a:lnTo>
                    <a:pt x="160" y="298"/>
                  </a:lnTo>
                  <a:lnTo>
                    <a:pt x="160" y="298"/>
                  </a:lnTo>
                  <a:cubicBezTo>
                    <a:pt x="206" y="389"/>
                    <a:pt x="274" y="457"/>
                    <a:pt x="320" y="549"/>
                  </a:cubicBezTo>
                  <a:cubicBezTo>
                    <a:pt x="365" y="617"/>
                    <a:pt x="411" y="709"/>
                    <a:pt x="457" y="800"/>
                  </a:cubicBezTo>
                  <a:cubicBezTo>
                    <a:pt x="502" y="868"/>
                    <a:pt x="548" y="937"/>
                    <a:pt x="571" y="1005"/>
                  </a:cubicBezTo>
                  <a:cubicBezTo>
                    <a:pt x="594" y="1051"/>
                    <a:pt x="639" y="1097"/>
                    <a:pt x="662" y="1142"/>
                  </a:cubicBezTo>
                  <a:cubicBezTo>
                    <a:pt x="685" y="1188"/>
                    <a:pt x="708" y="1211"/>
                    <a:pt x="730" y="1234"/>
                  </a:cubicBezTo>
                  <a:cubicBezTo>
                    <a:pt x="747" y="1250"/>
                    <a:pt x="763" y="1266"/>
                    <a:pt x="787" y="1266"/>
                  </a:cubicBezTo>
                  <a:cubicBezTo>
                    <a:pt x="797" y="1266"/>
                    <a:pt x="808" y="1263"/>
                    <a:pt x="822" y="1256"/>
                  </a:cubicBezTo>
                  <a:cubicBezTo>
                    <a:pt x="845" y="1256"/>
                    <a:pt x="867" y="1234"/>
                    <a:pt x="867" y="1211"/>
                  </a:cubicBezTo>
                  <a:cubicBezTo>
                    <a:pt x="867" y="1188"/>
                    <a:pt x="867" y="1165"/>
                    <a:pt x="867" y="1142"/>
                  </a:cubicBezTo>
                  <a:cubicBezTo>
                    <a:pt x="845" y="1097"/>
                    <a:pt x="822" y="1074"/>
                    <a:pt x="799" y="1028"/>
                  </a:cubicBezTo>
                  <a:cubicBezTo>
                    <a:pt x="776" y="982"/>
                    <a:pt x="730" y="937"/>
                    <a:pt x="708" y="868"/>
                  </a:cubicBezTo>
                  <a:cubicBezTo>
                    <a:pt x="639" y="777"/>
                    <a:pt x="571" y="686"/>
                    <a:pt x="502" y="594"/>
                  </a:cubicBezTo>
                  <a:cubicBezTo>
                    <a:pt x="434" y="503"/>
                    <a:pt x="365" y="412"/>
                    <a:pt x="297" y="321"/>
                  </a:cubicBezTo>
                  <a:cubicBezTo>
                    <a:pt x="228" y="229"/>
                    <a:pt x="160" y="115"/>
                    <a:pt x="91"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23"/>
            <p:cNvSpPr/>
            <p:nvPr/>
          </p:nvSpPr>
          <p:spPr>
            <a:xfrm>
              <a:off x="753125" y="2222157"/>
              <a:ext cx="147680" cy="244161"/>
            </a:xfrm>
            <a:custGeom>
              <a:avLst/>
              <a:gdLst/>
              <a:ahLst/>
              <a:cxnLst/>
              <a:rect l="l" t="t" r="r" b="b"/>
              <a:pathLst>
                <a:path w="2671" h="4416" extrusionOk="0">
                  <a:moveTo>
                    <a:pt x="228" y="0"/>
                  </a:moveTo>
                  <a:cubicBezTo>
                    <a:pt x="228" y="0"/>
                    <a:pt x="205" y="23"/>
                    <a:pt x="205" y="23"/>
                  </a:cubicBezTo>
                  <a:cubicBezTo>
                    <a:pt x="160" y="23"/>
                    <a:pt x="114" y="46"/>
                    <a:pt x="91" y="69"/>
                  </a:cubicBezTo>
                  <a:cubicBezTo>
                    <a:pt x="46" y="92"/>
                    <a:pt x="23" y="137"/>
                    <a:pt x="0" y="206"/>
                  </a:cubicBezTo>
                  <a:cubicBezTo>
                    <a:pt x="0" y="274"/>
                    <a:pt x="0" y="343"/>
                    <a:pt x="23" y="411"/>
                  </a:cubicBezTo>
                  <a:cubicBezTo>
                    <a:pt x="46" y="502"/>
                    <a:pt x="69" y="594"/>
                    <a:pt x="91" y="662"/>
                  </a:cubicBezTo>
                  <a:cubicBezTo>
                    <a:pt x="114" y="868"/>
                    <a:pt x="160" y="1073"/>
                    <a:pt x="228" y="1256"/>
                  </a:cubicBezTo>
                  <a:cubicBezTo>
                    <a:pt x="274" y="1461"/>
                    <a:pt x="320" y="1667"/>
                    <a:pt x="388" y="1872"/>
                  </a:cubicBezTo>
                  <a:cubicBezTo>
                    <a:pt x="434" y="1940"/>
                    <a:pt x="457" y="2032"/>
                    <a:pt x="502" y="2123"/>
                  </a:cubicBezTo>
                  <a:cubicBezTo>
                    <a:pt x="525" y="2169"/>
                    <a:pt x="525" y="2214"/>
                    <a:pt x="548" y="2283"/>
                  </a:cubicBezTo>
                  <a:cubicBezTo>
                    <a:pt x="548" y="2283"/>
                    <a:pt x="548" y="2283"/>
                    <a:pt x="548" y="2306"/>
                  </a:cubicBezTo>
                  <a:cubicBezTo>
                    <a:pt x="548" y="2351"/>
                    <a:pt x="571" y="2397"/>
                    <a:pt x="594" y="2443"/>
                  </a:cubicBezTo>
                  <a:cubicBezTo>
                    <a:pt x="594" y="2511"/>
                    <a:pt x="616" y="2580"/>
                    <a:pt x="639" y="2625"/>
                  </a:cubicBezTo>
                  <a:cubicBezTo>
                    <a:pt x="685" y="2717"/>
                    <a:pt x="708" y="2831"/>
                    <a:pt x="753" y="2922"/>
                  </a:cubicBezTo>
                  <a:cubicBezTo>
                    <a:pt x="822" y="3127"/>
                    <a:pt x="913" y="3310"/>
                    <a:pt x="1027" y="3493"/>
                  </a:cubicBezTo>
                  <a:cubicBezTo>
                    <a:pt x="1096" y="3584"/>
                    <a:pt x="1141" y="3675"/>
                    <a:pt x="1210" y="3767"/>
                  </a:cubicBezTo>
                  <a:cubicBezTo>
                    <a:pt x="1278" y="3835"/>
                    <a:pt x="1370" y="3926"/>
                    <a:pt x="1438" y="3995"/>
                  </a:cubicBezTo>
                  <a:cubicBezTo>
                    <a:pt x="1507" y="4063"/>
                    <a:pt x="1598" y="4132"/>
                    <a:pt x="1666" y="4177"/>
                  </a:cubicBezTo>
                  <a:cubicBezTo>
                    <a:pt x="1758" y="4246"/>
                    <a:pt x="1849" y="4291"/>
                    <a:pt x="1940" y="4314"/>
                  </a:cubicBezTo>
                  <a:cubicBezTo>
                    <a:pt x="2032" y="4360"/>
                    <a:pt x="2146" y="4383"/>
                    <a:pt x="2237" y="4406"/>
                  </a:cubicBezTo>
                  <a:cubicBezTo>
                    <a:pt x="2283" y="4406"/>
                    <a:pt x="2338" y="4416"/>
                    <a:pt x="2391" y="4416"/>
                  </a:cubicBezTo>
                  <a:cubicBezTo>
                    <a:pt x="2417" y="4416"/>
                    <a:pt x="2442" y="4413"/>
                    <a:pt x="2465" y="4406"/>
                  </a:cubicBezTo>
                  <a:cubicBezTo>
                    <a:pt x="2511" y="4406"/>
                    <a:pt x="2534" y="4406"/>
                    <a:pt x="2579" y="4383"/>
                  </a:cubicBezTo>
                  <a:cubicBezTo>
                    <a:pt x="2625" y="4360"/>
                    <a:pt x="2648" y="4314"/>
                    <a:pt x="2671" y="4246"/>
                  </a:cubicBezTo>
                  <a:cubicBezTo>
                    <a:pt x="2671" y="4200"/>
                    <a:pt x="2648" y="4155"/>
                    <a:pt x="2625" y="4132"/>
                  </a:cubicBezTo>
                  <a:cubicBezTo>
                    <a:pt x="2602" y="4086"/>
                    <a:pt x="2579" y="4063"/>
                    <a:pt x="2534" y="4018"/>
                  </a:cubicBezTo>
                  <a:cubicBezTo>
                    <a:pt x="2488" y="3972"/>
                    <a:pt x="2442" y="3926"/>
                    <a:pt x="2397" y="3858"/>
                  </a:cubicBezTo>
                  <a:cubicBezTo>
                    <a:pt x="2328" y="3789"/>
                    <a:pt x="2260" y="3721"/>
                    <a:pt x="2214" y="3652"/>
                  </a:cubicBezTo>
                  <a:cubicBezTo>
                    <a:pt x="2100" y="3515"/>
                    <a:pt x="1986" y="3356"/>
                    <a:pt x="1895" y="3219"/>
                  </a:cubicBezTo>
                  <a:cubicBezTo>
                    <a:pt x="1803" y="3059"/>
                    <a:pt x="1735" y="2899"/>
                    <a:pt x="1643" y="2762"/>
                  </a:cubicBezTo>
                  <a:cubicBezTo>
                    <a:pt x="1575" y="2602"/>
                    <a:pt x="1484" y="2443"/>
                    <a:pt x="1415" y="2306"/>
                  </a:cubicBezTo>
                  <a:cubicBezTo>
                    <a:pt x="1370" y="2146"/>
                    <a:pt x="1301" y="2009"/>
                    <a:pt x="1255" y="1849"/>
                  </a:cubicBezTo>
                  <a:cubicBezTo>
                    <a:pt x="1187" y="1689"/>
                    <a:pt x="1119" y="1530"/>
                    <a:pt x="1073" y="1347"/>
                  </a:cubicBezTo>
                  <a:lnTo>
                    <a:pt x="1050" y="1301"/>
                  </a:lnTo>
                  <a:cubicBezTo>
                    <a:pt x="1050" y="1256"/>
                    <a:pt x="1027" y="1210"/>
                    <a:pt x="1027" y="1187"/>
                  </a:cubicBezTo>
                  <a:lnTo>
                    <a:pt x="1027" y="1233"/>
                  </a:lnTo>
                  <a:cubicBezTo>
                    <a:pt x="1004" y="1164"/>
                    <a:pt x="1004" y="1096"/>
                    <a:pt x="982" y="1027"/>
                  </a:cubicBezTo>
                  <a:cubicBezTo>
                    <a:pt x="936" y="868"/>
                    <a:pt x="913" y="731"/>
                    <a:pt x="867" y="571"/>
                  </a:cubicBezTo>
                  <a:cubicBezTo>
                    <a:pt x="845" y="411"/>
                    <a:pt x="822" y="251"/>
                    <a:pt x="799" y="92"/>
                  </a:cubicBezTo>
                  <a:cubicBezTo>
                    <a:pt x="799" y="54"/>
                    <a:pt x="769" y="17"/>
                    <a:pt x="720" y="17"/>
                  </a:cubicBezTo>
                  <a:cubicBezTo>
                    <a:pt x="709" y="17"/>
                    <a:pt x="697" y="19"/>
                    <a:pt x="685" y="23"/>
                  </a:cubicBezTo>
                  <a:cubicBezTo>
                    <a:pt x="639" y="23"/>
                    <a:pt x="616" y="69"/>
                    <a:pt x="616" y="137"/>
                  </a:cubicBezTo>
                  <a:cubicBezTo>
                    <a:pt x="616" y="160"/>
                    <a:pt x="616" y="206"/>
                    <a:pt x="616" y="229"/>
                  </a:cubicBezTo>
                  <a:cubicBezTo>
                    <a:pt x="594" y="229"/>
                    <a:pt x="571" y="206"/>
                    <a:pt x="571" y="206"/>
                  </a:cubicBezTo>
                  <a:cubicBezTo>
                    <a:pt x="548" y="194"/>
                    <a:pt x="525" y="189"/>
                    <a:pt x="502" y="189"/>
                  </a:cubicBezTo>
                  <a:cubicBezTo>
                    <a:pt x="479" y="189"/>
                    <a:pt x="457" y="194"/>
                    <a:pt x="434" y="206"/>
                  </a:cubicBezTo>
                  <a:cubicBezTo>
                    <a:pt x="434" y="206"/>
                    <a:pt x="434" y="183"/>
                    <a:pt x="411" y="160"/>
                  </a:cubicBezTo>
                  <a:cubicBezTo>
                    <a:pt x="411" y="114"/>
                    <a:pt x="365" y="69"/>
                    <a:pt x="342" y="46"/>
                  </a:cubicBezTo>
                  <a:cubicBezTo>
                    <a:pt x="297" y="23"/>
                    <a:pt x="274" y="0"/>
                    <a:pt x="228" y="0"/>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23"/>
            <p:cNvSpPr/>
            <p:nvPr/>
          </p:nvSpPr>
          <p:spPr>
            <a:xfrm>
              <a:off x="763188" y="2066901"/>
              <a:ext cx="396319" cy="171731"/>
            </a:xfrm>
            <a:custGeom>
              <a:avLst/>
              <a:gdLst/>
              <a:ahLst/>
              <a:cxnLst/>
              <a:rect l="l" t="t" r="r" b="b"/>
              <a:pathLst>
                <a:path w="7168" h="3106" extrusionOk="0">
                  <a:moveTo>
                    <a:pt x="7008" y="1"/>
                  </a:moveTo>
                  <a:cubicBezTo>
                    <a:pt x="6985" y="24"/>
                    <a:pt x="6962" y="24"/>
                    <a:pt x="6940" y="46"/>
                  </a:cubicBezTo>
                  <a:cubicBezTo>
                    <a:pt x="6894" y="92"/>
                    <a:pt x="6871" y="115"/>
                    <a:pt x="6848" y="138"/>
                  </a:cubicBezTo>
                  <a:cubicBezTo>
                    <a:pt x="6643" y="343"/>
                    <a:pt x="6415" y="526"/>
                    <a:pt x="6186" y="686"/>
                  </a:cubicBezTo>
                  <a:cubicBezTo>
                    <a:pt x="6049" y="777"/>
                    <a:pt x="5935" y="868"/>
                    <a:pt x="5798" y="937"/>
                  </a:cubicBezTo>
                  <a:cubicBezTo>
                    <a:pt x="5684" y="1028"/>
                    <a:pt x="5570" y="1096"/>
                    <a:pt x="5456" y="1165"/>
                  </a:cubicBezTo>
                  <a:cubicBezTo>
                    <a:pt x="5365" y="1233"/>
                    <a:pt x="5273" y="1279"/>
                    <a:pt x="5205" y="1325"/>
                  </a:cubicBezTo>
                  <a:cubicBezTo>
                    <a:pt x="5205" y="1325"/>
                    <a:pt x="5227" y="1303"/>
                    <a:pt x="5228" y="1302"/>
                  </a:cubicBezTo>
                  <a:lnTo>
                    <a:pt x="5228" y="1302"/>
                  </a:lnTo>
                  <a:cubicBezTo>
                    <a:pt x="5212" y="1317"/>
                    <a:pt x="5187" y="1332"/>
                    <a:pt x="5165" y="1341"/>
                  </a:cubicBezTo>
                  <a:lnTo>
                    <a:pt x="5165" y="1341"/>
                  </a:lnTo>
                  <a:cubicBezTo>
                    <a:pt x="5169" y="1337"/>
                    <a:pt x="5174" y="1332"/>
                    <a:pt x="5182" y="1325"/>
                  </a:cubicBezTo>
                  <a:lnTo>
                    <a:pt x="5182" y="1325"/>
                  </a:lnTo>
                  <a:cubicBezTo>
                    <a:pt x="5169" y="1332"/>
                    <a:pt x="5156" y="1340"/>
                    <a:pt x="5143" y="1347"/>
                  </a:cubicBezTo>
                  <a:lnTo>
                    <a:pt x="5143" y="1347"/>
                  </a:lnTo>
                  <a:cubicBezTo>
                    <a:pt x="5140" y="1347"/>
                    <a:pt x="5138" y="1348"/>
                    <a:pt x="5136" y="1348"/>
                  </a:cubicBezTo>
                  <a:cubicBezTo>
                    <a:pt x="5138" y="1348"/>
                    <a:pt x="5140" y="1348"/>
                    <a:pt x="5142" y="1348"/>
                  </a:cubicBezTo>
                  <a:lnTo>
                    <a:pt x="5142" y="1348"/>
                  </a:lnTo>
                  <a:cubicBezTo>
                    <a:pt x="4836" y="1521"/>
                    <a:pt x="4530" y="1675"/>
                    <a:pt x="4223" y="1850"/>
                  </a:cubicBezTo>
                  <a:cubicBezTo>
                    <a:pt x="4064" y="1918"/>
                    <a:pt x="3881" y="2009"/>
                    <a:pt x="3721" y="2078"/>
                  </a:cubicBezTo>
                  <a:cubicBezTo>
                    <a:pt x="3561" y="2146"/>
                    <a:pt x="3424" y="2192"/>
                    <a:pt x="3265" y="2261"/>
                  </a:cubicBezTo>
                  <a:cubicBezTo>
                    <a:pt x="3196" y="2283"/>
                    <a:pt x="3128" y="2306"/>
                    <a:pt x="3036" y="2329"/>
                  </a:cubicBezTo>
                  <a:cubicBezTo>
                    <a:pt x="2991" y="2329"/>
                    <a:pt x="2968" y="2352"/>
                    <a:pt x="2922" y="2352"/>
                  </a:cubicBezTo>
                  <a:cubicBezTo>
                    <a:pt x="2717" y="2420"/>
                    <a:pt x="2534" y="2466"/>
                    <a:pt x="2352" y="2489"/>
                  </a:cubicBezTo>
                  <a:cubicBezTo>
                    <a:pt x="2146" y="2534"/>
                    <a:pt x="1941" y="2580"/>
                    <a:pt x="1735" y="2603"/>
                  </a:cubicBezTo>
                  <a:cubicBezTo>
                    <a:pt x="1553" y="2626"/>
                    <a:pt x="1347" y="2671"/>
                    <a:pt x="1142" y="2694"/>
                  </a:cubicBezTo>
                  <a:cubicBezTo>
                    <a:pt x="1051" y="2694"/>
                    <a:pt x="959" y="2717"/>
                    <a:pt x="868" y="2717"/>
                  </a:cubicBezTo>
                  <a:cubicBezTo>
                    <a:pt x="777" y="2740"/>
                    <a:pt x="663" y="2740"/>
                    <a:pt x="571" y="2763"/>
                  </a:cubicBezTo>
                  <a:cubicBezTo>
                    <a:pt x="526" y="2763"/>
                    <a:pt x="457" y="2786"/>
                    <a:pt x="412" y="2786"/>
                  </a:cubicBezTo>
                  <a:cubicBezTo>
                    <a:pt x="343" y="2786"/>
                    <a:pt x="275" y="2854"/>
                    <a:pt x="275" y="2922"/>
                  </a:cubicBezTo>
                  <a:lnTo>
                    <a:pt x="92" y="2922"/>
                  </a:lnTo>
                  <a:cubicBezTo>
                    <a:pt x="46" y="2922"/>
                    <a:pt x="23" y="2945"/>
                    <a:pt x="1" y="2991"/>
                  </a:cubicBezTo>
                  <a:cubicBezTo>
                    <a:pt x="1" y="3037"/>
                    <a:pt x="23" y="3082"/>
                    <a:pt x="69" y="3082"/>
                  </a:cubicBezTo>
                  <a:cubicBezTo>
                    <a:pt x="160" y="3082"/>
                    <a:pt x="252" y="3105"/>
                    <a:pt x="343" y="3105"/>
                  </a:cubicBezTo>
                  <a:lnTo>
                    <a:pt x="1165" y="3105"/>
                  </a:lnTo>
                  <a:cubicBezTo>
                    <a:pt x="1370" y="3082"/>
                    <a:pt x="1553" y="3059"/>
                    <a:pt x="1758" y="3037"/>
                  </a:cubicBezTo>
                  <a:cubicBezTo>
                    <a:pt x="1827" y="3037"/>
                    <a:pt x="1918" y="3014"/>
                    <a:pt x="2009" y="2991"/>
                  </a:cubicBezTo>
                  <a:cubicBezTo>
                    <a:pt x="2101" y="2991"/>
                    <a:pt x="2192" y="2945"/>
                    <a:pt x="2283" y="2945"/>
                  </a:cubicBezTo>
                  <a:cubicBezTo>
                    <a:pt x="2484" y="2901"/>
                    <a:pt x="2664" y="2834"/>
                    <a:pt x="2842" y="2788"/>
                  </a:cubicBezTo>
                  <a:lnTo>
                    <a:pt x="2842" y="2788"/>
                  </a:lnTo>
                  <a:cubicBezTo>
                    <a:pt x="2837" y="2791"/>
                    <a:pt x="2831" y="2797"/>
                    <a:pt x="2831" y="2808"/>
                  </a:cubicBezTo>
                  <a:cubicBezTo>
                    <a:pt x="2991" y="2763"/>
                    <a:pt x="3151" y="2717"/>
                    <a:pt x="3310" y="2649"/>
                  </a:cubicBezTo>
                  <a:cubicBezTo>
                    <a:pt x="3470" y="2580"/>
                    <a:pt x="3630" y="2534"/>
                    <a:pt x="3790" y="2466"/>
                  </a:cubicBezTo>
                  <a:cubicBezTo>
                    <a:pt x="3949" y="2397"/>
                    <a:pt x="4109" y="2329"/>
                    <a:pt x="4292" y="2238"/>
                  </a:cubicBezTo>
                  <a:cubicBezTo>
                    <a:pt x="4452" y="2169"/>
                    <a:pt x="4611" y="2078"/>
                    <a:pt x="4771" y="1987"/>
                  </a:cubicBezTo>
                  <a:cubicBezTo>
                    <a:pt x="4908" y="1918"/>
                    <a:pt x="5068" y="1827"/>
                    <a:pt x="5205" y="1736"/>
                  </a:cubicBezTo>
                  <a:lnTo>
                    <a:pt x="5228" y="1736"/>
                  </a:lnTo>
                  <a:cubicBezTo>
                    <a:pt x="5502" y="1576"/>
                    <a:pt x="5775" y="1393"/>
                    <a:pt x="6049" y="1188"/>
                  </a:cubicBezTo>
                  <a:cubicBezTo>
                    <a:pt x="6118" y="1142"/>
                    <a:pt x="6186" y="1096"/>
                    <a:pt x="6255" y="1051"/>
                  </a:cubicBezTo>
                  <a:cubicBezTo>
                    <a:pt x="6323" y="1005"/>
                    <a:pt x="6392" y="937"/>
                    <a:pt x="6460" y="891"/>
                  </a:cubicBezTo>
                  <a:cubicBezTo>
                    <a:pt x="6597" y="777"/>
                    <a:pt x="6734" y="663"/>
                    <a:pt x="6848" y="526"/>
                  </a:cubicBezTo>
                  <a:cubicBezTo>
                    <a:pt x="6917" y="457"/>
                    <a:pt x="6985" y="389"/>
                    <a:pt x="7054" y="320"/>
                  </a:cubicBezTo>
                  <a:cubicBezTo>
                    <a:pt x="7077" y="275"/>
                    <a:pt x="7099" y="252"/>
                    <a:pt x="7122" y="229"/>
                  </a:cubicBezTo>
                  <a:cubicBezTo>
                    <a:pt x="7145" y="183"/>
                    <a:pt x="7168" y="138"/>
                    <a:pt x="7168" y="92"/>
                  </a:cubicBezTo>
                  <a:cubicBezTo>
                    <a:pt x="7145" y="46"/>
                    <a:pt x="7122" y="1"/>
                    <a:pt x="7077" y="1"/>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23"/>
            <p:cNvSpPr/>
            <p:nvPr/>
          </p:nvSpPr>
          <p:spPr>
            <a:xfrm>
              <a:off x="778338" y="2027810"/>
              <a:ext cx="422858" cy="212037"/>
            </a:xfrm>
            <a:custGeom>
              <a:avLst/>
              <a:gdLst/>
              <a:ahLst/>
              <a:cxnLst/>
              <a:rect l="l" t="t" r="r" b="b"/>
              <a:pathLst>
                <a:path w="7648" h="3835" extrusionOk="0">
                  <a:moveTo>
                    <a:pt x="7419" y="0"/>
                  </a:moveTo>
                  <a:cubicBezTo>
                    <a:pt x="7327" y="23"/>
                    <a:pt x="7282" y="114"/>
                    <a:pt x="7236" y="183"/>
                  </a:cubicBezTo>
                  <a:cubicBezTo>
                    <a:pt x="7191" y="251"/>
                    <a:pt x="7168" y="297"/>
                    <a:pt x="7122" y="365"/>
                  </a:cubicBezTo>
                  <a:cubicBezTo>
                    <a:pt x="7054" y="434"/>
                    <a:pt x="7008" y="525"/>
                    <a:pt x="6939" y="594"/>
                  </a:cubicBezTo>
                  <a:cubicBezTo>
                    <a:pt x="6871" y="708"/>
                    <a:pt x="6780" y="799"/>
                    <a:pt x="6688" y="890"/>
                  </a:cubicBezTo>
                  <a:cubicBezTo>
                    <a:pt x="6574" y="1005"/>
                    <a:pt x="6460" y="1119"/>
                    <a:pt x="6346" y="1233"/>
                  </a:cubicBezTo>
                  <a:cubicBezTo>
                    <a:pt x="6278" y="1278"/>
                    <a:pt x="6209" y="1324"/>
                    <a:pt x="6141" y="1370"/>
                  </a:cubicBezTo>
                  <a:cubicBezTo>
                    <a:pt x="6072" y="1438"/>
                    <a:pt x="5981" y="1484"/>
                    <a:pt x="5912" y="1552"/>
                  </a:cubicBezTo>
                  <a:cubicBezTo>
                    <a:pt x="5844" y="1598"/>
                    <a:pt x="5775" y="1666"/>
                    <a:pt x="5684" y="1712"/>
                  </a:cubicBezTo>
                  <a:cubicBezTo>
                    <a:pt x="5616" y="1781"/>
                    <a:pt x="5524" y="1826"/>
                    <a:pt x="5456" y="1895"/>
                  </a:cubicBezTo>
                  <a:cubicBezTo>
                    <a:pt x="5296" y="1986"/>
                    <a:pt x="5136" y="2100"/>
                    <a:pt x="4976" y="2191"/>
                  </a:cubicBezTo>
                  <a:cubicBezTo>
                    <a:pt x="4817" y="2283"/>
                    <a:pt x="4657" y="2374"/>
                    <a:pt x="4474" y="2465"/>
                  </a:cubicBezTo>
                  <a:cubicBezTo>
                    <a:pt x="4383" y="2511"/>
                    <a:pt x="4292" y="2557"/>
                    <a:pt x="4200" y="2579"/>
                  </a:cubicBezTo>
                  <a:cubicBezTo>
                    <a:pt x="4109" y="2625"/>
                    <a:pt x="4041" y="2671"/>
                    <a:pt x="3949" y="2716"/>
                  </a:cubicBezTo>
                  <a:cubicBezTo>
                    <a:pt x="3744" y="2785"/>
                    <a:pt x="3561" y="2853"/>
                    <a:pt x="3379" y="2922"/>
                  </a:cubicBezTo>
                  <a:cubicBezTo>
                    <a:pt x="3196" y="2990"/>
                    <a:pt x="3014" y="3059"/>
                    <a:pt x="2854" y="3127"/>
                  </a:cubicBezTo>
                  <a:cubicBezTo>
                    <a:pt x="2762" y="3150"/>
                    <a:pt x="2694" y="3173"/>
                    <a:pt x="2625" y="3196"/>
                  </a:cubicBezTo>
                  <a:cubicBezTo>
                    <a:pt x="2534" y="3219"/>
                    <a:pt x="2466" y="3241"/>
                    <a:pt x="2374" y="3287"/>
                  </a:cubicBezTo>
                  <a:cubicBezTo>
                    <a:pt x="2306" y="3310"/>
                    <a:pt x="2215" y="3333"/>
                    <a:pt x="2146" y="3356"/>
                  </a:cubicBezTo>
                  <a:cubicBezTo>
                    <a:pt x="2055" y="3378"/>
                    <a:pt x="1986" y="3401"/>
                    <a:pt x="1895" y="3424"/>
                  </a:cubicBezTo>
                  <a:lnTo>
                    <a:pt x="1941" y="3401"/>
                  </a:lnTo>
                  <a:lnTo>
                    <a:pt x="1941" y="3401"/>
                  </a:lnTo>
                  <a:cubicBezTo>
                    <a:pt x="1781" y="3447"/>
                    <a:pt x="1644" y="3493"/>
                    <a:pt x="1484" y="3515"/>
                  </a:cubicBezTo>
                  <a:cubicBezTo>
                    <a:pt x="1324" y="3561"/>
                    <a:pt x="1187" y="3584"/>
                    <a:pt x="1028" y="3607"/>
                  </a:cubicBezTo>
                  <a:cubicBezTo>
                    <a:pt x="891" y="3629"/>
                    <a:pt x="731" y="3675"/>
                    <a:pt x="571" y="3675"/>
                  </a:cubicBezTo>
                  <a:cubicBezTo>
                    <a:pt x="434" y="3698"/>
                    <a:pt x="297" y="3721"/>
                    <a:pt x="138" y="3721"/>
                  </a:cubicBezTo>
                  <a:lnTo>
                    <a:pt x="69" y="3721"/>
                  </a:lnTo>
                  <a:cubicBezTo>
                    <a:pt x="23" y="3721"/>
                    <a:pt x="1" y="3721"/>
                    <a:pt x="1" y="3766"/>
                  </a:cubicBezTo>
                  <a:cubicBezTo>
                    <a:pt x="1" y="3789"/>
                    <a:pt x="23" y="3812"/>
                    <a:pt x="46" y="3812"/>
                  </a:cubicBezTo>
                  <a:cubicBezTo>
                    <a:pt x="138" y="3835"/>
                    <a:pt x="206" y="3835"/>
                    <a:pt x="297" y="3835"/>
                  </a:cubicBezTo>
                  <a:cubicBezTo>
                    <a:pt x="480" y="3835"/>
                    <a:pt x="663" y="3812"/>
                    <a:pt x="868" y="3812"/>
                  </a:cubicBezTo>
                  <a:cubicBezTo>
                    <a:pt x="959" y="3812"/>
                    <a:pt x="1051" y="3789"/>
                    <a:pt x="1165" y="3789"/>
                  </a:cubicBezTo>
                  <a:cubicBezTo>
                    <a:pt x="1256" y="3766"/>
                    <a:pt x="1370" y="3766"/>
                    <a:pt x="1461" y="3744"/>
                  </a:cubicBezTo>
                  <a:cubicBezTo>
                    <a:pt x="1644" y="3721"/>
                    <a:pt x="1849" y="3698"/>
                    <a:pt x="2032" y="3652"/>
                  </a:cubicBezTo>
                  <a:cubicBezTo>
                    <a:pt x="2123" y="3652"/>
                    <a:pt x="2215" y="3629"/>
                    <a:pt x="2306" y="3607"/>
                  </a:cubicBezTo>
                  <a:cubicBezTo>
                    <a:pt x="2420" y="3584"/>
                    <a:pt x="2511" y="3561"/>
                    <a:pt x="2603" y="3515"/>
                  </a:cubicBezTo>
                  <a:cubicBezTo>
                    <a:pt x="2808" y="3470"/>
                    <a:pt x="3014" y="3424"/>
                    <a:pt x="3196" y="3356"/>
                  </a:cubicBezTo>
                  <a:cubicBezTo>
                    <a:pt x="3287" y="3333"/>
                    <a:pt x="3379" y="3310"/>
                    <a:pt x="3470" y="3264"/>
                  </a:cubicBezTo>
                  <a:cubicBezTo>
                    <a:pt x="3561" y="3241"/>
                    <a:pt x="3653" y="3196"/>
                    <a:pt x="3744" y="3173"/>
                  </a:cubicBezTo>
                  <a:cubicBezTo>
                    <a:pt x="3835" y="3150"/>
                    <a:pt x="3927" y="3104"/>
                    <a:pt x="4018" y="3082"/>
                  </a:cubicBezTo>
                  <a:cubicBezTo>
                    <a:pt x="4109" y="3036"/>
                    <a:pt x="4223" y="2990"/>
                    <a:pt x="4315" y="2945"/>
                  </a:cubicBezTo>
                  <a:cubicBezTo>
                    <a:pt x="4474" y="2876"/>
                    <a:pt x="4657" y="2808"/>
                    <a:pt x="4817" y="2716"/>
                  </a:cubicBezTo>
                  <a:cubicBezTo>
                    <a:pt x="4908" y="2671"/>
                    <a:pt x="4976" y="2625"/>
                    <a:pt x="5068" y="2579"/>
                  </a:cubicBezTo>
                  <a:cubicBezTo>
                    <a:pt x="5159" y="2511"/>
                    <a:pt x="5250" y="2465"/>
                    <a:pt x="5342" y="2397"/>
                  </a:cubicBezTo>
                  <a:cubicBezTo>
                    <a:pt x="5501" y="2306"/>
                    <a:pt x="5661" y="2214"/>
                    <a:pt x="5821" y="2100"/>
                  </a:cubicBezTo>
                  <a:cubicBezTo>
                    <a:pt x="5981" y="1986"/>
                    <a:pt x="6141" y="1872"/>
                    <a:pt x="6278" y="1758"/>
                  </a:cubicBezTo>
                  <a:cubicBezTo>
                    <a:pt x="6437" y="1644"/>
                    <a:pt x="6574" y="1552"/>
                    <a:pt x="6688" y="1415"/>
                  </a:cubicBezTo>
                  <a:cubicBezTo>
                    <a:pt x="6780" y="1347"/>
                    <a:pt x="6871" y="1256"/>
                    <a:pt x="6962" y="1164"/>
                  </a:cubicBezTo>
                  <a:cubicBezTo>
                    <a:pt x="7054" y="1073"/>
                    <a:pt x="7145" y="959"/>
                    <a:pt x="7236" y="868"/>
                  </a:cubicBezTo>
                  <a:cubicBezTo>
                    <a:pt x="7305" y="776"/>
                    <a:pt x="7350" y="708"/>
                    <a:pt x="7419" y="617"/>
                  </a:cubicBezTo>
                  <a:cubicBezTo>
                    <a:pt x="7457" y="559"/>
                    <a:pt x="7495" y="502"/>
                    <a:pt x="7533" y="432"/>
                  </a:cubicBezTo>
                  <a:lnTo>
                    <a:pt x="7533" y="432"/>
                  </a:lnTo>
                  <a:cubicBezTo>
                    <a:pt x="7533" y="433"/>
                    <a:pt x="7533" y="433"/>
                    <a:pt x="7533" y="434"/>
                  </a:cubicBezTo>
                  <a:cubicBezTo>
                    <a:pt x="7537" y="426"/>
                    <a:pt x="7541" y="419"/>
                    <a:pt x="7544" y="411"/>
                  </a:cubicBezTo>
                  <a:lnTo>
                    <a:pt x="7544" y="411"/>
                  </a:lnTo>
                  <a:cubicBezTo>
                    <a:pt x="7544" y="411"/>
                    <a:pt x="7544" y="411"/>
                    <a:pt x="7544" y="412"/>
                  </a:cubicBezTo>
                  <a:lnTo>
                    <a:pt x="7544" y="412"/>
                  </a:lnTo>
                  <a:cubicBezTo>
                    <a:pt x="7548" y="404"/>
                    <a:pt x="7552" y="396"/>
                    <a:pt x="7556" y="389"/>
                  </a:cubicBezTo>
                  <a:lnTo>
                    <a:pt x="7556" y="389"/>
                  </a:lnTo>
                  <a:cubicBezTo>
                    <a:pt x="7552" y="396"/>
                    <a:pt x="7548" y="404"/>
                    <a:pt x="7544" y="411"/>
                  </a:cubicBezTo>
                  <a:lnTo>
                    <a:pt x="7544" y="411"/>
                  </a:lnTo>
                  <a:cubicBezTo>
                    <a:pt x="7550" y="405"/>
                    <a:pt x="7556" y="400"/>
                    <a:pt x="7556" y="388"/>
                  </a:cubicBezTo>
                  <a:lnTo>
                    <a:pt x="7556" y="388"/>
                  </a:lnTo>
                  <a:cubicBezTo>
                    <a:pt x="7571" y="358"/>
                    <a:pt x="7586" y="327"/>
                    <a:pt x="7601" y="297"/>
                  </a:cubicBezTo>
                  <a:cubicBezTo>
                    <a:pt x="7624" y="297"/>
                    <a:pt x="7624" y="274"/>
                    <a:pt x="7624" y="251"/>
                  </a:cubicBezTo>
                  <a:cubicBezTo>
                    <a:pt x="7647" y="206"/>
                    <a:pt x="7647" y="137"/>
                    <a:pt x="7624" y="92"/>
                  </a:cubicBezTo>
                  <a:cubicBezTo>
                    <a:pt x="7624" y="46"/>
                    <a:pt x="7579" y="23"/>
                    <a:pt x="7533" y="0"/>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23"/>
            <p:cNvSpPr/>
            <p:nvPr/>
          </p:nvSpPr>
          <p:spPr>
            <a:xfrm>
              <a:off x="818700" y="2204464"/>
              <a:ext cx="45504" cy="12717"/>
            </a:xfrm>
            <a:custGeom>
              <a:avLst/>
              <a:gdLst/>
              <a:ahLst/>
              <a:cxnLst/>
              <a:rect l="l" t="t" r="r" b="b"/>
              <a:pathLst>
                <a:path w="823" h="230" extrusionOk="0">
                  <a:moveTo>
                    <a:pt x="754" y="1"/>
                  </a:moveTo>
                  <a:cubicBezTo>
                    <a:pt x="709" y="24"/>
                    <a:pt x="686" y="24"/>
                    <a:pt x="640" y="46"/>
                  </a:cubicBezTo>
                  <a:cubicBezTo>
                    <a:pt x="594" y="69"/>
                    <a:pt x="549" y="69"/>
                    <a:pt x="503" y="69"/>
                  </a:cubicBezTo>
                  <a:cubicBezTo>
                    <a:pt x="457" y="92"/>
                    <a:pt x="389" y="92"/>
                    <a:pt x="343" y="92"/>
                  </a:cubicBezTo>
                  <a:cubicBezTo>
                    <a:pt x="252" y="115"/>
                    <a:pt x="138" y="138"/>
                    <a:pt x="47" y="138"/>
                  </a:cubicBezTo>
                  <a:cubicBezTo>
                    <a:pt x="24" y="138"/>
                    <a:pt x="1" y="161"/>
                    <a:pt x="1" y="183"/>
                  </a:cubicBezTo>
                  <a:cubicBezTo>
                    <a:pt x="1" y="206"/>
                    <a:pt x="24" y="229"/>
                    <a:pt x="47" y="229"/>
                  </a:cubicBezTo>
                  <a:cubicBezTo>
                    <a:pt x="184" y="229"/>
                    <a:pt x="298" y="206"/>
                    <a:pt x="412" y="183"/>
                  </a:cubicBezTo>
                  <a:cubicBezTo>
                    <a:pt x="457" y="183"/>
                    <a:pt x="503" y="183"/>
                    <a:pt x="572" y="161"/>
                  </a:cubicBezTo>
                  <a:cubicBezTo>
                    <a:pt x="640" y="161"/>
                    <a:pt x="731" y="115"/>
                    <a:pt x="800" y="92"/>
                  </a:cubicBezTo>
                  <a:cubicBezTo>
                    <a:pt x="823" y="92"/>
                    <a:pt x="823" y="46"/>
                    <a:pt x="823" y="24"/>
                  </a:cubicBezTo>
                  <a:cubicBezTo>
                    <a:pt x="823" y="1"/>
                    <a:pt x="800" y="1"/>
                    <a:pt x="777"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23"/>
            <p:cNvSpPr/>
            <p:nvPr/>
          </p:nvSpPr>
          <p:spPr>
            <a:xfrm>
              <a:off x="818700" y="2199433"/>
              <a:ext cx="64468" cy="17748"/>
            </a:xfrm>
            <a:custGeom>
              <a:avLst/>
              <a:gdLst/>
              <a:ahLst/>
              <a:cxnLst/>
              <a:rect l="l" t="t" r="r" b="b"/>
              <a:pathLst>
                <a:path w="1166" h="321" extrusionOk="0">
                  <a:moveTo>
                    <a:pt x="1119" y="0"/>
                  </a:moveTo>
                  <a:cubicBezTo>
                    <a:pt x="937" y="46"/>
                    <a:pt x="754" y="92"/>
                    <a:pt x="572" y="137"/>
                  </a:cubicBezTo>
                  <a:cubicBezTo>
                    <a:pt x="480" y="160"/>
                    <a:pt x="412" y="160"/>
                    <a:pt x="321" y="183"/>
                  </a:cubicBezTo>
                  <a:cubicBezTo>
                    <a:pt x="298" y="183"/>
                    <a:pt x="275" y="206"/>
                    <a:pt x="252" y="206"/>
                  </a:cubicBezTo>
                  <a:lnTo>
                    <a:pt x="47" y="206"/>
                  </a:lnTo>
                  <a:cubicBezTo>
                    <a:pt x="24" y="229"/>
                    <a:pt x="1" y="252"/>
                    <a:pt x="1" y="274"/>
                  </a:cubicBezTo>
                  <a:cubicBezTo>
                    <a:pt x="1" y="274"/>
                    <a:pt x="24" y="297"/>
                    <a:pt x="24" y="297"/>
                  </a:cubicBezTo>
                  <a:cubicBezTo>
                    <a:pt x="47" y="320"/>
                    <a:pt x="47" y="320"/>
                    <a:pt x="69" y="320"/>
                  </a:cubicBezTo>
                  <a:cubicBezTo>
                    <a:pt x="115" y="320"/>
                    <a:pt x="161" y="320"/>
                    <a:pt x="206" y="297"/>
                  </a:cubicBezTo>
                  <a:lnTo>
                    <a:pt x="343" y="297"/>
                  </a:lnTo>
                  <a:cubicBezTo>
                    <a:pt x="366" y="274"/>
                    <a:pt x="412" y="274"/>
                    <a:pt x="457" y="274"/>
                  </a:cubicBezTo>
                  <a:cubicBezTo>
                    <a:pt x="480" y="252"/>
                    <a:pt x="480" y="252"/>
                    <a:pt x="503" y="252"/>
                  </a:cubicBezTo>
                  <a:cubicBezTo>
                    <a:pt x="526" y="252"/>
                    <a:pt x="549" y="252"/>
                    <a:pt x="572" y="229"/>
                  </a:cubicBezTo>
                  <a:cubicBezTo>
                    <a:pt x="754" y="183"/>
                    <a:pt x="937" y="137"/>
                    <a:pt x="1119" y="92"/>
                  </a:cubicBezTo>
                  <a:cubicBezTo>
                    <a:pt x="1142" y="92"/>
                    <a:pt x="1165" y="92"/>
                    <a:pt x="1165" y="69"/>
                  </a:cubicBezTo>
                  <a:cubicBezTo>
                    <a:pt x="1165" y="69"/>
                    <a:pt x="1165" y="46"/>
                    <a:pt x="1165" y="46"/>
                  </a:cubicBezTo>
                  <a:cubicBezTo>
                    <a:pt x="1165" y="23"/>
                    <a:pt x="1165" y="23"/>
                    <a:pt x="1165" y="0"/>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23"/>
            <p:cNvSpPr/>
            <p:nvPr/>
          </p:nvSpPr>
          <p:spPr>
            <a:xfrm>
              <a:off x="793487" y="2207007"/>
              <a:ext cx="17693" cy="12661"/>
            </a:xfrm>
            <a:custGeom>
              <a:avLst/>
              <a:gdLst/>
              <a:ahLst/>
              <a:cxnLst/>
              <a:rect l="l" t="t" r="r" b="b"/>
              <a:pathLst>
                <a:path w="320" h="229" extrusionOk="0">
                  <a:moveTo>
                    <a:pt x="46" y="0"/>
                  </a:moveTo>
                  <a:cubicBezTo>
                    <a:pt x="23" y="0"/>
                    <a:pt x="23" y="0"/>
                    <a:pt x="0" y="23"/>
                  </a:cubicBezTo>
                  <a:cubicBezTo>
                    <a:pt x="0" y="46"/>
                    <a:pt x="0" y="69"/>
                    <a:pt x="23" y="92"/>
                  </a:cubicBezTo>
                  <a:cubicBezTo>
                    <a:pt x="46" y="115"/>
                    <a:pt x="92" y="137"/>
                    <a:pt x="137" y="160"/>
                  </a:cubicBezTo>
                  <a:cubicBezTo>
                    <a:pt x="160" y="183"/>
                    <a:pt x="206" y="206"/>
                    <a:pt x="252" y="229"/>
                  </a:cubicBezTo>
                  <a:cubicBezTo>
                    <a:pt x="274" y="229"/>
                    <a:pt x="297" y="229"/>
                    <a:pt x="297" y="206"/>
                  </a:cubicBezTo>
                  <a:cubicBezTo>
                    <a:pt x="320" y="183"/>
                    <a:pt x="297" y="137"/>
                    <a:pt x="274" y="137"/>
                  </a:cubicBezTo>
                  <a:cubicBezTo>
                    <a:pt x="229" y="115"/>
                    <a:pt x="183" y="92"/>
                    <a:pt x="137" y="69"/>
                  </a:cubicBezTo>
                  <a:cubicBezTo>
                    <a:pt x="115" y="46"/>
                    <a:pt x="92" y="23"/>
                    <a:pt x="69" y="23"/>
                  </a:cubicBezTo>
                  <a:cubicBezTo>
                    <a:pt x="69" y="0"/>
                    <a:pt x="69" y="0"/>
                    <a:pt x="46"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23"/>
            <p:cNvSpPr/>
            <p:nvPr/>
          </p:nvSpPr>
          <p:spPr>
            <a:xfrm>
              <a:off x="788456" y="2204464"/>
              <a:ext cx="22724" cy="16476"/>
            </a:xfrm>
            <a:custGeom>
              <a:avLst/>
              <a:gdLst/>
              <a:ahLst/>
              <a:cxnLst/>
              <a:rect l="l" t="t" r="r" b="b"/>
              <a:pathLst>
                <a:path w="411" h="298" extrusionOk="0">
                  <a:moveTo>
                    <a:pt x="23" y="1"/>
                  </a:moveTo>
                  <a:cubicBezTo>
                    <a:pt x="0" y="24"/>
                    <a:pt x="0" y="24"/>
                    <a:pt x="0" y="46"/>
                  </a:cubicBezTo>
                  <a:cubicBezTo>
                    <a:pt x="0" y="46"/>
                    <a:pt x="0" y="69"/>
                    <a:pt x="0" y="69"/>
                  </a:cubicBezTo>
                  <a:cubicBezTo>
                    <a:pt x="0" y="92"/>
                    <a:pt x="23" y="92"/>
                    <a:pt x="23" y="115"/>
                  </a:cubicBezTo>
                  <a:cubicBezTo>
                    <a:pt x="46" y="138"/>
                    <a:pt x="69" y="161"/>
                    <a:pt x="91" y="161"/>
                  </a:cubicBezTo>
                  <a:cubicBezTo>
                    <a:pt x="137" y="183"/>
                    <a:pt x="160" y="206"/>
                    <a:pt x="206" y="229"/>
                  </a:cubicBezTo>
                  <a:cubicBezTo>
                    <a:pt x="228" y="229"/>
                    <a:pt x="251" y="252"/>
                    <a:pt x="274" y="252"/>
                  </a:cubicBezTo>
                  <a:cubicBezTo>
                    <a:pt x="274" y="275"/>
                    <a:pt x="297" y="275"/>
                    <a:pt x="297" y="275"/>
                  </a:cubicBezTo>
                  <a:cubicBezTo>
                    <a:pt x="320" y="298"/>
                    <a:pt x="343" y="298"/>
                    <a:pt x="365" y="298"/>
                  </a:cubicBezTo>
                  <a:cubicBezTo>
                    <a:pt x="388" y="298"/>
                    <a:pt x="411" y="252"/>
                    <a:pt x="411" y="229"/>
                  </a:cubicBezTo>
                  <a:cubicBezTo>
                    <a:pt x="411" y="229"/>
                    <a:pt x="388" y="206"/>
                    <a:pt x="388" y="206"/>
                  </a:cubicBezTo>
                  <a:cubicBezTo>
                    <a:pt x="365" y="183"/>
                    <a:pt x="365" y="183"/>
                    <a:pt x="343" y="183"/>
                  </a:cubicBezTo>
                  <a:cubicBezTo>
                    <a:pt x="320" y="183"/>
                    <a:pt x="297" y="161"/>
                    <a:pt x="274" y="161"/>
                  </a:cubicBezTo>
                  <a:cubicBezTo>
                    <a:pt x="228" y="138"/>
                    <a:pt x="206" y="115"/>
                    <a:pt x="183" y="92"/>
                  </a:cubicBezTo>
                  <a:cubicBezTo>
                    <a:pt x="160" y="92"/>
                    <a:pt x="137" y="69"/>
                    <a:pt x="114" y="69"/>
                  </a:cubicBezTo>
                  <a:cubicBezTo>
                    <a:pt x="114" y="46"/>
                    <a:pt x="91" y="46"/>
                    <a:pt x="91" y="24"/>
                  </a:cubicBezTo>
                  <a:lnTo>
                    <a:pt x="69" y="24"/>
                  </a:lnTo>
                  <a:cubicBezTo>
                    <a:pt x="69" y="1"/>
                    <a:pt x="69" y="1"/>
                    <a:pt x="46"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23"/>
            <p:cNvSpPr/>
            <p:nvPr/>
          </p:nvSpPr>
          <p:spPr>
            <a:xfrm>
              <a:off x="767003" y="2207007"/>
              <a:ext cx="34114" cy="17693"/>
            </a:xfrm>
            <a:custGeom>
              <a:avLst/>
              <a:gdLst/>
              <a:ahLst/>
              <a:cxnLst/>
              <a:rect l="l" t="t" r="r" b="b"/>
              <a:pathLst>
                <a:path w="617" h="320" extrusionOk="0">
                  <a:moveTo>
                    <a:pt x="69" y="0"/>
                  </a:moveTo>
                  <a:cubicBezTo>
                    <a:pt x="46" y="0"/>
                    <a:pt x="23" y="23"/>
                    <a:pt x="23" y="23"/>
                  </a:cubicBezTo>
                  <a:cubicBezTo>
                    <a:pt x="23" y="46"/>
                    <a:pt x="0" y="46"/>
                    <a:pt x="23" y="69"/>
                  </a:cubicBezTo>
                  <a:cubicBezTo>
                    <a:pt x="23" y="69"/>
                    <a:pt x="23" y="92"/>
                    <a:pt x="23" y="92"/>
                  </a:cubicBezTo>
                  <a:cubicBezTo>
                    <a:pt x="46" y="115"/>
                    <a:pt x="69" y="137"/>
                    <a:pt x="91" y="160"/>
                  </a:cubicBezTo>
                  <a:cubicBezTo>
                    <a:pt x="137" y="183"/>
                    <a:pt x="160" y="206"/>
                    <a:pt x="206" y="229"/>
                  </a:cubicBezTo>
                  <a:cubicBezTo>
                    <a:pt x="251" y="252"/>
                    <a:pt x="297" y="274"/>
                    <a:pt x="343" y="274"/>
                  </a:cubicBezTo>
                  <a:cubicBezTo>
                    <a:pt x="365" y="297"/>
                    <a:pt x="411" y="297"/>
                    <a:pt x="434" y="320"/>
                  </a:cubicBezTo>
                  <a:lnTo>
                    <a:pt x="571" y="320"/>
                  </a:lnTo>
                  <a:cubicBezTo>
                    <a:pt x="571" y="320"/>
                    <a:pt x="594" y="320"/>
                    <a:pt x="594" y="297"/>
                  </a:cubicBezTo>
                  <a:cubicBezTo>
                    <a:pt x="616" y="297"/>
                    <a:pt x="616" y="274"/>
                    <a:pt x="616" y="252"/>
                  </a:cubicBezTo>
                  <a:cubicBezTo>
                    <a:pt x="616" y="229"/>
                    <a:pt x="594" y="206"/>
                    <a:pt x="548" y="206"/>
                  </a:cubicBezTo>
                  <a:lnTo>
                    <a:pt x="434" y="206"/>
                  </a:lnTo>
                  <a:cubicBezTo>
                    <a:pt x="411" y="206"/>
                    <a:pt x="388" y="206"/>
                    <a:pt x="388" y="183"/>
                  </a:cubicBezTo>
                  <a:lnTo>
                    <a:pt x="343" y="183"/>
                  </a:lnTo>
                  <a:cubicBezTo>
                    <a:pt x="320" y="160"/>
                    <a:pt x="297" y="160"/>
                    <a:pt x="297" y="160"/>
                  </a:cubicBezTo>
                  <a:cubicBezTo>
                    <a:pt x="251" y="137"/>
                    <a:pt x="206" y="115"/>
                    <a:pt x="183" y="92"/>
                  </a:cubicBezTo>
                  <a:cubicBezTo>
                    <a:pt x="160" y="92"/>
                    <a:pt x="160" y="69"/>
                    <a:pt x="137" y="69"/>
                  </a:cubicBezTo>
                  <a:cubicBezTo>
                    <a:pt x="114" y="46"/>
                    <a:pt x="114" y="46"/>
                    <a:pt x="91" y="23"/>
                  </a:cubicBezTo>
                  <a:cubicBezTo>
                    <a:pt x="91" y="23"/>
                    <a:pt x="69" y="0"/>
                    <a:pt x="69"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23"/>
            <p:cNvSpPr/>
            <p:nvPr/>
          </p:nvSpPr>
          <p:spPr>
            <a:xfrm>
              <a:off x="787184" y="2155255"/>
              <a:ext cx="39145" cy="70716"/>
            </a:xfrm>
            <a:custGeom>
              <a:avLst/>
              <a:gdLst/>
              <a:ahLst/>
              <a:cxnLst/>
              <a:rect l="l" t="t" r="r" b="b"/>
              <a:pathLst>
                <a:path w="708" h="1279" extrusionOk="0">
                  <a:moveTo>
                    <a:pt x="114" y="1"/>
                  </a:moveTo>
                  <a:cubicBezTo>
                    <a:pt x="92" y="1"/>
                    <a:pt x="69" y="23"/>
                    <a:pt x="46" y="46"/>
                  </a:cubicBezTo>
                  <a:cubicBezTo>
                    <a:pt x="46" y="92"/>
                    <a:pt x="23" y="138"/>
                    <a:pt x="23" y="160"/>
                  </a:cubicBezTo>
                  <a:cubicBezTo>
                    <a:pt x="23" y="206"/>
                    <a:pt x="0" y="252"/>
                    <a:pt x="0" y="274"/>
                  </a:cubicBezTo>
                  <a:cubicBezTo>
                    <a:pt x="0" y="320"/>
                    <a:pt x="0" y="366"/>
                    <a:pt x="0" y="411"/>
                  </a:cubicBezTo>
                  <a:cubicBezTo>
                    <a:pt x="0" y="457"/>
                    <a:pt x="23" y="480"/>
                    <a:pt x="23" y="503"/>
                  </a:cubicBezTo>
                  <a:cubicBezTo>
                    <a:pt x="23" y="526"/>
                    <a:pt x="23" y="571"/>
                    <a:pt x="46" y="617"/>
                  </a:cubicBezTo>
                  <a:cubicBezTo>
                    <a:pt x="46" y="663"/>
                    <a:pt x="69" y="708"/>
                    <a:pt x="92" y="777"/>
                  </a:cubicBezTo>
                  <a:cubicBezTo>
                    <a:pt x="114" y="822"/>
                    <a:pt x="137" y="868"/>
                    <a:pt x="183" y="914"/>
                  </a:cubicBezTo>
                  <a:cubicBezTo>
                    <a:pt x="206" y="959"/>
                    <a:pt x="229" y="1005"/>
                    <a:pt x="274" y="1051"/>
                  </a:cubicBezTo>
                  <a:cubicBezTo>
                    <a:pt x="297" y="1096"/>
                    <a:pt x="343" y="1119"/>
                    <a:pt x="388" y="1165"/>
                  </a:cubicBezTo>
                  <a:cubicBezTo>
                    <a:pt x="411" y="1188"/>
                    <a:pt x="434" y="1210"/>
                    <a:pt x="457" y="1233"/>
                  </a:cubicBezTo>
                  <a:cubicBezTo>
                    <a:pt x="480" y="1233"/>
                    <a:pt x="503" y="1256"/>
                    <a:pt x="525" y="1256"/>
                  </a:cubicBezTo>
                  <a:cubicBezTo>
                    <a:pt x="548" y="1279"/>
                    <a:pt x="571" y="1279"/>
                    <a:pt x="617" y="1279"/>
                  </a:cubicBezTo>
                  <a:cubicBezTo>
                    <a:pt x="662" y="1279"/>
                    <a:pt x="685" y="1233"/>
                    <a:pt x="708" y="1188"/>
                  </a:cubicBezTo>
                  <a:cubicBezTo>
                    <a:pt x="708" y="1165"/>
                    <a:pt x="708" y="1165"/>
                    <a:pt x="708" y="1142"/>
                  </a:cubicBezTo>
                  <a:cubicBezTo>
                    <a:pt x="685" y="1119"/>
                    <a:pt x="662" y="1096"/>
                    <a:pt x="639" y="1073"/>
                  </a:cubicBezTo>
                  <a:cubicBezTo>
                    <a:pt x="617" y="1073"/>
                    <a:pt x="617" y="1051"/>
                    <a:pt x="594" y="1051"/>
                  </a:cubicBezTo>
                  <a:cubicBezTo>
                    <a:pt x="548" y="1028"/>
                    <a:pt x="503" y="982"/>
                    <a:pt x="457" y="936"/>
                  </a:cubicBezTo>
                  <a:cubicBezTo>
                    <a:pt x="411" y="891"/>
                    <a:pt x="388" y="845"/>
                    <a:pt x="343" y="777"/>
                  </a:cubicBezTo>
                  <a:cubicBezTo>
                    <a:pt x="320" y="731"/>
                    <a:pt x="274" y="685"/>
                    <a:pt x="251" y="640"/>
                  </a:cubicBezTo>
                  <a:cubicBezTo>
                    <a:pt x="206" y="548"/>
                    <a:pt x="183" y="480"/>
                    <a:pt x="160" y="389"/>
                  </a:cubicBezTo>
                  <a:cubicBezTo>
                    <a:pt x="160" y="320"/>
                    <a:pt x="137" y="252"/>
                    <a:pt x="160" y="183"/>
                  </a:cubicBezTo>
                  <a:cubicBezTo>
                    <a:pt x="160" y="138"/>
                    <a:pt x="160" y="115"/>
                    <a:pt x="183" y="69"/>
                  </a:cubicBezTo>
                  <a:cubicBezTo>
                    <a:pt x="183" y="46"/>
                    <a:pt x="160" y="23"/>
                    <a:pt x="137"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23"/>
            <p:cNvSpPr/>
            <p:nvPr/>
          </p:nvSpPr>
          <p:spPr>
            <a:xfrm>
              <a:off x="392188" y="838951"/>
              <a:ext cx="141377" cy="116164"/>
            </a:xfrm>
            <a:custGeom>
              <a:avLst/>
              <a:gdLst/>
              <a:ahLst/>
              <a:cxnLst/>
              <a:rect l="l" t="t" r="r" b="b"/>
              <a:pathLst>
                <a:path w="2557" h="2101" extrusionOk="0">
                  <a:moveTo>
                    <a:pt x="137" y="1"/>
                  </a:moveTo>
                  <a:cubicBezTo>
                    <a:pt x="91" y="1"/>
                    <a:pt x="46" y="24"/>
                    <a:pt x="46" y="69"/>
                  </a:cubicBezTo>
                  <a:cubicBezTo>
                    <a:pt x="0" y="138"/>
                    <a:pt x="23" y="206"/>
                    <a:pt x="91" y="229"/>
                  </a:cubicBezTo>
                  <a:cubicBezTo>
                    <a:pt x="160" y="275"/>
                    <a:pt x="251" y="298"/>
                    <a:pt x="342" y="343"/>
                  </a:cubicBezTo>
                  <a:cubicBezTo>
                    <a:pt x="411" y="389"/>
                    <a:pt x="502" y="435"/>
                    <a:pt x="571" y="480"/>
                  </a:cubicBezTo>
                  <a:cubicBezTo>
                    <a:pt x="662" y="549"/>
                    <a:pt x="753" y="617"/>
                    <a:pt x="845" y="686"/>
                  </a:cubicBezTo>
                  <a:cubicBezTo>
                    <a:pt x="936" y="754"/>
                    <a:pt x="1004" y="823"/>
                    <a:pt x="1073" y="891"/>
                  </a:cubicBezTo>
                  <a:cubicBezTo>
                    <a:pt x="1255" y="1051"/>
                    <a:pt x="1438" y="1211"/>
                    <a:pt x="1598" y="1370"/>
                  </a:cubicBezTo>
                  <a:cubicBezTo>
                    <a:pt x="1689" y="1507"/>
                    <a:pt x="1780" y="1621"/>
                    <a:pt x="1872" y="1736"/>
                  </a:cubicBezTo>
                  <a:cubicBezTo>
                    <a:pt x="1917" y="1804"/>
                    <a:pt x="1963" y="1850"/>
                    <a:pt x="2009" y="1918"/>
                  </a:cubicBezTo>
                  <a:cubicBezTo>
                    <a:pt x="2031" y="1941"/>
                    <a:pt x="2054" y="1964"/>
                    <a:pt x="2077" y="1987"/>
                  </a:cubicBezTo>
                  <a:cubicBezTo>
                    <a:pt x="2100" y="2032"/>
                    <a:pt x="2146" y="2101"/>
                    <a:pt x="2214" y="2101"/>
                  </a:cubicBezTo>
                  <a:lnTo>
                    <a:pt x="2283" y="2101"/>
                  </a:lnTo>
                  <a:cubicBezTo>
                    <a:pt x="2328" y="2078"/>
                    <a:pt x="2351" y="2055"/>
                    <a:pt x="2374" y="2032"/>
                  </a:cubicBezTo>
                  <a:cubicBezTo>
                    <a:pt x="2374" y="2009"/>
                    <a:pt x="2397" y="1987"/>
                    <a:pt x="2397" y="1964"/>
                  </a:cubicBezTo>
                  <a:cubicBezTo>
                    <a:pt x="2442" y="1941"/>
                    <a:pt x="2488" y="1918"/>
                    <a:pt x="2511" y="1873"/>
                  </a:cubicBezTo>
                  <a:cubicBezTo>
                    <a:pt x="2556" y="1804"/>
                    <a:pt x="2534" y="1736"/>
                    <a:pt x="2511" y="1667"/>
                  </a:cubicBezTo>
                  <a:cubicBezTo>
                    <a:pt x="2511" y="1644"/>
                    <a:pt x="2488" y="1621"/>
                    <a:pt x="2488" y="1599"/>
                  </a:cubicBezTo>
                  <a:cubicBezTo>
                    <a:pt x="2511" y="1576"/>
                    <a:pt x="2556" y="1530"/>
                    <a:pt x="2534" y="1484"/>
                  </a:cubicBezTo>
                  <a:cubicBezTo>
                    <a:pt x="2534" y="1462"/>
                    <a:pt x="2534" y="1439"/>
                    <a:pt x="2511" y="1416"/>
                  </a:cubicBezTo>
                  <a:cubicBezTo>
                    <a:pt x="2511" y="1416"/>
                    <a:pt x="2511" y="1393"/>
                    <a:pt x="2488" y="1370"/>
                  </a:cubicBezTo>
                  <a:cubicBezTo>
                    <a:pt x="2488" y="1348"/>
                    <a:pt x="2465" y="1325"/>
                    <a:pt x="2442" y="1302"/>
                  </a:cubicBezTo>
                  <a:cubicBezTo>
                    <a:pt x="2420" y="1279"/>
                    <a:pt x="2397" y="1256"/>
                    <a:pt x="2351" y="1211"/>
                  </a:cubicBezTo>
                  <a:cubicBezTo>
                    <a:pt x="2283" y="1142"/>
                    <a:pt x="2214" y="1096"/>
                    <a:pt x="2123" y="1028"/>
                  </a:cubicBezTo>
                  <a:cubicBezTo>
                    <a:pt x="2054" y="960"/>
                    <a:pt x="1986" y="891"/>
                    <a:pt x="1895" y="823"/>
                  </a:cubicBezTo>
                  <a:cubicBezTo>
                    <a:pt x="1872" y="823"/>
                    <a:pt x="1872" y="800"/>
                    <a:pt x="1849" y="777"/>
                  </a:cubicBezTo>
                  <a:cubicBezTo>
                    <a:pt x="1803" y="754"/>
                    <a:pt x="1780" y="731"/>
                    <a:pt x="1735" y="708"/>
                  </a:cubicBezTo>
                  <a:cubicBezTo>
                    <a:pt x="1712" y="686"/>
                    <a:pt x="1689" y="663"/>
                    <a:pt x="1666" y="640"/>
                  </a:cubicBezTo>
                  <a:cubicBezTo>
                    <a:pt x="1651" y="640"/>
                    <a:pt x="1626" y="630"/>
                    <a:pt x="1604" y="630"/>
                  </a:cubicBezTo>
                  <a:cubicBezTo>
                    <a:pt x="1593" y="630"/>
                    <a:pt x="1583" y="632"/>
                    <a:pt x="1575" y="640"/>
                  </a:cubicBezTo>
                  <a:cubicBezTo>
                    <a:pt x="1484" y="549"/>
                    <a:pt x="1392" y="480"/>
                    <a:pt x="1278" y="412"/>
                  </a:cubicBezTo>
                  <a:cubicBezTo>
                    <a:pt x="1210" y="343"/>
                    <a:pt x="1118" y="298"/>
                    <a:pt x="1027" y="252"/>
                  </a:cubicBezTo>
                  <a:cubicBezTo>
                    <a:pt x="936" y="183"/>
                    <a:pt x="845" y="138"/>
                    <a:pt x="753" y="69"/>
                  </a:cubicBezTo>
                  <a:cubicBezTo>
                    <a:pt x="730" y="69"/>
                    <a:pt x="685" y="46"/>
                    <a:pt x="639" y="24"/>
                  </a:cubicBezTo>
                  <a:cubicBezTo>
                    <a:pt x="616" y="24"/>
                    <a:pt x="571" y="24"/>
                    <a:pt x="548" y="46"/>
                  </a:cubicBezTo>
                  <a:cubicBezTo>
                    <a:pt x="525" y="69"/>
                    <a:pt x="502" y="115"/>
                    <a:pt x="502" y="161"/>
                  </a:cubicBezTo>
                  <a:cubicBezTo>
                    <a:pt x="457" y="138"/>
                    <a:pt x="434" y="138"/>
                    <a:pt x="411" y="115"/>
                  </a:cubicBezTo>
                  <a:cubicBezTo>
                    <a:pt x="320" y="92"/>
                    <a:pt x="251" y="69"/>
                    <a:pt x="183" y="24"/>
                  </a:cubicBezTo>
                  <a:cubicBezTo>
                    <a:pt x="183" y="24"/>
                    <a:pt x="160" y="1"/>
                    <a:pt x="137" y="1"/>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23"/>
            <p:cNvSpPr/>
            <p:nvPr/>
          </p:nvSpPr>
          <p:spPr>
            <a:xfrm>
              <a:off x="407282" y="873065"/>
              <a:ext cx="68228" cy="72098"/>
            </a:xfrm>
            <a:custGeom>
              <a:avLst/>
              <a:gdLst/>
              <a:ahLst/>
              <a:cxnLst/>
              <a:rect l="l" t="t" r="r" b="b"/>
              <a:pathLst>
                <a:path w="1234" h="1304" extrusionOk="0">
                  <a:moveTo>
                    <a:pt x="943" y="800"/>
                  </a:moveTo>
                  <a:cubicBezTo>
                    <a:pt x="948" y="807"/>
                    <a:pt x="954" y="814"/>
                    <a:pt x="960" y="822"/>
                  </a:cubicBezTo>
                  <a:cubicBezTo>
                    <a:pt x="960" y="822"/>
                    <a:pt x="960" y="803"/>
                    <a:pt x="943" y="800"/>
                  </a:cubicBezTo>
                  <a:close/>
                  <a:moveTo>
                    <a:pt x="69" y="0"/>
                  </a:moveTo>
                  <a:cubicBezTo>
                    <a:pt x="47" y="0"/>
                    <a:pt x="24" y="0"/>
                    <a:pt x="24" y="23"/>
                  </a:cubicBezTo>
                  <a:cubicBezTo>
                    <a:pt x="1" y="69"/>
                    <a:pt x="1" y="114"/>
                    <a:pt x="24" y="137"/>
                  </a:cubicBezTo>
                  <a:cubicBezTo>
                    <a:pt x="92" y="183"/>
                    <a:pt x="138" y="228"/>
                    <a:pt x="206" y="297"/>
                  </a:cubicBezTo>
                  <a:cubicBezTo>
                    <a:pt x="252" y="320"/>
                    <a:pt x="298" y="388"/>
                    <a:pt x="343" y="434"/>
                  </a:cubicBezTo>
                  <a:cubicBezTo>
                    <a:pt x="435" y="525"/>
                    <a:pt x="526" y="616"/>
                    <a:pt x="617" y="708"/>
                  </a:cubicBezTo>
                  <a:cubicBezTo>
                    <a:pt x="617" y="708"/>
                    <a:pt x="617" y="731"/>
                    <a:pt x="617" y="731"/>
                  </a:cubicBezTo>
                  <a:cubicBezTo>
                    <a:pt x="709" y="822"/>
                    <a:pt x="777" y="890"/>
                    <a:pt x="845" y="1004"/>
                  </a:cubicBezTo>
                  <a:cubicBezTo>
                    <a:pt x="868" y="1027"/>
                    <a:pt x="914" y="1073"/>
                    <a:pt x="937" y="1119"/>
                  </a:cubicBezTo>
                  <a:cubicBezTo>
                    <a:pt x="982" y="1187"/>
                    <a:pt x="1005" y="1233"/>
                    <a:pt x="1051" y="1278"/>
                  </a:cubicBezTo>
                  <a:cubicBezTo>
                    <a:pt x="1068" y="1296"/>
                    <a:pt x="1089" y="1303"/>
                    <a:pt x="1111" y="1303"/>
                  </a:cubicBezTo>
                  <a:cubicBezTo>
                    <a:pt x="1146" y="1303"/>
                    <a:pt x="1182" y="1284"/>
                    <a:pt x="1211" y="1256"/>
                  </a:cubicBezTo>
                  <a:cubicBezTo>
                    <a:pt x="1233" y="1233"/>
                    <a:pt x="1233" y="1210"/>
                    <a:pt x="1233" y="1187"/>
                  </a:cubicBezTo>
                  <a:cubicBezTo>
                    <a:pt x="1233" y="1164"/>
                    <a:pt x="1233" y="1141"/>
                    <a:pt x="1211" y="1119"/>
                  </a:cubicBezTo>
                  <a:cubicBezTo>
                    <a:pt x="1165" y="1073"/>
                    <a:pt x="1119" y="1027"/>
                    <a:pt x="1097" y="959"/>
                  </a:cubicBezTo>
                  <a:cubicBezTo>
                    <a:pt x="1028" y="913"/>
                    <a:pt x="982" y="845"/>
                    <a:pt x="937" y="799"/>
                  </a:cubicBezTo>
                  <a:cubicBezTo>
                    <a:pt x="939" y="799"/>
                    <a:pt x="941" y="799"/>
                    <a:pt x="943" y="800"/>
                  </a:cubicBezTo>
                  <a:lnTo>
                    <a:pt x="943" y="800"/>
                  </a:lnTo>
                  <a:cubicBezTo>
                    <a:pt x="880" y="719"/>
                    <a:pt x="817" y="656"/>
                    <a:pt x="754" y="594"/>
                  </a:cubicBezTo>
                  <a:cubicBezTo>
                    <a:pt x="686" y="525"/>
                    <a:pt x="617" y="457"/>
                    <a:pt x="549" y="411"/>
                  </a:cubicBezTo>
                  <a:cubicBezTo>
                    <a:pt x="480" y="343"/>
                    <a:pt x="412" y="274"/>
                    <a:pt x="343" y="206"/>
                  </a:cubicBezTo>
                  <a:cubicBezTo>
                    <a:pt x="275" y="160"/>
                    <a:pt x="206" y="91"/>
                    <a:pt x="115" y="23"/>
                  </a:cubicBezTo>
                  <a:cubicBezTo>
                    <a:pt x="115" y="0"/>
                    <a:pt x="92" y="0"/>
                    <a:pt x="69"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23"/>
            <p:cNvSpPr/>
            <p:nvPr/>
          </p:nvSpPr>
          <p:spPr>
            <a:xfrm>
              <a:off x="817483" y="2200704"/>
              <a:ext cx="494735" cy="269318"/>
            </a:xfrm>
            <a:custGeom>
              <a:avLst/>
              <a:gdLst/>
              <a:ahLst/>
              <a:cxnLst/>
              <a:rect l="l" t="t" r="r" b="b"/>
              <a:pathLst>
                <a:path w="8948" h="4871" extrusionOk="0">
                  <a:moveTo>
                    <a:pt x="8605" y="0"/>
                  </a:moveTo>
                  <a:cubicBezTo>
                    <a:pt x="8628" y="46"/>
                    <a:pt x="8651" y="92"/>
                    <a:pt x="8651" y="137"/>
                  </a:cubicBezTo>
                  <a:cubicBezTo>
                    <a:pt x="8674" y="183"/>
                    <a:pt x="8674" y="206"/>
                    <a:pt x="8674" y="229"/>
                  </a:cubicBezTo>
                  <a:lnTo>
                    <a:pt x="8697" y="274"/>
                  </a:lnTo>
                  <a:cubicBezTo>
                    <a:pt x="8697" y="297"/>
                    <a:pt x="8697" y="320"/>
                    <a:pt x="8697" y="343"/>
                  </a:cubicBezTo>
                  <a:cubicBezTo>
                    <a:pt x="8697" y="343"/>
                    <a:pt x="8697" y="343"/>
                    <a:pt x="8697" y="366"/>
                  </a:cubicBezTo>
                  <a:cubicBezTo>
                    <a:pt x="8719" y="411"/>
                    <a:pt x="8719" y="434"/>
                    <a:pt x="8742" y="480"/>
                  </a:cubicBezTo>
                  <a:cubicBezTo>
                    <a:pt x="8742" y="502"/>
                    <a:pt x="8742" y="502"/>
                    <a:pt x="8742" y="502"/>
                  </a:cubicBezTo>
                  <a:cubicBezTo>
                    <a:pt x="8742" y="548"/>
                    <a:pt x="8742" y="594"/>
                    <a:pt x="8742" y="639"/>
                  </a:cubicBezTo>
                  <a:cubicBezTo>
                    <a:pt x="8742" y="662"/>
                    <a:pt x="8742" y="685"/>
                    <a:pt x="8742" y="708"/>
                  </a:cubicBezTo>
                  <a:cubicBezTo>
                    <a:pt x="8742" y="708"/>
                    <a:pt x="8742" y="731"/>
                    <a:pt x="8742" y="731"/>
                  </a:cubicBezTo>
                  <a:cubicBezTo>
                    <a:pt x="8742" y="754"/>
                    <a:pt x="8719" y="754"/>
                    <a:pt x="8719" y="776"/>
                  </a:cubicBezTo>
                  <a:cubicBezTo>
                    <a:pt x="8719" y="799"/>
                    <a:pt x="8719" y="822"/>
                    <a:pt x="8719" y="845"/>
                  </a:cubicBezTo>
                  <a:cubicBezTo>
                    <a:pt x="8719" y="845"/>
                    <a:pt x="8697" y="868"/>
                    <a:pt x="8697" y="868"/>
                  </a:cubicBezTo>
                  <a:cubicBezTo>
                    <a:pt x="8674" y="959"/>
                    <a:pt x="8628" y="1050"/>
                    <a:pt x="8582" y="1142"/>
                  </a:cubicBezTo>
                  <a:cubicBezTo>
                    <a:pt x="8468" y="1370"/>
                    <a:pt x="8309" y="1575"/>
                    <a:pt x="8149" y="1758"/>
                  </a:cubicBezTo>
                  <a:cubicBezTo>
                    <a:pt x="7692" y="2237"/>
                    <a:pt x="7144" y="2625"/>
                    <a:pt x="6597" y="2990"/>
                  </a:cubicBezTo>
                  <a:cubicBezTo>
                    <a:pt x="6140" y="3264"/>
                    <a:pt x="5684" y="3515"/>
                    <a:pt x="5204" y="3744"/>
                  </a:cubicBezTo>
                  <a:cubicBezTo>
                    <a:pt x="4702" y="3972"/>
                    <a:pt x="4177" y="4155"/>
                    <a:pt x="3652" y="4314"/>
                  </a:cubicBezTo>
                  <a:cubicBezTo>
                    <a:pt x="3013" y="4520"/>
                    <a:pt x="2351" y="4657"/>
                    <a:pt x="1689" y="4679"/>
                  </a:cubicBezTo>
                  <a:cubicBezTo>
                    <a:pt x="1415" y="4679"/>
                    <a:pt x="1141" y="4679"/>
                    <a:pt x="868" y="4611"/>
                  </a:cubicBezTo>
                  <a:lnTo>
                    <a:pt x="890" y="4611"/>
                  </a:lnTo>
                  <a:cubicBezTo>
                    <a:pt x="776" y="4588"/>
                    <a:pt x="662" y="4543"/>
                    <a:pt x="548" y="4497"/>
                  </a:cubicBezTo>
                  <a:cubicBezTo>
                    <a:pt x="502" y="4451"/>
                    <a:pt x="434" y="4428"/>
                    <a:pt x="388" y="4383"/>
                  </a:cubicBezTo>
                  <a:cubicBezTo>
                    <a:pt x="388" y="4360"/>
                    <a:pt x="388" y="4360"/>
                    <a:pt x="388" y="4360"/>
                  </a:cubicBezTo>
                  <a:cubicBezTo>
                    <a:pt x="297" y="4314"/>
                    <a:pt x="228" y="4246"/>
                    <a:pt x="183" y="4155"/>
                  </a:cubicBezTo>
                  <a:cubicBezTo>
                    <a:pt x="137" y="4109"/>
                    <a:pt x="91" y="4063"/>
                    <a:pt x="69" y="4018"/>
                  </a:cubicBezTo>
                  <a:cubicBezTo>
                    <a:pt x="46" y="3995"/>
                    <a:pt x="23" y="3972"/>
                    <a:pt x="23" y="3949"/>
                  </a:cubicBezTo>
                  <a:cubicBezTo>
                    <a:pt x="23" y="3926"/>
                    <a:pt x="0" y="3926"/>
                    <a:pt x="0" y="3926"/>
                  </a:cubicBezTo>
                  <a:cubicBezTo>
                    <a:pt x="0" y="3972"/>
                    <a:pt x="0" y="4018"/>
                    <a:pt x="0" y="4063"/>
                  </a:cubicBezTo>
                  <a:cubicBezTo>
                    <a:pt x="23" y="4109"/>
                    <a:pt x="23" y="4155"/>
                    <a:pt x="46" y="4200"/>
                  </a:cubicBezTo>
                  <a:cubicBezTo>
                    <a:pt x="69" y="4269"/>
                    <a:pt x="91" y="4314"/>
                    <a:pt x="114" y="4337"/>
                  </a:cubicBezTo>
                  <a:cubicBezTo>
                    <a:pt x="160" y="4406"/>
                    <a:pt x="183" y="4451"/>
                    <a:pt x="251" y="4497"/>
                  </a:cubicBezTo>
                  <a:cubicBezTo>
                    <a:pt x="411" y="4657"/>
                    <a:pt x="639" y="4748"/>
                    <a:pt x="845" y="4794"/>
                  </a:cubicBezTo>
                  <a:cubicBezTo>
                    <a:pt x="1033" y="4845"/>
                    <a:pt x="1221" y="4871"/>
                    <a:pt x="1419" y="4871"/>
                  </a:cubicBezTo>
                  <a:cubicBezTo>
                    <a:pt x="1485" y="4871"/>
                    <a:pt x="1552" y="4868"/>
                    <a:pt x="1621" y="4862"/>
                  </a:cubicBezTo>
                  <a:cubicBezTo>
                    <a:pt x="1872" y="4862"/>
                    <a:pt x="2123" y="4839"/>
                    <a:pt x="2397" y="4816"/>
                  </a:cubicBezTo>
                  <a:cubicBezTo>
                    <a:pt x="2945" y="4725"/>
                    <a:pt x="3492" y="4588"/>
                    <a:pt x="4017" y="4406"/>
                  </a:cubicBezTo>
                  <a:cubicBezTo>
                    <a:pt x="4565" y="4223"/>
                    <a:pt x="5090" y="4018"/>
                    <a:pt x="5592" y="3766"/>
                  </a:cubicBezTo>
                  <a:cubicBezTo>
                    <a:pt x="6049" y="3538"/>
                    <a:pt x="6460" y="3310"/>
                    <a:pt x="6893" y="3036"/>
                  </a:cubicBezTo>
                  <a:cubicBezTo>
                    <a:pt x="7304" y="2762"/>
                    <a:pt x="7692" y="2465"/>
                    <a:pt x="8057" y="2123"/>
                  </a:cubicBezTo>
                  <a:cubicBezTo>
                    <a:pt x="8217" y="1963"/>
                    <a:pt x="8377" y="1781"/>
                    <a:pt x="8514" y="1598"/>
                  </a:cubicBezTo>
                  <a:cubicBezTo>
                    <a:pt x="8674" y="1415"/>
                    <a:pt x="8788" y="1210"/>
                    <a:pt x="8856" y="1005"/>
                  </a:cubicBezTo>
                  <a:cubicBezTo>
                    <a:pt x="8902" y="890"/>
                    <a:pt x="8925" y="776"/>
                    <a:pt x="8925" y="685"/>
                  </a:cubicBezTo>
                  <a:cubicBezTo>
                    <a:pt x="8948" y="617"/>
                    <a:pt x="8925" y="548"/>
                    <a:pt x="8925" y="502"/>
                  </a:cubicBezTo>
                  <a:cubicBezTo>
                    <a:pt x="8925" y="457"/>
                    <a:pt x="8902" y="388"/>
                    <a:pt x="8879" y="343"/>
                  </a:cubicBezTo>
                  <a:cubicBezTo>
                    <a:pt x="8856" y="251"/>
                    <a:pt x="8788" y="160"/>
                    <a:pt x="8719" y="69"/>
                  </a:cubicBezTo>
                  <a:cubicBezTo>
                    <a:pt x="8674" y="46"/>
                    <a:pt x="8651" y="23"/>
                    <a:pt x="8605"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23"/>
            <p:cNvSpPr/>
            <p:nvPr/>
          </p:nvSpPr>
          <p:spPr>
            <a:xfrm>
              <a:off x="1182181" y="2364752"/>
              <a:ext cx="1327" cy="1327"/>
            </a:xfrm>
            <a:custGeom>
              <a:avLst/>
              <a:gdLst/>
              <a:ahLst/>
              <a:cxnLst/>
              <a:rect l="l" t="t" r="r" b="b"/>
              <a:pathLst>
                <a:path w="24" h="24" extrusionOk="0">
                  <a:moveTo>
                    <a:pt x="1" y="23"/>
                  </a:moveTo>
                  <a:cubicBezTo>
                    <a:pt x="1" y="23"/>
                    <a:pt x="1" y="1"/>
                    <a:pt x="23" y="1"/>
                  </a:cubicBezTo>
                  <a:cubicBezTo>
                    <a:pt x="1" y="1"/>
                    <a:pt x="1" y="23"/>
                    <a:pt x="1" y="23"/>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23"/>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23"/>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23"/>
            <p:cNvSpPr/>
            <p:nvPr/>
          </p:nvSpPr>
          <p:spPr>
            <a:xfrm>
              <a:off x="909598" y="2459409"/>
              <a:ext cx="55" cy="55"/>
            </a:xfrm>
            <a:custGeom>
              <a:avLst/>
              <a:gdLst/>
              <a:ahLst/>
              <a:cxnLst/>
              <a:rect l="l" t="t" r="r" b="b"/>
              <a:pathLst>
                <a:path w="1" h="1" extrusionOk="0">
                  <a:moveTo>
                    <a:pt x="0" y="0"/>
                  </a:moveTo>
                  <a:lnTo>
                    <a:pt x="0" y="0"/>
                  </a:ln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23"/>
            <p:cNvSpPr/>
            <p:nvPr/>
          </p:nvSpPr>
          <p:spPr>
            <a:xfrm>
              <a:off x="740463" y="2217126"/>
              <a:ext cx="113676" cy="242834"/>
            </a:xfrm>
            <a:custGeom>
              <a:avLst/>
              <a:gdLst/>
              <a:ahLst/>
              <a:cxnLst/>
              <a:rect l="l" t="t" r="r" b="b"/>
              <a:pathLst>
                <a:path w="2056" h="4392" extrusionOk="0">
                  <a:moveTo>
                    <a:pt x="1" y="0"/>
                  </a:moveTo>
                  <a:cubicBezTo>
                    <a:pt x="161" y="776"/>
                    <a:pt x="320" y="1552"/>
                    <a:pt x="594" y="2328"/>
                  </a:cubicBezTo>
                  <a:cubicBezTo>
                    <a:pt x="731" y="2716"/>
                    <a:pt x="891" y="3104"/>
                    <a:pt x="1096" y="3492"/>
                  </a:cubicBezTo>
                  <a:cubicBezTo>
                    <a:pt x="1211" y="3652"/>
                    <a:pt x="1325" y="3835"/>
                    <a:pt x="1439" y="3994"/>
                  </a:cubicBezTo>
                  <a:cubicBezTo>
                    <a:pt x="1484" y="4086"/>
                    <a:pt x="1553" y="4154"/>
                    <a:pt x="1621" y="4223"/>
                  </a:cubicBezTo>
                  <a:cubicBezTo>
                    <a:pt x="1713" y="4291"/>
                    <a:pt x="1804" y="4337"/>
                    <a:pt x="1895" y="4382"/>
                  </a:cubicBezTo>
                  <a:cubicBezTo>
                    <a:pt x="1907" y="4388"/>
                    <a:pt x="1920" y="4391"/>
                    <a:pt x="1933" y="4391"/>
                  </a:cubicBezTo>
                  <a:cubicBezTo>
                    <a:pt x="1972" y="4391"/>
                    <a:pt x="2015" y="4365"/>
                    <a:pt x="2032" y="4314"/>
                  </a:cubicBezTo>
                  <a:cubicBezTo>
                    <a:pt x="2055" y="4268"/>
                    <a:pt x="2009" y="4223"/>
                    <a:pt x="1964" y="4200"/>
                  </a:cubicBezTo>
                  <a:cubicBezTo>
                    <a:pt x="1941" y="4177"/>
                    <a:pt x="1918" y="4177"/>
                    <a:pt x="1872" y="4154"/>
                  </a:cubicBezTo>
                  <a:cubicBezTo>
                    <a:pt x="1827" y="4131"/>
                    <a:pt x="1804" y="4109"/>
                    <a:pt x="1758" y="4063"/>
                  </a:cubicBezTo>
                  <a:cubicBezTo>
                    <a:pt x="1667" y="3994"/>
                    <a:pt x="1621" y="3903"/>
                    <a:pt x="1553" y="3835"/>
                  </a:cubicBezTo>
                  <a:cubicBezTo>
                    <a:pt x="1484" y="3743"/>
                    <a:pt x="1416" y="3652"/>
                    <a:pt x="1370" y="3538"/>
                  </a:cubicBezTo>
                  <a:cubicBezTo>
                    <a:pt x="1051" y="3036"/>
                    <a:pt x="823" y="2488"/>
                    <a:pt x="663" y="1917"/>
                  </a:cubicBezTo>
                  <a:cubicBezTo>
                    <a:pt x="480" y="1301"/>
                    <a:pt x="343" y="662"/>
                    <a:pt x="206" y="23"/>
                  </a:cubicBezTo>
                  <a:cubicBezTo>
                    <a:pt x="138" y="23"/>
                    <a:pt x="69" y="0"/>
                    <a:pt x="1"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23"/>
            <p:cNvSpPr/>
            <p:nvPr/>
          </p:nvSpPr>
          <p:spPr>
            <a:xfrm>
              <a:off x="1188484" y="2013932"/>
              <a:ext cx="123739" cy="242834"/>
            </a:xfrm>
            <a:custGeom>
              <a:avLst/>
              <a:gdLst/>
              <a:ahLst/>
              <a:cxnLst/>
              <a:rect l="l" t="t" r="r" b="b"/>
              <a:pathLst>
                <a:path w="2238" h="4392" extrusionOk="0">
                  <a:moveTo>
                    <a:pt x="92" y="0"/>
                  </a:moveTo>
                  <a:cubicBezTo>
                    <a:pt x="92" y="23"/>
                    <a:pt x="69" y="46"/>
                    <a:pt x="46" y="69"/>
                  </a:cubicBezTo>
                  <a:cubicBezTo>
                    <a:pt x="24" y="114"/>
                    <a:pt x="24" y="137"/>
                    <a:pt x="1" y="183"/>
                  </a:cubicBezTo>
                  <a:cubicBezTo>
                    <a:pt x="389" y="708"/>
                    <a:pt x="777" y="1233"/>
                    <a:pt x="1142" y="1781"/>
                  </a:cubicBezTo>
                  <a:cubicBezTo>
                    <a:pt x="1462" y="2283"/>
                    <a:pt x="1736" y="2808"/>
                    <a:pt x="1895" y="3378"/>
                  </a:cubicBezTo>
                  <a:cubicBezTo>
                    <a:pt x="1941" y="3492"/>
                    <a:pt x="1964" y="3584"/>
                    <a:pt x="1987" y="3698"/>
                  </a:cubicBezTo>
                  <a:cubicBezTo>
                    <a:pt x="2009" y="3812"/>
                    <a:pt x="2032" y="3903"/>
                    <a:pt x="2032" y="4017"/>
                  </a:cubicBezTo>
                  <a:cubicBezTo>
                    <a:pt x="2032" y="4063"/>
                    <a:pt x="2032" y="4109"/>
                    <a:pt x="2032" y="4154"/>
                  </a:cubicBezTo>
                  <a:cubicBezTo>
                    <a:pt x="2009" y="4200"/>
                    <a:pt x="2009" y="4223"/>
                    <a:pt x="1987" y="4268"/>
                  </a:cubicBezTo>
                  <a:cubicBezTo>
                    <a:pt x="1987" y="4314"/>
                    <a:pt x="2009" y="4360"/>
                    <a:pt x="2055" y="4383"/>
                  </a:cubicBezTo>
                  <a:cubicBezTo>
                    <a:pt x="2067" y="4389"/>
                    <a:pt x="2081" y="4392"/>
                    <a:pt x="2095" y="4392"/>
                  </a:cubicBezTo>
                  <a:cubicBezTo>
                    <a:pt x="2133" y="4392"/>
                    <a:pt x="2169" y="4370"/>
                    <a:pt x="2169" y="4337"/>
                  </a:cubicBezTo>
                  <a:cubicBezTo>
                    <a:pt x="2215" y="4223"/>
                    <a:pt x="2238" y="4132"/>
                    <a:pt x="2238" y="4017"/>
                  </a:cubicBezTo>
                  <a:cubicBezTo>
                    <a:pt x="2238" y="3926"/>
                    <a:pt x="2215" y="3812"/>
                    <a:pt x="2192" y="3721"/>
                  </a:cubicBezTo>
                  <a:cubicBezTo>
                    <a:pt x="2146" y="3515"/>
                    <a:pt x="2101" y="3333"/>
                    <a:pt x="2032" y="3127"/>
                  </a:cubicBezTo>
                  <a:cubicBezTo>
                    <a:pt x="1895" y="2739"/>
                    <a:pt x="1690" y="2351"/>
                    <a:pt x="1484" y="1986"/>
                  </a:cubicBezTo>
                  <a:cubicBezTo>
                    <a:pt x="1074" y="1278"/>
                    <a:pt x="594" y="639"/>
                    <a:pt x="92"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23"/>
            <p:cNvSpPr/>
            <p:nvPr/>
          </p:nvSpPr>
          <p:spPr>
            <a:xfrm>
              <a:off x="662227" y="1866251"/>
              <a:ext cx="514971" cy="298124"/>
            </a:xfrm>
            <a:custGeom>
              <a:avLst/>
              <a:gdLst/>
              <a:ahLst/>
              <a:cxnLst/>
              <a:rect l="l" t="t" r="r" b="b"/>
              <a:pathLst>
                <a:path w="9314" h="5392" extrusionOk="0">
                  <a:moveTo>
                    <a:pt x="8894" y="1645"/>
                  </a:moveTo>
                  <a:cubicBezTo>
                    <a:pt x="8880" y="1650"/>
                    <a:pt x="8880" y="1667"/>
                    <a:pt x="8880" y="1667"/>
                  </a:cubicBezTo>
                  <a:cubicBezTo>
                    <a:pt x="8884" y="1660"/>
                    <a:pt x="8889" y="1653"/>
                    <a:pt x="8894" y="1645"/>
                  </a:cubicBezTo>
                  <a:close/>
                  <a:moveTo>
                    <a:pt x="7990" y="1"/>
                  </a:moveTo>
                  <a:lnTo>
                    <a:pt x="7990" y="1"/>
                  </a:lnTo>
                  <a:cubicBezTo>
                    <a:pt x="8012" y="46"/>
                    <a:pt x="8012" y="92"/>
                    <a:pt x="8035" y="115"/>
                  </a:cubicBezTo>
                  <a:cubicBezTo>
                    <a:pt x="8035" y="115"/>
                    <a:pt x="8035" y="138"/>
                    <a:pt x="8035" y="138"/>
                  </a:cubicBezTo>
                  <a:cubicBezTo>
                    <a:pt x="8035" y="160"/>
                    <a:pt x="8035" y="183"/>
                    <a:pt x="8035" y="183"/>
                  </a:cubicBezTo>
                  <a:cubicBezTo>
                    <a:pt x="8035" y="183"/>
                    <a:pt x="8035" y="183"/>
                    <a:pt x="8035" y="206"/>
                  </a:cubicBezTo>
                  <a:lnTo>
                    <a:pt x="8081" y="206"/>
                  </a:lnTo>
                  <a:cubicBezTo>
                    <a:pt x="8241" y="229"/>
                    <a:pt x="8378" y="252"/>
                    <a:pt x="8514" y="297"/>
                  </a:cubicBezTo>
                  <a:lnTo>
                    <a:pt x="8537" y="297"/>
                  </a:lnTo>
                  <a:cubicBezTo>
                    <a:pt x="8629" y="320"/>
                    <a:pt x="8720" y="366"/>
                    <a:pt x="8811" y="411"/>
                  </a:cubicBezTo>
                  <a:cubicBezTo>
                    <a:pt x="8880" y="457"/>
                    <a:pt x="8925" y="503"/>
                    <a:pt x="8971" y="548"/>
                  </a:cubicBezTo>
                  <a:cubicBezTo>
                    <a:pt x="9017" y="594"/>
                    <a:pt x="9039" y="640"/>
                    <a:pt x="9062" y="685"/>
                  </a:cubicBezTo>
                  <a:cubicBezTo>
                    <a:pt x="9085" y="731"/>
                    <a:pt x="9108" y="777"/>
                    <a:pt x="9108" y="822"/>
                  </a:cubicBezTo>
                  <a:cubicBezTo>
                    <a:pt x="9131" y="891"/>
                    <a:pt x="9131" y="959"/>
                    <a:pt x="9131" y="1005"/>
                  </a:cubicBezTo>
                  <a:cubicBezTo>
                    <a:pt x="9131" y="1096"/>
                    <a:pt x="9108" y="1165"/>
                    <a:pt x="9085" y="1256"/>
                  </a:cubicBezTo>
                  <a:cubicBezTo>
                    <a:pt x="9042" y="1386"/>
                    <a:pt x="8978" y="1516"/>
                    <a:pt x="8894" y="1645"/>
                  </a:cubicBezTo>
                  <a:lnTo>
                    <a:pt x="8894" y="1645"/>
                  </a:lnTo>
                  <a:cubicBezTo>
                    <a:pt x="8896" y="1645"/>
                    <a:pt x="8899" y="1644"/>
                    <a:pt x="8903" y="1644"/>
                  </a:cubicBezTo>
                  <a:cubicBezTo>
                    <a:pt x="8697" y="1964"/>
                    <a:pt x="8446" y="2215"/>
                    <a:pt x="8195" y="2466"/>
                  </a:cubicBezTo>
                  <a:lnTo>
                    <a:pt x="8172" y="2466"/>
                  </a:lnTo>
                  <a:cubicBezTo>
                    <a:pt x="7875" y="2762"/>
                    <a:pt x="7533" y="3014"/>
                    <a:pt x="7191" y="3242"/>
                  </a:cubicBezTo>
                  <a:cubicBezTo>
                    <a:pt x="6825" y="3493"/>
                    <a:pt x="6460" y="3698"/>
                    <a:pt x="6072" y="3904"/>
                  </a:cubicBezTo>
                  <a:cubicBezTo>
                    <a:pt x="5593" y="4155"/>
                    <a:pt x="5091" y="4383"/>
                    <a:pt x="4566" y="4566"/>
                  </a:cubicBezTo>
                  <a:cubicBezTo>
                    <a:pt x="4064" y="4771"/>
                    <a:pt x="3561" y="4931"/>
                    <a:pt x="3036" y="5045"/>
                  </a:cubicBezTo>
                  <a:cubicBezTo>
                    <a:pt x="2559" y="5144"/>
                    <a:pt x="2082" y="5209"/>
                    <a:pt x="1605" y="5209"/>
                  </a:cubicBezTo>
                  <a:cubicBezTo>
                    <a:pt x="1535" y="5209"/>
                    <a:pt x="1464" y="5208"/>
                    <a:pt x="1393" y="5205"/>
                  </a:cubicBezTo>
                  <a:cubicBezTo>
                    <a:pt x="1188" y="5182"/>
                    <a:pt x="982" y="5159"/>
                    <a:pt x="800" y="5091"/>
                  </a:cubicBezTo>
                  <a:cubicBezTo>
                    <a:pt x="800" y="5113"/>
                    <a:pt x="800" y="5113"/>
                    <a:pt x="800" y="5113"/>
                  </a:cubicBezTo>
                  <a:cubicBezTo>
                    <a:pt x="800" y="5113"/>
                    <a:pt x="800" y="5113"/>
                    <a:pt x="777" y="5091"/>
                  </a:cubicBezTo>
                  <a:cubicBezTo>
                    <a:pt x="685" y="5068"/>
                    <a:pt x="594" y="5022"/>
                    <a:pt x="503" y="4977"/>
                  </a:cubicBezTo>
                  <a:cubicBezTo>
                    <a:pt x="434" y="4931"/>
                    <a:pt x="389" y="4885"/>
                    <a:pt x="343" y="4840"/>
                  </a:cubicBezTo>
                  <a:cubicBezTo>
                    <a:pt x="297" y="4794"/>
                    <a:pt x="275" y="4748"/>
                    <a:pt x="229" y="4703"/>
                  </a:cubicBezTo>
                  <a:cubicBezTo>
                    <a:pt x="229" y="4657"/>
                    <a:pt x="206" y="4611"/>
                    <a:pt x="183" y="4566"/>
                  </a:cubicBezTo>
                  <a:cubicBezTo>
                    <a:pt x="183" y="4497"/>
                    <a:pt x="183" y="4452"/>
                    <a:pt x="183" y="4383"/>
                  </a:cubicBezTo>
                  <a:cubicBezTo>
                    <a:pt x="183" y="4292"/>
                    <a:pt x="206" y="4223"/>
                    <a:pt x="229" y="4132"/>
                  </a:cubicBezTo>
                  <a:cubicBezTo>
                    <a:pt x="275" y="3972"/>
                    <a:pt x="343" y="3835"/>
                    <a:pt x="434" y="3721"/>
                  </a:cubicBezTo>
                  <a:lnTo>
                    <a:pt x="434" y="3721"/>
                  </a:lnTo>
                  <a:cubicBezTo>
                    <a:pt x="434" y="3721"/>
                    <a:pt x="429" y="3721"/>
                    <a:pt x="424" y="3723"/>
                  </a:cubicBezTo>
                  <a:lnTo>
                    <a:pt x="424" y="3723"/>
                  </a:lnTo>
                  <a:cubicBezTo>
                    <a:pt x="488" y="3621"/>
                    <a:pt x="553" y="3556"/>
                    <a:pt x="617" y="3470"/>
                  </a:cubicBezTo>
                  <a:cubicBezTo>
                    <a:pt x="594" y="3424"/>
                    <a:pt x="571" y="3402"/>
                    <a:pt x="571" y="3379"/>
                  </a:cubicBezTo>
                  <a:cubicBezTo>
                    <a:pt x="548" y="3333"/>
                    <a:pt x="548" y="3310"/>
                    <a:pt x="526" y="3287"/>
                  </a:cubicBezTo>
                  <a:cubicBezTo>
                    <a:pt x="480" y="3333"/>
                    <a:pt x="434" y="3379"/>
                    <a:pt x="389" y="3447"/>
                  </a:cubicBezTo>
                  <a:cubicBezTo>
                    <a:pt x="252" y="3630"/>
                    <a:pt x="115" y="3858"/>
                    <a:pt x="46" y="4086"/>
                  </a:cubicBezTo>
                  <a:cubicBezTo>
                    <a:pt x="23" y="4132"/>
                    <a:pt x="23" y="4200"/>
                    <a:pt x="1" y="4269"/>
                  </a:cubicBezTo>
                  <a:cubicBezTo>
                    <a:pt x="1" y="4337"/>
                    <a:pt x="1" y="4383"/>
                    <a:pt x="1" y="4452"/>
                  </a:cubicBezTo>
                  <a:cubicBezTo>
                    <a:pt x="1" y="4520"/>
                    <a:pt x="1" y="4566"/>
                    <a:pt x="23" y="4634"/>
                  </a:cubicBezTo>
                  <a:cubicBezTo>
                    <a:pt x="23" y="4703"/>
                    <a:pt x="69" y="4748"/>
                    <a:pt x="92" y="4817"/>
                  </a:cubicBezTo>
                  <a:cubicBezTo>
                    <a:pt x="138" y="4931"/>
                    <a:pt x="229" y="4999"/>
                    <a:pt x="320" y="5068"/>
                  </a:cubicBezTo>
                  <a:cubicBezTo>
                    <a:pt x="411" y="5136"/>
                    <a:pt x="526" y="5205"/>
                    <a:pt x="640" y="5250"/>
                  </a:cubicBezTo>
                  <a:cubicBezTo>
                    <a:pt x="868" y="5319"/>
                    <a:pt x="1119" y="5365"/>
                    <a:pt x="1347" y="5387"/>
                  </a:cubicBezTo>
                  <a:cubicBezTo>
                    <a:pt x="1416" y="5390"/>
                    <a:pt x="1485" y="5392"/>
                    <a:pt x="1554" y="5392"/>
                  </a:cubicBezTo>
                  <a:cubicBezTo>
                    <a:pt x="2010" y="5392"/>
                    <a:pt x="2466" y="5330"/>
                    <a:pt x="2922" y="5250"/>
                  </a:cubicBezTo>
                  <a:cubicBezTo>
                    <a:pt x="3447" y="5136"/>
                    <a:pt x="3995" y="4977"/>
                    <a:pt x="4497" y="4794"/>
                  </a:cubicBezTo>
                  <a:cubicBezTo>
                    <a:pt x="5045" y="4611"/>
                    <a:pt x="5547" y="4383"/>
                    <a:pt x="6049" y="4132"/>
                  </a:cubicBezTo>
                  <a:cubicBezTo>
                    <a:pt x="6529" y="3881"/>
                    <a:pt x="7008" y="3584"/>
                    <a:pt x="7465" y="3287"/>
                  </a:cubicBezTo>
                  <a:cubicBezTo>
                    <a:pt x="7898" y="2991"/>
                    <a:pt x="8286" y="2648"/>
                    <a:pt x="8651" y="2260"/>
                  </a:cubicBezTo>
                  <a:cubicBezTo>
                    <a:pt x="8857" y="2032"/>
                    <a:pt x="9062" y="1781"/>
                    <a:pt x="9176" y="1484"/>
                  </a:cubicBezTo>
                  <a:cubicBezTo>
                    <a:pt x="9245" y="1370"/>
                    <a:pt x="9291" y="1233"/>
                    <a:pt x="9313" y="1096"/>
                  </a:cubicBezTo>
                  <a:cubicBezTo>
                    <a:pt x="9313" y="982"/>
                    <a:pt x="9313" y="845"/>
                    <a:pt x="9268" y="731"/>
                  </a:cubicBezTo>
                  <a:cubicBezTo>
                    <a:pt x="9245" y="617"/>
                    <a:pt x="9199" y="526"/>
                    <a:pt x="9131" y="457"/>
                  </a:cubicBezTo>
                  <a:cubicBezTo>
                    <a:pt x="9062" y="366"/>
                    <a:pt x="8971" y="297"/>
                    <a:pt x="8880" y="252"/>
                  </a:cubicBezTo>
                  <a:cubicBezTo>
                    <a:pt x="8766" y="183"/>
                    <a:pt x="8651" y="138"/>
                    <a:pt x="8537" y="115"/>
                  </a:cubicBezTo>
                  <a:cubicBezTo>
                    <a:pt x="8400" y="69"/>
                    <a:pt x="8263" y="46"/>
                    <a:pt x="8126" y="23"/>
                  </a:cubicBezTo>
                  <a:lnTo>
                    <a:pt x="8104" y="23"/>
                  </a:lnTo>
                  <a:cubicBezTo>
                    <a:pt x="8081" y="23"/>
                    <a:pt x="8035" y="23"/>
                    <a:pt x="799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23"/>
            <p:cNvSpPr/>
            <p:nvPr/>
          </p:nvSpPr>
          <p:spPr>
            <a:xfrm>
              <a:off x="674833" y="2094657"/>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23"/>
            <p:cNvSpPr/>
            <p:nvPr/>
          </p:nvSpPr>
          <p:spPr>
            <a:xfrm>
              <a:off x="1115279" y="2002543"/>
              <a:ext cx="55" cy="5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23"/>
            <p:cNvSpPr/>
            <p:nvPr/>
          </p:nvSpPr>
          <p:spPr>
            <a:xfrm>
              <a:off x="1114062" y="2002543"/>
              <a:ext cx="55" cy="5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23"/>
            <p:cNvSpPr/>
            <p:nvPr/>
          </p:nvSpPr>
          <p:spPr>
            <a:xfrm>
              <a:off x="1132972" y="1882672"/>
              <a:ext cx="55" cy="55"/>
            </a:xfrm>
            <a:custGeom>
              <a:avLst/>
              <a:gdLst/>
              <a:ahLst/>
              <a:cxnLst/>
              <a:rect l="l" t="t" r="r" b="b"/>
              <a:pathLst>
                <a:path w="1" h="1" extrusionOk="0">
                  <a:moveTo>
                    <a:pt x="0" y="0"/>
                  </a:move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23"/>
            <p:cNvSpPr/>
            <p:nvPr/>
          </p:nvSpPr>
          <p:spPr>
            <a:xfrm>
              <a:off x="1132972" y="1882672"/>
              <a:ext cx="55" cy="55"/>
            </a:xfrm>
            <a:custGeom>
              <a:avLst/>
              <a:gdLst/>
              <a:ahLst/>
              <a:cxnLst/>
              <a:rect l="l" t="t" r="r" b="b"/>
              <a:pathLst>
                <a:path w="1" h="1" extrusionOk="0">
                  <a:moveTo>
                    <a:pt x="0" y="0"/>
                  </a:moveTo>
                  <a:lnTo>
                    <a:pt x="0" y="0"/>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23"/>
            <p:cNvSpPr/>
            <p:nvPr/>
          </p:nvSpPr>
          <p:spPr>
            <a:xfrm>
              <a:off x="996680" y="2082051"/>
              <a:ext cx="1327" cy="55"/>
            </a:xfrm>
            <a:custGeom>
              <a:avLst/>
              <a:gdLst/>
              <a:ahLst/>
              <a:cxnLst/>
              <a:rect l="l" t="t" r="r" b="b"/>
              <a:pathLst>
                <a:path w="24" h="1" extrusionOk="0">
                  <a:moveTo>
                    <a:pt x="0" y="1"/>
                  </a:moveTo>
                  <a:cubicBezTo>
                    <a:pt x="23" y="1"/>
                    <a:pt x="23" y="1"/>
                    <a:pt x="23" y="1"/>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23"/>
            <p:cNvSpPr/>
            <p:nvPr/>
          </p:nvSpPr>
          <p:spPr>
            <a:xfrm>
              <a:off x="705133"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23"/>
            <p:cNvSpPr/>
            <p:nvPr/>
          </p:nvSpPr>
          <p:spPr>
            <a:xfrm>
              <a:off x="706404"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23"/>
            <p:cNvSpPr/>
            <p:nvPr/>
          </p:nvSpPr>
          <p:spPr>
            <a:xfrm>
              <a:off x="706404" y="2147681"/>
              <a:ext cx="55" cy="1327"/>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23"/>
            <p:cNvSpPr/>
            <p:nvPr/>
          </p:nvSpPr>
          <p:spPr>
            <a:xfrm>
              <a:off x="691255" y="1939456"/>
              <a:ext cx="516243" cy="290328"/>
            </a:xfrm>
            <a:custGeom>
              <a:avLst/>
              <a:gdLst/>
              <a:ahLst/>
              <a:cxnLst/>
              <a:rect l="l" t="t" r="r" b="b"/>
              <a:pathLst>
                <a:path w="9337" h="5251" extrusionOk="0">
                  <a:moveTo>
                    <a:pt x="8218" y="2306"/>
                  </a:moveTo>
                  <a:cubicBezTo>
                    <a:pt x="8218" y="2306"/>
                    <a:pt x="8196" y="2306"/>
                    <a:pt x="8195" y="2327"/>
                  </a:cubicBezTo>
                  <a:lnTo>
                    <a:pt x="8195" y="2327"/>
                  </a:lnTo>
                  <a:cubicBezTo>
                    <a:pt x="8203" y="2320"/>
                    <a:pt x="8210" y="2313"/>
                    <a:pt x="8218" y="2306"/>
                  </a:cubicBezTo>
                  <a:close/>
                  <a:moveTo>
                    <a:pt x="6118" y="3744"/>
                  </a:moveTo>
                  <a:cubicBezTo>
                    <a:pt x="6108" y="3744"/>
                    <a:pt x="6102" y="3748"/>
                    <a:pt x="6099" y="3753"/>
                  </a:cubicBezTo>
                  <a:lnTo>
                    <a:pt x="6099" y="3753"/>
                  </a:lnTo>
                  <a:cubicBezTo>
                    <a:pt x="6105" y="3750"/>
                    <a:pt x="6112" y="3747"/>
                    <a:pt x="6118" y="3744"/>
                  </a:cubicBezTo>
                  <a:close/>
                  <a:moveTo>
                    <a:pt x="8674" y="0"/>
                  </a:moveTo>
                  <a:cubicBezTo>
                    <a:pt x="8651" y="0"/>
                    <a:pt x="8606" y="23"/>
                    <a:pt x="8606" y="69"/>
                  </a:cubicBezTo>
                  <a:cubicBezTo>
                    <a:pt x="8583" y="115"/>
                    <a:pt x="8583" y="160"/>
                    <a:pt x="8629" y="183"/>
                  </a:cubicBezTo>
                  <a:cubicBezTo>
                    <a:pt x="8651" y="183"/>
                    <a:pt x="8651" y="183"/>
                    <a:pt x="8674" y="206"/>
                  </a:cubicBezTo>
                  <a:cubicBezTo>
                    <a:pt x="8697" y="206"/>
                    <a:pt x="8720" y="229"/>
                    <a:pt x="8766" y="229"/>
                  </a:cubicBezTo>
                  <a:cubicBezTo>
                    <a:pt x="8766" y="252"/>
                    <a:pt x="8766" y="252"/>
                    <a:pt x="8766" y="252"/>
                  </a:cubicBezTo>
                  <a:lnTo>
                    <a:pt x="8788" y="252"/>
                  </a:lnTo>
                  <a:cubicBezTo>
                    <a:pt x="8788" y="252"/>
                    <a:pt x="8788" y="274"/>
                    <a:pt x="8811" y="274"/>
                  </a:cubicBezTo>
                  <a:lnTo>
                    <a:pt x="8834" y="274"/>
                  </a:lnTo>
                  <a:cubicBezTo>
                    <a:pt x="8880" y="320"/>
                    <a:pt x="8948" y="366"/>
                    <a:pt x="8994" y="411"/>
                  </a:cubicBezTo>
                  <a:cubicBezTo>
                    <a:pt x="9017" y="457"/>
                    <a:pt x="9039" y="503"/>
                    <a:pt x="9062" y="525"/>
                  </a:cubicBezTo>
                  <a:cubicBezTo>
                    <a:pt x="9085" y="594"/>
                    <a:pt x="9108" y="640"/>
                    <a:pt x="9131" y="685"/>
                  </a:cubicBezTo>
                  <a:cubicBezTo>
                    <a:pt x="9131" y="754"/>
                    <a:pt x="9131" y="799"/>
                    <a:pt x="9131" y="845"/>
                  </a:cubicBezTo>
                  <a:cubicBezTo>
                    <a:pt x="9131" y="936"/>
                    <a:pt x="9108" y="1028"/>
                    <a:pt x="9085" y="1119"/>
                  </a:cubicBezTo>
                  <a:cubicBezTo>
                    <a:pt x="9039" y="1256"/>
                    <a:pt x="8971" y="1393"/>
                    <a:pt x="8902" y="1530"/>
                  </a:cubicBezTo>
                  <a:cubicBezTo>
                    <a:pt x="8902" y="1507"/>
                    <a:pt x="8902" y="1507"/>
                    <a:pt x="8902" y="1507"/>
                  </a:cubicBezTo>
                  <a:cubicBezTo>
                    <a:pt x="8720" y="1804"/>
                    <a:pt x="8469" y="2078"/>
                    <a:pt x="8195" y="2329"/>
                  </a:cubicBezTo>
                  <a:cubicBezTo>
                    <a:pt x="8195" y="2328"/>
                    <a:pt x="8195" y="2327"/>
                    <a:pt x="8195" y="2327"/>
                  </a:cubicBezTo>
                  <a:lnTo>
                    <a:pt x="8195" y="2327"/>
                  </a:lnTo>
                  <a:cubicBezTo>
                    <a:pt x="7904" y="2593"/>
                    <a:pt x="7570" y="2837"/>
                    <a:pt x="7259" y="3059"/>
                  </a:cubicBezTo>
                  <a:cubicBezTo>
                    <a:pt x="6871" y="3333"/>
                    <a:pt x="6483" y="3561"/>
                    <a:pt x="6095" y="3767"/>
                  </a:cubicBezTo>
                  <a:cubicBezTo>
                    <a:pt x="6095" y="3767"/>
                    <a:pt x="6095" y="3760"/>
                    <a:pt x="6099" y="3753"/>
                  </a:cubicBezTo>
                  <a:lnTo>
                    <a:pt x="6099" y="3753"/>
                  </a:lnTo>
                  <a:cubicBezTo>
                    <a:pt x="5603" y="4001"/>
                    <a:pt x="5107" y="4226"/>
                    <a:pt x="4589" y="4429"/>
                  </a:cubicBezTo>
                  <a:cubicBezTo>
                    <a:pt x="4064" y="4634"/>
                    <a:pt x="3539" y="4771"/>
                    <a:pt x="3014" y="4908"/>
                  </a:cubicBezTo>
                  <a:cubicBezTo>
                    <a:pt x="3014" y="4908"/>
                    <a:pt x="3036" y="4885"/>
                    <a:pt x="3036" y="4885"/>
                  </a:cubicBezTo>
                  <a:lnTo>
                    <a:pt x="3036" y="4885"/>
                  </a:lnTo>
                  <a:cubicBezTo>
                    <a:pt x="2566" y="4987"/>
                    <a:pt x="2059" y="5071"/>
                    <a:pt x="1565" y="5071"/>
                  </a:cubicBezTo>
                  <a:cubicBezTo>
                    <a:pt x="1508" y="5071"/>
                    <a:pt x="1450" y="5070"/>
                    <a:pt x="1393" y="5068"/>
                  </a:cubicBezTo>
                  <a:cubicBezTo>
                    <a:pt x="1188" y="5045"/>
                    <a:pt x="982" y="5022"/>
                    <a:pt x="777" y="4954"/>
                  </a:cubicBezTo>
                  <a:cubicBezTo>
                    <a:pt x="685" y="4931"/>
                    <a:pt x="594" y="4885"/>
                    <a:pt x="503" y="4839"/>
                  </a:cubicBezTo>
                  <a:cubicBezTo>
                    <a:pt x="457" y="4794"/>
                    <a:pt x="389" y="4748"/>
                    <a:pt x="343" y="4702"/>
                  </a:cubicBezTo>
                  <a:cubicBezTo>
                    <a:pt x="320" y="4657"/>
                    <a:pt x="275" y="4611"/>
                    <a:pt x="252" y="4566"/>
                  </a:cubicBezTo>
                  <a:cubicBezTo>
                    <a:pt x="229" y="4520"/>
                    <a:pt x="206" y="4474"/>
                    <a:pt x="206" y="4406"/>
                  </a:cubicBezTo>
                  <a:cubicBezTo>
                    <a:pt x="183" y="4360"/>
                    <a:pt x="183" y="4314"/>
                    <a:pt x="183" y="4246"/>
                  </a:cubicBezTo>
                  <a:cubicBezTo>
                    <a:pt x="183" y="4155"/>
                    <a:pt x="206" y="4086"/>
                    <a:pt x="229" y="4018"/>
                  </a:cubicBezTo>
                  <a:cubicBezTo>
                    <a:pt x="229" y="3972"/>
                    <a:pt x="252" y="3949"/>
                    <a:pt x="252" y="3926"/>
                  </a:cubicBezTo>
                  <a:cubicBezTo>
                    <a:pt x="275" y="3904"/>
                    <a:pt x="275" y="3881"/>
                    <a:pt x="252" y="3858"/>
                  </a:cubicBezTo>
                  <a:cubicBezTo>
                    <a:pt x="252" y="3835"/>
                    <a:pt x="229" y="3812"/>
                    <a:pt x="206" y="3789"/>
                  </a:cubicBezTo>
                  <a:cubicBezTo>
                    <a:pt x="200" y="3783"/>
                    <a:pt x="191" y="3781"/>
                    <a:pt x="180" y="3781"/>
                  </a:cubicBezTo>
                  <a:cubicBezTo>
                    <a:pt x="150" y="3781"/>
                    <a:pt x="109" y="3802"/>
                    <a:pt x="92" y="3835"/>
                  </a:cubicBezTo>
                  <a:cubicBezTo>
                    <a:pt x="46" y="3972"/>
                    <a:pt x="23" y="4086"/>
                    <a:pt x="1" y="4223"/>
                  </a:cubicBezTo>
                  <a:cubicBezTo>
                    <a:pt x="1" y="4269"/>
                    <a:pt x="1" y="4314"/>
                    <a:pt x="1" y="4360"/>
                  </a:cubicBezTo>
                  <a:cubicBezTo>
                    <a:pt x="1" y="4406"/>
                    <a:pt x="23" y="4474"/>
                    <a:pt x="46" y="4520"/>
                  </a:cubicBezTo>
                  <a:cubicBezTo>
                    <a:pt x="69" y="4611"/>
                    <a:pt x="115" y="4680"/>
                    <a:pt x="160" y="4748"/>
                  </a:cubicBezTo>
                  <a:cubicBezTo>
                    <a:pt x="206" y="4839"/>
                    <a:pt x="297" y="4908"/>
                    <a:pt x="366" y="4954"/>
                  </a:cubicBezTo>
                  <a:cubicBezTo>
                    <a:pt x="571" y="5091"/>
                    <a:pt x="800" y="5159"/>
                    <a:pt x="1051" y="5205"/>
                  </a:cubicBezTo>
                  <a:cubicBezTo>
                    <a:pt x="1279" y="5250"/>
                    <a:pt x="1507" y="5250"/>
                    <a:pt x="1735" y="5250"/>
                  </a:cubicBezTo>
                  <a:cubicBezTo>
                    <a:pt x="1986" y="5250"/>
                    <a:pt x="2260" y="5205"/>
                    <a:pt x="2511" y="5182"/>
                  </a:cubicBezTo>
                  <a:cubicBezTo>
                    <a:pt x="2762" y="5136"/>
                    <a:pt x="3036" y="5091"/>
                    <a:pt x="3287" y="5022"/>
                  </a:cubicBezTo>
                  <a:cubicBezTo>
                    <a:pt x="3812" y="4885"/>
                    <a:pt x="4315" y="4725"/>
                    <a:pt x="4817" y="4543"/>
                  </a:cubicBezTo>
                  <a:cubicBezTo>
                    <a:pt x="5319" y="4337"/>
                    <a:pt x="5798" y="4109"/>
                    <a:pt x="6278" y="3858"/>
                  </a:cubicBezTo>
                  <a:cubicBezTo>
                    <a:pt x="6734" y="3630"/>
                    <a:pt x="7168" y="3356"/>
                    <a:pt x="7579" y="3059"/>
                  </a:cubicBezTo>
                  <a:cubicBezTo>
                    <a:pt x="7944" y="2785"/>
                    <a:pt x="8309" y="2488"/>
                    <a:pt x="8606" y="2169"/>
                  </a:cubicBezTo>
                  <a:cubicBezTo>
                    <a:pt x="8766" y="1986"/>
                    <a:pt x="8925" y="1804"/>
                    <a:pt x="9039" y="1621"/>
                  </a:cubicBezTo>
                  <a:cubicBezTo>
                    <a:pt x="9176" y="1416"/>
                    <a:pt x="9268" y="1210"/>
                    <a:pt x="9313" y="982"/>
                  </a:cubicBezTo>
                  <a:cubicBezTo>
                    <a:pt x="9336" y="891"/>
                    <a:pt x="9336" y="777"/>
                    <a:pt x="9313" y="685"/>
                  </a:cubicBezTo>
                  <a:cubicBezTo>
                    <a:pt x="9291" y="594"/>
                    <a:pt x="9268" y="480"/>
                    <a:pt x="9199" y="389"/>
                  </a:cubicBezTo>
                  <a:cubicBezTo>
                    <a:pt x="9176" y="343"/>
                    <a:pt x="9108" y="274"/>
                    <a:pt x="9062" y="229"/>
                  </a:cubicBezTo>
                  <a:cubicBezTo>
                    <a:pt x="9017" y="183"/>
                    <a:pt x="8971" y="160"/>
                    <a:pt x="8925" y="115"/>
                  </a:cubicBezTo>
                  <a:lnTo>
                    <a:pt x="8902" y="115"/>
                  </a:lnTo>
                  <a:cubicBezTo>
                    <a:pt x="8902" y="115"/>
                    <a:pt x="8880" y="115"/>
                    <a:pt x="8880" y="92"/>
                  </a:cubicBezTo>
                  <a:lnTo>
                    <a:pt x="8857" y="92"/>
                  </a:lnTo>
                  <a:cubicBezTo>
                    <a:pt x="8857" y="92"/>
                    <a:pt x="8857" y="69"/>
                    <a:pt x="8834" y="69"/>
                  </a:cubicBezTo>
                  <a:cubicBezTo>
                    <a:pt x="8788" y="46"/>
                    <a:pt x="8766" y="46"/>
                    <a:pt x="8743" y="23"/>
                  </a:cubicBezTo>
                  <a:lnTo>
                    <a:pt x="8720" y="23"/>
                  </a:lnTo>
                  <a:cubicBezTo>
                    <a:pt x="8697" y="23"/>
                    <a:pt x="8697" y="0"/>
                    <a:pt x="867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23"/>
            <p:cNvSpPr/>
            <p:nvPr/>
          </p:nvSpPr>
          <p:spPr>
            <a:xfrm>
              <a:off x="363160" y="833919"/>
              <a:ext cx="181738" cy="170404"/>
            </a:xfrm>
            <a:custGeom>
              <a:avLst/>
              <a:gdLst/>
              <a:ahLst/>
              <a:cxnLst/>
              <a:rect l="l" t="t" r="r" b="b"/>
              <a:pathLst>
                <a:path w="3287" h="3082" extrusionOk="0">
                  <a:moveTo>
                    <a:pt x="936" y="1"/>
                  </a:moveTo>
                  <a:cubicBezTo>
                    <a:pt x="845" y="1"/>
                    <a:pt x="730" y="23"/>
                    <a:pt x="639" y="46"/>
                  </a:cubicBezTo>
                  <a:cubicBezTo>
                    <a:pt x="525" y="92"/>
                    <a:pt x="411" y="183"/>
                    <a:pt x="342" y="274"/>
                  </a:cubicBezTo>
                  <a:cubicBezTo>
                    <a:pt x="297" y="320"/>
                    <a:pt x="251" y="389"/>
                    <a:pt x="228" y="457"/>
                  </a:cubicBezTo>
                  <a:cubicBezTo>
                    <a:pt x="183" y="503"/>
                    <a:pt x="160" y="571"/>
                    <a:pt x="137" y="662"/>
                  </a:cubicBezTo>
                  <a:cubicBezTo>
                    <a:pt x="91" y="799"/>
                    <a:pt x="69" y="982"/>
                    <a:pt x="46" y="1142"/>
                  </a:cubicBezTo>
                  <a:cubicBezTo>
                    <a:pt x="0" y="1507"/>
                    <a:pt x="0" y="1895"/>
                    <a:pt x="23" y="2260"/>
                  </a:cubicBezTo>
                  <a:cubicBezTo>
                    <a:pt x="23" y="2534"/>
                    <a:pt x="69" y="2785"/>
                    <a:pt x="91" y="3059"/>
                  </a:cubicBezTo>
                  <a:lnTo>
                    <a:pt x="183" y="3059"/>
                  </a:lnTo>
                  <a:cubicBezTo>
                    <a:pt x="205" y="3059"/>
                    <a:pt x="228" y="3082"/>
                    <a:pt x="251" y="3082"/>
                  </a:cubicBezTo>
                  <a:lnTo>
                    <a:pt x="274" y="3082"/>
                  </a:lnTo>
                  <a:cubicBezTo>
                    <a:pt x="251" y="2694"/>
                    <a:pt x="205" y="2283"/>
                    <a:pt x="205" y="1872"/>
                  </a:cubicBezTo>
                  <a:cubicBezTo>
                    <a:pt x="205" y="1530"/>
                    <a:pt x="205" y="1165"/>
                    <a:pt x="297" y="822"/>
                  </a:cubicBezTo>
                  <a:cubicBezTo>
                    <a:pt x="320" y="731"/>
                    <a:pt x="365" y="617"/>
                    <a:pt x="411" y="503"/>
                  </a:cubicBezTo>
                  <a:cubicBezTo>
                    <a:pt x="434" y="457"/>
                    <a:pt x="479" y="411"/>
                    <a:pt x="525" y="366"/>
                  </a:cubicBezTo>
                  <a:cubicBezTo>
                    <a:pt x="548" y="320"/>
                    <a:pt x="594" y="297"/>
                    <a:pt x="616" y="274"/>
                  </a:cubicBezTo>
                  <a:cubicBezTo>
                    <a:pt x="662" y="252"/>
                    <a:pt x="685" y="229"/>
                    <a:pt x="730" y="229"/>
                  </a:cubicBezTo>
                  <a:cubicBezTo>
                    <a:pt x="799" y="206"/>
                    <a:pt x="867" y="206"/>
                    <a:pt x="936" y="206"/>
                  </a:cubicBezTo>
                  <a:cubicBezTo>
                    <a:pt x="1027" y="206"/>
                    <a:pt x="1118" y="206"/>
                    <a:pt x="1187" y="229"/>
                  </a:cubicBezTo>
                  <a:cubicBezTo>
                    <a:pt x="1370" y="274"/>
                    <a:pt x="1529" y="343"/>
                    <a:pt x="1666" y="434"/>
                  </a:cubicBezTo>
                  <a:cubicBezTo>
                    <a:pt x="1666" y="434"/>
                    <a:pt x="1666" y="428"/>
                    <a:pt x="1663" y="422"/>
                  </a:cubicBezTo>
                  <a:lnTo>
                    <a:pt x="1663" y="422"/>
                  </a:lnTo>
                  <a:cubicBezTo>
                    <a:pt x="1951" y="580"/>
                    <a:pt x="2197" y="781"/>
                    <a:pt x="2442" y="982"/>
                  </a:cubicBezTo>
                  <a:cubicBezTo>
                    <a:pt x="2556" y="1096"/>
                    <a:pt x="2671" y="1187"/>
                    <a:pt x="2785" y="1279"/>
                  </a:cubicBezTo>
                  <a:cubicBezTo>
                    <a:pt x="2876" y="1393"/>
                    <a:pt x="2990" y="1484"/>
                    <a:pt x="3104" y="1598"/>
                  </a:cubicBezTo>
                  <a:cubicBezTo>
                    <a:pt x="3127" y="1621"/>
                    <a:pt x="3150" y="1644"/>
                    <a:pt x="3196" y="1667"/>
                  </a:cubicBezTo>
                  <a:cubicBezTo>
                    <a:pt x="3196" y="1667"/>
                    <a:pt x="3218" y="1644"/>
                    <a:pt x="3218" y="1621"/>
                  </a:cubicBezTo>
                  <a:cubicBezTo>
                    <a:pt x="3218" y="1598"/>
                    <a:pt x="3218" y="1598"/>
                    <a:pt x="3241" y="1575"/>
                  </a:cubicBezTo>
                  <a:cubicBezTo>
                    <a:pt x="3241" y="1553"/>
                    <a:pt x="3241" y="1530"/>
                    <a:pt x="3264" y="1530"/>
                  </a:cubicBezTo>
                  <a:cubicBezTo>
                    <a:pt x="3264" y="1507"/>
                    <a:pt x="3264" y="1507"/>
                    <a:pt x="3287" y="1484"/>
                  </a:cubicBezTo>
                  <a:cubicBezTo>
                    <a:pt x="3150" y="1370"/>
                    <a:pt x="3013" y="1233"/>
                    <a:pt x="2876" y="1119"/>
                  </a:cubicBezTo>
                  <a:cubicBezTo>
                    <a:pt x="2716" y="959"/>
                    <a:pt x="2534" y="822"/>
                    <a:pt x="2374" y="662"/>
                  </a:cubicBezTo>
                  <a:cubicBezTo>
                    <a:pt x="2191" y="526"/>
                    <a:pt x="1986" y="389"/>
                    <a:pt x="1780" y="274"/>
                  </a:cubicBezTo>
                  <a:cubicBezTo>
                    <a:pt x="1689" y="229"/>
                    <a:pt x="1598" y="183"/>
                    <a:pt x="1507" y="137"/>
                  </a:cubicBezTo>
                  <a:cubicBezTo>
                    <a:pt x="1392" y="92"/>
                    <a:pt x="1301" y="69"/>
                    <a:pt x="1187" y="46"/>
                  </a:cubicBezTo>
                  <a:cubicBezTo>
                    <a:pt x="1118" y="23"/>
                    <a:pt x="1027" y="1"/>
                    <a:pt x="936"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23"/>
            <p:cNvSpPr/>
            <p:nvPr/>
          </p:nvSpPr>
          <p:spPr>
            <a:xfrm>
              <a:off x="385829" y="861675"/>
              <a:ext cx="55" cy="5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23"/>
            <p:cNvSpPr/>
            <p:nvPr/>
          </p:nvSpPr>
          <p:spPr>
            <a:xfrm>
              <a:off x="553692" y="929849"/>
              <a:ext cx="55" cy="5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23"/>
            <p:cNvSpPr/>
            <p:nvPr/>
          </p:nvSpPr>
          <p:spPr>
            <a:xfrm>
              <a:off x="533511" y="921002"/>
              <a:ext cx="1327" cy="55"/>
            </a:xfrm>
            <a:custGeom>
              <a:avLst/>
              <a:gdLst/>
              <a:ahLst/>
              <a:cxnLst/>
              <a:rect l="l" t="t" r="r" b="b"/>
              <a:pathLst>
                <a:path w="24" h="1" extrusionOk="0">
                  <a:moveTo>
                    <a:pt x="23" y="0"/>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23"/>
            <p:cNvSpPr/>
            <p:nvPr/>
          </p:nvSpPr>
          <p:spPr>
            <a:xfrm>
              <a:off x="374495" y="937423"/>
              <a:ext cx="55" cy="1327"/>
            </a:xfrm>
            <a:custGeom>
              <a:avLst/>
              <a:gdLst/>
              <a:ahLst/>
              <a:cxnLst/>
              <a:rect l="l" t="t" r="r" b="b"/>
              <a:pathLst>
                <a:path w="1" h="24" extrusionOk="0">
                  <a:moveTo>
                    <a:pt x="0" y="23"/>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23"/>
            <p:cNvSpPr/>
            <p:nvPr/>
          </p:nvSpPr>
          <p:spPr>
            <a:xfrm>
              <a:off x="876755" y="2301389"/>
              <a:ext cx="90952" cy="82216"/>
            </a:xfrm>
            <a:custGeom>
              <a:avLst/>
              <a:gdLst/>
              <a:ahLst/>
              <a:cxnLst/>
              <a:rect l="l" t="t" r="r" b="b"/>
              <a:pathLst>
                <a:path w="1645" h="1487" extrusionOk="0">
                  <a:moveTo>
                    <a:pt x="841" y="1"/>
                  </a:moveTo>
                  <a:cubicBezTo>
                    <a:pt x="775" y="1"/>
                    <a:pt x="707" y="9"/>
                    <a:pt x="640" y="28"/>
                  </a:cubicBezTo>
                  <a:cubicBezTo>
                    <a:pt x="252" y="119"/>
                    <a:pt x="1" y="530"/>
                    <a:pt x="115" y="918"/>
                  </a:cubicBezTo>
                  <a:cubicBezTo>
                    <a:pt x="193" y="1269"/>
                    <a:pt x="503" y="1486"/>
                    <a:pt x="833" y="1486"/>
                  </a:cubicBezTo>
                  <a:cubicBezTo>
                    <a:pt x="890" y="1486"/>
                    <a:pt x="948" y="1480"/>
                    <a:pt x="1005" y="1466"/>
                  </a:cubicBezTo>
                  <a:cubicBezTo>
                    <a:pt x="1393" y="1375"/>
                    <a:pt x="1644" y="964"/>
                    <a:pt x="1553" y="576"/>
                  </a:cubicBezTo>
                  <a:cubicBezTo>
                    <a:pt x="1477" y="232"/>
                    <a:pt x="1177" y="1"/>
                    <a:pt x="84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23"/>
            <p:cNvSpPr/>
            <p:nvPr/>
          </p:nvSpPr>
          <p:spPr>
            <a:xfrm>
              <a:off x="1127940" y="2178975"/>
              <a:ext cx="89625" cy="82106"/>
            </a:xfrm>
            <a:custGeom>
              <a:avLst/>
              <a:gdLst/>
              <a:ahLst/>
              <a:cxnLst/>
              <a:rect l="l" t="t" r="r" b="b"/>
              <a:pathLst>
                <a:path w="1621" h="1485" extrusionOk="0">
                  <a:moveTo>
                    <a:pt x="831" y="0"/>
                  </a:moveTo>
                  <a:cubicBezTo>
                    <a:pt x="768" y="0"/>
                    <a:pt x="703" y="9"/>
                    <a:pt x="639" y="28"/>
                  </a:cubicBezTo>
                  <a:cubicBezTo>
                    <a:pt x="228" y="119"/>
                    <a:pt x="0" y="530"/>
                    <a:pt x="91" y="918"/>
                  </a:cubicBezTo>
                  <a:cubicBezTo>
                    <a:pt x="170" y="1252"/>
                    <a:pt x="485" y="1485"/>
                    <a:pt x="819" y="1485"/>
                  </a:cubicBezTo>
                  <a:cubicBezTo>
                    <a:pt x="873" y="1485"/>
                    <a:pt x="928" y="1479"/>
                    <a:pt x="982" y="1466"/>
                  </a:cubicBezTo>
                  <a:cubicBezTo>
                    <a:pt x="1393" y="1375"/>
                    <a:pt x="1621" y="964"/>
                    <a:pt x="1529" y="553"/>
                  </a:cubicBezTo>
                  <a:cubicBezTo>
                    <a:pt x="1453" y="229"/>
                    <a:pt x="1154" y="0"/>
                    <a:pt x="83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23"/>
            <p:cNvSpPr/>
            <p:nvPr/>
          </p:nvSpPr>
          <p:spPr>
            <a:xfrm>
              <a:off x="1008015" y="2246153"/>
              <a:ext cx="85865" cy="69942"/>
            </a:xfrm>
            <a:custGeom>
              <a:avLst/>
              <a:gdLst/>
              <a:ahLst/>
              <a:cxnLst/>
              <a:rect l="l" t="t" r="r" b="b"/>
              <a:pathLst>
                <a:path w="1553" h="1265" extrusionOk="0">
                  <a:moveTo>
                    <a:pt x="1279" y="0"/>
                  </a:moveTo>
                  <a:cubicBezTo>
                    <a:pt x="1233" y="23"/>
                    <a:pt x="1211" y="91"/>
                    <a:pt x="1233" y="137"/>
                  </a:cubicBezTo>
                  <a:cubicBezTo>
                    <a:pt x="1256" y="160"/>
                    <a:pt x="1279" y="205"/>
                    <a:pt x="1302" y="251"/>
                  </a:cubicBezTo>
                  <a:cubicBezTo>
                    <a:pt x="1325" y="297"/>
                    <a:pt x="1325" y="365"/>
                    <a:pt x="1347" y="434"/>
                  </a:cubicBezTo>
                  <a:cubicBezTo>
                    <a:pt x="1347" y="479"/>
                    <a:pt x="1347" y="548"/>
                    <a:pt x="1347" y="593"/>
                  </a:cubicBezTo>
                  <a:cubicBezTo>
                    <a:pt x="1325" y="639"/>
                    <a:pt x="1325" y="685"/>
                    <a:pt x="1302" y="730"/>
                  </a:cubicBezTo>
                  <a:cubicBezTo>
                    <a:pt x="1279" y="776"/>
                    <a:pt x="1256" y="822"/>
                    <a:pt x="1233" y="845"/>
                  </a:cubicBezTo>
                  <a:cubicBezTo>
                    <a:pt x="1211" y="890"/>
                    <a:pt x="1165" y="913"/>
                    <a:pt x="1142" y="959"/>
                  </a:cubicBezTo>
                  <a:cubicBezTo>
                    <a:pt x="1074" y="982"/>
                    <a:pt x="1028" y="1004"/>
                    <a:pt x="982" y="1027"/>
                  </a:cubicBezTo>
                  <a:cubicBezTo>
                    <a:pt x="937" y="1050"/>
                    <a:pt x="868" y="1073"/>
                    <a:pt x="822" y="1073"/>
                  </a:cubicBezTo>
                  <a:lnTo>
                    <a:pt x="686" y="1073"/>
                  </a:lnTo>
                  <a:cubicBezTo>
                    <a:pt x="640" y="1050"/>
                    <a:pt x="594" y="1050"/>
                    <a:pt x="549" y="1027"/>
                  </a:cubicBezTo>
                  <a:cubicBezTo>
                    <a:pt x="503" y="1004"/>
                    <a:pt x="457" y="982"/>
                    <a:pt x="412" y="936"/>
                  </a:cubicBezTo>
                  <a:cubicBezTo>
                    <a:pt x="389" y="913"/>
                    <a:pt x="343" y="867"/>
                    <a:pt x="298" y="822"/>
                  </a:cubicBezTo>
                  <a:cubicBezTo>
                    <a:pt x="252" y="753"/>
                    <a:pt x="229" y="685"/>
                    <a:pt x="183" y="616"/>
                  </a:cubicBezTo>
                  <a:cubicBezTo>
                    <a:pt x="183" y="593"/>
                    <a:pt x="161" y="571"/>
                    <a:pt x="138" y="571"/>
                  </a:cubicBezTo>
                  <a:lnTo>
                    <a:pt x="69" y="571"/>
                  </a:lnTo>
                  <a:cubicBezTo>
                    <a:pt x="46" y="593"/>
                    <a:pt x="24" y="616"/>
                    <a:pt x="24" y="639"/>
                  </a:cubicBezTo>
                  <a:cubicBezTo>
                    <a:pt x="1" y="662"/>
                    <a:pt x="24" y="685"/>
                    <a:pt x="24" y="708"/>
                  </a:cubicBezTo>
                  <a:cubicBezTo>
                    <a:pt x="69" y="822"/>
                    <a:pt x="138" y="936"/>
                    <a:pt x="229" y="1027"/>
                  </a:cubicBezTo>
                  <a:cubicBezTo>
                    <a:pt x="298" y="1118"/>
                    <a:pt x="389" y="1164"/>
                    <a:pt x="503" y="1210"/>
                  </a:cubicBezTo>
                  <a:cubicBezTo>
                    <a:pt x="570" y="1243"/>
                    <a:pt x="649" y="1264"/>
                    <a:pt x="722" y="1264"/>
                  </a:cubicBezTo>
                  <a:cubicBezTo>
                    <a:pt x="749" y="1264"/>
                    <a:pt x="775" y="1262"/>
                    <a:pt x="800" y="1255"/>
                  </a:cubicBezTo>
                  <a:cubicBezTo>
                    <a:pt x="914" y="1255"/>
                    <a:pt x="1005" y="1233"/>
                    <a:pt x="1096" y="1187"/>
                  </a:cubicBezTo>
                  <a:cubicBezTo>
                    <a:pt x="1188" y="1141"/>
                    <a:pt x="1279" y="1096"/>
                    <a:pt x="1347" y="1027"/>
                  </a:cubicBezTo>
                  <a:cubicBezTo>
                    <a:pt x="1416" y="936"/>
                    <a:pt x="1462" y="845"/>
                    <a:pt x="1507" y="753"/>
                  </a:cubicBezTo>
                  <a:cubicBezTo>
                    <a:pt x="1530" y="639"/>
                    <a:pt x="1553" y="525"/>
                    <a:pt x="1530" y="434"/>
                  </a:cubicBezTo>
                  <a:cubicBezTo>
                    <a:pt x="1530" y="297"/>
                    <a:pt x="1484" y="160"/>
                    <a:pt x="1416" y="46"/>
                  </a:cubicBezTo>
                  <a:cubicBezTo>
                    <a:pt x="1393" y="0"/>
                    <a:pt x="1347" y="0"/>
                    <a:pt x="1325"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23"/>
            <p:cNvSpPr/>
            <p:nvPr/>
          </p:nvSpPr>
          <p:spPr>
            <a:xfrm>
              <a:off x="346739" y="996750"/>
              <a:ext cx="29083" cy="263789"/>
            </a:xfrm>
            <a:custGeom>
              <a:avLst/>
              <a:gdLst/>
              <a:ahLst/>
              <a:cxnLst/>
              <a:rect l="l" t="t" r="r" b="b"/>
              <a:pathLst>
                <a:path w="526" h="4771" extrusionOk="0">
                  <a:moveTo>
                    <a:pt x="434" y="0"/>
                  </a:moveTo>
                  <a:cubicBezTo>
                    <a:pt x="388" y="0"/>
                    <a:pt x="343" y="46"/>
                    <a:pt x="343" y="91"/>
                  </a:cubicBezTo>
                  <a:cubicBezTo>
                    <a:pt x="92" y="1598"/>
                    <a:pt x="23" y="3127"/>
                    <a:pt x="0" y="4679"/>
                  </a:cubicBezTo>
                  <a:cubicBezTo>
                    <a:pt x="0" y="4702"/>
                    <a:pt x="0" y="4725"/>
                    <a:pt x="0" y="4748"/>
                  </a:cubicBezTo>
                  <a:cubicBezTo>
                    <a:pt x="23" y="4770"/>
                    <a:pt x="46" y="4770"/>
                    <a:pt x="69" y="4770"/>
                  </a:cubicBezTo>
                  <a:cubicBezTo>
                    <a:pt x="92" y="4770"/>
                    <a:pt x="137" y="4770"/>
                    <a:pt x="137" y="4748"/>
                  </a:cubicBezTo>
                  <a:cubicBezTo>
                    <a:pt x="160" y="4748"/>
                    <a:pt x="183" y="4725"/>
                    <a:pt x="183" y="4702"/>
                  </a:cubicBezTo>
                  <a:cubicBezTo>
                    <a:pt x="206" y="3150"/>
                    <a:pt x="297" y="1621"/>
                    <a:pt x="525" y="114"/>
                  </a:cubicBezTo>
                  <a:cubicBezTo>
                    <a:pt x="525" y="46"/>
                    <a:pt x="480" y="0"/>
                    <a:pt x="434" y="0"/>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23"/>
            <p:cNvSpPr/>
            <p:nvPr/>
          </p:nvSpPr>
          <p:spPr>
            <a:xfrm>
              <a:off x="533511" y="912156"/>
              <a:ext cx="236033" cy="159180"/>
            </a:xfrm>
            <a:custGeom>
              <a:avLst/>
              <a:gdLst/>
              <a:ahLst/>
              <a:cxnLst/>
              <a:rect l="l" t="t" r="r" b="b"/>
              <a:pathLst>
                <a:path w="4269" h="2879" extrusionOk="0">
                  <a:moveTo>
                    <a:pt x="92" y="1"/>
                  </a:moveTo>
                  <a:cubicBezTo>
                    <a:pt x="69" y="1"/>
                    <a:pt x="46" y="24"/>
                    <a:pt x="23" y="46"/>
                  </a:cubicBezTo>
                  <a:cubicBezTo>
                    <a:pt x="23" y="69"/>
                    <a:pt x="0" y="92"/>
                    <a:pt x="23" y="115"/>
                  </a:cubicBezTo>
                  <a:cubicBezTo>
                    <a:pt x="23" y="138"/>
                    <a:pt x="23" y="160"/>
                    <a:pt x="46" y="183"/>
                  </a:cubicBezTo>
                  <a:cubicBezTo>
                    <a:pt x="754" y="594"/>
                    <a:pt x="1461" y="982"/>
                    <a:pt x="2146" y="1416"/>
                  </a:cubicBezTo>
                  <a:cubicBezTo>
                    <a:pt x="2488" y="1644"/>
                    <a:pt x="2808" y="1872"/>
                    <a:pt x="3150" y="2101"/>
                  </a:cubicBezTo>
                  <a:cubicBezTo>
                    <a:pt x="3470" y="2352"/>
                    <a:pt x="3789" y="2603"/>
                    <a:pt x="4109" y="2854"/>
                  </a:cubicBezTo>
                  <a:cubicBezTo>
                    <a:pt x="4118" y="2871"/>
                    <a:pt x="4133" y="2879"/>
                    <a:pt x="4150" y="2879"/>
                  </a:cubicBezTo>
                  <a:cubicBezTo>
                    <a:pt x="4177" y="2879"/>
                    <a:pt x="4209" y="2859"/>
                    <a:pt x="4223" y="2831"/>
                  </a:cubicBezTo>
                  <a:cubicBezTo>
                    <a:pt x="4269" y="2785"/>
                    <a:pt x="4246" y="2740"/>
                    <a:pt x="4223" y="2694"/>
                  </a:cubicBezTo>
                  <a:cubicBezTo>
                    <a:pt x="3904" y="2443"/>
                    <a:pt x="3584" y="2192"/>
                    <a:pt x="3264" y="1941"/>
                  </a:cubicBezTo>
                  <a:cubicBezTo>
                    <a:pt x="2922" y="1713"/>
                    <a:pt x="2603" y="1484"/>
                    <a:pt x="2260" y="1279"/>
                  </a:cubicBezTo>
                  <a:cubicBezTo>
                    <a:pt x="1575" y="822"/>
                    <a:pt x="868" y="434"/>
                    <a:pt x="160" y="24"/>
                  </a:cubicBezTo>
                  <a:cubicBezTo>
                    <a:pt x="137" y="24"/>
                    <a:pt x="137" y="1"/>
                    <a:pt x="115" y="1"/>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23"/>
            <p:cNvSpPr/>
            <p:nvPr/>
          </p:nvSpPr>
          <p:spPr>
            <a:xfrm>
              <a:off x="366920" y="912156"/>
              <a:ext cx="177979" cy="100407"/>
            </a:xfrm>
            <a:custGeom>
              <a:avLst/>
              <a:gdLst/>
              <a:ahLst/>
              <a:cxnLst/>
              <a:rect l="l" t="t" r="r" b="b"/>
              <a:pathLst>
                <a:path w="3219" h="1816" extrusionOk="0">
                  <a:moveTo>
                    <a:pt x="3128" y="1"/>
                  </a:moveTo>
                  <a:cubicBezTo>
                    <a:pt x="3059" y="1"/>
                    <a:pt x="3036" y="46"/>
                    <a:pt x="3013" y="92"/>
                  </a:cubicBezTo>
                  <a:cubicBezTo>
                    <a:pt x="3013" y="138"/>
                    <a:pt x="3013" y="183"/>
                    <a:pt x="2991" y="252"/>
                  </a:cubicBezTo>
                  <a:cubicBezTo>
                    <a:pt x="2968" y="320"/>
                    <a:pt x="2945" y="412"/>
                    <a:pt x="2899" y="503"/>
                  </a:cubicBezTo>
                  <a:cubicBezTo>
                    <a:pt x="2831" y="594"/>
                    <a:pt x="2762" y="708"/>
                    <a:pt x="2671" y="800"/>
                  </a:cubicBezTo>
                  <a:cubicBezTo>
                    <a:pt x="2534" y="937"/>
                    <a:pt x="2374" y="1074"/>
                    <a:pt x="2192" y="1165"/>
                  </a:cubicBezTo>
                  <a:cubicBezTo>
                    <a:pt x="1941" y="1325"/>
                    <a:pt x="1667" y="1439"/>
                    <a:pt x="1370" y="1530"/>
                  </a:cubicBezTo>
                  <a:lnTo>
                    <a:pt x="1393" y="1530"/>
                  </a:lnTo>
                  <a:cubicBezTo>
                    <a:pt x="1189" y="1575"/>
                    <a:pt x="962" y="1621"/>
                    <a:pt x="735" y="1621"/>
                  </a:cubicBezTo>
                  <a:lnTo>
                    <a:pt x="735" y="1621"/>
                  </a:lnTo>
                  <a:cubicBezTo>
                    <a:pt x="604" y="1621"/>
                    <a:pt x="474" y="1619"/>
                    <a:pt x="343" y="1576"/>
                  </a:cubicBezTo>
                  <a:cubicBezTo>
                    <a:pt x="274" y="1576"/>
                    <a:pt x="229" y="1553"/>
                    <a:pt x="160" y="1507"/>
                  </a:cubicBezTo>
                  <a:cubicBezTo>
                    <a:pt x="152" y="1503"/>
                    <a:pt x="143" y="1501"/>
                    <a:pt x="133" y="1501"/>
                  </a:cubicBezTo>
                  <a:cubicBezTo>
                    <a:pt x="91" y="1501"/>
                    <a:pt x="42" y="1538"/>
                    <a:pt x="23" y="1576"/>
                  </a:cubicBezTo>
                  <a:cubicBezTo>
                    <a:pt x="1" y="1621"/>
                    <a:pt x="46" y="1667"/>
                    <a:pt x="92" y="1690"/>
                  </a:cubicBezTo>
                  <a:cubicBezTo>
                    <a:pt x="270" y="1787"/>
                    <a:pt x="471" y="1815"/>
                    <a:pt x="679" y="1815"/>
                  </a:cubicBezTo>
                  <a:cubicBezTo>
                    <a:pt x="764" y="1815"/>
                    <a:pt x="850" y="1811"/>
                    <a:pt x="936" y="1804"/>
                  </a:cubicBezTo>
                  <a:cubicBezTo>
                    <a:pt x="1096" y="1804"/>
                    <a:pt x="1256" y="1758"/>
                    <a:pt x="1416" y="1713"/>
                  </a:cubicBezTo>
                  <a:cubicBezTo>
                    <a:pt x="1598" y="1667"/>
                    <a:pt x="1758" y="1598"/>
                    <a:pt x="1918" y="1530"/>
                  </a:cubicBezTo>
                  <a:cubicBezTo>
                    <a:pt x="2078" y="1462"/>
                    <a:pt x="2237" y="1370"/>
                    <a:pt x="2374" y="1279"/>
                  </a:cubicBezTo>
                  <a:cubicBezTo>
                    <a:pt x="2511" y="1188"/>
                    <a:pt x="2648" y="1096"/>
                    <a:pt x="2762" y="982"/>
                  </a:cubicBezTo>
                  <a:cubicBezTo>
                    <a:pt x="2854" y="868"/>
                    <a:pt x="2968" y="754"/>
                    <a:pt x="3036" y="640"/>
                  </a:cubicBezTo>
                  <a:cubicBezTo>
                    <a:pt x="3128" y="480"/>
                    <a:pt x="3196" y="297"/>
                    <a:pt x="3219" y="115"/>
                  </a:cubicBezTo>
                  <a:cubicBezTo>
                    <a:pt x="3219" y="46"/>
                    <a:pt x="3173" y="1"/>
                    <a:pt x="3128" y="1"/>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23"/>
            <p:cNvSpPr/>
            <p:nvPr/>
          </p:nvSpPr>
          <p:spPr>
            <a:xfrm>
              <a:off x="340436" y="1246609"/>
              <a:ext cx="364748" cy="830456"/>
            </a:xfrm>
            <a:custGeom>
              <a:avLst/>
              <a:gdLst/>
              <a:ahLst/>
              <a:cxnLst/>
              <a:rect l="l" t="t" r="r" b="b"/>
              <a:pathLst>
                <a:path w="6597" h="15020" extrusionOk="0">
                  <a:moveTo>
                    <a:pt x="91" y="0"/>
                  </a:moveTo>
                  <a:cubicBezTo>
                    <a:pt x="91" y="0"/>
                    <a:pt x="69" y="23"/>
                    <a:pt x="46" y="23"/>
                  </a:cubicBezTo>
                  <a:cubicBezTo>
                    <a:pt x="23" y="23"/>
                    <a:pt x="23" y="46"/>
                    <a:pt x="0" y="69"/>
                  </a:cubicBezTo>
                  <a:cubicBezTo>
                    <a:pt x="0" y="115"/>
                    <a:pt x="0" y="137"/>
                    <a:pt x="23" y="160"/>
                  </a:cubicBezTo>
                  <a:cubicBezTo>
                    <a:pt x="845" y="2100"/>
                    <a:pt x="1689" y="4063"/>
                    <a:pt x="2534" y="6003"/>
                  </a:cubicBezTo>
                  <a:cubicBezTo>
                    <a:pt x="3378" y="8012"/>
                    <a:pt x="4246" y="10021"/>
                    <a:pt x="5090" y="12006"/>
                  </a:cubicBezTo>
                  <a:cubicBezTo>
                    <a:pt x="5524" y="13011"/>
                    <a:pt x="5958" y="14015"/>
                    <a:pt x="6391" y="15019"/>
                  </a:cubicBezTo>
                  <a:lnTo>
                    <a:pt x="6437" y="15019"/>
                  </a:lnTo>
                  <a:cubicBezTo>
                    <a:pt x="6483" y="15019"/>
                    <a:pt x="6551" y="15019"/>
                    <a:pt x="6597" y="14997"/>
                  </a:cubicBezTo>
                  <a:cubicBezTo>
                    <a:pt x="5912" y="13422"/>
                    <a:pt x="5227" y="11847"/>
                    <a:pt x="4565" y="10249"/>
                  </a:cubicBezTo>
                  <a:cubicBezTo>
                    <a:pt x="3675" y="8195"/>
                    <a:pt x="2808" y="6163"/>
                    <a:pt x="1918" y="4109"/>
                  </a:cubicBezTo>
                  <a:cubicBezTo>
                    <a:pt x="1347" y="2762"/>
                    <a:pt x="753" y="1416"/>
                    <a:pt x="183" y="69"/>
                  </a:cubicBezTo>
                  <a:cubicBezTo>
                    <a:pt x="160" y="23"/>
                    <a:pt x="137" y="0"/>
                    <a:pt x="9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23"/>
            <p:cNvSpPr/>
            <p:nvPr/>
          </p:nvSpPr>
          <p:spPr>
            <a:xfrm>
              <a:off x="760700" y="1066140"/>
              <a:ext cx="360988" cy="826641"/>
            </a:xfrm>
            <a:custGeom>
              <a:avLst/>
              <a:gdLst/>
              <a:ahLst/>
              <a:cxnLst/>
              <a:rect l="l" t="t" r="r" b="b"/>
              <a:pathLst>
                <a:path w="6529" h="14951" extrusionOk="0">
                  <a:moveTo>
                    <a:pt x="68" y="0"/>
                  </a:moveTo>
                  <a:cubicBezTo>
                    <a:pt x="46" y="23"/>
                    <a:pt x="23" y="46"/>
                    <a:pt x="0" y="69"/>
                  </a:cubicBezTo>
                  <a:cubicBezTo>
                    <a:pt x="0" y="92"/>
                    <a:pt x="0" y="115"/>
                    <a:pt x="23" y="137"/>
                  </a:cubicBezTo>
                  <a:cubicBezTo>
                    <a:pt x="845" y="2077"/>
                    <a:pt x="1689" y="4040"/>
                    <a:pt x="2534" y="5981"/>
                  </a:cubicBezTo>
                  <a:cubicBezTo>
                    <a:pt x="3355" y="7921"/>
                    <a:pt x="4177" y="9838"/>
                    <a:pt x="4999" y="11778"/>
                  </a:cubicBezTo>
                  <a:cubicBezTo>
                    <a:pt x="5455" y="12828"/>
                    <a:pt x="5912" y="13901"/>
                    <a:pt x="6368" y="14951"/>
                  </a:cubicBezTo>
                  <a:cubicBezTo>
                    <a:pt x="6414" y="14905"/>
                    <a:pt x="6460" y="14860"/>
                    <a:pt x="6528" y="14814"/>
                  </a:cubicBezTo>
                  <a:cubicBezTo>
                    <a:pt x="5980" y="13536"/>
                    <a:pt x="5432" y="12235"/>
                    <a:pt x="4862" y="10957"/>
                  </a:cubicBezTo>
                  <a:cubicBezTo>
                    <a:pt x="4040" y="9016"/>
                    <a:pt x="3196" y="7053"/>
                    <a:pt x="2374" y="5113"/>
                  </a:cubicBezTo>
                  <a:cubicBezTo>
                    <a:pt x="1643" y="3424"/>
                    <a:pt x="913" y="1735"/>
                    <a:pt x="183" y="46"/>
                  </a:cubicBezTo>
                  <a:cubicBezTo>
                    <a:pt x="183" y="0"/>
                    <a:pt x="137" y="0"/>
                    <a:pt x="114"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23"/>
            <p:cNvSpPr/>
            <p:nvPr/>
          </p:nvSpPr>
          <p:spPr>
            <a:xfrm>
              <a:off x="451459" y="1184738"/>
              <a:ext cx="376138" cy="862026"/>
            </a:xfrm>
            <a:custGeom>
              <a:avLst/>
              <a:gdLst/>
              <a:ahLst/>
              <a:cxnLst/>
              <a:rect l="l" t="t" r="r" b="b"/>
              <a:pathLst>
                <a:path w="6803" h="15591" extrusionOk="0">
                  <a:moveTo>
                    <a:pt x="92" y="1"/>
                  </a:moveTo>
                  <a:cubicBezTo>
                    <a:pt x="92" y="1"/>
                    <a:pt x="69" y="24"/>
                    <a:pt x="46" y="24"/>
                  </a:cubicBezTo>
                  <a:cubicBezTo>
                    <a:pt x="24" y="24"/>
                    <a:pt x="24" y="47"/>
                    <a:pt x="1" y="69"/>
                  </a:cubicBezTo>
                  <a:cubicBezTo>
                    <a:pt x="1" y="115"/>
                    <a:pt x="1" y="138"/>
                    <a:pt x="24" y="161"/>
                  </a:cubicBezTo>
                  <a:cubicBezTo>
                    <a:pt x="914" y="2215"/>
                    <a:pt x="1781" y="4292"/>
                    <a:pt x="2671" y="6369"/>
                  </a:cubicBezTo>
                  <a:cubicBezTo>
                    <a:pt x="3584" y="8446"/>
                    <a:pt x="4475" y="10546"/>
                    <a:pt x="5365" y="12646"/>
                  </a:cubicBezTo>
                  <a:cubicBezTo>
                    <a:pt x="5798" y="13628"/>
                    <a:pt x="6209" y="14609"/>
                    <a:pt x="6643" y="15591"/>
                  </a:cubicBezTo>
                  <a:cubicBezTo>
                    <a:pt x="6643" y="15591"/>
                    <a:pt x="6666" y="15568"/>
                    <a:pt x="6689" y="15568"/>
                  </a:cubicBezTo>
                  <a:lnTo>
                    <a:pt x="6711" y="15568"/>
                  </a:lnTo>
                  <a:cubicBezTo>
                    <a:pt x="6689" y="15568"/>
                    <a:pt x="6689" y="15568"/>
                    <a:pt x="6689" y="15545"/>
                  </a:cubicBezTo>
                  <a:cubicBezTo>
                    <a:pt x="6689" y="15545"/>
                    <a:pt x="6689" y="15522"/>
                    <a:pt x="6689" y="15522"/>
                  </a:cubicBezTo>
                  <a:cubicBezTo>
                    <a:pt x="6711" y="15499"/>
                    <a:pt x="6711" y="15499"/>
                    <a:pt x="6734" y="15499"/>
                  </a:cubicBezTo>
                  <a:cubicBezTo>
                    <a:pt x="6757" y="15499"/>
                    <a:pt x="6780" y="15499"/>
                    <a:pt x="6803" y="15476"/>
                  </a:cubicBezTo>
                  <a:cubicBezTo>
                    <a:pt x="6118" y="13924"/>
                    <a:pt x="5456" y="12349"/>
                    <a:pt x="4771" y="10774"/>
                  </a:cubicBezTo>
                  <a:cubicBezTo>
                    <a:pt x="3858" y="8652"/>
                    <a:pt x="2968" y="6529"/>
                    <a:pt x="2055" y="4406"/>
                  </a:cubicBezTo>
                  <a:lnTo>
                    <a:pt x="183" y="69"/>
                  </a:lnTo>
                  <a:cubicBezTo>
                    <a:pt x="183" y="24"/>
                    <a:pt x="138" y="1"/>
                    <a:pt x="9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23"/>
            <p:cNvSpPr/>
            <p:nvPr/>
          </p:nvSpPr>
          <p:spPr>
            <a:xfrm>
              <a:off x="833849" y="2083322"/>
              <a:ext cx="3870" cy="55"/>
            </a:xfrm>
            <a:custGeom>
              <a:avLst/>
              <a:gdLst/>
              <a:ahLst/>
              <a:cxnLst/>
              <a:rect l="l" t="t" r="r" b="b"/>
              <a:pathLst>
                <a:path w="70" h="1" extrusionOk="0">
                  <a:moveTo>
                    <a:pt x="1" y="1"/>
                  </a:moveTo>
                  <a:cubicBezTo>
                    <a:pt x="24" y="1"/>
                    <a:pt x="47" y="1"/>
                    <a:pt x="69" y="1"/>
                  </a:cubicBezTo>
                  <a:cubicBezTo>
                    <a:pt x="69" y="1"/>
                    <a:pt x="69" y="1"/>
                    <a:pt x="69" y="1"/>
                  </a:cubicBezTo>
                  <a:cubicBezTo>
                    <a:pt x="47" y="1"/>
                    <a:pt x="24" y="1"/>
                    <a:pt x="1" y="1"/>
                  </a:cubicBezTo>
                  <a:cubicBezTo>
                    <a:pt x="1" y="1"/>
                    <a:pt x="1" y="1"/>
                    <a:pt x="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23"/>
            <p:cNvSpPr/>
            <p:nvPr/>
          </p:nvSpPr>
          <p:spPr>
            <a:xfrm>
              <a:off x="633200" y="1109046"/>
              <a:ext cx="374866" cy="858211"/>
            </a:xfrm>
            <a:custGeom>
              <a:avLst/>
              <a:gdLst/>
              <a:ahLst/>
              <a:cxnLst/>
              <a:rect l="l" t="t" r="r" b="b"/>
              <a:pathLst>
                <a:path w="6780" h="15522" extrusionOk="0">
                  <a:moveTo>
                    <a:pt x="46" y="0"/>
                  </a:moveTo>
                  <a:cubicBezTo>
                    <a:pt x="23" y="23"/>
                    <a:pt x="23" y="46"/>
                    <a:pt x="1" y="69"/>
                  </a:cubicBezTo>
                  <a:cubicBezTo>
                    <a:pt x="1" y="92"/>
                    <a:pt x="1" y="115"/>
                    <a:pt x="23" y="137"/>
                  </a:cubicBezTo>
                  <a:cubicBezTo>
                    <a:pt x="891" y="2192"/>
                    <a:pt x="1781" y="4246"/>
                    <a:pt x="2648" y="6277"/>
                  </a:cubicBezTo>
                  <a:cubicBezTo>
                    <a:pt x="3561" y="8423"/>
                    <a:pt x="4474" y="10546"/>
                    <a:pt x="5387" y="12668"/>
                  </a:cubicBezTo>
                  <a:cubicBezTo>
                    <a:pt x="5798" y="13627"/>
                    <a:pt x="6209" y="14586"/>
                    <a:pt x="6620" y="15522"/>
                  </a:cubicBezTo>
                  <a:cubicBezTo>
                    <a:pt x="6643" y="15499"/>
                    <a:pt x="6688" y="15476"/>
                    <a:pt x="6711" y="15453"/>
                  </a:cubicBezTo>
                  <a:cubicBezTo>
                    <a:pt x="6734" y="15430"/>
                    <a:pt x="6757" y="15408"/>
                    <a:pt x="6780" y="15408"/>
                  </a:cubicBezTo>
                  <a:cubicBezTo>
                    <a:pt x="6027" y="13650"/>
                    <a:pt x="5273" y="11892"/>
                    <a:pt x="4520" y="10135"/>
                  </a:cubicBezTo>
                  <a:cubicBezTo>
                    <a:pt x="3607" y="8012"/>
                    <a:pt x="2694" y="5912"/>
                    <a:pt x="1804" y="3789"/>
                  </a:cubicBezTo>
                  <a:cubicBezTo>
                    <a:pt x="1256" y="2557"/>
                    <a:pt x="731" y="1301"/>
                    <a:pt x="183" y="46"/>
                  </a:cubicBezTo>
                  <a:cubicBezTo>
                    <a:pt x="183" y="0"/>
                    <a:pt x="138" y="0"/>
                    <a:pt x="9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23"/>
            <p:cNvSpPr/>
            <p:nvPr/>
          </p:nvSpPr>
          <p:spPr>
            <a:xfrm>
              <a:off x="342924" y="1184738"/>
              <a:ext cx="122467" cy="99798"/>
            </a:xfrm>
            <a:custGeom>
              <a:avLst/>
              <a:gdLst/>
              <a:ahLst/>
              <a:cxnLst/>
              <a:rect l="l" t="t" r="r" b="b"/>
              <a:pathLst>
                <a:path w="2215" h="1805" extrusionOk="0">
                  <a:moveTo>
                    <a:pt x="2055" y="1"/>
                  </a:moveTo>
                  <a:cubicBezTo>
                    <a:pt x="2055" y="1"/>
                    <a:pt x="2032" y="24"/>
                    <a:pt x="2032" y="24"/>
                  </a:cubicBezTo>
                  <a:cubicBezTo>
                    <a:pt x="1987" y="24"/>
                    <a:pt x="1941" y="69"/>
                    <a:pt x="1964" y="138"/>
                  </a:cubicBezTo>
                  <a:cubicBezTo>
                    <a:pt x="1964" y="229"/>
                    <a:pt x="1987" y="343"/>
                    <a:pt x="2009" y="435"/>
                  </a:cubicBezTo>
                  <a:cubicBezTo>
                    <a:pt x="2009" y="572"/>
                    <a:pt x="2009" y="686"/>
                    <a:pt x="1987" y="800"/>
                  </a:cubicBezTo>
                  <a:cubicBezTo>
                    <a:pt x="1987" y="891"/>
                    <a:pt x="1964" y="982"/>
                    <a:pt x="1918" y="1074"/>
                  </a:cubicBezTo>
                  <a:cubicBezTo>
                    <a:pt x="1873" y="1142"/>
                    <a:pt x="1850" y="1234"/>
                    <a:pt x="1781" y="1279"/>
                  </a:cubicBezTo>
                  <a:cubicBezTo>
                    <a:pt x="1736" y="1348"/>
                    <a:pt x="1690" y="1393"/>
                    <a:pt x="1621" y="1439"/>
                  </a:cubicBezTo>
                  <a:cubicBezTo>
                    <a:pt x="1553" y="1485"/>
                    <a:pt x="1484" y="1530"/>
                    <a:pt x="1416" y="1553"/>
                  </a:cubicBezTo>
                  <a:cubicBezTo>
                    <a:pt x="1348" y="1576"/>
                    <a:pt x="1256" y="1599"/>
                    <a:pt x="1188" y="1622"/>
                  </a:cubicBezTo>
                  <a:cubicBezTo>
                    <a:pt x="1096" y="1622"/>
                    <a:pt x="1005" y="1622"/>
                    <a:pt x="914" y="1599"/>
                  </a:cubicBezTo>
                  <a:cubicBezTo>
                    <a:pt x="823" y="1576"/>
                    <a:pt x="731" y="1553"/>
                    <a:pt x="663" y="1530"/>
                  </a:cubicBezTo>
                  <a:cubicBezTo>
                    <a:pt x="526" y="1462"/>
                    <a:pt x="412" y="1393"/>
                    <a:pt x="320" y="1302"/>
                  </a:cubicBezTo>
                  <a:cubicBezTo>
                    <a:pt x="275" y="1279"/>
                    <a:pt x="229" y="1234"/>
                    <a:pt x="183" y="1188"/>
                  </a:cubicBezTo>
                  <a:cubicBezTo>
                    <a:pt x="161" y="1165"/>
                    <a:pt x="132" y="1154"/>
                    <a:pt x="106" y="1154"/>
                  </a:cubicBezTo>
                  <a:cubicBezTo>
                    <a:pt x="81" y="1154"/>
                    <a:pt x="58" y="1165"/>
                    <a:pt x="46" y="1188"/>
                  </a:cubicBezTo>
                  <a:cubicBezTo>
                    <a:pt x="1" y="1211"/>
                    <a:pt x="1" y="1279"/>
                    <a:pt x="46" y="1325"/>
                  </a:cubicBezTo>
                  <a:cubicBezTo>
                    <a:pt x="252" y="1530"/>
                    <a:pt x="526" y="1713"/>
                    <a:pt x="845" y="1781"/>
                  </a:cubicBezTo>
                  <a:cubicBezTo>
                    <a:pt x="891" y="1804"/>
                    <a:pt x="960" y="1804"/>
                    <a:pt x="1028" y="1804"/>
                  </a:cubicBezTo>
                  <a:lnTo>
                    <a:pt x="1233" y="1804"/>
                  </a:lnTo>
                  <a:cubicBezTo>
                    <a:pt x="1348" y="1781"/>
                    <a:pt x="1484" y="1759"/>
                    <a:pt x="1599" y="1690"/>
                  </a:cubicBezTo>
                  <a:cubicBezTo>
                    <a:pt x="1713" y="1644"/>
                    <a:pt x="1804" y="1553"/>
                    <a:pt x="1895" y="1462"/>
                  </a:cubicBezTo>
                  <a:cubicBezTo>
                    <a:pt x="1987" y="1370"/>
                    <a:pt x="2055" y="1234"/>
                    <a:pt x="2124" y="1119"/>
                  </a:cubicBezTo>
                  <a:cubicBezTo>
                    <a:pt x="2169" y="982"/>
                    <a:pt x="2192" y="823"/>
                    <a:pt x="2192" y="686"/>
                  </a:cubicBezTo>
                  <a:cubicBezTo>
                    <a:pt x="2215" y="480"/>
                    <a:pt x="2169" y="275"/>
                    <a:pt x="2146" y="92"/>
                  </a:cubicBezTo>
                  <a:cubicBezTo>
                    <a:pt x="2146" y="47"/>
                    <a:pt x="2101" y="1"/>
                    <a:pt x="2055"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23"/>
            <p:cNvSpPr/>
            <p:nvPr/>
          </p:nvSpPr>
          <p:spPr>
            <a:xfrm>
              <a:off x="454003" y="1107774"/>
              <a:ext cx="189368" cy="121914"/>
            </a:xfrm>
            <a:custGeom>
              <a:avLst/>
              <a:gdLst/>
              <a:ahLst/>
              <a:cxnLst/>
              <a:rect l="l" t="t" r="r" b="b"/>
              <a:pathLst>
                <a:path w="3425" h="2205" extrusionOk="0">
                  <a:moveTo>
                    <a:pt x="3310" y="1"/>
                  </a:moveTo>
                  <a:cubicBezTo>
                    <a:pt x="3264" y="1"/>
                    <a:pt x="3219" y="46"/>
                    <a:pt x="3219" y="92"/>
                  </a:cubicBezTo>
                  <a:cubicBezTo>
                    <a:pt x="3219" y="320"/>
                    <a:pt x="3196" y="526"/>
                    <a:pt x="3173" y="731"/>
                  </a:cubicBezTo>
                  <a:cubicBezTo>
                    <a:pt x="3150" y="868"/>
                    <a:pt x="3105" y="1005"/>
                    <a:pt x="3059" y="1142"/>
                  </a:cubicBezTo>
                  <a:cubicBezTo>
                    <a:pt x="2991" y="1256"/>
                    <a:pt x="2945" y="1347"/>
                    <a:pt x="2876" y="1439"/>
                  </a:cubicBezTo>
                  <a:cubicBezTo>
                    <a:pt x="2785" y="1530"/>
                    <a:pt x="2694" y="1621"/>
                    <a:pt x="2603" y="1690"/>
                  </a:cubicBezTo>
                  <a:cubicBezTo>
                    <a:pt x="2488" y="1781"/>
                    <a:pt x="2351" y="1849"/>
                    <a:pt x="2237" y="1895"/>
                  </a:cubicBezTo>
                  <a:cubicBezTo>
                    <a:pt x="2078" y="1941"/>
                    <a:pt x="1918" y="1986"/>
                    <a:pt x="1758" y="2009"/>
                  </a:cubicBezTo>
                  <a:cubicBezTo>
                    <a:pt x="1598" y="2009"/>
                    <a:pt x="1416" y="2009"/>
                    <a:pt x="1256" y="1986"/>
                  </a:cubicBezTo>
                  <a:cubicBezTo>
                    <a:pt x="1096" y="1964"/>
                    <a:pt x="913" y="1895"/>
                    <a:pt x="754" y="1827"/>
                  </a:cubicBezTo>
                  <a:cubicBezTo>
                    <a:pt x="594" y="1758"/>
                    <a:pt x="457" y="1667"/>
                    <a:pt x="297" y="1553"/>
                  </a:cubicBezTo>
                  <a:cubicBezTo>
                    <a:pt x="274" y="1530"/>
                    <a:pt x="229" y="1484"/>
                    <a:pt x="183" y="1461"/>
                  </a:cubicBezTo>
                  <a:cubicBezTo>
                    <a:pt x="156" y="1435"/>
                    <a:pt x="130" y="1424"/>
                    <a:pt x="103" y="1424"/>
                  </a:cubicBezTo>
                  <a:cubicBezTo>
                    <a:pt x="84" y="1424"/>
                    <a:pt x="65" y="1429"/>
                    <a:pt x="46" y="1439"/>
                  </a:cubicBezTo>
                  <a:cubicBezTo>
                    <a:pt x="0" y="1484"/>
                    <a:pt x="0" y="1553"/>
                    <a:pt x="46" y="1598"/>
                  </a:cubicBezTo>
                  <a:cubicBezTo>
                    <a:pt x="183" y="1713"/>
                    <a:pt x="320" y="1827"/>
                    <a:pt x="503" y="1918"/>
                  </a:cubicBezTo>
                  <a:cubicBezTo>
                    <a:pt x="662" y="2009"/>
                    <a:pt x="822" y="2078"/>
                    <a:pt x="1005" y="2123"/>
                  </a:cubicBezTo>
                  <a:cubicBezTo>
                    <a:pt x="1197" y="2175"/>
                    <a:pt x="1389" y="2204"/>
                    <a:pt x="1582" y="2204"/>
                  </a:cubicBezTo>
                  <a:cubicBezTo>
                    <a:pt x="1732" y="2204"/>
                    <a:pt x="1882" y="2186"/>
                    <a:pt x="2032" y="2146"/>
                  </a:cubicBezTo>
                  <a:cubicBezTo>
                    <a:pt x="2374" y="2078"/>
                    <a:pt x="2694" y="1918"/>
                    <a:pt x="2922" y="1667"/>
                  </a:cubicBezTo>
                  <a:cubicBezTo>
                    <a:pt x="3036" y="1553"/>
                    <a:pt x="3150" y="1393"/>
                    <a:pt x="3219" y="1256"/>
                  </a:cubicBezTo>
                  <a:cubicBezTo>
                    <a:pt x="3310" y="1073"/>
                    <a:pt x="3356" y="891"/>
                    <a:pt x="3379" y="708"/>
                  </a:cubicBezTo>
                  <a:cubicBezTo>
                    <a:pt x="3379" y="617"/>
                    <a:pt x="3401" y="526"/>
                    <a:pt x="3401" y="434"/>
                  </a:cubicBezTo>
                  <a:cubicBezTo>
                    <a:pt x="3401" y="320"/>
                    <a:pt x="3401" y="206"/>
                    <a:pt x="3424" y="115"/>
                  </a:cubicBezTo>
                  <a:cubicBezTo>
                    <a:pt x="3424" y="46"/>
                    <a:pt x="3379" y="1"/>
                    <a:pt x="3333"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23"/>
            <p:cNvSpPr/>
            <p:nvPr/>
          </p:nvSpPr>
          <p:spPr>
            <a:xfrm>
              <a:off x="634471" y="1066140"/>
              <a:ext cx="137617" cy="77074"/>
            </a:xfrm>
            <a:custGeom>
              <a:avLst/>
              <a:gdLst/>
              <a:ahLst/>
              <a:cxnLst/>
              <a:rect l="l" t="t" r="r" b="b"/>
              <a:pathLst>
                <a:path w="2489" h="1394" extrusionOk="0">
                  <a:moveTo>
                    <a:pt x="2374" y="0"/>
                  </a:moveTo>
                  <a:cubicBezTo>
                    <a:pt x="2351" y="0"/>
                    <a:pt x="2329" y="23"/>
                    <a:pt x="2306" y="46"/>
                  </a:cubicBezTo>
                  <a:cubicBezTo>
                    <a:pt x="2283" y="46"/>
                    <a:pt x="2283" y="69"/>
                    <a:pt x="2283" y="92"/>
                  </a:cubicBezTo>
                  <a:cubicBezTo>
                    <a:pt x="2283" y="183"/>
                    <a:pt x="2283" y="274"/>
                    <a:pt x="2260" y="343"/>
                  </a:cubicBezTo>
                  <a:cubicBezTo>
                    <a:pt x="2237" y="457"/>
                    <a:pt x="2215" y="571"/>
                    <a:pt x="2169" y="662"/>
                  </a:cubicBezTo>
                  <a:cubicBezTo>
                    <a:pt x="2146" y="731"/>
                    <a:pt x="2100" y="799"/>
                    <a:pt x="2055" y="868"/>
                  </a:cubicBezTo>
                  <a:cubicBezTo>
                    <a:pt x="2009" y="913"/>
                    <a:pt x="1941" y="982"/>
                    <a:pt x="1895" y="1005"/>
                  </a:cubicBezTo>
                  <a:cubicBezTo>
                    <a:pt x="1827" y="1050"/>
                    <a:pt x="1758" y="1096"/>
                    <a:pt x="1690" y="1119"/>
                  </a:cubicBezTo>
                  <a:cubicBezTo>
                    <a:pt x="1598" y="1164"/>
                    <a:pt x="1507" y="1187"/>
                    <a:pt x="1416" y="1187"/>
                  </a:cubicBezTo>
                  <a:cubicBezTo>
                    <a:pt x="1376" y="1194"/>
                    <a:pt x="1335" y="1197"/>
                    <a:pt x="1296" y="1197"/>
                  </a:cubicBezTo>
                  <a:cubicBezTo>
                    <a:pt x="1200" y="1197"/>
                    <a:pt x="1108" y="1181"/>
                    <a:pt x="1028" y="1164"/>
                  </a:cubicBezTo>
                  <a:lnTo>
                    <a:pt x="1028" y="1164"/>
                  </a:lnTo>
                  <a:lnTo>
                    <a:pt x="1050" y="1187"/>
                  </a:lnTo>
                  <a:cubicBezTo>
                    <a:pt x="868" y="1142"/>
                    <a:pt x="708" y="1096"/>
                    <a:pt x="548" y="1028"/>
                  </a:cubicBezTo>
                  <a:cubicBezTo>
                    <a:pt x="411" y="959"/>
                    <a:pt x="274" y="891"/>
                    <a:pt x="137" y="799"/>
                  </a:cubicBezTo>
                  <a:cubicBezTo>
                    <a:pt x="120" y="782"/>
                    <a:pt x="99" y="774"/>
                    <a:pt x="79" y="774"/>
                  </a:cubicBezTo>
                  <a:cubicBezTo>
                    <a:pt x="46" y="774"/>
                    <a:pt x="15" y="794"/>
                    <a:pt x="0" y="822"/>
                  </a:cubicBezTo>
                  <a:cubicBezTo>
                    <a:pt x="0" y="845"/>
                    <a:pt x="0" y="868"/>
                    <a:pt x="0" y="891"/>
                  </a:cubicBezTo>
                  <a:cubicBezTo>
                    <a:pt x="0" y="913"/>
                    <a:pt x="23" y="936"/>
                    <a:pt x="46" y="959"/>
                  </a:cubicBezTo>
                  <a:cubicBezTo>
                    <a:pt x="252" y="1119"/>
                    <a:pt x="503" y="1233"/>
                    <a:pt x="754" y="1324"/>
                  </a:cubicBezTo>
                  <a:cubicBezTo>
                    <a:pt x="916" y="1368"/>
                    <a:pt x="1088" y="1394"/>
                    <a:pt x="1256" y="1394"/>
                  </a:cubicBezTo>
                  <a:cubicBezTo>
                    <a:pt x="1349" y="1394"/>
                    <a:pt x="1441" y="1386"/>
                    <a:pt x="1530" y="1370"/>
                  </a:cubicBezTo>
                  <a:cubicBezTo>
                    <a:pt x="1781" y="1324"/>
                    <a:pt x="2009" y="1210"/>
                    <a:pt x="2169" y="1028"/>
                  </a:cubicBezTo>
                  <a:cubicBezTo>
                    <a:pt x="2260" y="913"/>
                    <a:pt x="2329" y="799"/>
                    <a:pt x="2374" y="662"/>
                  </a:cubicBezTo>
                  <a:cubicBezTo>
                    <a:pt x="2420" y="594"/>
                    <a:pt x="2420" y="525"/>
                    <a:pt x="2443" y="457"/>
                  </a:cubicBezTo>
                  <a:cubicBezTo>
                    <a:pt x="2466" y="343"/>
                    <a:pt x="2488" y="229"/>
                    <a:pt x="2466" y="115"/>
                  </a:cubicBezTo>
                  <a:cubicBezTo>
                    <a:pt x="2466" y="92"/>
                    <a:pt x="2466" y="69"/>
                    <a:pt x="2443" y="46"/>
                  </a:cubicBezTo>
                  <a:cubicBezTo>
                    <a:pt x="2420" y="23"/>
                    <a:pt x="2397" y="0"/>
                    <a:pt x="2374"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23"/>
            <p:cNvSpPr/>
            <p:nvPr/>
          </p:nvSpPr>
          <p:spPr>
            <a:xfrm>
              <a:off x="681192" y="1876369"/>
              <a:ext cx="444255" cy="202306"/>
            </a:xfrm>
            <a:custGeom>
              <a:avLst/>
              <a:gdLst/>
              <a:ahLst/>
              <a:cxnLst/>
              <a:rect l="l" t="t" r="r" b="b"/>
              <a:pathLst>
                <a:path w="8035" h="3659" extrusionOk="0">
                  <a:moveTo>
                    <a:pt x="7943" y="0"/>
                  </a:moveTo>
                  <a:cubicBezTo>
                    <a:pt x="7920" y="0"/>
                    <a:pt x="7898" y="23"/>
                    <a:pt x="7898" y="23"/>
                  </a:cubicBezTo>
                  <a:cubicBezTo>
                    <a:pt x="7875" y="46"/>
                    <a:pt x="7875" y="46"/>
                    <a:pt x="7875" y="46"/>
                  </a:cubicBezTo>
                  <a:cubicBezTo>
                    <a:pt x="7806" y="114"/>
                    <a:pt x="7738" y="160"/>
                    <a:pt x="7669" y="228"/>
                  </a:cubicBezTo>
                  <a:cubicBezTo>
                    <a:pt x="7647" y="228"/>
                    <a:pt x="7624" y="251"/>
                    <a:pt x="7601" y="274"/>
                  </a:cubicBezTo>
                  <a:cubicBezTo>
                    <a:pt x="7532" y="320"/>
                    <a:pt x="7464" y="388"/>
                    <a:pt x="7373" y="434"/>
                  </a:cubicBezTo>
                  <a:cubicBezTo>
                    <a:pt x="7373" y="434"/>
                    <a:pt x="7373" y="434"/>
                    <a:pt x="7373" y="457"/>
                  </a:cubicBezTo>
                  <a:cubicBezTo>
                    <a:pt x="7167" y="594"/>
                    <a:pt x="6962" y="753"/>
                    <a:pt x="6733" y="890"/>
                  </a:cubicBezTo>
                  <a:cubicBezTo>
                    <a:pt x="6711" y="913"/>
                    <a:pt x="6688" y="936"/>
                    <a:pt x="6642" y="936"/>
                  </a:cubicBezTo>
                  <a:cubicBezTo>
                    <a:pt x="6642" y="936"/>
                    <a:pt x="6642" y="959"/>
                    <a:pt x="6642" y="959"/>
                  </a:cubicBezTo>
                  <a:cubicBezTo>
                    <a:pt x="6231" y="1210"/>
                    <a:pt x="5798" y="1461"/>
                    <a:pt x="5364" y="1712"/>
                  </a:cubicBezTo>
                  <a:cubicBezTo>
                    <a:pt x="5159" y="1803"/>
                    <a:pt x="4953" y="1918"/>
                    <a:pt x="4748" y="2009"/>
                  </a:cubicBezTo>
                  <a:cubicBezTo>
                    <a:pt x="4542" y="2100"/>
                    <a:pt x="4314" y="2214"/>
                    <a:pt x="4109" y="2306"/>
                  </a:cubicBezTo>
                  <a:cubicBezTo>
                    <a:pt x="3606" y="2511"/>
                    <a:pt x="3081" y="2716"/>
                    <a:pt x="2556" y="2899"/>
                  </a:cubicBezTo>
                  <a:cubicBezTo>
                    <a:pt x="2214" y="3013"/>
                    <a:pt x="1849" y="3127"/>
                    <a:pt x="1506" y="3219"/>
                  </a:cubicBezTo>
                  <a:cubicBezTo>
                    <a:pt x="1370" y="3241"/>
                    <a:pt x="1255" y="3264"/>
                    <a:pt x="1118" y="3310"/>
                  </a:cubicBezTo>
                  <a:lnTo>
                    <a:pt x="1050" y="3310"/>
                  </a:lnTo>
                  <a:cubicBezTo>
                    <a:pt x="936" y="3333"/>
                    <a:pt x="845" y="3356"/>
                    <a:pt x="730" y="3378"/>
                  </a:cubicBezTo>
                  <a:cubicBezTo>
                    <a:pt x="525" y="3424"/>
                    <a:pt x="320" y="3447"/>
                    <a:pt x="114" y="3470"/>
                  </a:cubicBezTo>
                  <a:cubicBezTo>
                    <a:pt x="46" y="3470"/>
                    <a:pt x="0" y="3515"/>
                    <a:pt x="23" y="3584"/>
                  </a:cubicBezTo>
                  <a:cubicBezTo>
                    <a:pt x="23" y="3621"/>
                    <a:pt x="53" y="3658"/>
                    <a:pt x="89" y="3658"/>
                  </a:cubicBezTo>
                  <a:cubicBezTo>
                    <a:pt x="97" y="3658"/>
                    <a:pt x="106" y="3656"/>
                    <a:pt x="114" y="3652"/>
                  </a:cubicBezTo>
                  <a:cubicBezTo>
                    <a:pt x="342" y="3629"/>
                    <a:pt x="548" y="3607"/>
                    <a:pt x="753" y="3561"/>
                  </a:cubicBezTo>
                  <a:lnTo>
                    <a:pt x="799" y="3561"/>
                  </a:lnTo>
                  <a:cubicBezTo>
                    <a:pt x="890" y="3538"/>
                    <a:pt x="1004" y="3515"/>
                    <a:pt x="1096" y="3492"/>
                  </a:cubicBezTo>
                  <a:lnTo>
                    <a:pt x="1141" y="3492"/>
                  </a:lnTo>
                  <a:cubicBezTo>
                    <a:pt x="1278" y="3470"/>
                    <a:pt x="1415" y="3424"/>
                    <a:pt x="1552" y="3401"/>
                  </a:cubicBezTo>
                  <a:cubicBezTo>
                    <a:pt x="1917" y="3310"/>
                    <a:pt x="2260" y="3196"/>
                    <a:pt x="2625" y="3082"/>
                  </a:cubicBezTo>
                  <a:cubicBezTo>
                    <a:pt x="3150" y="2899"/>
                    <a:pt x="3675" y="2694"/>
                    <a:pt x="4177" y="2488"/>
                  </a:cubicBezTo>
                  <a:cubicBezTo>
                    <a:pt x="4382" y="2397"/>
                    <a:pt x="4588" y="2306"/>
                    <a:pt x="4793" y="2191"/>
                  </a:cubicBezTo>
                  <a:cubicBezTo>
                    <a:pt x="5478" y="1872"/>
                    <a:pt x="6117" y="1530"/>
                    <a:pt x="6756" y="1119"/>
                  </a:cubicBezTo>
                  <a:cubicBezTo>
                    <a:pt x="6779" y="1096"/>
                    <a:pt x="6802" y="1073"/>
                    <a:pt x="6825" y="1073"/>
                  </a:cubicBezTo>
                  <a:cubicBezTo>
                    <a:pt x="6848" y="1050"/>
                    <a:pt x="6848" y="1050"/>
                    <a:pt x="6848" y="1050"/>
                  </a:cubicBezTo>
                  <a:cubicBezTo>
                    <a:pt x="7076" y="913"/>
                    <a:pt x="7281" y="753"/>
                    <a:pt x="7487" y="594"/>
                  </a:cubicBezTo>
                  <a:cubicBezTo>
                    <a:pt x="7510" y="594"/>
                    <a:pt x="7510" y="594"/>
                    <a:pt x="7510" y="571"/>
                  </a:cubicBezTo>
                  <a:lnTo>
                    <a:pt x="7532" y="571"/>
                  </a:lnTo>
                  <a:cubicBezTo>
                    <a:pt x="7578" y="525"/>
                    <a:pt x="7624" y="502"/>
                    <a:pt x="7692" y="457"/>
                  </a:cubicBezTo>
                  <a:cubicBezTo>
                    <a:pt x="7715" y="434"/>
                    <a:pt x="7738" y="411"/>
                    <a:pt x="7738" y="411"/>
                  </a:cubicBezTo>
                  <a:cubicBezTo>
                    <a:pt x="7761" y="388"/>
                    <a:pt x="7761" y="388"/>
                    <a:pt x="7761" y="388"/>
                  </a:cubicBezTo>
                  <a:lnTo>
                    <a:pt x="7783" y="388"/>
                  </a:lnTo>
                  <a:cubicBezTo>
                    <a:pt x="7829" y="320"/>
                    <a:pt x="7898" y="274"/>
                    <a:pt x="7943" y="228"/>
                  </a:cubicBezTo>
                  <a:lnTo>
                    <a:pt x="7966" y="228"/>
                  </a:lnTo>
                  <a:cubicBezTo>
                    <a:pt x="7966" y="228"/>
                    <a:pt x="7966" y="206"/>
                    <a:pt x="7989" y="206"/>
                  </a:cubicBezTo>
                  <a:cubicBezTo>
                    <a:pt x="7989" y="206"/>
                    <a:pt x="7989" y="183"/>
                    <a:pt x="8012" y="183"/>
                  </a:cubicBezTo>
                  <a:cubicBezTo>
                    <a:pt x="8012" y="160"/>
                    <a:pt x="8035" y="160"/>
                    <a:pt x="8035" y="137"/>
                  </a:cubicBezTo>
                  <a:cubicBezTo>
                    <a:pt x="8035" y="92"/>
                    <a:pt x="8035" y="69"/>
                    <a:pt x="8035" y="46"/>
                  </a:cubicBezTo>
                  <a:cubicBezTo>
                    <a:pt x="8012" y="23"/>
                    <a:pt x="7989" y="23"/>
                    <a:pt x="7966" y="23"/>
                  </a:cubicBezTo>
                  <a:cubicBezTo>
                    <a:pt x="7966" y="23"/>
                    <a:pt x="7943" y="0"/>
                    <a:pt x="7943"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23"/>
            <p:cNvSpPr/>
            <p:nvPr/>
          </p:nvSpPr>
          <p:spPr>
            <a:xfrm>
              <a:off x="894448" y="2323118"/>
              <a:ext cx="20236" cy="21508"/>
            </a:xfrm>
            <a:custGeom>
              <a:avLst/>
              <a:gdLst/>
              <a:ahLst/>
              <a:cxnLst/>
              <a:rect l="l" t="t" r="r" b="b"/>
              <a:pathLst>
                <a:path w="366" h="389" extrusionOk="0">
                  <a:moveTo>
                    <a:pt x="183" y="0"/>
                  </a:moveTo>
                  <a:cubicBezTo>
                    <a:pt x="92" y="0"/>
                    <a:pt x="0" y="92"/>
                    <a:pt x="0" y="183"/>
                  </a:cubicBezTo>
                  <a:cubicBezTo>
                    <a:pt x="0" y="297"/>
                    <a:pt x="92" y="388"/>
                    <a:pt x="183" y="388"/>
                  </a:cubicBezTo>
                  <a:cubicBezTo>
                    <a:pt x="297" y="388"/>
                    <a:pt x="366" y="297"/>
                    <a:pt x="366" y="183"/>
                  </a:cubicBezTo>
                  <a:cubicBezTo>
                    <a:pt x="366" y="92"/>
                    <a:pt x="297" y="0"/>
                    <a:pt x="1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23"/>
            <p:cNvSpPr/>
            <p:nvPr/>
          </p:nvSpPr>
          <p:spPr>
            <a:xfrm>
              <a:off x="1144306" y="2205736"/>
              <a:ext cx="16476" cy="17748"/>
            </a:xfrm>
            <a:custGeom>
              <a:avLst/>
              <a:gdLst/>
              <a:ahLst/>
              <a:cxnLst/>
              <a:rect l="l" t="t" r="r" b="b"/>
              <a:pathLst>
                <a:path w="298" h="321" extrusionOk="0">
                  <a:moveTo>
                    <a:pt x="138" y="1"/>
                  </a:moveTo>
                  <a:cubicBezTo>
                    <a:pt x="69" y="1"/>
                    <a:pt x="1" y="69"/>
                    <a:pt x="1" y="160"/>
                  </a:cubicBezTo>
                  <a:cubicBezTo>
                    <a:pt x="1" y="252"/>
                    <a:pt x="69" y="320"/>
                    <a:pt x="138" y="320"/>
                  </a:cubicBezTo>
                  <a:cubicBezTo>
                    <a:pt x="229" y="320"/>
                    <a:pt x="298" y="252"/>
                    <a:pt x="298" y="160"/>
                  </a:cubicBezTo>
                  <a:cubicBezTo>
                    <a:pt x="298" y="69"/>
                    <a:pt x="229" y="1"/>
                    <a:pt x="138"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23"/>
            <p:cNvSpPr/>
            <p:nvPr/>
          </p:nvSpPr>
          <p:spPr>
            <a:xfrm>
              <a:off x="898208" y="2348330"/>
              <a:ext cx="12717" cy="11445"/>
            </a:xfrm>
            <a:custGeom>
              <a:avLst/>
              <a:gdLst/>
              <a:ahLst/>
              <a:cxnLst/>
              <a:rect l="l" t="t" r="r" b="b"/>
              <a:pathLst>
                <a:path w="230" h="207" extrusionOk="0">
                  <a:moveTo>
                    <a:pt x="115" y="1"/>
                  </a:moveTo>
                  <a:cubicBezTo>
                    <a:pt x="47" y="1"/>
                    <a:pt x="1" y="47"/>
                    <a:pt x="1" y="92"/>
                  </a:cubicBezTo>
                  <a:cubicBezTo>
                    <a:pt x="1" y="161"/>
                    <a:pt x="47" y="206"/>
                    <a:pt x="115" y="206"/>
                  </a:cubicBezTo>
                  <a:cubicBezTo>
                    <a:pt x="184" y="206"/>
                    <a:pt x="229" y="161"/>
                    <a:pt x="229" y="92"/>
                  </a:cubicBezTo>
                  <a:cubicBezTo>
                    <a:pt x="229" y="47"/>
                    <a:pt x="184" y="1"/>
                    <a:pt x="115"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23"/>
            <p:cNvSpPr/>
            <p:nvPr/>
          </p:nvSpPr>
          <p:spPr>
            <a:xfrm>
              <a:off x="1149393" y="2229732"/>
              <a:ext cx="11390" cy="11390"/>
            </a:xfrm>
            <a:custGeom>
              <a:avLst/>
              <a:gdLst/>
              <a:ahLst/>
              <a:cxnLst/>
              <a:rect l="l" t="t" r="r" b="b"/>
              <a:pathLst>
                <a:path w="206" h="206" extrusionOk="0">
                  <a:moveTo>
                    <a:pt x="114" y="0"/>
                  </a:moveTo>
                  <a:cubicBezTo>
                    <a:pt x="46" y="0"/>
                    <a:pt x="0" y="46"/>
                    <a:pt x="0" y="92"/>
                  </a:cubicBezTo>
                  <a:cubicBezTo>
                    <a:pt x="0" y="160"/>
                    <a:pt x="46" y="206"/>
                    <a:pt x="114" y="206"/>
                  </a:cubicBezTo>
                  <a:cubicBezTo>
                    <a:pt x="160" y="206"/>
                    <a:pt x="206" y="160"/>
                    <a:pt x="206" y="92"/>
                  </a:cubicBezTo>
                  <a:cubicBezTo>
                    <a:pt x="206" y="46"/>
                    <a:pt x="160" y="0"/>
                    <a:pt x="11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23"/>
            <p:cNvSpPr/>
            <p:nvPr/>
          </p:nvSpPr>
          <p:spPr>
            <a:xfrm>
              <a:off x="879298" y="2387476"/>
              <a:ext cx="71988" cy="47992"/>
            </a:xfrm>
            <a:custGeom>
              <a:avLst/>
              <a:gdLst/>
              <a:ahLst/>
              <a:cxnLst/>
              <a:rect l="l" t="t" r="r" b="b"/>
              <a:pathLst>
                <a:path w="1302" h="868" extrusionOk="0">
                  <a:moveTo>
                    <a:pt x="617" y="0"/>
                  </a:moveTo>
                  <a:cubicBezTo>
                    <a:pt x="274" y="23"/>
                    <a:pt x="1" y="229"/>
                    <a:pt x="1" y="457"/>
                  </a:cubicBezTo>
                  <a:cubicBezTo>
                    <a:pt x="23" y="708"/>
                    <a:pt x="320" y="868"/>
                    <a:pt x="663" y="868"/>
                  </a:cubicBezTo>
                  <a:cubicBezTo>
                    <a:pt x="1028" y="845"/>
                    <a:pt x="1302" y="640"/>
                    <a:pt x="1279" y="411"/>
                  </a:cubicBezTo>
                  <a:cubicBezTo>
                    <a:pt x="1279" y="160"/>
                    <a:pt x="982" y="0"/>
                    <a:pt x="617"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23"/>
            <p:cNvSpPr/>
            <p:nvPr/>
          </p:nvSpPr>
          <p:spPr>
            <a:xfrm>
              <a:off x="1209936" y="2235482"/>
              <a:ext cx="71988" cy="56672"/>
            </a:xfrm>
            <a:custGeom>
              <a:avLst/>
              <a:gdLst/>
              <a:ahLst/>
              <a:cxnLst/>
              <a:rect l="l" t="t" r="r" b="b"/>
              <a:pathLst>
                <a:path w="1302" h="1025" extrusionOk="0">
                  <a:moveTo>
                    <a:pt x="853" y="1"/>
                  </a:moveTo>
                  <a:cubicBezTo>
                    <a:pt x="707" y="1"/>
                    <a:pt x="538" y="58"/>
                    <a:pt x="389" y="170"/>
                  </a:cubicBezTo>
                  <a:cubicBezTo>
                    <a:pt x="92" y="398"/>
                    <a:pt x="1" y="718"/>
                    <a:pt x="138" y="901"/>
                  </a:cubicBezTo>
                  <a:cubicBezTo>
                    <a:pt x="200" y="984"/>
                    <a:pt x="305" y="1024"/>
                    <a:pt x="429" y="1024"/>
                  </a:cubicBezTo>
                  <a:cubicBezTo>
                    <a:pt x="577" y="1024"/>
                    <a:pt x="752" y="967"/>
                    <a:pt x="914" y="855"/>
                  </a:cubicBezTo>
                  <a:cubicBezTo>
                    <a:pt x="1188" y="627"/>
                    <a:pt x="1302" y="307"/>
                    <a:pt x="1142" y="125"/>
                  </a:cubicBezTo>
                  <a:cubicBezTo>
                    <a:pt x="1080" y="41"/>
                    <a:pt x="974" y="1"/>
                    <a:pt x="853"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23"/>
            <p:cNvSpPr/>
            <p:nvPr/>
          </p:nvSpPr>
          <p:spPr>
            <a:xfrm>
              <a:off x="638231" y="1088864"/>
              <a:ext cx="478369" cy="872089"/>
            </a:xfrm>
            <a:custGeom>
              <a:avLst/>
              <a:gdLst/>
              <a:ahLst/>
              <a:cxnLst/>
              <a:rect l="l" t="t" r="r" b="b"/>
              <a:pathLst>
                <a:path w="8652" h="15773" extrusionOk="0">
                  <a:moveTo>
                    <a:pt x="2329" y="0"/>
                  </a:moveTo>
                  <a:cubicBezTo>
                    <a:pt x="2283" y="23"/>
                    <a:pt x="2261" y="92"/>
                    <a:pt x="2283" y="160"/>
                  </a:cubicBezTo>
                  <a:lnTo>
                    <a:pt x="2283" y="183"/>
                  </a:lnTo>
                  <a:lnTo>
                    <a:pt x="2306" y="206"/>
                  </a:lnTo>
                  <a:cubicBezTo>
                    <a:pt x="2261" y="251"/>
                    <a:pt x="2238" y="274"/>
                    <a:pt x="2215" y="320"/>
                  </a:cubicBezTo>
                  <a:cubicBezTo>
                    <a:pt x="2192" y="365"/>
                    <a:pt x="2169" y="388"/>
                    <a:pt x="2147" y="411"/>
                  </a:cubicBezTo>
                  <a:lnTo>
                    <a:pt x="2124" y="434"/>
                  </a:lnTo>
                  <a:cubicBezTo>
                    <a:pt x="2055" y="502"/>
                    <a:pt x="2010" y="571"/>
                    <a:pt x="1964" y="594"/>
                  </a:cubicBezTo>
                  <a:cubicBezTo>
                    <a:pt x="1964" y="617"/>
                    <a:pt x="1941" y="617"/>
                    <a:pt x="1918" y="639"/>
                  </a:cubicBezTo>
                  <a:cubicBezTo>
                    <a:pt x="1850" y="708"/>
                    <a:pt x="1781" y="753"/>
                    <a:pt x="1690" y="799"/>
                  </a:cubicBezTo>
                  <a:cubicBezTo>
                    <a:pt x="1644" y="822"/>
                    <a:pt x="1599" y="845"/>
                    <a:pt x="1553" y="845"/>
                  </a:cubicBezTo>
                  <a:cubicBezTo>
                    <a:pt x="1507" y="868"/>
                    <a:pt x="1485" y="868"/>
                    <a:pt x="1439" y="890"/>
                  </a:cubicBezTo>
                  <a:lnTo>
                    <a:pt x="1348" y="890"/>
                  </a:lnTo>
                  <a:cubicBezTo>
                    <a:pt x="1348" y="913"/>
                    <a:pt x="1325" y="913"/>
                    <a:pt x="1302" y="913"/>
                  </a:cubicBezTo>
                  <a:lnTo>
                    <a:pt x="1119" y="913"/>
                  </a:lnTo>
                  <a:cubicBezTo>
                    <a:pt x="1051" y="913"/>
                    <a:pt x="982" y="913"/>
                    <a:pt x="891" y="890"/>
                  </a:cubicBezTo>
                  <a:lnTo>
                    <a:pt x="868" y="890"/>
                  </a:lnTo>
                  <a:cubicBezTo>
                    <a:pt x="800" y="890"/>
                    <a:pt x="709" y="868"/>
                    <a:pt x="640" y="868"/>
                  </a:cubicBezTo>
                  <a:cubicBezTo>
                    <a:pt x="572" y="845"/>
                    <a:pt x="480" y="799"/>
                    <a:pt x="412" y="753"/>
                  </a:cubicBezTo>
                  <a:cubicBezTo>
                    <a:pt x="343" y="731"/>
                    <a:pt x="298" y="708"/>
                    <a:pt x="229" y="662"/>
                  </a:cubicBezTo>
                  <a:lnTo>
                    <a:pt x="184" y="639"/>
                  </a:lnTo>
                  <a:cubicBezTo>
                    <a:pt x="161" y="617"/>
                    <a:pt x="138" y="617"/>
                    <a:pt x="115" y="594"/>
                  </a:cubicBezTo>
                  <a:cubicBezTo>
                    <a:pt x="92" y="594"/>
                    <a:pt x="92" y="617"/>
                    <a:pt x="92" y="617"/>
                  </a:cubicBezTo>
                  <a:cubicBezTo>
                    <a:pt x="47" y="639"/>
                    <a:pt x="47" y="662"/>
                    <a:pt x="24" y="685"/>
                  </a:cubicBezTo>
                  <a:cubicBezTo>
                    <a:pt x="24" y="685"/>
                    <a:pt x="24" y="708"/>
                    <a:pt x="1" y="708"/>
                  </a:cubicBezTo>
                  <a:cubicBezTo>
                    <a:pt x="1" y="731"/>
                    <a:pt x="1" y="731"/>
                    <a:pt x="1" y="753"/>
                  </a:cubicBezTo>
                  <a:lnTo>
                    <a:pt x="138" y="753"/>
                  </a:lnTo>
                  <a:cubicBezTo>
                    <a:pt x="184" y="776"/>
                    <a:pt x="206" y="822"/>
                    <a:pt x="229" y="868"/>
                  </a:cubicBezTo>
                  <a:cubicBezTo>
                    <a:pt x="252" y="913"/>
                    <a:pt x="252" y="959"/>
                    <a:pt x="229" y="1005"/>
                  </a:cubicBezTo>
                  <a:cubicBezTo>
                    <a:pt x="229" y="1005"/>
                    <a:pt x="229" y="1005"/>
                    <a:pt x="229" y="1027"/>
                  </a:cubicBezTo>
                  <a:cubicBezTo>
                    <a:pt x="229" y="1050"/>
                    <a:pt x="252" y="1073"/>
                    <a:pt x="252" y="1096"/>
                  </a:cubicBezTo>
                  <a:lnTo>
                    <a:pt x="275" y="1142"/>
                  </a:lnTo>
                  <a:lnTo>
                    <a:pt x="298" y="1210"/>
                  </a:lnTo>
                  <a:lnTo>
                    <a:pt x="389" y="1415"/>
                  </a:lnTo>
                  <a:cubicBezTo>
                    <a:pt x="435" y="1484"/>
                    <a:pt x="457" y="1552"/>
                    <a:pt x="503" y="1644"/>
                  </a:cubicBezTo>
                  <a:cubicBezTo>
                    <a:pt x="526" y="1712"/>
                    <a:pt x="572" y="1803"/>
                    <a:pt x="617" y="1895"/>
                  </a:cubicBezTo>
                  <a:cubicBezTo>
                    <a:pt x="663" y="2032"/>
                    <a:pt x="731" y="2169"/>
                    <a:pt x="777" y="2328"/>
                  </a:cubicBezTo>
                  <a:lnTo>
                    <a:pt x="823" y="2397"/>
                  </a:lnTo>
                  <a:cubicBezTo>
                    <a:pt x="823" y="2443"/>
                    <a:pt x="845" y="2465"/>
                    <a:pt x="868" y="2511"/>
                  </a:cubicBezTo>
                  <a:cubicBezTo>
                    <a:pt x="891" y="2557"/>
                    <a:pt x="914" y="2602"/>
                    <a:pt x="914" y="2648"/>
                  </a:cubicBezTo>
                  <a:cubicBezTo>
                    <a:pt x="937" y="2671"/>
                    <a:pt x="937" y="2694"/>
                    <a:pt x="960" y="2739"/>
                  </a:cubicBezTo>
                  <a:cubicBezTo>
                    <a:pt x="960" y="2739"/>
                    <a:pt x="982" y="2762"/>
                    <a:pt x="982" y="2762"/>
                  </a:cubicBezTo>
                  <a:cubicBezTo>
                    <a:pt x="1005" y="2808"/>
                    <a:pt x="1028" y="2831"/>
                    <a:pt x="1051" y="2876"/>
                  </a:cubicBezTo>
                  <a:cubicBezTo>
                    <a:pt x="1074" y="2922"/>
                    <a:pt x="1074" y="2945"/>
                    <a:pt x="1097" y="2990"/>
                  </a:cubicBezTo>
                  <a:lnTo>
                    <a:pt x="1119" y="3059"/>
                  </a:lnTo>
                  <a:cubicBezTo>
                    <a:pt x="1142" y="3082"/>
                    <a:pt x="1142" y="3127"/>
                    <a:pt x="1165" y="3173"/>
                  </a:cubicBezTo>
                  <a:lnTo>
                    <a:pt x="1256" y="3310"/>
                  </a:lnTo>
                  <a:cubicBezTo>
                    <a:pt x="1279" y="3378"/>
                    <a:pt x="1325" y="3447"/>
                    <a:pt x="1348" y="3515"/>
                  </a:cubicBezTo>
                  <a:cubicBezTo>
                    <a:pt x="1416" y="3652"/>
                    <a:pt x="1462" y="3766"/>
                    <a:pt x="1507" y="3881"/>
                  </a:cubicBezTo>
                  <a:cubicBezTo>
                    <a:pt x="1553" y="3995"/>
                    <a:pt x="1599" y="4109"/>
                    <a:pt x="1644" y="4223"/>
                  </a:cubicBezTo>
                  <a:cubicBezTo>
                    <a:pt x="1690" y="4314"/>
                    <a:pt x="1713" y="4383"/>
                    <a:pt x="1759" y="4474"/>
                  </a:cubicBezTo>
                  <a:cubicBezTo>
                    <a:pt x="1781" y="4542"/>
                    <a:pt x="1804" y="4634"/>
                    <a:pt x="1850" y="4702"/>
                  </a:cubicBezTo>
                  <a:lnTo>
                    <a:pt x="1850" y="4748"/>
                  </a:lnTo>
                  <a:cubicBezTo>
                    <a:pt x="1918" y="4908"/>
                    <a:pt x="1987" y="5067"/>
                    <a:pt x="2055" y="5227"/>
                  </a:cubicBezTo>
                  <a:cubicBezTo>
                    <a:pt x="2078" y="5273"/>
                    <a:pt x="2101" y="5341"/>
                    <a:pt x="2124" y="5410"/>
                  </a:cubicBezTo>
                  <a:cubicBezTo>
                    <a:pt x="2192" y="5524"/>
                    <a:pt x="2238" y="5661"/>
                    <a:pt x="2306" y="5798"/>
                  </a:cubicBezTo>
                  <a:lnTo>
                    <a:pt x="2329" y="5844"/>
                  </a:lnTo>
                  <a:cubicBezTo>
                    <a:pt x="2398" y="6026"/>
                    <a:pt x="2466" y="6186"/>
                    <a:pt x="2535" y="6346"/>
                  </a:cubicBezTo>
                  <a:cubicBezTo>
                    <a:pt x="2580" y="6414"/>
                    <a:pt x="2603" y="6505"/>
                    <a:pt x="2626" y="6574"/>
                  </a:cubicBezTo>
                  <a:lnTo>
                    <a:pt x="2672" y="6620"/>
                  </a:lnTo>
                  <a:lnTo>
                    <a:pt x="2694" y="6688"/>
                  </a:lnTo>
                  <a:lnTo>
                    <a:pt x="2740" y="6779"/>
                  </a:lnTo>
                  <a:cubicBezTo>
                    <a:pt x="2808" y="6916"/>
                    <a:pt x="2877" y="7030"/>
                    <a:pt x="2923" y="7167"/>
                  </a:cubicBezTo>
                  <a:cubicBezTo>
                    <a:pt x="2991" y="7304"/>
                    <a:pt x="3060" y="7441"/>
                    <a:pt x="3128" y="7601"/>
                  </a:cubicBezTo>
                  <a:cubicBezTo>
                    <a:pt x="3219" y="7761"/>
                    <a:pt x="3288" y="7943"/>
                    <a:pt x="3379" y="8126"/>
                  </a:cubicBezTo>
                  <a:lnTo>
                    <a:pt x="3402" y="8195"/>
                  </a:lnTo>
                  <a:cubicBezTo>
                    <a:pt x="3448" y="8331"/>
                    <a:pt x="3516" y="8446"/>
                    <a:pt x="3562" y="8583"/>
                  </a:cubicBezTo>
                  <a:cubicBezTo>
                    <a:pt x="3607" y="8674"/>
                    <a:pt x="3653" y="8742"/>
                    <a:pt x="3676" y="8834"/>
                  </a:cubicBezTo>
                  <a:cubicBezTo>
                    <a:pt x="3721" y="8902"/>
                    <a:pt x="3744" y="8971"/>
                    <a:pt x="3767" y="9062"/>
                  </a:cubicBezTo>
                  <a:lnTo>
                    <a:pt x="3836" y="9176"/>
                  </a:lnTo>
                  <a:cubicBezTo>
                    <a:pt x="3881" y="9290"/>
                    <a:pt x="3927" y="9427"/>
                    <a:pt x="3973" y="9541"/>
                  </a:cubicBezTo>
                  <a:cubicBezTo>
                    <a:pt x="3995" y="9587"/>
                    <a:pt x="4018" y="9633"/>
                    <a:pt x="4041" y="9701"/>
                  </a:cubicBezTo>
                  <a:lnTo>
                    <a:pt x="4064" y="9769"/>
                  </a:lnTo>
                  <a:cubicBezTo>
                    <a:pt x="4087" y="9815"/>
                    <a:pt x="4110" y="9861"/>
                    <a:pt x="4110" y="9906"/>
                  </a:cubicBezTo>
                  <a:lnTo>
                    <a:pt x="4155" y="9998"/>
                  </a:lnTo>
                  <a:lnTo>
                    <a:pt x="4201" y="10112"/>
                  </a:lnTo>
                  <a:cubicBezTo>
                    <a:pt x="4246" y="10226"/>
                    <a:pt x="4315" y="10363"/>
                    <a:pt x="4361" y="10477"/>
                  </a:cubicBezTo>
                  <a:lnTo>
                    <a:pt x="4406" y="10568"/>
                  </a:lnTo>
                  <a:cubicBezTo>
                    <a:pt x="4429" y="10614"/>
                    <a:pt x="4452" y="10682"/>
                    <a:pt x="4475" y="10728"/>
                  </a:cubicBezTo>
                  <a:lnTo>
                    <a:pt x="4520" y="10819"/>
                  </a:lnTo>
                  <a:cubicBezTo>
                    <a:pt x="4543" y="10865"/>
                    <a:pt x="4543" y="10911"/>
                    <a:pt x="4566" y="10956"/>
                  </a:cubicBezTo>
                  <a:cubicBezTo>
                    <a:pt x="4634" y="11093"/>
                    <a:pt x="4703" y="11253"/>
                    <a:pt x="4771" y="11390"/>
                  </a:cubicBezTo>
                  <a:lnTo>
                    <a:pt x="4771" y="11436"/>
                  </a:lnTo>
                  <a:cubicBezTo>
                    <a:pt x="4817" y="11504"/>
                    <a:pt x="4840" y="11595"/>
                    <a:pt x="4863" y="11687"/>
                  </a:cubicBezTo>
                  <a:cubicBezTo>
                    <a:pt x="4908" y="11778"/>
                    <a:pt x="4931" y="11847"/>
                    <a:pt x="4977" y="11938"/>
                  </a:cubicBezTo>
                  <a:cubicBezTo>
                    <a:pt x="5045" y="12098"/>
                    <a:pt x="5114" y="12257"/>
                    <a:pt x="5182" y="12394"/>
                  </a:cubicBezTo>
                  <a:cubicBezTo>
                    <a:pt x="5228" y="12486"/>
                    <a:pt x="5251" y="12577"/>
                    <a:pt x="5296" y="12691"/>
                  </a:cubicBezTo>
                  <a:cubicBezTo>
                    <a:pt x="5319" y="12760"/>
                    <a:pt x="5365" y="12828"/>
                    <a:pt x="5388" y="12897"/>
                  </a:cubicBezTo>
                  <a:cubicBezTo>
                    <a:pt x="5433" y="12988"/>
                    <a:pt x="5456" y="13056"/>
                    <a:pt x="5479" y="13125"/>
                  </a:cubicBezTo>
                  <a:cubicBezTo>
                    <a:pt x="5525" y="13216"/>
                    <a:pt x="5548" y="13307"/>
                    <a:pt x="5593" y="13399"/>
                  </a:cubicBezTo>
                  <a:cubicBezTo>
                    <a:pt x="5662" y="13536"/>
                    <a:pt x="5730" y="13673"/>
                    <a:pt x="5776" y="13810"/>
                  </a:cubicBezTo>
                  <a:cubicBezTo>
                    <a:pt x="5821" y="13901"/>
                    <a:pt x="5867" y="13992"/>
                    <a:pt x="5890" y="14083"/>
                  </a:cubicBezTo>
                  <a:cubicBezTo>
                    <a:pt x="5936" y="14152"/>
                    <a:pt x="5958" y="14220"/>
                    <a:pt x="5981" y="14312"/>
                  </a:cubicBezTo>
                  <a:cubicBezTo>
                    <a:pt x="6027" y="14403"/>
                    <a:pt x="6072" y="14471"/>
                    <a:pt x="6095" y="14563"/>
                  </a:cubicBezTo>
                  <a:cubicBezTo>
                    <a:pt x="6118" y="14654"/>
                    <a:pt x="6164" y="14723"/>
                    <a:pt x="6187" y="14791"/>
                  </a:cubicBezTo>
                  <a:lnTo>
                    <a:pt x="6278" y="14996"/>
                  </a:lnTo>
                  <a:lnTo>
                    <a:pt x="6369" y="15225"/>
                  </a:lnTo>
                  <a:cubicBezTo>
                    <a:pt x="6392" y="15270"/>
                    <a:pt x="6415" y="15316"/>
                    <a:pt x="6438" y="15362"/>
                  </a:cubicBezTo>
                  <a:lnTo>
                    <a:pt x="6438" y="15384"/>
                  </a:lnTo>
                  <a:cubicBezTo>
                    <a:pt x="6483" y="15430"/>
                    <a:pt x="6506" y="15499"/>
                    <a:pt x="6506" y="15544"/>
                  </a:cubicBezTo>
                  <a:cubicBezTo>
                    <a:pt x="6506" y="15567"/>
                    <a:pt x="6506" y="15590"/>
                    <a:pt x="6483" y="15613"/>
                  </a:cubicBezTo>
                  <a:cubicBezTo>
                    <a:pt x="6506" y="15658"/>
                    <a:pt x="6529" y="15727"/>
                    <a:pt x="6506" y="15773"/>
                  </a:cubicBezTo>
                  <a:cubicBezTo>
                    <a:pt x="6529" y="15750"/>
                    <a:pt x="6575" y="15727"/>
                    <a:pt x="6597" y="15704"/>
                  </a:cubicBezTo>
                  <a:lnTo>
                    <a:pt x="6620" y="15681"/>
                  </a:lnTo>
                  <a:lnTo>
                    <a:pt x="6666" y="15658"/>
                  </a:lnTo>
                  <a:cubicBezTo>
                    <a:pt x="6689" y="15681"/>
                    <a:pt x="6689" y="15681"/>
                    <a:pt x="6712" y="15681"/>
                  </a:cubicBezTo>
                  <a:lnTo>
                    <a:pt x="6734" y="15704"/>
                  </a:lnTo>
                  <a:lnTo>
                    <a:pt x="6780" y="15704"/>
                  </a:lnTo>
                  <a:cubicBezTo>
                    <a:pt x="6803" y="15681"/>
                    <a:pt x="6826" y="15681"/>
                    <a:pt x="6849" y="15658"/>
                  </a:cubicBezTo>
                  <a:lnTo>
                    <a:pt x="6986" y="15590"/>
                  </a:lnTo>
                  <a:lnTo>
                    <a:pt x="7100" y="15521"/>
                  </a:lnTo>
                  <a:cubicBezTo>
                    <a:pt x="7191" y="15476"/>
                    <a:pt x="7259" y="15430"/>
                    <a:pt x="7351" y="15384"/>
                  </a:cubicBezTo>
                  <a:lnTo>
                    <a:pt x="7396" y="15339"/>
                  </a:lnTo>
                  <a:lnTo>
                    <a:pt x="7442" y="15316"/>
                  </a:lnTo>
                  <a:cubicBezTo>
                    <a:pt x="7465" y="15293"/>
                    <a:pt x="7488" y="15293"/>
                    <a:pt x="7533" y="15270"/>
                  </a:cubicBezTo>
                  <a:cubicBezTo>
                    <a:pt x="7556" y="15248"/>
                    <a:pt x="7602" y="15225"/>
                    <a:pt x="7625" y="15179"/>
                  </a:cubicBezTo>
                  <a:lnTo>
                    <a:pt x="7670" y="15179"/>
                  </a:lnTo>
                  <a:cubicBezTo>
                    <a:pt x="7670" y="15156"/>
                    <a:pt x="7670" y="15156"/>
                    <a:pt x="7693" y="15156"/>
                  </a:cubicBezTo>
                  <a:lnTo>
                    <a:pt x="7762" y="15111"/>
                  </a:lnTo>
                  <a:cubicBezTo>
                    <a:pt x="7830" y="15042"/>
                    <a:pt x="7921" y="14974"/>
                    <a:pt x="7990" y="14905"/>
                  </a:cubicBezTo>
                  <a:cubicBezTo>
                    <a:pt x="8035" y="14882"/>
                    <a:pt x="8081" y="14859"/>
                    <a:pt x="8127" y="14814"/>
                  </a:cubicBezTo>
                  <a:cubicBezTo>
                    <a:pt x="8172" y="14791"/>
                    <a:pt x="8195" y="14768"/>
                    <a:pt x="8241" y="14723"/>
                  </a:cubicBezTo>
                  <a:lnTo>
                    <a:pt x="8264" y="14700"/>
                  </a:lnTo>
                  <a:cubicBezTo>
                    <a:pt x="8287" y="14654"/>
                    <a:pt x="8309" y="14631"/>
                    <a:pt x="8355" y="14608"/>
                  </a:cubicBezTo>
                  <a:lnTo>
                    <a:pt x="8401" y="14586"/>
                  </a:lnTo>
                  <a:lnTo>
                    <a:pt x="8446" y="14563"/>
                  </a:lnTo>
                  <a:cubicBezTo>
                    <a:pt x="8469" y="14540"/>
                    <a:pt x="8492" y="14517"/>
                    <a:pt x="8515" y="14494"/>
                  </a:cubicBezTo>
                  <a:cubicBezTo>
                    <a:pt x="8560" y="14449"/>
                    <a:pt x="8583" y="14403"/>
                    <a:pt x="8606" y="14357"/>
                  </a:cubicBezTo>
                  <a:cubicBezTo>
                    <a:pt x="8652" y="14266"/>
                    <a:pt x="8606" y="14175"/>
                    <a:pt x="8538" y="14129"/>
                  </a:cubicBezTo>
                  <a:lnTo>
                    <a:pt x="8515" y="14129"/>
                  </a:lnTo>
                  <a:cubicBezTo>
                    <a:pt x="8515" y="14083"/>
                    <a:pt x="8515" y="14061"/>
                    <a:pt x="8492" y="14038"/>
                  </a:cubicBezTo>
                  <a:cubicBezTo>
                    <a:pt x="8492" y="14038"/>
                    <a:pt x="8492" y="14015"/>
                    <a:pt x="8469" y="13992"/>
                  </a:cubicBezTo>
                  <a:cubicBezTo>
                    <a:pt x="8446" y="13946"/>
                    <a:pt x="8424" y="13901"/>
                    <a:pt x="8424" y="13878"/>
                  </a:cubicBezTo>
                  <a:cubicBezTo>
                    <a:pt x="8378" y="13787"/>
                    <a:pt x="8332" y="13718"/>
                    <a:pt x="8309" y="13627"/>
                  </a:cubicBezTo>
                  <a:lnTo>
                    <a:pt x="8241" y="13467"/>
                  </a:lnTo>
                  <a:cubicBezTo>
                    <a:pt x="8195" y="13376"/>
                    <a:pt x="8150" y="13262"/>
                    <a:pt x="8104" y="13148"/>
                  </a:cubicBezTo>
                  <a:cubicBezTo>
                    <a:pt x="7967" y="12805"/>
                    <a:pt x="7807" y="12486"/>
                    <a:pt x="7670" y="12143"/>
                  </a:cubicBezTo>
                  <a:cubicBezTo>
                    <a:pt x="7602" y="11984"/>
                    <a:pt x="7510" y="11824"/>
                    <a:pt x="7442" y="11641"/>
                  </a:cubicBezTo>
                  <a:cubicBezTo>
                    <a:pt x="7396" y="11504"/>
                    <a:pt x="7351" y="11367"/>
                    <a:pt x="7282" y="11253"/>
                  </a:cubicBezTo>
                  <a:lnTo>
                    <a:pt x="7237" y="11139"/>
                  </a:lnTo>
                  <a:cubicBezTo>
                    <a:pt x="7214" y="11093"/>
                    <a:pt x="7191" y="11025"/>
                    <a:pt x="7168" y="10979"/>
                  </a:cubicBezTo>
                  <a:lnTo>
                    <a:pt x="7145" y="10888"/>
                  </a:lnTo>
                  <a:cubicBezTo>
                    <a:pt x="7100" y="10842"/>
                    <a:pt x="7077" y="10774"/>
                    <a:pt x="7054" y="10705"/>
                  </a:cubicBezTo>
                  <a:lnTo>
                    <a:pt x="7008" y="10637"/>
                  </a:lnTo>
                  <a:cubicBezTo>
                    <a:pt x="6986" y="10546"/>
                    <a:pt x="6940" y="10431"/>
                    <a:pt x="6894" y="10340"/>
                  </a:cubicBezTo>
                  <a:cubicBezTo>
                    <a:pt x="6849" y="10249"/>
                    <a:pt x="6803" y="10157"/>
                    <a:pt x="6757" y="10066"/>
                  </a:cubicBezTo>
                  <a:cubicBezTo>
                    <a:pt x="6689" y="9884"/>
                    <a:pt x="6597" y="9701"/>
                    <a:pt x="6529" y="9518"/>
                  </a:cubicBezTo>
                  <a:cubicBezTo>
                    <a:pt x="6461" y="9336"/>
                    <a:pt x="6369" y="9130"/>
                    <a:pt x="6301" y="8948"/>
                  </a:cubicBezTo>
                  <a:cubicBezTo>
                    <a:pt x="6209" y="8765"/>
                    <a:pt x="6141" y="8583"/>
                    <a:pt x="6050" y="8400"/>
                  </a:cubicBezTo>
                  <a:lnTo>
                    <a:pt x="6004" y="8263"/>
                  </a:lnTo>
                  <a:cubicBezTo>
                    <a:pt x="5936" y="8126"/>
                    <a:pt x="5890" y="8012"/>
                    <a:pt x="5844" y="7875"/>
                  </a:cubicBezTo>
                  <a:cubicBezTo>
                    <a:pt x="5753" y="7692"/>
                    <a:pt x="5684" y="7510"/>
                    <a:pt x="5593" y="7327"/>
                  </a:cubicBezTo>
                  <a:cubicBezTo>
                    <a:pt x="5548" y="7213"/>
                    <a:pt x="5479" y="7076"/>
                    <a:pt x="5433" y="6962"/>
                  </a:cubicBezTo>
                  <a:lnTo>
                    <a:pt x="5365" y="6825"/>
                  </a:lnTo>
                  <a:lnTo>
                    <a:pt x="5342" y="6779"/>
                  </a:lnTo>
                  <a:cubicBezTo>
                    <a:pt x="5205" y="6414"/>
                    <a:pt x="5045" y="6072"/>
                    <a:pt x="4908" y="5707"/>
                  </a:cubicBezTo>
                  <a:cubicBezTo>
                    <a:pt x="4771" y="5341"/>
                    <a:pt x="4634" y="4999"/>
                    <a:pt x="4498" y="4634"/>
                  </a:cubicBezTo>
                  <a:cubicBezTo>
                    <a:pt x="4475" y="4565"/>
                    <a:pt x="4452" y="4497"/>
                    <a:pt x="4429" y="4451"/>
                  </a:cubicBezTo>
                  <a:cubicBezTo>
                    <a:pt x="4383" y="4337"/>
                    <a:pt x="4338" y="4223"/>
                    <a:pt x="4292" y="4109"/>
                  </a:cubicBezTo>
                  <a:cubicBezTo>
                    <a:pt x="4246" y="3972"/>
                    <a:pt x="4178" y="3835"/>
                    <a:pt x="4110" y="3675"/>
                  </a:cubicBezTo>
                  <a:lnTo>
                    <a:pt x="4064" y="3584"/>
                  </a:lnTo>
                  <a:cubicBezTo>
                    <a:pt x="4018" y="3515"/>
                    <a:pt x="3995" y="3470"/>
                    <a:pt x="3950" y="3401"/>
                  </a:cubicBezTo>
                  <a:cubicBezTo>
                    <a:pt x="3904" y="3287"/>
                    <a:pt x="3858" y="3196"/>
                    <a:pt x="3813" y="3104"/>
                  </a:cubicBezTo>
                  <a:cubicBezTo>
                    <a:pt x="3744" y="2968"/>
                    <a:pt x="3676" y="2831"/>
                    <a:pt x="3630" y="2694"/>
                  </a:cubicBezTo>
                  <a:lnTo>
                    <a:pt x="3585" y="2580"/>
                  </a:lnTo>
                  <a:cubicBezTo>
                    <a:pt x="3493" y="2420"/>
                    <a:pt x="3425" y="2237"/>
                    <a:pt x="3356" y="2077"/>
                  </a:cubicBezTo>
                  <a:cubicBezTo>
                    <a:pt x="3333" y="1986"/>
                    <a:pt x="3288" y="1895"/>
                    <a:pt x="3242" y="1803"/>
                  </a:cubicBezTo>
                  <a:cubicBezTo>
                    <a:pt x="3219" y="1735"/>
                    <a:pt x="3174" y="1644"/>
                    <a:pt x="3151" y="1575"/>
                  </a:cubicBezTo>
                  <a:cubicBezTo>
                    <a:pt x="3128" y="1507"/>
                    <a:pt x="3082" y="1438"/>
                    <a:pt x="3060" y="1370"/>
                  </a:cubicBezTo>
                  <a:lnTo>
                    <a:pt x="2991" y="1233"/>
                  </a:lnTo>
                  <a:lnTo>
                    <a:pt x="2968" y="1142"/>
                  </a:lnTo>
                  <a:cubicBezTo>
                    <a:pt x="2945" y="1096"/>
                    <a:pt x="2923" y="1073"/>
                    <a:pt x="2923" y="1027"/>
                  </a:cubicBezTo>
                  <a:cubicBezTo>
                    <a:pt x="2900" y="982"/>
                    <a:pt x="2877" y="913"/>
                    <a:pt x="2831" y="868"/>
                  </a:cubicBezTo>
                  <a:lnTo>
                    <a:pt x="2831" y="822"/>
                  </a:lnTo>
                  <a:cubicBezTo>
                    <a:pt x="2786" y="776"/>
                    <a:pt x="2763" y="708"/>
                    <a:pt x="2740" y="639"/>
                  </a:cubicBezTo>
                  <a:cubicBezTo>
                    <a:pt x="2694" y="594"/>
                    <a:pt x="2672" y="525"/>
                    <a:pt x="2649" y="457"/>
                  </a:cubicBezTo>
                  <a:cubicBezTo>
                    <a:pt x="2603" y="365"/>
                    <a:pt x="2557" y="251"/>
                    <a:pt x="2512" y="137"/>
                  </a:cubicBezTo>
                  <a:lnTo>
                    <a:pt x="2489" y="69"/>
                  </a:lnTo>
                  <a:cubicBezTo>
                    <a:pt x="2466" y="23"/>
                    <a:pt x="2420" y="0"/>
                    <a:pt x="23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23"/>
            <p:cNvSpPr/>
            <p:nvPr/>
          </p:nvSpPr>
          <p:spPr>
            <a:xfrm>
              <a:off x="356802" y="1199888"/>
              <a:ext cx="464491" cy="872144"/>
            </a:xfrm>
            <a:custGeom>
              <a:avLst/>
              <a:gdLst/>
              <a:ahLst/>
              <a:cxnLst/>
              <a:rect l="l" t="t" r="r" b="b"/>
              <a:pathLst>
                <a:path w="8401" h="15774" extrusionOk="0">
                  <a:moveTo>
                    <a:pt x="2010" y="1"/>
                  </a:moveTo>
                  <a:cubicBezTo>
                    <a:pt x="1964" y="1"/>
                    <a:pt x="1918" y="24"/>
                    <a:pt x="1895" y="47"/>
                  </a:cubicBezTo>
                  <a:cubicBezTo>
                    <a:pt x="1895" y="69"/>
                    <a:pt x="1873" y="69"/>
                    <a:pt x="1873" y="92"/>
                  </a:cubicBezTo>
                  <a:lnTo>
                    <a:pt x="1873" y="138"/>
                  </a:lnTo>
                  <a:lnTo>
                    <a:pt x="1873" y="183"/>
                  </a:lnTo>
                  <a:cubicBezTo>
                    <a:pt x="1895" y="229"/>
                    <a:pt x="1895" y="275"/>
                    <a:pt x="1895" y="320"/>
                  </a:cubicBezTo>
                  <a:lnTo>
                    <a:pt x="1918" y="320"/>
                  </a:lnTo>
                  <a:cubicBezTo>
                    <a:pt x="1918" y="343"/>
                    <a:pt x="1918" y="343"/>
                    <a:pt x="1941" y="343"/>
                  </a:cubicBezTo>
                  <a:cubicBezTo>
                    <a:pt x="1918" y="343"/>
                    <a:pt x="1918" y="366"/>
                    <a:pt x="1895" y="366"/>
                  </a:cubicBezTo>
                  <a:cubicBezTo>
                    <a:pt x="1895" y="457"/>
                    <a:pt x="1895" y="549"/>
                    <a:pt x="1873" y="640"/>
                  </a:cubicBezTo>
                  <a:cubicBezTo>
                    <a:pt x="1850" y="708"/>
                    <a:pt x="1827" y="800"/>
                    <a:pt x="1781" y="891"/>
                  </a:cubicBezTo>
                  <a:cubicBezTo>
                    <a:pt x="1758" y="937"/>
                    <a:pt x="1713" y="1005"/>
                    <a:pt x="1644" y="1096"/>
                  </a:cubicBezTo>
                  <a:cubicBezTo>
                    <a:pt x="1576" y="1188"/>
                    <a:pt x="1462" y="1302"/>
                    <a:pt x="1302" y="1370"/>
                  </a:cubicBezTo>
                  <a:cubicBezTo>
                    <a:pt x="1165" y="1416"/>
                    <a:pt x="1005" y="1462"/>
                    <a:pt x="823" y="1462"/>
                  </a:cubicBezTo>
                  <a:lnTo>
                    <a:pt x="731" y="1462"/>
                  </a:lnTo>
                  <a:cubicBezTo>
                    <a:pt x="686" y="1439"/>
                    <a:pt x="663" y="1439"/>
                    <a:pt x="594" y="1439"/>
                  </a:cubicBezTo>
                  <a:cubicBezTo>
                    <a:pt x="572" y="1439"/>
                    <a:pt x="526" y="1439"/>
                    <a:pt x="503" y="1416"/>
                  </a:cubicBezTo>
                  <a:cubicBezTo>
                    <a:pt x="457" y="1393"/>
                    <a:pt x="389" y="1370"/>
                    <a:pt x="343" y="1348"/>
                  </a:cubicBezTo>
                  <a:lnTo>
                    <a:pt x="275" y="1302"/>
                  </a:lnTo>
                  <a:lnTo>
                    <a:pt x="252" y="1279"/>
                  </a:lnTo>
                  <a:cubicBezTo>
                    <a:pt x="206" y="1279"/>
                    <a:pt x="161" y="1256"/>
                    <a:pt x="138" y="1233"/>
                  </a:cubicBezTo>
                  <a:cubicBezTo>
                    <a:pt x="69" y="1233"/>
                    <a:pt x="24" y="1279"/>
                    <a:pt x="1" y="1325"/>
                  </a:cubicBezTo>
                  <a:cubicBezTo>
                    <a:pt x="1" y="1370"/>
                    <a:pt x="1" y="1393"/>
                    <a:pt x="1" y="1416"/>
                  </a:cubicBezTo>
                  <a:cubicBezTo>
                    <a:pt x="1" y="1439"/>
                    <a:pt x="1" y="1439"/>
                    <a:pt x="24" y="1462"/>
                  </a:cubicBezTo>
                  <a:lnTo>
                    <a:pt x="47" y="1530"/>
                  </a:lnTo>
                  <a:cubicBezTo>
                    <a:pt x="47" y="1553"/>
                    <a:pt x="69" y="1599"/>
                    <a:pt x="92" y="1644"/>
                  </a:cubicBezTo>
                  <a:cubicBezTo>
                    <a:pt x="138" y="1713"/>
                    <a:pt x="161" y="1804"/>
                    <a:pt x="184" y="1895"/>
                  </a:cubicBezTo>
                  <a:lnTo>
                    <a:pt x="229" y="1964"/>
                  </a:lnTo>
                  <a:cubicBezTo>
                    <a:pt x="229" y="2032"/>
                    <a:pt x="252" y="2101"/>
                    <a:pt x="275" y="2146"/>
                  </a:cubicBezTo>
                  <a:cubicBezTo>
                    <a:pt x="320" y="2238"/>
                    <a:pt x="343" y="2306"/>
                    <a:pt x="389" y="2398"/>
                  </a:cubicBezTo>
                  <a:cubicBezTo>
                    <a:pt x="412" y="2489"/>
                    <a:pt x="457" y="2603"/>
                    <a:pt x="503" y="2694"/>
                  </a:cubicBezTo>
                  <a:cubicBezTo>
                    <a:pt x="549" y="2763"/>
                    <a:pt x="572" y="2808"/>
                    <a:pt x="594" y="2877"/>
                  </a:cubicBezTo>
                  <a:cubicBezTo>
                    <a:pt x="663" y="3037"/>
                    <a:pt x="731" y="3196"/>
                    <a:pt x="800" y="3356"/>
                  </a:cubicBezTo>
                  <a:lnTo>
                    <a:pt x="845" y="3447"/>
                  </a:lnTo>
                  <a:cubicBezTo>
                    <a:pt x="868" y="3493"/>
                    <a:pt x="891" y="3562"/>
                    <a:pt x="891" y="3607"/>
                  </a:cubicBezTo>
                  <a:cubicBezTo>
                    <a:pt x="914" y="3653"/>
                    <a:pt x="937" y="3699"/>
                    <a:pt x="960" y="3744"/>
                  </a:cubicBezTo>
                  <a:cubicBezTo>
                    <a:pt x="960" y="3790"/>
                    <a:pt x="982" y="3836"/>
                    <a:pt x="1005" y="3881"/>
                  </a:cubicBezTo>
                  <a:lnTo>
                    <a:pt x="1028" y="3927"/>
                  </a:lnTo>
                  <a:cubicBezTo>
                    <a:pt x="1051" y="3995"/>
                    <a:pt x="1074" y="4064"/>
                    <a:pt x="1097" y="4132"/>
                  </a:cubicBezTo>
                  <a:cubicBezTo>
                    <a:pt x="1142" y="4201"/>
                    <a:pt x="1165" y="4292"/>
                    <a:pt x="1211" y="4383"/>
                  </a:cubicBezTo>
                  <a:cubicBezTo>
                    <a:pt x="1256" y="4475"/>
                    <a:pt x="1302" y="4589"/>
                    <a:pt x="1348" y="4703"/>
                  </a:cubicBezTo>
                  <a:cubicBezTo>
                    <a:pt x="1393" y="4749"/>
                    <a:pt x="1416" y="4817"/>
                    <a:pt x="1439" y="4885"/>
                  </a:cubicBezTo>
                  <a:cubicBezTo>
                    <a:pt x="1462" y="4954"/>
                    <a:pt x="1507" y="5000"/>
                    <a:pt x="1530" y="5068"/>
                  </a:cubicBezTo>
                  <a:cubicBezTo>
                    <a:pt x="1576" y="5182"/>
                    <a:pt x="1622" y="5274"/>
                    <a:pt x="1667" y="5388"/>
                  </a:cubicBezTo>
                  <a:lnTo>
                    <a:pt x="1713" y="5502"/>
                  </a:lnTo>
                  <a:lnTo>
                    <a:pt x="1781" y="5616"/>
                  </a:lnTo>
                  <a:cubicBezTo>
                    <a:pt x="1804" y="5662"/>
                    <a:pt x="1804" y="5730"/>
                    <a:pt x="1827" y="5776"/>
                  </a:cubicBezTo>
                  <a:lnTo>
                    <a:pt x="1873" y="5890"/>
                  </a:lnTo>
                  <a:cubicBezTo>
                    <a:pt x="1941" y="6050"/>
                    <a:pt x="2010" y="6209"/>
                    <a:pt x="2101" y="6369"/>
                  </a:cubicBezTo>
                  <a:cubicBezTo>
                    <a:pt x="2146" y="6506"/>
                    <a:pt x="2192" y="6620"/>
                    <a:pt x="2238" y="6734"/>
                  </a:cubicBezTo>
                  <a:lnTo>
                    <a:pt x="2306" y="6917"/>
                  </a:lnTo>
                  <a:cubicBezTo>
                    <a:pt x="2375" y="7077"/>
                    <a:pt x="2443" y="7214"/>
                    <a:pt x="2512" y="7373"/>
                  </a:cubicBezTo>
                  <a:lnTo>
                    <a:pt x="2535" y="7396"/>
                  </a:lnTo>
                  <a:cubicBezTo>
                    <a:pt x="2603" y="7579"/>
                    <a:pt x="2671" y="7739"/>
                    <a:pt x="2740" y="7921"/>
                  </a:cubicBezTo>
                  <a:cubicBezTo>
                    <a:pt x="2786" y="8013"/>
                    <a:pt x="2831" y="8104"/>
                    <a:pt x="2877" y="8195"/>
                  </a:cubicBezTo>
                  <a:cubicBezTo>
                    <a:pt x="2900" y="8241"/>
                    <a:pt x="2923" y="8286"/>
                    <a:pt x="2945" y="8332"/>
                  </a:cubicBezTo>
                  <a:lnTo>
                    <a:pt x="2991" y="8469"/>
                  </a:lnTo>
                  <a:lnTo>
                    <a:pt x="3128" y="8789"/>
                  </a:lnTo>
                  <a:lnTo>
                    <a:pt x="3219" y="8971"/>
                  </a:lnTo>
                  <a:lnTo>
                    <a:pt x="3242" y="9063"/>
                  </a:lnTo>
                  <a:cubicBezTo>
                    <a:pt x="3265" y="9108"/>
                    <a:pt x="3311" y="9177"/>
                    <a:pt x="3333" y="9245"/>
                  </a:cubicBezTo>
                  <a:cubicBezTo>
                    <a:pt x="3356" y="9314"/>
                    <a:pt x="3379" y="9382"/>
                    <a:pt x="3402" y="9428"/>
                  </a:cubicBezTo>
                  <a:lnTo>
                    <a:pt x="3448" y="9519"/>
                  </a:lnTo>
                  <a:cubicBezTo>
                    <a:pt x="3470" y="9610"/>
                    <a:pt x="3516" y="9702"/>
                    <a:pt x="3562" y="9793"/>
                  </a:cubicBezTo>
                  <a:cubicBezTo>
                    <a:pt x="3584" y="9839"/>
                    <a:pt x="3607" y="9907"/>
                    <a:pt x="3630" y="9953"/>
                  </a:cubicBezTo>
                  <a:lnTo>
                    <a:pt x="3676" y="10067"/>
                  </a:lnTo>
                  <a:cubicBezTo>
                    <a:pt x="3744" y="10272"/>
                    <a:pt x="3836" y="10455"/>
                    <a:pt x="3904" y="10592"/>
                  </a:cubicBezTo>
                  <a:cubicBezTo>
                    <a:pt x="3950" y="10660"/>
                    <a:pt x="3973" y="10729"/>
                    <a:pt x="4018" y="10820"/>
                  </a:cubicBezTo>
                  <a:cubicBezTo>
                    <a:pt x="4064" y="10911"/>
                    <a:pt x="4109" y="11003"/>
                    <a:pt x="4155" y="11094"/>
                  </a:cubicBezTo>
                  <a:cubicBezTo>
                    <a:pt x="4201" y="11208"/>
                    <a:pt x="4246" y="11322"/>
                    <a:pt x="4315" y="11436"/>
                  </a:cubicBezTo>
                  <a:lnTo>
                    <a:pt x="4383" y="11619"/>
                  </a:lnTo>
                  <a:cubicBezTo>
                    <a:pt x="4429" y="11710"/>
                    <a:pt x="4475" y="11824"/>
                    <a:pt x="4498" y="11916"/>
                  </a:cubicBezTo>
                  <a:cubicBezTo>
                    <a:pt x="4543" y="11984"/>
                    <a:pt x="4566" y="12075"/>
                    <a:pt x="4612" y="12144"/>
                  </a:cubicBezTo>
                  <a:cubicBezTo>
                    <a:pt x="4634" y="12235"/>
                    <a:pt x="4680" y="12304"/>
                    <a:pt x="4703" y="12395"/>
                  </a:cubicBezTo>
                  <a:lnTo>
                    <a:pt x="4726" y="12418"/>
                  </a:lnTo>
                  <a:cubicBezTo>
                    <a:pt x="4749" y="12486"/>
                    <a:pt x="4771" y="12555"/>
                    <a:pt x="4794" y="12623"/>
                  </a:cubicBezTo>
                  <a:lnTo>
                    <a:pt x="4817" y="12692"/>
                  </a:lnTo>
                  <a:cubicBezTo>
                    <a:pt x="4863" y="12783"/>
                    <a:pt x="4931" y="12897"/>
                    <a:pt x="4977" y="13011"/>
                  </a:cubicBezTo>
                  <a:cubicBezTo>
                    <a:pt x="5000" y="13080"/>
                    <a:pt x="5045" y="13148"/>
                    <a:pt x="5068" y="13217"/>
                  </a:cubicBezTo>
                  <a:lnTo>
                    <a:pt x="5091" y="13262"/>
                  </a:lnTo>
                  <a:cubicBezTo>
                    <a:pt x="5228" y="13559"/>
                    <a:pt x="5365" y="13879"/>
                    <a:pt x="5502" y="14175"/>
                  </a:cubicBezTo>
                  <a:lnTo>
                    <a:pt x="5593" y="14426"/>
                  </a:lnTo>
                  <a:lnTo>
                    <a:pt x="5707" y="14678"/>
                  </a:lnTo>
                  <a:cubicBezTo>
                    <a:pt x="5730" y="14746"/>
                    <a:pt x="5776" y="14814"/>
                    <a:pt x="5799" y="14906"/>
                  </a:cubicBezTo>
                  <a:cubicBezTo>
                    <a:pt x="5821" y="14974"/>
                    <a:pt x="5867" y="15066"/>
                    <a:pt x="5913" y="15157"/>
                  </a:cubicBezTo>
                  <a:lnTo>
                    <a:pt x="5935" y="15271"/>
                  </a:lnTo>
                  <a:cubicBezTo>
                    <a:pt x="5981" y="15362"/>
                    <a:pt x="6027" y="15476"/>
                    <a:pt x="6072" y="15568"/>
                  </a:cubicBezTo>
                  <a:cubicBezTo>
                    <a:pt x="6095" y="15636"/>
                    <a:pt x="6141" y="15705"/>
                    <a:pt x="6209" y="15727"/>
                  </a:cubicBezTo>
                  <a:cubicBezTo>
                    <a:pt x="6232" y="15750"/>
                    <a:pt x="6255" y="15750"/>
                    <a:pt x="6278" y="15773"/>
                  </a:cubicBezTo>
                  <a:lnTo>
                    <a:pt x="6324" y="15773"/>
                  </a:lnTo>
                  <a:cubicBezTo>
                    <a:pt x="6392" y="15750"/>
                    <a:pt x="6460" y="15750"/>
                    <a:pt x="6529" y="15750"/>
                  </a:cubicBezTo>
                  <a:cubicBezTo>
                    <a:pt x="6575" y="15727"/>
                    <a:pt x="6620" y="15727"/>
                    <a:pt x="6666" y="15727"/>
                  </a:cubicBezTo>
                  <a:cubicBezTo>
                    <a:pt x="6712" y="15705"/>
                    <a:pt x="6780" y="15705"/>
                    <a:pt x="6826" y="15682"/>
                  </a:cubicBezTo>
                  <a:lnTo>
                    <a:pt x="6894" y="15682"/>
                  </a:lnTo>
                  <a:lnTo>
                    <a:pt x="6940" y="15659"/>
                  </a:lnTo>
                  <a:cubicBezTo>
                    <a:pt x="6985" y="15659"/>
                    <a:pt x="7031" y="15636"/>
                    <a:pt x="7077" y="15636"/>
                  </a:cubicBezTo>
                  <a:lnTo>
                    <a:pt x="7191" y="15613"/>
                  </a:lnTo>
                  <a:cubicBezTo>
                    <a:pt x="7237" y="15591"/>
                    <a:pt x="7282" y="15591"/>
                    <a:pt x="7328" y="15568"/>
                  </a:cubicBezTo>
                  <a:lnTo>
                    <a:pt x="7442" y="15522"/>
                  </a:lnTo>
                  <a:lnTo>
                    <a:pt x="7579" y="15499"/>
                  </a:lnTo>
                  <a:cubicBezTo>
                    <a:pt x="7670" y="15454"/>
                    <a:pt x="7784" y="15408"/>
                    <a:pt x="7898" y="15385"/>
                  </a:cubicBezTo>
                  <a:cubicBezTo>
                    <a:pt x="7944" y="15362"/>
                    <a:pt x="8013" y="15339"/>
                    <a:pt x="8058" y="15317"/>
                  </a:cubicBezTo>
                  <a:cubicBezTo>
                    <a:pt x="8150" y="15294"/>
                    <a:pt x="8241" y="15248"/>
                    <a:pt x="8309" y="15225"/>
                  </a:cubicBezTo>
                  <a:cubicBezTo>
                    <a:pt x="8355" y="15202"/>
                    <a:pt x="8378" y="15202"/>
                    <a:pt x="8401" y="15180"/>
                  </a:cubicBezTo>
                  <a:cubicBezTo>
                    <a:pt x="8378" y="15157"/>
                    <a:pt x="8355" y="15134"/>
                    <a:pt x="8332" y="15111"/>
                  </a:cubicBezTo>
                  <a:cubicBezTo>
                    <a:pt x="8309" y="15066"/>
                    <a:pt x="8287" y="14997"/>
                    <a:pt x="8264" y="14929"/>
                  </a:cubicBezTo>
                  <a:lnTo>
                    <a:pt x="8264" y="14906"/>
                  </a:lnTo>
                  <a:cubicBezTo>
                    <a:pt x="8241" y="14860"/>
                    <a:pt x="8218" y="14814"/>
                    <a:pt x="8172" y="14746"/>
                  </a:cubicBezTo>
                  <a:cubicBezTo>
                    <a:pt x="8081" y="14541"/>
                    <a:pt x="7990" y="14312"/>
                    <a:pt x="7898" y="14084"/>
                  </a:cubicBezTo>
                  <a:lnTo>
                    <a:pt x="7853" y="13970"/>
                  </a:lnTo>
                  <a:lnTo>
                    <a:pt x="7784" y="13810"/>
                  </a:lnTo>
                  <a:cubicBezTo>
                    <a:pt x="7739" y="13696"/>
                    <a:pt x="7693" y="13582"/>
                    <a:pt x="7647" y="13468"/>
                  </a:cubicBezTo>
                  <a:cubicBezTo>
                    <a:pt x="7579" y="13308"/>
                    <a:pt x="7510" y="13148"/>
                    <a:pt x="7442" y="12988"/>
                  </a:cubicBezTo>
                  <a:lnTo>
                    <a:pt x="7373" y="12851"/>
                  </a:lnTo>
                  <a:cubicBezTo>
                    <a:pt x="7328" y="12760"/>
                    <a:pt x="7259" y="12646"/>
                    <a:pt x="7214" y="12532"/>
                  </a:cubicBezTo>
                  <a:lnTo>
                    <a:pt x="7145" y="12372"/>
                  </a:lnTo>
                  <a:cubicBezTo>
                    <a:pt x="7100" y="12281"/>
                    <a:pt x="7054" y="12167"/>
                    <a:pt x="7008" y="12075"/>
                  </a:cubicBezTo>
                  <a:cubicBezTo>
                    <a:pt x="6940" y="11938"/>
                    <a:pt x="6894" y="11824"/>
                    <a:pt x="6826" y="11687"/>
                  </a:cubicBezTo>
                  <a:cubicBezTo>
                    <a:pt x="6734" y="11505"/>
                    <a:pt x="6666" y="11322"/>
                    <a:pt x="6575" y="11140"/>
                  </a:cubicBezTo>
                  <a:cubicBezTo>
                    <a:pt x="6506" y="10957"/>
                    <a:pt x="6438" y="10797"/>
                    <a:pt x="6369" y="10637"/>
                  </a:cubicBezTo>
                  <a:cubicBezTo>
                    <a:pt x="6346" y="10569"/>
                    <a:pt x="6301" y="10478"/>
                    <a:pt x="6278" y="10409"/>
                  </a:cubicBezTo>
                  <a:cubicBezTo>
                    <a:pt x="6232" y="10318"/>
                    <a:pt x="6187" y="10249"/>
                    <a:pt x="6164" y="10158"/>
                  </a:cubicBezTo>
                  <a:cubicBezTo>
                    <a:pt x="6072" y="9953"/>
                    <a:pt x="5981" y="9724"/>
                    <a:pt x="5890" y="9519"/>
                  </a:cubicBezTo>
                  <a:cubicBezTo>
                    <a:pt x="5844" y="9405"/>
                    <a:pt x="5799" y="9268"/>
                    <a:pt x="5753" y="9154"/>
                  </a:cubicBezTo>
                  <a:cubicBezTo>
                    <a:pt x="5684" y="8971"/>
                    <a:pt x="5593" y="8811"/>
                    <a:pt x="5525" y="8629"/>
                  </a:cubicBezTo>
                  <a:lnTo>
                    <a:pt x="5502" y="8583"/>
                  </a:lnTo>
                  <a:cubicBezTo>
                    <a:pt x="5433" y="8423"/>
                    <a:pt x="5365" y="8264"/>
                    <a:pt x="5296" y="8104"/>
                  </a:cubicBezTo>
                  <a:cubicBezTo>
                    <a:pt x="5228" y="7944"/>
                    <a:pt x="5159" y="7761"/>
                    <a:pt x="5068" y="7579"/>
                  </a:cubicBezTo>
                  <a:lnTo>
                    <a:pt x="4977" y="7373"/>
                  </a:lnTo>
                  <a:cubicBezTo>
                    <a:pt x="4931" y="7259"/>
                    <a:pt x="4886" y="7168"/>
                    <a:pt x="4840" y="7054"/>
                  </a:cubicBezTo>
                  <a:lnTo>
                    <a:pt x="4794" y="6963"/>
                  </a:lnTo>
                  <a:cubicBezTo>
                    <a:pt x="4771" y="6917"/>
                    <a:pt x="4749" y="6848"/>
                    <a:pt x="4726" y="6780"/>
                  </a:cubicBezTo>
                  <a:lnTo>
                    <a:pt x="4680" y="6689"/>
                  </a:lnTo>
                  <a:cubicBezTo>
                    <a:pt x="4657" y="6643"/>
                    <a:pt x="4634" y="6597"/>
                    <a:pt x="4612" y="6552"/>
                  </a:cubicBezTo>
                  <a:cubicBezTo>
                    <a:pt x="4589" y="6483"/>
                    <a:pt x="4566" y="6415"/>
                    <a:pt x="4543" y="6346"/>
                  </a:cubicBezTo>
                  <a:cubicBezTo>
                    <a:pt x="4498" y="6255"/>
                    <a:pt x="4452" y="6164"/>
                    <a:pt x="4406" y="6072"/>
                  </a:cubicBezTo>
                  <a:cubicBezTo>
                    <a:pt x="4338" y="5890"/>
                    <a:pt x="4269" y="5730"/>
                    <a:pt x="4178" y="5547"/>
                  </a:cubicBezTo>
                  <a:cubicBezTo>
                    <a:pt x="4109" y="5410"/>
                    <a:pt x="4064" y="5274"/>
                    <a:pt x="3995" y="5137"/>
                  </a:cubicBezTo>
                  <a:lnTo>
                    <a:pt x="3973" y="5045"/>
                  </a:lnTo>
                  <a:cubicBezTo>
                    <a:pt x="3904" y="4908"/>
                    <a:pt x="3836" y="4771"/>
                    <a:pt x="3790" y="4612"/>
                  </a:cubicBezTo>
                  <a:lnTo>
                    <a:pt x="3744" y="4543"/>
                  </a:lnTo>
                  <a:lnTo>
                    <a:pt x="3676" y="4360"/>
                  </a:lnTo>
                  <a:cubicBezTo>
                    <a:pt x="3630" y="4246"/>
                    <a:pt x="3584" y="4155"/>
                    <a:pt x="3539" y="4041"/>
                  </a:cubicBezTo>
                  <a:cubicBezTo>
                    <a:pt x="3470" y="3881"/>
                    <a:pt x="3402" y="3721"/>
                    <a:pt x="3356" y="3562"/>
                  </a:cubicBezTo>
                  <a:cubicBezTo>
                    <a:pt x="3333" y="3516"/>
                    <a:pt x="3311" y="3470"/>
                    <a:pt x="3288" y="3402"/>
                  </a:cubicBezTo>
                  <a:lnTo>
                    <a:pt x="3242" y="3311"/>
                  </a:lnTo>
                  <a:cubicBezTo>
                    <a:pt x="3219" y="3265"/>
                    <a:pt x="3196" y="3219"/>
                    <a:pt x="3196" y="3174"/>
                  </a:cubicBezTo>
                  <a:lnTo>
                    <a:pt x="3151" y="3059"/>
                  </a:lnTo>
                  <a:cubicBezTo>
                    <a:pt x="3082" y="2900"/>
                    <a:pt x="3014" y="2740"/>
                    <a:pt x="2923" y="2580"/>
                  </a:cubicBezTo>
                  <a:cubicBezTo>
                    <a:pt x="2877" y="2466"/>
                    <a:pt x="2831" y="2352"/>
                    <a:pt x="2786" y="2238"/>
                  </a:cubicBezTo>
                  <a:lnTo>
                    <a:pt x="2717" y="2101"/>
                  </a:lnTo>
                  <a:lnTo>
                    <a:pt x="2671" y="1964"/>
                  </a:lnTo>
                  <a:lnTo>
                    <a:pt x="2557" y="1690"/>
                  </a:lnTo>
                  <a:cubicBezTo>
                    <a:pt x="2512" y="1599"/>
                    <a:pt x="2489" y="1530"/>
                    <a:pt x="2443" y="1462"/>
                  </a:cubicBezTo>
                  <a:cubicBezTo>
                    <a:pt x="2420" y="1393"/>
                    <a:pt x="2398" y="1348"/>
                    <a:pt x="2375" y="1302"/>
                  </a:cubicBezTo>
                  <a:lnTo>
                    <a:pt x="2352" y="1233"/>
                  </a:lnTo>
                  <a:lnTo>
                    <a:pt x="2329" y="1188"/>
                  </a:lnTo>
                  <a:cubicBezTo>
                    <a:pt x="2306" y="1119"/>
                    <a:pt x="2283" y="1074"/>
                    <a:pt x="2261" y="1005"/>
                  </a:cubicBezTo>
                  <a:cubicBezTo>
                    <a:pt x="2261" y="960"/>
                    <a:pt x="2238" y="914"/>
                    <a:pt x="2215" y="868"/>
                  </a:cubicBezTo>
                  <a:lnTo>
                    <a:pt x="2192" y="800"/>
                  </a:lnTo>
                  <a:cubicBezTo>
                    <a:pt x="2169" y="708"/>
                    <a:pt x="2146" y="640"/>
                    <a:pt x="2101" y="549"/>
                  </a:cubicBezTo>
                  <a:lnTo>
                    <a:pt x="2078" y="480"/>
                  </a:lnTo>
                  <a:cubicBezTo>
                    <a:pt x="2078" y="412"/>
                    <a:pt x="2055" y="343"/>
                    <a:pt x="2010" y="275"/>
                  </a:cubicBezTo>
                  <a:cubicBezTo>
                    <a:pt x="2010" y="275"/>
                    <a:pt x="1987" y="252"/>
                    <a:pt x="1987" y="229"/>
                  </a:cubicBezTo>
                  <a:cubicBezTo>
                    <a:pt x="1941" y="183"/>
                    <a:pt x="1964" y="115"/>
                    <a:pt x="2010" y="92"/>
                  </a:cubicBezTo>
                  <a:cubicBezTo>
                    <a:pt x="2010" y="69"/>
                    <a:pt x="2032" y="69"/>
                    <a:pt x="2055" y="69"/>
                  </a:cubicBezTo>
                  <a:cubicBezTo>
                    <a:pt x="2101" y="69"/>
                    <a:pt x="2124" y="92"/>
                    <a:pt x="2124" y="115"/>
                  </a:cubicBezTo>
                  <a:cubicBezTo>
                    <a:pt x="2146" y="92"/>
                    <a:pt x="2146" y="92"/>
                    <a:pt x="2169" y="92"/>
                  </a:cubicBezTo>
                  <a:lnTo>
                    <a:pt x="2192" y="92"/>
                  </a:lnTo>
                  <a:cubicBezTo>
                    <a:pt x="2192" y="92"/>
                    <a:pt x="2169" y="92"/>
                    <a:pt x="2146" y="69"/>
                  </a:cubicBezTo>
                  <a:cubicBezTo>
                    <a:pt x="2124" y="69"/>
                    <a:pt x="2078" y="47"/>
                    <a:pt x="2055" y="24"/>
                  </a:cubicBezTo>
                  <a:cubicBezTo>
                    <a:pt x="2032" y="1"/>
                    <a:pt x="2032" y="1"/>
                    <a:pt x="20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23"/>
            <p:cNvSpPr/>
            <p:nvPr/>
          </p:nvSpPr>
          <p:spPr>
            <a:xfrm>
              <a:off x="669802" y="1878857"/>
              <a:ext cx="533880" cy="349654"/>
            </a:xfrm>
            <a:custGeom>
              <a:avLst/>
              <a:gdLst/>
              <a:ahLst/>
              <a:cxnLst/>
              <a:rect l="l" t="t" r="r" b="b"/>
              <a:pathLst>
                <a:path w="9656" h="6324" extrusionOk="0">
                  <a:moveTo>
                    <a:pt x="8332" y="1"/>
                  </a:moveTo>
                  <a:cubicBezTo>
                    <a:pt x="8286" y="1"/>
                    <a:pt x="8263" y="24"/>
                    <a:pt x="8218" y="47"/>
                  </a:cubicBezTo>
                  <a:cubicBezTo>
                    <a:pt x="8172" y="69"/>
                    <a:pt x="8104" y="115"/>
                    <a:pt x="8058" y="161"/>
                  </a:cubicBezTo>
                  <a:lnTo>
                    <a:pt x="8035" y="183"/>
                  </a:lnTo>
                  <a:lnTo>
                    <a:pt x="7967" y="229"/>
                  </a:lnTo>
                  <a:cubicBezTo>
                    <a:pt x="7898" y="298"/>
                    <a:pt x="7830" y="343"/>
                    <a:pt x="7784" y="389"/>
                  </a:cubicBezTo>
                  <a:cubicBezTo>
                    <a:pt x="7716" y="435"/>
                    <a:pt x="7670" y="480"/>
                    <a:pt x="7601" y="503"/>
                  </a:cubicBezTo>
                  <a:lnTo>
                    <a:pt x="7579" y="526"/>
                  </a:lnTo>
                  <a:cubicBezTo>
                    <a:pt x="7533" y="549"/>
                    <a:pt x="7464" y="594"/>
                    <a:pt x="7419" y="617"/>
                  </a:cubicBezTo>
                  <a:cubicBezTo>
                    <a:pt x="7350" y="686"/>
                    <a:pt x="7259" y="754"/>
                    <a:pt x="7191" y="823"/>
                  </a:cubicBezTo>
                  <a:lnTo>
                    <a:pt x="7122" y="868"/>
                  </a:lnTo>
                  <a:cubicBezTo>
                    <a:pt x="7099" y="868"/>
                    <a:pt x="7099" y="868"/>
                    <a:pt x="7099" y="891"/>
                  </a:cubicBezTo>
                  <a:lnTo>
                    <a:pt x="7054" y="891"/>
                  </a:lnTo>
                  <a:cubicBezTo>
                    <a:pt x="7031" y="937"/>
                    <a:pt x="6985" y="960"/>
                    <a:pt x="6962" y="982"/>
                  </a:cubicBezTo>
                  <a:cubicBezTo>
                    <a:pt x="6917" y="1005"/>
                    <a:pt x="6894" y="1005"/>
                    <a:pt x="6871" y="1028"/>
                  </a:cubicBezTo>
                  <a:lnTo>
                    <a:pt x="6825" y="1051"/>
                  </a:lnTo>
                  <a:lnTo>
                    <a:pt x="6780" y="1096"/>
                  </a:lnTo>
                  <a:cubicBezTo>
                    <a:pt x="6688" y="1142"/>
                    <a:pt x="6620" y="1188"/>
                    <a:pt x="6551" y="1233"/>
                  </a:cubicBezTo>
                  <a:lnTo>
                    <a:pt x="6415" y="1302"/>
                  </a:lnTo>
                  <a:lnTo>
                    <a:pt x="6278" y="1370"/>
                  </a:lnTo>
                  <a:cubicBezTo>
                    <a:pt x="6232" y="1393"/>
                    <a:pt x="6163" y="1439"/>
                    <a:pt x="6095" y="1485"/>
                  </a:cubicBezTo>
                  <a:lnTo>
                    <a:pt x="6026" y="1530"/>
                  </a:lnTo>
                  <a:cubicBezTo>
                    <a:pt x="5890" y="1621"/>
                    <a:pt x="5707" y="1736"/>
                    <a:pt x="5524" y="1827"/>
                  </a:cubicBezTo>
                  <a:cubicBezTo>
                    <a:pt x="5342" y="1918"/>
                    <a:pt x="5182" y="1987"/>
                    <a:pt x="4999" y="2078"/>
                  </a:cubicBezTo>
                  <a:lnTo>
                    <a:pt x="4954" y="2101"/>
                  </a:lnTo>
                  <a:lnTo>
                    <a:pt x="4908" y="2101"/>
                  </a:lnTo>
                  <a:lnTo>
                    <a:pt x="4862" y="2124"/>
                  </a:lnTo>
                  <a:lnTo>
                    <a:pt x="4794" y="2169"/>
                  </a:lnTo>
                  <a:lnTo>
                    <a:pt x="4771" y="2169"/>
                  </a:lnTo>
                  <a:lnTo>
                    <a:pt x="4748" y="2192"/>
                  </a:lnTo>
                  <a:cubicBezTo>
                    <a:pt x="4680" y="2215"/>
                    <a:pt x="4611" y="2261"/>
                    <a:pt x="4543" y="2283"/>
                  </a:cubicBezTo>
                  <a:cubicBezTo>
                    <a:pt x="4497" y="2306"/>
                    <a:pt x="4474" y="2329"/>
                    <a:pt x="4429" y="2329"/>
                  </a:cubicBezTo>
                  <a:cubicBezTo>
                    <a:pt x="4383" y="2352"/>
                    <a:pt x="4337" y="2375"/>
                    <a:pt x="4292" y="2375"/>
                  </a:cubicBezTo>
                  <a:cubicBezTo>
                    <a:pt x="4246" y="2420"/>
                    <a:pt x="4178" y="2443"/>
                    <a:pt x="4109" y="2466"/>
                  </a:cubicBezTo>
                  <a:cubicBezTo>
                    <a:pt x="4041" y="2489"/>
                    <a:pt x="3972" y="2512"/>
                    <a:pt x="3904" y="2557"/>
                  </a:cubicBezTo>
                  <a:cubicBezTo>
                    <a:pt x="3858" y="2557"/>
                    <a:pt x="3812" y="2580"/>
                    <a:pt x="3767" y="2603"/>
                  </a:cubicBezTo>
                  <a:lnTo>
                    <a:pt x="3698" y="2649"/>
                  </a:lnTo>
                  <a:cubicBezTo>
                    <a:pt x="3607" y="2694"/>
                    <a:pt x="3516" y="2717"/>
                    <a:pt x="3424" y="2740"/>
                  </a:cubicBezTo>
                  <a:cubicBezTo>
                    <a:pt x="3333" y="2763"/>
                    <a:pt x="3265" y="2786"/>
                    <a:pt x="3196" y="2831"/>
                  </a:cubicBezTo>
                  <a:lnTo>
                    <a:pt x="3128" y="2854"/>
                  </a:lnTo>
                  <a:cubicBezTo>
                    <a:pt x="3082" y="2877"/>
                    <a:pt x="3036" y="2900"/>
                    <a:pt x="2991" y="2922"/>
                  </a:cubicBezTo>
                  <a:cubicBezTo>
                    <a:pt x="2968" y="2922"/>
                    <a:pt x="2922" y="2945"/>
                    <a:pt x="2877" y="2945"/>
                  </a:cubicBezTo>
                  <a:lnTo>
                    <a:pt x="2831" y="2945"/>
                  </a:lnTo>
                  <a:cubicBezTo>
                    <a:pt x="2808" y="2922"/>
                    <a:pt x="2785" y="2922"/>
                    <a:pt x="2740" y="2900"/>
                  </a:cubicBezTo>
                  <a:cubicBezTo>
                    <a:pt x="2717" y="2922"/>
                    <a:pt x="2694" y="2922"/>
                    <a:pt x="2648" y="2945"/>
                  </a:cubicBezTo>
                  <a:cubicBezTo>
                    <a:pt x="2580" y="2968"/>
                    <a:pt x="2489" y="3014"/>
                    <a:pt x="2397" y="3037"/>
                  </a:cubicBezTo>
                  <a:cubicBezTo>
                    <a:pt x="2352" y="3059"/>
                    <a:pt x="2283" y="3082"/>
                    <a:pt x="2237" y="3105"/>
                  </a:cubicBezTo>
                  <a:cubicBezTo>
                    <a:pt x="2123" y="3128"/>
                    <a:pt x="2009" y="3174"/>
                    <a:pt x="1918" y="3219"/>
                  </a:cubicBezTo>
                  <a:lnTo>
                    <a:pt x="1781" y="3242"/>
                  </a:lnTo>
                  <a:lnTo>
                    <a:pt x="1667" y="3288"/>
                  </a:lnTo>
                  <a:cubicBezTo>
                    <a:pt x="1621" y="3311"/>
                    <a:pt x="1576" y="3311"/>
                    <a:pt x="1530" y="3333"/>
                  </a:cubicBezTo>
                  <a:lnTo>
                    <a:pt x="1416" y="3356"/>
                  </a:lnTo>
                  <a:cubicBezTo>
                    <a:pt x="1370" y="3356"/>
                    <a:pt x="1324" y="3379"/>
                    <a:pt x="1279" y="3379"/>
                  </a:cubicBezTo>
                  <a:lnTo>
                    <a:pt x="1233" y="3402"/>
                  </a:lnTo>
                  <a:lnTo>
                    <a:pt x="1165" y="3402"/>
                  </a:lnTo>
                  <a:cubicBezTo>
                    <a:pt x="1119" y="3425"/>
                    <a:pt x="1051" y="3425"/>
                    <a:pt x="1005" y="3447"/>
                  </a:cubicBezTo>
                  <a:cubicBezTo>
                    <a:pt x="959" y="3447"/>
                    <a:pt x="914" y="3447"/>
                    <a:pt x="891" y="3470"/>
                  </a:cubicBezTo>
                  <a:lnTo>
                    <a:pt x="868" y="3470"/>
                  </a:lnTo>
                  <a:cubicBezTo>
                    <a:pt x="799" y="3470"/>
                    <a:pt x="731" y="3470"/>
                    <a:pt x="663" y="3493"/>
                  </a:cubicBezTo>
                  <a:lnTo>
                    <a:pt x="457" y="3493"/>
                  </a:lnTo>
                  <a:cubicBezTo>
                    <a:pt x="457" y="3447"/>
                    <a:pt x="434" y="3425"/>
                    <a:pt x="411" y="3402"/>
                  </a:cubicBezTo>
                  <a:lnTo>
                    <a:pt x="366" y="3402"/>
                  </a:lnTo>
                  <a:cubicBezTo>
                    <a:pt x="343" y="3402"/>
                    <a:pt x="343" y="3402"/>
                    <a:pt x="320" y="3425"/>
                  </a:cubicBezTo>
                  <a:cubicBezTo>
                    <a:pt x="297" y="3425"/>
                    <a:pt x="297" y="3447"/>
                    <a:pt x="274" y="3470"/>
                  </a:cubicBezTo>
                  <a:cubicBezTo>
                    <a:pt x="274" y="3470"/>
                    <a:pt x="252" y="3493"/>
                    <a:pt x="229" y="3493"/>
                  </a:cubicBezTo>
                  <a:cubicBezTo>
                    <a:pt x="206" y="3539"/>
                    <a:pt x="183" y="3562"/>
                    <a:pt x="160" y="3607"/>
                  </a:cubicBezTo>
                  <a:cubicBezTo>
                    <a:pt x="160" y="3607"/>
                    <a:pt x="138" y="3630"/>
                    <a:pt x="138" y="3653"/>
                  </a:cubicBezTo>
                  <a:lnTo>
                    <a:pt x="115" y="3721"/>
                  </a:lnTo>
                  <a:lnTo>
                    <a:pt x="92" y="3790"/>
                  </a:lnTo>
                  <a:lnTo>
                    <a:pt x="69" y="3813"/>
                  </a:lnTo>
                  <a:lnTo>
                    <a:pt x="92" y="3813"/>
                  </a:lnTo>
                  <a:cubicBezTo>
                    <a:pt x="69" y="3858"/>
                    <a:pt x="46" y="3881"/>
                    <a:pt x="23" y="3927"/>
                  </a:cubicBezTo>
                  <a:cubicBezTo>
                    <a:pt x="23" y="3972"/>
                    <a:pt x="23" y="4018"/>
                    <a:pt x="23" y="4041"/>
                  </a:cubicBezTo>
                  <a:lnTo>
                    <a:pt x="1" y="4064"/>
                  </a:lnTo>
                  <a:cubicBezTo>
                    <a:pt x="1" y="4132"/>
                    <a:pt x="1" y="4178"/>
                    <a:pt x="1" y="4224"/>
                  </a:cubicBezTo>
                  <a:cubicBezTo>
                    <a:pt x="1" y="4292"/>
                    <a:pt x="1" y="4360"/>
                    <a:pt x="23" y="4429"/>
                  </a:cubicBezTo>
                  <a:cubicBezTo>
                    <a:pt x="46" y="4543"/>
                    <a:pt x="115" y="4657"/>
                    <a:pt x="229" y="4749"/>
                  </a:cubicBezTo>
                  <a:cubicBezTo>
                    <a:pt x="252" y="4794"/>
                    <a:pt x="297" y="4817"/>
                    <a:pt x="320" y="4863"/>
                  </a:cubicBezTo>
                  <a:cubicBezTo>
                    <a:pt x="366" y="4885"/>
                    <a:pt x="411" y="4908"/>
                    <a:pt x="457" y="4954"/>
                  </a:cubicBezTo>
                  <a:lnTo>
                    <a:pt x="480" y="4977"/>
                  </a:lnTo>
                  <a:cubicBezTo>
                    <a:pt x="503" y="5000"/>
                    <a:pt x="526" y="5000"/>
                    <a:pt x="526" y="5022"/>
                  </a:cubicBezTo>
                  <a:cubicBezTo>
                    <a:pt x="548" y="5022"/>
                    <a:pt x="548" y="5022"/>
                    <a:pt x="548" y="5045"/>
                  </a:cubicBezTo>
                  <a:lnTo>
                    <a:pt x="571" y="5068"/>
                  </a:lnTo>
                  <a:cubicBezTo>
                    <a:pt x="548" y="5091"/>
                    <a:pt x="548" y="5137"/>
                    <a:pt x="548" y="5159"/>
                  </a:cubicBezTo>
                  <a:cubicBezTo>
                    <a:pt x="548" y="5205"/>
                    <a:pt x="526" y="5228"/>
                    <a:pt x="526" y="5251"/>
                  </a:cubicBezTo>
                  <a:cubicBezTo>
                    <a:pt x="526" y="5273"/>
                    <a:pt x="526" y="5296"/>
                    <a:pt x="526" y="5319"/>
                  </a:cubicBezTo>
                  <a:cubicBezTo>
                    <a:pt x="526" y="5342"/>
                    <a:pt x="526" y="5388"/>
                    <a:pt x="503" y="5410"/>
                  </a:cubicBezTo>
                  <a:cubicBezTo>
                    <a:pt x="503" y="5502"/>
                    <a:pt x="503" y="5570"/>
                    <a:pt x="526" y="5662"/>
                  </a:cubicBezTo>
                  <a:cubicBezTo>
                    <a:pt x="548" y="5707"/>
                    <a:pt x="571" y="5776"/>
                    <a:pt x="617" y="5844"/>
                  </a:cubicBezTo>
                  <a:cubicBezTo>
                    <a:pt x="663" y="5935"/>
                    <a:pt x="754" y="6004"/>
                    <a:pt x="822" y="6050"/>
                  </a:cubicBezTo>
                  <a:cubicBezTo>
                    <a:pt x="891" y="6095"/>
                    <a:pt x="959" y="6118"/>
                    <a:pt x="1028" y="6164"/>
                  </a:cubicBezTo>
                  <a:cubicBezTo>
                    <a:pt x="1119" y="6187"/>
                    <a:pt x="1210" y="6232"/>
                    <a:pt x="1302" y="6255"/>
                  </a:cubicBezTo>
                  <a:cubicBezTo>
                    <a:pt x="1347" y="6278"/>
                    <a:pt x="1393" y="6278"/>
                    <a:pt x="1461" y="6278"/>
                  </a:cubicBezTo>
                  <a:cubicBezTo>
                    <a:pt x="1461" y="6278"/>
                    <a:pt x="1461" y="6278"/>
                    <a:pt x="1461" y="6255"/>
                  </a:cubicBezTo>
                  <a:cubicBezTo>
                    <a:pt x="1484" y="6209"/>
                    <a:pt x="1530" y="6187"/>
                    <a:pt x="1576" y="6164"/>
                  </a:cubicBezTo>
                  <a:lnTo>
                    <a:pt x="1621" y="6164"/>
                  </a:lnTo>
                  <a:cubicBezTo>
                    <a:pt x="1667" y="6164"/>
                    <a:pt x="1690" y="6164"/>
                    <a:pt x="1712" y="6187"/>
                  </a:cubicBezTo>
                  <a:cubicBezTo>
                    <a:pt x="1758" y="6209"/>
                    <a:pt x="1781" y="6255"/>
                    <a:pt x="1804" y="6278"/>
                  </a:cubicBezTo>
                  <a:lnTo>
                    <a:pt x="1827" y="6323"/>
                  </a:lnTo>
                  <a:lnTo>
                    <a:pt x="1849" y="6323"/>
                  </a:lnTo>
                  <a:cubicBezTo>
                    <a:pt x="1895" y="6323"/>
                    <a:pt x="1964" y="6323"/>
                    <a:pt x="2009" y="6301"/>
                  </a:cubicBezTo>
                  <a:cubicBezTo>
                    <a:pt x="2101" y="6301"/>
                    <a:pt x="2169" y="6278"/>
                    <a:pt x="2237" y="6278"/>
                  </a:cubicBezTo>
                  <a:lnTo>
                    <a:pt x="2283" y="6255"/>
                  </a:lnTo>
                  <a:cubicBezTo>
                    <a:pt x="2374" y="6232"/>
                    <a:pt x="2443" y="6232"/>
                    <a:pt x="2534" y="6209"/>
                  </a:cubicBezTo>
                  <a:lnTo>
                    <a:pt x="2648" y="6209"/>
                  </a:lnTo>
                  <a:cubicBezTo>
                    <a:pt x="2740" y="6187"/>
                    <a:pt x="2854" y="6164"/>
                    <a:pt x="2945" y="6141"/>
                  </a:cubicBezTo>
                  <a:cubicBezTo>
                    <a:pt x="3059" y="6141"/>
                    <a:pt x="3150" y="6118"/>
                    <a:pt x="3242" y="6095"/>
                  </a:cubicBezTo>
                  <a:lnTo>
                    <a:pt x="3379" y="6050"/>
                  </a:lnTo>
                  <a:cubicBezTo>
                    <a:pt x="3539" y="6027"/>
                    <a:pt x="3675" y="5981"/>
                    <a:pt x="3812" y="5935"/>
                  </a:cubicBezTo>
                  <a:lnTo>
                    <a:pt x="3904" y="5913"/>
                  </a:lnTo>
                  <a:cubicBezTo>
                    <a:pt x="3995" y="5890"/>
                    <a:pt x="4086" y="5844"/>
                    <a:pt x="4155" y="5821"/>
                  </a:cubicBezTo>
                  <a:lnTo>
                    <a:pt x="4200" y="5821"/>
                  </a:lnTo>
                  <a:cubicBezTo>
                    <a:pt x="4223" y="5798"/>
                    <a:pt x="4269" y="5798"/>
                    <a:pt x="4292" y="5776"/>
                  </a:cubicBezTo>
                  <a:lnTo>
                    <a:pt x="4337" y="5776"/>
                  </a:lnTo>
                  <a:cubicBezTo>
                    <a:pt x="4360" y="5753"/>
                    <a:pt x="4383" y="5753"/>
                    <a:pt x="4406" y="5753"/>
                  </a:cubicBezTo>
                  <a:cubicBezTo>
                    <a:pt x="4520" y="5707"/>
                    <a:pt x="4611" y="5684"/>
                    <a:pt x="4725" y="5639"/>
                  </a:cubicBezTo>
                  <a:lnTo>
                    <a:pt x="4908" y="5570"/>
                  </a:lnTo>
                  <a:cubicBezTo>
                    <a:pt x="5068" y="5525"/>
                    <a:pt x="5205" y="5479"/>
                    <a:pt x="5365" y="5410"/>
                  </a:cubicBezTo>
                  <a:lnTo>
                    <a:pt x="5387" y="5388"/>
                  </a:lnTo>
                  <a:cubicBezTo>
                    <a:pt x="5570" y="5319"/>
                    <a:pt x="5730" y="5251"/>
                    <a:pt x="5912" y="5159"/>
                  </a:cubicBezTo>
                  <a:cubicBezTo>
                    <a:pt x="6095" y="5091"/>
                    <a:pt x="6255" y="5000"/>
                    <a:pt x="6437" y="4908"/>
                  </a:cubicBezTo>
                  <a:cubicBezTo>
                    <a:pt x="6597" y="4840"/>
                    <a:pt x="6734" y="4749"/>
                    <a:pt x="6848" y="4680"/>
                  </a:cubicBezTo>
                  <a:lnTo>
                    <a:pt x="7191" y="4497"/>
                  </a:lnTo>
                  <a:lnTo>
                    <a:pt x="7305" y="4406"/>
                  </a:lnTo>
                  <a:cubicBezTo>
                    <a:pt x="7601" y="4246"/>
                    <a:pt x="7875" y="4064"/>
                    <a:pt x="8149" y="3858"/>
                  </a:cubicBezTo>
                  <a:cubicBezTo>
                    <a:pt x="8218" y="3790"/>
                    <a:pt x="8286" y="3744"/>
                    <a:pt x="8355" y="3676"/>
                  </a:cubicBezTo>
                  <a:cubicBezTo>
                    <a:pt x="8400" y="3653"/>
                    <a:pt x="8423" y="3630"/>
                    <a:pt x="8446" y="3584"/>
                  </a:cubicBezTo>
                  <a:lnTo>
                    <a:pt x="8492" y="3562"/>
                  </a:lnTo>
                  <a:cubicBezTo>
                    <a:pt x="8514" y="3539"/>
                    <a:pt x="8537" y="3516"/>
                    <a:pt x="8560" y="3493"/>
                  </a:cubicBezTo>
                  <a:lnTo>
                    <a:pt x="8606" y="3470"/>
                  </a:lnTo>
                  <a:cubicBezTo>
                    <a:pt x="8697" y="3379"/>
                    <a:pt x="8788" y="3265"/>
                    <a:pt x="8880" y="3174"/>
                  </a:cubicBezTo>
                  <a:cubicBezTo>
                    <a:pt x="8948" y="3082"/>
                    <a:pt x="9017" y="3014"/>
                    <a:pt x="9085" y="2922"/>
                  </a:cubicBezTo>
                  <a:cubicBezTo>
                    <a:pt x="9131" y="2877"/>
                    <a:pt x="9176" y="2831"/>
                    <a:pt x="9199" y="2786"/>
                  </a:cubicBezTo>
                  <a:cubicBezTo>
                    <a:pt x="9222" y="2763"/>
                    <a:pt x="9245" y="2740"/>
                    <a:pt x="9245" y="2740"/>
                  </a:cubicBezTo>
                  <a:cubicBezTo>
                    <a:pt x="9268" y="2717"/>
                    <a:pt x="9290" y="2694"/>
                    <a:pt x="9336" y="2671"/>
                  </a:cubicBezTo>
                  <a:cubicBezTo>
                    <a:pt x="9359" y="2649"/>
                    <a:pt x="9382" y="2626"/>
                    <a:pt x="9427" y="2626"/>
                  </a:cubicBezTo>
                  <a:cubicBezTo>
                    <a:pt x="9496" y="2512"/>
                    <a:pt x="9564" y="2398"/>
                    <a:pt x="9587" y="2283"/>
                  </a:cubicBezTo>
                  <a:cubicBezTo>
                    <a:pt x="9610" y="2238"/>
                    <a:pt x="9633" y="2169"/>
                    <a:pt x="9633" y="2124"/>
                  </a:cubicBezTo>
                  <a:cubicBezTo>
                    <a:pt x="9656" y="2078"/>
                    <a:pt x="9656" y="2032"/>
                    <a:pt x="9656" y="1987"/>
                  </a:cubicBezTo>
                  <a:cubicBezTo>
                    <a:pt x="9656" y="1964"/>
                    <a:pt x="9656" y="1918"/>
                    <a:pt x="9656" y="1873"/>
                  </a:cubicBezTo>
                  <a:lnTo>
                    <a:pt x="9656" y="1827"/>
                  </a:lnTo>
                  <a:cubicBezTo>
                    <a:pt x="9633" y="1758"/>
                    <a:pt x="9633" y="1690"/>
                    <a:pt x="9587" y="1621"/>
                  </a:cubicBezTo>
                  <a:cubicBezTo>
                    <a:pt x="9587" y="1576"/>
                    <a:pt x="9564" y="1553"/>
                    <a:pt x="9542" y="1507"/>
                  </a:cubicBezTo>
                  <a:cubicBezTo>
                    <a:pt x="9496" y="1462"/>
                    <a:pt x="9473" y="1416"/>
                    <a:pt x="9427" y="1393"/>
                  </a:cubicBezTo>
                  <a:cubicBezTo>
                    <a:pt x="9427" y="1370"/>
                    <a:pt x="9405" y="1348"/>
                    <a:pt x="9382" y="1325"/>
                  </a:cubicBezTo>
                  <a:cubicBezTo>
                    <a:pt x="9313" y="1279"/>
                    <a:pt x="9245" y="1233"/>
                    <a:pt x="9154" y="1188"/>
                  </a:cubicBezTo>
                  <a:cubicBezTo>
                    <a:pt x="9108" y="1188"/>
                    <a:pt x="9062" y="1165"/>
                    <a:pt x="9017" y="1165"/>
                  </a:cubicBezTo>
                  <a:lnTo>
                    <a:pt x="8971" y="1142"/>
                  </a:lnTo>
                  <a:lnTo>
                    <a:pt x="8971" y="1119"/>
                  </a:lnTo>
                  <a:lnTo>
                    <a:pt x="8971" y="1096"/>
                  </a:lnTo>
                  <a:cubicBezTo>
                    <a:pt x="8971" y="1096"/>
                    <a:pt x="8971" y="1074"/>
                    <a:pt x="8971" y="1074"/>
                  </a:cubicBezTo>
                  <a:lnTo>
                    <a:pt x="8994" y="1005"/>
                  </a:lnTo>
                  <a:lnTo>
                    <a:pt x="8994" y="937"/>
                  </a:lnTo>
                  <a:cubicBezTo>
                    <a:pt x="8994" y="914"/>
                    <a:pt x="9017" y="891"/>
                    <a:pt x="9017" y="868"/>
                  </a:cubicBezTo>
                  <a:cubicBezTo>
                    <a:pt x="9017" y="823"/>
                    <a:pt x="9017" y="800"/>
                    <a:pt x="9017" y="777"/>
                  </a:cubicBezTo>
                  <a:cubicBezTo>
                    <a:pt x="9017" y="731"/>
                    <a:pt x="9017" y="686"/>
                    <a:pt x="9017" y="663"/>
                  </a:cubicBezTo>
                  <a:cubicBezTo>
                    <a:pt x="9017" y="594"/>
                    <a:pt x="8994" y="526"/>
                    <a:pt x="8971" y="435"/>
                  </a:cubicBezTo>
                  <a:cubicBezTo>
                    <a:pt x="8948" y="389"/>
                    <a:pt x="8925" y="320"/>
                    <a:pt x="8902" y="275"/>
                  </a:cubicBezTo>
                  <a:cubicBezTo>
                    <a:pt x="8880" y="252"/>
                    <a:pt x="8834" y="206"/>
                    <a:pt x="8811" y="183"/>
                  </a:cubicBezTo>
                  <a:cubicBezTo>
                    <a:pt x="8788" y="161"/>
                    <a:pt x="8766" y="138"/>
                    <a:pt x="8743" y="115"/>
                  </a:cubicBezTo>
                  <a:cubicBezTo>
                    <a:pt x="8629" y="47"/>
                    <a:pt x="8560" y="24"/>
                    <a:pt x="84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23"/>
            <p:cNvSpPr/>
            <p:nvPr/>
          </p:nvSpPr>
          <p:spPr>
            <a:xfrm>
              <a:off x="749310" y="2023995"/>
              <a:ext cx="557876" cy="444310"/>
            </a:xfrm>
            <a:custGeom>
              <a:avLst/>
              <a:gdLst/>
              <a:ahLst/>
              <a:cxnLst/>
              <a:rect l="l" t="t" r="r" b="b"/>
              <a:pathLst>
                <a:path w="10090" h="8036" extrusionOk="0">
                  <a:moveTo>
                    <a:pt x="8012" y="1"/>
                  </a:moveTo>
                  <a:cubicBezTo>
                    <a:pt x="7967" y="1"/>
                    <a:pt x="7921" y="24"/>
                    <a:pt x="7898" y="46"/>
                  </a:cubicBezTo>
                  <a:cubicBezTo>
                    <a:pt x="7852" y="69"/>
                    <a:pt x="7830" y="92"/>
                    <a:pt x="7807" y="115"/>
                  </a:cubicBezTo>
                  <a:cubicBezTo>
                    <a:pt x="7807" y="138"/>
                    <a:pt x="7784" y="138"/>
                    <a:pt x="7761" y="161"/>
                  </a:cubicBezTo>
                  <a:cubicBezTo>
                    <a:pt x="7738" y="206"/>
                    <a:pt x="7693" y="252"/>
                    <a:pt x="7647" y="297"/>
                  </a:cubicBezTo>
                  <a:cubicBezTo>
                    <a:pt x="7579" y="389"/>
                    <a:pt x="7510" y="457"/>
                    <a:pt x="7442" y="549"/>
                  </a:cubicBezTo>
                  <a:cubicBezTo>
                    <a:pt x="7350" y="640"/>
                    <a:pt x="7259" y="754"/>
                    <a:pt x="7168" y="845"/>
                  </a:cubicBezTo>
                  <a:lnTo>
                    <a:pt x="7122" y="868"/>
                  </a:lnTo>
                  <a:cubicBezTo>
                    <a:pt x="7099" y="891"/>
                    <a:pt x="7076" y="914"/>
                    <a:pt x="7054" y="937"/>
                  </a:cubicBezTo>
                  <a:lnTo>
                    <a:pt x="7008" y="959"/>
                  </a:lnTo>
                  <a:cubicBezTo>
                    <a:pt x="6985" y="1005"/>
                    <a:pt x="6962" y="1028"/>
                    <a:pt x="6917" y="1051"/>
                  </a:cubicBezTo>
                  <a:cubicBezTo>
                    <a:pt x="6848" y="1119"/>
                    <a:pt x="6780" y="1165"/>
                    <a:pt x="6711" y="1233"/>
                  </a:cubicBezTo>
                  <a:cubicBezTo>
                    <a:pt x="6437" y="1439"/>
                    <a:pt x="6163" y="1621"/>
                    <a:pt x="5867" y="1781"/>
                  </a:cubicBezTo>
                  <a:lnTo>
                    <a:pt x="5753" y="1872"/>
                  </a:lnTo>
                  <a:lnTo>
                    <a:pt x="5410" y="2055"/>
                  </a:lnTo>
                  <a:cubicBezTo>
                    <a:pt x="5296" y="2124"/>
                    <a:pt x="5159" y="2215"/>
                    <a:pt x="4999" y="2283"/>
                  </a:cubicBezTo>
                  <a:cubicBezTo>
                    <a:pt x="4817" y="2375"/>
                    <a:pt x="4657" y="2466"/>
                    <a:pt x="4474" y="2534"/>
                  </a:cubicBezTo>
                  <a:cubicBezTo>
                    <a:pt x="4292" y="2626"/>
                    <a:pt x="4132" y="2694"/>
                    <a:pt x="3949" y="2763"/>
                  </a:cubicBezTo>
                  <a:lnTo>
                    <a:pt x="3927" y="2785"/>
                  </a:lnTo>
                  <a:cubicBezTo>
                    <a:pt x="3767" y="2854"/>
                    <a:pt x="3630" y="2900"/>
                    <a:pt x="3470" y="2945"/>
                  </a:cubicBezTo>
                  <a:lnTo>
                    <a:pt x="3287" y="3014"/>
                  </a:lnTo>
                  <a:cubicBezTo>
                    <a:pt x="3173" y="3059"/>
                    <a:pt x="3082" y="3082"/>
                    <a:pt x="2968" y="3128"/>
                  </a:cubicBezTo>
                  <a:cubicBezTo>
                    <a:pt x="2945" y="3128"/>
                    <a:pt x="2922" y="3128"/>
                    <a:pt x="2899" y="3151"/>
                  </a:cubicBezTo>
                  <a:lnTo>
                    <a:pt x="2854" y="3151"/>
                  </a:lnTo>
                  <a:cubicBezTo>
                    <a:pt x="2831" y="3173"/>
                    <a:pt x="2785" y="3173"/>
                    <a:pt x="2762" y="3196"/>
                  </a:cubicBezTo>
                  <a:lnTo>
                    <a:pt x="2717" y="3196"/>
                  </a:lnTo>
                  <a:cubicBezTo>
                    <a:pt x="2648" y="3219"/>
                    <a:pt x="2557" y="3265"/>
                    <a:pt x="2466" y="3288"/>
                  </a:cubicBezTo>
                  <a:lnTo>
                    <a:pt x="2374" y="3310"/>
                  </a:lnTo>
                  <a:cubicBezTo>
                    <a:pt x="2237" y="3356"/>
                    <a:pt x="2101" y="3402"/>
                    <a:pt x="1941" y="3425"/>
                  </a:cubicBezTo>
                  <a:lnTo>
                    <a:pt x="1804" y="3470"/>
                  </a:lnTo>
                  <a:cubicBezTo>
                    <a:pt x="1712" y="3493"/>
                    <a:pt x="1621" y="3516"/>
                    <a:pt x="1507" y="3516"/>
                  </a:cubicBezTo>
                  <a:cubicBezTo>
                    <a:pt x="1416" y="3539"/>
                    <a:pt x="1302" y="3562"/>
                    <a:pt x="1210" y="3584"/>
                  </a:cubicBezTo>
                  <a:lnTo>
                    <a:pt x="1096" y="3584"/>
                  </a:lnTo>
                  <a:cubicBezTo>
                    <a:pt x="1005" y="3607"/>
                    <a:pt x="936" y="3607"/>
                    <a:pt x="845" y="3630"/>
                  </a:cubicBezTo>
                  <a:lnTo>
                    <a:pt x="799" y="3653"/>
                  </a:lnTo>
                  <a:cubicBezTo>
                    <a:pt x="708" y="3653"/>
                    <a:pt x="617" y="3676"/>
                    <a:pt x="526" y="3698"/>
                  </a:cubicBezTo>
                  <a:lnTo>
                    <a:pt x="389" y="3698"/>
                  </a:lnTo>
                  <a:lnTo>
                    <a:pt x="366" y="3653"/>
                  </a:lnTo>
                  <a:cubicBezTo>
                    <a:pt x="343" y="3630"/>
                    <a:pt x="320" y="3584"/>
                    <a:pt x="274" y="3562"/>
                  </a:cubicBezTo>
                  <a:cubicBezTo>
                    <a:pt x="252" y="3539"/>
                    <a:pt x="229" y="3539"/>
                    <a:pt x="183" y="3539"/>
                  </a:cubicBezTo>
                  <a:lnTo>
                    <a:pt x="138" y="3539"/>
                  </a:lnTo>
                  <a:cubicBezTo>
                    <a:pt x="92" y="3562"/>
                    <a:pt x="46" y="3584"/>
                    <a:pt x="23" y="3630"/>
                  </a:cubicBezTo>
                  <a:cubicBezTo>
                    <a:pt x="1" y="3676"/>
                    <a:pt x="1" y="3721"/>
                    <a:pt x="1" y="3790"/>
                  </a:cubicBezTo>
                  <a:cubicBezTo>
                    <a:pt x="23" y="3813"/>
                    <a:pt x="23" y="3835"/>
                    <a:pt x="46" y="3881"/>
                  </a:cubicBezTo>
                  <a:cubicBezTo>
                    <a:pt x="46" y="3881"/>
                    <a:pt x="46" y="3881"/>
                    <a:pt x="46" y="3904"/>
                  </a:cubicBezTo>
                  <a:cubicBezTo>
                    <a:pt x="46" y="3927"/>
                    <a:pt x="69" y="3950"/>
                    <a:pt x="69" y="3972"/>
                  </a:cubicBezTo>
                  <a:cubicBezTo>
                    <a:pt x="69" y="3995"/>
                    <a:pt x="69" y="4018"/>
                    <a:pt x="69" y="4018"/>
                  </a:cubicBezTo>
                  <a:lnTo>
                    <a:pt x="69" y="4041"/>
                  </a:lnTo>
                  <a:lnTo>
                    <a:pt x="92" y="4109"/>
                  </a:lnTo>
                  <a:lnTo>
                    <a:pt x="92" y="4201"/>
                  </a:lnTo>
                  <a:lnTo>
                    <a:pt x="92" y="4246"/>
                  </a:lnTo>
                  <a:cubicBezTo>
                    <a:pt x="115" y="4292"/>
                    <a:pt x="115" y="4360"/>
                    <a:pt x="115" y="4406"/>
                  </a:cubicBezTo>
                  <a:cubicBezTo>
                    <a:pt x="138" y="4452"/>
                    <a:pt x="138" y="4497"/>
                    <a:pt x="160" y="4543"/>
                  </a:cubicBezTo>
                  <a:lnTo>
                    <a:pt x="160" y="4589"/>
                  </a:lnTo>
                  <a:lnTo>
                    <a:pt x="183" y="4634"/>
                  </a:lnTo>
                  <a:cubicBezTo>
                    <a:pt x="206" y="4726"/>
                    <a:pt x="229" y="4840"/>
                    <a:pt x="252" y="4931"/>
                  </a:cubicBezTo>
                  <a:cubicBezTo>
                    <a:pt x="274" y="5000"/>
                    <a:pt x="274" y="5068"/>
                    <a:pt x="297" y="5136"/>
                  </a:cubicBezTo>
                  <a:lnTo>
                    <a:pt x="297" y="5182"/>
                  </a:lnTo>
                  <a:cubicBezTo>
                    <a:pt x="320" y="5228"/>
                    <a:pt x="343" y="5273"/>
                    <a:pt x="343" y="5319"/>
                  </a:cubicBezTo>
                  <a:cubicBezTo>
                    <a:pt x="366" y="5365"/>
                    <a:pt x="366" y="5388"/>
                    <a:pt x="389" y="5433"/>
                  </a:cubicBezTo>
                  <a:cubicBezTo>
                    <a:pt x="389" y="5456"/>
                    <a:pt x="411" y="5479"/>
                    <a:pt x="411" y="5502"/>
                  </a:cubicBezTo>
                  <a:cubicBezTo>
                    <a:pt x="434" y="5547"/>
                    <a:pt x="434" y="5570"/>
                    <a:pt x="434" y="5616"/>
                  </a:cubicBezTo>
                  <a:cubicBezTo>
                    <a:pt x="457" y="5639"/>
                    <a:pt x="457" y="5684"/>
                    <a:pt x="480" y="5707"/>
                  </a:cubicBezTo>
                  <a:cubicBezTo>
                    <a:pt x="503" y="5798"/>
                    <a:pt x="526" y="5913"/>
                    <a:pt x="571" y="6004"/>
                  </a:cubicBezTo>
                  <a:cubicBezTo>
                    <a:pt x="571" y="6072"/>
                    <a:pt x="594" y="6118"/>
                    <a:pt x="617" y="6186"/>
                  </a:cubicBezTo>
                  <a:cubicBezTo>
                    <a:pt x="663" y="6346"/>
                    <a:pt x="708" y="6483"/>
                    <a:pt x="799" y="6620"/>
                  </a:cubicBezTo>
                  <a:cubicBezTo>
                    <a:pt x="822" y="6643"/>
                    <a:pt x="845" y="6689"/>
                    <a:pt x="868" y="6711"/>
                  </a:cubicBezTo>
                  <a:cubicBezTo>
                    <a:pt x="891" y="6757"/>
                    <a:pt x="914" y="6780"/>
                    <a:pt x="936" y="6803"/>
                  </a:cubicBezTo>
                  <a:cubicBezTo>
                    <a:pt x="959" y="6848"/>
                    <a:pt x="982" y="6894"/>
                    <a:pt x="1005" y="6940"/>
                  </a:cubicBezTo>
                  <a:cubicBezTo>
                    <a:pt x="1051" y="6985"/>
                    <a:pt x="1073" y="7054"/>
                    <a:pt x="1119" y="7099"/>
                  </a:cubicBezTo>
                  <a:cubicBezTo>
                    <a:pt x="1142" y="7168"/>
                    <a:pt x="1188" y="7214"/>
                    <a:pt x="1233" y="7259"/>
                  </a:cubicBezTo>
                  <a:lnTo>
                    <a:pt x="1233" y="7282"/>
                  </a:lnTo>
                  <a:cubicBezTo>
                    <a:pt x="1256" y="7305"/>
                    <a:pt x="1279" y="7305"/>
                    <a:pt x="1324" y="7328"/>
                  </a:cubicBezTo>
                  <a:lnTo>
                    <a:pt x="1324" y="7351"/>
                  </a:lnTo>
                  <a:lnTo>
                    <a:pt x="1347" y="7396"/>
                  </a:lnTo>
                  <a:cubicBezTo>
                    <a:pt x="1393" y="7465"/>
                    <a:pt x="1461" y="7533"/>
                    <a:pt x="1530" y="7602"/>
                  </a:cubicBezTo>
                  <a:cubicBezTo>
                    <a:pt x="1621" y="7670"/>
                    <a:pt x="1712" y="7739"/>
                    <a:pt x="1781" y="7784"/>
                  </a:cubicBezTo>
                  <a:cubicBezTo>
                    <a:pt x="1849" y="7830"/>
                    <a:pt x="1918" y="7875"/>
                    <a:pt x="1986" y="7921"/>
                  </a:cubicBezTo>
                  <a:cubicBezTo>
                    <a:pt x="2169" y="7990"/>
                    <a:pt x="2397" y="8035"/>
                    <a:pt x="2557" y="8035"/>
                  </a:cubicBezTo>
                  <a:lnTo>
                    <a:pt x="2968" y="8035"/>
                  </a:lnTo>
                  <a:cubicBezTo>
                    <a:pt x="3014" y="8035"/>
                    <a:pt x="3036" y="8012"/>
                    <a:pt x="3059" y="8012"/>
                  </a:cubicBezTo>
                  <a:cubicBezTo>
                    <a:pt x="3150" y="8012"/>
                    <a:pt x="3219" y="8012"/>
                    <a:pt x="3287" y="7990"/>
                  </a:cubicBezTo>
                  <a:cubicBezTo>
                    <a:pt x="3379" y="7990"/>
                    <a:pt x="3470" y="7967"/>
                    <a:pt x="3561" y="7944"/>
                  </a:cubicBezTo>
                  <a:cubicBezTo>
                    <a:pt x="3630" y="7944"/>
                    <a:pt x="3675" y="7921"/>
                    <a:pt x="3744" y="7921"/>
                  </a:cubicBezTo>
                  <a:lnTo>
                    <a:pt x="3835" y="7898"/>
                  </a:lnTo>
                  <a:cubicBezTo>
                    <a:pt x="3927" y="7898"/>
                    <a:pt x="3995" y="7875"/>
                    <a:pt x="4086" y="7853"/>
                  </a:cubicBezTo>
                  <a:cubicBezTo>
                    <a:pt x="4132" y="7853"/>
                    <a:pt x="4178" y="7830"/>
                    <a:pt x="4223" y="7830"/>
                  </a:cubicBezTo>
                  <a:cubicBezTo>
                    <a:pt x="4269" y="7807"/>
                    <a:pt x="4315" y="7807"/>
                    <a:pt x="4337" y="7784"/>
                  </a:cubicBezTo>
                  <a:cubicBezTo>
                    <a:pt x="4406" y="7784"/>
                    <a:pt x="4474" y="7761"/>
                    <a:pt x="4543" y="7739"/>
                  </a:cubicBezTo>
                  <a:lnTo>
                    <a:pt x="4611" y="7739"/>
                  </a:lnTo>
                  <a:cubicBezTo>
                    <a:pt x="4703" y="7716"/>
                    <a:pt x="4794" y="7693"/>
                    <a:pt x="4862" y="7647"/>
                  </a:cubicBezTo>
                  <a:lnTo>
                    <a:pt x="4931" y="7624"/>
                  </a:lnTo>
                  <a:cubicBezTo>
                    <a:pt x="5091" y="7579"/>
                    <a:pt x="5228" y="7533"/>
                    <a:pt x="5387" y="7487"/>
                  </a:cubicBezTo>
                  <a:cubicBezTo>
                    <a:pt x="5501" y="7442"/>
                    <a:pt x="5593" y="7396"/>
                    <a:pt x="5707" y="7351"/>
                  </a:cubicBezTo>
                  <a:cubicBezTo>
                    <a:pt x="5730" y="7328"/>
                    <a:pt x="5730" y="7328"/>
                    <a:pt x="5753" y="7328"/>
                  </a:cubicBezTo>
                  <a:lnTo>
                    <a:pt x="5798" y="7305"/>
                  </a:lnTo>
                  <a:lnTo>
                    <a:pt x="5844" y="7282"/>
                  </a:lnTo>
                  <a:lnTo>
                    <a:pt x="6004" y="7236"/>
                  </a:lnTo>
                  <a:cubicBezTo>
                    <a:pt x="6095" y="7191"/>
                    <a:pt x="6209" y="7145"/>
                    <a:pt x="6323" y="7099"/>
                  </a:cubicBezTo>
                  <a:lnTo>
                    <a:pt x="6369" y="7077"/>
                  </a:lnTo>
                  <a:cubicBezTo>
                    <a:pt x="6506" y="7008"/>
                    <a:pt x="6688" y="6940"/>
                    <a:pt x="6871" y="6848"/>
                  </a:cubicBezTo>
                  <a:lnTo>
                    <a:pt x="6985" y="6780"/>
                  </a:lnTo>
                  <a:lnTo>
                    <a:pt x="7350" y="6597"/>
                  </a:lnTo>
                  <a:cubicBezTo>
                    <a:pt x="7647" y="6437"/>
                    <a:pt x="7944" y="6255"/>
                    <a:pt x="8263" y="6027"/>
                  </a:cubicBezTo>
                  <a:cubicBezTo>
                    <a:pt x="8355" y="5981"/>
                    <a:pt x="8423" y="5935"/>
                    <a:pt x="8514" y="5867"/>
                  </a:cubicBezTo>
                  <a:cubicBezTo>
                    <a:pt x="8583" y="5798"/>
                    <a:pt x="8674" y="5730"/>
                    <a:pt x="8766" y="5661"/>
                  </a:cubicBezTo>
                  <a:cubicBezTo>
                    <a:pt x="8902" y="5524"/>
                    <a:pt x="9039" y="5388"/>
                    <a:pt x="9176" y="5251"/>
                  </a:cubicBezTo>
                  <a:cubicBezTo>
                    <a:pt x="9268" y="5159"/>
                    <a:pt x="9336" y="5091"/>
                    <a:pt x="9405" y="5022"/>
                  </a:cubicBezTo>
                  <a:cubicBezTo>
                    <a:pt x="9473" y="4954"/>
                    <a:pt x="9519" y="4885"/>
                    <a:pt x="9564" y="4840"/>
                  </a:cubicBezTo>
                  <a:cubicBezTo>
                    <a:pt x="9633" y="4771"/>
                    <a:pt x="9701" y="4726"/>
                    <a:pt x="9747" y="4657"/>
                  </a:cubicBezTo>
                  <a:cubicBezTo>
                    <a:pt x="9815" y="4589"/>
                    <a:pt x="9861" y="4520"/>
                    <a:pt x="9884" y="4475"/>
                  </a:cubicBezTo>
                  <a:cubicBezTo>
                    <a:pt x="9930" y="4429"/>
                    <a:pt x="9952" y="4383"/>
                    <a:pt x="9975" y="4315"/>
                  </a:cubicBezTo>
                  <a:cubicBezTo>
                    <a:pt x="10021" y="4246"/>
                    <a:pt x="10044" y="4178"/>
                    <a:pt x="10089" y="4109"/>
                  </a:cubicBezTo>
                  <a:lnTo>
                    <a:pt x="10089" y="4064"/>
                  </a:lnTo>
                  <a:lnTo>
                    <a:pt x="10089" y="4018"/>
                  </a:lnTo>
                  <a:cubicBezTo>
                    <a:pt x="10067" y="3927"/>
                    <a:pt x="10067" y="3835"/>
                    <a:pt x="10067" y="3744"/>
                  </a:cubicBezTo>
                  <a:cubicBezTo>
                    <a:pt x="10067" y="3676"/>
                    <a:pt x="10044" y="3607"/>
                    <a:pt x="10044" y="3539"/>
                  </a:cubicBezTo>
                  <a:lnTo>
                    <a:pt x="10044" y="3447"/>
                  </a:lnTo>
                  <a:lnTo>
                    <a:pt x="10044" y="3425"/>
                  </a:lnTo>
                  <a:lnTo>
                    <a:pt x="10044" y="3402"/>
                  </a:lnTo>
                  <a:cubicBezTo>
                    <a:pt x="10021" y="3356"/>
                    <a:pt x="10021" y="3288"/>
                    <a:pt x="9998" y="3242"/>
                  </a:cubicBezTo>
                  <a:lnTo>
                    <a:pt x="9998" y="3196"/>
                  </a:lnTo>
                  <a:lnTo>
                    <a:pt x="9975" y="3151"/>
                  </a:lnTo>
                  <a:lnTo>
                    <a:pt x="9975" y="3105"/>
                  </a:lnTo>
                  <a:cubicBezTo>
                    <a:pt x="9975" y="3082"/>
                    <a:pt x="9975" y="3059"/>
                    <a:pt x="9975" y="3059"/>
                  </a:cubicBezTo>
                  <a:lnTo>
                    <a:pt x="9952" y="3037"/>
                  </a:lnTo>
                  <a:lnTo>
                    <a:pt x="9952" y="3014"/>
                  </a:lnTo>
                  <a:cubicBezTo>
                    <a:pt x="9930" y="2922"/>
                    <a:pt x="9884" y="2854"/>
                    <a:pt x="9838" y="2785"/>
                  </a:cubicBezTo>
                  <a:cubicBezTo>
                    <a:pt x="9815" y="2740"/>
                    <a:pt x="9793" y="2694"/>
                    <a:pt x="9770" y="2671"/>
                  </a:cubicBezTo>
                  <a:cubicBezTo>
                    <a:pt x="9747" y="2626"/>
                    <a:pt x="9724" y="2580"/>
                    <a:pt x="9701" y="2557"/>
                  </a:cubicBezTo>
                  <a:cubicBezTo>
                    <a:pt x="9633" y="2443"/>
                    <a:pt x="9587" y="2329"/>
                    <a:pt x="9519" y="2238"/>
                  </a:cubicBezTo>
                  <a:cubicBezTo>
                    <a:pt x="9496" y="2169"/>
                    <a:pt x="9473" y="2124"/>
                    <a:pt x="9450" y="2078"/>
                  </a:cubicBezTo>
                  <a:cubicBezTo>
                    <a:pt x="9427" y="2032"/>
                    <a:pt x="9405" y="2009"/>
                    <a:pt x="9405" y="1964"/>
                  </a:cubicBezTo>
                  <a:cubicBezTo>
                    <a:pt x="9382" y="1918"/>
                    <a:pt x="9359" y="1895"/>
                    <a:pt x="9336" y="1850"/>
                  </a:cubicBezTo>
                  <a:cubicBezTo>
                    <a:pt x="9290" y="1781"/>
                    <a:pt x="9268" y="1713"/>
                    <a:pt x="9222" y="1644"/>
                  </a:cubicBezTo>
                  <a:cubicBezTo>
                    <a:pt x="9176" y="1576"/>
                    <a:pt x="9154" y="1530"/>
                    <a:pt x="9108" y="1462"/>
                  </a:cubicBezTo>
                  <a:lnTo>
                    <a:pt x="9108" y="1439"/>
                  </a:lnTo>
                  <a:cubicBezTo>
                    <a:pt x="9062" y="1370"/>
                    <a:pt x="9017" y="1325"/>
                    <a:pt x="8971" y="1233"/>
                  </a:cubicBezTo>
                  <a:cubicBezTo>
                    <a:pt x="8948" y="1211"/>
                    <a:pt x="8925" y="1188"/>
                    <a:pt x="8902" y="1142"/>
                  </a:cubicBezTo>
                  <a:cubicBezTo>
                    <a:pt x="8880" y="1119"/>
                    <a:pt x="8880" y="1096"/>
                    <a:pt x="8857" y="1074"/>
                  </a:cubicBezTo>
                  <a:cubicBezTo>
                    <a:pt x="8811" y="1005"/>
                    <a:pt x="8766" y="959"/>
                    <a:pt x="8720" y="914"/>
                  </a:cubicBezTo>
                  <a:cubicBezTo>
                    <a:pt x="8651" y="845"/>
                    <a:pt x="8583" y="777"/>
                    <a:pt x="8537" y="708"/>
                  </a:cubicBezTo>
                  <a:lnTo>
                    <a:pt x="8492" y="686"/>
                  </a:lnTo>
                  <a:cubicBezTo>
                    <a:pt x="8469" y="640"/>
                    <a:pt x="8446" y="617"/>
                    <a:pt x="8423" y="594"/>
                  </a:cubicBezTo>
                  <a:cubicBezTo>
                    <a:pt x="8423" y="571"/>
                    <a:pt x="8400" y="549"/>
                    <a:pt x="8400" y="549"/>
                  </a:cubicBezTo>
                  <a:cubicBezTo>
                    <a:pt x="8400" y="526"/>
                    <a:pt x="8400" y="503"/>
                    <a:pt x="8400" y="480"/>
                  </a:cubicBezTo>
                  <a:cubicBezTo>
                    <a:pt x="8400" y="457"/>
                    <a:pt x="8400" y="434"/>
                    <a:pt x="8400" y="412"/>
                  </a:cubicBezTo>
                  <a:cubicBezTo>
                    <a:pt x="8400" y="389"/>
                    <a:pt x="8377" y="366"/>
                    <a:pt x="8377" y="343"/>
                  </a:cubicBezTo>
                  <a:cubicBezTo>
                    <a:pt x="8355" y="320"/>
                    <a:pt x="8355" y="297"/>
                    <a:pt x="8332" y="275"/>
                  </a:cubicBezTo>
                  <a:cubicBezTo>
                    <a:pt x="8309" y="252"/>
                    <a:pt x="8286" y="229"/>
                    <a:pt x="8263" y="229"/>
                  </a:cubicBezTo>
                  <a:lnTo>
                    <a:pt x="8241" y="183"/>
                  </a:lnTo>
                  <a:cubicBezTo>
                    <a:pt x="8241" y="183"/>
                    <a:pt x="8218" y="161"/>
                    <a:pt x="8218" y="161"/>
                  </a:cubicBezTo>
                  <a:cubicBezTo>
                    <a:pt x="8195" y="115"/>
                    <a:pt x="8195" y="92"/>
                    <a:pt x="8172" y="69"/>
                  </a:cubicBezTo>
                  <a:cubicBezTo>
                    <a:pt x="8149" y="46"/>
                    <a:pt x="8126" y="46"/>
                    <a:pt x="8104" y="24"/>
                  </a:cubicBezTo>
                  <a:cubicBezTo>
                    <a:pt x="8081" y="24"/>
                    <a:pt x="8058" y="1"/>
                    <a:pt x="80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23"/>
            <p:cNvSpPr/>
            <p:nvPr/>
          </p:nvSpPr>
          <p:spPr>
            <a:xfrm>
              <a:off x="369463" y="837734"/>
              <a:ext cx="170404" cy="167860"/>
            </a:xfrm>
            <a:custGeom>
              <a:avLst/>
              <a:gdLst/>
              <a:ahLst/>
              <a:cxnLst/>
              <a:rect l="l" t="t" r="r" b="b"/>
              <a:pathLst>
                <a:path w="3082" h="3036" extrusionOk="0">
                  <a:moveTo>
                    <a:pt x="890" y="0"/>
                  </a:moveTo>
                  <a:cubicBezTo>
                    <a:pt x="845" y="0"/>
                    <a:pt x="822" y="23"/>
                    <a:pt x="776" y="23"/>
                  </a:cubicBezTo>
                  <a:lnTo>
                    <a:pt x="685" y="23"/>
                  </a:lnTo>
                  <a:cubicBezTo>
                    <a:pt x="662" y="23"/>
                    <a:pt x="616" y="23"/>
                    <a:pt x="594" y="46"/>
                  </a:cubicBezTo>
                  <a:cubicBezTo>
                    <a:pt x="502" y="68"/>
                    <a:pt x="457" y="114"/>
                    <a:pt x="434" y="183"/>
                  </a:cubicBezTo>
                  <a:cubicBezTo>
                    <a:pt x="411" y="228"/>
                    <a:pt x="365" y="274"/>
                    <a:pt x="320" y="297"/>
                  </a:cubicBezTo>
                  <a:cubicBezTo>
                    <a:pt x="274" y="365"/>
                    <a:pt x="251" y="411"/>
                    <a:pt x="228" y="457"/>
                  </a:cubicBezTo>
                  <a:lnTo>
                    <a:pt x="183" y="525"/>
                  </a:lnTo>
                  <a:cubicBezTo>
                    <a:pt x="137" y="593"/>
                    <a:pt x="91" y="662"/>
                    <a:pt x="69" y="730"/>
                  </a:cubicBezTo>
                  <a:cubicBezTo>
                    <a:pt x="46" y="799"/>
                    <a:pt x="46" y="867"/>
                    <a:pt x="46" y="913"/>
                  </a:cubicBezTo>
                  <a:cubicBezTo>
                    <a:pt x="46" y="982"/>
                    <a:pt x="23" y="1027"/>
                    <a:pt x="23" y="1073"/>
                  </a:cubicBezTo>
                  <a:cubicBezTo>
                    <a:pt x="23" y="1096"/>
                    <a:pt x="0" y="1141"/>
                    <a:pt x="0" y="1164"/>
                  </a:cubicBezTo>
                  <a:cubicBezTo>
                    <a:pt x="0" y="1233"/>
                    <a:pt x="0" y="1301"/>
                    <a:pt x="0" y="1392"/>
                  </a:cubicBezTo>
                  <a:cubicBezTo>
                    <a:pt x="0" y="1461"/>
                    <a:pt x="0" y="1506"/>
                    <a:pt x="0" y="1575"/>
                  </a:cubicBezTo>
                  <a:cubicBezTo>
                    <a:pt x="0" y="1643"/>
                    <a:pt x="0" y="1712"/>
                    <a:pt x="0" y="1758"/>
                  </a:cubicBezTo>
                  <a:lnTo>
                    <a:pt x="0" y="1849"/>
                  </a:lnTo>
                  <a:cubicBezTo>
                    <a:pt x="0" y="1872"/>
                    <a:pt x="0" y="1917"/>
                    <a:pt x="0" y="1940"/>
                  </a:cubicBezTo>
                  <a:cubicBezTo>
                    <a:pt x="0" y="1986"/>
                    <a:pt x="0" y="2054"/>
                    <a:pt x="0" y="2100"/>
                  </a:cubicBezTo>
                  <a:lnTo>
                    <a:pt x="0" y="2168"/>
                  </a:lnTo>
                  <a:cubicBezTo>
                    <a:pt x="0" y="2214"/>
                    <a:pt x="0" y="2260"/>
                    <a:pt x="0" y="2305"/>
                  </a:cubicBezTo>
                  <a:cubicBezTo>
                    <a:pt x="0" y="2351"/>
                    <a:pt x="0" y="2420"/>
                    <a:pt x="0" y="2488"/>
                  </a:cubicBezTo>
                  <a:cubicBezTo>
                    <a:pt x="0" y="2534"/>
                    <a:pt x="0" y="2579"/>
                    <a:pt x="0" y="2625"/>
                  </a:cubicBezTo>
                  <a:cubicBezTo>
                    <a:pt x="0" y="2671"/>
                    <a:pt x="0" y="2739"/>
                    <a:pt x="23" y="2785"/>
                  </a:cubicBezTo>
                  <a:cubicBezTo>
                    <a:pt x="23" y="2808"/>
                    <a:pt x="23" y="2830"/>
                    <a:pt x="23" y="2853"/>
                  </a:cubicBezTo>
                  <a:cubicBezTo>
                    <a:pt x="23" y="2876"/>
                    <a:pt x="46" y="2922"/>
                    <a:pt x="69" y="2944"/>
                  </a:cubicBezTo>
                  <a:lnTo>
                    <a:pt x="114" y="2944"/>
                  </a:lnTo>
                  <a:cubicBezTo>
                    <a:pt x="160" y="2944"/>
                    <a:pt x="206" y="2967"/>
                    <a:pt x="251" y="2967"/>
                  </a:cubicBezTo>
                  <a:cubicBezTo>
                    <a:pt x="274" y="2990"/>
                    <a:pt x="297" y="2990"/>
                    <a:pt x="320" y="2990"/>
                  </a:cubicBezTo>
                  <a:cubicBezTo>
                    <a:pt x="411" y="3013"/>
                    <a:pt x="502" y="3013"/>
                    <a:pt x="616" y="3013"/>
                  </a:cubicBezTo>
                  <a:cubicBezTo>
                    <a:pt x="639" y="3036"/>
                    <a:pt x="685" y="3036"/>
                    <a:pt x="731" y="3036"/>
                  </a:cubicBezTo>
                  <a:lnTo>
                    <a:pt x="753" y="3036"/>
                  </a:lnTo>
                  <a:cubicBezTo>
                    <a:pt x="799" y="3036"/>
                    <a:pt x="845" y="3013"/>
                    <a:pt x="890" y="3013"/>
                  </a:cubicBezTo>
                  <a:lnTo>
                    <a:pt x="982" y="3013"/>
                  </a:lnTo>
                  <a:cubicBezTo>
                    <a:pt x="1050" y="2990"/>
                    <a:pt x="1141" y="2990"/>
                    <a:pt x="1210" y="2967"/>
                  </a:cubicBezTo>
                  <a:cubicBezTo>
                    <a:pt x="1256" y="2944"/>
                    <a:pt x="1301" y="2944"/>
                    <a:pt x="1324" y="2922"/>
                  </a:cubicBezTo>
                  <a:lnTo>
                    <a:pt x="1438" y="2899"/>
                  </a:lnTo>
                  <a:cubicBezTo>
                    <a:pt x="1575" y="2853"/>
                    <a:pt x="1712" y="2808"/>
                    <a:pt x="1849" y="2762"/>
                  </a:cubicBezTo>
                  <a:cubicBezTo>
                    <a:pt x="1917" y="2739"/>
                    <a:pt x="1986" y="2693"/>
                    <a:pt x="2077" y="2648"/>
                  </a:cubicBezTo>
                  <a:cubicBezTo>
                    <a:pt x="2146" y="2602"/>
                    <a:pt x="2214" y="2579"/>
                    <a:pt x="2306" y="2511"/>
                  </a:cubicBezTo>
                  <a:cubicBezTo>
                    <a:pt x="2442" y="2397"/>
                    <a:pt x="2534" y="2305"/>
                    <a:pt x="2625" y="2214"/>
                  </a:cubicBezTo>
                  <a:lnTo>
                    <a:pt x="2671" y="2146"/>
                  </a:lnTo>
                  <a:lnTo>
                    <a:pt x="2716" y="2077"/>
                  </a:lnTo>
                  <a:cubicBezTo>
                    <a:pt x="2739" y="2054"/>
                    <a:pt x="2785" y="2009"/>
                    <a:pt x="2808" y="1963"/>
                  </a:cubicBezTo>
                  <a:lnTo>
                    <a:pt x="2853" y="1917"/>
                  </a:lnTo>
                  <a:cubicBezTo>
                    <a:pt x="2876" y="1872"/>
                    <a:pt x="2922" y="1826"/>
                    <a:pt x="2945" y="1780"/>
                  </a:cubicBezTo>
                  <a:lnTo>
                    <a:pt x="2967" y="1735"/>
                  </a:lnTo>
                  <a:lnTo>
                    <a:pt x="2990" y="1712"/>
                  </a:lnTo>
                  <a:cubicBezTo>
                    <a:pt x="2990" y="1689"/>
                    <a:pt x="2990" y="1643"/>
                    <a:pt x="3013" y="1621"/>
                  </a:cubicBezTo>
                  <a:cubicBezTo>
                    <a:pt x="3036" y="1598"/>
                    <a:pt x="3059" y="1575"/>
                    <a:pt x="3082" y="1552"/>
                  </a:cubicBezTo>
                  <a:cubicBezTo>
                    <a:pt x="3082" y="1506"/>
                    <a:pt x="3082" y="1461"/>
                    <a:pt x="3059" y="1415"/>
                  </a:cubicBezTo>
                  <a:cubicBezTo>
                    <a:pt x="3036" y="1370"/>
                    <a:pt x="3036" y="1347"/>
                    <a:pt x="3013" y="1324"/>
                  </a:cubicBezTo>
                  <a:cubicBezTo>
                    <a:pt x="2967" y="1278"/>
                    <a:pt x="2922" y="1233"/>
                    <a:pt x="2876" y="1210"/>
                  </a:cubicBezTo>
                  <a:lnTo>
                    <a:pt x="2853" y="1187"/>
                  </a:lnTo>
                  <a:cubicBezTo>
                    <a:pt x="2831" y="1164"/>
                    <a:pt x="2808" y="1141"/>
                    <a:pt x="2785" y="1118"/>
                  </a:cubicBezTo>
                  <a:cubicBezTo>
                    <a:pt x="2762" y="1096"/>
                    <a:pt x="2739" y="1073"/>
                    <a:pt x="2716" y="1050"/>
                  </a:cubicBezTo>
                  <a:cubicBezTo>
                    <a:pt x="2648" y="1004"/>
                    <a:pt x="2602" y="936"/>
                    <a:pt x="2534" y="890"/>
                  </a:cubicBezTo>
                  <a:cubicBezTo>
                    <a:pt x="2488" y="845"/>
                    <a:pt x="2442" y="799"/>
                    <a:pt x="2397" y="753"/>
                  </a:cubicBezTo>
                  <a:lnTo>
                    <a:pt x="2374" y="730"/>
                  </a:lnTo>
                  <a:cubicBezTo>
                    <a:pt x="2283" y="662"/>
                    <a:pt x="2214" y="593"/>
                    <a:pt x="2146" y="548"/>
                  </a:cubicBezTo>
                  <a:cubicBezTo>
                    <a:pt x="2077" y="479"/>
                    <a:pt x="2009" y="434"/>
                    <a:pt x="1940" y="388"/>
                  </a:cubicBezTo>
                  <a:cubicBezTo>
                    <a:pt x="1872" y="365"/>
                    <a:pt x="1826" y="320"/>
                    <a:pt x="1781" y="297"/>
                  </a:cubicBezTo>
                  <a:cubicBezTo>
                    <a:pt x="1689" y="228"/>
                    <a:pt x="1598" y="205"/>
                    <a:pt x="1507" y="160"/>
                  </a:cubicBezTo>
                  <a:lnTo>
                    <a:pt x="1484" y="137"/>
                  </a:lnTo>
                  <a:cubicBezTo>
                    <a:pt x="1415" y="114"/>
                    <a:pt x="1347" y="91"/>
                    <a:pt x="1278" y="68"/>
                  </a:cubicBezTo>
                  <a:cubicBezTo>
                    <a:pt x="1233" y="68"/>
                    <a:pt x="1210" y="46"/>
                    <a:pt x="1164" y="46"/>
                  </a:cubicBezTo>
                  <a:lnTo>
                    <a:pt x="1096" y="23"/>
                  </a:lnTo>
                  <a:cubicBezTo>
                    <a:pt x="1027" y="23"/>
                    <a:pt x="982" y="0"/>
                    <a:pt x="9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23"/>
            <p:cNvSpPr/>
            <p:nvPr/>
          </p:nvSpPr>
          <p:spPr>
            <a:xfrm>
              <a:off x="349227" y="922274"/>
              <a:ext cx="417827" cy="358445"/>
            </a:xfrm>
            <a:custGeom>
              <a:avLst/>
              <a:gdLst/>
              <a:ahLst/>
              <a:cxnLst/>
              <a:rect l="l" t="t" r="r" b="b"/>
              <a:pathLst>
                <a:path w="7557" h="6483" extrusionOk="0">
                  <a:moveTo>
                    <a:pt x="3493" y="0"/>
                  </a:moveTo>
                  <a:cubicBezTo>
                    <a:pt x="3448" y="23"/>
                    <a:pt x="3402" y="46"/>
                    <a:pt x="3379" y="92"/>
                  </a:cubicBezTo>
                  <a:cubicBezTo>
                    <a:pt x="3356" y="114"/>
                    <a:pt x="3356" y="160"/>
                    <a:pt x="3356" y="183"/>
                  </a:cubicBezTo>
                  <a:lnTo>
                    <a:pt x="3333" y="206"/>
                  </a:lnTo>
                  <a:lnTo>
                    <a:pt x="3311" y="251"/>
                  </a:lnTo>
                  <a:cubicBezTo>
                    <a:pt x="3288" y="297"/>
                    <a:pt x="3242" y="343"/>
                    <a:pt x="3219" y="388"/>
                  </a:cubicBezTo>
                  <a:lnTo>
                    <a:pt x="3174" y="434"/>
                  </a:lnTo>
                  <a:cubicBezTo>
                    <a:pt x="3151" y="480"/>
                    <a:pt x="3105" y="525"/>
                    <a:pt x="3082" y="548"/>
                  </a:cubicBezTo>
                  <a:lnTo>
                    <a:pt x="3037" y="617"/>
                  </a:lnTo>
                  <a:lnTo>
                    <a:pt x="2991" y="685"/>
                  </a:lnTo>
                  <a:cubicBezTo>
                    <a:pt x="2900" y="776"/>
                    <a:pt x="2808" y="868"/>
                    <a:pt x="2672" y="982"/>
                  </a:cubicBezTo>
                  <a:cubicBezTo>
                    <a:pt x="2580" y="1050"/>
                    <a:pt x="2512" y="1073"/>
                    <a:pt x="2443" y="1119"/>
                  </a:cubicBezTo>
                  <a:cubicBezTo>
                    <a:pt x="2352" y="1164"/>
                    <a:pt x="2283" y="1210"/>
                    <a:pt x="2215" y="1233"/>
                  </a:cubicBezTo>
                  <a:cubicBezTo>
                    <a:pt x="2078" y="1279"/>
                    <a:pt x="1941" y="1324"/>
                    <a:pt x="1804" y="1370"/>
                  </a:cubicBezTo>
                  <a:lnTo>
                    <a:pt x="1690" y="1393"/>
                  </a:lnTo>
                  <a:cubicBezTo>
                    <a:pt x="1667" y="1415"/>
                    <a:pt x="1622" y="1415"/>
                    <a:pt x="1576" y="1438"/>
                  </a:cubicBezTo>
                  <a:cubicBezTo>
                    <a:pt x="1507" y="1461"/>
                    <a:pt x="1416" y="1461"/>
                    <a:pt x="1348" y="1484"/>
                  </a:cubicBezTo>
                  <a:lnTo>
                    <a:pt x="1256" y="1484"/>
                  </a:lnTo>
                  <a:cubicBezTo>
                    <a:pt x="1188" y="1484"/>
                    <a:pt x="1165" y="1507"/>
                    <a:pt x="1119" y="1507"/>
                  </a:cubicBezTo>
                  <a:lnTo>
                    <a:pt x="1097" y="1507"/>
                  </a:lnTo>
                  <a:cubicBezTo>
                    <a:pt x="1051" y="1507"/>
                    <a:pt x="1005" y="1507"/>
                    <a:pt x="982" y="1484"/>
                  </a:cubicBezTo>
                  <a:cubicBezTo>
                    <a:pt x="868" y="1484"/>
                    <a:pt x="777" y="1484"/>
                    <a:pt x="686" y="1461"/>
                  </a:cubicBezTo>
                  <a:cubicBezTo>
                    <a:pt x="663" y="1461"/>
                    <a:pt x="640" y="1461"/>
                    <a:pt x="617" y="1438"/>
                  </a:cubicBezTo>
                  <a:cubicBezTo>
                    <a:pt x="572" y="1438"/>
                    <a:pt x="526" y="1415"/>
                    <a:pt x="480" y="1415"/>
                  </a:cubicBezTo>
                  <a:cubicBezTo>
                    <a:pt x="412" y="1415"/>
                    <a:pt x="366" y="1461"/>
                    <a:pt x="321" y="1507"/>
                  </a:cubicBezTo>
                  <a:cubicBezTo>
                    <a:pt x="298" y="1552"/>
                    <a:pt x="275" y="1644"/>
                    <a:pt x="321" y="1689"/>
                  </a:cubicBezTo>
                  <a:lnTo>
                    <a:pt x="343" y="1712"/>
                  </a:lnTo>
                  <a:cubicBezTo>
                    <a:pt x="321" y="1758"/>
                    <a:pt x="321" y="1804"/>
                    <a:pt x="321" y="1872"/>
                  </a:cubicBezTo>
                  <a:cubicBezTo>
                    <a:pt x="298" y="1895"/>
                    <a:pt x="298" y="1940"/>
                    <a:pt x="298" y="1986"/>
                  </a:cubicBezTo>
                  <a:cubicBezTo>
                    <a:pt x="275" y="2055"/>
                    <a:pt x="252" y="2146"/>
                    <a:pt x="229" y="2237"/>
                  </a:cubicBezTo>
                  <a:cubicBezTo>
                    <a:pt x="206" y="2374"/>
                    <a:pt x="184" y="2511"/>
                    <a:pt x="161" y="2625"/>
                  </a:cubicBezTo>
                  <a:lnTo>
                    <a:pt x="161" y="2694"/>
                  </a:lnTo>
                  <a:cubicBezTo>
                    <a:pt x="115" y="2922"/>
                    <a:pt x="115" y="3105"/>
                    <a:pt x="92" y="3287"/>
                  </a:cubicBezTo>
                  <a:cubicBezTo>
                    <a:pt x="92" y="3378"/>
                    <a:pt x="92" y="3493"/>
                    <a:pt x="92" y="3607"/>
                  </a:cubicBezTo>
                  <a:cubicBezTo>
                    <a:pt x="92" y="3675"/>
                    <a:pt x="92" y="3744"/>
                    <a:pt x="92" y="3835"/>
                  </a:cubicBezTo>
                  <a:cubicBezTo>
                    <a:pt x="92" y="3981"/>
                    <a:pt x="92" y="4147"/>
                    <a:pt x="92" y="4314"/>
                  </a:cubicBezTo>
                  <a:cubicBezTo>
                    <a:pt x="92" y="4406"/>
                    <a:pt x="69" y="4497"/>
                    <a:pt x="69" y="4588"/>
                  </a:cubicBezTo>
                  <a:cubicBezTo>
                    <a:pt x="69" y="4748"/>
                    <a:pt x="47" y="4885"/>
                    <a:pt x="47" y="5022"/>
                  </a:cubicBezTo>
                  <a:cubicBezTo>
                    <a:pt x="24" y="5159"/>
                    <a:pt x="24" y="5273"/>
                    <a:pt x="24" y="5410"/>
                  </a:cubicBezTo>
                  <a:lnTo>
                    <a:pt x="24" y="5524"/>
                  </a:lnTo>
                  <a:cubicBezTo>
                    <a:pt x="24" y="5593"/>
                    <a:pt x="1" y="5638"/>
                    <a:pt x="1" y="5707"/>
                  </a:cubicBezTo>
                  <a:lnTo>
                    <a:pt x="1" y="5729"/>
                  </a:lnTo>
                  <a:lnTo>
                    <a:pt x="1" y="5775"/>
                  </a:lnTo>
                  <a:cubicBezTo>
                    <a:pt x="1" y="5798"/>
                    <a:pt x="1" y="5821"/>
                    <a:pt x="1" y="5844"/>
                  </a:cubicBezTo>
                  <a:cubicBezTo>
                    <a:pt x="1" y="5866"/>
                    <a:pt x="1" y="5889"/>
                    <a:pt x="1" y="5889"/>
                  </a:cubicBezTo>
                  <a:cubicBezTo>
                    <a:pt x="1" y="5935"/>
                    <a:pt x="1" y="5958"/>
                    <a:pt x="1" y="5981"/>
                  </a:cubicBezTo>
                  <a:cubicBezTo>
                    <a:pt x="24" y="6026"/>
                    <a:pt x="24" y="6072"/>
                    <a:pt x="69" y="6117"/>
                  </a:cubicBezTo>
                  <a:cubicBezTo>
                    <a:pt x="92" y="6140"/>
                    <a:pt x="138" y="6163"/>
                    <a:pt x="161" y="6186"/>
                  </a:cubicBezTo>
                  <a:cubicBezTo>
                    <a:pt x="206" y="6209"/>
                    <a:pt x="229" y="6232"/>
                    <a:pt x="275" y="6254"/>
                  </a:cubicBezTo>
                  <a:cubicBezTo>
                    <a:pt x="298" y="6277"/>
                    <a:pt x="343" y="6300"/>
                    <a:pt x="389" y="6300"/>
                  </a:cubicBezTo>
                  <a:lnTo>
                    <a:pt x="412" y="6323"/>
                  </a:lnTo>
                  <a:lnTo>
                    <a:pt x="480" y="6369"/>
                  </a:lnTo>
                  <a:cubicBezTo>
                    <a:pt x="526" y="6391"/>
                    <a:pt x="594" y="6414"/>
                    <a:pt x="640" y="6437"/>
                  </a:cubicBezTo>
                  <a:cubicBezTo>
                    <a:pt x="663" y="6460"/>
                    <a:pt x="709" y="6460"/>
                    <a:pt x="731" y="6460"/>
                  </a:cubicBezTo>
                  <a:cubicBezTo>
                    <a:pt x="800" y="6460"/>
                    <a:pt x="823" y="6460"/>
                    <a:pt x="868" y="6483"/>
                  </a:cubicBezTo>
                  <a:lnTo>
                    <a:pt x="960" y="6483"/>
                  </a:lnTo>
                  <a:cubicBezTo>
                    <a:pt x="1142" y="6483"/>
                    <a:pt x="1302" y="6437"/>
                    <a:pt x="1439" y="6391"/>
                  </a:cubicBezTo>
                  <a:cubicBezTo>
                    <a:pt x="1599" y="6323"/>
                    <a:pt x="1713" y="6209"/>
                    <a:pt x="1781" y="6117"/>
                  </a:cubicBezTo>
                  <a:cubicBezTo>
                    <a:pt x="1850" y="6026"/>
                    <a:pt x="1895" y="5958"/>
                    <a:pt x="1918" y="5912"/>
                  </a:cubicBezTo>
                  <a:cubicBezTo>
                    <a:pt x="1964" y="5821"/>
                    <a:pt x="1987" y="5729"/>
                    <a:pt x="2010" y="5661"/>
                  </a:cubicBezTo>
                  <a:cubicBezTo>
                    <a:pt x="2032" y="5570"/>
                    <a:pt x="2032" y="5478"/>
                    <a:pt x="2032" y="5387"/>
                  </a:cubicBezTo>
                  <a:cubicBezTo>
                    <a:pt x="2032" y="5341"/>
                    <a:pt x="2032" y="5273"/>
                    <a:pt x="2010" y="5204"/>
                  </a:cubicBezTo>
                  <a:lnTo>
                    <a:pt x="2010" y="5159"/>
                  </a:lnTo>
                  <a:lnTo>
                    <a:pt x="2010" y="5113"/>
                  </a:lnTo>
                  <a:cubicBezTo>
                    <a:pt x="2010" y="5068"/>
                    <a:pt x="2010" y="5022"/>
                    <a:pt x="1987" y="4953"/>
                  </a:cubicBezTo>
                  <a:lnTo>
                    <a:pt x="1987" y="4931"/>
                  </a:lnTo>
                  <a:cubicBezTo>
                    <a:pt x="2055" y="4953"/>
                    <a:pt x="2124" y="4999"/>
                    <a:pt x="2192" y="5045"/>
                  </a:cubicBezTo>
                  <a:cubicBezTo>
                    <a:pt x="2215" y="5068"/>
                    <a:pt x="2261" y="5090"/>
                    <a:pt x="2283" y="5090"/>
                  </a:cubicBezTo>
                  <a:cubicBezTo>
                    <a:pt x="2306" y="5113"/>
                    <a:pt x="2329" y="5113"/>
                    <a:pt x="2329" y="5113"/>
                  </a:cubicBezTo>
                  <a:cubicBezTo>
                    <a:pt x="2352" y="5136"/>
                    <a:pt x="2375" y="5136"/>
                    <a:pt x="2375" y="5159"/>
                  </a:cubicBezTo>
                  <a:lnTo>
                    <a:pt x="2398" y="5159"/>
                  </a:lnTo>
                  <a:cubicBezTo>
                    <a:pt x="2466" y="5204"/>
                    <a:pt x="2557" y="5250"/>
                    <a:pt x="2626" y="5296"/>
                  </a:cubicBezTo>
                  <a:cubicBezTo>
                    <a:pt x="2649" y="5296"/>
                    <a:pt x="2672" y="5296"/>
                    <a:pt x="2694" y="5319"/>
                  </a:cubicBezTo>
                  <a:lnTo>
                    <a:pt x="2717" y="5319"/>
                  </a:lnTo>
                  <a:cubicBezTo>
                    <a:pt x="2786" y="5341"/>
                    <a:pt x="2854" y="5364"/>
                    <a:pt x="2923" y="5387"/>
                  </a:cubicBezTo>
                  <a:cubicBezTo>
                    <a:pt x="3014" y="5410"/>
                    <a:pt x="3105" y="5433"/>
                    <a:pt x="3174" y="5433"/>
                  </a:cubicBezTo>
                  <a:lnTo>
                    <a:pt x="3265" y="5456"/>
                  </a:lnTo>
                  <a:cubicBezTo>
                    <a:pt x="3333" y="5456"/>
                    <a:pt x="3425" y="5456"/>
                    <a:pt x="3493" y="5478"/>
                  </a:cubicBezTo>
                  <a:cubicBezTo>
                    <a:pt x="3539" y="5478"/>
                    <a:pt x="3562" y="5478"/>
                    <a:pt x="3607" y="5456"/>
                  </a:cubicBezTo>
                  <a:cubicBezTo>
                    <a:pt x="3676" y="5456"/>
                    <a:pt x="3767" y="5456"/>
                    <a:pt x="3836" y="5433"/>
                  </a:cubicBezTo>
                  <a:lnTo>
                    <a:pt x="3858" y="5433"/>
                  </a:lnTo>
                  <a:cubicBezTo>
                    <a:pt x="3973" y="5387"/>
                    <a:pt x="4064" y="5364"/>
                    <a:pt x="4178" y="5319"/>
                  </a:cubicBezTo>
                  <a:lnTo>
                    <a:pt x="4201" y="5319"/>
                  </a:lnTo>
                  <a:cubicBezTo>
                    <a:pt x="4246" y="5296"/>
                    <a:pt x="4269" y="5296"/>
                    <a:pt x="4292" y="5273"/>
                  </a:cubicBezTo>
                  <a:cubicBezTo>
                    <a:pt x="4338" y="5273"/>
                    <a:pt x="4361" y="5250"/>
                    <a:pt x="4406" y="5227"/>
                  </a:cubicBezTo>
                  <a:cubicBezTo>
                    <a:pt x="4452" y="5204"/>
                    <a:pt x="4520" y="5159"/>
                    <a:pt x="4566" y="5113"/>
                  </a:cubicBezTo>
                  <a:cubicBezTo>
                    <a:pt x="4612" y="5045"/>
                    <a:pt x="4680" y="4976"/>
                    <a:pt x="4749" y="4908"/>
                  </a:cubicBezTo>
                  <a:cubicBezTo>
                    <a:pt x="4771" y="4862"/>
                    <a:pt x="4817" y="4816"/>
                    <a:pt x="4840" y="4771"/>
                  </a:cubicBezTo>
                  <a:cubicBezTo>
                    <a:pt x="4886" y="4702"/>
                    <a:pt x="4931" y="4588"/>
                    <a:pt x="4977" y="4474"/>
                  </a:cubicBezTo>
                  <a:cubicBezTo>
                    <a:pt x="4977" y="4428"/>
                    <a:pt x="5000" y="4406"/>
                    <a:pt x="5000" y="4360"/>
                  </a:cubicBezTo>
                  <a:cubicBezTo>
                    <a:pt x="5023" y="4314"/>
                    <a:pt x="5045" y="4269"/>
                    <a:pt x="5045" y="4223"/>
                  </a:cubicBezTo>
                  <a:cubicBezTo>
                    <a:pt x="5068" y="4200"/>
                    <a:pt x="5068" y="4155"/>
                    <a:pt x="5068" y="4109"/>
                  </a:cubicBezTo>
                  <a:cubicBezTo>
                    <a:pt x="5068" y="4086"/>
                    <a:pt x="5068" y="4040"/>
                    <a:pt x="5068" y="4018"/>
                  </a:cubicBezTo>
                  <a:cubicBezTo>
                    <a:pt x="5068" y="3972"/>
                    <a:pt x="5091" y="3903"/>
                    <a:pt x="5114" y="3881"/>
                  </a:cubicBezTo>
                  <a:cubicBezTo>
                    <a:pt x="5114" y="3812"/>
                    <a:pt x="5182" y="3766"/>
                    <a:pt x="5228" y="3766"/>
                  </a:cubicBezTo>
                  <a:cubicBezTo>
                    <a:pt x="5251" y="3698"/>
                    <a:pt x="5251" y="3630"/>
                    <a:pt x="5251" y="3561"/>
                  </a:cubicBezTo>
                  <a:cubicBezTo>
                    <a:pt x="5274" y="3561"/>
                    <a:pt x="5296" y="3584"/>
                    <a:pt x="5342" y="3607"/>
                  </a:cubicBezTo>
                  <a:cubicBezTo>
                    <a:pt x="5365" y="3630"/>
                    <a:pt x="5388" y="3630"/>
                    <a:pt x="5411" y="3652"/>
                  </a:cubicBezTo>
                  <a:lnTo>
                    <a:pt x="5456" y="3675"/>
                  </a:lnTo>
                  <a:cubicBezTo>
                    <a:pt x="5525" y="3721"/>
                    <a:pt x="5570" y="3744"/>
                    <a:pt x="5639" y="3766"/>
                  </a:cubicBezTo>
                  <a:cubicBezTo>
                    <a:pt x="5707" y="3812"/>
                    <a:pt x="5799" y="3858"/>
                    <a:pt x="5867" y="3881"/>
                  </a:cubicBezTo>
                  <a:cubicBezTo>
                    <a:pt x="5936" y="3881"/>
                    <a:pt x="6027" y="3903"/>
                    <a:pt x="6095" y="3903"/>
                  </a:cubicBezTo>
                  <a:lnTo>
                    <a:pt x="6118" y="3903"/>
                  </a:lnTo>
                  <a:cubicBezTo>
                    <a:pt x="6209" y="3926"/>
                    <a:pt x="6278" y="3926"/>
                    <a:pt x="6346" y="3926"/>
                  </a:cubicBezTo>
                  <a:cubicBezTo>
                    <a:pt x="6461" y="3926"/>
                    <a:pt x="6552" y="3926"/>
                    <a:pt x="6666" y="3903"/>
                  </a:cubicBezTo>
                  <a:cubicBezTo>
                    <a:pt x="6712" y="3881"/>
                    <a:pt x="6734" y="3881"/>
                    <a:pt x="6780" y="3858"/>
                  </a:cubicBezTo>
                  <a:cubicBezTo>
                    <a:pt x="6826" y="3858"/>
                    <a:pt x="6871" y="3835"/>
                    <a:pt x="6917" y="3812"/>
                  </a:cubicBezTo>
                  <a:cubicBezTo>
                    <a:pt x="7008" y="3766"/>
                    <a:pt x="7100" y="3721"/>
                    <a:pt x="7168" y="3630"/>
                  </a:cubicBezTo>
                  <a:cubicBezTo>
                    <a:pt x="7237" y="3561"/>
                    <a:pt x="7282" y="3493"/>
                    <a:pt x="7328" y="3424"/>
                  </a:cubicBezTo>
                  <a:cubicBezTo>
                    <a:pt x="7374" y="3333"/>
                    <a:pt x="7419" y="3242"/>
                    <a:pt x="7465" y="3150"/>
                  </a:cubicBezTo>
                  <a:cubicBezTo>
                    <a:pt x="7465" y="3082"/>
                    <a:pt x="7510" y="3013"/>
                    <a:pt x="7510" y="2945"/>
                  </a:cubicBezTo>
                  <a:cubicBezTo>
                    <a:pt x="7556" y="2808"/>
                    <a:pt x="7510" y="2694"/>
                    <a:pt x="7488" y="2580"/>
                  </a:cubicBezTo>
                  <a:cubicBezTo>
                    <a:pt x="7465" y="2511"/>
                    <a:pt x="7396" y="2443"/>
                    <a:pt x="7305" y="2443"/>
                  </a:cubicBezTo>
                  <a:lnTo>
                    <a:pt x="7282" y="2443"/>
                  </a:lnTo>
                  <a:cubicBezTo>
                    <a:pt x="7191" y="2351"/>
                    <a:pt x="7077" y="2260"/>
                    <a:pt x="6963" y="2169"/>
                  </a:cubicBezTo>
                  <a:lnTo>
                    <a:pt x="6894" y="2100"/>
                  </a:lnTo>
                  <a:cubicBezTo>
                    <a:pt x="6849" y="2077"/>
                    <a:pt x="6803" y="2032"/>
                    <a:pt x="6780" y="2009"/>
                  </a:cubicBezTo>
                  <a:cubicBezTo>
                    <a:pt x="6712" y="1963"/>
                    <a:pt x="6620" y="1895"/>
                    <a:pt x="6552" y="1849"/>
                  </a:cubicBezTo>
                  <a:cubicBezTo>
                    <a:pt x="6461" y="1781"/>
                    <a:pt x="6392" y="1735"/>
                    <a:pt x="6324" y="1689"/>
                  </a:cubicBezTo>
                  <a:cubicBezTo>
                    <a:pt x="6232" y="1667"/>
                    <a:pt x="6164" y="1598"/>
                    <a:pt x="6072" y="1552"/>
                  </a:cubicBezTo>
                  <a:cubicBezTo>
                    <a:pt x="5981" y="1484"/>
                    <a:pt x="5890" y="1438"/>
                    <a:pt x="5799" y="1370"/>
                  </a:cubicBezTo>
                  <a:cubicBezTo>
                    <a:pt x="5753" y="1347"/>
                    <a:pt x="5684" y="1301"/>
                    <a:pt x="5616" y="1256"/>
                  </a:cubicBezTo>
                  <a:cubicBezTo>
                    <a:pt x="5548" y="1210"/>
                    <a:pt x="5479" y="1164"/>
                    <a:pt x="5388" y="1119"/>
                  </a:cubicBezTo>
                  <a:cubicBezTo>
                    <a:pt x="5342" y="1096"/>
                    <a:pt x="5319" y="1073"/>
                    <a:pt x="5274" y="1027"/>
                  </a:cubicBezTo>
                  <a:cubicBezTo>
                    <a:pt x="5228" y="1005"/>
                    <a:pt x="5205" y="982"/>
                    <a:pt x="5159" y="982"/>
                  </a:cubicBezTo>
                  <a:cubicBezTo>
                    <a:pt x="5091" y="936"/>
                    <a:pt x="5023" y="891"/>
                    <a:pt x="4954" y="845"/>
                  </a:cubicBezTo>
                  <a:cubicBezTo>
                    <a:pt x="4908" y="822"/>
                    <a:pt x="4863" y="799"/>
                    <a:pt x="4817" y="754"/>
                  </a:cubicBezTo>
                  <a:lnTo>
                    <a:pt x="4635" y="662"/>
                  </a:lnTo>
                  <a:lnTo>
                    <a:pt x="4452" y="548"/>
                  </a:lnTo>
                  <a:cubicBezTo>
                    <a:pt x="4406" y="525"/>
                    <a:pt x="4361" y="502"/>
                    <a:pt x="4292" y="457"/>
                  </a:cubicBezTo>
                  <a:cubicBezTo>
                    <a:pt x="4246" y="434"/>
                    <a:pt x="4201" y="411"/>
                    <a:pt x="4132" y="366"/>
                  </a:cubicBezTo>
                  <a:cubicBezTo>
                    <a:pt x="4041" y="297"/>
                    <a:pt x="3927" y="251"/>
                    <a:pt x="3858" y="183"/>
                  </a:cubicBezTo>
                  <a:lnTo>
                    <a:pt x="3836" y="160"/>
                  </a:lnTo>
                  <a:cubicBezTo>
                    <a:pt x="3790" y="114"/>
                    <a:pt x="3744" y="92"/>
                    <a:pt x="3699" y="69"/>
                  </a:cubicBezTo>
                  <a:cubicBezTo>
                    <a:pt x="3676" y="46"/>
                    <a:pt x="3630" y="23"/>
                    <a:pt x="3607"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23"/>
            <p:cNvSpPr/>
            <p:nvPr/>
          </p:nvSpPr>
          <p:spPr>
            <a:xfrm>
              <a:off x="464121" y="1130498"/>
              <a:ext cx="535097" cy="911234"/>
            </a:xfrm>
            <a:custGeom>
              <a:avLst/>
              <a:gdLst/>
              <a:ahLst/>
              <a:cxnLst/>
              <a:rect l="l" t="t" r="r" b="b"/>
              <a:pathLst>
                <a:path w="9678" h="16481" extrusionOk="0">
                  <a:moveTo>
                    <a:pt x="3196" y="0"/>
                  </a:moveTo>
                  <a:cubicBezTo>
                    <a:pt x="3127" y="0"/>
                    <a:pt x="3059" y="46"/>
                    <a:pt x="3013" y="115"/>
                  </a:cubicBezTo>
                  <a:cubicBezTo>
                    <a:pt x="3013" y="137"/>
                    <a:pt x="2990" y="206"/>
                    <a:pt x="2990" y="252"/>
                  </a:cubicBezTo>
                  <a:cubicBezTo>
                    <a:pt x="2990" y="274"/>
                    <a:pt x="2990" y="320"/>
                    <a:pt x="2990" y="343"/>
                  </a:cubicBezTo>
                  <a:cubicBezTo>
                    <a:pt x="2990" y="389"/>
                    <a:pt x="2990" y="434"/>
                    <a:pt x="2967" y="457"/>
                  </a:cubicBezTo>
                  <a:cubicBezTo>
                    <a:pt x="2967" y="503"/>
                    <a:pt x="2945" y="548"/>
                    <a:pt x="2922" y="594"/>
                  </a:cubicBezTo>
                  <a:cubicBezTo>
                    <a:pt x="2922" y="640"/>
                    <a:pt x="2899" y="662"/>
                    <a:pt x="2899" y="708"/>
                  </a:cubicBezTo>
                  <a:cubicBezTo>
                    <a:pt x="2853" y="822"/>
                    <a:pt x="2808" y="936"/>
                    <a:pt x="2762" y="1005"/>
                  </a:cubicBezTo>
                  <a:cubicBezTo>
                    <a:pt x="2739" y="1050"/>
                    <a:pt x="2693" y="1096"/>
                    <a:pt x="2671" y="1142"/>
                  </a:cubicBezTo>
                  <a:cubicBezTo>
                    <a:pt x="2602" y="1210"/>
                    <a:pt x="2534" y="1279"/>
                    <a:pt x="2488" y="1347"/>
                  </a:cubicBezTo>
                  <a:cubicBezTo>
                    <a:pt x="2442" y="1393"/>
                    <a:pt x="2374" y="1438"/>
                    <a:pt x="2328" y="1461"/>
                  </a:cubicBezTo>
                  <a:cubicBezTo>
                    <a:pt x="2283" y="1484"/>
                    <a:pt x="2260" y="1507"/>
                    <a:pt x="2214" y="1507"/>
                  </a:cubicBezTo>
                  <a:cubicBezTo>
                    <a:pt x="2191" y="1530"/>
                    <a:pt x="2168" y="1530"/>
                    <a:pt x="2123" y="1553"/>
                  </a:cubicBezTo>
                  <a:lnTo>
                    <a:pt x="2100" y="1553"/>
                  </a:lnTo>
                  <a:cubicBezTo>
                    <a:pt x="1986" y="1598"/>
                    <a:pt x="1895" y="1621"/>
                    <a:pt x="1780" y="1667"/>
                  </a:cubicBezTo>
                  <a:cubicBezTo>
                    <a:pt x="1666" y="1690"/>
                    <a:pt x="1529" y="1712"/>
                    <a:pt x="1415" y="1712"/>
                  </a:cubicBezTo>
                  <a:cubicBezTo>
                    <a:pt x="1347" y="1690"/>
                    <a:pt x="1255" y="1690"/>
                    <a:pt x="1187" y="1690"/>
                  </a:cubicBezTo>
                  <a:lnTo>
                    <a:pt x="1096" y="1667"/>
                  </a:lnTo>
                  <a:cubicBezTo>
                    <a:pt x="1027" y="1667"/>
                    <a:pt x="936" y="1644"/>
                    <a:pt x="845" y="1621"/>
                  </a:cubicBezTo>
                  <a:cubicBezTo>
                    <a:pt x="776" y="1598"/>
                    <a:pt x="708" y="1575"/>
                    <a:pt x="639" y="1553"/>
                  </a:cubicBezTo>
                  <a:lnTo>
                    <a:pt x="616" y="1553"/>
                  </a:lnTo>
                  <a:cubicBezTo>
                    <a:pt x="548" y="1530"/>
                    <a:pt x="479" y="1507"/>
                    <a:pt x="411" y="1461"/>
                  </a:cubicBezTo>
                  <a:cubicBezTo>
                    <a:pt x="365" y="1438"/>
                    <a:pt x="342" y="1416"/>
                    <a:pt x="297" y="1393"/>
                  </a:cubicBezTo>
                  <a:cubicBezTo>
                    <a:pt x="274" y="1370"/>
                    <a:pt x="251" y="1347"/>
                    <a:pt x="228" y="1347"/>
                  </a:cubicBezTo>
                  <a:cubicBezTo>
                    <a:pt x="205" y="1347"/>
                    <a:pt x="205" y="1347"/>
                    <a:pt x="183" y="1370"/>
                  </a:cubicBezTo>
                  <a:cubicBezTo>
                    <a:pt x="183" y="1347"/>
                    <a:pt x="160" y="1324"/>
                    <a:pt x="114" y="1324"/>
                  </a:cubicBezTo>
                  <a:cubicBezTo>
                    <a:pt x="91" y="1324"/>
                    <a:pt x="69" y="1324"/>
                    <a:pt x="69" y="1347"/>
                  </a:cubicBezTo>
                  <a:cubicBezTo>
                    <a:pt x="23" y="1370"/>
                    <a:pt x="0" y="1438"/>
                    <a:pt x="46" y="1484"/>
                  </a:cubicBezTo>
                  <a:cubicBezTo>
                    <a:pt x="46" y="1507"/>
                    <a:pt x="69" y="1530"/>
                    <a:pt x="69" y="1530"/>
                  </a:cubicBezTo>
                  <a:cubicBezTo>
                    <a:pt x="114" y="1598"/>
                    <a:pt x="137" y="1667"/>
                    <a:pt x="137" y="1735"/>
                  </a:cubicBezTo>
                  <a:lnTo>
                    <a:pt x="160" y="1804"/>
                  </a:lnTo>
                  <a:cubicBezTo>
                    <a:pt x="205" y="1895"/>
                    <a:pt x="228" y="1963"/>
                    <a:pt x="251" y="2055"/>
                  </a:cubicBezTo>
                  <a:lnTo>
                    <a:pt x="274" y="2123"/>
                  </a:lnTo>
                  <a:cubicBezTo>
                    <a:pt x="297" y="2169"/>
                    <a:pt x="320" y="2215"/>
                    <a:pt x="320" y="2260"/>
                  </a:cubicBezTo>
                  <a:cubicBezTo>
                    <a:pt x="342" y="2329"/>
                    <a:pt x="365" y="2374"/>
                    <a:pt x="388" y="2443"/>
                  </a:cubicBezTo>
                  <a:lnTo>
                    <a:pt x="411" y="2488"/>
                  </a:lnTo>
                  <a:lnTo>
                    <a:pt x="434" y="2557"/>
                  </a:lnTo>
                  <a:cubicBezTo>
                    <a:pt x="457" y="2603"/>
                    <a:pt x="479" y="2648"/>
                    <a:pt x="502" y="2717"/>
                  </a:cubicBezTo>
                  <a:cubicBezTo>
                    <a:pt x="548" y="2785"/>
                    <a:pt x="571" y="2854"/>
                    <a:pt x="616" y="2945"/>
                  </a:cubicBezTo>
                  <a:lnTo>
                    <a:pt x="730" y="3219"/>
                  </a:lnTo>
                  <a:lnTo>
                    <a:pt x="776" y="3356"/>
                  </a:lnTo>
                  <a:lnTo>
                    <a:pt x="845" y="3493"/>
                  </a:lnTo>
                  <a:cubicBezTo>
                    <a:pt x="890" y="3607"/>
                    <a:pt x="936" y="3721"/>
                    <a:pt x="982" y="3835"/>
                  </a:cubicBezTo>
                  <a:cubicBezTo>
                    <a:pt x="1050" y="3995"/>
                    <a:pt x="1141" y="4155"/>
                    <a:pt x="1210" y="4314"/>
                  </a:cubicBezTo>
                  <a:lnTo>
                    <a:pt x="1255" y="4429"/>
                  </a:lnTo>
                  <a:cubicBezTo>
                    <a:pt x="1255" y="4474"/>
                    <a:pt x="1278" y="4520"/>
                    <a:pt x="1301" y="4566"/>
                  </a:cubicBezTo>
                  <a:lnTo>
                    <a:pt x="1347" y="4657"/>
                  </a:lnTo>
                  <a:cubicBezTo>
                    <a:pt x="1370" y="4725"/>
                    <a:pt x="1392" y="4771"/>
                    <a:pt x="1415" y="4817"/>
                  </a:cubicBezTo>
                  <a:cubicBezTo>
                    <a:pt x="1461" y="4976"/>
                    <a:pt x="1529" y="5136"/>
                    <a:pt x="1598" y="5296"/>
                  </a:cubicBezTo>
                  <a:cubicBezTo>
                    <a:pt x="1643" y="5410"/>
                    <a:pt x="1689" y="5501"/>
                    <a:pt x="1735" y="5615"/>
                  </a:cubicBezTo>
                  <a:lnTo>
                    <a:pt x="1803" y="5798"/>
                  </a:lnTo>
                  <a:lnTo>
                    <a:pt x="1849" y="5867"/>
                  </a:lnTo>
                  <a:cubicBezTo>
                    <a:pt x="1895" y="6026"/>
                    <a:pt x="1963" y="6163"/>
                    <a:pt x="2032" y="6300"/>
                  </a:cubicBezTo>
                  <a:lnTo>
                    <a:pt x="2054" y="6392"/>
                  </a:lnTo>
                  <a:cubicBezTo>
                    <a:pt x="2123" y="6529"/>
                    <a:pt x="2168" y="6665"/>
                    <a:pt x="2237" y="6802"/>
                  </a:cubicBezTo>
                  <a:cubicBezTo>
                    <a:pt x="2328" y="6985"/>
                    <a:pt x="2397" y="7145"/>
                    <a:pt x="2465" y="7327"/>
                  </a:cubicBezTo>
                  <a:cubicBezTo>
                    <a:pt x="2511" y="7419"/>
                    <a:pt x="2557" y="7510"/>
                    <a:pt x="2602" y="7601"/>
                  </a:cubicBezTo>
                  <a:cubicBezTo>
                    <a:pt x="2625" y="7670"/>
                    <a:pt x="2648" y="7738"/>
                    <a:pt x="2671" y="7807"/>
                  </a:cubicBezTo>
                  <a:cubicBezTo>
                    <a:pt x="2693" y="7852"/>
                    <a:pt x="2716" y="7898"/>
                    <a:pt x="2739" y="7944"/>
                  </a:cubicBezTo>
                  <a:lnTo>
                    <a:pt x="2785" y="8035"/>
                  </a:lnTo>
                  <a:cubicBezTo>
                    <a:pt x="2808" y="8103"/>
                    <a:pt x="2830" y="8149"/>
                    <a:pt x="2853" y="8218"/>
                  </a:cubicBezTo>
                  <a:lnTo>
                    <a:pt x="2899" y="8309"/>
                  </a:lnTo>
                  <a:cubicBezTo>
                    <a:pt x="2945" y="8423"/>
                    <a:pt x="2990" y="8514"/>
                    <a:pt x="3036" y="8628"/>
                  </a:cubicBezTo>
                  <a:lnTo>
                    <a:pt x="3127" y="8834"/>
                  </a:lnTo>
                  <a:cubicBezTo>
                    <a:pt x="3218" y="9016"/>
                    <a:pt x="3287" y="9199"/>
                    <a:pt x="3355" y="9359"/>
                  </a:cubicBezTo>
                  <a:cubicBezTo>
                    <a:pt x="3424" y="9519"/>
                    <a:pt x="3492" y="9678"/>
                    <a:pt x="3561" y="9838"/>
                  </a:cubicBezTo>
                  <a:lnTo>
                    <a:pt x="3584" y="9884"/>
                  </a:lnTo>
                  <a:cubicBezTo>
                    <a:pt x="3652" y="10066"/>
                    <a:pt x="3743" y="10226"/>
                    <a:pt x="3812" y="10409"/>
                  </a:cubicBezTo>
                  <a:cubicBezTo>
                    <a:pt x="3858" y="10523"/>
                    <a:pt x="3903" y="10660"/>
                    <a:pt x="3949" y="10774"/>
                  </a:cubicBezTo>
                  <a:cubicBezTo>
                    <a:pt x="4040" y="10979"/>
                    <a:pt x="4131" y="11208"/>
                    <a:pt x="4223" y="11413"/>
                  </a:cubicBezTo>
                  <a:cubicBezTo>
                    <a:pt x="4246" y="11504"/>
                    <a:pt x="4291" y="11573"/>
                    <a:pt x="4337" y="11664"/>
                  </a:cubicBezTo>
                  <a:cubicBezTo>
                    <a:pt x="4360" y="11733"/>
                    <a:pt x="4405" y="11824"/>
                    <a:pt x="4428" y="11892"/>
                  </a:cubicBezTo>
                  <a:cubicBezTo>
                    <a:pt x="4497" y="12052"/>
                    <a:pt x="4565" y="12212"/>
                    <a:pt x="4634" y="12395"/>
                  </a:cubicBezTo>
                  <a:cubicBezTo>
                    <a:pt x="4725" y="12577"/>
                    <a:pt x="4793" y="12760"/>
                    <a:pt x="4885" y="12942"/>
                  </a:cubicBezTo>
                  <a:cubicBezTo>
                    <a:pt x="4953" y="13079"/>
                    <a:pt x="4999" y="13193"/>
                    <a:pt x="5067" y="13330"/>
                  </a:cubicBezTo>
                  <a:cubicBezTo>
                    <a:pt x="5113" y="13422"/>
                    <a:pt x="5159" y="13536"/>
                    <a:pt x="5204" y="13627"/>
                  </a:cubicBezTo>
                  <a:lnTo>
                    <a:pt x="5273" y="13787"/>
                  </a:lnTo>
                  <a:cubicBezTo>
                    <a:pt x="5318" y="13901"/>
                    <a:pt x="5387" y="14015"/>
                    <a:pt x="5432" y="14106"/>
                  </a:cubicBezTo>
                  <a:lnTo>
                    <a:pt x="5501" y="14243"/>
                  </a:lnTo>
                  <a:cubicBezTo>
                    <a:pt x="5569" y="14403"/>
                    <a:pt x="5638" y="14563"/>
                    <a:pt x="5706" y="14723"/>
                  </a:cubicBezTo>
                  <a:cubicBezTo>
                    <a:pt x="5752" y="14837"/>
                    <a:pt x="5798" y="14951"/>
                    <a:pt x="5843" y="15065"/>
                  </a:cubicBezTo>
                  <a:lnTo>
                    <a:pt x="5912" y="15225"/>
                  </a:lnTo>
                  <a:lnTo>
                    <a:pt x="5957" y="15339"/>
                  </a:lnTo>
                  <a:cubicBezTo>
                    <a:pt x="6049" y="15567"/>
                    <a:pt x="6140" y="15796"/>
                    <a:pt x="6231" y="16001"/>
                  </a:cubicBezTo>
                  <a:cubicBezTo>
                    <a:pt x="6277" y="16069"/>
                    <a:pt x="6300" y="16115"/>
                    <a:pt x="6323" y="16161"/>
                  </a:cubicBezTo>
                  <a:lnTo>
                    <a:pt x="6323" y="16184"/>
                  </a:lnTo>
                  <a:cubicBezTo>
                    <a:pt x="6346" y="16252"/>
                    <a:pt x="6368" y="16321"/>
                    <a:pt x="6391" y="16366"/>
                  </a:cubicBezTo>
                  <a:cubicBezTo>
                    <a:pt x="6437" y="16412"/>
                    <a:pt x="6482" y="16457"/>
                    <a:pt x="6551" y="16480"/>
                  </a:cubicBezTo>
                  <a:lnTo>
                    <a:pt x="6597" y="16480"/>
                  </a:lnTo>
                  <a:cubicBezTo>
                    <a:pt x="6642" y="16480"/>
                    <a:pt x="6688" y="16457"/>
                    <a:pt x="6711" y="16457"/>
                  </a:cubicBezTo>
                  <a:cubicBezTo>
                    <a:pt x="6756" y="16435"/>
                    <a:pt x="6802" y="16412"/>
                    <a:pt x="6848" y="16389"/>
                  </a:cubicBezTo>
                  <a:cubicBezTo>
                    <a:pt x="6870" y="16389"/>
                    <a:pt x="6893" y="16366"/>
                    <a:pt x="6916" y="16366"/>
                  </a:cubicBezTo>
                  <a:cubicBezTo>
                    <a:pt x="6985" y="16321"/>
                    <a:pt x="7053" y="16298"/>
                    <a:pt x="7144" y="16275"/>
                  </a:cubicBezTo>
                  <a:cubicBezTo>
                    <a:pt x="7236" y="16252"/>
                    <a:pt x="7327" y="16229"/>
                    <a:pt x="7418" y="16184"/>
                  </a:cubicBezTo>
                  <a:lnTo>
                    <a:pt x="7487" y="16138"/>
                  </a:lnTo>
                  <a:cubicBezTo>
                    <a:pt x="7532" y="16115"/>
                    <a:pt x="7578" y="16092"/>
                    <a:pt x="7624" y="16092"/>
                  </a:cubicBezTo>
                  <a:cubicBezTo>
                    <a:pt x="7692" y="16047"/>
                    <a:pt x="7761" y="16024"/>
                    <a:pt x="7829" y="16001"/>
                  </a:cubicBezTo>
                  <a:cubicBezTo>
                    <a:pt x="7898" y="15978"/>
                    <a:pt x="7966" y="15955"/>
                    <a:pt x="8012" y="15910"/>
                  </a:cubicBezTo>
                  <a:cubicBezTo>
                    <a:pt x="8057" y="15910"/>
                    <a:pt x="8103" y="15887"/>
                    <a:pt x="8149" y="15864"/>
                  </a:cubicBezTo>
                  <a:cubicBezTo>
                    <a:pt x="8194" y="15864"/>
                    <a:pt x="8217" y="15841"/>
                    <a:pt x="8263" y="15818"/>
                  </a:cubicBezTo>
                  <a:cubicBezTo>
                    <a:pt x="8331" y="15796"/>
                    <a:pt x="8400" y="15750"/>
                    <a:pt x="8468" y="15727"/>
                  </a:cubicBezTo>
                  <a:lnTo>
                    <a:pt x="8491" y="15704"/>
                  </a:lnTo>
                  <a:cubicBezTo>
                    <a:pt x="8537" y="15681"/>
                    <a:pt x="8560" y="15659"/>
                    <a:pt x="8605" y="15659"/>
                  </a:cubicBezTo>
                  <a:lnTo>
                    <a:pt x="8719" y="15590"/>
                  </a:lnTo>
                  <a:cubicBezTo>
                    <a:pt x="8742" y="15590"/>
                    <a:pt x="8765" y="15567"/>
                    <a:pt x="8788" y="15544"/>
                  </a:cubicBezTo>
                  <a:lnTo>
                    <a:pt x="8833" y="15522"/>
                  </a:lnTo>
                  <a:cubicBezTo>
                    <a:pt x="8879" y="15499"/>
                    <a:pt x="8925" y="15476"/>
                    <a:pt x="8970" y="15453"/>
                  </a:cubicBezTo>
                  <a:cubicBezTo>
                    <a:pt x="8993" y="15430"/>
                    <a:pt x="9039" y="15408"/>
                    <a:pt x="9085" y="15385"/>
                  </a:cubicBezTo>
                  <a:cubicBezTo>
                    <a:pt x="9130" y="15362"/>
                    <a:pt x="9153" y="15339"/>
                    <a:pt x="9199" y="15316"/>
                  </a:cubicBezTo>
                  <a:cubicBezTo>
                    <a:pt x="9221" y="15293"/>
                    <a:pt x="9244" y="15271"/>
                    <a:pt x="9267" y="15248"/>
                  </a:cubicBezTo>
                  <a:cubicBezTo>
                    <a:pt x="9336" y="15225"/>
                    <a:pt x="9381" y="15202"/>
                    <a:pt x="9427" y="15179"/>
                  </a:cubicBezTo>
                  <a:cubicBezTo>
                    <a:pt x="9450" y="15179"/>
                    <a:pt x="9473" y="15179"/>
                    <a:pt x="9495" y="15156"/>
                  </a:cubicBezTo>
                  <a:cubicBezTo>
                    <a:pt x="9564" y="15134"/>
                    <a:pt x="9587" y="15111"/>
                    <a:pt x="9632" y="15065"/>
                  </a:cubicBezTo>
                  <a:cubicBezTo>
                    <a:pt x="9678" y="15020"/>
                    <a:pt x="9678" y="14928"/>
                    <a:pt x="9632" y="14860"/>
                  </a:cubicBezTo>
                  <a:cubicBezTo>
                    <a:pt x="9655" y="14837"/>
                    <a:pt x="9655" y="14814"/>
                    <a:pt x="9655" y="14791"/>
                  </a:cubicBezTo>
                  <a:cubicBezTo>
                    <a:pt x="9655" y="14746"/>
                    <a:pt x="9632" y="14677"/>
                    <a:pt x="9587" y="14631"/>
                  </a:cubicBezTo>
                  <a:lnTo>
                    <a:pt x="9587" y="14609"/>
                  </a:lnTo>
                  <a:cubicBezTo>
                    <a:pt x="9564" y="14563"/>
                    <a:pt x="9541" y="14517"/>
                    <a:pt x="9518" y="14472"/>
                  </a:cubicBezTo>
                  <a:lnTo>
                    <a:pt x="9427" y="14266"/>
                  </a:lnTo>
                  <a:lnTo>
                    <a:pt x="9336" y="14038"/>
                  </a:lnTo>
                  <a:cubicBezTo>
                    <a:pt x="9313" y="13970"/>
                    <a:pt x="9267" y="13901"/>
                    <a:pt x="9244" y="13810"/>
                  </a:cubicBezTo>
                  <a:cubicBezTo>
                    <a:pt x="9221" y="13718"/>
                    <a:pt x="9176" y="13650"/>
                    <a:pt x="9130" y="13559"/>
                  </a:cubicBezTo>
                  <a:cubicBezTo>
                    <a:pt x="9107" y="13467"/>
                    <a:pt x="9085" y="13399"/>
                    <a:pt x="9039" y="13330"/>
                  </a:cubicBezTo>
                  <a:cubicBezTo>
                    <a:pt x="9016" y="13239"/>
                    <a:pt x="8970" y="13148"/>
                    <a:pt x="8925" y="13057"/>
                  </a:cubicBezTo>
                  <a:cubicBezTo>
                    <a:pt x="8879" y="12920"/>
                    <a:pt x="8811" y="12783"/>
                    <a:pt x="8742" y="12646"/>
                  </a:cubicBezTo>
                  <a:cubicBezTo>
                    <a:pt x="8697" y="12554"/>
                    <a:pt x="8674" y="12463"/>
                    <a:pt x="8628" y="12372"/>
                  </a:cubicBezTo>
                  <a:cubicBezTo>
                    <a:pt x="8605" y="12303"/>
                    <a:pt x="8582" y="12235"/>
                    <a:pt x="8537" y="12144"/>
                  </a:cubicBezTo>
                  <a:cubicBezTo>
                    <a:pt x="8514" y="12075"/>
                    <a:pt x="8468" y="12007"/>
                    <a:pt x="8445" y="11938"/>
                  </a:cubicBezTo>
                  <a:cubicBezTo>
                    <a:pt x="8400" y="11824"/>
                    <a:pt x="8377" y="11733"/>
                    <a:pt x="8331" y="11641"/>
                  </a:cubicBezTo>
                  <a:cubicBezTo>
                    <a:pt x="8263" y="11504"/>
                    <a:pt x="8194" y="11345"/>
                    <a:pt x="8126" y="11185"/>
                  </a:cubicBezTo>
                  <a:cubicBezTo>
                    <a:pt x="8080" y="11094"/>
                    <a:pt x="8057" y="11025"/>
                    <a:pt x="8012" y="10934"/>
                  </a:cubicBezTo>
                  <a:cubicBezTo>
                    <a:pt x="7989" y="10842"/>
                    <a:pt x="7966" y="10751"/>
                    <a:pt x="7920" y="10683"/>
                  </a:cubicBezTo>
                  <a:lnTo>
                    <a:pt x="7920" y="10637"/>
                  </a:lnTo>
                  <a:cubicBezTo>
                    <a:pt x="7852" y="10500"/>
                    <a:pt x="7783" y="10340"/>
                    <a:pt x="7715" y="10203"/>
                  </a:cubicBezTo>
                  <a:cubicBezTo>
                    <a:pt x="7692" y="10158"/>
                    <a:pt x="7692" y="10112"/>
                    <a:pt x="7669" y="10066"/>
                  </a:cubicBezTo>
                  <a:lnTo>
                    <a:pt x="7624" y="9975"/>
                  </a:lnTo>
                  <a:cubicBezTo>
                    <a:pt x="7601" y="9929"/>
                    <a:pt x="7578" y="9861"/>
                    <a:pt x="7555" y="9815"/>
                  </a:cubicBezTo>
                  <a:lnTo>
                    <a:pt x="7510" y="9724"/>
                  </a:lnTo>
                  <a:cubicBezTo>
                    <a:pt x="7441" y="9610"/>
                    <a:pt x="7395" y="9473"/>
                    <a:pt x="7350" y="9359"/>
                  </a:cubicBezTo>
                  <a:lnTo>
                    <a:pt x="7304" y="9245"/>
                  </a:lnTo>
                  <a:lnTo>
                    <a:pt x="7259" y="9153"/>
                  </a:lnTo>
                  <a:cubicBezTo>
                    <a:pt x="7259" y="9108"/>
                    <a:pt x="7236" y="9062"/>
                    <a:pt x="7213" y="9016"/>
                  </a:cubicBezTo>
                  <a:lnTo>
                    <a:pt x="7190" y="8948"/>
                  </a:lnTo>
                  <a:cubicBezTo>
                    <a:pt x="7167" y="8880"/>
                    <a:pt x="7144" y="8834"/>
                    <a:pt x="7122" y="8788"/>
                  </a:cubicBezTo>
                  <a:cubicBezTo>
                    <a:pt x="7076" y="8674"/>
                    <a:pt x="7030" y="8537"/>
                    <a:pt x="6985" y="8423"/>
                  </a:cubicBezTo>
                  <a:lnTo>
                    <a:pt x="6916" y="8309"/>
                  </a:lnTo>
                  <a:cubicBezTo>
                    <a:pt x="6893" y="8218"/>
                    <a:pt x="6870" y="8149"/>
                    <a:pt x="6825" y="8081"/>
                  </a:cubicBezTo>
                  <a:cubicBezTo>
                    <a:pt x="6802" y="7989"/>
                    <a:pt x="6756" y="7921"/>
                    <a:pt x="6711" y="7830"/>
                  </a:cubicBezTo>
                  <a:cubicBezTo>
                    <a:pt x="6665" y="7693"/>
                    <a:pt x="6597" y="7578"/>
                    <a:pt x="6551" y="7442"/>
                  </a:cubicBezTo>
                  <a:lnTo>
                    <a:pt x="6528" y="7373"/>
                  </a:lnTo>
                  <a:cubicBezTo>
                    <a:pt x="6437" y="7190"/>
                    <a:pt x="6368" y="7008"/>
                    <a:pt x="6277" y="6848"/>
                  </a:cubicBezTo>
                  <a:cubicBezTo>
                    <a:pt x="6209" y="6688"/>
                    <a:pt x="6140" y="6551"/>
                    <a:pt x="6072" y="6414"/>
                  </a:cubicBezTo>
                  <a:cubicBezTo>
                    <a:pt x="6026" y="6277"/>
                    <a:pt x="5957" y="6163"/>
                    <a:pt x="5889" y="6026"/>
                  </a:cubicBezTo>
                  <a:lnTo>
                    <a:pt x="5843" y="5935"/>
                  </a:lnTo>
                  <a:lnTo>
                    <a:pt x="5821" y="5867"/>
                  </a:lnTo>
                  <a:lnTo>
                    <a:pt x="5775" y="5821"/>
                  </a:lnTo>
                  <a:cubicBezTo>
                    <a:pt x="5752" y="5752"/>
                    <a:pt x="5729" y="5661"/>
                    <a:pt x="5684" y="5593"/>
                  </a:cubicBezTo>
                  <a:cubicBezTo>
                    <a:pt x="5615" y="5433"/>
                    <a:pt x="5547" y="5273"/>
                    <a:pt x="5478" y="5113"/>
                  </a:cubicBezTo>
                  <a:lnTo>
                    <a:pt x="5455" y="5045"/>
                  </a:lnTo>
                  <a:cubicBezTo>
                    <a:pt x="5387" y="4908"/>
                    <a:pt x="5341" y="4771"/>
                    <a:pt x="5273" y="4657"/>
                  </a:cubicBezTo>
                  <a:cubicBezTo>
                    <a:pt x="5250" y="4588"/>
                    <a:pt x="5227" y="4520"/>
                    <a:pt x="5204" y="4474"/>
                  </a:cubicBezTo>
                  <a:cubicBezTo>
                    <a:pt x="5136" y="4314"/>
                    <a:pt x="5067" y="4155"/>
                    <a:pt x="4999" y="3995"/>
                  </a:cubicBezTo>
                  <a:lnTo>
                    <a:pt x="4999" y="3949"/>
                  </a:lnTo>
                  <a:cubicBezTo>
                    <a:pt x="4953" y="3881"/>
                    <a:pt x="4930" y="3812"/>
                    <a:pt x="4908" y="3721"/>
                  </a:cubicBezTo>
                  <a:cubicBezTo>
                    <a:pt x="4862" y="3630"/>
                    <a:pt x="4839" y="3561"/>
                    <a:pt x="4793" y="3470"/>
                  </a:cubicBezTo>
                  <a:cubicBezTo>
                    <a:pt x="4748" y="3356"/>
                    <a:pt x="4702" y="3242"/>
                    <a:pt x="4656" y="3128"/>
                  </a:cubicBezTo>
                  <a:cubicBezTo>
                    <a:pt x="4611" y="3013"/>
                    <a:pt x="4565" y="2876"/>
                    <a:pt x="4497" y="2762"/>
                  </a:cubicBezTo>
                  <a:cubicBezTo>
                    <a:pt x="4474" y="2694"/>
                    <a:pt x="4428" y="2625"/>
                    <a:pt x="4405" y="2557"/>
                  </a:cubicBezTo>
                  <a:lnTo>
                    <a:pt x="4314" y="2420"/>
                  </a:lnTo>
                  <a:cubicBezTo>
                    <a:pt x="4291" y="2374"/>
                    <a:pt x="4291" y="2329"/>
                    <a:pt x="4268" y="2306"/>
                  </a:cubicBezTo>
                  <a:lnTo>
                    <a:pt x="4246" y="2237"/>
                  </a:lnTo>
                  <a:cubicBezTo>
                    <a:pt x="4223" y="2192"/>
                    <a:pt x="4223" y="2169"/>
                    <a:pt x="4200" y="2123"/>
                  </a:cubicBezTo>
                  <a:cubicBezTo>
                    <a:pt x="4177" y="2078"/>
                    <a:pt x="4154" y="2055"/>
                    <a:pt x="4131" y="2009"/>
                  </a:cubicBezTo>
                  <a:cubicBezTo>
                    <a:pt x="4131" y="2009"/>
                    <a:pt x="4109" y="1986"/>
                    <a:pt x="4109" y="1986"/>
                  </a:cubicBezTo>
                  <a:cubicBezTo>
                    <a:pt x="4086" y="1941"/>
                    <a:pt x="4086" y="1918"/>
                    <a:pt x="4063" y="1895"/>
                  </a:cubicBezTo>
                  <a:cubicBezTo>
                    <a:pt x="4040" y="1849"/>
                    <a:pt x="4040" y="1804"/>
                    <a:pt x="4017" y="1758"/>
                  </a:cubicBezTo>
                  <a:cubicBezTo>
                    <a:pt x="3994" y="1712"/>
                    <a:pt x="3972" y="1690"/>
                    <a:pt x="3972" y="1644"/>
                  </a:cubicBezTo>
                  <a:lnTo>
                    <a:pt x="3926" y="1575"/>
                  </a:lnTo>
                  <a:cubicBezTo>
                    <a:pt x="3880" y="1416"/>
                    <a:pt x="3812" y="1279"/>
                    <a:pt x="3766" y="1142"/>
                  </a:cubicBezTo>
                  <a:cubicBezTo>
                    <a:pt x="3721" y="1050"/>
                    <a:pt x="3675" y="959"/>
                    <a:pt x="3652" y="891"/>
                  </a:cubicBezTo>
                  <a:cubicBezTo>
                    <a:pt x="3606" y="799"/>
                    <a:pt x="3584" y="731"/>
                    <a:pt x="3538" y="662"/>
                  </a:cubicBezTo>
                  <a:lnTo>
                    <a:pt x="3447" y="457"/>
                  </a:lnTo>
                  <a:lnTo>
                    <a:pt x="3424" y="389"/>
                  </a:lnTo>
                  <a:lnTo>
                    <a:pt x="3401" y="343"/>
                  </a:lnTo>
                  <a:cubicBezTo>
                    <a:pt x="3401" y="320"/>
                    <a:pt x="3378" y="297"/>
                    <a:pt x="3378" y="274"/>
                  </a:cubicBezTo>
                  <a:cubicBezTo>
                    <a:pt x="3378" y="274"/>
                    <a:pt x="3378" y="252"/>
                    <a:pt x="3378" y="252"/>
                  </a:cubicBezTo>
                  <a:cubicBezTo>
                    <a:pt x="3401" y="206"/>
                    <a:pt x="3401" y="160"/>
                    <a:pt x="3378" y="115"/>
                  </a:cubicBezTo>
                  <a:cubicBezTo>
                    <a:pt x="3355" y="69"/>
                    <a:pt x="3333" y="23"/>
                    <a:pt x="3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23"/>
            <p:cNvSpPr/>
            <p:nvPr/>
          </p:nvSpPr>
          <p:spPr>
            <a:xfrm>
              <a:off x="620593" y="1117892"/>
              <a:ext cx="17693" cy="50203"/>
            </a:xfrm>
            <a:custGeom>
              <a:avLst/>
              <a:gdLst/>
              <a:ahLst/>
              <a:cxnLst/>
              <a:rect l="l" t="t" r="r" b="b"/>
              <a:pathLst>
                <a:path w="320" h="908" extrusionOk="0">
                  <a:moveTo>
                    <a:pt x="160" y="0"/>
                  </a:moveTo>
                  <a:cubicBezTo>
                    <a:pt x="137" y="0"/>
                    <a:pt x="92" y="23"/>
                    <a:pt x="69" y="46"/>
                  </a:cubicBezTo>
                  <a:cubicBezTo>
                    <a:pt x="46" y="69"/>
                    <a:pt x="46" y="92"/>
                    <a:pt x="46" y="137"/>
                  </a:cubicBezTo>
                  <a:cubicBezTo>
                    <a:pt x="46" y="183"/>
                    <a:pt x="46" y="206"/>
                    <a:pt x="69" y="251"/>
                  </a:cubicBezTo>
                  <a:cubicBezTo>
                    <a:pt x="69" y="297"/>
                    <a:pt x="69" y="343"/>
                    <a:pt x="69" y="388"/>
                  </a:cubicBezTo>
                  <a:cubicBezTo>
                    <a:pt x="69" y="457"/>
                    <a:pt x="46" y="525"/>
                    <a:pt x="46" y="617"/>
                  </a:cubicBezTo>
                  <a:cubicBezTo>
                    <a:pt x="46" y="662"/>
                    <a:pt x="23" y="753"/>
                    <a:pt x="0" y="799"/>
                  </a:cubicBezTo>
                  <a:lnTo>
                    <a:pt x="0" y="822"/>
                  </a:lnTo>
                  <a:cubicBezTo>
                    <a:pt x="0" y="845"/>
                    <a:pt x="0" y="890"/>
                    <a:pt x="46" y="890"/>
                  </a:cubicBezTo>
                  <a:cubicBezTo>
                    <a:pt x="57" y="902"/>
                    <a:pt x="69" y="908"/>
                    <a:pt x="80" y="908"/>
                  </a:cubicBezTo>
                  <a:cubicBezTo>
                    <a:pt x="92" y="908"/>
                    <a:pt x="103" y="902"/>
                    <a:pt x="115" y="890"/>
                  </a:cubicBezTo>
                  <a:cubicBezTo>
                    <a:pt x="160" y="822"/>
                    <a:pt x="183" y="753"/>
                    <a:pt x="206" y="685"/>
                  </a:cubicBezTo>
                  <a:cubicBezTo>
                    <a:pt x="229" y="639"/>
                    <a:pt x="229" y="571"/>
                    <a:pt x="251" y="502"/>
                  </a:cubicBezTo>
                  <a:cubicBezTo>
                    <a:pt x="274" y="434"/>
                    <a:pt x="274" y="365"/>
                    <a:pt x="297" y="297"/>
                  </a:cubicBezTo>
                  <a:cubicBezTo>
                    <a:pt x="297" y="274"/>
                    <a:pt x="297" y="228"/>
                    <a:pt x="297" y="206"/>
                  </a:cubicBezTo>
                  <a:cubicBezTo>
                    <a:pt x="297" y="160"/>
                    <a:pt x="320" y="137"/>
                    <a:pt x="297" y="114"/>
                  </a:cubicBezTo>
                  <a:cubicBezTo>
                    <a:pt x="297" y="46"/>
                    <a:pt x="229" y="0"/>
                    <a:pt x="183"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23"/>
            <p:cNvSpPr/>
            <p:nvPr/>
          </p:nvSpPr>
          <p:spPr>
            <a:xfrm>
              <a:off x="346739" y="1000510"/>
              <a:ext cx="71988" cy="281481"/>
            </a:xfrm>
            <a:custGeom>
              <a:avLst/>
              <a:gdLst/>
              <a:ahLst/>
              <a:cxnLst/>
              <a:rect l="l" t="t" r="r" b="b"/>
              <a:pathLst>
                <a:path w="1302" h="5091" extrusionOk="0">
                  <a:moveTo>
                    <a:pt x="571" y="0"/>
                  </a:moveTo>
                  <a:cubicBezTo>
                    <a:pt x="480" y="0"/>
                    <a:pt x="388" y="69"/>
                    <a:pt x="366" y="160"/>
                  </a:cubicBezTo>
                  <a:cubicBezTo>
                    <a:pt x="343" y="183"/>
                    <a:pt x="343" y="229"/>
                    <a:pt x="320" y="274"/>
                  </a:cubicBezTo>
                  <a:cubicBezTo>
                    <a:pt x="320" y="297"/>
                    <a:pt x="320" y="343"/>
                    <a:pt x="320" y="366"/>
                  </a:cubicBezTo>
                  <a:cubicBezTo>
                    <a:pt x="320" y="411"/>
                    <a:pt x="320" y="480"/>
                    <a:pt x="297" y="525"/>
                  </a:cubicBezTo>
                  <a:cubicBezTo>
                    <a:pt x="297" y="525"/>
                    <a:pt x="297" y="548"/>
                    <a:pt x="297" y="548"/>
                  </a:cubicBezTo>
                  <a:cubicBezTo>
                    <a:pt x="297" y="662"/>
                    <a:pt x="297" y="777"/>
                    <a:pt x="274" y="891"/>
                  </a:cubicBezTo>
                  <a:cubicBezTo>
                    <a:pt x="274" y="982"/>
                    <a:pt x="274" y="1096"/>
                    <a:pt x="274" y="1210"/>
                  </a:cubicBezTo>
                  <a:cubicBezTo>
                    <a:pt x="251" y="1393"/>
                    <a:pt x="251" y="1598"/>
                    <a:pt x="251" y="1781"/>
                  </a:cubicBezTo>
                  <a:cubicBezTo>
                    <a:pt x="229" y="1827"/>
                    <a:pt x="229" y="1872"/>
                    <a:pt x="206" y="1895"/>
                  </a:cubicBezTo>
                  <a:cubicBezTo>
                    <a:pt x="206" y="1941"/>
                    <a:pt x="206" y="1963"/>
                    <a:pt x="206" y="2009"/>
                  </a:cubicBezTo>
                  <a:cubicBezTo>
                    <a:pt x="183" y="2078"/>
                    <a:pt x="183" y="2123"/>
                    <a:pt x="183" y="2192"/>
                  </a:cubicBezTo>
                  <a:cubicBezTo>
                    <a:pt x="160" y="2329"/>
                    <a:pt x="137" y="2466"/>
                    <a:pt x="137" y="2625"/>
                  </a:cubicBezTo>
                  <a:cubicBezTo>
                    <a:pt x="137" y="2762"/>
                    <a:pt x="114" y="2922"/>
                    <a:pt x="114" y="3082"/>
                  </a:cubicBezTo>
                  <a:cubicBezTo>
                    <a:pt x="114" y="3150"/>
                    <a:pt x="114" y="3219"/>
                    <a:pt x="92" y="3264"/>
                  </a:cubicBezTo>
                  <a:cubicBezTo>
                    <a:pt x="92" y="3310"/>
                    <a:pt x="92" y="3333"/>
                    <a:pt x="92" y="3379"/>
                  </a:cubicBezTo>
                  <a:cubicBezTo>
                    <a:pt x="92" y="3379"/>
                    <a:pt x="92" y="3401"/>
                    <a:pt x="92" y="3424"/>
                  </a:cubicBezTo>
                  <a:cubicBezTo>
                    <a:pt x="92" y="3470"/>
                    <a:pt x="92" y="3516"/>
                    <a:pt x="69" y="3561"/>
                  </a:cubicBezTo>
                  <a:cubicBezTo>
                    <a:pt x="69" y="3653"/>
                    <a:pt x="46" y="3744"/>
                    <a:pt x="46" y="3835"/>
                  </a:cubicBezTo>
                  <a:cubicBezTo>
                    <a:pt x="23" y="3926"/>
                    <a:pt x="23" y="4041"/>
                    <a:pt x="23" y="4132"/>
                  </a:cubicBezTo>
                  <a:cubicBezTo>
                    <a:pt x="0" y="4292"/>
                    <a:pt x="23" y="4451"/>
                    <a:pt x="92" y="4588"/>
                  </a:cubicBezTo>
                  <a:cubicBezTo>
                    <a:pt x="114" y="4634"/>
                    <a:pt x="137" y="4657"/>
                    <a:pt x="183" y="4702"/>
                  </a:cubicBezTo>
                  <a:cubicBezTo>
                    <a:pt x="206" y="4725"/>
                    <a:pt x="229" y="4748"/>
                    <a:pt x="251" y="4771"/>
                  </a:cubicBezTo>
                  <a:cubicBezTo>
                    <a:pt x="297" y="4817"/>
                    <a:pt x="366" y="4839"/>
                    <a:pt x="434" y="4885"/>
                  </a:cubicBezTo>
                  <a:cubicBezTo>
                    <a:pt x="525" y="4908"/>
                    <a:pt x="617" y="4954"/>
                    <a:pt x="708" y="4976"/>
                  </a:cubicBezTo>
                  <a:cubicBezTo>
                    <a:pt x="754" y="4999"/>
                    <a:pt x="799" y="4999"/>
                    <a:pt x="822" y="5022"/>
                  </a:cubicBezTo>
                  <a:cubicBezTo>
                    <a:pt x="868" y="5045"/>
                    <a:pt x="891" y="5045"/>
                    <a:pt x="913" y="5068"/>
                  </a:cubicBezTo>
                  <a:lnTo>
                    <a:pt x="959" y="5068"/>
                  </a:lnTo>
                  <a:cubicBezTo>
                    <a:pt x="1027" y="5068"/>
                    <a:pt x="1073" y="5091"/>
                    <a:pt x="1142" y="5091"/>
                  </a:cubicBezTo>
                  <a:cubicBezTo>
                    <a:pt x="1142" y="5091"/>
                    <a:pt x="1164" y="5091"/>
                    <a:pt x="1164" y="5068"/>
                  </a:cubicBezTo>
                  <a:cubicBezTo>
                    <a:pt x="1187" y="5068"/>
                    <a:pt x="1210" y="5068"/>
                    <a:pt x="1210" y="5045"/>
                  </a:cubicBezTo>
                  <a:cubicBezTo>
                    <a:pt x="1233" y="4999"/>
                    <a:pt x="1256" y="4976"/>
                    <a:pt x="1279" y="4954"/>
                  </a:cubicBezTo>
                  <a:cubicBezTo>
                    <a:pt x="1301" y="4954"/>
                    <a:pt x="1301" y="4931"/>
                    <a:pt x="1301" y="4931"/>
                  </a:cubicBezTo>
                  <a:cubicBezTo>
                    <a:pt x="1301" y="4908"/>
                    <a:pt x="1301" y="4885"/>
                    <a:pt x="1301" y="4862"/>
                  </a:cubicBezTo>
                  <a:cubicBezTo>
                    <a:pt x="1301" y="4862"/>
                    <a:pt x="1301" y="4862"/>
                    <a:pt x="1301" y="4839"/>
                  </a:cubicBezTo>
                  <a:cubicBezTo>
                    <a:pt x="1301" y="4794"/>
                    <a:pt x="1279" y="4748"/>
                    <a:pt x="1279" y="4702"/>
                  </a:cubicBezTo>
                  <a:cubicBezTo>
                    <a:pt x="1279" y="4588"/>
                    <a:pt x="1256" y="4497"/>
                    <a:pt x="1256" y="4383"/>
                  </a:cubicBezTo>
                  <a:cubicBezTo>
                    <a:pt x="1256" y="4200"/>
                    <a:pt x="1256" y="4041"/>
                    <a:pt x="1256" y="3881"/>
                  </a:cubicBezTo>
                  <a:cubicBezTo>
                    <a:pt x="1233" y="3789"/>
                    <a:pt x="1233" y="3698"/>
                    <a:pt x="1233" y="3607"/>
                  </a:cubicBezTo>
                  <a:cubicBezTo>
                    <a:pt x="1233" y="3516"/>
                    <a:pt x="1233" y="3424"/>
                    <a:pt x="1210" y="3333"/>
                  </a:cubicBezTo>
                  <a:cubicBezTo>
                    <a:pt x="1210" y="3219"/>
                    <a:pt x="1210" y="3128"/>
                    <a:pt x="1210" y="3013"/>
                  </a:cubicBezTo>
                  <a:cubicBezTo>
                    <a:pt x="1187" y="2922"/>
                    <a:pt x="1187" y="2831"/>
                    <a:pt x="1187" y="2740"/>
                  </a:cubicBezTo>
                  <a:cubicBezTo>
                    <a:pt x="1164" y="2625"/>
                    <a:pt x="1164" y="2534"/>
                    <a:pt x="1164" y="2443"/>
                  </a:cubicBezTo>
                  <a:cubicBezTo>
                    <a:pt x="1164" y="2351"/>
                    <a:pt x="1142" y="2260"/>
                    <a:pt x="1142" y="2192"/>
                  </a:cubicBezTo>
                  <a:cubicBezTo>
                    <a:pt x="1142" y="2100"/>
                    <a:pt x="1142" y="2009"/>
                    <a:pt x="1119" y="1918"/>
                  </a:cubicBezTo>
                  <a:cubicBezTo>
                    <a:pt x="1119" y="1827"/>
                    <a:pt x="1096" y="1735"/>
                    <a:pt x="1096" y="1644"/>
                  </a:cubicBezTo>
                  <a:cubicBezTo>
                    <a:pt x="1073" y="1530"/>
                    <a:pt x="1073" y="1416"/>
                    <a:pt x="1050" y="1302"/>
                  </a:cubicBezTo>
                  <a:cubicBezTo>
                    <a:pt x="1050" y="1233"/>
                    <a:pt x="1050" y="1187"/>
                    <a:pt x="1050" y="1119"/>
                  </a:cubicBezTo>
                  <a:cubicBezTo>
                    <a:pt x="1050" y="1050"/>
                    <a:pt x="1027" y="982"/>
                    <a:pt x="1027" y="913"/>
                  </a:cubicBezTo>
                  <a:cubicBezTo>
                    <a:pt x="1027" y="845"/>
                    <a:pt x="1027" y="777"/>
                    <a:pt x="1005" y="708"/>
                  </a:cubicBezTo>
                  <a:cubicBezTo>
                    <a:pt x="1005" y="662"/>
                    <a:pt x="1005" y="594"/>
                    <a:pt x="982" y="525"/>
                  </a:cubicBezTo>
                  <a:cubicBezTo>
                    <a:pt x="982" y="480"/>
                    <a:pt x="982" y="411"/>
                    <a:pt x="982" y="366"/>
                  </a:cubicBezTo>
                  <a:cubicBezTo>
                    <a:pt x="982" y="297"/>
                    <a:pt x="959" y="229"/>
                    <a:pt x="959" y="183"/>
                  </a:cubicBezTo>
                  <a:cubicBezTo>
                    <a:pt x="959" y="137"/>
                    <a:pt x="913" y="92"/>
                    <a:pt x="868" y="92"/>
                  </a:cubicBezTo>
                  <a:cubicBezTo>
                    <a:pt x="845" y="115"/>
                    <a:pt x="799" y="137"/>
                    <a:pt x="799" y="183"/>
                  </a:cubicBezTo>
                  <a:cubicBezTo>
                    <a:pt x="799" y="206"/>
                    <a:pt x="799" y="206"/>
                    <a:pt x="799" y="229"/>
                  </a:cubicBezTo>
                  <a:cubicBezTo>
                    <a:pt x="776" y="115"/>
                    <a:pt x="708" y="23"/>
                    <a:pt x="594"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23"/>
            <p:cNvSpPr/>
            <p:nvPr/>
          </p:nvSpPr>
          <p:spPr>
            <a:xfrm>
              <a:off x="403522" y="1193585"/>
              <a:ext cx="60653" cy="80834"/>
            </a:xfrm>
            <a:custGeom>
              <a:avLst/>
              <a:gdLst/>
              <a:ahLst/>
              <a:cxnLst/>
              <a:rect l="l" t="t" r="r" b="b"/>
              <a:pathLst>
                <a:path w="1097" h="1462" extrusionOk="0">
                  <a:moveTo>
                    <a:pt x="959" y="1"/>
                  </a:moveTo>
                  <a:cubicBezTo>
                    <a:pt x="913" y="1"/>
                    <a:pt x="891" y="1"/>
                    <a:pt x="868" y="24"/>
                  </a:cubicBezTo>
                  <a:cubicBezTo>
                    <a:pt x="845" y="46"/>
                    <a:pt x="822" y="92"/>
                    <a:pt x="822" y="115"/>
                  </a:cubicBezTo>
                  <a:cubicBezTo>
                    <a:pt x="822" y="161"/>
                    <a:pt x="799" y="206"/>
                    <a:pt x="799" y="252"/>
                  </a:cubicBezTo>
                  <a:cubicBezTo>
                    <a:pt x="777" y="275"/>
                    <a:pt x="754" y="320"/>
                    <a:pt x="754" y="343"/>
                  </a:cubicBezTo>
                  <a:cubicBezTo>
                    <a:pt x="731" y="389"/>
                    <a:pt x="708" y="434"/>
                    <a:pt x="685" y="480"/>
                  </a:cubicBezTo>
                  <a:cubicBezTo>
                    <a:pt x="640" y="571"/>
                    <a:pt x="571" y="663"/>
                    <a:pt x="503" y="731"/>
                  </a:cubicBezTo>
                  <a:cubicBezTo>
                    <a:pt x="480" y="777"/>
                    <a:pt x="434" y="822"/>
                    <a:pt x="411" y="868"/>
                  </a:cubicBezTo>
                  <a:cubicBezTo>
                    <a:pt x="366" y="891"/>
                    <a:pt x="320" y="937"/>
                    <a:pt x="297" y="959"/>
                  </a:cubicBezTo>
                  <a:cubicBezTo>
                    <a:pt x="252" y="982"/>
                    <a:pt x="229" y="1005"/>
                    <a:pt x="183" y="1028"/>
                  </a:cubicBezTo>
                  <a:lnTo>
                    <a:pt x="160" y="1028"/>
                  </a:lnTo>
                  <a:cubicBezTo>
                    <a:pt x="137" y="1028"/>
                    <a:pt x="137" y="1051"/>
                    <a:pt x="115" y="1074"/>
                  </a:cubicBezTo>
                  <a:lnTo>
                    <a:pt x="69" y="1074"/>
                  </a:lnTo>
                  <a:cubicBezTo>
                    <a:pt x="23" y="1096"/>
                    <a:pt x="0" y="1119"/>
                    <a:pt x="23" y="1165"/>
                  </a:cubicBezTo>
                  <a:cubicBezTo>
                    <a:pt x="23" y="1188"/>
                    <a:pt x="46" y="1210"/>
                    <a:pt x="46" y="1210"/>
                  </a:cubicBezTo>
                  <a:cubicBezTo>
                    <a:pt x="46" y="1233"/>
                    <a:pt x="69" y="1233"/>
                    <a:pt x="69" y="1256"/>
                  </a:cubicBezTo>
                  <a:cubicBezTo>
                    <a:pt x="69" y="1279"/>
                    <a:pt x="46" y="1325"/>
                    <a:pt x="69" y="1347"/>
                  </a:cubicBezTo>
                  <a:cubicBezTo>
                    <a:pt x="69" y="1370"/>
                    <a:pt x="92" y="1393"/>
                    <a:pt x="92" y="1416"/>
                  </a:cubicBezTo>
                  <a:cubicBezTo>
                    <a:pt x="115" y="1439"/>
                    <a:pt x="137" y="1439"/>
                    <a:pt x="160" y="1462"/>
                  </a:cubicBezTo>
                  <a:lnTo>
                    <a:pt x="252" y="1462"/>
                  </a:lnTo>
                  <a:cubicBezTo>
                    <a:pt x="274" y="1439"/>
                    <a:pt x="297" y="1439"/>
                    <a:pt x="320" y="1439"/>
                  </a:cubicBezTo>
                  <a:cubicBezTo>
                    <a:pt x="343" y="1439"/>
                    <a:pt x="343" y="1439"/>
                    <a:pt x="366" y="1416"/>
                  </a:cubicBezTo>
                  <a:lnTo>
                    <a:pt x="388" y="1416"/>
                  </a:lnTo>
                  <a:cubicBezTo>
                    <a:pt x="434" y="1393"/>
                    <a:pt x="503" y="1370"/>
                    <a:pt x="571" y="1325"/>
                  </a:cubicBezTo>
                  <a:cubicBezTo>
                    <a:pt x="617" y="1302"/>
                    <a:pt x="662" y="1256"/>
                    <a:pt x="708" y="1210"/>
                  </a:cubicBezTo>
                  <a:cubicBezTo>
                    <a:pt x="731" y="1165"/>
                    <a:pt x="754" y="1142"/>
                    <a:pt x="777" y="1096"/>
                  </a:cubicBezTo>
                  <a:cubicBezTo>
                    <a:pt x="822" y="1028"/>
                    <a:pt x="868" y="982"/>
                    <a:pt x="891" y="914"/>
                  </a:cubicBezTo>
                  <a:cubicBezTo>
                    <a:pt x="959" y="777"/>
                    <a:pt x="1028" y="640"/>
                    <a:pt x="1050" y="503"/>
                  </a:cubicBezTo>
                  <a:cubicBezTo>
                    <a:pt x="1073" y="434"/>
                    <a:pt x="1073" y="366"/>
                    <a:pt x="1096" y="297"/>
                  </a:cubicBezTo>
                  <a:cubicBezTo>
                    <a:pt x="1096" y="206"/>
                    <a:pt x="1096" y="138"/>
                    <a:pt x="1073" y="69"/>
                  </a:cubicBezTo>
                  <a:cubicBezTo>
                    <a:pt x="1050" y="24"/>
                    <a:pt x="1005" y="1"/>
                    <a:pt x="959" y="1"/>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23"/>
            <p:cNvSpPr/>
            <p:nvPr/>
          </p:nvSpPr>
          <p:spPr>
            <a:xfrm>
              <a:off x="471696" y="1111589"/>
              <a:ext cx="170404" cy="111078"/>
            </a:xfrm>
            <a:custGeom>
              <a:avLst/>
              <a:gdLst/>
              <a:ahLst/>
              <a:cxnLst/>
              <a:rect l="l" t="t" r="r" b="b"/>
              <a:pathLst>
                <a:path w="3082" h="2009" extrusionOk="0">
                  <a:moveTo>
                    <a:pt x="2922" y="0"/>
                  </a:moveTo>
                  <a:cubicBezTo>
                    <a:pt x="2899" y="0"/>
                    <a:pt x="2853" y="23"/>
                    <a:pt x="2830" y="23"/>
                  </a:cubicBezTo>
                  <a:cubicBezTo>
                    <a:pt x="2762" y="69"/>
                    <a:pt x="2716" y="160"/>
                    <a:pt x="2693" y="228"/>
                  </a:cubicBezTo>
                  <a:cubicBezTo>
                    <a:pt x="2671" y="297"/>
                    <a:pt x="2648" y="342"/>
                    <a:pt x="2602" y="411"/>
                  </a:cubicBezTo>
                  <a:cubicBezTo>
                    <a:pt x="2579" y="457"/>
                    <a:pt x="2556" y="525"/>
                    <a:pt x="2534" y="571"/>
                  </a:cubicBezTo>
                  <a:cubicBezTo>
                    <a:pt x="2511" y="639"/>
                    <a:pt x="2465" y="685"/>
                    <a:pt x="2420" y="753"/>
                  </a:cubicBezTo>
                  <a:cubicBezTo>
                    <a:pt x="2374" y="799"/>
                    <a:pt x="2328" y="867"/>
                    <a:pt x="2283" y="936"/>
                  </a:cubicBezTo>
                  <a:cubicBezTo>
                    <a:pt x="2260" y="959"/>
                    <a:pt x="2260" y="1004"/>
                    <a:pt x="2237" y="1027"/>
                  </a:cubicBezTo>
                  <a:cubicBezTo>
                    <a:pt x="2237" y="1004"/>
                    <a:pt x="2237" y="1004"/>
                    <a:pt x="2237" y="1004"/>
                  </a:cubicBezTo>
                  <a:cubicBezTo>
                    <a:pt x="2191" y="1073"/>
                    <a:pt x="2123" y="1119"/>
                    <a:pt x="2054" y="1187"/>
                  </a:cubicBezTo>
                  <a:cubicBezTo>
                    <a:pt x="2009" y="1255"/>
                    <a:pt x="1940" y="1301"/>
                    <a:pt x="1872" y="1347"/>
                  </a:cubicBezTo>
                  <a:cubicBezTo>
                    <a:pt x="1758" y="1438"/>
                    <a:pt x="1621" y="1529"/>
                    <a:pt x="1484" y="1575"/>
                  </a:cubicBezTo>
                  <a:cubicBezTo>
                    <a:pt x="1347" y="1644"/>
                    <a:pt x="1210" y="1689"/>
                    <a:pt x="1073" y="1712"/>
                  </a:cubicBezTo>
                  <a:cubicBezTo>
                    <a:pt x="982" y="1712"/>
                    <a:pt x="890" y="1712"/>
                    <a:pt x="799" y="1735"/>
                  </a:cubicBezTo>
                  <a:lnTo>
                    <a:pt x="639" y="1735"/>
                  </a:lnTo>
                  <a:cubicBezTo>
                    <a:pt x="593" y="1735"/>
                    <a:pt x="548" y="1712"/>
                    <a:pt x="502" y="1712"/>
                  </a:cubicBezTo>
                  <a:cubicBezTo>
                    <a:pt x="434" y="1712"/>
                    <a:pt x="365" y="1689"/>
                    <a:pt x="297" y="1666"/>
                  </a:cubicBezTo>
                  <a:cubicBezTo>
                    <a:pt x="205" y="1666"/>
                    <a:pt x="137" y="1644"/>
                    <a:pt x="68" y="1644"/>
                  </a:cubicBezTo>
                  <a:cubicBezTo>
                    <a:pt x="23" y="1644"/>
                    <a:pt x="0" y="1689"/>
                    <a:pt x="0" y="1712"/>
                  </a:cubicBezTo>
                  <a:cubicBezTo>
                    <a:pt x="0" y="1758"/>
                    <a:pt x="23" y="1780"/>
                    <a:pt x="68" y="1780"/>
                  </a:cubicBezTo>
                  <a:cubicBezTo>
                    <a:pt x="91" y="1803"/>
                    <a:pt x="114" y="1803"/>
                    <a:pt x="137" y="1803"/>
                  </a:cubicBezTo>
                  <a:cubicBezTo>
                    <a:pt x="228" y="1803"/>
                    <a:pt x="297" y="1826"/>
                    <a:pt x="388" y="1849"/>
                  </a:cubicBezTo>
                  <a:cubicBezTo>
                    <a:pt x="457" y="1872"/>
                    <a:pt x="548" y="1895"/>
                    <a:pt x="639" y="1917"/>
                  </a:cubicBezTo>
                  <a:cubicBezTo>
                    <a:pt x="730" y="1917"/>
                    <a:pt x="822" y="1940"/>
                    <a:pt x="913" y="1940"/>
                  </a:cubicBezTo>
                  <a:lnTo>
                    <a:pt x="1096" y="1940"/>
                  </a:lnTo>
                  <a:cubicBezTo>
                    <a:pt x="1096" y="1963"/>
                    <a:pt x="1096" y="1963"/>
                    <a:pt x="1096" y="1963"/>
                  </a:cubicBezTo>
                  <a:cubicBezTo>
                    <a:pt x="1141" y="1986"/>
                    <a:pt x="1164" y="1986"/>
                    <a:pt x="1210" y="1986"/>
                  </a:cubicBezTo>
                  <a:cubicBezTo>
                    <a:pt x="1301" y="2009"/>
                    <a:pt x="1392" y="2009"/>
                    <a:pt x="1461" y="2009"/>
                  </a:cubicBezTo>
                  <a:cubicBezTo>
                    <a:pt x="1529" y="2009"/>
                    <a:pt x="1575" y="1986"/>
                    <a:pt x="1621" y="1986"/>
                  </a:cubicBezTo>
                  <a:cubicBezTo>
                    <a:pt x="1689" y="1986"/>
                    <a:pt x="1758" y="1963"/>
                    <a:pt x="1803" y="1963"/>
                  </a:cubicBezTo>
                  <a:cubicBezTo>
                    <a:pt x="1872" y="1940"/>
                    <a:pt x="1917" y="1917"/>
                    <a:pt x="1963" y="1895"/>
                  </a:cubicBezTo>
                  <a:cubicBezTo>
                    <a:pt x="2009" y="1872"/>
                    <a:pt x="2031" y="1849"/>
                    <a:pt x="2077" y="1826"/>
                  </a:cubicBezTo>
                  <a:cubicBezTo>
                    <a:pt x="2168" y="1780"/>
                    <a:pt x="2237" y="1735"/>
                    <a:pt x="2305" y="1666"/>
                  </a:cubicBezTo>
                  <a:cubicBezTo>
                    <a:pt x="2420" y="1575"/>
                    <a:pt x="2534" y="1461"/>
                    <a:pt x="2648" y="1324"/>
                  </a:cubicBezTo>
                  <a:cubicBezTo>
                    <a:pt x="2693" y="1255"/>
                    <a:pt x="2739" y="1187"/>
                    <a:pt x="2785" y="1119"/>
                  </a:cubicBezTo>
                  <a:cubicBezTo>
                    <a:pt x="2830" y="1050"/>
                    <a:pt x="2853" y="959"/>
                    <a:pt x="2899" y="890"/>
                  </a:cubicBezTo>
                  <a:lnTo>
                    <a:pt x="2876" y="890"/>
                  </a:lnTo>
                  <a:cubicBezTo>
                    <a:pt x="2899" y="890"/>
                    <a:pt x="2899" y="890"/>
                    <a:pt x="2899" y="867"/>
                  </a:cubicBezTo>
                  <a:cubicBezTo>
                    <a:pt x="2899" y="890"/>
                    <a:pt x="2899" y="890"/>
                    <a:pt x="2899" y="890"/>
                  </a:cubicBezTo>
                  <a:cubicBezTo>
                    <a:pt x="2967" y="708"/>
                    <a:pt x="3013" y="525"/>
                    <a:pt x="3059" y="342"/>
                  </a:cubicBezTo>
                  <a:cubicBezTo>
                    <a:pt x="3081" y="297"/>
                    <a:pt x="3081" y="251"/>
                    <a:pt x="3081" y="183"/>
                  </a:cubicBezTo>
                  <a:cubicBezTo>
                    <a:pt x="3081" y="137"/>
                    <a:pt x="3059" y="91"/>
                    <a:pt x="3036" y="46"/>
                  </a:cubicBezTo>
                  <a:cubicBezTo>
                    <a:pt x="2990" y="23"/>
                    <a:pt x="2967" y="0"/>
                    <a:pt x="2922"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23"/>
            <p:cNvSpPr/>
            <p:nvPr/>
          </p:nvSpPr>
          <p:spPr>
            <a:xfrm>
              <a:off x="355585" y="1268061"/>
              <a:ext cx="407653" cy="800157"/>
            </a:xfrm>
            <a:custGeom>
              <a:avLst/>
              <a:gdLst/>
              <a:ahLst/>
              <a:cxnLst/>
              <a:rect l="l" t="t" r="r" b="b"/>
              <a:pathLst>
                <a:path w="7373" h="14472" extrusionOk="0">
                  <a:moveTo>
                    <a:pt x="137" y="0"/>
                  </a:moveTo>
                  <a:cubicBezTo>
                    <a:pt x="114" y="0"/>
                    <a:pt x="91" y="0"/>
                    <a:pt x="46" y="46"/>
                  </a:cubicBezTo>
                  <a:cubicBezTo>
                    <a:pt x="23" y="69"/>
                    <a:pt x="23" y="92"/>
                    <a:pt x="0" y="137"/>
                  </a:cubicBezTo>
                  <a:cubicBezTo>
                    <a:pt x="0" y="160"/>
                    <a:pt x="23" y="229"/>
                    <a:pt x="46" y="252"/>
                  </a:cubicBezTo>
                  <a:lnTo>
                    <a:pt x="46" y="274"/>
                  </a:lnTo>
                  <a:cubicBezTo>
                    <a:pt x="69" y="320"/>
                    <a:pt x="91" y="343"/>
                    <a:pt x="91" y="388"/>
                  </a:cubicBezTo>
                  <a:lnTo>
                    <a:pt x="114" y="411"/>
                  </a:lnTo>
                  <a:cubicBezTo>
                    <a:pt x="160" y="503"/>
                    <a:pt x="183" y="594"/>
                    <a:pt x="228" y="685"/>
                  </a:cubicBezTo>
                  <a:cubicBezTo>
                    <a:pt x="274" y="799"/>
                    <a:pt x="297" y="891"/>
                    <a:pt x="342" y="1005"/>
                  </a:cubicBezTo>
                  <a:cubicBezTo>
                    <a:pt x="365" y="1050"/>
                    <a:pt x="365" y="1096"/>
                    <a:pt x="388" y="1142"/>
                  </a:cubicBezTo>
                  <a:cubicBezTo>
                    <a:pt x="411" y="1210"/>
                    <a:pt x="434" y="1301"/>
                    <a:pt x="479" y="1393"/>
                  </a:cubicBezTo>
                  <a:cubicBezTo>
                    <a:pt x="525" y="1507"/>
                    <a:pt x="571" y="1621"/>
                    <a:pt x="639" y="1735"/>
                  </a:cubicBezTo>
                  <a:lnTo>
                    <a:pt x="708" y="1895"/>
                  </a:lnTo>
                  <a:lnTo>
                    <a:pt x="731" y="1941"/>
                  </a:lnTo>
                  <a:cubicBezTo>
                    <a:pt x="753" y="1986"/>
                    <a:pt x="753" y="2009"/>
                    <a:pt x="776" y="2055"/>
                  </a:cubicBezTo>
                  <a:cubicBezTo>
                    <a:pt x="799" y="2078"/>
                    <a:pt x="822" y="2100"/>
                    <a:pt x="845" y="2123"/>
                  </a:cubicBezTo>
                  <a:cubicBezTo>
                    <a:pt x="867" y="2146"/>
                    <a:pt x="890" y="2192"/>
                    <a:pt x="890" y="2237"/>
                  </a:cubicBezTo>
                  <a:cubicBezTo>
                    <a:pt x="936" y="2329"/>
                    <a:pt x="982" y="2420"/>
                    <a:pt x="1004" y="2511"/>
                  </a:cubicBezTo>
                  <a:lnTo>
                    <a:pt x="1027" y="2534"/>
                  </a:lnTo>
                  <a:cubicBezTo>
                    <a:pt x="1073" y="2717"/>
                    <a:pt x="1164" y="2876"/>
                    <a:pt x="1233" y="3013"/>
                  </a:cubicBezTo>
                  <a:lnTo>
                    <a:pt x="1233" y="3036"/>
                  </a:lnTo>
                  <a:cubicBezTo>
                    <a:pt x="1278" y="3127"/>
                    <a:pt x="1301" y="3196"/>
                    <a:pt x="1324" y="3264"/>
                  </a:cubicBezTo>
                  <a:cubicBezTo>
                    <a:pt x="1370" y="3356"/>
                    <a:pt x="1392" y="3424"/>
                    <a:pt x="1438" y="3493"/>
                  </a:cubicBezTo>
                  <a:lnTo>
                    <a:pt x="1507" y="3675"/>
                  </a:lnTo>
                  <a:lnTo>
                    <a:pt x="1644" y="3972"/>
                  </a:lnTo>
                  <a:cubicBezTo>
                    <a:pt x="1689" y="4063"/>
                    <a:pt x="1712" y="4155"/>
                    <a:pt x="1758" y="4246"/>
                  </a:cubicBezTo>
                  <a:cubicBezTo>
                    <a:pt x="1780" y="4314"/>
                    <a:pt x="1803" y="4360"/>
                    <a:pt x="1849" y="4429"/>
                  </a:cubicBezTo>
                  <a:cubicBezTo>
                    <a:pt x="1917" y="4611"/>
                    <a:pt x="1986" y="4794"/>
                    <a:pt x="2054" y="4976"/>
                  </a:cubicBezTo>
                  <a:cubicBezTo>
                    <a:pt x="2123" y="5113"/>
                    <a:pt x="2168" y="5227"/>
                    <a:pt x="2214" y="5364"/>
                  </a:cubicBezTo>
                  <a:cubicBezTo>
                    <a:pt x="2237" y="5410"/>
                    <a:pt x="2260" y="5456"/>
                    <a:pt x="2283" y="5501"/>
                  </a:cubicBezTo>
                  <a:lnTo>
                    <a:pt x="2328" y="5615"/>
                  </a:lnTo>
                  <a:cubicBezTo>
                    <a:pt x="2351" y="5638"/>
                    <a:pt x="2351" y="5684"/>
                    <a:pt x="2374" y="5730"/>
                  </a:cubicBezTo>
                  <a:cubicBezTo>
                    <a:pt x="2397" y="5775"/>
                    <a:pt x="2420" y="5821"/>
                    <a:pt x="2442" y="5867"/>
                  </a:cubicBezTo>
                  <a:lnTo>
                    <a:pt x="2534" y="6118"/>
                  </a:lnTo>
                  <a:lnTo>
                    <a:pt x="2648" y="6369"/>
                  </a:lnTo>
                  <a:cubicBezTo>
                    <a:pt x="2693" y="6460"/>
                    <a:pt x="2716" y="6528"/>
                    <a:pt x="2762" y="6620"/>
                  </a:cubicBezTo>
                  <a:cubicBezTo>
                    <a:pt x="2785" y="6688"/>
                    <a:pt x="2830" y="6780"/>
                    <a:pt x="2876" y="6871"/>
                  </a:cubicBezTo>
                  <a:cubicBezTo>
                    <a:pt x="2899" y="6962"/>
                    <a:pt x="2945" y="7053"/>
                    <a:pt x="2990" y="7145"/>
                  </a:cubicBezTo>
                  <a:lnTo>
                    <a:pt x="3082" y="7373"/>
                  </a:lnTo>
                  <a:cubicBezTo>
                    <a:pt x="3218" y="7670"/>
                    <a:pt x="3333" y="7989"/>
                    <a:pt x="3447" y="8286"/>
                  </a:cubicBezTo>
                  <a:lnTo>
                    <a:pt x="3515" y="8423"/>
                  </a:lnTo>
                  <a:cubicBezTo>
                    <a:pt x="3606" y="8674"/>
                    <a:pt x="3721" y="8902"/>
                    <a:pt x="3812" y="9153"/>
                  </a:cubicBezTo>
                  <a:lnTo>
                    <a:pt x="3949" y="9450"/>
                  </a:lnTo>
                  <a:lnTo>
                    <a:pt x="3995" y="9541"/>
                  </a:lnTo>
                  <a:cubicBezTo>
                    <a:pt x="4040" y="9678"/>
                    <a:pt x="4086" y="9792"/>
                    <a:pt x="4154" y="9929"/>
                  </a:cubicBezTo>
                  <a:cubicBezTo>
                    <a:pt x="4223" y="10089"/>
                    <a:pt x="4291" y="10272"/>
                    <a:pt x="4383" y="10432"/>
                  </a:cubicBezTo>
                  <a:cubicBezTo>
                    <a:pt x="4428" y="10569"/>
                    <a:pt x="4474" y="10705"/>
                    <a:pt x="4542" y="10842"/>
                  </a:cubicBezTo>
                  <a:lnTo>
                    <a:pt x="4588" y="10934"/>
                  </a:lnTo>
                  <a:cubicBezTo>
                    <a:pt x="4656" y="11094"/>
                    <a:pt x="4725" y="11253"/>
                    <a:pt x="4793" y="11436"/>
                  </a:cubicBezTo>
                  <a:cubicBezTo>
                    <a:pt x="4816" y="11504"/>
                    <a:pt x="4862" y="11573"/>
                    <a:pt x="4885" y="11664"/>
                  </a:cubicBezTo>
                  <a:cubicBezTo>
                    <a:pt x="4908" y="11710"/>
                    <a:pt x="4930" y="11733"/>
                    <a:pt x="4930" y="11778"/>
                  </a:cubicBezTo>
                  <a:cubicBezTo>
                    <a:pt x="4953" y="11824"/>
                    <a:pt x="4953" y="11847"/>
                    <a:pt x="4976" y="11892"/>
                  </a:cubicBezTo>
                  <a:lnTo>
                    <a:pt x="5044" y="12029"/>
                  </a:lnTo>
                  <a:cubicBezTo>
                    <a:pt x="5090" y="12166"/>
                    <a:pt x="5136" y="12280"/>
                    <a:pt x="5204" y="12395"/>
                  </a:cubicBezTo>
                  <a:cubicBezTo>
                    <a:pt x="5273" y="12554"/>
                    <a:pt x="5341" y="12714"/>
                    <a:pt x="5410" y="12874"/>
                  </a:cubicBezTo>
                  <a:cubicBezTo>
                    <a:pt x="5478" y="13034"/>
                    <a:pt x="5547" y="13193"/>
                    <a:pt x="5615" y="13330"/>
                  </a:cubicBezTo>
                  <a:cubicBezTo>
                    <a:pt x="5661" y="13399"/>
                    <a:pt x="5684" y="13467"/>
                    <a:pt x="5706" y="13536"/>
                  </a:cubicBezTo>
                  <a:cubicBezTo>
                    <a:pt x="5752" y="13627"/>
                    <a:pt x="5798" y="13718"/>
                    <a:pt x="5843" y="13810"/>
                  </a:cubicBezTo>
                  <a:cubicBezTo>
                    <a:pt x="5866" y="13878"/>
                    <a:pt x="5889" y="13924"/>
                    <a:pt x="5912" y="13969"/>
                  </a:cubicBezTo>
                  <a:lnTo>
                    <a:pt x="5957" y="14038"/>
                  </a:lnTo>
                  <a:lnTo>
                    <a:pt x="5980" y="14106"/>
                  </a:lnTo>
                  <a:cubicBezTo>
                    <a:pt x="6003" y="14152"/>
                    <a:pt x="6026" y="14198"/>
                    <a:pt x="6049" y="14243"/>
                  </a:cubicBezTo>
                  <a:cubicBezTo>
                    <a:pt x="6072" y="14289"/>
                    <a:pt x="6094" y="14312"/>
                    <a:pt x="6094" y="14335"/>
                  </a:cubicBezTo>
                  <a:cubicBezTo>
                    <a:pt x="6117" y="14380"/>
                    <a:pt x="6140" y="14403"/>
                    <a:pt x="6186" y="14426"/>
                  </a:cubicBezTo>
                  <a:cubicBezTo>
                    <a:pt x="6209" y="14449"/>
                    <a:pt x="6254" y="14449"/>
                    <a:pt x="6277" y="14449"/>
                  </a:cubicBezTo>
                  <a:cubicBezTo>
                    <a:pt x="6323" y="14472"/>
                    <a:pt x="6368" y="14472"/>
                    <a:pt x="6414" y="14472"/>
                  </a:cubicBezTo>
                  <a:lnTo>
                    <a:pt x="6551" y="14472"/>
                  </a:lnTo>
                  <a:lnTo>
                    <a:pt x="6597" y="14449"/>
                  </a:lnTo>
                  <a:lnTo>
                    <a:pt x="6756" y="14449"/>
                  </a:lnTo>
                  <a:lnTo>
                    <a:pt x="6779" y="14426"/>
                  </a:lnTo>
                  <a:lnTo>
                    <a:pt x="6871" y="14426"/>
                  </a:lnTo>
                  <a:cubicBezTo>
                    <a:pt x="6916" y="14426"/>
                    <a:pt x="6962" y="14403"/>
                    <a:pt x="7007" y="14403"/>
                  </a:cubicBezTo>
                  <a:lnTo>
                    <a:pt x="7076" y="14403"/>
                  </a:lnTo>
                  <a:cubicBezTo>
                    <a:pt x="7099" y="14380"/>
                    <a:pt x="7122" y="14380"/>
                    <a:pt x="7167" y="14358"/>
                  </a:cubicBezTo>
                  <a:lnTo>
                    <a:pt x="7190" y="14358"/>
                  </a:lnTo>
                  <a:cubicBezTo>
                    <a:pt x="7190" y="14358"/>
                    <a:pt x="7190" y="14358"/>
                    <a:pt x="7213" y="14335"/>
                  </a:cubicBezTo>
                  <a:cubicBezTo>
                    <a:pt x="7213" y="14358"/>
                    <a:pt x="7236" y="14358"/>
                    <a:pt x="7236" y="14358"/>
                  </a:cubicBezTo>
                  <a:lnTo>
                    <a:pt x="7281" y="14358"/>
                  </a:lnTo>
                  <a:cubicBezTo>
                    <a:pt x="7304" y="14335"/>
                    <a:pt x="7327" y="14312"/>
                    <a:pt x="7350" y="14289"/>
                  </a:cubicBezTo>
                  <a:cubicBezTo>
                    <a:pt x="7373" y="14266"/>
                    <a:pt x="7373" y="14221"/>
                    <a:pt x="7373" y="14198"/>
                  </a:cubicBezTo>
                  <a:cubicBezTo>
                    <a:pt x="7350" y="14152"/>
                    <a:pt x="7350" y="14129"/>
                    <a:pt x="7327" y="14084"/>
                  </a:cubicBezTo>
                  <a:lnTo>
                    <a:pt x="7327" y="14061"/>
                  </a:lnTo>
                  <a:lnTo>
                    <a:pt x="7304" y="14015"/>
                  </a:lnTo>
                  <a:lnTo>
                    <a:pt x="7304" y="14038"/>
                  </a:lnTo>
                  <a:cubicBezTo>
                    <a:pt x="7213" y="13741"/>
                    <a:pt x="7076" y="13467"/>
                    <a:pt x="6962" y="13193"/>
                  </a:cubicBezTo>
                  <a:lnTo>
                    <a:pt x="6939" y="13125"/>
                  </a:lnTo>
                  <a:cubicBezTo>
                    <a:pt x="6848" y="12920"/>
                    <a:pt x="6756" y="12714"/>
                    <a:pt x="6688" y="12509"/>
                  </a:cubicBezTo>
                  <a:cubicBezTo>
                    <a:pt x="6597" y="12303"/>
                    <a:pt x="6505" y="12098"/>
                    <a:pt x="6414" y="11892"/>
                  </a:cubicBezTo>
                  <a:cubicBezTo>
                    <a:pt x="6117" y="11185"/>
                    <a:pt x="5821" y="10500"/>
                    <a:pt x="5524" y="9815"/>
                  </a:cubicBezTo>
                  <a:lnTo>
                    <a:pt x="5067" y="8788"/>
                  </a:lnTo>
                  <a:cubicBezTo>
                    <a:pt x="4634" y="7784"/>
                    <a:pt x="4200" y="6780"/>
                    <a:pt x="3789" y="5798"/>
                  </a:cubicBezTo>
                  <a:lnTo>
                    <a:pt x="3538" y="5250"/>
                  </a:lnTo>
                  <a:cubicBezTo>
                    <a:pt x="3196" y="4429"/>
                    <a:pt x="2830" y="3584"/>
                    <a:pt x="2465" y="2762"/>
                  </a:cubicBezTo>
                  <a:cubicBezTo>
                    <a:pt x="2283" y="2329"/>
                    <a:pt x="2077" y="1872"/>
                    <a:pt x="1872" y="1438"/>
                  </a:cubicBezTo>
                  <a:cubicBezTo>
                    <a:pt x="1803" y="1301"/>
                    <a:pt x="1758" y="1187"/>
                    <a:pt x="1689" y="1050"/>
                  </a:cubicBezTo>
                  <a:cubicBezTo>
                    <a:pt x="1552" y="754"/>
                    <a:pt x="1415" y="480"/>
                    <a:pt x="1301" y="183"/>
                  </a:cubicBezTo>
                  <a:cubicBezTo>
                    <a:pt x="1278" y="137"/>
                    <a:pt x="1233" y="115"/>
                    <a:pt x="1187" y="115"/>
                  </a:cubicBezTo>
                  <a:lnTo>
                    <a:pt x="1119" y="115"/>
                  </a:lnTo>
                  <a:cubicBezTo>
                    <a:pt x="1096" y="137"/>
                    <a:pt x="1073" y="160"/>
                    <a:pt x="1050" y="206"/>
                  </a:cubicBezTo>
                  <a:cubicBezTo>
                    <a:pt x="1050" y="206"/>
                    <a:pt x="1050" y="229"/>
                    <a:pt x="1050" y="252"/>
                  </a:cubicBezTo>
                  <a:lnTo>
                    <a:pt x="1004" y="252"/>
                  </a:lnTo>
                  <a:cubicBezTo>
                    <a:pt x="936" y="252"/>
                    <a:pt x="867" y="229"/>
                    <a:pt x="799" y="229"/>
                  </a:cubicBezTo>
                  <a:cubicBezTo>
                    <a:pt x="753" y="229"/>
                    <a:pt x="731" y="229"/>
                    <a:pt x="685" y="206"/>
                  </a:cubicBezTo>
                  <a:lnTo>
                    <a:pt x="571" y="206"/>
                  </a:lnTo>
                  <a:cubicBezTo>
                    <a:pt x="548" y="206"/>
                    <a:pt x="502" y="183"/>
                    <a:pt x="457" y="183"/>
                  </a:cubicBezTo>
                  <a:cubicBezTo>
                    <a:pt x="411" y="160"/>
                    <a:pt x="365" y="115"/>
                    <a:pt x="342" y="92"/>
                  </a:cubicBezTo>
                  <a:cubicBezTo>
                    <a:pt x="297" y="69"/>
                    <a:pt x="274" y="46"/>
                    <a:pt x="251" y="23"/>
                  </a:cubicBezTo>
                  <a:cubicBezTo>
                    <a:pt x="206" y="0"/>
                    <a:pt x="183" y="0"/>
                    <a:pt x="1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23"/>
            <p:cNvSpPr/>
            <p:nvPr/>
          </p:nvSpPr>
          <p:spPr>
            <a:xfrm>
              <a:off x="731672" y="1127955"/>
              <a:ext cx="348327" cy="783791"/>
            </a:xfrm>
            <a:custGeom>
              <a:avLst/>
              <a:gdLst/>
              <a:ahLst/>
              <a:cxnLst/>
              <a:rect l="l" t="t" r="r" b="b"/>
              <a:pathLst>
                <a:path w="6300" h="14176" extrusionOk="0">
                  <a:moveTo>
                    <a:pt x="137" y="1"/>
                  </a:moveTo>
                  <a:cubicBezTo>
                    <a:pt x="114" y="1"/>
                    <a:pt x="91" y="1"/>
                    <a:pt x="91" y="24"/>
                  </a:cubicBezTo>
                  <a:cubicBezTo>
                    <a:pt x="46" y="24"/>
                    <a:pt x="23" y="69"/>
                    <a:pt x="23" y="92"/>
                  </a:cubicBezTo>
                  <a:cubicBezTo>
                    <a:pt x="0" y="138"/>
                    <a:pt x="0" y="161"/>
                    <a:pt x="23" y="206"/>
                  </a:cubicBezTo>
                  <a:cubicBezTo>
                    <a:pt x="205" y="617"/>
                    <a:pt x="388" y="1051"/>
                    <a:pt x="548" y="1484"/>
                  </a:cubicBezTo>
                  <a:cubicBezTo>
                    <a:pt x="662" y="1713"/>
                    <a:pt x="753" y="1964"/>
                    <a:pt x="867" y="2192"/>
                  </a:cubicBezTo>
                  <a:cubicBezTo>
                    <a:pt x="959" y="2420"/>
                    <a:pt x="1073" y="2671"/>
                    <a:pt x="1164" y="2900"/>
                  </a:cubicBezTo>
                  <a:cubicBezTo>
                    <a:pt x="1621" y="3927"/>
                    <a:pt x="2054" y="4954"/>
                    <a:pt x="2511" y="5981"/>
                  </a:cubicBezTo>
                  <a:cubicBezTo>
                    <a:pt x="3401" y="8058"/>
                    <a:pt x="4291" y="10112"/>
                    <a:pt x="5204" y="12167"/>
                  </a:cubicBezTo>
                  <a:cubicBezTo>
                    <a:pt x="5296" y="12395"/>
                    <a:pt x="5387" y="12623"/>
                    <a:pt x="5501" y="12829"/>
                  </a:cubicBezTo>
                  <a:cubicBezTo>
                    <a:pt x="5592" y="13034"/>
                    <a:pt x="5684" y="13262"/>
                    <a:pt x="5775" y="13468"/>
                  </a:cubicBezTo>
                  <a:cubicBezTo>
                    <a:pt x="5843" y="13628"/>
                    <a:pt x="5912" y="13787"/>
                    <a:pt x="6003" y="13970"/>
                  </a:cubicBezTo>
                  <a:cubicBezTo>
                    <a:pt x="6003" y="13993"/>
                    <a:pt x="6026" y="14038"/>
                    <a:pt x="6049" y="14061"/>
                  </a:cubicBezTo>
                  <a:cubicBezTo>
                    <a:pt x="6049" y="14084"/>
                    <a:pt x="6072" y="14107"/>
                    <a:pt x="6094" y="14130"/>
                  </a:cubicBezTo>
                  <a:cubicBezTo>
                    <a:pt x="6117" y="14164"/>
                    <a:pt x="6146" y="14175"/>
                    <a:pt x="6174" y="14175"/>
                  </a:cubicBezTo>
                  <a:cubicBezTo>
                    <a:pt x="6203" y="14175"/>
                    <a:pt x="6231" y="14164"/>
                    <a:pt x="6254" y="14152"/>
                  </a:cubicBezTo>
                  <a:cubicBezTo>
                    <a:pt x="6300" y="14107"/>
                    <a:pt x="6300" y="14061"/>
                    <a:pt x="6300" y="14016"/>
                  </a:cubicBezTo>
                  <a:cubicBezTo>
                    <a:pt x="6277" y="13993"/>
                    <a:pt x="6277" y="13970"/>
                    <a:pt x="6277" y="13970"/>
                  </a:cubicBezTo>
                  <a:lnTo>
                    <a:pt x="6277" y="13947"/>
                  </a:lnTo>
                  <a:cubicBezTo>
                    <a:pt x="6254" y="13947"/>
                    <a:pt x="6254" y="13947"/>
                    <a:pt x="6254" y="13924"/>
                  </a:cubicBezTo>
                  <a:cubicBezTo>
                    <a:pt x="6209" y="13764"/>
                    <a:pt x="6140" y="13605"/>
                    <a:pt x="6072" y="13445"/>
                  </a:cubicBezTo>
                  <a:cubicBezTo>
                    <a:pt x="5980" y="13217"/>
                    <a:pt x="5866" y="13011"/>
                    <a:pt x="5775" y="12783"/>
                  </a:cubicBezTo>
                  <a:cubicBezTo>
                    <a:pt x="5592" y="12304"/>
                    <a:pt x="5364" y="11824"/>
                    <a:pt x="5159" y="11345"/>
                  </a:cubicBezTo>
                  <a:cubicBezTo>
                    <a:pt x="4725" y="10318"/>
                    <a:pt x="4291" y="9314"/>
                    <a:pt x="3858" y="8286"/>
                  </a:cubicBezTo>
                  <a:cubicBezTo>
                    <a:pt x="2944" y="6232"/>
                    <a:pt x="2077" y="4155"/>
                    <a:pt x="1164" y="2101"/>
                  </a:cubicBezTo>
                  <a:cubicBezTo>
                    <a:pt x="1004" y="1758"/>
                    <a:pt x="867" y="1393"/>
                    <a:pt x="708" y="1028"/>
                  </a:cubicBezTo>
                  <a:cubicBezTo>
                    <a:pt x="548" y="708"/>
                    <a:pt x="411" y="389"/>
                    <a:pt x="274" y="69"/>
                  </a:cubicBezTo>
                  <a:cubicBezTo>
                    <a:pt x="251" y="24"/>
                    <a:pt x="205" y="1"/>
                    <a:pt x="13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23"/>
            <p:cNvSpPr/>
            <p:nvPr/>
          </p:nvSpPr>
          <p:spPr>
            <a:xfrm>
              <a:off x="740463" y="1090136"/>
              <a:ext cx="368563" cy="816578"/>
            </a:xfrm>
            <a:custGeom>
              <a:avLst/>
              <a:gdLst/>
              <a:ahLst/>
              <a:cxnLst/>
              <a:rect l="l" t="t" r="r" b="b"/>
              <a:pathLst>
                <a:path w="6666" h="14769" extrusionOk="0">
                  <a:moveTo>
                    <a:pt x="571" y="0"/>
                  </a:moveTo>
                  <a:cubicBezTo>
                    <a:pt x="549" y="0"/>
                    <a:pt x="526" y="0"/>
                    <a:pt x="503" y="23"/>
                  </a:cubicBezTo>
                  <a:cubicBezTo>
                    <a:pt x="457" y="46"/>
                    <a:pt x="434" y="114"/>
                    <a:pt x="412" y="160"/>
                  </a:cubicBezTo>
                  <a:cubicBezTo>
                    <a:pt x="389" y="206"/>
                    <a:pt x="389" y="274"/>
                    <a:pt x="366" y="320"/>
                  </a:cubicBezTo>
                  <a:cubicBezTo>
                    <a:pt x="343" y="365"/>
                    <a:pt x="320" y="388"/>
                    <a:pt x="275" y="434"/>
                  </a:cubicBezTo>
                  <a:cubicBezTo>
                    <a:pt x="252" y="479"/>
                    <a:pt x="206" y="525"/>
                    <a:pt x="161" y="548"/>
                  </a:cubicBezTo>
                  <a:cubicBezTo>
                    <a:pt x="138" y="594"/>
                    <a:pt x="92" y="639"/>
                    <a:pt x="69" y="685"/>
                  </a:cubicBezTo>
                  <a:cubicBezTo>
                    <a:pt x="46" y="730"/>
                    <a:pt x="46" y="753"/>
                    <a:pt x="24" y="799"/>
                  </a:cubicBezTo>
                  <a:cubicBezTo>
                    <a:pt x="1" y="822"/>
                    <a:pt x="1" y="845"/>
                    <a:pt x="1" y="867"/>
                  </a:cubicBezTo>
                  <a:cubicBezTo>
                    <a:pt x="1" y="913"/>
                    <a:pt x="24" y="936"/>
                    <a:pt x="46" y="936"/>
                  </a:cubicBezTo>
                  <a:cubicBezTo>
                    <a:pt x="69" y="959"/>
                    <a:pt x="92" y="959"/>
                    <a:pt x="115" y="959"/>
                  </a:cubicBezTo>
                  <a:cubicBezTo>
                    <a:pt x="115" y="982"/>
                    <a:pt x="115" y="982"/>
                    <a:pt x="115" y="1004"/>
                  </a:cubicBezTo>
                  <a:cubicBezTo>
                    <a:pt x="115" y="1027"/>
                    <a:pt x="138" y="1073"/>
                    <a:pt x="138" y="1096"/>
                  </a:cubicBezTo>
                  <a:cubicBezTo>
                    <a:pt x="161" y="1210"/>
                    <a:pt x="183" y="1301"/>
                    <a:pt x="206" y="1415"/>
                  </a:cubicBezTo>
                  <a:cubicBezTo>
                    <a:pt x="252" y="1507"/>
                    <a:pt x="298" y="1621"/>
                    <a:pt x="320" y="1712"/>
                  </a:cubicBezTo>
                  <a:cubicBezTo>
                    <a:pt x="366" y="1803"/>
                    <a:pt x="412" y="1895"/>
                    <a:pt x="434" y="1963"/>
                  </a:cubicBezTo>
                  <a:cubicBezTo>
                    <a:pt x="457" y="2009"/>
                    <a:pt x="480" y="2032"/>
                    <a:pt x="503" y="2077"/>
                  </a:cubicBezTo>
                  <a:cubicBezTo>
                    <a:pt x="503" y="2100"/>
                    <a:pt x="526" y="2123"/>
                    <a:pt x="526" y="2146"/>
                  </a:cubicBezTo>
                  <a:cubicBezTo>
                    <a:pt x="549" y="2168"/>
                    <a:pt x="549" y="2191"/>
                    <a:pt x="571" y="2191"/>
                  </a:cubicBezTo>
                  <a:cubicBezTo>
                    <a:pt x="594" y="2237"/>
                    <a:pt x="617" y="2237"/>
                    <a:pt x="663" y="2237"/>
                  </a:cubicBezTo>
                  <a:cubicBezTo>
                    <a:pt x="686" y="2260"/>
                    <a:pt x="686" y="2260"/>
                    <a:pt x="708" y="2260"/>
                  </a:cubicBezTo>
                  <a:cubicBezTo>
                    <a:pt x="686" y="2283"/>
                    <a:pt x="686" y="2328"/>
                    <a:pt x="686" y="2374"/>
                  </a:cubicBezTo>
                  <a:cubicBezTo>
                    <a:pt x="708" y="2442"/>
                    <a:pt x="731" y="2511"/>
                    <a:pt x="754" y="2579"/>
                  </a:cubicBezTo>
                  <a:cubicBezTo>
                    <a:pt x="777" y="2648"/>
                    <a:pt x="800" y="2716"/>
                    <a:pt x="845" y="2785"/>
                  </a:cubicBezTo>
                  <a:cubicBezTo>
                    <a:pt x="868" y="2830"/>
                    <a:pt x="891" y="2899"/>
                    <a:pt x="914" y="2945"/>
                  </a:cubicBezTo>
                  <a:cubicBezTo>
                    <a:pt x="937" y="3036"/>
                    <a:pt x="982" y="3127"/>
                    <a:pt x="1028" y="3218"/>
                  </a:cubicBezTo>
                  <a:cubicBezTo>
                    <a:pt x="1119" y="3447"/>
                    <a:pt x="1211" y="3652"/>
                    <a:pt x="1302" y="3880"/>
                  </a:cubicBezTo>
                  <a:cubicBezTo>
                    <a:pt x="1462" y="4268"/>
                    <a:pt x="1644" y="4634"/>
                    <a:pt x="1827" y="5022"/>
                  </a:cubicBezTo>
                  <a:cubicBezTo>
                    <a:pt x="1895" y="5181"/>
                    <a:pt x="1964" y="5364"/>
                    <a:pt x="2055" y="5524"/>
                  </a:cubicBezTo>
                  <a:cubicBezTo>
                    <a:pt x="2055" y="5524"/>
                    <a:pt x="2055" y="5524"/>
                    <a:pt x="2078" y="5547"/>
                  </a:cubicBezTo>
                  <a:cubicBezTo>
                    <a:pt x="2124" y="5706"/>
                    <a:pt x="2192" y="5866"/>
                    <a:pt x="2261" y="6026"/>
                  </a:cubicBezTo>
                  <a:cubicBezTo>
                    <a:pt x="2306" y="6140"/>
                    <a:pt x="2352" y="6231"/>
                    <a:pt x="2397" y="6345"/>
                  </a:cubicBezTo>
                  <a:cubicBezTo>
                    <a:pt x="2420" y="6391"/>
                    <a:pt x="2443" y="6437"/>
                    <a:pt x="2443" y="6482"/>
                  </a:cubicBezTo>
                  <a:cubicBezTo>
                    <a:pt x="2466" y="6528"/>
                    <a:pt x="2489" y="6551"/>
                    <a:pt x="2489" y="6574"/>
                  </a:cubicBezTo>
                  <a:cubicBezTo>
                    <a:pt x="2489" y="6597"/>
                    <a:pt x="2512" y="6597"/>
                    <a:pt x="2512" y="6619"/>
                  </a:cubicBezTo>
                  <a:cubicBezTo>
                    <a:pt x="2512" y="6642"/>
                    <a:pt x="2534" y="6665"/>
                    <a:pt x="2557" y="6711"/>
                  </a:cubicBezTo>
                  <a:cubicBezTo>
                    <a:pt x="2580" y="6734"/>
                    <a:pt x="2603" y="6734"/>
                    <a:pt x="2649" y="6756"/>
                  </a:cubicBezTo>
                  <a:cubicBezTo>
                    <a:pt x="2671" y="6848"/>
                    <a:pt x="2717" y="6939"/>
                    <a:pt x="2763" y="7053"/>
                  </a:cubicBezTo>
                  <a:cubicBezTo>
                    <a:pt x="2831" y="7236"/>
                    <a:pt x="2900" y="7418"/>
                    <a:pt x="2991" y="7601"/>
                  </a:cubicBezTo>
                  <a:cubicBezTo>
                    <a:pt x="3151" y="8012"/>
                    <a:pt x="3333" y="8423"/>
                    <a:pt x="3516" y="8833"/>
                  </a:cubicBezTo>
                  <a:cubicBezTo>
                    <a:pt x="3653" y="9176"/>
                    <a:pt x="3835" y="9541"/>
                    <a:pt x="3995" y="9883"/>
                  </a:cubicBezTo>
                  <a:cubicBezTo>
                    <a:pt x="4018" y="10020"/>
                    <a:pt x="4064" y="10134"/>
                    <a:pt x="4109" y="10271"/>
                  </a:cubicBezTo>
                  <a:cubicBezTo>
                    <a:pt x="4132" y="10363"/>
                    <a:pt x="4178" y="10477"/>
                    <a:pt x="4223" y="10568"/>
                  </a:cubicBezTo>
                  <a:cubicBezTo>
                    <a:pt x="4292" y="10751"/>
                    <a:pt x="4383" y="10956"/>
                    <a:pt x="4452" y="11139"/>
                  </a:cubicBezTo>
                  <a:cubicBezTo>
                    <a:pt x="4612" y="11527"/>
                    <a:pt x="4794" y="11938"/>
                    <a:pt x="4954" y="12326"/>
                  </a:cubicBezTo>
                  <a:cubicBezTo>
                    <a:pt x="5022" y="12508"/>
                    <a:pt x="5091" y="12668"/>
                    <a:pt x="5182" y="12851"/>
                  </a:cubicBezTo>
                  <a:cubicBezTo>
                    <a:pt x="5205" y="12919"/>
                    <a:pt x="5251" y="13010"/>
                    <a:pt x="5296" y="13079"/>
                  </a:cubicBezTo>
                  <a:cubicBezTo>
                    <a:pt x="5319" y="13170"/>
                    <a:pt x="5365" y="13262"/>
                    <a:pt x="5433" y="13330"/>
                  </a:cubicBezTo>
                  <a:cubicBezTo>
                    <a:pt x="5433" y="13353"/>
                    <a:pt x="5433" y="13399"/>
                    <a:pt x="5433" y="13421"/>
                  </a:cubicBezTo>
                  <a:cubicBezTo>
                    <a:pt x="5433" y="13467"/>
                    <a:pt x="5456" y="13535"/>
                    <a:pt x="5479" y="13604"/>
                  </a:cubicBezTo>
                  <a:cubicBezTo>
                    <a:pt x="5502" y="13672"/>
                    <a:pt x="5525" y="13741"/>
                    <a:pt x="5547" y="13809"/>
                  </a:cubicBezTo>
                  <a:cubicBezTo>
                    <a:pt x="5593" y="13901"/>
                    <a:pt x="5639" y="13992"/>
                    <a:pt x="5684" y="14083"/>
                  </a:cubicBezTo>
                  <a:cubicBezTo>
                    <a:pt x="5730" y="14175"/>
                    <a:pt x="5753" y="14243"/>
                    <a:pt x="5798" y="14312"/>
                  </a:cubicBezTo>
                  <a:cubicBezTo>
                    <a:pt x="5798" y="14334"/>
                    <a:pt x="5821" y="14357"/>
                    <a:pt x="5821" y="14380"/>
                  </a:cubicBezTo>
                  <a:cubicBezTo>
                    <a:pt x="5844" y="14426"/>
                    <a:pt x="5867" y="14494"/>
                    <a:pt x="5890" y="14540"/>
                  </a:cubicBezTo>
                  <a:cubicBezTo>
                    <a:pt x="5935" y="14585"/>
                    <a:pt x="5958" y="14654"/>
                    <a:pt x="6004" y="14700"/>
                  </a:cubicBezTo>
                  <a:cubicBezTo>
                    <a:pt x="6050" y="14722"/>
                    <a:pt x="6072" y="14745"/>
                    <a:pt x="6118" y="14768"/>
                  </a:cubicBezTo>
                  <a:lnTo>
                    <a:pt x="6255" y="14768"/>
                  </a:lnTo>
                  <a:cubicBezTo>
                    <a:pt x="6278" y="14745"/>
                    <a:pt x="6301" y="14745"/>
                    <a:pt x="6301" y="14745"/>
                  </a:cubicBezTo>
                  <a:cubicBezTo>
                    <a:pt x="6323" y="14745"/>
                    <a:pt x="6346" y="14722"/>
                    <a:pt x="6346" y="14722"/>
                  </a:cubicBezTo>
                  <a:lnTo>
                    <a:pt x="6415" y="14722"/>
                  </a:lnTo>
                  <a:cubicBezTo>
                    <a:pt x="6438" y="14722"/>
                    <a:pt x="6483" y="14722"/>
                    <a:pt x="6506" y="14700"/>
                  </a:cubicBezTo>
                  <a:cubicBezTo>
                    <a:pt x="6529" y="14700"/>
                    <a:pt x="6575" y="14654"/>
                    <a:pt x="6597" y="14631"/>
                  </a:cubicBezTo>
                  <a:cubicBezTo>
                    <a:pt x="6597" y="14608"/>
                    <a:pt x="6620" y="14585"/>
                    <a:pt x="6620" y="14563"/>
                  </a:cubicBezTo>
                  <a:cubicBezTo>
                    <a:pt x="6643" y="14517"/>
                    <a:pt x="6643" y="14471"/>
                    <a:pt x="6643" y="14448"/>
                  </a:cubicBezTo>
                  <a:cubicBezTo>
                    <a:pt x="6643" y="14426"/>
                    <a:pt x="6643" y="14403"/>
                    <a:pt x="6643" y="14380"/>
                  </a:cubicBezTo>
                  <a:cubicBezTo>
                    <a:pt x="6666" y="14357"/>
                    <a:pt x="6666" y="14334"/>
                    <a:pt x="6666" y="14312"/>
                  </a:cubicBezTo>
                  <a:cubicBezTo>
                    <a:pt x="6666" y="14289"/>
                    <a:pt x="6666" y="14266"/>
                    <a:pt x="6643" y="14220"/>
                  </a:cubicBezTo>
                  <a:cubicBezTo>
                    <a:pt x="6643" y="14197"/>
                    <a:pt x="6643" y="14197"/>
                    <a:pt x="6620" y="14175"/>
                  </a:cubicBezTo>
                  <a:cubicBezTo>
                    <a:pt x="6620" y="14152"/>
                    <a:pt x="6620" y="14129"/>
                    <a:pt x="6597" y="14106"/>
                  </a:cubicBezTo>
                  <a:cubicBezTo>
                    <a:pt x="6575" y="14015"/>
                    <a:pt x="6552" y="13946"/>
                    <a:pt x="6529" y="13878"/>
                  </a:cubicBezTo>
                  <a:cubicBezTo>
                    <a:pt x="6506" y="13832"/>
                    <a:pt x="6460" y="13764"/>
                    <a:pt x="6415" y="13718"/>
                  </a:cubicBezTo>
                  <a:cubicBezTo>
                    <a:pt x="6415" y="13695"/>
                    <a:pt x="6392" y="13695"/>
                    <a:pt x="6392" y="13672"/>
                  </a:cubicBezTo>
                  <a:cubicBezTo>
                    <a:pt x="6369" y="13650"/>
                    <a:pt x="6369" y="13604"/>
                    <a:pt x="6346" y="13558"/>
                  </a:cubicBezTo>
                  <a:cubicBezTo>
                    <a:pt x="6301" y="13467"/>
                    <a:pt x="6255" y="13376"/>
                    <a:pt x="6209" y="13262"/>
                  </a:cubicBezTo>
                  <a:cubicBezTo>
                    <a:pt x="6141" y="13079"/>
                    <a:pt x="6072" y="12896"/>
                    <a:pt x="6004" y="12714"/>
                  </a:cubicBezTo>
                  <a:cubicBezTo>
                    <a:pt x="5981" y="12668"/>
                    <a:pt x="5958" y="12600"/>
                    <a:pt x="5913" y="12554"/>
                  </a:cubicBezTo>
                  <a:cubicBezTo>
                    <a:pt x="5913" y="12508"/>
                    <a:pt x="5890" y="12463"/>
                    <a:pt x="5867" y="12417"/>
                  </a:cubicBezTo>
                  <a:cubicBezTo>
                    <a:pt x="5844" y="12371"/>
                    <a:pt x="5821" y="12326"/>
                    <a:pt x="5821" y="12280"/>
                  </a:cubicBezTo>
                  <a:cubicBezTo>
                    <a:pt x="5776" y="12212"/>
                    <a:pt x="5753" y="12143"/>
                    <a:pt x="5730" y="12075"/>
                  </a:cubicBezTo>
                  <a:cubicBezTo>
                    <a:pt x="5684" y="11938"/>
                    <a:pt x="5616" y="11801"/>
                    <a:pt x="5570" y="11664"/>
                  </a:cubicBezTo>
                  <a:cubicBezTo>
                    <a:pt x="5456" y="11367"/>
                    <a:pt x="5342" y="11093"/>
                    <a:pt x="5228" y="10796"/>
                  </a:cubicBezTo>
                  <a:cubicBezTo>
                    <a:pt x="5205" y="10728"/>
                    <a:pt x="5182" y="10682"/>
                    <a:pt x="5159" y="10614"/>
                  </a:cubicBezTo>
                  <a:cubicBezTo>
                    <a:pt x="5159" y="10637"/>
                    <a:pt x="5159" y="10659"/>
                    <a:pt x="5159" y="10659"/>
                  </a:cubicBezTo>
                  <a:cubicBezTo>
                    <a:pt x="5137" y="10614"/>
                    <a:pt x="5114" y="10545"/>
                    <a:pt x="5091" y="10477"/>
                  </a:cubicBezTo>
                  <a:cubicBezTo>
                    <a:pt x="5068" y="10408"/>
                    <a:pt x="5045" y="10340"/>
                    <a:pt x="5022" y="10271"/>
                  </a:cubicBezTo>
                  <a:cubicBezTo>
                    <a:pt x="5000" y="10249"/>
                    <a:pt x="4977" y="10226"/>
                    <a:pt x="4954" y="10203"/>
                  </a:cubicBezTo>
                  <a:cubicBezTo>
                    <a:pt x="4954" y="10180"/>
                    <a:pt x="4954" y="10180"/>
                    <a:pt x="4954" y="10157"/>
                  </a:cubicBezTo>
                  <a:cubicBezTo>
                    <a:pt x="4931" y="10089"/>
                    <a:pt x="4908" y="10020"/>
                    <a:pt x="4885" y="9975"/>
                  </a:cubicBezTo>
                  <a:cubicBezTo>
                    <a:pt x="4863" y="9929"/>
                    <a:pt x="4840" y="9861"/>
                    <a:pt x="4817" y="9815"/>
                  </a:cubicBezTo>
                  <a:cubicBezTo>
                    <a:pt x="4794" y="9724"/>
                    <a:pt x="4748" y="9632"/>
                    <a:pt x="4703" y="9541"/>
                  </a:cubicBezTo>
                  <a:cubicBezTo>
                    <a:pt x="4634" y="9358"/>
                    <a:pt x="4543" y="9153"/>
                    <a:pt x="4452" y="8970"/>
                  </a:cubicBezTo>
                  <a:cubicBezTo>
                    <a:pt x="4269" y="8560"/>
                    <a:pt x="4087" y="8149"/>
                    <a:pt x="3904" y="7738"/>
                  </a:cubicBezTo>
                  <a:cubicBezTo>
                    <a:pt x="3813" y="7532"/>
                    <a:pt x="3721" y="7327"/>
                    <a:pt x="3630" y="7099"/>
                  </a:cubicBezTo>
                  <a:cubicBezTo>
                    <a:pt x="3630" y="7053"/>
                    <a:pt x="3607" y="7007"/>
                    <a:pt x="3584" y="6985"/>
                  </a:cubicBezTo>
                  <a:cubicBezTo>
                    <a:pt x="3562" y="6962"/>
                    <a:pt x="3562" y="6939"/>
                    <a:pt x="3539" y="6916"/>
                  </a:cubicBezTo>
                  <a:lnTo>
                    <a:pt x="3516" y="6916"/>
                  </a:lnTo>
                  <a:cubicBezTo>
                    <a:pt x="3493" y="6848"/>
                    <a:pt x="3470" y="6802"/>
                    <a:pt x="3447" y="6756"/>
                  </a:cubicBezTo>
                  <a:cubicBezTo>
                    <a:pt x="3470" y="6711"/>
                    <a:pt x="3470" y="6688"/>
                    <a:pt x="3470" y="6642"/>
                  </a:cubicBezTo>
                  <a:cubicBezTo>
                    <a:pt x="3425" y="6551"/>
                    <a:pt x="3402" y="6460"/>
                    <a:pt x="3356" y="6368"/>
                  </a:cubicBezTo>
                  <a:lnTo>
                    <a:pt x="3265" y="6186"/>
                  </a:lnTo>
                  <a:cubicBezTo>
                    <a:pt x="3219" y="6094"/>
                    <a:pt x="3174" y="6003"/>
                    <a:pt x="3128" y="5889"/>
                  </a:cubicBezTo>
                  <a:cubicBezTo>
                    <a:pt x="3082" y="5798"/>
                    <a:pt x="3037" y="5706"/>
                    <a:pt x="2968" y="5615"/>
                  </a:cubicBezTo>
                  <a:cubicBezTo>
                    <a:pt x="2968" y="5569"/>
                    <a:pt x="2945" y="5547"/>
                    <a:pt x="2922" y="5501"/>
                  </a:cubicBezTo>
                  <a:cubicBezTo>
                    <a:pt x="2808" y="5227"/>
                    <a:pt x="2694" y="4953"/>
                    <a:pt x="2580" y="4679"/>
                  </a:cubicBezTo>
                  <a:cubicBezTo>
                    <a:pt x="2443" y="4383"/>
                    <a:pt x="2306" y="4063"/>
                    <a:pt x="2192" y="3743"/>
                  </a:cubicBezTo>
                  <a:cubicBezTo>
                    <a:pt x="2169" y="3721"/>
                    <a:pt x="2169" y="3675"/>
                    <a:pt x="2146" y="3652"/>
                  </a:cubicBezTo>
                  <a:cubicBezTo>
                    <a:pt x="2146" y="3629"/>
                    <a:pt x="2124" y="3606"/>
                    <a:pt x="2124" y="3606"/>
                  </a:cubicBezTo>
                  <a:cubicBezTo>
                    <a:pt x="2101" y="3561"/>
                    <a:pt x="2101" y="3561"/>
                    <a:pt x="2055" y="3538"/>
                  </a:cubicBezTo>
                  <a:lnTo>
                    <a:pt x="2032" y="3538"/>
                  </a:lnTo>
                  <a:cubicBezTo>
                    <a:pt x="2009" y="3447"/>
                    <a:pt x="1964" y="3378"/>
                    <a:pt x="1941" y="3287"/>
                  </a:cubicBezTo>
                  <a:cubicBezTo>
                    <a:pt x="1895" y="3196"/>
                    <a:pt x="1850" y="3104"/>
                    <a:pt x="1827" y="2990"/>
                  </a:cubicBezTo>
                  <a:cubicBezTo>
                    <a:pt x="1781" y="2899"/>
                    <a:pt x="1758" y="2808"/>
                    <a:pt x="1713" y="2716"/>
                  </a:cubicBezTo>
                  <a:cubicBezTo>
                    <a:pt x="1621" y="2534"/>
                    <a:pt x="1553" y="2328"/>
                    <a:pt x="1462" y="2123"/>
                  </a:cubicBezTo>
                  <a:cubicBezTo>
                    <a:pt x="1393" y="1940"/>
                    <a:pt x="1348" y="1780"/>
                    <a:pt x="1279" y="1598"/>
                  </a:cubicBezTo>
                  <a:cubicBezTo>
                    <a:pt x="1188" y="1438"/>
                    <a:pt x="1119" y="1255"/>
                    <a:pt x="1051" y="1096"/>
                  </a:cubicBezTo>
                  <a:cubicBezTo>
                    <a:pt x="1028" y="1050"/>
                    <a:pt x="1005" y="1004"/>
                    <a:pt x="982" y="959"/>
                  </a:cubicBezTo>
                  <a:cubicBezTo>
                    <a:pt x="937" y="867"/>
                    <a:pt x="914" y="776"/>
                    <a:pt x="868" y="685"/>
                  </a:cubicBezTo>
                  <a:cubicBezTo>
                    <a:pt x="868" y="639"/>
                    <a:pt x="845" y="616"/>
                    <a:pt x="823" y="571"/>
                  </a:cubicBezTo>
                  <a:cubicBezTo>
                    <a:pt x="800" y="571"/>
                    <a:pt x="800" y="548"/>
                    <a:pt x="777" y="548"/>
                  </a:cubicBezTo>
                  <a:cubicBezTo>
                    <a:pt x="777" y="525"/>
                    <a:pt x="754" y="525"/>
                    <a:pt x="754" y="525"/>
                  </a:cubicBezTo>
                  <a:lnTo>
                    <a:pt x="731" y="525"/>
                  </a:lnTo>
                  <a:cubicBezTo>
                    <a:pt x="731" y="457"/>
                    <a:pt x="731" y="388"/>
                    <a:pt x="708" y="342"/>
                  </a:cubicBezTo>
                  <a:lnTo>
                    <a:pt x="708" y="183"/>
                  </a:lnTo>
                  <a:cubicBezTo>
                    <a:pt x="708" y="160"/>
                    <a:pt x="686" y="137"/>
                    <a:pt x="686" y="91"/>
                  </a:cubicBezTo>
                  <a:cubicBezTo>
                    <a:pt x="686" y="69"/>
                    <a:pt x="663" y="46"/>
                    <a:pt x="640" y="23"/>
                  </a:cubicBezTo>
                  <a:cubicBezTo>
                    <a:pt x="617" y="0"/>
                    <a:pt x="594" y="0"/>
                    <a:pt x="57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23"/>
            <p:cNvSpPr/>
            <p:nvPr/>
          </p:nvSpPr>
          <p:spPr>
            <a:xfrm>
              <a:off x="768219" y="1308424"/>
              <a:ext cx="208333" cy="463551"/>
            </a:xfrm>
            <a:custGeom>
              <a:avLst/>
              <a:gdLst/>
              <a:ahLst/>
              <a:cxnLst/>
              <a:rect l="l" t="t" r="r" b="b"/>
              <a:pathLst>
                <a:path w="3768" h="8384" extrusionOk="0">
                  <a:moveTo>
                    <a:pt x="47" y="1"/>
                  </a:moveTo>
                  <a:cubicBezTo>
                    <a:pt x="24" y="24"/>
                    <a:pt x="1" y="46"/>
                    <a:pt x="24" y="69"/>
                  </a:cubicBezTo>
                  <a:cubicBezTo>
                    <a:pt x="69" y="206"/>
                    <a:pt x="115" y="320"/>
                    <a:pt x="184" y="435"/>
                  </a:cubicBezTo>
                  <a:cubicBezTo>
                    <a:pt x="229" y="571"/>
                    <a:pt x="275" y="686"/>
                    <a:pt x="321" y="800"/>
                  </a:cubicBezTo>
                  <a:cubicBezTo>
                    <a:pt x="435" y="1074"/>
                    <a:pt x="549" y="1325"/>
                    <a:pt x="640" y="1599"/>
                  </a:cubicBezTo>
                  <a:cubicBezTo>
                    <a:pt x="846" y="2101"/>
                    <a:pt x="1051" y="2603"/>
                    <a:pt x="1256" y="3105"/>
                  </a:cubicBezTo>
                  <a:cubicBezTo>
                    <a:pt x="1667" y="4087"/>
                    <a:pt x="2078" y="5068"/>
                    <a:pt x="2512" y="6050"/>
                  </a:cubicBezTo>
                  <a:cubicBezTo>
                    <a:pt x="2649" y="6392"/>
                    <a:pt x="2808" y="6757"/>
                    <a:pt x="2968" y="7122"/>
                  </a:cubicBezTo>
                  <a:cubicBezTo>
                    <a:pt x="3037" y="7328"/>
                    <a:pt x="3128" y="7533"/>
                    <a:pt x="3219" y="7739"/>
                  </a:cubicBezTo>
                  <a:cubicBezTo>
                    <a:pt x="3288" y="7921"/>
                    <a:pt x="3379" y="8127"/>
                    <a:pt x="3470" y="8309"/>
                  </a:cubicBezTo>
                  <a:cubicBezTo>
                    <a:pt x="3508" y="8347"/>
                    <a:pt x="3560" y="8384"/>
                    <a:pt x="3603" y="8384"/>
                  </a:cubicBezTo>
                  <a:cubicBezTo>
                    <a:pt x="3613" y="8384"/>
                    <a:pt x="3622" y="8382"/>
                    <a:pt x="3630" y="8378"/>
                  </a:cubicBezTo>
                  <a:cubicBezTo>
                    <a:pt x="3676" y="8378"/>
                    <a:pt x="3721" y="8332"/>
                    <a:pt x="3744" y="8309"/>
                  </a:cubicBezTo>
                  <a:cubicBezTo>
                    <a:pt x="3744" y="8286"/>
                    <a:pt x="3767" y="8241"/>
                    <a:pt x="3744" y="8195"/>
                  </a:cubicBezTo>
                  <a:cubicBezTo>
                    <a:pt x="3676" y="7944"/>
                    <a:pt x="3562" y="7716"/>
                    <a:pt x="3470" y="7488"/>
                  </a:cubicBezTo>
                  <a:cubicBezTo>
                    <a:pt x="3356" y="7236"/>
                    <a:pt x="3242" y="6985"/>
                    <a:pt x="3128" y="6734"/>
                  </a:cubicBezTo>
                  <a:cubicBezTo>
                    <a:pt x="2923" y="6301"/>
                    <a:pt x="2740" y="5867"/>
                    <a:pt x="2535" y="5433"/>
                  </a:cubicBezTo>
                  <a:cubicBezTo>
                    <a:pt x="2329" y="4931"/>
                    <a:pt x="2101" y="4406"/>
                    <a:pt x="1873" y="3904"/>
                  </a:cubicBezTo>
                  <a:cubicBezTo>
                    <a:pt x="1644" y="3425"/>
                    <a:pt x="1439" y="2945"/>
                    <a:pt x="1211" y="2466"/>
                  </a:cubicBezTo>
                  <a:cubicBezTo>
                    <a:pt x="1119" y="2261"/>
                    <a:pt x="1028" y="2078"/>
                    <a:pt x="937" y="1873"/>
                  </a:cubicBezTo>
                  <a:cubicBezTo>
                    <a:pt x="846" y="1667"/>
                    <a:pt x="754" y="1462"/>
                    <a:pt x="663" y="1256"/>
                  </a:cubicBezTo>
                  <a:cubicBezTo>
                    <a:pt x="572" y="1051"/>
                    <a:pt x="480" y="845"/>
                    <a:pt x="366" y="640"/>
                  </a:cubicBezTo>
                  <a:cubicBezTo>
                    <a:pt x="275" y="435"/>
                    <a:pt x="184" y="229"/>
                    <a:pt x="115" y="24"/>
                  </a:cubicBezTo>
                  <a:cubicBezTo>
                    <a:pt x="92" y="1"/>
                    <a:pt x="69"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23"/>
            <p:cNvSpPr/>
            <p:nvPr/>
          </p:nvSpPr>
          <p:spPr>
            <a:xfrm>
              <a:off x="977716" y="1798133"/>
              <a:ext cx="37929" cy="66901"/>
            </a:xfrm>
            <a:custGeom>
              <a:avLst/>
              <a:gdLst/>
              <a:ahLst/>
              <a:cxnLst/>
              <a:rect l="l" t="t" r="r" b="b"/>
              <a:pathLst>
                <a:path w="686" h="1210" extrusionOk="0">
                  <a:moveTo>
                    <a:pt x="92" y="0"/>
                  </a:moveTo>
                  <a:cubicBezTo>
                    <a:pt x="47" y="23"/>
                    <a:pt x="24" y="46"/>
                    <a:pt x="24" y="91"/>
                  </a:cubicBezTo>
                  <a:cubicBezTo>
                    <a:pt x="1" y="114"/>
                    <a:pt x="24" y="160"/>
                    <a:pt x="24" y="183"/>
                  </a:cubicBezTo>
                  <a:cubicBezTo>
                    <a:pt x="115" y="342"/>
                    <a:pt x="184" y="525"/>
                    <a:pt x="252" y="685"/>
                  </a:cubicBezTo>
                  <a:cubicBezTo>
                    <a:pt x="275" y="776"/>
                    <a:pt x="321" y="845"/>
                    <a:pt x="343" y="936"/>
                  </a:cubicBezTo>
                  <a:cubicBezTo>
                    <a:pt x="366" y="982"/>
                    <a:pt x="366" y="1004"/>
                    <a:pt x="389" y="1050"/>
                  </a:cubicBezTo>
                  <a:cubicBezTo>
                    <a:pt x="412" y="1096"/>
                    <a:pt x="435" y="1141"/>
                    <a:pt x="457" y="1164"/>
                  </a:cubicBezTo>
                  <a:cubicBezTo>
                    <a:pt x="503" y="1210"/>
                    <a:pt x="549" y="1210"/>
                    <a:pt x="594" y="1210"/>
                  </a:cubicBezTo>
                  <a:cubicBezTo>
                    <a:pt x="640" y="1187"/>
                    <a:pt x="686" y="1141"/>
                    <a:pt x="686" y="1096"/>
                  </a:cubicBezTo>
                  <a:cubicBezTo>
                    <a:pt x="686" y="1050"/>
                    <a:pt x="686" y="1004"/>
                    <a:pt x="663" y="982"/>
                  </a:cubicBezTo>
                  <a:cubicBezTo>
                    <a:pt x="640" y="936"/>
                    <a:pt x="640" y="890"/>
                    <a:pt x="617" y="867"/>
                  </a:cubicBezTo>
                  <a:cubicBezTo>
                    <a:pt x="572" y="776"/>
                    <a:pt x="526" y="685"/>
                    <a:pt x="480" y="594"/>
                  </a:cubicBezTo>
                  <a:cubicBezTo>
                    <a:pt x="412" y="411"/>
                    <a:pt x="343" y="251"/>
                    <a:pt x="252" y="69"/>
                  </a:cubicBezTo>
                  <a:cubicBezTo>
                    <a:pt x="229" y="23"/>
                    <a:pt x="184"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23"/>
            <p:cNvSpPr/>
            <p:nvPr/>
          </p:nvSpPr>
          <p:spPr>
            <a:xfrm>
              <a:off x="1073645" y="1877641"/>
              <a:ext cx="95983" cy="119924"/>
            </a:xfrm>
            <a:custGeom>
              <a:avLst/>
              <a:gdLst/>
              <a:ahLst/>
              <a:cxnLst/>
              <a:rect l="l" t="t" r="r" b="b"/>
              <a:pathLst>
                <a:path w="1736" h="2169" extrusionOk="0">
                  <a:moveTo>
                    <a:pt x="1028" y="0"/>
                  </a:moveTo>
                  <a:cubicBezTo>
                    <a:pt x="959" y="0"/>
                    <a:pt x="891" y="23"/>
                    <a:pt x="868" y="69"/>
                  </a:cubicBezTo>
                  <a:cubicBezTo>
                    <a:pt x="845" y="91"/>
                    <a:pt x="822" y="114"/>
                    <a:pt x="800" y="137"/>
                  </a:cubicBezTo>
                  <a:cubicBezTo>
                    <a:pt x="800" y="160"/>
                    <a:pt x="800" y="160"/>
                    <a:pt x="800" y="160"/>
                  </a:cubicBezTo>
                  <a:cubicBezTo>
                    <a:pt x="777" y="183"/>
                    <a:pt x="754" y="205"/>
                    <a:pt x="731" y="228"/>
                  </a:cubicBezTo>
                  <a:cubicBezTo>
                    <a:pt x="685" y="251"/>
                    <a:pt x="640" y="297"/>
                    <a:pt x="594" y="320"/>
                  </a:cubicBezTo>
                  <a:cubicBezTo>
                    <a:pt x="526" y="342"/>
                    <a:pt x="457" y="411"/>
                    <a:pt x="412" y="457"/>
                  </a:cubicBezTo>
                  <a:cubicBezTo>
                    <a:pt x="366" y="479"/>
                    <a:pt x="343" y="525"/>
                    <a:pt x="320" y="548"/>
                  </a:cubicBezTo>
                  <a:cubicBezTo>
                    <a:pt x="297" y="571"/>
                    <a:pt x="297" y="593"/>
                    <a:pt x="275" y="616"/>
                  </a:cubicBezTo>
                  <a:cubicBezTo>
                    <a:pt x="229" y="616"/>
                    <a:pt x="183" y="593"/>
                    <a:pt x="138" y="593"/>
                  </a:cubicBezTo>
                  <a:cubicBezTo>
                    <a:pt x="126" y="588"/>
                    <a:pt x="113" y="585"/>
                    <a:pt x="101" y="585"/>
                  </a:cubicBezTo>
                  <a:cubicBezTo>
                    <a:pt x="62" y="585"/>
                    <a:pt x="24" y="611"/>
                    <a:pt x="24" y="662"/>
                  </a:cubicBezTo>
                  <a:cubicBezTo>
                    <a:pt x="1" y="708"/>
                    <a:pt x="24" y="776"/>
                    <a:pt x="92" y="776"/>
                  </a:cubicBezTo>
                  <a:cubicBezTo>
                    <a:pt x="115" y="799"/>
                    <a:pt x="138" y="799"/>
                    <a:pt x="183" y="822"/>
                  </a:cubicBezTo>
                  <a:cubicBezTo>
                    <a:pt x="229" y="845"/>
                    <a:pt x="275" y="867"/>
                    <a:pt x="297" y="890"/>
                  </a:cubicBezTo>
                  <a:cubicBezTo>
                    <a:pt x="320" y="913"/>
                    <a:pt x="343" y="913"/>
                    <a:pt x="343" y="936"/>
                  </a:cubicBezTo>
                  <a:cubicBezTo>
                    <a:pt x="434" y="1004"/>
                    <a:pt x="503" y="1096"/>
                    <a:pt x="571" y="1164"/>
                  </a:cubicBezTo>
                  <a:cubicBezTo>
                    <a:pt x="617" y="1233"/>
                    <a:pt x="640" y="1278"/>
                    <a:pt x="685" y="1324"/>
                  </a:cubicBezTo>
                  <a:cubicBezTo>
                    <a:pt x="727" y="1387"/>
                    <a:pt x="769" y="1449"/>
                    <a:pt x="793" y="1530"/>
                  </a:cubicBezTo>
                  <a:lnTo>
                    <a:pt x="793" y="1530"/>
                  </a:lnTo>
                  <a:cubicBezTo>
                    <a:pt x="787" y="1516"/>
                    <a:pt x="777" y="1507"/>
                    <a:pt x="777" y="1507"/>
                  </a:cubicBezTo>
                  <a:lnTo>
                    <a:pt x="777" y="1507"/>
                  </a:lnTo>
                  <a:cubicBezTo>
                    <a:pt x="822" y="1621"/>
                    <a:pt x="868" y="1758"/>
                    <a:pt x="891" y="1872"/>
                  </a:cubicBezTo>
                  <a:cubicBezTo>
                    <a:pt x="891" y="1917"/>
                    <a:pt x="891" y="1940"/>
                    <a:pt x="891" y="1963"/>
                  </a:cubicBezTo>
                  <a:cubicBezTo>
                    <a:pt x="891" y="1986"/>
                    <a:pt x="891" y="2054"/>
                    <a:pt x="914" y="2077"/>
                  </a:cubicBezTo>
                  <a:cubicBezTo>
                    <a:pt x="914" y="2100"/>
                    <a:pt x="937" y="2146"/>
                    <a:pt x="959" y="2146"/>
                  </a:cubicBezTo>
                  <a:cubicBezTo>
                    <a:pt x="982" y="2168"/>
                    <a:pt x="1028" y="2168"/>
                    <a:pt x="1051" y="2168"/>
                  </a:cubicBezTo>
                  <a:cubicBezTo>
                    <a:pt x="1165" y="2146"/>
                    <a:pt x="1165" y="2031"/>
                    <a:pt x="1165" y="1940"/>
                  </a:cubicBezTo>
                  <a:cubicBezTo>
                    <a:pt x="1165" y="1895"/>
                    <a:pt x="1165" y="1826"/>
                    <a:pt x="1165" y="1780"/>
                  </a:cubicBezTo>
                  <a:lnTo>
                    <a:pt x="1188" y="1780"/>
                  </a:lnTo>
                  <a:cubicBezTo>
                    <a:pt x="1200" y="1787"/>
                    <a:pt x="1215" y="1789"/>
                    <a:pt x="1232" y="1789"/>
                  </a:cubicBezTo>
                  <a:cubicBezTo>
                    <a:pt x="1279" y="1789"/>
                    <a:pt x="1337" y="1768"/>
                    <a:pt x="1370" y="1735"/>
                  </a:cubicBezTo>
                  <a:cubicBezTo>
                    <a:pt x="1416" y="1689"/>
                    <a:pt x="1416" y="1643"/>
                    <a:pt x="1439" y="1598"/>
                  </a:cubicBezTo>
                  <a:cubicBezTo>
                    <a:pt x="1462" y="1552"/>
                    <a:pt x="1484" y="1529"/>
                    <a:pt x="1507" y="1484"/>
                  </a:cubicBezTo>
                  <a:cubicBezTo>
                    <a:pt x="1553" y="1392"/>
                    <a:pt x="1598" y="1301"/>
                    <a:pt x="1644" y="1187"/>
                  </a:cubicBezTo>
                  <a:cubicBezTo>
                    <a:pt x="1667" y="1141"/>
                    <a:pt x="1690" y="1096"/>
                    <a:pt x="1690" y="1050"/>
                  </a:cubicBezTo>
                  <a:cubicBezTo>
                    <a:pt x="1713" y="982"/>
                    <a:pt x="1713" y="936"/>
                    <a:pt x="1735" y="867"/>
                  </a:cubicBezTo>
                  <a:cubicBezTo>
                    <a:pt x="1735" y="822"/>
                    <a:pt x="1735" y="776"/>
                    <a:pt x="1735" y="730"/>
                  </a:cubicBezTo>
                  <a:cubicBezTo>
                    <a:pt x="1713" y="685"/>
                    <a:pt x="1713" y="662"/>
                    <a:pt x="1713" y="616"/>
                  </a:cubicBezTo>
                  <a:cubicBezTo>
                    <a:pt x="1690" y="593"/>
                    <a:pt x="1690" y="571"/>
                    <a:pt x="1690" y="548"/>
                  </a:cubicBezTo>
                  <a:cubicBezTo>
                    <a:pt x="1667" y="479"/>
                    <a:pt x="1644" y="434"/>
                    <a:pt x="1621" y="388"/>
                  </a:cubicBezTo>
                  <a:cubicBezTo>
                    <a:pt x="1598" y="365"/>
                    <a:pt x="1576" y="320"/>
                    <a:pt x="1530" y="274"/>
                  </a:cubicBezTo>
                  <a:cubicBezTo>
                    <a:pt x="1507" y="228"/>
                    <a:pt x="1462" y="205"/>
                    <a:pt x="1416" y="183"/>
                  </a:cubicBezTo>
                  <a:cubicBezTo>
                    <a:pt x="1370" y="160"/>
                    <a:pt x="1347" y="137"/>
                    <a:pt x="1302" y="114"/>
                  </a:cubicBezTo>
                  <a:cubicBezTo>
                    <a:pt x="1279" y="91"/>
                    <a:pt x="1233" y="69"/>
                    <a:pt x="1210" y="46"/>
                  </a:cubicBezTo>
                  <a:cubicBezTo>
                    <a:pt x="1165" y="46"/>
                    <a:pt x="1142" y="23"/>
                    <a:pt x="1119" y="23"/>
                  </a:cubicBezTo>
                  <a:cubicBezTo>
                    <a:pt x="1096" y="0"/>
                    <a:pt x="1051" y="0"/>
                    <a:pt x="102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23"/>
            <p:cNvSpPr/>
            <p:nvPr/>
          </p:nvSpPr>
          <p:spPr>
            <a:xfrm>
              <a:off x="1127940" y="1948302"/>
              <a:ext cx="73259" cy="99743"/>
            </a:xfrm>
            <a:custGeom>
              <a:avLst/>
              <a:gdLst/>
              <a:ahLst/>
              <a:cxnLst/>
              <a:rect l="l" t="t" r="r" b="b"/>
              <a:pathLst>
                <a:path w="1325" h="1804" extrusionOk="0">
                  <a:moveTo>
                    <a:pt x="776" y="0"/>
                  </a:moveTo>
                  <a:cubicBezTo>
                    <a:pt x="731" y="0"/>
                    <a:pt x="685" y="0"/>
                    <a:pt x="639" y="46"/>
                  </a:cubicBezTo>
                  <a:cubicBezTo>
                    <a:pt x="616" y="69"/>
                    <a:pt x="594" y="114"/>
                    <a:pt x="594" y="160"/>
                  </a:cubicBezTo>
                  <a:cubicBezTo>
                    <a:pt x="594" y="183"/>
                    <a:pt x="594" y="183"/>
                    <a:pt x="594" y="183"/>
                  </a:cubicBezTo>
                  <a:cubicBezTo>
                    <a:pt x="571" y="206"/>
                    <a:pt x="548" y="206"/>
                    <a:pt x="525" y="229"/>
                  </a:cubicBezTo>
                  <a:cubicBezTo>
                    <a:pt x="525" y="251"/>
                    <a:pt x="502" y="274"/>
                    <a:pt x="502" y="297"/>
                  </a:cubicBezTo>
                  <a:cubicBezTo>
                    <a:pt x="480" y="343"/>
                    <a:pt x="480" y="388"/>
                    <a:pt x="502" y="434"/>
                  </a:cubicBezTo>
                  <a:cubicBezTo>
                    <a:pt x="525" y="457"/>
                    <a:pt x="525" y="480"/>
                    <a:pt x="548" y="502"/>
                  </a:cubicBezTo>
                  <a:cubicBezTo>
                    <a:pt x="525" y="480"/>
                    <a:pt x="480" y="480"/>
                    <a:pt x="434" y="480"/>
                  </a:cubicBezTo>
                  <a:cubicBezTo>
                    <a:pt x="388" y="480"/>
                    <a:pt x="365" y="480"/>
                    <a:pt x="343" y="502"/>
                  </a:cubicBezTo>
                  <a:cubicBezTo>
                    <a:pt x="320" y="525"/>
                    <a:pt x="320" y="548"/>
                    <a:pt x="297" y="571"/>
                  </a:cubicBezTo>
                  <a:cubicBezTo>
                    <a:pt x="297" y="594"/>
                    <a:pt x="297" y="617"/>
                    <a:pt x="297" y="639"/>
                  </a:cubicBezTo>
                  <a:cubicBezTo>
                    <a:pt x="297" y="662"/>
                    <a:pt x="320" y="685"/>
                    <a:pt x="320" y="708"/>
                  </a:cubicBezTo>
                  <a:cubicBezTo>
                    <a:pt x="297" y="685"/>
                    <a:pt x="251" y="662"/>
                    <a:pt x="228" y="662"/>
                  </a:cubicBezTo>
                  <a:cubicBezTo>
                    <a:pt x="183" y="662"/>
                    <a:pt x="137" y="639"/>
                    <a:pt x="114" y="639"/>
                  </a:cubicBezTo>
                  <a:cubicBezTo>
                    <a:pt x="46" y="639"/>
                    <a:pt x="0" y="685"/>
                    <a:pt x="0" y="753"/>
                  </a:cubicBezTo>
                  <a:cubicBezTo>
                    <a:pt x="0" y="799"/>
                    <a:pt x="46" y="845"/>
                    <a:pt x="114" y="845"/>
                  </a:cubicBezTo>
                  <a:lnTo>
                    <a:pt x="160" y="845"/>
                  </a:lnTo>
                  <a:cubicBezTo>
                    <a:pt x="183" y="845"/>
                    <a:pt x="183" y="868"/>
                    <a:pt x="206" y="868"/>
                  </a:cubicBezTo>
                  <a:cubicBezTo>
                    <a:pt x="228" y="890"/>
                    <a:pt x="251" y="890"/>
                    <a:pt x="297" y="913"/>
                  </a:cubicBezTo>
                  <a:cubicBezTo>
                    <a:pt x="320" y="936"/>
                    <a:pt x="365" y="982"/>
                    <a:pt x="388" y="1027"/>
                  </a:cubicBezTo>
                  <a:cubicBezTo>
                    <a:pt x="457" y="1096"/>
                    <a:pt x="502" y="1187"/>
                    <a:pt x="548" y="1278"/>
                  </a:cubicBezTo>
                  <a:cubicBezTo>
                    <a:pt x="571" y="1347"/>
                    <a:pt x="594" y="1438"/>
                    <a:pt x="616" y="1507"/>
                  </a:cubicBezTo>
                  <a:cubicBezTo>
                    <a:pt x="616" y="1552"/>
                    <a:pt x="616" y="1598"/>
                    <a:pt x="639" y="1621"/>
                  </a:cubicBezTo>
                  <a:cubicBezTo>
                    <a:pt x="639" y="1666"/>
                    <a:pt x="639" y="1712"/>
                    <a:pt x="662" y="1735"/>
                  </a:cubicBezTo>
                  <a:cubicBezTo>
                    <a:pt x="685" y="1781"/>
                    <a:pt x="731" y="1803"/>
                    <a:pt x="776" y="1803"/>
                  </a:cubicBezTo>
                  <a:cubicBezTo>
                    <a:pt x="845" y="1803"/>
                    <a:pt x="890" y="1781"/>
                    <a:pt x="913" y="1735"/>
                  </a:cubicBezTo>
                  <a:cubicBezTo>
                    <a:pt x="936" y="1689"/>
                    <a:pt x="936" y="1644"/>
                    <a:pt x="936" y="1598"/>
                  </a:cubicBezTo>
                  <a:cubicBezTo>
                    <a:pt x="959" y="1552"/>
                    <a:pt x="959" y="1507"/>
                    <a:pt x="959" y="1461"/>
                  </a:cubicBezTo>
                  <a:cubicBezTo>
                    <a:pt x="1004" y="1461"/>
                    <a:pt x="1050" y="1438"/>
                    <a:pt x="1073" y="1415"/>
                  </a:cubicBezTo>
                  <a:cubicBezTo>
                    <a:pt x="1096" y="1370"/>
                    <a:pt x="1119" y="1347"/>
                    <a:pt x="1119" y="1301"/>
                  </a:cubicBezTo>
                  <a:cubicBezTo>
                    <a:pt x="1119" y="1278"/>
                    <a:pt x="1119" y="1233"/>
                    <a:pt x="1119" y="1210"/>
                  </a:cubicBezTo>
                  <a:cubicBezTo>
                    <a:pt x="1164" y="1210"/>
                    <a:pt x="1210" y="1164"/>
                    <a:pt x="1233" y="1142"/>
                  </a:cubicBezTo>
                  <a:cubicBezTo>
                    <a:pt x="1301" y="1005"/>
                    <a:pt x="1301" y="868"/>
                    <a:pt x="1324" y="731"/>
                  </a:cubicBezTo>
                  <a:cubicBezTo>
                    <a:pt x="1324" y="662"/>
                    <a:pt x="1301" y="571"/>
                    <a:pt x="1301" y="502"/>
                  </a:cubicBezTo>
                  <a:cubicBezTo>
                    <a:pt x="1278" y="457"/>
                    <a:pt x="1256" y="411"/>
                    <a:pt x="1256" y="388"/>
                  </a:cubicBezTo>
                  <a:cubicBezTo>
                    <a:pt x="1233" y="343"/>
                    <a:pt x="1210" y="297"/>
                    <a:pt x="1187" y="274"/>
                  </a:cubicBezTo>
                  <a:cubicBezTo>
                    <a:pt x="1141" y="229"/>
                    <a:pt x="1096" y="183"/>
                    <a:pt x="1050" y="137"/>
                  </a:cubicBezTo>
                  <a:cubicBezTo>
                    <a:pt x="1027" y="114"/>
                    <a:pt x="1004" y="92"/>
                    <a:pt x="959" y="69"/>
                  </a:cubicBezTo>
                  <a:cubicBezTo>
                    <a:pt x="936" y="46"/>
                    <a:pt x="890" y="0"/>
                    <a:pt x="82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23"/>
            <p:cNvSpPr/>
            <p:nvPr/>
          </p:nvSpPr>
          <p:spPr>
            <a:xfrm>
              <a:off x="1045889" y="1930609"/>
              <a:ext cx="64413" cy="93772"/>
            </a:xfrm>
            <a:custGeom>
              <a:avLst/>
              <a:gdLst/>
              <a:ahLst/>
              <a:cxnLst/>
              <a:rect l="l" t="t" r="r" b="b"/>
              <a:pathLst>
                <a:path w="1165" h="1696" extrusionOk="0">
                  <a:moveTo>
                    <a:pt x="115" y="1"/>
                  </a:moveTo>
                  <a:cubicBezTo>
                    <a:pt x="69" y="1"/>
                    <a:pt x="23" y="46"/>
                    <a:pt x="1" y="92"/>
                  </a:cubicBezTo>
                  <a:cubicBezTo>
                    <a:pt x="1" y="138"/>
                    <a:pt x="23" y="206"/>
                    <a:pt x="92" y="229"/>
                  </a:cubicBezTo>
                  <a:lnTo>
                    <a:pt x="137" y="229"/>
                  </a:lnTo>
                  <a:cubicBezTo>
                    <a:pt x="137" y="252"/>
                    <a:pt x="160" y="252"/>
                    <a:pt x="183" y="252"/>
                  </a:cubicBezTo>
                  <a:cubicBezTo>
                    <a:pt x="229" y="320"/>
                    <a:pt x="274" y="366"/>
                    <a:pt x="320" y="434"/>
                  </a:cubicBezTo>
                  <a:cubicBezTo>
                    <a:pt x="320" y="434"/>
                    <a:pt x="320" y="412"/>
                    <a:pt x="320" y="412"/>
                  </a:cubicBezTo>
                  <a:cubicBezTo>
                    <a:pt x="366" y="480"/>
                    <a:pt x="411" y="549"/>
                    <a:pt x="457" y="594"/>
                  </a:cubicBezTo>
                  <a:cubicBezTo>
                    <a:pt x="480" y="640"/>
                    <a:pt x="503" y="685"/>
                    <a:pt x="548" y="731"/>
                  </a:cubicBezTo>
                  <a:cubicBezTo>
                    <a:pt x="617" y="822"/>
                    <a:pt x="662" y="937"/>
                    <a:pt x="708" y="1051"/>
                  </a:cubicBezTo>
                  <a:cubicBezTo>
                    <a:pt x="731" y="1119"/>
                    <a:pt x="754" y="1165"/>
                    <a:pt x="777" y="1256"/>
                  </a:cubicBezTo>
                  <a:cubicBezTo>
                    <a:pt x="799" y="1302"/>
                    <a:pt x="822" y="1370"/>
                    <a:pt x="822" y="1439"/>
                  </a:cubicBezTo>
                  <a:cubicBezTo>
                    <a:pt x="822" y="1462"/>
                    <a:pt x="822" y="1507"/>
                    <a:pt x="822" y="1530"/>
                  </a:cubicBezTo>
                  <a:cubicBezTo>
                    <a:pt x="822" y="1598"/>
                    <a:pt x="868" y="1667"/>
                    <a:pt x="936" y="1690"/>
                  </a:cubicBezTo>
                  <a:cubicBezTo>
                    <a:pt x="952" y="1694"/>
                    <a:pt x="968" y="1696"/>
                    <a:pt x="983" y="1696"/>
                  </a:cubicBezTo>
                  <a:cubicBezTo>
                    <a:pt x="1057" y="1696"/>
                    <a:pt x="1123" y="1651"/>
                    <a:pt x="1142" y="1576"/>
                  </a:cubicBezTo>
                  <a:cubicBezTo>
                    <a:pt x="1165" y="1484"/>
                    <a:pt x="1142" y="1393"/>
                    <a:pt x="1119" y="1302"/>
                  </a:cubicBezTo>
                  <a:cubicBezTo>
                    <a:pt x="1096" y="1210"/>
                    <a:pt x="1073" y="1119"/>
                    <a:pt x="1028" y="1051"/>
                  </a:cubicBezTo>
                  <a:cubicBezTo>
                    <a:pt x="1005" y="959"/>
                    <a:pt x="959" y="868"/>
                    <a:pt x="936" y="800"/>
                  </a:cubicBezTo>
                  <a:cubicBezTo>
                    <a:pt x="891" y="731"/>
                    <a:pt x="868" y="685"/>
                    <a:pt x="822" y="640"/>
                  </a:cubicBezTo>
                  <a:cubicBezTo>
                    <a:pt x="731" y="503"/>
                    <a:pt x="640" y="389"/>
                    <a:pt x="548" y="297"/>
                  </a:cubicBezTo>
                  <a:cubicBezTo>
                    <a:pt x="480" y="229"/>
                    <a:pt x="411" y="160"/>
                    <a:pt x="366" y="115"/>
                  </a:cubicBezTo>
                  <a:cubicBezTo>
                    <a:pt x="343" y="115"/>
                    <a:pt x="320" y="92"/>
                    <a:pt x="297" y="69"/>
                  </a:cubicBezTo>
                  <a:cubicBezTo>
                    <a:pt x="252" y="46"/>
                    <a:pt x="206" y="46"/>
                    <a:pt x="183" y="24"/>
                  </a:cubicBezTo>
                  <a:lnTo>
                    <a:pt x="137"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23"/>
            <p:cNvSpPr/>
            <p:nvPr/>
          </p:nvSpPr>
          <p:spPr>
            <a:xfrm>
              <a:off x="1096369" y="2011389"/>
              <a:ext cx="51807" cy="68228"/>
            </a:xfrm>
            <a:custGeom>
              <a:avLst/>
              <a:gdLst/>
              <a:ahLst/>
              <a:cxnLst/>
              <a:rect l="l" t="t" r="r" b="b"/>
              <a:pathLst>
                <a:path w="937" h="1234" extrusionOk="0">
                  <a:moveTo>
                    <a:pt x="138" y="1"/>
                  </a:moveTo>
                  <a:cubicBezTo>
                    <a:pt x="92" y="1"/>
                    <a:pt x="46" y="46"/>
                    <a:pt x="23" y="92"/>
                  </a:cubicBezTo>
                  <a:cubicBezTo>
                    <a:pt x="1" y="160"/>
                    <a:pt x="46" y="206"/>
                    <a:pt x="115" y="229"/>
                  </a:cubicBezTo>
                  <a:cubicBezTo>
                    <a:pt x="115" y="229"/>
                    <a:pt x="138" y="252"/>
                    <a:pt x="160" y="252"/>
                  </a:cubicBezTo>
                  <a:cubicBezTo>
                    <a:pt x="160" y="252"/>
                    <a:pt x="183" y="274"/>
                    <a:pt x="206" y="274"/>
                  </a:cubicBezTo>
                  <a:cubicBezTo>
                    <a:pt x="252" y="320"/>
                    <a:pt x="274" y="366"/>
                    <a:pt x="320" y="389"/>
                  </a:cubicBezTo>
                  <a:cubicBezTo>
                    <a:pt x="411" y="503"/>
                    <a:pt x="480" y="640"/>
                    <a:pt x="526" y="754"/>
                  </a:cubicBezTo>
                  <a:cubicBezTo>
                    <a:pt x="571" y="868"/>
                    <a:pt x="594" y="959"/>
                    <a:pt x="617" y="1073"/>
                  </a:cubicBezTo>
                  <a:cubicBezTo>
                    <a:pt x="617" y="1073"/>
                    <a:pt x="617" y="1096"/>
                    <a:pt x="617" y="1119"/>
                  </a:cubicBezTo>
                  <a:cubicBezTo>
                    <a:pt x="640" y="1142"/>
                    <a:pt x="640" y="1165"/>
                    <a:pt x="662" y="1187"/>
                  </a:cubicBezTo>
                  <a:cubicBezTo>
                    <a:pt x="685" y="1210"/>
                    <a:pt x="731" y="1233"/>
                    <a:pt x="777" y="1233"/>
                  </a:cubicBezTo>
                  <a:cubicBezTo>
                    <a:pt x="799" y="1233"/>
                    <a:pt x="845" y="1210"/>
                    <a:pt x="868" y="1187"/>
                  </a:cubicBezTo>
                  <a:cubicBezTo>
                    <a:pt x="914" y="1165"/>
                    <a:pt x="936" y="1119"/>
                    <a:pt x="914" y="1073"/>
                  </a:cubicBezTo>
                  <a:cubicBezTo>
                    <a:pt x="914" y="1028"/>
                    <a:pt x="914" y="959"/>
                    <a:pt x="891" y="891"/>
                  </a:cubicBezTo>
                  <a:cubicBezTo>
                    <a:pt x="891" y="845"/>
                    <a:pt x="868" y="777"/>
                    <a:pt x="845" y="708"/>
                  </a:cubicBezTo>
                  <a:cubicBezTo>
                    <a:pt x="799" y="617"/>
                    <a:pt x="731" y="503"/>
                    <a:pt x="662" y="411"/>
                  </a:cubicBezTo>
                  <a:cubicBezTo>
                    <a:pt x="617" y="320"/>
                    <a:pt x="548" y="252"/>
                    <a:pt x="457" y="183"/>
                  </a:cubicBezTo>
                  <a:cubicBezTo>
                    <a:pt x="434" y="137"/>
                    <a:pt x="366" y="92"/>
                    <a:pt x="320" y="69"/>
                  </a:cubicBezTo>
                  <a:cubicBezTo>
                    <a:pt x="274" y="46"/>
                    <a:pt x="229" y="23"/>
                    <a:pt x="16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23"/>
            <p:cNvSpPr/>
            <p:nvPr/>
          </p:nvSpPr>
          <p:spPr>
            <a:xfrm>
              <a:off x="668530" y="2059326"/>
              <a:ext cx="106102" cy="103558"/>
            </a:xfrm>
            <a:custGeom>
              <a:avLst/>
              <a:gdLst/>
              <a:ahLst/>
              <a:cxnLst/>
              <a:rect l="l" t="t" r="r" b="b"/>
              <a:pathLst>
                <a:path w="1919" h="1873" extrusionOk="0">
                  <a:moveTo>
                    <a:pt x="1621" y="1"/>
                  </a:moveTo>
                  <a:cubicBezTo>
                    <a:pt x="1576" y="1"/>
                    <a:pt x="1530" y="24"/>
                    <a:pt x="1507" y="69"/>
                  </a:cubicBezTo>
                  <a:cubicBezTo>
                    <a:pt x="1484" y="161"/>
                    <a:pt x="1439" y="229"/>
                    <a:pt x="1416" y="320"/>
                  </a:cubicBezTo>
                  <a:cubicBezTo>
                    <a:pt x="1416" y="320"/>
                    <a:pt x="1416" y="320"/>
                    <a:pt x="1416" y="298"/>
                  </a:cubicBezTo>
                  <a:lnTo>
                    <a:pt x="1393" y="298"/>
                  </a:lnTo>
                  <a:cubicBezTo>
                    <a:pt x="1393" y="275"/>
                    <a:pt x="1393" y="252"/>
                    <a:pt x="1370" y="252"/>
                  </a:cubicBezTo>
                  <a:cubicBezTo>
                    <a:pt x="1347" y="183"/>
                    <a:pt x="1302" y="138"/>
                    <a:pt x="1233" y="138"/>
                  </a:cubicBezTo>
                  <a:cubicBezTo>
                    <a:pt x="1218" y="130"/>
                    <a:pt x="1200" y="128"/>
                    <a:pt x="1182" y="128"/>
                  </a:cubicBezTo>
                  <a:cubicBezTo>
                    <a:pt x="1145" y="128"/>
                    <a:pt x="1104" y="138"/>
                    <a:pt x="1074" y="138"/>
                  </a:cubicBezTo>
                  <a:cubicBezTo>
                    <a:pt x="1005" y="161"/>
                    <a:pt x="959" y="161"/>
                    <a:pt x="914" y="183"/>
                  </a:cubicBezTo>
                  <a:cubicBezTo>
                    <a:pt x="822" y="206"/>
                    <a:pt x="731" y="252"/>
                    <a:pt x="663" y="298"/>
                  </a:cubicBezTo>
                  <a:cubicBezTo>
                    <a:pt x="640" y="275"/>
                    <a:pt x="640" y="275"/>
                    <a:pt x="617" y="252"/>
                  </a:cubicBezTo>
                  <a:cubicBezTo>
                    <a:pt x="601" y="236"/>
                    <a:pt x="562" y="220"/>
                    <a:pt x="524" y="220"/>
                  </a:cubicBezTo>
                  <a:cubicBezTo>
                    <a:pt x="509" y="220"/>
                    <a:pt x="493" y="222"/>
                    <a:pt x="480" y="229"/>
                  </a:cubicBezTo>
                  <a:cubicBezTo>
                    <a:pt x="457" y="229"/>
                    <a:pt x="412" y="229"/>
                    <a:pt x="389" y="252"/>
                  </a:cubicBezTo>
                  <a:cubicBezTo>
                    <a:pt x="343" y="252"/>
                    <a:pt x="320" y="275"/>
                    <a:pt x="275" y="298"/>
                  </a:cubicBezTo>
                  <a:cubicBezTo>
                    <a:pt x="183" y="366"/>
                    <a:pt x="138" y="480"/>
                    <a:pt x="92" y="572"/>
                  </a:cubicBezTo>
                  <a:cubicBezTo>
                    <a:pt x="46" y="663"/>
                    <a:pt x="24" y="754"/>
                    <a:pt x="1" y="868"/>
                  </a:cubicBezTo>
                  <a:cubicBezTo>
                    <a:pt x="1" y="982"/>
                    <a:pt x="24" y="1096"/>
                    <a:pt x="69" y="1211"/>
                  </a:cubicBezTo>
                  <a:cubicBezTo>
                    <a:pt x="92" y="1302"/>
                    <a:pt x="161" y="1370"/>
                    <a:pt x="206" y="1462"/>
                  </a:cubicBezTo>
                  <a:cubicBezTo>
                    <a:pt x="229" y="1485"/>
                    <a:pt x="252" y="1507"/>
                    <a:pt x="275" y="1553"/>
                  </a:cubicBezTo>
                  <a:cubicBezTo>
                    <a:pt x="297" y="1576"/>
                    <a:pt x="343" y="1599"/>
                    <a:pt x="366" y="1621"/>
                  </a:cubicBezTo>
                  <a:cubicBezTo>
                    <a:pt x="389" y="1644"/>
                    <a:pt x="412" y="1667"/>
                    <a:pt x="457" y="1667"/>
                  </a:cubicBezTo>
                  <a:cubicBezTo>
                    <a:pt x="526" y="1713"/>
                    <a:pt x="594" y="1736"/>
                    <a:pt x="663" y="1758"/>
                  </a:cubicBezTo>
                  <a:cubicBezTo>
                    <a:pt x="754" y="1804"/>
                    <a:pt x="822" y="1827"/>
                    <a:pt x="914" y="1827"/>
                  </a:cubicBezTo>
                  <a:cubicBezTo>
                    <a:pt x="1074" y="1850"/>
                    <a:pt x="1233" y="1873"/>
                    <a:pt x="1393" y="1873"/>
                  </a:cubicBezTo>
                  <a:lnTo>
                    <a:pt x="1599" y="1873"/>
                  </a:lnTo>
                  <a:cubicBezTo>
                    <a:pt x="1644" y="1873"/>
                    <a:pt x="1690" y="1850"/>
                    <a:pt x="1735" y="1850"/>
                  </a:cubicBezTo>
                  <a:cubicBezTo>
                    <a:pt x="1804" y="1827"/>
                    <a:pt x="1850" y="1804"/>
                    <a:pt x="1895" y="1736"/>
                  </a:cubicBezTo>
                  <a:cubicBezTo>
                    <a:pt x="1918" y="1690"/>
                    <a:pt x="1918" y="1644"/>
                    <a:pt x="1895" y="1599"/>
                  </a:cubicBezTo>
                  <a:cubicBezTo>
                    <a:pt x="1872" y="1576"/>
                    <a:pt x="1872" y="1553"/>
                    <a:pt x="1850" y="1530"/>
                  </a:cubicBezTo>
                  <a:cubicBezTo>
                    <a:pt x="1781" y="1416"/>
                    <a:pt x="1735" y="1279"/>
                    <a:pt x="1690" y="1165"/>
                  </a:cubicBezTo>
                  <a:cubicBezTo>
                    <a:pt x="1644" y="982"/>
                    <a:pt x="1621" y="777"/>
                    <a:pt x="1621" y="594"/>
                  </a:cubicBezTo>
                  <a:cubicBezTo>
                    <a:pt x="1644" y="526"/>
                    <a:pt x="1644" y="435"/>
                    <a:pt x="1667" y="366"/>
                  </a:cubicBezTo>
                  <a:cubicBezTo>
                    <a:pt x="1690" y="298"/>
                    <a:pt x="1713" y="229"/>
                    <a:pt x="1735" y="161"/>
                  </a:cubicBezTo>
                  <a:cubicBezTo>
                    <a:pt x="1735" y="138"/>
                    <a:pt x="1735" y="115"/>
                    <a:pt x="1735" y="69"/>
                  </a:cubicBezTo>
                  <a:cubicBezTo>
                    <a:pt x="1713" y="47"/>
                    <a:pt x="1690" y="24"/>
                    <a:pt x="166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23"/>
            <p:cNvSpPr/>
            <p:nvPr/>
          </p:nvSpPr>
          <p:spPr>
            <a:xfrm>
              <a:off x="696286" y="2150224"/>
              <a:ext cx="102286" cy="77019"/>
            </a:xfrm>
            <a:custGeom>
              <a:avLst/>
              <a:gdLst/>
              <a:ahLst/>
              <a:cxnLst/>
              <a:rect l="l" t="t" r="r" b="b"/>
              <a:pathLst>
                <a:path w="1850" h="1393" extrusionOk="0">
                  <a:moveTo>
                    <a:pt x="1302" y="0"/>
                  </a:moveTo>
                  <a:cubicBezTo>
                    <a:pt x="1256" y="0"/>
                    <a:pt x="1233" y="23"/>
                    <a:pt x="1188" y="46"/>
                  </a:cubicBezTo>
                  <a:cubicBezTo>
                    <a:pt x="1142" y="69"/>
                    <a:pt x="1119" y="92"/>
                    <a:pt x="1097" y="137"/>
                  </a:cubicBezTo>
                  <a:cubicBezTo>
                    <a:pt x="1074" y="114"/>
                    <a:pt x="1051" y="114"/>
                    <a:pt x="1005" y="114"/>
                  </a:cubicBezTo>
                  <a:lnTo>
                    <a:pt x="982" y="114"/>
                  </a:lnTo>
                  <a:cubicBezTo>
                    <a:pt x="937" y="92"/>
                    <a:pt x="914" y="46"/>
                    <a:pt x="845" y="46"/>
                  </a:cubicBezTo>
                  <a:cubicBezTo>
                    <a:pt x="832" y="39"/>
                    <a:pt x="819" y="36"/>
                    <a:pt x="805" y="36"/>
                  </a:cubicBezTo>
                  <a:cubicBezTo>
                    <a:pt x="773" y="36"/>
                    <a:pt x="741" y="53"/>
                    <a:pt x="709" y="69"/>
                  </a:cubicBezTo>
                  <a:cubicBezTo>
                    <a:pt x="686" y="69"/>
                    <a:pt x="663" y="69"/>
                    <a:pt x="640" y="46"/>
                  </a:cubicBezTo>
                  <a:lnTo>
                    <a:pt x="549" y="46"/>
                  </a:lnTo>
                  <a:cubicBezTo>
                    <a:pt x="514" y="35"/>
                    <a:pt x="480" y="29"/>
                    <a:pt x="446" y="29"/>
                  </a:cubicBezTo>
                  <a:cubicBezTo>
                    <a:pt x="412" y="29"/>
                    <a:pt x="378" y="35"/>
                    <a:pt x="343" y="46"/>
                  </a:cubicBezTo>
                  <a:cubicBezTo>
                    <a:pt x="275" y="46"/>
                    <a:pt x="184" y="69"/>
                    <a:pt x="138" y="92"/>
                  </a:cubicBezTo>
                  <a:cubicBezTo>
                    <a:pt x="92" y="137"/>
                    <a:pt x="69" y="183"/>
                    <a:pt x="47" y="229"/>
                  </a:cubicBezTo>
                  <a:cubicBezTo>
                    <a:pt x="24" y="274"/>
                    <a:pt x="1" y="343"/>
                    <a:pt x="1" y="411"/>
                  </a:cubicBezTo>
                  <a:cubicBezTo>
                    <a:pt x="1" y="457"/>
                    <a:pt x="1" y="480"/>
                    <a:pt x="1" y="525"/>
                  </a:cubicBezTo>
                  <a:cubicBezTo>
                    <a:pt x="1" y="594"/>
                    <a:pt x="24" y="639"/>
                    <a:pt x="47" y="708"/>
                  </a:cubicBezTo>
                  <a:cubicBezTo>
                    <a:pt x="69" y="799"/>
                    <a:pt x="115" y="868"/>
                    <a:pt x="184" y="936"/>
                  </a:cubicBezTo>
                  <a:cubicBezTo>
                    <a:pt x="206" y="982"/>
                    <a:pt x="252" y="1027"/>
                    <a:pt x="320" y="1073"/>
                  </a:cubicBezTo>
                  <a:cubicBezTo>
                    <a:pt x="366" y="1096"/>
                    <a:pt x="412" y="1119"/>
                    <a:pt x="457" y="1142"/>
                  </a:cubicBezTo>
                  <a:cubicBezTo>
                    <a:pt x="503" y="1164"/>
                    <a:pt x="549" y="1187"/>
                    <a:pt x="572" y="1210"/>
                  </a:cubicBezTo>
                  <a:cubicBezTo>
                    <a:pt x="617" y="1233"/>
                    <a:pt x="663" y="1233"/>
                    <a:pt x="686" y="1256"/>
                  </a:cubicBezTo>
                  <a:cubicBezTo>
                    <a:pt x="777" y="1279"/>
                    <a:pt x="868" y="1301"/>
                    <a:pt x="960" y="1324"/>
                  </a:cubicBezTo>
                  <a:cubicBezTo>
                    <a:pt x="1005" y="1347"/>
                    <a:pt x="1051" y="1347"/>
                    <a:pt x="1097" y="1370"/>
                  </a:cubicBezTo>
                  <a:lnTo>
                    <a:pt x="1211" y="1370"/>
                  </a:lnTo>
                  <a:cubicBezTo>
                    <a:pt x="1256" y="1393"/>
                    <a:pt x="1302" y="1393"/>
                    <a:pt x="1348" y="1393"/>
                  </a:cubicBezTo>
                  <a:cubicBezTo>
                    <a:pt x="1416" y="1393"/>
                    <a:pt x="1507" y="1393"/>
                    <a:pt x="1576" y="1370"/>
                  </a:cubicBezTo>
                  <a:cubicBezTo>
                    <a:pt x="1622" y="1370"/>
                    <a:pt x="1667" y="1347"/>
                    <a:pt x="1736" y="1347"/>
                  </a:cubicBezTo>
                  <a:cubicBezTo>
                    <a:pt x="1736" y="1324"/>
                    <a:pt x="1758" y="1324"/>
                    <a:pt x="1781" y="1324"/>
                  </a:cubicBezTo>
                  <a:cubicBezTo>
                    <a:pt x="1804" y="1279"/>
                    <a:pt x="1827" y="1256"/>
                    <a:pt x="1827" y="1233"/>
                  </a:cubicBezTo>
                  <a:cubicBezTo>
                    <a:pt x="1850" y="1187"/>
                    <a:pt x="1827" y="1142"/>
                    <a:pt x="1804" y="1096"/>
                  </a:cubicBezTo>
                  <a:cubicBezTo>
                    <a:pt x="1781" y="1073"/>
                    <a:pt x="1758" y="1050"/>
                    <a:pt x="1736" y="1027"/>
                  </a:cubicBezTo>
                  <a:cubicBezTo>
                    <a:pt x="1713" y="1005"/>
                    <a:pt x="1713" y="982"/>
                    <a:pt x="1690" y="959"/>
                  </a:cubicBezTo>
                  <a:cubicBezTo>
                    <a:pt x="1644" y="890"/>
                    <a:pt x="1622" y="799"/>
                    <a:pt x="1599" y="708"/>
                  </a:cubicBezTo>
                  <a:cubicBezTo>
                    <a:pt x="1576" y="617"/>
                    <a:pt x="1553" y="525"/>
                    <a:pt x="1553" y="434"/>
                  </a:cubicBezTo>
                  <a:cubicBezTo>
                    <a:pt x="1553" y="388"/>
                    <a:pt x="1553" y="343"/>
                    <a:pt x="1576" y="297"/>
                  </a:cubicBezTo>
                  <a:cubicBezTo>
                    <a:pt x="1599" y="251"/>
                    <a:pt x="1622" y="229"/>
                    <a:pt x="1644" y="183"/>
                  </a:cubicBezTo>
                  <a:cubicBezTo>
                    <a:pt x="1667" y="137"/>
                    <a:pt x="1622" y="92"/>
                    <a:pt x="1599" y="69"/>
                  </a:cubicBezTo>
                  <a:cubicBezTo>
                    <a:pt x="1586" y="63"/>
                    <a:pt x="1574" y="60"/>
                    <a:pt x="1562" y="60"/>
                  </a:cubicBezTo>
                  <a:cubicBezTo>
                    <a:pt x="1530" y="60"/>
                    <a:pt x="1501" y="81"/>
                    <a:pt x="1485" y="114"/>
                  </a:cubicBezTo>
                  <a:cubicBezTo>
                    <a:pt x="1485" y="114"/>
                    <a:pt x="1485" y="114"/>
                    <a:pt x="1485" y="137"/>
                  </a:cubicBezTo>
                  <a:cubicBezTo>
                    <a:pt x="1462" y="114"/>
                    <a:pt x="1462" y="92"/>
                    <a:pt x="1439" y="92"/>
                  </a:cubicBezTo>
                  <a:cubicBezTo>
                    <a:pt x="1416" y="46"/>
                    <a:pt x="1370" y="23"/>
                    <a:pt x="1325"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23"/>
            <p:cNvSpPr/>
            <p:nvPr/>
          </p:nvSpPr>
          <p:spPr>
            <a:xfrm>
              <a:off x="1158184" y="2029082"/>
              <a:ext cx="146463" cy="278938"/>
            </a:xfrm>
            <a:custGeom>
              <a:avLst/>
              <a:gdLst/>
              <a:ahLst/>
              <a:cxnLst/>
              <a:rect l="l" t="t" r="r" b="b"/>
              <a:pathLst>
                <a:path w="2649" h="5045" extrusionOk="0">
                  <a:moveTo>
                    <a:pt x="572" y="0"/>
                  </a:moveTo>
                  <a:cubicBezTo>
                    <a:pt x="526" y="0"/>
                    <a:pt x="457" y="46"/>
                    <a:pt x="412" y="91"/>
                  </a:cubicBezTo>
                  <a:cubicBezTo>
                    <a:pt x="412" y="114"/>
                    <a:pt x="389" y="137"/>
                    <a:pt x="366" y="160"/>
                  </a:cubicBezTo>
                  <a:cubicBezTo>
                    <a:pt x="343" y="205"/>
                    <a:pt x="321" y="251"/>
                    <a:pt x="298" y="274"/>
                  </a:cubicBezTo>
                  <a:lnTo>
                    <a:pt x="321" y="274"/>
                  </a:lnTo>
                  <a:cubicBezTo>
                    <a:pt x="321" y="274"/>
                    <a:pt x="298" y="274"/>
                    <a:pt x="298" y="297"/>
                  </a:cubicBezTo>
                  <a:cubicBezTo>
                    <a:pt x="298" y="297"/>
                    <a:pt x="298" y="320"/>
                    <a:pt x="298" y="320"/>
                  </a:cubicBezTo>
                  <a:cubicBezTo>
                    <a:pt x="252" y="365"/>
                    <a:pt x="229" y="434"/>
                    <a:pt x="206" y="479"/>
                  </a:cubicBezTo>
                  <a:cubicBezTo>
                    <a:pt x="188" y="470"/>
                    <a:pt x="165" y="464"/>
                    <a:pt x="141" y="464"/>
                  </a:cubicBezTo>
                  <a:cubicBezTo>
                    <a:pt x="108" y="464"/>
                    <a:pt x="73" y="475"/>
                    <a:pt x="47" y="502"/>
                  </a:cubicBezTo>
                  <a:cubicBezTo>
                    <a:pt x="1" y="548"/>
                    <a:pt x="1" y="616"/>
                    <a:pt x="47" y="662"/>
                  </a:cubicBezTo>
                  <a:cubicBezTo>
                    <a:pt x="138" y="799"/>
                    <a:pt x="229" y="959"/>
                    <a:pt x="343" y="1119"/>
                  </a:cubicBezTo>
                  <a:cubicBezTo>
                    <a:pt x="389" y="1210"/>
                    <a:pt x="435" y="1301"/>
                    <a:pt x="503" y="1370"/>
                  </a:cubicBezTo>
                  <a:cubicBezTo>
                    <a:pt x="549" y="1461"/>
                    <a:pt x="617" y="1552"/>
                    <a:pt x="663" y="1643"/>
                  </a:cubicBezTo>
                  <a:cubicBezTo>
                    <a:pt x="846" y="1940"/>
                    <a:pt x="1028" y="2260"/>
                    <a:pt x="1188" y="2579"/>
                  </a:cubicBezTo>
                  <a:cubicBezTo>
                    <a:pt x="1256" y="2739"/>
                    <a:pt x="1325" y="2899"/>
                    <a:pt x="1371" y="3059"/>
                  </a:cubicBezTo>
                  <a:cubicBezTo>
                    <a:pt x="1439" y="3218"/>
                    <a:pt x="1507" y="3378"/>
                    <a:pt x="1553" y="3538"/>
                  </a:cubicBezTo>
                  <a:cubicBezTo>
                    <a:pt x="1599" y="3675"/>
                    <a:pt x="1644" y="3812"/>
                    <a:pt x="1690" y="3926"/>
                  </a:cubicBezTo>
                  <a:cubicBezTo>
                    <a:pt x="1713" y="4040"/>
                    <a:pt x="1736" y="4154"/>
                    <a:pt x="1759" y="4268"/>
                  </a:cubicBezTo>
                  <a:cubicBezTo>
                    <a:pt x="1781" y="4383"/>
                    <a:pt x="1827" y="4497"/>
                    <a:pt x="1827" y="4611"/>
                  </a:cubicBezTo>
                  <a:cubicBezTo>
                    <a:pt x="1827" y="4679"/>
                    <a:pt x="1804" y="4748"/>
                    <a:pt x="1804" y="4816"/>
                  </a:cubicBezTo>
                  <a:cubicBezTo>
                    <a:pt x="1804" y="4839"/>
                    <a:pt x="1804" y="4862"/>
                    <a:pt x="1804" y="4908"/>
                  </a:cubicBezTo>
                  <a:cubicBezTo>
                    <a:pt x="1804" y="4953"/>
                    <a:pt x="1827" y="4976"/>
                    <a:pt x="1850" y="5022"/>
                  </a:cubicBezTo>
                  <a:cubicBezTo>
                    <a:pt x="1895" y="5044"/>
                    <a:pt x="1941" y="5044"/>
                    <a:pt x="1964" y="5044"/>
                  </a:cubicBezTo>
                  <a:cubicBezTo>
                    <a:pt x="2010" y="5022"/>
                    <a:pt x="2032" y="4999"/>
                    <a:pt x="2055" y="4976"/>
                  </a:cubicBezTo>
                  <a:cubicBezTo>
                    <a:pt x="2078" y="4953"/>
                    <a:pt x="2101" y="4908"/>
                    <a:pt x="2101" y="4885"/>
                  </a:cubicBezTo>
                  <a:cubicBezTo>
                    <a:pt x="2124" y="4839"/>
                    <a:pt x="2124" y="4816"/>
                    <a:pt x="2124" y="4793"/>
                  </a:cubicBezTo>
                  <a:cubicBezTo>
                    <a:pt x="2147" y="4793"/>
                    <a:pt x="2192" y="4771"/>
                    <a:pt x="2215" y="4748"/>
                  </a:cubicBezTo>
                  <a:cubicBezTo>
                    <a:pt x="2284" y="4702"/>
                    <a:pt x="2306" y="4611"/>
                    <a:pt x="2352" y="4519"/>
                  </a:cubicBezTo>
                  <a:cubicBezTo>
                    <a:pt x="2352" y="4474"/>
                    <a:pt x="2375" y="4428"/>
                    <a:pt x="2375" y="4383"/>
                  </a:cubicBezTo>
                  <a:cubicBezTo>
                    <a:pt x="2398" y="4337"/>
                    <a:pt x="2398" y="4314"/>
                    <a:pt x="2420" y="4268"/>
                  </a:cubicBezTo>
                  <a:lnTo>
                    <a:pt x="2443" y="4268"/>
                  </a:lnTo>
                  <a:cubicBezTo>
                    <a:pt x="2489" y="4268"/>
                    <a:pt x="2512" y="4223"/>
                    <a:pt x="2535" y="4200"/>
                  </a:cubicBezTo>
                  <a:cubicBezTo>
                    <a:pt x="2603" y="4131"/>
                    <a:pt x="2603" y="4040"/>
                    <a:pt x="2626" y="3949"/>
                  </a:cubicBezTo>
                  <a:cubicBezTo>
                    <a:pt x="2649" y="3743"/>
                    <a:pt x="2649" y="3538"/>
                    <a:pt x="2603" y="3333"/>
                  </a:cubicBezTo>
                  <a:cubicBezTo>
                    <a:pt x="2580" y="3241"/>
                    <a:pt x="2557" y="3127"/>
                    <a:pt x="2535" y="3036"/>
                  </a:cubicBezTo>
                  <a:cubicBezTo>
                    <a:pt x="2512" y="2990"/>
                    <a:pt x="2489" y="2967"/>
                    <a:pt x="2466" y="2922"/>
                  </a:cubicBezTo>
                  <a:cubicBezTo>
                    <a:pt x="2466" y="2899"/>
                    <a:pt x="2443" y="2876"/>
                    <a:pt x="2420" y="2853"/>
                  </a:cubicBezTo>
                  <a:cubicBezTo>
                    <a:pt x="2420" y="2830"/>
                    <a:pt x="2398" y="2808"/>
                    <a:pt x="2375" y="2785"/>
                  </a:cubicBezTo>
                  <a:lnTo>
                    <a:pt x="2352" y="2785"/>
                  </a:lnTo>
                  <a:cubicBezTo>
                    <a:pt x="2329" y="2762"/>
                    <a:pt x="2306" y="2739"/>
                    <a:pt x="2284" y="2739"/>
                  </a:cubicBezTo>
                  <a:cubicBezTo>
                    <a:pt x="2261" y="2716"/>
                    <a:pt x="2261" y="2671"/>
                    <a:pt x="2261" y="2648"/>
                  </a:cubicBezTo>
                  <a:cubicBezTo>
                    <a:pt x="2192" y="2465"/>
                    <a:pt x="2147" y="2283"/>
                    <a:pt x="2055" y="2123"/>
                  </a:cubicBezTo>
                  <a:cubicBezTo>
                    <a:pt x="2010" y="2032"/>
                    <a:pt x="1964" y="1963"/>
                    <a:pt x="1918" y="1872"/>
                  </a:cubicBezTo>
                  <a:cubicBezTo>
                    <a:pt x="1850" y="1803"/>
                    <a:pt x="1804" y="1712"/>
                    <a:pt x="1759" y="1643"/>
                  </a:cubicBezTo>
                  <a:cubicBezTo>
                    <a:pt x="1713" y="1552"/>
                    <a:pt x="1644" y="1484"/>
                    <a:pt x="1599" y="1415"/>
                  </a:cubicBezTo>
                  <a:cubicBezTo>
                    <a:pt x="1553" y="1324"/>
                    <a:pt x="1485" y="1255"/>
                    <a:pt x="1416" y="1164"/>
                  </a:cubicBezTo>
                  <a:cubicBezTo>
                    <a:pt x="1348" y="1027"/>
                    <a:pt x="1256" y="913"/>
                    <a:pt x="1165" y="799"/>
                  </a:cubicBezTo>
                  <a:cubicBezTo>
                    <a:pt x="1074" y="639"/>
                    <a:pt x="982" y="479"/>
                    <a:pt x="868" y="320"/>
                  </a:cubicBezTo>
                  <a:cubicBezTo>
                    <a:pt x="846" y="274"/>
                    <a:pt x="800" y="228"/>
                    <a:pt x="777" y="160"/>
                  </a:cubicBezTo>
                  <a:cubicBezTo>
                    <a:pt x="731" y="91"/>
                    <a:pt x="709" y="46"/>
                    <a:pt x="640" y="23"/>
                  </a:cubicBezTo>
                  <a:cubicBezTo>
                    <a:pt x="617" y="0"/>
                    <a:pt x="594" y="0"/>
                    <a:pt x="57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23"/>
            <p:cNvSpPr/>
            <p:nvPr/>
          </p:nvSpPr>
          <p:spPr>
            <a:xfrm>
              <a:off x="1158184" y="2061869"/>
              <a:ext cx="109861" cy="253726"/>
            </a:xfrm>
            <a:custGeom>
              <a:avLst/>
              <a:gdLst/>
              <a:ahLst/>
              <a:cxnLst/>
              <a:rect l="l" t="t" r="r" b="b"/>
              <a:pathLst>
                <a:path w="1987" h="4589" extrusionOk="0">
                  <a:moveTo>
                    <a:pt x="1704" y="2776"/>
                  </a:moveTo>
                  <a:cubicBezTo>
                    <a:pt x="1707" y="2787"/>
                    <a:pt x="1710" y="2797"/>
                    <a:pt x="1713" y="2808"/>
                  </a:cubicBezTo>
                  <a:cubicBezTo>
                    <a:pt x="1713" y="2791"/>
                    <a:pt x="1713" y="2787"/>
                    <a:pt x="1704" y="2776"/>
                  </a:cubicBezTo>
                  <a:close/>
                  <a:moveTo>
                    <a:pt x="1439" y="3036"/>
                  </a:moveTo>
                  <a:cubicBezTo>
                    <a:pt x="1439" y="3057"/>
                    <a:pt x="1439" y="3059"/>
                    <a:pt x="1456" y="3076"/>
                  </a:cubicBezTo>
                  <a:lnTo>
                    <a:pt x="1456" y="3076"/>
                  </a:lnTo>
                  <a:cubicBezTo>
                    <a:pt x="1452" y="3064"/>
                    <a:pt x="1447" y="3051"/>
                    <a:pt x="1439" y="3036"/>
                  </a:cubicBezTo>
                  <a:close/>
                  <a:moveTo>
                    <a:pt x="1462" y="3105"/>
                  </a:moveTo>
                  <a:cubicBezTo>
                    <a:pt x="1462" y="3122"/>
                    <a:pt x="1462" y="3126"/>
                    <a:pt x="1471" y="3136"/>
                  </a:cubicBezTo>
                  <a:lnTo>
                    <a:pt x="1471" y="3136"/>
                  </a:lnTo>
                  <a:cubicBezTo>
                    <a:pt x="1466" y="3125"/>
                    <a:pt x="1462" y="3115"/>
                    <a:pt x="1462" y="3105"/>
                  </a:cubicBezTo>
                  <a:close/>
                  <a:moveTo>
                    <a:pt x="69" y="1"/>
                  </a:moveTo>
                  <a:cubicBezTo>
                    <a:pt x="24" y="23"/>
                    <a:pt x="1" y="92"/>
                    <a:pt x="24" y="115"/>
                  </a:cubicBezTo>
                  <a:cubicBezTo>
                    <a:pt x="69" y="229"/>
                    <a:pt x="138" y="297"/>
                    <a:pt x="184" y="389"/>
                  </a:cubicBezTo>
                  <a:cubicBezTo>
                    <a:pt x="184" y="389"/>
                    <a:pt x="184" y="389"/>
                    <a:pt x="184" y="366"/>
                  </a:cubicBezTo>
                  <a:cubicBezTo>
                    <a:pt x="229" y="457"/>
                    <a:pt x="275" y="548"/>
                    <a:pt x="343" y="640"/>
                  </a:cubicBezTo>
                  <a:cubicBezTo>
                    <a:pt x="389" y="731"/>
                    <a:pt x="435" y="845"/>
                    <a:pt x="480" y="936"/>
                  </a:cubicBezTo>
                  <a:cubicBezTo>
                    <a:pt x="572" y="1119"/>
                    <a:pt x="686" y="1324"/>
                    <a:pt x="800" y="1507"/>
                  </a:cubicBezTo>
                  <a:cubicBezTo>
                    <a:pt x="914" y="1735"/>
                    <a:pt x="1028" y="1963"/>
                    <a:pt x="1142" y="2192"/>
                  </a:cubicBezTo>
                  <a:cubicBezTo>
                    <a:pt x="1188" y="2329"/>
                    <a:pt x="1234" y="2466"/>
                    <a:pt x="1302" y="2603"/>
                  </a:cubicBezTo>
                  <a:cubicBezTo>
                    <a:pt x="1348" y="2717"/>
                    <a:pt x="1371" y="2831"/>
                    <a:pt x="1416" y="2968"/>
                  </a:cubicBezTo>
                  <a:cubicBezTo>
                    <a:pt x="1439" y="2991"/>
                    <a:pt x="1439" y="3036"/>
                    <a:pt x="1462" y="3082"/>
                  </a:cubicBezTo>
                  <a:cubicBezTo>
                    <a:pt x="1460" y="3080"/>
                    <a:pt x="1458" y="3078"/>
                    <a:pt x="1456" y="3076"/>
                  </a:cubicBezTo>
                  <a:lnTo>
                    <a:pt x="1456" y="3076"/>
                  </a:lnTo>
                  <a:cubicBezTo>
                    <a:pt x="1464" y="3100"/>
                    <a:pt x="1469" y="3120"/>
                    <a:pt x="1485" y="3150"/>
                  </a:cubicBezTo>
                  <a:cubicBezTo>
                    <a:pt x="1479" y="3144"/>
                    <a:pt x="1474" y="3140"/>
                    <a:pt x="1471" y="3136"/>
                  </a:cubicBezTo>
                  <a:lnTo>
                    <a:pt x="1471" y="3136"/>
                  </a:lnTo>
                  <a:cubicBezTo>
                    <a:pt x="1477" y="3152"/>
                    <a:pt x="1485" y="3170"/>
                    <a:pt x="1485" y="3196"/>
                  </a:cubicBezTo>
                  <a:cubicBezTo>
                    <a:pt x="1485" y="3196"/>
                    <a:pt x="1485" y="3173"/>
                    <a:pt x="1485" y="3173"/>
                  </a:cubicBezTo>
                  <a:cubicBezTo>
                    <a:pt x="1507" y="3265"/>
                    <a:pt x="1530" y="3356"/>
                    <a:pt x="1553" y="3447"/>
                  </a:cubicBezTo>
                  <a:cubicBezTo>
                    <a:pt x="1576" y="3538"/>
                    <a:pt x="1599" y="3653"/>
                    <a:pt x="1622" y="3744"/>
                  </a:cubicBezTo>
                  <a:cubicBezTo>
                    <a:pt x="1667" y="3926"/>
                    <a:pt x="1713" y="4109"/>
                    <a:pt x="1736" y="4315"/>
                  </a:cubicBezTo>
                  <a:cubicBezTo>
                    <a:pt x="1713" y="4360"/>
                    <a:pt x="1713" y="4429"/>
                    <a:pt x="1713" y="4474"/>
                  </a:cubicBezTo>
                  <a:cubicBezTo>
                    <a:pt x="1713" y="4520"/>
                    <a:pt x="1759" y="4566"/>
                    <a:pt x="1804" y="4588"/>
                  </a:cubicBezTo>
                  <a:cubicBezTo>
                    <a:pt x="1827" y="4588"/>
                    <a:pt x="1873" y="4588"/>
                    <a:pt x="1895" y="4566"/>
                  </a:cubicBezTo>
                  <a:cubicBezTo>
                    <a:pt x="1941" y="4520"/>
                    <a:pt x="1941" y="4474"/>
                    <a:pt x="1964" y="4429"/>
                  </a:cubicBezTo>
                  <a:cubicBezTo>
                    <a:pt x="1964" y="4383"/>
                    <a:pt x="1987" y="4315"/>
                    <a:pt x="1987" y="4246"/>
                  </a:cubicBezTo>
                  <a:cubicBezTo>
                    <a:pt x="1987" y="4132"/>
                    <a:pt x="1964" y="4041"/>
                    <a:pt x="1964" y="3949"/>
                  </a:cubicBezTo>
                  <a:cubicBezTo>
                    <a:pt x="1941" y="3858"/>
                    <a:pt x="1941" y="3767"/>
                    <a:pt x="1918" y="3698"/>
                  </a:cubicBezTo>
                  <a:cubicBezTo>
                    <a:pt x="1918" y="3607"/>
                    <a:pt x="1895" y="3516"/>
                    <a:pt x="1873" y="3424"/>
                  </a:cubicBezTo>
                  <a:cubicBezTo>
                    <a:pt x="1850" y="3242"/>
                    <a:pt x="1781" y="3059"/>
                    <a:pt x="1736" y="2899"/>
                  </a:cubicBezTo>
                  <a:cubicBezTo>
                    <a:pt x="1736" y="2854"/>
                    <a:pt x="1713" y="2808"/>
                    <a:pt x="1690" y="2762"/>
                  </a:cubicBezTo>
                  <a:lnTo>
                    <a:pt x="1690" y="2762"/>
                  </a:lnTo>
                  <a:cubicBezTo>
                    <a:pt x="1696" y="2768"/>
                    <a:pt x="1700" y="2773"/>
                    <a:pt x="1704" y="2776"/>
                  </a:cubicBezTo>
                  <a:lnTo>
                    <a:pt x="1704" y="2776"/>
                  </a:lnTo>
                  <a:cubicBezTo>
                    <a:pt x="1658" y="2627"/>
                    <a:pt x="1596" y="2478"/>
                    <a:pt x="1553" y="2329"/>
                  </a:cubicBezTo>
                  <a:cubicBezTo>
                    <a:pt x="1485" y="2192"/>
                    <a:pt x="1416" y="2055"/>
                    <a:pt x="1348" y="1895"/>
                  </a:cubicBezTo>
                  <a:cubicBezTo>
                    <a:pt x="1302" y="1781"/>
                    <a:pt x="1234" y="1644"/>
                    <a:pt x="1142" y="1507"/>
                  </a:cubicBezTo>
                  <a:cubicBezTo>
                    <a:pt x="1074" y="1393"/>
                    <a:pt x="982" y="1279"/>
                    <a:pt x="914" y="1142"/>
                  </a:cubicBezTo>
                  <a:cubicBezTo>
                    <a:pt x="891" y="1119"/>
                    <a:pt x="891" y="1119"/>
                    <a:pt x="868" y="1096"/>
                  </a:cubicBezTo>
                  <a:lnTo>
                    <a:pt x="891" y="1096"/>
                  </a:lnTo>
                  <a:cubicBezTo>
                    <a:pt x="800" y="982"/>
                    <a:pt x="731" y="845"/>
                    <a:pt x="663" y="731"/>
                  </a:cubicBezTo>
                  <a:cubicBezTo>
                    <a:pt x="617" y="662"/>
                    <a:pt x="572" y="617"/>
                    <a:pt x="549" y="548"/>
                  </a:cubicBezTo>
                  <a:cubicBezTo>
                    <a:pt x="503" y="503"/>
                    <a:pt x="457" y="457"/>
                    <a:pt x="435" y="411"/>
                  </a:cubicBezTo>
                  <a:cubicBezTo>
                    <a:pt x="343" y="297"/>
                    <a:pt x="275" y="206"/>
                    <a:pt x="206" y="115"/>
                  </a:cubicBezTo>
                  <a:cubicBezTo>
                    <a:pt x="206" y="92"/>
                    <a:pt x="184" y="69"/>
                    <a:pt x="184" y="46"/>
                  </a:cubicBezTo>
                  <a:cubicBezTo>
                    <a:pt x="161" y="23"/>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23"/>
            <p:cNvSpPr/>
            <p:nvPr/>
          </p:nvSpPr>
          <p:spPr>
            <a:xfrm>
              <a:off x="1235204" y="2103503"/>
              <a:ext cx="60598" cy="109861"/>
            </a:xfrm>
            <a:custGeom>
              <a:avLst/>
              <a:gdLst/>
              <a:ahLst/>
              <a:cxnLst/>
              <a:rect l="l" t="t" r="r" b="b"/>
              <a:pathLst>
                <a:path w="1096" h="1987" extrusionOk="0">
                  <a:moveTo>
                    <a:pt x="69" y="1"/>
                  </a:moveTo>
                  <a:cubicBezTo>
                    <a:pt x="69" y="1"/>
                    <a:pt x="46" y="1"/>
                    <a:pt x="23" y="24"/>
                  </a:cubicBezTo>
                  <a:cubicBezTo>
                    <a:pt x="0" y="46"/>
                    <a:pt x="0" y="92"/>
                    <a:pt x="23" y="115"/>
                  </a:cubicBezTo>
                  <a:cubicBezTo>
                    <a:pt x="92" y="206"/>
                    <a:pt x="160" y="297"/>
                    <a:pt x="229" y="389"/>
                  </a:cubicBezTo>
                  <a:cubicBezTo>
                    <a:pt x="251" y="412"/>
                    <a:pt x="274" y="434"/>
                    <a:pt x="274" y="457"/>
                  </a:cubicBezTo>
                  <a:cubicBezTo>
                    <a:pt x="297" y="480"/>
                    <a:pt x="320" y="526"/>
                    <a:pt x="343" y="549"/>
                  </a:cubicBezTo>
                  <a:cubicBezTo>
                    <a:pt x="366" y="571"/>
                    <a:pt x="388" y="617"/>
                    <a:pt x="411" y="663"/>
                  </a:cubicBezTo>
                  <a:cubicBezTo>
                    <a:pt x="434" y="708"/>
                    <a:pt x="457" y="754"/>
                    <a:pt x="480" y="777"/>
                  </a:cubicBezTo>
                  <a:cubicBezTo>
                    <a:pt x="525" y="822"/>
                    <a:pt x="548" y="891"/>
                    <a:pt x="571" y="937"/>
                  </a:cubicBezTo>
                  <a:cubicBezTo>
                    <a:pt x="571" y="937"/>
                    <a:pt x="594" y="959"/>
                    <a:pt x="594" y="982"/>
                  </a:cubicBezTo>
                  <a:cubicBezTo>
                    <a:pt x="617" y="1005"/>
                    <a:pt x="639" y="1051"/>
                    <a:pt x="639" y="1074"/>
                  </a:cubicBezTo>
                  <a:cubicBezTo>
                    <a:pt x="662" y="1119"/>
                    <a:pt x="685" y="1165"/>
                    <a:pt x="708" y="1210"/>
                  </a:cubicBezTo>
                  <a:cubicBezTo>
                    <a:pt x="731" y="1256"/>
                    <a:pt x="754" y="1302"/>
                    <a:pt x="776" y="1347"/>
                  </a:cubicBezTo>
                  <a:cubicBezTo>
                    <a:pt x="799" y="1370"/>
                    <a:pt x="799" y="1393"/>
                    <a:pt x="799" y="1416"/>
                  </a:cubicBezTo>
                  <a:cubicBezTo>
                    <a:pt x="822" y="1439"/>
                    <a:pt x="822" y="1462"/>
                    <a:pt x="845" y="1484"/>
                  </a:cubicBezTo>
                  <a:cubicBezTo>
                    <a:pt x="845" y="1530"/>
                    <a:pt x="868" y="1553"/>
                    <a:pt x="868" y="1576"/>
                  </a:cubicBezTo>
                  <a:cubicBezTo>
                    <a:pt x="891" y="1599"/>
                    <a:pt x="891" y="1621"/>
                    <a:pt x="913" y="1667"/>
                  </a:cubicBezTo>
                  <a:cubicBezTo>
                    <a:pt x="913" y="1667"/>
                    <a:pt x="913" y="1690"/>
                    <a:pt x="913" y="1713"/>
                  </a:cubicBezTo>
                  <a:lnTo>
                    <a:pt x="936" y="1758"/>
                  </a:lnTo>
                  <a:cubicBezTo>
                    <a:pt x="936" y="1735"/>
                    <a:pt x="936" y="1735"/>
                    <a:pt x="936" y="1735"/>
                  </a:cubicBezTo>
                  <a:cubicBezTo>
                    <a:pt x="936" y="1758"/>
                    <a:pt x="936" y="1804"/>
                    <a:pt x="959" y="1827"/>
                  </a:cubicBezTo>
                  <a:cubicBezTo>
                    <a:pt x="959" y="1872"/>
                    <a:pt x="959" y="1895"/>
                    <a:pt x="982" y="1941"/>
                  </a:cubicBezTo>
                  <a:cubicBezTo>
                    <a:pt x="982" y="1964"/>
                    <a:pt x="1005" y="1987"/>
                    <a:pt x="1027" y="1987"/>
                  </a:cubicBezTo>
                  <a:cubicBezTo>
                    <a:pt x="1050" y="1987"/>
                    <a:pt x="1096" y="1964"/>
                    <a:pt x="1096" y="1941"/>
                  </a:cubicBezTo>
                  <a:cubicBezTo>
                    <a:pt x="1096" y="1872"/>
                    <a:pt x="1073" y="1804"/>
                    <a:pt x="1050" y="1735"/>
                  </a:cubicBezTo>
                  <a:cubicBezTo>
                    <a:pt x="1050" y="1713"/>
                    <a:pt x="1027" y="1667"/>
                    <a:pt x="1027" y="1644"/>
                  </a:cubicBezTo>
                  <a:cubicBezTo>
                    <a:pt x="1005" y="1599"/>
                    <a:pt x="1005" y="1553"/>
                    <a:pt x="982" y="1530"/>
                  </a:cubicBezTo>
                  <a:cubicBezTo>
                    <a:pt x="959" y="1462"/>
                    <a:pt x="936" y="1370"/>
                    <a:pt x="913" y="1302"/>
                  </a:cubicBezTo>
                  <a:cubicBezTo>
                    <a:pt x="868" y="1233"/>
                    <a:pt x="822" y="1142"/>
                    <a:pt x="799" y="1074"/>
                  </a:cubicBezTo>
                  <a:cubicBezTo>
                    <a:pt x="776" y="1028"/>
                    <a:pt x="776" y="1005"/>
                    <a:pt x="754" y="982"/>
                  </a:cubicBezTo>
                  <a:cubicBezTo>
                    <a:pt x="731" y="937"/>
                    <a:pt x="731" y="914"/>
                    <a:pt x="708" y="868"/>
                  </a:cubicBezTo>
                  <a:cubicBezTo>
                    <a:pt x="662" y="800"/>
                    <a:pt x="617" y="731"/>
                    <a:pt x="571" y="663"/>
                  </a:cubicBezTo>
                  <a:cubicBezTo>
                    <a:pt x="548" y="594"/>
                    <a:pt x="502" y="526"/>
                    <a:pt x="457" y="457"/>
                  </a:cubicBezTo>
                  <a:cubicBezTo>
                    <a:pt x="411" y="389"/>
                    <a:pt x="366" y="320"/>
                    <a:pt x="320" y="275"/>
                  </a:cubicBezTo>
                  <a:cubicBezTo>
                    <a:pt x="251" y="183"/>
                    <a:pt x="206" y="115"/>
                    <a:pt x="137" y="24"/>
                  </a:cubicBezTo>
                  <a:cubicBezTo>
                    <a:pt x="114" y="24"/>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23"/>
            <p:cNvSpPr/>
            <p:nvPr/>
          </p:nvSpPr>
          <p:spPr>
            <a:xfrm>
              <a:off x="1158184" y="2065685"/>
              <a:ext cx="43016" cy="63141"/>
            </a:xfrm>
            <a:custGeom>
              <a:avLst/>
              <a:gdLst/>
              <a:ahLst/>
              <a:cxnLst/>
              <a:rect l="l" t="t" r="r" b="b"/>
              <a:pathLst>
                <a:path w="778" h="1142" extrusionOk="0">
                  <a:moveTo>
                    <a:pt x="69" y="0"/>
                  </a:moveTo>
                  <a:cubicBezTo>
                    <a:pt x="47" y="0"/>
                    <a:pt x="24" y="23"/>
                    <a:pt x="24" y="23"/>
                  </a:cubicBezTo>
                  <a:cubicBezTo>
                    <a:pt x="1" y="46"/>
                    <a:pt x="1" y="68"/>
                    <a:pt x="24" y="91"/>
                  </a:cubicBezTo>
                  <a:cubicBezTo>
                    <a:pt x="92" y="183"/>
                    <a:pt x="161" y="297"/>
                    <a:pt x="229" y="388"/>
                  </a:cubicBezTo>
                  <a:cubicBezTo>
                    <a:pt x="275" y="479"/>
                    <a:pt x="343" y="571"/>
                    <a:pt x="389" y="639"/>
                  </a:cubicBezTo>
                  <a:cubicBezTo>
                    <a:pt x="435" y="730"/>
                    <a:pt x="480" y="799"/>
                    <a:pt x="526" y="867"/>
                  </a:cubicBezTo>
                  <a:cubicBezTo>
                    <a:pt x="572" y="936"/>
                    <a:pt x="617" y="1027"/>
                    <a:pt x="663" y="1118"/>
                  </a:cubicBezTo>
                  <a:cubicBezTo>
                    <a:pt x="663" y="1118"/>
                    <a:pt x="686" y="1141"/>
                    <a:pt x="686" y="1141"/>
                  </a:cubicBezTo>
                  <a:lnTo>
                    <a:pt x="731" y="1141"/>
                  </a:lnTo>
                  <a:cubicBezTo>
                    <a:pt x="754" y="1118"/>
                    <a:pt x="777" y="1096"/>
                    <a:pt x="754" y="1073"/>
                  </a:cubicBezTo>
                  <a:cubicBezTo>
                    <a:pt x="663" y="890"/>
                    <a:pt x="572" y="708"/>
                    <a:pt x="457" y="548"/>
                  </a:cubicBezTo>
                  <a:cubicBezTo>
                    <a:pt x="412" y="457"/>
                    <a:pt x="343" y="365"/>
                    <a:pt x="275" y="297"/>
                  </a:cubicBezTo>
                  <a:cubicBezTo>
                    <a:pt x="229" y="205"/>
                    <a:pt x="161" y="114"/>
                    <a:pt x="115" y="23"/>
                  </a:cubicBezTo>
                  <a:cubicBezTo>
                    <a:pt x="92" y="23"/>
                    <a:pt x="69" y="0"/>
                    <a:pt x="69"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23"/>
            <p:cNvSpPr/>
            <p:nvPr/>
          </p:nvSpPr>
          <p:spPr>
            <a:xfrm>
              <a:off x="1154425" y="2066901"/>
              <a:ext cx="53078" cy="75471"/>
            </a:xfrm>
            <a:custGeom>
              <a:avLst/>
              <a:gdLst/>
              <a:ahLst/>
              <a:cxnLst/>
              <a:rect l="l" t="t" r="r" b="b"/>
              <a:pathLst>
                <a:path w="960" h="1365" extrusionOk="0">
                  <a:moveTo>
                    <a:pt x="23" y="1"/>
                  </a:moveTo>
                  <a:cubicBezTo>
                    <a:pt x="1" y="24"/>
                    <a:pt x="1" y="69"/>
                    <a:pt x="23" y="115"/>
                  </a:cubicBezTo>
                  <a:cubicBezTo>
                    <a:pt x="92" y="229"/>
                    <a:pt x="183" y="343"/>
                    <a:pt x="274" y="457"/>
                  </a:cubicBezTo>
                  <a:cubicBezTo>
                    <a:pt x="320" y="526"/>
                    <a:pt x="343" y="571"/>
                    <a:pt x="389" y="640"/>
                  </a:cubicBezTo>
                  <a:cubicBezTo>
                    <a:pt x="434" y="686"/>
                    <a:pt x="457" y="754"/>
                    <a:pt x="503" y="800"/>
                  </a:cubicBezTo>
                  <a:cubicBezTo>
                    <a:pt x="548" y="891"/>
                    <a:pt x="594" y="959"/>
                    <a:pt x="640" y="1051"/>
                  </a:cubicBezTo>
                  <a:cubicBezTo>
                    <a:pt x="708" y="1142"/>
                    <a:pt x="777" y="1233"/>
                    <a:pt x="845" y="1348"/>
                  </a:cubicBezTo>
                  <a:cubicBezTo>
                    <a:pt x="856" y="1359"/>
                    <a:pt x="874" y="1365"/>
                    <a:pt x="891" y="1365"/>
                  </a:cubicBezTo>
                  <a:cubicBezTo>
                    <a:pt x="908" y="1365"/>
                    <a:pt x="925" y="1359"/>
                    <a:pt x="936" y="1348"/>
                  </a:cubicBezTo>
                  <a:cubicBezTo>
                    <a:pt x="936" y="1348"/>
                    <a:pt x="959" y="1325"/>
                    <a:pt x="959" y="1302"/>
                  </a:cubicBezTo>
                  <a:cubicBezTo>
                    <a:pt x="959" y="1279"/>
                    <a:pt x="959" y="1279"/>
                    <a:pt x="936" y="1256"/>
                  </a:cubicBezTo>
                  <a:cubicBezTo>
                    <a:pt x="914" y="1211"/>
                    <a:pt x="868" y="1165"/>
                    <a:pt x="845" y="1119"/>
                  </a:cubicBezTo>
                  <a:cubicBezTo>
                    <a:pt x="799" y="1028"/>
                    <a:pt x="754" y="937"/>
                    <a:pt x="685" y="868"/>
                  </a:cubicBezTo>
                  <a:cubicBezTo>
                    <a:pt x="662" y="823"/>
                    <a:pt x="640" y="777"/>
                    <a:pt x="617" y="731"/>
                  </a:cubicBezTo>
                  <a:cubicBezTo>
                    <a:pt x="594" y="686"/>
                    <a:pt x="548" y="640"/>
                    <a:pt x="525" y="594"/>
                  </a:cubicBezTo>
                  <a:cubicBezTo>
                    <a:pt x="480" y="503"/>
                    <a:pt x="411" y="412"/>
                    <a:pt x="343" y="343"/>
                  </a:cubicBezTo>
                  <a:cubicBezTo>
                    <a:pt x="274" y="229"/>
                    <a:pt x="206" y="115"/>
                    <a:pt x="115" y="24"/>
                  </a:cubicBezTo>
                  <a:cubicBezTo>
                    <a:pt x="115" y="1"/>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23"/>
            <p:cNvSpPr/>
            <p:nvPr/>
          </p:nvSpPr>
          <p:spPr>
            <a:xfrm>
              <a:off x="1155696" y="2069444"/>
              <a:ext cx="83322" cy="130982"/>
            </a:xfrm>
            <a:custGeom>
              <a:avLst/>
              <a:gdLst/>
              <a:ahLst/>
              <a:cxnLst/>
              <a:rect l="l" t="t" r="r" b="b"/>
              <a:pathLst>
                <a:path w="1507" h="2369" extrusionOk="0">
                  <a:moveTo>
                    <a:pt x="46" y="0"/>
                  </a:moveTo>
                  <a:cubicBezTo>
                    <a:pt x="23" y="0"/>
                    <a:pt x="23" y="0"/>
                    <a:pt x="23" y="23"/>
                  </a:cubicBezTo>
                  <a:cubicBezTo>
                    <a:pt x="0" y="23"/>
                    <a:pt x="0" y="69"/>
                    <a:pt x="0" y="92"/>
                  </a:cubicBezTo>
                  <a:cubicBezTo>
                    <a:pt x="114" y="229"/>
                    <a:pt x="229" y="366"/>
                    <a:pt x="320" y="503"/>
                  </a:cubicBezTo>
                  <a:cubicBezTo>
                    <a:pt x="343" y="548"/>
                    <a:pt x="366" y="571"/>
                    <a:pt x="388" y="594"/>
                  </a:cubicBezTo>
                  <a:cubicBezTo>
                    <a:pt x="434" y="640"/>
                    <a:pt x="457" y="685"/>
                    <a:pt x="480" y="731"/>
                  </a:cubicBezTo>
                  <a:cubicBezTo>
                    <a:pt x="525" y="799"/>
                    <a:pt x="571" y="868"/>
                    <a:pt x="594" y="936"/>
                  </a:cubicBezTo>
                  <a:cubicBezTo>
                    <a:pt x="594" y="936"/>
                    <a:pt x="594" y="913"/>
                    <a:pt x="594" y="913"/>
                  </a:cubicBezTo>
                  <a:cubicBezTo>
                    <a:pt x="639" y="982"/>
                    <a:pt x="662" y="1028"/>
                    <a:pt x="708" y="1073"/>
                  </a:cubicBezTo>
                  <a:cubicBezTo>
                    <a:pt x="708" y="1119"/>
                    <a:pt x="731" y="1142"/>
                    <a:pt x="754" y="1165"/>
                  </a:cubicBezTo>
                  <a:cubicBezTo>
                    <a:pt x="776" y="1187"/>
                    <a:pt x="776" y="1210"/>
                    <a:pt x="799" y="1233"/>
                  </a:cubicBezTo>
                  <a:cubicBezTo>
                    <a:pt x="868" y="1370"/>
                    <a:pt x="936" y="1484"/>
                    <a:pt x="1005" y="1598"/>
                  </a:cubicBezTo>
                  <a:cubicBezTo>
                    <a:pt x="1027" y="1667"/>
                    <a:pt x="1050" y="1712"/>
                    <a:pt x="1096" y="1781"/>
                  </a:cubicBezTo>
                  <a:cubicBezTo>
                    <a:pt x="1119" y="1849"/>
                    <a:pt x="1142" y="1895"/>
                    <a:pt x="1187" y="1963"/>
                  </a:cubicBezTo>
                  <a:cubicBezTo>
                    <a:pt x="1256" y="2078"/>
                    <a:pt x="1324" y="2215"/>
                    <a:pt x="1393" y="2329"/>
                  </a:cubicBezTo>
                  <a:cubicBezTo>
                    <a:pt x="1393" y="2351"/>
                    <a:pt x="1393" y="2351"/>
                    <a:pt x="1416" y="2351"/>
                  </a:cubicBezTo>
                  <a:cubicBezTo>
                    <a:pt x="1427" y="2363"/>
                    <a:pt x="1433" y="2369"/>
                    <a:pt x="1438" y="2369"/>
                  </a:cubicBezTo>
                  <a:cubicBezTo>
                    <a:pt x="1444" y="2369"/>
                    <a:pt x="1450" y="2363"/>
                    <a:pt x="1461" y="2351"/>
                  </a:cubicBezTo>
                  <a:cubicBezTo>
                    <a:pt x="1484" y="2351"/>
                    <a:pt x="1507" y="2306"/>
                    <a:pt x="1484" y="2283"/>
                  </a:cubicBezTo>
                  <a:cubicBezTo>
                    <a:pt x="1416" y="2169"/>
                    <a:pt x="1370" y="2078"/>
                    <a:pt x="1301" y="1963"/>
                  </a:cubicBezTo>
                  <a:cubicBezTo>
                    <a:pt x="1256" y="1872"/>
                    <a:pt x="1210" y="1781"/>
                    <a:pt x="1164" y="1690"/>
                  </a:cubicBezTo>
                  <a:cubicBezTo>
                    <a:pt x="1119" y="1598"/>
                    <a:pt x="1073" y="1507"/>
                    <a:pt x="1027" y="1438"/>
                  </a:cubicBezTo>
                  <a:cubicBezTo>
                    <a:pt x="982" y="1347"/>
                    <a:pt x="913" y="1256"/>
                    <a:pt x="868" y="1165"/>
                  </a:cubicBezTo>
                  <a:cubicBezTo>
                    <a:pt x="799" y="1073"/>
                    <a:pt x="754" y="982"/>
                    <a:pt x="685" y="891"/>
                  </a:cubicBezTo>
                  <a:cubicBezTo>
                    <a:pt x="639" y="799"/>
                    <a:pt x="594" y="731"/>
                    <a:pt x="525" y="640"/>
                  </a:cubicBezTo>
                  <a:cubicBezTo>
                    <a:pt x="502" y="594"/>
                    <a:pt x="480" y="571"/>
                    <a:pt x="457" y="525"/>
                  </a:cubicBezTo>
                  <a:cubicBezTo>
                    <a:pt x="434" y="480"/>
                    <a:pt x="388" y="434"/>
                    <a:pt x="366" y="389"/>
                  </a:cubicBezTo>
                  <a:cubicBezTo>
                    <a:pt x="297" y="297"/>
                    <a:pt x="229" y="229"/>
                    <a:pt x="160" y="137"/>
                  </a:cubicBezTo>
                  <a:cubicBezTo>
                    <a:pt x="137" y="92"/>
                    <a:pt x="114" y="69"/>
                    <a:pt x="92" y="23"/>
                  </a:cubicBezTo>
                  <a:cubicBezTo>
                    <a:pt x="69" y="0"/>
                    <a:pt x="69"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23"/>
            <p:cNvSpPr/>
            <p:nvPr/>
          </p:nvSpPr>
          <p:spPr>
            <a:xfrm>
              <a:off x="1143090" y="2094657"/>
              <a:ext cx="47992" cy="69997"/>
            </a:xfrm>
            <a:custGeom>
              <a:avLst/>
              <a:gdLst/>
              <a:ahLst/>
              <a:cxnLst/>
              <a:rect l="l" t="t" r="r" b="b"/>
              <a:pathLst>
                <a:path w="868" h="1266" extrusionOk="0">
                  <a:moveTo>
                    <a:pt x="23" y="1"/>
                  </a:moveTo>
                  <a:cubicBezTo>
                    <a:pt x="0" y="24"/>
                    <a:pt x="0" y="47"/>
                    <a:pt x="23" y="69"/>
                  </a:cubicBezTo>
                  <a:cubicBezTo>
                    <a:pt x="69" y="161"/>
                    <a:pt x="114" y="229"/>
                    <a:pt x="183" y="321"/>
                  </a:cubicBezTo>
                  <a:lnTo>
                    <a:pt x="160" y="298"/>
                  </a:lnTo>
                  <a:lnTo>
                    <a:pt x="160" y="298"/>
                  </a:lnTo>
                  <a:cubicBezTo>
                    <a:pt x="206" y="389"/>
                    <a:pt x="274" y="457"/>
                    <a:pt x="320" y="549"/>
                  </a:cubicBezTo>
                  <a:cubicBezTo>
                    <a:pt x="365" y="617"/>
                    <a:pt x="411" y="709"/>
                    <a:pt x="457" y="800"/>
                  </a:cubicBezTo>
                  <a:cubicBezTo>
                    <a:pt x="502" y="868"/>
                    <a:pt x="548" y="937"/>
                    <a:pt x="571" y="1005"/>
                  </a:cubicBezTo>
                  <a:cubicBezTo>
                    <a:pt x="594" y="1051"/>
                    <a:pt x="639" y="1097"/>
                    <a:pt x="662" y="1142"/>
                  </a:cubicBezTo>
                  <a:cubicBezTo>
                    <a:pt x="685" y="1188"/>
                    <a:pt x="708" y="1211"/>
                    <a:pt x="730" y="1234"/>
                  </a:cubicBezTo>
                  <a:cubicBezTo>
                    <a:pt x="747" y="1250"/>
                    <a:pt x="763" y="1266"/>
                    <a:pt x="787" y="1266"/>
                  </a:cubicBezTo>
                  <a:cubicBezTo>
                    <a:pt x="797" y="1266"/>
                    <a:pt x="808" y="1263"/>
                    <a:pt x="822" y="1256"/>
                  </a:cubicBezTo>
                  <a:cubicBezTo>
                    <a:pt x="845" y="1256"/>
                    <a:pt x="867" y="1234"/>
                    <a:pt x="867" y="1211"/>
                  </a:cubicBezTo>
                  <a:cubicBezTo>
                    <a:pt x="867" y="1188"/>
                    <a:pt x="867" y="1165"/>
                    <a:pt x="867" y="1142"/>
                  </a:cubicBezTo>
                  <a:cubicBezTo>
                    <a:pt x="845" y="1097"/>
                    <a:pt x="822" y="1074"/>
                    <a:pt x="799" y="1028"/>
                  </a:cubicBezTo>
                  <a:cubicBezTo>
                    <a:pt x="776" y="982"/>
                    <a:pt x="730" y="937"/>
                    <a:pt x="708" y="868"/>
                  </a:cubicBezTo>
                  <a:cubicBezTo>
                    <a:pt x="639" y="777"/>
                    <a:pt x="571" y="686"/>
                    <a:pt x="502" y="594"/>
                  </a:cubicBezTo>
                  <a:cubicBezTo>
                    <a:pt x="434" y="503"/>
                    <a:pt x="365" y="412"/>
                    <a:pt x="297" y="321"/>
                  </a:cubicBezTo>
                  <a:cubicBezTo>
                    <a:pt x="228" y="229"/>
                    <a:pt x="160" y="115"/>
                    <a:pt x="9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23"/>
            <p:cNvSpPr/>
            <p:nvPr/>
          </p:nvSpPr>
          <p:spPr>
            <a:xfrm>
              <a:off x="753125" y="2222157"/>
              <a:ext cx="147680" cy="244161"/>
            </a:xfrm>
            <a:custGeom>
              <a:avLst/>
              <a:gdLst/>
              <a:ahLst/>
              <a:cxnLst/>
              <a:rect l="l" t="t" r="r" b="b"/>
              <a:pathLst>
                <a:path w="2671" h="4416" extrusionOk="0">
                  <a:moveTo>
                    <a:pt x="228" y="0"/>
                  </a:moveTo>
                  <a:cubicBezTo>
                    <a:pt x="228" y="0"/>
                    <a:pt x="205" y="23"/>
                    <a:pt x="205" y="23"/>
                  </a:cubicBezTo>
                  <a:cubicBezTo>
                    <a:pt x="160" y="23"/>
                    <a:pt x="114" y="46"/>
                    <a:pt x="91" y="69"/>
                  </a:cubicBezTo>
                  <a:cubicBezTo>
                    <a:pt x="46" y="92"/>
                    <a:pt x="23" y="137"/>
                    <a:pt x="0" y="206"/>
                  </a:cubicBezTo>
                  <a:cubicBezTo>
                    <a:pt x="0" y="274"/>
                    <a:pt x="0" y="343"/>
                    <a:pt x="23" y="411"/>
                  </a:cubicBezTo>
                  <a:cubicBezTo>
                    <a:pt x="46" y="502"/>
                    <a:pt x="69" y="594"/>
                    <a:pt x="91" y="662"/>
                  </a:cubicBezTo>
                  <a:cubicBezTo>
                    <a:pt x="114" y="868"/>
                    <a:pt x="160" y="1073"/>
                    <a:pt x="228" y="1256"/>
                  </a:cubicBezTo>
                  <a:cubicBezTo>
                    <a:pt x="274" y="1461"/>
                    <a:pt x="320" y="1667"/>
                    <a:pt x="388" y="1872"/>
                  </a:cubicBezTo>
                  <a:cubicBezTo>
                    <a:pt x="434" y="1940"/>
                    <a:pt x="457" y="2032"/>
                    <a:pt x="502" y="2123"/>
                  </a:cubicBezTo>
                  <a:cubicBezTo>
                    <a:pt x="525" y="2169"/>
                    <a:pt x="525" y="2214"/>
                    <a:pt x="548" y="2283"/>
                  </a:cubicBezTo>
                  <a:cubicBezTo>
                    <a:pt x="548" y="2283"/>
                    <a:pt x="548" y="2283"/>
                    <a:pt x="548" y="2306"/>
                  </a:cubicBezTo>
                  <a:cubicBezTo>
                    <a:pt x="548" y="2351"/>
                    <a:pt x="571" y="2397"/>
                    <a:pt x="594" y="2443"/>
                  </a:cubicBezTo>
                  <a:cubicBezTo>
                    <a:pt x="594" y="2511"/>
                    <a:pt x="616" y="2580"/>
                    <a:pt x="639" y="2625"/>
                  </a:cubicBezTo>
                  <a:cubicBezTo>
                    <a:pt x="685" y="2717"/>
                    <a:pt x="708" y="2831"/>
                    <a:pt x="753" y="2922"/>
                  </a:cubicBezTo>
                  <a:cubicBezTo>
                    <a:pt x="822" y="3127"/>
                    <a:pt x="913" y="3310"/>
                    <a:pt x="1027" y="3493"/>
                  </a:cubicBezTo>
                  <a:cubicBezTo>
                    <a:pt x="1096" y="3584"/>
                    <a:pt x="1141" y="3675"/>
                    <a:pt x="1210" y="3767"/>
                  </a:cubicBezTo>
                  <a:cubicBezTo>
                    <a:pt x="1278" y="3835"/>
                    <a:pt x="1370" y="3926"/>
                    <a:pt x="1438" y="3995"/>
                  </a:cubicBezTo>
                  <a:cubicBezTo>
                    <a:pt x="1507" y="4063"/>
                    <a:pt x="1598" y="4132"/>
                    <a:pt x="1666" y="4177"/>
                  </a:cubicBezTo>
                  <a:cubicBezTo>
                    <a:pt x="1758" y="4246"/>
                    <a:pt x="1849" y="4291"/>
                    <a:pt x="1940" y="4314"/>
                  </a:cubicBezTo>
                  <a:cubicBezTo>
                    <a:pt x="2032" y="4360"/>
                    <a:pt x="2146" y="4383"/>
                    <a:pt x="2237" y="4406"/>
                  </a:cubicBezTo>
                  <a:cubicBezTo>
                    <a:pt x="2283" y="4406"/>
                    <a:pt x="2338" y="4416"/>
                    <a:pt x="2391" y="4416"/>
                  </a:cubicBezTo>
                  <a:cubicBezTo>
                    <a:pt x="2417" y="4416"/>
                    <a:pt x="2442" y="4413"/>
                    <a:pt x="2465" y="4406"/>
                  </a:cubicBezTo>
                  <a:cubicBezTo>
                    <a:pt x="2511" y="4406"/>
                    <a:pt x="2534" y="4406"/>
                    <a:pt x="2579" y="4383"/>
                  </a:cubicBezTo>
                  <a:cubicBezTo>
                    <a:pt x="2625" y="4360"/>
                    <a:pt x="2648" y="4314"/>
                    <a:pt x="2671" y="4246"/>
                  </a:cubicBezTo>
                  <a:cubicBezTo>
                    <a:pt x="2671" y="4200"/>
                    <a:pt x="2648" y="4155"/>
                    <a:pt x="2625" y="4132"/>
                  </a:cubicBezTo>
                  <a:cubicBezTo>
                    <a:pt x="2602" y="4086"/>
                    <a:pt x="2579" y="4063"/>
                    <a:pt x="2534" y="4018"/>
                  </a:cubicBezTo>
                  <a:cubicBezTo>
                    <a:pt x="2488" y="3972"/>
                    <a:pt x="2442" y="3926"/>
                    <a:pt x="2397" y="3858"/>
                  </a:cubicBezTo>
                  <a:cubicBezTo>
                    <a:pt x="2328" y="3789"/>
                    <a:pt x="2260" y="3721"/>
                    <a:pt x="2214" y="3652"/>
                  </a:cubicBezTo>
                  <a:cubicBezTo>
                    <a:pt x="2100" y="3515"/>
                    <a:pt x="1986" y="3356"/>
                    <a:pt x="1895" y="3219"/>
                  </a:cubicBezTo>
                  <a:cubicBezTo>
                    <a:pt x="1803" y="3059"/>
                    <a:pt x="1735" y="2899"/>
                    <a:pt x="1643" y="2762"/>
                  </a:cubicBezTo>
                  <a:cubicBezTo>
                    <a:pt x="1575" y="2602"/>
                    <a:pt x="1484" y="2443"/>
                    <a:pt x="1415" y="2306"/>
                  </a:cubicBezTo>
                  <a:cubicBezTo>
                    <a:pt x="1370" y="2146"/>
                    <a:pt x="1301" y="2009"/>
                    <a:pt x="1255" y="1849"/>
                  </a:cubicBezTo>
                  <a:cubicBezTo>
                    <a:pt x="1187" y="1689"/>
                    <a:pt x="1119" y="1530"/>
                    <a:pt x="1073" y="1347"/>
                  </a:cubicBezTo>
                  <a:lnTo>
                    <a:pt x="1050" y="1301"/>
                  </a:lnTo>
                  <a:cubicBezTo>
                    <a:pt x="1050" y="1256"/>
                    <a:pt x="1027" y="1210"/>
                    <a:pt x="1027" y="1187"/>
                  </a:cubicBezTo>
                  <a:lnTo>
                    <a:pt x="1027" y="1233"/>
                  </a:lnTo>
                  <a:cubicBezTo>
                    <a:pt x="1004" y="1164"/>
                    <a:pt x="1004" y="1096"/>
                    <a:pt x="982" y="1027"/>
                  </a:cubicBezTo>
                  <a:cubicBezTo>
                    <a:pt x="936" y="868"/>
                    <a:pt x="913" y="731"/>
                    <a:pt x="867" y="571"/>
                  </a:cubicBezTo>
                  <a:cubicBezTo>
                    <a:pt x="845" y="411"/>
                    <a:pt x="822" y="251"/>
                    <a:pt x="799" y="92"/>
                  </a:cubicBezTo>
                  <a:cubicBezTo>
                    <a:pt x="799" y="54"/>
                    <a:pt x="769" y="17"/>
                    <a:pt x="720" y="17"/>
                  </a:cubicBezTo>
                  <a:cubicBezTo>
                    <a:pt x="709" y="17"/>
                    <a:pt x="697" y="19"/>
                    <a:pt x="685" y="23"/>
                  </a:cubicBezTo>
                  <a:cubicBezTo>
                    <a:pt x="639" y="23"/>
                    <a:pt x="616" y="69"/>
                    <a:pt x="616" y="137"/>
                  </a:cubicBezTo>
                  <a:cubicBezTo>
                    <a:pt x="616" y="160"/>
                    <a:pt x="616" y="206"/>
                    <a:pt x="616" y="229"/>
                  </a:cubicBezTo>
                  <a:cubicBezTo>
                    <a:pt x="594" y="229"/>
                    <a:pt x="571" y="206"/>
                    <a:pt x="571" y="206"/>
                  </a:cubicBezTo>
                  <a:cubicBezTo>
                    <a:pt x="548" y="194"/>
                    <a:pt x="525" y="189"/>
                    <a:pt x="502" y="189"/>
                  </a:cubicBezTo>
                  <a:cubicBezTo>
                    <a:pt x="479" y="189"/>
                    <a:pt x="457" y="194"/>
                    <a:pt x="434" y="206"/>
                  </a:cubicBezTo>
                  <a:cubicBezTo>
                    <a:pt x="434" y="206"/>
                    <a:pt x="434" y="183"/>
                    <a:pt x="411" y="160"/>
                  </a:cubicBezTo>
                  <a:cubicBezTo>
                    <a:pt x="411" y="114"/>
                    <a:pt x="365" y="69"/>
                    <a:pt x="342" y="46"/>
                  </a:cubicBezTo>
                  <a:cubicBezTo>
                    <a:pt x="297" y="23"/>
                    <a:pt x="274" y="0"/>
                    <a:pt x="228"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23"/>
            <p:cNvSpPr/>
            <p:nvPr/>
          </p:nvSpPr>
          <p:spPr>
            <a:xfrm>
              <a:off x="763188" y="2066901"/>
              <a:ext cx="396319" cy="171731"/>
            </a:xfrm>
            <a:custGeom>
              <a:avLst/>
              <a:gdLst/>
              <a:ahLst/>
              <a:cxnLst/>
              <a:rect l="l" t="t" r="r" b="b"/>
              <a:pathLst>
                <a:path w="7168" h="3106" extrusionOk="0">
                  <a:moveTo>
                    <a:pt x="7008" y="1"/>
                  </a:moveTo>
                  <a:cubicBezTo>
                    <a:pt x="6985" y="24"/>
                    <a:pt x="6962" y="24"/>
                    <a:pt x="6940" y="46"/>
                  </a:cubicBezTo>
                  <a:cubicBezTo>
                    <a:pt x="6894" y="92"/>
                    <a:pt x="6871" y="115"/>
                    <a:pt x="6848" y="138"/>
                  </a:cubicBezTo>
                  <a:cubicBezTo>
                    <a:pt x="6643" y="343"/>
                    <a:pt x="6415" y="526"/>
                    <a:pt x="6186" y="686"/>
                  </a:cubicBezTo>
                  <a:cubicBezTo>
                    <a:pt x="6049" y="777"/>
                    <a:pt x="5935" y="868"/>
                    <a:pt x="5798" y="937"/>
                  </a:cubicBezTo>
                  <a:cubicBezTo>
                    <a:pt x="5684" y="1028"/>
                    <a:pt x="5570" y="1096"/>
                    <a:pt x="5456" y="1165"/>
                  </a:cubicBezTo>
                  <a:cubicBezTo>
                    <a:pt x="5365" y="1233"/>
                    <a:pt x="5273" y="1279"/>
                    <a:pt x="5205" y="1325"/>
                  </a:cubicBezTo>
                  <a:cubicBezTo>
                    <a:pt x="5205" y="1325"/>
                    <a:pt x="5227" y="1303"/>
                    <a:pt x="5228" y="1302"/>
                  </a:cubicBezTo>
                  <a:lnTo>
                    <a:pt x="5228" y="1302"/>
                  </a:lnTo>
                  <a:cubicBezTo>
                    <a:pt x="5212" y="1317"/>
                    <a:pt x="5187" y="1332"/>
                    <a:pt x="5165" y="1341"/>
                  </a:cubicBezTo>
                  <a:lnTo>
                    <a:pt x="5165" y="1341"/>
                  </a:lnTo>
                  <a:cubicBezTo>
                    <a:pt x="5169" y="1337"/>
                    <a:pt x="5174" y="1332"/>
                    <a:pt x="5182" y="1325"/>
                  </a:cubicBezTo>
                  <a:lnTo>
                    <a:pt x="5182" y="1325"/>
                  </a:lnTo>
                  <a:cubicBezTo>
                    <a:pt x="5169" y="1332"/>
                    <a:pt x="5156" y="1340"/>
                    <a:pt x="5143" y="1347"/>
                  </a:cubicBezTo>
                  <a:lnTo>
                    <a:pt x="5143" y="1347"/>
                  </a:lnTo>
                  <a:cubicBezTo>
                    <a:pt x="5140" y="1347"/>
                    <a:pt x="5138" y="1348"/>
                    <a:pt x="5136" y="1348"/>
                  </a:cubicBezTo>
                  <a:cubicBezTo>
                    <a:pt x="5138" y="1348"/>
                    <a:pt x="5140" y="1348"/>
                    <a:pt x="5142" y="1348"/>
                  </a:cubicBezTo>
                  <a:lnTo>
                    <a:pt x="5142" y="1348"/>
                  </a:lnTo>
                  <a:cubicBezTo>
                    <a:pt x="4836" y="1521"/>
                    <a:pt x="4530" y="1675"/>
                    <a:pt x="4223" y="1850"/>
                  </a:cubicBezTo>
                  <a:cubicBezTo>
                    <a:pt x="4064" y="1918"/>
                    <a:pt x="3881" y="2009"/>
                    <a:pt x="3721" y="2078"/>
                  </a:cubicBezTo>
                  <a:cubicBezTo>
                    <a:pt x="3561" y="2146"/>
                    <a:pt x="3424" y="2192"/>
                    <a:pt x="3265" y="2261"/>
                  </a:cubicBezTo>
                  <a:cubicBezTo>
                    <a:pt x="3196" y="2283"/>
                    <a:pt x="3128" y="2306"/>
                    <a:pt x="3036" y="2329"/>
                  </a:cubicBezTo>
                  <a:cubicBezTo>
                    <a:pt x="2991" y="2329"/>
                    <a:pt x="2968" y="2352"/>
                    <a:pt x="2922" y="2352"/>
                  </a:cubicBezTo>
                  <a:cubicBezTo>
                    <a:pt x="2717" y="2420"/>
                    <a:pt x="2534" y="2466"/>
                    <a:pt x="2352" y="2489"/>
                  </a:cubicBezTo>
                  <a:cubicBezTo>
                    <a:pt x="2146" y="2534"/>
                    <a:pt x="1941" y="2580"/>
                    <a:pt x="1735" y="2603"/>
                  </a:cubicBezTo>
                  <a:cubicBezTo>
                    <a:pt x="1553" y="2626"/>
                    <a:pt x="1347" y="2671"/>
                    <a:pt x="1142" y="2694"/>
                  </a:cubicBezTo>
                  <a:cubicBezTo>
                    <a:pt x="1051" y="2694"/>
                    <a:pt x="959" y="2717"/>
                    <a:pt x="868" y="2717"/>
                  </a:cubicBezTo>
                  <a:cubicBezTo>
                    <a:pt x="777" y="2740"/>
                    <a:pt x="663" y="2740"/>
                    <a:pt x="571" y="2763"/>
                  </a:cubicBezTo>
                  <a:cubicBezTo>
                    <a:pt x="526" y="2763"/>
                    <a:pt x="457" y="2786"/>
                    <a:pt x="412" y="2786"/>
                  </a:cubicBezTo>
                  <a:cubicBezTo>
                    <a:pt x="343" y="2786"/>
                    <a:pt x="275" y="2854"/>
                    <a:pt x="275" y="2922"/>
                  </a:cubicBezTo>
                  <a:lnTo>
                    <a:pt x="92" y="2922"/>
                  </a:lnTo>
                  <a:cubicBezTo>
                    <a:pt x="46" y="2922"/>
                    <a:pt x="23" y="2945"/>
                    <a:pt x="1" y="2991"/>
                  </a:cubicBezTo>
                  <a:cubicBezTo>
                    <a:pt x="1" y="3037"/>
                    <a:pt x="23" y="3082"/>
                    <a:pt x="69" y="3082"/>
                  </a:cubicBezTo>
                  <a:cubicBezTo>
                    <a:pt x="160" y="3082"/>
                    <a:pt x="252" y="3105"/>
                    <a:pt x="343" y="3105"/>
                  </a:cubicBezTo>
                  <a:lnTo>
                    <a:pt x="1165" y="3105"/>
                  </a:lnTo>
                  <a:cubicBezTo>
                    <a:pt x="1370" y="3082"/>
                    <a:pt x="1553" y="3059"/>
                    <a:pt x="1758" y="3037"/>
                  </a:cubicBezTo>
                  <a:cubicBezTo>
                    <a:pt x="1827" y="3037"/>
                    <a:pt x="1918" y="3014"/>
                    <a:pt x="2009" y="2991"/>
                  </a:cubicBezTo>
                  <a:cubicBezTo>
                    <a:pt x="2101" y="2991"/>
                    <a:pt x="2192" y="2945"/>
                    <a:pt x="2283" y="2945"/>
                  </a:cubicBezTo>
                  <a:cubicBezTo>
                    <a:pt x="2484" y="2901"/>
                    <a:pt x="2664" y="2834"/>
                    <a:pt x="2842" y="2788"/>
                  </a:cubicBezTo>
                  <a:lnTo>
                    <a:pt x="2842" y="2788"/>
                  </a:lnTo>
                  <a:cubicBezTo>
                    <a:pt x="2837" y="2791"/>
                    <a:pt x="2831" y="2797"/>
                    <a:pt x="2831" y="2808"/>
                  </a:cubicBezTo>
                  <a:cubicBezTo>
                    <a:pt x="2991" y="2763"/>
                    <a:pt x="3151" y="2717"/>
                    <a:pt x="3310" y="2649"/>
                  </a:cubicBezTo>
                  <a:cubicBezTo>
                    <a:pt x="3470" y="2580"/>
                    <a:pt x="3630" y="2534"/>
                    <a:pt x="3790" y="2466"/>
                  </a:cubicBezTo>
                  <a:cubicBezTo>
                    <a:pt x="3949" y="2397"/>
                    <a:pt x="4109" y="2329"/>
                    <a:pt x="4292" y="2238"/>
                  </a:cubicBezTo>
                  <a:cubicBezTo>
                    <a:pt x="4452" y="2169"/>
                    <a:pt x="4611" y="2078"/>
                    <a:pt x="4771" y="1987"/>
                  </a:cubicBezTo>
                  <a:cubicBezTo>
                    <a:pt x="4908" y="1918"/>
                    <a:pt x="5068" y="1827"/>
                    <a:pt x="5205" y="1736"/>
                  </a:cubicBezTo>
                  <a:lnTo>
                    <a:pt x="5228" y="1736"/>
                  </a:lnTo>
                  <a:cubicBezTo>
                    <a:pt x="5502" y="1576"/>
                    <a:pt x="5775" y="1393"/>
                    <a:pt x="6049" y="1188"/>
                  </a:cubicBezTo>
                  <a:cubicBezTo>
                    <a:pt x="6118" y="1142"/>
                    <a:pt x="6186" y="1096"/>
                    <a:pt x="6255" y="1051"/>
                  </a:cubicBezTo>
                  <a:cubicBezTo>
                    <a:pt x="6323" y="1005"/>
                    <a:pt x="6392" y="937"/>
                    <a:pt x="6460" y="891"/>
                  </a:cubicBezTo>
                  <a:cubicBezTo>
                    <a:pt x="6597" y="777"/>
                    <a:pt x="6734" y="663"/>
                    <a:pt x="6848" y="526"/>
                  </a:cubicBezTo>
                  <a:cubicBezTo>
                    <a:pt x="6917" y="457"/>
                    <a:pt x="6985" y="389"/>
                    <a:pt x="7054" y="320"/>
                  </a:cubicBezTo>
                  <a:cubicBezTo>
                    <a:pt x="7077" y="275"/>
                    <a:pt x="7099" y="252"/>
                    <a:pt x="7122" y="229"/>
                  </a:cubicBezTo>
                  <a:cubicBezTo>
                    <a:pt x="7145" y="183"/>
                    <a:pt x="7168" y="138"/>
                    <a:pt x="7168" y="92"/>
                  </a:cubicBezTo>
                  <a:cubicBezTo>
                    <a:pt x="7145" y="46"/>
                    <a:pt x="7122" y="1"/>
                    <a:pt x="707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23"/>
            <p:cNvSpPr/>
            <p:nvPr/>
          </p:nvSpPr>
          <p:spPr>
            <a:xfrm>
              <a:off x="778338" y="2027810"/>
              <a:ext cx="422858" cy="212037"/>
            </a:xfrm>
            <a:custGeom>
              <a:avLst/>
              <a:gdLst/>
              <a:ahLst/>
              <a:cxnLst/>
              <a:rect l="l" t="t" r="r" b="b"/>
              <a:pathLst>
                <a:path w="7648" h="3835" extrusionOk="0">
                  <a:moveTo>
                    <a:pt x="7419" y="0"/>
                  </a:moveTo>
                  <a:cubicBezTo>
                    <a:pt x="7327" y="23"/>
                    <a:pt x="7282" y="114"/>
                    <a:pt x="7236" y="183"/>
                  </a:cubicBezTo>
                  <a:cubicBezTo>
                    <a:pt x="7191" y="251"/>
                    <a:pt x="7168" y="297"/>
                    <a:pt x="7122" y="365"/>
                  </a:cubicBezTo>
                  <a:cubicBezTo>
                    <a:pt x="7054" y="434"/>
                    <a:pt x="7008" y="525"/>
                    <a:pt x="6939" y="594"/>
                  </a:cubicBezTo>
                  <a:cubicBezTo>
                    <a:pt x="6871" y="708"/>
                    <a:pt x="6780" y="799"/>
                    <a:pt x="6688" y="890"/>
                  </a:cubicBezTo>
                  <a:cubicBezTo>
                    <a:pt x="6574" y="1005"/>
                    <a:pt x="6460" y="1119"/>
                    <a:pt x="6346" y="1233"/>
                  </a:cubicBezTo>
                  <a:cubicBezTo>
                    <a:pt x="6278" y="1278"/>
                    <a:pt x="6209" y="1324"/>
                    <a:pt x="6141" y="1370"/>
                  </a:cubicBezTo>
                  <a:cubicBezTo>
                    <a:pt x="6072" y="1438"/>
                    <a:pt x="5981" y="1484"/>
                    <a:pt x="5912" y="1552"/>
                  </a:cubicBezTo>
                  <a:cubicBezTo>
                    <a:pt x="5844" y="1598"/>
                    <a:pt x="5775" y="1666"/>
                    <a:pt x="5684" y="1712"/>
                  </a:cubicBezTo>
                  <a:cubicBezTo>
                    <a:pt x="5616" y="1781"/>
                    <a:pt x="5524" y="1826"/>
                    <a:pt x="5456" y="1895"/>
                  </a:cubicBezTo>
                  <a:cubicBezTo>
                    <a:pt x="5296" y="1986"/>
                    <a:pt x="5136" y="2100"/>
                    <a:pt x="4976" y="2191"/>
                  </a:cubicBezTo>
                  <a:cubicBezTo>
                    <a:pt x="4817" y="2283"/>
                    <a:pt x="4657" y="2374"/>
                    <a:pt x="4474" y="2465"/>
                  </a:cubicBezTo>
                  <a:cubicBezTo>
                    <a:pt x="4383" y="2511"/>
                    <a:pt x="4292" y="2557"/>
                    <a:pt x="4200" y="2579"/>
                  </a:cubicBezTo>
                  <a:cubicBezTo>
                    <a:pt x="4109" y="2625"/>
                    <a:pt x="4041" y="2671"/>
                    <a:pt x="3949" y="2716"/>
                  </a:cubicBezTo>
                  <a:cubicBezTo>
                    <a:pt x="3744" y="2785"/>
                    <a:pt x="3561" y="2853"/>
                    <a:pt x="3379" y="2922"/>
                  </a:cubicBezTo>
                  <a:cubicBezTo>
                    <a:pt x="3196" y="2990"/>
                    <a:pt x="3014" y="3059"/>
                    <a:pt x="2854" y="3127"/>
                  </a:cubicBezTo>
                  <a:cubicBezTo>
                    <a:pt x="2762" y="3150"/>
                    <a:pt x="2694" y="3173"/>
                    <a:pt x="2625" y="3196"/>
                  </a:cubicBezTo>
                  <a:cubicBezTo>
                    <a:pt x="2534" y="3219"/>
                    <a:pt x="2466" y="3241"/>
                    <a:pt x="2374" y="3287"/>
                  </a:cubicBezTo>
                  <a:cubicBezTo>
                    <a:pt x="2306" y="3310"/>
                    <a:pt x="2215" y="3333"/>
                    <a:pt x="2146" y="3356"/>
                  </a:cubicBezTo>
                  <a:cubicBezTo>
                    <a:pt x="2055" y="3378"/>
                    <a:pt x="1986" y="3401"/>
                    <a:pt x="1895" y="3424"/>
                  </a:cubicBezTo>
                  <a:lnTo>
                    <a:pt x="1941" y="3401"/>
                  </a:lnTo>
                  <a:lnTo>
                    <a:pt x="1941" y="3401"/>
                  </a:lnTo>
                  <a:cubicBezTo>
                    <a:pt x="1781" y="3447"/>
                    <a:pt x="1644" y="3493"/>
                    <a:pt x="1484" y="3515"/>
                  </a:cubicBezTo>
                  <a:cubicBezTo>
                    <a:pt x="1324" y="3561"/>
                    <a:pt x="1187" y="3584"/>
                    <a:pt x="1028" y="3607"/>
                  </a:cubicBezTo>
                  <a:cubicBezTo>
                    <a:pt x="891" y="3629"/>
                    <a:pt x="731" y="3675"/>
                    <a:pt x="571" y="3675"/>
                  </a:cubicBezTo>
                  <a:cubicBezTo>
                    <a:pt x="434" y="3698"/>
                    <a:pt x="297" y="3721"/>
                    <a:pt x="138" y="3721"/>
                  </a:cubicBezTo>
                  <a:lnTo>
                    <a:pt x="69" y="3721"/>
                  </a:lnTo>
                  <a:cubicBezTo>
                    <a:pt x="23" y="3721"/>
                    <a:pt x="1" y="3721"/>
                    <a:pt x="1" y="3766"/>
                  </a:cubicBezTo>
                  <a:cubicBezTo>
                    <a:pt x="1" y="3789"/>
                    <a:pt x="23" y="3812"/>
                    <a:pt x="46" y="3812"/>
                  </a:cubicBezTo>
                  <a:cubicBezTo>
                    <a:pt x="138" y="3835"/>
                    <a:pt x="206" y="3835"/>
                    <a:pt x="297" y="3835"/>
                  </a:cubicBezTo>
                  <a:cubicBezTo>
                    <a:pt x="480" y="3835"/>
                    <a:pt x="663" y="3812"/>
                    <a:pt x="868" y="3812"/>
                  </a:cubicBezTo>
                  <a:cubicBezTo>
                    <a:pt x="959" y="3812"/>
                    <a:pt x="1051" y="3789"/>
                    <a:pt x="1165" y="3789"/>
                  </a:cubicBezTo>
                  <a:cubicBezTo>
                    <a:pt x="1256" y="3766"/>
                    <a:pt x="1370" y="3766"/>
                    <a:pt x="1461" y="3744"/>
                  </a:cubicBezTo>
                  <a:cubicBezTo>
                    <a:pt x="1644" y="3721"/>
                    <a:pt x="1849" y="3698"/>
                    <a:pt x="2032" y="3652"/>
                  </a:cubicBezTo>
                  <a:cubicBezTo>
                    <a:pt x="2123" y="3652"/>
                    <a:pt x="2215" y="3629"/>
                    <a:pt x="2306" y="3607"/>
                  </a:cubicBezTo>
                  <a:cubicBezTo>
                    <a:pt x="2420" y="3584"/>
                    <a:pt x="2511" y="3561"/>
                    <a:pt x="2603" y="3515"/>
                  </a:cubicBezTo>
                  <a:cubicBezTo>
                    <a:pt x="2808" y="3470"/>
                    <a:pt x="3014" y="3424"/>
                    <a:pt x="3196" y="3356"/>
                  </a:cubicBezTo>
                  <a:cubicBezTo>
                    <a:pt x="3287" y="3333"/>
                    <a:pt x="3379" y="3310"/>
                    <a:pt x="3470" y="3264"/>
                  </a:cubicBezTo>
                  <a:cubicBezTo>
                    <a:pt x="3561" y="3241"/>
                    <a:pt x="3653" y="3196"/>
                    <a:pt x="3744" y="3173"/>
                  </a:cubicBezTo>
                  <a:cubicBezTo>
                    <a:pt x="3835" y="3150"/>
                    <a:pt x="3927" y="3104"/>
                    <a:pt x="4018" y="3082"/>
                  </a:cubicBezTo>
                  <a:cubicBezTo>
                    <a:pt x="4109" y="3036"/>
                    <a:pt x="4223" y="2990"/>
                    <a:pt x="4315" y="2945"/>
                  </a:cubicBezTo>
                  <a:cubicBezTo>
                    <a:pt x="4474" y="2876"/>
                    <a:pt x="4657" y="2808"/>
                    <a:pt x="4817" y="2716"/>
                  </a:cubicBezTo>
                  <a:cubicBezTo>
                    <a:pt x="4908" y="2671"/>
                    <a:pt x="4976" y="2625"/>
                    <a:pt x="5068" y="2579"/>
                  </a:cubicBezTo>
                  <a:cubicBezTo>
                    <a:pt x="5159" y="2511"/>
                    <a:pt x="5250" y="2465"/>
                    <a:pt x="5342" y="2397"/>
                  </a:cubicBezTo>
                  <a:cubicBezTo>
                    <a:pt x="5501" y="2306"/>
                    <a:pt x="5661" y="2214"/>
                    <a:pt x="5821" y="2100"/>
                  </a:cubicBezTo>
                  <a:cubicBezTo>
                    <a:pt x="5981" y="1986"/>
                    <a:pt x="6141" y="1872"/>
                    <a:pt x="6278" y="1758"/>
                  </a:cubicBezTo>
                  <a:cubicBezTo>
                    <a:pt x="6437" y="1644"/>
                    <a:pt x="6574" y="1552"/>
                    <a:pt x="6688" y="1415"/>
                  </a:cubicBezTo>
                  <a:cubicBezTo>
                    <a:pt x="6780" y="1347"/>
                    <a:pt x="6871" y="1256"/>
                    <a:pt x="6962" y="1164"/>
                  </a:cubicBezTo>
                  <a:cubicBezTo>
                    <a:pt x="7054" y="1073"/>
                    <a:pt x="7145" y="959"/>
                    <a:pt x="7236" y="868"/>
                  </a:cubicBezTo>
                  <a:cubicBezTo>
                    <a:pt x="7305" y="776"/>
                    <a:pt x="7350" y="708"/>
                    <a:pt x="7419" y="617"/>
                  </a:cubicBezTo>
                  <a:cubicBezTo>
                    <a:pt x="7457" y="559"/>
                    <a:pt x="7495" y="502"/>
                    <a:pt x="7533" y="432"/>
                  </a:cubicBezTo>
                  <a:lnTo>
                    <a:pt x="7533" y="432"/>
                  </a:lnTo>
                  <a:cubicBezTo>
                    <a:pt x="7533" y="433"/>
                    <a:pt x="7533" y="433"/>
                    <a:pt x="7533" y="434"/>
                  </a:cubicBezTo>
                  <a:cubicBezTo>
                    <a:pt x="7537" y="426"/>
                    <a:pt x="7541" y="419"/>
                    <a:pt x="7544" y="411"/>
                  </a:cubicBezTo>
                  <a:lnTo>
                    <a:pt x="7544" y="411"/>
                  </a:lnTo>
                  <a:cubicBezTo>
                    <a:pt x="7544" y="411"/>
                    <a:pt x="7544" y="411"/>
                    <a:pt x="7544" y="412"/>
                  </a:cubicBezTo>
                  <a:lnTo>
                    <a:pt x="7544" y="412"/>
                  </a:lnTo>
                  <a:cubicBezTo>
                    <a:pt x="7548" y="404"/>
                    <a:pt x="7552" y="396"/>
                    <a:pt x="7556" y="389"/>
                  </a:cubicBezTo>
                  <a:lnTo>
                    <a:pt x="7556" y="389"/>
                  </a:lnTo>
                  <a:cubicBezTo>
                    <a:pt x="7552" y="396"/>
                    <a:pt x="7548" y="404"/>
                    <a:pt x="7544" y="411"/>
                  </a:cubicBezTo>
                  <a:lnTo>
                    <a:pt x="7544" y="411"/>
                  </a:lnTo>
                  <a:cubicBezTo>
                    <a:pt x="7550" y="405"/>
                    <a:pt x="7556" y="400"/>
                    <a:pt x="7556" y="388"/>
                  </a:cubicBezTo>
                  <a:lnTo>
                    <a:pt x="7556" y="388"/>
                  </a:lnTo>
                  <a:cubicBezTo>
                    <a:pt x="7571" y="358"/>
                    <a:pt x="7586" y="327"/>
                    <a:pt x="7601" y="297"/>
                  </a:cubicBezTo>
                  <a:cubicBezTo>
                    <a:pt x="7624" y="297"/>
                    <a:pt x="7624" y="274"/>
                    <a:pt x="7624" y="251"/>
                  </a:cubicBezTo>
                  <a:cubicBezTo>
                    <a:pt x="7647" y="206"/>
                    <a:pt x="7647" y="137"/>
                    <a:pt x="7624" y="92"/>
                  </a:cubicBezTo>
                  <a:cubicBezTo>
                    <a:pt x="7624" y="46"/>
                    <a:pt x="7579" y="23"/>
                    <a:pt x="753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23"/>
            <p:cNvSpPr/>
            <p:nvPr/>
          </p:nvSpPr>
          <p:spPr>
            <a:xfrm>
              <a:off x="392188" y="838951"/>
              <a:ext cx="141377" cy="116164"/>
            </a:xfrm>
            <a:custGeom>
              <a:avLst/>
              <a:gdLst/>
              <a:ahLst/>
              <a:cxnLst/>
              <a:rect l="l" t="t" r="r" b="b"/>
              <a:pathLst>
                <a:path w="2557" h="2101" extrusionOk="0">
                  <a:moveTo>
                    <a:pt x="137" y="1"/>
                  </a:moveTo>
                  <a:cubicBezTo>
                    <a:pt x="91" y="1"/>
                    <a:pt x="46" y="24"/>
                    <a:pt x="46" y="69"/>
                  </a:cubicBezTo>
                  <a:cubicBezTo>
                    <a:pt x="0" y="138"/>
                    <a:pt x="23" y="206"/>
                    <a:pt x="91" y="229"/>
                  </a:cubicBezTo>
                  <a:cubicBezTo>
                    <a:pt x="160" y="275"/>
                    <a:pt x="251" y="298"/>
                    <a:pt x="342" y="343"/>
                  </a:cubicBezTo>
                  <a:cubicBezTo>
                    <a:pt x="411" y="389"/>
                    <a:pt x="502" y="435"/>
                    <a:pt x="571" y="480"/>
                  </a:cubicBezTo>
                  <a:cubicBezTo>
                    <a:pt x="662" y="549"/>
                    <a:pt x="753" y="617"/>
                    <a:pt x="845" y="686"/>
                  </a:cubicBezTo>
                  <a:cubicBezTo>
                    <a:pt x="936" y="754"/>
                    <a:pt x="1004" y="823"/>
                    <a:pt x="1073" y="891"/>
                  </a:cubicBezTo>
                  <a:cubicBezTo>
                    <a:pt x="1255" y="1051"/>
                    <a:pt x="1438" y="1211"/>
                    <a:pt x="1598" y="1370"/>
                  </a:cubicBezTo>
                  <a:cubicBezTo>
                    <a:pt x="1689" y="1507"/>
                    <a:pt x="1780" y="1621"/>
                    <a:pt x="1872" y="1736"/>
                  </a:cubicBezTo>
                  <a:cubicBezTo>
                    <a:pt x="1917" y="1804"/>
                    <a:pt x="1963" y="1850"/>
                    <a:pt x="2009" y="1918"/>
                  </a:cubicBezTo>
                  <a:cubicBezTo>
                    <a:pt x="2031" y="1941"/>
                    <a:pt x="2054" y="1964"/>
                    <a:pt x="2077" y="1987"/>
                  </a:cubicBezTo>
                  <a:cubicBezTo>
                    <a:pt x="2100" y="2032"/>
                    <a:pt x="2146" y="2101"/>
                    <a:pt x="2214" y="2101"/>
                  </a:cubicBezTo>
                  <a:lnTo>
                    <a:pt x="2283" y="2101"/>
                  </a:lnTo>
                  <a:cubicBezTo>
                    <a:pt x="2328" y="2078"/>
                    <a:pt x="2351" y="2055"/>
                    <a:pt x="2374" y="2032"/>
                  </a:cubicBezTo>
                  <a:cubicBezTo>
                    <a:pt x="2374" y="2009"/>
                    <a:pt x="2397" y="1987"/>
                    <a:pt x="2397" y="1964"/>
                  </a:cubicBezTo>
                  <a:cubicBezTo>
                    <a:pt x="2442" y="1941"/>
                    <a:pt x="2488" y="1918"/>
                    <a:pt x="2511" y="1873"/>
                  </a:cubicBezTo>
                  <a:cubicBezTo>
                    <a:pt x="2556" y="1804"/>
                    <a:pt x="2534" y="1736"/>
                    <a:pt x="2511" y="1667"/>
                  </a:cubicBezTo>
                  <a:cubicBezTo>
                    <a:pt x="2511" y="1644"/>
                    <a:pt x="2488" y="1621"/>
                    <a:pt x="2488" y="1599"/>
                  </a:cubicBezTo>
                  <a:cubicBezTo>
                    <a:pt x="2511" y="1576"/>
                    <a:pt x="2556" y="1530"/>
                    <a:pt x="2534" y="1484"/>
                  </a:cubicBezTo>
                  <a:cubicBezTo>
                    <a:pt x="2534" y="1462"/>
                    <a:pt x="2534" y="1439"/>
                    <a:pt x="2511" y="1416"/>
                  </a:cubicBezTo>
                  <a:cubicBezTo>
                    <a:pt x="2511" y="1416"/>
                    <a:pt x="2511" y="1393"/>
                    <a:pt x="2488" y="1370"/>
                  </a:cubicBezTo>
                  <a:cubicBezTo>
                    <a:pt x="2488" y="1348"/>
                    <a:pt x="2465" y="1325"/>
                    <a:pt x="2442" y="1302"/>
                  </a:cubicBezTo>
                  <a:cubicBezTo>
                    <a:pt x="2420" y="1279"/>
                    <a:pt x="2397" y="1256"/>
                    <a:pt x="2351" y="1211"/>
                  </a:cubicBezTo>
                  <a:cubicBezTo>
                    <a:pt x="2283" y="1142"/>
                    <a:pt x="2214" y="1096"/>
                    <a:pt x="2123" y="1028"/>
                  </a:cubicBezTo>
                  <a:cubicBezTo>
                    <a:pt x="2054" y="960"/>
                    <a:pt x="1986" y="891"/>
                    <a:pt x="1895" y="823"/>
                  </a:cubicBezTo>
                  <a:cubicBezTo>
                    <a:pt x="1872" y="823"/>
                    <a:pt x="1872" y="800"/>
                    <a:pt x="1849" y="777"/>
                  </a:cubicBezTo>
                  <a:cubicBezTo>
                    <a:pt x="1803" y="754"/>
                    <a:pt x="1780" y="731"/>
                    <a:pt x="1735" y="708"/>
                  </a:cubicBezTo>
                  <a:cubicBezTo>
                    <a:pt x="1712" y="686"/>
                    <a:pt x="1689" y="663"/>
                    <a:pt x="1666" y="640"/>
                  </a:cubicBezTo>
                  <a:cubicBezTo>
                    <a:pt x="1651" y="640"/>
                    <a:pt x="1626" y="630"/>
                    <a:pt x="1604" y="630"/>
                  </a:cubicBezTo>
                  <a:cubicBezTo>
                    <a:pt x="1593" y="630"/>
                    <a:pt x="1583" y="632"/>
                    <a:pt x="1575" y="640"/>
                  </a:cubicBezTo>
                  <a:cubicBezTo>
                    <a:pt x="1484" y="549"/>
                    <a:pt x="1392" y="480"/>
                    <a:pt x="1278" y="412"/>
                  </a:cubicBezTo>
                  <a:cubicBezTo>
                    <a:pt x="1210" y="343"/>
                    <a:pt x="1118" y="298"/>
                    <a:pt x="1027" y="252"/>
                  </a:cubicBezTo>
                  <a:cubicBezTo>
                    <a:pt x="936" y="183"/>
                    <a:pt x="845" y="138"/>
                    <a:pt x="753" y="69"/>
                  </a:cubicBezTo>
                  <a:cubicBezTo>
                    <a:pt x="730" y="69"/>
                    <a:pt x="685" y="46"/>
                    <a:pt x="639" y="24"/>
                  </a:cubicBezTo>
                  <a:cubicBezTo>
                    <a:pt x="616" y="24"/>
                    <a:pt x="571" y="24"/>
                    <a:pt x="548" y="46"/>
                  </a:cubicBezTo>
                  <a:cubicBezTo>
                    <a:pt x="525" y="69"/>
                    <a:pt x="502" y="115"/>
                    <a:pt x="502" y="161"/>
                  </a:cubicBezTo>
                  <a:cubicBezTo>
                    <a:pt x="457" y="138"/>
                    <a:pt x="434" y="138"/>
                    <a:pt x="411" y="115"/>
                  </a:cubicBezTo>
                  <a:cubicBezTo>
                    <a:pt x="320" y="92"/>
                    <a:pt x="251" y="69"/>
                    <a:pt x="183" y="24"/>
                  </a:cubicBezTo>
                  <a:cubicBezTo>
                    <a:pt x="183" y="24"/>
                    <a:pt x="160" y="1"/>
                    <a:pt x="13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23"/>
            <p:cNvSpPr/>
            <p:nvPr/>
          </p:nvSpPr>
          <p:spPr>
            <a:xfrm>
              <a:off x="407282" y="873065"/>
              <a:ext cx="68228" cy="72098"/>
            </a:xfrm>
            <a:custGeom>
              <a:avLst/>
              <a:gdLst/>
              <a:ahLst/>
              <a:cxnLst/>
              <a:rect l="l" t="t" r="r" b="b"/>
              <a:pathLst>
                <a:path w="1234" h="1304" extrusionOk="0">
                  <a:moveTo>
                    <a:pt x="943" y="800"/>
                  </a:moveTo>
                  <a:cubicBezTo>
                    <a:pt x="948" y="807"/>
                    <a:pt x="954" y="814"/>
                    <a:pt x="960" y="822"/>
                  </a:cubicBezTo>
                  <a:cubicBezTo>
                    <a:pt x="960" y="822"/>
                    <a:pt x="960" y="803"/>
                    <a:pt x="943" y="800"/>
                  </a:cubicBezTo>
                  <a:close/>
                  <a:moveTo>
                    <a:pt x="69" y="0"/>
                  </a:moveTo>
                  <a:cubicBezTo>
                    <a:pt x="47" y="0"/>
                    <a:pt x="24" y="0"/>
                    <a:pt x="24" y="23"/>
                  </a:cubicBezTo>
                  <a:cubicBezTo>
                    <a:pt x="1" y="69"/>
                    <a:pt x="1" y="114"/>
                    <a:pt x="24" y="137"/>
                  </a:cubicBezTo>
                  <a:cubicBezTo>
                    <a:pt x="92" y="183"/>
                    <a:pt x="138" y="228"/>
                    <a:pt x="206" y="297"/>
                  </a:cubicBezTo>
                  <a:cubicBezTo>
                    <a:pt x="252" y="320"/>
                    <a:pt x="298" y="388"/>
                    <a:pt x="343" y="434"/>
                  </a:cubicBezTo>
                  <a:cubicBezTo>
                    <a:pt x="435" y="525"/>
                    <a:pt x="526" y="616"/>
                    <a:pt x="617" y="708"/>
                  </a:cubicBezTo>
                  <a:cubicBezTo>
                    <a:pt x="617" y="708"/>
                    <a:pt x="617" y="731"/>
                    <a:pt x="617" y="731"/>
                  </a:cubicBezTo>
                  <a:cubicBezTo>
                    <a:pt x="709" y="822"/>
                    <a:pt x="777" y="890"/>
                    <a:pt x="845" y="1004"/>
                  </a:cubicBezTo>
                  <a:cubicBezTo>
                    <a:pt x="868" y="1027"/>
                    <a:pt x="914" y="1073"/>
                    <a:pt x="937" y="1119"/>
                  </a:cubicBezTo>
                  <a:cubicBezTo>
                    <a:pt x="982" y="1187"/>
                    <a:pt x="1005" y="1233"/>
                    <a:pt x="1051" y="1278"/>
                  </a:cubicBezTo>
                  <a:cubicBezTo>
                    <a:pt x="1068" y="1296"/>
                    <a:pt x="1089" y="1303"/>
                    <a:pt x="1111" y="1303"/>
                  </a:cubicBezTo>
                  <a:cubicBezTo>
                    <a:pt x="1146" y="1303"/>
                    <a:pt x="1182" y="1284"/>
                    <a:pt x="1211" y="1256"/>
                  </a:cubicBezTo>
                  <a:cubicBezTo>
                    <a:pt x="1233" y="1233"/>
                    <a:pt x="1233" y="1210"/>
                    <a:pt x="1233" y="1187"/>
                  </a:cubicBezTo>
                  <a:cubicBezTo>
                    <a:pt x="1233" y="1164"/>
                    <a:pt x="1233" y="1141"/>
                    <a:pt x="1211" y="1119"/>
                  </a:cubicBezTo>
                  <a:cubicBezTo>
                    <a:pt x="1165" y="1073"/>
                    <a:pt x="1119" y="1027"/>
                    <a:pt x="1097" y="959"/>
                  </a:cubicBezTo>
                  <a:cubicBezTo>
                    <a:pt x="1028" y="913"/>
                    <a:pt x="982" y="845"/>
                    <a:pt x="937" y="799"/>
                  </a:cubicBezTo>
                  <a:cubicBezTo>
                    <a:pt x="939" y="799"/>
                    <a:pt x="941" y="799"/>
                    <a:pt x="943" y="800"/>
                  </a:cubicBezTo>
                  <a:lnTo>
                    <a:pt x="943" y="800"/>
                  </a:lnTo>
                  <a:cubicBezTo>
                    <a:pt x="880" y="719"/>
                    <a:pt x="817" y="656"/>
                    <a:pt x="754" y="594"/>
                  </a:cubicBezTo>
                  <a:cubicBezTo>
                    <a:pt x="686" y="525"/>
                    <a:pt x="617" y="457"/>
                    <a:pt x="549" y="411"/>
                  </a:cubicBezTo>
                  <a:cubicBezTo>
                    <a:pt x="480" y="343"/>
                    <a:pt x="412" y="274"/>
                    <a:pt x="343" y="206"/>
                  </a:cubicBezTo>
                  <a:cubicBezTo>
                    <a:pt x="275" y="160"/>
                    <a:pt x="206" y="91"/>
                    <a:pt x="115" y="23"/>
                  </a:cubicBezTo>
                  <a:cubicBezTo>
                    <a:pt x="115" y="0"/>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23"/>
            <p:cNvSpPr/>
            <p:nvPr/>
          </p:nvSpPr>
          <p:spPr>
            <a:xfrm>
              <a:off x="817483" y="2200704"/>
              <a:ext cx="494735" cy="269318"/>
            </a:xfrm>
            <a:custGeom>
              <a:avLst/>
              <a:gdLst/>
              <a:ahLst/>
              <a:cxnLst/>
              <a:rect l="l" t="t" r="r" b="b"/>
              <a:pathLst>
                <a:path w="8948" h="4871" extrusionOk="0">
                  <a:moveTo>
                    <a:pt x="8605" y="0"/>
                  </a:moveTo>
                  <a:cubicBezTo>
                    <a:pt x="8628" y="46"/>
                    <a:pt x="8651" y="92"/>
                    <a:pt x="8651" y="137"/>
                  </a:cubicBezTo>
                  <a:cubicBezTo>
                    <a:pt x="8674" y="183"/>
                    <a:pt x="8674" y="206"/>
                    <a:pt x="8674" y="229"/>
                  </a:cubicBezTo>
                  <a:lnTo>
                    <a:pt x="8697" y="274"/>
                  </a:lnTo>
                  <a:cubicBezTo>
                    <a:pt x="8697" y="297"/>
                    <a:pt x="8697" y="320"/>
                    <a:pt x="8697" y="343"/>
                  </a:cubicBezTo>
                  <a:cubicBezTo>
                    <a:pt x="8697" y="343"/>
                    <a:pt x="8697" y="343"/>
                    <a:pt x="8697" y="366"/>
                  </a:cubicBezTo>
                  <a:cubicBezTo>
                    <a:pt x="8719" y="411"/>
                    <a:pt x="8719" y="434"/>
                    <a:pt x="8742" y="480"/>
                  </a:cubicBezTo>
                  <a:cubicBezTo>
                    <a:pt x="8742" y="502"/>
                    <a:pt x="8742" y="502"/>
                    <a:pt x="8742" y="502"/>
                  </a:cubicBezTo>
                  <a:cubicBezTo>
                    <a:pt x="8742" y="548"/>
                    <a:pt x="8742" y="594"/>
                    <a:pt x="8742" y="639"/>
                  </a:cubicBezTo>
                  <a:cubicBezTo>
                    <a:pt x="8742" y="662"/>
                    <a:pt x="8742" y="685"/>
                    <a:pt x="8742" y="708"/>
                  </a:cubicBezTo>
                  <a:cubicBezTo>
                    <a:pt x="8742" y="708"/>
                    <a:pt x="8742" y="731"/>
                    <a:pt x="8742" y="731"/>
                  </a:cubicBezTo>
                  <a:cubicBezTo>
                    <a:pt x="8742" y="754"/>
                    <a:pt x="8719" y="754"/>
                    <a:pt x="8719" y="776"/>
                  </a:cubicBezTo>
                  <a:cubicBezTo>
                    <a:pt x="8719" y="799"/>
                    <a:pt x="8719" y="822"/>
                    <a:pt x="8719" y="845"/>
                  </a:cubicBezTo>
                  <a:cubicBezTo>
                    <a:pt x="8719" y="845"/>
                    <a:pt x="8697" y="868"/>
                    <a:pt x="8697" y="868"/>
                  </a:cubicBezTo>
                  <a:cubicBezTo>
                    <a:pt x="8674" y="959"/>
                    <a:pt x="8628" y="1050"/>
                    <a:pt x="8582" y="1142"/>
                  </a:cubicBezTo>
                  <a:cubicBezTo>
                    <a:pt x="8468" y="1370"/>
                    <a:pt x="8309" y="1575"/>
                    <a:pt x="8149" y="1758"/>
                  </a:cubicBezTo>
                  <a:cubicBezTo>
                    <a:pt x="7692" y="2237"/>
                    <a:pt x="7144" y="2625"/>
                    <a:pt x="6597" y="2990"/>
                  </a:cubicBezTo>
                  <a:cubicBezTo>
                    <a:pt x="6140" y="3264"/>
                    <a:pt x="5684" y="3515"/>
                    <a:pt x="5204" y="3744"/>
                  </a:cubicBezTo>
                  <a:cubicBezTo>
                    <a:pt x="4702" y="3972"/>
                    <a:pt x="4177" y="4155"/>
                    <a:pt x="3652" y="4314"/>
                  </a:cubicBezTo>
                  <a:cubicBezTo>
                    <a:pt x="3013" y="4520"/>
                    <a:pt x="2351" y="4657"/>
                    <a:pt x="1689" y="4679"/>
                  </a:cubicBezTo>
                  <a:cubicBezTo>
                    <a:pt x="1415" y="4679"/>
                    <a:pt x="1141" y="4679"/>
                    <a:pt x="868" y="4611"/>
                  </a:cubicBezTo>
                  <a:lnTo>
                    <a:pt x="890" y="4611"/>
                  </a:lnTo>
                  <a:cubicBezTo>
                    <a:pt x="776" y="4588"/>
                    <a:pt x="662" y="4543"/>
                    <a:pt x="548" y="4497"/>
                  </a:cubicBezTo>
                  <a:cubicBezTo>
                    <a:pt x="502" y="4451"/>
                    <a:pt x="434" y="4428"/>
                    <a:pt x="388" y="4383"/>
                  </a:cubicBezTo>
                  <a:cubicBezTo>
                    <a:pt x="388" y="4360"/>
                    <a:pt x="388" y="4360"/>
                    <a:pt x="388" y="4360"/>
                  </a:cubicBezTo>
                  <a:cubicBezTo>
                    <a:pt x="297" y="4314"/>
                    <a:pt x="228" y="4246"/>
                    <a:pt x="183" y="4155"/>
                  </a:cubicBezTo>
                  <a:cubicBezTo>
                    <a:pt x="137" y="4109"/>
                    <a:pt x="91" y="4063"/>
                    <a:pt x="69" y="4018"/>
                  </a:cubicBezTo>
                  <a:cubicBezTo>
                    <a:pt x="46" y="3995"/>
                    <a:pt x="23" y="3972"/>
                    <a:pt x="23" y="3949"/>
                  </a:cubicBezTo>
                  <a:cubicBezTo>
                    <a:pt x="23" y="3926"/>
                    <a:pt x="0" y="3926"/>
                    <a:pt x="0" y="3926"/>
                  </a:cubicBezTo>
                  <a:cubicBezTo>
                    <a:pt x="0" y="3972"/>
                    <a:pt x="0" y="4018"/>
                    <a:pt x="0" y="4063"/>
                  </a:cubicBezTo>
                  <a:cubicBezTo>
                    <a:pt x="23" y="4109"/>
                    <a:pt x="23" y="4155"/>
                    <a:pt x="46" y="4200"/>
                  </a:cubicBezTo>
                  <a:cubicBezTo>
                    <a:pt x="69" y="4269"/>
                    <a:pt x="91" y="4314"/>
                    <a:pt x="114" y="4337"/>
                  </a:cubicBezTo>
                  <a:cubicBezTo>
                    <a:pt x="160" y="4406"/>
                    <a:pt x="183" y="4451"/>
                    <a:pt x="251" y="4497"/>
                  </a:cubicBezTo>
                  <a:cubicBezTo>
                    <a:pt x="411" y="4657"/>
                    <a:pt x="639" y="4748"/>
                    <a:pt x="845" y="4794"/>
                  </a:cubicBezTo>
                  <a:cubicBezTo>
                    <a:pt x="1033" y="4845"/>
                    <a:pt x="1221" y="4871"/>
                    <a:pt x="1419" y="4871"/>
                  </a:cubicBezTo>
                  <a:cubicBezTo>
                    <a:pt x="1485" y="4871"/>
                    <a:pt x="1552" y="4868"/>
                    <a:pt x="1621" y="4862"/>
                  </a:cubicBezTo>
                  <a:cubicBezTo>
                    <a:pt x="1872" y="4862"/>
                    <a:pt x="2123" y="4839"/>
                    <a:pt x="2397" y="4816"/>
                  </a:cubicBezTo>
                  <a:cubicBezTo>
                    <a:pt x="2945" y="4725"/>
                    <a:pt x="3492" y="4588"/>
                    <a:pt x="4017" y="4406"/>
                  </a:cubicBezTo>
                  <a:cubicBezTo>
                    <a:pt x="4565" y="4223"/>
                    <a:pt x="5090" y="4018"/>
                    <a:pt x="5592" y="3766"/>
                  </a:cubicBezTo>
                  <a:cubicBezTo>
                    <a:pt x="6049" y="3538"/>
                    <a:pt x="6460" y="3310"/>
                    <a:pt x="6893" y="3036"/>
                  </a:cubicBezTo>
                  <a:cubicBezTo>
                    <a:pt x="7304" y="2762"/>
                    <a:pt x="7692" y="2465"/>
                    <a:pt x="8057" y="2123"/>
                  </a:cubicBezTo>
                  <a:cubicBezTo>
                    <a:pt x="8217" y="1963"/>
                    <a:pt x="8377" y="1781"/>
                    <a:pt x="8514" y="1598"/>
                  </a:cubicBezTo>
                  <a:cubicBezTo>
                    <a:pt x="8674" y="1415"/>
                    <a:pt x="8788" y="1210"/>
                    <a:pt x="8856" y="1005"/>
                  </a:cubicBezTo>
                  <a:cubicBezTo>
                    <a:pt x="8902" y="890"/>
                    <a:pt x="8925" y="776"/>
                    <a:pt x="8925" y="685"/>
                  </a:cubicBezTo>
                  <a:cubicBezTo>
                    <a:pt x="8948" y="617"/>
                    <a:pt x="8925" y="548"/>
                    <a:pt x="8925" y="502"/>
                  </a:cubicBezTo>
                  <a:cubicBezTo>
                    <a:pt x="8925" y="457"/>
                    <a:pt x="8902" y="388"/>
                    <a:pt x="8879" y="343"/>
                  </a:cubicBezTo>
                  <a:cubicBezTo>
                    <a:pt x="8856" y="251"/>
                    <a:pt x="8788" y="160"/>
                    <a:pt x="8719" y="69"/>
                  </a:cubicBezTo>
                  <a:cubicBezTo>
                    <a:pt x="8674" y="46"/>
                    <a:pt x="8651" y="23"/>
                    <a:pt x="8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23"/>
            <p:cNvSpPr/>
            <p:nvPr/>
          </p:nvSpPr>
          <p:spPr>
            <a:xfrm>
              <a:off x="1182181" y="2364752"/>
              <a:ext cx="1327" cy="1327"/>
            </a:xfrm>
            <a:custGeom>
              <a:avLst/>
              <a:gdLst/>
              <a:ahLst/>
              <a:cxnLst/>
              <a:rect l="l" t="t" r="r" b="b"/>
              <a:pathLst>
                <a:path w="24" h="24" extrusionOk="0">
                  <a:moveTo>
                    <a:pt x="1" y="23"/>
                  </a:moveTo>
                  <a:cubicBezTo>
                    <a:pt x="1" y="23"/>
                    <a:pt x="1" y="1"/>
                    <a:pt x="23" y="1"/>
                  </a:cubicBezTo>
                  <a:cubicBezTo>
                    <a:pt x="1" y="1"/>
                    <a:pt x="1" y="23"/>
                    <a:pt x="1" y="23"/>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23"/>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23"/>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23"/>
            <p:cNvSpPr/>
            <p:nvPr/>
          </p:nvSpPr>
          <p:spPr>
            <a:xfrm>
              <a:off x="909598" y="2459409"/>
              <a:ext cx="55" cy="55"/>
            </a:xfrm>
            <a:custGeom>
              <a:avLst/>
              <a:gdLst/>
              <a:ahLst/>
              <a:cxnLst/>
              <a:rect l="l" t="t" r="r" b="b"/>
              <a:pathLst>
                <a:path w="1" h="1" extrusionOk="0">
                  <a:moveTo>
                    <a:pt x="0" y="0"/>
                  </a:moveTo>
                  <a:lnTo>
                    <a:pt x="0" y="0"/>
                  </a:ln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23"/>
            <p:cNvSpPr/>
            <p:nvPr/>
          </p:nvSpPr>
          <p:spPr>
            <a:xfrm>
              <a:off x="740463" y="2217126"/>
              <a:ext cx="113676" cy="242834"/>
            </a:xfrm>
            <a:custGeom>
              <a:avLst/>
              <a:gdLst/>
              <a:ahLst/>
              <a:cxnLst/>
              <a:rect l="l" t="t" r="r" b="b"/>
              <a:pathLst>
                <a:path w="2056" h="4392" extrusionOk="0">
                  <a:moveTo>
                    <a:pt x="1" y="0"/>
                  </a:moveTo>
                  <a:cubicBezTo>
                    <a:pt x="161" y="776"/>
                    <a:pt x="320" y="1552"/>
                    <a:pt x="594" y="2328"/>
                  </a:cubicBezTo>
                  <a:cubicBezTo>
                    <a:pt x="731" y="2716"/>
                    <a:pt x="891" y="3104"/>
                    <a:pt x="1096" y="3492"/>
                  </a:cubicBezTo>
                  <a:cubicBezTo>
                    <a:pt x="1211" y="3652"/>
                    <a:pt x="1325" y="3835"/>
                    <a:pt x="1439" y="3994"/>
                  </a:cubicBezTo>
                  <a:cubicBezTo>
                    <a:pt x="1484" y="4086"/>
                    <a:pt x="1553" y="4154"/>
                    <a:pt x="1621" y="4223"/>
                  </a:cubicBezTo>
                  <a:cubicBezTo>
                    <a:pt x="1713" y="4291"/>
                    <a:pt x="1804" y="4337"/>
                    <a:pt x="1895" y="4382"/>
                  </a:cubicBezTo>
                  <a:cubicBezTo>
                    <a:pt x="1907" y="4388"/>
                    <a:pt x="1920" y="4391"/>
                    <a:pt x="1933" y="4391"/>
                  </a:cubicBezTo>
                  <a:cubicBezTo>
                    <a:pt x="1972" y="4391"/>
                    <a:pt x="2015" y="4365"/>
                    <a:pt x="2032" y="4314"/>
                  </a:cubicBezTo>
                  <a:cubicBezTo>
                    <a:pt x="2055" y="4268"/>
                    <a:pt x="2009" y="4223"/>
                    <a:pt x="1964" y="4200"/>
                  </a:cubicBezTo>
                  <a:cubicBezTo>
                    <a:pt x="1941" y="4177"/>
                    <a:pt x="1918" y="4177"/>
                    <a:pt x="1872" y="4154"/>
                  </a:cubicBezTo>
                  <a:cubicBezTo>
                    <a:pt x="1827" y="4131"/>
                    <a:pt x="1804" y="4109"/>
                    <a:pt x="1758" y="4063"/>
                  </a:cubicBezTo>
                  <a:cubicBezTo>
                    <a:pt x="1667" y="3994"/>
                    <a:pt x="1621" y="3903"/>
                    <a:pt x="1553" y="3835"/>
                  </a:cubicBezTo>
                  <a:cubicBezTo>
                    <a:pt x="1484" y="3743"/>
                    <a:pt x="1416" y="3652"/>
                    <a:pt x="1370" y="3538"/>
                  </a:cubicBezTo>
                  <a:cubicBezTo>
                    <a:pt x="1051" y="3036"/>
                    <a:pt x="823" y="2488"/>
                    <a:pt x="663" y="1917"/>
                  </a:cubicBezTo>
                  <a:cubicBezTo>
                    <a:pt x="480" y="1301"/>
                    <a:pt x="343" y="662"/>
                    <a:pt x="206" y="23"/>
                  </a:cubicBezTo>
                  <a:cubicBezTo>
                    <a:pt x="138" y="23"/>
                    <a:pt x="69"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23"/>
            <p:cNvSpPr/>
            <p:nvPr/>
          </p:nvSpPr>
          <p:spPr>
            <a:xfrm>
              <a:off x="1188484" y="2013932"/>
              <a:ext cx="123739" cy="242834"/>
            </a:xfrm>
            <a:custGeom>
              <a:avLst/>
              <a:gdLst/>
              <a:ahLst/>
              <a:cxnLst/>
              <a:rect l="l" t="t" r="r" b="b"/>
              <a:pathLst>
                <a:path w="2238" h="4392" extrusionOk="0">
                  <a:moveTo>
                    <a:pt x="92" y="0"/>
                  </a:moveTo>
                  <a:cubicBezTo>
                    <a:pt x="92" y="23"/>
                    <a:pt x="69" y="46"/>
                    <a:pt x="46" y="69"/>
                  </a:cubicBezTo>
                  <a:cubicBezTo>
                    <a:pt x="24" y="114"/>
                    <a:pt x="24" y="137"/>
                    <a:pt x="1" y="183"/>
                  </a:cubicBezTo>
                  <a:cubicBezTo>
                    <a:pt x="389" y="708"/>
                    <a:pt x="777" y="1233"/>
                    <a:pt x="1142" y="1781"/>
                  </a:cubicBezTo>
                  <a:cubicBezTo>
                    <a:pt x="1462" y="2283"/>
                    <a:pt x="1736" y="2808"/>
                    <a:pt x="1895" y="3378"/>
                  </a:cubicBezTo>
                  <a:cubicBezTo>
                    <a:pt x="1941" y="3492"/>
                    <a:pt x="1964" y="3584"/>
                    <a:pt x="1987" y="3698"/>
                  </a:cubicBezTo>
                  <a:cubicBezTo>
                    <a:pt x="2009" y="3812"/>
                    <a:pt x="2032" y="3903"/>
                    <a:pt x="2032" y="4017"/>
                  </a:cubicBezTo>
                  <a:cubicBezTo>
                    <a:pt x="2032" y="4063"/>
                    <a:pt x="2032" y="4109"/>
                    <a:pt x="2032" y="4154"/>
                  </a:cubicBezTo>
                  <a:cubicBezTo>
                    <a:pt x="2009" y="4200"/>
                    <a:pt x="2009" y="4223"/>
                    <a:pt x="1987" y="4268"/>
                  </a:cubicBezTo>
                  <a:cubicBezTo>
                    <a:pt x="1987" y="4314"/>
                    <a:pt x="2009" y="4360"/>
                    <a:pt x="2055" y="4383"/>
                  </a:cubicBezTo>
                  <a:cubicBezTo>
                    <a:pt x="2067" y="4389"/>
                    <a:pt x="2081" y="4392"/>
                    <a:pt x="2095" y="4392"/>
                  </a:cubicBezTo>
                  <a:cubicBezTo>
                    <a:pt x="2133" y="4392"/>
                    <a:pt x="2169" y="4370"/>
                    <a:pt x="2169" y="4337"/>
                  </a:cubicBezTo>
                  <a:cubicBezTo>
                    <a:pt x="2215" y="4223"/>
                    <a:pt x="2238" y="4132"/>
                    <a:pt x="2238" y="4017"/>
                  </a:cubicBezTo>
                  <a:cubicBezTo>
                    <a:pt x="2238" y="3926"/>
                    <a:pt x="2215" y="3812"/>
                    <a:pt x="2192" y="3721"/>
                  </a:cubicBezTo>
                  <a:cubicBezTo>
                    <a:pt x="2146" y="3515"/>
                    <a:pt x="2101" y="3333"/>
                    <a:pt x="2032" y="3127"/>
                  </a:cubicBezTo>
                  <a:cubicBezTo>
                    <a:pt x="1895" y="2739"/>
                    <a:pt x="1690" y="2351"/>
                    <a:pt x="1484" y="1986"/>
                  </a:cubicBezTo>
                  <a:cubicBezTo>
                    <a:pt x="1074" y="1278"/>
                    <a:pt x="594" y="639"/>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23"/>
            <p:cNvSpPr/>
            <p:nvPr/>
          </p:nvSpPr>
          <p:spPr>
            <a:xfrm>
              <a:off x="662227" y="1866251"/>
              <a:ext cx="514971" cy="298124"/>
            </a:xfrm>
            <a:custGeom>
              <a:avLst/>
              <a:gdLst/>
              <a:ahLst/>
              <a:cxnLst/>
              <a:rect l="l" t="t" r="r" b="b"/>
              <a:pathLst>
                <a:path w="9314" h="5392" extrusionOk="0">
                  <a:moveTo>
                    <a:pt x="8894" y="1645"/>
                  </a:moveTo>
                  <a:cubicBezTo>
                    <a:pt x="8880" y="1650"/>
                    <a:pt x="8880" y="1667"/>
                    <a:pt x="8880" y="1667"/>
                  </a:cubicBezTo>
                  <a:cubicBezTo>
                    <a:pt x="8884" y="1660"/>
                    <a:pt x="8889" y="1653"/>
                    <a:pt x="8894" y="1645"/>
                  </a:cubicBezTo>
                  <a:close/>
                  <a:moveTo>
                    <a:pt x="7990" y="1"/>
                  </a:moveTo>
                  <a:lnTo>
                    <a:pt x="7990" y="1"/>
                  </a:lnTo>
                  <a:cubicBezTo>
                    <a:pt x="8012" y="46"/>
                    <a:pt x="8012" y="92"/>
                    <a:pt x="8035" y="115"/>
                  </a:cubicBezTo>
                  <a:cubicBezTo>
                    <a:pt x="8035" y="115"/>
                    <a:pt x="8035" y="138"/>
                    <a:pt x="8035" y="138"/>
                  </a:cubicBezTo>
                  <a:cubicBezTo>
                    <a:pt x="8035" y="160"/>
                    <a:pt x="8035" y="183"/>
                    <a:pt x="8035" y="183"/>
                  </a:cubicBezTo>
                  <a:cubicBezTo>
                    <a:pt x="8035" y="183"/>
                    <a:pt x="8035" y="183"/>
                    <a:pt x="8035" y="206"/>
                  </a:cubicBezTo>
                  <a:lnTo>
                    <a:pt x="8081" y="206"/>
                  </a:lnTo>
                  <a:cubicBezTo>
                    <a:pt x="8241" y="229"/>
                    <a:pt x="8378" y="252"/>
                    <a:pt x="8514" y="297"/>
                  </a:cubicBezTo>
                  <a:lnTo>
                    <a:pt x="8537" y="297"/>
                  </a:lnTo>
                  <a:cubicBezTo>
                    <a:pt x="8629" y="320"/>
                    <a:pt x="8720" y="366"/>
                    <a:pt x="8811" y="411"/>
                  </a:cubicBezTo>
                  <a:cubicBezTo>
                    <a:pt x="8880" y="457"/>
                    <a:pt x="8925" y="503"/>
                    <a:pt x="8971" y="548"/>
                  </a:cubicBezTo>
                  <a:cubicBezTo>
                    <a:pt x="9017" y="594"/>
                    <a:pt x="9039" y="640"/>
                    <a:pt x="9062" y="685"/>
                  </a:cubicBezTo>
                  <a:cubicBezTo>
                    <a:pt x="9085" y="731"/>
                    <a:pt x="9108" y="777"/>
                    <a:pt x="9108" y="822"/>
                  </a:cubicBezTo>
                  <a:cubicBezTo>
                    <a:pt x="9131" y="891"/>
                    <a:pt x="9131" y="959"/>
                    <a:pt x="9131" y="1005"/>
                  </a:cubicBezTo>
                  <a:cubicBezTo>
                    <a:pt x="9131" y="1096"/>
                    <a:pt x="9108" y="1165"/>
                    <a:pt x="9085" y="1256"/>
                  </a:cubicBezTo>
                  <a:cubicBezTo>
                    <a:pt x="9042" y="1386"/>
                    <a:pt x="8978" y="1516"/>
                    <a:pt x="8894" y="1645"/>
                  </a:cubicBezTo>
                  <a:lnTo>
                    <a:pt x="8894" y="1645"/>
                  </a:lnTo>
                  <a:cubicBezTo>
                    <a:pt x="8896" y="1645"/>
                    <a:pt x="8899" y="1644"/>
                    <a:pt x="8903" y="1644"/>
                  </a:cubicBezTo>
                  <a:cubicBezTo>
                    <a:pt x="8697" y="1964"/>
                    <a:pt x="8446" y="2215"/>
                    <a:pt x="8195" y="2466"/>
                  </a:cubicBezTo>
                  <a:lnTo>
                    <a:pt x="8172" y="2466"/>
                  </a:lnTo>
                  <a:cubicBezTo>
                    <a:pt x="7875" y="2762"/>
                    <a:pt x="7533" y="3014"/>
                    <a:pt x="7191" y="3242"/>
                  </a:cubicBezTo>
                  <a:cubicBezTo>
                    <a:pt x="6825" y="3493"/>
                    <a:pt x="6460" y="3698"/>
                    <a:pt x="6072" y="3904"/>
                  </a:cubicBezTo>
                  <a:cubicBezTo>
                    <a:pt x="5593" y="4155"/>
                    <a:pt x="5091" y="4383"/>
                    <a:pt x="4566" y="4566"/>
                  </a:cubicBezTo>
                  <a:cubicBezTo>
                    <a:pt x="4064" y="4771"/>
                    <a:pt x="3561" y="4931"/>
                    <a:pt x="3036" y="5045"/>
                  </a:cubicBezTo>
                  <a:cubicBezTo>
                    <a:pt x="2559" y="5144"/>
                    <a:pt x="2082" y="5209"/>
                    <a:pt x="1605" y="5209"/>
                  </a:cubicBezTo>
                  <a:cubicBezTo>
                    <a:pt x="1535" y="5209"/>
                    <a:pt x="1464" y="5208"/>
                    <a:pt x="1393" y="5205"/>
                  </a:cubicBezTo>
                  <a:cubicBezTo>
                    <a:pt x="1188" y="5182"/>
                    <a:pt x="982" y="5159"/>
                    <a:pt x="800" y="5091"/>
                  </a:cubicBezTo>
                  <a:cubicBezTo>
                    <a:pt x="800" y="5113"/>
                    <a:pt x="800" y="5113"/>
                    <a:pt x="800" y="5113"/>
                  </a:cubicBezTo>
                  <a:cubicBezTo>
                    <a:pt x="800" y="5113"/>
                    <a:pt x="800" y="5113"/>
                    <a:pt x="777" y="5091"/>
                  </a:cubicBezTo>
                  <a:cubicBezTo>
                    <a:pt x="685" y="5068"/>
                    <a:pt x="594" y="5022"/>
                    <a:pt x="503" y="4977"/>
                  </a:cubicBezTo>
                  <a:cubicBezTo>
                    <a:pt x="434" y="4931"/>
                    <a:pt x="389" y="4885"/>
                    <a:pt x="343" y="4840"/>
                  </a:cubicBezTo>
                  <a:cubicBezTo>
                    <a:pt x="297" y="4794"/>
                    <a:pt x="275" y="4748"/>
                    <a:pt x="229" y="4703"/>
                  </a:cubicBezTo>
                  <a:cubicBezTo>
                    <a:pt x="229" y="4657"/>
                    <a:pt x="206" y="4611"/>
                    <a:pt x="183" y="4566"/>
                  </a:cubicBezTo>
                  <a:cubicBezTo>
                    <a:pt x="183" y="4497"/>
                    <a:pt x="183" y="4452"/>
                    <a:pt x="183" y="4383"/>
                  </a:cubicBezTo>
                  <a:cubicBezTo>
                    <a:pt x="183" y="4292"/>
                    <a:pt x="206" y="4223"/>
                    <a:pt x="229" y="4132"/>
                  </a:cubicBezTo>
                  <a:cubicBezTo>
                    <a:pt x="275" y="3972"/>
                    <a:pt x="343" y="3835"/>
                    <a:pt x="434" y="3721"/>
                  </a:cubicBezTo>
                  <a:lnTo>
                    <a:pt x="434" y="3721"/>
                  </a:lnTo>
                  <a:cubicBezTo>
                    <a:pt x="434" y="3721"/>
                    <a:pt x="429" y="3721"/>
                    <a:pt x="424" y="3723"/>
                  </a:cubicBezTo>
                  <a:lnTo>
                    <a:pt x="424" y="3723"/>
                  </a:lnTo>
                  <a:cubicBezTo>
                    <a:pt x="488" y="3621"/>
                    <a:pt x="553" y="3556"/>
                    <a:pt x="617" y="3470"/>
                  </a:cubicBezTo>
                  <a:cubicBezTo>
                    <a:pt x="594" y="3424"/>
                    <a:pt x="571" y="3402"/>
                    <a:pt x="571" y="3379"/>
                  </a:cubicBezTo>
                  <a:cubicBezTo>
                    <a:pt x="548" y="3333"/>
                    <a:pt x="548" y="3310"/>
                    <a:pt x="526" y="3287"/>
                  </a:cubicBezTo>
                  <a:cubicBezTo>
                    <a:pt x="480" y="3333"/>
                    <a:pt x="434" y="3379"/>
                    <a:pt x="389" y="3447"/>
                  </a:cubicBezTo>
                  <a:cubicBezTo>
                    <a:pt x="252" y="3630"/>
                    <a:pt x="115" y="3858"/>
                    <a:pt x="46" y="4086"/>
                  </a:cubicBezTo>
                  <a:cubicBezTo>
                    <a:pt x="23" y="4132"/>
                    <a:pt x="23" y="4200"/>
                    <a:pt x="1" y="4269"/>
                  </a:cubicBezTo>
                  <a:cubicBezTo>
                    <a:pt x="1" y="4337"/>
                    <a:pt x="1" y="4383"/>
                    <a:pt x="1" y="4452"/>
                  </a:cubicBezTo>
                  <a:cubicBezTo>
                    <a:pt x="1" y="4520"/>
                    <a:pt x="1" y="4566"/>
                    <a:pt x="23" y="4634"/>
                  </a:cubicBezTo>
                  <a:cubicBezTo>
                    <a:pt x="23" y="4703"/>
                    <a:pt x="69" y="4748"/>
                    <a:pt x="92" y="4817"/>
                  </a:cubicBezTo>
                  <a:cubicBezTo>
                    <a:pt x="138" y="4931"/>
                    <a:pt x="229" y="4999"/>
                    <a:pt x="320" y="5068"/>
                  </a:cubicBezTo>
                  <a:cubicBezTo>
                    <a:pt x="411" y="5136"/>
                    <a:pt x="526" y="5205"/>
                    <a:pt x="640" y="5250"/>
                  </a:cubicBezTo>
                  <a:cubicBezTo>
                    <a:pt x="868" y="5319"/>
                    <a:pt x="1119" y="5365"/>
                    <a:pt x="1347" y="5387"/>
                  </a:cubicBezTo>
                  <a:cubicBezTo>
                    <a:pt x="1416" y="5390"/>
                    <a:pt x="1485" y="5392"/>
                    <a:pt x="1554" y="5392"/>
                  </a:cubicBezTo>
                  <a:cubicBezTo>
                    <a:pt x="2010" y="5392"/>
                    <a:pt x="2466" y="5330"/>
                    <a:pt x="2922" y="5250"/>
                  </a:cubicBezTo>
                  <a:cubicBezTo>
                    <a:pt x="3447" y="5136"/>
                    <a:pt x="3995" y="4977"/>
                    <a:pt x="4497" y="4794"/>
                  </a:cubicBezTo>
                  <a:cubicBezTo>
                    <a:pt x="5045" y="4611"/>
                    <a:pt x="5547" y="4383"/>
                    <a:pt x="6049" y="4132"/>
                  </a:cubicBezTo>
                  <a:cubicBezTo>
                    <a:pt x="6529" y="3881"/>
                    <a:pt x="7008" y="3584"/>
                    <a:pt x="7465" y="3287"/>
                  </a:cubicBezTo>
                  <a:cubicBezTo>
                    <a:pt x="7898" y="2991"/>
                    <a:pt x="8286" y="2648"/>
                    <a:pt x="8651" y="2260"/>
                  </a:cubicBezTo>
                  <a:cubicBezTo>
                    <a:pt x="8857" y="2032"/>
                    <a:pt x="9062" y="1781"/>
                    <a:pt x="9176" y="1484"/>
                  </a:cubicBezTo>
                  <a:cubicBezTo>
                    <a:pt x="9245" y="1370"/>
                    <a:pt x="9291" y="1233"/>
                    <a:pt x="9313" y="1096"/>
                  </a:cubicBezTo>
                  <a:cubicBezTo>
                    <a:pt x="9313" y="982"/>
                    <a:pt x="9313" y="845"/>
                    <a:pt x="9268" y="731"/>
                  </a:cubicBezTo>
                  <a:cubicBezTo>
                    <a:pt x="9245" y="617"/>
                    <a:pt x="9199" y="526"/>
                    <a:pt x="9131" y="457"/>
                  </a:cubicBezTo>
                  <a:cubicBezTo>
                    <a:pt x="9062" y="366"/>
                    <a:pt x="8971" y="297"/>
                    <a:pt x="8880" y="252"/>
                  </a:cubicBezTo>
                  <a:cubicBezTo>
                    <a:pt x="8766" y="183"/>
                    <a:pt x="8651" y="138"/>
                    <a:pt x="8537" y="115"/>
                  </a:cubicBezTo>
                  <a:cubicBezTo>
                    <a:pt x="8400" y="69"/>
                    <a:pt x="8263" y="46"/>
                    <a:pt x="8126" y="23"/>
                  </a:cubicBezTo>
                  <a:lnTo>
                    <a:pt x="8104" y="23"/>
                  </a:lnTo>
                  <a:cubicBezTo>
                    <a:pt x="8081" y="23"/>
                    <a:pt x="8035" y="23"/>
                    <a:pt x="79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23"/>
            <p:cNvSpPr/>
            <p:nvPr/>
          </p:nvSpPr>
          <p:spPr>
            <a:xfrm>
              <a:off x="674833" y="2094657"/>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23"/>
            <p:cNvSpPr/>
            <p:nvPr/>
          </p:nvSpPr>
          <p:spPr>
            <a:xfrm>
              <a:off x="1115279" y="2002543"/>
              <a:ext cx="55" cy="5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23"/>
            <p:cNvSpPr/>
            <p:nvPr/>
          </p:nvSpPr>
          <p:spPr>
            <a:xfrm>
              <a:off x="1114062" y="2002543"/>
              <a:ext cx="55" cy="5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23"/>
            <p:cNvSpPr/>
            <p:nvPr/>
          </p:nvSpPr>
          <p:spPr>
            <a:xfrm>
              <a:off x="1132972" y="1882672"/>
              <a:ext cx="55" cy="55"/>
            </a:xfrm>
            <a:custGeom>
              <a:avLst/>
              <a:gdLst/>
              <a:ahLst/>
              <a:cxnLst/>
              <a:rect l="l" t="t" r="r" b="b"/>
              <a:pathLst>
                <a:path w="1" h="1" extrusionOk="0">
                  <a:moveTo>
                    <a:pt x="0" y="0"/>
                  </a:move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23"/>
            <p:cNvSpPr/>
            <p:nvPr/>
          </p:nvSpPr>
          <p:spPr>
            <a:xfrm>
              <a:off x="1132972" y="1882672"/>
              <a:ext cx="55" cy="55"/>
            </a:xfrm>
            <a:custGeom>
              <a:avLst/>
              <a:gdLst/>
              <a:ahLst/>
              <a:cxnLst/>
              <a:rect l="l" t="t" r="r" b="b"/>
              <a:pathLst>
                <a:path w="1" h="1" extrusionOk="0">
                  <a:moveTo>
                    <a:pt x="0" y="0"/>
                  </a:moveTo>
                  <a:lnTo>
                    <a:pt x="0" y="0"/>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23"/>
            <p:cNvSpPr/>
            <p:nvPr/>
          </p:nvSpPr>
          <p:spPr>
            <a:xfrm>
              <a:off x="996680" y="2082051"/>
              <a:ext cx="1327" cy="55"/>
            </a:xfrm>
            <a:custGeom>
              <a:avLst/>
              <a:gdLst/>
              <a:ahLst/>
              <a:cxnLst/>
              <a:rect l="l" t="t" r="r" b="b"/>
              <a:pathLst>
                <a:path w="24" h="1" extrusionOk="0">
                  <a:moveTo>
                    <a:pt x="0" y="1"/>
                  </a:moveTo>
                  <a:cubicBezTo>
                    <a:pt x="23" y="1"/>
                    <a:pt x="23" y="1"/>
                    <a:pt x="23" y="1"/>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23"/>
            <p:cNvSpPr/>
            <p:nvPr/>
          </p:nvSpPr>
          <p:spPr>
            <a:xfrm>
              <a:off x="705133"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23"/>
            <p:cNvSpPr/>
            <p:nvPr/>
          </p:nvSpPr>
          <p:spPr>
            <a:xfrm>
              <a:off x="706404"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23"/>
            <p:cNvSpPr/>
            <p:nvPr/>
          </p:nvSpPr>
          <p:spPr>
            <a:xfrm>
              <a:off x="706404" y="2147681"/>
              <a:ext cx="55" cy="1327"/>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23"/>
            <p:cNvSpPr/>
            <p:nvPr/>
          </p:nvSpPr>
          <p:spPr>
            <a:xfrm>
              <a:off x="691255" y="1939456"/>
              <a:ext cx="516243" cy="290328"/>
            </a:xfrm>
            <a:custGeom>
              <a:avLst/>
              <a:gdLst/>
              <a:ahLst/>
              <a:cxnLst/>
              <a:rect l="l" t="t" r="r" b="b"/>
              <a:pathLst>
                <a:path w="9337" h="5251" extrusionOk="0">
                  <a:moveTo>
                    <a:pt x="8218" y="2306"/>
                  </a:moveTo>
                  <a:cubicBezTo>
                    <a:pt x="8218" y="2306"/>
                    <a:pt x="8196" y="2306"/>
                    <a:pt x="8195" y="2327"/>
                  </a:cubicBezTo>
                  <a:lnTo>
                    <a:pt x="8195" y="2327"/>
                  </a:lnTo>
                  <a:cubicBezTo>
                    <a:pt x="8203" y="2320"/>
                    <a:pt x="8210" y="2313"/>
                    <a:pt x="8218" y="2306"/>
                  </a:cubicBezTo>
                  <a:close/>
                  <a:moveTo>
                    <a:pt x="6118" y="3744"/>
                  </a:moveTo>
                  <a:cubicBezTo>
                    <a:pt x="6108" y="3744"/>
                    <a:pt x="6102" y="3748"/>
                    <a:pt x="6099" y="3753"/>
                  </a:cubicBezTo>
                  <a:lnTo>
                    <a:pt x="6099" y="3753"/>
                  </a:lnTo>
                  <a:cubicBezTo>
                    <a:pt x="6105" y="3750"/>
                    <a:pt x="6112" y="3747"/>
                    <a:pt x="6118" y="3744"/>
                  </a:cubicBezTo>
                  <a:close/>
                  <a:moveTo>
                    <a:pt x="8674" y="0"/>
                  </a:moveTo>
                  <a:cubicBezTo>
                    <a:pt x="8651" y="0"/>
                    <a:pt x="8606" y="23"/>
                    <a:pt x="8606" y="69"/>
                  </a:cubicBezTo>
                  <a:cubicBezTo>
                    <a:pt x="8583" y="115"/>
                    <a:pt x="8583" y="160"/>
                    <a:pt x="8629" y="183"/>
                  </a:cubicBezTo>
                  <a:cubicBezTo>
                    <a:pt x="8651" y="183"/>
                    <a:pt x="8651" y="183"/>
                    <a:pt x="8674" y="206"/>
                  </a:cubicBezTo>
                  <a:cubicBezTo>
                    <a:pt x="8697" y="206"/>
                    <a:pt x="8720" y="229"/>
                    <a:pt x="8766" y="229"/>
                  </a:cubicBezTo>
                  <a:cubicBezTo>
                    <a:pt x="8766" y="252"/>
                    <a:pt x="8766" y="252"/>
                    <a:pt x="8766" y="252"/>
                  </a:cubicBezTo>
                  <a:lnTo>
                    <a:pt x="8788" y="252"/>
                  </a:lnTo>
                  <a:cubicBezTo>
                    <a:pt x="8788" y="252"/>
                    <a:pt x="8788" y="274"/>
                    <a:pt x="8811" y="274"/>
                  </a:cubicBezTo>
                  <a:lnTo>
                    <a:pt x="8834" y="274"/>
                  </a:lnTo>
                  <a:cubicBezTo>
                    <a:pt x="8880" y="320"/>
                    <a:pt x="8948" y="366"/>
                    <a:pt x="8994" y="411"/>
                  </a:cubicBezTo>
                  <a:cubicBezTo>
                    <a:pt x="9017" y="457"/>
                    <a:pt x="9039" y="503"/>
                    <a:pt x="9062" y="525"/>
                  </a:cubicBezTo>
                  <a:cubicBezTo>
                    <a:pt x="9085" y="594"/>
                    <a:pt x="9108" y="640"/>
                    <a:pt x="9131" y="685"/>
                  </a:cubicBezTo>
                  <a:cubicBezTo>
                    <a:pt x="9131" y="754"/>
                    <a:pt x="9131" y="799"/>
                    <a:pt x="9131" y="845"/>
                  </a:cubicBezTo>
                  <a:cubicBezTo>
                    <a:pt x="9131" y="936"/>
                    <a:pt x="9108" y="1028"/>
                    <a:pt x="9085" y="1119"/>
                  </a:cubicBezTo>
                  <a:cubicBezTo>
                    <a:pt x="9039" y="1256"/>
                    <a:pt x="8971" y="1393"/>
                    <a:pt x="8902" y="1530"/>
                  </a:cubicBezTo>
                  <a:cubicBezTo>
                    <a:pt x="8902" y="1507"/>
                    <a:pt x="8902" y="1507"/>
                    <a:pt x="8902" y="1507"/>
                  </a:cubicBezTo>
                  <a:cubicBezTo>
                    <a:pt x="8720" y="1804"/>
                    <a:pt x="8469" y="2078"/>
                    <a:pt x="8195" y="2329"/>
                  </a:cubicBezTo>
                  <a:cubicBezTo>
                    <a:pt x="8195" y="2328"/>
                    <a:pt x="8195" y="2327"/>
                    <a:pt x="8195" y="2327"/>
                  </a:cubicBezTo>
                  <a:lnTo>
                    <a:pt x="8195" y="2327"/>
                  </a:lnTo>
                  <a:cubicBezTo>
                    <a:pt x="7904" y="2593"/>
                    <a:pt x="7570" y="2837"/>
                    <a:pt x="7259" y="3059"/>
                  </a:cubicBezTo>
                  <a:cubicBezTo>
                    <a:pt x="6871" y="3333"/>
                    <a:pt x="6483" y="3561"/>
                    <a:pt x="6095" y="3767"/>
                  </a:cubicBezTo>
                  <a:cubicBezTo>
                    <a:pt x="6095" y="3767"/>
                    <a:pt x="6095" y="3760"/>
                    <a:pt x="6099" y="3753"/>
                  </a:cubicBezTo>
                  <a:lnTo>
                    <a:pt x="6099" y="3753"/>
                  </a:lnTo>
                  <a:cubicBezTo>
                    <a:pt x="5603" y="4001"/>
                    <a:pt x="5107" y="4226"/>
                    <a:pt x="4589" y="4429"/>
                  </a:cubicBezTo>
                  <a:cubicBezTo>
                    <a:pt x="4064" y="4634"/>
                    <a:pt x="3539" y="4771"/>
                    <a:pt x="3014" y="4908"/>
                  </a:cubicBezTo>
                  <a:cubicBezTo>
                    <a:pt x="3014" y="4908"/>
                    <a:pt x="3036" y="4885"/>
                    <a:pt x="3036" y="4885"/>
                  </a:cubicBezTo>
                  <a:lnTo>
                    <a:pt x="3036" y="4885"/>
                  </a:lnTo>
                  <a:cubicBezTo>
                    <a:pt x="2566" y="4987"/>
                    <a:pt x="2059" y="5071"/>
                    <a:pt x="1565" y="5071"/>
                  </a:cubicBezTo>
                  <a:cubicBezTo>
                    <a:pt x="1508" y="5071"/>
                    <a:pt x="1450" y="5070"/>
                    <a:pt x="1393" y="5068"/>
                  </a:cubicBezTo>
                  <a:cubicBezTo>
                    <a:pt x="1188" y="5045"/>
                    <a:pt x="982" y="5022"/>
                    <a:pt x="777" y="4954"/>
                  </a:cubicBezTo>
                  <a:cubicBezTo>
                    <a:pt x="685" y="4931"/>
                    <a:pt x="594" y="4885"/>
                    <a:pt x="503" y="4839"/>
                  </a:cubicBezTo>
                  <a:cubicBezTo>
                    <a:pt x="457" y="4794"/>
                    <a:pt x="389" y="4748"/>
                    <a:pt x="343" y="4702"/>
                  </a:cubicBezTo>
                  <a:cubicBezTo>
                    <a:pt x="320" y="4657"/>
                    <a:pt x="275" y="4611"/>
                    <a:pt x="252" y="4566"/>
                  </a:cubicBezTo>
                  <a:cubicBezTo>
                    <a:pt x="229" y="4520"/>
                    <a:pt x="206" y="4474"/>
                    <a:pt x="206" y="4406"/>
                  </a:cubicBezTo>
                  <a:cubicBezTo>
                    <a:pt x="183" y="4360"/>
                    <a:pt x="183" y="4314"/>
                    <a:pt x="183" y="4246"/>
                  </a:cubicBezTo>
                  <a:cubicBezTo>
                    <a:pt x="183" y="4155"/>
                    <a:pt x="206" y="4086"/>
                    <a:pt x="229" y="4018"/>
                  </a:cubicBezTo>
                  <a:cubicBezTo>
                    <a:pt x="229" y="3972"/>
                    <a:pt x="252" y="3949"/>
                    <a:pt x="252" y="3926"/>
                  </a:cubicBezTo>
                  <a:cubicBezTo>
                    <a:pt x="275" y="3904"/>
                    <a:pt x="275" y="3881"/>
                    <a:pt x="252" y="3858"/>
                  </a:cubicBezTo>
                  <a:cubicBezTo>
                    <a:pt x="252" y="3835"/>
                    <a:pt x="229" y="3812"/>
                    <a:pt x="206" y="3789"/>
                  </a:cubicBezTo>
                  <a:cubicBezTo>
                    <a:pt x="200" y="3783"/>
                    <a:pt x="191" y="3781"/>
                    <a:pt x="180" y="3781"/>
                  </a:cubicBezTo>
                  <a:cubicBezTo>
                    <a:pt x="150" y="3781"/>
                    <a:pt x="109" y="3802"/>
                    <a:pt x="92" y="3835"/>
                  </a:cubicBezTo>
                  <a:cubicBezTo>
                    <a:pt x="46" y="3972"/>
                    <a:pt x="23" y="4086"/>
                    <a:pt x="1" y="4223"/>
                  </a:cubicBezTo>
                  <a:cubicBezTo>
                    <a:pt x="1" y="4269"/>
                    <a:pt x="1" y="4314"/>
                    <a:pt x="1" y="4360"/>
                  </a:cubicBezTo>
                  <a:cubicBezTo>
                    <a:pt x="1" y="4406"/>
                    <a:pt x="23" y="4474"/>
                    <a:pt x="46" y="4520"/>
                  </a:cubicBezTo>
                  <a:cubicBezTo>
                    <a:pt x="69" y="4611"/>
                    <a:pt x="115" y="4680"/>
                    <a:pt x="160" y="4748"/>
                  </a:cubicBezTo>
                  <a:cubicBezTo>
                    <a:pt x="206" y="4839"/>
                    <a:pt x="297" y="4908"/>
                    <a:pt x="366" y="4954"/>
                  </a:cubicBezTo>
                  <a:cubicBezTo>
                    <a:pt x="571" y="5091"/>
                    <a:pt x="800" y="5159"/>
                    <a:pt x="1051" y="5205"/>
                  </a:cubicBezTo>
                  <a:cubicBezTo>
                    <a:pt x="1279" y="5250"/>
                    <a:pt x="1507" y="5250"/>
                    <a:pt x="1735" y="5250"/>
                  </a:cubicBezTo>
                  <a:cubicBezTo>
                    <a:pt x="1986" y="5250"/>
                    <a:pt x="2260" y="5205"/>
                    <a:pt x="2511" y="5182"/>
                  </a:cubicBezTo>
                  <a:cubicBezTo>
                    <a:pt x="2762" y="5136"/>
                    <a:pt x="3036" y="5091"/>
                    <a:pt x="3287" y="5022"/>
                  </a:cubicBezTo>
                  <a:cubicBezTo>
                    <a:pt x="3812" y="4885"/>
                    <a:pt x="4315" y="4725"/>
                    <a:pt x="4817" y="4543"/>
                  </a:cubicBezTo>
                  <a:cubicBezTo>
                    <a:pt x="5319" y="4337"/>
                    <a:pt x="5798" y="4109"/>
                    <a:pt x="6278" y="3858"/>
                  </a:cubicBezTo>
                  <a:cubicBezTo>
                    <a:pt x="6734" y="3630"/>
                    <a:pt x="7168" y="3356"/>
                    <a:pt x="7579" y="3059"/>
                  </a:cubicBezTo>
                  <a:cubicBezTo>
                    <a:pt x="7944" y="2785"/>
                    <a:pt x="8309" y="2488"/>
                    <a:pt x="8606" y="2169"/>
                  </a:cubicBezTo>
                  <a:cubicBezTo>
                    <a:pt x="8766" y="1986"/>
                    <a:pt x="8925" y="1804"/>
                    <a:pt x="9039" y="1621"/>
                  </a:cubicBezTo>
                  <a:cubicBezTo>
                    <a:pt x="9176" y="1416"/>
                    <a:pt x="9268" y="1210"/>
                    <a:pt x="9313" y="982"/>
                  </a:cubicBezTo>
                  <a:cubicBezTo>
                    <a:pt x="9336" y="891"/>
                    <a:pt x="9336" y="777"/>
                    <a:pt x="9313" y="685"/>
                  </a:cubicBezTo>
                  <a:cubicBezTo>
                    <a:pt x="9291" y="594"/>
                    <a:pt x="9268" y="480"/>
                    <a:pt x="9199" y="389"/>
                  </a:cubicBezTo>
                  <a:cubicBezTo>
                    <a:pt x="9176" y="343"/>
                    <a:pt x="9108" y="274"/>
                    <a:pt x="9062" y="229"/>
                  </a:cubicBezTo>
                  <a:cubicBezTo>
                    <a:pt x="9017" y="183"/>
                    <a:pt x="8971" y="160"/>
                    <a:pt x="8925" y="115"/>
                  </a:cubicBezTo>
                  <a:lnTo>
                    <a:pt x="8902" y="115"/>
                  </a:lnTo>
                  <a:cubicBezTo>
                    <a:pt x="8902" y="115"/>
                    <a:pt x="8880" y="115"/>
                    <a:pt x="8880" y="92"/>
                  </a:cubicBezTo>
                  <a:lnTo>
                    <a:pt x="8857" y="92"/>
                  </a:lnTo>
                  <a:cubicBezTo>
                    <a:pt x="8857" y="92"/>
                    <a:pt x="8857" y="69"/>
                    <a:pt x="8834" y="69"/>
                  </a:cubicBezTo>
                  <a:cubicBezTo>
                    <a:pt x="8788" y="46"/>
                    <a:pt x="8766" y="46"/>
                    <a:pt x="8743" y="23"/>
                  </a:cubicBezTo>
                  <a:lnTo>
                    <a:pt x="8720" y="23"/>
                  </a:lnTo>
                  <a:cubicBezTo>
                    <a:pt x="8697" y="23"/>
                    <a:pt x="8697" y="0"/>
                    <a:pt x="86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23"/>
            <p:cNvSpPr/>
            <p:nvPr/>
          </p:nvSpPr>
          <p:spPr>
            <a:xfrm>
              <a:off x="363160" y="833919"/>
              <a:ext cx="181738" cy="170404"/>
            </a:xfrm>
            <a:custGeom>
              <a:avLst/>
              <a:gdLst/>
              <a:ahLst/>
              <a:cxnLst/>
              <a:rect l="l" t="t" r="r" b="b"/>
              <a:pathLst>
                <a:path w="3287" h="3082" extrusionOk="0">
                  <a:moveTo>
                    <a:pt x="936" y="1"/>
                  </a:moveTo>
                  <a:cubicBezTo>
                    <a:pt x="845" y="1"/>
                    <a:pt x="730" y="23"/>
                    <a:pt x="639" y="46"/>
                  </a:cubicBezTo>
                  <a:cubicBezTo>
                    <a:pt x="525" y="92"/>
                    <a:pt x="411" y="183"/>
                    <a:pt x="342" y="274"/>
                  </a:cubicBezTo>
                  <a:cubicBezTo>
                    <a:pt x="297" y="320"/>
                    <a:pt x="251" y="389"/>
                    <a:pt x="228" y="457"/>
                  </a:cubicBezTo>
                  <a:cubicBezTo>
                    <a:pt x="183" y="503"/>
                    <a:pt x="160" y="571"/>
                    <a:pt x="137" y="662"/>
                  </a:cubicBezTo>
                  <a:cubicBezTo>
                    <a:pt x="91" y="799"/>
                    <a:pt x="69" y="982"/>
                    <a:pt x="46" y="1142"/>
                  </a:cubicBezTo>
                  <a:cubicBezTo>
                    <a:pt x="0" y="1507"/>
                    <a:pt x="0" y="1895"/>
                    <a:pt x="23" y="2260"/>
                  </a:cubicBezTo>
                  <a:cubicBezTo>
                    <a:pt x="23" y="2534"/>
                    <a:pt x="69" y="2785"/>
                    <a:pt x="91" y="3059"/>
                  </a:cubicBezTo>
                  <a:lnTo>
                    <a:pt x="183" y="3059"/>
                  </a:lnTo>
                  <a:cubicBezTo>
                    <a:pt x="205" y="3059"/>
                    <a:pt x="228" y="3082"/>
                    <a:pt x="251" y="3082"/>
                  </a:cubicBezTo>
                  <a:lnTo>
                    <a:pt x="274" y="3082"/>
                  </a:lnTo>
                  <a:cubicBezTo>
                    <a:pt x="251" y="2694"/>
                    <a:pt x="205" y="2283"/>
                    <a:pt x="205" y="1872"/>
                  </a:cubicBezTo>
                  <a:cubicBezTo>
                    <a:pt x="205" y="1530"/>
                    <a:pt x="205" y="1165"/>
                    <a:pt x="297" y="822"/>
                  </a:cubicBezTo>
                  <a:cubicBezTo>
                    <a:pt x="320" y="731"/>
                    <a:pt x="365" y="617"/>
                    <a:pt x="411" y="503"/>
                  </a:cubicBezTo>
                  <a:cubicBezTo>
                    <a:pt x="434" y="457"/>
                    <a:pt x="479" y="411"/>
                    <a:pt x="525" y="366"/>
                  </a:cubicBezTo>
                  <a:cubicBezTo>
                    <a:pt x="548" y="320"/>
                    <a:pt x="594" y="297"/>
                    <a:pt x="616" y="274"/>
                  </a:cubicBezTo>
                  <a:cubicBezTo>
                    <a:pt x="662" y="252"/>
                    <a:pt x="685" y="229"/>
                    <a:pt x="730" y="229"/>
                  </a:cubicBezTo>
                  <a:cubicBezTo>
                    <a:pt x="799" y="206"/>
                    <a:pt x="867" y="206"/>
                    <a:pt x="936" y="206"/>
                  </a:cubicBezTo>
                  <a:cubicBezTo>
                    <a:pt x="1027" y="206"/>
                    <a:pt x="1118" y="206"/>
                    <a:pt x="1187" y="229"/>
                  </a:cubicBezTo>
                  <a:cubicBezTo>
                    <a:pt x="1370" y="274"/>
                    <a:pt x="1529" y="343"/>
                    <a:pt x="1666" y="434"/>
                  </a:cubicBezTo>
                  <a:cubicBezTo>
                    <a:pt x="1666" y="434"/>
                    <a:pt x="1666" y="428"/>
                    <a:pt x="1663" y="422"/>
                  </a:cubicBezTo>
                  <a:lnTo>
                    <a:pt x="1663" y="422"/>
                  </a:lnTo>
                  <a:cubicBezTo>
                    <a:pt x="1951" y="580"/>
                    <a:pt x="2197" y="781"/>
                    <a:pt x="2442" y="982"/>
                  </a:cubicBezTo>
                  <a:cubicBezTo>
                    <a:pt x="2556" y="1096"/>
                    <a:pt x="2671" y="1187"/>
                    <a:pt x="2785" y="1279"/>
                  </a:cubicBezTo>
                  <a:cubicBezTo>
                    <a:pt x="2876" y="1393"/>
                    <a:pt x="2990" y="1484"/>
                    <a:pt x="3104" y="1598"/>
                  </a:cubicBezTo>
                  <a:cubicBezTo>
                    <a:pt x="3127" y="1621"/>
                    <a:pt x="3150" y="1644"/>
                    <a:pt x="3196" y="1667"/>
                  </a:cubicBezTo>
                  <a:cubicBezTo>
                    <a:pt x="3196" y="1667"/>
                    <a:pt x="3218" y="1644"/>
                    <a:pt x="3218" y="1621"/>
                  </a:cubicBezTo>
                  <a:cubicBezTo>
                    <a:pt x="3218" y="1598"/>
                    <a:pt x="3218" y="1598"/>
                    <a:pt x="3241" y="1575"/>
                  </a:cubicBezTo>
                  <a:cubicBezTo>
                    <a:pt x="3241" y="1553"/>
                    <a:pt x="3241" y="1530"/>
                    <a:pt x="3264" y="1530"/>
                  </a:cubicBezTo>
                  <a:cubicBezTo>
                    <a:pt x="3264" y="1507"/>
                    <a:pt x="3264" y="1507"/>
                    <a:pt x="3287" y="1484"/>
                  </a:cubicBezTo>
                  <a:cubicBezTo>
                    <a:pt x="3150" y="1370"/>
                    <a:pt x="3013" y="1233"/>
                    <a:pt x="2876" y="1119"/>
                  </a:cubicBezTo>
                  <a:cubicBezTo>
                    <a:pt x="2716" y="959"/>
                    <a:pt x="2534" y="822"/>
                    <a:pt x="2374" y="662"/>
                  </a:cubicBezTo>
                  <a:cubicBezTo>
                    <a:pt x="2191" y="526"/>
                    <a:pt x="1986" y="389"/>
                    <a:pt x="1780" y="274"/>
                  </a:cubicBezTo>
                  <a:cubicBezTo>
                    <a:pt x="1689" y="229"/>
                    <a:pt x="1598" y="183"/>
                    <a:pt x="1507" y="137"/>
                  </a:cubicBezTo>
                  <a:cubicBezTo>
                    <a:pt x="1392" y="92"/>
                    <a:pt x="1301" y="69"/>
                    <a:pt x="1187" y="46"/>
                  </a:cubicBezTo>
                  <a:cubicBezTo>
                    <a:pt x="1118" y="23"/>
                    <a:pt x="1027" y="1"/>
                    <a:pt x="9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23"/>
            <p:cNvSpPr/>
            <p:nvPr/>
          </p:nvSpPr>
          <p:spPr>
            <a:xfrm>
              <a:off x="385829" y="861675"/>
              <a:ext cx="55" cy="5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23"/>
            <p:cNvSpPr/>
            <p:nvPr/>
          </p:nvSpPr>
          <p:spPr>
            <a:xfrm>
              <a:off x="553692" y="929849"/>
              <a:ext cx="55" cy="5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23"/>
            <p:cNvSpPr/>
            <p:nvPr/>
          </p:nvSpPr>
          <p:spPr>
            <a:xfrm>
              <a:off x="533511" y="921002"/>
              <a:ext cx="1327" cy="55"/>
            </a:xfrm>
            <a:custGeom>
              <a:avLst/>
              <a:gdLst/>
              <a:ahLst/>
              <a:cxnLst/>
              <a:rect l="l" t="t" r="r" b="b"/>
              <a:pathLst>
                <a:path w="24" h="1" extrusionOk="0">
                  <a:moveTo>
                    <a:pt x="23" y="0"/>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23"/>
            <p:cNvSpPr/>
            <p:nvPr/>
          </p:nvSpPr>
          <p:spPr>
            <a:xfrm>
              <a:off x="374495" y="937423"/>
              <a:ext cx="55" cy="1327"/>
            </a:xfrm>
            <a:custGeom>
              <a:avLst/>
              <a:gdLst/>
              <a:ahLst/>
              <a:cxnLst/>
              <a:rect l="l" t="t" r="r" b="b"/>
              <a:pathLst>
                <a:path w="1" h="24" extrusionOk="0">
                  <a:moveTo>
                    <a:pt x="0" y="23"/>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23"/>
            <p:cNvSpPr/>
            <p:nvPr/>
          </p:nvSpPr>
          <p:spPr>
            <a:xfrm>
              <a:off x="876755" y="2301389"/>
              <a:ext cx="90952" cy="82216"/>
            </a:xfrm>
            <a:custGeom>
              <a:avLst/>
              <a:gdLst/>
              <a:ahLst/>
              <a:cxnLst/>
              <a:rect l="l" t="t" r="r" b="b"/>
              <a:pathLst>
                <a:path w="1645" h="1487" extrusionOk="0">
                  <a:moveTo>
                    <a:pt x="841" y="1"/>
                  </a:moveTo>
                  <a:cubicBezTo>
                    <a:pt x="775" y="1"/>
                    <a:pt x="707" y="9"/>
                    <a:pt x="640" y="28"/>
                  </a:cubicBezTo>
                  <a:cubicBezTo>
                    <a:pt x="252" y="119"/>
                    <a:pt x="1" y="530"/>
                    <a:pt x="115" y="918"/>
                  </a:cubicBezTo>
                  <a:cubicBezTo>
                    <a:pt x="193" y="1269"/>
                    <a:pt x="503" y="1486"/>
                    <a:pt x="833" y="1486"/>
                  </a:cubicBezTo>
                  <a:cubicBezTo>
                    <a:pt x="890" y="1486"/>
                    <a:pt x="948" y="1480"/>
                    <a:pt x="1005" y="1466"/>
                  </a:cubicBezTo>
                  <a:cubicBezTo>
                    <a:pt x="1393" y="1375"/>
                    <a:pt x="1644" y="964"/>
                    <a:pt x="1553" y="576"/>
                  </a:cubicBezTo>
                  <a:cubicBezTo>
                    <a:pt x="1477" y="232"/>
                    <a:pt x="1177" y="1"/>
                    <a:pt x="8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23"/>
            <p:cNvSpPr/>
            <p:nvPr/>
          </p:nvSpPr>
          <p:spPr>
            <a:xfrm>
              <a:off x="1127940" y="2178975"/>
              <a:ext cx="89625" cy="82106"/>
            </a:xfrm>
            <a:custGeom>
              <a:avLst/>
              <a:gdLst/>
              <a:ahLst/>
              <a:cxnLst/>
              <a:rect l="l" t="t" r="r" b="b"/>
              <a:pathLst>
                <a:path w="1621" h="1485" extrusionOk="0">
                  <a:moveTo>
                    <a:pt x="831" y="0"/>
                  </a:moveTo>
                  <a:cubicBezTo>
                    <a:pt x="768" y="0"/>
                    <a:pt x="703" y="9"/>
                    <a:pt x="639" y="28"/>
                  </a:cubicBezTo>
                  <a:cubicBezTo>
                    <a:pt x="228" y="119"/>
                    <a:pt x="0" y="530"/>
                    <a:pt x="91" y="918"/>
                  </a:cubicBezTo>
                  <a:cubicBezTo>
                    <a:pt x="170" y="1252"/>
                    <a:pt x="485" y="1485"/>
                    <a:pt x="819" y="1485"/>
                  </a:cubicBezTo>
                  <a:cubicBezTo>
                    <a:pt x="873" y="1485"/>
                    <a:pt x="928" y="1479"/>
                    <a:pt x="982" y="1466"/>
                  </a:cubicBezTo>
                  <a:cubicBezTo>
                    <a:pt x="1393" y="1375"/>
                    <a:pt x="1621" y="964"/>
                    <a:pt x="1529" y="553"/>
                  </a:cubicBezTo>
                  <a:cubicBezTo>
                    <a:pt x="1453" y="229"/>
                    <a:pt x="1154" y="0"/>
                    <a:pt x="8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23"/>
            <p:cNvSpPr/>
            <p:nvPr/>
          </p:nvSpPr>
          <p:spPr>
            <a:xfrm>
              <a:off x="1008015" y="2246153"/>
              <a:ext cx="85865" cy="69942"/>
            </a:xfrm>
            <a:custGeom>
              <a:avLst/>
              <a:gdLst/>
              <a:ahLst/>
              <a:cxnLst/>
              <a:rect l="l" t="t" r="r" b="b"/>
              <a:pathLst>
                <a:path w="1553" h="1265" extrusionOk="0">
                  <a:moveTo>
                    <a:pt x="1279" y="0"/>
                  </a:moveTo>
                  <a:cubicBezTo>
                    <a:pt x="1233" y="23"/>
                    <a:pt x="1211" y="91"/>
                    <a:pt x="1233" y="137"/>
                  </a:cubicBezTo>
                  <a:cubicBezTo>
                    <a:pt x="1256" y="160"/>
                    <a:pt x="1279" y="205"/>
                    <a:pt x="1302" y="251"/>
                  </a:cubicBezTo>
                  <a:cubicBezTo>
                    <a:pt x="1325" y="297"/>
                    <a:pt x="1325" y="365"/>
                    <a:pt x="1347" y="434"/>
                  </a:cubicBezTo>
                  <a:cubicBezTo>
                    <a:pt x="1347" y="479"/>
                    <a:pt x="1347" y="548"/>
                    <a:pt x="1347" y="593"/>
                  </a:cubicBezTo>
                  <a:cubicBezTo>
                    <a:pt x="1325" y="639"/>
                    <a:pt x="1325" y="685"/>
                    <a:pt x="1302" y="730"/>
                  </a:cubicBezTo>
                  <a:cubicBezTo>
                    <a:pt x="1279" y="776"/>
                    <a:pt x="1256" y="822"/>
                    <a:pt x="1233" y="845"/>
                  </a:cubicBezTo>
                  <a:cubicBezTo>
                    <a:pt x="1211" y="890"/>
                    <a:pt x="1165" y="913"/>
                    <a:pt x="1142" y="959"/>
                  </a:cubicBezTo>
                  <a:cubicBezTo>
                    <a:pt x="1074" y="982"/>
                    <a:pt x="1028" y="1004"/>
                    <a:pt x="982" y="1027"/>
                  </a:cubicBezTo>
                  <a:cubicBezTo>
                    <a:pt x="937" y="1050"/>
                    <a:pt x="868" y="1073"/>
                    <a:pt x="822" y="1073"/>
                  </a:cubicBezTo>
                  <a:lnTo>
                    <a:pt x="686" y="1073"/>
                  </a:lnTo>
                  <a:cubicBezTo>
                    <a:pt x="640" y="1050"/>
                    <a:pt x="594" y="1050"/>
                    <a:pt x="549" y="1027"/>
                  </a:cubicBezTo>
                  <a:cubicBezTo>
                    <a:pt x="503" y="1004"/>
                    <a:pt x="457" y="982"/>
                    <a:pt x="412" y="936"/>
                  </a:cubicBezTo>
                  <a:cubicBezTo>
                    <a:pt x="389" y="913"/>
                    <a:pt x="343" y="867"/>
                    <a:pt x="298" y="822"/>
                  </a:cubicBezTo>
                  <a:cubicBezTo>
                    <a:pt x="252" y="753"/>
                    <a:pt x="229" y="685"/>
                    <a:pt x="183" y="616"/>
                  </a:cubicBezTo>
                  <a:cubicBezTo>
                    <a:pt x="183" y="593"/>
                    <a:pt x="161" y="571"/>
                    <a:pt x="138" y="571"/>
                  </a:cubicBezTo>
                  <a:lnTo>
                    <a:pt x="69" y="571"/>
                  </a:lnTo>
                  <a:cubicBezTo>
                    <a:pt x="46" y="593"/>
                    <a:pt x="24" y="616"/>
                    <a:pt x="24" y="639"/>
                  </a:cubicBezTo>
                  <a:cubicBezTo>
                    <a:pt x="1" y="662"/>
                    <a:pt x="24" y="685"/>
                    <a:pt x="24" y="708"/>
                  </a:cubicBezTo>
                  <a:cubicBezTo>
                    <a:pt x="69" y="822"/>
                    <a:pt x="138" y="936"/>
                    <a:pt x="229" y="1027"/>
                  </a:cubicBezTo>
                  <a:cubicBezTo>
                    <a:pt x="298" y="1118"/>
                    <a:pt x="389" y="1164"/>
                    <a:pt x="503" y="1210"/>
                  </a:cubicBezTo>
                  <a:cubicBezTo>
                    <a:pt x="570" y="1243"/>
                    <a:pt x="649" y="1264"/>
                    <a:pt x="722" y="1264"/>
                  </a:cubicBezTo>
                  <a:cubicBezTo>
                    <a:pt x="749" y="1264"/>
                    <a:pt x="775" y="1262"/>
                    <a:pt x="800" y="1255"/>
                  </a:cubicBezTo>
                  <a:cubicBezTo>
                    <a:pt x="914" y="1255"/>
                    <a:pt x="1005" y="1233"/>
                    <a:pt x="1096" y="1187"/>
                  </a:cubicBezTo>
                  <a:cubicBezTo>
                    <a:pt x="1188" y="1141"/>
                    <a:pt x="1279" y="1096"/>
                    <a:pt x="1347" y="1027"/>
                  </a:cubicBezTo>
                  <a:cubicBezTo>
                    <a:pt x="1416" y="936"/>
                    <a:pt x="1462" y="845"/>
                    <a:pt x="1507" y="753"/>
                  </a:cubicBezTo>
                  <a:cubicBezTo>
                    <a:pt x="1530" y="639"/>
                    <a:pt x="1553" y="525"/>
                    <a:pt x="1530" y="434"/>
                  </a:cubicBezTo>
                  <a:cubicBezTo>
                    <a:pt x="1530" y="297"/>
                    <a:pt x="1484" y="160"/>
                    <a:pt x="1416" y="46"/>
                  </a:cubicBezTo>
                  <a:cubicBezTo>
                    <a:pt x="1393" y="0"/>
                    <a:pt x="1347" y="0"/>
                    <a:pt x="1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23"/>
            <p:cNvSpPr/>
            <p:nvPr/>
          </p:nvSpPr>
          <p:spPr>
            <a:xfrm>
              <a:off x="346739" y="996750"/>
              <a:ext cx="29083" cy="263789"/>
            </a:xfrm>
            <a:custGeom>
              <a:avLst/>
              <a:gdLst/>
              <a:ahLst/>
              <a:cxnLst/>
              <a:rect l="l" t="t" r="r" b="b"/>
              <a:pathLst>
                <a:path w="526" h="4771" extrusionOk="0">
                  <a:moveTo>
                    <a:pt x="434" y="0"/>
                  </a:moveTo>
                  <a:cubicBezTo>
                    <a:pt x="388" y="0"/>
                    <a:pt x="343" y="46"/>
                    <a:pt x="343" y="91"/>
                  </a:cubicBezTo>
                  <a:cubicBezTo>
                    <a:pt x="92" y="1598"/>
                    <a:pt x="23" y="3127"/>
                    <a:pt x="0" y="4679"/>
                  </a:cubicBezTo>
                  <a:cubicBezTo>
                    <a:pt x="0" y="4702"/>
                    <a:pt x="0" y="4725"/>
                    <a:pt x="0" y="4748"/>
                  </a:cubicBezTo>
                  <a:cubicBezTo>
                    <a:pt x="23" y="4770"/>
                    <a:pt x="46" y="4770"/>
                    <a:pt x="69" y="4770"/>
                  </a:cubicBezTo>
                  <a:cubicBezTo>
                    <a:pt x="92" y="4770"/>
                    <a:pt x="137" y="4770"/>
                    <a:pt x="137" y="4748"/>
                  </a:cubicBezTo>
                  <a:cubicBezTo>
                    <a:pt x="160" y="4748"/>
                    <a:pt x="183" y="4725"/>
                    <a:pt x="183" y="4702"/>
                  </a:cubicBezTo>
                  <a:cubicBezTo>
                    <a:pt x="206" y="3150"/>
                    <a:pt x="297" y="1621"/>
                    <a:pt x="525" y="114"/>
                  </a:cubicBezTo>
                  <a:cubicBezTo>
                    <a:pt x="525" y="46"/>
                    <a:pt x="480" y="0"/>
                    <a:pt x="4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23"/>
            <p:cNvSpPr/>
            <p:nvPr/>
          </p:nvSpPr>
          <p:spPr>
            <a:xfrm>
              <a:off x="533511" y="912156"/>
              <a:ext cx="236033" cy="159180"/>
            </a:xfrm>
            <a:custGeom>
              <a:avLst/>
              <a:gdLst/>
              <a:ahLst/>
              <a:cxnLst/>
              <a:rect l="l" t="t" r="r" b="b"/>
              <a:pathLst>
                <a:path w="4269" h="2879" extrusionOk="0">
                  <a:moveTo>
                    <a:pt x="92" y="1"/>
                  </a:moveTo>
                  <a:cubicBezTo>
                    <a:pt x="69" y="1"/>
                    <a:pt x="46" y="24"/>
                    <a:pt x="23" y="46"/>
                  </a:cubicBezTo>
                  <a:cubicBezTo>
                    <a:pt x="23" y="69"/>
                    <a:pt x="0" y="92"/>
                    <a:pt x="23" y="115"/>
                  </a:cubicBezTo>
                  <a:cubicBezTo>
                    <a:pt x="23" y="138"/>
                    <a:pt x="23" y="160"/>
                    <a:pt x="46" y="183"/>
                  </a:cubicBezTo>
                  <a:cubicBezTo>
                    <a:pt x="754" y="594"/>
                    <a:pt x="1461" y="982"/>
                    <a:pt x="2146" y="1416"/>
                  </a:cubicBezTo>
                  <a:cubicBezTo>
                    <a:pt x="2488" y="1644"/>
                    <a:pt x="2808" y="1872"/>
                    <a:pt x="3150" y="2101"/>
                  </a:cubicBezTo>
                  <a:cubicBezTo>
                    <a:pt x="3470" y="2352"/>
                    <a:pt x="3789" y="2603"/>
                    <a:pt x="4109" y="2854"/>
                  </a:cubicBezTo>
                  <a:cubicBezTo>
                    <a:pt x="4118" y="2871"/>
                    <a:pt x="4133" y="2879"/>
                    <a:pt x="4150" y="2879"/>
                  </a:cubicBezTo>
                  <a:cubicBezTo>
                    <a:pt x="4177" y="2879"/>
                    <a:pt x="4209" y="2859"/>
                    <a:pt x="4223" y="2831"/>
                  </a:cubicBezTo>
                  <a:cubicBezTo>
                    <a:pt x="4269" y="2785"/>
                    <a:pt x="4246" y="2740"/>
                    <a:pt x="4223" y="2694"/>
                  </a:cubicBezTo>
                  <a:cubicBezTo>
                    <a:pt x="3904" y="2443"/>
                    <a:pt x="3584" y="2192"/>
                    <a:pt x="3264" y="1941"/>
                  </a:cubicBezTo>
                  <a:cubicBezTo>
                    <a:pt x="2922" y="1713"/>
                    <a:pt x="2603" y="1484"/>
                    <a:pt x="2260" y="1279"/>
                  </a:cubicBezTo>
                  <a:cubicBezTo>
                    <a:pt x="1575" y="822"/>
                    <a:pt x="868" y="434"/>
                    <a:pt x="160" y="24"/>
                  </a:cubicBezTo>
                  <a:cubicBezTo>
                    <a:pt x="137" y="24"/>
                    <a:pt x="137"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23"/>
            <p:cNvSpPr/>
            <p:nvPr/>
          </p:nvSpPr>
          <p:spPr>
            <a:xfrm>
              <a:off x="366920" y="912156"/>
              <a:ext cx="177979" cy="100407"/>
            </a:xfrm>
            <a:custGeom>
              <a:avLst/>
              <a:gdLst/>
              <a:ahLst/>
              <a:cxnLst/>
              <a:rect l="l" t="t" r="r" b="b"/>
              <a:pathLst>
                <a:path w="3219" h="1816" extrusionOk="0">
                  <a:moveTo>
                    <a:pt x="3128" y="1"/>
                  </a:moveTo>
                  <a:cubicBezTo>
                    <a:pt x="3059" y="1"/>
                    <a:pt x="3036" y="46"/>
                    <a:pt x="3013" y="92"/>
                  </a:cubicBezTo>
                  <a:cubicBezTo>
                    <a:pt x="3013" y="138"/>
                    <a:pt x="3013" y="183"/>
                    <a:pt x="2991" y="252"/>
                  </a:cubicBezTo>
                  <a:cubicBezTo>
                    <a:pt x="2968" y="320"/>
                    <a:pt x="2945" y="412"/>
                    <a:pt x="2899" y="503"/>
                  </a:cubicBezTo>
                  <a:cubicBezTo>
                    <a:pt x="2831" y="594"/>
                    <a:pt x="2762" y="708"/>
                    <a:pt x="2671" y="800"/>
                  </a:cubicBezTo>
                  <a:cubicBezTo>
                    <a:pt x="2534" y="937"/>
                    <a:pt x="2374" y="1074"/>
                    <a:pt x="2192" y="1165"/>
                  </a:cubicBezTo>
                  <a:cubicBezTo>
                    <a:pt x="1941" y="1325"/>
                    <a:pt x="1667" y="1439"/>
                    <a:pt x="1370" y="1530"/>
                  </a:cubicBezTo>
                  <a:lnTo>
                    <a:pt x="1393" y="1530"/>
                  </a:lnTo>
                  <a:cubicBezTo>
                    <a:pt x="1189" y="1575"/>
                    <a:pt x="962" y="1621"/>
                    <a:pt x="735" y="1621"/>
                  </a:cubicBezTo>
                  <a:lnTo>
                    <a:pt x="735" y="1621"/>
                  </a:lnTo>
                  <a:cubicBezTo>
                    <a:pt x="604" y="1621"/>
                    <a:pt x="474" y="1619"/>
                    <a:pt x="343" y="1576"/>
                  </a:cubicBezTo>
                  <a:cubicBezTo>
                    <a:pt x="274" y="1576"/>
                    <a:pt x="229" y="1553"/>
                    <a:pt x="160" y="1507"/>
                  </a:cubicBezTo>
                  <a:cubicBezTo>
                    <a:pt x="152" y="1503"/>
                    <a:pt x="143" y="1501"/>
                    <a:pt x="133" y="1501"/>
                  </a:cubicBezTo>
                  <a:cubicBezTo>
                    <a:pt x="91" y="1501"/>
                    <a:pt x="42" y="1538"/>
                    <a:pt x="23" y="1576"/>
                  </a:cubicBezTo>
                  <a:cubicBezTo>
                    <a:pt x="1" y="1621"/>
                    <a:pt x="46" y="1667"/>
                    <a:pt x="92" y="1690"/>
                  </a:cubicBezTo>
                  <a:cubicBezTo>
                    <a:pt x="270" y="1787"/>
                    <a:pt x="471" y="1815"/>
                    <a:pt x="679" y="1815"/>
                  </a:cubicBezTo>
                  <a:cubicBezTo>
                    <a:pt x="764" y="1815"/>
                    <a:pt x="850" y="1811"/>
                    <a:pt x="936" y="1804"/>
                  </a:cubicBezTo>
                  <a:cubicBezTo>
                    <a:pt x="1096" y="1804"/>
                    <a:pt x="1256" y="1758"/>
                    <a:pt x="1416" y="1713"/>
                  </a:cubicBezTo>
                  <a:cubicBezTo>
                    <a:pt x="1598" y="1667"/>
                    <a:pt x="1758" y="1598"/>
                    <a:pt x="1918" y="1530"/>
                  </a:cubicBezTo>
                  <a:cubicBezTo>
                    <a:pt x="2078" y="1462"/>
                    <a:pt x="2237" y="1370"/>
                    <a:pt x="2374" y="1279"/>
                  </a:cubicBezTo>
                  <a:cubicBezTo>
                    <a:pt x="2511" y="1188"/>
                    <a:pt x="2648" y="1096"/>
                    <a:pt x="2762" y="982"/>
                  </a:cubicBezTo>
                  <a:cubicBezTo>
                    <a:pt x="2854" y="868"/>
                    <a:pt x="2968" y="754"/>
                    <a:pt x="3036" y="640"/>
                  </a:cubicBezTo>
                  <a:cubicBezTo>
                    <a:pt x="3128" y="480"/>
                    <a:pt x="3196" y="297"/>
                    <a:pt x="3219" y="115"/>
                  </a:cubicBezTo>
                  <a:cubicBezTo>
                    <a:pt x="3219" y="46"/>
                    <a:pt x="3173" y="1"/>
                    <a:pt x="3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23"/>
            <p:cNvSpPr/>
            <p:nvPr/>
          </p:nvSpPr>
          <p:spPr>
            <a:xfrm>
              <a:off x="340436" y="1246609"/>
              <a:ext cx="364748" cy="830456"/>
            </a:xfrm>
            <a:custGeom>
              <a:avLst/>
              <a:gdLst/>
              <a:ahLst/>
              <a:cxnLst/>
              <a:rect l="l" t="t" r="r" b="b"/>
              <a:pathLst>
                <a:path w="6597" h="15020" extrusionOk="0">
                  <a:moveTo>
                    <a:pt x="91" y="0"/>
                  </a:moveTo>
                  <a:cubicBezTo>
                    <a:pt x="91" y="0"/>
                    <a:pt x="69" y="23"/>
                    <a:pt x="46" y="23"/>
                  </a:cubicBezTo>
                  <a:cubicBezTo>
                    <a:pt x="23" y="23"/>
                    <a:pt x="23" y="46"/>
                    <a:pt x="0" y="69"/>
                  </a:cubicBezTo>
                  <a:cubicBezTo>
                    <a:pt x="0" y="115"/>
                    <a:pt x="0" y="137"/>
                    <a:pt x="23" y="160"/>
                  </a:cubicBezTo>
                  <a:cubicBezTo>
                    <a:pt x="845" y="2100"/>
                    <a:pt x="1689" y="4063"/>
                    <a:pt x="2534" y="6003"/>
                  </a:cubicBezTo>
                  <a:cubicBezTo>
                    <a:pt x="3378" y="8012"/>
                    <a:pt x="4246" y="10021"/>
                    <a:pt x="5090" y="12006"/>
                  </a:cubicBezTo>
                  <a:cubicBezTo>
                    <a:pt x="5524" y="13011"/>
                    <a:pt x="5958" y="14015"/>
                    <a:pt x="6391" y="15019"/>
                  </a:cubicBezTo>
                  <a:lnTo>
                    <a:pt x="6437" y="15019"/>
                  </a:lnTo>
                  <a:cubicBezTo>
                    <a:pt x="6483" y="15019"/>
                    <a:pt x="6551" y="15019"/>
                    <a:pt x="6597" y="14997"/>
                  </a:cubicBezTo>
                  <a:cubicBezTo>
                    <a:pt x="5912" y="13422"/>
                    <a:pt x="5227" y="11847"/>
                    <a:pt x="4565" y="10249"/>
                  </a:cubicBezTo>
                  <a:cubicBezTo>
                    <a:pt x="3675" y="8195"/>
                    <a:pt x="2808" y="6163"/>
                    <a:pt x="1918" y="4109"/>
                  </a:cubicBezTo>
                  <a:cubicBezTo>
                    <a:pt x="1347" y="2762"/>
                    <a:pt x="753" y="1416"/>
                    <a:pt x="183" y="69"/>
                  </a:cubicBezTo>
                  <a:cubicBezTo>
                    <a:pt x="160" y="23"/>
                    <a:pt x="137" y="0"/>
                    <a:pt x="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23"/>
            <p:cNvSpPr/>
            <p:nvPr/>
          </p:nvSpPr>
          <p:spPr>
            <a:xfrm>
              <a:off x="760700" y="1066140"/>
              <a:ext cx="360988" cy="826641"/>
            </a:xfrm>
            <a:custGeom>
              <a:avLst/>
              <a:gdLst/>
              <a:ahLst/>
              <a:cxnLst/>
              <a:rect l="l" t="t" r="r" b="b"/>
              <a:pathLst>
                <a:path w="6529" h="14951" extrusionOk="0">
                  <a:moveTo>
                    <a:pt x="68" y="0"/>
                  </a:moveTo>
                  <a:cubicBezTo>
                    <a:pt x="46" y="23"/>
                    <a:pt x="23" y="46"/>
                    <a:pt x="0" y="69"/>
                  </a:cubicBezTo>
                  <a:cubicBezTo>
                    <a:pt x="0" y="92"/>
                    <a:pt x="0" y="115"/>
                    <a:pt x="23" y="137"/>
                  </a:cubicBezTo>
                  <a:cubicBezTo>
                    <a:pt x="845" y="2077"/>
                    <a:pt x="1689" y="4040"/>
                    <a:pt x="2534" y="5981"/>
                  </a:cubicBezTo>
                  <a:cubicBezTo>
                    <a:pt x="3355" y="7921"/>
                    <a:pt x="4177" y="9838"/>
                    <a:pt x="4999" y="11778"/>
                  </a:cubicBezTo>
                  <a:cubicBezTo>
                    <a:pt x="5455" y="12828"/>
                    <a:pt x="5912" y="13901"/>
                    <a:pt x="6368" y="14951"/>
                  </a:cubicBezTo>
                  <a:cubicBezTo>
                    <a:pt x="6414" y="14905"/>
                    <a:pt x="6460" y="14860"/>
                    <a:pt x="6528" y="14814"/>
                  </a:cubicBezTo>
                  <a:cubicBezTo>
                    <a:pt x="5980" y="13536"/>
                    <a:pt x="5432" y="12235"/>
                    <a:pt x="4862" y="10957"/>
                  </a:cubicBezTo>
                  <a:cubicBezTo>
                    <a:pt x="4040" y="9016"/>
                    <a:pt x="3196" y="7053"/>
                    <a:pt x="2374" y="5113"/>
                  </a:cubicBezTo>
                  <a:cubicBezTo>
                    <a:pt x="1643" y="3424"/>
                    <a:pt x="913" y="1735"/>
                    <a:pt x="183" y="46"/>
                  </a:cubicBezTo>
                  <a:cubicBezTo>
                    <a:pt x="183" y="0"/>
                    <a:pt x="137" y="0"/>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23"/>
            <p:cNvSpPr/>
            <p:nvPr/>
          </p:nvSpPr>
          <p:spPr>
            <a:xfrm>
              <a:off x="451459" y="1184738"/>
              <a:ext cx="376138" cy="862026"/>
            </a:xfrm>
            <a:custGeom>
              <a:avLst/>
              <a:gdLst/>
              <a:ahLst/>
              <a:cxnLst/>
              <a:rect l="l" t="t" r="r" b="b"/>
              <a:pathLst>
                <a:path w="6803" h="15591" extrusionOk="0">
                  <a:moveTo>
                    <a:pt x="92" y="1"/>
                  </a:moveTo>
                  <a:cubicBezTo>
                    <a:pt x="92" y="1"/>
                    <a:pt x="69" y="24"/>
                    <a:pt x="46" y="24"/>
                  </a:cubicBezTo>
                  <a:cubicBezTo>
                    <a:pt x="24" y="24"/>
                    <a:pt x="24" y="47"/>
                    <a:pt x="1" y="69"/>
                  </a:cubicBezTo>
                  <a:cubicBezTo>
                    <a:pt x="1" y="115"/>
                    <a:pt x="1" y="138"/>
                    <a:pt x="24" y="161"/>
                  </a:cubicBezTo>
                  <a:cubicBezTo>
                    <a:pt x="914" y="2215"/>
                    <a:pt x="1781" y="4292"/>
                    <a:pt x="2671" y="6369"/>
                  </a:cubicBezTo>
                  <a:cubicBezTo>
                    <a:pt x="3584" y="8446"/>
                    <a:pt x="4475" y="10546"/>
                    <a:pt x="5365" y="12646"/>
                  </a:cubicBezTo>
                  <a:cubicBezTo>
                    <a:pt x="5798" y="13628"/>
                    <a:pt x="6209" y="14609"/>
                    <a:pt x="6643" y="15591"/>
                  </a:cubicBezTo>
                  <a:cubicBezTo>
                    <a:pt x="6643" y="15591"/>
                    <a:pt x="6666" y="15568"/>
                    <a:pt x="6689" y="15568"/>
                  </a:cubicBezTo>
                  <a:lnTo>
                    <a:pt x="6711" y="15568"/>
                  </a:lnTo>
                  <a:cubicBezTo>
                    <a:pt x="6689" y="15568"/>
                    <a:pt x="6689" y="15568"/>
                    <a:pt x="6689" y="15545"/>
                  </a:cubicBezTo>
                  <a:cubicBezTo>
                    <a:pt x="6689" y="15545"/>
                    <a:pt x="6689" y="15522"/>
                    <a:pt x="6689" y="15522"/>
                  </a:cubicBezTo>
                  <a:cubicBezTo>
                    <a:pt x="6711" y="15499"/>
                    <a:pt x="6711" y="15499"/>
                    <a:pt x="6734" y="15499"/>
                  </a:cubicBezTo>
                  <a:cubicBezTo>
                    <a:pt x="6757" y="15499"/>
                    <a:pt x="6780" y="15499"/>
                    <a:pt x="6803" y="15476"/>
                  </a:cubicBezTo>
                  <a:cubicBezTo>
                    <a:pt x="6118" y="13924"/>
                    <a:pt x="5456" y="12349"/>
                    <a:pt x="4771" y="10774"/>
                  </a:cubicBezTo>
                  <a:cubicBezTo>
                    <a:pt x="3858" y="8652"/>
                    <a:pt x="2968" y="6529"/>
                    <a:pt x="2055" y="4406"/>
                  </a:cubicBezTo>
                  <a:lnTo>
                    <a:pt x="183" y="69"/>
                  </a:lnTo>
                  <a:cubicBezTo>
                    <a:pt x="183" y="24"/>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23"/>
            <p:cNvSpPr/>
            <p:nvPr/>
          </p:nvSpPr>
          <p:spPr>
            <a:xfrm>
              <a:off x="833849" y="2083322"/>
              <a:ext cx="3870" cy="55"/>
            </a:xfrm>
            <a:custGeom>
              <a:avLst/>
              <a:gdLst/>
              <a:ahLst/>
              <a:cxnLst/>
              <a:rect l="l" t="t" r="r" b="b"/>
              <a:pathLst>
                <a:path w="70" h="1" extrusionOk="0">
                  <a:moveTo>
                    <a:pt x="1" y="1"/>
                  </a:moveTo>
                  <a:cubicBezTo>
                    <a:pt x="24" y="1"/>
                    <a:pt x="47" y="1"/>
                    <a:pt x="69" y="1"/>
                  </a:cubicBezTo>
                  <a:cubicBezTo>
                    <a:pt x="69" y="1"/>
                    <a:pt x="69" y="1"/>
                    <a:pt x="69" y="1"/>
                  </a:cubicBezTo>
                  <a:cubicBezTo>
                    <a:pt x="47" y="1"/>
                    <a:pt x="24" y="1"/>
                    <a:pt x="1" y="1"/>
                  </a:cubicBezTo>
                  <a:cubicBezTo>
                    <a:pt x="1" y="1"/>
                    <a:pt x="1" y="1"/>
                    <a:pt x="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23"/>
            <p:cNvSpPr/>
            <p:nvPr/>
          </p:nvSpPr>
          <p:spPr>
            <a:xfrm>
              <a:off x="633200" y="1109046"/>
              <a:ext cx="374866" cy="858211"/>
            </a:xfrm>
            <a:custGeom>
              <a:avLst/>
              <a:gdLst/>
              <a:ahLst/>
              <a:cxnLst/>
              <a:rect l="l" t="t" r="r" b="b"/>
              <a:pathLst>
                <a:path w="6780" h="15522" extrusionOk="0">
                  <a:moveTo>
                    <a:pt x="46" y="0"/>
                  </a:moveTo>
                  <a:cubicBezTo>
                    <a:pt x="23" y="23"/>
                    <a:pt x="23" y="46"/>
                    <a:pt x="1" y="69"/>
                  </a:cubicBezTo>
                  <a:cubicBezTo>
                    <a:pt x="1" y="92"/>
                    <a:pt x="1" y="115"/>
                    <a:pt x="23" y="137"/>
                  </a:cubicBezTo>
                  <a:cubicBezTo>
                    <a:pt x="891" y="2192"/>
                    <a:pt x="1781" y="4246"/>
                    <a:pt x="2648" y="6277"/>
                  </a:cubicBezTo>
                  <a:cubicBezTo>
                    <a:pt x="3561" y="8423"/>
                    <a:pt x="4474" y="10546"/>
                    <a:pt x="5387" y="12668"/>
                  </a:cubicBezTo>
                  <a:cubicBezTo>
                    <a:pt x="5798" y="13627"/>
                    <a:pt x="6209" y="14586"/>
                    <a:pt x="6620" y="15522"/>
                  </a:cubicBezTo>
                  <a:cubicBezTo>
                    <a:pt x="6643" y="15499"/>
                    <a:pt x="6688" y="15476"/>
                    <a:pt x="6711" y="15453"/>
                  </a:cubicBezTo>
                  <a:cubicBezTo>
                    <a:pt x="6734" y="15430"/>
                    <a:pt x="6757" y="15408"/>
                    <a:pt x="6780" y="15408"/>
                  </a:cubicBezTo>
                  <a:cubicBezTo>
                    <a:pt x="6027" y="13650"/>
                    <a:pt x="5273" y="11892"/>
                    <a:pt x="4520" y="10135"/>
                  </a:cubicBezTo>
                  <a:cubicBezTo>
                    <a:pt x="3607" y="8012"/>
                    <a:pt x="2694" y="5912"/>
                    <a:pt x="1804" y="3789"/>
                  </a:cubicBezTo>
                  <a:cubicBezTo>
                    <a:pt x="1256" y="2557"/>
                    <a:pt x="731" y="1301"/>
                    <a:pt x="183" y="46"/>
                  </a:cubicBezTo>
                  <a:cubicBezTo>
                    <a:pt x="183" y="0"/>
                    <a:pt x="138"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23"/>
            <p:cNvSpPr/>
            <p:nvPr/>
          </p:nvSpPr>
          <p:spPr>
            <a:xfrm>
              <a:off x="342924" y="1184738"/>
              <a:ext cx="122467" cy="99798"/>
            </a:xfrm>
            <a:custGeom>
              <a:avLst/>
              <a:gdLst/>
              <a:ahLst/>
              <a:cxnLst/>
              <a:rect l="l" t="t" r="r" b="b"/>
              <a:pathLst>
                <a:path w="2215" h="1805" extrusionOk="0">
                  <a:moveTo>
                    <a:pt x="2055" y="1"/>
                  </a:moveTo>
                  <a:cubicBezTo>
                    <a:pt x="2055" y="1"/>
                    <a:pt x="2032" y="24"/>
                    <a:pt x="2032" y="24"/>
                  </a:cubicBezTo>
                  <a:cubicBezTo>
                    <a:pt x="1987" y="24"/>
                    <a:pt x="1941" y="69"/>
                    <a:pt x="1964" y="138"/>
                  </a:cubicBezTo>
                  <a:cubicBezTo>
                    <a:pt x="1964" y="229"/>
                    <a:pt x="1987" y="343"/>
                    <a:pt x="2009" y="435"/>
                  </a:cubicBezTo>
                  <a:cubicBezTo>
                    <a:pt x="2009" y="572"/>
                    <a:pt x="2009" y="686"/>
                    <a:pt x="1987" y="800"/>
                  </a:cubicBezTo>
                  <a:cubicBezTo>
                    <a:pt x="1987" y="891"/>
                    <a:pt x="1964" y="982"/>
                    <a:pt x="1918" y="1074"/>
                  </a:cubicBezTo>
                  <a:cubicBezTo>
                    <a:pt x="1873" y="1142"/>
                    <a:pt x="1850" y="1234"/>
                    <a:pt x="1781" y="1279"/>
                  </a:cubicBezTo>
                  <a:cubicBezTo>
                    <a:pt x="1736" y="1348"/>
                    <a:pt x="1690" y="1393"/>
                    <a:pt x="1621" y="1439"/>
                  </a:cubicBezTo>
                  <a:cubicBezTo>
                    <a:pt x="1553" y="1485"/>
                    <a:pt x="1484" y="1530"/>
                    <a:pt x="1416" y="1553"/>
                  </a:cubicBezTo>
                  <a:cubicBezTo>
                    <a:pt x="1348" y="1576"/>
                    <a:pt x="1256" y="1599"/>
                    <a:pt x="1188" y="1622"/>
                  </a:cubicBezTo>
                  <a:cubicBezTo>
                    <a:pt x="1096" y="1622"/>
                    <a:pt x="1005" y="1622"/>
                    <a:pt x="914" y="1599"/>
                  </a:cubicBezTo>
                  <a:cubicBezTo>
                    <a:pt x="823" y="1576"/>
                    <a:pt x="731" y="1553"/>
                    <a:pt x="663" y="1530"/>
                  </a:cubicBezTo>
                  <a:cubicBezTo>
                    <a:pt x="526" y="1462"/>
                    <a:pt x="412" y="1393"/>
                    <a:pt x="320" y="1302"/>
                  </a:cubicBezTo>
                  <a:cubicBezTo>
                    <a:pt x="275" y="1279"/>
                    <a:pt x="229" y="1234"/>
                    <a:pt x="183" y="1188"/>
                  </a:cubicBezTo>
                  <a:cubicBezTo>
                    <a:pt x="161" y="1165"/>
                    <a:pt x="132" y="1154"/>
                    <a:pt x="106" y="1154"/>
                  </a:cubicBezTo>
                  <a:cubicBezTo>
                    <a:pt x="81" y="1154"/>
                    <a:pt x="58" y="1165"/>
                    <a:pt x="46" y="1188"/>
                  </a:cubicBezTo>
                  <a:cubicBezTo>
                    <a:pt x="1" y="1211"/>
                    <a:pt x="1" y="1279"/>
                    <a:pt x="46" y="1325"/>
                  </a:cubicBezTo>
                  <a:cubicBezTo>
                    <a:pt x="252" y="1530"/>
                    <a:pt x="526" y="1713"/>
                    <a:pt x="845" y="1781"/>
                  </a:cubicBezTo>
                  <a:cubicBezTo>
                    <a:pt x="891" y="1804"/>
                    <a:pt x="960" y="1804"/>
                    <a:pt x="1028" y="1804"/>
                  </a:cubicBezTo>
                  <a:lnTo>
                    <a:pt x="1233" y="1804"/>
                  </a:lnTo>
                  <a:cubicBezTo>
                    <a:pt x="1348" y="1781"/>
                    <a:pt x="1484" y="1759"/>
                    <a:pt x="1599" y="1690"/>
                  </a:cubicBezTo>
                  <a:cubicBezTo>
                    <a:pt x="1713" y="1644"/>
                    <a:pt x="1804" y="1553"/>
                    <a:pt x="1895" y="1462"/>
                  </a:cubicBezTo>
                  <a:cubicBezTo>
                    <a:pt x="1987" y="1370"/>
                    <a:pt x="2055" y="1234"/>
                    <a:pt x="2124" y="1119"/>
                  </a:cubicBezTo>
                  <a:cubicBezTo>
                    <a:pt x="2169" y="982"/>
                    <a:pt x="2192" y="823"/>
                    <a:pt x="2192" y="686"/>
                  </a:cubicBezTo>
                  <a:cubicBezTo>
                    <a:pt x="2215" y="480"/>
                    <a:pt x="2169" y="275"/>
                    <a:pt x="2146" y="92"/>
                  </a:cubicBezTo>
                  <a:cubicBezTo>
                    <a:pt x="2146" y="47"/>
                    <a:pt x="2101" y="1"/>
                    <a:pt x="20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23"/>
            <p:cNvSpPr/>
            <p:nvPr/>
          </p:nvSpPr>
          <p:spPr>
            <a:xfrm>
              <a:off x="454003" y="1107774"/>
              <a:ext cx="189368" cy="121914"/>
            </a:xfrm>
            <a:custGeom>
              <a:avLst/>
              <a:gdLst/>
              <a:ahLst/>
              <a:cxnLst/>
              <a:rect l="l" t="t" r="r" b="b"/>
              <a:pathLst>
                <a:path w="3425" h="2205" extrusionOk="0">
                  <a:moveTo>
                    <a:pt x="3310" y="1"/>
                  </a:moveTo>
                  <a:cubicBezTo>
                    <a:pt x="3264" y="1"/>
                    <a:pt x="3219" y="46"/>
                    <a:pt x="3219" y="92"/>
                  </a:cubicBezTo>
                  <a:cubicBezTo>
                    <a:pt x="3219" y="320"/>
                    <a:pt x="3196" y="526"/>
                    <a:pt x="3173" y="731"/>
                  </a:cubicBezTo>
                  <a:cubicBezTo>
                    <a:pt x="3150" y="868"/>
                    <a:pt x="3105" y="1005"/>
                    <a:pt x="3059" y="1142"/>
                  </a:cubicBezTo>
                  <a:cubicBezTo>
                    <a:pt x="2991" y="1256"/>
                    <a:pt x="2945" y="1347"/>
                    <a:pt x="2876" y="1439"/>
                  </a:cubicBezTo>
                  <a:cubicBezTo>
                    <a:pt x="2785" y="1530"/>
                    <a:pt x="2694" y="1621"/>
                    <a:pt x="2603" y="1690"/>
                  </a:cubicBezTo>
                  <a:cubicBezTo>
                    <a:pt x="2488" y="1781"/>
                    <a:pt x="2351" y="1849"/>
                    <a:pt x="2237" y="1895"/>
                  </a:cubicBezTo>
                  <a:cubicBezTo>
                    <a:pt x="2078" y="1941"/>
                    <a:pt x="1918" y="1986"/>
                    <a:pt x="1758" y="2009"/>
                  </a:cubicBezTo>
                  <a:cubicBezTo>
                    <a:pt x="1598" y="2009"/>
                    <a:pt x="1416" y="2009"/>
                    <a:pt x="1256" y="1986"/>
                  </a:cubicBezTo>
                  <a:cubicBezTo>
                    <a:pt x="1096" y="1964"/>
                    <a:pt x="913" y="1895"/>
                    <a:pt x="754" y="1827"/>
                  </a:cubicBezTo>
                  <a:cubicBezTo>
                    <a:pt x="594" y="1758"/>
                    <a:pt x="457" y="1667"/>
                    <a:pt x="297" y="1553"/>
                  </a:cubicBezTo>
                  <a:cubicBezTo>
                    <a:pt x="274" y="1530"/>
                    <a:pt x="229" y="1484"/>
                    <a:pt x="183" y="1461"/>
                  </a:cubicBezTo>
                  <a:cubicBezTo>
                    <a:pt x="156" y="1435"/>
                    <a:pt x="130" y="1424"/>
                    <a:pt x="103" y="1424"/>
                  </a:cubicBezTo>
                  <a:cubicBezTo>
                    <a:pt x="84" y="1424"/>
                    <a:pt x="65" y="1429"/>
                    <a:pt x="46" y="1439"/>
                  </a:cubicBezTo>
                  <a:cubicBezTo>
                    <a:pt x="0" y="1484"/>
                    <a:pt x="0" y="1553"/>
                    <a:pt x="46" y="1598"/>
                  </a:cubicBezTo>
                  <a:cubicBezTo>
                    <a:pt x="183" y="1713"/>
                    <a:pt x="320" y="1827"/>
                    <a:pt x="503" y="1918"/>
                  </a:cubicBezTo>
                  <a:cubicBezTo>
                    <a:pt x="662" y="2009"/>
                    <a:pt x="822" y="2078"/>
                    <a:pt x="1005" y="2123"/>
                  </a:cubicBezTo>
                  <a:cubicBezTo>
                    <a:pt x="1197" y="2175"/>
                    <a:pt x="1389" y="2204"/>
                    <a:pt x="1582" y="2204"/>
                  </a:cubicBezTo>
                  <a:cubicBezTo>
                    <a:pt x="1732" y="2204"/>
                    <a:pt x="1882" y="2186"/>
                    <a:pt x="2032" y="2146"/>
                  </a:cubicBezTo>
                  <a:cubicBezTo>
                    <a:pt x="2374" y="2078"/>
                    <a:pt x="2694" y="1918"/>
                    <a:pt x="2922" y="1667"/>
                  </a:cubicBezTo>
                  <a:cubicBezTo>
                    <a:pt x="3036" y="1553"/>
                    <a:pt x="3150" y="1393"/>
                    <a:pt x="3219" y="1256"/>
                  </a:cubicBezTo>
                  <a:cubicBezTo>
                    <a:pt x="3310" y="1073"/>
                    <a:pt x="3356" y="891"/>
                    <a:pt x="3379" y="708"/>
                  </a:cubicBezTo>
                  <a:cubicBezTo>
                    <a:pt x="3379" y="617"/>
                    <a:pt x="3401" y="526"/>
                    <a:pt x="3401" y="434"/>
                  </a:cubicBezTo>
                  <a:cubicBezTo>
                    <a:pt x="3401" y="320"/>
                    <a:pt x="3401" y="206"/>
                    <a:pt x="3424" y="115"/>
                  </a:cubicBezTo>
                  <a:cubicBezTo>
                    <a:pt x="3424" y="46"/>
                    <a:pt x="3379" y="1"/>
                    <a:pt x="3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23"/>
            <p:cNvSpPr/>
            <p:nvPr/>
          </p:nvSpPr>
          <p:spPr>
            <a:xfrm>
              <a:off x="634471" y="1066140"/>
              <a:ext cx="137617" cy="77074"/>
            </a:xfrm>
            <a:custGeom>
              <a:avLst/>
              <a:gdLst/>
              <a:ahLst/>
              <a:cxnLst/>
              <a:rect l="l" t="t" r="r" b="b"/>
              <a:pathLst>
                <a:path w="2489" h="1394" extrusionOk="0">
                  <a:moveTo>
                    <a:pt x="2374" y="0"/>
                  </a:moveTo>
                  <a:cubicBezTo>
                    <a:pt x="2351" y="0"/>
                    <a:pt x="2329" y="23"/>
                    <a:pt x="2306" y="46"/>
                  </a:cubicBezTo>
                  <a:cubicBezTo>
                    <a:pt x="2283" y="46"/>
                    <a:pt x="2283" y="69"/>
                    <a:pt x="2283" y="92"/>
                  </a:cubicBezTo>
                  <a:cubicBezTo>
                    <a:pt x="2283" y="183"/>
                    <a:pt x="2283" y="274"/>
                    <a:pt x="2260" y="343"/>
                  </a:cubicBezTo>
                  <a:cubicBezTo>
                    <a:pt x="2237" y="457"/>
                    <a:pt x="2215" y="571"/>
                    <a:pt x="2169" y="662"/>
                  </a:cubicBezTo>
                  <a:cubicBezTo>
                    <a:pt x="2146" y="731"/>
                    <a:pt x="2100" y="799"/>
                    <a:pt x="2055" y="868"/>
                  </a:cubicBezTo>
                  <a:cubicBezTo>
                    <a:pt x="2009" y="913"/>
                    <a:pt x="1941" y="982"/>
                    <a:pt x="1895" y="1005"/>
                  </a:cubicBezTo>
                  <a:cubicBezTo>
                    <a:pt x="1827" y="1050"/>
                    <a:pt x="1758" y="1096"/>
                    <a:pt x="1690" y="1119"/>
                  </a:cubicBezTo>
                  <a:cubicBezTo>
                    <a:pt x="1598" y="1164"/>
                    <a:pt x="1507" y="1187"/>
                    <a:pt x="1416" y="1187"/>
                  </a:cubicBezTo>
                  <a:cubicBezTo>
                    <a:pt x="1376" y="1194"/>
                    <a:pt x="1335" y="1197"/>
                    <a:pt x="1296" y="1197"/>
                  </a:cubicBezTo>
                  <a:cubicBezTo>
                    <a:pt x="1200" y="1197"/>
                    <a:pt x="1108" y="1181"/>
                    <a:pt x="1028" y="1164"/>
                  </a:cubicBezTo>
                  <a:lnTo>
                    <a:pt x="1028" y="1164"/>
                  </a:lnTo>
                  <a:lnTo>
                    <a:pt x="1050" y="1187"/>
                  </a:lnTo>
                  <a:cubicBezTo>
                    <a:pt x="868" y="1142"/>
                    <a:pt x="708" y="1096"/>
                    <a:pt x="548" y="1028"/>
                  </a:cubicBezTo>
                  <a:cubicBezTo>
                    <a:pt x="411" y="959"/>
                    <a:pt x="274" y="891"/>
                    <a:pt x="137" y="799"/>
                  </a:cubicBezTo>
                  <a:cubicBezTo>
                    <a:pt x="120" y="782"/>
                    <a:pt x="99" y="774"/>
                    <a:pt x="79" y="774"/>
                  </a:cubicBezTo>
                  <a:cubicBezTo>
                    <a:pt x="46" y="774"/>
                    <a:pt x="15" y="794"/>
                    <a:pt x="0" y="822"/>
                  </a:cubicBezTo>
                  <a:cubicBezTo>
                    <a:pt x="0" y="845"/>
                    <a:pt x="0" y="868"/>
                    <a:pt x="0" y="891"/>
                  </a:cubicBezTo>
                  <a:cubicBezTo>
                    <a:pt x="0" y="913"/>
                    <a:pt x="23" y="936"/>
                    <a:pt x="46" y="959"/>
                  </a:cubicBezTo>
                  <a:cubicBezTo>
                    <a:pt x="252" y="1119"/>
                    <a:pt x="503" y="1233"/>
                    <a:pt x="754" y="1324"/>
                  </a:cubicBezTo>
                  <a:cubicBezTo>
                    <a:pt x="916" y="1368"/>
                    <a:pt x="1088" y="1394"/>
                    <a:pt x="1256" y="1394"/>
                  </a:cubicBezTo>
                  <a:cubicBezTo>
                    <a:pt x="1349" y="1394"/>
                    <a:pt x="1441" y="1386"/>
                    <a:pt x="1530" y="1370"/>
                  </a:cubicBezTo>
                  <a:cubicBezTo>
                    <a:pt x="1781" y="1324"/>
                    <a:pt x="2009" y="1210"/>
                    <a:pt x="2169" y="1028"/>
                  </a:cubicBezTo>
                  <a:cubicBezTo>
                    <a:pt x="2260" y="913"/>
                    <a:pt x="2329" y="799"/>
                    <a:pt x="2374" y="662"/>
                  </a:cubicBezTo>
                  <a:cubicBezTo>
                    <a:pt x="2420" y="594"/>
                    <a:pt x="2420" y="525"/>
                    <a:pt x="2443" y="457"/>
                  </a:cubicBezTo>
                  <a:cubicBezTo>
                    <a:pt x="2466" y="343"/>
                    <a:pt x="2488" y="229"/>
                    <a:pt x="2466" y="115"/>
                  </a:cubicBezTo>
                  <a:cubicBezTo>
                    <a:pt x="2466" y="92"/>
                    <a:pt x="2466" y="69"/>
                    <a:pt x="2443" y="46"/>
                  </a:cubicBezTo>
                  <a:cubicBezTo>
                    <a:pt x="2420" y="23"/>
                    <a:pt x="2397" y="0"/>
                    <a:pt x="23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23"/>
            <p:cNvSpPr/>
            <p:nvPr/>
          </p:nvSpPr>
          <p:spPr>
            <a:xfrm>
              <a:off x="681192" y="1876369"/>
              <a:ext cx="444255" cy="202306"/>
            </a:xfrm>
            <a:custGeom>
              <a:avLst/>
              <a:gdLst/>
              <a:ahLst/>
              <a:cxnLst/>
              <a:rect l="l" t="t" r="r" b="b"/>
              <a:pathLst>
                <a:path w="8035" h="3659" extrusionOk="0">
                  <a:moveTo>
                    <a:pt x="7943" y="0"/>
                  </a:moveTo>
                  <a:cubicBezTo>
                    <a:pt x="7920" y="0"/>
                    <a:pt x="7898" y="23"/>
                    <a:pt x="7898" y="23"/>
                  </a:cubicBezTo>
                  <a:cubicBezTo>
                    <a:pt x="7875" y="46"/>
                    <a:pt x="7875" y="46"/>
                    <a:pt x="7875" y="46"/>
                  </a:cubicBezTo>
                  <a:cubicBezTo>
                    <a:pt x="7806" y="114"/>
                    <a:pt x="7738" y="160"/>
                    <a:pt x="7669" y="228"/>
                  </a:cubicBezTo>
                  <a:cubicBezTo>
                    <a:pt x="7647" y="228"/>
                    <a:pt x="7624" y="251"/>
                    <a:pt x="7601" y="274"/>
                  </a:cubicBezTo>
                  <a:cubicBezTo>
                    <a:pt x="7532" y="320"/>
                    <a:pt x="7464" y="388"/>
                    <a:pt x="7373" y="434"/>
                  </a:cubicBezTo>
                  <a:cubicBezTo>
                    <a:pt x="7373" y="434"/>
                    <a:pt x="7373" y="434"/>
                    <a:pt x="7373" y="457"/>
                  </a:cubicBezTo>
                  <a:cubicBezTo>
                    <a:pt x="7167" y="594"/>
                    <a:pt x="6962" y="753"/>
                    <a:pt x="6733" y="890"/>
                  </a:cubicBezTo>
                  <a:cubicBezTo>
                    <a:pt x="6711" y="913"/>
                    <a:pt x="6688" y="936"/>
                    <a:pt x="6642" y="936"/>
                  </a:cubicBezTo>
                  <a:cubicBezTo>
                    <a:pt x="6642" y="936"/>
                    <a:pt x="6642" y="959"/>
                    <a:pt x="6642" y="959"/>
                  </a:cubicBezTo>
                  <a:cubicBezTo>
                    <a:pt x="6231" y="1210"/>
                    <a:pt x="5798" y="1461"/>
                    <a:pt x="5364" y="1712"/>
                  </a:cubicBezTo>
                  <a:cubicBezTo>
                    <a:pt x="5159" y="1803"/>
                    <a:pt x="4953" y="1918"/>
                    <a:pt x="4748" y="2009"/>
                  </a:cubicBezTo>
                  <a:cubicBezTo>
                    <a:pt x="4542" y="2100"/>
                    <a:pt x="4314" y="2214"/>
                    <a:pt x="4109" y="2306"/>
                  </a:cubicBezTo>
                  <a:cubicBezTo>
                    <a:pt x="3606" y="2511"/>
                    <a:pt x="3081" y="2716"/>
                    <a:pt x="2556" y="2899"/>
                  </a:cubicBezTo>
                  <a:cubicBezTo>
                    <a:pt x="2214" y="3013"/>
                    <a:pt x="1849" y="3127"/>
                    <a:pt x="1506" y="3219"/>
                  </a:cubicBezTo>
                  <a:cubicBezTo>
                    <a:pt x="1370" y="3241"/>
                    <a:pt x="1255" y="3264"/>
                    <a:pt x="1118" y="3310"/>
                  </a:cubicBezTo>
                  <a:lnTo>
                    <a:pt x="1050" y="3310"/>
                  </a:lnTo>
                  <a:cubicBezTo>
                    <a:pt x="936" y="3333"/>
                    <a:pt x="845" y="3356"/>
                    <a:pt x="730" y="3378"/>
                  </a:cubicBezTo>
                  <a:cubicBezTo>
                    <a:pt x="525" y="3424"/>
                    <a:pt x="320" y="3447"/>
                    <a:pt x="114" y="3470"/>
                  </a:cubicBezTo>
                  <a:cubicBezTo>
                    <a:pt x="46" y="3470"/>
                    <a:pt x="0" y="3515"/>
                    <a:pt x="23" y="3584"/>
                  </a:cubicBezTo>
                  <a:cubicBezTo>
                    <a:pt x="23" y="3621"/>
                    <a:pt x="53" y="3658"/>
                    <a:pt x="89" y="3658"/>
                  </a:cubicBezTo>
                  <a:cubicBezTo>
                    <a:pt x="97" y="3658"/>
                    <a:pt x="106" y="3656"/>
                    <a:pt x="114" y="3652"/>
                  </a:cubicBezTo>
                  <a:cubicBezTo>
                    <a:pt x="342" y="3629"/>
                    <a:pt x="548" y="3607"/>
                    <a:pt x="753" y="3561"/>
                  </a:cubicBezTo>
                  <a:lnTo>
                    <a:pt x="799" y="3561"/>
                  </a:lnTo>
                  <a:cubicBezTo>
                    <a:pt x="890" y="3538"/>
                    <a:pt x="1004" y="3515"/>
                    <a:pt x="1096" y="3492"/>
                  </a:cubicBezTo>
                  <a:lnTo>
                    <a:pt x="1141" y="3492"/>
                  </a:lnTo>
                  <a:cubicBezTo>
                    <a:pt x="1278" y="3470"/>
                    <a:pt x="1415" y="3424"/>
                    <a:pt x="1552" y="3401"/>
                  </a:cubicBezTo>
                  <a:cubicBezTo>
                    <a:pt x="1917" y="3310"/>
                    <a:pt x="2260" y="3196"/>
                    <a:pt x="2625" y="3082"/>
                  </a:cubicBezTo>
                  <a:cubicBezTo>
                    <a:pt x="3150" y="2899"/>
                    <a:pt x="3675" y="2694"/>
                    <a:pt x="4177" y="2488"/>
                  </a:cubicBezTo>
                  <a:cubicBezTo>
                    <a:pt x="4382" y="2397"/>
                    <a:pt x="4588" y="2306"/>
                    <a:pt x="4793" y="2191"/>
                  </a:cubicBezTo>
                  <a:cubicBezTo>
                    <a:pt x="5478" y="1872"/>
                    <a:pt x="6117" y="1530"/>
                    <a:pt x="6756" y="1119"/>
                  </a:cubicBezTo>
                  <a:cubicBezTo>
                    <a:pt x="6779" y="1096"/>
                    <a:pt x="6802" y="1073"/>
                    <a:pt x="6825" y="1073"/>
                  </a:cubicBezTo>
                  <a:cubicBezTo>
                    <a:pt x="6848" y="1050"/>
                    <a:pt x="6848" y="1050"/>
                    <a:pt x="6848" y="1050"/>
                  </a:cubicBezTo>
                  <a:cubicBezTo>
                    <a:pt x="7076" y="913"/>
                    <a:pt x="7281" y="753"/>
                    <a:pt x="7487" y="594"/>
                  </a:cubicBezTo>
                  <a:cubicBezTo>
                    <a:pt x="7510" y="594"/>
                    <a:pt x="7510" y="594"/>
                    <a:pt x="7510" y="571"/>
                  </a:cubicBezTo>
                  <a:lnTo>
                    <a:pt x="7532" y="571"/>
                  </a:lnTo>
                  <a:cubicBezTo>
                    <a:pt x="7578" y="525"/>
                    <a:pt x="7624" y="502"/>
                    <a:pt x="7692" y="457"/>
                  </a:cubicBezTo>
                  <a:cubicBezTo>
                    <a:pt x="7715" y="434"/>
                    <a:pt x="7738" y="411"/>
                    <a:pt x="7738" y="411"/>
                  </a:cubicBezTo>
                  <a:cubicBezTo>
                    <a:pt x="7761" y="388"/>
                    <a:pt x="7761" y="388"/>
                    <a:pt x="7761" y="388"/>
                  </a:cubicBezTo>
                  <a:lnTo>
                    <a:pt x="7783" y="388"/>
                  </a:lnTo>
                  <a:cubicBezTo>
                    <a:pt x="7829" y="320"/>
                    <a:pt x="7898" y="274"/>
                    <a:pt x="7943" y="228"/>
                  </a:cubicBezTo>
                  <a:lnTo>
                    <a:pt x="7966" y="228"/>
                  </a:lnTo>
                  <a:cubicBezTo>
                    <a:pt x="7966" y="228"/>
                    <a:pt x="7966" y="206"/>
                    <a:pt x="7989" y="206"/>
                  </a:cubicBezTo>
                  <a:cubicBezTo>
                    <a:pt x="7989" y="206"/>
                    <a:pt x="7989" y="183"/>
                    <a:pt x="8012" y="183"/>
                  </a:cubicBezTo>
                  <a:cubicBezTo>
                    <a:pt x="8012" y="160"/>
                    <a:pt x="8035" y="160"/>
                    <a:pt x="8035" y="137"/>
                  </a:cubicBezTo>
                  <a:cubicBezTo>
                    <a:pt x="8035" y="92"/>
                    <a:pt x="8035" y="69"/>
                    <a:pt x="8035" y="46"/>
                  </a:cubicBezTo>
                  <a:cubicBezTo>
                    <a:pt x="8012" y="23"/>
                    <a:pt x="7989" y="23"/>
                    <a:pt x="7966" y="23"/>
                  </a:cubicBezTo>
                  <a:cubicBezTo>
                    <a:pt x="7966" y="23"/>
                    <a:pt x="7943" y="0"/>
                    <a:pt x="79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23"/>
            <p:cNvSpPr/>
            <p:nvPr/>
          </p:nvSpPr>
          <p:spPr>
            <a:xfrm>
              <a:off x="894448" y="2323118"/>
              <a:ext cx="20236" cy="21508"/>
            </a:xfrm>
            <a:custGeom>
              <a:avLst/>
              <a:gdLst/>
              <a:ahLst/>
              <a:cxnLst/>
              <a:rect l="l" t="t" r="r" b="b"/>
              <a:pathLst>
                <a:path w="366" h="389" extrusionOk="0">
                  <a:moveTo>
                    <a:pt x="183" y="0"/>
                  </a:moveTo>
                  <a:cubicBezTo>
                    <a:pt x="92" y="0"/>
                    <a:pt x="0" y="92"/>
                    <a:pt x="0" y="183"/>
                  </a:cubicBezTo>
                  <a:cubicBezTo>
                    <a:pt x="0" y="297"/>
                    <a:pt x="92" y="388"/>
                    <a:pt x="183" y="388"/>
                  </a:cubicBezTo>
                  <a:cubicBezTo>
                    <a:pt x="297" y="388"/>
                    <a:pt x="366" y="297"/>
                    <a:pt x="366" y="183"/>
                  </a:cubicBezTo>
                  <a:cubicBezTo>
                    <a:pt x="366" y="92"/>
                    <a:pt x="297" y="0"/>
                    <a:pt x="1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23"/>
            <p:cNvSpPr/>
            <p:nvPr/>
          </p:nvSpPr>
          <p:spPr>
            <a:xfrm>
              <a:off x="1144306" y="2205736"/>
              <a:ext cx="16476" cy="17748"/>
            </a:xfrm>
            <a:custGeom>
              <a:avLst/>
              <a:gdLst/>
              <a:ahLst/>
              <a:cxnLst/>
              <a:rect l="l" t="t" r="r" b="b"/>
              <a:pathLst>
                <a:path w="298" h="321" extrusionOk="0">
                  <a:moveTo>
                    <a:pt x="138" y="1"/>
                  </a:moveTo>
                  <a:cubicBezTo>
                    <a:pt x="69" y="1"/>
                    <a:pt x="1" y="69"/>
                    <a:pt x="1" y="160"/>
                  </a:cubicBezTo>
                  <a:cubicBezTo>
                    <a:pt x="1" y="252"/>
                    <a:pt x="69" y="320"/>
                    <a:pt x="138" y="320"/>
                  </a:cubicBezTo>
                  <a:cubicBezTo>
                    <a:pt x="229" y="320"/>
                    <a:pt x="298" y="252"/>
                    <a:pt x="298" y="160"/>
                  </a:cubicBezTo>
                  <a:cubicBezTo>
                    <a:pt x="298" y="69"/>
                    <a:pt x="229" y="1"/>
                    <a:pt x="138"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23"/>
            <p:cNvSpPr/>
            <p:nvPr/>
          </p:nvSpPr>
          <p:spPr>
            <a:xfrm>
              <a:off x="898208" y="2348330"/>
              <a:ext cx="12717" cy="11445"/>
            </a:xfrm>
            <a:custGeom>
              <a:avLst/>
              <a:gdLst/>
              <a:ahLst/>
              <a:cxnLst/>
              <a:rect l="l" t="t" r="r" b="b"/>
              <a:pathLst>
                <a:path w="230" h="207" extrusionOk="0">
                  <a:moveTo>
                    <a:pt x="115" y="1"/>
                  </a:moveTo>
                  <a:cubicBezTo>
                    <a:pt x="47" y="1"/>
                    <a:pt x="1" y="47"/>
                    <a:pt x="1" y="92"/>
                  </a:cubicBezTo>
                  <a:cubicBezTo>
                    <a:pt x="1" y="161"/>
                    <a:pt x="47" y="206"/>
                    <a:pt x="115" y="206"/>
                  </a:cubicBezTo>
                  <a:cubicBezTo>
                    <a:pt x="184" y="206"/>
                    <a:pt x="229" y="161"/>
                    <a:pt x="229" y="92"/>
                  </a:cubicBezTo>
                  <a:cubicBezTo>
                    <a:pt x="229" y="47"/>
                    <a:pt x="184" y="1"/>
                    <a:pt x="115"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23"/>
            <p:cNvSpPr/>
            <p:nvPr/>
          </p:nvSpPr>
          <p:spPr>
            <a:xfrm>
              <a:off x="1149393" y="2229732"/>
              <a:ext cx="11390" cy="11390"/>
            </a:xfrm>
            <a:custGeom>
              <a:avLst/>
              <a:gdLst/>
              <a:ahLst/>
              <a:cxnLst/>
              <a:rect l="l" t="t" r="r" b="b"/>
              <a:pathLst>
                <a:path w="206" h="206" extrusionOk="0">
                  <a:moveTo>
                    <a:pt x="114" y="0"/>
                  </a:moveTo>
                  <a:cubicBezTo>
                    <a:pt x="46" y="0"/>
                    <a:pt x="0" y="46"/>
                    <a:pt x="0" y="92"/>
                  </a:cubicBezTo>
                  <a:cubicBezTo>
                    <a:pt x="0" y="160"/>
                    <a:pt x="46" y="206"/>
                    <a:pt x="114" y="206"/>
                  </a:cubicBezTo>
                  <a:cubicBezTo>
                    <a:pt x="160" y="206"/>
                    <a:pt x="206" y="160"/>
                    <a:pt x="206" y="92"/>
                  </a:cubicBezTo>
                  <a:cubicBezTo>
                    <a:pt x="206" y="46"/>
                    <a:pt x="160" y="0"/>
                    <a:pt x="11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23"/>
            <p:cNvSpPr/>
            <p:nvPr/>
          </p:nvSpPr>
          <p:spPr>
            <a:xfrm>
              <a:off x="879298" y="2387476"/>
              <a:ext cx="71988" cy="47992"/>
            </a:xfrm>
            <a:custGeom>
              <a:avLst/>
              <a:gdLst/>
              <a:ahLst/>
              <a:cxnLst/>
              <a:rect l="l" t="t" r="r" b="b"/>
              <a:pathLst>
                <a:path w="1302" h="868" extrusionOk="0">
                  <a:moveTo>
                    <a:pt x="617" y="0"/>
                  </a:moveTo>
                  <a:cubicBezTo>
                    <a:pt x="274" y="23"/>
                    <a:pt x="1" y="229"/>
                    <a:pt x="1" y="457"/>
                  </a:cubicBezTo>
                  <a:cubicBezTo>
                    <a:pt x="23" y="708"/>
                    <a:pt x="320" y="868"/>
                    <a:pt x="663" y="868"/>
                  </a:cubicBezTo>
                  <a:cubicBezTo>
                    <a:pt x="1028" y="845"/>
                    <a:pt x="1302" y="640"/>
                    <a:pt x="1279" y="411"/>
                  </a:cubicBezTo>
                  <a:cubicBezTo>
                    <a:pt x="1279" y="160"/>
                    <a:pt x="982" y="0"/>
                    <a:pt x="6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23"/>
            <p:cNvSpPr/>
            <p:nvPr/>
          </p:nvSpPr>
          <p:spPr>
            <a:xfrm>
              <a:off x="1209936" y="2235482"/>
              <a:ext cx="71988" cy="56672"/>
            </a:xfrm>
            <a:custGeom>
              <a:avLst/>
              <a:gdLst/>
              <a:ahLst/>
              <a:cxnLst/>
              <a:rect l="l" t="t" r="r" b="b"/>
              <a:pathLst>
                <a:path w="1302" h="1025" extrusionOk="0">
                  <a:moveTo>
                    <a:pt x="853" y="1"/>
                  </a:moveTo>
                  <a:cubicBezTo>
                    <a:pt x="707" y="1"/>
                    <a:pt x="538" y="58"/>
                    <a:pt x="389" y="170"/>
                  </a:cubicBezTo>
                  <a:cubicBezTo>
                    <a:pt x="92" y="398"/>
                    <a:pt x="1" y="718"/>
                    <a:pt x="138" y="901"/>
                  </a:cubicBezTo>
                  <a:cubicBezTo>
                    <a:pt x="200" y="984"/>
                    <a:pt x="305" y="1024"/>
                    <a:pt x="429" y="1024"/>
                  </a:cubicBezTo>
                  <a:cubicBezTo>
                    <a:pt x="577" y="1024"/>
                    <a:pt x="752" y="967"/>
                    <a:pt x="914" y="855"/>
                  </a:cubicBezTo>
                  <a:cubicBezTo>
                    <a:pt x="1188" y="627"/>
                    <a:pt x="1302" y="307"/>
                    <a:pt x="1142" y="125"/>
                  </a:cubicBezTo>
                  <a:cubicBezTo>
                    <a:pt x="1080" y="41"/>
                    <a:pt x="974" y="1"/>
                    <a:pt x="8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1" name="Google Shape;6401;p23"/>
          <p:cNvGrpSpPr/>
          <p:nvPr/>
        </p:nvGrpSpPr>
        <p:grpSpPr>
          <a:xfrm flipH="1">
            <a:off x="4358561" y="4255766"/>
            <a:ext cx="775180" cy="689959"/>
            <a:chOff x="4748225" y="4600750"/>
            <a:chExt cx="332125" cy="295625"/>
          </a:xfrm>
        </p:grpSpPr>
        <p:sp>
          <p:nvSpPr>
            <p:cNvPr id="6402" name="Google Shape;6402;p23"/>
            <p:cNvSpPr/>
            <p:nvPr/>
          </p:nvSpPr>
          <p:spPr>
            <a:xfrm>
              <a:off x="4748225" y="4600750"/>
              <a:ext cx="332125" cy="295625"/>
            </a:xfrm>
            <a:custGeom>
              <a:avLst/>
              <a:gdLst/>
              <a:ahLst/>
              <a:cxnLst/>
              <a:rect l="l" t="t" r="r" b="b"/>
              <a:pathLst>
                <a:path w="13285" h="11825" extrusionOk="0">
                  <a:moveTo>
                    <a:pt x="8104" y="1"/>
                  </a:moveTo>
                  <a:cubicBezTo>
                    <a:pt x="7830" y="1"/>
                    <a:pt x="7533" y="24"/>
                    <a:pt x="7259" y="115"/>
                  </a:cubicBezTo>
                  <a:cubicBezTo>
                    <a:pt x="6848" y="229"/>
                    <a:pt x="6460" y="435"/>
                    <a:pt x="6118" y="709"/>
                  </a:cubicBezTo>
                  <a:cubicBezTo>
                    <a:pt x="5844" y="937"/>
                    <a:pt x="5593" y="1188"/>
                    <a:pt x="5364" y="1485"/>
                  </a:cubicBezTo>
                  <a:cubicBezTo>
                    <a:pt x="4976" y="1964"/>
                    <a:pt x="4680" y="2489"/>
                    <a:pt x="4497" y="3060"/>
                  </a:cubicBezTo>
                  <a:cubicBezTo>
                    <a:pt x="4360" y="3402"/>
                    <a:pt x="4269" y="3767"/>
                    <a:pt x="4200" y="4155"/>
                  </a:cubicBezTo>
                  <a:cubicBezTo>
                    <a:pt x="4155" y="4201"/>
                    <a:pt x="4109" y="4224"/>
                    <a:pt x="4063" y="4246"/>
                  </a:cubicBezTo>
                  <a:cubicBezTo>
                    <a:pt x="3356" y="4726"/>
                    <a:pt x="2785" y="5137"/>
                    <a:pt x="2283" y="5547"/>
                  </a:cubicBezTo>
                  <a:cubicBezTo>
                    <a:pt x="1963" y="5821"/>
                    <a:pt x="1667" y="6072"/>
                    <a:pt x="1416" y="6324"/>
                  </a:cubicBezTo>
                  <a:cubicBezTo>
                    <a:pt x="1142" y="6620"/>
                    <a:pt x="914" y="6871"/>
                    <a:pt x="708" y="7145"/>
                  </a:cubicBezTo>
                  <a:cubicBezTo>
                    <a:pt x="685" y="7191"/>
                    <a:pt x="662" y="7214"/>
                    <a:pt x="640" y="7259"/>
                  </a:cubicBezTo>
                  <a:cubicBezTo>
                    <a:pt x="594" y="7328"/>
                    <a:pt x="571" y="7374"/>
                    <a:pt x="548" y="7419"/>
                  </a:cubicBezTo>
                  <a:cubicBezTo>
                    <a:pt x="297" y="7807"/>
                    <a:pt x="137" y="8218"/>
                    <a:pt x="69" y="8606"/>
                  </a:cubicBezTo>
                  <a:cubicBezTo>
                    <a:pt x="1" y="8926"/>
                    <a:pt x="1" y="9245"/>
                    <a:pt x="46" y="9565"/>
                  </a:cubicBezTo>
                  <a:cubicBezTo>
                    <a:pt x="115" y="9907"/>
                    <a:pt x="229" y="10227"/>
                    <a:pt x="411" y="10523"/>
                  </a:cubicBezTo>
                  <a:cubicBezTo>
                    <a:pt x="503" y="10683"/>
                    <a:pt x="617" y="10820"/>
                    <a:pt x="754" y="10957"/>
                  </a:cubicBezTo>
                  <a:cubicBezTo>
                    <a:pt x="822" y="11026"/>
                    <a:pt x="936" y="11163"/>
                    <a:pt x="1119" y="11299"/>
                  </a:cubicBezTo>
                  <a:cubicBezTo>
                    <a:pt x="1393" y="11482"/>
                    <a:pt x="1712" y="11642"/>
                    <a:pt x="2032" y="11733"/>
                  </a:cubicBezTo>
                  <a:cubicBezTo>
                    <a:pt x="2283" y="11779"/>
                    <a:pt x="2534" y="11824"/>
                    <a:pt x="2808" y="11824"/>
                  </a:cubicBezTo>
                  <a:lnTo>
                    <a:pt x="2922" y="11824"/>
                  </a:lnTo>
                  <a:cubicBezTo>
                    <a:pt x="3173" y="11802"/>
                    <a:pt x="3424" y="11779"/>
                    <a:pt x="3675" y="11710"/>
                  </a:cubicBezTo>
                  <a:cubicBezTo>
                    <a:pt x="4063" y="11619"/>
                    <a:pt x="4474" y="11459"/>
                    <a:pt x="4908" y="11254"/>
                  </a:cubicBezTo>
                  <a:cubicBezTo>
                    <a:pt x="5250" y="11071"/>
                    <a:pt x="5593" y="10866"/>
                    <a:pt x="5981" y="10615"/>
                  </a:cubicBezTo>
                  <a:cubicBezTo>
                    <a:pt x="6574" y="10249"/>
                    <a:pt x="7168" y="9793"/>
                    <a:pt x="7875" y="9222"/>
                  </a:cubicBezTo>
                  <a:cubicBezTo>
                    <a:pt x="8104" y="9245"/>
                    <a:pt x="8332" y="9268"/>
                    <a:pt x="8514" y="9291"/>
                  </a:cubicBezTo>
                  <a:lnTo>
                    <a:pt x="8925" y="9291"/>
                  </a:lnTo>
                  <a:cubicBezTo>
                    <a:pt x="9176" y="9291"/>
                    <a:pt x="9427" y="9268"/>
                    <a:pt x="9656" y="9245"/>
                  </a:cubicBezTo>
                  <a:cubicBezTo>
                    <a:pt x="9998" y="9200"/>
                    <a:pt x="10340" y="9131"/>
                    <a:pt x="10683" y="8994"/>
                  </a:cubicBezTo>
                  <a:cubicBezTo>
                    <a:pt x="10979" y="8903"/>
                    <a:pt x="11253" y="8766"/>
                    <a:pt x="11504" y="8629"/>
                  </a:cubicBezTo>
                  <a:cubicBezTo>
                    <a:pt x="12052" y="8287"/>
                    <a:pt x="12486" y="7853"/>
                    <a:pt x="12783" y="7351"/>
                  </a:cubicBezTo>
                  <a:cubicBezTo>
                    <a:pt x="13079" y="6849"/>
                    <a:pt x="13239" y="6301"/>
                    <a:pt x="13262" y="5753"/>
                  </a:cubicBezTo>
                  <a:cubicBezTo>
                    <a:pt x="13285" y="5228"/>
                    <a:pt x="13194" y="4703"/>
                    <a:pt x="12988" y="4224"/>
                  </a:cubicBezTo>
                  <a:cubicBezTo>
                    <a:pt x="12783" y="3744"/>
                    <a:pt x="12463" y="3311"/>
                    <a:pt x="12075" y="2968"/>
                  </a:cubicBezTo>
                  <a:cubicBezTo>
                    <a:pt x="11824" y="2740"/>
                    <a:pt x="11504" y="2535"/>
                    <a:pt x="11185" y="2398"/>
                  </a:cubicBezTo>
                  <a:cubicBezTo>
                    <a:pt x="11094" y="2055"/>
                    <a:pt x="10957" y="1713"/>
                    <a:pt x="10751" y="1416"/>
                  </a:cubicBezTo>
                  <a:cubicBezTo>
                    <a:pt x="10523" y="1074"/>
                    <a:pt x="10226" y="777"/>
                    <a:pt x="9861" y="549"/>
                  </a:cubicBezTo>
                  <a:cubicBezTo>
                    <a:pt x="9656" y="412"/>
                    <a:pt x="9473" y="298"/>
                    <a:pt x="9268" y="229"/>
                  </a:cubicBezTo>
                  <a:cubicBezTo>
                    <a:pt x="9108" y="161"/>
                    <a:pt x="8880" y="69"/>
                    <a:pt x="8583" y="24"/>
                  </a:cubicBezTo>
                  <a:cubicBezTo>
                    <a:pt x="8423" y="1"/>
                    <a:pt x="8263" y="1"/>
                    <a:pt x="8104"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23"/>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23"/>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23"/>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23"/>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23"/>
            <p:cNvSpPr/>
            <p:nvPr/>
          </p:nvSpPr>
          <p:spPr>
            <a:xfrm>
              <a:off x="4945675" y="4660675"/>
              <a:ext cx="35975" cy="20800"/>
            </a:xfrm>
            <a:custGeom>
              <a:avLst/>
              <a:gdLst/>
              <a:ahLst/>
              <a:cxnLst/>
              <a:rect l="l" t="t" r="r" b="b"/>
              <a:pathLst>
                <a:path w="1439" h="832" extrusionOk="0">
                  <a:moveTo>
                    <a:pt x="502" y="1"/>
                  </a:moveTo>
                  <a:cubicBezTo>
                    <a:pt x="411" y="23"/>
                    <a:pt x="297" y="46"/>
                    <a:pt x="206" y="69"/>
                  </a:cubicBezTo>
                  <a:cubicBezTo>
                    <a:pt x="160" y="92"/>
                    <a:pt x="114" y="115"/>
                    <a:pt x="91" y="138"/>
                  </a:cubicBezTo>
                  <a:cubicBezTo>
                    <a:pt x="69" y="160"/>
                    <a:pt x="23" y="183"/>
                    <a:pt x="23" y="206"/>
                  </a:cubicBezTo>
                  <a:cubicBezTo>
                    <a:pt x="0" y="252"/>
                    <a:pt x="0" y="297"/>
                    <a:pt x="23" y="320"/>
                  </a:cubicBezTo>
                  <a:cubicBezTo>
                    <a:pt x="38" y="320"/>
                    <a:pt x="63" y="330"/>
                    <a:pt x="85" y="330"/>
                  </a:cubicBezTo>
                  <a:cubicBezTo>
                    <a:pt x="96" y="330"/>
                    <a:pt x="107" y="328"/>
                    <a:pt x="114" y="320"/>
                  </a:cubicBezTo>
                  <a:lnTo>
                    <a:pt x="160" y="320"/>
                  </a:lnTo>
                  <a:cubicBezTo>
                    <a:pt x="183" y="320"/>
                    <a:pt x="183" y="297"/>
                    <a:pt x="206" y="297"/>
                  </a:cubicBezTo>
                  <a:cubicBezTo>
                    <a:pt x="274" y="275"/>
                    <a:pt x="320" y="252"/>
                    <a:pt x="365" y="252"/>
                  </a:cubicBezTo>
                  <a:lnTo>
                    <a:pt x="594" y="252"/>
                  </a:lnTo>
                  <a:cubicBezTo>
                    <a:pt x="662" y="252"/>
                    <a:pt x="753" y="275"/>
                    <a:pt x="822" y="297"/>
                  </a:cubicBezTo>
                  <a:cubicBezTo>
                    <a:pt x="822" y="297"/>
                    <a:pt x="822" y="297"/>
                    <a:pt x="822" y="297"/>
                  </a:cubicBezTo>
                  <a:lnTo>
                    <a:pt x="822" y="297"/>
                  </a:lnTo>
                  <a:cubicBezTo>
                    <a:pt x="822" y="297"/>
                    <a:pt x="835" y="297"/>
                    <a:pt x="841" y="307"/>
                  </a:cubicBezTo>
                  <a:lnTo>
                    <a:pt x="841" y="307"/>
                  </a:lnTo>
                  <a:cubicBezTo>
                    <a:pt x="835" y="304"/>
                    <a:pt x="828" y="301"/>
                    <a:pt x="822" y="297"/>
                  </a:cubicBezTo>
                  <a:lnTo>
                    <a:pt x="822" y="297"/>
                  </a:lnTo>
                  <a:cubicBezTo>
                    <a:pt x="822" y="297"/>
                    <a:pt x="845" y="320"/>
                    <a:pt x="845" y="320"/>
                  </a:cubicBezTo>
                  <a:cubicBezTo>
                    <a:pt x="845" y="314"/>
                    <a:pt x="843" y="310"/>
                    <a:pt x="841" y="307"/>
                  </a:cubicBezTo>
                  <a:lnTo>
                    <a:pt x="841" y="307"/>
                  </a:lnTo>
                  <a:cubicBezTo>
                    <a:pt x="880" y="327"/>
                    <a:pt x="920" y="346"/>
                    <a:pt x="959" y="366"/>
                  </a:cubicBezTo>
                  <a:cubicBezTo>
                    <a:pt x="982" y="389"/>
                    <a:pt x="982" y="389"/>
                    <a:pt x="1004" y="411"/>
                  </a:cubicBezTo>
                  <a:cubicBezTo>
                    <a:pt x="1027" y="434"/>
                    <a:pt x="1050" y="434"/>
                    <a:pt x="1073" y="457"/>
                  </a:cubicBezTo>
                  <a:lnTo>
                    <a:pt x="1050" y="457"/>
                  </a:lnTo>
                  <a:lnTo>
                    <a:pt x="1085" y="469"/>
                  </a:lnTo>
                  <a:lnTo>
                    <a:pt x="1085" y="469"/>
                  </a:lnTo>
                  <a:cubicBezTo>
                    <a:pt x="1081" y="466"/>
                    <a:pt x="1078" y="462"/>
                    <a:pt x="1073" y="457"/>
                  </a:cubicBezTo>
                  <a:lnTo>
                    <a:pt x="1073" y="457"/>
                  </a:lnTo>
                  <a:cubicBezTo>
                    <a:pt x="1077" y="461"/>
                    <a:pt x="1081" y="465"/>
                    <a:pt x="1085" y="469"/>
                  </a:cubicBezTo>
                  <a:lnTo>
                    <a:pt x="1085" y="469"/>
                  </a:lnTo>
                  <a:lnTo>
                    <a:pt x="1085" y="469"/>
                  </a:lnTo>
                  <a:lnTo>
                    <a:pt x="1085" y="469"/>
                  </a:lnTo>
                  <a:cubicBezTo>
                    <a:pt x="1087" y="471"/>
                    <a:pt x="1089" y="473"/>
                    <a:pt x="1091" y="474"/>
                  </a:cubicBezTo>
                  <a:lnTo>
                    <a:pt x="1091" y="474"/>
                  </a:lnTo>
                  <a:cubicBezTo>
                    <a:pt x="1089" y="472"/>
                    <a:pt x="1087" y="471"/>
                    <a:pt x="1085" y="469"/>
                  </a:cubicBezTo>
                  <a:lnTo>
                    <a:pt x="1085" y="469"/>
                  </a:lnTo>
                  <a:lnTo>
                    <a:pt x="1119" y="480"/>
                  </a:lnTo>
                  <a:cubicBezTo>
                    <a:pt x="1104" y="480"/>
                    <a:pt x="1099" y="480"/>
                    <a:pt x="1091" y="474"/>
                  </a:cubicBezTo>
                  <a:lnTo>
                    <a:pt x="1091" y="474"/>
                  </a:lnTo>
                  <a:cubicBezTo>
                    <a:pt x="1130" y="509"/>
                    <a:pt x="1170" y="532"/>
                    <a:pt x="1210" y="571"/>
                  </a:cubicBezTo>
                  <a:cubicBezTo>
                    <a:pt x="1233" y="594"/>
                    <a:pt x="1255" y="640"/>
                    <a:pt x="1278" y="663"/>
                  </a:cubicBezTo>
                  <a:cubicBezTo>
                    <a:pt x="1278" y="685"/>
                    <a:pt x="1278" y="685"/>
                    <a:pt x="1278" y="708"/>
                  </a:cubicBezTo>
                  <a:cubicBezTo>
                    <a:pt x="1278" y="731"/>
                    <a:pt x="1278" y="731"/>
                    <a:pt x="1278" y="754"/>
                  </a:cubicBezTo>
                  <a:cubicBezTo>
                    <a:pt x="1278" y="777"/>
                    <a:pt x="1278" y="777"/>
                    <a:pt x="1301" y="799"/>
                  </a:cubicBezTo>
                  <a:cubicBezTo>
                    <a:pt x="1301" y="822"/>
                    <a:pt x="1324" y="822"/>
                    <a:pt x="1347" y="822"/>
                  </a:cubicBezTo>
                  <a:cubicBezTo>
                    <a:pt x="1353" y="828"/>
                    <a:pt x="1362" y="831"/>
                    <a:pt x="1373" y="831"/>
                  </a:cubicBezTo>
                  <a:cubicBezTo>
                    <a:pt x="1401" y="831"/>
                    <a:pt x="1438" y="810"/>
                    <a:pt x="1438" y="777"/>
                  </a:cubicBezTo>
                  <a:cubicBezTo>
                    <a:pt x="1438" y="754"/>
                    <a:pt x="1438" y="731"/>
                    <a:pt x="1438" y="708"/>
                  </a:cubicBezTo>
                  <a:cubicBezTo>
                    <a:pt x="1438" y="685"/>
                    <a:pt x="1438" y="663"/>
                    <a:pt x="1415" y="640"/>
                  </a:cubicBezTo>
                  <a:lnTo>
                    <a:pt x="1438" y="640"/>
                  </a:lnTo>
                  <a:cubicBezTo>
                    <a:pt x="1415" y="594"/>
                    <a:pt x="1392" y="526"/>
                    <a:pt x="1370" y="480"/>
                  </a:cubicBezTo>
                  <a:cubicBezTo>
                    <a:pt x="1347" y="434"/>
                    <a:pt x="1324" y="411"/>
                    <a:pt x="1324" y="389"/>
                  </a:cubicBezTo>
                  <a:cubicBezTo>
                    <a:pt x="1278" y="343"/>
                    <a:pt x="1255" y="297"/>
                    <a:pt x="1210" y="252"/>
                  </a:cubicBezTo>
                  <a:cubicBezTo>
                    <a:pt x="1187" y="229"/>
                    <a:pt x="1164" y="206"/>
                    <a:pt x="1141" y="206"/>
                  </a:cubicBezTo>
                  <a:cubicBezTo>
                    <a:pt x="1119" y="183"/>
                    <a:pt x="1096" y="160"/>
                    <a:pt x="1073" y="138"/>
                  </a:cubicBezTo>
                  <a:cubicBezTo>
                    <a:pt x="1027" y="115"/>
                    <a:pt x="959" y="92"/>
                    <a:pt x="913" y="69"/>
                  </a:cubicBezTo>
                  <a:lnTo>
                    <a:pt x="936" y="69"/>
                  </a:lnTo>
                  <a:cubicBezTo>
                    <a:pt x="890" y="46"/>
                    <a:pt x="867" y="46"/>
                    <a:pt x="845" y="46"/>
                  </a:cubicBezTo>
                  <a:cubicBezTo>
                    <a:pt x="799" y="23"/>
                    <a:pt x="776" y="23"/>
                    <a:pt x="730" y="23"/>
                  </a:cubicBezTo>
                  <a:cubicBezTo>
                    <a:pt x="685" y="1"/>
                    <a:pt x="639" y="1"/>
                    <a:pt x="59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23"/>
            <p:cNvSpPr/>
            <p:nvPr/>
          </p:nvSpPr>
          <p:spPr>
            <a:xfrm>
              <a:off x="4945100" y="4662950"/>
              <a:ext cx="16000" cy="6875"/>
            </a:xfrm>
            <a:custGeom>
              <a:avLst/>
              <a:gdLst/>
              <a:ahLst/>
              <a:cxnLst/>
              <a:rect l="l" t="t" r="r" b="b"/>
              <a:pathLst>
                <a:path w="640" h="275" extrusionOk="0">
                  <a:moveTo>
                    <a:pt x="594" y="1"/>
                  </a:moveTo>
                  <a:cubicBezTo>
                    <a:pt x="594" y="1"/>
                    <a:pt x="594" y="24"/>
                    <a:pt x="571" y="24"/>
                  </a:cubicBezTo>
                  <a:lnTo>
                    <a:pt x="548" y="24"/>
                  </a:lnTo>
                  <a:cubicBezTo>
                    <a:pt x="502" y="24"/>
                    <a:pt x="457" y="24"/>
                    <a:pt x="411" y="47"/>
                  </a:cubicBezTo>
                  <a:lnTo>
                    <a:pt x="343" y="47"/>
                  </a:lnTo>
                  <a:cubicBezTo>
                    <a:pt x="320" y="69"/>
                    <a:pt x="297" y="69"/>
                    <a:pt x="274" y="69"/>
                  </a:cubicBezTo>
                  <a:cubicBezTo>
                    <a:pt x="251" y="92"/>
                    <a:pt x="206" y="92"/>
                    <a:pt x="183" y="115"/>
                  </a:cubicBezTo>
                  <a:cubicBezTo>
                    <a:pt x="137" y="115"/>
                    <a:pt x="114" y="138"/>
                    <a:pt x="92" y="138"/>
                  </a:cubicBezTo>
                  <a:cubicBezTo>
                    <a:pt x="69" y="161"/>
                    <a:pt x="69" y="161"/>
                    <a:pt x="46" y="184"/>
                  </a:cubicBezTo>
                  <a:cubicBezTo>
                    <a:pt x="23" y="184"/>
                    <a:pt x="0" y="229"/>
                    <a:pt x="23" y="252"/>
                  </a:cubicBezTo>
                  <a:cubicBezTo>
                    <a:pt x="23" y="252"/>
                    <a:pt x="46" y="252"/>
                    <a:pt x="46" y="275"/>
                  </a:cubicBezTo>
                  <a:cubicBezTo>
                    <a:pt x="69" y="275"/>
                    <a:pt x="69" y="275"/>
                    <a:pt x="92" y="252"/>
                  </a:cubicBezTo>
                  <a:cubicBezTo>
                    <a:pt x="114" y="252"/>
                    <a:pt x="137" y="229"/>
                    <a:pt x="160" y="229"/>
                  </a:cubicBezTo>
                  <a:cubicBezTo>
                    <a:pt x="206" y="206"/>
                    <a:pt x="251" y="184"/>
                    <a:pt x="297" y="184"/>
                  </a:cubicBezTo>
                  <a:cubicBezTo>
                    <a:pt x="343" y="161"/>
                    <a:pt x="388" y="138"/>
                    <a:pt x="434" y="138"/>
                  </a:cubicBezTo>
                  <a:cubicBezTo>
                    <a:pt x="480" y="138"/>
                    <a:pt x="525" y="115"/>
                    <a:pt x="571" y="115"/>
                  </a:cubicBezTo>
                  <a:lnTo>
                    <a:pt x="617" y="115"/>
                  </a:lnTo>
                  <a:cubicBezTo>
                    <a:pt x="617" y="115"/>
                    <a:pt x="639" y="92"/>
                    <a:pt x="639" y="92"/>
                  </a:cubicBezTo>
                  <a:cubicBezTo>
                    <a:pt x="639" y="69"/>
                    <a:pt x="639" y="47"/>
                    <a:pt x="639" y="47"/>
                  </a:cubicBezTo>
                  <a:cubicBezTo>
                    <a:pt x="639" y="24"/>
                    <a:pt x="617" y="24"/>
                    <a:pt x="617" y="24"/>
                  </a:cubicBezTo>
                  <a:cubicBezTo>
                    <a:pt x="617" y="24"/>
                    <a:pt x="594" y="1"/>
                    <a:pt x="59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23"/>
            <p:cNvSpPr/>
            <p:nvPr/>
          </p:nvSpPr>
          <p:spPr>
            <a:xfrm>
              <a:off x="4945675" y="4663525"/>
              <a:ext cx="35400" cy="15250"/>
            </a:xfrm>
            <a:custGeom>
              <a:avLst/>
              <a:gdLst/>
              <a:ahLst/>
              <a:cxnLst/>
              <a:rect l="l" t="t" r="r" b="b"/>
              <a:pathLst>
                <a:path w="1416" h="610" extrusionOk="0">
                  <a:moveTo>
                    <a:pt x="594" y="1"/>
                  </a:moveTo>
                  <a:cubicBezTo>
                    <a:pt x="548" y="1"/>
                    <a:pt x="502" y="1"/>
                    <a:pt x="457" y="24"/>
                  </a:cubicBezTo>
                  <a:cubicBezTo>
                    <a:pt x="388" y="46"/>
                    <a:pt x="342" y="69"/>
                    <a:pt x="274" y="92"/>
                  </a:cubicBezTo>
                  <a:cubicBezTo>
                    <a:pt x="274" y="115"/>
                    <a:pt x="251" y="115"/>
                    <a:pt x="228" y="138"/>
                  </a:cubicBezTo>
                  <a:cubicBezTo>
                    <a:pt x="206" y="138"/>
                    <a:pt x="183" y="161"/>
                    <a:pt x="160" y="161"/>
                  </a:cubicBezTo>
                  <a:cubicBezTo>
                    <a:pt x="114" y="206"/>
                    <a:pt x="69" y="229"/>
                    <a:pt x="23" y="275"/>
                  </a:cubicBezTo>
                  <a:cubicBezTo>
                    <a:pt x="0" y="275"/>
                    <a:pt x="0" y="320"/>
                    <a:pt x="0" y="343"/>
                  </a:cubicBezTo>
                  <a:cubicBezTo>
                    <a:pt x="15" y="343"/>
                    <a:pt x="31" y="353"/>
                    <a:pt x="46" y="353"/>
                  </a:cubicBezTo>
                  <a:cubicBezTo>
                    <a:pt x="53" y="353"/>
                    <a:pt x="61" y="351"/>
                    <a:pt x="69" y="343"/>
                  </a:cubicBezTo>
                  <a:cubicBezTo>
                    <a:pt x="114" y="320"/>
                    <a:pt x="137" y="297"/>
                    <a:pt x="160" y="275"/>
                  </a:cubicBezTo>
                  <a:cubicBezTo>
                    <a:pt x="206" y="252"/>
                    <a:pt x="228" y="229"/>
                    <a:pt x="274" y="206"/>
                  </a:cubicBezTo>
                  <a:cubicBezTo>
                    <a:pt x="342" y="183"/>
                    <a:pt x="411" y="161"/>
                    <a:pt x="457" y="161"/>
                  </a:cubicBezTo>
                  <a:cubicBezTo>
                    <a:pt x="525" y="161"/>
                    <a:pt x="571" y="138"/>
                    <a:pt x="616" y="138"/>
                  </a:cubicBezTo>
                  <a:cubicBezTo>
                    <a:pt x="662" y="161"/>
                    <a:pt x="708" y="161"/>
                    <a:pt x="753" y="183"/>
                  </a:cubicBezTo>
                  <a:cubicBezTo>
                    <a:pt x="845" y="206"/>
                    <a:pt x="913" y="252"/>
                    <a:pt x="982" y="297"/>
                  </a:cubicBezTo>
                  <a:cubicBezTo>
                    <a:pt x="1027" y="343"/>
                    <a:pt x="1073" y="389"/>
                    <a:pt x="1119" y="434"/>
                  </a:cubicBezTo>
                  <a:cubicBezTo>
                    <a:pt x="1141" y="457"/>
                    <a:pt x="1164" y="480"/>
                    <a:pt x="1164" y="480"/>
                  </a:cubicBezTo>
                  <a:cubicBezTo>
                    <a:pt x="1187" y="526"/>
                    <a:pt x="1187" y="526"/>
                    <a:pt x="1210" y="571"/>
                  </a:cubicBezTo>
                  <a:cubicBezTo>
                    <a:pt x="1223" y="598"/>
                    <a:pt x="1260" y="609"/>
                    <a:pt x="1297" y="609"/>
                  </a:cubicBezTo>
                  <a:cubicBezTo>
                    <a:pt x="1324" y="609"/>
                    <a:pt x="1351" y="604"/>
                    <a:pt x="1370" y="594"/>
                  </a:cubicBezTo>
                  <a:cubicBezTo>
                    <a:pt x="1415" y="571"/>
                    <a:pt x="1415" y="503"/>
                    <a:pt x="1415" y="457"/>
                  </a:cubicBezTo>
                  <a:cubicBezTo>
                    <a:pt x="1392" y="434"/>
                    <a:pt x="1392" y="412"/>
                    <a:pt x="1392" y="389"/>
                  </a:cubicBezTo>
                  <a:cubicBezTo>
                    <a:pt x="1370" y="343"/>
                    <a:pt x="1347" y="320"/>
                    <a:pt x="1324" y="297"/>
                  </a:cubicBezTo>
                  <a:cubicBezTo>
                    <a:pt x="1278" y="229"/>
                    <a:pt x="1210" y="183"/>
                    <a:pt x="1141" y="161"/>
                  </a:cubicBezTo>
                  <a:cubicBezTo>
                    <a:pt x="1096" y="115"/>
                    <a:pt x="1027" y="92"/>
                    <a:pt x="959" y="46"/>
                  </a:cubicBezTo>
                  <a:cubicBezTo>
                    <a:pt x="913" y="46"/>
                    <a:pt x="867" y="24"/>
                    <a:pt x="822" y="24"/>
                  </a:cubicBezTo>
                  <a:cubicBezTo>
                    <a:pt x="799" y="1"/>
                    <a:pt x="753" y="1"/>
                    <a:pt x="708"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23"/>
            <p:cNvSpPr/>
            <p:nvPr/>
          </p:nvSpPr>
          <p:spPr>
            <a:xfrm>
              <a:off x="4902300" y="4664100"/>
              <a:ext cx="79900" cy="108450"/>
            </a:xfrm>
            <a:custGeom>
              <a:avLst/>
              <a:gdLst/>
              <a:ahLst/>
              <a:cxnLst/>
              <a:rect l="l" t="t" r="r" b="b"/>
              <a:pathLst>
                <a:path w="3196" h="4338" extrusionOk="0">
                  <a:moveTo>
                    <a:pt x="2420" y="1"/>
                  </a:moveTo>
                  <a:cubicBezTo>
                    <a:pt x="2374" y="1"/>
                    <a:pt x="2329" y="23"/>
                    <a:pt x="2283" y="23"/>
                  </a:cubicBezTo>
                  <a:lnTo>
                    <a:pt x="2214" y="23"/>
                  </a:lnTo>
                  <a:cubicBezTo>
                    <a:pt x="2146" y="46"/>
                    <a:pt x="2100" y="69"/>
                    <a:pt x="2032" y="92"/>
                  </a:cubicBezTo>
                  <a:cubicBezTo>
                    <a:pt x="2009" y="92"/>
                    <a:pt x="1963" y="115"/>
                    <a:pt x="1941" y="138"/>
                  </a:cubicBezTo>
                  <a:cubicBezTo>
                    <a:pt x="1872" y="160"/>
                    <a:pt x="1826" y="206"/>
                    <a:pt x="1781" y="252"/>
                  </a:cubicBezTo>
                  <a:cubicBezTo>
                    <a:pt x="1758" y="274"/>
                    <a:pt x="1735" y="297"/>
                    <a:pt x="1689" y="320"/>
                  </a:cubicBezTo>
                  <a:cubicBezTo>
                    <a:pt x="1575" y="457"/>
                    <a:pt x="1461" y="594"/>
                    <a:pt x="1370" y="754"/>
                  </a:cubicBezTo>
                  <a:cubicBezTo>
                    <a:pt x="1279" y="868"/>
                    <a:pt x="1210" y="1005"/>
                    <a:pt x="1142" y="1142"/>
                  </a:cubicBezTo>
                  <a:cubicBezTo>
                    <a:pt x="1050" y="1302"/>
                    <a:pt x="982" y="1461"/>
                    <a:pt x="913" y="1621"/>
                  </a:cubicBezTo>
                  <a:cubicBezTo>
                    <a:pt x="845" y="1781"/>
                    <a:pt x="776" y="1941"/>
                    <a:pt x="731" y="2123"/>
                  </a:cubicBezTo>
                  <a:cubicBezTo>
                    <a:pt x="662" y="2283"/>
                    <a:pt x="594" y="2443"/>
                    <a:pt x="525" y="2625"/>
                  </a:cubicBezTo>
                  <a:cubicBezTo>
                    <a:pt x="503" y="2694"/>
                    <a:pt x="480" y="2785"/>
                    <a:pt x="457" y="2877"/>
                  </a:cubicBezTo>
                  <a:cubicBezTo>
                    <a:pt x="411" y="2945"/>
                    <a:pt x="388" y="3036"/>
                    <a:pt x="366" y="3128"/>
                  </a:cubicBezTo>
                  <a:cubicBezTo>
                    <a:pt x="297" y="3287"/>
                    <a:pt x="251" y="3470"/>
                    <a:pt x="206" y="3630"/>
                  </a:cubicBezTo>
                  <a:cubicBezTo>
                    <a:pt x="160" y="3744"/>
                    <a:pt x="114" y="3858"/>
                    <a:pt x="69" y="3972"/>
                  </a:cubicBezTo>
                  <a:cubicBezTo>
                    <a:pt x="23" y="4041"/>
                    <a:pt x="0" y="4109"/>
                    <a:pt x="23" y="4200"/>
                  </a:cubicBezTo>
                  <a:cubicBezTo>
                    <a:pt x="23" y="4223"/>
                    <a:pt x="46" y="4246"/>
                    <a:pt x="69" y="4269"/>
                  </a:cubicBezTo>
                  <a:cubicBezTo>
                    <a:pt x="92" y="4292"/>
                    <a:pt x="114" y="4315"/>
                    <a:pt x="137" y="4337"/>
                  </a:cubicBezTo>
                  <a:cubicBezTo>
                    <a:pt x="183" y="4337"/>
                    <a:pt x="251" y="4337"/>
                    <a:pt x="297" y="4315"/>
                  </a:cubicBezTo>
                  <a:cubicBezTo>
                    <a:pt x="320" y="4292"/>
                    <a:pt x="343" y="4269"/>
                    <a:pt x="366" y="4246"/>
                  </a:cubicBezTo>
                  <a:cubicBezTo>
                    <a:pt x="366" y="4223"/>
                    <a:pt x="388" y="4200"/>
                    <a:pt x="388" y="4200"/>
                  </a:cubicBezTo>
                  <a:cubicBezTo>
                    <a:pt x="388" y="4200"/>
                    <a:pt x="388" y="4178"/>
                    <a:pt x="388" y="4178"/>
                  </a:cubicBezTo>
                  <a:cubicBezTo>
                    <a:pt x="411" y="4132"/>
                    <a:pt x="434" y="4086"/>
                    <a:pt x="457" y="4041"/>
                  </a:cubicBezTo>
                  <a:cubicBezTo>
                    <a:pt x="480" y="3995"/>
                    <a:pt x="503" y="3949"/>
                    <a:pt x="503" y="3904"/>
                  </a:cubicBezTo>
                  <a:cubicBezTo>
                    <a:pt x="525" y="3858"/>
                    <a:pt x="548" y="3790"/>
                    <a:pt x="571" y="3744"/>
                  </a:cubicBezTo>
                  <a:cubicBezTo>
                    <a:pt x="594" y="3675"/>
                    <a:pt x="617" y="3607"/>
                    <a:pt x="639" y="3538"/>
                  </a:cubicBezTo>
                  <a:cubicBezTo>
                    <a:pt x="685" y="3356"/>
                    <a:pt x="754" y="3196"/>
                    <a:pt x="799" y="3036"/>
                  </a:cubicBezTo>
                  <a:cubicBezTo>
                    <a:pt x="845" y="2945"/>
                    <a:pt x="868" y="2854"/>
                    <a:pt x="891" y="2785"/>
                  </a:cubicBezTo>
                  <a:cubicBezTo>
                    <a:pt x="936" y="2694"/>
                    <a:pt x="959" y="2603"/>
                    <a:pt x="982" y="2511"/>
                  </a:cubicBezTo>
                  <a:cubicBezTo>
                    <a:pt x="1050" y="2352"/>
                    <a:pt x="1119" y="2192"/>
                    <a:pt x="1164" y="2009"/>
                  </a:cubicBezTo>
                  <a:cubicBezTo>
                    <a:pt x="1233" y="1849"/>
                    <a:pt x="1301" y="1690"/>
                    <a:pt x="1370" y="1553"/>
                  </a:cubicBezTo>
                  <a:cubicBezTo>
                    <a:pt x="1438" y="1393"/>
                    <a:pt x="1507" y="1256"/>
                    <a:pt x="1598" y="1119"/>
                  </a:cubicBezTo>
                  <a:cubicBezTo>
                    <a:pt x="1667" y="982"/>
                    <a:pt x="1781" y="822"/>
                    <a:pt x="1872" y="685"/>
                  </a:cubicBezTo>
                  <a:cubicBezTo>
                    <a:pt x="1941" y="617"/>
                    <a:pt x="2009" y="548"/>
                    <a:pt x="2077" y="503"/>
                  </a:cubicBezTo>
                  <a:cubicBezTo>
                    <a:pt x="2100" y="480"/>
                    <a:pt x="2123" y="480"/>
                    <a:pt x="2169" y="457"/>
                  </a:cubicBezTo>
                  <a:cubicBezTo>
                    <a:pt x="2169" y="457"/>
                    <a:pt x="2192" y="434"/>
                    <a:pt x="2214" y="434"/>
                  </a:cubicBezTo>
                  <a:cubicBezTo>
                    <a:pt x="2283" y="411"/>
                    <a:pt x="2329" y="389"/>
                    <a:pt x="2397" y="389"/>
                  </a:cubicBezTo>
                  <a:lnTo>
                    <a:pt x="2534" y="389"/>
                  </a:lnTo>
                  <a:cubicBezTo>
                    <a:pt x="2580" y="411"/>
                    <a:pt x="2625" y="411"/>
                    <a:pt x="2648" y="434"/>
                  </a:cubicBezTo>
                  <a:cubicBezTo>
                    <a:pt x="2671" y="457"/>
                    <a:pt x="2694" y="457"/>
                    <a:pt x="2717" y="480"/>
                  </a:cubicBezTo>
                  <a:cubicBezTo>
                    <a:pt x="2762" y="503"/>
                    <a:pt x="2785" y="548"/>
                    <a:pt x="2808" y="594"/>
                  </a:cubicBezTo>
                  <a:cubicBezTo>
                    <a:pt x="2854" y="640"/>
                    <a:pt x="2876" y="708"/>
                    <a:pt x="2899" y="754"/>
                  </a:cubicBezTo>
                  <a:cubicBezTo>
                    <a:pt x="2922" y="822"/>
                    <a:pt x="2945" y="891"/>
                    <a:pt x="2945" y="936"/>
                  </a:cubicBezTo>
                  <a:cubicBezTo>
                    <a:pt x="2945" y="974"/>
                    <a:pt x="2945" y="1012"/>
                    <a:pt x="2945" y="1051"/>
                  </a:cubicBezTo>
                  <a:cubicBezTo>
                    <a:pt x="2945" y="1119"/>
                    <a:pt x="2945" y="1165"/>
                    <a:pt x="2922" y="1233"/>
                  </a:cubicBezTo>
                  <a:cubicBezTo>
                    <a:pt x="2922" y="1279"/>
                    <a:pt x="2899" y="1347"/>
                    <a:pt x="2876" y="1416"/>
                  </a:cubicBezTo>
                  <a:cubicBezTo>
                    <a:pt x="2876" y="1416"/>
                    <a:pt x="2876" y="1439"/>
                    <a:pt x="2854" y="1461"/>
                  </a:cubicBezTo>
                  <a:cubicBezTo>
                    <a:pt x="2854" y="1461"/>
                    <a:pt x="2854" y="1484"/>
                    <a:pt x="2854" y="1507"/>
                  </a:cubicBezTo>
                  <a:cubicBezTo>
                    <a:pt x="2831" y="1530"/>
                    <a:pt x="2831" y="1576"/>
                    <a:pt x="2808" y="1598"/>
                  </a:cubicBezTo>
                  <a:cubicBezTo>
                    <a:pt x="2785" y="1644"/>
                    <a:pt x="2762" y="1712"/>
                    <a:pt x="2717" y="1781"/>
                  </a:cubicBezTo>
                  <a:cubicBezTo>
                    <a:pt x="2717" y="1781"/>
                    <a:pt x="2717" y="1781"/>
                    <a:pt x="2717" y="1804"/>
                  </a:cubicBezTo>
                  <a:cubicBezTo>
                    <a:pt x="2694" y="1827"/>
                    <a:pt x="2694" y="1849"/>
                    <a:pt x="2717" y="1872"/>
                  </a:cubicBezTo>
                  <a:cubicBezTo>
                    <a:pt x="2739" y="1872"/>
                    <a:pt x="2785" y="1872"/>
                    <a:pt x="2785" y="1849"/>
                  </a:cubicBezTo>
                  <a:cubicBezTo>
                    <a:pt x="2808" y="1804"/>
                    <a:pt x="2831" y="1758"/>
                    <a:pt x="2854" y="1735"/>
                  </a:cubicBezTo>
                  <a:cubicBezTo>
                    <a:pt x="2876" y="1667"/>
                    <a:pt x="2922" y="1598"/>
                    <a:pt x="2945" y="1530"/>
                  </a:cubicBezTo>
                  <a:cubicBezTo>
                    <a:pt x="2990" y="1461"/>
                    <a:pt x="3036" y="1370"/>
                    <a:pt x="3059" y="1302"/>
                  </a:cubicBezTo>
                  <a:cubicBezTo>
                    <a:pt x="3105" y="1233"/>
                    <a:pt x="3127" y="1165"/>
                    <a:pt x="3150" y="1073"/>
                  </a:cubicBezTo>
                  <a:cubicBezTo>
                    <a:pt x="3173" y="1028"/>
                    <a:pt x="3173" y="959"/>
                    <a:pt x="3173" y="891"/>
                  </a:cubicBezTo>
                  <a:cubicBezTo>
                    <a:pt x="3196" y="845"/>
                    <a:pt x="3196" y="799"/>
                    <a:pt x="3173" y="754"/>
                  </a:cubicBezTo>
                  <a:cubicBezTo>
                    <a:pt x="3173" y="708"/>
                    <a:pt x="3173" y="662"/>
                    <a:pt x="3173" y="617"/>
                  </a:cubicBezTo>
                  <a:cubicBezTo>
                    <a:pt x="3150" y="594"/>
                    <a:pt x="3150" y="548"/>
                    <a:pt x="3150" y="526"/>
                  </a:cubicBezTo>
                  <a:cubicBezTo>
                    <a:pt x="3127" y="480"/>
                    <a:pt x="3105" y="434"/>
                    <a:pt x="3082" y="389"/>
                  </a:cubicBezTo>
                  <a:cubicBezTo>
                    <a:pt x="3059" y="343"/>
                    <a:pt x="3036" y="274"/>
                    <a:pt x="2990" y="229"/>
                  </a:cubicBezTo>
                  <a:cubicBezTo>
                    <a:pt x="2968" y="206"/>
                    <a:pt x="2968" y="206"/>
                    <a:pt x="2945" y="183"/>
                  </a:cubicBezTo>
                  <a:cubicBezTo>
                    <a:pt x="2922" y="160"/>
                    <a:pt x="2876" y="138"/>
                    <a:pt x="2854" y="115"/>
                  </a:cubicBezTo>
                  <a:cubicBezTo>
                    <a:pt x="2785" y="92"/>
                    <a:pt x="2717" y="46"/>
                    <a:pt x="2625" y="23"/>
                  </a:cubicBezTo>
                  <a:cubicBezTo>
                    <a:pt x="2557" y="23"/>
                    <a:pt x="2488" y="1"/>
                    <a:pt x="242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23"/>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23"/>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23"/>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23"/>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23"/>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23"/>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23"/>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23"/>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23"/>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23"/>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23"/>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23"/>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23"/>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23"/>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23"/>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23"/>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23"/>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23"/>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23"/>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23"/>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23"/>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23"/>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23"/>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23"/>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23"/>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23"/>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23"/>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23"/>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23"/>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23"/>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23"/>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23"/>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23"/>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23"/>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23"/>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23"/>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23"/>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23"/>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23"/>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23"/>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23"/>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23"/>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23"/>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23"/>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23"/>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23"/>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23"/>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23"/>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23"/>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23"/>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23"/>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23"/>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23"/>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23"/>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23"/>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23"/>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67" name="Google Shape;6467;p23"/>
          <p:cNvSpPr/>
          <p:nvPr/>
        </p:nvSpPr>
        <p:spPr>
          <a:xfrm flipH="1">
            <a:off x="299226" y="724071"/>
            <a:ext cx="208001" cy="175404"/>
          </a:xfrm>
          <a:custGeom>
            <a:avLst/>
            <a:gdLst/>
            <a:ahLst/>
            <a:cxnLst/>
            <a:rect l="l" t="t" r="r" b="b"/>
            <a:pathLst>
              <a:path w="1366" h="1152" extrusionOk="0">
                <a:moveTo>
                  <a:pt x="680" y="1"/>
                </a:moveTo>
                <a:cubicBezTo>
                  <a:pt x="623" y="4"/>
                  <a:pt x="570" y="58"/>
                  <a:pt x="576" y="118"/>
                </a:cubicBezTo>
                <a:cubicBezTo>
                  <a:pt x="582" y="198"/>
                  <a:pt x="590" y="279"/>
                  <a:pt x="596" y="359"/>
                </a:cubicBezTo>
                <a:cubicBezTo>
                  <a:pt x="596" y="422"/>
                  <a:pt x="596" y="489"/>
                  <a:pt x="599" y="552"/>
                </a:cubicBezTo>
                <a:cubicBezTo>
                  <a:pt x="432" y="559"/>
                  <a:pt x="261" y="563"/>
                  <a:pt x="94" y="566"/>
                </a:cubicBezTo>
                <a:cubicBezTo>
                  <a:pt x="41" y="566"/>
                  <a:pt x="1" y="612"/>
                  <a:pt x="5" y="663"/>
                </a:cubicBezTo>
                <a:cubicBezTo>
                  <a:pt x="8" y="714"/>
                  <a:pt x="48" y="753"/>
                  <a:pt x="95" y="753"/>
                </a:cubicBezTo>
                <a:cubicBezTo>
                  <a:pt x="97" y="753"/>
                  <a:pt x="99" y="753"/>
                  <a:pt x="101" y="753"/>
                </a:cubicBezTo>
                <a:cubicBezTo>
                  <a:pt x="269" y="753"/>
                  <a:pt x="432" y="750"/>
                  <a:pt x="599" y="743"/>
                </a:cubicBezTo>
                <a:lnTo>
                  <a:pt x="599" y="743"/>
                </a:lnTo>
                <a:cubicBezTo>
                  <a:pt x="599" y="763"/>
                  <a:pt x="596" y="780"/>
                  <a:pt x="596" y="800"/>
                </a:cubicBezTo>
                <a:cubicBezTo>
                  <a:pt x="593" y="836"/>
                  <a:pt x="590" y="870"/>
                  <a:pt x="590" y="907"/>
                </a:cubicBezTo>
                <a:lnTo>
                  <a:pt x="590" y="1034"/>
                </a:lnTo>
                <a:cubicBezTo>
                  <a:pt x="587" y="1099"/>
                  <a:pt x="649" y="1151"/>
                  <a:pt x="711" y="1151"/>
                </a:cubicBezTo>
                <a:cubicBezTo>
                  <a:pt x="713" y="1151"/>
                  <a:pt x="715" y="1151"/>
                  <a:pt x="717" y="1151"/>
                </a:cubicBezTo>
                <a:cubicBezTo>
                  <a:pt x="783" y="1148"/>
                  <a:pt x="840" y="1088"/>
                  <a:pt x="834" y="1021"/>
                </a:cubicBezTo>
                <a:cubicBezTo>
                  <a:pt x="834" y="984"/>
                  <a:pt x="827" y="944"/>
                  <a:pt x="827" y="904"/>
                </a:cubicBezTo>
                <a:cubicBezTo>
                  <a:pt x="827" y="867"/>
                  <a:pt x="823" y="830"/>
                  <a:pt x="823" y="790"/>
                </a:cubicBezTo>
                <a:cubicBezTo>
                  <a:pt x="823" y="773"/>
                  <a:pt x="827" y="753"/>
                  <a:pt x="827" y="736"/>
                </a:cubicBezTo>
                <a:cubicBezTo>
                  <a:pt x="883" y="733"/>
                  <a:pt x="944" y="733"/>
                  <a:pt x="1001" y="733"/>
                </a:cubicBezTo>
                <a:cubicBezTo>
                  <a:pt x="1048" y="736"/>
                  <a:pt x="1095" y="740"/>
                  <a:pt x="1141" y="743"/>
                </a:cubicBezTo>
                <a:cubicBezTo>
                  <a:pt x="1161" y="743"/>
                  <a:pt x="1184" y="743"/>
                  <a:pt x="1209" y="740"/>
                </a:cubicBezTo>
                <a:cubicBezTo>
                  <a:pt x="1238" y="740"/>
                  <a:pt x="1269" y="740"/>
                  <a:pt x="1298" y="730"/>
                </a:cubicBezTo>
                <a:cubicBezTo>
                  <a:pt x="1312" y="723"/>
                  <a:pt x="1325" y="716"/>
                  <a:pt x="1335" y="703"/>
                </a:cubicBezTo>
                <a:cubicBezTo>
                  <a:pt x="1345" y="693"/>
                  <a:pt x="1352" y="680"/>
                  <a:pt x="1355" y="663"/>
                </a:cubicBezTo>
                <a:cubicBezTo>
                  <a:pt x="1365" y="626"/>
                  <a:pt x="1349" y="583"/>
                  <a:pt x="1312" y="566"/>
                </a:cubicBezTo>
                <a:cubicBezTo>
                  <a:pt x="1295" y="559"/>
                  <a:pt x="1275" y="552"/>
                  <a:pt x="1258" y="549"/>
                </a:cubicBezTo>
                <a:cubicBezTo>
                  <a:pt x="1235" y="546"/>
                  <a:pt x="1215" y="546"/>
                  <a:pt x="1192" y="543"/>
                </a:cubicBezTo>
                <a:cubicBezTo>
                  <a:pt x="1164" y="543"/>
                  <a:pt x="1138" y="539"/>
                  <a:pt x="1108" y="539"/>
                </a:cubicBezTo>
                <a:cubicBezTo>
                  <a:pt x="1074" y="535"/>
                  <a:pt x="1038" y="532"/>
                  <a:pt x="1001" y="532"/>
                </a:cubicBezTo>
                <a:lnTo>
                  <a:pt x="877" y="532"/>
                </a:lnTo>
                <a:cubicBezTo>
                  <a:pt x="860" y="535"/>
                  <a:pt x="840" y="535"/>
                  <a:pt x="820" y="535"/>
                </a:cubicBezTo>
                <a:cubicBezTo>
                  <a:pt x="820" y="475"/>
                  <a:pt x="820" y="412"/>
                  <a:pt x="817" y="348"/>
                </a:cubicBezTo>
                <a:cubicBezTo>
                  <a:pt x="814" y="268"/>
                  <a:pt x="807" y="188"/>
                  <a:pt x="797" y="108"/>
                </a:cubicBezTo>
                <a:cubicBezTo>
                  <a:pt x="794" y="78"/>
                  <a:pt x="783" y="51"/>
                  <a:pt x="763" y="31"/>
                </a:cubicBezTo>
                <a:cubicBezTo>
                  <a:pt x="743" y="10"/>
                  <a:pt x="713" y="1"/>
                  <a:pt x="6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23"/>
          <p:cNvSpPr/>
          <p:nvPr/>
        </p:nvSpPr>
        <p:spPr>
          <a:xfrm flipH="1">
            <a:off x="8696359" y="4343552"/>
            <a:ext cx="80450" cy="79684"/>
          </a:xfrm>
          <a:custGeom>
            <a:avLst/>
            <a:gdLst/>
            <a:ahLst/>
            <a:cxnLst/>
            <a:rect l="l" t="t" r="r" b="b"/>
            <a:pathLst>
              <a:path w="774" h="767" extrusionOk="0">
                <a:moveTo>
                  <a:pt x="369" y="1"/>
                </a:moveTo>
                <a:cubicBezTo>
                  <a:pt x="272" y="1"/>
                  <a:pt x="175" y="50"/>
                  <a:pt x="108" y="121"/>
                </a:cubicBezTo>
                <a:cubicBezTo>
                  <a:pt x="38" y="195"/>
                  <a:pt x="1" y="298"/>
                  <a:pt x="4" y="402"/>
                </a:cubicBezTo>
                <a:cubicBezTo>
                  <a:pt x="11" y="499"/>
                  <a:pt x="55" y="596"/>
                  <a:pt x="125" y="663"/>
                </a:cubicBezTo>
                <a:cubicBezTo>
                  <a:pt x="205" y="737"/>
                  <a:pt x="302" y="766"/>
                  <a:pt x="406" y="766"/>
                </a:cubicBezTo>
                <a:cubicBezTo>
                  <a:pt x="503" y="766"/>
                  <a:pt x="603" y="717"/>
                  <a:pt x="666" y="646"/>
                </a:cubicBezTo>
                <a:cubicBezTo>
                  <a:pt x="737" y="569"/>
                  <a:pt x="774" y="469"/>
                  <a:pt x="770" y="365"/>
                </a:cubicBezTo>
                <a:cubicBezTo>
                  <a:pt x="764" y="265"/>
                  <a:pt x="720" y="171"/>
                  <a:pt x="650" y="104"/>
                </a:cubicBezTo>
                <a:cubicBezTo>
                  <a:pt x="573" y="30"/>
                  <a:pt x="476" y="1"/>
                  <a:pt x="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23"/>
          <p:cNvSpPr/>
          <p:nvPr/>
        </p:nvSpPr>
        <p:spPr>
          <a:xfrm flipH="1">
            <a:off x="6402166" y="4814498"/>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70" name="Google Shape;6470;p23"/>
          <p:cNvGrpSpPr/>
          <p:nvPr/>
        </p:nvGrpSpPr>
        <p:grpSpPr>
          <a:xfrm flipH="1">
            <a:off x="143747" y="4723122"/>
            <a:ext cx="155484" cy="175100"/>
            <a:chOff x="3655550" y="2257032"/>
            <a:chExt cx="192526" cy="161920"/>
          </a:xfrm>
        </p:grpSpPr>
        <p:sp>
          <p:nvSpPr>
            <p:cNvPr id="6471" name="Google Shape;6471;p23"/>
            <p:cNvSpPr/>
            <p:nvPr/>
          </p:nvSpPr>
          <p:spPr>
            <a:xfrm>
              <a:off x="3655550" y="2331503"/>
              <a:ext cx="192526" cy="31876"/>
            </a:xfrm>
            <a:custGeom>
              <a:avLst/>
              <a:gdLst/>
              <a:ahLst/>
              <a:cxnLst/>
              <a:rect l="l" t="t" r="r" b="b"/>
              <a:pathLst>
                <a:path w="1365" h="226" extrusionOk="0">
                  <a:moveTo>
                    <a:pt x="967" y="1"/>
                  </a:moveTo>
                  <a:cubicBezTo>
                    <a:pt x="936" y="1"/>
                    <a:pt x="906" y="1"/>
                    <a:pt x="876" y="5"/>
                  </a:cubicBezTo>
                  <a:cubicBezTo>
                    <a:pt x="800" y="8"/>
                    <a:pt x="719" y="15"/>
                    <a:pt x="642" y="18"/>
                  </a:cubicBezTo>
                  <a:cubicBezTo>
                    <a:pt x="458" y="31"/>
                    <a:pt x="274" y="31"/>
                    <a:pt x="93" y="35"/>
                  </a:cubicBezTo>
                  <a:cubicBezTo>
                    <a:pt x="40" y="35"/>
                    <a:pt x="0" y="85"/>
                    <a:pt x="3" y="135"/>
                  </a:cubicBezTo>
                  <a:cubicBezTo>
                    <a:pt x="3" y="186"/>
                    <a:pt x="50" y="226"/>
                    <a:pt x="100" y="226"/>
                  </a:cubicBezTo>
                  <a:cubicBezTo>
                    <a:pt x="311" y="222"/>
                    <a:pt x="519" y="218"/>
                    <a:pt x="726" y="209"/>
                  </a:cubicBezTo>
                  <a:cubicBezTo>
                    <a:pt x="789" y="207"/>
                    <a:pt x="854" y="204"/>
                    <a:pt x="918" y="204"/>
                  </a:cubicBezTo>
                  <a:cubicBezTo>
                    <a:pt x="946" y="204"/>
                    <a:pt x="973" y="204"/>
                    <a:pt x="1000" y="206"/>
                  </a:cubicBezTo>
                  <a:cubicBezTo>
                    <a:pt x="1047" y="206"/>
                    <a:pt x="1093" y="212"/>
                    <a:pt x="1141" y="212"/>
                  </a:cubicBezTo>
                  <a:lnTo>
                    <a:pt x="1204" y="212"/>
                  </a:lnTo>
                  <a:cubicBezTo>
                    <a:pt x="1234" y="212"/>
                    <a:pt x="1268" y="212"/>
                    <a:pt x="1294" y="198"/>
                  </a:cubicBezTo>
                  <a:cubicBezTo>
                    <a:pt x="1311" y="195"/>
                    <a:pt x="1325" y="186"/>
                    <a:pt x="1334" y="175"/>
                  </a:cubicBezTo>
                  <a:cubicBezTo>
                    <a:pt x="1345" y="161"/>
                    <a:pt x="1351" y="149"/>
                    <a:pt x="1354" y="135"/>
                  </a:cubicBezTo>
                  <a:cubicBezTo>
                    <a:pt x="1365" y="98"/>
                    <a:pt x="1348" y="51"/>
                    <a:pt x="1311" y="35"/>
                  </a:cubicBezTo>
                  <a:cubicBezTo>
                    <a:pt x="1294" y="28"/>
                    <a:pt x="1274" y="21"/>
                    <a:pt x="1254" y="18"/>
                  </a:cubicBezTo>
                  <a:cubicBezTo>
                    <a:pt x="1234" y="15"/>
                    <a:pt x="1214" y="15"/>
                    <a:pt x="1190" y="15"/>
                  </a:cubicBezTo>
                  <a:cubicBezTo>
                    <a:pt x="1164" y="11"/>
                    <a:pt x="1137" y="11"/>
                    <a:pt x="1107" y="8"/>
                  </a:cubicBezTo>
                  <a:cubicBezTo>
                    <a:pt x="1070" y="5"/>
                    <a:pt x="1033" y="1"/>
                    <a:pt x="9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23"/>
            <p:cNvSpPr/>
            <p:nvPr/>
          </p:nvSpPr>
          <p:spPr>
            <a:xfrm>
              <a:off x="3735240" y="2257032"/>
              <a:ext cx="38223" cy="161920"/>
            </a:xfrm>
            <a:custGeom>
              <a:avLst/>
              <a:gdLst/>
              <a:ahLst/>
              <a:cxnLst/>
              <a:rect l="l" t="t" r="r" b="b"/>
              <a:pathLst>
                <a:path w="271" h="1148" extrusionOk="0">
                  <a:moveTo>
                    <a:pt x="114" y="1"/>
                  </a:moveTo>
                  <a:cubicBezTo>
                    <a:pt x="57" y="1"/>
                    <a:pt x="0" y="55"/>
                    <a:pt x="10" y="118"/>
                  </a:cubicBezTo>
                  <a:cubicBezTo>
                    <a:pt x="17" y="198"/>
                    <a:pt x="23" y="278"/>
                    <a:pt x="27" y="359"/>
                  </a:cubicBezTo>
                  <a:cubicBezTo>
                    <a:pt x="30" y="433"/>
                    <a:pt x="30" y="509"/>
                    <a:pt x="37" y="583"/>
                  </a:cubicBezTo>
                  <a:cubicBezTo>
                    <a:pt x="40" y="657"/>
                    <a:pt x="34" y="726"/>
                    <a:pt x="30" y="800"/>
                  </a:cubicBezTo>
                  <a:cubicBezTo>
                    <a:pt x="27" y="834"/>
                    <a:pt x="23" y="870"/>
                    <a:pt x="23" y="904"/>
                  </a:cubicBezTo>
                  <a:cubicBezTo>
                    <a:pt x="20" y="947"/>
                    <a:pt x="23" y="987"/>
                    <a:pt x="20" y="1031"/>
                  </a:cubicBezTo>
                  <a:cubicBezTo>
                    <a:pt x="20" y="1096"/>
                    <a:pt x="83" y="1148"/>
                    <a:pt x="145" y="1148"/>
                  </a:cubicBezTo>
                  <a:cubicBezTo>
                    <a:pt x="147" y="1148"/>
                    <a:pt x="148" y="1148"/>
                    <a:pt x="150" y="1148"/>
                  </a:cubicBezTo>
                  <a:cubicBezTo>
                    <a:pt x="218" y="1148"/>
                    <a:pt x="271" y="1088"/>
                    <a:pt x="267" y="1021"/>
                  </a:cubicBezTo>
                  <a:cubicBezTo>
                    <a:pt x="267" y="981"/>
                    <a:pt x="261" y="941"/>
                    <a:pt x="261" y="904"/>
                  </a:cubicBezTo>
                  <a:cubicBezTo>
                    <a:pt x="258" y="864"/>
                    <a:pt x="258" y="827"/>
                    <a:pt x="258" y="790"/>
                  </a:cubicBezTo>
                  <a:cubicBezTo>
                    <a:pt x="258" y="754"/>
                    <a:pt x="261" y="720"/>
                    <a:pt x="261" y="686"/>
                  </a:cubicBezTo>
                  <a:cubicBezTo>
                    <a:pt x="261" y="649"/>
                    <a:pt x="258" y="609"/>
                    <a:pt x="255" y="573"/>
                  </a:cubicBezTo>
                  <a:cubicBezTo>
                    <a:pt x="251" y="496"/>
                    <a:pt x="255" y="422"/>
                    <a:pt x="251" y="348"/>
                  </a:cubicBezTo>
                  <a:cubicBezTo>
                    <a:pt x="247" y="268"/>
                    <a:pt x="241" y="188"/>
                    <a:pt x="231" y="104"/>
                  </a:cubicBezTo>
                  <a:cubicBezTo>
                    <a:pt x="227" y="78"/>
                    <a:pt x="218" y="51"/>
                    <a:pt x="194" y="31"/>
                  </a:cubicBezTo>
                  <a:cubicBezTo>
                    <a:pt x="174" y="11"/>
                    <a:pt x="147"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73" name="Google Shape;6473;p23"/>
          <p:cNvSpPr/>
          <p:nvPr/>
        </p:nvSpPr>
        <p:spPr>
          <a:xfrm flipH="1">
            <a:off x="369291" y="2571748"/>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23"/>
          <p:cNvSpPr/>
          <p:nvPr/>
        </p:nvSpPr>
        <p:spPr>
          <a:xfrm rot="-6568607" flipH="1">
            <a:off x="7705270" y="240238"/>
            <a:ext cx="219337" cy="353728"/>
          </a:xfrm>
          <a:custGeom>
            <a:avLst/>
            <a:gdLst/>
            <a:ahLst/>
            <a:cxnLst/>
            <a:rect l="l" t="t" r="r" b="b"/>
            <a:pathLst>
              <a:path w="2450" h="3951" extrusionOk="0">
                <a:moveTo>
                  <a:pt x="1707" y="1170"/>
                </a:moveTo>
                <a:lnTo>
                  <a:pt x="1703" y="1179"/>
                </a:lnTo>
                <a:lnTo>
                  <a:pt x="1699" y="1179"/>
                </a:lnTo>
                <a:lnTo>
                  <a:pt x="1707" y="1170"/>
                </a:lnTo>
                <a:close/>
                <a:moveTo>
                  <a:pt x="2288" y="1"/>
                </a:moveTo>
                <a:cubicBezTo>
                  <a:pt x="2254" y="1"/>
                  <a:pt x="2219" y="12"/>
                  <a:pt x="2188" y="32"/>
                </a:cubicBezTo>
                <a:cubicBezTo>
                  <a:pt x="2171" y="42"/>
                  <a:pt x="2151" y="55"/>
                  <a:pt x="2131" y="69"/>
                </a:cubicBezTo>
                <a:cubicBezTo>
                  <a:pt x="2085" y="96"/>
                  <a:pt x="2031" y="116"/>
                  <a:pt x="1977" y="133"/>
                </a:cubicBezTo>
                <a:cubicBezTo>
                  <a:pt x="1951" y="139"/>
                  <a:pt x="1924" y="146"/>
                  <a:pt x="1894" y="149"/>
                </a:cubicBezTo>
                <a:cubicBezTo>
                  <a:pt x="1850" y="146"/>
                  <a:pt x="1807" y="142"/>
                  <a:pt x="1764" y="136"/>
                </a:cubicBezTo>
                <a:cubicBezTo>
                  <a:pt x="1710" y="129"/>
                  <a:pt x="1656" y="126"/>
                  <a:pt x="1599" y="122"/>
                </a:cubicBezTo>
                <a:lnTo>
                  <a:pt x="1526" y="122"/>
                </a:lnTo>
                <a:cubicBezTo>
                  <a:pt x="1516" y="119"/>
                  <a:pt x="1503" y="119"/>
                  <a:pt x="1489" y="119"/>
                </a:cubicBezTo>
                <a:cubicBezTo>
                  <a:pt x="1472" y="122"/>
                  <a:pt x="1452" y="122"/>
                  <a:pt x="1435" y="122"/>
                </a:cubicBezTo>
                <a:cubicBezTo>
                  <a:pt x="1406" y="126"/>
                  <a:pt x="1378" y="133"/>
                  <a:pt x="1349" y="142"/>
                </a:cubicBezTo>
                <a:cubicBezTo>
                  <a:pt x="1325" y="149"/>
                  <a:pt x="1302" y="159"/>
                  <a:pt x="1278" y="173"/>
                </a:cubicBezTo>
                <a:cubicBezTo>
                  <a:pt x="1255" y="186"/>
                  <a:pt x="1235" y="202"/>
                  <a:pt x="1211" y="219"/>
                </a:cubicBezTo>
                <a:cubicBezTo>
                  <a:pt x="1188" y="236"/>
                  <a:pt x="1171" y="259"/>
                  <a:pt x="1154" y="279"/>
                </a:cubicBezTo>
                <a:lnTo>
                  <a:pt x="1142" y="296"/>
                </a:lnTo>
                <a:cubicBezTo>
                  <a:pt x="1131" y="316"/>
                  <a:pt x="1121" y="336"/>
                  <a:pt x="1111" y="353"/>
                </a:cubicBezTo>
                <a:cubicBezTo>
                  <a:pt x="1101" y="380"/>
                  <a:pt x="1094" y="410"/>
                  <a:pt x="1091" y="437"/>
                </a:cubicBezTo>
                <a:cubicBezTo>
                  <a:pt x="1085" y="483"/>
                  <a:pt x="1088" y="531"/>
                  <a:pt x="1097" y="577"/>
                </a:cubicBezTo>
                <a:cubicBezTo>
                  <a:pt x="1108" y="624"/>
                  <a:pt x="1125" y="671"/>
                  <a:pt x="1151" y="714"/>
                </a:cubicBezTo>
                <a:cubicBezTo>
                  <a:pt x="1171" y="748"/>
                  <a:pt x="1191" y="784"/>
                  <a:pt x="1218" y="815"/>
                </a:cubicBezTo>
                <a:cubicBezTo>
                  <a:pt x="1251" y="861"/>
                  <a:pt x="1292" y="901"/>
                  <a:pt x="1335" y="942"/>
                </a:cubicBezTo>
                <a:cubicBezTo>
                  <a:pt x="1382" y="989"/>
                  <a:pt x="1435" y="1036"/>
                  <a:pt x="1492" y="1076"/>
                </a:cubicBezTo>
                <a:cubicBezTo>
                  <a:pt x="1539" y="1113"/>
                  <a:pt x="1593" y="1149"/>
                  <a:pt x="1639" y="1190"/>
                </a:cubicBezTo>
                <a:lnTo>
                  <a:pt x="1656" y="1206"/>
                </a:lnTo>
                <a:cubicBezTo>
                  <a:pt x="1643" y="1216"/>
                  <a:pt x="1626" y="1223"/>
                  <a:pt x="1606" y="1230"/>
                </a:cubicBezTo>
                <a:cubicBezTo>
                  <a:pt x="1566" y="1239"/>
                  <a:pt x="1523" y="1243"/>
                  <a:pt x="1483" y="1246"/>
                </a:cubicBezTo>
                <a:cubicBezTo>
                  <a:pt x="1429" y="1246"/>
                  <a:pt x="1382" y="1239"/>
                  <a:pt x="1329" y="1233"/>
                </a:cubicBezTo>
                <a:cubicBezTo>
                  <a:pt x="1278" y="1226"/>
                  <a:pt x="1228" y="1219"/>
                  <a:pt x="1174" y="1213"/>
                </a:cubicBezTo>
                <a:cubicBezTo>
                  <a:pt x="1125" y="1202"/>
                  <a:pt x="1071" y="1190"/>
                  <a:pt x="1021" y="1190"/>
                </a:cubicBezTo>
                <a:cubicBezTo>
                  <a:pt x="1009" y="1188"/>
                  <a:pt x="997" y="1188"/>
                  <a:pt x="985" y="1188"/>
                </a:cubicBezTo>
                <a:cubicBezTo>
                  <a:pt x="957" y="1188"/>
                  <a:pt x="929" y="1191"/>
                  <a:pt x="901" y="1193"/>
                </a:cubicBezTo>
                <a:lnTo>
                  <a:pt x="881" y="1196"/>
                </a:lnTo>
                <a:cubicBezTo>
                  <a:pt x="853" y="1199"/>
                  <a:pt x="820" y="1206"/>
                  <a:pt x="796" y="1216"/>
                </a:cubicBezTo>
                <a:cubicBezTo>
                  <a:pt x="753" y="1236"/>
                  <a:pt x="710" y="1263"/>
                  <a:pt x="673" y="1293"/>
                </a:cubicBezTo>
                <a:cubicBezTo>
                  <a:pt x="623" y="1337"/>
                  <a:pt x="583" y="1394"/>
                  <a:pt x="560" y="1454"/>
                </a:cubicBezTo>
                <a:lnTo>
                  <a:pt x="549" y="1477"/>
                </a:lnTo>
                <a:cubicBezTo>
                  <a:pt x="526" y="1544"/>
                  <a:pt x="523" y="1624"/>
                  <a:pt x="532" y="1694"/>
                </a:cubicBezTo>
                <a:cubicBezTo>
                  <a:pt x="546" y="1764"/>
                  <a:pt x="569" y="1835"/>
                  <a:pt x="600" y="1902"/>
                </a:cubicBezTo>
                <a:cubicBezTo>
                  <a:pt x="626" y="1962"/>
                  <a:pt x="663" y="2019"/>
                  <a:pt x="710" y="2065"/>
                </a:cubicBezTo>
                <a:cubicBezTo>
                  <a:pt x="730" y="2089"/>
                  <a:pt x="750" y="2113"/>
                  <a:pt x="773" y="2133"/>
                </a:cubicBezTo>
                <a:cubicBezTo>
                  <a:pt x="827" y="2179"/>
                  <a:pt x="881" y="2226"/>
                  <a:pt x="934" y="2269"/>
                </a:cubicBezTo>
                <a:cubicBezTo>
                  <a:pt x="1017" y="2333"/>
                  <a:pt x="1101" y="2397"/>
                  <a:pt x="1182" y="2467"/>
                </a:cubicBezTo>
                <a:cubicBezTo>
                  <a:pt x="1198" y="2484"/>
                  <a:pt x="1218" y="2504"/>
                  <a:pt x="1235" y="2524"/>
                </a:cubicBezTo>
                <a:cubicBezTo>
                  <a:pt x="1198" y="2557"/>
                  <a:pt x="1162" y="2587"/>
                  <a:pt x="1121" y="2618"/>
                </a:cubicBezTo>
                <a:cubicBezTo>
                  <a:pt x="1108" y="2624"/>
                  <a:pt x="1094" y="2627"/>
                  <a:pt x="1085" y="2634"/>
                </a:cubicBezTo>
                <a:cubicBezTo>
                  <a:pt x="1014" y="2650"/>
                  <a:pt x="947" y="2661"/>
                  <a:pt x="877" y="2667"/>
                </a:cubicBezTo>
                <a:cubicBezTo>
                  <a:pt x="827" y="2667"/>
                  <a:pt x="780" y="2661"/>
                  <a:pt x="730" y="2654"/>
                </a:cubicBezTo>
                <a:cubicBezTo>
                  <a:pt x="676" y="2647"/>
                  <a:pt x="623" y="2644"/>
                  <a:pt x="566" y="2641"/>
                </a:cubicBezTo>
                <a:cubicBezTo>
                  <a:pt x="521" y="2639"/>
                  <a:pt x="476" y="2636"/>
                  <a:pt x="431" y="2636"/>
                </a:cubicBezTo>
                <a:cubicBezTo>
                  <a:pt x="413" y="2636"/>
                  <a:pt x="394" y="2637"/>
                  <a:pt x="375" y="2638"/>
                </a:cubicBezTo>
                <a:cubicBezTo>
                  <a:pt x="245" y="2650"/>
                  <a:pt x="128" y="2718"/>
                  <a:pt x="64" y="2831"/>
                </a:cubicBezTo>
                <a:cubicBezTo>
                  <a:pt x="24" y="2902"/>
                  <a:pt x="1" y="2985"/>
                  <a:pt x="1" y="3065"/>
                </a:cubicBezTo>
                <a:cubicBezTo>
                  <a:pt x="1" y="3132"/>
                  <a:pt x="4" y="3196"/>
                  <a:pt x="21" y="3260"/>
                </a:cubicBezTo>
                <a:cubicBezTo>
                  <a:pt x="31" y="3293"/>
                  <a:pt x="41" y="3326"/>
                  <a:pt x="54" y="3363"/>
                </a:cubicBezTo>
                <a:cubicBezTo>
                  <a:pt x="71" y="3400"/>
                  <a:pt x="91" y="3433"/>
                  <a:pt x="114" y="3467"/>
                </a:cubicBezTo>
                <a:cubicBezTo>
                  <a:pt x="151" y="3521"/>
                  <a:pt x="205" y="3567"/>
                  <a:pt x="255" y="3610"/>
                </a:cubicBezTo>
                <a:cubicBezTo>
                  <a:pt x="319" y="3664"/>
                  <a:pt x="392" y="3708"/>
                  <a:pt x="462" y="3751"/>
                </a:cubicBezTo>
                <a:cubicBezTo>
                  <a:pt x="552" y="3811"/>
                  <a:pt x="646" y="3868"/>
                  <a:pt x="736" y="3928"/>
                </a:cubicBezTo>
                <a:cubicBezTo>
                  <a:pt x="760" y="3942"/>
                  <a:pt x="786" y="3950"/>
                  <a:pt x="814" y="3950"/>
                </a:cubicBezTo>
                <a:cubicBezTo>
                  <a:pt x="821" y="3950"/>
                  <a:pt x="829" y="3950"/>
                  <a:pt x="836" y="3948"/>
                </a:cubicBezTo>
                <a:cubicBezTo>
                  <a:pt x="870" y="3945"/>
                  <a:pt x="901" y="3925"/>
                  <a:pt x="921" y="3895"/>
                </a:cubicBezTo>
                <a:cubicBezTo>
                  <a:pt x="961" y="3838"/>
                  <a:pt x="950" y="3748"/>
                  <a:pt x="890" y="3711"/>
                </a:cubicBezTo>
                <a:cubicBezTo>
                  <a:pt x="793" y="3651"/>
                  <a:pt x="696" y="3590"/>
                  <a:pt x="603" y="3527"/>
                </a:cubicBezTo>
                <a:cubicBezTo>
                  <a:pt x="529" y="3480"/>
                  <a:pt x="459" y="3430"/>
                  <a:pt x="392" y="3377"/>
                </a:cubicBezTo>
                <a:cubicBezTo>
                  <a:pt x="365" y="3350"/>
                  <a:pt x="342" y="3323"/>
                  <a:pt x="322" y="3293"/>
                </a:cubicBezTo>
                <a:cubicBezTo>
                  <a:pt x="308" y="3266"/>
                  <a:pt x="299" y="3240"/>
                  <a:pt x="288" y="3212"/>
                </a:cubicBezTo>
                <a:cubicBezTo>
                  <a:pt x="279" y="3176"/>
                  <a:pt x="271" y="3143"/>
                  <a:pt x="268" y="3109"/>
                </a:cubicBezTo>
                <a:cubicBezTo>
                  <a:pt x="268" y="3082"/>
                  <a:pt x="271" y="3052"/>
                  <a:pt x="275" y="3025"/>
                </a:cubicBezTo>
                <a:cubicBezTo>
                  <a:pt x="279" y="3012"/>
                  <a:pt x="282" y="2999"/>
                  <a:pt x="288" y="2985"/>
                </a:cubicBezTo>
                <a:cubicBezTo>
                  <a:pt x="295" y="2976"/>
                  <a:pt x="302" y="2965"/>
                  <a:pt x="308" y="2955"/>
                </a:cubicBezTo>
                <a:lnTo>
                  <a:pt x="328" y="2939"/>
                </a:lnTo>
                <a:lnTo>
                  <a:pt x="352" y="2928"/>
                </a:lnTo>
                <a:cubicBezTo>
                  <a:pt x="369" y="2925"/>
                  <a:pt x="385" y="2922"/>
                  <a:pt x="402" y="2922"/>
                </a:cubicBezTo>
                <a:cubicBezTo>
                  <a:pt x="449" y="2922"/>
                  <a:pt x="495" y="2925"/>
                  <a:pt x="543" y="2931"/>
                </a:cubicBezTo>
                <a:cubicBezTo>
                  <a:pt x="596" y="2935"/>
                  <a:pt x="649" y="2942"/>
                  <a:pt x="706" y="2948"/>
                </a:cubicBezTo>
                <a:cubicBezTo>
                  <a:pt x="760" y="2959"/>
                  <a:pt x="813" y="2965"/>
                  <a:pt x="870" y="2965"/>
                </a:cubicBezTo>
                <a:cubicBezTo>
                  <a:pt x="934" y="2965"/>
                  <a:pt x="1001" y="2955"/>
                  <a:pt x="1068" y="2948"/>
                </a:cubicBezTo>
                <a:cubicBezTo>
                  <a:pt x="1094" y="2945"/>
                  <a:pt x="1121" y="2942"/>
                  <a:pt x="1148" y="2935"/>
                </a:cubicBezTo>
                <a:cubicBezTo>
                  <a:pt x="1198" y="2925"/>
                  <a:pt x="1245" y="2905"/>
                  <a:pt x="1295" y="2878"/>
                </a:cubicBezTo>
                <a:cubicBezTo>
                  <a:pt x="1355" y="2845"/>
                  <a:pt x="1412" y="2805"/>
                  <a:pt x="1466" y="2758"/>
                </a:cubicBezTo>
                <a:cubicBezTo>
                  <a:pt x="1492" y="2731"/>
                  <a:pt x="1519" y="2701"/>
                  <a:pt x="1536" y="2671"/>
                </a:cubicBezTo>
                <a:cubicBezTo>
                  <a:pt x="1549" y="2650"/>
                  <a:pt x="1559" y="2627"/>
                  <a:pt x="1569" y="2607"/>
                </a:cubicBezTo>
                <a:cubicBezTo>
                  <a:pt x="1576" y="2587"/>
                  <a:pt x="1579" y="2564"/>
                  <a:pt x="1583" y="2541"/>
                </a:cubicBezTo>
                <a:cubicBezTo>
                  <a:pt x="1586" y="2520"/>
                  <a:pt x="1583" y="2487"/>
                  <a:pt x="1583" y="2474"/>
                </a:cubicBezTo>
                <a:cubicBezTo>
                  <a:pt x="1579" y="2450"/>
                  <a:pt x="1573" y="2430"/>
                  <a:pt x="1566" y="2406"/>
                </a:cubicBezTo>
                <a:cubicBezTo>
                  <a:pt x="1549" y="2363"/>
                  <a:pt x="1523" y="2323"/>
                  <a:pt x="1495" y="2286"/>
                </a:cubicBezTo>
                <a:cubicBezTo>
                  <a:pt x="1452" y="2223"/>
                  <a:pt x="1389" y="2166"/>
                  <a:pt x="1332" y="2113"/>
                </a:cubicBezTo>
                <a:cubicBezTo>
                  <a:pt x="1235" y="2022"/>
                  <a:pt x="1125" y="1945"/>
                  <a:pt x="1024" y="1858"/>
                </a:cubicBezTo>
                <a:cubicBezTo>
                  <a:pt x="997" y="1828"/>
                  <a:pt x="971" y="1801"/>
                  <a:pt x="947" y="1772"/>
                </a:cubicBezTo>
                <a:cubicBezTo>
                  <a:pt x="930" y="1735"/>
                  <a:pt x="914" y="1701"/>
                  <a:pt x="901" y="1664"/>
                </a:cubicBezTo>
                <a:cubicBezTo>
                  <a:pt x="897" y="1647"/>
                  <a:pt x="893" y="1631"/>
                  <a:pt x="890" y="1611"/>
                </a:cubicBezTo>
                <a:lnTo>
                  <a:pt x="890" y="1591"/>
                </a:lnTo>
                <a:lnTo>
                  <a:pt x="897" y="1581"/>
                </a:lnTo>
                <a:lnTo>
                  <a:pt x="907" y="1560"/>
                </a:lnTo>
                <a:lnTo>
                  <a:pt x="927" y="1547"/>
                </a:lnTo>
                <a:cubicBezTo>
                  <a:pt x="937" y="1544"/>
                  <a:pt x="947" y="1544"/>
                  <a:pt x="957" y="1540"/>
                </a:cubicBezTo>
                <a:cubicBezTo>
                  <a:pt x="1004" y="1544"/>
                  <a:pt x="1051" y="1547"/>
                  <a:pt x="1097" y="1554"/>
                </a:cubicBezTo>
                <a:cubicBezTo>
                  <a:pt x="1148" y="1560"/>
                  <a:pt x="1202" y="1567"/>
                  <a:pt x="1255" y="1574"/>
                </a:cubicBezTo>
                <a:cubicBezTo>
                  <a:pt x="1308" y="1581"/>
                  <a:pt x="1362" y="1594"/>
                  <a:pt x="1415" y="1594"/>
                </a:cubicBezTo>
                <a:cubicBezTo>
                  <a:pt x="1427" y="1595"/>
                  <a:pt x="1438" y="1595"/>
                  <a:pt x="1450" y="1595"/>
                </a:cubicBezTo>
                <a:cubicBezTo>
                  <a:pt x="1506" y="1595"/>
                  <a:pt x="1564" y="1589"/>
                  <a:pt x="1619" y="1577"/>
                </a:cubicBezTo>
                <a:cubicBezTo>
                  <a:pt x="1656" y="1571"/>
                  <a:pt x="1690" y="1557"/>
                  <a:pt x="1727" y="1544"/>
                </a:cubicBezTo>
                <a:cubicBezTo>
                  <a:pt x="1767" y="1531"/>
                  <a:pt x="1800" y="1511"/>
                  <a:pt x="1837" y="1487"/>
                </a:cubicBezTo>
                <a:cubicBezTo>
                  <a:pt x="1857" y="1474"/>
                  <a:pt x="1877" y="1460"/>
                  <a:pt x="1897" y="1443"/>
                </a:cubicBezTo>
                <a:cubicBezTo>
                  <a:pt x="1937" y="1410"/>
                  <a:pt x="1967" y="1366"/>
                  <a:pt x="1988" y="1316"/>
                </a:cubicBezTo>
                <a:cubicBezTo>
                  <a:pt x="1994" y="1296"/>
                  <a:pt x="1997" y="1263"/>
                  <a:pt x="2000" y="1243"/>
                </a:cubicBezTo>
                <a:cubicBezTo>
                  <a:pt x="2004" y="1210"/>
                  <a:pt x="2000" y="1176"/>
                  <a:pt x="1991" y="1145"/>
                </a:cubicBezTo>
                <a:cubicBezTo>
                  <a:pt x="1984" y="1122"/>
                  <a:pt x="1980" y="1105"/>
                  <a:pt x="1971" y="1085"/>
                </a:cubicBezTo>
                <a:cubicBezTo>
                  <a:pt x="1960" y="1065"/>
                  <a:pt x="1944" y="1045"/>
                  <a:pt x="1931" y="1025"/>
                </a:cubicBezTo>
                <a:cubicBezTo>
                  <a:pt x="1917" y="1009"/>
                  <a:pt x="1900" y="992"/>
                  <a:pt x="1887" y="975"/>
                </a:cubicBezTo>
                <a:cubicBezTo>
                  <a:pt x="1857" y="942"/>
                  <a:pt x="1827" y="912"/>
                  <a:pt x="1793" y="881"/>
                </a:cubicBezTo>
                <a:cubicBezTo>
                  <a:pt x="1750" y="841"/>
                  <a:pt x="1703" y="801"/>
                  <a:pt x="1656" y="761"/>
                </a:cubicBezTo>
                <a:cubicBezTo>
                  <a:pt x="1643" y="748"/>
                  <a:pt x="1626" y="735"/>
                  <a:pt x="1613" y="721"/>
                </a:cubicBezTo>
                <a:cubicBezTo>
                  <a:pt x="1556" y="668"/>
                  <a:pt x="1506" y="614"/>
                  <a:pt x="1463" y="554"/>
                </a:cubicBezTo>
                <a:cubicBezTo>
                  <a:pt x="1452" y="534"/>
                  <a:pt x="1443" y="517"/>
                  <a:pt x="1435" y="497"/>
                </a:cubicBezTo>
                <a:lnTo>
                  <a:pt x="1432" y="477"/>
                </a:lnTo>
                <a:lnTo>
                  <a:pt x="1435" y="477"/>
                </a:lnTo>
                <a:lnTo>
                  <a:pt x="1455" y="467"/>
                </a:lnTo>
                <a:lnTo>
                  <a:pt x="1459" y="467"/>
                </a:lnTo>
                <a:cubicBezTo>
                  <a:pt x="1486" y="467"/>
                  <a:pt x="1516" y="470"/>
                  <a:pt x="1543" y="474"/>
                </a:cubicBezTo>
                <a:cubicBezTo>
                  <a:pt x="1576" y="477"/>
                  <a:pt x="1613" y="477"/>
                  <a:pt x="1646" y="480"/>
                </a:cubicBezTo>
                <a:cubicBezTo>
                  <a:pt x="1719" y="487"/>
                  <a:pt x="1790" y="507"/>
                  <a:pt x="1860" y="514"/>
                </a:cubicBezTo>
                <a:cubicBezTo>
                  <a:pt x="1871" y="515"/>
                  <a:pt x="1883" y="515"/>
                  <a:pt x="1894" y="515"/>
                </a:cubicBezTo>
                <a:cubicBezTo>
                  <a:pt x="1982" y="515"/>
                  <a:pt x="2068" y="494"/>
                  <a:pt x="2151" y="467"/>
                </a:cubicBezTo>
                <a:cubicBezTo>
                  <a:pt x="2185" y="454"/>
                  <a:pt x="2221" y="440"/>
                  <a:pt x="2255" y="423"/>
                </a:cubicBezTo>
                <a:cubicBezTo>
                  <a:pt x="2289" y="410"/>
                  <a:pt x="2318" y="387"/>
                  <a:pt x="2349" y="367"/>
                </a:cubicBezTo>
                <a:cubicBezTo>
                  <a:pt x="2358" y="360"/>
                  <a:pt x="2366" y="353"/>
                  <a:pt x="2372" y="343"/>
                </a:cubicBezTo>
                <a:cubicBezTo>
                  <a:pt x="2398" y="323"/>
                  <a:pt x="2415" y="296"/>
                  <a:pt x="2429" y="263"/>
                </a:cubicBezTo>
                <a:cubicBezTo>
                  <a:pt x="2449" y="222"/>
                  <a:pt x="2449" y="179"/>
                  <a:pt x="2446" y="136"/>
                </a:cubicBezTo>
                <a:cubicBezTo>
                  <a:pt x="2439" y="79"/>
                  <a:pt x="2392" y="29"/>
                  <a:pt x="2338" y="9"/>
                </a:cubicBezTo>
                <a:cubicBezTo>
                  <a:pt x="2322" y="3"/>
                  <a:pt x="2305" y="1"/>
                  <a:pt x="22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23"/>
          <p:cNvSpPr/>
          <p:nvPr/>
        </p:nvSpPr>
        <p:spPr>
          <a:xfrm flipH="1">
            <a:off x="3911915" y="254713"/>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23"/>
          <p:cNvSpPr txBox="1">
            <a:spLocks noGrp="1"/>
          </p:cNvSpPr>
          <p:nvPr>
            <p:ph type="title"/>
          </p:nvPr>
        </p:nvSpPr>
        <p:spPr>
          <a:xfrm>
            <a:off x="720000" y="375287"/>
            <a:ext cx="4294800" cy="873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500"/>
              <a:buNone/>
              <a:defRPr sz="5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r>
              <a:rPr lang="en-US"/>
              <a:t>Click to edit Master title style</a:t>
            </a:r>
            <a:endParaRPr/>
          </a:p>
        </p:txBody>
      </p:sp>
      <p:sp>
        <p:nvSpPr>
          <p:cNvPr id="6477" name="Google Shape;6477;p23"/>
          <p:cNvSpPr txBox="1">
            <a:spLocks noGrp="1"/>
          </p:cNvSpPr>
          <p:nvPr>
            <p:ph type="subTitle" idx="1"/>
          </p:nvPr>
        </p:nvSpPr>
        <p:spPr>
          <a:xfrm>
            <a:off x="720000" y="1858488"/>
            <a:ext cx="3434700" cy="1426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r>
              <a:rPr lang="en-US"/>
              <a:t>Click to edit Master subtitle style</a:t>
            </a:r>
            <a:endParaRPr/>
          </a:p>
        </p:txBody>
      </p:sp>
    </p:spTree>
    <p:extLst>
      <p:ext uri="{BB962C8B-B14F-4D97-AF65-F5344CB8AC3E}">
        <p14:creationId xmlns:p14="http://schemas.microsoft.com/office/powerpoint/2010/main" val="1019555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355"/>
        <p:cNvGrpSpPr/>
        <p:nvPr/>
      </p:nvGrpSpPr>
      <p:grpSpPr>
        <a:xfrm>
          <a:off x="0" y="0"/>
          <a:ext cx="0" cy="0"/>
          <a:chOff x="0" y="0"/>
          <a:chExt cx="0" cy="0"/>
        </a:xfrm>
      </p:grpSpPr>
      <p:sp>
        <p:nvSpPr>
          <p:cNvPr id="356" name="Google Shape;356;p3"/>
          <p:cNvSpPr/>
          <p:nvPr/>
        </p:nvSpPr>
        <p:spPr>
          <a:xfrm>
            <a:off x="-407364" y="-312404"/>
            <a:ext cx="1866875" cy="2050450"/>
          </a:xfrm>
          <a:custGeom>
            <a:avLst/>
            <a:gdLst/>
            <a:ahLst/>
            <a:cxnLst/>
            <a:rect l="l" t="t" r="r" b="b"/>
            <a:pathLst>
              <a:path w="74675" h="82018" extrusionOk="0">
                <a:moveTo>
                  <a:pt x="308" y="68310"/>
                </a:moveTo>
                <a:cubicBezTo>
                  <a:pt x="771" y="81111"/>
                  <a:pt x="7896" y="83196"/>
                  <a:pt x="13167" y="81516"/>
                </a:cubicBezTo>
                <a:cubicBezTo>
                  <a:pt x="18438" y="79836"/>
                  <a:pt x="26026" y="62865"/>
                  <a:pt x="31934" y="58231"/>
                </a:cubicBezTo>
                <a:cubicBezTo>
                  <a:pt x="37842" y="53597"/>
                  <a:pt x="45604" y="58057"/>
                  <a:pt x="48616" y="53713"/>
                </a:cubicBezTo>
                <a:cubicBezTo>
                  <a:pt x="51628" y="49369"/>
                  <a:pt x="47747" y="36742"/>
                  <a:pt x="50006" y="32166"/>
                </a:cubicBezTo>
                <a:cubicBezTo>
                  <a:pt x="52265" y="27590"/>
                  <a:pt x="60142" y="29270"/>
                  <a:pt x="62169" y="26258"/>
                </a:cubicBezTo>
                <a:cubicBezTo>
                  <a:pt x="64196" y="23246"/>
                  <a:pt x="60489" y="17512"/>
                  <a:pt x="62169" y="14095"/>
                </a:cubicBezTo>
                <a:cubicBezTo>
                  <a:pt x="63849" y="10678"/>
                  <a:pt x="80878" y="7318"/>
                  <a:pt x="72248" y="5754"/>
                </a:cubicBezTo>
                <a:cubicBezTo>
                  <a:pt x="63618" y="4190"/>
                  <a:pt x="22377" y="-5715"/>
                  <a:pt x="10387" y="4711"/>
                </a:cubicBezTo>
                <a:cubicBezTo>
                  <a:pt x="-1603" y="15137"/>
                  <a:pt x="-155" y="55509"/>
                  <a:pt x="308" y="68310"/>
                </a:cubicBezTo>
                <a:close/>
              </a:path>
            </a:pathLst>
          </a:custGeom>
          <a:solidFill>
            <a:schemeClr val="accent4"/>
          </a:solidFill>
          <a:ln>
            <a:noFill/>
          </a:ln>
        </p:spPr>
      </p:sp>
      <p:sp>
        <p:nvSpPr>
          <p:cNvPr id="357" name="Google Shape;357;p3"/>
          <p:cNvSpPr/>
          <p:nvPr/>
        </p:nvSpPr>
        <p:spPr>
          <a:xfrm>
            <a:off x="4398699" y="-505924"/>
            <a:ext cx="5408925" cy="5029425"/>
          </a:xfrm>
          <a:custGeom>
            <a:avLst/>
            <a:gdLst/>
            <a:ahLst/>
            <a:cxnLst/>
            <a:rect l="l" t="t" r="r" b="b"/>
            <a:pathLst>
              <a:path w="216357" h="201177" extrusionOk="0">
                <a:moveTo>
                  <a:pt x="19714" y="9116"/>
                </a:moveTo>
                <a:cubicBezTo>
                  <a:pt x="-11622" y="10611"/>
                  <a:pt x="2452" y="17851"/>
                  <a:pt x="7897" y="23643"/>
                </a:cubicBezTo>
                <a:cubicBezTo>
                  <a:pt x="13342" y="29435"/>
                  <a:pt x="42767" y="35343"/>
                  <a:pt x="52382" y="43869"/>
                </a:cubicBezTo>
                <a:cubicBezTo>
                  <a:pt x="61997" y="52395"/>
                  <a:pt x="56089" y="68544"/>
                  <a:pt x="65588" y="74800"/>
                </a:cubicBezTo>
                <a:cubicBezTo>
                  <a:pt x="75087" y="81056"/>
                  <a:pt x="100573" y="75148"/>
                  <a:pt x="109377" y="81403"/>
                </a:cubicBezTo>
                <a:cubicBezTo>
                  <a:pt x="118181" y="87659"/>
                  <a:pt x="113258" y="104861"/>
                  <a:pt x="118413" y="112333"/>
                </a:cubicBezTo>
                <a:cubicBezTo>
                  <a:pt x="123568" y="119805"/>
                  <a:pt x="135095" y="119342"/>
                  <a:pt x="140308" y="126235"/>
                </a:cubicBezTo>
                <a:cubicBezTo>
                  <a:pt x="145521" y="133128"/>
                  <a:pt x="144131" y="146253"/>
                  <a:pt x="149691" y="153690"/>
                </a:cubicBezTo>
                <a:cubicBezTo>
                  <a:pt x="155252" y="161127"/>
                  <a:pt x="166605" y="163444"/>
                  <a:pt x="173671" y="170858"/>
                </a:cubicBezTo>
                <a:cubicBezTo>
                  <a:pt x="180738" y="178272"/>
                  <a:pt x="185661" y="196691"/>
                  <a:pt x="192090" y="198174"/>
                </a:cubicBezTo>
                <a:cubicBezTo>
                  <a:pt x="198519" y="199657"/>
                  <a:pt x="211610" y="210338"/>
                  <a:pt x="212247" y="179755"/>
                </a:cubicBezTo>
                <a:cubicBezTo>
                  <a:pt x="212884" y="149172"/>
                  <a:pt x="228002" y="43116"/>
                  <a:pt x="195913" y="14676"/>
                </a:cubicBezTo>
                <a:cubicBezTo>
                  <a:pt x="163824" y="-13764"/>
                  <a:pt x="51050" y="7622"/>
                  <a:pt x="19714" y="9116"/>
                </a:cubicBezTo>
                <a:close/>
              </a:path>
            </a:pathLst>
          </a:custGeom>
          <a:solidFill>
            <a:schemeClr val="accent3"/>
          </a:solidFill>
          <a:ln>
            <a:noFill/>
          </a:ln>
        </p:spPr>
      </p:sp>
      <p:pic>
        <p:nvPicPr>
          <p:cNvPr id="358" name="Google Shape;358;p3"/>
          <p:cNvPicPr preferRelativeResize="0"/>
          <p:nvPr/>
        </p:nvPicPr>
        <p:blipFill>
          <a:blip r:embed="rId2">
            <a:alphaModFix/>
          </a:blip>
          <a:stretch>
            <a:fillRect/>
          </a:stretch>
        </p:blipFill>
        <p:spPr>
          <a:xfrm>
            <a:off x="0" y="0"/>
            <a:ext cx="9144000" cy="5143500"/>
          </a:xfrm>
          <a:prstGeom prst="rect">
            <a:avLst/>
          </a:prstGeom>
          <a:noFill/>
          <a:ln>
            <a:noFill/>
          </a:ln>
        </p:spPr>
      </p:pic>
      <p:grpSp>
        <p:nvGrpSpPr>
          <p:cNvPr id="359" name="Google Shape;359;p3"/>
          <p:cNvGrpSpPr/>
          <p:nvPr/>
        </p:nvGrpSpPr>
        <p:grpSpPr>
          <a:xfrm rot="3230776">
            <a:off x="7729914" y="4332837"/>
            <a:ext cx="498890" cy="535809"/>
            <a:chOff x="539500" y="356300"/>
            <a:chExt cx="347201" cy="372894"/>
          </a:xfrm>
        </p:grpSpPr>
        <p:sp>
          <p:nvSpPr>
            <p:cNvPr id="360" name="Google Shape;360;p3"/>
            <p:cNvSpPr/>
            <p:nvPr/>
          </p:nvSpPr>
          <p:spPr>
            <a:xfrm>
              <a:off x="545665" y="376864"/>
              <a:ext cx="113034" cy="349271"/>
            </a:xfrm>
            <a:custGeom>
              <a:avLst/>
              <a:gdLst/>
              <a:ahLst/>
              <a:cxnLst/>
              <a:rect l="l" t="t" r="r" b="b"/>
              <a:pathLst>
                <a:path w="2512" h="7762" extrusionOk="0">
                  <a:moveTo>
                    <a:pt x="982" y="799"/>
                  </a:moveTo>
                  <a:cubicBezTo>
                    <a:pt x="982" y="822"/>
                    <a:pt x="960" y="845"/>
                    <a:pt x="960" y="845"/>
                  </a:cubicBezTo>
                  <a:cubicBezTo>
                    <a:pt x="960" y="822"/>
                    <a:pt x="960" y="822"/>
                    <a:pt x="982" y="799"/>
                  </a:cubicBezTo>
                  <a:close/>
                  <a:moveTo>
                    <a:pt x="1233" y="0"/>
                  </a:moveTo>
                  <a:cubicBezTo>
                    <a:pt x="1233" y="0"/>
                    <a:pt x="1211" y="23"/>
                    <a:pt x="1188" y="23"/>
                  </a:cubicBezTo>
                  <a:cubicBezTo>
                    <a:pt x="1165" y="23"/>
                    <a:pt x="1142" y="46"/>
                    <a:pt x="1142" y="46"/>
                  </a:cubicBezTo>
                  <a:cubicBezTo>
                    <a:pt x="1096" y="92"/>
                    <a:pt x="1051" y="115"/>
                    <a:pt x="1005" y="137"/>
                  </a:cubicBezTo>
                  <a:cubicBezTo>
                    <a:pt x="937" y="206"/>
                    <a:pt x="868" y="274"/>
                    <a:pt x="800" y="343"/>
                  </a:cubicBezTo>
                  <a:cubicBezTo>
                    <a:pt x="731" y="411"/>
                    <a:pt x="663" y="480"/>
                    <a:pt x="594" y="548"/>
                  </a:cubicBezTo>
                  <a:cubicBezTo>
                    <a:pt x="572" y="571"/>
                    <a:pt x="549" y="617"/>
                    <a:pt x="526" y="640"/>
                  </a:cubicBezTo>
                  <a:cubicBezTo>
                    <a:pt x="480" y="685"/>
                    <a:pt x="457" y="731"/>
                    <a:pt x="435" y="777"/>
                  </a:cubicBezTo>
                  <a:cubicBezTo>
                    <a:pt x="389" y="845"/>
                    <a:pt x="343" y="936"/>
                    <a:pt x="298" y="1005"/>
                  </a:cubicBezTo>
                  <a:cubicBezTo>
                    <a:pt x="275" y="1028"/>
                    <a:pt x="275" y="1050"/>
                    <a:pt x="252" y="1073"/>
                  </a:cubicBezTo>
                  <a:cubicBezTo>
                    <a:pt x="252" y="1119"/>
                    <a:pt x="229" y="1142"/>
                    <a:pt x="229" y="1187"/>
                  </a:cubicBezTo>
                  <a:cubicBezTo>
                    <a:pt x="206" y="1210"/>
                    <a:pt x="206" y="1210"/>
                    <a:pt x="206" y="1233"/>
                  </a:cubicBezTo>
                  <a:cubicBezTo>
                    <a:pt x="206" y="1256"/>
                    <a:pt x="183" y="1279"/>
                    <a:pt x="183" y="1279"/>
                  </a:cubicBezTo>
                  <a:cubicBezTo>
                    <a:pt x="138" y="1484"/>
                    <a:pt x="92" y="1667"/>
                    <a:pt x="47" y="1872"/>
                  </a:cubicBezTo>
                  <a:cubicBezTo>
                    <a:pt x="47" y="1895"/>
                    <a:pt x="47" y="1941"/>
                    <a:pt x="47" y="1963"/>
                  </a:cubicBezTo>
                  <a:cubicBezTo>
                    <a:pt x="24" y="1986"/>
                    <a:pt x="24" y="2032"/>
                    <a:pt x="24" y="2055"/>
                  </a:cubicBezTo>
                  <a:cubicBezTo>
                    <a:pt x="24" y="2100"/>
                    <a:pt x="24" y="2169"/>
                    <a:pt x="24" y="2237"/>
                  </a:cubicBezTo>
                  <a:cubicBezTo>
                    <a:pt x="24" y="2351"/>
                    <a:pt x="24" y="2488"/>
                    <a:pt x="24" y="2625"/>
                  </a:cubicBezTo>
                  <a:cubicBezTo>
                    <a:pt x="24" y="2625"/>
                    <a:pt x="24" y="2648"/>
                    <a:pt x="24" y="2671"/>
                  </a:cubicBezTo>
                  <a:cubicBezTo>
                    <a:pt x="24" y="2694"/>
                    <a:pt x="24" y="2717"/>
                    <a:pt x="24" y="2740"/>
                  </a:cubicBezTo>
                  <a:cubicBezTo>
                    <a:pt x="1" y="2831"/>
                    <a:pt x="1" y="2922"/>
                    <a:pt x="1" y="3013"/>
                  </a:cubicBezTo>
                  <a:cubicBezTo>
                    <a:pt x="1" y="3059"/>
                    <a:pt x="1" y="3105"/>
                    <a:pt x="1" y="3150"/>
                  </a:cubicBezTo>
                  <a:cubicBezTo>
                    <a:pt x="1" y="3219"/>
                    <a:pt x="24" y="3265"/>
                    <a:pt x="24" y="3310"/>
                  </a:cubicBezTo>
                  <a:cubicBezTo>
                    <a:pt x="24" y="3401"/>
                    <a:pt x="24" y="3493"/>
                    <a:pt x="47" y="3584"/>
                  </a:cubicBezTo>
                  <a:cubicBezTo>
                    <a:pt x="47" y="3744"/>
                    <a:pt x="69" y="3926"/>
                    <a:pt x="115" y="4086"/>
                  </a:cubicBezTo>
                  <a:cubicBezTo>
                    <a:pt x="138" y="4246"/>
                    <a:pt x="183" y="4406"/>
                    <a:pt x="229" y="4566"/>
                  </a:cubicBezTo>
                  <a:cubicBezTo>
                    <a:pt x="275" y="4725"/>
                    <a:pt x="320" y="4885"/>
                    <a:pt x="366" y="5022"/>
                  </a:cubicBezTo>
                  <a:cubicBezTo>
                    <a:pt x="412" y="5182"/>
                    <a:pt x="457" y="5342"/>
                    <a:pt x="549" y="5501"/>
                  </a:cubicBezTo>
                  <a:cubicBezTo>
                    <a:pt x="594" y="5638"/>
                    <a:pt x="663" y="5798"/>
                    <a:pt x="731" y="5935"/>
                  </a:cubicBezTo>
                  <a:cubicBezTo>
                    <a:pt x="777" y="6026"/>
                    <a:pt x="800" y="6095"/>
                    <a:pt x="845" y="6163"/>
                  </a:cubicBezTo>
                  <a:cubicBezTo>
                    <a:pt x="868" y="6232"/>
                    <a:pt x="914" y="6300"/>
                    <a:pt x="960" y="6369"/>
                  </a:cubicBezTo>
                  <a:cubicBezTo>
                    <a:pt x="1119" y="6643"/>
                    <a:pt x="1279" y="6917"/>
                    <a:pt x="1439" y="7190"/>
                  </a:cubicBezTo>
                  <a:cubicBezTo>
                    <a:pt x="1462" y="7236"/>
                    <a:pt x="1507" y="7282"/>
                    <a:pt x="1530" y="7327"/>
                  </a:cubicBezTo>
                  <a:cubicBezTo>
                    <a:pt x="1553" y="7373"/>
                    <a:pt x="1576" y="7419"/>
                    <a:pt x="1621" y="7464"/>
                  </a:cubicBezTo>
                  <a:cubicBezTo>
                    <a:pt x="1644" y="7510"/>
                    <a:pt x="1667" y="7556"/>
                    <a:pt x="1690" y="7578"/>
                  </a:cubicBezTo>
                  <a:cubicBezTo>
                    <a:pt x="1713" y="7624"/>
                    <a:pt x="1736" y="7647"/>
                    <a:pt x="1758" y="7670"/>
                  </a:cubicBezTo>
                  <a:cubicBezTo>
                    <a:pt x="1781" y="7693"/>
                    <a:pt x="1827" y="7738"/>
                    <a:pt x="1873" y="7738"/>
                  </a:cubicBezTo>
                  <a:cubicBezTo>
                    <a:pt x="1918" y="7761"/>
                    <a:pt x="1987" y="7761"/>
                    <a:pt x="2032" y="7761"/>
                  </a:cubicBezTo>
                  <a:cubicBezTo>
                    <a:pt x="2078" y="7761"/>
                    <a:pt x="2124" y="7738"/>
                    <a:pt x="2146" y="7715"/>
                  </a:cubicBezTo>
                  <a:cubicBezTo>
                    <a:pt x="2192" y="7715"/>
                    <a:pt x="2238" y="7693"/>
                    <a:pt x="2261" y="7670"/>
                  </a:cubicBezTo>
                  <a:cubicBezTo>
                    <a:pt x="2306" y="7647"/>
                    <a:pt x="2352" y="7624"/>
                    <a:pt x="2398" y="7578"/>
                  </a:cubicBezTo>
                  <a:cubicBezTo>
                    <a:pt x="2443" y="7556"/>
                    <a:pt x="2466" y="7510"/>
                    <a:pt x="2489" y="7464"/>
                  </a:cubicBezTo>
                  <a:cubicBezTo>
                    <a:pt x="2512" y="7442"/>
                    <a:pt x="2512" y="7419"/>
                    <a:pt x="2512" y="7396"/>
                  </a:cubicBezTo>
                  <a:cubicBezTo>
                    <a:pt x="2512" y="7373"/>
                    <a:pt x="2512" y="7350"/>
                    <a:pt x="2489" y="7327"/>
                  </a:cubicBezTo>
                  <a:cubicBezTo>
                    <a:pt x="2466" y="7282"/>
                    <a:pt x="2443" y="7236"/>
                    <a:pt x="2420" y="7213"/>
                  </a:cubicBezTo>
                  <a:cubicBezTo>
                    <a:pt x="2398" y="7190"/>
                    <a:pt x="2398" y="7168"/>
                    <a:pt x="2375" y="7145"/>
                  </a:cubicBezTo>
                  <a:cubicBezTo>
                    <a:pt x="2329" y="7099"/>
                    <a:pt x="2306" y="7053"/>
                    <a:pt x="2261" y="7008"/>
                  </a:cubicBezTo>
                  <a:cubicBezTo>
                    <a:pt x="2192" y="6894"/>
                    <a:pt x="2101" y="6780"/>
                    <a:pt x="2032" y="6665"/>
                  </a:cubicBezTo>
                  <a:cubicBezTo>
                    <a:pt x="1964" y="6551"/>
                    <a:pt x="1873" y="6460"/>
                    <a:pt x="1804" y="6346"/>
                  </a:cubicBezTo>
                  <a:cubicBezTo>
                    <a:pt x="1713" y="6209"/>
                    <a:pt x="1644" y="6095"/>
                    <a:pt x="1576" y="5981"/>
                  </a:cubicBezTo>
                  <a:cubicBezTo>
                    <a:pt x="1576" y="5958"/>
                    <a:pt x="1576" y="5958"/>
                    <a:pt x="1553" y="5935"/>
                  </a:cubicBezTo>
                  <a:cubicBezTo>
                    <a:pt x="1576" y="5912"/>
                    <a:pt x="1576" y="5867"/>
                    <a:pt x="1553" y="5821"/>
                  </a:cubicBezTo>
                  <a:cubicBezTo>
                    <a:pt x="1530" y="5752"/>
                    <a:pt x="1485" y="5661"/>
                    <a:pt x="1462" y="5593"/>
                  </a:cubicBezTo>
                  <a:cubicBezTo>
                    <a:pt x="1439" y="5547"/>
                    <a:pt x="1416" y="5501"/>
                    <a:pt x="1393" y="5456"/>
                  </a:cubicBezTo>
                  <a:cubicBezTo>
                    <a:pt x="1348" y="5342"/>
                    <a:pt x="1302" y="5227"/>
                    <a:pt x="1256" y="5113"/>
                  </a:cubicBezTo>
                  <a:cubicBezTo>
                    <a:pt x="1211" y="4954"/>
                    <a:pt x="1165" y="4817"/>
                    <a:pt x="1119" y="4680"/>
                  </a:cubicBezTo>
                  <a:cubicBezTo>
                    <a:pt x="1074" y="4543"/>
                    <a:pt x="1028" y="4406"/>
                    <a:pt x="1005" y="4246"/>
                  </a:cubicBezTo>
                  <a:cubicBezTo>
                    <a:pt x="982" y="4155"/>
                    <a:pt x="960" y="4063"/>
                    <a:pt x="937" y="3972"/>
                  </a:cubicBezTo>
                  <a:cubicBezTo>
                    <a:pt x="960" y="3949"/>
                    <a:pt x="982" y="3904"/>
                    <a:pt x="982" y="3858"/>
                  </a:cubicBezTo>
                  <a:cubicBezTo>
                    <a:pt x="982" y="3812"/>
                    <a:pt x="982" y="3744"/>
                    <a:pt x="982" y="3675"/>
                  </a:cubicBezTo>
                  <a:lnTo>
                    <a:pt x="960" y="3538"/>
                  </a:lnTo>
                  <a:cubicBezTo>
                    <a:pt x="960" y="3516"/>
                    <a:pt x="960" y="3493"/>
                    <a:pt x="960" y="3493"/>
                  </a:cubicBezTo>
                  <a:cubicBezTo>
                    <a:pt x="960" y="3447"/>
                    <a:pt x="960" y="3424"/>
                    <a:pt x="960" y="3379"/>
                  </a:cubicBezTo>
                  <a:cubicBezTo>
                    <a:pt x="960" y="3219"/>
                    <a:pt x="960" y="3036"/>
                    <a:pt x="982" y="2854"/>
                  </a:cubicBezTo>
                  <a:cubicBezTo>
                    <a:pt x="982" y="2694"/>
                    <a:pt x="1005" y="2534"/>
                    <a:pt x="1028" y="2374"/>
                  </a:cubicBezTo>
                  <a:cubicBezTo>
                    <a:pt x="1028" y="2283"/>
                    <a:pt x="1028" y="2215"/>
                    <a:pt x="1051" y="2123"/>
                  </a:cubicBezTo>
                  <a:cubicBezTo>
                    <a:pt x="1051" y="2055"/>
                    <a:pt x="1074" y="1986"/>
                    <a:pt x="1074" y="1918"/>
                  </a:cubicBezTo>
                  <a:cubicBezTo>
                    <a:pt x="1096" y="1872"/>
                    <a:pt x="1096" y="1827"/>
                    <a:pt x="1119" y="1781"/>
                  </a:cubicBezTo>
                  <a:cubicBezTo>
                    <a:pt x="1142" y="1735"/>
                    <a:pt x="1142" y="1712"/>
                    <a:pt x="1119" y="1690"/>
                  </a:cubicBezTo>
                  <a:cubicBezTo>
                    <a:pt x="1165" y="1553"/>
                    <a:pt x="1188" y="1438"/>
                    <a:pt x="1233" y="1324"/>
                  </a:cubicBezTo>
                  <a:cubicBezTo>
                    <a:pt x="1256" y="1210"/>
                    <a:pt x="1302" y="1096"/>
                    <a:pt x="1325" y="1005"/>
                  </a:cubicBezTo>
                  <a:cubicBezTo>
                    <a:pt x="1348" y="959"/>
                    <a:pt x="1370" y="891"/>
                    <a:pt x="1393" y="845"/>
                  </a:cubicBezTo>
                  <a:cubicBezTo>
                    <a:pt x="1393" y="822"/>
                    <a:pt x="1393" y="799"/>
                    <a:pt x="1393" y="777"/>
                  </a:cubicBezTo>
                  <a:cubicBezTo>
                    <a:pt x="1416" y="754"/>
                    <a:pt x="1416" y="731"/>
                    <a:pt x="1416" y="708"/>
                  </a:cubicBezTo>
                  <a:cubicBezTo>
                    <a:pt x="1416" y="685"/>
                    <a:pt x="1416" y="640"/>
                    <a:pt x="1393" y="617"/>
                  </a:cubicBezTo>
                  <a:cubicBezTo>
                    <a:pt x="1377" y="567"/>
                    <a:pt x="1325" y="530"/>
                    <a:pt x="1271" y="530"/>
                  </a:cubicBezTo>
                  <a:cubicBezTo>
                    <a:pt x="1251" y="530"/>
                    <a:pt x="1230" y="536"/>
                    <a:pt x="1211" y="548"/>
                  </a:cubicBezTo>
                  <a:cubicBezTo>
                    <a:pt x="1188" y="571"/>
                    <a:pt x="1165" y="571"/>
                    <a:pt x="1142" y="594"/>
                  </a:cubicBezTo>
                  <a:cubicBezTo>
                    <a:pt x="1119" y="594"/>
                    <a:pt x="1119" y="617"/>
                    <a:pt x="1119" y="617"/>
                  </a:cubicBezTo>
                  <a:cubicBezTo>
                    <a:pt x="1096" y="640"/>
                    <a:pt x="1096" y="640"/>
                    <a:pt x="1074" y="662"/>
                  </a:cubicBezTo>
                  <a:cubicBezTo>
                    <a:pt x="1028" y="708"/>
                    <a:pt x="1005" y="754"/>
                    <a:pt x="982" y="799"/>
                  </a:cubicBezTo>
                  <a:cubicBezTo>
                    <a:pt x="982" y="754"/>
                    <a:pt x="982" y="685"/>
                    <a:pt x="937" y="640"/>
                  </a:cubicBezTo>
                  <a:cubicBezTo>
                    <a:pt x="1028" y="548"/>
                    <a:pt x="1119" y="457"/>
                    <a:pt x="1233" y="366"/>
                  </a:cubicBezTo>
                  <a:cubicBezTo>
                    <a:pt x="1256" y="366"/>
                    <a:pt x="1279" y="343"/>
                    <a:pt x="1279" y="343"/>
                  </a:cubicBezTo>
                  <a:cubicBezTo>
                    <a:pt x="1302" y="320"/>
                    <a:pt x="1325" y="320"/>
                    <a:pt x="1348" y="297"/>
                  </a:cubicBezTo>
                  <a:cubicBezTo>
                    <a:pt x="1416" y="297"/>
                    <a:pt x="1462" y="229"/>
                    <a:pt x="1462" y="160"/>
                  </a:cubicBezTo>
                  <a:cubicBezTo>
                    <a:pt x="1462" y="115"/>
                    <a:pt x="1439" y="69"/>
                    <a:pt x="1416" y="46"/>
                  </a:cubicBezTo>
                  <a:cubicBezTo>
                    <a:pt x="1393" y="23"/>
                    <a:pt x="134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
            <p:cNvSpPr/>
            <p:nvPr/>
          </p:nvSpPr>
          <p:spPr>
            <a:xfrm>
              <a:off x="589852" y="553527"/>
              <a:ext cx="117128" cy="55482"/>
            </a:xfrm>
            <a:custGeom>
              <a:avLst/>
              <a:gdLst/>
              <a:ahLst/>
              <a:cxnLst/>
              <a:rect l="l" t="t" r="r" b="b"/>
              <a:pathLst>
                <a:path w="2603" h="1233" extrusionOk="0">
                  <a:moveTo>
                    <a:pt x="2397" y="0"/>
                  </a:moveTo>
                  <a:cubicBezTo>
                    <a:pt x="2306" y="46"/>
                    <a:pt x="2192" y="69"/>
                    <a:pt x="2100" y="115"/>
                  </a:cubicBezTo>
                  <a:cubicBezTo>
                    <a:pt x="1986" y="160"/>
                    <a:pt x="1872" y="229"/>
                    <a:pt x="1781" y="297"/>
                  </a:cubicBezTo>
                  <a:cubicBezTo>
                    <a:pt x="1644" y="366"/>
                    <a:pt x="1484" y="457"/>
                    <a:pt x="1347" y="525"/>
                  </a:cubicBezTo>
                  <a:cubicBezTo>
                    <a:pt x="1210" y="594"/>
                    <a:pt x="1050" y="685"/>
                    <a:pt x="913" y="754"/>
                  </a:cubicBezTo>
                  <a:cubicBezTo>
                    <a:pt x="845" y="776"/>
                    <a:pt x="799" y="799"/>
                    <a:pt x="754" y="845"/>
                  </a:cubicBezTo>
                  <a:lnTo>
                    <a:pt x="731" y="845"/>
                  </a:lnTo>
                  <a:cubicBezTo>
                    <a:pt x="731" y="845"/>
                    <a:pt x="731" y="822"/>
                    <a:pt x="754" y="822"/>
                  </a:cubicBezTo>
                  <a:cubicBezTo>
                    <a:pt x="754" y="822"/>
                    <a:pt x="776" y="822"/>
                    <a:pt x="799" y="799"/>
                  </a:cubicBezTo>
                  <a:cubicBezTo>
                    <a:pt x="845" y="776"/>
                    <a:pt x="913" y="754"/>
                    <a:pt x="936" y="685"/>
                  </a:cubicBezTo>
                  <a:cubicBezTo>
                    <a:pt x="959" y="662"/>
                    <a:pt x="982" y="594"/>
                    <a:pt x="959" y="548"/>
                  </a:cubicBezTo>
                  <a:cubicBezTo>
                    <a:pt x="913" y="503"/>
                    <a:pt x="868" y="480"/>
                    <a:pt x="799" y="480"/>
                  </a:cubicBezTo>
                  <a:cubicBezTo>
                    <a:pt x="776" y="503"/>
                    <a:pt x="754" y="503"/>
                    <a:pt x="731" y="503"/>
                  </a:cubicBezTo>
                  <a:cubicBezTo>
                    <a:pt x="685" y="525"/>
                    <a:pt x="662" y="525"/>
                    <a:pt x="617" y="548"/>
                  </a:cubicBezTo>
                  <a:cubicBezTo>
                    <a:pt x="525" y="571"/>
                    <a:pt x="434" y="617"/>
                    <a:pt x="343" y="640"/>
                  </a:cubicBezTo>
                  <a:cubicBezTo>
                    <a:pt x="297" y="662"/>
                    <a:pt x="251" y="685"/>
                    <a:pt x="206" y="708"/>
                  </a:cubicBezTo>
                  <a:cubicBezTo>
                    <a:pt x="183" y="708"/>
                    <a:pt x="160" y="731"/>
                    <a:pt x="160" y="731"/>
                  </a:cubicBezTo>
                  <a:cubicBezTo>
                    <a:pt x="114" y="754"/>
                    <a:pt x="69" y="776"/>
                    <a:pt x="23" y="799"/>
                  </a:cubicBezTo>
                  <a:cubicBezTo>
                    <a:pt x="0" y="822"/>
                    <a:pt x="0" y="891"/>
                    <a:pt x="23" y="913"/>
                  </a:cubicBezTo>
                  <a:cubicBezTo>
                    <a:pt x="23" y="936"/>
                    <a:pt x="46" y="936"/>
                    <a:pt x="69" y="936"/>
                  </a:cubicBezTo>
                  <a:cubicBezTo>
                    <a:pt x="46" y="982"/>
                    <a:pt x="46" y="1005"/>
                    <a:pt x="46" y="1028"/>
                  </a:cubicBezTo>
                  <a:cubicBezTo>
                    <a:pt x="46" y="1050"/>
                    <a:pt x="69" y="1096"/>
                    <a:pt x="92" y="1119"/>
                  </a:cubicBezTo>
                  <a:lnTo>
                    <a:pt x="114" y="1119"/>
                  </a:lnTo>
                  <a:cubicBezTo>
                    <a:pt x="114" y="1142"/>
                    <a:pt x="114" y="1165"/>
                    <a:pt x="114" y="1165"/>
                  </a:cubicBezTo>
                  <a:cubicBezTo>
                    <a:pt x="137" y="1187"/>
                    <a:pt x="160" y="1233"/>
                    <a:pt x="183" y="1233"/>
                  </a:cubicBezTo>
                  <a:lnTo>
                    <a:pt x="343" y="1233"/>
                  </a:lnTo>
                  <a:cubicBezTo>
                    <a:pt x="366" y="1233"/>
                    <a:pt x="388" y="1210"/>
                    <a:pt x="411" y="1210"/>
                  </a:cubicBezTo>
                  <a:lnTo>
                    <a:pt x="503" y="1210"/>
                  </a:lnTo>
                  <a:cubicBezTo>
                    <a:pt x="571" y="1187"/>
                    <a:pt x="639" y="1187"/>
                    <a:pt x="685" y="1165"/>
                  </a:cubicBezTo>
                  <a:cubicBezTo>
                    <a:pt x="708" y="1165"/>
                    <a:pt x="731" y="1165"/>
                    <a:pt x="754" y="1142"/>
                  </a:cubicBezTo>
                  <a:lnTo>
                    <a:pt x="799" y="1142"/>
                  </a:lnTo>
                  <a:cubicBezTo>
                    <a:pt x="845" y="1119"/>
                    <a:pt x="845" y="1119"/>
                    <a:pt x="868" y="1096"/>
                  </a:cubicBezTo>
                  <a:cubicBezTo>
                    <a:pt x="891" y="1096"/>
                    <a:pt x="891" y="1073"/>
                    <a:pt x="913" y="1050"/>
                  </a:cubicBezTo>
                  <a:cubicBezTo>
                    <a:pt x="1005" y="1028"/>
                    <a:pt x="1119" y="959"/>
                    <a:pt x="1210" y="913"/>
                  </a:cubicBezTo>
                  <a:cubicBezTo>
                    <a:pt x="1370" y="845"/>
                    <a:pt x="1530" y="776"/>
                    <a:pt x="1667" y="685"/>
                  </a:cubicBezTo>
                  <a:cubicBezTo>
                    <a:pt x="1758" y="662"/>
                    <a:pt x="1826" y="617"/>
                    <a:pt x="1895" y="571"/>
                  </a:cubicBezTo>
                  <a:cubicBezTo>
                    <a:pt x="1941" y="548"/>
                    <a:pt x="1986" y="525"/>
                    <a:pt x="2009" y="503"/>
                  </a:cubicBezTo>
                  <a:cubicBezTo>
                    <a:pt x="2032" y="503"/>
                    <a:pt x="2055" y="480"/>
                    <a:pt x="2077" y="480"/>
                  </a:cubicBezTo>
                  <a:cubicBezTo>
                    <a:pt x="2123" y="434"/>
                    <a:pt x="2192" y="411"/>
                    <a:pt x="2260" y="388"/>
                  </a:cubicBezTo>
                  <a:cubicBezTo>
                    <a:pt x="2329" y="366"/>
                    <a:pt x="2397" y="343"/>
                    <a:pt x="2465" y="320"/>
                  </a:cubicBezTo>
                  <a:cubicBezTo>
                    <a:pt x="2511" y="297"/>
                    <a:pt x="2557" y="274"/>
                    <a:pt x="2580" y="252"/>
                  </a:cubicBezTo>
                  <a:cubicBezTo>
                    <a:pt x="2602" y="206"/>
                    <a:pt x="2602" y="160"/>
                    <a:pt x="2602" y="137"/>
                  </a:cubicBezTo>
                  <a:cubicBezTo>
                    <a:pt x="2580" y="92"/>
                    <a:pt x="2557" y="46"/>
                    <a:pt x="2534" y="23"/>
                  </a:cubicBezTo>
                  <a:cubicBezTo>
                    <a:pt x="2511" y="23"/>
                    <a:pt x="2465" y="0"/>
                    <a:pt x="24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
            <p:cNvSpPr/>
            <p:nvPr/>
          </p:nvSpPr>
          <p:spPr>
            <a:xfrm>
              <a:off x="573428" y="359405"/>
              <a:ext cx="309178" cy="243481"/>
            </a:xfrm>
            <a:custGeom>
              <a:avLst/>
              <a:gdLst/>
              <a:ahLst/>
              <a:cxnLst/>
              <a:rect l="l" t="t" r="r" b="b"/>
              <a:pathLst>
                <a:path w="6871" h="5411" extrusionOk="0">
                  <a:moveTo>
                    <a:pt x="811" y="1951"/>
                  </a:moveTo>
                  <a:cubicBezTo>
                    <a:pt x="807" y="1955"/>
                    <a:pt x="803" y="1959"/>
                    <a:pt x="799" y="1963"/>
                  </a:cubicBezTo>
                  <a:cubicBezTo>
                    <a:pt x="804" y="1958"/>
                    <a:pt x="808" y="1955"/>
                    <a:pt x="811" y="1951"/>
                  </a:cubicBezTo>
                  <a:close/>
                  <a:moveTo>
                    <a:pt x="1621" y="0"/>
                  </a:moveTo>
                  <a:cubicBezTo>
                    <a:pt x="1370" y="0"/>
                    <a:pt x="1119" y="46"/>
                    <a:pt x="890" y="160"/>
                  </a:cubicBezTo>
                  <a:cubicBezTo>
                    <a:pt x="822" y="183"/>
                    <a:pt x="753" y="206"/>
                    <a:pt x="685" y="252"/>
                  </a:cubicBezTo>
                  <a:cubicBezTo>
                    <a:pt x="616" y="297"/>
                    <a:pt x="525" y="343"/>
                    <a:pt x="457" y="411"/>
                  </a:cubicBezTo>
                  <a:cubicBezTo>
                    <a:pt x="411" y="457"/>
                    <a:pt x="388" y="503"/>
                    <a:pt x="343" y="548"/>
                  </a:cubicBezTo>
                  <a:cubicBezTo>
                    <a:pt x="320" y="571"/>
                    <a:pt x="297" y="594"/>
                    <a:pt x="297" y="594"/>
                  </a:cubicBezTo>
                  <a:cubicBezTo>
                    <a:pt x="274" y="617"/>
                    <a:pt x="251" y="617"/>
                    <a:pt x="228" y="640"/>
                  </a:cubicBezTo>
                  <a:cubicBezTo>
                    <a:pt x="206" y="662"/>
                    <a:pt x="183" y="662"/>
                    <a:pt x="160" y="685"/>
                  </a:cubicBezTo>
                  <a:cubicBezTo>
                    <a:pt x="137" y="708"/>
                    <a:pt x="114" y="708"/>
                    <a:pt x="91" y="731"/>
                  </a:cubicBezTo>
                  <a:cubicBezTo>
                    <a:pt x="91" y="754"/>
                    <a:pt x="69" y="754"/>
                    <a:pt x="69" y="777"/>
                  </a:cubicBezTo>
                  <a:cubicBezTo>
                    <a:pt x="46" y="777"/>
                    <a:pt x="46" y="799"/>
                    <a:pt x="46" y="799"/>
                  </a:cubicBezTo>
                  <a:cubicBezTo>
                    <a:pt x="0" y="845"/>
                    <a:pt x="0" y="913"/>
                    <a:pt x="0" y="959"/>
                  </a:cubicBezTo>
                  <a:cubicBezTo>
                    <a:pt x="23" y="982"/>
                    <a:pt x="23" y="1028"/>
                    <a:pt x="46" y="1050"/>
                  </a:cubicBezTo>
                  <a:cubicBezTo>
                    <a:pt x="69" y="1050"/>
                    <a:pt x="91" y="1073"/>
                    <a:pt x="114" y="1073"/>
                  </a:cubicBezTo>
                  <a:cubicBezTo>
                    <a:pt x="91" y="1142"/>
                    <a:pt x="114" y="1210"/>
                    <a:pt x="160" y="1256"/>
                  </a:cubicBezTo>
                  <a:cubicBezTo>
                    <a:pt x="183" y="1279"/>
                    <a:pt x="206" y="1279"/>
                    <a:pt x="251" y="1302"/>
                  </a:cubicBezTo>
                  <a:cubicBezTo>
                    <a:pt x="228" y="1302"/>
                    <a:pt x="206" y="1324"/>
                    <a:pt x="206" y="1324"/>
                  </a:cubicBezTo>
                  <a:cubicBezTo>
                    <a:pt x="137" y="1393"/>
                    <a:pt x="46" y="1484"/>
                    <a:pt x="91" y="1575"/>
                  </a:cubicBezTo>
                  <a:cubicBezTo>
                    <a:pt x="91" y="1644"/>
                    <a:pt x="137" y="1690"/>
                    <a:pt x="206" y="1712"/>
                  </a:cubicBezTo>
                  <a:cubicBezTo>
                    <a:pt x="228" y="1720"/>
                    <a:pt x="249" y="1723"/>
                    <a:pt x="268" y="1723"/>
                  </a:cubicBezTo>
                  <a:cubicBezTo>
                    <a:pt x="307" y="1723"/>
                    <a:pt x="343" y="1712"/>
                    <a:pt x="388" y="1712"/>
                  </a:cubicBezTo>
                  <a:cubicBezTo>
                    <a:pt x="343" y="1735"/>
                    <a:pt x="320" y="1781"/>
                    <a:pt x="297" y="1804"/>
                  </a:cubicBezTo>
                  <a:cubicBezTo>
                    <a:pt x="274" y="1826"/>
                    <a:pt x="251" y="1849"/>
                    <a:pt x="251" y="1849"/>
                  </a:cubicBezTo>
                  <a:cubicBezTo>
                    <a:pt x="251" y="1872"/>
                    <a:pt x="228" y="1872"/>
                    <a:pt x="228" y="1895"/>
                  </a:cubicBezTo>
                  <a:cubicBezTo>
                    <a:pt x="206" y="1918"/>
                    <a:pt x="183" y="1941"/>
                    <a:pt x="183" y="1986"/>
                  </a:cubicBezTo>
                  <a:cubicBezTo>
                    <a:pt x="183" y="2032"/>
                    <a:pt x="206" y="2055"/>
                    <a:pt x="228" y="2078"/>
                  </a:cubicBezTo>
                  <a:cubicBezTo>
                    <a:pt x="251" y="2100"/>
                    <a:pt x="274" y="2100"/>
                    <a:pt x="297" y="2123"/>
                  </a:cubicBezTo>
                  <a:cubicBezTo>
                    <a:pt x="251" y="2169"/>
                    <a:pt x="206" y="2215"/>
                    <a:pt x="183" y="2283"/>
                  </a:cubicBezTo>
                  <a:cubicBezTo>
                    <a:pt x="160" y="2306"/>
                    <a:pt x="160" y="2351"/>
                    <a:pt x="137" y="2374"/>
                  </a:cubicBezTo>
                  <a:cubicBezTo>
                    <a:pt x="114" y="2443"/>
                    <a:pt x="160" y="2511"/>
                    <a:pt x="206" y="2557"/>
                  </a:cubicBezTo>
                  <a:cubicBezTo>
                    <a:pt x="231" y="2570"/>
                    <a:pt x="257" y="2575"/>
                    <a:pt x="281" y="2575"/>
                  </a:cubicBezTo>
                  <a:cubicBezTo>
                    <a:pt x="344" y="2575"/>
                    <a:pt x="401" y="2538"/>
                    <a:pt x="434" y="2488"/>
                  </a:cubicBezTo>
                  <a:cubicBezTo>
                    <a:pt x="457" y="2443"/>
                    <a:pt x="479" y="2397"/>
                    <a:pt x="525" y="2374"/>
                  </a:cubicBezTo>
                  <a:cubicBezTo>
                    <a:pt x="616" y="2215"/>
                    <a:pt x="731" y="2078"/>
                    <a:pt x="822" y="1918"/>
                  </a:cubicBezTo>
                  <a:lnTo>
                    <a:pt x="822" y="1918"/>
                  </a:lnTo>
                  <a:cubicBezTo>
                    <a:pt x="822" y="1936"/>
                    <a:pt x="822" y="1940"/>
                    <a:pt x="811" y="1951"/>
                  </a:cubicBezTo>
                  <a:lnTo>
                    <a:pt x="811" y="1951"/>
                  </a:lnTo>
                  <a:cubicBezTo>
                    <a:pt x="873" y="1887"/>
                    <a:pt x="916" y="1822"/>
                    <a:pt x="959" y="1758"/>
                  </a:cubicBezTo>
                  <a:cubicBezTo>
                    <a:pt x="1027" y="1690"/>
                    <a:pt x="1073" y="1621"/>
                    <a:pt x="1141" y="1575"/>
                  </a:cubicBezTo>
                  <a:lnTo>
                    <a:pt x="1187" y="1575"/>
                  </a:lnTo>
                  <a:cubicBezTo>
                    <a:pt x="1187" y="1575"/>
                    <a:pt x="1210" y="1553"/>
                    <a:pt x="1210" y="1553"/>
                  </a:cubicBezTo>
                  <a:lnTo>
                    <a:pt x="1256" y="1553"/>
                  </a:lnTo>
                  <a:cubicBezTo>
                    <a:pt x="1301" y="1530"/>
                    <a:pt x="1324" y="1530"/>
                    <a:pt x="1370" y="1507"/>
                  </a:cubicBezTo>
                  <a:cubicBezTo>
                    <a:pt x="1393" y="1507"/>
                    <a:pt x="1415" y="1507"/>
                    <a:pt x="1461" y="1484"/>
                  </a:cubicBezTo>
                  <a:cubicBezTo>
                    <a:pt x="1484" y="1484"/>
                    <a:pt x="1529" y="1461"/>
                    <a:pt x="1552" y="1461"/>
                  </a:cubicBezTo>
                  <a:cubicBezTo>
                    <a:pt x="1666" y="1438"/>
                    <a:pt x="1781" y="1416"/>
                    <a:pt x="1872" y="1393"/>
                  </a:cubicBezTo>
                  <a:cubicBezTo>
                    <a:pt x="1963" y="1393"/>
                    <a:pt x="2032" y="1370"/>
                    <a:pt x="2100" y="1370"/>
                  </a:cubicBezTo>
                  <a:lnTo>
                    <a:pt x="2328" y="1370"/>
                  </a:lnTo>
                  <a:cubicBezTo>
                    <a:pt x="2397" y="1370"/>
                    <a:pt x="2488" y="1393"/>
                    <a:pt x="2557" y="1416"/>
                  </a:cubicBezTo>
                  <a:cubicBezTo>
                    <a:pt x="2625" y="1416"/>
                    <a:pt x="2694" y="1438"/>
                    <a:pt x="2762" y="1461"/>
                  </a:cubicBezTo>
                  <a:cubicBezTo>
                    <a:pt x="2853" y="1507"/>
                    <a:pt x="2945" y="1553"/>
                    <a:pt x="3013" y="1598"/>
                  </a:cubicBezTo>
                  <a:cubicBezTo>
                    <a:pt x="3104" y="1644"/>
                    <a:pt x="3196" y="1690"/>
                    <a:pt x="3287" y="1735"/>
                  </a:cubicBezTo>
                  <a:cubicBezTo>
                    <a:pt x="3310" y="1758"/>
                    <a:pt x="3333" y="1758"/>
                    <a:pt x="3355" y="1781"/>
                  </a:cubicBezTo>
                  <a:cubicBezTo>
                    <a:pt x="3447" y="1872"/>
                    <a:pt x="3538" y="1941"/>
                    <a:pt x="3629" y="2032"/>
                  </a:cubicBezTo>
                  <a:cubicBezTo>
                    <a:pt x="3744" y="2146"/>
                    <a:pt x="3858" y="2260"/>
                    <a:pt x="3995" y="2374"/>
                  </a:cubicBezTo>
                  <a:cubicBezTo>
                    <a:pt x="4063" y="2420"/>
                    <a:pt x="4109" y="2488"/>
                    <a:pt x="4177" y="2557"/>
                  </a:cubicBezTo>
                  <a:cubicBezTo>
                    <a:pt x="4246" y="2603"/>
                    <a:pt x="4291" y="2671"/>
                    <a:pt x="4360" y="2717"/>
                  </a:cubicBezTo>
                  <a:cubicBezTo>
                    <a:pt x="4394" y="2751"/>
                    <a:pt x="4434" y="2768"/>
                    <a:pt x="4471" y="2768"/>
                  </a:cubicBezTo>
                  <a:cubicBezTo>
                    <a:pt x="4508" y="2768"/>
                    <a:pt x="4542" y="2751"/>
                    <a:pt x="4565" y="2717"/>
                  </a:cubicBezTo>
                  <a:cubicBezTo>
                    <a:pt x="4611" y="2671"/>
                    <a:pt x="4634" y="2625"/>
                    <a:pt x="4611" y="2580"/>
                  </a:cubicBezTo>
                  <a:lnTo>
                    <a:pt x="4611" y="2580"/>
                  </a:lnTo>
                  <a:cubicBezTo>
                    <a:pt x="4611" y="2580"/>
                    <a:pt x="4634" y="2580"/>
                    <a:pt x="4634" y="2603"/>
                  </a:cubicBezTo>
                  <a:cubicBezTo>
                    <a:pt x="4679" y="2625"/>
                    <a:pt x="4725" y="2671"/>
                    <a:pt x="4771" y="2717"/>
                  </a:cubicBezTo>
                  <a:cubicBezTo>
                    <a:pt x="4793" y="2717"/>
                    <a:pt x="4793" y="2739"/>
                    <a:pt x="4816" y="2739"/>
                  </a:cubicBezTo>
                  <a:cubicBezTo>
                    <a:pt x="4862" y="2785"/>
                    <a:pt x="4885" y="2831"/>
                    <a:pt x="4930" y="2854"/>
                  </a:cubicBezTo>
                  <a:cubicBezTo>
                    <a:pt x="4976" y="2899"/>
                    <a:pt x="5022" y="2945"/>
                    <a:pt x="5067" y="2991"/>
                  </a:cubicBezTo>
                  <a:cubicBezTo>
                    <a:pt x="5090" y="3013"/>
                    <a:pt x="5113" y="3036"/>
                    <a:pt x="5136" y="3059"/>
                  </a:cubicBezTo>
                  <a:cubicBezTo>
                    <a:pt x="5182" y="3082"/>
                    <a:pt x="5227" y="3128"/>
                    <a:pt x="5296" y="3150"/>
                  </a:cubicBezTo>
                  <a:cubicBezTo>
                    <a:pt x="5308" y="3156"/>
                    <a:pt x="5320" y="3159"/>
                    <a:pt x="5332" y="3159"/>
                  </a:cubicBezTo>
                  <a:cubicBezTo>
                    <a:pt x="5366" y="3159"/>
                    <a:pt x="5399" y="3138"/>
                    <a:pt x="5433" y="3105"/>
                  </a:cubicBezTo>
                  <a:cubicBezTo>
                    <a:pt x="5478" y="3196"/>
                    <a:pt x="5547" y="3264"/>
                    <a:pt x="5592" y="3356"/>
                  </a:cubicBezTo>
                  <a:cubicBezTo>
                    <a:pt x="5684" y="3470"/>
                    <a:pt x="5775" y="3584"/>
                    <a:pt x="5866" y="3721"/>
                  </a:cubicBezTo>
                  <a:cubicBezTo>
                    <a:pt x="5935" y="3858"/>
                    <a:pt x="6003" y="3995"/>
                    <a:pt x="6095" y="4132"/>
                  </a:cubicBezTo>
                  <a:cubicBezTo>
                    <a:pt x="6209" y="4314"/>
                    <a:pt x="6323" y="4520"/>
                    <a:pt x="6414" y="4702"/>
                  </a:cubicBezTo>
                  <a:cubicBezTo>
                    <a:pt x="6437" y="4771"/>
                    <a:pt x="6460" y="4839"/>
                    <a:pt x="6505" y="4908"/>
                  </a:cubicBezTo>
                  <a:cubicBezTo>
                    <a:pt x="6528" y="4976"/>
                    <a:pt x="6551" y="5045"/>
                    <a:pt x="6597" y="5090"/>
                  </a:cubicBezTo>
                  <a:cubicBezTo>
                    <a:pt x="6619" y="5159"/>
                    <a:pt x="6642" y="5227"/>
                    <a:pt x="6665" y="5296"/>
                  </a:cubicBezTo>
                  <a:cubicBezTo>
                    <a:pt x="6665" y="5296"/>
                    <a:pt x="6665" y="5319"/>
                    <a:pt x="6665" y="5319"/>
                  </a:cubicBezTo>
                  <a:cubicBezTo>
                    <a:pt x="6665" y="5342"/>
                    <a:pt x="6665" y="5364"/>
                    <a:pt x="6688" y="5387"/>
                  </a:cubicBezTo>
                  <a:cubicBezTo>
                    <a:pt x="6711" y="5410"/>
                    <a:pt x="6734" y="5410"/>
                    <a:pt x="6756" y="5410"/>
                  </a:cubicBezTo>
                  <a:cubicBezTo>
                    <a:pt x="6825" y="5410"/>
                    <a:pt x="6871" y="5364"/>
                    <a:pt x="6871" y="5319"/>
                  </a:cubicBezTo>
                  <a:cubicBezTo>
                    <a:pt x="6848" y="5250"/>
                    <a:pt x="6848" y="5182"/>
                    <a:pt x="6825" y="5113"/>
                  </a:cubicBezTo>
                  <a:cubicBezTo>
                    <a:pt x="6802" y="5045"/>
                    <a:pt x="6779" y="4976"/>
                    <a:pt x="6734" y="4908"/>
                  </a:cubicBezTo>
                  <a:cubicBezTo>
                    <a:pt x="6711" y="4839"/>
                    <a:pt x="6688" y="4771"/>
                    <a:pt x="6665" y="4702"/>
                  </a:cubicBezTo>
                  <a:cubicBezTo>
                    <a:pt x="6642" y="4634"/>
                    <a:pt x="6619" y="4588"/>
                    <a:pt x="6597" y="4520"/>
                  </a:cubicBezTo>
                  <a:cubicBezTo>
                    <a:pt x="6528" y="4383"/>
                    <a:pt x="6483" y="4246"/>
                    <a:pt x="6414" y="4132"/>
                  </a:cubicBezTo>
                  <a:cubicBezTo>
                    <a:pt x="6353" y="4031"/>
                    <a:pt x="6311" y="3912"/>
                    <a:pt x="6254" y="3807"/>
                  </a:cubicBezTo>
                  <a:lnTo>
                    <a:pt x="6254" y="3807"/>
                  </a:lnTo>
                  <a:cubicBezTo>
                    <a:pt x="6254" y="3809"/>
                    <a:pt x="6254" y="3810"/>
                    <a:pt x="6254" y="3812"/>
                  </a:cubicBezTo>
                  <a:cubicBezTo>
                    <a:pt x="6253" y="3809"/>
                    <a:pt x="6253" y="3805"/>
                    <a:pt x="6252" y="3802"/>
                  </a:cubicBezTo>
                  <a:lnTo>
                    <a:pt x="6252" y="3802"/>
                  </a:lnTo>
                  <a:cubicBezTo>
                    <a:pt x="6252" y="3804"/>
                    <a:pt x="6253" y="3805"/>
                    <a:pt x="6254" y="3807"/>
                  </a:cubicBezTo>
                  <a:lnTo>
                    <a:pt x="6254" y="3807"/>
                  </a:lnTo>
                  <a:cubicBezTo>
                    <a:pt x="6254" y="3794"/>
                    <a:pt x="6253" y="3790"/>
                    <a:pt x="6245" y="3781"/>
                  </a:cubicBezTo>
                  <a:lnTo>
                    <a:pt x="6245" y="3781"/>
                  </a:lnTo>
                  <a:cubicBezTo>
                    <a:pt x="6248" y="3788"/>
                    <a:pt x="6250" y="3795"/>
                    <a:pt x="6252" y="3802"/>
                  </a:cubicBezTo>
                  <a:lnTo>
                    <a:pt x="6252" y="3802"/>
                  </a:lnTo>
                  <a:cubicBezTo>
                    <a:pt x="6245" y="3790"/>
                    <a:pt x="6238" y="3778"/>
                    <a:pt x="6231" y="3767"/>
                  </a:cubicBezTo>
                  <a:lnTo>
                    <a:pt x="6231" y="3767"/>
                  </a:lnTo>
                  <a:cubicBezTo>
                    <a:pt x="6238" y="3773"/>
                    <a:pt x="6242" y="3777"/>
                    <a:pt x="6245" y="3781"/>
                  </a:cubicBezTo>
                  <a:lnTo>
                    <a:pt x="6245" y="3781"/>
                  </a:lnTo>
                  <a:cubicBezTo>
                    <a:pt x="6221" y="3705"/>
                    <a:pt x="6180" y="3644"/>
                    <a:pt x="6140" y="3584"/>
                  </a:cubicBezTo>
                  <a:cubicBezTo>
                    <a:pt x="6095" y="3516"/>
                    <a:pt x="6072" y="3447"/>
                    <a:pt x="6026" y="3379"/>
                  </a:cubicBezTo>
                  <a:cubicBezTo>
                    <a:pt x="5935" y="3242"/>
                    <a:pt x="5843" y="3128"/>
                    <a:pt x="5752" y="2991"/>
                  </a:cubicBezTo>
                  <a:cubicBezTo>
                    <a:pt x="5706" y="2922"/>
                    <a:pt x="5661" y="2831"/>
                    <a:pt x="5615" y="2762"/>
                  </a:cubicBezTo>
                  <a:cubicBezTo>
                    <a:pt x="5570" y="2694"/>
                    <a:pt x="5524" y="2625"/>
                    <a:pt x="5455" y="2557"/>
                  </a:cubicBezTo>
                  <a:cubicBezTo>
                    <a:pt x="5433" y="2488"/>
                    <a:pt x="5387" y="2443"/>
                    <a:pt x="5341" y="2374"/>
                  </a:cubicBezTo>
                  <a:cubicBezTo>
                    <a:pt x="5273" y="2306"/>
                    <a:pt x="5227" y="2237"/>
                    <a:pt x="5159" y="2169"/>
                  </a:cubicBezTo>
                  <a:cubicBezTo>
                    <a:pt x="5136" y="2146"/>
                    <a:pt x="5090" y="2100"/>
                    <a:pt x="5067" y="2078"/>
                  </a:cubicBezTo>
                  <a:cubicBezTo>
                    <a:pt x="5022" y="2009"/>
                    <a:pt x="4976" y="1963"/>
                    <a:pt x="4930" y="1895"/>
                  </a:cubicBezTo>
                  <a:cubicBezTo>
                    <a:pt x="4862" y="1826"/>
                    <a:pt x="4793" y="1758"/>
                    <a:pt x="4725" y="1690"/>
                  </a:cubicBezTo>
                  <a:cubicBezTo>
                    <a:pt x="4611" y="1575"/>
                    <a:pt x="4497" y="1461"/>
                    <a:pt x="4383" y="1347"/>
                  </a:cubicBezTo>
                  <a:cubicBezTo>
                    <a:pt x="4337" y="1302"/>
                    <a:pt x="4268" y="1233"/>
                    <a:pt x="4223" y="1187"/>
                  </a:cubicBezTo>
                  <a:cubicBezTo>
                    <a:pt x="4154" y="1142"/>
                    <a:pt x="4109" y="1073"/>
                    <a:pt x="4040" y="1028"/>
                  </a:cubicBezTo>
                  <a:cubicBezTo>
                    <a:pt x="3903" y="913"/>
                    <a:pt x="3766" y="799"/>
                    <a:pt x="3607" y="708"/>
                  </a:cubicBezTo>
                  <a:cubicBezTo>
                    <a:pt x="3538" y="662"/>
                    <a:pt x="3470" y="640"/>
                    <a:pt x="3401" y="594"/>
                  </a:cubicBezTo>
                  <a:cubicBezTo>
                    <a:pt x="3333" y="548"/>
                    <a:pt x="3264" y="503"/>
                    <a:pt x="3196" y="480"/>
                  </a:cubicBezTo>
                  <a:cubicBezTo>
                    <a:pt x="3104" y="434"/>
                    <a:pt x="3036" y="411"/>
                    <a:pt x="2967" y="366"/>
                  </a:cubicBezTo>
                  <a:cubicBezTo>
                    <a:pt x="2876" y="320"/>
                    <a:pt x="2808" y="297"/>
                    <a:pt x="2716" y="274"/>
                  </a:cubicBezTo>
                  <a:cubicBezTo>
                    <a:pt x="2648" y="229"/>
                    <a:pt x="2557" y="206"/>
                    <a:pt x="2488" y="183"/>
                  </a:cubicBezTo>
                  <a:cubicBezTo>
                    <a:pt x="2397" y="137"/>
                    <a:pt x="2306" y="115"/>
                    <a:pt x="2214" y="92"/>
                  </a:cubicBezTo>
                  <a:cubicBezTo>
                    <a:pt x="2123" y="46"/>
                    <a:pt x="2054" y="23"/>
                    <a:pt x="1963" y="23"/>
                  </a:cubicBezTo>
                  <a:cubicBezTo>
                    <a:pt x="1872" y="0"/>
                    <a:pt x="1758" y="0"/>
                    <a:pt x="16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
            <p:cNvSpPr/>
            <p:nvPr/>
          </p:nvSpPr>
          <p:spPr>
            <a:xfrm>
              <a:off x="612441" y="467266"/>
              <a:ext cx="185930" cy="139717"/>
            </a:xfrm>
            <a:custGeom>
              <a:avLst/>
              <a:gdLst/>
              <a:ahLst/>
              <a:cxnLst/>
              <a:rect l="l" t="t" r="r" b="b"/>
              <a:pathLst>
                <a:path w="4132" h="3105" extrusionOk="0">
                  <a:moveTo>
                    <a:pt x="3904" y="0"/>
                  </a:moveTo>
                  <a:cubicBezTo>
                    <a:pt x="3881" y="0"/>
                    <a:pt x="3858" y="0"/>
                    <a:pt x="3835" y="23"/>
                  </a:cubicBezTo>
                  <a:cubicBezTo>
                    <a:pt x="3812" y="23"/>
                    <a:pt x="3790" y="46"/>
                    <a:pt x="3767" y="46"/>
                  </a:cubicBezTo>
                  <a:cubicBezTo>
                    <a:pt x="3767" y="69"/>
                    <a:pt x="3744" y="91"/>
                    <a:pt x="3721" y="91"/>
                  </a:cubicBezTo>
                  <a:cubicBezTo>
                    <a:pt x="3698" y="91"/>
                    <a:pt x="3698" y="91"/>
                    <a:pt x="3675" y="114"/>
                  </a:cubicBezTo>
                  <a:cubicBezTo>
                    <a:pt x="3607" y="137"/>
                    <a:pt x="3561" y="183"/>
                    <a:pt x="3516" y="228"/>
                  </a:cubicBezTo>
                  <a:cubicBezTo>
                    <a:pt x="3493" y="274"/>
                    <a:pt x="3447" y="297"/>
                    <a:pt x="3424" y="320"/>
                  </a:cubicBezTo>
                  <a:cubicBezTo>
                    <a:pt x="3356" y="388"/>
                    <a:pt x="3310" y="457"/>
                    <a:pt x="3242" y="525"/>
                  </a:cubicBezTo>
                  <a:cubicBezTo>
                    <a:pt x="3196" y="571"/>
                    <a:pt x="3150" y="639"/>
                    <a:pt x="3082" y="685"/>
                  </a:cubicBezTo>
                  <a:cubicBezTo>
                    <a:pt x="3059" y="731"/>
                    <a:pt x="3036" y="753"/>
                    <a:pt x="3013" y="776"/>
                  </a:cubicBezTo>
                  <a:cubicBezTo>
                    <a:pt x="2991" y="799"/>
                    <a:pt x="2968" y="822"/>
                    <a:pt x="2945" y="845"/>
                  </a:cubicBezTo>
                  <a:cubicBezTo>
                    <a:pt x="2922" y="867"/>
                    <a:pt x="2922" y="890"/>
                    <a:pt x="2922" y="890"/>
                  </a:cubicBezTo>
                  <a:lnTo>
                    <a:pt x="2854" y="936"/>
                  </a:lnTo>
                  <a:cubicBezTo>
                    <a:pt x="2785" y="982"/>
                    <a:pt x="2717" y="1027"/>
                    <a:pt x="2671" y="1073"/>
                  </a:cubicBezTo>
                  <a:cubicBezTo>
                    <a:pt x="2534" y="1164"/>
                    <a:pt x="2397" y="1256"/>
                    <a:pt x="2283" y="1347"/>
                  </a:cubicBezTo>
                  <a:cubicBezTo>
                    <a:pt x="2169" y="1438"/>
                    <a:pt x="2055" y="1507"/>
                    <a:pt x="1918" y="1598"/>
                  </a:cubicBezTo>
                  <a:cubicBezTo>
                    <a:pt x="1872" y="1644"/>
                    <a:pt x="1804" y="1689"/>
                    <a:pt x="1735" y="1735"/>
                  </a:cubicBezTo>
                  <a:cubicBezTo>
                    <a:pt x="1712" y="1758"/>
                    <a:pt x="1690" y="1780"/>
                    <a:pt x="1667" y="1780"/>
                  </a:cubicBezTo>
                  <a:cubicBezTo>
                    <a:pt x="1621" y="1826"/>
                    <a:pt x="1575" y="1849"/>
                    <a:pt x="1553" y="1872"/>
                  </a:cubicBezTo>
                  <a:cubicBezTo>
                    <a:pt x="1461" y="1917"/>
                    <a:pt x="1370" y="1940"/>
                    <a:pt x="1279" y="1986"/>
                  </a:cubicBezTo>
                  <a:cubicBezTo>
                    <a:pt x="1187" y="2032"/>
                    <a:pt x="1073" y="2077"/>
                    <a:pt x="959" y="2123"/>
                  </a:cubicBezTo>
                  <a:cubicBezTo>
                    <a:pt x="822" y="2191"/>
                    <a:pt x="708" y="2237"/>
                    <a:pt x="571" y="2305"/>
                  </a:cubicBezTo>
                  <a:cubicBezTo>
                    <a:pt x="526" y="2328"/>
                    <a:pt x="457" y="2374"/>
                    <a:pt x="411" y="2397"/>
                  </a:cubicBezTo>
                  <a:lnTo>
                    <a:pt x="389" y="2397"/>
                  </a:lnTo>
                  <a:cubicBezTo>
                    <a:pt x="389" y="2420"/>
                    <a:pt x="389" y="2420"/>
                    <a:pt x="366" y="2420"/>
                  </a:cubicBezTo>
                  <a:cubicBezTo>
                    <a:pt x="343" y="2420"/>
                    <a:pt x="320" y="2442"/>
                    <a:pt x="297" y="2442"/>
                  </a:cubicBezTo>
                  <a:cubicBezTo>
                    <a:pt x="274" y="2465"/>
                    <a:pt x="252" y="2465"/>
                    <a:pt x="229" y="2465"/>
                  </a:cubicBezTo>
                  <a:cubicBezTo>
                    <a:pt x="183" y="2488"/>
                    <a:pt x="160" y="2511"/>
                    <a:pt x="137" y="2557"/>
                  </a:cubicBezTo>
                  <a:cubicBezTo>
                    <a:pt x="115" y="2602"/>
                    <a:pt x="115" y="2671"/>
                    <a:pt x="137" y="2716"/>
                  </a:cubicBezTo>
                  <a:cubicBezTo>
                    <a:pt x="137" y="2739"/>
                    <a:pt x="160" y="2739"/>
                    <a:pt x="160" y="2762"/>
                  </a:cubicBezTo>
                  <a:cubicBezTo>
                    <a:pt x="137" y="2762"/>
                    <a:pt x="115" y="2785"/>
                    <a:pt x="92" y="2808"/>
                  </a:cubicBezTo>
                  <a:cubicBezTo>
                    <a:pt x="69" y="2830"/>
                    <a:pt x="46" y="2853"/>
                    <a:pt x="46" y="2876"/>
                  </a:cubicBezTo>
                  <a:cubicBezTo>
                    <a:pt x="1" y="2922"/>
                    <a:pt x="1" y="2990"/>
                    <a:pt x="46" y="3036"/>
                  </a:cubicBezTo>
                  <a:cubicBezTo>
                    <a:pt x="69" y="3082"/>
                    <a:pt x="115" y="3104"/>
                    <a:pt x="183" y="3104"/>
                  </a:cubicBezTo>
                  <a:lnTo>
                    <a:pt x="252" y="3104"/>
                  </a:lnTo>
                  <a:cubicBezTo>
                    <a:pt x="274" y="3082"/>
                    <a:pt x="274" y="3082"/>
                    <a:pt x="297" y="3082"/>
                  </a:cubicBezTo>
                  <a:lnTo>
                    <a:pt x="320" y="3082"/>
                  </a:lnTo>
                  <a:cubicBezTo>
                    <a:pt x="366" y="3082"/>
                    <a:pt x="411" y="3082"/>
                    <a:pt x="457" y="3059"/>
                  </a:cubicBezTo>
                  <a:cubicBezTo>
                    <a:pt x="480" y="3036"/>
                    <a:pt x="526" y="3013"/>
                    <a:pt x="571" y="2990"/>
                  </a:cubicBezTo>
                  <a:cubicBezTo>
                    <a:pt x="662" y="2945"/>
                    <a:pt x="777" y="2922"/>
                    <a:pt x="868" y="2876"/>
                  </a:cubicBezTo>
                  <a:cubicBezTo>
                    <a:pt x="982" y="2830"/>
                    <a:pt x="1073" y="2808"/>
                    <a:pt x="1187" y="2762"/>
                  </a:cubicBezTo>
                  <a:cubicBezTo>
                    <a:pt x="1233" y="2739"/>
                    <a:pt x="1302" y="2716"/>
                    <a:pt x="1347" y="2693"/>
                  </a:cubicBezTo>
                  <a:cubicBezTo>
                    <a:pt x="1370" y="2671"/>
                    <a:pt x="1416" y="2671"/>
                    <a:pt x="1439" y="2648"/>
                  </a:cubicBezTo>
                  <a:cubicBezTo>
                    <a:pt x="1461" y="2648"/>
                    <a:pt x="1484" y="2625"/>
                    <a:pt x="1484" y="2625"/>
                  </a:cubicBezTo>
                  <a:lnTo>
                    <a:pt x="1530" y="2625"/>
                  </a:lnTo>
                  <a:cubicBezTo>
                    <a:pt x="1553" y="2625"/>
                    <a:pt x="1575" y="2602"/>
                    <a:pt x="1598" y="2579"/>
                  </a:cubicBezTo>
                  <a:cubicBezTo>
                    <a:pt x="1621" y="2579"/>
                    <a:pt x="1644" y="2579"/>
                    <a:pt x="1667" y="2557"/>
                  </a:cubicBezTo>
                  <a:cubicBezTo>
                    <a:pt x="1690" y="2534"/>
                    <a:pt x="1735" y="2534"/>
                    <a:pt x="1758" y="2511"/>
                  </a:cubicBezTo>
                  <a:cubicBezTo>
                    <a:pt x="1849" y="2465"/>
                    <a:pt x="1918" y="2420"/>
                    <a:pt x="1986" y="2374"/>
                  </a:cubicBezTo>
                  <a:cubicBezTo>
                    <a:pt x="2123" y="2305"/>
                    <a:pt x="2260" y="2214"/>
                    <a:pt x="2397" y="2123"/>
                  </a:cubicBezTo>
                  <a:cubicBezTo>
                    <a:pt x="2557" y="2032"/>
                    <a:pt x="2694" y="1940"/>
                    <a:pt x="2831" y="1849"/>
                  </a:cubicBezTo>
                  <a:cubicBezTo>
                    <a:pt x="2899" y="1803"/>
                    <a:pt x="2968" y="1758"/>
                    <a:pt x="3036" y="1712"/>
                  </a:cubicBezTo>
                  <a:cubicBezTo>
                    <a:pt x="3082" y="1689"/>
                    <a:pt x="3128" y="1666"/>
                    <a:pt x="3150" y="1644"/>
                  </a:cubicBezTo>
                  <a:cubicBezTo>
                    <a:pt x="3173" y="1644"/>
                    <a:pt x="3173" y="1621"/>
                    <a:pt x="3173" y="1621"/>
                  </a:cubicBezTo>
                  <a:lnTo>
                    <a:pt x="3196" y="1621"/>
                  </a:lnTo>
                  <a:cubicBezTo>
                    <a:pt x="3219" y="1598"/>
                    <a:pt x="3242" y="1598"/>
                    <a:pt x="3287" y="1575"/>
                  </a:cubicBezTo>
                  <a:cubicBezTo>
                    <a:pt x="3333" y="1552"/>
                    <a:pt x="3356" y="1461"/>
                    <a:pt x="3333" y="1415"/>
                  </a:cubicBezTo>
                  <a:cubicBezTo>
                    <a:pt x="3333" y="1392"/>
                    <a:pt x="3333" y="1392"/>
                    <a:pt x="3333" y="1392"/>
                  </a:cubicBezTo>
                  <a:lnTo>
                    <a:pt x="3379" y="1392"/>
                  </a:lnTo>
                  <a:cubicBezTo>
                    <a:pt x="3401" y="1370"/>
                    <a:pt x="3424" y="1370"/>
                    <a:pt x="3447" y="1347"/>
                  </a:cubicBezTo>
                  <a:cubicBezTo>
                    <a:pt x="3447" y="1324"/>
                    <a:pt x="3470" y="1324"/>
                    <a:pt x="3470" y="1301"/>
                  </a:cubicBezTo>
                  <a:cubicBezTo>
                    <a:pt x="3516" y="1278"/>
                    <a:pt x="3538" y="1256"/>
                    <a:pt x="3561" y="1233"/>
                  </a:cubicBezTo>
                  <a:cubicBezTo>
                    <a:pt x="3630" y="1164"/>
                    <a:pt x="3675" y="1119"/>
                    <a:pt x="3744" y="1050"/>
                  </a:cubicBezTo>
                  <a:cubicBezTo>
                    <a:pt x="3744" y="1050"/>
                    <a:pt x="3767" y="1027"/>
                    <a:pt x="3790" y="1004"/>
                  </a:cubicBezTo>
                  <a:cubicBezTo>
                    <a:pt x="3835" y="959"/>
                    <a:pt x="3881" y="936"/>
                    <a:pt x="3904" y="890"/>
                  </a:cubicBezTo>
                  <a:cubicBezTo>
                    <a:pt x="3949" y="867"/>
                    <a:pt x="3995" y="822"/>
                    <a:pt x="4018" y="776"/>
                  </a:cubicBezTo>
                  <a:cubicBezTo>
                    <a:pt x="4018" y="753"/>
                    <a:pt x="4018" y="753"/>
                    <a:pt x="4018" y="731"/>
                  </a:cubicBezTo>
                  <a:cubicBezTo>
                    <a:pt x="4041" y="708"/>
                    <a:pt x="4063" y="685"/>
                    <a:pt x="4086" y="685"/>
                  </a:cubicBezTo>
                  <a:cubicBezTo>
                    <a:pt x="4086" y="662"/>
                    <a:pt x="4109" y="616"/>
                    <a:pt x="4132" y="594"/>
                  </a:cubicBezTo>
                  <a:cubicBezTo>
                    <a:pt x="4132" y="571"/>
                    <a:pt x="4132" y="548"/>
                    <a:pt x="4132" y="502"/>
                  </a:cubicBezTo>
                  <a:cubicBezTo>
                    <a:pt x="4132" y="479"/>
                    <a:pt x="4132" y="434"/>
                    <a:pt x="4109" y="411"/>
                  </a:cubicBezTo>
                  <a:cubicBezTo>
                    <a:pt x="4132" y="388"/>
                    <a:pt x="4132" y="388"/>
                    <a:pt x="4132" y="365"/>
                  </a:cubicBezTo>
                  <a:cubicBezTo>
                    <a:pt x="4132" y="320"/>
                    <a:pt x="4132" y="251"/>
                    <a:pt x="4086" y="228"/>
                  </a:cubicBezTo>
                  <a:cubicBezTo>
                    <a:pt x="4063" y="206"/>
                    <a:pt x="4041" y="206"/>
                    <a:pt x="4018" y="183"/>
                  </a:cubicBezTo>
                  <a:lnTo>
                    <a:pt x="4041" y="183"/>
                  </a:lnTo>
                  <a:cubicBezTo>
                    <a:pt x="4063" y="137"/>
                    <a:pt x="4041" y="91"/>
                    <a:pt x="4018" y="46"/>
                  </a:cubicBezTo>
                  <a:cubicBezTo>
                    <a:pt x="4018" y="23"/>
                    <a:pt x="3972" y="0"/>
                    <a:pt x="392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
            <p:cNvSpPr/>
            <p:nvPr/>
          </p:nvSpPr>
          <p:spPr>
            <a:xfrm>
              <a:off x="785996" y="479595"/>
              <a:ext cx="94540" cy="136612"/>
            </a:xfrm>
            <a:custGeom>
              <a:avLst/>
              <a:gdLst/>
              <a:ahLst/>
              <a:cxnLst/>
              <a:rect l="l" t="t" r="r" b="b"/>
              <a:pathLst>
                <a:path w="2101" h="3036" extrusionOk="0">
                  <a:moveTo>
                    <a:pt x="343" y="0"/>
                  </a:moveTo>
                  <a:cubicBezTo>
                    <a:pt x="321" y="0"/>
                    <a:pt x="275" y="23"/>
                    <a:pt x="252" y="46"/>
                  </a:cubicBezTo>
                  <a:cubicBezTo>
                    <a:pt x="229" y="68"/>
                    <a:pt x="206" y="91"/>
                    <a:pt x="206" y="137"/>
                  </a:cubicBezTo>
                  <a:cubicBezTo>
                    <a:pt x="206" y="160"/>
                    <a:pt x="206" y="160"/>
                    <a:pt x="206" y="183"/>
                  </a:cubicBezTo>
                  <a:cubicBezTo>
                    <a:pt x="193" y="176"/>
                    <a:pt x="178" y="173"/>
                    <a:pt x="162" y="173"/>
                  </a:cubicBezTo>
                  <a:cubicBezTo>
                    <a:pt x="125" y="173"/>
                    <a:pt x="86" y="189"/>
                    <a:pt x="69" y="205"/>
                  </a:cubicBezTo>
                  <a:cubicBezTo>
                    <a:pt x="24" y="251"/>
                    <a:pt x="1" y="274"/>
                    <a:pt x="1" y="320"/>
                  </a:cubicBezTo>
                  <a:cubicBezTo>
                    <a:pt x="1" y="365"/>
                    <a:pt x="1" y="388"/>
                    <a:pt x="24" y="411"/>
                  </a:cubicBezTo>
                  <a:cubicBezTo>
                    <a:pt x="24" y="457"/>
                    <a:pt x="69" y="479"/>
                    <a:pt x="92" y="525"/>
                  </a:cubicBezTo>
                  <a:cubicBezTo>
                    <a:pt x="115" y="548"/>
                    <a:pt x="138" y="571"/>
                    <a:pt x="138" y="616"/>
                  </a:cubicBezTo>
                  <a:cubicBezTo>
                    <a:pt x="184" y="662"/>
                    <a:pt x="229" y="730"/>
                    <a:pt x="275" y="799"/>
                  </a:cubicBezTo>
                  <a:cubicBezTo>
                    <a:pt x="366" y="936"/>
                    <a:pt x="435" y="1096"/>
                    <a:pt x="526" y="1233"/>
                  </a:cubicBezTo>
                  <a:cubicBezTo>
                    <a:pt x="594" y="1392"/>
                    <a:pt x="663" y="1575"/>
                    <a:pt x="731" y="1735"/>
                  </a:cubicBezTo>
                  <a:cubicBezTo>
                    <a:pt x="800" y="1895"/>
                    <a:pt x="868" y="2054"/>
                    <a:pt x="914" y="2237"/>
                  </a:cubicBezTo>
                  <a:cubicBezTo>
                    <a:pt x="982" y="2397"/>
                    <a:pt x="1028" y="2579"/>
                    <a:pt x="1097" y="2762"/>
                  </a:cubicBezTo>
                  <a:cubicBezTo>
                    <a:pt x="1119" y="2808"/>
                    <a:pt x="1142" y="2853"/>
                    <a:pt x="1165" y="2899"/>
                  </a:cubicBezTo>
                  <a:cubicBezTo>
                    <a:pt x="1188" y="2967"/>
                    <a:pt x="1234" y="3013"/>
                    <a:pt x="1302" y="3013"/>
                  </a:cubicBezTo>
                  <a:cubicBezTo>
                    <a:pt x="1325" y="3036"/>
                    <a:pt x="1371" y="3036"/>
                    <a:pt x="1393" y="3036"/>
                  </a:cubicBezTo>
                  <a:cubicBezTo>
                    <a:pt x="1462" y="3036"/>
                    <a:pt x="1507" y="3013"/>
                    <a:pt x="1553" y="2967"/>
                  </a:cubicBezTo>
                  <a:cubicBezTo>
                    <a:pt x="1599" y="2944"/>
                    <a:pt x="1622" y="2922"/>
                    <a:pt x="1667" y="2899"/>
                  </a:cubicBezTo>
                  <a:lnTo>
                    <a:pt x="1667" y="2899"/>
                  </a:lnTo>
                  <a:cubicBezTo>
                    <a:pt x="1644" y="2922"/>
                    <a:pt x="1644" y="2922"/>
                    <a:pt x="1644" y="2922"/>
                  </a:cubicBezTo>
                  <a:cubicBezTo>
                    <a:pt x="1667" y="2922"/>
                    <a:pt x="1667" y="2899"/>
                    <a:pt x="1690" y="2876"/>
                  </a:cubicBezTo>
                  <a:cubicBezTo>
                    <a:pt x="1736" y="2876"/>
                    <a:pt x="1781" y="2876"/>
                    <a:pt x="1827" y="2853"/>
                  </a:cubicBezTo>
                  <a:cubicBezTo>
                    <a:pt x="1873" y="2830"/>
                    <a:pt x="1918" y="2785"/>
                    <a:pt x="1941" y="2739"/>
                  </a:cubicBezTo>
                  <a:cubicBezTo>
                    <a:pt x="1964" y="2739"/>
                    <a:pt x="1987" y="2716"/>
                    <a:pt x="2010" y="2716"/>
                  </a:cubicBezTo>
                  <a:lnTo>
                    <a:pt x="1987" y="2716"/>
                  </a:lnTo>
                  <a:cubicBezTo>
                    <a:pt x="2032" y="2716"/>
                    <a:pt x="2055" y="2693"/>
                    <a:pt x="2078" y="2671"/>
                  </a:cubicBezTo>
                  <a:cubicBezTo>
                    <a:pt x="2078" y="2648"/>
                    <a:pt x="2101" y="2625"/>
                    <a:pt x="2078" y="2602"/>
                  </a:cubicBezTo>
                  <a:cubicBezTo>
                    <a:pt x="2078" y="2556"/>
                    <a:pt x="2055" y="2534"/>
                    <a:pt x="2032" y="2511"/>
                  </a:cubicBezTo>
                  <a:lnTo>
                    <a:pt x="1987" y="2511"/>
                  </a:lnTo>
                  <a:cubicBezTo>
                    <a:pt x="1987" y="2488"/>
                    <a:pt x="1987" y="2488"/>
                    <a:pt x="1987" y="2465"/>
                  </a:cubicBezTo>
                  <a:cubicBezTo>
                    <a:pt x="2010" y="2419"/>
                    <a:pt x="1987" y="2374"/>
                    <a:pt x="1987" y="2328"/>
                  </a:cubicBezTo>
                  <a:cubicBezTo>
                    <a:pt x="1964" y="2260"/>
                    <a:pt x="1918" y="2214"/>
                    <a:pt x="1895" y="2168"/>
                  </a:cubicBezTo>
                  <a:cubicBezTo>
                    <a:pt x="1850" y="2100"/>
                    <a:pt x="1827" y="2031"/>
                    <a:pt x="1804" y="1963"/>
                  </a:cubicBezTo>
                  <a:cubicBezTo>
                    <a:pt x="1759" y="1872"/>
                    <a:pt x="1713" y="1803"/>
                    <a:pt x="1690" y="1735"/>
                  </a:cubicBezTo>
                  <a:cubicBezTo>
                    <a:pt x="1622" y="1643"/>
                    <a:pt x="1576" y="1552"/>
                    <a:pt x="1530" y="1461"/>
                  </a:cubicBezTo>
                  <a:cubicBezTo>
                    <a:pt x="1416" y="1301"/>
                    <a:pt x="1302" y="1141"/>
                    <a:pt x="1188" y="982"/>
                  </a:cubicBezTo>
                  <a:cubicBezTo>
                    <a:pt x="1165" y="913"/>
                    <a:pt x="1119" y="845"/>
                    <a:pt x="1074" y="776"/>
                  </a:cubicBezTo>
                  <a:cubicBezTo>
                    <a:pt x="1051" y="753"/>
                    <a:pt x="1028" y="730"/>
                    <a:pt x="1005" y="708"/>
                  </a:cubicBezTo>
                  <a:cubicBezTo>
                    <a:pt x="982" y="662"/>
                    <a:pt x="937" y="616"/>
                    <a:pt x="891" y="571"/>
                  </a:cubicBezTo>
                  <a:cubicBezTo>
                    <a:pt x="868" y="548"/>
                    <a:pt x="823" y="548"/>
                    <a:pt x="800" y="548"/>
                  </a:cubicBezTo>
                  <a:cubicBezTo>
                    <a:pt x="754" y="479"/>
                    <a:pt x="709" y="434"/>
                    <a:pt x="663" y="365"/>
                  </a:cubicBezTo>
                  <a:cubicBezTo>
                    <a:pt x="640" y="342"/>
                    <a:pt x="617" y="320"/>
                    <a:pt x="617" y="297"/>
                  </a:cubicBezTo>
                  <a:cubicBezTo>
                    <a:pt x="572" y="205"/>
                    <a:pt x="526" y="137"/>
                    <a:pt x="458" y="68"/>
                  </a:cubicBezTo>
                  <a:cubicBezTo>
                    <a:pt x="435" y="23"/>
                    <a:pt x="389" y="0"/>
                    <a:pt x="3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
            <p:cNvSpPr/>
            <p:nvPr/>
          </p:nvSpPr>
          <p:spPr>
            <a:xfrm>
              <a:off x="608346" y="362465"/>
              <a:ext cx="273225" cy="246541"/>
            </a:xfrm>
            <a:custGeom>
              <a:avLst/>
              <a:gdLst/>
              <a:ahLst/>
              <a:cxnLst/>
              <a:rect l="l" t="t" r="r" b="b"/>
              <a:pathLst>
                <a:path w="6072" h="5479" extrusionOk="0">
                  <a:moveTo>
                    <a:pt x="3972" y="2786"/>
                  </a:moveTo>
                  <a:cubicBezTo>
                    <a:pt x="3972" y="2799"/>
                    <a:pt x="3980" y="2805"/>
                    <a:pt x="3986" y="2807"/>
                  </a:cubicBezTo>
                  <a:lnTo>
                    <a:pt x="3986" y="2807"/>
                  </a:lnTo>
                  <a:cubicBezTo>
                    <a:pt x="3981" y="2800"/>
                    <a:pt x="3977" y="2793"/>
                    <a:pt x="3972" y="2786"/>
                  </a:cubicBezTo>
                  <a:close/>
                  <a:moveTo>
                    <a:pt x="183" y="1"/>
                  </a:moveTo>
                  <a:cubicBezTo>
                    <a:pt x="137" y="24"/>
                    <a:pt x="92" y="47"/>
                    <a:pt x="46" y="47"/>
                  </a:cubicBezTo>
                  <a:cubicBezTo>
                    <a:pt x="23" y="69"/>
                    <a:pt x="0" y="92"/>
                    <a:pt x="0" y="138"/>
                  </a:cubicBezTo>
                  <a:cubicBezTo>
                    <a:pt x="23" y="161"/>
                    <a:pt x="46" y="184"/>
                    <a:pt x="92" y="184"/>
                  </a:cubicBezTo>
                  <a:cubicBezTo>
                    <a:pt x="137" y="161"/>
                    <a:pt x="160" y="138"/>
                    <a:pt x="206" y="138"/>
                  </a:cubicBezTo>
                  <a:lnTo>
                    <a:pt x="388" y="138"/>
                  </a:lnTo>
                  <a:cubicBezTo>
                    <a:pt x="457" y="161"/>
                    <a:pt x="502" y="161"/>
                    <a:pt x="548" y="161"/>
                  </a:cubicBezTo>
                  <a:cubicBezTo>
                    <a:pt x="594" y="184"/>
                    <a:pt x="639" y="184"/>
                    <a:pt x="685" y="206"/>
                  </a:cubicBezTo>
                  <a:cubicBezTo>
                    <a:pt x="776" y="229"/>
                    <a:pt x="868" y="275"/>
                    <a:pt x="959" y="298"/>
                  </a:cubicBezTo>
                  <a:cubicBezTo>
                    <a:pt x="1073" y="343"/>
                    <a:pt x="1164" y="389"/>
                    <a:pt x="1256" y="435"/>
                  </a:cubicBezTo>
                  <a:cubicBezTo>
                    <a:pt x="1347" y="480"/>
                    <a:pt x="1438" y="526"/>
                    <a:pt x="1530" y="572"/>
                  </a:cubicBezTo>
                  <a:cubicBezTo>
                    <a:pt x="1621" y="617"/>
                    <a:pt x="1712" y="686"/>
                    <a:pt x="1781" y="731"/>
                  </a:cubicBezTo>
                  <a:cubicBezTo>
                    <a:pt x="1872" y="800"/>
                    <a:pt x="1940" y="845"/>
                    <a:pt x="2032" y="914"/>
                  </a:cubicBezTo>
                  <a:cubicBezTo>
                    <a:pt x="2100" y="960"/>
                    <a:pt x="2169" y="1005"/>
                    <a:pt x="2237" y="1051"/>
                  </a:cubicBezTo>
                  <a:cubicBezTo>
                    <a:pt x="2237" y="1074"/>
                    <a:pt x="2237" y="1074"/>
                    <a:pt x="2260" y="1074"/>
                  </a:cubicBezTo>
                  <a:lnTo>
                    <a:pt x="2237" y="1074"/>
                  </a:lnTo>
                  <a:cubicBezTo>
                    <a:pt x="2283" y="1097"/>
                    <a:pt x="2328" y="1119"/>
                    <a:pt x="2351" y="1165"/>
                  </a:cubicBezTo>
                  <a:cubicBezTo>
                    <a:pt x="2374" y="1165"/>
                    <a:pt x="2374" y="1165"/>
                    <a:pt x="2397" y="1188"/>
                  </a:cubicBezTo>
                  <a:cubicBezTo>
                    <a:pt x="2374" y="1165"/>
                    <a:pt x="2374" y="1165"/>
                    <a:pt x="2374" y="1165"/>
                  </a:cubicBezTo>
                  <a:lnTo>
                    <a:pt x="2374" y="1165"/>
                  </a:lnTo>
                  <a:cubicBezTo>
                    <a:pt x="2488" y="1256"/>
                    <a:pt x="2602" y="1348"/>
                    <a:pt x="2716" y="1439"/>
                  </a:cubicBezTo>
                  <a:cubicBezTo>
                    <a:pt x="2853" y="1553"/>
                    <a:pt x="2968" y="1667"/>
                    <a:pt x="3082" y="1781"/>
                  </a:cubicBezTo>
                  <a:cubicBezTo>
                    <a:pt x="3310" y="1987"/>
                    <a:pt x="3492" y="2238"/>
                    <a:pt x="3698" y="2466"/>
                  </a:cubicBezTo>
                  <a:cubicBezTo>
                    <a:pt x="3789" y="2580"/>
                    <a:pt x="3903" y="2694"/>
                    <a:pt x="3995" y="2808"/>
                  </a:cubicBezTo>
                  <a:cubicBezTo>
                    <a:pt x="3995" y="2808"/>
                    <a:pt x="3991" y="2808"/>
                    <a:pt x="3986" y="2807"/>
                  </a:cubicBezTo>
                  <a:lnTo>
                    <a:pt x="3986" y="2807"/>
                  </a:lnTo>
                  <a:cubicBezTo>
                    <a:pt x="4075" y="2935"/>
                    <a:pt x="4182" y="3044"/>
                    <a:pt x="4269" y="3174"/>
                  </a:cubicBezTo>
                  <a:cubicBezTo>
                    <a:pt x="4360" y="3311"/>
                    <a:pt x="4474" y="3448"/>
                    <a:pt x="4565" y="3607"/>
                  </a:cubicBezTo>
                  <a:cubicBezTo>
                    <a:pt x="4657" y="3744"/>
                    <a:pt x="4725" y="3881"/>
                    <a:pt x="4816" y="4041"/>
                  </a:cubicBezTo>
                  <a:cubicBezTo>
                    <a:pt x="4908" y="4178"/>
                    <a:pt x="4976" y="4315"/>
                    <a:pt x="5067" y="4452"/>
                  </a:cubicBezTo>
                  <a:cubicBezTo>
                    <a:pt x="5136" y="4589"/>
                    <a:pt x="5204" y="4726"/>
                    <a:pt x="5273" y="4840"/>
                  </a:cubicBezTo>
                  <a:cubicBezTo>
                    <a:pt x="5341" y="4954"/>
                    <a:pt x="5410" y="5091"/>
                    <a:pt x="5455" y="5205"/>
                  </a:cubicBezTo>
                  <a:cubicBezTo>
                    <a:pt x="5478" y="5251"/>
                    <a:pt x="5501" y="5274"/>
                    <a:pt x="5501" y="5319"/>
                  </a:cubicBezTo>
                  <a:cubicBezTo>
                    <a:pt x="5501" y="5365"/>
                    <a:pt x="5524" y="5411"/>
                    <a:pt x="5570" y="5433"/>
                  </a:cubicBezTo>
                  <a:cubicBezTo>
                    <a:pt x="5570" y="5433"/>
                    <a:pt x="5592" y="5456"/>
                    <a:pt x="5592" y="5456"/>
                  </a:cubicBezTo>
                  <a:cubicBezTo>
                    <a:pt x="5638" y="5479"/>
                    <a:pt x="5638" y="5479"/>
                    <a:pt x="5684" y="5479"/>
                  </a:cubicBezTo>
                  <a:cubicBezTo>
                    <a:pt x="5707" y="5479"/>
                    <a:pt x="5729" y="5479"/>
                    <a:pt x="5752" y="5456"/>
                  </a:cubicBezTo>
                  <a:cubicBezTo>
                    <a:pt x="5821" y="5433"/>
                    <a:pt x="5866" y="5433"/>
                    <a:pt x="5912" y="5411"/>
                  </a:cubicBezTo>
                  <a:cubicBezTo>
                    <a:pt x="5958" y="5388"/>
                    <a:pt x="5980" y="5388"/>
                    <a:pt x="6003" y="5342"/>
                  </a:cubicBezTo>
                  <a:cubicBezTo>
                    <a:pt x="6049" y="5296"/>
                    <a:pt x="6072" y="5228"/>
                    <a:pt x="6049" y="5159"/>
                  </a:cubicBezTo>
                  <a:cubicBezTo>
                    <a:pt x="6026" y="5091"/>
                    <a:pt x="6003" y="5045"/>
                    <a:pt x="5980" y="4977"/>
                  </a:cubicBezTo>
                  <a:cubicBezTo>
                    <a:pt x="5912" y="4840"/>
                    <a:pt x="5843" y="4726"/>
                    <a:pt x="5775" y="4589"/>
                  </a:cubicBezTo>
                  <a:cubicBezTo>
                    <a:pt x="5752" y="4543"/>
                    <a:pt x="5729" y="4498"/>
                    <a:pt x="5707" y="4475"/>
                  </a:cubicBezTo>
                  <a:cubicBezTo>
                    <a:pt x="5661" y="4383"/>
                    <a:pt x="5638" y="4315"/>
                    <a:pt x="5592" y="4224"/>
                  </a:cubicBezTo>
                  <a:cubicBezTo>
                    <a:pt x="5547" y="4155"/>
                    <a:pt x="5501" y="4064"/>
                    <a:pt x="5455" y="3973"/>
                  </a:cubicBezTo>
                  <a:cubicBezTo>
                    <a:pt x="5364" y="3836"/>
                    <a:pt x="5273" y="3676"/>
                    <a:pt x="5204" y="3539"/>
                  </a:cubicBezTo>
                  <a:cubicBezTo>
                    <a:pt x="5113" y="3379"/>
                    <a:pt x="5022" y="3219"/>
                    <a:pt x="4930" y="3082"/>
                  </a:cubicBezTo>
                  <a:cubicBezTo>
                    <a:pt x="4816" y="2900"/>
                    <a:pt x="4702" y="2717"/>
                    <a:pt x="4565" y="2557"/>
                  </a:cubicBezTo>
                  <a:cubicBezTo>
                    <a:pt x="4451" y="2398"/>
                    <a:pt x="4314" y="2238"/>
                    <a:pt x="4200" y="2055"/>
                  </a:cubicBezTo>
                  <a:cubicBezTo>
                    <a:pt x="4132" y="1987"/>
                    <a:pt x="4063" y="1918"/>
                    <a:pt x="4017" y="1827"/>
                  </a:cubicBezTo>
                  <a:cubicBezTo>
                    <a:pt x="3949" y="1781"/>
                    <a:pt x="3903" y="1713"/>
                    <a:pt x="3835" y="1667"/>
                  </a:cubicBezTo>
                  <a:cubicBezTo>
                    <a:pt x="3766" y="1599"/>
                    <a:pt x="3698" y="1530"/>
                    <a:pt x="3607" y="1462"/>
                  </a:cubicBezTo>
                  <a:cubicBezTo>
                    <a:pt x="3538" y="1393"/>
                    <a:pt x="3447" y="1348"/>
                    <a:pt x="3378" y="1279"/>
                  </a:cubicBezTo>
                  <a:cubicBezTo>
                    <a:pt x="3333" y="1256"/>
                    <a:pt x="3287" y="1211"/>
                    <a:pt x="3241" y="1165"/>
                  </a:cubicBezTo>
                  <a:cubicBezTo>
                    <a:pt x="3207" y="1142"/>
                    <a:pt x="3167" y="1131"/>
                    <a:pt x="3130" y="1131"/>
                  </a:cubicBezTo>
                  <a:cubicBezTo>
                    <a:pt x="3093" y="1131"/>
                    <a:pt x="3059" y="1142"/>
                    <a:pt x="3036" y="1165"/>
                  </a:cubicBezTo>
                  <a:cubicBezTo>
                    <a:pt x="2990" y="1211"/>
                    <a:pt x="2990" y="1234"/>
                    <a:pt x="2990" y="1279"/>
                  </a:cubicBezTo>
                  <a:cubicBezTo>
                    <a:pt x="2945" y="1234"/>
                    <a:pt x="2899" y="1188"/>
                    <a:pt x="2853" y="1165"/>
                  </a:cubicBezTo>
                  <a:cubicBezTo>
                    <a:pt x="2785" y="1119"/>
                    <a:pt x="2739" y="1074"/>
                    <a:pt x="2671" y="1028"/>
                  </a:cubicBezTo>
                  <a:cubicBezTo>
                    <a:pt x="2579" y="937"/>
                    <a:pt x="2465" y="868"/>
                    <a:pt x="2351" y="777"/>
                  </a:cubicBezTo>
                  <a:cubicBezTo>
                    <a:pt x="2351" y="777"/>
                    <a:pt x="2351" y="777"/>
                    <a:pt x="2351" y="800"/>
                  </a:cubicBezTo>
                  <a:cubicBezTo>
                    <a:pt x="2283" y="731"/>
                    <a:pt x="2214" y="686"/>
                    <a:pt x="2146" y="640"/>
                  </a:cubicBezTo>
                  <a:cubicBezTo>
                    <a:pt x="2100" y="594"/>
                    <a:pt x="2032" y="572"/>
                    <a:pt x="1963" y="526"/>
                  </a:cubicBezTo>
                  <a:cubicBezTo>
                    <a:pt x="1826" y="435"/>
                    <a:pt x="1689" y="366"/>
                    <a:pt x="1552" y="298"/>
                  </a:cubicBezTo>
                  <a:cubicBezTo>
                    <a:pt x="1484" y="275"/>
                    <a:pt x="1393" y="252"/>
                    <a:pt x="1324" y="206"/>
                  </a:cubicBezTo>
                  <a:cubicBezTo>
                    <a:pt x="1256" y="184"/>
                    <a:pt x="1164" y="138"/>
                    <a:pt x="1096" y="115"/>
                  </a:cubicBezTo>
                  <a:cubicBezTo>
                    <a:pt x="1050" y="115"/>
                    <a:pt x="1027" y="92"/>
                    <a:pt x="982" y="92"/>
                  </a:cubicBezTo>
                  <a:cubicBezTo>
                    <a:pt x="936" y="69"/>
                    <a:pt x="890" y="69"/>
                    <a:pt x="868" y="69"/>
                  </a:cubicBezTo>
                  <a:cubicBezTo>
                    <a:pt x="799" y="47"/>
                    <a:pt x="731" y="24"/>
                    <a:pt x="662" y="24"/>
                  </a:cubicBezTo>
                  <a:cubicBezTo>
                    <a:pt x="548" y="1"/>
                    <a:pt x="457" y="1"/>
                    <a:pt x="3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
            <p:cNvSpPr/>
            <p:nvPr/>
          </p:nvSpPr>
          <p:spPr>
            <a:xfrm>
              <a:off x="644299" y="361475"/>
              <a:ext cx="154071" cy="103764"/>
            </a:xfrm>
            <a:custGeom>
              <a:avLst/>
              <a:gdLst/>
              <a:ahLst/>
              <a:cxnLst/>
              <a:rect l="l" t="t" r="r" b="b"/>
              <a:pathLst>
                <a:path w="3424" h="2306" extrusionOk="0">
                  <a:moveTo>
                    <a:pt x="1096" y="525"/>
                  </a:moveTo>
                  <a:cubicBezTo>
                    <a:pt x="1096" y="525"/>
                    <a:pt x="1119" y="548"/>
                    <a:pt x="1119" y="548"/>
                  </a:cubicBezTo>
                  <a:cubicBezTo>
                    <a:pt x="1119" y="548"/>
                    <a:pt x="1096" y="548"/>
                    <a:pt x="1096" y="525"/>
                  </a:cubicBezTo>
                  <a:close/>
                  <a:moveTo>
                    <a:pt x="46" y="0"/>
                  </a:moveTo>
                  <a:cubicBezTo>
                    <a:pt x="23" y="23"/>
                    <a:pt x="0" y="69"/>
                    <a:pt x="23" y="114"/>
                  </a:cubicBezTo>
                  <a:cubicBezTo>
                    <a:pt x="23" y="160"/>
                    <a:pt x="69" y="183"/>
                    <a:pt x="114" y="183"/>
                  </a:cubicBezTo>
                  <a:cubicBezTo>
                    <a:pt x="137" y="183"/>
                    <a:pt x="183" y="206"/>
                    <a:pt x="206" y="206"/>
                  </a:cubicBezTo>
                  <a:cubicBezTo>
                    <a:pt x="297" y="228"/>
                    <a:pt x="365" y="251"/>
                    <a:pt x="457" y="274"/>
                  </a:cubicBezTo>
                  <a:cubicBezTo>
                    <a:pt x="479" y="274"/>
                    <a:pt x="525" y="297"/>
                    <a:pt x="548" y="320"/>
                  </a:cubicBezTo>
                  <a:cubicBezTo>
                    <a:pt x="616" y="342"/>
                    <a:pt x="685" y="365"/>
                    <a:pt x="731" y="388"/>
                  </a:cubicBezTo>
                  <a:cubicBezTo>
                    <a:pt x="845" y="457"/>
                    <a:pt x="982" y="525"/>
                    <a:pt x="1073" y="594"/>
                  </a:cubicBezTo>
                  <a:cubicBezTo>
                    <a:pt x="1187" y="662"/>
                    <a:pt x="1301" y="731"/>
                    <a:pt x="1415" y="822"/>
                  </a:cubicBezTo>
                  <a:cubicBezTo>
                    <a:pt x="1529" y="890"/>
                    <a:pt x="1621" y="959"/>
                    <a:pt x="1735" y="1027"/>
                  </a:cubicBezTo>
                  <a:cubicBezTo>
                    <a:pt x="1735" y="1027"/>
                    <a:pt x="1735" y="1027"/>
                    <a:pt x="1735" y="1027"/>
                  </a:cubicBezTo>
                  <a:lnTo>
                    <a:pt x="1735" y="1027"/>
                  </a:lnTo>
                  <a:lnTo>
                    <a:pt x="1758" y="1050"/>
                  </a:lnTo>
                  <a:cubicBezTo>
                    <a:pt x="1758" y="1045"/>
                    <a:pt x="1757" y="1041"/>
                    <a:pt x="1755" y="1038"/>
                  </a:cubicBezTo>
                  <a:lnTo>
                    <a:pt x="1755" y="1038"/>
                  </a:lnTo>
                  <a:cubicBezTo>
                    <a:pt x="1788" y="1058"/>
                    <a:pt x="1810" y="1080"/>
                    <a:pt x="1849" y="1119"/>
                  </a:cubicBezTo>
                  <a:cubicBezTo>
                    <a:pt x="1872" y="1141"/>
                    <a:pt x="1895" y="1164"/>
                    <a:pt x="1940" y="1210"/>
                  </a:cubicBezTo>
                  <a:cubicBezTo>
                    <a:pt x="1986" y="1233"/>
                    <a:pt x="2009" y="1278"/>
                    <a:pt x="2054" y="1324"/>
                  </a:cubicBezTo>
                  <a:cubicBezTo>
                    <a:pt x="2100" y="1347"/>
                    <a:pt x="2123" y="1392"/>
                    <a:pt x="2169" y="1415"/>
                  </a:cubicBezTo>
                  <a:cubicBezTo>
                    <a:pt x="2191" y="1438"/>
                    <a:pt x="2214" y="1461"/>
                    <a:pt x="2237" y="1461"/>
                  </a:cubicBezTo>
                  <a:cubicBezTo>
                    <a:pt x="2260" y="1484"/>
                    <a:pt x="2283" y="1507"/>
                    <a:pt x="2305" y="1529"/>
                  </a:cubicBezTo>
                  <a:cubicBezTo>
                    <a:pt x="2328" y="1552"/>
                    <a:pt x="2328" y="1552"/>
                    <a:pt x="2351" y="1552"/>
                  </a:cubicBezTo>
                  <a:cubicBezTo>
                    <a:pt x="2374" y="1575"/>
                    <a:pt x="2374" y="1575"/>
                    <a:pt x="2397" y="1575"/>
                  </a:cubicBezTo>
                  <a:cubicBezTo>
                    <a:pt x="2410" y="1582"/>
                    <a:pt x="2424" y="1585"/>
                    <a:pt x="2436" y="1585"/>
                  </a:cubicBezTo>
                  <a:cubicBezTo>
                    <a:pt x="2467" y="1585"/>
                    <a:pt x="2495" y="1568"/>
                    <a:pt x="2511" y="1552"/>
                  </a:cubicBezTo>
                  <a:cubicBezTo>
                    <a:pt x="2557" y="1575"/>
                    <a:pt x="2579" y="1598"/>
                    <a:pt x="2602" y="1621"/>
                  </a:cubicBezTo>
                  <a:cubicBezTo>
                    <a:pt x="2625" y="1644"/>
                    <a:pt x="2625" y="1666"/>
                    <a:pt x="2648" y="1666"/>
                  </a:cubicBezTo>
                  <a:cubicBezTo>
                    <a:pt x="2648" y="1666"/>
                    <a:pt x="2648" y="1689"/>
                    <a:pt x="2671" y="1689"/>
                  </a:cubicBezTo>
                  <a:cubicBezTo>
                    <a:pt x="2671" y="1689"/>
                    <a:pt x="2693" y="1712"/>
                    <a:pt x="2693" y="1712"/>
                  </a:cubicBezTo>
                  <a:cubicBezTo>
                    <a:pt x="2716" y="1712"/>
                    <a:pt x="2739" y="1735"/>
                    <a:pt x="2739" y="1735"/>
                  </a:cubicBezTo>
                  <a:lnTo>
                    <a:pt x="2808" y="1735"/>
                  </a:lnTo>
                  <a:cubicBezTo>
                    <a:pt x="2830" y="1780"/>
                    <a:pt x="2853" y="1803"/>
                    <a:pt x="2899" y="1849"/>
                  </a:cubicBezTo>
                  <a:cubicBezTo>
                    <a:pt x="2990" y="1986"/>
                    <a:pt x="3082" y="2123"/>
                    <a:pt x="3173" y="2237"/>
                  </a:cubicBezTo>
                  <a:cubicBezTo>
                    <a:pt x="3196" y="2283"/>
                    <a:pt x="3218" y="2283"/>
                    <a:pt x="3264" y="2305"/>
                  </a:cubicBezTo>
                  <a:cubicBezTo>
                    <a:pt x="3287" y="2305"/>
                    <a:pt x="3333" y="2305"/>
                    <a:pt x="3355" y="2283"/>
                  </a:cubicBezTo>
                  <a:cubicBezTo>
                    <a:pt x="3401" y="2260"/>
                    <a:pt x="3424" y="2169"/>
                    <a:pt x="3401" y="2123"/>
                  </a:cubicBezTo>
                  <a:cubicBezTo>
                    <a:pt x="3355" y="2054"/>
                    <a:pt x="3333" y="2009"/>
                    <a:pt x="3310" y="1963"/>
                  </a:cubicBezTo>
                  <a:cubicBezTo>
                    <a:pt x="3287" y="1917"/>
                    <a:pt x="3264" y="1895"/>
                    <a:pt x="3218" y="1849"/>
                  </a:cubicBezTo>
                  <a:cubicBezTo>
                    <a:pt x="3173" y="1758"/>
                    <a:pt x="3104" y="1689"/>
                    <a:pt x="3036" y="1621"/>
                  </a:cubicBezTo>
                  <a:cubicBezTo>
                    <a:pt x="2922" y="1461"/>
                    <a:pt x="2808" y="1324"/>
                    <a:pt x="2671" y="1210"/>
                  </a:cubicBezTo>
                  <a:cubicBezTo>
                    <a:pt x="2602" y="1141"/>
                    <a:pt x="2534" y="1073"/>
                    <a:pt x="2465" y="1004"/>
                  </a:cubicBezTo>
                  <a:cubicBezTo>
                    <a:pt x="2442" y="982"/>
                    <a:pt x="2397" y="959"/>
                    <a:pt x="2374" y="936"/>
                  </a:cubicBezTo>
                  <a:cubicBezTo>
                    <a:pt x="2351" y="913"/>
                    <a:pt x="2328" y="913"/>
                    <a:pt x="2305" y="890"/>
                  </a:cubicBezTo>
                  <a:cubicBezTo>
                    <a:pt x="2283" y="867"/>
                    <a:pt x="2260" y="867"/>
                    <a:pt x="2237" y="845"/>
                  </a:cubicBezTo>
                  <a:cubicBezTo>
                    <a:pt x="2123" y="776"/>
                    <a:pt x="2009" y="685"/>
                    <a:pt x="1872" y="639"/>
                  </a:cubicBezTo>
                  <a:cubicBezTo>
                    <a:pt x="1826" y="594"/>
                    <a:pt x="1758" y="548"/>
                    <a:pt x="1712" y="525"/>
                  </a:cubicBezTo>
                  <a:cubicBezTo>
                    <a:pt x="1644" y="479"/>
                    <a:pt x="1575" y="457"/>
                    <a:pt x="1507" y="411"/>
                  </a:cubicBezTo>
                  <a:cubicBezTo>
                    <a:pt x="1461" y="388"/>
                    <a:pt x="1438" y="388"/>
                    <a:pt x="1392" y="365"/>
                  </a:cubicBezTo>
                  <a:cubicBezTo>
                    <a:pt x="1347" y="365"/>
                    <a:pt x="1301" y="342"/>
                    <a:pt x="1255" y="342"/>
                  </a:cubicBezTo>
                  <a:cubicBezTo>
                    <a:pt x="1233" y="342"/>
                    <a:pt x="1210" y="342"/>
                    <a:pt x="1210" y="365"/>
                  </a:cubicBezTo>
                  <a:cubicBezTo>
                    <a:pt x="1187" y="342"/>
                    <a:pt x="1164" y="342"/>
                    <a:pt x="1164" y="342"/>
                  </a:cubicBezTo>
                  <a:cubicBezTo>
                    <a:pt x="1119" y="320"/>
                    <a:pt x="1096" y="297"/>
                    <a:pt x="1050" y="297"/>
                  </a:cubicBezTo>
                  <a:cubicBezTo>
                    <a:pt x="1050" y="274"/>
                    <a:pt x="1027" y="251"/>
                    <a:pt x="1027" y="251"/>
                  </a:cubicBezTo>
                  <a:cubicBezTo>
                    <a:pt x="982" y="228"/>
                    <a:pt x="936" y="228"/>
                    <a:pt x="890" y="206"/>
                  </a:cubicBezTo>
                  <a:cubicBezTo>
                    <a:pt x="867" y="206"/>
                    <a:pt x="822" y="206"/>
                    <a:pt x="799" y="183"/>
                  </a:cubicBezTo>
                  <a:lnTo>
                    <a:pt x="776" y="183"/>
                  </a:lnTo>
                  <a:cubicBezTo>
                    <a:pt x="731" y="160"/>
                    <a:pt x="685" y="160"/>
                    <a:pt x="639" y="137"/>
                  </a:cubicBezTo>
                  <a:cubicBezTo>
                    <a:pt x="571" y="114"/>
                    <a:pt x="525" y="91"/>
                    <a:pt x="457" y="69"/>
                  </a:cubicBezTo>
                  <a:cubicBezTo>
                    <a:pt x="388" y="69"/>
                    <a:pt x="320" y="23"/>
                    <a:pt x="251" y="23"/>
                  </a:cubicBezTo>
                  <a:cubicBezTo>
                    <a:pt x="228" y="23"/>
                    <a:pt x="206" y="0"/>
                    <a:pt x="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
            <p:cNvSpPr/>
            <p:nvPr/>
          </p:nvSpPr>
          <p:spPr>
            <a:xfrm>
              <a:off x="766512" y="425147"/>
              <a:ext cx="77081" cy="105474"/>
            </a:xfrm>
            <a:custGeom>
              <a:avLst/>
              <a:gdLst/>
              <a:ahLst/>
              <a:cxnLst/>
              <a:rect l="l" t="t" r="r" b="b"/>
              <a:pathLst>
                <a:path w="1713" h="2344" extrusionOk="0">
                  <a:moveTo>
                    <a:pt x="46" y="0"/>
                  </a:moveTo>
                  <a:cubicBezTo>
                    <a:pt x="0" y="23"/>
                    <a:pt x="0" y="46"/>
                    <a:pt x="0" y="69"/>
                  </a:cubicBezTo>
                  <a:cubicBezTo>
                    <a:pt x="0" y="92"/>
                    <a:pt x="23" y="114"/>
                    <a:pt x="46" y="137"/>
                  </a:cubicBezTo>
                  <a:cubicBezTo>
                    <a:pt x="46" y="137"/>
                    <a:pt x="69" y="160"/>
                    <a:pt x="69" y="160"/>
                  </a:cubicBezTo>
                  <a:cubicBezTo>
                    <a:pt x="92" y="183"/>
                    <a:pt x="114" y="206"/>
                    <a:pt x="160" y="251"/>
                  </a:cubicBezTo>
                  <a:cubicBezTo>
                    <a:pt x="183" y="274"/>
                    <a:pt x="206" y="297"/>
                    <a:pt x="229" y="320"/>
                  </a:cubicBezTo>
                  <a:cubicBezTo>
                    <a:pt x="229" y="343"/>
                    <a:pt x="251" y="343"/>
                    <a:pt x="251" y="365"/>
                  </a:cubicBezTo>
                  <a:lnTo>
                    <a:pt x="274" y="365"/>
                  </a:lnTo>
                  <a:cubicBezTo>
                    <a:pt x="274" y="388"/>
                    <a:pt x="297" y="388"/>
                    <a:pt x="297" y="388"/>
                  </a:cubicBezTo>
                  <a:cubicBezTo>
                    <a:pt x="343" y="457"/>
                    <a:pt x="411" y="525"/>
                    <a:pt x="457" y="571"/>
                  </a:cubicBezTo>
                  <a:cubicBezTo>
                    <a:pt x="502" y="639"/>
                    <a:pt x="548" y="685"/>
                    <a:pt x="594" y="731"/>
                  </a:cubicBezTo>
                  <a:cubicBezTo>
                    <a:pt x="639" y="776"/>
                    <a:pt x="685" y="845"/>
                    <a:pt x="708" y="890"/>
                  </a:cubicBezTo>
                  <a:cubicBezTo>
                    <a:pt x="754" y="936"/>
                    <a:pt x="799" y="1005"/>
                    <a:pt x="845" y="1073"/>
                  </a:cubicBezTo>
                  <a:cubicBezTo>
                    <a:pt x="891" y="1142"/>
                    <a:pt x="936" y="1210"/>
                    <a:pt x="982" y="1278"/>
                  </a:cubicBezTo>
                  <a:cubicBezTo>
                    <a:pt x="1027" y="1347"/>
                    <a:pt x="1073" y="1415"/>
                    <a:pt x="1119" y="1484"/>
                  </a:cubicBezTo>
                  <a:cubicBezTo>
                    <a:pt x="1279" y="1758"/>
                    <a:pt x="1438" y="2032"/>
                    <a:pt x="1575" y="2306"/>
                  </a:cubicBezTo>
                  <a:cubicBezTo>
                    <a:pt x="1589" y="2332"/>
                    <a:pt x="1610" y="2343"/>
                    <a:pt x="1634" y="2343"/>
                  </a:cubicBezTo>
                  <a:cubicBezTo>
                    <a:pt x="1652" y="2343"/>
                    <a:pt x="1670" y="2338"/>
                    <a:pt x="1689" y="2328"/>
                  </a:cubicBezTo>
                  <a:cubicBezTo>
                    <a:pt x="1689" y="2328"/>
                    <a:pt x="1712" y="2306"/>
                    <a:pt x="1712" y="2306"/>
                  </a:cubicBezTo>
                  <a:cubicBezTo>
                    <a:pt x="1712" y="2283"/>
                    <a:pt x="1712" y="2260"/>
                    <a:pt x="1712" y="2237"/>
                  </a:cubicBezTo>
                  <a:cubicBezTo>
                    <a:pt x="1667" y="2146"/>
                    <a:pt x="1621" y="2055"/>
                    <a:pt x="1575" y="1963"/>
                  </a:cubicBezTo>
                  <a:cubicBezTo>
                    <a:pt x="1575" y="1963"/>
                    <a:pt x="1598" y="1940"/>
                    <a:pt x="1598" y="1918"/>
                  </a:cubicBezTo>
                  <a:cubicBezTo>
                    <a:pt x="1598" y="1895"/>
                    <a:pt x="1598" y="1895"/>
                    <a:pt x="1598" y="1895"/>
                  </a:cubicBezTo>
                  <a:cubicBezTo>
                    <a:pt x="1598" y="1872"/>
                    <a:pt x="1598" y="1872"/>
                    <a:pt x="1575" y="1849"/>
                  </a:cubicBezTo>
                  <a:cubicBezTo>
                    <a:pt x="1575" y="1849"/>
                    <a:pt x="1575" y="1826"/>
                    <a:pt x="1552" y="1803"/>
                  </a:cubicBezTo>
                  <a:cubicBezTo>
                    <a:pt x="1552" y="1758"/>
                    <a:pt x="1530" y="1712"/>
                    <a:pt x="1507" y="1667"/>
                  </a:cubicBezTo>
                  <a:cubicBezTo>
                    <a:pt x="1484" y="1644"/>
                    <a:pt x="1461" y="1598"/>
                    <a:pt x="1438" y="1552"/>
                  </a:cubicBezTo>
                  <a:cubicBezTo>
                    <a:pt x="1415" y="1507"/>
                    <a:pt x="1393" y="1484"/>
                    <a:pt x="1370" y="1438"/>
                  </a:cubicBezTo>
                  <a:cubicBezTo>
                    <a:pt x="1324" y="1393"/>
                    <a:pt x="1301" y="1347"/>
                    <a:pt x="1279" y="1301"/>
                  </a:cubicBezTo>
                  <a:cubicBezTo>
                    <a:pt x="1233" y="1256"/>
                    <a:pt x="1210" y="1233"/>
                    <a:pt x="1187" y="1187"/>
                  </a:cubicBezTo>
                  <a:cubicBezTo>
                    <a:pt x="1164" y="1164"/>
                    <a:pt x="1142" y="1119"/>
                    <a:pt x="1096" y="1073"/>
                  </a:cubicBezTo>
                  <a:cubicBezTo>
                    <a:pt x="1050" y="1005"/>
                    <a:pt x="982" y="936"/>
                    <a:pt x="936" y="868"/>
                  </a:cubicBezTo>
                  <a:cubicBezTo>
                    <a:pt x="868" y="776"/>
                    <a:pt x="799" y="708"/>
                    <a:pt x="731" y="639"/>
                  </a:cubicBezTo>
                  <a:cubicBezTo>
                    <a:pt x="685" y="548"/>
                    <a:pt x="617" y="480"/>
                    <a:pt x="548" y="411"/>
                  </a:cubicBezTo>
                  <a:cubicBezTo>
                    <a:pt x="502" y="365"/>
                    <a:pt x="434" y="297"/>
                    <a:pt x="388" y="251"/>
                  </a:cubicBezTo>
                  <a:cubicBezTo>
                    <a:pt x="320" y="183"/>
                    <a:pt x="251" y="114"/>
                    <a:pt x="183" y="69"/>
                  </a:cubicBezTo>
                  <a:cubicBezTo>
                    <a:pt x="160" y="46"/>
                    <a:pt x="137" y="23"/>
                    <a:pt x="1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
            <p:cNvSpPr/>
            <p:nvPr/>
          </p:nvSpPr>
          <p:spPr>
            <a:xfrm>
              <a:off x="603216" y="468255"/>
              <a:ext cx="202354" cy="143227"/>
            </a:xfrm>
            <a:custGeom>
              <a:avLst/>
              <a:gdLst/>
              <a:ahLst/>
              <a:cxnLst/>
              <a:rect l="l" t="t" r="r" b="b"/>
              <a:pathLst>
                <a:path w="4497" h="3183" extrusionOk="0">
                  <a:moveTo>
                    <a:pt x="4268" y="1"/>
                  </a:moveTo>
                  <a:cubicBezTo>
                    <a:pt x="4223" y="24"/>
                    <a:pt x="4200" y="47"/>
                    <a:pt x="4177" y="92"/>
                  </a:cubicBezTo>
                  <a:cubicBezTo>
                    <a:pt x="4131" y="138"/>
                    <a:pt x="4109" y="184"/>
                    <a:pt x="4063" y="229"/>
                  </a:cubicBezTo>
                  <a:cubicBezTo>
                    <a:pt x="4040" y="252"/>
                    <a:pt x="4017" y="298"/>
                    <a:pt x="3995" y="343"/>
                  </a:cubicBezTo>
                  <a:cubicBezTo>
                    <a:pt x="3949" y="412"/>
                    <a:pt x="3880" y="480"/>
                    <a:pt x="3835" y="572"/>
                  </a:cubicBezTo>
                  <a:cubicBezTo>
                    <a:pt x="3789" y="617"/>
                    <a:pt x="3743" y="663"/>
                    <a:pt x="3698" y="731"/>
                  </a:cubicBezTo>
                  <a:cubicBezTo>
                    <a:pt x="3652" y="777"/>
                    <a:pt x="3606" y="823"/>
                    <a:pt x="3561" y="891"/>
                  </a:cubicBezTo>
                  <a:cubicBezTo>
                    <a:pt x="3447" y="1005"/>
                    <a:pt x="3355" y="1097"/>
                    <a:pt x="3241" y="1211"/>
                  </a:cubicBezTo>
                  <a:cubicBezTo>
                    <a:pt x="3127" y="1302"/>
                    <a:pt x="3013" y="1393"/>
                    <a:pt x="2899" y="1507"/>
                  </a:cubicBezTo>
                  <a:cubicBezTo>
                    <a:pt x="2785" y="1576"/>
                    <a:pt x="2671" y="1667"/>
                    <a:pt x="2557" y="1758"/>
                  </a:cubicBezTo>
                  <a:cubicBezTo>
                    <a:pt x="2540" y="1775"/>
                    <a:pt x="2511" y="1804"/>
                    <a:pt x="2479" y="1827"/>
                  </a:cubicBezTo>
                  <a:lnTo>
                    <a:pt x="2479" y="1827"/>
                  </a:lnTo>
                  <a:cubicBezTo>
                    <a:pt x="2482" y="1827"/>
                    <a:pt x="2485" y="1827"/>
                    <a:pt x="2488" y="1827"/>
                  </a:cubicBezTo>
                  <a:cubicBezTo>
                    <a:pt x="2484" y="1827"/>
                    <a:pt x="2481" y="1828"/>
                    <a:pt x="2477" y="1829"/>
                  </a:cubicBezTo>
                  <a:lnTo>
                    <a:pt x="2477" y="1829"/>
                  </a:lnTo>
                  <a:cubicBezTo>
                    <a:pt x="2466" y="1836"/>
                    <a:pt x="2456" y="1843"/>
                    <a:pt x="2445" y="1849"/>
                  </a:cubicBezTo>
                  <a:lnTo>
                    <a:pt x="2445" y="1849"/>
                  </a:lnTo>
                  <a:cubicBezTo>
                    <a:pt x="2455" y="1839"/>
                    <a:pt x="2466" y="1832"/>
                    <a:pt x="2477" y="1829"/>
                  </a:cubicBezTo>
                  <a:lnTo>
                    <a:pt x="2477" y="1829"/>
                  </a:lnTo>
                  <a:cubicBezTo>
                    <a:pt x="2478" y="1828"/>
                    <a:pt x="2478" y="1828"/>
                    <a:pt x="2479" y="1827"/>
                  </a:cubicBezTo>
                  <a:lnTo>
                    <a:pt x="2479" y="1827"/>
                  </a:lnTo>
                  <a:cubicBezTo>
                    <a:pt x="2465" y="1827"/>
                    <a:pt x="2462" y="1830"/>
                    <a:pt x="2442" y="1850"/>
                  </a:cubicBezTo>
                  <a:cubicBezTo>
                    <a:pt x="2443" y="1849"/>
                    <a:pt x="2444" y="1849"/>
                    <a:pt x="2445" y="1849"/>
                  </a:cubicBezTo>
                  <a:lnTo>
                    <a:pt x="2445" y="1849"/>
                  </a:lnTo>
                  <a:cubicBezTo>
                    <a:pt x="2436" y="1856"/>
                    <a:pt x="2428" y="1864"/>
                    <a:pt x="2420" y="1873"/>
                  </a:cubicBezTo>
                  <a:cubicBezTo>
                    <a:pt x="2283" y="1964"/>
                    <a:pt x="2146" y="2055"/>
                    <a:pt x="2009" y="2124"/>
                  </a:cubicBezTo>
                  <a:cubicBezTo>
                    <a:pt x="1872" y="2215"/>
                    <a:pt x="1735" y="2306"/>
                    <a:pt x="1575" y="2375"/>
                  </a:cubicBezTo>
                  <a:cubicBezTo>
                    <a:pt x="1438" y="2466"/>
                    <a:pt x="1301" y="2535"/>
                    <a:pt x="1164" y="2603"/>
                  </a:cubicBezTo>
                  <a:cubicBezTo>
                    <a:pt x="1096" y="2649"/>
                    <a:pt x="1027" y="2671"/>
                    <a:pt x="959" y="2694"/>
                  </a:cubicBezTo>
                  <a:cubicBezTo>
                    <a:pt x="890" y="2740"/>
                    <a:pt x="822" y="2763"/>
                    <a:pt x="731" y="2808"/>
                  </a:cubicBezTo>
                  <a:cubicBezTo>
                    <a:pt x="685" y="2831"/>
                    <a:pt x="616" y="2854"/>
                    <a:pt x="548" y="2877"/>
                  </a:cubicBezTo>
                  <a:cubicBezTo>
                    <a:pt x="457" y="2923"/>
                    <a:pt x="388" y="2945"/>
                    <a:pt x="320" y="2968"/>
                  </a:cubicBezTo>
                  <a:cubicBezTo>
                    <a:pt x="274" y="2968"/>
                    <a:pt x="228" y="2991"/>
                    <a:pt x="183" y="2991"/>
                  </a:cubicBezTo>
                  <a:cubicBezTo>
                    <a:pt x="137" y="3014"/>
                    <a:pt x="91" y="3014"/>
                    <a:pt x="69" y="3037"/>
                  </a:cubicBezTo>
                  <a:cubicBezTo>
                    <a:pt x="46" y="3037"/>
                    <a:pt x="23" y="3060"/>
                    <a:pt x="0" y="3082"/>
                  </a:cubicBezTo>
                  <a:cubicBezTo>
                    <a:pt x="0" y="3082"/>
                    <a:pt x="0" y="3105"/>
                    <a:pt x="0" y="3128"/>
                  </a:cubicBezTo>
                  <a:cubicBezTo>
                    <a:pt x="17" y="3161"/>
                    <a:pt x="34" y="3183"/>
                    <a:pt x="59" y="3183"/>
                  </a:cubicBezTo>
                  <a:cubicBezTo>
                    <a:pt x="69" y="3183"/>
                    <a:pt x="79" y="3180"/>
                    <a:pt x="91" y="3174"/>
                  </a:cubicBezTo>
                  <a:cubicBezTo>
                    <a:pt x="137" y="3174"/>
                    <a:pt x="206" y="3151"/>
                    <a:pt x="251" y="3151"/>
                  </a:cubicBezTo>
                  <a:cubicBezTo>
                    <a:pt x="297" y="3128"/>
                    <a:pt x="365" y="3128"/>
                    <a:pt x="411" y="3128"/>
                  </a:cubicBezTo>
                  <a:cubicBezTo>
                    <a:pt x="457" y="3105"/>
                    <a:pt x="502" y="3105"/>
                    <a:pt x="571" y="3105"/>
                  </a:cubicBezTo>
                  <a:cubicBezTo>
                    <a:pt x="616" y="3082"/>
                    <a:pt x="662" y="3082"/>
                    <a:pt x="708" y="3060"/>
                  </a:cubicBezTo>
                  <a:cubicBezTo>
                    <a:pt x="753" y="3060"/>
                    <a:pt x="799" y="3037"/>
                    <a:pt x="845" y="3037"/>
                  </a:cubicBezTo>
                  <a:cubicBezTo>
                    <a:pt x="890" y="3014"/>
                    <a:pt x="959" y="3014"/>
                    <a:pt x="1004" y="2991"/>
                  </a:cubicBezTo>
                  <a:cubicBezTo>
                    <a:pt x="1119" y="2968"/>
                    <a:pt x="1210" y="2923"/>
                    <a:pt x="1324" y="2877"/>
                  </a:cubicBezTo>
                  <a:lnTo>
                    <a:pt x="1301" y="2877"/>
                  </a:lnTo>
                  <a:cubicBezTo>
                    <a:pt x="1415" y="2831"/>
                    <a:pt x="1552" y="2786"/>
                    <a:pt x="1666" y="2717"/>
                  </a:cubicBezTo>
                  <a:cubicBezTo>
                    <a:pt x="1803" y="2649"/>
                    <a:pt x="1917" y="2580"/>
                    <a:pt x="2032" y="2512"/>
                  </a:cubicBezTo>
                  <a:cubicBezTo>
                    <a:pt x="2146" y="2466"/>
                    <a:pt x="2260" y="2375"/>
                    <a:pt x="2374" y="2306"/>
                  </a:cubicBezTo>
                  <a:cubicBezTo>
                    <a:pt x="2488" y="2238"/>
                    <a:pt x="2602" y="2169"/>
                    <a:pt x="2716" y="2078"/>
                  </a:cubicBezTo>
                  <a:cubicBezTo>
                    <a:pt x="2739" y="2055"/>
                    <a:pt x="2762" y="2032"/>
                    <a:pt x="2785" y="2010"/>
                  </a:cubicBezTo>
                  <a:cubicBezTo>
                    <a:pt x="2808" y="2010"/>
                    <a:pt x="2808" y="2010"/>
                    <a:pt x="2808" y="1987"/>
                  </a:cubicBezTo>
                  <a:cubicBezTo>
                    <a:pt x="2945" y="1895"/>
                    <a:pt x="3082" y="1804"/>
                    <a:pt x="3196" y="1690"/>
                  </a:cubicBezTo>
                  <a:cubicBezTo>
                    <a:pt x="3264" y="1644"/>
                    <a:pt x="3333" y="1576"/>
                    <a:pt x="3401" y="1530"/>
                  </a:cubicBezTo>
                  <a:cubicBezTo>
                    <a:pt x="3470" y="1462"/>
                    <a:pt x="3515" y="1416"/>
                    <a:pt x="3584" y="1370"/>
                  </a:cubicBezTo>
                  <a:cubicBezTo>
                    <a:pt x="3629" y="1302"/>
                    <a:pt x="3698" y="1256"/>
                    <a:pt x="3743" y="1188"/>
                  </a:cubicBezTo>
                  <a:cubicBezTo>
                    <a:pt x="3812" y="1119"/>
                    <a:pt x="3858" y="1051"/>
                    <a:pt x="3926" y="1005"/>
                  </a:cubicBezTo>
                  <a:cubicBezTo>
                    <a:pt x="4040" y="868"/>
                    <a:pt x="4154" y="709"/>
                    <a:pt x="4268" y="549"/>
                  </a:cubicBezTo>
                  <a:cubicBezTo>
                    <a:pt x="4337" y="457"/>
                    <a:pt x="4383" y="366"/>
                    <a:pt x="4451" y="252"/>
                  </a:cubicBezTo>
                  <a:cubicBezTo>
                    <a:pt x="4497" y="184"/>
                    <a:pt x="4474" y="69"/>
                    <a:pt x="4405" y="24"/>
                  </a:cubicBezTo>
                  <a:cubicBezTo>
                    <a:pt x="4360" y="1"/>
                    <a:pt x="4337" y="1"/>
                    <a:pt x="43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
            <p:cNvSpPr/>
            <p:nvPr/>
          </p:nvSpPr>
          <p:spPr>
            <a:xfrm>
              <a:off x="539500" y="356300"/>
              <a:ext cx="347201" cy="372894"/>
            </a:xfrm>
            <a:custGeom>
              <a:avLst/>
              <a:gdLst/>
              <a:ahLst/>
              <a:cxnLst/>
              <a:rect l="l" t="t" r="r" b="b"/>
              <a:pathLst>
                <a:path w="7716" h="8287" extrusionOk="0">
                  <a:moveTo>
                    <a:pt x="2580" y="184"/>
                  </a:moveTo>
                  <a:cubicBezTo>
                    <a:pt x="2808" y="206"/>
                    <a:pt x="3060" y="252"/>
                    <a:pt x="3311" y="343"/>
                  </a:cubicBezTo>
                  <a:cubicBezTo>
                    <a:pt x="3653" y="480"/>
                    <a:pt x="3995" y="640"/>
                    <a:pt x="4338" y="868"/>
                  </a:cubicBezTo>
                  <a:cubicBezTo>
                    <a:pt x="4794" y="1188"/>
                    <a:pt x="5228" y="1576"/>
                    <a:pt x="5639" y="2055"/>
                  </a:cubicBezTo>
                  <a:lnTo>
                    <a:pt x="5662" y="2055"/>
                  </a:lnTo>
                  <a:cubicBezTo>
                    <a:pt x="6187" y="2649"/>
                    <a:pt x="6643" y="3356"/>
                    <a:pt x="7008" y="4110"/>
                  </a:cubicBezTo>
                  <a:cubicBezTo>
                    <a:pt x="7168" y="4429"/>
                    <a:pt x="7305" y="4749"/>
                    <a:pt x="7419" y="5068"/>
                  </a:cubicBezTo>
                  <a:cubicBezTo>
                    <a:pt x="7465" y="5182"/>
                    <a:pt x="7488" y="5251"/>
                    <a:pt x="7510" y="5342"/>
                  </a:cubicBezTo>
                  <a:lnTo>
                    <a:pt x="7510" y="5365"/>
                  </a:lnTo>
                  <a:cubicBezTo>
                    <a:pt x="7465" y="5411"/>
                    <a:pt x="7419" y="5433"/>
                    <a:pt x="7373" y="5479"/>
                  </a:cubicBezTo>
                  <a:cubicBezTo>
                    <a:pt x="7259" y="5525"/>
                    <a:pt x="7168" y="5570"/>
                    <a:pt x="7077" y="5593"/>
                  </a:cubicBezTo>
                  <a:cubicBezTo>
                    <a:pt x="6985" y="5616"/>
                    <a:pt x="6894" y="5639"/>
                    <a:pt x="6826" y="5639"/>
                  </a:cubicBezTo>
                  <a:lnTo>
                    <a:pt x="6734" y="5639"/>
                  </a:lnTo>
                  <a:lnTo>
                    <a:pt x="6734" y="5616"/>
                  </a:lnTo>
                  <a:cubicBezTo>
                    <a:pt x="6712" y="5502"/>
                    <a:pt x="6689" y="5433"/>
                    <a:pt x="6666" y="5342"/>
                  </a:cubicBezTo>
                  <a:lnTo>
                    <a:pt x="6643" y="5319"/>
                  </a:lnTo>
                  <a:cubicBezTo>
                    <a:pt x="6552" y="5045"/>
                    <a:pt x="6460" y="4749"/>
                    <a:pt x="6324" y="4475"/>
                  </a:cubicBezTo>
                  <a:cubicBezTo>
                    <a:pt x="6095" y="4018"/>
                    <a:pt x="5844" y="3562"/>
                    <a:pt x="5547" y="3174"/>
                  </a:cubicBezTo>
                  <a:cubicBezTo>
                    <a:pt x="5502" y="3219"/>
                    <a:pt x="5456" y="3265"/>
                    <a:pt x="5433" y="3311"/>
                  </a:cubicBezTo>
                  <a:cubicBezTo>
                    <a:pt x="5296" y="3493"/>
                    <a:pt x="5114" y="3676"/>
                    <a:pt x="4908" y="3858"/>
                  </a:cubicBezTo>
                  <a:cubicBezTo>
                    <a:pt x="4589" y="4132"/>
                    <a:pt x="4224" y="4361"/>
                    <a:pt x="3927" y="4543"/>
                  </a:cubicBezTo>
                  <a:cubicBezTo>
                    <a:pt x="3539" y="4794"/>
                    <a:pt x="3174" y="5000"/>
                    <a:pt x="2831" y="5159"/>
                  </a:cubicBezTo>
                  <a:cubicBezTo>
                    <a:pt x="2375" y="5365"/>
                    <a:pt x="1964" y="5502"/>
                    <a:pt x="1576" y="5570"/>
                  </a:cubicBezTo>
                  <a:lnTo>
                    <a:pt x="1485" y="5570"/>
                  </a:lnTo>
                  <a:cubicBezTo>
                    <a:pt x="1462" y="5593"/>
                    <a:pt x="1439" y="5593"/>
                    <a:pt x="1416" y="5593"/>
                  </a:cubicBezTo>
                  <a:cubicBezTo>
                    <a:pt x="1393" y="5593"/>
                    <a:pt x="1370" y="5593"/>
                    <a:pt x="1348" y="5616"/>
                  </a:cubicBezTo>
                  <a:cubicBezTo>
                    <a:pt x="1462" y="5958"/>
                    <a:pt x="1622" y="6324"/>
                    <a:pt x="1827" y="6666"/>
                  </a:cubicBezTo>
                  <a:cubicBezTo>
                    <a:pt x="2032" y="7077"/>
                    <a:pt x="2306" y="7442"/>
                    <a:pt x="2603" y="7784"/>
                  </a:cubicBezTo>
                  <a:cubicBezTo>
                    <a:pt x="2580" y="7807"/>
                    <a:pt x="2557" y="7830"/>
                    <a:pt x="2535" y="7853"/>
                  </a:cubicBezTo>
                  <a:cubicBezTo>
                    <a:pt x="2512" y="7899"/>
                    <a:pt x="2443" y="7944"/>
                    <a:pt x="2375" y="7967"/>
                  </a:cubicBezTo>
                  <a:cubicBezTo>
                    <a:pt x="2306" y="8013"/>
                    <a:pt x="2238" y="8058"/>
                    <a:pt x="2147" y="8081"/>
                  </a:cubicBezTo>
                  <a:cubicBezTo>
                    <a:pt x="2101" y="8104"/>
                    <a:pt x="2032" y="8104"/>
                    <a:pt x="1987" y="8104"/>
                  </a:cubicBezTo>
                  <a:cubicBezTo>
                    <a:pt x="1644" y="7625"/>
                    <a:pt x="1325" y="7122"/>
                    <a:pt x="1074" y="6597"/>
                  </a:cubicBezTo>
                  <a:lnTo>
                    <a:pt x="1051" y="6575"/>
                  </a:lnTo>
                  <a:cubicBezTo>
                    <a:pt x="709" y="5844"/>
                    <a:pt x="457" y="5091"/>
                    <a:pt x="298" y="4361"/>
                  </a:cubicBezTo>
                  <a:cubicBezTo>
                    <a:pt x="206" y="3790"/>
                    <a:pt x="161" y="3242"/>
                    <a:pt x="206" y="2717"/>
                  </a:cubicBezTo>
                  <a:cubicBezTo>
                    <a:pt x="229" y="2352"/>
                    <a:pt x="298" y="2010"/>
                    <a:pt x="412" y="1690"/>
                  </a:cubicBezTo>
                  <a:cubicBezTo>
                    <a:pt x="480" y="1462"/>
                    <a:pt x="594" y="1234"/>
                    <a:pt x="709" y="1051"/>
                  </a:cubicBezTo>
                  <a:cubicBezTo>
                    <a:pt x="823" y="914"/>
                    <a:pt x="937" y="754"/>
                    <a:pt x="1074" y="640"/>
                  </a:cubicBezTo>
                  <a:cubicBezTo>
                    <a:pt x="1211" y="526"/>
                    <a:pt x="1348" y="435"/>
                    <a:pt x="1485" y="366"/>
                  </a:cubicBezTo>
                  <a:cubicBezTo>
                    <a:pt x="1644" y="298"/>
                    <a:pt x="1804" y="252"/>
                    <a:pt x="1987" y="206"/>
                  </a:cubicBezTo>
                  <a:cubicBezTo>
                    <a:pt x="2101" y="184"/>
                    <a:pt x="2238" y="184"/>
                    <a:pt x="2375" y="184"/>
                  </a:cubicBezTo>
                  <a:close/>
                  <a:moveTo>
                    <a:pt x="2375" y="1"/>
                  </a:moveTo>
                  <a:cubicBezTo>
                    <a:pt x="2055" y="1"/>
                    <a:pt x="1736" y="69"/>
                    <a:pt x="1462" y="184"/>
                  </a:cubicBezTo>
                  <a:cubicBezTo>
                    <a:pt x="1370" y="229"/>
                    <a:pt x="1256" y="298"/>
                    <a:pt x="1165" y="366"/>
                  </a:cubicBezTo>
                  <a:cubicBezTo>
                    <a:pt x="1074" y="412"/>
                    <a:pt x="960" y="503"/>
                    <a:pt x="868" y="594"/>
                  </a:cubicBezTo>
                  <a:cubicBezTo>
                    <a:pt x="709" y="754"/>
                    <a:pt x="549" y="960"/>
                    <a:pt x="435" y="1188"/>
                  </a:cubicBezTo>
                  <a:cubicBezTo>
                    <a:pt x="320" y="1393"/>
                    <a:pt x="229" y="1622"/>
                    <a:pt x="161" y="1895"/>
                  </a:cubicBezTo>
                  <a:cubicBezTo>
                    <a:pt x="92" y="2124"/>
                    <a:pt x="47" y="2375"/>
                    <a:pt x="24" y="2649"/>
                  </a:cubicBezTo>
                  <a:cubicBezTo>
                    <a:pt x="1" y="3105"/>
                    <a:pt x="1" y="3585"/>
                    <a:pt x="92" y="4087"/>
                  </a:cubicBezTo>
                  <a:cubicBezTo>
                    <a:pt x="161" y="4589"/>
                    <a:pt x="275" y="5091"/>
                    <a:pt x="457" y="5593"/>
                  </a:cubicBezTo>
                  <a:cubicBezTo>
                    <a:pt x="617" y="6050"/>
                    <a:pt x="800" y="6506"/>
                    <a:pt x="1051" y="6940"/>
                  </a:cubicBezTo>
                  <a:cubicBezTo>
                    <a:pt x="1256" y="7351"/>
                    <a:pt x="1507" y="7762"/>
                    <a:pt x="1781" y="8127"/>
                  </a:cubicBezTo>
                  <a:lnTo>
                    <a:pt x="1850" y="8241"/>
                  </a:lnTo>
                  <a:cubicBezTo>
                    <a:pt x="1873" y="8264"/>
                    <a:pt x="1895" y="8264"/>
                    <a:pt x="1918" y="8264"/>
                  </a:cubicBezTo>
                  <a:cubicBezTo>
                    <a:pt x="1941" y="8287"/>
                    <a:pt x="1964" y="8287"/>
                    <a:pt x="1987" y="8287"/>
                  </a:cubicBezTo>
                  <a:cubicBezTo>
                    <a:pt x="2124" y="8287"/>
                    <a:pt x="2283" y="8241"/>
                    <a:pt x="2443" y="8150"/>
                  </a:cubicBezTo>
                  <a:cubicBezTo>
                    <a:pt x="2512" y="8127"/>
                    <a:pt x="2580" y="8058"/>
                    <a:pt x="2649" y="8013"/>
                  </a:cubicBezTo>
                  <a:cubicBezTo>
                    <a:pt x="2694" y="7967"/>
                    <a:pt x="2763" y="7899"/>
                    <a:pt x="2786" y="7830"/>
                  </a:cubicBezTo>
                  <a:cubicBezTo>
                    <a:pt x="2808" y="7807"/>
                    <a:pt x="2808" y="7784"/>
                    <a:pt x="2786" y="7762"/>
                  </a:cubicBezTo>
                  <a:cubicBezTo>
                    <a:pt x="2786" y="7739"/>
                    <a:pt x="2786" y="7739"/>
                    <a:pt x="2786" y="7739"/>
                  </a:cubicBezTo>
                  <a:cubicBezTo>
                    <a:pt x="2398" y="7282"/>
                    <a:pt x="2078" y="6803"/>
                    <a:pt x="1804" y="6255"/>
                  </a:cubicBezTo>
                  <a:cubicBezTo>
                    <a:pt x="1713" y="6073"/>
                    <a:pt x="1644" y="5913"/>
                    <a:pt x="1576" y="5753"/>
                  </a:cubicBezTo>
                  <a:cubicBezTo>
                    <a:pt x="1736" y="5730"/>
                    <a:pt x="1895" y="5684"/>
                    <a:pt x="2078" y="5639"/>
                  </a:cubicBezTo>
                  <a:cubicBezTo>
                    <a:pt x="2238" y="5593"/>
                    <a:pt x="2443" y="5525"/>
                    <a:pt x="2649" y="5433"/>
                  </a:cubicBezTo>
                  <a:cubicBezTo>
                    <a:pt x="2991" y="5296"/>
                    <a:pt x="3356" y="5091"/>
                    <a:pt x="3767" y="4863"/>
                  </a:cubicBezTo>
                  <a:cubicBezTo>
                    <a:pt x="3904" y="4771"/>
                    <a:pt x="4064" y="4680"/>
                    <a:pt x="4246" y="4566"/>
                  </a:cubicBezTo>
                  <a:cubicBezTo>
                    <a:pt x="4429" y="4452"/>
                    <a:pt x="4589" y="4338"/>
                    <a:pt x="4726" y="4224"/>
                  </a:cubicBezTo>
                  <a:cubicBezTo>
                    <a:pt x="5068" y="3973"/>
                    <a:pt x="5342" y="3722"/>
                    <a:pt x="5547" y="3470"/>
                  </a:cubicBezTo>
                  <a:cubicBezTo>
                    <a:pt x="5753" y="3767"/>
                    <a:pt x="5936" y="4110"/>
                    <a:pt x="6118" y="4452"/>
                  </a:cubicBezTo>
                  <a:lnTo>
                    <a:pt x="6141" y="4498"/>
                  </a:lnTo>
                  <a:lnTo>
                    <a:pt x="6164" y="4543"/>
                  </a:lnTo>
                  <a:cubicBezTo>
                    <a:pt x="6278" y="4817"/>
                    <a:pt x="6392" y="5091"/>
                    <a:pt x="6483" y="5388"/>
                  </a:cubicBezTo>
                  <a:cubicBezTo>
                    <a:pt x="6506" y="5479"/>
                    <a:pt x="6529" y="5548"/>
                    <a:pt x="6552" y="5639"/>
                  </a:cubicBezTo>
                  <a:lnTo>
                    <a:pt x="6575" y="5662"/>
                  </a:lnTo>
                  <a:lnTo>
                    <a:pt x="6575" y="5684"/>
                  </a:lnTo>
                  <a:lnTo>
                    <a:pt x="6575" y="5730"/>
                  </a:lnTo>
                  <a:cubicBezTo>
                    <a:pt x="6597" y="5753"/>
                    <a:pt x="6620" y="5776"/>
                    <a:pt x="6643" y="5799"/>
                  </a:cubicBezTo>
                  <a:lnTo>
                    <a:pt x="6689" y="5799"/>
                  </a:lnTo>
                  <a:cubicBezTo>
                    <a:pt x="6734" y="5799"/>
                    <a:pt x="6780" y="5821"/>
                    <a:pt x="6826" y="5821"/>
                  </a:cubicBezTo>
                  <a:cubicBezTo>
                    <a:pt x="6940" y="5821"/>
                    <a:pt x="7054" y="5799"/>
                    <a:pt x="7191" y="5753"/>
                  </a:cubicBezTo>
                  <a:cubicBezTo>
                    <a:pt x="7282" y="5707"/>
                    <a:pt x="7351" y="5684"/>
                    <a:pt x="7442" y="5639"/>
                  </a:cubicBezTo>
                  <a:cubicBezTo>
                    <a:pt x="7533" y="5593"/>
                    <a:pt x="7602" y="5548"/>
                    <a:pt x="7670" y="5479"/>
                  </a:cubicBezTo>
                  <a:cubicBezTo>
                    <a:pt x="7693" y="5456"/>
                    <a:pt x="7716" y="5411"/>
                    <a:pt x="7716" y="5365"/>
                  </a:cubicBezTo>
                  <a:lnTo>
                    <a:pt x="7693" y="5365"/>
                  </a:lnTo>
                  <a:lnTo>
                    <a:pt x="7693" y="5342"/>
                  </a:lnTo>
                  <a:lnTo>
                    <a:pt x="7670" y="5296"/>
                  </a:lnTo>
                  <a:cubicBezTo>
                    <a:pt x="7647" y="5205"/>
                    <a:pt x="7625" y="5137"/>
                    <a:pt x="7602" y="5045"/>
                  </a:cubicBezTo>
                  <a:cubicBezTo>
                    <a:pt x="7305" y="4246"/>
                    <a:pt x="6917" y="3470"/>
                    <a:pt x="6438" y="2763"/>
                  </a:cubicBezTo>
                  <a:cubicBezTo>
                    <a:pt x="6164" y="2352"/>
                    <a:pt x="5844" y="1964"/>
                    <a:pt x="5502" y="1622"/>
                  </a:cubicBezTo>
                  <a:cubicBezTo>
                    <a:pt x="5137" y="1234"/>
                    <a:pt x="4749" y="914"/>
                    <a:pt x="4338" y="663"/>
                  </a:cubicBezTo>
                  <a:cubicBezTo>
                    <a:pt x="3858" y="366"/>
                    <a:pt x="3151" y="1"/>
                    <a:pt x="2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
            <p:cNvSpPr/>
            <p:nvPr/>
          </p:nvSpPr>
          <p:spPr>
            <a:xfrm>
              <a:off x="583687" y="418982"/>
              <a:ext cx="189034" cy="168471"/>
            </a:xfrm>
            <a:custGeom>
              <a:avLst/>
              <a:gdLst/>
              <a:ahLst/>
              <a:cxnLst/>
              <a:rect l="l" t="t" r="r" b="b"/>
              <a:pathLst>
                <a:path w="4201" h="3744" extrusionOk="0">
                  <a:moveTo>
                    <a:pt x="1895" y="183"/>
                  </a:moveTo>
                  <a:cubicBezTo>
                    <a:pt x="2078" y="206"/>
                    <a:pt x="2237" y="251"/>
                    <a:pt x="2420" y="297"/>
                  </a:cubicBezTo>
                  <a:cubicBezTo>
                    <a:pt x="2671" y="388"/>
                    <a:pt x="2922" y="525"/>
                    <a:pt x="3196" y="685"/>
                  </a:cubicBezTo>
                  <a:lnTo>
                    <a:pt x="3173" y="685"/>
                  </a:lnTo>
                  <a:cubicBezTo>
                    <a:pt x="3470" y="891"/>
                    <a:pt x="3721" y="1119"/>
                    <a:pt x="3972" y="1370"/>
                  </a:cubicBezTo>
                  <a:cubicBezTo>
                    <a:pt x="3789" y="1598"/>
                    <a:pt x="3584" y="1804"/>
                    <a:pt x="3356" y="1986"/>
                  </a:cubicBezTo>
                  <a:cubicBezTo>
                    <a:pt x="2876" y="2397"/>
                    <a:pt x="2283" y="2739"/>
                    <a:pt x="1644" y="3059"/>
                  </a:cubicBezTo>
                  <a:cubicBezTo>
                    <a:pt x="1210" y="3242"/>
                    <a:pt x="776" y="3401"/>
                    <a:pt x="320" y="3538"/>
                  </a:cubicBezTo>
                  <a:cubicBezTo>
                    <a:pt x="320" y="3424"/>
                    <a:pt x="297" y="3333"/>
                    <a:pt x="274" y="3242"/>
                  </a:cubicBezTo>
                  <a:cubicBezTo>
                    <a:pt x="183" y="2808"/>
                    <a:pt x="160" y="2420"/>
                    <a:pt x="183" y="2032"/>
                  </a:cubicBezTo>
                  <a:cubicBezTo>
                    <a:pt x="206" y="1758"/>
                    <a:pt x="251" y="1507"/>
                    <a:pt x="320" y="1279"/>
                  </a:cubicBezTo>
                  <a:cubicBezTo>
                    <a:pt x="388" y="1119"/>
                    <a:pt x="457" y="959"/>
                    <a:pt x="548" y="822"/>
                  </a:cubicBezTo>
                  <a:cubicBezTo>
                    <a:pt x="640" y="708"/>
                    <a:pt x="731" y="594"/>
                    <a:pt x="822" y="502"/>
                  </a:cubicBezTo>
                  <a:cubicBezTo>
                    <a:pt x="913" y="434"/>
                    <a:pt x="1005" y="366"/>
                    <a:pt x="1119" y="320"/>
                  </a:cubicBezTo>
                  <a:cubicBezTo>
                    <a:pt x="1210" y="274"/>
                    <a:pt x="1324" y="229"/>
                    <a:pt x="1438" y="206"/>
                  </a:cubicBezTo>
                  <a:cubicBezTo>
                    <a:pt x="1553" y="183"/>
                    <a:pt x="1644" y="183"/>
                    <a:pt x="1758" y="183"/>
                  </a:cubicBezTo>
                  <a:close/>
                  <a:moveTo>
                    <a:pt x="1758" y="0"/>
                  </a:moveTo>
                  <a:cubicBezTo>
                    <a:pt x="1575" y="0"/>
                    <a:pt x="1393" y="23"/>
                    <a:pt x="1210" y="92"/>
                  </a:cubicBezTo>
                  <a:cubicBezTo>
                    <a:pt x="1119" y="114"/>
                    <a:pt x="1028" y="160"/>
                    <a:pt x="936" y="206"/>
                  </a:cubicBezTo>
                  <a:cubicBezTo>
                    <a:pt x="845" y="274"/>
                    <a:pt x="754" y="343"/>
                    <a:pt x="662" y="434"/>
                  </a:cubicBezTo>
                  <a:cubicBezTo>
                    <a:pt x="503" y="571"/>
                    <a:pt x="366" y="754"/>
                    <a:pt x="251" y="1005"/>
                  </a:cubicBezTo>
                  <a:cubicBezTo>
                    <a:pt x="160" y="1187"/>
                    <a:pt x="92" y="1393"/>
                    <a:pt x="46" y="1644"/>
                  </a:cubicBezTo>
                  <a:cubicBezTo>
                    <a:pt x="0" y="1872"/>
                    <a:pt x="0" y="2123"/>
                    <a:pt x="0" y="2397"/>
                  </a:cubicBezTo>
                  <a:cubicBezTo>
                    <a:pt x="0" y="2648"/>
                    <a:pt x="23" y="2899"/>
                    <a:pt x="69" y="3173"/>
                  </a:cubicBezTo>
                  <a:cubicBezTo>
                    <a:pt x="115" y="3356"/>
                    <a:pt x="160" y="3538"/>
                    <a:pt x="206" y="3744"/>
                  </a:cubicBezTo>
                  <a:cubicBezTo>
                    <a:pt x="274" y="3721"/>
                    <a:pt x="320" y="3721"/>
                    <a:pt x="388" y="3698"/>
                  </a:cubicBezTo>
                  <a:cubicBezTo>
                    <a:pt x="1096" y="3493"/>
                    <a:pt x="1781" y="3219"/>
                    <a:pt x="2420" y="2853"/>
                  </a:cubicBezTo>
                  <a:cubicBezTo>
                    <a:pt x="2739" y="2648"/>
                    <a:pt x="3059" y="2443"/>
                    <a:pt x="3356" y="2214"/>
                  </a:cubicBezTo>
                  <a:cubicBezTo>
                    <a:pt x="3630" y="1986"/>
                    <a:pt x="3881" y="1758"/>
                    <a:pt x="4109" y="1507"/>
                  </a:cubicBezTo>
                  <a:lnTo>
                    <a:pt x="4155" y="1438"/>
                  </a:lnTo>
                  <a:lnTo>
                    <a:pt x="4200" y="1370"/>
                  </a:lnTo>
                  <a:cubicBezTo>
                    <a:pt x="4063" y="1210"/>
                    <a:pt x="3904" y="1027"/>
                    <a:pt x="3721" y="891"/>
                  </a:cubicBezTo>
                  <a:cubicBezTo>
                    <a:pt x="3561" y="731"/>
                    <a:pt x="3379" y="594"/>
                    <a:pt x="3173" y="480"/>
                  </a:cubicBezTo>
                  <a:cubicBezTo>
                    <a:pt x="2991" y="343"/>
                    <a:pt x="2785" y="251"/>
                    <a:pt x="2557" y="160"/>
                  </a:cubicBezTo>
                  <a:cubicBezTo>
                    <a:pt x="2351" y="69"/>
                    <a:pt x="2123" y="23"/>
                    <a:pt x="1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 name="Google Shape;371;p3"/>
          <p:cNvGrpSpPr/>
          <p:nvPr/>
        </p:nvGrpSpPr>
        <p:grpSpPr>
          <a:xfrm rot="-669813">
            <a:off x="389777" y="4433082"/>
            <a:ext cx="347191" cy="510633"/>
            <a:chOff x="3716700" y="1378700"/>
            <a:chExt cx="135825" cy="199750"/>
          </a:xfrm>
        </p:grpSpPr>
        <p:sp>
          <p:nvSpPr>
            <p:cNvPr id="372" name="Google Shape;372;p3"/>
            <p:cNvSpPr/>
            <p:nvPr/>
          </p:nvSpPr>
          <p:spPr>
            <a:xfrm>
              <a:off x="3718975" y="1380975"/>
              <a:ext cx="129550" cy="195175"/>
            </a:xfrm>
            <a:custGeom>
              <a:avLst/>
              <a:gdLst/>
              <a:ahLst/>
              <a:cxnLst/>
              <a:rect l="l" t="t" r="r" b="b"/>
              <a:pathLst>
                <a:path w="5182" h="7807" extrusionOk="0">
                  <a:moveTo>
                    <a:pt x="3401" y="3812"/>
                  </a:moveTo>
                  <a:cubicBezTo>
                    <a:pt x="3470" y="3812"/>
                    <a:pt x="3538" y="3812"/>
                    <a:pt x="3607" y="3835"/>
                  </a:cubicBezTo>
                  <a:cubicBezTo>
                    <a:pt x="3675" y="3835"/>
                    <a:pt x="3721" y="3858"/>
                    <a:pt x="3789" y="3881"/>
                  </a:cubicBezTo>
                  <a:cubicBezTo>
                    <a:pt x="3835" y="3904"/>
                    <a:pt x="3903" y="3927"/>
                    <a:pt x="3949" y="3949"/>
                  </a:cubicBezTo>
                  <a:cubicBezTo>
                    <a:pt x="3995" y="3995"/>
                    <a:pt x="4063" y="4018"/>
                    <a:pt x="4109" y="4041"/>
                  </a:cubicBezTo>
                  <a:lnTo>
                    <a:pt x="4155" y="4086"/>
                  </a:lnTo>
                  <a:cubicBezTo>
                    <a:pt x="4200" y="4109"/>
                    <a:pt x="4246" y="4132"/>
                    <a:pt x="4292" y="4155"/>
                  </a:cubicBezTo>
                  <a:cubicBezTo>
                    <a:pt x="4337" y="4223"/>
                    <a:pt x="4406" y="4269"/>
                    <a:pt x="4451" y="4337"/>
                  </a:cubicBezTo>
                  <a:lnTo>
                    <a:pt x="4451" y="4360"/>
                  </a:lnTo>
                  <a:cubicBezTo>
                    <a:pt x="4520" y="4429"/>
                    <a:pt x="4565" y="4520"/>
                    <a:pt x="4611" y="4589"/>
                  </a:cubicBezTo>
                  <a:cubicBezTo>
                    <a:pt x="4634" y="4634"/>
                    <a:pt x="4657" y="4657"/>
                    <a:pt x="4657" y="4703"/>
                  </a:cubicBezTo>
                  <a:lnTo>
                    <a:pt x="4680" y="4725"/>
                  </a:lnTo>
                  <a:cubicBezTo>
                    <a:pt x="4702" y="4771"/>
                    <a:pt x="4702" y="4817"/>
                    <a:pt x="4725" y="4840"/>
                  </a:cubicBezTo>
                  <a:cubicBezTo>
                    <a:pt x="4748" y="4931"/>
                    <a:pt x="4771" y="4999"/>
                    <a:pt x="4794" y="5068"/>
                  </a:cubicBezTo>
                  <a:lnTo>
                    <a:pt x="4794" y="5091"/>
                  </a:lnTo>
                  <a:cubicBezTo>
                    <a:pt x="4794" y="5159"/>
                    <a:pt x="4817" y="5205"/>
                    <a:pt x="4817" y="5273"/>
                  </a:cubicBezTo>
                  <a:cubicBezTo>
                    <a:pt x="4817" y="5365"/>
                    <a:pt x="4817" y="5456"/>
                    <a:pt x="4817" y="5524"/>
                  </a:cubicBezTo>
                  <a:lnTo>
                    <a:pt x="4794" y="5593"/>
                  </a:lnTo>
                  <a:cubicBezTo>
                    <a:pt x="4794" y="5730"/>
                    <a:pt x="4771" y="5867"/>
                    <a:pt x="4748" y="5958"/>
                  </a:cubicBezTo>
                  <a:cubicBezTo>
                    <a:pt x="4748" y="6027"/>
                    <a:pt x="4702" y="6118"/>
                    <a:pt x="4657" y="6209"/>
                  </a:cubicBezTo>
                  <a:cubicBezTo>
                    <a:pt x="4657" y="6255"/>
                    <a:pt x="4634" y="6278"/>
                    <a:pt x="4611" y="6300"/>
                  </a:cubicBezTo>
                  <a:lnTo>
                    <a:pt x="4611" y="6323"/>
                  </a:lnTo>
                  <a:lnTo>
                    <a:pt x="4588" y="6369"/>
                  </a:lnTo>
                  <a:cubicBezTo>
                    <a:pt x="4565" y="6392"/>
                    <a:pt x="4565" y="6415"/>
                    <a:pt x="4543" y="6437"/>
                  </a:cubicBezTo>
                  <a:cubicBezTo>
                    <a:pt x="4565" y="6415"/>
                    <a:pt x="4565" y="6369"/>
                    <a:pt x="4565" y="6346"/>
                  </a:cubicBezTo>
                  <a:cubicBezTo>
                    <a:pt x="4588" y="6300"/>
                    <a:pt x="4588" y="6255"/>
                    <a:pt x="4588" y="6209"/>
                  </a:cubicBezTo>
                  <a:lnTo>
                    <a:pt x="4611" y="6095"/>
                  </a:lnTo>
                  <a:cubicBezTo>
                    <a:pt x="4611" y="6072"/>
                    <a:pt x="4611" y="6027"/>
                    <a:pt x="4634" y="6004"/>
                  </a:cubicBezTo>
                  <a:cubicBezTo>
                    <a:pt x="4634" y="5958"/>
                    <a:pt x="4634" y="5912"/>
                    <a:pt x="4611" y="5867"/>
                  </a:cubicBezTo>
                  <a:cubicBezTo>
                    <a:pt x="4588" y="5821"/>
                    <a:pt x="4565" y="5798"/>
                    <a:pt x="4520" y="5775"/>
                  </a:cubicBezTo>
                  <a:lnTo>
                    <a:pt x="4474" y="5775"/>
                  </a:lnTo>
                  <a:cubicBezTo>
                    <a:pt x="4383" y="5775"/>
                    <a:pt x="4314" y="5821"/>
                    <a:pt x="4292" y="5890"/>
                  </a:cubicBezTo>
                  <a:cubicBezTo>
                    <a:pt x="4292" y="5912"/>
                    <a:pt x="4292" y="5958"/>
                    <a:pt x="4269" y="5981"/>
                  </a:cubicBezTo>
                  <a:cubicBezTo>
                    <a:pt x="4246" y="6004"/>
                    <a:pt x="4246" y="6027"/>
                    <a:pt x="4223" y="6072"/>
                  </a:cubicBezTo>
                  <a:cubicBezTo>
                    <a:pt x="4200" y="6095"/>
                    <a:pt x="4177" y="6118"/>
                    <a:pt x="4155" y="6163"/>
                  </a:cubicBezTo>
                  <a:lnTo>
                    <a:pt x="4132" y="6186"/>
                  </a:lnTo>
                  <a:cubicBezTo>
                    <a:pt x="4109" y="6232"/>
                    <a:pt x="4063" y="6278"/>
                    <a:pt x="4040" y="6300"/>
                  </a:cubicBezTo>
                  <a:lnTo>
                    <a:pt x="4040" y="6278"/>
                  </a:lnTo>
                  <a:cubicBezTo>
                    <a:pt x="4040" y="6255"/>
                    <a:pt x="4040" y="6255"/>
                    <a:pt x="4040" y="6232"/>
                  </a:cubicBezTo>
                  <a:lnTo>
                    <a:pt x="4040" y="6186"/>
                  </a:lnTo>
                  <a:cubicBezTo>
                    <a:pt x="4063" y="6163"/>
                    <a:pt x="4063" y="6118"/>
                    <a:pt x="4063" y="6095"/>
                  </a:cubicBezTo>
                  <a:cubicBezTo>
                    <a:pt x="4086" y="6072"/>
                    <a:pt x="4086" y="6049"/>
                    <a:pt x="4109" y="6027"/>
                  </a:cubicBezTo>
                  <a:cubicBezTo>
                    <a:pt x="4109" y="6004"/>
                    <a:pt x="4109" y="5981"/>
                    <a:pt x="4132" y="5958"/>
                  </a:cubicBezTo>
                  <a:cubicBezTo>
                    <a:pt x="4155" y="5844"/>
                    <a:pt x="4155" y="5753"/>
                    <a:pt x="4177" y="5661"/>
                  </a:cubicBezTo>
                  <a:cubicBezTo>
                    <a:pt x="4177" y="5593"/>
                    <a:pt x="4155" y="5524"/>
                    <a:pt x="4155" y="5456"/>
                  </a:cubicBezTo>
                  <a:cubicBezTo>
                    <a:pt x="4155" y="5387"/>
                    <a:pt x="4155" y="5296"/>
                    <a:pt x="4132" y="5228"/>
                  </a:cubicBezTo>
                  <a:cubicBezTo>
                    <a:pt x="4132" y="5159"/>
                    <a:pt x="4109" y="5113"/>
                    <a:pt x="4109" y="5045"/>
                  </a:cubicBezTo>
                  <a:cubicBezTo>
                    <a:pt x="4109" y="4999"/>
                    <a:pt x="4086" y="4977"/>
                    <a:pt x="4086" y="4931"/>
                  </a:cubicBezTo>
                  <a:cubicBezTo>
                    <a:pt x="4086" y="4885"/>
                    <a:pt x="4063" y="4862"/>
                    <a:pt x="4063" y="4817"/>
                  </a:cubicBezTo>
                  <a:cubicBezTo>
                    <a:pt x="4018" y="4725"/>
                    <a:pt x="3995" y="4634"/>
                    <a:pt x="3949" y="4543"/>
                  </a:cubicBezTo>
                  <a:cubicBezTo>
                    <a:pt x="3926" y="4497"/>
                    <a:pt x="3903" y="4452"/>
                    <a:pt x="3858" y="4383"/>
                  </a:cubicBezTo>
                  <a:lnTo>
                    <a:pt x="3835" y="4337"/>
                  </a:lnTo>
                  <a:lnTo>
                    <a:pt x="3812" y="4292"/>
                  </a:lnTo>
                  <a:cubicBezTo>
                    <a:pt x="3767" y="4223"/>
                    <a:pt x="3744" y="4178"/>
                    <a:pt x="3698" y="4132"/>
                  </a:cubicBezTo>
                  <a:cubicBezTo>
                    <a:pt x="3652" y="4064"/>
                    <a:pt x="3607" y="4018"/>
                    <a:pt x="3561" y="3949"/>
                  </a:cubicBezTo>
                  <a:cubicBezTo>
                    <a:pt x="3515" y="3904"/>
                    <a:pt x="3470" y="3858"/>
                    <a:pt x="3401" y="3812"/>
                  </a:cubicBezTo>
                  <a:close/>
                  <a:moveTo>
                    <a:pt x="2351" y="754"/>
                  </a:moveTo>
                  <a:cubicBezTo>
                    <a:pt x="2443" y="777"/>
                    <a:pt x="2534" y="822"/>
                    <a:pt x="2602" y="868"/>
                  </a:cubicBezTo>
                  <a:cubicBezTo>
                    <a:pt x="2671" y="891"/>
                    <a:pt x="2739" y="936"/>
                    <a:pt x="2808" y="1005"/>
                  </a:cubicBezTo>
                  <a:cubicBezTo>
                    <a:pt x="2831" y="1028"/>
                    <a:pt x="2854" y="1028"/>
                    <a:pt x="2876" y="1051"/>
                  </a:cubicBezTo>
                  <a:cubicBezTo>
                    <a:pt x="2876" y="1073"/>
                    <a:pt x="2899" y="1096"/>
                    <a:pt x="2922" y="1119"/>
                  </a:cubicBezTo>
                  <a:cubicBezTo>
                    <a:pt x="2945" y="1165"/>
                    <a:pt x="2990" y="1233"/>
                    <a:pt x="3013" y="1302"/>
                  </a:cubicBezTo>
                  <a:cubicBezTo>
                    <a:pt x="3013" y="1347"/>
                    <a:pt x="3036" y="1370"/>
                    <a:pt x="3036" y="1416"/>
                  </a:cubicBezTo>
                  <a:cubicBezTo>
                    <a:pt x="3036" y="1507"/>
                    <a:pt x="3036" y="1598"/>
                    <a:pt x="3036" y="1713"/>
                  </a:cubicBezTo>
                  <a:lnTo>
                    <a:pt x="3036" y="1735"/>
                  </a:lnTo>
                  <a:cubicBezTo>
                    <a:pt x="3036" y="1827"/>
                    <a:pt x="3036" y="1918"/>
                    <a:pt x="3013" y="2009"/>
                  </a:cubicBezTo>
                  <a:cubicBezTo>
                    <a:pt x="2990" y="2078"/>
                    <a:pt x="2990" y="2146"/>
                    <a:pt x="2968" y="2215"/>
                  </a:cubicBezTo>
                  <a:lnTo>
                    <a:pt x="2945" y="2283"/>
                  </a:lnTo>
                  <a:cubicBezTo>
                    <a:pt x="2922" y="2352"/>
                    <a:pt x="2922" y="2397"/>
                    <a:pt x="2899" y="2443"/>
                  </a:cubicBezTo>
                  <a:cubicBezTo>
                    <a:pt x="2854" y="2580"/>
                    <a:pt x="2808" y="2740"/>
                    <a:pt x="2717" y="2877"/>
                  </a:cubicBezTo>
                  <a:cubicBezTo>
                    <a:pt x="2671" y="2968"/>
                    <a:pt x="2625" y="3059"/>
                    <a:pt x="2557" y="3151"/>
                  </a:cubicBezTo>
                  <a:lnTo>
                    <a:pt x="2511" y="3196"/>
                  </a:lnTo>
                  <a:cubicBezTo>
                    <a:pt x="2466" y="3287"/>
                    <a:pt x="2420" y="3379"/>
                    <a:pt x="2351" y="3447"/>
                  </a:cubicBezTo>
                  <a:lnTo>
                    <a:pt x="2329" y="3447"/>
                  </a:lnTo>
                  <a:cubicBezTo>
                    <a:pt x="2306" y="3470"/>
                    <a:pt x="2260" y="3470"/>
                    <a:pt x="2237" y="3470"/>
                  </a:cubicBezTo>
                  <a:cubicBezTo>
                    <a:pt x="2192" y="3493"/>
                    <a:pt x="2146" y="3516"/>
                    <a:pt x="2100" y="3539"/>
                  </a:cubicBezTo>
                  <a:cubicBezTo>
                    <a:pt x="2077" y="3539"/>
                    <a:pt x="2077" y="3561"/>
                    <a:pt x="2055" y="3584"/>
                  </a:cubicBezTo>
                  <a:lnTo>
                    <a:pt x="2032" y="3607"/>
                  </a:lnTo>
                  <a:lnTo>
                    <a:pt x="2009" y="3607"/>
                  </a:lnTo>
                  <a:cubicBezTo>
                    <a:pt x="1986" y="3607"/>
                    <a:pt x="1963" y="3630"/>
                    <a:pt x="1963" y="3653"/>
                  </a:cubicBezTo>
                  <a:cubicBezTo>
                    <a:pt x="1918" y="3676"/>
                    <a:pt x="1918" y="3721"/>
                    <a:pt x="1895" y="3744"/>
                  </a:cubicBezTo>
                  <a:cubicBezTo>
                    <a:pt x="1895" y="3835"/>
                    <a:pt x="1963" y="3904"/>
                    <a:pt x="2055" y="3927"/>
                  </a:cubicBezTo>
                  <a:cubicBezTo>
                    <a:pt x="2100" y="3927"/>
                    <a:pt x="2146" y="3904"/>
                    <a:pt x="2214" y="3881"/>
                  </a:cubicBezTo>
                  <a:cubicBezTo>
                    <a:pt x="2237" y="3858"/>
                    <a:pt x="2237" y="3858"/>
                    <a:pt x="2237" y="3858"/>
                  </a:cubicBezTo>
                  <a:lnTo>
                    <a:pt x="2329" y="3858"/>
                  </a:lnTo>
                  <a:cubicBezTo>
                    <a:pt x="2420" y="3858"/>
                    <a:pt x="2488" y="3858"/>
                    <a:pt x="2580" y="3881"/>
                  </a:cubicBezTo>
                  <a:cubicBezTo>
                    <a:pt x="2625" y="3881"/>
                    <a:pt x="2648" y="3904"/>
                    <a:pt x="2694" y="3904"/>
                  </a:cubicBezTo>
                  <a:cubicBezTo>
                    <a:pt x="2717" y="3927"/>
                    <a:pt x="2762" y="3927"/>
                    <a:pt x="2785" y="3949"/>
                  </a:cubicBezTo>
                  <a:lnTo>
                    <a:pt x="2808" y="3949"/>
                  </a:lnTo>
                  <a:cubicBezTo>
                    <a:pt x="2831" y="3972"/>
                    <a:pt x="2854" y="3995"/>
                    <a:pt x="2876" y="4018"/>
                  </a:cubicBezTo>
                  <a:cubicBezTo>
                    <a:pt x="2945" y="4064"/>
                    <a:pt x="2968" y="4109"/>
                    <a:pt x="3013" y="4155"/>
                  </a:cubicBezTo>
                  <a:lnTo>
                    <a:pt x="3036" y="4155"/>
                  </a:lnTo>
                  <a:cubicBezTo>
                    <a:pt x="3059" y="4200"/>
                    <a:pt x="3105" y="4246"/>
                    <a:pt x="3150" y="4269"/>
                  </a:cubicBezTo>
                  <a:cubicBezTo>
                    <a:pt x="3173" y="4292"/>
                    <a:pt x="3196" y="4292"/>
                    <a:pt x="3242" y="4292"/>
                  </a:cubicBezTo>
                  <a:cubicBezTo>
                    <a:pt x="3287" y="4292"/>
                    <a:pt x="3310" y="4292"/>
                    <a:pt x="3356" y="4246"/>
                  </a:cubicBezTo>
                  <a:lnTo>
                    <a:pt x="3379" y="4246"/>
                  </a:lnTo>
                  <a:cubicBezTo>
                    <a:pt x="3401" y="4292"/>
                    <a:pt x="3424" y="4315"/>
                    <a:pt x="3447" y="4337"/>
                  </a:cubicBezTo>
                  <a:cubicBezTo>
                    <a:pt x="3470" y="4383"/>
                    <a:pt x="3493" y="4429"/>
                    <a:pt x="3515" y="4452"/>
                  </a:cubicBezTo>
                  <a:cubicBezTo>
                    <a:pt x="3515" y="4497"/>
                    <a:pt x="3538" y="4520"/>
                    <a:pt x="3561" y="4566"/>
                  </a:cubicBezTo>
                  <a:cubicBezTo>
                    <a:pt x="3607" y="4634"/>
                    <a:pt x="3652" y="4703"/>
                    <a:pt x="3675" y="4817"/>
                  </a:cubicBezTo>
                  <a:cubicBezTo>
                    <a:pt x="3698" y="4862"/>
                    <a:pt x="3721" y="4931"/>
                    <a:pt x="3744" y="4977"/>
                  </a:cubicBezTo>
                  <a:cubicBezTo>
                    <a:pt x="3744" y="5022"/>
                    <a:pt x="3767" y="5068"/>
                    <a:pt x="3767" y="5113"/>
                  </a:cubicBezTo>
                  <a:lnTo>
                    <a:pt x="3767" y="5159"/>
                  </a:lnTo>
                  <a:cubicBezTo>
                    <a:pt x="3789" y="5205"/>
                    <a:pt x="3789" y="5250"/>
                    <a:pt x="3789" y="5296"/>
                  </a:cubicBezTo>
                  <a:cubicBezTo>
                    <a:pt x="3812" y="5342"/>
                    <a:pt x="3812" y="5410"/>
                    <a:pt x="3812" y="5456"/>
                  </a:cubicBezTo>
                  <a:cubicBezTo>
                    <a:pt x="3835" y="5547"/>
                    <a:pt x="3835" y="5661"/>
                    <a:pt x="3812" y="5775"/>
                  </a:cubicBezTo>
                  <a:cubicBezTo>
                    <a:pt x="3812" y="5821"/>
                    <a:pt x="3789" y="5844"/>
                    <a:pt x="3789" y="5890"/>
                  </a:cubicBezTo>
                  <a:cubicBezTo>
                    <a:pt x="3767" y="5935"/>
                    <a:pt x="3767" y="5958"/>
                    <a:pt x="3767" y="5981"/>
                  </a:cubicBezTo>
                  <a:cubicBezTo>
                    <a:pt x="3744" y="6027"/>
                    <a:pt x="3744" y="6072"/>
                    <a:pt x="3744" y="6118"/>
                  </a:cubicBezTo>
                  <a:cubicBezTo>
                    <a:pt x="3721" y="6141"/>
                    <a:pt x="3721" y="6141"/>
                    <a:pt x="3698" y="6163"/>
                  </a:cubicBezTo>
                  <a:cubicBezTo>
                    <a:pt x="3698" y="6163"/>
                    <a:pt x="3675" y="6186"/>
                    <a:pt x="3675" y="6186"/>
                  </a:cubicBezTo>
                  <a:cubicBezTo>
                    <a:pt x="3630" y="6255"/>
                    <a:pt x="3584" y="6300"/>
                    <a:pt x="3538" y="6346"/>
                  </a:cubicBezTo>
                  <a:lnTo>
                    <a:pt x="3493" y="6415"/>
                  </a:lnTo>
                  <a:cubicBezTo>
                    <a:pt x="3447" y="6460"/>
                    <a:pt x="3379" y="6529"/>
                    <a:pt x="3310" y="6574"/>
                  </a:cubicBezTo>
                  <a:cubicBezTo>
                    <a:pt x="3287" y="6597"/>
                    <a:pt x="3264" y="6620"/>
                    <a:pt x="3242" y="6643"/>
                  </a:cubicBezTo>
                  <a:cubicBezTo>
                    <a:pt x="3219" y="6666"/>
                    <a:pt x="3219" y="6666"/>
                    <a:pt x="3196" y="6688"/>
                  </a:cubicBezTo>
                  <a:lnTo>
                    <a:pt x="3173" y="6711"/>
                  </a:lnTo>
                  <a:cubicBezTo>
                    <a:pt x="3150" y="6734"/>
                    <a:pt x="3105" y="6757"/>
                    <a:pt x="3082" y="6780"/>
                  </a:cubicBezTo>
                  <a:cubicBezTo>
                    <a:pt x="3036" y="6803"/>
                    <a:pt x="2968" y="6848"/>
                    <a:pt x="2899" y="6871"/>
                  </a:cubicBezTo>
                  <a:lnTo>
                    <a:pt x="2876" y="6894"/>
                  </a:lnTo>
                  <a:lnTo>
                    <a:pt x="2831" y="6917"/>
                  </a:lnTo>
                  <a:cubicBezTo>
                    <a:pt x="2785" y="6940"/>
                    <a:pt x="2717" y="6962"/>
                    <a:pt x="2671" y="6985"/>
                  </a:cubicBezTo>
                  <a:cubicBezTo>
                    <a:pt x="2602" y="7008"/>
                    <a:pt x="2534" y="7031"/>
                    <a:pt x="2443" y="7054"/>
                  </a:cubicBezTo>
                  <a:cubicBezTo>
                    <a:pt x="2351" y="7076"/>
                    <a:pt x="2283" y="7099"/>
                    <a:pt x="2192" y="7099"/>
                  </a:cubicBezTo>
                  <a:cubicBezTo>
                    <a:pt x="2100" y="7122"/>
                    <a:pt x="2032" y="7145"/>
                    <a:pt x="1963" y="7145"/>
                  </a:cubicBezTo>
                  <a:lnTo>
                    <a:pt x="1895" y="7168"/>
                  </a:lnTo>
                  <a:cubicBezTo>
                    <a:pt x="1849" y="7168"/>
                    <a:pt x="1804" y="7168"/>
                    <a:pt x="1758" y="7191"/>
                  </a:cubicBezTo>
                  <a:lnTo>
                    <a:pt x="1689" y="7191"/>
                  </a:lnTo>
                  <a:cubicBezTo>
                    <a:pt x="1621" y="7191"/>
                    <a:pt x="1575" y="7191"/>
                    <a:pt x="1507" y="7168"/>
                  </a:cubicBezTo>
                  <a:cubicBezTo>
                    <a:pt x="1438" y="7168"/>
                    <a:pt x="1347" y="7168"/>
                    <a:pt x="1279" y="7145"/>
                  </a:cubicBezTo>
                  <a:lnTo>
                    <a:pt x="1256" y="7145"/>
                  </a:lnTo>
                  <a:cubicBezTo>
                    <a:pt x="1187" y="7122"/>
                    <a:pt x="1119" y="7122"/>
                    <a:pt x="1073" y="7099"/>
                  </a:cubicBezTo>
                  <a:cubicBezTo>
                    <a:pt x="1050" y="7076"/>
                    <a:pt x="1028" y="7076"/>
                    <a:pt x="1005" y="7054"/>
                  </a:cubicBezTo>
                  <a:cubicBezTo>
                    <a:pt x="982" y="7031"/>
                    <a:pt x="936" y="7031"/>
                    <a:pt x="913" y="7008"/>
                  </a:cubicBezTo>
                  <a:cubicBezTo>
                    <a:pt x="891" y="7008"/>
                    <a:pt x="891" y="7008"/>
                    <a:pt x="868" y="6985"/>
                  </a:cubicBezTo>
                  <a:lnTo>
                    <a:pt x="799" y="6985"/>
                  </a:lnTo>
                  <a:cubicBezTo>
                    <a:pt x="776" y="6985"/>
                    <a:pt x="754" y="6985"/>
                    <a:pt x="731" y="7008"/>
                  </a:cubicBezTo>
                  <a:cubicBezTo>
                    <a:pt x="708" y="7008"/>
                    <a:pt x="708" y="7008"/>
                    <a:pt x="708" y="7031"/>
                  </a:cubicBezTo>
                  <a:lnTo>
                    <a:pt x="639" y="6985"/>
                  </a:lnTo>
                  <a:cubicBezTo>
                    <a:pt x="639" y="6985"/>
                    <a:pt x="617" y="6962"/>
                    <a:pt x="617" y="6940"/>
                  </a:cubicBezTo>
                  <a:cubicBezTo>
                    <a:pt x="594" y="6894"/>
                    <a:pt x="594" y="6848"/>
                    <a:pt x="594" y="6803"/>
                  </a:cubicBezTo>
                  <a:lnTo>
                    <a:pt x="594" y="6780"/>
                  </a:lnTo>
                  <a:lnTo>
                    <a:pt x="594" y="6757"/>
                  </a:lnTo>
                  <a:lnTo>
                    <a:pt x="571" y="6734"/>
                  </a:lnTo>
                  <a:cubicBezTo>
                    <a:pt x="571" y="6574"/>
                    <a:pt x="571" y="6437"/>
                    <a:pt x="571" y="6278"/>
                  </a:cubicBezTo>
                  <a:cubicBezTo>
                    <a:pt x="571" y="6163"/>
                    <a:pt x="571" y="6027"/>
                    <a:pt x="571" y="5912"/>
                  </a:cubicBezTo>
                  <a:lnTo>
                    <a:pt x="594" y="5798"/>
                  </a:lnTo>
                  <a:lnTo>
                    <a:pt x="594" y="5616"/>
                  </a:lnTo>
                  <a:cubicBezTo>
                    <a:pt x="594" y="5502"/>
                    <a:pt x="594" y="5387"/>
                    <a:pt x="617" y="5273"/>
                  </a:cubicBezTo>
                  <a:cubicBezTo>
                    <a:pt x="617" y="5205"/>
                    <a:pt x="617" y="5113"/>
                    <a:pt x="617" y="5022"/>
                  </a:cubicBezTo>
                  <a:cubicBezTo>
                    <a:pt x="617" y="4954"/>
                    <a:pt x="617" y="4885"/>
                    <a:pt x="617" y="4840"/>
                  </a:cubicBezTo>
                  <a:lnTo>
                    <a:pt x="617" y="4748"/>
                  </a:lnTo>
                  <a:lnTo>
                    <a:pt x="617" y="4725"/>
                  </a:lnTo>
                  <a:cubicBezTo>
                    <a:pt x="594" y="4406"/>
                    <a:pt x="594" y="4086"/>
                    <a:pt x="594" y="3767"/>
                  </a:cubicBezTo>
                  <a:cubicBezTo>
                    <a:pt x="594" y="3698"/>
                    <a:pt x="594" y="3653"/>
                    <a:pt x="594" y="3584"/>
                  </a:cubicBezTo>
                  <a:lnTo>
                    <a:pt x="594" y="3493"/>
                  </a:lnTo>
                  <a:cubicBezTo>
                    <a:pt x="594" y="3447"/>
                    <a:pt x="594" y="3379"/>
                    <a:pt x="594" y="3333"/>
                  </a:cubicBezTo>
                  <a:lnTo>
                    <a:pt x="594" y="3242"/>
                  </a:lnTo>
                  <a:cubicBezTo>
                    <a:pt x="594" y="3196"/>
                    <a:pt x="594" y="3151"/>
                    <a:pt x="594" y="3082"/>
                  </a:cubicBezTo>
                  <a:lnTo>
                    <a:pt x="594" y="3014"/>
                  </a:lnTo>
                  <a:cubicBezTo>
                    <a:pt x="594" y="2922"/>
                    <a:pt x="594" y="2831"/>
                    <a:pt x="594" y="2762"/>
                  </a:cubicBezTo>
                  <a:lnTo>
                    <a:pt x="594" y="2626"/>
                  </a:lnTo>
                  <a:cubicBezTo>
                    <a:pt x="594" y="2580"/>
                    <a:pt x="571" y="2511"/>
                    <a:pt x="571" y="2443"/>
                  </a:cubicBezTo>
                  <a:cubicBezTo>
                    <a:pt x="571" y="2352"/>
                    <a:pt x="571" y="2238"/>
                    <a:pt x="571" y="2123"/>
                  </a:cubicBezTo>
                  <a:lnTo>
                    <a:pt x="571" y="1941"/>
                  </a:lnTo>
                  <a:cubicBezTo>
                    <a:pt x="594" y="1849"/>
                    <a:pt x="594" y="1781"/>
                    <a:pt x="594" y="1713"/>
                  </a:cubicBezTo>
                  <a:cubicBezTo>
                    <a:pt x="594" y="1667"/>
                    <a:pt x="594" y="1644"/>
                    <a:pt x="594" y="1598"/>
                  </a:cubicBezTo>
                  <a:cubicBezTo>
                    <a:pt x="594" y="1576"/>
                    <a:pt x="594" y="1553"/>
                    <a:pt x="594" y="1530"/>
                  </a:cubicBezTo>
                  <a:cubicBezTo>
                    <a:pt x="594" y="1461"/>
                    <a:pt x="594" y="1393"/>
                    <a:pt x="594" y="1325"/>
                  </a:cubicBezTo>
                  <a:cubicBezTo>
                    <a:pt x="639" y="1279"/>
                    <a:pt x="708" y="1233"/>
                    <a:pt x="754" y="1188"/>
                  </a:cubicBezTo>
                  <a:cubicBezTo>
                    <a:pt x="799" y="1142"/>
                    <a:pt x="845" y="1119"/>
                    <a:pt x="891" y="1073"/>
                  </a:cubicBezTo>
                  <a:cubicBezTo>
                    <a:pt x="959" y="1051"/>
                    <a:pt x="1005" y="1005"/>
                    <a:pt x="1073" y="959"/>
                  </a:cubicBezTo>
                  <a:cubicBezTo>
                    <a:pt x="1142" y="936"/>
                    <a:pt x="1210" y="914"/>
                    <a:pt x="1256" y="891"/>
                  </a:cubicBezTo>
                  <a:cubicBezTo>
                    <a:pt x="1370" y="845"/>
                    <a:pt x="1507" y="822"/>
                    <a:pt x="1667" y="800"/>
                  </a:cubicBezTo>
                  <a:cubicBezTo>
                    <a:pt x="1712" y="777"/>
                    <a:pt x="1735" y="777"/>
                    <a:pt x="1781" y="777"/>
                  </a:cubicBezTo>
                  <a:lnTo>
                    <a:pt x="1872" y="777"/>
                  </a:lnTo>
                  <a:lnTo>
                    <a:pt x="1918" y="754"/>
                  </a:lnTo>
                  <a:close/>
                  <a:moveTo>
                    <a:pt x="2511" y="1"/>
                  </a:moveTo>
                  <a:cubicBezTo>
                    <a:pt x="2351" y="1"/>
                    <a:pt x="2192" y="23"/>
                    <a:pt x="2032" y="46"/>
                  </a:cubicBezTo>
                  <a:cubicBezTo>
                    <a:pt x="1941" y="69"/>
                    <a:pt x="1849" y="92"/>
                    <a:pt x="1758" y="92"/>
                  </a:cubicBezTo>
                  <a:cubicBezTo>
                    <a:pt x="1689" y="115"/>
                    <a:pt x="1621" y="138"/>
                    <a:pt x="1552" y="138"/>
                  </a:cubicBezTo>
                  <a:cubicBezTo>
                    <a:pt x="1370" y="183"/>
                    <a:pt x="1187" y="229"/>
                    <a:pt x="1028" y="320"/>
                  </a:cubicBezTo>
                  <a:cubicBezTo>
                    <a:pt x="959" y="343"/>
                    <a:pt x="913" y="389"/>
                    <a:pt x="845" y="434"/>
                  </a:cubicBezTo>
                  <a:lnTo>
                    <a:pt x="822" y="457"/>
                  </a:lnTo>
                  <a:lnTo>
                    <a:pt x="754" y="480"/>
                  </a:lnTo>
                  <a:cubicBezTo>
                    <a:pt x="708" y="503"/>
                    <a:pt x="662" y="548"/>
                    <a:pt x="594" y="594"/>
                  </a:cubicBezTo>
                  <a:cubicBezTo>
                    <a:pt x="525" y="640"/>
                    <a:pt x="457" y="685"/>
                    <a:pt x="388" y="754"/>
                  </a:cubicBezTo>
                  <a:lnTo>
                    <a:pt x="388" y="777"/>
                  </a:lnTo>
                  <a:lnTo>
                    <a:pt x="274" y="777"/>
                  </a:lnTo>
                  <a:cubicBezTo>
                    <a:pt x="251" y="800"/>
                    <a:pt x="206" y="822"/>
                    <a:pt x="183" y="845"/>
                  </a:cubicBezTo>
                  <a:cubicBezTo>
                    <a:pt x="160" y="868"/>
                    <a:pt x="137" y="891"/>
                    <a:pt x="114" y="914"/>
                  </a:cubicBezTo>
                  <a:cubicBezTo>
                    <a:pt x="92" y="936"/>
                    <a:pt x="92" y="959"/>
                    <a:pt x="69" y="982"/>
                  </a:cubicBezTo>
                  <a:cubicBezTo>
                    <a:pt x="23" y="1073"/>
                    <a:pt x="23" y="1165"/>
                    <a:pt x="0" y="1256"/>
                  </a:cubicBezTo>
                  <a:cubicBezTo>
                    <a:pt x="0" y="1347"/>
                    <a:pt x="0" y="1416"/>
                    <a:pt x="0" y="1484"/>
                  </a:cubicBezTo>
                  <a:lnTo>
                    <a:pt x="0" y="1530"/>
                  </a:lnTo>
                  <a:cubicBezTo>
                    <a:pt x="0" y="1598"/>
                    <a:pt x="0" y="1667"/>
                    <a:pt x="0" y="1735"/>
                  </a:cubicBezTo>
                  <a:cubicBezTo>
                    <a:pt x="0" y="1804"/>
                    <a:pt x="0" y="1895"/>
                    <a:pt x="0" y="1986"/>
                  </a:cubicBezTo>
                  <a:cubicBezTo>
                    <a:pt x="0" y="2055"/>
                    <a:pt x="0" y="2123"/>
                    <a:pt x="0" y="2192"/>
                  </a:cubicBezTo>
                  <a:lnTo>
                    <a:pt x="0" y="2215"/>
                  </a:lnTo>
                  <a:cubicBezTo>
                    <a:pt x="0" y="2397"/>
                    <a:pt x="0" y="2557"/>
                    <a:pt x="0" y="2717"/>
                  </a:cubicBezTo>
                  <a:cubicBezTo>
                    <a:pt x="0" y="2762"/>
                    <a:pt x="0" y="2831"/>
                    <a:pt x="0" y="2877"/>
                  </a:cubicBezTo>
                  <a:lnTo>
                    <a:pt x="0" y="2991"/>
                  </a:lnTo>
                  <a:cubicBezTo>
                    <a:pt x="0" y="3082"/>
                    <a:pt x="0" y="3151"/>
                    <a:pt x="0" y="3242"/>
                  </a:cubicBezTo>
                  <a:cubicBezTo>
                    <a:pt x="23" y="3402"/>
                    <a:pt x="23" y="3539"/>
                    <a:pt x="23" y="3676"/>
                  </a:cubicBezTo>
                  <a:lnTo>
                    <a:pt x="23" y="3767"/>
                  </a:lnTo>
                  <a:cubicBezTo>
                    <a:pt x="23" y="3949"/>
                    <a:pt x="23" y="4132"/>
                    <a:pt x="23" y="4292"/>
                  </a:cubicBezTo>
                  <a:lnTo>
                    <a:pt x="23" y="4566"/>
                  </a:lnTo>
                  <a:lnTo>
                    <a:pt x="23" y="4840"/>
                  </a:lnTo>
                  <a:lnTo>
                    <a:pt x="23" y="4908"/>
                  </a:lnTo>
                  <a:cubicBezTo>
                    <a:pt x="23" y="5045"/>
                    <a:pt x="23" y="5182"/>
                    <a:pt x="23" y="5319"/>
                  </a:cubicBezTo>
                  <a:cubicBezTo>
                    <a:pt x="23" y="5387"/>
                    <a:pt x="23" y="5456"/>
                    <a:pt x="23" y="5547"/>
                  </a:cubicBezTo>
                  <a:lnTo>
                    <a:pt x="23" y="5616"/>
                  </a:lnTo>
                  <a:cubicBezTo>
                    <a:pt x="23" y="5661"/>
                    <a:pt x="23" y="5707"/>
                    <a:pt x="23" y="5775"/>
                  </a:cubicBezTo>
                  <a:lnTo>
                    <a:pt x="23" y="5844"/>
                  </a:lnTo>
                  <a:cubicBezTo>
                    <a:pt x="23" y="6027"/>
                    <a:pt x="23" y="6186"/>
                    <a:pt x="46" y="6346"/>
                  </a:cubicBezTo>
                  <a:cubicBezTo>
                    <a:pt x="46" y="6529"/>
                    <a:pt x="46" y="6688"/>
                    <a:pt x="46" y="6848"/>
                  </a:cubicBezTo>
                  <a:lnTo>
                    <a:pt x="46" y="6917"/>
                  </a:lnTo>
                  <a:cubicBezTo>
                    <a:pt x="46" y="6985"/>
                    <a:pt x="46" y="7031"/>
                    <a:pt x="46" y="7099"/>
                  </a:cubicBezTo>
                  <a:cubicBezTo>
                    <a:pt x="46" y="7191"/>
                    <a:pt x="46" y="7282"/>
                    <a:pt x="69" y="7350"/>
                  </a:cubicBezTo>
                  <a:cubicBezTo>
                    <a:pt x="69" y="7442"/>
                    <a:pt x="114" y="7510"/>
                    <a:pt x="206" y="7556"/>
                  </a:cubicBezTo>
                  <a:cubicBezTo>
                    <a:pt x="229" y="7579"/>
                    <a:pt x="297" y="7601"/>
                    <a:pt x="343" y="7624"/>
                  </a:cubicBezTo>
                  <a:cubicBezTo>
                    <a:pt x="388" y="7647"/>
                    <a:pt x="434" y="7647"/>
                    <a:pt x="503" y="7670"/>
                  </a:cubicBezTo>
                  <a:cubicBezTo>
                    <a:pt x="525" y="7670"/>
                    <a:pt x="548" y="7670"/>
                    <a:pt x="571" y="7693"/>
                  </a:cubicBezTo>
                  <a:cubicBezTo>
                    <a:pt x="662" y="7693"/>
                    <a:pt x="754" y="7716"/>
                    <a:pt x="845" y="7738"/>
                  </a:cubicBezTo>
                  <a:cubicBezTo>
                    <a:pt x="1005" y="7761"/>
                    <a:pt x="1164" y="7761"/>
                    <a:pt x="1324" y="7784"/>
                  </a:cubicBezTo>
                  <a:lnTo>
                    <a:pt x="1438" y="7784"/>
                  </a:lnTo>
                  <a:cubicBezTo>
                    <a:pt x="1484" y="7784"/>
                    <a:pt x="1530" y="7784"/>
                    <a:pt x="1598" y="7807"/>
                  </a:cubicBezTo>
                  <a:lnTo>
                    <a:pt x="1621" y="7807"/>
                  </a:lnTo>
                  <a:cubicBezTo>
                    <a:pt x="1689" y="7807"/>
                    <a:pt x="1781" y="7784"/>
                    <a:pt x="1849" y="7784"/>
                  </a:cubicBezTo>
                  <a:lnTo>
                    <a:pt x="1872" y="7784"/>
                  </a:lnTo>
                  <a:cubicBezTo>
                    <a:pt x="1918" y="7784"/>
                    <a:pt x="1941" y="7761"/>
                    <a:pt x="1986" y="7761"/>
                  </a:cubicBezTo>
                  <a:lnTo>
                    <a:pt x="2146" y="7761"/>
                  </a:lnTo>
                  <a:cubicBezTo>
                    <a:pt x="2192" y="7761"/>
                    <a:pt x="2260" y="7761"/>
                    <a:pt x="2306" y="7738"/>
                  </a:cubicBezTo>
                  <a:cubicBezTo>
                    <a:pt x="2374" y="7738"/>
                    <a:pt x="2420" y="7738"/>
                    <a:pt x="2466" y="7716"/>
                  </a:cubicBezTo>
                  <a:lnTo>
                    <a:pt x="2534" y="7716"/>
                  </a:lnTo>
                  <a:cubicBezTo>
                    <a:pt x="2602" y="7693"/>
                    <a:pt x="2648" y="7693"/>
                    <a:pt x="2717" y="7693"/>
                  </a:cubicBezTo>
                  <a:lnTo>
                    <a:pt x="2762" y="7670"/>
                  </a:lnTo>
                  <a:cubicBezTo>
                    <a:pt x="2831" y="7670"/>
                    <a:pt x="2899" y="7670"/>
                    <a:pt x="2990" y="7647"/>
                  </a:cubicBezTo>
                  <a:cubicBezTo>
                    <a:pt x="3013" y="7647"/>
                    <a:pt x="3059" y="7647"/>
                    <a:pt x="3105" y="7624"/>
                  </a:cubicBezTo>
                  <a:lnTo>
                    <a:pt x="3173" y="7624"/>
                  </a:lnTo>
                  <a:cubicBezTo>
                    <a:pt x="3196" y="7624"/>
                    <a:pt x="3242" y="7601"/>
                    <a:pt x="3264" y="7601"/>
                  </a:cubicBezTo>
                  <a:lnTo>
                    <a:pt x="3333" y="7601"/>
                  </a:lnTo>
                  <a:lnTo>
                    <a:pt x="3356" y="7579"/>
                  </a:lnTo>
                  <a:cubicBezTo>
                    <a:pt x="3401" y="7579"/>
                    <a:pt x="3447" y="7579"/>
                    <a:pt x="3515" y="7556"/>
                  </a:cubicBezTo>
                  <a:cubicBezTo>
                    <a:pt x="3584" y="7533"/>
                    <a:pt x="3652" y="7510"/>
                    <a:pt x="3721" y="7487"/>
                  </a:cubicBezTo>
                  <a:cubicBezTo>
                    <a:pt x="3812" y="7465"/>
                    <a:pt x="3881" y="7419"/>
                    <a:pt x="3972" y="7373"/>
                  </a:cubicBezTo>
                  <a:cubicBezTo>
                    <a:pt x="3995" y="7350"/>
                    <a:pt x="4040" y="7328"/>
                    <a:pt x="4063" y="7328"/>
                  </a:cubicBezTo>
                  <a:cubicBezTo>
                    <a:pt x="4086" y="7305"/>
                    <a:pt x="4132" y="7282"/>
                    <a:pt x="4155" y="7259"/>
                  </a:cubicBezTo>
                  <a:cubicBezTo>
                    <a:pt x="4269" y="7191"/>
                    <a:pt x="4383" y="7099"/>
                    <a:pt x="4520" y="6985"/>
                  </a:cubicBezTo>
                  <a:cubicBezTo>
                    <a:pt x="4543" y="6962"/>
                    <a:pt x="4588" y="6917"/>
                    <a:pt x="4634" y="6871"/>
                  </a:cubicBezTo>
                  <a:lnTo>
                    <a:pt x="4657" y="6848"/>
                  </a:lnTo>
                  <a:lnTo>
                    <a:pt x="4680" y="6825"/>
                  </a:lnTo>
                  <a:cubicBezTo>
                    <a:pt x="4725" y="6780"/>
                    <a:pt x="4771" y="6734"/>
                    <a:pt x="4817" y="6688"/>
                  </a:cubicBezTo>
                  <a:cubicBezTo>
                    <a:pt x="4817" y="6666"/>
                    <a:pt x="4839" y="6620"/>
                    <a:pt x="4862" y="6597"/>
                  </a:cubicBezTo>
                  <a:lnTo>
                    <a:pt x="4862" y="6574"/>
                  </a:lnTo>
                  <a:cubicBezTo>
                    <a:pt x="4885" y="6551"/>
                    <a:pt x="4908" y="6529"/>
                    <a:pt x="4908" y="6483"/>
                  </a:cubicBezTo>
                  <a:cubicBezTo>
                    <a:pt x="4953" y="6437"/>
                    <a:pt x="4976" y="6392"/>
                    <a:pt x="4999" y="6346"/>
                  </a:cubicBezTo>
                  <a:cubicBezTo>
                    <a:pt x="5022" y="6255"/>
                    <a:pt x="5045" y="6186"/>
                    <a:pt x="5068" y="6118"/>
                  </a:cubicBezTo>
                  <a:cubicBezTo>
                    <a:pt x="5090" y="6072"/>
                    <a:pt x="5090" y="6004"/>
                    <a:pt x="5113" y="5935"/>
                  </a:cubicBezTo>
                  <a:lnTo>
                    <a:pt x="5113" y="5844"/>
                  </a:lnTo>
                  <a:cubicBezTo>
                    <a:pt x="5136" y="5775"/>
                    <a:pt x="5136" y="5707"/>
                    <a:pt x="5159" y="5638"/>
                  </a:cubicBezTo>
                  <a:lnTo>
                    <a:pt x="5159" y="5547"/>
                  </a:lnTo>
                  <a:cubicBezTo>
                    <a:pt x="5159" y="5502"/>
                    <a:pt x="5159" y="5456"/>
                    <a:pt x="5159" y="5410"/>
                  </a:cubicBezTo>
                  <a:cubicBezTo>
                    <a:pt x="5182" y="5250"/>
                    <a:pt x="5159" y="5113"/>
                    <a:pt x="5136" y="5022"/>
                  </a:cubicBezTo>
                  <a:lnTo>
                    <a:pt x="5113" y="4977"/>
                  </a:lnTo>
                  <a:cubicBezTo>
                    <a:pt x="5113" y="4931"/>
                    <a:pt x="5090" y="4885"/>
                    <a:pt x="5090" y="4840"/>
                  </a:cubicBezTo>
                  <a:cubicBezTo>
                    <a:pt x="5068" y="4771"/>
                    <a:pt x="5045" y="4680"/>
                    <a:pt x="4999" y="4589"/>
                  </a:cubicBezTo>
                  <a:cubicBezTo>
                    <a:pt x="4976" y="4520"/>
                    <a:pt x="4931" y="4452"/>
                    <a:pt x="4885" y="4383"/>
                  </a:cubicBezTo>
                  <a:cubicBezTo>
                    <a:pt x="4862" y="4337"/>
                    <a:pt x="4839" y="4292"/>
                    <a:pt x="4794" y="4246"/>
                  </a:cubicBezTo>
                  <a:lnTo>
                    <a:pt x="4748" y="4178"/>
                  </a:lnTo>
                  <a:cubicBezTo>
                    <a:pt x="4702" y="4109"/>
                    <a:pt x="4657" y="4041"/>
                    <a:pt x="4588" y="3972"/>
                  </a:cubicBezTo>
                  <a:cubicBezTo>
                    <a:pt x="4520" y="3904"/>
                    <a:pt x="4451" y="3858"/>
                    <a:pt x="4383" y="3812"/>
                  </a:cubicBezTo>
                  <a:lnTo>
                    <a:pt x="4314" y="3767"/>
                  </a:lnTo>
                  <a:cubicBezTo>
                    <a:pt x="4269" y="3744"/>
                    <a:pt x="4223" y="3721"/>
                    <a:pt x="4177" y="3698"/>
                  </a:cubicBezTo>
                  <a:cubicBezTo>
                    <a:pt x="4109" y="3653"/>
                    <a:pt x="4018" y="3607"/>
                    <a:pt x="3949" y="3584"/>
                  </a:cubicBezTo>
                  <a:lnTo>
                    <a:pt x="3903" y="3561"/>
                  </a:lnTo>
                  <a:cubicBezTo>
                    <a:pt x="3858" y="3539"/>
                    <a:pt x="3789" y="3516"/>
                    <a:pt x="3721" y="3493"/>
                  </a:cubicBezTo>
                  <a:cubicBezTo>
                    <a:pt x="3630" y="3470"/>
                    <a:pt x="3538" y="3470"/>
                    <a:pt x="3447" y="3470"/>
                  </a:cubicBezTo>
                  <a:cubicBezTo>
                    <a:pt x="3356" y="3470"/>
                    <a:pt x="3287" y="3447"/>
                    <a:pt x="3196" y="3447"/>
                  </a:cubicBezTo>
                  <a:lnTo>
                    <a:pt x="3219" y="3447"/>
                  </a:lnTo>
                  <a:cubicBezTo>
                    <a:pt x="3287" y="3379"/>
                    <a:pt x="3356" y="3333"/>
                    <a:pt x="3401" y="3287"/>
                  </a:cubicBezTo>
                  <a:cubicBezTo>
                    <a:pt x="3447" y="3242"/>
                    <a:pt x="3493" y="3219"/>
                    <a:pt x="3538" y="3173"/>
                  </a:cubicBezTo>
                  <a:lnTo>
                    <a:pt x="3584" y="3128"/>
                  </a:lnTo>
                  <a:cubicBezTo>
                    <a:pt x="3698" y="3014"/>
                    <a:pt x="3789" y="2899"/>
                    <a:pt x="3881" y="2762"/>
                  </a:cubicBezTo>
                  <a:cubicBezTo>
                    <a:pt x="3903" y="2717"/>
                    <a:pt x="3926" y="2648"/>
                    <a:pt x="3972" y="2603"/>
                  </a:cubicBezTo>
                  <a:cubicBezTo>
                    <a:pt x="4018" y="2511"/>
                    <a:pt x="4040" y="2443"/>
                    <a:pt x="4086" y="2374"/>
                  </a:cubicBezTo>
                  <a:cubicBezTo>
                    <a:pt x="4086" y="2329"/>
                    <a:pt x="4109" y="2283"/>
                    <a:pt x="4132" y="2238"/>
                  </a:cubicBezTo>
                  <a:lnTo>
                    <a:pt x="4132" y="2215"/>
                  </a:lnTo>
                  <a:cubicBezTo>
                    <a:pt x="4155" y="2169"/>
                    <a:pt x="4177" y="2101"/>
                    <a:pt x="4177" y="2055"/>
                  </a:cubicBezTo>
                  <a:cubicBezTo>
                    <a:pt x="4200" y="1918"/>
                    <a:pt x="4223" y="1781"/>
                    <a:pt x="4223" y="1667"/>
                  </a:cubicBezTo>
                  <a:lnTo>
                    <a:pt x="4223" y="1576"/>
                  </a:lnTo>
                  <a:cubicBezTo>
                    <a:pt x="4223" y="1530"/>
                    <a:pt x="4223" y="1484"/>
                    <a:pt x="4223" y="1416"/>
                  </a:cubicBezTo>
                  <a:cubicBezTo>
                    <a:pt x="4223" y="1393"/>
                    <a:pt x="4223" y="1370"/>
                    <a:pt x="4223" y="1347"/>
                  </a:cubicBezTo>
                  <a:lnTo>
                    <a:pt x="4223" y="1279"/>
                  </a:lnTo>
                  <a:cubicBezTo>
                    <a:pt x="4223" y="1233"/>
                    <a:pt x="4223" y="1188"/>
                    <a:pt x="4223" y="1142"/>
                  </a:cubicBezTo>
                  <a:cubicBezTo>
                    <a:pt x="4200" y="959"/>
                    <a:pt x="4177" y="822"/>
                    <a:pt x="4132" y="685"/>
                  </a:cubicBezTo>
                  <a:cubicBezTo>
                    <a:pt x="4086" y="640"/>
                    <a:pt x="4063" y="571"/>
                    <a:pt x="4018" y="503"/>
                  </a:cubicBezTo>
                  <a:cubicBezTo>
                    <a:pt x="3995" y="480"/>
                    <a:pt x="3972" y="434"/>
                    <a:pt x="3926" y="389"/>
                  </a:cubicBezTo>
                  <a:cubicBezTo>
                    <a:pt x="3903" y="366"/>
                    <a:pt x="3881" y="343"/>
                    <a:pt x="3858" y="320"/>
                  </a:cubicBezTo>
                  <a:lnTo>
                    <a:pt x="3835" y="320"/>
                  </a:lnTo>
                  <a:cubicBezTo>
                    <a:pt x="3812" y="275"/>
                    <a:pt x="3767" y="252"/>
                    <a:pt x="3698" y="229"/>
                  </a:cubicBezTo>
                  <a:cubicBezTo>
                    <a:pt x="3630" y="183"/>
                    <a:pt x="3584" y="160"/>
                    <a:pt x="3515" y="138"/>
                  </a:cubicBezTo>
                  <a:cubicBezTo>
                    <a:pt x="3447" y="138"/>
                    <a:pt x="3401" y="115"/>
                    <a:pt x="3356" y="115"/>
                  </a:cubicBezTo>
                  <a:lnTo>
                    <a:pt x="3287" y="92"/>
                  </a:lnTo>
                  <a:cubicBezTo>
                    <a:pt x="3219" y="69"/>
                    <a:pt x="3127" y="69"/>
                    <a:pt x="3059" y="46"/>
                  </a:cubicBezTo>
                  <a:cubicBezTo>
                    <a:pt x="3013" y="46"/>
                    <a:pt x="2968" y="46"/>
                    <a:pt x="2922" y="23"/>
                  </a:cubicBezTo>
                  <a:lnTo>
                    <a:pt x="2785" y="23"/>
                  </a:lnTo>
                  <a:cubicBezTo>
                    <a:pt x="2717" y="1"/>
                    <a:pt x="2648" y="1"/>
                    <a:pt x="25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
            <p:cNvSpPr/>
            <p:nvPr/>
          </p:nvSpPr>
          <p:spPr>
            <a:xfrm>
              <a:off x="3802275" y="1473425"/>
              <a:ext cx="39400" cy="72725"/>
            </a:xfrm>
            <a:custGeom>
              <a:avLst/>
              <a:gdLst/>
              <a:ahLst/>
              <a:cxnLst/>
              <a:rect l="l" t="t" r="r" b="b"/>
              <a:pathLst>
                <a:path w="1576" h="2909" extrusionOk="0">
                  <a:moveTo>
                    <a:pt x="252" y="0"/>
                  </a:moveTo>
                  <a:cubicBezTo>
                    <a:pt x="206" y="0"/>
                    <a:pt x="183" y="0"/>
                    <a:pt x="138" y="23"/>
                  </a:cubicBezTo>
                  <a:cubicBezTo>
                    <a:pt x="138" y="23"/>
                    <a:pt x="115" y="46"/>
                    <a:pt x="92" y="46"/>
                  </a:cubicBezTo>
                  <a:cubicBezTo>
                    <a:pt x="77" y="46"/>
                    <a:pt x="62" y="36"/>
                    <a:pt x="47" y="36"/>
                  </a:cubicBezTo>
                  <a:cubicBezTo>
                    <a:pt x="39" y="36"/>
                    <a:pt x="31" y="38"/>
                    <a:pt x="24" y="46"/>
                  </a:cubicBezTo>
                  <a:cubicBezTo>
                    <a:pt x="1" y="69"/>
                    <a:pt x="1" y="114"/>
                    <a:pt x="24" y="137"/>
                  </a:cubicBezTo>
                  <a:cubicBezTo>
                    <a:pt x="47" y="137"/>
                    <a:pt x="47" y="160"/>
                    <a:pt x="69" y="160"/>
                  </a:cubicBezTo>
                  <a:cubicBezTo>
                    <a:pt x="69" y="183"/>
                    <a:pt x="69" y="183"/>
                    <a:pt x="69" y="183"/>
                  </a:cubicBezTo>
                  <a:cubicBezTo>
                    <a:pt x="69" y="206"/>
                    <a:pt x="92" y="229"/>
                    <a:pt x="115" y="251"/>
                  </a:cubicBezTo>
                  <a:cubicBezTo>
                    <a:pt x="115" y="274"/>
                    <a:pt x="115" y="274"/>
                    <a:pt x="138" y="297"/>
                  </a:cubicBezTo>
                  <a:cubicBezTo>
                    <a:pt x="161" y="320"/>
                    <a:pt x="183" y="343"/>
                    <a:pt x="229" y="388"/>
                  </a:cubicBezTo>
                  <a:cubicBezTo>
                    <a:pt x="275" y="434"/>
                    <a:pt x="320" y="502"/>
                    <a:pt x="343" y="548"/>
                  </a:cubicBezTo>
                  <a:cubicBezTo>
                    <a:pt x="366" y="594"/>
                    <a:pt x="412" y="639"/>
                    <a:pt x="435" y="685"/>
                  </a:cubicBezTo>
                  <a:cubicBezTo>
                    <a:pt x="435" y="708"/>
                    <a:pt x="457" y="731"/>
                    <a:pt x="457" y="754"/>
                  </a:cubicBezTo>
                  <a:cubicBezTo>
                    <a:pt x="503" y="868"/>
                    <a:pt x="526" y="982"/>
                    <a:pt x="549" y="1119"/>
                  </a:cubicBezTo>
                  <a:cubicBezTo>
                    <a:pt x="571" y="1187"/>
                    <a:pt x="594" y="1256"/>
                    <a:pt x="594" y="1347"/>
                  </a:cubicBezTo>
                  <a:cubicBezTo>
                    <a:pt x="617" y="1393"/>
                    <a:pt x="617" y="1461"/>
                    <a:pt x="617" y="1530"/>
                  </a:cubicBezTo>
                  <a:cubicBezTo>
                    <a:pt x="617" y="1575"/>
                    <a:pt x="617" y="1621"/>
                    <a:pt x="640" y="1644"/>
                  </a:cubicBezTo>
                  <a:cubicBezTo>
                    <a:pt x="640" y="1712"/>
                    <a:pt x="640" y="1758"/>
                    <a:pt x="640" y="1826"/>
                  </a:cubicBezTo>
                  <a:cubicBezTo>
                    <a:pt x="640" y="1940"/>
                    <a:pt x="640" y="2055"/>
                    <a:pt x="640" y="2146"/>
                  </a:cubicBezTo>
                  <a:cubicBezTo>
                    <a:pt x="640" y="2260"/>
                    <a:pt x="640" y="2374"/>
                    <a:pt x="663" y="2465"/>
                  </a:cubicBezTo>
                  <a:cubicBezTo>
                    <a:pt x="663" y="2534"/>
                    <a:pt x="663" y="2580"/>
                    <a:pt x="663" y="2625"/>
                  </a:cubicBezTo>
                  <a:cubicBezTo>
                    <a:pt x="663" y="2648"/>
                    <a:pt x="663" y="2671"/>
                    <a:pt x="663" y="2717"/>
                  </a:cubicBezTo>
                  <a:cubicBezTo>
                    <a:pt x="663" y="2739"/>
                    <a:pt x="663" y="2762"/>
                    <a:pt x="663" y="2785"/>
                  </a:cubicBezTo>
                  <a:cubicBezTo>
                    <a:pt x="663" y="2808"/>
                    <a:pt x="686" y="2831"/>
                    <a:pt x="708" y="2876"/>
                  </a:cubicBezTo>
                  <a:cubicBezTo>
                    <a:pt x="725" y="2892"/>
                    <a:pt x="752" y="2909"/>
                    <a:pt x="791" y="2909"/>
                  </a:cubicBezTo>
                  <a:cubicBezTo>
                    <a:pt x="807" y="2909"/>
                    <a:pt x="825" y="2906"/>
                    <a:pt x="845" y="2899"/>
                  </a:cubicBezTo>
                  <a:cubicBezTo>
                    <a:pt x="868" y="2899"/>
                    <a:pt x="868" y="2899"/>
                    <a:pt x="891" y="2876"/>
                  </a:cubicBezTo>
                  <a:cubicBezTo>
                    <a:pt x="914" y="2853"/>
                    <a:pt x="937" y="2808"/>
                    <a:pt x="937" y="2785"/>
                  </a:cubicBezTo>
                  <a:cubicBezTo>
                    <a:pt x="960" y="2694"/>
                    <a:pt x="960" y="2602"/>
                    <a:pt x="960" y="2534"/>
                  </a:cubicBezTo>
                  <a:cubicBezTo>
                    <a:pt x="960" y="2511"/>
                    <a:pt x="960" y="2488"/>
                    <a:pt x="960" y="2465"/>
                  </a:cubicBezTo>
                  <a:cubicBezTo>
                    <a:pt x="960" y="2488"/>
                    <a:pt x="982" y="2488"/>
                    <a:pt x="982" y="2488"/>
                  </a:cubicBezTo>
                  <a:cubicBezTo>
                    <a:pt x="982" y="2534"/>
                    <a:pt x="982" y="2580"/>
                    <a:pt x="982" y="2602"/>
                  </a:cubicBezTo>
                  <a:cubicBezTo>
                    <a:pt x="1005" y="2671"/>
                    <a:pt x="1074" y="2739"/>
                    <a:pt x="1142" y="2739"/>
                  </a:cubicBezTo>
                  <a:cubicBezTo>
                    <a:pt x="1165" y="2739"/>
                    <a:pt x="1188" y="2739"/>
                    <a:pt x="1211" y="2717"/>
                  </a:cubicBezTo>
                  <a:cubicBezTo>
                    <a:pt x="1237" y="2743"/>
                    <a:pt x="1264" y="2754"/>
                    <a:pt x="1291" y="2754"/>
                  </a:cubicBezTo>
                  <a:cubicBezTo>
                    <a:pt x="1310" y="2754"/>
                    <a:pt x="1329" y="2749"/>
                    <a:pt x="1348" y="2739"/>
                  </a:cubicBezTo>
                  <a:cubicBezTo>
                    <a:pt x="1370" y="2739"/>
                    <a:pt x="1393" y="2739"/>
                    <a:pt x="1416" y="2717"/>
                  </a:cubicBezTo>
                  <a:cubicBezTo>
                    <a:pt x="1439" y="2694"/>
                    <a:pt x="1462" y="2671"/>
                    <a:pt x="1462" y="2648"/>
                  </a:cubicBezTo>
                  <a:cubicBezTo>
                    <a:pt x="1485" y="2602"/>
                    <a:pt x="1485" y="2580"/>
                    <a:pt x="1485" y="2534"/>
                  </a:cubicBezTo>
                  <a:cubicBezTo>
                    <a:pt x="1507" y="2511"/>
                    <a:pt x="1507" y="2465"/>
                    <a:pt x="1530" y="2420"/>
                  </a:cubicBezTo>
                  <a:cubicBezTo>
                    <a:pt x="1530" y="2351"/>
                    <a:pt x="1553" y="2260"/>
                    <a:pt x="1553" y="2169"/>
                  </a:cubicBezTo>
                  <a:cubicBezTo>
                    <a:pt x="1553" y="2055"/>
                    <a:pt x="1553" y="1940"/>
                    <a:pt x="1553" y="1826"/>
                  </a:cubicBezTo>
                  <a:cubicBezTo>
                    <a:pt x="1553" y="1758"/>
                    <a:pt x="1576" y="1712"/>
                    <a:pt x="1576" y="1644"/>
                  </a:cubicBezTo>
                  <a:cubicBezTo>
                    <a:pt x="1576" y="1507"/>
                    <a:pt x="1553" y="1370"/>
                    <a:pt x="1530" y="1256"/>
                  </a:cubicBezTo>
                  <a:cubicBezTo>
                    <a:pt x="1530" y="1187"/>
                    <a:pt x="1507" y="1119"/>
                    <a:pt x="1485" y="1073"/>
                  </a:cubicBezTo>
                  <a:cubicBezTo>
                    <a:pt x="1462" y="1005"/>
                    <a:pt x="1439" y="936"/>
                    <a:pt x="1393" y="868"/>
                  </a:cubicBezTo>
                  <a:cubicBezTo>
                    <a:pt x="1370" y="822"/>
                    <a:pt x="1348" y="799"/>
                    <a:pt x="1325" y="754"/>
                  </a:cubicBezTo>
                  <a:cubicBezTo>
                    <a:pt x="1325" y="731"/>
                    <a:pt x="1302" y="731"/>
                    <a:pt x="1302" y="708"/>
                  </a:cubicBezTo>
                  <a:cubicBezTo>
                    <a:pt x="1256" y="617"/>
                    <a:pt x="1188" y="525"/>
                    <a:pt x="1119" y="457"/>
                  </a:cubicBezTo>
                  <a:cubicBezTo>
                    <a:pt x="1096" y="411"/>
                    <a:pt x="1051" y="388"/>
                    <a:pt x="1005" y="343"/>
                  </a:cubicBezTo>
                  <a:cubicBezTo>
                    <a:pt x="982" y="320"/>
                    <a:pt x="960" y="320"/>
                    <a:pt x="914" y="297"/>
                  </a:cubicBezTo>
                  <a:lnTo>
                    <a:pt x="823" y="297"/>
                  </a:lnTo>
                  <a:cubicBezTo>
                    <a:pt x="823" y="297"/>
                    <a:pt x="800" y="320"/>
                    <a:pt x="800" y="320"/>
                  </a:cubicBezTo>
                  <a:cubicBezTo>
                    <a:pt x="777" y="297"/>
                    <a:pt x="754" y="274"/>
                    <a:pt x="754" y="274"/>
                  </a:cubicBezTo>
                  <a:cubicBezTo>
                    <a:pt x="663" y="183"/>
                    <a:pt x="571" y="114"/>
                    <a:pt x="480" y="69"/>
                  </a:cubicBezTo>
                  <a:cubicBezTo>
                    <a:pt x="412" y="23"/>
                    <a:pt x="320"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
            <p:cNvSpPr/>
            <p:nvPr/>
          </p:nvSpPr>
          <p:spPr>
            <a:xfrm>
              <a:off x="3716700" y="1378700"/>
              <a:ext cx="135825" cy="199750"/>
            </a:xfrm>
            <a:custGeom>
              <a:avLst/>
              <a:gdLst/>
              <a:ahLst/>
              <a:cxnLst/>
              <a:rect l="l" t="t" r="r" b="b"/>
              <a:pathLst>
                <a:path w="5433" h="7990" extrusionOk="0">
                  <a:moveTo>
                    <a:pt x="2671" y="183"/>
                  </a:moveTo>
                  <a:cubicBezTo>
                    <a:pt x="2785" y="183"/>
                    <a:pt x="2922" y="183"/>
                    <a:pt x="3013" y="206"/>
                  </a:cubicBezTo>
                  <a:cubicBezTo>
                    <a:pt x="3264" y="229"/>
                    <a:pt x="3447" y="274"/>
                    <a:pt x="3629" y="343"/>
                  </a:cubicBezTo>
                  <a:lnTo>
                    <a:pt x="3606" y="320"/>
                  </a:lnTo>
                  <a:lnTo>
                    <a:pt x="3606" y="320"/>
                  </a:lnTo>
                  <a:cubicBezTo>
                    <a:pt x="3721" y="388"/>
                    <a:pt x="3812" y="434"/>
                    <a:pt x="3880" y="480"/>
                  </a:cubicBezTo>
                  <a:cubicBezTo>
                    <a:pt x="3949" y="548"/>
                    <a:pt x="4017" y="594"/>
                    <a:pt x="4063" y="662"/>
                  </a:cubicBezTo>
                  <a:cubicBezTo>
                    <a:pt x="4131" y="731"/>
                    <a:pt x="4177" y="822"/>
                    <a:pt x="4200" y="891"/>
                  </a:cubicBezTo>
                  <a:cubicBezTo>
                    <a:pt x="4246" y="1005"/>
                    <a:pt x="4268" y="1096"/>
                    <a:pt x="4291" y="1210"/>
                  </a:cubicBezTo>
                  <a:cubicBezTo>
                    <a:pt x="4314" y="1347"/>
                    <a:pt x="4314" y="1507"/>
                    <a:pt x="4314" y="1667"/>
                  </a:cubicBezTo>
                  <a:lnTo>
                    <a:pt x="4291" y="1689"/>
                  </a:lnTo>
                  <a:cubicBezTo>
                    <a:pt x="4268" y="1918"/>
                    <a:pt x="4223" y="2169"/>
                    <a:pt x="4131" y="2397"/>
                  </a:cubicBezTo>
                  <a:lnTo>
                    <a:pt x="4109" y="2420"/>
                  </a:lnTo>
                  <a:cubicBezTo>
                    <a:pt x="4040" y="2602"/>
                    <a:pt x="3949" y="2762"/>
                    <a:pt x="3835" y="2899"/>
                  </a:cubicBezTo>
                  <a:cubicBezTo>
                    <a:pt x="3743" y="3036"/>
                    <a:pt x="3606" y="3173"/>
                    <a:pt x="3492" y="3264"/>
                  </a:cubicBezTo>
                  <a:cubicBezTo>
                    <a:pt x="3355" y="3356"/>
                    <a:pt x="3241" y="3447"/>
                    <a:pt x="3104" y="3493"/>
                  </a:cubicBezTo>
                  <a:cubicBezTo>
                    <a:pt x="3081" y="3515"/>
                    <a:pt x="3059" y="3515"/>
                    <a:pt x="3036" y="3538"/>
                  </a:cubicBezTo>
                  <a:cubicBezTo>
                    <a:pt x="3036" y="3561"/>
                    <a:pt x="3036" y="3561"/>
                    <a:pt x="3036" y="3584"/>
                  </a:cubicBezTo>
                  <a:cubicBezTo>
                    <a:pt x="3036" y="3607"/>
                    <a:pt x="3036" y="3630"/>
                    <a:pt x="3036" y="3630"/>
                  </a:cubicBezTo>
                  <a:cubicBezTo>
                    <a:pt x="3036" y="3652"/>
                    <a:pt x="3059" y="3675"/>
                    <a:pt x="3081" y="3698"/>
                  </a:cubicBezTo>
                  <a:lnTo>
                    <a:pt x="3196" y="3698"/>
                  </a:lnTo>
                  <a:cubicBezTo>
                    <a:pt x="3287" y="3675"/>
                    <a:pt x="3378" y="3675"/>
                    <a:pt x="3447" y="3675"/>
                  </a:cubicBezTo>
                  <a:lnTo>
                    <a:pt x="3629" y="3675"/>
                  </a:lnTo>
                  <a:cubicBezTo>
                    <a:pt x="3766" y="3698"/>
                    <a:pt x="3903" y="3721"/>
                    <a:pt x="4040" y="3767"/>
                  </a:cubicBezTo>
                  <a:cubicBezTo>
                    <a:pt x="4177" y="3835"/>
                    <a:pt x="4337" y="3926"/>
                    <a:pt x="4474" y="4018"/>
                  </a:cubicBezTo>
                  <a:cubicBezTo>
                    <a:pt x="4588" y="4109"/>
                    <a:pt x="4725" y="4223"/>
                    <a:pt x="4816" y="4360"/>
                  </a:cubicBezTo>
                  <a:cubicBezTo>
                    <a:pt x="4930" y="4497"/>
                    <a:pt x="5022" y="4634"/>
                    <a:pt x="5090" y="4794"/>
                  </a:cubicBezTo>
                  <a:cubicBezTo>
                    <a:pt x="5136" y="4953"/>
                    <a:pt x="5181" y="5090"/>
                    <a:pt x="5227" y="5250"/>
                  </a:cubicBezTo>
                  <a:cubicBezTo>
                    <a:pt x="5227" y="5319"/>
                    <a:pt x="5227" y="5387"/>
                    <a:pt x="5227" y="5478"/>
                  </a:cubicBezTo>
                  <a:cubicBezTo>
                    <a:pt x="5250" y="5570"/>
                    <a:pt x="5227" y="5661"/>
                    <a:pt x="5227" y="5729"/>
                  </a:cubicBezTo>
                  <a:cubicBezTo>
                    <a:pt x="5204" y="5958"/>
                    <a:pt x="5136" y="6163"/>
                    <a:pt x="5067" y="6369"/>
                  </a:cubicBezTo>
                  <a:cubicBezTo>
                    <a:pt x="4999" y="6528"/>
                    <a:pt x="4930" y="6688"/>
                    <a:pt x="4816" y="6825"/>
                  </a:cubicBezTo>
                  <a:cubicBezTo>
                    <a:pt x="4702" y="6962"/>
                    <a:pt x="4588" y="7076"/>
                    <a:pt x="4474" y="7167"/>
                  </a:cubicBezTo>
                  <a:cubicBezTo>
                    <a:pt x="4314" y="7304"/>
                    <a:pt x="4131" y="7396"/>
                    <a:pt x="3949" y="7487"/>
                  </a:cubicBezTo>
                  <a:cubicBezTo>
                    <a:pt x="3675" y="7601"/>
                    <a:pt x="3378" y="7670"/>
                    <a:pt x="3059" y="7738"/>
                  </a:cubicBezTo>
                  <a:cubicBezTo>
                    <a:pt x="2785" y="7784"/>
                    <a:pt x="2511" y="7807"/>
                    <a:pt x="2191" y="7807"/>
                  </a:cubicBezTo>
                  <a:lnTo>
                    <a:pt x="1895" y="7807"/>
                  </a:lnTo>
                  <a:cubicBezTo>
                    <a:pt x="1621" y="7807"/>
                    <a:pt x="1392" y="7807"/>
                    <a:pt x="1164" y="7784"/>
                  </a:cubicBezTo>
                  <a:cubicBezTo>
                    <a:pt x="867" y="7738"/>
                    <a:pt x="639" y="7692"/>
                    <a:pt x="411" y="7601"/>
                  </a:cubicBezTo>
                  <a:cubicBezTo>
                    <a:pt x="365" y="7578"/>
                    <a:pt x="297" y="7556"/>
                    <a:pt x="251" y="7533"/>
                  </a:cubicBezTo>
                  <a:lnTo>
                    <a:pt x="228" y="4999"/>
                  </a:lnTo>
                  <a:lnTo>
                    <a:pt x="205" y="2351"/>
                  </a:lnTo>
                  <a:cubicBezTo>
                    <a:pt x="183" y="1963"/>
                    <a:pt x="183" y="1575"/>
                    <a:pt x="183" y="1187"/>
                  </a:cubicBezTo>
                  <a:cubicBezTo>
                    <a:pt x="274" y="1073"/>
                    <a:pt x="388" y="959"/>
                    <a:pt x="502" y="868"/>
                  </a:cubicBezTo>
                  <a:cubicBezTo>
                    <a:pt x="685" y="731"/>
                    <a:pt x="867" y="617"/>
                    <a:pt x="1096" y="525"/>
                  </a:cubicBezTo>
                  <a:lnTo>
                    <a:pt x="1119" y="502"/>
                  </a:lnTo>
                  <a:cubicBezTo>
                    <a:pt x="1415" y="388"/>
                    <a:pt x="1735" y="274"/>
                    <a:pt x="2077" y="229"/>
                  </a:cubicBezTo>
                  <a:cubicBezTo>
                    <a:pt x="2283" y="206"/>
                    <a:pt x="2488" y="183"/>
                    <a:pt x="2671" y="183"/>
                  </a:cubicBezTo>
                  <a:close/>
                  <a:moveTo>
                    <a:pt x="2648" y="0"/>
                  </a:moveTo>
                  <a:cubicBezTo>
                    <a:pt x="2328" y="0"/>
                    <a:pt x="2009" y="46"/>
                    <a:pt x="1643" y="137"/>
                  </a:cubicBezTo>
                  <a:cubicBezTo>
                    <a:pt x="1324" y="229"/>
                    <a:pt x="1027" y="343"/>
                    <a:pt x="730" y="502"/>
                  </a:cubicBezTo>
                  <a:cubicBezTo>
                    <a:pt x="434" y="662"/>
                    <a:pt x="205" y="868"/>
                    <a:pt x="23" y="1073"/>
                  </a:cubicBezTo>
                  <a:cubicBezTo>
                    <a:pt x="23" y="1096"/>
                    <a:pt x="23" y="1096"/>
                    <a:pt x="23" y="1119"/>
                  </a:cubicBezTo>
                  <a:cubicBezTo>
                    <a:pt x="0" y="1119"/>
                    <a:pt x="0" y="1142"/>
                    <a:pt x="0" y="1142"/>
                  </a:cubicBezTo>
                  <a:lnTo>
                    <a:pt x="46" y="3995"/>
                  </a:lnTo>
                  <a:lnTo>
                    <a:pt x="69" y="6871"/>
                  </a:lnTo>
                  <a:lnTo>
                    <a:pt x="69" y="7213"/>
                  </a:lnTo>
                  <a:lnTo>
                    <a:pt x="69" y="7578"/>
                  </a:lnTo>
                  <a:cubicBezTo>
                    <a:pt x="69" y="7601"/>
                    <a:pt x="69" y="7624"/>
                    <a:pt x="91" y="7647"/>
                  </a:cubicBezTo>
                  <a:cubicBezTo>
                    <a:pt x="114" y="7670"/>
                    <a:pt x="137" y="7670"/>
                    <a:pt x="160" y="7670"/>
                  </a:cubicBezTo>
                  <a:cubicBezTo>
                    <a:pt x="297" y="7761"/>
                    <a:pt x="434" y="7807"/>
                    <a:pt x="616" y="7852"/>
                  </a:cubicBezTo>
                  <a:cubicBezTo>
                    <a:pt x="822" y="7921"/>
                    <a:pt x="1004" y="7944"/>
                    <a:pt x="1187" y="7966"/>
                  </a:cubicBezTo>
                  <a:cubicBezTo>
                    <a:pt x="1415" y="7989"/>
                    <a:pt x="1643" y="7989"/>
                    <a:pt x="1895" y="7989"/>
                  </a:cubicBezTo>
                  <a:cubicBezTo>
                    <a:pt x="2032" y="7989"/>
                    <a:pt x="2191" y="7989"/>
                    <a:pt x="2397" y="7966"/>
                  </a:cubicBezTo>
                  <a:cubicBezTo>
                    <a:pt x="3013" y="7944"/>
                    <a:pt x="3789" y="7852"/>
                    <a:pt x="4428" y="7419"/>
                  </a:cubicBezTo>
                  <a:cubicBezTo>
                    <a:pt x="4702" y="7236"/>
                    <a:pt x="4953" y="6985"/>
                    <a:pt x="5113" y="6688"/>
                  </a:cubicBezTo>
                  <a:cubicBezTo>
                    <a:pt x="5204" y="6551"/>
                    <a:pt x="5273" y="6391"/>
                    <a:pt x="5318" y="6209"/>
                  </a:cubicBezTo>
                  <a:cubicBezTo>
                    <a:pt x="5364" y="6026"/>
                    <a:pt x="5410" y="5821"/>
                    <a:pt x="5410" y="5615"/>
                  </a:cubicBezTo>
                  <a:cubicBezTo>
                    <a:pt x="5432" y="5433"/>
                    <a:pt x="5410" y="5227"/>
                    <a:pt x="5364" y="5022"/>
                  </a:cubicBezTo>
                  <a:cubicBezTo>
                    <a:pt x="5318" y="4862"/>
                    <a:pt x="5227" y="4680"/>
                    <a:pt x="5136" y="4497"/>
                  </a:cubicBezTo>
                  <a:cubicBezTo>
                    <a:pt x="5044" y="4337"/>
                    <a:pt x="4908" y="4177"/>
                    <a:pt x="4771" y="4040"/>
                  </a:cubicBezTo>
                  <a:cubicBezTo>
                    <a:pt x="4634" y="3903"/>
                    <a:pt x="4474" y="3789"/>
                    <a:pt x="4291" y="3698"/>
                  </a:cubicBezTo>
                  <a:cubicBezTo>
                    <a:pt x="4109" y="3607"/>
                    <a:pt x="3926" y="3538"/>
                    <a:pt x="3721" y="3515"/>
                  </a:cubicBezTo>
                  <a:cubicBezTo>
                    <a:pt x="3629" y="3493"/>
                    <a:pt x="3561" y="3493"/>
                    <a:pt x="3470" y="3493"/>
                  </a:cubicBezTo>
                  <a:cubicBezTo>
                    <a:pt x="3538" y="3447"/>
                    <a:pt x="3606" y="3401"/>
                    <a:pt x="3698" y="3333"/>
                  </a:cubicBezTo>
                  <a:cubicBezTo>
                    <a:pt x="3858" y="3196"/>
                    <a:pt x="3994" y="3036"/>
                    <a:pt x="4109" y="2831"/>
                  </a:cubicBezTo>
                  <a:cubicBezTo>
                    <a:pt x="4200" y="2671"/>
                    <a:pt x="4268" y="2511"/>
                    <a:pt x="4360" y="2283"/>
                  </a:cubicBezTo>
                  <a:cubicBezTo>
                    <a:pt x="4405" y="2123"/>
                    <a:pt x="4451" y="1940"/>
                    <a:pt x="4474" y="1758"/>
                  </a:cubicBezTo>
                  <a:cubicBezTo>
                    <a:pt x="4497" y="1575"/>
                    <a:pt x="4497" y="1393"/>
                    <a:pt x="4474" y="1233"/>
                  </a:cubicBezTo>
                  <a:cubicBezTo>
                    <a:pt x="4474" y="1164"/>
                    <a:pt x="4451" y="1073"/>
                    <a:pt x="4428" y="1005"/>
                  </a:cubicBezTo>
                  <a:cubicBezTo>
                    <a:pt x="4405" y="936"/>
                    <a:pt x="4383" y="845"/>
                    <a:pt x="4337" y="776"/>
                  </a:cubicBezTo>
                  <a:cubicBezTo>
                    <a:pt x="4268" y="617"/>
                    <a:pt x="4177" y="480"/>
                    <a:pt x="4040" y="388"/>
                  </a:cubicBezTo>
                  <a:cubicBezTo>
                    <a:pt x="3903" y="274"/>
                    <a:pt x="3743" y="183"/>
                    <a:pt x="3561" y="137"/>
                  </a:cubicBezTo>
                  <a:cubicBezTo>
                    <a:pt x="3424" y="92"/>
                    <a:pt x="3287" y="69"/>
                    <a:pt x="3127" y="46"/>
                  </a:cubicBezTo>
                  <a:cubicBezTo>
                    <a:pt x="2990" y="23"/>
                    <a:pt x="2830" y="0"/>
                    <a:pt x="26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
            <p:cNvSpPr/>
            <p:nvPr/>
          </p:nvSpPr>
          <p:spPr>
            <a:xfrm>
              <a:off x="3732100" y="1398100"/>
              <a:ext cx="84475" cy="163225"/>
            </a:xfrm>
            <a:custGeom>
              <a:avLst/>
              <a:gdLst/>
              <a:ahLst/>
              <a:cxnLst/>
              <a:rect l="l" t="t" r="r" b="b"/>
              <a:pathLst>
                <a:path w="3379" h="6529" extrusionOk="0">
                  <a:moveTo>
                    <a:pt x="1575" y="183"/>
                  </a:moveTo>
                  <a:cubicBezTo>
                    <a:pt x="1667" y="183"/>
                    <a:pt x="1735" y="183"/>
                    <a:pt x="1826" y="206"/>
                  </a:cubicBezTo>
                  <a:cubicBezTo>
                    <a:pt x="1895" y="206"/>
                    <a:pt x="1986" y="229"/>
                    <a:pt x="2055" y="274"/>
                  </a:cubicBezTo>
                  <a:cubicBezTo>
                    <a:pt x="2123" y="297"/>
                    <a:pt x="2169" y="343"/>
                    <a:pt x="2237" y="388"/>
                  </a:cubicBezTo>
                  <a:cubicBezTo>
                    <a:pt x="2283" y="434"/>
                    <a:pt x="2306" y="480"/>
                    <a:pt x="2351" y="525"/>
                  </a:cubicBezTo>
                  <a:cubicBezTo>
                    <a:pt x="2397" y="571"/>
                    <a:pt x="2420" y="640"/>
                    <a:pt x="2443" y="708"/>
                  </a:cubicBezTo>
                  <a:cubicBezTo>
                    <a:pt x="2465" y="776"/>
                    <a:pt x="2488" y="868"/>
                    <a:pt x="2488" y="936"/>
                  </a:cubicBezTo>
                  <a:cubicBezTo>
                    <a:pt x="2511" y="1073"/>
                    <a:pt x="2488" y="1187"/>
                    <a:pt x="2465" y="1324"/>
                  </a:cubicBezTo>
                  <a:cubicBezTo>
                    <a:pt x="2420" y="1530"/>
                    <a:pt x="2351" y="1735"/>
                    <a:pt x="2260" y="1918"/>
                  </a:cubicBezTo>
                  <a:cubicBezTo>
                    <a:pt x="2169" y="2100"/>
                    <a:pt x="2077" y="2260"/>
                    <a:pt x="1941" y="2420"/>
                  </a:cubicBezTo>
                  <a:cubicBezTo>
                    <a:pt x="1941" y="2443"/>
                    <a:pt x="1941" y="2443"/>
                    <a:pt x="1941" y="2443"/>
                  </a:cubicBezTo>
                  <a:cubicBezTo>
                    <a:pt x="1781" y="2602"/>
                    <a:pt x="1621" y="2739"/>
                    <a:pt x="1438" y="2854"/>
                  </a:cubicBezTo>
                  <a:cubicBezTo>
                    <a:pt x="1370" y="2922"/>
                    <a:pt x="1279" y="2968"/>
                    <a:pt x="1187" y="3013"/>
                  </a:cubicBezTo>
                  <a:cubicBezTo>
                    <a:pt x="1142" y="3036"/>
                    <a:pt x="1119" y="3082"/>
                    <a:pt x="1142" y="3127"/>
                  </a:cubicBezTo>
                  <a:cubicBezTo>
                    <a:pt x="1119" y="3196"/>
                    <a:pt x="1164" y="3219"/>
                    <a:pt x="1210" y="3242"/>
                  </a:cubicBezTo>
                  <a:lnTo>
                    <a:pt x="1324" y="3242"/>
                  </a:lnTo>
                  <a:cubicBezTo>
                    <a:pt x="1530" y="3264"/>
                    <a:pt x="1735" y="3287"/>
                    <a:pt x="1963" y="3310"/>
                  </a:cubicBezTo>
                  <a:cubicBezTo>
                    <a:pt x="2123" y="3356"/>
                    <a:pt x="2283" y="3401"/>
                    <a:pt x="2420" y="3470"/>
                  </a:cubicBezTo>
                  <a:cubicBezTo>
                    <a:pt x="2511" y="3515"/>
                    <a:pt x="2602" y="3561"/>
                    <a:pt x="2671" y="3630"/>
                  </a:cubicBezTo>
                  <a:cubicBezTo>
                    <a:pt x="2762" y="3698"/>
                    <a:pt x="2831" y="3789"/>
                    <a:pt x="2899" y="3881"/>
                  </a:cubicBezTo>
                  <a:cubicBezTo>
                    <a:pt x="2990" y="4018"/>
                    <a:pt x="3036" y="4132"/>
                    <a:pt x="3105" y="4246"/>
                  </a:cubicBezTo>
                  <a:cubicBezTo>
                    <a:pt x="3150" y="4383"/>
                    <a:pt x="3173" y="4520"/>
                    <a:pt x="3173" y="4657"/>
                  </a:cubicBezTo>
                  <a:cubicBezTo>
                    <a:pt x="3196" y="4794"/>
                    <a:pt x="3173" y="4931"/>
                    <a:pt x="3150" y="5068"/>
                  </a:cubicBezTo>
                  <a:cubicBezTo>
                    <a:pt x="3127" y="5182"/>
                    <a:pt x="3082" y="5319"/>
                    <a:pt x="3036" y="5433"/>
                  </a:cubicBezTo>
                  <a:cubicBezTo>
                    <a:pt x="2990" y="5524"/>
                    <a:pt x="2922" y="5638"/>
                    <a:pt x="2854" y="5730"/>
                  </a:cubicBezTo>
                  <a:cubicBezTo>
                    <a:pt x="2762" y="5821"/>
                    <a:pt x="2671" y="5912"/>
                    <a:pt x="2557" y="5981"/>
                  </a:cubicBezTo>
                  <a:cubicBezTo>
                    <a:pt x="2420" y="6072"/>
                    <a:pt x="2260" y="6163"/>
                    <a:pt x="2100" y="6209"/>
                  </a:cubicBezTo>
                  <a:cubicBezTo>
                    <a:pt x="1895" y="6277"/>
                    <a:pt x="1689" y="6323"/>
                    <a:pt x="1484" y="6346"/>
                  </a:cubicBezTo>
                  <a:lnTo>
                    <a:pt x="1279" y="6346"/>
                  </a:lnTo>
                  <a:cubicBezTo>
                    <a:pt x="1050" y="6346"/>
                    <a:pt x="822" y="6323"/>
                    <a:pt x="594" y="6277"/>
                  </a:cubicBezTo>
                  <a:cubicBezTo>
                    <a:pt x="457" y="6255"/>
                    <a:pt x="320" y="6232"/>
                    <a:pt x="206" y="6186"/>
                  </a:cubicBezTo>
                  <a:cubicBezTo>
                    <a:pt x="206" y="6049"/>
                    <a:pt x="206" y="5889"/>
                    <a:pt x="206" y="5752"/>
                  </a:cubicBezTo>
                  <a:lnTo>
                    <a:pt x="206" y="5570"/>
                  </a:lnTo>
                  <a:lnTo>
                    <a:pt x="206" y="4246"/>
                  </a:lnTo>
                  <a:cubicBezTo>
                    <a:pt x="183" y="3379"/>
                    <a:pt x="183" y="2488"/>
                    <a:pt x="183" y="1621"/>
                  </a:cubicBezTo>
                  <a:lnTo>
                    <a:pt x="183" y="708"/>
                  </a:lnTo>
                  <a:cubicBezTo>
                    <a:pt x="229" y="685"/>
                    <a:pt x="297" y="640"/>
                    <a:pt x="343" y="571"/>
                  </a:cubicBezTo>
                  <a:cubicBezTo>
                    <a:pt x="525" y="480"/>
                    <a:pt x="708" y="388"/>
                    <a:pt x="913" y="297"/>
                  </a:cubicBezTo>
                  <a:cubicBezTo>
                    <a:pt x="1096" y="251"/>
                    <a:pt x="1279" y="206"/>
                    <a:pt x="1461" y="183"/>
                  </a:cubicBezTo>
                  <a:close/>
                  <a:moveTo>
                    <a:pt x="1598" y="0"/>
                  </a:moveTo>
                  <a:cubicBezTo>
                    <a:pt x="1530" y="0"/>
                    <a:pt x="1461" y="0"/>
                    <a:pt x="1370" y="23"/>
                  </a:cubicBezTo>
                  <a:cubicBezTo>
                    <a:pt x="1119" y="46"/>
                    <a:pt x="891" y="115"/>
                    <a:pt x="639" y="229"/>
                  </a:cubicBezTo>
                  <a:cubicBezTo>
                    <a:pt x="411" y="320"/>
                    <a:pt x="229" y="434"/>
                    <a:pt x="69" y="571"/>
                  </a:cubicBezTo>
                  <a:cubicBezTo>
                    <a:pt x="46" y="571"/>
                    <a:pt x="0" y="617"/>
                    <a:pt x="0" y="662"/>
                  </a:cubicBezTo>
                  <a:lnTo>
                    <a:pt x="0" y="3287"/>
                  </a:lnTo>
                  <a:lnTo>
                    <a:pt x="23" y="5889"/>
                  </a:lnTo>
                  <a:lnTo>
                    <a:pt x="23" y="6072"/>
                  </a:lnTo>
                  <a:lnTo>
                    <a:pt x="23" y="6232"/>
                  </a:lnTo>
                  <a:cubicBezTo>
                    <a:pt x="23" y="6255"/>
                    <a:pt x="46" y="6277"/>
                    <a:pt x="46" y="6300"/>
                  </a:cubicBezTo>
                  <a:cubicBezTo>
                    <a:pt x="69" y="6323"/>
                    <a:pt x="92" y="6346"/>
                    <a:pt x="114" y="6346"/>
                  </a:cubicBezTo>
                  <a:cubicBezTo>
                    <a:pt x="525" y="6460"/>
                    <a:pt x="913" y="6528"/>
                    <a:pt x="1256" y="6528"/>
                  </a:cubicBezTo>
                  <a:cubicBezTo>
                    <a:pt x="1347" y="6528"/>
                    <a:pt x="1416" y="6528"/>
                    <a:pt x="1484" y="6506"/>
                  </a:cubicBezTo>
                  <a:cubicBezTo>
                    <a:pt x="1986" y="6483"/>
                    <a:pt x="2420" y="6323"/>
                    <a:pt x="2762" y="6049"/>
                  </a:cubicBezTo>
                  <a:cubicBezTo>
                    <a:pt x="2922" y="5935"/>
                    <a:pt x="3036" y="5775"/>
                    <a:pt x="3150" y="5593"/>
                  </a:cubicBezTo>
                  <a:cubicBezTo>
                    <a:pt x="3196" y="5524"/>
                    <a:pt x="3219" y="5433"/>
                    <a:pt x="3264" y="5364"/>
                  </a:cubicBezTo>
                  <a:cubicBezTo>
                    <a:pt x="3310" y="5250"/>
                    <a:pt x="3333" y="5159"/>
                    <a:pt x="3333" y="5068"/>
                  </a:cubicBezTo>
                  <a:cubicBezTo>
                    <a:pt x="3378" y="4885"/>
                    <a:pt x="3378" y="4702"/>
                    <a:pt x="3333" y="4497"/>
                  </a:cubicBezTo>
                  <a:cubicBezTo>
                    <a:pt x="3310" y="4314"/>
                    <a:pt x="3242" y="4109"/>
                    <a:pt x="3150" y="3926"/>
                  </a:cubicBezTo>
                  <a:cubicBezTo>
                    <a:pt x="3059" y="3767"/>
                    <a:pt x="2922" y="3607"/>
                    <a:pt x="2785" y="3493"/>
                  </a:cubicBezTo>
                  <a:cubicBezTo>
                    <a:pt x="2648" y="3379"/>
                    <a:pt x="2511" y="3287"/>
                    <a:pt x="2329" y="3242"/>
                  </a:cubicBezTo>
                  <a:cubicBezTo>
                    <a:pt x="2169" y="3173"/>
                    <a:pt x="1986" y="3127"/>
                    <a:pt x="1804" y="3105"/>
                  </a:cubicBezTo>
                  <a:cubicBezTo>
                    <a:pt x="1689" y="3105"/>
                    <a:pt x="1575" y="3082"/>
                    <a:pt x="1438" y="3059"/>
                  </a:cubicBezTo>
                  <a:cubicBezTo>
                    <a:pt x="1575" y="2991"/>
                    <a:pt x="1689" y="2899"/>
                    <a:pt x="1804" y="2808"/>
                  </a:cubicBezTo>
                  <a:cubicBezTo>
                    <a:pt x="1963" y="2671"/>
                    <a:pt x="2100" y="2511"/>
                    <a:pt x="2237" y="2329"/>
                  </a:cubicBezTo>
                  <a:cubicBezTo>
                    <a:pt x="2351" y="2169"/>
                    <a:pt x="2420" y="2009"/>
                    <a:pt x="2511" y="1804"/>
                  </a:cubicBezTo>
                  <a:cubicBezTo>
                    <a:pt x="2580" y="1644"/>
                    <a:pt x="2625" y="1461"/>
                    <a:pt x="2648" y="1279"/>
                  </a:cubicBezTo>
                  <a:cubicBezTo>
                    <a:pt x="2694" y="1096"/>
                    <a:pt x="2671" y="936"/>
                    <a:pt x="2648" y="754"/>
                  </a:cubicBezTo>
                  <a:cubicBezTo>
                    <a:pt x="2602" y="594"/>
                    <a:pt x="2534" y="434"/>
                    <a:pt x="2420" y="320"/>
                  </a:cubicBezTo>
                  <a:cubicBezTo>
                    <a:pt x="2283" y="183"/>
                    <a:pt x="2123" y="92"/>
                    <a:pt x="1941" y="46"/>
                  </a:cubicBezTo>
                  <a:cubicBezTo>
                    <a:pt x="1826" y="23"/>
                    <a:pt x="1712" y="0"/>
                    <a:pt x="15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6" name="Google Shape;376;p3"/>
          <p:cNvSpPr/>
          <p:nvPr/>
        </p:nvSpPr>
        <p:spPr>
          <a:xfrm>
            <a:off x="2984222" y="4814498"/>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
          <p:cNvSpPr/>
          <p:nvPr/>
        </p:nvSpPr>
        <p:spPr>
          <a:xfrm>
            <a:off x="1189561" y="503588"/>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
          <p:cNvSpPr/>
          <p:nvPr/>
        </p:nvSpPr>
        <p:spPr>
          <a:xfrm rot="1576848">
            <a:off x="3289804" y="323521"/>
            <a:ext cx="339524" cy="110639"/>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
          <p:cNvSpPr/>
          <p:nvPr/>
        </p:nvSpPr>
        <p:spPr>
          <a:xfrm rot="-2332220">
            <a:off x="214127" y="2686770"/>
            <a:ext cx="339522" cy="110639"/>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
          <p:cNvSpPr/>
          <p:nvPr/>
        </p:nvSpPr>
        <p:spPr>
          <a:xfrm>
            <a:off x="6564411" y="4768801"/>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
          <p:cNvSpPr txBox="1">
            <a:spLocks noGrp="1"/>
          </p:cNvSpPr>
          <p:nvPr>
            <p:ph type="title"/>
          </p:nvPr>
        </p:nvSpPr>
        <p:spPr>
          <a:xfrm>
            <a:off x="720000" y="2123563"/>
            <a:ext cx="3050700" cy="1525800"/>
          </a:xfrm>
          <a:prstGeom prst="rect">
            <a:avLst/>
          </a:prstGeom>
        </p:spPr>
        <p:txBody>
          <a:bodyPr spcFirstLastPara="1" wrap="square" lIns="91425" tIns="91425" rIns="91425" bIns="91425" anchor="ctr" anchorCtr="0">
            <a:noAutofit/>
          </a:bodyPr>
          <a:lstStyle>
            <a:lvl1pPr lvl="0">
              <a:spcBef>
                <a:spcPts val="0"/>
              </a:spcBef>
              <a:spcAft>
                <a:spcPts val="0"/>
              </a:spcAft>
              <a:buSzPts val="3600"/>
              <a:buNone/>
              <a:defRPr sz="5000">
                <a:solidFill>
                  <a:schemeClr val="lt2"/>
                </a:solidFill>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r>
              <a:rPr lang="en-US"/>
              <a:t>Click to edit Master title style</a:t>
            </a:r>
            <a:endParaRPr/>
          </a:p>
        </p:txBody>
      </p:sp>
      <p:sp>
        <p:nvSpPr>
          <p:cNvPr id="382" name="Google Shape;382;p3"/>
          <p:cNvSpPr txBox="1">
            <a:spLocks noGrp="1"/>
          </p:cNvSpPr>
          <p:nvPr>
            <p:ph type="title" idx="2" hasCustomPrompt="1"/>
          </p:nvPr>
        </p:nvSpPr>
        <p:spPr>
          <a:xfrm>
            <a:off x="1627950" y="1052575"/>
            <a:ext cx="12348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383" name="Google Shape;383;p3"/>
          <p:cNvSpPr txBox="1">
            <a:spLocks noGrp="1"/>
          </p:cNvSpPr>
          <p:nvPr>
            <p:ph type="subTitle" idx="1"/>
          </p:nvPr>
        </p:nvSpPr>
        <p:spPr>
          <a:xfrm>
            <a:off x="720000" y="3649388"/>
            <a:ext cx="3050700" cy="603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r>
              <a:rPr lang="en-US"/>
              <a:t>Click to edit Master subtitle style</a:t>
            </a:r>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384"/>
        <p:cNvGrpSpPr/>
        <p:nvPr/>
      </p:nvGrpSpPr>
      <p:grpSpPr>
        <a:xfrm>
          <a:off x="0" y="0"/>
          <a:ext cx="0" cy="0"/>
          <a:chOff x="0" y="0"/>
          <a:chExt cx="0" cy="0"/>
        </a:xfrm>
      </p:grpSpPr>
      <p:sp>
        <p:nvSpPr>
          <p:cNvPr id="385" name="Google Shape;385;p4"/>
          <p:cNvSpPr/>
          <p:nvPr/>
        </p:nvSpPr>
        <p:spPr>
          <a:xfrm>
            <a:off x="-802450" y="-774734"/>
            <a:ext cx="2787825" cy="2634975"/>
          </a:xfrm>
          <a:custGeom>
            <a:avLst/>
            <a:gdLst/>
            <a:ahLst/>
            <a:cxnLst/>
            <a:rect l="l" t="t" r="r" b="b"/>
            <a:pathLst>
              <a:path w="111513" h="105399" extrusionOk="0">
                <a:moveTo>
                  <a:pt x="4178" y="101700"/>
                </a:moveTo>
                <a:cubicBezTo>
                  <a:pt x="6451" y="114400"/>
                  <a:pt x="16878" y="89535"/>
                  <a:pt x="24231" y="85658"/>
                </a:cubicBezTo>
                <a:cubicBezTo>
                  <a:pt x="31584" y="81781"/>
                  <a:pt x="43080" y="83385"/>
                  <a:pt x="48294" y="78439"/>
                </a:cubicBezTo>
                <a:cubicBezTo>
                  <a:pt x="53508" y="73493"/>
                  <a:pt x="49364" y="61595"/>
                  <a:pt x="55513" y="55980"/>
                </a:cubicBezTo>
                <a:cubicBezTo>
                  <a:pt x="61663" y="50365"/>
                  <a:pt x="79309" y="50232"/>
                  <a:pt x="85191" y="44751"/>
                </a:cubicBezTo>
                <a:cubicBezTo>
                  <a:pt x="91073" y="39270"/>
                  <a:pt x="87062" y="29778"/>
                  <a:pt x="90805" y="23094"/>
                </a:cubicBezTo>
                <a:cubicBezTo>
                  <a:pt x="94548" y="16410"/>
                  <a:pt x="121017" y="6919"/>
                  <a:pt x="107649" y="4646"/>
                </a:cubicBezTo>
                <a:cubicBezTo>
                  <a:pt x="94281" y="2373"/>
                  <a:pt x="27840" y="-6718"/>
                  <a:pt x="10595" y="9458"/>
                </a:cubicBezTo>
                <a:cubicBezTo>
                  <a:pt x="-6650" y="25634"/>
                  <a:pt x="1905" y="89000"/>
                  <a:pt x="4178" y="101700"/>
                </a:cubicBezTo>
                <a:close/>
              </a:path>
            </a:pathLst>
          </a:custGeom>
          <a:solidFill>
            <a:schemeClr val="accent4"/>
          </a:solidFill>
          <a:ln>
            <a:noFill/>
          </a:ln>
        </p:spPr>
      </p:sp>
      <p:sp>
        <p:nvSpPr>
          <p:cNvPr id="386" name="Google Shape;386;p4"/>
          <p:cNvSpPr/>
          <p:nvPr/>
        </p:nvSpPr>
        <p:spPr>
          <a:xfrm>
            <a:off x="7411150" y="2685599"/>
            <a:ext cx="2438272" cy="2875714"/>
          </a:xfrm>
          <a:custGeom>
            <a:avLst/>
            <a:gdLst/>
            <a:ahLst/>
            <a:cxnLst/>
            <a:rect l="l" t="t" r="r" b="b"/>
            <a:pathLst>
              <a:path w="89824" h="105939" extrusionOk="0">
                <a:moveTo>
                  <a:pt x="3695" y="96234"/>
                </a:moveTo>
                <a:cubicBezTo>
                  <a:pt x="-7534" y="92223"/>
                  <a:pt x="10380" y="79657"/>
                  <a:pt x="16529" y="74577"/>
                </a:cubicBezTo>
                <a:cubicBezTo>
                  <a:pt x="22679" y="69497"/>
                  <a:pt x="36047" y="71369"/>
                  <a:pt x="40592" y="65754"/>
                </a:cubicBezTo>
                <a:cubicBezTo>
                  <a:pt x="45137" y="60139"/>
                  <a:pt x="39790" y="46637"/>
                  <a:pt x="43800" y="40889"/>
                </a:cubicBezTo>
                <a:cubicBezTo>
                  <a:pt x="47811" y="35141"/>
                  <a:pt x="58372" y="37681"/>
                  <a:pt x="64655" y="31264"/>
                </a:cubicBezTo>
                <a:cubicBezTo>
                  <a:pt x="70938" y="24847"/>
                  <a:pt x="78291" y="-8841"/>
                  <a:pt x="81499" y="2388"/>
                </a:cubicBezTo>
                <a:cubicBezTo>
                  <a:pt x="84707" y="13618"/>
                  <a:pt x="96872" y="83000"/>
                  <a:pt x="83905" y="98641"/>
                </a:cubicBezTo>
                <a:cubicBezTo>
                  <a:pt x="70938" y="114282"/>
                  <a:pt x="14924" y="100245"/>
                  <a:pt x="3695" y="96234"/>
                </a:cubicBezTo>
                <a:close/>
              </a:path>
            </a:pathLst>
          </a:custGeom>
          <a:solidFill>
            <a:schemeClr val="accent3"/>
          </a:solidFill>
          <a:ln>
            <a:noFill/>
          </a:ln>
        </p:spPr>
      </p:sp>
      <p:pic>
        <p:nvPicPr>
          <p:cNvPr id="387" name="Google Shape;387;p4"/>
          <p:cNvPicPr preferRelativeResize="0"/>
          <p:nvPr/>
        </p:nvPicPr>
        <p:blipFill>
          <a:blip r:embed="rId2">
            <a:alphaModFix/>
          </a:blip>
          <a:stretch>
            <a:fillRect/>
          </a:stretch>
        </p:blipFill>
        <p:spPr>
          <a:xfrm>
            <a:off x="0" y="0"/>
            <a:ext cx="9144000" cy="5143500"/>
          </a:xfrm>
          <a:prstGeom prst="rect">
            <a:avLst/>
          </a:prstGeom>
          <a:noFill/>
          <a:ln>
            <a:noFill/>
          </a:ln>
        </p:spPr>
      </p:pic>
      <p:grpSp>
        <p:nvGrpSpPr>
          <p:cNvPr id="388" name="Google Shape;388;p4"/>
          <p:cNvGrpSpPr/>
          <p:nvPr/>
        </p:nvGrpSpPr>
        <p:grpSpPr>
          <a:xfrm rot="-5400000">
            <a:off x="188821" y="1192972"/>
            <a:ext cx="465090" cy="510645"/>
            <a:chOff x="818450" y="719950"/>
            <a:chExt cx="162075" cy="177950"/>
          </a:xfrm>
        </p:grpSpPr>
        <p:sp>
          <p:nvSpPr>
            <p:cNvPr id="389" name="Google Shape;389;p4"/>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4"/>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4"/>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 name="Google Shape;392;p4"/>
          <p:cNvGrpSpPr/>
          <p:nvPr/>
        </p:nvGrpSpPr>
        <p:grpSpPr>
          <a:xfrm rot="672145">
            <a:off x="8693545" y="3507216"/>
            <a:ext cx="329643" cy="423839"/>
            <a:chOff x="3526675" y="707075"/>
            <a:chExt cx="187750" cy="241400"/>
          </a:xfrm>
        </p:grpSpPr>
        <p:sp>
          <p:nvSpPr>
            <p:cNvPr id="393" name="Google Shape;393;p4"/>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4"/>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4"/>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6" name="Google Shape;396;p4"/>
          <p:cNvSpPr/>
          <p:nvPr/>
        </p:nvSpPr>
        <p:spPr>
          <a:xfrm rot="1258828">
            <a:off x="8664079" y="2246570"/>
            <a:ext cx="339518" cy="110637"/>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4"/>
          <p:cNvSpPr/>
          <p:nvPr/>
        </p:nvSpPr>
        <p:spPr>
          <a:xfrm>
            <a:off x="7483947" y="263435"/>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4"/>
          <p:cNvSpPr/>
          <p:nvPr/>
        </p:nvSpPr>
        <p:spPr>
          <a:xfrm>
            <a:off x="2196336" y="172051"/>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9" name="Google Shape;399;p4"/>
          <p:cNvGrpSpPr/>
          <p:nvPr/>
        </p:nvGrpSpPr>
        <p:grpSpPr>
          <a:xfrm>
            <a:off x="8256508" y="4209892"/>
            <a:ext cx="747560" cy="781725"/>
            <a:chOff x="6290250" y="1718800"/>
            <a:chExt cx="911325" cy="952975"/>
          </a:xfrm>
        </p:grpSpPr>
        <p:sp>
          <p:nvSpPr>
            <p:cNvPr id="400" name="Google Shape;400;p4"/>
            <p:cNvSpPr/>
            <p:nvPr/>
          </p:nvSpPr>
          <p:spPr>
            <a:xfrm>
              <a:off x="6290250" y="1718800"/>
              <a:ext cx="911325" cy="952975"/>
            </a:xfrm>
            <a:custGeom>
              <a:avLst/>
              <a:gdLst/>
              <a:ahLst/>
              <a:cxnLst/>
              <a:rect l="l" t="t" r="r" b="b"/>
              <a:pathLst>
                <a:path w="36453" h="38119" extrusionOk="0">
                  <a:moveTo>
                    <a:pt x="26774" y="0"/>
                  </a:moveTo>
                  <a:cubicBezTo>
                    <a:pt x="26181" y="0"/>
                    <a:pt x="25587" y="69"/>
                    <a:pt x="25040" y="206"/>
                  </a:cubicBezTo>
                  <a:cubicBezTo>
                    <a:pt x="24492" y="343"/>
                    <a:pt x="23944" y="525"/>
                    <a:pt x="23419" y="799"/>
                  </a:cubicBezTo>
                  <a:cubicBezTo>
                    <a:pt x="22917" y="1073"/>
                    <a:pt x="22415" y="1415"/>
                    <a:pt x="21981" y="1803"/>
                  </a:cubicBezTo>
                  <a:cubicBezTo>
                    <a:pt x="21776" y="2009"/>
                    <a:pt x="21570" y="2214"/>
                    <a:pt x="21365" y="2443"/>
                  </a:cubicBezTo>
                  <a:cubicBezTo>
                    <a:pt x="21136" y="2443"/>
                    <a:pt x="20885" y="2443"/>
                    <a:pt x="20657" y="2465"/>
                  </a:cubicBezTo>
                  <a:lnTo>
                    <a:pt x="20497" y="2465"/>
                  </a:lnTo>
                  <a:cubicBezTo>
                    <a:pt x="20064" y="2465"/>
                    <a:pt x="19630" y="2511"/>
                    <a:pt x="19196" y="2557"/>
                  </a:cubicBezTo>
                  <a:lnTo>
                    <a:pt x="19105" y="2557"/>
                  </a:lnTo>
                  <a:cubicBezTo>
                    <a:pt x="19082" y="2557"/>
                    <a:pt x="19059" y="2579"/>
                    <a:pt x="19014" y="2579"/>
                  </a:cubicBezTo>
                  <a:lnTo>
                    <a:pt x="18922" y="2579"/>
                  </a:lnTo>
                  <a:cubicBezTo>
                    <a:pt x="18192" y="2694"/>
                    <a:pt x="17439" y="2853"/>
                    <a:pt x="16686" y="3082"/>
                  </a:cubicBezTo>
                  <a:cubicBezTo>
                    <a:pt x="15955" y="3310"/>
                    <a:pt x="15202" y="3607"/>
                    <a:pt x="14449" y="3949"/>
                  </a:cubicBezTo>
                  <a:cubicBezTo>
                    <a:pt x="13741" y="4291"/>
                    <a:pt x="13033" y="4679"/>
                    <a:pt x="12372" y="5113"/>
                  </a:cubicBezTo>
                  <a:cubicBezTo>
                    <a:pt x="11687" y="5547"/>
                    <a:pt x="11002" y="6049"/>
                    <a:pt x="10294" y="6665"/>
                  </a:cubicBezTo>
                  <a:cubicBezTo>
                    <a:pt x="8993" y="7761"/>
                    <a:pt x="7738" y="9085"/>
                    <a:pt x="6574" y="10568"/>
                  </a:cubicBezTo>
                  <a:cubicBezTo>
                    <a:pt x="5661" y="11732"/>
                    <a:pt x="4794" y="13011"/>
                    <a:pt x="3995" y="14403"/>
                  </a:cubicBezTo>
                  <a:lnTo>
                    <a:pt x="3972" y="14449"/>
                  </a:lnTo>
                  <a:cubicBezTo>
                    <a:pt x="3903" y="14563"/>
                    <a:pt x="3858" y="14654"/>
                    <a:pt x="3789" y="14745"/>
                  </a:cubicBezTo>
                  <a:cubicBezTo>
                    <a:pt x="3721" y="14882"/>
                    <a:pt x="3652" y="14996"/>
                    <a:pt x="3584" y="15111"/>
                  </a:cubicBezTo>
                  <a:cubicBezTo>
                    <a:pt x="3584" y="15133"/>
                    <a:pt x="3561" y="15179"/>
                    <a:pt x="3561" y="15179"/>
                  </a:cubicBezTo>
                  <a:cubicBezTo>
                    <a:pt x="2694" y="16754"/>
                    <a:pt x="1963" y="18420"/>
                    <a:pt x="1370" y="20109"/>
                  </a:cubicBezTo>
                  <a:cubicBezTo>
                    <a:pt x="845" y="21593"/>
                    <a:pt x="434" y="23122"/>
                    <a:pt x="160" y="24629"/>
                  </a:cubicBezTo>
                  <a:cubicBezTo>
                    <a:pt x="137" y="24720"/>
                    <a:pt x="114" y="24811"/>
                    <a:pt x="114" y="24880"/>
                  </a:cubicBezTo>
                  <a:lnTo>
                    <a:pt x="91" y="24903"/>
                  </a:lnTo>
                  <a:cubicBezTo>
                    <a:pt x="91" y="24971"/>
                    <a:pt x="69" y="25040"/>
                    <a:pt x="69" y="25108"/>
                  </a:cubicBezTo>
                  <a:cubicBezTo>
                    <a:pt x="0" y="25496"/>
                    <a:pt x="46" y="25907"/>
                    <a:pt x="206" y="26272"/>
                  </a:cubicBezTo>
                  <a:cubicBezTo>
                    <a:pt x="228" y="26318"/>
                    <a:pt x="251" y="26363"/>
                    <a:pt x="274" y="26409"/>
                  </a:cubicBezTo>
                  <a:cubicBezTo>
                    <a:pt x="822" y="27459"/>
                    <a:pt x="1598" y="28509"/>
                    <a:pt x="2625" y="29605"/>
                  </a:cubicBezTo>
                  <a:cubicBezTo>
                    <a:pt x="3036" y="30038"/>
                    <a:pt x="3515" y="30472"/>
                    <a:pt x="4040" y="30951"/>
                  </a:cubicBezTo>
                  <a:cubicBezTo>
                    <a:pt x="4474" y="31362"/>
                    <a:pt x="4953" y="31750"/>
                    <a:pt x="5501" y="32161"/>
                  </a:cubicBezTo>
                  <a:cubicBezTo>
                    <a:pt x="6505" y="32960"/>
                    <a:pt x="7555" y="33713"/>
                    <a:pt x="8628" y="34421"/>
                  </a:cubicBezTo>
                  <a:cubicBezTo>
                    <a:pt x="9769" y="35151"/>
                    <a:pt x="11002" y="35836"/>
                    <a:pt x="12280" y="36498"/>
                  </a:cubicBezTo>
                  <a:cubicBezTo>
                    <a:pt x="12600" y="36635"/>
                    <a:pt x="12897" y="36795"/>
                    <a:pt x="13216" y="36954"/>
                  </a:cubicBezTo>
                  <a:cubicBezTo>
                    <a:pt x="13513" y="37091"/>
                    <a:pt x="13855" y="37251"/>
                    <a:pt x="14243" y="37388"/>
                  </a:cubicBezTo>
                  <a:cubicBezTo>
                    <a:pt x="14928" y="37685"/>
                    <a:pt x="15658" y="37867"/>
                    <a:pt x="16412" y="38004"/>
                  </a:cubicBezTo>
                  <a:cubicBezTo>
                    <a:pt x="16937" y="38073"/>
                    <a:pt x="17507" y="38118"/>
                    <a:pt x="18078" y="38118"/>
                  </a:cubicBezTo>
                  <a:cubicBezTo>
                    <a:pt x="18260" y="38118"/>
                    <a:pt x="18466" y="38118"/>
                    <a:pt x="18648" y="38096"/>
                  </a:cubicBezTo>
                  <a:cubicBezTo>
                    <a:pt x="19402" y="38073"/>
                    <a:pt x="20132" y="37981"/>
                    <a:pt x="20863" y="37822"/>
                  </a:cubicBezTo>
                  <a:cubicBezTo>
                    <a:pt x="22164" y="37548"/>
                    <a:pt x="23396" y="37091"/>
                    <a:pt x="24515" y="36429"/>
                  </a:cubicBezTo>
                  <a:cubicBezTo>
                    <a:pt x="24583" y="36384"/>
                    <a:pt x="24674" y="36338"/>
                    <a:pt x="24743" y="36292"/>
                  </a:cubicBezTo>
                  <a:lnTo>
                    <a:pt x="24834" y="36292"/>
                  </a:lnTo>
                  <a:cubicBezTo>
                    <a:pt x="25199" y="36292"/>
                    <a:pt x="25587" y="36247"/>
                    <a:pt x="25998" y="36178"/>
                  </a:cubicBezTo>
                  <a:cubicBezTo>
                    <a:pt x="26683" y="36064"/>
                    <a:pt x="27345" y="35882"/>
                    <a:pt x="27984" y="35585"/>
                  </a:cubicBezTo>
                  <a:cubicBezTo>
                    <a:pt x="29125" y="35105"/>
                    <a:pt x="30198" y="34352"/>
                    <a:pt x="31180" y="33348"/>
                  </a:cubicBezTo>
                  <a:cubicBezTo>
                    <a:pt x="31978" y="32503"/>
                    <a:pt x="32709" y="31522"/>
                    <a:pt x="33394" y="30358"/>
                  </a:cubicBezTo>
                  <a:cubicBezTo>
                    <a:pt x="33964" y="29353"/>
                    <a:pt x="34466" y="28258"/>
                    <a:pt x="34900" y="27071"/>
                  </a:cubicBezTo>
                  <a:cubicBezTo>
                    <a:pt x="35402" y="25656"/>
                    <a:pt x="35813" y="24172"/>
                    <a:pt x="36064" y="22620"/>
                  </a:cubicBezTo>
                  <a:cubicBezTo>
                    <a:pt x="36315" y="21114"/>
                    <a:pt x="36452" y="19561"/>
                    <a:pt x="36429" y="18009"/>
                  </a:cubicBezTo>
                  <a:cubicBezTo>
                    <a:pt x="36429" y="17233"/>
                    <a:pt x="36384" y="16480"/>
                    <a:pt x="36315" y="15727"/>
                  </a:cubicBezTo>
                  <a:cubicBezTo>
                    <a:pt x="36247" y="14928"/>
                    <a:pt x="36155" y="14312"/>
                    <a:pt x="36019" y="13741"/>
                  </a:cubicBezTo>
                  <a:cubicBezTo>
                    <a:pt x="35859" y="13033"/>
                    <a:pt x="35631" y="12394"/>
                    <a:pt x="35334" y="11824"/>
                  </a:cubicBezTo>
                  <a:cubicBezTo>
                    <a:pt x="35014" y="11162"/>
                    <a:pt x="34581" y="10591"/>
                    <a:pt x="34056" y="10112"/>
                  </a:cubicBezTo>
                  <a:cubicBezTo>
                    <a:pt x="34284" y="9655"/>
                    <a:pt x="34444" y="9176"/>
                    <a:pt x="34581" y="8719"/>
                  </a:cubicBezTo>
                  <a:cubicBezTo>
                    <a:pt x="34672" y="8354"/>
                    <a:pt x="34763" y="7989"/>
                    <a:pt x="34809" y="7624"/>
                  </a:cubicBezTo>
                  <a:cubicBezTo>
                    <a:pt x="34854" y="7259"/>
                    <a:pt x="34877" y="6893"/>
                    <a:pt x="34877" y="6483"/>
                  </a:cubicBezTo>
                  <a:cubicBezTo>
                    <a:pt x="34854" y="6095"/>
                    <a:pt x="34809" y="5684"/>
                    <a:pt x="34717" y="5296"/>
                  </a:cubicBezTo>
                  <a:cubicBezTo>
                    <a:pt x="34649" y="4930"/>
                    <a:pt x="34512" y="4565"/>
                    <a:pt x="34352" y="4223"/>
                  </a:cubicBezTo>
                  <a:cubicBezTo>
                    <a:pt x="33850" y="3150"/>
                    <a:pt x="32960" y="2260"/>
                    <a:pt x="31636" y="1461"/>
                  </a:cubicBezTo>
                  <a:cubicBezTo>
                    <a:pt x="31134" y="1164"/>
                    <a:pt x="30609" y="890"/>
                    <a:pt x="30107" y="685"/>
                  </a:cubicBezTo>
                  <a:cubicBezTo>
                    <a:pt x="29582" y="457"/>
                    <a:pt x="29011" y="297"/>
                    <a:pt x="28441" y="183"/>
                  </a:cubicBezTo>
                  <a:cubicBezTo>
                    <a:pt x="27893" y="46"/>
                    <a:pt x="27322" y="0"/>
                    <a:pt x="26774"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4"/>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A93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4"/>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4EB7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4"/>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4BAA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4"/>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4"/>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4"/>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4"/>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4"/>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4"/>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4"/>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4"/>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4"/>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4"/>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C133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4"/>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5E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4"/>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55C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4"/>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5E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4"/>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4"/>
            <p:cNvSpPr/>
            <p:nvPr/>
          </p:nvSpPr>
          <p:spPr>
            <a:xfrm>
              <a:off x="6816375" y="1851750"/>
              <a:ext cx="116425" cy="17725"/>
            </a:xfrm>
            <a:custGeom>
              <a:avLst/>
              <a:gdLst/>
              <a:ahLst/>
              <a:cxnLst/>
              <a:rect l="l" t="t" r="r" b="b"/>
              <a:pathLst>
                <a:path w="4657" h="709" extrusionOk="0">
                  <a:moveTo>
                    <a:pt x="1575" y="0"/>
                  </a:moveTo>
                  <a:cubicBezTo>
                    <a:pt x="1370" y="0"/>
                    <a:pt x="1164" y="23"/>
                    <a:pt x="959" y="46"/>
                  </a:cubicBezTo>
                  <a:cubicBezTo>
                    <a:pt x="753" y="69"/>
                    <a:pt x="548" y="92"/>
                    <a:pt x="343" y="137"/>
                  </a:cubicBezTo>
                  <a:cubicBezTo>
                    <a:pt x="274" y="160"/>
                    <a:pt x="183" y="160"/>
                    <a:pt x="91" y="183"/>
                  </a:cubicBezTo>
                  <a:cubicBezTo>
                    <a:pt x="23" y="206"/>
                    <a:pt x="0" y="252"/>
                    <a:pt x="0" y="320"/>
                  </a:cubicBezTo>
                  <a:cubicBezTo>
                    <a:pt x="19" y="357"/>
                    <a:pt x="53" y="395"/>
                    <a:pt x="102" y="395"/>
                  </a:cubicBezTo>
                  <a:cubicBezTo>
                    <a:pt x="113" y="395"/>
                    <a:pt x="125" y="393"/>
                    <a:pt x="137" y="389"/>
                  </a:cubicBezTo>
                  <a:cubicBezTo>
                    <a:pt x="251" y="366"/>
                    <a:pt x="388" y="343"/>
                    <a:pt x="525" y="320"/>
                  </a:cubicBezTo>
                  <a:cubicBezTo>
                    <a:pt x="639" y="320"/>
                    <a:pt x="753" y="297"/>
                    <a:pt x="867" y="297"/>
                  </a:cubicBezTo>
                  <a:cubicBezTo>
                    <a:pt x="982" y="274"/>
                    <a:pt x="1096" y="274"/>
                    <a:pt x="1210" y="252"/>
                  </a:cubicBezTo>
                  <a:cubicBezTo>
                    <a:pt x="1278" y="252"/>
                    <a:pt x="1324" y="252"/>
                    <a:pt x="1392" y="229"/>
                  </a:cubicBezTo>
                  <a:lnTo>
                    <a:pt x="1529" y="229"/>
                  </a:lnTo>
                  <a:cubicBezTo>
                    <a:pt x="1651" y="229"/>
                    <a:pt x="1773" y="219"/>
                    <a:pt x="1888" y="219"/>
                  </a:cubicBezTo>
                  <a:cubicBezTo>
                    <a:pt x="1945" y="219"/>
                    <a:pt x="2001" y="221"/>
                    <a:pt x="2054" y="229"/>
                  </a:cubicBezTo>
                  <a:lnTo>
                    <a:pt x="2328" y="229"/>
                  </a:lnTo>
                  <a:cubicBezTo>
                    <a:pt x="2420" y="252"/>
                    <a:pt x="2511" y="252"/>
                    <a:pt x="2602" y="252"/>
                  </a:cubicBezTo>
                  <a:cubicBezTo>
                    <a:pt x="2648" y="274"/>
                    <a:pt x="2694" y="274"/>
                    <a:pt x="2716" y="274"/>
                  </a:cubicBezTo>
                  <a:cubicBezTo>
                    <a:pt x="2785" y="274"/>
                    <a:pt x="2830" y="274"/>
                    <a:pt x="2876" y="297"/>
                  </a:cubicBezTo>
                  <a:cubicBezTo>
                    <a:pt x="2967" y="297"/>
                    <a:pt x="3059" y="320"/>
                    <a:pt x="3150" y="320"/>
                  </a:cubicBezTo>
                  <a:cubicBezTo>
                    <a:pt x="3310" y="366"/>
                    <a:pt x="3470" y="389"/>
                    <a:pt x="3652" y="411"/>
                  </a:cubicBezTo>
                  <a:cubicBezTo>
                    <a:pt x="3675" y="411"/>
                    <a:pt x="3698" y="434"/>
                    <a:pt x="3721" y="434"/>
                  </a:cubicBezTo>
                  <a:cubicBezTo>
                    <a:pt x="3789" y="457"/>
                    <a:pt x="3858" y="457"/>
                    <a:pt x="3949" y="480"/>
                  </a:cubicBezTo>
                  <a:cubicBezTo>
                    <a:pt x="4017" y="503"/>
                    <a:pt x="4109" y="525"/>
                    <a:pt x="4177" y="548"/>
                  </a:cubicBezTo>
                  <a:cubicBezTo>
                    <a:pt x="4268" y="571"/>
                    <a:pt x="4337" y="594"/>
                    <a:pt x="4405" y="640"/>
                  </a:cubicBezTo>
                  <a:cubicBezTo>
                    <a:pt x="4451" y="662"/>
                    <a:pt x="4520" y="685"/>
                    <a:pt x="4588" y="708"/>
                  </a:cubicBezTo>
                  <a:cubicBezTo>
                    <a:pt x="4611" y="708"/>
                    <a:pt x="4634" y="708"/>
                    <a:pt x="4657" y="685"/>
                  </a:cubicBezTo>
                  <a:cubicBezTo>
                    <a:pt x="4657" y="662"/>
                    <a:pt x="4657" y="617"/>
                    <a:pt x="4611" y="617"/>
                  </a:cubicBezTo>
                  <a:cubicBezTo>
                    <a:pt x="4565" y="594"/>
                    <a:pt x="4497" y="571"/>
                    <a:pt x="4428" y="525"/>
                  </a:cubicBezTo>
                  <a:cubicBezTo>
                    <a:pt x="4337" y="503"/>
                    <a:pt x="4268" y="480"/>
                    <a:pt x="4200" y="434"/>
                  </a:cubicBezTo>
                  <a:cubicBezTo>
                    <a:pt x="4109" y="411"/>
                    <a:pt x="4017" y="389"/>
                    <a:pt x="3926" y="343"/>
                  </a:cubicBezTo>
                  <a:cubicBezTo>
                    <a:pt x="3858" y="320"/>
                    <a:pt x="3789" y="297"/>
                    <a:pt x="3698" y="274"/>
                  </a:cubicBezTo>
                  <a:cubicBezTo>
                    <a:pt x="3538" y="229"/>
                    <a:pt x="3355" y="183"/>
                    <a:pt x="3196" y="160"/>
                  </a:cubicBezTo>
                  <a:cubicBezTo>
                    <a:pt x="3104" y="137"/>
                    <a:pt x="3013" y="115"/>
                    <a:pt x="2922" y="115"/>
                  </a:cubicBezTo>
                  <a:cubicBezTo>
                    <a:pt x="2830" y="92"/>
                    <a:pt x="2739" y="69"/>
                    <a:pt x="2648" y="69"/>
                  </a:cubicBezTo>
                  <a:cubicBezTo>
                    <a:pt x="2465" y="46"/>
                    <a:pt x="2283" y="23"/>
                    <a:pt x="2100"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4"/>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4"/>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4"/>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4"/>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4"/>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4"/>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4"/>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4"/>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4"/>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4"/>
            <p:cNvSpPr/>
            <p:nvPr/>
          </p:nvSpPr>
          <p:spPr>
            <a:xfrm>
              <a:off x="6565300" y="1972725"/>
              <a:ext cx="28550" cy="167225"/>
            </a:xfrm>
            <a:custGeom>
              <a:avLst/>
              <a:gdLst/>
              <a:ahLst/>
              <a:cxnLst/>
              <a:rect l="l" t="t" r="r" b="b"/>
              <a:pathLst>
                <a:path w="1142" h="6689" extrusionOk="0">
                  <a:moveTo>
                    <a:pt x="1050" y="0"/>
                  </a:moveTo>
                  <a:cubicBezTo>
                    <a:pt x="1027" y="0"/>
                    <a:pt x="1004" y="0"/>
                    <a:pt x="981" y="23"/>
                  </a:cubicBezTo>
                  <a:cubicBezTo>
                    <a:pt x="981" y="46"/>
                    <a:pt x="959" y="69"/>
                    <a:pt x="959" y="92"/>
                  </a:cubicBezTo>
                  <a:cubicBezTo>
                    <a:pt x="959" y="115"/>
                    <a:pt x="959" y="137"/>
                    <a:pt x="959" y="160"/>
                  </a:cubicBezTo>
                  <a:cubicBezTo>
                    <a:pt x="913" y="388"/>
                    <a:pt x="867" y="617"/>
                    <a:pt x="822" y="845"/>
                  </a:cubicBezTo>
                  <a:cubicBezTo>
                    <a:pt x="799" y="1073"/>
                    <a:pt x="753" y="1301"/>
                    <a:pt x="708" y="1553"/>
                  </a:cubicBezTo>
                  <a:cubicBezTo>
                    <a:pt x="616" y="2078"/>
                    <a:pt x="548" y="2580"/>
                    <a:pt x="479" y="3105"/>
                  </a:cubicBezTo>
                  <a:cubicBezTo>
                    <a:pt x="342" y="4109"/>
                    <a:pt x="205" y="5090"/>
                    <a:pt x="68" y="6072"/>
                  </a:cubicBezTo>
                  <a:cubicBezTo>
                    <a:pt x="46" y="6186"/>
                    <a:pt x="46" y="6300"/>
                    <a:pt x="23" y="6414"/>
                  </a:cubicBezTo>
                  <a:cubicBezTo>
                    <a:pt x="23" y="6437"/>
                    <a:pt x="23" y="6460"/>
                    <a:pt x="23" y="6483"/>
                  </a:cubicBezTo>
                  <a:cubicBezTo>
                    <a:pt x="23" y="6506"/>
                    <a:pt x="23" y="6506"/>
                    <a:pt x="23" y="6528"/>
                  </a:cubicBezTo>
                  <a:cubicBezTo>
                    <a:pt x="0" y="6528"/>
                    <a:pt x="23" y="6551"/>
                    <a:pt x="23" y="6574"/>
                  </a:cubicBezTo>
                  <a:cubicBezTo>
                    <a:pt x="23" y="6620"/>
                    <a:pt x="68" y="6665"/>
                    <a:pt x="114" y="6688"/>
                  </a:cubicBezTo>
                  <a:lnTo>
                    <a:pt x="205" y="6688"/>
                  </a:lnTo>
                  <a:cubicBezTo>
                    <a:pt x="228" y="6665"/>
                    <a:pt x="274" y="6643"/>
                    <a:pt x="297" y="6620"/>
                  </a:cubicBezTo>
                  <a:cubicBezTo>
                    <a:pt x="320" y="6574"/>
                    <a:pt x="320" y="6574"/>
                    <a:pt x="320" y="6551"/>
                  </a:cubicBezTo>
                  <a:cubicBezTo>
                    <a:pt x="320" y="6540"/>
                    <a:pt x="320" y="6534"/>
                    <a:pt x="320" y="6528"/>
                  </a:cubicBezTo>
                  <a:cubicBezTo>
                    <a:pt x="342" y="6392"/>
                    <a:pt x="365" y="6277"/>
                    <a:pt x="388" y="6140"/>
                  </a:cubicBezTo>
                  <a:cubicBezTo>
                    <a:pt x="388" y="6118"/>
                    <a:pt x="388" y="6118"/>
                    <a:pt x="388" y="6118"/>
                  </a:cubicBezTo>
                  <a:cubicBezTo>
                    <a:pt x="388" y="6095"/>
                    <a:pt x="388" y="6072"/>
                    <a:pt x="388" y="6072"/>
                  </a:cubicBezTo>
                  <a:cubicBezTo>
                    <a:pt x="525" y="5068"/>
                    <a:pt x="662" y="4086"/>
                    <a:pt x="799" y="3082"/>
                  </a:cubicBezTo>
                  <a:cubicBezTo>
                    <a:pt x="867" y="2557"/>
                    <a:pt x="936" y="2055"/>
                    <a:pt x="981" y="1530"/>
                  </a:cubicBezTo>
                  <a:cubicBezTo>
                    <a:pt x="1004" y="1301"/>
                    <a:pt x="1027" y="1050"/>
                    <a:pt x="1050" y="822"/>
                  </a:cubicBezTo>
                  <a:cubicBezTo>
                    <a:pt x="1073" y="594"/>
                    <a:pt x="1096" y="343"/>
                    <a:pt x="1118" y="115"/>
                  </a:cubicBezTo>
                  <a:lnTo>
                    <a:pt x="1141" y="92"/>
                  </a:lnTo>
                  <a:cubicBezTo>
                    <a:pt x="1141" y="46"/>
                    <a:pt x="1096" y="0"/>
                    <a:pt x="1050"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4"/>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4"/>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4"/>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4"/>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4"/>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4"/>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4"/>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4"/>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4"/>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4"/>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4"/>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4"/>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4"/>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4"/>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4"/>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4"/>
            <p:cNvSpPr/>
            <p:nvPr/>
          </p:nvSpPr>
          <p:spPr>
            <a:xfrm>
              <a:off x="6751875" y="2319100"/>
              <a:ext cx="84475" cy="144625"/>
            </a:xfrm>
            <a:custGeom>
              <a:avLst/>
              <a:gdLst/>
              <a:ahLst/>
              <a:cxnLst/>
              <a:rect l="l" t="t" r="r" b="b"/>
              <a:pathLst>
                <a:path w="3379" h="5785" extrusionOk="0">
                  <a:moveTo>
                    <a:pt x="3128" y="0"/>
                  </a:moveTo>
                  <a:lnTo>
                    <a:pt x="3082" y="23"/>
                  </a:lnTo>
                  <a:cubicBezTo>
                    <a:pt x="3059" y="23"/>
                    <a:pt x="3059" y="46"/>
                    <a:pt x="3037" y="69"/>
                  </a:cubicBezTo>
                  <a:cubicBezTo>
                    <a:pt x="3037" y="69"/>
                    <a:pt x="3037" y="69"/>
                    <a:pt x="3037" y="92"/>
                  </a:cubicBezTo>
                  <a:lnTo>
                    <a:pt x="3014" y="92"/>
                  </a:lnTo>
                  <a:cubicBezTo>
                    <a:pt x="3014" y="114"/>
                    <a:pt x="2991" y="137"/>
                    <a:pt x="2991" y="137"/>
                  </a:cubicBezTo>
                  <a:cubicBezTo>
                    <a:pt x="2991" y="160"/>
                    <a:pt x="2968" y="183"/>
                    <a:pt x="2968" y="229"/>
                  </a:cubicBezTo>
                  <a:cubicBezTo>
                    <a:pt x="2945" y="274"/>
                    <a:pt x="2923" y="320"/>
                    <a:pt x="2900" y="366"/>
                  </a:cubicBezTo>
                  <a:cubicBezTo>
                    <a:pt x="2900" y="388"/>
                    <a:pt x="2900" y="411"/>
                    <a:pt x="2877" y="434"/>
                  </a:cubicBezTo>
                  <a:cubicBezTo>
                    <a:pt x="2877" y="480"/>
                    <a:pt x="2854" y="503"/>
                    <a:pt x="2854" y="548"/>
                  </a:cubicBezTo>
                  <a:cubicBezTo>
                    <a:pt x="2854" y="571"/>
                    <a:pt x="2854" y="594"/>
                    <a:pt x="2877" y="594"/>
                  </a:cubicBezTo>
                  <a:cubicBezTo>
                    <a:pt x="2877" y="617"/>
                    <a:pt x="2877" y="617"/>
                    <a:pt x="2900" y="617"/>
                  </a:cubicBezTo>
                  <a:cubicBezTo>
                    <a:pt x="2877" y="639"/>
                    <a:pt x="2877" y="685"/>
                    <a:pt x="2854" y="708"/>
                  </a:cubicBezTo>
                  <a:cubicBezTo>
                    <a:pt x="2854" y="708"/>
                    <a:pt x="2854" y="731"/>
                    <a:pt x="2854" y="731"/>
                  </a:cubicBezTo>
                  <a:cubicBezTo>
                    <a:pt x="2786" y="822"/>
                    <a:pt x="2740" y="936"/>
                    <a:pt x="2694" y="1028"/>
                  </a:cubicBezTo>
                  <a:cubicBezTo>
                    <a:pt x="2649" y="1096"/>
                    <a:pt x="2603" y="1187"/>
                    <a:pt x="2557" y="1256"/>
                  </a:cubicBezTo>
                  <a:cubicBezTo>
                    <a:pt x="2466" y="1438"/>
                    <a:pt x="2375" y="1598"/>
                    <a:pt x="2283" y="1781"/>
                  </a:cubicBezTo>
                  <a:cubicBezTo>
                    <a:pt x="2283" y="1781"/>
                    <a:pt x="2283" y="1758"/>
                    <a:pt x="2283" y="1758"/>
                  </a:cubicBezTo>
                  <a:cubicBezTo>
                    <a:pt x="2261" y="1804"/>
                    <a:pt x="2238" y="1849"/>
                    <a:pt x="2215" y="1895"/>
                  </a:cubicBezTo>
                  <a:cubicBezTo>
                    <a:pt x="2192" y="1941"/>
                    <a:pt x="2146" y="1986"/>
                    <a:pt x="2124" y="2055"/>
                  </a:cubicBezTo>
                  <a:cubicBezTo>
                    <a:pt x="2124" y="2055"/>
                    <a:pt x="2101" y="2055"/>
                    <a:pt x="2101" y="2077"/>
                  </a:cubicBezTo>
                  <a:cubicBezTo>
                    <a:pt x="2078" y="2123"/>
                    <a:pt x="2032" y="2192"/>
                    <a:pt x="1987" y="2260"/>
                  </a:cubicBezTo>
                  <a:cubicBezTo>
                    <a:pt x="1987" y="2260"/>
                    <a:pt x="1987" y="2283"/>
                    <a:pt x="1964" y="2306"/>
                  </a:cubicBezTo>
                  <a:cubicBezTo>
                    <a:pt x="1964" y="2329"/>
                    <a:pt x="1941" y="2329"/>
                    <a:pt x="1941" y="2351"/>
                  </a:cubicBezTo>
                  <a:cubicBezTo>
                    <a:pt x="1827" y="2557"/>
                    <a:pt x="1690" y="2739"/>
                    <a:pt x="1576" y="2945"/>
                  </a:cubicBezTo>
                  <a:cubicBezTo>
                    <a:pt x="1462" y="3105"/>
                    <a:pt x="1348" y="3287"/>
                    <a:pt x="1233" y="3447"/>
                  </a:cubicBezTo>
                  <a:cubicBezTo>
                    <a:pt x="1119" y="3607"/>
                    <a:pt x="1005" y="3789"/>
                    <a:pt x="891" y="3949"/>
                  </a:cubicBezTo>
                  <a:cubicBezTo>
                    <a:pt x="754" y="4177"/>
                    <a:pt x="594" y="4383"/>
                    <a:pt x="435" y="4588"/>
                  </a:cubicBezTo>
                  <a:cubicBezTo>
                    <a:pt x="298" y="4794"/>
                    <a:pt x="161" y="4999"/>
                    <a:pt x="24" y="5205"/>
                  </a:cubicBezTo>
                  <a:cubicBezTo>
                    <a:pt x="24" y="5227"/>
                    <a:pt x="1" y="5273"/>
                    <a:pt x="1" y="5296"/>
                  </a:cubicBezTo>
                  <a:cubicBezTo>
                    <a:pt x="1" y="5319"/>
                    <a:pt x="1" y="5364"/>
                    <a:pt x="1" y="5387"/>
                  </a:cubicBezTo>
                  <a:cubicBezTo>
                    <a:pt x="24" y="5410"/>
                    <a:pt x="47" y="5433"/>
                    <a:pt x="69" y="5456"/>
                  </a:cubicBezTo>
                  <a:cubicBezTo>
                    <a:pt x="92" y="5478"/>
                    <a:pt x="115" y="5478"/>
                    <a:pt x="138" y="5478"/>
                  </a:cubicBezTo>
                  <a:cubicBezTo>
                    <a:pt x="115" y="5524"/>
                    <a:pt x="115" y="5547"/>
                    <a:pt x="92" y="5570"/>
                  </a:cubicBezTo>
                  <a:cubicBezTo>
                    <a:pt x="69" y="5593"/>
                    <a:pt x="69" y="5615"/>
                    <a:pt x="69" y="5638"/>
                  </a:cubicBezTo>
                  <a:cubicBezTo>
                    <a:pt x="92" y="5684"/>
                    <a:pt x="115" y="5730"/>
                    <a:pt x="138" y="5752"/>
                  </a:cubicBezTo>
                  <a:cubicBezTo>
                    <a:pt x="170" y="5768"/>
                    <a:pt x="191" y="5785"/>
                    <a:pt x="217" y="5785"/>
                  </a:cubicBezTo>
                  <a:cubicBezTo>
                    <a:pt x="227" y="5785"/>
                    <a:pt x="239" y="5782"/>
                    <a:pt x="252" y="5775"/>
                  </a:cubicBezTo>
                  <a:cubicBezTo>
                    <a:pt x="298" y="5775"/>
                    <a:pt x="343" y="5752"/>
                    <a:pt x="366" y="5730"/>
                  </a:cubicBezTo>
                  <a:cubicBezTo>
                    <a:pt x="412" y="5638"/>
                    <a:pt x="457" y="5570"/>
                    <a:pt x="503" y="5501"/>
                  </a:cubicBezTo>
                  <a:cubicBezTo>
                    <a:pt x="503" y="5478"/>
                    <a:pt x="526" y="5478"/>
                    <a:pt x="549" y="5456"/>
                  </a:cubicBezTo>
                  <a:cubicBezTo>
                    <a:pt x="617" y="5364"/>
                    <a:pt x="686" y="5273"/>
                    <a:pt x="754" y="5182"/>
                  </a:cubicBezTo>
                  <a:cubicBezTo>
                    <a:pt x="823" y="5090"/>
                    <a:pt x="868" y="4999"/>
                    <a:pt x="937" y="4931"/>
                  </a:cubicBezTo>
                  <a:cubicBezTo>
                    <a:pt x="1005" y="4839"/>
                    <a:pt x="1051" y="4748"/>
                    <a:pt x="1119" y="4657"/>
                  </a:cubicBezTo>
                  <a:cubicBezTo>
                    <a:pt x="1188" y="4565"/>
                    <a:pt x="1233" y="4474"/>
                    <a:pt x="1302" y="4406"/>
                  </a:cubicBezTo>
                  <a:cubicBezTo>
                    <a:pt x="1416" y="4223"/>
                    <a:pt x="1530" y="4040"/>
                    <a:pt x="1644" y="3858"/>
                  </a:cubicBezTo>
                  <a:lnTo>
                    <a:pt x="1690" y="3767"/>
                  </a:lnTo>
                  <a:cubicBezTo>
                    <a:pt x="1713" y="3744"/>
                    <a:pt x="1713" y="3721"/>
                    <a:pt x="1713" y="3721"/>
                  </a:cubicBezTo>
                  <a:cubicBezTo>
                    <a:pt x="1736" y="3675"/>
                    <a:pt x="1758" y="3652"/>
                    <a:pt x="1758" y="3630"/>
                  </a:cubicBezTo>
                  <a:cubicBezTo>
                    <a:pt x="1827" y="3515"/>
                    <a:pt x="1895" y="3401"/>
                    <a:pt x="1964" y="3287"/>
                  </a:cubicBezTo>
                  <a:cubicBezTo>
                    <a:pt x="1987" y="3219"/>
                    <a:pt x="2010" y="3173"/>
                    <a:pt x="2055" y="3127"/>
                  </a:cubicBezTo>
                  <a:cubicBezTo>
                    <a:pt x="2101" y="3013"/>
                    <a:pt x="2169" y="2922"/>
                    <a:pt x="2215" y="2831"/>
                  </a:cubicBezTo>
                  <a:cubicBezTo>
                    <a:pt x="2238" y="2808"/>
                    <a:pt x="2238" y="2785"/>
                    <a:pt x="2238" y="2762"/>
                  </a:cubicBezTo>
                  <a:cubicBezTo>
                    <a:pt x="2306" y="2671"/>
                    <a:pt x="2352" y="2557"/>
                    <a:pt x="2420" y="2465"/>
                  </a:cubicBezTo>
                  <a:cubicBezTo>
                    <a:pt x="2466" y="2374"/>
                    <a:pt x="2534" y="2260"/>
                    <a:pt x="2580" y="2169"/>
                  </a:cubicBezTo>
                  <a:cubicBezTo>
                    <a:pt x="2671" y="1986"/>
                    <a:pt x="2786" y="1804"/>
                    <a:pt x="2877" y="1621"/>
                  </a:cubicBezTo>
                  <a:cubicBezTo>
                    <a:pt x="2923" y="1575"/>
                    <a:pt x="2945" y="1507"/>
                    <a:pt x="2968" y="1461"/>
                  </a:cubicBezTo>
                  <a:cubicBezTo>
                    <a:pt x="2991" y="1416"/>
                    <a:pt x="3014" y="1370"/>
                    <a:pt x="3037" y="1301"/>
                  </a:cubicBezTo>
                  <a:cubicBezTo>
                    <a:pt x="3082" y="1210"/>
                    <a:pt x="3128" y="1119"/>
                    <a:pt x="3174" y="1028"/>
                  </a:cubicBezTo>
                  <a:cubicBezTo>
                    <a:pt x="3219" y="936"/>
                    <a:pt x="3242" y="845"/>
                    <a:pt x="3288" y="754"/>
                  </a:cubicBezTo>
                  <a:cubicBezTo>
                    <a:pt x="3311" y="662"/>
                    <a:pt x="3333" y="594"/>
                    <a:pt x="3356" y="503"/>
                  </a:cubicBezTo>
                  <a:cubicBezTo>
                    <a:pt x="3379" y="434"/>
                    <a:pt x="3379" y="388"/>
                    <a:pt x="3379" y="320"/>
                  </a:cubicBezTo>
                  <a:cubicBezTo>
                    <a:pt x="3379" y="274"/>
                    <a:pt x="3356" y="206"/>
                    <a:pt x="3311" y="160"/>
                  </a:cubicBezTo>
                  <a:cubicBezTo>
                    <a:pt x="3311" y="137"/>
                    <a:pt x="3311" y="114"/>
                    <a:pt x="3288" y="69"/>
                  </a:cubicBezTo>
                  <a:cubicBezTo>
                    <a:pt x="3288" y="23"/>
                    <a:pt x="3242" y="0"/>
                    <a:pt x="3196"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4"/>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4"/>
            <p:cNvSpPr/>
            <p:nvPr/>
          </p:nvSpPr>
          <p:spPr>
            <a:xfrm>
              <a:off x="6744475" y="2312825"/>
              <a:ext cx="81625" cy="151825"/>
            </a:xfrm>
            <a:custGeom>
              <a:avLst/>
              <a:gdLst/>
              <a:ahLst/>
              <a:cxnLst/>
              <a:rect l="l" t="t" r="r" b="b"/>
              <a:pathLst>
                <a:path w="3265" h="6073" extrusionOk="0">
                  <a:moveTo>
                    <a:pt x="3150" y="0"/>
                  </a:moveTo>
                  <a:cubicBezTo>
                    <a:pt x="3127" y="0"/>
                    <a:pt x="3082" y="23"/>
                    <a:pt x="3059" y="69"/>
                  </a:cubicBezTo>
                  <a:cubicBezTo>
                    <a:pt x="2990" y="251"/>
                    <a:pt x="2922" y="411"/>
                    <a:pt x="2830" y="594"/>
                  </a:cubicBezTo>
                  <a:cubicBezTo>
                    <a:pt x="2739" y="754"/>
                    <a:pt x="2648" y="913"/>
                    <a:pt x="2579" y="1073"/>
                  </a:cubicBezTo>
                  <a:cubicBezTo>
                    <a:pt x="2511" y="1233"/>
                    <a:pt x="2420" y="1393"/>
                    <a:pt x="2351" y="1552"/>
                  </a:cubicBezTo>
                  <a:cubicBezTo>
                    <a:pt x="2260" y="1712"/>
                    <a:pt x="2191" y="1849"/>
                    <a:pt x="2100" y="2009"/>
                  </a:cubicBezTo>
                  <a:cubicBezTo>
                    <a:pt x="2032" y="2169"/>
                    <a:pt x="1940" y="2351"/>
                    <a:pt x="1849" y="2511"/>
                  </a:cubicBezTo>
                  <a:cubicBezTo>
                    <a:pt x="1758" y="2671"/>
                    <a:pt x="1666" y="2853"/>
                    <a:pt x="1575" y="3013"/>
                  </a:cubicBezTo>
                  <a:cubicBezTo>
                    <a:pt x="1484" y="3196"/>
                    <a:pt x="1392" y="3356"/>
                    <a:pt x="1301" y="3538"/>
                  </a:cubicBezTo>
                  <a:cubicBezTo>
                    <a:pt x="1210" y="3698"/>
                    <a:pt x="1119" y="3858"/>
                    <a:pt x="1050" y="4018"/>
                  </a:cubicBezTo>
                  <a:cubicBezTo>
                    <a:pt x="890" y="4314"/>
                    <a:pt x="753" y="4611"/>
                    <a:pt x="571" y="4885"/>
                  </a:cubicBezTo>
                  <a:cubicBezTo>
                    <a:pt x="479" y="5045"/>
                    <a:pt x="388" y="5182"/>
                    <a:pt x="297" y="5341"/>
                  </a:cubicBezTo>
                  <a:cubicBezTo>
                    <a:pt x="206" y="5501"/>
                    <a:pt x="114" y="5684"/>
                    <a:pt x="46" y="5844"/>
                  </a:cubicBezTo>
                  <a:cubicBezTo>
                    <a:pt x="0" y="5935"/>
                    <a:pt x="23" y="6026"/>
                    <a:pt x="91" y="6049"/>
                  </a:cubicBezTo>
                  <a:cubicBezTo>
                    <a:pt x="124" y="6065"/>
                    <a:pt x="156" y="6073"/>
                    <a:pt x="186" y="6073"/>
                  </a:cubicBezTo>
                  <a:cubicBezTo>
                    <a:pt x="242" y="6073"/>
                    <a:pt x="290" y="6048"/>
                    <a:pt x="320" y="6003"/>
                  </a:cubicBezTo>
                  <a:cubicBezTo>
                    <a:pt x="365" y="5889"/>
                    <a:pt x="434" y="5775"/>
                    <a:pt x="502" y="5661"/>
                  </a:cubicBezTo>
                  <a:cubicBezTo>
                    <a:pt x="525" y="5615"/>
                    <a:pt x="548" y="5570"/>
                    <a:pt x="571" y="5547"/>
                  </a:cubicBezTo>
                  <a:cubicBezTo>
                    <a:pt x="594" y="5501"/>
                    <a:pt x="639" y="5456"/>
                    <a:pt x="662" y="5410"/>
                  </a:cubicBezTo>
                  <a:cubicBezTo>
                    <a:pt x="776" y="5227"/>
                    <a:pt x="890" y="5068"/>
                    <a:pt x="982" y="4885"/>
                  </a:cubicBezTo>
                  <a:cubicBezTo>
                    <a:pt x="1187" y="4543"/>
                    <a:pt x="1347" y="4200"/>
                    <a:pt x="1529" y="3858"/>
                  </a:cubicBezTo>
                  <a:cubicBezTo>
                    <a:pt x="1621" y="3675"/>
                    <a:pt x="1712" y="3515"/>
                    <a:pt x="1781" y="3356"/>
                  </a:cubicBezTo>
                  <a:cubicBezTo>
                    <a:pt x="1895" y="3173"/>
                    <a:pt x="1963" y="2990"/>
                    <a:pt x="2054" y="2831"/>
                  </a:cubicBezTo>
                  <a:cubicBezTo>
                    <a:pt x="2146" y="2648"/>
                    <a:pt x="2237" y="2488"/>
                    <a:pt x="2306" y="2306"/>
                  </a:cubicBezTo>
                  <a:cubicBezTo>
                    <a:pt x="2397" y="2169"/>
                    <a:pt x="2465" y="1986"/>
                    <a:pt x="2534" y="1826"/>
                  </a:cubicBezTo>
                  <a:cubicBezTo>
                    <a:pt x="2648" y="1575"/>
                    <a:pt x="2762" y="1301"/>
                    <a:pt x="2876" y="1027"/>
                  </a:cubicBezTo>
                  <a:cubicBezTo>
                    <a:pt x="2945" y="890"/>
                    <a:pt x="3013" y="754"/>
                    <a:pt x="3059" y="617"/>
                  </a:cubicBezTo>
                  <a:cubicBezTo>
                    <a:pt x="3127" y="457"/>
                    <a:pt x="3196" y="320"/>
                    <a:pt x="3241" y="160"/>
                  </a:cubicBezTo>
                  <a:cubicBezTo>
                    <a:pt x="3264" y="137"/>
                    <a:pt x="3264" y="114"/>
                    <a:pt x="3264" y="69"/>
                  </a:cubicBezTo>
                  <a:cubicBezTo>
                    <a:pt x="3241" y="46"/>
                    <a:pt x="3241" y="23"/>
                    <a:pt x="3196" y="23"/>
                  </a:cubicBezTo>
                  <a:cubicBezTo>
                    <a:pt x="3196" y="0"/>
                    <a:pt x="3173" y="0"/>
                    <a:pt x="3150"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4"/>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4"/>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4"/>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D43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4"/>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D43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4"/>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4"/>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4"/>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4"/>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4"/>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4"/>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4"/>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4"/>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4"/>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4"/>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4"/>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4"/>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4"/>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4"/>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4"/>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4"/>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4"/>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4"/>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4"/>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4"/>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4"/>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4"/>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4"/>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4"/>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4"/>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4"/>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4"/>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4"/>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4"/>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4"/>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4"/>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4"/>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4"/>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4"/>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4"/>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4"/>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4"/>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4"/>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4"/>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4"/>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4"/>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4"/>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4"/>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4"/>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4"/>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4"/>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4"/>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4"/>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4"/>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4"/>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4"/>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4"/>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4"/>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4"/>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4"/>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4"/>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4"/>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4"/>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4"/>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4"/>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4"/>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4"/>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4"/>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4"/>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4"/>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4"/>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4"/>
            <p:cNvSpPr/>
            <p:nvPr/>
          </p:nvSpPr>
          <p:spPr>
            <a:xfrm>
              <a:off x="6970425" y="1878000"/>
              <a:ext cx="63950" cy="73850"/>
            </a:xfrm>
            <a:custGeom>
              <a:avLst/>
              <a:gdLst/>
              <a:ahLst/>
              <a:cxnLst/>
              <a:rect l="l" t="t" r="r" b="b"/>
              <a:pathLst>
                <a:path w="2558" h="2954" extrusionOk="0">
                  <a:moveTo>
                    <a:pt x="1" y="0"/>
                  </a:moveTo>
                  <a:cubicBezTo>
                    <a:pt x="1" y="23"/>
                    <a:pt x="24" y="46"/>
                    <a:pt x="47" y="69"/>
                  </a:cubicBezTo>
                  <a:cubicBezTo>
                    <a:pt x="298" y="274"/>
                    <a:pt x="549" y="480"/>
                    <a:pt x="777" y="708"/>
                  </a:cubicBezTo>
                  <a:cubicBezTo>
                    <a:pt x="1256" y="1165"/>
                    <a:pt x="1690" y="1690"/>
                    <a:pt x="2055" y="2283"/>
                  </a:cubicBezTo>
                  <a:cubicBezTo>
                    <a:pt x="2055" y="2283"/>
                    <a:pt x="2032" y="2260"/>
                    <a:pt x="2032" y="2260"/>
                  </a:cubicBezTo>
                  <a:lnTo>
                    <a:pt x="2032" y="2260"/>
                  </a:lnTo>
                  <a:cubicBezTo>
                    <a:pt x="2169" y="2466"/>
                    <a:pt x="2261" y="2671"/>
                    <a:pt x="2375" y="2899"/>
                  </a:cubicBezTo>
                  <a:cubicBezTo>
                    <a:pt x="2392" y="2933"/>
                    <a:pt x="2420" y="2954"/>
                    <a:pt x="2453" y="2954"/>
                  </a:cubicBezTo>
                  <a:cubicBezTo>
                    <a:pt x="2464" y="2954"/>
                    <a:pt x="2477" y="2951"/>
                    <a:pt x="2489" y="2945"/>
                  </a:cubicBezTo>
                  <a:cubicBezTo>
                    <a:pt x="2535" y="2922"/>
                    <a:pt x="2557" y="2876"/>
                    <a:pt x="2535" y="2831"/>
                  </a:cubicBezTo>
                  <a:cubicBezTo>
                    <a:pt x="2284" y="2237"/>
                    <a:pt x="1941" y="1712"/>
                    <a:pt x="1553" y="1233"/>
                  </a:cubicBezTo>
                  <a:cubicBezTo>
                    <a:pt x="1348" y="982"/>
                    <a:pt x="1119" y="754"/>
                    <a:pt x="891" y="525"/>
                  </a:cubicBezTo>
                  <a:cubicBezTo>
                    <a:pt x="846" y="480"/>
                    <a:pt x="777" y="434"/>
                    <a:pt x="731" y="388"/>
                  </a:cubicBezTo>
                  <a:cubicBezTo>
                    <a:pt x="457" y="297"/>
                    <a:pt x="229" y="16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4"/>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4"/>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4"/>
            <p:cNvSpPr/>
            <p:nvPr/>
          </p:nvSpPr>
          <p:spPr>
            <a:xfrm>
              <a:off x="6972725" y="1879150"/>
              <a:ext cx="60500" cy="66200"/>
            </a:xfrm>
            <a:custGeom>
              <a:avLst/>
              <a:gdLst/>
              <a:ahLst/>
              <a:cxnLst/>
              <a:rect l="l" t="t" r="r" b="b"/>
              <a:pathLst>
                <a:path w="2420" h="2648" extrusionOk="0">
                  <a:moveTo>
                    <a:pt x="0" y="0"/>
                  </a:moveTo>
                  <a:cubicBezTo>
                    <a:pt x="0" y="46"/>
                    <a:pt x="23" y="69"/>
                    <a:pt x="46" y="91"/>
                  </a:cubicBezTo>
                  <a:cubicBezTo>
                    <a:pt x="274" y="297"/>
                    <a:pt x="502" y="502"/>
                    <a:pt x="731" y="708"/>
                  </a:cubicBezTo>
                  <a:lnTo>
                    <a:pt x="708" y="708"/>
                  </a:lnTo>
                  <a:cubicBezTo>
                    <a:pt x="982" y="982"/>
                    <a:pt x="1256" y="1255"/>
                    <a:pt x="1484" y="1552"/>
                  </a:cubicBezTo>
                  <a:cubicBezTo>
                    <a:pt x="1735" y="1849"/>
                    <a:pt x="1986" y="2191"/>
                    <a:pt x="2169" y="2534"/>
                  </a:cubicBezTo>
                  <a:cubicBezTo>
                    <a:pt x="2192" y="2557"/>
                    <a:pt x="2214" y="2579"/>
                    <a:pt x="2214" y="2602"/>
                  </a:cubicBezTo>
                  <a:cubicBezTo>
                    <a:pt x="2237" y="2625"/>
                    <a:pt x="2237" y="2625"/>
                    <a:pt x="2260" y="2648"/>
                  </a:cubicBezTo>
                  <a:lnTo>
                    <a:pt x="2351" y="2648"/>
                  </a:lnTo>
                  <a:cubicBezTo>
                    <a:pt x="2374" y="2625"/>
                    <a:pt x="2397" y="2602"/>
                    <a:pt x="2397" y="2579"/>
                  </a:cubicBezTo>
                  <a:cubicBezTo>
                    <a:pt x="2397" y="2579"/>
                    <a:pt x="2420" y="2534"/>
                    <a:pt x="2397" y="2511"/>
                  </a:cubicBezTo>
                  <a:cubicBezTo>
                    <a:pt x="2260" y="2260"/>
                    <a:pt x="2100" y="2032"/>
                    <a:pt x="1940" y="1803"/>
                  </a:cubicBezTo>
                  <a:cubicBezTo>
                    <a:pt x="1758" y="1575"/>
                    <a:pt x="1575" y="1347"/>
                    <a:pt x="1393" y="1119"/>
                  </a:cubicBezTo>
                  <a:cubicBezTo>
                    <a:pt x="1142" y="845"/>
                    <a:pt x="868" y="571"/>
                    <a:pt x="594" y="320"/>
                  </a:cubicBezTo>
                  <a:cubicBezTo>
                    <a:pt x="388" y="228"/>
                    <a:pt x="183" y="137"/>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4"/>
            <p:cNvSpPr/>
            <p:nvPr/>
          </p:nvSpPr>
          <p:spPr>
            <a:xfrm>
              <a:off x="6997250" y="1901400"/>
              <a:ext cx="30850" cy="36625"/>
            </a:xfrm>
            <a:custGeom>
              <a:avLst/>
              <a:gdLst/>
              <a:ahLst/>
              <a:cxnLst/>
              <a:rect l="l" t="t" r="r" b="b"/>
              <a:pathLst>
                <a:path w="1234" h="1465" extrusionOk="0">
                  <a:moveTo>
                    <a:pt x="115" y="0"/>
                  </a:moveTo>
                  <a:cubicBezTo>
                    <a:pt x="92" y="0"/>
                    <a:pt x="69" y="0"/>
                    <a:pt x="46" y="23"/>
                  </a:cubicBezTo>
                  <a:cubicBezTo>
                    <a:pt x="1" y="46"/>
                    <a:pt x="1" y="114"/>
                    <a:pt x="24" y="160"/>
                  </a:cubicBezTo>
                  <a:cubicBezTo>
                    <a:pt x="389" y="548"/>
                    <a:pt x="708" y="982"/>
                    <a:pt x="1051" y="1438"/>
                  </a:cubicBezTo>
                  <a:cubicBezTo>
                    <a:pt x="1064" y="1451"/>
                    <a:pt x="1092" y="1465"/>
                    <a:pt x="1123" y="1465"/>
                  </a:cubicBezTo>
                  <a:cubicBezTo>
                    <a:pt x="1145" y="1465"/>
                    <a:pt x="1168" y="1458"/>
                    <a:pt x="1188" y="1438"/>
                  </a:cubicBezTo>
                  <a:cubicBezTo>
                    <a:pt x="1211" y="1415"/>
                    <a:pt x="1233" y="1347"/>
                    <a:pt x="1188" y="1301"/>
                  </a:cubicBezTo>
                  <a:cubicBezTo>
                    <a:pt x="868" y="868"/>
                    <a:pt x="549" y="434"/>
                    <a:pt x="183" y="23"/>
                  </a:cubicBezTo>
                  <a:cubicBezTo>
                    <a:pt x="161" y="0"/>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4"/>
            <p:cNvSpPr/>
            <p:nvPr/>
          </p:nvSpPr>
          <p:spPr>
            <a:xfrm>
              <a:off x="6999550" y="1902525"/>
              <a:ext cx="30250" cy="41125"/>
            </a:xfrm>
            <a:custGeom>
              <a:avLst/>
              <a:gdLst/>
              <a:ahLst/>
              <a:cxnLst/>
              <a:rect l="l" t="t" r="r" b="b"/>
              <a:pathLst>
                <a:path w="1210" h="1645" extrusionOk="0">
                  <a:moveTo>
                    <a:pt x="91" y="1"/>
                  </a:moveTo>
                  <a:cubicBezTo>
                    <a:pt x="69" y="1"/>
                    <a:pt x="46" y="24"/>
                    <a:pt x="46" y="24"/>
                  </a:cubicBezTo>
                  <a:cubicBezTo>
                    <a:pt x="0" y="69"/>
                    <a:pt x="0" y="115"/>
                    <a:pt x="23" y="161"/>
                  </a:cubicBezTo>
                  <a:cubicBezTo>
                    <a:pt x="388" y="617"/>
                    <a:pt x="730" y="1097"/>
                    <a:pt x="1027" y="1599"/>
                  </a:cubicBezTo>
                  <a:cubicBezTo>
                    <a:pt x="1050" y="1622"/>
                    <a:pt x="1073" y="1622"/>
                    <a:pt x="1096" y="1644"/>
                  </a:cubicBezTo>
                  <a:cubicBezTo>
                    <a:pt x="1119" y="1644"/>
                    <a:pt x="1141" y="1622"/>
                    <a:pt x="1164" y="1622"/>
                  </a:cubicBezTo>
                  <a:cubicBezTo>
                    <a:pt x="1187" y="1599"/>
                    <a:pt x="1210" y="1576"/>
                    <a:pt x="1210" y="1553"/>
                  </a:cubicBezTo>
                  <a:cubicBezTo>
                    <a:pt x="1210" y="1530"/>
                    <a:pt x="1210" y="1507"/>
                    <a:pt x="1187" y="1485"/>
                  </a:cubicBezTo>
                  <a:cubicBezTo>
                    <a:pt x="867" y="982"/>
                    <a:pt x="548" y="503"/>
                    <a:pt x="183" y="47"/>
                  </a:cubicBezTo>
                  <a:cubicBezTo>
                    <a:pt x="160" y="24"/>
                    <a:pt x="137" y="1"/>
                    <a:pt x="9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4"/>
            <p:cNvSpPr/>
            <p:nvPr/>
          </p:nvSpPr>
          <p:spPr>
            <a:xfrm>
              <a:off x="7003525" y="1907675"/>
              <a:ext cx="28575" cy="41675"/>
            </a:xfrm>
            <a:custGeom>
              <a:avLst/>
              <a:gdLst/>
              <a:ahLst/>
              <a:cxnLst/>
              <a:rect l="l" t="t" r="r" b="b"/>
              <a:pathLst>
                <a:path w="1143" h="1667" extrusionOk="0">
                  <a:moveTo>
                    <a:pt x="92" y="0"/>
                  </a:moveTo>
                  <a:cubicBezTo>
                    <a:pt x="92" y="0"/>
                    <a:pt x="69" y="23"/>
                    <a:pt x="46" y="23"/>
                  </a:cubicBezTo>
                  <a:cubicBezTo>
                    <a:pt x="1" y="69"/>
                    <a:pt x="1" y="114"/>
                    <a:pt x="24" y="160"/>
                  </a:cubicBezTo>
                  <a:cubicBezTo>
                    <a:pt x="252" y="480"/>
                    <a:pt x="480" y="799"/>
                    <a:pt x="663" y="1119"/>
                  </a:cubicBezTo>
                  <a:cubicBezTo>
                    <a:pt x="754" y="1279"/>
                    <a:pt x="845" y="1438"/>
                    <a:pt x="937" y="1598"/>
                  </a:cubicBezTo>
                  <a:cubicBezTo>
                    <a:pt x="960" y="1621"/>
                    <a:pt x="960" y="1644"/>
                    <a:pt x="1005" y="1667"/>
                  </a:cubicBezTo>
                  <a:lnTo>
                    <a:pt x="1074" y="1667"/>
                  </a:lnTo>
                  <a:cubicBezTo>
                    <a:pt x="1119" y="1644"/>
                    <a:pt x="1142" y="1575"/>
                    <a:pt x="1119" y="1530"/>
                  </a:cubicBezTo>
                  <a:cubicBezTo>
                    <a:pt x="845" y="1005"/>
                    <a:pt x="526" y="503"/>
                    <a:pt x="183" y="46"/>
                  </a:cubicBezTo>
                  <a:cubicBezTo>
                    <a:pt x="161" y="23"/>
                    <a:pt x="138" y="0"/>
                    <a:pt x="92"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4"/>
            <p:cNvSpPr/>
            <p:nvPr/>
          </p:nvSpPr>
          <p:spPr>
            <a:xfrm>
              <a:off x="7004100" y="1904825"/>
              <a:ext cx="33125" cy="45675"/>
            </a:xfrm>
            <a:custGeom>
              <a:avLst/>
              <a:gdLst/>
              <a:ahLst/>
              <a:cxnLst/>
              <a:rect l="l" t="t" r="r" b="b"/>
              <a:pathLst>
                <a:path w="1325" h="1827" extrusionOk="0">
                  <a:moveTo>
                    <a:pt x="115" y="0"/>
                  </a:moveTo>
                  <a:cubicBezTo>
                    <a:pt x="92" y="0"/>
                    <a:pt x="69" y="23"/>
                    <a:pt x="46" y="23"/>
                  </a:cubicBezTo>
                  <a:cubicBezTo>
                    <a:pt x="1" y="69"/>
                    <a:pt x="1" y="114"/>
                    <a:pt x="23" y="160"/>
                  </a:cubicBezTo>
                  <a:cubicBezTo>
                    <a:pt x="457" y="685"/>
                    <a:pt x="822" y="1233"/>
                    <a:pt x="1142" y="1803"/>
                  </a:cubicBezTo>
                  <a:cubicBezTo>
                    <a:pt x="1165" y="1826"/>
                    <a:pt x="1188" y="1826"/>
                    <a:pt x="1210" y="1826"/>
                  </a:cubicBezTo>
                  <a:cubicBezTo>
                    <a:pt x="1233" y="1826"/>
                    <a:pt x="1279" y="1826"/>
                    <a:pt x="1279" y="1803"/>
                  </a:cubicBezTo>
                  <a:cubicBezTo>
                    <a:pt x="1302" y="1803"/>
                    <a:pt x="1325" y="1781"/>
                    <a:pt x="1325" y="1735"/>
                  </a:cubicBezTo>
                  <a:cubicBezTo>
                    <a:pt x="1325" y="1712"/>
                    <a:pt x="1325" y="1689"/>
                    <a:pt x="1302" y="1666"/>
                  </a:cubicBezTo>
                  <a:cubicBezTo>
                    <a:pt x="959" y="1119"/>
                    <a:pt x="594" y="548"/>
                    <a:pt x="183" y="46"/>
                  </a:cubicBezTo>
                  <a:cubicBezTo>
                    <a:pt x="160" y="23"/>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4"/>
            <p:cNvSpPr/>
            <p:nvPr/>
          </p:nvSpPr>
          <p:spPr>
            <a:xfrm>
              <a:off x="7010375" y="1914525"/>
              <a:ext cx="32550" cy="46250"/>
            </a:xfrm>
            <a:custGeom>
              <a:avLst/>
              <a:gdLst/>
              <a:ahLst/>
              <a:cxnLst/>
              <a:rect l="l" t="t" r="r" b="b"/>
              <a:pathLst>
                <a:path w="1302" h="1850" extrusionOk="0">
                  <a:moveTo>
                    <a:pt x="46" y="0"/>
                  </a:moveTo>
                  <a:cubicBezTo>
                    <a:pt x="24" y="46"/>
                    <a:pt x="1" y="114"/>
                    <a:pt x="46" y="137"/>
                  </a:cubicBezTo>
                  <a:cubicBezTo>
                    <a:pt x="292" y="450"/>
                    <a:pt x="495" y="764"/>
                    <a:pt x="696" y="1098"/>
                  </a:cubicBezTo>
                  <a:lnTo>
                    <a:pt x="696" y="1098"/>
                  </a:lnTo>
                  <a:cubicBezTo>
                    <a:pt x="691" y="1096"/>
                    <a:pt x="686" y="1096"/>
                    <a:pt x="686" y="1096"/>
                  </a:cubicBezTo>
                  <a:lnTo>
                    <a:pt x="686" y="1096"/>
                  </a:lnTo>
                  <a:cubicBezTo>
                    <a:pt x="822" y="1324"/>
                    <a:pt x="959" y="1552"/>
                    <a:pt x="1096" y="1803"/>
                  </a:cubicBezTo>
                  <a:cubicBezTo>
                    <a:pt x="1096" y="1826"/>
                    <a:pt x="1119" y="1849"/>
                    <a:pt x="1142" y="1849"/>
                  </a:cubicBezTo>
                  <a:lnTo>
                    <a:pt x="1210" y="1849"/>
                  </a:lnTo>
                  <a:cubicBezTo>
                    <a:pt x="1256" y="1826"/>
                    <a:pt x="1302" y="1758"/>
                    <a:pt x="1279" y="1712"/>
                  </a:cubicBezTo>
                  <a:cubicBezTo>
                    <a:pt x="959" y="1142"/>
                    <a:pt x="617" y="548"/>
                    <a:pt x="183" y="23"/>
                  </a:cubicBezTo>
                  <a:cubicBezTo>
                    <a:pt x="183" y="0"/>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4"/>
            <p:cNvSpPr/>
            <p:nvPr/>
          </p:nvSpPr>
          <p:spPr>
            <a:xfrm>
              <a:off x="7021800" y="1931075"/>
              <a:ext cx="24550" cy="37900"/>
            </a:xfrm>
            <a:custGeom>
              <a:avLst/>
              <a:gdLst/>
              <a:ahLst/>
              <a:cxnLst/>
              <a:rect l="l" t="t" r="r" b="b"/>
              <a:pathLst>
                <a:path w="982" h="1516" extrusionOk="0">
                  <a:moveTo>
                    <a:pt x="114" y="0"/>
                  </a:moveTo>
                  <a:cubicBezTo>
                    <a:pt x="92" y="0"/>
                    <a:pt x="69" y="23"/>
                    <a:pt x="46" y="23"/>
                  </a:cubicBezTo>
                  <a:cubicBezTo>
                    <a:pt x="0" y="69"/>
                    <a:pt x="0" y="114"/>
                    <a:pt x="46" y="160"/>
                  </a:cubicBezTo>
                  <a:cubicBezTo>
                    <a:pt x="137" y="320"/>
                    <a:pt x="251" y="457"/>
                    <a:pt x="343" y="616"/>
                  </a:cubicBezTo>
                  <a:cubicBezTo>
                    <a:pt x="502" y="890"/>
                    <a:pt x="639" y="1164"/>
                    <a:pt x="776" y="1461"/>
                  </a:cubicBezTo>
                  <a:cubicBezTo>
                    <a:pt x="793" y="1494"/>
                    <a:pt x="822" y="1516"/>
                    <a:pt x="854" y="1516"/>
                  </a:cubicBezTo>
                  <a:cubicBezTo>
                    <a:pt x="866" y="1516"/>
                    <a:pt x="878" y="1513"/>
                    <a:pt x="890" y="1507"/>
                  </a:cubicBezTo>
                  <a:cubicBezTo>
                    <a:pt x="959" y="1484"/>
                    <a:pt x="982" y="1438"/>
                    <a:pt x="959" y="1370"/>
                  </a:cubicBezTo>
                  <a:cubicBezTo>
                    <a:pt x="731" y="913"/>
                    <a:pt x="502" y="457"/>
                    <a:pt x="183" y="46"/>
                  </a:cubicBezTo>
                  <a:cubicBezTo>
                    <a:pt x="160" y="23"/>
                    <a:pt x="137"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4"/>
            <p:cNvSpPr/>
            <p:nvPr/>
          </p:nvSpPr>
          <p:spPr>
            <a:xfrm>
              <a:off x="7025225" y="1937350"/>
              <a:ext cx="22850" cy="34475"/>
            </a:xfrm>
            <a:custGeom>
              <a:avLst/>
              <a:gdLst/>
              <a:ahLst/>
              <a:cxnLst/>
              <a:rect l="l" t="t" r="r" b="b"/>
              <a:pathLst>
                <a:path w="914" h="1379" extrusionOk="0">
                  <a:moveTo>
                    <a:pt x="114" y="0"/>
                  </a:moveTo>
                  <a:cubicBezTo>
                    <a:pt x="92" y="0"/>
                    <a:pt x="69" y="0"/>
                    <a:pt x="69" y="23"/>
                  </a:cubicBezTo>
                  <a:cubicBezTo>
                    <a:pt x="23" y="46"/>
                    <a:pt x="0" y="114"/>
                    <a:pt x="46" y="160"/>
                  </a:cubicBezTo>
                  <a:cubicBezTo>
                    <a:pt x="132" y="268"/>
                    <a:pt x="219" y="397"/>
                    <a:pt x="305" y="527"/>
                  </a:cubicBezTo>
                  <a:lnTo>
                    <a:pt x="305" y="527"/>
                  </a:lnTo>
                  <a:cubicBezTo>
                    <a:pt x="303" y="526"/>
                    <a:pt x="300" y="525"/>
                    <a:pt x="297" y="525"/>
                  </a:cubicBezTo>
                  <a:cubicBezTo>
                    <a:pt x="457" y="776"/>
                    <a:pt x="594" y="1050"/>
                    <a:pt x="708" y="1324"/>
                  </a:cubicBezTo>
                  <a:cubicBezTo>
                    <a:pt x="724" y="1358"/>
                    <a:pt x="766" y="1379"/>
                    <a:pt x="804" y="1379"/>
                  </a:cubicBezTo>
                  <a:cubicBezTo>
                    <a:pt x="819" y="1379"/>
                    <a:pt x="833" y="1376"/>
                    <a:pt x="845" y="1370"/>
                  </a:cubicBezTo>
                  <a:cubicBezTo>
                    <a:pt x="890" y="1370"/>
                    <a:pt x="913" y="1301"/>
                    <a:pt x="890" y="1256"/>
                  </a:cubicBezTo>
                  <a:cubicBezTo>
                    <a:pt x="685" y="822"/>
                    <a:pt x="480" y="411"/>
                    <a:pt x="206" y="23"/>
                  </a:cubicBezTo>
                  <a:cubicBezTo>
                    <a:pt x="183" y="0"/>
                    <a:pt x="137"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4"/>
            <p:cNvSpPr/>
            <p:nvPr/>
          </p:nvSpPr>
          <p:spPr>
            <a:xfrm>
              <a:off x="7026925" y="1937925"/>
              <a:ext cx="21150" cy="33325"/>
            </a:xfrm>
            <a:custGeom>
              <a:avLst/>
              <a:gdLst/>
              <a:ahLst/>
              <a:cxnLst/>
              <a:rect l="l" t="t" r="r" b="b"/>
              <a:pathLst>
                <a:path w="846" h="1333" extrusionOk="0">
                  <a:moveTo>
                    <a:pt x="115" y="0"/>
                  </a:moveTo>
                  <a:cubicBezTo>
                    <a:pt x="92" y="0"/>
                    <a:pt x="69" y="23"/>
                    <a:pt x="46" y="23"/>
                  </a:cubicBezTo>
                  <a:cubicBezTo>
                    <a:pt x="1" y="69"/>
                    <a:pt x="1" y="114"/>
                    <a:pt x="46" y="160"/>
                  </a:cubicBezTo>
                  <a:cubicBezTo>
                    <a:pt x="92" y="251"/>
                    <a:pt x="138" y="320"/>
                    <a:pt x="183" y="411"/>
                  </a:cubicBezTo>
                  <a:cubicBezTo>
                    <a:pt x="183" y="411"/>
                    <a:pt x="183" y="388"/>
                    <a:pt x="183" y="388"/>
                  </a:cubicBezTo>
                  <a:cubicBezTo>
                    <a:pt x="343" y="685"/>
                    <a:pt x="503" y="982"/>
                    <a:pt x="640" y="1278"/>
                  </a:cubicBezTo>
                  <a:cubicBezTo>
                    <a:pt x="673" y="1312"/>
                    <a:pt x="707" y="1333"/>
                    <a:pt x="740" y="1333"/>
                  </a:cubicBezTo>
                  <a:cubicBezTo>
                    <a:pt x="752" y="1333"/>
                    <a:pt x="765" y="1330"/>
                    <a:pt x="777" y="1324"/>
                  </a:cubicBezTo>
                  <a:cubicBezTo>
                    <a:pt x="822" y="1324"/>
                    <a:pt x="845" y="1255"/>
                    <a:pt x="822" y="1210"/>
                  </a:cubicBezTo>
                  <a:cubicBezTo>
                    <a:pt x="640" y="822"/>
                    <a:pt x="434" y="411"/>
                    <a:pt x="183" y="46"/>
                  </a:cubicBezTo>
                  <a:cubicBezTo>
                    <a:pt x="183" y="23"/>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4"/>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4"/>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4"/>
            <p:cNvSpPr/>
            <p:nvPr/>
          </p:nvSpPr>
          <p:spPr>
            <a:xfrm>
              <a:off x="6972150" y="1879150"/>
              <a:ext cx="35400" cy="32625"/>
            </a:xfrm>
            <a:custGeom>
              <a:avLst/>
              <a:gdLst/>
              <a:ahLst/>
              <a:cxnLst/>
              <a:rect l="l" t="t" r="r" b="b"/>
              <a:pathLst>
                <a:path w="1416" h="1305" extrusionOk="0">
                  <a:moveTo>
                    <a:pt x="0" y="0"/>
                  </a:moveTo>
                  <a:cubicBezTo>
                    <a:pt x="411" y="411"/>
                    <a:pt x="845" y="822"/>
                    <a:pt x="1233" y="1278"/>
                  </a:cubicBezTo>
                  <a:cubicBezTo>
                    <a:pt x="1246" y="1291"/>
                    <a:pt x="1275" y="1305"/>
                    <a:pt x="1301" y="1305"/>
                  </a:cubicBezTo>
                  <a:cubicBezTo>
                    <a:pt x="1320" y="1305"/>
                    <a:pt x="1337" y="1298"/>
                    <a:pt x="1347" y="1278"/>
                  </a:cubicBezTo>
                  <a:cubicBezTo>
                    <a:pt x="1393" y="1255"/>
                    <a:pt x="1416" y="1187"/>
                    <a:pt x="1370" y="1141"/>
                  </a:cubicBezTo>
                  <a:cubicBezTo>
                    <a:pt x="1119" y="845"/>
                    <a:pt x="845" y="571"/>
                    <a:pt x="571" y="297"/>
                  </a:cubicBezTo>
                  <a:cubicBezTo>
                    <a:pt x="366" y="228"/>
                    <a:pt x="183" y="114"/>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4"/>
            <p:cNvSpPr/>
            <p:nvPr/>
          </p:nvSpPr>
          <p:spPr>
            <a:xfrm>
              <a:off x="6977275" y="1882575"/>
              <a:ext cx="35425" cy="35200"/>
            </a:xfrm>
            <a:custGeom>
              <a:avLst/>
              <a:gdLst/>
              <a:ahLst/>
              <a:cxnLst/>
              <a:rect l="l" t="t" r="r" b="b"/>
              <a:pathLst>
                <a:path w="1417" h="1408" extrusionOk="0">
                  <a:moveTo>
                    <a:pt x="1" y="0"/>
                  </a:moveTo>
                  <a:cubicBezTo>
                    <a:pt x="1" y="0"/>
                    <a:pt x="1" y="23"/>
                    <a:pt x="1" y="46"/>
                  </a:cubicBezTo>
                  <a:cubicBezTo>
                    <a:pt x="1" y="69"/>
                    <a:pt x="24" y="91"/>
                    <a:pt x="47" y="114"/>
                  </a:cubicBezTo>
                  <a:cubicBezTo>
                    <a:pt x="115" y="183"/>
                    <a:pt x="206" y="251"/>
                    <a:pt x="298" y="342"/>
                  </a:cubicBezTo>
                  <a:cubicBezTo>
                    <a:pt x="617" y="662"/>
                    <a:pt x="937" y="1004"/>
                    <a:pt x="1233" y="1370"/>
                  </a:cubicBezTo>
                  <a:cubicBezTo>
                    <a:pt x="1247" y="1396"/>
                    <a:pt x="1276" y="1407"/>
                    <a:pt x="1307" y="1407"/>
                  </a:cubicBezTo>
                  <a:cubicBezTo>
                    <a:pt x="1329" y="1407"/>
                    <a:pt x="1351" y="1402"/>
                    <a:pt x="1370" y="1392"/>
                  </a:cubicBezTo>
                  <a:cubicBezTo>
                    <a:pt x="1393" y="1370"/>
                    <a:pt x="1416" y="1301"/>
                    <a:pt x="1370" y="1255"/>
                  </a:cubicBezTo>
                  <a:cubicBezTo>
                    <a:pt x="1188" y="1027"/>
                    <a:pt x="1005" y="799"/>
                    <a:pt x="800" y="594"/>
                  </a:cubicBezTo>
                  <a:cubicBezTo>
                    <a:pt x="686" y="457"/>
                    <a:pt x="549" y="320"/>
                    <a:pt x="412" y="183"/>
                  </a:cubicBezTo>
                  <a:cubicBezTo>
                    <a:pt x="275" y="137"/>
                    <a:pt x="138" y="69"/>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4"/>
            <p:cNvSpPr/>
            <p:nvPr/>
          </p:nvSpPr>
          <p:spPr>
            <a:xfrm>
              <a:off x="7004675" y="1909375"/>
              <a:ext cx="22275" cy="29700"/>
            </a:xfrm>
            <a:custGeom>
              <a:avLst/>
              <a:gdLst/>
              <a:ahLst/>
              <a:cxnLst/>
              <a:rect l="l" t="t" r="r" b="b"/>
              <a:pathLst>
                <a:path w="891" h="1188" extrusionOk="0">
                  <a:moveTo>
                    <a:pt x="92" y="1"/>
                  </a:moveTo>
                  <a:cubicBezTo>
                    <a:pt x="69" y="1"/>
                    <a:pt x="46" y="1"/>
                    <a:pt x="46" y="24"/>
                  </a:cubicBezTo>
                  <a:cubicBezTo>
                    <a:pt x="0" y="46"/>
                    <a:pt x="0" y="115"/>
                    <a:pt x="23" y="161"/>
                  </a:cubicBezTo>
                  <a:cubicBezTo>
                    <a:pt x="252" y="480"/>
                    <a:pt x="503" y="800"/>
                    <a:pt x="708" y="1142"/>
                  </a:cubicBezTo>
                  <a:cubicBezTo>
                    <a:pt x="731" y="1165"/>
                    <a:pt x="754" y="1188"/>
                    <a:pt x="777" y="1188"/>
                  </a:cubicBezTo>
                  <a:cubicBezTo>
                    <a:pt x="799" y="1188"/>
                    <a:pt x="822" y="1188"/>
                    <a:pt x="845" y="1165"/>
                  </a:cubicBezTo>
                  <a:cubicBezTo>
                    <a:pt x="868" y="1142"/>
                    <a:pt x="891" y="1119"/>
                    <a:pt x="891" y="1096"/>
                  </a:cubicBezTo>
                  <a:cubicBezTo>
                    <a:pt x="891" y="1074"/>
                    <a:pt x="868" y="1051"/>
                    <a:pt x="868" y="1028"/>
                  </a:cubicBezTo>
                  <a:cubicBezTo>
                    <a:pt x="640" y="686"/>
                    <a:pt x="411" y="366"/>
                    <a:pt x="183" y="24"/>
                  </a:cubicBezTo>
                  <a:cubicBezTo>
                    <a:pt x="160" y="1"/>
                    <a:pt x="137" y="1"/>
                    <a:pt x="92"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4"/>
            <p:cNvSpPr/>
            <p:nvPr/>
          </p:nvSpPr>
          <p:spPr>
            <a:xfrm>
              <a:off x="7008100" y="1912225"/>
              <a:ext cx="22275" cy="33700"/>
            </a:xfrm>
            <a:custGeom>
              <a:avLst/>
              <a:gdLst/>
              <a:ahLst/>
              <a:cxnLst/>
              <a:rect l="l" t="t" r="r" b="b"/>
              <a:pathLst>
                <a:path w="891" h="1348" extrusionOk="0">
                  <a:moveTo>
                    <a:pt x="46" y="1"/>
                  </a:moveTo>
                  <a:cubicBezTo>
                    <a:pt x="23" y="24"/>
                    <a:pt x="23" y="47"/>
                    <a:pt x="0" y="69"/>
                  </a:cubicBezTo>
                  <a:cubicBezTo>
                    <a:pt x="0" y="92"/>
                    <a:pt x="0" y="115"/>
                    <a:pt x="0" y="138"/>
                  </a:cubicBezTo>
                  <a:cubicBezTo>
                    <a:pt x="206" y="503"/>
                    <a:pt x="457" y="868"/>
                    <a:pt x="662" y="1234"/>
                  </a:cubicBezTo>
                  <a:cubicBezTo>
                    <a:pt x="685" y="1256"/>
                    <a:pt x="685" y="1279"/>
                    <a:pt x="708" y="1302"/>
                  </a:cubicBezTo>
                  <a:cubicBezTo>
                    <a:pt x="708" y="1325"/>
                    <a:pt x="731" y="1348"/>
                    <a:pt x="754" y="1348"/>
                  </a:cubicBezTo>
                  <a:lnTo>
                    <a:pt x="822" y="1348"/>
                  </a:lnTo>
                  <a:cubicBezTo>
                    <a:pt x="868" y="1325"/>
                    <a:pt x="868" y="1325"/>
                    <a:pt x="891" y="1302"/>
                  </a:cubicBezTo>
                  <a:cubicBezTo>
                    <a:pt x="891" y="1279"/>
                    <a:pt x="891" y="1234"/>
                    <a:pt x="891" y="1211"/>
                  </a:cubicBezTo>
                  <a:cubicBezTo>
                    <a:pt x="708" y="914"/>
                    <a:pt x="525" y="617"/>
                    <a:pt x="343" y="321"/>
                  </a:cubicBezTo>
                  <a:cubicBezTo>
                    <a:pt x="343" y="321"/>
                    <a:pt x="343" y="343"/>
                    <a:pt x="343" y="343"/>
                  </a:cubicBezTo>
                  <a:cubicBezTo>
                    <a:pt x="297" y="252"/>
                    <a:pt x="229" y="161"/>
                    <a:pt x="183" y="69"/>
                  </a:cubicBezTo>
                  <a:cubicBezTo>
                    <a:pt x="160" y="47"/>
                    <a:pt x="160" y="24"/>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4"/>
            <p:cNvSpPr/>
            <p:nvPr/>
          </p:nvSpPr>
          <p:spPr>
            <a:xfrm>
              <a:off x="7008675" y="1915100"/>
              <a:ext cx="22275" cy="33100"/>
            </a:xfrm>
            <a:custGeom>
              <a:avLst/>
              <a:gdLst/>
              <a:ahLst/>
              <a:cxnLst/>
              <a:rect l="l" t="t" r="r" b="b"/>
              <a:pathLst>
                <a:path w="891" h="1324" extrusionOk="0">
                  <a:moveTo>
                    <a:pt x="92" y="0"/>
                  </a:moveTo>
                  <a:cubicBezTo>
                    <a:pt x="46" y="23"/>
                    <a:pt x="0" y="91"/>
                    <a:pt x="23" y="137"/>
                  </a:cubicBezTo>
                  <a:cubicBezTo>
                    <a:pt x="229" y="502"/>
                    <a:pt x="480" y="890"/>
                    <a:pt x="685" y="1255"/>
                  </a:cubicBezTo>
                  <a:cubicBezTo>
                    <a:pt x="708" y="1278"/>
                    <a:pt x="708" y="1301"/>
                    <a:pt x="731" y="1324"/>
                  </a:cubicBezTo>
                  <a:lnTo>
                    <a:pt x="822" y="1324"/>
                  </a:lnTo>
                  <a:cubicBezTo>
                    <a:pt x="868" y="1301"/>
                    <a:pt x="890" y="1233"/>
                    <a:pt x="868" y="1187"/>
                  </a:cubicBezTo>
                  <a:cubicBezTo>
                    <a:pt x="662" y="799"/>
                    <a:pt x="411" y="434"/>
                    <a:pt x="206" y="46"/>
                  </a:cubicBezTo>
                  <a:cubicBezTo>
                    <a:pt x="206" y="23"/>
                    <a:pt x="183" y="0"/>
                    <a:pt x="16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4"/>
            <p:cNvSpPr/>
            <p:nvPr/>
          </p:nvSpPr>
          <p:spPr>
            <a:xfrm>
              <a:off x="7000675" y="1904250"/>
              <a:ext cx="26275" cy="36050"/>
            </a:xfrm>
            <a:custGeom>
              <a:avLst/>
              <a:gdLst/>
              <a:ahLst/>
              <a:cxnLst/>
              <a:rect l="l" t="t" r="r" b="b"/>
              <a:pathLst>
                <a:path w="1051" h="1442" extrusionOk="0">
                  <a:moveTo>
                    <a:pt x="115" y="0"/>
                  </a:moveTo>
                  <a:cubicBezTo>
                    <a:pt x="92" y="0"/>
                    <a:pt x="69" y="0"/>
                    <a:pt x="46" y="23"/>
                  </a:cubicBezTo>
                  <a:cubicBezTo>
                    <a:pt x="1" y="46"/>
                    <a:pt x="1" y="115"/>
                    <a:pt x="24" y="160"/>
                  </a:cubicBezTo>
                  <a:cubicBezTo>
                    <a:pt x="320" y="571"/>
                    <a:pt x="594" y="982"/>
                    <a:pt x="868" y="1416"/>
                  </a:cubicBezTo>
                  <a:cubicBezTo>
                    <a:pt x="894" y="1429"/>
                    <a:pt x="928" y="1442"/>
                    <a:pt x="957" y="1442"/>
                  </a:cubicBezTo>
                  <a:cubicBezTo>
                    <a:pt x="978" y="1442"/>
                    <a:pt x="995" y="1435"/>
                    <a:pt x="1005" y="1416"/>
                  </a:cubicBezTo>
                  <a:cubicBezTo>
                    <a:pt x="1028" y="1393"/>
                    <a:pt x="1051" y="1370"/>
                    <a:pt x="1051" y="1347"/>
                  </a:cubicBezTo>
                  <a:cubicBezTo>
                    <a:pt x="1051" y="1324"/>
                    <a:pt x="1051" y="1301"/>
                    <a:pt x="1028" y="1279"/>
                  </a:cubicBezTo>
                  <a:cubicBezTo>
                    <a:pt x="754" y="868"/>
                    <a:pt x="457" y="457"/>
                    <a:pt x="183" y="46"/>
                  </a:cubicBezTo>
                  <a:cubicBezTo>
                    <a:pt x="160" y="23"/>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4"/>
            <p:cNvSpPr/>
            <p:nvPr/>
          </p:nvSpPr>
          <p:spPr>
            <a:xfrm>
              <a:off x="7008675" y="1915100"/>
              <a:ext cx="23425" cy="37325"/>
            </a:xfrm>
            <a:custGeom>
              <a:avLst/>
              <a:gdLst/>
              <a:ahLst/>
              <a:cxnLst/>
              <a:rect l="l" t="t" r="r" b="b"/>
              <a:pathLst>
                <a:path w="937" h="1493" extrusionOk="0">
                  <a:moveTo>
                    <a:pt x="69" y="0"/>
                  </a:moveTo>
                  <a:cubicBezTo>
                    <a:pt x="23" y="23"/>
                    <a:pt x="0" y="69"/>
                    <a:pt x="23" y="137"/>
                  </a:cubicBezTo>
                  <a:cubicBezTo>
                    <a:pt x="229" y="571"/>
                    <a:pt x="502" y="1004"/>
                    <a:pt x="731" y="1438"/>
                  </a:cubicBezTo>
                  <a:cubicBezTo>
                    <a:pt x="747" y="1471"/>
                    <a:pt x="776" y="1493"/>
                    <a:pt x="809" y="1493"/>
                  </a:cubicBezTo>
                  <a:cubicBezTo>
                    <a:pt x="820" y="1493"/>
                    <a:pt x="833" y="1490"/>
                    <a:pt x="845" y="1484"/>
                  </a:cubicBezTo>
                  <a:cubicBezTo>
                    <a:pt x="890" y="1461"/>
                    <a:pt x="936" y="1415"/>
                    <a:pt x="913" y="1370"/>
                  </a:cubicBezTo>
                  <a:cubicBezTo>
                    <a:pt x="685" y="913"/>
                    <a:pt x="411" y="502"/>
                    <a:pt x="206" y="46"/>
                  </a:cubicBezTo>
                  <a:cubicBezTo>
                    <a:pt x="183" y="23"/>
                    <a:pt x="137"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4"/>
            <p:cNvSpPr/>
            <p:nvPr/>
          </p:nvSpPr>
          <p:spPr>
            <a:xfrm>
              <a:off x="7016075" y="1927075"/>
              <a:ext cx="18875" cy="31625"/>
            </a:xfrm>
            <a:custGeom>
              <a:avLst/>
              <a:gdLst/>
              <a:ahLst/>
              <a:cxnLst/>
              <a:rect l="l" t="t" r="r" b="b"/>
              <a:pathLst>
                <a:path w="755" h="1265" extrusionOk="0">
                  <a:moveTo>
                    <a:pt x="69" y="0"/>
                  </a:moveTo>
                  <a:cubicBezTo>
                    <a:pt x="24" y="23"/>
                    <a:pt x="1" y="92"/>
                    <a:pt x="1" y="137"/>
                  </a:cubicBezTo>
                  <a:cubicBezTo>
                    <a:pt x="184" y="503"/>
                    <a:pt x="366" y="845"/>
                    <a:pt x="549" y="1210"/>
                  </a:cubicBezTo>
                  <a:cubicBezTo>
                    <a:pt x="566" y="1244"/>
                    <a:pt x="594" y="1265"/>
                    <a:pt x="627" y="1265"/>
                  </a:cubicBezTo>
                  <a:cubicBezTo>
                    <a:pt x="638" y="1265"/>
                    <a:pt x="651" y="1262"/>
                    <a:pt x="663" y="1256"/>
                  </a:cubicBezTo>
                  <a:cubicBezTo>
                    <a:pt x="709" y="1233"/>
                    <a:pt x="754" y="1187"/>
                    <a:pt x="731" y="1142"/>
                  </a:cubicBezTo>
                  <a:cubicBezTo>
                    <a:pt x="549" y="776"/>
                    <a:pt x="366" y="411"/>
                    <a:pt x="184" y="46"/>
                  </a:cubicBezTo>
                  <a:cubicBezTo>
                    <a:pt x="184" y="23"/>
                    <a:pt x="138" y="0"/>
                    <a:pt x="92"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4"/>
            <p:cNvSpPr/>
            <p:nvPr/>
          </p:nvSpPr>
          <p:spPr>
            <a:xfrm>
              <a:off x="7004100" y="1908825"/>
              <a:ext cx="21700" cy="30250"/>
            </a:xfrm>
            <a:custGeom>
              <a:avLst/>
              <a:gdLst/>
              <a:ahLst/>
              <a:cxnLst/>
              <a:rect l="l" t="t" r="r" b="b"/>
              <a:pathLst>
                <a:path w="868" h="1210" extrusionOk="0">
                  <a:moveTo>
                    <a:pt x="92" y="0"/>
                  </a:moveTo>
                  <a:cubicBezTo>
                    <a:pt x="69" y="0"/>
                    <a:pt x="46" y="23"/>
                    <a:pt x="23" y="23"/>
                  </a:cubicBezTo>
                  <a:cubicBezTo>
                    <a:pt x="1" y="46"/>
                    <a:pt x="1" y="68"/>
                    <a:pt x="1" y="91"/>
                  </a:cubicBezTo>
                  <a:cubicBezTo>
                    <a:pt x="1" y="114"/>
                    <a:pt x="1" y="137"/>
                    <a:pt x="23" y="160"/>
                  </a:cubicBezTo>
                  <a:cubicBezTo>
                    <a:pt x="206" y="457"/>
                    <a:pt x="412" y="730"/>
                    <a:pt x="571" y="1027"/>
                  </a:cubicBezTo>
                  <a:cubicBezTo>
                    <a:pt x="571" y="1004"/>
                    <a:pt x="571" y="1004"/>
                    <a:pt x="571" y="1004"/>
                  </a:cubicBezTo>
                  <a:cubicBezTo>
                    <a:pt x="594" y="1050"/>
                    <a:pt x="617" y="1096"/>
                    <a:pt x="663" y="1164"/>
                  </a:cubicBezTo>
                  <a:cubicBezTo>
                    <a:pt x="663" y="1187"/>
                    <a:pt x="685" y="1187"/>
                    <a:pt x="708" y="1210"/>
                  </a:cubicBezTo>
                  <a:lnTo>
                    <a:pt x="777" y="1210"/>
                  </a:lnTo>
                  <a:cubicBezTo>
                    <a:pt x="822" y="1187"/>
                    <a:pt x="868" y="1118"/>
                    <a:pt x="822" y="1073"/>
                  </a:cubicBezTo>
                  <a:cubicBezTo>
                    <a:pt x="640" y="730"/>
                    <a:pt x="389" y="388"/>
                    <a:pt x="160" y="46"/>
                  </a:cubicBezTo>
                  <a:cubicBezTo>
                    <a:pt x="160" y="23"/>
                    <a:pt x="115" y="0"/>
                    <a:pt x="92"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4"/>
            <p:cNvSpPr/>
            <p:nvPr/>
          </p:nvSpPr>
          <p:spPr>
            <a:xfrm>
              <a:off x="6998400" y="1902525"/>
              <a:ext cx="25125" cy="33700"/>
            </a:xfrm>
            <a:custGeom>
              <a:avLst/>
              <a:gdLst/>
              <a:ahLst/>
              <a:cxnLst/>
              <a:rect l="l" t="t" r="r" b="b"/>
              <a:pathLst>
                <a:path w="1005" h="1348" extrusionOk="0">
                  <a:moveTo>
                    <a:pt x="115" y="1"/>
                  </a:moveTo>
                  <a:cubicBezTo>
                    <a:pt x="92" y="1"/>
                    <a:pt x="69" y="1"/>
                    <a:pt x="46" y="24"/>
                  </a:cubicBezTo>
                  <a:cubicBezTo>
                    <a:pt x="23" y="47"/>
                    <a:pt x="0" y="115"/>
                    <a:pt x="46" y="161"/>
                  </a:cubicBezTo>
                  <a:cubicBezTo>
                    <a:pt x="297" y="526"/>
                    <a:pt x="571" y="914"/>
                    <a:pt x="822" y="1302"/>
                  </a:cubicBezTo>
                  <a:cubicBezTo>
                    <a:pt x="822" y="1325"/>
                    <a:pt x="868" y="1348"/>
                    <a:pt x="891" y="1348"/>
                  </a:cubicBezTo>
                  <a:cubicBezTo>
                    <a:pt x="913" y="1348"/>
                    <a:pt x="936" y="1348"/>
                    <a:pt x="959" y="1325"/>
                  </a:cubicBezTo>
                  <a:cubicBezTo>
                    <a:pt x="982" y="1302"/>
                    <a:pt x="982" y="1279"/>
                    <a:pt x="982" y="1256"/>
                  </a:cubicBezTo>
                  <a:cubicBezTo>
                    <a:pt x="1005" y="1233"/>
                    <a:pt x="982" y="1211"/>
                    <a:pt x="982" y="1188"/>
                  </a:cubicBezTo>
                  <a:cubicBezTo>
                    <a:pt x="731" y="800"/>
                    <a:pt x="457" y="412"/>
                    <a:pt x="183" y="47"/>
                  </a:cubicBezTo>
                  <a:cubicBezTo>
                    <a:pt x="183" y="1"/>
                    <a:pt x="137" y="1"/>
                    <a:pt x="115"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4"/>
            <p:cNvSpPr/>
            <p:nvPr/>
          </p:nvSpPr>
          <p:spPr>
            <a:xfrm>
              <a:off x="6997825" y="1900250"/>
              <a:ext cx="18275" cy="25125"/>
            </a:xfrm>
            <a:custGeom>
              <a:avLst/>
              <a:gdLst/>
              <a:ahLst/>
              <a:cxnLst/>
              <a:rect l="l" t="t" r="r" b="b"/>
              <a:pathLst>
                <a:path w="731" h="1005" extrusionOk="0">
                  <a:moveTo>
                    <a:pt x="92" y="1"/>
                  </a:moveTo>
                  <a:cubicBezTo>
                    <a:pt x="69" y="1"/>
                    <a:pt x="46" y="1"/>
                    <a:pt x="23" y="23"/>
                  </a:cubicBezTo>
                  <a:cubicBezTo>
                    <a:pt x="1" y="23"/>
                    <a:pt x="1" y="46"/>
                    <a:pt x="1" y="92"/>
                  </a:cubicBezTo>
                  <a:cubicBezTo>
                    <a:pt x="1" y="115"/>
                    <a:pt x="1" y="138"/>
                    <a:pt x="23" y="160"/>
                  </a:cubicBezTo>
                  <a:cubicBezTo>
                    <a:pt x="183" y="434"/>
                    <a:pt x="389" y="685"/>
                    <a:pt x="548" y="982"/>
                  </a:cubicBezTo>
                  <a:cubicBezTo>
                    <a:pt x="571" y="982"/>
                    <a:pt x="594" y="1005"/>
                    <a:pt x="617" y="1005"/>
                  </a:cubicBezTo>
                  <a:cubicBezTo>
                    <a:pt x="640" y="1005"/>
                    <a:pt x="685" y="1005"/>
                    <a:pt x="685" y="982"/>
                  </a:cubicBezTo>
                  <a:cubicBezTo>
                    <a:pt x="708" y="959"/>
                    <a:pt x="731" y="936"/>
                    <a:pt x="731" y="914"/>
                  </a:cubicBezTo>
                  <a:cubicBezTo>
                    <a:pt x="731" y="891"/>
                    <a:pt x="731" y="868"/>
                    <a:pt x="708" y="845"/>
                  </a:cubicBezTo>
                  <a:cubicBezTo>
                    <a:pt x="526" y="571"/>
                    <a:pt x="343" y="297"/>
                    <a:pt x="160" y="23"/>
                  </a:cubicBezTo>
                  <a:cubicBezTo>
                    <a:pt x="160" y="23"/>
                    <a:pt x="115" y="1"/>
                    <a:pt x="92"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4"/>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4"/>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4"/>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4"/>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4"/>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4"/>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4"/>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4"/>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4"/>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4"/>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4"/>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4"/>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4"/>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4"/>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4"/>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4"/>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4"/>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4"/>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4"/>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4"/>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4"/>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4"/>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4"/>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4"/>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4"/>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4"/>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4"/>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4"/>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4"/>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4"/>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4"/>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4"/>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4"/>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4"/>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4"/>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4"/>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4"/>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4"/>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4"/>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4"/>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4"/>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4"/>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4"/>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4"/>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4"/>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4"/>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4"/>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4"/>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4"/>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4"/>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4"/>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4"/>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4"/>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4"/>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4"/>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4"/>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4"/>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4"/>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4"/>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4"/>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4"/>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4"/>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4"/>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4"/>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4"/>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4"/>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4"/>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4"/>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4"/>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4"/>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4"/>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4"/>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4"/>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4"/>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4"/>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4"/>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4"/>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4"/>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4"/>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4"/>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4"/>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4"/>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4"/>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4"/>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 name="Google Shape;702;p4"/>
          <p:cNvGrpSpPr/>
          <p:nvPr/>
        </p:nvGrpSpPr>
        <p:grpSpPr>
          <a:xfrm>
            <a:off x="166059" y="213699"/>
            <a:ext cx="959718" cy="875881"/>
            <a:chOff x="4097300" y="529025"/>
            <a:chExt cx="796050" cy="726450"/>
          </a:xfrm>
        </p:grpSpPr>
        <p:sp>
          <p:nvSpPr>
            <p:cNvPr id="703" name="Google Shape;703;p4"/>
            <p:cNvSpPr/>
            <p:nvPr/>
          </p:nvSpPr>
          <p:spPr>
            <a:xfrm>
              <a:off x="4097300" y="529025"/>
              <a:ext cx="796050" cy="726450"/>
            </a:xfrm>
            <a:custGeom>
              <a:avLst/>
              <a:gdLst/>
              <a:ahLst/>
              <a:cxnLst/>
              <a:rect l="l" t="t" r="r" b="b"/>
              <a:pathLst>
                <a:path w="31842" h="29058" extrusionOk="0">
                  <a:moveTo>
                    <a:pt x="15088" y="1"/>
                  </a:moveTo>
                  <a:cubicBezTo>
                    <a:pt x="14837" y="1"/>
                    <a:pt x="14563" y="69"/>
                    <a:pt x="14335" y="160"/>
                  </a:cubicBezTo>
                  <a:cubicBezTo>
                    <a:pt x="13741" y="389"/>
                    <a:pt x="13308" y="891"/>
                    <a:pt x="13171" y="1461"/>
                  </a:cubicBezTo>
                  <a:cubicBezTo>
                    <a:pt x="12920" y="2374"/>
                    <a:pt x="12486" y="3356"/>
                    <a:pt x="11847" y="4451"/>
                  </a:cubicBezTo>
                  <a:cubicBezTo>
                    <a:pt x="10957" y="5981"/>
                    <a:pt x="9838" y="7487"/>
                    <a:pt x="8743" y="8948"/>
                  </a:cubicBezTo>
                  <a:lnTo>
                    <a:pt x="8149" y="9770"/>
                  </a:lnTo>
                  <a:cubicBezTo>
                    <a:pt x="8149" y="9770"/>
                    <a:pt x="7761" y="10272"/>
                    <a:pt x="7624" y="10454"/>
                  </a:cubicBezTo>
                  <a:cubicBezTo>
                    <a:pt x="7442" y="10706"/>
                    <a:pt x="7259" y="10934"/>
                    <a:pt x="7076" y="11162"/>
                  </a:cubicBezTo>
                  <a:cubicBezTo>
                    <a:pt x="6711" y="11641"/>
                    <a:pt x="6346" y="12121"/>
                    <a:pt x="5958" y="12577"/>
                  </a:cubicBezTo>
                  <a:cubicBezTo>
                    <a:pt x="5228" y="13445"/>
                    <a:pt x="4451" y="14358"/>
                    <a:pt x="3584" y="15362"/>
                  </a:cubicBezTo>
                  <a:cubicBezTo>
                    <a:pt x="3196" y="15773"/>
                    <a:pt x="2785" y="16206"/>
                    <a:pt x="2352" y="16640"/>
                  </a:cubicBezTo>
                  <a:cubicBezTo>
                    <a:pt x="2306" y="16686"/>
                    <a:pt x="2283" y="16709"/>
                    <a:pt x="2260" y="16754"/>
                  </a:cubicBezTo>
                  <a:cubicBezTo>
                    <a:pt x="1735" y="17256"/>
                    <a:pt x="1210" y="17713"/>
                    <a:pt x="708" y="18169"/>
                  </a:cubicBezTo>
                  <a:cubicBezTo>
                    <a:pt x="343" y="18489"/>
                    <a:pt x="115" y="18900"/>
                    <a:pt x="46" y="19356"/>
                  </a:cubicBezTo>
                  <a:cubicBezTo>
                    <a:pt x="1" y="19607"/>
                    <a:pt x="1" y="19859"/>
                    <a:pt x="46" y="20110"/>
                  </a:cubicBezTo>
                  <a:cubicBezTo>
                    <a:pt x="46" y="20132"/>
                    <a:pt x="46" y="20155"/>
                    <a:pt x="69" y="20178"/>
                  </a:cubicBezTo>
                  <a:cubicBezTo>
                    <a:pt x="138" y="20475"/>
                    <a:pt x="297" y="20908"/>
                    <a:pt x="754" y="21296"/>
                  </a:cubicBezTo>
                  <a:cubicBezTo>
                    <a:pt x="2511" y="22712"/>
                    <a:pt x="4497" y="24013"/>
                    <a:pt x="6894" y="25268"/>
                  </a:cubicBezTo>
                  <a:cubicBezTo>
                    <a:pt x="7875" y="25793"/>
                    <a:pt x="8948" y="26318"/>
                    <a:pt x="10112" y="26843"/>
                  </a:cubicBezTo>
                  <a:cubicBezTo>
                    <a:pt x="10637" y="27071"/>
                    <a:pt x="11162" y="27322"/>
                    <a:pt x="11733" y="27551"/>
                  </a:cubicBezTo>
                  <a:cubicBezTo>
                    <a:pt x="12440" y="27847"/>
                    <a:pt x="13011" y="28076"/>
                    <a:pt x="13536" y="28281"/>
                  </a:cubicBezTo>
                  <a:cubicBezTo>
                    <a:pt x="14609" y="28646"/>
                    <a:pt x="15567" y="28920"/>
                    <a:pt x="16480" y="29057"/>
                  </a:cubicBezTo>
                  <a:lnTo>
                    <a:pt x="16777" y="29057"/>
                  </a:lnTo>
                  <a:cubicBezTo>
                    <a:pt x="17256" y="29057"/>
                    <a:pt x="17713" y="28897"/>
                    <a:pt x="18078" y="28578"/>
                  </a:cubicBezTo>
                  <a:cubicBezTo>
                    <a:pt x="18101" y="28578"/>
                    <a:pt x="18124" y="28555"/>
                    <a:pt x="18124" y="28532"/>
                  </a:cubicBezTo>
                  <a:cubicBezTo>
                    <a:pt x="18192" y="28486"/>
                    <a:pt x="18261" y="28418"/>
                    <a:pt x="18306" y="28350"/>
                  </a:cubicBezTo>
                  <a:cubicBezTo>
                    <a:pt x="19197" y="27551"/>
                    <a:pt x="20041" y="26729"/>
                    <a:pt x="20817" y="25907"/>
                  </a:cubicBezTo>
                  <a:cubicBezTo>
                    <a:pt x="21274" y="25428"/>
                    <a:pt x="21707" y="24949"/>
                    <a:pt x="22073" y="24492"/>
                  </a:cubicBezTo>
                  <a:cubicBezTo>
                    <a:pt x="22461" y="24081"/>
                    <a:pt x="22803" y="23670"/>
                    <a:pt x="23100" y="23305"/>
                  </a:cubicBezTo>
                  <a:lnTo>
                    <a:pt x="23237" y="23145"/>
                  </a:lnTo>
                  <a:cubicBezTo>
                    <a:pt x="23465" y="22894"/>
                    <a:pt x="23693" y="22598"/>
                    <a:pt x="23967" y="22278"/>
                  </a:cubicBezTo>
                  <a:cubicBezTo>
                    <a:pt x="23967" y="22278"/>
                    <a:pt x="24081" y="22118"/>
                    <a:pt x="24127" y="22073"/>
                  </a:cubicBezTo>
                  <a:cubicBezTo>
                    <a:pt x="24355" y="21799"/>
                    <a:pt x="24561" y="21525"/>
                    <a:pt x="24766" y="21274"/>
                  </a:cubicBezTo>
                  <a:cubicBezTo>
                    <a:pt x="24994" y="21000"/>
                    <a:pt x="25154" y="20794"/>
                    <a:pt x="25314" y="20543"/>
                  </a:cubicBezTo>
                  <a:lnTo>
                    <a:pt x="25496" y="20338"/>
                  </a:lnTo>
                  <a:lnTo>
                    <a:pt x="25702" y="20041"/>
                  </a:lnTo>
                  <a:lnTo>
                    <a:pt x="26044" y="19585"/>
                  </a:lnTo>
                  <a:lnTo>
                    <a:pt x="26181" y="19425"/>
                  </a:lnTo>
                  <a:lnTo>
                    <a:pt x="26455" y="19082"/>
                  </a:lnTo>
                  <a:cubicBezTo>
                    <a:pt x="26661" y="18809"/>
                    <a:pt x="26843" y="18535"/>
                    <a:pt x="27003" y="18306"/>
                  </a:cubicBezTo>
                  <a:lnTo>
                    <a:pt x="27117" y="18147"/>
                  </a:lnTo>
                  <a:lnTo>
                    <a:pt x="27208" y="18032"/>
                  </a:lnTo>
                  <a:cubicBezTo>
                    <a:pt x="27368" y="17827"/>
                    <a:pt x="27528" y="17599"/>
                    <a:pt x="27688" y="17371"/>
                  </a:cubicBezTo>
                  <a:cubicBezTo>
                    <a:pt x="28532" y="16206"/>
                    <a:pt x="29171" y="15293"/>
                    <a:pt x="29719" y="14403"/>
                  </a:cubicBezTo>
                  <a:cubicBezTo>
                    <a:pt x="30427" y="13239"/>
                    <a:pt x="30974" y="12166"/>
                    <a:pt x="31363" y="11116"/>
                  </a:cubicBezTo>
                  <a:cubicBezTo>
                    <a:pt x="31499" y="10751"/>
                    <a:pt x="31614" y="10386"/>
                    <a:pt x="31728" y="10021"/>
                  </a:cubicBezTo>
                  <a:cubicBezTo>
                    <a:pt x="31728" y="9998"/>
                    <a:pt x="31751" y="9952"/>
                    <a:pt x="31751" y="9930"/>
                  </a:cubicBezTo>
                  <a:cubicBezTo>
                    <a:pt x="31819" y="9701"/>
                    <a:pt x="31842" y="9496"/>
                    <a:pt x="31819" y="9313"/>
                  </a:cubicBezTo>
                  <a:cubicBezTo>
                    <a:pt x="31819" y="8628"/>
                    <a:pt x="31477" y="8012"/>
                    <a:pt x="30883" y="7670"/>
                  </a:cubicBezTo>
                  <a:cubicBezTo>
                    <a:pt x="30723" y="7556"/>
                    <a:pt x="30518" y="7487"/>
                    <a:pt x="30335" y="7442"/>
                  </a:cubicBezTo>
                  <a:cubicBezTo>
                    <a:pt x="30221" y="7419"/>
                    <a:pt x="30130" y="7396"/>
                    <a:pt x="30016" y="7373"/>
                  </a:cubicBezTo>
                  <a:lnTo>
                    <a:pt x="29993" y="7373"/>
                  </a:lnTo>
                  <a:cubicBezTo>
                    <a:pt x="29263" y="7259"/>
                    <a:pt x="28487" y="7008"/>
                    <a:pt x="27459" y="6620"/>
                  </a:cubicBezTo>
                  <a:cubicBezTo>
                    <a:pt x="26980" y="6437"/>
                    <a:pt x="26524" y="6232"/>
                    <a:pt x="26136" y="6072"/>
                  </a:cubicBezTo>
                  <a:cubicBezTo>
                    <a:pt x="25725" y="5889"/>
                    <a:pt x="25314" y="5707"/>
                    <a:pt x="24834" y="5501"/>
                  </a:cubicBezTo>
                  <a:cubicBezTo>
                    <a:pt x="22575" y="4474"/>
                    <a:pt x="20657" y="3447"/>
                    <a:pt x="18968" y="2352"/>
                  </a:cubicBezTo>
                  <a:cubicBezTo>
                    <a:pt x="18078" y="1781"/>
                    <a:pt x="17234" y="1165"/>
                    <a:pt x="16458" y="548"/>
                  </a:cubicBezTo>
                  <a:cubicBezTo>
                    <a:pt x="16298" y="389"/>
                    <a:pt x="16115" y="274"/>
                    <a:pt x="15887" y="183"/>
                  </a:cubicBezTo>
                  <a:cubicBezTo>
                    <a:pt x="15636" y="69"/>
                    <a:pt x="15362" y="1"/>
                    <a:pt x="15088"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rgbClr val="FBF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
            <p:cNvSpPr/>
            <p:nvPr/>
          </p:nvSpPr>
          <p:spPr>
            <a:xfrm>
              <a:off x="4511000" y="1193250"/>
              <a:ext cx="6300" cy="11425"/>
            </a:xfrm>
            <a:custGeom>
              <a:avLst/>
              <a:gdLst/>
              <a:ahLst/>
              <a:cxnLst/>
              <a:rect l="l" t="t" r="r" b="b"/>
              <a:pathLst>
                <a:path w="252" h="457" extrusionOk="0">
                  <a:moveTo>
                    <a:pt x="161" y="0"/>
                  </a:moveTo>
                  <a:cubicBezTo>
                    <a:pt x="115" y="0"/>
                    <a:pt x="92" y="23"/>
                    <a:pt x="69" y="69"/>
                  </a:cubicBezTo>
                  <a:cubicBezTo>
                    <a:pt x="69" y="114"/>
                    <a:pt x="69" y="183"/>
                    <a:pt x="47" y="228"/>
                  </a:cubicBezTo>
                  <a:cubicBezTo>
                    <a:pt x="47" y="228"/>
                    <a:pt x="47" y="251"/>
                    <a:pt x="47" y="251"/>
                  </a:cubicBezTo>
                  <a:cubicBezTo>
                    <a:pt x="24" y="274"/>
                    <a:pt x="1" y="297"/>
                    <a:pt x="1" y="320"/>
                  </a:cubicBezTo>
                  <a:cubicBezTo>
                    <a:pt x="1" y="343"/>
                    <a:pt x="1" y="365"/>
                    <a:pt x="1" y="388"/>
                  </a:cubicBezTo>
                  <a:cubicBezTo>
                    <a:pt x="1" y="411"/>
                    <a:pt x="47" y="457"/>
                    <a:pt x="69" y="457"/>
                  </a:cubicBezTo>
                  <a:cubicBezTo>
                    <a:pt x="115" y="457"/>
                    <a:pt x="138" y="434"/>
                    <a:pt x="161" y="411"/>
                  </a:cubicBezTo>
                  <a:cubicBezTo>
                    <a:pt x="183" y="411"/>
                    <a:pt x="183" y="388"/>
                    <a:pt x="183" y="365"/>
                  </a:cubicBezTo>
                  <a:cubicBezTo>
                    <a:pt x="183" y="365"/>
                    <a:pt x="183" y="343"/>
                    <a:pt x="183" y="320"/>
                  </a:cubicBezTo>
                  <a:cubicBezTo>
                    <a:pt x="206" y="297"/>
                    <a:pt x="206" y="251"/>
                    <a:pt x="229" y="228"/>
                  </a:cubicBezTo>
                  <a:cubicBezTo>
                    <a:pt x="229" y="183"/>
                    <a:pt x="229" y="137"/>
                    <a:pt x="229" y="91"/>
                  </a:cubicBezTo>
                  <a:cubicBezTo>
                    <a:pt x="252" y="46"/>
                    <a:pt x="206" y="0"/>
                    <a:pt x="161"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
            <p:cNvSpPr/>
            <p:nvPr/>
          </p:nvSpPr>
          <p:spPr>
            <a:xfrm>
              <a:off x="4786625" y="758425"/>
              <a:ext cx="28550" cy="51375"/>
            </a:xfrm>
            <a:custGeom>
              <a:avLst/>
              <a:gdLst/>
              <a:ahLst/>
              <a:cxnLst/>
              <a:rect l="l" t="t" r="r" b="b"/>
              <a:pathLst>
                <a:path w="1142" h="2055" extrusionOk="0">
                  <a:moveTo>
                    <a:pt x="1050" y="0"/>
                  </a:moveTo>
                  <a:cubicBezTo>
                    <a:pt x="1028" y="0"/>
                    <a:pt x="1028" y="0"/>
                    <a:pt x="1028" y="23"/>
                  </a:cubicBezTo>
                  <a:cubicBezTo>
                    <a:pt x="1005" y="23"/>
                    <a:pt x="982" y="46"/>
                    <a:pt x="959" y="69"/>
                  </a:cubicBezTo>
                  <a:cubicBezTo>
                    <a:pt x="936" y="137"/>
                    <a:pt x="914" y="206"/>
                    <a:pt x="891" y="274"/>
                  </a:cubicBezTo>
                  <a:cubicBezTo>
                    <a:pt x="891" y="320"/>
                    <a:pt x="868" y="365"/>
                    <a:pt x="845" y="411"/>
                  </a:cubicBezTo>
                  <a:cubicBezTo>
                    <a:pt x="822" y="457"/>
                    <a:pt x="799" y="502"/>
                    <a:pt x="777" y="548"/>
                  </a:cubicBezTo>
                  <a:cubicBezTo>
                    <a:pt x="754" y="594"/>
                    <a:pt x="731" y="639"/>
                    <a:pt x="708" y="708"/>
                  </a:cubicBezTo>
                  <a:cubicBezTo>
                    <a:pt x="662" y="799"/>
                    <a:pt x="617" y="913"/>
                    <a:pt x="548" y="1005"/>
                  </a:cubicBezTo>
                  <a:cubicBezTo>
                    <a:pt x="503" y="1096"/>
                    <a:pt x="457" y="1187"/>
                    <a:pt x="411" y="1278"/>
                  </a:cubicBezTo>
                  <a:cubicBezTo>
                    <a:pt x="274" y="1507"/>
                    <a:pt x="137" y="1712"/>
                    <a:pt x="23" y="1940"/>
                  </a:cubicBezTo>
                  <a:cubicBezTo>
                    <a:pt x="1" y="1986"/>
                    <a:pt x="23" y="2032"/>
                    <a:pt x="46" y="2055"/>
                  </a:cubicBezTo>
                  <a:lnTo>
                    <a:pt x="115" y="2055"/>
                  </a:lnTo>
                  <a:cubicBezTo>
                    <a:pt x="137" y="2055"/>
                    <a:pt x="160" y="2032"/>
                    <a:pt x="183" y="2009"/>
                  </a:cubicBezTo>
                  <a:cubicBezTo>
                    <a:pt x="183" y="1986"/>
                    <a:pt x="206" y="1963"/>
                    <a:pt x="206" y="1940"/>
                  </a:cubicBezTo>
                  <a:lnTo>
                    <a:pt x="229" y="1940"/>
                  </a:lnTo>
                  <a:cubicBezTo>
                    <a:pt x="297" y="1803"/>
                    <a:pt x="389" y="1667"/>
                    <a:pt x="480" y="1530"/>
                  </a:cubicBezTo>
                  <a:cubicBezTo>
                    <a:pt x="548" y="1393"/>
                    <a:pt x="640" y="1256"/>
                    <a:pt x="708" y="1119"/>
                  </a:cubicBezTo>
                  <a:cubicBezTo>
                    <a:pt x="777" y="959"/>
                    <a:pt x="868" y="799"/>
                    <a:pt x="936" y="617"/>
                  </a:cubicBezTo>
                  <a:cubicBezTo>
                    <a:pt x="982" y="548"/>
                    <a:pt x="1005" y="480"/>
                    <a:pt x="1028" y="388"/>
                  </a:cubicBezTo>
                  <a:cubicBezTo>
                    <a:pt x="1050" y="365"/>
                    <a:pt x="1050" y="320"/>
                    <a:pt x="1073" y="297"/>
                  </a:cubicBezTo>
                  <a:cubicBezTo>
                    <a:pt x="1096" y="229"/>
                    <a:pt x="1096" y="183"/>
                    <a:pt x="1119" y="137"/>
                  </a:cubicBezTo>
                  <a:cubicBezTo>
                    <a:pt x="1142" y="114"/>
                    <a:pt x="1142" y="92"/>
                    <a:pt x="1119" y="69"/>
                  </a:cubicBezTo>
                  <a:cubicBezTo>
                    <a:pt x="1119" y="46"/>
                    <a:pt x="1096" y="23"/>
                    <a:pt x="1073" y="23"/>
                  </a:cubicBezTo>
                  <a:cubicBezTo>
                    <a:pt x="1073" y="23"/>
                    <a:pt x="1050" y="0"/>
                    <a:pt x="1050"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
            <p:cNvSpPr/>
            <p:nvPr/>
          </p:nvSpPr>
          <p:spPr>
            <a:xfrm>
              <a:off x="4782625" y="759000"/>
              <a:ext cx="31425" cy="56200"/>
            </a:xfrm>
            <a:custGeom>
              <a:avLst/>
              <a:gdLst/>
              <a:ahLst/>
              <a:cxnLst/>
              <a:rect l="l" t="t" r="r" b="b"/>
              <a:pathLst>
                <a:path w="1257" h="2248" extrusionOk="0">
                  <a:moveTo>
                    <a:pt x="1142" y="0"/>
                  </a:moveTo>
                  <a:cubicBezTo>
                    <a:pt x="1096" y="0"/>
                    <a:pt x="1051" y="23"/>
                    <a:pt x="1051" y="69"/>
                  </a:cubicBezTo>
                  <a:cubicBezTo>
                    <a:pt x="959" y="251"/>
                    <a:pt x="891" y="434"/>
                    <a:pt x="800" y="616"/>
                  </a:cubicBezTo>
                  <a:cubicBezTo>
                    <a:pt x="708" y="776"/>
                    <a:pt x="640" y="959"/>
                    <a:pt x="549" y="1119"/>
                  </a:cubicBezTo>
                  <a:cubicBezTo>
                    <a:pt x="480" y="1278"/>
                    <a:pt x="389" y="1438"/>
                    <a:pt x="297" y="1575"/>
                  </a:cubicBezTo>
                  <a:cubicBezTo>
                    <a:pt x="252" y="1666"/>
                    <a:pt x="206" y="1735"/>
                    <a:pt x="183" y="1803"/>
                  </a:cubicBezTo>
                  <a:cubicBezTo>
                    <a:pt x="115" y="1895"/>
                    <a:pt x="69" y="2009"/>
                    <a:pt x="24" y="2100"/>
                  </a:cubicBezTo>
                  <a:cubicBezTo>
                    <a:pt x="1" y="2146"/>
                    <a:pt x="24" y="2214"/>
                    <a:pt x="69" y="2237"/>
                  </a:cubicBezTo>
                  <a:cubicBezTo>
                    <a:pt x="84" y="2237"/>
                    <a:pt x="100" y="2247"/>
                    <a:pt x="115" y="2247"/>
                  </a:cubicBezTo>
                  <a:cubicBezTo>
                    <a:pt x="122" y="2247"/>
                    <a:pt x="130" y="2245"/>
                    <a:pt x="138" y="2237"/>
                  </a:cubicBezTo>
                  <a:cubicBezTo>
                    <a:pt x="183" y="2237"/>
                    <a:pt x="183" y="2214"/>
                    <a:pt x="206" y="2191"/>
                  </a:cubicBezTo>
                  <a:cubicBezTo>
                    <a:pt x="252" y="2100"/>
                    <a:pt x="320" y="1986"/>
                    <a:pt x="366" y="1895"/>
                  </a:cubicBezTo>
                  <a:cubicBezTo>
                    <a:pt x="412" y="1826"/>
                    <a:pt x="457" y="1758"/>
                    <a:pt x="503" y="1689"/>
                  </a:cubicBezTo>
                  <a:cubicBezTo>
                    <a:pt x="594" y="1529"/>
                    <a:pt x="663" y="1370"/>
                    <a:pt x="754" y="1210"/>
                  </a:cubicBezTo>
                  <a:cubicBezTo>
                    <a:pt x="845" y="1050"/>
                    <a:pt x="914" y="867"/>
                    <a:pt x="982" y="708"/>
                  </a:cubicBezTo>
                  <a:cubicBezTo>
                    <a:pt x="1074" y="525"/>
                    <a:pt x="1165" y="342"/>
                    <a:pt x="1233" y="160"/>
                  </a:cubicBezTo>
                  <a:cubicBezTo>
                    <a:pt x="1256" y="114"/>
                    <a:pt x="1233" y="46"/>
                    <a:pt x="1188" y="23"/>
                  </a:cubicBezTo>
                  <a:cubicBezTo>
                    <a:pt x="1165" y="0"/>
                    <a:pt x="1165" y="0"/>
                    <a:pt x="1142"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
            <p:cNvSpPr/>
            <p:nvPr/>
          </p:nvSpPr>
          <p:spPr>
            <a:xfrm>
              <a:off x="4770650" y="759000"/>
              <a:ext cx="41675" cy="76475"/>
            </a:xfrm>
            <a:custGeom>
              <a:avLst/>
              <a:gdLst/>
              <a:ahLst/>
              <a:cxnLst/>
              <a:rect l="l" t="t" r="r" b="b"/>
              <a:pathLst>
                <a:path w="1667" h="3059" extrusionOk="0">
                  <a:moveTo>
                    <a:pt x="1621" y="0"/>
                  </a:moveTo>
                  <a:cubicBezTo>
                    <a:pt x="1598" y="0"/>
                    <a:pt x="1575" y="0"/>
                    <a:pt x="1575" y="23"/>
                  </a:cubicBezTo>
                  <a:cubicBezTo>
                    <a:pt x="1553" y="46"/>
                    <a:pt x="1530" y="69"/>
                    <a:pt x="1530" y="69"/>
                  </a:cubicBezTo>
                  <a:cubicBezTo>
                    <a:pt x="1507" y="91"/>
                    <a:pt x="1507" y="114"/>
                    <a:pt x="1530" y="137"/>
                  </a:cubicBezTo>
                  <a:cubicBezTo>
                    <a:pt x="1507" y="206"/>
                    <a:pt x="1461" y="274"/>
                    <a:pt x="1438" y="342"/>
                  </a:cubicBezTo>
                  <a:cubicBezTo>
                    <a:pt x="1393" y="457"/>
                    <a:pt x="1347" y="548"/>
                    <a:pt x="1301" y="639"/>
                  </a:cubicBezTo>
                  <a:cubicBezTo>
                    <a:pt x="1279" y="685"/>
                    <a:pt x="1256" y="708"/>
                    <a:pt x="1256" y="753"/>
                  </a:cubicBezTo>
                  <a:cubicBezTo>
                    <a:pt x="1233" y="799"/>
                    <a:pt x="1210" y="845"/>
                    <a:pt x="1165" y="913"/>
                  </a:cubicBezTo>
                  <a:cubicBezTo>
                    <a:pt x="1119" y="1004"/>
                    <a:pt x="1073" y="1096"/>
                    <a:pt x="1028" y="1187"/>
                  </a:cubicBezTo>
                  <a:cubicBezTo>
                    <a:pt x="913" y="1370"/>
                    <a:pt x="799" y="1575"/>
                    <a:pt x="685" y="1758"/>
                  </a:cubicBezTo>
                  <a:cubicBezTo>
                    <a:pt x="594" y="1940"/>
                    <a:pt x="480" y="2123"/>
                    <a:pt x="366" y="2305"/>
                  </a:cubicBezTo>
                  <a:cubicBezTo>
                    <a:pt x="320" y="2420"/>
                    <a:pt x="251" y="2511"/>
                    <a:pt x="206" y="2625"/>
                  </a:cubicBezTo>
                  <a:cubicBezTo>
                    <a:pt x="137" y="2739"/>
                    <a:pt x="69" y="2830"/>
                    <a:pt x="0" y="2945"/>
                  </a:cubicBezTo>
                  <a:cubicBezTo>
                    <a:pt x="0" y="2967"/>
                    <a:pt x="0" y="2990"/>
                    <a:pt x="0" y="3013"/>
                  </a:cubicBezTo>
                  <a:cubicBezTo>
                    <a:pt x="0" y="3036"/>
                    <a:pt x="23" y="3059"/>
                    <a:pt x="46" y="3059"/>
                  </a:cubicBezTo>
                  <a:lnTo>
                    <a:pt x="115" y="3059"/>
                  </a:lnTo>
                  <a:cubicBezTo>
                    <a:pt x="137" y="3059"/>
                    <a:pt x="137" y="3036"/>
                    <a:pt x="160" y="3013"/>
                  </a:cubicBezTo>
                  <a:cubicBezTo>
                    <a:pt x="206" y="2922"/>
                    <a:pt x="274" y="2808"/>
                    <a:pt x="343" y="2693"/>
                  </a:cubicBezTo>
                  <a:cubicBezTo>
                    <a:pt x="388" y="2602"/>
                    <a:pt x="434" y="2534"/>
                    <a:pt x="480" y="2442"/>
                  </a:cubicBezTo>
                  <a:cubicBezTo>
                    <a:pt x="594" y="2260"/>
                    <a:pt x="685" y="2077"/>
                    <a:pt x="799" y="1895"/>
                  </a:cubicBezTo>
                  <a:cubicBezTo>
                    <a:pt x="891" y="1712"/>
                    <a:pt x="982" y="1529"/>
                    <a:pt x="1073" y="1347"/>
                  </a:cubicBezTo>
                  <a:cubicBezTo>
                    <a:pt x="1096" y="1301"/>
                    <a:pt x="1119" y="1255"/>
                    <a:pt x="1165" y="1210"/>
                  </a:cubicBezTo>
                  <a:cubicBezTo>
                    <a:pt x="1187" y="1141"/>
                    <a:pt x="1210" y="1096"/>
                    <a:pt x="1233" y="1050"/>
                  </a:cubicBezTo>
                  <a:cubicBezTo>
                    <a:pt x="1279" y="936"/>
                    <a:pt x="1324" y="845"/>
                    <a:pt x="1370" y="731"/>
                  </a:cubicBezTo>
                  <a:cubicBezTo>
                    <a:pt x="1393" y="685"/>
                    <a:pt x="1416" y="662"/>
                    <a:pt x="1438" y="616"/>
                  </a:cubicBezTo>
                  <a:cubicBezTo>
                    <a:pt x="1461" y="548"/>
                    <a:pt x="1484" y="502"/>
                    <a:pt x="1507" y="434"/>
                  </a:cubicBezTo>
                  <a:cubicBezTo>
                    <a:pt x="1530" y="365"/>
                    <a:pt x="1553" y="320"/>
                    <a:pt x="1598" y="251"/>
                  </a:cubicBezTo>
                  <a:cubicBezTo>
                    <a:pt x="1621" y="183"/>
                    <a:pt x="1644" y="114"/>
                    <a:pt x="1667" y="69"/>
                  </a:cubicBezTo>
                  <a:cubicBezTo>
                    <a:pt x="1667" y="23"/>
                    <a:pt x="1644" y="0"/>
                    <a:pt x="1621"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
            <p:cNvSpPr/>
            <p:nvPr/>
          </p:nvSpPr>
          <p:spPr>
            <a:xfrm>
              <a:off x="4763225" y="764700"/>
              <a:ext cx="47400" cy="82200"/>
            </a:xfrm>
            <a:custGeom>
              <a:avLst/>
              <a:gdLst/>
              <a:ahLst/>
              <a:cxnLst/>
              <a:rect l="l" t="t" r="r" b="b"/>
              <a:pathLst>
                <a:path w="1896" h="3288" extrusionOk="0">
                  <a:moveTo>
                    <a:pt x="1827" y="0"/>
                  </a:moveTo>
                  <a:cubicBezTo>
                    <a:pt x="1804" y="0"/>
                    <a:pt x="1758" y="23"/>
                    <a:pt x="1758" y="46"/>
                  </a:cubicBezTo>
                  <a:cubicBezTo>
                    <a:pt x="1713" y="137"/>
                    <a:pt x="1667" y="251"/>
                    <a:pt x="1621" y="343"/>
                  </a:cubicBezTo>
                  <a:cubicBezTo>
                    <a:pt x="1553" y="457"/>
                    <a:pt x="1507" y="548"/>
                    <a:pt x="1462" y="662"/>
                  </a:cubicBezTo>
                  <a:cubicBezTo>
                    <a:pt x="1347" y="868"/>
                    <a:pt x="1256" y="1050"/>
                    <a:pt x="1142" y="1256"/>
                  </a:cubicBezTo>
                  <a:cubicBezTo>
                    <a:pt x="1051" y="1416"/>
                    <a:pt x="937" y="1598"/>
                    <a:pt x="845" y="1781"/>
                  </a:cubicBezTo>
                  <a:cubicBezTo>
                    <a:pt x="731" y="1963"/>
                    <a:pt x="617" y="2146"/>
                    <a:pt x="503" y="2329"/>
                  </a:cubicBezTo>
                  <a:cubicBezTo>
                    <a:pt x="343" y="2602"/>
                    <a:pt x="183" y="2899"/>
                    <a:pt x="1" y="3173"/>
                  </a:cubicBezTo>
                  <a:cubicBezTo>
                    <a:pt x="1" y="3196"/>
                    <a:pt x="1" y="3219"/>
                    <a:pt x="1" y="3242"/>
                  </a:cubicBezTo>
                  <a:cubicBezTo>
                    <a:pt x="24" y="3264"/>
                    <a:pt x="24" y="3287"/>
                    <a:pt x="46" y="3287"/>
                  </a:cubicBezTo>
                  <a:lnTo>
                    <a:pt x="115" y="3287"/>
                  </a:lnTo>
                  <a:cubicBezTo>
                    <a:pt x="138" y="3287"/>
                    <a:pt x="160" y="3264"/>
                    <a:pt x="160" y="3242"/>
                  </a:cubicBezTo>
                  <a:cubicBezTo>
                    <a:pt x="297" y="3036"/>
                    <a:pt x="412" y="2831"/>
                    <a:pt x="526" y="2625"/>
                  </a:cubicBezTo>
                  <a:cubicBezTo>
                    <a:pt x="640" y="2465"/>
                    <a:pt x="754" y="2260"/>
                    <a:pt x="845" y="2077"/>
                  </a:cubicBezTo>
                  <a:cubicBezTo>
                    <a:pt x="891" y="2009"/>
                    <a:pt x="937" y="1918"/>
                    <a:pt x="982" y="1849"/>
                  </a:cubicBezTo>
                  <a:cubicBezTo>
                    <a:pt x="1028" y="1758"/>
                    <a:pt x="1073" y="1667"/>
                    <a:pt x="1142" y="1575"/>
                  </a:cubicBezTo>
                  <a:cubicBezTo>
                    <a:pt x="1233" y="1393"/>
                    <a:pt x="1347" y="1187"/>
                    <a:pt x="1439" y="1005"/>
                  </a:cubicBezTo>
                  <a:cubicBezTo>
                    <a:pt x="1484" y="936"/>
                    <a:pt x="1507" y="868"/>
                    <a:pt x="1553" y="799"/>
                  </a:cubicBezTo>
                  <a:cubicBezTo>
                    <a:pt x="1576" y="731"/>
                    <a:pt x="1621" y="662"/>
                    <a:pt x="1667" y="571"/>
                  </a:cubicBezTo>
                  <a:cubicBezTo>
                    <a:pt x="1735" y="411"/>
                    <a:pt x="1804" y="251"/>
                    <a:pt x="1895" y="92"/>
                  </a:cubicBezTo>
                  <a:cubicBezTo>
                    <a:pt x="1895" y="69"/>
                    <a:pt x="1895" y="23"/>
                    <a:pt x="1850"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
            <p:cNvSpPr/>
            <p:nvPr/>
          </p:nvSpPr>
          <p:spPr>
            <a:xfrm>
              <a:off x="4149800" y="1019200"/>
              <a:ext cx="327575" cy="167225"/>
            </a:xfrm>
            <a:custGeom>
              <a:avLst/>
              <a:gdLst/>
              <a:ahLst/>
              <a:cxnLst/>
              <a:rect l="l" t="t" r="r" b="b"/>
              <a:pathLst>
                <a:path w="13103" h="6689" extrusionOk="0">
                  <a:moveTo>
                    <a:pt x="137" y="0"/>
                  </a:moveTo>
                  <a:cubicBezTo>
                    <a:pt x="92" y="0"/>
                    <a:pt x="46" y="23"/>
                    <a:pt x="23" y="46"/>
                  </a:cubicBezTo>
                  <a:cubicBezTo>
                    <a:pt x="0" y="115"/>
                    <a:pt x="23" y="160"/>
                    <a:pt x="69" y="206"/>
                  </a:cubicBezTo>
                  <a:cubicBezTo>
                    <a:pt x="206" y="343"/>
                    <a:pt x="343" y="457"/>
                    <a:pt x="503" y="571"/>
                  </a:cubicBezTo>
                  <a:cubicBezTo>
                    <a:pt x="571" y="640"/>
                    <a:pt x="640" y="708"/>
                    <a:pt x="731" y="776"/>
                  </a:cubicBezTo>
                  <a:cubicBezTo>
                    <a:pt x="799" y="822"/>
                    <a:pt x="891" y="891"/>
                    <a:pt x="959" y="959"/>
                  </a:cubicBezTo>
                  <a:cubicBezTo>
                    <a:pt x="1096" y="1073"/>
                    <a:pt x="1256" y="1187"/>
                    <a:pt x="1393" y="1301"/>
                  </a:cubicBezTo>
                  <a:cubicBezTo>
                    <a:pt x="1575" y="1393"/>
                    <a:pt x="1735" y="1507"/>
                    <a:pt x="1895" y="1621"/>
                  </a:cubicBezTo>
                  <a:cubicBezTo>
                    <a:pt x="2032" y="1712"/>
                    <a:pt x="2169" y="1804"/>
                    <a:pt x="2329" y="1872"/>
                  </a:cubicBezTo>
                  <a:cubicBezTo>
                    <a:pt x="2443" y="1963"/>
                    <a:pt x="2580" y="2032"/>
                    <a:pt x="2717" y="2123"/>
                  </a:cubicBezTo>
                  <a:cubicBezTo>
                    <a:pt x="2854" y="2192"/>
                    <a:pt x="2991" y="2283"/>
                    <a:pt x="3128" y="2374"/>
                  </a:cubicBezTo>
                  <a:cubicBezTo>
                    <a:pt x="3264" y="2443"/>
                    <a:pt x="3401" y="2511"/>
                    <a:pt x="3538" y="2603"/>
                  </a:cubicBezTo>
                  <a:cubicBezTo>
                    <a:pt x="3630" y="2648"/>
                    <a:pt x="3721" y="2694"/>
                    <a:pt x="3812" y="2739"/>
                  </a:cubicBezTo>
                  <a:lnTo>
                    <a:pt x="3789" y="2739"/>
                  </a:lnTo>
                  <a:cubicBezTo>
                    <a:pt x="3926" y="2808"/>
                    <a:pt x="4063" y="2876"/>
                    <a:pt x="4178" y="2945"/>
                  </a:cubicBezTo>
                  <a:cubicBezTo>
                    <a:pt x="4314" y="2991"/>
                    <a:pt x="4429" y="3059"/>
                    <a:pt x="4543" y="3127"/>
                  </a:cubicBezTo>
                  <a:cubicBezTo>
                    <a:pt x="4611" y="3150"/>
                    <a:pt x="4657" y="3173"/>
                    <a:pt x="4702" y="3219"/>
                  </a:cubicBezTo>
                  <a:cubicBezTo>
                    <a:pt x="4702" y="3214"/>
                    <a:pt x="4702" y="3210"/>
                    <a:pt x="4702" y="3207"/>
                  </a:cubicBezTo>
                  <a:lnTo>
                    <a:pt x="4702" y="3207"/>
                  </a:lnTo>
                  <a:cubicBezTo>
                    <a:pt x="4877" y="3295"/>
                    <a:pt x="5051" y="3382"/>
                    <a:pt x="5205" y="3470"/>
                  </a:cubicBezTo>
                  <a:cubicBezTo>
                    <a:pt x="5387" y="3538"/>
                    <a:pt x="5547" y="3630"/>
                    <a:pt x="5730" y="3721"/>
                  </a:cubicBezTo>
                  <a:cubicBezTo>
                    <a:pt x="5912" y="3789"/>
                    <a:pt x="6095" y="3881"/>
                    <a:pt x="6277" y="3972"/>
                  </a:cubicBezTo>
                  <a:cubicBezTo>
                    <a:pt x="6460" y="4063"/>
                    <a:pt x="6643" y="4132"/>
                    <a:pt x="6825" y="4223"/>
                  </a:cubicBezTo>
                  <a:cubicBezTo>
                    <a:pt x="7008" y="4314"/>
                    <a:pt x="7213" y="4406"/>
                    <a:pt x="7396" y="4497"/>
                  </a:cubicBezTo>
                  <a:cubicBezTo>
                    <a:pt x="7487" y="4543"/>
                    <a:pt x="7578" y="4565"/>
                    <a:pt x="7670" y="4611"/>
                  </a:cubicBezTo>
                  <a:cubicBezTo>
                    <a:pt x="7693" y="4634"/>
                    <a:pt x="7715" y="4657"/>
                    <a:pt x="7761" y="4680"/>
                  </a:cubicBezTo>
                  <a:cubicBezTo>
                    <a:pt x="7761" y="4702"/>
                    <a:pt x="7784" y="4725"/>
                    <a:pt x="7784" y="4748"/>
                  </a:cubicBezTo>
                  <a:cubicBezTo>
                    <a:pt x="7830" y="4817"/>
                    <a:pt x="7875" y="4885"/>
                    <a:pt x="7944" y="4954"/>
                  </a:cubicBezTo>
                  <a:cubicBezTo>
                    <a:pt x="7989" y="4999"/>
                    <a:pt x="8058" y="5045"/>
                    <a:pt x="8126" y="5090"/>
                  </a:cubicBezTo>
                  <a:cubicBezTo>
                    <a:pt x="8218" y="5136"/>
                    <a:pt x="8332" y="5182"/>
                    <a:pt x="8423" y="5227"/>
                  </a:cubicBezTo>
                  <a:cubicBezTo>
                    <a:pt x="8606" y="5296"/>
                    <a:pt x="8788" y="5387"/>
                    <a:pt x="8971" y="5456"/>
                  </a:cubicBezTo>
                  <a:cubicBezTo>
                    <a:pt x="9108" y="5501"/>
                    <a:pt x="9245" y="5547"/>
                    <a:pt x="9382" y="5593"/>
                  </a:cubicBezTo>
                  <a:cubicBezTo>
                    <a:pt x="9473" y="5638"/>
                    <a:pt x="9541" y="5684"/>
                    <a:pt x="9633" y="5730"/>
                  </a:cubicBezTo>
                  <a:cubicBezTo>
                    <a:pt x="9815" y="5821"/>
                    <a:pt x="9998" y="5912"/>
                    <a:pt x="10181" y="5981"/>
                  </a:cubicBezTo>
                  <a:cubicBezTo>
                    <a:pt x="10363" y="6072"/>
                    <a:pt x="10569" y="6163"/>
                    <a:pt x="10751" y="6232"/>
                  </a:cubicBezTo>
                  <a:cubicBezTo>
                    <a:pt x="10957" y="6323"/>
                    <a:pt x="11162" y="6391"/>
                    <a:pt x="11367" y="6460"/>
                  </a:cubicBezTo>
                  <a:cubicBezTo>
                    <a:pt x="11459" y="6483"/>
                    <a:pt x="11573" y="6528"/>
                    <a:pt x="11664" y="6551"/>
                  </a:cubicBezTo>
                  <a:cubicBezTo>
                    <a:pt x="11756" y="6574"/>
                    <a:pt x="11847" y="6620"/>
                    <a:pt x="11938" y="6643"/>
                  </a:cubicBezTo>
                  <a:lnTo>
                    <a:pt x="11961" y="6643"/>
                  </a:lnTo>
                  <a:cubicBezTo>
                    <a:pt x="11984" y="6665"/>
                    <a:pt x="12029" y="6688"/>
                    <a:pt x="12052" y="6688"/>
                  </a:cubicBezTo>
                  <a:cubicBezTo>
                    <a:pt x="12075" y="6688"/>
                    <a:pt x="12098" y="6688"/>
                    <a:pt x="12121" y="6665"/>
                  </a:cubicBezTo>
                  <a:cubicBezTo>
                    <a:pt x="12166" y="6643"/>
                    <a:pt x="12189" y="6620"/>
                    <a:pt x="12212" y="6574"/>
                  </a:cubicBezTo>
                  <a:cubicBezTo>
                    <a:pt x="12212" y="6551"/>
                    <a:pt x="12235" y="6551"/>
                    <a:pt x="12235" y="6528"/>
                  </a:cubicBezTo>
                  <a:cubicBezTo>
                    <a:pt x="12326" y="6551"/>
                    <a:pt x="12417" y="6574"/>
                    <a:pt x="12509" y="6597"/>
                  </a:cubicBezTo>
                  <a:lnTo>
                    <a:pt x="12463" y="6597"/>
                  </a:lnTo>
                  <a:cubicBezTo>
                    <a:pt x="12577" y="6620"/>
                    <a:pt x="12714" y="6643"/>
                    <a:pt x="12828" y="6688"/>
                  </a:cubicBezTo>
                  <a:cubicBezTo>
                    <a:pt x="12897" y="6688"/>
                    <a:pt x="12942" y="6688"/>
                    <a:pt x="12988" y="6665"/>
                  </a:cubicBezTo>
                  <a:cubicBezTo>
                    <a:pt x="13034" y="6643"/>
                    <a:pt x="13057" y="6620"/>
                    <a:pt x="13079" y="6574"/>
                  </a:cubicBezTo>
                  <a:cubicBezTo>
                    <a:pt x="13102" y="6528"/>
                    <a:pt x="13102" y="6460"/>
                    <a:pt x="13079" y="6414"/>
                  </a:cubicBezTo>
                  <a:cubicBezTo>
                    <a:pt x="13057" y="6369"/>
                    <a:pt x="13011" y="6346"/>
                    <a:pt x="12965" y="6323"/>
                  </a:cubicBezTo>
                  <a:cubicBezTo>
                    <a:pt x="12942" y="6300"/>
                    <a:pt x="12897" y="6300"/>
                    <a:pt x="12851" y="6277"/>
                  </a:cubicBezTo>
                  <a:cubicBezTo>
                    <a:pt x="12805" y="6255"/>
                    <a:pt x="12760" y="6255"/>
                    <a:pt x="12714" y="6232"/>
                  </a:cubicBezTo>
                  <a:cubicBezTo>
                    <a:pt x="12623" y="6209"/>
                    <a:pt x="12509" y="6186"/>
                    <a:pt x="12417" y="6140"/>
                  </a:cubicBezTo>
                  <a:cubicBezTo>
                    <a:pt x="12235" y="6072"/>
                    <a:pt x="12029" y="6026"/>
                    <a:pt x="11847" y="5958"/>
                  </a:cubicBezTo>
                  <a:cubicBezTo>
                    <a:pt x="11664" y="5889"/>
                    <a:pt x="11459" y="5821"/>
                    <a:pt x="11276" y="5752"/>
                  </a:cubicBezTo>
                  <a:cubicBezTo>
                    <a:pt x="11094" y="5684"/>
                    <a:pt x="10911" y="5615"/>
                    <a:pt x="10728" y="5547"/>
                  </a:cubicBezTo>
                  <a:cubicBezTo>
                    <a:pt x="10637" y="5501"/>
                    <a:pt x="10546" y="5456"/>
                    <a:pt x="10432" y="5433"/>
                  </a:cubicBezTo>
                  <a:cubicBezTo>
                    <a:pt x="10340" y="5387"/>
                    <a:pt x="10249" y="5364"/>
                    <a:pt x="10181" y="5319"/>
                  </a:cubicBezTo>
                  <a:cubicBezTo>
                    <a:pt x="9975" y="5227"/>
                    <a:pt x="9793" y="5159"/>
                    <a:pt x="9587" y="5068"/>
                  </a:cubicBezTo>
                  <a:cubicBezTo>
                    <a:pt x="9405" y="4999"/>
                    <a:pt x="9222" y="4908"/>
                    <a:pt x="9016" y="4839"/>
                  </a:cubicBezTo>
                  <a:cubicBezTo>
                    <a:pt x="8925" y="4794"/>
                    <a:pt x="8834" y="4748"/>
                    <a:pt x="8743" y="4702"/>
                  </a:cubicBezTo>
                  <a:cubicBezTo>
                    <a:pt x="8651" y="4657"/>
                    <a:pt x="8560" y="4611"/>
                    <a:pt x="8446" y="4565"/>
                  </a:cubicBezTo>
                  <a:cubicBezTo>
                    <a:pt x="8286" y="4497"/>
                    <a:pt x="8103" y="4406"/>
                    <a:pt x="7921" y="4314"/>
                  </a:cubicBezTo>
                  <a:cubicBezTo>
                    <a:pt x="7830" y="4269"/>
                    <a:pt x="7738" y="4223"/>
                    <a:pt x="7647" y="4177"/>
                  </a:cubicBezTo>
                  <a:cubicBezTo>
                    <a:pt x="7556" y="4132"/>
                    <a:pt x="7464" y="4086"/>
                    <a:pt x="7373" y="4063"/>
                  </a:cubicBezTo>
                  <a:cubicBezTo>
                    <a:pt x="7282" y="4018"/>
                    <a:pt x="7190" y="3949"/>
                    <a:pt x="7099" y="3904"/>
                  </a:cubicBezTo>
                  <a:cubicBezTo>
                    <a:pt x="7008" y="3881"/>
                    <a:pt x="6917" y="3835"/>
                    <a:pt x="6825" y="3789"/>
                  </a:cubicBezTo>
                  <a:cubicBezTo>
                    <a:pt x="6711" y="3744"/>
                    <a:pt x="6620" y="3698"/>
                    <a:pt x="6529" y="3652"/>
                  </a:cubicBezTo>
                  <a:cubicBezTo>
                    <a:pt x="6437" y="3630"/>
                    <a:pt x="6346" y="3584"/>
                    <a:pt x="6255" y="3538"/>
                  </a:cubicBezTo>
                  <a:cubicBezTo>
                    <a:pt x="6049" y="3424"/>
                    <a:pt x="5798" y="3333"/>
                    <a:pt x="5570" y="3219"/>
                  </a:cubicBezTo>
                  <a:cubicBezTo>
                    <a:pt x="5364" y="3105"/>
                    <a:pt x="5136" y="2991"/>
                    <a:pt x="4908" y="2876"/>
                  </a:cubicBezTo>
                  <a:cubicBezTo>
                    <a:pt x="4862" y="2854"/>
                    <a:pt x="4817" y="2831"/>
                    <a:pt x="4748" y="2808"/>
                  </a:cubicBezTo>
                  <a:lnTo>
                    <a:pt x="4771" y="2808"/>
                  </a:lnTo>
                  <a:cubicBezTo>
                    <a:pt x="4543" y="2671"/>
                    <a:pt x="4314" y="2580"/>
                    <a:pt x="4086" y="2443"/>
                  </a:cubicBezTo>
                  <a:cubicBezTo>
                    <a:pt x="4018" y="2420"/>
                    <a:pt x="3949" y="2374"/>
                    <a:pt x="3881" y="2351"/>
                  </a:cubicBezTo>
                  <a:cubicBezTo>
                    <a:pt x="3795" y="2287"/>
                    <a:pt x="3688" y="2243"/>
                    <a:pt x="3600" y="2200"/>
                  </a:cubicBezTo>
                  <a:lnTo>
                    <a:pt x="3600" y="2200"/>
                  </a:lnTo>
                  <a:cubicBezTo>
                    <a:pt x="3430" y="2113"/>
                    <a:pt x="3279" y="2026"/>
                    <a:pt x="3128" y="1918"/>
                  </a:cubicBezTo>
                  <a:cubicBezTo>
                    <a:pt x="2968" y="1826"/>
                    <a:pt x="2808" y="1735"/>
                    <a:pt x="2648" y="1621"/>
                  </a:cubicBezTo>
                  <a:cubicBezTo>
                    <a:pt x="2306" y="1438"/>
                    <a:pt x="1963" y="1233"/>
                    <a:pt x="1644" y="1028"/>
                  </a:cubicBezTo>
                  <a:cubicBezTo>
                    <a:pt x="1507" y="959"/>
                    <a:pt x="1393" y="868"/>
                    <a:pt x="1279" y="799"/>
                  </a:cubicBezTo>
                  <a:cubicBezTo>
                    <a:pt x="1165" y="708"/>
                    <a:pt x="1028" y="640"/>
                    <a:pt x="913" y="548"/>
                  </a:cubicBezTo>
                  <a:cubicBezTo>
                    <a:pt x="777" y="457"/>
                    <a:pt x="662" y="388"/>
                    <a:pt x="548" y="297"/>
                  </a:cubicBezTo>
                  <a:cubicBezTo>
                    <a:pt x="411" y="206"/>
                    <a:pt x="297" y="137"/>
                    <a:pt x="183" y="23"/>
                  </a:cubicBezTo>
                  <a:cubicBezTo>
                    <a:pt x="160" y="23"/>
                    <a:pt x="160" y="0"/>
                    <a:pt x="137"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rgbClr val="CDD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rgbClr val="CDD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rgbClr val="CDD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 name="Google Shape;782;p4"/>
          <p:cNvGrpSpPr/>
          <p:nvPr/>
        </p:nvGrpSpPr>
        <p:grpSpPr>
          <a:xfrm rot="-1377965">
            <a:off x="472321" y="4396061"/>
            <a:ext cx="347198" cy="510649"/>
            <a:chOff x="3716700" y="1378700"/>
            <a:chExt cx="135825" cy="199750"/>
          </a:xfrm>
        </p:grpSpPr>
        <p:sp>
          <p:nvSpPr>
            <p:cNvPr id="783" name="Google Shape;783;p4"/>
            <p:cNvSpPr/>
            <p:nvPr/>
          </p:nvSpPr>
          <p:spPr>
            <a:xfrm>
              <a:off x="3718975" y="1380975"/>
              <a:ext cx="129550" cy="195175"/>
            </a:xfrm>
            <a:custGeom>
              <a:avLst/>
              <a:gdLst/>
              <a:ahLst/>
              <a:cxnLst/>
              <a:rect l="l" t="t" r="r" b="b"/>
              <a:pathLst>
                <a:path w="5182" h="7807" extrusionOk="0">
                  <a:moveTo>
                    <a:pt x="3401" y="3812"/>
                  </a:moveTo>
                  <a:cubicBezTo>
                    <a:pt x="3470" y="3812"/>
                    <a:pt x="3538" y="3812"/>
                    <a:pt x="3607" y="3835"/>
                  </a:cubicBezTo>
                  <a:cubicBezTo>
                    <a:pt x="3675" y="3835"/>
                    <a:pt x="3721" y="3858"/>
                    <a:pt x="3789" y="3881"/>
                  </a:cubicBezTo>
                  <a:cubicBezTo>
                    <a:pt x="3835" y="3904"/>
                    <a:pt x="3903" y="3927"/>
                    <a:pt x="3949" y="3949"/>
                  </a:cubicBezTo>
                  <a:cubicBezTo>
                    <a:pt x="3995" y="3995"/>
                    <a:pt x="4063" y="4018"/>
                    <a:pt x="4109" y="4041"/>
                  </a:cubicBezTo>
                  <a:lnTo>
                    <a:pt x="4155" y="4086"/>
                  </a:lnTo>
                  <a:cubicBezTo>
                    <a:pt x="4200" y="4109"/>
                    <a:pt x="4246" y="4132"/>
                    <a:pt x="4292" y="4155"/>
                  </a:cubicBezTo>
                  <a:cubicBezTo>
                    <a:pt x="4337" y="4223"/>
                    <a:pt x="4406" y="4269"/>
                    <a:pt x="4451" y="4337"/>
                  </a:cubicBezTo>
                  <a:lnTo>
                    <a:pt x="4451" y="4360"/>
                  </a:lnTo>
                  <a:cubicBezTo>
                    <a:pt x="4520" y="4429"/>
                    <a:pt x="4565" y="4520"/>
                    <a:pt x="4611" y="4589"/>
                  </a:cubicBezTo>
                  <a:cubicBezTo>
                    <a:pt x="4634" y="4634"/>
                    <a:pt x="4657" y="4657"/>
                    <a:pt x="4657" y="4703"/>
                  </a:cubicBezTo>
                  <a:lnTo>
                    <a:pt x="4680" y="4725"/>
                  </a:lnTo>
                  <a:cubicBezTo>
                    <a:pt x="4702" y="4771"/>
                    <a:pt x="4702" y="4817"/>
                    <a:pt x="4725" y="4840"/>
                  </a:cubicBezTo>
                  <a:cubicBezTo>
                    <a:pt x="4748" y="4931"/>
                    <a:pt x="4771" y="4999"/>
                    <a:pt x="4794" y="5068"/>
                  </a:cubicBezTo>
                  <a:lnTo>
                    <a:pt x="4794" y="5091"/>
                  </a:lnTo>
                  <a:cubicBezTo>
                    <a:pt x="4794" y="5159"/>
                    <a:pt x="4817" y="5205"/>
                    <a:pt x="4817" y="5273"/>
                  </a:cubicBezTo>
                  <a:cubicBezTo>
                    <a:pt x="4817" y="5365"/>
                    <a:pt x="4817" y="5456"/>
                    <a:pt x="4817" y="5524"/>
                  </a:cubicBezTo>
                  <a:lnTo>
                    <a:pt x="4794" y="5593"/>
                  </a:lnTo>
                  <a:cubicBezTo>
                    <a:pt x="4794" y="5730"/>
                    <a:pt x="4771" y="5867"/>
                    <a:pt x="4748" y="5958"/>
                  </a:cubicBezTo>
                  <a:cubicBezTo>
                    <a:pt x="4748" y="6027"/>
                    <a:pt x="4702" y="6118"/>
                    <a:pt x="4657" y="6209"/>
                  </a:cubicBezTo>
                  <a:cubicBezTo>
                    <a:pt x="4657" y="6255"/>
                    <a:pt x="4634" y="6278"/>
                    <a:pt x="4611" y="6300"/>
                  </a:cubicBezTo>
                  <a:lnTo>
                    <a:pt x="4611" y="6323"/>
                  </a:lnTo>
                  <a:lnTo>
                    <a:pt x="4588" y="6369"/>
                  </a:lnTo>
                  <a:cubicBezTo>
                    <a:pt x="4565" y="6392"/>
                    <a:pt x="4565" y="6415"/>
                    <a:pt x="4543" y="6437"/>
                  </a:cubicBezTo>
                  <a:cubicBezTo>
                    <a:pt x="4565" y="6415"/>
                    <a:pt x="4565" y="6369"/>
                    <a:pt x="4565" y="6346"/>
                  </a:cubicBezTo>
                  <a:cubicBezTo>
                    <a:pt x="4588" y="6300"/>
                    <a:pt x="4588" y="6255"/>
                    <a:pt x="4588" y="6209"/>
                  </a:cubicBezTo>
                  <a:lnTo>
                    <a:pt x="4611" y="6095"/>
                  </a:lnTo>
                  <a:cubicBezTo>
                    <a:pt x="4611" y="6072"/>
                    <a:pt x="4611" y="6027"/>
                    <a:pt x="4634" y="6004"/>
                  </a:cubicBezTo>
                  <a:cubicBezTo>
                    <a:pt x="4634" y="5958"/>
                    <a:pt x="4634" y="5912"/>
                    <a:pt x="4611" y="5867"/>
                  </a:cubicBezTo>
                  <a:cubicBezTo>
                    <a:pt x="4588" y="5821"/>
                    <a:pt x="4565" y="5798"/>
                    <a:pt x="4520" y="5775"/>
                  </a:cubicBezTo>
                  <a:lnTo>
                    <a:pt x="4474" y="5775"/>
                  </a:lnTo>
                  <a:cubicBezTo>
                    <a:pt x="4383" y="5775"/>
                    <a:pt x="4314" y="5821"/>
                    <a:pt x="4292" y="5890"/>
                  </a:cubicBezTo>
                  <a:cubicBezTo>
                    <a:pt x="4292" y="5912"/>
                    <a:pt x="4292" y="5958"/>
                    <a:pt x="4269" y="5981"/>
                  </a:cubicBezTo>
                  <a:cubicBezTo>
                    <a:pt x="4246" y="6004"/>
                    <a:pt x="4246" y="6027"/>
                    <a:pt x="4223" y="6072"/>
                  </a:cubicBezTo>
                  <a:cubicBezTo>
                    <a:pt x="4200" y="6095"/>
                    <a:pt x="4177" y="6118"/>
                    <a:pt x="4155" y="6163"/>
                  </a:cubicBezTo>
                  <a:lnTo>
                    <a:pt x="4132" y="6186"/>
                  </a:lnTo>
                  <a:cubicBezTo>
                    <a:pt x="4109" y="6232"/>
                    <a:pt x="4063" y="6278"/>
                    <a:pt x="4040" y="6300"/>
                  </a:cubicBezTo>
                  <a:lnTo>
                    <a:pt x="4040" y="6278"/>
                  </a:lnTo>
                  <a:cubicBezTo>
                    <a:pt x="4040" y="6255"/>
                    <a:pt x="4040" y="6255"/>
                    <a:pt x="4040" y="6232"/>
                  </a:cubicBezTo>
                  <a:lnTo>
                    <a:pt x="4040" y="6186"/>
                  </a:lnTo>
                  <a:cubicBezTo>
                    <a:pt x="4063" y="6163"/>
                    <a:pt x="4063" y="6118"/>
                    <a:pt x="4063" y="6095"/>
                  </a:cubicBezTo>
                  <a:cubicBezTo>
                    <a:pt x="4086" y="6072"/>
                    <a:pt x="4086" y="6049"/>
                    <a:pt x="4109" y="6027"/>
                  </a:cubicBezTo>
                  <a:cubicBezTo>
                    <a:pt x="4109" y="6004"/>
                    <a:pt x="4109" y="5981"/>
                    <a:pt x="4132" y="5958"/>
                  </a:cubicBezTo>
                  <a:cubicBezTo>
                    <a:pt x="4155" y="5844"/>
                    <a:pt x="4155" y="5753"/>
                    <a:pt x="4177" y="5661"/>
                  </a:cubicBezTo>
                  <a:cubicBezTo>
                    <a:pt x="4177" y="5593"/>
                    <a:pt x="4155" y="5524"/>
                    <a:pt x="4155" y="5456"/>
                  </a:cubicBezTo>
                  <a:cubicBezTo>
                    <a:pt x="4155" y="5387"/>
                    <a:pt x="4155" y="5296"/>
                    <a:pt x="4132" y="5228"/>
                  </a:cubicBezTo>
                  <a:cubicBezTo>
                    <a:pt x="4132" y="5159"/>
                    <a:pt x="4109" y="5113"/>
                    <a:pt x="4109" y="5045"/>
                  </a:cubicBezTo>
                  <a:cubicBezTo>
                    <a:pt x="4109" y="4999"/>
                    <a:pt x="4086" y="4977"/>
                    <a:pt x="4086" y="4931"/>
                  </a:cubicBezTo>
                  <a:cubicBezTo>
                    <a:pt x="4086" y="4885"/>
                    <a:pt x="4063" y="4862"/>
                    <a:pt x="4063" y="4817"/>
                  </a:cubicBezTo>
                  <a:cubicBezTo>
                    <a:pt x="4018" y="4725"/>
                    <a:pt x="3995" y="4634"/>
                    <a:pt x="3949" y="4543"/>
                  </a:cubicBezTo>
                  <a:cubicBezTo>
                    <a:pt x="3926" y="4497"/>
                    <a:pt x="3903" y="4452"/>
                    <a:pt x="3858" y="4383"/>
                  </a:cubicBezTo>
                  <a:lnTo>
                    <a:pt x="3835" y="4337"/>
                  </a:lnTo>
                  <a:lnTo>
                    <a:pt x="3812" y="4292"/>
                  </a:lnTo>
                  <a:cubicBezTo>
                    <a:pt x="3767" y="4223"/>
                    <a:pt x="3744" y="4178"/>
                    <a:pt x="3698" y="4132"/>
                  </a:cubicBezTo>
                  <a:cubicBezTo>
                    <a:pt x="3652" y="4064"/>
                    <a:pt x="3607" y="4018"/>
                    <a:pt x="3561" y="3949"/>
                  </a:cubicBezTo>
                  <a:cubicBezTo>
                    <a:pt x="3515" y="3904"/>
                    <a:pt x="3470" y="3858"/>
                    <a:pt x="3401" y="3812"/>
                  </a:cubicBezTo>
                  <a:close/>
                  <a:moveTo>
                    <a:pt x="2351" y="754"/>
                  </a:moveTo>
                  <a:cubicBezTo>
                    <a:pt x="2443" y="777"/>
                    <a:pt x="2534" y="822"/>
                    <a:pt x="2602" y="868"/>
                  </a:cubicBezTo>
                  <a:cubicBezTo>
                    <a:pt x="2671" y="891"/>
                    <a:pt x="2739" y="936"/>
                    <a:pt x="2808" y="1005"/>
                  </a:cubicBezTo>
                  <a:cubicBezTo>
                    <a:pt x="2831" y="1028"/>
                    <a:pt x="2854" y="1028"/>
                    <a:pt x="2876" y="1051"/>
                  </a:cubicBezTo>
                  <a:cubicBezTo>
                    <a:pt x="2876" y="1073"/>
                    <a:pt x="2899" y="1096"/>
                    <a:pt x="2922" y="1119"/>
                  </a:cubicBezTo>
                  <a:cubicBezTo>
                    <a:pt x="2945" y="1165"/>
                    <a:pt x="2990" y="1233"/>
                    <a:pt x="3013" y="1302"/>
                  </a:cubicBezTo>
                  <a:cubicBezTo>
                    <a:pt x="3013" y="1347"/>
                    <a:pt x="3036" y="1370"/>
                    <a:pt x="3036" y="1416"/>
                  </a:cubicBezTo>
                  <a:cubicBezTo>
                    <a:pt x="3036" y="1507"/>
                    <a:pt x="3036" y="1598"/>
                    <a:pt x="3036" y="1713"/>
                  </a:cubicBezTo>
                  <a:lnTo>
                    <a:pt x="3036" y="1735"/>
                  </a:lnTo>
                  <a:cubicBezTo>
                    <a:pt x="3036" y="1827"/>
                    <a:pt x="3036" y="1918"/>
                    <a:pt x="3013" y="2009"/>
                  </a:cubicBezTo>
                  <a:cubicBezTo>
                    <a:pt x="2990" y="2078"/>
                    <a:pt x="2990" y="2146"/>
                    <a:pt x="2968" y="2215"/>
                  </a:cubicBezTo>
                  <a:lnTo>
                    <a:pt x="2945" y="2283"/>
                  </a:lnTo>
                  <a:cubicBezTo>
                    <a:pt x="2922" y="2352"/>
                    <a:pt x="2922" y="2397"/>
                    <a:pt x="2899" y="2443"/>
                  </a:cubicBezTo>
                  <a:cubicBezTo>
                    <a:pt x="2854" y="2580"/>
                    <a:pt x="2808" y="2740"/>
                    <a:pt x="2717" y="2877"/>
                  </a:cubicBezTo>
                  <a:cubicBezTo>
                    <a:pt x="2671" y="2968"/>
                    <a:pt x="2625" y="3059"/>
                    <a:pt x="2557" y="3151"/>
                  </a:cubicBezTo>
                  <a:lnTo>
                    <a:pt x="2511" y="3196"/>
                  </a:lnTo>
                  <a:cubicBezTo>
                    <a:pt x="2466" y="3287"/>
                    <a:pt x="2420" y="3379"/>
                    <a:pt x="2351" y="3447"/>
                  </a:cubicBezTo>
                  <a:lnTo>
                    <a:pt x="2329" y="3447"/>
                  </a:lnTo>
                  <a:cubicBezTo>
                    <a:pt x="2306" y="3470"/>
                    <a:pt x="2260" y="3470"/>
                    <a:pt x="2237" y="3470"/>
                  </a:cubicBezTo>
                  <a:cubicBezTo>
                    <a:pt x="2192" y="3493"/>
                    <a:pt x="2146" y="3516"/>
                    <a:pt x="2100" y="3539"/>
                  </a:cubicBezTo>
                  <a:cubicBezTo>
                    <a:pt x="2077" y="3539"/>
                    <a:pt x="2077" y="3561"/>
                    <a:pt x="2055" y="3584"/>
                  </a:cubicBezTo>
                  <a:lnTo>
                    <a:pt x="2032" y="3607"/>
                  </a:lnTo>
                  <a:lnTo>
                    <a:pt x="2009" y="3607"/>
                  </a:lnTo>
                  <a:cubicBezTo>
                    <a:pt x="1986" y="3607"/>
                    <a:pt x="1963" y="3630"/>
                    <a:pt x="1963" y="3653"/>
                  </a:cubicBezTo>
                  <a:cubicBezTo>
                    <a:pt x="1918" y="3676"/>
                    <a:pt x="1918" y="3721"/>
                    <a:pt x="1895" y="3744"/>
                  </a:cubicBezTo>
                  <a:cubicBezTo>
                    <a:pt x="1895" y="3835"/>
                    <a:pt x="1963" y="3904"/>
                    <a:pt x="2055" y="3927"/>
                  </a:cubicBezTo>
                  <a:cubicBezTo>
                    <a:pt x="2100" y="3927"/>
                    <a:pt x="2146" y="3904"/>
                    <a:pt x="2214" y="3881"/>
                  </a:cubicBezTo>
                  <a:cubicBezTo>
                    <a:pt x="2237" y="3858"/>
                    <a:pt x="2237" y="3858"/>
                    <a:pt x="2237" y="3858"/>
                  </a:cubicBezTo>
                  <a:lnTo>
                    <a:pt x="2329" y="3858"/>
                  </a:lnTo>
                  <a:cubicBezTo>
                    <a:pt x="2420" y="3858"/>
                    <a:pt x="2488" y="3858"/>
                    <a:pt x="2580" y="3881"/>
                  </a:cubicBezTo>
                  <a:cubicBezTo>
                    <a:pt x="2625" y="3881"/>
                    <a:pt x="2648" y="3904"/>
                    <a:pt x="2694" y="3904"/>
                  </a:cubicBezTo>
                  <a:cubicBezTo>
                    <a:pt x="2717" y="3927"/>
                    <a:pt x="2762" y="3927"/>
                    <a:pt x="2785" y="3949"/>
                  </a:cubicBezTo>
                  <a:lnTo>
                    <a:pt x="2808" y="3949"/>
                  </a:lnTo>
                  <a:cubicBezTo>
                    <a:pt x="2831" y="3972"/>
                    <a:pt x="2854" y="3995"/>
                    <a:pt x="2876" y="4018"/>
                  </a:cubicBezTo>
                  <a:cubicBezTo>
                    <a:pt x="2945" y="4064"/>
                    <a:pt x="2968" y="4109"/>
                    <a:pt x="3013" y="4155"/>
                  </a:cubicBezTo>
                  <a:lnTo>
                    <a:pt x="3036" y="4155"/>
                  </a:lnTo>
                  <a:cubicBezTo>
                    <a:pt x="3059" y="4200"/>
                    <a:pt x="3105" y="4246"/>
                    <a:pt x="3150" y="4269"/>
                  </a:cubicBezTo>
                  <a:cubicBezTo>
                    <a:pt x="3173" y="4292"/>
                    <a:pt x="3196" y="4292"/>
                    <a:pt x="3242" y="4292"/>
                  </a:cubicBezTo>
                  <a:cubicBezTo>
                    <a:pt x="3287" y="4292"/>
                    <a:pt x="3310" y="4292"/>
                    <a:pt x="3356" y="4246"/>
                  </a:cubicBezTo>
                  <a:lnTo>
                    <a:pt x="3379" y="4246"/>
                  </a:lnTo>
                  <a:cubicBezTo>
                    <a:pt x="3401" y="4292"/>
                    <a:pt x="3424" y="4315"/>
                    <a:pt x="3447" y="4337"/>
                  </a:cubicBezTo>
                  <a:cubicBezTo>
                    <a:pt x="3470" y="4383"/>
                    <a:pt x="3493" y="4429"/>
                    <a:pt x="3515" y="4452"/>
                  </a:cubicBezTo>
                  <a:cubicBezTo>
                    <a:pt x="3515" y="4497"/>
                    <a:pt x="3538" y="4520"/>
                    <a:pt x="3561" y="4566"/>
                  </a:cubicBezTo>
                  <a:cubicBezTo>
                    <a:pt x="3607" y="4634"/>
                    <a:pt x="3652" y="4703"/>
                    <a:pt x="3675" y="4817"/>
                  </a:cubicBezTo>
                  <a:cubicBezTo>
                    <a:pt x="3698" y="4862"/>
                    <a:pt x="3721" y="4931"/>
                    <a:pt x="3744" y="4977"/>
                  </a:cubicBezTo>
                  <a:cubicBezTo>
                    <a:pt x="3744" y="5022"/>
                    <a:pt x="3767" y="5068"/>
                    <a:pt x="3767" y="5113"/>
                  </a:cubicBezTo>
                  <a:lnTo>
                    <a:pt x="3767" y="5159"/>
                  </a:lnTo>
                  <a:cubicBezTo>
                    <a:pt x="3789" y="5205"/>
                    <a:pt x="3789" y="5250"/>
                    <a:pt x="3789" y="5296"/>
                  </a:cubicBezTo>
                  <a:cubicBezTo>
                    <a:pt x="3812" y="5342"/>
                    <a:pt x="3812" y="5410"/>
                    <a:pt x="3812" y="5456"/>
                  </a:cubicBezTo>
                  <a:cubicBezTo>
                    <a:pt x="3835" y="5547"/>
                    <a:pt x="3835" y="5661"/>
                    <a:pt x="3812" y="5775"/>
                  </a:cubicBezTo>
                  <a:cubicBezTo>
                    <a:pt x="3812" y="5821"/>
                    <a:pt x="3789" y="5844"/>
                    <a:pt x="3789" y="5890"/>
                  </a:cubicBezTo>
                  <a:cubicBezTo>
                    <a:pt x="3767" y="5935"/>
                    <a:pt x="3767" y="5958"/>
                    <a:pt x="3767" y="5981"/>
                  </a:cubicBezTo>
                  <a:cubicBezTo>
                    <a:pt x="3744" y="6027"/>
                    <a:pt x="3744" y="6072"/>
                    <a:pt x="3744" y="6118"/>
                  </a:cubicBezTo>
                  <a:cubicBezTo>
                    <a:pt x="3721" y="6141"/>
                    <a:pt x="3721" y="6141"/>
                    <a:pt x="3698" y="6163"/>
                  </a:cubicBezTo>
                  <a:cubicBezTo>
                    <a:pt x="3698" y="6163"/>
                    <a:pt x="3675" y="6186"/>
                    <a:pt x="3675" y="6186"/>
                  </a:cubicBezTo>
                  <a:cubicBezTo>
                    <a:pt x="3630" y="6255"/>
                    <a:pt x="3584" y="6300"/>
                    <a:pt x="3538" y="6346"/>
                  </a:cubicBezTo>
                  <a:lnTo>
                    <a:pt x="3493" y="6415"/>
                  </a:lnTo>
                  <a:cubicBezTo>
                    <a:pt x="3447" y="6460"/>
                    <a:pt x="3379" y="6529"/>
                    <a:pt x="3310" y="6574"/>
                  </a:cubicBezTo>
                  <a:cubicBezTo>
                    <a:pt x="3287" y="6597"/>
                    <a:pt x="3264" y="6620"/>
                    <a:pt x="3242" y="6643"/>
                  </a:cubicBezTo>
                  <a:cubicBezTo>
                    <a:pt x="3219" y="6666"/>
                    <a:pt x="3219" y="6666"/>
                    <a:pt x="3196" y="6688"/>
                  </a:cubicBezTo>
                  <a:lnTo>
                    <a:pt x="3173" y="6711"/>
                  </a:lnTo>
                  <a:cubicBezTo>
                    <a:pt x="3150" y="6734"/>
                    <a:pt x="3105" y="6757"/>
                    <a:pt x="3082" y="6780"/>
                  </a:cubicBezTo>
                  <a:cubicBezTo>
                    <a:pt x="3036" y="6803"/>
                    <a:pt x="2968" y="6848"/>
                    <a:pt x="2899" y="6871"/>
                  </a:cubicBezTo>
                  <a:lnTo>
                    <a:pt x="2876" y="6894"/>
                  </a:lnTo>
                  <a:lnTo>
                    <a:pt x="2831" y="6917"/>
                  </a:lnTo>
                  <a:cubicBezTo>
                    <a:pt x="2785" y="6940"/>
                    <a:pt x="2717" y="6962"/>
                    <a:pt x="2671" y="6985"/>
                  </a:cubicBezTo>
                  <a:cubicBezTo>
                    <a:pt x="2602" y="7008"/>
                    <a:pt x="2534" y="7031"/>
                    <a:pt x="2443" y="7054"/>
                  </a:cubicBezTo>
                  <a:cubicBezTo>
                    <a:pt x="2351" y="7076"/>
                    <a:pt x="2283" y="7099"/>
                    <a:pt x="2192" y="7099"/>
                  </a:cubicBezTo>
                  <a:cubicBezTo>
                    <a:pt x="2100" y="7122"/>
                    <a:pt x="2032" y="7145"/>
                    <a:pt x="1963" y="7145"/>
                  </a:cubicBezTo>
                  <a:lnTo>
                    <a:pt x="1895" y="7168"/>
                  </a:lnTo>
                  <a:cubicBezTo>
                    <a:pt x="1849" y="7168"/>
                    <a:pt x="1804" y="7168"/>
                    <a:pt x="1758" y="7191"/>
                  </a:cubicBezTo>
                  <a:lnTo>
                    <a:pt x="1689" y="7191"/>
                  </a:lnTo>
                  <a:cubicBezTo>
                    <a:pt x="1621" y="7191"/>
                    <a:pt x="1575" y="7191"/>
                    <a:pt x="1507" y="7168"/>
                  </a:cubicBezTo>
                  <a:cubicBezTo>
                    <a:pt x="1438" y="7168"/>
                    <a:pt x="1347" y="7168"/>
                    <a:pt x="1279" y="7145"/>
                  </a:cubicBezTo>
                  <a:lnTo>
                    <a:pt x="1256" y="7145"/>
                  </a:lnTo>
                  <a:cubicBezTo>
                    <a:pt x="1187" y="7122"/>
                    <a:pt x="1119" y="7122"/>
                    <a:pt x="1073" y="7099"/>
                  </a:cubicBezTo>
                  <a:cubicBezTo>
                    <a:pt x="1050" y="7076"/>
                    <a:pt x="1028" y="7076"/>
                    <a:pt x="1005" y="7054"/>
                  </a:cubicBezTo>
                  <a:cubicBezTo>
                    <a:pt x="982" y="7031"/>
                    <a:pt x="936" y="7031"/>
                    <a:pt x="913" y="7008"/>
                  </a:cubicBezTo>
                  <a:cubicBezTo>
                    <a:pt x="891" y="7008"/>
                    <a:pt x="891" y="7008"/>
                    <a:pt x="868" y="6985"/>
                  </a:cubicBezTo>
                  <a:lnTo>
                    <a:pt x="799" y="6985"/>
                  </a:lnTo>
                  <a:cubicBezTo>
                    <a:pt x="776" y="6985"/>
                    <a:pt x="754" y="6985"/>
                    <a:pt x="731" y="7008"/>
                  </a:cubicBezTo>
                  <a:cubicBezTo>
                    <a:pt x="708" y="7008"/>
                    <a:pt x="708" y="7008"/>
                    <a:pt x="708" y="7031"/>
                  </a:cubicBezTo>
                  <a:lnTo>
                    <a:pt x="639" y="6985"/>
                  </a:lnTo>
                  <a:cubicBezTo>
                    <a:pt x="639" y="6985"/>
                    <a:pt x="617" y="6962"/>
                    <a:pt x="617" y="6940"/>
                  </a:cubicBezTo>
                  <a:cubicBezTo>
                    <a:pt x="594" y="6894"/>
                    <a:pt x="594" y="6848"/>
                    <a:pt x="594" y="6803"/>
                  </a:cubicBezTo>
                  <a:lnTo>
                    <a:pt x="594" y="6780"/>
                  </a:lnTo>
                  <a:lnTo>
                    <a:pt x="594" y="6757"/>
                  </a:lnTo>
                  <a:lnTo>
                    <a:pt x="571" y="6734"/>
                  </a:lnTo>
                  <a:cubicBezTo>
                    <a:pt x="571" y="6574"/>
                    <a:pt x="571" y="6437"/>
                    <a:pt x="571" y="6278"/>
                  </a:cubicBezTo>
                  <a:cubicBezTo>
                    <a:pt x="571" y="6163"/>
                    <a:pt x="571" y="6027"/>
                    <a:pt x="571" y="5912"/>
                  </a:cubicBezTo>
                  <a:lnTo>
                    <a:pt x="594" y="5798"/>
                  </a:lnTo>
                  <a:lnTo>
                    <a:pt x="594" y="5616"/>
                  </a:lnTo>
                  <a:cubicBezTo>
                    <a:pt x="594" y="5502"/>
                    <a:pt x="594" y="5387"/>
                    <a:pt x="617" y="5273"/>
                  </a:cubicBezTo>
                  <a:cubicBezTo>
                    <a:pt x="617" y="5205"/>
                    <a:pt x="617" y="5113"/>
                    <a:pt x="617" y="5022"/>
                  </a:cubicBezTo>
                  <a:cubicBezTo>
                    <a:pt x="617" y="4954"/>
                    <a:pt x="617" y="4885"/>
                    <a:pt x="617" y="4840"/>
                  </a:cubicBezTo>
                  <a:lnTo>
                    <a:pt x="617" y="4748"/>
                  </a:lnTo>
                  <a:lnTo>
                    <a:pt x="617" y="4725"/>
                  </a:lnTo>
                  <a:cubicBezTo>
                    <a:pt x="594" y="4406"/>
                    <a:pt x="594" y="4086"/>
                    <a:pt x="594" y="3767"/>
                  </a:cubicBezTo>
                  <a:cubicBezTo>
                    <a:pt x="594" y="3698"/>
                    <a:pt x="594" y="3653"/>
                    <a:pt x="594" y="3584"/>
                  </a:cubicBezTo>
                  <a:lnTo>
                    <a:pt x="594" y="3493"/>
                  </a:lnTo>
                  <a:cubicBezTo>
                    <a:pt x="594" y="3447"/>
                    <a:pt x="594" y="3379"/>
                    <a:pt x="594" y="3333"/>
                  </a:cubicBezTo>
                  <a:lnTo>
                    <a:pt x="594" y="3242"/>
                  </a:lnTo>
                  <a:cubicBezTo>
                    <a:pt x="594" y="3196"/>
                    <a:pt x="594" y="3151"/>
                    <a:pt x="594" y="3082"/>
                  </a:cubicBezTo>
                  <a:lnTo>
                    <a:pt x="594" y="3014"/>
                  </a:lnTo>
                  <a:cubicBezTo>
                    <a:pt x="594" y="2922"/>
                    <a:pt x="594" y="2831"/>
                    <a:pt x="594" y="2762"/>
                  </a:cubicBezTo>
                  <a:lnTo>
                    <a:pt x="594" y="2626"/>
                  </a:lnTo>
                  <a:cubicBezTo>
                    <a:pt x="594" y="2580"/>
                    <a:pt x="571" y="2511"/>
                    <a:pt x="571" y="2443"/>
                  </a:cubicBezTo>
                  <a:cubicBezTo>
                    <a:pt x="571" y="2352"/>
                    <a:pt x="571" y="2238"/>
                    <a:pt x="571" y="2123"/>
                  </a:cubicBezTo>
                  <a:lnTo>
                    <a:pt x="571" y="1941"/>
                  </a:lnTo>
                  <a:cubicBezTo>
                    <a:pt x="594" y="1849"/>
                    <a:pt x="594" y="1781"/>
                    <a:pt x="594" y="1713"/>
                  </a:cubicBezTo>
                  <a:cubicBezTo>
                    <a:pt x="594" y="1667"/>
                    <a:pt x="594" y="1644"/>
                    <a:pt x="594" y="1598"/>
                  </a:cubicBezTo>
                  <a:cubicBezTo>
                    <a:pt x="594" y="1576"/>
                    <a:pt x="594" y="1553"/>
                    <a:pt x="594" y="1530"/>
                  </a:cubicBezTo>
                  <a:cubicBezTo>
                    <a:pt x="594" y="1461"/>
                    <a:pt x="594" y="1393"/>
                    <a:pt x="594" y="1325"/>
                  </a:cubicBezTo>
                  <a:cubicBezTo>
                    <a:pt x="639" y="1279"/>
                    <a:pt x="708" y="1233"/>
                    <a:pt x="754" y="1188"/>
                  </a:cubicBezTo>
                  <a:cubicBezTo>
                    <a:pt x="799" y="1142"/>
                    <a:pt x="845" y="1119"/>
                    <a:pt x="891" y="1073"/>
                  </a:cubicBezTo>
                  <a:cubicBezTo>
                    <a:pt x="959" y="1051"/>
                    <a:pt x="1005" y="1005"/>
                    <a:pt x="1073" y="959"/>
                  </a:cubicBezTo>
                  <a:cubicBezTo>
                    <a:pt x="1142" y="936"/>
                    <a:pt x="1210" y="914"/>
                    <a:pt x="1256" y="891"/>
                  </a:cubicBezTo>
                  <a:cubicBezTo>
                    <a:pt x="1370" y="845"/>
                    <a:pt x="1507" y="822"/>
                    <a:pt x="1667" y="800"/>
                  </a:cubicBezTo>
                  <a:cubicBezTo>
                    <a:pt x="1712" y="777"/>
                    <a:pt x="1735" y="777"/>
                    <a:pt x="1781" y="777"/>
                  </a:cubicBezTo>
                  <a:lnTo>
                    <a:pt x="1872" y="777"/>
                  </a:lnTo>
                  <a:lnTo>
                    <a:pt x="1918" y="754"/>
                  </a:lnTo>
                  <a:close/>
                  <a:moveTo>
                    <a:pt x="2511" y="1"/>
                  </a:moveTo>
                  <a:cubicBezTo>
                    <a:pt x="2351" y="1"/>
                    <a:pt x="2192" y="23"/>
                    <a:pt x="2032" y="46"/>
                  </a:cubicBezTo>
                  <a:cubicBezTo>
                    <a:pt x="1941" y="69"/>
                    <a:pt x="1849" y="92"/>
                    <a:pt x="1758" y="92"/>
                  </a:cubicBezTo>
                  <a:cubicBezTo>
                    <a:pt x="1689" y="115"/>
                    <a:pt x="1621" y="138"/>
                    <a:pt x="1552" y="138"/>
                  </a:cubicBezTo>
                  <a:cubicBezTo>
                    <a:pt x="1370" y="183"/>
                    <a:pt x="1187" y="229"/>
                    <a:pt x="1028" y="320"/>
                  </a:cubicBezTo>
                  <a:cubicBezTo>
                    <a:pt x="959" y="343"/>
                    <a:pt x="913" y="389"/>
                    <a:pt x="845" y="434"/>
                  </a:cubicBezTo>
                  <a:lnTo>
                    <a:pt x="822" y="457"/>
                  </a:lnTo>
                  <a:lnTo>
                    <a:pt x="754" y="480"/>
                  </a:lnTo>
                  <a:cubicBezTo>
                    <a:pt x="708" y="503"/>
                    <a:pt x="662" y="548"/>
                    <a:pt x="594" y="594"/>
                  </a:cubicBezTo>
                  <a:cubicBezTo>
                    <a:pt x="525" y="640"/>
                    <a:pt x="457" y="685"/>
                    <a:pt x="388" y="754"/>
                  </a:cubicBezTo>
                  <a:lnTo>
                    <a:pt x="388" y="777"/>
                  </a:lnTo>
                  <a:lnTo>
                    <a:pt x="274" y="777"/>
                  </a:lnTo>
                  <a:cubicBezTo>
                    <a:pt x="251" y="800"/>
                    <a:pt x="206" y="822"/>
                    <a:pt x="183" y="845"/>
                  </a:cubicBezTo>
                  <a:cubicBezTo>
                    <a:pt x="160" y="868"/>
                    <a:pt x="137" y="891"/>
                    <a:pt x="114" y="914"/>
                  </a:cubicBezTo>
                  <a:cubicBezTo>
                    <a:pt x="92" y="936"/>
                    <a:pt x="92" y="959"/>
                    <a:pt x="69" y="982"/>
                  </a:cubicBezTo>
                  <a:cubicBezTo>
                    <a:pt x="23" y="1073"/>
                    <a:pt x="23" y="1165"/>
                    <a:pt x="0" y="1256"/>
                  </a:cubicBezTo>
                  <a:cubicBezTo>
                    <a:pt x="0" y="1347"/>
                    <a:pt x="0" y="1416"/>
                    <a:pt x="0" y="1484"/>
                  </a:cubicBezTo>
                  <a:lnTo>
                    <a:pt x="0" y="1530"/>
                  </a:lnTo>
                  <a:cubicBezTo>
                    <a:pt x="0" y="1598"/>
                    <a:pt x="0" y="1667"/>
                    <a:pt x="0" y="1735"/>
                  </a:cubicBezTo>
                  <a:cubicBezTo>
                    <a:pt x="0" y="1804"/>
                    <a:pt x="0" y="1895"/>
                    <a:pt x="0" y="1986"/>
                  </a:cubicBezTo>
                  <a:cubicBezTo>
                    <a:pt x="0" y="2055"/>
                    <a:pt x="0" y="2123"/>
                    <a:pt x="0" y="2192"/>
                  </a:cubicBezTo>
                  <a:lnTo>
                    <a:pt x="0" y="2215"/>
                  </a:lnTo>
                  <a:cubicBezTo>
                    <a:pt x="0" y="2397"/>
                    <a:pt x="0" y="2557"/>
                    <a:pt x="0" y="2717"/>
                  </a:cubicBezTo>
                  <a:cubicBezTo>
                    <a:pt x="0" y="2762"/>
                    <a:pt x="0" y="2831"/>
                    <a:pt x="0" y="2877"/>
                  </a:cubicBezTo>
                  <a:lnTo>
                    <a:pt x="0" y="2991"/>
                  </a:lnTo>
                  <a:cubicBezTo>
                    <a:pt x="0" y="3082"/>
                    <a:pt x="0" y="3151"/>
                    <a:pt x="0" y="3242"/>
                  </a:cubicBezTo>
                  <a:cubicBezTo>
                    <a:pt x="23" y="3402"/>
                    <a:pt x="23" y="3539"/>
                    <a:pt x="23" y="3676"/>
                  </a:cubicBezTo>
                  <a:lnTo>
                    <a:pt x="23" y="3767"/>
                  </a:lnTo>
                  <a:cubicBezTo>
                    <a:pt x="23" y="3949"/>
                    <a:pt x="23" y="4132"/>
                    <a:pt x="23" y="4292"/>
                  </a:cubicBezTo>
                  <a:lnTo>
                    <a:pt x="23" y="4566"/>
                  </a:lnTo>
                  <a:lnTo>
                    <a:pt x="23" y="4840"/>
                  </a:lnTo>
                  <a:lnTo>
                    <a:pt x="23" y="4908"/>
                  </a:lnTo>
                  <a:cubicBezTo>
                    <a:pt x="23" y="5045"/>
                    <a:pt x="23" y="5182"/>
                    <a:pt x="23" y="5319"/>
                  </a:cubicBezTo>
                  <a:cubicBezTo>
                    <a:pt x="23" y="5387"/>
                    <a:pt x="23" y="5456"/>
                    <a:pt x="23" y="5547"/>
                  </a:cubicBezTo>
                  <a:lnTo>
                    <a:pt x="23" y="5616"/>
                  </a:lnTo>
                  <a:cubicBezTo>
                    <a:pt x="23" y="5661"/>
                    <a:pt x="23" y="5707"/>
                    <a:pt x="23" y="5775"/>
                  </a:cubicBezTo>
                  <a:lnTo>
                    <a:pt x="23" y="5844"/>
                  </a:lnTo>
                  <a:cubicBezTo>
                    <a:pt x="23" y="6027"/>
                    <a:pt x="23" y="6186"/>
                    <a:pt x="46" y="6346"/>
                  </a:cubicBezTo>
                  <a:cubicBezTo>
                    <a:pt x="46" y="6529"/>
                    <a:pt x="46" y="6688"/>
                    <a:pt x="46" y="6848"/>
                  </a:cubicBezTo>
                  <a:lnTo>
                    <a:pt x="46" y="6917"/>
                  </a:lnTo>
                  <a:cubicBezTo>
                    <a:pt x="46" y="6985"/>
                    <a:pt x="46" y="7031"/>
                    <a:pt x="46" y="7099"/>
                  </a:cubicBezTo>
                  <a:cubicBezTo>
                    <a:pt x="46" y="7191"/>
                    <a:pt x="46" y="7282"/>
                    <a:pt x="69" y="7350"/>
                  </a:cubicBezTo>
                  <a:cubicBezTo>
                    <a:pt x="69" y="7442"/>
                    <a:pt x="114" y="7510"/>
                    <a:pt x="206" y="7556"/>
                  </a:cubicBezTo>
                  <a:cubicBezTo>
                    <a:pt x="229" y="7579"/>
                    <a:pt x="297" y="7601"/>
                    <a:pt x="343" y="7624"/>
                  </a:cubicBezTo>
                  <a:cubicBezTo>
                    <a:pt x="388" y="7647"/>
                    <a:pt x="434" y="7647"/>
                    <a:pt x="503" y="7670"/>
                  </a:cubicBezTo>
                  <a:cubicBezTo>
                    <a:pt x="525" y="7670"/>
                    <a:pt x="548" y="7670"/>
                    <a:pt x="571" y="7693"/>
                  </a:cubicBezTo>
                  <a:cubicBezTo>
                    <a:pt x="662" y="7693"/>
                    <a:pt x="754" y="7716"/>
                    <a:pt x="845" y="7738"/>
                  </a:cubicBezTo>
                  <a:cubicBezTo>
                    <a:pt x="1005" y="7761"/>
                    <a:pt x="1164" y="7761"/>
                    <a:pt x="1324" y="7784"/>
                  </a:cubicBezTo>
                  <a:lnTo>
                    <a:pt x="1438" y="7784"/>
                  </a:lnTo>
                  <a:cubicBezTo>
                    <a:pt x="1484" y="7784"/>
                    <a:pt x="1530" y="7784"/>
                    <a:pt x="1598" y="7807"/>
                  </a:cubicBezTo>
                  <a:lnTo>
                    <a:pt x="1621" y="7807"/>
                  </a:lnTo>
                  <a:cubicBezTo>
                    <a:pt x="1689" y="7807"/>
                    <a:pt x="1781" y="7784"/>
                    <a:pt x="1849" y="7784"/>
                  </a:cubicBezTo>
                  <a:lnTo>
                    <a:pt x="1872" y="7784"/>
                  </a:lnTo>
                  <a:cubicBezTo>
                    <a:pt x="1918" y="7784"/>
                    <a:pt x="1941" y="7761"/>
                    <a:pt x="1986" y="7761"/>
                  </a:cubicBezTo>
                  <a:lnTo>
                    <a:pt x="2146" y="7761"/>
                  </a:lnTo>
                  <a:cubicBezTo>
                    <a:pt x="2192" y="7761"/>
                    <a:pt x="2260" y="7761"/>
                    <a:pt x="2306" y="7738"/>
                  </a:cubicBezTo>
                  <a:cubicBezTo>
                    <a:pt x="2374" y="7738"/>
                    <a:pt x="2420" y="7738"/>
                    <a:pt x="2466" y="7716"/>
                  </a:cubicBezTo>
                  <a:lnTo>
                    <a:pt x="2534" y="7716"/>
                  </a:lnTo>
                  <a:cubicBezTo>
                    <a:pt x="2602" y="7693"/>
                    <a:pt x="2648" y="7693"/>
                    <a:pt x="2717" y="7693"/>
                  </a:cubicBezTo>
                  <a:lnTo>
                    <a:pt x="2762" y="7670"/>
                  </a:lnTo>
                  <a:cubicBezTo>
                    <a:pt x="2831" y="7670"/>
                    <a:pt x="2899" y="7670"/>
                    <a:pt x="2990" y="7647"/>
                  </a:cubicBezTo>
                  <a:cubicBezTo>
                    <a:pt x="3013" y="7647"/>
                    <a:pt x="3059" y="7647"/>
                    <a:pt x="3105" y="7624"/>
                  </a:cubicBezTo>
                  <a:lnTo>
                    <a:pt x="3173" y="7624"/>
                  </a:lnTo>
                  <a:cubicBezTo>
                    <a:pt x="3196" y="7624"/>
                    <a:pt x="3242" y="7601"/>
                    <a:pt x="3264" y="7601"/>
                  </a:cubicBezTo>
                  <a:lnTo>
                    <a:pt x="3333" y="7601"/>
                  </a:lnTo>
                  <a:lnTo>
                    <a:pt x="3356" y="7579"/>
                  </a:lnTo>
                  <a:cubicBezTo>
                    <a:pt x="3401" y="7579"/>
                    <a:pt x="3447" y="7579"/>
                    <a:pt x="3515" y="7556"/>
                  </a:cubicBezTo>
                  <a:cubicBezTo>
                    <a:pt x="3584" y="7533"/>
                    <a:pt x="3652" y="7510"/>
                    <a:pt x="3721" y="7487"/>
                  </a:cubicBezTo>
                  <a:cubicBezTo>
                    <a:pt x="3812" y="7465"/>
                    <a:pt x="3881" y="7419"/>
                    <a:pt x="3972" y="7373"/>
                  </a:cubicBezTo>
                  <a:cubicBezTo>
                    <a:pt x="3995" y="7350"/>
                    <a:pt x="4040" y="7328"/>
                    <a:pt x="4063" y="7328"/>
                  </a:cubicBezTo>
                  <a:cubicBezTo>
                    <a:pt x="4086" y="7305"/>
                    <a:pt x="4132" y="7282"/>
                    <a:pt x="4155" y="7259"/>
                  </a:cubicBezTo>
                  <a:cubicBezTo>
                    <a:pt x="4269" y="7191"/>
                    <a:pt x="4383" y="7099"/>
                    <a:pt x="4520" y="6985"/>
                  </a:cubicBezTo>
                  <a:cubicBezTo>
                    <a:pt x="4543" y="6962"/>
                    <a:pt x="4588" y="6917"/>
                    <a:pt x="4634" y="6871"/>
                  </a:cubicBezTo>
                  <a:lnTo>
                    <a:pt x="4657" y="6848"/>
                  </a:lnTo>
                  <a:lnTo>
                    <a:pt x="4680" y="6825"/>
                  </a:lnTo>
                  <a:cubicBezTo>
                    <a:pt x="4725" y="6780"/>
                    <a:pt x="4771" y="6734"/>
                    <a:pt x="4817" y="6688"/>
                  </a:cubicBezTo>
                  <a:cubicBezTo>
                    <a:pt x="4817" y="6666"/>
                    <a:pt x="4839" y="6620"/>
                    <a:pt x="4862" y="6597"/>
                  </a:cubicBezTo>
                  <a:lnTo>
                    <a:pt x="4862" y="6574"/>
                  </a:lnTo>
                  <a:cubicBezTo>
                    <a:pt x="4885" y="6551"/>
                    <a:pt x="4908" y="6529"/>
                    <a:pt x="4908" y="6483"/>
                  </a:cubicBezTo>
                  <a:cubicBezTo>
                    <a:pt x="4953" y="6437"/>
                    <a:pt x="4976" y="6392"/>
                    <a:pt x="4999" y="6346"/>
                  </a:cubicBezTo>
                  <a:cubicBezTo>
                    <a:pt x="5022" y="6255"/>
                    <a:pt x="5045" y="6186"/>
                    <a:pt x="5068" y="6118"/>
                  </a:cubicBezTo>
                  <a:cubicBezTo>
                    <a:pt x="5090" y="6072"/>
                    <a:pt x="5090" y="6004"/>
                    <a:pt x="5113" y="5935"/>
                  </a:cubicBezTo>
                  <a:lnTo>
                    <a:pt x="5113" y="5844"/>
                  </a:lnTo>
                  <a:cubicBezTo>
                    <a:pt x="5136" y="5775"/>
                    <a:pt x="5136" y="5707"/>
                    <a:pt x="5159" y="5638"/>
                  </a:cubicBezTo>
                  <a:lnTo>
                    <a:pt x="5159" y="5547"/>
                  </a:lnTo>
                  <a:cubicBezTo>
                    <a:pt x="5159" y="5502"/>
                    <a:pt x="5159" y="5456"/>
                    <a:pt x="5159" y="5410"/>
                  </a:cubicBezTo>
                  <a:cubicBezTo>
                    <a:pt x="5182" y="5250"/>
                    <a:pt x="5159" y="5113"/>
                    <a:pt x="5136" y="5022"/>
                  </a:cubicBezTo>
                  <a:lnTo>
                    <a:pt x="5113" y="4977"/>
                  </a:lnTo>
                  <a:cubicBezTo>
                    <a:pt x="5113" y="4931"/>
                    <a:pt x="5090" y="4885"/>
                    <a:pt x="5090" y="4840"/>
                  </a:cubicBezTo>
                  <a:cubicBezTo>
                    <a:pt x="5068" y="4771"/>
                    <a:pt x="5045" y="4680"/>
                    <a:pt x="4999" y="4589"/>
                  </a:cubicBezTo>
                  <a:cubicBezTo>
                    <a:pt x="4976" y="4520"/>
                    <a:pt x="4931" y="4452"/>
                    <a:pt x="4885" y="4383"/>
                  </a:cubicBezTo>
                  <a:cubicBezTo>
                    <a:pt x="4862" y="4337"/>
                    <a:pt x="4839" y="4292"/>
                    <a:pt x="4794" y="4246"/>
                  </a:cubicBezTo>
                  <a:lnTo>
                    <a:pt x="4748" y="4178"/>
                  </a:lnTo>
                  <a:cubicBezTo>
                    <a:pt x="4702" y="4109"/>
                    <a:pt x="4657" y="4041"/>
                    <a:pt x="4588" y="3972"/>
                  </a:cubicBezTo>
                  <a:cubicBezTo>
                    <a:pt x="4520" y="3904"/>
                    <a:pt x="4451" y="3858"/>
                    <a:pt x="4383" y="3812"/>
                  </a:cubicBezTo>
                  <a:lnTo>
                    <a:pt x="4314" y="3767"/>
                  </a:lnTo>
                  <a:cubicBezTo>
                    <a:pt x="4269" y="3744"/>
                    <a:pt x="4223" y="3721"/>
                    <a:pt x="4177" y="3698"/>
                  </a:cubicBezTo>
                  <a:cubicBezTo>
                    <a:pt x="4109" y="3653"/>
                    <a:pt x="4018" y="3607"/>
                    <a:pt x="3949" y="3584"/>
                  </a:cubicBezTo>
                  <a:lnTo>
                    <a:pt x="3903" y="3561"/>
                  </a:lnTo>
                  <a:cubicBezTo>
                    <a:pt x="3858" y="3539"/>
                    <a:pt x="3789" y="3516"/>
                    <a:pt x="3721" y="3493"/>
                  </a:cubicBezTo>
                  <a:cubicBezTo>
                    <a:pt x="3630" y="3470"/>
                    <a:pt x="3538" y="3470"/>
                    <a:pt x="3447" y="3470"/>
                  </a:cubicBezTo>
                  <a:cubicBezTo>
                    <a:pt x="3356" y="3470"/>
                    <a:pt x="3287" y="3447"/>
                    <a:pt x="3196" y="3447"/>
                  </a:cubicBezTo>
                  <a:lnTo>
                    <a:pt x="3219" y="3447"/>
                  </a:lnTo>
                  <a:cubicBezTo>
                    <a:pt x="3287" y="3379"/>
                    <a:pt x="3356" y="3333"/>
                    <a:pt x="3401" y="3287"/>
                  </a:cubicBezTo>
                  <a:cubicBezTo>
                    <a:pt x="3447" y="3242"/>
                    <a:pt x="3493" y="3219"/>
                    <a:pt x="3538" y="3173"/>
                  </a:cubicBezTo>
                  <a:lnTo>
                    <a:pt x="3584" y="3128"/>
                  </a:lnTo>
                  <a:cubicBezTo>
                    <a:pt x="3698" y="3014"/>
                    <a:pt x="3789" y="2899"/>
                    <a:pt x="3881" y="2762"/>
                  </a:cubicBezTo>
                  <a:cubicBezTo>
                    <a:pt x="3903" y="2717"/>
                    <a:pt x="3926" y="2648"/>
                    <a:pt x="3972" y="2603"/>
                  </a:cubicBezTo>
                  <a:cubicBezTo>
                    <a:pt x="4018" y="2511"/>
                    <a:pt x="4040" y="2443"/>
                    <a:pt x="4086" y="2374"/>
                  </a:cubicBezTo>
                  <a:cubicBezTo>
                    <a:pt x="4086" y="2329"/>
                    <a:pt x="4109" y="2283"/>
                    <a:pt x="4132" y="2238"/>
                  </a:cubicBezTo>
                  <a:lnTo>
                    <a:pt x="4132" y="2215"/>
                  </a:lnTo>
                  <a:cubicBezTo>
                    <a:pt x="4155" y="2169"/>
                    <a:pt x="4177" y="2101"/>
                    <a:pt x="4177" y="2055"/>
                  </a:cubicBezTo>
                  <a:cubicBezTo>
                    <a:pt x="4200" y="1918"/>
                    <a:pt x="4223" y="1781"/>
                    <a:pt x="4223" y="1667"/>
                  </a:cubicBezTo>
                  <a:lnTo>
                    <a:pt x="4223" y="1576"/>
                  </a:lnTo>
                  <a:cubicBezTo>
                    <a:pt x="4223" y="1530"/>
                    <a:pt x="4223" y="1484"/>
                    <a:pt x="4223" y="1416"/>
                  </a:cubicBezTo>
                  <a:cubicBezTo>
                    <a:pt x="4223" y="1393"/>
                    <a:pt x="4223" y="1370"/>
                    <a:pt x="4223" y="1347"/>
                  </a:cubicBezTo>
                  <a:lnTo>
                    <a:pt x="4223" y="1279"/>
                  </a:lnTo>
                  <a:cubicBezTo>
                    <a:pt x="4223" y="1233"/>
                    <a:pt x="4223" y="1188"/>
                    <a:pt x="4223" y="1142"/>
                  </a:cubicBezTo>
                  <a:cubicBezTo>
                    <a:pt x="4200" y="959"/>
                    <a:pt x="4177" y="822"/>
                    <a:pt x="4132" y="685"/>
                  </a:cubicBezTo>
                  <a:cubicBezTo>
                    <a:pt x="4086" y="640"/>
                    <a:pt x="4063" y="571"/>
                    <a:pt x="4018" y="503"/>
                  </a:cubicBezTo>
                  <a:cubicBezTo>
                    <a:pt x="3995" y="480"/>
                    <a:pt x="3972" y="434"/>
                    <a:pt x="3926" y="389"/>
                  </a:cubicBezTo>
                  <a:cubicBezTo>
                    <a:pt x="3903" y="366"/>
                    <a:pt x="3881" y="343"/>
                    <a:pt x="3858" y="320"/>
                  </a:cubicBezTo>
                  <a:lnTo>
                    <a:pt x="3835" y="320"/>
                  </a:lnTo>
                  <a:cubicBezTo>
                    <a:pt x="3812" y="275"/>
                    <a:pt x="3767" y="252"/>
                    <a:pt x="3698" y="229"/>
                  </a:cubicBezTo>
                  <a:cubicBezTo>
                    <a:pt x="3630" y="183"/>
                    <a:pt x="3584" y="160"/>
                    <a:pt x="3515" y="138"/>
                  </a:cubicBezTo>
                  <a:cubicBezTo>
                    <a:pt x="3447" y="138"/>
                    <a:pt x="3401" y="115"/>
                    <a:pt x="3356" y="115"/>
                  </a:cubicBezTo>
                  <a:lnTo>
                    <a:pt x="3287" y="92"/>
                  </a:lnTo>
                  <a:cubicBezTo>
                    <a:pt x="3219" y="69"/>
                    <a:pt x="3127" y="69"/>
                    <a:pt x="3059" y="46"/>
                  </a:cubicBezTo>
                  <a:cubicBezTo>
                    <a:pt x="3013" y="46"/>
                    <a:pt x="2968" y="46"/>
                    <a:pt x="2922" y="23"/>
                  </a:cubicBezTo>
                  <a:lnTo>
                    <a:pt x="2785" y="23"/>
                  </a:lnTo>
                  <a:cubicBezTo>
                    <a:pt x="2717" y="1"/>
                    <a:pt x="2648" y="1"/>
                    <a:pt x="2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
            <p:cNvSpPr/>
            <p:nvPr/>
          </p:nvSpPr>
          <p:spPr>
            <a:xfrm>
              <a:off x="3802275" y="1473425"/>
              <a:ext cx="39400" cy="72725"/>
            </a:xfrm>
            <a:custGeom>
              <a:avLst/>
              <a:gdLst/>
              <a:ahLst/>
              <a:cxnLst/>
              <a:rect l="l" t="t" r="r" b="b"/>
              <a:pathLst>
                <a:path w="1576" h="2909" extrusionOk="0">
                  <a:moveTo>
                    <a:pt x="252" y="0"/>
                  </a:moveTo>
                  <a:cubicBezTo>
                    <a:pt x="206" y="0"/>
                    <a:pt x="183" y="0"/>
                    <a:pt x="138" y="23"/>
                  </a:cubicBezTo>
                  <a:cubicBezTo>
                    <a:pt x="138" y="23"/>
                    <a:pt x="115" y="46"/>
                    <a:pt x="92" y="46"/>
                  </a:cubicBezTo>
                  <a:cubicBezTo>
                    <a:pt x="77" y="46"/>
                    <a:pt x="62" y="36"/>
                    <a:pt x="47" y="36"/>
                  </a:cubicBezTo>
                  <a:cubicBezTo>
                    <a:pt x="39" y="36"/>
                    <a:pt x="31" y="38"/>
                    <a:pt x="24" y="46"/>
                  </a:cubicBezTo>
                  <a:cubicBezTo>
                    <a:pt x="1" y="69"/>
                    <a:pt x="1" y="114"/>
                    <a:pt x="24" y="137"/>
                  </a:cubicBezTo>
                  <a:cubicBezTo>
                    <a:pt x="47" y="137"/>
                    <a:pt x="47" y="160"/>
                    <a:pt x="69" y="160"/>
                  </a:cubicBezTo>
                  <a:cubicBezTo>
                    <a:pt x="69" y="183"/>
                    <a:pt x="69" y="183"/>
                    <a:pt x="69" y="183"/>
                  </a:cubicBezTo>
                  <a:cubicBezTo>
                    <a:pt x="69" y="206"/>
                    <a:pt x="92" y="229"/>
                    <a:pt x="115" y="251"/>
                  </a:cubicBezTo>
                  <a:cubicBezTo>
                    <a:pt x="115" y="274"/>
                    <a:pt x="115" y="274"/>
                    <a:pt x="138" y="297"/>
                  </a:cubicBezTo>
                  <a:cubicBezTo>
                    <a:pt x="161" y="320"/>
                    <a:pt x="183" y="343"/>
                    <a:pt x="229" y="388"/>
                  </a:cubicBezTo>
                  <a:cubicBezTo>
                    <a:pt x="275" y="434"/>
                    <a:pt x="320" y="502"/>
                    <a:pt x="343" y="548"/>
                  </a:cubicBezTo>
                  <a:cubicBezTo>
                    <a:pt x="366" y="594"/>
                    <a:pt x="412" y="639"/>
                    <a:pt x="435" y="685"/>
                  </a:cubicBezTo>
                  <a:cubicBezTo>
                    <a:pt x="435" y="708"/>
                    <a:pt x="457" y="731"/>
                    <a:pt x="457" y="754"/>
                  </a:cubicBezTo>
                  <a:cubicBezTo>
                    <a:pt x="503" y="868"/>
                    <a:pt x="526" y="982"/>
                    <a:pt x="549" y="1119"/>
                  </a:cubicBezTo>
                  <a:cubicBezTo>
                    <a:pt x="571" y="1187"/>
                    <a:pt x="594" y="1256"/>
                    <a:pt x="594" y="1347"/>
                  </a:cubicBezTo>
                  <a:cubicBezTo>
                    <a:pt x="617" y="1393"/>
                    <a:pt x="617" y="1461"/>
                    <a:pt x="617" y="1530"/>
                  </a:cubicBezTo>
                  <a:cubicBezTo>
                    <a:pt x="617" y="1575"/>
                    <a:pt x="617" y="1621"/>
                    <a:pt x="640" y="1644"/>
                  </a:cubicBezTo>
                  <a:cubicBezTo>
                    <a:pt x="640" y="1712"/>
                    <a:pt x="640" y="1758"/>
                    <a:pt x="640" y="1826"/>
                  </a:cubicBezTo>
                  <a:cubicBezTo>
                    <a:pt x="640" y="1940"/>
                    <a:pt x="640" y="2055"/>
                    <a:pt x="640" y="2146"/>
                  </a:cubicBezTo>
                  <a:cubicBezTo>
                    <a:pt x="640" y="2260"/>
                    <a:pt x="640" y="2374"/>
                    <a:pt x="663" y="2465"/>
                  </a:cubicBezTo>
                  <a:cubicBezTo>
                    <a:pt x="663" y="2534"/>
                    <a:pt x="663" y="2580"/>
                    <a:pt x="663" y="2625"/>
                  </a:cubicBezTo>
                  <a:cubicBezTo>
                    <a:pt x="663" y="2648"/>
                    <a:pt x="663" y="2671"/>
                    <a:pt x="663" y="2717"/>
                  </a:cubicBezTo>
                  <a:cubicBezTo>
                    <a:pt x="663" y="2739"/>
                    <a:pt x="663" y="2762"/>
                    <a:pt x="663" y="2785"/>
                  </a:cubicBezTo>
                  <a:cubicBezTo>
                    <a:pt x="663" y="2808"/>
                    <a:pt x="686" y="2831"/>
                    <a:pt x="708" y="2876"/>
                  </a:cubicBezTo>
                  <a:cubicBezTo>
                    <a:pt x="725" y="2892"/>
                    <a:pt x="752" y="2909"/>
                    <a:pt x="791" y="2909"/>
                  </a:cubicBezTo>
                  <a:cubicBezTo>
                    <a:pt x="807" y="2909"/>
                    <a:pt x="825" y="2906"/>
                    <a:pt x="845" y="2899"/>
                  </a:cubicBezTo>
                  <a:cubicBezTo>
                    <a:pt x="868" y="2899"/>
                    <a:pt x="868" y="2899"/>
                    <a:pt x="891" y="2876"/>
                  </a:cubicBezTo>
                  <a:cubicBezTo>
                    <a:pt x="914" y="2853"/>
                    <a:pt x="937" y="2808"/>
                    <a:pt x="937" y="2785"/>
                  </a:cubicBezTo>
                  <a:cubicBezTo>
                    <a:pt x="960" y="2694"/>
                    <a:pt x="960" y="2602"/>
                    <a:pt x="960" y="2534"/>
                  </a:cubicBezTo>
                  <a:cubicBezTo>
                    <a:pt x="960" y="2511"/>
                    <a:pt x="960" y="2488"/>
                    <a:pt x="960" y="2465"/>
                  </a:cubicBezTo>
                  <a:cubicBezTo>
                    <a:pt x="960" y="2488"/>
                    <a:pt x="982" y="2488"/>
                    <a:pt x="982" y="2488"/>
                  </a:cubicBezTo>
                  <a:cubicBezTo>
                    <a:pt x="982" y="2534"/>
                    <a:pt x="982" y="2580"/>
                    <a:pt x="982" y="2602"/>
                  </a:cubicBezTo>
                  <a:cubicBezTo>
                    <a:pt x="1005" y="2671"/>
                    <a:pt x="1074" y="2739"/>
                    <a:pt x="1142" y="2739"/>
                  </a:cubicBezTo>
                  <a:cubicBezTo>
                    <a:pt x="1165" y="2739"/>
                    <a:pt x="1188" y="2739"/>
                    <a:pt x="1211" y="2717"/>
                  </a:cubicBezTo>
                  <a:cubicBezTo>
                    <a:pt x="1237" y="2743"/>
                    <a:pt x="1264" y="2754"/>
                    <a:pt x="1291" y="2754"/>
                  </a:cubicBezTo>
                  <a:cubicBezTo>
                    <a:pt x="1310" y="2754"/>
                    <a:pt x="1329" y="2749"/>
                    <a:pt x="1348" y="2739"/>
                  </a:cubicBezTo>
                  <a:cubicBezTo>
                    <a:pt x="1370" y="2739"/>
                    <a:pt x="1393" y="2739"/>
                    <a:pt x="1416" y="2717"/>
                  </a:cubicBezTo>
                  <a:cubicBezTo>
                    <a:pt x="1439" y="2694"/>
                    <a:pt x="1462" y="2671"/>
                    <a:pt x="1462" y="2648"/>
                  </a:cubicBezTo>
                  <a:cubicBezTo>
                    <a:pt x="1485" y="2602"/>
                    <a:pt x="1485" y="2580"/>
                    <a:pt x="1485" y="2534"/>
                  </a:cubicBezTo>
                  <a:cubicBezTo>
                    <a:pt x="1507" y="2511"/>
                    <a:pt x="1507" y="2465"/>
                    <a:pt x="1530" y="2420"/>
                  </a:cubicBezTo>
                  <a:cubicBezTo>
                    <a:pt x="1530" y="2351"/>
                    <a:pt x="1553" y="2260"/>
                    <a:pt x="1553" y="2169"/>
                  </a:cubicBezTo>
                  <a:cubicBezTo>
                    <a:pt x="1553" y="2055"/>
                    <a:pt x="1553" y="1940"/>
                    <a:pt x="1553" y="1826"/>
                  </a:cubicBezTo>
                  <a:cubicBezTo>
                    <a:pt x="1553" y="1758"/>
                    <a:pt x="1576" y="1712"/>
                    <a:pt x="1576" y="1644"/>
                  </a:cubicBezTo>
                  <a:cubicBezTo>
                    <a:pt x="1576" y="1507"/>
                    <a:pt x="1553" y="1370"/>
                    <a:pt x="1530" y="1256"/>
                  </a:cubicBezTo>
                  <a:cubicBezTo>
                    <a:pt x="1530" y="1187"/>
                    <a:pt x="1507" y="1119"/>
                    <a:pt x="1485" y="1073"/>
                  </a:cubicBezTo>
                  <a:cubicBezTo>
                    <a:pt x="1462" y="1005"/>
                    <a:pt x="1439" y="936"/>
                    <a:pt x="1393" y="868"/>
                  </a:cubicBezTo>
                  <a:cubicBezTo>
                    <a:pt x="1370" y="822"/>
                    <a:pt x="1348" y="799"/>
                    <a:pt x="1325" y="754"/>
                  </a:cubicBezTo>
                  <a:cubicBezTo>
                    <a:pt x="1325" y="731"/>
                    <a:pt x="1302" y="731"/>
                    <a:pt x="1302" y="708"/>
                  </a:cubicBezTo>
                  <a:cubicBezTo>
                    <a:pt x="1256" y="617"/>
                    <a:pt x="1188" y="525"/>
                    <a:pt x="1119" y="457"/>
                  </a:cubicBezTo>
                  <a:cubicBezTo>
                    <a:pt x="1096" y="411"/>
                    <a:pt x="1051" y="388"/>
                    <a:pt x="1005" y="343"/>
                  </a:cubicBezTo>
                  <a:cubicBezTo>
                    <a:pt x="982" y="320"/>
                    <a:pt x="960" y="320"/>
                    <a:pt x="914" y="297"/>
                  </a:cubicBezTo>
                  <a:lnTo>
                    <a:pt x="823" y="297"/>
                  </a:lnTo>
                  <a:cubicBezTo>
                    <a:pt x="823" y="297"/>
                    <a:pt x="800" y="320"/>
                    <a:pt x="800" y="320"/>
                  </a:cubicBezTo>
                  <a:cubicBezTo>
                    <a:pt x="777" y="297"/>
                    <a:pt x="754" y="274"/>
                    <a:pt x="754" y="274"/>
                  </a:cubicBezTo>
                  <a:cubicBezTo>
                    <a:pt x="663" y="183"/>
                    <a:pt x="571" y="114"/>
                    <a:pt x="480" y="69"/>
                  </a:cubicBezTo>
                  <a:cubicBezTo>
                    <a:pt x="412" y="23"/>
                    <a:pt x="320" y="0"/>
                    <a:pt x="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3716700" y="1378700"/>
              <a:ext cx="135825" cy="199750"/>
            </a:xfrm>
            <a:custGeom>
              <a:avLst/>
              <a:gdLst/>
              <a:ahLst/>
              <a:cxnLst/>
              <a:rect l="l" t="t" r="r" b="b"/>
              <a:pathLst>
                <a:path w="5433" h="7990" extrusionOk="0">
                  <a:moveTo>
                    <a:pt x="2671" y="183"/>
                  </a:moveTo>
                  <a:cubicBezTo>
                    <a:pt x="2785" y="183"/>
                    <a:pt x="2922" y="183"/>
                    <a:pt x="3013" y="206"/>
                  </a:cubicBezTo>
                  <a:cubicBezTo>
                    <a:pt x="3264" y="229"/>
                    <a:pt x="3447" y="274"/>
                    <a:pt x="3629" y="343"/>
                  </a:cubicBezTo>
                  <a:lnTo>
                    <a:pt x="3606" y="320"/>
                  </a:lnTo>
                  <a:lnTo>
                    <a:pt x="3606" y="320"/>
                  </a:lnTo>
                  <a:cubicBezTo>
                    <a:pt x="3721" y="388"/>
                    <a:pt x="3812" y="434"/>
                    <a:pt x="3880" y="480"/>
                  </a:cubicBezTo>
                  <a:cubicBezTo>
                    <a:pt x="3949" y="548"/>
                    <a:pt x="4017" y="594"/>
                    <a:pt x="4063" y="662"/>
                  </a:cubicBezTo>
                  <a:cubicBezTo>
                    <a:pt x="4131" y="731"/>
                    <a:pt x="4177" y="822"/>
                    <a:pt x="4200" y="891"/>
                  </a:cubicBezTo>
                  <a:cubicBezTo>
                    <a:pt x="4246" y="1005"/>
                    <a:pt x="4268" y="1096"/>
                    <a:pt x="4291" y="1210"/>
                  </a:cubicBezTo>
                  <a:cubicBezTo>
                    <a:pt x="4314" y="1347"/>
                    <a:pt x="4314" y="1507"/>
                    <a:pt x="4314" y="1667"/>
                  </a:cubicBezTo>
                  <a:lnTo>
                    <a:pt x="4291" y="1689"/>
                  </a:lnTo>
                  <a:cubicBezTo>
                    <a:pt x="4268" y="1918"/>
                    <a:pt x="4223" y="2169"/>
                    <a:pt x="4131" y="2397"/>
                  </a:cubicBezTo>
                  <a:lnTo>
                    <a:pt x="4109" y="2420"/>
                  </a:lnTo>
                  <a:cubicBezTo>
                    <a:pt x="4040" y="2602"/>
                    <a:pt x="3949" y="2762"/>
                    <a:pt x="3835" y="2899"/>
                  </a:cubicBezTo>
                  <a:cubicBezTo>
                    <a:pt x="3743" y="3036"/>
                    <a:pt x="3606" y="3173"/>
                    <a:pt x="3492" y="3264"/>
                  </a:cubicBezTo>
                  <a:cubicBezTo>
                    <a:pt x="3355" y="3356"/>
                    <a:pt x="3241" y="3447"/>
                    <a:pt x="3104" y="3493"/>
                  </a:cubicBezTo>
                  <a:cubicBezTo>
                    <a:pt x="3081" y="3515"/>
                    <a:pt x="3059" y="3515"/>
                    <a:pt x="3036" y="3538"/>
                  </a:cubicBezTo>
                  <a:cubicBezTo>
                    <a:pt x="3036" y="3561"/>
                    <a:pt x="3036" y="3561"/>
                    <a:pt x="3036" y="3584"/>
                  </a:cubicBezTo>
                  <a:cubicBezTo>
                    <a:pt x="3036" y="3607"/>
                    <a:pt x="3036" y="3630"/>
                    <a:pt x="3036" y="3630"/>
                  </a:cubicBezTo>
                  <a:cubicBezTo>
                    <a:pt x="3036" y="3652"/>
                    <a:pt x="3059" y="3675"/>
                    <a:pt x="3081" y="3698"/>
                  </a:cubicBezTo>
                  <a:lnTo>
                    <a:pt x="3196" y="3698"/>
                  </a:lnTo>
                  <a:cubicBezTo>
                    <a:pt x="3287" y="3675"/>
                    <a:pt x="3378" y="3675"/>
                    <a:pt x="3447" y="3675"/>
                  </a:cubicBezTo>
                  <a:lnTo>
                    <a:pt x="3629" y="3675"/>
                  </a:lnTo>
                  <a:cubicBezTo>
                    <a:pt x="3766" y="3698"/>
                    <a:pt x="3903" y="3721"/>
                    <a:pt x="4040" y="3767"/>
                  </a:cubicBezTo>
                  <a:cubicBezTo>
                    <a:pt x="4177" y="3835"/>
                    <a:pt x="4337" y="3926"/>
                    <a:pt x="4474" y="4018"/>
                  </a:cubicBezTo>
                  <a:cubicBezTo>
                    <a:pt x="4588" y="4109"/>
                    <a:pt x="4725" y="4223"/>
                    <a:pt x="4816" y="4360"/>
                  </a:cubicBezTo>
                  <a:cubicBezTo>
                    <a:pt x="4930" y="4497"/>
                    <a:pt x="5022" y="4634"/>
                    <a:pt x="5090" y="4794"/>
                  </a:cubicBezTo>
                  <a:cubicBezTo>
                    <a:pt x="5136" y="4953"/>
                    <a:pt x="5181" y="5090"/>
                    <a:pt x="5227" y="5250"/>
                  </a:cubicBezTo>
                  <a:cubicBezTo>
                    <a:pt x="5227" y="5319"/>
                    <a:pt x="5227" y="5387"/>
                    <a:pt x="5227" y="5478"/>
                  </a:cubicBezTo>
                  <a:cubicBezTo>
                    <a:pt x="5250" y="5570"/>
                    <a:pt x="5227" y="5661"/>
                    <a:pt x="5227" y="5729"/>
                  </a:cubicBezTo>
                  <a:cubicBezTo>
                    <a:pt x="5204" y="5958"/>
                    <a:pt x="5136" y="6163"/>
                    <a:pt x="5067" y="6369"/>
                  </a:cubicBezTo>
                  <a:cubicBezTo>
                    <a:pt x="4999" y="6528"/>
                    <a:pt x="4930" y="6688"/>
                    <a:pt x="4816" y="6825"/>
                  </a:cubicBezTo>
                  <a:cubicBezTo>
                    <a:pt x="4702" y="6962"/>
                    <a:pt x="4588" y="7076"/>
                    <a:pt x="4474" y="7167"/>
                  </a:cubicBezTo>
                  <a:cubicBezTo>
                    <a:pt x="4314" y="7304"/>
                    <a:pt x="4131" y="7396"/>
                    <a:pt x="3949" y="7487"/>
                  </a:cubicBezTo>
                  <a:cubicBezTo>
                    <a:pt x="3675" y="7601"/>
                    <a:pt x="3378" y="7670"/>
                    <a:pt x="3059" y="7738"/>
                  </a:cubicBezTo>
                  <a:cubicBezTo>
                    <a:pt x="2785" y="7784"/>
                    <a:pt x="2511" y="7807"/>
                    <a:pt x="2191" y="7807"/>
                  </a:cubicBezTo>
                  <a:lnTo>
                    <a:pt x="1895" y="7807"/>
                  </a:lnTo>
                  <a:cubicBezTo>
                    <a:pt x="1621" y="7807"/>
                    <a:pt x="1392" y="7807"/>
                    <a:pt x="1164" y="7784"/>
                  </a:cubicBezTo>
                  <a:cubicBezTo>
                    <a:pt x="867" y="7738"/>
                    <a:pt x="639" y="7692"/>
                    <a:pt x="411" y="7601"/>
                  </a:cubicBezTo>
                  <a:cubicBezTo>
                    <a:pt x="365" y="7578"/>
                    <a:pt x="297" y="7556"/>
                    <a:pt x="251" y="7533"/>
                  </a:cubicBezTo>
                  <a:lnTo>
                    <a:pt x="228" y="4999"/>
                  </a:lnTo>
                  <a:lnTo>
                    <a:pt x="205" y="2351"/>
                  </a:lnTo>
                  <a:cubicBezTo>
                    <a:pt x="183" y="1963"/>
                    <a:pt x="183" y="1575"/>
                    <a:pt x="183" y="1187"/>
                  </a:cubicBezTo>
                  <a:cubicBezTo>
                    <a:pt x="274" y="1073"/>
                    <a:pt x="388" y="959"/>
                    <a:pt x="502" y="868"/>
                  </a:cubicBezTo>
                  <a:cubicBezTo>
                    <a:pt x="685" y="731"/>
                    <a:pt x="867" y="617"/>
                    <a:pt x="1096" y="525"/>
                  </a:cubicBezTo>
                  <a:lnTo>
                    <a:pt x="1119" y="502"/>
                  </a:lnTo>
                  <a:cubicBezTo>
                    <a:pt x="1415" y="388"/>
                    <a:pt x="1735" y="274"/>
                    <a:pt x="2077" y="229"/>
                  </a:cubicBezTo>
                  <a:cubicBezTo>
                    <a:pt x="2283" y="206"/>
                    <a:pt x="2488" y="183"/>
                    <a:pt x="2671" y="183"/>
                  </a:cubicBezTo>
                  <a:close/>
                  <a:moveTo>
                    <a:pt x="2648" y="0"/>
                  </a:moveTo>
                  <a:cubicBezTo>
                    <a:pt x="2328" y="0"/>
                    <a:pt x="2009" y="46"/>
                    <a:pt x="1643" y="137"/>
                  </a:cubicBezTo>
                  <a:cubicBezTo>
                    <a:pt x="1324" y="229"/>
                    <a:pt x="1027" y="343"/>
                    <a:pt x="730" y="502"/>
                  </a:cubicBezTo>
                  <a:cubicBezTo>
                    <a:pt x="434" y="662"/>
                    <a:pt x="205" y="868"/>
                    <a:pt x="23" y="1073"/>
                  </a:cubicBezTo>
                  <a:cubicBezTo>
                    <a:pt x="23" y="1096"/>
                    <a:pt x="23" y="1096"/>
                    <a:pt x="23" y="1119"/>
                  </a:cubicBezTo>
                  <a:cubicBezTo>
                    <a:pt x="0" y="1119"/>
                    <a:pt x="0" y="1142"/>
                    <a:pt x="0" y="1142"/>
                  </a:cubicBezTo>
                  <a:lnTo>
                    <a:pt x="46" y="3995"/>
                  </a:lnTo>
                  <a:lnTo>
                    <a:pt x="69" y="6871"/>
                  </a:lnTo>
                  <a:lnTo>
                    <a:pt x="69" y="7213"/>
                  </a:lnTo>
                  <a:lnTo>
                    <a:pt x="69" y="7578"/>
                  </a:lnTo>
                  <a:cubicBezTo>
                    <a:pt x="69" y="7601"/>
                    <a:pt x="69" y="7624"/>
                    <a:pt x="91" y="7647"/>
                  </a:cubicBezTo>
                  <a:cubicBezTo>
                    <a:pt x="114" y="7670"/>
                    <a:pt x="137" y="7670"/>
                    <a:pt x="160" y="7670"/>
                  </a:cubicBezTo>
                  <a:cubicBezTo>
                    <a:pt x="297" y="7761"/>
                    <a:pt x="434" y="7807"/>
                    <a:pt x="616" y="7852"/>
                  </a:cubicBezTo>
                  <a:cubicBezTo>
                    <a:pt x="822" y="7921"/>
                    <a:pt x="1004" y="7944"/>
                    <a:pt x="1187" y="7966"/>
                  </a:cubicBezTo>
                  <a:cubicBezTo>
                    <a:pt x="1415" y="7989"/>
                    <a:pt x="1643" y="7989"/>
                    <a:pt x="1895" y="7989"/>
                  </a:cubicBezTo>
                  <a:cubicBezTo>
                    <a:pt x="2032" y="7989"/>
                    <a:pt x="2191" y="7989"/>
                    <a:pt x="2397" y="7966"/>
                  </a:cubicBezTo>
                  <a:cubicBezTo>
                    <a:pt x="3013" y="7944"/>
                    <a:pt x="3789" y="7852"/>
                    <a:pt x="4428" y="7419"/>
                  </a:cubicBezTo>
                  <a:cubicBezTo>
                    <a:pt x="4702" y="7236"/>
                    <a:pt x="4953" y="6985"/>
                    <a:pt x="5113" y="6688"/>
                  </a:cubicBezTo>
                  <a:cubicBezTo>
                    <a:pt x="5204" y="6551"/>
                    <a:pt x="5273" y="6391"/>
                    <a:pt x="5318" y="6209"/>
                  </a:cubicBezTo>
                  <a:cubicBezTo>
                    <a:pt x="5364" y="6026"/>
                    <a:pt x="5410" y="5821"/>
                    <a:pt x="5410" y="5615"/>
                  </a:cubicBezTo>
                  <a:cubicBezTo>
                    <a:pt x="5432" y="5433"/>
                    <a:pt x="5410" y="5227"/>
                    <a:pt x="5364" y="5022"/>
                  </a:cubicBezTo>
                  <a:cubicBezTo>
                    <a:pt x="5318" y="4862"/>
                    <a:pt x="5227" y="4680"/>
                    <a:pt x="5136" y="4497"/>
                  </a:cubicBezTo>
                  <a:cubicBezTo>
                    <a:pt x="5044" y="4337"/>
                    <a:pt x="4908" y="4177"/>
                    <a:pt x="4771" y="4040"/>
                  </a:cubicBezTo>
                  <a:cubicBezTo>
                    <a:pt x="4634" y="3903"/>
                    <a:pt x="4474" y="3789"/>
                    <a:pt x="4291" y="3698"/>
                  </a:cubicBezTo>
                  <a:cubicBezTo>
                    <a:pt x="4109" y="3607"/>
                    <a:pt x="3926" y="3538"/>
                    <a:pt x="3721" y="3515"/>
                  </a:cubicBezTo>
                  <a:cubicBezTo>
                    <a:pt x="3629" y="3493"/>
                    <a:pt x="3561" y="3493"/>
                    <a:pt x="3470" y="3493"/>
                  </a:cubicBezTo>
                  <a:cubicBezTo>
                    <a:pt x="3538" y="3447"/>
                    <a:pt x="3606" y="3401"/>
                    <a:pt x="3698" y="3333"/>
                  </a:cubicBezTo>
                  <a:cubicBezTo>
                    <a:pt x="3858" y="3196"/>
                    <a:pt x="3994" y="3036"/>
                    <a:pt x="4109" y="2831"/>
                  </a:cubicBezTo>
                  <a:cubicBezTo>
                    <a:pt x="4200" y="2671"/>
                    <a:pt x="4268" y="2511"/>
                    <a:pt x="4360" y="2283"/>
                  </a:cubicBezTo>
                  <a:cubicBezTo>
                    <a:pt x="4405" y="2123"/>
                    <a:pt x="4451" y="1940"/>
                    <a:pt x="4474" y="1758"/>
                  </a:cubicBezTo>
                  <a:cubicBezTo>
                    <a:pt x="4497" y="1575"/>
                    <a:pt x="4497" y="1393"/>
                    <a:pt x="4474" y="1233"/>
                  </a:cubicBezTo>
                  <a:cubicBezTo>
                    <a:pt x="4474" y="1164"/>
                    <a:pt x="4451" y="1073"/>
                    <a:pt x="4428" y="1005"/>
                  </a:cubicBezTo>
                  <a:cubicBezTo>
                    <a:pt x="4405" y="936"/>
                    <a:pt x="4383" y="845"/>
                    <a:pt x="4337" y="776"/>
                  </a:cubicBezTo>
                  <a:cubicBezTo>
                    <a:pt x="4268" y="617"/>
                    <a:pt x="4177" y="480"/>
                    <a:pt x="4040" y="388"/>
                  </a:cubicBezTo>
                  <a:cubicBezTo>
                    <a:pt x="3903" y="274"/>
                    <a:pt x="3743" y="183"/>
                    <a:pt x="3561" y="137"/>
                  </a:cubicBezTo>
                  <a:cubicBezTo>
                    <a:pt x="3424" y="92"/>
                    <a:pt x="3287" y="69"/>
                    <a:pt x="3127" y="46"/>
                  </a:cubicBezTo>
                  <a:cubicBezTo>
                    <a:pt x="2990" y="23"/>
                    <a:pt x="2830" y="0"/>
                    <a:pt x="26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3732100" y="1398100"/>
              <a:ext cx="84475" cy="163225"/>
            </a:xfrm>
            <a:custGeom>
              <a:avLst/>
              <a:gdLst/>
              <a:ahLst/>
              <a:cxnLst/>
              <a:rect l="l" t="t" r="r" b="b"/>
              <a:pathLst>
                <a:path w="3379" h="6529" extrusionOk="0">
                  <a:moveTo>
                    <a:pt x="1575" y="183"/>
                  </a:moveTo>
                  <a:cubicBezTo>
                    <a:pt x="1667" y="183"/>
                    <a:pt x="1735" y="183"/>
                    <a:pt x="1826" y="206"/>
                  </a:cubicBezTo>
                  <a:cubicBezTo>
                    <a:pt x="1895" y="206"/>
                    <a:pt x="1986" y="229"/>
                    <a:pt x="2055" y="274"/>
                  </a:cubicBezTo>
                  <a:cubicBezTo>
                    <a:pt x="2123" y="297"/>
                    <a:pt x="2169" y="343"/>
                    <a:pt x="2237" y="388"/>
                  </a:cubicBezTo>
                  <a:cubicBezTo>
                    <a:pt x="2283" y="434"/>
                    <a:pt x="2306" y="480"/>
                    <a:pt x="2351" y="525"/>
                  </a:cubicBezTo>
                  <a:cubicBezTo>
                    <a:pt x="2397" y="571"/>
                    <a:pt x="2420" y="640"/>
                    <a:pt x="2443" y="708"/>
                  </a:cubicBezTo>
                  <a:cubicBezTo>
                    <a:pt x="2465" y="776"/>
                    <a:pt x="2488" y="868"/>
                    <a:pt x="2488" y="936"/>
                  </a:cubicBezTo>
                  <a:cubicBezTo>
                    <a:pt x="2511" y="1073"/>
                    <a:pt x="2488" y="1187"/>
                    <a:pt x="2465" y="1324"/>
                  </a:cubicBezTo>
                  <a:cubicBezTo>
                    <a:pt x="2420" y="1530"/>
                    <a:pt x="2351" y="1735"/>
                    <a:pt x="2260" y="1918"/>
                  </a:cubicBezTo>
                  <a:cubicBezTo>
                    <a:pt x="2169" y="2100"/>
                    <a:pt x="2077" y="2260"/>
                    <a:pt x="1941" y="2420"/>
                  </a:cubicBezTo>
                  <a:cubicBezTo>
                    <a:pt x="1941" y="2443"/>
                    <a:pt x="1941" y="2443"/>
                    <a:pt x="1941" y="2443"/>
                  </a:cubicBezTo>
                  <a:cubicBezTo>
                    <a:pt x="1781" y="2602"/>
                    <a:pt x="1621" y="2739"/>
                    <a:pt x="1438" y="2854"/>
                  </a:cubicBezTo>
                  <a:cubicBezTo>
                    <a:pt x="1370" y="2922"/>
                    <a:pt x="1279" y="2968"/>
                    <a:pt x="1187" y="3013"/>
                  </a:cubicBezTo>
                  <a:cubicBezTo>
                    <a:pt x="1142" y="3036"/>
                    <a:pt x="1119" y="3082"/>
                    <a:pt x="1142" y="3127"/>
                  </a:cubicBezTo>
                  <a:cubicBezTo>
                    <a:pt x="1119" y="3196"/>
                    <a:pt x="1164" y="3219"/>
                    <a:pt x="1210" y="3242"/>
                  </a:cubicBezTo>
                  <a:lnTo>
                    <a:pt x="1324" y="3242"/>
                  </a:lnTo>
                  <a:cubicBezTo>
                    <a:pt x="1530" y="3264"/>
                    <a:pt x="1735" y="3287"/>
                    <a:pt x="1963" y="3310"/>
                  </a:cubicBezTo>
                  <a:cubicBezTo>
                    <a:pt x="2123" y="3356"/>
                    <a:pt x="2283" y="3401"/>
                    <a:pt x="2420" y="3470"/>
                  </a:cubicBezTo>
                  <a:cubicBezTo>
                    <a:pt x="2511" y="3515"/>
                    <a:pt x="2602" y="3561"/>
                    <a:pt x="2671" y="3630"/>
                  </a:cubicBezTo>
                  <a:cubicBezTo>
                    <a:pt x="2762" y="3698"/>
                    <a:pt x="2831" y="3789"/>
                    <a:pt x="2899" y="3881"/>
                  </a:cubicBezTo>
                  <a:cubicBezTo>
                    <a:pt x="2990" y="4018"/>
                    <a:pt x="3036" y="4132"/>
                    <a:pt x="3105" y="4246"/>
                  </a:cubicBezTo>
                  <a:cubicBezTo>
                    <a:pt x="3150" y="4383"/>
                    <a:pt x="3173" y="4520"/>
                    <a:pt x="3173" y="4657"/>
                  </a:cubicBezTo>
                  <a:cubicBezTo>
                    <a:pt x="3196" y="4794"/>
                    <a:pt x="3173" y="4931"/>
                    <a:pt x="3150" y="5068"/>
                  </a:cubicBezTo>
                  <a:cubicBezTo>
                    <a:pt x="3127" y="5182"/>
                    <a:pt x="3082" y="5319"/>
                    <a:pt x="3036" y="5433"/>
                  </a:cubicBezTo>
                  <a:cubicBezTo>
                    <a:pt x="2990" y="5524"/>
                    <a:pt x="2922" y="5638"/>
                    <a:pt x="2854" y="5730"/>
                  </a:cubicBezTo>
                  <a:cubicBezTo>
                    <a:pt x="2762" y="5821"/>
                    <a:pt x="2671" y="5912"/>
                    <a:pt x="2557" y="5981"/>
                  </a:cubicBezTo>
                  <a:cubicBezTo>
                    <a:pt x="2420" y="6072"/>
                    <a:pt x="2260" y="6163"/>
                    <a:pt x="2100" y="6209"/>
                  </a:cubicBezTo>
                  <a:cubicBezTo>
                    <a:pt x="1895" y="6277"/>
                    <a:pt x="1689" y="6323"/>
                    <a:pt x="1484" y="6346"/>
                  </a:cubicBezTo>
                  <a:lnTo>
                    <a:pt x="1279" y="6346"/>
                  </a:lnTo>
                  <a:cubicBezTo>
                    <a:pt x="1050" y="6346"/>
                    <a:pt x="822" y="6323"/>
                    <a:pt x="594" y="6277"/>
                  </a:cubicBezTo>
                  <a:cubicBezTo>
                    <a:pt x="457" y="6255"/>
                    <a:pt x="320" y="6232"/>
                    <a:pt x="206" y="6186"/>
                  </a:cubicBezTo>
                  <a:cubicBezTo>
                    <a:pt x="206" y="6049"/>
                    <a:pt x="206" y="5889"/>
                    <a:pt x="206" y="5752"/>
                  </a:cubicBezTo>
                  <a:lnTo>
                    <a:pt x="206" y="5570"/>
                  </a:lnTo>
                  <a:lnTo>
                    <a:pt x="206" y="4246"/>
                  </a:lnTo>
                  <a:cubicBezTo>
                    <a:pt x="183" y="3379"/>
                    <a:pt x="183" y="2488"/>
                    <a:pt x="183" y="1621"/>
                  </a:cubicBezTo>
                  <a:lnTo>
                    <a:pt x="183" y="708"/>
                  </a:lnTo>
                  <a:cubicBezTo>
                    <a:pt x="229" y="685"/>
                    <a:pt x="297" y="640"/>
                    <a:pt x="343" y="571"/>
                  </a:cubicBezTo>
                  <a:cubicBezTo>
                    <a:pt x="525" y="480"/>
                    <a:pt x="708" y="388"/>
                    <a:pt x="913" y="297"/>
                  </a:cubicBezTo>
                  <a:cubicBezTo>
                    <a:pt x="1096" y="251"/>
                    <a:pt x="1279" y="206"/>
                    <a:pt x="1461" y="183"/>
                  </a:cubicBezTo>
                  <a:close/>
                  <a:moveTo>
                    <a:pt x="1598" y="0"/>
                  </a:moveTo>
                  <a:cubicBezTo>
                    <a:pt x="1530" y="0"/>
                    <a:pt x="1461" y="0"/>
                    <a:pt x="1370" y="23"/>
                  </a:cubicBezTo>
                  <a:cubicBezTo>
                    <a:pt x="1119" y="46"/>
                    <a:pt x="891" y="115"/>
                    <a:pt x="639" y="229"/>
                  </a:cubicBezTo>
                  <a:cubicBezTo>
                    <a:pt x="411" y="320"/>
                    <a:pt x="229" y="434"/>
                    <a:pt x="69" y="571"/>
                  </a:cubicBezTo>
                  <a:cubicBezTo>
                    <a:pt x="46" y="571"/>
                    <a:pt x="0" y="617"/>
                    <a:pt x="0" y="662"/>
                  </a:cubicBezTo>
                  <a:lnTo>
                    <a:pt x="0" y="3287"/>
                  </a:lnTo>
                  <a:lnTo>
                    <a:pt x="23" y="5889"/>
                  </a:lnTo>
                  <a:lnTo>
                    <a:pt x="23" y="6072"/>
                  </a:lnTo>
                  <a:lnTo>
                    <a:pt x="23" y="6232"/>
                  </a:lnTo>
                  <a:cubicBezTo>
                    <a:pt x="23" y="6255"/>
                    <a:pt x="46" y="6277"/>
                    <a:pt x="46" y="6300"/>
                  </a:cubicBezTo>
                  <a:cubicBezTo>
                    <a:pt x="69" y="6323"/>
                    <a:pt x="92" y="6346"/>
                    <a:pt x="114" y="6346"/>
                  </a:cubicBezTo>
                  <a:cubicBezTo>
                    <a:pt x="525" y="6460"/>
                    <a:pt x="913" y="6528"/>
                    <a:pt x="1256" y="6528"/>
                  </a:cubicBezTo>
                  <a:cubicBezTo>
                    <a:pt x="1347" y="6528"/>
                    <a:pt x="1416" y="6528"/>
                    <a:pt x="1484" y="6506"/>
                  </a:cubicBezTo>
                  <a:cubicBezTo>
                    <a:pt x="1986" y="6483"/>
                    <a:pt x="2420" y="6323"/>
                    <a:pt x="2762" y="6049"/>
                  </a:cubicBezTo>
                  <a:cubicBezTo>
                    <a:pt x="2922" y="5935"/>
                    <a:pt x="3036" y="5775"/>
                    <a:pt x="3150" y="5593"/>
                  </a:cubicBezTo>
                  <a:cubicBezTo>
                    <a:pt x="3196" y="5524"/>
                    <a:pt x="3219" y="5433"/>
                    <a:pt x="3264" y="5364"/>
                  </a:cubicBezTo>
                  <a:cubicBezTo>
                    <a:pt x="3310" y="5250"/>
                    <a:pt x="3333" y="5159"/>
                    <a:pt x="3333" y="5068"/>
                  </a:cubicBezTo>
                  <a:cubicBezTo>
                    <a:pt x="3378" y="4885"/>
                    <a:pt x="3378" y="4702"/>
                    <a:pt x="3333" y="4497"/>
                  </a:cubicBezTo>
                  <a:cubicBezTo>
                    <a:pt x="3310" y="4314"/>
                    <a:pt x="3242" y="4109"/>
                    <a:pt x="3150" y="3926"/>
                  </a:cubicBezTo>
                  <a:cubicBezTo>
                    <a:pt x="3059" y="3767"/>
                    <a:pt x="2922" y="3607"/>
                    <a:pt x="2785" y="3493"/>
                  </a:cubicBezTo>
                  <a:cubicBezTo>
                    <a:pt x="2648" y="3379"/>
                    <a:pt x="2511" y="3287"/>
                    <a:pt x="2329" y="3242"/>
                  </a:cubicBezTo>
                  <a:cubicBezTo>
                    <a:pt x="2169" y="3173"/>
                    <a:pt x="1986" y="3127"/>
                    <a:pt x="1804" y="3105"/>
                  </a:cubicBezTo>
                  <a:cubicBezTo>
                    <a:pt x="1689" y="3105"/>
                    <a:pt x="1575" y="3082"/>
                    <a:pt x="1438" y="3059"/>
                  </a:cubicBezTo>
                  <a:cubicBezTo>
                    <a:pt x="1575" y="2991"/>
                    <a:pt x="1689" y="2899"/>
                    <a:pt x="1804" y="2808"/>
                  </a:cubicBezTo>
                  <a:cubicBezTo>
                    <a:pt x="1963" y="2671"/>
                    <a:pt x="2100" y="2511"/>
                    <a:pt x="2237" y="2329"/>
                  </a:cubicBezTo>
                  <a:cubicBezTo>
                    <a:pt x="2351" y="2169"/>
                    <a:pt x="2420" y="2009"/>
                    <a:pt x="2511" y="1804"/>
                  </a:cubicBezTo>
                  <a:cubicBezTo>
                    <a:pt x="2580" y="1644"/>
                    <a:pt x="2625" y="1461"/>
                    <a:pt x="2648" y="1279"/>
                  </a:cubicBezTo>
                  <a:cubicBezTo>
                    <a:pt x="2694" y="1096"/>
                    <a:pt x="2671" y="936"/>
                    <a:pt x="2648" y="754"/>
                  </a:cubicBezTo>
                  <a:cubicBezTo>
                    <a:pt x="2602" y="594"/>
                    <a:pt x="2534" y="434"/>
                    <a:pt x="2420" y="320"/>
                  </a:cubicBezTo>
                  <a:cubicBezTo>
                    <a:pt x="2283" y="183"/>
                    <a:pt x="2123" y="92"/>
                    <a:pt x="1941" y="46"/>
                  </a:cubicBezTo>
                  <a:cubicBezTo>
                    <a:pt x="1826" y="23"/>
                    <a:pt x="1712" y="0"/>
                    <a:pt x="15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 name="Google Shape;787;p4"/>
          <p:cNvGrpSpPr/>
          <p:nvPr/>
        </p:nvGrpSpPr>
        <p:grpSpPr>
          <a:xfrm rot="-1687898">
            <a:off x="8421452" y="522181"/>
            <a:ext cx="342054" cy="418382"/>
            <a:chOff x="2019050" y="1133325"/>
            <a:chExt cx="153525" cy="187750"/>
          </a:xfrm>
        </p:grpSpPr>
        <p:sp>
          <p:nvSpPr>
            <p:cNvPr id="788" name="Google Shape;788;p4"/>
            <p:cNvSpPr/>
            <p:nvPr/>
          </p:nvSpPr>
          <p:spPr>
            <a:xfrm>
              <a:off x="2021350" y="1136750"/>
              <a:ext cx="150100" cy="183200"/>
            </a:xfrm>
            <a:custGeom>
              <a:avLst/>
              <a:gdLst/>
              <a:ahLst/>
              <a:cxnLst/>
              <a:rect l="l" t="t" r="r" b="b"/>
              <a:pathLst>
                <a:path w="6004" h="7328" extrusionOk="0">
                  <a:moveTo>
                    <a:pt x="3264" y="0"/>
                  </a:moveTo>
                  <a:cubicBezTo>
                    <a:pt x="3218" y="23"/>
                    <a:pt x="3150" y="23"/>
                    <a:pt x="3081" y="23"/>
                  </a:cubicBezTo>
                  <a:cubicBezTo>
                    <a:pt x="3013" y="46"/>
                    <a:pt x="2922" y="46"/>
                    <a:pt x="2853" y="69"/>
                  </a:cubicBezTo>
                  <a:cubicBezTo>
                    <a:pt x="2808" y="69"/>
                    <a:pt x="2739" y="92"/>
                    <a:pt x="2693" y="92"/>
                  </a:cubicBezTo>
                  <a:lnTo>
                    <a:pt x="2602" y="115"/>
                  </a:lnTo>
                  <a:lnTo>
                    <a:pt x="2557" y="137"/>
                  </a:lnTo>
                  <a:cubicBezTo>
                    <a:pt x="2465" y="137"/>
                    <a:pt x="2420" y="160"/>
                    <a:pt x="2351" y="183"/>
                  </a:cubicBezTo>
                  <a:cubicBezTo>
                    <a:pt x="2283" y="206"/>
                    <a:pt x="2214" y="252"/>
                    <a:pt x="2123" y="274"/>
                  </a:cubicBezTo>
                  <a:cubicBezTo>
                    <a:pt x="2054" y="320"/>
                    <a:pt x="1986" y="343"/>
                    <a:pt x="1917" y="388"/>
                  </a:cubicBezTo>
                  <a:cubicBezTo>
                    <a:pt x="1849" y="434"/>
                    <a:pt x="1803" y="457"/>
                    <a:pt x="1735" y="503"/>
                  </a:cubicBezTo>
                  <a:lnTo>
                    <a:pt x="1689" y="525"/>
                  </a:lnTo>
                  <a:lnTo>
                    <a:pt x="1575" y="617"/>
                  </a:lnTo>
                  <a:cubicBezTo>
                    <a:pt x="1552" y="640"/>
                    <a:pt x="1507" y="662"/>
                    <a:pt x="1461" y="685"/>
                  </a:cubicBezTo>
                  <a:cubicBezTo>
                    <a:pt x="1324" y="776"/>
                    <a:pt x="1187" y="913"/>
                    <a:pt x="1050" y="1028"/>
                  </a:cubicBezTo>
                  <a:cubicBezTo>
                    <a:pt x="982" y="1142"/>
                    <a:pt x="845" y="1279"/>
                    <a:pt x="730" y="1438"/>
                  </a:cubicBezTo>
                  <a:cubicBezTo>
                    <a:pt x="639" y="1575"/>
                    <a:pt x="548" y="1712"/>
                    <a:pt x="457" y="1918"/>
                  </a:cubicBezTo>
                  <a:cubicBezTo>
                    <a:pt x="365" y="2078"/>
                    <a:pt x="297" y="2237"/>
                    <a:pt x="251" y="2397"/>
                  </a:cubicBezTo>
                  <a:cubicBezTo>
                    <a:pt x="206" y="2488"/>
                    <a:pt x="183" y="2580"/>
                    <a:pt x="160" y="2671"/>
                  </a:cubicBezTo>
                  <a:cubicBezTo>
                    <a:pt x="114" y="2785"/>
                    <a:pt x="91" y="2899"/>
                    <a:pt x="69" y="3036"/>
                  </a:cubicBezTo>
                  <a:cubicBezTo>
                    <a:pt x="69" y="3105"/>
                    <a:pt x="46" y="3173"/>
                    <a:pt x="46" y="3242"/>
                  </a:cubicBezTo>
                  <a:lnTo>
                    <a:pt x="23" y="3333"/>
                  </a:lnTo>
                  <a:cubicBezTo>
                    <a:pt x="23" y="3401"/>
                    <a:pt x="23" y="3447"/>
                    <a:pt x="0" y="3493"/>
                  </a:cubicBezTo>
                  <a:lnTo>
                    <a:pt x="0" y="3516"/>
                  </a:lnTo>
                  <a:cubicBezTo>
                    <a:pt x="0" y="3561"/>
                    <a:pt x="0" y="3584"/>
                    <a:pt x="0" y="3607"/>
                  </a:cubicBezTo>
                  <a:cubicBezTo>
                    <a:pt x="0" y="3675"/>
                    <a:pt x="23" y="3744"/>
                    <a:pt x="69" y="3767"/>
                  </a:cubicBezTo>
                  <a:lnTo>
                    <a:pt x="69" y="3789"/>
                  </a:lnTo>
                  <a:cubicBezTo>
                    <a:pt x="69" y="3858"/>
                    <a:pt x="91" y="3904"/>
                    <a:pt x="91" y="3949"/>
                  </a:cubicBezTo>
                  <a:lnTo>
                    <a:pt x="91" y="3972"/>
                  </a:lnTo>
                  <a:lnTo>
                    <a:pt x="91" y="4018"/>
                  </a:lnTo>
                  <a:cubicBezTo>
                    <a:pt x="114" y="4177"/>
                    <a:pt x="137" y="4292"/>
                    <a:pt x="160" y="4406"/>
                  </a:cubicBezTo>
                  <a:cubicBezTo>
                    <a:pt x="183" y="4497"/>
                    <a:pt x="206" y="4565"/>
                    <a:pt x="228" y="4634"/>
                  </a:cubicBezTo>
                  <a:cubicBezTo>
                    <a:pt x="251" y="4702"/>
                    <a:pt x="251" y="4771"/>
                    <a:pt x="297" y="4839"/>
                  </a:cubicBezTo>
                  <a:cubicBezTo>
                    <a:pt x="297" y="4839"/>
                    <a:pt x="297" y="4862"/>
                    <a:pt x="297" y="4885"/>
                  </a:cubicBezTo>
                  <a:cubicBezTo>
                    <a:pt x="320" y="4908"/>
                    <a:pt x="320" y="4908"/>
                    <a:pt x="320" y="4931"/>
                  </a:cubicBezTo>
                  <a:cubicBezTo>
                    <a:pt x="320" y="4931"/>
                    <a:pt x="320" y="4954"/>
                    <a:pt x="342" y="4954"/>
                  </a:cubicBezTo>
                  <a:cubicBezTo>
                    <a:pt x="342" y="4976"/>
                    <a:pt x="365" y="4999"/>
                    <a:pt x="365" y="5022"/>
                  </a:cubicBezTo>
                  <a:cubicBezTo>
                    <a:pt x="388" y="5045"/>
                    <a:pt x="388" y="5068"/>
                    <a:pt x="411" y="5090"/>
                  </a:cubicBezTo>
                  <a:cubicBezTo>
                    <a:pt x="411" y="5136"/>
                    <a:pt x="434" y="5136"/>
                    <a:pt x="434" y="5159"/>
                  </a:cubicBezTo>
                  <a:cubicBezTo>
                    <a:pt x="434" y="5159"/>
                    <a:pt x="434" y="5159"/>
                    <a:pt x="434" y="5182"/>
                  </a:cubicBezTo>
                  <a:cubicBezTo>
                    <a:pt x="434" y="5205"/>
                    <a:pt x="457" y="5227"/>
                    <a:pt x="457" y="5250"/>
                  </a:cubicBezTo>
                  <a:lnTo>
                    <a:pt x="457" y="5273"/>
                  </a:lnTo>
                  <a:cubicBezTo>
                    <a:pt x="457" y="5296"/>
                    <a:pt x="479" y="5319"/>
                    <a:pt x="502" y="5364"/>
                  </a:cubicBezTo>
                  <a:lnTo>
                    <a:pt x="502" y="5387"/>
                  </a:lnTo>
                  <a:cubicBezTo>
                    <a:pt x="548" y="5433"/>
                    <a:pt x="571" y="5501"/>
                    <a:pt x="616" y="5547"/>
                  </a:cubicBezTo>
                  <a:cubicBezTo>
                    <a:pt x="639" y="5570"/>
                    <a:pt x="662" y="5615"/>
                    <a:pt x="685" y="5638"/>
                  </a:cubicBezTo>
                  <a:lnTo>
                    <a:pt x="708" y="5661"/>
                  </a:lnTo>
                  <a:lnTo>
                    <a:pt x="730" y="5707"/>
                  </a:lnTo>
                  <a:cubicBezTo>
                    <a:pt x="753" y="5752"/>
                    <a:pt x="799" y="5775"/>
                    <a:pt x="822" y="5821"/>
                  </a:cubicBezTo>
                  <a:lnTo>
                    <a:pt x="867" y="5889"/>
                  </a:lnTo>
                  <a:lnTo>
                    <a:pt x="890" y="5889"/>
                  </a:lnTo>
                  <a:cubicBezTo>
                    <a:pt x="890" y="5912"/>
                    <a:pt x="890" y="5912"/>
                    <a:pt x="913" y="5935"/>
                  </a:cubicBezTo>
                  <a:cubicBezTo>
                    <a:pt x="982" y="6003"/>
                    <a:pt x="1050" y="6072"/>
                    <a:pt x="1119" y="6163"/>
                  </a:cubicBezTo>
                  <a:lnTo>
                    <a:pt x="1141" y="6186"/>
                  </a:lnTo>
                  <a:lnTo>
                    <a:pt x="1210" y="6232"/>
                  </a:lnTo>
                  <a:lnTo>
                    <a:pt x="1255" y="6277"/>
                  </a:lnTo>
                  <a:lnTo>
                    <a:pt x="1278" y="6300"/>
                  </a:lnTo>
                  <a:lnTo>
                    <a:pt x="1301" y="6323"/>
                  </a:lnTo>
                  <a:cubicBezTo>
                    <a:pt x="1324" y="6346"/>
                    <a:pt x="1347" y="6369"/>
                    <a:pt x="1370" y="6369"/>
                  </a:cubicBezTo>
                  <a:cubicBezTo>
                    <a:pt x="1415" y="6437"/>
                    <a:pt x="1484" y="6483"/>
                    <a:pt x="1552" y="6528"/>
                  </a:cubicBezTo>
                  <a:cubicBezTo>
                    <a:pt x="1598" y="6597"/>
                    <a:pt x="1666" y="6643"/>
                    <a:pt x="1758" y="6688"/>
                  </a:cubicBezTo>
                  <a:cubicBezTo>
                    <a:pt x="1803" y="6711"/>
                    <a:pt x="1826" y="6734"/>
                    <a:pt x="1849" y="6734"/>
                  </a:cubicBezTo>
                  <a:cubicBezTo>
                    <a:pt x="1872" y="6757"/>
                    <a:pt x="1895" y="6780"/>
                    <a:pt x="1917" y="6802"/>
                  </a:cubicBezTo>
                  <a:cubicBezTo>
                    <a:pt x="1963" y="6848"/>
                    <a:pt x="2032" y="6871"/>
                    <a:pt x="2077" y="6916"/>
                  </a:cubicBezTo>
                  <a:cubicBezTo>
                    <a:pt x="2146" y="6939"/>
                    <a:pt x="2191" y="6985"/>
                    <a:pt x="2260" y="7008"/>
                  </a:cubicBezTo>
                  <a:cubicBezTo>
                    <a:pt x="2305" y="7053"/>
                    <a:pt x="2374" y="7076"/>
                    <a:pt x="2442" y="7099"/>
                  </a:cubicBezTo>
                  <a:cubicBezTo>
                    <a:pt x="2534" y="7145"/>
                    <a:pt x="2648" y="7168"/>
                    <a:pt x="2762" y="7213"/>
                  </a:cubicBezTo>
                  <a:cubicBezTo>
                    <a:pt x="2853" y="7236"/>
                    <a:pt x="2967" y="7236"/>
                    <a:pt x="3059" y="7259"/>
                  </a:cubicBezTo>
                  <a:lnTo>
                    <a:pt x="3127" y="7259"/>
                  </a:lnTo>
                  <a:cubicBezTo>
                    <a:pt x="3310" y="7282"/>
                    <a:pt x="3470" y="7305"/>
                    <a:pt x="3606" y="7305"/>
                  </a:cubicBezTo>
                  <a:lnTo>
                    <a:pt x="3766" y="7305"/>
                  </a:lnTo>
                  <a:cubicBezTo>
                    <a:pt x="3812" y="7305"/>
                    <a:pt x="3880" y="7327"/>
                    <a:pt x="3926" y="7327"/>
                  </a:cubicBezTo>
                  <a:cubicBezTo>
                    <a:pt x="3995" y="7327"/>
                    <a:pt x="4063" y="7305"/>
                    <a:pt x="4131" y="7305"/>
                  </a:cubicBezTo>
                  <a:cubicBezTo>
                    <a:pt x="4223" y="7305"/>
                    <a:pt x="4314" y="7282"/>
                    <a:pt x="4428" y="7259"/>
                  </a:cubicBezTo>
                  <a:cubicBezTo>
                    <a:pt x="4474" y="7259"/>
                    <a:pt x="4519" y="7236"/>
                    <a:pt x="4565" y="7236"/>
                  </a:cubicBezTo>
                  <a:lnTo>
                    <a:pt x="4656" y="7213"/>
                  </a:lnTo>
                  <a:cubicBezTo>
                    <a:pt x="4793" y="7168"/>
                    <a:pt x="4930" y="7122"/>
                    <a:pt x="5090" y="7031"/>
                  </a:cubicBezTo>
                  <a:lnTo>
                    <a:pt x="5181" y="6985"/>
                  </a:lnTo>
                  <a:lnTo>
                    <a:pt x="5204" y="6985"/>
                  </a:lnTo>
                  <a:cubicBezTo>
                    <a:pt x="5250" y="6962"/>
                    <a:pt x="5273" y="6939"/>
                    <a:pt x="5296" y="6939"/>
                  </a:cubicBezTo>
                  <a:cubicBezTo>
                    <a:pt x="5364" y="6894"/>
                    <a:pt x="5433" y="6848"/>
                    <a:pt x="5501" y="6802"/>
                  </a:cubicBezTo>
                  <a:cubicBezTo>
                    <a:pt x="5638" y="6711"/>
                    <a:pt x="5729" y="6643"/>
                    <a:pt x="5821" y="6551"/>
                  </a:cubicBezTo>
                  <a:cubicBezTo>
                    <a:pt x="5866" y="6528"/>
                    <a:pt x="5889" y="6483"/>
                    <a:pt x="5912" y="6460"/>
                  </a:cubicBezTo>
                  <a:cubicBezTo>
                    <a:pt x="5935" y="6437"/>
                    <a:pt x="5957" y="6414"/>
                    <a:pt x="5980" y="6392"/>
                  </a:cubicBezTo>
                  <a:cubicBezTo>
                    <a:pt x="6003" y="6346"/>
                    <a:pt x="6003" y="6323"/>
                    <a:pt x="6003" y="6255"/>
                  </a:cubicBezTo>
                  <a:cubicBezTo>
                    <a:pt x="6003" y="6186"/>
                    <a:pt x="5980" y="6140"/>
                    <a:pt x="5957" y="6072"/>
                  </a:cubicBezTo>
                  <a:lnTo>
                    <a:pt x="5935" y="6026"/>
                  </a:lnTo>
                  <a:cubicBezTo>
                    <a:pt x="5935" y="6003"/>
                    <a:pt x="5912" y="5981"/>
                    <a:pt x="5889" y="5958"/>
                  </a:cubicBezTo>
                  <a:cubicBezTo>
                    <a:pt x="5843" y="5912"/>
                    <a:pt x="5798" y="5912"/>
                    <a:pt x="5752" y="5912"/>
                  </a:cubicBezTo>
                  <a:lnTo>
                    <a:pt x="5684" y="5912"/>
                  </a:lnTo>
                  <a:cubicBezTo>
                    <a:pt x="5592" y="5935"/>
                    <a:pt x="5524" y="5981"/>
                    <a:pt x="5455" y="6003"/>
                  </a:cubicBezTo>
                  <a:lnTo>
                    <a:pt x="5433" y="6026"/>
                  </a:lnTo>
                  <a:cubicBezTo>
                    <a:pt x="5387" y="6049"/>
                    <a:pt x="5364" y="6049"/>
                    <a:pt x="5318" y="6072"/>
                  </a:cubicBezTo>
                  <a:cubicBezTo>
                    <a:pt x="5273" y="6095"/>
                    <a:pt x="5227" y="6118"/>
                    <a:pt x="5181" y="6118"/>
                  </a:cubicBezTo>
                  <a:cubicBezTo>
                    <a:pt x="5113" y="6163"/>
                    <a:pt x="5044" y="6209"/>
                    <a:pt x="4976" y="6232"/>
                  </a:cubicBezTo>
                  <a:cubicBezTo>
                    <a:pt x="4839" y="6277"/>
                    <a:pt x="4725" y="6300"/>
                    <a:pt x="4611" y="6346"/>
                  </a:cubicBezTo>
                  <a:lnTo>
                    <a:pt x="4565" y="6346"/>
                  </a:lnTo>
                  <a:cubicBezTo>
                    <a:pt x="4497" y="6369"/>
                    <a:pt x="4428" y="6369"/>
                    <a:pt x="4360" y="6392"/>
                  </a:cubicBezTo>
                  <a:cubicBezTo>
                    <a:pt x="4291" y="6414"/>
                    <a:pt x="4223" y="6414"/>
                    <a:pt x="4154" y="6414"/>
                  </a:cubicBezTo>
                  <a:cubicBezTo>
                    <a:pt x="4017" y="6437"/>
                    <a:pt x="3880" y="6437"/>
                    <a:pt x="3698" y="6437"/>
                  </a:cubicBezTo>
                  <a:lnTo>
                    <a:pt x="3492" y="6437"/>
                  </a:lnTo>
                  <a:cubicBezTo>
                    <a:pt x="3424" y="6437"/>
                    <a:pt x="3355" y="6437"/>
                    <a:pt x="3310" y="6414"/>
                  </a:cubicBezTo>
                  <a:cubicBezTo>
                    <a:pt x="3196" y="6414"/>
                    <a:pt x="3081" y="6392"/>
                    <a:pt x="2967" y="6346"/>
                  </a:cubicBezTo>
                  <a:cubicBezTo>
                    <a:pt x="2830" y="6300"/>
                    <a:pt x="2739" y="6277"/>
                    <a:pt x="2648" y="6232"/>
                  </a:cubicBezTo>
                  <a:cubicBezTo>
                    <a:pt x="2488" y="6163"/>
                    <a:pt x="2351" y="6095"/>
                    <a:pt x="2260" y="6026"/>
                  </a:cubicBezTo>
                  <a:cubicBezTo>
                    <a:pt x="2214" y="6003"/>
                    <a:pt x="2146" y="5958"/>
                    <a:pt x="2100" y="5935"/>
                  </a:cubicBezTo>
                  <a:cubicBezTo>
                    <a:pt x="2077" y="5935"/>
                    <a:pt x="2077" y="5912"/>
                    <a:pt x="2054" y="5912"/>
                  </a:cubicBezTo>
                  <a:lnTo>
                    <a:pt x="2032" y="5912"/>
                  </a:lnTo>
                  <a:cubicBezTo>
                    <a:pt x="2009" y="5867"/>
                    <a:pt x="1986" y="5844"/>
                    <a:pt x="1963" y="5821"/>
                  </a:cubicBezTo>
                  <a:lnTo>
                    <a:pt x="1917" y="5775"/>
                  </a:lnTo>
                  <a:cubicBezTo>
                    <a:pt x="1872" y="5730"/>
                    <a:pt x="1826" y="5661"/>
                    <a:pt x="1780" y="5615"/>
                  </a:cubicBezTo>
                  <a:lnTo>
                    <a:pt x="1758" y="5570"/>
                  </a:lnTo>
                  <a:lnTo>
                    <a:pt x="1712" y="5524"/>
                  </a:lnTo>
                  <a:cubicBezTo>
                    <a:pt x="1666" y="5478"/>
                    <a:pt x="1621" y="5433"/>
                    <a:pt x="1575" y="5387"/>
                  </a:cubicBezTo>
                  <a:lnTo>
                    <a:pt x="1461" y="5273"/>
                  </a:lnTo>
                  <a:lnTo>
                    <a:pt x="1461" y="5250"/>
                  </a:lnTo>
                  <a:cubicBezTo>
                    <a:pt x="1415" y="5227"/>
                    <a:pt x="1392" y="5182"/>
                    <a:pt x="1347" y="5159"/>
                  </a:cubicBezTo>
                  <a:lnTo>
                    <a:pt x="1324" y="5113"/>
                  </a:lnTo>
                  <a:lnTo>
                    <a:pt x="1301" y="5068"/>
                  </a:lnTo>
                  <a:lnTo>
                    <a:pt x="1278" y="5022"/>
                  </a:lnTo>
                  <a:cubicBezTo>
                    <a:pt x="1233" y="4908"/>
                    <a:pt x="1187" y="4794"/>
                    <a:pt x="1141" y="4634"/>
                  </a:cubicBezTo>
                  <a:cubicBezTo>
                    <a:pt x="1050" y="4429"/>
                    <a:pt x="982" y="4223"/>
                    <a:pt x="936" y="4018"/>
                  </a:cubicBezTo>
                  <a:cubicBezTo>
                    <a:pt x="936" y="3995"/>
                    <a:pt x="936" y="3972"/>
                    <a:pt x="936" y="3949"/>
                  </a:cubicBezTo>
                  <a:cubicBezTo>
                    <a:pt x="959" y="3904"/>
                    <a:pt x="959" y="3858"/>
                    <a:pt x="959" y="3835"/>
                  </a:cubicBezTo>
                  <a:lnTo>
                    <a:pt x="959" y="3744"/>
                  </a:lnTo>
                  <a:lnTo>
                    <a:pt x="959" y="3630"/>
                  </a:lnTo>
                  <a:cubicBezTo>
                    <a:pt x="982" y="3516"/>
                    <a:pt x="982" y="3401"/>
                    <a:pt x="1004" y="3264"/>
                  </a:cubicBezTo>
                  <a:lnTo>
                    <a:pt x="1004" y="3242"/>
                  </a:lnTo>
                  <a:cubicBezTo>
                    <a:pt x="1027" y="3127"/>
                    <a:pt x="1027" y="3013"/>
                    <a:pt x="1050" y="2899"/>
                  </a:cubicBezTo>
                  <a:lnTo>
                    <a:pt x="1050" y="2854"/>
                  </a:lnTo>
                  <a:cubicBezTo>
                    <a:pt x="1073" y="2762"/>
                    <a:pt x="1073" y="2648"/>
                    <a:pt x="1096" y="2557"/>
                  </a:cubicBezTo>
                  <a:cubicBezTo>
                    <a:pt x="1119" y="2534"/>
                    <a:pt x="1119" y="2488"/>
                    <a:pt x="1119" y="2466"/>
                  </a:cubicBezTo>
                  <a:cubicBezTo>
                    <a:pt x="1141" y="2420"/>
                    <a:pt x="1164" y="2374"/>
                    <a:pt x="1187" y="2306"/>
                  </a:cubicBezTo>
                  <a:cubicBezTo>
                    <a:pt x="1210" y="2237"/>
                    <a:pt x="1255" y="2146"/>
                    <a:pt x="1301" y="2055"/>
                  </a:cubicBezTo>
                  <a:cubicBezTo>
                    <a:pt x="1324" y="2009"/>
                    <a:pt x="1370" y="1963"/>
                    <a:pt x="1392" y="1918"/>
                  </a:cubicBezTo>
                  <a:cubicBezTo>
                    <a:pt x="1415" y="1872"/>
                    <a:pt x="1438" y="1849"/>
                    <a:pt x="1461" y="1804"/>
                  </a:cubicBezTo>
                  <a:lnTo>
                    <a:pt x="1484" y="1781"/>
                  </a:lnTo>
                  <a:lnTo>
                    <a:pt x="1484" y="1758"/>
                  </a:lnTo>
                  <a:cubicBezTo>
                    <a:pt x="1575" y="1667"/>
                    <a:pt x="1644" y="1575"/>
                    <a:pt x="1712" y="1507"/>
                  </a:cubicBezTo>
                  <a:cubicBezTo>
                    <a:pt x="1780" y="1416"/>
                    <a:pt x="1849" y="1347"/>
                    <a:pt x="1940" y="1279"/>
                  </a:cubicBezTo>
                  <a:cubicBezTo>
                    <a:pt x="1963" y="1279"/>
                    <a:pt x="1986" y="1256"/>
                    <a:pt x="2009" y="1233"/>
                  </a:cubicBezTo>
                  <a:cubicBezTo>
                    <a:pt x="2077" y="1187"/>
                    <a:pt x="2146" y="1142"/>
                    <a:pt x="2214" y="1073"/>
                  </a:cubicBezTo>
                  <a:cubicBezTo>
                    <a:pt x="2283" y="1050"/>
                    <a:pt x="2374" y="1005"/>
                    <a:pt x="2442" y="982"/>
                  </a:cubicBezTo>
                  <a:lnTo>
                    <a:pt x="2465" y="959"/>
                  </a:lnTo>
                  <a:cubicBezTo>
                    <a:pt x="2511" y="936"/>
                    <a:pt x="2557" y="913"/>
                    <a:pt x="2602" y="891"/>
                  </a:cubicBezTo>
                  <a:lnTo>
                    <a:pt x="2648" y="891"/>
                  </a:lnTo>
                  <a:cubicBezTo>
                    <a:pt x="2693" y="868"/>
                    <a:pt x="2762" y="845"/>
                    <a:pt x="2808" y="822"/>
                  </a:cubicBezTo>
                  <a:cubicBezTo>
                    <a:pt x="2876" y="799"/>
                    <a:pt x="2967" y="776"/>
                    <a:pt x="3059" y="754"/>
                  </a:cubicBezTo>
                  <a:lnTo>
                    <a:pt x="3127" y="731"/>
                  </a:lnTo>
                  <a:lnTo>
                    <a:pt x="3173" y="731"/>
                  </a:lnTo>
                  <a:lnTo>
                    <a:pt x="3218" y="708"/>
                  </a:lnTo>
                  <a:lnTo>
                    <a:pt x="3241" y="708"/>
                  </a:lnTo>
                  <a:cubicBezTo>
                    <a:pt x="3264" y="708"/>
                    <a:pt x="3287" y="685"/>
                    <a:pt x="3287" y="685"/>
                  </a:cubicBezTo>
                  <a:cubicBezTo>
                    <a:pt x="3310" y="685"/>
                    <a:pt x="3333" y="662"/>
                    <a:pt x="3355" y="640"/>
                  </a:cubicBezTo>
                  <a:lnTo>
                    <a:pt x="3401" y="640"/>
                  </a:lnTo>
                  <a:cubicBezTo>
                    <a:pt x="3447" y="640"/>
                    <a:pt x="3492" y="594"/>
                    <a:pt x="3492" y="525"/>
                  </a:cubicBezTo>
                  <a:cubicBezTo>
                    <a:pt x="3492" y="503"/>
                    <a:pt x="3492" y="480"/>
                    <a:pt x="3470" y="457"/>
                  </a:cubicBezTo>
                  <a:cubicBezTo>
                    <a:pt x="3492" y="411"/>
                    <a:pt x="3492" y="388"/>
                    <a:pt x="3515" y="366"/>
                  </a:cubicBezTo>
                  <a:cubicBezTo>
                    <a:pt x="3515" y="320"/>
                    <a:pt x="3538" y="297"/>
                    <a:pt x="3538" y="274"/>
                  </a:cubicBezTo>
                  <a:cubicBezTo>
                    <a:pt x="3561" y="252"/>
                    <a:pt x="3561" y="206"/>
                    <a:pt x="3538" y="183"/>
                  </a:cubicBezTo>
                  <a:cubicBezTo>
                    <a:pt x="3538" y="137"/>
                    <a:pt x="3515" y="115"/>
                    <a:pt x="3470" y="92"/>
                  </a:cubicBezTo>
                  <a:cubicBezTo>
                    <a:pt x="3470" y="92"/>
                    <a:pt x="3447" y="69"/>
                    <a:pt x="3447" y="69"/>
                  </a:cubicBezTo>
                  <a:lnTo>
                    <a:pt x="3424" y="69"/>
                  </a:lnTo>
                  <a:cubicBezTo>
                    <a:pt x="3401" y="23"/>
                    <a:pt x="3378" y="0"/>
                    <a:pt x="3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
            <p:cNvSpPr/>
            <p:nvPr/>
          </p:nvSpPr>
          <p:spPr>
            <a:xfrm>
              <a:off x="2056725" y="1280550"/>
              <a:ext cx="91900" cy="33125"/>
            </a:xfrm>
            <a:custGeom>
              <a:avLst/>
              <a:gdLst/>
              <a:ahLst/>
              <a:cxnLst/>
              <a:rect l="l" t="t" r="r" b="b"/>
              <a:pathLst>
                <a:path w="3676" h="1325" extrusionOk="0">
                  <a:moveTo>
                    <a:pt x="69" y="0"/>
                  </a:moveTo>
                  <a:cubicBezTo>
                    <a:pt x="46" y="0"/>
                    <a:pt x="46" y="23"/>
                    <a:pt x="23" y="23"/>
                  </a:cubicBezTo>
                  <a:cubicBezTo>
                    <a:pt x="0" y="46"/>
                    <a:pt x="0" y="92"/>
                    <a:pt x="23" y="115"/>
                  </a:cubicBezTo>
                  <a:cubicBezTo>
                    <a:pt x="69" y="183"/>
                    <a:pt x="114" y="229"/>
                    <a:pt x="183" y="297"/>
                  </a:cubicBezTo>
                  <a:cubicBezTo>
                    <a:pt x="229" y="366"/>
                    <a:pt x="274" y="411"/>
                    <a:pt x="320" y="480"/>
                  </a:cubicBezTo>
                  <a:cubicBezTo>
                    <a:pt x="388" y="525"/>
                    <a:pt x="457" y="594"/>
                    <a:pt x="525" y="640"/>
                  </a:cubicBezTo>
                  <a:cubicBezTo>
                    <a:pt x="594" y="685"/>
                    <a:pt x="662" y="731"/>
                    <a:pt x="708" y="776"/>
                  </a:cubicBezTo>
                  <a:cubicBezTo>
                    <a:pt x="776" y="822"/>
                    <a:pt x="845" y="868"/>
                    <a:pt x="913" y="913"/>
                  </a:cubicBezTo>
                  <a:cubicBezTo>
                    <a:pt x="982" y="959"/>
                    <a:pt x="1050" y="1005"/>
                    <a:pt x="1142" y="1050"/>
                  </a:cubicBezTo>
                  <a:cubicBezTo>
                    <a:pt x="1301" y="1119"/>
                    <a:pt x="1484" y="1187"/>
                    <a:pt x="1644" y="1233"/>
                  </a:cubicBezTo>
                  <a:cubicBezTo>
                    <a:pt x="1803" y="1256"/>
                    <a:pt x="1963" y="1279"/>
                    <a:pt x="2146" y="1301"/>
                  </a:cubicBezTo>
                  <a:cubicBezTo>
                    <a:pt x="2214" y="1301"/>
                    <a:pt x="2306" y="1324"/>
                    <a:pt x="2374" y="1324"/>
                  </a:cubicBezTo>
                  <a:cubicBezTo>
                    <a:pt x="2465" y="1324"/>
                    <a:pt x="2557" y="1324"/>
                    <a:pt x="2648" y="1301"/>
                  </a:cubicBezTo>
                  <a:cubicBezTo>
                    <a:pt x="2716" y="1301"/>
                    <a:pt x="2785" y="1279"/>
                    <a:pt x="2876" y="1279"/>
                  </a:cubicBezTo>
                  <a:cubicBezTo>
                    <a:pt x="2945" y="1256"/>
                    <a:pt x="3036" y="1233"/>
                    <a:pt x="3104" y="1210"/>
                  </a:cubicBezTo>
                  <a:cubicBezTo>
                    <a:pt x="3173" y="1210"/>
                    <a:pt x="3264" y="1187"/>
                    <a:pt x="3333" y="1164"/>
                  </a:cubicBezTo>
                  <a:cubicBezTo>
                    <a:pt x="3424" y="1142"/>
                    <a:pt x="3493" y="1142"/>
                    <a:pt x="3584" y="1096"/>
                  </a:cubicBezTo>
                  <a:cubicBezTo>
                    <a:pt x="3652" y="1073"/>
                    <a:pt x="3675" y="982"/>
                    <a:pt x="3675" y="913"/>
                  </a:cubicBezTo>
                  <a:cubicBezTo>
                    <a:pt x="3652" y="868"/>
                    <a:pt x="3629" y="845"/>
                    <a:pt x="3584" y="822"/>
                  </a:cubicBezTo>
                  <a:cubicBezTo>
                    <a:pt x="3561" y="799"/>
                    <a:pt x="3515" y="776"/>
                    <a:pt x="3470" y="776"/>
                  </a:cubicBezTo>
                  <a:cubicBezTo>
                    <a:pt x="3447" y="799"/>
                    <a:pt x="3401" y="799"/>
                    <a:pt x="3356" y="799"/>
                  </a:cubicBezTo>
                  <a:cubicBezTo>
                    <a:pt x="3310" y="822"/>
                    <a:pt x="3264" y="822"/>
                    <a:pt x="3219" y="845"/>
                  </a:cubicBezTo>
                  <a:cubicBezTo>
                    <a:pt x="3127" y="845"/>
                    <a:pt x="3059" y="868"/>
                    <a:pt x="2968" y="891"/>
                  </a:cubicBezTo>
                  <a:cubicBezTo>
                    <a:pt x="2876" y="913"/>
                    <a:pt x="2785" y="936"/>
                    <a:pt x="2694" y="959"/>
                  </a:cubicBezTo>
                  <a:cubicBezTo>
                    <a:pt x="2625" y="959"/>
                    <a:pt x="2557" y="982"/>
                    <a:pt x="2465" y="982"/>
                  </a:cubicBezTo>
                  <a:cubicBezTo>
                    <a:pt x="2351" y="982"/>
                    <a:pt x="2214" y="982"/>
                    <a:pt x="2100" y="959"/>
                  </a:cubicBezTo>
                  <a:cubicBezTo>
                    <a:pt x="2009" y="959"/>
                    <a:pt x="1940" y="936"/>
                    <a:pt x="1872" y="936"/>
                  </a:cubicBezTo>
                  <a:cubicBezTo>
                    <a:pt x="1826" y="936"/>
                    <a:pt x="1758" y="913"/>
                    <a:pt x="1712" y="913"/>
                  </a:cubicBezTo>
                  <a:cubicBezTo>
                    <a:pt x="1507" y="868"/>
                    <a:pt x="1301" y="799"/>
                    <a:pt x="1096" y="708"/>
                  </a:cubicBezTo>
                  <a:cubicBezTo>
                    <a:pt x="982" y="640"/>
                    <a:pt x="890" y="594"/>
                    <a:pt x="776" y="525"/>
                  </a:cubicBezTo>
                  <a:lnTo>
                    <a:pt x="776" y="525"/>
                  </a:lnTo>
                  <a:cubicBezTo>
                    <a:pt x="799" y="548"/>
                    <a:pt x="799" y="548"/>
                    <a:pt x="799" y="548"/>
                  </a:cubicBezTo>
                  <a:cubicBezTo>
                    <a:pt x="639" y="457"/>
                    <a:pt x="480" y="388"/>
                    <a:pt x="343" y="274"/>
                  </a:cubicBezTo>
                  <a:cubicBezTo>
                    <a:pt x="251" y="183"/>
                    <a:pt x="183" y="115"/>
                    <a:pt x="114" y="23"/>
                  </a:cubicBezTo>
                  <a:cubicBezTo>
                    <a:pt x="92" y="23"/>
                    <a:pt x="92"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2153725" y="1297100"/>
              <a:ext cx="3450" cy="3450"/>
            </a:xfrm>
            <a:custGeom>
              <a:avLst/>
              <a:gdLst/>
              <a:ahLst/>
              <a:cxnLst/>
              <a:rect l="l" t="t" r="r" b="b"/>
              <a:pathLst>
                <a:path w="138" h="138" extrusionOk="0">
                  <a:moveTo>
                    <a:pt x="69" y="0"/>
                  </a:moveTo>
                  <a:cubicBezTo>
                    <a:pt x="46" y="0"/>
                    <a:pt x="1" y="23"/>
                    <a:pt x="1" y="46"/>
                  </a:cubicBezTo>
                  <a:cubicBezTo>
                    <a:pt x="1" y="92"/>
                    <a:pt x="23" y="137"/>
                    <a:pt x="69" y="137"/>
                  </a:cubicBezTo>
                  <a:cubicBezTo>
                    <a:pt x="115" y="137"/>
                    <a:pt x="138" y="114"/>
                    <a:pt x="138" y="69"/>
                  </a:cubicBezTo>
                  <a:cubicBezTo>
                    <a:pt x="138" y="23"/>
                    <a:pt x="115"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2019050" y="1133325"/>
              <a:ext cx="153525" cy="187750"/>
            </a:xfrm>
            <a:custGeom>
              <a:avLst/>
              <a:gdLst/>
              <a:ahLst/>
              <a:cxnLst/>
              <a:rect l="l" t="t" r="r" b="b"/>
              <a:pathLst>
                <a:path w="6141" h="7510" extrusionOk="0">
                  <a:moveTo>
                    <a:pt x="3493" y="183"/>
                  </a:moveTo>
                  <a:lnTo>
                    <a:pt x="3493" y="229"/>
                  </a:lnTo>
                  <a:cubicBezTo>
                    <a:pt x="3516" y="274"/>
                    <a:pt x="3516" y="297"/>
                    <a:pt x="3516" y="343"/>
                  </a:cubicBezTo>
                  <a:cubicBezTo>
                    <a:pt x="3539" y="434"/>
                    <a:pt x="3539" y="548"/>
                    <a:pt x="3516" y="640"/>
                  </a:cubicBezTo>
                  <a:cubicBezTo>
                    <a:pt x="3516" y="662"/>
                    <a:pt x="3516" y="708"/>
                    <a:pt x="3516" y="731"/>
                  </a:cubicBezTo>
                  <a:cubicBezTo>
                    <a:pt x="3310" y="754"/>
                    <a:pt x="3105" y="822"/>
                    <a:pt x="2900" y="891"/>
                  </a:cubicBezTo>
                  <a:cubicBezTo>
                    <a:pt x="2694" y="959"/>
                    <a:pt x="2512" y="1073"/>
                    <a:pt x="2306" y="1187"/>
                  </a:cubicBezTo>
                  <a:cubicBezTo>
                    <a:pt x="1918" y="1438"/>
                    <a:pt x="1576" y="1804"/>
                    <a:pt x="1325" y="2237"/>
                  </a:cubicBezTo>
                  <a:cubicBezTo>
                    <a:pt x="1096" y="2648"/>
                    <a:pt x="982" y="3128"/>
                    <a:pt x="959" y="3607"/>
                  </a:cubicBezTo>
                  <a:cubicBezTo>
                    <a:pt x="959" y="3835"/>
                    <a:pt x="982" y="4063"/>
                    <a:pt x="1028" y="4314"/>
                  </a:cubicBezTo>
                  <a:cubicBezTo>
                    <a:pt x="1074" y="4543"/>
                    <a:pt x="1142" y="4771"/>
                    <a:pt x="1256" y="4999"/>
                  </a:cubicBezTo>
                  <a:cubicBezTo>
                    <a:pt x="1439" y="5387"/>
                    <a:pt x="1713" y="5752"/>
                    <a:pt x="2078" y="6049"/>
                  </a:cubicBezTo>
                  <a:cubicBezTo>
                    <a:pt x="2443" y="6346"/>
                    <a:pt x="2854" y="6551"/>
                    <a:pt x="3310" y="6643"/>
                  </a:cubicBezTo>
                  <a:cubicBezTo>
                    <a:pt x="3516" y="6688"/>
                    <a:pt x="3744" y="6711"/>
                    <a:pt x="3972" y="6711"/>
                  </a:cubicBezTo>
                  <a:cubicBezTo>
                    <a:pt x="4543" y="6711"/>
                    <a:pt x="5091" y="6551"/>
                    <a:pt x="5570" y="6255"/>
                  </a:cubicBezTo>
                  <a:lnTo>
                    <a:pt x="5616" y="6232"/>
                  </a:lnTo>
                  <a:lnTo>
                    <a:pt x="5616" y="6209"/>
                  </a:lnTo>
                  <a:cubicBezTo>
                    <a:pt x="5661" y="6186"/>
                    <a:pt x="5707" y="6163"/>
                    <a:pt x="5753" y="6140"/>
                  </a:cubicBezTo>
                  <a:lnTo>
                    <a:pt x="5821" y="6072"/>
                  </a:lnTo>
                  <a:lnTo>
                    <a:pt x="5844" y="6095"/>
                  </a:lnTo>
                  <a:cubicBezTo>
                    <a:pt x="5867" y="6140"/>
                    <a:pt x="5867" y="6163"/>
                    <a:pt x="5890" y="6186"/>
                  </a:cubicBezTo>
                  <a:cubicBezTo>
                    <a:pt x="5913" y="6255"/>
                    <a:pt x="5935" y="6346"/>
                    <a:pt x="5935" y="6414"/>
                  </a:cubicBezTo>
                  <a:cubicBezTo>
                    <a:pt x="5958" y="6483"/>
                    <a:pt x="5958" y="6529"/>
                    <a:pt x="5958" y="6574"/>
                  </a:cubicBezTo>
                  <a:lnTo>
                    <a:pt x="5935" y="6597"/>
                  </a:lnTo>
                  <a:cubicBezTo>
                    <a:pt x="5684" y="6780"/>
                    <a:pt x="5433" y="6917"/>
                    <a:pt x="5159" y="7031"/>
                  </a:cubicBezTo>
                  <a:cubicBezTo>
                    <a:pt x="4863" y="7168"/>
                    <a:pt x="4566" y="7236"/>
                    <a:pt x="4246" y="7282"/>
                  </a:cubicBezTo>
                  <a:cubicBezTo>
                    <a:pt x="4087" y="7305"/>
                    <a:pt x="3927" y="7327"/>
                    <a:pt x="3790" y="7327"/>
                  </a:cubicBezTo>
                  <a:cubicBezTo>
                    <a:pt x="3607" y="7327"/>
                    <a:pt x="3470" y="7305"/>
                    <a:pt x="3310" y="7282"/>
                  </a:cubicBezTo>
                  <a:cubicBezTo>
                    <a:pt x="3014" y="7236"/>
                    <a:pt x="2694" y="7168"/>
                    <a:pt x="2397" y="7031"/>
                  </a:cubicBezTo>
                  <a:cubicBezTo>
                    <a:pt x="2124" y="6917"/>
                    <a:pt x="1850" y="6757"/>
                    <a:pt x="1621" y="6597"/>
                  </a:cubicBezTo>
                  <a:lnTo>
                    <a:pt x="1599" y="6574"/>
                  </a:lnTo>
                  <a:cubicBezTo>
                    <a:pt x="1370" y="6392"/>
                    <a:pt x="1142" y="6163"/>
                    <a:pt x="959" y="5935"/>
                  </a:cubicBezTo>
                  <a:lnTo>
                    <a:pt x="937" y="5912"/>
                  </a:lnTo>
                  <a:cubicBezTo>
                    <a:pt x="754" y="5684"/>
                    <a:pt x="617" y="5410"/>
                    <a:pt x="480" y="5136"/>
                  </a:cubicBezTo>
                  <a:cubicBezTo>
                    <a:pt x="366" y="4839"/>
                    <a:pt x="298" y="4520"/>
                    <a:pt x="252" y="4223"/>
                  </a:cubicBezTo>
                  <a:cubicBezTo>
                    <a:pt x="206" y="3904"/>
                    <a:pt x="206" y="3607"/>
                    <a:pt x="252" y="3287"/>
                  </a:cubicBezTo>
                  <a:cubicBezTo>
                    <a:pt x="275" y="2991"/>
                    <a:pt x="366" y="2671"/>
                    <a:pt x="480" y="2374"/>
                  </a:cubicBezTo>
                  <a:lnTo>
                    <a:pt x="503" y="2374"/>
                  </a:lnTo>
                  <a:cubicBezTo>
                    <a:pt x="617" y="2078"/>
                    <a:pt x="777" y="1826"/>
                    <a:pt x="959" y="1575"/>
                  </a:cubicBezTo>
                  <a:cubicBezTo>
                    <a:pt x="1142" y="1324"/>
                    <a:pt x="1370" y="1096"/>
                    <a:pt x="1621" y="913"/>
                  </a:cubicBezTo>
                  <a:cubicBezTo>
                    <a:pt x="1850" y="731"/>
                    <a:pt x="2124" y="594"/>
                    <a:pt x="2397" y="457"/>
                  </a:cubicBezTo>
                  <a:cubicBezTo>
                    <a:pt x="2694" y="343"/>
                    <a:pt x="2991" y="252"/>
                    <a:pt x="3288" y="206"/>
                  </a:cubicBezTo>
                  <a:cubicBezTo>
                    <a:pt x="3356" y="206"/>
                    <a:pt x="3425" y="206"/>
                    <a:pt x="3493" y="183"/>
                  </a:cubicBezTo>
                  <a:close/>
                  <a:moveTo>
                    <a:pt x="3562" y="0"/>
                  </a:moveTo>
                  <a:cubicBezTo>
                    <a:pt x="3310" y="23"/>
                    <a:pt x="3059" y="69"/>
                    <a:pt x="2831" y="115"/>
                  </a:cubicBezTo>
                  <a:cubicBezTo>
                    <a:pt x="2603" y="183"/>
                    <a:pt x="2352" y="274"/>
                    <a:pt x="2124" y="389"/>
                  </a:cubicBezTo>
                  <a:cubicBezTo>
                    <a:pt x="1690" y="594"/>
                    <a:pt x="1302" y="891"/>
                    <a:pt x="982" y="1256"/>
                  </a:cubicBezTo>
                  <a:cubicBezTo>
                    <a:pt x="663" y="1621"/>
                    <a:pt x="412" y="2032"/>
                    <a:pt x="252" y="2511"/>
                  </a:cubicBezTo>
                  <a:cubicBezTo>
                    <a:pt x="69" y="2968"/>
                    <a:pt x="1" y="3493"/>
                    <a:pt x="46" y="4018"/>
                  </a:cubicBezTo>
                  <a:cubicBezTo>
                    <a:pt x="46" y="4269"/>
                    <a:pt x="92" y="4497"/>
                    <a:pt x="161" y="4748"/>
                  </a:cubicBezTo>
                  <a:cubicBezTo>
                    <a:pt x="229" y="4976"/>
                    <a:pt x="320" y="5205"/>
                    <a:pt x="434" y="5433"/>
                  </a:cubicBezTo>
                  <a:cubicBezTo>
                    <a:pt x="640" y="5867"/>
                    <a:pt x="937" y="6255"/>
                    <a:pt x="1325" y="6574"/>
                  </a:cubicBezTo>
                  <a:cubicBezTo>
                    <a:pt x="1690" y="6894"/>
                    <a:pt x="2101" y="7145"/>
                    <a:pt x="2580" y="7305"/>
                  </a:cubicBezTo>
                  <a:cubicBezTo>
                    <a:pt x="2945" y="7442"/>
                    <a:pt x="3356" y="7510"/>
                    <a:pt x="3790" y="7510"/>
                  </a:cubicBezTo>
                  <a:cubicBezTo>
                    <a:pt x="3881" y="7510"/>
                    <a:pt x="3995" y="7510"/>
                    <a:pt x="4109" y="7487"/>
                  </a:cubicBezTo>
                  <a:cubicBezTo>
                    <a:pt x="4794" y="7419"/>
                    <a:pt x="5456" y="7190"/>
                    <a:pt x="6004" y="6780"/>
                  </a:cubicBezTo>
                  <a:lnTo>
                    <a:pt x="6027" y="6757"/>
                  </a:lnTo>
                  <a:lnTo>
                    <a:pt x="6049" y="6734"/>
                  </a:lnTo>
                  <a:cubicBezTo>
                    <a:pt x="6095" y="6711"/>
                    <a:pt x="6095" y="6688"/>
                    <a:pt x="6118" y="6665"/>
                  </a:cubicBezTo>
                  <a:cubicBezTo>
                    <a:pt x="6118" y="6665"/>
                    <a:pt x="6118" y="6665"/>
                    <a:pt x="6118" y="6643"/>
                  </a:cubicBezTo>
                  <a:cubicBezTo>
                    <a:pt x="6141" y="6643"/>
                    <a:pt x="6141" y="6620"/>
                    <a:pt x="6141" y="6574"/>
                  </a:cubicBezTo>
                  <a:cubicBezTo>
                    <a:pt x="6141" y="6460"/>
                    <a:pt x="6118" y="6346"/>
                    <a:pt x="6095" y="6232"/>
                  </a:cubicBezTo>
                  <a:cubicBezTo>
                    <a:pt x="6072" y="6118"/>
                    <a:pt x="6004" y="6004"/>
                    <a:pt x="5913" y="5889"/>
                  </a:cubicBezTo>
                  <a:cubicBezTo>
                    <a:pt x="5890" y="5889"/>
                    <a:pt x="5867" y="5867"/>
                    <a:pt x="5844" y="5867"/>
                  </a:cubicBezTo>
                  <a:lnTo>
                    <a:pt x="5821" y="5867"/>
                  </a:lnTo>
                  <a:cubicBezTo>
                    <a:pt x="5798" y="5867"/>
                    <a:pt x="5776" y="5889"/>
                    <a:pt x="5753" y="5889"/>
                  </a:cubicBezTo>
                  <a:cubicBezTo>
                    <a:pt x="5730" y="5912"/>
                    <a:pt x="5730" y="5912"/>
                    <a:pt x="5707" y="5935"/>
                  </a:cubicBezTo>
                  <a:lnTo>
                    <a:pt x="5661" y="5958"/>
                  </a:lnTo>
                  <a:cubicBezTo>
                    <a:pt x="5616" y="6004"/>
                    <a:pt x="5570" y="6026"/>
                    <a:pt x="5525" y="6072"/>
                  </a:cubicBezTo>
                  <a:lnTo>
                    <a:pt x="5502" y="6095"/>
                  </a:lnTo>
                  <a:cubicBezTo>
                    <a:pt x="5342" y="6186"/>
                    <a:pt x="5205" y="6255"/>
                    <a:pt x="5068" y="6300"/>
                  </a:cubicBezTo>
                  <a:cubicBezTo>
                    <a:pt x="4840" y="6414"/>
                    <a:pt x="4611" y="6460"/>
                    <a:pt x="4360" y="6506"/>
                  </a:cubicBezTo>
                  <a:cubicBezTo>
                    <a:pt x="4246" y="6529"/>
                    <a:pt x="4109" y="6529"/>
                    <a:pt x="3972" y="6529"/>
                  </a:cubicBezTo>
                  <a:cubicBezTo>
                    <a:pt x="3835" y="6529"/>
                    <a:pt x="3721" y="6529"/>
                    <a:pt x="3584" y="6506"/>
                  </a:cubicBezTo>
                  <a:cubicBezTo>
                    <a:pt x="3356" y="6460"/>
                    <a:pt x="3105" y="6414"/>
                    <a:pt x="2877" y="6323"/>
                  </a:cubicBezTo>
                  <a:lnTo>
                    <a:pt x="2877" y="6300"/>
                  </a:lnTo>
                  <a:cubicBezTo>
                    <a:pt x="2649" y="6209"/>
                    <a:pt x="2443" y="6095"/>
                    <a:pt x="2260" y="5958"/>
                  </a:cubicBezTo>
                  <a:cubicBezTo>
                    <a:pt x="2055" y="5798"/>
                    <a:pt x="1872" y="5615"/>
                    <a:pt x="1736" y="5433"/>
                  </a:cubicBezTo>
                  <a:cubicBezTo>
                    <a:pt x="1599" y="5250"/>
                    <a:pt x="1462" y="5045"/>
                    <a:pt x="1370" y="4817"/>
                  </a:cubicBezTo>
                  <a:cubicBezTo>
                    <a:pt x="1279" y="4566"/>
                    <a:pt x="1211" y="4314"/>
                    <a:pt x="1165" y="4086"/>
                  </a:cubicBezTo>
                  <a:cubicBezTo>
                    <a:pt x="1142" y="3812"/>
                    <a:pt x="1142" y="3561"/>
                    <a:pt x="1165" y="3310"/>
                  </a:cubicBezTo>
                  <a:cubicBezTo>
                    <a:pt x="1211" y="3082"/>
                    <a:pt x="1256" y="2854"/>
                    <a:pt x="1347" y="2625"/>
                  </a:cubicBezTo>
                  <a:lnTo>
                    <a:pt x="1370" y="2603"/>
                  </a:lnTo>
                  <a:cubicBezTo>
                    <a:pt x="1462" y="2374"/>
                    <a:pt x="1599" y="2169"/>
                    <a:pt x="1736" y="1986"/>
                  </a:cubicBezTo>
                  <a:cubicBezTo>
                    <a:pt x="1895" y="1781"/>
                    <a:pt x="2055" y="1621"/>
                    <a:pt x="2238" y="1461"/>
                  </a:cubicBezTo>
                  <a:cubicBezTo>
                    <a:pt x="2443" y="1324"/>
                    <a:pt x="2649" y="1187"/>
                    <a:pt x="2877" y="1096"/>
                  </a:cubicBezTo>
                  <a:cubicBezTo>
                    <a:pt x="3105" y="1005"/>
                    <a:pt x="3356" y="936"/>
                    <a:pt x="3584" y="913"/>
                  </a:cubicBezTo>
                  <a:cubicBezTo>
                    <a:pt x="3607" y="891"/>
                    <a:pt x="3630" y="891"/>
                    <a:pt x="3653" y="868"/>
                  </a:cubicBezTo>
                  <a:cubicBezTo>
                    <a:pt x="3653" y="845"/>
                    <a:pt x="3676" y="845"/>
                    <a:pt x="3676" y="822"/>
                  </a:cubicBezTo>
                  <a:cubicBezTo>
                    <a:pt x="3698" y="708"/>
                    <a:pt x="3721" y="594"/>
                    <a:pt x="3721" y="480"/>
                  </a:cubicBezTo>
                  <a:cubicBezTo>
                    <a:pt x="3721" y="343"/>
                    <a:pt x="3698" y="229"/>
                    <a:pt x="3653" y="115"/>
                  </a:cubicBezTo>
                  <a:cubicBezTo>
                    <a:pt x="3653" y="92"/>
                    <a:pt x="3653" y="69"/>
                    <a:pt x="3630" y="69"/>
                  </a:cubicBezTo>
                  <a:cubicBezTo>
                    <a:pt x="3630" y="23"/>
                    <a:pt x="3584" y="0"/>
                    <a:pt x="3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 name="Google Shape;792;p4"/>
          <p:cNvGrpSpPr/>
          <p:nvPr/>
        </p:nvGrpSpPr>
        <p:grpSpPr>
          <a:xfrm>
            <a:off x="4531677" y="4438331"/>
            <a:ext cx="579591" cy="515866"/>
            <a:chOff x="4748225" y="4600750"/>
            <a:chExt cx="332125" cy="295625"/>
          </a:xfrm>
        </p:grpSpPr>
        <p:sp>
          <p:nvSpPr>
            <p:cNvPr id="793" name="Google Shape;793;p4"/>
            <p:cNvSpPr/>
            <p:nvPr/>
          </p:nvSpPr>
          <p:spPr>
            <a:xfrm>
              <a:off x="4748225" y="4600750"/>
              <a:ext cx="332125" cy="295625"/>
            </a:xfrm>
            <a:custGeom>
              <a:avLst/>
              <a:gdLst/>
              <a:ahLst/>
              <a:cxnLst/>
              <a:rect l="l" t="t" r="r" b="b"/>
              <a:pathLst>
                <a:path w="13285" h="11825" extrusionOk="0">
                  <a:moveTo>
                    <a:pt x="8104" y="1"/>
                  </a:moveTo>
                  <a:cubicBezTo>
                    <a:pt x="7830" y="1"/>
                    <a:pt x="7533" y="24"/>
                    <a:pt x="7259" y="115"/>
                  </a:cubicBezTo>
                  <a:cubicBezTo>
                    <a:pt x="6848" y="229"/>
                    <a:pt x="6460" y="435"/>
                    <a:pt x="6118" y="709"/>
                  </a:cubicBezTo>
                  <a:cubicBezTo>
                    <a:pt x="5844" y="937"/>
                    <a:pt x="5593" y="1188"/>
                    <a:pt x="5364" y="1485"/>
                  </a:cubicBezTo>
                  <a:cubicBezTo>
                    <a:pt x="4976" y="1964"/>
                    <a:pt x="4680" y="2489"/>
                    <a:pt x="4497" y="3060"/>
                  </a:cubicBezTo>
                  <a:cubicBezTo>
                    <a:pt x="4360" y="3402"/>
                    <a:pt x="4269" y="3767"/>
                    <a:pt x="4200" y="4155"/>
                  </a:cubicBezTo>
                  <a:cubicBezTo>
                    <a:pt x="4155" y="4201"/>
                    <a:pt x="4109" y="4224"/>
                    <a:pt x="4063" y="4246"/>
                  </a:cubicBezTo>
                  <a:cubicBezTo>
                    <a:pt x="3356" y="4726"/>
                    <a:pt x="2785" y="5137"/>
                    <a:pt x="2283" y="5547"/>
                  </a:cubicBezTo>
                  <a:cubicBezTo>
                    <a:pt x="1963" y="5821"/>
                    <a:pt x="1667" y="6072"/>
                    <a:pt x="1416" y="6324"/>
                  </a:cubicBezTo>
                  <a:cubicBezTo>
                    <a:pt x="1142" y="6620"/>
                    <a:pt x="914" y="6871"/>
                    <a:pt x="708" y="7145"/>
                  </a:cubicBezTo>
                  <a:cubicBezTo>
                    <a:pt x="685" y="7191"/>
                    <a:pt x="662" y="7214"/>
                    <a:pt x="640" y="7259"/>
                  </a:cubicBezTo>
                  <a:cubicBezTo>
                    <a:pt x="594" y="7328"/>
                    <a:pt x="571" y="7374"/>
                    <a:pt x="548" y="7419"/>
                  </a:cubicBezTo>
                  <a:cubicBezTo>
                    <a:pt x="297" y="7807"/>
                    <a:pt x="137" y="8218"/>
                    <a:pt x="69" y="8606"/>
                  </a:cubicBezTo>
                  <a:cubicBezTo>
                    <a:pt x="1" y="8926"/>
                    <a:pt x="1" y="9245"/>
                    <a:pt x="46" y="9565"/>
                  </a:cubicBezTo>
                  <a:cubicBezTo>
                    <a:pt x="115" y="9907"/>
                    <a:pt x="229" y="10227"/>
                    <a:pt x="411" y="10523"/>
                  </a:cubicBezTo>
                  <a:cubicBezTo>
                    <a:pt x="503" y="10683"/>
                    <a:pt x="617" y="10820"/>
                    <a:pt x="754" y="10957"/>
                  </a:cubicBezTo>
                  <a:cubicBezTo>
                    <a:pt x="822" y="11026"/>
                    <a:pt x="936" y="11163"/>
                    <a:pt x="1119" y="11299"/>
                  </a:cubicBezTo>
                  <a:cubicBezTo>
                    <a:pt x="1393" y="11482"/>
                    <a:pt x="1712" y="11642"/>
                    <a:pt x="2032" y="11733"/>
                  </a:cubicBezTo>
                  <a:cubicBezTo>
                    <a:pt x="2283" y="11779"/>
                    <a:pt x="2534" y="11824"/>
                    <a:pt x="2808" y="11824"/>
                  </a:cubicBezTo>
                  <a:lnTo>
                    <a:pt x="2922" y="11824"/>
                  </a:lnTo>
                  <a:cubicBezTo>
                    <a:pt x="3173" y="11802"/>
                    <a:pt x="3424" y="11779"/>
                    <a:pt x="3675" y="11710"/>
                  </a:cubicBezTo>
                  <a:cubicBezTo>
                    <a:pt x="4063" y="11619"/>
                    <a:pt x="4474" y="11459"/>
                    <a:pt x="4908" y="11254"/>
                  </a:cubicBezTo>
                  <a:cubicBezTo>
                    <a:pt x="5250" y="11071"/>
                    <a:pt x="5593" y="10866"/>
                    <a:pt x="5981" y="10615"/>
                  </a:cubicBezTo>
                  <a:cubicBezTo>
                    <a:pt x="6574" y="10249"/>
                    <a:pt x="7168" y="9793"/>
                    <a:pt x="7875" y="9222"/>
                  </a:cubicBezTo>
                  <a:cubicBezTo>
                    <a:pt x="8104" y="9245"/>
                    <a:pt x="8332" y="9268"/>
                    <a:pt x="8514" y="9291"/>
                  </a:cubicBezTo>
                  <a:lnTo>
                    <a:pt x="8925" y="9291"/>
                  </a:lnTo>
                  <a:cubicBezTo>
                    <a:pt x="9176" y="9291"/>
                    <a:pt x="9427" y="9268"/>
                    <a:pt x="9656" y="9245"/>
                  </a:cubicBezTo>
                  <a:cubicBezTo>
                    <a:pt x="9998" y="9200"/>
                    <a:pt x="10340" y="9131"/>
                    <a:pt x="10683" y="8994"/>
                  </a:cubicBezTo>
                  <a:cubicBezTo>
                    <a:pt x="10979" y="8903"/>
                    <a:pt x="11253" y="8766"/>
                    <a:pt x="11504" y="8629"/>
                  </a:cubicBezTo>
                  <a:cubicBezTo>
                    <a:pt x="12052" y="8287"/>
                    <a:pt x="12486" y="7853"/>
                    <a:pt x="12783" y="7351"/>
                  </a:cubicBezTo>
                  <a:cubicBezTo>
                    <a:pt x="13079" y="6849"/>
                    <a:pt x="13239" y="6301"/>
                    <a:pt x="13262" y="5753"/>
                  </a:cubicBezTo>
                  <a:cubicBezTo>
                    <a:pt x="13285" y="5228"/>
                    <a:pt x="13194" y="4703"/>
                    <a:pt x="12988" y="4224"/>
                  </a:cubicBezTo>
                  <a:cubicBezTo>
                    <a:pt x="12783" y="3744"/>
                    <a:pt x="12463" y="3311"/>
                    <a:pt x="12075" y="2968"/>
                  </a:cubicBezTo>
                  <a:cubicBezTo>
                    <a:pt x="11824" y="2740"/>
                    <a:pt x="11504" y="2535"/>
                    <a:pt x="11185" y="2398"/>
                  </a:cubicBezTo>
                  <a:cubicBezTo>
                    <a:pt x="11094" y="2055"/>
                    <a:pt x="10957" y="1713"/>
                    <a:pt x="10751" y="1416"/>
                  </a:cubicBezTo>
                  <a:cubicBezTo>
                    <a:pt x="10523" y="1074"/>
                    <a:pt x="10226" y="777"/>
                    <a:pt x="9861" y="549"/>
                  </a:cubicBezTo>
                  <a:cubicBezTo>
                    <a:pt x="9656" y="412"/>
                    <a:pt x="9473" y="298"/>
                    <a:pt x="9268" y="229"/>
                  </a:cubicBezTo>
                  <a:cubicBezTo>
                    <a:pt x="9108" y="161"/>
                    <a:pt x="8880" y="69"/>
                    <a:pt x="8583" y="24"/>
                  </a:cubicBezTo>
                  <a:cubicBezTo>
                    <a:pt x="8423" y="1"/>
                    <a:pt x="8263" y="1"/>
                    <a:pt x="8104"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4945675" y="4660675"/>
              <a:ext cx="35975" cy="20800"/>
            </a:xfrm>
            <a:custGeom>
              <a:avLst/>
              <a:gdLst/>
              <a:ahLst/>
              <a:cxnLst/>
              <a:rect l="l" t="t" r="r" b="b"/>
              <a:pathLst>
                <a:path w="1439" h="832" extrusionOk="0">
                  <a:moveTo>
                    <a:pt x="502" y="1"/>
                  </a:moveTo>
                  <a:cubicBezTo>
                    <a:pt x="411" y="23"/>
                    <a:pt x="297" y="46"/>
                    <a:pt x="206" y="69"/>
                  </a:cubicBezTo>
                  <a:cubicBezTo>
                    <a:pt x="160" y="92"/>
                    <a:pt x="114" y="115"/>
                    <a:pt x="91" y="138"/>
                  </a:cubicBezTo>
                  <a:cubicBezTo>
                    <a:pt x="69" y="160"/>
                    <a:pt x="23" y="183"/>
                    <a:pt x="23" y="206"/>
                  </a:cubicBezTo>
                  <a:cubicBezTo>
                    <a:pt x="0" y="252"/>
                    <a:pt x="0" y="297"/>
                    <a:pt x="23" y="320"/>
                  </a:cubicBezTo>
                  <a:cubicBezTo>
                    <a:pt x="38" y="320"/>
                    <a:pt x="63" y="330"/>
                    <a:pt x="85" y="330"/>
                  </a:cubicBezTo>
                  <a:cubicBezTo>
                    <a:pt x="96" y="330"/>
                    <a:pt x="107" y="328"/>
                    <a:pt x="114" y="320"/>
                  </a:cubicBezTo>
                  <a:lnTo>
                    <a:pt x="160" y="320"/>
                  </a:lnTo>
                  <a:cubicBezTo>
                    <a:pt x="183" y="320"/>
                    <a:pt x="183" y="297"/>
                    <a:pt x="206" y="297"/>
                  </a:cubicBezTo>
                  <a:cubicBezTo>
                    <a:pt x="274" y="275"/>
                    <a:pt x="320" y="252"/>
                    <a:pt x="365" y="252"/>
                  </a:cubicBezTo>
                  <a:lnTo>
                    <a:pt x="594" y="252"/>
                  </a:lnTo>
                  <a:cubicBezTo>
                    <a:pt x="662" y="252"/>
                    <a:pt x="753" y="275"/>
                    <a:pt x="822" y="297"/>
                  </a:cubicBezTo>
                  <a:cubicBezTo>
                    <a:pt x="822" y="297"/>
                    <a:pt x="822" y="297"/>
                    <a:pt x="822" y="297"/>
                  </a:cubicBezTo>
                  <a:lnTo>
                    <a:pt x="822" y="297"/>
                  </a:lnTo>
                  <a:cubicBezTo>
                    <a:pt x="822" y="297"/>
                    <a:pt x="835" y="297"/>
                    <a:pt x="841" y="307"/>
                  </a:cubicBezTo>
                  <a:lnTo>
                    <a:pt x="841" y="307"/>
                  </a:lnTo>
                  <a:cubicBezTo>
                    <a:pt x="835" y="304"/>
                    <a:pt x="828" y="301"/>
                    <a:pt x="822" y="297"/>
                  </a:cubicBezTo>
                  <a:lnTo>
                    <a:pt x="822" y="297"/>
                  </a:lnTo>
                  <a:cubicBezTo>
                    <a:pt x="822" y="297"/>
                    <a:pt x="845" y="320"/>
                    <a:pt x="845" y="320"/>
                  </a:cubicBezTo>
                  <a:cubicBezTo>
                    <a:pt x="845" y="314"/>
                    <a:pt x="843" y="310"/>
                    <a:pt x="841" y="307"/>
                  </a:cubicBezTo>
                  <a:lnTo>
                    <a:pt x="841" y="307"/>
                  </a:lnTo>
                  <a:cubicBezTo>
                    <a:pt x="880" y="327"/>
                    <a:pt x="920" y="346"/>
                    <a:pt x="959" y="366"/>
                  </a:cubicBezTo>
                  <a:cubicBezTo>
                    <a:pt x="982" y="389"/>
                    <a:pt x="982" y="389"/>
                    <a:pt x="1004" y="411"/>
                  </a:cubicBezTo>
                  <a:cubicBezTo>
                    <a:pt x="1027" y="434"/>
                    <a:pt x="1050" y="434"/>
                    <a:pt x="1073" y="457"/>
                  </a:cubicBezTo>
                  <a:lnTo>
                    <a:pt x="1050" y="457"/>
                  </a:lnTo>
                  <a:lnTo>
                    <a:pt x="1085" y="469"/>
                  </a:lnTo>
                  <a:lnTo>
                    <a:pt x="1085" y="469"/>
                  </a:lnTo>
                  <a:cubicBezTo>
                    <a:pt x="1081" y="466"/>
                    <a:pt x="1078" y="462"/>
                    <a:pt x="1073" y="457"/>
                  </a:cubicBezTo>
                  <a:lnTo>
                    <a:pt x="1073" y="457"/>
                  </a:lnTo>
                  <a:cubicBezTo>
                    <a:pt x="1077" y="461"/>
                    <a:pt x="1081" y="465"/>
                    <a:pt x="1085" y="469"/>
                  </a:cubicBezTo>
                  <a:lnTo>
                    <a:pt x="1085" y="469"/>
                  </a:lnTo>
                  <a:lnTo>
                    <a:pt x="1085" y="469"/>
                  </a:lnTo>
                  <a:lnTo>
                    <a:pt x="1085" y="469"/>
                  </a:lnTo>
                  <a:cubicBezTo>
                    <a:pt x="1087" y="471"/>
                    <a:pt x="1089" y="473"/>
                    <a:pt x="1091" y="474"/>
                  </a:cubicBezTo>
                  <a:lnTo>
                    <a:pt x="1091" y="474"/>
                  </a:lnTo>
                  <a:cubicBezTo>
                    <a:pt x="1089" y="472"/>
                    <a:pt x="1087" y="471"/>
                    <a:pt x="1085" y="469"/>
                  </a:cubicBezTo>
                  <a:lnTo>
                    <a:pt x="1085" y="469"/>
                  </a:lnTo>
                  <a:lnTo>
                    <a:pt x="1119" y="480"/>
                  </a:lnTo>
                  <a:cubicBezTo>
                    <a:pt x="1104" y="480"/>
                    <a:pt x="1099" y="480"/>
                    <a:pt x="1091" y="474"/>
                  </a:cubicBezTo>
                  <a:lnTo>
                    <a:pt x="1091" y="474"/>
                  </a:lnTo>
                  <a:cubicBezTo>
                    <a:pt x="1130" y="509"/>
                    <a:pt x="1170" y="532"/>
                    <a:pt x="1210" y="571"/>
                  </a:cubicBezTo>
                  <a:cubicBezTo>
                    <a:pt x="1233" y="594"/>
                    <a:pt x="1255" y="640"/>
                    <a:pt x="1278" y="663"/>
                  </a:cubicBezTo>
                  <a:cubicBezTo>
                    <a:pt x="1278" y="685"/>
                    <a:pt x="1278" y="685"/>
                    <a:pt x="1278" y="708"/>
                  </a:cubicBezTo>
                  <a:cubicBezTo>
                    <a:pt x="1278" y="731"/>
                    <a:pt x="1278" y="731"/>
                    <a:pt x="1278" y="754"/>
                  </a:cubicBezTo>
                  <a:cubicBezTo>
                    <a:pt x="1278" y="777"/>
                    <a:pt x="1278" y="777"/>
                    <a:pt x="1301" y="799"/>
                  </a:cubicBezTo>
                  <a:cubicBezTo>
                    <a:pt x="1301" y="822"/>
                    <a:pt x="1324" y="822"/>
                    <a:pt x="1347" y="822"/>
                  </a:cubicBezTo>
                  <a:cubicBezTo>
                    <a:pt x="1353" y="828"/>
                    <a:pt x="1362" y="831"/>
                    <a:pt x="1373" y="831"/>
                  </a:cubicBezTo>
                  <a:cubicBezTo>
                    <a:pt x="1401" y="831"/>
                    <a:pt x="1438" y="810"/>
                    <a:pt x="1438" y="777"/>
                  </a:cubicBezTo>
                  <a:cubicBezTo>
                    <a:pt x="1438" y="754"/>
                    <a:pt x="1438" y="731"/>
                    <a:pt x="1438" y="708"/>
                  </a:cubicBezTo>
                  <a:cubicBezTo>
                    <a:pt x="1438" y="685"/>
                    <a:pt x="1438" y="663"/>
                    <a:pt x="1415" y="640"/>
                  </a:cubicBezTo>
                  <a:lnTo>
                    <a:pt x="1438" y="640"/>
                  </a:lnTo>
                  <a:cubicBezTo>
                    <a:pt x="1415" y="594"/>
                    <a:pt x="1392" y="526"/>
                    <a:pt x="1370" y="480"/>
                  </a:cubicBezTo>
                  <a:cubicBezTo>
                    <a:pt x="1347" y="434"/>
                    <a:pt x="1324" y="411"/>
                    <a:pt x="1324" y="389"/>
                  </a:cubicBezTo>
                  <a:cubicBezTo>
                    <a:pt x="1278" y="343"/>
                    <a:pt x="1255" y="297"/>
                    <a:pt x="1210" y="252"/>
                  </a:cubicBezTo>
                  <a:cubicBezTo>
                    <a:pt x="1187" y="229"/>
                    <a:pt x="1164" y="206"/>
                    <a:pt x="1141" y="206"/>
                  </a:cubicBezTo>
                  <a:cubicBezTo>
                    <a:pt x="1119" y="183"/>
                    <a:pt x="1096" y="160"/>
                    <a:pt x="1073" y="138"/>
                  </a:cubicBezTo>
                  <a:cubicBezTo>
                    <a:pt x="1027" y="115"/>
                    <a:pt x="959" y="92"/>
                    <a:pt x="913" y="69"/>
                  </a:cubicBezTo>
                  <a:lnTo>
                    <a:pt x="936" y="69"/>
                  </a:lnTo>
                  <a:cubicBezTo>
                    <a:pt x="890" y="46"/>
                    <a:pt x="867" y="46"/>
                    <a:pt x="845" y="46"/>
                  </a:cubicBezTo>
                  <a:cubicBezTo>
                    <a:pt x="799" y="23"/>
                    <a:pt x="776" y="23"/>
                    <a:pt x="730" y="23"/>
                  </a:cubicBezTo>
                  <a:cubicBezTo>
                    <a:pt x="685" y="1"/>
                    <a:pt x="639" y="1"/>
                    <a:pt x="59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4945100" y="4662950"/>
              <a:ext cx="16000" cy="6875"/>
            </a:xfrm>
            <a:custGeom>
              <a:avLst/>
              <a:gdLst/>
              <a:ahLst/>
              <a:cxnLst/>
              <a:rect l="l" t="t" r="r" b="b"/>
              <a:pathLst>
                <a:path w="640" h="275" extrusionOk="0">
                  <a:moveTo>
                    <a:pt x="594" y="1"/>
                  </a:moveTo>
                  <a:cubicBezTo>
                    <a:pt x="594" y="1"/>
                    <a:pt x="594" y="24"/>
                    <a:pt x="571" y="24"/>
                  </a:cubicBezTo>
                  <a:lnTo>
                    <a:pt x="548" y="24"/>
                  </a:lnTo>
                  <a:cubicBezTo>
                    <a:pt x="502" y="24"/>
                    <a:pt x="457" y="24"/>
                    <a:pt x="411" y="47"/>
                  </a:cubicBezTo>
                  <a:lnTo>
                    <a:pt x="343" y="47"/>
                  </a:lnTo>
                  <a:cubicBezTo>
                    <a:pt x="320" y="69"/>
                    <a:pt x="297" y="69"/>
                    <a:pt x="274" y="69"/>
                  </a:cubicBezTo>
                  <a:cubicBezTo>
                    <a:pt x="251" y="92"/>
                    <a:pt x="206" y="92"/>
                    <a:pt x="183" y="115"/>
                  </a:cubicBezTo>
                  <a:cubicBezTo>
                    <a:pt x="137" y="115"/>
                    <a:pt x="114" y="138"/>
                    <a:pt x="92" y="138"/>
                  </a:cubicBezTo>
                  <a:cubicBezTo>
                    <a:pt x="69" y="161"/>
                    <a:pt x="69" y="161"/>
                    <a:pt x="46" y="184"/>
                  </a:cubicBezTo>
                  <a:cubicBezTo>
                    <a:pt x="23" y="184"/>
                    <a:pt x="0" y="229"/>
                    <a:pt x="23" y="252"/>
                  </a:cubicBezTo>
                  <a:cubicBezTo>
                    <a:pt x="23" y="252"/>
                    <a:pt x="46" y="252"/>
                    <a:pt x="46" y="275"/>
                  </a:cubicBezTo>
                  <a:cubicBezTo>
                    <a:pt x="69" y="275"/>
                    <a:pt x="69" y="275"/>
                    <a:pt x="92" y="252"/>
                  </a:cubicBezTo>
                  <a:cubicBezTo>
                    <a:pt x="114" y="252"/>
                    <a:pt x="137" y="229"/>
                    <a:pt x="160" y="229"/>
                  </a:cubicBezTo>
                  <a:cubicBezTo>
                    <a:pt x="206" y="206"/>
                    <a:pt x="251" y="184"/>
                    <a:pt x="297" y="184"/>
                  </a:cubicBezTo>
                  <a:cubicBezTo>
                    <a:pt x="343" y="161"/>
                    <a:pt x="388" y="138"/>
                    <a:pt x="434" y="138"/>
                  </a:cubicBezTo>
                  <a:cubicBezTo>
                    <a:pt x="480" y="138"/>
                    <a:pt x="525" y="115"/>
                    <a:pt x="571" y="115"/>
                  </a:cubicBezTo>
                  <a:lnTo>
                    <a:pt x="617" y="115"/>
                  </a:lnTo>
                  <a:cubicBezTo>
                    <a:pt x="617" y="115"/>
                    <a:pt x="639" y="92"/>
                    <a:pt x="639" y="92"/>
                  </a:cubicBezTo>
                  <a:cubicBezTo>
                    <a:pt x="639" y="69"/>
                    <a:pt x="639" y="47"/>
                    <a:pt x="639" y="47"/>
                  </a:cubicBezTo>
                  <a:cubicBezTo>
                    <a:pt x="639" y="24"/>
                    <a:pt x="617" y="24"/>
                    <a:pt x="617" y="24"/>
                  </a:cubicBezTo>
                  <a:cubicBezTo>
                    <a:pt x="617" y="24"/>
                    <a:pt x="594" y="1"/>
                    <a:pt x="59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4945675" y="4663525"/>
              <a:ext cx="35400" cy="15250"/>
            </a:xfrm>
            <a:custGeom>
              <a:avLst/>
              <a:gdLst/>
              <a:ahLst/>
              <a:cxnLst/>
              <a:rect l="l" t="t" r="r" b="b"/>
              <a:pathLst>
                <a:path w="1416" h="610" extrusionOk="0">
                  <a:moveTo>
                    <a:pt x="594" y="1"/>
                  </a:moveTo>
                  <a:cubicBezTo>
                    <a:pt x="548" y="1"/>
                    <a:pt x="502" y="1"/>
                    <a:pt x="457" y="24"/>
                  </a:cubicBezTo>
                  <a:cubicBezTo>
                    <a:pt x="388" y="46"/>
                    <a:pt x="342" y="69"/>
                    <a:pt x="274" y="92"/>
                  </a:cubicBezTo>
                  <a:cubicBezTo>
                    <a:pt x="274" y="115"/>
                    <a:pt x="251" y="115"/>
                    <a:pt x="228" y="138"/>
                  </a:cubicBezTo>
                  <a:cubicBezTo>
                    <a:pt x="206" y="138"/>
                    <a:pt x="183" y="161"/>
                    <a:pt x="160" y="161"/>
                  </a:cubicBezTo>
                  <a:cubicBezTo>
                    <a:pt x="114" y="206"/>
                    <a:pt x="69" y="229"/>
                    <a:pt x="23" y="275"/>
                  </a:cubicBezTo>
                  <a:cubicBezTo>
                    <a:pt x="0" y="275"/>
                    <a:pt x="0" y="320"/>
                    <a:pt x="0" y="343"/>
                  </a:cubicBezTo>
                  <a:cubicBezTo>
                    <a:pt x="15" y="343"/>
                    <a:pt x="31" y="353"/>
                    <a:pt x="46" y="353"/>
                  </a:cubicBezTo>
                  <a:cubicBezTo>
                    <a:pt x="53" y="353"/>
                    <a:pt x="61" y="351"/>
                    <a:pt x="69" y="343"/>
                  </a:cubicBezTo>
                  <a:cubicBezTo>
                    <a:pt x="114" y="320"/>
                    <a:pt x="137" y="297"/>
                    <a:pt x="160" y="275"/>
                  </a:cubicBezTo>
                  <a:cubicBezTo>
                    <a:pt x="206" y="252"/>
                    <a:pt x="228" y="229"/>
                    <a:pt x="274" y="206"/>
                  </a:cubicBezTo>
                  <a:cubicBezTo>
                    <a:pt x="342" y="183"/>
                    <a:pt x="411" y="161"/>
                    <a:pt x="457" y="161"/>
                  </a:cubicBezTo>
                  <a:cubicBezTo>
                    <a:pt x="525" y="161"/>
                    <a:pt x="571" y="138"/>
                    <a:pt x="616" y="138"/>
                  </a:cubicBezTo>
                  <a:cubicBezTo>
                    <a:pt x="662" y="161"/>
                    <a:pt x="708" y="161"/>
                    <a:pt x="753" y="183"/>
                  </a:cubicBezTo>
                  <a:cubicBezTo>
                    <a:pt x="845" y="206"/>
                    <a:pt x="913" y="252"/>
                    <a:pt x="982" y="297"/>
                  </a:cubicBezTo>
                  <a:cubicBezTo>
                    <a:pt x="1027" y="343"/>
                    <a:pt x="1073" y="389"/>
                    <a:pt x="1119" y="434"/>
                  </a:cubicBezTo>
                  <a:cubicBezTo>
                    <a:pt x="1141" y="457"/>
                    <a:pt x="1164" y="480"/>
                    <a:pt x="1164" y="480"/>
                  </a:cubicBezTo>
                  <a:cubicBezTo>
                    <a:pt x="1187" y="526"/>
                    <a:pt x="1187" y="526"/>
                    <a:pt x="1210" y="571"/>
                  </a:cubicBezTo>
                  <a:cubicBezTo>
                    <a:pt x="1223" y="598"/>
                    <a:pt x="1260" y="609"/>
                    <a:pt x="1297" y="609"/>
                  </a:cubicBezTo>
                  <a:cubicBezTo>
                    <a:pt x="1324" y="609"/>
                    <a:pt x="1351" y="604"/>
                    <a:pt x="1370" y="594"/>
                  </a:cubicBezTo>
                  <a:cubicBezTo>
                    <a:pt x="1415" y="571"/>
                    <a:pt x="1415" y="503"/>
                    <a:pt x="1415" y="457"/>
                  </a:cubicBezTo>
                  <a:cubicBezTo>
                    <a:pt x="1392" y="434"/>
                    <a:pt x="1392" y="412"/>
                    <a:pt x="1392" y="389"/>
                  </a:cubicBezTo>
                  <a:cubicBezTo>
                    <a:pt x="1370" y="343"/>
                    <a:pt x="1347" y="320"/>
                    <a:pt x="1324" y="297"/>
                  </a:cubicBezTo>
                  <a:cubicBezTo>
                    <a:pt x="1278" y="229"/>
                    <a:pt x="1210" y="183"/>
                    <a:pt x="1141" y="161"/>
                  </a:cubicBezTo>
                  <a:cubicBezTo>
                    <a:pt x="1096" y="115"/>
                    <a:pt x="1027" y="92"/>
                    <a:pt x="959" y="46"/>
                  </a:cubicBezTo>
                  <a:cubicBezTo>
                    <a:pt x="913" y="46"/>
                    <a:pt x="867" y="24"/>
                    <a:pt x="822" y="24"/>
                  </a:cubicBezTo>
                  <a:cubicBezTo>
                    <a:pt x="799" y="1"/>
                    <a:pt x="753" y="1"/>
                    <a:pt x="708"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4902300" y="4664100"/>
              <a:ext cx="79900" cy="108450"/>
            </a:xfrm>
            <a:custGeom>
              <a:avLst/>
              <a:gdLst/>
              <a:ahLst/>
              <a:cxnLst/>
              <a:rect l="l" t="t" r="r" b="b"/>
              <a:pathLst>
                <a:path w="3196" h="4338" extrusionOk="0">
                  <a:moveTo>
                    <a:pt x="2420" y="1"/>
                  </a:moveTo>
                  <a:cubicBezTo>
                    <a:pt x="2374" y="1"/>
                    <a:pt x="2329" y="23"/>
                    <a:pt x="2283" y="23"/>
                  </a:cubicBezTo>
                  <a:lnTo>
                    <a:pt x="2214" y="23"/>
                  </a:lnTo>
                  <a:cubicBezTo>
                    <a:pt x="2146" y="46"/>
                    <a:pt x="2100" y="69"/>
                    <a:pt x="2032" y="92"/>
                  </a:cubicBezTo>
                  <a:cubicBezTo>
                    <a:pt x="2009" y="92"/>
                    <a:pt x="1963" y="115"/>
                    <a:pt x="1941" y="138"/>
                  </a:cubicBezTo>
                  <a:cubicBezTo>
                    <a:pt x="1872" y="160"/>
                    <a:pt x="1826" y="206"/>
                    <a:pt x="1781" y="252"/>
                  </a:cubicBezTo>
                  <a:cubicBezTo>
                    <a:pt x="1758" y="274"/>
                    <a:pt x="1735" y="297"/>
                    <a:pt x="1689" y="320"/>
                  </a:cubicBezTo>
                  <a:cubicBezTo>
                    <a:pt x="1575" y="457"/>
                    <a:pt x="1461" y="594"/>
                    <a:pt x="1370" y="754"/>
                  </a:cubicBezTo>
                  <a:cubicBezTo>
                    <a:pt x="1279" y="868"/>
                    <a:pt x="1210" y="1005"/>
                    <a:pt x="1142" y="1142"/>
                  </a:cubicBezTo>
                  <a:cubicBezTo>
                    <a:pt x="1050" y="1302"/>
                    <a:pt x="982" y="1461"/>
                    <a:pt x="913" y="1621"/>
                  </a:cubicBezTo>
                  <a:cubicBezTo>
                    <a:pt x="845" y="1781"/>
                    <a:pt x="776" y="1941"/>
                    <a:pt x="731" y="2123"/>
                  </a:cubicBezTo>
                  <a:cubicBezTo>
                    <a:pt x="662" y="2283"/>
                    <a:pt x="594" y="2443"/>
                    <a:pt x="525" y="2625"/>
                  </a:cubicBezTo>
                  <a:cubicBezTo>
                    <a:pt x="503" y="2694"/>
                    <a:pt x="480" y="2785"/>
                    <a:pt x="457" y="2877"/>
                  </a:cubicBezTo>
                  <a:cubicBezTo>
                    <a:pt x="411" y="2945"/>
                    <a:pt x="388" y="3036"/>
                    <a:pt x="366" y="3128"/>
                  </a:cubicBezTo>
                  <a:cubicBezTo>
                    <a:pt x="297" y="3287"/>
                    <a:pt x="251" y="3470"/>
                    <a:pt x="206" y="3630"/>
                  </a:cubicBezTo>
                  <a:cubicBezTo>
                    <a:pt x="160" y="3744"/>
                    <a:pt x="114" y="3858"/>
                    <a:pt x="69" y="3972"/>
                  </a:cubicBezTo>
                  <a:cubicBezTo>
                    <a:pt x="23" y="4041"/>
                    <a:pt x="0" y="4109"/>
                    <a:pt x="23" y="4200"/>
                  </a:cubicBezTo>
                  <a:cubicBezTo>
                    <a:pt x="23" y="4223"/>
                    <a:pt x="46" y="4246"/>
                    <a:pt x="69" y="4269"/>
                  </a:cubicBezTo>
                  <a:cubicBezTo>
                    <a:pt x="92" y="4292"/>
                    <a:pt x="114" y="4315"/>
                    <a:pt x="137" y="4337"/>
                  </a:cubicBezTo>
                  <a:cubicBezTo>
                    <a:pt x="183" y="4337"/>
                    <a:pt x="251" y="4337"/>
                    <a:pt x="297" y="4315"/>
                  </a:cubicBezTo>
                  <a:cubicBezTo>
                    <a:pt x="320" y="4292"/>
                    <a:pt x="343" y="4269"/>
                    <a:pt x="366" y="4246"/>
                  </a:cubicBezTo>
                  <a:cubicBezTo>
                    <a:pt x="366" y="4223"/>
                    <a:pt x="388" y="4200"/>
                    <a:pt x="388" y="4200"/>
                  </a:cubicBezTo>
                  <a:cubicBezTo>
                    <a:pt x="388" y="4200"/>
                    <a:pt x="388" y="4178"/>
                    <a:pt x="388" y="4178"/>
                  </a:cubicBezTo>
                  <a:cubicBezTo>
                    <a:pt x="411" y="4132"/>
                    <a:pt x="434" y="4086"/>
                    <a:pt x="457" y="4041"/>
                  </a:cubicBezTo>
                  <a:cubicBezTo>
                    <a:pt x="480" y="3995"/>
                    <a:pt x="503" y="3949"/>
                    <a:pt x="503" y="3904"/>
                  </a:cubicBezTo>
                  <a:cubicBezTo>
                    <a:pt x="525" y="3858"/>
                    <a:pt x="548" y="3790"/>
                    <a:pt x="571" y="3744"/>
                  </a:cubicBezTo>
                  <a:cubicBezTo>
                    <a:pt x="594" y="3675"/>
                    <a:pt x="617" y="3607"/>
                    <a:pt x="639" y="3538"/>
                  </a:cubicBezTo>
                  <a:cubicBezTo>
                    <a:pt x="685" y="3356"/>
                    <a:pt x="754" y="3196"/>
                    <a:pt x="799" y="3036"/>
                  </a:cubicBezTo>
                  <a:cubicBezTo>
                    <a:pt x="845" y="2945"/>
                    <a:pt x="868" y="2854"/>
                    <a:pt x="891" y="2785"/>
                  </a:cubicBezTo>
                  <a:cubicBezTo>
                    <a:pt x="936" y="2694"/>
                    <a:pt x="959" y="2603"/>
                    <a:pt x="982" y="2511"/>
                  </a:cubicBezTo>
                  <a:cubicBezTo>
                    <a:pt x="1050" y="2352"/>
                    <a:pt x="1119" y="2192"/>
                    <a:pt x="1164" y="2009"/>
                  </a:cubicBezTo>
                  <a:cubicBezTo>
                    <a:pt x="1233" y="1849"/>
                    <a:pt x="1301" y="1690"/>
                    <a:pt x="1370" y="1553"/>
                  </a:cubicBezTo>
                  <a:cubicBezTo>
                    <a:pt x="1438" y="1393"/>
                    <a:pt x="1507" y="1256"/>
                    <a:pt x="1598" y="1119"/>
                  </a:cubicBezTo>
                  <a:cubicBezTo>
                    <a:pt x="1667" y="982"/>
                    <a:pt x="1781" y="822"/>
                    <a:pt x="1872" y="685"/>
                  </a:cubicBezTo>
                  <a:cubicBezTo>
                    <a:pt x="1941" y="617"/>
                    <a:pt x="2009" y="548"/>
                    <a:pt x="2077" y="503"/>
                  </a:cubicBezTo>
                  <a:cubicBezTo>
                    <a:pt x="2100" y="480"/>
                    <a:pt x="2123" y="480"/>
                    <a:pt x="2169" y="457"/>
                  </a:cubicBezTo>
                  <a:cubicBezTo>
                    <a:pt x="2169" y="457"/>
                    <a:pt x="2192" y="434"/>
                    <a:pt x="2214" y="434"/>
                  </a:cubicBezTo>
                  <a:cubicBezTo>
                    <a:pt x="2283" y="411"/>
                    <a:pt x="2329" y="389"/>
                    <a:pt x="2397" y="389"/>
                  </a:cubicBezTo>
                  <a:lnTo>
                    <a:pt x="2534" y="389"/>
                  </a:lnTo>
                  <a:cubicBezTo>
                    <a:pt x="2580" y="411"/>
                    <a:pt x="2625" y="411"/>
                    <a:pt x="2648" y="434"/>
                  </a:cubicBezTo>
                  <a:cubicBezTo>
                    <a:pt x="2671" y="457"/>
                    <a:pt x="2694" y="457"/>
                    <a:pt x="2717" y="480"/>
                  </a:cubicBezTo>
                  <a:cubicBezTo>
                    <a:pt x="2762" y="503"/>
                    <a:pt x="2785" y="548"/>
                    <a:pt x="2808" y="594"/>
                  </a:cubicBezTo>
                  <a:cubicBezTo>
                    <a:pt x="2854" y="640"/>
                    <a:pt x="2876" y="708"/>
                    <a:pt x="2899" y="754"/>
                  </a:cubicBezTo>
                  <a:cubicBezTo>
                    <a:pt x="2922" y="822"/>
                    <a:pt x="2945" y="891"/>
                    <a:pt x="2945" y="936"/>
                  </a:cubicBezTo>
                  <a:cubicBezTo>
                    <a:pt x="2945" y="974"/>
                    <a:pt x="2945" y="1012"/>
                    <a:pt x="2945" y="1051"/>
                  </a:cubicBezTo>
                  <a:cubicBezTo>
                    <a:pt x="2945" y="1119"/>
                    <a:pt x="2945" y="1165"/>
                    <a:pt x="2922" y="1233"/>
                  </a:cubicBezTo>
                  <a:cubicBezTo>
                    <a:pt x="2922" y="1279"/>
                    <a:pt x="2899" y="1347"/>
                    <a:pt x="2876" y="1416"/>
                  </a:cubicBezTo>
                  <a:cubicBezTo>
                    <a:pt x="2876" y="1416"/>
                    <a:pt x="2876" y="1439"/>
                    <a:pt x="2854" y="1461"/>
                  </a:cubicBezTo>
                  <a:cubicBezTo>
                    <a:pt x="2854" y="1461"/>
                    <a:pt x="2854" y="1484"/>
                    <a:pt x="2854" y="1507"/>
                  </a:cubicBezTo>
                  <a:cubicBezTo>
                    <a:pt x="2831" y="1530"/>
                    <a:pt x="2831" y="1576"/>
                    <a:pt x="2808" y="1598"/>
                  </a:cubicBezTo>
                  <a:cubicBezTo>
                    <a:pt x="2785" y="1644"/>
                    <a:pt x="2762" y="1712"/>
                    <a:pt x="2717" y="1781"/>
                  </a:cubicBezTo>
                  <a:cubicBezTo>
                    <a:pt x="2717" y="1781"/>
                    <a:pt x="2717" y="1781"/>
                    <a:pt x="2717" y="1804"/>
                  </a:cubicBezTo>
                  <a:cubicBezTo>
                    <a:pt x="2694" y="1827"/>
                    <a:pt x="2694" y="1849"/>
                    <a:pt x="2717" y="1872"/>
                  </a:cubicBezTo>
                  <a:cubicBezTo>
                    <a:pt x="2739" y="1872"/>
                    <a:pt x="2785" y="1872"/>
                    <a:pt x="2785" y="1849"/>
                  </a:cubicBezTo>
                  <a:cubicBezTo>
                    <a:pt x="2808" y="1804"/>
                    <a:pt x="2831" y="1758"/>
                    <a:pt x="2854" y="1735"/>
                  </a:cubicBezTo>
                  <a:cubicBezTo>
                    <a:pt x="2876" y="1667"/>
                    <a:pt x="2922" y="1598"/>
                    <a:pt x="2945" y="1530"/>
                  </a:cubicBezTo>
                  <a:cubicBezTo>
                    <a:pt x="2990" y="1461"/>
                    <a:pt x="3036" y="1370"/>
                    <a:pt x="3059" y="1302"/>
                  </a:cubicBezTo>
                  <a:cubicBezTo>
                    <a:pt x="3105" y="1233"/>
                    <a:pt x="3127" y="1165"/>
                    <a:pt x="3150" y="1073"/>
                  </a:cubicBezTo>
                  <a:cubicBezTo>
                    <a:pt x="3173" y="1028"/>
                    <a:pt x="3173" y="959"/>
                    <a:pt x="3173" y="891"/>
                  </a:cubicBezTo>
                  <a:cubicBezTo>
                    <a:pt x="3196" y="845"/>
                    <a:pt x="3196" y="799"/>
                    <a:pt x="3173" y="754"/>
                  </a:cubicBezTo>
                  <a:cubicBezTo>
                    <a:pt x="3173" y="708"/>
                    <a:pt x="3173" y="662"/>
                    <a:pt x="3173" y="617"/>
                  </a:cubicBezTo>
                  <a:cubicBezTo>
                    <a:pt x="3150" y="594"/>
                    <a:pt x="3150" y="548"/>
                    <a:pt x="3150" y="526"/>
                  </a:cubicBezTo>
                  <a:cubicBezTo>
                    <a:pt x="3127" y="480"/>
                    <a:pt x="3105" y="434"/>
                    <a:pt x="3082" y="389"/>
                  </a:cubicBezTo>
                  <a:cubicBezTo>
                    <a:pt x="3059" y="343"/>
                    <a:pt x="3036" y="274"/>
                    <a:pt x="2990" y="229"/>
                  </a:cubicBezTo>
                  <a:cubicBezTo>
                    <a:pt x="2968" y="206"/>
                    <a:pt x="2968" y="206"/>
                    <a:pt x="2945" y="183"/>
                  </a:cubicBezTo>
                  <a:cubicBezTo>
                    <a:pt x="2922" y="160"/>
                    <a:pt x="2876" y="138"/>
                    <a:pt x="2854" y="115"/>
                  </a:cubicBezTo>
                  <a:cubicBezTo>
                    <a:pt x="2785" y="92"/>
                    <a:pt x="2717" y="46"/>
                    <a:pt x="2625" y="23"/>
                  </a:cubicBezTo>
                  <a:cubicBezTo>
                    <a:pt x="2557" y="23"/>
                    <a:pt x="2488" y="1"/>
                    <a:pt x="242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4"/>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4"/>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4"/>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4"/>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4"/>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4"/>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4"/>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4"/>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4"/>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4"/>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4"/>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4"/>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4"/>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4"/>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4"/>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4"/>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4"/>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4"/>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4"/>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4"/>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4"/>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4"/>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4"/>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4"/>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4"/>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4"/>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4"/>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4"/>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4"/>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4"/>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4"/>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4"/>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4"/>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4"/>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4"/>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4"/>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4"/>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4"/>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4"/>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4"/>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4"/>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4"/>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8" name="Google Shape;858;p4"/>
          <p:cNvSpPr/>
          <p:nvPr/>
        </p:nvSpPr>
        <p:spPr>
          <a:xfrm>
            <a:off x="166047" y="3106060"/>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4"/>
          <p:cNvSpPr/>
          <p:nvPr/>
        </p:nvSpPr>
        <p:spPr>
          <a:xfrm rot="-107">
            <a:off x="6091454" y="4823455"/>
            <a:ext cx="339523" cy="110637"/>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4"/>
          <p:cNvSpPr/>
          <p:nvPr/>
        </p:nvSpPr>
        <p:spPr>
          <a:xfrm>
            <a:off x="2083374" y="4720301"/>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4"/>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r>
              <a:rPr lang="en-US"/>
              <a:t>Click to edit Master title style</a:t>
            </a:r>
            <a:endParaRPr/>
          </a:p>
        </p:txBody>
      </p:sp>
      <p:sp>
        <p:nvSpPr>
          <p:cNvPr id="862" name="Google Shape;862;p4"/>
          <p:cNvSpPr txBox="1">
            <a:spLocks noGrp="1"/>
          </p:cNvSpPr>
          <p:nvPr>
            <p:ph type="body" idx="1"/>
          </p:nvPr>
        </p:nvSpPr>
        <p:spPr>
          <a:xfrm>
            <a:off x="720000" y="1212250"/>
            <a:ext cx="7704000" cy="572700"/>
          </a:xfrm>
          <a:prstGeom prst="rect">
            <a:avLst/>
          </a:prstGeom>
        </p:spPr>
        <p:txBody>
          <a:bodyPr spcFirstLastPara="1" wrap="square" lIns="91425" tIns="91425" rIns="91425" bIns="91425" anchor="ctr" anchorCtr="0">
            <a:noAutofit/>
          </a:bodyPr>
          <a:lstStyle>
            <a:lvl1pPr marL="457200" lvl="0" indent="-304800" rtl="0">
              <a:lnSpc>
                <a:spcPct val="100000"/>
              </a:lnSpc>
              <a:spcBef>
                <a:spcPts val="0"/>
              </a:spcBef>
              <a:spcAft>
                <a:spcPts val="0"/>
              </a:spcAft>
              <a:buClr>
                <a:srgbClr val="434343"/>
              </a:buClr>
              <a:buSzPts val="1200"/>
              <a:buAutoNum type="arabicPeriod"/>
              <a:defRPr sz="1200">
                <a:solidFill>
                  <a:srgbClr val="434343"/>
                </a:solidFill>
              </a:defRPr>
            </a:lvl1pPr>
            <a:lvl2pPr marL="914400" lvl="1" indent="-304800" rtl="0">
              <a:lnSpc>
                <a:spcPct val="115000"/>
              </a:lnSpc>
              <a:spcBef>
                <a:spcPts val="0"/>
              </a:spcBef>
              <a:spcAft>
                <a:spcPts val="0"/>
              </a:spcAft>
              <a:buClr>
                <a:srgbClr val="434343"/>
              </a:buClr>
              <a:buSzPts val="1200"/>
              <a:buFont typeface="Roboto Condensed Light"/>
              <a:buAutoNum type="alphaLcPeriod"/>
              <a:defRPr>
                <a:solidFill>
                  <a:srgbClr val="434343"/>
                </a:solidFill>
              </a:defRPr>
            </a:lvl2pPr>
            <a:lvl3pPr marL="1371600" lvl="2" indent="-304800" rtl="0">
              <a:lnSpc>
                <a:spcPct val="115000"/>
              </a:lnSpc>
              <a:spcBef>
                <a:spcPts val="1600"/>
              </a:spcBef>
              <a:spcAft>
                <a:spcPts val="0"/>
              </a:spcAft>
              <a:buClr>
                <a:srgbClr val="434343"/>
              </a:buClr>
              <a:buSzPts val="1200"/>
              <a:buFont typeface="Roboto Condensed Light"/>
              <a:buAutoNum type="romanLcPeriod"/>
              <a:defRPr>
                <a:solidFill>
                  <a:srgbClr val="434343"/>
                </a:solidFill>
              </a:defRPr>
            </a:lvl3pPr>
            <a:lvl4pPr marL="1828800" lvl="3" indent="-304800" rtl="0">
              <a:lnSpc>
                <a:spcPct val="115000"/>
              </a:lnSpc>
              <a:spcBef>
                <a:spcPts val="1600"/>
              </a:spcBef>
              <a:spcAft>
                <a:spcPts val="0"/>
              </a:spcAft>
              <a:buClr>
                <a:srgbClr val="434343"/>
              </a:buClr>
              <a:buSzPts val="1200"/>
              <a:buFont typeface="Roboto Condensed Light"/>
              <a:buAutoNum type="arabicPeriod"/>
              <a:defRPr>
                <a:solidFill>
                  <a:srgbClr val="434343"/>
                </a:solidFill>
              </a:defRPr>
            </a:lvl4pPr>
            <a:lvl5pPr marL="2286000" lvl="4" indent="-304800" rtl="0">
              <a:lnSpc>
                <a:spcPct val="115000"/>
              </a:lnSpc>
              <a:spcBef>
                <a:spcPts val="1600"/>
              </a:spcBef>
              <a:spcAft>
                <a:spcPts val="0"/>
              </a:spcAft>
              <a:buClr>
                <a:srgbClr val="434343"/>
              </a:buClr>
              <a:buSzPts val="1200"/>
              <a:buFont typeface="Roboto Condensed Light"/>
              <a:buAutoNum type="alphaLcPeriod"/>
              <a:defRPr>
                <a:solidFill>
                  <a:srgbClr val="434343"/>
                </a:solidFill>
              </a:defRPr>
            </a:lvl5pPr>
            <a:lvl6pPr marL="2743200" lvl="5" indent="-304800" rtl="0">
              <a:lnSpc>
                <a:spcPct val="115000"/>
              </a:lnSpc>
              <a:spcBef>
                <a:spcPts val="1600"/>
              </a:spcBef>
              <a:spcAft>
                <a:spcPts val="0"/>
              </a:spcAft>
              <a:buClr>
                <a:srgbClr val="434343"/>
              </a:buClr>
              <a:buSzPts val="1200"/>
              <a:buFont typeface="Roboto Condensed Light"/>
              <a:buAutoNum type="romanLcPeriod"/>
              <a:defRPr>
                <a:solidFill>
                  <a:srgbClr val="434343"/>
                </a:solidFill>
              </a:defRPr>
            </a:lvl6pPr>
            <a:lvl7pPr marL="3200400" lvl="6" indent="-304800" rtl="0">
              <a:lnSpc>
                <a:spcPct val="115000"/>
              </a:lnSpc>
              <a:spcBef>
                <a:spcPts val="1600"/>
              </a:spcBef>
              <a:spcAft>
                <a:spcPts val="0"/>
              </a:spcAft>
              <a:buClr>
                <a:srgbClr val="434343"/>
              </a:buClr>
              <a:buSzPts val="1200"/>
              <a:buFont typeface="Roboto Condensed Light"/>
              <a:buAutoNum type="arabicPeriod"/>
              <a:defRPr>
                <a:solidFill>
                  <a:srgbClr val="434343"/>
                </a:solidFill>
              </a:defRPr>
            </a:lvl7pPr>
            <a:lvl8pPr marL="3657600" lvl="7" indent="-304800" rtl="0">
              <a:lnSpc>
                <a:spcPct val="115000"/>
              </a:lnSpc>
              <a:spcBef>
                <a:spcPts val="1600"/>
              </a:spcBef>
              <a:spcAft>
                <a:spcPts val="0"/>
              </a:spcAft>
              <a:buClr>
                <a:srgbClr val="434343"/>
              </a:buClr>
              <a:buSzPts val="1200"/>
              <a:buFont typeface="Roboto Condensed Light"/>
              <a:buAutoNum type="alphaLcPeriod"/>
              <a:defRPr>
                <a:solidFill>
                  <a:srgbClr val="434343"/>
                </a:solidFill>
              </a:defRPr>
            </a:lvl8pPr>
            <a:lvl9pPr marL="4114800" lvl="8" indent="-304800" rtl="0">
              <a:lnSpc>
                <a:spcPct val="115000"/>
              </a:lnSpc>
              <a:spcBef>
                <a:spcPts val="1600"/>
              </a:spcBef>
              <a:spcAft>
                <a:spcPts val="1600"/>
              </a:spcAft>
              <a:buClr>
                <a:srgbClr val="434343"/>
              </a:buClr>
              <a:buSzPts val="1200"/>
              <a:buFont typeface="Roboto Condensed Light"/>
              <a:buAutoNum type="romanLcPeriod"/>
              <a:defRPr>
                <a:solidFill>
                  <a:srgbClr val="434343"/>
                </a:solidFill>
              </a:defRPr>
            </a:lvl9pPr>
          </a:lstStyle>
          <a:p>
            <a:pPr lvl="0"/>
            <a:r>
              <a:rPr lang="en-US"/>
              <a:t>Click to edit Master text styles</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048"/>
        <p:cNvGrpSpPr/>
        <p:nvPr/>
      </p:nvGrpSpPr>
      <p:grpSpPr>
        <a:xfrm>
          <a:off x="0" y="0"/>
          <a:ext cx="0" cy="0"/>
          <a:chOff x="0" y="0"/>
          <a:chExt cx="0" cy="0"/>
        </a:xfrm>
      </p:grpSpPr>
      <p:sp>
        <p:nvSpPr>
          <p:cNvPr id="1049" name="Google Shape;1049;p6"/>
          <p:cNvSpPr/>
          <p:nvPr/>
        </p:nvSpPr>
        <p:spPr>
          <a:xfrm>
            <a:off x="-455680" y="3270085"/>
            <a:ext cx="2071325" cy="2403875"/>
          </a:xfrm>
          <a:custGeom>
            <a:avLst/>
            <a:gdLst/>
            <a:ahLst/>
            <a:cxnLst/>
            <a:rect l="l" t="t" r="r" b="b"/>
            <a:pathLst>
              <a:path w="82853" h="96155" extrusionOk="0">
                <a:moveTo>
                  <a:pt x="6496" y="2260"/>
                </a:moveTo>
                <a:cubicBezTo>
                  <a:pt x="9838" y="-8034"/>
                  <a:pt x="22805" y="21778"/>
                  <a:pt x="26548" y="28729"/>
                </a:cubicBezTo>
                <a:cubicBezTo>
                  <a:pt x="30291" y="35681"/>
                  <a:pt x="26415" y="40360"/>
                  <a:pt x="28955" y="43969"/>
                </a:cubicBezTo>
                <a:cubicBezTo>
                  <a:pt x="31495" y="47579"/>
                  <a:pt x="38847" y="46777"/>
                  <a:pt x="41788" y="50386"/>
                </a:cubicBezTo>
                <a:cubicBezTo>
                  <a:pt x="44729" y="53996"/>
                  <a:pt x="42992" y="62685"/>
                  <a:pt x="46601" y="65626"/>
                </a:cubicBezTo>
                <a:cubicBezTo>
                  <a:pt x="50211" y="68567"/>
                  <a:pt x="57830" y="64824"/>
                  <a:pt x="63445" y="68032"/>
                </a:cubicBezTo>
                <a:cubicBezTo>
                  <a:pt x="69060" y="71241"/>
                  <a:pt x="89782" y="81134"/>
                  <a:pt x="80290" y="84877"/>
                </a:cubicBezTo>
                <a:cubicBezTo>
                  <a:pt x="70799" y="88620"/>
                  <a:pt x="18795" y="104261"/>
                  <a:pt x="6496" y="90491"/>
                </a:cubicBezTo>
                <a:cubicBezTo>
                  <a:pt x="-5803" y="76722"/>
                  <a:pt x="3154" y="12554"/>
                  <a:pt x="6496" y="2260"/>
                </a:cubicBezTo>
                <a:close/>
              </a:path>
            </a:pathLst>
          </a:custGeom>
          <a:solidFill>
            <a:schemeClr val="accent3"/>
          </a:solidFill>
          <a:ln>
            <a:noFill/>
          </a:ln>
        </p:spPr>
      </p:sp>
      <p:sp>
        <p:nvSpPr>
          <p:cNvPr id="1050" name="Google Shape;1050;p6"/>
          <p:cNvSpPr/>
          <p:nvPr/>
        </p:nvSpPr>
        <p:spPr>
          <a:xfrm>
            <a:off x="7716964" y="-337468"/>
            <a:ext cx="2193125" cy="2744975"/>
          </a:xfrm>
          <a:custGeom>
            <a:avLst/>
            <a:gdLst/>
            <a:ahLst/>
            <a:cxnLst/>
            <a:rect l="l" t="t" r="r" b="b"/>
            <a:pathLst>
              <a:path w="87725" h="109799" extrusionOk="0">
                <a:moveTo>
                  <a:pt x="3340" y="8686"/>
                </a:moveTo>
                <a:cubicBezTo>
                  <a:pt x="-7622" y="12563"/>
                  <a:pt x="11361" y="24060"/>
                  <a:pt x="17778" y="31145"/>
                </a:cubicBezTo>
                <a:cubicBezTo>
                  <a:pt x="24195" y="38230"/>
                  <a:pt x="35959" y="41840"/>
                  <a:pt x="41841" y="51198"/>
                </a:cubicBezTo>
                <a:cubicBezTo>
                  <a:pt x="47723" y="60556"/>
                  <a:pt x="47723" y="78203"/>
                  <a:pt x="53070" y="87293"/>
                </a:cubicBezTo>
                <a:cubicBezTo>
                  <a:pt x="58417" y="96384"/>
                  <a:pt x="68845" y="118976"/>
                  <a:pt x="73925" y="105741"/>
                </a:cubicBezTo>
                <a:cubicBezTo>
                  <a:pt x="79005" y="92506"/>
                  <a:pt x="95314" y="24060"/>
                  <a:pt x="83550" y="7884"/>
                </a:cubicBezTo>
                <a:cubicBezTo>
                  <a:pt x="71786" y="-8292"/>
                  <a:pt x="14302" y="4809"/>
                  <a:pt x="3340" y="8686"/>
                </a:cubicBezTo>
                <a:close/>
              </a:path>
            </a:pathLst>
          </a:custGeom>
          <a:solidFill>
            <a:schemeClr val="accent1"/>
          </a:solidFill>
          <a:ln>
            <a:noFill/>
          </a:ln>
        </p:spPr>
      </p:sp>
      <p:pic>
        <p:nvPicPr>
          <p:cNvPr id="1051" name="Google Shape;1051;p6"/>
          <p:cNvPicPr preferRelativeResize="0"/>
          <p:nvPr/>
        </p:nvPicPr>
        <p:blipFill>
          <a:blip r:embed="rId2">
            <a:alphaModFix/>
          </a:blip>
          <a:stretch>
            <a:fillRect/>
          </a:stretch>
        </p:blipFill>
        <p:spPr>
          <a:xfrm>
            <a:off x="0" y="0"/>
            <a:ext cx="9144000" cy="5143500"/>
          </a:xfrm>
          <a:prstGeom prst="rect">
            <a:avLst/>
          </a:prstGeom>
          <a:noFill/>
          <a:ln>
            <a:noFill/>
          </a:ln>
        </p:spPr>
      </p:pic>
      <p:grpSp>
        <p:nvGrpSpPr>
          <p:cNvPr id="1052" name="Google Shape;1052;p6"/>
          <p:cNvGrpSpPr/>
          <p:nvPr/>
        </p:nvGrpSpPr>
        <p:grpSpPr>
          <a:xfrm rot="-3555206">
            <a:off x="8676544" y="1113744"/>
            <a:ext cx="201703" cy="313099"/>
            <a:chOff x="1036425" y="2562175"/>
            <a:chExt cx="119850" cy="186050"/>
          </a:xfrm>
        </p:grpSpPr>
        <p:sp>
          <p:nvSpPr>
            <p:cNvPr id="1053" name="Google Shape;1053;p6"/>
            <p:cNvSpPr/>
            <p:nvPr/>
          </p:nvSpPr>
          <p:spPr>
            <a:xfrm>
              <a:off x="1036425" y="2562175"/>
              <a:ext cx="119850" cy="111300"/>
            </a:xfrm>
            <a:custGeom>
              <a:avLst/>
              <a:gdLst/>
              <a:ahLst/>
              <a:cxnLst/>
              <a:rect l="l" t="t" r="r" b="b"/>
              <a:pathLst>
                <a:path w="4794" h="4452" extrusionOk="0">
                  <a:moveTo>
                    <a:pt x="4634" y="1"/>
                  </a:moveTo>
                  <a:cubicBezTo>
                    <a:pt x="4634" y="1"/>
                    <a:pt x="4611" y="1"/>
                    <a:pt x="4588" y="24"/>
                  </a:cubicBezTo>
                  <a:cubicBezTo>
                    <a:pt x="4064" y="298"/>
                    <a:pt x="3607" y="572"/>
                    <a:pt x="3173" y="845"/>
                  </a:cubicBezTo>
                  <a:lnTo>
                    <a:pt x="2671" y="1165"/>
                  </a:lnTo>
                  <a:cubicBezTo>
                    <a:pt x="2101" y="1530"/>
                    <a:pt x="1667" y="1827"/>
                    <a:pt x="1302" y="2124"/>
                  </a:cubicBezTo>
                  <a:cubicBezTo>
                    <a:pt x="1028" y="2329"/>
                    <a:pt x="822" y="2535"/>
                    <a:pt x="617" y="2717"/>
                  </a:cubicBezTo>
                  <a:cubicBezTo>
                    <a:pt x="526" y="2808"/>
                    <a:pt x="434" y="2923"/>
                    <a:pt x="366" y="3014"/>
                  </a:cubicBezTo>
                  <a:cubicBezTo>
                    <a:pt x="275" y="3105"/>
                    <a:pt x="206" y="3196"/>
                    <a:pt x="160" y="3311"/>
                  </a:cubicBezTo>
                  <a:cubicBezTo>
                    <a:pt x="46" y="3516"/>
                    <a:pt x="1" y="3699"/>
                    <a:pt x="23" y="3858"/>
                  </a:cubicBezTo>
                  <a:cubicBezTo>
                    <a:pt x="69" y="4041"/>
                    <a:pt x="183" y="4201"/>
                    <a:pt x="389" y="4315"/>
                  </a:cubicBezTo>
                  <a:cubicBezTo>
                    <a:pt x="457" y="4383"/>
                    <a:pt x="548" y="4406"/>
                    <a:pt x="663" y="4429"/>
                  </a:cubicBezTo>
                  <a:cubicBezTo>
                    <a:pt x="731" y="4452"/>
                    <a:pt x="799" y="4452"/>
                    <a:pt x="868" y="4452"/>
                  </a:cubicBezTo>
                  <a:lnTo>
                    <a:pt x="959" y="4452"/>
                  </a:lnTo>
                  <a:cubicBezTo>
                    <a:pt x="1142" y="4429"/>
                    <a:pt x="1324" y="4361"/>
                    <a:pt x="1530" y="4246"/>
                  </a:cubicBezTo>
                  <a:cubicBezTo>
                    <a:pt x="1735" y="4155"/>
                    <a:pt x="1918" y="3995"/>
                    <a:pt x="2146" y="3790"/>
                  </a:cubicBezTo>
                  <a:cubicBezTo>
                    <a:pt x="2329" y="3630"/>
                    <a:pt x="2511" y="3425"/>
                    <a:pt x="2740" y="3174"/>
                  </a:cubicBezTo>
                  <a:cubicBezTo>
                    <a:pt x="3082" y="2763"/>
                    <a:pt x="3424" y="2306"/>
                    <a:pt x="3812" y="1713"/>
                  </a:cubicBezTo>
                  <a:cubicBezTo>
                    <a:pt x="4064" y="1348"/>
                    <a:pt x="4292" y="960"/>
                    <a:pt x="4588" y="480"/>
                  </a:cubicBezTo>
                  <a:lnTo>
                    <a:pt x="4657" y="343"/>
                  </a:lnTo>
                  <a:lnTo>
                    <a:pt x="4703" y="252"/>
                  </a:lnTo>
                  <a:lnTo>
                    <a:pt x="4748" y="161"/>
                  </a:lnTo>
                  <a:cubicBezTo>
                    <a:pt x="4794" y="115"/>
                    <a:pt x="4771" y="69"/>
                    <a:pt x="4725" y="47"/>
                  </a:cubicBezTo>
                  <a:cubicBezTo>
                    <a:pt x="4725" y="24"/>
                    <a:pt x="4703" y="24"/>
                    <a:pt x="4703" y="24"/>
                  </a:cubicBezTo>
                  <a:cubicBezTo>
                    <a:pt x="4680" y="24"/>
                    <a:pt x="4657" y="1"/>
                    <a:pt x="4634"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6"/>
            <p:cNvSpPr/>
            <p:nvPr/>
          </p:nvSpPr>
          <p:spPr>
            <a:xfrm>
              <a:off x="1095200" y="2640925"/>
              <a:ext cx="51375" cy="107300"/>
            </a:xfrm>
            <a:custGeom>
              <a:avLst/>
              <a:gdLst/>
              <a:ahLst/>
              <a:cxnLst/>
              <a:rect l="l" t="t" r="r" b="b"/>
              <a:pathLst>
                <a:path w="2055" h="4292" extrusionOk="0">
                  <a:moveTo>
                    <a:pt x="1918" y="1"/>
                  </a:moveTo>
                  <a:cubicBezTo>
                    <a:pt x="1895" y="24"/>
                    <a:pt x="1895" y="24"/>
                    <a:pt x="1895" y="46"/>
                  </a:cubicBezTo>
                  <a:cubicBezTo>
                    <a:pt x="1849" y="46"/>
                    <a:pt x="1827" y="69"/>
                    <a:pt x="1827" y="92"/>
                  </a:cubicBezTo>
                  <a:cubicBezTo>
                    <a:pt x="1781" y="138"/>
                    <a:pt x="1758" y="183"/>
                    <a:pt x="1735" y="229"/>
                  </a:cubicBezTo>
                  <a:cubicBezTo>
                    <a:pt x="1598" y="457"/>
                    <a:pt x="1439" y="663"/>
                    <a:pt x="1302" y="868"/>
                  </a:cubicBezTo>
                  <a:lnTo>
                    <a:pt x="1279" y="914"/>
                  </a:lnTo>
                  <a:cubicBezTo>
                    <a:pt x="1096" y="1165"/>
                    <a:pt x="936" y="1393"/>
                    <a:pt x="822" y="1599"/>
                  </a:cubicBezTo>
                  <a:cubicBezTo>
                    <a:pt x="617" y="1895"/>
                    <a:pt x="480" y="2146"/>
                    <a:pt x="343" y="2420"/>
                  </a:cubicBezTo>
                  <a:cubicBezTo>
                    <a:pt x="183" y="2717"/>
                    <a:pt x="92" y="2991"/>
                    <a:pt x="46" y="3242"/>
                  </a:cubicBezTo>
                  <a:cubicBezTo>
                    <a:pt x="1" y="3356"/>
                    <a:pt x="1" y="3493"/>
                    <a:pt x="1" y="3607"/>
                  </a:cubicBezTo>
                  <a:cubicBezTo>
                    <a:pt x="1" y="3721"/>
                    <a:pt x="23" y="3813"/>
                    <a:pt x="69" y="3904"/>
                  </a:cubicBezTo>
                  <a:cubicBezTo>
                    <a:pt x="115" y="3995"/>
                    <a:pt x="183" y="4087"/>
                    <a:pt x="275" y="4155"/>
                  </a:cubicBezTo>
                  <a:cubicBezTo>
                    <a:pt x="343" y="4201"/>
                    <a:pt x="434" y="4246"/>
                    <a:pt x="526" y="4269"/>
                  </a:cubicBezTo>
                  <a:cubicBezTo>
                    <a:pt x="571" y="4269"/>
                    <a:pt x="617" y="4292"/>
                    <a:pt x="640" y="4292"/>
                  </a:cubicBezTo>
                  <a:cubicBezTo>
                    <a:pt x="685" y="4292"/>
                    <a:pt x="731" y="4269"/>
                    <a:pt x="777" y="4269"/>
                  </a:cubicBezTo>
                  <a:cubicBezTo>
                    <a:pt x="845" y="4246"/>
                    <a:pt x="914" y="4223"/>
                    <a:pt x="982" y="4178"/>
                  </a:cubicBezTo>
                  <a:cubicBezTo>
                    <a:pt x="1142" y="4041"/>
                    <a:pt x="1256" y="3881"/>
                    <a:pt x="1324" y="3721"/>
                  </a:cubicBezTo>
                  <a:cubicBezTo>
                    <a:pt x="1461" y="3516"/>
                    <a:pt x="1530" y="3265"/>
                    <a:pt x="1598" y="3059"/>
                  </a:cubicBezTo>
                  <a:cubicBezTo>
                    <a:pt x="1667" y="2854"/>
                    <a:pt x="1713" y="2603"/>
                    <a:pt x="1781" y="2283"/>
                  </a:cubicBezTo>
                  <a:cubicBezTo>
                    <a:pt x="1872" y="1827"/>
                    <a:pt x="1941" y="1348"/>
                    <a:pt x="2009" y="777"/>
                  </a:cubicBezTo>
                  <a:cubicBezTo>
                    <a:pt x="2032" y="526"/>
                    <a:pt x="2032" y="298"/>
                    <a:pt x="2055" y="92"/>
                  </a:cubicBezTo>
                  <a:cubicBezTo>
                    <a:pt x="2055" y="69"/>
                    <a:pt x="2055" y="46"/>
                    <a:pt x="2032" y="24"/>
                  </a:cubicBezTo>
                  <a:cubicBezTo>
                    <a:pt x="2032" y="24"/>
                    <a:pt x="2009" y="1"/>
                    <a:pt x="1986"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 name="Google Shape;1055;p6"/>
          <p:cNvGrpSpPr/>
          <p:nvPr/>
        </p:nvGrpSpPr>
        <p:grpSpPr>
          <a:xfrm rot="-6298890">
            <a:off x="8076988" y="231517"/>
            <a:ext cx="909378" cy="770294"/>
            <a:chOff x="6536750" y="766975"/>
            <a:chExt cx="776100" cy="657400"/>
          </a:xfrm>
        </p:grpSpPr>
        <p:sp>
          <p:nvSpPr>
            <p:cNvPr id="1056" name="Google Shape;1056;p6"/>
            <p:cNvSpPr/>
            <p:nvPr/>
          </p:nvSpPr>
          <p:spPr>
            <a:xfrm>
              <a:off x="6536750" y="766975"/>
              <a:ext cx="776100" cy="657400"/>
            </a:xfrm>
            <a:custGeom>
              <a:avLst/>
              <a:gdLst/>
              <a:ahLst/>
              <a:cxnLst/>
              <a:rect l="l" t="t" r="r" b="b"/>
              <a:pathLst>
                <a:path w="31044" h="26296" extrusionOk="0">
                  <a:moveTo>
                    <a:pt x="27391" y="1"/>
                  </a:moveTo>
                  <a:cubicBezTo>
                    <a:pt x="27072" y="1"/>
                    <a:pt x="26706" y="46"/>
                    <a:pt x="26364" y="160"/>
                  </a:cubicBezTo>
                  <a:cubicBezTo>
                    <a:pt x="25907" y="275"/>
                    <a:pt x="25474" y="480"/>
                    <a:pt x="25017" y="800"/>
                  </a:cubicBezTo>
                  <a:lnTo>
                    <a:pt x="24994" y="800"/>
                  </a:lnTo>
                  <a:cubicBezTo>
                    <a:pt x="24789" y="754"/>
                    <a:pt x="24584" y="731"/>
                    <a:pt x="24378" y="708"/>
                  </a:cubicBezTo>
                  <a:cubicBezTo>
                    <a:pt x="24196" y="685"/>
                    <a:pt x="24013" y="685"/>
                    <a:pt x="23830" y="685"/>
                  </a:cubicBezTo>
                  <a:cubicBezTo>
                    <a:pt x="22666" y="685"/>
                    <a:pt x="21457" y="1028"/>
                    <a:pt x="20110" y="1713"/>
                  </a:cubicBezTo>
                  <a:cubicBezTo>
                    <a:pt x="19539" y="2032"/>
                    <a:pt x="18946" y="2374"/>
                    <a:pt x="18284" y="2854"/>
                  </a:cubicBezTo>
                  <a:cubicBezTo>
                    <a:pt x="17987" y="3059"/>
                    <a:pt x="17690" y="3265"/>
                    <a:pt x="17416" y="3493"/>
                  </a:cubicBezTo>
                  <a:cubicBezTo>
                    <a:pt x="17097" y="3721"/>
                    <a:pt x="16800" y="3949"/>
                    <a:pt x="16503" y="4178"/>
                  </a:cubicBezTo>
                  <a:cubicBezTo>
                    <a:pt x="15636" y="4862"/>
                    <a:pt x="14746" y="5593"/>
                    <a:pt x="13764" y="6415"/>
                  </a:cubicBezTo>
                  <a:cubicBezTo>
                    <a:pt x="13719" y="6460"/>
                    <a:pt x="13673" y="6483"/>
                    <a:pt x="13627" y="6529"/>
                  </a:cubicBezTo>
                  <a:cubicBezTo>
                    <a:pt x="13605" y="6529"/>
                    <a:pt x="13605" y="6552"/>
                    <a:pt x="13605" y="6552"/>
                  </a:cubicBezTo>
                  <a:cubicBezTo>
                    <a:pt x="13513" y="6620"/>
                    <a:pt x="13445" y="6688"/>
                    <a:pt x="13376" y="6757"/>
                  </a:cubicBezTo>
                  <a:lnTo>
                    <a:pt x="13308" y="6825"/>
                  </a:lnTo>
                  <a:cubicBezTo>
                    <a:pt x="13194" y="6917"/>
                    <a:pt x="13057" y="7031"/>
                    <a:pt x="12943" y="7122"/>
                  </a:cubicBezTo>
                  <a:cubicBezTo>
                    <a:pt x="11756" y="8172"/>
                    <a:pt x="10637" y="9245"/>
                    <a:pt x="9587" y="10341"/>
                  </a:cubicBezTo>
                  <a:cubicBezTo>
                    <a:pt x="8537" y="11413"/>
                    <a:pt x="7510" y="12577"/>
                    <a:pt x="6506" y="13787"/>
                  </a:cubicBezTo>
                  <a:cubicBezTo>
                    <a:pt x="6301" y="14015"/>
                    <a:pt x="6118" y="14244"/>
                    <a:pt x="5935" y="14472"/>
                  </a:cubicBezTo>
                  <a:cubicBezTo>
                    <a:pt x="5821" y="14563"/>
                    <a:pt x="5707" y="14654"/>
                    <a:pt x="5616" y="14769"/>
                  </a:cubicBezTo>
                  <a:lnTo>
                    <a:pt x="5456" y="14928"/>
                  </a:lnTo>
                  <a:cubicBezTo>
                    <a:pt x="5296" y="15111"/>
                    <a:pt x="5182" y="15316"/>
                    <a:pt x="5114" y="15545"/>
                  </a:cubicBezTo>
                  <a:cubicBezTo>
                    <a:pt x="4634" y="16161"/>
                    <a:pt x="4155" y="16823"/>
                    <a:pt x="3698" y="17462"/>
                  </a:cubicBezTo>
                  <a:cubicBezTo>
                    <a:pt x="3288" y="18055"/>
                    <a:pt x="2854" y="18695"/>
                    <a:pt x="2420" y="19379"/>
                  </a:cubicBezTo>
                  <a:cubicBezTo>
                    <a:pt x="2215" y="19699"/>
                    <a:pt x="2009" y="20018"/>
                    <a:pt x="1804" y="20361"/>
                  </a:cubicBezTo>
                  <a:cubicBezTo>
                    <a:pt x="1599" y="20703"/>
                    <a:pt x="1370" y="21046"/>
                    <a:pt x="1165" y="21388"/>
                  </a:cubicBezTo>
                  <a:cubicBezTo>
                    <a:pt x="1119" y="21502"/>
                    <a:pt x="1051" y="21616"/>
                    <a:pt x="982" y="21707"/>
                  </a:cubicBezTo>
                  <a:cubicBezTo>
                    <a:pt x="982" y="21707"/>
                    <a:pt x="959" y="21799"/>
                    <a:pt x="937" y="21799"/>
                  </a:cubicBezTo>
                  <a:cubicBezTo>
                    <a:pt x="754" y="22027"/>
                    <a:pt x="594" y="22278"/>
                    <a:pt x="457" y="22529"/>
                  </a:cubicBezTo>
                  <a:cubicBezTo>
                    <a:pt x="252" y="22894"/>
                    <a:pt x="138" y="23260"/>
                    <a:pt x="92" y="23625"/>
                  </a:cubicBezTo>
                  <a:cubicBezTo>
                    <a:pt x="1" y="24287"/>
                    <a:pt x="183" y="24971"/>
                    <a:pt x="640" y="25474"/>
                  </a:cubicBezTo>
                  <a:cubicBezTo>
                    <a:pt x="1096" y="25999"/>
                    <a:pt x="1735" y="26295"/>
                    <a:pt x="2443" y="26295"/>
                  </a:cubicBezTo>
                  <a:cubicBezTo>
                    <a:pt x="2808" y="26295"/>
                    <a:pt x="3151" y="26227"/>
                    <a:pt x="3539" y="26090"/>
                  </a:cubicBezTo>
                  <a:cubicBezTo>
                    <a:pt x="3790" y="25999"/>
                    <a:pt x="4018" y="25885"/>
                    <a:pt x="4201" y="25770"/>
                  </a:cubicBezTo>
                  <a:cubicBezTo>
                    <a:pt x="4246" y="25770"/>
                    <a:pt x="4292" y="25748"/>
                    <a:pt x="4338" y="25748"/>
                  </a:cubicBezTo>
                  <a:cubicBezTo>
                    <a:pt x="4452" y="25702"/>
                    <a:pt x="4566" y="25656"/>
                    <a:pt x="4680" y="25633"/>
                  </a:cubicBezTo>
                  <a:cubicBezTo>
                    <a:pt x="5068" y="25496"/>
                    <a:pt x="5456" y="25360"/>
                    <a:pt x="5821" y="25223"/>
                  </a:cubicBezTo>
                  <a:cubicBezTo>
                    <a:pt x="6186" y="25086"/>
                    <a:pt x="6552" y="24949"/>
                    <a:pt x="6917" y="24812"/>
                  </a:cubicBezTo>
                  <a:cubicBezTo>
                    <a:pt x="7647" y="24515"/>
                    <a:pt x="8355" y="24241"/>
                    <a:pt x="9040" y="23944"/>
                  </a:cubicBezTo>
                  <a:cubicBezTo>
                    <a:pt x="10432" y="23328"/>
                    <a:pt x="11847" y="22643"/>
                    <a:pt x="13194" y="21913"/>
                  </a:cubicBezTo>
                  <a:cubicBezTo>
                    <a:pt x="14381" y="21274"/>
                    <a:pt x="15545" y="20612"/>
                    <a:pt x="16640" y="19927"/>
                  </a:cubicBezTo>
                  <a:cubicBezTo>
                    <a:pt x="16846" y="20087"/>
                    <a:pt x="17097" y="20224"/>
                    <a:pt x="17371" y="20292"/>
                  </a:cubicBezTo>
                  <a:cubicBezTo>
                    <a:pt x="17599" y="20384"/>
                    <a:pt x="17850" y="20429"/>
                    <a:pt x="18124" y="20429"/>
                  </a:cubicBezTo>
                  <a:cubicBezTo>
                    <a:pt x="18170" y="20429"/>
                    <a:pt x="18215" y="20452"/>
                    <a:pt x="18284" y="20452"/>
                  </a:cubicBezTo>
                  <a:cubicBezTo>
                    <a:pt x="18466" y="20452"/>
                    <a:pt x="18672" y="20429"/>
                    <a:pt x="18877" y="20384"/>
                  </a:cubicBezTo>
                  <a:cubicBezTo>
                    <a:pt x="19060" y="20361"/>
                    <a:pt x="19242" y="20315"/>
                    <a:pt x="19402" y="20269"/>
                  </a:cubicBezTo>
                  <a:cubicBezTo>
                    <a:pt x="19585" y="20224"/>
                    <a:pt x="19745" y="20155"/>
                    <a:pt x="19904" y="20110"/>
                  </a:cubicBezTo>
                  <a:cubicBezTo>
                    <a:pt x="20475" y="19904"/>
                    <a:pt x="21046" y="19608"/>
                    <a:pt x="21662" y="19242"/>
                  </a:cubicBezTo>
                  <a:cubicBezTo>
                    <a:pt x="22141" y="18946"/>
                    <a:pt x="22621" y="18603"/>
                    <a:pt x="23191" y="18170"/>
                  </a:cubicBezTo>
                  <a:cubicBezTo>
                    <a:pt x="23671" y="17782"/>
                    <a:pt x="24104" y="17394"/>
                    <a:pt x="24492" y="17074"/>
                  </a:cubicBezTo>
                  <a:lnTo>
                    <a:pt x="25063" y="16572"/>
                  </a:lnTo>
                  <a:cubicBezTo>
                    <a:pt x="25268" y="16366"/>
                    <a:pt x="25497" y="16161"/>
                    <a:pt x="25702" y="15956"/>
                  </a:cubicBezTo>
                  <a:cubicBezTo>
                    <a:pt x="26181" y="15499"/>
                    <a:pt x="26615" y="15043"/>
                    <a:pt x="27026" y="14563"/>
                  </a:cubicBezTo>
                  <a:cubicBezTo>
                    <a:pt x="27460" y="14038"/>
                    <a:pt x="27848" y="13513"/>
                    <a:pt x="28190" y="12988"/>
                  </a:cubicBezTo>
                  <a:cubicBezTo>
                    <a:pt x="28464" y="12577"/>
                    <a:pt x="28715" y="12167"/>
                    <a:pt x="28898" y="11756"/>
                  </a:cubicBezTo>
                  <a:cubicBezTo>
                    <a:pt x="29149" y="11208"/>
                    <a:pt x="29331" y="10729"/>
                    <a:pt x="29445" y="10249"/>
                  </a:cubicBezTo>
                  <a:cubicBezTo>
                    <a:pt x="29605" y="9473"/>
                    <a:pt x="29560" y="8766"/>
                    <a:pt x="29331" y="8126"/>
                  </a:cubicBezTo>
                  <a:cubicBezTo>
                    <a:pt x="29377" y="7921"/>
                    <a:pt x="29423" y="7716"/>
                    <a:pt x="29468" y="7510"/>
                  </a:cubicBezTo>
                  <a:cubicBezTo>
                    <a:pt x="29514" y="7350"/>
                    <a:pt x="29537" y="7168"/>
                    <a:pt x="29560" y="6985"/>
                  </a:cubicBezTo>
                  <a:cubicBezTo>
                    <a:pt x="29582" y="6780"/>
                    <a:pt x="29582" y="6552"/>
                    <a:pt x="29582" y="6346"/>
                  </a:cubicBezTo>
                  <a:cubicBezTo>
                    <a:pt x="29788" y="6141"/>
                    <a:pt x="29993" y="5935"/>
                    <a:pt x="30176" y="5707"/>
                  </a:cubicBezTo>
                  <a:cubicBezTo>
                    <a:pt x="30495" y="5296"/>
                    <a:pt x="30724" y="4885"/>
                    <a:pt x="30861" y="4429"/>
                  </a:cubicBezTo>
                  <a:cubicBezTo>
                    <a:pt x="31020" y="3927"/>
                    <a:pt x="31043" y="3379"/>
                    <a:pt x="30929" y="2854"/>
                  </a:cubicBezTo>
                  <a:cubicBezTo>
                    <a:pt x="30815" y="2260"/>
                    <a:pt x="30541" y="1735"/>
                    <a:pt x="30130" y="1256"/>
                  </a:cubicBezTo>
                  <a:cubicBezTo>
                    <a:pt x="30107" y="1256"/>
                    <a:pt x="30084" y="1233"/>
                    <a:pt x="30084" y="1210"/>
                  </a:cubicBezTo>
                  <a:cubicBezTo>
                    <a:pt x="29833" y="959"/>
                    <a:pt x="29582" y="731"/>
                    <a:pt x="29308" y="571"/>
                  </a:cubicBezTo>
                  <a:cubicBezTo>
                    <a:pt x="28875" y="297"/>
                    <a:pt x="28418" y="115"/>
                    <a:pt x="27916" y="46"/>
                  </a:cubicBezTo>
                  <a:cubicBezTo>
                    <a:pt x="27756" y="23"/>
                    <a:pt x="27574" y="1"/>
                    <a:pt x="27391"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6"/>
            <p:cNvSpPr/>
            <p:nvPr/>
          </p:nvSpPr>
          <p:spPr>
            <a:xfrm>
              <a:off x="6909375" y="832600"/>
              <a:ext cx="317300" cy="304750"/>
            </a:xfrm>
            <a:custGeom>
              <a:avLst/>
              <a:gdLst/>
              <a:ahLst/>
              <a:cxnLst/>
              <a:rect l="l" t="t" r="r" b="b"/>
              <a:pathLst>
                <a:path w="12692" h="12190" extrusionOk="0">
                  <a:moveTo>
                    <a:pt x="8720" y="1"/>
                  </a:moveTo>
                  <a:cubicBezTo>
                    <a:pt x="8537" y="23"/>
                    <a:pt x="8378" y="23"/>
                    <a:pt x="8218" y="69"/>
                  </a:cubicBezTo>
                  <a:cubicBezTo>
                    <a:pt x="8058" y="92"/>
                    <a:pt x="7875" y="138"/>
                    <a:pt x="7693" y="206"/>
                  </a:cubicBezTo>
                  <a:cubicBezTo>
                    <a:pt x="7487" y="274"/>
                    <a:pt x="7328" y="320"/>
                    <a:pt x="7168" y="389"/>
                  </a:cubicBezTo>
                  <a:cubicBezTo>
                    <a:pt x="7077" y="411"/>
                    <a:pt x="7008" y="457"/>
                    <a:pt x="6917" y="480"/>
                  </a:cubicBezTo>
                  <a:cubicBezTo>
                    <a:pt x="6848" y="503"/>
                    <a:pt x="6780" y="548"/>
                    <a:pt x="6688" y="571"/>
                  </a:cubicBezTo>
                  <a:lnTo>
                    <a:pt x="6643" y="594"/>
                  </a:lnTo>
                  <a:lnTo>
                    <a:pt x="6163" y="822"/>
                  </a:lnTo>
                  <a:cubicBezTo>
                    <a:pt x="6072" y="845"/>
                    <a:pt x="6004" y="891"/>
                    <a:pt x="5935" y="936"/>
                  </a:cubicBezTo>
                  <a:cubicBezTo>
                    <a:pt x="5867" y="959"/>
                    <a:pt x="5798" y="1005"/>
                    <a:pt x="5730" y="1051"/>
                  </a:cubicBezTo>
                  <a:lnTo>
                    <a:pt x="5684" y="1051"/>
                  </a:lnTo>
                  <a:lnTo>
                    <a:pt x="5616" y="1119"/>
                  </a:lnTo>
                  <a:cubicBezTo>
                    <a:pt x="5479" y="1187"/>
                    <a:pt x="5342" y="1279"/>
                    <a:pt x="5205" y="1347"/>
                  </a:cubicBezTo>
                  <a:lnTo>
                    <a:pt x="5228" y="1347"/>
                  </a:lnTo>
                  <a:lnTo>
                    <a:pt x="5159" y="1370"/>
                  </a:lnTo>
                  <a:lnTo>
                    <a:pt x="5114" y="1393"/>
                  </a:lnTo>
                  <a:lnTo>
                    <a:pt x="5114" y="1416"/>
                  </a:lnTo>
                  <a:lnTo>
                    <a:pt x="5091" y="1416"/>
                  </a:lnTo>
                  <a:lnTo>
                    <a:pt x="5068" y="1439"/>
                  </a:lnTo>
                  <a:cubicBezTo>
                    <a:pt x="4931" y="1530"/>
                    <a:pt x="4771" y="1621"/>
                    <a:pt x="4634" y="1712"/>
                  </a:cubicBezTo>
                  <a:cubicBezTo>
                    <a:pt x="4497" y="1804"/>
                    <a:pt x="4337" y="1918"/>
                    <a:pt x="4201" y="2009"/>
                  </a:cubicBezTo>
                  <a:cubicBezTo>
                    <a:pt x="4109" y="2100"/>
                    <a:pt x="3995" y="2169"/>
                    <a:pt x="3904" y="2260"/>
                  </a:cubicBezTo>
                  <a:lnTo>
                    <a:pt x="3790" y="2329"/>
                  </a:lnTo>
                  <a:cubicBezTo>
                    <a:pt x="3653" y="2443"/>
                    <a:pt x="3516" y="2557"/>
                    <a:pt x="3356" y="2671"/>
                  </a:cubicBezTo>
                  <a:cubicBezTo>
                    <a:pt x="3219" y="2762"/>
                    <a:pt x="3105" y="2854"/>
                    <a:pt x="2968" y="2968"/>
                  </a:cubicBezTo>
                  <a:lnTo>
                    <a:pt x="2922" y="2991"/>
                  </a:lnTo>
                  <a:cubicBezTo>
                    <a:pt x="2854" y="3059"/>
                    <a:pt x="2785" y="3105"/>
                    <a:pt x="2717" y="3150"/>
                  </a:cubicBezTo>
                  <a:cubicBezTo>
                    <a:pt x="2648" y="3196"/>
                    <a:pt x="2603" y="3242"/>
                    <a:pt x="2557" y="3287"/>
                  </a:cubicBezTo>
                  <a:lnTo>
                    <a:pt x="2489" y="3333"/>
                  </a:lnTo>
                  <a:cubicBezTo>
                    <a:pt x="2443" y="3379"/>
                    <a:pt x="2374" y="3424"/>
                    <a:pt x="2329" y="3470"/>
                  </a:cubicBezTo>
                  <a:lnTo>
                    <a:pt x="2283" y="3538"/>
                  </a:lnTo>
                  <a:lnTo>
                    <a:pt x="2169" y="3607"/>
                  </a:lnTo>
                  <a:lnTo>
                    <a:pt x="2078" y="3698"/>
                  </a:lnTo>
                  <a:cubicBezTo>
                    <a:pt x="2032" y="3744"/>
                    <a:pt x="1986" y="3767"/>
                    <a:pt x="1941" y="3812"/>
                  </a:cubicBezTo>
                  <a:lnTo>
                    <a:pt x="1872" y="3881"/>
                  </a:lnTo>
                  <a:cubicBezTo>
                    <a:pt x="1804" y="3927"/>
                    <a:pt x="1735" y="3995"/>
                    <a:pt x="1667" y="4041"/>
                  </a:cubicBezTo>
                  <a:cubicBezTo>
                    <a:pt x="1598" y="4086"/>
                    <a:pt x="1530" y="4155"/>
                    <a:pt x="1461" y="4200"/>
                  </a:cubicBezTo>
                  <a:cubicBezTo>
                    <a:pt x="1393" y="4246"/>
                    <a:pt x="1325" y="4315"/>
                    <a:pt x="1256" y="4360"/>
                  </a:cubicBezTo>
                  <a:cubicBezTo>
                    <a:pt x="1142" y="4451"/>
                    <a:pt x="1051" y="4543"/>
                    <a:pt x="959" y="4634"/>
                  </a:cubicBezTo>
                  <a:lnTo>
                    <a:pt x="868" y="4703"/>
                  </a:lnTo>
                  <a:cubicBezTo>
                    <a:pt x="800" y="4771"/>
                    <a:pt x="731" y="4817"/>
                    <a:pt x="663" y="4885"/>
                  </a:cubicBezTo>
                  <a:cubicBezTo>
                    <a:pt x="594" y="4931"/>
                    <a:pt x="526" y="4999"/>
                    <a:pt x="457" y="5045"/>
                  </a:cubicBezTo>
                  <a:cubicBezTo>
                    <a:pt x="366" y="5136"/>
                    <a:pt x="275" y="5205"/>
                    <a:pt x="183" y="5296"/>
                  </a:cubicBezTo>
                  <a:lnTo>
                    <a:pt x="138" y="5319"/>
                  </a:lnTo>
                  <a:lnTo>
                    <a:pt x="115" y="5319"/>
                  </a:lnTo>
                  <a:cubicBezTo>
                    <a:pt x="69" y="5342"/>
                    <a:pt x="46" y="5387"/>
                    <a:pt x="23" y="5433"/>
                  </a:cubicBezTo>
                  <a:cubicBezTo>
                    <a:pt x="1" y="5479"/>
                    <a:pt x="1" y="5524"/>
                    <a:pt x="1" y="5570"/>
                  </a:cubicBezTo>
                  <a:cubicBezTo>
                    <a:pt x="23" y="5593"/>
                    <a:pt x="23" y="5593"/>
                    <a:pt x="23" y="5616"/>
                  </a:cubicBezTo>
                  <a:cubicBezTo>
                    <a:pt x="23" y="5616"/>
                    <a:pt x="46" y="5616"/>
                    <a:pt x="69" y="5638"/>
                  </a:cubicBezTo>
                  <a:cubicBezTo>
                    <a:pt x="115" y="5707"/>
                    <a:pt x="160" y="5753"/>
                    <a:pt x="229" y="5844"/>
                  </a:cubicBezTo>
                  <a:cubicBezTo>
                    <a:pt x="252" y="5889"/>
                    <a:pt x="252" y="5912"/>
                    <a:pt x="275" y="5958"/>
                  </a:cubicBezTo>
                  <a:lnTo>
                    <a:pt x="297" y="5981"/>
                  </a:lnTo>
                  <a:lnTo>
                    <a:pt x="297" y="6004"/>
                  </a:lnTo>
                  <a:lnTo>
                    <a:pt x="343" y="6049"/>
                  </a:lnTo>
                  <a:cubicBezTo>
                    <a:pt x="366" y="6095"/>
                    <a:pt x="389" y="6141"/>
                    <a:pt x="412" y="6186"/>
                  </a:cubicBezTo>
                  <a:lnTo>
                    <a:pt x="434" y="6209"/>
                  </a:lnTo>
                  <a:lnTo>
                    <a:pt x="457" y="6255"/>
                  </a:lnTo>
                  <a:cubicBezTo>
                    <a:pt x="480" y="6323"/>
                    <a:pt x="526" y="6392"/>
                    <a:pt x="571" y="6460"/>
                  </a:cubicBezTo>
                  <a:cubicBezTo>
                    <a:pt x="617" y="6551"/>
                    <a:pt x="685" y="6620"/>
                    <a:pt x="731" y="6711"/>
                  </a:cubicBezTo>
                  <a:lnTo>
                    <a:pt x="754" y="6734"/>
                  </a:lnTo>
                  <a:cubicBezTo>
                    <a:pt x="822" y="6802"/>
                    <a:pt x="868" y="6871"/>
                    <a:pt x="914" y="6939"/>
                  </a:cubicBezTo>
                  <a:cubicBezTo>
                    <a:pt x="959" y="6985"/>
                    <a:pt x="982" y="7031"/>
                    <a:pt x="1028" y="7076"/>
                  </a:cubicBezTo>
                  <a:lnTo>
                    <a:pt x="1073" y="7168"/>
                  </a:lnTo>
                  <a:cubicBezTo>
                    <a:pt x="1096" y="7213"/>
                    <a:pt x="1142" y="7259"/>
                    <a:pt x="1165" y="7282"/>
                  </a:cubicBezTo>
                  <a:lnTo>
                    <a:pt x="1233" y="7373"/>
                  </a:lnTo>
                  <a:cubicBezTo>
                    <a:pt x="1256" y="7419"/>
                    <a:pt x="1302" y="7464"/>
                    <a:pt x="1325" y="7510"/>
                  </a:cubicBezTo>
                  <a:cubicBezTo>
                    <a:pt x="1347" y="7533"/>
                    <a:pt x="1370" y="7579"/>
                    <a:pt x="1393" y="7624"/>
                  </a:cubicBezTo>
                  <a:cubicBezTo>
                    <a:pt x="1439" y="7647"/>
                    <a:pt x="1461" y="7693"/>
                    <a:pt x="1484" y="7738"/>
                  </a:cubicBezTo>
                  <a:cubicBezTo>
                    <a:pt x="1507" y="7761"/>
                    <a:pt x="1553" y="7807"/>
                    <a:pt x="1576" y="7852"/>
                  </a:cubicBezTo>
                  <a:cubicBezTo>
                    <a:pt x="1598" y="7875"/>
                    <a:pt x="1621" y="7921"/>
                    <a:pt x="1644" y="7944"/>
                  </a:cubicBezTo>
                  <a:cubicBezTo>
                    <a:pt x="1690" y="7967"/>
                    <a:pt x="1713" y="7989"/>
                    <a:pt x="1735" y="8012"/>
                  </a:cubicBezTo>
                  <a:lnTo>
                    <a:pt x="1850" y="8172"/>
                  </a:lnTo>
                  <a:lnTo>
                    <a:pt x="1872" y="8218"/>
                  </a:lnTo>
                  <a:lnTo>
                    <a:pt x="1895" y="8263"/>
                  </a:lnTo>
                  <a:cubicBezTo>
                    <a:pt x="1986" y="8377"/>
                    <a:pt x="2055" y="8514"/>
                    <a:pt x="2146" y="8629"/>
                  </a:cubicBezTo>
                  <a:lnTo>
                    <a:pt x="2169" y="8674"/>
                  </a:lnTo>
                  <a:cubicBezTo>
                    <a:pt x="2192" y="8697"/>
                    <a:pt x="2192" y="8697"/>
                    <a:pt x="2215" y="8720"/>
                  </a:cubicBezTo>
                  <a:lnTo>
                    <a:pt x="2215" y="8697"/>
                  </a:lnTo>
                  <a:cubicBezTo>
                    <a:pt x="2238" y="8743"/>
                    <a:pt x="2260" y="8765"/>
                    <a:pt x="2283" y="8788"/>
                  </a:cubicBezTo>
                  <a:cubicBezTo>
                    <a:pt x="2306" y="8834"/>
                    <a:pt x="2329" y="8857"/>
                    <a:pt x="2352" y="8880"/>
                  </a:cubicBezTo>
                  <a:cubicBezTo>
                    <a:pt x="2420" y="8948"/>
                    <a:pt x="2466" y="9017"/>
                    <a:pt x="2534" y="9108"/>
                  </a:cubicBezTo>
                  <a:cubicBezTo>
                    <a:pt x="2580" y="9176"/>
                    <a:pt x="2648" y="9245"/>
                    <a:pt x="2717" y="9313"/>
                  </a:cubicBezTo>
                  <a:lnTo>
                    <a:pt x="2763" y="9359"/>
                  </a:lnTo>
                  <a:cubicBezTo>
                    <a:pt x="2808" y="9405"/>
                    <a:pt x="2854" y="9473"/>
                    <a:pt x="2877" y="9519"/>
                  </a:cubicBezTo>
                  <a:cubicBezTo>
                    <a:pt x="2945" y="9587"/>
                    <a:pt x="2991" y="9656"/>
                    <a:pt x="3059" y="9724"/>
                  </a:cubicBezTo>
                  <a:cubicBezTo>
                    <a:pt x="3128" y="9793"/>
                    <a:pt x="3196" y="9861"/>
                    <a:pt x="3265" y="9930"/>
                  </a:cubicBezTo>
                  <a:cubicBezTo>
                    <a:pt x="3310" y="9998"/>
                    <a:pt x="3356" y="10067"/>
                    <a:pt x="3424" y="10135"/>
                  </a:cubicBezTo>
                  <a:cubicBezTo>
                    <a:pt x="3424" y="10158"/>
                    <a:pt x="3447" y="10158"/>
                    <a:pt x="3447" y="10181"/>
                  </a:cubicBezTo>
                  <a:cubicBezTo>
                    <a:pt x="3493" y="10226"/>
                    <a:pt x="3516" y="10249"/>
                    <a:pt x="3561" y="10295"/>
                  </a:cubicBezTo>
                  <a:lnTo>
                    <a:pt x="3721" y="10477"/>
                  </a:lnTo>
                  <a:lnTo>
                    <a:pt x="3767" y="10523"/>
                  </a:lnTo>
                  <a:cubicBezTo>
                    <a:pt x="3835" y="10591"/>
                    <a:pt x="3904" y="10660"/>
                    <a:pt x="3972" y="10751"/>
                  </a:cubicBezTo>
                  <a:lnTo>
                    <a:pt x="4041" y="10797"/>
                  </a:lnTo>
                  <a:lnTo>
                    <a:pt x="4109" y="10865"/>
                  </a:lnTo>
                  <a:cubicBezTo>
                    <a:pt x="4132" y="10865"/>
                    <a:pt x="4155" y="10888"/>
                    <a:pt x="4178" y="10911"/>
                  </a:cubicBezTo>
                  <a:cubicBezTo>
                    <a:pt x="4246" y="11002"/>
                    <a:pt x="4337" y="11071"/>
                    <a:pt x="4383" y="11139"/>
                  </a:cubicBezTo>
                  <a:cubicBezTo>
                    <a:pt x="4452" y="11185"/>
                    <a:pt x="4520" y="11253"/>
                    <a:pt x="4589" y="11322"/>
                  </a:cubicBezTo>
                  <a:cubicBezTo>
                    <a:pt x="4703" y="11436"/>
                    <a:pt x="4840" y="11550"/>
                    <a:pt x="4954" y="11641"/>
                  </a:cubicBezTo>
                  <a:lnTo>
                    <a:pt x="5022" y="11710"/>
                  </a:lnTo>
                  <a:cubicBezTo>
                    <a:pt x="5114" y="11778"/>
                    <a:pt x="5228" y="11870"/>
                    <a:pt x="5319" y="11961"/>
                  </a:cubicBezTo>
                  <a:cubicBezTo>
                    <a:pt x="5365" y="12007"/>
                    <a:pt x="5410" y="12052"/>
                    <a:pt x="5433" y="12098"/>
                  </a:cubicBezTo>
                  <a:cubicBezTo>
                    <a:pt x="5456" y="12121"/>
                    <a:pt x="5479" y="12144"/>
                    <a:pt x="5479" y="12189"/>
                  </a:cubicBezTo>
                  <a:cubicBezTo>
                    <a:pt x="5547" y="12189"/>
                    <a:pt x="5593" y="12144"/>
                    <a:pt x="5616" y="12098"/>
                  </a:cubicBezTo>
                  <a:cubicBezTo>
                    <a:pt x="5639" y="12098"/>
                    <a:pt x="5639" y="12098"/>
                    <a:pt x="5661" y="12075"/>
                  </a:cubicBezTo>
                  <a:cubicBezTo>
                    <a:pt x="5684" y="12052"/>
                    <a:pt x="5730" y="12029"/>
                    <a:pt x="5753" y="12007"/>
                  </a:cubicBezTo>
                  <a:lnTo>
                    <a:pt x="5798" y="11961"/>
                  </a:lnTo>
                  <a:lnTo>
                    <a:pt x="5844" y="11915"/>
                  </a:lnTo>
                  <a:lnTo>
                    <a:pt x="5958" y="11824"/>
                  </a:lnTo>
                  <a:lnTo>
                    <a:pt x="6027" y="11778"/>
                  </a:lnTo>
                  <a:cubicBezTo>
                    <a:pt x="6141" y="11710"/>
                    <a:pt x="6232" y="11619"/>
                    <a:pt x="6323" y="11550"/>
                  </a:cubicBezTo>
                  <a:lnTo>
                    <a:pt x="6460" y="11459"/>
                  </a:lnTo>
                  <a:cubicBezTo>
                    <a:pt x="6529" y="11390"/>
                    <a:pt x="6597" y="11322"/>
                    <a:pt x="6688" y="11253"/>
                  </a:cubicBezTo>
                  <a:cubicBezTo>
                    <a:pt x="6825" y="11139"/>
                    <a:pt x="6962" y="11048"/>
                    <a:pt x="7077" y="10934"/>
                  </a:cubicBezTo>
                  <a:cubicBezTo>
                    <a:pt x="7122" y="10888"/>
                    <a:pt x="7168" y="10865"/>
                    <a:pt x="7213" y="10843"/>
                  </a:cubicBezTo>
                  <a:lnTo>
                    <a:pt x="7305" y="10751"/>
                  </a:lnTo>
                  <a:cubicBezTo>
                    <a:pt x="7373" y="10706"/>
                    <a:pt x="7442" y="10637"/>
                    <a:pt x="7510" y="10591"/>
                  </a:cubicBezTo>
                  <a:cubicBezTo>
                    <a:pt x="7556" y="10569"/>
                    <a:pt x="7601" y="10523"/>
                    <a:pt x="7624" y="10500"/>
                  </a:cubicBezTo>
                  <a:lnTo>
                    <a:pt x="7716" y="10432"/>
                  </a:lnTo>
                  <a:cubicBezTo>
                    <a:pt x="7784" y="10386"/>
                    <a:pt x="7853" y="10318"/>
                    <a:pt x="7921" y="10272"/>
                  </a:cubicBezTo>
                  <a:cubicBezTo>
                    <a:pt x="7967" y="10226"/>
                    <a:pt x="8035" y="10181"/>
                    <a:pt x="8081" y="10135"/>
                  </a:cubicBezTo>
                  <a:cubicBezTo>
                    <a:pt x="8172" y="10089"/>
                    <a:pt x="8241" y="10021"/>
                    <a:pt x="8309" y="9952"/>
                  </a:cubicBezTo>
                  <a:cubicBezTo>
                    <a:pt x="8446" y="9838"/>
                    <a:pt x="8583" y="9724"/>
                    <a:pt x="8720" y="9610"/>
                  </a:cubicBezTo>
                  <a:lnTo>
                    <a:pt x="8834" y="9496"/>
                  </a:lnTo>
                  <a:cubicBezTo>
                    <a:pt x="8925" y="9427"/>
                    <a:pt x="9017" y="9336"/>
                    <a:pt x="9108" y="9245"/>
                  </a:cubicBezTo>
                  <a:cubicBezTo>
                    <a:pt x="9176" y="9199"/>
                    <a:pt x="9245" y="9153"/>
                    <a:pt x="9291" y="9085"/>
                  </a:cubicBezTo>
                  <a:cubicBezTo>
                    <a:pt x="9336" y="9062"/>
                    <a:pt x="9359" y="9039"/>
                    <a:pt x="9405" y="9017"/>
                  </a:cubicBezTo>
                  <a:cubicBezTo>
                    <a:pt x="9405" y="8994"/>
                    <a:pt x="9405" y="8994"/>
                    <a:pt x="9428" y="8971"/>
                  </a:cubicBezTo>
                  <a:cubicBezTo>
                    <a:pt x="9450" y="8948"/>
                    <a:pt x="9450" y="8925"/>
                    <a:pt x="9473" y="8880"/>
                  </a:cubicBezTo>
                  <a:cubicBezTo>
                    <a:pt x="9519" y="8857"/>
                    <a:pt x="9564" y="8811"/>
                    <a:pt x="9610" y="8765"/>
                  </a:cubicBezTo>
                  <a:cubicBezTo>
                    <a:pt x="9633" y="8743"/>
                    <a:pt x="9656" y="8720"/>
                    <a:pt x="9679" y="8697"/>
                  </a:cubicBezTo>
                  <a:lnTo>
                    <a:pt x="9724" y="8651"/>
                  </a:lnTo>
                  <a:lnTo>
                    <a:pt x="9793" y="8583"/>
                  </a:lnTo>
                  <a:cubicBezTo>
                    <a:pt x="9838" y="8560"/>
                    <a:pt x="9861" y="8537"/>
                    <a:pt x="9907" y="8492"/>
                  </a:cubicBezTo>
                  <a:cubicBezTo>
                    <a:pt x="10021" y="8377"/>
                    <a:pt x="10158" y="8263"/>
                    <a:pt x="10272" y="8126"/>
                  </a:cubicBezTo>
                  <a:lnTo>
                    <a:pt x="10318" y="8104"/>
                  </a:lnTo>
                  <a:lnTo>
                    <a:pt x="10318" y="8081"/>
                  </a:lnTo>
                  <a:lnTo>
                    <a:pt x="10386" y="8012"/>
                  </a:lnTo>
                  <a:lnTo>
                    <a:pt x="10363" y="8058"/>
                  </a:lnTo>
                  <a:cubicBezTo>
                    <a:pt x="10386" y="8012"/>
                    <a:pt x="10432" y="7967"/>
                    <a:pt x="10477" y="7921"/>
                  </a:cubicBezTo>
                  <a:lnTo>
                    <a:pt x="10569" y="7830"/>
                  </a:lnTo>
                  <a:lnTo>
                    <a:pt x="10706" y="7693"/>
                  </a:lnTo>
                  <a:cubicBezTo>
                    <a:pt x="10729" y="7670"/>
                    <a:pt x="10774" y="7624"/>
                    <a:pt x="10797" y="7579"/>
                  </a:cubicBezTo>
                  <a:cubicBezTo>
                    <a:pt x="10820" y="7556"/>
                    <a:pt x="10843" y="7533"/>
                    <a:pt x="10866" y="7510"/>
                  </a:cubicBezTo>
                  <a:lnTo>
                    <a:pt x="10934" y="7442"/>
                  </a:lnTo>
                  <a:cubicBezTo>
                    <a:pt x="10980" y="7396"/>
                    <a:pt x="11025" y="7350"/>
                    <a:pt x="11048" y="7305"/>
                  </a:cubicBezTo>
                  <a:lnTo>
                    <a:pt x="11094" y="7259"/>
                  </a:lnTo>
                  <a:cubicBezTo>
                    <a:pt x="11185" y="7145"/>
                    <a:pt x="11299" y="7008"/>
                    <a:pt x="11413" y="6871"/>
                  </a:cubicBezTo>
                  <a:cubicBezTo>
                    <a:pt x="11459" y="6802"/>
                    <a:pt x="11505" y="6734"/>
                    <a:pt x="11550" y="6666"/>
                  </a:cubicBezTo>
                  <a:lnTo>
                    <a:pt x="11573" y="6643"/>
                  </a:lnTo>
                  <a:cubicBezTo>
                    <a:pt x="11596" y="6597"/>
                    <a:pt x="11619" y="6574"/>
                    <a:pt x="11664" y="6529"/>
                  </a:cubicBezTo>
                  <a:lnTo>
                    <a:pt x="11733" y="6437"/>
                  </a:lnTo>
                  <a:lnTo>
                    <a:pt x="11801" y="6323"/>
                  </a:lnTo>
                  <a:cubicBezTo>
                    <a:pt x="11870" y="6232"/>
                    <a:pt x="11961" y="6118"/>
                    <a:pt x="12030" y="6004"/>
                  </a:cubicBezTo>
                  <a:cubicBezTo>
                    <a:pt x="12052" y="5981"/>
                    <a:pt x="12052" y="5935"/>
                    <a:pt x="12075" y="5912"/>
                  </a:cubicBezTo>
                  <a:cubicBezTo>
                    <a:pt x="12098" y="5867"/>
                    <a:pt x="12121" y="5844"/>
                    <a:pt x="12167" y="5821"/>
                  </a:cubicBezTo>
                  <a:cubicBezTo>
                    <a:pt x="12167" y="5821"/>
                    <a:pt x="12167" y="5798"/>
                    <a:pt x="12167" y="5798"/>
                  </a:cubicBezTo>
                  <a:lnTo>
                    <a:pt x="12235" y="5707"/>
                  </a:lnTo>
                  <a:lnTo>
                    <a:pt x="12281" y="5593"/>
                  </a:lnTo>
                  <a:cubicBezTo>
                    <a:pt x="12304" y="5593"/>
                    <a:pt x="12304" y="5570"/>
                    <a:pt x="12304" y="5570"/>
                  </a:cubicBezTo>
                  <a:cubicBezTo>
                    <a:pt x="12349" y="5501"/>
                    <a:pt x="12372" y="5456"/>
                    <a:pt x="12395" y="5387"/>
                  </a:cubicBezTo>
                  <a:cubicBezTo>
                    <a:pt x="12418" y="5342"/>
                    <a:pt x="12440" y="5296"/>
                    <a:pt x="12440" y="5250"/>
                  </a:cubicBezTo>
                  <a:lnTo>
                    <a:pt x="12463" y="5205"/>
                  </a:lnTo>
                  <a:cubicBezTo>
                    <a:pt x="12463" y="5159"/>
                    <a:pt x="12486" y="5113"/>
                    <a:pt x="12509" y="5068"/>
                  </a:cubicBezTo>
                  <a:cubicBezTo>
                    <a:pt x="12509" y="5045"/>
                    <a:pt x="12532" y="4999"/>
                    <a:pt x="12532" y="4954"/>
                  </a:cubicBezTo>
                  <a:cubicBezTo>
                    <a:pt x="12555" y="4885"/>
                    <a:pt x="12577" y="4817"/>
                    <a:pt x="12600" y="4748"/>
                  </a:cubicBezTo>
                  <a:lnTo>
                    <a:pt x="12600" y="4725"/>
                  </a:lnTo>
                  <a:cubicBezTo>
                    <a:pt x="12623" y="4611"/>
                    <a:pt x="12646" y="4497"/>
                    <a:pt x="12646" y="4383"/>
                  </a:cubicBezTo>
                  <a:lnTo>
                    <a:pt x="12646" y="4337"/>
                  </a:lnTo>
                  <a:lnTo>
                    <a:pt x="12669" y="4292"/>
                  </a:lnTo>
                  <a:cubicBezTo>
                    <a:pt x="12669" y="4200"/>
                    <a:pt x="12692" y="4086"/>
                    <a:pt x="12692" y="3972"/>
                  </a:cubicBezTo>
                  <a:lnTo>
                    <a:pt x="12692" y="3949"/>
                  </a:lnTo>
                  <a:lnTo>
                    <a:pt x="12669" y="3927"/>
                  </a:lnTo>
                  <a:lnTo>
                    <a:pt x="12669" y="3904"/>
                  </a:lnTo>
                  <a:lnTo>
                    <a:pt x="12669" y="3835"/>
                  </a:lnTo>
                  <a:cubicBezTo>
                    <a:pt x="12669" y="3790"/>
                    <a:pt x="12669" y="3767"/>
                    <a:pt x="12669" y="3721"/>
                  </a:cubicBezTo>
                  <a:cubicBezTo>
                    <a:pt x="12669" y="3698"/>
                    <a:pt x="12669" y="3653"/>
                    <a:pt x="12669" y="3630"/>
                  </a:cubicBezTo>
                  <a:cubicBezTo>
                    <a:pt x="12669" y="3599"/>
                    <a:pt x="12669" y="3578"/>
                    <a:pt x="12669" y="3561"/>
                  </a:cubicBezTo>
                  <a:cubicBezTo>
                    <a:pt x="12669" y="3447"/>
                    <a:pt x="12646" y="3356"/>
                    <a:pt x="12646" y="3219"/>
                  </a:cubicBezTo>
                  <a:cubicBezTo>
                    <a:pt x="12646" y="3173"/>
                    <a:pt x="12623" y="3105"/>
                    <a:pt x="12623" y="3059"/>
                  </a:cubicBezTo>
                  <a:cubicBezTo>
                    <a:pt x="12623" y="2991"/>
                    <a:pt x="12600" y="2945"/>
                    <a:pt x="12600" y="2899"/>
                  </a:cubicBezTo>
                  <a:lnTo>
                    <a:pt x="12577" y="2854"/>
                  </a:lnTo>
                  <a:cubicBezTo>
                    <a:pt x="12577" y="2808"/>
                    <a:pt x="12577" y="2785"/>
                    <a:pt x="12577" y="2762"/>
                  </a:cubicBezTo>
                  <a:cubicBezTo>
                    <a:pt x="12555" y="2740"/>
                    <a:pt x="12555" y="2740"/>
                    <a:pt x="12555" y="2740"/>
                  </a:cubicBezTo>
                  <a:cubicBezTo>
                    <a:pt x="12532" y="2717"/>
                    <a:pt x="12532" y="2694"/>
                    <a:pt x="12509" y="2671"/>
                  </a:cubicBezTo>
                  <a:cubicBezTo>
                    <a:pt x="12509" y="2648"/>
                    <a:pt x="12509" y="2648"/>
                    <a:pt x="12509" y="2625"/>
                  </a:cubicBezTo>
                  <a:lnTo>
                    <a:pt x="12509" y="2603"/>
                  </a:lnTo>
                  <a:cubicBezTo>
                    <a:pt x="12486" y="2534"/>
                    <a:pt x="12486" y="2489"/>
                    <a:pt x="12463" y="2443"/>
                  </a:cubicBezTo>
                  <a:cubicBezTo>
                    <a:pt x="12440" y="2397"/>
                    <a:pt x="12418" y="2329"/>
                    <a:pt x="12395" y="2283"/>
                  </a:cubicBezTo>
                  <a:cubicBezTo>
                    <a:pt x="12326" y="2123"/>
                    <a:pt x="12212" y="1964"/>
                    <a:pt x="12121" y="1827"/>
                  </a:cubicBezTo>
                  <a:cubicBezTo>
                    <a:pt x="12075" y="1735"/>
                    <a:pt x="12007" y="1644"/>
                    <a:pt x="11961" y="1576"/>
                  </a:cubicBezTo>
                  <a:cubicBezTo>
                    <a:pt x="11915" y="1507"/>
                    <a:pt x="11870" y="1439"/>
                    <a:pt x="11847" y="1393"/>
                  </a:cubicBezTo>
                  <a:cubicBezTo>
                    <a:pt x="11801" y="1370"/>
                    <a:pt x="11756" y="1324"/>
                    <a:pt x="11710" y="1279"/>
                  </a:cubicBezTo>
                  <a:cubicBezTo>
                    <a:pt x="11687" y="1256"/>
                    <a:pt x="11664" y="1256"/>
                    <a:pt x="11642" y="1233"/>
                  </a:cubicBezTo>
                  <a:cubicBezTo>
                    <a:pt x="11619" y="1210"/>
                    <a:pt x="11573" y="1187"/>
                    <a:pt x="11550" y="1165"/>
                  </a:cubicBezTo>
                  <a:cubicBezTo>
                    <a:pt x="11505" y="1119"/>
                    <a:pt x="11459" y="1073"/>
                    <a:pt x="11436" y="1028"/>
                  </a:cubicBezTo>
                  <a:cubicBezTo>
                    <a:pt x="11390" y="1005"/>
                    <a:pt x="11322" y="959"/>
                    <a:pt x="11276" y="936"/>
                  </a:cubicBezTo>
                  <a:lnTo>
                    <a:pt x="11231" y="891"/>
                  </a:lnTo>
                  <a:lnTo>
                    <a:pt x="11162" y="868"/>
                  </a:lnTo>
                  <a:cubicBezTo>
                    <a:pt x="11162" y="822"/>
                    <a:pt x="11162" y="799"/>
                    <a:pt x="11117" y="777"/>
                  </a:cubicBezTo>
                  <a:cubicBezTo>
                    <a:pt x="10980" y="685"/>
                    <a:pt x="10843" y="617"/>
                    <a:pt x="10706" y="526"/>
                  </a:cubicBezTo>
                  <a:cubicBezTo>
                    <a:pt x="10637" y="480"/>
                    <a:pt x="10546" y="434"/>
                    <a:pt x="10455" y="389"/>
                  </a:cubicBezTo>
                  <a:cubicBezTo>
                    <a:pt x="10386" y="366"/>
                    <a:pt x="10318" y="343"/>
                    <a:pt x="10249" y="297"/>
                  </a:cubicBezTo>
                  <a:lnTo>
                    <a:pt x="10204" y="297"/>
                  </a:lnTo>
                  <a:cubicBezTo>
                    <a:pt x="10044" y="229"/>
                    <a:pt x="9907" y="183"/>
                    <a:pt x="9770" y="160"/>
                  </a:cubicBezTo>
                  <a:cubicBezTo>
                    <a:pt x="9679" y="138"/>
                    <a:pt x="9587" y="115"/>
                    <a:pt x="9496" y="92"/>
                  </a:cubicBezTo>
                  <a:cubicBezTo>
                    <a:pt x="9405" y="69"/>
                    <a:pt x="9313" y="69"/>
                    <a:pt x="9222" y="46"/>
                  </a:cubicBezTo>
                  <a:cubicBezTo>
                    <a:pt x="9154" y="23"/>
                    <a:pt x="9062" y="23"/>
                    <a:pt x="8994" y="23"/>
                  </a:cubicBezTo>
                  <a:cubicBezTo>
                    <a:pt x="8925" y="1"/>
                    <a:pt x="8880" y="1"/>
                    <a:pt x="8811" y="1"/>
                  </a:cubicBezTo>
                  <a:close/>
                </a:path>
              </a:pathLst>
            </a:custGeom>
            <a:solidFill>
              <a:srgbClr val="F15B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6"/>
            <p:cNvSpPr/>
            <p:nvPr/>
          </p:nvSpPr>
          <p:spPr>
            <a:xfrm>
              <a:off x="6645750" y="1001500"/>
              <a:ext cx="361800" cy="335000"/>
            </a:xfrm>
            <a:custGeom>
              <a:avLst/>
              <a:gdLst/>
              <a:ahLst/>
              <a:cxnLst/>
              <a:rect l="l" t="t" r="r" b="b"/>
              <a:pathLst>
                <a:path w="14472" h="13400" extrusionOk="0">
                  <a:moveTo>
                    <a:pt x="9130" y="1"/>
                  </a:moveTo>
                  <a:cubicBezTo>
                    <a:pt x="9108" y="1"/>
                    <a:pt x="9062" y="24"/>
                    <a:pt x="9039" y="46"/>
                  </a:cubicBezTo>
                  <a:cubicBezTo>
                    <a:pt x="8994" y="92"/>
                    <a:pt x="8925" y="161"/>
                    <a:pt x="8879" y="206"/>
                  </a:cubicBezTo>
                  <a:cubicBezTo>
                    <a:pt x="8788" y="275"/>
                    <a:pt x="8720" y="343"/>
                    <a:pt x="8628" y="412"/>
                  </a:cubicBezTo>
                  <a:lnTo>
                    <a:pt x="8469" y="571"/>
                  </a:lnTo>
                  <a:lnTo>
                    <a:pt x="8423" y="594"/>
                  </a:lnTo>
                  <a:cubicBezTo>
                    <a:pt x="8377" y="617"/>
                    <a:pt x="8332" y="663"/>
                    <a:pt x="8286" y="708"/>
                  </a:cubicBezTo>
                  <a:lnTo>
                    <a:pt x="8217" y="777"/>
                  </a:lnTo>
                  <a:cubicBezTo>
                    <a:pt x="8149" y="823"/>
                    <a:pt x="8081" y="891"/>
                    <a:pt x="8012" y="960"/>
                  </a:cubicBezTo>
                  <a:cubicBezTo>
                    <a:pt x="7966" y="1005"/>
                    <a:pt x="7898" y="1074"/>
                    <a:pt x="7829" y="1142"/>
                  </a:cubicBezTo>
                  <a:cubicBezTo>
                    <a:pt x="7807" y="1165"/>
                    <a:pt x="7761" y="1211"/>
                    <a:pt x="7738" y="1233"/>
                  </a:cubicBezTo>
                  <a:lnTo>
                    <a:pt x="7670" y="1325"/>
                  </a:lnTo>
                  <a:cubicBezTo>
                    <a:pt x="7624" y="1370"/>
                    <a:pt x="7578" y="1393"/>
                    <a:pt x="7533" y="1439"/>
                  </a:cubicBezTo>
                  <a:lnTo>
                    <a:pt x="7441" y="1530"/>
                  </a:lnTo>
                  <a:cubicBezTo>
                    <a:pt x="7419" y="1553"/>
                    <a:pt x="7373" y="1599"/>
                    <a:pt x="7350" y="1621"/>
                  </a:cubicBezTo>
                  <a:cubicBezTo>
                    <a:pt x="7304" y="1667"/>
                    <a:pt x="7259" y="1713"/>
                    <a:pt x="7213" y="1758"/>
                  </a:cubicBezTo>
                  <a:cubicBezTo>
                    <a:pt x="7145" y="1827"/>
                    <a:pt x="7099" y="1873"/>
                    <a:pt x="7031" y="1941"/>
                  </a:cubicBezTo>
                  <a:lnTo>
                    <a:pt x="6962" y="2032"/>
                  </a:lnTo>
                  <a:cubicBezTo>
                    <a:pt x="6871" y="2124"/>
                    <a:pt x="6779" y="2215"/>
                    <a:pt x="6688" y="2306"/>
                  </a:cubicBezTo>
                  <a:cubicBezTo>
                    <a:pt x="6643" y="2375"/>
                    <a:pt x="6574" y="2443"/>
                    <a:pt x="6528" y="2512"/>
                  </a:cubicBezTo>
                  <a:cubicBezTo>
                    <a:pt x="6437" y="2603"/>
                    <a:pt x="6323" y="2717"/>
                    <a:pt x="6232" y="2808"/>
                  </a:cubicBezTo>
                  <a:cubicBezTo>
                    <a:pt x="6163" y="2900"/>
                    <a:pt x="6072" y="2991"/>
                    <a:pt x="5981" y="3082"/>
                  </a:cubicBezTo>
                  <a:lnTo>
                    <a:pt x="5981" y="3105"/>
                  </a:lnTo>
                  <a:lnTo>
                    <a:pt x="5958" y="3105"/>
                  </a:lnTo>
                  <a:cubicBezTo>
                    <a:pt x="5866" y="3196"/>
                    <a:pt x="5775" y="3311"/>
                    <a:pt x="5684" y="3402"/>
                  </a:cubicBezTo>
                  <a:cubicBezTo>
                    <a:pt x="5593" y="3493"/>
                    <a:pt x="5501" y="3584"/>
                    <a:pt x="5410" y="3676"/>
                  </a:cubicBezTo>
                  <a:lnTo>
                    <a:pt x="5341" y="3767"/>
                  </a:lnTo>
                  <a:lnTo>
                    <a:pt x="5296" y="3813"/>
                  </a:lnTo>
                  <a:cubicBezTo>
                    <a:pt x="5273" y="3835"/>
                    <a:pt x="5227" y="3858"/>
                    <a:pt x="5205" y="3904"/>
                  </a:cubicBezTo>
                  <a:cubicBezTo>
                    <a:pt x="5159" y="3950"/>
                    <a:pt x="5136" y="3995"/>
                    <a:pt x="5090" y="4041"/>
                  </a:cubicBezTo>
                  <a:lnTo>
                    <a:pt x="5022" y="4109"/>
                  </a:lnTo>
                  <a:cubicBezTo>
                    <a:pt x="4976" y="4178"/>
                    <a:pt x="4908" y="4224"/>
                    <a:pt x="4862" y="4292"/>
                  </a:cubicBezTo>
                  <a:cubicBezTo>
                    <a:pt x="4794" y="4360"/>
                    <a:pt x="4725" y="4429"/>
                    <a:pt x="4657" y="4520"/>
                  </a:cubicBezTo>
                  <a:cubicBezTo>
                    <a:pt x="4611" y="4566"/>
                    <a:pt x="4565" y="4612"/>
                    <a:pt x="4520" y="4680"/>
                  </a:cubicBezTo>
                  <a:lnTo>
                    <a:pt x="4474" y="4748"/>
                  </a:lnTo>
                  <a:lnTo>
                    <a:pt x="4406" y="4817"/>
                  </a:lnTo>
                  <a:cubicBezTo>
                    <a:pt x="4314" y="4931"/>
                    <a:pt x="4200" y="5068"/>
                    <a:pt x="4086" y="5182"/>
                  </a:cubicBezTo>
                  <a:cubicBezTo>
                    <a:pt x="4040" y="5251"/>
                    <a:pt x="3972" y="5319"/>
                    <a:pt x="3926" y="5388"/>
                  </a:cubicBezTo>
                  <a:lnTo>
                    <a:pt x="3903" y="5410"/>
                  </a:lnTo>
                  <a:cubicBezTo>
                    <a:pt x="3835" y="5479"/>
                    <a:pt x="3767" y="5570"/>
                    <a:pt x="3698" y="5639"/>
                  </a:cubicBezTo>
                  <a:cubicBezTo>
                    <a:pt x="3652" y="5684"/>
                    <a:pt x="3630" y="5730"/>
                    <a:pt x="3584" y="5776"/>
                  </a:cubicBezTo>
                  <a:lnTo>
                    <a:pt x="3515" y="5844"/>
                  </a:lnTo>
                  <a:cubicBezTo>
                    <a:pt x="3470" y="5913"/>
                    <a:pt x="3424" y="5958"/>
                    <a:pt x="3379" y="6004"/>
                  </a:cubicBezTo>
                  <a:lnTo>
                    <a:pt x="3333" y="6050"/>
                  </a:lnTo>
                  <a:cubicBezTo>
                    <a:pt x="3242" y="6186"/>
                    <a:pt x="3127" y="6323"/>
                    <a:pt x="2990" y="6506"/>
                  </a:cubicBezTo>
                  <a:cubicBezTo>
                    <a:pt x="2945" y="6575"/>
                    <a:pt x="2876" y="6643"/>
                    <a:pt x="2831" y="6711"/>
                  </a:cubicBezTo>
                  <a:cubicBezTo>
                    <a:pt x="2762" y="6780"/>
                    <a:pt x="2717" y="6848"/>
                    <a:pt x="2648" y="6917"/>
                  </a:cubicBezTo>
                  <a:cubicBezTo>
                    <a:pt x="2580" y="7008"/>
                    <a:pt x="2511" y="7099"/>
                    <a:pt x="2443" y="7191"/>
                  </a:cubicBezTo>
                  <a:lnTo>
                    <a:pt x="2329" y="7373"/>
                  </a:lnTo>
                  <a:cubicBezTo>
                    <a:pt x="2283" y="7419"/>
                    <a:pt x="2260" y="7465"/>
                    <a:pt x="2214" y="7510"/>
                  </a:cubicBezTo>
                  <a:lnTo>
                    <a:pt x="2146" y="7579"/>
                  </a:lnTo>
                  <a:cubicBezTo>
                    <a:pt x="2123" y="7624"/>
                    <a:pt x="2077" y="7693"/>
                    <a:pt x="2055" y="7739"/>
                  </a:cubicBezTo>
                  <a:lnTo>
                    <a:pt x="1986" y="7807"/>
                  </a:lnTo>
                  <a:lnTo>
                    <a:pt x="1986" y="7830"/>
                  </a:lnTo>
                  <a:cubicBezTo>
                    <a:pt x="1918" y="7898"/>
                    <a:pt x="1872" y="7967"/>
                    <a:pt x="1826" y="8035"/>
                  </a:cubicBezTo>
                  <a:cubicBezTo>
                    <a:pt x="1826" y="8058"/>
                    <a:pt x="1804" y="8081"/>
                    <a:pt x="1781" y="8104"/>
                  </a:cubicBezTo>
                  <a:lnTo>
                    <a:pt x="1758" y="8149"/>
                  </a:lnTo>
                  <a:lnTo>
                    <a:pt x="1712" y="8195"/>
                  </a:lnTo>
                  <a:lnTo>
                    <a:pt x="1667" y="8264"/>
                  </a:lnTo>
                  <a:cubicBezTo>
                    <a:pt x="1644" y="8309"/>
                    <a:pt x="1621" y="8332"/>
                    <a:pt x="1598" y="8378"/>
                  </a:cubicBezTo>
                  <a:cubicBezTo>
                    <a:pt x="1552" y="8423"/>
                    <a:pt x="1530" y="8469"/>
                    <a:pt x="1507" y="8515"/>
                  </a:cubicBezTo>
                  <a:cubicBezTo>
                    <a:pt x="1461" y="8560"/>
                    <a:pt x="1416" y="8629"/>
                    <a:pt x="1393" y="8674"/>
                  </a:cubicBezTo>
                  <a:lnTo>
                    <a:pt x="1347" y="8720"/>
                  </a:lnTo>
                  <a:cubicBezTo>
                    <a:pt x="1279" y="8834"/>
                    <a:pt x="1187" y="8971"/>
                    <a:pt x="1096" y="9085"/>
                  </a:cubicBezTo>
                  <a:lnTo>
                    <a:pt x="1050" y="9154"/>
                  </a:lnTo>
                  <a:cubicBezTo>
                    <a:pt x="982" y="9245"/>
                    <a:pt x="913" y="9359"/>
                    <a:pt x="845" y="9451"/>
                  </a:cubicBezTo>
                  <a:lnTo>
                    <a:pt x="754" y="9587"/>
                  </a:lnTo>
                  <a:cubicBezTo>
                    <a:pt x="708" y="9633"/>
                    <a:pt x="662" y="9679"/>
                    <a:pt x="639" y="9747"/>
                  </a:cubicBezTo>
                  <a:lnTo>
                    <a:pt x="594" y="9816"/>
                  </a:lnTo>
                  <a:cubicBezTo>
                    <a:pt x="525" y="9884"/>
                    <a:pt x="480" y="9953"/>
                    <a:pt x="434" y="10021"/>
                  </a:cubicBezTo>
                  <a:cubicBezTo>
                    <a:pt x="411" y="10067"/>
                    <a:pt x="388" y="10112"/>
                    <a:pt x="343" y="10158"/>
                  </a:cubicBezTo>
                  <a:cubicBezTo>
                    <a:pt x="320" y="10204"/>
                    <a:pt x="274" y="10272"/>
                    <a:pt x="251" y="10318"/>
                  </a:cubicBezTo>
                  <a:cubicBezTo>
                    <a:pt x="206" y="10364"/>
                    <a:pt x="183" y="10409"/>
                    <a:pt x="137" y="10455"/>
                  </a:cubicBezTo>
                  <a:lnTo>
                    <a:pt x="69" y="10546"/>
                  </a:lnTo>
                  <a:cubicBezTo>
                    <a:pt x="69" y="10569"/>
                    <a:pt x="46" y="10592"/>
                    <a:pt x="23" y="10615"/>
                  </a:cubicBezTo>
                  <a:cubicBezTo>
                    <a:pt x="0" y="10683"/>
                    <a:pt x="23" y="10752"/>
                    <a:pt x="46" y="10820"/>
                  </a:cubicBezTo>
                  <a:cubicBezTo>
                    <a:pt x="46" y="10843"/>
                    <a:pt x="46" y="10843"/>
                    <a:pt x="69" y="10843"/>
                  </a:cubicBezTo>
                  <a:cubicBezTo>
                    <a:pt x="92" y="10866"/>
                    <a:pt x="92" y="10866"/>
                    <a:pt x="114" y="10888"/>
                  </a:cubicBezTo>
                  <a:cubicBezTo>
                    <a:pt x="137" y="10911"/>
                    <a:pt x="160" y="10934"/>
                    <a:pt x="183" y="10934"/>
                  </a:cubicBezTo>
                  <a:cubicBezTo>
                    <a:pt x="206" y="10957"/>
                    <a:pt x="229" y="11003"/>
                    <a:pt x="251" y="11025"/>
                  </a:cubicBezTo>
                  <a:cubicBezTo>
                    <a:pt x="274" y="11048"/>
                    <a:pt x="274" y="11071"/>
                    <a:pt x="297" y="11094"/>
                  </a:cubicBezTo>
                  <a:lnTo>
                    <a:pt x="297" y="11117"/>
                  </a:lnTo>
                  <a:lnTo>
                    <a:pt x="343" y="11162"/>
                  </a:lnTo>
                  <a:cubicBezTo>
                    <a:pt x="366" y="11208"/>
                    <a:pt x="366" y="11231"/>
                    <a:pt x="388" y="11277"/>
                  </a:cubicBezTo>
                  <a:cubicBezTo>
                    <a:pt x="457" y="11322"/>
                    <a:pt x="503" y="11391"/>
                    <a:pt x="548" y="11459"/>
                  </a:cubicBezTo>
                  <a:cubicBezTo>
                    <a:pt x="617" y="11528"/>
                    <a:pt x="662" y="11596"/>
                    <a:pt x="708" y="11642"/>
                  </a:cubicBezTo>
                  <a:cubicBezTo>
                    <a:pt x="754" y="11710"/>
                    <a:pt x="799" y="11779"/>
                    <a:pt x="868" y="11847"/>
                  </a:cubicBezTo>
                  <a:cubicBezTo>
                    <a:pt x="913" y="11938"/>
                    <a:pt x="982" y="12007"/>
                    <a:pt x="1050" y="12098"/>
                  </a:cubicBezTo>
                  <a:lnTo>
                    <a:pt x="1029" y="12077"/>
                  </a:lnTo>
                  <a:lnTo>
                    <a:pt x="1029" y="12077"/>
                  </a:lnTo>
                  <a:cubicBezTo>
                    <a:pt x="1074" y="12122"/>
                    <a:pt x="1096" y="12144"/>
                    <a:pt x="1119" y="12190"/>
                  </a:cubicBezTo>
                  <a:lnTo>
                    <a:pt x="1164" y="12235"/>
                  </a:lnTo>
                  <a:cubicBezTo>
                    <a:pt x="1210" y="12304"/>
                    <a:pt x="1256" y="12349"/>
                    <a:pt x="1279" y="12418"/>
                  </a:cubicBezTo>
                  <a:cubicBezTo>
                    <a:pt x="1370" y="12509"/>
                    <a:pt x="1461" y="12600"/>
                    <a:pt x="1552" y="12692"/>
                  </a:cubicBezTo>
                  <a:cubicBezTo>
                    <a:pt x="1644" y="12760"/>
                    <a:pt x="1712" y="12851"/>
                    <a:pt x="1781" y="12920"/>
                  </a:cubicBezTo>
                  <a:lnTo>
                    <a:pt x="1849" y="12966"/>
                  </a:lnTo>
                  <a:lnTo>
                    <a:pt x="1895" y="13034"/>
                  </a:lnTo>
                  <a:lnTo>
                    <a:pt x="1963" y="13103"/>
                  </a:lnTo>
                  <a:cubicBezTo>
                    <a:pt x="2009" y="13171"/>
                    <a:pt x="2077" y="13217"/>
                    <a:pt x="2077" y="13285"/>
                  </a:cubicBezTo>
                  <a:cubicBezTo>
                    <a:pt x="2100" y="13308"/>
                    <a:pt x="2100" y="13354"/>
                    <a:pt x="2077" y="13399"/>
                  </a:cubicBezTo>
                  <a:lnTo>
                    <a:pt x="2214" y="13399"/>
                  </a:lnTo>
                  <a:cubicBezTo>
                    <a:pt x="2351" y="13376"/>
                    <a:pt x="2466" y="13331"/>
                    <a:pt x="2580" y="13262"/>
                  </a:cubicBezTo>
                  <a:cubicBezTo>
                    <a:pt x="2625" y="13239"/>
                    <a:pt x="2694" y="13217"/>
                    <a:pt x="2739" y="13194"/>
                  </a:cubicBezTo>
                  <a:cubicBezTo>
                    <a:pt x="2785" y="13194"/>
                    <a:pt x="2831" y="13171"/>
                    <a:pt x="2876" y="13148"/>
                  </a:cubicBezTo>
                  <a:cubicBezTo>
                    <a:pt x="2899" y="13125"/>
                    <a:pt x="2945" y="13125"/>
                    <a:pt x="2990" y="13103"/>
                  </a:cubicBezTo>
                  <a:lnTo>
                    <a:pt x="3036" y="13080"/>
                  </a:lnTo>
                  <a:cubicBezTo>
                    <a:pt x="3127" y="13057"/>
                    <a:pt x="3196" y="13011"/>
                    <a:pt x="3264" y="12988"/>
                  </a:cubicBezTo>
                  <a:cubicBezTo>
                    <a:pt x="3401" y="12943"/>
                    <a:pt x="3538" y="12874"/>
                    <a:pt x="3675" y="12806"/>
                  </a:cubicBezTo>
                  <a:lnTo>
                    <a:pt x="3835" y="12737"/>
                  </a:lnTo>
                  <a:lnTo>
                    <a:pt x="3903" y="12692"/>
                  </a:lnTo>
                  <a:lnTo>
                    <a:pt x="4132" y="12600"/>
                  </a:lnTo>
                  <a:cubicBezTo>
                    <a:pt x="4223" y="12555"/>
                    <a:pt x="4337" y="12509"/>
                    <a:pt x="4428" y="12463"/>
                  </a:cubicBezTo>
                  <a:lnTo>
                    <a:pt x="4451" y="12441"/>
                  </a:lnTo>
                  <a:lnTo>
                    <a:pt x="4474" y="12441"/>
                  </a:lnTo>
                  <a:cubicBezTo>
                    <a:pt x="4565" y="12395"/>
                    <a:pt x="4657" y="12349"/>
                    <a:pt x="4748" y="12304"/>
                  </a:cubicBezTo>
                  <a:cubicBezTo>
                    <a:pt x="4817" y="12258"/>
                    <a:pt x="4908" y="12235"/>
                    <a:pt x="4976" y="12190"/>
                  </a:cubicBezTo>
                  <a:cubicBezTo>
                    <a:pt x="5090" y="12144"/>
                    <a:pt x="5182" y="12098"/>
                    <a:pt x="5296" y="12053"/>
                  </a:cubicBezTo>
                  <a:cubicBezTo>
                    <a:pt x="5501" y="11938"/>
                    <a:pt x="5730" y="11824"/>
                    <a:pt x="5958" y="11733"/>
                  </a:cubicBezTo>
                  <a:cubicBezTo>
                    <a:pt x="6095" y="11665"/>
                    <a:pt x="6255" y="11596"/>
                    <a:pt x="6391" y="11550"/>
                  </a:cubicBezTo>
                  <a:cubicBezTo>
                    <a:pt x="6437" y="11528"/>
                    <a:pt x="6483" y="11505"/>
                    <a:pt x="6528" y="11482"/>
                  </a:cubicBezTo>
                  <a:cubicBezTo>
                    <a:pt x="6574" y="11459"/>
                    <a:pt x="6620" y="11436"/>
                    <a:pt x="6665" y="11413"/>
                  </a:cubicBezTo>
                  <a:lnTo>
                    <a:pt x="6757" y="11368"/>
                  </a:lnTo>
                  <a:cubicBezTo>
                    <a:pt x="6802" y="11345"/>
                    <a:pt x="6871" y="11322"/>
                    <a:pt x="6916" y="11299"/>
                  </a:cubicBezTo>
                  <a:cubicBezTo>
                    <a:pt x="7053" y="11208"/>
                    <a:pt x="7190" y="11140"/>
                    <a:pt x="7350" y="11071"/>
                  </a:cubicBezTo>
                  <a:lnTo>
                    <a:pt x="7464" y="11025"/>
                  </a:lnTo>
                  <a:cubicBezTo>
                    <a:pt x="7578" y="10957"/>
                    <a:pt x="7715" y="10888"/>
                    <a:pt x="7852" y="10820"/>
                  </a:cubicBezTo>
                  <a:cubicBezTo>
                    <a:pt x="8058" y="10729"/>
                    <a:pt x="8263" y="10615"/>
                    <a:pt x="8469" y="10500"/>
                  </a:cubicBezTo>
                  <a:cubicBezTo>
                    <a:pt x="8788" y="10341"/>
                    <a:pt x="9108" y="10158"/>
                    <a:pt x="9450" y="9953"/>
                  </a:cubicBezTo>
                  <a:cubicBezTo>
                    <a:pt x="9587" y="9861"/>
                    <a:pt x="9724" y="9793"/>
                    <a:pt x="9838" y="9724"/>
                  </a:cubicBezTo>
                  <a:lnTo>
                    <a:pt x="9975" y="9656"/>
                  </a:lnTo>
                  <a:cubicBezTo>
                    <a:pt x="10135" y="9565"/>
                    <a:pt x="10317" y="9451"/>
                    <a:pt x="10477" y="9359"/>
                  </a:cubicBezTo>
                  <a:lnTo>
                    <a:pt x="10614" y="9268"/>
                  </a:lnTo>
                  <a:cubicBezTo>
                    <a:pt x="10683" y="9222"/>
                    <a:pt x="10728" y="9199"/>
                    <a:pt x="10774" y="9177"/>
                  </a:cubicBezTo>
                  <a:lnTo>
                    <a:pt x="10911" y="9085"/>
                  </a:lnTo>
                  <a:lnTo>
                    <a:pt x="11002" y="9017"/>
                  </a:lnTo>
                  <a:lnTo>
                    <a:pt x="10979" y="9040"/>
                  </a:lnTo>
                  <a:cubicBezTo>
                    <a:pt x="11162" y="8926"/>
                    <a:pt x="11322" y="8834"/>
                    <a:pt x="11482" y="8720"/>
                  </a:cubicBezTo>
                  <a:cubicBezTo>
                    <a:pt x="11527" y="8697"/>
                    <a:pt x="11550" y="8674"/>
                    <a:pt x="11596" y="8652"/>
                  </a:cubicBezTo>
                  <a:cubicBezTo>
                    <a:pt x="11618" y="8629"/>
                    <a:pt x="11664" y="8606"/>
                    <a:pt x="11687" y="8583"/>
                  </a:cubicBezTo>
                  <a:cubicBezTo>
                    <a:pt x="11778" y="8537"/>
                    <a:pt x="11847" y="8469"/>
                    <a:pt x="11915" y="8423"/>
                  </a:cubicBezTo>
                  <a:cubicBezTo>
                    <a:pt x="12098" y="8286"/>
                    <a:pt x="12235" y="8172"/>
                    <a:pt x="12372" y="8081"/>
                  </a:cubicBezTo>
                  <a:cubicBezTo>
                    <a:pt x="12463" y="8013"/>
                    <a:pt x="12577" y="7944"/>
                    <a:pt x="12668" y="7898"/>
                  </a:cubicBezTo>
                  <a:cubicBezTo>
                    <a:pt x="12737" y="7853"/>
                    <a:pt x="12783" y="7807"/>
                    <a:pt x="12851" y="7784"/>
                  </a:cubicBezTo>
                  <a:cubicBezTo>
                    <a:pt x="12965" y="7693"/>
                    <a:pt x="13102" y="7602"/>
                    <a:pt x="13239" y="7510"/>
                  </a:cubicBezTo>
                  <a:cubicBezTo>
                    <a:pt x="13285" y="7488"/>
                    <a:pt x="13330" y="7442"/>
                    <a:pt x="13376" y="7419"/>
                  </a:cubicBezTo>
                  <a:cubicBezTo>
                    <a:pt x="13399" y="7373"/>
                    <a:pt x="13444" y="7328"/>
                    <a:pt x="13490" y="7305"/>
                  </a:cubicBezTo>
                  <a:cubicBezTo>
                    <a:pt x="13536" y="7259"/>
                    <a:pt x="13581" y="7214"/>
                    <a:pt x="13627" y="7191"/>
                  </a:cubicBezTo>
                  <a:lnTo>
                    <a:pt x="13673" y="7145"/>
                  </a:lnTo>
                  <a:lnTo>
                    <a:pt x="13741" y="7099"/>
                  </a:lnTo>
                  <a:cubicBezTo>
                    <a:pt x="13787" y="7077"/>
                    <a:pt x="13833" y="7031"/>
                    <a:pt x="13878" y="7008"/>
                  </a:cubicBezTo>
                  <a:cubicBezTo>
                    <a:pt x="13969" y="6940"/>
                    <a:pt x="14061" y="6894"/>
                    <a:pt x="14129" y="6848"/>
                  </a:cubicBezTo>
                  <a:lnTo>
                    <a:pt x="14243" y="6757"/>
                  </a:lnTo>
                  <a:cubicBezTo>
                    <a:pt x="14312" y="6711"/>
                    <a:pt x="14357" y="6666"/>
                    <a:pt x="14426" y="6620"/>
                  </a:cubicBezTo>
                  <a:cubicBezTo>
                    <a:pt x="14449" y="6597"/>
                    <a:pt x="14472" y="6575"/>
                    <a:pt x="14472" y="6529"/>
                  </a:cubicBezTo>
                  <a:cubicBezTo>
                    <a:pt x="14472" y="6529"/>
                    <a:pt x="14472" y="6506"/>
                    <a:pt x="14472" y="6483"/>
                  </a:cubicBezTo>
                  <a:cubicBezTo>
                    <a:pt x="14449" y="6460"/>
                    <a:pt x="14426" y="6460"/>
                    <a:pt x="14403" y="6438"/>
                  </a:cubicBezTo>
                  <a:cubicBezTo>
                    <a:pt x="14380" y="6415"/>
                    <a:pt x="14357" y="6392"/>
                    <a:pt x="14357" y="6392"/>
                  </a:cubicBezTo>
                  <a:lnTo>
                    <a:pt x="14335" y="6392"/>
                  </a:lnTo>
                  <a:cubicBezTo>
                    <a:pt x="14312" y="6369"/>
                    <a:pt x="14289" y="6346"/>
                    <a:pt x="14266" y="6323"/>
                  </a:cubicBezTo>
                  <a:cubicBezTo>
                    <a:pt x="14243" y="6301"/>
                    <a:pt x="14198" y="6255"/>
                    <a:pt x="14152" y="6209"/>
                  </a:cubicBezTo>
                  <a:cubicBezTo>
                    <a:pt x="14061" y="6118"/>
                    <a:pt x="13969" y="6027"/>
                    <a:pt x="13878" y="5935"/>
                  </a:cubicBezTo>
                  <a:cubicBezTo>
                    <a:pt x="13718" y="5753"/>
                    <a:pt x="13559" y="5593"/>
                    <a:pt x="13399" y="5433"/>
                  </a:cubicBezTo>
                  <a:lnTo>
                    <a:pt x="13125" y="5159"/>
                  </a:lnTo>
                  <a:cubicBezTo>
                    <a:pt x="12988" y="5022"/>
                    <a:pt x="12874" y="4885"/>
                    <a:pt x="12760" y="4771"/>
                  </a:cubicBezTo>
                  <a:lnTo>
                    <a:pt x="12737" y="4726"/>
                  </a:lnTo>
                  <a:lnTo>
                    <a:pt x="12691" y="4657"/>
                  </a:lnTo>
                  <a:lnTo>
                    <a:pt x="12600" y="4566"/>
                  </a:lnTo>
                  <a:cubicBezTo>
                    <a:pt x="12531" y="4497"/>
                    <a:pt x="12486" y="4429"/>
                    <a:pt x="12417" y="4360"/>
                  </a:cubicBezTo>
                  <a:cubicBezTo>
                    <a:pt x="12258" y="4132"/>
                    <a:pt x="12075" y="3927"/>
                    <a:pt x="11915" y="3744"/>
                  </a:cubicBezTo>
                  <a:lnTo>
                    <a:pt x="11824" y="3653"/>
                  </a:lnTo>
                  <a:lnTo>
                    <a:pt x="11733" y="3539"/>
                  </a:lnTo>
                  <a:cubicBezTo>
                    <a:pt x="11550" y="3333"/>
                    <a:pt x="11367" y="3105"/>
                    <a:pt x="11185" y="2877"/>
                  </a:cubicBezTo>
                  <a:lnTo>
                    <a:pt x="11139" y="2831"/>
                  </a:lnTo>
                  <a:lnTo>
                    <a:pt x="11048" y="2694"/>
                  </a:lnTo>
                  <a:lnTo>
                    <a:pt x="10934" y="2557"/>
                  </a:lnTo>
                  <a:lnTo>
                    <a:pt x="10865" y="2489"/>
                  </a:lnTo>
                  <a:lnTo>
                    <a:pt x="10728" y="2306"/>
                  </a:lnTo>
                  <a:lnTo>
                    <a:pt x="10705" y="2261"/>
                  </a:lnTo>
                  <a:lnTo>
                    <a:pt x="10683" y="2238"/>
                  </a:lnTo>
                  <a:cubicBezTo>
                    <a:pt x="10568" y="2101"/>
                    <a:pt x="10477" y="1987"/>
                    <a:pt x="10363" y="1827"/>
                  </a:cubicBezTo>
                  <a:lnTo>
                    <a:pt x="10272" y="1690"/>
                  </a:lnTo>
                  <a:cubicBezTo>
                    <a:pt x="10180" y="1599"/>
                    <a:pt x="10112" y="1507"/>
                    <a:pt x="10044" y="1393"/>
                  </a:cubicBezTo>
                  <a:lnTo>
                    <a:pt x="9998" y="1325"/>
                  </a:lnTo>
                  <a:cubicBezTo>
                    <a:pt x="9907" y="1188"/>
                    <a:pt x="9838" y="1096"/>
                    <a:pt x="9770" y="982"/>
                  </a:cubicBezTo>
                  <a:cubicBezTo>
                    <a:pt x="9747" y="914"/>
                    <a:pt x="9724" y="845"/>
                    <a:pt x="9678" y="800"/>
                  </a:cubicBezTo>
                  <a:cubicBezTo>
                    <a:pt x="9633" y="731"/>
                    <a:pt x="9587" y="663"/>
                    <a:pt x="9564" y="594"/>
                  </a:cubicBezTo>
                  <a:lnTo>
                    <a:pt x="9496" y="503"/>
                  </a:lnTo>
                  <a:cubicBezTo>
                    <a:pt x="9473" y="457"/>
                    <a:pt x="9427" y="412"/>
                    <a:pt x="9404" y="366"/>
                  </a:cubicBezTo>
                  <a:cubicBezTo>
                    <a:pt x="9404" y="343"/>
                    <a:pt x="9382" y="298"/>
                    <a:pt x="9359" y="275"/>
                  </a:cubicBezTo>
                  <a:lnTo>
                    <a:pt x="9359" y="229"/>
                  </a:lnTo>
                  <a:cubicBezTo>
                    <a:pt x="9336" y="206"/>
                    <a:pt x="9313" y="183"/>
                    <a:pt x="9290" y="161"/>
                  </a:cubicBezTo>
                  <a:cubicBezTo>
                    <a:pt x="9290" y="138"/>
                    <a:pt x="9267" y="138"/>
                    <a:pt x="9267" y="115"/>
                  </a:cubicBezTo>
                  <a:cubicBezTo>
                    <a:pt x="9267" y="92"/>
                    <a:pt x="9245" y="69"/>
                    <a:pt x="9222" y="46"/>
                  </a:cubicBezTo>
                  <a:cubicBezTo>
                    <a:pt x="9199" y="24"/>
                    <a:pt x="9176" y="1"/>
                    <a:pt x="9130" y="1"/>
                  </a:cubicBezTo>
                  <a:close/>
                </a:path>
              </a:pathLst>
            </a:custGeom>
            <a:solidFill>
              <a:srgbClr val="F15B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6"/>
            <p:cNvSpPr/>
            <p:nvPr/>
          </p:nvSpPr>
          <p:spPr>
            <a:xfrm>
              <a:off x="6588675" y="1340475"/>
              <a:ext cx="35400" cy="33675"/>
            </a:xfrm>
            <a:custGeom>
              <a:avLst/>
              <a:gdLst/>
              <a:ahLst/>
              <a:cxnLst/>
              <a:rect l="l" t="t" r="r" b="b"/>
              <a:pathLst>
                <a:path w="1416" h="1347" extrusionOk="0">
                  <a:moveTo>
                    <a:pt x="708" y="0"/>
                  </a:moveTo>
                  <a:cubicBezTo>
                    <a:pt x="663" y="23"/>
                    <a:pt x="617" y="46"/>
                    <a:pt x="549" y="69"/>
                  </a:cubicBezTo>
                  <a:cubicBezTo>
                    <a:pt x="526" y="114"/>
                    <a:pt x="480" y="137"/>
                    <a:pt x="435" y="183"/>
                  </a:cubicBezTo>
                  <a:cubicBezTo>
                    <a:pt x="366" y="274"/>
                    <a:pt x="298" y="365"/>
                    <a:pt x="252" y="411"/>
                  </a:cubicBezTo>
                  <a:cubicBezTo>
                    <a:pt x="206" y="479"/>
                    <a:pt x="138" y="571"/>
                    <a:pt x="92" y="685"/>
                  </a:cubicBezTo>
                  <a:cubicBezTo>
                    <a:pt x="69" y="730"/>
                    <a:pt x="46" y="799"/>
                    <a:pt x="46" y="845"/>
                  </a:cubicBezTo>
                  <a:cubicBezTo>
                    <a:pt x="24" y="890"/>
                    <a:pt x="24" y="913"/>
                    <a:pt x="46" y="959"/>
                  </a:cubicBezTo>
                  <a:cubicBezTo>
                    <a:pt x="46" y="982"/>
                    <a:pt x="46" y="1004"/>
                    <a:pt x="46" y="1027"/>
                  </a:cubicBezTo>
                  <a:cubicBezTo>
                    <a:pt x="24" y="1027"/>
                    <a:pt x="1" y="1073"/>
                    <a:pt x="1" y="1096"/>
                  </a:cubicBezTo>
                  <a:cubicBezTo>
                    <a:pt x="1" y="1141"/>
                    <a:pt x="1" y="1164"/>
                    <a:pt x="24" y="1187"/>
                  </a:cubicBezTo>
                  <a:cubicBezTo>
                    <a:pt x="69" y="1233"/>
                    <a:pt x="115" y="1278"/>
                    <a:pt x="183" y="1301"/>
                  </a:cubicBezTo>
                  <a:cubicBezTo>
                    <a:pt x="252" y="1347"/>
                    <a:pt x="320" y="1347"/>
                    <a:pt x="412" y="1347"/>
                  </a:cubicBezTo>
                  <a:lnTo>
                    <a:pt x="480" y="1347"/>
                  </a:lnTo>
                  <a:cubicBezTo>
                    <a:pt x="594" y="1324"/>
                    <a:pt x="686" y="1324"/>
                    <a:pt x="777" y="1278"/>
                  </a:cubicBezTo>
                  <a:cubicBezTo>
                    <a:pt x="823" y="1278"/>
                    <a:pt x="891" y="1255"/>
                    <a:pt x="937" y="1233"/>
                  </a:cubicBezTo>
                  <a:lnTo>
                    <a:pt x="960" y="1233"/>
                  </a:lnTo>
                  <a:lnTo>
                    <a:pt x="1005" y="1210"/>
                  </a:lnTo>
                  <a:lnTo>
                    <a:pt x="1028" y="1187"/>
                  </a:lnTo>
                  <a:cubicBezTo>
                    <a:pt x="1119" y="1141"/>
                    <a:pt x="1233" y="1118"/>
                    <a:pt x="1302" y="1050"/>
                  </a:cubicBezTo>
                  <a:cubicBezTo>
                    <a:pt x="1348" y="1027"/>
                    <a:pt x="1393" y="982"/>
                    <a:pt x="1393" y="959"/>
                  </a:cubicBezTo>
                  <a:cubicBezTo>
                    <a:pt x="1416" y="913"/>
                    <a:pt x="1416" y="867"/>
                    <a:pt x="1416" y="845"/>
                  </a:cubicBezTo>
                  <a:cubicBezTo>
                    <a:pt x="1416" y="845"/>
                    <a:pt x="1416" y="822"/>
                    <a:pt x="1416" y="822"/>
                  </a:cubicBezTo>
                  <a:cubicBezTo>
                    <a:pt x="1416" y="822"/>
                    <a:pt x="1393" y="822"/>
                    <a:pt x="1393" y="799"/>
                  </a:cubicBezTo>
                  <a:cubicBezTo>
                    <a:pt x="1325" y="753"/>
                    <a:pt x="1279" y="708"/>
                    <a:pt x="1233" y="662"/>
                  </a:cubicBezTo>
                  <a:cubicBezTo>
                    <a:pt x="1165" y="594"/>
                    <a:pt x="1119" y="525"/>
                    <a:pt x="1051" y="457"/>
                  </a:cubicBezTo>
                  <a:lnTo>
                    <a:pt x="982" y="388"/>
                  </a:lnTo>
                  <a:cubicBezTo>
                    <a:pt x="960" y="365"/>
                    <a:pt x="937" y="320"/>
                    <a:pt x="891" y="274"/>
                  </a:cubicBezTo>
                  <a:cubicBezTo>
                    <a:pt x="823" y="205"/>
                    <a:pt x="777" y="114"/>
                    <a:pt x="731" y="46"/>
                  </a:cubicBezTo>
                  <a:lnTo>
                    <a:pt x="708" y="23"/>
                  </a:lnTo>
                  <a:cubicBezTo>
                    <a:pt x="708" y="23"/>
                    <a:pt x="708" y="23"/>
                    <a:pt x="708"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6"/>
            <p:cNvSpPr/>
            <p:nvPr/>
          </p:nvSpPr>
          <p:spPr>
            <a:xfrm>
              <a:off x="6973850" y="978125"/>
              <a:ext cx="251675" cy="251100"/>
            </a:xfrm>
            <a:custGeom>
              <a:avLst/>
              <a:gdLst/>
              <a:ahLst/>
              <a:cxnLst/>
              <a:rect l="l" t="t" r="r" b="b"/>
              <a:pathLst>
                <a:path w="10067" h="10044" extrusionOk="0">
                  <a:moveTo>
                    <a:pt x="9656" y="0"/>
                  </a:moveTo>
                  <a:cubicBezTo>
                    <a:pt x="9588" y="0"/>
                    <a:pt x="9519" y="23"/>
                    <a:pt x="9496" y="91"/>
                  </a:cubicBezTo>
                  <a:cubicBezTo>
                    <a:pt x="9473" y="114"/>
                    <a:pt x="9473" y="160"/>
                    <a:pt x="9451" y="183"/>
                  </a:cubicBezTo>
                  <a:cubicBezTo>
                    <a:pt x="9382" y="297"/>
                    <a:pt x="9291" y="411"/>
                    <a:pt x="9222" y="502"/>
                  </a:cubicBezTo>
                  <a:lnTo>
                    <a:pt x="9154" y="616"/>
                  </a:lnTo>
                  <a:lnTo>
                    <a:pt x="9085" y="708"/>
                  </a:lnTo>
                  <a:cubicBezTo>
                    <a:pt x="9040" y="753"/>
                    <a:pt x="9017" y="776"/>
                    <a:pt x="8994" y="822"/>
                  </a:cubicBezTo>
                  <a:lnTo>
                    <a:pt x="8971" y="867"/>
                  </a:lnTo>
                  <a:cubicBezTo>
                    <a:pt x="8926" y="913"/>
                    <a:pt x="8880" y="981"/>
                    <a:pt x="8834" y="1050"/>
                  </a:cubicBezTo>
                  <a:cubicBezTo>
                    <a:pt x="8720" y="1187"/>
                    <a:pt x="8606" y="1324"/>
                    <a:pt x="8515" y="1438"/>
                  </a:cubicBezTo>
                  <a:lnTo>
                    <a:pt x="8469" y="1484"/>
                  </a:lnTo>
                  <a:cubicBezTo>
                    <a:pt x="8446" y="1529"/>
                    <a:pt x="8401" y="1575"/>
                    <a:pt x="8355" y="1621"/>
                  </a:cubicBezTo>
                  <a:lnTo>
                    <a:pt x="8287" y="1689"/>
                  </a:lnTo>
                  <a:cubicBezTo>
                    <a:pt x="8264" y="1712"/>
                    <a:pt x="8241" y="1735"/>
                    <a:pt x="8218" y="1758"/>
                  </a:cubicBezTo>
                  <a:cubicBezTo>
                    <a:pt x="8195" y="1803"/>
                    <a:pt x="8150" y="1849"/>
                    <a:pt x="8127" y="1872"/>
                  </a:cubicBezTo>
                  <a:lnTo>
                    <a:pt x="7990" y="2009"/>
                  </a:lnTo>
                  <a:lnTo>
                    <a:pt x="7898" y="2100"/>
                  </a:lnTo>
                  <a:cubicBezTo>
                    <a:pt x="7853" y="2146"/>
                    <a:pt x="7807" y="2191"/>
                    <a:pt x="7784" y="2237"/>
                  </a:cubicBezTo>
                  <a:lnTo>
                    <a:pt x="7807" y="2191"/>
                  </a:lnTo>
                  <a:lnTo>
                    <a:pt x="7739" y="2260"/>
                  </a:lnTo>
                  <a:lnTo>
                    <a:pt x="7739" y="2283"/>
                  </a:lnTo>
                  <a:lnTo>
                    <a:pt x="7693" y="2305"/>
                  </a:lnTo>
                  <a:cubicBezTo>
                    <a:pt x="7579" y="2442"/>
                    <a:pt x="7442" y="2556"/>
                    <a:pt x="7328" y="2671"/>
                  </a:cubicBezTo>
                  <a:cubicBezTo>
                    <a:pt x="7282" y="2716"/>
                    <a:pt x="7259" y="2739"/>
                    <a:pt x="7214" y="2762"/>
                  </a:cubicBezTo>
                  <a:lnTo>
                    <a:pt x="7145" y="2830"/>
                  </a:lnTo>
                  <a:lnTo>
                    <a:pt x="7100" y="2876"/>
                  </a:lnTo>
                  <a:cubicBezTo>
                    <a:pt x="7077" y="2899"/>
                    <a:pt x="7054" y="2922"/>
                    <a:pt x="7031" y="2944"/>
                  </a:cubicBezTo>
                  <a:cubicBezTo>
                    <a:pt x="6985" y="2990"/>
                    <a:pt x="6940" y="3036"/>
                    <a:pt x="6894" y="3059"/>
                  </a:cubicBezTo>
                  <a:cubicBezTo>
                    <a:pt x="6871" y="3104"/>
                    <a:pt x="6871" y="3127"/>
                    <a:pt x="6849" y="3150"/>
                  </a:cubicBezTo>
                  <a:cubicBezTo>
                    <a:pt x="6826" y="3173"/>
                    <a:pt x="6826" y="3196"/>
                    <a:pt x="6826" y="3196"/>
                  </a:cubicBezTo>
                  <a:cubicBezTo>
                    <a:pt x="6757" y="3264"/>
                    <a:pt x="6734" y="3355"/>
                    <a:pt x="6689" y="3424"/>
                  </a:cubicBezTo>
                  <a:cubicBezTo>
                    <a:pt x="6643" y="3515"/>
                    <a:pt x="6620" y="3606"/>
                    <a:pt x="6575" y="3675"/>
                  </a:cubicBezTo>
                  <a:cubicBezTo>
                    <a:pt x="6575" y="3675"/>
                    <a:pt x="6575" y="3698"/>
                    <a:pt x="6552" y="3698"/>
                  </a:cubicBezTo>
                  <a:lnTo>
                    <a:pt x="6552" y="3721"/>
                  </a:lnTo>
                  <a:cubicBezTo>
                    <a:pt x="6529" y="3743"/>
                    <a:pt x="6506" y="3789"/>
                    <a:pt x="6483" y="3812"/>
                  </a:cubicBezTo>
                  <a:cubicBezTo>
                    <a:pt x="6438" y="3903"/>
                    <a:pt x="6392" y="3972"/>
                    <a:pt x="6346" y="4063"/>
                  </a:cubicBezTo>
                  <a:cubicBezTo>
                    <a:pt x="6301" y="4086"/>
                    <a:pt x="6278" y="4131"/>
                    <a:pt x="6255" y="4177"/>
                  </a:cubicBezTo>
                  <a:cubicBezTo>
                    <a:pt x="6209" y="4246"/>
                    <a:pt x="6187" y="4291"/>
                    <a:pt x="6141" y="4337"/>
                  </a:cubicBezTo>
                  <a:cubicBezTo>
                    <a:pt x="6095" y="4428"/>
                    <a:pt x="6027" y="4542"/>
                    <a:pt x="5958" y="4634"/>
                  </a:cubicBezTo>
                  <a:cubicBezTo>
                    <a:pt x="5913" y="4702"/>
                    <a:pt x="5867" y="4770"/>
                    <a:pt x="5799" y="4839"/>
                  </a:cubicBezTo>
                  <a:lnTo>
                    <a:pt x="5753" y="4907"/>
                  </a:lnTo>
                  <a:cubicBezTo>
                    <a:pt x="5730" y="4953"/>
                    <a:pt x="5684" y="4999"/>
                    <a:pt x="5639" y="5067"/>
                  </a:cubicBezTo>
                  <a:cubicBezTo>
                    <a:pt x="5525" y="5204"/>
                    <a:pt x="5411" y="5341"/>
                    <a:pt x="5296" y="5478"/>
                  </a:cubicBezTo>
                  <a:cubicBezTo>
                    <a:pt x="5182" y="5615"/>
                    <a:pt x="5068" y="5752"/>
                    <a:pt x="4931" y="5912"/>
                  </a:cubicBezTo>
                  <a:lnTo>
                    <a:pt x="4863" y="5980"/>
                  </a:lnTo>
                  <a:lnTo>
                    <a:pt x="4817" y="6003"/>
                  </a:lnTo>
                  <a:lnTo>
                    <a:pt x="4749" y="6094"/>
                  </a:lnTo>
                  <a:cubicBezTo>
                    <a:pt x="4634" y="6208"/>
                    <a:pt x="4520" y="6323"/>
                    <a:pt x="4383" y="6437"/>
                  </a:cubicBezTo>
                  <a:lnTo>
                    <a:pt x="4292" y="6528"/>
                  </a:lnTo>
                  <a:cubicBezTo>
                    <a:pt x="4201" y="6619"/>
                    <a:pt x="4109" y="6688"/>
                    <a:pt x="4018" y="6779"/>
                  </a:cubicBezTo>
                  <a:cubicBezTo>
                    <a:pt x="3973" y="6825"/>
                    <a:pt x="3904" y="6870"/>
                    <a:pt x="3858" y="6916"/>
                  </a:cubicBezTo>
                  <a:cubicBezTo>
                    <a:pt x="3790" y="6985"/>
                    <a:pt x="3721" y="7053"/>
                    <a:pt x="3630" y="7099"/>
                  </a:cubicBezTo>
                  <a:cubicBezTo>
                    <a:pt x="3470" y="7236"/>
                    <a:pt x="3333" y="7350"/>
                    <a:pt x="3219" y="7441"/>
                  </a:cubicBezTo>
                  <a:cubicBezTo>
                    <a:pt x="3151" y="7464"/>
                    <a:pt x="3082" y="7510"/>
                    <a:pt x="3014" y="7555"/>
                  </a:cubicBezTo>
                  <a:cubicBezTo>
                    <a:pt x="2923" y="7624"/>
                    <a:pt x="2831" y="7669"/>
                    <a:pt x="2740" y="7692"/>
                  </a:cubicBezTo>
                  <a:lnTo>
                    <a:pt x="2717" y="7692"/>
                  </a:lnTo>
                  <a:cubicBezTo>
                    <a:pt x="2671" y="7692"/>
                    <a:pt x="2603" y="7692"/>
                    <a:pt x="2557" y="7669"/>
                  </a:cubicBezTo>
                  <a:cubicBezTo>
                    <a:pt x="2535" y="7669"/>
                    <a:pt x="2489" y="7646"/>
                    <a:pt x="2466" y="7646"/>
                  </a:cubicBezTo>
                  <a:lnTo>
                    <a:pt x="2420" y="7624"/>
                  </a:lnTo>
                  <a:cubicBezTo>
                    <a:pt x="2398" y="7601"/>
                    <a:pt x="2352" y="7578"/>
                    <a:pt x="2306" y="7555"/>
                  </a:cubicBezTo>
                  <a:lnTo>
                    <a:pt x="2283" y="7532"/>
                  </a:lnTo>
                  <a:lnTo>
                    <a:pt x="2261" y="7532"/>
                  </a:lnTo>
                  <a:cubicBezTo>
                    <a:pt x="2238" y="7510"/>
                    <a:pt x="2215" y="7487"/>
                    <a:pt x="2192" y="7464"/>
                  </a:cubicBezTo>
                  <a:cubicBezTo>
                    <a:pt x="2147" y="7418"/>
                    <a:pt x="2101" y="7350"/>
                    <a:pt x="2055" y="7304"/>
                  </a:cubicBezTo>
                  <a:cubicBezTo>
                    <a:pt x="2032" y="7304"/>
                    <a:pt x="2010" y="7281"/>
                    <a:pt x="1964" y="7258"/>
                  </a:cubicBezTo>
                  <a:cubicBezTo>
                    <a:pt x="1941" y="7258"/>
                    <a:pt x="1918" y="7236"/>
                    <a:pt x="1895" y="7236"/>
                  </a:cubicBezTo>
                  <a:lnTo>
                    <a:pt x="1873" y="7258"/>
                  </a:lnTo>
                  <a:cubicBezTo>
                    <a:pt x="1827" y="7258"/>
                    <a:pt x="1781" y="7258"/>
                    <a:pt x="1736" y="7281"/>
                  </a:cubicBezTo>
                  <a:cubicBezTo>
                    <a:pt x="1713" y="7304"/>
                    <a:pt x="1667" y="7327"/>
                    <a:pt x="1644" y="7350"/>
                  </a:cubicBezTo>
                  <a:lnTo>
                    <a:pt x="1622" y="7373"/>
                  </a:lnTo>
                  <a:cubicBezTo>
                    <a:pt x="1599" y="7395"/>
                    <a:pt x="1576" y="7418"/>
                    <a:pt x="1576" y="7418"/>
                  </a:cubicBezTo>
                  <a:lnTo>
                    <a:pt x="1553" y="7441"/>
                  </a:lnTo>
                  <a:lnTo>
                    <a:pt x="1530" y="7441"/>
                  </a:lnTo>
                  <a:cubicBezTo>
                    <a:pt x="1439" y="7510"/>
                    <a:pt x="1348" y="7578"/>
                    <a:pt x="1256" y="7646"/>
                  </a:cubicBezTo>
                  <a:lnTo>
                    <a:pt x="1188" y="7669"/>
                  </a:lnTo>
                  <a:lnTo>
                    <a:pt x="1097" y="7715"/>
                  </a:lnTo>
                  <a:cubicBezTo>
                    <a:pt x="982" y="7783"/>
                    <a:pt x="868" y="7875"/>
                    <a:pt x="754" y="7943"/>
                  </a:cubicBezTo>
                  <a:cubicBezTo>
                    <a:pt x="709" y="7966"/>
                    <a:pt x="663" y="8012"/>
                    <a:pt x="617" y="8034"/>
                  </a:cubicBezTo>
                  <a:lnTo>
                    <a:pt x="549" y="8080"/>
                  </a:lnTo>
                  <a:lnTo>
                    <a:pt x="503" y="8126"/>
                  </a:lnTo>
                  <a:cubicBezTo>
                    <a:pt x="457" y="8149"/>
                    <a:pt x="412" y="8194"/>
                    <a:pt x="366" y="8240"/>
                  </a:cubicBezTo>
                  <a:cubicBezTo>
                    <a:pt x="275" y="8308"/>
                    <a:pt x="229" y="8354"/>
                    <a:pt x="206" y="8445"/>
                  </a:cubicBezTo>
                  <a:cubicBezTo>
                    <a:pt x="184" y="8468"/>
                    <a:pt x="184" y="8491"/>
                    <a:pt x="161" y="8537"/>
                  </a:cubicBezTo>
                  <a:lnTo>
                    <a:pt x="161" y="8559"/>
                  </a:lnTo>
                  <a:cubicBezTo>
                    <a:pt x="138" y="8582"/>
                    <a:pt x="138" y="8628"/>
                    <a:pt x="115" y="8674"/>
                  </a:cubicBezTo>
                  <a:cubicBezTo>
                    <a:pt x="115" y="8674"/>
                    <a:pt x="115" y="8719"/>
                    <a:pt x="115" y="8719"/>
                  </a:cubicBezTo>
                  <a:lnTo>
                    <a:pt x="115" y="8742"/>
                  </a:lnTo>
                  <a:cubicBezTo>
                    <a:pt x="92" y="8788"/>
                    <a:pt x="69" y="8856"/>
                    <a:pt x="47" y="8925"/>
                  </a:cubicBezTo>
                  <a:cubicBezTo>
                    <a:pt x="24" y="9016"/>
                    <a:pt x="24" y="9084"/>
                    <a:pt x="1" y="9153"/>
                  </a:cubicBezTo>
                  <a:cubicBezTo>
                    <a:pt x="1" y="9244"/>
                    <a:pt x="1" y="9336"/>
                    <a:pt x="24" y="9404"/>
                  </a:cubicBezTo>
                  <a:cubicBezTo>
                    <a:pt x="47" y="9541"/>
                    <a:pt x="92" y="9632"/>
                    <a:pt x="161" y="9701"/>
                  </a:cubicBezTo>
                  <a:cubicBezTo>
                    <a:pt x="206" y="9769"/>
                    <a:pt x="252" y="9838"/>
                    <a:pt x="320" y="9883"/>
                  </a:cubicBezTo>
                  <a:cubicBezTo>
                    <a:pt x="389" y="9929"/>
                    <a:pt x="457" y="9952"/>
                    <a:pt x="526" y="9975"/>
                  </a:cubicBezTo>
                  <a:cubicBezTo>
                    <a:pt x="594" y="9997"/>
                    <a:pt x="686" y="10020"/>
                    <a:pt x="754" y="10020"/>
                  </a:cubicBezTo>
                  <a:cubicBezTo>
                    <a:pt x="800" y="10020"/>
                    <a:pt x="823" y="10043"/>
                    <a:pt x="845" y="10043"/>
                  </a:cubicBezTo>
                  <a:cubicBezTo>
                    <a:pt x="982" y="10043"/>
                    <a:pt x="1119" y="9997"/>
                    <a:pt x="1233" y="9975"/>
                  </a:cubicBezTo>
                  <a:lnTo>
                    <a:pt x="1279" y="9975"/>
                  </a:lnTo>
                  <a:cubicBezTo>
                    <a:pt x="1325" y="9952"/>
                    <a:pt x="1393" y="9929"/>
                    <a:pt x="1462" y="9929"/>
                  </a:cubicBezTo>
                  <a:cubicBezTo>
                    <a:pt x="1507" y="9906"/>
                    <a:pt x="1553" y="9883"/>
                    <a:pt x="1599" y="9838"/>
                  </a:cubicBezTo>
                  <a:cubicBezTo>
                    <a:pt x="1599" y="9838"/>
                    <a:pt x="1622" y="9815"/>
                    <a:pt x="1622" y="9792"/>
                  </a:cubicBezTo>
                  <a:lnTo>
                    <a:pt x="1690" y="9769"/>
                  </a:lnTo>
                  <a:cubicBezTo>
                    <a:pt x="1827" y="9724"/>
                    <a:pt x="1964" y="9678"/>
                    <a:pt x="2101" y="9632"/>
                  </a:cubicBezTo>
                  <a:cubicBezTo>
                    <a:pt x="2352" y="9518"/>
                    <a:pt x="2580" y="9404"/>
                    <a:pt x="2786" y="9267"/>
                  </a:cubicBezTo>
                  <a:lnTo>
                    <a:pt x="2786" y="9290"/>
                  </a:lnTo>
                  <a:cubicBezTo>
                    <a:pt x="2968" y="9176"/>
                    <a:pt x="3128" y="9084"/>
                    <a:pt x="3242" y="8993"/>
                  </a:cubicBezTo>
                  <a:cubicBezTo>
                    <a:pt x="3379" y="8902"/>
                    <a:pt x="3516" y="8811"/>
                    <a:pt x="3653" y="8719"/>
                  </a:cubicBezTo>
                  <a:cubicBezTo>
                    <a:pt x="3790" y="8628"/>
                    <a:pt x="3927" y="8537"/>
                    <a:pt x="4064" y="8423"/>
                  </a:cubicBezTo>
                  <a:lnTo>
                    <a:pt x="4087" y="8400"/>
                  </a:lnTo>
                  <a:lnTo>
                    <a:pt x="4201" y="8331"/>
                  </a:lnTo>
                  <a:cubicBezTo>
                    <a:pt x="4292" y="8263"/>
                    <a:pt x="4406" y="8171"/>
                    <a:pt x="4520" y="8103"/>
                  </a:cubicBezTo>
                  <a:cubicBezTo>
                    <a:pt x="4589" y="8034"/>
                    <a:pt x="4657" y="7989"/>
                    <a:pt x="4726" y="7943"/>
                  </a:cubicBezTo>
                  <a:cubicBezTo>
                    <a:pt x="4794" y="7875"/>
                    <a:pt x="4863" y="7829"/>
                    <a:pt x="4954" y="7761"/>
                  </a:cubicBezTo>
                  <a:cubicBezTo>
                    <a:pt x="5068" y="7669"/>
                    <a:pt x="5182" y="7555"/>
                    <a:pt x="5296" y="7441"/>
                  </a:cubicBezTo>
                  <a:lnTo>
                    <a:pt x="5319" y="7418"/>
                  </a:lnTo>
                  <a:cubicBezTo>
                    <a:pt x="5365" y="7395"/>
                    <a:pt x="5388" y="7373"/>
                    <a:pt x="5433" y="7327"/>
                  </a:cubicBezTo>
                  <a:cubicBezTo>
                    <a:pt x="5456" y="7304"/>
                    <a:pt x="5502" y="7281"/>
                    <a:pt x="5525" y="7236"/>
                  </a:cubicBezTo>
                  <a:lnTo>
                    <a:pt x="5639" y="7144"/>
                  </a:lnTo>
                  <a:lnTo>
                    <a:pt x="5730" y="7053"/>
                  </a:lnTo>
                  <a:lnTo>
                    <a:pt x="5821" y="6962"/>
                  </a:lnTo>
                  <a:cubicBezTo>
                    <a:pt x="5936" y="6893"/>
                    <a:pt x="6027" y="6802"/>
                    <a:pt x="6118" y="6711"/>
                  </a:cubicBezTo>
                  <a:cubicBezTo>
                    <a:pt x="6278" y="6574"/>
                    <a:pt x="6438" y="6437"/>
                    <a:pt x="6575" y="6277"/>
                  </a:cubicBezTo>
                  <a:cubicBezTo>
                    <a:pt x="6643" y="6208"/>
                    <a:pt x="6712" y="6163"/>
                    <a:pt x="6780" y="6094"/>
                  </a:cubicBezTo>
                  <a:cubicBezTo>
                    <a:pt x="6871" y="6003"/>
                    <a:pt x="6963" y="5935"/>
                    <a:pt x="7054" y="5843"/>
                  </a:cubicBezTo>
                  <a:lnTo>
                    <a:pt x="7077" y="5820"/>
                  </a:lnTo>
                  <a:lnTo>
                    <a:pt x="7122" y="5775"/>
                  </a:lnTo>
                  <a:lnTo>
                    <a:pt x="7168" y="5729"/>
                  </a:lnTo>
                  <a:cubicBezTo>
                    <a:pt x="7191" y="5706"/>
                    <a:pt x="7214" y="5683"/>
                    <a:pt x="7237" y="5661"/>
                  </a:cubicBezTo>
                  <a:lnTo>
                    <a:pt x="7259" y="5638"/>
                  </a:lnTo>
                  <a:lnTo>
                    <a:pt x="7282" y="5592"/>
                  </a:lnTo>
                  <a:lnTo>
                    <a:pt x="7328" y="5547"/>
                  </a:lnTo>
                  <a:cubicBezTo>
                    <a:pt x="7396" y="5478"/>
                    <a:pt x="7465" y="5410"/>
                    <a:pt x="7533" y="5318"/>
                  </a:cubicBezTo>
                  <a:lnTo>
                    <a:pt x="7670" y="5181"/>
                  </a:lnTo>
                  <a:lnTo>
                    <a:pt x="7830" y="5022"/>
                  </a:lnTo>
                  <a:cubicBezTo>
                    <a:pt x="7898" y="4930"/>
                    <a:pt x="7967" y="4862"/>
                    <a:pt x="8058" y="4770"/>
                  </a:cubicBezTo>
                  <a:cubicBezTo>
                    <a:pt x="8150" y="4656"/>
                    <a:pt x="8264" y="4519"/>
                    <a:pt x="8378" y="4360"/>
                  </a:cubicBezTo>
                  <a:lnTo>
                    <a:pt x="8423" y="4291"/>
                  </a:lnTo>
                  <a:cubicBezTo>
                    <a:pt x="8515" y="4177"/>
                    <a:pt x="8606" y="4040"/>
                    <a:pt x="8697" y="3903"/>
                  </a:cubicBezTo>
                  <a:cubicBezTo>
                    <a:pt x="8789" y="3766"/>
                    <a:pt x="8880" y="3606"/>
                    <a:pt x="8971" y="3469"/>
                  </a:cubicBezTo>
                  <a:cubicBezTo>
                    <a:pt x="9017" y="3424"/>
                    <a:pt x="9040" y="3378"/>
                    <a:pt x="9085" y="3332"/>
                  </a:cubicBezTo>
                  <a:lnTo>
                    <a:pt x="9131" y="3241"/>
                  </a:lnTo>
                  <a:cubicBezTo>
                    <a:pt x="9177" y="3173"/>
                    <a:pt x="9245" y="3081"/>
                    <a:pt x="9291" y="3013"/>
                  </a:cubicBezTo>
                  <a:cubicBezTo>
                    <a:pt x="9382" y="2853"/>
                    <a:pt x="9473" y="2693"/>
                    <a:pt x="9565" y="2511"/>
                  </a:cubicBezTo>
                  <a:cubicBezTo>
                    <a:pt x="9588" y="2442"/>
                    <a:pt x="9633" y="2374"/>
                    <a:pt x="9656" y="2328"/>
                  </a:cubicBezTo>
                  <a:cubicBezTo>
                    <a:pt x="9702" y="2237"/>
                    <a:pt x="9747" y="2146"/>
                    <a:pt x="9770" y="2077"/>
                  </a:cubicBezTo>
                  <a:cubicBezTo>
                    <a:pt x="9793" y="1986"/>
                    <a:pt x="9816" y="1895"/>
                    <a:pt x="9861" y="1803"/>
                  </a:cubicBezTo>
                  <a:cubicBezTo>
                    <a:pt x="9861" y="1758"/>
                    <a:pt x="9884" y="1712"/>
                    <a:pt x="9907" y="1666"/>
                  </a:cubicBezTo>
                  <a:lnTo>
                    <a:pt x="9953" y="1552"/>
                  </a:lnTo>
                  <a:cubicBezTo>
                    <a:pt x="9976" y="1461"/>
                    <a:pt x="10021" y="1347"/>
                    <a:pt x="10044" y="1255"/>
                  </a:cubicBezTo>
                  <a:cubicBezTo>
                    <a:pt x="10044" y="1210"/>
                    <a:pt x="10044" y="1164"/>
                    <a:pt x="10044" y="1118"/>
                  </a:cubicBezTo>
                  <a:lnTo>
                    <a:pt x="10044" y="1050"/>
                  </a:lnTo>
                  <a:lnTo>
                    <a:pt x="10067" y="1004"/>
                  </a:lnTo>
                  <a:cubicBezTo>
                    <a:pt x="10067" y="936"/>
                    <a:pt x="10067" y="867"/>
                    <a:pt x="10067" y="822"/>
                  </a:cubicBezTo>
                  <a:cubicBezTo>
                    <a:pt x="10067" y="753"/>
                    <a:pt x="10044" y="685"/>
                    <a:pt x="10044" y="639"/>
                  </a:cubicBezTo>
                  <a:lnTo>
                    <a:pt x="10044" y="593"/>
                  </a:lnTo>
                  <a:cubicBezTo>
                    <a:pt x="10021" y="548"/>
                    <a:pt x="9998" y="479"/>
                    <a:pt x="9976" y="411"/>
                  </a:cubicBezTo>
                  <a:cubicBezTo>
                    <a:pt x="9976" y="365"/>
                    <a:pt x="9953" y="320"/>
                    <a:pt x="9930" y="274"/>
                  </a:cubicBezTo>
                  <a:lnTo>
                    <a:pt x="9907" y="251"/>
                  </a:lnTo>
                  <a:cubicBezTo>
                    <a:pt x="9884" y="205"/>
                    <a:pt x="9861" y="183"/>
                    <a:pt x="9816" y="160"/>
                  </a:cubicBezTo>
                  <a:cubicBezTo>
                    <a:pt x="9816" y="91"/>
                    <a:pt x="9770" y="23"/>
                    <a:pt x="9702" y="0"/>
                  </a:cubicBezTo>
                  <a:close/>
                </a:path>
              </a:pathLst>
            </a:custGeom>
            <a:solidFill>
              <a:srgbClr val="FEA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6"/>
            <p:cNvSpPr/>
            <p:nvPr/>
          </p:nvSpPr>
          <p:spPr>
            <a:xfrm>
              <a:off x="7131350" y="834325"/>
              <a:ext cx="96475" cy="112225"/>
            </a:xfrm>
            <a:custGeom>
              <a:avLst/>
              <a:gdLst/>
              <a:ahLst/>
              <a:cxnLst/>
              <a:rect l="l" t="t" r="r" b="b"/>
              <a:pathLst>
                <a:path w="3859" h="4489" extrusionOk="0">
                  <a:moveTo>
                    <a:pt x="343" y="0"/>
                  </a:moveTo>
                  <a:cubicBezTo>
                    <a:pt x="297" y="23"/>
                    <a:pt x="275" y="23"/>
                    <a:pt x="252" y="46"/>
                  </a:cubicBezTo>
                  <a:cubicBezTo>
                    <a:pt x="214" y="21"/>
                    <a:pt x="177" y="2"/>
                    <a:pt x="139" y="2"/>
                  </a:cubicBezTo>
                  <a:cubicBezTo>
                    <a:pt x="108" y="2"/>
                    <a:pt x="77" y="15"/>
                    <a:pt x="46" y="46"/>
                  </a:cubicBezTo>
                  <a:cubicBezTo>
                    <a:pt x="1" y="91"/>
                    <a:pt x="1" y="183"/>
                    <a:pt x="46" y="228"/>
                  </a:cubicBezTo>
                  <a:cubicBezTo>
                    <a:pt x="92" y="274"/>
                    <a:pt x="115" y="297"/>
                    <a:pt x="160" y="342"/>
                  </a:cubicBezTo>
                  <a:cubicBezTo>
                    <a:pt x="229" y="434"/>
                    <a:pt x="275" y="571"/>
                    <a:pt x="366" y="685"/>
                  </a:cubicBezTo>
                  <a:cubicBezTo>
                    <a:pt x="434" y="799"/>
                    <a:pt x="526" y="890"/>
                    <a:pt x="594" y="1004"/>
                  </a:cubicBezTo>
                  <a:cubicBezTo>
                    <a:pt x="663" y="1118"/>
                    <a:pt x="754" y="1233"/>
                    <a:pt x="845" y="1347"/>
                  </a:cubicBezTo>
                  <a:cubicBezTo>
                    <a:pt x="937" y="1461"/>
                    <a:pt x="1028" y="1598"/>
                    <a:pt x="1119" y="1712"/>
                  </a:cubicBezTo>
                  <a:lnTo>
                    <a:pt x="1096" y="1666"/>
                  </a:lnTo>
                  <a:lnTo>
                    <a:pt x="1096" y="1666"/>
                  </a:lnTo>
                  <a:cubicBezTo>
                    <a:pt x="1325" y="1963"/>
                    <a:pt x="1553" y="2237"/>
                    <a:pt x="1804" y="2511"/>
                  </a:cubicBezTo>
                  <a:cubicBezTo>
                    <a:pt x="1918" y="2648"/>
                    <a:pt x="2032" y="2785"/>
                    <a:pt x="2146" y="2899"/>
                  </a:cubicBezTo>
                  <a:cubicBezTo>
                    <a:pt x="2260" y="3036"/>
                    <a:pt x="2375" y="3173"/>
                    <a:pt x="2511" y="3310"/>
                  </a:cubicBezTo>
                  <a:cubicBezTo>
                    <a:pt x="2557" y="3378"/>
                    <a:pt x="2626" y="3424"/>
                    <a:pt x="2671" y="3492"/>
                  </a:cubicBezTo>
                  <a:cubicBezTo>
                    <a:pt x="2740" y="3561"/>
                    <a:pt x="2785" y="3652"/>
                    <a:pt x="2854" y="3721"/>
                  </a:cubicBezTo>
                  <a:cubicBezTo>
                    <a:pt x="2945" y="3835"/>
                    <a:pt x="3059" y="3949"/>
                    <a:pt x="3151" y="4063"/>
                  </a:cubicBezTo>
                  <a:cubicBezTo>
                    <a:pt x="3173" y="4086"/>
                    <a:pt x="3196" y="4131"/>
                    <a:pt x="3219" y="4154"/>
                  </a:cubicBezTo>
                  <a:cubicBezTo>
                    <a:pt x="3265" y="4200"/>
                    <a:pt x="3288" y="4246"/>
                    <a:pt x="3310" y="4268"/>
                  </a:cubicBezTo>
                  <a:cubicBezTo>
                    <a:pt x="3333" y="4291"/>
                    <a:pt x="3333" y="4291"/>
                    <a:pt x="3356" y="4314"/>
                  </a:cubicBezTo>
                  <a:cubicBezTo>
                    <a:pt x="3356" y="4337"/>
                    <a:pt x="3379" y="4337"/>
                    <a:pt x="3379" y="4360"/>
                  </a:cubicBezTo>
                  <a:cubicBezTo>
                    <a:pt x="3402" y="4382"/>
                    <a:pt x="3425" y="4405"/>
                    <a:pt x="3425" y="4428"/>
                  </a:cubicBezTo>
                  <a:cubicBezTo>
                    <a:pt x="3473" y="4465"/>
                    <a:pt x="3535" y="4488"/>
                    <a:pt x="3593" y="4488"/>
                  </a:cubicBezTo>
                  <a:cubicBezTo>
                    <a:pt x="3643" y="4488"/>
                    <a:pt x="3689" y="4471"/>
                    <a:pt x="3721" y="4428"/>
                  </a:cubicBezTo>
                  <a:cubicBezTo>
                    <a:pt x="3813" y="4337"/>
                    <a:pt x="3813" y="4223"/>
                    <a:pt x="3813" y="4109"/>
                  </a:cubicBezTo>
                  <a:cubicBezTo>
                    <a:pt x="3813" y="4131"/>
                    <a:pt x="3813" y="4154"/>
                    <a:pt x="3813" y="4154"/>
                  </a:cubicBezTo>
                  <a:cubicBezTo>
                    <a:pt x="3835" y="4063"/>
                    <a:pt x="3835" y="3972"/>
                    <a:pt x="3835" y="3858"/>
                  </a:cubicBezTo>
                  <a:cubicBezTo>
                    <a:pt x="3835" y="3789"/>
                    <a:pt x="3858" y="3698"/>
                    <a:pt x="3835" y="3629"/>
                  </a:cubicBezTo>
                  <a:cubicBezTo>
                    <a:pt x="3835" y="3538"/>
                    <a:pt x="3835" y="3447"/>
                    <a:pt x="3813" y="3355"/>
                  </a:cubicBezTo>
                  <a:cubicBezTo>
                    <a:pt x="3813" y="3264"/>
                    <a:pt x="3790" y="3173"/>
                    <a:pt x="3790" y="3081"/>
                  </a:cubicBezTo>
                  <a:cubicBezTo>
                    <a:pt x="3767" y="2990"/>
                    <a:pt x="3744" y="2899"/>
                    <a:pt x="3744" y="2830"/>
                  </a:cubicBezTo>
                  <a:cubicBezTo>
                    <a:pt x="3721" y="2785"/>
                    <a:pt x="3721" y="2739"/>
                    <a:pt x="3698" y="2693"/>
                  </a:cubicBezTo>
                  <a:cubicBezTo>
                    <a:pt x="3698" y="2693"/>
                    <a:pt x="3698" y="2671"/>
                    <a:pt x="3676" y="2671"/>
                  </a:cubicBezTo>
                  <a:cubicBezTo>
                    <a:pt x="3653" y="2648"/>
                    <a:pt x="3653" y="2625"/>
                    <a:pt x="3630" y="2602"/>
                  </a:cubicBezTo>
                  <a:cubicBezTo>
                    <a:pt x="3630" y="2579"/>
                    <a:pt x="3630" y="2579"/>
                    <a:pt x="3630" y="2556"/>
                  </a:cubicBezTo>
                  <a:lnTo>
                    <a:pt x="3630" y="2534"/>
                  </a:lnTo>
                  <a:cubicBezTo>
                    <a:pt x="3607" y="2465"/>
                    <a:pt x="3607" y="2420"/>
                    <a:pt x="3584" y="2374"/>
                  </a:cubicBezTo>
                  <a:cubicBezTo>
                    <a:pt x="3561" y="2328"/>
                    <a:pt x="3539" y="2283"/>
                    <a:pt x="3516" y="2214"/>
                  </a:cubicBezTo>
                  <a:cubicBezTo>
                    <a:pt x="3447" y="2054"/>
                    <a:pt x="3333" y="1895"/>
                    <a:pt x="3242" y="1758"/>
                  </a:cubicBezTo>
                  <a:cubicBezTo>
                    <a:pt x="3196" y="1666"/>
                    <a:pt x="3128" y="1575"/>
                    <a:pt x="3082" y="1507"/>
                  </a:cubicBezTo>
                  <a:cubicBezTo>
                    <a:pt x="3014" y="1392"/>
                    <a:pt x="2945" y="1301"/>
                    <a:pt x="2877" y="1233"/>
                  </a:cubicBezTo>
                  <a:cubicBezTo>
                    <a:pt x="2808" y="1141"/>
                    <a:pt x="2717" y="1050"/>
                    <a:pt x="2626" y="982"/>
                  </a:cubicBezTo>
                  <a:lnTo>
                    <a:pt x="2580" y="959"/>
                  </a:lnTo>
                  <a:lnTo>
                    <a:pt x="2489" y="867"/>
                  </a:lnTo>
                  <a:lnTo>
                    <a:pt x="2443" y="822"/>
                  </a:lnTo>
                  <a:cubicBezTo>
                    <a:pt x="2375" y="776"/>
                    <a:pt x="2329" y="730"/>
                    <a:pt x="2260" y="685"/>
                  </a:cubicBezTo>
                  <a:lnTo>
                    <a:pt x="2238" y="685"/>
                  </a:lnTo>
                  <a:lnTo>
                    <a:pt x="2192" y="639"/>
                  </a:lnTo>
                  <a:lnTo>
                    <a:pt x="2146" y="593"/>
                  </a:lnTo>
                  <a:cubicBezTo>
                    <a:pt x="2101" y="571"/>
                    <a:pt x="2055" y="571"/>
                    <a:pt x="2032" y="548"/>
                  </a:cubicBezTo>
                  <a:cubicBezTo>
                    <a:pt x="2009" y="525"/>
                    <a:pt x="1987" y="502"/>
                    <a:pt x="1941" y="479"/>
                  </a:cubicBezTo>
                  <a:cubicBezTo>
                    <a:pt x="1918" y="479"/>
                    <a:pt x="1872" y="457"/>
                    <a:pt x="1850" y="434"/>
                  </a:cubicBezTo>
                  <a:cubicBezTo>
                    <a:pt x="1827" y="411"/>
                    <a:pt x="1827" y="411"/>
                    <a:pt x="1804" y="388"/>
                  </a:cubicBezTo>
                  <a:cubicBezTo>
                    <a:pt x="1781" y="365"/>
                    <a:pt x="1735" y="365"/>
                    <a:pt x="1713" y="342"/>
                  </a:cubicBezTo>
                  <a:cubicBezTo>
                    <a:pt x="1553" y="274"/>
                    <a:pt x="1416" y="228"/>
                    <a:pt x="1256" y="183"/>
                  </a:cubicBezTo>
                  <a:cubicBezTo>
                    <a:pt x="1188" y="160"/>
                    <a:pt x="1119" y="137"/>
                    <a:pt x="1051" y="114"/>
                  </a:cubicBezTo>
                  <a:cubicBezTo>
                    <a:pt x="959" y="114"/>
                    <a:pt x="891" y="91"/>
                    <a:pt x="800" y="91"/>
                  </a:cubicBezTo>
                  <a:cubicBezTo>
                    <a:pt x="731" y="69"/>
                    <a:pt x="663" y="46"/>
                    <a:pt x="571" y="46"/>
                  </a:cubicBezTo>
                  <a:cubicBezTo>
                    <a:pt x="549" y="23"/>
                    <a:pt x="526" y="23"/>
                    <a:pt x="480" y="23"/>
                  </a:cubicBezTo>
                  <a:cubicBezTo>
                    <a:pt x="480" y="23"/>
                    <a:pt x="480" y="0"/>
                    <a:pt x="457" y="0"/>
                  </a:cubicBezTo>
                  <a:close/>
                </a:path>
              </a:pathLst>
            </a:custGeom>
            <a:solidFill>
              <a:srgbClr val="FEA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6"/>
            <p:cNvSpPr/>
            <p:nvPr/>
          </p:nvSpPr>
          <p:spPr>
            <a:xfrm>
              <a:off x="6604650" y="1271425"/>
              <a:ext cx="93625" cy="91325"/>
            </a:xfrm>
            <a:custGeom>
              <a:avLst/>
              <a:gdLst/>
              <a:ahLst/>
              <a:cxnLst/>
              <a:rect l="l" t="t" r="r" b="b"/>
              <a:pathLst>
                <a:path w="3745" h="3653" extrusionOk="0">
                  <a:moveTo>
                    <a:pt x="1622" y="0"/>
                  </a:moveTo>
                  <a:cubicBezTo>
                    <a:pt x="1576" y="0"/>
                    <a:pt x="1530" y="23"/>
                    <a:pt x="1507" y="69"/>
                  </a:cubicBezTo>
                  <a:cubicBezTo>
                    <a:pt x="1439" y="160"/>
                    <a:pt x="1370" y="251"/>
                    <a:pt x="1302" y="343"/>
                  </a:cubicBezTo>
                  <a:lnTo>
                    <a:pt x="1325" y="320"/>
                  </a:lnTo>
                  <a:lnTo>
                    <a:pt x="1325" y="320"/>
                  </a:lnTo>
                  <a:cubicBezTo>
                    <a:pt x="1279" y="388"/>
                    <a:pt x="1211" y="457"/>
                    <a:pt x="1165" y="548"/>
                  </a:cubicBezTo>
                  <a:cubicBezTo>
                    <a:pt x="1119" y="639"/>
                    <a:pt x="1051" y="708"/>
                    <a:pt x="1005" y="776"/>
                  </a:cubicBezTo>
                  <a:lnTo>
                    <a:pt x="960" y="845"/>
                  </a:lnTo>
                  <a:cubicBezTo>
                    <a:pt x="914" y="890"/>
                    <a:pt x="891" y="959"/>
                    <a:pt x="845" y="1005"/>
                  </a:cubicBezTo>
                  <a:cubicBezTo>
                    <a:pt x="800" y="1073"/>
                    <a:pt x="754" y="1141"/>
                    <a:pt x="731" y="1210"/>
                  </a:cubicBezTo>
                  <a:lnTo>
                    <a:pt x="640" y="1347"/>
                  </a:lnTo>
                  <a:cubicBezTo>
                    <a:pt x="572" y="1461"/>
                    <a:pt x="503" y="1552"/>
                    <a:pt x="435" y="1666"/>
                  </a:cubicBezTo>
                  <a:cubicBezTo>
                    <a:pt x="389" y="1758"/>
                    <a:pt x="343" y="1826"/>
                    <a:pt x="298" y="1918"/>
                  </a:cubicBezTo>
                  <a:cubicBezTo>
                    <a:pt x="275" y="1986"/>
                    <a:pt x="229" y="2054"/>
                    <a:pt x="184" y="2123"/>
                  </a:cubicBezTo>
                  <a:cubicBezTo>
                    <a:pt x="115" y="2237"/>
                    <a:pt x="69" y="2328"/>
                    <a:pt x="24" y="2420"/>
                  </a:cubicBezTo>
                  <a:cubicBezTo>
                    <a:pt x="1" y="2488"/>
                    <a:pt x="1" y="2557"/>
                    <a:pt x="24" y="2625"/>
                  </a:cubicBezTo>
                  <a:cubicBezTo>
                    <a:pt x="24" y="2671"/>
                    <a:pt x="47" y="2739"/>
                    <a:pt x="69" y="2785"/>
                  </a:cubicBezTo>
                  <a:lnTo>
                    <a:pt x="92" y="2808"/>
                  </a:lnTo>
                  <a:cubicBezTo>
                    <a:pt x="138" y="2876"/>
                    <a:pt x="184" y="2967"/>
                    <a:pt x="252" y="3036"/>
                  </a:cubicBezTo>
                  <a:cubicBezTo>
                    <a:pt x="298" y="3082"/>
                    <a:pt x="321" y="3127"/>
                    <a:pt x="343" y="3150"/>
                  </a:cubicBezTo>
                  <a:lnTo>
                    <a:pt x="412" y="3219"/>
                  </a:lnTo>
                  <a:cubicBezTo>
                    <a:pt x="480" y="3287"/>
                    <a:pt x="526" y="3356"/>
                    <a:pt x="594" y="3424"/>
                  </a:cubicBezTo>
                  <a:cubicBezTo>
                    <a:pt x="640" y="3470"/>
                    <a:pt x="686" y="3515"/>
                    <a:pt x="754" y="3561"/>
                  </a:cubicBezTo>
                  <a:cubicBezTo>
                    <a:pt x="777" y="3584"/>
                    <a:pt x="800" y="3607"/>
                    <a:pt x="823" y="3607"/>
                  </a:cubicBezTo>
                  <a:cubicBezTo>
                    <a:pt x="891" y="3629"/>
                    <a:pt x="914" y="3629"/>
                    <a:pt x="960" y="3629"/>
                  </a:cubicBezTo>
                  <a:cubicBezTo>
                    <a:pt x="960" y="3629"/>
                    <a:pt x="982" y="3652"/>
                    <a:pt x="982" y="3652"/>
                  </a:cubicBezTo>
                  <a:cubicBezTo>
                    <a:pt x="1005" y="3652"/>
                    <a:pt x="1005" y="3652"/>
                    <a:pt x="1005" y="3629"/>
                  </a:cubicBezTo>
                  <a:lnTo>
                    <a:pt x="1142" y="3629"/>
                  </a:lnTo>
                  <a:cubicBezTo>
                    <a:pt x="1165" y="3629"/>
                    <a:pt x="1211" y="3607"/>
                    <a:pt x="1256" y="3607"/>
                  </a:cubicBezTo>
                  <a:cubicBezTo>
                    <a:pt x="1302" y="3584"/>
                    <a:pt x="1348" y="3584"/>
                    <a:pt x="1393" y="3561"/>
                  </a:cubicBezTo>
                  <a:lnTo>
                    <a:pt x="1416" y="3538"/>
                  </a:lnTo>
                  <a:cubicBezTo>
                    <a:pt x="1462" y="3515"/>
                    <a:pt x="1507" y="3492"/>
                    <a:pt x="1530" y="3492"/>
                  </a:cubicBezTo>
                  <a:cubicBezTo>
                    <a:pt x="1576" y="3470"/>
                    <a:pt x="1622" y="3447"/>
                    <a:pt x="1644" y="3424"/>
                  </a:cubicBezTo>
                  <a:cubicBezTo>
                    <a:pt x="1713" y="3401"/>
                    <a:pt x="1758" y="3378"/>
                    <a:pt x="1827" y="3356"/>
                  </a:cubicBezTo>
                  <a:cubicBezTo>
                    <a:pt x="1873" y="3333"/>
                    <a:pt x="1918" y="3310"/>
                    <a:pt x="1964" y="3310"/>
                  </a:cubicBezTo>
                  <a:cubicBezTo>
                    <a:pt x="1964" y="3287"/>
                    <a:pt x="1987" y="3287"/>
                    <a:pt x="2010" y="3287"/>
                  </a:cubicBezTo>
                  <a:cubicBezTo>
                    <a:pt x="2055" y="3264"/>
                    <a:pt x="2101" y="3241"/>
                    <a:pt x="2147" y="3241"/>
                  </a:cubicBezTo>
                  <a:lnTo>
                    <a:pt x="2169" y="3219"/>
                  </a:lnTo>
                  <a:cubicBezTo>
                    <a:pt x="2261" y="3196"/>
                    <a:pt x="2329" y="3173"/>
                    <a:pt x="2398" y="3150"/>
                  </a:cubicBezTo>
                  <a:cubicBezTo>
                    <a:pt x="2466" y="3127"/>
                    <a:pt x="2535" y="3104"/>
                    <a:pt x="2580" y="3082"/>
                  </a:cubicBezTo>
                  <a:cubicBezTo>
                    <a:pt x="2649" y="3082"/>
                    <a:pt x="2694" y="3059"/>
                    <a:pt x="2763" y="3036"/>
                  </a:cubicBezTo>
                  <a:lnTo>
                    <a:pt x="2786" y="3013"/>
                  </a:lnTo>
                  <a:cubicBezTo>
                    <a:pt x="2808" y="3013"/>
                    <a:pt x="2854" y="2990"/>
                    <a:pt x="2877" y="2990"/>
                  </a:cubicBezTo>
                  <a:cubicBezTo>
                    <a:pt x="2923" y="2967"/>
                    <a:pt x="2968" y="2945"/>
                    <a:pt x="3037" y="2945"/>
                  </a:cubicBezTo>
                  <a:lnTo>
                    <a:pt x="3105" y="2899"/>
                  </a:lnTo>
                  <a:lnTo>
                    <a:pt x="3174" y="2876"/>
                  </a:lnTo>
                  <a:lnTo>
                    <a:pt x="3242" y="2853"/>
                  </a:lnTo>
                  <a:cubicBezTo>
                    <a:pt x="3265" y="2853"/>
                    <a:pt x="3311" y="2831"/>
                    <a:pt x="3356" y="2808"/>
                  </a:cubicBezTo>
                  <a:cubicBezTo>
                    <a:pt x="3402" y="2808"/>
                    <a:pt x="3425" y="2785"/>
                    <a:pt x="3470" y="2762"/>
                  </a:cubicBezTo>
                  <a:cubicBezTo>
                    <a:pt x="3493" y="2762"/>
                    <a:pt x="3516" y="2762"/>
                    <a:pt x="3539" y="2739"/>
                  </a:cubicBezTo>
                  <a:lnTo>
                    <a:pt x="3585" y="2739"/>
                  </a:lnTo>
                  <a:cubicBezTo>
                    <a:pt x="3630" y="2716"/>
                    <a:pt x="3676" y="2694"/>
                    <a:pt x="3699" y="2648"/>
                  </a:cubicBezTo>
                  <a:cubicBezTo>
                    <a:pt x="3744" y="2602"/>
                    <a:pt x="3744" y="2534"/>
                    <a:pt x="3721" y="2488"/>
                  </a:cubicBezTo>
                  <a:cubicBezTo>
                    <a:pt x="3721" y="2420"/>
                    <a:pt x="3653" y="2374"/>
                    <a:pt x="3607" y="2306"/>
                  </a:cubicBezTo>
                  <a:lnTo>
                    <a:pt x="3539" y="2237"/>
                  </a:lnTo>
                  <a:lnTo>
                    <a:pt x="3493" y="2169"/>
                  </a:lnTo>
                  <a:lnTo>
                    <a:pt x="3425" y="2123"/>
                  </a:lnTo>
                  <a:cubicBezTo>
                    <a:pt x="3356" y="2054"/>
                    <a:pt x="3288" y="1963"/>
                    <a:pt x="3196" y="1895"/>
                  </a:cubicBezTo>
                  <a:cubicBezTo>
                    <a:pt x="3105" y="1803"/>
                    <a:pt x="3014" y="1712"/>
                    <a:pt x="2923" y="1621"/>
                  </a:cubicBezTo>
                  <a:cubicBezTo>
                    <a:pt x="2900" y="1552"/>
                    <a:pt x="2854" y="1507"/>
                    <a:pt x="2808" y="1438"/>
                  </a:cubicBezTo>
                  <a:lnTo>
                    <a:pt x="2763" y="1393"/>
                  </a:lnTo>
                  <a:cubicBezTo>
                    <a:pt x="2740" y="1347"/>
                    <a:pt x="2718" y="1325"/>
                    <a:pt x="2673" y="1280"/>
                  </a:cubicBezTo>
                  <a:lnTo>
                    <a:pt x="2673" y="1280"/>
                  </a:lnTo>
                  <a:lnTo>
                    <a:pt x="2694" y="1301"/>
                  </a:lnTo>
                  <a:cubicBezTo>
                    <a:pt x="2626" y="1210"/>
                    <a:pt x="2557" y="1141"/>
                    <a:pt x="2512" y="1050"/>
                  </a:cubicBezTo>
                  <a:cubicBezTo>
                    <a:pt x="2443" y="982"/>
                    <a:pt x="2398" y="913"/>
                    <a:pt x="2352" y="845"/>
                  </a:cubicBezTo>
                  <a:cubicBezTo>
                    <a:pt x="2306" y="799"/>
                    <a:pt x="2261" y="731"/>
                    <a:pt x="2192" y="662"/>
                  </a:cubicBezTo>
                  <a:cubicBezTo>
                    <a:pt x="2147" y="594"/>
                    <a:pt x="2101" y="525"/>
                    <a:pt x="2032" y="480"/>
                  </a:cubicBezTo>
                  <a:cubicBezTo>
                    <a:pt x="2010" y="434"/>
                    <a:pt x="2010" y="411"/>
                    <a:pt x="1987" y="365"/>
                  </a:cubicBezTo>
                  <a:lnTo>
                    <a:pt x="1941" y="320"/>
                  </a:lnTo>
                  <a:lnTo>
                    <a:pt x="1941" y="297"/>
                  </a:lnTo>
                  <a:cubicBezTo>
                    <a:pt x="1918" y="274"/>
                    <a:pt x="1918" y="251"/>
                    <a:pt x="1895" y="228"/>
                  </a:cubicBezTo>
                  <a:cubicBezTo>
                    <a:pt x="1873" y="206"/>
                    <a:pt x="1850" y="160"/>
                    <a:pt x="1827" y="137"/>
                  </a:cubicBezTo>
                  <a:cubicBezTo>
                    <a:pt x="1804" y="137"/>
                    <a:pt x="1781" y="114"/>
                    <a:pt x="1758" y="91"/>
                  </a:cubicBezTo>
                  <a:cubicBezTo>
                    <a:pt x="1736" y="69"/>
                    <a:pt x="1736" y="69"/>
                    <a:pt x="1713" y="46"/>
                  </a:cubicBezTo>
                  <a:cubicBezTo>
                    <a:pt x="1690" y="46"/>
                    <a:pt x="1690" y="23"/>
                    <a:pt x="1667" y="23"/>
                  </a:cubicBezTo>
                  <a:cubicBezTo>
                    <a:pt x="1644" y="0"/>
                    <a:pt x="1644" y="0"/>
                    <a:pt x="1622" y="0"/>
                  </a:cubicBezTo>
                  <a:close/>
                </a:path>
              </a:pathLst>
            </a:custGeom>
            <a:solidFill>
              <a:srgbClr val="FEA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6"/>
            <p:cNvSpPr/>
            <p:nvPr/>
          </p:nvSpPr>
          <p:spPr>
            <a:xfrm>
              <a:off x="7174725" y="817200"/>
              <a:ext cx="87900" cy="85050"/>
            </a:xfrm>
            <a:custGeom>
              <a:avLst/>
              <a:gdLst/>
              <a:ahLst/>
              <a:cxnLst/>
              <a:rect l="l" t="t" r="r" b="b"/>
              <a:pathLst>
                <a:path w="3516" h="3402" extrusionOk="0">
                  <a:moveTo>
                    <a:pt x="1918" y="0"/>
                  </a:moveTo>
                  <a:cubicBezTo>
                    <a:pt x="1826" y="0"/>
                    <a:pt x="1758" y="0"/>
                    <a:pt x="1690" y="23"/>
                  </a:cubicBezTo>
                  <a:lnTo>
                    <a:pt x="1644" y="23"/>
                  </a:lnTo>
                  <a:cubicBezTo>
                    <a:pt x="1553" y="46"/>
                    <a:pt x="1484" y="46"/>
                    <a:pt x="1393" y="69"/>
                  </a:cubicBezTo>
                  <a:cubicBezTo>
                    <a:pt x="1301" y="92"/>
                    <a:pt x="1210" y="114"/>
                    <a:pt x="1142" y="137"/>
                  </a:cubicBezTo>
                  <a:cubicBezTo>
                    <a:pt x="1073" y="183"/>
                    <a:pt x="982" y="229"/>
                    <a:pt x="913" y="251"/>
                  </a:cubicBezTo>
                  <a:lnTo>
                    <a:pt x="868" y="297"/>
                  </a:lnTo>
                  <a:cubicBezTo>
                    <a:pt x="776" y="343"/>
                    <a:pt x="685" y="388"/>
                    <a:pt x="617" y="434"/>
                  </a:cubicBezTo>
                  <a:cubicBezTo>
                    <a:pt x="571" y="457"/>
                    <a:pt x="503" y="502"/>
                    <a:pt x="457" y="525"/>
                  </a:cubicBezTo>
                  <a:lnTo>
                    <a:pt x="388" y="571"/>
                  </a:lnTo>
                  <a:cubicBezTo>
                    <a:pt x="343" y="617"/>
                    <a:pt x="297" y="639"/>
                    <a:pt x="252" y="685"/>
                  </a:cubicBezTo>
                  <a:lnTo>
                    <a:pt x="229" y="685"/>
                  </a:lnTo>
                  <a:cubicBezTo>
                    <a:pt x="160" y="754"/>
                    <a:pt x="92" y="799"/>
                    <a:pt x="69" y="868"/>
                  </a:cubicBezTo>
                  <a:cubicBezTo>
                    <a:pt x="46" y="890"/>
                    <a:pt x="0" y="936"/>
                    <a:pt x="23" y="1005"/>
                  </a:cubicBezTo>
                  <a:cubicBezTo>
                    <a:pt x="46" y="1027"/>
                    <a:pt x="46" y="1050"/>
                    <a:pt x="69" y="1073"/>
                  </a:cubicBezTo>
                  <a:cubicBezTo>
                    <a:pt x="92" y="1096"/>
                    <a:pt x="92" y="1096"/>
                    <a:pt x="115" y="1119"/>
                  </a:cubicBezTo>
                  <a:cubicBezTo>
                    <a:pt x="137" y="1142"/>
                    <a:pt x="183" y="1164"/>
                    <a:pt x="206" y="1164"/>
                  </a:cubicBezTo>
                  <a:cubicBezTo>
                    <a:pt x="252" y="1187"/>
                    <a:pt x="274" y="1210"/>
                    <a:pt x="297" y="1233"/>
                  </a:cubicBezTo>
                  <a:cubicBezTo>
                    <a:pt x="320" y="1256"/>
                    <a:pt x="366" y="1256"/>
                    <a:pt x="411" y="1278"/>
                  </a:cubicBezTo>
                  <a:lnTo>
                    <a:pt x="457" y="1324"/>
                  </a:lnTo>
                  <a:lnTo>
                    <a:pt x="503" y="1370"/>
                  </a:lnTo>
                  <a:lnTo>
                    <a:pt x="525" y="1370"/>
                  </a:lnTo>
                  <a:cubicBezTo>
                    <a:pt x="594" y="1415"/>
                    <a:pt x="640" y="1461"/>
                    <a:pt x="708" y="1507"/>
                  </a:cubicBezTo>
                  <a:lnTo>
                    <a:pt x="754" y="1552"/>
                  </a:lnTo>
                  <a:lnTo>
                    <a:pt x="845" y="1644"/>
                  </a:lnTo>
                  <a:lnTo>
                    <a:pt x="891" y="1667"/>
                  </a:lnTo>
                  <a:cubicBezTo>
                    <a:pt x="982" y="1735"/>
                    <a:pt x="1073" y="1826"/>
                    <a:pt x="1142" y="1918"/>
                  </a:cubicBezTo>
                  <a:cubicBezTo>
                    <a:pt x="1210" y="1986"/>
                    <a:pt x="1279" y="2077"/>
                    <a:pt x="1347" y="2192"/>
                  </a:cubicBezTo>
                  <a:cubicBezTo>
                    <a:pt x="1393" y="2260"/>
                    <a:pt x="1461" y="2351"/>
                    <a:pt x="1507" y="2443"/>
                  </a:cubicBezTo>
                  <a:cubicBezTo>
                    <a:pt x="1598" y="2580"/>
                    <a:pt x="1712" y="2739"/>
                    <a:pt x="1781" y="2899"/>
                  </a:cubicBezTo>
                  <a:cubicBezTo>
                    <a:pt x="1804" y="2968"/>
                    <a:pt x="1826" y="3013"/>
                    <a:pt x="1849" y="3059"/>
                  </a:cubicBezTo>
                  <a:cubicBezTo>
                    <a:pt x="1872" y="3105"/>
                    <a:pt x="1872" y="3150"/>
                    <a:pt x="1895" y="3219"/>
                  </a:cubicBezTo>
                  <a:lnTo>
                    <a:pt x="1895" y="3241"/>
                  </a:lnTo>
                  <a:cubicBezTo>
                    <a:pt x="1895" y="3264"/>
                    <a:pt x="1895" y="3264"/>
                    <a:pt x="1895" y="3287"/>
                  </a:cubicBezTo>
                  <a:cubicBezTo>
                    <a:pt x="1918" y="3310"/>
                    <a:pt x="1918" y="3333"/>
                    <a:pt x="1941" y="3356"/>
                  </a:cubicBezTo>
                  <a:cubicBezTo>
                    <a:pt x="1963" y="3378"/>
                    <a:pt x="2009" y="3401"/>
                    <a:pt x="2055" y="3401"/>
                  </a:cubicBezTo>
                  <a:cubicBezTo>
                    <a:pt x="2169" y="3378"/>
                    <a:pt x="2237" y="3333"/>
                    <a:pt x="2306" y="3264"/>
                  </a:cubicBezTo>
                  <a:lnTo>
                    <a:pt x="2329" y="3241"/>
                  </a:lnTo>
                  <a:lnTo>
                    <a:pt x="2374" y="3196"/>
                  </a:lnTo>
                  <a:cubicBezTo>
                    <a:pt x="2443" y="3150"/>
                    <a:pt x="2488" y="3127"/>
                    <a:pt x="2534" y="3082"/>
                  </a:cubicBezTo>
                  <a:cubicBezTo>
                    <a:pt x="2625" y="3013"/>
                    <a:pt x="2694" y="2945"/>
                    <a:pt x="2762" y="2876"/>
                  </a:cubicBezTo>
                  <a:lnTo>
                    <a:pt x="2785" y="2853"/>
                  </a:lnTo>
                  <a:cubicBezTo>
                    <a:pt x="2854" y="2785"/>
                    <a:pt x="2899" y="2739"/>
                    <a:pt x="2945" y="2694"/>
                  </a:cubicBezTo>
                  <a:cubicBezTo>
                    <a:pt x="2968" y="2648"/>
                    <a:pt x="2991" y="2625"/>
                    <a:pt x="3036" y="2602"/>
                  </a:cubicBezTo>
                  <a:cubicBezTo>
                    <a:pt x="3036" y="2580"/>
                    <a:pt x="3059" y="2534"/>
                    <a:pt x="3082" y="2511"/>
                  </a:cubicBezTo>
                  <a:cubicBezTo>
                    <a:pt x="3150" y="2443"/>
                    <a:pt x="3196" y="2351"/>
                    <a:pt x="3242" y="2260"/>
                  </a:cubicBezTo>
                  <a:cubicBezTo>
                    <a:pt x="3287" y="2214"/>
                    <a:pt x="3310" y="2192"/>
                    <a:pt x="3333" y="2146"/>
                  </a:cubicBezTo>
                  <a:cubicBezTo>
                    <a:pt x="3333" y="2123"/>
                    <a:pt x="3356" y="2100"/>
                    <a:pt x="3356" y="2077"/>
                  </a:cubicBezTo>
                  <a:cubicBezTo>
                    <a:pt x="3379" y="2055"/>
                    <a:pt x="3379" y="2009"/>
                    <a:pt x="3401" y="1986"/>
                  </a:cubicBezTo>
                  <a:lnTo>
                    <a:pt x="3401" y="1963"/>
                  </a:lnTo>
                  <a:cubicBezTo>
                    <a:pt x="3424" y="1940"/>
                    <a:pt x="3424" y="1895"/>
                    <a:pt x="3424" y="1872"/>
                  </a:cubicBezTo>
                  <a:lnTo>
                    <a:pt x="3447" y="1826"/>
                  </a:lnTo>
                  <a:lnTo>
                    <a:pt x="3470" y="1712"/>
                  </a:lnTo>
                  <a:lnTo>
                    <a:pt x="3493" y="1667"/>
                  </a:lnTo>
                  <a:cubicBezTo>
                    <a:pt x="3493" y="1598"/>
                    <a:pt x="3516" y="1530"/>
                    <a:pt x="3516" y="1461"/>
                  </a:cubicBezTo>
                  <a:cubicBezTo>
                    <a:pt x="3516" y="1415"/>
                    <a:pt x="3516" y="1393"/>
                    <a:pt x="3516" y="1347"/>
                  </a:cubicBezTo>
                  <a:cubicBezTo>
                    <a:pt x="3493" y="1256"/>
                    <a:pt x="3470" y="1164"/>
                    <a:pt x="3447" y="1073"/>
                  </a:cubicBezTo>
                  <a:cubicBezTo>
                    <a:pt x="3447" y="1005"/>
                    <a:pt x="3401" y="913"/>
                    <a:pt x="3356" y="822"/>
                  </a:cubicBezTo>
                  <a:cubicBezTo>
                    <a:pt x="3310" y="754"/>
                    <a:pt x="3264" y="685"/>
                    <a:pt x="3196" y="617"/>
                  </a:cubicBezTo>
                  <a:cubicBezTo>
                    <a:pt x="3150" y="594"/>
                    <a:pt x="3127" y="548"/>
                    <a:pt x="3082" y="525"/>
                  </a:cubicBezTo>
                  <a:lnTo>
                    <a:pt x="3036" y="502"/>
                  </a:lnTo>
                  <a:cubicBezTo>
                    <a:pt x="3013" y="480"/>
                    <a:pt x="2968" y="434"/>
                    <a:pt x="2945" y="411"/>
                  </a:cubicBezTo>
                  <a:lnTo>
                    <a:pt x="2876" y="343"/>
                  </a:lnTo>
                  <a:cubicBezTo>
                    <a:pt x="2808" y="297"/>
                    <a:pt x="2739" y="251"/>
                    <a:pt x="2648" y="206"/>
                  </a:cubicBezTo>
                  <a:cubicBezTo>
                    <a:pt x="2580" y="160"/>
                    <a:pt x="2488" y="137"/>
                    <a:pt x="2443" y="114"/>
                  </a:cubicBezTo>
                  <a:cubicBezTo>
                    <a:pt x="2351" y="92"/>
                    <a:pt x="2283" y="46"/>
                    <a:pt x="2192" y="23"/>
                  </a:cubicBezTo>
                  <a:cubicBezTo>
                    <a:pt x="2123" y="0"/>
                    <a:pt x="2009" y="0"/>
                    <a:pt x="1941" y="0"/>
                  </a:cubicBezTo>
                  <a:close/>
                </a:path>
              </a:pathLst>
            </a:custGeom>
            <a:solidFill>
              <a:srgbClr val="49A7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6"/>
            <p:cNvSpPr/>
            <p:nvPr/>
          </p:nvSpPr>
          <p:spPr>
            <a:xfrm>
              <a:off x="6876850" y="972400"/>
              <a:ext cx="170075" cy="192325"/>
            </a:xfrm>
            <a:custGeom>
              <a:avLst/>
              <a:gdLst/>
              <a:ahLst/>
              <a:cxnLst/>
              <a:rect l="l" t="t" r="r" b="b"/>
              <a:pathLst>
                <a:path w="6803" h="7693" extrusionOk="0">
                  <a:moveTo>
                    <a:pt x="1256" y="1"/>
                  </a:moveTo>
                  <a:cubicBezTo>
                    <a:pt x="1233" y="1"/>
                    <a:pt x="1188" y="24"/>
                    <a:pt x="1165" y="46"/>
                  </a:cubicBezTo>
                  <a:cubicBezTo>
                    <a:pt x="1142" y="69"/>
                    <a:pt x="1119" y="92"/>
                    <a:pt x="1119" y="92"/>
                  </a:cubicBezTo>
                  <a:cubicBezTo>
                    <a:pt x="1073" y="115"/>
                    <a:pt x="1051" y="138"/>
                    <a:pt x="1028" y="161"/>
                  </a:cubicBezTo>
                  <a:cubicBezTo>
                    <a:pt x="982" y="183"/>
                    <a:pt x="936" y="206"/>
                    <a:pt x="891" y="229"/>
                  </a:cubicBezTo>
                  <a:cubicBezTo>
                    <a:pt x="868" y="275"/>
                    <a:pt x="845" y="297"/>
                    <a:pt x="800" y="320"/>
                  </a:cubicBezTo>
                  <a:cubicBezTo>
                    <a:pt x="777" y="320"/>
                    <a:pt x="754" y="343"/>
                    <a:pt x="708" y="366"/>
                  </a:cubicBezTo>
                  <a:lnTo>
                    <a:pt x="663" y="412"/>
                  </a:lnTo>
                  <a:lnTo>
                    <a:pt x="617" y="457"/>
                  </a:lnTo>
                  <a:cubicBezTo>
                    <a:pt x="548" y="480"/>
                    <a:pt x="503" y="526"/>
                    <a:pt x="457" y="549"/>
                  </a:cubicBezTo>
                  <a:cubicBezTo>
                    <a:pt x="389" y="594"/>
                    <a:pt x="343" y="640"/>
                    <a:pt x="297" y="686"/>
                  </a:cubicBezTo>
                  <a:lnTo>
                    <a:pt x="252" y="731"/>
                  </a:lnTo>
                  <a:cubicBezTo>
                    <a:pt x="229" y="754"/>
                    <a:pt x="206" y="777"/>
                    <a:pt x="183" y="777"/>
                  </a:cubicBezTo>
                  <a:lnTo>
                    <a:pt x="183" y="800"/>
                  </a:lnTo>
                  <a:lnTo>
                    <a:pt x="160" y="800"/>
                  </a:lnTo>
                  <a:lnTo>
                    <a:pt x="115" y="845"/>
                  </a:lnTo>
                  <a:cubicBezTo>
                    <a:pt x="46" y="914"/>
                    <a:pt x="1" y="982"/>
                    <a:pt x="23" y="1051"/>
                  </a:cubicBezTo>
                  <a:cubicBezTo>
                    <a:pt x="1" y="1096"/>
                    <a:pt x="1" y="1142"/>
                    <a:pt x="23" y="1165"/>
                  </a:cubicBezTo>
                  <a:lnTo>
                    <a:pt x="46" y="1233"/>
                  </a:lnTo>
                  <a:lnTo>
                    <a:pt x="92" y="1302"/>
                  </a:lnTo>
                  <a:cubicBezTo>
                    <a:pt x="92" y="1302"/>
                    <a:pt x="115" y="1325"/>
                    <a:pt x="115" y="1347"/>
                  </a:cubicBezTo>
                  <a:lnTo>
                    <a:pt x="138" y="1393"/>
                  </a:lnTo>
                  <a:lnTo>
                    <a:pt x="206" y="1530"/>
                  </a:lnTo>
                  <a:lnTo>
                    <a:pt x="297" y="1667"/>
                  </a:lnTo>
                  <a:cubicBezTo>
                    <a:pt x="343" y="1758"/>
                    <a:pt x="389" y="1850"/>
                    <a:pt x="434" y="1964"/>
                  </a:cubicBezTo>
                  <a:cubicBezTo>
                    <a:pt x="480" y="2009"/>
                    <a:pt x="503" y="2078"/>
                    <a:pt x="526" y="2146"/>
                  </a:cubicBezTo>
                  <a:cubicBezTo>
                    <a:pt x="594" y="2260"/>
                    <a:pt x="663" y="2352"/>
                    <a:pt x="754" y="2489"/>
                  </a:cubicBezTo>
                  <a:lnTo>
                    <a:pt x="800" y="2557"/>
                  </a:lnTo>
                  <a:cubicBezTo>
                    <a:pt x="868" y="2671"/>
                    <a:pt x="936" y="2763"/>
                    <a:pt x="1028" y="2854"/>
                  </a:cubicBezTo>
                  <a:lnTo>
                    <a:pt x="1119" y="2991"/>
                  </a:lnTo>
                  <a:cubicBezTo>
                    <a:pt x="1233" y="3151"/>
                    <a:pt x="1324" y="3265"/>
                    <a:pt x="1439" y="3402"/>
                  </a:cubicBezTo>
                  <a:lnTo>
                    <a:pt x="1461" y="3425"/>
                  </a:lnTo>
                  <a:lnTo>
                    <a:pt x="1484" y="3470"/>
                  </a:lnTo>
                  <a:lnTo>
                    <a:pt x="1621" y="3653"/>
                  </a:lnTo>
                  <a:lnTo>
                    <a:pt x="1690" y="3721"/>
                  </a:lnTo>
                  <a:lnTo>
                    <a:pt x="1804" y="3858"/>
                  </a:lnTo>
                  <a:lnTo>
                    <a:pt x="1895" y="3995"/>
                  </a:lnTo>
                  <a:lnTo>
                    <a:pt x="1941" y="4041"/>
                  </a:lnTo>
                  <a:cubicBezTo>
                    <a:pt x="2123" y="4269"/>
                    <a:pt x="2306" y="4497"/>
                    <a:pt x="2489" y="4703"/>
                  </a:cubicBezTo>
                  <a:lnTo>
                    <a:pt x="2580" y="4817"/>
                  </a:lnTo>
                  <a:lnTo>
                    <a:pt x="2671" y="4908"/>
                  </a:lnTo>
                  <a:cubicBezTo>
                    <a:pt x="2831" y="5091"/>
                    <a:pt x="3014" y="5296"/>
                    <a:pt x="3173" y="5524"/>
                  </a:cubicBezTo>
                  <a:cubicBezTo>
                    <a:pt x="3242" y="5593"/>
                    <a:pt x="3287" y="5661"/>
                    <a:pt x="3356" y="5730"/>
                  </a:cubicBezTo>
                  <a:lnTo>
                    <a:pt x="3447" y="5821"/>
                  </a:lnTo>
                  <a:lnTo>
                    <a:pt x="3493" y="5890"/>
                  </a:lnTo>
                  <a:lnTo>
                    <a:pt x="3516" y="5935"/>
                  </a:lnTo>
                  <a:cubicBezTo>
                    <a:pt x="3630" y="6049"/>
                    <a:pt x="3744" y="6186"/>
                    <a:pt x="3881" y="6323"/>
                  </a:cubicBezTo>
                  <a:lnTo>
                    <a:pt x="4155" y="6597"/>
                  </a:lnTo>
                  <a:cubicBezTo>
                    <a:pt x="4315" y="6757"/>
                    <a:pt x="4474" y="6917"/>
                    <a:pt x="4634" y="7099"/>
                  </a:cubicBezTo>
                  <a:cubicBezTo>
                    <a:pt x="4748" y="7214"/>
                    <a:pt x="4862" y="7305"/>
                    <a:pt x="4977" y="7419"/>
                  </a:cubicBezTo>
                  <a:cubicBezTo>
                    <a:pt x="4999" y="7465"/>
                    <a:pt x="5045" y="7510"/>
                    <a:pt x="5091" y="7533"/>
                  </a:cubicBezTo>
                  <a:cubicBezTo>
                    <a:pt x="5113" y="7556"/>
                    <a:pt x="5136" y="7579"/>
                    <a:pt x="5159" y="7602"/>
                  </a:cubicBezTo>
                  <a:cubicBezTo>
                    <a:pt x="5205" y="7624"/>
                    <a:pt x="5228" y="7647"/>
                    <a:pt x="5273" y="7670"/>
                  </a:cubicBezTo>
                  <a:cubicBezTo>
                    <a:pt x="5296" y="7670"/>
                    <a:pt x="5319" y="7693"/>
                    <a:pt x="5342" y="7693"/>
                  </a:cubicBezTo>
                  <a:cubicBezTo>
                    <a:pt x="5365" y="7693"/>
                    <a:pt x="5387" y="7670"/>
                    <a:pt x="5433" y="7670"/>
                  </a:cubicBezTo>
                  <a:lnTo>
                    <a:pt x="5456" y="7647"/>
                  </a:lnTo>
                  <a:cubicBezTo>
                    <a:pt x="5456" y="7647"/>
                    <a:pt x="5479" y="7624"/>
                    <a:pt x="5502" y="7602"/>
                  </a:cubicBezTo>
                  <a:lnTo>
                    <a:pt x="5524" y="7579"/>
                  </a:lnTo>
                  <a:cubicBezTo>
                    <a:pt x="5547" y="7556"/>
                    <a:pt x="5593" y="7533"/>
                    <a:pt x="5616" y="7510"/>
                  </a:cubicBezTo>
                  <a:cubicBezTo>
                    <a:pt x="5661" y="7487"/>
                    <a:pt x="5707" y="7487"/>
                    <a:pt x="5753" y="7487"/>
                  </a:cubicBezTo>
                  <a:lnTo>
                    <a:pt x="5775" y="7465"/>
                  </a:lnTo>
                  <a:cubicBezTo>
                    <a:pt x="5798" y="7465"/>
                    <a:pt x="5821" y="7442"/>
                    <a:pt x="5821" y="7442"/>
                  </a:cubicBezTo>
                  <a:cubicBezTo>
                    <a:pt x="5867" y="7396"/>
                    <a:pt x="5867" y="7373"/>
                    <a:pt x="5890" y="7373"/>
                  </a:cubicBezTo>
                  <a:lnTo>
                    <a:pt x="5935" y="7328"/>
                  </a:lnTo>
                  <a:cubicBezTo>
                    <a:pt x="6004" y="7282"/>
                    <a:pt x="6049" y="7236"/>
                    <a:pt x="6095" y="7191"/>
                  </a:cubicBezTo>
                  <a:cubicBezTo>
                    <a:pt x="6118" y="7191"/>
                    <a:pt x="6141" y="7168"/>
                    <a:pt x="6141" y="7168"/>
                  </a:cubicBezTo>
                  <a:lnTo>
                    <a:pt x="6163" y="7145"/>
                  </a:lnTo>
                  <a:lnTo>
                    <a:pt x="6209" y="7099"/>
                  </a:lnTo>
                  <a:lnTo>
                    <a:pt x="6255" y="7077"/>
                  </a:lnTo>
                  <a:lnTo>
                    <a:pt x="6278" y="7054"/>
                  </a:lnTo>
                  <a:lnTo>
                    <a:pt x="6300" y="7031"/>
                  </a:lnTo>
                  <a:lnTo>
                    <a:pt x="6346" y="7008"/>
                  </a:lnTo>
                  <a:cubicBezTo>
                    <a:pt x="6415" y="6940"/>
                    <a:pt x="6483" y="6894"/>
                    <a:pt x="6551" y="6871"/>
                  </a:cubicBezTo>
                  <a:cubicBezTo>
                    <a:pt x="6620" y="6848"/>
                    <a:pt x="6666" y="6826"/>
                    <a:pt x="6711" y="6780"/>
                  </a:cubicBezTo>
                  <a:cubicBezTo>
                    <a:pt x="6803" y="6711"/>
                    <a:pt x="6803" y="6574"/>
                    <a:pt x="6734" y="6506"/>
                  </a:cubicBezTo>
                  <a:cubicBezTo>
                    <a:pt x="6711" y="6460"/>
                    <a:pt x="6666" y="6415"/>
                    <a:pt x="6620" y="6369"/>
                  </a:cubicBezTo>
                  <a:cubicBezTo>
                    <a:pt x="6529" y="6278"/>
                    <a:pt x="6415" y="6186"/>
                    <a:pt x="6323" y="6118"/>
                  </a:cubicBezTo>
                  <a:lnTo>
                    <a:pt x="6255" y="6049"/>
                  </a:lnTo>
                  <a:cubicBezTo>
                    <a:pt x="6141" y="5958"/>
                    <a:pt x="6004" y="5844"/>
                    <a:pt x="5890" y="5730"/>
                  </a:cubicBezTo>
                  <a:cubicBezTo>
                    <a:pt x="5821" y="5661"/>
                    <a:pt x="5753" y="5593"/>
                    <a:pt x="5684" y="5547"/>
                  </a:cubicBezTo>
                  <a:cubicBezTo>
                    <a:pt x="5638" y="5479"/>
                    <a:pt x="5547" y="5410"/>
                    <a:pt x="5479" y="5319"/>
                  </a:cubicBezTo>
                  <a:cubicBezTo>
                    <a:pt x="5456" y="5296"/>
                    <a:pt x="5433" y="5273"/>
                    <a:pt x="5410" y="5273"/>
                  </a:cubicBezTo>
                  <a:lnTo>
                    <a:pt x="5342" y="5205"/>
                  </a:lnTo>
                  <a:lnTo>
                    <a:pt x="5273" y="5159"/>
                  </a:lnTo>
                  <a:cubicBezTo>
                    <a:pt x="5205" y="5068"/>
                    <a:pt x="5136" y="4999"/>
                    <a:pt x="5068" y="4931"/>
                  </a:cubicBezTo>
                  <a:lnTo>
                    <a:pt x="5022" y="4885"/>
                  </a:lnTo>
                  <a:lnTo>
                    <a:pt x="4862" y="4703"/>
                  </a:lnTo>
                  <a:cubicBezTo>
                    <a:pt x="4566" y="4406"/>
                    <a:pt x="4292" y="4086"/>
                    <a:pt x="4041" y="3767"/>
                  </a:cubicBezTo>
                  <a:cubicBezTo>
                    <a:pt x="3835" y="3516"/>
                    <a:pt x="3653" y="3310"/>
                    <a:pt x="3516" y="3105"/>
                  </a:cubicBezTo>
                  <a:lnTo>
                    <a:pt x="3516" y="3151"/>
                  </a:lnTo>
                  <a:lnTo>
                    <a:pt x="3447" y="3037"/>
                  </a:lnTo>
                  <a:cubicBezTo>
                    <a:pt x="3356" y="2922"/>
                    <a:pt x="3287" y="2785"/>
                    <a:pt x="3196" y="2671"/>
                  </a:cubicBezTo>
                  <a:lnTo>
                    <a:pt x="3173" y="2626"/>
                  </a:lnTo>
                  <a:lnTo>
                    <a:pt x="3151" y="2580"/>
                  </a:lnTo>
                  <a:lnTo>
                    <a:pt x="3036" y="2420"/>
                  </a:lnTo>
                  <a:cubicBezTo>
                    <a:pt x="3014" y="2375"/>
                    <a:pt x="2968" y="2352"/>
                    <a:pt x="2922" y="2352"/>
                  </a:cubicBezTo>
                  <a:cubicBezTo>
                    <a:pt x="2762" y="2146"/>
                    <a:pt x="2603" y="1941"/>
                    <a:pt x="2466" y="1735"/>
                  </a:cubicBezTo>
                  <a:lnTo>
                    <a:pt x="2374" y="1621"/>
                  </a:lnTo>
                  <a:cubicBezTo>
                    <a:pt x="2306" y="1507"/>
                    <a:pt x="2215" y="1416"/>
                    <a:pt x="2146" y="1302"/>
                  </a:cubicBezTo>
                  <a:cubicBezTo>
                    <a:pt x="2055" y="1165"/>
                    <a:pt x="1964" y="1028"/>
                    <a:pt x="1872" y="868"/>
                  </a:cubicBezTo>
                  <a:cubicBezTo>
                    <a:pt x="1827" y="800"/>
                    <a:pt x="1781" y="731"/>
                    <a:pt x="1758" y="663"/>
                  </a:cubicBezTo>
                  <a:lnTo>
                    <a:pt x="1735" y="617"/>
                  </a:lnTo>
                  <a:lnTo>
                    <a:pt x="1713" y="594"/>
                  </a:lnTo>
                  <a:cubicBezTo>
                    <a:pt x="1690" y="549"/>
                    <a:pt x="1667" y="503"/>
                    <a:pt x="1644" y="457"/>
                  </a:cubicBezTo>
                  <a:lnTo>
                    <a:pt x="1598" y="412"/>
                  </a:lnTo>
                  <a:lnTo>
                    <a:pt x="1598" y="389"/>
                  </a:lnTo>
                  <a:lnTo>
                    <a:pt x="1576" y="366"/>
                  </a:lnTo>
                  <a:cubicBezTo>
                    <a:pt x="1553" y="320"/>
                    <a:pt x="1553" y="297"/>
                    <a:pt x="1530" y="252"/>
                  </a:cubicBezTo>
                  <a:cubicBezTo>
                    <a:pt x="1461" y="161"/>
                    <a:pt x="1416" y="115"/>
                    <a:pt x="1370" y="46"/>
                  </a:cubicBezTo>
                  <a:cubicBezTo>
                    <a:pt x="1324" y="24"/>
                    <a:pt x="1302" y="1"/>
                    <a:pt x="1256" y="1"/>
                  </a:cubicBezTo>
                  <a:close/>
                </a:path>
              </a:pathLst>
            </a:custGeom>
            <a:solidFill>
              <a:srgbClr val="49A7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6"/>
            <p:cNvSpPr/>
            <p:nvPr/>
          </p:nvSpPr>
          <p:spPr>
            <a:xfrm>
              <a:off x="6909375" y="834325"/>
              <a:ext cx="228850" cy="152650"/>
            </a:xfrm>
            <a:custGeom>
              <a:avLst/>
              <a:gdLst/>
              <a:ahLst/>
              <a:cxnLst/>
              <a:rect l="l" t="t" r="r" b="b"/>
              <a:pathLst>
                <a:path w="9154" h="6106" extrusionOk="0">
                  <a:moveTo>
                    <a:pt x="7510" y="936"/>
                  </a:moveTo>
                  <a:cubicBezTo>
                    <a:pt x="7442" y="982"/>
                    <a:pt x="7373" y="1004"/>
                    <a:pt x="7328" y="1027"/>
                  </a:cubicBezTo>
                  <a:cubicBezTo>
                    <a:pt x="7191" y="1096"/>
                    <a:pt x="7054" y="1164"/>
                    <a:pt x="6917" y="1233"/>
                  </a:cubicBezTo>
                  <a:cubicBezTo>
                    <a:pt x="6917" y="1210"/>
                    <a:pt x="6917" y="1210"/>
                    <a:pt x="6917" y="1210"/>
                  </a:cubicBezTo>
                  <a:cubicBezTo>
                    <a:pt x="7031" y="1164"/>
                    <a:pt x="7122" y="1118"/>
                    <a:pt x="7236" y="1050"/>
                  </a:cubicBezTo>
                  <a:cubicBezTo>
                    <a:pt x="7328" y="1027"/>
                    <a:pt x="7419" y="982"/>
                    <a:pt x="7487" y="936"/>
                  </a:cubicBezTo>
                  <a:close/>
                  <a:moveTo>
                    <a:pt x="8400" y="0"/>
                  </a:moveTo>
                  <a:cubicBezTo>
                    <a:pt x="8378" y="0"/>
                    <a:pt x="8332" y="23"/>
                    <a:pt x="8286" y="23"/>
                  </a:cubicBezTo>
                  <a:cubicBezTo>
                    <a:pt x="8195" y="23"/>
                    <a:pt x="8081" y="46"/>
                    <a:pt x="7990" y="69"/>
                  </a:cubicBezTo>
                  <a:lnTo>
                    <a:pt x="7944" y="69"/>
                  </a:lnTo>
                  <a:cubicBezTo>
                    <a:pt x="7738" y="114"/>
                    <a:pt x="7533" y="183"/>
                    <a:pt x="7350" y="274"/>
                  </a:cubicBezTo>
                  <a:cubicBezTo>
                    <a:pt x="7259" y="297"/>
                    <a:pt x="7168" y="342"/>
                    <a:pt x="7099" y="365"/>
                  </a:cubicBezTo>
                  <a:cubicBezTo>
                    <a:pt x="7031" y="388"/>
                    <a:pt x="6985" y="411"/>
                    <a:pt x="6940" y="434"/>
                  </a:cubicBezTo>
                  <a:cubicBezTo>
                    <a:pt x="6848" y="457"/>
                    <a:pt x="6757" y="502"/>
                    <a:pt x="6666" y="525"/>
                  </a:cubicBezTo>
                  <a:cubicBezTo>
                    <a:pt x="6620" y="548"/>
                    <a:pt x="6574" y="571"/>
                    <a:pt x="6529" y="593"/>
                  </a:cubicBezTo>
                  <a:cubicBezTo>
                    <a:pt x="6483" y="616"/>
                    <a:pt x="6437" y="616"/>
                    <a:pt x="6392" y="639"/>
                  </a:cubicBezTo>
                  <a:cubicBezTo>
                    <a:pt x="6300" y="685"/>
                    <a:pt x="6186" y="730"/>
                    <a:pt x="6095" y="776"/>
                  </a:cubicBezTo>
                  <a:cubicBezTo>
                    <a:pt x="5981" y="845"/>
                    <a:pt x="5890" y="913"/>
                    <a:pt x="5775" y="959"/>
                  </a:cubicBezTo>
                  <a:cubicBezTo>
                    <a:pt x="5684" y="1004"/>
                    <a:pt x="5593" y="1073"/>
                    <a:pt x="5524" y="1118"/>
                  </a:cubicBezTo>
                  <a:cubicBezTo>
                    <a:pt x="5433" y="1164"/>
                    <a:pt x="5365" y="1210"/>
                    <a:pt x="5296" y="1278"/>
                  </a:cubicBezTo>
                  <a:cubicBezTo>
                    <a:pt x="5250" y="1301"/>
                    <a:pt x="5228" y="1347"/>
                    <a:pt x="5205" y="1392"/>
                  </a:cubicBezTo>
                  <a:cubicBezTo>
                    <a:pt x="5114" y="1438"/>
                    <a:pt x="5022" y="1507"/>
                    <a:pt x="4931" y="1552"/>
                  </a:cubicBezTo>
                  <a:cubicBezTo>
                    <a:pt x="4748" y="1643"/>
                    <a:pt x="4589" y="1758"/>
                    <a:pt x="4429" y="1872"/>
                  </a:cubicBezTo>
                  <a:cubicBezTo>
                    <a:pt x="4269" y="1963"/>
                    <a:pt x="4109" y="2054"/>
                    <a:pt x="3949" y="2168"/>
                  </a:cubicBezTo>
                  <a:cubicBezTo>
                    <a:pt x="3881" y="2214"/>
                    <a:pt x="3812" y="2260"/>
                    <a:pt x="3744" y="2305"/>
                  </a:cubicBezTo>
                  <a:cubicBezTo>
                    <a:pt x="3653" y="2374"/>
                    <a:pt x="3561" y="2442"/>
                    <a:pt x="3493" y="2511"/>
                  </a:cubicBezTo>
                  <a:cubicBezTo>
                    <a:pt x="3470" y="2534"/>
                    <a:pt x="3470" y="2556"/>
                    <a:pt x="3470" y="2579"/>
                  </a:cubicBezTo>
                  <a:cubicBezTo>
                    <a:pt x="3333" y="2671"/>
                    <a:pt x="3196" y="2762"/>
                    <a:pt x="3059" y="2853"/>
                  </a:cubicBezTo>
                  <a:cubicBezTo>
                    <a:pt x="2877" y="2990"/>
                    <a:pt x="2717" y="3104"/>
                    <a:pt x="2557" y="3241"/>
                  </a:cubicBezTo>
                  <a:cubicBezTo>
                    <a:pt x="2374" y="3378"/>
                    <a:pt x="2215" y="3515"/>
                    <a:pt x="2055" y="3652"/>
                  </a:cubicBezTo>
                  <a:cubicBezTo>
                    <a:pt x="1895" y="3789"/>
                    <a:pt x="1735" y="3926"/>
                    <a:pt x="1576" y="4063"/>
                  </a:cubicBezTo>
                  <a:cubicBezTo>
                    <a:pt x="1530" y="4086"/>
                    <a:pt x="1507" y="4131"/>
                    <a:pt x="1507" y="4154"/>
                  </a:cubicBezTo>
                  <a:cubicBezTo>
                    <a:pt x="1370" y="4268"/>
                    <a:pt x="1233" y="4360"/>
                    <a:pt x="1096" y="4474"/>
                  </a:cubicBezTo>
                  <a:cubicBezTo>
                    <a:pt x="937" y="4611"/>
                    <a:pt x="777" y="4748"/>
                    <a:pt x="617" y="4885"/>
                  </a:cubicBezTo>
                  <a:cubicBezTo>
                    <a:pt x="526" y="4953"/>
                    <a:pt x="457" y="5022"/>
                    <a:pt x="389" y="5090"/>
                  </a:cubicBezTo>
                  <a:cubicBezTo>
                    <a:pt x="343" y="5113"/>
                    <a:pt x="297" y="5159"/>
                    <a:pt x="275" y="5181"/>
                  </a:cubicBezTo>
                  <a:cubicBezTo>
                    <a:pt x="183" y="5250"/>
                    <a:pt x="115" y="5318"/>
                    <a:pt x="46" y="5410"/>
                  </a:cubicBezTo>
                  <a:cubicBezTo>
                    <a:pt x="23" y="5432"/>
                    <a:pt x="1" y="5478"/>
                    <a:pt x="1" y="5524"/>
                  </a:cubicBezTo>
                  <a:cubicBezTo>
                    <a:pt x="1" y="5547"/>
                    <a:pt x="1" y="5615"/>
                    <a:pt x="23" y="5638"/>
                  </a:cubicBezTo>
                  <a:cubicBezTo>
                    <a:pt x="23" y="5684"/>
                    <a:pt x="46" y="5706"/>
                    <a:pt x="69" y="5752"/>
                  </a:cubicBezTo>
                  <a:cubicBezTo>
                    <a:pt x="92" y="5775"/>
                    <a:pt x="115" y="5820"/>
                    <a:pt x="138" y="5843"/>
                  </a:cubicBezTo>
                  <a:cubicBezTo>
                    <a:pt x="160" y="5889"/>
                    <a:pt x="183" y="5935"/>
                    <a:pt x="206" y="5980"/>
                  </a:cubicBezTo>
                  <a:cubicBezTo>
                    <a:pt x="229" y="6026"/>
                    <a:pt x="252" y="6049"/>
                    <a:pt x="275" y="6072"/>
                  </a:cubicBezTo>
                  <a:cubicBezTo>
                    <a:pt x="320" y="6094"/>
                    <a:pt x="366" y="6106"/>
                    <a:pt x="409" y="6106"/>
                  </a:cubicBezTo>
                  <a:cubicBezTo>
                    <a:pt x="451" y="6106"/>
                    <a:pt x="491" y="6094"/>
                    <a:pt x="526" y="6072"/>
                  </a:cubicBezTo>
                  <a:cubicBezTo>
                    <a:pt x="594" y="6026"/>
                    <a:pt x="640" y="5980"/>
                    <a:pt x="708" y="5912"/>
                  </a:cubicBezTo>
                  <a:cubicBezTo>
                    <a:pt x="822" y="5798"/>
                    <a:pt x="959" y="5684"/>
                    <a:pt x="1096" y="5569"/>
                  </a:cubicBezTo>
                  <a:cubicBezTo>
                    <a:pt x="1233" y="5455"/>
                    <a:pt x="1370" y="5318"/>
                    <a:pt x="1530" y="5204"/>
                  </a:cubicBezTo>
                  <a:cubicBezTo>
                    <a:pt x="1598" y="5136"/>
                    <a:pt x="1690" y="5090"/>
                    <a:pt x="1758" y="5022"/>
                  </a:cubicBezTo>
                  <a:cubicBezTo>
                    <a:pt x="1827" y="4953"/>
                    <a:pt x="1895" y="4907"/>
                    <a:pt x="1964" y="4839"/>
                  </a:cubicBezTo>
                  <a:cubicBezTo>
                    <a:pt x="2055" y="4793"/>
                    <a:pt x="2123" y="4725"/>
                    <a:pt x="2192" y="4679"/>
                  </a:cubicBezTo>
                  <a:cubicBezTo>
                    <a:pt x="2260" y="4611"/>
                    <a:pt x="2352" y="4565"/>
                    <a:pt x="2420" y="4497"/>
                  </a:cubicBezTo>
                  <a:cubicBezTo>
                    <a:pt x="2740" y="4246"/>
                    <a:pt x="3059" y="4017"/>
                    <a:pt x="3402" y="3766"/>
                  </a:cubicBezTo>
                  <a:cubicBezTo>
                    <a:pt x="3470" y="3721"/>
                    <a:pt x="3561" y="3652"/>
                    <a:pt x="3653" y="3584"/>
                  </a:cubicBezTo>
                  <a:cubicBezTo>
                    <a:pt x="3721" y="3538"/>
                    <a:pt x="3812" y="3469"/>
                    <a:pt x="3904" y="3424"/>
                  </a:cubicBezTo>
                  <a:cubicBezTo>
                    <a:pt x="4041" y="3310"/>
                    <a:pt x="4223" y="3196"/>
                    <a:pt x="4383" y="3104"/>
                  </a:cubicBezTo>
                  <a:cubicBezTo>
                    <a:pt x="4474" y="3036"/>
                    <a:pt x="4589" y="2967"/>
                    <a:pt x="4680" y="2899"/>
                  </a:cubicBezTo>
                  <a:cubicBezTo>
                    <a:pt x="4794" y="2830"/>
                    <a:pt x="4885" y="2762"/>
                    <a:pt x="4999" y="2693"/>
                  </a:cubicBezTo>
                  <a:cubicBezTo>
                    <a:pt x="5205" y="2579"/>
                    <a:pt x="5410" y="2465"/>
                    <a:pt x="5616" y="2328"/>
                  </a:cubicBezTo>
                  <a:cubicBezTo>
                    <a:pt x="5935" y="2168"/>
                    <a:pt x="6278" y="1986"/>
                    <a:pt x="6597" y="1803"/>
                  </a:cubicBezTo>
                  <a:cubicBezTo>
                    <a:pt x="6757" y="1735"/>
                    <a:pt x="6917" y="1643"/>
                    <a:pt x="7099" y="1552"/>
                  </a:cubicBezTo>
                  <a:cubicBezTo>
                    <a:pt x="7259" y="1461"/>
                    <a:pt x="7442" y="1370"/>
                    <a:pt x="7601" y="1301"/>
                  </a:cubicBezTo>
                  <a:cubicBezTo>
                    <a:pt x="7830" y="1187"/>
                    <a:pt x="8058" y="1050"/>
                    <a:pt x="8286" y="959"/>
                  </a:cubicBezTo>
                  <a:cubicBezTo>
                    <a:pt x="8400" y="890"/>
                    <a:pt x="8537" y="845"/>
                    <a:pt x="8674" y="799"/>
                  </a:cubicBezTo>
                  <a:cubicBezTo>
                    <a:pt x="8743" y="753"/>
                    <a:pt x="8811" y="730"/>
                    <a:pt x="8880" y="708"/>
                  </a:cubicBezTo>
                  <a:cubicBezTo>
                    <a:pt x="8948" y="685"/>
                    <a:pt x="9017" y="662"/>
                    <a:pt x="9085" y="662"/>
                  </a:cubicBezTo>
                  <a:cubicBezTo>
                    <a:pt x="9108" y="639"/>
                    <a:pt x="9131" y="616"/>
                    <a:pt x="9154" y="571"/>
                  </a:cubicBezTo>
                  <a:cubicBezTo>
                    <a:pt x="9154" y="548"/>
                    <a:pt x="9154" y="502"/>
                    <a:pt x="9154" y="479"/>
                  </a:cubicBezTo>
                  <a:cubicBezTo>
                    <a:pt x="9131" y="434"/>
                    <a:pt x="9108" y="411"/>
                    <a:pt x="9085" y="388"/>
                  </a:cubicBezTo>
                  <a:lnTo>
                    <a:pt x="8971" y="388"/>
                  </a:lnTo>
                  <a:cubicBezTo>
                    <a:pt x="8971" y="388"/>
                    <a:pt x="8948" y="411"/>
                    <a:pt x="8948" y="411"/>
                  </a:cubicBezTo>
                  <a:cubicBezTo>
                    <a:pt x="8948" y="365"/>
                    <a:pt x="8925" y="320"/>
                    <a:pt x="8903" y="297"/>
                  </a:cubicBezTo>
                  <a:cubicBezTo>
                    <a:pt x="8903" y="183"/>
                    <a:pt x="8811" y="114"/>
                    <a:pt x="8720" y="69"/>
                  </a:cubicBezTo>
                  <a:cubicBezTo>
                    <a:pt x="8674" y="46"/>
                    <a:pt x="8629" y="46"/>
                    <a:pt x="8583" y="23"/>
                  </a:cubicBezTo>
                  <a:lnTo>
                    <a:pt x="8515" y="23"/>
                  </a:lnTo>
                  <a:cubicBezTo>
                    <a:pt x="8492" y="23"/>
                    <a:pt x="8446" y="0"/>
                    <a:pt x="8400"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6"/>
            <p:cNvSpPr/>
            <p:nvPr/>
          </p:nvSpPr>
          <p:spPr>
            <a:xfrm>
              <a:off x="7062300" y="846300"/>
              <a:ext cx="52525" cy="33700"/>
            </a:xfrm>
            <a:custGeom>
              <a:avLst/>
              <a:gdLst/>
              <a:ahLst/>
              <a:cxnLst/>
              <a:rect l="l" t="t" r="r" b="b"/>
              <a:pathLst>
                <a:path w="2101" h="1348" extrusionOk="0">
                  <a:moveTo>
                    <a:pt x="2009" y="0"/>
                  </a:moveTo>
                  <a:cubicBezTo>
                    <a:pt x="1987" y="0"/>
                    <a:pt x="1964" y="0"/>
                    <a:pt x="1941" y="23"/>
                  </a:cubicBezTo>
                  <a:cubicBezTo>
                    <a:pt x="1804" y="114"/>
                    <a:pt x="1644" y="206"/>
                    <a:pt x="1484" y="297"/>
                  </a:cubicBezTo>
                  <a:cubicBezTo>
                    <a:pt x="1325" y="388"/>
                    <a:pt x="1165" y="480"/>
                    <a:pt x="1005" y="594"/>
                  </a:cubicBezTo>
                  <a:cubicBezTo>
                    <a:pt x="845" y="662"/>
                    <a:pt x="708" y="754"/>
                    <a:pt x="549" y="845"/>
                  </a:cubicBezTo>
                  <a:cubicBezTo>
                    <a:pt x="480" y="891"/>
                    <a:pt x="412" y="936"/>
                    <a:pt x="320" y="982"/>
                  </a:cubicBezTo>
                  <a:cubicBezTo>
                    <a:pt x="275" y="1005"/>
                    <a:pt x="206" y="1050"/>
                    <a:pt x="161" y="1096"/>
                  </a:cubicBezTo>
                  <a:cubicBezTo>
                    <a:pt x="138" y="1096"/>
                    <a:pt x="115" y="1119"/>
                    <a:pt x="92" y="1119"/>
                  </a:cubicBezTo>
                  <a:cubicBezTo>
                    <a:pt x="92" y="1119"/>
                    <a:pt x="92" y="1142"/>
                    <a:pt x="69" y="1142"/>
                  </a:cubicBezTo>
                  <a:cubicBezTo>
                    <a:pt x="69" y="1142"/>
                    <a:pt x="46" y="1164"/>
                    <a:pt x="46" y="1164"/>
                  </a:cubicBezTo>
                  <a:cubicBezTo>
                    <a:pt x="24" y="1187"/>
                    <a:pt x="24" y="1210"/>
                    <a:pt x="24" y="1233"/>
                  </a:cubicBezTo>
                  <a:cubicBezTo>
                    <a:pt x="1" y="1256"/>
                    <a:pt x="1" y="1256"/>
                    <a:pt x="24" y="1279"/>
                  </a:cubicBezTo>
                  <a:cubicBezTo>
                    <a:pt x="24" y="1324"/>
                    <a:pt x="46" y="1347"/>
                    <a:pt x="92" y="1347"/>
                  </a:cubicBezTo>
                  <a:cubicBezTo>
                    <a:pt x="115" y="1347"/>
                    <a:pt x="138" y="1347"/>
                    <a:pt x="138" y="1324"/>
                  </a:cubicBezTo>
                  <a:lnTo>
                    <a:pt x="183" y="1324"/>
                  </a:lnTo>
                  <a:cubicBezTo>
                    <a:pt x="206" y="1301"/>
                    <a:pt x="206" y="1301"/>
                    <a:pt x="229" y="1301"/>
                  </a:cubicBezTo>
                  <a:cubicBezTo>
                    <a:pt x="252" y="1279"/>
                    <a:pt x="298" y="1256"/>
                    <a:pt x="320" y="1256"/>
                  </a:cubicBezTo>
                  <a:cubicBezTo>
                    <a:pt x="389" y="1210"/>
                    <a:pt x="457" y="1187"/>
                    <a:pt x="526" y="1142"/>
                  </a:cubicBezTo>
                  <a:cubicBezTo>
                    <a:pt x="571" y="1119"/>
                    <a:pt x="640" y="1073"/>
                    <a:pt x="686" y="1050"/>
                  </a:cubicBezTo>
                  <a:cubicBezTo>
                    <a:pt x="731" y="1028"/>
                    <a:pt x="754" y="1005"/>
                    <a:pt x="800" y="982"/>
                  </a:cubicBezTo>
                  <a:cubicBezTo>
                    <a:pt x="823" y="959"/>
                    <a:pt x="845" y="936"/>
                    <a:pt x="868" y="936"/>
                  </a:cubicBezTo>
                  <a:cubicBezTo>
                    <a:pt x="1005" y="845"/>
                    <a:pt x="1119" y="754"/>
                    <a:pt x="1256" y="662"/>
                  </a:cubicBezTo>
                  <a:cubicBezTo>
                    <a:pt x="1279" y="639"/>
                    <a:pt x="1325" y="617"/>
                    <a:pt x="1370" y="594"/>
                  </a:cubicBezTo>
                  <a:cubicBezTo>
                    <a:pt x="1416" y="548"/>
                    <a:pt x="1462" y="525"/>
                    <a:pt x="1530" y="480"/>
                  </a:cubicBezTo>
                  <a:cubicBezTo>
                    <a:pt x="1713" y="388"/>
                    <a:pt x="1873" y="274"/>
                    <a:pt x="2055" y="160"/>
                  </a:cubicBezTo>
                  <a:cubicBezTo>
                    <a:pt x="2078" y="160"/>
                    <a:pt x="2101" y="114"/>
                    <a:pt x="2101" y="114"/>
                  </a:cubicBezTo>
                  <a:cubicBezTo>
                    <a:pt x="2101" y="69"/>
                    <a:pt x="2101" y="46"/>
                    <a:pt x="2078" y="46"/>
                  </a:cubicBezTo>
                  <a:cubicBezTo>
                    <a:pt x="2055" y="23"/>
                    <a:pt x="2032" y="0"/>
                    <a:pt x="2009"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6"/>
            <p:cNvSpPr/>
            <p:nvPr/>
          </p:nvSpPr>
          <p:spPr>
            <a:xfrm>
              <a:off x="6918500" y="847450"/>
              <a:ext cx="219725" cy="139700"/>
            </a:xfrm>
            <a:custGeom>
              <a:avLst/>
              <a:gdLst/>
              <a:ahLst/>
              <a:cxnLst/>
              <a:rect l="l" t="t" r="r" b="b"/>
              <a:pathLst>
                <a:path w="8789" h="5588" extrusionOk="0">
                  <a:moveTo>
                    <a:pt x="8674" y="0"/>
                  </a:moveTo>
                  <a:cubicBezTo>
                    <a:pt x="8652" y="0"/>
                    <a:pt x="8629" y="0"/>
                    <a:pt x="8629" y="23"/>
                  </a:cubicBezTo>
                  <a:cubicBezTo>
                    <a:pt x="8538" y="46"/>
                    <a:pt x="8446" y="91"/>
                    <a:pt x="8355" y="137"/>
                  </a:cubicBezTo>
                  <a:cubicBezTo>
                    <a:pt x="8264" y="160"/>
                    <a:pt x="8172" y="183"/>
                    <a:pt x="8081" y="228"/>
                  </a:cubicBezTo>
                  <a:cubicBezTo>
                    <a:pt x="7898" y="297"/>
                    <a:pt x="7716" y="365"/>
                    <a:pt x="7533" y="434"/>
                  </a:cubicBezTo>
                  <a:cubicBezTo>
                    <a:pt x="7351" y="525"/>
                    <a:pt x="7145" y="593"/>
                    <a:pt x="6963" y="662"/>
                  </a:cubicBezTo>
                  <a:cubicBezTo>
                    <a:pt x="6871" y="708"/>
                    <a:pt x="6780" y="753"/>
                    <a:pt x="6689" y="799"/>
                  </a:cubicBezTo>
                  <a:cubicBezTo>
                    <a:pt x="6597" y="822"/>
                    <a:pt x="6506" y="867"/>
                    <a:pt x="6415" y="913"/>
                  </a:cubicBezTo>
                  <a:cubicBezTo>
                    <a:pt x="6323" y="959"/>
                    <a:pt x="6232" y="1004"/>
                    <a:pt x="6141" y="1050"/>
                  </a:cubicBezTo>
                  <a:cubicBezTo>
                    <a:pt x="6072" y="1096"/>
                    <a:pt x="5981" y="1141"/>
                    <a:pt x="5890" y="1187"/>
                  </a:cubicBezTo>
                  <a:cubicBezTo>
                    <a:pt x="5707" y="1278"/>
                    <a:pt x="5547" y="1370"/>
                    <a:pt x="5388" y="1461"/>
                  </a:cubicBezTo>
                  <a:cubicBezTo>
                    <a:pt x="5022" y="1643"/>
                    <a:pt x="4680" y="1849"/>
                    <a:pt x="4338" y="2054"/>
                  </a:cubicBezTo>
                  <a:cubicBezTo>
                    <a:pt x="4140" y="2164"/>
                    <a:pt x="3943" y="2295"/>
                    <a:pt x="3765" y="2406"/>
                  </a:cubicBezTo>
                  <a:lnTo>
                    <a:pt x="3765" y="2406"/>
                  </a:lnTo>
                  <a:cubicBezTo>
                    <a:pt x="3766" y="2404"/>
                    <a:pt x="3767" y="2400"/>
                    <a:pt x="3767" y="2397"/>
                  </a:cubicBezTo>
                  <a:lnTo>
                    <a:pt x="3767" y="2397"/>
                  </a:lnTo>
                  <a:cubicBezTo>
                    <a:pt x="3721" y="2420"/>
                    <a:pt x="3699" y="2465"/>
                    <a:pt x="3653" y="2488"/>
                  </a:cubicBezTo>
                  <a:cubicBezTo>
                    <a:pt x="3470" y="2602"/>
                    <a:pt x="3311" y="2693"/>
                    <a:pt x="3128" y="2808"/>
                  </a:cubicBezTo>
                  <a:cubicBezTo>
                    <a:pt x="2968" y="2922"/>
                    <a:pt x="2831" y="3013"/>
                    <a:pt x="2671" y="3127"/>
                  </a:cubicBezTo>
                  <a:cubicBezTo>
                    <a:pt x="2352" y="3333"/>
                    <a:pt x="2055" y="3561"/>
                    <a:pt x="1758" y="3812"/>
                  </a:cubicBezTo>
                  <a:cubicBezTo>
                    <a:pt x="1621" y="3926"/>
                    <a:pt x="1485" y="4040"/>
                    <a:pt x="1348" y="4154"/>
                  </a:cubicBezTo>
                  <a:cubicBezTo>
                    <a:pt x="1188" y="4268"/>
                    <a:pt x="1051" y="4405"/>
                    <a:pt x="914" y="4519"/>
                  </a:cubicBezTo>
                  <a:cubicBezTo>
                    <a:pt x="800" y="4611"/>
                    <a:pt x="686" y="4725"/>
                    <a:pt x="572" y="4839"/>
                  </a:cubicBezTo>
                  <a:cubicBezTo>
                    <a:pt x="503" y="4885"/>
                    <a:pt x="435" y="4930"/>
                    <a:pt x="366" y="4999"/>
                  </a:cubicBezTo>
                  <a:cubicBezTo>
                    <a:pt x="320" y="5044"/>
                    <a:pt x="275" y="5090"/>
                    <a:pt x="206" y="5159"/>
                  </a:cubicBezTo>
                  <a:cubicBezTo>
                    <a:pt x="161" y="5204"/>
                    <a:pt x="92" y="5250"/>
                    <a:pt x="47" y="5318"/>
                  </a:cubicBezTo>
                  <a:cubicBezTo>
                    <a:pt x="1" y="5387"/>
                    <a:pt x="1" y="5478"/>
                    <a:pt x="47" y="5524"/>
                  </a:cubicBezTo>
                  <a:cubicBezTo>
                    <a:pt x="86" y="5564"/>
                    <a:pt x="142" y="5588"/>
                    <a:pt x="194" y="5588"/>
                  </a:cubicBezTo>
                  <a:cubicBezTo>
                    <a:pt x="232" y="5588"/>
                    <a:pt x="269" y="5575"/>
                    <a:pt x="298" y="5547"/>
                  </a:cubicBezTo>
                  <a:cubicBezTo>
                    <a:pt x="343" y="5524"/>
                    <a:pt x="366" y="5501"/>
                    <a:pt x="412" y="5455"/>
                  </a:cubicBezTo>
                  <a:cubicBezTo>
                    <a:pt x="457" y="5432"/>
                    <a:pt x="480" y="5410"/>
                    <a:pt x="503" y="5387"/>
                  </a:cubicBezTo>
                  <a:cubicBezTo>
                    <a:pt x="572" y="5341"/>
                    <a:pt x="640" y="5273"/>
                    <a:pt x="686" y="5227"/>
                  </a:cubicBezTo>
                  <a:cubicBezTo>
                    <a:pt x="823" y="5136"/>
                    <a:pt x="937" y="5022"/>
                    <a:pt x="1051" y="4907"/>
                  </a:cubicBezTo>
                  <a:cubicBezTo>
                    <a:pt x="1165" y="4793"/>
                    <a:pt x="1302" y="4679"/>
                    <a:pt x="1439" y="4565"/>
                  </a:cubicBezTo>
                  <a:cubicBezTo>
                    <a:pt x="1599" y="4451"/>
                    <a:pt x="1736" y="4337"/>
                    <a:pt x="1873" y="4223"/>
                  </a:cubicBezTo>
                  <a:cubicBezTo>
                    <a:pt x="2169" y="3972"/>
                    <a:pt x="2466" y="3743"/>
                    <a:pt x="2763" y="3538"/>
                  </a:cubicBezTo>
                  <a:cubicBezTo>
                    <a:pt x="2923" y="3424"/>
                    <a:pt x="3059" y="3333"/>
                    <a:pt x="3219" y="3218"/>
                  </a:cubicBezTo>
                  <a:cubicBezTo>
                    <a:pt x="3379" y="3104"/>
                    <a:pt x="3539" y="3013"/>
                    <a:pt x="3721" y="2899"/>
                  </a:cubicBezTo>
                  <a:cubicBezTo>
                    <a:pt x="3744" y="2876"/>
                    <a:pt x="3767" y="2876"/>
                    <a:pt x="3790" y="2853"/>
                  </a:cubicBezTo>
                  <a:cubicBezTo>
                    <a:pt x="3927" y="2762"/>
                    <a:pt x="4087" y="2648"/>
                    <a:pt x="4224" y="2556"/>
                  </a:cubicBezTo>
                  <a:cubicBezTo>
                    <a:pt x="4292" y="2534"/>
                    <a:pt x="4361" y="2488"/>
                    <a:pt x="4429" y="2442"/>
                  </a:cubicBezTo>
                  <a:lnTo>
                    <a:pt x="4429" y="2442"/>
                  </a:lnTo>
                  <a:lnTo>
                    <a:pt x="4383" y="2465"/>
                  </a:lnTo>
                  <a:cubicBezTo>
                    <a:pt x="4726" y="2260"/>
                    <a:pt x="5045" y="2077"/>
                    <a:pt x="5388" y="1872"/>
                  </a:cubicBezTo>
                  <a:cubicBezTo>
                    <a:pt x="5570" y="1780"/>
                    <a:pt x="5730" y="1666"/>
                    <a:pt x="5913" y="1575"/>
                  </a:cubicBezTo>
                  <a:cubicBezTo>
                    <a:pt x="6072" y="1484"/>
                    <a:pt x="6255" y="1392"/>
                    <a:pt x="6415" y="1301"/>
                  </a:cubicBezTo>
                  <a:cubicBezTo>
                    <a:pt x="6506" y="1255"/>
                    <a:pt x="6597" y="1210"/>
                    <a:pt x="6689" y="1164"/>
                  </a:cubicBezTo>
                  <a:cubicBezTo>
                    <a:pt x="6780" y="1118"/>
                    <a:pt x="6848" y="1073"/>
                    <a:pt x="6940" y="1027"/>
                  </a:cubicBezTo>
                  <a:cubicBezTo>
                    <a:pt x="7122" y="936"/>
                    <a:pt x="7305" y="845"/>
                    <a:pt x="7488" y="753"/>
                  </a:cubicBezTo>
                  <a:cubicBezTo>
                    <a:pt x="7670" y="662"/>
                    <a:pt x="7853" y="571"/>
                    <a:pt x="8035" y="479"/>
                  </a:cubicBezTo>
                  <a:cubicBezTo>
                    <a:pt x="8127" y="457"/>
                    <a:pt x="8218" y="411"/>
                    <a:pt x="8309" y="365"/>
                  </a:cubicBezTo>
                  <a:cubicBezTo>
                    <a:pt x="8378" y="342"/>
                    <a:pt x="8469" y="297"/>
                    <a:pt x="8560" y="274"/>
                  </a:cubicBezTo>
                  <a:cubicBezTo>
                    <a:pt x="8606" y="251"/>
                    <a:pt x="8652" y="228"/>
                    <a:pt x="8720" y="205"/>
                  </a:cubicBezTo>
                  <a:cubicBezTo>
                    <a:pt x="8766" y="183"/>
                    <a:pt x="8789" y="114"/>
                    <a:pt x="8766" y="68"/>
                  </a:cubicBezTo>
                  <a:cubicBezTo>
                    <a:pt x="8743" y="23"/>
                    <a:pt x="8697" y="0"/>
                    <a:pt x="8674"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6"/>
            <p:cNvSpPr/>
            <p:nvPr/>
          </p:nvSpPr>
          <p:spPr>
            <a:xfrm>
              <a:off x="6919650" y="849150"/>
              <a:ext cx="222000" cy="146675"/>
            </a:xfrm>
            <a:custGeom>
              <a:avLst/>
              <a:gdLst/>
              <a:ahLst/>
              <a:cxnLst/>
              <a:rect l="l" t="t" r="r" b="b"/>
              <a:pathLst>
                <a:path w="8880" h="5867" extrusionOk="0">
                  <a:moveTo>
                    <a:pt x="4493" y="2639"/>
                  </a:moveTo>
                  <a:lnTo>
                    <a:pt x="4474" y="2648"/>
                  </a:lnTo>
                  <a:cubicBezTo>
                    <a:pt x="4484" y="2648"/>
                    <a:pt x="4490" y="2644"/>
                    <a:pt x="4493" y="2639"/>
                  </a:cubicBezTo>
                  <a:close/>
                  <a:moveTo>
                    <a:pt x="2560" y="3403"/>
                  </a:moveTo>
                  <a:cubicBezTo>
                    <a:pt x="2553" y="3405"/>
                    <a:pt x="2547" y="3411"/>
                    <a:pt x="2534" y="3424"/>
                  </a:cubicBezTo>
                  <a:cubicBezTo>
                    <a:pt x="2543" y="3417"/>
                    <a:pt x="2551" y="3410"/>
                    <a:pt x="2560" y="3403"/>
                  </a:cubicBezTo>
                  <a:close/>
                  <a:moveTo>
                    <a:pt x="8765" y="0"/>
                  </a:moveTo>
                  <a:cubicBezTo>
                    <a:pt x="8674" y="23"/>
                    <a:pt x="8606" y="46"/>
                    <a:pt x="8514" y="92"/>
                  </a:cubicBezTo>
                  <a:cubicBezTo>
                    <a:pt x="8423" y="115"/>
                    <a:pt x="8332" y="160"/>
                    <a:pt x="8240" y="183"/>
                  </a:cubicBezTo>
                  <a:cubicBezTo>
                    <a:pt x="8035" y="252"/>
                    <a:pt x="7852" y="320"/>
                    <a:pt x="7670" y="411"/>
                  </a:cubicBezTo>
                  <a:lnTo>
                    <a:pt x="7693" y="389"/>
                  </a:lnTo>
                  <a:lnTo>
                    <a:pt x="7693" y="389"/>
                  </a:lnTo>
                  <a:cubicBezTo>
                    <a:pt x="7601" y="434"/>
                    <a:pt x="7510" y="480"/>
                    <a:pt x="7419" y="503"/>
                  </a:cubicBezTo>
                  <a:cubicBezTo>
                    <a:pt x="7327" y="548"/>
                    <a:pt x="7236" y="594"/>
                    <a:pt x="7168" y="617"/>
                  </a:cubicBezTo>
                  <a:cubicBezTo>
                    <a:pt x="6985" y="685"/>
                    <a:pt x="6825" y="754"/>
                    <a:pt x="6666" y="845"/>
                  </a:cubicBezTo>
                  <a:cubicBezTo>
                    <a:pt x="6483" y="936"/>
                    <a:pt x="6323" y="1028"/>
                    <a:pt x="6141" y="1119"/>
                  </a:cubicBezTo>
                  <a:cubicBezTo>
                    <a:pt x="6072" y="1165"/>
                    <a:pt x="5981" y="1210"/>
                    <a:pt x="5912" y="1256"/>
                  </a:cubicBezTo>
                  <a:cubicBezTo>
                    <a:pt x="5821" y="1302"/>
                    <a:pt x="5752" y="1347"/>
                    <a:pt x="5661" y="1393"/>
                  </a:cubicBezTo>
                  <a:cubicBezTo>
                    <a:pt x="5501" y="1507"/>
                    <a:pt x="5342" y="1598"/>
                    <a:pt x="5205" y="1690"/>
                  </a:cubicBezTo>
                  <a:cubicBezTo>
                    <a:pt x="5045" y="1804"/>
                    <a:pt x="4908" y="1895"/>
                    <a:pt x="4748" y="1986"/>
                  </a:cubicBezTo>
                  <a:cubicBezTo>
                    <a:pt x="4611" y="2100"/>
                    <a:pt x="4451" y="2192"/>
                    <a:pt x="4315" y="2283"/>
                  </a:cubicBezTo>
                  <a:cubicBezTo>
                    <a:pt x="4246" y="2352"/>
                    <a:pt x="4155" y="2397"/>
                    <a:pt x="4086" y="2466"/>
                  </a:cubicBezTo>
                  <a:cubicBezTo>
                    <a:pt x="3995" y="2511"/>
                    <a:pt x="3926" y="2557"/>
                    <a:pt x="3858" y="2625"/>
                  </a:cubicBezTo>
                  <a:cubicBezTo>
                    <a:pt x="3630" y="2785"/>
                    <a:pt x="3401" y="2945"/>
                    <a:pt x="3196" y="3105"/>
                  </a:cubicBezTo>
                  <a:lnTo>
                    <a:pt x="3242" y="3059"/>
                  </a:lnTo>
                  <a:lnTo>
                    <a:pt x="3242" y="3059"/>
                  </a:lnTo>
                  <a:cubicBezTo>
                    <a:pt x="3196" y="3105"/>
                    <a:pt x="3150" y="3128"/>
                    <a:pt x="3105" y="3150"/>
                  </a:cubicBezTo>
                  <a:cubicBezTo>
                    <a:pt x="3091" y="3122"/>
                    <a:pt x="3050" y="3103"/>
                    <a:pt x="3011" y="3103"/>
                  </a:cubicBezTo>
                  <a:cubicBezTo>
                    <a:pt x="2987" y="3103"/>
                    <a:pt x="2962" y="3110"/>
                    <a:pt x="2945" y="3128"/>
                  </a:cubicBezTo>
                  <a:cubicBezTo>
                    <a:pt x="2817" y="3213"/>
                    <a:pt x="2688" y="3299"/>
                    <a:pt x="2560" y="3403"/>
                  </a:cubicBezTo>
                  <a:lnTo>
                    <a:pt x="2560" y="3403"/>
                  </a:lnTo>
                  <a:cubicBezTo>
                    <a:pt x="2565" y="3401"/>
                    <a:pt x="2570" y="3401"/>
                    <a:pt x="2580" y="3401"/>
                  </a:cubicBezTo>
                  <a:cubicBezTo>
                    <a:pt x="2237" y="3653"/>
                    <a:pt x="1918" y="3904"/>
                    <a:pt x="1598" y="4178"/>
                  </a:cubicBezTo>
                  <a:cubicBezTo>
                    <a:pt x="1439" y="4314"/>
                    <a:pt x="1302" y="4451"/>
                    <a:pt x="1142" y="4588"/>
                  </a:cubicBezTo>
                  <a:cubicBezTo>
                    <a:pt x="982" y="4725"/>
                    <a:pt x="822" y="4862"/>
                    <a:pt x="662" y="4999"/>
                  </a:cubicBezTo>
                  <a:cubicBezTo>
                    <a:pt x="526" y="5113"/>
                    <a:pt x="389" y="5250"/>
                    <a:pt x="229" y="5364"/>
                  </a:cubicBezTo>
                  <a:cubicBezTo>
                    <a:pt x="183" y="5410"/>
                    <a:pt x="160" y="5433"/>
                    <a:pt x="115" y="5456"/>
                  </a:cubicBezTo>
                  <a:cubicBezTo>
                    <a:pt x="69" y="5524"/>
                    <a:pt x="1" y="5593"/>
                    <a:pt x="23" y="5684"/>
                  </a:cubicBezTo>
                  <a:cubicBezTo>
                    <a:pt x="46" y="5775"/>
                    <a:pt x="137" y="5821"/>
                    <a:pt x="206" y="5844"/>
                  </a:cubicBezTo>
                  <a:cubicBezTo>
                    <a:pt x="252" y="5867"/>
                    <a:pt x="297" y="5867"/>
                    <a:pt x="343" y="5867"/>
                  </a:cubicBezTo>
                  <a:cubicBezTo>
                    <a:pt x="366" y="5844"/>
                    <a:pt x="389" y="5821"/>
                    <a:pt x="411" y="5821"/>
                  </a:cubicBezTo>
                  <a:cubicBezTo>
                    <a:pt x="480" y="5775"/>
                    <a:pt x="548" y="5707"/>
                    <a:pt x="594" y="5661"/>
                  </a:cubicBezTo>
                  <a:cubicBezTo>
                    <a:pt x="731" y="5547"/>
                    <a:pt x="891" y="5433"/>
                    <a:pt x="1028" y="5319"/>
                  </a:cubicBezTo>
                  <a:cubicBezTo>
                    <a:pt x="1165" y="5227"/>
                    <a:pt x="1302" y="5113"/>
                    <a:pt x="1439" y="4999"/>
                  </a:cubicBezTo>
                  <a:cubicBezTo>
                    <a:pt x="1575" y="4885"/>
                    <a:pt x="1735" y="4771"/>
                    <a:pt x="1872" y="4657"/>
                  </a:cubicBezTo>
                  <a:cubicBezTo>
                    <a:pt x="2146" y="4429"/>
                    <a:pt x="2420" y="4200"/>
                    <a:pt x="2694" y="3972"/>
                  </a:cubicBezTo>
                  <a:cubicBezTo>
                    <a:pt x="2854" y="3858"/>
                    <a:pt x="2991" y="3744"/>
                    <a:pt x="3128" y="3630"/>
                  </a:cubicBezTo>
                  <a:lnTo>
                    <a:pt x="3128" y="3630"/>
                  </a:lnTo>
                  <a:cubicBezTo>
                    <a:pt x="3105" y="3652"/>
                    <a:pt x="3105" y="3653"/>
                    <a:pt x="3105" y="3653"/>
                  </a:cubicBezTo>
                  <a:lnTo>
                    <a:pt x="3105" y="3653"/>
                  </a:lnTo>
                  <a:cubicBezTo>
                    <a:pt x="3128" y="3630"/>
                    <a:pt x="3150" y="3607"/>
                    <a:pt x="3196" y="3584"/>
                  </a:cubicBezTo>
                  <a:cubicBezTo>
                    <a:pt x="3242" y="3561"/>
                    <a:pt x="3287" y="3516"/>
                    <a:pt x="3310" y="3493"/>
                  </a:cubicBezTo>
                  <a:cubicBezTo>
                    <a:pt x="3379" y="3447"/>
                    <a:pt x="3424" y="3401"/>
                    <a:pt x="3493" y="3356"/>
                  </a:cubicBezTo>
                  <a:lnTo>
                    <a:pt x="3493" y="3356"/>
                  </a:lnTo>
                  <a:lnTo>
                    <a:pt x="3447" y="3401"/>
                  </a:lnTo>
                  <a:cubicBezTo>
                    <a:pt x="3607" y="3265"/>
                    <a:pt x="3767" y="3150"/>
                    <a:pt x="3949" y="3036"/>
                  </a:cubicBezTo>
                  <a:cubicBezTo>
                    <a:pt x="4132" y="2899"/>
                    <a:pt x="4315" y="2785"/>
                    <a:pt x="4474" y="2648"/>
                  </a:cubicBezTo>
                  <a:cubicBezTo>
                    <a:pt x="4474" y="2648"/>
                    <a:pt x="4474" y="2648"/>
                    <a:pt x="4497" y="2625"/>
                  </a:cubicBezTo>
                  <a:lnTo>
                    <a:pt x="4497" y="2625"/>
                  </a:lnTo>
                  <a:cubicBezTo>
                    <a:pt x="4497" y="2625"/>
                    <a:pt x="4497" y="2633"/>
                    <a:pt x="4493" y="2639"/>
                  </a:cubicBezTo>
                  <a:lnTo>
                    <a:pt x="4493" y="2639"/>
                  </a:lnTo>
                  <a:lnTo>
                    <a:pt x="4520" y="2625"/>
                  </a:lnTo>
                  <a:lnTo>
                    <a:pt x="4497" y="2625"/>
                  </a:lnTo>
                  <a:cubicBezTo>
                    <a:pt x="4634" y="2534"/>
                    <a:pt x="4771" y="2443"/>
                    <a:pt x="4908" y="2352"/>
                  </a:cubicBezTo>
                  <a:cubicBezTo>
                    <a:pt x="4976" y="2306"/>
                    <a:pt x="5045" y="2260"/>
                    <a:pt x="5113" y="2215"/>
                  </a:cubicBezTo>
                  <a:cubicBezTo>
                    <a:pt x="5182" y="2146"/>
                    <a:pt x="5273" y="2100"/>
                    <a:pt x="5342" y="2055"/>
                  </a:cubicBezTo>
                  <a:cubicBezTo>
                    <a:pt x="5638" y="1849"/>
                    <a:pt x="5958" y="1644"/>
                    <a:pt x="6277" y="1438"/>
                  </a:cubicBezTo>
                  <a:cubicBezTo>
                    <a:pt x="6437" y="1347"/>
                    <a:pt x="6597" y="1233"/>
                    <a:pt x="6780" y="1142"/>
                  </a:cubicBezTo>
                  <a:cubicBezTo>
                    <a:pt x="6939" y="1050"/>
                    <a:pt x="7099" y="982"/>
                    <a:pt x="7236" y="891"/>
                  </a:cubicBezTo>
                  <a:cubicBezTo>
                    <a:pt x="7327" y="845"/>
                    <a:pt x="7396" y="799"/>
                    <a:pt x="7487" y="754"/>
                  </a:cubicBezTo>
                  <a:cubicBezTo>
                    <a:pt x="7556" y="708"/>
                    <a:pt x="7647" y="662"/>
                    <a:pt x="7738" y="617"/>
                  </a:cubicBezTo>
                  <a:cubicBezTo>
                    <a:pt x="7898" y="548"/>
                    <a:pt x="8058" y="457"/>
                    <a:pt x="8240" y="389"/>
                  </a:cubicBezTo>
                  <a:cubicBezTo>
                    <a:pt x="8371" y="323"/>
                    <a:pt x="8501" y="279"/>
                    <a:pt x="8652" y="215"/>
                  </a:cubicBezTo>
                  <a:lnTo>
                    <a:pt x="8652" y="215"/>
                  </a:lnTo>
                  <a:cubicBezTo>
                    <a:pt x="8651" y="219"/>
                    <a:pt x="8651" y="223"/>
                    <a:pt x="8651" y="229"/>
                  </a:cubicBezTo>
                  <a:cubicBezTo>
                    <a:pt x="8651" y="221"/>
                    <a:pt x="8654" y="216"/>
                    <a:pt x="8658" y="213"/>
                  </a:cubicBezTo>
                  <a:lnTo>
                    <a:pt x="8658" y="213"/>
                  </a:lnTo>
                  <a:cubicBezTo>
                    <a:pt x="8662" y="211"/>
                    <a:pt x="8666" y="209"/>
                    <a:pt x="8670" y="207"/>
                  </a:cubicBezTo>
                  <a:lnTo>
                    <a:pt x="8670" y="207"/>
                  </a:lnTo>
                  <a:cubicBezTo>
                    <a:pt x="8678" y="206"/>
                    <a:pt x="8688" y="206"/>
                    <a:pt x="8697" y="206"/>
                  </a:cubicBezTo>
                  <a:cubicBezTo>
                    <a:pt x="8697" y="206"/>
                    <a:pt x="8720" y="183"/>
                    <a:pt x="8720" y="183"/>
                  </a:cubicBezTo>
                  <a:lnTo>
                    <a:pt x="8697" y="183"/>
                  </a:lnTo>
                  <a:cubicBezTo>
                    <a:pt x="8743" y="183"/>
                    <a:pt x="8765" y="160"/>
                    <a:pt x="8811" y="160"/>
                  </a:cubicBezTo>
                  <a:cubicBezTo>
                    <a:pt x="8857" y="137"/>
                    <a:pt x="8880" y="92"/>
                    <a:pt x="8857" y="46"/>
                  </a:cubicBezTo>
                  <a:cubicBezTo>
                    <a:pt x="8857" y="23"/>
                    <a:pt x="8811" y="0"/>
                    <a:pt x="8788"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6"/>
            <p:cNvSpPr/>
            <p:nvPr/>
          </p:nvSpPr>
          <p:spPr>
            <a:xfrm>
              <a:off x="6973300" y="878825"/>
              <a:ext cx="136400" cy="95250"/>
            </a:xfrm>
            <a:custGeom>
              <a:avLst/>
              <a:gdLst/>
              <a:ahLst/>
              <a:cxnLst/>
              <a:rect l="l" t="t" r="r" b="b"/>
              <a:pathLst>
                <a:path w="5456" h="3810" extrusionOk="0">
                  <a:moveTo>
                    <a:pt x="1438" y="2443"/>
                  </a:moveTo>
                  <a:cubicBezTo>
                    <a:pt x="1438" y="2443"/>
                    <a:pt x="1424" y="2443"/>
                    <a:pt x="1418" y="2454"/>
                  </a:cubicBezTo>
                  <a:lnTo>
                    <a:pt x="1418" y="2454"/>
                  </a:lnTo>
                  <a:cubicBezTo>
                    <a:pt x="1424" y="2450"/>
                    <a:pt x="1431" y="2446"/>
                    <a:pt x="1438" y="2443"/>
                  </a:cubicBezTo>
                  <a:close/>
                  <a:moveTo>
                    <a:pt x="1938" y="2453"/>
                  </a:moveTo>
                  <a:cubicBezTo>
                    <a:pt x="1931" y="2457"/>
                    <a:pt x="1924" y="2461"/>
                    <a:pt x="1917" y="2466"/>
                  </a:cubicBezTo>
                  <a:cubicBezTo>
                    <a:pt x="1917" y="2466"/>
                    <a:pt x="1933" y="2466"/>
                    <a:pt x="1938" y="2453"/>
                  </a:cubicBezTo>
                  <a:close/>
                  <a:moveTo>
                    <a:pt x="5364" y="0"/>
                  </a:moveTo>
                  <a:cubicBezTo>
                    <a:pt x="5204" y="69"/>
                    <a:pt x="5044" y="160"/>
                    <a:pt x="4885" y="251"/>
                  </a:cubicBezTo>
                  <a:cubicBezTo>
                    <a:pt x="4793" y="320"/>
                    <a:pt x="4702" y="366"/>
                    <a:pt x="4611" y="411"/>
                  </a:cubicBezTo>
                  <a:cubicBezTo>
                    <a:pt x="4520" y="457"/>
                    <a:pt x="4428" y="503"/>
                    <a:pt x="4337" y="571"/>
                  </a:cubicBezTo>
                  <a:cubicBezTo>
                    <a:pt x="4177" y="662"/>
                    <a:pt x="3995" y="754"/>
                    <a:pt x="3835" y="845"/>
                  </a:cubicBezTo>
                  <a:cubicBezTo>
                    <a:pt x="3675" y="936"/>
                    <a:pt x="3492" y="1050"/>
                    <a:pt x="3333" y="1142"/>
                  </a:cubicBezTo>
                  <a:cubicBezTo>
                    <a:pt x="3173" y="1256"/>
                    <a:pt x="3013" y="1347"/>
                    <a:pt x="2853" y="1461"/>
                  </a:cubicBezTo>
                  <a:cubicBezTo>
                    <a:pt x="2693" y="1553"/>
                    <a:pt x="2534" y="1667"/>
                    <a:pt x="2374" y="1781"/>
                  </a:cubicBezTo>
                  <a:cubicBezTo>
                    <a:pt x="2283" y="1826"/>
                    <a:pt x="2214" y="1872"/>
                    <a:pt x="2123" y="1941"/>
                  </a:cubicBezTo>
                  <a:cubicBezTo>
                    <a:pt x="2054" y="1986"/>
                    <a:pt x="1986" y="2055"/>
                    <a:pt x="1895" y="2100"/>
                  </a:cubicBezTo>
                  <a:cubicBezTo>
                    <a:pt x="1735" y="2214"/>
                    <a:pt x="1575" y="2329"/>
                    <a:pt x="1415" y="2466"/>
                  </a:cubicBezTo>
                  <a:cubicBezTo>
                    <a:pt x="1415" y="2461"/>
                    <a:pt x="1416" y="2457"/>
                    <a:pt x="1418" y="2454"/>
                  </a:cubicBezTo>
                  <a:lnTo>
                    <a:pt x="1418" y="2454"/>
                  </a:lnTo>
                  <a:cubicBezTo>
                    <a:pt x="1379" y="2479"/>
                    <a:pt x="1340" y="2515"/>
                    <a:pt x="1301" y="2534"/>
                  </a:cubicBezTo>
                  <a:cubicBezTo>
                    <a:pt x="1164" y="2648"/>
                    <a:pt x="1027" y="2739"/>
                    <a:pt x="890" y="2854"/>
                  </a:cubicBezTo>
                  <a:cubicBezTo>
                    <a:pt x="890" y="2854"/>
                    <a:pt x="867" y="2876"/>
                    <a:pt x="867" y="2876"/>
                  </a:cubicBezTo>
                  <a:cubicBezTo>
                    <a:pt x="867" y="2876"/>
                    <a:pt x="867" y="2876"/>
                    <a:pt x="867" y="2854"/>
                  </a:cubicBezTo>
                  <a:cubicBezTo>
                    <a:pt x="708" y="2991"/>
                    <a:pt x="548" y="3105"/>
                    <a:pt x="388" y="3242"/>
                  </a:cubicBezTo>
                  <a:cubicBezTo>
                    <a:pt x="411" y="3219"/>
                    <a:pt x="411" y="3219"/>
                    <a:pt x="434" y="3196"/>
                  </a:cubicBezTo>
                  <a:lnTo>
                    <a:pt x="434" y="3196"/>
                  </a:lnTo>
                  <a:cubicBezTo>
                    <a:pt x="388" y="3242"/>
                    <a:pt x="342" y="3264"/>
                    <a:pt x="297" y="3310"/>
                  </a:cubicBezTo>
                  <a:cubicBezTo>
                    <a:pt x="251" y="3356"/>
                    <a:pt x="206" y="3379"/>
                    <a:pt x="137" y="3424"/>
                  </a:cubicBezTo>
                  <a:cubicBezTo>
                    <a:pt x="91" y="3470"/>
                    <a:pt x="69" y="3516"/>
                    <a:pt x="46" y="3561"/>
                  </a:cubicBezTo>
                  <a:cubicBezTo>
                    <a:pt x="0" y="3630"/>
                    <a:pt x="23" y="3721"/>
                    <a:pt x="69" y="3767"/>
                  </a:cubicBezTo>
                  <a:cubicBezTo>
                    <a:pt x="99" y="3797"/>
                    <a:pt x="135" y="3810"/>
                    <a:pt x="171" y="3810"/>
                  </a:cubicBezTo>
                  <a:cubicBezTo>
                    <a:pt x="215" y="3810"/>
                    <a:pt x="259" y="3792"/>
                    <a:pt x="297" y="3767"/>
                  </a:cubicBezTo>
                  <a:cubicBezTo>
                    <a:pt x="297" y="3767"/>
                    <a:pt x="297" y="3744"/>
                    <a:pt x="297" y="3744"/>
                  </a:cubicBezTo>
                  <a:cubicBezTo>
                    <a:pt x="320" y="3744"/>
                    <a:pt x="342" y="3721"/>
                    <a:pt x="365" y="3721"/>
                  </a:cubicBezTo>
                  <a:cubicBezTo>
                    <a:pt x="411" y="3675"/>
                    <a:pt x="457" y="3652"/>
                    <a:pt x="502" y="3607"/>
                  </a:cubicBezTo>
                  <a:cubicBezTo>
                    <a:pt x="571" y="3561"/>
                    <a:pt x="639" y="3493"/>
                    <a:pt x="685" y="3447"/>
                  </a:cubicBezTo>
                  <a:cubicBezTo>
                    <a:pt x="822" y="3333"/>
                    <a:pt x="959" y="3219"/>
                    <a:pt x="1096" y="3127"/>
                  </a:cubicBezTo>
                  <a:cubicBezTo>
                    <a:pt x="1392" y="2899"/>
                    <a:pt x="1666" y="2671"/>
                    <a:pt x="1940" y="2443"/>
                  </a:cubicBezTo>
                  <a:lnTo>
                    <a:pt x="1940" y="2443"/>
                  </a:lnTo>
                  <a:cubicBezTo>
                    <a:pt x="1940" y="2447"/>
                    <a:pt x="1940" y="2450"/>
                    <a:pt x="1938" y="2453"/>
                  </a:cubicBezTo>
                  <a:lnTo>
                    <a:pt x="1938" y="2453"/>
                  </a:lnTo>
                  <a:cubicBezTo>
                    <a:pt x="2046" y="2386"/>
                    <a:pt x="2153" y="2300"/>
                    <a:pt x="2260" y="2214"/>
                  </a:cubicBezTo>
                  <a:cubicBezTo>
                    <a:pt x="2368" y="2128"/>
                    <a:pt x="2475" y="2042"/>
                    <a:pt x="2602" y="1956"/>
                  </a:cubicBezTo>
                  <a:lnTo>
                    <a:pt x="2602" y="1956"/>
                  </a:lnTo>
                  <a:cubicBezTo>
                    <a:pt x="2602" y="1958"/>
                    <a:pt x="2602" y="1961"/>
                    <a:pt x="2602" y="1963"/>
                  </a:cubicBezTo>
                  <a:cubicBezTo>
                    <a:pt x="2602" y="1960"/>
                    <a:pt x="2603" y="1957"/>
                    <a:pt x="2603" y="1955"/>
                  </a:cubicBezTo>
                  <a:lnTo>
                    <a:pt x="2603" y="1955"/>
                  </a:lnTo>
                  <a:cubicBezTo>
                    <a:pt x="2611" y="1950"/>
                    <a:pt x="2618" y="1945"/>
                    <a:pt x="2625" y="1941"/>
                  </a:cubicBezTo>
                  <a:cubicBezTo>
                    <a:pt x="2762" y="1826"/>
                    <a:pt x="2922" y="1712"/>
                    <a:pt x="3082" y="1598"/>
                  </a:cubicBezTo>
                  <a:cubicBezTo>
                    <a:pt x="3241" y="1484"/>
                    <a:pt x="3378" y="1370"/>
                    <a:pt x="3538" y="1256"/>
                  </a:cubicBezTo>
                  <a:cubicBezTo>
                    <a:pt x="3721" y="1142"/>
                    <a:pt x="3880" y="1028"/>
                    <a:pt x="4040" y="913"/>
                  </a:cubicBezTo>
                  <a:cubicBezTo>
                    <a:pt x="4131" y="845"/>
                    <a:pt x="4200" y="799"/>
                    <a:pt x="4291" y="754"/>
                  </a:cubicBezTo>
                  <a:cubicBezTo>
                    <a:pt x="4383" y="685"/>
                    <a:pt x="4451" y="640"/>
                    <a:pt x="4542" y="571"/>
                  </a:cubicBezTo>
                  <a:cubicBezTo>
                    <a:pt x="4679" y="480"/>
                    <a:pt x="4839" y="388"/>
                    <a:pt x="4999" y="320"/>
                  </a:cubicBezTo>
                  <a:cubicBezTo>
                    <a:pt x="5136" y="229"/>
                    <a:pt x="5273" y="160"/>
                    <a:pt x="5410" y="92"/>
                  </a:cubicBezTo>
                  <a:cubicBezTo>
                    <a:pt x="5433" y="69"/>
                    <a:pt x="5455" y="46"/>
                    <a:pt x="5433" y="23"/>
                  </a:cubicBezTo>
                  <a:cubicBezTo>
                    <a:pt x="5433" y="0"/>
                    <a:pt x="5410" y="0"/>
                    <a:pt x="5387"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6"/>
            <p:cNvSpPr/>
            <p:nvPr/>
          </p:nvSpPr>
          <p:spPr>
            <a:xfrm>
              <a:off x="6964725" y="973550"/>
              <a:ext cx="6875" cy="6875"/>
            </a:xfrm>
            <a:custGeom>
              <a:avLst/>
              <a:gdLst/>
              <a:ahLst/>
              <a:cxnLst/>
              <a:rect l="l" t="t" r="r" b="b"/>
              <a:pathLst>
                <a:path w="275" h="275" extrusionOk="0">
                  <a:moveTo>
                    <a:pt x="138" y="0"/>
                  </a:moveTo>
                  <a:cubicBezTo>
                    <a:pt x="69" y="0"/>
                    <a:pt x="1" y="69"/>
                    <a:pt x="1" y="137"/>
                  </a:cubicBezTo>
                  <a:cubicBezTo>
                    <a:pt x="1" y="206"/>
                    <a:pt x="69" y="274"/>
                    <a:pt x="138" y="274"/>
                  </a:cubicBezTo>
                  <a:cubicBezTo>
                    <a:pt x="206" y="274"/>
                    <a:pt x="275" y="229"/>
                    <a:pt x="275" y="137"/>
                  </a:cubicBezTo>
                  <a:cubicBezTo>
                    <a:pt x="275" y="69"/>
                    <a:pt x="229" y="0"/>
                    <a:pt x="138"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6"/>
            <p:cNvSpPr/>
            <p:nvPr/>
          </p:nvSpPr>
          <p:spPr>
            <a:xfrm>
              <a:off x="6958450" y="982675"/>
              <a:ext cx="3450" cy="2875"/>
            </a:xfrm>
            <a:custGeom>
              <a:avLst/>
              <a:gdLst/>
              <a:ahLst/>
              <a:cxnLst/>
              <a:rect l="l" t="t" r="r" b="b"/>
              <a:pathLst>
                <a:path w="138" h="115" extrusionOk="0">
                  <a:moveTo>
                    <a:pt x="69" y="1"/>
                  </a:moveTo>
                  <a:cubicBezTo>
                    <a:pt x="46" y="1"/>
                    <a:pt x="1" y="23"/>
                    <a:pt x="1" y="46"/>
                  </a:cubicBezTo>
                  <a:cubicBezTo>
                    <a:pt x="1" y="92"/>
                    <a:pt x="46" y="115"/>
                    <a:pt x="69" y="115"/>
                  </a:cubicBezTo>
                  <a:cubicBezTo>
                    <a:pt x="115" y="115"/>
                    <a:pt x="138" y="92"/>
                    <a:pt x="138" y="46"/>
                  </a:cubicBezTo>
                  <a:cubicBezTo>
                    <a:pt x="138" y="23"/>
                    <a:pt x="115"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6"/>
            <p:cNvSpPr/>
            <p:nvPr/>
          </p:nvSpPr>
          <p:spPr>
            <a:xfrm>
              <a:off x="6646325" y="1013500"/>
              <a:ext cx="239100" cy="261025"/>
            </a:xfrm>
            <a:custGeom>
              <a:avLst/>
              <a:gdLst/>
              <a:ahLst/>
              <a:cxnLst/>
              <a:rect l="l" t="t" r="r" b="b"/>
              <a:pathLst>
                <a:path w="9564" h="10441" extrusionOk="0">
                  <a:moveTo>
                    <a:pt x="1681" y="8480"/>
                  </a:moveTo>
                  <a:lnTo>
                    <a:pt x="1681" y="8480"/>
                  </a:lnTo>
                  <a:cubicBezTo>
                    <a:pt x="1681" y="8480"/>
                    <a:pt x="1681" y="8480"/>
                    <a:pt x="1681" y="8480"/>
                  </a:cubicBezTo>
                  <a:lnTo>
                    <a:pt x="1681" y="8480"/>
                  </a:lnTo>
                  <a:cubicBezTo>
                    <a:pt x="1681" y="8480"/>
                    <a:pt x="1681" y="8480"/>
                    <a:pt x="1681" y="8480"/>
                  </a:cubicBezTo>
                  <a:close/>
                  <a:moveTo>
                    <a:pt x="9473" y="0"/>
                  </a:moveTo>
                  <a:cubicBezTo>
                    <a:pt x="9450" y="0"/>
                    <a:pt x="9427" y="0"/>
                    <a:pt x="9427" y="23"/>
                  </a:cubicBezTo>
                  <a:cubicBezTo>
                    <a:pt x="9267" y="137"/>
                    <a:pt x="9130" y="274"/>
                    <a:pt x="8971" y="388"/>
                  </a:cubicBezTo>
                  <a:cubicBezTo>
                    <a:pt x="8719" y="571"/>
                    <a:pt x="8491" y="731"/>
                    <a:pt x="8240" y="913"/>
                  </a:cubicBezTo>
                  <a:cubicBezTo>
                    <a:pt x="8172" y="959"/>
                    <a:pt x="8103" y="1027"/>
                    <a:pt x="8035" y="1073"/>
                  </a:cubicBezTo>
                  <a:cubicBezTo>
                    <a:pt x="7943" y="1141"/>
                    <a:pt x="7875" y="1210"/>
                    <a:pt x="7806" y="1256"/>
                  </a:cubicBezTo>
                  <a:cubicBezTo>
                    <a:pt x="7647" y="1370"/>
                    <a:pt x="7510" y="1507"/>
                    <a:pt x="7373" y="1621"/>
                  </a:cubicBezTo>
                  <a:cubicBezTo>
                    <a:pt x="7304" y="1689"/>
                    <a:pt x="7236" y="1758"/>
                    <a:pt x="7167" y="1826"/>
                  </a:cubicBezTo>
                  <a:cubicBezTo>
                    <a:pt x="7099" y="1872"/>
                    <a:pt x="7008" y="1940"/>
                    <a:pt x="6939" y="2009"/>
                  </a:cubicBezTo>
                  <a:cubicBezTo>
                    <a:pt x="6871" y="2077"/>
                    <a:pt x="6802" y="2123"/>
                    <a:pt x="6734" y="2191"/>
                  </a:cubicBezTo>
                  <a:cubicBezTo>
                    <a:pt x="6688" y="2260"/>
                    <a:pt x="6620" y="2306"/>
                    <a:pt x="6551" y="2374"/>
                  </a:cubicBezTo>
                  <a:cubicBezTo>
                    <a:pt x="6277" y="2625"/>
                    <a:pt x="5980" y="2876"/>
                    <a:pt x="5729" y="3150"/>
                  </a:cubicBezTo>
                  <a:cubicBezTo>
                    <a:pt x="5592" y="3287"/>
                    <a:pt x="5478" y="3424"/>
                    <a:pt x="5341" y="3561"/>
                  </a:cubicBezTo>
                  <a:cubicBezTo>
                    <a:pt x="5204" y="3721"/>
                    <a:pt x="5067" y="3858"/>
                    <a:pt x="4953" y="3995"/>
                  </a:cubicBezTo>
                  <a:cubicBezTo>
                    <a:pt x="4816" y="4132"/>
                    <a:pt x="4702" y="4268"/>
                    <a:pt x="4565" y="4405"/>
                  </a:cubicBezTo>
                  <a:cubicBezTo>
                    <a:pt x="4451" y="4542"/>
                    <a:pt x="4314" y="4679"/>
                    <a:pt x="4200" y="4816"/>
                  </a:cubicBezTo>
                  <a:cubicBezTo>
                    <a:pt x="3949" y="5113"/>
                    <a:pt x="3675" y="5410"/>
                    <a:pt x="3424" y="5706"/>
                  </a:cubicBezTo>
                  <a:cubicBezTo>
                    <a:pt x="3310" y="5843"/>
                    <a:pt x="3173" y="5980"/>
                    <a:pt x="3059" y="6117"/>
                  </a:cubicBezTo>
                  <a:cubicBezTo>
                    <a:pt x="3013" y="6209"/>
                    <a:pt x="2945" y="6277"/>
                    <a:pt x="2876" y="6346"/>
                  </a:cubicBezTo>
                  <a:lnTo>
                    <a:pt x="2694" y="6574"/>
                  </a:lnTo>
                  <a:cubicBezTo>
                    <a:pt x="2465" y="6871"/>
                    <a:pt x="2214" y="7167"/>
                    <a:pt x="1963" y="7464"/>
                  </a:cubicBezTo>
                  <a:cubicBezTo>
                    <a:pt x="1849" y="7624"/>
                    <a:pt x="1735" y="7784"/>
                    <a:pt x="1621" y="7943"/>
                  </a:cubicBezTo>
                  <a:cubicBezTo>
                    <a:pt x="1507" y="8080"/>
                    <a:pt x="1393" y="8240"/>
                    <a:pt x="1278" y="8377"/>
                  </a:cubicBezTo>
                  <a:cubicBezTo>
                    <a:pt x="1073" y="8674"/>
                    <a:pt x="845" y="8948"/>
                    <a:pt x="662" y="9267"/>
                  </a:cubicBezTo>
                  <a:cubicBezTo>
                    <a:pt x="639" y="9313"/>
                    <a:pt x="616" y="9359"/>
                    <a:pt x="571" y="9404"/>
                  </a:cubicBezTo>
                  <a:cubicBezTo>
                    <a:pt x="548" y="9450"/>
                    <a:pt x="525" y="9473"/>
                    <a:pt x="525" y="9518"/>
                  </a:cubicBezTo>
                  <a:cubicBezTo>
                    <a:pt x="480" y="9610"/>
                    <a:pt x="411" y="9678"/>
                    <a:pt x="365" y="9769"/>
                  </a:cubicBezTo>
                  <a:cubicBezTo>
                    <a:pt x="320" y="9838"/>
                    <a:pt x="274" y="9906"/>
                    <a:pt x="228" y="9975"/>
                  </a:cubicBezTo>
                  <a:cubicBezTo>
                    <a:pt x="206" y="10020"/>
                    <a:pt x="183" y="10043"/>
                    <a:pt x="183" y="10089"/>
                  </a:cubicBezTo>
                  <a:cubicBezTo>
                    <a:pt x="160" y="10112"/>
                    <a:pt x="160" y="10135"/>
                    <a:pt x="137" y="10157"/>
                  </a:cubicBezTo>
                  <a:cubicBezTo>
                    <a:pt x="114" y="10157"/>
                    <a:pt x="91" y="10157"/>
                    <a:pt x="69" y="10180"/>
                  </a:cubicBezTo>
                  <a:cubicBezTo>
                    <a:pt x="69" y="10203"/>
                    <a:pt x="69" y="10203"/>
                    <a:pt x="46" y="10203"/>
                  </a:cubicBezTo>
                  <a:cubicBezTo>
                    <a:pt x="23" y="10249"/>
                    <a:pt x="0" y="10272"/>
                    <a:pt x="23" y="10340"/>
                  </a:cubicBezTo>
                  <a:cubicBezTo>
                    <a:pt x="23" y="10386"/>
                    <a:pt x="69" y="10431"/>
                    <a:pt x="137" y="10431"/>
                  </a:cubicBezTo>
                  <a:cubicBezTo>
                    <a:pt x="151" y="10438"/>
                    <a:pt x="166" y="10441"/>
                    <a:pt x="182" y="10441"/>
                  </a:cubicBezTo>
                  <a:cubicBezTo>
                    <a:pt x="221" y="10441"/>
                    <a:pt x="265" y="10425"/>
                    <a:pt x="297" y="10408"/>
                  </a:cubicBezTo>
                  <a:cubicBezTo>
                    <a:pt x="343" y="10386"/>
                    <a:pt x="365" y="10363"/>
                    <a:pt x="388" y="10340"/>
                  </a:cubicBezTo>
                  <a:cubicBezTo>
                    <a:pt x="388" y="10317"/>
                    <a:pt x="411" y="10317"/>
                    <a:pt x="411" y="10294"/>
                  </a:cubicBezTo>
                  <a:cubicBezTo>
                    <a:pt x="434" y="10272"/>
                    <a:pt x="434" y="10249"/>
                    <a:pt x="457" y="10226"/>
                  </a:cubicBezTo>
                  <a:cubicBezTo>
                    <a:pt x="480" y="10180"/>
                    <a:pt x="525" y="10135"/>
                    <a:pt x="548" y="10066"/>
                  </a:cubicBezTo>
                  <a:cubicBezTo>
                    <a:pt x="594" y="10020"/>
                    <a:pt x="639" y="9975"/>
                    <a:pt x="685" y="9906"/>
                  </a:cubicBezTo>
                  <a:cubicBezTo>
                    <a:pt x="708" y="9861"/>
                    <a:pt x="753" y="9792"/>
                    <a:pt x="799" y="9724"/>
                  </a:cubicBezTo>
                  <a:cubicBezTo>
                    <a:pt x="845" y="9678"/>
                    <a:pt x="868" y="9610"/>
                    <a:pt x="913" y="9564"/>
                  </a:cubicBezTo>
                  <a:cubicBezTo>
                    <a:pt x="959" y="9495"/>
                    <a:pt x="1005" y="9404"/>
                    <a:pt x="1050" y="9336"/>
                  </a:cubicBezTo>
                  <a:cubicBezTo>
                    <a:pt x="1096" y="9267"/>
                    <a:pt x="1141" y="9199"/>
                    <a:pt x="1187" y="9130"/>
                  </a:cubicBezTo>
                  <a:cubicBezTo>
                    <a:pt x="1233" y="9062"/>
                    <a:pt x="1278" y="9016"/>
                    <a:pt x="1324" y="8948"/>
                  </a:cubicBezTo>
                  <a:lnTo>
                    <a:pt x="1324" y="8948"/>
                  </a:lnTo>
                  <a:lnTo>
                    <a:pt x="1301" y="8971"/>
                  </a:lnTo>
                  <a:cubicBezTo>
                    <a:pt x="1347" y="8925"/>
                    <a:pt x="1393" y="8879"/>
                    <a:pt x="1438" y="8811"/>
                  </a:cubicBezTo>
                  <a:cubicBezTo>
                    <a:pt x="1461" y="8788"/>
                    <a:pt x="1484" y="8765"/>
                    <a:pt x="1507" y="8719"/>
                  </a:cubicBezTo>
                  <a:cubicBezTo>
                    <a:pt x="1550" y="8654"/>
                    <a:pt x="1615" y="8567"/>
                    <a:pt x="1681" y="8480"/>
                  </a:cubicBezTo>
                  <a:lnTo>
                    <a:pt x="1681" y="8480"/>
                  </a:lnTo>
                  <a:cubicBezTo>
                    <a:pt x="1672" y="8491"/>
                    <a:pt x="1666" y="8503"/>
                    <a:pt x="1666" y="8514"/>
                  </a:cubicBezTo>
                  <a:cubicBezTo>
                    <a:pt x="1666" y="8514"/>
                    <a:pt x="1689" y="8492"/>
                    <a:pt x="1689" y="8469"/>
                  </a:cubicBezTo>
                  <a:lnTo>
                    <a:pt x="1689" y="8469"/>
                  </a:lnTo>
                  <a:cubicBezTo>
                    <a:pt x="1686" y="8473"/>
                    <a:pt x="1683" y="8476"/>
                    <a:pt x="1681" y="8480"/>
                  </a:cubicBezTo>
                  <a:lnTo>
                    <a:pt x="1681" y="8480"/>
                  </a:lnTo>
                  <a:cubicBezTo>
                    <a:pt x="1684" y="8476"/>
                    <a:pt x="1686" y="8472"/>
                    <a:pt x="1689" y="8468"/>
                  </a:cubicBezTo>
                  <a:lnTo>
                    <a:pt x="1689" y="8468"/>
                  </a:lnTo>
                  <a:cubicBezTo>
                    <a:pt x="1689" y="8469"/>
                    <a:pt x="1689" y="8469"/>
                    <a:pt x="1689" y="8469"/>
                  </a:cubicBezTo>
                  <a:lnTo>
                    <a:pt x="1689" y="8469"/>
                  </a:lnTo>
                  <a:cubicBezTo>
                    <a:pt x="1696" y="8462"/>
                    <a:pt x="1703" y="8455"/>
                    <a:pt x="1710" y="8447"/>
                  </a:cubicBezTo>
                  <a:lnTo>
                    <a:pt x="1710" y="8447"/>
                  </a:lnTo>
                  <a:cubicBezTo>
                    <a:pt x="1689" y="8468"/>
                    <a:pt x="1689" y="8469"/>
                    <a:pt x="1689" y="8491"/>
                  </a:cubicBezTo>
                  <a:cubicBezTo>
                    <a:pt x="1826" y="8309"/>
                    <a:pt x="1963" y="8103"/>
                    <a:pt x="2100" y="7921"/>
                  </a:cubicBezTo>
                  <a:cubicBezTo>
                    <a:pt x="2214" y="7784"/>
                    <a:pt x="2328" y="7647"/>
                    <a:pt x="2420" y="7510"/>
                  </a:cubicBezTo>
                  <a:cubicBezTo>
                    <a:pt x="2557" y="7373"/>
                    <a:pt x="2671" y="7213"/>
                    <a:pt x="2808" y="7076"/>
                  </a:cubicBezTo>
                  <a:cubicBezTo>
                    <a:pt x="2922" y="6916"/>
                    <a:pt x="3036" y="6779"/>
                    <a:pt x="3173" y="6619"/>
                  </a:cubicBezTo>
                  <a:cubicBezTo>
                    <a:pt x="3219" y="6551"/>
                    <a:pt x="3287" y="6460"/>
                    <a:pt x="3356" y="6391"/>
                  </a:cubicBezTo>
                  <a:cubicBezTo>
                    <a:pt x="3401" y="6323"/>
                    <a:pt x="3470" y="6254"/>
                    <a:pt x="3515" y="6186"/>
                  </a:cubicBezTo>
                  <a:cubicBezTo>
                    <a:pt x="3789" y="5889"/>
                    <a:pt x="4040" y="5592"/>
                    <a:pt x="4291" y="5296"/>
                  </a:cubicBezTo>
                  <a:cubicBezTo>
                    <a:pt x="4405" y="5159"/>
                    <a:pt x="4542" y="4999"/>
                    <a:pt x="4657" y="4862"/>
                  </a:cubicBezTo>
                  <a:cubicBezTo>
                    <a:pt x="4771" y="4725"/>
                    <a:pt x="4908" y="4588"/>
                    <a:pt x="5022" y="4451"/>
                  </a:cubicBezTo>
                  <a:cubicBezTo>
                    <a:pt x="5273" y="4154"/>
                    <a:pt x="5547" y="3880"/>
                    <a:pt x="5798" y="3607"/>
                  </a:cubicBezTo>
                  <a:cubicBezTo>
                    <a:pt x="5912" y="3470"/>
                    <a:pt x="6049" y="3333"/>
                    <a:pt x="6163" y="3196"/>
                  </a:cubicBezTo>
                  <a:cubicBezTo>
                    <a:pt x="6300" y="3059"/>
                    <a:pt x="6437" y="2922"/>
                    <a:pt x="6574" y="2785"/>
                  </a:cubicBezTo>
                  <a:cubicBezTo>
                    <a:pt x="6711" y="2648"/>
                    <a:pt x="6848" y="2534"/>
                    <a:pt x="6985" y="2397"/>
                  </a:cubicBezTo>
                  <a:cubicBezTo>
                    <a:pt x="7099" y="2283"/>
                    <a:pt x="7259" y="2146"/>
                    <a:pt x="7373" y="2009"/>
                  </a:cubicBezTo>
                  <a:cubicBezTo>
                    <a:pt x="7510" y="1895"/>
                    <a:pt x="7647" y="1758"/>
                    <a:pt x="7784" y="1621"/>
                  </a:cubicBezTo>
                  <a:cubicBezTo>
                    <a:pt x="7921" y="1484"/>
                    <a:pt x="8058" y="1370"/>
                    <a:pt x="8194" y="1233"/>
                  </a:cubicBezTo>
                  <a:cubicBezTo>
                    <a:pt x="8309" y="1141"/>
                    <a:pt x="8423" y="1050"/>
                    <a:pt x="8537" y="959"/>
                  </a:cubicBezTo>
                  <a:cubicBezTo>
                    <a:pt x="8651" y="868"/>
                    <a:pt x="8742" y="776"/>
                    <a:pt x="8856" y="685"/>
                  </a:cubicBezTo>
                  <a:cubicBezTo>
                    <a:pt x="8971" y="594"/>
                    <a:pt x="9085" y="502"/>
                    <a:pt x="9199" y="411"/>
                  </a:cubicBezTo>
                  <a:cubicBezTo>
                    <a:pt x="9313" y="320"/>
                    <a:pt x="9427" y="228"/>
                    <a:pt x="9541" y="137"/>
                  </a:cubicBezTo>
                  <a:cubicBezTo>
                    <a:pt x="9564" y="91"/>
                    <a:pt x="9564" y="46"/>
                    <a:pt x="9541" y="23"/>
                  </a:cubicBezTo>
                  <a:cubicBezTo>
                    <a:pt x="9518" y="0"/>
                    <a:pt x="9496" y="0"/>
                    <a:pt x="9473"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6"/>
            <p:cNvSpPr/>
            <p:nvPr/>
          </p:nvSpPr>
          <p:spPr>
            <a:xfrm>
              <a:off x="6680550" y="1003800"/>
              <a:ext cx="200325" cy="218825"/>
            </a:xfrm>
            <a:custGeom>
              <a:avLst/>
              <a:gdLst/>
              <a:ahLst/>
              <a:cxnLst/>
              <a:rect l="l" t="t" r="r" b="b"/>
              <a:pathLst>
                <a:path w="8013" h="8753" extrusionOk="0">
                  <a:moveTo>
                    <a:pt x="868" y="7350"/>
                  </a:moveTo>
                  <a:lnTo>
                    <a:pt x="845" y="7373"/>
                  </a:lnTo>
                  <a:lnTo>
                    <a:pt x="868" y="7373"/>
                  </a:lnTo>
                  <a:cubicBezTo>
                    <a:pt x="868" y="7373"/>
                    <a:pt x="868" y="7373"/>
                    <a:pt x="868" y="7350"/>
                  </a:cubicBezTo>
                  <a:close/>
                  <a:moveTo>
                    <a:pt x="7716" y="0"/>
                  </a:moveTo>
                  <a:cubicBezTo>
                    <a:pt x="7647" y="0"/>
                    <a:pt x="7579" y="23"/>
                    <a:pt x="7533" y="69"/>
                  </a:cubicBezTo>
                  <a:cubicBezTo>
                    <a:pt x="7442" y="137"/>
                    <a:pt x="7350" y="228"/>
                    <a:pt x="7259" y="320"/>
                  </a:cubicBezTo>
                  <a:lnTo>
                    <a:pt x="7099" y="457"/>
                  </a:lnTo>
                  <a:cubicBezTo>
                    <a:pt x="7077" y="479"/>
                    <a:pt x="7031" y="502"/>
                    <a:pt x="7008" y="525"/>
                  </a:cubicBezTo>
                  <a:cubicBezTo>
                    <a:pt x="6985" y="525"/>
                    <a:pt x="6940" y="525"/>
                    <a:pt x="6894" y="548"/>
                  </a:cubicBezTo>
                  <a:cubicBezTo>
                    <a:pt x="6825" y="594"/>
                    <a:pt x="6780" y="662"/>
                    <a:pt x="6711" y="731"/>
                  </a:cubicBezTo>
                  <a:cubicBezTo>
                    <a:pt x="6666" y="776"/>
                    <a:pt x="6620" y="845"/>
                    <a:pt x="6552" y="890"/>
                  </a:cubicBezTo>
                  <a:cubicBezTo>
                    <a:pt x="6483" y="982"/>
                    <a:pt x="6415" y="1050"/>
                    <a:pt x="6346" y="1141"/>
                  </a:cubicBezTo>
                  <a:cubicBezTo>
                    <a:pt x="6209" y="1278"/>
                    <a:pt x="6072" y="1415"/>
                    <a:pt x="5958" y="1552"/>
                  </a:cubicBezTo>
                  <a:cubicBezTo>
                    <a:pt x="5798" y="1712"/>
                    <a:pt x="5661" y="1872"/>
                    <a:pt x="5524" y="2032"/>
                  </a:cubicBezTo>
                  <a:cubicBezTo>
                    <a:pt x="5456" y="2100"/>
                    <a:pt x="5387" y="2169"/>
                    <a:pt x="5319" y="2237"/>
                  </a:cubicBezTo>
                  <a:cubicBezTo>
                    <a:pt x="5159" y="2397"/>
                    <a:pt x="5022" y="2534"/>
                    <a:pt x="4885" y="2671"/>
                  </a:cubicBezTo>
                  <a:cubicBezTo>
                    <a:pt x="4726" y="2830"/>
                    <a:pt x="4566" y="2967"/>
                    <a:pt x="4429" y="3127"/>
                  </a:cubicBezTo>
                  <a:cubicBezTo>
                    <a:pt x="4360" y="3196"/>
                    <a:pt x="4292" y="3264"/>
                    <a:pt x="4223" y="3333"/>
                  </a:cubicBezTo>
                  <a:cubicBezTo>
                    <a:pt x="4132" y="3424"/>
                    <a:pt x="4064" y="3492"/>
                    <a:pt x="3972" y="3584"/>
                  </a:cubicBezTo>
                  <a:cubicBezTo>
                    <a:pt x="3904" y="3675"/>
                    <a:pt x="3813" y="3766"/>
                    <a:pt x="3721" y="3858"/>
                  </a:cubicBezTo>
                  <a:cubicBezTo>
                    <a:pt x="3630" y="3972"/>
                    <a:pt x="3539" y="4063"/>
                    <a:pt x="3447" y="4177"/>
                  </a:cubicBezTo>
                  <a:cubicBezTo>
                    <a:pt x="3379" y="4268"/>
                    <a:pt x="3288" y="4360"/>
                    <a:pt x="3219" y="4474"/>
                  </a:cubicBezTo>
                  <a:cubicBezTo>
                    <a:pt x="3173" y="4520"/>
                    <a:pt x="3128" y="4565"/>
                    <a:pt x="3082" y="4611"/>
                  </a:cubicBezTo>
                  <a:cubicBezTo>
                    <a:pt x="3082" y="4634"/>
                    <a:pt x="3059" y="4634"/>
                    <a:pt x="3059" y="4656"/>
                  </a:cubicBezTo>
                  <a:cubicBezTo>
                    <a:pt x="2991" y="4748"/>
                    <a:pt x="2900" y="4816"/>
                    <a:pt x="2831" y="4908"/>
                  </a:cubicBezTo>
                  <a:cubicBezTo>
                    <a:pt x="2740" y="4999"/>
                    <a:pt x="2648" y="5090"/>
                    <a:pt x="2580" y="5204"/>
                  </a:cubicBezTo>
                  <a:cubicBezTo>
                    <a:pt x="2489" y="5296"/>
                    <a:pt x="2420" y="5387"/>
                    <a:pt x="2329" y="5501"/>
                  </a:cubicBezTo>
                  <a:cubicBezTo>
                    <a:pt x="2283" y="5547"/>
                    <a:pt x="2260" y="5592"/>
                    <a:pt x="2215" y="5638"/>
                  </a:cubicBezTo>
                  <a:cubicBezTo>
                    <a:pt x="2192" y="5661"/>
                    <a:pt x="2169" y="5684"/>
                    <a:pt x="2169" y="5706"/>
                  </a:cubicBezTo>
                  <a:cubicBezTo>
                    <a:pt x="2146" y="5729"/>
                    <a:pt x="2146" y="5752"/>
                    <a:pt x="2123" y="5752"/>
                  </a:cubicBezTo>
                  <a:cubicBezTo>
                    <a:pt x="2101" y="5775"/>
                    <a:pt x="2101" y="5775"/>
                    <a:pt x="2101" y="5798"/>
                  </a:cubicBezTo>
                  <a:cubicBezTo>
                    <a:pt x="2078" y="5821"/>
                    <a:pt x="2078" y="5821"/>
                    <a:pt x="2078" y="5843"/>
                  </a:cubicBezTo>
                  <a:cubicBezTo>
                    <a:pt x="2055" y="5866"/>
                    <a:pt x="2055" y="5866"/>
                    <a:pt x="2032" y="5889"/>
                  </a:cubicBezTo>
                  <a:cubicBezTo>
                    <a:pt x="2009" y="5912"/>
                    <a:pt x="1987" y="5935"/>
                    <a:pt x="1964" y="5980"/>
                  </a:cubicBezTo>
                  <a:cubicBezTo>
                    <a:pt x="1918" y="6026"/>
                    <a:pt x="1872" y="6072"/>
                    <a:pt x="1827" y="6140"/>
                  </a:cubicBezTo>
                  <a:cubicBezTo>
                    <a:pt x="1713" y="6277"/>
                    <a:pt x="1598" y="6414"/>
                    <a:pt x="1462" y="6574"/>
                  </a:cubicBezTo>
                  <a:cubicBezTo>
                    <a:pt x="1370" y="6688"/>
                    <a:pt x="1256" y="6825"/>
                    <a:pt x="1165" y="6962"/>
                  </a:cubicBezTo>
                  <a:cubicBezTo>
                    <a:pt x="1074" y="7099"/>
                    <a:pt x="959" y="7236"/>
                    <a:pt x="868" y="7373"/>
                  </a:cubicBezTo>
                  <a:cubicBezTo>
                    <a:pt x="845" y="7373"/>
                    <a:pt x="845" y="7373"/>
                    <a:pt x="845" y="7396"/>
                  </a:cubicBezTo>
                  <a:cubicBezTo>
                    <a:pt x="708" y="7578"/>
                    <a:pt x="549" y="7784"/>
                    <a:pt x="412" y="7966"/>
                  </a:cubicBezTo>
                  <a:cubicBezTo>
                    <a:pt x="320" y="8080"/>
                    <a:pt x="275" y="8172"/>
                    <a:pt x="206" y="8263"/>
                  </a:cubicBezTo>
                  <a:cubicBezTo>
                    <a:pt x="138" y="8354"/>
                    <a:pt x="46" y="8445"/>
                    <a:pt x="24" y="8582"/>
                  </a:cubicBezTo>
                  <a:cubicBezTo>
                    <a:pt x="1" y="8628"/>
                    <a:pt x="24" y="8697"/>
                    <a:pt x="92" y="8742"/>
                  </a:cubicBezTo>
                  <a:cubicBezTo>
                    <a:pt x="107" y="8742"/>
                    <a:pt x="133" y="8752"/>
                    <a:pt x="155" y="8752"/>
                  </a:cubicBezTo>
                  <a:cubicBezTo>
                    <a:pt x="166" y="8752"/>
                    <a:pt x="176" y="8750"/>
                    <a:pt x="183" y="8742"/>
                  </a:cubicBezTo>
                  <a:cubicBezTo>
                    <a:pt x="229" y="8742"/>
                    <a:pt x="252" y="8719"/>
                    <a:pt x="275" y="8674"/>
                  </a:cubicBezTo>
                  <a:lnTo>
                    <a:pt x="297" y="8674"/>
                  </a:lnTo>
                  <a:cubicBezTo>
                    <a:pt x="320" y="8628"/>
                    <a:pt x="366" y="8560"/>
                    <a:pt x="389" y="8514"/>
                  </a:cubicBezTo>
                  <a:cubicBezTo>
                    <a:pt x="457" y="8423"/>
                    <a:pt x="503" y="8354"/>
                    <a:pt x="549" y="8286"/>
                  </a:cubicBezTo>
                  <a:cubicBezTo>
                    <a:pt x="640" y="8149"/>
                    <a:pt x="731" y="8012"/>
                    <a:pt x="845" y="7875"/>
                  </a:cubicBezTo>
                  <a:cubicBezTo>
                    <a:pt x="937" y="7738"/>
                    <a:pt x="1051" y="7601"/>
                    <a:pt x="1142" y="7464"/>
                  </a:cubicBezTo>
                  <a:cubicBezTo>
                    <a:pt x="1188" y="7396"/>
                    <a:pt x="1233" y="7350"/>
                    <a:pt x="1279" y="7281"/>
                  </a:cubicBezTo>
                  <a:cubicBezTo>
                    <a:pt x="1325" y="7281"/>
                    <a:pt x="1393" y="7259"/>
                    <a:pt x="1416" y="7213"/>
                  </a:cubicBezTo>
                  <a:cubicBezTo>
                    <a:pt x="1462" y="7144"/>
                    <a:pt x="1507" y="7099"/>
                    <a:pt x="1530" y="7030"/>
                  </a:cubicBezTo>
                  <a:cubicBezTo>
                    <a:pt x="1553" y="7007"/>
                    <a:pt x="1576" y="6985"/>
                    <a:pt x="1598" y="6962"/>
                  </a:cubicBezTo>
                  <a:cubicBezTo>
                    <a:pt x="1758" y="6756"/>
                    <a:pt x="1918" y="6574"/>
                    <a:pt x="2055" y="6391"/>
                  </a:cubicBezTo>
                  <a:cubicBezTo>
                    <a:pt x="2146" y="6300"/>
                    <a:pt x="2215" y="6209"/>
                    <a:pt x="2283" y="6094"/>
                  </a:cubicBezTo>
                  <a:cubicBezTo>
                    <a:pt x="2329" y="6049"/>
                    <a:pt x="2375" y="6003"/>
                    <a:pt x="2420" y="5935"/>
                  </a:cubicBezTo>
                  <a:cubicBezTo>
                    <a:pt x="2420" y="5912"/>
                    <a:pt x="2443" y="5912"/>
                    <a:pt x="2443" y="5889"/>
                  </a:cubicBezTo>
                  <a:cubicBezTo>
                    <a:pt x="2489" y="5843"/>
                    <a:pt x="2511" y="5821"/>
                    <a:pt x="2534" y="5775"/>
                  </a:cubicBezTo>
                  <a:cubicBezTo>
                    <a:pt x="2603" y="5706"/>
                    <a:pt x="2671" y="5615"/>
                    <a:pt x="2740" y="5547"/>
                  </a:cubicBezTo>
                  <a:cubicBezTo>
                    <a:pt x="2877" y="5387"/>
                    <a:pt x="3014" y="5250"/>
                    <a:pt x="3151" y="5090"/>
                  </a:cubicBezTo>
                  <a:cubicBezTo>
                    <a:pt x="3196" y="5045"/>
                    <a:pt x="3219" y="5022"/>
                    <a:pt x="3265" y="4976"/>
                  </a:cubicBezTo>
                  <a:cubicBezTo>
                    <a:pt x="3288" y="4953"/>
                    <a:pt x="3288" y="4930"/>
                    <a:pt x="3310" y="4930"/>
                  </a:cubicBezTo>
                  <a:cubicBezTo>
                    <a:pt x="3356" y="4885"/>
                    <a:pt x="3402" y="4839"/>
                    <a:pt x="3447" y="4793"/>
                  </a:cubicBezTo>
                  <a:cubicBezTo>
                    <a:pt x="3447" y="4771"/>
                    <a:pt x="3447" y="4771"/>
                    <a:pt x="3470" y="4748"/>
                  </a:cubicBezTo>
                  <a:cubicBezTo>
                    <a:pt x="3493" y="4725"/>
                    <a:pt x="3516" y="4702"/>
                    <a:pt x="3539" y="4679"/>
                  </a:cubicBezTo>
                  <a:cubicBezTo>
                    <a:pt x="3607" y="4611"/>
                    <a:pt x="3653" y="4542"/>
                    <a:pt x="3721" y="4474"/>
                  </a:cubicBezTo>
                  <a:cubicBezTo>
                    <a:pt x="3744" y="4428"/>
                    <a:pt x="3790" y="4383"/>
                    <a:pt x="3813" y="4360"/>
                  </a:cubicBezTo>
                  <a:cubicBezTo>
                    <a:pt x="3835" y="4337"/>
                    <a:pt x="3858" y="4314"/>
                    <a:pt x="3881" y="4291"/>
                  </a:cubicBezTo>
                  <a:cubicBezTo>
                    <a:pt x="3881" y="4268"/>
                    <a:pt x="3904" y="4246"/>
                    <a:pt x="3904" y="4246"/>
                  </a:cubicBezTo>
                  <a:cubicBezTo>
                    <a:pt x="3949" y="4200"/>
                    <a:pt x="3995" y="4154"/>
                    <a:pt x="4041" y="4109"/>
                  </a:cubicBezTo>
                  <a:cubicBezTo>
                    <a:pt x="4086" y="4109"/>
                    <a:pt x="4155" y="4109"/>
                    <a:pt x="4201" y="4063"/>
                  </a:cubicBezTo>
                  <a:cubicBezTo>
                    <a:pt x="4269" y="3972"/>
                    <a:pt x="4338" y="3880"/>
                    <a:pt x="4429" y="3789"/>
                  </a:cubicBezTo>
                  <a:cubicBezTo>
                    <a:pt x="4497" y="3698"/>
                    <a:pt x="4566" y="3629"/>
                    <a:pt x="4657" y="3538"/>
                  </a:cubicBezTo>
                  <a:cubicBezTo>
                    <a:pt x="4657" y="3515"/>
                    <a:pt x="4680" y="3492"/>
                    <a:pt x="4703" y="3492"/>
                  </a:cubicBezTo>
                  <a:cubicBezTo>
                    <a:pt x="4794" y="3378"/>
                    <a:pt x="4908" y="3264"/>
                    <a:pt x="4999" y="3173"/>
                  </a:cubicBezTo>
                  <a:cubicBezTo>
                    <a:pt x="5068" y="3082"/>
                    <a:pt x="5159" y="3013"/>
                    <a:pt x="5228" y="2922"/>
                  </a:cubicBezTo>
                  <a:cubicBezTo>
                    <a:pt x="5319" y="2853"/>
                    <a:pt x="5387" y="2785"/>
                    <a:pt x="5456" y="2694"/>
                  </a:cubicBezTo>
                  <a:lnTo>
                    <a:pt x="5479" y="2694"/>
                  </a:lnTo>
                  <a:cubicBezTo>
                    <a:pt x="5570" y="2648"/>
                    <a:pt x="5639" y="2579"/>
                    <a:pt x="5707" y="2511"/>
                  </a:cubicBezTo>
                  <a:cubicBezTo>
                    <a:pt x="5730" y="2488"/>
                    <a:pt x="5776" y="2442"/>
                    <a:pt x="5798" y="2420"/>
                  </a:cubicBezTo>
                  <a:lnTo>
                    <a:pt x="5890" y="2328"/>
                  </a:lnTo>
                  <a:lnTo>
                    <a:pt x="5935" y="2328"/>
                  </a:lnTo>
                  <a:cubicBezTo>
                    <a:pt x="5958" y="2328"/>
                    <a:pt x="5981" y="2305"/>
                    <a:pt x="6004" y="2305"/>
                  </a:cubicBezTo>
                  <a:cubicBezTo>
                    <a:pt x="6027" y="2283"/>
                    <a:pt x="6049" y="2283"/>
                    <a:pt x="6072" y="2260"/>
                  </a:cubicBezTo>
                  <a:cubicBezTo>
                    <a:pt x="6118" y="2237"/>
                    <a:pt x="6141" y="2214"/>
                    <a:pt x="6186" y="2169"/>
                  </a:cubicBezTo>
                  <a:cubicBezTo>
                    <a:pt x="6209" y="2146"/>
                    <a:pt x="6255" y="2100"/>
                    <a:pt x="6300" y="2077"/>
                  </a:cubicBezTo>
                  <a:cubicBezTo>
                    <a:pt x="6369" y="2032"/>
                    <a:pt x="6415" y="1986"/>
                    <a:pt x="6460" y="1917"/>
                  </a:cubicBezTo>
                  <a:cubicBezTo>
                    <a:pt x="6620" y="1803"/>
                    <a:pt x="6757" y="1666"/>
                    <a:pt x="6894" y="1529"/>
                  </a:cubicBezTo>
                  <a:cubicBezTo>
                    <a:pt x="7031" y="1415"/>
                    <a:pt x="7145" y="1301"/>
                    <a:pt x="7282" y="1187"/>
                  </a:cubicBezTo>
                  <a:cubicBezTo>
                    <a:pt x="7350" y="1119"/>
                    <a:pt x="7396" y="1073"/>
                    <a:pt x="7465" y="1004"/>
                  </a:cubicBezTo>
                  <a:cubicBezTo>
                    <a:pt x="7533" y="936"/>
                    <a:pt x="7602" y="890"/>
                    <a:pt x="7670" y="822"/>
                  </a:cubicBezTo>
                  <a:cubicBezTo>
                    <a:pt x="7716" y="799"/>
                    <a:pt x="7761" y="753"/>
                    <a:pt x="7784" y="731"/>
                  </a:cubicBezTo>
                  <a:cubicBezTo>
                    <a:pt x="7853" y="685"/>
                    <a:pt x="7898" y="616"/>
                    <a:pt x="7921" y="548"/>
                  </a:cubicBezTo>
                  <a:lnTo>
                    <a:pt x="7944" y="548"/>
                  </a:lnTo>
                  <a:cubicBezTo>
                    <a:pt x="7990" y="525"/>
                    <a:pt x="7990" y="457"/>
                    <a:pt x="7990" y="434"/>
                  </a:cubicBezTo>
                  <a:cubicBezTo>
                    <a:pt x="7990" y="411"/>
                    <a:pt x="7990" y="411"/>
                    <a:pt x="7967" y="411"/>
                  </a:cubicBezTo>
                  <a:cubicBezTo>
                    <a:pt x="7990" y="411"/>
                    <a:pt x="7990" y="411"/>
                    <a:pt x="7990" y="388"/>
                  </a:cubicBezTo>
                  <a:cubicBezTo>
                    <a:pt x="8012" y="365"/>
                    <a:pt x="8012" y="320"/>
                    <a:pt x="7990" y="274"/>
                  </a:cubicBezTo>
                  <a:cubicBezTo>
                    <a:pt x="7967" y="228"/>
                    <a:pt x="7921" y="206"/>
                    <a:pt x="7875" y="206"/>
                  </a:cubicBezTo>
                  <a:cubicBezTo>
                    <a:pt x="7875" y="160"/>
                    <a:pt x="7853" y="137"/>
                    <a:pt x="7853" y="91"/>
                  </a:cubicBezTo>
                  <a:cubicBezTo>
                    <a:pt x="7830" y="46"/>
                    <a:pt x="7784" y="0"/>
                    <a:pt x="7716"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6"/>
            <p:cNvSpPr/>
            <p:nvPr/>
          </p:nvSpPr>
          <p:spPr>
            <a:xfrm>
              <a:off x="6878000" y="1012350"/>
              <a:ext cx="2875" cy="2875"/>
            </a:xfrm>
            <a:custGeom>
              <a:avLst/>
              <a:gdLst/>
              <a:ahLst/>
              <a:cxnLst/>
              <a:rect l="l" t="t" r="r" b="b"/>
              <a:pathLst>
                <a:path w="115" h="115" extrusionOk="0">
                  <a:moveTo>
                    <a:pt x="69" y="1"/>
                  </a:moveTo>
                  <a:cubicBezTo>
                    <a:pt x="23" y="1"/>
                    <a:pt x="0" y="23"/>
                    <a:pt x="0" y="46"/>
                  </a:cubicBezTo>
                  <a:cubicBezTo>
                    <a:pt x="0" y="69"/>
                    <a:pt x="23" y="115"/>
                    <a:pt x="69" y="115"/>
                  </a:cubicBezTo>
                  <a:cubicBezTo>
                    <a:pt x="92" y="115"/>
                    <a:pt x="114" y="69"/>
                    <a:pt x="114" y="46"/>
                  </a:cubicBezTo>
                  <a:cubicBezTo>
                    <a:pt x="114" y="23"/>
                    <a:pt x="92"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6"/>
            <p:cNvSpPr/>
            <p:nvPr/>
          </p:nvSpPr>
          <p:spPr>
            <a:xfrm>
              <a:off x="6646900" y="1016350"/>
              <a:ext cx="240250" cy="260225"/>
            </a:xfrm>
            <a:custGeom>
              <a:avLst/>
              <a:gdLst/>
              <a:ahLst/>
              <a:cxnLst/>
              <a:rect l="l" t="t" r="r" b="b"/>
              <a:pathLst>
                <a:path w="9610" h="10409" extrusionOk="0">
                  <a:moveTo>
                    <a:pt x="251" y="10317"/>
                  </a:moveTo>
                  <a:lnTo>
                    <a:pt x="251" y="10317"/>
                  </a:lnTo>
                  <a:cubicBezTo>
                    <a:pt x="251" y="10317"/>
                    <a:pt x="228" y="10340"/>
                    <a:pt x="228" y="10340"/>
                  </a:cubicBezTo>
                  <a:cubicBezTo>
                    <a:pt x="251" y="10340"/>
                    <a:pt x="251" y="10317"/>
                    <a:pt x="251" y="10317"/>
                  </a:cubicBezTo>
                  <a:close/>
                  <a:moveTo>
                    <a:pt x="9495" y="0"/>
                  </a:moveTo>
                  <a:cubicBezTo>
                    <a:pt x="9495" y="0"/>
                    <a:pt x="9473" y="23"/>
                    <a:pt x="9450" y="23"/>
                  </a:cubicBezTo>
                  <a:cubicBezTo>
                    <a:pt x="9404" y="46"/>
                    <a:pt x="9381" y="69"/>
                    <a:pt x="9336" y="92"/>
                  </a:cubicBezTo>
                  <a:cubicBezTo>
                    <a:pt x="9290" y="137"/>
                    <a:pt x="9244" y="160"/>
                    <a:pt x="9199" y="206"/>
                  </a:cubicBezTo>
                  <a:lnTo>
                    <a:pt x="9221" y="183"/>
                  </a:lnTo>
                  <a:lnTo>
                    <a:pt x="9221" y="183"/>
                  </a:lnTo>
                  <a:cubicBezTo>
                    <a:pt x="9153" y="229"/>
                    <a:pt x="9107" y="251"/>
                    <a:pt x="9062" y="297"/>
                  </a:cubicBezTo>
                  <a:cubicBezTo>
                    <a:pt x="8902" y="411"/>
                    <a:pt x="8765" y="525"/>
                    <a:pt x="8605" y="639"/>
                  </a:cubicBezTo>
                  <a:cubicBezTo>
                    <a:pt x="8468" y="754"/>
                    <a:pt x="8331" y="845"/>
                    <a:pt x="8217" y="959"/>
                  </a:cubicBezTo>
                  <a:cubicBezTo>
                    <a:pt x="8080" y="1073"/>
                    <a:pt x="7943" y="1187"/>
                    <a:pt x="7806" y="1301"/>
                  </a:cubicBezTo>
                  <a:cubicBezTo>
                    <a:pt x="7669" y="1438"/>
                    <a:pt x="7510" y="1552"/>
                    <a:pt x="7373" y="1667"/>
                  </a:cubicBezTo>
                  <a:cubicBezTo>
                    <a:pt x="7304" y="1735"/>
                    <a:pt x="7236" y="1803"/>
                    <a:pt x="7167" y="1849"/>
                  </a:cubicBezTo>
                  <a:cubicBezTo>
                    <a:pt x="7099" y="1918"/>
                    <a:pt x="7030" y="1986"/>
                    <a:pt x="6939" y="2055"/>
                  </a:cubicBezTo>
                  <a:cubicBezTo>
                    <a:pt x="6870" y="2100"/>
                    <a:pt x="6802" y="2169"/>
                    <a:pt x="6733" y="2237"/>
                  </a:cubicBezTo>
                  <a:cubicBezTo>
                    <a:pt x="6665" y="2306"/>
                    <a:pt x="6597" y="2351"/>
                    <a:pt x="6528" y="2420"/>
                  </a:cubicBezTo>
                  <a:cubicBezTo>
                    <a:pt x="6391" y="2557"/>
                    <a:pt x="6254" y="2694"/>
                    <a:pt x="6117" y="2853"/>
                  </a:cubicBezTo>
                  <a:cubicBezTo>
                    <a:pt x="5980" y="2990"/>
                    <a:pt x="5843" y="3127"/>
                    <a:pt x="5729" y="3264"/>
                  </a:cubicBezTo>
                  <a:cubicBezTo>
                    <a:pt x="5592" y="3401"/>
                    <a:pt x="5455" y="3538"/>
                    <a:pt x="5318" y="3675"/>
                  </a:cubicBezTo>
                  <a:cubicBezTo>
                    <a:pt x="5181" y="3812"/>
                    <a:pt x="5067" y="3926"/>
                    <a:pt x="4930" y="4063"/>
                  </a:cubicBezTo>
                  <a:cubicBezTo>
                    <a:pt x="4816" y="4200"/>
                    <a:pt x="4679" y="4337"/>
                    <a:pt x="4565" y="4497"/>
                  </a:cubicBezTo>
                  <a:cubicBezTo>
                    <a:pt x="4428" y="4634"/>
                    <a:pt x="4314" y="4794"/>
                    <a:pt x="4200" y="4931"/>
                  </a:cubicBezTo>
                  <a:cubicBezTo>
                    <a:pt x="4063" y="5090"/>
                    <a:pt x="3949" y="5227"/>
                    <a:pt x="3812" y="5364"/>
                  </a:cubicBezTo>
                  <a:cubicBezTo>
                    <a:pt x="3698" y="5501"/>
                    <a:pt x="3561" y="5638"/>
                    <a:pt x="3447" y="5775"/>
                  </a:cubicBezTo>
                  <a:cubicBezTo>
                    <a:pt x="3218" y="6049"/>
                    <a:pt x="2990" y="6346"/>
                    <a:pt x="2739" y="6620"/>
                  </a:cubicBezTo>
                  <a:cubicBezTo>
                    <a:pt x="2625" y="6757"/>
                    <a:pt x="2511" y="6894"/>
                    <a:pt x="2374" y="7030"/>
                  </a:cubicBezTo>
                  <a:cubicBezTo>
                    <a:pt x="2260" y="7190"/>
                    <a:pt x="2123" y="7350"/>
                    <a:pt x="1986" y="7510"/>
                  </a:cubicBezTo>
                  <a:cubicBezTo>
                    <a:pt x="1940" y="7578"/>
                    <a:pt x="1895" y="7647"/>
                    <a:pt x="1849" y="7715"/>
                  </a:cubicBezTo>
                  <a:cubicBezTo>
                    <a:pt x="1849" y="7692"/>
                    <a:pt x="1872" y="7692"/>
                    <a:pt x="1872" y="7670"/>
                  </a:cubicBezTo>
                  <a:lnTo>
                    <a:pt x="1872" y="7670"/>
                  </a:lnTo>
                  <a:cubicBezTo>
                    <a:pt x="1712" y="7898"/>
                    <a:pt x="1529" y="8103"/>
                    <a:pt x="1370" y="8332"/>
                  </a:cubicBezTo>
                  <a:cubicBezTo>
                    <a:pt x="1278" y="8446"/>
                    <a:pt x="1164" y="8560"/>
                    <a:pt x="1073" y="8674"/>
                  </a:cubicBezTo>
                  <a:cubicBezTo>
                    <a:pt x="982" y="8765"/>
                    <a:pt x="913" y="8879"/>
                    <a:pt x="822" y="8993"/>
                  </a:cubicBezTo>
                  <a:cubicBezTo>
                    <a:pt x="662" y="9199"/>
                    <a:pt x="525" y="9427"/>
                    <a:pt x="365" y="9633"/>
                  </a:cubicBezTo>
                  <a:cubicBezTo>
                    <a:pt x="297" y="9724"/>
                    <a:pt x="251" y="9838"/>
                    <a:pt x="183" y="9929"/>
                  </a:cubicBezTo>
                  <a:cubicBezTo>
                    <a:pt x="137" y="9975"/>
                    <a:pt x="114" y="10021"/>
                    <a:pt x="91" y="10089"/>
                  </a:cubicBezTo>
                  <a:cubicBezTo>
                    <a:pt x="46" y="10135"/>
                    <a:pt x="0" y="10203"/>
                    <a:pt x="0" y="10272"/>
                  </a:cubicBezTo>
                  <a:cubicBezTo>
                    <a:pt x="0" y="10340"/>
                    <a:pt x="46" y="10386"/>
                    <a:pt x="91" y="10409"/>
                  </a:cubicBezTo>
                  <a:cubicBezTo>
                    <a:pt x="137" y="10409"/>
                    <a:pt x="205" y="10386"/>
                    <a:pt x="228" y="10340"/>
                  </a:cubicBezTo>
                  <a:cubicBezTo>
                    <a:pt x="274" y="10294"/>
                    <a:pt x="297" y="10249"/>
                    <a:pt x="320" y="10203"/>
                  </a:cubicBezTo>
                  <a:cubicBezTo>
                    <a:pt x="365" y="10135"/>
                    <a:pt x="388" y="10089"/>
                    <a:pt x="434" y="10043"/>
                  </a:cubicBezTo>
                  <a:cubicBezTo>
                    <a:pt x="502" y="9929"/>
                    <a:pt x="571" y="9838"/>
                    <a:pt x="639" y="9747"/>
                  </a:cubicBezTo>
                  <a:lnTo>
                    <a:pt x="639" y="9747"/>
                  </a:lnTo>
                  <a:lnTo>
                    <a:pt x="616" y="9770"/>
                  </a:lnTo>
                  <a:cubicBezTo>
                    <a:pt x="639" y="9747"/>
                    <a:pt x="662" y="9724"/>
                    <a:pt x="685" y="9678"/>
                  </a:cubicBezTo>
                  <a:cubicBezTo>
                    <a:pt x="730" y="9610"/>
                    <a:pt x="799" y="9541"/>
                    <a:pt x="845" y="9473"/>
                  </a:cubicBezTo>
                  <a:cubicBezTo>
                    <a:pt x="890" y="9427"/>
                    <a:pt x="913" y="9381"/>
                    <a:pt x="959" y="9336"/>
                  </a:cubicBezTo>
                  <a:lnTo>
                    <a:pt x="959" y="9336"/>
                  </a:lnTo>
                  <a:cubicBezTo>
                    <a:pt x="956" y="9336"/>
                    <a:pt x="954" y="9336"/>
                    <a:pt x="952" y="9336"/>
                  </a:cubicBezTo>
                  <a:lnTo>
                    <a:pt x="952" y="9336"/>
                  </a:lnTo>
                  <a:cubicBezTo>
                    <a:pt x="1015" y="9253"/>
                    <a:pt x="1078" y="9169"/>
                    <a:pt x="1141" y="9085"/>
                  </a:cubicBezTo>
                  <a:cubicBezTo>
                    <a:pt x="1141" y="9085"/>
                    <a:pt x="1164" y="9085"/>
                    <a:pt x="1164" y="9062"/>
                  </a:cubicBezTo>
                  <a:cubicBezTo>
                    <a:pt x="1255" y="8925"/>
                    <a:pt x="1370" y="8811"/>
                    <a:pt x="1484" y="8674"/>
                  </a:cubicBezTo>
                  <a:cubicBezTo>
                    <a:pt x="1598" y="8537"/>
                    <a:pt x="1712" y="8400"/>
                    <a:pt x="1826" y="8263"/>
                  </a:cubicBezTo>
                  <a:cubicBezTo>
                    <a:pt x="1940" y="8103"/>
                    <a:pt x="2077" y="7966"/>
                    <a:pt x="2191" y="7807"/>
                  </a:cubicBezTo>
                  <a:cubicBezTo>
                    <a:pt x="2305" y="7670"/>
                    <a:pt x="2420" y="7533"/>
                    <a:pt x="2534" y="7396"/>
                  </a:cubicBezTo>
                  <a:cubicBezTo>
                    <a:pt x="2762" y="7122"/>
                    <a:pt x="2990" y="6871"/>
                    <a:pt x="3218" y="6597"/>
                  </a:cubicBezTo>
                  <a:cubicBezTo>
                    <a:pt x="3469" y="6300"/>
                    <a:pt x="3698" y="6026"/>
                    <a:pt x="3949" y="5752"/>
                  </a:cubicBezTo>
                  <a:cubicBezTo>
                    <a:pt x="4086" y="5615"/>
                    <a:pt x="4200" y="5478"/>
                    <a:pt x="4337" y="5341"/>
                  </a:cubicBezTo>
                  <a:cubicBezTo>
                    <a:pt x="4474" y="5182"/>
                    <a:pt x="4588" y="5045"/>
                    <a:pt x="4725" y="4885"/>
                  </a:cubicBezTo>
                  <a:cubicBezTo>
                    <a:pt x="4953" y="4611"/>
                    <a:pt x="5204" y="4337"/>
                    <a:pt x="5478" y="4063"/>
                  </a:cubicBezTo>
                  <a:cubicBezTo>
                    <a:pt x="5592" y="3926"/>
                    <a:pt x="5729" y="3789"/>
                    <a:pt x="5866" y="3652"/>
                  </a:cubicBezTo>
                  <a:cubicBezTo>
                    <a:pt x="5980" y="3515"/>
                    <a:pt x="6117" y="3378"/>
                    <a:pt x="6254" y="3241"/>
                  </a:cubicBezTo>
                  <a:cubicBezTo>
                    <a:pt x="6368" y="3082"/>
                    <a:pt x="6505" y="2945"/>
                    <a:pt x="6642" y="2808"/>
                  </a:cubicBezTo>
                  <a:cubicBezTo>
                    <a:pt x="6779" y="2671"/>
                    <a:pt x="6916" y="2534"/>
                    <a:pt x="7053" y="2420"/>
                  </a:cubicBezTo>
                  <a:cubicBezTo>
                    <a:pt x="7327" y="2146"/>
                    <a:pt x="7601" y="1895"/>
                    <a:pt x="7898" y="1644"/>
                  </a:cubicBezTo>
                  <a:cubicBezTo>
                    <a:pt x="8012" y="1530"/>
                    <a:pt x="8149" y="1415"/>
                    <a:pt x="8286" y="1279"/>
                  </a:cubicBezTo>
                  <a:cubicBezTo>
                    <a:pt x="8400" y="1164"/>
                    <a:pt x="8537" y="1050"/>
                    <a:pt x="8651" y="936"/>
                  </a:cubicBezTo>
                  <a:cubicBezTo>
                    <a:pt x="8765" y="822"/>
                    <a:pt x="8879" y="708"/>
                    <a:pt x="9016" y="594"/>
                  </a:cubicBezTo>
                  <a:cubicBezTo>
                    <a:pt x="9084" y="548"/>
                    <a:pt x="9153" y="480"/>
                    <a:pt x="9221" y="434"/>
                  </a:cubicBezTo>
                  <a:cubicBezTo>
                    <a:pt x="9267" y="388"/>
                    <a:pt x="9336" y="343"/>
                    <a:pt x="9381" y="274"/>
                  </a:cubicBezTo>
                  <a:cubicBezTo>
                    <a:pt x="9450" y="251"/>
                    <a:pt x="9495" y="206"/>
                    <a:pt x="9541" y="183"/>
                  </a:cubicBezTo>
                  <a:cubicBezTo>
                    <a:pt x="9587" y="160"/>
                    <a:pt x="9609" y="92"/>
                    <a:pt x="9587" y="46"/>
                  </a:cubicBezTo>
                  <a:cubicBezTo>
                    <a:pt x="9564" y="23"/>
                    <a:pt x="9541" y="0"/>
                    <a:pt x="9495"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6"/>
            <p:cNvSpPr/>
            <p:nvPr/>
          </p:nvSpPr>
          <p:spPr>
            <a:xfrm>
              <a:off x="7131350" y="834325"/>
              <a:ext cx="75925" cy="37150"/>
            </a:xfrm>
            <a:custGeom>
              <a:avLst/>
              <a:gdLst/>
              <a:ahLst/>
              <a:cxnLst/>
              <a:rect l="l" t="t" r="r" b="b"/>
              <a:pathLst>
                <a:path w="3037" h="1486" extrusionOk="0">
                  <a:moveTo>
                    <a:pt x="206" y="0"/>
                  </a:moveTo>
                  <a:cubicBezTo>
                    <a:pt x="138" y="0"/>
                    <a:pt x="92" y="23"/>
                    <a:pt x="69" y="46"/>
                  </a:cubicBezTo>
                  <a:cubicBezTo>
                    <a:pt x="46" y="69"/>
                    <a:pt x="24" y="91"/>
                    <a:pt x="1" y="114"/>
                  </a:cubicBezTo>
                  <a:cubicBezTo>
                    <a:pt x="1" y="160"/>
                    <a:pt x="1" y="205"/>
                    <a:pt x="24" y="251"/>
                  </a:cubicBezTo>
                  <a:cubicBezTo>
                    <a:pt x="24" y="297"/>
                    <a:pt x="69" y="320"/>
                    <a:pt x="92" y="365"/>
                  </a:cubicBezTo>
                  <a:cubicBezTo>
                    <a:pt x="115" y="388"/>
                    <a:pt x="138" y="411"/>
                    <a:pt x="160" y="434"/>
                  </a:cubicBezTo>
                  <a:cubicBezTo>
                    <a:pt x="206" y="502"/>
                    <a:pt x="275" y="571"/>
                    <a:pt x="320" y="639"/>
                  </a:cubicBezTo>
                  <a:cubicBezTo>
                    <a:pt x="343" y="662"/>
                    <a:pt x="343" y="685"/>
                    <a:pt x="366" y="708"/>
                  </a:cubicBezTo>
                  <a:cubicBezTo>
                    <a:pt x="389" y="753"/>
                    <a:pt x="434" y="799"/>
                    <a:pt x="480" y="822"/>
                  </a:cubicBezTo>
                  <a:cubicBezTo>
                    <a:pt x="526" y="845"/>
                    <a:pt x="571" y="845"/>
                    <a:pt x="617" y="845"/>
                  </a:cubicBezTo>
                  <a:lnTo>
                    <a:pt x="1028" y="845"/>
                  </a:lnTo>
                  <a:cubicBezTo>
                    <a:pt x="1119" y="845"/>
                    <a:pt x="1210" y="867"/>
                    <a:pt x="1302" y="867"/>
                  </a:cubicBezTo>
                  <a:cubicBezTo>
                    <a:pt x="1370" y="867"/>
                    <a:pt x="1462" y="890"/>
                    <a:pt x="1553" y="913"/>
                  </a:cubicBezTo>
                  <a:cubicBezTo>
                    <a:pt x="1644" y="936"/>
                    <a:pt x="1758" y="959"/>
                    <a:pt x="1850" y="982"/>
                  </a:cubicBezTo>
                  <a:lnTo>
                    <a:pt x="1827" y="982"/>
                  </a:lnTo>
                  <a:cubicBezTo>
                    <a:pt x="1964" y="1004"/>
                    <a:pt x="2078" y="1050"/>
                    <a:pt x="2192" y="1118"/>
                  </a:cubicBezTo>
                  <a:cubicBezTo>
                    <a:pt x="2306" y="1141"/>
                    <a:pt x="2420" y="1187"/>
                    <a:pt x="2534" y="1233"/>
                  </a:cubicBezTo>
                  <a:cubicBezTo>
                    <a:pt x="2603" y="1278"/>
                    <a:pt x="2648" y="1301"/>
                    <a:pt x="2717" y="1347"/>
                  </a:cubicBezTo>
                  <a:cubicBezTo>
                    <a:pt x="2763" y="1392"/>
                    <a:pt x="2831" y="1415"/>
                    <a:pt x="2877" y="1461"/>
                  </a:cubicBezTo>
                  <a:cubicBezTo>
                    <a:pt x="2894" y="1478"/>
                    <a:pt x="2915" y="1486"/>
                    <a:pt x="2935" y="1486"/>
                  </a:cubicBezTo>
                  <a:cubicBezTo>
                    <a:pt x="2968" y="1486"/>
                    <a:pt x="3000" y="1466"/>
                    <a:pt x="3014" y="1438"/>
                  </a:cubicBezTo>
                  <a:cubicBezTo>
                    <a:pt x="3036" y="1392"/>
                    <a:pt x="3036" y="1347"/>
                    <a:pt x="2991" y="1324"/>
                  </a:cubicBezTo>
                  <a:cubicBezTo>
                    <a:pt x="2922" y="1255"/>
                    <a:pt x="2854" y="1210"/>
                    <a:pt x="2785" y="1164"/>
                  </a:cubicBezTo>
                  <a:cubicBezTo>
                    <a:pt x="2694" y="1096"/>
                    <a:pt x="2626" y="1050"/>
                    <a:pt x="2557" y="1004"/>
                  </a:cubicBezTo>
                  <a:cubicBezTo>
                    <a:pt x="2557" y="959"/>
                    <a:pt x="2557" y="890"/>
                    <a:pt x="2511" y="845"/>
                  </a:cubicBezTo>
                  <a:cubicBezTo>
                    <a:pt x="2489" y="799"/>
                    <a:pt x="2443" y="776"/>
                    <a:pt x="2397" y="753"/>
                  </a:cubicBezTo>
                  <a:cubicBezTo>
                    <a:pt x="2352" y="730"/>
                    <a:pt x="2306" y="708"/>
                    <a:pt x="2283" y="685"/>
                  </a:cubicBezTo>
                  <a:cubicBezTo>
                    <a:pt x="2192" y="639"/>
                    <a:pt x="2123" y="616"/>
                    <a:pt x="2055" y="571"/>
                  </a:cubicBezTo>
                  <a:cubicBezTo>
                    <a:pt x="1964" y="548"/>
                    <a:pt x="1895" y="525"/>
                    <a:pt x="1804" y="502"/>
                  </a:cubicBezTo>
                  <a:cubicBezTo>
                    <a:pt x="1804" y="479"/>
                    <a:pt x="1781" y="434"/>
                    <a:pt x="1758" y="434"/>
                  </a:cubicBezTo>
                  <a:cubicBezTo>
                    <a:pt x="1735" y="434"/>
                    <a:pt x="1735" y="411"/>
                    <a:pt x="1713" y="411"/>
                  </a:cubicBezTo>
                  <a:cubicBezTo>
                    <a:pt x="1644" y="388"/>
                    <a:pt x="1576" y="365"/>
                    <a:pt x="1484" y="320"/>
                  </a:cubicBezTo>
                  <a:cubicBezTo>
                    <a:pt x="1393" y="297"/>
                    <a:pt x="1302" y="251"/>
                    <a:pt x="1210" y="228"/>
                  </a:cubicBezTo>
                  <a:cubicBezTo>
                    <a:pt x="1119" y="205"/>
                    <a:pt x="1005" y="183"/>
                    <a:pt x="914" y="160"/>
                  </a:cubicBezTo>
                  <a:cubicBezTo>
                    <a:pt x="800" y="114"/>
                    <a:pt x="708" y="91"/>
                    <a:pt x="594" y="69"/>
                  </a:cubicBezTo>
                  <a:lnTo>
                    <a:pt x="594" y="69"/>
                  </a:lnTo>
                  <a:cubicBezTo>
                    <a:pt x="594" y="69"/>
                    <a:pt x="617" y="91"/>
                    <a:pt x="617" y="91"/>
                  </a:cubicBezTo>
                  <a:cubicBezTo>
                    <a:pt x="549" y="69"/>
                    <a:pt x="457" y="46"/>
                    <a:pt x="389" y="23"/>
                  </a:cubicBezTo>
                  <a:lnTo>
                    <a:pt x="297" y="23"/>
                  </a:lnTo>
                  <a:cubicBezTo>
                    <a:pt x="275" y="23"/>
                    <a:pt x="252" y="0"/>
                    <a:pt x="229" y="0"/>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6"/>
            <p:cNvSpPr/>
            <p:nvPr/>
          </p:nvSpPr>
          <p:spPr>
            <a:xfrm>
              <a:off x="7169025" y="868550"/>
              <a:ext cx="35975" cy="9725"/>
            </a:xfrm>
            <a:custGeom>
              <a:avLst/>
              <a:gdLst/>
              <a:ahLst/>
              <a:cxnLst/>
              <a:rect l="l" t="t" r="r" b="b"/>
              <a:pathLst>
                <a:path w="1439" h="389" extrusionOk="0">
                  <a:moveTo>
                    <a:pt x="91" y="1"/>
                  </a:moveTo>
                  <a:cubicBezTo>
                    <a:pt x="46" y="1"/>
                    <a:pt x="0" y="46"/>
                    <a:pt x="0" y="92"/>
                  </a:cubicBezTo>
                  <a:cubicBezTo>
                    <a:pt x="0" y="115"/>
                    <a:pt x="0" y="138"/>
                    <a:pt x="23" y="160"/>
                  </a:cubicBezTo>
                  <a:cubicBezTo>
                    <a:pt x="46" y="183"/>
                    <a:pt x="69" y="206"/>
                    <a:pt x="91" y="206"/>
                  </a:cubicBezTo>
                  <a:cubicBezTo>
                    <a:pt x="137" y="206"/>
                    <a:pt x="183" y="206"/>
                    <a:pt x="251" y="183"/>
                  </a:cubicBezTo>
                  <a:lnTo>
                    <a:pt x="297" y="183"/>
                  </a:lnTo>
                  <a:cubicBezTo>
                    <a:pt x="411" y="183"/>
                    <a:pt x="525" y="206"/>
                    <a:pt x="639" y="206"/>
                  </a:cubicBezTo>
                  <a:cubicBezTo>
                    <a:pt x="708" y="229"/>
                    <a:pt x="776" y="229"/>
                    <a:pt x="845" y="229"/>
                  </a:cubicBezTo>
                  <a:cubicBezTo>
                    <a:pt x="913" y="252"/>
                    <a:pt x="982" y="252"/>
                    <a:pt x="1027" y="274"/>
                  </a:cubicBezTo>
                  <a:cubicBezTo>
                    <a:pt x="1027" y="274"/>
                    <a:pt x="1027" y="274"/>
                    <a:pt x="1027" y="252"/>
                  </a:cubicBezTo>
                  <a:cubicBezTo>
                    <a:pt x="1073" y="274"/>
                    <a:pt x="1141" y="297"/>
                    <a:pt x="1210" y="320"/>
                  </a:cubicBezTo>
                  <a:cubicBezTo>
                    <a:pt x="1256" y="343"/>
                    <a:pt x="1301" y="366"/>
                    <a:pt x="1347" y="389"/>
                  </a:cubicBezTo>
                  <a:cubicBezTo>
                    <a:pt x="1370" y="389"/>
                    <a:pt x="1415" y="366"/>
                    <a:pt x="1415" y="343"/>
                  </a:cubicBezTo>
                  <a:cubicBezTo>
                    <a:pt x="1438" y="320"/>
                    <a:pt x="1415" y="297"/>
                    <a:pt x="1393" y="297"/>
                  </a:cubicBezTo>
                  <a:cubicBezTo>
                    <a:pt x="1347" y="274"/>
                    <a:pt x="1301" y="252"/>
                    <a:pt x="1256" y="229"/>
                  </a:cubicBezTo>
                  <a:cubicBezTo>
                    <a:pt x="1210" y="206"/>
                    <a:pt x="1164" y="183"/>
                    <a:pt x="1119" y="160"/>
                  </a:cubicBezTo>
                  <a:cubicBezTo>
                    <a:pt x="982" y="115"/>
                    <a:pt x="868" y="92"/>
                    <a:pt x="753" y="69"/>
                  </a:cubicBezTo>
                  <a:cubicBezTo>
                    <a:pt x="685" y="69"/>
                    <a:pt x="616" y="46"/>
                    <a:pt x="548" y="46"/>
                  </a:cubicBezTo>
                  <a:cubicBezTo>
                    <a:pt x="502" y="23"/>
                    <a:pt x="434" y="23"/>
                    <a:pt x="388" y="23"/>
                  </a:cubicBezTo>
                  <a:cubicBezTo>
                    <a:pt x="343" y="1"/>
                    <a:pt x="297" y="1"/>
                    <a:pt x="228"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6"/>
            <p:cNvSpPr/>
            <p:nvPr/>
          </p:nvSpPr>
          <p:spPr>
            <a:xfrm>
              <a:off x="6604100" y="1272550"/>
              <a:ext cx="46800" cy="68500"/>
            </a:xfrm>
            <a:custGeom>
              <a:avLst/>
              <a:gdLst/>
              <a:ahLst/>
              <a:cxnLst/>
              <a:rect l="l" t="t" r="r" b="b"/>
              <a:pathLst>
                <a:path w="1872" h="2740" extrusionOk="0">
                  <a:moveTo>
                    <a:pt x="1689" y="1"/>
                  </a:moveTo>
                  <a:cubicBezTo>
                    <a:pt x="1666" y="1"/>
                    <a:pt x="1644" y="24"/>
                    <a:pt x="1621" y="24"/>
                  </a:cubicBezTo>
                  <a:cubicBezTo>
                    <a:pt x="1598" y="46"/>
                    <a:pt x="1575" y="46"/>
                    <a:pt x="1552" y="92"/>
                  </a:cubicBezTo>
                  <a:cubicBezTo>
                    <a:pt x="1552" y="92"/>
                    <a:pt x="1529" y="115"/>
                    <a:pt x="1529" y="138"/>
                  </a:cubicBezTo>
                  <a:cubicBezTo>
                    <a:pt x="1507" y="161"/>
                    <a:pt x="1507" y="183"/>
                    <a:pt x="1484" y="206"/>
                  </a:cubicBezTo>
                  <a:cubicBezTo>
                    <a:pt x="1438" y="320"/>
                    <a:pt x="1347" y="435"/>
                    <a:pt x="1278" y="526"/>
                  </a:cubicBezTo>
                  <a:cubicBezTo>
                    <a:pt x="1233" y="617"/>
                    <a:pt x="1187" y="686"/>
                    <a:pt x="1164" y="754"/>
                  </a:cubicBezTo>
                  <a:cubicBezTo>
                    <a:pt x="1096" y="845"/>
                    <a:pt x="1050" y="914"/>
                    <a:pt x="1004" y="1005"/>
                  </a:cubicBezTo>
                  <a:cubicBezTo>
                    <a:pt x="936" y="1074"/>
                    <a:pt x="890" y="1142"/>
                    <a:pt x="845" y="1211"/>
                  </a:cubicBezTo>
                  <a:cubicBezTo>
                    <a:pt x="799" y="1302"/>
                    <a:pt x="753" y="1393"/>
                    <a:pt x="685" y="1484"/>
                  </a:cubicBezTo>
                  <a:cubicBezTo>
                    <a:pt x="662" y="1530"/>
                    <a:pt x="639" y="1576"/>
                    <a:pt x="594" y="1621"/>
                  </a:cubicBezTo>
                  <a:cubicBezTo>
                    <a:pt x="548" y="1690"/>
                    <a:pt x="502" y="1758"/>
                    <a:pt x="457" y="1827"/>
                  </a:cubicBezTo>
                  <a:cubicBezTo>
                    <a:pt x="365" y="1941"/>
                    <a:pt x="297" y="2078"/>
                    <a:pt x="228" y="2192"/>
                  </a:cubicBezTo>
                  <a:cubicBezTo>
                    <a:pt x="160" y="2283"/>
                    <a:pt x="114" y="2375"/>
                    <a:pt x="69" y="2466"/>
                  </a:cubicBezTo>
                  <a:cubicBezTo>
                    <a:pt x="69" y="2466"/>
                    <a:pt x="46" y="2489"/>
                    <a:pt x="46" y="2489"/>
                  </a:cubicBezTo>
                  <a:cubicBezTo>
                    <a:pt x="23" y="2534"/>
                    <a:pt x="0" y="2580"/>
                    <a:pt x="23" y="2626"/>
                  </a:cubicBezTo>
                  <a:cubicBezTo>
                    <a:pt x="23" y="2649"/>
                    <a:pt x="46" y="2694"/>
                    <a:pt x="91" y="2717"/>
                  </a:cubicBezTo>
                  <a:cubicBezTo>
                    <a:pt x="114" y="2740"/>
                    <a:pt x="160" y="2740"/>
                    <a:pt x="183" y="2740"/>
                  </a:cubicBezTo>
                  <a:cubicBezTo>
                    <a:pt x="251" y="2717"/>
                    <a:pt x="320" y="2649"/>
                    <a:pt x="343" y="2603"/>
                  </a:cubicBezTo>
                  <a:cubicBezTo>
                    <a:pt x="388" y="2557"/>
                    <a:pt x="434" y="2512"/>
                    <a:pt x="457" y="2443"/>
                  </a:cubicBezTo>
                  <a:cubicBezTo>
                    <a:pt x="548" y="2329"/>
                    <a:pt x="616" y="2192"/>
                    <a:pt x="708" y="2055"/>
                  </a:cubicBezTo>
                  <a:cubicBezTo>
                    <a:pt x="799" y="1918"/>
                    <a:pt x="890" y="1758"/>
                    <a:pt x="982" y="1621"/>
                  </a:cubicBezTo>
                  <a:cubicBezTo>
                    <a:pt x="1027" y="1553"/>
                    <a:pt x="1073" y="1484"/>
                    <a:pt x="1119" y="1416"/>
                  </a:cubicBezTo>
                  <a:cubicBezTo>
                    <a:pt x="1187" y="1325"/>
                    <a:pt x="1233" y="1256"/>
                    <a:pt x="1278" y="1188"/>
                  </a:cubicBezTo>
                  <a:cubicBezTo>
                    <a:pt x="1324" y="1096"/>
                    <a:pt x="1392" y="1005"/>
                    <a:pt x="1438" y="937"/>
                  </a:cubicBezTo>
                  <a:cubicBezTo>
                    <a:pt x="1484" y="845"/>
                    <a:pt x="1529" y="777"/>
                    <a:pt x="1598" y="686"/>
                  </a:cubicBezTo>
                  <a:cubicBezTo>
                    <a:pt x="1644" y="617"/>
                    <a:pt x="1666" y="549"/>
                    <a:pt x="1712" y="457"/>
                  </a:cubicBezTo>
                  <a:cubicBezTo>
                    <a:pt x="1758" y="389"/>
                    <a:pt x="1803" y="320"/>
                    <a:pt x="1849" y="229"/>
                  </a:cubicBezTo>
                  <a:cubicBezTo>
                    <a:pt x="1872" y="206"/>
                    <a:pt x="1872" y="161"/>
                    <a:pt x="1826" y="138"/>
                  </a:cubicBezTo>
                  <a:lnTo>
                    <a:pt x="1803" y="138"/>
                  </a:lnTo>
                  <a:cubicBezTo>
                    <a:pt x="1803" y="92"/>
                    <a:pt x="1803" y="46"/>
                    <a:pt x="1758" y="24"/>
                  </a:cubicBezTo>
                  <a:cubicBezTo>
                    <a:pt x="1735" y="24"/>
                    <a:pt x="1712" y="1"/>
                    <a:pt x="1689"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6"/>
            <p:cNvSpPr/>
            <p:nvPr/>
          </p:nvSpPr>
          <p:spPr>
            <a:xfrm>
              <a:off x="6617775" y="1291950"/>
              <a:ext cx="31425" cy="44575"/>
            </a:xfrm>
            <a:custGeom>
              <a:avLst/>
              <a:gdLst/>
              <a:ahLst/>
              <a:cxnLst/>
              <a:rect l="l" t="t" r="r" b="b"/>
              <a:pathLst>
                <a:path w="1257" h="1783" extrusionOk="0">
                  <a:moveTo>
                    <a:pt x="1211" y="1"/>
                  </a:moveTo>
                  <a:cubicBezTo>
                    <a:pt x="1188" y="1"/>
                    <a:pt x="1165" y="1"/>
                    <a:pt x="1165" y="24"/>
                  </a:cubicBezTo>
                  <a:cubicBezTo>
                    <a:pt x="1074" y="161"/>
                    <a:pt x="982" y="298"/>
                    <a:pt x="891" y="435"/>
                  </a:cubicBezTo>
                  <a:cubicBezTo>
                    <a:pt x="845" y="503"/>
                    <a:pt x="800" y="549"/>
                    <a:pt x="754" y="617"/>
                  </a:cubicBezTo>
                  <a:cubicBezTo>
                    <a:pt x="686" y="686"/>
                    <a:pt x="640" y="754"/>
                    <a:pt x="594" y="823"/>
                  </a:cubicBezTo>
                  <a:cubicBezTo>
                    <a:pt x="480" y="937"/>
                    <a:pt x="389" y="1074"/>
                    <a:pt x="298" y="1188"/>
                  </a:cubicBezTo>
                  <a:cubicBezTo>
                    <a:pt x="252" y="1256"/>
                    <a:pt x="206" y="1325"/>
                    <a:pt x="161" y="1370"/>
                  </a:cubicBezTo>
                  <a:cubicBezTo>
                    <a:pt x="115" y="1439"/>
                    <a:pt x="47" y="1507"/>
                    <a:pt x="24" y="1599"/>
                  </a:cubicBezTo>
                  <a:cubicBezTo>
                    <a:pt x="1" y="1644"/>
                    <a:pt x="24" y="1713"/>
                    <a:pt x="69" y="1758"/>
                  </a:cubicBezTo>
                  <a:cubicBezTo>
                    <a:pt x="94" y="1775"/>
                    <a:pt x="121" y="1782"/>
                    <a:pt x="147" y="1782"/>
                  </a:cubicBezTo>
                  <a:cubicBezTo>
                    <a:pt x="194" y="1782"/>
                    <a:pt x="237" y="1757"/>
                    <a:pt x="252" y="1713"/>
                  </a:cubicBezTo>
                  <a:cubicBezTo>
                    <a:pt x="298" y="1667"/>
                    <a:pt x="343" y="1599"/>
                    <a:pt x="366" y="1530"/>
                  </a:cubicBezTo>
                  <a:cubicBezTo>
                    <a:pt x="412" y="1462"/>
                    <a:pt x="457" y="1393"/>
                    <a:pt x="503" y="1325"/>
                  </a:cubicBezTo>
                  <a:cubicBezTo>
                    <a:pt x="526" y="1279"/>
                    <a:pt x="572" y="1211"/>
                    <a:pt x="617" y="1142"/>
                  </a:cubicBezTo>
                  <a:cubicBezTo>
                    <a:pt x="617" y="1119"/>
                    <a:pt x="640" y="1074"/>
                    <a:pt x="663" y="1051"/>
                  </a:cubicBezTo>
                  <a:cubicBezTo>
                    <a:pt x="686" y="1005"/>
                    <a:pt x="709" y="960"/>
                    <a:pt x="731" y="937"/>
                  </a:cubicBezTo>
                  <a:cubicBezTo>
                    <a:pt x="777" y="845"/>
                    <a:pt x="823" y="777"/>
                    <a:pt x="868" y="708"/>
                  </a:cubicBezTo>
                  <a:cubicBezTo>
                    <a:pt x="914" y="640"/>
                    <a:pt x="937" y="572"/>
                    <a:pt x="982" y="503"/>
                  </a:cubicBezTo>
                  <a:cubicBezTo>
                    <a:pt x="1074" y="366"/>
                    <a:pt x="1142" y="229"/>
                    <a:pt x="1256" y="69"/>
                  </a:cubicBezTo>
                  <a:cubicBezTo>
                    <a:pt x="1256" y="47"/>
                    <a:pt x="1256" y="24"/>
                    <a:pt x="1233"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6"/>
            <p:cNvSpPr/>
            <p:nvPr/>
          </p:nvSpPr>
          <p:spPr>
            <a:xfrm>
              <a:off x="6974425" y="1026625"/>
              <a:ext cx="203175" cy="192325"/>
            </a:xfrm>
            <a:custGeom>
              <a:avLst/>
              <a:gdLst/>
              <a:ahLst/>
              <a:cxnLst/>
              <a:rect l="l" t="t" r="r" b="b"/>
              <a:pathLst>
                <a:path w="8127" h="7693" extrusionOk="0">
                  <a:moveTo>
                    <a:pt x="8035" y="0"/>
                  </a:moveTo>
                  <a:cubicBezTo>
                    <a:pt x="7990" y="0"/>
                    <a:pt x="7967" y="23"/>
                    <a:pt x="7967" y="69"/>
                  </a:cubicBezTo>
                  <a:cubicBezTo>
                    <a:pt x="7921" y="137"/>
                    <a:pt x="7921" y="206"/>
                    <a:pt x="7875" y="274"/>
                  </a:cubicBezTo>
                  <a:cubicBezTo>
                    <a:pt x="7853" y="365"/>
                    <a:pt x="7807" y="457"/>
                    <a:pt x="7739" y="548"/>
                  </a:cubicBezTo>
                  <a:cubicBezTo>
                    <a:pt x="7716" y="594"/>
                    <a:pt x="7693" y="639"/>
                    <a:pt x="7647" y="685"/>
                  </a:cubicBezTo>
                  <a:cubicBezTo>
                    <a:pt x="7624" y="708"/>
                    <a:pt x="7602" y="753"/>
                    <a:pt x="7579" y="799"/>
                  </a:cubicBezTo>
                  <a:cubicBezTo>
                    <a:pt x="7510" y="890"/>
                    <a:pt x="7442" y="959"/>
                    <a:pt x="7396" y="1027"/>
                  </a:cubicBezTo>
                  <a:cubicBezTo>
                    <a:pt x="7350" y="1073"/>
                    <a:pt x="7328" y="1119"/>
                    <a:pt x="7282" y="1164"/>
                  </a:cubicBezTo>
                  <a:cubicBezTo>
                    <a:pt x="7259" y="1210"/>
                    <a:pt x="7236" y="1233"/>
                    <a:pt x="7214" y="1278"/>
                  </a:cubicBezTo>
                  <a:cubicBezTo>
                    <a:pt x="7099" y="1438"/>
                    <a:pt x="6985" y="1598"/>
                    <a:pt x="6871" y="1758"/>
                  </a:cubicBezTo>
                  <a:cubicBezTo>
                    <a:pt x="6666" y="2032"/>
                    <a:pt x="6460" y="2283"/>
                    <a:pt x="6255" y="2579"/>
                  </a:cubicBezTo>
                  <a:lnTo>
                    <a:pt x="6278" y="2534"/>
                  </a:lnTo>
                  <a:lnTo>
                    <a:pt x="6278" y="2534"/>
                  </a:lnTo>
                  <a:cubicBezTo>
                    <a:pt x="6186" y="2671"/>
                    <a:pt x="6072" y="2808"/>
                    <a:pt x="5958" y="2945"/>
                  </a:cubicBezTo>
                  <a:cubicBezTo>
                    <a:pt x="5844" y="3082"/>
                    <a:pt x="5730" y="3219"/>
                    <a:pt x="5616" y="3355"/>
                  </a:cubicBezTo>
                  <a:cubicBezTo>
                    <a:pt x="5365" y="3629"/>
                    <a:pt x="5136" y="3880"/>
                    <a:pt x="4885" y="4132"/>
                  </a:cubicBezTo>
                  <a:cubicBezTo>
                    <a:pt x="4840" y="4200"/>
                    <a:pt x="4771" y="4246"/>
                    <a:pt x="4726" y="4314"/>
                  </a:cubicBezTo>
                  <a:cubicBezTo>
                    <a:pt x="4680" y="4360"/>
                    <a:pt x="4634" y="4405"/>
                    <a:pt x="4589" y="4451"/>
                  </a:cubicBezTo>
                  <a:cubicBezTo>
                    <a:pt x="4543" y="4497"/>
                    <a:pt x="4475" y="4542"/>
                    <a:pt x="4429" y="4588"/>
                  </a:cubicBezTo>
                  <a:cubicBezTo>
                    <a:pt x="4383" y="4634"/>
                    <a:pt x="4338" y="4679"/>
                    <a:pt x="4292" y="4748"/>
                  </a:cubicBezTo>
                  <a:cubicBezTo>
                    <a:pt x="4201" y="4816"/>
                    <a:pt x="4109" y="4908"/>
                    <a:pt x="4018" y="4976"/>
                  </a:cubicBezTo>
                  <a:cubicBezTo>
                    <a:pt x="4018" y="4953"/>
                    <a:pt x="3995" y="4930"/>
                    <a:pt x="3972" y="4908"/>
                  </a:cubicBezTo>
                  <a:cubicBezTo>
                    <a:pt x="3950" y="4885"/>
                    <a:pt x="3910" y="4873"/>
                    <a:pt x="3870" y="4873"/>
                  </a:cubicBezTo>
                  <a:cubicBezTo>
                    <a:pt x="3830" y="4873"/>
                    <a:pt x="3790" y="4885"/>
                    <a:pt x="3767" y="4908"/>
                  </a:cubicBezTo>
                  <a:cubicBezTo>
                    <a:pt x="3698" y="4976"/>
                    <a:pt x="3653" y="5045"/>
                    <a:pt x="3607" y="5090"/>
                  </a:cubicBezTo>
                  <a:cubicBezTo>
                    <a:pt x="3561" y="5159"/>
                    <a:pt x="3493" y="5204"/>
                    <a:pt x="3425" y="5250"/>
                  </a:cubicBezTo>
                  <a:cubicBezTo>
                    <a:pt x="3379" y="5296"/>
                    <a:pt x="3333" y="5318"/>
                    <a:pt x="3288" y="5341"/>
                  </a:cubicBezTo>
                  <a:cubicBezTo>
                    <a:pt x="3242" y="5387"/>
                    <a:pt x="3196" y="5410"/>
                    <a:pt x="3128" y="5433"/>
                  </a:cubicBezTo>
                  <a:cubicBezTo>
                    <a:pt x="3037" y="5501"/>
                    <a:pt x="2945" y="5547"/>
                    <a:pt x="2854" y="5592"/>
                  </a:cubicBezTo>
                  <a:cubicBezTo>
                    <a:pt x="2740" y="5638"/>
                    <a:pt x="2626" y="5661"/>
                    <a:pt x="2489" y="5684"/>
                  </a:cubicBezTo>
                  <a:lnTo>
                    <a:pt x="2466" y="5684"/>
                  </a:lnTo>
                  <a:cubicBezTo>
                    <a:pt x="2420" y="5661"/>
                    <a:pt x="2397" y="5661"/>
                    <a:pt x="2352" y="5661"/>
                  </a:cubicBezTo>
                  <a:cubicBezTo>
                    <a:pt x="2329" y="5661"/>
                    <a:pt x="2306" y="5661"/>
                    <a:pt x="2283" y="5638"/>
                  </a:cubicBezTo>
                  <a:cubicBezTo>
                    <a:pt x="2283" y="5638"/>
                    <a:pt x="2260" y="5638"/>
                    <a:pt x="2260" y="5615"/>
                  </a:cubicBezTo>
                  <a:cubicBezTo>
                    <a:pt x="2215" y="5592"/>
                    <a:pt x="2169" y="5570"/>
                    <a:pt x="2124" y="5547"/>
                  </a:cubicBezTo>
                  <a:cubicBezTo>
                    <a:pt x="2101" y="5524"/>
                    <a:pt x="2078" y="5501"/>
                    <a:pt x="2055" y="5478"/>
                  </a:cubicBezTo>
                  <a:cubicBezTo>
                    <a:pt x="2032" y="5433"/>
                    <a:pt x="1987" y="5387"/>
                    <a:pt x="1964" y="5364"/>
                  </a:cubicBezTo>
                  <a:cubicBezTo>
                    <a:pt x="1920" y="5320"/>
                    <a:pt x="1866" y="5295"/>
                    <a:pt x="1809" y="5295"/>
                  </a:cubicBezTo>
                  <a:cubicBezTo>
                    <a:pt x="1777" y="5295"/>
                    <a:pt x="1745" y="5302"/>
                    <a:pt x="1713" y="5318"/>
                  </a:cubicBezTo>
                  <a:cubicBezTo>
                    <a:pt x="1690" y="5341"/>
                    <a:pt x="1667" y="5364"/>
                    <a:pt x="1644" y="5387"/>
                  </a:cubicBezTo>
                  <a:lnTo>
                    <a:pt x="1667" y="5387"/>
                  </a:lnTo>
                  <a:cubicBezTo>
                    <a:pt x="1599" y="5455"/>
                    <a:pt x="1530" y="5547"/>
                    <a:pt x="1439" y="5615"/>
                  </a:cubicBezTo>
                  <a:cubicBezTo>
                    <a:pt x="1347" y="5684"/>
                    <a:pt x="1279" y="5729"/>
                    <a:pt x="1188" y="5798"/>
                  </a:cubicBezTo>
                  <a:cubicBezTo>
                    <a:pt x="1096" y="5866"/>
                    <a:pt x="1005" y="5935"/>
                    <a:pt x="937" y="6003"/>
                  </a:cubicBezTo>
                  <a:lnTo>
                    <a:pt x="891" y="6003"/>
                  </a:lnTo>
                  <a:cubicBezTo>
                    <a:pt x="868" y="6003"/>
                    <a:pt x="845" y="6003"/>
                    <a:pt x="822" y="6026"/>
                  </a:cubicBezTo>
                  <a:cubicBezTo>
                    <a:pt x="731" y="6072"/>
                    <a:pt x="663" y="6140"/>
                    <a:pt x="594" y="6209"/>
                  </a:cubicBezTo>
                  <a:cubicBezTo>
                    <a:pt x="526" y="6254"/>
                    <a:pt x="457" y="6323"/>
                    <a:pt x="412" y="6368"/>
                  </a:cubicBezTo>
                  <a:cubicBezTo>
                    <a:pt x="343" y="6460"/>
                    <a:pt x="297" y="6528"/>
                    <a:pt x="229" y="6597"/>
                  </a:cubicBezTo>
                  <a:cubicBezTo>
                    <a:pt x="206" y="6688"/>
                    <a:pt x="161" y="6756"/>
                    <a:pt x="138" y="6825"/>
                  </a:cubicBezTo>
                  <a:cubicBezTo>
                    <a:pt x="92" y="6916"/>
                    <a:pt x="69" y="6985"/>
                    <a:pt x="46" y="7076"/>
                  </a:cubicBezTo>
                  <a:cubicBezTo>
                    <a:pt x="24" y="7167"/>
                    <a:pt x="24" y="7259"/>
                    <a:pt x="24" y="7350"/>
                  </a:cubicBezTo>
                  <a:cubicBezTo>
                    <a:pt x="1" y="7373"/>
                    <a:pt x="1" y="7418"/>
                    <a:pt x="1" y="7464"/>
                  </a:cubicBezTo>
                  <a:cubicBezTo>
                    <a:pt x="1" y="7510"/>
                    <a:pt x="1" y="7578"/>
                    <a:pt x="24" y="7624"/>
                  </a:cubicBezTo>
                  <a:cubicBezTo>
                    <a:pt x="46" y="7669"/>
                    <a:pt x="92" y="7692"/>
                    <a:pt x="161" y="7692"/>
                  </a:cubicBezTo>
                  <a:cubicBezTo>
                    <a:pt x="206" y="7692"/>
                    <a:pt x="252" y="7647"/>
                    <a:pt x="297" y="7601"/>
                  </a:cubicBezTo>
                  <a:cubicBezTo>
                    <a:pt x="297" y="7578"/>
                    <a:pt x="320" y="7532"/>
                    <a:pt x="343" y="7510"/>
                  </a:cubicBezTo>
                  <a:cubicBezTo>
                    <a:pt x="366" y="7441"/>
                    <a:pt x="389" y="7396"/>
                    <a:pt x="412" y="7327"/>
                  </a:cubicBezTo>
                  <a:cubicBezTo>
                    <a:pt x="457" y="7259"/>
                    <a:pt x="503" y="7190"/>
                    <a:pt x="549" y="7122"/>
                  </a:cubicBezTo>
                  <a:cubicBezTo>
                    <a:pt x="617" y="7030"/>
                    <a:pt x="686" y="6939"/>
                    <a:pt x="754" y="6848"/>
                  </a:cubicBezTo>
                  <a:cubicBezTo>
                    <a:pt x="845" y="6756"/>
                    <a:pt x="937" y="6665"/>
                    <a:pt x="1051" y="6574"/>
                  </a:cubicBezTo>
                  <a:cubicBezTo>
                    <a:pt x="1142" y="6505"/>
                    <a:pt x="1233" y="6437"/>
                    <a:pt x="1325" y="6391"/>
                  </a:cubicBezTo>
                  <a:cubicBezTo>
                    <a:pt x="1416" y="6323"/>
                    <a:pt x="1507" y="6254"/>
                    <a:pt x="1621" y="6209"/>
                  </a:cubicBezTo>
                  <a:cubicBezTo>
                    <a:pt x="1690" y="6186"/>
                    <a:pt x="1758" y="6163"/>
                    <a:pt x="1827" y="6140"/>
                  </a:cubicBezTo>
                  <a:lnTo>
                    <a:pt x="1872" y="6140"/>
                  </a:lnTo>
                  <a:cubicBezTo>
                    <a:pt x="1895" y="6140"/>
                    <a:pt x="1895" y="6163"/>
                    <a:pt x="1918" y="6163"/>
                  </a:cubicBezTo>
                  <a:cubicBezTo>
                    <a:pt x="1964" y="6186"/>
                    <a:pt x="2009" y="6209"/>
                    <a:pt x="2032" y="6231"/>
                  </a:cubicBezTo>
                  <a:cubicBezTo>
                    <a:pt x="2101" y="6277"/>
                    <a:pt x="2169" y="6300"/>
                    <a:pt x="2238" y="6323"/>
                  </a:cubicBezTo>
                  <a:cubicBezTo>
                    <a:pt x="2272" y="6334"/>
                    <a:pt x="2312" y="6340"/>
                    <a:pt x="2352" y="6340"/>
                  </a:cubicBezTo>
                  <a:cubicBezTo>
                    <a:pt x="2392" y="6340"/>
                    <a:pt x="2432" y="6334"/>
                    <a:pt x="2466" y="6323"/>
                  </a:cubicBezTo>
                  <a:cubicBezTo>
                    <a:pt x="2557" y="6323"/>
                    <a:pt x="2648" y="6300"/>
                    <a:pt x="2740" y="6277"/>
                  </a:cubicBezTo>
                  <a:cubicBezTo>
                    <a:pt x="2785" y="6277"/>
                    <a:pt x="2831" y="6254"/>
                    <a:pt x="2877" y="6231"/>
                  </a:cubicBezTo>
                  <a:lnTo>
                    <a:pt x="2900" y="6231"/>
                  </a:lnTo>
                  <a:cubicBezTo>
                    <a:pt x="3037" y="6163"/>
                    <a:pt x="3128" y="6117"/>
                    <a:pt x="3242" y="6049"/>
                  </a:cubicBezTo>
                  <a:cubicBezTo>
                    <a:pt x="3333" y="6003"/>
                    <a:pt x="3402" y="5935"/>
                    <a:pt x="3470" y="5889"/>
                  </a:cubicBezTo>
                  <a:cubicBezTo>
                    <a:pt x="3561" y="5843"/>
                    <a:pt x="3630" y="5775"/>
                    <a:pt x="3721" y="5729"/>
                  </a:cubicBezTo>
                  <a:cubicBezTo>
                    <a:pt x="3744" y="5706"/>
                    <a:pt x="3767" y="5684"/>
                    <a:pt x="3813" y="5661"/>
                  </a:cubicBezTo>
                  <a:cubicBezTo>
                    <a:pt x="3881" y="5592"/>
                    <a:pt x="3950" y="5547"/>
                    <a:pt x="4018" y="5501"/>
                  </a:cubicBezTo>
                  <a:cubicBezTo>
                    <a:pt x="4086" y="5433"/>
                    <a:pt x="4155" y="5364"/>
                    <a:pt x="4201" y="5318"/>
                  </a:cubicBezTo>
                  <a:cubicBezTo>
                    <a:pt x="4338" y="5204"/>
                    <a:pt x="4452" y="5090"/>
                    <a:pt x="4566" y="4976"/>
                  </a:cubicBezTo>
                  <a:cubicBezTo>
                    <a:pt x="4794" y="4748"/>
                    <a:pt x="5022" y="4520"/>
                    <a:pt x="5251" y="4291"/>
                  </a:cubicBezTo>
                  <a:cubicBezTo>
                    <a:pt x="5502" y="4017"/>
                    <a:pt x="5753" y="3766"/>
                    <a:pt x="5981" y="3515"/>
                  </a:cubicBezTo>
                  <a:cubicBezTo>
                    <a:pt x="6049" y="3447"/>
                    <a:pt x="6095" y="3378"/>
                    <a:pt x="6164" y="3310"/>
                  </a:cubicBezTo>
                  <a:cubicBezTo>
                    <a:pt x="6209" y="3241"/>
                    <a:pt x="6255" y="3173"/>
                    <a:pt x="6323" y="3104"/>
                  </a:cubicBezTo>
                  <a:cubicBezTo>
                    <a:pt x="6437" y="2945"/>
                    <a:pt x="6552" y="2785"/>
                    <a:pt x="6643" y="2625"/>
                  </a:cubicBezTo>
                  <a:cubicBezTo>
                    <a:pt x="6757" y="2488"/>
                    <a:pt x="6848" y="2351"/>
                    <a:pt x="6940" y="2214"/>
                  </a:cubicBezTo>
                  <a:cubicBezTo>
                    <a:pt x="6985" y="2146"/>
                    <a:pt x="7031" y="2077"/>
                    <a:pt x="7077" y="2009"/>
                  </a:cubicBezTo>
                  <a:cubicBezTo>
                    <a:pt x="7122" y="1917"/>
                    <a:pt x="7191" y="1849"/>
                    <a:pt x="7236" y="1781"/>
                  </a:cubicBezTo>
                  <a:cubicBezTo>
                    <a:pt x="7328" y="1621"/>
                    <a:pt x="7396" y="1484"/>
                    <a:pt x="7487" y="1347"/>
                  </a:cubicBezTo>
                  <a:cubicBezTo>
                    <a:pt x="7579" y="1187"/>
                    <a:pt x="7693" y="1050"/>
                    <a:pt x="7784" y="890"/>
                  </a:cubicBezTo>
                  <a:cubicBezTo>
                    <a:pt x="7853" y="753"/>
                    <a:pt x="7921" y="639"/>
                    <a:pt x="7990" y="502"/>
                  </a:cubicBezTo>
                  <a:cubicBezTo>
                    <a:pt x="8012" y="434"/>
                    <a:pt x="8035" y="388"/>
                    <a:pt x="8058" y="320"/>
                  </a:cubicBezTo>
                  <a:cubicBezTo>
                    <a:pt x="8058" y="274"/>
                    <a:pt x="8081" y="251"/>
                    <a:pt x="8081" y="206"/>
                  </a:cubicBezTo>
                  <a:cubicBezTo>
                    <a:pt x="8081" y="183"/>
                    <a:pt x="8104" y="137"/>
                    <a:pt x="8127" y="91"/>
                  </a:cubicBezTo>
                  <a:cubicBezTo>
                    <a:pt x="8127" y="69"/>
                    <a:pt x="8104" y="23"/>
                    <a:pt x="8058" y="0"/>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6"/>
            <p:cNvSpPr/>
            <p:nvPr/>
          </p:nvSpPr>
          <p:spPr>
            <a:xfrm>
              <a:off x="7061750" y="1035175"/>
              <a:ext cx="109000" cy="125225"/>
            </a:xfrm>
            <a:custGeom>
              <a:avLst/>
              <a:gdLst/>
              <a:ahLst/>
              <a:cxnLst/>
              <a:rect l="l" t="t" r="r" b="b"/>
              <a:pathLst>
                <a:path w="4360" h="5009" extrusionOk="0">
                  <a:moveTo>
                    <a:pt x="4131" y="1"/>
                  </a:moveTo>
                  <a:cubicBezTo>
                    <a:pt x="4086" y="23"/>
                    <a:pt x="4063" y="46"/>
                    <a:pt x="4017" y="69"/>
                  </a:cubicBezTo>
                  <a:cubicBezTo>
                    <a:pt x="4017" y="92"/>
                    <a:pt x="3994" y="92"/>
                    <a:pt x="3994" y="115"/>
                  </a:cubicBezTo>
                  <a:lnTo>
                    <a:pt x="3903" y="206"/>
                  </a:lnTo>
                  <a:cubicBezTo>
                    <a:pt x="3835" y="274"/>
                    <a:pt x="3766" y="343"/>
                    <a:pt x="3698" y="411"/>
                  </a:cubicBezTo>
                  <a:cubicBezTo>
                    <a:pt x="3629" y="457"/>
                    <a:pt x="3584" y="526"/>
                    <a:pt x="3515" y="571"/>
                  </a:cubicBezTo>
                  <a:cubicBezTo>
                    <a:pt x="3447" y="640"/>
                    <a:pt x="3401" y="685"/>
                    <a:pt x="3333" y="754"/>
                  </a:cubicBezTo>
                  <a:cubicBezTo>
                    <a:pt x="3264" y="822"/>
                    <a:pt x="3218" y="891"/>
                    <a:pt x="3173" y="982"/>
                  </a:cubicBezTo>
                  <a:cubicBezTo>
                    <a:pt x="3150" y="1028"/>
                    <a:pt x="3104" y="1073"/>
                    <a:pt x="3081" y="1142"/>
                  </a:cubicBezTo>
                  <a:cubicBezTo>
                    <a:pt x="3059" y="1187"/>
                    <a:pt x="3013" y="1233"/>
                    <a:pt x="2990" y="1302"/>
                  </a:cubicBezTo>
                  <a:cubicBezTo>
                    <a:pt x="2967" y="1347"/>
                    <a:pt x="2922" y="1393"/>
                    <a:pt x="2899" y="1461"/>
                  </a:cubicBezTo>
                  <a:cubicBezTo>
                    <a:pt x="2853" y="1553"/>
                    <a:pt x="2808" y="1621"/>
                    <a:pt x="2762" y="1712"/>
                  </a:cubicBezTo>
                  <a:cubicBezTo>
                    <a:pt x="2716" y="1804"/>
                    <a:pt x="2671" y="1872"/>
                    <a:pt x="2625" y="1964"/>
                  </a:cubicBezTo>
                  <a:cubicBezTo>
                    <a:pt x="2556" y="2078"/>
                    <a:pt x="2488" y="2169"/>
                    <a:pt x="2420" y="2283"/>
                  </a:cubicBezTo>
                  <a:cubicBezTo>
                    <a:pt x="2351" y="2397"/>
                    <a:pt x="2283" y="2488"/>
                    <a:pt x="2214" y="2603"/>
                  </a:cubicBezTo>
                  <a:cubicBezTo>
                    <a:pt x="2123" y="2717"/>
                    <a:pt x="2009" y="2854"/>
                    <a:pt x="1917" y="2968"/>
                  </a:cubicBezTo>
                  <a:cubicBezTo>
                    <a:pt x="1872" y="3036"/>
                    <a:pt x="1803" y="3105"/>
                    <a:pt x="1735" y="3173"/>
                  </a:cubicBezTo>
                  <a:cubicBezTo>
                    <a:pt x="1712" y="3219"/>
                    <a:pt x="1666" y="3265"/>
                    <a:pt x="1621" y="3310"/>
                  </a:cubicBezTo>
                  <a:lnTo>
                    <a:pt x="1621" y="3333"/>
                  </a:lnTo>
                  <a:cubicBezTo>
                    <a:pt x="1598" y="3356"/>
                    <a:pt x="1575" y="3379"/>
                    <a:pt x="1552" y="3401"/>
                  </a:cubicBezTo>
                  <a:cubicBezTo>
                    <a:pt x="1506" y="3424"/>
                    <a:pt x="1484" y="3470"/>
                    <a:pt x="1438" y="3493"/>
                  </a:cubicBezTo>
                  <a:cubicBezTo>
                    <a:pt x="1370" y="3584"/>
                    <a:pt x="1301" y="3675"/>
                    <a:pt x="1210" y="3744"/>
                  </a:cubicBezTo>
                  <a:cubicBezTo>
                    <a:pt x="1141" y="3835"/>
                    <a:pt x="1073" y="3926"/>
                    <a:pt x="982" y="4018"/>
                  </a:cubicBezTo>
                  <a:cubicBezTo>
                    <a:pt x="959" y="4063"/>
                    <a:pt x="913" y="4109"/>
                    <a:pt x="890" y="4155"/>
                  </a:cubicBezTo>
                  <a:cubicBezTo>
                    <a:pt x="867" y="4155"/>
                    <a:pt x="845" y="4178"/>
                    <a:pt x="845" y="4200"/>
                  </a:cubicBezTo>
                  <a:cubicBezTo>
                    <a:pt x="822" y="4223"/>
                    <a:pt x="799" y="4246"/>
                    <a:pt x="776" y="4269"/>
                  </a:cubicBezTo>
                  <a:cubicBezTo>
                    <a:pt x="708" y="4337"/>
                    <a:pt x="639" y="4383"/>
                    <a:pt x="593" y="4451"/>
                  </a:cubicBezTo>
                  <a:cubicBezTo>
                    <a:pt x="457" y="4588"/>
                    <a:pt x="320" y="4703"/>
                    <a:pt x="183" y="4817"/>
                  </a:cubicBezTo>
                  <a:cubicBezTo>
                    <a:pt x="183" y="4817"/>
                    <a:pt x="160" y="4817"/>
                    <a:pt x="160" y="4839"/>
                  </a:cubicBezTo>
                  <a:lnTo>
                    <a:pt x="137" y="4839"/>
                  </a:lnTo>
                  <a:cubicBezTo>
                    <a:pt x="114" y="4862"/>
                    <a:pt x="68" y="4885"/>
                    <a:pt x="46" y="4908"/>
                  </a:cubicBezTo>
                  <a:cubicBezTo>
                    <a:pt x="23" y="4931"/>
                    <a:pt x="0" y="4954"/>
                    <a:pt x="23" y="4976"/>
                  </a:cubicBezTo>
                  <a:cubicBezTo>
                    <a:pt x="39" y="4993"/>
                    <a:pt x="55" y="5009"/>
                    <a:pt x="71" y="5009"/>
                  </a:cubicBezTo>
                  <a:cubicBezTo>
                    <a:pt x="78" y="5009"/>
                    <a:pt x="85" y="5006"/>
                    <a:pt x="91" y="4999"/>
                  </a:cubicBezTo>
                  <a:cubicBezTo>
                    <a:pt x="137" y="4976"/>
                    <a:pt x="183" y="4954"/>
                    <a:pt x="205" y="4908"/>
                  </a:cubicBezTo>
                  <a:cubicBezTo>
                    <a:pt x="251" y="4885"/>
                    <a:pt x="297" y="4862"/>
                    <a:pt x="320" y="4817"/>
                  </a:cubicBezTo>
                  <a:cubicBezTo>
                    <a:pt x="411" y="4748"/>
                    <a:pt x="502" y="4680"/>
                    <a:pt x="571" y="4611"/>
                  </a:cubicBezTo>
                  <a:cubicBezTo>
                    <a:pt x="662" y="4543"/>
                    <a:pt x="730" y="4474"/>
                    <a:pt x="822" y="4406"/>
                  </a:cubicBezTo>
                  <a:cubicBezTo>
                    <a:pt x="833" y="4417"/>
                    <a:pt x="850" y="4423"/>
                    <a:pt x="870" y="4423"/>
                  </a:cubicBezTo>
                  <a:cubicBezTo>
                    <a:pt x="890" y="4423"/>
                    <a:pt x="913" y="4417"/>
                    <a:pt x="936" y="4406"/>
                  </a:cubicBezTo>
                  <a:cubicBezTo>
                    <a:pt x="982" y="4383"/>
                    <a:pt x="1027" y="4337"/>
                    <a:pt x="1073" y="4315"/>
                  </a:cubicBezTo>
                  <a:cubicBezTo>
                    <a:pt x="1096" y="4269"/>
                    <a:pt x="1141" y="4223"/>
                    <a:pt x="1187" y="4200"/>
                  </a:cubicBezTo>
                  <a:cubicBezTo>
                    <a:pt x="1255" y="4132"/>
                    <a:pt x="1301" y="4063"/>
                    <a:pt x="1370" y="3995"/>
                  </a:cubicBezTo>
                  <a:cubicBezTo>
                    <a:pt x="1506" y="3835"/>
                    <a:pt x="1666" y="3698"/>
                    <a:pt x="1803" y="3538"/>
                  </a:cubicBezTo>
                  <a:cubicBezTo>
                    <a:pt x="1872" y="3470"/>
                    <a:pt x="1917" y="3401"/>
                    <a:pt x="1986" y="3333"/>
                  </a:cubicBezTo>
                  <a:cubicBezTo>
                    <a:pt x="2054" y="3265"/>
                    <a:pt x="2123" y="3196"/>
                    <a:pt x="2191" y="3105"/>
                  </a:cubicBezTo>
                  <a:cubicBezTo>
                    <a:pt x="2305" y="2991"/>
                    <a:pt x="2420" y="2854"/>
                    <a:pt x="2534" y="2717"/>
                  </a:cubicBezTo>
                  <a:cubicBezTo>
                    <a:pt x="2556" y="2694"/>
                    <a:pt x="2579" y="2648"/>
                    <a:pt x="2579" y="2625"/>
                  </a:cubicBezTo>
                  <a:cubicBezTo>
                    <a:pt x="2579" y="2648"/>
                    <a:pt x="2579" y="2648"/>
                    <a:pt x="2579" y="2648"/>
                  </a:cubicBezTo>
                  <a:cubicBezTo>
                    <a:pt x="2579" y="2648"/>
                    <a:pt x="2602" y="2625"/>
                    <a:pt x="2602" y="2625"/>
                  </a:cubicBezTo>
                  <a:lnTo>
                    <a:pt x="2602" y="2625"/>
                  </a:lnTo>
                  <a:cubicBezTo>
                    <a:pt x="2579" y="2625"/>
                    <a:pt x="2579" y="2648"/>
                    <a:pt x="2579" y="2648"/>
                  </a:cubicBezTo>
                  <a:lnTo>
                    <a:pt x="2579" y="2648"/>
                  </a:lnTo>
                  <a:cubicBezTo>
                    <a:pt x="2579" y="2625"/>
                    <a:pt x="2602" y="2625"/>
                    <a:pt x="2602" y="2603"/>
                  </a:cubicBezTo>
                  <a:cubicBezTo>
                    <a:pt x="2602" y="2603"/>
                    <a:pt x="2625" y="2603"/>
                    <a:pt x="2625" y="2580"/>
                  </a:cubicBezTo>
                  <a:cubicBezTo>
                    <a:pt x="2625" y="2580"/>
                    <a:pt x="2625" y="2603"/>
                    <a:pt x="2625" y="2603"/>
                  </a:cubicBezTo>
                  <a:cubicBezTo>
                    <a:pt x="2648" y="2557"/>
                    <a:pt x="2671" y="2511"/>
                    <a:pt x="2693" y="2466"/>
                  </a:cubicBezTo>
                  <a:cubicBezTo>
                    <a:pt x="2693" y="2466"/>
                    <a:pt x="2693" y="2488"/>
                    <a:pt x="2693" y="2488"/>
                  </a:cubicBezTo>
                  <a:cubicBezTo>
                    <a:pt x="2716" y="2466"/>
                    <a:pt x="2716" y="2443"/>
                    <a:pt x="2739" y="2443"/>
                  </a:cubicBezTo>
                  <a:lnTo>
                    <a:pt x="2716" y="2443"/>
                  </a:lnTo>
                  <a:cubicBezTo>
                    <a:pt x="2785" y="2374"/>
                    <a:pt x="2830" y="2283"/>
                    <a:pt x="2899" y="2215"/>
                  </a:cubicBezTo>
                  <a:cubicBezTo>
                    <a:pt x="2944" y="2146"/>
                    <a:pt x="2990" y="2078"/>
                    <a:pt x="3013" y="2032"/>
                  </a:cubicBezTo>
                  <a:cubicBezTo>
                    <a:pt x="3081" y="1941"/>
                    <a:pt x="3127" y="1872"/>
                    <a:pt x="3173" y="1781"/>
                  </a:cubicBezTo>
                  <a:cubicBezTo>
                    <a:pt x="3196" y="1781"/>
                    <a:pt x="3241" y="1758"/>
                    <a:pt x="3287" y="1735"/>
                  </a:cubicBezTo>
                  <a:cubicBezTo>
                    <a:pt x="3310" y="1690"/>
                    <a:pt x="3355" y="1644"/>
                    <a:pt x="3378" y="1621"/>
                  </a:cubicBezTo>
                  <a:cubicBezTo>
                    <a:pt x="3401" y="1575"/>
                    <a:pt x="3424" y="1530"/>
                    <a:pt x="3469" y="1507"/>
                  </a:cubicBezTo>
                  <a:cubicBezTo>
                    <a:pt x="3515" y="1416"/>
                    <a:pt x="3561" y="1347"/>
                    <a:pt x="3629" y="1256"/>
                  </a:cubicBezTo>
                  <a:cubicBezTo>
                    <a:pt x="3721" y="1119"/>
                    <a:pt x="3835" y="982"/>
                    <a:pt x="3926" y="845"/>
                  </a:cubicBezTo>
                  <a:cubicBezTo>
                    <a:pt x="3926" y="845"/>
                    <a:pt x="3949" y="822"/>
                    <a:pt x="3949" y="822"/>
                  </a:cubicBezTo>
                  <a:lnTo>
                    <a:pt x="3949" y="799"/>
                  </a:lnTo>
                  <a:cubicBezTo>
                    <a:pt x="4017" y="731"/>
                    <a:pt x="4063" y="640"/>
                    <a:pt x="4131" y="571"/>
                  </a:cubicBezTo>
                  <a:cubicBezTo>
                    <a:pt x="4154" y="526"/>
                    <a:pt x="4200" y="480"/>
                    <a:pt x="4223" y="434"/>
                  </a:cubicBezTo>
                  <a:cubicBezTo>
                    <a:pt x="4246" y="411"/>
                    <a:pt x="4246" y="389"/>
                    <a:pt x="4268" y="366"/>
                  </a:cubicBezTo>
                  <a:cubicBezTo>
                    <a:pt x="4268" y="343"/>
                    <a:pt x="4291" y="343"/>
                    <a:pt x="4291" y="320"/>
                  </a:cubicBezTo>
                  <a:cubicBezTo>
                    <a:pt x="4314" y="297"/>
                    <a:pt x="4337" y="274"/>
                    <a:pt x="4337" y="229"/>
                  </a:cubicBezTo>
                  <a:cubicBezTo>
                    <a:pt x="4360" y="206"/>
                    <a:pt x="4360" y="206"/>
                    <a:pt x="4360" y="183"/>
                  </a:cubicBezTo>
                  <a:cubicBezTo>
                    <a:pt x="4360" y="137"/>
                    <a:pt x="4337" y="115"/>
                    <a:pt x="4337" y="92"/>
                  </a:cubicBezTo>
                  <a:cubicBezTo>
                    <a:pt x="4291" y="46"/>
                    <a:pt x="4246" y="1"/>
                    <a:pt x="4177"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6"/>
            <p:cNvSpPr/>
            <p:nvPr/>
          </p:nvSpPr>
          <p:spPr>
            <a:xfrm>
              <a:off x="7133650" y="1034025"/>
              <a:ext cx="51950" cy="80500"/>
            </a:xfrm>
            <a:custGeom>
              <a:avLst/>
              <a:gdLst/>
              <a:ahLst/>
              <a:cxnLst/>
              <a:rect l="l" t="t" r="r" b="b"/>
              <a:pathLst>
                <a:path w="2078" h="3220" extrusionOk="0">
                  <a:moveTo>
                    <a:pt x="2031" y="1"/>
                  </a:moveTo>
                  <a:cubicBezTo>
                    <a:pt x="2009" y="1"/>
                    <a:pt x="1986" y="24"/>
                    <a:pt x="1986" y="24"/>
                  </a:cubicBezTo>
                  <a:cubicBezTo>
                    <a:pt x="1963" y="92"/>
                    <a:pt x="1940" y="161"/>
                    <a:pt x="1917" y="229"/>
                  </a:cubicBezTo>
                  <a:cubicBezTo>
                    <a:pt x="1872" y="298"/>
                    <a:pt x="1849" y="366"/>
                    <a:pt x="1803" y="435"/>
                  </a:cubicBezTo>
                  <a:cubicBezTo>
                    <a:pt x="1780" y="503"/>
                    <a:pt x="1735" y="594"/>
                    <a:pt x="1689" y="663"/>
                  </a:cubicBezTo>
                  <a:cubicBezTo>
                    <a:pt x="1666" y="731"/>
                    <a:pt x="1621" y="800"/>
                    <a:pt x="1575" y="868"/>
                  </a:cubicBezTo>
                  <a:cubicBezTo>
                    <a:pt x="1552" y="937"/>
                    <a:pt x="1506" y="1005"/>
                    <a:pt x="1461" y="1074"/>
                  </a:cubicBezTo>
                  <a:cubicBezTo>
                    <a:pt x="1415" y="1142"/>
                    <a:pt x="1370" y="1211"/>
                    <a:pt x="1324" y="1256"/>
                  </a:cubicBezTo>
                  <a:cubicBezTo>
                    <a:pt x="1233" y="1393"/>
                    <a:pt x="1164" y="1530"/>
                    <a:pt x="1073" y="1644"/>
                  </a:cubicBezTo>
                  <a:cubicBezTo>
                    <a:pt x="1050" y="1690"/>
                    <a:pt x="1027" y="1736"/>
                    <a:pt x="981" y="1781"/>
                  </a:cubicBezTo>
                  <a:cubicBezTo>
                    <a:pt x="936" y="1827"/>
                    <a:pt x="913" y="1873"/>
                    <a:pt x="867" y="1918"/>
                  </a:cubicBezTo>
                  <a:lnTo>
                    <a:pt x="890" y="1918"/>
                  </a:lnTo>
                  <a:cubicBezTo>
                    <a:pt x="845" y="1964"/>
                    <a:pt x="822" y="2010"/>
                    <a:pt x="776" y="2078"/>
                  </a:cubicBezTo>
                  <a:cubicBezTo>
                    <a:pt x="776" y="2055"/>
                    <a:pt x="776" y="2055"/>
                    <a:pt x="776" y="2055"/>
                  </a:cubicBezTo>
                  <a:cubicBezTo>
                    <a:pt x="776" y="2078"/>
                    <a:pt x="753" y="2101"/>
                    <a:pt x="730" y="2124"/>
                  </a:cubicBezTo>
                  <a:cubicBezTo>
                    <a:pt x="753" y="2101"/>
                    <a:pt x="753" y="2101"/>
                    <a:pt x="753" y="2101"/>
                  </a:cubicBezTo>
                  <a:lnTo>
                    <a:pt x="753" y="2101"/>
                  </a:lnTo>
                  <a:cubicBezTo>
                    <a:pt x="639" y="2238"/>
                    <a:pt x="548" y="2375"/>
                    <a:pt x="434" y="2489"/>
                  </a:cubicBezTo>
                  <a:cubicBezTo>
                    <a:pt x="365" y="2580"/>
                    <a:pt x="320" y="2649"/>
                    <a:pt x="251" y="2717"/>
                  </a:cubicBezTo>
                  <a:cubicBezTo>
                    <a:pt x="183" y="2786"/>
                    <a:pt x="114" y="2877"/>
                    <a:pt x="68" y="2945"/>
                  </a:cubicBezTo>
                  <a:lnTo>
                    <a:pt x="91" y="2923"/>
                  </a:lnTo>
                  <a:lnTo>
                    <a:pt x="91" y="2923"/>
                  </a:lnTo>
                  <a:cubicBezTo>
                    <a:pt x="68" y="2946"/>
                    <a:pt x="45" y="2969"/>
                    <a:pt x="23" y="3014"/>
                  </a:cubicBezTo>
                  <a:cubicBezTo>
                    <a:pt x="23" y="3037"/>
                    <a:pt x="0" y="3059"/>
                    <a:pt x="0" y="3082"/>
                  </a:cubicBezTo>
                  <a:cubicBezTo>
                    <a:pt x="0" y="3128"/>
                    <a:pt x="23" y="3151"/>
                    <a:pt x="46" y="3196"/>
                  </a:cubicBezTo>
                  <a:cubicBezTo>
                    <a:pt x="91" y="3219"/>
                    <a:pt x="114" y="3219"/>
                    <a:pt x="160" y="3219"/>
                  </a:cubicBezTo>
                  <a:cubicBezTo>
                    <a:pt x="205" y="3219"/>
                    <a:pt x="251" y="3219"/>
                    <a:pt x="274" y="3174"/>
                  </a:cubicBezTo>
                  <a:cubicBezTo>
                    <a:pt x="297" y="3128"/>
                    <a:pt x="342" y="3105"/>
                    <a:pt x="388" y="3059"/>
                  </a:cubicBezTo>
                  <a:cubicBezTo>
                    <a:pt x="411" y="3014"/>
                    <a:pt x="457" y="2991"/>
                    <a:pt x="479" y="2945"/>
                  </a:cubicBezTo>
                  <a:cubicBezTo>
                    <a:pt x="571" y="2854"/>
                    <a:pt x="616" y="2763"/>
                    <a:pt x="685" y="2694"/>
                  </a:cubicBezTo>
                  <a:cubicBezTo>
                    <a:pt x="685" y="2671"/>
                    <a:pt x="685" y="2671"/>
                    <a:pt x="708" y="2671"/>
                  </a:cubicBezTo>
                  <a:lnTo>
                    <a:pt x="685" y="2671"/>
                  </a:lnTo>
                  <a:cubicBezTo>
                    <a:pt x="685" y="2671"/>
                    <a:pt x="708" y="2671"/>
                    <a:pt x="708" y="2649"/>
                  </a:cubicBezTo>
                  <a:cubicBezTo>
                    <a:pt x="708" y="2671"/>
                    <a:pt x="708" y="2671"/>
                    <a:pt x="708" y="2671"/>
                  </a:cubicBezTo>
                  <a:cubicBezTo>
                    <a:pt x="799" y="2534"/>
                    <a:pt x="913" y="2375"/>
                    <a:pt x="1004" y="2238"/>
                  </a:cubicBezTo>
                  <a:cubicBezTo>
                    <a:pt x="1050" y="2169"/>
                    <a:pt x="1096" y="2078"/>
                    <a:pt x="1141" y="2010"/>
                  </a:cubicBezTo>
                  <a:lnTo>
                    <a:pt x="1278" y="1758"/>
                  </a:lnTo>
                  <a:cubicBezTo>
                    <a:pt x="1324" y="1667"/>
                    <a:pt x="1370" y="1576"/>
                    <a:pt x="1415" y="1507"/>
                  </a:cubicBezTo>
                  <a:cubicBezTo>
                    <a:pt x="1438" y="1462"/>
                    <a:pt x="1461" y="1416"/>
                    <a:pt x="1484" y="1370"/>
                  </a:cubicBezTo>
                  <a:cubicBezTo>
                    <a:pt x="1506" y="1325"/>
                    <a:pt x="1529" y="1279"/>
                    <a:pt x="1552" y="1256"/>
                  </a:cubicBezTo>
                  <a:cubicBezTo>
                    <a:pt x="1575" y="1211"/>
                    <a:pt x="1598" y="1165"/>
                    <a:pt x="1621" y="1119"/>
                  </a:cubicBezTo>
                  <a:cubicBezTo>
                    <a:pt x="1643" y="1096"/>
                    <a:pt x="1666" y="1051"/>
                    <a:pt x="1666" y="1005"/>
                  </a:cubicBezTo>
                  <a:cubicBezTo>
                    <a:pt x="1712" y="891"/>
                    <a:pt x="1758" y="800"/>
                    <a:pt x="1780" y="708"/>
                  </a:cubicBezTo>
                  <a:cubicBezTo>
                    <a:pt x="1826" y="663"/>
                    <a:pt x="1849" y="594"/>
                    <a:pt x="1872" y="549"/>
                  </a:cubicBezTo>
                  <a:cubicBezTo>
                    <a:pt x="1895" y="503"/>
                    <a:pt x="1917" y="435"/>
                    <a:pt x="1940" y="389"/>
                  </a:cubicBezTo>
                  <a:cubicBezTo>
                    <a:pt x="1986" y="275"/>
                    <a:pt x="2031" y="183"/>
                    <a:pt x="2077" y="69"/>
                  </a:cubicBezTo>
                  <a:cubicBezTo>
                    <a:pt x="2077" y="47"/>
                    <a:pt x="2077" y="24"/>
                    <a:pt x="2054" y="24"/>
                  </a:cubicBezTo>
                  <a:cubicBezTo>
                    <a:pt x="2054" y="1"/>
                    <a:pt x="2031" y="1"/>
                    <a:pt x="2031"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6"/>
            <p:cNvSpPr/>
            <p:nvPr/>
          </p:nvSpPr>
          <p:spPr>
            <a:xfrm>
              <a:off x="6876850" y="972400"/>
              <a:ext cx="45100" cy="46100"/>
            </a:xfrm>
            <a:custGeom>
              <a:avLst/>
              <a:gdLst/>
              <a:ahLst/>
              <a:cxnLst/>
              <a:rect l="l" t="t" r="r" b="b"/>
              <a:pathLst>
                <a:path w="1804" h="1844" extrusionOk="0">
                  <a:moveTo>
                    <a:pt x="1233" y="1"/>
                  </a:moveTo>
                  <a:cubicBezTo>
                    <a:pt x="1210" y="1"/>
                    <a:pt x="1165" y="1"/>
                    <a:pt x="1142" y="24"/>
                  </a:cubicBezTo>
                  <a:cubicBezTo>
                    <a:pt x="1119" y="24"/>
                    <a:pt x="1096" y="46"/>
                    <a:pt x="1051" y="46"/>
                  </a:cubicBezTo>
                  <a:cubicBezTo>
                    <a:pt x="1005" y="92"/>
                    <a:pt x="959" y="138"/>
                    <a:pt x="891" y="161"/>
                  </a:cubicBezTo>
                  <a:cubicBezTo>
                    <a:pt x="868" y="206"/>
                    <a:pt x="822" y="252"/>
                    <a:pt x="777" y="275"/>
                  </a:cubicBezTo>
                  <a:cubicBezTo>
                    <a:pt x="708" y="343"/>
                    <a:pt x="640" y="412"/>
                    <a:pt x="571" y="480"/>
                  </a:cubicBezTo>
                  <a:cubicBezTo>
                    <a:pt x="480" y="571"/>
                    <a:pt x="389" y="640"/>
                    <a:pt x="297" y="731"/>
                  </a:cubicBezTo>
                  <a:cubicBezTo>
                    <a:pt x="252" y="777"/>
                    <a:pt x="229" y="822"/>
                    <a:pt x="183" y="845"/>
                  </a:cubicBezTo>
                  <a:cubicBezTo>
                    <a:pt x="160" y="868"/>
                    <a:pt x="138" y="891"/>
                    <a:pt x="115" y="914"/>
                  </a:cubicBezTo>
                  <a:cubicBezTo>
                    <a:pt x="92" y="914"/>
                    <a:pt x="92" y="937"/>
                    <a:pt x="92" y="937"/>
                  </a:cubicBezTo>
                  <a:cubicBezTo>
                    <a:pt x="69" y="959"/>
                    <a:pt x="46" y="982"/>
                    <a:pt x="23" y="1005"/>
                  </a:cubicBezTo>
                  <a:cubicBezTo>
                    <a:pt x="1" y="1028"/>
                    <a:pt x="1" y="1074"/>
                    <a:pt x="23" y="1119"/>
                  </a:cubicBezTo>
                  <a:cubicBezTo>
                    <a:pt x="23" y="1142"/>
                    <a:pt x="46" y="1165"/>
                    <a:pt x="69" y="1188"/>
                  </a:cubicBezTo>
                  <a:cubicBezTo>
                    <a:pt x="69" y="1210"/>
                    <a:pt x="92" y="1210"/>
                    <a:pt x="92" y="1210"/>
                  </a:cubicBezTo>
                  <a:cubicBezTo>
                    <a:pt x="92" y="1233"/>
                    <a:pt x="92" y="1233"/>
                    <a:pt x="92" y="1256"/>
                  </a:cubicBezTo>
                  <a:cubicBezTo>
                    <a:pt x="115" y="1302"/>
                    <a:pt x="138" y="1325"/>
                    <a:pt x="183" y="1347"/>
                  </a:cubicBezTo>
                  <a:lnTo>
                    <a:pt x="183" y="1370"/>
                  </a:lnTo>
                  <a:cubicBezTo>
                    <a:pt x="160" y="1416"/>
                    <a:pt x="183" y="1484"/>
                    <a:pt x="229" y="1530"/>
                  </a:cubicBezTo>
                  <a:cubicBezTo>
                    <a:pt x="229" y="1553"/>
                    <a:pt x="229" y="1599"/>
                    <a:pt x="229" y="1621"/>
                  </a:cubicBezTo>
                  <a:cubicBezTo>
                    <a:pt x="229" y="1644"/>
                    <a:pt x="252" y="1644"/>
                    <a:pt x="252" y="1667"/>
                  </a:cubicBezTo>
                  <a:cubicBezTo>
                    <a:pt x="275" y="1690"/>
                    <a:pt x="297" y="1713"/>
                    <a:pt x="320" y="1735"/>
                  </a:cubicBezTo>
                  <a:cubicBezTo>
                    <a:pt x="320" y="1735"/>
                    <a:pt x="343" y="1735"/>
                    <a:pt x="343" y="1758"/>
                  </a:cubicBezTo>
                  <a:cubicBezTo>
                    <a:pt x="366" y="1781"/>
                    <a:pt x="389" y="1804"/>
                    <a:pt x="411" y="1827"/>
                  </a:cubicBezTo>
                  <a:cubicBezTo>
                    <a:pt x="423" y="1838"/>
                    <a:pt x="440" y="1844"/>
                    <a:pt x="457" y="1844"/>
                  </a:cubicBezTo>
                  <a:cubicBezTo>
                    <a:pt x="474" y="1844"/>
                    <a:pt x="491" y="1838"/>
                    <a:pt x="503" y="1827"/>
                  </a:cubicBezTo>
                  <a:cubicBezTo>
                    <a:pt x="548" y="1804"/>
                    <a:pt x="571" y="1781"/>
                    <a:pt x="594" y="1758"/>
                  </a:cubicBezTo>
                  <a:lnTo>
                    <a:pt x="685" y="1690"/>
                  </a:lnTo>
                  <a:cubicBezTo>
                    <a:pt x="754" y="1644"/>
                    <a:pt x="822" y="1576"/>
                    <a:pt x="868" y="1530"/>
                  </a:cubicBezTo>
                  <a:cubicBezTo>
                    <a:pt x="1005" y="1416"/>
                    <a:pt x="1119" y="1325"/>
                    <a:pt x="1233" y="1210"/>
                  </a:cubicBezTo>
                  <a:cubicBezTo>
                    <a:pt x="1302" y="1165"/>
                    <a:pt x="1370" y="1119"/>
                    <a:pt x="1439" y="1074"/>
                  </a:cubicBezTo>
                  <a:cubicBezTo>
                    <a:pt x="1507" y="1028"/>
                    <a:pt x="1576" y="982"/>
                    <a:pt x="1644" y="937"/>
                  </a:cubicBezTo>
                  <a:cubicBezTo>
                    <a:pt x="1667" y="914"/>
                    <a:pt x="1690" y="891"/>
                    <a:pt x="1713" y="868"/>
                  </a:cubicBezTo>
                  <a:cubicBezTo>
                    <a:pt x="1735" y="845"/>
                    <a:pt x="1758" y="822"/>
                    <a:pt x="1781" y="822"/>
                  </a:cubicBezTo>
                  <a:cubicBezTo>
                    <a:pt x="1804" y="800"/>
                    <a:pt x="1804" y="754"/>
                    <a:pt x="1804" y="731"/>
                  </a:cubicBezTo>
                  <a:cubicBezTo>
                    <a:pt x="1781" y="708"/>
                    <a:pt x="1735" y="708"/>
                    <a:pt x="1713" y="708"/>
                  </a:cubicBezTo>
                  <a:cubicBezTo>
                    <a:pt x="1713" y="686"/>
                    <a:pt x="1690" y="663"/>
                    <a:pt x="1690" y="640"/>
                  </a:cubicBezTo>
                  <a:cubicBezTo>
                    <a:pt x="1644" y="571"/>
                    <a:pt x="1598" y="503"/>
                    <a:pt x="1576" y="412"/>
                  </a:cubicBezTo>
                  <a:cubicBezTo>
                    <a:pt x="1530" y="343"/>
                    <a:pt x="1507" y="252"/>
                    <a:pt x="1461" y="183"/>
                  </a:cubicBezTo>
                  <a:cubicBezTo>
                    <a:pt x="1439" y="161"/>
                    <a:pt x="1416" y="138"/>
                    <a:pt x="1416" y="115"/>
                  </a:cubicBezTo>
                  <a:cubicBezTo>
                    <a:pt x="1393" y="115"/>
                    <a:pt x="1393" y="92"/>
                    <a:pt x="1393" y="92"/>
                  </a:cubicBezTo>
                  <a:cubicBezTo>
                    <a:pt x="1370" y="69"/>
                    <a:pt x="1370" y="69"/>
                    <a:pt x="1347" y="46"/>
                  </a:cubicBezTo>
                  <a:cubicBezTo>
                    <a:pt x="1324" y="24"/>
                    <a:pt x="1302" y="1"/>
                    <a:pt x="1279" y="1"/>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6"/>
            <p:cNvSpPr/>
            <p:nvPr/>
          </p:nvSpPr>
          <p:spPr>
            <a:xfrm>
              <a:off x="6893975" y="1003800"/>
              <a:ext cx="37675" cy="29175"/>
            </a:xfrm>
            <a:custGeom>
              <a:avLst/>
              <a:gdLst/>
              <a:ahLst/>
              <a:cxnLst/>
              <a:rect l="l" t="t" r="r" b="b"/>
              <a:pathLst>
                <a:path w="1507" h="1167" extrusionOk="0">
                  <a:moveTo>
                    <a:pt x="1393" y="0"/>
                  </a:moveTo>
                  <a:cubicBezTo>
                    <a:pt x="1393" y="0"/>
                    <a:pt x="1370" y="0"/>
                    <a:pt x="1347" y="23"/>
                  </a:cubicBezTo>
                  <a:cubicBezTo>
                    <a:pt x="1324" y="23"/>
                    <a:pt x="1301" y="23"/>
                    <a:pt x="1279" y="46"/>
                  </a:cubicBezTo>
                  <a:cubicBezTo>
                    <a:pt x="1256" y="46"/>
                    <a:pt x="1233" y="69"/>
                    <a:pt x="1210" y="69"/>
                  </a:cubicBezTo>
                  <a:cubicBezTo>
                    <a:pt x="1164" y="114"/>
                    <a:pt x="1119" y="137"/>
                    <a:pt x="1050" y="183"/>
                  </a:cubicBezTo>
                  <a:cubicBezTo>
                    <a:pt x="982" y="228"/>
                    <a:pt x="913" y="274"/>
                    <a:pt x="845" y="343"/>
                  </a:cubicBezTo>
                  <a:cubicBezTo>
                    <a:pt x="799" y="365"/>
                    <a:pt x="754" y="388"/>
                    <a:pt x="731" y="411"/>
                  </a:cubicBezTo>
                  <a:cubicBezTo>
                    <a:pt x="685" y="434"/>
                    <a:pt x="639" y="479"/>
                    <a:pt x="594" y="502"/>
                  </a:cubicBezTo>
                  <a:cubicBezTo>
                    <a:pt x="548" y="525"/>
                    <a:pt x="503" y="571"/>
                    <a:pt x="457" y="594"/>
                  </a:cubicBezTo>
                  <a:cubicBezTo>
                    <a:pt x="366" y="662"/>
                    <a:pt x="274" y="731"/>
                    <a:pt x="206" y="799"/>
                  </a:cubicBezTo>
                  <a:cubicBezTo>
                    <a:pt x="160" y="822"/>
                    <a:pt x="137" y="845"/>
                    <a:pt x="115" y="868"/>
                  </a:cubicBezTo>
                  <a:cubicBezTo>
                    <a:pt x="92" y="890"/>
                    <a:pt x="69" y="913"/>
                    <a:pt x="46" y="936"/>
                  </a:cubicBezTo>
                  <a:cubicBezTo>
                    <a:pt x="0" y="982"/>
                    <a:pt x="0" y="1050"/>
                    <a:pt x="23" y="1096"/>
                  </a:cubicBezTo>
                  <a:cubicBezTo>
                    <a:pt x="46" y="1096"/>
                    <a:pt x="46" y="1119"/>
                    <a:pt x="69" y="1119"/>
                  </a:cubicBezTo>
                  <a:cubicBezTo>
                    <a:pt x="97" y="1147"/>
                    <a:pt x="134" y="1166"/>
                    <a:pt x="169" y="1166"/>
                  </a:cubicBezTo>
                  <a:cubicBezTo>
                    <a:pt x="190" y="1166"/>
                    <a:pt x="211" y="1159"/>
                    <a:pt x="229" y="1141"/>
                  </a:cubicBezTo>
                  <a:cubicBezTo>
                    <a:pt x="297" y="1119"/>
                    <a:pt x="343" y="1073"/>
                    <a:pt x="388" y="1027"/>
                  </a:cubicBezTo>
                  <a:cubicBezTo>
                    <a:pt x="434" y="982"/>
                    <a:pt x="480" y="959"/>
                    <a:pt x="503" y="913"/>
                  </a:cubicBezTo>
                  <a:cubicBezTo>
                    <a:pt x="594" y="845"/>
                    <a:pt x="685" y="776"/>
                    <a:pt x="776" y="708"/>
                  </a:cubicBezTo>
                  <a:cubicBezTo>
                    <a:pt x="868" y="616"/>
                    <a:pt x="982" y="548"/>
                    <a:pt x="1096" y="457"/>
                  </a:cubicBezTo>
                  <a:cubicBezTo>
                    <a:pt x="1164" y="411"/>
                    <a:pt x="1210" y="365"/>
                    <a:pt x="1279" y="343"/>
                  </a:cubicBezTo>
                  <a:cubicBezTo>
                    <a:pt x="1324" y="320"/>
                    <a:pt x="1347" y="297"/>
                    <a:pt x="1370" y="274"/>
                  </a:cubicBezTo>
                  <a:cubicBezTo>
                    <a:pt x="1393" y="274"/>
                    <a:pt x="1393" y="274"/>
                    <a:pt x="1416" y="251"/>
                  </a:cubicBezTo>
                  <a:cubicBezTo>
                    <a:pt x="1416" y="251"/>
                    <a:pt x="1438" y="251"/>
                    <a:pt x="1438" y="228"/>
                  </a:cubicBezTo>
                  <a:cubicBezTo>
                    <a:pt x="1484" y="206"/>
                    <a:pt x="1507" y="137"/>
                    <a:pt x="1507" y="91"/>
                  </a:cubicBezTo>
                  <a:cubicBezTo>
                    <a:pt x="1507" y="69"/>
                    <a:pt x="1507" y="46"/>
                    <a:pt x="1484" y="23"/>
                  </a:cubicBezTo>
                  <a:cubicBezTo>
                    <a:pt x="1484" y="23"/>
                    <a:pt x="1461" y="0"/>
                    <a:pt x="1438"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6"/>
            <p:cNvSpPr/>
            <p:nvPr/>
          </p:nvSpPr>
          <p:spPr>
            <a:xfrm>
              <a:off x="7174150" y="818325"/>
              <a:ext cx="81050" cy="38350"/>
            </a:xfrm>
            <a:custGeom>
              <a:avLst/>
              <a:gdLst/>
              <a:ahLst/>
              <a:cxnLst/>
              <a:rect l="l" t="t" r="r" b="b"/>
              <a:pathLst>
                <a:path w="3242" h="1534" extrusionOk="0">
                  <a:moveTo>
                    <a:pt x="2032" y="1"/>
                  </a:moveTo>
                  <a:cubicBezTo>
                    <a:pt x="1941" y="1"/>
                    <a:pt x="1849" y="24"/>
                    <a:pt x="1781" y="24"/>
                  </a:cubicBezTo>
                  <a:cubicBezTo>
                    <a:pt x="1667" y="47"/>
                    <a:pt x="1553" y="47"/>
                    <a:pt x="1439" y="92"/>
                  </a:cubicBezTo>
                  <a:cubicBezTo>
                    <a:pt x="1347" y="115"/>
                    <a:pt x="1256" y="138"/>
                    <a:pt x="1142" y="161"/>
                  </a:cubicBezTo>
                  <a:cubicBezTo>
                    <a:pt x="1051" y="206"/>
                    <a:pt x="936" y="252"/>
                    <a:pt x="845" y="298"/>
                  </a:cubicBezTo>
                  <a:cubicBezTo>
                    <a:pt x="754" y="343"/>
                    <a:pt x="640" y="389"/>
                    <a:pt x="548" y="457"/>
                  </a:cubicBezTo>
                  <a:cubicBezTo>
                    <a:pt x="457" y="503"/>
                    <a:pt x="389" y="549"/>
                    <a:pt x="297" y="594"/>
                  </a:cubicBezTo>
                  <a:cubicBezTo>
                    <a:pt x="252" y="640"/>
                    <a:pt x="206" y="663"/>
                    <a:pt x="160" y="686"/>
                  </a:cubicBezTo>
                  <a:cubicBezTo>
                    <a:pt x="138" y="709"/>
                    <a:pt x="115" y="731"/>
                    <a:pt x="92" y="754"/>
                  </a:cubicBezTo>
                  <a:cubicBezTo>
                    <a:pt x="69" y="754"/>
                    <a:pt x="46" y="800"/>
                    <a:pt x="46" y="823"/>
                  </a:cubicBezTo>
                  <a:cubicBezTo>
                    <a:pt x="23" y="845"/>
                    <a:pt x="1" y="868"/>
                    <a:pt x="1" y="914"/>
                  </a:cubicBezTo>
                  <a:cubicBezTo>
                    <a:pt x="1" y="960"/>
                    <a:pt x="23" y="1005"/>
                    <a:pt x="69" y="1051"/>
                  </a:cubicBezTo>
                  <a:cubicBezTo>
                    <a:pt x="92" y="1074"/>
                    <a:pt x="138" y="1097"/>
                    <a:pt x="183" y="1097"/>
                  </a:cubicBezTo>
                  <a:cubicBezTo>
                    <a:pt x="229" y="1119"/>
                    <a:pt x="275" y="1165"/>
                    <a:pt x="320" y="1188"/>
                  </a:cubicBezTo>
                  <a:cubicBezTo>
                    <a:pt x="343" y="1188"/>
                    <a:pt x="366" y="1211"/>
                    <a:pt x="389" y="1233"/>
                  </a:cubicBezTo>
                  <a:cubicBezTo>
                    <a:pt x="366" y="1233"/>
                    <a:pt x="366" y="1211"/>
                    <a:pt x="343" y="1211"/>
                  </a:cubicBezTo>
                  <a:lnTo>
                    <a:pt x="343" y="1211"/>
                  </a:lnTo>
                  <a:cubicBezTo>
                    <a:pt x="411" y="1256"/>
                    <a:pt x="480" y="1302"/>
                    <a:pt x="548" y="1370"/>
                  </a:cubicBezTo>
                  <a:cubicBezTo>
                    <a:pt x="571" y="1416"/>
                    <a:pt x="617" y="1462"/>
                    <a:pt x="663" y="1507"/>
                  </a:cubicBezTo>
                  <a:cubicBezTo>
                    <a:pt x="691" y="1527"/>
                    <a:pt x="724" y="1534"/>
                    <a:pt x="756" y="1534"/>
                  </a:cubicBezTo>
                  <a:cubicBezTo>
                    <a:pt x="800" y="1534"/>
                    <a:pt x="842" y="1521"/>
                    <a:pt x="868" y="1507"/>
                  </a:cubicBezTo>
                  <a:cubicBezTo>
                    <a:pt x="914" y="1485"/>
                    <a:pt x="936" y="1462"/>
                    <a:pt x="959" y="1439"/>
                  </a:cubicBezTo>
                  <a:cubicBezTo>
                    <a:pt x="982" y="1416"/>
                    <a:pt x="1028" y="1393"/>
                    <a:pt x="1051" y="1370"/>
                  </a:cubicBezTo>
                  <a:lnTo>
                    <a:pt x="1142" y="1279"/>
                  </a:lnTo>
                  <a:cubicBezTo>
                    <a:pt x="1210" y="1233"/>
                    <a:pt x="1279" y="1188"/>
                    <a:pt x="1347" y="1142"/>
                  </a:cubicBezTo>
                  <a:cubicBezTo>
                    <a:pt x="1416" y="1074"/>
                    <a:pt x="1507" y="1028"/>
                    <a:pt x="1598" y="960"/>
                  </a:cubicBezTo>
                  <a:cubicBezTo>
                    <a:pt x="1758" y="868"/>
                    <a:pt x="1941" y="777"/>
                    <a:pt x="2123" y="686"/>
                  </a:cubicBezTo>
                  <a:cubicBezTo>
                    <a:pt x="2260" y="640"/>
                    <a:pt x="2397" y="594"/>
                    <a:pt x="2534" y="549"/>
                  </a:cubicBezTo>
                  <a:lnTo>
                    <a:pt x="2785" y="549"/>
                  </a:lnTo>
                  <a:cubicBezTo>
                    <a:pt x="2854" y="572"/>
                    <a:pt x="2899" y="572"/>
                    <a:pt x="2968" y="594"/>
                  </a:cubicBezTo>
                  <a:cubicBezTo>
                    <a:pt x="2991" y="617"/>
                    <a:pt x="3014" y="617"/>
                    <a:pt x="3059" y="640"/>
                  </a:cubicBezTo>
                  <a:cubicBezTo>
                    <a:pt x="3074" y="640"/>
                    <a:pt x="3090" y="650"/>
                    <a:pt x="3105" y="650"/>
                  </a:cubicBezTo>
                  <a:cubicBezTo>
                    <a:pt x="3112" y="650"/>
                    <a:pt x="3120" y="648"/>
                    <a:pt x="3128" y="640"/>
                  </a:cubicBezTo>
                  <a:cubicBezTo>
                    <a:pt x="3173" y="640"/>
                    <a:pt x="3196" y="617"/>
                    <a:pt x="3196" y="594"/>
                  </a:cubicBezTo>
                  <a:cubicBezTo>
                    <a:pt x="3242" y="526"/>
                    <a:pt x="3219" y="457"/>
                    <a:pt x="3150" y="435"/>
                  </a:cubicBezTo>
                  <a:cubicBezTo>
                    <a:pt x="3105" y="412"/>
                    <a:pt x="3059" y="389"/>
                    <a:pt x="2991" y="366"/>
                  </a:cubicBezTo>
                  <a:cubicBezTo>
                    <a:pt x="2968" y="343"/>
                    <a:pt x="2922" y="343"/>
                    <a:pt x="2877" y="343"/>
                  </a:cubicBezTo>
                  <a:cubicBezTo>
                    <a:pt x="2877" y="275"/>
                    <a:pt x="2831" y="229"/>
                    <a:pt x="2785" y="229"/>
                  </a:cubicBezTo>
                  <a:cubicBezTo>
                    <a:pt x="2717" y="206"/>
                    <a:pt x="2648" y="206"/>
                    <a:pt x="2580" y="184"/>
                  </a:cubicBezTo>
                  <a:lnTo>
                    <a:pt x="2443" y="184"/>
                  </a:lnTo>
                  <a:cubicBezTo>
                    <a:pt x="2443" y="115"/>
                    <a:pt x="2374" y="47"/>
                    <a:pt x="2306" y="24"/>
                  </a:cubicBezTo>
                  <a:cubicBezTo>
                    <a:pt x="2260" y="24"/>
                    <a:pt x="2215" y="1"/>
                    <a:pt x="2169" y="1"/>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6"/>
            <p:cNvSpPr/>
            <p:nvPr/>
          </p:nvSpPr>
          <p:spPr>
            <a:xfrm>
              <a:off x="7208950" y="824050"/>
              <a:ext cx="29700" cy="8375"/>
            </a:xfrm>
            <a:custGeom>
              <a:avLst/>
              <a:gdLst/>
              <a:ahLst/>
              <a:cxnLst/>
              <a:rect l="l" t="t" r="r" b="b"/>
              <a:pathLst>
                <a:path w="1188" h="335" extrusionOk="0">
                  <a:moveTo>
                    <a:pt x="686" y="0"/>
                  </a:moveTo>
                  <a:cubicBezTo>
                    <a:pt x="617" y="0"/>
                    <a:pt x="549" y="23"/>
                    <a:pt x="503" y="46"/>
                  </a:cubicBezTo>
                  <a:cubicBezTo>
                    <a:pt x="389" y="69"/>
                    <a:pt x="298" y="91"/>
                    <a:pt x="206" y="137"/>
                  </a:cubicBezTo>
                  <a:cubicBezTo>
                    <a:pt x="161" y="160"/>
                    <a:pt x="92" y="206"/>
                    <a:pt x="47" y="228"/>
                  </a:cubicBezTo>
                  <a:cubicBezTo>
                    <a:pt x="1" y="251"/>
                    <a:pt x="1" y="274"/>
                    <a:pt x="24" y="297"/>
                  </a:cubicBezTo>
                  <a:cubicBezTo>
                    <a:pt x="24" y="324"/>
                    <a:pt x="39" y="335"/>
                    <a:pt x="57" y="335"/>
                  </a:cubicBezTo>
                  <a:cubicBezTo>
                    <a:pt x="69" y="335"/>
                    <a:pt x="83" y="329"/>
                    <a:pt x="92" y="320"/>
                  </a:cubicBezTo>
                  <a:cubicBezTo>
                    <a:pt x="161" y="297"/>
                    <a:pt x="206" y="274"/>
                    <a:pt x="275" y="251"/>
                  </a:cubicBezTo>
                  <a:lnTo>
                    <a:pt x="252" y="251"/>
                  </a:lnTo>
                  <a:cubicBezTo>
                    <a:pt x="321" y="228"/>
                    <a:pt x="389" y="206"/>
                    <a:pt x="457" y="183"/>
                  </a:cubicBezTo>
                  <a:cubicBezTo>
                    <a:pt x="549" y="160"/>
                    <a:pt x="617" y="137"/>
                    <a:pt x="686" y="114"/>
                  </a:cubicBezTo>
                  <a:lnTo>
                    <a:pt x="914" y="114"/>
                  </a:lnTo>
                  <a:cubicBezTo>
                    <a:pt x="937" y="114"/>
                    <a:pt x="960" y="114"/>
                    <a:pt x="982" y="137"/>
                  </a:cubicBezTo>
                  <a:cubicBezTo>
                    <a:pt x="1028" y="137"/>
                    <a:pt x="1051" y="137"/>
                    <a:pt x="1074" y="160"/>
                  </a:cubicBezTo>
                  <a:lnTo>
                    <a:pt x="1142" y="160"/>
                  </a:lnTo>
                  <a:cubicBezTo>
                    <a:pt x="1142" y="160"/>
                    <a:pt x="1165" y="160"/>
                    <a:pt x="1165" y="137"/>
                  </a:cubicBezTo>
                  <a:cubicBezTo>
                    <a:pt x="1188" y="114"/>
                    <a:pt x="1188" y="114"/>
                    <a:pt x="1165" y="91"/>
                  </a:cubicBezTo>
                  <a:cubicBezTo>
                    <a:pt x="1165" y="69"/>
                    <a:pt x="1165" y="69"/>
                    <a:pt x="1142" y="46"/>
                  </a:cubicBezTo>
                  <a:cubicBezTo>
                    <a:pt x="1097" y="46"/>
                    <a:pt x="1074" y="23"/>
                    <a:pt x="1028"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6"/>
            <p:cNvSpPr/>
            <p:nvPr/>
          </p:nvSpPr>
          <p:spPr>
            <a:xfrm>
              <a:off x="7206675" y="840025"/>
              <a:ext cx="40550" cy="22650"/>
            </a:xfrm>
            <a:custGeom>
              <a:avLst/>
              <a:gdLst/>
              <a:ahLst/>
              <a:cxnLst/>
              <a:rect l="l" t="t" r="r" b="b"/>
              <a:pathLst>
                <a:path w="1622" h="906" extrusionOk="0">
                  <a:moveTo>
                    <a:pt x="1553" y="0"/>
                  </a:moveTo>
                  <a:cubicBezTo>
                    <a:pt x="1439" y="23"/>
                    <a:pt x="1302" y="69"/>
                    <a:pt x="1165" y="114"/>
                  </a:cubicBezTo>
                  <a:cubicBezTo>
                    <a:pt x="1028" y="160"/>
                    <a:pt x="891" y="206"/>
                    <a:pt x="754" y="274"/>
                  </a:cubicBezTo>
                  <a:cubicBezTo>
                    <a:pt x="617" y="343"/>
                    <a:pt x="503" y="411"/>
                    <a:pt x="366" y="480"/>
                  </a:cubicBezTo>
                  <a:cubicBezTo>
                    <a:pt x="320" y="502"/>
                    <a:pt x="252" y="548"/>
                    <a:pt x="206" y="571"/>
                  </a:cubicBezTo>
                  <a:cubicBezTo>
                    <a:pt x="160" y="594"/>
                    <a:pt x="138" y="617"/>
                    <a:pt x="115" y="639"/>
                  </a:cubicBezTo>
                  <a:cubicBezTo>
                    <a:pt x="92" y="639"/>
                    <a:pt x="69" y="662"/>
                    <a:pt x="69" y="685"/>
                  </a:cubicBezTo>
                  <a:cubicBezTo>
                    <a:pt x="46" y="685"/>
                    <a:pt x="23" y="731"/>
                    <a:pt x="1" y="754"/>
                  </a:cubicBezTo>
                  <a:cubicBezTo>
                    <a:pt x="1" y="754"/>
                    <a:pt x="1" y="776"/>
                    <a:pt x="1" y="799"/>
                  </a:cubicBezTo>
                  <a:cubicBezTo>
                    <a:pt x="1" y="822"/>
                    <a:pt x="1" y="868"/>
                    <a:pt x="23" y="890"/>
                  </a:cubicBezTo>
                  <a:cubicBezTo>
                    <a:pt x="42" y="900"/>
                    <a:pt x="65" y="905"/>
                    <a:pt x="89" y="905"/>
                  </a:cubicBezTo>
                  <a:cubicBezTo>
                    <a:pt x="122" y="905"/>
                    <a:pt x="157" y="894"/>
                    <a:pt x="183" y="868"/>
                  </a:cubicBezTo>
                  <a:cubicBezTo>
                    <a:pt x="206" y="845"/>
                    <a:pt x="252" y="822"/>
                    <a:pt x="275" y="799"/>
                  </a:cubicBezTo>
                  <a:cubicBezTo>
                    <a:pt x="297" y="776"/>
                    <a:pt x="320" y="754"/>
                    <a:pt x="343" y="731"/>
                  </a:cubicBezTo>
                  <a:cubicBezTo>
                    <a:pt x="457" y="639"/>
                    <a:pt x="594" y="571"/>
                    <a:pt x="731" y="480"/>
                  </a:cubicBezTo>
                  <a:cubicBezTo>
                    <a:pt x="800" y="434"/>
                    <a:pt x="868" y="388"/>
                    <a:pt x="936" y="343"/>
                  </a:cubicBezTo>
                  <a:cubicBezTo>
                    <a:pt x="1005" y="320"/>
                    <a:pt x="1073" y="274"/>
                    <a:pt x="1142" y="251"/>
                  </a:cubicBezTo>
                  <a:cubicBezTo>
                    <a:pt x="1188" y="229"/>
                    <a:pt x="1210" y="229"/>
                    <a:pt x="1233" y="206"/>
                  </a:cubicBezTo>
                  <a:cubicBezTo>
                    <a:pt x="1302" y="183"/>
                    <a:pt x="1347" y="160"/>
                    <a:pt x="1416" y="137"/>
                  </a:cubicBezTo>
                  <a:cubicBezTo>
                    <a:pt x="1461" y="114"/>
                    <a:pt x="1530" y="114"/>
                    <a:pt x="1576" y="92"/>
                  </a:cubicBezTo>
                  <a:cubicBezTo>
                    <a:pt x="1621" y="92"/>
                    <a:pt x="1621" y="46"/>
                    <a:pt x="1621" y="23"/>
                  </a:cubicBezTo>
                  <a:cubicBezTo>
                    <a:pt x="1621" y="0"/>
                    <a:pt x="1598" y="0"/>
                    <a:pt x="1576"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6"/>
            <p:cNvSpPr/>
            <p:nvPr/>
          </p:nvSpPr>
          <p:spPr>
            <a:xfrm>
              <a:off x="6840900" y="1036300"/>
              <a:ext cx="42250" cy="41725"/>
            </a:xfrm>
            <a:custGeom>
              <a:avLst/>
              <a:gdLst/>
              <a:ahLst/>
              <a:cxnLst/>
              <a:rect l="l" t="t" r="r" b="b"/>
              <a:pathLst>
                <a:path w="1690" h="1669" extrusionOk="0">
                  <a:moveTo>
                    <a:pt x="840" y="0"/>
                  </a:moveTo>
                  <a:cubicBezTo>
                    <a:pt x="827" y="0"/>
                    <a:pt x="813" y="1"/>
                    <a:pt x="800" y="1"/>
                  </a:cubicBezTo>
                  <a:cubicBezTo>
                    <a:pt x="343" y="24"/>
                    <a:pt x="1" y="412"/>
                    <a:pt x="23" y="869"/>
                  </a:cubicBezTo>
                  <a:cubicBezTo>
                    <a:pt x="46" y="1311"/>
                    <a:pt x="412" y="1668"/>
                    <a:pt x="850" y="1668"/>
                  </a:cubicBezTo>
                  <a:cubicBezTo>
                    <a:pt x="864" y="1668"/>
                    <a:pt x="877" y="1668"/>
                    <a:pt x="891" y="1667"/>
                  </a:cubicBezTo>
                  <a:cubicBezTo>
                    <a:pt x="1347" y="1645"/>
                    <a:pt x="1690" y="1257"/>
                    <a:pt x="1667" y="800"/>
                  </a:cubicBezTo>
                  <a:cubicBezTo>
                    <a:pt x="1645" y="357"/>
                    <a:pt x="1279" y="0"/>
                    <a:pt x="840" y="0"/>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6"/>
            <p:cNvSpPr/>
            <p:nvPr/>
          </p:nvSpPr>
          <p:spPr>
            <a:xfrm>
              <a:off x="6834625" y="1100200"/>
              <a:ext cx="42825" cy="41725"/>
            </a:xfrm>
            <a:custGeom>
              <a:avLst/>
              <a:gdLst/>
              <a:ahLst/>
              <a:cxnLst/>
              <a:rect l="l" t="t" r="r" b="b"/>
              <a:pathLst>
                <a:path w="1713" h="1669" extrusionOk="0">
                  <a:moveTo>
                    <a:pt x="863" y="1"/>
                  </a:moveTo>
                  <a:cubicBezTo>
                    <a:pt x="849" y="1"/>
                    <a:pt x="836" y="1"/>
                    <a:pt x="822" y="2"/>
                  </a:cubicBezTo>
                  <a:cubicBezTo>
                    <a:pt x="366" y="24"/>
                    <a:pt x="1" y="412"/>
                    <a:pt x="23" y="869"/>
                  </a:cubicBezTo>
                  <a:cubicBezTo>
                    <a:pt x="46" y="1312"/>
                    <a:pt x="411" y="1669"/>
                    <a:pt x="850" y="1669"/>
                  </a:cubicBezTo>
                  <a:cubicBezTo>
                    <a:pt x="864" y="1669"/>
                    <a:pt x="877" y="1669"/>
                    <a:pt x="891" y="1668"/>
                  </a:cubicBezTo>
                  <a:cubicBezTo>
                    <a:pt x="1347" y="1645"/>
                    <a:pt x="1712" y="1257"/>
                    <a:pt x="1690" y="800"/>
                  </a:cubicBezTo>
                  <a:cubicBezTo>
                    <a:pt x="1667" y="358"/>
                    <a:pt x="1302" y="1"/>
                    <a:pt x="863"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6"/>
            <p:cNvSpPr/>
            <p:nvPr/>
          </p:nvSpPr>
          <p:spPr>
            <a:xfrm>
              <a:off x="6903675" y="1109325"/>
              <a:ext cx="42250" cy="41750"/>
            </a:xfrm>
            <a:custGeom>
              <a:avLst/>
              <a:gdLst/>
              <a:ahLst/>
              <a:cxnLst/>
              <a:rect l="l" t="t" r="r" b="b"/>
              <a:pathLst>
                <a:path w="1690" h="1670" extrusionOk="0">
                  <a:moveTo>
                    <a:pt x="840" y="1"/>
                  </a:moveTo>
                  <a:cubicBezTo>
                    <a:pt x="826" y="1"/>
                    <a:pt x="813" y="1"/>
                    <a:pt x="799" y="2"/>
                  </a:cubicBezTo>
                  <a:cubicBezTo>
                    <a:pt x="343" y="25"/>
                    <a:pt x="0" y="413"/>
                    <a:pt x="23" y="869"/>
                  </a:cubicBezTo>
                  <a:cubicBezTo>
                    <a:pt x="45" y="1312"/>
                    <a:pt x="411" y="1669"/>
                    <a:pt x="850" y="1669"/>
                  </a:cubicBezTo>
                  <a:cubicBezTo>
                    <a:pt x="863" y="1669"/>
                    <a:pt x="877" y="1669"/>
                    <a:pt x="891" y="1668"/>
                  </a:cubicBezTo>
                  <a:cubicBezTo>
                    <a:pt x="1347" y="1645"/>
                    <a:pt x="1689" y="1257"/>
                    <a:pt x="1667" y="801"/>
                  </a:cubicBezTo>
                  <a:cubicBezTo>
                    <a:pt x="1645" y="358"/>
                    <a:pt x="1279" y="1"/>
                    <a:pt x="840"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6"/>
            <p:cNvSpPr/>
            <p:nvPr/>
          </p:nvSpPr>
          <p:spPr>
            <a:xfrm>
              <a:off x="6923075" y="1173850"/>
              <a:ext cx="41675" cy="41100"/>
            </a:xfrm>
            <a:custGeom>
              <a:avLst/>
              <a:gdLst/>
              <a:ahLst/>
              <a:cxnLst/>
              <a:rect l="l" t="t" r="r" b="b"/>
              <a:pathLst>
                <a:path w="1667" h="1644" extrusionOk="0">
                  <a:moveTo>
                    <a:pt x="799" y="0"/>
                  </a:moveTo>
                  <a:cubicBezTo>
                    <a:pt x="343" y="23"/>
                    <a:pt x="0" y="411"/>
                    <a:pt x="23" y="867"/>
                  </a:cubicBezTo>
                  <a:cubicBezTo>
                    <a:pt x="23" y="1255"/>
                    <a:pt x="320" y="1575"/>
                    <a:pt x="708" y="1643"/>
                  </a:cubicBezTo>
                  <a:cubicBezTo>
                    <a:pt x="982" y="1415"/>
                    <a:pt x="1302" y="1210"/>
                    <a:pt x="1621" y="1027"/>
                  </a:cubicBezTo>
                  <a:lnTo>
                    <a:pt x="1644" y="1027"/>
                  </a:lnTo>
                  <a:cubicBezTo>
                    <a:pt x="1667" y="959"/>
                    <a:pt x="1667" y="867"/>
                    <a:pt x="1667" y="776"/>
                  </a:cubicBezTo>
                  <a:cubicBezTo>
                    <a:pt x="1644" y="342"/>
                    <a:pt x="1279" y="0"/>
                    <a:pt x="845" y="0"/>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6"/>
            <p:cNvSpPr/>
            <p:nvPr/>
          </p:nvSpPr>
          <p:spPr>
            <a:xfrm>
              <a:off x="6852875" y="1174950"/>
              <a:ext cx="42250" cy="41175"/>
            </a:xfrm>
            <a:custGeom>
              <a:avLst/>
              <a:gdLst/>
              <a:ahLst/>
              <a:cxnLst/>
              <a:rect l="l" t="t" r="r" b="b"/>
              <a:pathLst>
                <a:path w="1690" h="1647" extrusionOk="0">
                  <a:moveTo>
                    <a:pt x="845" y="1"/>
                  </a:moveTo>
                  <a:cubicBezTo>
                    <a:pt x="830" y="1"/>
                    <a:pt x="815" y="1"/>
                    <a:pt x="800" y="2"/>
                  </a:cubicBezTo>
                  <a:cubicBezTo>
                    <a:pt x="343" y="25"/>
                    <a:pt x="1" y="413"/>
                    <a:pt x="24" y="869"/>
                  </a:cubicBezTo>
                  <a:cubicBezTo>
                    <a:pt x="46" y="1311"/>
                    <a:pt x="410" y="1646"/>
                    <a:pt x="848" y="1646"/>
                  </a:cubicBezTo>
                  <a:cubicBezTo>
                    <a:pt x="862" y="1646"/>
                    <a:pt x="877" y="1646"/>
                    <a:pt x="891" y="1645"/>
                  </a:cubicBezTo>
                  <a:cubicBezTo>
                    <a:pt x="1348" y="1645"/>
                    <a:pt x="1690" y="1234"/>
                    <a:pt x="1667" y="778"/>
                  </a:cubicBezTo>
                  <a:cubicBezTo>
                    <a:pt x="1667" y="336"/>
                    <a:pt x="1303" y="1"/>
                    <a:pt x="845"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6"/>
            <p:cNvSpPr/>
            <p:nvPr/>
          </p:nvSpPr>
          <p:spPr>
            <a:xfrm>
              <a:off x="6755875" y="1106475"/>
              <a:ext cx="42825" cy="41175"/>
            </a:xfrm>
            <a:custGeom>
              <a:avLst/>
              <a:gdLst/>
              <a:ahLst/>
              <a:cxnLst/>
              <a:rect l="l" t="t" r="r" b="b"/>
              <a:pathLst>
                <a:path w="1713" h="1647" extrusionOk="0">
                  <a:moveTo>
                    <a:pt x="865" y="1"/>
                  </a:moveTo>
                  <a:cubicBezTo>
                    <a:pt x="851" y="1"/>
                    <a:pt x="837" y="1"/>
                    <a:pt x="822" y="2"/>
                  </a:cubicBezTo>
                  <a:cubicBezTo>
                    <a:pt x="366" y="25"/>
                    <a:pt x="1" y="413"/>
                    <a:pt x="23" y="869"/>
                  </a:cubicBezTo>
                  <a:cubicBezTo>
                    <a:pt x="46" y="1311"/>
                    <a:pt x="410" y="1646"/>
                    <a:pt x="848" y="1646"/>
                  </a:cubicBezTo>
                  <a:cubicBezTo>
                    <a:pt x="862" y="1646"/>
                    <a:pt x="876" y="1646"/>
                    <a:pt x="891" y="1645"/>
                  </a:cubicBezTo>
                  <a:cubicBezTo>
                    <a:pt x="1347" y="1622"/>
                    <a:pt x="1713" y="1234"/>
                    <a:pt x="1690" y="778"/>
                  </a:cubicBezTo>
                  <a:cubicBezTo>
                    <a:pt x="1668" y="336"/>
                    <a:pt x="1303" y="1"/>
                    <a:pt x="865"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6"/>
            <p:cNvSpPr/>
            <p:nvPr/>
          </p:nvSpPr>
          <p:spPr>
            <a:xfrm>
              <a:off x="6767850" y="1170950"/>
              <a:ext cx="42825" cy="41750"/>
            </a:xfrm>
            <a:custGeom>
              <a:avLst/>
              <a:gdLst/>
              <a:ahLst/>
              <a:cxnLst/>
              <a:rect l="l" t="t" r="r" b="b"/>
              <a:pathLst>
                <a:path w="1713" h="1670" extrusionOk="0">
                  <a:moveTo>
                    <a:pt x="863" y="1"/>
                  </a:moveTo>
                  <a:cubicBezTo>
                    <a:pt x="850" y="1"/>
                    <a:pt x="836" y="1"/>
                    <a:pt x="823" y="2"/>
                  </a:cubicBezTo>
                  <a:cubicBezTo>
                    <a:pt x="366" y="25"/>
                    <a:pt x="1" y="413"/>
                    <a:pt x="24" y="869"/>
                  </a:cubicBezTo>
                  <a:cubicBezTo>
                    <a:pt x="46" y="1312"/>
                    <a:pt x="412" y="1669"/>
                    <a:pt x="851" y="1669"/>
                  </a:cubicBezTo>
                  <a:cubicBezTo>
                    <a:pt x="864" y="1669"/>
                    <a:pt x="878" y="1669"/>
                    <a:pt x="891" y="1668"/>
                  </a:cubicBezTo>
                  <a:cubicBezTo>
                    <a:pt x="1348" y="1645"/>
                    <a:pt x="1713" y="1257"/>
                    <a:pt x="1690" y="801"/>
                  </a:cubicBezTo>
                  <a:cubicBezTo>
                    <a:pt x="1668" y="358"/>
                    <a:pt x="1302" y="1"/>
                    <a:pt x="863"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6"/>
            <p:cNvSpPr/>
            <p:nvPr/>
          </p:nvSpPr>
          <p:spPr>
            <a:xfrm>
              <a:off x="6806675" y="1246875"/>
              <a:ext cx="42250" cy="38825"/>
            </a:xfrm>
            <a:custGeom>
              <a:avLst/>
              <a:gdLst/>
              <a:ahLst/>
              <a:cxnLst/>
              <a:rect l="l" t="t" r="r" b="b"/>
              <a:pathLst>
                <a:path w="1690" h="1553" extrusionOk="0">
                  <a:moveTo>
                    <a:pt x="845" y="1"/>
                  </a:moveTo>
                  <a:cubicBezTo>
                    <a:pt x="845" y="1"/>
                    <a:pt x="822" y="24"/>
                    <a:pt x="822" y="24"/>
                  </a:cubicBezTo>
                  <a:cubicBezTo>
                    <a:pt x="365" y="24"/>
                    <a:pt x="0" y="412"/>
                    <a:pt x="23" y="868"/>
                  </a:cubicBezTo>
                  <a:cubicBezTo>
                    <a:pt x="46" y="1165"/>
                    <a:pt x="206" y="1439"/>
                    <a:pt x="434" y="1553"/>
                  </a:cubicBezTo>
                  <a:cubicBezTo>
                    <a:pt x="594" y="1484"/>
                    <a:pt x="731" y="1393"/>
                    <a:pt x="890" y="1325"/>
                  </a:cubicBezTo>
                  <a:cubicBezTo>
                    <a:pt x="1141" y="1188"/>
                    <a:pt x="1415" y="1051"/>
                    <a:pt x="1666" y="914"/>
                  </a:cubicBezTo>
                  <a:cubicBezTo>
                    <a:pt x="1689" y="868"/>
                    <a:pt x="1689" y="845"/>
                    <a:pt x="1689" y="800"/>
                  </a:cubicBezTo>
                  <a:cubicBezTo>
                    <a:pt x="1666" y="366"/>
                    <a:pt x="1301" y="1"/>
                    <a:pt x="845"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6"/>
            <p:cNvSpPr/>
            <p:nvPr/>
          </p:nvSpPr>
          <p:spPr>
            <a:xfrm>
              <a:off x="6730775" y="1249125"/>
              <a:ext cx="42250" cy="41175"/>
            </a:xfrm>
            <a:custGeom>
              <a:avLst/>
              <a:gdLst/>
              <a:ahLst/>
              <a:cxnLst/>
              <a:rect l="l" t="t" r="r" b="b"/>
              <a:pathLst>
                <a:path w="1690" h="1647" extrusionOk="0">
                  <a:moveTo>
                    <a:pt x="842" y="1"/>
                  </a:moveTo>
                  <a:cubicBezTo>
                    <a:pt x="828" y="1"/>
                    <a:pt x="814" y="1"/>
                    <a:pt x="799" y="2"/>
                  </a:cubicBezTo>
                  <a:cubicBezTo>
                    <a:pt x="343" y="25"/>
                    <a:pt x="0" y="413"/>
                    <a:pt x="23" y="869"/>
                  </a:cubicBezTo>
                  <a:cubicBezTo>
                    <a:pt x="45" y="1311"/>
                    <a:pt x="410" y="1647"/>
                    <a:pt x="847" y="1647"/>
                  </a:cubicBezTo>
                  <a:cubicBezTo>
                    <a:pt x="862" y="1647"/>
                    <a:pt x="876" y="1646"/>
                    <a:pt x="891" y="1645"/>
                  </a:cubicBezTo>
                  <a:cubicBezTo>
                    <a:pt x="1347" y="1623"/>
                    <a:pt x="1689" y="1235"/>
                    <a:pt x="1667" y="778"/>
                  </a:cubicBezTo>
                  <a:cubicBezTo>
                    <a:pt x="1644" y="336"/>
                    <a:pt x="1280" y="1"/>
                    <a:pt x="842"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6"/>
            <p:cNvSpPr/>
            <p:nvPr/>
          </p:nvSpPr>
          <p:spPr>
            <a:xfrm>
              <a:off x="6650300" y="1236600"/>
              <a:ext cx="41700" cy="41700"/>
            </a:xfrm>
            <a:custGeom>
              <a:avLst/>
              <a:gdLst/>
              <a:ahLst/>
              <a:cxnLst/>
              <a:rect l="l" t="t" r="r" b="b"/>
              <a:pathLst>
                <a:path w="1668" h="1668" extrusionOk="0">
                  <a:moveTo>
                    <a:pt x="777" y="1"/>
                  </a:moveTo>
                  <a:cubicBezTo>
                    <a:pt x="709" y="1"/>
                    <a:pt x="640" y="24"/>
                    <a:pt x="572" y="47"/>
                  </a:cubicBezTo>
                  <a:cubicBezTo>
                    <a:pt x="572" y="47"/>
                    <a:pt x="572" y="69"/>
                    <a:pt x="572" y="69"/>
                  </a:cubicBezTo>
                  <a:cubicBezTo>
                    <a:pt x="480" y="229"/>
                    <a:pt x="389" y="366"/>
                    <a:pt x="275" y="526"/>
                  </a:cubicBezTo>
                  <a:cubicBezTo>
                    <a:pt x="229" y="594"/>
                    <a:pt x="161" y="663"/>
                    <a:pt x="115" y="731"/>
                  </a:cubicBezTo>
                  <a:lnTo>
                    <a:pt x="69" y="777"/>
                  </a:lnTo>
                  <a:cubicBezTo>
                    <a:pt x="47" y="823"/>
                    <a:pt x="24" y="845"/>
                    <a:pt x="1" y="891"/>
                  </a:cubicBezTo>
                  <a:cubicBezTo>
                    <a:pt x="24" y="1348"/>
                    <a:pt x="412" y="1667"/>
                    <a:pt x="868" y="1667"/>
                  </a:cubicBezTo>
                  <a:cubicBezTo>
                    <a:pt x="1325" y="1644"/>
                    <a:pt x="1667" y="1256"/>
                    <a:pt x="1644" y="800"/>
                  </a:cubicBezTo>
                  <a:cubicBezTo>
                    <a:pt x="1622" y="343"/>
                    <a:pt x="1256" y="1"/>
                    <a:pt x="823"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6"/>
            <p:cNvSpPr/>
            <p:nvPr/>
          </p:nvSpPr>
          <p:spPr>
            <a:xfrm>
              <a:off x="6709075" y="1167550"/>
              <a:ext cx="3450" cy="4025"/>
            </a:xfrm>
            <a:custGeom>
              <a:avLst/>
              <a:gdLst/>
              <a:ahLst/>
              <a:cxnLst/>
              <a:rect l="l" t="t" r="r" b="b"/>
              <a:pathLst>
                <a:path w="138" h="161" extrusionOk="0">
                  <a:moveTo>
                    <a:pt x="1" y="161"/>
                  </a:moveTo>
                  <a:cubicBezTo>
                    <a:pt x="47" y="115"/>
                    <a:pt x="92" y="69"/>
                    <a:pt x="138" y="1"/>
                  </a:cubicBezTo>
                  <a:cubicBezTo>
                    <a:pt x="138" y="1"/>
                    <a:pt x="138" y="1"/>
                    <a:pt x="138" y="1"/>
                  </a:cubicBezTo>
                  <a:cubicBezTo>
                    <a:pt x="92" y="69"/>
                    <a:pt x="47" y="115"/>
                    <a:pt x="1" y="16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6"/>
            <p:cNvSpPr/>
            <p:nvPr/>
          </p:nvSpPr>
          <p:spPr>
            <a:xfrm>
              <a:off x="6693100" y="1168700"/>
              <a:ext cx="38275" cy="40550"/>
            </a:xfrm>
            <a:custGeom>
              <a:avLst/>
              <a:gdLst/>
              <a:ahLst/>
              <a:cxnLst/>
              <a:rect l="l" t="t" r="r" b="b"/>
              <a:pathLst>
                <a:path w="1531" h="1622" extrusionOk="0">
                  <a:moveTo>
                    <a:pt x="960" y="1"/>
                  </a:moveTo>
                  <a:cubicBezTo>
                    <a:pt x="891" y="92"/>
                    <a:pt x="823" y="160"/>
                    <a:pt x="754" y="252"/>
                  </a:cubicBezTo>
                  <a:cubicBezTo>
                    <a:pt x="526" y="594"/>
                    <a:pt x="275" y="936"/>
                    <a:pt x="1" y="1256"/>
                  </a:cubicBezTo>
                  <a:cubicBezTo>
                    <a:pt x="161" y="1484"/>
                    <a:pt x="435" y="1621"/>
                    <a:pt x="731" y="1621"/>
                  </a:cubicBezTo>
                  <a:cubicBezTo>
                    <a:pt x="1188" y="1598"/>
                    <a:pt x="1530" y="1210"/>
                    <a:pt x="1507" y="754"/>
                  </a:cubicBezTo>
                  <a:cubicBezTo>
                    <a:pt x="1507" y="411"/>
                    <a:pt x="1256" y="115"/>
                    <a:pt x="960"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6"/>
            <p:cNvSpPr/>
            <p:nvPr/>
          </p:nvSpPr>
          <p:spPr>
            <a:xfrm>
              <a:off x="6677125" y="1306800"/>
              <a:ext cx="36550" cy="31975"/>
            </a:xfrm>
            <a:custGeom>
              <a:avLst/>
              <a:gdLst/>
              <a:ahLst/>
              <a:cxnLst/>
              <a:rect l="l" t="t" r="r" b="b"/>
              <a:pathLst>
                <a:path w="1462" h="1279" extrusionOk="0">
                  <a:moveTo>
                    <a:pt x="594" y="0"/>
                  </a:moveTo>
                  <a:cubicBezTo>
                    <a:pt x="366" y="23"/>
                    <a:pt x="161" y="114"/>
                    <a:pt x="1" y="274"/>
                  </a:cubicBezTo>
                  <a:cubicBezTo>
                    <a:pt x="24" y="297"/>
                    <a:pt x="46" y="320"/>
                    <a:pt x="46" y="343"/>
                  </a:cubicBezTo>
                  <a:cubicBezTo>
                    <a:pt x="115" y="388"/>
                    <a:pt x="161" y="457"/>
                    <a:pt x="229" y="525"/>
                  </a:cubicBezTo>
                  <a:cubicBezTo>
                    <a:pt x="320" y="617"/>
                    <a:pt x="412" y="731"/>
                    <a:pt x="503" y="845"/>
                  </a:cubicBezTo>
                  <a:cubicBezTo>
                    <a:pt x="594" y="936"/>
                    <a:pt x="686" y="1050"/>
                    <a:pt x="777" y="1164"/>
                  </a:cubicBezTo>
                  <a:cubicBezTo>
                    <a:pt x="822" y="1187"/>
                    <a:pt x="845" y="1233"/>
                    <a:pt x="891" y="1279"/>
                  </a:cubicBezTo>
                  <a:lnTo>
                    <a:pt x="914" y="1279"/>
                  </a:lnTo>
                  <a:cubicBezTo>
                    <a:pt x="937" y="1256"/>
                    <a:pt x="959" y="1256"/>
                    <a:pt x="982" y="1256"/>
                  </a:cubicBezTo>
                  <a:cubicBezTo>
                    <a:pt x="982" y="1233"/>
                    <a:pt x="1005" y="1233"/>
                    <a:pt x="1005" y="1233"/>
                  </a:cubicBezTo>
                  <a:cubicBezTo>
                    <a:pt x="1005" y="1210"/>
                    <a:pt x="1028" y="1210"/>
                    <a:pt x="1028" y="1210"/>
                  </a:cubicBezTo>
                  <a:cubicBezTo>
                    <a:pt x="1051" y="1210"/>
                    <a:pt x="1074" y="1187"/>
                    <a:pt x="1096" y="1187"/>
                  </a:cubicBezTo>
                  <a:cubicBezTo>
                    <a:pt x="1119" y="1187"/>
                    <a:pt x="1142" y="1187"/>
                    <a:pt x="1142" y="1164"/>
                  </a:cubicBezTo>
                  <a:cubicBezTo>
                    <a:pt x="1188" y="1142"/>
                    <a:pt x="1233" y="1142"/>
                    <a:pt x="1279" y="1119"/>
                  </a:cubicBezTo>
                  <a:lnTo>
                    <a:pt x="1302" y="1119"/>
                  </a:lnTo>
                  <a:cubicBezTo>
                    <a:pt x="1347" y="1096"/>
                    <a:pt x="1393" y="1073"/>
                    <a:pt x="1439" y="1050"/>
                  </a:cubicBezTo>
                  <a:cubicBezTo>
                    <a:pt x="1462" y="982"/>
                    <a:pt x="1462" y="891"/>
                    <a:pt x="1462" y="799"/>
                  </a:cubicBezTo>
                  <a:cubicBezTo>
                    <a:pt x="1439" y="343"/>
                    <a:pt x="1074" y="0"/>
                    <a:pt x="640" y="0"/>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6"/>
            <p:cNvSpPr/>
            <p:nvPr/>
          </p:nvSpPr>
          <p:spPr>
            <a:xfrm>
              <a:off x="6642325" y="1268000"/>
              <a:ext cx="58225" cy="69625"/>
            </a:xfrm>
            <a:custGeom>
              <a:avLst/>
              <a:gdLst/>
              <a:ahLst/>
              <a:cxnLst/>
              <a:rect l="l" t="t" r="r" b="b"/>
              <a:pathLst>
                <a:path w="2329" h="2785" extrusionOk="0">
                  <a:moveTo>
                    <a:pt x="46" y="0"/>
                  </a:moveTo>
                  <a:cubicBezTo>
                    <a:pt x="0" y="46"/>
                    <a:pt x="0" y="92"/>
                    <a:pt x="23" y="137"/>
                  </a:cubicBezTo>
                  <a:cubicBezTo>
                    <a:pt x="115" y="274"/>
                    <a:pt x="206" y="388"/>
                    <a:pt x="297" y="525"/>
                  </a:cubicBezTo>
                  <a:cubicBezTo>
                    <a:pt x="320" y="525"/>
                    <a:pt x="320" y="548"/>
                    <a:pt x="343" y="548"/>
                  </a:cubicBezTo>
                  <a:cubicBezTo>
                    <a:pt x="343" y="571"/>
                    <a:pt x="343" y="571"/>
                    <a:pt x="343" y="571"/>
                  </a:cubicBezTo>
                  <a:lnTo>
                    <a:pt x="366" y="594"/>
                  </a:lnTo>
                  <a:lnTo>
                    <a:pt x="388" y="617"/>
                  </a:lnTo>
                  <a:cubicBezTo>
                    <a:pt x="411" y="662"/>
                    <a:pt x="434" y="685"/>
                    <a:pt x="457" y="731"/>
                  </a:cubicBezTo>
                  <a:cubicBezTo>
                    <a:pt x="480" y="753"/>
                    <a:pt x="503" y="776"/>
                    <a:pt x="503" y="776"/>
                  </a:cubicBezTo>
                  <a:cubicBezTo>
                    <a:pt x="503" y="799"/>
                    <a:pt x="525" y="799"/>
                    <a:pt x="525" y="799"/>
                  </a:cubicBezTo>
                  <a:cubicBezTo>
                    <a:pt x="525" y="822"/>
                    <a:pt x="548" y="822"/>
                    <a:pt x="548" y="822"/>
                  </a:cubicBezTo>
                  <a:cubicBezTo>
                    <a:pt x="594" y="890"/>
                    <a:pt x="640" y="959"/>
                    <a:pt x="685" y="1027"/>
                  </a:cubicBezTo>
                  <a:lnTo>
                    <a:pt x="708" y="1027"/>
                  </a:lnTo>
                  <a:cubicBezTo>
                    <a:pt x="731" y="1050"/>
                    <a:pt x="754" y="1096"/>
                    <a:pt x="776" y="1119"/>
                  </a:cubicBezTo>
                  <a:cubicBezTo>
                    <a:pt x="799" y="1142"/>
                    <a:pt x="822" y="1187"/>
                    <a:pt x="845" y="1210"/>
                  </a:cubicBezTo>
                  <a:cubicBezTo>
                    <a:pt x="845" y="1233"/>
                    <a:pt x="845" y="1233"/>
                    <a:pt x="845" y="1233"/>
                  </a:cubicBezTo>
                  <a:cubicBezTo>
                    <a:pt x="868" y="1256"/>
                    <a:pt x="891" y="1278"/>
                    <a:pt x="913" y="1301"/>
                  </a:cubicBezTo>
                  <a:cubicBezTo>
                    <a:pt x="913" y="1301"/>
                    <a:pt x="913" y="1301"/>
                    <a:pt x="936" y="1324"/>
                  </a:cubicBezTo>
                  <a:cubicBezTo>
                    <a:pt x="1050" y="1461"/>
                    <a:pt x="1142" y="1598"/>
                    <a:pt x="1256" y="1712"/>
                  </a:cubicBezTo>
                  <a:cubicBezTo>
                    <a:pt x="1256" y="1735"/>
                    <a:pt x="1279" y="1735"/>
                    <a:pt x="1279" y="1735"/>
                  </a:cubicBezTo>
                  <a:lnTo>
                    <a:pt x="1279" y="1758"/>
                  </a:lnTo>
                  <a:cubicBezTo>
                    <a:pt x="1301" y="1758"/>
                    <a:pt x="1301" y="1781"/>
                    <a:pt x="1324" y="1781"/>
                  </a:cubicBezTo>
                  <a:cubicBezTo>
                    <a:pt x="1324" y="1781"/>
                    <a:pt x="1324" y="1781"/>
                    <a:pt x="1324" y="1803"/>
                  </a:cubicBezTo>
                  <a:cubicBezTo>
                    <a:pt x="1347" y="1826"/>
                    <a:pt x="1370" y="1849"/>
                    <a:pt x="1370" y="1849"/>
                  </a:cubicBezTo>
                  <a:cubicBezTo>
                    <a:pt x="1370" y="1872"/>
                    <a:pt x="1370" y="1872"/>
                    <a:pt x="1370" y="1872"/>
                  </a:cubicBezTo>
                  <a:cubicBezTo>
                    <a:pt x="1393" y="1872"/>
                    <a:pt x="1393" y="1895"/>
                    <a:pt x="1416" y="1895"/>
                  </a:cubicBezTo>
                  <a:cubicBezTo>
                    <a:pt x="1416" y="1895"/>
                    <a:pt x="1416" y="1918"/>
                    <a:pt x="1416" y="1918"/>
                  </a:cubicBezTo>
                  <a:lnTo>
                    <a:pt x="1438" y="1918"/>
                  </a:lnTo>
                  <a:cubicBezTo>
                    <a:pt x="1530" y="2032"/>
                    <a:pt x="1621" y="2146"/>
                    <a:pt x="1712" y="2237"/>
                  </a:cubicBezTo>
                  <a:cubicBezTo>
                    <a:pt x="1712" y="2260"/>
                    <a:pt x="1712" y="2260"/>
                    <a:pt x="1712" y="2260"/>
                  </a:cubicBezTo>
                  <a:cubicBezTo>
                    <a:pt x="1735" y="2260"/>
                    <a:pt x="1758" y="2283"/>
                    <a:pt x="1758" y="2306"/>
                  </a:cubicBezTo>
                  <a:cubicBezTo>
                    <a:pt x="1758" y="2306"/>
                    <a:pt x="1781" y="2306"/>
                    <a:pt x="1781" y="2328"/>
                  </a:cubicBezTo>
                  <a:cubicBezTo>
                    <a:pt x="1781" y="2328"/>
                    <a:pt x="1781" y="2328"/>
                    <a:pt x="1804" y="2351"/>
                  </a:cubicBezTo>
                  <a:cubicBezTo>
                    <a:pt x="1826" y="2374"/>
                    <a:pt x="1849" y="2397"/>
                    <a:pt x="1849" y="2420"/>
                  </a:cubicBezTo>
                  <a:cubicBezTo>
                    <a:pt x="1963" y="2534"/>
                    <a:pt x="2055" y="2648"/>
                    <a:pt x="2169" y="2762"/>
                  </a:cubicBezTo>
                  <a:cubicBezTo>
                    <a:pt x="2192" y="2785"/>
                    <a:pt x="2214" y="2785"/>
                    <a:pt x="2237" y="2785"/>
                  </a:cubicBezTo>
                  <a:cubicBezTo>
                    <a:pt x="2260" y="2785"/>
                    <a:pt x="2283" y="2762"/>
                    <a:pt x="2306" y="2739"/>
                  </a:cubicBezTo>
                  <a:cubicBezTo>
                    <a:pt x="2329" y="2716"/>
                    <a:pt x="2329" y="2694"/>
                    <a:pt x="2329" y="2671"/>
                  </a:cubicBezTo>
                  <a:cubicBezTo>
                    <a:pt x="2329" y="2648"/>
                    <a:pt x="2306" y="2625"/>
                    <a:pt x="2283" y="2602"/>
                  </a:cubicBezTo>
                  <a:cubicBezTo>
                    <a:pt x="2214" y="2511"/>
                    <a:pt x="2123" y="2420"/>
                    <a:pt x="2055" y="2351"/>
                  </a:cubicBezTo>
                  <a:cubicBezTo>
                    <a:pt x="2055" y="2328"/>
                    <a:pt x="2032" y="2328"/>
                    <a:pt x="2032" y="2306"/>
                  </a:cubicBezTo>
                  <a:lnTo>
                    <a:pt x="2009" y="2306"/>
                  </a:lnTo>
                  <a:lnTo>
                    <a:pt x="2009" y="2283"/>
                  </a:lnTo>
                  <a:cubicBezTo>
                    <a:pt x="1986" y="2283"/>
                    <a:pt x="1986" y="2260"/>
                    <a:pt x="1963" y="2260"/>
                  </a:cubicBezTo>
                  <a:cubicBezTo>
                    <a:pt x="1963" y="2260"/>
                    <a:pt x="1963" y="2237"/>
                    <a:pt x="1963" y="2237"/>
                  </a:cubicBezTo>
                  <a:cubicBezTo>
                    <a:pt x="1941" y="2237"/>
                    <a:pt x="1941" y="2214"/>
                    <a:pt x="1918" y="2191"/>
                  </a:cubicBezTo>
                  <a:lnTo>
                    <a:pt x="1872" y="2146"/>
                  </a:lnTo>
                  <a:cubicBezTo>
                    <a:pt x="1758" y="2009"/>
                    <a:pt x="1644" y="1872"/>
                    <a:pt x="1553" y="1758"/>
                  </a:cubicBezTo>
                  <a:cubicBezTo>
                    <a:pt x="1530" y="1758"/>
                    <a:pt x="1530" y="1758"/>
                    <a:pt x="1530" y="1735"/>
                  </a:cubicBezTo>
                  <a:cubicBezTo>
                    <a:pt x="1530" y="1735"/>
                    <a:pt x="1530" y="1735"/>
                    <a:pt x="1507" y="1712"/>
                  </a:cubicBezTo>
                  <a:cubicBezTo>
                    <a:pt x="1484" y="1689"/>
                    <a:pt x="1484" y="1666"/>
                    <a:pt x="1461" y="1644"/>
                  </a:cubicBezTo>
                  <a:lnTo>
                    <a:pt x="1438" y="1644"/>
                  </a:lnTo>
                  <a:cubicBezTo>
                    <a:pt x="1438" y="1644"/>
                    <a:pt x="1438" y="1621"/>
                    <a:pt x="1438" y="1621"/>
                  </a:cubicBezTo>
                  <a:cubicBezTo>
                    <a:pt x="1416" y="1598"/>
                    <a:pt x="1416" y="1598"/>
                    <a:pt x="1393" y="1575"/>
                  </a:cubicBezTo>
                  <a:cubicBezTo>
                    <a:pt x="1279" y="1438"/>
                    <a:pt x="1165" y="1301"/>
                    <a:pt x="1073" y="1187"/>
                  </a:cubicBezTo>
                  <a:cubicBezTo>
                    <a:pt x="1050" y="1164"/>
                    <a:pt x="1050" y="1142"/>
                    <a:pt x="1028" y="1142"/>
                  </a:cubicBezTo>
                  <a:cubicBezTo>
                    <a:pt x="1028" y="1119"/>
                    <a:pt x="1028" y="1119"/>
                    <a:pt x="1028" y="1119"/>
                  </a:cubicBezTo>
                  <a:lnTo>
                    <a:pt x="1005" y="1119"/>
                  </a:lnTo>
                  <a:cubicBezTo>
                    <a:pt x="982" y="1073"/>
                    <a:pt x="982" y="1050"/>
                    <a:pt x="959" y="1027"/>
                  </a:cubicBezTo>
                  <a:lnTo>
                    <a:pt x="913" y="1005"/>
                  </a:lnTo>
                  <a:cubicBezTo>
                    <a:pt x="891" y="959"/>
                    <a:pt x="891" y="936"/>
                    <a:pt x="868" y="913"/>
                  </a:cubicBezTo>
                  <a:lnTo>
                    <a:pt x="845" y="913"/>
                  </a:lnTo>
                  <a:cubicBezTo>
                    <a:pt x="822" y="868"/>
                    <a:pt x="776" y="799"/>
                    <a:pt x="731" y="753"/>
                  </a:cubicBezTo>
                  <a:cubicBezTo>
                    <a:pt x="708" y="731"/>
                    <a:pt x="708" y="731"/>
                    <a:pt x="708" y="708"/>
                  </a:cubicBezTo>
                  <a:cubicBezTo>
                    <a:pt x="685" y="708"/>
                    <a:pt x="685" y="685"/>
                    <a:pt x="685" y="685"/>
                  </a:cubicBezTo>
                  <a:lnTo>
                    <a:pt x="662" y="685"/>
                  </a:lnTo>
                  <a:lnTo>
                    <a:pt x="662" y="662"/>
                  </a:lnTo>
                  <a:cubicBezTo>
                    <a:pt x="662" y="662"/>
                    <a:pt x="640" y="639"/>
                    <a:pt x="640" y="639"/>
                  </a:cubicBezTo>
                  <a:cubicBezTo>
                    <a:pt x="640" y="617"/>
                    <a:pt x="617" y="617"/>
                    <a:pt x="617" y="617"/>
                  </a:cubicBezTo>
                  <a:cubicBezTo>
                    <a:pt x="617" y="594"/>
                    <a:pt x="617" y="594"/>
                    <a:pt x="617" y="594"/>
                  </a:cubicBezTo>
                  <a:cubicBezTo>
                    <a:pt x="594" y="594"/>
                    <a:pt x="594" y="594"/>
                    <a:pt x="594" y="571"/>
                  </a:cubicBezTo>
                  <a:cubicBezTo>
                    <a:pt x="571" y="548"/>
                    <a:pt x="571" y="525"/>
                    <a:pt x="548" y="502"/>
                  </a:cubicBezTo>
                  <a:cubicBezTo>
                    <a:pt x="525" y="502"/>
                    <a:pt x="525" y="502"/>
                    <a:pt x="525" y="480"/>
                  </a:cubicBezTo>
                  <a:cubicBezTo>
                    <a:pt x="525" y="480"/>
                    <a:pt x="503" y="480"/>
                    <a:pt x="503" y="457"/>
                  </a:cubicBezTo>
                  <a:cubicBezTo>
                    <a:pt x="480" y="434"/>
                    <a:pt x="480" y="411"/>
                    <a:pt x="457" y="411"/>
                  </a:cubicBezTo>
                  <a:cubicBezTo>
                    <a:pt x="457" y="388"/>
                    <a:pt x="457" y="388"/>
                    <a:pt x="457" y="388"/>
                  </a:cubicBezTo>
                  <a:cubicBezTo>
                    <a:pt x="366" y="274"/>
                    <a:pt x="274" y="160"/>
                    <a:pt x="183" y="46"/>
                  </a:cubicBezTo>
                  <a:cubicBezTo>
                    <a:pt x="160" y="0"/>
                    <a:pt x="137" y="0"/>
                    <a:pt x="115"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6"/>
            <p:cNvSpPr/>
            <p:nvPr/>
          </p:nvSpPr>
          <p:spPr>
            <a:xfrm>
              <a:off x="7127925" y="834325"/>
              <a:ext cx="95900" cy="114150"/>
            </a:xfrm>
            <a:custGeom>
              <a:avLst/>
              <a:gdLst/>
              <a:ahLst/>
              <a:cxnLst/>
              <a:rect l="l" t="t" r="r" b="b"/>
              <a:pathLst>
                <a:path w="3836" h="4566" extrusionOk="0">
                  <a:moveTo>
                    <a:pt x="115" y="0"/>
                  </a:moveTo>
                  <a:cubicBezTo>
                    <a:pt x="92" y="0"/>
                    <a:pt x="69" y="23"/>
                    <a:pt x="46" y="23"/>
                  </a:cubicBezTo>
                  <a:cubicBezTo>
                    <a:pt x="1" y="69"/>
                    <a:pt x="1" y="114"/>
                    <a:pt x="24" y="160"/>
                  </a:cubicBezTo>
                  <a:cubicBezTo>
                    <a:pt x="229" y="434"/>
                    <a:pt x="412" y="708"/>
                    <a:pt x="617" y="982"/>
                  </a:cubicBezTo>
                  <a:cubicBezTo>
                    <a:pt x="617" y="982"/>
                    <a:pt x="617" y="1004"/>
                    <a:pt x="617" y="1004"/>
                  </a:cubicBezTo>
                  <a:lnTo>
                    <a:pt x="640" y="1004"/>
                  </a:lnTo>
                  <a:cubicBezTo>
                    <a:pt x="663" y="1050"/>
                    <a:pt x="686" y="1073"/>
                    <a:pt x="708" y="1118"/>
                  </a:cubicBezTo>
                  <a:lnTo>
                    <a:pt x="731" y="1118"/>
                  </a:lnTo>
                  <a:cubicBezTo>
                    <a:pt x="868" y="1324"/>
                    <a:pt x="1005" y="1507"/>
                    <a:pt x="1165" y="1712"/>
                  </a:cubicBezTo>
                  <a:cubicBezTo>
                    <a:pt x="1210" y="1758"/>
                    <a:pt x="1233" y="1803"/>
                    <a:pt x="1279" y="1849"/>
                  </a:cubicBezTo>
                  <a:cubicBezTo>
                    <a:pt x="1279" y="1872"/>
                    <a:pt x="1302" y="1872"/>
                    <a:pt x="1302" y="1895"/>
                  </a:cubicBezTo>
                  <a:lnTo>
                    <a:pt x="1325" y="1895"/>
                  </a:lnTo>
                  <a:cubicBezTo>
                    <a:pt x="1370" y="1963"/>
                    <a:pt x="1416" y="2009"/>
                    <a:pt x="1462" y="2077"/>
                  </a:cubicBezTo>
                  <a:cubicBezTo>
                    <a:pt x="1462" y="2077"/>
                    <a:pt x="1462" y="2100"/>
                    <a:pt x="1484" y="2100"/>
                  </a:cubicBezTo>
                  <a:cubicBezTo>
                    <a:pt x="1644" y="2283"/>
                    <a:pt x="1804" y="2488"/>
                    <a:pt x="1964" y="2671"/>
                  </a:cubicBezTo>
                  <a:cubicBezTo>
                    <a:pt x="1987" y="2693"/>
                    <a:pt x="2009" y="2739"/>
                    <a:pt x="2032" y="2762"/>
                  </a:cubicBezTo>
                  <a:cubicBezTo>
                    <a:pt x="2032" y="2762"/>
                    <a:pt x="2055" y="2785"/>
                    <a:pt x="2055" y="2785"/>
                  </a:cubicBezTo>
                  <a:cubicBezTo>
                    <a:pt x="2169" y="2922"/>
                    <a:pt x="2306" y="3059"/>
                    <a:pt x="2420" y="3196"/>
                  </a:cubicBezTo>
                  <a:cubicBezTo>
                    <a:pt x="2443" y="3218"/>
                    <a:pt x="2443" y="3241"/>
                    <a:pt x="2466" y="3264"/>
                  </a:cubicBezTo>
                  <a:cubicBezTo>
                    <a:pt x="2489" y="3287"/>
                    <a:pt x="2534" y="3333"/>
                    <a:pt x="2557" y="3355"/>
                  </a:cubicBezTo>
                  <a:cubicBezTo>
                    <a:pt x="2557" y="3378"/>
                    <a:pt x="2580" y="3378"/>
                    <a:pt x="2580" y="3378"/>
                  </a:cubicBezTo>
                  <a:cubicBezTo>
                    <a:pt x="2580" y="3378"/>
                    <a:pt x="2580" y="3401"/>
                    <a:pt x="2580" y="3401"/>
                  </a:cubicBezTo>
                  <a:cubicBezTo>
                    <a:pt x="2694" y="3515"/>
                    <a:pt x="2808" y="3629"/>
                    <a:pt x="2922" y="3743"/>
                  </a:cubicBezTo>
                  <a:cubicBezTo>
                    <a:pt x="2922" y="3766"/>
                    <a:pt x="2945" y="3789"/>
                    <a:pt x="2968" y="3812"/>
                  </a:cubicBezTo>
                  <a:cubicBezTo>
                    <a:pt x="2991" y="3835"/>
                    <a:pt x="3014" y="3858"/>
                    <a:pt x="3037" y="3858"/>
                  </a:cubicBezTo>
                  <a:cubicBezTo>
                    <a:pt x="3037" y="3880"/>
                    <a:pt x="3037" y="3880"/>
                    <a:pt x="3037" y="3880"/>
                  </a:cubicBezTo>
                  <a:cubicBezTo>
                    <a:pt x="3059" y="3880"/>
                    <a:pt x="3059" y="3903"/>
                    <a:pt x="3059" y="3903"/>
                  </a:cubicBezTo>
                  <a:lnTo>
                    <a:pt x="3082" y="3903"/>
                  </a:lnTo>
                  <a:lnTo>
                    <a:pt x="3082" y="3926"/>
                  </a:lnTo>
                  <a:cubicBezTo>
                    <a:pt x="3173" y="4017"/>
                    <a:pt x="3288" y="4131"/>
                    <a:pt x="3379" y="4246"/>
                  </a:cubicBezTo>
                  <a:lnTo>
                    <a:pt x="3402" y="4246"/>
                  </a:lnTo>
                  <a:cubicBezTo>
                    <a:pt x="3402" y="4268"/>
                    <a:pt x="3425" y="4268"/>
                    <a:pt x="3447" y="4291"/>
                  </a:cubicBezTo>
                  <a:lnTo>
                    <a:pt x="3493" y="4360"/>
                  </a:lnTo>
                  <a:cubicBezTo>
                    <a:pt x="3516" y="4360"/>
                    <a:pt x="3516" y="4360"/>
                    <a:pt x="3516" y="4382"/>
                  </a:cubicBezTo>
                  <a:lnTo>
                    <a:pt x="3539" y="4382"/>
                  </a:lnTo>
                  <a:lnTo>
                    <a:pt x="3584" y="4428"/>
                  </a:lnTo>
                  <a:cubicBezTo>
                    <a:pt x="3584" y="4428"/>
                    <a:pt x="3584" y="4428"/>
                    <a:pt x="3584" y="4451"/>
                  </a:cubicBezTo>
                  <a:cubicBezTo>
                    <a:pt x="3584" y="4451"/>
                    <a:pt x="3607" y="4451"/>
                    <a:pt x="3607" y="4474"/>
                  </a:cubicBezTo>
                  <a:lnTo>
                    <a:pt x="3630" y="4474"/>
                  </a:lnTo>
                  <a:cubicBezTo>
                    <a:pt x="3653" y="4497"/>
                    <a:pt x="3653" y="4519"/>
                    <a:pt x="3676" y="4542"/>
                  </a:cubicBezTo>
                  <a:cubicBezTo>
                    <a:pt x="3698" y="4542"/>
                    <a:pt x="3721" y="4565"/>
                    <a:pt x="3744" y="4565"/>
                  </a:cubicBezTo>
                  <a:cubicBezTo>
                    <a:pt x="3767" y="4542"/>
                    <a:pt x="3790" y="4542"/>
                    <a:pt x="3813" y="4519"/>
                  </a:cubicBezTo>
                  <a:cubicBezTo>
                    <a:pt x="3835" y="4497"/>
                    <a:pt x="3835" y="4474"/>
                    <a:pt x="3835" y="4451"/>
                  </a:cubicBezTo>
                  <a:cubicBezTo>
                    <a:pt x="3835" y="4428"/>
                    <a:pt x="3813" y="4405"/>
                    <a:pt x="3790" y="4382"/>
                  </a:cubicBezTo>
                  <a:lnTo>
                    <a:pt x="3744" y="4337"/>
                  </a:lnTo>
                  <a:lnTo>
                    <a:pt x="3721" y="4314"/>
                  </a:lnTo>
                  <a:cubicBezTo>
                    <a:pt x="3721" y="4291"/>
                    <a:pt x="3698" y="4291"/>
                    <a:pt x="3698" y="4291"/>
                  </a:cubicBezTo>
                  <a:cubicBezTo>
                    <a:pt x="3698" y="4291"/>
                    <a:pt x="3698" y="4291"/>
                    <a:pt x="3698" y="4268"/>
                  </a:cubicBezTo>
                  <a:lnTo>
                    <a:pt x="3653" y="4246"/>
                  </a:lnTo>
                  <a:cubicBezTo>
                    <a:pt x="3630" y="4200"/>
                    <a:pt x="3584" y="4177"/>
                    <a:pt x="3562" y="4154"/>
                  </a:cubicBezTo>
                  <a:cubicBezTo>
                    <a:pt x="3562" y="4154"/>
                    <a:pt x="3562" y="4131"/>
                    <a:pt x="3562" y="4131"/>
                  </a:cubicBezTo>
                  <a:lnTo>
                    <a:pt x="3539" y="4131"/>
                  </a:lnTo>
                  <a:cubicBezTo>
                    <a:pt x="3539" y="4109"/>
                    <a:pt x="3516" y="4109"/>
                    <a:pt x="3516" y="4086"/>
                  </a:cubicBezTo>
                  <a:cubicBezTo>
                    <a:pt x="3470" y="4040"/>
                    <a:pt x="3425" y="3994"/>
                    <a:pt x="3379" y="3949"/>
                  </a:cubicBezTo>
                  <a:cubicBezTo>
                    <a:pt x="3379" y="3972"/>
                    <a:pt x="3379" y="3972"/>
                    <a:pt x="3379" y="3972"/>
                  </a:cubicBezTo>
                  <a:cubicBezTo>
                    <a:pt x="3333" y="3903"/>
                    <a:pt x="3288" y="3858"/>
                    <a:pt x="3219" y="3789"/>
                  </a:cubicBezTo>
                  <a:cubicBezTo>
                    <a:pt x="3219" y="3789"/>
                    <a:pt x="3196" y="3766"/>
                    <a:pt x="3196" y="3766"/>
                  </a:cubicBezTo>
                  <a:cubicBezTo>
                    <a:pt x="3173" y="3743"/>
                    <a:pt x="3173" y="3743"/>
                    <a:pt x="3173" y="3721"/>
                  </a:cubicBezTo>
                  <a:lnTo>
                    <a:pt x="3151" y="3721"/>
                  </a:lnTo>
                  <a:cubicBezTo>
                    <a:pt x="3151" y="3698"/>
                    <a:pt x="3128" y="3698"/>
                    <a:pt x="3128" y="3698"/>
                  </a:cubicBezTo>
                  <a:cubicBezTo>
                    <a:pt x="3128" y="3675"/>
                    <a:pt x="3105" y="3675"/>
                    <a:pt x="3105" y="3652"/>
                  </a:cubicBezTo>
                  <a:cubicBezTo>
                    <a:pt x="3082" y="3652"/>
                    <a:pt x="3082" y="3629"/>
                    <a:pt x="3059" y="3629"/>
                  </a:cubicBezTo>
                  <a:cubicBezTo>
                    <a:pt x="3059" y="3629"/>
                    <a:pt x="3059" y="3629"/>
                    <a:pt x="3059" y="3606"/>
                  </a:cubicBezTo>
                  <a:cubicBezTo>
                    <a:pt x="2945" y="3492"/>
                    <a:pt x="2831" y="3378"/>
                    <a:pt x="2717" y="3241"/>
                  </a:cubicBezTo>
                  <a:cubicBezTo>
                    <a:pt x="2694" y="3218"/>
                    <a:pt x="2648" y="3173"/>
                    <a:pt x="2626" y="3150"/>
                  </a:cubicBezTo>
                  <a:lnTo>
                    <a:pt x="2580" y="3081"/>
                  </a:lnTo>
                  <a:cubicBezTo>
                    <a:pt x="2443" y="2945"/>
                    <a:pt x="2329" y="2808"/>
                    <a:pt x="2215" y="2671"/>
                  </a:cubicBezTo>
                  <a:cubicBezTo>
                    <a:pt x="2169" y="2625"/>
                    <a:pt x="2146" y="2602"/>
                    <a:pt x="2124" y="2556"/>
                  </a:cubicBezTo>
                  <a:cubicBezTo>
                    <a:pt x="1964" y="2374"/>
                    <a:pt x="1804" y="2191"/>
                    <a:pt x="1644" y="1986"/>
                  </a:cubicBezTo>
                  <a:cubicBezTo>
                    <a:pt x="1576" y="1917"/>
                    <a:pt x="1507" y="1826"/>
                    <a:pt x="1439" y="1735"/>
                  </a:cubicBezTo>
                  <a:cubicBezTo>
                    <a:pt x="1393" y="1689"/>
                    <a:pt x="1370" y="1643"/>
                    <a:pt x="1325" y="1598"/>
                  </a:cubicBezTo>
                  <a:cubicBezTo>
                    <a:pt x="1325" y="1575"/>
                    <a:pt x="1302" y="1575"/>
                    <a:pt x="1302" y="1575"/>
                  </a:cubicBezTo>
                  <a:cubicBezTo>
                    <a:pt x="1165" y="1392"/>
                    <a:pt x="1028" y="1210"/>
                    <a:pt x="868" y="1004"/>
                  </a:cubicBezTo>
                  <a:cubicBezTo>
                    <a:pt x="868" y="1004"/>
                    <a:pt x="868" y="1004"/>
                    <a:pt x="868" y="982"/>
                  </a:cubicBezTo>
                  <a:cubicBezTo>
                    <a:pt x="845" y="959"/>
                    <a:pt x="800" y="913"/>
                    <a:pt x="777" y="890"/>
                  </a:cubicBezTo>
                  <a:cubicBezTo>
                    <a:pt x="777" y="867"/>
                    <a:pt x="777" y="867"/>
                    <a:pt x="754" y="867"/>
                  </a:cubicBezTo>
                  <a:cubicBezTo>
                    <a:pt x="571" y="593"/>
                    <a:pt x="366" y="320"/>
                    <a:pt x="183" y="46"/>
                  </a:cubicBezTo>
                  <a:cubicBezTo>
                    <a:pt x="161" y="23"/>
                    <a:pt x="138" y="0"/>
                    <a:pt x="115"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6"/>
            <p:cNvSpPr/>
            <p:nvPr/>
          </p:nvSpPr>
          <p:spPr>
            <a:xfrm>
              <a:off x="6971575" y="972975"/>
              <a:ext cx="256800" cy="257375"/>
            </a:xfrm>
            <a:custGeom>
              <a:avLst/>
              <a:gdLst/>
              <a:ahLst/>
              <a:cxnLst/>
              <a:rect l="l" t="t" r="r" b="b"/>
              <a:pathLst>
                <a:path w="10272" h="10295" extrusionOk="0">
                  <a:moveTo>
                    <a:pt x="9679" y="1"/>
                  </a:moveTo>
                  <a:cubicBezTo>
                    <a:pt x="9679" y="46"/>
                    <a:pt x="9656" y="69"/>
                    <a:pt x="9633" y="115"/>
                  </a:cubicBezTo>
                  <a:cubicBezTo>
                    <a:pt x="9633" y="138"/>
                    <a:pt x="9610" y="160"/>
                    <a:pt x="9587" y="183"/>
                  </a:cubicBezTo>
                  <a:cubicBezTo>
                    <a:pt x="9633" y="206"/>
                    <a:pt x="9656" y="206"/>
                    <a:pt x="9679" y="229"/>
                  </a:cubicBezTo>
                  <a:cubicBezTo>
                    <a:pt x="9679" y="252"/>
                    <a:pt x="9679" y="252"/>
                    <a:pt x="9701" y="252"/>
                  </a:cubicBezTo>
                  <a:lnTo>
                    <a:pt x="9679" y="252"/>
                  </a:lnTo>
                  <a:cubicBezTo>
                    <a:pt x="9747" y="297"/>
                    <a:pt x="9816" y="366"/>
                    <a:pt x="9861" y="411"/>
                  </a:cubicBezTo>
                  <a:cubicBezTo>
                    <a:pt x="9907" y="480"/>
                    <a:pt x="9930" y="548"/>
                    <a:pt x="9975" y="617"/>
                  </a:cubicBezTo>
                  <a:cubicBezTo>
                    <a:pt x="9998" y="731"/>
                    <a:pt x="10021" y="822"/>
                    <a:pt x="10044" y="936"/>
                  </a:cubicBezTo>
                  <a:cubicBezTo>
                    <a:pt x="10044" y="1096"/>
                    <a:pt x="10044" y="1256"/>
                    <a:pt x="10021" y="1416"/>
                  </a:cubicBezTo>
                  <a:lnTo>
                    <a:pt x="10021" y="1439"/>
                  </a:lnTo>
                  <a:cubicBezTo>
                    <a:pt x="9952" y="1781"/>
                    <a:pt x="9838" y="2101"/>
                    <a:pt x="9701" y="2397"/>
                  </a:cubicBezTo>
                  <a:cubicBezTo>
                    <a:pt x="9587" y="2717"/>
                    <a:pt x="9427" y="3014"/>
                    <a:pt x="9245" y="3287"/>
                  </a:cubicBezTo>
                  <a:cubicBezTo>
                    <a:pt x="8971" y="3767"/>
                    <a:pt x="8651" y="4223"/>
                    <a:pt x="8309" y="4634"/>
                  </a:cubicBezTo>
                  <a:cubicBezTo>
                    <a:pt x="7989" y="5045"/>
                    <a:pt x="7647" y="5410"/>
                    <a:pt x="7282" y="5798"/>
                  </a:cubicBezTo>
                  <a:cubicBezTo>
                    <a:pt x="7099" y="5981"/>
                    <a:pt x="6917" y="6163"/>
                    <a:pt x="6711" y="6346"/>
                  </a:cubicBezTo>
                  <a:cubicBezTo>
                    <a:pt x="6529" y="6506"/>
                    <a:pt x="6346" y="6666"/>
                    <a:pt x="6163" y="6848"/>
                  </a:cubicBezTo>
                  <a:cubicBezTo>
                    <a:pt x="5456" y="7487"/>
                    <a:pt x="4748" y="8126"/>
                    <a:pt x="3972" y="8674"/>
                  </a:cubicBezTo>
                  <a:cubicBezTo>
                    <a:pt x="3949" y="8697"/>
                    <a:pt x="3949" y="8697"/>
                    <a:pt x="3949" y="8697"/>
                  </a:cubicBezTo>
                  <a:cubicBezTo>
                    <a:pt x="3310" y="9154"/>
                    <a:pt x="2626" y="9587"/>
                    <a:pt x="1895" y="9861"/>
                  </a:cubicBezTo>
                  <a:lnTo>
                    <a:pt x="1918" y="9861"/>
                  </a:lnTo>
                  <a:cubicBezTo>
                    <a:pt x="1758" y="9907"/>
                    <a:pt x="1621" y="9952"/>
                    <a:pt x="1461" y="9998"/>
                  </a:cubicBezTo>
                  <a:cubicBezTo>
                    <a:pt x="1302" y="10044"/>
                    <a:pt x="1165" y="10089"/>
                    <a:pt x="1005" y="10089"/>
                  </a:cubicBezTo>
                  <a:cubicBezTo>
                    <a:pt x="959" y="10101"/>
                    <a:pt x="914" y="10106"/>
                    <a:pt x="868" y="10106"/>
                  </a:cubicBezTo>
                  <a:cubicBezTo>
                    <a:pt x="822" y="10106"/>
                    <a:pt x="777" y="10101"/>
                    <a:pt x="731" y="10089"/>
                  </a:cubicBezTo>
                  <a:cubicBezTo>
                    <a:pt x="663" y="10089"/>
                    <a:pt x="617" y="10067"/>
                    <a:pt x="548" y="10044"/>
                  </a:cubicBezTo>
                  <a:cubicBezTo>
                    <a:pt x="503" y="10021"/>
                    <a:pt x="480" y="9998"/>
                    <a:pt x="434" y="9975"/>
                  </a:cubicBezTo>
                  <a:cubicBezTo>
                    <a:pt x="389" y="9930"/>
                    <a:pt x="366" y="9907"/>
                    <a:pt x="320" y="9861"/>
                  </a:cubicBezTo>
                  <a:cubicBezTo>
                    <a:pt x="297" y="9815"/>
                    <a:pt x="275" y="9770"/>
                    <a:pt x="252" y="9724"/>
                  </a:cubicBezTo>
                  <a:cubicBezTo>
                    <a:pt x="229" y="9656"/>
                    <a:pt x="229" y="9587"/>
                    <a:pt x="206" y="9519"/>
                  </a:cubicBezTo>
                  <a:cubicBezTo>
                    <a:pt x="206" y="9427"/>
                    <a:pt x="206" y="9336"/>
                    <a:pt x="229" y="9222"/>
                  </a:cubicBezTo>
                  <a:cubicBezTo>
                    <a:pt x="252" y="9108"/>
                    <a:pt x="275" y="8971"/>
                    <a:pt x="320" y="8857"/>
                  </a:cubicBezTo>
                  <a:cubicBezTo>
                    <a:pt x="366" y="8765"/>
                    <a:pt x="411" y="8697"/>
                    <a:pt x="457" y="8606"/>
                  </a:cubicBezTo>
                  <a:cubicBezTo>
                    <a:pt x="480" y="8583"/>
                    <a:pt x="480" y="8514"/>
                    <a:pt x="434" y="8492"/>
                  </a:cubicBezTo>
                  <a:cubicBezTo>
                    <a:pt x="434" y="8492"/>
                    <a:pt x="434" y="8492"/>
                    <a:pt x="411" y="8514"/>
                  </a:cubicBezTo>
                  <a:lnTo>
                    <a:pt x="389" y="8514"/>
                  </a:lnTo>
                  <a:cubicBezTo>
                    <a:pt x="343" y="8560"/>
                    <a:pt x="275" y="8606"/>
                    <a:pt x="229" y="8629"/>
                  </a:cubicBezTo>
                  <a:cubicBezTo>
                    <a:pt x="160" y="8765"/>
                    <a:pt x="92" y="8902"/>
                    <a:pt x="69" y="9039"/>
                  </a:cubicBezTo>
                  <a:cubicBezTo>
                    <a:pt x="46" y="9131"/>
                    <a:pt x="23" y="9222"/>
                    <a:pt x="23" y="9313"/>
                  </a:cubicBezTo>
                  <a:cubicBezTo>
                    <a:pt x="1" y="9382"/>
                    <a:pt x="1" y="9473"/>
                    <a:pt x="23" y="9564"/>
                  </a:cubicBezTo>
                  <a:cubicBezTo>
                    <a:pt x="23" y="9633"/>
                    <a:pt x="46" y="9724"/>
                    <a:pt x="69" y="9793"/>
                  </a:cubicBezTo>
                  <a:cubicBezTo>
                    <a:pt x="92" y="9815"/>
                    <a:pt x="92" y="9861"/>
                    <a:pt x="115" y="9884"/>
                  </a:cubicBezTo>
                  <a:cubicBezTo>
                    <a:pt x="138" y="9930"/>
                    <a:pt x="160" y="9952"/>
                    <a:pt x="183" y="9998"/>
                  </a:cubicBezTo>
                  <a:cubicBezTo>
                    <a:pt x="275" y="10112"/>
                    <a:pt x="434" y="10203"/>
                    <a:pt x="571" y="10249"/>
                  </a:cubicBezTo>
                  <a:cubicBezTo>
                    <a:pt x="663" y="10272"/>
                    <a:pt x="754" y="10295"/>
                    <a:pt x="822" y="10295"/>
                  </a:cubicBezTo>
                  <a:cubicBezTo>
                    <a:pt x="936" y="10295"/>
                    <a:pt x="1051" y="10295"/>
                    <a:pt x="1165" y="10272"/>
                  </a:cubicBezTo>
                  <a:cubicBezTo>
                    <a:pt x="1279" y="10249"/>
                    <a:pt x="1393" y="10226"/>
                    <a:pt x="1507" y="10181"/>
                  </a:cubicBezTo>
                  <a:cubicBezTo>
                    <a:pt x="1621" y="10158"/>
                    <a:pt x="1758" y="10112"/>
                    <a:pt x="1872" y="10067"/>
                  </a:cubicBezTo>
                  <a:cubicBezTo>
                    <a:pt x="2374" y="9884"/>
                    <a:pt x="2831" y="9656"/>
                    <a:pt x="3287" y="9382"/>
                  </a:cubicBezTo>
                  <a:cubicBezTo>
                    <a:pt x="3744" y="9085"/>
                    <a:pt x="4178" y="8765"/>
                    <a:pt x="4611" y="8423"/>
                  </a:cubicBezTo>
                  <a:cubicBezTo>
                    <a:pt x="5022" y="8104"/>
                    <a:pt x="5433" y="7761"/>
                    <a:pt x="5844" y="7396"/>
                  </a:cubicBezTo>
                  <a:cubicBezTo>
                    <a:pt x="6027" y="7236"/>
                    <a:pt x="6209" y="7076"/>
                    <a:pt x="6392" y="6894"/>
                  </a:cubicBezTo>
                  <a:cubicBezTo>
                    <a:pt x="6597" y="6711"/>
                    <a:pt x="6803" y="6529"/>
                    <a:pt x="7008" y="6346"/>
                  </a:cubicBezTo>
                  <a:cubicBezTo>
                    <a:pt x="7419" y="5935"/>
                    <a:pt x="7807" y="5524"/>
                    <a:pt x="8195" y="5091"/>
                  </a:cubicBezTo>
                  <a:cubicBezTo>
                    <a:pt x="8560" y="4657"/>
                    <a:pt x="8902" y="4200"/>
                    <a:pt x="9222" y="3721"/>
                  </a:cubicBezTo>
                  <a:cubicBezTo>
                    <a:pt x="9427" y="3379"/>
                    <a:pt x="9633" y="3036"/>
                    <a:pt x="9793" y="2694"/>
                  </a:cubicBezTo>
                  <a:cubicBezTo>
                    <a:pt x="9952" y="2352"/>
                    <a:pt x="10089" y="1986"/>
                    <a:pt x="10181" y="1598"/>
                  </a:cubicBezTo>
                  <a:cubicBezTo>
                    <a:pt x="10249" y="1279"/>
                    <a:pt x="10272" y="891"/>
                    <a:pt x="10158" y="571"/>
                  </a:cubicBezTo>
                  <a:cubicBezTo>
                    <a:pt x="10112" y="434"/>
                    <a:pt x="10021" y="320"/>
                    <a:pt x="9930" y="206"/>
                  </a:cubicBezTo>
                  <a:cubicBezTo>
                    <a:pt x="9861" y="138"/>
                    <a:pt x="9770" y="69"/>
                    <a:pt x="9679"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6"/>
            <p:cNvSpPr/>
            <p:nvPr/>
          </p:nvSpPr>
          <p:spPr>
            <a:xfrm>
              <a:off x="7222075" y="1008350"/>
              <a:ext cx="25" cy="25"/>
            </a:xfrm>
            <a:custGeom>
              <a:avLst/>
              <a:gdLst/>
              <a:ahLst/>
              <a:cxnLst/>
              <a:rect l="l" t="t" r="r" b="b"/>
              <a:pathLst>
                <a:path w="1" h="1" extrusionOk="0">
                  <a:moveTo>
                    <a:pt x="1" y="1"/>
                  </a:move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6"/>
            <p:cNvSpPr/>
            <p:nvPr/>
          </p:nvSpPr>
          <p:spPr>
            <a:xfrm>
              <a:off x="6979575" y="12195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6"/>
            <p:cNvSpPr/>
            <p:nvPr/>
          </p:nvSpPr>
          <p:spPr>
            <a:xfrm>
              <a:off x="7213525" y="978675"/>
              <a:ext cx="25" cy="25"/>
            </a:xfrm>
            <a:custGeom>
              <a:avLst/>
              <a:gdLst/>
              <a:ahLst/>
              <a:cxnLst/>
              <a:rect l="l" t="t" r="r" b="b"/>
              <a:pathLst>
                <a:path w="1" h="1" extrusionOk="0">
                  <a:moveTo>
                    <a:pt x="1" y="1"/>
                  </a:moveTo>
                  <a:lnTo>
                    <a:pt x="1" y="1"/>
                  </a:ln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6"/>
            <p:cNvSpPr/>
            <p:nvPr/>
          </p:nvSpPr>
          <p:spPr>
            <a:xfrm>
              <a:off x="7213525" y="97867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6"/>
            <p:cNvSpPr/>
            <p:nvPr/>
          </p:nvSpPr>
          <p:spPr>
            <a:xfrm>
              <a:off x="7222075" y="1008350"/>
              <a:ext cx="25" cy="600"/>
            </a:xfrm>
            <a:custGeom>
              <a:avLst/>
              <a:gdLst/>
              <a:ahLst/>
              <a:cxnLst/>
              <a:rect l="l" t="t" r="r" b="b"/>
              <a:pathLst>
                <a:path w="1" h="24" extrusionOk="0">
                  <a:moveTo>
                    <a:pt x="1" y="24"/>
                  </a:moveTo>
                  <a:cubicBezTo>
                    <a:pt x="1" y="24"/>
                    <a:pt x="1" y="24"/>
                    <a:pt x="1" y="24"/>
                  </a:cubicBezTo>
                  <a:lnTo>
                    <a:pt x="1" y="1"/>
                  </a:lnTo>
                  <a:cubicBezTo>
                    <a:pt x="1" y="24"/>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6"/>
            <p:cNvSpPr/>
            <p:nvPr/>
          </p:nvSpPr>
          <p:spPr>
            <a:xfrm>
              <a:off x="7222075" y="100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6"/>
            <p:cNvSpPr/>
            <p:nvPr/>
          </p:nvSpPr>
          <p:spPr>
            <a:xfrm>
              <a:off x="7019500" y="12195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6"/>
            <p:cNvSpPr/>
            <p:nvPr/>
          </p:nvSpPr>
          <p:spPr>
            <a:xfrm>
              <a:off x="7018375" y="1049450"/>
              <a:ext cx="132400" cy="121550"/>
            </a:xfrm>
            <a:custGeom>
              <a:avLst/>
              <a:gdLst/>
              <a:ahLst/>
              <a:cxnLst/>
              <a:rect l="l" t="t" r="r" b="b"/>
              <a:pathLst>
                <a:path w="5296" h="4862" extrusionOk="0">
                  <a:moveTo>
                    <a:pt x="5296" y="0"/>
                  </a:moveTo>
                  <a:lnTo>
                    <a:pt x="5296" y="0"/>
                  </a:lnTo>
                  <a:cubicBezTo>
                    <a:pt x="5182" y="114"/>
                    <a:pt x="5068" y="206"/>
                    <a:pt x="4953" y="297"/>
                  </a:cubicBezTo>
                  <a:cubicBezTo>
                    <a:pt x="4839" y="571"/>
                    <a:pt x="4679" y="822"/>
                    <a:pt x="4520" y="1073"/>
                  </a:cubicBezTo>
                  <a:cubicBezTo>
                    <a:pt x="3926" y="2054"/>
                    <a:pt x="3150" y="2899"/>
                    <a:pt x="2306" y="3675"/>
                  </a:cubicBezTo>
                  <a:cubicBezTo>
                    <a:pt x="2123" y="3835"/>
                    <a:pt x="1963" y="3995"/>
                    <a:pt x="1781" y="4154"/>
                  </a:cubicBezTo>
                  <a:cubicBezTo>
                    <a:pt x="1598" y="4314"/>
                    <a:pt x="1438" y="4451"/>
                    <a:pt x="1233" y="4542"/>
                  </a:cubicBezTo>
                  <a:cubicBezTo>
                    <a:pt x="1164" y="4588"/>
                    <a:pt x="1073" y="4634"/>
                    <a:pt x="982" y="4657"/>
                  </a:cubicBezTo>
                  <a:lnTo>
                    <a:pt x="822" y="4657"/>
                  </a:lnTo>
                  <a:cubicBezTo>
                    <a:pt x="754" y="4657"/>
                    <a:pt x="708" y="4657"/>
                    <a:pt x="662" y="4634"/>
                  </a:cubicBezTo>
                  <a:cubicBezTo>
                    <a:pt x="594" y="4611"/>
                    <a:pt x="548" y="4588"/>
                    <a:pt x="502" y="4565"/>
                  </a:cubicBezTo>
                  <a:cubicBezTo>
                    <a:pt x="411" y="4520"/>
                    <a:pt x="343" y="4451"/>
                    <a:pt x="297" y="4383"/>
                  </a:cubicBezTo>
                  <a:cubicBezTo>
                    <a:pt x="251" y="4337"/>
                    <a:pt x="206" y="4291"/>
                    <a:pt x="160" y="4223"/>
                  </a:cubicBezTo>
                  <a:cubicBezTo>
                    <a:pt x="114" y="4268"/>
                    <a:pt x="69" y="4314"/>
                    <a:pt x="0" y="4337"/>
                  </a:cubicBezTo>
                  <a:cubicBezTo>
                    <a:pt x="137" y="4520"/>
                    <a:pt x="297" y="4702"/>
                    <a:pt x="502" y="4793"/>
                  </a:cubicBezTo>
                  <a:cubicBezTo>
                    <a:pt x="594" y="4839"/>
                    <a:pt x="685" y="4839"/>
                    <a:pt x="776" y="4862"/>
                  </a:cubicBezTo>
                  <a:cubicBezTo>
                    <a:pt x="868" y="4862"/>
                    <a:pt x="959" y="4839"/>
                    <a:pt x="1073" y="4816"/>
                  </a:cubicBezTo>
                  <a:cubicBezTo>
                    <a:pt x="1164" y="4793"/>
                    <a:pt x="1256" y="4771"/>
                    <a:pt x="1324" y="4725"/>
                  </a:cubicBezTo>
                  <a:cubicBezTo>
                    <a:pt x="1438" y="4657"/>
                    <a:pt x="1530" y="4611"/>
                    <a:pt x="1621" y="4542"/>
                  </a:cubicBezTo>
                  <a:cubicBezTo>
                    <a:pt x="1826" y="4383"/>
                    <a:pt x="1986" y="4223"/>
                    <a:pt x="2169" y="4063"/>
                  </a:cubicBezTo>
                  <a:cubicBezTo>
                    <a:pt x="2374" y="3880"/>
                    <a:pt x="2580" y="3698"/>
                    <a:pt x="2762" y="3515"/>
                  </a:cubicBezTo>
                  <a:cubicBezTo>
                    <a:pt x="2968" y="3310"/>
                    <a:pt x="3150" y="3127"/>
                    <a:pt x="3333" y="2922"/>
                  </a:cubicBezTo>
                  <a:cubicBezTo>
                    <a:pt x="3721" y="2534"/>
                    <a:pt x="4063" y="2100"/>
                    <a:pt x="4383" y="1666"/>
                  </a:cubicBezTo>
                  <a:cubicBezTo>
                    <a:pt x="4748" y="1141"/>
                    <a:pt x="5068" y="594"/>
                    <a:pt x="5296"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6"/>
            <p:cNvSpPr/>
            <p:nvPr/>
          </p:nvSpPr>
          <p:spPr>
            <a:xfrm>
              <a:off x="7131350" y="10762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6"/>
            <p:cNvSpPr/>
            <p:nvPr/>
          </p:nvSpPr>
          <p:spPr>
            <a:xfrm>
              <a:off x="7076000" y="1140750"/>
              <a:ext cx="600" cy="600"/>
            </a:xfrm>
            <a:custGeom>
              <a:avLst/>
              <a:gdLst/>
              <a:ahLst/>
              <a:cxnLst/>
              <a:rect l="l" t="t" r="r" b="b"/>
              <a:pathLst>
                <a:path w="24" h="24" extrusionOk="0">
                  <a:moveTo>
                    <a:pt x="1" y="23"/>
                  </a:moveTo>
                  <a:cubicBezTo>
                    <a:pt x="1" y="23"/>
                    <a:pt x="23" y="23"/>
                    <a:pt x="23" y="0"/>
                  </a:cubicBezTo>
                  <a:cubicBezTo>
                    <a:pt x="23" y="23"/>
                    <a:pt x="1" y="23"/>
                    <a:pt x="1" y="23"/>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6"/>
            <p:cNvSpPr/>
            <p:nvPr/>
          </p:nvSpPr>
          <p:spPr>
            <a:xfrm>
              <a:off x="7076000" y="11413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6"/>
            <p:cNvSpPr/>
            <p:nvPr/>
          </p:nvSpPr>
          <p:spPr>
            <a:xfrm>
              <a:off x="7171300" y="814350"/>
              <a:ext cx="93025" cy="91550"/>
            </a:xfrm>
            <a:custGeom>
              <a:avLst/>
              <a:gdLst/>
              <a:ahLst/>
              <a:cxnLst/>
              <a:rect l="l" t="t" r="r" b="b"/>
              <a:pathLst>
                <a:path w="3721" h="3662" extrusionOk="0">
                  <a:moveTo>
                    <a:pt x="3356" y="1004"/>
                  </a:moveTo>
                  <a:cubicBezTo>
                    <a:pt x="3356" y="1023"/>
                    <a:pt x="3356" y="1027"/>
                    <a:pt x="3369" y="1027"/>
                  </a:cubicBezTo>
                  <a:lnTo>
                    <a:pt x="3369" y="1027"/>
                  </a:lnTo>
                  <a:cubicBezTo>
                    <a:pt x="3365" y="1020"/>
                    <a:pt x="3360" y="1012"/>
                    <a:pt x="3356" y="1004"/>
                  </a:cubicBezTo>
                  <a:close/>
                  <a:moveTo>
                    <a:pt x="2009" y="0"/>
                  </a:moveTo>
                  <a:cubicBezTo>
                    <a:pt x="1849" y="0"/>
                    <a:pt x="1667" y="46"/>
                    <a:pt x="1484" y="91"/>
                  </a:cubicBezTo>
                  <a:cubicBezTo>
                    <a:pt x="1210" y="160"/>
                    <a:pt x="936" y="320"/>
                    <a:pt x="708" y="479"/>
                  </a:cubicBezTo>
                  <a:cubicBezTo>
                    <a:pt x="457" y="639"/>
                    <a:pt x="229" y="845"/>
                    <a:pt x="23" y="1050"/>
                  </a:cubicBezTo>
                  <a:cubicBezTo>
                    <a:pt x="23" y="1073"/>
                    <a:pt x="0" y="1096"/>
                    <a:pt x="23" y="1119"/>
                  </a:cubicBezTo>
                  <a:cubicBezTo>
                    <a:pt x="23" y="1141"/>
                    <a:pt x="23" y="1164"/>
                    <a:pt x="46" y="1187"/>
                  </a:cubicBezTo>
                  <a:cubicBezTo>
                    <a:pt x="69" y="1210"/>
                    <a:pt x="92" y="1210"/>
                    <a:pt x="115" y="1210"/>
                  </a:cubicBezTo>
                  <a:cubicBezTo>
                    <a:pt x="137" y="1210"/>
                    <a:pt x="160" y="1187"/>
                    <a:pt x="183" y="1164"/>
                  </a:cubicBezTo>
                  <a:cubicBezTo>
                    <a:pt x="229" y="1141"/>
                    <a:pt x="252" y="1096"/>
                    <a:pt x="297" y="1073"/>
                  </a:cubicBezTo>
                  <a:cubicBezTo>
                    <a:pt x="525" y="845"/>
                    <a:pt x="799" y="639"/>
                    <a:pt x="1096" y="457"/>
                  </a:cubicBezTo>
                  <a:cubicBezTo>
                    <a:pt x="1256" y="365"/>
                    <a:pt x="1438" y="297"/>
                    <a:pt x="1621" y="251"/>
                  </a:cubicBezTo>
                  <a:cubicBezTo>
                    <a:pt x="1781" y="228"/>
                    <a:pt x="1918" y="206"/>
                    <a:pt x="2055" y="206"/>
                  </a:cubicBezTo>
                  <a:cubicBezTo>
                    <a:pt x="2169" y="206"/>
                    <a:pt x="2283" y="228"/>
                    <a:pt x="2397" y="251"/>
                  </a:cubicBezTo>
                  <a:cubicBezTo>
                    <a:pt x="2534" y="297"/>
                    <a:pt x="2671" y="365"/>
                    <a:pt x="2785" y="434"/>
                  </a:cubicBezTo>
                  <a:cubicBezTo>
                    <a:pt x="2922" y="502"/>
                    <a:pt x="3036" y="594"/>
                    <a:pt x="3128" y="708"/>
                  </a:cubicBezTo>
                  <a:lnTo>
                    <a:pt x="3128" y="685"/>
                  </a:lnTo>
                  <a:cubicBezTo>
                    <a:pt x="3219" y="799"/>
                    <a:pt x="3310" y="913"/>
                    <a:pt x="3379" y="1027"/>
                  </a:cubicBezTo>
                  <a:cubicBezTo>
                    <a:pt x="3375" y="1027"/>
                    <a:pt x="3372" y="1027"/>
                    <a:pt x="3369" y="1027"/>
                  </a:cubicBezTo>
                  <a:lnTo>
                    <a:pt x="3369" y="1027"/>
                  </a:lnTo>
                  <a:cubicBezTo>
                    <a:pt x="3427" y="1134"/>
                    <a:pt x="3450" y="1240"/>
                    <a:pt x="3493" y="1347"/>
                  </a:cubicBezTo>
                  <a:cubicBezTo>
                    <a:pt x="3516" y="1438"/>
                    <a:pt x="3516" y="1529"/>
                    <a:pt x="3516" y="1644"/>
                  </a:cubicBezTo>
                  <a:cubicBezTo>
                    <a:pt x="3516" y="1735"/>
                    <a:pt x="3493" y="1826"/>
                    <a:pt x="3470" y="1940"/>
                  </a:cubicBezTo>
                  <a:cubicBezTo>
                    <a:pt x="3424" y="2054"/>
                    <a:pt x="3379" y="2169"/>
                    <a:pt x="3310" y="2283"/>
                  </a:cubicBezTo>
                  <a:cubicBezTo>
                    <a:pt x="3196" y="2488"/>
                    <a:pt x="3013" y="2671"/>
                    <a:pt x="2854" y="2853"/>
                  </a:cubicBezTo>
                  <a:lnTo>
                    <a:pt x="2831" y="2853"/>
                  </a:lnTo>
                  <a:cubicBezTo>
                    <a:pt x="2603" y="3082"/>
                    <a:pt x="2351" y="3287"/>
                    <a:pt x="2100" y="3492"/>
                  </a:cubicBezTo>
                  <a:cubicBezTo>
                    <a:pt x="2055" y="3515"/>
                    <a:pt x="2055" y="3584"/>
                    <a:pt x="2078" y="3629"/>
                  </a:cubicBezTo>
                  <a:cubicBezTo>
                    <a:pt x="2094" y="3646"/>
                    <a:pt x="2133" y="3662"/>
                    <a:pt x="2170" y="3662"/>
                  </a:cubicBezTo>
                  <a:cubicBezTo>
                    <a:pt x="2186" y="3662"/>
                    <a:pt x="2201" y="3659"/>
                    <a:pt x="2215" y="3652"/>
                  </a:cubicBezTo>
                  <a:cubicBezTo>
                    <a:pt x="2603" y="3333"/>
                    <a:pt x="2991" y="3013"/>
                    <a:pt x="3310" y="2625"/>
                  </a:cubicBezTo>
                  <a:cubicBezTo>
                    <a:pt x="3470" y="2442"/>
                    <a:pt x="3584" y="2214"/>
                    <a:pt x="3653" y="1986"/>
                  </a:cubicBezTo>
                  <a:cubicBezTo>
                    <a:pt x="3721" y="1781"/>
                    <a:pt x="3721" y="1552"/>
                    <a:pt x="3675" y="1324"/>
                  </a:cubicBezTo>
                  <a:cubicBezTo>
                    <a:pt x="3584" y="890"/>
                    <a:pt x="3287" y="525"/>
                    <a:pt x="2922" y="274"/>
                  </a:cubicBezTo>
                  <a:cubicBezTo>
                    <a:pt x="2717" y="160"/>
                    <a:pt x="2488" y="69"/>
                    <a:pt x="2237" y="23"/>
                  </a:cubicBezTo>
                  <a:cubicBezTo>
                    <a:pt x="2169" y="23"/>
                    <a:pt x="2100" y="0"/>
                    <a:pt x="2009"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6"/>
            <p:cNvSpPr/>
            <p:nvPr/>
          </p:nvSpPr>
          <p:spPr>
            <a:xfrm>
              <a:off x="6585825" y="1334750"/>
              <a:ext cx="43400" cy="42125"/>
            </a:xfrm>
            <a:custGeom>
              <a:avLst/>
              <a:gdLst/>
              <a:ahLst/>
              <a:cxnLst/>
              <a:rect l="l" t="t" r="r" b="b"/>
              <a:pathLst>
                <a:path w="1736" h="1685" extrusionOk="0">
                  <a:moveTo>
                    <a:pt x="731" y="1"/>
                  </a:moveTo>
                  <a:cubicBezTo>
                    <a:pt x="708" y="1"/>
                    <a:pt x="685" y="24"/>
                    <a:pt x="685" y="46"/>
                  </a:cubicBezTo>
                  <a:cubicBezTo>
                    <a:pt x="480" y="252"/>
                    <a:pt x="297" y="480"/>
                    <a:pt x="160" y="731"/>
                  </a:cubicBezTo>
                  <a:cubicBezTo>
                    <a:pt x="92" y="868"/>
                    <a:pt x="24" y="1005"/>
                    <a:pt x="1" y="1165"/>
                  </a:cubicBezTo>
                  <a:cubicBezTo>
                    <a:pt x="1" y="1302"/>
                    <a:pt x="24" y="1416"/>
                    <a:pt x="115" y="1530"/>
                  </a:cubicBezTo>
                  <a:cubicBezTo>
                    <a:pt x="218" y="1644"/>
                    <a:pt x="355" y="1684"/>
                    <a:pt x="497" y="1684"/>
                  </a:cubicBezTo>
                  <a:cubicBezTo>
                    <a:pt x="640" y="1684"/>
                    <a:pt x="788" y="1644"/>
                    <a:pt x="914" y="1599"/>
                  </a:cubicBezTo>
                  <a:cubicBezTo>
                    <a:pt x="1074" y="1530"/>
                    <a:pt x="1210" y="1462"/>
                    <a:pt x="1347" y="1370"/>
                  </a:cubicBezTo>
                  <a:cubicBezTo>
                    <a:pt x="1462" y="1325"/>
                    <a:pt x="1553" y="1256"/>
                    <a:pt x="1667" y="1188"/>
                  </a:cubicBezTo>
                  <a:cubicBezTo>
                    <a:pt x="1713" y="1165"/>
                    <a:pt x="1735" y="1142"/>
                    <a:pt x="1735" y="1096"/>
                  </a:cubicBezTo>
                  <a:cubicBezTo>
                    <a:pt x="1713" y="1028"/>
                    <a:pt x="1667" y="1005"/>
                    <a:pt x="1621" y="1005"/>
                  </a:cubicBezTo>
                  <a:cubicBezTo>
                    <a:pt x="1576" y="1005"/>
                    <a:pt x="1553" y="1028"/>
                    <a:pt x="1530" y="1051"/>
                  </a:cubicBezTo>
                  <a:cubicBezTo>
                    <a:pt x="1484" y="1074"/>
                    <a:pt x="1462" y="1096"/>
                    <a:pt x="1416" y="1119"/>
                  </a:cubicBezTo>
                  <a:cubicBezTo>
                    <a:pt x="1325" y="1165"/>
                    <a:pt x="1256" y="1211"/>
                    <a:pt x="1165" y="1256"/>
                  </a:cubicBezTo>
                  <a:cubicBezTo>
                    <a:pt x="1005" y="1347"/>
                    <a:pt x="845" y="1416"/>
                    <a:pt x="663" y="1462"/>
                  </a:cubicBezTo>
                  <a:cubicBezTo>
                    <a:pt x="617" y="1484"/>
                    <a:pt x="549" y="1484"/>
                    <a:pt x="480" y="1484"/>
                  </a:cubicBezTo>
                  <a:cubicBezTo>
                    <a:pt x="457" y="1484"/>
                    <a:pt x="412" y="1484"/>
                    <a:pt x="366" y="1462"/>
                  </a:cubicBezTo>
                  <a:cubicBezTo>
                    <a:pt x="343" y="1462"/>
                    <a:pt x="343" y="1462"/>
                    <a:pt x="320" y="1439"/>
                  </a:cubicBezTo>
                  <a:cubicBezTo>
                    <a:pt x="297" y="1439"/>
                    <a:pt x="275" y="1416"/>
                    <a:pt x="252" y="1416"/>
                  </a:cubicBezTo>
                  <a:cubicBezTo>
                    <a:pt x="252" y="1393"/>
                    <a:pt x="229" y="1370"/>
                    <a:pt x="229" y="1347"/>
                  </a:cubicBezTo>
                  <a:cubicBezTo>
                    <a:pt x="229" y="1347"/>
                    <a:pt x="206" y="1325"/>
                    <a:pt x="206" y="1302"/>
                  </a:cubicBezTo>
                  <a:cubicBezTo>
                    <a:pt x="206" y="1279"/>
                    <a:pt x="206" y="1256"/>
                    <a:pt x="206" y="1233"/>
                  </a:cubicBezTo>
                  <a:cubicBezTo>
                    <a:pt x="206" y="1188"/>
                    <a:pt x="206" y="1142"/>
                    <a:pt x="229" y="1096"/>
                  </a:cubicBezTo>
                  <a:cubicBezTo>
                    <a:pt x="252" y="982"/>
                    <a:pt x="320" y="868"/>
                    <a:pt x="366" y="754"/>
                  </a:cubicBezTo>
                  <a:cubicBezTo>
                    <a:pt x="503" y="549"/>
                    <a:pt x="663" y="343"/>
                    <a:pt x="822" y="161"/>
                  </a:cubicBezTo>
                  <a:cubicBezTo>
                    <a:pt x="868" y="115"/>
                    <a:pt x="845" y="69"/>
                    <a:pt x="822" y="24"/>
                  </a:cubicBezTo>
                  <a:cubicBezTo>
                    <a:pt x="800" y="24"/>
                    <a:pt x="777" y="1"/>
                    <a:pt x="754"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6"/>
            <p:cNvSpPr/>
            <p:nvPr/>
          </p:nvSpPr>
          <p:spPr>
            <a:xfrm>
              <a:off x="7031500" y="881675"/>
              <a:ext cx="50800" cy="49150"/>
            </a:xfrm>
            <a:custGeom>
              <a:avLst/>
              <a:gdLst/>
              <a:ahLst/>
              <a:cxnLst/>
              <a:rect l="l" t="t" r="r" b="b"/>
              <a:pathLst>
                <a:path w="2032" h="1966" extrusionOk="0">
                  <a:moveTo>
                    <a:pt x="1142" y="1"/>
                  </a:moveTo>
                  <a:cubicBezTo>
                    <a:pt x="1073" y="1"/>
                    <a:pt x="1027" y="1"/>
                    <a:pt x="959" y="23"/>
                  </a:cubicBezTo>
                  <a:cubicBezTo>
                    <a:pt x="845" y="23"/>
                    <a:pt x="754" y="46"/>
                    <a:pt x="662" y="92"/>
                  </a:cubicBezTo>
                  <a:cubicBezTo>
                    <a:pt x="434" y="160"/>
                    <a:pt x="229" y="297"/>
                    <a:pt x="46" y="457"/>
                  </a:cubicBezTo>
                  <a:cubicBezTo>
                    <a:pt x="23" y="480"/>
                    <a:pt x="23" y="480"/>
                    <a:pt x="23" y="526"/>
                  </a:cubicBezTo>
                  <a:cubicBezTo>
                    <a:pt x="0" y="548"/>
                    <a:pt x="23" y="571"/>
                    <a:pt x="23" y="594"/>
                  </a:cubicBezTo>
                  <a:cubicBezTo>
                    <a:pt x="50" y="621"/>
                    <a:pt x="77" y="632"/>
                    <a:pt x="103" y="632"/>
                  </a:cubicBezTo>
                  <a:cubicBezTo>
                    <a:pt x="122" y="632"/>
                    <a:pt x="141" y="626"/>
                    <a:pt x="160" y="617"/>
                  </a:cubicBezTo>
                  <a:cubicBezTo>
                    <a:pt x="274" y="526"/>
                    <a:pt x="388" y="434"/>
                    <a:pt x="502" y="366"/>
                  </a:cubicBezTo>
                  <a:cubicBezTo>
                    <a:pt x="594" y="320"/>
                    <a:pt x="662" y="297"/>
                    <a:pt x="731" y="274"/>
                  </a:cubicBezTo>
                  <a:cubicBezTo>
                    <a:pt x="776" y="252"/>
                    <a:pt x="822" y="229"/>
                    <a:pt x="868" y="229"/>
                  </a:cubicBezTo>
                  <a:cubicBezTo>
                    <a:pt x="913" y="229"/>
                    <a:pt x="936" y="206"/>
                    <a:pt x="982" y="206"/>
                  </a:cubicBezTo>
                  <a:cubicBezTo>
                    <a:pt x="1027" y="206"/>
                    <a:pt x="1096" y="183"/>
                    <a:pt x="1164" y="183"/>
                  </a:cubicBezTo>
                  <a:cubicBezTo>
                    <a:pt x="1233" y="206"/>
                    <a:pt x="1301" y="206"/>
                    <a:pt x="1370" y="229"/>
                  </a:cubicBezTo>
                  <a:cubicBezTo>
                    <a:pt x="1415" y="252"/>
                    <a:pt x="1484" y="274"/>
                    <a:pt x="1530" y="297"/>
                  </a:cubicBezTo>
                  <a:cubicBezTo>
                    <a:pt x="1552" y="320"/>
                    <a:pt x="1598" y="343"/>
                    <a:pt x="1644" y="366"/>
                  </a:cubicBezTo>
                  <a:cubicBezTo>
                    <a:pt x="1667" y="411"/>
                    <a:pt x="1689" y="457"/>
                    <a:pt x="1735" y="503"/>
                  </a:cubicBezTo>
                  <a:cubicBezTo>
                    <a:pt x="1735" y="548"/>
                    <a:pt x="1758" y="594"/>
                    <a:pt x="1781" y="640"/>
                  </a:cubicBezTo>
                  <a:cubicBezTo>
                    <a:pt x="1781" y="685"/>
                    <a:pt x="1803" y="754"/>
                    <a:pt x="1803" y="822"/>
                  </a:cubicBezTo>
                  <a:cubicBezTo>
                    <a:pt x="1803" y="891"/>
                    <a:pt x="1781" y="982"/>
                    <a:pt x="1758" y="1051"/>
                  </a:cubicBezTo>
                  <a:cubicBezTo>
                    <a:pt x="1735" y="1165"/>
                    <a:pt x="1689" y="1256"/>
                    <a:pt x="1621" y="1347"/>
                  </a:cubicBezTo>
                  <a:cubicBezTo>
                    <a:pt x="1552" y="1461"/>
                    <a:pt x="1461" y="1575"/>
                    <a:pt x="1370" y="1690"/>
                  </a:cubicBezTo>
                  <a:cubicBezTo>
                    <a:pt x="1347" y="1712"/>
                    <a:pt x="1301" y="1735"/>
                    <a:pt x="1278" y="1758"/>
                  </a:cubicBezTo>
                  <a:cubicBezTo>
                    <a:pt x="1256" y="1758"/>
                    <a:pt x="1256" y="1781"/>
                    <a:pt x="1256" y="1781"/>
                  </a:cubicBezTo>
                  <a:lnTo>
                    <a:pt x="1233" y="1781"/>
                  </a:lnTo>
                  <a:cubicBezTo>
                    <a:pt x="1187" y="1827"/>
                    <a:pt x="1187" y="1872"/>
                    <a:pt x="1210" y="1918"/>
                  </a:cubicBezTo>
                  <a:cubicBezTo>
                    <a:pt x="1238" y="1946"/>
                    <a:pt x="1275" y="1966"/>
                    <a:pt x="1305" y="1966"/>
                  </a:cubicBezTo>
                  <a:cubicBezTo>
                    <a:pt x="1323" y="1966"/>
                    <a:pt x="1338" y="1958"/>
                    <a:pt x="1347" y="1941"/>
                  </a:cubicBezTo>
                  <a:lnTo>
                    <a:pt x="1370" y="1941"/>
                  </a:lnTo>
                  <a:cubicBezTo>
                    <a:pt x="1370" y="1941"/>
                    <a:pt x="1393" y="1918"/>
                    <a:pt x="1393" y="1918"/>
                  </a:cubicBezTo>
                  <a:cubicBezTo>
                    <a:pt x="1530" y="1804"/>
                    <a:pt x="1644" y="1667"/>
                    <a:pt x="1735" y="1530"/>
                  </a:cubicBezTo>
                  <a:cubicBezTo>
                    <a:pt x="1918" y="1279"/>
                    <a:pt x="2032" y="959"/>
                    <a:pt x="1986" y="640"/>
                  </a:cubicBezTo>
                  <a:cubicBezTo>
                    <a:pt x="1963" y="526"/>
                    <a:pt x="1918" y="411"/>
                    <a:pt x="1826" y="320"/>
                  </a:cubicBezTo>
                  <a:cubicBezTo>
                    <a:pt x="1803" y="274"/>
                    <a:pt x="1758" y="229"/>
                    <a:pt x="1735" y="206"/>
                  </a:cubicBezTo>
                  <a:cubicBezTo>
                    <a:pt x="1689" y="160"/>
                    <a:pt x="1644" y="137"/>
                    <a:pt x="1598" y="115"/>
                  </a:cubicBezTo>
                  <a:cubicBezTo>
                    <a:pt x="1461" y="23"/>
                    <a:pt x="1301" y="1"/>
                    <a:pt x="1142"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6"/>
            <p:cNvSpPr/>
            <p:nvPr/>
          </p:nvSpPr>
          <p:spPr>
            <a:xfrm>
              <a:off x="7111950" y="978675"/>
              <a:ext cx="48525" cy="49150"/>
            </a:xfrm>
            <a:custGeom>
              <a:avLst/>
              <a:gdLst/>
              <a:ahLst/>
              <a:cxnLst/>
              <a:rect l="l" t="t" r="r" b="b"/>
              <a:pathLst>
                <a:path w="1941" h="1966" extrusionOk="0">
                  <a:moveTo>
                    <a:pt x="1028" y="1"/>
                  </a:moveTo>
                  <a:cubicBezTo>
                    <a:pt x="936" y="1"/>
                    <a:pt x="845" y="24"/>
                    <a:pt x="777" y="46"/>
                  </a:cubicBezTo>
                  <a:cubicBezTo>
                    <a:pt x="685" y="69"/>
                    <a:pt x="594" y="92"/>
                    <a:pt x="503" y="138"/>
                  </a:cubicBezTo>
                  <a:cubicBezTo>
                    <a:pt x="343" y="206"/>
                    <a:pt x="183" y="298"/>
                    <a:pt x="46" y="412"/>
                  </a:cubicBezTo>
                  <a:cubicBezTo>
                    <a:pt x="1" y="435"/>
                    <a:pt x="1" y="503"/>
                    <a:pt x="23" y="549"/>
                  </a:cubicBezTo>
                  <a:cubicBezTo>
                    <a:pt x="37" y="575"/>
                    <a:pt x="66" y="586"/>
                    <a:pt x="97" y="586"/>
                  </a:cubicBezTo>
                  <a:cubicBezTo>
                    <a:pt x="119" y="586"/>
                    <a:pt x="142" y="581"/>
                    <a:pt x="160" y="571"/>
                  </a:cubicBezTo>
                  <a:cubicBezTo>
                    <a:pt x="252" y="503"/>
                    <a:pt x="343" y="435"/>
                    <a:pt x="434" y="389"/>
                  </a:cubicBezTo>
                  <a:cubicBezTo>
                    <a:pt x="548" y="320"/>
                    <a:pt x="685" y="275"/>
                    <a:pt x="822" y="229"/>
                  </a:cubicBezTo>
                  <a:lnTo>
                    <a:pt x="800" y="229"/>
                  </a:lnTo>
                  <a:cubicBezTo>
                    <a:pt x="891" y="206"/>
                    <a:pt x="1005" y="206"/>
                    <a:pt x="1096" y="206"/>
                  </a:cubicBezTo>
                  <a:cubicBezTo>
                    <a:pt x="1165" y="206"/>
                    <a:pt x="1233" y="206"/>
                    <a:pt x="1302" y="229"/>
                  </a:cubicBezTo>
                  <a:cubicBezTo>
                    <a:pt x="1370" y="252"/>
                    <a:pt x="1416" y="275"/>
                    <a:pt x="1461" y="298"/>
                  </a:cubicBezTo>
                  <a:cubicBezTo>
                    <a:pt x="1507" y="320"/>
                    <a:pt x="1553" y="366"/>
                    <a:pt x="1576" y="389"/>
                  </a:cubicBezTo>
                  <a:cubicBezTo>
                    <a:pt x="1621" y="435"/>
                    <a:pt x="1644" y="457"/>
                    <a:pt x="1667" y="503"/>
                  </a:cubicBezTo>
                  <a:cubicBezTo>
                    <a:pt x="1690" y="549"/>
                    <a:pt x="1713" y="594"/>
                    <a:pt x="1713" y="640"/>
                  </a:cubicBezTo>
                  <a:cubicBezTo>
                    <a:pt x="1735" y="708"/>
                    <a:pt x="1735" y="754"/>
                    <a:pt x="1735" y="823"/>
                  </a:cubicBezTo>
                  <a:cubicBezTo>
                    <a:pt x="1735" y="914"/>
                    <a:pt x="1713" y="982"/>
                    <a:pt x="1690" y="1074"/>
                  </a:cubicBezTo>
                  <a:cubicBezTo>
                    <a:pt x="1667" y="1165"/>
                    <a:pt x="1621" y="1279"/>
                    <a:pt x="1576" y="1370"/>
                  </a:cubicBezTo>
                  <a:cubicBezTo>
                    <a:pt x="1484" y="1484"/>
                    <a:pt x="1393" y="1599"/>
                    <a:pt x="1302" y="1690"/>
                  </a:cubicBezTo>
                  <a:lnTo>
                    <a:pt x="1325" y="1690"/>
                  </a:lnTo>
                  <a:cubicBezTo>
                    <a:pt x="1302" y="1690"/>
                    <a:pt x="1302" y="1713"/>
                    <a:pt x="1279" y="1713"/>
                  </a:cubicBezTo>
                  <a:cubicBezTo>
                    <a:pt x="1256" y="1736"/>
                    <a:pt x="1233" y="1736"/>
                    <a:pt x="1233" y="1758"/>
                  </a:cubicBezTo>
                  <a:lnTo>
                    <a:pt x="1210" y="1758"/>
                  </a:lnTo>
                  <a:cubicBezTo>
                    <a:pt x="1210" y="1758"/>
                    <a:pt x="1210" y="1758"/>
                    <a:pt x="1210" y="1781"/>
                  </a:cubicBezTo>
                  <a:lnTo>
                    <a:pt x="1188" y="1781"/>
                  </a:lnTo>
                  <a:cubicBezTo>
                    <a:pt x="1142" y="1827"/>
                    <a:pt x="1142" y="1873"/>
                    <a:pt x="1165" y="1918"/>
                  </a:cubicBezTo>
                  <a:cubicBezTo>
                    <a:pt x="1193" y="1946"/>
                    <a:pt x="1221" y="1966"/>
                    <a:pt x="1249" y="1966"/>
                  </a:cubicBezTo>
                  <a:cubicBezTo>
                    <a:pt x="1267" y="1966"/>
                    <a:pt x="1284" y="1958"/>
                    <a:pt x="1302" y="1941"/>
                  </a:cubicBezTo>
                  <a:lnTo>
                    <a:pt x="1325" y="1941"/>
                  </a:lnTo>
                  <a:cubicBezTo>
                    <a:pt x="1325" y="1918"/>
                    <a:pt x="1325" y="1918"/>
                    <a:pt x="1325" y="1918"/>
                  </a:cubicBezTo>
                  <a:lnTo>
                    <a:pt x="1347" y="1918"/>
                  </a:lnTo>
                  <a:cubicBezTo>
                    <a:pt x="1347" y="1895"/>
                    <a:pt x="1370" y="1895"/>
                    <a:pt x="1393" y="1873"/>
                  </a:cubicBezTo>
                  <a:cubicBezTo>
                    <a:pt x="1393" y="1873"/>
                    <a:pt x="1393" y="1873"/>
                    <a:pt x="1416" y="1850"/>
                  </a:cubicBezTo>
                  <a:cubicBezTo>
                    <a:pt x="1530" y="1736"/>
                    <a:pt x="1644" y="1599"/>
                    <a:pt x="1735" y="1439"/>
                  </a:cubicBezTo>
                  <a:cubicBezTo>
                    <a:pt x="1781" y="1393"/>
                    <a:pt x="1804" y="1325"/>
                    <a:pt x="1827" y="1256"/>
                  </a:cubicBezTo>
                  <a:cubicBezTo>
                    <a:pt x="1872" y="1188"/>
                    <a:pt x="1895" y="1119"/>
                    <a:pt x="1918" y="1028"/>
                  </a:cubicBezTo>
                  <a:cubicBezTo>
                    <a:pt x="1941" y="845"/>
                    <a:pt x="1941" y="640"/>
                    <a:pt x="1872" y="480"/>
                  </a:cubicBezTo>
                  <a:cubicBezTo>
                    <a:pt x="1849" y="412"/>
                    <a:pt x="1804" y="343"/>
                    <a:pt x="1758" y="298"/>
                  </a:cubicBezTo>
                  <a:cubicBezTo>
                    <a:pt x="1713" y="229"/>
                    <a:pt x="1644" y="183"/>
                    <a:pt x="1553" y="138"/>
                  </a:cubicBezTo>
                  <a:cubicBezTo>
                    <a:pt x="1530" y="115"/>
                    <a:pt x="1484" y="92"/>
                    <a:pt x="1439" y="69"/>
                  </a:cubicBezTo>
                  <a:cubicBezTo>
                    <a:pt x="1416" y="46"/>
                    <a:pt x="1370" y="46"/>
                    <a:pt x="1325" y="46"/>
                  </a:cubicBezTo>
                  <a:cubicBezTo>
                    <a:pt x="1256" y="1"/>
                    <a:pt x="1165" y="1"/>
                    <a:pt x="1073"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6"/>
            <p:cNvSpPr/>
            <p:nvPr/>
          </p:nvSpPr>
          <p:spPr>
            <a:xfrm>
              <a:off x="7081700" y="938175"/>
              <a:ext cx="33125" cy="31650"/>
            </a:xfrm>
            <a:custGeom>
              <a:avLst/>
              <a:gdLst/>
              <a:ahLst/>
              <a:cxnLst/>
              <a:rect l="l" t="t" r="r" b="b"/>
              <a:pathLst>
                <a:path w="1325" h="1266" extrusionOk="0">
                  <a:moveTo>
                    <a:pt x="435" y="0"/>
                  </a:moveTo>
                  <a:cubicBezTo>
                    <a:pt x="412" y="0"/>
                    <a:pt x="389" y="0"/>
                    <a:pt x="389" y="23"/>
                  </a:cubicBezTo>
                  <a:cubicBezTo>
                    <a:pt x="275" y="69"/>
                    <a:pt x="184" y="160"/>
                    <a:pt x="115" y="251"/>
                  </a:cubicBezTo>
                  <a:cubicBezTo>
                    <a:pt x="69" y="320"/>
                    <a:pt x="24" y="411"/>
                    <a:pt x="24" y="502"/>
                  </a:cubicBezTo>
                  <a:cubicBezTo>
                    <a:pt x="1" y="594"/>
                    <a:pt x="1" y="685"/>
                    <a:pt x="24" y="753"/>
                  </a:cubicBezTo>
                  <a:cubicBezTo>
                    <a:pt x="47" y="845"/>
                    <a:pt x="92" y="936"/>
                    <a:pt x="161" y="1005"/>
                  </a:cubicBezTo>
                  <a:cubicBezTo>
                    <a:pt x="275" y="1142"/>
                    <a:pt x="457" y="1233"/>
                    <a:pt x="640" y="1256"/>
                  </a:cubicBezTo>
                  <a:cubicBezTo>
                    <a:pt x="667" y="1262"/>
                    <a:pt x="695" y="1265"/>
                    <a:pt x="725" y="1265"/>
                  </a:cubicBezTo>
                  <a:cubicBezTo>
                    <a:pt x="796" y="1265"/>
                    <a:pt x="872" y="1249"/>
                    <a:pt x="937" y="1233"/>
                  </a:cubicBezTo>
                  <a:cubicBezTo>
                    <a:pt x="1051" y="1187"/>
                    <a:pt x="1165" y="1119"/>
                    <a:pt x="1279" y="1050"/>
                  </a:cubicBezTo>
                  <a:cubicBezTo>
                    <a:pt x="1302" y="1005"/>
                    <a:pt x="1325" y="959"/>
                    <a:pt x="1279" y="913"/>
                  </a:cubicBezTo>
                  <a:cubicBezTo>
                    <a:pt x="1265" y="885"/>
                    <a:pt x="1233" y="866"/>
                    <a:pt x="1206" y="866"/>
                  </a:cubicBezTo>
                  <a:cubicBezTo>
                    <a:pt x="1189" y="866"/>
                    <a:pt x="1174" y="873"/>
                    <a:pt x="1165" y="890"/>
                  </a:cubicBezTo>
                  <a:cubicBezTo>
                    <a:pt x="1119" y="936"/>
                    <a:pt x="1051" y="959"/>
                    <a:pt x="1005" y="982"/>
                  </a:cubicBezTo>
                  <a:cubicBezTo>
                    <a:pt x="960" y="1005"/>
                    <a:pt x="914" y="1027"/>
                    <a:pt x="845" y="1050"/>
                  </a:cubicBezTo>
                  <a:cubicBezTo>
                    <a:pt x="800" y="1050"/>
                    <a:pt x="754" y="1073"/>
                    <a:pt x="708" y="1073"/>
                  </a:cubicBezTo>
                  <a:cubicBezTo>
                    <a:pt x="663" y="1073"/>
                    <a:pt x="617" y="1050"/>
                    <a:pt x="572" y="1050"/>
                  </a:cubicBezTo>
                  <a:cubicBezTo>
                    <a:pt x="526" y="1027"/>
                    <a:pt x="480" y="1005"/>
                    <a:pt x="435" y="982"/>
                  </a:cubicBezTo>
                  <a:cubicBezTo>
                    <a:pt x="412" y="959"/>
                    <a:pt x="366" y="936"/>
                    <a:pt x="343" y="913"/>
                  </a:cubicBezTo>
                  <a:cubicBezTo>
                    <a:pt x="298" y="868"/>
                    <a:pt x="275" y="845"/>
                    <a:pt x="252" y="799"/>
                  </a:cubicBezTo>
                  <a:cubicBezTo>
                    <a:pt x="229" y="776"/>
                    <a:pt x="229" y="731"/>
                    <a:pt x="206" y="685"/>
                  </a:cubicBezTo>
                  <a:cubicBezTo>
                    <a:pt x="206" y="662"/>
                    <a:pt x="206" y="617"/>
                    <a:pt x="206" y="594"/>
                  </a:cubicBezTo>
                  <a:cubicBezTo>
                    <a:pt x="206" y="548"/>
                    <a:pt x="206" y="525"/>
                    <a:pt x="206" y="502"/>
                  </a:cubicBezTo>
                  <a:cubicBezTo>
                    <a:pt x="229" y="457"/>
                    <a:pt x="252" y="434"/>
                    <a:pt x="252" y="388"/>
                  </a:cubicBezTo>
                  <a:cubicBezTo>
                    <a:pt x="275" y="365"/>
                    <a:pt x="298" y="320"/>
                    <a:pt x="343" y="297"/>
                  </a:cubicBezTo>
                  <a:cubicBezTo>
                    <a:pt x="389" y="251"/>
                    <a:pt x="435" y="206"/>
                    <a:pt x="503" y="183"/>
                  </a:cubicBezTo>
                  <a:cubicBezTo>
                    <a:pt x="549" y="137"/>
                    <a:pt x="549" y="69"/>
                    <a:pt x="526" y="46"/>
                  </a:cubicBezTo>
                  <a:cubicBezTo>
                    <a:pt x="503" y="23"/>
                    <a:pt x="480" y="0"/>
                    <a:pt x="457"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6"/>
            <p:cNvSpPr/>
            <p:nvPr/>
          </p:nvSpPr>
          <p:spPr>
            <a:xfrm>
              <a:off x="6602375" y="831450"/>
              <a:ext cx="614600" cy="504700"/>
            </a:xfrm>
            <a:custGeom>
              <a:avLst/>
              <a:gdLst/>
              <a:ahLst/>
              <a:cxnLst/>
              <a:rect l="l" t="t" r="r" b="b"/>
              <a:pathLst>
                <a:path w="24584" h="20188" extrusionOk="0">
                  <a:moveTo>
                    <a:pt x="21205" y="1"/>
                  </a:moveTo>
                  <a:cubicBezTo>
                    <a:pt x="20224" y="1"/>
                    <a:pt x="19242" y="366"/>
                    <a:pt x="18375" y="823"/>
                  </a:cubicBezTo>
                  <a:cubicBezTo>
                    <a:pt x="17804" y="1119"/>
                    <a:pt x="17257" y="1462"/>
                    <a:pt x="16754" y="1827"/>
                  </a:cubicBezTo>
                  <a:cubicBezTo>
                    <a:pt x="16458" y="2032"/>
                    <a:pt x="16184" y="2215"/>
                    <a:pt x="15933" y="2420"/>
                  </a:cubicBezTo>
                  <a:cubicBezTo>
                    <a:pt x="15636" y="2649"/>
                    <a:pt x="15339" y="2877"/>
                    <a:pt x="15043" y="3105"/>
                  </a:cubicBezTo>
                  <a:cubicBezTo>
                    <a:pt x="13856" y="4018"/>
                    <a:pt x="12692" y="4977"/>
                    <a:pt x="11573" y="5981"/>
                  </a:cubicBezTo>
                  <a:cubicBezTo>
                    <a:pt x="10455" y="6963"/>
                    <a:pt x="9359" y="8013"/>
                    <a:pt x="8332" y="9085"/>
                  </a:cubicBezTo>
                  <a:cubicBezTo>
                    <a:pt x="7282" y="10158"/>
                    <a:pt x="6300" y="11277"/>
                    <a:pt x="5342" y="12418"/>
                  </a:cubicBezTo>
                  <a:cubicBezTo>
                    <a:pt x="4383" y="13582"/>
                    <a:pt x="3493" y="14769"/>
                    <a:pt x="2626" y="15979"/>
                  </a:cubicBezTo>
                  <a:cubicBezTo>
                    <a:pt x="2192" y="16595"/>
                    <a:pt x="1781" y="17188"/>
                    <a:pt x="1393" y="17827"/>
                  </a:cubicBezTo>
                  <a:cubicBezTo>
                    <a:pt x="1188" y="18124"/>
                    <a:pt x="982" y="18444"/>
                    <a:pt x="800" y="18763"/>
                  </a:cubicBezTo>
                  <a:cubicBezTo>
                    <a:pt x="594" y="19106"/>
                    <a:pt x="389" y="19425"/>
                    <a:pt x="206" y="19768"/>
                  </a:cubicBezTo>
                  <a:cubicBezTo>
                    <a:pt x="138" y="19859"/>
                    <a:pt x="92" y="19950"/>
                    <a:pt x="46" y="20041"/>
                  </a:cubicBezTo>
                  <a:cubicBezTo>
                    <a:pt x="1" y="20087"/>
                    <a:pt x="23" y="20156"/>
                    <a:pt x="69" y="20178"/>
                  </a:cubicBezTo>
                  <a:cubicBezTo>
                    <a:pt x="87" y="20185"/>
                    <a:pt x="104" y="20187"/>
                    <a:pt x="119" y="20187"/>
                  </a:cubicBezTo>
                  <a:cubicBezTo>
                    <a:pt x="160" y="20187"/>
                    <a:pt x="189" y="20166"/>
                    <a:pt x="206" y="20133"/>
                  </a:cubicBezTo>
                  <a:cubicBezTo>
                    <a:pt x="366" y="19836"/>
                    <a:pt x="548" y="19539"/>
                    <a:pt x="731" y="19243"/>
                  </a:cubicBezTo>
                  <a:cubicBezTo>
                    <a:pt x="914" y="18946"/>
                    <a:pt x="1096" y="18649"/>
                    <a:pt x="1279" y="18352"/>
                  </a:cubicBezTo>
                  <a:cubicBezTo>
                    <a:pt x="1644" y="17782"/>
                    <a:pt x="2009" y="17211"/>
                    <a:pt x="2397" y="16641"/>
                  </a:cubicBezTo>
                  <a:lnTo>
                    <a:pt x="2397" y="16663"/>
                  </a:lnTo>
                  <a:cubicBezTo>
                    <a:pt x="4064" y="14198"/>
                    <a:pt x="5958" y="11870"/>
                    <a:pt x="8012" y="9702"/>
                  </a:cubicBezTo>
                  <a:cubicBezTo>
                    <a:pt x="9359" y="8264"/>
                    <a:pt x="10797" y="6917"/>
                    <a:pt x="12281" y="5616"/>
                  </a:cubicBezTo>
                  <a:cubicBezTo>
                    <a:pt x="13353" y="4680"/>
                    <a:pt x="14472" y="3790"/>
                    <a:pt x="15613" y="2923"/>
                  </a:cubicBezTo>
                  <a:cubicBezTo>
                    <a:pt x="16595" y="2146"/>
                    <a:pt x="17622" y="1416"/>
                    <a:pt x="18740" y="845"/>
                  </a:cubicBezTo>
                  <a:lnTo>
                    <a:pt x="18763" y="845"/>
                  </a:lnTo>
                  <a:cubicBezTo>
                    <a:pt x="19288" y="594"/>
                    <a:pt x="19859" y="389"/>
                    <a:pt x="20429" y="275"/>
                  </a:cubicBezTo>
                  <a:cubicBezTo>
                    <a:pt x="20680" y="231"/>
                    <a:pt x="20921" y="205"/>
                    <a:pt x="21165" y="205"/>
                  </a:cubicBezTo>
                  <a:cubicBezTo>
                    <a:pt x="21299" y="205"/>
                    <a:pt x="21433" y="213"/>
                    <a:pt x="21571" y="229"/>
                  </a:cubicBezTo>
                  <a:lnTo>
                    <a:pt x="21548" y="229"/>
                  </a:lnTo>
                  <a:cubicBezTo>
                    <a:pt x="21844" y="252"/>
                    <a:pt x="22164" y="320"/>
                    <a:pt x="22461" y="412"/>
                  </a:cubicBezTo>
                  <a:cubicBezTo>
                    <a:pt x="22780" y="526"/>
                    <a:pt x="23077" y="686"/>
                    <a:pt x="23351" y="891"/>
                  </a:cubicBezTo>
                  <a:cubicBezTo>
                    <a:pt x="23351" y="888"/>
                    <a:pt x="23351" y="886"/>
                    <a:pt x="23350" y="884"/>
                  </a:cubicBezTo>
                  <a:lnTo>
                    <a:pt x="23350" y="884"/>
                  </a:lnTo>
                  <a:cubicBezTo>
                    <a:pt x="23729" y="1154"/>
                    <a:pt x="24065" y="1468"/>
                    <a:pt x="24378" y="1804"/>
                  </a:cubicBezTo>
                  <a:cubicBezTo>
                    <a:pt x="24401" y="1850"/>
                    <a:pt x="24424" y="1873"/>
                    <a:pt x="24447" y="1895"/>
                  </a:cubicBezTo>
                  <a:cubicBezTo>
                    <a:pt x="24469" y="1918"/>
                    <a:pt x="24469" y="1941"/>
                    <a:pt x="24515" y="1941"/>
                  </a:cubicBezTo>
                  <a:cubicBezTo>
                    <a:pt x="24538" y="1941"/>
                    <a:pt x="24561" y="1941"/>
                    <a:pt x="24584" y="1918"/>
                  </a:cubicBezTo>
                  <a:cubicBezTo>
                    <a:pt x="24515" y="1827"/>
                    <a:pt x="24447" y="1713"/>
                    <a:pt x="24378" y="1599"/>
                  </a:cubicBezTo>
                  <a:cubicBezTo>
                    <a:pt x="24287" y="1485"/>
                    <a:pt x="24195" y="1370"/>
                    <a:pt x="24104" y="1256"/>
                  </a:cubicBezTo>
                  <a:cubicBezTo>
                    <a:pt x="24036" y="1188"/>
                    <a:pt x="23967" y="1119"/>
                    <a:pt x="23876" y="1051"/>
                  </a:cubicBezTo>
                  <a:cubicBezTo>
                    <a:pt x="23648" y="845"/>
                    <a:pt x="23397" y="663"/>
                    <a:pt x="23146" y="526"/>
                  </a:cubicBezTo>
                  <a:cubicBezTo>
                    <a:pt x="22666" y="252"/>
                    <a:pt x="22141" y="69"/>
                    <a:pt x="21593" y="24"/>
                  </a:cubicBezTo>
                  <a:cubicBezTo>
                    <a:pt x="21456" y="24"/>
                    <a:pt x="21342" y="1"/>
                    <a:pt x="2120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6"/>
            <p:cNvSpPr/>
            <p:nvPr/>
          </p:nvSpPr>
          <p:spPr>
            <a:xfrm>
              <a:off x="7211825" y="8765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6"/>
            <p:cNvSpPr/>
            <p:nvPr/>
          </p:nvSpPr>
          <p:spPr>
            <a:xfrm>
              <a:off x="7070875" y="852575"/>
              <a:ext cx="600" cy="25"/>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6"/>
            <p:cNvSpPr/>
            <p:nvPr/>
          </p:nvSpPr>
          <p:spPr>
            <a:xfrm>
              <a:off x="7070875" y="852575"/>
              <a:ext cx="25" cy="25"/>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6"/>
            <p:cNvSpPr/>
            <p:nvPr/>
          </p:nvSpPr>
          <p:spPr>
            <a:xfrm>
              <a:off x="7186125" y="8537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6"/>
            <p:cNvSpPr/>
            <p:nvPr/>
          </p:nvSpPr>
          <p:spPr>
            <a:xfrm>
              <a:off x="6627475" y="855425"/>
              <a:ext cx="602625" cy="509750"/>
            </a:xfrm>
            <a:custGeom>
              <a:avLst/>
              <a:gdLst/>
              <a:ahLst/>
              <a:cxnLst/>
              <a:rect l="l" t="t" r="r" b="b"/>
              <a:pathLst>
                <a:path w="24105" h="20390" extrusionOk="0">
                  <a:moveTo>
                    <a:pt x="22735" y="1"/>
                  </a:moveTo>
                  <a:cubicBezTo>
                    <a:pt x="22735" y="23"/>
                    <a:pt x="22758" y="46"/>
                    <a:pt x="22781" y="69"/>
                  </a:cubicBezTo>
                  <a:cubicBezTo>
                    <a:pt x="22803" y="92"/>
                    <a:pt x="22803" y="115"/>
                    <a:pt x="22826" y="160"/>
                  </a:cubicBezTo>
                  <a:cubicBezTo>
                    <a:pt x="23123" y="526"/>
                    <a:pt x="23374" y="914"/>
                    <a:pt x="23557" y="1347"/>
                  </a:cubicBezTo>
                  <a:cubicBezTo>
                    <a:pt x="23694" y="1667"/>
                    <a:pt x="23785" y="1986"/>
                    <a:pt x="23831" y="2306"/>
                  </a:cubicBezTo>
                  <a:cubicBezTo>
                    <a:pt x="23876" y="2625"/>
                    <a:pt x="23876" y="2922"/>
                    <a:pt x="23853" y="3242"/>
                  </a:cubicBezTo>
                  <a:cubicBezTo>
                    <a:pt x="23853" y="3219"/>
                    <a:pt x="23853" y="3219"/>
                    <a:pt x="23853" y="3219"/>
                  </a:cubicBezTo>
                  <a:cubicBezTo>
                    <a:pt x="23808" y="3607"/>
                    <a:pt x="23694" y="3972"/>
                    <a:pt x="23557" y="4315"/>
                  </a:cubicBezTo>
                  <a:cubicBezTo>
                    <a:pt x="23557" y="4315"/>
                    <a:pt x="23557" y="4315"/>
                    <a:pt x="23557" y="4337"/>
                  </a:cubicBezTo>
                  <a:cubicBezTo>
                    <a:pt x="23328" y="4885"/>
                    <a:pt x="23032" y="5387"/>
                    <a:pt x="22666" y="5844"/>
                  </a:cubicBezTo>
                  <a:cubicBezTo>
                    <a:pt x="22666" y="5844"/>
                    <a:pt x="22666" y="5844"/>
                    <a:pt x="22666" y="5867"/>
                  </a:cubicBezTo>
                  <a:cubicBezTo>
                    <a:pt x="21913" y="6848"/>
                    <a:pt x="20955" y="7693"/>
                    <a:pt x="20019" y="8537"/>
                  </a:cubicBezTo>
                  <a:cubicBezTo>
                    <a:pt x="18946" y="9473"/>
                    <a:pt x="17850" y="10386"/>
                    <a:pt x="16709" y="11253"/>
                  </a:cubicBezTo>
                  <a:cubicBezTo>
                    <a:pt x="15157" y="12463"/>
                    <a:pt x="13536" y="13582"/>
                    <a:pt x="11870" y="14632"/>
                  </a:cubicBezTo>
                  <a:cubicBezTo>
                    <a:pt x="9337" y="16207"/>
                    <a:pt x="6666" y="17599"/>
                    <a:pt x="3927" y="18740"/>
                  </a:cubicBezTo>
                  <a:lnTo>
                    <a:pt x="3950" y="18740"/>
                  </a:lnTo>
                  <a:cubicBezTo>
                    <a:pt x="3311" y="19014"/>
                    <a:pt x="2672" y="19265"/>
                    <a:pt x="2032" y="19493"/>
                  </a:cubicBezTo>
                  <a:cubicBezTo>
                    <a:pt x="1713" y="19630"/>
                    <a:pt x="1393" y="19744"/>
                    <a:pt x="1051" y="19859"/>
                  </a:cubicBezTo>
                  <a:cubicBezTo>
                    <a:pt x="731" y="19973"/>
                    <a:pt x="412" y="20087"/>
                    <a:pt x="92" y="20201"/>
                  </a:cubicBezTo>
                  <a:cubicBezTo>
                    <a:pt x="47" y="20224"/>
                    <a:pt x="1" y="20269"/>
                    <a:pt x="24" y="20315"/>
                  </a:cubicBezTo>
                  <a:cubicBezTo>
                    <a:pt x="24" y="20352"/>
                    <a:pt x="69" y="20390"/>
                    <a:pt x="111" y="20390"/>
                  </a:cubicBezTo>
                  <a:cubicBezTo>
                    <a:pt x="120" y="20390"/>
                    <a:pt x="130" y="20388"/>
                    <a:pt x="138" y="20384"/>
                  </a:cubicBezTo>
                  <a:cubicBezTo>
                    <a:pt x="252" y="20361"/>
                    <a:pt x="343" y="20315"/>
                    <a:pt x="457" y="20292"/>
                  </a:cubicBezTo>
                  <a:cubicBezTo>
                    <a:pt x="823" y="20155"/>
                    <a:pt x="1188" y="20018"/>
                    <a:pt x="1553" y="19904"/>
                  </a:cubicBezTo>
                  <a:cubicBezTo>
                    <a:pt x="1895" y="19767"/>
                    <a:pt x="2238" y="19630"/>
                    <a:pt x="2603" y="19493"/>
                  </a:cubicBezTo>
                  <a:cubicBezTo>
                    <a:pt x="3288" y="19219"/>
                    <a:pt x="3973" y="18946"/>
                    <a:pt x="4634" y="18649"/>
                  </a:cubicBezTo>
                  <a:cubicBezTo>
                    <a:pt x="6004" y="18055"/>
                    <a:pt x="7351" y="17393"/>
                    <a:pt x="8675" y="16709"/>
                  </a:cubicBezTo>
                  <a:cubicBezTo>
                    <a:pt x="9976" y="16001"/>
                    <a:pt x="11277" y="15248"/>
                    <a:pt x="12532" y="14449"/>
                  </a:cubicBezTo>
                  <a:cubicBezTo>
                    <a:pt x="13787" y="13627"/>
                    <a:pt x="15020" y="12760"/>
                    <a:pt x="16230" y="11870"/>
                  </a:cubicBezTo>
                  <a:cubicBezTo>
                    <a:pt x="17417" y="10957"/>
                    <a:pt x="18581" y="10021"/>
                    <a:pt x="19722" y="9039"/>
                  </a:cubicBezTo>
                  <a:cubicBezTo>
                    <a:pt x="19996" y="8811"/>
                    <a:pt x="20293" y="8560"/>
                    <a:pt x="20567" y="8309"/>
                  </a:cubicBezTo>
                  <a:cubicBezTo>
                    <a:pt x="20818" y="8081"/>
                    <a:pt x="21069" y="7852"/>
                    <a:pt x="21320" y="7624"/>
                  </a:cubicBezTo>
                  <a:cubicBezTo>
                    <a:pt x="21776" y="7191"/>
                    <a:pt x="22210" y="6734"/>
                    <a:pt x="22621" y="6232"/>
                  </a:cubicBezTo>
                  <a:cubicBezTo>
                    <a:pt x="23237" y="5456"/>
                    <a:pt x="23785" y="4588"/>
                    <a:pt x="23990" y="3607"/>
                  </a:cubicBezTo>
                  <a:cubicBezTo>
                    <a:pt x="24013" y="3493"/>
                    <a:pt x="24013" y="3356"/>
                    <a:pt x="24036" y="3242"/>
                  </a:cubicBezTo>
                  <a:cubicBezTo>
                    <a:pt x="24104" y="2694"/>
                    <a:pt x="24036" y="2146"/>
                    <a:pt x="23853" y="1621"/>
                  </a:cubicBezTo>
                  <a:cubicBezTo>
                    <a:pt x="23762" y="1324"/>
                    <a:pt x="23648" y="1051"/>
                    <a:pt x="23488" y="777"/>
                  </a:cubicBezTo>
                  <a:cubicBezTo>
                    <a:pt x="23374" y="640"/>
                    <a:pt x="23283" y="526"/>
                    <a:pt x="23191" y="389"/>
                  </a:cubicBezTo>
                  <a:cubicBezTo>
                    <a:pt x="23123" y="320"/>
                    <a:pt x="23032" y="274"/>
                    <a:pt x="22963" y="183"/>
                  </a:cubicBezTo>
                  <a:cubicBezTo>
                    <a:pt x="22895" y="138"/>
                    <a:pt x="22826" y="69"/>
                    <a:pt x="2273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6"/>
            <p:cNvSpPr/>
            <p:nvPr/>
          </p:nvSpPr>
          <p:spPr>
            <a:xfrm>
              <a:off x="7198125" y="859425"/>
              <a:ext cx="600" cy="25"/>
            </a:xfrm>
            <a:custGeom>
              <a:avLst/>
              <a:gdLst/>
              <a:ahLst/>
              <a:cxnLst/>
              <a:rect l="l" t="t" r="r" b="b"/>
              <a:pathLst>
                <a:path w="24" h="1" extrusionOk="0">
                  <a:moveTo>
                    <a:pt x="23" y="0"/>
                  </a:moveTo>
                  <a:cubicBezTo>
                    <a:pt x="23" y="0"/>
                    <a:pt x="0" y="0"/>
                    <a:pt x="0" y="0"/>
                  </a:cubicBezTo>
                  <a:cubicBezTo>
                    <a:pt x="0"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6"/>
            <p:cNvSpPr/>
            <p:nvPr/>
          </p:nvSpPr>
          <p:spPr>
            <a:xfrm>
              <a:off x="7198700" y="8594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6"/>
            <p:cNvSpPr/>
            <p:nvPr/>
          </p:nvSpPr>
          <p:spPr>
            <a:xfrm>
              <a:off x="7216375" y="9638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6"/>
            <p:cNvSpPr/>
            <p:nvPr/>
          </p:nvSpPr>
          <p:spPr>
            <a:xfrm>
              <a:off x="7194125" y="1001500"/>
              <a:ext cx="600" cy="25"/>
            </a:xfrm>
            <a:custGeom>
              <a:avLst/>
              <a:gdLst/>
              <a:ahLst/>
              <a:cxnLst/>
              <a:rect l="l" t="t" r="r" b="b"/>
              <a:pathLst>
                <a:path w="24" h="1" extrusionOk="0">
                  <a:moveTo>
                    <a:pt x="0" y="1"/>
                  </a:moveTo>
                  <a:cubicBezTo>
                    <a:pt x="0" y="1"/>
                    <a:pt x="0" y="1"/>
                    <a:pt x="23" y="1"/>
                  </a:cubicBezTo>
                  <a:cubicBezTo>
                    <a:pt x="0" y="1"/>
                    <a:pt x="0" y="1"/>
                    <a:pt x="0"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6"/>
            <p:cNvSpPr/>
            <p:nvPr/>
          </p:nvSpPr>
          <p:spPr>
            <a:xfrm>
              <a:off x="7045200" y="11367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6"/>
            <p:cNvSpPr/>
            <p:nvPr/>
          </p:nvSpPr>
          <p:spPr>
            <a:xfrm>
              <a:off x="7216375" y="8891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6"/>
            <p:cNvSpPr/>
            <p:nvPr/>
          </p:nvSpPr>
          <p:spPr>
            <a:xfrm>
              <a:off x="7223800" y="936450"/>
              <a:ext cx="25" cy="25"/>
            </a:xfrm>
            <a:custGeom>
              <a:avLst/>
              <a:gdLst/>
              <a:ahLst/>
              <a:cxnLst/>
              <a:rect l="l" t="t" r="r" b="b"/>
              <a:pathLst>
                <a:path w="1" h="1" extrusionOk="0">
                  <a:moveTo>
                    <a:pt x="0" y="1"/>
                  </a:moveTo>
                  <a:lnTo>
                    <a:pt x="0" y="1"/>
                  </a:lnTo>
                  <a:lnTo>
                    <a:pt x="0" y="1"/>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6"/>
            <p:cNvSpPr/>
            <p:nvPr/>
          </p:nvSpPr>
          <p:spPr>
            <a:xfrm>
              <a:off x="7216375" y="963275"/>
              <a:ext cx="25" cy="600"/>
            </a:xfrm>
            <a:custGeom>
              <a:avLst/>
              <a:gdLst/>
              <a:ahLst/>
              <a:cxnLst/>
              <a:rect l="l" t="t" r="r" b="b"/>
              <a:pathLst>
                <a:path w="1" h="24" extrusionOk="0">
                  <a:moveTo>
                    <a:pt x="1" y="23"/>
                  </a:moveTo>
                  <a:cubicBezTo>
                    <a:pt x="1" y="23"/>
                    <a:pt x="1" y="23"/>
                    <a:pt x="1" y="23"/>
                  </a:cubicBezTo>
                  <a:cubicBezTo>
                    <a:pt x="1" y="1"/>
                    <a:pt x="1" y="1"/>
                    <a:pt x="1" y="1"/>
                  </a:cubicBezTo>
                  <a:cubicBezTo>
                    <a:pt x="1" y="1"/>
                    <a:pt x="1" y="23"/>
                    <a:pt x="1" y="23"/>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6"/>
            <p:cNvSpPr/>
            <p:nvPr/>
          </p:nvSpPr>
          <p:spPr>
            <a:xfrm>
              <a:off x="7045200" y="1136750"/>
              <a:ext cx="25" cy="25"/>
            </a:xfrm>
            <a:custGeom>
              <a:avLst/>
              <a:gdLst/>
              <a:ahLst/>
              <a:cxnLst/>
              <a:rect l="l" t="t" r="r" b="b"/>
              <a:pathLst>
                <a:path w="1" h="1" extrusionOk="0">
                  <a:moveTo>
                    <a:pt x="0" y="0"/>
                  </a:move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6"/>
            <p:cNvSpPr/>
            <p:nvPr/>
          </p:nvSpPr>
          <p:spPr>
            <a:xfrm>
              <a:off x="7197550" y="859425"/>
              <a:ext cx="13725" cy="14725"/>
            </a:xfrm>
            <a:custGeom>
              <a:avLst/>
              <a:gdLst/>
              <a:ahLst/>
              <a:cxnLst/>
              <a:rect l="l" t="t" r="r" b="b"/>
              <a:pathLst>
                <a:path w="549" h="589" extrusionOk="0">
                  <a:moveTo>
                    <a:pt x="69" y="0"/>
                  </a:moveTo>
                  <a:cubicBezTo>
                    <a:pt x="46" y="0"/>
                    <a:pt x="46" y="0"/>
                    <a:pt x="23" y="23"/>
                  </a:cubicBezTo>
                  <a:cubicBezTo>
                    <a:pt x="0" y="23"/>
                    <a:pt x="0" y="69"/>
                    <a:pt x="23" y="92"/>
                  </a:cubicBezTo>
                  <a:cubicBezTo>
                    <a:pt x="183" y="251"/>
                    <a:pt x="320" y="388"/>
                    <a:pt x="457" y="571"/>
                  </a:cubicBezTo>
                  <a:cubicBezTo>
                    <a:pt x="468" y="582"/>
                    <a:pt x="480" y="588"/>
                    <a:pt x="491" y="588"/>
                  </a:cubicBezTo>
                  <a:cubicBezTo>
                    <a:pt x="503" y="588"/>
                    <a:pt x="514" y="582"/>
                    <a:pt x="525" y="571"/>
                  </a:cubicBezTo>
                  <a:cubicBezTo>
                    <a:pt x="548" y="548"/>
                    <a:pt x="548" y="525"/>
                    <a:pt x="525" y="503"/>
                  </a:cubicBezTo>
                  <a:cubicBezTo>
                    <a:pt x="388" y="343"/>
                    <a:pt x="252" y="183"/>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6"/>
            <p:cNvSpPr/>
            <p:nvPr/>
          </p:nvSpPr>
          <p:spPr>
            <a:xfrm>
              <a:off x="7198125" y="860000"/>
              <a:ext cx="16575" cy="18850"/>
            </a:xfrm>
            <a:custGeom>
              <a:avLst/>
              <a:gdLst/>
              <a:ahLst/>
              <a:cxnLst/>
              <a:rect l="l" t="t" r="r" b="b"/>
              <a:pathLst>
                <a:path w="663" h="754" extrusionOk="0">
                  <a:moveTo>
                    <a:pt x="69" y="0"/>
                  </a:moveTo>
                  <a:cubicBezTo>
                    <a:pt x="46" y="0"/>
                    <a:pt x="46" y="23"/>
                    <a:pt x="23" y="23"/>
                  </a:cubicBezTo>
                  <a:cubicBezTo>
                    <a:pt x="0" y="46"/>
                    <a:pt x="0" y="69"/>
                    <a:pt x="23" y="91"/>
                  </a:cubicBezTo>
                  <a:cubicBezTo>
                    <a:pt x="206" y="297"/>
                    <a:pt x="411" y="502"/>
                    <a:pt x="571" y="731"/>
                  </a:cubicBezTo>
                  <a:cubicBezTo>
                    <a:pt x="594" y="753"/>
                    <a:pt x="617" y="753"/>
                    <a:pt x="639" y="753"/>
                  </a:cubicBezTo>
                  <a:cubicBezTo>
                    <a:pt x="662" y="731"/>
                    <a:pt x="662" y="685"/>
                    <a:pt x="639" y="685"/>
                  </a:cubicBezTo>
                  <a:cubicBezTo>
                    <a:pt x="480" y="457"/>
                    <a:pt x="274" y="251"/>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6"/>
            <p:cNvSpPr/>
            <p:nvPr/>
          </p:nvSpPr>
          <p:spPr>
            <a:xfrm>
              <a:off x="7198700" y="861125"/>
              <a:ext cx="16000" cy="18150"/>
            </a:xfrm>
            <a:custGeom>
              <a:avLst/>
              <a:gdLst/>
              <a:ahLst/>
              <a:cxnLst/>
              <a:rect l="l" t="t" r="r" b="b"/>
              <a:pathLst>
                <a:path w="640" h="726" extrusionOk="0">
                  <a:moveTo>
                    <a:pt x="23" y="1"/>
                  </a:moveTo>
                  <a:cubicBezTo>
                    <a:pt x="0" y="24"/>
                    <a:pt x="0" y="46"/>
                    <a:pt x="23" y="69"/>
                  </a:cubicBezTo>
                  <a:cubicBezTo>
                    <a:pt x="183" y="298"/>
                    <a:pt x="388" y="480"/>
                    <a:pt x="548" y="708"/>
                  </a:cubicBezTo>
                  <a:cubicBezTo>
                    <a:pt x="548" y="720"/>
                    <a:pt x="559" y="726"/>
                    <a:pt x="574" y="726"/>
                  </a:cubicBezTo>
                  <a:cubicBezTo>
                    <a:pt x="588" y="726"/>
                    <a:pt x="605" y="720"/>
                    <a:pt x="616" y="708"/>
                  </a:cubicBezTo>
                  <a:cubicBezTo>
                    <a:pt x="639" y="686"/>
                    <a:pt x="639" y="663"/>
                    <a:pt x="616" y="640"/>
                  </a:cubicBezTo>
                  <a:cubicBezTo>
                    <a:pt x="457" y="412"/>
                    <a:pt x="251" y="229"/>
                    <a:pt x="91" y="24"/>
                  </a:cubicBezTo>
                  <a:cubicBezTo>
                    <a:pt x="69" y="1"/>
                    <a:pt x="69" y="1"/>
                    <a:pt x="46"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6"/>
            <p:cNvSpPr/>
            <p:nvPr/>
          </p:nvSpPr>
          <p:spPr>
            <a:xfrm>
              <a:off x="7199250" y="861125"/>
              <a:ext cx="12600" cy="14875"/>
            </a:xfrm>
            <a:custGeom>
              <a:avLst/>
              <a:gdLst/>
              <a:ahLst/>
              <a:cxnLst/>
              <a:rect l="l" t="t" r="r" b="b"/>
              <a:pathLst>
                <a:path w="504" h="595" extrusionOk="0">
                  <a:moveTo>
                    <a:pt x="24" y="1"/>
                  </a:moveTo>
                  <a:cubicBezTo>
                    <a:pt x="1" y="24"/>
                    <a:pt x="1" y="46"/>
                    <a:pt x="24" y="69"/>
                  </a:cubicBezTo>
                  <a:cubicBezTo>
                    <a:pt x="161" y="252"/>
                    <a:pt x="275" y="412"/>
                    <a:pt x="412" y="571"/>
                  </a:cubicBezTo>
                  <a:cubicBezTo>
                    <a:pt x="435" y="594"/>
                    <a:pt x="457" y="594"/>
                    <a:pt x="480" y="594"/>
                  </a:cubicBezTo>
                  <a:cubicBezTo>
                    <a:pt x="503" y="571"/>
                    <a:pt x="503" y="526"/>
                    <a:pt x="503" y="526"/>
                  </a:cubicBezTo>
                  <a:cubicBezTo>
                    <a:pt x="366" y="343"/>
                    <a:pt x="229" y="183"/>
                    <a:pt x="92"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6"/>
            <p:cNvSpPr/>
            <p:nvPr/>
          </p:nvSpPr>
          <p:spPr>
            <a:xfrm>
              <a:off x="7199825" y="862275"/>
              <a:ext cx="14875" cy="17575"/>
            </a:xfrm>
            <a:custGeom>
              <a:avLst/>
              <a:gdLst/>
              <a:ahLst/>
              <a:cxnLst/>
              <a:rect l="l" t="t" r="r" b="b"/>
              <a:pathLst>
                <a:path w="595" h="703" extrusionOk="0">
                  <a:moveTo>
                    <a:pt x="24" y="0"/>
                  </a:moveTo>
                  <a:cubicBezTo>
                    <a:pt x="1" y="23"/>
                    <a:pt x="1" y="46"/>
                    <a:pt x="24" y="69"/>
                  </a:cubicBezTo>
                  <a:cubicBezTo>
                    <a:pt x="183" y="274"/>
                    <a:pt x="366" y="457"/>
                    <a:pt x="503" y="685"/>
                  </a:cubicBezTo>
                  <a:cubicBezTo>
                    <a:pt x="514" y="697"/>
                    <a:pt x="531" y="702"/>
                    <a:pt x="546" y="702"/>
                  </a:cubicBezTo>
                  <a:cubicBezTo>
                    <a:pt x="560" y="702"/>
                    <a:pt x="571" y="697"/>
                    <a:pt x="571" y="685"/>
                  </a:cubicBezTo>
                  <a:cubicBezTo>
                    <a:pt x="594" y="662"/>
                    <a:pt x="594" y="640"/>
                    <a:pt x="594" y="617"/>
                  </a:cubicBezTo>
                  <a:cubicBezTo>
                    <a:pt x="434" y="411"/>
                    <a:pt x="275" y="206"/>
                    <a:pt x="92"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6"/>
            <p:cNvSpPr/>
            <p:nvPr/>
          </p:nvSpPr>
          <p:spPr>
            <a:xfrm>
              <a:off x="7202675" y="865125"/>
              <a:ext cx="12575" cy="16000"/>
            </a:xfrm>
            <a:custGeom>
              <a:avLst/>
              <a:gdLst/>
              <a:ahLst/>
              <a:cxnLst/>
              <a:rect l="l" t="t" r="r" b="b"/>
              <a:pathLst>
                <a:path w="503" h="640" extrusionOk="0">
                  <a:moveTo>
                    <a:pt x="24" y="1"/>
                  </a:moveTo>
                  <a:cubicBezTo>
                    <a:pt x="1" y="23"/>
                    <a:pt x="1" y="69"/>
                    <a:pt x="1" y="69"/>
                  </a:cubicBezTo>
                  <a:cubicBezTo>
                    <a:pt x="138" y="252"/>
                    <a:pt x="275" y="434"/>
                    <a:pt x="412" y="617"/>
                  </a:cubicBezTo>
                  <a:cubicBezTo>
                    <a:pt x="435" y="640"/>
                    <a:pt x="457" y="640"/>
                    <a:pt x="480" y="640"/>
                  </a:cubicBezTo>
                  <a:cubicBezTo>
                    <a:pt x="503" y="617"/>
                    <a:pt x="503" y="594"/>
                    <a:pt x="480" y="571"/>
                  </a:cubicBezTo>
                  <a:cubicBezTo>
                    <a:pt x="343" y="389"/>
                    <a:pt x="206" y="206"/>
                    <a:pt x="92" y="23"/>
                  </a:cubicBezTo>
                  <a:cubicBezTo>
                    <a:pt x="69" y="1"/>
                    <a:pt x="69" y="1"/>
                    <a:pt x="47"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6"/>
            <p:cNvSpPr/>
            <p:nvPr/>
          </p:nvSpPr>
          <p:spPr>
            <a:xfrm>
              <a:off x="7202675" y="865125"/>
              <a:ext cx="14300" cy="19675"/>
            </a:xfrm>
            <a:custGeom>
              <a:avLst/>
              <a:gdLst/>
              <a:ahLst/>
              <a:cxnLst/>
              <a:rect l="l" t="t" r="r" b="b"/>
              <a:pathLst>
                <a:path w="572" h="787" extrusionOk="0">
                  <a:moveTo>
                    <a:pt x="47" y="1"/>
                  </a:moveTo>
                  <a:cubicBezTo>
                    <a:pt x="47" y="1"/>
                    <a:pt x="24" y="23"/>
                    <a:pt x="24" y="23"/>
                  </a:cubicBezTo>
                  <a:cubicBezTo>
                    <a:pt x="1" y="46"/>
                    <a:pt x="1" y="69"/>
                    <a:pt x="24" y="92"/>
                  </a:cubicBezTo>
                  <a:cubicBezTo>
                    <a:pt x="115" y="229"/>
                    <a:pt x="229" y="366"/>
                    <a:pt x="320" y="503"/>
                  </a:cubicBezTo>
                  <a:cubicBezTo>
                    <a:pt x="366" y="594"/>
                    <a:pt x="412" y="685"/>
                    <a:pt x="457" y="754"/>
                  </a:cubicBezTo>
                  <a:cubicBezTo>
                    <a:pt x="474" y="770"/>
                    <a:pt x="490" y="786"/>
                    <a:pt x="506" y="786"/>
                  </a:cubicBezTo>
                  <a:cubicBezTo>
                    <a:pt x="512" y="786"/>
                    <a:pt x="519" y="783"/>
                    <a:pt x="526" y="777"/>
                  </a:cubicBezTo>
                  <a:cubicBezTo>
                    <a:pt x="549" y="777"/>
                    <a:pt x="572" y="754"/>
                    <a:pt x="549" y="731"/>
                  </a:cubicBezTo>
                  <a:cubicBezTo>
                    <a:pt x="480" y="617"/>
                    <a:pt x="412" y="503"/>
                    <a:pt x="343" y="389"/>
                  </a:cubicBezTo>
                  <a:cubicBezTo>
                    <a:pt x="275" y="275"/>
                    <a:pt x="183" y="138"/>
                    <a:pt x="92" y="23"/>
                  </a:cubicBezTo>
                  <a:cubicBezTo>
                    <a:pt x="69" y="23"/>
                    <a:pt x="69" y="1"/>
                    <a:pt x="47"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6"/>
            <p:cNvSpPr/>
            <p:nvPr/>
          </p:nvSpPr>
          <p:spPr>
            <a:xfrm>
              <a:off x="7205525" y="866850"/>
              <a:ext cx="9725" cy="13150"/>
            </a:xfrm>
            <a:custGeom>
              <a:avLst/>
              <a:gdLst/>
              <a:ahLst/>
              <a:cxnLst/>
              <a:rect l="l" t="t" r="r" b="b"/>
              <a:pathLst>
                <a:path w="389" h="526" extrusionOk="0">
                  <a:moveTo>
                    <a:pt x="24" y="0"/>
                  </a:moveTo>
                  <a:cubicBezTo>
                    <a:pt x="1" y="23"/>
                    <a:pt x="1" y="46"/>
                    <a:pt x="1" y="69"/>
                  </a:cubicBezTo>
                  <a:cubicBezTo>
                    <a:pt x="115" y="206"/>
                    <a:pt x="206" y="365"/>
                    <a:pt x="298" y="502"/>
                  </a:cubicBezTo>
                  <a:cubicBezTo>
                    <a:pt x="321" y="525"/>
                    <a:pt x="321" y="525"/>
                    <a:pt x="343" y="525"/>
                  </a:cubicBezTo>
                  <a:lnTo>
                    <a:pt x="366" y="525"/>
                  </a:lnTo>
                  <a:cubicBezTo>
                    <a:pt x="389" y="502"/>
                    <a:pt x="389" y="502"/>
                    <a:pt x="389" y="479"/>
                  </a:cubicBezTo>
                  <a:cubicBezTo>
                    <a:pt x="389" y="479"/>
                    <a:pt x="389" y="457"/>
                    <a:pt x="389" y="457"/>
                  </a:cubicBezTo>
                  <a:cubicBezTo>
                    <a:pt x="298" y="297"/>
                    <a:pt x="184" y="160"/>
                    <a:pt x="92" y="23"/>
                  </a:cubicBezTo>
                  <a:cubicBezTo>
                    <a:pt x="69" y="0"/>
                    <a:pt x="69" y="0"/>
                    <a:pt x="47"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6"/>
            <p:cNvSpPr/>
            <p:nvPr/>
          </p:nvSpPr>
          <p:spPr>
            <a:xfrm>
              <a:off x="7202125" y="862275"/>
              <a:ext cx="13700" cy="17575"/>
            </a:xfrm>
            <a:custGeom>
              <a:avLst/>
              <a:gdLst/>
              <a:ahLst/>
              <a:cxnLst/>
              <a:rect l="l" t="t" r="r" b="b"/>
              <a:pathLst>
                <a:path w="548" h="703" extrusionOk="0">
                  <a:moveTo>
                    <a:pt x="46" y="0"/>
                  </a:moveTo>
                  <a:cubicBezTo>
                    <a:pt x="23" y="0"/>
                    <a:pt x="23" y="0"/>
                    <a:pt x="23" y="23"/>
                  </a:cubicBezTo>
                  <a:cubicBezTo>
                    <a:pt x="0" y="23"/>
                    <a:pt x="0" y="23"/>
                    <a:pt x="0" y="46"/>
                  </a:cubicBezTo>
                  <a:cubicBezTo>
                    <a:pt x="0" y="46"/>
                    <a:pt x="0" y="69"/>
                    <a:pt x="0" y="92"/>
                  </a:cubicBezTo>
                  <a:cubicBezTo>
                    <a:pt x="91" y="183"/>
                    <a:pt x="183" y="274"/>
                    <a:pt x="251" y="366"/>
                  </a:cubicBezTo>
                  <a:cubicBezTo>
                    <a:pt x="342" y="457"/>
                    <a:pt x="411" y="571"/>
                    <a:pt x="479" y="685"/>
                  </a:cubicBezTo>
                  <a:cubicBezTo>
                    <a:pt x="479" y="697"/>
                    <a:pt x="491" y="702"/>
                    <a:pt x="505" y="702"/>
                  </a:cubicBezTo>
                  <a:cubicBezTo>
                    <a:pt x="519" y="702"/>
                    <a:pt x="536" y="697"/>
                    <a:pt x="548" y="685"/>
                  </a:cubicBezTo>
                  <a:cubicBezTo>
                    <a:pt x="548" y="685"/>
                    <a:pt x="548" y="662"/>
                    <a:pt x="548" y="662"/>
                  </a:cubicBezTo>
                  <a:cubicBezTo>
                    <a:pt x="548" y="640"/>
                    <a:pt x="548" y="640"/>
                    <a:pt x="548" y="617"/>
                  </a:cubicBezTo>
                  <a:cubicBezTo>
                    <a:pt x="479" y="525"/>
                    <a:pt x="411" y="411"/>
                    <a:pt x="342" y="320"/>
                  </a:cubicBezTo>
                  <a:cubicBezTo>
                    <a:pt x="251" y="206"/>
                    <a:pt x="160" y="115"/>
                    <a:pt x="91" y="23"/>
                  </a:cubicBezTo>
                  <a:cubicBezTo>
                    <a:pt x="69" y="23"/>
                    <a:pt x="69" y="0"/>
                    <a:pt x="46"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6"/>
            <p:cNvSpPr/>
            <p:nvPr/>
          </p:nvSpPr>
          <p:spPr>
            <a:xfrm>
              <a:off x="7196975" y="857700"/>
              <a:ext cx="17150" cy="20000"/>
            </a:xfrm>
            <a:custGeom>
              <a:avLst/>
              <a:gdLst/>
              <a:ahLst/>
              <a:cxnLst/>
              <a:rect l="l" t="t" r="r" b="b"/>
              <a:pathLst>
                <a:path w="686" h="800" extrusionOk="0">
                  <a:moveTo>
                    <a:pt x="46" y="1"/>
                  </a:moveTo>
                  <a:cubicBezTo>
                    <a:pt x="46" y="1"/>
                    <a:pt x="23" y="1"/>
                    <a:pt x="23" y="24"/>
                  </a:cubicBezTo>
                  <a:cubicBezTo>
                    <a:pt x="1" y="47"/>
                    <a:pt x="1" y="69"/>
                    <a:pt x="23" y="92"/>
                  </a:cubicBezTo>
                  <a:cubicBezTo>
                    <a:pt x="69" y="115"/>
                    <a:pt x="92" y="138"/>
                    <a:pt x="115" y="161"/>
                  </a:cubicBezTo>
                  <a:cubicBezTo>
                    <a:pt x="160" y="206"/>
                    <a:pt x="206" y="229"/>
                    <a:pt x="229" y="275"/>
                  </a:cubicBezTo>
                  <a:cubicBezTo>
                    <a:pt x="297" y="343"/>
                    <a:pt x="343" y="412"/>
                    <a:pt x="411" y="480"/>
                  </a:cubicBezTo>
                  <a:cubicBezTo>
                    <a:pt x="457" y="549"/>
                    <a:pt x="503" y="617"/>
                    <a:pt x="548" y="686"/>
                  </a:cubicBezTo>
                  <a:cubicBezTo>
                    <a:pt x="548" y="708"/>
                    <a:pt x="571" y="731"/>
                    <a:pt x="594" y="754"/>
                  </a:cubicBezTo>
                  <a:cubicBezTo>
                    <a:pt x="594" y="777"/>
                    <a:pt x="594" y="777"/>
                    <a:pt x="617" y="800"/>
                  </a:cubicBezTo>
                  <a:lnTo>
                    <a:pt x="663" y="800"/>
                  </a:lnTo>
                  <a:cubicBezTo>
                    <a:pt x="685" y="777"/>
                    <a:pt x="685" y="754"/>
                    <a:pt x="685" y="731"/>
                  </a:cubicBezTo>
                  <a:cubicBezTo>
                    <a:pt x="640" y="663"/>
                    <a:pt x="617" y="617"/>
                    <a:pt x="571" y="549"/>
                  </a:cubicBezTo>
                  <a:cubicBezTo>
                    <a:pt x="526" y="480"/>
                    <a:pt x="480" y="412"/>
                    <a:pt x="434" y="343"/>
                  </a:cubicBezTo>
                  <a:cubicBezTo>
                    <a:pt x="320" y="206"/>
                    <a:pt x="206" y="115"/>
                    <a:pt x="92"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6"/>
            <p:cNvSpPr/>
            <p:nvPr/>
          </p:nvSpPr>
          <p:spPr>
            <a:xfrm>
              <a:off x="7191275" y="853150"/>
              <a:ext cx="22275" cy="23425"/>
            </a:xfrm>
            <a:custGeom>
              <a:avLst/>
              <a:gdLst/>
              <a:ahLst/>
              <a:cxnLst/>
              <a:rect l="l" t="t" r="r" b="b"/>
              <a:pathLst>
                <a:path w="891" h="937" extrusionOk="0">
                  <a:moveTo>
                    <a:pt x="69" y="0"/>
                  </a:moveTo>
                  <a:cubicBezTo>
                    <a:pt x="46" y="0"/>
                    <a:pt x="46" y="0"/>
                    <a:pt x="23" y="23"/>
                  </a:cubicBezTo>
                  <a:cubicBezTo>
                    <a:pt x="0" y="46"/>
                    <a:pt x="23" y="69"/>
                    <a:pt x="46" y="92"/>
                  </a:cubicBezTo>
                  <a:cubicBezTo>
                    <a:pt x="183" y="206"/>
                    <a:pt x="343" y="320"/>
                    <a:pt x="457" y="434"/>
                  </a:cubicBezTo>
                  <a:cubicBezTo>
                    <a:pt x="525" y="502"/>
                    <a:pt x="571" y="548"/>
                    <a:pt x="617" y="617"/>
                  </a:cubicBezTo>
                  <a:cubicBezTo>
                    <a:pt x="685" y="685"/>
                    <a:pt x="731" y="776"/>
                    <a:pt x="776" y="845"/>
                  </a:cubicBezTo>
                  <a:cubicBezTo>
                    <a:pt x="776" y="868"/>
                    <a:pt x="799" y="890"/>
                    <a:pt x="799" y="890"/>
                  </a:cubicBezTo>
                  <a:cubicBezTo>
                    <a:pt x="799" y="913"/>
                    <a:pt x="822" y="913"/>
                    <a:pt x="822" y="936"/>
                  </a:cubicBezTo>
                  <a:lnTo>
                    <a:pt x="868" y="936"/>
                  </a:lnTo>
                  <a:cubicBezTo>
                    <a:pt x="868" y="913"/>
                    <a:pt x="891" y="913"/>
                    <a:pt x="891" y="890"/>
                  </a:cubicBezTo>
                  <a:cubicBezTo>
                    <a:pt x="891" y="890"/>
                    <a:pt x="891" y="868"/>
                    <a:pt x="891" y="868"/>
                  </a:cubicBezTo>
                  <a:cubicBezTo>
                    <a:pt x="845" y="776"/>
                    <a:pt x="799" y="708"/>
                    <a:pt x="754" y="639"/>
                  </a:cubicBezTo>
                  <a:cubicBezTo>
                    <a:pt x="708" y="548"/>
                    <a:pt x="639" y="480"/>
                    <a:pt x="548" y="388"/>
                  </a:cubicBezTo>
                  <a:cubicBezTo>
                    <a:pt x="411" y="251"/>
                    <a:pt x="251" y="137"/>
                    <a:pt x="92"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6"/>
            <p:cNvSpPr/>
            <p:nvPr/>
          </p:nvSpPr>
          <p:spPr>
            <a:xfrm>
              <a:off x="6602375" y="1331900"/>
              <a:ext cx="29700" cy="33375"/>
            </a:xfrm>
            <a:custGeom>
              <a:avLst/>
              <a:gdLst/>
              <a:ahLst/>
              <a:cxnLst/>
              <a:rect l="l" t="t" r="r" b="b"/>
              <a:pathLst>
                <a:path w="1188" h="1335" extrusionOk="0">
                  <a:moveTo>
                    <a:pt x="92" y="1"/>
                  </a:moveTo>
                  <a:cubicBezTo>
                    <a:pt x="23" y="23"/>
                    <a:pt x="1" y="69"/>
                    <a:pt x="23" y="115"/>
                  </a:cubicBezTo>
                  <a:cubicBezTo>
                    <a:pt x="160" y="640"/>
                    <a:pt x="526" y="1119"/>
                    <a:pt x="1028" y="1325"/>
                  </a:cubicBezTo>
                  <a:cubicBezTo>
                    <a:pt x="1043" y="1325"/>
                    <a:pt x="1058" y="1335"/>
                    <a:pt x="1073" y="1335"/>
                  </a:cubicBezTo>
                  <a:cubicBezTo>
                    <a:pt x="1081" y="1335"/>
                    <a:pt x="1089" y="1332"/>
                    <a:pt x="1096" y="1325"/>
                  </a:cubicBezTo>
                  <a:cubicBezTo>
                    <a:pt x="1119" y="1325"/>
                    <a:pt x="1142" y="1302"/>
                    <a:pt x="1165" y="1279"/>
                  </a:cubicBezTo>
                  <a:cubicBezTo>
                    <a:pt x="1188" y="1256"/>
                    <a:pt x="1188" y="1233"/>
                    <a:pt x="1165" y="1210"/>
                  </a:cubicBezTo>
                  <a:cubicBezTo>
                    <a:pt x="1165" y="1188"/>
                    <a:pt x="1142" y="1165"/>
                    <a:pt x="1119" y="1142"/>
                  </a:cubicBezTo>
                  <a:cubicBezTo>
                    <a:pt x="1005" y="1096"/>
                    <a:pt x="914" y="1051"/>
                    <a:pt x="822" y="982"/>
                  </a:cubicBezTo>
                  <a:cubicBezTo>
                    <a:pt x="708" y="891"/>
                    <a:pt x="594" y="800"/>
                    <a:pt x="526" y="685"/>
                  </a:cubicBezTo>
                  <a:cubicBezTo>
                    <a:pt x="434" y="571"/>
                    <a:pt x="343" y="434"/>
                    <a:pt x="275" y="320"/>
                  </a:cubicBezTo>
                  <a:cubicBezTo>
                    <a:pt x="252" y="229"/>
                    <a:pt x="229" y="160"/>
                    <a:pt x="206" y="69"/>
                  </a:cubicBezTo>
                  <a:cubicBezTo>
                    <a:pt x="183" y="23"/>
                    <a:pt x="160" y="1"/>
                    <a:pt x="11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6"/>
            <p:cNvSpPr/>
            <p:nvPr/>
          </p:nvSpPr>
          <p:spPr>
            <a:xfrm>
              <a:off x="6905950" y="966700"/>
              <a:ext cx="143250" cy="172725"/>
            </a:xfrm>
            <a:custGeom>
              <a:avLst/>
              <a:gdLst/>
              <a:ahLst/>
              <a:cxnLst/>
              <a:rect l="l" t="t" r="r" b="b"/>
              <a:pathLst>
                <a:path w="5730" h="6909" extrusionOk="0">
                  <a:moveTo>
                    <a:pt x="69" y="1"/>
                  </a:moveTo>
                  <a:cubicBezTo>
                    <a:pt x="69" y="23"/>
                    <a:pt x="46" y="23"/>
                    <a:pt x="24" y="46"/>
                  </a:cubicBezTo>
                  <a:cubicBezTo>
                    <a:pt x="1" y="69"/>
                    <a:pt x="1" y="115"/>
                    <a:pt x="24" y="137"/>
                  </a:cubicBezTo>
                  <a:cubicBezTo>
                    <a:pt x="92" y="274"/>
                    <a:pt x="183" y="389"/>
                    <a:pt x="252" y="525"/>
                  </a:cubicBezTo>
                  <a:cubicBezTo>
                    <a:pt x="252" y="525"/>
                    <a:pt x="252" y="525"/>
                    <a:pt x="252" y="548"/>
                  </a:cubicBezTo>
                  <a:lnTo>
                    <a:pt x="275" y="548"/>
                  </a:lnTo>
                  <a:cubicBezTo>
                    <a:pt x="275" y="548"/>
                    <a:pt x="275" y="571"/>
                    <a:pt x="275" y="571"/>
                  </a:cubicBezTo>
                  <a:cubicBezTo>
                    <a:pt x="297" y="571"/>
                    <a:pt x="297" y="594"/>
                    <a:pt x="297" y="594"/>
                  </a:cubicBezTo>
                  <a:cubicBezTo>
                    <a:pt x="297" y="617"/>
                    <a:pt x="320" y="617"/>
                    <a:pt x="320" y="640"/>
                  </a:cubicBezTo>
                  <a:cubicBezTo>
                    <a:pt x="412" y="754"/>
                    <a:pt x="480" y="891"/>
                    <a:pt x="549" y="1005"/>
                  </a:cubicBezTo>
                  <a:cubicBezTo>
                    <a:pt x="571" y="1028"/>
                    <a:pt x="571" y="1050"/>
                    <a:pt x="594" y="1050"/>
                  </a:cubicBezTo>
                  <a:cubicBezTo>
                    <a:pt x="594" y="1073"/>
                    <a:pt x="617" y="1096"/>
                    <a:pt x="640" y="1119"/>
                  </a:cubicBezTo>
                  <a:lnTo>
                    <a:pt x="663" y="1165"/>
                  </a:lnTo>
                  <a:cubicBezTo>
                    <a:pt x="663" y="1165"/>
                    <a:pt x="663" y="1165"/>
                    <a:pt x="663" y="1187"/>
                  </a:cubicBezTo>
                  <a:cubicBezTo>
                    <a:pt x="754" y="1302"/>
                    <a:pt x="845" y="1438"/>
                    <a:pt x="937" y="1575"/>
                  </a:cubicBezTo>
                  <a:cubicBezTo>
                    <a:pt x="959" y="1598"/>
                    <a:pt x="982" y="1644"/>
                    <a:pt x="1005" y="1667"/>
                  </a:cubicBezTo>
                  <a:cubicBezTo>
                    <a:pt x="1005" y="1667"/>
                    <a:pt x="1028" y="1690"/>
                    <a:pt x="1028" y="1712"/>
                  </a:cubicBezTo>
                  <a:cubicBezTo>
                    <a:pt x="1051" y="1735"/>
                    <a:pt x="1074" y="1758"/>
                    <a:pt x="1074" y="1781"/>
                  </a:cubicBezTo>
                  <a:cubicBezTo>
                    <a:pt x="1074" y="1781"/>
                    <a:pt x="1096" y="1804"/>
                    <a:pt x="1096" y="1804"/>
                  </a:cubicBezTo>
                  <a:cubicBezTo>
                    <a:pt x="1598" y="2534"/>
                    <a:pt x="2146" y="3265"/>
                    <a:pt x="2740" y="3949"/>
                  </a:cubicBezTo>
                  <a:lnTo>
                    <a:pt x="2740" y="3972"/>
                  </a:lnTo>
                  <a:cubicBezTo>
                    <a:pt x="3105" y="4383"/>
                    <a:pt x="3470" y="4794"/>
                    <a:pt x="3835" y="5205"/>
                  </a:cubicBezTo>
                  <a:cubicBezTo>
                    <a:pt x="3835" y="5205"/>
                    <a:pt x="3858" y="5227"/>
                    <a:pt x="3858" y="5227"/>
                  </a:cubicBezTo>
                  <a:cubicBezTo>
                    <a:pt x="3972" y="5364"/>
                    <a:pt x="4109" y="5479"/>
                    <a:pt x="4223" y="5616"/>
                  </a:cubicBezTo>
                  <a:cubicBezTo>
                    <a:pt x="4383" y="5775"/>
                    <a:pt x="4543" y="5935"/>
                    <a:pt x="4703" y="6095"/>
                  </a:cubicBezTo>
                  <a:cubicBezTo>
                    <a:pt x="4726" y="6118"/>
                    <a:pt x="4726" y="6118"/>
                    <a:pt x="4726" y="6118"/>
                  </a:cubicBezTo>
                  <a:cubicBezTo>
                    <a:pt x="4748" y="6140"/>
                    <a:pt x="4748" y="6140"/>
                    <a:pt x="4771" y="6163"/>
                  </a:cubicBezTo>
                  <a:cubicBezTo>
                    <a:pt x="4771" y="6163"/>
                    <a:pt x="4771" y="6163"/>
                    <a:pt x="4794" y="6186"/>
                  </a:cubicBezTo>
                  <a:cubicBezTo>
                    <a:pt x="4794" y="6186"/>
                    <a:pt x="4794" y="6186"/>
                    <a:pt x="4817" y="6209"/>
                  </a:cubicBezTo>
                  <a:lnTo>
                    <a:pt x="4840" y="6232"/>
                  </a:lnTo>
                  <a:cubicBezTo>
                    <a:pt x="4931" y="6323"/>
                    <a:pt x="5045" y="6414"/>
                    <a:pt x="5136" y="6506"/>
                  </a:cubicBezTo>
                  <a:cubicBezTo>
                    <a:pt x="5136" y="6506"/>
                    <a:pt x="5136" y="6506"/>
                    <a:pt x="5136" y="6529"/>
                  </a:cubicBezTo>
                  <a:lnTo>
                    <a:pt x="5159" y="6529"/>
                  </a:lnTo>
                  <a:cubicBezTo>
                    <a:pt x="5182" y="6551"/>
                    <a:pt x="5182" y="6551"/>
                    <a:pt x="5205" y="6574"/>
                  </a:cubicBezTo>
                  <a:cubicBezTo>
                    <a:pt x="5205" y="6574"/>
                    <a:pt x="5228" y="6597"/>
                    <a:pt x="5228" y="6597"/>
                  </a:cubicBezTo>
                  <a:cubicBezTo>
                    <a:pt x="5251" y="6620"/>
                    <a:pt x="5251" y="6620"/>
                    <a:pt x="5273" y="6643"/>
                  </a:cubicBezTo>
                  <a:cubicBezTo>
                    <a:pt x="5365" y="6734"/>
                    <a:pt x="5456" y="6802"/>
                    <a:pt x="5547" y="6894"/>
                  </a:cubicBezTo>
                  <a:cubicBezTo>
                    <a:pt x="5566" y="6903"/>
                    <a:pt x="5589" y="6909"/>
                    <a:pt x="5611" y="6909"/>
                  </a:cubicBezTo>
                  <a:cubicBezTo>
                    <a:pt x="5642" y="6909"/>
                    <a:pt x="5671" y="6898"/>
                    <a:pt x="5684" y="6871"/>
                  </a:cubicBezTo>
                  <a:cubicBezTo>
                    <a:pt x="5730" y="6848"/>
                    <a:pt x="5707" y="6780"/>
                    <a:pt x="5684" y="6734"/>
                  </a:cubicBezTo>
                  <a:cubicBezTo>
                    <a:pt x="5593" y="6665"/>
                    <a:pt x="5502" y="6574"/>
                    <a:pt x="5410" y="6483"/>
                  </a:cubicBezTo>
                  <a:cubicBezTo>
                    <a:pt x="5387" y="6483"/>
                    <a:pt x="5387" y="6483"/>
                    <a:pt x="5365" y="6460"/>
                  </a:cubicBezTo>
                  <a:lnTo>
                    <a:pt x="5296" y="6414"/>
                  </a:lnTo>
                  <a:lnTo>
                    <a:pt x="5273" y="6392"/>
                  </a:lnTo>
                  <a:cubicBezTo>
                    <a:pt x="5273" y="6369"/>
                    <a:pt x="5273" y="6369"/>
                    <a:pt x="5251" y="6369"/>
                  </a:cubicBezTo>
                  <a:cubicBezTo>
                    <a:pt x="5159" y="6255"/>
                    <a:pt x="5045" y="6163"/>
                    <a:pt x="4931" y="6049"/>
                  </a:cubicBezTo>
                  <a:cubicBezTo>
                    <a:pt x="4931" y="6049"/>
                    <a:pt x="4908" y="6026"/>
                    <a:pt x="4908" y="6026"/>
                  </a:cubicBezTo>
                  <a:cubicBezTo>
                    <a:pt x="4885" y="6004"/>
                    <a:pt x="4863" y="5981"/>
                    <a:pt x="4840" y="5958"/>
                  </a:cubicBezTo>
                  <a:cubicBezTo>
                    <a:pt x="4680" y="5798"/>
                    <a:pt x="4520" y="5638"/>
                    <a:pt x="4360" y="5479"/>
                  </a:cubicBezTo>
                  <a:cubicBezTo>
                    <a:pt x="4223" y="5342"/>
                    <a:pt x="4109" y="5205"/>
                    <a:pt x="3995" y="5091"/>
                  </a:cubicBezTo>
                  <a:lnTo>
                    <a:pt x="3972" y="5068"/>
                  </a:lnTo>
                  <a:cubicBezTo>
                    <a:pt x="3835" y="4908"/>
                    <a:pt x="3676" y="4748"/>
                    <a:pt x="3539" y="4588"/>
                  </a:cubicBezTo>
                  <a:lnTo>
                    <a:pt x="3539" y="4588"/>
                  </a:lnTo>
                  <a:cubicBezTo>
                    <a:pt x="3539" y="4588"/>
                    <a:pt x="3561" y="4611"/>
                    <a:pt x="3561" y="4611"/>
                  </a:cubicBezTo>
                  <a:cubicBezTo>
                    <a:pt x="3333" y="4360"/>
                    <a:pt x="3105" y="4109"/>
                    <a:pt x="2900" y="3835"/>
                  </a:cubicBezTo>
                  <a:lnTo>
                    <a:pt x="2877" y="3835"/>
                  </a:lnTo>
                  <a:cubicBezTo>
                    <a:pt x="2306" y="3128"/>
                    <a:pt x="1758" y="2397"/>
                    <a:pt x="1233" y="1644"/>
                  </a:cubicBezTo>
                  <a:lnTo>
                    <a:pt x="1210" y="1621"/>
                  </a:lnTo>
                  <a:cubicBezTo>
                    <a:pt x="1188" y="1598"/>
                    <a:pt x="1165" y="1575"/>
                    <a:pt x="1165" y="1553"/>
                  </a:cubicBezTo>
                  <a:cubicBezTo>
                    <a:pt x="1142" y="1530"/>
                    <a:pt x="1119" y="1507"/>
                    <a:pt x="1119" y="1484"/>
                  </a:cubicBezTo>
                  <a:cubicBezTo>
                    <a:pt x="1028" y="1347"/>
                    <a:pt x="914" y="1210"/>
                    <a:pt x="822" y="1073"/>
                  </a:cubicBezTo>
                  <a:cubicBezTo>
                    <a:pt x="822" y="1073"/>
                    <a:pt x="822" y="1073"/>
                    <a:pt x="822" y="1050"/>
                  </a:cubicBezTo>
                  <a:cubicBezTo>
                    <a:pt x="822" y="1050"/>
                    <a:pt x="800" y="1028"/>
                    <a:pt x="800" y="1028"/>
                  </a:cubicBezTo>
                  <a:cubicBezTo>
                    <a:pt x="777" y="1005"/>
                    <a:pt x="777" y="982"/>
                    <a:pt x="754" y="959"/>
                  </a:cubicBezTo>
                  <a:cubicBezTo>
                    <a:pt x="754" y="959"/>
                    <a:pt x="754" y="959"/>
                    <a:pt x="754" y="936"/>
                  </a:cubicBezTo>
                  <a:cubicBezTo>
                    <a:pt x="663" y="799"/>
                    <a:pt x="549" y="640"/>
                    <a:pt x="457" y="503"/>
                  </a:cubicBezTo>
                  <a:cubicBezTo>
                    <a:pt x="457" y="480"/>
                    <a:pt x="457" y="480"/>
                    <a:pt x="457" y="480"/>
                  </a:cubicBezTo>
                  <a:cubicBezTo>
                    <a:pt x="434" y="457"/>
                    <a:pt x="412" y="411"/>
                    <a:pt x="389" y="389"/>
                  </a:cubicBezTo>
                  <a:cubicBezTo>
                    <a:pt x="389" y="366"/>
                    <a:pt x="389" y="366"/>
                    <a:pt x="389" y="366"/>
                  </a:cubicBezTo>
                  <a:cubicBezTo>
                    <a:pt x="320" y="274"/>
                    <a:pt x="252" y="160"/>
                    <a:pt x="183" y="46"/>
                  </a:cubicBezTo>
                  <a:cubicBezTo>
                    <a:pt x="160" y="1"/>
                    <a:pt x="138" y="1"/>
                    <a:pt x="11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6"/>
            <p:cNvSpPr/>
            <p:nvPr/>
          </p:nvSpPr>
          <p:spPr>
            <a:xfrm>
              <a:off x="6872850" y="998075"/>
              <a:ext cx="138700" cy="168650"/>
            </a:xfrm>
            <a:custGeom>
              <a:avLst/>
              <a:gdLst/>
              <a:ahLst/>
              <a:cxnLst/>
              <a:rect l="l" t="t" r="r" b="b"/>
              <a:pathLst>
                <a:path w="5548" h="6746" extrusionOk="0">
                  <a:moveTo>
                    <a:pt x="115" y="1"/>
                  </a:moveTo>
                  <a:cubicBezTo>
                    <a:pt x="92" y="1"/>
                    <a:pt x="69" y="1"/>
                    <a:pt x="46" y="24"/>
                  </a:cubicBezTo>
                  <a:cubicBezTo>
                    <a:pt x="1" y="47"/>
                    <a:pt x="1" y="115"/>
                    <a:pt x="24" y="161"/>
                  </a:cubicBezTo>
                  <a:cubicBezTo>
                    <a:pt x="92" y="275"/>
                    <a:pt x="161" y="366"/>
                    <a:pt x="229" y="480"/>
                  </a:cubicBezTo>
                  <a:cubicBezTo>
                    <a:pt x="252" y="526"/>
                    <a:pt x="275" y="549"/>
                    <a:pt x="298" y="594"/>
                  </a:cubicBezTo>
                  <a:cubicBezTo>
                    <a:pt x="366" y="708"/>
                    <a:pt x="435" y="823"/>
                    <a:pt x="526" y="960"/>
                  </a:cubicBezTo>
                  <a:cubicBezTo>
                    <a:pt x="526" y="960"/>
                    <a:pt x="549" y="982"/>
                    <a:pt x="549" y="1005"/>
                  </a:cubicBezTo>
                  <a:cubicBezTo>
                    <a:pt x="571" y="1051"/>
                    <a:pt x="617" y="1074"/>
                    <a:pt x="640" y="1119"/>
                  </a:cubicBezTo>
                  <a:lnTo>
                    <a:pt x="640" y="1142"/>
                  </a:lnTo>
                  <a:cubicBezTo>
                    <a:pt x="663" y="1142"/>
                    <a:pt x="663" y="1165"/>
                    <a:pt x="663" y="1165"/>
                  </a:cubicBezTo>
                  <a:cubicBezTo>
                    <a:pt x="731" y="1279"/>
                    <a:pt x="823" y="1416"/>
                    <a:pt x="914" y="1530"/>
                  </a:cubicBezTo>
                  <a:cubicBezTo>
                    <a:pt x="914" y="1553"/>
                    <a:pt x="914" y="1553"/>
                    <a:pt x="937" y="1553"/>
                  </a:cubicBezTo>
                  <a:lnTo>
                    <a:pt x="960" y="1599"/>
                  </a:lnTo>
                  <a:cubicBezTo>
                    <a:pt x="960" y="1599"/>
                    <a:pt x="960" y="1599"/>
                    <a:pt x="960" y="1621"/>
                  </a:cubicBezTo>
                  <a:cubicBezTo>
                    <a:pt x="982" y="1644"/>
                    <a:pt x="1005" y="1690"/>
                    <a:pt x="1028" y="1713"/>
                  </a:cubicBezTo>
                  <a:cubicBezTo>
                    <a:pt x="1028" y="1713"/>
                    <a:pt x="1051" y="1713"/>
                    <a:pt x="1051" y="1736"/>
                  </a:cubicBezTo>
                  <a:cubicBezTo>
                    <a:pt x="1051" y="1736"/>
                    <a:pt x="1051" y="1736"/>
                    <a:pt x="1051" y="1758"/>
                  </a:cubicBezTo>
                  <a:lnTo>
                    <a:pt x="1074" y="1758"/>
                  </a:lnTo>
                  <a:cubicBezTo>
                    <a:pt x="1165" y="1895"/>
                    <a:pt x="1256" y="2032"/>
                    <a:pt x="1370" y="2192"/>
                  </a:cubicBezTo>
                  <a:cubicBezTo>
                    <a:pt x="1370" y="2192"/>
                    <a:pt x="1370" y="2215"/>
                    <a:pt x="1393" y="2215"/>
                  </a:cubicBezTo>
                  <a:cubicBezTo>
                    <a:pt x="1393" y="2238"/>
                    <a:pt x="1416" y="2261"/>
                    <a:pt x="1439" y="2283"/>
                  </a:cubicBezTo>
                  <a:cubicBezTo>
                    <a:pt x="1439" y="2283"/>
                    <a:pt x="1439" y="2306"/>
                    <a:pt x="1439" y="2306"/>
                  </a:cubicBezTo>
                  <a:cubicBezTo>
                    <a:pt x="1553" y="2443"/>
                    <a:pt x="1667" y="2603"/>
                    <a:pt x="1804" y="2763"/>
                  </a:cubicBezTo>
                  <a:cubicBezTo>
                    <a:pt x="1873" y="2854"/>
                    <a:pt x="1918" y="2923"/>
                    <a:pt x="1987" y="3014"/>
                  </a:cubicBezTo>
                  <a:cubicBezTo>
                    <a:pt x="2032" y="3059"/>
                    <a:pt x="2055" y="3105"/>
                    <a:pt x="2078" y="3151"/>
                  </a:cubicBezTo>
                  <a:cubicBezTo>
                    <a:pt x="2101" y="3151"/>
                    <a:pt x="2101" y="3151"/>
                    <a:pt x="2101" y="3174"/>
                  </a:cubicBezTo>
                  <a:cubicBezTo>
                    <a:pt x="2146" y="3219"/>
                    <a:pt x="2192" y="3265"/>
                    <a:pt x="2215" y="3311"/>
                  </a:cubicBezTo>
                  <a:cubicBezTo>
                    <a:pt x="2238" y="3311"/>
                    <a:pt x="2238" y="3333"/>
                    <a:pt x="2238" y="3333"/>
                  </a:cubicBezTo>
                  <a:cubicBezTo>
                    <a:pt x="2238" y="3333"/>
                    <a:pt x="2261" y="3356"/>
                    <a:pt x="2261" y="3379"/>
                  </a:cubicBezTo>
                  <a:cubicBezTo>
                    <a:pt x="2283" y="3379"/>
                    <a:pt x="2283" y="3402"/>
                    <a:pt x="2306" y="3425"/>
                  </a:cubicBezTo>
                  <a:cubicBezTo>
                    <a:pt x="2329" y="3448"/>
                    <a:pt x="2352" y="3470"/>
                    <a:pt x="2375" y="3493"/>
                  </a:cubicBezTo>
                  <a:cubicBezTo>
                    <a:pt x="2489" y="3653"/>
                    <a:pt x="2626" y="3813"/>
                    <a:pt x="2740" y="3950"/>
                  </a:cubicBezTo>
                  <a:cubicBezTo>
                    <a:pt x="2900" y="4132"/>
                    <a:pt x="3037" y="4315"/>
                    <a:pt x="3196" y="4497"/>
                  </a:cubicBezTo>
                  <a:lnTo>
                    <a:pt x="3219" y="4497"/>
                  </a:lnTo>
                  <a:cubicBezTo>
                    <a:pt x="3516" y="4840"/>
                    <a:pt x="3835" y="5182"/>
                    <a:pt x="4155" y="5525"/>
                  </a:cubicBezTo>
                  <a:cubicBezTo>
                    <a:pt x="4315" y="5684"/>
                    <a:pt x="4475" y="5844"/>
                    <a:pt x="4612" y="6004"/>
                  </a:cubicBezTo>
                  <a:lnTo>
                    <a:pt x="4634" y="6004"/>
                  </a:lnTo>
                  <a:cubicBezTo>
                    <a:pt x="4657" y="6050"/>
                    <a:pt x="4680" y="6072"/>
                    <a:pt x="4726" y="6095"/>
                  </a:cubicBezTo>
                  <a:cubicBezTo>
                    <a:pt x="4749" y="6118"/>
                    <a:pt x="4749" y="6141"/>
                    <a:pt x="4771" y="6141"/>
                  </a:cubicBezTo>
                  <a:cubicBezTo>
                    <a:pt x="4885" y="6255"/>
                    <a:pt x="4977" y="6346"/>
                    <a:pt x="5091" y="6460"/>
                  </a:cubicBezTo>
                  <a:cubicBezTo>
                    <a:pt x="5114" y="6460"/>
                    <a:pt x="5114" y="6483"/>
                    <a:pt x="5137" y="6483"/>
                  </a:cubicBezTo>
                  <a:cubicBezTo>
                    <a:pt x="5159" y="6506"/>
                    <a:pt x="5182" y="6529"/>
                    <a:pt x="5182" y="6552"/>
                  </a:cubicBezTo>
                  <a:lnTo>
                    <a:pt x="5205" y="6552"/>
                  </a:lnTo>
                  <a:cubicBezTo>
                    <a:pt x="5228" y="6575"/>
                    <a:pt x="5228" y="6575"/>
                    <a:pt x="5251" y="6597"/>
                  </a:cubicBezTo>
                  <a:cubicBezTo>
                    <a:pt x="5251" y="6597"/>
                    <a:pt x="5251" y="6597"/>
                    <a:pt x="5251" y="6620"/>
                  </a:cubicBezTo>
                  <a:lnTo>
                    <a:pt x="5273" y="6620"/>
                  </a:lnTo>
                  <a:cubicBezTo>
                    <a:pt x="5296" y="6643"/>
                    <a:pt x="5296" y="6643"/>
                    <a:pt x="5296" y="6643"/>
                  </a:cubicBezTo>
                  <a:cubicBezTo>
                    <a:pt x="5296" y="6643"/>
                    <a:pt x="5296" y="6643"/>
                    <a:pt x="5319" y="6666"/>
                  </a:cubicBezTo>
                  <a:cubicBezTo>
                    <a:pt x="5342" y="6689"/>
                    <a:pt x="5365" y="6712"/>
                    <a:pt x="5388" y="6712"/>
                  </a:cubicBezTo>
                  <a:cubicBezTo>
                    <a:pt x="5399" y="6734"/>
                    <a:pt x="5422" y="6746"/>
                    <a:pt x="5448" y="6746"/>
                  </a:cubicBezTo>
                  <a:cubicBezTo>
                    <a:pt x="5473" y="6746"/>
                    <a:pt x="5502" y="6734"/>
                    <a:pt x="5525" y="6712"/>
                  </a:cubicBezTo>
                  <a:cubicBezTo>
                    <a:pt x="5547" y="6666"/>
                    <a:pt x="5547" y="6597"/>
                    <a:pt x="5502" y="6575"/>
                  </a:cubicBezTo>
                  <a:cubicBezTo>
                    <a:pt x="5479" y="6552"/>
                    <a:pt x="5479" y="6552"/>
                    <a:pt x="5456" y="6529"/>
                  </a:cubicBezTo>
                  <a:cubicBezTo>
                    <a:pt x="5456" y="6506"/>
                    <a:pt x="5433" y="6506"/>
                    <a:pt x="5433" y="6506"/>
                  </a:cubicBezTo>
                  <a:cubicBezTo>
                    <a:pt x="5433" y="6506"/>
                    <a:pt x="5410" y="6483"/>
                    <a:pt x="5410" y="6483"/>
                  </a:cubicBezTo>
                  <a:lnTo>
                    <a:pt x="5319" y="6392"/>
                  </a:lnTo>
                  <a:cubicBezTo>
                    <a:pt x="5319" y="6392"/>
                    <a:pt x="5296" y="6392"/>
                    <a:pt x="5296" y="6369"/>
                  </a:cubicBezTo>
                  <a:cubicBezTo>
                    <a:pt x="5296" y="6369"/>
                    <a:pt x="5273" y="6369"/>
                    <a:pt x="5273" y="6346"/>
                  </a:cubicBezTo>
                  <a:cubicBezTo>
                    <a:pt x="5159" y="6255"/>
                    <a:pt x="5045" y="6141"/>
                    <a:pt x="4908" y="6027"/>
                  </a:cubicBezTo>
                  <a:cubicBezTo>
                    <a:pt x="4908" y="6004"/>
                    <a:pt x="4908" y="6004"/>
                    <a:pt x="4908" y="6004"/>
                  </a:cubicBezTo>
                  <a:lnTo>
                    <a:pt x="4885" y="6004"/>
                  </a:lnTo>
                  <a:cubicBezTo>
                    <a:pt x="4885" y="6004"/>
                    <a:pt x="4885" y="6004"/>
                    <a:pt x="4885" y="5981"/>
                  </a:cubicBezTo>
                  <a:lnTo>
                    <a:pt x="4749" y="5867"/>
                  </a:lnTo>
                  <a:cubicBezTo>
                    <a:pt x="4589" y="5707"/>
                    <a:pt x="4429" y="5547"/>
                    <a:pt x="4269" y="5388"/>
                  </a:cubicBezTo>
                  <a:cubicBezTo>
                    <a:pt x="4269" y="5388"/>
                    <a:pt x="4269" y="5388"/>
                    <a:pt x="4269" y="5365"/>
                  </a:cubicBezTo>
                  <a:cubicBezTo>
                    <a:pt x="4018" y="5114"/>
                    <a:pt x="3767" y="4840"/>
                    <a:pt x="3516" y="4543"/>
                  </a:cubicBezTo>
                  <a:cubicBezTo>
                    <a:pt x="3447" y="4497"/>
                    <a:pt x="3402" y="4429"/>
                    <a:pt x="3333" y="4361"/>
                  </a:cubicBezTo>
                  <a:cubicBezTo>
                    <a:pt x="3333" y="4361"/>
                    <a:pt x="3333" y="4338"/>
                    <a:pt x="3333" y="4338"/>
                  </a:cubicBezTo>
                  <a:cubicBezTo>
                    <a:pt x="3196" y="4201"/>
                    <a:pt x="3059" y="4041"/>
                    <a:pt x="2945" y="3881"/>
                  </a:cubicBezTo>
                  <a:cubicBezTo>
                    <a:pt x="2808" y="3721"/>
                    <a:pt x="2694" y="3584"/>
                    <a:pt x="2557" y="3425"/>
                  </a:cubicBezTo>
                  <a:cubicBezTo>
                    <a:pt x="2512" y="3379"/>
                    <a:pt x="2466" y="3311"/>
                    <a:pt x="2443" y="3265"/>
                  </a:cubicBezTo>
                  <a:lnTo>
                    <a:pt x="2420" y="3265"/>
                  </a:lnTo>
                  <a:cubicBezTo>
                    <a:pt x="2420" y="3242"/>
                    <a:pt x="2398" y="3242"/>
                    <a:pt x="2398" y="3219"/>
                  </a:cubicBezTo>
                  <a:cubicBezTo>
                    <a:pt x="2352" y="3151"/>
                    <a:pt x="2306" y="3105"/>
                    <a:pt x="2261" y="3059"/>
                  </a:cubicBezTo>
                  <a:cubicBezTo>
                    <a:pt x="2261" y="3037"/>
                    <a:pt x="2261" y="3037"/>
                    <a:pt x="2238" y="3037"/>
                  </a:cubicBezTo>
                  <a:cubicBezTo>
                    <a:pt x="2215" y="2991"/>
                    <a:pt x="2192" y="2968"/>
                    <a:pt x="2169" y="2923"/>
                  </a:cubicBezTo>
                  <a:cubicBezTo>
                    <a:pt x="2101" y="2831"/>
                    <a:pt x="2032" y="2740"/>
                    <a:pt x="1964" y="2649"/>
                  </a:cubicBezTo>
                  <a:cubicBezTo>
                    <a:pt x="1850" y="2489"/>
                    <a:pt x="1713" y="2352"/>
                    <a:pt x="1599" y="2192"/>
                  </a:cubicBezTo>
                  <a:cubicBezTo>
                    <a:pt x="1599" y="2169"/>
                    <a:pt x="1599" y="2169"/>
                    <a:pt x="1576" y="2146"/>
                  </a:cubicBezTo>
                  <a:cubicBezTo>
                    <a:pt x="1576" y="2124"/>
                    <a:pt x="1553" y="2124"/>
                    <a:pt x="1553" y="2101"/>
                  </a:cubicBezTo>
                  <a:cubicBezTo>
                    <a:pt x="1530" y="2078"/>
                    <a:pt x="1530" y="2078"/>
                    <a:pt x="1530" y="2078"/>
                  </a:cubicBezTo>
                  <a:cubicBezTo>
                    <a:pt x="1416" y="1918"/>
                    <a:pt x="1325" y="1781"/>
                    <a:pt x="1211" y="1621"/>
                  </a:cubicBezTo>
                  <a:cubicBezTo>
                    <a:pt x="1211" y="1621"/>
                    <a:pt x="1188" y="1621"/>
                    <a:pt x="1188" y="1599"/>
                  </a:cubicBezTo>
                  <a:cubicBezTo>
                    <a:pt x="1165" y="1576"/>
                    <a:pt x="1165" y="1553"/>
                    <a:pt x="1142" y="1530"/>
                  </a:cubicBezTo>
                  <a:lnTo>
                    <a:pt x="1119" y="1507"/>
                  </a:lnTo>
                  <a:cubicBezTo>
                    <a:pt x="1119" y="1485"/>
                    <a:pt x="1096" y="1485"/>
                    <a:pt x="1096" y="1462"/>
                  </a:cubicBezTo>
                  <a:cubicBezTo>
                    <a:pt x="1005" y="1325"/>
                    <a:pt x="914" y="1188"/>
                    <a:pt x="823" y="1051"/>
                  </a:cubicBezTo>
                  <a:cubicBezTo>
                    <a:pt x="777" y="1005"/>
                    <a:pt x="754" y="960"/>
                    <a:pt x="731" y="891"/>
                  </a:cubicBezTo>
                  <a:cubicBezTo>
                    <a:pt x="708" y="891"/>
                    <a:pt x="686" y="868"/>
                    <a:pt x="686" y="845"/>
                  </a:cubicBezTo>
                  <a:cubicBezTo>
                    <a:pt x="594" y="708"/>
                    <a:pt x="503" y="572"/>
                    <a:pt x="435" y="435"/>
                  </a:cubicBezTo>
                  <a:cubicBezTo>
                    <a:pt x="412" y="412"/>
                    <a:pt x="389" y="389"/>
                    <a:pt x="389" y="389"/>
                  </a:cubicBezTo>
                  <a:cubicBezTo>
                    <a:pt x="389" y="389"/>
                    <a:pt x="389" y="366"/>
                    <a:pt x="389" y="366"/>
                  </a:cubicBezTo>
                  <a:cubicBezTo>
                    <a:pt x="320" y="275"/>
                    <a:pt x="252" y="161"/>
                    <a:pt x="183" y="47"/>
                  </a:cubicBezTo>
                  <a:cubicBezTo>
                    <a:pt x="161" y="24"/>
                    <a:pt x="138" y="1"/>
                    <a:pt x="11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6"/>
            <p:cNvSpPr/>
            <p:nvPr/>
          </p:nvSpPr>
          <p:spPr>
            <a:xfrm>
              <a:off x="7005825" y="890200"/>
              <a:ext cx="31400" cy="26650"/>
            </a:xfrm>
            <a:custGeom>
              <a:avLst/>
              <a:gdLst/>
              <a:ahLst/>
              <a:cxnLst/>
              <a:rect l="l" t="t" r="r" b="b"/>
              <a:pathLst>
                <a:path w="1256" h="1066" extrusionOk="0">
                  <a:moveTo>
                    <a:pt x="413" y="0"/>
                  </a:moveTo>
                  <a:cubicBezTo>
                    <a:pt x="312" y="0"/>
                    <a:pt x="222" y="31"/>
                    <a:pt x="160" y="93"/>
                  </a:cubicBezTo>
                  <a:cubicBezTo>
                    <a:pt x="0" y="276"/>
                    <a:pt x="69" y="595"/>
                    <a:pt x="343" y="846"/>
                  </a:cubicBezTo>
                  <a:cubicBezTo>
                    <a:pt x="495" y="985"/>
                    <a:pt x="682" y="1065"/>
                    <a:pt x="841" y="1065"/>
                  </a:cubicBezTo>
                  <a:cubicBezTo>
                    <a:pt x="943" y="1065"/>
                    <a:pt x="1033" y="1032"/>
                    <a:pt x="1096" y="961"/>
                  </a:cubicBezTo>
                  <a:cubicBezTo>
                    <a:pt x="1256" y="801"/>
                    <a:pt x="1187" y="458"/>
                    <a:pt x="913" y="230"/>
                  </a:cubicBezTo>
                  <a:cubicBezTo>
                    <a:pt x="760" y="77"/>
                    <a:pt x="572" y="0"/>
                    <a:pt x="413"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6"/>
            <p:cNvSpPr/>
            <p:nvPr/>
          </p:nvSpPr>
          <p:spPr>
            <a:xfrm>
              <a:off x="7118225" y="1022875"/>
              <a:ext cx="31425" cy="26925"/>
            </a:xfrm>
            <a:custGeom>
              <a:avLst/>
              <a:gdLst/>
              <a:ahLst/>
              <a:cxnLst/>
              <a:rect l="l" t="t" r="r" b="b"/>
              <a:pathLst>
                <a:path w="1257" h="1077" extrusionOk="0">
                  <a:moveTo>
                    <a:pt x="416" y="0"/>
                  </a:moveTo>
                  <a:cubicBezTo>
                    <a:pt x="314" y="0"/>
                    <a:pt x="223" y="33"/>
                    <a:pt x="161" y="105"/>
                  </a:cubicBezTo>
                  <a:cubicBezTo>
                    <a:pt x="1" y="287"/>
                    <a:pt x="69" y="607"/>
                    <a:pt x="343" y="858"/>
                  </a:cubicBezTo>
                  <a:cubicBezTo>
                    <a:pt x="496" y="997"/>
                    <a:pt x="682" y="1076"/>
                    <a:pt x="841" y="1076"/>
                  </a:cubicBezTo>
                  <a:cubicBezTo>
                    <a:pt x="943" y="1076"/>
                    <a:pt x="1034" y="1043"/>
                    <a:pt x="1096" y="972"/>
                  </a:cubicBezTo>
                  <a:cubicBezTo>
                    <a:pt x="1256" y="812"/>
                    <a:pt x="1165" y="470"/>
                    <a:pt x="914" y="219"/>
                  </a:cubicBezTo>
                  <a:cubicBezTo>
                    <a:pt x="761" y="80"/>
                    <a:pt x="574" y="0"/>
                    <a:pt x="416"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6"/>
            <p:cNvSpPr/>
            <p:nvPr/>
          </p:nvSpPr>
          <p:spPr>
            <a:xfrm>
              <a:off x="6909375" y="832600"/>
              <a:ext cx="317300" cy="304750"/>
            </a:xfrm>
            <a:custGeom>
              <a:avLst/>
              <a:gdLst/>
              <a:ahLst/>
              <a:cxnLst/>
              <a:rect l="l" t="t" r="r" b="b"/>
              <a:pathLst>
                <a:path w="12692" h="12190" extrusionOk="0">
                  <a:moveTo>
                    <a:pt x="8720" y="1"/>
                  </a:moveTo>
                  <a:cubicBezTo>
                    <a:pt x="8537" y="23"/>
                    <a:pt x="8378" y="23"/>
                    <a:pt x="8218" y="69"/>
                  </a:cubicBezTo>
                  <a:cubicBezTo>
                    <a:pt x="8058" y="92"/>
                    <a:pt x="7875" y="138"/>
                    <a:pt x="7693" y="206"/>
                  </a:cubicBezTo>
                  <a:cubicBezTo>
                    <a:pt x="7487" y="274"/>
                    <a:pt x="7328" y="320"/>
                    <a:pt x="7168" y="389"/>
                  </a:cubicBezTo>
                  <a:cubicBezTo>
                    <a:pt x="7077" y="411"/>
                    <a:pt x="7008" y="457"/>
                    <a:pt x="6917" y="480"/>
                  </a:cubicBezTo>
                  <a:cubicBezTo>
                    <a:pt x="6848" y="503"/>
                    <a:pt x="6780" y="548"/>
                    <a:pt x="6688" y="571"/>
                  </a:cubicBezTo>
                  <a:lnTo>
                    <a:pt x="6643" y="594"/>
                  </a:lnTo>
                  <a:lnTo>
                    <a:pt x="6163" y="822"/>
                  </a:lnTo>
                  <a:cubicBezTo>
                    <a:pt x="6072" y="845"/>
                    <a:pt x="6004" y="891"/>
                    <a:pt x="5935" y="936"/>
                  </a:cubicBezTo>
                  <a:cubicBezTo>
                    <a:pt x="5867" y="959"/>
                    <a:pt x="5798" y="1005"/>
                    <a:pt x="5730" y="1051"/>
                  </a:cubicBezTo>
                  <a:lnTo>
                    <a:pt x="5684" y="1051"/>
                  </a:lnTo>
                  <a:lnTo>
                    <a:pt x="5616" y="1119"/>
                  </a:lnTo>
                  <a:cubicBezTo>
                    <a:pt x="5479" y="1187"/>
                    <a:pt x="5342" y="1279"/>
                    <a:pt x="5205" y="1347"/>
                  </a:cubicBezTo>
                  <a:lnTo>
                    <a:pt x="5228" y="1347"/>
                  </a:lnTo>
                  <a:lnTo>
                    <a:pt x="5159" y="1370"/>
                  </a:lnTo>
                  <a:lnTo>
                    <a:pt x="5114" y="1393"/>
                  </a:lnTo>
                  <a:lnTo>
                    <a:pt x="5114" y="1416"/>
                  </a:lnTo>
                  <a:lnTo>
                    <a:pt x="5091" y="1416"/>
                  </a:lnTo>
                  <a:lnTo>
                    <a:pt x="5068" y="1439"/>
                  </a:lnTo>
                  <a:cubicBezTo>
                    <a:pt x="4931" y="1530"/>
                    <a:pt x="4771" y="1621"/>
                    <a:pt x="4634" y="1712"/>
                  </a:cubicBezTo>
                  <a:cubicBezTo>
                    <a:pt x="4497" y="1804"/>
                    <a:pt x="4337" y="1918"/>
                    <a:pt x="4201" y="2009"/>
                  </a:cubicBezTo>
                  <a:cubicBezTo>
                    <a:pt x="4109" y="2100"/>
                    <a:pt x="3995" y="2169"/>
                    <a:pt x="3904" y="2260"/>
                  </a:cubicBezTo>
                  <a:lnTo>
                    <a:pt x="3790" y="2329"/>
                  </a:lnTo>
                  <a:cubicBezTo>
                    <a:pt x="3653" y="2443"/>
                    <a:pt x="3516" y="2557"/>
                    <a:pt x="3356" y="2671"/>
                  </a:cubicBezTo>
                  <a:cubicBezTo>
                    <a:pt x="3219" y="2762"/>
                    <a:pt x="3105" y="2854"/>
                    <a:pt x="2968" y="2968"/>
                  </a:cubicBezTo>
                  <a:lnTo>
                    <a:pt x="2922" y="2991"/>
                  </a:lnTo>
                  <a:cubicBezTo>
                    <a:pt x="2854" y="3059"/>
                    <a:pt x="2785" y="3105"/>
                    <a:pt x="2717" y="3150"/>
                  </a:cubicBezTo>
                  <a:cubicBezTo>
                    <a:pt x="2648" y="3196"/>
                    <a:pt x="2603" y="3242"/>
                    <a:pt x="2557" y="3287"/>
                  </a:cubicBezTo>
                  <a:lnTo>
                    <a:pt x="2489" y="3333"/>
                  </a:lnTo>
                  <a:cubicBezTo>
                    <a:pt x="2443" y="3379"/>
                    <a:pt x="2374" y="3424"/>
                    <a:pt x="2329" y="3470"/>
                  </a:cubicBezTo>
                  <a:lnTo>
                    <a:pt x="2283" y="3538"/>
                  </a:lnTo>
                  <a:lnTo>
                    <a:pt x="2169" y="3607"/>
                  </a:lnTo>
                  <a:lnTo>
                    <a:pt x="2078" y="3698"/>
                  </a:lnTo>
                  <a:cubicBezTo>
                    <a:pt x="2032" y="3744"/>
                    <a:pt x="1986" y="3767"/>
                    <a:pt x="1941" y="3812"/>
                  </a:cubicBezTo>
                  <a:lnTo>
                    <a:pt x="1872" y="3881"/>
                  </a:lnTo>
                  <a:cubicBezTo>
                    <a:pt x="1804" y="3927"/>
                    <a:pt x="1735" y="3995"/>
                    <a:pt x="1667" y="4041"/>
                  </a:cubicBezTo>
                  <a:cubicBezTo>
                    <a:pt x="1598" y="4086"/>
                    <a:pt x="1530" y="4155"/>
                    <a:pt x="1461" y="4200"/>
                  </a:cubicBezTo>
                  <a:cubicBezTo>
                    <a:pt x="1393" y="4246"/>
                    <a:pt x="1325" y="4315"/>
                    <a:pt x="1256" y="4360"/>
                  </a:cubicBezTo>
                  <a:cubicBezTo>
                    <a:pt x="1142" y="4451"/>
                    <a:pt x="1051" y="4543"/>
                    <a:pt x="959" y="4634"/>
                  </a:cubicBezTo>
                  <a:lnTo>
                    <a:pt x="868" y="4703"/>
                  </a:lnTo>
                  <a:cubicBezTo>
                    <a:pt x="800" y="4771"/>
                    <a:pt x="731" y="4817"/>
                    <a:pt x="663" y="4885"/>
                  </a:cubicBezTo>
                  <a:cubicBezTo>
                    <a:pt x="594" y="4931"/>
                    <a:pt x="526" y="4999"/>
                    <a:pt x="457" y="5045"/>
                  </a:cubicBezTo>
                  <a:cubicBezTo>
                    <a:pt x="366" y="5136"/>
                    <a:pt x="275" y="5205"/>
                    <a:pt x="183" y="5296"/>
                  </a:cubicBezTo>
                  <a:lnTo>
                    <a:pt x="138" y="5319"/>
                  </a:lnTo>
                  <a:lnTo>
                    <a:pt x="115" y="5319"/>
                  </a:lnTo>
                  <a:cubicBezTo>
                    <a:pt x="69" y="5342"/>
                    <a:pt x="46" y="5387"/>
                    <a:pt x="23" y="5433"/>
                  </a:cubicBezTo>
                  <a:cubicBezTo>
                    <a:pt x="1" y="5479"/>
                    <a:pt x="1" y="5524"/>
                    <a:pt x="1" y="5570"/>
                  </a:cubicBezTo>
                  <a:cubicBezTo>
                    <a:pt x="23" y="5593"/>
                    <a:pt x="23" y="5593"/>
                    <a:pt x="23" y="5616"/>
                  </a:cubicBezTo>
                  <a:cubicBezTo>
                    <a:pt x="23" y="5616"/>
                    <a:pt x="46" y="5616"/>
                    <a:pt x="69" y="5638"/>
                  </a:cubicBezTo>
                  <a:cubicBezTo>
                    <a:pt x="115" y="5707"/>
                    <a:pt x="160" y="5753"/>
                    <a:pt x="229" y="5844"/>
                  </a:cubicBezTo>
                  <a:cubicBezTo>
                    <a:pt x="252" y="5889"/>
                    <a:pt x="252" y="5912"/>
                    <a:pt x="275" y="5958"/>
                  </a:cubicBezTo>
                  <a:lnTo>
                    <a:pt x="297" y="5981"/>
                  </a:lnTo>
                  <a:lnTo>
                    <a:pt x="297" y="6004"/>
                  </a:lnTo>
                  <a:lnTo>
                    <a:pt x="343" y="6049"/>
                  </a:lnTo>
                  <a:cubicBezTo>
                    <a:pt x="366" y="6095"/>
                    <a:pt x="389" y="6141"/>
                    <a:pt x="412" y="6186"/>
                  </a:cubicBezTo>
                  <a:lnTo>
                    <a:pt x="434" y="6209"/>
                  </a:lnTo>
                  <a:lnTo>
                    <a:pt x="457" y="6255"/>
                  </a:lnTo>
                  <a:cubicBezTo>
                    <a:pt x="480" y="6323"/>
                    <a:pt x="526" y="6392"/>
                    <a:pt x="571" y="6460"/>
                  </a:cubicBezTo>
                  <a:cubicBezTo>
                    <a:pt x="617" y="6551"/>
                    <a:pt x="685" y="6620"/>
                    <a:pt x="731" y="6711"/>
                  </a:cubicBezTo>
                  <a:lnTo>
                    <a:pt x="754" y="6734"/>
                  </a:lnTo>
                  <a:cubicBezTo>
                    <a:pt x="822" y="6802"/>
                    <a:pt x="868" y="6871"/>
                    <a:pt x="914" y="6939"/>
                  </a:cubicBezTo>
                  <a:cubicBezTo>
                    <a:pt x="959" y="6985"/>
                    <a:pt x="982" y="7031"/>
                    <a:pt x="1028" y="7076"/>
                  </a:cubicBezTo>
                  <a:lnTo>
                    <a:pt x="1073" y="7168"/>
                  </a:lnTo>
                  <a:cubicBezTo>
                    <a:pt x="1096" y="7213"/>
                    <a:pt x="1142" y="7259"/>
                    <a:pt x="1165" y="7282"/>
                  </a:cubicBezTo>
                  <a:lnTo>
                    <a:pt x="1233" y="7373"/>
                  </a:lnTo>
                  <a:cubicBezTo>
                    <a:pt x="1256" y="7419"/>
                    <a:pt x="1302" y="7464"/>
                    <a:pt x="1325" y="7510"/>
                  </a:cubicBezTo>
                  <a:cubicBezTo>
                    <a:pt x="1347" y="7533"/>
                    <a:pt x="1370" y="7579"/>
                    <a:pt x="1393" y="7624"/>
                  </a:cubicBezTo>
                  <a:cubicBezTo>
                    <a:pt x="1439" y="7647"/>
                    <a:pt x="1461" y="7693"/>
                    <a:pt x="1484" y="7738"/>
                  </a:cubicBezTo>
                  <a:cubicBezTo>
                    <a:pt x="1507" y="7761"/>
                    <a:pt x="1553" y="7807"/>
                    <a:pt x="1576" y="7852"/>
                  </a:cubicBezTo>
                  <a:cubicBezTo>
                    <a:pt x="1598" y="7875"/>
                    <a:pt x="1621" y="7921"/>
                    <a:pt x="1644" y="7944"/>
                  </a:cubicBezTo>
                  <a:cubicBezTo>
                    <a:pt x="1690" y="7967"/>
                    <a:pt x="1713" y="7989"/>
                    <a:pt x="1735" y="8012"/>
                  </a:cubicBezTo>
                  <a:lnTo>
                    <a:pt x="1850" y="8172"/>
                  </a:lnTo>
                  <a:lnTo>
                    <a:pt x="1872" y="8218"/>
                  </a:lnTo>
                  <a:lnTo>
                    <a:pt x="1895" y="8263"/>
                  </a:lnTo>
                  <a:cubicBezTo>
                    <a:pt x="1986" y="8377"/>
                    <a:pt x="2055" y="8514"/>
                    <a:pt x="2146" y="8629"/>
                  </a:cubicBezTo>
                  <a:lnTo>
                    <a:pt x="2169" y="8674"/>
                  </a:lnTo>
                  <a:cubicBezTo>
                    <a:pt x="2192" y="8697"/>
                    <a:pt x="2192" y="8697"/>
                    <a:pt x="2215" y="8720"/>
                  </a:cubicBezTo>
                  <a:lnTo>
                    <a:pt x="2215" y="8697"/>
                  </a:lnTo>
                  <a:cubicBezTo>
                    <a:pt x="2238" y="8743"/>
                    <a:pt x="2260" y="8765"/>
                    <a:pt x="2283" y="8788"/>
                  </a:cubicBezTo>
                  <a:cubicBezTo>
                    <a:pt x="2306" y="8834"/>
                    <a:pt x="2329" y="8857"/>
                    <a:pt x="2352" y="8880"/>
                  </a:cubicBezTo>
                  <a:cubicBezTo>
                    <a:pt x="2420" y="8948"/>
                    <a:pt x="2466" y="9017"/>
                    <a:pt x="2534" y="9108"/>
                  </a:cubicBezTo>
                  <a:cubicBezTo>
                    <a:pt x="2580" y="9176"/>
                    <a:pt x="2648" y="9245"/>
                    <a:pt x="2717" y="9313"/>
                  </a:cubicBezTo>
                  <a:lnTo>
                    <a:pt x="2763" y="9359"/>
                  </a:lnTo>
                  <a:cubicBezTo>
                    <a:pt x="2808" y="9405"/>
                    <a:pt x="2854" y="9473"/>
                    <a:pt x="2877" y="9519"/>
                  </a:cubicBezTo>
                  <a:cubicBezTo>
                    <a:pt x="2945" y="9587"/>
                    <a:pt x="2991" y="9656"/>
                    <a:pt x="3059" y="9724"/>
                  </a:cubicBezTo>
                  <a:cubicBezTo>
                    <a:pt x="3128" y="9793"/>
                    <a:pt x="3196" y="9861"/>
                    <a:pt x="3265" y="9930"/>
                  </a:cubicBezTo>
                  <a:cubicBezTo>
                    <a:pt x="3310" y="9998"/>
                    <a:pt x="3356" y="10067"/>
                    <a:pt x="3424" y="10135"/>
                  </a:cubicBezTo>
                  <a:cubicBezTo>
                    <a:pt x="3424" y="10158"/>
                    <a:pt x="3447" y="10158"/>
                    <a:pt x="3447" y="10181"/>
                  </a:cubicBezTo>
                  <a:cubicBezTo>
                    <a:pt x="3493" y="10226"/>
                    <a:pt x="3516" y="10249"/>
                    <a:pt x="3561" y="10295"/>
                  </a:cubicBezTo>
                  <a:lnTo>
                    <a:pt x="3721" y="10477"/>
                  </a:lnTo>
                  <a:lnTo>
                    <a:pt x="3767" y="10523"/>
                  </a:lnTo>
                  <a:cubicBezTo>
                    <a:pt x="3835" y="10591"/>
                    <a:pt x="3904" y="10660"/>
                    <a:pt x="3972" y="10751"/>
                  </a:cubicBezTo>
                  <a:lnTo>
                    <a:pt x="4041" y="10797"/>
                  </a:lnTo>
                  <a:lnTo>
                    <a:pt x="4109" y="10865"/>
                  </a:lnTo>
                  <a:cubicBezTo>
                    <a:pt x="4132" y="10865"/>
                    <a:pt x="4155" y="10888"/>
                    <a:pt x="4178" y="10911"/>
                  </a:cubicBezTo>
                  <a:cubicBezTo>
                    <a:pt x="4246" y="11002"/>
                    <a:pt x="4337" y="11071"/>
                    <a:pt x="4383" y="11139"/>
                  </a:cubicBezTo>
                  <a:cubicBezTo>
                    <a:pt x="4452" y="11185"/>
                    <a:pt x="4520" y="11253"/>
                    <a:pt x="4589" y="11322"/>
                  </a:cubicBezTo>
                  <a:cubicBezTo>
                    <a:pt x="4703" y="11436"/>
                    <a:pt x="4840" y="11550"/>
                    <a:pt x="4954" y="11641"/>
                  </a:cubicBezTo>
                  <a:lnTo>
                    <a:pt x="5022" y="11710"/>
                  </a:lnTo>
                  <a:cubicBezTo>
                    <a:pt x="5114" y="11778"/>
                    <a:pt x="5228" y="11870"/>
                    <a:pt x="5319" y="11961"/>
                  </a:cubicBezTo>
                  <a:cubicBezTo>
                    <a:pt x="5365" y="12007"/>
                    <a:pt x="5410" y="12052"/>
                    <a:pt x="5433" y="12098"/>
                  </a:cubicBezTo>
                  <a:cubicBezTo>
                    <a:pt x="5456" y="12121"/>
                    <a:pt x="5479" y="12144"/>
                    <a:pt x="5479" y="12189"/>
                  </a:cubicBezTo>
                  <a:cubicBezTo>
                    <a:pt x="5547" y="12189"/>
                    <a:pt x="5593" y="12144"/>
                    <a:pt x="5616" y="12098"/>
                  </a:cubicBezTo>
                  <a:cubicBezTo>
                    <a:pt x="5639" y="12098"/>
                    <a:pt x="5639" y="12098"/>
                    <a:pt x="5661" y="12075"/>
                  </a:cubicBezTo>
                  <a:cubicBezTo>
                    <a:pt x="5684" y="12052"/>
                    <a:pt x="5730" y="12029"/>
                    <a:pt x="5753" y="12007"/>
                  </a:cubicBezTo>
                  <a:lnTo>
                    <a:pt x="5798" y="11961"/>
                  </a:lnTo>
                  <a:lnTo>
                    <a:pt x="5844" y="11915"/>
                  </a:lnTo>
                  <a:lnTo>
                    <a:pt x="5958" y="11824"/>
                  </a:lnTo>
                  <a:lnTo>
                    <a:pt x="6027" y="11778"/>
                  </a:lnTo>
                  <a:cubicBezTo>
                    <a:pt x="6141" y="11710"/>
                    <a:pt x="6232" y="11619"/>
                    <a:pt x="6323" y="11550"/>
                  </a:cubicBezTo>
                  <a:lnTo>
                    <a:pt x="6460" y="11459"/>
                  </a:lnTo>
                  <a:cubicBezTo>
                    <a:pt x="6529" y="11390"/>
                    <a:pt x="6597" y="11322"/>
                    <a:pt x="6688" y="11253"/>
                  </a:cubicBezTo>
                  <a:cubicBezTo>
                    <a:pt x="6825" y="11139"/>
                    <a:pt x="6962" y="11048"/>
                    <a:pt x="7077" y="10934"/>
                  </a:cubicBezTo>
                  <a:cubicBezTo>
                    <a:pt x="7122" y="10888"/>
                    <a:pt x="7168" y="10865"/>
                    <a:pt x="7213" y="10843"/>
                  </a:cubicBezTo>
                  <a:lnTo>
                    <a:pt x="7305" y="10751"/>
                  </a:lnTo>
                  <a:cubicBezTo>
                    <a:pt x="7373" y="10706"/>
                    <a:pt x="7442" y="10637"/>
                    <a:pt x="7510" y="10591"/>
                  </a:cubicBezTo>
                  <a:cubicBezTo>
                    <a:pt x="7556" y="10569"/>
                    <a:pt x="7601" y="10523"/>
                    <a:pt x="7624" y="10500"/>
                  </a:cubicBezTo>
                  <a:lnTo>
                    <a:pt x="7716" y="10432"/>
                  </a:lnTo>
                  <a:cubicBezTo>
                    <a:pt x="7784" y="10386"/>
                    <a:pt x="7853" y="10318"/>
                    <a:pt x="7921" y="10272"/>
                  </a:cubicBezTo>
                  <a:cubicBezTo>
                    <a:pt x="7967" y="10226"/>
                    <a:pt x="8035" y="10181"/>
                    <a:pt x="8081" y="10135"/>
                  </a:cubicBezTo>
                  <a:cubicBezTo>
                    <a:pt x="8172" y="10089"/>
                    <a:pt x="8241" y="10021"/>
                    <a:pt x="8309" y="9952"/>
                  </a:cubicBezTo>
                  <a:cubicBezTo>
                    <a:pt x="8446" y="9838"/>
                    <a:pt x="8583" y="9724"/>
                    <a:pt x="8720" y="9610"/>
                  </a:cubicBezTo>
                  <a:lnTo>
                    <a:pt x="8834" y="9496"/>
                  </a:lnTo>
                  <a:cubicBezTo>
                    <a:pt x="8925" y="9427"/>
                    <a:pt x="9017" y="9336"/>
                    <a:pt x="9108" y="9245"/>
                  </a:cubicBezTo>
                  <a:cubicBezTo>
                    <a:pt x="9176" y="9199"/>
                    <a:pt x="9245" y="9153"/>
                    <a:pt x="9291" y="9085"/>
                  </a:cubicBezTo>
                  <a:cubicBezTo>
                    <a:pt x="9336" y="9062"/>
                    <a:pt x="9359" y="9039"/>
                    <a:pt x="9405" y="9017"/>
                  </a:cubicBezTo>
                  <a:cubicBezTo>
                    <a:pt x="9405" y="8994"/>
                    <a:pt x="9405" y="8994"/>
                    <a:pt x="9428" y="8971"/>
                  </a:cubicBezTo>
                  <a:cubicBezTo>
                    <a:pt x="9450" y="8948"/>
                    <a:pt x="9450" y="8925"/>
                    <a:pt x="9473" y="8880"/>
                  </a:cubicBezTo>
                  <a:cubicBezTo>
                    <a:pt x="9519" y="8857"/>
                    <a:pt x="9564" y="8811"/>
                    <a:pt x="9610" y="8765"/>
                  </a:cubicBezTo>
                  <a:cubicBezTo>
                    <a:pt x="9633" y="8743"/>
                    <a:pt x="9656" y="8720"/>
                    <a:pt x="9679" y="8697"/>
                  </a:cubicBezTo>
                  <a:lnTo>
                    <a:pt x="9724" y="8651"/>
                  </a:lnTo>
                  <a:lnTo>
                    <a:pt x="9793" y="8583"/>
                  </a:lnTo>
                  <a:cubicBezTo>
                    <a:pt x="9838" y="8560"/>
                    <a:pt x="9861" y="8537"/>
                    <a:pt x="9907" y="8492"/>
                  </a:cubicBezTo>
                  <a:cubicBezTo>
                    <a:pt x="10021" y="8377"/>
                    <a:pt x="10158" y="8263"/>
                    <a:pt x="10272" y="8126"/>
                  </a:cubicBezTo>
                  <a:lnTo>
                    <a:pt x="10318" y="8104"/>
                  </a:lnTo>
                  <a:lnTo>
                    <a:pt x="10318" y="8081"/>
                  </a:lnTo>
                  <a:lnTo>
                    <a:pt x="10386" y="8012"/>
                  </a:lnTo>
                  <a:lnTo>
                    <a:pt x="10363" y="8058"/>
                  </a:lnTo>
                  <a:cubicBezTo>
                    <a:pt x="10386" y="8012"/>
                    <a:pt x="10432" y="7967"/>
                    <a:pt x="10477" y="7921"/>
                  </a:cubicBezTo>
                  <a:lnTo>
                    <a:pt x="10569" y="7830"/>
                  </a:lnTo>
                  <a:lnTo>
                    <a:pt x="10706" y="7693"/>
                  </a:lnTo>
                  <a:cubicBezTo>
                    <a:pt x="10729" y="7670"/>
                    <a:pt x="10774" y="7624"/>
                    <a:pt x="10797" y="7579"/>
                  </a:cubicBezTo>
                  <a:cubicBezTo>
                    <a:pt x="10820" y="7556"/>
                    <a:pt x="10843" y="7533"/>
                    <a:pt x="10866" y="7510"/>
                  </a:cubicBezTo>
                  <a:lnTo>
                    <a:pt x="10934" y="7442"/>
                  </a:lnTo>
                  <a:cubicBezTo>
                    <a:pt x="10980" y="7396"/>
                    <a:pt x="11025" y="7350"/>
                    <a:pt x="11048" y="7305"/>
                  </a:cubicBezTo>
                  <a:lnTo>
                    <a:pt x="11094" y="7259"/>
                  </a:lnTo>
                  <a:cubicBezTo>
                    <a:pt x="11185" y="7145"/>
                    <a:pt x="11299" y="7008"/>
                    <a:pt x="11413" y="6871"/>
                  </a:cubicBezTo>
                  <a:cubicBezTo>
                    <a:pt x="11459" y="6802"/>
                    <a:pt x="11505" y="6734"/>
                    <a:pt x="11550" y="6666"/>
                  </a:cubicBezTo>
                  <a:lnTo>
                    <a:pt x="11573" y="6643"/>
                  </a:lnTo>
                  <a:cubicBezTo>
                    <a:pt x="11596" y="6597"/>
                    <a:pt x="11619" y="6574"/>
                    <a:pt x="11664" y="6529"/>
                  </a:cubicBezTo>
                  <a:lnTo>
                    <a:pt x="11733" y="6437"/>
                  </a:lnTo>
                  <a:lnTo>
                    <a:pt x="11801" y="6323"/>
                  </a:lnTo>
                  <a:cubicBezTo>
                    <a:pt x="11870" y="6232"/>
                    <a:pt x="11961" y="6118"/>
                    <a:pt x="12030" y="6004"/>
                  </a:cubicBezTo>
                  <a:cubicBezTo>
                    <a:pt x="12052" y="5981"/>
                    <a:pt x="12052" y="5935"/>
                    <a:pt x="12075" y="5912"/>
                  </a:cubicBezTo>
                  <a:cubicBezTo>
                    <a:pt x="12098" y="5867"/>
                    <a:pt x="12121" y="5844"/>
                    <a:pt x="12167" y="5821"/>
                  </a:cubicBezTo>
                  <a:cubicBezTo>
                    <a:pt x="12167" y="5821"/>
                    <a:pt x="12167" y="5798"/>
                    <a:pt x="12167" y="5798"/>
                  </a:cubicBezTo>
                  <a:lnTo>
                    <a:pt x="12235" y="5707"/>
                  </a:lnTo>
                  <a:lnTo>
                    <a:pt x="12281" y="5593"/>
                  </a:lnTo>
                  <a:cubicBezTo>
                    <a:pt x="12304" y="5593"/>
                    <a:pt x="12304" y="5570"/>
                    <a:pt x="12304" y="5570"/>
                  </a:cubicBezTo>
                  <a:cubicBezTo>
                    <a:pt x="12349" y="5501"/>
                    <a:pt x="12372" y="5456"/>
                    <a:pt x="12395" y="5387"/>
                  </a:cubicBezTo>
                  <a:cubicBezTo>
                    <a:pt x="12418" y="5342"/>
                    <a:pt x="12440" y="5296"/>
                    <a:pt x="12440" y="5250"/>
                  </a:cubicBezTo>
                  <a:lnTo>
                    <a:pt x="12463" y="5205"/>
                  </a:lnTo>
                  <a:cubicBezTo>
                    <a:pt x="12463" y="5159"/>
                    <a:pt x="12486" y="5113"/>
                    <a:pt x="12509" y="5068"/>
                  </a:cubicBezTo>
                  <a:cubicBezTo>
                    <a:pt x="12509" y="5045"/>
                    <a:pt x="12532" y="4999"/>
                    <a:pt x="12532" y="4954"/>
                  </a:cubicBezTo>
                  <a:cubicBezTo>
                    <a:pt x="12555" y="4885"/>
                    <a:pt x="12577" y="4817"/>
                    <a:pt x="12600" y="4748"/>
                  </a:cubicBezTo>
                  <a:lnTo>
                    <a:pt x="12600" y="4725"/>
                  </a:lnTo>
                  <a:cubicBezTo>
                    <a:pt x="12623" y="4611"/>
                    <a:pt x="12646" y="4497"/>
                    <a:pt x="12646" y="4383"/>
                  </a:cubicBezTo>
                  <a:lnTo>
                    <a:pt x="12646" y="4337"/>
                  </a:lnTo>
                  <a:lnTo>
                    <a:pt x="12669" y="4292"/>
                  </a:lnTo>
                  <a:cubicBezTo>
                    <a:pt x="12669" y="4200"/>
                    <a:pt x="12692" y="4086"/>
                    <a:pt x="12692" y="3972"/>
                  </a:cubicBezTo>
                  <a:lnTo>
                    <a:pt x="12692" y="3949"/>
                  </a:lnTo>
                  <a:lnTo>
                    <a:pt x="12669" y="3927"/>
                  </a:lnTo>
                  <a:lnTo>
                    <a:pt x="12669" y="3904"/>
                  </a:lnTo>
                  <a:lnTo>
                    <a:pt x="12669" y="3835"/>
                  </a:lnTo>
                  <a:cubicBezTo>
                    <a:pt x="12669" y="3790"/>
                    <a:pt x="12669" y="3767"/>
                    <a:pt x="12669" y="3721"/>
                  </a:cubicBezTo>
                  <a:cubicBezTo>
                    <a:pt x="12669" y="3698"/>
                    <a:pt x="12669" y="3653"/>
                    <a:pt x="12669" y="3630"/>
                  </a:cubicBezTo>
                  <a:cubicBezTo>
                    <a:pt x="12669" y="3599"/>
                    <a:pt x="12669" y="3578"/>
                    <a:pt x="12669" y="3561"/>
                  </a:cubicBezTo>
                  <a:cubicBezTo>
                    <a:pt x="12669" y="3447"/>
                    <a:pt x="12646" y="3356"/>
                    <a:pt x="12646" y="3219"/>
                  </a:cubicBezTo>
                  <a:cubicBezTo>
                    <a:pt x="12646" y="3173"/>
                    <a:pt x="12623" y="3105"/>
                    <a:pt x="12623" y="3059"/>
                  </a:cubicBezTo>
                  <a:cubicBezTo>
                    <a:pt x="12623" y="2991"/>
                    <a:pt x="12600" y="2945"/>
                    <a:pt x="12600" y="2899"/>
                  </a:cubicBezTo>
                  <a:lnTo>
                    <a:pt x="12577" y="2854"/>
                  </a:lnTo>
                  <a:cubicBezTo>
                    <a:pt x="12577" y="2808"/>
                    <a:pt x="12577" y="2785"/>
                    <a:pt x="12577" y="2762"/>
                  </a:cubicBezTo>
                  <a:cubicBezTo>
                    <a:pt x="12555" y="2740"/>
                    <a:pt x="12555" y="2740"/>
                    <a:pt x="12555" y="2740"/>
                  </a:cubicBezTo>
                  <a:cubicBezTo>
                    <a:pt x="12532" y="2717"/>
                    <a:pt x="12532" y="2694"/>
                    <a:pt x="12509" y="2671"/>
                  </a:cubicBezTo>
                  <a:cubicBezTo>
                    <a:pt x="12509" y="2648"/>
                    <a:pt x="12509" y="2648"/>
                    <a:pt x="12509" y="2625"/>
                  </a:cubicBezTo>
                  <a:lnTo>
                    <a:pt x="12509" y="2603"/>
                  </a:lnTo>
                  <a:cubicBezTo>
                    <a:pt x="12486" y="2534"/>
                    <a:pt x="12486" y="2489"/>
                    <a:pt x="12463" y="2443"/>
                  </a:cubicBezTo>
                  <a:cubicBezTo>
                    <a:pt x="12440" y="2397"/>
                    <a:pt x="12418" y="2329"/>
                    <a:pt x="12395" y="2283"/>
                  </a:cubicBezTo>
                  <a:cubicBezTo>
                    <a:pt x="12326" y="2123"/>
                    <a:pt x="12212" y="1964"/>
                    <a:pt x="12121" y="1827"/>
                  </a:cubicBezTo>
                  <a:cubicBezTo>
                    <a:pt x="12075" y="1735"/>
                    <a:pt x="12007" y="1644"/>
                    <a:pt x="11961" y="1576"/>
                  </a:cubicBezTo>
                  <a:cubicBezTo>
                    <a:pt x="11915" y="1507"/>
                    <a:pt x="11870" y="1439"/>
                    <a:pt x="11847" y="1393"/>
                  </a:cubicBezTo>
                  <a:cubicBezTo>
                    <a:pt x="11801" y="1370"/>
                    <a:pt x="11756" y="1324"/>
                    <a:pt x="11710" y="1279"/>
                  </a:cubicBezTo>
                  <a:cubicBezTo>
                    <a:pt x="11687" y="1256"/>
                    <a:pt x="11664" y="1256"/>
                    <a:pt x="11642" y="1233"/>
                  </a:cubicBezTo>
                  <a:cubicBezTo>
                    <a:pt x="11619" y="1210"/>
                    <a:pt x="11573" y="1187"/>
                    <a:pt x="11550" y="1165"/>
                  </a:cubicBezTo>
                  <a:cubicBezTo>
                    <a:pt x="11505" y="1119"/>
                    <a:pt x="11459" y="1073"/>
                    <a:pt x="11436" y="1028"/>
                  </a:cubicBezTo>
                  <a:cubicBezTo>
                    <a:pt x="11390" y="1005"/>
                    <a:pt x="11322" y="959"/>
                    <a:pt x="11276" y="936"/>
                  </a:cubicBezTo>
                  <a:lnTo>
                    <a:pt x="11231" y="891"/>
                  </a:lnTo>
                  <a:lnTo>
                    <a:pt x="11162" y="868"/>
                  </a:lnTo>
                  <a:cubicBezTo>
                    <a:pt x="11162" y="822"/>
                    <a:pt x="11162" y="799"/>
                    <a:pt x="11117" y="777"/>
                  </a:cubicBezTo>
                  <a:cubicBezTo>
                    <a:pt x="10980" y="685"/>
                    <a:pt x="10843" y="617"/>
                    <a:pt x="10706" y="526"/>
                  </a:cubicBezTo>
                  <a:cubicBezTo>
                    <a:pt x="10637" y="480"/>
                    <a:pt x="10546" y="434"/>
                    <a:pt x="10455" y="389"/>
                  </a:cubicBezTo>
                  <a:cubicBezTo>
                    <a:pt x="10386" y="366"/>
                    <a:pt x="10318" y="343"/>
                    <a:pt x="10249" y="297"/>
                  </a:cubicBezTo>
                  <a:lnTo>
                    <a:pt x="10204" y="297"/>
                  </a:lnTo>
                  <a:cubicBezTo>
                    <a:pt x="10044" y="229"/>
                    <a:pt x="9907" y="183"/>
                    <a:pt x="9770" y="160"/>
                  </a:cubicBezTo>
                  <a:cubicBezTo>
                    <a:pt x="9679" y="138"/>
                    <a:pt x="9587" y="115"/>
                    <a:pt x="9496" y="92"/>
                  </a:cubicBezTo>
                  <a:cubicBezTo>
                    <a:pt x="9405" y="69"/>
                    <a:pt x="9313" y="69"/>
                    <a:pt x="9222" y="46"/>
                  </a:cubicBezTo>
                  <a:cubicBezTo>
                    <a:pt x="9154" y="23"/>
                    <a:pt x="9062" y="23"/>
                    <a:pt x="8994" y="23"/>
                  </a:cubicBezTo>
                  <a:cubicBezTo>
                    <a:pt x="8925" y="1"/>
                    <a:pt x="8880" y="1"/>
                    <a:pt x="88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6"/>
            <p:cNvSpPr/>
            <p:nvPr/>
          </p:nvSpPr>
          <p:spPr>
            <a:xfrm>
              <a:off x="6645750" y="1001500"/>
              <a:ext cx="361800" cy="335000"/>
            </a:xfrm>
            <a:custGeom>
              <a:avLst/>
              <a:gdLst/>
              <a:ahLst/>
              <a:cxnLst/>
              <a:rect l="l" t="t" r="r" b="b"/>
              <a:pathLst>
                <a:path w="14472" h="13400" extrusionOk="0">
                  <a:moveTo>
                    <a:pt x="9130" y="1"/>
                  </a:moveTo>
                  <a:cubicBezTo>
                    <a:pt x="9108" y="1"/>
                    <a:pt x="9062" y="24"/>
                    <a:pt x="9039" y="46"/>
                  </a:cubicBezTo>
                  <a:cubicBezTo>
                    <a:pt x="8994" y="92"/>
                    <a:pt x="8925" y="161"/>
                    <a:pt x="8879" y="206"/>
                  </a:cubicBezTo>
                  <a:cubicBezTo>
                    <a:pt x="8788" y="275"/>
                    <a:pt x="8720" y="343"/>
                    <a:pt x="8628" y="412"/>
                  </a:cubicBezTo>
                  <a:lnTo>
                    <a:pt x="8469" y="571"/>
                  </a:lnTo>
                  <a:lnTo>
                    <a:pt x="8423" y="594"/>
                  </a:lnTo>
                  <a:cubicBezTo>
                    <a:pt x="8377" y="617"/>
                    <a:pt x="8332" y="663"/>
                    <a:pt x="8286" y="708"/>
                  </a:cubicBezTo>
                  <a:lnTo>
                    <a:pt x="8217" y="777"/>
                  </a:lnTo>
                  <a:cubicBezTo>
                    <a:pt x="8149" y="823"/>
                    <a:pt x="8081" y="891"/>
                    <a:pt x="8012" y="960"/>
                  </a:cubicBezTo>
                  <a:cubicBezTo>
                    <a:pt x="7966" y="1005"/>
                    <a:pt x="7898" y="1074"/>
                    <a:pt x="7829" y="1142"/>
                  </a:cubicBezTo>
                  <a:cubicBezTo>
                    <a:pt x="7807" y="1165"/>
                    <a:pt x="7761" y="1211"/>
                    <a:pt x="7738" y="1233"/>
                  </a:cubicBezTo>
                  <a:lnTo>
                    <a:pt x="7670" y="1325"/>
                  </a:lnTo>
                  <a:cubicBezTo>
                    <a:pt x="7624" y="1370"/>
                    <a:pt x="7578" y="1393"/>
                    <a:pt x="7533" y="1439"/>
                  </a:cubicBezTo>
                  <a:lnTo>
                    <a:pt x="7441" y="1530"/>
                  </a:lnTo>
                  <a:cubicBezTo>
                    <a:pt x="7419" y="1553"/>
                    <a:pt x="7373" y="1599"/>
                    <a:pt x="7350" y="1621"/>
                  </a:cubicBezTo>
                  <a:cubicBezTo>
                    <a:pt x="7304" y="1667"/>
                    <a:pt x="7259" y="1713"/>
                    <a:pt x="7213" y="1758"/>
                  </a:cubicBezTo>
                  <a:cubicBezTo>
                    <a:pt x="7145" y="1827"/>
                    <a:pt x="7099" y="1873"/>
                    <a:pt x="7031" y="1941"/>
                  </a:cubicBezTo>
                  <a:lnTo>
                    <a:pt x="6962" y="2032"/>
                  </a:lnTo>
                  <a:cubicBezTo>
                    <a:pt x="6871" y="2124"/>
                    <a:pt x="6779" y="2215"/>
                    <a:pt x="6688" y="2306"/>
                  </a:cubicBezTo>
                  <a:cubicBezTo>
                    <a:pt x="6643" y="2375"/>
                    <a:pt x="6574" y="2443"/>
                    <a:pt x="6528" y="2512"/>
                  </a:cubicBezTo>
                  <a:cubicBezTo>
                    <a:pt x="6437" y="2603"/>
                    <a:pt x="6323" y="2717"/>
                    <a:pt x="6232" y="2808"/>
                  </a:cubicBezTo>
                  <a:cubicBezTo>
                    <a:pt x="6163" y="2900"/>
                    <a:pt x="6072" y="2991"/>
                    <a:pt x="5981" y="3082"/>
                  </a:cubicBezTo>
                  <a:lnTo>
                    <a:pt x="5981" y="3105"/>
                  </a:lnTo>
                  <a:lnTo>
                    <a:pt x="5958" y="3105"/>
                  </a:lnTo>
                  <a:cubicBezTo>
                    <a:pt x="5866" y="3196"/>
                    <a:pt x="5775" y="3311"/>
                    <a:pt x="5684" y="3402"/>
                  </a:cubicBezTo>
                  <a:cubicBezTo>
                    <a:pt x="5593" y="3493"/>
                    <a:pt x="5501" y="3584"/>
                    <a:pt x="5410" y="3676"/>
                  </a:cubicBezTo>
                  <a:lnTo>
                    <a:pt x="5341" y="3767"/>
                  </a:lnTo>
                  <a:lnTo>
                    <a:pt x="5296" y="3813"/>
                  </a:lnTo>
                  <a:cubicBezTo>
                    <a:pt x="5273" y="3835"/>
                    <a:pt x="5227" y="3858"/>
                    <a:pt x="5205" y="3904"/>
                  </a:cubicBezTo>
                  <a:cubicBezTo>
                    <a:pt x="5159" y="3950"/>
                    <a:pt x="5136" y="3995"/>
                    <a:pt x="5090" y="4041"/>
                  </a:cubicBezTo>
                  <a:lnTo>
                    <a:pt x="5022" y="4109"/>
                  </a:lnTo>
                  <a:cubicBezTo>
                    <a:pt x="4976" y="4178"/>
                    <a:pt x="4908" y="4224"/>
                    <a:pt x="4862" y="4292"/>
                  </a:cubicBezTo>
                  <a:cubicBezTo>
                    <a:pt x="4794" y="4360"/>
                    <a:pt x="4725" y="4429"/>
                    <a:pt x="4657" y="4520"/>
                  </a:cubicBezTo>
                  <a:cubicBezTo>
                    <a:pt x="4611" y="4566"/>
                    <a:pt x="4565" y="4612"/>
                    <a:pt x="4520" y="4680"/>
                  </a:cubicBezTo>
                  <a:lnTo>
                    <a:pt x="4474" y="4748"/>
                  </a:lnTo>
                  <a:lnTo>
                    <a:pt x="4406" y="4817"/>
                  </a:lnTo>
                  <a:cubicBezTo>
                    <a:pt x="4314" y="4931"/>
                    <a:pt x="4200" y="5068"/>
                    <a:pt x="4086" y="5182"/>
                  </a:cubicBezTo>
                  <a:cubicBezTo>
                    <a:pt x="4040" y="5251"/>
                    <a:pt x="3972" y="5319"/>
                    <a:pt x="3926" y="5388"/>
                  </a:cubicBezTo>
                  <a:lnTo>
                    <a:pt x="3903" y="5410"/>
                  </a:lnTo>
                  <a:cubicBezTo>
                    <a:pt x="3835" y="5479"/>
                    <a:pt x="3767" y="5570"/>
                    <a:pt x="3698" y="5639"/>
                  </a:cubicBezTo>
                  <a:cubicBezTo>
                    <a:pt x="3652" y="5684"/>
                    <a:pt x="3630" y="5730"/>
                    <a:pt x="3584" y="5776"/>
                  </a:cubicBezTo>
                  <a:lnTo>
                    <a:pt x="3515" y="5844"/>
                  </a:lnTo>
                  <a:cubicBezTo>
                    <a:pt x="3470" y="5913"/>
                    <a:pt x="3424" y="5958"/>
                    <a:pt x="3379" y="6004"/>
                  </a:cubicBezTo>
                  <a:lnTo>
                    <a:pt x="3333" y="6050"/>
                  </a:lnTo>
                  <a:cubicBezTo>
                    <a:pt x="3242" y="6186"/>
                    <a:pt x="3127" y="6323"/>
                    <a:pt x="2990" y="6506"/>
                  </a:cubicBezTo>
                  <a:cubicBezTo>
                    <a:pt x="2945" y="6575"/>
                    <a:pt x="2876" y="6643"/>
                    <a:pt x="2831" y="6711"/>
                  </a:cubicBezTo>
                  <a:cubicBezTo>
                    <a:pt x="2762" y="6780"/>
                    <a:pt x="2717" y="6848"/>
                    <a:pt x="2648" y="6917"/>
                  </a:cubicBezTo>
                  <a:cubicBezTo>
                    <a:pt x="2580" y="7008"/>
                    <a:pt x="2511" y="7099"/>
                    <a:pt x="2443" y="7191"/>
                  </a:cubicBezTo>
                  <a:lnTo>
                    <a:pt x="2329" y="7373"/>
                  </a:lnTo>
                  <a:cubicBezTo>
                    <a:pt x="2283" y="7419"/>
                    <a:pt x="2260" y="7465"/>
                    <a:pt x="2214" y="7510"/>
                  </a:cubicBezTo>
                  <a:lnTo>
                    <a:pt x="2146" y="7579"/>
                  </a:lnTo>
                  <a:cubicBezTo>
                    <a:pt x="2123" y="7624"/>
                    <a:pt x="2077" y="7693"/>
                    <a:pt x="2055" y="7739"/>
                  </a:cubicBezTo>
                  <a:lnTo>
                    <a:pt x="1986" y="7807"/>
                  </a:lnTo>
                  <a:lnTo>
                    <a:pt x="1986" y="7830"/>
                  </a:lnTo>
                  <a:cubicBezTo>
                    <a:pt x="1918" y="7898"/>
                    <a:pt x="1872" y="7967"/>
                    <a:pt x="1826" y="8035"/>
                  </a:cubicBezTo>
                  <a:cubicBezTo>
                    <a:pt x="1826" y="8058"/>
                    <a:pt x="1804" y="8081"/>
                    <a:pt x="1781" y="8104"/>
                  </a:cubicBezTo>
                  <a:lnTo>
                    <a:pt x="1758" y="8149"/>
                  </a:lnTo>
                  <a:lnTo>
                    <a:pt x="1712" y="8195"/>
                  </a:lnTo>
                  <a:lnTo>
                    <a:pt x="1667" y="8264"/>
                  </a:lnTo>
                  <a:cubicBezTo>
                    <a:pt x="1644" y="8309"/>
                    <a:pt x="1621" y="8332"/>
                    <a:pt x="1598" y="8378"/>
                  </a:cubicBezTo>
                  <a:cubicBezTo>
                    <a:pt x="1552" y="8423"/>
                    <a:pt x="1530" y="8469"/>
                    <a:pt x="1507" y="8515"/>
                  </a:cubicBezTo>
                  <a:cubicBezTo>
                    <a:pt x="1461" y="8560"/>
                    <a:pt x="1416" y="8629"/>
                    <a:pt x="1393" y="8674"/>
                  </a:cubicBezTo>
                  <a:lnTo>
                    <a:pt x="1347" y="8720"/>
                  </a:lnTo>
                  <a:cubicBezTo>
                    <a:pt x="1279" y="8834"/>
                    <a:pt x="1187" y="8971"/>
                    <a:pt x="1096" y="9085"/>
                  </a:cubicBezTo>
                  <a:lnTo>
                    <a:pt x="1050" y="9154"/>
                  </a:lnTo>
                  <a:cubicBezTo>
                    <a:pt x="982" y="9245"/>
                    <a:pt x="913" y="9359"/>
                    <a:pt x="845" y="9451"/>
                  </a:cubicBezTo>
                  <a:lnTo>
                    <a:pt x="754" y="9587"/>
                  </a:lnTo>
                  <a:cubicBezTo>
                    <a:pt x="708" y="9633"/>
                    <a:pt x="662" y="9679"/>
                    <a:pt x="639" y="9747"/>
                  </a:cubicBezTo>
                  <a:lnTo>
                    <a:pt x="594" y="9816"/>
                  </a:lnTo>
                  <a:cubicBezTo>
                    <a:pt x="525" y="9884"/>
                    <a:pt x="480" y="9953"/>
                    <a:pt x="434" y="10021"/>
                  </a:cubicBezTo>
                  <a:cubicBezTo>
                    <a:pt x="411" y="10067"/>
                    <a:pt x="388" y="10112"/>
                    <a:pt x="343" y="10158"/>
                  </a:cubicBezTo>
                  <a:cubicBezTo>
                    <a:pt x="320" y="10204"/>
                    <a:pt x="274" y="10272"/>
                    <a:pt x="251" y="10318"/>
                  </a:cubicBezTo>
                  <a:cubicBezTo>
                    <a:pt x="206" y="10364"/>
                    <a:pt x="183" y="10409"/>
                    <a:pt x="137" y="10455"/>
                  </a:cubicBezTo>
                  <a:lnTo>
                    <a:pt x="69" y="10546"/>
                  </a:lnTo>
                  <a:cubicBezTo>
                    <a:pt x="69" y="10569"/>
                    <a:pt x="46" y="10592"/>
                    <a:pt x="23" y="10615"/>
                  </a:cubicBezTo>
                  <a:cubicBezTo>
                    <a:pt x="0" y="10683"/>
                    <a:pt x="23" y="10752"/>
                    <a:pt x="46" y="10820"/>
                  </a:cubicBezTo>
                  <a:cubicBezTo>
                    <a:pt x="46" y="10843"/>
                    <a:pt x="46" y="10843"/>
                    <a:pt x="69" y="10843"/>
                  </a:cubicBezTo>
                  <a:cubicBezTo>
                    <a:pt x="92" y="10866"/>
                    <a:pt x="92" y="10866"/>
                    <a:pt x="114" y="10888"/>
                  </a:cubicBezTo>
                  <a:cubicBezTo>
                    <a:pt x="137" y="10911"/>
                    <a:pt x="160" y="10934"/>
                    <a:pt x="183" y="10934"/>
                  </a:cubicBezTo>
                  <a:cubicBezTo>
                    <a:pt x="206" y="10957"/>
                    <a:pt x="229" y="11003"/>
                    <a:pt x="251" y="11025"/>
                  </a:cubicBezTo>
                  <a:cubicBezTo>
                    <a:pt x="274" y="11048"/>
                    <a:pt x="274" y="11071"/>
                    <a:pt x="297" y="11094"/>
                  </a:cubicBezTo>
                  <a:lnTo>
                    <a:pt x="297" y="11117"/>
                  </a:lnTo>
                  <a:lnTo>
                    <a:pt x="343" y="11162"/>
                  </a:lnTo>
                  <a:cubicBezTo>
                    <a:pt x="366" y="11208"/>
                    <a:pt x="366" y="11231"/>
                    <a:pt x="388" y="11277"/>
                  </a:cubicBezTo>
                  <a:cubicBezTo>
                    <a:pt x="457" y="11322"/>
                    <a:pt x="503" y="11391"/>
                    <a:pt x="548" y="11459"/>
                  </a:cubicBezTo>
                  <a:cubicBezTo>
                    <a:pt x="617" y="11528"/>
                    <a:pt x="662" y="11596"/>
                    <a:pt x="708" y="11642"/>
                  </a:cubicBezTo>
                  <a:cubicBezTo>
                    <a:pt x="754" y="11710"/>
                    <a:pt x="799" y="11779"/>
                    <a:pt x="868" y="11847"/>
                  </a:cubicBezTo>
                  <a:cubicBezTo>
                    <a:pt x="913" y="11938"/>
                    <a:pt x="982" y="12007"/>
                    <a:pt x="1050" y="12098"/>
                  </a:cubicBezTo>
                  <a:lnTo>
                    <a:pt x="1029" y="12077"/>
                  </a:lnTo>
                  <a:lnTo>
                    <a:pt x="1029" y="12077"/>
                  </a:lnTo>
                  <a:cubicBezTo>
                    <a:pt x="1074" y="12122"/>
                    <a:pt x="1096" y="12144"/>
                    <a:pt x="1119" y="12190"/>
                  </a:cubicBezTo>
                  <a:lnTo>
                    <a:pt x="1164" y="12235"/>
                  </a:lnTo>
                  <a:cubicBezTo>
                    <a:pt x="1210" y="12304"/>
                    <a:pt x="1256" y="12349"/>
                    <a:pt x="1279" y="12418"/>
                  </a:cubicBezTo>
                  <a:cubicBezTo>
                    <a:pt x="1370" y="12509"/>
                    <a:pt x="1461" y="12600"/>
                    <a:pt x="1552" y="12692"/>
                  </a:cubicBezTo>
                  <a:cubicBezTo>
                    <a:pt x="1644" y="12760"/>
                    <a:pt x="1712" y="12851"/>
                    <a:pt x="1781" y="12920"/>
                  </a:cubicBezTo>
                  <a:lnTo>
                    <a:pt x="1849" y="12966"/>
                  </a:lnTo>
                  <a:lnTo>
                    <a:pt x="1895" y="13034"/>
                  </a:lnTo>
                  <a:lnTo>
                    <a:pt x="1963" y="13103"/>
                  </a:lnTo>
                  <a:cubicBezTo>
                    <a:pt x="2009" y="13171"/>
                    <a:pt x="2077" y="13217"/>
                    <a:pt x="2077" y="13285"/>
                  </a:cubicBezTo>
                  <a:cubicBezTo>
                    <a:pt x="2100" y="13308"/>
                    <a:pt x="2100" y="13354"/>
                    <a:pt x="2077" y="13399"/>
                  </a:cubicBezTo>
                  <a:lnTo>
                    <a:pt x="2214" y="13399"/>
                  </a:lnTo>
                  <a:cubicBezTo>
                    <a:pt x="2351" y="13376"/>
                    <a:pt x="2466" y="13331"/>
                    <a:pt x="2580" y="13262"/>
                  </a:cubicBezTo>
                  <a:cubicBezTo>
                    <a:pt x="2625" y="13239"/>
                    <a:pt x="2694" y="13217"/>
                    <a:pt x="2739" y="13194"/>
                  </a:cubicBezTo>
                  <a:cubicBezTo>
                    <a:pt x="2785" y="13194"/>
                    <a:pt x="2831" y="13171"/>
                    <a:pt x="2876" y="13148"/>
                  </a:cubicBezTo>
                  <a:cubicBezTo>
                    <a:pt x="2899" y="13125"/>
                    <a:pt x="2945" y="13125"/>
                    <a:pt x="2990" y="13103"/>
                  </a:cubicBezTo>
                  <a:lnTo>
                    <a:pt x="3036" y="13080"/>
                  </a:lnTo>
                  <a:cubicBezTo>
                    <a:pt x="3127" y="13057"/>
                    <a:pt x="3196" y="13011"/>
                    <a:pt x="3264" y="12988"/>
                  </a:cubicBezTo>
                  <a:cubicBezTo>
                    <a:pt x="3401" y="12943"/>
                    <a:pt x="3538" y="12874"/>
                    <a:pt x="3675" y="12806"/>
                  </a:cubicBezTo>
                  <a:lnTo>
                    <a:pt x="3835" y="12737"/>
                  </a:lnTo>
                  <a:lnTo>
                    <a:pt x="3903" y="12692"/>
                  </a:lnTo>
                  <a:lnTo>
                    <a:pt x="4132" y="12600"/>
                  </a:lnTo>
                  <a:cubicBezTo>
                    <a:pt x="4223" y="12555"/>
                    <a:pt x="4337" y="12509"/>
                    <a:pt x="4428" y="12463"/>
                  </a:cubicBezTo>
                  <a:lnTo>
                    <a:pt x="4451" y="12441"/>
                  </a:lnTo>
                  <a:lnTo>
                    <a:pt x="4474" y="12441"/>
                  </a:lnTo>
                  <a:cubicBezTo>
                    <a:pt x="4565" y="12395"/>
                    <a:pt x="4657" y="12349"/>
                    <a:pt x="4748" y="12304"/>
                  </a:cubicBezTo>
                  <a:cubicBezTo>
                    <a:pt x="4817" y="12258"/>
                    <a:pt x="4908" y="12235"/>
                    <a:pt x="4976" y="12190"/>
                  </a:cubicBezTo>
                  <a:cubicBezTo>
                    <a:pt x="5090" y="12144"/>
                    <a:pt x="5182" y="12098"/>
                    <a:pt x="5296" y="12053"/>
                  </a:cubicBezTo>
                  <a:cubicBezTo>
                    <a:pt x="5501" y="11938"/>
                    <a:pt x="5730" y="11824"/>
                    <a:pt x="5958" y="11733"/>
                  </a:cubicBezTo>
                  <a:cubicBezTo>
                    <a:pt x="6095" y="11665"/>
                    <a:pt x="6255" y="11596"/>
                    <a:pt x="6391" y="11550"/>
                  </a:cubicBezTo>
                  <a:cubicBezTo>
                    <a:pt x="6437" y="11528"/>
                    <a:pt x="6483" y="11505"/>
                    <a:pt x="6528" y="11482"/>
                  </a:cubicBezTo>
                  <a:cubicBezTo>
                    <a:pt x="6574" y="11459"/>
                    <a:pt x="6620" y="11436"/>
                    <a:pt x="6665" y="11413"/>
                  </a:cubicBezTo>
                  <a:lnTo>
                    <a:pt x="6757" y="11368"/>
                  </a:lnTo>
                  <a:cubicBezTo>
                    <a:pt x="6802" y="11345"/>
                    <a:pt x="6871" y="11322"/>
                    <a:pt x="6916" y="11299"/>
                  </a:cubicBezTo>
                  <a:cubicBezTo>
                    <a:pt x="7053" y="11208"/>
                    <a:pt x="7190" y="11140"/>
                    <a:pt x="7350" y="11071"/>
                  </a:cubicBezTo>
                  <a:lnTo>
                    <a:pt x="7464" y="11025"/>
                  </a:lnTo>
                  <a:cubicBezTo>
                    <a:pt x="7578" y="10957"/>
                    <a:pt x="7715" y="10888"/>
                    <a:pt x="7852" y="10820"/>
                  </a:cubicBezTo>
                  <a:cubicBezTo>
                    <a:pt x="8058" y="10729"/>
                    <a:pt x="8263" y="10615"/>
                    <a:pt x="8469" y="10500"/>
                  </a:cubicBezTo>
                  <a:cubicBezTo>
                    <a:pt x="8788" y="10341"/>
                    <a:pt x="9108" y="10158"/>
                    <a:pt x="9450" y="9953"/>
                  </a:cubicBezTo>
                  <a:cubicBezTo>
                    <a:pt x="9587" y="9861"/>
                    <a:pt x="9724" y="9793"/>
                    <a:pt x="9838" y="9724"/>
                  </a:cubicBezTo>
                  <a:lnTo>
                    <a:pt x="9975" y="9656"/>
                  </a:lnTo>
                  <a:cubicBezTo>
                    <a:pt x="10135" y="9565"/>
                    <a:pt x="10317" y="9451"/>
                    <a:pt x="10477" y="9359"/>
                  </a:cubicBezTo>
                  <a:lnTo>
                    <a:pt x="10614" y="9268"/>
                  </a:lnTo>
                  <a:cubicBezTo>
                    <a:pt x="10683" y="9222"/>
                    <a:pt x="10728" y="9199"/>
                    <a:pt x="10774" y="9177"/>
                  </a:cubicBezTo>
                  <a:lnTo>
                    <a:pt x="10911" y="9085"/>
                  </a:lnTo>
                  <a:lnTo>
                    <a:pt x="11002" y="9017"/>
                  </a:lnTo>
                  <a:lnTo>
                    <a:pt x="10979" y="9040"/>
                  </a:lnTo>
                  <a:cubicBezTo>
                    <a:pt x="11162" y="8926"/>
                    <a:pt x="11322" y="8834"/>
                    <a:pt x="11482" y="8720"/>
                  </a:cubicBezTo>
                  <a:cubicBezTo>
                    <a:pt x="11527" y="8697"/>
                    <a:pt x="11550" y="8674"/>
                    <a:pt x="11596" y="8652"/>
                  </a:cubicBezTo>
                  <a:cubicBezTo>
                    <a:pt x="11618" y="8629"/>
                    <a:pt x="11664" y="8606"/>
                    <a:pt x="11687" y="8583"/>
                  </a:cubicBezTo>
                  <a:cubicBezTo>
                    <a:pt x="11778" y="8537"/>
                    <a:pt x="11847" y="8469"/>
                    <a:pt x="11915" y="8423"/>
                  </a:cubicBezTo>
                  <a:cubicBezTo>
                    <a:pt x="12098" y="8286"/>
                    <a:pt x="12235" y="8172"/>
                    <a:pt x="12372" y="8081"/>
                  </a:cubicBezTo>
                  <a:cubicBezTo>
                    <a:pt x="12463" y="8013"/>
                    <a:pt x="12577" y="7944"/>
                    <a:pt x="12668" y="7898"/>
                  </a:cubicBezTo>
                  <a:cubicBezTo>
                    <a:pt x="12737" y="7853"/>
                    <a:pt x="12783" y="7807"/>
                    <a:pt x="12851" y="7784"/>
                  </a:cubicBezTo>
                  <a:cubicBezTo>
                    <a:pt x="12965" y="7693"/>
                    <a:pt x="13102" y="7602"/>
                    <a:pt x="13239" y="7510"/>
                  </a:cubicBezTo>
                  <a:cubicBezTo>
                    <a:pt x="13285" y="7488"/>
                    <a:pt x="13330" y="7442"/>
                    <a:pt x="13376" y="7419"/>
                  </a:cubicBezTo>
                  <a:cubicBezTo>
                    <a:pt x="13399" y="7373"/>
                    <a:pt x="13444" y="7328"/>
                    <a:pt x="13490" y="7305"/>
                  </a:cubicBezTo>
                  <a:cubicBezTo>
                    <a:pt x="13536" y="7259"/>
                    <a:pt x="13581" y="7214"/>
                    <a:pt x="13627" y="7191"/>
                  </a:cubicBezTo>
                  <a:lnTo>
                    <a:pt x="13673" y="7145"/>
                  </a:lnTo>
                  <a:lnTo>
                    <a:pt x="13741" y="7099"/>
                  </a:lnTo>
                  <a:cubicBezTo>
                    <a:pt x="13787" y="7077"/>
                    <a:pt x="13833" y="7031"/>
                    <a:pt x="13878" y="7008"/>
                  </a:cubicBezTo>
                  <a:cubicBezTo>
                    <a:pt x="13969" y="6940"/>
                    <a:pt x="14061" y="6894"/>
                    <a:pt x="14129" y="6848"/>
                  </a:cubicBezTo>
                  <a:lnTo>
                    <a:pt x="14243" y="6757"/>
                  </a:lnTo>
                  <a:cubicBezTo>
                    <a:pt x="14312" y="6711"/>
                    <a:pt x="14357" y="6666"/>
                    <a:pt x="14426" y="6620"/>
                  </a:cubicBezTo>
                  <a:cubicBezTo>
                    <a:pt x="14449" y="6597"/>
                    <a:pt x="14472" y="6575"/>
                    <a:pt x="14472" y="6529"/>
                  </a:cubicBezTo>
                  <a:cubicBezTo>
                    <a:pt x="14472" y="6529"/>
                    <a:pt x="14472" y="6506"/>
                    <a:pt x="14472" y="6483"/>
                  </a:cubicBezTo>
                  <a:cubicBezTo>
                    <a:pt x="14449" y="6460"/>
                    <a:pt x="14426" y="6460"/>
                    <a:pt x="14403" y="6438"/>
                  </a:cubicBezTo>
                  <a:cubicBezTo>
                    <a:pt x="14380" y="6415"/>
                    <a:pt x="14357" y="6392"/>
                    <a:pt x="14357" y="6392"/>
                  </a:cubicBezTo>
                  <a:lnTo>
                    <a:pt x="14335" y="6392"/>
                  </a:lnTo>
                  <a:cubicBezTo>
                    <a:pt x="14312" y="6369"/>
                    <a:pt x="14289" y="6346"/>
                    <a:pt x="14266" y="6323"/>
                  </a:cubicBezTo>
                  <a:cubicBezTo>
                    <a:pt x="14243" y="6301"/>
                    <a:pt x="14198" y="6255"/>
                    <a:pt x="14152" y="6209"/>
                  </a:cubicBezTo>
                  <a:cubicBezTo>
                    <a:pt x="14061" y="6118"/>
                    <a:pt x="13969" y="6027"/>
                    <a:pt x="13878" y="5935"/>
                  </a:cubicBezTo>
                  <a:cubicBezTo>
                    <a:pt x="13718" y="5753"/>
                    <a:pt x="13559" y="5593"/>
                    <a:pt x="13399" y="5433"/>
                  </a:cubicBezTo>
                  <a:lnTo>
                    <a:pt x="13125" y="5159"/>
                  </a:lnTo>
                  <a:cubicBezTo>
                    <a:pt x="12988" y="5022"/>
                    <a:pt x="12874" y="4885"/>
                    <a:pt x="12760" y="4771"/>
                  </a:cubicBezTo>
                  <a:lnTo>
                    <a:pt x="12737" y="4726"/>
                  </a:lnTo>
                  <a:lnTo>
                    <a:pt x="12691" y="4657"/>
                  </a:lnTo>
                  <a:lnTo>
                    <a:pt x="12600" y="4566"/>
                  </a:lnTo>
                  <a:cubicBezTo>
                    <a:pt x="12531" y="4497"/>
                    <a:pt x="12486" y="4429"/>
                    <a:pt x="12417" y="4360"/>
                  </a:cubicBezTo>
                  <a:cubicBezTo>
                    <a:pt x="12258" y="4132"/>
                    <a:pt x="12075" y="3927"/>
                    <a:pt x="11915" y="3744"/>
                  </a:cubicBezTo>
                  <a:lnTo>
                    <a:pt x="11824" y="3653"/>
                  </a:lnTo>
                  <a:lnTo>
                    <a:pt x="11733" y="3539"/>
                  </a:lnTo>
                  <a:cubicBezTo>
                    <a:pt x="11550" y="3333"/>
                    <a:pt x="11367" y="3105"/>
                    <a:pt x="11185" y="2877"/>
                  </a:cubicBezTo>
                  <a:lnTo>
                    <a:pt x="11139" y="2831"/>
                  </a:lnTo>
                  <a:lnTo>
                    <a:pt x="11048" y="2694"/>
                  </a:lnTo>
                  <a:lnTo>
                    <a:pt x="10934" y="2557"/>
                  </a:lnTo>
                  <a:lnTo>
                    <a:pt x="10865" y="2489"/>
                  </a:lnTo>
                  <a:lnTo>
                    <a:pt x="10728" y="2306"/>
                  </a:lnTo>
                  <a:lnTo>
                    <a:pt x="10705" y="2261"/>
                  </a:lnTo>
                  <a:lnTo>
                    <a:pt x="10683" y="2238"/>
                  </a:lnTo>
                  <a:cubicBezTo>
                    <a:pt x="10568" y="2101"/>
                    <a:pt x="10477" y="1987"/>
                    <a:pt x="10363" y="1827"/>
                  </a:cubicBezTo>
                  <a:lnTo>
                    <a:pt x="10272" y="1690"/>
                  </a:lnTo>
                  <a:cubicBezTo>
                    <a:pt x="10180" y="1599"/>
                    <a:pt x="10112" y="1507"/>
                    <a:pt x="10044" y="1393"/>
                  </a:cubicBezTo>
                  <a:lnTo>
                    <a:pt x="9998" y="1325"/>
                  </a:lnTo>
                  <a:cubicBezTo>
                    <a:pt x="9907" y="1188"/>
                    <a:pt x="9838" y="1096"/>
                    <a:pt x="9770" y="982"/>
                  </a:cubicBezTo>
                  <a:cubicBezTo>
                    <a:pt x="9747" y="914"/>
                    <a:pt x="9724" y="845"/>
                    <a:pt x="9678" y="800"/>
                  </a:cubicBezTo>
                  <a:cubicBezTo>
                    <a:pt x="9633" y="731"/>
                    <a:pt x="9587" y="663"/>
                    <a:pt x="9564" y="594"/>
                  </a:cubicBezTo>
                  <a:lnTo>
                    <a:pt x="9496" y="503"/>
                  </a:lnTo>
                  <a:cubicBezTo>
                    <a:pt x="9473" y="457"/>
                    <a:pt x="9427" y="412"/>
                    <a:pt x="9404" y="366"/>
                  </a:cubicBezTo>
                  <a:cubicBezTo>
                    <a:pt x="9404" y="343"/>
                    <a:pt x="9382" y="298"/>
                    <a:pt x="9359" y="275"/>
                  </a:cubicBezTo>
                  <a:lnTo>
                    <a:pt x="9359" y="229"/>
                  </a:lnTo>
                  <a:cubicBezTo>
                    <a:pt x="9336" y="206"/>
                    <a:pt x="9313" y="183"/>
                    <a:pt x="9290" y="161"/>
                  </a:cubicBezTo>
                  <a:cubicBezTo>
                    <a:pt x="9290" y="138"/>
                    <a:pt x="9267" y="138"/>
                    <a:pt x="9267" y="115"/>
                  </a:cubicBezTo>
                  <a:cubicBezTo>
                    <a:pt x="9267" y="92"/>
                    <a:pt x="9245" y="69"/>
                    <a:pt x="9222" y="46"/>
                  </a:cubicBezTo>
                  <a:cubicBezTo>
                    <a:pt x="9199" y="24"/>
                    <a:pt x="9176" y="1"/>
                    <a:pt x="91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6"/>
            <p:cNvSpPr/>
            <p:nvPr/>
          </p:nvSpPr>
          <p:spPr>
            <a:xfrm>
              <a:off x="6588675" y="1340475"/>
              <a:ext cx="35400" cy="33675"/>
            </a:xfrm>
            <a:custGeom>
              <a:avLst/>
              <a:gdLst/>
              <a:ahLst/>
              <a:cxnLst/>
              <a:rect l="l" t="t" r="r" b="b"/>
              <a:pathLst>
                <a:path w="1416" h="1347" extrusionOk="0">
                  <a:moveTo>
                    <a:pt x="708" y="0"/>
                  </a:moveTo>
                  <a:cubicBezTo>
                    <a:pt x="663" y="23"/>
                    <a:pt x="617" y="46"/>
                    <a:pt x="549" y="69"/>
                  </a:cubicBezTo>
                  <a:cubicBezTo>
                    <a:pt x="526" y="114"/>
                    <a:pt x="480" y="137"/>
                    <a:pt x="435" y="183"/>
                  </a:cubicBezTo>
                  <a:cubicBezTo>
                    <a:pt x="366" y="274"/>
                    <a:pt x="298" y="365"/>
                    <a:pt x="252" y="411"/>
                  </a:cubicBezTo>
                  <a:cubicBezTo>
                    <a:pt x="206" y="479"/>
                    <a:pt x="138" y="571"/>
                    <a:pt x="92" y="685"/>
                  </a:cubicBezTo>
                  <a:cubicBezTo>
                    <a:pt x="69" y="730"/>
                    <a:pt x="46" y="799"/>
                    <a:pt x="46" y="845"/>
                  </a:cubicBezTo>
                  <a:cubicBezTo>
                    <a:pt x="24" y="890"/>
                    <a:pt x="24" y="913"/>
                    <a:pt x="46" y="959"/>
                  </a:cubicBezTo>
                  <a:cubicBezTo>
                    <a:pt x="46" y="982"/>
                    <a:pt x="46" y="1004"/>
                    <a:pt x="46" y="1027"/>
                  </a:cubicBezTo>
                  <a:cubicBezTo>
                    <a:pt x="24" y="1027"/>
                    <a:pt x="1" y="1073"/>
                    <a:pt x="1" y="1096"/>
                  </a:cubicBezTo>
                  <a:cubicBezTo>
                    <a:pt x="1" y="1141"/>
                    <a:pt x="1" y="1164"/>
                    <a:pt x="24" y="1187"/>
                  </a:cubicBezTo>
                  <a:cubicBezTo>
                    <a:pt x="69" y="1233"/>
                    <a:pt x="115" y="1278"/>
                    <a:pt x="183" y="1301"/>
                  </a:cubicBezTo>
                  <a:cubicBezTo>
                    <a:pt x="252" y="1347"/>
                    <a:pt x="320" y="1347"/>
                    <a:pt x="412" y="1347"/>
                  </a:cubicBezTo>
                  <a:lnTo>
                    <a:pt x="480" y="1347"/>
                  </a:lnTo>
                  <a:cubicBezTo>
                    <a:pt x="594" y="1324"/>
                    <a:pt x="686" y="1324"/>
                    <a:pt x="777" y="1278"/>
                  </a:cubicBezTo>
                  <a:cubicBezTo>
                    <a:pt x="823" y="1278"/>
                    <a:pt x="891" y="1255"/>
                    <a:pt x="937" y="1233"/>
                  </a:cubicBezTo>
                  <a:lnTo>
                    <a:pt x="960" y="1233"/>
                  </a:lnTo>
                  <a:lnTo>
                    <a:pt x="1005" y="1210"/>
                  </a:lnTo>
                  <a:lnTo>
                    <a:pt x="1028" y="1187"/>
                  </a:lnTo>
                  <a:cubicBezTo>
                    <a:pt x="1119" y="1141"/>
                    <a:pt x="1233" y="1118"/>
                    <a:pt x="1302" y="1050"/>
                  </a:cubicBezTo>
                  <a:cubicBezTo>
                    <a:pt x="1348" y="1027"/>
                    <a:pt x="1393" y="982"/>
                    <a:pt x="1393" y="959"/>
                  </a:cubicBezTo>
                  <a:cubicBezTo>
                    <a:pt x="1416" y="913"/>
                    <a:pt x="1416" y="867"/>
                    <a:pt x="1416" y="845"/>
                  </a:cubicBezTo>
                  <a:cubicBezTo>
                    <a:pt x="1416" y="845"/>
                    <a:pt x="1416" y="822"/>
                    <a:pt x="1416" y="822"/>
                  </a:cubicBezTo>
                  <a:cubicBezTo>
                    <a:pt x="1416" y="822"/>
                    <a:pt x="1393" y="822"/>
                    <a:pt x="1393" y="799"/>
                  </a:cubicBezTo>
                  <a:cubicBezTo>
                    <a:pt x="1325" y="753"/>
                    <a:pt x="1279" y="708"/>
                    <a:pt x="1233" y="662"/>
                  </a:cubicBezTo>
                  <a:cubicBezTo>
                    <a:pt x="1165" y="594"/>
                    <a:pt x="1119" y="525"/>
                    <a:pt x="1051" y="457"/>
                  </a:cubicBezTo>
                  <a:lnTo>
                    <a:pt x="982" y="388"/>
                  </a:lnTo>
                  <a:cubicBezTo>
                    <a:pt x="960" y="365"/>
                    <a:pt x="937" y="320"/>
                    <a:pt x="891" y="274"/>
                  </a:cubicBezTo>
                  <a:cubicBezTo>
                    <a:pt x="823" y="205"/>
                    <a:pt x="777" y="114"/>
                    <a:pt x="731" y="46"/>
                  </a:cubicBezTo>
                  <a:lnTo>
                    <a:pt x="708" y="23"/>
                  </a:lnTo>
                  <a:cubicBezTo>
                    <a:pt x="708" y="23"/>
                    <a:pt x="708" y="23"/>
                    <a:pt x="7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6"/>
            <p:cNvSpPr/>
            <p:nvPr/>
          </p:nvSpPr>
          <p:spPr>
            <a:xfrm>
              <a:off x="6973850" y="978125"/>
              <a:ext cx="251675" cy="251100"/>
            </a:xfrm>
            <a:custGeom>
              <a:avLst/>
              <a:gdLst/>
              <a:ahLst/>
              <a:cxnLst/>
              <a:rect l="l" t="t" r="r" b="b"/>
              <a:pathLst>
                <a:path w="10067" h="10044" extrusionOk="0">
                  <a:moveTo>
                    <a:pt x="9656" y="0"/>
                  </a:moveTo>
                  <a:cubicBezTo>
                    <a:pt x="9588" y="0"/>
                    <a:pt x="9519" y="23"/>
                    <a:pt x="9496" y="91"/>
                  </a:cubicBezTo>
                  <a:cubicBezTo>
                    <a:pt x="9473" y="114"/>
                    <a:pt x="9473" y="160"/>
                    <a:pt x="9451" y="183"/>
                  </a:cubicBezTo>
                  <a:cubicBezTo>
                    <a:pt x="9382" y="297"/>
                    <a:pt x="9291" y="411"/>
                    <a:pt x="9222" y="502"/>
                  </a:cubicBezTo>
                  <a:lnTo>
                    <a:pt x="9154" y="616"/>
                  </a:lnTo>
                  <a:lnTo>
                    <a:pt x="9085" y="708"/>
                  </a:lnTo>
                  <a:cubicBezTo>
                    <a:pt x="9040" y="753"/>
                    <a:pt x="9017" y="776"/>
                    <a:pt x="8994" y="822"/>
                  </a:cubicBezTo>
                  <a:lnTo>
                    <a:pt x="8971" y="867"/>
                  </a:lnTo>
                  <a:cubicBezTo>
                    <a:pt x="8926" y="913"/>
                    <a:pt x="8880" y="981"/>
                    <a:pt x="8834" y="1050"/>
                  </a:cubicBezTo>
                  <a:cubicBezTo>
                    <a:pt x="8720" y="1187"/>
                    <a:pt x="8606" y="1324"/>
                    <a:pt x="8515" y="1438"/>
                  </a:cubicBezTo>
                  <a:lnTo>
                    <a:pt x="8469" y="1484"/>
                  </a:lnTo>
                  <a:cubicBezTo>
                    <a:pt x="8446" y="1529"/>
                    <a:pt x="8401" y="1575"/>
                    <a:pt x="8355" y="1621"/>
                  </a:cubicBezTo>
                  <a:lnTo>
                    <a:pt x="8287" y="1689"/>
                  </a:lnTo>
                  <a:cubicBezTo>
                    <a:pt x="8264" y="1712"/>
                    <a:pt x="8241" y="1735"/>
                    <a:pt x="8218" y="1758"/>
                  </a:cubicBezTo>
                  <a:cubicBezTo>
                    <a:pt x="8195" y="1803"/>
                    <a:pt x="8150" y="1849"/>
                    <a:pt x="8127" y="1872"/>
                  </a:cubicBezTo>
                  <a:lnTo>
                    <a:pt x="7990" y="2009"/>
                  </a:lnTo>
                  <a:lnTo>
                    <a:pt x="7898" y="2100"/>
                  </a:lnTo>
                  <a:cubicBezTo>
                    <a:pt x="7853" y="2146"/>
                    <a:pt x="7807" y="2191"/>
                    <a:pt x="7784" y="2237"/>
                  </a:cubicBezTo>
                  <a:lnTo>
                    <a:pt x="7807" y="2191"/>
                  </a:lnTo>
                  <a:lnTo>
                    <a:pt x="7739" y="2260"/>
                  </a:lnTo>
                  <a:lnTo>
                    <a:pt x="7739" y="2283"/>
                  </a:lnTo>
                  <a:lnTo>
                    <a:pt x="7693" y="2305"/>
                  </a:lnTo>
                  <a:cubicBezTo>
                    <a:pt x="7579" y="2442"/>
                    <a:pt x="7442" y="2556"/>
                    <a:pt x="7328" y="2671"/>
                  </a:cubicBezTo>
                  <a:cubicBezTo>
                    <a:pt x="7282" y="2716"/>
                    <a:pt x="7259" y="2739"/>
                    <a:pt x="7214" y="2762"/>
                  </a:cubicBezTo>
                  <a:lnTo>
                    <a:pt x="7145" y="2830"/>
                  </a:lnTo>
                  <a:lnTo>
                    <a:pt x="7100" y="2876"/>
                  </a:lnTo>
                  <a:cubicBezTo>
                    <a:pt x="7077" y="2899"/>
                    <a:pt x="7054" y="2922"/>
                    <a:pt x="7031" y="2944"/>
                  </a:cubicBezTo>
                  <a:cubicBezTo>
                    <a:pt x="6985" y="2990"/>
                    <a:pt x="6940" y="3036"/>
                    <a:pt x="6894" y="3059"/>
                  </a:cubicBezTo>
                  <a:cubicBezTo>
                    <a:pt x="6871" y="3104"/>
                    <a:pt x="6871" y="3127"/>
                    <a:pt x="6849" y="3150"/>
                  </a:cubicBezTo>
                  <a:cubicBezTo>
                    <a:pt x="6826" y="3173"/>
                    <a:pt x="6826" y="3196"/>
                    <a:pt x="6826" y="3196"/>
                  </a:cubicBezTo>
                  <a:cubicBezTo>
                    <a:pt x="6757" y="3264"/>
                    <a:pt x="6734" y="3355"/>
                    <a:pt x="6689" y="3424"/>
                  </a:cubicBezTo>
                  <a:cubicBezTo>
                    <a:pt x="6643" y="3515"/>
                    <a:pt x="6620" y="3606"/>
                    <a:pt x="6575" y="3675"/>
                  </a:cubicBezTo>
                  <a:cubicBezTo>
                    <a:pt x="6575" y="3675"/>
                    <a:pt x="6575" y="3698"/>
                    <a:pt x="6552" y="3698"/>
                  </a:cubicBezTo>
                  <a:lnTo>
                    <a:pt x="6552" y="3721"/>
                  </a:lnTo>
                  <a:cubicBezTo>
                    <a:pt x="6529" y="3743"/>
                    <a:pt x="6506" y="3789"/>
                    <a:pt x="6483" y="3812"/>
                  </a:cubicBezTo>
                  <a:cubicBezTo>
                    <a:pt x="6438" y="3903"/>
                    <a:pt x="6392" y="3972"/>
                    <a:pt x="6346" y="4063"/>
                  </a:cubicBezTo>
                  <a:cubicBezTo>
                    <a:pt x="6301" y="4086"/>
                    <a:pt x="6278" y="4131"/>
                    <a:pt x="6255" y="4177"/>
                  </a:cubicBezTo>
                  <a:cubicBezTo>
                    <a:pt x="6209" y="4246"/>
                    <a:pt x="6187" y="4291"/>
                    <a:pt x="6141" y="4337"/>
                  </a:cubicBezTo>
                  <a:cubicBezTo>
                    <a:pt x="6095" y="4428"/>
                    <a:pt x="6027" y="4542"/>
                    <a:pt x="5958" y="4634"/>
                  </a:cubicBezTo>
                  <a:cubicBezTo>
                    <a:pt x="5913" y="4702"/>
                    <a:pt x="5867" y="4770"/>
                    <a:pt x="5799" y="4839"/>
                  </a:cubicBezTo>
                  <a:lnTo>
                    <a:pt x="5753" y="4907"/>
                  </a:lnTo>
                  <a:cubicBezTo>
                    <a:pt x="5730" y="4953"/>
                    <a:pt x="5684" y="4999"/>
                    <a:pt x="5639" y="5067"/>
                  </a:cubicBezTo>
                  <a:cubicBezTo>
                    <a:pt x="5525" y="5204"/>
                    <a:pt x="5411" y="5341"/>
                    <a:pt x="5296" y="5478"/>
                  </a:cubicBezTo>
                  <a:cubicBezTo>
                    <a:pt x="5182" y="5615"/>
                    <a:pt x="5068" y="5752"/>
                    <a:pt x="4931" y="5912"/>
                  </a:cubicBezTo>
                  <a:lnTo>
                    <a:pt x="4863" y="5980"/>
                  </a:lnTo>
                  <a:lnTo>
                    <a:pt x="4817" y="6003"/>
                  </a:lnTo>
                  <a:lnTo>
                    <a:pt x="4749" y="6094"/>
                  </a:lnTo>
                  <a:cubicBezTo>
                    <a:pt x="4634" y="6208"/>
                    <a:pt x="4520" y="6323"/>
                    <a:pt x="4383" y="6437"/>
                  </a:cubicBezTo>
                  <a:lnTo>
                    <a:pt x="4292" y="6528"/>
                  </a:lnTo>
                  <a:cubicBezTo>
                    <a:pt x="4201" y="6619"/>
                    <a:pt x="4109" y="6688"/>
                    <a:pt x="4018" y="6779"/>
                  </a:cubicBezTo>
                  <a:cubicBezTo>
                    <a:pt x="3973" y="6825"/>
                    <a:pt x="3904" y="6870"/>
                    <a:pt x="3858" y="6916"/>
                  </a:cubicBezTo>
                  <a:cubicBezTo>
                    <a:pt x="3790" y="6985"/>
                    <a:pt x="3721" y="7053"/>
                    <a:pt x="3630" y="7099"/>
                  </a:cubicBezTo>
                  <a:cubicBezTo>
                    <a:pt x="3470" y="7236"/>
                    <a:pt x="3333" y="7350"/>
                    <a:pt x="3219" y="7441"/>
                  </a:cubicBezTo>
                  <a:cubicBezTo>
                    <a:pt x="3151" y="7464"/>
                    <a:pt x="3082" y="7510"/>
                    <a:pt x="3014" y="7555"/>
                  </a:cubicBezTo>
                  <a:cubicBezTo>
                    <a:pt x="2923" y="7624"/>
                    <a:pt x="2831" y="7669"/>
                    <a:pt x="2740" y="7692"/>
                  </a:cubicBezTo>
                  <a:lnTo>
                    <a:pt x="2717" y="7692"/>
                  </a:lnTo>
                  <a:cubicBezTo>
                    <a:pt x="2671" y="7692"/>
                    <a:pt x="2603" y="7692"/>
                    <a:pt x="2557" y="7669"/>
                  </a:cubicBezTo>
                  <a:cubicBezTo>
                    <a:pt x="2535" y="7669"/>
                    <a:pt x="2489" y="7646"/>
                    <a:pt x="2466" y="7646"/>
                  </a:cubicBezTo>
                  <a:lnTo>
                    <a:pt x="2420" y="7624"/>
                  </a:lnTo>
                  <a:cubicBezTo>
                    <a:pt x="2398" y="7601"/>
                    <a:pt x="2352" y="7578"/>
                    <a:pt x="2306" y="7555"/>
                  </a:cubicBezTo>
                  <a:lnTo>
                    <a:pt x="2283" y="7532"/>
                  </a:lnTo>
                  <a:lnTo>
                    <a:pt x="2261" y="7532"/>
                  </a:lnTo>
                  <a:cubicBezTo>
                    <a:pt x="2238" y="7510"/>
                    <a:pt x="2215" y="7487"/>
                    <a:pt x="2192" y="7464"/>
                  </a:cubicBezTo>
                  <a:cubicBezTo>
                    <a:pt x="2147" y="7418"/>
                    <a:pt x="2101" y="7350"/>
                    <a:pt x="2055" y="7304"/>
                  </a:cubicBezTo>
                  <a:cubicBezTo>
                    <a:pt x="2032" y="7304"/>
                    <a:pt x="2010" y="7281"/>
                    <a:pt x="1964" y="7258"/>
                  </a:cubicBezTo>
                  <a:cubicBezTo>
                    <a:pt x="1941" y="7258"/>
                    <a:pt x="1918" y="7236"/>
                    <a:pt x="1895" y="7236"/>
                  </a:cubicBezTo>
                  <a:lnTo>
                    <a:pt x="1873" y="7258"/>
                  </a:lnTo>
                  <a:cubicBezTo>
                    <a:pt x="1827" y="7258"/>
                    <a:pt x="1781" y="7258"/>
                    <a:pt x="1736" y="7281"/>
                  </a:cubicBezTo>
                  <a:cubicBezTo>
                    <a:pt x="1713" y="7304"/>
                    <a:pt x="1667" y="7327"/>
                    <a:pt x="1644" y="7350"/>
                  </a:cubicBezTo>
                  <a:lnTo>
                    <a:pt x="1622" y="7373"/>
                  </a:lnTo>
                  <a:cubicBezTo>
                    <a:pt x="1599" y="7395"/>
                    <a:pt x="1576" y="7418"/>
                    <a:pt x="1576" y="7418"/>
                  </a:cubicBezTo>
                  <a:lnTo>
                    <a:pt x="1553" y="7441"/>
                  </a:lnTo>
                  <a:lnTo>
                    <a:pt x="1530" y="7441"/>
                  </a:lnTo>
                  <a:cubicBezTo>
                    <a:pt x="1439" y="7510"/>
                    <a:pt x="1348" y="7578"/>
                    <a:pt x="1256" y="7646"/>
                  </a:cubicBezTo>
                  <a:lnTo>
                    <a:pt x="1188" y="7669"/>
                  </a:lnTo>
                  <a:lnTo>
                    <a:pt x="1097" y="7715"/>
                  </a:lnTo>
                  <a:cubicBezTo>
                    <a:pt x="982" y="7783"/>
                    <a:pt x="868" y="7875"/>
                    <a:pt x="754" y="7943"/>
                  </a:cubicBezTo>
                  <a:cubicBezTo>
                    <a:pt x="709" y="7966"/>
                    <a:pt x="663" y="8012"/>
                    <a:pt x="617" y="8034"/>
                  </a:cubicBezTo>
                  <a:lnTo>
                    <a:pt x="549" y="8080"/>
                  </a:lnTo>
                  <a:lnTo>
                    <a:pt x="503" y="8126"/>
                  </a:lnTo>
                  <a:cubicBezTo>
                    <a:pt x="457" y="8149"/>
                    <a:pt x="412" y="8194"/>
                    <a:pt x="366" y="8240"/>
                  </a:cubicBezTo>
                  <a:cubicBezTo>
                    <a:pt x="275" y="8308"/>
                    <a:pt x="229" y="8354"/>
                    <a:pt x="206" y="8445"/>
                  </a:cubicBezTo>
                  <a:cubicBezTo>
                    <a:pt x="184" y="8468"/>
                    <a:pt x="184" y="8491"/>
                    <a:pt x="161" y="8537"/>
                  </a:cubicBezTo>
                  <a:lnTo>
                    <a:pt x="161" y="8559"/>
                  </a:lnTo>
                  <a:cubicBezTo>
                    <a:pt x="138" y="8582"/>
                    <a:pt x="138" y="8628"/>
                    <a:pt x="115" y="8674"/>
                  </a:cubicBezTo>
                  <a:cubicBezTo>
                    <a:pt x="115" y="8674"/>
                    <a:pt x="115" y="8719"/>
                    <a:pt x="115" y="8719"/>
                  </a:cubicBezTo>
                  <a:lnTo>
                    <a:pt x="115" y="8742"/>
                  </a:lnTo>
                  <a:cubicBezTo>
                    <a:pt x="92" y="8788"/>
                    <a:pt x="69" y="8856"/>
                    <a:pt x="47" y="8925"/>
                  </a:cubicBezTo>
                  <a:cubicBezTo>
                    <a:pt x="24" y="9016"/>
                    <a:pt x="24" y="9084"/>
                    <a:pt x="1" y="9153"/>
                  </a:cubicBezTo>
                  <a:cubicBezTo>
                    <a:pt x="1" y="9244"/>
                    <a:pt x="1" y="9336"/>
                    <a:pt x="24" y="9404"/>
                  </a:cubicBezTo>
                  <a:cubicBezTo>
                    <a:pt x="47" y="9541"/>
                    <a:pt x="92" y="9632"/>
                    <a:pt x="161" y="9701"/>
                  </a:cubicBezTo>
                  <a:cubicBezTo>
                    <a:pt x="206" y="9769"/>
                    <a:pt x="252" y="9838"/>
                    <a:pt x="320" y="9883"/>
                  </a:cubicBezTo>
                  <a:cubicBezTo>
                    <a:pt x="389" y="9929"/>
                    <a:pt x="457" y="9952"/>
                    <a:pt x="526" y="9975"/>
                  </a:cubicBezTo>
                  <a:cubicBezTo>
                    <a:pt x="594" y="9997"/>
                    <a:pt x="686" y="10020"/>
                    <a:pt x="754" y="10020"/>
                  </a:cubicBezTo>
                  <a:cubicBezTo>
                    <a:pt x="800" y="10020"/>
                    <a:pt x="823" y="10043"/>
                    <a:pt x="845" y="10043"/>
                  </a:cubicBezTo>
                  <a:cubicBezTo>
                    <a:pt x="982" y="10043"/>
                    <a:pt x="1119" y="9997"/>
                    <a:pt x="1233" y="9975"/>
                  </a:cubicBezTo>
                  <a:lnTo>
                    <a:pt x="1279" y="9975"/>
                  </a:lnTo>
                  <a:cubicBezTo>
                    <a:pt x="1325" y="9952"/>
                    <a:pt x="1393" y="9929"/>
                    <a:pt x="1462" y="9929"/>
                  </a:cubicBezTo>
                  <a:cubicBezTo>
                    <a:pt x="1507" y="9906"/>
                    <a:pt x="1553" y="9883"/>
                    <a:pt x="1599" y="9838"/>
                  </a:cubicBezTo>
                  <a:cubicBezTo>
                    <a:pt x="1599" y="9838"/>
                    <a:pt x="1622" y="9815"/>
                    <a:pt x="1622" y="9792"/>
                  </a:cubicBezTo>
                  <a:lnTo>
                    <a:pt x="1690" y="9769"/>
                  </a:lnTo>
                  <a:cubicBezTo>
                    <a:pt x="1827" y="9724"/>
                    <a:pt x="1964" y="9678"/>
                    <a:pt x="2101" y="9632"/>
                  </a:cubicBezTo>
                  <a:cubicBezTo>
                    <a:pt x="2352" y="9518"/>
                    <a:pt x="2580" y="9404"/>
                    <a:pt x="2786" y="9267"/>
                  </a:cubicBezTo>
                  <a:lnTo>
                    <a:pt x="2786" y="9290"/>
                  </a:lnTo>
                  <a:cubicBezTo>
                    <a:pt x="2968" y="9176"/>
                    <a:pt x="3128" y="9084"/>
                    <a:pt x="3242" y="8993"/>
                  </a:cubicBezTo>
                  <a:cubicBezTo>
                    <a:pt x="3379" y="8902"/>
                    <a:pt x="3516" y="8811"/>
                    <a:pt x="3653" y="8719"/>
                  </a:cubicBezTo>
                  <a:cubicBezTo>
                    <a:pt x="3790" y="8628"/>
                    <a:pt x="3927" y="8537"/>
                    <a:pt x="4064" y="8423"/>
                  </a:cubicBezTo>
                  <a:lnTo>
                    <a:pt x="4087" y="8400"/>
                  </a:lnTo>
                  <a:lnTo>
                    <a:pt x="4201" y="8331"/>
                  </a:lnTo>
                  <a:cubicBezTo>
                    <a:pt x="4292" y="8263"/>
                    <a:pt x="4406" y="8171"/>
                    <a:pt x="4520" y="8103"/>
                  </a:cubicBezTo>
                  <a:cubicBezTo>
                    <a:pt x="4589" y="8034"/>
                    <a:pt x="4657" y="7989"/>
                    <a:pt x="4726" y="7943"/>
                  </a:cubicBezTo>
                  <a:cubicBezTo>
                    <a:pt x="4794" y="7875"/>
                    <a:pt x="4863" y="7829"/>
                    <a:pt x="4954" y="7761"/>
                  </a:cubicBezTo>
                  <a:cubicBezTo>
                    <a:pt x="5068" y="7669"/>
                    <a:pt x="5182" y="7555"/>
                    <a:pt x="5296" y="7441"/>
                  </a:cubicBezTo>
                  <a:lnTo>
                    <a:pt x="5319" y="7418"/>
                  </a:lnTo>
                  <a:cubicBezTo>
                    <a:pt x="5365" y="7395"/>
                    <a:pt x="5388" y="7373"/>
                    <a:pt x="5433" y="7327"/>
                  </a:cubicBezTo>
                  <a:cubicBezTo>
                    <a:pt x="5456" y="7304"/>
                    <a:pt x="5502" y="7281"/>
                    <a:pt x="5525" y="7236"/>
                  </a:cubicBezTo>
                  <a:lnTo>
                    <a:pt x="5639" y="7144"/>
                  </a:lnTo>
                  <a:lnTo>
                    <a:pt x="5730" y="7053"/>
                  </a:lnTo>
                  <a:lnTo>
                    <a:pt x="5821" y="6962"/>
                  </a:lnTo>
                  <a:cubicBezTo>
                    <a:pt x="5936" y="6893"/>
                    <a:pt x="6027" y="6802"/>
                    <a:pt x="6118" y="6711"/>
                  </a:cubicBezTo>
                  <a:cubicBezTo>
                    <a:pt x="6278" y="6574"/>
                    <a:pt x="6438" y="6437"/>
                    <a:pt x="6575" y="6277"/>
                  </a:cubicBezTo>
                  <a:cubicBezTo>
                    <a:pt x="6643" y="6208"/>
                    <a:pt x="6712" y="6163"/>
                    <a:pt x="6780" y="6094"/>
                  </a:cubicBezTo>
                  <a:cubicBezTo>
                    <a:pt x="6871" y="6003"/>
                    <a:pt x="6963" y="5935"/>
                    <a:pt x="7054" y="5843"/>
                  </a:cubicBezTo>
                  <a:lnTo>
                    <a:pt x="7077" y="5820"/>
                  </a:lnTo>
                  <a:lnTo>
                    <a:pt x="7122" y="5775"/>
                  </a:lnTo>
                  <a:lnTo>
                    <a:pt x="7168" y="5729"/>
                  </a:lnTo>
                  <a:cubicBezTo>
                    <a:pt x="7191" y="5706"/>
                    <a:pt x="7214" y="5683"/>
                    <a:pt x="7237" y="5661"/>
                  </a:cubicBezTo>
                  <a:lnTo>
                    <a:pt x="7259" y="5638"/>
                  </a:lnTo>
                  <a:lnTo>
                    <a:pt x="7282" y="5592"/>
                  </a:lnTo>
                  <a:lnTo>
                    <a:pt x="7328" y="5547"/>
                  </a:lnTo>
                  <a:cubicBezTo>
                    <a:pt x="7396" y="5478"/>
                    <a:pt x="7465" y="5410"/>
                    <a:pt x="7533" y="5318"/>
                  </a:cubicBezTo>
                  <a:lnTo>
                    <a:pt x="7670" y="5181"/>
                  </a:lnTo>
                  <a:lnTo>
                    <a:pt x="7830" y="5022"/>
                  </a:lnTo>
                  <a:cubicBezTo>
                    <a:pt x="7898" y="4930"/>
                    <a:pt x="7967" y="4862"/>
                    <a:pt x="8058" y="4770"/>
                  </a:cubicBezTo>
                  <a:cubicBezTo>
                    <a:pt x="8150" y="4656"/>
                    <a:pt x="8264" y="4519"/>
                    <a:pt x="8378" y="4360"/>
                  </a:cubicBezTo>
                  <a:lnTo>
                    <a:pt x="8423" y="4291"/>
                  </a:lnTo>
                  <a:cubicBezTo>
                    <a:pt x="8515" y="4177"/>
                    <a:pt x="8606" y="4040"/>
                    <a:pt x="8697" y="3903"/>
                  </a:cubicBezTo>
                  <a:cubicBezTo>
                    <a:pt x="8789" y="3766"/>
                    <a:pt x="8880" y="3606"/>
                    <a:pt x="8971" y="3469"/>
                  </a:cubicBezTo>
                  <a:cubicBezTo>
                    <a:pt x="9017" y="3424"/>
                    <a:pt x="9040" y="3378"/>
                    <a:pt x="9085" y="3332"/>
                  </a:cubicBezTo>
                  <a:lnTo>
                    <a:pt x="9131" y="3241"/>
                  </a:lnTo>
                  <a:cubicBezTo>
                    <a:pt x="9177" y="3173"/>
                    <a:pt x="9245" y="3081"/>
                    <a:pt x="9291" y="3013"/>
                  </a:cubicBezTo>
                  <a:cubicBezTo>
                    <a:pt x="9382" y="2853"/>
                    <a:pt x="9473" y="2693"/>
                    <a:pt x="9565" y="2511"/>
                  </a:cubicBezTo>
                  <a:cubicBezTo>
                    <a:pt x="9588" y="2442"/>
                    <a:pt x="9633" y="2374"/>
                    <a:pt x="9656" y="2328"/>
                  </a:cubicBezTo>
                  <a:cubicBezTo>
                    <a:pt x="9702" y="2237"/>
                    <a:pt x="9747" y="2146"/>
                    <a:pt x="9770" y="2077"/>
                  </a:cubicBezTo>
                  <a:cubicBezTo>
                    <a:pt x="9793" y="1986"/>
                    <a:pt x="9816" y="1895"/>
                    <a:pt x="9861" y="1803"/>
                  </a:cubicBezTo>
                  <a:cubicBezTo>
                    <a:pt x="9861" y="1758"/>
                    <a:pt x="9884" y="1712"/>
                    <a:pt x="9907" y="1666"/>
                  </a:cubicBezTo>
                  <a:lnTo>
                    <a:pt x="9953" y="1552"/>
                  </a:lnTo>
                  <a:cubicBezTo>
                    <a:pt x="9976" y="1461"/>
                    <a:pt x="10021" y="1347"/>
                    <a:pt x="10044" y="1255"/>
                  </a:cubicBezTo>
                  <a:cubicBezTo>
                    <a:pt x="10044" y="1210"/>
                    <a:pt x="10044" y="1164"/>
                    <a:pt x="10044" y="1118"/>
                  </a:cubicBezTo>
                  <a:lnTo>
                    <a:pt x="10044" y="1050"/>
                  </a:lnTo>
                  <a:lnTo>
                    <a:pt x="10067" y="1004"/>
                  </a:lnTo>
                  <a:cubicBezTo>
                    <a:pt x="10067" y="936"/>
                    <a:pt x="10067" y="867"/>
                    <a:pt x="10067" y="822"/>
                  </a:cubicBezTo>
                  <a:cubicBezTo>
                    <a:pt x="10067" y="753"/>
                    <a:pt x="10044" y="685"/>
                    <a:pt x="10044" y="639"/>
                  </a:cubicBezTo>
                  <a:lnTo>
                    <a:pt x="10044" y="593"/>
                  </a:lnTo>
                  <a:cubicBezTo>
                    <a:pt x="10021" y="548"/>
                    <a:pt x="9998" y="479"/>
                    <a:pt x="9976" y="411"/>
                  </a:cubicBezTo>
                  <a:cubicBezTo>
                    <a:pt x="9976" y="365"/>
                    <a:pt x="9953" y="320"/>
                    <a:pt x="9930" y="274"/>
                  </a:cubicBezTo>
                  <a:lnTo>
                    <a:pt x="9907" y="251"/>
                  </a:lnTo>
                  <a:cubicBezTo>
                    <a:pt x="9884" y="205"/>
                    <a:pt x="9861" y="183"/>
                    <a:pt x="9816" y="160"/>
                  </a:cubicBezTo>
                  <a:cubicBezTo>
                    <a:pt x="9816" y="91"/>
                    <a:pt x="9770" y="23"/>
                    <a:pt x="9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6"/>
            <p:cNvSpPr/>
            <p:nvPr/>
          </p:nvSpPr>
          <p:spPr>
            <a:xfrm>
              <a:off x="7131350" y="834325"/>
              <a:ext cx="96475" cy="112225"/>
            </a:xfrm>
            <a:custGeom>
              <a:avLst/>
              <a:gdLst/>
              <a:ahLst/>
              <a:cxnLst/>
              <a:rect l="l" t="t" r="r" b="b"/>
              <a:pathLst>
                <a:path w="3859" h="4489" extrusionOk="0">
                  <a:moveTo>
                    <a:pt x="343" y="0"/>
                  </a:moveTo>
                  <a:cubicBezTo>
                    <a:pt x="297" y="23"/>
                    <a:pt x="275" y="23"/>
                    <a:pt x="252" y="46"/>
                  </a:cubicBezTo>
                  <a:cubicBezTo>
                    <a:pt x="214" y="21"/>
                    <a:pt x="177" y="2"/>
                    <a:pt x="139" y="2"/>
                  </a:cubicBezTo>
                  <a:cubicBezTo>
                    <a:pt x="108" y="2"/>
                    <a:pt x="77" y="15"/>
                    <a:pt x="46" y="46"/>
                  </a:cubicBezTo>
                  <a:cubicBezTo>
                    <a:pt x="1" y="91"/>
                    <a:pt x="1" y="183"/>
                    <a:pt x="46" y="228"/>
                  </a:cubicBezTo>
                  <a:cubicBezTo>
                    <a:pt x="92" y="274"/>
                    <a:pt x="115" y="297"/>
                    <a:pt x="160" y="342"/>
                  </a:cubicBezTo>
                  <a:cubicBezTo>
                    <a:pt x="229" y="434"/>
                    <a:pt x="275" y="571"/>
                    <a:pt x="366" y="685"/>
                  </a:cubicBezTo>
                  <a:cubicBezTo>
                    <a:pt x="434" y="799"/>
                    <a:pt x="526" y="890"/>
                    <a:pt x="594" y="1004"/>
                  </a:cubicBezTo>
                  <a:cubicBezTo>
                    <a:pt x="663" y="1118"/>
                    <a:pt x="754" y="1233"/>
                    <a:pt x="845" y="1347"/>
                  </a:cubicBezTo>
                  <a:cubicBezTo>
                    <a:pt x="937" y="1461"/>
                    <a:pt x="1028" y="1598"/>
                    <a:pt x="1119" y="1712"/>
                  </a:cubicBezTo>
                  <a:lnTo>
                    <a:pt x="1096" y="1666"/>
                  </a:lnTo>
                  <a:lnTo>
                    <a:pt x="1096" y="1666"/>
                  </a:lnTo>
                  <a:cubicBezTo>
                    <a:pt x="1325" y="1963"/>
                    <a:pt x="1553" y="2237"/>
                    <a:pt x="1804" y="2511"/>
                  </a:cubicBezTo>
                  <a:cubicBezTo>
                    <a:pt x="1918" y="2648"/>
                    <a:pt x="2032" y="2785"/>
                    <a:pt x="2146" y="2899"/>
                  </a:cubicBezTo>
                  <a:cubicBezTo>
                    <a:pt x="2260" y="3036"/>
                    <a:pt x="2375" y="3173"/>
                    <a:pt x="2511" y="3310"/>
                  </a:cubicBezTo>
                  <a:cubicBezTo>
                    <a:pt x="2557" y="3378"/>
                    <a:pt x="2626" y="3424"/>
                    <a:pt x="2671" y="3492"/>
                  </a:cubicBezTo>
                  <a:cubicBezTo>
                    <a:pt x="2740" y="3561"/>
                    <a:pt x="2785" y="3652"/>
                    <a:pt x="2854" y="3721"/>
                  </a:cubicBezTo>
                  <a:cubicBezTo>
                    <a:pt x="2945" y="3835"/>
                    <a:pt x="3059" y="3949"/>
                    <a:pt x="3151" y="4063"/>
                  </a:cubicBezTo>
                  <a:cubicBezTo>
                    <a:pt x="3173" y="4086"/>
                    <a:pt x="3196" y="4131"/>
                    <a:pt x="3219" y="4154"/>
                  </a:cubicBezTo>
                  <a:cubicBezTo>
                    <a:pt x="3265" y="4200"/>
                    <a:pt x="3288" y="4246"/>
                    <a:pt x="3310" y="4268"/>
                  </a:cubicBezTo>
                  <a:cubicBezTo>
                    <a:pt x="3333" y="4291"/>
                    <a:pt x="3333" y="4291"/>
                    <a:pt x="3356" y="4314"/>
                  </a:cubicBezTo>
                  <a:cubicBezTo>
                    <a:pt x="3356" y="4337"/>
                    <a:pt x="3379" y="4337"/>
                    <a:pt x="3379" y="4360"/>
                  </a:cubicBezTo>
                  <a:cubicBezTo>
                    <a:pt x="3402" y="4382"/>
                    <a:pt x="3425" y="4405"/>
                    <a:pt x="3425" y="4428"/>
                  </a:cubicBezTo>
                  <a:cubicBezTo>
                    <a:pt x="3473" y="4465"/>
                    <a:pt x="3535" y="4488"/>
                    <a:pt x="3593" y="4488"/>
                  </a:cubicBezTo>
                  <a:cubicBezTo>
                    <a:pt x="3643" y="4488"/>
                    <a:pt x="3689" y="4471"/>
                    <a:pt x="3721" y="4428"/>
                  </a:cubicBezTo>
                  <a:cubicBezTo>
                    <a:pt x="3813" y="4337"/>
                    <a:pt x="3813" y="4223"/>
                    <a:pt x="3813" y="4109"/>
                  </a:cubicBezTo>
                  <a:cubicBezTo>
                    <a:pt x="3813" y="4131"/>
                    <a:pt x="3813" y="4154"/>
                    <a:pt x="3813" y="4154"/>
                  </a:cubicBezTo>
                  <a:cubicBezTo>
                    <a:pt x="3835" y="4063"/>
                    <a:pt x="3835" y="3972"/>
                    <a:pt x="3835" y="3858"/>
                  </a:cubicBezTo>
                  <a:cubicBezTo>
                    <a:pt x="3835" y="3789"/>
                    <a:pt x="3858" y="3698"/>
                    <a:pt x="3835" y="3629"/>
                  </a:cubicBezTo>
                  <a:cubicBezTo>
                    <a:pt x="3835" y="3538"/>
                    <a:pt x="3835" y="3447"/>
                    <a:pt x="3813" y="3355"/>
                  </a:cubicBezTo>
                  <a:cubicBezTo>
                    <a:pt x="3813" y="3264"/>
                    <a:pt x="3790" y="3173"/>
                    <a:pt x="3790" y="3081"/>
                  </a:cubicBezTo>
                  <a:cubicBezTo>
                    <a:pt x="3767" y="2990"/>
                    <a:pt x="3744" y="2899"/>
                    <a:pt x="3744" y="2830"/>
                  </a:cubicBezTo>
                  <a:cubicBezTo>
                    <a:pt x="3721" y="2785"/>
                    <a:pt x="3721" y="2739"/>
                    <a:pt x="3698" y="2693"/>
                  </a:cubicBezTo>
                  <a:cubicBezTo>
                    <a:pt x="3698" y="2693"/>
                    <a:pt x="3698" y="2671"/>
                    <a:pt x="3676" y="2671"/>
                  </a:cubicBezTo>
                  <a:cubicBezTo>
                    <a:pt x="3653" y="2648"/>
                    <a:pt x="3653" y="2625"/>
                    <a:pt x="3630" y="2602"/>
                  </a:cubicBezTo>
                  <a:cubicBezTo>
                    <a:pt x="3630" y="2579"/>
                    <a:pt x="3630" y="2579"/>
                    <a:pt x="3630" y="2556"/>
                  </a:cubicBezTo>
                  <a:lnTo>
                    <a:pt x="3630" y="2534"/>
                  </a:lnTo>
                  <a:cubicBezTo>
                    <a:pt x="3607" y="2465"/>
                    <a:pt x="3607" y="2420"/>
                    <a:pt x="3584" y="2374"/>
                  </a:cubicBezTo>
                  <a:cubicBezTo>
                    <a:pt x="3561" y="2328"/>
                    <a:pt x="3539" y="2283"/>
                    <a:pt x="3516" y="2214"/>
                  </a:cubicBezTo>
                  <a:cubicBezTo>
                    <a:pt x="3447" y="2054"/>
                    <a:pt x="3333" y="1895"/>
                    <a:pt x="3242" y="1758"/>
                  </a:cubicBezTo>
                  <a:cubicBezTo>
                    <a:pt x="3196" y="1666"/>
                    <a:pt x="3128" y="1575"/>
                    <a:pt x="3082" y="1507"/>
                  </a:cubicBezTo>
                  <a:cubicBezTo>
                    <a:pt x="3014" y="1392"/>
                    <a:pt x="2945" y="1301"/>
                    <a:pt x="2877" y="1233"/>
                  </a:cubicBezTo>
                  <a:cubicBezTo>
                    <a:pt x="2808" y="1141"/>
                    <a:pt x="2717" y="1050"/>
                    <a:pt x="2626" y="982"/>
                  </a:cubicBezTo>
                  <a:lnTo>
                    <a:pt x="2580" y="959"/>
                  </a:lnTo>
                  <a:lnTo>
                    <a:pt x="2489" y="867"/>
                  </a:lnTo>
                  <a:lnTo>
                    <a:pt x="2443" y="822"/>
                  </a:lnTo>
                  <a:cubicBezTo>
                    <a:pt x="2375" y="776"/>
                    <a:pt x="2329" y="730"/>
                    <a:pt x="2260" y="685"/>
                  </a:cubicBezTo>
                  <a:lnTo>
                    <a:pt x="2238" y="685"/>
                  </a:lnTo>
                  <a:lnTo>
                    <a:pt x="2192" y="639"/>
                  </a:lnTo>
                  <a:lnTo>
                    <a:pt x="2146" y="593"/>
                  </a:lnTo>
                  <a:cubicBezTo>
                    <a:pt x="2101" y="571"/>
                    <a:pt x="2055" y="571"/>
                    <a:pt x="2032" y="548"/>
                  </a:cubicBezTo>
                  <a:cubicBezTo>
                    <a:pt x="2009" y="525"/>
                    <a:pt x="1987" y="502"/>
                    <a:pt x="1941" y="479"/>
                  </a:cubicBezTo>
                  <a:cubicBezTo>
                    <a:pt x="1918" y="479"/>
                    <a:pt x="1872" y="457"/>
                    <a:pt x="1850" y="434"/>
                  </a:cubicBezTo>
                  <a:cubicBezTo>
                    <a:pt x="1827" y="411"/>
                    <a:pt x="1827" y="411"/>
                    <a:pt x="1804" y="388"/>
                  </a:cubicBezTo>
                  <a:cubicBezTo>
                    <a:pt x="1781" y="365"/>
                    <a:pt x="1735" y="365"/>
                    <a:pt x="1713" y="342"/>
                  </a:cubicBezTo>
                  <a:cubicBezTo>
                    <a:pt x="1553" y="274"/>
                    <a:pt x="1416" y="228"/>
                    <a:pt x="1256" y="183"/>
                  </a:cubicBezTo>
                  <a:cubicBezTo>
                    <a:pt x="1188" y="160"/>
                    <a:pt x="1119" y="137"/>
                    <a:pt x="1051" y="114"/>
                  </a:cubicBezTo>
                  <a:cubicBezTo>
                    <a:pt x="959" y="114"/>
                    <a:pt x="891" y="91"/>
                    <a:pt x="800" y="91"/>
                  </a:cubicBezTo>
                  <a:cubicBezTo>
                    <a:pt x="731" y="69"/>
                    <a:pt x="663" y="46"/>
                    <a:pt x="571" y="46"/>
                  </a:cubicBezTo>
                  <a:cubicBezTo>
                    <a:pt x="549" y="23"/>
                    <a:pt x="526" y="23"/>
                    <a:pt x="480" y="23"/>
                  </a:cubicBezTo>
                  <a:cubicBezTo>
                    <a:pt x="480" y="23"/>
                    <a:pt x="480" y="0"/>
                    <a:pt x="4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6"/>
            <p:cNvSpPr/>
            <p:nvPr/>
          </p:nvSpPr>
          <p:spPr>
            <a:xfrm>
              <a:off x="6604650" y="1271425"/>
              <a:ext cx="93625" cy="91325"/>
            </a:xfrm>
            <a:custGeom>
              <a:avLst/>
              <a:gdLst/>
              <a:ahLst/>
              <a:cxnLst/>
              <a:rect l="l" t="t" r="r" b="b"/>
              <a:pathLst>
                <a:path w="3745" h="3653" extrusionOk="0">
                  <a:moveTo>
                    <a:pt x="1622" y="0"/>
                  </a:moveTo>
                  <a:cubicBezTo>
                    <a:pt x="1576" y="0"/>
                    <a:pt x="1530" y="23"/>
                    <a:pt x="1507" y="69"/>
                  </a:cubicBezTo>
                  <a:cubicBezTo>
                    <a:pt x="1439" y="160"/>
                    <a:pt x="1370" y="251"/>
                    <a:pt x="1302" y="343"/>
                  </a:cubicBezTo>
                  <a:lnTo>
                    <a:pt x="1325" y="320"/>
                  </a:lnTo>
                  <a:lnTo>
                    <a:pt x="1325" y="320"/>
                  </a:lnTo>
                  <a:cubicBezTo>
                    <a:pt x="1279" y="388"/>
                    <a:pt x="1211" y="457"/>
                    <a:pt x="1165" y="548"/>
                  </a:cubicBezTo>
                  <a:cubicBezTo>
                    <a:pt x="1119" y="639"/>
                    <a:pt x="1051" y="708"/>
                    <a:pt x="1005" y="776"/>
                  </a:cubicBezTo>
                  <a:lnTo>
                    <a:pt x="960" y="845"/>
                  </a:lnTo>
                  <a:cubicBezTo>
                    <a:pt x="914" y="890"/>
                    <a:pt x="891" y="959"/>
                    <a:pt x="845" y="1005"/>
                  </a:cubicBezTo>
                  <a:cubicBezTo>
                    <a:pt x="800" y="1073"/>
                    <a:pt x="754" y="1141"/>
                    <a:pt x="731" y="1210"/>
                  </a:cubicBezTo>
                  <a:lnTo>
                    <a:pt x="640" y="1347"/>
                  </a:lnTo>
                  <a:cubicBezTo>
                    <a:pt x="572" y="1461"/>
                    <a:pt x="503" y="1552"/>
                    <a:pt x="435" y="1666"/>
                  </a:cubicBezTo>
                  <a:cubicBezTo>
                    <a:pt x="389" y="1758"/>
                    <a:pt x="343" y="1826"/>
                    <a:pt x="298" y="1918"/>
                  </a:cubicBezTo>
                  <a:cubicBezTo>
                    <a:pt x="275" y="1986"/>
                    <a:pt x="229" y="2054"/>
                    <a:pt x="184" y="2123"/>
                  </a:cubicBezTo>
                  <a:cubicBezTo>
                    <a:pt x="115" y="2237"/>
                    <a:pt x="69" y="2328"/>
                    <a:pt x="24" y="2420"/>
                  </a:cubicBezTo>
                  <a:cubicBezTo>
                    <a:pt x="1" y="2488"/>
                    <a:pt x="1" y="2557"/>
                    <a:pt x="24" y="2625"/>
                  </a:cubicBezTo>
                  <a:cubicBezTo>
                    <a:pt x="24" y="2671"/>
                    <a:pt x="47" y="2739"/>
                    <a:pt x="69" y="2785"/>
                  </a:cubicBezTo>
                  <a:lnTo>
                    <a:pt x="92" y="2808"/>
                  </a:lnTo>
                  <a:cubicBezTo>
                    <a:pt x="138" y="2876"/>
                    <a:pt x="184" y="2967"/>
                    <a:pt x="252" y="3036"/>
                  </a:cubicBezTo>
                  <a:cubicBezTo>
                    <a:pt x="298" y="3082"/>
                    <a:pt x="321" y="3127"/>
                    <a:pt x="343" y="3150"/>
                  </a:cubicBezTo>
                  <a:lnTo>
                    <a:pt x="412" y="3219"/>
                  </a:lnTo>
                  <a:cubicBezTo>
                    <a:pt x="480" y="3287"/>
                    <a:pt x="526" y="3356"/>
                    <a:pt x="594" y="3424"/>
                  </a:cubicBezTo>
                  <a:cubicBezTo>
                    <a:pt x="640" y="3470"/>
                    <a:pt x="686" y="3515"/>
                    <a:pt x="754" y="3561"/>
                  </a:cubicBezTo>
                  <a:cubicBezTo>
                    <a:pt x="777" y="3584"/>
                    <a:pt x="800" y="3607"/>
                    <a:pt x="823" y="3607"/>
                  </a:cubicBezTo>
                  <a:cubicBezTo>
                    <a:pt x="891" y="3629"/>
                    <a:pt x="914" y="3629"/>
                    <a:pt x="960" y="3629"/>
                  </a:cubicBezTo>
                  <a:cubicBezTo>
                    <a:pt x="960" y="3629"/>
                    <a:pt x="982" y="3652"/>
                    <a:pt x="982" y="3652"/>
                  </a:cubicBezTo>
                  <a:cubicBezTo>
                    <a:pt x="1005" y="3652"/>
                    <a:pt x="1005" y="3652"/>
                    <a:pt x="1005" y="3629"/>
                  </a:cubicBezTo>
                  <a:lnTo>
                    <a:pt x="1142" y="3629"/>
                  </a:lnTo>
                  <a:cubicBezTo>
                    <a:pt x="1165" y="3629"/>
                    <a:pt x="1211" y="3607"/>
                    <a:pt x="1256" y="3607"/>
                  </a:cubicBezTo>
                  <a:cubicBezTo>
                    <a:pt x="1302" y="3584"/>
                    <a:pt x="1348" y="3584"/>
                    <a:pt x="1393" y="3561"/>
                  </a:cubicBezTo>
                  <a:lnTo>
                    <a:pt x="1416" y="3538"/>
                  </a:lnTo>
                  <a:cubicBezTo>
                    <a:pt x="1462" y="3515"/>
                    <a:pt x="1507" y="3492"/>
                    <a:pt x="1530" y="3492"/>
                  </a:cubicBezTo>
                  <a:cubicBezTo>
                    <a:pt x="1576" y="3470"/>
                    <a:pt x="1622" y="3447"/>
                    <a:pt x="1644" y="3424"/>
                  </a:cubicBezTo>
                  <a:cubicBezTo>
                    <a:pt x="1713" y="3401"/>
                    <a:pt x="1758" y="3378"/>
                    <a:pt x="1827" y="3356"/>
                  </a:cubicBezTo>
                  <a:cubicBezTo>
                    <a:pt x="1873" y="3333"/>
                    <a:pt x="1918" y="3310"/>
                    <a:pt x="1964" y="3310"/>
                  </a:cubicBezTo>
                  <a:cubicBezTo>
                    <a:pt x="1964" y="3287"/>
                    <a:pt x="1987" y="3287"/>
                    <a:pt x="2010" y="3287"/>
                  </a:cubicBezTo>
                  <a:cubicBezTo>
                    <a:pt x="2055" y="3264"/>
                    <a:pt x="2101" y="3241"/>
                    <a:pt x="2147" y="3241"/>
                  </a:cubicBezTo>
                  <a:lnTo>
                    <a:pt x="2169" y="3219"/>
                  </a:lnTo>
                  <a:cubicBezTo>
                    <a:pt x="2261" y="3196"/>
                    <a:pt x="2329" y="3173"/>
                    <a:pt x="2398" y="3150"/>
                  </a:cubicBezTo>
                  <a:cubicBezTo>
                    <a:pt x="2466" y="3127"/>
                    <a:pt x="2535" y="3104"/>
                    <a:pt x="2580" y="3082"/>
                  </a:cubicBezTo>
                  <a:cubicBezTo>
                    <a:pt x="2649" y="3082"/>
                    <a:pt x="2694" y="3059"/>
                    <a:pt x="2763" y="3036"/>
                  </a:cubicBezTo>
                  <a:lnTo>
                    <a:pt x="2786" y="3013"/>
                  </a:lnTo>
                  <a:cubicBezTo>
                    <a:pt x="2808" y="3013"/>
                    <a:pt x="2854" y="2990"/>
                    <a:pt x="2877" y="2990"/>
                  </a:cubicBezTo>
                  <a:cubicBezTo>
                    <a:pt x="2923" y="2967"/>
                    <a:pt x="2968" y="2945"/>
                    <a:pt x="3037" y="2945"/>
                  </a:cubicBezTo>
                  <a:lnTo>
                    <a:pt x="3105" y="2899"/>
                  </a:lnTo>
                  <a:lnTo>
                    <a:pt x="3174" y="2876"/>
                  </a:lnTo>
                  <a:lnTo>
                    <a:pt x="3242" y="2853"/>
                  </a:lnTo>
                  <a:cubicBezTo>
                    <a:pt x="3265" y="2853"/>
                    <a:pt x="3311" y="2831"/>
                    <a:pt x="3356" y="2808"/>
                  </a:cubicBezTo>
                  <a:cubicBezTo>
                    <a:pt x="3402" y="2808"/>
                    <a:pt x="3425" y="2785"/>
                    <a:pt x="3470" y="2762"/>
                  </a:cubicBezTo>
                  <a:cubicBezTo>
                    <a:pt x="3493" y="2762"/>
                    <a:pt x="3516" y="2762"/>
                    <a:pt x="3539" y="2739"/>
                  </a:cubicBezTo>
                  <a:lnTo>
                    <a:pt x="3585" y="2739"/>
                  </a:lnTo>
                  <a:cubicBezTo>
                    <a:pt x="3630" y="2716"/>
                    <a:pt x="3676" y="2694"/>
                    <a:pt x="3699" y="2648"/>
                  </a:cubicBezTo>
                  <a:cubicBezTo>
                    <a:pt x="3744" y="2602"/>
                    <a:pt x="3744" y="2534"/>
                    <a:pt x="3721" y="2488"/>
                  </a:cubicBezTo>
                  <a:cubicBezTo>
                    <a:pt x="3721" y="2420"/>
                    <a:pt x="3653" y="2374"/>
                    <a:pt x="3607" y="2306"/>
                  </a:cubicBezTo>
                  <a:lnTo>
                    <a:pt x="3539" y="2237"/>
                  </a:lnTo>
                  <a:lnTo>
                    <a:pt x="3493" y="2169"/>
                  </a:lnTo>
                  <a:lnTo>
                    <a:pt x="3425" y="2123"/>
                  </a:lnTo>
                  <a:cubicBezTo>
                    <a:pt x="3356" y="2054"/>
                    <a:pt x="3288" y="1963"/>
                    <a:pt x="3196" y="1895"/>
                  </a:cubicBezTo>
                  <a:cubicBezTo>
                    <a:pt x="3105" y="1803"/>
                    <a:pt x="3014" y="1712"/>
                    <a:pt x="2923" y="1621"/>
                  </a:cubicBezTo>
                  <a:cubicBezTo>
                    <a:pt x="2900" y="1552"/>
                    <a:pt x="2854" y="1507"/>
                    <a:pt x="2808" y="1438"/>
                  </a:cubicBezTo>
                  <a:lnTo>
                    <a:pt x="2763" y="1393"/>
                  </a:lnTo>
                  <a:cubicBezTo>
                    <a:pt x="2740" y="1347"/>
                    <a:pt x="2718" y="1325"/>
                    <a:pt x="2673" y="1280"/>
                  </a:cubicBezTo>
                  <a:lnTo>
                    <a:pt x="2673" y="1280"/>
                  </a:lnTo>
                  <a:lnTo>
                    <a:pt x="2694" y="1301"/>
                  </a:lnTo>
                  <a:cubicBezTo>
                    <a:pt x="2626" y="1210"/>
                    <a:pt x="2557" y="1141"/>
                    <a:pt x="2512" y="1050"/>
                  </a:cubicBezTo>
                  <a:cubicBezTo>
                    <a:pt x="2443" y="982"/>
                    <a:pt x="2398" y="913"/>
                    <a:pt x="2352" y="845"/>
                  </a:cubicBezTo>
                  <a:cubicBezTo>
                    <a:pt x="2306" y="799"/>
                    <a:pt x="2261" y="731"/>
                    <a:pt x="2192" y="662"/>
                  </a:cubicBezTo>
                  <a:cubicBezTo>
                    <a:pt x="2147" y="594"/>
                    <a:pt x="2101" y="525"/>
                    <a:pt x="2032" y="480"/>
                  </a:cubicBezTo>
                  <a:cubicBezTo>
                    <a:pt x="2010" y="434"/>
                    <a:pt x="2010" y="411"/>
                    <a:pt x="1987" y="365"/>
                  </a:cubicBezTo>
                  <a:lnTo>
                    <a:pt x="1941" y="320"/>
                  </a:lnTo>
                  <a:lnTo>
                    <a:pt x="1941" y="297"/>
                  </a:lnTo>
                  <a:cubicBezTo>
                    <a:pt x="1918" y="274"/>
                    <a:pt x="1918" y="251"/>
                    <a:pt x="1895" y="228"/>
                  </a:cubicBezTo>
                  <a:cubicBezTo>
                    <a:pt x="1873" y="206"/>
                    <a:pt x="1850" y="160"/>
                    <a:pt x="1827" y="137"/>
                  </a:cubicBezTo>
                  <a:cubicBezTo>
                    <a:pt x="1804" y="137"/>
                    <a:pt x="1781" y="114"/>
                    <a:pt x="1758" y="91"/>
                  </a:cubicBezTo>
                  <a:cubicBezTo>
                    <a:pt x="1736" y="69"/>
                    <a:pt x="1736" y="69"/>
                    <a:pt x="1713" y="46"/>
                  </a:cubicBezTo>
                  <a:cubicBezTo>
                    <a:pt x="1690" y="46"/>
                    <a:pt x="1690" y="23"/>
                    <a:pt x="1667" y="23"/>
                  </a:cubicBezTo>
                  <a:cubicBezTo>
                    <a:pt x="1644" y="0"/>
                    <a:pt x="1644" y="0"/>
                    <a:pt x="1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6"/>
            <p:cNvSpPr/>
            <p:nvPr/>
          </p:nvSpPr>
          <p:spPr>
            <a:xfrm>
              <a:off x="7174725" y="817200"/>
              <a:ext cx="87900" cy="85050"/>
            </a:xfrm>
            <a:custGeom>
              <a:avLst/>
              <a:gdLst/>
              <a:ahLst/>
              <a:cxnLst/>
              <a:rect l="l" t="t" r="r" b="b"/>
              <a:pathLst>
                <a:path w="3516" h="3402" extrusionOk="0">
                  <a:moveTo>
                    <a:pt x="1918" y="0"/>
                  </a:moveTo>
                  <a:cubicBezTo>
                    <a:pt x="1826" y="0"/>
                    <a:pt x="1758" y="0"/>
                    <a:pt x="1690" y="23"/>
                  </a:cubicBezTo>
                  <a:lnTo>
                    <a:pt x="1644" y="23"/>
                  </a:lnTo>
                  <a:cubicBezTo>
                    <a:pt x="1553" y="46"/>
                    <a:pt x="1484" y="46"/>
                    <a:pt x="1393" y="69"/>
                  </a:cubicBezTo>
                  <a:cubicBezTo>
                    <a:pt x="1301" y="92"/>
                    <a:pt x="1210" y="114"/>
                    <a:pt x="1142" y="137"/>
                  </a:cubicBezTo>
                  <a:cubicBezTo>
                    <a:pt x="1073" y="183"/>
                    <a:pt x="982" y="229"/>
                    <a:pt x="913" y="251"/>
                  </a:cubicBezTo>
                  <a:lnTo>
                    <a:pt x="868" y="297"/>
                  </a:lnTo>
                  <a:cubicBezTo>
                    <a:pt x="776" y="343"/>
                    <a:pt x="685" y="388"/>
                    <a:pt x="617" y="434"/>
                  </a:cubicBezTo>
                  <a:cubicBezTo>
                    <a:pt x="571" y="457"/>
                    <a:pt x="503" y="502"/>
                    <a:pt x="457" y="525"/>
                  </a:cubicBezTo>
                  <a:lnTo>
                    <a:pt x="388" y="571"/>
                  </a:lnTo>
                  <a:cubicBezTo>
                    <a:pt x="343" y="617"/>
                    <a:pt x="297" y="639"/>
                    <a:pt x="252" y="685"/>
                  </a:cubicBezTo>
                  <a:lnTo>
                    <a:pt x="229" y="685"/>
                  </a:lnTo>
                  <a:cubicBezTo>
                    <a:pt x="160" y="754"/>
                    <a:pt x="92" y="799"/>
                    <a:pt x="69" y="868"/>
                  </a:cubicBezTo>
                  <a:cubicBezTo>
                    <a:pt x="46" y="890"/>
                    <a:pt x="0" y="936"/>
                    <a:pt x="23" y="1005"/>
                  </a:cubicBezTo>
                  <a:cubicBezTo>
                    <a:pt x="46" y="1027"/>
                    <a:pt x="46" y="1050"/>
                    <a:pt x="69" y="1073"/>
                  </a:cubicBezTo>
                  <a:cubicBezTo>
                    <a:pt x="92" y="1096"/>
                    <a:pt x="92" y="1096"/>
                    <a:pt x="115" y="1119"/>
                  </a:cubicBezTo>
                  <a:cubicBezTo>
                    <a:pt x="137" y="1142"/>
                    <a:pt x="183" y="1164"/>
                    <a:pt x="206" y="1164"/>
                  </a:cubicBezTo>
                  <a:cubicBezTo>
                    <a:pt x="252" y="1187"/>
                    <a:pt x="274" y="1210"/>
                    <a:pt x="297" y="1233"/>
                  </a:cubicBezTo>
                  <a:cubicBezTo>
                    <a:pt x="320" y="1256"/>
                    <a:pt x="366" y="1256"/>
                    <a:pt x="411" y="1278"/>
                  </a:cubicBezTo>
                  <a:lnTo>
                    <a:pt x="457" y="1324"/>
                  </a:lnTo>
                  <a:lnTo>
                    <a:pt x="503" y="1370"/>
                  </a:lnTo>
                  <a:lnTo>
                    <a:pt x="525" y="1370"/>
                  </a:lnTo>
                  <a:cubicBezTo>
                    <a:pt x="594" y="1415"/>
                    <a:pt x="640" y="1461"/>
                    <a:pt x="708" y="1507"/>
                  </a:cubicBezTo>
                  <a:lnTo>
                    <a:pt x="754" y="1552"/>
                  </a:lnTo>
                  <a:lnTo>
                    <a:pt x="845" y="1644"/>
                  </a:lnTo>
                  <a:lnTo>
                    <a:pt x="891" y="1667"/>
                  </a:lnTo>
                  <a:cubicBezTo>
                    <a:pt x="982" y="1735"/>
                    <a:pt x="1073" y="1826"/>
                    <a:pt x="1142" y="1918"/>
                  </a:cubicBezTo>
                  <a:cubicBezTo>
                    <a:pt x="1210" y="1986"/>
                    <a:pt x="1279" y="2077"/>
                    <a:pt x="1347" y="2192"/>
                  </a:cubicBezTo>
                  <a:cubicBezTo>
                    <a:pt x="1393" y="2260"/>
                    <a:pt x="1461" y="2351"/>
                    <a:pt x="1507" y="2443"/>
                  </a:cubicBezTo>
                  <a:cubicBezTo>
                    <a:pt x="1598" y="2580"/>
                    <a:pt x="1712" y="2739"/>
                    <a:pt x="1781" y="2899"/>
                  </a:cubicBezTo>
                  <a:cubicBezTo>
                    <a:pt x="1804" y="2968"/>
                    <a:pt x="1826" y="3013"/>
                    <a:pt x="1849" y="3059"/>
                  </a:cubicBezTo>
                  <a:cubicBezTo>
                    <a:pt x="1872" y="3105"/>
                    <a:pt x="1872" y="3150"/>
                    <a:pt x="1895" y="3219"/>
                  </a:cubicBezTo>
                  <a:lnTo>
                    <a:pt x="1895" y="3241"/>
                  </a:lnTo>
                  <a:cubicBezTo>
                    <a:pt x="1895" y="3264"/>
                    <a:pt x="1895" y="3264"/>
                    <a:pt x="1895" y="3287"/>
                  </a:cubicBezTo>
                  <a:cubicBezTo>
                    <a:pt x="1918" y="3310"/>
                    <a:pt x="1918" y="3333"/>
                    <a:pt x="1941" y="3356"/>
                  </a:cubicBezTo>
                  <a:cubicBezTo>
                    <a:pt x="1963" y="3378"/>
                    <a:pt x="2009" y="3401"/>
                    <a:pt x="2055" y="3401"/>
                  </a:cubicBezTo>
                  <a:cubicBezTo>
                    <a:pt x="2169" y="3378"/>
                    <a:pt x="2237" y="3333"/>
                    <a:pt x="2306" y="3264"/>
                  </a:cubicBezTo>
                  <a:lnTo>
                    <a:pt x="2329" y="3241"/>
                  </a:lnTo>
                  <a:lnTo>
                    <a:pt x="2374" y="3196"/>
                  </a:lnTo>
                  <a:cubicBezTo>
                    <a:pt x="2443" y="3150"/>
                    <a:pt x="2488" y="3127"/>
                    <a:pt x="2534" y="3082"/>
                  </a:cubicBezTo>
                  <a:cubicBezTo>
                    <a:pt x="2625" y="3013"/>
                    <a:pt x="2694" y="2945"/>
                    <a:pt x="2762" y="2876"/>
                  </a:cubicBezTo>
                  <a:lnTo>
                    <a:pt x="2785" y="2853"/>
                  </a:lnTo>
                  <a:cubicBezTo>
                    <a:pt x="2854" y="2785"/>
                    <a:pt x="2899" y="2739"/>
                    <a:pt x="2945" y="2694"/>
                  </a:cubicBezTo>
                  <a:cubicBezTo>
                    <a:pt x="2968" y="2648"/>
                    <a:pt x="2991" y="2625"/>
                    <a:pt x="3036" y="2602"/>
                  </a:cubicBezTo>
                  <a:cubicBezTo>
                    <a:pt x="3036" y="2580"/>
                    <a:pt x="3059" y="2534"/>
                    <a:pt x="3082" y="2511"/>
                  </a:cubicBezTo>
                  <a:cubicBezTo>
                    <a:pt x="3150" y="2443"/>
                    <a:pt x="3196" y="2351"/>
                    <a:pt x="3242" y="2260"/>
                  </a:cubicBezTo>
                  <a:cubicBezTo>
                    <a:pt x="3287" y="2214"/>
                    <a:pt x="3310" y="2192"/>
                    <a:pt x="3333" y="2146"/>
                  </a:cubicBezTo>
                  <a:cubicBezTo>
                    <a:pt x="3333" y="2123"/>
                    <a:pt x="3356" y="2100"/>
                    <a:pt x="3356" y="2077"/>
                  </a:cubicBezTo>
                  <a:cubicBezTo>
                    <a:pt x="3379" y="2055"/>
                    <a:pt x="3379" y="2009"/>
                    <a:pt x="3401" y="1986"/>
                  </a:cubicBezTo>
                  <a:lnTo>
                    <a:pt x="3401" y="1963"/>
                  </a:lnTo>
                  <a:cubicBezTo>
                    <a:pt x="3424" y="1940"/>
                    <a:pt x="3424" y="1895"/>
                    <a:pt x="3424" y="1872"/>
                  </a:cubicBezTo>
                  <a:lnTo>
                    <a:pt x="3447" y="1826"/>
                  </a:lnTo>
                  <a:lnTo>
                    <a:pt x="3470" y="1712"/>
                  </a:lnTo>
                  <a:lnTo>
                    <a:pt x="3493" y="1667"/>
                  </a:lnTo>
                  <a:cubicBezTo>
                    <a:pt x="3493" y="1598"/>
                    <a:pt x="3516" y="1530"/>
                    <a:pt x="3516" y="1461"/>
                  </a:cubicBezTo>
                  <a:cubicBezTo>
                    <a:pt x="3516" y="1415"/>
                    <a:pt x="3516" y="1393"/>
                    <a:pt x="3516" y="1347"/>
                  </a:cubicBezTo>
                  <a:cubicBezTo>
                    <a:pt x="3493" y="1256"/>
                    <a:pt x="3470" y="1164"/>
                    <a:pt x="3447" y="1073"/>
                  </a:cubicBezTo>
                  <a:cubicBezTo>
                    <a:pt x="3447" y="1005"/>
                    <a:pt x="3401" y="913"/>
                    <a:pt x="3356" y="822"/>
                  </a:cubicBezTo>
                  <a:cubicBezTo>
                    <a:pt x="3310" y="754"/>
                    <a:pt x="3264" y="685"/>
                    <a:pt x="3196" y="617"/>
                  </a:cubicBezTo>
                  <a:cubicBezTo>
                    <a:pt x="3150" y="594"/>
                    <a:pt x="3127" y="548"/>
                    <a:pt x="3082" y="525"/>
                  </a:cubicBezTo>
                  <a:lnTo>
                    <a:pt x="3036" y="502"/>
                  </a:lnTo>
                  <a:cubicBezTo>
                    <a:pt x="3013" y="480"/>
                    <a:pt x="2968" y="434"/>
                    <a:pt x="2945" y="411"/>
                  </a:cubicBezTo>
                  <a:lnTo>
                    <a:pt x="2876" y="343"/>
                  </a:lnTo>
                  <a:cubicBezTo>
                    <a:pt x="2808" y="297"/>
                    <a:pt x="2739" y="251"/>
                    <a:pt x="2648" y="206"/>
                  </a:cubicBezTo>
                  <a:cubicBezTo>
                    <a:pt x="2580" y="160"/>
                    <a:pt x="2488" y="137"/>
                    <a:pt x="2443" y="114"/>
                  </a:cubicBezTo>
                  <a:cubicBezTo>
                    <a:pt x="2351" y="92"/>
                    <a:pt x="2283" y="46"/>
                    <a:pt x="2192" y="23"/>
                  </a:cubicBezTo>
                  <a:cubicBezTo>
                    <a:pt x="2123" y="0"/>
                    <a:pt x="2009" y="0"/>
                    <a:pt x="19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6"/>
            <p:cNvSpPr/>
            <p:nvPr/>
          </p:nvSpPr>
          <p:spPr>
            <a:xfrm>
              <a:off x="6876850" y="972400"/>
              <a:ext cx="170075" cy="192325"/>
            </a:xfrm>
            <a:custGeom>
              <a:avLst/>
              <a:gdLst/>
              <a:ahLst/>
              <a:cxnLst/>
              <a:rect l="l" t="t" r="r" b="b"/>
              <a:pathLst>
                <a:path w="6803" h="7693" extrusionOk="0">
                  <a:moveTo>
                    <a:pt x="1256" y="1"/>
                  </a:moveTo>
                  <a:cubicBezTo>
                    <a:pt x="1233" y="1"/>
                    <a:pt x="1188" y="24"/>
                    <a:pt x="1165" y="46"/>
                  </a:cubicBezTo>
                  <a:cubicBezTo>
                    <a:pt x="1142" y="69"/>
                    <a:pt x="1119" y="92"/>
                    <a:pt x="1119" y="92"/>
                  </a:cubicBezTo>
                  <a:cubicBezTo>
                    <a:pt x="1073" y="115"/>
                    <a:pt x="1051" y="138"/>
                    <a:pt x="1028" y="161"/>
                  </a:cubicBezTo>
                  <a:cubicBezTo>
                    <a:pt x="982" y="183"/>
                    <a:pt x="936" y="206"/>
                    <a:pt x="891" y="229"/>
                  </a:cubicBezTo>
                  <a:cubicBezTo>
                    <a:pt x="868" y="275"/>
                    <a:pt x="845" y="297"/>
                    <a:pt x="800" y="320"/>
                  </a:cubicBezTo>
                  <a:cubicBezTo>
                    <a:pt x="777" y="320"/>
                    <a:pt x="754" y="343"/>
                    <a:pt x="708" y="366"/>
                  </a:cubicBezTo>
                  <a:lnTo>
                    <a:pt x="663" y="412"/>
                  </a:lnTo>
                  <a:lnTo>
                    <a:pt x="617" y="457"/>
                  </a:lnTo>
                  <a:cubicBezTo>
                    <a:pt x="548" y="480"/>
                    <a:pt x="503" y="526"/>
                    <a:pt x="457" y="549"/>
                  </a:cubicBezTo>
                  <a:cubicBezTo>
                    <a:pt x="389" y="594"/>
                    <a:pt x="343" y="640"/>
                    <a:pt x="297" y="686"/>
                  </a:cubicBezTo>
                  <a:lnTo>
                    <a:pt x="252" y="731"/>
                  </a:lnTo>
                  <a:cubicBezTo>
                    <a:pt x="229" y="754"/>
                    <a:pt x="206" y="777"/>
                    <a:pt x="183" y="777"/>
                  </a:cubicBezTo>
                  <a:lnTo>
                    <a:pt x="183" y="800"/>
                  </a:lnTo>
                  <a:lnTo>
                    <a:pt x="160" y="800"/>
                  </a:lnTo>
                  <a:lnTo>
                    <a:pt x="115" y="845"/>
                  </a:lnTo>
                  <a:cubicBezTo>
                    <a:pt x="46" y="914"/>
                    <a:pt x="1" y="982"/>
                    <a:pt x="23" y="1051"/>
                  </a:cubicBezTo>
                  <a:cubicBezTo>
                    <a:pt x="1" y="1096"/>
                    <a:pt x="1" y="1142"/>
                    <a:pt x="23" y="1165"/>
                  </a:cubicBezTo>
                  <a:lnTo>
                    <a:pt x="46" y="1233"/>
                  </a:lnTo>
                  <a:lnTo>
                    <a:pt x="92" y="1302"/>
                  </a:lnTo>
                  <a:cubicBezTo>
                    <a:pt x="92" y="1302"/>
                    <a:pt x="115" y="1325"/>
                    <a:pt x="115" y="1347"/>
                  </a:cubicBezTo>
                  <a:lnTo>
                    <a:pt x="138" y="1393"/>
                  </a:lnTo>
                  <a:lnTo>
                    <a:pt x="206" y="1530"/>
                  </a:lnTo>
                  <a:lnTo>
                    <a:pt x="297" y="1667"/>
                  </a:lnTo>
                  <a:cubicBezTo>
                    <a:pt x="343" y="1758"/>
                    <a:pt x="389" y="1850"/>
                    <a:pt x="434" y="1964"/>
                  </a:cubicBezTo>
                  <a:cubicBezTo>
                    <a:pt x="480" y="2009"/>
                    <a:pt x="503" y="2078"/>
                    <a:pt x="526" y="2146"/>
                  </a:cubicBezTo>
                  <a:cubicBezTo>
                    <a:pt x="594" y="2260"/>
                    <a:pt x="663" y="2352"/>
                    <a:pt x="754" y="2489"/>
                  </a:cubicBezTo>
                  <a:lnTo>
                    <a:pt x="800" y="2557"/>
                  </a:lnTo>
                  <a:cubicBezTo>
                    <a:pt x="868" y="2671"/>
                    <a:pt x="936" y="2763"/>
                    <a:pt x="1028" y="2854"/>
                  </a:cubicBezTo>
                  <a:lnTo>
                    <a:pt x="1119" y="2991"/>
                  </a:lnTo>
                  <a:cubicBezTo>
                    <a:pt x="1233" y="3151"/>
                    <a:pt x="1324" y="3265"/>
                    <a:pt x="1439" y="3402"/>
                  </a:cubicBezTo>
                  <a:lnTo>
                    <a:pt x="1461" y="3425"/>
                  </a:lnTo>
                  <a:lnTo>
                    <a:pt x="1484" y="3470"/>
                  </a:lnTo>
                  <a:lnTo>
                    <a:pt x="1621" y="3653"/>
                  </a:lnTo>
                  <a:lnTo>
                    <a:pt x="1690" y="3721"/>
                  </a:lnTo>
                  <a:lnTo>
                    <a:pt x="1804" y="3858"/>
                  </a:lnTo>
                  <a:lnTo>
                    <a:pt x="1895" y="3995"/>
                  </a:lnTo>
                  <a:lnTo>
                    <a:pt x="1941" y="4041"/>
                  </a:lnTo>
                  <a:cubicBezTo>
                    <a:pt x="2123" y="4269"/>
                    <a:pt x="2306" y="4497"/>
                    <a:pt x="2489" y="4703"/>
                  </a:cubicBezTo>
                  <a:lnTo>
                    <a:pt x="2580" y="4817"/>
                  </a:lnTo>
                  <a:lnTo>
                    <a:pt x="2671" y="4908"/>
                  </a:lnTo>
                  <a:cubicBezTo>
                    <a:pt x="2831" y="5091"/>
                    <a:pt x="3014" y="5296"/>
                    <a:pt x="3173" y="5524"/>
                  </a:cubicBezTo>
                  <a:cubicBezTo>
                    <a:pt x="3242" y="5593"/>
                    <a:pt x="3287" y="5661"/>
                    <a:pt x="3356" y="5730"/>
                  </a:cubicBezTo>
                  <a:lnTo>
                    <a:pt x="3447" y="5821"/>
                  </a:lnTo>
                  <a:lnTo>
                    <a:pt x="3493" y="5890"/>
                  </a:lnTo>
                  <a:lnTo>
                    <a:pt x="3516" y="5935"/>
                  </a:lnTo>
                  <a:cubicBezTo>
                    <a:pt x="3630" y="6049"/>
                    <a:pt x="3744" y="6186"/>
                    <a:pt x="3881" y="6323"/>
                  </a:cubicBezTo>
                  <a:lnTo>
                    <a:pt x="4155" y="6597"/>
                  </a:lnTo>
                  <a:cubicBezTo>
                    <a:pt x="4315" y="6757"/>
                    <a:pt x="4474" y="6917"/>
                    <a:pt x="4634" y="7099"/>
                  </a:cubicBezTo>
                  <a:cubicBezTo>
                    <a:pt x="4748" y="7214"/>
                    <a:pt x="4862" y="7305"/>
                    <a:pt x="4977" y="7419"/>
                  </a:cubicBezTo>
                  <a:cubicBezTo>
                    <a:pt x="4999" y="7465"/>
                    <a:pt x="5045" y="7510"/>
                    <a:pt x="5091" y="7533"/>
                  </a:cubicBezTo>
                  <a:cubicBezTo>
                    <a:pt x="5113" y="7556"/>
                    <a:pt x="5136" y="7579"/>
                    <a:pt x="5159" y="7602"/>
                  </a:cubicBezTo>
                  <a:cubicBezTo>
                    <a:pt x="5205" y="7624"/>
                    <a:pt x="5228" y="7647"/>
                    <a:pt x="5273" y="7670"/>
                  </a:cubicBezTo>
                  <a:cubicBezTo>
                    <a:pt x="5296" y="7670"/>
                    <a:pt x="5319" y="7693"/>
                    <a:pt x="5342" y="7693"/>
                  </a:cubicBezTo>
                  <a:cubicBezTo>
                    <a:pt x="5365" y="7693"/>
                    <a:pt x="5387" y="7670"/>
                    <a:pt x="5433" y="7670"/>
                  </a:cubicBezTo>
                  <a:lnTo>
                    <a:pt x="5456" y="7647"/>
                  </a:lnTo>
                  <a:cubicBezTo>
                    <a:pt x="5456" y="7647"/>
                    <a:pt x="5479" y="7624"/>
                    <a:pt x="5502" y="7602"/>
                  </a:cubicBezTo>
                  <a:lnTo>
                    <a:pt x="5524" y="7579"/>
                  </a:lnTo>
                  <a:cubicBezTo>
                    <a:pt x="5547" y="7556"/>
                    <a:pt x="5593" y="7533"/>
                    <a:pt x="5616" y="7510"/>
                  </a:cubicBezTo>
                  <a:cubicBezTo>
                    <a:pt x="5661" y="7487"/>
                    <a:pt x="5707" y="7487"/>
                    <a:pt x="5753" y="7487"/>
                  </a:cubicBezTo>
                  <a:lnTo>
                    <a:pt x="5775" y="7465"/>
                  </a:lnTo>
                  <a:cubicBezTo>
                    <a:pt x="5798" y="7465"/>
                    <a:pt x="5821" y="7442"/>
                    <a:pt x="5821" y="7442"/>
                  </a:cubicBezTo>
                  <a:cubicBezTo>
                    <a:pt x="5867" y="7396"/>
                    <a:pt x="5867" y="7373"/>
                    <a:pt x="5890" y="7373"/>
                  </a:cubicBezTo>
                  <a:lnTo>
                    <a:pt x="5935" y="7328"/>
                  </a:lnTo>
                  <a:cubicBezTo>
                    <a:pt x="6004" y="7282"/>
                    <a:pt x="6049" y="7236"/>
                    <a:pt x="6095" y="7191"/>
                  </a:cubicBezTo>
                  <a:cubicBezTo>
                    <a:pt x="6118" y="7191"/>
                    <a:pt x="6141" y="7168"/>
                    <a:pt x="6141" y="7168"/>
                  </a:cubicBezTo>
                  <a:lnTo>
                    <a:pt x="6163" y="7145"/>
                  </a:lnTo>
                  <a:lnTo>
                    <a:pt x="6209" y="7099"/>
                  </a:lnTo>
                  <a:lnTo>
                    <a:pt x="6255" y="7077"/>
                  </a:lnTo>
                  <a:lnTo>
                    <a:pt x="6278" y="7054"/>
                  </a:lnTo>
                  <a:lnTo>
                    <a:pt x="6300" y="7031"/>
                  </a:lnTo>
                  <a:lnTo>
                    <a:pt x="6346" y="7008"/>
                  </a:lnTo>
                  <a:cubicBezTo>
                    <a:pt x="6415" y="6940"/>
                    <a:pt x="6483" y="6894"/>
                    <a:pt x="6551" y="6871"/>
                  </a:cubicBezTo>
                  <a:cubicBezTo>
                    <a:pt x="6620" y="6848"/>
                    <a:pt x="6666" y="6826"/>
                    <a:pt x="6711" y="6780"/>
                  </a:cubicBezTo>
                  <a:cubicBezTo>
                    <a:pt x="6803" y="6711"/>
                    <a:pt x="6803" y="6574"/>
                    <a:pt x="6734" y="6506"/>
                  </a:cubicBezTo>
                  <a:cubicBezTo>
                    <a:pt x="6711" y="6460"/>
                    <a:pt x="6666" y="6415"/>
                    <a:pt x="6620" y="6369"/>
                  </a:cubicBezTo>
                  <a:cubicBezTo>
                    <a:pt x="6529" y="6278"/>
                    <a:pt x="6415" y="6186"/>
                    <a:pt x="6323" y="6118"/>
                  </a:cubicBezTo>
                  <a:lnTo>
                    <a:pt x="6255" y="6049"/>
                  </a:lnTo>
                  <a:cubicBezTo>
                    <a:pt x="6141" y="5958"/>
                    <a:pt x="6004" y="5844"/>
                    <a:pt x="5890" y="5730"/>
                  </a:cubicBezTo>
                  <a:cubicBezTo>
                    <a:pt x="5821" y="5661"/>
                    <a:pt x="5753" y="5593"/>
                    <a:pt x="5684" y="5547"/>
                  </a:cubicBezTo>
                  <a:cubicBezTo>
                    <a:pt x="5638" y="5479"/>
                    <a:pt x="5547" y="5410"/>
                    <a:pt x="5479" y="5319"/>
                  </a:cubicBezTo>
                  <a:cubicBezTo>
                    <a:pt x="5456" y="5296"/>
                    <a:pt x="5433" y="5273"/>
                    <a:pt x="5410" y="5273"/>
                  </a:cubicBezTo>
                  <a:lnTo>
                    <a:pt x="5342" y="5205"/>
                  </a:lnTo>
                  <a:lnTo>
                    <a:pt x="5273" y="5159"/>
                  </a:lnTo>
                  <a:cubicBezTo>
                    <a:pt x="5205" y="5068"/>
                    <a:pt x="5136" y="4999"/>
                    <a:pt x="5068" y="4931"/>
                  </a:cubicBezTo>
                  <a:lnTo>
                    <a:pt x="5022" y="4885"/>
                  </a:lnTo>
                  <a:lnTo>
                    <a:pt x="4862" y="4703"/>
                  </a:lnTo>
                  <a:cubicBezTo>
                    <a:pt x="4566" y="4406"/>
                    <a:pt x="4292" y="4086"/>
                    <a:pt x="4041" y="3767"/>
                  </a:cubicBezTo>
                  <a:cubicBezTo>
                    <a:pt x="3835" y="3516"/>
                    <a:pt x="3653" y="3310"/>
                    <a:pt x="3516" y="3105"/>
                  </a:cubicBezTo>
                  <a:lnTo>
                    <a:pt x="3516" y="3151"/>
                  </a:lnTo>
                  <a:lnTo>
                    <a:pt x="3447" y="3037"/>
                  </a:lnTo>
                  <a:cubicBezTo>
                    <a:pt x="3356" y="2922"/>
                    <a:pt x="3287" y="2785"/>
                    <a:pt x="3196" y="2671"/>
                  </a:cubicBezTo>
                  <a:lnTo>
                    <a:pt x="3173" y="2626"/>
                  </a:lnTo>
                  <a:lnTo>
                    <a:pt x="3151" y="2580"/>
                  </a:lnTo>
                  <a:lnTo>
                    <a:pt x="3036" y="2420"/>
                  </a:lnTo>
                  <a:cubicBezTo>
                    <a:pt x="3014" y="2375"/>
                    <a:pt x="2968" y="2352"/>
                    <a:pt x="2922" y="2352"/>
                  </a:cubicBezTo>
                  <a:cubicBezTo>
                    <a:pt x="2762" y="2146"/>
                    <a:pt x="2603" y="1941"/>
                    <a:pt x="2466" y="1735"/>
                  </a:cubicBezTo>
                  <a:lnTo>
                    <a:pt x="2374" y="1621"/>
                  </a:lnTo>
                  <a:cubicBezTo>
                    <a:pt x="2306" y="1507"/>
                    <a:pt x="2215" y="1416"/>
                    <a:pt x="2146" y="1302"/>
                  </a:cubicBezTo>
                  <a:cubicBezTo>
                    <a:pt x="2055" y="1165"/>
                    <a:pt x="1964" y="1028"/>
                    <a:pt x="1872" y="868"/>
                  </a:cubicBezTo>
                  <a:cubicBezTo>
                    <a:pt x="1827" y="800"/>
                    <a:pt x="1781" y="731"/>
                    <a:pt x="1758" y="663"/>
                  </a:cubicBezTo>
                  <a:lnTo>
                    <a:pt x="1735" y="617"/>
                  </a:lnTo>
                  <a:lnTo>
                    <a:pt x="1713" y="594"/>
                  </a:lnTo>
                  <a:cubicBezTo>
                    <a:pt x="1690" y="549"/>
                    <a:pt x="1667" y="503"/>
                    <a:pt x="1644" y="457"/>
                  </a:cubicBezTo>
                  <a:lnTo>
                    <a:pt x="1598" y="412"/>
                  </a:lnTo>
                  <a:lnTo>
                    <a:pt x="1598" y="389"/>
                  </a:lnTo>
                  <a:lnTo>
                    <a:pt x="1576" y="366"/>
                  </a:lnTo>
                  <a:cubicBezTo>
                    <a:pt x="1553" y="320"/>
                    <a:pt x="1553" y="297"/>
                    <a:pt x="1530" y="252"/>
                  </a:cubicBezTo>
                  <a:cubicBezTo>
                    <a:pt x="1461" y="161"/>
                    <a:pt x="1416" y="115"/>
                    <a:pt x="1370" y="46"/>
                  </a:cubicBezTo>
                  <a:cubicBezTo>
                    <a:pt x="1324" y="24"/>
                    <a:pt x="1302" y="1"/>
                    <a:pt x="1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6"/>
            <p:cNvSpPr/>
            <p:nvPr/>
          </p:nvSpPr>
          <p:spPr>
            <a:xfrm>
              <a:off x="6909375" y="834325"/>
              <a:ext cx="228850" cy="152650"/>
            </a:xfrm>
            <a:custGeom>
              <a:avLst/>
              <a:gdLst/>
              <a:ahLst/>
              <a:cxnLst/>
              <a:rect l="l" t="t" r="r" b="b"/>
              <a:pathLst>
                <a:path w="9154" h="6106" extrusionOk="0">
                  <a:moveTo>
                    <a:pt x="7510" y="936"/>
                  </a:moveTo>
                  <a:cubicBezTo>
                    <a:pt x="7442" y="982"/>
                    <a:pt x="7373" y="1004"/>
                    <a:pt x="7328" y="1027"/>
                  </a:cubicBezTo>
                  <a:cubicBezTo>
                    <a:pt x="7191" y="1096"/>
                    <a:pt x="7054" y="1164"/>
                    <a:pt x="6917" y="1233"/>
                  </a:cubicBezTo>
                  <a:cubicBezTo>
                    <a:pt x="6917" y="1210"/>
                    <a:pt x="6917" y="1210"/>
                    <a:pt x="6917" y="1210"/>
                  </a:cubicBezTo>
                  <a:cubicBezTo>
                    <a:pt x="7031" y="1164"/>
                    <a:pt x="7122" y="1118"/>
                    <a:pt x="7236" y="1050"/>
                  </a:cubicBezTo>
                  <a:cubicBezTo>
                    <a:pt x="7328" y="1027"/>
                    <a:pt x="7419" y="982"/>
                    <a:pt x="7487" y="936"/>
                  </a:cubicBezTo>
                  <a:close/>
                  <a:moveTo>
                    <a:pt x="8400" y="0"/>
                  </a:moveTo>
                  <a:cubicBezTo>
                    <a:pt x="8378" y="0"/>
                    <a:pt x="8332" y="23"/>
                    <a:pt x="8286" y="23"/>
                  </a:cubicBezTo>
                  <a:cubicBezTo>
                    <a:pt x="8195" y="23"/>
                    <a:pt x="8081" y="46"/>
                    <a:pt x="7990" y="69"/>
                  </a:cubicBezTo>
                  <a:lnTo>
                    <a:pt x="7944" y="69"/>
                  </a:lnTo>
                  <a:cubicBezTo>
                    <a:pt x="7738" y="114"/>
                    <a:pt x="7533" y="183"/>
                    <a:pt x="7350" y="274"/>
                  </a:cubicBezTo>
                  <a:cubicBezTo>
                    <a:pt x="7259" y="297"/>
                    <a:pt x="7168" y="342"/>
                    <a:pt x="7099" y="365"/>
                  </a:cubicBezTo>
                  <a:cubicBezTo>
                    <a:pt x="7031" y="388"/>
                    <a:pt x="6985" y="411"/>
                    <a:pt x="6940" y="434"/>
                  </a:cubicBezTo>
                  <a:cubicBezTo>
                    <a:pt x="6848" y="457"/>
                    <a:pt x="6757" y="502"/>
                    <a:pt x="6666" y="525"/>
                  </a:cubicBezTo>
                  <a:cubicBezTo>
                    <a:pt x="6620" y="548"/>
                    <a:pt x="6574" y="571"/>
                    <a:pt x="6529" y="593"/>
                  </a:cubicBezTo>
                  <a:cubicBezTo>
                    <a:pt x="6483" y="616"/>
                    <a:pt x="6437" y="616"/>
                    <a:pt x="6392" y="639"/>
                  </a:cubicBezTo>
                  <a:cubicBezTo>
                    <a:pt x="6300" y="685"/>
                    <a:pt x="6186" y="730"/>
                    <a:pt x="6095" y="776"/>
                  </a:cubicBezTo>
                  <a:cubicBezTo>
                    <a:pt x="5981" y="845"/>
                    <a:pt x="5890" y="913"/>
                    <a:pt x="5775" y="959"/>
                  </a:cubicBezTo>
                  <a:cubicBezTo>
                    <a:pt x="5684" y="1004"/>
                    <a:pt x="5593" y="1073"/>
                    <a:pt x="5524" y="1118"/>
                  </a:cubicBezTo>
                  <a:cubicBezTo>
                    <a:pt x="5433" y="1164"/>
                    <a:pt x="5365" y="1210"/>
                    <a:pt x="5296" y="1278"/>
                  </a:cubicBezTo>
                  <a:cubicBezTo>
                    <a:pt x="5250" y="1301"/>
                    <a:pt x="5228" y="1347"/>
                    <a:pt x="5205" y="1392"/>
                  </a:cubicBezTo>
                  <a:cubicBezTo>
                    <a:pt x="5114" y="1438"/>
                    <a:pt x="5022" y="1507"/>
                    <a:pt x="4931" y="1552"/>
                  </a:cubicBezTo>
                  <a:cubicBezTo>
                    <a:pt x="4748" y="1643"/>
                    <a:pt x="4589" y="1758"/>
                    <a:pt x="4429" y="1872"/>
                  </a:cubicBezTo>
                  <a:cubicBezTo>
                    <a:pt x="4269" y="1963"/>
                    <a:pt x="4109" y="2054"/>
                    <a:pt x="3949" y="2168"/>
                  </a:cubicBezTo>
                  <a:cubicBezTo>
                    <a:pt x="3881" y="2214"/>
                    <a:pt x="3812" y="2260"/>
                    <a:pt x="3744" y="2305"/>
                  </a:cubicBezTo>
                  <a:cubicBezTo>
                    <a:pt x="3653" y="2374"/>
                    <a:pt x="3561" y="2442"/>
                    <a:pt x="3493" y="2511"/>
                  </a:cubicBezTo>
                  <a:cubicBezTo>
                    <a:pt x="3470" y="2534"/>
                    <a:pt x="3470" y="2556"/>
                    <a:pt x="3470" y="2579"/>
                  </a:cubicBezTo>
                  <a:cubicBezTo>
                    <a:pt x="3333" y="2671"/>
                    <a:pt x="3196" y="2762"/>
                    <a:pt x="3059" y="2853"/>
                  </a:cubicBezTo>
                  <a:cubicBezTo>
                    <a:pt x="2877" y="2990"/>
                    <a:pt x="2717" y="3104"/>
                    <a:pt x="2557" y="3241"/>
                  </a:cubicBezTo>
                  <a:cubicBezTo>
                    <a:pt x="2374" y="3378"/>
                    <a:pt x="2215" y="3515"/>
                    <a:pt x="2055" y="3652"/>
                  </a:cubicBezTo>
                  <a:cubicBezTo>
                    <a:pt x="1895" y="3789"/>
                    <a:pt x="1735" y="3926"/>
                    <a:pt x="1576" y="4063"/>
                  </a:cubicBezTo>
                  <a:cubicBezTo>
                    <a:pt x="1530" y="4086"/>
                    <a:pt x="1507" y="4131"/>
                    <a:pt x="1507" y="4154"/>
                  </a:cubicBezTo>
                  <a:cubicBezTo>
                    <a:pt x="1370" y="4268"/>
                    <a:pt x="1233" y="4360"/>
                    <a:pt x="1096" y="4474"/>
                  </a:cubicBezTo>
                  <a:cubicBezTo>
                    <a:pt x="937" y="4611"/>
                    <a:pt x="777" y="4748"/>
                    <a:pt x="617" y="4885"/>
                  </a:cubicBezTo>
                  <a:cubicBezTo>
                    <a:pt x="526" y="4953"/>
                    <a:pt x="457" y="5022"/>
                    <a:pt x="389" y="5090"/>
                  </a:cubicBezTo>
                  <a:cubicBezTo>
                    <a:pt x="343" y="5113"/>
                    <a:pt x="297" y="5159"/>
                    <a:pt x="275" y="5181"/>
                  </a:cubicBezTo>
                  <a:cubicBezTo>
                    <a:pt x="183" y="5250"/>
                    <a:pt x="115" y="5318"/>
                    <a:pt x="46" y="5410"/>
                  </a:cubicBezTo>
                  <a:cubicBezTo>
                    <a:pt x="23" y="5432"/>
                    <a:pt x="1" y="5478"/>
                    <a:pt x="1" y="5524"/>
                  </a:cubicBezTo>
                  <a:cubicBezTo>
                    <a:pt x="1" y="5547"/>
                    <a:pt x="1" y="5615"/>
                    <a:pt x="23" y="5638"/>
                  </a:cubicBezTo>
                  <a:cubicBezTo>
                    <a:pt x="23" y="5684"/>
                    <a:pt x="46" y="5706"/>
                    <a:pt x="69" y="5752"/>
                  </a:cubicBezTo>
                  <a:cubicBezTo>
                    <a:pt x="92" y="5775"/>
                    <a:pt x="115" y="5820"/>
                    <a:pt x="138" y="5843"/>
                  </a:cubicBezTo>
                  <a:cubicBezTo>
                    <a:pt x="160" y="5889"/>
                    <a:pt x="183" y="5935"/>
                    <a:pt x="206" y="5980"/>
                  </a:cubicBezTo>
                  <a:cubicBezTo>
                    <a:pt x="229" y="6026"/>
                    <a:pt x="252" y="6049"/>
                    <a:pt x="275" y="6072"/>
                  </a:cubicBezTo>
                  <a:cubicBezTo>
                    <a:pt x="320" y="6094"/>
                    <a:pt x="366" y="6106"/>
                    <a:pt x="409" y="6106"/>
                  </a:cubicBezTo>
                  <a:cubicBezTo>
                    <a:pt x="451" y="6106"/>
                    <a:pt x="491" y="6094"/>
                    <a:pt x="526" y="6072"/>
                  </a:cubicBezTo>
                  <a:cubicBezTo>
                    <a:pt x="594" y="6026"/>
                    <a:pt x="640" y="5980"/>
                    <a:pt x="708" y="5912"/>
                  </a:cubicBezTo>
                  <a:cubicBezTo>
                    <a:pt x="822" y="5798"/>
                    <a:pt x="959" y="5684"/>
                    <a:pt x="1096" y="5569"/>
                  </a:cubicBezTo>
                  <a:cubicBezTo>
                    <a:pt x="1233" y="5455"/>
                    <a:pt x="1370" y="5318"/>
                    <a:pt x="1530" y="5204"/>
                  </a:cubicBezTo>
                  <a:cubicBezTo>
                    <a:pt x="1598" y="5136"/>
                    <a:pt x="1690" y="5090"/>
                    <a:pt x="1758" y="5022"/>
                  </a:cubicBezTo>
                  <a:cubicBezTo>
                    <a:pt x="1827" y="4953"/>
                    <a:pt x="1895" y="4907"/>
                    <a:pt x="1964" y="4839"/>
                  </a:cubicBezTo>
                  <a:cubicBezTo>
                    <a:pt x="2055" y="4793"/>
                    <a:pt x="2123" y="4725"/>
                    <a:pt x="2192" y="4679"/>
                  </a:cubicBezTo>
                  <a:cubicBezTo>
                    <a:pt x="2260" y="4611"/>
                    <a:pt x="2352" y="4565"/>
                    <a:pt x="2420" y="4497"/>
                  </a:cubicBezTo>
                  <a:cubicBezTo>
                    <a:pt x="2740" y="4246"/>
                    <a:pt x="3059" y="4017"/>
                    <a:pt x="3402" y="3766"/>
                  </a:cubicBezTo>
                  <a:cubicBezTo>
                    <a:pt x="3470" y="3721"/>
                    <a:pt x="3561" y="3652"/>
                    <a:pt x="3653" y="3584"/>
                  </a:cubicBezTo>
                  <a:cubicBezTo>
                    <a:pt x="3721" y="3538"/>
                    <a:pt x="3812" y="3469"/>
                    <a:pt x="3904" y="3424"/>
                  </a:cubicBezTo>
                  <a:cubicBezTo>
                    <a:pt x="4041" y="3310"/>
                    <a:pt x="4223" y="3196"/>
                    <a:pt x="4383" y="3104"/>
                  </a:cubicBezTo>
                  <a:cubicBezTo>
                    <a:pt x="4474" y="3036"/>
                    <a:pt x="4589" y="2967"/>
                    <a:pt x="4680" y="2899"/>
                  </a:cubicBezTo>
                  <a:cubicBezTo>
                    <a:pt x="4794" y="2830"/>
                    <a:pt x="4885" y="2762"/>
                    <a:pt x="4999" y="2693"/>
                  </a:cubicBezTo>
                  <a:cubicBezTo>
                    <a:pt x="5205" y="2579"/>
                    <a:pt x="5410" y="2465"/>
                    <a:pt x="5616" y="2328"/>
                  </a:cubicBezTo>
                  <a:cubicBezTo>
                    <a:pt x="5935" y="2168"/>
                    <a:pt x="6278" y="1986"/>
                    <a:pt x="6597" y="1803"/>
                  </a:cubicBezTo>
                  <a:cubicBezTo>
                    <a:pt x="6757" y="1735"/>
                    <a:pt x="6917" y="1643"/>
                    <a:pt x="7099" y="1552"/>
                  </a:cubicBezTo>
                  <a:cubicBezTo>
                    <a:pt x="7259" y="1461"/>
                    <a:pt x="7442" y="1370"/>
                    <a:pt x="7601" y="1301"/>
                  </a:cubicBezTo>
                  <a:cubicBezTo>
                    <a:pt x="7830" y="1187"/>
                    <a:pt x="8058" y="1050"/>
                    <a:pt x="8286" y="959"/>
                  </a:cubicBezTo>
                  <a:cubicBezTo>
                    <a:pt x="8400" y="890"/>
                    <a:pt x="8537" y="845"/>
                    <a:pt x="8674" y="799"/>
                  </a:cubicBezTo>
                  <a:cubicBezTo>
                    <a:pt x="8743" y="753"/>
                    <a:pt x="8811" y="730"/>
                    <a:pt x="8880" y="708"/>
                  </a:cubicBezTo>
                  <a:cubicBezTo>
                    <a:pt x="8948" y="685"/>
                    <a:pt x="9017" y="662"/>
                    <a:pt x="9085" y="662"/>
                  </a:cubicBezTo>
                  <a:cubicBezTo>
                    <a:pt x="9108" y="639"/>
                    <a:pt x="9131" y="616"/>
                    <a:pt x="9154" y="571"/>
                  </a:cubicBezTo>
                  <a:cubicBezTo>
                    <a:pt x="9154" y="548"/>
                    <a:pt x="9154" y="502"/>
                    <a:pt x="9154" y="479"/>
                  </a:cubicBezTo>
                  <a:cubicBezTo>
                    <a:pt x="9131" y="434"/>
                    <a:pt x="9108" y="411"/>
                    <a:pt x="9085" y="388"/>
                  </a:cubicBezTo>
                  <a:lnTo>
                    <a:pt x="8971" y="388"/>
                  </a:lnTo>
                  <a:cubicBezTo>
                    <a:pt x="8971" y="388"/>
                    <a:pt x="8948" y="411"/>
                    <a:pt x="8948" y="411"/>
                  </a:cubicBezTo>
                  <a:cubicBezTo>
                    <a:pt x="8948" y="365"/>
                    <a:pt x="8925" y="320"/>
                    <a:pt x="8903" y="297"/>
                  </a:cubicBezTo>
                  <a:cubicBezTo>
                    <a:pt x="8903" y="183"/>
                    <a:pt x="8811" y="114"/>
                    <a:pt x="8720" y="69"/>
                  </a:cubicBezTo>
                  <a:cubicBezTo>
                    <a:pt x="8674" y="46"/>
                    <a:pt x="8629" y="46"/>
                    <a:pt x="8583" y="23"/>
                  </a:cubicBezTo>
                  <a:lnTo>
                    <a:pt x="8515" y="23"/>
                  </a:lnTo>
                  <a:cubicBezTo>
                    <a:pt x="8492" y="23"/>
                    <a:pt x="8446" y="0"/>
                    <a:pt x="8400"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6"/>
            <p:cNvSpPr/>
            <p:nvPr/>
          </p:nvSpPr>
          <p:spPr>
            <a:xfrm>
              <a:off x="6973300" y="878825"/>
              <a:ext cx="136400" cy="95250"/>
            </a:xfrm>
            <a:custGeom>
              <a:avLst/>
              <a:gdLst/>
              <a:ahLst/>
              <a:cxnLst/>
              <a:rect l="l" t="t" r="r" b="b"/>
              <a:pathLst>
                <a:path w="5456" h="3810" extrusionOk="0">
                  <a:moveTo>
                    <a:pt x="1438" y="2443"/>
                  </a:moveTo>
                  <a:cubicBezTo>
                    <a:pt x="1438" y="2443"/>
                    <a:pt x="1424" y="2443"/>
                    <a:pt x="1418" y="2454"/>
                  </a:cubicBezTo>
                  <a:lnTo>
                    <a:pt x="1418" y="2454"/>
                  </a:lnTo>
                  <a:cubicBezTo>
                    <a:pt x="1424" y="2450"/>
                    <a:pt x="1431" y="2446"/>
                    <a:pt x="1438" y="2443"/>
                  </a:cubicBezTo>
                  <a:close/>
                  <a:moveTo>
                    <a:pt x="1938" y="2453"/>
                  </a:moveTo>
                  <a:cubicBezTo>
                    <a:pt x="1931" y="2457"/>
                    <a:pt x="1924" y="2461"/>
                    <a:pt x="1917" y="2466"/>
                  </a:cubicBezTo>
                  <a:cubicBezTo>
                    <a:pt x="1917" y="2466"/>
                    <a:pt x="1933" y="2466"/>
                    <a:pt x="1938" y="2453"/>
                  </a:cubicBezTo>
                  <a:close/>
                  <a:moveTo>
                    <a:pt x="5364" y="0"/>
                  </a:moveTo>
                  <a:cubicBezTo>
                    <a:pt x="5204" y="69"/>
                    <a:pt x="5044" y="160"/>
                    <a:pt x="4885" y="251"/>
                  </a:cubicBezTo>
                  <a:cubicBezTo>
                    <a:pt x="4793" y="320"/>
                    <a:pt x="4702" y="366"/>
                    <a:pt x="4611" y="411"/>
                  </a:cubicBezTo>
                  <a:cubicBezTo>
                    <a:pt x="4520" y="457"/>
                    <a:pt x="4428" y="503"/>
                    <a:pt x="4337" y="571"/>
                  </a:cubicBezTo>
                  <a:cubicBezTo>
                    <a:pt x="4177" y="662"/>
                    <a:pt x="3995" y="754"/>
                    <a:pt x="3835" y="845"/>
                  </a:cubicBezTo>
                  <a:cubicBezTo>
                    <a:pt x="3675" y="936"/>
                    <a:pt x="3492" y="1050"/>
                    <a:pt x="3333" y="1142"/>
                  </a:cubicBezTo>
                  <a:cubicBezTo>
                    <a:pt x="3173" y="1256"/>
                    <a:pt x="3013" y="1347"/>
                    <a:pt x="2853" y="1461"/>
                  </a:cubicBezTo>
                  <a:cubicBezTo>
                    <a:pt x="2693" y="1553"/>
                    <a:pt x="2534" y="1667"/>
                    <a:pt x="2374" y="1781"/>
                  </a:cubicBezTo>
                  <a:cubicBezTo>
                    <a:pt x="2283" y="1826"/>
                    <a:pt x="2214" y="1872"/>
                    <a:pt x="2123" y="1941"/>
                  </a:cubicBezTo>
                  <a:cubicBezTo>
                    <a:pt x="2054" y="1986"/>
                    <a:pt x="1986" y="2055"/>
                    <a:pt x="1895" y="2100"/>
                  </a:cubicBezTo>
                  <a:cubicBezTo>
                    <a:pt x="1735" y="2214"/>
                    <a:pt x="1575" y="2329"/>
                    <a:pt x="1415" y="2466"/>
                  </a:cubicBezTo>
                  <a:cubicBezTo>
                    <a:pt x="1415" y="2461"/>
                    <a:pt x="1416" y="2457"/>
                    <a:pt x="1418" y="2454"/>
                  </a:cubicBezTo>
                  <a:lnTo>
                    <a:pt x="1418" y="2454"/>
                  </a:lnTo>
                  <a:cubicBezTo>
                    <a:pt x="1379" y="2479"/>
                    <a:pt x="1340" y="2515"/>
                    <a:pt x="1301" y="2534"/>
                  </a:cubicBezTo>
                  <a:cubicBezTo>
                    <a:pt x="1164" y="2648"/>
                    <a:pt x="1027" y="2739"/>
                    <a:pt x="890" y="2854"/>
                  </a:cubicBezTo>
                  <a:cubicBezTo>
                    <a:pt x="890" y="2854"/>
                    <a:pt x="867" y="2876"/>
                    <a:pt x="867" y="2876"/>
                  </a:cubicBezTo>
                  <a:cubicBezTo>
                    <a:pt x="867" y="2876"/>
                    <a:pt x="867" y="2876"/>
                    <a:pt x="867" y="2854"/>
                  </a:cubicBezTo>
                  <a:cubicBezTo>
                    <a:pt x="708" y="2991"/>
                    <a:pt x="548" y="3105"/>
                    <a:pt x="388" y="3242"/>
                  </a:cubicBezTo>
                  <a:cubicBezTo>
                    <a:pt x="411" y="3219"/>
                    <a:pt x="411" y="3219"/>
                    <a:pt x="434" y="3196"/>
                  </a:cubicBezTo>
                  <a:lnTo>
                    <a:pt x="434" y="3196"/>
                  </a:lnTo>
                  <a:cubicBezTo>
                    <a:pt x="388" y="3242"/>
                    <a:pt x="342" y="3264"/>
                    <a:pt x="297" y="3310"/>
                  </a:cubicBezTo>
                  <a:cubicBezTo>
                    <a:pt x="251" y="3356"/>
                    <a:pt x="206" y="3379"/>
                    <a:pt x="137" y="3424"/>
                  </a:cubicBezTo>
                  <a:cubicBezTo>
                    <a:pt x="91" y="3470"/>
                    <a:pt x="69" y="3516"/>
                    <a:pt x="46" y="3561"/>
                  </a:cubicBezTo>
                  <a:cubicBezTo>
                    <a:pt x="0" y="3630"/>
                    <a:pt x="23" y="3721"/>
                    <a:pt x="69" y="3767"/>
                  </a:cubicBezTo>
                  <a:cubicBezTo>
                    <a:pt x="99" y="3797"/>
                    <a:pt x="135" y="3810"/>
                    <a:pt x="171" y="3810"/>
                  </a:cubicBezTo>
                  <a:cubicBezTo>
                    <a:pt x="215" y="3810"/>
                    <a:pt x="259" y="3792"/>
                    <a:pt x="297" y="3767"/>
                  </a:cubicBezTo>
                  <a:cubicBezTo>
                    <a:pt x="297" y="3767"/>
                    <a:pt x="297" y="3744"/>
                    <a:pt x="297" y="3744"/>
                  </a:cubicBezTo>
                  <a:cubicBezTo>
                    <a:pt x="320" y="3744"/>
                    <a:pt x="342" y="3721"/>
                    <a:pt x="365" y="3721"/>
                  </a:cubicBezTo>
                  <a:cubicBezTo>
                    <a:pt x="411" y="3675"/>
                    <a:pt x="457" y="3652"/>
                    <a:pt x="502" y="3607"/>
                  </a:cubicBezTo>
                  <a:cubicBezTo>
                    <a:pt x="571" y="3561"/>
                    <a:pt x="639" y="3493"/>
                    <a:pt x="685" y="3447"/>
                  </a:cubicBezTo>
                  <a:cubicBezTo>
                    <a:pt x="822" y="3333"/>
                    <a:pt x="959" y="3219"/>
                    <a:pt x="1096" y="3127"/>
                  </a:cubicBezTo>
                  <a:cubicBezTo>
                    <a:pt x="1392" y="2899"/>
                    <a:pt x="1666" y="2671"/>
                    <a:pt x="1940" y="2443"/>
                  </a:cubicBezTo>
                  <a:lnTo>
                    <a:pt x="1940" y="2443"/>
                  </a:lnTo>
                  <a:cubicBezTo>
                    <a:pt x="1940" y="2447"/>
                    <a:pt x="1940" y="2450"/>
                    <a:pt x="1938" y="2453"/>
                  </a:cubicBezTo>
                  <a:lnTo>
                    <a:pt x="1938" y="2453"/>
                  </a:lnTo>
                  <a:cubicBezTo>
                    <a:pt x="2046" y="2386"/>
                    <a:pt x="2153" y="2300"/>
                    <a:pt x="2260" y="2214"/>
                  </a:cubicBezTo>
                  <a:cubicBezTo>
                    <a:pt x="2368" y="2128"/>
                    <a:pt x="2475" y="2042"/>
                    <a:pt x="2602" y="1956"/>
                  </a:cubicBezTo>
                  <a:lnTo>
                    <a:pt x="2602" y="1956"/>
                  </a:lnTo>
                  <a:cubicBezTo>
                    <a:pt x="2602" y="1958"/>
                    <a:pt x="2602" y="1961"/>
                    <a:pt x="2602" y="1963"/>
                  </a:cubicBezTo>
                  <a:cubicBezTo>
                    <a:pt x="2602" y="1960"/>
                    <a:pt x="2603" y="1957"/>
                    <a:pt x="2603" y="1955"/>
                  </a:cubicBezTo>
                  <a:lnTo>
                    <a:pt x="2603" y="1955"/>
                  </a:lnTo>
                  <a:cubicBezTo>
                    <a:pt x="2611" y="1950"/>
                    <a:pt x="2618" y="1945"/>
                    <a:pt x="2625" y="1941"/>
                  </a:cubicBezTo>
                  <a:cubicBezTo>
                    <a:pt x="2762" y="1826"/>
                    <a:pt x="2922" y="1712"/>
                    <a:pt x="3082" y="1598"/>
                  </a:cubicBezTo>
                  <a:cubicBezTo>
                    <a:pt x="3241" y="1484"/>
                    <a:pt x="3378" y="1370"/>
                    <a:pt x="3538" y="1256"/>
                  </a:cubicBezTo>
                  <a:cubicBezTo>
                    <a:pt x="3721" y="1142"/>
                    <a:pt x="3880" y="1028"/>
                    <a:pt x="4040" y="913"/>
                  </a:cubicBezTo>
                  <a:cubicBezTo>
                    <a:pt x="4131" y="845"/>
                    <a:pt x="4200" y="799"/>
                    <a:pt x="4291" y="754"/>
                  </a:cubicBezTo>
                  <a:cubicBezTo>
                    <a:pt x="4383" y="685"/>
                    <a:pt x="4451" y="640"/>
                    <a:pt x="4542" y="571"/>
                  </a:cubicBezTo>
                  <a:cubicBezTo>
                    <a:pt x="4679" y="480"/>
                    <a:pt x="4839" y="388"/>
                    <a:pt x="4999" y="320"/>
                  </a:cubicBezTo>
                  <a:cubicBezTo>
                    <a:pt x="5136" y="229"/>
                    <a:pt x="5273" y="160"/>
                    <a:pt x="5410" y="92"/>
                  </a:cubicBezTo>
                  <a:cubicBezTo>
                    <a:pt x="5433" y="69"/>
                    <a:pt x="5455" y="46"/>
                    <a:pt x="5433" y="23"/>
                  </a:cubicBezTo>
                  <a:cubicBezTo>
                    <a:pt x="5433" y="0"/>
                    <a:pt x="5410" y="0"/>
                    <a:pt x="538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6"/>
            <p:cNvSpPr/>
            <p:nvPr/>
          </p:nvSpPr>
          <p:spPr>
            <a:xfrm>
              <a:off x="6964725" y="973550"/>
              <a:ext cx="6875" cy="6875"/>
            </a:xfrm>
            <a:custGeom>
              <a:avLst/>
              <a:gdLst/>
              <a:ahLst/>
              <a:cxnLst/>
              <a:rect l="l" t="t" r="r" b="b"/>
              <a:pathLst>
                <a:path w="275" h="275" extrusionOk="0">
                  <a:moveTo>
                    <a:pt x="138" y="0"/>
                  </a:moveTo>
                  <a:cubicBezTo>
                    <a:pt x="69" y="0"/>
                    <a:pt x="1" y="69"/>
                    <a:pt x="1" y="137"/>
                  </a:cubicBezTo>
                  <a:cubicBezTo>
                    <a:pt x="1" y="206"/>
                    <a:pt x="69" y="274"/>
                    <a:pt x="138" y="274"/>
                  </a:cubicBezTo>
                  <a:cubicBezTo>
                    <a:pt x="206" y="274"/>
                    <a:pt x="275" y="229"/>
                    <a:pt x="275" y="137"/>
                  </a:cubicBezTo>
                  <a:cubicBezTo>
                    <a:pt x="275"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6"/>
            <p:cNvSpPr/>
            <p:nvPr/>
          </p:nvSpPr>
          <p:spPr>
            <a:xfrm>
              <a:off x="6958450" y="982675"/>
              <a:ext cx="3450" cy="2875"/>
            </a:xfrm>
            <a:custGeom>
              <a:avLst/>
              <a:gdLst/>
              <a:ahLst/>
              <a:cxnLst/>
              <a:rect l="l" t="t" r="r" b="b"/>
              <a:pathLst>
                <a:path w="138" h="115" extrusionOk="0">
                  <a:moveTo>
                    <a:pt x="69" y="1"/>
                  </a:moveTo>
                  <a:cubicBezTo>
                    <a:pt x="46" y="1"/>
                    <a:pt x="1" y="23"/>
                    <a:pt x="1" y="46"/>
                  </a:cubicBezTo>
                  <a:cubicBezTo>
                    <a:pt x="1" y="92"/>
                    <a:pt x="46" y="115"/>
                    <a:pt x="69" y="115"/>
                  </a:cubicBezTo>
                  <a:cubicBezTo>
                    <a:pt x="115" y="115"/>
                    <a:pt x="138" y="92"/>
                    <a:pt x="138" y="46"/>
                  </a:cubicBezTo>
                  <a:cubicBezTo>
                    <a:pt x="138" y="23"/>
                    <a:pt x="115"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6"/>
            <p:cNvSpPr/>
            <p:nvPr/>
          </p:nvSpPr>
          <p:spPr>
            <a:xfrm>
              <a:off x="6680550" y="1003800"/>
              <a:ext cx="200325" cy="218825"/>
            </a:xfrm>
            <a:custGeom>
              <a:avLst/>
              <a:gdLst/>
              <a:ahLst/>
              <a:cxnLst/>
              <a:rect l="l" t="t" r="r" b="b"/>
              <a:pathLst>
                <a:path w="8013" h="8753" extrusionOk="0">
                  <a:moveTo>
                    <a:pt x="868" y="7350"/>
                  </a:moveTo>
                  <a:lnTo>
                    <a:pt x="845" y="7373"/>
                  </a:lnTo>
                  <a:lnTo>
                    <a:pt x="868" y="7373"/>
                  </a:lnTo>
                  <a:cubicBezTo>
                    <a:pt x="868" y="7373"/>
                    <a:pt x="868" y="7373"/>
                    <a:pt x="868" y="7350"/>
                  </a:cubicBezTo>
                  <a:close/>
                  <a:moveTo>
                    <a:pt x="7716" y="0"/>
                  </a:moveTo>
                  <a:cubicBezTo>
                    <a:pt x="7647" y="0"/>
                    <a:pt x="7579" y="23"/>
                    <a:pt x="7533" y="69"/>
                  </a:cubicBezTo>
                  <a:cubicBezTo>
                    <a:pt x="7442" y="137"/>
                    <a:pt x="7350" y="228"/>
                    <a:pt x="7259" y="320"/>
                  </a:cubicBezTo>
                  <a:lnTo>
                    <a:pt x="7099" y="457"/>
                  </a:lnTo>
                  <a:cubicBezTo>
                    <a:pt x="7077" y="479"/>
                    <a:pt x="7031" y="502"/>
                    <a:pt x="7008" y="525"/>
                  </a:cubicBezTo>
                  <a:cubicBezTo>
                    <a:pt x="6985" y="525"/>
                    <a:pt x="6940" y="525"/>
                    <a:pt x="6894" y="548"/>
                  </a:cubicBezTo>
                  <a:cubicBezTo>
                    <a:pt x="6825" y="594"/>
                    <a:pt x="6780" y="662"/>
                    <a:pt x="6711" y="731"/>
                  </a:cubicBezTo>
                  <a:cubicBezTo>
                    <a:pt x="6666" y="776"/>
                    <a:pt x="6620" y="845"/>
                    <a:pt x="6552" y="890"/>
                  </a:cubicBezTo>
                  <a:cubicBezTo>
                    <a:pt x="6483" y="982"/>
                    <a:pt x="6415" y="1050"/>
                    <a:pt x="6346" y="1141"/>
                  </a:cubicBezTo>
                  <a:cubicBezTo>
                    <a:pt x="6209" y="1278"/>
                    <a:pt x="6072" y="1415"/>
                    <a:pt x="5958" y="1552"/>
                  </a:cubicBezTo>
                  <a:cubicBezTo>
                    <a:pt x="5798" y="1712"/>
                    <a:pt x="5661" y="1872"/>
                    <a:pt x="5524" y="2032"/>
                  </a:cubicBezTo>
                  <a:cubicBezTo>
                    <a:pt x="5456" y="2100"/>
                    <a:pt x="5387" y="2169"/>
                    <a:pt x="5319" y="2237"/>
                  </a:cubicBezTo>
                  <a:cubicBezTo>
                    <a:pt x="5159" y="2397"/>
                    <a:pt x="5022" y="2534"/>
                    <a:pt x="4885" y="2671"/>
                  </a:cubicBezTo>
                  <a:cubicBezTo>
                    <a:pt x="4726" y="2830"/>
                    <a:pt x="4566" y="2967"/>
                    <a:pt x="4429" y="3127"/>
                  </a:cubicBezTo>
                  <a:cubicBezTo>
                    <a:pt x="4360" y="3196"/>
                    <a:pt x="4292" y="3264"/>
                    <a:pt x="4223" y="3333"/>
                  </a:cubicBezTo>
                  <a:cubicBezTo>
                    <a:pt x="4132" y="3424"/>
                    <a:pt x="4064" y="3492"/>
                    <a:pt x="3972" y="3584"/>
                  </a:cubicBezTo>
                  <a:cubicBezTo>
                    <a:pt x="3904" y="3675"/>
                    <a:pt x="3813" y="3766"/>
                    <a:pt x="3721" y="3858"/>
                  </a:cubicBezTo>
                  <a:cubicBezTo>
                    <a:pt x="3630" y="3972"/>
                    <a:pt x="3539" y="4063"/>
                    <a:pt x="3447" y="4177"/>
                  </a:cubicBezTo>
                  <a:cubicBezTo>
                    <a:pt x="3379" y="4268"/>
                    <a:pt x="3288" y="4360"/>
                    <a:pt x="3219" y="4474"/>
                  </a:cubicBezTo>
                  <a:cubicBezTo>
                    <a:pt x="3173" y="4520"/>
                    <a:pt x="3128" y="4565"/>
                    <a:pt x="3082" y="4611"/>
                  </a:cubicBezTo>
                  <a:cubicBezTo>
                    <a:pt x="3082" y="4634"/>
                    <a:pt x="3059" y="4634"/>
                    <a:pt x="3059" y="4656"/>
                  </a:cubicBezTo>
                  <a:cubicBezTo>
                    <a:pt x="2991" y="4748"/>
                    <a:pt x="2900" y="4816"/>
                    <a:pt x="2831" y="4908"/>
                  </a:cubicBezTo>
                  <a:cubicBezTo>
                    <a:pt x="2740" y="4999"/>
                    <a:pt x="2648" y="5090"/>
                    <a:pt x="2580" y="5204"/>
                  </a:cubicBezTo>
                  <a:cubicBezTo>
                    <a:pt x="2489" y="5296"/>
                    <a:pt x="2420" y="5387"/>
                    <a:pt x="2329" y="5501"/>
                  </a:cubicBezTo>
                  <a:cubicBezTo>
                    <a:pt x="2283" y="5547"/>
                    <a:pt x="2260" y="5592"/>
                    <a:pt x="2215" y="5638"/>
                  </a:cubicBezTo>
                  <a:cubicBezTo>
                    <a:pt x="2192" y="5661"/>
                    <a:pt x="2169" y="5684"/>
                    <a:pt x="2169" y="5706"/>
                  </a:cubicBezTo>
                  <a:cubicBezTo>
                    <a:pt x="2146" y="5729"/>
                    <a:pt x="2146" y="5752"/>
                    <a:pt x="2123" y="5752"/>
                  </a:cubicBezTo>
                  <a:cubicBezTo>
                    <a:pt x="2101" y="5775"/>
                    <a:pt x="2101" y="5775"/>
                    <a:pt x="2101" y="5798"/>
                  </a:cubicBezTo>
                  <a:cubicBezTo>
                    <a:pt x="2078" y="5821"/>
                    <a:pt x="2078" y="5821"/>
                    <a:pt x="2078" y="5843"/>
                  </a:cubicBezTo>
                  <a:cubicBezTo>
                    <a:pt x="2055" y="5866"/>
                    <a:pt x="2055" y="5866"/>
                    <a:pt x="2032" y="5889"/>
                  </a:cubicBezTo>
                  <a:cubicBezTo>
                    <a:pt x="2009" y="5912"/>
                    <a:pt x="1987" y="5935"/>
                    <a:pt x="1964" y="5980"/>
                  </a:cubicBezTo>
                  <a:cubicBezTo>
                    <a:pt x="1918" y="6026"/>
                    <a:pt x="1872" y="6072"/>
                    <a:pt x="1827" y="6140"/>
                  </a:cubicBezTo>
                  <a:cubicBezTo>
                    <a:pt x="1713" y="6277"/>
                    <a:pt x="1598" y="6414"/>
                    <a:pt x="1462" y="6574"/>
                  </a:cubicBezTo>
                  <a:cubicBezTo>
                    <a:pt x="1370" y="6688"/>
                    <a:pt x="1256" y="6825"/>
                    <a:pt x="1165" y="6962"/>
                  </a:cubicBezTo>
                  <a:cubicBezTo>
                    <a:pt x="1074" y="7099"/>
                    <a:pt x="959" y="7236"/>
                    <a:pt x="868" y="7373"/>
                  </a:cubicBezTo>
                  <a:cubicBezTo>
                    <a:pt x="845" y="7373"/>
                    <a:pt x="845" y="7373"/>
                    <a:pt x="845" y="7396"/>
                  </a:cubicBezTo>
                  <a:cubicBezTo>
                    <a:pt x="708" y="7578"/>
                    <a:pt x="549" y="7784"/>
                    <a:pt x="412" y="7966"/>
                  </a:cubicBezTo>
                  <a:cubicBezTo>
                    <a:pt x="320" y="8080"/>
                    <a:pt x="275" y="8172"/>
                    <a:pt x="206" y="8263"/>
                  </a:cubicBezTo>
                  <a:cubicBezTo>
                    <a:pt x="138" y="8354"/>
                    <a:pt x="46" y="8445"/>
                    <a:pt x="24" y="8582"/>
                  </a:cubicBezTo>
                  <a:cubicBezTo>
                    <a:pt x="1" y="8628"/>
                    <a:pt x="24" y="8697"/>
                    <a:pt x="92" y="8742"/>
                  </a:cubicBezTo>
                  <a:cubicBezTo>
                    <a:pt x="107" y="8742"/>
                    <a:pt x="133" y="8752"/>
                    <a:pt x="155" y="8752"/>
                  </a:cubicBezTo>
                  <a:cubicBezTo>
                    <a:pt x="166" y="8752"/>
                    <a:pt x="176" y="8750"/>
                    <a:pt x="183" y="8742"/>
                  </a:cubicBezTo>
                  <a:cubicBezTo>
                    <a:pt x="229" y="8742"/>
                    <a:pt x="252" y="8719"/>
                    <a:pt x="275" y="8674"/>
                  </a:cubicBezTo>
                  <a:lnTo>
                    <a:pt x="297" y="8674"/>
                  </a:lnTo>
                  <a:cubicBezTo>
                    <a:pt x="320" y="8628"/>
                    <a:pt x="366" y="8560"/>
                    <a:pt x="389" y="8514"/>
                  </a:cubicBezTo>
                  <a:cubicBezTo>
                    <a:pt x="457" y="8423"/>
                    <a:pt x="503" y="8354"/>
                    <a:pt x="549" y="8286"/>
                  </a:cubicBezTo>
                  <a:cubicBezTo>
                    <a:pt x="640" y="8149"/>
                    <a:pt x="731" y="8012"/>
                    <a:pt x="845" y="7875"/>
                  </a:cubicBezTo>
                  <a:cubicBezTo>
                    <a:pt x="937" y="7738"/>
                    <a:pt x="1051" y="7601"/>
                    <a:pt x="1142" y="7464"/>
                  </a:cubicBezTo>
                  <a:cubicBezTo>
                    <a:pt x="1188" y="7396"/>
                    <a:pt x="1233" y="7350"/>
                    <a:pt x="1279" y="7281"/>
                  </a:cubicBezTo>
                  <a:cubicBezTo>
                    <a:pt x="1325" y="7281"/>
                    <a:pt x="1393" y="7259"/>
                    <a:pt x="1416" y="7213"/>
                  </a:cubicBezTo>
                  <a:cubicBezTo>
                    <a:pt x="1462" y="7144"/>
                    <a:pt x="1507" y="7099"/>
                    <a:pt x="1530" y="7030"/>
                  </a:cubicBezTo>
                  <a:cubicBezTo>
                    <a:pt x="1553" y="7007"/>
                    <a:pt x="1576" y="6985"/>
                    <a:pt x="1598" y="6962"/>
                  </a:cubicBezTo>
                  <a:cubicBezTo>
                    <a:pt x="1758" y="6756"/>
                    <a:pt x="1918" y="6574"/>
                    <a:pt x="2055" y="6391"/>
                  </a:cubicBezTo>
                  <a:cubicBezTo>
                    <a:pt x="2146" y="6300"/>
                    <a:pt x="2215" y="6209"/>
                    <a:pt x="2283" y="6094"/>
                  </a:cubicBezTo>
                  <a:cubicBezTo>
                    <a:pt x="2329" y="6049"/>
                    <a:pt x="2375" y="6003"/>
                    <a:pt x="2420" y="5935"/>
                  </a:cubicBezTo>
                  <a:cubicBezTo>
                    <a:pt x="2420" y="5912"/>
                    <a:pt x="2443" y="5912"/>
                    <a:pt x="2443" y="5889"/>
                  </a:cubicBezTo>
                  <a:cubicBezTo>
                    <a:pt x="2489" y="5843"/>
                    <a:pt x="2511" y="5821"/>
                    <a:pt x="2534" y="5775"/>
                  </a:cubicBezTo>
                  <a:cubicBezTo>
                    <a:pt x="2603" y="5706"/>
                    <a:pt x="2671" y="5615"/>
                    <a:pt x="2740" y="5547"/>
                  </a:cubicBezTo>
                  <a:cubicBezTo>
                    <a:pt x="2877" y="5387"/>
                    <a:pt x="3014" y="5250"/>
                    <a:pt x="3151" y="5090"/>
                  </a:cubicBezTo>
                  <a:cubicBezTo>
                    <a:pt x="3196" y="5045"/>
                    <a:pt x="3219" y="5022"/>
                    <a:pt x="3265" y="4976"/>
                  </a:cubicBezTo>
                  <a:cubicBezTo>
                    <a:pt x="3288" y="4953"/>
                    <a:pt x="3288" y="4930"/>
                    <a:pt x="3310" y="4930"/>
                  </a:cubicBezTo>
                  <a:cubicBezTo>
                    <a:pt x="3356" y="4885"/>
                    <a:pt x="3402" y="4839"/>
                    <a:pt x="3447" y="4793"/>
                  </a:cubicBezTo>
                  <a:cubicBezTo>
                    <a:pt x="3447" y="4771"/>
                    <a:pt x="3447" y="4771"/>
                    <a:pt x="3470" y="4748"/>
                  </a:cubicBezTo>
                  <a:cubicBezTo>
                    <a:pt x="3493" y="4725"/>
                    <a:pt x="3516" y="4702"/>
                    <a:pt x="3539" y="4679"/>
                  </a:cubicBezTo>
                  <a:cubicBezTo>
                    <a:pt x="3607" y="4611"/>
                    <a:pt x="3653" y="4542"/>
                    <a:pt x="3721" y="4474"/>
                  </a:cubicBezTo>
                  <a:cubicBezTo>
                    <a:pt x="3744" y="4428"/>
                    <a:pt x="3790" y="4383"/>
                    <a:pt x="3813" y="4360"/>
                  </a:cubicBezTo>
                  <a:cubicBezTo>
                    <a:pt x="3835" y="4337"/>
                    <a:pt x="3858" y="4314"/>
                    <a:pt x="3881" y="4291"/>
                  </a:cubicBezTo>
                  <a:cubicBezTo>
                    <a:pt x="3881" y="4268"/>
                    <a:pt x="3904" y="4246"/>
                    <a:pt x="3904" y="4246"/>
                  </a:cubicBezTo>
                  <a:cubicBezTo>
                    <a:pt x="3949" y="4200"/>
                    <a:pt x="3995" y="4154"/>
                    <a:pt x="4041" y="4109"/>
                  </a:cubicBezTo>
                  <a:cubicBezTo>
                    <a:pt x="4086" y="4109"/>
                    <a:pt x="4155" y="4109"/>
                    <a:pt x="4201" y="4063"/>
                  </a:cubicBezTo>
                  <a:cubicBezTo>
                    <a:pt x="4269" y="3972"/>
                    <a:pt x="4338" y="3880"/>
                    <a:pt x="4429" y="3789"/>
                  </a:cubicBezTo>
                  <a:cubicBezTo>
                    <a:pt x="4497" y="3698"/>
                    <a:pt x="4566" y="3629"/>
                    <a:pt x="4657" y="3538"/>
                  </a:cubicBezTo>
                  <a:cubicBezTo>
                    <a:pt x="4657" y="3515"/>
                    <a:pt x="4680" y="3492"/>
                    <a:pt x="4703" y="3492"/>
                  </a:cubicBezTo>
                  <a:cubicBezTo>
                    <a:pt x="4794" y="3378"/>
                    <a:pt x="4908" y="3264"/>
                    <a:pt x="4999" y="3173"/>
                  </a:cubicBezTo>
                  <a:cubicBezTo>
                    <a:pt x="5068" y="3082"/>
                    <a:pt x="5159" y="3013"/>
                    <a:pt x="5228" y="2922"/>
                  </a:cubicBezTo>
                  <a:cubicBezTo>
                    <a:pt x="5319" y="2853"/>
                    <a:pt x="5387" y="2785"/>
                    <a:pt x="5456" y="2694"/>
                  </a:cubicBezTo>
                  <a:lnTo>
                    <a:pt x="5479" y="2694"/>
                  </a:lnTo>
                  <a:cubicBezTo>
                    <a:pt x="5570" y="2648"/>
                    <a:pt x="5639" y="2579"/>
                    <a:pt x="5707" y="2511"/>
                  </a:cubicBezTo>
                  <a:cubicBezTo>
                    <a:pt x="5730" y="2488"/>
                    <a:pt x="5776" y="2442"/>
                    <a:pt x="5798" y="2420"/>
                  </a:cubicBezTo>
                  <a:lnTo>
                    <a:pt x="5890" y="2328"/>
                  </a:lnTo>
                  <a:lnTo>
                    <a:pt x="5935" y="2328"/>
                  </a:lnTo>
                  <a:cubicBezTo>
                    <a:pt x="5958" y="2328"/>
                    <a:pt x="5981" y="2305"/>
                    <a:pt x="6004" y="2305"/>
                  </a:cubicBezTo>
                  <a:cubicBezTo>
                    <a:pt x="6027" y="2283"/>
                    <a:pt x="6049" y="2283"/>
                    <a:pt x="6072" y="2260"/>
                  </a:cubicBezTo>
                  <a:cubicBezTo>
                    <a:pt x="6118" y="2237"/>
                    <a:pt x="6141" y="2214"/>
                    <a:pt x="6186" y="2169"/>
                  </a:cubicBezTo>
                  <a:cubicBezTo>
                    <a:pt x="6209" y="2146"/>
                    <a:pt x="6255" y="2100"/>
                    <a:pt x="6300" y="2077"/>
                  </a:cubicBezTo>
                  <a:cubicBezTo>
                    <a:pt x="6369" y="2032"/>
                    <a:pt x="6415" y="1986"/>
                    <a:pt x="6460" y="1917"/>
                  </a:cubicBezTo>
                  <a:cubicBezTo>
                    <a:pt x="6620" y="1803"/>
                    <a:pt x="6757" y="1666"/>
                    <a:pt x="6894" y="1529"/>
                  </a:cubicBezTo>
                  <a:cubicBezTo>
                    <a:pt x="7031" y="1415"/>
                    <a:pt x="7145" y="1301"/>
                    <a:pt x="7282" y="1187"/>
                  </a:cubicBezTo>
                  <a:cubicBezTo>
                    <a:pt x="7350" y="1119"/>
                    <a:pt x="7396" y="1073"/>
                    <a:pt x="7465" y="1004"/>
                  </a:cubicBezTo>
                  <a:cubicBezTo>
                    <a:pt x="7533" y="936"/>
                    <a:pt x="7602" y="890"/>
                    <a:pt x="7670" y="822"/>
                  </a:cubicBezTo>
                  <a:cubicBezTo>
                    <a:pt x="7716" y="799"/>
                    <a:pt x="7761" y="753"/>
                    <a:pt x="7784" y="731"/>
                  </a:cubicBezTo>
                  <a:cubicBezTo>
                    <a:pt x="7853" y="685"/>
                    <a:pt x="7898" y="616"/>
                    <a:pt x="7921" y="548"/>
                  </a:cubicBezTo>
                  <a:lnTo>
                    <a:pt x="7944" y="548"/>
                  </a:lnTo>
                  <a:cubicBezTo>
                    <a:pt x="7990" y="525"/>
                    <a:pt x="7990" y="457"/>
                    <a:pt x="7990" y="434"/>
                  </a:cubicBezTo>
                  <a:cubicBezTo>
                    <a:pt x="7990" y="411"/>
                    <a:pt x="7990" y="411"/>
                    <a:pt x="7967" y="411"/>
                  </a:cubicBezTo>
                  <a:cubicBezTo>
                    <a:pt x="7990" y="411"/>
                    <a:pt x="7990" y="411"/>
                    <a:pt x="7990" y="388"/>
                  </a:cubicBezTo>
                  <a:cubicBezTo>
                    <a:pt x="8012" y="365"/>
                    <a:pt x="8012" y="320"/>
                    <a:pt x="7990" y="274"/>
                  </a:cubicBezTo>
                  <a:cubicBezTo>
                    <a:pt x="7967" y="228"/>
                    <a:pt x="7921" y="206"/>
                    <a:pt x="7875" y="206"/>
                  </a:cubicBezTo>
                  <a:cubicBezTo>
                    <a:pt x="7875" y="160"/>
                    <a:pt x="7853" y="137"/>
                    <a:pt x="7853" y="91"/>
                  </a:cubicBezTo>
                  <a:cubicBezTo>
                    <a:pt x="7830" y="46"/>
                    <a:pt x="7784" y="0"/>
                    <a:pt x="771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6"/>
            <p:cNvSpPr/>
            <p:nvPr/>
          </p:nvSpPr>
          <p:spPr>
            <a:xfrm>
              <a:off x="6878000" y="1012350"/>
              <a:ext cx="2875" cy="2875"/>
            </a:xfrm>
            <a:custGeom>
              <a:avLst/>
              <a:gdLst/>
              <a:ahLst/>
              <a:cxnLst/>
              <a:rect l="l" t="t" r="r" b="b"/>
              <a:pathLst>
                <a:path w="115" h="115" extrusionOk="0">
                  <a:moveTo>
                    <a:pt x="69" y="1"/>
                  </a:moveTo>
                  <a:cubicBezTo>
                    <a:pt x="23" y="1"/>
                    <a:pt x="0" y="23"/>
                    <a:pt x="0" y="46"/>
                  </a:cubicBezTo>
                  <a:cubicBezTo>
                    <a:pt x="0" y="69"/>
                    <a:pt x="23" y="115"/>
                    <a:pt x="69" y="115"/>
                  </a:cubicBezTo>
                  <a:cubicBezTo>
                    <a:pt x="92" y="115"/>
                    <a:pt x="114" y="69"/>
                    <a:pt x="114" y="46"/>
                  </a:cubicBezTo>
                  <a:cubicBezTo>
                    <a:pt x="114" y="23"/>
                    <a:pt x="92"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6"/>
            <p:cNvSpPr/>
            <p:nvPr/>
          </p:nvSpPr>
          <p:spPr>
            <a:xfrm>
              <a:off x="7131350" y="834325"/>
              <a:ext cx="75925" cy="37150"/>
            </a:xfrm>
            <a:custGeom>
              <a:avLst/>
              <a:gdLst/>
              <a:ahLst/>
              <a:cxnLst/>
              <a:rect l="l" t="t" r="r" b="b"/>
              <a:pathLst>
                <a:path w="3037" h="1486" extrusionOk="0">
                  <a:moveTo>
                    <a:pt x="206" y="0"/>
                  </a:moveTo>
                  <a:cubicBezTo>
                    <a:pt x="138" y="0"/>
                    <a:pt x="92" y="23"/>
                    <a:pt x="69" y="46"/>
                  </a:cubicBezTo>
                  <a:cubicBezTo>
                    <a:pt x="46" y="69"/>
                    <a:pt x="24" y="91"/>
                    <a:pt x="1" y="114"/>
                  </a:cubicBezTo>
                  <a:cubicBezTo>
                    <a:pt x="1" y="160"/>
                    <a:pt x="1" y="205"/>
                    <a:pt x="24" y="251"/>
                  </a:cubicBezTo>
                  <a:cubicBezTo>
                    <a:pt x="24" y="297"/>
                    <a:pt x="69" y="320"/>
                    <a:pt x="92" y="365"/>
                  </a:cubicBezTo>
                  <a:cubicBezTo>
                    <a:pt x="115" y="388"/>
                    <a:pt x="138" y="411"/>
                    <a:pt x="160" y="434"/>
                  </a:cubicBezTo>
                  <a:cubicBezTo>
                    <a:pt x="206" y="502"/>
                    <a:pt x="275" y="571"/>
                    <a:pt x="320" y="639"/>
                  </a:cubicBezTo>
                  <a:cubicBezTo>
                    <a:pt x="343" y="662"/>
                    <a:pt x="343" y="685"/>
                    <a:pt x="366" y="708"/>
                  </a:cubicBezTo>
                  <a:cubicBezTo>
                    <a:pt x="389" y="753"/>
                    <a:pt x="434" y="799"/>
                    <a:pt x="480" y="822"/>
                  </a:cubicBezTo>
                  <a:cubicBezTo>
                    <a:pt x="526" y="845"/>
                    <a:pt x="571" y="845"/>
                    <a:pt x="617" y="845"/>
                  </a:cubicBezTo>
                  <a:lnTo>
                    <a:pt x="1028" y="845"/>
                  </a:lnTo>
                  <a:cubicBezTo>
                    <a:pt x="1119" y="845"/>
                    <a:pt x="1210" y="867"/>
                    <a:pt x="1302" y="867"/>
                  </a:cubicBezTo>
                  <a:cubicBezTo>
                    <a:pt x="1370" y="867"/>
                    <a:pt x="1462" y="890"/>
                    <a:pt x="1553" y="913"/>
                  </a:cubicBezTo>
                  <a:cubicBezTo>
                    <a:pt x="1644" y="936"/>
                    <a:pt x="1758" y="959"/>
                    <a:pt x="1850" y="982"/>
                  </a:cubicBezTo>
                  <a:lnTo>
                    <a:pt x="1827" y="982"/>
                  </a:lnTo>
                  <a:cubicBezTo>
                    <a:pt x="1964" y="1004"/>
                    <a:pt x="2078" y="1050"/>
                    <a:pt x="2192" y="1118"/>
                  </a:cubicBezTo>
                  <a:cubicBezTo>
                    <a:pt x="2306" y="1141"/>
                    <a:pt x="2420" y="1187"/>
                    <a:pt x="2534" y="1233"/>
                  </a:cubicBezTo>
                  <a:cubicBezTo>
                    <a:pt x="2603" y="1278"/>
                    <a:pt x="2648" y="1301"/>
                    <a:pt x="2717" y="1347"/>
                  </a:cubicBezTo>
                  <a:cubicBezTo>
                    <a:pt x="2763" y="1392"/>
                    <a:pt x="2831" y="1415"/>
                    <a:pt x="2877" y="1461"/>
                  </a:cubicBezTo>
                  <a:cubicBezTo>
                    <a:pt x="2894" y="1478"/>
                    <a:pt x="2915" y="1486"/>
                    <a:pt x="2935" y="1486"/>
                  </a:cubicBezTo>
                  <a:cubicBezTo>
                    <a:pt x="2968" y="1486"/>
                    <a:pt x="3000" y="1466"/>
                    <a:pt x="3014" y="1438"/>
                  </a:cubicBezTo>
                  <a:cubicBezTo>
                    <a:pt x="3036" y="1392"/>
                    <a:pt x="3036" y="1347"/>
                    <a:pt x="2991" y="1324"/>
                  </a:cubicBezTo>
                  <a:cubicBezTo>
                    <a:pt x="2922" y="1255"/>
                    <a:pt x="2854" y="1210"/>
                    <a:pt x="2785" y="1164"/>
                  </a:cubicBezTo>
                  <a:cubicBezTo>
                    <a:pt x="2694" y="1096"/>
                    <a:pt x="2626" y="1050"/>
                    <a:pt x="2557" y="1004"/>
                  </a:cubicBezTo>
                  <a:cubicBezTo>
                    <a:pt x="2557" y="959"/>
                    <a:pt x="2557" y="890"/>
                    <a:pt x="2511" y="845"/>
                  </a:cubicBezTo>
                  <a:cubicBezTo>
                    <a:pt x="2489" y="799"/>
                    <a:pt x="2443" y="776"/>
                    <a:pt x="2397" y="753"/>
                  </a:cubicBezTo>
                  <a:cubicBezTo>
                    <a:pt x="2352" y="730"/>
                    <a:pt x="2306" y="708"/>
                    <a:pt x="2283" y="685"/>
                  </a:cubicBezTo>
                  <a:cubicBezTo>
                    <a:pt x="2192" y="639"/>
                    <a:pt x="2123" y="616"/>
                    <a:pt x="2055" y="571"/>
                  </a:cubicBezTo>
                  <a:cubicBezTo>
                    <a:pt x="1964" y="548"/>
                    <a:pt x="1895" y="525"/>
                    <a:pt x="1804" y="502"/>
                  </a:cubicBezTo>
                  <a:cubicBezTo>
                    <a:pt x="1804" y="479"/>
                    <a:pt x="1781" y="434"/>
                    <a:pt x="1758" y="434"/>
                  </a:cubicBezTo>
                  <a:cubicBezTo>
                    <a:pt x="1735" y="434"/>
                    <a:pt x="1735" y="411"/>
                    <a:pt x="1713" y="411"/>
                  </a:cubicBezTo>
                  <a:cubicBezTo>
                    <a:pt x="1644" y="388"/>
                    <a:pt x="1576" y="365"/>
                    <a:pt x="1484" y="320"/>
                  </a:cubicBezTo>
                  <a:cubicBezTo>
                    <a:pt x="1393" y="297"/>
                    <a:pt x="1302" y="251"/>
                    <a:pt x="1210" y="228"/>
                  </a:cubicBezTo>
                  <a:cubicBezTo>
                    <a:pt x="1119" y="205"/>
                    <a:pt x="1005" y="183"/>
                    <a:pt x="914" y="160"/>
                  </a:cubicBezTo>
                  <a:cubicBezTo>
                    <a:pt x="800" y="114"/>
                    <a:pt x="708" y="91"/>
                    <a:pt x="594" y="69"/>
                  </a:cubicBezTo>
                  <a:lnTo>
                    <a:pt x="594" y="69"/>
                  </a:lnTo>
                  <a:cubicBezTo>
                    <a:pt x="594" y="69"/>
                    <a:pt x="617" y="91"/>
                    <a:pt x="617" y="91"/>
                  </a:cubicBezTo>
                  <a:cubicBezTo>
                    <a:pt x="549" y="69"/>
                    <a:pt x="457" y="46"/>
                    <a:pt x="389" y="23"/>
                  </a:cubicBezTo>
                  <a:lnTo>
                    <a:pt x="297" y="23"/>
                  </a:lnTo>
                  <a:cubicBezTo>
                    <a:pt x="275" y="23"/>
                    <a:pt x="252" y="0"/>
                    <a:pt x="22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6"/>
            <p:cNvSpPr/>
            <p:nvPr/>
          </p:nvSpPr>
          <p:spPr>
            <a:xfrm>
              <a:off x="7169025" y="868550"/>
              <a:ext cx="35975" cy="9725"/>
            </a:xfrm>
            <a:custGeom>
              <a:avLst/>
              <a:gdLst/>
              <a:ahLst/>
              <a:cxnLst/>
              <a:rect l="l" t="t" r="r" b="b"/>
              <a:pathLst>
                <a:path w="1439" h="389" extrusionOk="0">
                  <a:moveTo>
                    <a:pt x="91" y="1"/>
                  </a:moveTo>
                  <a:cubicBezTo>
                    <a:pt x="46" y="1"/>
                    <a:pt x="0" y="46"/>
                    <a:pt x="0" y="92"/>
                  </a:cubicBezTo>
                  <a:cubicBezTo>
                    <a:pt x="0" y="115"/>
                    <a:pt x="0" y="138"/>
                    <a:pt x="23" y="160"/>
                  </a:cubicBezTo>
                  <a:cubicBezTo>
                    <a:pt x="46" y="183"/>
                    <a:pt x="69" y="206"/>
                    <a:pt x="91" y="206"/>
                  </a:cubicBezTo>
                  <a:cubicBezTo>
                    <a:pt x="137" y="206"/>
                    <a:pt x="183" y="206"/>
                    <a:pt x="251" y="183"/>
                  </a:cubicBezTo>
                  <a:lnTo>
                    <a:pt x="297" y="183"/>
                  </a:lnTo>
                  <a:cubicBezTo>
                    <a:pt x="411" y="183"/>
                    <a:pt x="525" y="206"/>
                    <a:pt x="639" y="206"/>
                  </a:cubicBezTo>
                  <a:cubicBezTo>
                    <a:pt x="708" y="229"/>
                    <a:pt x="776" y="229"/>
                    <a:pt x="845" y="229"/>
                  </a:cubicBezTo>
                  <a:cubicBezTo>
                    <a:pt x="913" y="252"/>
                    <a:pt x="982" y="252"/>
                    <a:pt x="1027" y="274"/>
                  </a:cubicBezTo>
                  <a:cubicBezTo>
                    <a:pt x="1027" y="274"/>
                    <a:pt x="1027" y="274"/>
                    <a:pt x="1027" y="252"/>
                  </a:cubicBezTo>
                  <a:cubicBezTo>
                    <a:pt x="1073" y="274"/>
                    <a:pt x="1141" y="297"/>
                    <a:pt x="1210" y="320"/>
                  </a:cubicBezTo>
                  <a:cubicBezTo>
                    <a:pt x="1256" y="343"/>
                    <a:pt x="1301" y="366"/>
                    <a:pt x="1347" y="389"/>
                  </a:cubicBezTo>
                  <a:cubicBezTo>
                    <a:pt x="1370" y="389"/>
                    <a:pt x="1415" y="366"/>
                    <a:pt x="1415" y="343"/>
                  </a:cubicBezTo>
                  <a:cubicBezTo>
                    <a:pt x="1438" y="320"/>
                    <a:pt x="1415" y="297"/>
                    <a:pt x="1393" y="297"/>
                  </a:cubicBezTo>
                  <a:cubicBezTo>
                    <a:pt x="1347" y="274"/>
                    <a:pt x="1301" y="252"/>
                    <a:pt x="1256" y="229"/>
                  </a:cubicBezTo>
                  <a:cubicBezTo>
                    <a:pt x="1210" y="206"/>
                    <a:pt x="1164" y="183"/>
                    <a:pt x="1119" y="160"/>
                  </a:cubicBezTo>
                  <a:cubicBezTo>
                    <a:pt x="982" y="115"/>
                    <a:pt x="868" y="92"/>
                    <a:pt x="753" y="69"/>
                  </a:cubicBezTo>
                  <a:cubicBezTo>
                    <a:pt x="685" y="69"/>
                    <a:pt x="616" y="46"/>
                    <a:pt x="548" y="46"/>
                  </a:cubicBezTo>
                  <a:cubicBezTo>
                    <a:pt x="502" y="23"/>
                    <a:pt x="434" y="23"/>
                    <a:pt x="388" y="23"/>
                  </a:cubicBezTo>
                  <a:cubicBezTo>
                    <a:pt x="343" y="1"/>
                    <a:pt x="297" y="1"/>
                    <a:pt x="228"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6"/>
            <p:cNvSpPr/>
            <p:nvPr/>
          </p:nvSpPr>
          <p:spPr>
            <a:xfrm>
              <a:off x="6604100" y="1272550"/>
              <a:ext cx="46800" cy="68500"/>
            </a:xfrm>
            <a:custGeom>
              <a:avLst/>
              <a:gdLst/>
              <a:ahLst/>
              <a:cxnLst/>
              <a:rect l="l" t="t" r="r" b="b"/>
              <a:pathLst>
                <a:path w="1872" h="2740" extrusionOk="0">
                  <a:moveTo>
                    <a:pt x="1689" y="1"/>
                  </a:moveTo>
                  <a:cubicBezTo>
                    <a:pt x="1666" y="1"/>
                    <a:pt x="1644" y="24"/>
                    <a:pt x="1621" y="24"/>
                  </a:cubicBezTo>
                  <a:cubicBezTo>
                    <a:pt x="1598" y="46"/>
                    <a:pt x="1575" y="46"/>
                    <a:pt x="1552" y="92"/>
                  </a:cubicBezTo>
                  <a:cubicBezTo>
                    <a:pt x="1552" y="92"/>
                    <a:pt x="1529" y="115"/>
                    <a:pt x="1529" y="138"/>
                  </a:cubicBezTo>
                  <a:cubicBezTo>
                    <a:pt x="1507" y="161"/>
                    <a:pt x="1507" y="183"/>
                    <a:pt x="1484" y="206"/>
                  </a:cubicBezTo>
                  <a:cubicBezTo>
                    <a:pt x="1438" y="320"/>
                    <a:pt x="1347" y="435"/>
                    <a:pt x="1278" y="526"/>
                  </a:cubicBezTo>
                  <a:cubicBezTo>
                    <a:pt x="1233" y="617"/>
                    <a:pt x="1187" y="686"/>
                    <a:pt x="1164" y="754"/>
                  </a:cubicBezTo>
                  <a:cubicBezTo>
                    <a:pt x="1096" y="845"/>
                    <a:pt x="1050" y="914"/>
                    <a:pt x="1004" y="1005"/>
                  </a:cubicBezTo>
                  <a:cubicBezTo>
                    <a:pt x="936" y="1074"/>
                    <a:pt x="890" y="1142"/>
                    <a:pt x="845" y="1211"/>
                  </a:cubicBezTo>
                  <a:cubicBezTo>
                    <a:pt x="799" y="1302"/>
                    <a:pt x="753" y="1393"/>
                    <a:pt x="685" y="1484"/>
                  </a:cubicBezTo>
                  <a:cubicBezTo>
                    <a:pt x="662" y="1530"/>
                    <a:pt x="639" y="1576"/>
                    <a:pt x="594" y="1621"/>
                  </a:cubicBezTo>
                  <a:cubicBezTo>
                    <a:pt x="548" y="1690"/>
                    <a:pt x="502" y="1758"/>
                    <a:pt x="457" y="1827"/>
                  </a:cubicBezTo>
                  <a:cubicBezTo>
                    <a:pt x="365" y="1941"/>
                    <a:pt x="297" y="2078"/>
                    <a:pt x="228" y="2192"/>
                  </a:cubicBezTo>
                  <a:cubicBezTo>
                    <a:pt x="160" y="2283"/>
                    <a:pt x="114" y="2375"/>
                    <a:pt x="69" y="2466"/>
                  </a:cubicBezTo>
                  <a:cubicBezTo>
                    <a:pt x="69" y="2466"/>
                    <a:pt x="46" y="2489"/>
                    <a:pt x="46" y="2489"/>
                  </a:cubicBezTo>
                  <a:cubicBezTo>
                    <a:pt x="23" y="2534"/>
                    <a:pt x="0" y="2580"/>
                    <a:pt x="23" y="2626"/>
                  </a:cubicBezTo>
                  <a:cubicBezTo>
                    <a:pt x="23" y="2649"/>
                    <a:pt x="46" y="2694"/>
                    <a:pt x="91" y="2717"/>
                  </a:cubicBezTo>
                  <a:cubicBezTo>
                    <a:pt x="114" y="2740"/>
                    <a:pt x="160" y="2740"/>
                    <a:pt x="183" y="2740"/>
                  </a:cubicBezTo>
                  <a:cubicBezTo>
                    <a:pt x="251" y="2717"/>
                    <a:pt x="320" y="2649"/>
                    <a:pt x="343" y="2603"/>
                  </a:cubicBezTo>
                  <a:cubicBezTo>
                    <a:pt x="388" y="2557"/>
                    <a:pt x="434" y="2512"/>
                    <a:pt x="457" y="2443"/>
                  </a:cubicBezTo>
                  <a:cubicBezTo>
                    <a:pt x="548" y="2329"/>
                    <a:pt x="616" y="2192"/>
                    <a:pt x="708" y="2055"/>
                  </a:cubicBezTo>
                  <a:cubicBezTo>
                    <a:pt x="799" y="1918"/>
                    <a:pt x="890" y="1758"/>
                    <a:pt x="982" y="1621"/>
                  </a:cubicBezTo>
                  <a:cubicBezTo>
                    <a:pt x="1027" y="1553"/>
                    <a:pt x="1073" y="1484"/>
                    <a:pt x="1119" y="1416"/>
                  </a:cubicBezTo>
                  <a:cubicBezTo>
                    <a:pt x="1187" y="1325"/>
                    <a:pt x="1233" y="1256"/>
                    <a:pt x="1278" y="1188"/>
                  </a:cubicBezTo>
                  <a:cubicBezTo>
                    <a:pt x="1324" y="1096"/>
                    <a:pt x="1392" y="1005"/>
                    <a:pt x="1438" y="937"/>
                  </a:cubicBezTo>
                  <a:cubicBezTo>
                    <a:pt x="1484" y="845"/>
                    <a:pt x="1529" y="777"/>
                    <a:pt x="1598" y="686"/>
                  </a:cubicBezTo>
                  <a:cubicBezTo>
                    <a:pt x="1644" y="617"/>
                    <a:pt x="1666" y="549"/>
                    <a:pt x="1712" y="457"/>
                  </a:cubicBezTo>
                  <a:cubicBezTo>
                    <a:pt x="1758" y="389"/>
                    <a:pt x="1803" y="320"/>
                    <a:pt x="1849" y="229"/>
                  </a:cubicBezTo>
                  <a:cubicBezTo>
                    <a:pt x="1872" y="206"/>
                    <a:pt x="1872" y="161"/>
                    <a:pt x="1826" y="138"/>
                  </a:cubicBezTo>
                  <a:lnTo>
                    <a:pt x="1803" y="138"/>
                  </a:lnTo>
                  <a:cubicBezTo>
                    <a:pt x="1803" y="92"/>
                    <a:pt x="1803" y="46"/>
                    <a:pt x="1758" y="24"/>
                  </a:cubicBezTo>
                  <a:cubicBezTo>
                    <a:pt x="1735" y="24"/>
                    <a:pt x="1712" y="1"/>
                    <a:pt x="168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6"/>
            <p:cNvSpPr/>
            <p:nvPr/>
          </p:nvSpPr>
          <p:spPr>
            <a:xfrm>
              <a:off x="6617775" y="1291950"/>
              <a:ext cx="31425" cy="44575"/>
            </a:xfrm>
            <a:custGeom>
              <a:avLst/>
              <a:gdLst/>
              <a:ahLst/>
              <a:cxnLst/>
              <a:rect l="l" t="t" r="r" b="b"/>
              <a:pathLst>
                <a:path w="1257" h="1783" extrusionOk="0">
                  <a:moveTo>
                    <a:pt x="1211" y="1"/>
                  </a:moveTo>
                  <a:cubicBezTo>
                    <a:pt x="1188" y="1"/>
                    <a:pt x="1165" y="1"/>
                    <a:pt x="1165" y="24"/>
                  </a:cubicBezTo>
                  <a:cubicBezTo>
                    <a:pt x="1074" y="161"/>
                    <a:pt x="982" y="298"/>
                    <a:pt x="891" y="435"/>
                  </a:cubicBezTo>
                  <a:cubicBezTo>
                    <a:pt x="845" y="503"/>
                    <a:pt x="800" y="549"/>
                    <a:pt x="754" y="617"/>
                  </a:cubicBezTo>
                  <a:cubicBezTo>
                    <a:pt x="686" y="686"/>
                    <a:pt x="640" y="754"/>
                    <a:pt x="594" y="823"/>
                  </a:cubicBezTo>
                  <a:cubicBezTo>
                    <a:pt x="480" y="937"/>
                    <a:pt x="389" y="1074"/>
                    <a:pt x="298" y="1188"/>
                  </a:cubicBezTo>
                  <a:cubicBezTo>
                    <a:pt x="252" y="1256"/>
                    <a:pt x="206" y="1325"/>
                    <a:pt x="161" y="1370"/>
                  </a:cubicBezTo>
                  <a:cubicBezTo>
                    <a:pt x="115" y="1439"/>
                    <a:pt x="47" y="1507"/>
                    <a:pt x="24" y="1599"/>
                  </a:cubicBezTo>
                  <a:cubicBezTo>
                    <a:pt x="1" y="1644"/>
                    <a:pt x="24" y="1713"/>
                    <a:pt x="69" y="1758"/>
                  </a:cubicBezTo>
                  <a:cubicBezTo>
                    <a:pt x="94" y="1775"/>
                    <a:pt x="121" y="1782"/>
                    <a:pt x="147" y="1782"/>
                  </a:cubicBezTo>
                  <a:cubicBezTo>
                    <a:pt x="194" y="1782"/>
                    <a:pt x="237" y="1757"/>
                    <a:pt x="252" y="1713"/>
                  </a:cubicBezTo>
                  <a:cubicBezTo>
                    <a:pt x="298" y="1667"/>
                    <a:pt x="343" y="1599"/>
                    <a:pt x="366" y="1530"/>
                  </a:cubicBezTo>
                  <a:cubicBezTo>
                    <a:pt x="412" y="1462"/>
                    <a:pt x="457" y="1393"/>
                    <a:pt x="503" y="1325"/>
                  </a:cubicBezTo>
                  <a:cubicBezTo>
                    <a:pt x="526" y="1279"/>
                    <a:pt x="572" y="1211"/>
                    <a:pt x="617" y="1142"/>
                  </a:cubicBezTo>
                  <a:cubicBezTo>
                    <a:pt x="617" y="1119"/>
                    <a:pt x="640" y="1074"/>
                    <a:pt x="663" y="1051"/>
                  </a:cubicBezTo>
                  <a:cubicBezTo>
                    <a:pt x="686" y="1005"/>
                    <a:pt x="709" y="960"/>
                    <a:pt x="731" y="937"/>
                  </a:cubicBezTo>
                  <a:cubicBezTo>
                    <a:pt x="777" y="845"/>
                    <a:pt x="823" y="777"/>
                    <a:pt x="868" y="708"/>
                  </a:cubicBezTo>
                  <a:cubicBezTo>
                    <a:pt x="914" y="640"/>
                    <a:pt x="937" y="572"/>
                    <a:pt x="982" y="503"/>
                  </a:cubicBezTo>
                  <a:cubicBezTo>
                    <a:pt x="1074" y="366"/>
                    <a:pt x="1142" y="229"/>
                    <a:pt x="1256" y="69"/>
                  </a:cubicBezTo>
                  <a:cubicBezTo>
                    <a:pt x="1256" y="47"/>
                    <a:pt x="1256" y="24"/>
                    <a:pt x="1233"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6"/>
            <p:cNvSpPr/>
            <p:nvPr/>
          </p:nvSpPr>
          <p:spPr>
            <a:xfrm>
              <a:off x="6974425" y="1026625"/>
              <a:ext cx="203175" cy="192325"/>
            </a:xfrm>
            <a:custGeom>
              <a:avLst/>
              <a:gdLst/>
              <a:ahLst/>
              <a:cxnLst/>
              <a:rect l="l" t="t" r="r" b="b"/>
              <a:pathLst>
                <a:path w="8127" h="7693" extrusionOk="0">
                  <a:moveTo>
                    <a:pt x="8035" y="0"/>
                  </a:moveTo>
                  <a:cubicBezTo>
                    <a:pt x="7990" y="0"/>
                    <a:pt x="7967" y="23"/>
                    <a:pt x="7967" y="69"/>
                  </a:cubicBezTo>
                  <a:cubicBezTo>
                    <a:pt x="7921" y="137"/>
                    <a:pt x="7921" y="206"/>
                    <a:pt x="7875" y="274"/>
                  </a:cubicBezTo>
                  <a:cubicBezTo>
                    <a:pt x="7853" y="365"/>
                    <a:pt x="7807" y="457"/>
                    <a:pt x="7739" y="548"/>
                  </a:cubicBezTo>
                  <a:cubicBezTo>
                    <a:pt x="7716" y="594"/>
                    <a:pt x="7693" y="639"/>
                    <a:pt x="7647" y="685"/>
                  </a:cubicBezTo>
                  <a:cubicBezTo>
                    <a:pt x="7624" y="708"/>
                    <a:pt x="7602" y="753"/>
                    <a:pt x="7579" y="799"/>
                  </a:cubicBezTo>
                  <a:cubicBezTo>
                    <a:pt x="7510" y="890"/>
                    <a:pt x="7442" y="959"/>
                    <a:pt x="7396" y="1027"/>
                  </a:cubicBezTo>
                  <a:cubicBezTo>
                    <a:pt x="7350" y="1073"/>
                    <a:pt x="7328" y="1119"/>
                    <a:pt x="7282" y="1164"/>
                  </a:cubicBezTo>
                  <a:cubicBezTo>
                    <a:pt x="7259" y="1210"/>
                    <a:pt x="7236" y="1233"/>
                    <a:pt x="7214" y="1278"/>
                  </a:cubicBezTo>
                  <a:cubicBezTo>
                    <a:pt x="7099" y="1438"/>
                    <a:pt x="6985" y="1598"/>
                    <a:pt x="6871" y="1758"/>
                  </a:cubicBezTo>
                  <a:cubicBezTo>
                    <a:pt x="6666" y="2032"/>
                    <a:pt x="6460" y="2283"/>
                    <a:pt x="6255" y="2579"/>
                  </a:cubicBezTo>
                  <a:lnTo>
                    <a:pt x="6278" y="2534"/>
                  </a:lnTo>
                  <a:lnTo>
                    <a:pt x="6278" y="2534"/>
                  </a:lnTo>
                  <a:cubicBezTo>
                    <a:pt x="6186" y="2671"/>
                    <a:pt x="6072" y="2808"/>
                    <a:pt x="5958" y="2945"/>
                  </a:cubicBezTo>
                  <a:cubicBezTo>
                    <a:pt x="5844" y="3082"/>
                    <a:pt x="5730" y="3219"/>
                    <a:pt x="5616" y="3355"/>
                  </a:cubicBezTo>
                  <a:cubicBezTo>
                    <a:pt x="5365" y="3629"/>
                    <a:pt x="5136" y="3880"/>
                    <a:pt x="4885" y="4132"/>
                  </a:cubicBezTo>
                  <a:cubicBezTo>
                    <a:pt x="4840" y="4200"/>
                    <a:pt x="4771" y="4246"/>
                    <a:pt x="4726" y="4314"/>
                  </a:cubicBezTo>
                  <a:cubicBezTo>
                    <a:pt x="4680" y="4360"/>
                    <a:pt x="4634" y="4405"/>
                    <a:pt x="4589" y="4451"/>
                  </a:cubicBezTo>
                  <a:cubicBezTo>
                    <a:pt x="4543" y="4497"/>
                    <a:pt x="4475" y="4542"/>
                    <a:pt x="4429" y="4588"/>
                  </a:cubicBezTo>
                  <a:cubicBezTo>
                    <a:pt x="4383" y="4634"/>
                    <a:pt x="4338" y="4679"/>
                    <a:pt x="4292" y="4748"/>
                  </a:cubicBezTo>
                  <a:cubicBezTo>
                    <a:pt x="4201" y="4816"/>
                    <a:pt x="4109" y="4908"/>
                    <a:pt x="4018" y="4976"/>
                  </a:cubicBezTo>
                  <a:cubicBezTo>
                    <a:pt x="4018" y="4953"/>
                    <a:pt x="3995" y="4930"/>
                    <a:pt x="3972" y="4908"/>
                  </a:cubicBezTo>
                  <a:cubicBezTo>
                    <a:pt x="3950" y="4885"/>
                    <a:pt x="3910" y="4873"/>
                    <a:pt x="3870" y="4873"/>
                  </a:cubicBezTo>
                  <a:cubicBezTo>
                    <a:pt x="3830" y="4873"/>
                    <a:pt x="3790" y="4885"/>
                    <a:pt x="3767" y="4908"/>
                  </a:cubicBezTo>
                  <a:cubicBezTo>
                    <a:pt x="3698" y="4976"/>
                    <a:pt x="3653" y="5045"/>
                    <a:pt x="3607" y="5090"/>
                  </a:cubicBezTo>
                  <a:cubicBezTo>
                    <a:pt x="3561" y="5159"/>
                    <a:pt x="3493" y="5204"/>
                    <a:pt x="3425" y="5250"/>
                  </a:cubicBezTo>
                  <a:cubicBezTo>
                    <a:pt x="3379" y="5296"/>
                    <a:pt x="3333" y="5318"/>
                    <a:pt x="3288" y="5341"/>
                  </a:cubicBezTo>
                  <a:cubicBezTo>
                    <a:pt x="3242" y="5387"/>
                    <a:pt x="3196" y="5410"/>
                    <a:pt x="3128" y="5433"/>
                  </a:cubicBezTo>
                  <a:cubicBezTo>
                    <a:pt x="3037" y="5501"/>
                    <a:pt x="2945" y="5547"/>
                    <a:pt x="2854" y="5592"/>
                  </a:cubicBezTo>
                  <a:cubicBezTo>
                    <a:pt x="2740" y="5638"/>
                    <a:pt x="2626" y="5661"/>
                    <a:pt x="2489" y="5684"/>
                  </a:cubicBezTo>
                  <a:lnTo>
                    <a:pt x="2466" y="5684"/>
                  </a:lnTo>
                  <a:cubicBezTo>
                    <a:pt x="2420" y="5661"/>
                    <a:pt x="2397" y="5661"/>
                    <a:pt x="2352" y="5661"/>
                  </a:cubicBezTo>
                  <a:cubicBezTo>
                    <a:pt x="2329" y="5661"/>
                    <a:pt x="2306" y="5661"/>
                    <a:pt x="2283" y="5638"/>
                  </a:cubicBezTo>
                  <a:cubicBezTo>
                    <a:pt x="2283" y="5638"/>
                    <a:pt x="2260" y="5638"/>
                    <a:pt x="2260" y="5615"/>
                  </a:cubicBezTo>
                  <a:cubicBezTo>
                    <a:pt x="2215" y="5592"/>
                    <a:pt x="2169" y="5570"/>
                    <a:pt x="2124" y="5547"/>
                  </a:cubicBezTo>
                  <a:cubicBezTo>
                    <a:pt x="2101" y="5524"/>
                    <a:pt x="2078" y="5501"/>
                    <a:pt x="2055" y="5478"/>
                  </a:cubicBezTo>
                  <a:cubicBezTo>
                    <a:pt x="2032" y="5433"/>
                    <a:pt x="1987" y="5387"/>
                    <a:pt x="1964" y="5364"/>
                  </a:cubicBezTo>
                  <a:cubicBezTo>
                    <a:pt x="1920" y="5320"/>
                    <a:pt x="1866" y="5295"/>
                    <a:pt x="1809" y="5295"/>
                  </a:cubicBezTo>
                  <a:cubicBezTo>
                    <a:pt x="1777" y="5295"/>
                    <a:pt x="1745" y="5302"/>
                    <a:pt x="1713" y="5318"/>
                  </a:cubicBezTo>
                  <a:cubicBezTo>
                    <a:pt x="1690" y="5341"/>
                    <a:pt x="1667" y="5364"/>
                    <a:pt x="1644" y="5387"/>
                  </a:cubicBezTo>
                  <a:lnTo>
                    <a:pt x="1667" y="5387"/>
                  </a:lnTo>
                  <a:cubicBezTo>
                    <a:pt x="1599" y="5455"/>
                    <a:pt x="1530" y="5547"/>
                    <a:pt x="1439" y="5615"/>
                  </a:cubicBezTo>
                  <a:cubicBezTo>
                    <a:pt x="1347" y="5684"/>
                    <a:pt x="1279" y="5729"/>
                    <a:pt x="1188" y="5798"/>
                  </a:cubicBezTo>
                  <a:cubicBezTo>
                    <a:pt x="1096" y="5866"/>
                    <a:pt x="1005" y="5935"/>
                    <a:pt x="937" y="6003"/>
                  </a:cubicBezTo>
                  <a:lnTo>
                    <a:pt x="891" y="6003"/>
                  </a:lnTo>
                  <a:cubicBezTo>
                    <a:pt x="868" y="6003"/>
                    <a:pt x="845" y="6003"/>
                    <a:pt x="822" y="6026"/>
                  </a:cubicBezTo>
                  <a:cubicBezTo>
                    <a:pt x="731" y="6072"/>
                    <a:pt x="663" y="6140"/>
                    <a:pt x="594" y="6209"/>
                  </a:cubicBezTo>
                  <a:cubicBezTo>
                    <a:pt x="526" y="6254"/>
                    <a:pt x="457" y="6323"/>
                    <a:pt x="412" y="6368"/>
                  </a:cubicBezTo>
                  <a:cubicBezTo>
                    <a:pt x="343" y="6460"/>
                    <a:pt x="297" y="6528"/>
                    <a:pt x="229" y="6597"/>
                  </a:cubicBezTo>
                  <a:cubicBezTo>
                    <a:pt x="206" y="6688"/>
                    <a:pt x="161" y="6756"/>
                    <a:pt x="138" y="6825"/>
                  </a:cubicBezTo>
                  <a:cubicBezTo>
                    <a:pt x="92" y="6916"/>
                    <a:pt x="69" y="6985"/>
                    <a:pt x="46" y="7076"/>
                  </a:cubicBezTo>
                  <a:cubicBezTo>
                    <a:pt x="24" y="7167"/>
                    <a:pt x="24" y="7259"/>
                    <a:pt x="24" y="7350"/>
                  </a:cubicBezTo>
                  <a:cubicBezTo>
                    <a:pt x="1" y="7373"/>
                    <a:pt x="1" y="7418"/>
                    <a:pt x="1" y="7464"/>
                  </a:cubicBezTo>
                  <a:cubicBezTo>
                    <a:pt x="1" y="7510"/>
                    <a:pt x="1" y="7578"/>
                    <a:pt x="24" y="7624"/>
                  </a:cubicBezTo>
                  <a:cubicBezTo>
                    <a:pt x="46" y="7669"/>
                    <a:pt x="92" y="7692"/>
                    <a:pt x="161" y="7692"/>
                  </a:cubicBezTo>
                  <a:cubicBezTo>
                    <a:pt x="206" y="7692"/>
                    <a:pt x="252" y="7647"/>
                    <a:pt x="297" y="7601"/>
                  </a:cubicBezTo>
                  <a:cubicBezTo>
                    <a:pt x="297" y="7578"/>
                    <a:pt x="320" y="7532"/>
                    <a:pt x="343" y="7510"/>
                  </a:cubicBezTo>
                  <a:cubicBezTo>
                    <a:pt x="366" y="7441"/>
                    <a:pt x="389" y="7396"/>
                    <a:pt x="412" y="7327"/>
                  </a:cubicBezTo>
                  <a:cubicBezTo>
                    <a:pt x="457" y="7259"/>
                    <a:pt x="503" y="7190"/>
                    <a:pt x="549" y="7122"/>
                  </a:cubicBezTo>
                  <a:cubicBezTo>
                    <a:pt x="617" y="7030"/>
                    <a:pt x="686" y="6939"/>
                    <a:pt x="754" y="6848"/>
                  </a:cubicBezTo>
                  <a:cubicBezTo>
                    <a:pt x="845" y="6756"/>
                    <a:pt x="937" y="6665"/>
                    <a:pt x="1051" y="6574"/>
                  </a:cubicBezTo>
                  <a:cubicBezTo>
                    <a:pt x="1142" y="6505"/>
                    <a:pt x="1233" y="6437"/>
                    <a:pt x="1325" y="6391"/>
                  </a:cubicBezTo>
                  <a:cubicBezTo>
                    <a:pt x="1416" y="6323"/>
                    <a:pt x="1507" y="6254"/>
                    <a:pt x="1621" y="6209"/>
                  </a:cubicBezTo>
                  <a:cubicBezTo>
                    <a:pt x="1690" y="6186"/>
                    <a:pt x="1758" y="6163"/>
                    <a:pt x="1827" y="6140"/>
                  </a:cubicBezTo>
                  <a:lnTo>
                    <a:pt x="1872" y="6140"/>
                  </a:lnTo>
                  <a:cubicBezTo>
                    <a:pt x="1895" y="6140"/>
                    <a:pt x="1895" y="6163"/>
                    <a:pt x="1918" y="6163"/>
                  </a:cubicBezTo>
                  <a:cubicBezTo>
                    <a:pt x="1964" y="6186"/>
                    <a:pt x="2009" y="6209"/>
                    <a:pt x="2032" y="6231"/>
                  </a:cubicBezTo>
                  <a:cubicBezTo>
                    <a:pt x="2101" y="6277"/>
                    <a:pt x="2169" y="6300"/>
                    <a:pt x="2238" y="6323"/>
                  </a:cubicBezTo>
                  <a:cubicBezTo>
                    <a:pt x="2272" y="6334"/>
                    <a:pt x="2312" y="6340"/>
                    <a:pt x="2352" y="6340"/>
                  </a:cubicBezTo>
                  <a:cubicBezTo>
                    <a:pt x="2392" y="6340"/>
                    <a:pt x="2432" y="6334"/>
                    <a:pt x="2466" y="6323"/>
                  </a:cubicBezTo>
                  <a:cubicBezTo>
                    <a:pt x="2557" y="6323"/>
                    <a:pt x="2648" y="6300"/>
                    <a:pt x="2740" y="6277"/>
                  </a:cubicBezTo>
                  <a:cubicBezTo>
                    <a:pt x="2785" y="6277"/>
                    <a:pt x="2831" y="6254"/>
                    <a:pt x="2877" y="6231"/>
                  </a:cubicBezTo>
                  <a:lnTo>
                    <a:pt x="2900" y="6231"/>
                  </a:lnTo>
                  <a:cubicBezTo>
                    <a:pt x="3037" y="6163"/>
                    <a:pt x="3128" y="6117"/>
                    <a:pt x="3242" y="6049"/>
                  </a:cubicBezTo>
                  <a:cubicBezTo>
                    <a:pt x="3333" y="6003"/>
                    <a:pt x="3402" y="5935"/>
                    <a:pt x="3470" y="5889"/>
                  </a:cubicBezTo>
                  <a:cubicBezTo>
                    <a:pt x="3561" y="5843"/>
                    <a:pt x="3630" y="5775"/>
                    <a:pt x="3721" y="5729"/>
                  </a:cubicBezTo>
                  <a:cubicBezTo>
                    <a:pt x="3744" y="5706"/>
                    <a:pt x="3767" y="5684"/>
                    <a:pt x="3813" y="5661"/>
                  </a:cubicBezTo>
                  <a:cubicBezTo>
                    <a:pt x="3881" y="5592"/>
                    <a:pt x="3950" y="5547"/>
                    <a:pt x="4018" y="5501"/>
                  </a:cubicBezTo>
                  <a:cubicBezTo>
                    <a:pt x="4086" y="5433"/>
                    <a:pt x="4155" y="5364"/>
                    <a:pt x="4201" y="5318"/>
                  </a:cubicBezTo>
                  <a:cubicBezTo>
                    <a:pt x="4338" y="5204"/>
                    <a:pt x="4452" y="5090"/>
                    <a:pt x="4566" y="4976"/>
                  </a:cubicBezTo>
                  <a:cubicBezTo>
                    <a:pt x="4794" y="4748"/>
                    <a:pt x="5022" y="4520"/>
                    <a:pt x="5251" y="4291"/>
                  </a:cubicBezTo>
                  <a:cubicBezTo>
                    <a:pt x="5502" y="4017"/>
                    <a:pt x="5753" y="3766"/>
                    <a:pt x="5981" y="3515"/>
                  </a:cubicBezTo>
                  <a:cubicBezTo>
                    <a:pt x="6049" y="3447"/>
                    <a:pt x="6095" y="3378"/>
                    <a:pt x="6164" y="3310"/>
                  </a:cubicBezTo>
                  <a:cubicBezTo>
                    <a:pt x="6209" y="3241"/>
                    <a:pt x="6255" y="3173"/>
                    <a:pt x="6323" y="3104"/>
                  </a:cubicBezTo>
                  <a:cubicBezTo>
                    <a:pt x="6437" y="2945"/>
                    <a:pt x="6552" y="2785"/>
                    <a:pt x="6643" y="2625"/>
                  </a:cubicBezTo>
                  <a:cubicBezTo>
                    <a:pt x="6757" y="2488"/>
                    <a:pt x="6848" y="2351"/>
                    <a:pt x="6940" y="2214"/>
                  </a:cubicBezTo>
                  <a:cubicBezTo>
                    <a:pt x="6985" y="2146"/>
                    <a:pt x="7031" y="2077"/>
                    <a:pt x="7077" y="2009"/>
                  </a:cubicBezTo>
                  <a:cubicBezTo>
                    <a:pt x="7122" y="1917"/>
                    <a:pt x="7191" y="1849"/>
                    <a:pt x="7236" y="1781"/>
                  </a:cubicBezTo>
                  <a:cubicBezTo>
                    <a:pt x="7328" y="1621"/>
                    <a:pt x="7396" y="1484"/>
                    <a:pt x="7487" y="1347"/>
                  </a:cubicBezTo>
                  <a:cubicBezTo>
                    <a:pt x="7579" y="1187"/>
                    <a:pt x="7693" y="1050"/>
                    <a:pt x="7784" y="890"/>
                  </a:cubicBezTo>
                  <a:cubicBezTo>
                    <a:pt x="7853" y="753"/>
                    <a:pt x="7921" y="639"/>
                    <a:pt x="7990" y="502"/>
                  </a:cubicBezTo>
                  <a:cubicBezTo>
                    <a:pt x="8012" y="434"/>
                    <a:pt x="8035" y="388"/>
                    <a:pt x="8058" y="320"/>
                  </a:cubicBezTo>
                  <a:cubicBezTo>
                    <a:pt x="8058" y="274"/>
                    <a:pt x="8081" y="251"/>
                    <a:pt x="8081" y="206"/>
                  </a:cubicBezTo>
                  <a:cubicBezTo>
                    <a:pt x="8081" y="183"/>
                    <a:pt x="8104" y="137"/>
                    <a:pt x="8127" y="91"/>
                  </a:cubicBezTo>
                  <a:cubicBezTo>
                    <a:pt x="8127" y="69"/>
                    <a:pt x="8104" y="23"/>
                    <a:pt x="805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6"/>
            <p:cNvSpPr/>
            <p:nvPr/>
          </p:nvSpPr>
          <p:spPr>
            <a:xfrm>
              <a:off x="7061750" y="1035175"/>
              <a:ext cx="109000" cy="125225"/>
            </a:xfrm>
            <a:custGeom>
              <a:avLst/>
              <a:gdLst/>
              <a:ahLst/>
              <a:cxnLst/>
              <a:rect l="l" t="t" r="r" b="b"/>
              <a:pathLst>
                <a:path w="4360" h="5009" extrusionOk="0">
                  <a:moveTo>
                    <a:pt x="4131" y="1"/>
                  </a:moveTo>
                  <a:cubicBezTo>
                    <a:pt x="4086" y="23"/>
                    <a:pt x="4063" y="46"/>
                    <a:pt x="4017" y="69"/>
                  </a:cubicBezTo>
                  <a:cubicBezTo>
                    <a:pt x="4017" y="92"/>
                    <a:pt x="3994" y="92"/>
                    <a:pt x="3994" y="115"/>
                  </a:cubicBezTo>
                  <a:lnTo>
                    <a:pt x="3903" y="206"/>
                  </a:lnTo>
                  <a:cubicBezTo>
                    <a:pt x="3835" y="274"/>
                    <a:pt x="3766" y="343"/>
                    <a:pt x="3698" y="411"/>
                  </a:cubicBezTo>
                  <a:cubicBezTo>
                    <a:pt x="3629" y="457"/>
                    <a:pt x="3584" y="526"/>
                    <a:pt x="3515" y="571"/>
                  </a:cubicBezTo>
                  <a:cubicBezTo>
                    <a:pt x="3447" y="640"/>
                    <a:pt x="3401" y="685"/>
                    <a:pt x="3333" y="754"/>
                  </a:cubicBezTo>
                  <a:cubicBezTo>
                    <a:pt x="3264" y="822"/>
                    <a:pt x="3218" y="891"/>
                    <a:pt x="3173" y="982"/>
                  </a:cubicBezTo>
                  <a:cubicBezTo>
                    <a:pt x="3150" y="1028"/>
                    <a:pt x="3104" y="1073"/>
                    <a:pt x="3081" y="1142"/>
                  </a:cubicBezTo>
                  <a:cubicBezTo>
                    <a:pt x="3059" y="1187"/>
                    <a:pt x="3013" y="1233"/>
                    <a:pt x="2990" y="1302"/>
                  </a:cubicBezTo>
                  <a:cubicBezTo>
                    <a:pt x="2967" y="1347"/>
                    <a:pt x="2922" y="1393"/>
                    <a:pt x="2899" y="1461"/>
                  </a:cubicBezTo>
                  <a:cubicBezTo>
                    <a:pt x="2853" y="1553"/>
                    <a:pt x="2808" y="1621"/>
                    <a:pt x="2762" y="1712"/>
                  </a:cubicBezTo>
                  <a:cubicBezTo>
                    <a:pt x="2716" y="1804"/>
                    <a:pt x="2671" y="1872"/>
                    <a:pt x="2625" y="1964"/>
                  </a:cubicBezTo>
                  <a:cubicBezTo>
                    <a:pt x="2556" y="2078"/>
                    <a:pt x="2488" y="2169"/>
                    <a:pt x="2420" y="2283"/>
                  </a:cubicBezTo>
                  <a:cubicBezTo>
                    <a:pt x="2351" y="2397"/>
                    <a:pt x="2283" y="2488"/>
                    <a:pt x="2214" y="2603"/>
                  </a:cubicBezTo>
                  <a:cubicBezTo>
                    <a:pt x="2123" y="2717"/>
                    <a:pt x="2009" y="2854"/>
                    <a:pt x="1917" y="2968"/>
                  </a:cubicBezTo>
                  <a:cubicBezTo>
                    <a:pt x="1872" y="3036"/>
                    <a:pt x="1803" y="3105"/>
                    <a:pt x="1735" y="3173"/>
                  </a:cubicBezTo>
                  <a:cubicBezTo>
                    <a:pt x="1712" y="3219"/>
                    <a:pt x="1666" y="3265"/>
                    <a:pt x="1621" y="3310"/>
                  </a:cubicBezTo>
                  <a:lnTo>
                    <a:pt x="1621" y="3333"/>
                  </a:lnTo>
                  <a:cubicBezTo>
                    <a:pt x="1598" y="3356"/>
                    <a:pt x="1575" y="3379"/>
                    <a:pt x="1552" y="3401"/>
                  </a:cubicBezTo>
                  <a:cubicBezTo>
                    <a:pt x="1506" y="3424"/>
                    <a:pt x="1484" y="3470"/>
                    <a:pt x="1438" y="3493"/>
                  </a:cubicBezTo>
                  <a:cubicBezTo>
                    <a:pt x="1370" y="3584"/>
                    <a:pt x="1301" y="3675"/>
                    <a:pt x="1210" y="3744"/>
                  </a:cubicBezTo>
                  <a:cubicBezTo>
                    <a:pt x="1141" y="3835"/>
                    <a:pt x="1073" y="3926"/>
                    <a:pt x="982" y="4018"/>
                  </a:cubicBezTo>
                  <a:cubicBezTo>
                    <a:pt x="959" y="4063"/>
                    <a:pt x="913" y="4109"/>
                    <a:pt x="890" y="4155"/>
                  </a:cubicBezTo>
                  <a:cubicBezTo>
                    <a:pt x="867" y="4155"/>
                    <a:pt x="845" y="4178"/>
                    <a:pt x="845" y="4200"/>
                  </a:cubicBezTo>
                  <a:cubicBezTo>
                    <a:pt x="822" y="4223"/>
                    <a:pt x="799" y="4246"/>
                    <a:pt x="776" y="4269"/>
                  </a:cubicBezTo>
                  <a:cubicBezTo>
                    <a:pt x="708" y="4337"/>
                    <a:pt x="639" y="4383"/>
                    <a:pt x="593" y="4451"/>
                  </a:cubicBezTo>
                  <a:cubicBezTo>
                    <a:pt x="457" y="4588"/>
                    <a:pt x="320" y="4703"/>
                    <a:pt x="183" y="4817"/>
                  </a:cubicBezTo>
                  <a:cubicBezTo>
                    <a:pt x="183" y="4817"/>
                    <a:pt x="160" y="4817"/>
                    <a:pt x="160" y="4839"/>
                  </a:cubicBezTo>
                  <a:lnTo>
                    <a:pt x="137" y="4839"/>
                  </a:lnTo>
                  <a:cubicBezTo>
                    <a:pt x="114" y="4862"/>
                    <a:pt x="68" y="4885"/>
                    <a:pt x="46" y="4908"/>
                  </a:cubicBezTo>
                  <a:cubicBezTo>
                    <a:pt x="23" y="4931"/>
                    <a:pt x="0" y="4954"/>
                    <a:pt x="23" y="4976"/>
                  </a:cubicBezTo>
                  <a:cubicBezTo>
                    <a:pt x="39" y="4993"/>
                    <a:pt x="55" y="5009"/>
                    <a:pt x="71" y="5009"/>
                  </a:cubicBezTo>
                  <a:cubicBezTo>
                    <a:pt x="78" y="5009"/>
                    <a:pt x="85" y="5006"/>
                    <a:pt x="91" y="4999"/>
                  </a:cubicBezTo>
                  <a:cubicBezTo>
                    <a:pt x="137" y="4976"/>
                    <a:pt x="183" y="4954"/>
                    <a:pt x="205" y="4908"/>
                  </a:cubicBezTo>
                  <a:cubicBezTo>
                    <a:pt x="251" y="4885"/>
                    <a:pt x="297" y="4862"/>
                    <a:pt x="320" y="4817"/>
                  </a:cubicBezTo>
                  <a:cubicBezTo>
                    <a:pt x="411" y="4748"/>
                    <a:pt x="502" y="4680"/>
                    <a:pt x="571" y="4611"/>
                  </a:cubicBezTo>
                  <a:cubicBezTo>
                    <a:pt x="662" y="4543"/>
                    <a:pt x="730" y="4474"/>
                    <a:pt x="822" y="4406"/>
                  </a:cubicBezTo>
                  <a:cubicBezTo>
                    <a:pt x="833" y="4417"/>
                    <a:pt x="850" y="4423"/>
                    <a:pt x="870" y="4423"/>
                  </a:cubicBezTo>
                  <a:cubicBezTo>
                    <a:pt x="890" y="4423"/>
                    <a:pt x="913" y="4417"/>
                    <a:pt x="936" y="4406"/>
                  </a:cubicBezTo>
                  <a:cubicBezTo>
                    <a:pt x="982" y="4383"/>
                    <a:pt x="1027" y="4337"/>
                    <a:pt x="1073" y="4315"/>
                  </a:cubicBezTo>
                  <a:cubicBezTo>
                    <a:pt x="1096" y="4269"/>
                    <a:pt x="1141" y="4223"/>
                    <a:pt x="1187" y="4200"/>
                  </a:cubicBezTo>
                  <a:cubicBezTo>
                    <a:pt x="1255" y="4132"/>
                    <a:pt x="1301" y="4063"/>
                    <a:pt x="1370" y="3995"/>
                  </a:cubicBezTo>
                  <a:cubicBezTo>
                    <a:pt x="1506" y="3835"/>
                    <a:pt x="1666" y="3698"/>
                    <a:pt x="1803" y="3538"/>
                  </a:cubicBezTo>
                  <a:cubicBezTo>
                    <a:pt x="1872" y="3470"/>
                    <a:pt x="1917" y="3401"/>
                    <a:pt x="1986" y="3333"/>
                  </a:cubicBezTo>
                  <a:cubicBezTo>
                    <a:pt x="2054" y="3265"/>
                    <a:pt x="2123" y="3196"/>
                    <a:pt x="2191" y="3105"/>
                  </a:cubicBezTo>
                  <a:cubicBezTo>
                    <a:pt x="2305" y="2991"/>
                    <a:pt x="2420" y="2854"/>
                    <a:pt x="2534" y="2717"/>
                  </a:cubicBezTo>
                  <a:cubicBezTo>
                    <a:pt x="2556" y="2694"/>
                    <a:pt x="2579" y="2648"/>
                    <a:pt x="2579" y="2625"/>
                  </a:cubicBezTo>
                  <a:cubicBezTo>
                    <a:pt x="2579" y="2648"/>
                    <a:pt x="2579" y="2648"/>
                    <a:pt x="2579" y="2648"/>
                  </a:cubicBezTo>
                  <a:cubicBezTo>
                    <a:pt x="2579" y="2648"/>
                    <a:pt x="2602" y="2625"/>
                    <a:pt x="2602" y="2625"/>
                  </a:cubicBezTo>
                  <a:lnTo>
                    <a:pt x="2602" y="2625"/>
                  </a:lnTo>
                  <a:cubicBezTo>
                    <a:pt x="2579" y="2625"/>
                    <a:pt x="2579" y="2648"/>
                    <a:pt x="2579" y="2648"/>
                  </a:cubicBezTo>
                  <a:lnTo>
                    <a:pt x="2579" y="2648"/>
                  </a:lnTo>
                  <a:cubicBezTo>
                    <a:pt x="2579" y="2625"/>
                    <a:pt x="2602" y="2625"/>
                    <a:pt x="2602" y="2603"/>
                  </a:cubicBezTo>
                  <a:cubicBezTo>
                    <a:pt x="2602" y="2603"/>
                    <a:pt x="2625" y="2603"/>
                    <a:pt x="2625" y="2580"/>
                  </a:cubicBezTo>
                  <a:cubicBezTo>
                    <a:pt x="2625" y="2580"/>
                    <a:pt x="2625" y="2603"/>
                    <a:pt x="2625" y="2603"/>
                  </a:cubicBezTo>
                  <a:cubicBezTo>
                    <a:pt x="2648" y="2557"/>
                    <a:pt x="2671" y="2511"/>
                    <a:pt x="2693" y="2466"/>
                  </a:cubicBezTo>
                  <a:cubicBezTo>
                    <a:pt x="2693" y="2466"/>
                    <a:pt x="2693" y="2488"/>
                    <a:pt x="2693" y="2488"/>
                  </a:cubicBezTo>
                  <a:cubicBezTo>
                    <a:pt x="2716" y="2466"/>
                    <a:pt x="2716" y="2443"/>
                    <a:pt x="2739" y="2443"/>
                  </a:cubicBezTo>
                  <a:lnTo>
                    <a:pt x="2716" y="2443"/>
                  </a:lnTo>
                  <a:cubicBezTo>
                    <a:pt x="2785" y="2374"/>
                    <a:pt x="2830" y="2283"/>
                    <a:pt x="2899" y="2215"/>
                  </a:cubicBezTo>
                  <a:cubicBezTo>
                    <a:pt x="2944" y="2146"/>
                    <a:pt x="2990" y="2078"/>
                    <a:pt x="3013" y="2032"/>
                  </a:cubicBezTo>
                  <a:cubicBezTo>
                    <a:pt x="3081" y="1941"/>
                    <a:pt x="3127" y="1872"/>
                    <a:pt x="3173" y="1781"/>
                  </a:cubicBezTo>
                  <a:cubicBezTo>
                    <a:pt x="3196" y="1781"/>
                    <a:pt x="3241" y="1758"/>
                    <a:pt x="3287" y="1735"/>
                  </a:cubicBezTo>
                  <a:cubicBezTo>
                    <a:pt x="3310" y="1690"/>
                    <a:pt x="3355" y="1644"/>
                    <a:pt x="3378" y="1621"/>
                  </a:cubicBezTo>
                  <a:cubicBezTo>
                    <a:pt x="3401" y="1575"/>
                    <a:pt x="3424" y="1530"/>
                    <a:pt x="3469" y="1507"/>
                  </a:cubicBezTo>
                  <a:cubicBezTo>
                    <a:pt x="3515" y="1416"/>
                    <a:pt x="3561" y="1347"/>
                    <a:pt x="3629" y="1256"/>
                  </a:cubicBezTo>
                  <a:cubicBezTo>
                    <a:pt x="3721" y="1119"/>
                    <a:pt x="3835" y="982"/>
                    <a:pt x="3926" y="845"/>
                  </a:cubicBezTo>
                  <a:cubicBezTo>
                    <a:pt x="3926" y="845"/>
                    <a:pt x="3949" y="822"/>
                    <a:pt x="3949" y="822"/>
                  </a:cubicBezTo>
                  <a:lnTo>
                    <a:pt x="3949" y="799"/>
                  </a:lnTo>
                  <a:cubicBezTo>
                    <a:pt x="4017" y="731"/>
                    <a:pt x="4063" y="640"/>
                    <a:pt x="4131" y="571"/>
                  </a:cubicBezTo>
                  <a:cubicBezTo>
                    <a:pt x="4154" y="526"/>
                    <a:pt x="4200" y="480"/>
                    <a:pt x="4223" y="434"/>
                  </a:cubicBezTo>
                  <a:cubicBezTo>
                    <a:pt x="4246" y="411"/>
                    <a:pt x="4246" y="389"/>
                    <a:pt x="4268" y="366"/>
                  </a:cubicBezTo>
                  <a:cubicBezTo>
                    <a:pt x="4268" y="343"/>
                    <a:pt x="4291" y="343"/>
                    <a:pt x="4291" y="320"/>
                  </a:cubicBezTo>
                  <a:cubicBezTo>
                    <a:pt x="4314" y="297"/>
                    <a:pt x="4337" y="274"/>
                    <a:pt x="4337" y="229"/>
                  </a:cubicBezTo>
                  <a:cubicBezTo>
                    <a:pt x="4360" y="206"/>
                    <a:pt x="4360" y="206"/>
                    <a:pt x="4360" y="183"/>
                  </a:cubicBezTo>
                  <a:cubicBezTo>
                    <a:pt x="4360" y="137"/>
                    <a:pt x="4337" y="115"/>
                    <a:pt x="4337" y="92"/>
                  </a:cubicBezTo>
                  <a:cubicBezTo>
                    <a:pt x="4291" y="46"/>
                    <a:pt x="4246" y="1"/>
                    <a:pt x="417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6"/>
            <p:cNvSpPr/>
            <p:nvPr/>
          </p:nvSpPr>
          <p:spPr>
            <a:xfrm>
              <a:off x="7133650" y="1034025"/>
              <a:ext cx="51950" cy="80500"/>
            </a:xfrm>
            <a:custGeom>
              <a:avLst/>
              <a:gdLst/>
              <a:ahLst/>
              <a:cxnLst/>
              <a:rect l="l" t="t" r="r" b="b"/>
              <a:pathLst>
                <a:path w="2078" h="3220" extrusionOk="0">
                  <a:moveTo>
                    <a:pt x="2031" y="1"/>
                  </a:moveTo>
                  <a:cubicBezTo>
                    <a:pt x="2009" y="1"/>
                    <a:pt x="1986" y="24"/>
                    <a:pt x="1986" y="24"/>
                  </a:cubicBezTo>
                  <a:cubicBezTo>
                    <a:pt x="1963" y="92"/>
                    <a:pt x="1940" y="161"/>
                    <a:pt x="1917" y="229"/>
                  </a:cubicBezTo>
                  <a:cubicBezTo>
                    <a:pt x="1872" y="298"/>
                    <a:pt x="1849" y="366"/>
                    <a:pt x="1803" y="435"/>
                  </a:cubicBezTo>
                  <a:cubicBezTo>
                    <a:pt x="1780" y="503"/>
                    <a:pt x="1735" y="594"/>
                    <a:pt x="1689" y="663"/>
                  </a:cubicBezTo>
                  <a:cubicBezTo>
                    <a:pt x="1666" y="731"/>
                    <a:pt x="1621" y="800"/>
                    <a:pt x="1575" y="868"/>
                  </a:cubicBezTo>
                  <a:cubicBezTo>
                    <a:pt x="1552" y="937"/>
                    <a:pt x="1506" y="1005"/>
                    <a:pt x="1461" y="1074"/>
                  </a:cubicBezTo>
                  <a:cubicBezTo>
                    <a:pt x="1415" y="1142"/>
                    <a:pt x="1370" y="1211"/>
                    <a:pt x="1324" y="1256"/>
                  </a:cubicBezTo>
                  <a:cubicBezTo>
                    <a:pt x="1233" y="1393"/>
                    <a:pt x="1164" y="1530"/>
                    <a:pt x="1073" y="1644"/>
                  </a:cubicBezTo>
                  <a:cubicBezTo>
                    <a:pt x="1050" y="1690"/>
                    <a:pt x="1027" y="1736"/>
                    <a:pt x="981" y="1781"/>
                  </a:cubicBezTo>
                  <a:cubicBezTo>
                    <a:pt x="936" y="1827"/>
                    <a:pt x="913" y="1873"/>
                    <a:pt x="867" y="1918"/>
                  </a:cubicBezTo>
                  <a:lnTo>
                    <a:pt x="890" y="1918"/>
                  </a:lnTo>
                  <a:cubicBezTo>
                    <a:pt x="845" y="1964"/>
                    <a:pt x="822" y="2010"/>
                    <a:pt x="776" y="2078"/>
                  </a:cubicBezTo>
                  <a:cubicBezTo>
                    <a:pt x="776" y="2055"/>
                    <a:pt x="776" y="2055"/>
                    <a:pt x="776" y="2055"/>
                  </a:cubicBezTo>
                  <a:cubicBezTo>
                    <a:pt x="776" y="2078"/>
                    <a:pt x="753" y="2101"/>
                    <a:pt x="730" y="2124"/>
                  </a:cubicBezTo>
                  <a:cubicBezTo>
                    <a:pt x="753" y="2101"/>
                    <a:pt x="753" y="2101"/>
                    <a:pt x="753" y="2101"/>
                  </a:cubicBezTo>
                  <a:lnTo>
                    <a:pt x="753" y="2101"/>
                  </a:lnTo>
                  <a:cubicBezTo>
                    <a:pt x="639" y="2238"/>
                    <a:pt x="548" y="2375"/>
                    <a:pt x="434" y="2489"/>
                  </a:cubicBezTo>
                  <a:cubicBezTo>
                    <a:pt x="365" y="2580"/>
                    <a:pt x="320" y="2649"/>
                    <a:pt x="251" y="2717"/>
                  </a:cubicBezTo>
                  <a:cubicBezTo>
                    <a:pt x="183" y="2786"/>
                    <a:pt x="114" y="2877"/>
                    <a:pt x="68" y="2945"/>
                  </a:cubicBezTo>
                  <a:lnTo>
                    <a:pt x="91" y="2923"/>
                  </a:lnTo>
                  <a:lnTo>
                    <a:pt x="91" y="2923"/>
                  </a:lnTo>
                  <a:cubicBezTo>
                    <a:pt x="68" y="2946"/>
                    <a:pt x="45" y="2969"/>
                    <a:pt x="23" y="3014"/>
                  </a:cubicBezTo>
                  <a:cubicBezTo>
                    <a:pt x="23" y="3037"/>
                    <a:pt x="0" y="3059"/>
                    <a:pt x="0" y="3082"/>
                  </a:cubicBezTo>
                  <a:cubicBezTo>
                    <a:pt x="0" y="3128"/>
                    <a:pt x="23" y="3151"/>
                    <a:pt x="46" y="3196"/>
                  </a:cubicBezTo>
                  <a:cubicBezTo>
                    <a:pt x="91" y="3219"/>
                    <a:pt x="114" y="3219"/>
                    <a:pt x="160" y="3219"/>
                  </a:cubicBezTo>
                  <a:cubicBezTo>
                    <a:pt x="205" y="3219"/>
                    <a:pt x="251" y="3219"/>
                    <a:pt x="274" y="3174"/>
                  </a:cubicBezTo>
                  <a:cubicBezTo>
                    <a:pt x="297" y="3128"/>
                    <a:pt x="342" y="3105"/>
                    <a:pt x="388" y="3059"/>
                  </a:cubicBezTo>
                  <a:cubicBezTo>
                    <a:pt x="411" y="3014"/>
                    <a:pt x="457" y="2991"/>
                    <a:pt x="479" y="2945"/>
                  </a:cubicBezTo>
                  <a:cubicBezTo>
                    <a:pt x="571" y="2854"/>
                    <a:pt x="616" y="2763"/>
                    <a:pt x="685" y="2694"/>
                  </a:cubicBezTo>
                  <a:cubicBezTo>
                    <a:pt x="685" y="2671"/>
                    <a:pt x="685" y="2671"/>
                    <a:pt x="708" y="2671"/>
                  </a:cubicBezTo>
                  <a:lnTo>
                    <a:pt x="685" y="2671"/>
                  </a:lnTo>
                  <a:cubicBezTo>
                    <a:pt x="685" y="2671"/>
                    <a:pt x="708" y="2671"/>
                    <a:pt x="708" y="2649"/>
                  </a:cubicBezTo>
                  <a:cubicBezTo>
                    <a:pt x="708" y="2671"/>
                    <a:pt x="708" y="2671"/>
                    <a:pt x="708" y="2671"/>
                  </a:cubicBezTo>
                  <a:cubicBezTo>
                    <a:pt x="799" y="2534"/>
                    <a:pt x="913" y="2375"/>
                    <a:pt x="1004" y="2238"/>
                  </a:cubicBezTo>
                  <a:cubicBezTo>
                    <a:pt x="1050" y="2169"/>
                    <a:pt x="1096" y="2078"/>
                    <a:pt x="1141" y="2010"/>
                  </a:cubicBezTo>
                  <a:lnTo>
                    <a:pt x="1278" y="1758"/>
                  </a:lnTo>
                  <a:cubicBezTo>
                    <a:pt x="1324" y="1667"/>
                    <a:pt x="1370" y="1576"/>
                    <a:pt x="1415" y="1507"/>
                  </a:cubicBezTo>
                  <a:cubicBezTo>
                    <a:pt x="1438" y="1462"/>
                    <a:pt x="1461" y="1416"/>
                    <a:pt x="1484" y="1370"/>
                  </a:cubicBezTo>
                  <a:cubicBezTo>
                    <a:pt x="1506" y="1325"/>
                    <a:pt x="1529" y="1279"/>
                    <a:pt x="1552" y="1256"/>
                  </a:cubicBezTo>
                  <a:cubicBezTo>
                    <a:pt x="1575" y="1211"/>
                    <a:pt x="1598" y="1165"/>
                    <a:pt x="1621" y="1119"/>
                  </a:cubicBezTo>
                  <a:cubicBezTo>
                    <a:pt x="1643" y="1096"/>
                    <a:pt x="1666" y="1051"/>
                    <a:pt x="1666" y="1005"/>
                  </a:cubicBezTo>
                  <a:cubicBezTo>
                    <a:pt x="1712" y="891"/>
                    <a:pt x="1758" y="800"/>
                    <a:pt x="1780" y="708"/>
                  </a:cubicBezTo>
                  <a:cubicBezTo>
                    <a:pt x="1826" y="663"/>
                    <a:pt x="1849" y="594"/>
                    <a:pt x="1872" y="549"/>
                  </a:cubicBezTo>
                  <a:cubicBezTo>
                    <a:pt x="1895" y="503"/>
                    <a:pt x="1917" y="435"/>
                    <a:pt x="1940" y="389"/>
                  </a:cubicBezTo>
                  <a:cubicBezTo>
                    <a:pt x="1986" y="275"/>
                    <a:pt x="2031" y="183"/>
                    <a:pt x="2077" y="69"/>
                  </a:cubicBezTo>
                  <a:cubicBezTo>
                    <a:pt x="2077" y="47"/>
                    <a:pt x="2077" y="24"/>
                    <a:pt x="2054" y="24"/>
                  </a:cubicBezTo>
                  <a:cubicBezTo>
                    <a:pt x="2054" y="1"/>
                    <a:pt x="2031" y="1"/>
                    <a:pt x="203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6"/>
            <p:cNvSpPr/>
            <p:nvPr/>
          </p:nvSpPr>
          <p:spPr>
            <a:xfrm>
              <a:off x="6876850" y="972400"/>
              <a:ext cx="45100" cy="46100"/>
            </a:xfrm>
            <a:custGeom>
              <a:avLst/>
              <a:gdLst/>
              <a:ahLst/>
              <a:cxnLst/>
              <a:rect l="l" t="t" r="r" b="b"/>
              <a:pathLst>
                <a:path w="1804" h="1844" extrusionOk="0">
                  <a:moveTo>
                    <a:pt x="1233" y="1"/>
                  </a:moveTo>
                  <a:cubicBezTo>
                    <a:pt x="1210" y="1"/>
                    <a:pt x="1165" y="1"/>
                    <a:pt x="1142" y="24"/>
                  </a:cubicBezTo>
                  <a:cubicBezTo>
                    <a:pt x="1119" y="24"/>
                    <a:pt x="1096" y="46"/>
                    <a:pt x="1051" y="46"/>
                  </a:cubicBezTo>
                  <a:cubicBezTo>
                    <a:pt x="1005" y="92"/>
                    <a:pt x="959" y="138"/>
                    <a:pt x="891" y="161"/>
                  </a:cubicBezTo>
                  <a:cubicBezTo>
                    <a:pt x="868" y="206"/>
                    <a:pt x="822" y="252"/>
                    <a:pt x="777" y="275"/>
                  </a:cubicBezTo>
                  <a:cubicBezTo>
                    <a:pt x="708" y="343"/>
                    <a:pt x="640" y="412"/>
                    <a:pt x="571" y="480"/>
                  </a:cubicBezTo>
                  <a:cubicBezTo>
                    <a:pt x="480" y="571"/>
                    <a:pt x="389" y="640"/>
                    <a:pt x="297" y="731"/>
                  </a:cubicBezTo>
                  <a:cubicBezTo>
                    <a:pt x="252" y="777"/>
                    <a:pt x="229" y="822"/>
                    <a:pt x="183" y="845"/>
                  </a:cubicBezTo>
                  <a:cubicBezTo>
                    <a:pt x="160" y="868"/>
                    <a:pt x="138" y="891"/>
                    <a:pt x="115" y="914"/>
                  </a:cubicBezTo>
                  <a:cubicBezTo>
                    <a:pt x="92" y="914"/>
                    <a:pt x="92" y="937"/>
                    <a:pt x="92" y="937"/>
                  </a:cubicBezTo>
                  <a:cubicBezTo>
                    <a:pt x="69" y="959"/>
                    <a:pt x="46" y="982"/>
                    <a:pt x="23" y="1005"/>
                  </a:cubicBezTo>
                  <a:cubicBezTo>
                    <a:pt x="1" y="1028"/>
                    <a:pt x="1" y="1074"/>
                    <a:pt x="23" y="1119"/>
                  </a:cubicBezTo>
                  <a:cubicBezTo>
                    <a:pt x="23" y="1142"/>
                    <a:pt x="46" y="1165"/>
                    <a:pt x="69" y="1188"/>
                  </a:cubicBezTo>
                  <a:cubicBezTo>
                    <a:pt x="69" y="1210"/>
                    <a:pt x="92" y="1210"/>
                    <a:pt x="92" y="1210"/>
                  </a:cubicBezTo>
                  <a:cubicBezTo>
                    <a:pt x="92" y="1233"/>
                    <a:pt x="92" y="1233"/>
                    <a:pt x="92" y="1256"/>
                  </a:cubicBezTo>
                  <a:cubicBezTo>
                    <a:pt x="115" y="1302"/>
                    <a:pt x="138" y="1325"/>
                    <a:pt x="183" y="1347"/>
                  </a:cubicBezTo>
                  <a:lnTo>
                    <a:pt x="183" y="1370"/>
                  </a:lnTo>
                  <a:cubicBezTo>
                    <a:pt x="160" y="1416"/>
                    <a:pt x="183" y="1484"/>
                    <a:pt x="229" y="1530"/>
                  </a:cubicBezTo>
                  <a:cubicBezTo>
                    <a:pt x="229" y="1553"/>
                    <a:pt x="229" y="1599"/>
                    <a:pt x="229" y="1621"/>
                  </a:cubicBezTo>
                  <a:cubicBezTo>
                    <a:pt x="229" y="1644"/>
                    <a:pt x="252" y="1644"/>
                    <a:pt x="252" y="1667"/>
                  </a:cubicBezTo>
                  <a:cubicBezTo>
                    <a:pt x="275" y="1690"/>
                    <a:pt x="297" y="1713"/>
                    <a:pt x="320" y="1735"/>
                  </a:cubicBezTo>
                  <a:cubicBezTo>
                    <a:pt x="320" y="1735"/>
                    <a:pt x="343" y="1735"/>
                    <a:pt x="343" y="1758"/>
                  </a:cubicBezTo>
                  <a:cubicBezTo>
                    <a:pt x="366" y="1781"/>
                    <a:pt x="389" y="1804"/>
                    <a:pt x="411" y="1827"/>
                  </a:cubicBezTo>
                  <a:cubicBezTo>
                    <a:pt x="423" y="1838"/>
                    <a:pt x="440" y="1844"/>
                    <a:pt x="457" y="1844"/>
                  </a:cubicBezTo>
                  <a:cubicBezTo>
                    <a:pt x="474" y="1844"/>
                    <a:pt x="491" y="1838"/>
                    <a:pt x="503" y="1827"/>
                  </a:cubicBezTo>
                  <a:cubicBezTo>
                    <a:pt x="548" y="1804"/>
                    <a:pt x="571" y="1781"/>
                    <a:pt x="594" y="1758"/>
                  </a:cubicBezTo>
                  <a:lnTo>
                    <a:pt x="685" y="1690"/>
                  </a:lnTo>
                  <a:cubicBezTo>
                    <a:pt x="754" y="1644"/>
                    <a:pt x="822" y="1576"/>
                    <a:pt x="868" y="1530"/>
                  </a:cubicBezTo>
                  <a:cubicBezTo>
                    <a:pt x="1005" y="1416"/>
                    <a:pt x="1119" y="1325"/>
                    <a:pt x="1233" y="1210"/>
                  </a:cubicBezTo>
                  <a:cubicBezTo>
                    <a:pt x="1302" y="1165"/>
                    <a:pt x="1370" y="1119"/>
                    <a:pt x="1439" y="1074"/>
                  </a:cubicBezTo>
                  <a:cubicBezTo>
                    <a:pt x="1507" y="1028"/>
                    <a:pt x="1576" y="982"/>
                    <a:pt x="1644" y="937"/>
                  </a:cubicBezTo>
                  <a:cubicBezTo>
                    <a:pt x="1667" y="914"/>
                    <a:pt x="1690" y="891"/>
                    <a:pt x="1713" y="868"/>
                  </a:cubicBezTo>
                  <a:cubicBezTo>
                    <a:pt x="1735" y="845"/>
                    <a:pt x="1758" y="822"/>
                    <a:pt x="1781" y="822"/>
                  </a:cubicBezTo>
                  <a:cubicBezTo>
                    <a:pt x="1804" y="800"/>
                    <a:pt x="1804" y="754"/>
                    <a:pt x="1804" y="731"/>
                  </a:cubicBezTo>
                  <a:cubicBezTo>
                    <a:pt x="1781" y="708"/>
                    <a:pt x="1735" y="708"/>
                    <a:pt x="1713" y="708"/>
                  </a:cubicBezTo>
                  <a:cubicBezTo>
                    <a:pt x="1713" y="686"/>
                    <a:pt x="1690" y="663"/>
                    <a:pt x="1690" y="640"/>
                  </a:cubicBezTo>
                  <a:cubicBezTo>
                    <a:pt x="1644" y="571"/>
                    <a:pt x="1598" y="503"/>
                    <a:pt x="1576" y="412"/>
                  </a:cubicBezTo>
                  <a:cubicBezTo>
                    <a:pt x="1530" y="343"/>
                    <a:pt x="1507" y="252"/>
                    <a:pt x="1461" y="183"/>
                  </a:cubicBezTo>
                  <a:cubicBezTo>
                    <a:pt x="1439" y="161"/>
                    <a:pt x="1416" y="138"/>
                    <a:pt x="1416" y="115"/>
                  </a:cubicBezTo>
                  <a:cubicBezTo>
                    <a:pt x="1393" y="115"/>
                    <a:pt x="1393" y="92"/>
                    <a:pt x="1393" y="92"/>
                  </a:cubicBezTo>
                  <a:cubicBezTo>
                    <a:pt x="1370" y="69"/>
                    <a:pt x="1370" y="69"/>
                    <a:pt x="1347" y="46"/>
                  </a:cubicBezTo>
                  <a:cubicBezTo>
                    <a:pt x="1324" y="24"/>
                    <a:pt x="1302" y="1"/>
                    <a:pt x="127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6"/>
            <p:cNvSpPr/>
            <p:nvPr/>
          </p:nvSpPr>
          <p:spPr>
            <a:xfrm>
              <a:off x="6893975" y="1003800"/>
              <a:ext cx="37675" cy="29175"/>
            </a:xfrm>
            <a:custGeom>
              <a:avLst/>
              <a:gdLst/>
              <a:ahLst/>
              <a:cxnLst/>
              <a:rect l="l" t="t" r="r" b="b"/>
              <a:pathLst>
                <a:path w="1507" h="1167" extrusionOk="0">
                  <a:moveTo>
                    <a:pt x="1393" y="0"/>
                  </a:moveTo>
                  <a:cubicBezTo>
                    <a:pt x="1393" y="0"/>
                    <a:pt x="1370" y="0"/>
                    <a:pt x="1347" y="23"/>
                  </a:cubicBezTo>
                  <a:cubicBezTo>
                    <a:pt x="1324" y="23"/>
                    <a:pt x="1301" y="23"/>
                    <a:pt x="1279" y="46"/>
                  </a:cubicBezTo>
                  <a:cubicBezTo>
                    <a:pt x="1256" y="46"/>
                    <a:pt x="1233" y="69"/>
                    <a:pt x="1210" y="69"/>
                  </a:cubicBezTo>
                  <a:cubicBezTo>
                    <a:pt x="1164" y="114"/>
                    <a:pt x="1119" y="137"/>
                    <a:pt x="1050" y="183"/>
                  </a:cubicBezTo>
                  <a:cubicBezTo>
                    <a:pt x="982" y="228"/>
                    <a:pt x="913" y="274"/>
                    <a:pt x="845" y="343"/>
                  </a:cubicBezTo>
                  <a:cubicBezTo>
                    <a:pt x="799" y="365"/>
                    <a:pt x="754" y="388"/>
                    <a:pt x="731" y="411"/>
                  </a:cubicBezTo>
                  <a:cubicBezTo>
                    <a:pt x="685" y="434"/>
                    <a:pt x="639" y="479"/>
                    <a:pt x="594" y="502"/>
                  </a:cubicBezTo>
                  <a:cubicBezTo>
                    <a:pt x="548" y="525"/>
                    <a:pt x="503" y="571"/>
                    <a:pt x="457" y="594"/>
                  </a:cubicBezTo>
                  <a:cubicBezTo>
                    <a:pt x="366" y="662"/>
                    <a:pt x="274" y="731"/>
                    <a:pt x="206" y="799"/>
                  </a:cubicBezTo>
                  <a:cubicBezTo>
                    <a:pt x="160" y="822"/>
                    <a:pt x="137" y="845"/>
                    <a:pt x="115" y="868"/>
                  </a:cubicBezTo>
                  <a:cubicBezTo>
                    <a:pt x="92" y="890"/>
                    <a:pt x="69" y="913"/>
                    <a:pt x="46" y="936"/>
                  </a:cubicBezTo>
                  <a:cubicBezTo>
                    <a:pt x="0" y="982"/>
                    <a:pt x="0" y="1050"/>
                    <a:pt x="23" y="1096"/>
                  </a:cubicBezTo>
                  <a:cubicBezTo>
                    <a:pt x="46" y="1096"/>
                    <a:pt x="46" y="1119"/>
                    <a:pt x="69" y="1119"/>
                  </a:cubicBezTo>
                  <a:cubicBezTo>
                    <a:pt x="97" y="1147"/>
                    <a:pt x="134" y="1166"/>
                    <a:pt x="169" y="1166"/>
                  </a:cubicBezTo>
                  <a:cubicBezTo>
                    <a:pt x="190" y="1166"/>
                    <a:pt x="211" y="1159"/>
                    <a:pt x="229" y="1141"/>
                  </a:cubicBezTo>
                  <a:cubicBezTo>
                    <a:pt x="297" y="1119"/>
                    <a:pt x="343" y="1073"/>
                    <a:pt x="388" y="1027"/>
                  </a:cubicBezTo>
                  <a:cubicBezTo>
                    <a:pt x="434" y="982"/>
                    <a:pt x="480" y="959"/>
                    <a:pt x="503" y="913"/>
                  </a:cubicBezTo>
                  <a:cubicBezTo>
                    <a:pt x="594" y="845"/>
                    <a:pt x="685" y="776"/>
                    <a:pt x="776" y="708"/>
                  </a:cubicBezTo>
                  <a:cubicBezTo>
                    <a:pt x="868" y="616"/>
                    <a:pt x="982" y="548"/>
                    <a:pt x="1096" y="457"/>
                  </a:cubicBezTo>
                  <a:cubicBezTo>
                    <a:pt x="1164" y="411"/>
                    <a:pt x="1210" y="365"/>
                    <a:pt x="1279" y="343"/>
                  </a:cubicBezTo>
                  <a:cubicBezTo>
                    <a:pt x="1324" y="320"/>
                    <a:pt x="1347" y="297"/>
                    <a:pt x="1370" y="274"/>
                  </a:cubicBezTo>
                  <a:cubicBezTo>
                    <a:pt x="1393" y="274"/>
                    <a:pt x="1393" y="274"/>
                    <a:pt x="1416" y="251"/>
                  </a:cubicBezTo>
                  <a:cubicBezTo>
                    <a:pt x="1416" y="251"/>
                    <a:pt x="1438" y="251"/>
                    <a:pt x="1438" y="228"/>
                  </a:cubicBezTo>
                  <a:cubicBezTo>
                    <a:pt x="1484" y="206"/>
                    <a:pt x="1507" y="137"/>
                    <a:pt x="1507" y="91"/>
                  </a:cubicBezTo>
                  <a:cubicBezTo>
                    <a:pt x="1507" y="69"/>
                    <a:pt x="1507" y="46"/>
                    <a:pt x="1484" y="23"/>
                  </a:cubicBezTo>
                  <a:cubicBezTo>
                    <a:pt x="1484" y="23"/>
                    <a:pt x="1461" y="0"/>
                    <a:pt x="14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6"/>
            <p:cNvSpPr/>
            <p:nvPr/>
          </p:nvSpPr>
          <p:spPr>
            <a:xfrm>
              <a:off x="7174150" y="818325"/>
              <a:ext cx="81050" cy="38350"/>
            </a:xfrm>
            <a:custGeom>
              <a:avLst/>
              <a:gdLst/>
              <a:ahLst/>
              <a:cxnLst/>
              <a:rect l="l" t="t" r="r" b="b"/>
              <a:pathLst>
                <a:path w="3242" h="1534" extrusionOk="0">
                  <a:moveTo>
                    <a:pt x="2032" y="1"/>
                  </a:moveTo>
                  <a:cubicBezTo>
                    <a:pt x="1941" y="1"/>
                    <a:pt x="1849" y="24"/>
                    <a:pt x="1781" y="24"/>
                  </a:cubicBezTo>
                  <a:cubicBezTo>
                    <a:pt x="1667" y="47"/>
                    <a:pt x="1553" y="47"/>
                    <a:pt x="1439" y="92"/>
                  </a:cubicBezTo>
                  <a:cubicBezTo>
                    <a:pt x="1347" y="115"/>
                    <a:pt x="1256" y="138"/>
                    <a:pt x="1142" y="161"/>
                  </a:cubicBezTo>
                  <a:cubicBezTo>
                    <a:pt x="1051" y="206"/>
                    <a:pt x="936" y="252"/>
                    <a:pt x="845" y="298"/>
                  </a:cubicBezTo>
                  <a:cubicBezTo>
                    <a:pt x="754" y="343"/>
                    <a:pt x="640" y="389"/>
                    <a:pt x="548" y="457"/>
                  </a:cubicBezTo>
                  <a:cubicBezTo>
                    <a:pt x="457" y="503"/>
                    <a:pt x="389" y="549"/>
                    <a:pt x="297" y="594"/>
                  </a:cubicBezTo>
                  <a:cubicBezTo>
                    <a:pt x="252" y="640"/>
                    <a:pt x="206" y="663"/>
                    <a:pt x="160" y="686"/>
                  </a:cubicBezTo>
                  <a:cubicBezTo>
                    <a:pt x="138" y="709"/>
                    <a:pt x="115" y="731"/>
                    <a:pt x="92" y="754"/>
                  </a:cubicBezTo>
                  <a:cubicBezTo>
                    <a:pt x="69" y="754"/>
                    <a:pt x="46" y="800"/>
                    <a:pt x="46" y="823"/>
                  </a:cubicBezTo>
                  <a:cubicBezTo>
                    <a:pt x="23" y="845"/>
                    <a:pt x="1" y="868"/>
                    <a:pt x="1" y="914"/>
                  </a:cubicBezTo>
                  <a:cubicBezTo>
                    <a:pt x="1" y="960"/>
                    <a:pt x="23" y="1005"/>
                    <a:pt x="69" y="1051"/>
                  </a:cubicBezTo>
                  <a:cubicBezTo>
                    <a:pt x="92" y="1074"/>
                    <a:pt x="138" y="1097"/>
                    <a:pt x="183" y="1097"/>
                  </a:cubicBezTo>
                  <a:cubicBezTo>
                    <a:pt x="229" y="1119"/>
                    <a:pt x="275" y="1165"/>
                    <a:pt x="320" y="1188"/>
                  </a:cubicBezTo>
                  <a:cubicBezTo>
                    <a:pt x="343" y="1188"/>
                    <a:pt x="366" y="1211"/>
                    <a:pt x="389" y="1233"/>
                  </a:cubicBezTo>
                  <a:cubicBezTo>
                    <a:pt x="366" y="1233"/>
                    <a:pt x="366" y="1211"/>
                    <a:pt x="343" y="1211"/>
                  </a:cubicBezTo>
                  <a:lnTo>
                    <a:pt x="343" y="1211"/>
                  </a:lnTo>
                  <a:cubicBezTo>
                    <a:pt x="411" y="1256"/>
                    <a:pt x="480" y="1302"/>
                    <a:pt x="548" y="1370"/>
                  </a:cubicBezTo>
                  <a:cubicBezTo>
                    <a:pt x="571" y="1416"/>
                    <a:pt x="617" y="1462"/>
                    <a:pt x="663" y="1507"/>
                  </a:cubicBezTo>
                  <a:cubicBezTo>
                    <a:pt x="691" y="1527"/>
                    <a:pt x="724" y="1534"/>
                    <a:pt x="756" y="1534"/>
                  </a:cubicBezTo>
                  <a:cubicBezTo>
                    <a:pt x="800" y="1534"/>
                    <a:pt x="842" y="1521"/>
                    <a:pt x="868" y="1507"/>
                  </a:cubicBezTo>
                  <a:cubicBezTo>
                    <a:pt x="914" y="1485"/>
                    <a:pt x="936" y="1462"/>
                    <a:pt x="959" y="1439"/>
                  </a:cubicBezTo>
                  <a:cubicBezTo>
                    <a:pt x="982" y="1416"/>
                    <a:pt x="1028" y="1393"/>
                    <a:pt x="1051" y="1370"/>
                  </a:cubicBezTo>
                  <a:lnTo>
                    <a:pt x="1142" y="1279"/>
                  </a:lnTo>
                  <a:cubicBezTo>
                    <a:pt x="1210" y="1233"/>
                    <a:pt x="1279" y="1188"/>
                    <a:pt x="1347" y="1142"/>
                  </a:cubicBezTo>
                  <a:cubicBezTo>
                    <a:pt x="1416" y="1074"/>
                    <a:pt x="1507" y="1028"/>
                    <a:pt x="1598" y="960"/>
                  </a:cubicBezTo>
                  <a:cubicBezTo>
                    <a:pt x="1758" y="868"/>
                    <a:pt x="1941" y="777"/>
                    <a:pt x="2123" y="686"/>
                  </a:cubicBezTo>
                  <a:cubicBezTo>
                    <a:pt x="2260" y="640"/>
                    <a:pt x="2397" y="594"/>
                    <a:pt x="2534" y="549"/>
                  </a:cubicBezTo>
                  <a:lnTo>
                    <a:pt x="2785" y="549"/>
                  </a:lnTo>
                  <a:cubicBezTo>
                    <a:pt x="2854" y="572"/>
                    <a:pt x="2899" y="572"/>
                    <a:pt x="2968" y="594"/>
                  </a:cubicBezTo>
                  <a:cubicBezTo>
                    <a:pt x="2991" y="617"/>
                    <a:pt x="3014" y="617"/>
                    <a:pt x="3059" y="640"/>
                  </a:cubicBezTo>
                  <a:cubicBezTo>
                    <a:pt x="3074" y="640"/>
                    <a:pt x="3090" y="650"/>
                    <a:pt x="3105" y="650"/>
                  </a:cubicBezTo>
                  <a:cubicBezTo>
                    <a:pt x="3112" y="650"/>
                    <a:pt x="3120" y="648"/>
                    <a:pt x="3128" y="640"/>
                  </a:cubicBezTo>
                  <a:cubicBezTo>
                    <a:pt x="3173" y="640"/>
                    <a:pt x="3196" y="617"/>
                    <a:pt x="3196" y="594"/>
                  </a:cubicBezTo>
                  <a:cubicBezTo>
                    <a:pt x="3242" y="526"/>
                    <a:pt x="3219" y="457"/>
                    <a:pt x="3150" y="435"/>
                  </a:cubicBezTo>
                  <a:cubicBezTo>
                    <a:pt x="3105" y="412"/>
                    <a:pt x="3059" y="389"/>
                    <a:pt x="2991" y="366"/>
                  </a:cubicBezTo>
                  <a:cubicBezTo>
                    <a:pt x="2968" y="343"/>
                    <a:pt x="2922" y="343"/>
                    <a:pt x="2877" y="343"/>
                  </a:cubicBezTo>
                  <a:cubicBezTo>
                    <a:pt x="2877" y="275"/>
                    <a:pt x="2831" y="229"/>
                    <a:pt x="2785" y="229"/>
                  </a:cubicBezTo>
                  <a:cubicBezTo>
                    <a:pt x="2717" y="206"/>
                    <a:pt x="2648" y="206"/>
                    <a:pt x="2580" y="184"/>
                  </a:cubicBezTo>
                  <a:lnTo>
                    <a:pt x="2443" y="184"/>
                  </a:lnTo>
                  <a:cubicBezTo>
                    <a:pt x="2443" y="115"/>
                    <a:pt x="2374" y="47"/>
                    <a:pt x="2306" y="24"/>
                  </a:cubicBezTo>
                  <a:cubicBezTo>
                    <a:pt x="2260" y="24"/>
                    <a:pt x="2215" y="1"/>
                    <a:pt x="21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6"/>
            <p:cNvSpPr/>
            <p:nvPr/>
          </p:nvSpPr>
          <p:spPr>
            <a:xfrm>
              <a:off x="7208950" y="824050"/>
              <a:ext cx="29700" cy="8375"/>
            </a:xfrm>
            <a:custGeom>
              <a:avLst/>
              <a:gdLst/>
              <a:ahLst/>
              <a:cxnLst/>
              <a:rect l="l" t="t" r="r" b="b"/>
              <a:pathLst>
                <a:path w="1188" h="335" extrusionOk="0">
                  <a:moveTo>
                    <a:pt x="686" y="0"/>
                  </a:moveTo>
                  <a:cubicBezTo>
                    <a:pt x="617" y="0"/>
                    <a:pt x="549" y="23"/>
                    <a:pt x="503" y="46"/>
                  </a:cubicBezTo>
                  <a:cubicBezTo>
                    <a:pt x="389" y="69"/>
                    <a:pt x="298" y="91"/>
                    <a:pt x="206" y="137"/>
                  </a:cubicBezTo>
                  <a:cubicBezTo>
                    <a:pt x="161" y="160"/>
                    <a:pt x="92" y="206"/>
                    <a:pt x="47" y="228"/>
                  </a:cubicBezTo>
                  <a:cubicBezTo>
                    <a:pt x="1" y="251"/>
                    <a:pt x="1" y="274"/>
                    <a:pt x="24" y="297"/>
                  </a:cubicBezTo>
                  <a:cubicBezTo>
                    <a:pt x="24" y="324"/>
                    <a:pt x="39" y="335"/>
                    <a:pt x="57" y="335"/>
                  </a:cubicBezTo>
                  <a:cubicBezTo>
                    <a:pt x="69" y="335"/>
                    <a:pt x="83" y="329"/>
                    <a:pt x="92" y="320"/>
                  </a:cubicBezTo>
                  <a:cubicBezTo>
                    <a:pt x="161" y="297"/>
                    <a:pt x="206" y="274"/>
                    <a:pt x="275" y="251"/>
                  </a:cubicBezTo>
                  <a:lnTo>
                    <a:pt x="252" y="251"/>
                  </a:lnTo>
                  <a:cubicBezTo>
                    <a:pt x="321" y="228"/>
                    <a:pt x="389" y="206"/>
                    <a:pt x="457" y="183"/>
                  </a:cubicBezTo>
                  <a:cubicBezTo>
                    <a:pt x="549" y="160"/>
                    <a:pt x="617" y="137"/>
                    <a:pt x="686" y="114"/>
                  </a:cubicBezTo>
                  <a:lnTo>
                    <a:pt x="914" y="114"/>
                  </a:lnTo>
                  <a:cubicBezTo>
                    <a:pt x="937" y="114"/>
                    <a:pt x="960" y="114"/>
                    <a:pt x="982" y="137"/>
                  </a:cubicBezTo>
                  <a:cubicBezTo>
                    <a:pt x="1028" y="137"/>
                    <a:pt x="1051" y="137"/>
                    <a:pt x="1074" y="160"/>
                  </a:cubicBezTo>
                  <a:lnTo>
                    <a:pt x="1142" y="160"/>
                  </a:lnTo>
                  <a:cubicBezTo>
                    <a:pt x="1142" y="160"/>
                    <a:pt x="1165" y="160"/>
                    <a:pt x="1165" y="137"/>
                  </a:cubicBezTo>
                  <a:cubicBezTo>
                    <a:pt x="1188" y="114"/>
                    <a:pt x="1188" y="114"/>
                    <a:pt x="1165" y="91"/>
                  </a:cubicBezTo>
                  <a:cubicBezTo>
                    <a:pt x="1165" y="69"/>
                    <a:pt x="1165" y="69"/>
                    <a:pt x="1142" y="46"/>
                  </a:cubicBezTo>
                  <a:cubicBezTo>
                    <a:pt x="1097" y="46"/>
                    <a:pt x="1074" y="23"/>
                    <a:pt x="1028"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6"/>
            <p:cNvSpPr/>
            <p:nvPr/>
          </p:nvSpPr>
          <p:spPr>
            <a:xfrm>
              <a:off x="7206675" y="840025"/>
              <a:ext cx="40550" cy="22650"/>
            </a:xfrm>
            <a:custGeom>
              <a:avLst/>
              <a:gdLst/>
              <a:ahLst/>
              <a:cxnLst/>
              <a:rect l="l" t="t" r="r" b="b"/>
              <a:pathLst>
                <a:path w="1622" h="906" extrusionOk="0">
                  <a:moveTo>
                    <a:pt x="1553" y="0"/>
                  </a:moveTo>
                  <a:cubicBezTo>
                    <a:pt x="1439" y="23"/>
                    <a:pt x="1302" y="69"/>
                    <a:pt x="1165" y="114"/>
                  </a:cubicBezTo>
                  <a:cubicBezTo>
                    <a:pt x="1028" y="160"/>
                    <a:pt x="891" y="206"/>
                    <a:pt x="754" y="274"/>
                  </a:cubicBezTo>
                  <a:cubicBezTo>
                    <a:pt x="617" y="343"/>
                    <a:pt x="503" y="411"/>
                    <a:pt x="366" y="480"/>
                  </a:cubicBezTo>
                  <a:cubicBezTo>
                    <a:pt x="320" y="502"/>
                    <a:pt x="252" y="548"/>
                    <a:pt x="206" y="571"/>
                  </a:cubicBezTo>
                  <a:cubicBezTo>
                    <a:pt x="160" y="594"/>
                    <a:pt x="138" y="617"/>
                    <a:pt x="115" y="639"/>
                  </a:cubicBezTo>
                  <a:cubicBezTo>
                    <a:pt x="92" y="639"/>
                    <a:pt x="69" y="662"/>
                    <a:pt x="69" y="685"/>
                  </a:cubicBezTo>
                  <a:cubicBezTo>
                    <a:pt x="46" y="685"/>
                    <a:pt x="23" y="731"/>
                    <a:pt x="1" y="754"/>
                  </a:cubicBezTo>
                  <a:cubicBezTo>
                    <a:pt x="1" y="754"/>
                    <a:pt x="1" y="776"/>
                    <a:pt x="1" y="799"/>
                  </a:cubicBezTo>
                  <a:cubicBezTo>
                    <a:pt x="1" y="822"/>
                    <a:pt x="1" y="868"/>
                    <a:pt x="23" y="890"/>
                  </a:cubicBezTo>
                  <a:cubicBezTo>
                    <a:pt x="42" y="900"/>
                    <a:pt x="65" y="905"/>
                    <a:pt x="89" y="905"/>
                  </a:cubicBezTo>
                  <a:cubicBezTo>
                    <a:pt x="122" y="905"/>
                    <a:pt x="157" y="894"/>
                    <a:pt x="183" y="868"/>
                  </a:cubicBezTo>
                  <a:cubicBezTo>
                    <a:pt x="206" y="845"/>
                    <a:pt x="252" y="822"/>
                    <a:pt x="275" y="799"/>
                  </a:cubicBezTo>
                  <a:cubicBezTo>
                    <a:pt x="297" y="776"/>
                    <a:pt x="320" y="754"/>
                    <a:pt x="343" y="731"/>
                  </a:cubicBezTo>
                  <a:cubicBezTo>
                    <a:pt x="457" y="639"/>
                    <a:pt x="594" y="571"/>
                    <a:pt x="731" y="480"/>
                  </a:cubicBezTo>
                  <a:cubicBezTo>
                    <a:pt x="800" y="434"/>
                    <a:pt x="868" y="388"/>
                    <a:pt x="936" y="343"/>
                  </a:cubicBezTo>
                  <a:cubicBezTo>
                    <a:pt x="1005" y="320"/>
                    <a:pt x="1073" y="274"/>
                    <a:pt x="1142" y="251"/>
                  </a:cubicBezTo>
                  <a:cubicBezTo>
                    <a:pt x="1188" y="229"/>
                    <a:pt x="1210" y="229"/>
                    <a:pt x="1233" y="206"/>
                  </a:cubicBezTo>
                  <a:cubicBezTo>
                    <a:pt x="1302" y="183"/>
                    <a:pt x="1347" y="160"/>
                    <a:pt x="1416" y="137"/>
                  </a:cubicBezTo>
                  <a:cubicBezTo>
                    <a:pt x="1461" y="114"/>
                    <a:pt x="1530" y="114"/>
                    <a:pt x="1576" y="92"/>
                  </a:cubicBezTo>
                  <a:cubicBezTo>
                    <a:pt x="1621" y="92"/>
                    <a:pt x="1621" y="46"/>
                    <a:pt x="1621" y="23"/>
                  </a:cubicBezTo>
                  <a:cubicBezTo>
                    <a:pt x="1621" y="0"/>
                    <a:pt x="1598" y="0"/>
                    <a:pt x="157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6"/>
            <p:cNvSpPr/>
            <p:nvPr/>
          </p:nvSpPr>
          <p:spPr>
            <a:xfrm>
              <a:off x="6840900" y="1036300"/>
              <a:ext cx="42250" cy="41725"/>
            </a:xfrm>
            <a:custGeom>
              <a:avLst/>
              <a:gdLst/>
              <a:ahLst/>
              <a:cxnLst/>
              <a:rect l="l" t="t" r="r" b="b"/>
              <a:pathLst>
                <a:path w="1690" h="1669" extrusionOk="0">
                  <a:moveTo>
                    <a:pt x="840" y="0"/>
                  </a:moveTo>
                  <a:cubicBezTo>
                    <a:pt x="827" y="0"/>
                    <a:pt x="813" y="1"/>
                    <a:pt x="800" y="1"/>
                  </a:cubicBezTo>
                  <a:cubicBezTo>
                    <a:pt x="343" y="24"/>
                    <a:pt x="1" y="412"/>
                    <a:pt x="23" y="869"/>
                  </a:cubicBezTo>
                  <a:cubicBezTo>
                    <a:pt x="46" y="1311"/>
                    <a:pt x="412" y="1668"/>
                    <a:pt x="850" y="1668"/>
                  </a:cubicBezTo>
                  <a:cubicBezTo>
                    <a:pt x="864" y="1668"/>
                    <a:pt x="877" y="1668"/>
                    <a:pt x="891" y="1667"/>
                  </a:cubicBezTo>
                  <a:cubicBezTo>
                    <a:pt x="1347" y="1645"/>
                    <a:pt x="1690" y="1257"/>
                    <a:pt x="1667" y="800"/>
                  </a:cubicBezTo>
                  <a:cubicBezTo>
                    <a:pt x="1645" y="357"/>
                    <a:pt x="1279" y="0"/>
                    <a:pt x="8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6"/>
            <p:cNvSpPr/>
            <p:nvPr/>
          </p:nvSpPr>
          <p:spPr>
            <a:xfrm>
              <a:off x="6834625" y="1100200"/>
              <a:ext cx="42825" cy="41725"/>
            </a:xfrm>
            <a:custGeom>
              <a:avLst/>
              <a:gdLst/>
              <a:ahLst/>
              <a:cxnLst/>
              <a:rect l="l" t="t" r="r" b="b"/>
              <a:pathLst>
                <a:path w="1713" h="1669" extrusionOk="0">
                  <a:moveTo>
                    <a:pt x="863" y="1"/>
                  </a:moveTo>
                  <a:cubicBezTo>
                    <a:pt x="849" y="1"/>
                    <a:pt x="836" y="1"/>
                    <a:pt x="822" y="2"/>
                  </a:cubicBezTo>
                  <a:cubicBezTo>
                    <a:pt x="366" y="24"/>
                    <a:pt x="1" y="412"/>
                    <a:pt x="23" y="869"/>
                  </a:cubicBezTo>
                  <a:cubicBezTo>
                    <a:pt x="46" y="1312"/>
                    <a:pt x="411" y="1669"/>
                    <a:pt x="850" y="1669"/>
                  </a:cubicBezTo>
                  <a:cubicBezTo>
                    <a:pt x="864" y="1669"/>
                    <a:pt x="877" y="1669"/>
                    <a:pt x="891" y="1668"/>
                  </a:cubicBezTo>
                  <a:cubicBezTo>
                    <a:pt x="1347" y="1645"/>
                    <a:pt x="1712" y="1257"/>
                    <a:pt x="1690" y="800"/>
                  </a:cubicBezTo>
                  <a:cubicBezTo>
                    <a:pt x="1667" y="358"/>
                    <a:pt x="1302" y="1"/>
                    <a:pt x="8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6"/>
            <p:cNvSpPr/>
            <p:nvPr/>
          </p:nvSpPr>
          <p:spPr>
            <a:xfrm>
              <a:off x="6903675" y="1109325"/>
              <a:ext cx="42250" cy="41750"/>
            </a:xfrm>
            <a:custGeom>
              <a:avLst/>
              <a:gdLst/>
              <a:ahLst/>
              <a:cxnLst/>
              <a:rect l="l" t="t" r="r" b="b"/>
              <a:pathLst>
                <a:path w="1690" h="1670" extrusionOk="0">
                  <a:moveTo>
                    <a:pt x="840" y="1"/>
                  </a:moveTo>
                  <a:cubicBezTo>
                    <a:pt x="826" y="1"/>
                    <a:pt x="813" y="1"/>
                    <a:pt x="799" y="2"/>
                  </a:cubicBezTo>
                  <a:cubicBezTo>
                    <a:pt x="343" y="25"/>
                    <a:pt x="0" y="413"/>
                    <a:pt x="23" y="869"/>
                  </a:cubicBezTo>
                  <a:cubicBezTo>
                    <a:pt x="45" y="1312"/>
                    <a:pt x="411" y="1669"/>
                    <a:pt x="850" y="1669"/>
                  </a:cubicBezTo>
                  <a:cubicBezTo>
                    <a:pt x="863" y="1669"/>
                    <a:pt x="877" y="1669"/>
                    <a:pt x="891" y="1668"/>
                  </a:cubicBezTo>
                  <a:cubicBezTo>
                    <a:pt x="1347" y="1645"/>
                    <a:pt x="1689" y="1257"/>
                    <a:pt x="1667" y="801"/>
                  </a:cubicBezTo>
                  <a:cubicBezTo>
                    <a:pt x="1645" y="358"/>
                    <a:pt x="1279" y="1"/>
                    <a:pt x="8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6"/>
            <p:cNvSpPr/>
            <p:nvPr/>
          </p:nvSpPr>
          <p:spPr>
            <a:xfrm>
              <a:off x="6923075" y="1173850"/>
              <a:ext cx="41675" cy="41100"/>
            </a:xfrm>
            <a:custGeom>
              <a:avLst/>
              <a:gdLst/>
              <a:ahLst/>
              <a:cxnLst/>
              <a:rect l="l" t="t" r="r" b="b"/>
              <a:pathLst>
                <a:path w="1667" h="1644" extrusionOk="0">
                  <a:moveTo>
                    <a:pt x="799" y="0"/>
                  </a:moveTo>
                  <a:cubicBezTo>
                    <a:pt x="343" y="23"/>
                    <a:pt x="0" y="411"/>
                    <a:pt x="23" y="867"/>
                  </a:cubicBezTo>
                  <a:cubicBezTo>
                    <a:pt x="23" y="1255"/>
                    <a:pt x="320" y="1575"/>
                    <a:pt x="708" y="1643"/>
                  </a:cubicBezTo>
                  <a:cubicBezTo>
                    <a:pt x="982" y="1415"/>
                    <a:pt x="1302" y="1210"/>
                    <a:pt x="1621" y="1027"/>
                  </a:cubicBezTo>
                  <a:lnTo>
                    <a:pt x="1644" y="1027"/>
                  </a:lnTo>
                  <a:cubicBezTo>
                    <a:pt x="1667" y="959"/>
                    <a:pt x="1667" y="867"/>
                    <a:pt x="1667" y="776"/>
                  </a:cubicBezTo>
                  <a:cubicBezTo>
                    <a:pt x="1644" y="342"/>
                    <a:pt x="1279" y="0"/>
                    <a:pt x="8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6"/>
            <p:cNvSpPr/>
            <p:nvPr/>
          </p:nvSpPr>
          <p:spPr>
            <a:xfrm>
              <a:off x="6852875" y="1174950"/>
              <a:ext cx="42250" cy="41175"/>
            </a:xfrm>
            <a:custGeom>
              <a:avLst/>
              <a:gdLst/>
              <a:ahLst/>
              <a:cxnLst/>
              <a:rect l="l" t="t" r="r" b="b"/>
              <a:pathLst>
                <a:path w="1690" h="1647" extrusionOk="0">
                  <a:moveTo>
                    <a:pt x="845" y="1"/>
                  </a:moveTo>
                  <a:cubicBezTo>
                    <a:pt x="830" y="1"/>
                    <a:pt x="815" y="1"/>
                    <a:pt x="800" y="2"/>
                  </a:cubicBezTo>
                  <a:cubicBezTo>
                    <a:pt x="343" y="25"/>
                    <a:pt x="1" y="413"/>
                    <a:pt x="24" y="869"/>
                  </a:cubicBezTo>
                  <a:cubicBezTo>
                    <a:pt x="46" y="1311"/>
                    <a:pt x="410" y="1646"/>
                    <a:pt x="848" y="1646"/>
                  </a:cubicBezTo>
                  <a:cubicBezTo>
                    <a:pt x="862" y="1646"/>
                    <a:pt x="877" y="1646"/>
                    <a:pt x="891" y="1645"/>
                  </a:cubicBezTo>
                  <a:cubicBezTo>
                    <a:pt x="1348" y="1645"/>
                    <a:pt x="1690" y="1234"/>
                    <a:pt x="1667" y="778"/>
                  </a:cubicBezTo>
                  <a:cubicBezTo>
                    <a:pt x="1667" y="336"/>
                    <a:pt x="1303" y="1"/>
                    <a:pt x="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6"/>
            <p:cNvSpPr/>
            <p:nvPr/>
          </p:nvSpPr>
          <p:spPr>
            <a:xfrm>
              <a:off x="6755875" y="1106475"/>
              <a:ext cx="42825" cy="41175"/>
            </a:xfrm>
            <a:custGeom>
              <a:avLst/>
              <a:gdLst/>
              <a:ahLst/>
              <a:cxnLst/>
              <a:rect l="l" t="t" r="r" b="b"/>
              <a:pathLst>
                <a:path w="1713" h="1647" extrusionOk="0">
                  <a:moveTo>
                    <a:pt x="865" y="1"/>
                  </a:moveTo>
                  <a:cubicBezTo>
                    <a:pt x="851" y="1"/>
                    <a:pt x="837" y="1"/>
                    <a:pt x="822" y="2"/>
                  </a:cubicBezTo>
                  <a:cubicBezTo>
                    <a:pt x="366" y="25"/>
                    <a:pt x="1" y="413"/>
                    <a:pt x="23" y="869"/>
                  </a:cubicBezTo>
                  <a:cubicBezTo>
                    <a:pt x="46" y="1311"/>
                    <a:pt x="410" y="1646"/>
                    <a:pt x="848" y="1646"/>
                  </a:cubicBezTo>
                  <a:cubicBezTo>
                    <a:pt x="862" y="1646"/>
                    <a:pt x="876" y="1646"/>
                    <a:pt x="891" y="1645"/>
                  </a:cubicBezTo>
                  <a:cubicBezTo>
                    <a:pt x="1347" y="1622"/>
                    <a:pt x="1713" y="1234"/>
                    <a:pt x="1690" y="778"/>
                  </a:cubicBezTo>
                  <a:cubicBezTo>
                    <a:pt x="1668" y="336"/>
                    <a:pt x="1303"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6"/>
            <p:cNvSpPr/>
            <p:nvPr/>
          </p:nvSpPr>
          <p:spPr>
            <a:xfrm>
              <a:off x="6767850" y="1170950"/>
              <a:ext cx="42825" cy="41750"/>
            </a:xfrm>
            <a:custGeom>
              <a:avLst/>
              <a:gdLst/>
              <a:ahLst/>
              <a:cxnLst/>
              <a:rect l="l" t="t" r="r" b="b"/>
              <a:pathLst>
                <a:path w="1713" h="1670" extrusionOk="0">
                  <a:moveTo>
                    <a:pt x="863" y="1"/>
                  </a:moveTo>
                  <a:cubicBezTo>
                    <a:pt x="850" y="1"/>
                    <a:pt x="836" y="1"/>
                    <a:pt x="823" y="2"/>
                  </a:cubicBezTo>
                  <a:cubicBezTo>
                    <a:pt x="366" y="25"/>
                    <a:pt x="1" y="413"/>
                    <a:pt x="24" y="869"/>
                  </a:cubicBezTo>
                  <a:cubicBezTo>
                    <a:pt x="46" y="1312"/>
                    <a:pt x="412" y="1669"/>
                    <a:pt x="851" y="1669"/>
                  </a:cubicBezTo>
                  <a:cubicBezTo>
                    <a:pt x="864" y="1669"/>
                    <a:pt x="878" y="1669"/>
                    <a:pt x="891" y="1668"/>
                  </a:cubicBezTo>
                  <a:cubicBezTo>
                    <a:pt x="1348" y="1645"/>
                    <a:pt x="1713" y="1257"/>
                    <a:pt x="1690" y="801"/>
                  </a:cubicBezTo>
                  <a:cubicBezTo>
                    <a:pt x="1668" y="358"/>
                    <a:pt x="1302" y="1"/>
                    <a:pt x="8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6"/>
            <p:cNvSpPr/>
            <p:nvPr/>
          </p:nvSpPr>
          <p:spPr>
            <a:xfrm>
              <a:off x="6806675" y="1246875"/>
              <a:ext cx="42250" cy="38825"/>
            </a:xfrm>
            <a:custGeom>
              <a:avLst/>
              <a:gdLst/>
              <a:ahLst/>
              <a:cxnLst/>
              <a:rect l="l" t="t" r="r" b="b"/>
              <a:pathLst>
                <a:path w="1690" h="1553" extrusionOk="0">
                  <a:moveTo>
                    <a:pt x="845" y="1"/>
                  </a:moveTo>
                  <a:cubicBezTo>
                    <a:pt x="845" y="1"/>
                    <a:pt x="822" y="24"/>
                    <a:pt x="822" y="24"/>
                  </a:cubicBezTo>
                  <a:cubicBezTo>
                    <a:pt x="365" y="24"/>
                    <a:pt x="0" y="412"/>
                    <a:pt x="23" y="868"/>
                  </a:cubicBezTo>
                  <a:cubicBezTo>
                    <a:pt x="46" y="1165"/>
                    <a:pt x="206" y="1439"/>
                    <a:pt x="434" y="1553"/>
                  </a:cubicBezTo>
                  <a:cubicBezTo>
                    <a:pt x="594" y="1484"/>
                    <a:pt x="731" y="1393"/>
                    <a:pt x="890" y="1325"/>
                  </a:cubicBezTo>
                  <a:cubicBezTo>
                    <a:pt x="1141" y="1188"/>
                    <a:pt x="1415" y="1051"/>
                    <a:pt x="1666" y="914"/>
                  </a:cubicBezTo>
                  <a:cubicBezTo>
                    <a:pt x="1689" y="868"/>
                    <a:pt x="1689" y="845"/>
                    <a:pt x="1689" y="800"/>
                  </a:cubicBezTo>
                  <a:cubicBezTo>
                    <a:pt x="1666" y="366"/>
                    <a:pt x="1301" y="1"/>
                    <a:pt x="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6"/>
            <p:cNvSpPr/>
            <p:nvPr/>
          </p:nvSpPr>
          <p:spPr>
            <a:xfrm>
              <a:off x="6730775" y="1249125"/>
              <a:ext cx="42250" cy="41175"/>
            </a:xfrm>
            <a:custGeom>
              <a:avLst/>
              <a:gdLst/>
              <a:ahLst/>
              <a:cxnLst/>
              <a:rect l="l" t="t" r="r" b="b"/>
              <a:pathLst>
                <a:path w="1690" h="1647" extrusionOk="0">
                  <a:moveTo>
                    <a:pt x="842" y="1"/>
                  </a:moveTo>
                  <a:cubicBezTo>
                    <a:pt x="828" y="1"/>
                    <a:pt x="814" y="1"/>
                    <a:pt x="799" y="2"/>
                  </a:cubicBezTo>
                  <a:cubicBezTo>
                    <a:pt x="343" y="25"/>
                    <a:pt x="0" y="413"/>
                    <a:pt x="23" y="869"/>
                  </a:cubicBezTo>
                  <a:cubicBezTo>
                    <a:pt x="45" y="1311"/>
                    <a:pt x="410" y="1647"/>
                    <a:pt x="847" y="1647"/>
                  </a:cubicBezTo>
                  <a:cubicBezTo>
                    <a:pt x="862" y="1647"/>
                    <a:pt x="876" y="1646"/>
                    <a:pt x="891" y="1645"/>
                  </a:cubicBezTo>
                  <a:cubicBezTo>
                    <a:pt x="1347" y="1623"/>
                    <a:pt x="1689" y="1235"/>
                    <a:pt x="1667" y="778"/>
                  </a:cubicBezTo>
                  <a:cubicBezTo>
                    <a:pt x="1644" y="336"/>
                    <a:pt x="1280" y="1"/>
                    <a:pt x="8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6"/>
            <p:cNvSpPr/>
            <p:nvPr/>
          </p:nvSpPr>
          <p:spPr>
            <a:xfrm>
              <a:off x="6650300" y="1236600"/>
              <a:ext cx="41700" cy="41700"/>
            </a:xfrm>
            <a:custGeom>
              <a:avLst/>
              <a:gdLst/>
              <a:ahLst/>
              <a:cxnLst/>
              <a:rect l="l" t="t" r="r" b="b"/>
              <a:pathLst>
                <a:path w="1668" h="1668" extrusionOk="0">
                  <a:moveTo>
                    <a:pt x="777" y="1"/>
                  </a:moveTo>
                  <a:cubicBezTo>
                    <a:pt x="709" y="1"/>
                    <a:pt x="640" y="24"/>
                    <a:pt x="572" y="47"/>
                  </a:cubicBezTo>
                  <a:cubicBezTo>
                    <a:pt x="572" y="47"/>
                    <a:pt x="572" y="69"/>
                    <a:pt x="572" y="69"/>
                  </a:cubicBezTo>
                  <a:cubicBezTo>
                    <a:pt x="480" y="229"/>
                    <a:pt x="389" y="366"/>
                    <a:pt x="275" y="526"/>
                  </a:cubicBezTo>
                  <a:cubicBezTo>
                    <a:pt x="229" y="594"/>
                    <a:pt x="161" y="663"/>
                    <a:pt x="115" y="731"/>
                  </a:cubicBezTo>
                  <a:lnTo>
                    <a:pt x="69" y="777"/>
                  </a:lnTo>
                  <a:cubicBezTo>
                    <a:pt x="47" y="823"/>
                    <a:pt x="24" y="845"/>
                    <a:pt x="1" y="891"/>
                  </a:cubicBezTo>
                  <a:cubicBezTo>
                    <a:pt x="24" y="1348"/>
                    <a:pt x="412" y="1667"/>
                    <a:pt x="868" y="1667"/>
                  </a:cubicBezTo>
                  <a:cubicBezTo>
                    <a:pt x="1325" y="1644"/>
                    <a:pt x="1667" y="1256"/>
                    <a:pt x="1644" y="800"/>
                  </a:cubicBezTo>
                  <a:cubicBezTo>
                    <a:pt x="1622" y="343"/>
                    <a:pt x="1256" y="1"/>
                    <a:pt x="8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6"/>
            <p:cNvSpPr/>
            <p:nvPr/>
          </p:nvSpPr>
          <p:spPr>
            <a:xfrm>
              <a:off x="6709075" y="1167550"/>
              <a:ext cx="3450" cy="4025"/>
            </a:xfrm>
            <a:custGeom>
              <a:avLst/>
              <a:gdLst/>
              <a:ahLst/>
              <a:cxnLst/>
              <a:rect l="l" t="t" r="r" b="b"/>
              <a:pathLst>
                <a:path w="138" h="161" extrusionOk="0">
                  <a:moveTo>
                    <a:pt x="1" y="161"/>
                  </a:moveTo>
                  <a:cubicBezTo>
                    <a:pt x="47" y="115"/>
                    <a:pt x="92" y="69"/>
                    <a:pt x="138" y="1"/>
                  </a:cubicBezTo>
                  <a:cubicBezTo>
                    <a:pt x="138" y="1"/>
                    <a:pt x="138" y="1"/>
                    <a:pt x="138" y="1"/>
                  </a:cubicBezTo>
                  <a:cubicBezTo>
                    <a:pt x="92" y="69"/>
                    <a:pt x="47" y="115"/>
                    <a:pt x="1" y="16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6"/>
            <p:cNvSpPr/>
            <p:nvPr/>
          </p:nvSpPr>
          <p:spPr>
            <a:xfrm>
              <a:off x="6693100" y="1168700"/>
              <a:ext cx="38275" cy="40550"/>
            </a:xfrm>
            <a:custGeom>
              <a:avLst/>
              <a:gdLst/>
              <a:ahLst/>
              <a:cxnLst/>
              <a:rect l="l" t="t" r="r" b="b"/>
              <a:pathLst>
                <a:path w="1531" h="1622" extrusionOk="0">
                  <a:moveTo>
                    <a:pt x="960" y="1"/>
                  </a:moveTo>
                  <a:cubicBezTo>
                    <a:pt x="891" y="92"/>
                    <a:pt x="823" y="160"/>
                    <a:pt x="754" y="252"/>
                  </a:cubicBezTo>
                  <a:cubicBezTo>
                    <a:pt x="526" y="594"/>
                    <a:pt x="275" y="936"/>
                    <a:pt x="1" y="1256"/>
                  </a:cubicBezTo>
                  <a:cubicBezTo>
                    <a:pt x="161" y="1484"/>
                    <a:pt x="435" y="1621"/>
                    <a:pt x="731" y="1621"/>
                  </a:cubicBezTo>
                  <a:cubicBezTo>
                    <a:pt x="1188" y="1598"/>
                    <a:pt x="1530" y="1210"/>
                    <a:pt x="1507" y="754"/>
                  </a:cubicBezTo>
                  <a:cubicBezTo>
                    <a:pt x="1507" y="411"/>
                    <a:pt x="1256" y="115"/>
                    <a:pt x="9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6"/>
            <p:cNvSpPr/>
            <p:nvPr/>
          </p:nvSpPr>
          <p:spPr>
            <a:xfrm>
              <a:off x="6677125" y="1306800"/>
              <a:ext cx="36550" cy="31975"/>
            </a:xfrm>
            <a:custGeom>
              <a:avLst/>
              <a:gdLst/>
              <a:ahLst/>
              <a:cxnLst/>
              <a:rect l="l" t="t" r="r" b="b"/>
              <a:pathLst>
                <a:path w="1462" h="1279" extrusionOk="0">
                  <a:moveTo>
                    <a:pt x="594" y="0"/>
                  </a:moveTo>
                  <a:cubicBezTo>
                    <a:pt x="366" y="23"/>
                    <a:pt x="161" y="114"/>
                    <a:pt x="1" y="274"/>
                  </a:cubicBezTo>
                  <a:cubicBezTo>
                    <a:pt x="24" y="297"/>
                    <a:pt x="46" y="320"/>
                    <a:pt x="46" y="343"/>
                  </a:cubicBezTo>
                  <a:cubicBezTo>
                    <a:pt x="115" y="388"/>
                    <a:pt x="161" y="457"/>
                    <a:pt x="229" y="525"/>
                  </a:cubicBezTo>
                  <a:cubicBezTo>
                    <a:pt x="320" y="617"/>
                    <a:pt x="412" y="731"/>
                    <a:pt x="503" y="845"/>
                  </a:cubicBezTo>
                  <a:cubicBezTo>
                    <a:pt x="594" y="936"/>
                    <a:pt x="686" y="1050"/>
                    <a:pt x="777" y="1164"/>
                  </a:cubicBezTo>
                  <a:cubicBezTo>
                    <a:pt x="822" y="1187"/>
                    <a:pt x="845" y="1233"/>
                    <a:pt x="891" y="1279"/>
                  </a:cubicBezTo>
                  <a:lnTo>
                    <a:pt x="914" y="1279"/>
                  </a:lnTo>
                  <a:cubicBezTo>
                    <a:pt x="937" y="1256"/>
                    <a:pt x="959" y="1256"/>
                    <a:pt x="982" y="1256"/>
                  </a:cubicBezTo>
                  <a:cubicBezTo>
                    <a:pt x="982" y="1233"/>
                    <a:pt x="1005" y="1233"/>
                    <a:pt x="1005" y="1233"/>
                  </a:cubicBezTo>
                  <a:cubicBezTo>
                    <a:pt x="1005" y="1210"/>
                    <a:pt x="1028" y="1210"/>
                    <a:pt x="1028" y="1210"/>
                  </a:cubicBezTo>
                  <a:cubicBezTo>
                    <a:pt x="1051" y="1210"/>
                    <a:pt x="1074" y="1187"/>
                    <a:pt x="1096" y="1187"/>
                  </a:cubicBezTo>
                  <a:cubicBezTo>
                    <a:pt x="1119" y="1187"/>
                    <a:pt x="1142" y="1187"/>
                    <a:pt x="1142" y="1164"/>
                  </a:cubicBezTo>
                  <a:cubicBezTo>
                    <a:pt x="1188" y="1142"/>
                    <a:pt x="1233" y="1142"/>
                    <a:pt x="1279" y="1119"/>
                  </a:cubicBezTo>
                  <a:lnTo>
                    <a:pt x="1302" y="1119"/>
                  </a:lnTo>
                  <a:cubicBezTo>
                    <a:pt x="1347" y="1096"/>
                    <a:pt x="1393" y="1073"/>
                    <a:pt x="1439" y="1050"/>
                  </a:cubicBezTo>
                  <a:cubicBezTo>
                    <a:pt x="1462" y="982"/>
                    <a:pt x="1462" y="891"/>
                    <a:pt x="1462" y="799"/>
                  </a:cubicBezTo>
                  <a:cubicBezTo>
                    <a:pt x="1439" y="343"/>
                    <a:pt x="1074" y="0"/>
                    <a:pt x="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6"/>
            <p:cNvSpPr/>
            <p:nvPr/>
          </p:nvSpPr>
          <p:spPr>
            <a:xfrm>
              <a:off x="6642325" y="1268000"/>
              <a:ext cx="58225" cy="69625"/>
            </a:xfrm>
            <a:custGeom>
              <a:avLst/>
              <a:gdLst/>
              <a:ahLst/>
              <a:cxnLst/>
              <a:rect l="l" t="t" r="r" b="b"/>
              <a:pathLst>
                <a:path w="2329" h="2785" extrusionOk="0">
                  <a:moveTo>
                    <a:pt x="46" y="0"/>
                  </a:moveTo>
                  <a:cubicBezTo>
                    <a:pt x="0" y="46"/>
                    <a:pt x="0" y="92"/>
                    <a:pt x="23" y="137"/>
                  </a:cubicBezTo>
                  <a:cubicBezTo>
                    <a:pt x="115" y="274"/>
                    <a:pt x="206" y="388"/>
                    <a:pt x="297" y="525"/>
                  </a:cubicBezTo>
                  <a:cubicBezTo>
                    <a:pt x="320" y="525"/>
                    <a:pt x="320" y="548"/>
                    <a:pt x="343" y="548"/>
                  </a:cubicBezTo>
                  <a:cubicBezTo>
                    <a:pt x="343" y="571"/>
                    <a:pt x="343" y="571"/>
                    <a:pt x="343" y="571"/>
                  </a:cubicBezTo>
                  <a:lnTo>
                    <a:pt x="366" y="594"/>
                  </a:lnTo>
                  <a:lnTo>
                    <a:pt x="388" y="617"/>
                  </a:lnTo>
                  <a:cubicBezTo>
                    <a:pt x="411" y="662"/>
                    <a:pt x="434" y="685"/>
                    <a:pt x="457" y="731"/>
                  </a:cubicBezTo>
                  <a:cubicBezTo>
                    <a:pt x="480" y="753"/>
                    <a:pt x="503" y="776"/>
                    <a:pt x="503" y="776"/>
                  </a:cubicBezTo>
                  <a:cubicBezTo>
                    <a:pt x="503" y="799"/>
                    <a:pt x="525" y="799"/>
                    <a:pt x="525" y="799"/>
                  </a:cubicBezTo>
                  <a:cubicBezTo>
                    <a:pt x="525" y="822"/>
                    <a:pt x="548" y="822"/>
                    <a:pt x="548" y="822"/>
                  </a:cubicBezTo>
                  <a:cubicBezTo>
                    <a:pt x="594" y="890"/>
                    <a:pt x="640" y="959"/>
                    <a:pt x="685" y="1027"/>
                  </a:cubicBezTo>
                  <a:lnTo>
                    <a:pt x="708" y="1027"/>
                  </a:lnTo>
                  <a:cubicBezTo>
                    <a:pt x="731" y="1050"/>
                    <a:pt x="754" y="1096"/>
                    <a:pt x="776" y="1119"/>
                  </a:cubicBezTo>
                  <a:cubicBezTo>
                    <a:pt x="799" y="1142"/>
                    <a:pt x="822" y="1187"/>
                    <a:pt x="845" y="1210"/>
                  </a:cubicBezTo>
                  <a:cubicBezTo>
                    <a:pt x="845" y="1233"/>
                    <a:pt x="845" y="1233"/>
                    <a:pt x="845" y="1233"/>
                  </a:cubicBezTo>
                  <a:cubicBezTo>
                    <a:pt x="868" y="1256"/>
                    <a:pt x="891" y="1278"/>
                    <a:pt x="913" y="1301"/>
                  </a:cubicBezTo>
                  <a:cubicBezTo>
                    <a:pt x="913" y="1301"/>
                    <a:pt x="913" y="1301"/>
                    <a:pt x="936" y="1324"/>
                  </a:cubicBezTo>
                  <a:cubicBezTo>
                    <a:pt x="1050" y="1461"/>
                    <a:pt x="1142" y="1598"/>
                    <a:pt x="1256" y="1712"/>
                  </a:cubicBezTo>
                  <a:cubicBezTo>
                    <a:pt x="1256" y="1735"/>
                    <a:pt x="1279" y="1735"/>
                    <a:pt x="1279" y="1735"/>
                  </a:cubicBezTo>
                  <a:lnTo>
                    <a:pt x="1279" y="1758"/>
                  </a:lnTo>
                  <a:cubicBezTo>
                    <a:pt x="1301" y="1758"/>
                    <a:pt x="1301" y="1781"/>
                    <a:pt x="1324" y="1781"/>
                  </a:cubicBezTo>
                  <a:cubicBezTo>
                    <a:pt x="1324" y="1781"/>
                    <a:pt x="1324" y="1781"/>
                    <a:pt x="1324" y="1803"/>
                  </a:cubicBezTo>
                  <a:cubicBezTo>
                    <a:pt x="1347" y="1826"/>
                    <a:pt x="1370" y="1849"/>
                    <a:pt x="1370" y="1849"/>
                  </a:cubicBezTo>
                  <a:cubicBezTo>
                    <a:pt x="1370" y="1872"/>
                    <a:pt x="1370" y="1872"/>
                    <a:pt x="1370" y="1872"/>
                  </a:cubicBezTo>
                  <a:cubicBezTo>
                    <a:pt x="1393" y="1872"/>
                    <a:pt x="1393" y="1895"/>
                    <a:pt x="1416" y="1895"/>
                  </a:cubicBezTo>
                  <a:cubicBezTo>
                    <a:pt x="1416" y="1895"/>
                    <a:pt x="1416" y="1918"/>
                    <a:pt x="1416" y="1918"/>
                  </a:cubicBezTo>
                  <a:lnTo>
                    <a:pt x="1438" y="1918"/>
                  </a:lnTo>
                  <a:cubicBezTo>
                    <a:pt x="1530" y="2032"/>
                    <a:pt x="1621" y="2146"/>
                    <a:pt x="1712" y="2237"/>
                  </a:cubicBezTo>
                  <a:cubicBezTo>
                    <a:pt x="1712" y="2260"/>
                    <a:pt x="1712" y="2260"/>
                    <a:pt x="1712" y="2260"/>
                  </a:cubicBezTo>
                  <a:cubicBezTo>
                    <a:pt x="1735" y="2260"/>
                    <a:pt x="1758" y="2283"/>
                    <a:pt x="1758" y="2306"/>
                  </a:cubicBezTo>
                  <a:cubicBezTo>
                    <a:pt x="1758" y="2306"/>
                    <a:pt x="1781" y="2306"/>
                    <a:pt x="1781" y="2328"/>
                  </a:cubicBezTo>
                  <a:cubicBezTo>
                    <a:pt x="1781" y="2328"/>
                    <a:pt x="1781" y="2328"/>
                    <a:pt x="1804" y="2351"/>
                  </a:cubicBezTo>
                  <a:cubicBezTo>
                    <a:pt x="1826" y="2374"/>
                    <a:pt x="1849" y="2397"/>
                    <a:pt x="1849" y="2420"/>
                  </a:cubicBezTo>
                  <a:cubicBezTo>
                    <a:pt x="1963" y="2534"/>
                    <a:pt x="2055" y="2648"/>
                    <a:pt x="2169" y="2762"/>
                  </a:cubicBezTo>
                  <a:cubicBezTo>
                    <a:pt x="2192" y="2785"/>
                    <a:pt x="2214" y="2785"/>
                    <a:pt x="2237" y="2785"/>
                  </a:cubicBezTo>
                  <a:cubicBezTo>
                    <a:pt x="2260" y="2785"/>
                    <a:pt x="2283" y="2762"/>
                    <a:pt x="2306" y="2739"/>
                  </a:cubicBezTo>
                  <a:cubicBezTo>
                    <a:pt x="2329" y="2716"/>
                    <a:pt x="2329" y="2694"/>
                    <a:pt x="2329" y="2671"/>
                  </a:cubicBezTo>
                  <a:cubicBezTo>
                    <a:pt x="2329" y="2648"/>
                    <a:pt x="2306" y="2625"/>
                    <a:pt x="2283" y="2602"/>
                  </a:cubicBezTo>
                  <a:cubicBezTo>
                    <a:pt x="2214" y="2511"/>
                    <a:pt x="2123" y="2420"/>
                    <a:pt x="2055" y="2351"/>
                  </a:cubicBezTo>
                  <a:cubicBezTo>
                    <a:pt x="2055" y="2328"/>
                    <a:pt x="2032" y="2328"/>
                    <a:pt x="2032" y="2306"/>
                  </a:cubicBezTo>
                  <a:lnTo>
                    <a:pt x="2009" y="2306"/>
                  </a:lnTo>
                  <a:lnTo>
                    <a:pt x="2009" y="2283"/>
                  </a:lnTo>
                  <a:cubicBezTo>
                    <a:pt x="1986" y="2283"/>
                    <a:pt x="1986" y="2260"/>
                    <a:pt x="1963" y="2260"/>
                  </a:cubicBezTo>
                  <a:cubicBezTo>
                    <a:pt x="1963" y="2260"/>
                    <a:pt x="1963" y="2237"/>
                    <a:pt x="1963" y="2237"/>
                  </a:cubicBezTo>
                  <a:cubicBezTo>
                    <a:pt x="1941" y="2237"/>
                    <a:pt x="1941" y="2214"/>
                    <a:pt x="1918" y="2191"/>
                  </a:cubicBezTo>
                  <a:lnTo>
                    <a:pt x="1872" y="2146"/>
                  </a:lnTo>
                  <a:cubicBezTo>
                    <a:pt x="1758" y="2009"/>
                    <a:pt x="1644" y="1872"/>
                    <a:pt x="1553" y="1758"/>
                  </a:cubicBezTo>
                  <a:cubicBezTo>
                    <a:pt x="1530" y="1758"/>
                    <a:pt x="1530" y="1758"/>
                    <a:pt x="1530" y="1735"/>
                  </a:cubicBezTo>
                  <a:cubicBezTo>
                    <a:pt x="1530" y="1735"/>
                    <a:pt x="1530" y="1735"/>
                    <a:pt x="1507" y="1712"/>
                  </a:cubicBezTo>
                  <a:cubicBezTo>
                    <a:pt x="1484" y="1689"/>
                    <a:pt x="1484" y="1666"/>
                    <a:pt x="1461" y="1644"/>
                  </a:cubicBezTo>
                  <a:lnTo>
                    <a:pt x="1438" y="1644"/>
                  </a:lnTo>
                  <a:cubicBezTo>
                    <a:pt x="1438" y="1644"/>
                    <a:pt x="1438" y="1621"/>
                    <a:pt x="1438" y="1621"/>
                  </a:cubicBezTo>
                  <a:cubicBezTo>
                    <a:pt x="1416" y="1598"/>
                    <a:pt x="1416" y="1598"/>
                    <a:pt x="1393" y="1575"/>
                  </a:cubicBezTo>
                  <a:cubicBezTo>
                    <a:pt x="1279" y="1438"/>
                    <a:pt x="1165" y="1301"/>
                    <a:pt x="1073" y="1187"/>
                  </a:cubicBezTo>
                  <a:cubicBezTo>
                    <a:pt x="1050" y="1164"/>
                    <a:pt x="1050" y="1142"/>
                    <a:pt x="1028" y="1142"/>
                  </a:cubicBezTo>
                  <a:cubicBezTo>
                    <a:pt x="1028" y="1119"/>
                    <a:pt x="1028" y="1119"/>
                    <a:pt x="1028" y="1119"/>
                  </a:cubicBezTo>
                  <a:lnTo>
                    <a:pt x="1005" y="1119"/>
                  </a:lnTo>
                  <a:cubicBezTo>
                    <a:pt x="982" y="1073"/>
                    <a:pt x="982" y="1050"/>
                    <a:pt x="959" y="1027"/>
                  </a:cubicBezTo>
                  <a:lnTo>
                    <a:pt x="913" y="1005"/>
                  </a:lnTo>
                  <a:cubicBezTo>
                    <a:pt x="891" y="959"/>
                    <a:pt x="891" y="936"/>
                    <a:pt x="868" y="913"/>
                  </a:cubicBezTo>
                  <a:lnTo>
                    <a:pt x="845" y="913"/>
                  </a:lnTo>
                  <a:cubicBezTo>
                    <a:pt x="822" y="868"/>
                    <a:pt x="776" y="799"/>
                    <a:pt x="731" y="753"/>
                  </a:cubicBezTo>
                  <a:cubicBezTo>
                    <a:pt x="708" y="731"/>
                    <a:pt x="708" y="731"/>
                    <a:pt x="708" y="708"/>
                  </a:cubicBezTo>
                  <a:cubicBezTo>
                    <a:pt x="685" y="708"/>
                    <a:pt x="685" y="685"/>
                    <a:pt x="685" y="685"/>
                  </a:cubicBezTo>
                  <a:lnTo>
                    <a:pt x="662" y="685"/>
                  </a:lnTo>
                  <a:lnTo>
                    <a:pt x="662" y="662"/>
                  </a:lnTo>
                  <a:cubicBezTo>
                    <a:pt x="662" y="662"/>
                    <a:pt x="640" y="639"/>
                    <a:pt x="640" y="639"/>
                  </a:cubicBezTo>
                  <a:cubicBezTo>
                    <a:pt x="640" y="617"/>
                    <a:pt x="617" y="617"/>
                    <a:pt x="617" y="617"/>
                  </a:cubicBezTo>
                  <a:cubicBezTo>
                    <a:pt x="617" y="594"/>
                    <a:pt x="617" y="594"/>
                    <a:pt x="617" y="594"/>
                  </a:cubicBezTo>
                  <a:cubicBezTo>
                    <a:pt x="594" y="594"/>
                    <a:pt x="594" y="594"/>
                    <a:pt x="594" y="571"/>
                  </a:cubicBezTo>
                  <a:cubicBezTo>
                    <a:pt x="571" y="548"/>
                    <a:pt x="571" y="525"/>
                    <a:pt x="548" y="502"/>
                  </a:cubicBezTo>
                  <a:cubicBezTo>
                    <a:pt x="525" y="502"/>
                    <a:pt x="525" y="502"/>
                    <a:pt x="525" y="480"/>
                  </a:cubicBezTo>
                  <a:cubicBezTo>
                    <a:pt x="525" y="480"/>
                    <a:pt x="503" y="480"/>
                    <a:pt x="503" y="457"/>
                  </a:cubicBezTo>
                  <a:cubicBezTo>
                    <a:pt x="480" y="434"/>
                    <a:pt x="480" y="411"/>
                    <a:pt x="457" y="411"/>
                  </a:cubicBezTo>
                  <a:cubicBezTo>
                    <a:pt x="457" y="388"/>
                    <a:pt x="457" y="388"/>
                    <a:pt x="457" y="388"/>
                  </a:cubicBezTo>
                  <a:cubicBezTo>
                    <a:pt x="366" y="274"/>
                    <a:pt x="274" y="160"/>
                    <a:pt x="183" y="46"/>
                  </a:cubicBezTo>
                  <a:cubicBezTo>
                    <a:pt x="160" y="0"/>
                    <a:pt x="137"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6"/>
            <p:cNvSpPr/>
            <p:nvPr/>
          </p:nvSpPr>
          <p:spPr>
            <a:xfrm>
              <a:off x="7127925" y="834325"/>
              <a:ext cx="95900" cy="114150"/>
            </a:xfrm>
            <a:custGeom>
              <a:avLst/>
              <a:gdLst/>
              <a:ahLst/>
              <a:cxnLst/>
              <a:rect l="l" t="t" r="r" b="b"/>
              <a:pathLst>
                <a:path w="3836" h="4566" extrusionOk="0">
                  <a:moveTo>
                    <a:pt x="115" y="0"/>
                  </a:moveTo>
                  <a:cubicBezTo>
                    <a:pt x="92" y="0"/>
                    <a:pt x="69" y="23"/>
                    <a:pt x="46" y="23"/>
                  </a:cubicBezTo>
                  <a:cubicBezTo>
                    <a:pt x="1" y="69"/>
                    <a:pt x="1" y="114"/>
                    <a:pt x="24" y="160"/>
                  </a:cubicBezTo>
                  <a:cubicBezTo>
                    <a:pt x="229" y="434"/>
                    <a:pt x="412" y="708"/>
                    <a:pt x="617" y="982"/>
                  </a:cubicBezTo>
                  <a:cubicBezTo>
                    <a:pt x="617" y="982"/>
                    <a:pt x="617" y="1004"/>
                    <a:pt x="617" y="1004"/>
                  </a:cubicBezTo>
                  <a:lnTo>
                    <a:pt x="640" y="1004"/>
                  </a:lnTo>
                  <a:cubicBezTo>
                    <a:pt x="663" y="1050"/>
                    <a:pt x="686" y="1073"/>
                    <a:pt x="708" y="1118"/>
                  </a:cubicBezTo>
                  <a:lnTo>
                    <a:pt x="731" y="1118"/>
                  </a:lnTo>
                  <a:cubicBezTo>
                    <a:pt x="868" y="1324"/>
                    <a:pt x="1005" y="1507"/>
                    <a:pt x="1165" y="1712"/>
                  </a:cubicBezTo>
                  <a:cubicBezTo>
                    <a:pt x="1210" y="1758"/>
                    <a:pt x="1233" y="1803"/>
                    <a:pt x="1279" y="1849"/>
                  </a:cubicBezTo>
                  <a:cubicBezTo>
                    <a:pt x="1279" y="1872"/>
                    <a:pt x="1302" y="1872"/>
                    <a:pt x="1302" y="1895"/>
                  </a:cubicBezTo>
                  <a:lnTo>
                    <a:pt x="1325" y="1895"/>
                  </a:lnTo>
                  <a:cubicBezTo>
                    <a:pt x="1370" y="1963"/>
                    <a:pt x="1416" y="2009"/>
                    <a:pt x="1462" y="2077"/>
                  </a:cubicBezTo>
                  <a:cubicBezTo>
                    <a:pt x="1462" y="2077"/>
                    <a:pt x="1462" y="2100"/>
                    <a:pt x="1484" y="2100"/>
                  </a:cubicBezTo>
                  <a:cubicBezTo>
                    <a:pt x="1644" y="2283"/>
                    <a:pt x="1804" y="2488"/>
                    <a:pt x="1964" y="2671"/>
                  </a:cubicBezTo>
                  <a:cubicBezTo>
                    <a:pt x="1987" y="2693"/>
                    <a:pt x="2009" y="2739"/>
                    <a:pt x="2032" y="2762"/>
                  </a:cubicBezTo>
                  <a:cubicBezTo>
                    <a:pt x="2032" y="2762"/>
                    <a:pt x="2055" y="2785"/>
                    <a:pt x="2055" y="2785"/>
                  </a:cubicBezTo>
                  <a:cubicBezTo>
                    <a:pt x="2169" y="2922"/>
                    <a:pt x="2306" y="3059"/>
                    <a:pt x="2420" y="3196"/>
                  </a:cubicBezTo>
                  <a:cubicBezTo>
                    <a:pt x="2443" y="3218"/>
                    <a:pt x="2443" y="3241"/>
                    <a:pt x="2466" y="3264"/>
                  </a:cubicBezTo>
                  <a:cubicBezTo>
                    <a:pt x="2489" y="3287"/>
                    <a:pt x="2534" y="3333"/>
                    <a:pt x="2557" y="3355"/>
                  </a:cubicBezTo>
                  <a:cubicBezTo>
                    <a:pt x="2557" y="3378"/>
                    <a:pt x="2580" y="3378"/>
                    <a:pt x="2580" y="3378"/>
                  </a:cubicBezTo>
                  <a:cubicBezTo>
                    <a:pt x="2580" y="3378"/>
                    <a:pt x="2580" y="3401"/>
                    <a:pt x="2580" y="3401"/>
                  </a:cubicBezTo>
                  <a:cubicBezTo>
                    <a:pt x="2694" y="3515"/>
                    <a:pt x="2808" y="3629"/>
                    <a:pt x="2922" y="3743"/>
                  </a:cubicBezTo>
                  <a:cubicBezTo>
                    <a:pt x="2922" y="3766"/>
                    <a:pt x="2945" y="3789"/>
                    <a:pt x="2968" y="3812"/>
                  </a:cubicBezTo>
                  <a:cubicBezTo>
                    <a:pt x="2991" y="3835"/>
                    <a:pt x="3014" y="3858"/>
                    <a:pt x="3037" y="3858"/>
                  </a:cubicBezTo>
                  <a:cubicBezTo>
                    <a:pt x="3037" y="3880"/>
                    <a:pt x="3037" y="3880"/>
                    <a:pt x="3037" y="3880"/>
                  </a:cubicBezTo>
                  <a:cubicBezTo>
                    <a:pt x="3059" y="3880"/>
                    <a:pt x="3059" y="3903"/>
                    <a:pt x="3059" y="3903"/>
                  </a:cubicBezTo>
                  <a:lnTo>
                    <a:pt x="3082" y="3903"/>
                  </a:lnTo>
                  <a:lnTo>
                    <a:pt x="3082" y="3926"/>
                  </a:lnTo>
                  <a:cubicBezTo>
                    <a:pt x="3173" y="4017"/>
                    <a:pt x="3288" y="4131"/>
                    <a:pt x="3379" y="4246"/>
                  </a:cubicBezTo>
                  <a:lnTo>
                    <a:pt x="3402" y="4246"/>
                  </a:lnTo>
                  <a:cubicBezTo>
                    <a:pt x="3402" y="4268"/>
                    <a:pt x="3425" y="4268"/>
                    <a:pt x="3447" y="4291"/>
                  </a:cubicBezTo>
                  <a:lnTo>
                    <a:pt x="3493" y="4360"/>
                  </a:lnTo>
                  <a:cubicBezTo>
                    <a:pt x="3516" y="4360"/>
                    <a:pt x="3516" y="4360"/>
                    <a:pt x="3516" y="4382"/>
                  </a:cubicBezTo>
                  <a:lnTo>
                    <a:pt x="3539" y="4382"/>
                  </a:lnTo>
                  <a:lnTo>
                    <a:pt x="3584" y="4428"/>
                  </a:lnTo>
                  <a:cubicBezTo>
                    <a:pt x="3584" y="4428"/>
                    <a:pt x="3584" y="4428"/>
                    <a:pt x="3584" y="4451"/>
                  </a:cubicBezTo>
                  <a:cubicBezTo>
                    <a:pt x="3584" y="4451"/>
                    <a:pt x="3607" y="4451"/>
                    <a:pt x="3607" y="4474"/>
                  </a:cubicBezTo>
                  <a:lnTo>
                    <a:pt x="3630" y="4474"/>
                  </a:lnTo>
                  <a:cubicBezTo>
                    <a:pt x="3653" y="4497"/>
                    <a:pt x="3653" y="4519"/>
                    <a:pt x="3676" y="4542"/>
                  </a:cubicBezTo>
                  <a:cubicBezTo>
                    <a:pt x="3698" y="4542"/>
                    <a:pt x="3721" y="4565"/>
                    <a:pt x="3744" y="4565"/>
                  </a:cubicBezTo>
                  <a:cubicBezTo>
                    <a:pt x="3767" y="4542"/>
                    <a:pt x="3790" y="4542"/>
                    <a:pt x="3813" y="4519"/>
                  </a:cubicBezTo>
                  <a:cubicBezTo>
                    <a:pt x="3835" y="4497"/>
                    <a:pt x="3835" y="4474"/>
                    <a:pt x="3835" y="4451"/>
                  </a:cubicBezTo>
                  <a:cubicBezTo>
                    <a:pt x="3835" y="4428"/>
                    <a:pt x="3813" y="4405"/>
                    <a:pt x="3790" y="4382"/>
                  </a:cubicBezTo>
                  <a:lnTo>
                    <a:pt x="3744" y="4337"/>
                  </a:lnTo>
                  <a:lnTo>
                    <a:pt x="3721" y="4314"/>
                  </a:lnTo>
                  <a:cubicBezTo>
                    <a:pt x="3721" y="4291"/>
                    <a:pt x="3698" y="4291"/>
                    <a:pt x="3698" y="4291"/>
                  </a:cubicBezTo>
                  <a:cubicBezTo>
                    <a:pt x="3698" y="4291"/>
                    <a:pt x="3698" y="4291"/>
                    <a:pt x="3698" y="4268"/>
                  </a:cubicBezTo>
                  <a:lnTo>
                    <a:pt x="3653" y="4246"/>
                  </a:lnTo>
                  <a:cubicBezTo>
                    <a:pt x="3630" y="4200"/>
                    <a:pt x="3584" y="4177"/>
                    <a:pt x="3562" y="4154"/>
                  </a:cubicBezTo>
                  <a:cubicBezTo>
                    <a:pt x="3562" y="4154"/>
                    <a:pt x="3562" y="4131"/>
                    <a:pt x="3562" y="4131"/>
                  </a:cubicBezTo>
                  <a:lnTo>
                    <a:pt x="3539" y="4131"/>
                  </a:lnTo>
                  <a:cubicBezTo>
                    <a:pt x="3539" y="4109"/>
                    <a:pt x="3516" y="4109"/>
                    <a:pt x="3516" y="4086"/>
                  </a:cubicBezTo>
                  <a:cubicBezTo>
                    <a:pt x="3470" y="4040"/>
                    <a:pt x="3425" y="3994"/>
                    <a:pt x="3379" y="3949"/>
                  </a:cubicBezTo>
                  <a:cubicBezTo>
                    <a:pt x="3379" y="3972"/>
                    <a:pt x="3379" y="3972"/>
                    <a:pt x="3379" y="3972"/>
                  </a:cubicBezTo>
                  <a:cubicBezTo>
                    <a:pt x="3333" y="3903"/>
                    <a:pt x="3288" y="3858"/>
                    <a:pt x="3219" y="3789"/>
                  </a:cubicBezTo>
                  <a:cubicBezTo>
                    <a:pt x="3219" y="3789"/>
                    <a:pt x="3196" y="3766"/>
                    <a:pt x="3196" y="3766"/>
                  </a:cubicBezTo>
                  <a:cubicBezTo>
                    <a:pt x="3173" y="3743"/>
                    <a:pt x="3173" y="3743"/>
                    <a:pt x="3173" y="3721"/>
                  </a:cubicBezTo>
                  <a:lnTo>
                    <a:pt x="3151" y="3721"/>
                  </a:lnTo>
                  <a:cubicBezTo>
                    <a:pt x="3151" y="3698"/>
                    <a:pt x="3128" y="3698"/>
                    <a:pt x="3128" y="3698"/>
                  </a:cubicBezTo>
                  <a:cubicBezTo>
                    <a:pt x="3128" y="3675"/>
                    <a:pt x="3105" y="3675"/>
                    <a:pt x="3105" y="3652"/>
                  </a:cubicBezTo>
                  <a:cubicBezTo>
                    <a:pt x="3082" y="3652"/>
                    <a:pt x="3082" y="3629"/>
                    <a:pt x="3059" y="3629"/>
                  </a:cubicBezTo>
                  <a:cubicBezTo>
                    <a:pt x="3059" y="3629"/>
                    <a:pt x="3059" y="3629"/>
                    <a:pt x="3059" y="3606"/>
                  </a:cubicBezTo>
                  <a:cubicBezTo>
                    <a:pt x="2945" y="3492"/>
                    <a:pt x="2831" y="3378"/>
                    <a:pt x="2717" y="3241"/>
                  </a:cubicBezTo>
                  <a:cubicBezTo>
                    <a:pt x="2694" y="3218"/>
                    <a:pt x="2648" y="3173"/>
                    <a:pt x="2626" y="3150"/>
                  </a:cubicBezTo>
                  <a:lnTo>
                    <a:pt x="2580" y="3081"/>
                  </a:lnTo>
                  <a:cubicBezTo>
                    <a:pt x="2443" y="2945"/>
                    <a:pt x="2329" y="2808"/>
                    <a:pt x="2215" y="2671"/>
                  </a:cubicBezTo>
                  <a:cubicBezTo>
                    <a:pt x="2169" y="2625"/>
                    <a:pt x="2146" y="2602"/>
                    <a:pt x="2124" y="2556"/>
                  </a:cubicBezTo>
                  <a:cubicBezTo>
                    <a:pt x="1964" y="2374"/>
                    <a:pt x="1804" y="2191"/>
                    <a:pt x="1644" y="1986"/>
                  </a:cubicBezTo>
                  <a:cubicBezTo>
                    <a:pt x="1576" y="1917"/>
                    <a:pt x="1507" y="1826"/>
                    <a:pt x="1439" y="1735"/>
                  </a:cubicBezTo>
                  <a:cubicBezTo>
                    <a:pt x="1393" y="1689"/>
                    <a:pt x="1370" y="1643"/>
                    <a:pt x="1325" y="1598"/>
                  </a:cubicBezTo>
                  <a:cubicBezTo>
                    <a:pt x="1325" y="1575"/>
                    <a:pt x="1302" y="1575"/>
                    <a:pt x="1302" y="1575"/>
                  </a:cubicBezTo>
                  <a:cubicBezTo>
                    <a:pt x="1165" y="1392"/>
                    <a:pt x="1028" y="1210"/>
                    <a:pt x="868" y="1004"/>
                  </a:cubicBezTo>
                  <a:cubicBezTo>
                    <a:pt x="868" y="1004"/>
                    <a:pt x="868" y="1004"/>
                    <a:pt x="868" y="982"/>
                  </a:cubicBezTo>
                  <a:cubicBezTo>
                    <a:pt x="845" y="959"/>
                    <a:pt x="800" y="913"/>
                    <a:pt x="777" y="890"/>
                  </a:cubicBezTo>
                  <a:cubicBezTo>
                    <a:pt x="777" y="867"/>
                    <a:pt x="777" y="867"/>
                    <a:pt x="754" y="867"/>
                  </a:cubicBezTo>
                  <a:cubicBezTo>
                    <a:pt x="571" y="593"/>
                    <a:pt x="366" y="320"/>
                    <a:pt x="183" y="46"/>
                  </a:cubicBezTo>
                  <a:cubicBezTo>
                    <a:pt x="161" y="23"/>
                    <a:pt x="138"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6"/>
            <p:cNvSpPr/>
            <p:nvPr/>
          </p:nvSpPr>
          <p:spPr>
            <a:xfrm>
              <a:off x="6971575" y="972975"/>
              <a:ext cx="256800" cy="257375"/>
            </a:xfrm>
            <a:custGeom>
              <a:avLst/>
              <a:gdLst/>
              <a:ahLst/>
              <a:cxnLst/>
              <a:rect l="l" t="t" r="r" b="b"/>
              <a:pathLst>
                <a:path w="10272" h="10295" extrusionOk="0">
                  <a:moveTo>
                    <a:pt x="9679" y="1"/>
                  </a:moveTo>
                  <a:cubicBezTo>
                    <a:pt x="9679" y="46"/>
                    <a:pt x="9656" y="69"/>
                    <a:pt x="9633" y="115"/>
                  </a:cubicBezTo>
                  <a:cubicBezTo>
                    <a:pt x="9633" y="138"/>
                    <a:pt x="9610" y="160"/>
                    <a:pt x="9587" y="183"/>
                  </a:cubicBezTo>
                  <a:cubicBezTo>
                    <a:pt x="9633" y="206"/>
                    <a:pt x="9656" y="206"/>
                    <a:pt x="9679" y="229"/>
                  </a:cubicBezTo>
                  <a:cubicBezTo>
                    <a:pt x="9679" y="252"/>
                    <a:pt x="9679" y="252"/>
                    <a:pt x="9701" y="252"/>
                  </a:cubicBezTo>
                  <a:lnTo>
                    <a:pt x="9679" y="252"/>
                  </a:lnTo>
                  <a:cubicBezTo>
                    <a:pt x="9747" y="297"/>
                    <a:pt x="9816" y="366"/>
                    <a:pt x="9861" y="411"/>
                  </a:cubicBezTo>
                  <a:cubicBezTo>
                    <a:pt x="9907" y="480"/>
                    <a:pt x="9930" y="548"/>
                    <a:pt x="9975" y="617"/>
                  </a:cubicBezTo>
                  <a:cubicBezTo>
                    <a:pt x="9998" y="731"/>
                    <a:pt x="10021" y="822"/>
                    <a:pt x="10044" y="936"/>
                  </a:cubicBezTo>
                  <a:cubicBezTo>
                    <a:pt x="10044" y="1096"/>
                    <a:pt x="10044" y="1256"/>
                    <a:pt x="10021" y="1416"/>
                  </a:cubicBezTo>
                  <a:lnTo>
                    <a:pt x="10021" y="1439"/>
                  </a:lnTo>
                  <a:cubicBezTo>
                    <a:pt x="9952" y="1781"/>
                    <a:pt x="9838" y="2101"/>
                    <a:pt x="9701" y="2397"/>
                  </a:cubicBezTo>
                  <a:cubicBezTo>
                    <a:pt x="9587" y="2717"/>
                    <a:pt x="9427" y="3014"/>
                    <a:pt x="9245" y="3287"/>
                  </a:cubicBezTo>
                  <a:cubicBezTo>
                    <a:pt x="8971" y="3767"/>
                    <a:pt x="8651" y="4223"/>
                    <a:pt x="8309" y="4634"/>
                  </a:cubicBezTo>
                  <a:cubicBezTo>
                    <a:pt x="7989" y="5045"/>
                    <a:pt x="7647" y="5410"/>
                    <a:pt x="7282" y="5798"/>
                  </a:cubicBezTo>
                  <a:cubicBezTo>
                    <a:pt x="7099" y="5981"/>
                    <a:pt x="6917" y="6163"/>
                    <a:pt x="6711" y="6346"/>
                  </a:cubicBezTo>
                  <a:cubicBezTo>
                    <a:pt x="6529" y="6506"/>
                    <a:pt x="6346" y="6666"/>
                    <a:pt x="6163" y="6848"/>
                  </a:cubicBezTo>
                  <a:cubicBezTo>
                    <a:pt x="5456" y="7487"/>
                    <a:pt x="4748" y="8126"/>
                    <a:pt x="3972" y="8674"/>
                  </a:cubicBezTo>
                  <a:cubicBezTo>
                    <a:pt x="3949" y="8697"/>
                    <a:pt x="3949" y="8697"/>
                    <a:pt x="3949" y="8697"/>
                  </a:cubicBezTo>
                  <a:cubicBezTo>
                    <a:pt x="3310" y="9154"/>
                    <a:pt x="2626" y="9587"/>
                    <a:pt x="1895" y="9861"/>
                  </a:cubicBezTo>
                  <a:lnTo>
                    <a:pt x="1918" y="9861"/>
                  </a:lnTo>
                  <a:cubicBezTo>
                    <a:pt x="1758" y="9907"/>
                    <a:pt x="1621" y="9952"/>
                    <a:pt x="1461" y="9998"/>
                  </a:cubicBezTo>
                  <a:cubicBezTo>
                    <a:pt x="1302" y="10044"/>
                    <a:pt x="1165" y="10089"/>
                    <a:pt x="1005" y="10089"/>
                  </a:cubicBezTo>
                  <a:cubicBezTo>
                    <a:pt x="959" y="10101"/>
                    <a:pt x="914" y="10106"/>
                    <a:pt x="868" y="10106"/>
                  </a:cubicBezTo>
                  <a:cubicBezTo>
                    <a:pt x="822" y="10106"/>
                    <a:pt x="777" y="10101"/>
                    <a:pt x="731" y="10089"/>
                  </a:cubicBezTo>
                  <a:cubicBezTo>
                    <a:pt x="663" y="10089"/>
                    <a:pt x="617" y="10067"/>
                    <a:pt x="548" y="10044"/>
                  </a:cubicBezTo>
                  <a:cubicBezTo>
                    <a:pt x="503" y="10021"/>
                    <a:pt x="480" y="9998"/>
                    <a:pt x="434" y="9975"/>
                  </a:cubicBezTo>
                  <a:cubicBezTo>
                    <a:pt x="389" y="9930"/>
                    <a:pt x="366" y="9907"/>
                    <a:pt x="320" y="9861"/>
                  </a:cubicBezTo>
                  <a:cubicBezTo>
                    <a:pt x="297" y="9815"/>
                    <a:pt x="275" y="9770"/>
                    <a:pt x="252" y="9724"/>
                  </a:cubicBezTo>
                  <a:cubicBezTo>
                    <a:pt x="229" y="9656"/>
                    <a:pt x="229" y="9587"/>
                    <a:pt x="206" y="9519"/>
                  </a:cubicBezTo>
                  <a:cubicBezTo>
                    <a:pt x="206" y="9427"/>
                    <a:pt x="206" y="9336"/>
                    <a:pt x="229" y="9222"/>
                  </a:cubicBezTo>
                  <a:cubicBezTo>
                    <a:pt x="252" y="9108"/>
                    <a:pt x="275" y="8971"/>
                    <a:pt x="320" y="8857"/>
                  </a:cubicBezTo>
                  <a:cubicBezTo>
                    <a:pt x="366" y="8765"/>
                    <a:pt x="411" y="8697"/>
                    <a:pt x="457" y="8606"/>
                  </a:cubicBezTo>
                  <a:cubicBezTo>
                    <a:pt x="480" y="8583"/>
                    <a:pt x="480" y="8514"/>
                    <a:pt x="434" y="8492"/>
                  </a:cubicBezTo>
                  <a:cubicBezTo>
                    <a:pt x="434" y="8492"/>
                    <a:pt x="434" y="8492"/>
                    <a:pt x="411" y="8514"/>
                  </a:cubicBezTo>
                  <a:lnTo>
                    <a:pt x="389" y="8514"/>
                  </a:lnTo>
                  <a:cubicBezTo>
                    <a:pt x="343" y="8560"/>
                    <a:pt x="275" y="8606"/>
                    <a:pt x="229" y="8629"/>
                  </a:cubicBezTo>
                  <a:cubicBezTo>
                    <a:pt x="160" y="8765"/>
                    <a:pt x="92" y="8902"/>
                    <a:pt x="69" y="9039"/>
                  </a:cubicBezTo>
                  <a:cubicBezTo>
                    <a:pt x="46" y="9131"/>
                    <a:pt x="23" y="9222"/>
                    <a:pt x="23" y="9313"/>
                  </a:cubicBezTo>
                  <a:cubicBezTo>
                    <a:pt x="1" y="9382"/>
                    <a:pt x="1" y="9473"/>
                    <a:pt x="23" y="9564"/>
                  </a:cubicBezTo>
                  <a:cubicBezTo>
                    <a:pt x="23" y="9633"/>
                    <a:pt x="46" y="9724"/>
                    <a:pt x="69" y="9793"/>
                  </a:cubicBezTo>
                  <a:cubicBezTo>
                    <a:pt x="92" y="9815"/>
                    <a:pt x="92" y="9861"/>
                    <a:pt x="115" y="9884"/>
                  </a:cubicBezTo>
                  <a:cubicBezTo>
                    <a:pt x="138" y="9930"/>
                    <a:pt x="160" y="9952"/>
                    <a:pt x="183" y="9998"/>
                  </a:cubicBezTo>
                  <a:cubicBezTo>
                    <a:pt x="275" y="10112"/>
                    <a:pt x="434" y="10203"/>
                    <a:pt x="571" y="10249"/>
                  </a:cubicBezTo>
                  <a:cubicBezTo>
                    <a:pt x="663" y="10272"/>
                    <a:pt x="754" y="10295"/>
                    <a:pt x="822" y="10295"/>
                  </a:cubicBezTo>
                  <a:cubicBezTo>
                    <a:pt x="936" y="10295"/>
                    <a:pt x="1051" y="10295"/>
                    <a:pt x="1165" y="10272"/>
                  </a:cubicBezTo>
                  <a:cubicBezTo>
                    <a:pt x="1279" y="10249"/>
                    <a:pt x="1393" y="10226"/>
                    <a:pt x="1507" y="10181"/>
                  </a:cubicBezTo>
                  <a:cubicBezTo>
                    <a:pt x="1621" y="10158"/>
                    <a:pt x="1758" y="10112"/>
                    <a:pt x="1872" y="10067"/>
                  </a:cubicBezTo>
                  <a:cubicBezTo>
                    <a:pt x="2374" y="9884"/>
                    <a:pt x="2831" y="9656"/>
                    <a:pt x="3287" y="9382"/>
                  </a:cubicBezTo>
                  <a:cubicBezTo>
                    <a:pt x="3744" y="9085"/>
                    <a:pt x="4178" y="8765"/>
                    <a:pt x="4611" y="8423"/>
                  </a:cubicBezTo>
                  <a:cubicBezTo>
                    <a:pt x="5022" y="8104"/>
                    <a:pt x="5433" y="7761"/>
                    <a:pt x="5844" y="7396"/>
                  </a:cubicBezTo>
                  <a:cubicBezTo>
                    <a:pt x="6027" y="7236"/>
                    <a:pt x="6209" y="7076"/>
                    <a:pt x="6392" y="6894"/>
                  </a:cubicBezTo>
                  <a:cubicBezTo>
                    <a:pt x="6597" y="6711"/>
                    <a:pt x="6803" y="6529"/>
                    <a:pt x="7008" y="6346"/>
                  </a:cubicBezTo>
                  <a:cubicBezTo>
                    <a:pt x="7419" y="5935"/>
                    <a:pt x="7807" y="5524"/>
                    <a:pt x="8195" y="5091"/>
                  </a:cubicBezTo>
                  <a:cubicBezTo>
                    <a:pt x="8560" y="4657"/>
                    <a:pt x="8902" y="4200"/>
                    <a:pt x="9222" y="3721"/>
                  </a:cubicBezTo>
                  <a:cubicBezTo>
                    <a:pt x="9427" y="3379"/>
                    <a:pt x="9633" y="3036"/>
                    <a:pt x="9793" y="2694"/>
                  </a:cubicBezTo>
                  <a:cubicBezTo>
                    <a:pt x="9952" y="2352"/>
                    <a:pt x="10089" y="1986"/>
                    <a:pt x="10181" y="1598"/>
                  </a:cubicBezTo>
                  <a:cubicBezTo>
                    <a:pt x="10249" y="1279"/>
                    <a:pt x="10272" y="891"/>
                    <a:pt x="10158" y="571"/>
                  </a:cubicBezTo>
                  <a:cubicBezTo>
                    <a:pt x="10112" y="434"/>
                    <a:pt x="10021" y="320"/>
                    <a:pt x="9930" y="206"/>
                  </a:cubicBezTo>
                  <a:cubicBezTo>
                    <a:pt x="9861" y="138"/>
                    <a:pt x="9770" y="69"/>
                    <a:pt x="96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6"/>
            <p:cNvSpPr/>
            <p:nvPr/>
          </p:nvSpPr>
          <p:spPr>
            <a:xfrm>
              <a:off x="7222075" y="1008350"/>
              <a:ext cx="25" cy="25"/>
            </a:xfrm>
            <a:custGeom>
              <a:avLst/>
              <a:gdLst/>
              <a:ahLst/>
              <a:cxnLst/>
              <a:rect l="l" t="t" r="r" b="b"/>
              <a:pathLst>
                <a:path w="1" h="1" extrusionOk="0">
                  <a:moveTo>
                    <a:pt x="1" y="1"/>
                  </a:move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6"/>
            <p:cNvSpPr/>
            <p:nvPr/>
          </p:nvSpPr>
          <p:spPr>
            <a:xfrm>
              <a:off x="6979575" y="12195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6"/>
            <p:cNvSpPr/>
            <p:nvPr/>
          </p:nvSpPr>
          <p:spPr>
            <a:xfrm>
              <a:off x="7213525" y="978675"/>
              <a:ext cx="25" cy="25"/>
            </a:xfrm>
            <a:custGeom>
              <a:avLst/>
              <a:gdLst/>
              <a:ahLst/>
              <a:cxnLst/>
              <a:rect l="l" t="t" r="r" b="b"/>
              <a:pathLst>
                <a:path w="1" h="1" extrusionOk="0">
                  <a:moveTo>
                    <a:pt x="1" y="1"/>
                  </a:moveTo>
                  <a:lnTo>
                    <a:pt x="1" y="1"/>
                  </a:ln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6"/>
            <p:cNvSpPr/>
            <p:nvPr/>
          </p:nvSpPr>
          <p:spPr>
            <a:xfrm>
              <a:off x="7213525" y="97867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6"/>
            <p:cNvSpPr/>
            <p:nvPr/>
          </p:nvSpPr>
          <p:spPr>
            <a:xfrm>
              <a:off x="7222075" y="1008350"/>
              <a:ext cx="25" cy="600"/>
            </a:xfrm>
            <a:custGeom>
              <a:avLst/>
              <a:gdLst/>
              <a:ahLst/>
              <a:cxnLst/>
              <a:rect l="l" t="t" r="r" b="b"/>
              <a:pathLst>
                <a:path w="1" h="24" extrusionOk="0">
                  <a:moveTo>
                    <a:pt x="1" y="24"/>
                  </a:moveTo>
                  <a:cubicBezTo>
                    <a:pt x="1" y="24"/>
                    <a:pt x="1" y="24"/>
                    <a:pt x="1" y="24"/>
                  </a:cubicBezTo>
                  <a:lnTo>
                    <a:pt x="1" y="1"/>
                  </a:lnTo>
                  <a:cubicBezTo>
                    <a:pt x="1" y="24"/>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6"/>
            <p:cNvSpPr/>
            <p:nvPr/>
          </p:nvSpPr>
          <p:spPr>
            <a:xfrm>
              <a:off x="7222075" y="100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6"/>
            <p:cNvSpPr/>
            <p:nvPr/>
          </p:nvSpPr>
          <p:spPr>
            <a:xfrm>
              <a:off x="7019500" y="12195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6"/>
            <p:cNvSpPr/>
            <p:nvPr/>
          </p:nvSpPr>
          <p:spPr>
            <a:xfrm>
              <a:off x="7018375" y="1049450"/>
              <a:ext cx="132400" cy="121550"/>
            </a:xfrm>
            <a:custGeom>
              <a:avLst/>
              <a:gdLst/>
              <a:ahLst/>
              <a:cxnLst/>
              <a:rect l="l" t="t" r="r" b="b"/>
              <a:pathLst>
                <a:path w="5296" h="4862" extrusionOk="0">
                  <a:moveTo>
                    <a:pt x="5296" y="0"/>
                  </a:moveTo>
                  <a:lnTo>
                    <a:pt x="5296" y="0"/>
                  </a:lnTo>
                  <a:cubicBezTo>
                    <a:pt x="5182" y="114"/>
                    <a:pt x="5068" y="206"/>
                    <a:pt x="4953" y="297"/>
                  </a:cubicBezTo>
                  <a:cubicBezTo>
                    <a:pt x="4839" y="571"/>
                    <a:pt x="4679" y="822"/>
                    <a:pt x="4520" y="1073"/>
                  </a:cubicBezTo>
                  <a:cubicBezTo>
                    <a:pt x="3926" y="2054"/>
                    <a:pt x="3150" y="2899"/>
                    <a:pt x="2306" y="3675"/>
                  </a:cubicBezTo>
                  <a:cubicBezTo>
                    <a:pt x="2123" y="3835"/>
                    <a:pt x="1963" y="3995"/>
                    <a:pt x="1781" y="4154"/>
                  </a:cubicBezTo>
                  <a:cubicBezTo>
                    <a:pt x="1598" y="4314"/>
                    <a:pt x="1438" y="4451"/>
                    <a:pt x="1233" y="4542"/>
                  </a:cubicBezTo>
                  <a:cubicBezTo>
                    <a:pt x="1164" y="4588"/>
                    <a:pt x="1073" y="4634"/>
                    <a:pt x="982" y="4657"/>
                  </a:cubicBezTo>
                  <a:lnTo>
                    <a:pt x="822" y="4657"/>
                  </a:lnTo>
                  <a:cubicBezTo>
                    <a:pt x="754" y="4657"/>
                    <a:pt x="708" y="4657"/>
                    <a:pt x="662" y="4634"/>
                  </a:cubicBezTo>
                  <a:cubicBezTo>
                    <a:pt x="594" y="4611"/>
                    <a:pt x="548" y="4588"/>
                    <a:pt x="502" y="4565"/>
                  </a:cubicBezTo>
                  <a:cubicBezTo>
                    <a:pt x="411" y="4520"/>
                    <a:pt x="343" y="4451"/>
                    <a:pt x="297" y="4383"/>
                  </a:cubicBezTo>
                  <a:cubicBezTo>
                    <a:pt x="251" y="4337"/>
                    <a:pt x="206" y="4291"/>
                    <a:pt x="160" y="4223"/>
                  </a:cubicBezTo>
                  <a:cubicBezTo>
                    <a:pt x="114" y="4268"/>
                    <a:pt x="69" y="4314"/>
                    <a:pt x="0" y="4337"/>
                  </a:cubicBezTo>
                  <a:cubicBezTo>
                    <a:pt x="137" y="4520"/>
                    <a:pt x="297" y="4702"/>
                    <a:pt x="502" y="4793"/>
                  </a:cubicBezTo>
                  <a:cubicBezTo>
                    <a:pt x="594" y="4839"/>
                    <a:pt x="685" y="4839"/>
                    <a:pt x="776" y="4862"/>
                  </a:cubicBezTo>
                  <a:cubicBezTo>
                    <a:pt x="868" y="4862"/>
                    <a:pt x="959" y="4839"/>
                    <a:pt x="1073" y="4816"/>
                  </a:cubicBezTo>
                  <a:cubicBezTo>
                    <a:pt x="1164" y="4793"/>
                    <a:pt x="1256" y="4771"/>
                    <a:pt x="1324" y="4725"/>
                  </a:cubicBezTo>
                  <a:cubicBezTo>
                    <a:pt x="1438" y="4657"/>
                    <a:pt x="1530" y="4611"/>
                    <a:pt x="1621" y="4542"/>
                  </a:cubicBezTo>
                  <a:cubicBezTo>
                    <a:pt x="1826" y="4383"/>
                    <a:pt x="1986" y="4223"/>
                    <a:pt x="2169" y="4063"/>
                  </a:cubicBezTo>
                  <a:cubicBezTo>
                    <a:pt x="2374" y="3880"/>
                    <a:pt x="2580" y="3698"/>
                    <a:pt x="2762" y="3515"/>
                  </a:cubicBezTo>
                  <a:cubicBezTo>
                    <a:pt x="2968" y="3310"/>
                    <a:pt x="3150" y="3127"/>
                    <a:pt x="3333" y="2922"/>
                  </a:cubicBezTo>
                  <a:cubicBezTo>
                    <a:pt x="3721" y="2534"/>
                    <a:pt x="4063" y="2100"/>
                    <a:pt x="4383" y="1666"/>
                  </a:cubicBezTo>
                  <a:cubicBezTo>
                    <a:pt x="4748" y="1141"/>
                    <a:pt x="5068" y="594"/>
                    <a:pt x="52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6"/>
            <p:cNvSpPr/>
            <p:nvPr/>
          </p:nvSpPr>
          <p:spPr>
            <a:xfrm>
              <a:off x="7131350" y="10762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6"/>
            <p:cNvSpPr/>
            <p:nvPr/>
          </p:nvSpPr>
          <p:spPr>
            <a:xfrm>
              <a:off x="7076000" y="1140750"/>
              <a:ext cx="600" cy="600"/>
            </a:xfrm>
            <a:custGeom>
              <a:avLst/>
              <a:gdLst/>
              <a:ahLst/>
              <a:cxnLst/>
              <a:rect l="l" t="t" r="r" b="b"/>
              <a:pathLst>
                <a:path w="24" h="24" extrusionOk="0">
                  <a:moveTo>
                    <a:pt x="1" y="23"/>
                  </a:moveTo>
                  <a:cubicBezTo>
                    <a:pt x="1" y="23"/>
                    <a:pt x="23" y="23"/>
                    <a:pt x="23" y="0"/>
                  </a:cubicBezTo>
                  <a:cubicBezTo>
                    <a:pt x="23" y="23"/>
                    <a:pt x="1" y="23"/>
                    <a:pt x="1" y="23"/>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6"/>
            <p:cNvSpPr/>
            <p:nvPr/>
          </p:nvSpPr>
          <p:spPr>
            <a:xfrm>
              <a:off x="7076000" y="11413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6"/>
            <p:cNvSpPr/>
            <p:nvPr/>
          </p:nvSpPr>
          <p:spPr>
            <a:xfrm>
              <a:off x="7171300" y="814350"/>
              <a:ext cx="93025" cy="91550"/>
            </a:xfrm>
            <a:custGeom>
              <a:avLst/>
              <a:gdLst/>
              <a:ahLst/>
              <a:cxnLst/>
              <a:rect l="l" t="t" r="r" b="b"/>
              <a:pathLst>
                <a:path w="3721" h="3662" extrusionOk="0">
                  <a:moveTo>
                    <a:pt x="3356" y="1004"/>
                  </a:moveTo>
                  <a:cubicBezTo>
                    <a:pt x="3356" y="1023"/>
                    <a:pt x="3356" y="1027"/>
                    <a:pt x="3369" y="1027"/>
                  </a:cubicBezTo>
                  <a:lnTo>
                    <a:pt x="3369" y="1027"/>
                  </a:lnTo>
                  <a:cubicBezTo>
                    <a:pt x="3365" y="1020"/>
                    <a:pt x="3360" y="1012"/>
                    <a:pt x="3356" y="1004"/>
                  </a:cubicBezTo>
                  <a:close/>
                  <a:moveTo>
                    <a:pt x="2009" y="0"/>
                  </a:moveTo>
                  <a:cubicBezTo>
                    <a:pt x="1849" y="0"/>
                    <a:pt x="1667" y="46"/>
                    <a:pt x="1484" y="91"/>
                  </a:cubicBezTo>
                  <a:cubicBezTo>
                    <a:pt x="1210" y="160"/>
                    <a:pt x="936" y="320"/>
                    <a:pt x="708" y="479"/>
                  </a:cubicBezTo>
                  <a:cubicBezTo>
                    <a:pt x="457" y="639"/>
                    <a:pt x="229" y="845"/>
                    <a:pt x="23" y="1050"/>
                  </a:cubicBezTo>
                  <a:cubicBezTo>
                    <a:pt x="23" y="1073"/>
                    <a:pt x="0" y="1096"/>
                    <a:pt x="23" y="1119"/>
                  </a:cubicBezTo>
                  <a:cubicBezTo>
                    <a:pt x="23" y="1141"/>
                    <a:pt x="23" y="1164"/>
                    <a:pt x="46" y="1187"/>
                  </a:cubicBezTo>
                  <a:cubicBezTo>
                    <a:pt x="69" y="1210"/>
                    <a:pt x="92" y="1210"/>
                    <a:pt x="115" y="1210"/>
                  </a:cubicBezTo>
                  <a:cubicBezTo>
                    <a:pt x="137" y="1210"/>
                    <a:pt x="160" y="1187"/>
                    <a:pt x="183" y="1164"/>
                  </a:cubicBezTo>
                  <a:cubicBezTo>
                    <a:pt x="229" y="1141"/>
                    <a:pt x="252" y="1096"/>
                    <a:pt x="297" y="1073"/>
                  </a:cubicBezTo>
                  <a:cubicBezTo>
                    <a:pt x="525" y="845"/>
                    <a:pt x="799" y="639"/>
                    <a:pt x="1096" y="457"/>
                  </a:cubicBezTo>
                  <a:cubicBezTo>
                    <a:pt x="1256" y="365"/>
                    <a:pt x="1438" y="297"/>
                    <a:pt x="1621" y="251"/>
                  </a:cubicBezTo>
                  <a:cubicBezTo>
                    <a:pt x="1781" y="228"/>
                    <a:pt x="1918" y="206"/>
                    <a:pt x="2055" y="206"/>
                  </a:cubicBezTo>
                  <a:cubicBezTo>
                    <a:pt x="2169" y="206"/>
                    <a:pt x="2283" y="228"/>
                    <a:pt x="2397" y="251"/>
                  </a:cubicBezTo>
                  <a:cubicBezTo>
                    <a:pt x="2534" y="297"/>
                    <a:pt x="2671" y="365"/>
                    <a:pt x="2785" y="434"/>
                  </a:cubicBezTo>
                  <a:cubicBezTo>
                    <a:pt x="2922" y="502"/>
                    <a:pt x="3036" y="594"/>
                    <a:pt x="3128" y="708"/>
                  </a:cubicBezTo>
                  <a:lnTo>
                    <a:pt x="3128" y="685"/>
                  </a:lnTo>
                  <a:cubicBezTo>
                    <a:pt x="3219" y="799"/>
                    <a:pt x="3310" y="913"/>
                    <a:pt x="3379" y="1027"/>
                  </a:cubicBezTo>
                  <a:cubicBezTo>
                    <a:pt x="3375" y="1027"/>
                    <a:pt x="3372" y="1027"/>
                    <a:pt x="3369" y="1027"/>
                  </a:cubicBezTo>
                  <a:lnTo>
                    <a:pt x="3369" y="1027"/>
                  </a:lnTo>
                  <a:cubicBezTo>
                    <a:pt x="3427" y="1134"/>
                    <a:pt x="3450" y="1240"/>
                    <a:pt x="3493" y="1347"/>
                  </a:cubicBezTo>
                  <a:cubicBezTo>
                    <a:pt x="3516" y="1438"/>
                    <a:pt x="3516" y="1529"/>
                    <a:pt x="3516" y="1644"/>
                  </a:cubicBezTo>
                  <a:cubicBezTo>
                    <a:pt x="3516" y="1735"/>
                    <a:pt x="3493" y="1826"/>
                    <a:pt x="3470" y="1940"/>
                  </a:cubicBezTo>
                  <a:cubicBezTo>
                    <a:pt x="3424" y="2054"/>
                    <a:pt x="3379" y="2169"/>
                    <a:pt x="3310" y="2283"/>
                  </a:cubicBezTo>
                  <a:cubicBezTo>
                    <a:pt x="3196" y="2488"/>
                    <a:pt x="3013" y="2671"/>
                    <a:pt x="2854" y="2853"/>
                  </a:cubicBezTo>
                  <a:lnTo>
                    <a:pt x="2831" y="2853"/>
                  </a:lnTo>
                  <a:cubicBezTo>
                    <a:pt x="2603" y="3082"/>
                    <a:pt x="2351" y="3287"/>
                    <a:pt x="2100" y="3492"/>
                  </a:cubicBezTo>
                  <a:cubicBezTo>
                    <a:pt x="2055" y="3515"/>
                    <a:pt x="2055" y="3584"/>
                    <a:pt x="2078" y="3629"/>
                  </a:cubicBezTo>
                  <a:cubicBezTo>
                    <a:pt x="2094" y="3646"/>
                    <a:pt x="2133" y="3662"/>
                    <a:pt x="2170" y="3662"/>
                  </a:cubicBezTo>
                  <a:cubicBezTo>
                    <a:pt x="2186" y="3662"/>
                    <a:pt x="2201" y="3659"/>
                    <a:pt x="2215" y="3652"/>
                  </a:cubicBezTo>
                  <a:cubicBezTo>
                    <a:pt x="2603" y="3333"/>
                    <a:pt x="2991" y="3013"/>
                    <a:pt x="3310" y="2625"/>
                  </a:cubicBezTo>
                  <a:cubicBezTo>
                    <a:pt x="3470" y="2442"/>
                    <a:pt x="3584" y="2214"/>
                    <a:pt x="3653" y="1986"/>
                  </a:cubicBezTo>
                  <a:cubicBezTo>
                    <a:pt x="3721" y="1781"/>
                    <a:pt x="3721" y="1552"/>
                    <a:pt x="3675" y="1324"/>
                  </a:cubicBezTo>
                  <a:cubicBezTo>
                    <a:pt x="3584" y="890"/>
                    <a:pt x="3287" y="525"/>
                    <a:pt x="2922" y="274"/>
                  </a:cubicBezTo>
                  <a:cubicBezTo>
                    <a:pt x="2717" y="160"/>
                    <a:pt x="2488" y="69"/>
                    <a:pt x="2237" y="23"/>
                  </a:cubicBezTo>
                  <a:cubicBezTo>
                    <a:pt x="2169" y="23"/>
                    <a:pt x="2100" y="0"/>
                    <a:pt x="2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6"/>
            <p:cNvSpPr/>
            <p:nvPr/>
          </p:nvSpPr>
          <p:spPr>
            <a:xfrm>
              <a:off x="6585825" y="1334750"/>
              <a:ext cx="43400" cy="42125"/>
            </a:xfrm>
            <a:custGeom>
              <a:avLst/>
              <a:gdLst/>
              <a:ahLst/>
              <a:cxnLst/>
              <a:rect l="l" t="t" r="r" b="b"/>
              <a:pathLst>
                <a:path w="1736" h="1685" extrusionOk="0">
                  <a:moveTo>
                    <a:pt x="731" y="1"/>
                  </a:moveTo>
                  <a:cubicBezTo>
                    <a:pt x="708" y="1"/>
                    <a:pt x="685" y="24"/>
                    <a:pt x="685" y="46"/>
                  </a:cubicBezTo>
                  <a:cubicBezTo>
                    <a:pt x="480" y="252"/>
                    <a:pt x="297" y="480"/>
                    <a:pt x="160" y="731"/>
                  </a:cubicBezTo>
                  <a:cubicBezTo>
                    <a:pt x="92" y="868"/>
                    <a:pt x="24" y="1005"/>
                    <a:pt x="1" y="1165"/>
                  </a:cubicBezTo>
                  <a:cubicBezTo>
                    <a:pt x="1" y="1302"/>
                    <a:pt x="24" y="1416"/>
                    <a:pt x="115" y="1530"/>
                  </a:cubicBezTo>
                  <a:cubicBezTo>
                    <a:pt x="218" y="1644"/>
                    <a:pt x="355" y="1684"/>
                    <a:pt x="497" y="1684"/>
                  </a:cubicBezTo>
                  <a:cubicBezTo>
                    <a:pt x="640" y="1684"/>
                    <a:pt x="788" y="1644"/>
                    <a:pt x="914" y="1599"/>
                  </a:cubicBezTo>
                  <a:cubicBezTo>
                    <a:pt x="1074" y="1530"/>
                    <a:pt x="1210" y="1462"/>
                    <a:pt x="1347" y="1370"/>
                  </a:cubicBezTo>
                  <a:cubicBezTo>
                    <a:pt x="1462" y="1325"/>
                    <a:pt x="1553" y="1256"/>
                    <a:pt x="1667" y="1188"/>
                  </a:cubicBezTo>
                  <a:cubicBezTo>
                    <a:pt x="1713" y="1165"/>
                    <a:pt x="1735" y="1142"/>
                    <a:pt x="1735" y="1096"/>
                  </a:cubicBezTo>
                  <a:cubicBezTo>
                    <a:pt x="1713" y="1028"/>
                    <a:pt x="1667" y="1005"/>
                    <a:pt x="1621" y="1005"/>
                  </a:cubicBezTo>
                  <a:cubicBezTo>
                    <a:pt x="1576" y="1005"/>
                    <a:pt x="1553" y="1028"/>
                    <a:pt x="1530" y="1051"/>
                  </a:cubicBezTo>
                  <a:cubicBezTo>
                    <a:pt x="1484" y="1074"/>
                    <a:pt x="1462" y="1096"/>
                    <a:pt x="1416" y="1119"/>
                  </a:cubicBezTo>
                  <a:cubicBezTo>
                    <a:pt x="1325" y="1165"/>
                    <a:pt x="1256" y="1211"/>
                    <a:pt x="1165" y="1256"/>
                  </a:cubicBezTo>
                  <a:cubicBezTo>
                    <a:pt x="1005" y="1347"/>
                    <a:pt x="845" y="1416"/>
                    <a:pt x="663" y="1462"/>
                  </a:cubicBezTo>
                  <a:cubicBezTo>
                    <a:pt x="617" y="1484"/>
                    <a:pt x="549" y="1484"/>
                    <a:pt x="480" y="1484"/>
                  </a:cubicBezTo>
                  <a:cubicBezTo>
                    <a:pt x="457" y="1484"/>
                    <a:pt x="412" y="1484"/>
                    <a:pt x="366" y="1462"/>
                  </a:cubicBezTo>
                  <a:cubicBezTo>
                    <a:pt x="343" y="1462"/>
                    <a:pt x="343" y="1462"/>
                    <a:pt x="320" y="1439"/>
                  </a:cubicBezTo>
                  <a:cubicBezTo>
                    <a:pt x="297" y="1439"/>
                    <a:pt x="275" y="1416"/>
                    <a:pt x="252" y="1416"/>
                  </a:cubicBezTo>
                  <a:cubicBezTo>
                    <a:pt x="252" y="1393"/>
                    <a:pt x="229" y="1370"/>
                    <a:pt x="229" y="1347"/>
                  </a:cubicBezTo>
                  <a:cubicBezTo>
                    <a:pt x="229" y="1347"/>
                    <a:pt x="206" y="1325"/>
                    <a:pt x="206" y="1302"/>
                  </a:cubicBezTo>
                  <a:cubicBezTo>
                    <a:pt x="206" y="1279"/>
                    <a:pt x="206" y="1256"/>
                    <a:pt x="206" y="1233"/>
                  </a:cubicBezTo>
                  <a:cubicBezTo>
                    <a:pt x="206" y="1188"/>
                    <a:pt x="206" y="1142"/>
                    <a:pt x="229" y="1096"/>
                  </a:cubicBezTo>
                  <a:cubicBezTo>
                    <a:pt x="252" y="982"/>
                    <a:pt x="320" y="868"/>
                    <a:pt x="366" y="754"/>
                  </a:cubicBezTo>
                  <a:cubicBezTo>
                    <a:pt x="503" y="549"/>
                    <a:pt x="663" y="343"/>
                    <a:pt x="822" y="161"/>
                  </a:cubicBezTo>
                  <a:cubicBezTo>
                    <a:pt x="868" y="115"/>
                    <a:pt x="845" y="69"/>
                    <a:pt x="822" y="24"/>
                  </a:cubicBezTo>
                  <a:cubicBezTo>
                    <a:pt x="800" y="24"/>
                    <a:pt x="777" y="1"/>
                    <a:pt x="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6"/>
            <p:cNvSpPr/>
            <p:nvPr/>
          </p:nvSpPr>
          <p:spPr>
            <a:xfrm>
              <a:off x="7031500" y="881675"/>
              <a:ext cx="50800" cy="49150"/>
            </a:xfrm>
            <a:custGeom>
              <a:avLst/>
              <a:gdLst/>
              <a:ahLst/>
              <a:cxnLst/>
              <a:rect l="l" t="t" r="r" b="b"/>
              <a:pathLst>
                <a:path w="2032" h="1966" extrusionOk="0">
                  <a:moveTo>
                    <a:pt x="1142" y="1"/>
                  </a:moveTo>
                  <a:cubicBezTo>
                    <a:pt x="1073" y="1"/>
                    <a:pt x="1027" y="1"/>
                    <a:pt x="959" y="23"/>
                  </a:cubicBezTo>
                  <a:cubicBezTo>
                    <a:pt x="845" y="23"/>
                    <a:pt x="754" y="46"/>
                    <a:pt x="662" y="92"/>
                  </a:cubicBezTo>
                  <a:cubicBezTo>
                    <a:pt x="434" y="160"/>
                    <a:pt x="229" y="297"/>
                    <a:pt x="46" y="457"/>
                  </a:cubicBezTo>
                  <a:cubicBezTo>
                    <a:pt x="23" y="480"/>
                    <a:pt x="23" y="480"/>
                    <a:pt x="23" y="526"/>
                  </a:cubicBezTo>
                  <a:cubicBezTo>
                    <a:pt x="0" y="548"/>
                    <a:pt x="23" y="571"/>
                    <a:pt x="23" y="594"/>
                  </a:cubicBezTo>
                  <a:cubicBezTo>
                    <a:pt x="50" y="621"/>
                    <a:pt x="77" y="632"/>
                    <a:pt x="103" y="632"/>
                  </a:cubicBezTo>
                  <a:cubicBezTo>
                    <a:pt x="122" y="632"/>
                    <a:pt x="141" y="626"/>
                    <a:pt x="160" y="617"/>
                  </a:cubicBezTo>
                  <a:cubicBezTo>
                    <a:pt x="274" y="526"/>
                    <a:pt x="388" y="434"/>
                    <a:pt x="502" y="366"/>
                  </a:cubicBezTo>
                  <a:cubicBezTo>
                    <a:pt x="594" y="320"/>
                    <a:pt x="662" y="297"/>
                    <a:pt x="731" y="274"/>
                  </a:cubicBezTo>
                  <a:cubicBezTo>
                    <a:pt x="776" y="252"/>
                    <a:pt x="822" y="229"/>
                    <a:pt x="868" y="229"/>
                  </a:cubicBezTo>
                  <a:cubicBezTo>
                    <a:pt x="913" y="229"/>
                    <a:pt x="936" y="206"/>
                    <a:pt x="982" y="206"/>
                  </a:cubicBezTo>
                  <a:cubicBezTo>
                    <a:pt x="1027" y="206"/>
                    <a:pt x="1096" y="183"/>
                    <a:pt x="1164" y="183"/>
                  </a:cubicBezTo>
                  <a:cubicBezTo>
                    <a:pt x="1233" y="206"/>
                    <a:pt x="1301" y="206"/>
                    <a:pt x="1370" y="229"/>
                  </a:cubicBezTo>
                  <a:cubicBezTo>
                    <a:pt x="1415" y="252"/>
                    <a:pt x="1484" y="274"/>
                    <a:pt x="1530" y="297"/>
                  </a:cubicBezTo>
                  <a:cubicBezTo>
                    <a:pt x="1552" y="320"/>
                    <a:pt x="1598" y="343"/>
                    <a:pt x="1644" y="366"/>
                  </a:cubicBezTo>
                  <a:cubicBezTo>
                    <a:pt x="1667" y="411"/>
                    <a:pt x="1689" y="457"/>
                    <a:pt x="1735" y="503"/>
                  </a:cubicBezTo>
                  <a:cubicBezTo>
                    <a:pt x="1735" y="548"/>
                    <a:pt x="1758" y="594"/>
                    <a:pt x="1781" y="640"/>
                  </a:cubicBezTo>
                  <a:cubicBezTo>
                    <a:pt x="1781" y="685"/>
                    <a:pt x="1803" y="754"/>
                    <a:pt x="1803" y="822"/>
                  </a:cubicBezTo>
                  <a:cubicBezTo>
                    <a:pt x="1803" y="891"/>
                    <a:pt x="1781" y="982"/>
                    <a:pt x="1758" y="1051"/>
                  </a:cubicBezTo>
                  <a:cubicBezTo>
                    <a:pt x="1735" y="1165"/>
                    <a:pt x="1689" y="1256"/>
                    <a:pt x="1621" y="1347"/>
                  </a:cubicBezTo>
                  <a:cubicBezTo>
                    <a:pt x="1552" y="1461"/>
                    <a:pt x="1461" y="1575"/>
                    <a:pt x="1370" y="1690"/>
                  </a:cubicBezTo>
                  <a:cubicBezTo>
                    <a:pt x="1347" y="1712"/>
                    <a:pt x="1301" y="1735"/>
                    <a:pt x="1278" y="1758"/>
                  </a:cubicBezTo>
                  <a:cubicBezTo>
                    <a:pt x="1256" y="1758"/>
                    <a:pt x="1256" y="1781"/>
                    <a:pt x="1256" y="1781"/>
                  </a:cubicBezTo>
                  <a:lnTo>
                    <a:pt x="1233" y="1781"/>
                  </a:lnTo>
                  <a:cubicBezTo>
                    <a:pt x="1187" y="1827"/>
                    <a:pt x="1187" y="1872"/>
                    <a:pt x="1210" y="1918"/>
                  </a:cubicBezTo>
                  <a:cubicBezTo>
                    <a:pt x="1238" y="1946"/>
                    <a:pt x="1275" y="1966"/>
                    <a:pt x="1305" y="1966"/>
                  </a:cubicBezTo>
                  <a:cubicBezTo>
                    <a:pt x="1323" y="1966"/>
                    <a:pt x="1338" y="1958"/>
                    <a:pt x="1347" y="1941"/>
                  </a:cubicBezTo>
                  <a:lnTo>
                    <a:pt x="1370" y="1941"/>
                  </a:lnTo>
                  <a:cubicBezTo>
                    <a:pt x="1370" y="1941"/>
                    <a:pt x="1393" y="1918"/>
                    <a:pt x="1393" y="1918"/>
                  </a:cubicBezTo>
                  <a:cubicBezTo>
                    <a:pt x="1530" y="1804"/>
                    <a:pt x="1644" y="1667"/>
                    <a:pt x="1735" y="1530"/>
                  </a:cubicBezTo>
                  <a:cubicBezTo>
                    <a:pt x="1918" y="1279"/>
                    <a:pt x="2032" y="959"/>
                    <a:pt x="1986" y="640"/>
                  </a:cubicBezTo>
                  <a:cubicBezTo>
                    <a:pt x="1963" y="526"/>
                    <a:pt x="1918" y="411"/>
                    <a:pt x="1826" y="320"/>
                  </a:cubicBezTo>
                  <a:cubicBezTo>
                    <a:pt x="1803" y="274"/>
                    <a:pt x="1758" y="229"/>
                    <a:pt x="1735" y="206"/>
                  </a:cubicBezTo>
                  <a:cubicBezTo>
                    <a:pt x="1689" y="160"/>
                    <a:pt x="1644" y="137"/>
                    <a:pt x="1598" y="115"/>
                  </a:cubicBezTo>
                  <a:cubicBezTo>
                    <a:pt x="1461" y="23"/>
                    <a:pt x="130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6"/>
            <p:cNvSpPr/>
            <p:nvPr/>
          </p:nvSpPr>
          <p:spPr>
            <a:xfrm>
              <a:off x="7111950" y="978675"/>
              <a:ext cx="48525" cy="49150"/>
            </a:xfrm>
            <a:custGeom>
              <a:avLst/>
              <a:gdLst/>
              <a:ahLst/>
              <a:cxnLst/>
              <a:rect l="l" t="t" r="r" b="b"/>
              <a:pathLst>
                <a:path w="1941" h="1966" extrusionOk="0">
                  <a:moveTo>
                    <a:pt x="1028" y="1"/>
                  </a:moveTo>
                  <a:cubicBezTo>
                    <a:pt x="936" y="1"/>
                    <a:pt x="845" y="24"/>
                    <a:pt x="777" y="46"/>
                  </a:cubicBezTo>
                  <a:cubicBezTo>
                    <a:pt x="685" y="69"/>
                    <a:pt x="594" y="92"/>
                    <a:pt x="503" y="138"/>
                  </a:cubicBezTo>
                  <a:cubicBezTo>
                    <a:pt x="343" y="206"/>
                    <a:pt x="183" y="298"/>
                    <a:pt x="46" y="412"/>
                  </a:cubicBezTo>
                  <a:cubicBezTo>
                    <a:pt x="1" y="435"/>
                    <a:pt x="1" y="503"/>
                    <a:pt x="23" y="549"/>
                  </a:cubicBezTo>
                  <a:cubicBezTo>
                    <a:pt x="37" y="575"/>
                    <a:pt x="66" y="586"/>
                    <a:pt x="97" y="586"/>
                  </a:cubicBezTo>
                  <a:cubicBezTo>
                    <a:pt x="119" y="586"/>
                    <a:pt x="142" y="581"/>
                    <a:pt x="160" y="571"/>
                  </a:cubicBezTo>
                  <a:cubicBezTo>
                    <a:pt x="252" y="503"/>
                    <a:pt x="343" y="435"/>
                    <a:pt x="434" y="389"/>
                  </a:cubicBezTo>
                  <a:cubicBezTo>
                    <a:pt x="548" y="320"/>
                    <a:pt x="685" y="275"/>
                    <a:pt x="822" y="229"/>
                  </a:cubicBezTo>
                  <a:lnTo>
                    <a:pt x="800" y="229"/>
                  </a:lnTo>
                  <a:cubicBezTo>
                    <a:pt x="891" y="206"/>
                    <a:pt x="1005" y="206"/>
                    <a:pt x="1096" y="206"/>
                  </a:cubicBezTo>
                  <a:cubicBezTo>
                    <a:pt x="1165" y="206"/>
                    <a:pt x="1233" y="206"/>
                    <a:pt x="1302" y="229"/>
                  </a:cubicBezTo>
                  <a:cubicBezTo>
                    <a:pt x="1370" y="252"/>
                    <a:pt x="1416" y="275"/>
                    <a:pt x="1461" y="298"/>
                  </a:cubicBezTo>
                  <a:cubicBezTo>
                    <a:pt x="1507" y="320"/>
                    <a:pt x="1553" y="366"/>
                    <a:pt x="1576" y="389"/>
                  </a:cubicBezTo>
                  <a:cubicBezTo>
                    <a:pt x="1621" y="435"/>
                    <a:pt x="1644" y="457"/>
                    <a:pt x="1667" y="503"/>
                  </a:cubicBezTo>
                  <a:cubicBezTo>
                    <a:pt x="1690" y="549"/>
                    <a:pt x="1713" y="594"/>
                    <a:pt x="1713" y="640"/>
                  </a:cubicBezTo>
                  <a:cubicBezTo>
                    <a:pt x="1735" y="708"/>
                    <a:pt x="1735" y="754"/>
                    <a:pt x="1735" y="823"/>
                  </a:cubicBezTo>
                  <a:cubicBezTo>
                    <a:pt x="1735" y="914"/>
                    <a:pt x="1713" y="982"/>
                    <a:pt x="1690" y="1074"/>
                  </a:cubicBezTo>
                  <a:cubicBezTo>
                    <a:pt x="1667" y="1165"/>
                    <a:pt x="1621" y="1279"/>
                    <a:pt x="1576" y="1370"/>
                  </a:cubicBezTo>
                  <a:cubicBezTo>
                    <a:pt x="1484" y="1484"/>
                    <a:pt x="1393" y="1599"/>
                    <a:pt x="1302" y="1690"/>
                  </a:cubicBezTo>
                  <a:lnTo>
                    <a:pt x="1325" y="1690"/>
                  </a:lnTo>
                  <a:cubicBezTo>
                    <a:pt x="1302" y="1690"/>
                    <a:pt x="1302" y="1713"/>
                    <a:pt x="1279" y="1713"/>
                  </a:cubicBezTo>
                  <a:cubicBezTo>
                    <a:pt x="1256" y="1736"/>
                    <a:pt x="1233" y="1736"/>
                    <a:pt x="1233" y="1758"/>
                  </a:cubicBezTo>
                  <a:lnTo>
                    <a:pt x="1210" y="1758"/>
                  </a:lnTo>
                  <a:cubicBezTo>
                    <a:pt x="1210" y="1758"/>
                    <a:pt x="1210" y="1758"/>
                    <a:pt x="1210" y="1781"/>
                  </a:cubicBezTo>
                  <a:lnTo>
                    <a:pt x="1188" y="1781"/>
                  </a:lnTo>
                  <a:cubicBezTo>
                    <a:pt x="1142" y="1827"/>
                    <a:pt x="1142" y="1873"/>
                    <a:pt x="1165" y="1918"/>
                  </a:cubicBezTo>
                  <a:cubicBezTo>
                    <a:pt x="1193" y="1946"/>
                    <a:pt x="1221" y="1966"/>
                    <a:pt x="1249" y="1966"/>
                  </a:cubicBezTo>
                  <a:cubicBezTo>
                    <a:pt x="1267" y="1966"/>
                    <a:pt x="1284" y="1958"/>
                    <a:pt x="1302" y="1941"/>
                  </a:cubicBezTo>
                  <a:lnTo>
                    <a:pt x="1325" y="1941"/>
                  </a:lnTo>
                  <a:cubicBezTo>
                    <a:pt x="1325" y="1918"/>
                    <a:pt x="1325" y="1918"/>
                    <a:pt x="1325" y="1918"/>
                  </a:cubicBezTo>
                  <a:lnTo>
                    <a:pt x="1347" y="1918"/>
                  </a:lnTo>
                  <a:cubicBezTo>
                    <a:pt x="1347" y="1895"/>
                    <a:pt x="1370" y="1895"/>
                    <a:pt x="1393" y="1873"/>
                  </a:cubicBezTo>
                  <a:cubicBezTo>
                    <a:pt x="1393" y="1873"/>
                    <a:pt x="1393" y="1873"/>
                    <a:pt x="1416" y="1850"/>
                  </a:cubicBezTo>
                  <a:cubicBezTo>
                    <a:pt x="1530" y="1736"/>
                    <a:pt x="1644" y="1599"/>
                    <a:pt x="1735" y="1439"/>
                  </a:cubicBezTo>
                  <a:cubicBezTo>
                    <a:pt x="1781" y="1393"/>
                    <a:pt x="1804" y="1325"/>
                    <a:pt x="1827" y="1256"/>
                  </a:cubicBezTo>
                  <a:cubicBezTo>
                    <a:pt x="1872" y="1188"/>
                    <a:pt x="1895" y="1119"/>
                    <a:pt x="1918" y="1028"/>
                  </a:cubicBezTo>
                  <a:cubicBezTo>
                    <a:pt x="1941" y="845"/>
                    <a:pt x="1941" y="640"/>
                    <a:pt x="1872" y="480"/>
                  </a:cubicBezTo>
                  <a:cubicBezTo>
                    <a:pt x="1849" y="412"/>
                    <a:pt x="1804" y="343"/>
                    <a:pt x="1758" y="298"/>
                  </a:cubicBezTo>
                  <a:cubicBezTo>
                    <a:pt x="1713" y="229"/>
                    <a:pt x="1644" y="183"/>
                    <a:pt x="1553" y="138"/>
                  </a:cubicBezTo>
                  <a:cubicBezTo>
                    <a:pt x="1530" y="115"/>
                    <a:pt x="1484" y="92"/>
                    <a:pt x="1439" y="69"/>
                  </a:cubicBezTo>
                  <a:cubicBezTo>
                    <a:pt x="1416" y="46"/>
                    <a:pt x="1370" y="46"/>
                    <a:pt x="1325" y="46"/>
                  </a:cubicBezTo>
                  <a:cubicBezTo>
                    <a:pt x="1256" y="1"/>
                    <a:pt x="1165"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6"/>
            <p:cNvSpPr/>
            <p:nvPr/>
          </p:nvSpPr>
          <p:spPr>
            <a:xfrm>
              <a:off x="7081700" y="938175"/>
              <a:ext cx="33125" cy="31650"/>
            </a:xfrm>
            <a:custGeom>
              <a:avLst/>
              <a:gdLst/>
              <a:ahLst/>
              <a:cxnLst/>
              <a:rect l="l" t="t" r="r" b="b"/>
              <a:pathLst>
                <a:path w="1325" h="1266" extrusionOk="0">
                  <a:moveTo>
                    <a:pt x="435" y="0"/>
                  </a:moveTo>
                  <a:cubicBezTo>
                    <a:pt x="412" y="0"/>
                    <a:pt x="389" y="0"/>
                    <a:pt x="389" y="23"/>
                  </a:cubicBezTo>
                  <a:cubicBezTo>
                    <a:pt x="275" y="69"/>
                    <a:pt x="184" y="160"/>
                    <a:pt x="115" y="251"/>
                  </a:cubicBezTo>
                  <a:cubicBezTo>
                    <a:pt x="69" y="320"/>
                    <a:pt x="24" y="411"/>
                    <a:pt x="24" y="502"/>
                  </a:cubicBezTo>
                  <a:cubicBezTo>
                    <a:pt x="1" y="594"/>
                    <a:pt x="1" y="685"/>
                    <a:pt x="24" y="753"/>
                  </a:cubicBezTo>
                  <a:cubicBezTo>
                    <a:pt x="47" y="845"/>
                    <a:pt x="92" y="936"/>
                    <a:pt x="161" y="1005"/>
                  </a:cubicBezTo>
                  <a:cubicBezTo>
                    <a:pt x="275" y="1142"/>
                    <a:pt x="457" y="1233"/>
                    <a:pt x="640" y="1256"/>
                  </a:cubicBezTo>
                  <a:cubicBezTo>
                    <a:pt x="667" y="1262"/>
                    <a:pt x="695" y="1265"/>
                    <a:pt x="725" y="1265"/>
                  </a:cubicBezTo>
                  <a:cubicBezTo>
                    <a:pt x="796" y="1265"/>
                    <a:pt x="872" y="1249"/>
                    <a:pt x="937" y="1233"/>
                  </a:cubicBezTo>
                  <a:cubicBezTo>
                    <a:pt x="1051" y="1187"/>
                    <a:pt x="1165" y="1119"/>
                    <a:pt x="1279" y="1050"/>
                  </a:cubicBezTo>
                  <a:cubicBezTo>
                    <a:pt x="1302" y="1005"/>
                    <a:pt x="1325" y="959"/>
                    <a:pt x="1279" y="913"/>
                  </a:cubicBezTo>
                  <a:cubicBezTo>
                    <a:pt x="1265" y="885"/>
                    <a:pt x="1233" y="866"/>
                    <a:pt x="1206" y="866"/>
                  </a:cubicBezTo>
                  <a:cubicBezTo>
                    <a:pt x="1189" y="866"/>
                    <a:pt x="1174" y="873"/>
                    <a:pt x="1165" y="890"/>
                  </a:cubicBezTo>
                  <a:cubicBezTo>
                    <a:pt x="1119" y="936"/>
                    <a:pt x="1051" y="959"/>
                    <a:pt x="1005" y="982"/>
                  </a:cubicBezTo>
                  <a:cubicBezTo>
                    <a:pt x="960" y="1005"/>
                    <a:pt x="914" y="1027"/>
                    <a:pt x="845" y="1050"/>
                  </a:cubicBezTo>
                  <a:cubicBezTo>
                    <a:pt x="800" y="1050"/>
                    <a:pt x="754" y="1073"/>
                    <a:pt x="708" y="1073"/>
                  </a:cubicBezTo>
                  <a:cubicBezTo>
                    <a:pt x="663" y="1073"/>
                    <a:pt x="617" y="1050"/>
                    <a:pt x="572" y="1050"/>
                  </a:cubicBezTo>
                  <a:cubicBezTo>
                    <a:pt x="526" y="1027"/>
                    <a:pt x="480" y="1005"/>
                    <a:pt x="435" y="982"/>
                  </a:cubicBezTo>
                  <a:cubicBezTo>
                    <a:pt x="412" y="959"/>
                    <a:pt x="366" y="936"/>
                    <a:pt x="343" y="913"/>
                  </a:cubicBezTo>
                  <a:cubicBezTo>
                    <a:pt x="298" y="868"/>
                    <a:pt x="275" y="845"/>
                    <a:pt x="252" y="799"/>
                  </a:cubicBezTo>
                  <a:cubicBezTo>
                    <a:pt x="229" y="776"/>
                    <a:pt x="229" y="731"/>
                    <a:pt x="206" y="685"/>
                  </a:cubicBezTo>
                  <a:cubicBezTo>
                    <a:pt x="206" y="662"/>
                    <a:pt x="206" y="617"/>
                    <a:pt x="206" y="594"/>
                  </a:cubicBezTo>
                  <a:cubicBezTo>
                    <a:pt x="206" y="548"/>
                    <a:pt x="206" y="525"/>
                    <a:pt x="206" y="502"/>
                  </a:cubicBezTo>
                  <a:cubicBezTo>
                    <a:pt x="229" y="457"/>
                    <a:pt x="252" y="434"/>
                    <a:pt x="252" y="388"/>
                  </a:cubicBezTo>
                  <a:cubicBezTo>
                    <a:pt x="275" y="365"/>
                    <a:pt x="298" y="320"/>
                    <a:pt x="343" y="297"/>
                  </a:cubicBezTo>
                  <a:cubicBezTo>
                    <a:pt x="389" y="251"/>
                    <a:pt x="435" y="206"/>
                    <a:pt x="503" y="183"/>
                  </a:cubicBezTo>
                  <a:cubicBezTo>
                    <a:pt x="549" y="137"/>
                    <a:pt x="549" y="69"/>
                    <a:pt x="526" y="46"/>
                  </a:cubicBezTo>
                  <a:cubicBezTo>
                    <a:pt x="503" y="23"/>
                    <a:pt x="480" y="0"/>
                    <a:pt x="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6"/>
            <p:cNvSpPr/>
            <p:nvPr/>
          </p:nvSpPr>
          <p:spPr>
            <a:xfrm>
              <a:off x="6602375" y="831450"/>
              <a:ext cx="614600" cy="504700"/>
            </a:xfrm>
            <a:custGeom>
              <a:avLst/>
              <a:gdLst/>
              <a:ahLst/>
              <a:cxnLst/>
              <a:rect l="l" t="t" r="r" b="b"/>
              <a:pathLst>
                <a:path w="24584" h="20188" extrusionOk="0">
                  <a:moveTo>
                    <a:pt x="21205" y="1"/>
                  </a:moveTo>
                  <a:cubicBezTo>
                    <a:pt x="20224" y="1"/>
                    <a:pt x="19242" y="366"/>
                    <a:pt x="18375" y="823"/>
                  </a:cubicBezTo>
                  <a:cubicBezTo>
                    <a:pt x="17804" y="1119"/>
                    <a:pt x="17257" y="1462"/>
                    <a:pt x="16754" y="1827"/>
                  </a:cubicBezTo>
                  <a:cubicBezTo>
                    <a:pt x="16458" y="2032"/>
                    <a:pt x="16184" y="2215"/>
                    <a:pt x="15933" y="2420"/>
                  </a:cubicBezTo>
                  <a:cubicBezTo>
                    <a:pt x="15636" y="2649"/>
                    <a:pt x="15339" y="2877"/>
                    <a:pt x="15043" y="3105"/>
                  </a:cubicBezTo>
                  <a:cubicBezTo>
                    <a:pt x="13856" y="4018"/>
                    <a:pt x="12692" y="4977"/>
                    <a:pt x="11573" y="5981"/>
                  </a:cubicBezTo>
                  <a:cubicBezTo>
                    <a:pt x="10455" y="6963"/>
                    <a:pt x="9359" y="8013"/>
                    <a:pt x="8332" y="9085"/>
                  </a:cubicBezTo>
                  <a:cubicBezTo>
                    <a:pt x="7282" y="10158"/>
                    <a:pt x="6300" y="11277"/>
                    <a:pt x="5342" y="12418"/>
                  </a:cubicBezTo>
                  <a:cubicBezTo>
                    <a:pt x="4383" y="13582"/>
                    <a:pt x="3493" y="14769"/>
                    <a:pt x="2626" y="15979"/>
                  </a:cubicBezTo>
                  <a:cubicBezTo>
                    <a:pt x="2192" y="16595"/>
                    <a:pt x="1781" y="17188"/>
                    <a:pt x="1393" y="17827"/>
                  </a:cubicBezTo>
                  <a:cubicBezTo>
                    <a:pt x="1188" y="18124"/>
                    <a:pt x="982" y="18444"/>
                    <a:pt x="800" y="18763"/>
                  </a:cubicBezTo>
                  <a:cubicBezTo>
                    <a:pt x="594" y="19106"/>
                    <a:pt x="389" y="19425"/>
                    <a:pt x="206" y="19768"/>
                  </a:cubicBezTo>
                  <a:cubicBezTo>
                    <a:pt x="138" y="19859"/>
                    <a:pt x="92" y="19950"/>
                    <a:pt x="46" y="20041"/>
                  </a:cubicBezTo>
                  <a:cubicBezTo>
                    <a:pt x="1" y="20087"/>
                    <a:pt x="23" y="20156"/>
                    <a:pt x="69" y="20178"/>
                  </a:cubicBezTo>
                  <a:cubicBezTo>
                    <a:pt x="87" y="20185"/>
                    <a:pt x="104" y="20187"/>
                    <a:pt x="119" y="20187"/>
                  </a:cubicBezTo>
                  <a:cubicBezTo>
                    <a:pt x="160" y="20187"/>
                    <a:pt x="189" y="20166"/>
                    <a:pt x="206" y="20133"/>
                  </a:cubicBezTo>
                  <a:cubicBezTo>
                    <a:pt x="366" y="19836"/>
                    <a:pt x="548" y="19539"/>
                    <a:pt x="731" y="19243"/>
                  </a:cubicBezTo>
                  <a:cubicBezTo>
                    <a:pt x="914" y="18946"/>
                    <a:pt x="1096" y="18649"/>
                    <a:pt x="1279" y="18352"/>
                  </a:cubicBezTo>
                  <a:cubicBezTo>
                    <a:pt x="1644" y="17782"/>
                    <a:pt x="2009" y="17211"/>
                    <a:pt x="2397" y="16641"/>
                  </a:cubicBezTo>
                  <a:lnTo>
                    <a:pt x="2397" y="16663"/>
                  </a:lnTo>
                  <a:cubicBezTo>
                    <a:pt x="4064" y="14198"/>
                    <a:pt x="5958" y="11870"/>
                    <a:pt x="8012" y="9702"/>
                  </a:cubicBezTo>
                  <a:cubicBezTo>
                    <a:pt x="9359" y="8264"/>
                    <a:pt x="10797" y="6917"/>
                    <a:pt x="12281" y="5616"/>
                  </a:cubicBezTo>
                  <a:cubicBezTo>
                    <a:pt x="13353" y="4680"/>
                    <a:pt x="14472" y="3790"/>
                    <a:pt x="15613" y="2923"/>
                  </a:cubicBezTo>
                  <a:cubicBezTo>
                    <a:pt x="16595" y="2146"/>
                    <a:pt x="17622" y="1416"/>
                    <a:pt x="18740" y="845"/>
                  </a:cubicBezTo>
                  <a:lnTo>
                    <a:pt x="18763" y="845"/>
                  </a:lnTo>
                  <a:cubicBezTo>
                    <a:pt x="19288" y="594"/>
                    <a:pt x="19859" y="389"/>
                    <a:pt x="20429" y="275"/>
                  </a:cubicBezTo>
                  <a:cubicBezTo>
                    <a:pt x="20680" y="231"/>
                    <a:pt x="20921" y="205"/>
                    <a:pt x="21165" y="205"/>
                  </a:cubicBezTo>
                  <a:cubicBezTo>
                    <a:pt x="21299" y="205"/>
                    <a:pt x="21433" y="213"/>
                    <a:pt x="21571" y="229"/>
                  </a:cubicBezTo>
                  <a:lnTo>
                    <a:pt x="21548" y="229"/>
                  </a:lnTo>
                  <a:cubicBezTo>
                    <a:pt x="21844" y="252"/>
                    <a:pt x="22164" y="320"/>
                    <a:pt x="22461" y="412"/>
                  </a:cubicBezTo>
                  <a:cubicBezTo>
                    <a:pt x="22780" y="526"/>
                    <a:pt x="23077" y="686"/>
                    <a:pt x="23351" y="891"/>
                  </a:cubicBezTo>
                  <a:cubicBezTo>
                    <a:pt x="23351" y="888"/>
                    <a:pt x="23351" y="886"/>
                    <a:pt x="23350" y="884"/>
                  </a:cubicBezTo>
                  <a:lnTo>
                    <a:pt x="23350" y="884"/>
                  </a:lnTo>
                  <a:cubicBezTo>
                    <a:pt x="23729" y="1154"/>
                    <a:pt x="24065" y="1468"/>
                    <a:pt x="24378" y="1804"/>
                  </a:cubicBezTo>
                  <a:cubicBezTo>
                    <a:pt x="24401" y="1850"/>
                    <a:pt x="24424" y="1873"/>
                    <a:pt x="24447" y="1895"/>
                  </a:cubicBezTo>
                  <a:cubicBezTo>
                    <a:pt x="24469" y="1918"/>
                    <a:pt x="24469" y="1941"/>
                    <a:pt x="24515" y="1941"/>
                  </a:cubicBezTo>
                  <a:cubicBezTo>
                    <a:pt x="24538" y="1941"/>
                    <a:pt x="24561" y="1941"/>
                    <a:pt x="24584" y="1918"/>
                  </a:cubicBezTo>
                  <a:cubicBezTo>
                    <a:pt x="24515" y="1827"/>
                    <a:pt x="24447" y="1713"/>
                    <a:pt x="24378" y="1599"/>
                  </a:cubicBezTo>
                  <a:cubicBezTo>
                    <a:pt x="24287" y="1485"/>
                    <a:pt x="24195" y="1370"/>
                    <a:pt x="24104" y="1256"/>
                  </a:cubicBezTo>
                  <a:cubicBezTo>
                    <a:pt x="24036" y="1188"/>
                    <a:pt x="23967" y="1119"/>
                    <a:pt x="23876" y="1051"/>
                  </a:cubicBezTo>
                  <a:cubicBezTo>
                    <a:pt x="23648" y="845"/>
                    <a:pt x="23397" y="663"/>
                    <a:pt x="23146" y="526"/>
                  </a:cubicBezTo>
                  <a:cubicBezTo>
                    <a:pt x="22666" y="252"/>
                    <a:pt x="22141" y="69"/>
                    <a:pt x="21593" y="24"/>
                  </a:cubicBezTo>
                  <a:cubicBezTo>
                    <a:pt x="21456" y="24"/>
                    <a:pt x="21342" y="1"/>
                    <a:pt x="212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6"/>
            <p:cNvSpPr/>
            <p:nvPr/>
          </p:nvSpPr>
          <p:spPr>
            <a:xfrm>
              <a:off x="7211825" y="8765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6"/>
            <p:cNvSpPr/>
            <p:nvPr/>
          </p:nvSpPr>
          <p:spPr>
            <a:xfrm>
              <a:off x="7070875" y="852575"/>
              <a:ext cx="600" cy="25"/>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6"/>
            <p:cNvSpPr/>
            <p:nvPr/>
          </p:nvSpPr>
          <p:spPr>
            <a:xfrm>
              <a:off x="7070875" y="852575"/>
              <a:ext cx="25" cy="25"/>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6"/>
            <p:cNvSpPr/>
            <p:nvPr/>
          </p:nvSpPr>
          <p:spPr>
            <a:xfrm>
              <a:off x="7186125" y="8537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6"/>
            <p:cNvSpPr/>
            <p:nvPr/>
          </p:nvSpPr>
          <p:spPr>
            <a:xfrm>
              <a:off x="6627475" y="855425"/>
              <a:ext cx="602625" cy="509750"/>
            </a:xfrm>
            <a:custGeom>
              <a:avLst/>
              <a:gdLst/>
              <a:ahLst/>
              <a:cxnLst/>
              <a:rect l="l" t="t" r="r" b="b"/>
              <a:pathLst>
                <a:path w="24105" h="20390" extrusionOk="0">
                  <a:moveTo>
                    <a:pt x="22735" y="1"/>
                  </a:moveTo>
                  <a:cubicBezTo>
                    <a:pt x="22735" y="23"/>
                    <a:pt x="22758" y="46"/>
                    <a:pt x="22781" y="69"/>
                  </a:cubicBezTo>
                  <a:cubicBezTo>
                    <a:pt x="22803" y="92"/>
                    <a:pt x="22803" y="115"/>
                    <a:pt x="22826" y="160"/>
                  </a:cubicBezTo>
                  <a:cubicBezTo>
                    <a:pt x="23123" y="526"/>
                    <a:pt x="23374" y="914"/>
                    <a:pt x="23557" y="1347"/>
                  </a:cubicBezTo>
                  <a:cubicBezTo>
                    <a:pt x="23694" y="1667"/>
                    <a:pt x="23785" y="1986"/>
                    <a:pt x="23831" y="2306"/>
                  </a:cubicBezTo>
                  <a:cubicBezTo>
                    <a:pt x="23876" y="2625"/>
                    <a:pt x="23876" y="2922"/>
                    <a:pt x="23853" y="3242"/>
                  </a:cubicBezTo>
                  <a:cubicBezTo>
                    <a:pt x="23853" y="3219"/>
                    <a:pt x="23853" y="3219"/>
                    <a:pt x="23853" y="3219"/>
                  </a:cubicBezTo>
                  <a:cubicBezTo>
                    <a:pt x="23808" y="3607"/>
                    <a:pt x="23694" y="3972"/>
                    <a:pt x="23557" y="4315"/>
                  </a:cubicBezTo>
                  <a:cubicBezTo>
                    <a:pt x="23557" y="4315"/>
                    <a:pt x="23557" y="4315"/>
                    <a:pt x="23557" y="4337"/>
                  </a:cubicBezTo>
                  <a:cubicBezTo>
                    <a:pt x="23328" y="4885"/>
                    <a:pt x="23032" y="5387"/>
                    <a:pt x="22666" y="5844"/>
                  </a:cubicBezTo>
                  <a:cubicBezTo>
                    <a:pt x="22666" y="5844"/>
                    <a:pt x="22666" y="5844"/>
                    <a:pt x="22666" y="5867"/>
                  </a:cubicBezTo>
                  <a:cubicBezTo>
                    <a:pt x="21913" y="6848"/>
                    <a:pt x="20955" y="7693"/>
                    <a:pt x="20019" y="8537"/>
                  </a:cubicBezTo>
                  <a:cubicBezTo>
                    <a:pt x="18946" y="9473"/>
                    <a:pt x="17850" y="10386"/>
                    <a:pt x="16709" y="11253"/>
                  </a:cubicBezTo>
                  <a:cubicBezTo>
                    <a:pt x="15157" y="12463"/>
                    <a:pt x="13536" y="13582"/>
                    <a:pt x="11870" y="14632"/>
                  </a:cubicBezTo>
                  <a:cubicBezTo>
                    <a:pt x="9337" y="16207"/>
                    <a:pt x="6666" y="17599"/>
                    <a:pt x="3927" y="18740"/>
                  </a:cubicBezTo>
                  <a:lnTo>
                    <a:pt x="3950" y="18740"/>
                  </a:lnTo>
                  <a:cubicBezTo>
                    <a:pt x="3311" y="19014"/>
                    <a:pt x="2672" y="19265"/>
                    <a:pt x="2032" y="19493"/>
                  </a:cubicBezTo>
                  <a:cubicBezTo>
                    <a:pt x="1713" y="19630"/>
                    <a:pt x="1393" y="19744"/>
                    <a:pt x="1051" y="19859"/>
                  </a:cubicBezTo>
                  <a:cubicBezTo>
                    <a:pt x="731" y="19973"/>
                    <a:pt x="412" y="20087"/>
                    <a:pt x="92" y="20201"/>
                  </a:cubicBezTo>
                  <a:cubicBezTo>
                    <a:pt x="47" y="20224"/>
                    <a:pt x="1" y="20269"/>
                    <a:pt x="24" y="20315"/>
                  </a:cubicBezTo>
                  <a:cubicBezTo>
                    <a:pt x="24" y="20352"/>
                    <a:pt x="69" y="20390"/>
                    <a:pt x="111" y="20390"/>
                  </a:cubicBezTo>
                  <a:cubicBezTo>
                    <a:pt x="120" y="20390"/>
                    <a:pt x="130" y="20388"/>
                    <a:pt x="138" y="20384"/>
                  </a:cubicBezTo>
                  <a:cubicBezTo>
                    <a:pt x="252" y="20361"/>
                    <a:pt x="343" y="20315"/>
                    <a:pt x="457" y="20292"/>
                  </a:cubicBezTo>
                  <a:cubicBezTo>
                    <a:pt x="823" y="20155"/>
                    <a:pt x="1188" y="20018"/>
                    <a:pt x="1553" y="19904"/>
                  </a:cubicBezTo>
                  <a:cubicBezTo>
                    <a:pt x="1895" y="19767"/>
                    <a:pt x="2238" y="19630"/>
                    <a:pt x="2603" y="19493"/>
                  </a:cubicBezTo>
                  <a:cubicBezTo>
                    <a:pt x="3288" y="19219"/>
                    <a:pt x="3973" y="18946"/>
                    <a:pt x="4634" y="18649"/>
                  </a:cubicBezTo>
                  <a:cubicBezTo>
                    <a:pt x="6004" y="18055"/>
                    <a:pt x="7351" y="17393"/>
                    <a:pt x="8675" y="16709"/>
                  </a:cubicBezTo>
                  <a:cubicBezTo>
                    <a:pt x="9976" y="16001"/>
                    <a:pt x="11277" y="15248"/>
                    <a:pt x="12532" y="14449"/>
                  </a:cubicBezTo>
                  <a:cubicBezTo>
                    <a:pt x="13787" y="13627"/>
                    <a:pt x="15020" y="12760"/>
                    <a:pt x="16230" y="11870"/>
                  </a:cubicBezTo>
                  <a:cubicBezTo>
                    <a:pt x="17417" y="10957"/>
                    <a:pt x="18581" y="10021"/>
                    <a:pt x="19722" y="9039"/>
                  </a:cubicBezTo>
                  <a:cubicBezTo>
                    <a:pt x="19996" y="8811"/>
                    <a:pt x="20293" y="8560"/>
                    <a:pt x="20567" y="8309"/>
                  </a:cubicBezTo>
                  <a:cubicBezTo>
                    <a:pt x="20818" y="8081"/>
                    <a:pt x="21069" y="7852"/>
                    <a:pt x="21320" y="7624"/>
                  </a:cubicBezTo>
                  <a:cubicBezTo>
                    <a:pt x="21776" y="7191"/>
                    <a:pt x="22210" y="6734"/>
                    <a:pt x="22621" y="6232"/>
                  </a:cubicBezTo>
                  <a:cubicBezTo>
                    <a:pt x="23237" y="5456"/>
                    <a:pt x="23785" y="4588"/>
                    <a:pt x="23990" y="3607"/>
                  </a:cubicBezTo>
                  <a:cubicBezTo>
                    <a:pt x="24013" y="3493"/>
                    <a:pt x="24013" y="3356"/>
                    <a:pt x="24036" y="3242"/>
                  </a:cubicBezTo>
                  <a:cubicBezTo>
                    <a:pt x="24104" y="2694"/>
                    <a:pt x="24036" y="2146"/>
                    <a:pt x="23853" y="1621"/>
                  </a:cubicBezTo>
                  <a:cubicBezTo>
                    <a:pt x="23762" y="1324"/>
                    <a:pt x="23648" y="1051"/>
                    <a:pt x="23488" y="777"/>
                  </a:cubicBezTo>
                  <a:cubicBezTo>
                    <a:pt x="23374" y="640"/>
                    <a:pt x="23283" y="526"/>
                    <a:pt x="23191" y="389"/>
                  </a:cubicBezTo>
                  <a:cubicBezTo>
                    <a:pt x="23123" y="320"/>
                    <a:pt x="23032" y="274"/>
                    <a:pt x="22963" y="183"/>
                  </a:cubicBezTo>
                  <a:cubicBezTo>
                    <a:pt x="22895" y="138"/>
                    <a:pt x="22826" y="69"/>
                    <a:pt x="227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6"/>
            <p:cNvSpPr/>
            <p:nvPr/>
          </p:nvSpPr>
          <p:spPr>
            <a:xfrm>
              <a:off x="7198125" y="859425"/>
              <a:ext cx="600" cy="25"/>
            </a:xfrm>
            <a:custGeom>
              <a:avLst/>
              <a:gdLst/>
              <a:ahLst/>
              <a:cxnLst/>
              <a:rect l="l" t="t" r="r" b="b"/>
              <a:pathLst>
                <a:path w="24" h="1" extrusionOk="0">
                  <a:moveTo>
                    <a:pt x="23" y="0"/>
                  </a:moveTo>
                  <a:cubicBezTo>
                    <a:pt x="23" y="0"/>
                    <a:pt x="0" y="0"/>
                    <a:pt x="0" y="0"/>
                  </a:cubicBezTo>
                  <a:cubicBezTo>
                    <a:pt x="0"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6"/>
            <p:cNvSpPr/>
            <p:nvPr/>
          </p:nvSpPr>
          <p:spPr>
            <a:xfrm>
              <a:off x="7198700" y="8594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6"/>
            <p:cNvSpPr/>
            <p:nvPr/>
          </p:nvSpPr>
          <p:spPr>
            <a:xfrm>
              <a:off x="7216375" y="9638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6"/>
            <p:cNvSpPr/>
            <p:nvPr/>
          </p:nvSpPr>
          <p:spPr>
            <a:xfrm>
              <a:off x="7194125" y="1001500"/>
              <a:ext cx="600" cy="25"/>
            </a:xfrm>
            <a:custGeom>
              <a:avLst/>
              <a:gdLst/>
              <a:ahLst/>
              <a:cxnLst/>
              <a:rect l="l" t="t" r="r" b="b"/>
              <a:pathLst>
                <a:path w="24" h="1" extrusionOk="0">
                  <a:moveTo>
                    <a:pt x="0" y="1"/>
                  </a:moveTo>
                  <a:cubicBezTo>
                    <a:pt x="0" y="1"/>
                    <a:pt x="0" y="1"/>
                    <a:pt x="23" y="1"/>
                  </a:cubicBezTo>
                  <a:cubicBezTo>
                    <a:pt x="0" y="1"/>
                    <a:pt x="0" y="1"/>
                    <a:pt x="0"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6"/>
            <p:cNvSpPr/>
            <p:nvPr/>
          </p:nvSpPr>
          <p:spPr>
            <a:xfrm>
              <a:off x="7045200" y="11367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6"/>
            <p:cNvSpPr/>
            <p:nvPr/>
          </p:nvSpPr>
          <p:spPr>
            <a:xfrm>
              <a:off x="7216375" y="8891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6"/>
            <p:cNvSpPr/>
            <p:nvPr/>
          </p:nvSpPr>
          <p:spPr>
            <a:xfrm>
              <a:off x="7223800" y="936450"/>
              <a:ext cx="25" cy="25"/>
            </a:xfrm>
            <a:custGeom>
              <a:avLst/>
              <a:gdLst/>
              <a:ahLst/>
              <a:cxnLst/>
              <a:rect l="l" t="t" r="r" b="b"/>
              <a:pathLst>
                <a:path w="1" h="1" extrusionOk="0">
                  <a:moveTo>
                    <a:pt x="0" y="1"/>
                  </a:moveTo>
                  <a:lnTo>
                    <a:pt x="0" y="1"/>
                  </a:lnTo>
                  <a:lnTo>
                    <a:pt x="0" y="1"/>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6"/>
            <p:cNvSpPr/>
            <p:nvPr/>
          </p:nvSpPr>
          <p:spPr>
            <a:xfrm>
              <a:off x="7216375" y="963275"/>
              <a:ext cx="25" cy="600"/>
            </a:xfrm>
            <a:custGeom>
              <a:avLst/>
              <a:gdLst/>
              <a:ahLst/>
              <a:cxnLst/>
              <a:rect l="l" t="t" r="r" b="b"/>
              <a:pathLst>
                <a:path w="1" h="24" extrusionOk="0">
                  <a:moveTo>
                    <a:pt x="1" y="23"/>
                  </a:moveTo>
                  <a:cubicBezTo>
                    <a:pt x="1" y="23"/>
                    <a:pt x="1" y="23"/>
                    <a:pt x="1" y="23"/>
                  </a:cubicBezTo>
                  <a:cubicBezTo>
                    <a:pt x="1" y="1"/>
                    <a:pt x="1" y="1"/>
                    <a:pt x="1" y="1"/>
                  </a:cubicBezTo>
                  <a:cubicBezTo>
                    <a:pt x="1" y="1"/>
                    <a:pt x="1" y="23"/>
                    <a:pt x="1" y="23"/>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6"/>
            <p:cNvSpPr/>
            <p:nvPr/>
          </p:nvSpPr>
          <p:spPr>
            <a:xfrm>
              <a:off x="7045200" y="1136750"/>
              <a:ext cx="25" cy="25"/>
            </a:xfrm>
            <a:custGeom>
              <a:avLst/>
              <a:gdLst/>
              <a:ahLst/>
              <a:cxnLst/>
              <a:rect l="l" t="t" r="r" b="b"/>
              <a:pathLst>
                <a:path w="1" h="1" extrusionOk="0">
                  <a:moveTo>
                    <a:pt x="0" y="0"/>
                  </a:move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6"/>
            <p:cNvSpPr/>
            <p:nvPr/>
          </p:nvSpPr>
          <p:spPr>
            <a:xfrm>
              <a:off x="7197550" y="859425"/>
              <a:ext cx="13725" cy="14725"/>
            </a:xfrm>
            <a:custGeom>
              <a:avLst/>
              <a:gdLst/>
              <a:ahLst/>
              <a:cxnLst/>
              <a:rect l="l" t="t" r="r" b="b"/>
              <a:pathLst>
                <a:path w="549" h="589" extrusionOk="0">
                  <a:moveTo>
                    <a:pt x="69" y="0"/>
                  </a:moveTo>
                  <a:cubicBezTo>
                    <a:pt x="46" y="0"/>
                    <a:pt x="46" y="0"/>
                    <a:pt x="23" y="23"/>
                  </a:cubicBezTo>
                  <a:cubicBezTo>
                    <a:pt x="0" y="23"/>
                    <a:pt x="0" y="69"/>
                    <a:pt x="23" y="92"/>
                  </a:cubicBezTo>
                  <a:cubicBezTo>
                    <a:pt x="183" y="251"/>
                    <a:pt x="320" y="388"/>
                    <a:pt x="457" y="571"/>
                  </a:cubicBezTo>
                  <a:cubicBezTo>
                    <a:pt x="468" y="582"/>
                    <a:pt x="480" y="588"/>
                    <a:pt x="491" y="588"/>
                  </a:cubicBezTo>
                  <a:cubicBezTo>
                    <a:pt x="503" y="588"/>
                    <a:pt x="514" y="582"/>
                    <a:pt x="525" y="571"/>
                  </a:cubicBezTo>
                  <a:cubicBezTo>
                    <a:pt x="548" y="548"/>
                    <a:pt x="548" y="525"/>
                    <a:pt x="525" y="503"/>
                  </a:cubicBezTo>
                  <a:cubicBezTo>
                    <a:pt x="388" y="343"/>
                    <a:pt x="252" y="183"/>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6"/>
            <p:cNvSpPr/>
            <p:nvPr/>
          </p:nvSpPr>
          <p:spPr>
            <a:xfrm>
              <a:off x="7198125" y="860000"/>
              <a:ext cx="16575" cy="18850"/>
            </a:xfrm>
            <a:custGeom>
              <a:avLst/>
              <a:gdLst/>
              <a:ahLst/>
              <a:cxnLst/>
              <a:rect l="l" t="t" r="r" b="b"/>
              <a:pathLst>
                <a:path w="663" h="754" extrusionOk="0">
                  <a:moveTo>
                    <a:pt x="69" y="0"/>
                  </a:moveTo>
                  <a:cubicBezTo>
                    <a:pt x="46" y="0"/>
                    <a:pt x="46" y="23"/>
                    <a:pt x="23" y="23"/>
                  </a:cubicBezTo>
                  <a:cubicBezTo>
                    <a:pt x="0" y="46"/>
                    <a:pt x="0" y="69"/>
                    <a:pt x="23" y="91"/>
                  </a:cubicBezTo>
                  <a:cubicBezTo>
                    <a:pt x="206" y="297"/>
                    <a:pt x="411" y="502"/>
                    <a:pt x="571" y="731"/>
                  </a:cubicBezTo>
                  <a:cubicBezTo>
                    <a:pt x="594" y="753"/>
                    <a:pt x="617" y="753"/>
                    <a:pt x="639" y="753"/>
                  </a:cubicBezTo>
                  <a:cubicBezTo>
                    <a:pt x="662" y="731"/>
                    <a:pt x="662" y="685"/>
                    <a:pt x="639" y="685"/>
                  </a:cubicBezTo>
                  <a:cubicBezTo>
                    <a:pt x="480" y="457"/>
                    <a:pt x="274" y="251"/>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6"/>
            <p:cNvSpPr/>
            <p:nvPr/>
          </p:nvSpPr>
          <p:spPr>
            <a:xfrm>
              <a:off x="7198700" y="861125"/>
              <a:ext cx="16000" cy="18150"/>
            </a:xfrm>
            <a:custGeom>
              <a:avLst/>
              <a:gdLst/>
              <a:ahLst/>
              <a:cxnLst/>
              <a:rect l="l" t="t" r="r" b="b"/>
              <a:pathLst>
                <a:path w="640" h="726" extrusionOk="0">
                  <a:moveTo>
                    <a:pt x="23" y="1"/>
                  </a:moveTo>
                  <a:cubicBezTo>
                    <a:pt x="0" y="24"/>
                    <a:pt x="0" y="46"/>
                    <a:pt x="23" y="69"/>
                  </a:cubicBezTo>
                  <a:cubicBezTo>
                    <a:pt x="183" y="298"/>
                    <a:pt x="388" y="480"/>
                    <a:pt x="548" y="708"/>
                  </a:cubicBezTo>
                  <a:cubicBezTo>
                    <a:pt x="548" y="720"/>
                    <a:pt x="559" y="726"/>
                    <a:pt x="574" y="726"/>
                  </a:cubicBezTo>
                  <a:cubicBezTo>
                    <a:pt x="588" y="726"/>
                    <a:pt x="605" y="720"/>
                    <a:pt x="616" y="708"/>
                  </a:cubicBezTo>
                  <a:cubicBezTo>
                    <a:pt x="639" y="686"/>
                    <a:pt x="639" y="663"/>
                    <a:pt x="616" y="640"/>
                  </a:cubicBezTo>
                  <a:cubicBezTo>
                    <a:pt x="457" y="412"/>
                    <a:pt x="251" y="229"/>
                    <a:pt x="91" y="24"/>
                  </a:cubicBezTo>
                  <a:cubicBezTo>
                    <a:pt x="69" y="1"/>
                    <a:pt x="69" y="1"/>
                    <a:pt x="46"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6"/>
            <p:cNvSpPr/>
            <p:nvPr/>
          </p:nvSpPr>
          <p:spPr>
            <a:xfrm>
              <a:off x="7199250" y="861125"/>
              <a:ext cx="12600" cy="14875"/>
            </a:xfrm>
            <a:custGeom>
              <a:avLst/>
              <a:gdLst/>
              <a:ahLst/>
              <a:cxnLst/>
              <a:rect l="l" t="t" r="r" b="b"/>
              <a:pathLst>
                <a:path w="504" h="595" extrusionOk="0">
                  <a:moveTo>
                    <a:pt x="24" y="1"/>
                  </a:moveTo>
                  <a:cubicBezTo>
                    <a:pt x="1" y="24"/>
                    <a:pt x="1" y="46"/>
                    <a:pt x="24" y="69"/>
                  </a:cubicBezTo>
                  <a:cubicBezTo>
                    <a:pt x="161" y="252"/>
                    <a:pt x="275" y="412"/>
                    <a:pt x="412" y="571"/>
                  </a:cubicBezTo>
                  <a:cubicBezTo>
                    <a:pt x="435" y="594"/>
                    <a:pt x="457" y="594"/>
                    <a:pt x="480" y="594"/>
                  </a:cubicBezTo>
                  <a:cubicBezTo>
                    <a:pt x="503" y="571"/>
                    <a:pt x="503" y="526"/>
                    <a:pt x="503" y="526"/>
                  </a:cubicBezTo>
                  <a:cubicBezTo>
                    <a:pt x="366" y="343"/>
                    <a:pt x="229" y="183"/>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6"/>
            <p:cNvSpPr/>
            <p:nvPr/>
          </p:nvSpPr>
          <p:spPr>
            <a:xfrm>
              <a:off x="7196975" y="857700"/>
              <a:ext cx="17150" cy="20000"/>
            </a:xfrm>
            <a:custGeom>
              <a:avLst/>
              <a:gdLst/>
              <a:ahLst/>
              <a:cxnLst/>
              <a:rect l="l" t="t" r="r" b="b"/>
              <a:pathLst>
                <a:path w="686" h="800" extrusionOk="0">
                  <a:moveTo>
                    <a:pt x="46" y="1"/>
                  </a:moveTo>
                  <a:cubicBezTo>
                    <a:pt x="46" y="1"/>
                    <a:pt x="23" y="1"/>
                    <a:pt x="23" y="24"/>
                  </a:cubicBezTo>
                  <a:cubicBezTo>
                    <a:pt x="1" y="47"/>
                    <a:pt x="1" y="69"/>
                    <a:pt x="23" y="92"/>
                  </a:cubicBezTo>
                  <a:cubicBezTo>
                    <a:pt x="69" y="115"/>
                    <a:pt x="92" y="138"/>
                    <a:pt x="115" y="161"/>
                  </a:cubicBezTo>
                  <a:cubicBezTo>
                    <a:pt x="160" y="206"/>
                    <a:pt x="206" y="229"/>
                    <a:pt x="229" y="275"/>
                  </a:cubicBezTo>
                  <a:cubicBezTo>
                    <a:pt x="297" y="343"/>
                    <a:pt x="343" y="412"/>
                    <a:pt x="411" y="480"/>
                  </a:cubicBezTo>
                  <a:cubicBezTo>
                    <a:pt x="457" y="549"/>
                    <a:pt x="503" y="617"/>
                    <a:pt x="548" y="686"/>
                  </a:cubicBezTo>
                  <a:cubicBezTo>
                    <a:pt x="548" y="708"/>
                    <a:pt x="571" y="731"/>
                    <a:pt x="594" y="754"/>
                  </a:cubicBezTo>
                  <a:cubicBezTo>
                    <a:pt x="594" y="777"/>
                    <a:pt x="594" y="777"/>
                    <a:pt x="617" y="800"/>
                  </a:cubicBezTo>
                  <a:lnTo>
                    <a:pt x="663" y="800"/>
                  </a:lnTo>
                  <a:cubicBezTo>
                    <a:pt x="685" y="777"/>
                    <a:pt x="685" y="754"/>
                    <a:pt x="685" y="731"/>
                  </a:cubicBezTo>
                  <a:cubicBezTo>
                    <a:pt x="640" y="663"/>
                    <a:pt x="617" y="617"/>
                    <a:pt x="571" y="549"/>
                  </a:cubicBezTo>
                  <a:cubicBezTo>
                    <a:pt x="526" y="480"/>
                    <a:pt x="480" y="412"/>
                    <a:pt x="434" y="343"/>
                  </a:cubicBezTo>
                  <a:cubicBezTo>
                    <a:pt x="320" y="206"/>
                    <a:pt x="206" y="115"/>
                    <a:pt x="92"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6"/>
            <p:cNvSpPr/>
            <p:nvPr/>
          </p:nvSpPr>
          <p:spPr>
            <a:xfrm>
              <a:off x="7191275" y="853150"/>
              <a:ext cx="22275" cy="23425"/>
            </a:xfrm>
            <a:custGeom>
              <a:avLst/>
              <a:gdLst/>
              <a:ahLst/>
              <a:cxnLst/>
              <a:rect l="l" t="t" r="r" b="b"/>
              <a:pathLst>
                <a:path w="891" h="937" extrusionOk="0">
                  <a:moveTo>
                    <a:pt x="69" y="0"/>
                  </a:moveTo>
                  <a:cubicBezTo>
                    <a:pt x="46" y="0"/>
                    <a:pt x="46" y="0"/>
                    <a:pt x="23" y="23"/>
                  </a:cubicBezTo>
                  <a:cubicBezTo>
                    <a:pt x="0" y="46"/>
                    <a:pt x="23" y="69"/>
                    <a:pt x="46" y="92"/>
                  </a:cubicBezTo>
                  <a:cubicBezTo>
                    <a:pt x="183" y="206"/>
                    <a:pt x="343" y="320"/>
                    <a:pt x="457" y="434"/>
                  </a:cubicBezTo>
                  <a:cubicBezTo>
                    <a:pt x="525" y="502"/>
                    <a:pt x="571" y="548"/>
                    <a:pt x="617" y="617"/>
                  </a:cubicBezTo>
                  <a:cubicBezTo>
                    <a:pt x="685" y="685"/>
                    <a:pt x="731" y="776"/>
                    <a:pt x="776" y="845"/>
                  </a:cubicBezTo>
                  <a:cubicBezTo>
                    <a:pt x="776" y="868"/>
                    <a:pt x="799" y="890"/>
                    <a:pt x="799" y="890"/>
                  </a:cubicBezTo>
                  <a:cubicBezTo>
                    <a:pt x="799" y="913"/>
                    <a:pt x="822" y="913"/>
                    <a:pt x="822" y="936"/>
                  </a:cubicBezTo>
                  <a:lnTo>
                    <a:pt x="868" y="936"/>
                  </a:lnTo>
                  <a:cubicBezTo>
                    <a:pt x="868" y="913"/>
                    <a:pt x="891" y="913"/>
                    <a:pt x="891" y="890"/>
                  </a:cubicBezTo>
                  <a:cubicBezTo>
                    <a:pt x="891" y="890"/>
                    <a:pt x="891" y="868"/>
                    <a:pt x="891" y="868"/>
                  </a:cubicBezTo>
                  <a:cubicBezTo>
                    <a:pt x="845" y="776"/>
                    <a:pt x="799" y="708"/>
                    <a:pt x="754" y="639"/>
                  </a:cubicBezTo>
                  <a:cubicBezTo>
                    <a:pt x="708" y="548"/>
                    <a:pt x="639" y="480"/>
                    <a:pt x="548" y="388"/>
                  </a:cubicBezTo>
                  <a:cubicBezTo>
                    <a:pt x="411" y="251"/>
                    <a:pt x="251" y="137"/>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6"/>
            <p:cNvSpPr/>
            <p:nvPr/>
          </p:nvSpPr>
          <p:spPr>
            <a:xfrm>
              <a:off x="6602375" y="1331900"/>
              <a:ext cx="29700" cy="33375"/>
            </a:xfrm>
            <a:custGeom>
              <a:avLst/>
              <a:gdLst/>
              <a:ahLst/>
              <a:cxnLst/>
              <a:rect l="l" t="t" r="r" b="b"/>
              <a:pathLst>
                <a:path w="1188" h="1335" extrusionOk="0">
                  <a:moveTo>
                    <a:pt x="92" y="1"/>
                  </a:moveTo>
                  <a:cubicBezTo>
                    <a:pt x="23" y="23"/>
                    <a:pt x="1" y="69"/>
                    <a:pt x="23" y="115"/>
                  </a:cubicBezTo>
                  <a:cubicBezTo>
                    <a:pt x="160" y="640"/>
                    <a:pt x="526" y="1119"/>
                    <a:pt x="1028" y="1325"/>
                  </a:cubicBezTo>
                  <a:cubicBezTo>
                    <a:pt x="1043" y="1325"/>
                    <a:pt x="1058" y="1335"/>
                    <a:pt x="1073" y="1335"/>
                  </a:cubicBezTo>
                  <a:cubicBezTo>
                    <a:pt x="1081" y="1335"/>
                    <a:pt x="1089" y="1332"/>
                    <a:pt x="1096" y="1325"/>
                  </a:cubicBezTo>
                  <a:cubicBezTo>
                    <a:pt x="1119" y="1325"/>
                    <a:pt x="1142" y="1302"/>
                    <a:pt x="1165" y="1279"/>
                  </a:cubicBezTo>
                  <a:cubicBezTo>
                    <a:pt x="1188" y="1256"/>
                    <a:pt x="1188" y="1233"/>
                    <a:pt x="1165" y="1210"/>
                  </a:cubicBezTo>
                  <a:cubicBezTo>
                    <a:pt x="1165" y="1188"/>
                    <a:pt x="1142" y="1165"/>
                    <a:pt x="1119" y="1142"/>
                  </a:cubicBezTo>
                  <a:cubicBezTo>
                    <a:pt x="1005" y="1096"/>
                    <a:pt x="914" y="1051"/>
                    <a:pt x="822" y="982"/>
                  </a:cubicBezTo>
                  <a:cubicBezTo>
                    <a:pt x="708" y="891"/>
                    <a:pt x="594" y="800"/>
                    <a:pt x="526" y="685"/>
                  </a:cubicBezTo>
                  <a:cubicBezTo>
                    <a:pt x="434" y="571"/>
                    <a:pt x="343" y="434"/>
                    <a:pt x="275" y="320"/>
                  </a:cubicBezTo>
                  <a:cubicBezTo>
                    <a:pt x="252" y="229"/>
                    <a:pt x="229" y="160"/>
                    <a:pt x="206" y="69"/>
                  </a:cubicBezTo>
                  <a:cubicBezTo>
                    <a:pt x="183" y="23"/>
                    <a:pt x="160"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6"/>
            <p:cNvSpPr/>
            <p:nvPr/>
          </p:nvSpPr>
          <p:spPr>
            <a:xfrm>
              <a:off x="6905950" y="966700"/>
              <a:ext cx="143250" cy="172725"/>
            </a:xfrm>
            <a:custGeom>
              <a:avLst/>
              <a:gdLst/>
              <a:ahLst/>
              <a:cxnLst/>
              <a:rect l="l" t="t" r="r" b="b"/>
              <a:pathLst>
                <a:path w="5730" h="6909" extrusionOk="0">
                  <a:moveTo>
                    <a:pt x="69" y="1"/>
                  </a:moveTo>
                  <a:cubicBezTo>
                    <a:pt x="69" y="23"/>
                    <a:pt x="46" y="23"/>
                    <a:pt x="24" y="46"/>
                  </a:cubicBezTo>
                  <a:cubicBezTo>
                    <a:pt x="1" y="69"/>
                    <a:pt x="1" y="115"/>
                    <a:pt x="24" y="137"/>
                  </a:cubicBezTo>
                  <a:cubicBezTo>
                    <a:pt x="92" y="274"/>
                    <a:pt x="183" y="389"/>
                    <a:pt x="252" y="525"/>
                  </a:cubicBezTo>
                  <a:cubicBezTo>
                    <a:pt x="252" y="525"/>
                    <a:pt x="252" y="525"/>
                    <a:pt x="252" y="548"/>
                  </a:cubicBezTo>
                  <a:lnTo>
                    <a:pt x="275" y="548"/>
                  </a:lnTo>
                  <a:cubicBezTo>
                    <a:pt x="275" y="548"/>
                    <a:pt x="275" y="571"/>
                    <a:pt x="275" y="571"/>
                  </a:cubicBezTo>
                  <a:cubicBezTo>
                    <a:pt x="297" y="571"/>
                    <a:pt x="297" y="594"/>
                    <a:pt x="297" y="594"/>
                  </a:cubicBezTo>
                  <a:cubicBezTo>
                    <a:pt x="297" y="617"/>
                    <a:pt x="320" y="617"/>
                    <a:pt x="320" y="640"/>
                  </a:cubicBezTo>
                  <a:cubicBezTo>
                    <a:pt x="412" y="754"/>
                    <a:pt x="480" y="891"/>
                    <a:pt x="549" y="1005"/>
                  </a:cubicBezTo>
                  <a:cubicBezTo>
                    <a:pt x="571" y="1028"/>
                    <a:pt x="571" y="1050"/>
                    <a:pt x="594" y="1050"/>
                  </a:cubicBezTo>
                  <a:cubicBezTo>
                    <a:pt x="594" y="1073"/>
                    <a:pt x="617" y="1096"/>
                    <a:pt x="640" y="1119"/>
                  </a:cubicBezTo>
                  <a:lnTo>
                    <a:pt x="663" y="1165"/>
                  </a:lnTo>
                  <a:cubicBezTo>
                    <a:pt x="663" y="1165"/>
                    <a:pt x="663" y="1165"/>
                    <a:pt x="663" y="1187"/>
                  </a:cubicBezTo>
                  <a:cubicBezTo>
                    <a:pt x="754" y="1302"/>
                    <a:pt x="845" y="1438"/>
                    <a:pt x="937" y="1575"/>
                  </a:cubicBezTo>
                  <a:cubicBezTo>
                    <a:pt x="959" y="1598"/>
                    <a:pt x="982" y="1644"/>
                    <a:pt x="1005" y="1667"/>
                  </a:cubicBezTo>
                  <a:cubicBezTo>
                    <a:pt x="1005" y="1667"/>
                    <a:pt x="1028" y="1690"/>
                    <a:pt x="1028" y="1712"/>
                  </a:cubicBezTo>
                  <a:cubicBezTo>
                    <a:pt x="1051" y="1735"/>
                    <a:pt x="1074" y="1758"/>
                    <a:pt x="1074" y="1781"/>
                  </a:cubicBezTo>
                  <a:cubicBezTo>
                    <a:pt x="1074" y="1781"/>
                    <a:pt x="1096" y="1804"/>
                    <a:pt x="1096" y="1804"/>
                  </a:cubicBezTo>
                  <a:cubicBezTo>
                    <a:pt x="1598" y="2534"/>
                    <a:pt x="2146" y="3265"/>
                    <a:pt x="2740" y="3949"/>
                  </a:cubicBezTo>
                  <a:lnTo>
                    <a:pt x="2740" y="3972"/>
                  </a:lnTo>
                  <a:cubicBezTo>
                    <a:pt x="3105" y="4383"/>
                    <a:pt x="3470" y="4794"/>
                    <a:pt x="3835" y="5205"/>
                  </a:cubicBezTo>
                  <a:cubicBezTo>
                    <a:pt x="3835" y="5205"/>
                    <a:pt x="3858" y="5227"/>
                    <a:pt x="3858" y="5227"/>
                  </a:cubicBezTo>
                  <a:cubicBezTo>
                    <a:pt x="3972" y="5364"/>
                    <a:pt x="4109" y="5479"/>
                    <a:pt x="4223" y="5616"/>
                  </a:cubicBezTo>
                  <a:cubicBezTo>
                    <a:pt x="4383" y="5775"/>
                    <a:pt x="4543" y="5935"/>
                    <a:pt x="4703" y="6095"/>
                  </a:cubicBezTo>
                  <a:cubicBezTo>
                    <a:pt x="4726" y="6118"/>
                    <a:pt x="4726" y="6118"/>
                    <a:pt x="4726" y="6118"/>
                  </a:cubicBezTo>
                  <a:cubicBezTo>
                    <a:pt x="4748" y="6140"/>
                    <a:pt x="4748" y="6140"/>
                    <a:pt x="4771" y="6163"/>
                  </a:cubicBezTo>
                  <a:cubicBezTo>
                    <a:pt x="4771" y="6163"/>
                    <a:pt x="4771" y="6163"/>
                    <a:pt x="4794" y="6186"/>
                  </a:cubicBezTo>
                  <a:cubicBezTo>
                    <a:pt x="4794" y="6186"/>
                    <a:pt x="4794" y="6186"/>
                    <a:pt x="4817" y="6209"/>
                  </a:cubicBezTo>
                  <a:lnTo>
                    <a:pt x="4840" y="6232"/>
                  </a:lnTo>
                  <a:cubicBezTo>
                    <a:pt x="4931" y="6323"/>
                    <a:pt x="5045" y="6414"/>
                    <a:pt x="5136" y="6506"/>
                  </a:cubicBezTo>
                  <a:cubicBezTo>
                    <a:pt x="5136" y="6506"/>
                    <a:pt x="5136" y="6506"/>
                    <a:pt x="5136" y="6529"/>
                  </a:cubicBezTo>
                  <a:lnTo>
                    <a:pt x="5159" y="6529"/>
                  </a:lnTo>
                  <a:cubicBezTo>
                    <a:pt x="5182" y="6551"/>
                    <a:pt x="5182" y="6551"/>
                    <a:pt x="5205" y="6574"/>
                  </a:cubicBezTo>
                  <a:cubicBezTo>
                    <a:pt x="5205" y="6574"/>
                    <a:pt x="5228" y="6597"/>
                    <a:pt x="5228" y="6597"/>
                  </a:cubicBezTo>
                  <a:cubicBezTo>
                    <a:pt x="5251" y="6620"/>
                    <a:pt x="5251" y="6620"/>
                    <a:pt x="5273" y="6643"/>
                  </a:cubicBezTo>
                  <a:cubicBezTo>
                    <a:pt x="5365" y="6734"/>
                    <a:pt x="5456" y="6802"/>
                    <a:pt x="5547" y="6894"/>
                  </a:cubicBezTo>
                  <a:cubicBezTo>
                    <a:pt x="5566" y="6903"/>
                    <a:pt x="5589" y="6909"/>
                    <a:pt x="5611" y="6909"/>
                  </a:cubicBezTo>
                  <a:cubicBezTo>
                    <a:pt x="5642" y="6909"/>
                    <a:pt x="5671" y="6898"/>
                    <a:pt x="5684" y="6871"/>
                  </a:cubicBezTo>
                  <a:cubicBezTo>
                    <a:pt x="5730" y="6848"/>
                    <a:pt x="5707" y="6780"/>
                    <a:pt x="5684" y="6734"/>
                  </a:cubicBezTo>
                  <a:cubicBezTo>
                    <a:pt x="5593" y="6665"/>
                    <a:pt x="5502" y="6574"/>
                    <a:pt x="5410" y="6483"/>
                  </a:cubicBezTo>
                  <a:cubicBezTo>
                    <a:pt x="5387" y="6483"/>
                    <a:pt x="5387" y="6483"/>
                    <a:pt x="5365" y="6460"/>
                  </a:cubicBezTo>
                  <a:lnTo>
                    <a:pt x="5296" y="6414"/>
                  </a:lnTo>
                  <a:lnTo>
                    <a:pt x="5273" y="6392"/>
                  </a:lnTo>
                  <a:cubicBezTo>
                    <a:pt x="5273" y="6369"/>
                    <a:pt x="5273" y="6369"/>
                    <a:pt x="5251" y="6369"/>
                  </a:cubicBezTo>
                  <a:cubicBezTo>
                    <a:pt x="5159" y="6255"/>
                    <a:pt x="5045" y="6163"/>
                    <a:pt x="4931" y="6049"/>
                  </a:cubicBezTo>
                  <a:cubicBezTo>
                    <a:pt x="4931" y="6049"/>
                    <a:pt x="4908" y="6026"/>
                    <a:pt x="4908" y="6026"/>
                  </a:cubicBezTo>
                  <a:cubicBezTo>
                    <a:pt x="4885" y="6004"/>
                    <a:pt x="4863" y="5981"/>
                    <a:pt x="4840" y="5958"/>
                  </a:cubicBezTo>
                  <a:cubicBezTo>
                    <a:pt x="4680" y="5798"/>
                    <a:pt x="4520" y="5638"/>
                    <a:pt x="4360" y="5479"/>
                  </a:cubicBezTo>
                  <a:cubicBezTo>
                    <a:pt x="4223" y="5342"/>
                    <a:pt x="4109" y="5205"/>
                    <a:pt x="3995" y="5091"/>
                  </a:cubicBezTo>
                  <a:lnTo>
                    <a:pt x="3972" y="5068"/>
                  </a:lnTo>
                  <a:cubicBezTo>
                    <a:pt x="3835" y="4908"/>
                    <a:pt x="3676" y="4748"/>
                    <a:pt x="3539" y="4588"/>
                  </a:cubicBezTo>
                  <a:lnTo>
                    <a:pt x="3539" y="4588"/>
                  </a:lnTo>
                  <a:cubicBezTo>
                    <a:pt x="3539" y="4588"/>
                    <a:pt x="3561" y="4611"/>
                    <a:pt x="3561" y="4611"/>
                  </a:cubicBezTo>
                  <a:cubicBezTo>
                    <a:pt x="3333" y="4360"/>
                    <a:pt x="3105" y="4109"/>
                    <a:pt x="2900" y="3835"/>
                  </a:cubicBezTo>
                  <a:lnTo>
                    <a:pt x="2877" y="3835"/>
                  </a:lnTo>
                  <a:cubicBezTo>
                    <a:pt x="2306" y="3128"/>
                    <a:pt x="1758" y="2397"/>
                    <a:pt x="1233" y="1644"/>
                  </a:cubicBezTo>
                  <a:lnTo>
                    <a:pt x="1210" y="1621"/>
                  </a:lnTo>
                  <a:cubicBezTo>
                    <a:pt x="1188" y="1598"/>
                    <a:pt x="1165" y="1575"/>
                    <a:pt x="1165" y="1553"/>
                  </a:cubicBezTo>
                  <a:cubicBezTo>
                    <a:pt x="1142" y="1530"/>
                    <a:pt x="1119" y="1507"/>
                    <a:pt x="1119" y="1484"/>
                  </a:cubicBezTo>
                  <a:cubicBezTo>
                    <a:pt x="1028" y="1347"/>
                    <a:pt x="914" y="1210"/>
                    <a:pt x="822" y="1073"/>
                  </a:cubicBezTo>
                  <a:cubicBezTo>
                    <a:pt x="822" y="1073"/>
                    <a:pt x="822" y="1073"/>
                    <a:pt x="822" y="1050"/>
                  </a:cubicBezTo>
                  <a:cubicBezTo>
                    <a:pt x="822" y="1050"/>
                    <a:pt x="800" y="1028"/>
                    <a:pt x="800" y="1028"/>
                  </a:cubicBezTo>
                  <a:cubicBezTo>
                    <a:pt x="777" y="1005"/>
                    <a:pt x="777" y="982"/>
                    <a:pt x="754" y="959"/>
                  </a:cubicBezTo>
                  <a:cubicBezTo>
                    <a:pt x="754" y="959"/>
                    <a:pt x="754" y="959"/>
                    <a:pt x="754" y="936"/>
                  </a:cubicBezTo>
                  <a:cubicBezTo>
                    <a:pt x="663" y="799"/>
                    <a:pt x="549" y="640"/>
                    <a:pt x="457" y="503"/>
                  </a:cubicBezTo>
                  <a:cubicBezTo>
                    <a:pt x="457" y="480"/>
                    <a:pt x="457" y="480"/>
                    <a:pt x="457" y="480"/>
                  </a:cubicBezTo>
                  <a:cubicBezTo>
                    <a:pt x="434" y="457"/>
                    <a:pt x="412" y="411"/>
                    <a:pt x="389" y="389"/>
                  </a:cubicBezTo>
                  <a:cubicBezTo>
                    <a:pt x="389" y="366"/>
                    <a:pt x="389" y="366"/>
                    <a:pt x="389" y="366"/>
                  </a:cubicBezTo>
                  <a:cubicBezTo>
                    <a:pt x="320" y="274"/>
                    <a:pt x="252" y="160"/>
                    <a:pt x="183" y="46"/>
                  </a:cubicBezTo>
                  <a:cubicBezTo>
                    <a:pt x="160" y="1"/>
                    <a:pt x="138"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6"/>
            <p:cNvSpPr/>
            <p:nvPr/>
          </p:nvSpPr>
          <p:spPr>
            <a:xfrm>
              <a:off x="6872850" y="998075"/>
              <a:ext cx="138700" cy="168650"/>
            </a:xfrm>
            <a:custGeom>
              <a:avLst/>
              <a:gdLst/>
              <a:ahLst/>
              <a:cxnLst/>
              <a:rect l="l" t="t" r="r" b="b"/>
              <a:pathLst>
                <a:path w="5548" h="6746" extrusionOk="0">
                  <a:moveTo>
                    <a:pt x="115" y="1"/>
                  </a:moveTo>
                  <a:cubicBezTo>
                    <a:pt x="92" y="1"/>
                    <a:pt x="69" y="1"/>
                    <a:pt x="46" y="24"/>
                  </a:cubicBezTo>
                  <a:cubicBezTo>
                    <a:pt x="1" y="47"/>
                    <a:pt x="1" y="115"/>
                    <a:pt x="24" y="161"/>
                  </a:cubicBezTo>
                  <a:cubicBezTo>
                    <a:pt x="92" y="275"/>
                    <a:pt x="161" y="366"/>
                    <a:pt x="229" y="480"/>
                  </a:cubicBezTo>
                  <a:cubicBezTo>
                    <a:pt x="252" y="526"/>
                    <a:pt x="275" y="549"/>
                    <a:pt x="298" y="594"/>
                  </a:cubicBezTo>
                  <a:cubicBezTo>
                    <a:pt x="366" y="708"/>
                    <a:pt x="435" y="823"/>
                    <a:pt x="526" y="960"/>
                  </a:cubicBezTo>
                  <a:cubicBezTo>
                    <a:pt x="526" y="960"/>
                    <a:pt x="549" y="982"/>
                    <a:pt x="549" y="1005"/>
                  </a:cubicBezTo>
                  <a:cubicBezTo>
                    <a:pt x="571" y="1051"/>
                    <a:pt x="617" y="1074"/>
                    <a:pt x="640" y="1119"/>
                  </a:cubicBezTo>
                  <a:lnTo>
                    <a:pt x="640" y="1142"/>
                  </a:lnTo>
                  <a:cubicBezTo>
                    <a:pt x="663" y="1142"/>
                    <a:pt x="663" y="1165"/>
                    <a:pt x="663" y="1165"/>
                  </a:cubicBezTo>
                  <a:cubicBezTo>
                    <a:pt x="731" y="1279"/>
                    <a:pt x="823" y="1416"/>
                    <a:pt x="914" y="1530"/>
                  </a:cubicBezTo>
                  <a:cubicBezTo>
                    <a:pt x="914" y="1553"/>
                    <a:pt x="914" y="1553"/>
                    <a:pt x="937" y="1553"/>
                  </a:cubicBezTo>
                  <a:lnTo>
                    <a:pt x="960" y="1599"/>
                  </a:lnTo>
                  <a:cubicBezTo>
                    <a:pt x="960" y="1599"/>
                    <a:pt x="960" y="1599"/>
                    <a:pt x="960" y="1621"/>
                  </a:cubicBezTo>
                  <a:cubicBezTo>
                    <a:pt x="982" y="1644"/>
                    <a:pt x="1005" y="1690"/>
                    <a:pt x="1028" y="1713"/>
                  </a:cubicBezTo>
                  <a:cubicBezTo>
                    <a:pt x="1028" y="1713"/>
                    <a:pt x="1051" y="1713"/>
                    <a:pt x="1051" y="1736"/>
                  </a:cubicBezTo>
                  <a:cubicBezTo>
                    <a:pt x="1051" y="1736"/>
                    <a:pt x="1051" y="1736"/>
                    <a:pt x="1051" y="1758"/>
                  </a:cubicBezTo>
                  <a:lnTo>
                    <a:pt x="1074" y="1758"/>
                  </a:lnTo>
                  <a:cubicBezTo>
                    <a:pt x="1165" y="1895"/>
                    <a:pt x="1256" y="2032"/>
                    <a:pt x="1370" y="2192"/>
                  </a:cubicBezTo>
                  <a:cubicBezTo>
                    <a:pt x="1370" y="2192"/>
                    <a:pt x="1370" y="2215"/>
                    <a:pt x="1393" y="2215"/>
                  </a:cubicBezTo>
                  <a:cubicBezTo>
                    <a:pt x="1393" y="2238"/>
                    <a:pt x="1416" y="2261"/>
                    <a:pt x="1439" y="2283"/>
                  </a:cubicBezTo>
                  <a:cubicBezTo>
                    <a:pt x="1439" y="2283"/>
                    <a:pt x="1439" y="2306"/>
                    <a:pt x="1439" y="2306"/>
                  </a:cubicBezTo>
                  <a:cubicBezTo>
                    <a:pt x="1553" y="2443"/>
                    <a:pt x="1667" y="2603"/>
                    <a:pt x="1804" y="2763"/>
                  </a:cubicBezTo>
                  <a:cubicBezTo>
                    <a:pt x="1873" y="2854"/>
                    <a:pt x="1918" y="2923"/>
                    <a:pt x="1987" y="3014"/>
                  </a:cubicBezTo>
                  <a:cubicBezTo>
                    <a:pt x="2032" y="3059"/>
                    <a:pt x="2055" y="3105"/>
                    <a:pt x="2078" y="3151"/>
                  </a:cubicBezTo>
                  <a:cubicBezTo>
                    <a:pt x="2101" y="3151"/>
                    <a:pt x="2101" y="3151"/>
                    <a:pt x="2101" y="3174"/>
                  </a:cubicBezTo>
                  <a:cubicBezTo>
                    <a:pt x="2146" y="3219"/>
                    <a:pt x="2192" y="3265"/>
                    <a:pt x="2215" y="3311"/>
                  </a:cubicBezTo>
                  <a:cubicBezTo>
                    <a:pt x="2238" y="3311"/>
                    <a:pt x="2238" y="3333"/>
                    <a:pt x="2238" y="3333"/>
                  </a:cubicBezTo>
                  <a:cubicBezTo>
                    <a:pt x="2238" y="3333"/>
                    <a:pt x="2261" y="3356"/>
                    <a:pt x="2261" y="3379"/>
                  </a:cubicBezTo>
                  <a:cubicBezTo>
                    <a:pt x="2283" y="3379"/>
                    <a:pt x="2283" y="3402"/>
                    <a:pt x="2306" y="3425"/>
                  </a:cubicBezTo>
                  <a:cubicBezTo>
                    <a:pt x="2329" y="3448"/>
                    <a:pt x="2352" y="3470"/>
                    <a:pt x="2375" y="3493"/>
                  </a:cubicBezTo>
                  <a:cubicBezTo>
                    <a:pt x="2489" y="3653"/>
                    <a:pt x="2626" y="3813"/>
                    <a:pt x="2740" y="3950"/>
                  </a:cubicBezTo>
                  <a:cubicBezTo>
                    <a:pt x="2900" y="4132"/>
                    <a:pt x="3037" y="4315"/>
                    <a:pt x="3196" y="4497"/>
                  </a:cubicBezTo>
                  <a:lnTo>
                    <a:pt x="3219" y="4497"/>
                  </a:lnTo>
                  <a:cubicBezTo>
                    <a:pt x="3516" y="4840"/>
                    <a:pt x="3835" y="5182"/>
                    <a:pt x="4155" y="5525"/>
                  </a:cubicBezTo>
                  <a:cubicBezTo>
                    <a:pt x="4315" y="5684"/>
                    <a:pt x="4475" y="5844"/>
                    <a:pt x="4612" y="6004"/>
                  </a:cubicBezTo>
                  <a:lnTo>
                    <a:pt x="4634" y="6004"/>
                  </a:lnTo>
                  <a:cubicBezTo>
                    <a:pt x="4657" y="6050"/>
                    <a:pt x="4680" y="6072"/>
                    <a:pt x="4726" y="6095"/>
                  </a:cubicBezTo>
                  <a:cubicBezTo>
                    <a:pt x="4749" y="6118"/>
                    <a:pt x="4749" y="6141"/>
                    <a:pt x="4771" y="6141"/>
                  </a:cubicBezTo>
                  <a:cubicBezTo>
                    <a:pt x="4885" y="6255"/>
                    <a:pt x="4977" y="6346"/>
                    <a:pt x="5091" y="6460"/>
                  </a:cubicBezTo>
                  <a:cubicBezTo>
                    <a:pt x="5114" y="6460"/>
                    <a:pt x="5114" y="6483"/>
                    <a:pt x="5137" y="6483"/>
                  </a:cubicBezTo>
                  <a:cubicBezTo>
                    <a:pt x="5159" y="6506"/>
                    <a:pt x="5182" y="6529"/>
                    <a:pt x="5182" y="6552"/>
                  </a:cubicBezTo>
                  <a:lnTo>
                    <a:pt x="5205" y="6552"/>
                  </a:lnTo>
                  <a:cubicBezTo>
                    <a:pt x="5228" y="6575"/>
                    <a:pt x="5228" y="6575"/>
                    <a:pt x="5251" y="6597"/>
                  </a:cubicBezTo>
                  <a:cubicBezTo>
                    <a:pt x="5251" y="6597"/>
                    <a:pt x="5251" y="6597"/>
                    <a:pt x="5251" y="6620"/>
                  </a:cubicBezTo>
                  <a:lnTo>
                    <a:pt x="5273" y="6620"/>
                  </a:lnTo>
                  <a:cubicBezTo>
                    <a:pt x="5296" y="6643"/>
                    <a:pt x="5296" y="6643"/>
                    <a:pt x="5296" y="6643"/>
                  </a:cubicBezTo>
                  <a:cubicBezTo>
                    <a:pt x="5296" y="6643"/>
                    <a:pt x="5296" y="6643"/>
                    <a:pt x="5319" y="6666"/>
                  </a:cubicBezTo>
                  <a:cubicBezTo>
                    <a:pt x="5342" y="6689"/>
                    <a:pt x="5365" y="6712"/>
                    <a:pt x="5388" y="6712"/>
                  </a:cubicBezTo>
                  <a:cubicBezTo>
                    <a:pt x="5399" y="6734"/>
                    <a:pt x="5422" y="6746"/>
                    <a:pt x="5448" y="6746"/>
                  </a:cubicBezTo>
                  <a:cubicBezTo>
                    <a:pt x="5473" y="6746"/>
                    <a:pt x="5502" y="6734"/>
                    <a:pt x="5525" y="6712"/>
                  </a:cubicBezTo>
                  <a:cubicBezTo>
                    <a:pt x="5547" y="6666"/>
                    <a:pt x="5547" y="6597"/>
                    <a:pt x="5502" y="6575"/>
                  </a:cubicBezTo>
                  <a:cubicBezTo>
                    <a:pt x="5479" y="6552"/>
                    <a:pt x="5479" y="6552"/>
                    <a:pt x="5456" y="6529"/>
                  </a:cubicBezTo>
                  <a:cubicBezTo>
                    <a:pt x="5456" y="6506"/>
                    <a:pt x="5433" y="6506"/>
                    <a:pt x="5433" y="6506"/>
                  </a:cubicBezTo>
                  <a:cubicBezTo>
                    <a:pt x="5433" y="6506"/>
                    <a:pt x="5410" y="6483"/>
                    <a:pt x="5410" y="6483"/>
                  </a:cubicBezTo>
                  <a:lnTo>
                    <a:pt x="5319" y="6392"/>
                  </a:lnTo>
                  <a:cubicBezTo>
                    <a:pt x="5319" y="6392"/>
                    <a:pt x="5296" y="6392"/>
                    <a:pt x="5296" y="6369"/>
                  </a:cubicBezTo>
                  <a:cubicBezTo>
                    <a:pt x="5296" y="6369"/>
                    <a:pt x="5273" y="6369"/>
                    <a:pt x="5273" y="6346"/>
                  </a:cubicBezTo>
                  <a:cubicBezTo>
                    <a:pt x="5159" y="6255"/>
                    <a:pt x="5045" y="6141"/>
                    <a:pt x="4908" y="6027"/>
                  </a:cubicBezTo>
                  <a:cubicBezTo>
                    <a:pt x="4908" y="6004"/>
                    <a:pt x="4908" y="6004"/>
                    <a:pt x="4908" y="6004"/>
                  </a:cubicBezTo>
                  <a:lnTo>
                    <a:pt x="4885" y="6004"/>
                  </a:lnTo>
                  <a:cubicBezTo>
                    <a:pt x="4885" y="6004"/>
                    <a:pt x="4885" y="6004"/>
                    <a:pt x="4885" y="5981"/>
                  </a:cubicBezTo>
                  <a:lnTo>
                    <a:pt x="4749" y="5867"/>
                  </a:lnTo>
                  <a:cubicBezTo>
                    <a:pt x="4589" y="5707"/>
                    <a:pt x="4429" y="5547"/>
                    <a:pt x="4269" y="5388"/>
                  </a:cubicBezTo>
                  <a:cubicBezTo>
                    <a:pt x="4269" y="5388"/>
                    <a:pt x="4269" y="5388"/>
                    <a:pt x="4269" y="5365"/>
                  </a:cubicBezTo>
                  <a:cubicBezTo>
                    <a:pt x="4018" y="5114"/>
                    <a:pt x="3767" y="4840"/>
                    <a:pt x="3516" y="4543"/>
                  </a:cubicBezTo>
                  <a:cubicBezTo>
                    <a:pt x="3447" y="4497"/>
                    <a:pt x="3402" y="4429"/>
                    <a:pt x="3333" y="4361"/>
                  </a:cubicBezTo>
                  <a:cubicBezTo>
                    <a:pt x="3333" y="4361"/>
                    <a:pt x="3333" y="4338"/>
                    <a:pt x="3333" y="4338"/>
                  </a:cubicBezTo>
                  <a:cubicBezTo>
                    <a:pt x="3196" y="4201"/>
                    <a:pt x="3059" y="4041"/>
                    <a:pt x="2945" y="3881"/>
                  </a:cubicBezTo>
                  <a:cubicBezTo>
                    <a:pt x="2808" y="3721"/>
                    <a:pt x="2694" y="3584"/>
                    <a:pt x="2557" y="3425"/>
                  </a:cubicBezTo>
                  <a:cubicBezTo>
                    <a:pt x="2512" y="3379"/>
                    <a:pt x="2466" y="3311"/>
                    <a:pt x="2443" y="3265"/>
                  </a:cubicBezTo>
                  <a:lnTo>
                    <a:pt x="2420" y="3265"/>
                  </a:lnTo>
                  <a:cubicBezTo>
                    <a:pt x="2420" y="3242"/>
                    <a:pt x="2398" y="3242"/>
                    <a:pt x="2398" y="3219"/>
                  </a:cubicBezTo>
                  <a:cubicBezTo>
                    <a:pt x="2352" y="3151"/>
                    <a:pt x="2306" y="3105"/>
                    <a:pt x="2261" y="3059"/>
                  </a:cubicBezTo>
                  <a:cubicBezTo>
                    <a:pt x="2261" y="3037"/>
                    <a:pt x="2261" y="3037"/>
                    <a:pt x="2238" y="3037"/>
                  </a:cubicBezTo>
                  <a:cubicBezTo>
                    <a:pt x="2215" y="2991"/>
                    <a:pt x="2192" y="2968"/>
                    <a:pt x="2169" y="2923"/>
                  </a:cubicBezTo>
                  <a:cubicBezTo>
                    <a:pt x="2101" y="2831"/>
                    <a:pt x="2032" y="2740"/>
                    <a:pt x="1964" y="2649"/>
                  </a:cubicBezTo>
                  <a:cubicBezTo>
                    <a:pt x="1850" y="2489"/>
                    <a:pt x="1713" y="2352"/>
                    <a:pt x="1599" y="2192"/>
                  </a:cubicBezTo>
                  <a:cubicBezTo>
                    <a:pt x="1599" y="2169"/>
                    <a:pt x="1599" y="2169"/>
                    <a:pt x="1576" y="2146"/>
                  </a:cubicBezTo>
                  <a:cubicBezTo>
                    <a:pt x="1576" y="2124"/>
                    <a:pt x="1553" y="2124"/>
                    <a:pt x="1553" y="2101"/>
                  </a:cubicBezTo>
                  <a:cubicBezTo>
                    <a:pt x="1530" y="2078"/>
                    <a:pt x="1530" y="2078"/>
                    <a:pt x="1530" y="2078"/>
                  </a:cubicBezTo>
                  <a:cubicBezTo>
                    <a:pt x="1416" y="1918"/>
                    <a:pt x="1325" y="1781"/>
                    <a:pt x="1211" y="1621"/>
                  </a:cubicBezTo>
                  <a:cubicBezTo>
                    <a:pt x="1211" y="1621"/>
                    <a:pt x="1188" y="1621"/>
                    <a:pt x="1188" y="1599"/>
                  </a:cubicBezTo>
                  <a:cubicBezTo>
                    <a:pt x="1165" y="1576"/>
                    <a:pt x="1165" y="1553"/>
                    <a:pt x="1142" y="1530"/>
                  </a:cubicBezTo>
                  <a:lnTo>
                    <a:pt x="1119" y="1507"/>
                  </a:lnTo>
                  <a:cubicBezTo>
                    <a:pt x="1119" y="1485"/>
                    <a:pt x="1096" y="1485"/>
                    <a:pt x="1096" y="1462"/>
                  </a:cubicBezTo>
                  <a:cubicBezTo>
                    <a:pt x="1005" y="1325"/>
                    <a:pt x="914" y="1188"/>
                    <a:pt x="823" y="1051"/>
                  </a:cubicBezTo>
                  <a:cubicBezTo>
                    <a:pt x="777" y="1005"/>
                    <a:pt x="754" y="960"/>
                    <a:pt x="731" y="891"/>
                  </a:cubicBezTo>
                  <a:cubicBezTo>
                    <a:pt x="708" y="891"/>
                    <a:pt x="686" y="868"/>
                    <a:pt x="686" y="845"/>
                  </a:cubicBezTo>
                  <a:cubicBezTo>
                    <a:pt x="594" y="708"/>
                    <a:pt x="503" y="572"/>
                    <a:pt x="435" y="435"/>
                  </a:cubicBezTo>
                  <a:cubicBezTo>
                    <a:pt x="412" y="412"/>
                    <a:pt x="389" y="389"/>
                    <a:pt x="389" y="389"/>
                  </a:cubicBezTo>
                  <a:cubicBezTo>
                    <a:pt x="389" y="389"/>
                    <a:pt x="389" y="366"/>
                    <a:pt x="389" y="366"/>
                  </a:cubicBezTo>
                  <a:cubicBezTo>
                    <a:pt x="320" y="275"/>
                    <a:pt x="252" y="161"/>
                    <a:pt x="183" y="47"/>
                  </a:cubicBezTo>
                  <a:cubicBezTo>
                    <a:pt x="161" y="24"/>
                    <a:pt x="138"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6"/>
            <p:cNvSpPr/>
            <p:nvPr/>
          </p:nvSpPr>
          <p:spPr>
            <a:xfrm>
              <a:off x="7005825" y="890200"/>
              <a:ext cx="31400" cy="26650"/>
            </a:xfrm>
            <a:custGeom>
              <a:avLst/>
              <a:gdLst/>
              <a:ahLst/>
              <a:cxnLst/>
              <a:rect l="l" t="t" r="r" b="b"/>
              <a:pathLst>
                <a:path w="1256" h="1066" extrusionOk="0">
                  <a:moveTo>
                    <a:pt x="413" y="0"/>
                  </a:moveTo>
                  <a:cubicBezTo>
                    <a:pt x="312" y="0"/>
                    <a:pt x="222" y="31"/>
                    <a:pt x="160" y="93"/>
                  </a:cubicBezTo>
                  <a:cubicBezTo>
                    <a:pt x="0" y="276"/>
                    <a:pt x="69" y="595"/>
                    <a:pt x="343" y="846"/>
                  </a:cubicBezTo>
                  <a:cubicBezTo>
                    <a:pt x="495" y="985"/>
                    <a:pt x="682" y="1065"/>
                    <a:pt x="841" y="1065"/>
                  </a:cubicBezTo>
                  <a:cubicBezTo>
                    <a:pt x="943" y="1065"/>
                    <a:pt x="1033" y="1032"/>
                    <a:pt x="1096" y="961"/>
                  </a:cubicBezTo>
                  <a:cubicBezTo>
                    <a:pt x="1256" y="801"/>
                    <a:pt x="1187" y="458"/>
                    <a:pt x="913" y="230"/>
                  </a:cubicBezTo>
                  <a:cubicBezTo>
                    <a:pt x="760" y="77"/>
                    <a:pt x="572" y="0"/>
                    <a:pt x="4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6"/>
            <p:cNvSpPr/>
            <p:nvPr/>
          </p:nvSpPr>
          <p:spPr>
            <a:xfrm>
              <a:off x="7118225" y="1022875"/>
              <a:ext cx="31425" cy="26925"/>
            </a:xfrm>
            <a:custGeom>
              <a:avLst/>
              <a:gdLst/>
              <a:ahLst/>
              <a:cxnLst/>
              <a:rect l="l" t="t" r="r" b="b"/>
              <a:pathLst>
                <a:path w="1257" h="1077" extrusionOk="0">
                  <a:moveTo>
                    <a:pt x="416" y="0"/>
                  </a:moveTo>
                  <a:cubicBezTo>
                    <a:pt x="314" y="0"/>
                    <a:pt x="223" y="33"/>
                    <a:pt x="161" y="105"/>
                  </a:cubicBezTo>
                  <a:cubicBezTo>
                    <a:pt x="1" y="287"/>
                    <a:pt x="69" y="607"/>
                    <a:pt x="343" y="858"/>
                  </a:cubicBezTo>
                  <a:cubicBezTo>
                    <a:pt x="496" y="997"/>
                    <a:pt x="682" y="1076"/>
                    <a:pt x="841" y="1076"/>
                  </a:cubicBezTo>
                  <a:cubicBezTo>
                    <a:pt x="943" y="1076"/>
                    <a:pt x="1034" y="1043"/>
                    <a:pt x="1096" y="972"/>
                  </a:cubicBezTo>
                  <a:cubicBezTo>
                    <a:pt x="1256" y="812"/>
                    <a:pt x="1165" y="470"/>
                    <a:pt x="914" y="219"/>
                  </a:cubicBezTo>
                  <a:cubicBezTo>
                    <a:pt x="761" y="80"/>
                    <a:pt x="574" y="0"/>
                    <a:pt x="4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 name="Google Shape;1235;p6"/>
          <p:cNvGrpSpPr/>
          <p:nvPr/>
        </p:nvGrpSpPr>
        <p:grpSpPr>
          <a:xfrm>
            <a:off x="214209" y="4432817"/>
            <a:ext cx="498893" cy="535812"/>
            <a:chOff x="539500" y="356300"/>
            <a:chExt cx="347201" cy="372894"/>
          </a:xfrm>
        </p:grpSpPr>
        <p:sp>
          <p:nvSpPr>
            <p:cNvPr id="1236" name="Google Shape;1236;p6"/>
            <p:cNvSpPr/>
            <p:nvPr/>
          </p:nvSpPr>
          <p:spPr>
            <a:xfrm>
              <a:off x="545665" y="376864"/>
              <a:ext cx="113034" cy="349271"/>
            </a:xfrm>
            <a:custGeom>
              <a:avLst/>
              <a:gdLst/>
              <a:ahLst/>
              <a:cxnLst/>
              <a:rect l="l" t="t" r="r" b="b"/>
              <a:pathLst>
                <a:path w="2512" h="7762" extrusionOk="0">
                  <a:moveTo>
                    <a:pt x="982" y="799"/>
                  </a:moveTo>
                  <a:cubicBezTo>
                    <a:pt x="982" y="822"/>
                    <a:pt x="960" y="845"/>
                    <a:pt x="960" y="845"/>
                  </a:cubicBezTo>
                  <a:cubicBezTo>
                    <a:pt x="960" y="822"/>
                    <a:pt x="960" y="822"/>
                    <a:pt x="982" y="799"/>
                  </a:cubicBezTo>
                  <a:close/>
                  <a:moveTo>
                    <a:pt x="1233" y="0"/>
                  </a:moveTo>
                  <a:cubicBezTo>
                    <a:pt x="1233" y="0"/>
                    <a:pt x="1211" y="23"/>
                    <a:pt x="1188" y="23"/>
                  </a:cubicBezTo>
                  <a:cubicBezTo>
                    <a:pt x="1165" y="23"/>
                    <a:pt x="1142" y="46"/>
                    <a:pt x="1142" y="46"/>
                  </a:cubicBezTo>
                  <a:cubicBezTo>
                    <a:pt x="1096" y="92"/>
                    <a:pt x="1051" y="115"/>
                    <a:pt x="1005" y="137"/>
                  </a:cubicBezTo>
                  <a:cubicBezTo>
                    <a:pt x="937" y="206"/>
                    <a:pt x="868" y="274"/>
                    <a:pt x="800" y="343"/>
                  </a:cubicBezTo>
                  <a:cubicBezTo>
                    <a:pt x="731" y="411"/>
                    <a:pt x="663" y="480"/>
                    <a:pt x="594" y="548"/>
                  </a:cubicBezTo>
                  <a:cubicBezTo>
                    <a:pt x="572" y="571"/>
                    <a:pt x="549" y="617"/>
                    <a:pt x="526" y="640"/>
                  </a:cubicBezTo>
                  <a:cubicBezTo>
                    <a:pt x="480" y="685"/>
                    <a:pt x="457" y="731"/>
                    <a:pt x="435" y="777"/>
                  </a:cubicBezTo>
                  <a:cubicBezTo>
                    <a:pt x="389" y="845"/>
                    <a:pt x="343" y="936"/>
                    <a:pt x="298" y="1005"/>
                  </a:cubicBezTo>
                  <a:cubicBezTo>
                    <a:pt x="275" y="1028"/>
                    <a:pt x="275" y="1050"/>
                    <a:pt x="252" y="1073"/>
                  </a:cubicBezTo>
                  <a:cubicBezTo>
                    <a:pt x="252" y="1119"/>
                    <a:pt x="229" y="1142"/>
                    <a:pt x="229" y="1187"/>
                  </a:cubicBezTo>
                  <a:cubicBezTo>
                    <a:pt x="206" y="1210"/>
                    <a:pt x="206" y="1210"/>
                    <a:pt x="206" y="1233"/>
                  </a:cubicBezTo>
                  <a:cubicBezTo>
                    <a:pt x="206" y="1256"/>
                    <a:pt x="183" y="1279"/>
                    <a:pt x="183" y="1279"/>
                  </a:cubicBezTo>
                  <a:cubicBezTo>
                    <a:pt x="138" y="1484"/>
                    <a:pt x="92" y="1667"/>
                    <a:pt x="47" y="1872"/>
                  </a:cubicBezTo>
                  <a:cubicBezTo>
                    <a:pt x="47" y="1895"/>
                    <a:pt x="47" y="1941"/>
                    <a:pt x="47" y="1963"/>
                  </a:cubicBezTo>
                  <a:cubicBezTo>
                    <a:pt x="24" y="1986"/>
                    <a:pt x="24" y="2032"/>
                    <a:pt x="24" y="2055"/>
                  </a:cubicBezTo>
                  <a:cubicBezTo>
                    <a:pt x="24" y="2100"/>
                    <a:pt x="24" y="2169"/>
                    <a:pt x="24" y="2237"/>
                  </a:cubicBezTo>
                  <a:cubicBezTo>
                    <a:pt x="24" y="2351"/>
                    <a:pt x="24" y="2488"/>
                    <a:pt x="24" y="2625"/>
                  </a:cubicBezTo>
                  <a:cubicBezTo>
                    <a:pt x="24" y="2625"/>
                    <a:pt x="24" y="2648"/>
                    <a:pt x="24" y="2671"/>
                  </a:cubicBezTo>
                  <a:cubicBezTo>
                    <a:pt x="24" y="2694"/>
                    <a:pt x="24" y="2717"/>
                    <a:pt x="24" y="2740"/>
                  </a:cubicBezTo>
                  <a:cubicBezTo>
                    <a:pt x="1" y="2831"/>
                    <a:pt x="1" y="2922"/>
                    <a:pt x="1" y="3013"/>
                  </a:cubicBezTo>
                  <a:cubicBezTo>
                    <a:pt x="1" y="3059"/>
                    <a:pt x="1" y="3105"/>
                    <a:pt x="1" y="3150"/>
                  </a:cubicBezTo>
                  <a:cubicBezTo>
                    <a:pt x="1" y="3219"/>
                    <a:pt x="24" y="3265"/>
                    <a:pt x="24" y="3310"/>
                  </a:cubicBezTo>
                  <a:cubicBezTo>
                    <a:pt x="24" y="3401"/>
                    <a:pt x="24" y="3493"/>
                    <a:pt x="47" y="3584"/>
                  </a:cubicBezTo>
                  <a:cubicBezTo>
                    <a:pt x="47" y="3744"/>
                    <a:pt x="69" y="3926"/>
                    <a:pt x="115" y="4086"/>
                  </a:cubicBezTo>
                  <a:cubicBezTo>
                    <a:pt x="138" y="4246"/>
                    <a:pt x="183" y="4406"/>
                    <a:pt x="229" y="4566"/>
                  </a:cubicBezTo>
                  <a:cubicBezTo>
                    <a:pt x="275" y="4725"/>
                    <a:pt x="320" y="4885"/>
                    <a:pt x="366" y="5022"/>
                  </a:cubicBezTo>
                  <a:cubicBezTo>
                    <a:pt x="412" y="5182"/>
                    <a:pt x="457" y="5342"/>
                    <a:pt x="549" y="5501"/>
                  </a:cubicBezTo>
                  <a:cubicBezTo>
                    <a:pt x="594" y="5638"/>
                    <a:pt x="663" y="5798"/>
                    <a:pt x="731" y="5935"/>
                  </a:cubicBezTo>
                  <a:cubicBezTo>
                    <a:pt x="777" y="6026"/>
                    <a:pt x="800" y="6095"/>
                    <a:pt x="845" y="6163"/>
                  </a:cubicBezTo>
                  <a:cubicBezTo>
                    <a:pt x="868" y="6232"/>
                    <a:pt x="914" y="6300"/>
                    <a:pt x="960" y="6369"/>
                  </a:cubicBezTo>
                  <a:cubicBezTo>
                    <a:pt x="1119" y="6643"/>
                    <a:pt x="1279" y="6917"/>
                    <a:pt x="1439" y="7190"/>
                  </a:cubicBezTo>
                  <a:cubicBezTo>
                    <a:pt x="1462" y="7236"/>
                    <a:pt x="1507" y="7282"/>
                    <a:pt x="1530" y="7327"/>
                  </a:cubicBezTo>
                  <a:cubicBezTo>
                    <a:pt x="1553" y="7373"/>
                    <a:pt x="1576" y="7419"/>
                    <a:pt x="1621" y="7464"/>
                  </a:cubicBezTo>
                  <a:cubicBezTo>
                    <a:pt x="1644" y="7510"/>
                    <a:pt x="1667" y="7556"/>
                    <a:pt x="1690" y="7578"/>
                  </a:cubicBezTo>
                  <a:cubicBezTo>
                    <a:pt x="1713" y="7624"/>
                    <a:pt x="1736" y="7647"/>
                    <a:pt x="1758" y="7670"/>
                  </a:cubicBezTo>
                  <a:cubicBezTo>
                    <a:pt x="1781" y="7693"/>
                    <a:pt x="1827" y="7738"/>
                    <a:pt x="1873" y="7738"/>
                  </a:cubicBezTo>
                  <a:cubicBezTo>
                    <a:pt x="1918" y="7761"/>
                    <a:pt x="1987" y="7761"/>
                    <a:pt x="2032" y="7761"/>
                  </a:cubicBezTo>
                  <a:cubicBezTo>
                    <a:pt x="2078" y="7761"/>
                    <a:pt x="2124" y="7738"/>
                    <a:pt x="2146" y="7715"/>
                  </a:cubicBezTo>
                  <a:cubicBezTo>
                    <a:pt x="2192" y="7715"/>
                    <a:pt x="2238" y="7693"/>
                    <a:pt x="2261" y="7670"/>
                  </a:cubicBezTo>
                  <a:cubicBezTo>
                    <a:pt x="2306" y="7647"/>
                    <a:pt x="2352" y="7624"/>
                    <a:pt x="2398" y="7578"/>
                  </a:cubicBezTo>
                  <a:cubicBezTo>
                    <a:pt x="2443" y="7556"/>
                    <a:pt x="2466" y="7510"/>
                    <a:pt x="2489" y="7464"/>
                  </a:cubicBezTo>
                  <a:cubicBezTo>
                    <a:pt x="2512" y="7442"/>
                    <a:pt x="2512" y="7419"/>
                    <a:pt x="2512" y="7396"/>
                  </a:cubicBezTo>
                  <a:cubicBezTo>
                    <a:pt x="2512" y="7373"/>
                    <a:pt x="2512" y="7350"/>
                    <a:pt x="2489" y="7327"/>
                  </a:cubicBezTo>
                  <a:cubicBezTo>
                    <a:pt x="2466" y="7282"/>
                    <a:pt x="2443" y="7236"/>
                    <a:pt x="2420" y="7213"/>
                  </a:cubicBezTo>
                  <a:cubicBezTo>
                    <a:pt x="2398" y="7190"/>
                    <a:pt x="2398" y="7168"/>
                    <a:pt x="2375" y="7145"/>
                  </a:cubicBezTo>
                  <a:cubicBezTo>
                    <a:pt x="2329" y="7099"/>
                    <a:pt x="2306" y="7053"/>
                    <a:pt x="2261" y="7008"/>
                  </a:cubicBezTo>
                  <a:cubicBezTo>
                    <a:pt x="2192" y="6894"/>
                    <a:pt x="2101" y="6780"/>
                    <a:pt x="2032" y="6665"/>
                  </a:cubicBezTo>
                  <a:cubicBezTo>
                    <a:pt x="1964" y="6551"/>
                    <a:pt x="1873" y="6460"/>
                    <a:pt x="1804" y="6346"/>
                  </a:cubicBezTo>
                  <a:cubicBezTo>
                    <a:pt x="1713" y="6209"/>
                    <a:pt x="1644" y="6095"/>
                    <a:pt x="1576" y="5981"/>
                  </a:cubicBezTo>
                  <a:cubicBezTo>
                    <a:pt x="1576" y="5958"/>
                    <a:pt x="1576" y="5958"/>
                    <a:pt x="1553" y="5935"/>
                  </a:cubicBezTo>
                  <a:cubicBezTo>
                    <a:pt x="1576" y="5912"/>
                    <a:pt x="1576" y="5867"/>
                    <a:pt x="1553" y="5821"/>
                  </a:cubicBezTo>
                  <a:cubicBezTo>
                    <a:pt x="1530" y="5752"/>
                    <a:pt x="1485" y="5661"/>
                    <a:pt x="1462" y="5593"/>
                  </a:cubicBezTo>
                  <a:cubicBezTo>
                    <a:pt x="1439" y="5547"/>
                    <a:pt x="1416" y="5501"/>
                    <a:pt x="1393" y="5456"/>
                  </a:cubicBezTo>
                  <a:cubicBezTo>
                    <a:pt x="1348" y="5342"/>
                    <a:pt x="1302" y="5227"/>
                    <a:pt x="1256" y="5113"/>
                  </a:cubicBezTo>
                  <a:cubicBezTo>
                    <a:pt x="1211" y="4954"/>
                    <a:pt x="1165" y="4817"/>
                    <a:pt x="1119" y="4680"/>
                  </a:cubicBezTo>
                  <a:cubicBezTo>
                    <a:pt x="1074" y="4543"/>
                    <a:pt x="1028" y="4406"/>
                    <a:pt x="1005" y="4246"/>
                  </a:cubicBezTo>
                  <a:cubicBezTo>
                    <a:pt x="982" y="4155"/>
                    <a:pt x="960" y="4063"/>
                    <a:pt x="937" y="3972"/>
                  </a:cubicBezTo>
                  <a:cubicBezTo>
                    <a:pt x="960" y="3949"/>
                    <a:pt x="982" y="3904"/>
                    <a:pt x="982" y="3858"/>
                  </a:cubicBezTo>
                  <a:cubicBezTo>
                    <a:pt x="982" y="3812"/>
                    <a:pt x="982" y="3744"/>
                    <a:pt x="982" y="3675"/>
                  </a:cubicBezTo>
                  <a:lnTo>
                    <a:pt x="960" y="3538"/>
                  </a:lnTo>
                  <a:cubicBezTo>
                    <a:pt x="960" y="3516"/>
                    <a:pt x="960" y="3493"/>
                    <a:pt x="960" y="3493"/>
                  </a:cubicBezTo>
                  <a:cubicBezTo>
                    <a:pt x="960" y="3447"/>
                    <a:pt x="960" y="3424"/>
                    <a:pt x="960" y="3379"/>
                  </a:cubicBezTo>
                  <a:cubicBezTo>
                    <a:pt x="960" y="3219"/>
                    <a:pt x="960" y="3036"/>
                    <a:pt x="982" y="2854"/>
                  </a:cubicBezTo>
                  <a:cubicBezTo>
                    <a:pt x="982" y="2694"/>
                    <a:pt x="1005" y="2534"/>
                    <a:pt x="1028" y="2374"/>
                  </a:cubicBezTo>
                  <a:cubicBezTo>
                    <a:pt x="1028" y="2283"/>
                    <a:pt x="1028" y="2215"/>
                    <a:pt x="1051" y="2123"/>
                  </a:cubicBezTo>
                  <a:cubicBezTo>
                    <a:pt x="1051" y="2055"/>
                    <a:pt x="1074" y="1986"/>
                    <a:pt x="1074" y="1918"/>
                  </a:cubicBezTo>
                  <a:cubicBezTo>
                    <a:pt x="1096" y="1872"/>
                    <a:pt x="1096" y="1827"/>
                    <a:pt x="1119" y="1781"/>
                  </a:cubicBezTo>
                  <a:cubicBezTo>
                    <a:pt x="1142" y="1735"/>
                    <a:pt x="1142" y="1712"/>
                    <a:pt x="1119" y="1690"/>
                  </a:cubicBezTo>
                  <a:cubicBezTo>
                    <a:pt x="1165" y="1553"/>
                    <a:pt x="1188" y="1438"/>
                    <a:pt x="1233" y="1324"/>
                  </a:cubicBezTo>
                  <a:cubicBezTo>
                    <a:pt x="1256" y="1210"/>
                    <a:pt x="1302" y="1096"/>
                    <a:pt x="1325" y="1005"/>
                  </a:cubicBezTo>
                  <a:cubicBezTo>
                    <a:pt x="1348" y="959"/>
                    <a:pt x="1370" y="891"/>
                    <a:pt x="1393" y="845"/>
                  </a:cubicBezTo>
                  <a:cubicBezTo>
                    <a:pt x="1393" y="822"/>
                    <a:pt x="1393" y="799"/>
                    <a:pt x="1393" y="777"/>
                  </a:cubicBezTo>
                  <a:cubicBezTo>
                    <a:pt x="1416" y="754"/>
                    <a:pt x="1416" y="731"/>
                    <a:pt x="1416" y="708"/>
                  </a:cubicBezTo>
                  <a:cubicBezTo>
                    <a:pt x="1416" y="685"/>
                    <a:pt x="1416" y="640"/>
                    <a:pt x="1393" y="617"/>
                  </a:cubicBezTo>
                  <a:cubicBezTo>
                    <a:pt x="1377" y="567"/>
                    <a:pt x="1325" y="530"/>
                    <a:pt x="1271" y="530"/>
                  </a:cubicBezTo>
                  <a:cubicBezTo>
                    <a:pt x="1251" y="530"/>
                    <a:pt x="1230" y="536"/>
                    <a:pt x="1211" y="548"/>
                  </a:cubicBezTo>
                  <a:cubicBezTo>
                    <a:pt x="1188" y="571"/>
                    <a:pt x="1165" y="571"/>
                    <a:pt x="1142" y="594"/>
                  </a:cubicBezTo>
                  <a:cubicBezTo>
                    <a:pt x="1119" y="594"/>
                    <a:pt x="1119" y="617"/>
                    <a:pt x="1119" y="617"/>
                  </a:cubicBezTo>
                  <a:cubicBezTo>
                    <a:pt x="1096" y="640"/>
                    <a:pt x="1096" y="640"/>
                    <a:pt x="1074" y="662"/>
                  </a:cubicBezTo>
                  <a:cubicBezTo>
                    <a:pt x="1028" y="708"/>
                    <a:pt x="1005" y="754"/>
                    <a:pt x="982" y="799"/>
                  </a:cubicBezTo>
                  <a:cubicBezTo>
                    <a:pt x="982" y="754"/>
                    <a:pt x="982" y="685"/>
                    <a:pt x="937" y="640"/>
                  </a:cubicBezTo>
                  <a:cubicBezTo>
                    <a:pt x="1028" y="548"/>
                    <a:pt x="1119" y="457"/>
                    <a:pt x="1233" y="366"/>
                  </a:cubicBezTo>
                  <a:cubicBezTo>
                    <a:pt x="1256" y="366"/>
                    <a:pt x="1279" y="343"/>
                    <a:pt x="1279" y="343"/>
                  </a:cubicBezTo>
                  <a:cubicBezTo>
                    <a:pt x="1302" y="320"/>
                    <a:pt x="1325" y="320"/>
                    <a:pt x="1348" y="297"/>
                  </a:cubicBezTo>
                  <a:cubicBezTo>
                    <a:pt x="1416" y="297"/>
                    <a:pt x="1462" y="229"/>
                    <a:pt x="1462" y="160"/>
                  </a:cubicBezTo>
                  <a:cubicBezTo>
                    <a:pt x="1462" y="115"/>
                    <a:pt x="1439" y="69"/>
                    <a:pt x="1416" y="46"/>
                  </a:cubicBezTo>
                  <a:cubicBezTo>
                    <a:pt x="1393" y="23"/>
                    <a:pt x="1348" y="0"/>
                    <a:pt x="13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6"/>
            <p:cNvSpPr/>
            <p:nvPr/>
          </p:nvSpPr>
          <p:spPr>
            <a:xfrm>
              <a:off x="589852" y="553527"/>
              <a:ext cx="117128" cy="55482"/>
            </a:xfrm>
            <a:custGeom>
              <a:avLst/>
              <a:gdLst/>
              <a:ahLst/>
              <a:cxnLst/>
              <a:rect l="l" t="t" r="r" b="b"/>
              <a:pathLst>
                <a:path w="2603" h="1233" extrusionOk="0">
                  <a:moveTo>
                    <a:pt x="2397" y="0"/>
                  </a:moveTo>
                  <a:cubicBezTo>
                    <a:pt x="2306" y="46"/>
                    <a:pt x="2192" y="69"/>
                    <a:pt x="2100" y="115"/>
                  </a:cubicBezTo>
                  <a:cubicBezTo>
                    <a:pt x="1986" y="160"/>
                    <a:pt x="1872" y="229"/>
                    <a:pt x="1781" y="297"/>
                  </a:cubicBezTo>
                  <a:cubicBezTo>
                    <a:pt x="1644" y="366"/>
                    <a:pt x="1484" y="457"/>
                    <a:pt x="1347" y="525"/>
                  </a:cubicBezTo>
                  <a:cubicBezTo>
                    <a:pt x="1210" y="594"/>
                    <a:pt x="1050" y="685"/>
                    <a:pt x="913" y="754"/>
                  </a:cubicBezTo>
                  <a:cubicBezTo>
                    <a:pt x="845" y="776"/>
                    <a:pt x="799" y="799"/>
                    <a:pt x="754" y="845"/>
                  </a:cubicBezTo>
                  <a:lnTo>
                    <a:pt x="731" y="845"/>
                  </a:lnTo>
                  <a:cubicBezTo>
                    <a:pt x="731" y="845"/>
                    <a:pt x="731" y="822"/>
                    <a:pt x="754" y="822"/>
                  </a:cubicBezTo>
                  <a:cubicBezTo>
                    <a:pt x="754" y="822"/>
                    <a:pt x="776" y="822"/>
                    <a:pt x="799" y="799"/>
                  </a:cubicBezTo>
                  <a:cubicBezTo>
                    <a:pt x="845" y="776"/>
                    <a:pt x="913" y="754"/>
                    <a:pt x="936" y="685"/>
                  </a:cubicBezTo>
                  <a:cubicBezTo>
                    <a:pt x="959" y="662"/>
                    <a:pt x="982" y="594"/>
                    <a:pt x="959" y="548"/>
                  </a:cubicBezTo>
                  <a:cubicBezTo>
                    <a:pt x="913" y="503"/>
                    <a:pt x="868" y="480"/>
                    <a:pt x="799" y="480"/>
                  </a:cubicBezTo>
                  <a:cubicBezTo>
                    <a:pt x="776" y="503"/>
                    <a:pt x="754" y="503"/>
                    <a:pt x="731" y="503"/>
                  </a:cubicBezTo>
                  <a:cubicBezTo>
                    <a:pt x="685" y="525"/>
                    <a:pt x="662" y="525"/>
                    <a:pt x="617" y="548"/>
                  </a:cubicBezTo>
                  <a:cubicBezTo>
                    <a:pt x="525" y="571"/>
                    <a:pt x="434" y="617"/>
                    <a:pt x="343" y="640"/>
                  </a:cubicBezTo>
                  <a:cubicBezTo>
                    <a:pt x="297" y="662"/>
                    <a:pt x="251" y="685"/>
                    <a:pt x="206" y="708"/>
                  </a:cubicBezTo>
                  <a:cubicBezTo>
                    <a:pt x="183" y="708"/>
                    <a:pt x="160" y="731"/>
                    <a:pt x="160" y="731"/>
                  </a:cubicBezTo>
                  <a:cubicBezTo>
                    <a:pt x="114" y="754"/>
                    <a:pt x="69" y="776"/>
                    <a:pt x="23" y="799"/>
                  </a:cubicBezTo>
                  <a:cubicBezTo>
                    <a:pt x="0" y="822"/>
                    <a:pt x="0" y="891"/>
                    <a:pt x="23" y="913"/>
                  </a:cubicBezTo>
                  <a:cubicBezTo>
                    <a:pt x="23" y="936"/>
                    <a:pt x="46" y="936"/>
                    <a:pt x="69" y="936"/>
                  </a:cubicBezTo>
                  <a:cubicBezTo>
                    <a:pt x="46" y="982"/>
                    <a:pt x="46" y="1005"/>
                    <a:pt x="46" y="1028"/>
                  </a:cubicBezTo>
                  <a:cubicBezTo>
                    <a:pt x="46" y="1050"/>
                    <a:pt x="69" y="1096"/>
                    <a:pt x="92" y="1119"/>
                  </a:cubicBezTo>
                  <a:lnTo>
                    <a:pt x="114" y="1119"/>
                  </a:lnTo>
                  <a:cubicBezTo>
                    <a:pt x="114" y="1142"/>
                    <a:pt x="114" y="1165"/>
                    <a:pt x="114" y="1165"/>
                  </a:cubicBezTo>
                  <a:cubicBezTo>
                    <a:pt x="137" y="1187"/>
                    <a:pt x="160" y="1233"/>
                    <a:pt x="183" y="1233"/>
                  </a:cubicBezTo>
                  <a:lnTo>
                    <a:pt x="343" y="1233"/>
                  </a:lnTo>
                  <a:cubicBezTo>
                    <a:pt x="366" y="1233"/>
                    <a:pt x="388" y="1210"/>
                    <a:pt x="411" y="1210"/>
                  </a:cubicBezTo>
                  <a:lnTo>
                    <a:pt x="503" y="1210"/>
                  </a:lnTo>
                  <a:cubicBezTo>
                    <a:pt x="571" y="1187"/>
                    <a:pt x="639" y="1187"/>
                    <a:pt x="685" y="1165"/>
                  </a:cubicBezTo>
                  <a:cubicBezTo>
                    <a:pt x="708" y="1165"/>
                    <a:pt x="731" y="1165"/>
                    <a:pt x="754" y="1142"/>
                  </a:cubicBezTo>
                  <a:lnTo>
                    <a:pt x="799" y="1142"/>
                  </a:lnTo>
                  <a:cubicBezTo>
                    <a:pt x="845" y="1119"/>
                    <a:pt x="845" y="1119"/>
                    <a:pt x="868" y="1096"/>
                  </a:cubicBezTo>
                  <a:cubicBezTo>
                    <a:pt x="891" y="1096"/>
                    <a:pt x="891" y="1073"/>
                    <a:pt x="913" y="1050"/>
                  </a:cubicBezTo>
                  <a:cubicBezTo>
                    <a:pt x="1005" y="1028"/>
                    <a:pt x="1119" y="959"/>
                    <a:pt x="1210" y="913"/>
                  </a:cubicBezTo>
                  <a:cubicBezTo>
                    <a:pt x="1370" y="845"/>
                    <a:pt x="1530" y="776"/>
                    <a:pt x="1667" y="685"/>
                  </a:cubicBezTo>
                  <a:cubicBezTo>
                    <a:pt x="1758" y="662"/>
                    <a:pt x="1826" y="617"/>
                    <a:pt x="1895" y="571"/>
                  </a:cubicBezTo>
                  <a:cubicBezTo>
                    <a:pt x="1941" y="548"/>
                    <a:pt x="1986" y="525"/>
                    <a:pt x="2009" y="503"/>
                  </a:cubicBezTo>
                  <a:cubicBezTo>
                    <a:pt x="2032" y="503"/>
                    <a:pt x="2055" y="480"/>
                    <a:pt x="2077" y="480"/>
                  </a:cubicBezTo>
                  <a:cubicBezTo>
                    <a:pt x="2123" y="434"/>
                    <a:pt x="2192" y="411"/>
                    <a:pt x="2260" y="388"/>
                  </a:cubicBezTo>
                  <a:cubicBezTo>
                    <a:pt x="2329" y="366"/>
                    <a:pt x="2397" y="343"/>
                    <a:pt x="2465" y="320"/>
                  </a:cubicBezTo>
                  <a:cubicBezTo>
                    <a:pt x="2511" y="297"/>
                    <a:pt x="2557" y="274"/>
                    <a:pt x="2580" y="252"/>
                  </a:cubicBezTo>
                  <a:cubicBezTo>
                    <a:pt x="2602" y="206"/>
                    <a:pt x="2602" y="160"/>
                    <a:pt x="2602" y="137"/>
                  </a:cubicBezTo>
                  <a:cubicBezTo>
                    <a:pt x="2580" y="92"/>
                    <a:pt x="2557" y="46"/>
                    <a:pt x="2534" y="23"/>
                  </a:cubicBezTo>
                  <a:cubicBezTo>
                    <a:pt x="2511" y="23"/>
                    <a:pt x="2465" y="0"/>
                    <a:pt x="24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6"/>
            <p:cNvSpPr/>
            <p:nvPr/>
          </p:nvSpPr>
          <p:spPr>
            <a:xfrm>
              <a:off x="573428" y="359405"/>
              <a:ext cx="309178" cy="243481"/>
            </a:xfrm>
            <a:custGeom>
              <a:avLst/>
              <a:gdLst/>
              <a:ahLst/>
              <a:cxnLst/>
              <a:rect l="l" t="t" r="r" b="b"/>
              <a:pathLst>
                <a:path w="6871" h="5411" extrusionOk="0">
                  <a:moveTo>
                    <a:pt x="811" y="1951"/>
                  </a:moveTo>
                  <a:cubicBezTo>
                    <a:pt x="807" y="1955"/>
                    <a:pt x="803" y="1959"/>
                    <a:pt x="799" y="1963"/>
                  </a:cubicBezTo>
                  <a:cubicBezTo>
                    <a:pt x="804" y="1958"/>
                    <a:pt x="808" y="1955"/>
                    <a:pt x="811" y="1951"/>
                  </a:cubicBezTo>
                  <a:close/>
                  <a:moveTo>
                    <a:pt x="1621" y="0"/>
                  </a:moveTo>
                  <a:cubicBezTo>
                    <a:pt x="1370" y="0"/>
                    <a:pt x="1119" y="46"/>
                    <a:pt x="890" y="160"/>
                  </a:cubicBezTo>
                  <a:cubicBezTo>
                    <a:pt x="822" y="183"/>
                    <a:pt x="753" y="206"/>
                    <a:pt x="685" y="252"/>
                  </a:cubicBezTo>
                  <a:cubicBezTo>
                    <a:pt x="616" y="297"/>
                    <a:pt x="525" y="343"/>
                    <a:pt x="457" y="411"/>
                  </a:cubicBezTo>
                  <a:cubicBezTo>
                    <a:pt x="411" y="457"/>
                    <a:pt x="388" y="503"/>
                    <a:pt x="343" y="548"/>
                  </a:cubicBezTo>
                  <a:cubicBezTo>
                    <a:pt x="320" y="571"/>
                    <a:pt x="297" y="594"/>
                    <a:pt x="297" y="594"/>
                  </a:cubicBezTo>
                  <a:cubicBezTo>
                    <a:pt x="274" y="617"/>
                    <a:pt x="251" y="617"/>
                    <a:pt x="228" y="640"/>
                  </a:cubicBezTo>
                  <a:cubicBezTo>
                    <a:pt x="206" y="662"/>
                    <a:pt x="183" y="662"/>
                    <a:pt x="160" y="685"/>
                  </a:cubicBezTo>
                  <a:cubicBezTo>
                    <a:pt x="137" y="708"/>
                    <a:pt x="114" y="708"/>
                    <a:pt x="91" y="731"/>
                  </a:cubicBezTo>
                  <a:cubicBezTo>
                    <a:pt x="91" y="754"/>
                    <a:pt x="69" y="754"/>
                    <a:pt x="69" y="777"/>
                  </a:cubicBezTo>
                  <a:cubicBezTo>
                    <a:pt x="46" y="777"/>
                    <a:pt x="46" y="799"/>
                    <a:pt x="46" y="799"/>
                  </a:cubicBezTo>
                  <a:cubicBezTo>
                    <a:pt x="0" y="845"/>
                    <a:pt x="0" y="913"/>
                    <a:pt x="0" y="959"/>
                  </a:cubicBezTo>
                  <a:cubicBezTo>
                    <a:pt x="23" y="982"/>
                    <a:pt x="23" y="1028"/>
                    <a:pt x="46" y="1050"/>
                  </a:cubicBezTo>
                  <a:cubicBezTo>
                    <a:pt x="69" y="1050"/>
                    <a:pt x="91" y="1073"/>
                    <a:pt x="114" y="1073"/>
                  </a:cubicBezTo>
                  <a:cubicBezTo>
                    <a:pt x="91" y="1142"/>
                    <a:pt x="114" y="1210"/>
                    <a:pt x="160" y="1256"/>
                  </a:cubicBezTo>
                  <a:cubicBezTo>
                    <a:pt x="183" y="1279"/>
                    <a:pt x="206" y="1279"/>
                    <a:pt x="251" y="1302"/>
                  </a:cubicBezTo>
                  <a:cubicBezTo>
                    <a:pt x="228" y="1302"/>
                    <a:pt x="206" y="1324"/>
                    <a:pt x="206" y="1324"/>
                  </a:cubicBezTo>
                  <a:cubicBezTo>
                    <a:pt x="137" y="1393"/>
                    <a:pt x="46" y="1484"/>
                    <a:pt x="91" y="1575"/>
                  </a:cubicBezTo>
                  <a:cubicBezTo>
                    <a:pt x="91" y="1644"/>
                    <a:pt x="137" y="1690"/>
                    <a:pt x="206" y="1712"/>
                  </a:cubicBezTo>
                  <a:cubicBezTo>
                    <a:pt x="228" y="1720"/>
                    <a:pt x="249" y="1723"/>
                    <a:pt x="268" y="1723"/>
                  </a:cubicBezTo>
                  <a:cubicBezTo>
                    <a:pt x="307" y="1723"/>
                    <a:pt x="343" y="1712"/>
                    <a:pt x="388" y="1712"/>
                  </a:cubicBezTo>
                  <a:cubicBezTo>
                    <a:pt x="343" y="1735"/>
                    <a:pt x="320" y="1781"/>
                    <a:pt x="297" y="1804"/>
                  </a:cubicBezTo>
                  <a:cubicBezTo>
                    <a:pt x="274" y="1826"/>
                    <a:pt x="251" y="1849"/>
                    <a:pt x="251" y="1849"/>
                  </a:cubicBezTo>
                  <a:cubicBezTo>
                    <a:pt x="251" y="1872"/>
                    <a:pt x="228" y="1872"/>
                    <a:pt x="228" y="1895"/>
                  </a:cubicBezTo>
                  <a:cubicBezTo>
                    <a:pt x="206" y="1918"/>
                    <a:pt x="183" y="1941"/>
                    <a:pt x="183" y="1986"/>
                  </a:cubicBezTo>
                  <a:cubicBezTo>
                    <a:pt x="183" y="2032"/>
                    <a:pt x="206" y="2055"/>
                    <a:pt x="228" y="2078"/>
                  </a:cubicBezTo>
                  <a:cubicBezTo>
                    <a:pt x="251" y="2100"/>
                    <a:pt x="274" y="2100"/>
                    <a:pt x="297" y="2123"/>
                  </a:cubicBezTo>
                  <a:cubicBezTo>
                    <a:pt x="251" y="2169"/>
                    <a:pt x="206" y="2215"/>
                    <a:pt x="183" y="2283"/>
                  </a:cubicBezTo>
                  <a:cubicBezTo>
                    <a:pt x="160" y="2306"/>
                    <a:pt x="160" y="2351"/>
                    <a:pt x="137" y="2374"/>
                  </a:cubicBezTo>
                  <a:cubicBezTo>
                    <a:pt x="114" y="2443"/>
                    <a:pt x="160" y="2511"/>
                    <a:pt x="206" y="2557"/>
                  </a:cubicBezTo>
                  <a:cubicBezTo>
                    <a:pt x="231" y="2570"/>
                    <a:pt x="257" y="2575"/>
                    <a:pt x="281" y="2575"/>
                  </a:cubicBezTo>
                  <a:cubicBezTo>
                    <a:pt x="344" y="2575"/>
                    <a:pt x="401" y="2538"/>
                    <a:pt x="434" y="2488"/>
                  </a:cubicBezTo>
                  <a:cubicBezTo>
                    <a:pt x="457" y="2443"/>
                    <a:pt x="479" y="2397"/>
                    <a:pt x="525" y="2374"/>
                  </a:cubicBezTo>
                  <a:cubicBezTo>
                    <a:pt x="616" y="2215"/>
                    <a:pt x="731" y="2078"/>
                    <a:pt x="822" y="1918"/>
                  </a:cubicBezTo>
                  <a:lnTo>
                    <a:pt x="822" y="1918"/>
                  </a:lnTo>
                  <a:cubicBezTo>
                    <a:pt x="822" y="1936"/>
                    <a:pt x="822" y="1940"/>
                    <a:pt x="811" y="1951"/>
                  </a:cubicBezTo>
                  <a:lnTo>
                    <a:pt x="811" y="1951"/>
                  </a:lnTo>
                  <a:cubicBezTo>
                    <a:pt x="873" y="1887"/>
                    <a:pt x="916" y="1822"/>
                    <a:pt x="959" y="1758"/>
                  </a:cubicBezTo>
                  <a:cubicBezTo>
                    <a:pt x="1027" y="1690"/>
                    <a:pt x="1073" y="1621"/>
                    <a:pt x="1141" y="1575"/>
                  </a:cubicBezTo>
                  <a:lnTo>
                    <a:pt x="1187" y="1575"/>
                  </a:lnTo>
                  <a:cubicBezTo>
                    <a:pt x="1187" y="1575"/>
                    <a:pt x="1210" y="1553"/>
                    <a:pt x="1210" y="1553"/>
                  </a:cubicBezTo>
                  <a:lnTo>
                    <a:pt x="1256" y="1553"/>
                  </a:lnTo>
                  <a:cubicBezTo>
                    <a:pt x="1301" y="1530"/>
                    <a:pt x="1324" y="1530"/>
                    <a:pt x="1370" y="1507"/>
                  </a:cubicBezTo>
                  <a:cubicBezTo>
                    <a:pt x="1393" y="1507"/>
                    <a:pt x="1415" y="1507"/>
                    <a:pt x="1461" y="1484"/>
                  </a:cubicBezTo>
                  <a:cubicBezTo>
                    <a:pt x="1484" y="1484"/>
                    <a:pt x="1529" y="1461"/>
                    <a:pt x="1552" y="1461"/>
                  </a:cubicBezTo>
                  <a:cubicBezTo>
                    <a:pt x="1666" y="1438"/>
                    <a:pt x="1781" y="1416"/>
                    <a:pt x="1872" y="1393"/>
                  </a:cubicBezTo>
                  <a:cubicBezTo>
                    <a:pt x="1963" y="1393"/>
                    <a:pt x="2032" y="1370"/>
                    <a:pt x="2100" y="1370"/>
                  </a:cubicBezTo>
                  <a:lnTo>
                    <a:pt x="2328" y="1370"/>
                  </a:lnTo>
                  <a:cubicBezTo>
                    <a:pt x="2397" y="1370"/>
                    <a:pt x="2488" y="1393"/>
                    <a:pt x="2557" y="1416"/>
                  </a:cubicBezTo>
                  <a:cubicBezTo>
                    <a:pt x="2625" y="1416"/>
                    <a:pt x="2694" y="1438"/>
                    <a:pt x="2762" y="1461"/>
                  </a:cubicBezTo>
                  <a:cubicBezTo>
                    <a:pt x="2853" y="1507"/>
                    <a:pt x="2945" y="1553"/>
                    <a:pt x="3013" y="1598"/>
                  </a:cubicBezTo>
                  <a:cubicBezTo>
                    <a:pt x="3104" y="1644"/>
                    <a:pt x="3196" y="1690"/>
                    <a:pt x="3287" y="1735"/>
                  </a:cubicBezTo>
                  <a:cubicBezTo>
                    <a:pt x="3310" y="1758"/>
                    <a:pt x="3333" y="1758"/>
                    <a:pt x="3355" y="1781"/>
                  </a:cubicBezTo>
                  <a:cubicBezTo>
                    <a:pt x="3447" y="1872"/>
                    <a:pt x="3538" y="1941"/>
                    <a:pt x="3629" y="2032"/>
                  </a:cubicBezTo>
                  <a:cubicBezTo>
                    <a:pt x="3744" y="2146"/>
                    <a:pt x="3858" y="2260"/>
                    <a:pt x="3995" y="2374"/>
                  </a:cubicBezTo>
                  <a:cubicBezTo>
                    <a:pt x="4063" y="2420"/>
                    <a:pt x="4109" y="2488"/>
                    <a:pt x="4177" y="2557"/>
                  </a:cubicBezTo>
                  <a:cubicBezTo>
                    <a:pt x="4246" y="2603"/>
                    <a:pt x="4291" y="2671"/>
                    <a:pt x="4360" y="2717"/>
                  </a:cubicBezTo>
                  <a:cubicBezTo>
                    <a:pt x="4394" y="2751"/>
                    <a:pt x="4434" y="2768"/>
                    <a:pt x="4471" y="2768"/>
                  </a:cubicBezTo>
                  <a:cubicBezTo>
                    <a:pt x="4508" y="2768"/>
                    <a:pt x="4542" y="2751"/>
                    <a:pt x="4565" y="2717"/>
                  </a:cubicBezTo>
                  <a:cubicBezTo>
                    <a:pt x="4611" y="2671"/>
                    <a:pt x="4634" y="2625"/>
                    <a:pt x="4611" y="2580"/>
                  </a:cubicBezTo>
                  <a:lnTo>
                    <a:pt x="4611" y="2580"/>
                  </a:lnTo>
                  <a:cubicBezTo>
                    <a:pt x="4611" y="2580"/>
                    <a:pt x="4634" y="2580"/>
                    <a:pt x="4634" y="2603"/>
                  </a:cubicBezTo>
                  <a:cubicBezTo>
                    <a:pt x="4679" y="2625"/>
                    <a:pt x="4725" y="2671"/>
                    <a:pt x="4771" y="2717"/>
                  </a:cubicBezTo>
                  <a:cubicBezTo>
                    <a:pt x="4793" y="2717"/>
                    <a:pt x="4793" y="2739"/>
                    <a:pt x="4816" y="2739"/>
                  </a:cubicBezTo>
                  <a:cubicBezTo>
                    <a:pt x="4862" y="2785"/>
                    <a:pt x="4885" y="2831"/>
                    <a:pt x="4930" y="2854"/>
                  </a:cubicBezTo>
                  <a:cubicBezTo>
                    <a:pt x="4976" y="2899"/>
                    <a:pt x="5022" y="2945"/>
                    <a:pt x="5067" y="2991"/>
                  </a:cubicBezTo>
                  <a:cubicBezTo>
                    <a:pt x="5090" y="3013"/>
                    <a:pt x="5113" y="3036"/>
                    <a:pt x="5136" y="3059"/>
                  </a:cubicBezTo>
                  <a:cubicBezTo>
                    <a:pt x="5182" y="3082"/>
                    <a:pt x="5227" y="3128"/>
                    <a:pt x="5296" y="3150"/>
                  </a:cubicBezTo>
                  <a:cubicBezTo>
                    <a:pt x="5308" y="3156"/>
                    <a:pt x="5320" y="3159"/>
                    <a:pt x="5332" y="3159"/>
                  </a:cubicBezTo>
                  <a:cubicBezTo>
                    <a:pt x="5366" y="3159"/>
                    <a:pt x="5399" y="3138"/>
                    <a:pt x="5433" y="3105"/>
                  </a:cubicBezTo>
                  <a:cubicBezTo>
                    <a:pt x="5478" y="3196"/>
                    <a:pt x="5547" y="3264"/>
                    <a:pt x="5592" y="3356"/>
                  </a:cubicBezTo>
                  <a:cubicBezTo>
                    <a:pt x="5684" y="3470"/>
                    <a:pt x="5775" y="3584"/>
                    <a:pt x="5866" y="3721"/>
                  </a:cubicBezTo>
                  <a:cubicBezTo>
                    <a:pt x="5935" y="3858"/>
                    <a:pt x="6003" y="3995"/>
                    <a:pt x="6095" y="4132"/>
                  </a:cubicBezTo>
                  <a:cubicBezTo>
                    <a:pt x="6209" y="4314"/>
                    <a:pt x="6323" y="4520"/>
                    <a:pt x="6414" y="4702"/>
                  </a:cubicBezTo>
                  <a:cubicBezTo>
                    <a:pt x="6437" y="4771"/>
                    <a:pt x="6460" y="4839"/>
                    <a:pt x="6505" y="4908"/>
                  </a:cubicBezTo>
                  <a:cubicBezTo>
                    <a:pt x="6528" y="4976"/>
                    <a:pt x="6551" y="5045"/>
                    <a:pt x="6597" y="5090"/>
                  </a:cubicBezTo>
                  <a:cubicBezTo>
                    <a:pt x="6619" y="5159"/>
                    <a:pt x="6642" y="5227"/>
                    <a:pt x="6665" y="5296"/>
                  </a:cubicBezTo>
                  <a:cubicBezTo>
                    <a:pt x="6665" y="5296"/>
                    <a:pt x="6665" y="5319"/>
                    <a:pt x="6665" y="5319"/>
                  </a:cubicBezTo>
                  <a:cubicBezTo>
                    <a:pt x="6665" y="5342"/>
                    <a:pt x="6665" y="5364"/>
                    <a:pt x="6688" y="5387"/>
                  </a:cubicBezTo>
                  <a:cubicBezTo>
                    <a:pt x="6711" y="5410"/>
                    <a:pt x="6734" y="5410"/>
                    <a:pt x="6756" y="5410"/>
                  </a:cubicBezTo>
                  <a:cubicBezTo>
                    <a:pt x="6825" y="5410"/>
                    <a:pt x="6871" y="5364"/>
                    <a:pt x="6871" y="5319"/>
                  </a:cubicBezTo>
                  <a:cubicBezTo>
                    <a:pt x="6848" y="5250"/>
                    <a:pt x="6848" y="5182"/>
                    <a:pt x="6825" y="5113"/>
                  </a:cubicBezTo>
                  <a:cubicBezTo>
                    <a:pt x="6802" y="5045"/>
                    <a:pt x="6779" y="4976"/>
                    <a:pt x="6734" y="4908"/>
                  </a:cubicBezTo>
                  <a:cubicBezTo>
                    <a:pt x="6711" y="4839"/>
                    <a:pt x="6688" y="4771"/>
                    <a:pt x="6665" y="4702"/>
                  </a:cubicBezTo>
                  <a:cubicBezTo>
                    <a:pt x="6642" y="4634"/>
                    <a:pt x="6619" y="4588"/>
                    <a:pt x="6597" y="4520"/>
                  </a:cubicBezTo>
                  <a:cubicBezTo>
                    <a:pt x="6528" y="4383"/>
                    <a:pt x="6483" y="4246"/>
                    <a:pt x="6414" y="4132"/>
                  </a:cubicBezTo>
                  <a:cubicBezTo>
                    <a:pt x="6353" y="4031"/>
                    <a:pt x="6311" y="3912"/>
                    <a:pt x="6254" y="3807"/>
                  </a:cubicBezTo>
                  <a:lnTo>
                    <a:pt x="6254" y="3807"/>
                  </a:lnTo>
                  <a:cubicBezTo>
                    <a:pt x="6254" y="3809"/>
                    <a:pt x="6254" y="3810"/>
                    <a:pt x="6254" y="3812"/>
                  </a:cubicBezTo>
                  <a:cubicBezTo>
                    <a:pt x="6253" y="3809"/>
                    <a:pt x="6253" y="3805"/>
                    <a:pt x="6252" y="3802"/>
                  </a:cubicBezTo>
                  <a:lnTo>
                    <a:pt x="6252" y="3802"/>
                  </a:lnTo>
                  <a:cubicBezTo>
                    <a:pt x="6252" y="3804"/>
                    <a:pt x="6253" y="3805"/>
                    <a:pt x="6254" y="3807"/>
                  </a:cubicBezTo>
                  <a:lnTo>
                    <a:pt x="6254" y="3807"/>
                  </a:lnTo>
                  <a:cubicBezTo>
                    <a:pt x="6254" y="3794"/>
                    <a:pt x="6253" y="3790"/>
                    <a:pt x="6245" y="3781"/>
                  </a:cubicBezTo>
                  <a:lnTo>
                    <a:pt x="6245" y="3781"/>
                  </a:lnTo>
                  <a:cubicBezTo>
                    <a:pt x="6248" y="3788"/>
                    <a:pt x="6250" y="3795"/>
                    <a:pt x="6252" y="3802"/>
                  </a:cubicBezTo>
                  <a:lnTo>
                    <a:pt x="6252" y="3802"/>
                  </a:lnTo>
                  <a:cubicBezTo>
                    <a:pt x="6245" y="3790"/>
                    <a:pt x="6238" y="3778"/>
                    <a:pt x="6231" y="3767"/>
                  </a:cubicBezTo>
                  <a:lnTo>
                    <a:pt x="6231" y="3767"/>
                  </a:lnTo>
                  <a:cubicBezTo>
                    <a:pt x="6238" y="3773"/>
                    <a:pt x="6242" y="3777"/>
                    <a:pt x="6245" y="3781"/>
                  </a:cubicBezTo>
                  <a:lnTo>
                    <a:pt x="6245" y="3781"/>
                  </a:lnTo>
                  <a:cubicBezTo>
                    <a:pt x="6221" y="3705"/>
                    <a:pt x="6180" y="3644"/>
                    <a:pt x="6140" y="3584"/>
                  </a:cubicBezTo>
                  <a:cubicBezTo>
                    <a:pt x="6095" y="3516"/>
                    <a:pt x="6072" y="3447"/>
                    <a:pt x="6026" y="3379"/>
                  </a:cubicBezTo>
                  <a:cubicBezTo>
                    <a:pt x="5935" y="3242"/>
                    <a:pt x="5843" y="3128"/>
                    <a:pt x="5752" y="2991"/>
                  </a:cubicBezTo>
                  <a:cubicBezTo>
                    <a:pt x="5706" y="2922"/>
                    <a:pt x="5661" y="2831"/>
                    <a:pt x="5615" y="2762"/>
                  </a:cubicBezTo>
                  <a:cubicBezTo>
                    <a:pt x="5570" y="2694"/>
                    <a:pt x="5524" y="2625"/>
                    <a:pt x="5455" y="2557"/>
                  </a:cubicBezTo>
                  <a:cubicBezTo>
                    <a:pt x="5433" y="2488"/>
                    <a:pt x="5387" y="2443"/>
                    <a:pt x="5341" y="2374"/>
                  </a:cubicBezTo>
                  <a:cubicBezTo>
                    <a:pt x="5273" y="2306"/>
                    <a:pt x="5227" y="2237"/>
                    <a:pt x="5159" y="2169"/>
                  </a:cubicBezTo>
                  <a:cubicBezTo>
                    <a:pt x="5136" y="2146"/>
                    <a:pt x="5090" y="2100"/>
                    <a:pt x="5067" y="2078"/>
                  </a:cubicBezTo>
                  <a:cubicBezTo>
                    <a:pt x="5022" y="2009"/>
                    <a:pt x="4976" y="1963"/>
                    <a:pt x="4930" y="1895"/>
                  </a:cubicBezTo>
                  <a:cubicBezTo>
                    <a:pt x="4862" y="1826"/>
                    <a:pt x="4793" y="1758"/>
                    <a:pt x="4725" y="1690"/>
                  </a:cubicBezTo>
                  <a:cubicBezTo>
                    <a:pt x="4611" y="1575"/>
                    <a:pt x="4497" y="1461"/>
                    <a:pt x="4383" y="1347"/>
                  </a:cubicBezTo>
                  <a:cubicBezTo>
                    <a:pt x="4337" y="1302"/>
                    <a:pt x="4268" y="1233"/>
                    <a:pt x="4223" y="1187"/>
                  </a:cubicBezTo>
                  <a:cubicBezTo>
                    <a:pt x="4154" y="1142"/>
                    <a:pt x="4109" y="1073"/>
                    <a:pt x="4040" y="1028"/>
                  </a:cubicBezTo>
                  <a:cubicBezTo>
                    <a:pt x="3903" y="913"/>
                    <a:pt x="3766" y="799"/>
                    <a:pt x="3607" y="708"/>
                  </a:cubicBezTo>
                  <a:cubicBezTo>
                    <a:pt x="3538" y="662"/>
                    <a:pt x="3470" y="640"/>
                    <a:pt x="3401" y="594"/>
                  </a:cubicBezTo>
                  <a:cubicBezTo>
                    <a:pt x="3333" y="548"/>
                    <a:pt x="3264" y="503"/>
                    <a:pt x="3196" y="480"/>
                  </a:cubicBezTo>
                  <a:cubicBezTo>
                    <a:pt x="3104" y="434"/>
                    <a:pt x="3036" y="411"/>
                    <a:pt x="2967" y="366"/>
                  </a:cubicBezTo>
                  <a:cubicBezTo>
                    <a:pt x="2876" y="320"/>
                    <a:pt x="2808" y="297"/>
                    <a:pt x="2716" y="274"/>
                  </a:cubicBezTo>
                  <a:cubicBezTo>
                    <a:pt x="2648" y="229"/>
                    <a:pt x="2557" y="206"/>
                    <a:pt x="2488" y="183"/>
                  </a:cubicBezTo>
                  <a:cubicBezTo>
                    <a:pt x="2397" y="137"/>
                    <a:pt x="2306" y="115"/>
                    <a:pt x="2214" y="92"/>
                  </a:cubicBezTo>
                  <a:cubicBezTo>
                    <a:pt x="2123" y="46"/>
                    <a:pt x="2054" y="23"/>
                    <a:pt x="1963" y="23"/>
                  </a:cubicBezTo>
                  <a:cubicBezTo>
                    <a:pt x="1872" y="0"/>
                    <a:pt x="1758" y="0"/>
                    <a:pt x="16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6"/>
            <p:cNvSpPr/>
            <p:nvPr/>
          </p:nvSpPr>
          <p:spPr>
            <a:xfrm>
              <a:off x="612441" y="467266"/>
              <a:ext cx="185930" cy="139717"/>
            </a:xfrm>
            <a:custGeom>
              <a:avLst/>
              <a:gdLst/>
              <a:ahLst/>
              <a:cxnLst/>
              <a:rect l="l" t="t" r="r" b="b"/>
              <a:pathLst>
                <a:path w="4132" h="3105" extrusionOk="0">
                  <a:moveTo>
                    <a:pt x="3904" y="0"/>
                  </a:moveTo>
                  <a:cubicBezTo>
                    <a:pt x="3881" y="0"/>
                    <a:pt x="3858" y="0"/>
                    <a:pt x="3835" y="23"/>
                  </a:cubicBezTo>
                  <a:cubicBezTo>
                    <a:pt x="3812" y="23"/>
                    <a:pt x="3790" y="46"/>
                    <a:pt x="3767" y="46"/>
                  </a:cubicBezTo>
                  <a:cubicBezTo>
                    <a:pt x="3767" y="69"/>
                    <a:pt x="3744" y="91"/>
                    <a:pt x="3721" y="91"/>
                  </a:cubicBezTo>
                  <a:cubicBezTo>
                    <a:pt x="3698" y="91"/>
                    <a:pt x="3698" y="91"/>
                    <a:pt x="3675" y="114"/>
                  </a:cubicBezTo>
                  <a:cubicBezTo>
                    <a:pt x="3607" y="137"/>
                    <a:pt x="3561" y="183"/>
                    <a:pt x="3516" y="228"/>
                  </a:cubicBezTo>
                  <a:cubicBezTo>
                    <a:pt x="3493" y="274"/>
                    <a:pt x="3447" y="297"/>
                    <a:pt x="3424" y="320"/>
                  </a:cubicBezTo>
                  <a:cubicBezTo>
                    <a:pt x="3356" y="388"/>
                    <a:pt x="3310" y="457"/>
                    <a:pt x="3242" y="525"/>
                  </a:cubicBezTo>
                  <a:cubicBezTo>
                    <a:pt x="3196" y="571"/>
                    <a:pt x="3150" y="639"/>
                    <a:pt x="3082" y="685"/>
                  </a:cubicBezTo>
                  <a:cubicBezTo>
                    <a:pt x="3059" y="731"/>
                    <a:pt x="3036" y="753"/>
                    <a:pt x="3013" y="776"/>
                  </a:cubicBezTo>
                  <a:cubicBezTo>
                    <a:pt x="2991" y="799"/>
                    <a:pt x="2968" y="822"/>
                    <a:pt x="2945" y="845"/>
                  </a:cubicBezTo>
                  <a:cubicBezTo>
                    <a:pt x="2922" y="867"/>
                    <a:pt x="2922" y="890"/>
                    <a:pt x="2922" y="890"/>
                  </a:cubicBezTo>
                  <a:lnTo>
                    <a:pt x="2854" y="936"/>
                  </a:lnTo>
                  <a:cubicBezTo>
                    <a:pt x="2785" y="982"/>
                    <a:pt x="2717" y="1027"/>
                    <a:pt x="2671" y="1073"/>
                  </a:cubicBezTo>
                  <a:cubicBezTo>
                    <a:pt x="2534" y="1164"/>
                    <a:pt x="2397" y="1256"/>
                    <a:pt x="2283" y="1347"/>
                  </a:cubicBezTo>
                  <a:cubicBezTo>
                    <a:pt x="2169" y="1438"/>
                    <a:pt x="2055" y="1507"/>
                    <a:pt x="1918" y="1598"/>
                  </a:cubicBezTo>
                  <a:cubicBezTo>
                    <a:pt x="1872" y="1644"/>
                    <a:pt x="1804" y="1689"/>
                    <a:pt x="1735" y="1735"/>
                  </a:cubicBezTo>
                  <a:cubicBezTo>
                    <a:pt x="1712" y="1758"/>
                    <a:pt x="1690" y="1780"/>
                    <a:pt x="1667" y="1780"/>
                  </a:cubicBezTo>
                  <a:cubicBezTo>
                    <a:pt x="1621" y="1826"/>
                    <a:pt x="1575" y="1849"/>
                    <a:pt x="1553" y="1872"/>
                  </a:cubicBezTo>
                  <a:cubicBezTo>
                    <a:pt x="1461" y="1917"/>
                    <a:pt x="1370" y="1940"/>
                    <a:pt x="1279" y="1986"/>
                  </a:cubicBezTo>
                  <a:cubicBezTo>
                    <a:pt x="1187" y="2032"/>
                    <a:pt x="1073" y="2077"/>
                    <a:pt x="959" y="2123"/>
                  </a:cubicBezTo>
                  <a:cubicBezTo>
                    <a:pt x="822" y="2191"/>
                    <a:pt x="708" y="2237"/>
                    <a:pt x="571" y="2305"/>
                  </a:cubicBezTo>
                  <a:cubicBezTo>
                    <a:pt x="526" y="2328"/>
                    <a:pt x="457" y="2374"/>
                    <a:pt x="411" y="2397"/>
                  </a:cubicBezTo>
                  <a:lnTo>
                    <a:pt x="389" y="2397"/>
                  </a:lnTo>
                  <a:cubicBezTo>
                    <a:pt x="389" y="2420"/>
                    <a:pt x="389" y="2420"/>
                    <a:pt x="366" y="2420"/>
                  </a:cubicBezTo>
                  <a:cubicBezTo>
                    <a:pt x="343" y="2420"/>
                    <a:pt x="320" y="2442"/>
                    <a:pt x="297" y="2442"/>
                  </a:cubicBezTo>
                  <a:cubicBezTo>
                    <a:pt x="274" y="2465"/>
                    <a:pt x="252" y="2465"/>
                    <a:pt x="229" y="2465"/>
                  </a:cubicBezTo>
                  <a:cubicBezTo>
                    <a:pt x="183" y="2488"/>
                    <a:pt x="160" y="2511"/>
                    <a:pt x="137" y="2557"/>
                  </a:cubicBezTo>
                  <a:cubicBezTo>
                    <a:pt x="115" y="2602"/>
                    <a:pt x="115" y="2671"/>
                    <a:pt x="137" y="2716"/>
                  </a:cubicBezTo>
                  <a:cubicBezTo>
                    <a:pt x="137" y="2739"/>
                    <a:pt x="160" y="2739"/>
                    <a:pt x="160" y="2762"/>
                  </a:cubicBezTo>
                  <a:cubicBezTo>
                    <a:pt x="137" y="2762"/>
                    <a:pt x="115" y="2785"/>
                    <a:pt x="92" y="2808"/>
                  </a:cubicBezTo>
                  <a:cubicBezTo>
                    <a:pt x="69" y="2830"/>
                    <a:pt x="46" y="2853"/>
                    <a:pt x="46" y="2876"/>
                  </a:cubicBezTo>
                  <a:cubicBezTo>
                    <a:pt x="1" y="2922"/>
                    <a:pt x="1" y="2990"/>
                    <a:pt x="46" y="3036"/>
                  </a:cubicBezTo>
                  <a:cubicBezTo>
                    <a:pt x="69" y="3082"/>
                    <a:pt x="115" y="3104"/>
                    <a:pt x="183" y="3104"/>
                  </a:cubicBezTo>
                  <a:lnTo>
                    <a:pt x="252" y="3104"/>
                  </a:lnTo>
                  <a:cubicBezTo>
                    <a:pt x="274" y="3082"/>
                    <a:pt x="274" y="3082"/>
                    <a:pt x="297" y="3082"/>
                  </a:cubicBezTo>
                  <a:lnTo>
                    <a:pt x="320" y="3082"/>
                  </a:lnTo>
                  <a:cubicBezTo>
                    <a:pt x="366" y="3082"/>
                    <a:pt x="411" y="3082"/>
                    <a:pt x="457" y="3059"/>
                  </a:cubicBezTo>
                  <a:cubicBezTo>
                    <a:pt x="480" y="3036"/>
                    <a:pt x="526" y="3013"/>
                    <a:pt x="571" y="2990"/>
                  </a:cubicBezTo>
                  <a:cubicBezTo>
                    <a:pt x="662" y="2945"/>
                    <a:pt x="777" y="2922"/>
                    <a:pt x="868" y="2876"/>
                  </a:cubicBezTo>
                  <a:cubicBezTo>
                    <a:pt x="982" y="2830"/>
                    <a:pt x="1073" y="2808"/>
                    <a:pt x="1187" y="2762"/>
                  </a:cubicBezTo>
                  <a:cubicBezTo>
                    <a:pt x="1233" y="2739"/>
                    <a:pt x="1302" y="2716"/>
                    <a:pt x="1347" y="2693"/>
                  </a:cubicBezTo>
                  <a:cubicBezTo>
                    <a:pt x="1370" y="2671"/>
                    <a:pt x="1416" y="2671"/>
                    <a:pt x="1439" y="2648"/>
                  </a:cubicBezTo>
                  <a:cubicBezTo>
                    <a:pt x="1461" y="2648"/>
                    <a:pt x="1484" y="2625"/>
                    <a:pt x="1484" y="2625"/>
                  </a:cubicBezTo>
                  <a:lnTo>
                    <a:pt x="1530" y="2625"/>
                  </a:lnTo>
                  <a:cubicBezTo>
                    <a:pt x="1553" y="2625"/>
                    <a:pt x="1575" y="2602"/>
                    <a:pt x="1598" y="2579"/>
                  </a:cubicBezTo>
                  <a:cubicBezTo>
                    <a:pt x="1621" y="2579"/>
                    <a:pt x="1644" y="2579"/>
                    <a:pt x="1667" y="2557"/>
                  </a:cubicBezTo>
                  <a:cubicBezTo>
                    <a:pt x="1690" y="2534"/>
                    <a:pt x="1735" y="2534"/>
                    <a:pt x="1758" y="2511"/>
                  </a:cubicBezTo>
                  <a:cubicBezTo>
                    <a:pt x="1849" y="2465"/>
                    <a:pt x="1918" y="2420"/>
                    <a:pt x="1986" y="2374"/>
                  </a:cubicBezTo>
                  <a:cubicBezTo>
                    <a:pt x="2123" y="2305"/>
                    <a:pt x="2260" y="2214"/>
                    <a:pt x="2397" y="2123"/>
                  </a:cubicBezTo>
                  <a:cubicBezTo>
                    <a:pt x="2557" y="2032"/>
                    <a:pt x="2694" y="1940"/>
                    <a:pt x="2831" y="1849"/>
                  </a:cubicBezTo>
                  <a:cubicBezTo>
                    <a:pt x="2899" y="1803"/>
                    <a:pt x="2968" y="1758"/>
                    <a:pt x="3036" y="1712"/>
                  </a:cubicBezTo>
                  <a:cubicBezTo>
                    <a:pt x="3082" y="1689"/>
                    <a:pt x="3128" y="1666"/>
                    <a:pt x="3150" y="1644"/>
                  </a:cubicBezTo>
                  <a:cubicBezTo>
                    <a:pt x="3173" y="1644"/>
                    <a:pt x="3173" y="1621"/>
                    <a:pt x="3173" y="1621"/>
                  </a:cubicBezTo>
                  <a:lnTo>
                    <a:pt x="3196" y="1621"/>
                  </a:lnTo>
                  <a:cubicBezTo>
                    <a:pt x="3219" y="1598"/>
                    <a:pt x="3242" y="1598"/>
                    <a:pt x="3287" y="1575"/>
                  </a:cubicBezTo>
                  <a:cubicBezTo>
                    <a:pt x="3333" y="1552"/>
                    <a:pt x="3356" y="1461"/>
                    <a:pt x="3333" y="1415"/>
                  </a:cubicBezTo>
                  <a:cubicBezTo>
                    <a:pt x="3333" y="1392"/>
                    <a:pt x="3333" y="1392"/>
                    <a:pt x="3333" y="1392"/>
                  </a:cubicBezTo>
                  <a:lnTo>
                    <a:pt x="3379" y="1392"/>
                  </a:lnTo>
                  <a:cubicBezTo>
                    <a:pt x="3401" y="1370"/>
                    <a:pt x="3424" y="1370"/>
                    <a:pt x="3447" y="1347"/>
                  </a:cubicBezTo>
                  <a:cubicBezTo>
                    <a:pt x="3447" y="1324"/>
                    <a:pt x="3470" y="1324"/>
                    <a:pt x="3470" y="1301"/>
                  </a:cubicBezTo>
                  <a:cubicBezTo>
                    <a:pt x="3516" y="1278"/>
                    <a:pt x="3538" y="1256"/>
                    <a:pt x="3561" y="1233"/>
                  </a:cubicBezTo>
                  <a:cubicBezTo>
                    <a:pt x="3630" y="1164"/>
                    <a:pt x="3675" y="1119"/>
                    <a:pt x="3744" y="1050"/>
                  </a:cubicBezTo>
                  <a:cubicBezTo>
                    <a:pt x="3744" y="1050"/>
                    <a:pt x="3767" y="1027"/>
                    <a:pt x="3790" y="1004"/>
                  </a:cubicBezTo>
                  <a:cubicBezTo>
                    <a:pt x="3835" y="959"/>
                    <a:pt x="3881" y="936"/>
                    <a:pt x="3904" y="890"/>
                  </a:cubicBezTo>
                  <a:cubicBezTo>
                    <a:pt x="3949" y="867"/>
                    <a:pt x="3995" y="822"/>
                    <a:pt x="4018" y="776"/>
                  </a:cubicBezTo>
                  <a:cubicBezTo>
                    <a:pt x="4018" y="753"/>
                    <a:pt x="4018" y="753"/>
                    <a:pt x="4018" y="731"/>
                  </a:cubicBezTo>
                  <a:cubicBezTo>
                    <a:pt x="4041" y="708"/>
                    <a:pt x="4063" y="685"/>
                    <a:pt x="4086" y="685"/>
                  </a:cubicBezTo>
                  <a:cubicBezTo>
                    <a:pt x="4086" y="662"/>
                    <a:pt x="4109" y="616"/>
                    <a:pt x="4132" y="594"/>
                  </a:cubicBezTo>
                  <a:cubicBezTo>
                    <a:pt x="4132" y="571"/>
                    <a:pt x="4132" y="548"/>
                    <a:pt x="4132" y="502"/>
                  </a:cubicBezTo>
                  <a:cubicBezTo>
                    <a:pt x="4132" y="479"/>
                    <a:pt x="4132" y="434"/>
                    <a:pt x="4109" y="411"/>
                  </a:cubicBezTo>
                  <a:cubicBezTo>
                    <a:pt x="4132" y="388"/>
                    <a:pt x="4132" y="388"/>
                    <a:pt x="4132" y="365"/>
                  </a:cubicBezTo>
                  <a:cubicBezTo>
                    <a:pt x="4132" y="320"/>
                    <a:pt x="4132" y="251"/>
                    <a:pt x="4086" y="228"/>
                  </a:cubicBezTo>
                  <a:cubicBezTo>
                    <a:pt x="4063" y="206"/>
                    <a:pt x="4041" y="206"/>
                    <a:pt x="4018" y="183"/>
                  </a:cubicBezTo>
                  <a:lnTo>
                    <a:pt x="4041" y="183"/>
                  </a:lnTo>
                  <a:cubicBezTo>
                    <a:pt x="4063" y="137"/>
                    <a:pt x="4041" y="91"/>
                    <a:pt x="4018" y="46"/>
                  </a:cubicBezTo>
                  <a:cubicBezTo>
                    <a:pt x="4018" y="23"/>
                    <a:pt x="3972" y="0"/>
                    <a:pt x="39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6"/>
            <p:cNvSpPr/>
            <p:nvPr/>
          </p:nvSpPr>
          <p:spPr>
            <a:xfrm>
              <a:off x="785996" y="479595"/>
              <a:ext cx="94540" cy="136612"/>
            </a:xfrm>
            <a:custGeom>
              <a:avLst/>
              <a:gdLst/>
              <a:ahLst/>
              <a:cxnLst/>
              <a:rect l="l" t="t" r="r" b="b"/>
              <a:pathLst>
                <a:path w="2101" h="3036" extrusionOk="0">
                  <a:moveTo>
                    <a:pt x="343" y="0"/>
                  </a:moveTo>
                  <a:cubicBezTo>
                    <a:pt x="321" y="0"/>
                    <a:pt x="275" y="23"/>
                    <a:pt x="252" y="46"/>
                  </a:cubicBezTo>
                  <a:cubicBezTo>
                    <a:pt x="229" y="68"/>
                    <a:pt x="206" y="91"/>
                    <a:pt x="206" y="137"/>
                  </a:cubicBezTo>
                  <a:cubicBezTo>
                    <a:pt x="206" y="160"/>
                    <a:pt x="206" y="160"/>
                    <a:pt x="206" y="183"/>
                  </a:cubicBezTo>
                  <a:cubicBezTo>
                    <a:pt x="193" y="176"/>
                    <a:pt x="178" y="173"/>
                    <a:pt x="162" y="173"/>
                  </a:cubicBezTo>
                  <a:cubicBezTo>
                    <a:pt x="125" y="173"/>
                    <a:pt x="86" y="189"/>
                    <a:pt x="69" y="205"/>
                  </a:cubicBezTo>
                  <a:cubicBezTo>
                    <a:pt x="24" y="251"/>
                    <a:pt x="1" y="274"/>
                    <a:pt x="1" y="320"/>
                  </a:cubicBezTo>
                  <a:cubicBezTo>
                    <a:pt x="1" y="365"/>
                    <a:pt x="1" y="388"/>
                    <a:pt x="24" y="411"/>
                  </a:cubicBezTo>
                  <a:cubicBezTo>
                    <a:pt x="24" y="457"/>
                    <a:pt x="69" y="479"/>
                    <a:pt x="92" y="525"/>
                  </a:cubicBezTo>
                  <a:cubicBezTo>
                    <a:pt x="115" y="548"/>
                    <a:pt x="138" y="571"/>
                    <a:pt x="138" y="616"/>
                  </a:cubicBezTo>
                  <a:cubicBezTo>
                    <a:pt x="184" y="662"/>
                    <a:pt x="229" y="730"/>
                    <a:pt x="275" y="799"/>
                  </a:cubicBezTo>
                  <a:cubicBezTo>
                    <a:pt x="366" y="936"/>
                    <a:pt x="435" y="1096"/>
                    <a:pt x="526" y="1233"/>
                  </a:cubicBezTo>
                  <a:cubicBezTo>
                    <a:pt x="594" y="1392"/>
                    <a:pt x="663" y="1575"/>
                    <a:pt x="731" y="1735"/>
                  </a:cubicBezTo>
                  <a:cubicBezTo>
                    <a:pt x="800" y="1895"/>
                    <a:pt x="868" y="2054"/>
                    <a:pt x="914" y="2237"/>
                  </a:cubicBezTo>
                  <a:cubicBezTo>
                    <a:pt x="982" y="2397"/>
                    <a:pt x="1028" y="2579"/>
                    <a:pt x="1097" y="2762"/>
                  </a:cubicBezTo>
                  <a:cubicBezTo>
                    <a:pt x="1119" y="2808"/>
                    <a:pt x="1142" y="2853"/>
                    <a:pt x="1165" y="2899"/>
                  </a:cubicBezTo>
                  <a:cubicBezTo>
                    <a:pt x="1188" y="2967"/>
                    <a:pt x="1234" y="3013"/>
                    <a:pt x="1302" y="3013"/>
                  </a:cubicBezTo>
                  <a:cubicBezTo>
                    <a:pt x="1325" y="3036"/>
                    <a:pt x="1371" y="3036"/>
                    <a:pt x="1393" y="3036"/>
                  </a:cubicBezTo>
                  <a:cubicBezTo>
                    <a:pt x="1462" y="3036"/>
                    <a:pt x="1507" y="3013"/>
                    <a:pt x="1553" y="2967"/>
                  </a:cubicBezTo>
                  <a:cubicBezTo>
                    <a:pt x="1599" y="2944"/>
                    <a:pt x="1622" y="2922"/>
                    <a:pt x="1667" y="2899"/>
                  </a:cubicBezTo>
                  <a:lnTo>
                    <a:pt x="1667" y="2899"/>
                  </a:lnTo>
                  <a:cubicBezTo>
                    <a:pt x="1644" y="2922"/>
                    <a:pt x="1644" y="2922"/>
                    <a:pt x="1644" y="2922"/>
                  </a:cubicBezTo>
                  <a:cubicBezTo>
                    <a:pt x="1667" y="2922"/>
                    <a:pt x="1667" y="2899"/>
                    <a:pt x="1690" y="2876"/>
                  </a:cubicBezTo>
                  <a:cubicBezTo>
                    <a:pt x="1736" y="2876"/>
                    <a:pt x="1781" y="2876"/>
                    <a:pt x="1827" y="2853"/>
                  </a:cubicBezTo>
                  <a:cubicBezTo>
                    <a:pt x="1873" y="2830"/>
                    <a:pt x="1918" y="2785"/>
                    <a:pt x="1941" y="2739"/>
                  </a:cubicBezTo>
                  <a:cubicBezTo>
                    <a:pt x="1964" y="2739"/>
                    <a:pt x="1987" y="2716"/>
                    <a:pt x="2010" y="2716"/>
                  </a:cubicBezTo>
                  <a:lnTo>
                    <a:pt x="1987" y="2716"/>
                  </a:lnTo>
                  <a:cubicBezTo>
                    <a:pt x="2032" y="2716"/>
                    <a:pt x="2055" y="2693"/>
                    <a:pt x="2078" y="2671"/>
                  </a:cubicBezTo>
                  <a:cubicBezTo>
                    <a:pt x="2078" y="2648"/>
                    <a:pt x="2101" y="2625"/>
                    <a:pt x="2078" y="2602"/>
                  </a:cubicBezTo>
                  <a:cubicBezTo>
                    <a:pt x="2078" y="2556"/>
                    <a:pt x="2055" y="2534"/>
                    <a:pt x="2032" y="2511"/>
                  </a:cubicBezTo>
                  <a:lnTo>
                    <a:pt x="1987" y="2511"/>
                  </a:lnTo>
                  <a:cubicBezTo>
                    <a:pt x="1987" y="2488"/>
                    <a:pt x="1987" y="2488"/>
                    <a:pt x="1987" y="2465"/>
                  </a:cubicBezTo>
                  <a:cubicBezTo>
                    <a:pt x="2010" y="2419"/>
                    <a:pt x="1987" y="2374"/>
                    <a:pt x="1987" y="2328"/>
                  </a:cubicBezTo>
                  <a:cubicBezTo>
                    <a:pt x="1964" y="2260"/>
                    <a:pt x="1918" y="2214"/>
                    <a:pt x="1895" y="2168"/>
                  </a:cubicBezTo>
                  <a:cubicBezTo>
                    <a:pt x="1850" y="2100"/>
                    <a:pt x="1827" y="2031"/>
                    <a:pt x="1804" y="1963"/>
                  </a:cubicBezTo>
                  <a:cubicBezTo>
                    <a:pt x="1759" y="1872"/>
                    <a:pt x="1713" y="1803"/>
                    <a:pt x="1690" y="1735"/>
                  </a:cubicBezTo>
                  <a:cubicBezTo>
                    <a:pt x="1622" y="1643"/>
                    <a:pt x="1576" y="1552"/>
                    <a:pt x="1530" y="1461"/>
                  </a:cubicBezTo>
                  <a:cubicBezTo>
                    <a:pt x="1416" y="1301"/>
                    <a:pt x="1302" y="1141"/>
                    <a:pt x="1188" y="982"/>
                  </a:cubicBezTo>
                  <a:cubicBezTo>
                    <a:pt x="1165" y="913"/>
                    <a:pt x="1119" y="845"/>
                    <a:pt x="1074" y="776"/>
                  </a:cubicBezTo>
                  <a:cubicBezTo>
                    <a:pt x="1051" y="753"/>
                    <a:pt x="1028" y="730"/>
                    <a:pt x="1005" y="708"/>
                  </a:cubicBezTo>
                  <a:cubicBezTo>
                    <a:pt x="982" y="662"/>
                    <a:pt x="937" y="616"/>
                    <a:pt x="891" y="571"/>
                  </a:cubicBezTo>
                  <a:cubicBezTo>
                    <a:pt x="868" y="548"/>
                    <a:pt x="823" y="548"/>
                    <a:pt x="800" y="548"/>
                  </a:cubicBezTo>
                  <a:cubicBezTo>
                    <a:pt x="754" y="479"/>
                    <a:pt x="709" y="434"/>
                    <a:pt x="663" y="365"/>
                  </a:cubicBezTo>
                  <a:cubicBezTo>
                    <a:pt x="640" y="342"/>
                    <a:pt x="617" y="320"/>
                    <a:pt x="617" y="297"/>
                  </a:cubicBezTo>
                  <a:cubicBezTo>
                    <a:pt x="572" y="205"/>
                    <a:pt x="526" y="137"/>
                    <a:pt x="458" y="68"/>
                  </a:cubicBezTo>
                  <a:cubicBezTo>
                    <a:pt x="435" y="23"/>
                    <a:pt x="389" y="0"/>
                    <a:pt x="3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6"/>
            <p:cNvSpPr/>
            <p:nvPr/>
          </p:nvSpPr>
          <p:spPr>
            <a:xfrm>
              <a:off x="608346" y="362465"/>
              <a:ext cx="273225" cy="246541"/>
            </a:xfrm>
            <a:custGeom>
              <a:avLst/>
              <a:gdLst/>
              <a:ahLst/>
              <a:cxnLst/>
              <a:rect l="l" t="t" r="r" b="b"/>
              <a:pathLst>
                <a:path w="6072" h="5479" extrusionOk="0">
                  <a:moveTo>
                    <a:pt x="3972" y="2786"/>
                  </a:moveTo>
                  <a:cubicBezTo>
                    <a:pt x="3972" y="2799"/>
                    <a:pt x="3980" y="2805"/>
                    <a:pt x="3986" y="2807"/>
                  </a:cubicBezTo>
                  <a:lnTo>
                    <a:pt x="3986" y="2807"/>
                  </a:lnTo>
                  <a:cubicBezTo>
                    <a:pt x="3981" y="2800"/>
                    <a:pt x="3977" y="2793"/>
                    <a:pt x="3972" y="2786"/>
                  </a:cubicBezTo>
                  <a:close/>
                  <a:moveTo>
                    <a:pt x="183" y="1"/>
                  </a:moveTo>
                  <a:cubicBezTo>
                    <a:pt x="137" y="24"/>
                    <a:pt x="92" y="47"/>
                    <a:pt x="46" y="47"/>
                  </a:cubicBezTo>
                  <a:cubicBezTo>
                    <a:pt x="23" y="69"/>
                    <a:pt x="0" y="92"/>
                    <a:pt x="0" y="138"/>
                  </a:cubicBezTo>
                  <a:cubicBezTo>
                    <a:pt x="23" y="161"/>
                    <a:pt x="46" y="184"/>
                    <a:pt x="92" y="184"/>
                  </a:cubicBezTo>
                  <a:cubicBezTo>
                    <a:pt x="137" y="161"/>
                    <a:pt x="160" y="138"/>
                    <a:pt x="206" y="138"/>
                  </a:cubicBezTo>
                  <a:lnTo>
                    <a:pt x="388" y="138"/>
                  </a:lnTo>
                  <a:cubicBezTo>
                    <a:pt x="457" y="161"/>
                    <a:pt x="502" y="161"/>
                    <a:pt x="548" y="161"/>
                  </a:cubicBezTo>
                  <a:cubicBezTo>
                    <a:pt x="594" y="184"/>
                    <a:pt x="639" y="184"/>
                    <a:pt x="685" y="206"/>
                  </a:cubicBezTo>
                  <a:cubicBezTo>
                    <a:pt x="776" y="229"/>
                    <a:pt x="868" y="275"/>
                    <a:pt x="959" y="298"/>
                  </a:cubicBezTo>
                  <a:cubicBezTo>
                    <a:pt x="1073" y="343"/>
                    <a:pt x="1164" y="389"/>
                    <a:pt x="1256" y="435"/>
                  </a:cubicBezTo>
                  <a:cubicBezTo>
                    <a:pt x="1347" y="480"/>
                    <a:pt x="1438" y="526"/>
                    <a:pt x="1530" y="572"/>
                  </a:cubicBezTo>
                  <a:cubicBezTo>
                    <a:pt x="1621" y="617"/>
                    <a:pt x="1712" y="686"/>
                    <a:pt x="1781" y="731"/>
                  </a:cubicBezTo>
                  <a:cubicBezTo>
                    <a:pt x="1872" y="800"/>
                    <a:pt x="1940" y="845"/>
                    <a:pt x="2032" y="914"/>
                  </a:cubicBezTo>
                  <a:cubicBezTo>
                    <a:pt x="2100" y="960"/>
                    <a:pt x="2169" y="1005"/>
                    <a:pt x="2237" y="1051"/>
                  </a:cubicBezTo>
                  <a:cubicBezTo>
                    <a:pt x="2237" y="1074"/>
                    <a:pt x="2237" y="1074"/>
                    <a:pt x="2260" y="1074"/>
                  </a:cubicBezTo>
                  <a:lnTo>
                    <a:pt x="2237" y="1074"/>
                  </a:lnTo>
                  <a:cubicBezTo>
                    <a:pt x="2283" y="1097"/>
                    <a:pt x="2328" y="1119"/>
                    <a:pt x="2351" y="1165"/>
                  </a:cubicBezTo>
                  <a:cubicBezTo>
                    <a:pt x="2374" y="1165"/>
                    <a:pt x="2374" y="1165"/>
                    <a:pt x="2397" y="1188"/>
                  </a:cubicBezTo>
                  <a:cubicBezTo>
                    <a:pt x="2374" y="1165"/>
                    <a:pt x="2374" y="1165"/>
                    <a:pt x="2374" y="1165"/>
                  </a:cubicBezTo>
                  <a:lnTo>
                    <a:pt x="2374" y="1165"/>
                  </a:lnTo>
                  <a:cubicBezTo>
                    <a:pt x="2488" y="1256"/>
                    <a:pt x="2602" y="1348"/>
                    <a:pt x="2716" y="1439"/>
                  </a:cubicBezTo>
                  <a:cubicBezTo>
                    <a:pt x="2853" y="1553"/>
                    <a:pt x="2968" y="1667"/>
                    <a:pt x="3082" y="1781"/>
                  </a:cubicBezTo>
                  <a:cubicBezTo>
                    <a:pt x="3310" y="1987"/>
                    <a:pt x="3492" y="2238"/>
                    <a:pt x="3698" y="2466"/>
                  </a:cubicBezTo>
                  <a:cubicBezTo>
                    <a:pt x="3789" y="2580"/>
                    <a:pt x="3903" y="2694"/>
                    <a:pt x="3995" y="2808"/>
                  </a:cubicBezTo>
                  <a:cubicBezTo>
                    <a:pt x="3995" y="2808"/>
                    <a:pt x="3991" y="2808"/>
                    <a:pt x="3986" y="2807"/>
                  </a:cubicBezTo>
                  <a:lnTo>
                    <a:pt x="3986" y="2807"/>
                  </a:lnTo>
                  <a:cubicBezTo>
                    <a:pt x="4075" y="2935"/>
                    <a:pt x="4182" y="3044"/>
                    <a:pt x="4269" y="3174"/>
                  </a:cubicBezTo>
                  <a:cubicBezTo>
                    <a:pt x="4360" y="3311"/>
                    <a:pt x="4474" y="3448"/>
                    <a:pt x="4565" y="3607"/>
                  </a:cubicBezTo>
                  <a:cubicBezTo>
                    <a:pt x="4657" y="3744"/>
                    <a:pt x="4725" y="3881"/>
                    <a:pt x="4816" y="4041"/>
                  </a:cubicBezTo>
                  <a:cubicBezTo>
                    <a:pt x="4908" y="4178"/>
                    <a:pt x="4976" y="4315"/>
                    <a:pt x="5067" y="4452"/>
                  </a:cubicBezTo>
                  <a:cubicBezTo>
                    <a:pt x="5136" y="4589"/>
                    <a:pt x="5204" y="4726"/>
                    <a:pt x="5273" y="4840"/>
                  </a:cubicBezTo>
                  <a:cubicBezTo>
                    <a:pt x="5341" y="4954"/>
                    <a:pt x="5410" y="5091"/>
                    <a:pt x="5455" y="5205"/>
                  </a:cubicBezTo>
                  <a:cubicBezTo>
                    <a:pt x="5478" y="5251"/>
                    <a:pt x="5501" y="5274"/>
                    <a:pt x="5501" y="5319"/>
                  </a:cubicBezTo>
                  <a:cubicBezTo>
                    <a:pt x="5501" y="5365"/>
                    <a:pt x="5524" y="5411"/>
                    <a:pt x="5570" y="5433"/>
                  </a:cubicBezTo>
                  <a:cubicBezTo>
                    <a:pt x="5570" y="5433"/>
                    <a:pt x="5592" y="5456"/>
                    <a:pt x="5592" y="5456"/>
                  </a:cubicBezTo>
                  <a:cubicBezTo>
                    <a:pt x="5638" y="5479"/>
                    <a:pt x="5638" y="5479"/>
                    <a:pt x="5684" y="5479"/>
                  </a:cubicBezTo>
                  <a:cubicBezTo>
                    <a:pt x="5707" y="5479"/>
                    <a:pt x="5729" y="5479"/>
                    <a:pt x="5752" y="5456"/>
                  </a:cubicBezTo>
                  <a:cubicBezTo>
                    <a:pt x="5821" y="5433"/>
                    <a:pt x="5866" y="5433"/>
                    <a:pt x="5912" y="5411"/>
                  </a:cubicBezTo>
                  <a:cubicBezTo>
                    <a:pt x="5958" y="5388"/>
                    <a:pt x="5980" y="5388"/>
                    <a:pt x="6003" y="5342"/>
                  </a:cubicBezTo>
                  <a:cubicBezTo>
                    <a:pt x="6049" y="5296"/>
                    <a:pt x="6072" y="5228"/>
                    <a:pt x="6049" y="5159"/>
                  </a:cubicBezTo>
                  <a:cubicBezTo>
                    <a:pt x="6026" y="5091"/>
                    <a:pt x="6003" y="5045"/>
                    <a:pt x="5980" y="4977"/>
                  </a:cubicBezTo>
                  <a:cubicBezTo>
                    <a:pt x="5912" y="4840"/>
                    <a:pt x="5843" y="4726"/>
                    <a:pt x="5775" y="4589"/>
                  </a:cubicBezTo>
                  <a:cubicBezTo>
                    <a:pt x="5752" y="4543"/>
                    <a:pt x="5729" y="4498"/>
                    <a:pt x="5707" y="4475"/>
                  </a:cubicBezTo>
                  <a:cubicBezTo>
                    <a:pt x="5661" y="4383"/>
                    <a:pt x="5638" y="4315"/>
                    <a:pt x="5592" y="4224"/>
                  </a:cubicBezTo>
                  <a:cubicBezTo>
                    <a:pt x="5547" y="4155"/>
                    <a:pt x="5501" y="4064"/>
                    <a:pt x="5455" y="3973"/>
                  </a:cubicBezTo>
                  <a:cubicBezTo>
                    <a:pt x="5364" y="3836"/>
                    <a:pt x="5273" y="3676"/>
                    <a:pt x="5204" y="3539"/>
                  </a:cubicBezTo>
                  <a:cubicBezTo>
                    <a:pt x="5113" y="3379"/>
                    <a:pt x="5022" y="3219"/>
                    <a:pt x="4930" y="3082"/>
                  </a:cubicBezTo>
                  <a:cubicBezTo>
                    <a:pt x="4816" y="2900"/>
                    <a:pt x="4702" y="2717"/>
                    <a:pt x="4565" y="2557"/>
                  </a:cubicBezTo>
                  <a:cubicBezTo>
                    <a:pt x="4451" y="2398"/>
                    <a:pt x="4314" y="2238"/>
                    <a:pt x="4200" y="2055"/>
                  </a:cubicBezTo>
                  <a:cubicBezTo>
                    <a:pt x="4132" y="1987"/>
                    <a:pt x="4063" y="1918"/>
                    <a:pt x="4017" y="1827"/>
                  </a:cubicBezTo>
                  <a:cubicBezTo>
                    <a:pt x="3949" y="1781"/>
                    <a:pt x="3903" y="1713"/>
                    <a:pt x="3835" y="1667"/>
                  </a:cubicBezTo>
                  <a:cubicBezTo>
                    <a:pt x="3766" y="1599"/>
                    <a:pt x="3698" y="1530"/>
                    <a:pt x="3607" y="1462"/>
                  </a:cubicBezTo>
                  <a:cubicBezTo>
                    <a:pt x="3538" y="1393"/>
                    <a:pt x="3447" y="1348"/>
                    <a:pt x="3378" y="1279"/>
                  </a:cubicBezTo>
                  <a:cubicBezTo>
                    <a:pt x="3333" y="1256"/>
                    <a:pt x="3287" y="1211"/>
                    <a:pt x="3241" y="1165"/>
                  </a:cubicBezTo>
                  <a:cubicBezTo>
                    <a:pt x="3207" y="1142"/>
                    <a:pt x="3167" y="1131"/>
                    <a:pt x="3130" y="1131"/>
                  </a:cubicBezTo>
                  <a:cubicBezTo>
                    <a:pt x="3093" y="1131"/>
                    <a:pt x="3059" y="1142"/>
                    <a:pt x="3036" y="1165"/>
                  </a:cubicBezTo>
                  <a:cubicBezTo>
                    <a:pt x="2990" y="1211"/>
                    <a:pt x="2990" y="1234"/>
                    <a:pt x="2990" y="1279"/>
                  </a:cubicBezTo>
                  <a:cubicBezTo>
                    <a:pt x="2945" y="1234"/>
                    <a:pt x="2899" y="1188"/>
                    <a:pt x="2853" y="1165"/>
                  </a:cubicBezTo>
                  <a:cubicBezTo>
                    <a:pt x="2785" y="1119"/>
                    <a:pt x="2739" y="1074"/>
                    <a:pt x="2671" y="1028"/>
                  </a:cubicBezTo>
                  <a:cubicBezTo>
                    <a:pt x="2579" y="937"/>
                    <a:pt x="2465" y="868"/>
                    <a:pt x="2351" y="777"/>
                  </a:cubicBezTo>
                  <a:cubicBezTo>
                    <a:pt x="2351" y="777"/>
                    <a:pt x="2351" y="777"/>
                    <a:pt x="2351" y="800"/>
                  </a:cubicBezTo>
                  <a:cubicBezTo>
                    <a:pt x="2283" y="731"/>
                    <a:pt x="2214" y="686"/>
                    <a:pt x="2146" y="640"/>
                  </a:cubicBezTo>
                  <a:cubicBezTo>
                    <a:pt x="2100" y="594"/>
                    <a:pt x="2032" y="572"/>
                    <a:pt x="1963" y="526"/>
                  </a:cubicBezTo>
                  <a:cubicBezTo>
                    <a:pt x="1826" y="435"/>
                    <a:pt x="1689" y="366"/>
                    <a:pt x="1552" y="298"/>
                  </a:cubicBezTo>
                  <a:cubicBezTo>
                    <a:pt x="1484" y="275"/>
                    <a:pt x="1393" y="252"/>
                    <a:pt x="1324" y="206"/>
                  </a:cubicBezTo>
                  <a:cubicBezTo>
                    <a:pt x="1256" y="184"/>
                    <a:pt x="1164" y="138"/>
                    <a:pt x="1096" y="115"/>
                  </a:cubicBezTo>
                  <a:cubicBezTo>
                    <a:pt x="1050" y="115"/>
                    <a:pt x="1027" y="92"/>
                    <a:pt x="982" y="92"/>
                  </a:cubicBezTo>
                  <a:cubicBezTo>
                    <a:pt x="936" y="69"/>
                    <a:pt x="890" y="69"/>
                    <a:pt x="868" y="69"/>
                  </a:cubicBezTo>
                  <a:cubicBezTo>
                    <a:pt x="799" y="47"/>
                    <a:pt x="731" y="24"/>
                    <a:pt x="662" y="24"/>
                  </a:cubicBezTo>
                  <a:cubicBezTo>
                    <a:pt x="548" y="1"/>
                    <a:pt x="457" y="1"/>
                    <a:pt x="3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6"/>
            <p:cNvSpPr/>
            <p:nvPr/>
          </p:nvSpPr>
          <p:spPr>
            <a:xfrm>
              <a:off x="644299" y="361475"/>
              <a:ext cx="154071" cy="103764"/>
            </a:xfrm>
            <a:custGeom>
              <a:avLst/>
              <a:gdLst/>
              <a:ahLst/>
              <a:cxnLst/>
              <a:rect l="l" t="t" r="r" b="b"/>
              <a:pathLst>
                <a:path w="3424" h="2306" extrusionOk="0">
                  <a:moveTo>
                    <a:pt x="1096" y="525"/>
                  </a:moveTo>
                  <a:cubicBezTo>
                    <a:pt x="1096" y="525"/>
                    <a:pt x="1119" y="548"/>
                    <a:pt x="1119" y="548"/>
                  </a:cubicBezTo>
                  <a:cubicBezTo>
                    <a:pt x="1119" y="548"/>
                    <a:pt x="1096" y="548"/>
                    <a:pt x="1096" y="525"/>
                  </a:cubicBezTo>
                  <a:close/>
                  <a:moveTo>
                    <a:pt x="46" y="0"/>
                  </a:moveTo>
                  <a:cubicBezTo>
                    <a:pt x="23" y="23"/>
                    <a:pt x="0" y="69"/>
                    <a:pt x="23" y="114"/>
                  </a:cubicBezTo>
                  <a:cubicBezTo>
                    <a:pt x="23" y="160"/>
                    <a:pt x="69" y="183"/>
                    <a:pt x="114" y="183"/>
                  </a:cubicBezTo>
                  <a:cubicBezTo>
                    <a:pt x="137" y="183"/>
                    <a:pt x="183" y="206"/>
                    <a:pt x="206" y="206"/>
                  </a:cubicBezTo>
                  <a:cubicBezTo>
                    <a:pt x="297" y="228"/>
                    <a:pt x="365" y="251"/>
                    <a:pt x="457" y="274"/>
                  </a:cubicBezTo>
                  <a:cubicBezTo>
                    <a:pt x="479" y="274"/>
                    <a:pt x="525" y="297"/>
                    <a:pt x="548" y="320"/>
                  </a:cubicBezTo>
                  <a:cubicBezTo>
                    <a:pt x="616" y="342"/>
                    <a:pt x="685" y="365"/>
                    <a:pt x="731" y="388"/>
                  </a:cubicBezTo>
                  <a:cubicBezTo>
                    <a:pt x="845" y="457"/>
                    <a:pt x="982" y="525"/>
                    <a:pt x="1073" y="594"/>
                  </a:cubicBezTo>
                  <a:cubicBezTo>
                    <a:pt x="1187" y="662"/>
                    <a:pt x="1301" y="731"/>
                    <a:pt x="1415" y="822"/>
                  </a:cubicBezTo>
                  <a:cubicBezTo>
                    <a:pt x="1529" y="890"/>
                    <a:pt x="1621" y="959"/>
                    <a:pt x="1735" y="1027"/>
                  </a:cubicBezTo>
                  <a:cubicBezTo>
                    <a:pt x="1735" y="1027"/>
                    <a:pt x="1735" y="1027"/>
                    <a:pt x="1735" y="1027"/>
                  </a:cubicBezTo>
                  <a:lnTo>
                    <a:pt x="1735" y="1027"/>
                  </a:lnTo>
                  <a:lnTo>
                    <a:pt x="1758" y="1050"/>
                  </a:lnTo>
                  <a:cubicBezTo>
                    <a:pt x="1758" y="1045"/>
                    <a:pt x="1757" y="1041"/>
                    <a:pt x="1755" y="1038"/>
                  </a:cubicBezTo>
                  <a:lnTo>
                    <a:pt x="1755" y="1038"/>
                  </a:lnTo>
                  <a:cubicBezTo>
                    <a:pt x="1788" y="1058"/>
                    <a:pt x="1810" y="1080"/>
                    <a:pt x="1849" y="1119"/>
                  </a:cubicBezTo>
                  <a:cubicBezTo>
                    <a:pt x="1872" y="1141"/>
                    <a:pt x="1895" y="1164"/>
                    <a:pt x="1940" y="1210"/>
                  </a:cubicBezTo>
                  <a:cubicBezTo>
                    <a:pt x="1986" y="1233"/>
                    <a:pt x="2009" y="1278"/>
                    <a:pt x="2054" y="1324"/>
                  </a:cubicBezTo>
                  <a:cubicBezTo>
                    <a:pt x="2100" y="1347"/>
                    <a:pt x="2123" y="1392"/>
                    <a:pt x="2169" y="1415"/>
                  </a:cubicBezTo>
                  <a:cubicBezTo>
                    <a:pt x="2191" y="1438"/>
                    <a:pt x="2214" y="1461"/>
                    <a:pt x="2237" y="1461"/>
                  </a:cubicBezTo>
                  <a:cubicBezTo>
                    <a:pt x="2260" y="1484"/>
                    <a:pt x="2283" y="1507"/>
                    <a:pt x="2305" y="1529"/>
                  </a:cubicBezTo>
                  <a:cubicBezTo>
                    <a:pt x="2328" y="1552"/>
                    <a:pt x="2328" y="1552"/>
                    <a:pt x="2351" y="1552"/>
                  </a:cubicBezTo>
                  <a:cubicBezTo>
                    <a:pt x="2374" y="1575"/>
                    <a:pt x="2374" y="1575"/>
                    <a:pt x="2397" y="1575"/>
                  </a:cubicBezTo>
                  <a:cubicBezTo>
                    <a:pt x="2410" y="1582"/>
                    <a:pt x="2424" y="1585"/>
                    <a:pt x="2436" y="1585"/>
                  </a:cubicBezTo>
                  <a:cubicBezTo>
                    <a:pt x="2467" y="1585"/>
                    <a:pt x="2495" y="1568"/>
                    <a:pt x="2511" y="1552"/>
                  </a:cubicBezTo>
                  <a:cubicBezTo>
                    <a:pt x="2557" y="1575"/>
                    <a:pt x="2579" y="1598"/>
                    <a:pt x="2602" y="1621"/>
                  </a:cubicBezTo>
                  <a:cubicBezTo>
                    <a:pt x="2625" y="1644"/>
                    <a:pt x="2625" y="1666"/>
                    <a:pt x="2648" y="1666"/>
                  </a:cubicBezTo>
                  <a:cubicBezTo>
                    <a:pt x="2648" y="1666"/>
                    <a:pt x="2648" y="1689"/>
                    <a:pt x="2671" y="1689"/>
                  </a:cubicBezTo>
                  <a:cubicBezTo>
                    <a:pt x="2671" y="1689"/>
                    <a:pt x="2693" y="1712"/>
                    <a:pt x="2693" y="1712"/>
                  </a:cubicBezTo>
                  <a:cubicBezTo>
                    <a:pt x="2716" y="1712"/>
                    <a:pt x="2739" y="1735"/>
                    <a:pt x="2739" y="1735"/>
                  </a:cubicBezTo>
                  <a:lnTo>
                    <a:pt x="2808" y="1735"/>
                  </a:lnTo>
                  <a:cubicBezTo>
                    <a:pt x="2830" y="1780"/>
                    <a:pt x="2853" y="1803"/>
                    <a:pt x="2899" y="1849"/>
                  </a:cubicBezTo>
                  <a:cubicBezTo>
                    <a:pt x="2990" y="1986"/>
                    <a:pt x="3082" y="2123"/>
                    <a:pt x="3173" y="2237"/>
                  </a:cubicBezTo>
                  <a:cubicBezTo>
                    <a:pt x="3196" y="2283"/>
                    <a:pt x="3218" y="2283"/>
                    <a:pt x="3264" y="2305"/>
                  </a:cubicBezTo>
                  <a:cubicBezTo>
                    <a:pt x="3287" y="2305"/>
                    <a:pt x="3333" y="2305"/>
                    <a:pt x="3355" y="2283"/>
                  </a:cubicBezTo>
                  <a:cubicBezTo>
                    <a:pt x="3401" y="2260"/>
                    <a:pt x="3424" y="2169"/>
                    <a:pt x="3401" y="2123"/>
                  </a:cubicBezTo>
                  <a:cubicBezTo>
                    <a:pt x="3355" y="2054"/>
                    <a:pt x="3333" y="2009"/>
                    <a:pt x="3310" y="1963"/>
                  </a:cubicBezTo>
                  <a:cubicBezTo>
                    <a:pt x="3287" y="1917"/>
                    <a:pt x="3264" y="1895"/>
                    <a:pt x="3218" y="1849"/>
                  </a:cubicBezTo>
                  <a:cubicBezTo>
                    <a:pt x="3173" y="1758"/>
                    <a:pt x="3104" y="1689"/>
                    <a:pt x="3036" y="1621"/>
                  </a:cubicBezTo>
                  <a:cubicBezTo>
                    <a:pt x="2922" y="1461"/>
                    <a:pt x="2808" y="1324"/>
                    <a:pt x="2671" y="1210"/>
                  </a:cubicBezTo>
                  <a:cubicBezTo>
                    <a:pt x="2602" y="1141"/>
                    <a:pt x="2534" y="1073"/>
                    <a:pt x="2465" y="1004"/>
                  </a:cubicBezTo>
                  <a:cubicBezTo>
                    <a:pt x="2442" y="982"/>
                    <a:pt x="2397" y="959"/>
                    <a:pt x="2374" y="936"/>
                  </a:cubicBezTo>
                  <a:cubicBezTo>
                    <a:pt x="2351" y="913"/>
                    <a:pt x="2328" y="913"/>
                    <a:pt x="2305" y="890"/>
                  </a:cubicBezTo>
                  <a:cubicBezTo>
                    <a:pt x="2283" y="867"/>
                    <a:pt x="2260" y="867"/>
                    <a:pt x="2237" y="845"/>
                  </a:cubicBezTo>
                  <a:cubicBezTo>
                    <a:pt x="2123" y="776"/>
                    <a:pt x="2009" y="685"/>
                    <a:pt x="1872" y="639"/>
                  </a:cubicBezTo>
                  <a:cubicBezTo>
                    <a:pt x="1826" y="594"/>
                    <a:pt x="1758" y="548"/>
                    <a:pt x="1712" y="525"/>
                  </a:cubicBezTo>
                  <a:cubicBezTo>
                    <a:pt x="1644" y="479"/>
                    <a:pt x="1575" y="457"/>
                    <a:pt x="1507" y="411"/>
                  </a:cubicBezTo>
                  <a:cubicBezTo>
                    <a:pt x="1461" y="388"/>
                    <a:pt x="1438" y="388"/>
                    <a:pt x="1392" y="365"/>
                  </a:cubicBezTo>
                  <a:cubicBezTo>
                    <a:pt x="1347" y="365"/>
                    <a:pt x="1301" y="342"/>
                    <a:pt x="1255" y="342"/>
                  </a:cubicBezTo>
                  <a:cubicBezTo>
                    <a:pt x="1233" y="342"/>
                    <a:pt x="1210" y="342"/>
                    <a:pt x="1210" y="365"/>
                  </a:cubicBezTo>
                  <a:cubicBezTo>
                    <a:pt x="1187" y="342"/>
                    <a:pt x="1164" y="342"/>
                    <a:pt x="1164" y="342"/>
                  </a:cubicBezTo>
                  <a:cubicBezTo>
                    <a:pt x="1119" y="320"/>
                    <a:pt x="1096" y="297"/>
                    <a:pt x="1050" y="297"/>
                  </a:cubicBezTo>
                  <a:cubicBezTo>
                    <a:pt x="1050" y="274"/>
                    <a:pt x="1027" y="251"/>
                    <a:pt x="1027" y="251"/>
                  </a:cubicBezTo>
                  <a:cubicBezTo>
                    <a:pt x="982" y="228"/>
                    <a:pt x="936" y="228"/>
                    <a:pt x="890" y="206"/>
                  </a:cubicBezTo>
                  <a:cubicBezTo>
                    <a:pt x="867" y="206"/>
                    <a:pt x="822" y="206"/>
                    <a:pt x="799" y="183"/>
                  </a:cubicBezTo>
                  <a:lnTo>
                    <a:pt x="776" y="183"/>
                  </a:lnTo>
                  <a:cubicBezTo>
                    <a:pt x="731" y="160"/>
                    <a:pt x="685" y="160"/>
                    <a:pt x="639" y="137"/>
                  </a:cubicBezTo>
                  <a:cubicBezTo>
                    <a:pt x="571" y="114"/>
                    <a:pt x="525" y="91"/>
                    <a:pt x="457" y="69"/>
                  </a:cubicBezTo>
                  <a:cubicBezTo>
                    <a:pt x="388" y="69"/>
                    <a:pt x="320" y="23"/>
                    <a:pt x="251" y="23"/>
                  </a:cubicBezTo>
                  <a:cubicBezTo>
                    <a:pt x="228" y="23"/>
                    <a:pt x="206" y="0"/>
                    <a:pt x="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6"/>
            <p:cNvSpPr/>
            <p:nvPr/>
          </p:nvSpPr>
          <p:spPr>
            <a:xfrm>
              <a:off x="766512" y="425147"/>
              <a:ext cx="77081" cy="105474"/>
            </a:xfrm>
            <a:custGeom>
              <a:avLst/>
              <a:gdLst/>
              <a:ahLst/>
              <a:cxnLst/>
              <a:rect l="l" t="t" r="r" b="b"/>
              <a:pathLst>
                <a:path w="1713" h="2344" extrusionOk="0">
                  <a:moveTo>
                    <a:pt x="46" y="0"/>
                  </a:moveTo>
                  <a:cubicBezTo>
                    <a:pt x="0" y="23"/>
                    <a:pt x="0" y="46"/>
                    <a:pt x="0" y="69"/>
                  </a:cubicBezTo>
                  <a:cubicBezTo>
                    <a:pt x="0" y="92"/>
                    <a:pt x="23" y="114"/>
                    <a:pt x="46" y="137"/>
                  </a:cubicBezTo>
                  <a:cubicBezTo>
                    <a:pt x="46" y="137"/>
                    <a:pt x="69" y="160"/>
                    <a:pt x="69" y="160"/>
                  </a:cubicBezTo>
                  <a:cubicBezTo>
                    <a:pt x="92" y="183"/>
                    <a:pt x="114" y="206"/>
                    <a:pt x="160" y="251"/>
                  </a:cubicBezTo>
                  <a:cubicBezTo>
                    <a:pt x="183" y="274"/>
                    <a:pt x="206" y="297"/>
                    <a:pt x="229" y="320"/>
                  </a:cubicBezTo>
                  <a:cubicBezTo>
                    <a:pt x="229" y="343"/>
                    <a:pt x="251" y="343"/>
                    <a:pt x="251" y="365"/>
                  </a:cubicBezTo>
                  <a:lnTo>
                    <a:pt x="274" y="365"/>
                  </a:lnTo>
                  <a:cubicBezTo>
                    <a:pt x="274" y="388"/>
                    <a:pt x="297" y="388"/>
                    <a:pt x="297" y="388"/>
                  </a:cubicBezTo>
                  <a:cubicBezTo>
                    <a:pt x="343" y="457"/>
                    <a:pt x="411" y="525"/>
                    <a:pt x="457" y="571"/>
                  </a:cubicBezTo>
                  <a:cubicBezTo>
                    <a:pt x="502" y="639"/>
                    <a:pt x="548" y="685"/>
                    <a:pt x="594" y="731"/>
                  </a:cubicBezTo>
                  <a:cubicBezTo>
                    <a:pt x="639" y="776"/>
                    <a:pt x="685" y="845"/>
                    <a:pt x="708" y="890"/>
                  </a:cubicBezTo>
                  <a:cubicBezTo>
                    <a:pt x="754" y="936"/>
                    <a:pt x="799" y="1005"/>
                    <a:pt x="845" y="1073"/>
                  </a:cubicBezTo>
                  <a:cubicBezTo>
                    <a:pt x="891" y="1142"/>
                    <a:pt x="936" y="1210"/>
                    <a:pt x="982" y="1278"/>
                  </a:cubicBezTo>
                  <a:cubicBezTo>
                    <a:pt x="1027" y="1347"/>
                    <a:pt x="1073" y="1415"/>
                    <a:pt x="1119" y="1484"/>
                  </a:cubicBezTo>
                  <a:cubicBezTo>
                    <a:pt x="1279" y="1758"/>
                    <a:pt x="1438" y="2032"/>
                    <a:pt x="1575" y="2306"/>
                  </a:cubicBezTo>
                  <a:cubicBezTo>
                    <a:pt x="1589" y="2332"/>
                    <a:pt x="1610" y="2343"/>
                    <a:pt x="1634" y="2343"/>
                  </a:cubicBezTo>
                  <a:cubicBezTo>
                    <a:pt x="1652" y="2343"/>
                    <a:pt x="1670" y="2338"/>
                    <a:pt x="1689" y="2328"/>
                  </a:cubicBezTo>
                  <a:cubicBezTo>
                    <a:pt x="1689" y="2328"/>
                    <a:pt x="1712" y="2306"/>
                    <a:pt x="1712" y="2306"/>
                  </a:cubicBezTo>
                  <a:cubicBezTo>
                    <a:pt x="1712" y="2283"/>
                    <a:pt x="1712" y="2260"/>
                    <a:pt x="1712" y="2237"/>
                  </a:cubicBezTo>
                  <a:cubicBezTo>
                    <a:pt x="1667" y="2146"/>
                    <a:pt x="1621" y="2055"/>
                    <a:pt x="1575" y="1963"/>
                  </a:cubicBezTo>
                  <a:cubicBezTo>
                    <a:pt x="1575" y="1963"/>
                    <a:pt x="1598" y="1940"/>
                    <a:pt x="1598" y="1918"/>
                  </a:cubicBezTo>
                  <a:cubicBezTo>
                    <a:pt x="1598" y="1895"/>
                    <a:pt x="1598" y="1895"/>
                    <a:pt x="1598" y="1895"/>
                  </a:cubicBezTo>
                  <a:cubicBezTo>
                    <a:pt x="1598" y="1872"/>
                    <a:pt x="1598" y="1872"/>
                    <a:pt x="1575" y="1849"/>
                  </a:cubicBezTo>
                  <a:cubicBezTo>
                    <a:pt x="1575" y="1849"/>
                    <a:pt x="1575" y="1826"/>
                    <a:pt x="1552" y="1803"/>
                  </a:cubicBezTo>
                  <a:cubicBezTo>
                    <a:pt x="1552" y="1758"/>
                    <a:pt x="1530" y="1712"/>
                    <a:pt x="1507" y="1667"/>
                  </a:cubicBezTo>
                  <a:cubicBezTo>
                    <a:pt x="1484" y="1644"/>
                    <a:pt x="1461" y="1598"/>
                    <a:pt x="1438" y="1552"/>
                  </a:cubicBezTo>
                  <a:cubicBezTo>
                    <a:pt x="1415" y="1507"/>
                    <a:pt x="1393" y="1484"/>
                    <a:pt x="1370" y="1438"/>
                  </a:cubicBezTo>
                  <a:cubicBezTo>
                    <a:pt x="1324" y="1393"/>
                    <a:pt x="1301" y="1347"/>
                    <a:pt x="1279" y="1301"/>
                  </a:cubicBezTo>
                  <a:cubicBezTo>
                    <a:pt x="1233" y="1256"/>
                    <a:pt x="1210" y="1233"/>
                    <a:pt x="1187" y="1187"/>
                  </a:cubicBezTo>
                  <a:cubicBezTo>
                    <a:pt x="1164" y="1164"/>
                    <a:pt x="1142" y="1119"/>
                    <a:pt x="1096" y="1073"/>
                  </a:cubicBezTo>
                  <a:cubicBezTo>
                    <a:pt x="1050" y="1005"/>
                    <a:pt x="982" y="936"/>
                    <a:pt x="936" y="868"/>
                  </a:cubicBezTo>
                  <a:cubicBezTo>
                    <a:pt x="868" y="776"/>
                    <a:pt x="799" y="708"/>
                    <a:pt x="731" y="639"/>
                  </a:cubicBezTo>
                  <a:cubicBezTo>
                    <a:pt x="685" y="548"/>
                    <a:pt x="617" y="480"/>
                    <a:pt x="548" y="411"/>
                  </a:cubicBezTo>
                  <a:cubicBezTo>
                    <a:pt x="502" y="365"/>
                    <a:pt x="434" y="297"/>
                    <a:pt x="388" y="251"/>
                  </a:cubicBezTo>
                  <a:cubicBezTo>
                    <a:pt x="320" y="183"/>
                    <a:pt x="251" y="114"/>
                    <a:pt x="183" y="69"/>
                  </a:cubicBezTo>
                  <a:cubicBezTo>
                    <a:pt x="160" y="46"/>
                    <a:pt x="137" y="23"/>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6"/>
            <p:cNvSpPr/>
            <p:nvPr/>
          </p:nvSpPr>
          <p:spPr>
            <a:xfrm>
              <a:off x="603216" y="468255"/>
              <a:ext cx="202354" cy="143227"/>
            </a:xfrm>
            <a:custGeom>
              <a:avLst/>
              <a:gdLst/>
              <a:ahLst/>
              <a:cxnLst/>
              <a:rect l="l" t="t" r="r" b="b"/>
              <a:pathLst>
                <a:path w="4497" h="3183" extrusionOk="0">
                  <a:moveTo>
                    <a:pt x="4268" y="1"/>
                  </a:moveTo>
                  <a:cubicBezTo>
                    <a:pt x="4223" y="24"/>
                    <a:pt x="4200" y="47"/>
                    <a:pt x="4177" y="92"/>
                  </a:cubicBezTo>
                  <a:cubicBezTo>
                    <a:pt x="4131" y="138"/>
                    <a:pt x="4109" y="184"/>
                    <a:pt x="4063" y="229"/>
                  </a:cubicBezTo>
                  <a:cubicBezTo>
                    <a:pt x="4040" y="252"/>
                    <a:pt x="4017" y="298"/>
                    <a:pt x="3995" y="343"/>
                  </a:cubicBezTo>
                  <a:cubicBezTo>
                    <a:pt x="3949" y="412"/>
                    <a:pt x="3880" y="480"/>
                    <a:pt x="3835" y="572"/>
                  </a:cubicBezTo>
                  <a:cubicBezTo>
                    <a:pt x="3789" y="617"/>
                    <a:pt x="3743" y="663"/>
                    <a:pt x="3698" y="731"/>
                  </a:cubicBezTo>
                  <a:cubicBezTo>
                    <a:pt x="3652" y="777"/>
                    <a:pt x="3606" y="823"/>
                    <a:pt x="3561" y="891"/>
                  </a:cubicBezTo>
                  <a:cubicBezTo>
                    <a:pt x="3447" y="1005"/>
                    <a:pt x="3355" y="1097"/>
                    <a:pt x="3241" y="1211"/>
                  </a:cubicBezTo>
                  <a:cubicBezTo>
                    <a:pt x="3127" y="1302"/>
                    <a:pt x="3013" y="1393"/>
                    <a:pt x="2899" y="1507"/>
                  </a:cubicBezTo>
                  <a:cubicBezTo>
                    <a:pt x="2785" y="1576"/>
                    <a:pt x="2671" y="1667"/>
                    <a:pt x="2557" y="1758"/>
                  </a:cubicBezTo>
                  <a:cubicBezTo>
                    <a:pt x="2540" y="1775"/>
                    <a:pt x="2511" y="1804"/>
                    <a:pt x="2479" y="1827"/>
                  </a:cubicBezTo>
                  <a:lnTo>
                    <a:pt x="2479" y="1827"/>
                  </a:lnTo>
                  <a:cubicBezTo>
                    <a:pt x="2482" y="1827"/>
                    <a:pt x="2485" y="1827"/>
                    <a:pt x="2488" y="1827"/>
                  </a:cubicBezTo>
                  <a:cubicBezTo>
                    <a:pt x="2484" y="1827"/>
                    <a:pt x="2481" y="1828"/>
                    <a:pt x="2477" y="1829"/>
                  </a:cubicBezTo>
                  <a:lnTo>
                    <a:pt x="2477" y="1829"/>
                  </a:lnTo>
                  <a:cubicBezTo>
                    <a:pt x="2466" y="1836"/>
                    <a:pt x="2456" y="1843"/>
                    <a:pt x="2445" y="1849"/>
                  </a:cubicBezTo>
                  <a:lnTo>
                    <a:pt x="2445" y="1849"/>
                  </a:lnTo>
                  <a:cubicBezTo>
                    <a:pt x="2455" y="1839"/>
                    <a:pt x="2466" y="1832"/>
                    <a:pt x="2477" y="1829"/>
                  </a:cubicBezTo>
                  <a:lnTo>
                    <a:pt x="2477" y="1829"/>
                  </a:lnTo>
                  <a:cubicBezTo>
                    <a:pt x="2478" y="1828"/>
                    <a:pt x="2478" y="1828"/>
                    <a:pt x="2479" y="1827"/>
                  </a:cubicBezTo>
                  <a:lnTo>
                    <a:pt x="2479" y="1827"/>
                  </a:lnTo>
                  <a:cubicBezTo>
                    <a:pt x="2465" y="1827"/>
                    <a:pt x="2462" y="1830"/>
                    <a:pt x="2442" y="1850"/>
                  </a:cubicBezTo>
                  <a:cubicBezTo>
                    <a:pt x="2443" y="1849"/>
                    <a:pt x="2444" y="1849"/>
                    <a:pt x="2445" y="1849"/>
                  </a:cubicBezTo>
                  <a:lnTo>
                    <a:pt x="2445" y="1849"/>
                  </a:lnTo>
                  <a:cubicBezTo>
                    <a:pt x="2436" y="1856"/>
                    <a:pt x="2428" y="1864"/>
                    <a:pt x="2420" y="1873"/>
                  </a:cubicBezTo>
                  <a:cubicBezTo>
                    <a:pt x="2283" y="1964"/>
                    <a:pt x="2146" y="2055"/>
                    <a:pt x="2009" y="2124"/>
                  </a:cubicBezTo>
                  <a:cubicBezTo>
                    <a:pt x="1872" y="2215"/>
                    <a:pt x="1735" y="2306"/>
                    <a:pt x="1575" y="2375"/>
                  </a:cubicBezTo>
                  <a:cubicBezTo>
                    <a:pt x="1438" y="2466"/>
                    <a:pt x="1301" y="2535"/>
                    <a:pt x="1164" y="2603"/>
                  </a:cubicBezTo>
                  <a:cubicBezTo>
                    <a:pt x="1096" y="2649"/>
                    <a:pt x="1027" y="2671"/>
                    <a:pt x="959" y="2694"/>
                  </a:cubicBezTo>
                  <a:cubicBezTo>
                    <a:pt x="890" y="2740"/>
                    <a:pt x="822" y="2763"/>
                    <a:pt x="731" y="2808"/>
                  </a:cubicBezTo>
                  <a:cubicBezTo>
                    <a:pt x="685" y="2831"/>
                    <a:pt x="616" y="2854"/>
                    <a:pt x="548" y="2877"/>
                  </a:cubicBezTo>
                  <a:cubicBezTo>
                    <a:pt x="457" y="2923"/>
                    <a:pt x="388" y="2945"/>
                    <a:pt x="320" y="2968"/>
                  </a:cubicBezTo>
                  <a:cubicBezTo>
                    <a:pt x="274" y="2968"/>
                    <a:pt x="228" y="2991"/>
                    <a:pt x="183" y="2991"/>
                  </a:cubicBezTo>
                  <a:cubicBezTo>
                    <a:pt x="137" y="3014"/>
                    <a:pt x="91" y="3014"/>
                    <a:pt x="69" y="3037"/>
                  </a:cubicBezTo>
                  <a:cubicBezTo>
                    <a:pt x="46" y="3037"/>
                    <a:pt x="23" y="3060"/>
                    <a:pt x="0" y="3082"/>
                  </a:cubicBezTo>
                  <a:cubicBezTo>
                    <a:pt x="0" y="3082"/>
                    <a:pt x="0" y="3105"/>
                    <a:pt x="0" y="3128"/>
                  </a:cubicBezTo>
                  <a:cubicBezTo>
                    <a:pt x="17" y="3161"/>
                    <a:pt x="34" y="3183"/>
                    <a:pt x="59" y="3183"/>
                  </a:cubicBezTo>
                  <a:cubicBezTo>
                    <a:pt x="69" y="3183"/>
                    <a:pt x="79" y="3180"/>
                    <a:pt x="91" y="3174"/>
                  </a:cubicBezTo>
                  <a:cubicBezTo>
                    <a:pt x="137" y="3174"/>
                    <a:pt x="206" y="3151"/>
                    <a:pt x="251" y="3151"/>
                  </a:cubicBezTo>
                  <a:cubicBezTo>
                    <a:pt x="297" y="3128"/>
                    <a:pt x="365" y="3128"/>
                    <a:pt x="411" y="3128"/>
                  </a:cubicBezTo>
                  <a:cubicBezTo>
                    <a:pt x="457" y="3105"/>
                    <a:pt x="502" y="3105"/>
                    <a:pt x="571" y="3105"/>
                  </a:cubicBezTo>
                  <a:cubicBezTo>
                    <a:pt x="616" y="3082"/>
                    <a:pt x="662" y="3082"/>
                    <a:pt x="708" y="3060"/>
                  </a:cubicBezTo>
                  <a:cubicBezTo>
                    <a:pt x="753" y="3060"/>
                    <a:pt x="799" y="3037"/>
                    <a:pt x="845" y="3037"/>
                  </a:cubicBezTo>
                  <a:cubicBezTo>
                    <a:pt x="890" y="3014"/>
                    <a:pt x="959" y="3014"/>
                    <a:pt x="1004" y="2991"/>
                  </a:cubicBezTo>
                  <a:cubicBezTo>
                    <a:pt x="1119" y="2968"/>
                    <a:pt x="1210" y="2923"/>
                    <a:pt x="1324" y="2877"/>
                  </a:cubicBezTo>
                  <a:lnTo>
                    <a:pt x="1301" y="2877"/>
                  </a:lnTo>
                  <a:cubicBezTo>
                    <a:pt x="1415" y="2831"/>
                    <a:pt x="1552" y="2786"/>
                    <a:pt x="1666" y="2717"/>
                  </a:cubicBezTo>
                  <a:cubicBezTo>
                    <a:pt x="1803" y="2649"/>
                    <a:pt x="1917" y="2580"/>
                    <a:pt x="2032" y="2512"/>
                  </a:cubicBezTo>
                  <a:cubicBezTo>
                    <a:pt x="2146" y="2466"/>
                    <a:pt x="2260" y="2375"/>
                    <a:pt x="2374" y="2306"/>
                  </a:cubicBezTo>
                  <a:cubicBezTo>
                    <a:pt x="2488" y="2238"/>
                    <a:pt x="2602" y="2169"/>
                    <a:pt x="2716" y="2078"/>
                  </a:cubicBezTo>
                  <a:cubicBezTo>
                    <a:pt x="2739" y="2055"/>
                    <a:pt x="2762" y="2032"/>
                    <a:pt x="2785" y="2010"/>
                  </a:cubicBezTo>
                  <a:cubicBezTo>
                    <a:pt x="2808" y="2010"/>
                    <a:pt x="2808" y="2010"/>
                    <a:pt x="2808" y="1987"/>
                  </a:cubicBezTo>
                  <a:cubicBezTo>
                    <a:pt x="2945" y="1895"/>
                    <a:pt x="3082" y="1804"/>
                    <a:pt x="3196" y="1690"/>
                  </a:cubicBezTo>
                  <a:cubicBezTo>
                    <a:pt x="3264" y="1644"/>
                    <a:pt x="3333" y="1576"/>
                    <a:pt x="3401" y="1530"/>
                  </a:cubicBezTo>
                  <a:cubicBezTo>
                    <a:pt x="3470" y="1462"/>
                    <a:pt x="3515" y="1416"/>
                    <a:pt x="3584" y="1370"/>
                  </a:cubicBezTo>
                  <a:cubicBezTo>
                    <a:pt x="3629" y="1302"/>
                    <a:pt x="3698" y="1256"/>
                    <a:pt x="3743" y="1188"/>
                  </a:cubicBezTo>
                  <a:cubicBezTo>
                    <a:pt x="3812" y="1119"/>
                    <a:pt x="3858" y="1051"/>
                    <a:pt x="3926" y="1005"/>
                  </a:cubicBezTo>
                  <a:cubicBezTo>
                    <a:pt x="4040" y="868"/>
                    <a:pt x="4154" y="709"/>
                    <a:pt x="4268" y="549"/>
                  </a:cubicBezTo>
                  <a:cubicBezTo>
                    <a:pt x="4337" y="457"/>
                    <a:pt x="4383" y="366"/>
                    <a:pt x="4451" y="252"/>
                  </a:cubicBezTo>
                  <a:cubicBezTo>
                    <a:pt x="4497" y="184"/>
                    <a:pt x="4474" y="69"/>
                    <a:pt x="4405" y="24"/>
                  </a:cubicBezTo>
                  <a:cubicBezTo>
                    <a:pt x="4360" y="1"/>
                    <a:pt x="4337" y="1"/>
                    <a:pt x="43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6"/>
            <p:cNvSpPr/>
            <p:nvPr/>
          </p:nvSpPr>
          <p:spPr>
            <a:xfrm>
              <a:off x="539500" y="356300"/>
              <a:ext cx="347201" cy="372894"/>
            </a:xfrm>
            <a:custGeom>
              <a:avLst/>
              <a:gdLst/>
              <a:ahLst/>
              <a:cxnLst/>
              <a:rect l="l" t="t" r="r" b="b"/>
              <a:pathLst>
                <a:path w="7716" h="8287" extrusionOk="0">
                  <a:moveTo>
                    <a:pt x="2580" y="184"/>
                  </a:moveTo>
                  <a:cubicBezTo>
                    <a:pt x="2808" y="206"/>
                    <a:pt x="3060" y="252"/>
                    <a:pt x="3311" y="343"/>
                  </a:cubicBezTo>
                  <a:cubicBezTo>
                    <a:pt x="3653" y="480"/>
                    <a:pt x="3995" y="640"/>
                    <a:pt x="4338" y="868"/>
                  </a:cubicBezTo>
                  <a:cubicBezTo>
                    <a:pt x="4794" y="1188"/>
                    <a:pt x="5228" y="1576"/>
                    <a:pt x="5639" y="2055"/>
                  </a:cubicBezTo>
                  <a:lnTo>
                    <a:pt x="5662" y="2055"/>
                  </a:lnTo>
                  <a:cubicBezTo>
                    <a:pt x="6187" y="2649"/>
                    <a:pt x="6643" y="3356"/>
                    <a:pt x="7008" y="4110"/>
                  </a:cubicBezTo>
                  <a:cubicBezTo>
                    <a:pt x="7168" y="4429"/>
                    <a:pt x="7305" y="4749"/>
                    <a:pt x="7419" y="5068"/>
                  </a:cubicBezTo>
                  <a:cubicBezTo>
                    <a:pt x="7465" y="5182"/>
                    <a:pt x="7488" y="5251"/>
                    <a:pt x="7510" y="5342"/>
                  </a:cubicBezTo>
                  <a:lnTo>
                    <a:pt x="7510" y="5365"/>
                  </a:lnTo>
                  <a:cubicBezTo>
                    <a:pt x="7465" y="5411"/>
                    <a:pt x="7419" y="5433"/>
                    <a:pt x="7373" y="5479"/>
                  </a:cubicBezTo>
                  <a:cubicBezTo>
                    <a:pt x="7259" y="5525"/>
                    <a:pt x="7168" y="5570"/>
                    <a:pt x="7077" y="5593"/>
                  </a:cubicBezTo>
                  <a:cubicBezTo>
                    <a:pt x="6985" y="5616"/>
                    <a:pt x="6894" y="5639"/>
                    <a:pt x="6826" y="5639"/>
                  </a:cubicBezTo>
                  <a:lnTo>
                    <a:pt x="6734" y="5639"/>
                  </a:lnTo>
                  <a:lnTo>
                    <a:pt x="6734" y="5616"/>
                  </a:lnTo>
                  <a:cubicBezTo>
                    <a:pt x="6712" y="5502"/>
                    <a:pt x="6689" y="5433"/>
                    <a:pt x="6666" y="5342"/>
                  </a:cubicBezTo>
                  <a:lnTo>
                    <a:pt x="6643" y="5319"/>
                  </a:lnTo>
                  <a:cubicBezTo>
                    <a:pt x="6552" y="5045"/>
                    <a:pt x="6460" y="4749"/>
                    <a:pt x="6324" y="4475"/>
                  </a:cubicBezTo>
                  <a:cubicBezTo>
                    <a:pt x="6095" y="4018"/>
                    <a:pt x="5844" y="3562"/>
                    <a:pt x="5547" y="3174"/>
                  </a:cubicBezTo>
                  <a:cubicBezTo>
                    <a:pt x="5502" y="3219"/>
                    <a:pt x="5456" y="3265"/>
                    <a:pt x="5433" y="3311"/>
                  </a:cubicBezTo>
                  <a:cubicBezTo>
                    <a:pt x="5296" y="3493"/>
                    <a:pt x="5114" y="3676"/>
                    <a:pt x="4908" y="3858"/>
                  </a:cubicBezTo>
                  <a:cubicBezTo>
                    <a:pt x="4589" y="4132"/>
                    <a:pt x="4224" y="4361"/>
                    <a:pt x="3927" y="4543"/>
                  </a:cubicBezTo>
                  <a:cubicBezTo>
                    <a:pt x="3539" y="4794"/>
                    <a:pt x="3174" y="5000"/>
                    <a:pt x="2831" y="5159"/>
                  </a:cubicBezTo>
                  <a:cubicBezTo>
                    <a:pt x="2375" y="5365"/>
                    <a:pt x="1964" y="5502"/>
                    <a:pt x="1576" y="5570"/>
                  </a:cubicBezTo>
                  <a:lnTo>
                    <a:pt x="1485" y="5570"/>
                  </a:lnTo>
                  <a:cubicBezTo>
                    <a:pt x="1462" y="5593"/>
                    <a:pt x="1439" y="5593"/>
                    <a:pt x="1416" y="5593"/>
                  </a:cubicBezTo>
                  <a:cubicBezTo>
                    <a:pt x="1393" y="5593"/>
                    <a:pt x="1370" y="5593"/>
                    <a:pt x="1348" y="5616"/>
                  </a:cubicBezTo>
                  <a:cubicBezTo>
                    <a:pt x="1462" y="5958"/>
                    <a:pt x="1622" y="6324"/>
                    <a:pt x="1827" y="6666"/>
                  </a:cubicBezTo>
                  <a:cubicBezTo>
                    <a:pt x="2032" y="7077"/>
                    <a:pt x="2306" y="7442"/>
                    <a:pt x="2603" y="7784"/>
                  </a:cubicBezTo>
                  <a:cubicBezTo>
                    <a:pt x="2580" y="7807"/>
                    <a:pt x="2557" y="7830"/>
                    <a:pt x="2535" y="7853"/>
                  </a:cubicBezTo>
                  <a:cubicBezTo>
                    <a:pt x="2512" y="7899"/>
                    <a:pt x="2443" y="7944"/>
                    <a:pt x="2375" y="7967"/>
                  </a:cubicBezTo>
                  <a:cubicBezTo>
                    <a:pt x="2306" y="8013"/>
                    <a:pt x="2238" y="8058"/>
                    <a:pt x="2147" y="8081"/>
                  </a:cubicBezTo>
                  <a:cubicBezTo>
                    <a:pt x="2101" y="8104"/>
                    <a:pt x="2032" y="8104"/>
                    <a:pt x="1987" y="8104"/>
                  </a:cubicBezTo>
                  <a:cubicBezTo>
                    <a:pt x="1644" y="7625"/>
                    <a:pt x="1325" y="7122"/>
                    <a:pt x="1074" y="6597"/>
                  </a:cubicBezTo>
                  <a:lnTo>
                    <a:pt x="1051" y="6575"/>
                  </a:lnTo>
                  <a:cubicBezTo>
                    <a:pt x="709" y="5844"/>
                    <a:pt x="457" y="5091"/>
                    <a:pt x="298" y="4361"/>
                  </a:cubicBezTo>
                  <a:cubicBezTo>
                    <a:pt x="206" y="3790"/>
                    <a:pt x="161" y="3242"/>
                    <a:pt x="206" y="2717"/>
                  </a:cubicBezTo>
                  <a:cubicBezTo>
                    <a:pt x="229" y="2352"/>
                    <a:pt x="298" y="2010"/>
                    <a:pt x="412" y="1690"/>
                  </a:cubicBezTo>
                  <a:cubicBezTo>
                    <a:pt x="480" y="1462"/>
                    <a:pt x="594" y="1234"/>
                    <a:pt x="709" y="1051"/>
                  </a:cubicBezTo>
                  <a:cubicBezTo>
                    <a:pt x="823" y="914"/>
                    <a:pt x="937" y="754"/>
                    <a:pt x="1074" y="640"/>
                  </a:cubicBezTo>
                  <a:cubicBezTo>
                    <a:pt x="1211" y="526"/>
                    <a:pt x="1348" y="435"/>
                    <a:pt x="1485" y="366"/>
                  </a:cubicBezTo>
                  <a:cubicBezTo>
                    <a:pt x="1644" y="298"/>
                    <a:pt x="1804" y="252"/>
                    <a:pt x="1987" y="206"/>
                  </a:cubicBezTo>
                  <a:cubicBezTo>
                    <a:pt x="2101" y="184"/>
                    <a:pt x="2238" y="184"/>
                    <a:pt x="2375" y="184"/>
                  </a:cubicBezTo>
                  <a:close/>
                  <a:moveTo>
                    <a:pt x="2375" y="1"/>
                  </a:moveTo>
                  <a:cubicBezTo>
                    <a:pt x="2055" y="1"/>
                    <a:pt x="1736" y="69"/>
                    <a:pt x="1462" y="184"/>
                  </a:cubicBezTo>
                  <a:cubicBezTo>
                    <a:pt x="1370" y="229"/>
                    <a:pt x="1256" y="298"/>
                    <a:pt x="1165" y="366"/>
                  </a:cubicBezTo>
                  <a:cubicBezTo>
                    <a:pt x="1074" y="412"/>
                    <a:pt x="960" y="503"/>
                    <a:pt x="868" y="594"/>
                  </a:cubicBezTo>
                  <a:cubicBezTo>
                    <a:pt x="709" y="754"/>
                    <a:pt x="549" y="960"/>
                    <a:pt x="435" y="1188"/>
                  </a:cubicBezTo>
                  <a:cubicBezTo>
                    <a:pt x="320" y="1393"/>
                    <a:pt x="229" y="1622"/>
                    <a:pt x="161" y="1895"/>
                  </a:cubicBezTo>
                  <a:cubicBezTo>
                    <a:pt x="92" y="2124"/>
                    <a:pt x="47" y="2375"/>
                    <a:pt x="24" y="2649"/>
                  </a:cubicBezTo>
                  <a:cubicBezTo>
                    <a:pt x="1" y="3105"/>
                    <a:pt x="1" y="3585"/>
                    <a:pt x="92" y="4087"/>
                  </a:cubicBezTo>
                  <a:cubicBezTo>
                    <a:pt x="161" y="4589"/>
                    <a:pt x="275" y="5091"/>
                    <a:pt x="457" y="5593"/>
                  </a:cubicBezTo>
                  <a:cubicBezTo>
                    <a:pt x="617" y="6050"/>
                    <a:pt x="800" y="6506"/>
                    <a:pt x="1051" y="6940"/>
                  </a:cubicBezTo>
                  <a:cubicBezTo>
                    <a:pt x="1256" y="7351"/>
                    <a:pt x="1507" y="7762"/>
                    <a:pt x="1781" y="8127"/>
                  </a:cubicBezTo>
                  <a:lnTo>
                    <a:pt x="1850" y="8241"/>
                  </a:lnTo>
                  <a:cubicBezTo>
                    <a:pt x="1873" y="8264"/>
                    <a:pt x="1895" y="8264"/>
                    <a:pt x="1918" y="8264"/>
                  </a:cubicBezTo>
                  <a:cubicBezTo>
                    <a:pt x="1941" y="8287"/>
                    <a:pt x="1964" y="8287"/>
                    <a:pt x="1987" y="8287"/>
                  </a:cubicBezTo>
                  <a:cubicBezTo>
                    <a:pt x="2124" y="8287"/>
                    <a:pt x="2283" y="8241"/>
                    <a:pt x="2443" y="8150"/>
                  </a:cubicBezTo>
                  <a:cubicBezTo>
                    <a:pt x="2512" y="8127"/>
                    <a:pt x="2580" y="8058"/>
                    <a:pt x="2649" y="8013"/>
                  </a:cubicBezTo>
                  <a:cubicBezTo>
                    <a:pt x="2694" y="7967"/>
                    <a:pt x="2763" y="7899"/>
                    <a:pt x="2786" y="7830"/>
                  </a:cubicBezTo>
                  <a:cubicBezTo>
                    <a:pt x="2808" y="7807"/>
                    <a:pt x="2808" y="7784"/>
                    <a:pt x="2786" y="7762"/>
                  </a:cubicBezTo>
                  <a:cubicBezTo>
                    <a:pt x="2786" y="7739"/>
                    <a:pt x="2786" y="7739"/>
                    <a:pt x="2786" y="7739"/>
                  </a:cubicBezTo>
                  <a:cubicBezTo>
                    <a:pt x="2398" y="7282"/>
                    <a:pt x="2078" y="6803"/>
                    <a:pt x="1804" y="6255"/>
                  </a:cubicBezTo>
                  <a:cubicBezTo>
                    <a:pt x="1713" y="6073"/>
                    <a:pt x="1644" y="5913"/>
                    <a:pt x="1576" y="5753"/>
                  </a:cubicBezTo>
                  <a:cubicBezTo>
                    <a:pt x="1736" y="5730"/>
                    <a:pt x="1895" y="5684"/>
                    <a:pt x="2078" y="5639"/>
                  </a:cubicBezTo>
                  <a:cubicBezTo>
                    <a:pt x="2238" y="5593"/>
                    <a:pt x="2443" y="5525"/>
                    <a:pt x="2649" y="5433"/>
                  </a:cubicBezTo>
                  <a:cubicBezTo>
                    <a:pt x="2991" y="5296"/>
                    <a:pt x="3356" y="5091"/>
                    <a:pt x="3767" y="4863"/>
                  </a:cubicBezTo>
                  <a:cubicBezTo>
                    <a:pt x="3904" y="4771"/>
                    <a:pt x="4064" y="4680"/>
                    <a:pt x="4246" y="4566"/>
                  </a:cubicBezTo>
                  <a:cubicBezTo>
                    <a:pt x="4429" y="4452"/>
                    <a:pt x="4589" y="4338"/>
                    <a:pt x="4726" y="4224"/>
                  </a:cubicBezTo>
                  <a:cubicBezTo>
                    <a:pt x="5068" y="3973"/>
                    <a:pt x="5342" y="3722"/>
                    <a:pt x="5547" y="3470"/>
                  </a:cubicBezTo>
                  <a:cubicBezTo>
                    <a:pt x="5753" y="3767"/>
                    <a:pt x="5936" y="4110"/>
                    <a:pt x="6118" y="4452"/>
                  </a:cubicBezTo>
                  <a:lnTo>
                    <a:pt x="6141" y="4498"/>
                  </a:lnTo>
                  <a:lnTo>
                    <a:pt x="6164" y="4543"/>
                  </a:lnTo>
                  <a:cubicBezTo>
                    <a:pt x="6278" y="4817"/>
                    <a:pt x="6392" y="5091"/>
                    <a:pt x="6483" y="5388"/>
                  </a:cubicBezTo>
                  <a:cubicBezTo>
                    <a:pt x="6506" y="5479"/>
                    <a:pt x="6529" y="5548"/>
                    <a:pt x="6552" y="5639"/>
                  </a:cubicBezTo>
                  <a:lnTo>
                    <a:pt x="6575" y="5662"/>
                  </a:lnTo>
                  <a:lnTo>
                    <a:pt x="6575" y="5684"/>
                  </a:lnTo>
                  <a:lnTo>
                    <a:pt x="6575" y="5730"/>
                  </a:lnTo>
                  <a:cubicBezTo>
                    <a:pt x="6597" y="5753"/>
                    <a:pt x="6620" y="5776"/>
                    <a:pt x="6643" y="5799"/>
                  </a:cubicBezTo>
                  <a:lnTo>
                    <a:pt x="6689" y="5799"/>
                  </a:lnTo>
                  <a:cubicBezTo>
                    <a:pt x="6734" y="5799"/>
                    <a:pt x="6780" y="5821"/>
                    <a:pt x="6826" y="5821"/>
                  </a:cubicBezTo>
                  <a:cubicBezTo>
                    <a:pt x="6940" y="5821"/>
                    <a:pt x="7054" y="5799"/>
                    <a:pt x="7191" y="5753"/>
                  </a:cubicBezTo>
                  <a:cubicBezTo>
                    <a:pt x="7282" y="5707"/>
                    <a:pt x="7351" y="5684"/>
                    <a:pt x="7442" y="5639"/>
                  </a:cubicBezTo>
                  <a:cubicBezTo>
                    <a:pt x="7533" y="5593"/>
                    <a:pt x="7602" y="5548"/>
                    <a:pt x="7670" y="5479"/>
                  </a:cubicBezTo>
                  <a:cubicBezTo>
                    <a:pt x="7693" y="5456"/>
                    <a:pt x="7716" y="5411"/>
                    <a:pt x="7716" y="5365"/>
                  </a:cubicBezTo>
                  <a:lnTo>
                    <a:pt x="7693" y="5365"/>
                  </a:lnTo>
                  <a:lnTo>
                    <a:pt x="7693" y="5342"/>
                  </a:lnTo>
                  <a:lnTo>
                    <a:pt x="7670" y="5296"/>
                  </a:lnTo>
                  <a:cubicBezTo>
                    <a:pt x="7647" y="5205"/>
                    <a:pt x="7625" y="5137"/>
                    <a:pt x="7602" y="5045"/>
                  </a:cubicBezTo>
                  <a:cubicBezTo>
                    <a:pt x="7305" y="4246"/>
                    <a:pt x="6917" y="3470"/>
                    <a:pt x="6438" y="2763"/>
                  </a:cubicBezTo>
                  <a:cubicBezTo>
                    <a:pt x="6164" y="2352"/>
                    <a:pt x="5844" y="1964"/>
                    <a:pt x="5502" y="1622"/>
                  </a:cubicBezTo>
                  <a:cubicBezTo>
                    <a:pt x="5137" y="1234"/>
                    <a:pt x="4749" y="914"/>
                    <a:pt x="4338" y="663"/>
                  </a:cubicBezTo>
                  <a:cubicBezTo>
                    <a:pt x="3858" y="366"/>
                    <a:pt x="3151" y="1"/>
                    <a:pt x="2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6"/>
            <p:cNvSpPr/>
            <p:nvPr/>
          </p:nvSpPr>
          <p:spPr>
            <a:xfrm>
              <a:off x="583687" y="418982"/>
              <a:ext cx="189034" cy="168471"/>
            </a:xfrm>
            <a:custGeom>
              <a:avLst/>
              <a:gdLst/>
              <a:ahLst/>
              <a:cxnLst/>
              <a:rect l="l" t="t" r="r" b="b"/>
              <a:pathLst>
                <a:path w="4201" h="3744" extrusionOk="0">
                  <a:moveTo>
                    <a:pt x="1895" y="183"/>
                  </a:moveTo>
                  <a:cubicBezTo>
                    <a:pt x="2078" y="206"/>
                    <a:pt x="2237" y="251"/>
                    <a:pt x="2420" y="297"/>
                  </a:cubicBezTo>
                  <a:cubicBezTo>
                    <a:pt x="2671" y="388"/>
                    <a:pt x="2922" y="525"/>
                    <a:pt x="3196" y="685"/>
                  </a:cubicBezTo>
                  <a:lnTo>
                    <a:pt x="3173" y="685"/>
                  </a:lnTo>
                  <a:cubicBezTo>
                    <a:pt x="3470" y="891"/>
                    <a:pt x="3721" y="1119"/>
                    <a:pt x="3972" y="1370"/>
                  </a:cubicBezTo>
                  <a:cubicBezTo>
                    <a:pt x="3789" y="1598"/>
                    <a:pt x="3584" y="1804"/>
                    <a:pt x="3356" y="1986"/>
                  </a:cubicBezTo>
                  <a:cubicBezTo>
                    <a:pt x="2876" y="2397"/>
                    <a:pt x="2283" y="2739"/>
                    <a:pt x="1644" y="3059"/>
                  </a:cubicBezTo>
                  <a:cubicBezTo>
                    <a:pt x="1210" y="3242"/>
                    <a:pt x="776" y="3401"/>
                    <a:pt x="320" y="3538"/>
                  </a:cubicBezTo>
                  <a:cubicBezTo>
                    <a:pt x="320" y="3424"/>
                    <a:pt x="297" y="3333"/>
                    <a:pt x="274" y="3242"/>
                  </a:cubicBezTo>
                  <a:cubicBezTo>
                    <a:pt x="183" y="2808"/>
                    <a:pt x="160" y="2420"/>
                    <a:pt x="183" y="2032"/>
                  </a:cubicBezTo>
                  <a:cubicBezTo>
                    <a:pt x="206" y="1758"/>
                    <a:pt x="251" y="1507"/>
                    <a:pt x="320" y="1279"/>
                  </a:cubicBezTo>
                  <a:cubicBezTo>
                    <a:pt x="388" y="1119"/>
                    <a:pt x="457" y="959"/>
                    <a:pt x="548" y="822"/>
                  </a:cubicBezTo>
                  <a:cubicBezTo>
                    <a:pt x="640" y="708"/>
                    <a:pt x="731" y="594"/>
                    <a:pt x="822" y="502"/>
                  </a:cubicBezTo>
                  <a:cubicBezTo>
                    <a:pt x="913" y="434"/>
                    <a:pt x="1005" y="366"/>
                    <a:pt x="1119" y="320"/>
                  </a:cubicBezTo>
                  <a:cubicBezTo>
                    <a:pt x="1210" y="274"/>
                    <a:pt x="1324" y="229"/>
                    <a:pt x="1438" y="206"/>
                  </a:cubicBezTo>
                  <a:cubicBezTo>
                    <a:pt x="1553" y="183"/>
                    <a:pt x="1644" y="183"/>
                    <a:pt x="1758" y="183"/>
                  </a:cubicBezTo>
                  <a:close/>
                  <a:moveTo>
                    <a:pt x="1758" y="0"/>
                  </a:moveTo>
                  <a:cubicBezTo>
                    <a:pt x="1575" y="0"/>
                    <a:pt x="1393" y="23"/>
                    <a:pt x="1210" y="92"/>
                  </a:cubicBezTo>
                  <a:cubicBezTo>
                    <a:pt x="1119" y="114"/>
                    <a:pt x="1028" y="160"/>
                    <a:pt x="936" y="206"/>
                  </a:cubicBezTo>
                  <a:cubicBezTo>
                    <a:pt x="845" y="274"/>
                    <a:pt x="754" y="343"/>
                    <a:pt x="662" y="434"/>
                  </a:cubicBezTo>
                  <a:cubicBezTo>
                    <a:pt x="503" y="571"/>
                    <a:pt x="366" y="754"/>
                    <a:pt x="251" y="1005"/>
                  </a:cubicBezTo>
                  <a:cubicBezTo>
                    <a:pt x="160" y="1187"/>
                    <a:pt x="92" y="1393"/>
                    <a:pt x="46" y="1644"/>
                  </a:cubicBezTo>
                  <a:cubicBezTo>
                    <a:pt x="0" y="1872"/>
                    <a:pt x="0" y="2123"/>
                    <a:pt x="0" y="2397"/>
                  </a:cubicBezTo>
                  <a:cubicBezTo>
                    <a:pt x="0" y="2648"/>
                    <a:pt x="23" y="2899"/>
                    <a:pt x="69" y="3173"/>
                  </a:cubicBezTo>
                  <a:cubicBezTo>
                    <a:pt x="115" y="3356"/>
                    <a:pt x="160" y="3538"/>
                    <a:pt x="206" y="3744"/>
                  </a:cubicBezTo>
                  <a:cubicBezTo>
                    <a:pt x="274" y="3721"/>
                    <a:pt x="320" y="3721"/>
                    <a:pt x="388" y="3698"/>
                  </a:cubicBezTo>
                  <a:cubicBezTo>
                    <a:pt x="1096" y="3493"/>
                    <a:pt x="1781" y="3219"/>
                    <a:pt x="2420" y="2853"/>
                  </a:cubicBezTo>
                  <a:cubicBezTo>
                    <a:pt x="2739" y="2648"/>
                    <a:pt x="3059" y="2443"/>
                    <a:pt x="3356" y="2214"/>
                  </a:cubicBezTo>
                  <a:cubicBezTo>
                    <a:pt x="3630" y="1986"/>
                    <a:pt x="3881" y="1758"/>
                    <a:pt x="4109" y="1507"/>
                  </a:cubicBezTo>
                  <a:lnTo>
                    <a:pt x="4155" y="1438"/>
                  </a:lnTo>
                  <a:lnTo>
                    <a:pt x="4200" y="1370"/>
                  </a:lnTo>
                  <a:cubicBezTo>
                    <a:pt x="4063" y="1210"/>
                    <a:pt x="3904" y="1027"/>
                    <a:pt x="3721" y="891"/>
                  </a:cubicBezTo>
                  <a:cubicBezTo>
                    <a:pt x="3561" y="731"/>
                    <a:pt x="3379" y="594"/>
                    <a:pt x="3173" y="480"/>
                  </a:cubicBezTo>
                  <a:cubicBezTo>
                    <a:pt x="2991" y="343"/>
                    <a:pt x="2785" y="251"/>
                    <a:pt x="2557" y="160"/>
                  </a:cubicBezTo>
                  <a:cubicBezTo>
                    <a:pt x="2351" y="69"/>
                    <a:pt x="2123" y="23"/>
                    <a:pt x="1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 name="Google Shape;1247;p6"/>
          <p:cNvGrpSpPr/>
          <p:nvPr/>
        </p:nvGrpSpPr>
        <p:grpSpPr>
          <a:xfrm rot="-672145" flipH="1">
            <a:off x="298820" y="330829"/>
            <a:ext cx="329643" cy="423839"/>
            <a:chOff x="3526675" y="707075"/>
            <a:chExt cx="187750" cy="241400"/>
          </a:xfrm>
        </p:grpSpPr>
        <p:sp>
          <p:nvSpPr>
            <p:cNvPr id="1248" name="Google Shape;1248;p6"/>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6"/>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6"/>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 name="Google Shape;1251;p6"/>
          <p:cNvGrpSpPr/>
          <p:nvPr/>
        </p:nvGrpSpPr>
        <p:grpSpPr>
          <a:xfrm rot="-9361521">
            <a:off x="8414739" y="4445404"/>
            <a:ext cx="465086" cy="510640"/>
            <a:chOff x="818450" y="719950"/>
            <a:chExt cx="162075" cy="177950"/>
          </a:xfrm>
        </p:grpSpPr>
        <p:sp>
          <p:nvSpPr>
            <p:cNvPr id="1252" name="Google Shape;1252;p6"/>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6"/>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6"/>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5" name="Google Shape;1255;p6"/>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r>
              <a:rPr lang="en-US"/>
              <a:t>Click to edit Master title style</a:t>
            </a:r>
            <a:endParaRPr/>
          </a:p>
        </p:txBody>
      </p:sp>
      <p:sp>
        <p:nvSpPr>
          <p:cNvPr id="1256" name="Google Shape;1256;p6"/>
          <p:cNvSpPr/>
          <p:nvPr/>
        </p:nvSpPr>
        <p:spPr>
          <a:xfrm>
            <a:off x="247436" y="1957638"/>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6"/>
          <p:cNvSpPr/>
          <p:nvPr/>
        </p:nvSpPr>
        <p:spPr>
          <a:xfrm>
            <a:off x="3767654" y="4867522"/>
            <a:ext cx="339523" cy="110637"/>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6"/>
          <p:cNvSpPr/>
          <p:nvPr/>
        </p:nvSpPr>
        <p:spPr>
          <a:xfrm>
            <a:off x="8815172" y="2670073"/>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6"/>
          <p:cNvSpPr/>
          <p:nvPr/>
        </p:nvSpPr>
        <p:spPr>
          <a:xfrm>
            <a:off x="5401054" y="130897"/>
            <a:ext cx="339523" cy="110637"/>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260"/>
        <p:cNvGrpSpPr/>
        <p:nvPr/>
      </p:nvGrpSpPr>
      <p:grpSpPr>
        <a:xfrm>
          <a:off x="0" y="0"/>
          <a:ext cx="0" cy="0"/>
          <a:chOff x="0" y="0"/>
          <a:chExt cx="0" cy="0"/>
        </a:xfrm>
      </p:grpSpPr>
      <p:sp>
        <p:nvSpPr>
          <p:cNvPr id="1261" name="Google Shape;1261;p7"/>
          <p:cNvSpPr/>
          <p:nvPr/>
        </p:nvSpPr>
        <p:spPr>
          <a:xfrm>
            <a:off x="-802450" y="-774734"/>
            <a:ext cx="2787825" cy="2634975"/>
          </a:xfrm>
          <a:custGeom>
            <a:avLst/>
            <a:gdLst/>
            <a:ahLst/>
            <a:cxnLst/>
            <a:rect l="l" t="t" r="r" b="b"/>
            <a:pathLst>
              <a:path w="111513" h="105399" extrusionOk="0">
                <a:moveTo>
                  <a:pt x="4178" y="101700"/>
                </a:moveTo>
                <a:cubicBezTo>
                  <a:pt x="6451" y="114400"/>
                  <a:pt x="16878" y="89535"/>
                  <a:pt x="24231" y="85658"/>
                </a:cubicBezTo>
                <a:cubicBezTo>
                  <a:pt x="31584" y="81781"/>
                  <a:pt x="43080" y="83385"/>
                  <a:pt x="48294" y="78439"/>
                </a:cubicBezTo>
                <a:cubicBezTo>
                  <a:pt x="53508" y="73493"/>
                  <a:pt x="49364" y="61595"/>
                  <a:pt x="55513" y="55980"/>
                </a:cubicBezTo>
                <a:cubicBezTo>
                  <a:pt x="61663" y="50365"/>
                  <a:pt x="79309" y="50232"/>
                  <a:pt x="85191" y="44751"/>
                </a:cubicBezTo>
                <a:cubicBezTo>
                  <a:pt x="91073" y="39270"/>
                  <a:pt x="87062" y="29778"/>
                  <a:pt x="90805" y="23094"/>
                </a:cubicBezTo>
                <a:cubicBezTo>
                  <a:pt x="94548" y="16410"/>
                  <a:pt x="121017" y="6919"/>
                  <a:pt x="107649" y="4646"/>
                </a:cubicBezTo>
                <a:cubicBezTo>
                  <a:pt x="94281" y="2373"/>
                  <a:pt x="27840" y="-6718"/>
                  <a:pt x="10595" y="9458"/>
                </a:cubicBezTo>
                <a:cubicBezTo>
                  <a:pt x="-6650" y="25634"/>
                  <a:pt x="1905" y="89000"/>
                  <a:pt x="4178" y="101700"/>
                </a:cubicBezTo>
                <a:close/>
              </a:path>
            </a:pathLst>
          </a:custGeom>
          <a:solidFill>
            <a:schemeClr val="accent4"/>
          </a:solidFill>
          <a:ln>
            <a:noFill/>
          </a:ln>
        </p:spPr>
      </p:sp>
      <p:sp>
        <p:nvSpPr>
          <p:cNvPr id="1262" name="Google Shape;1262;p7"/>
          <p:cNvSpPr/>
          <p:nvPr/>
        </p:nvSpPr>
        <p:spPr>
          <a:xfrm>
            <a:off x="4996586" y="-1005124"/>
            <a:ext cx="5408925" cy="5029425"/>
          </a:xfrm>
          <a:custGeom>
            <a:avLst/>
            <a:gdLst/>
            <a:ahLst/>
            <a:cxnLst/>
            <a:rect l="l" t="t" r="r" b="b"/>
            <a:pathLst>
              <a:path w="216357" h="201177" extrusionOk="0">
                <a:moveTo>
                  <a:pt x="19714" y="9116"/>
                </a:moveTo>
                <a:cubicBezTo>
                  <a:pt x="-11622" y="10611"/>
                  <a:pt x="2452" y="17851"/>
                  <a:pt x="7897" y="23643"/>
                </a:cubicBezTo>
                <a:cubicBezTo>
                  <a:pt x="13342" y="29435"/>
                  <a:pt x="42767" y="35343"/>
                  <a:pt x="52382" y="43869"/>
                </a:cubicBezTo>
                <a:cubicBezTo>
                  <a:pt x="61997" y="52395"/>
                  <a:pt x="56089" y="68544"/>
                  <a:pt x="65588" y="74800"/>
                </a:cubicBezTo>
                <a:cubicBezTo>
                  <a:pt x="75087" y="81056"/>
                  <a:pt x="100573" y="75148"/>
                  <a:pt x="109377" y="81403"/>
                </a:cubicBezTo>
                <a:cubicBezTo>
                  <a:pt x="118181" y="87659"/>
                  <a:pt x="113258" y="104861"/>
                  <a:pt x="118413" y="112333"/>
                </a:cubicBezTo>
                <a:cubicBezTo>
                  <a:pt x="123568" y="119805"/>
                  <a:pt x="135095" y="119342"/>
                  <a:pt x="140308" y="126235"/>
                </a:cubicBezTo>
                <a:cubicBezTo>
                  <a:pt x="145521" y="133128"/>
                  <a:pt x="144131" y="146253"/>
                  <a:pt x="149691" y="153690"/>
                </a:cubicBezTo>
                <a:cubicBezTo>
                  <a:pt x="155252" y="161127"/>
                  <a:pt x="166605" y="163444"/>
                  <a:pt x="173671" y="170858"/>
                </a:cubicBezTo>
                <a:cubicBezTo>
                  <a:pt x="180738" y="178272"/>
                  <a:pt x="185661" y="196691"/>
                  <a:pt x="192090" y="198174"/>
                </a:cubicBezTo>
                <a:cubicBezTo>
                  <a:pt x="198519" y="199657"/>
                  <a:pt x="211610" y="210338"/>
                  <a:pt x="212247" y="179755"/>
                </a:cubicBezTo>
                <a:cubicBezTo>
                  <a:pt x="212884" y="149172"/>
                  <a:pt x="228002" y="43116"/>
                  <a:pt x="195913" y="14676"/>
                </a:cubicBezTo>
                <a:cubicBezTo>
                  <a:pt x="163824" y="-13764"/>
                  <a:pt x="51050" y="7622"/>
                  <a:pt x="19714" y="9116"/>
                </a:cubicBezTo>
                <a:close/>
              </a:path>
            </a:pathLst>
          </a:custGeom>
          <a:solidFill>
            <a:schemeClr val="lt2"/>
          </a:solidFill>
          <a:ln>
            <a:noFill/>
          </a:ln>
        </p:spPr>
      </p:sp>
      <p:pic>
        <p:nvPicPr>
          <p:cNvPr id="1263" name="Google Shape;1263;p7"/>
          <p:cNvPicPr preferRelativeResize="0"/>
          <p:nvPr/>
        </p:nvPicPr>
        <p:blipFill>
          <a:blip r:embed="rId2">
            <a:alphaModFix/>
          </a:blip>
          <a:stretch>
            <a:fillRect/>
          </a:stretch>
        </p:blipFill>
        <p:spPr>
          <a:xfrm>
            <a:off x="0" y="0"/>
            <a:ext cx="9144000" cy="5143500"/>
          </a:xfrm>
          <a:prstGeom prst="rect">
            <a:avLst/>
          </a:prstGeom>
          <a:noFill/>
          <a:ln>
            <a:noFill/>
          </a:ln>
        </p:spPr>
      </p:pic>
      <p:grpSp>
        <p:nvGrpSpPr>
          <p:cNvPr id="1264" name="Google Shape;1264;p7"/>
          <p:cNvGrpSpPr/>
          <p:nvPr/>
        </p:nvGrpSpPr>
        <p:grpSpPr>
          <a:xfrm rot="1137128" flipH="1">
            <a:off x="8323507" y="256388"/>
            <a:ext cx="643433" cy="572721"/>
            <a:chOff x="4748225" y="4600750"/>
            <a:chExt cx="332125" cy="295625"/>
          </a:xfrm>
        </p:grpSpPr>
        <p:sp>
          <p:nvSpPr>
            <p:cNvPr id="1265" name="Google Shape;1265;p7"/>
            <p:cNvSpPr/>
            <p:nvPr/>
          </p:nvSpPr>
          <p:spPr>
            <a:xfrm>
              <a:off x="4748225" y="4600750"/>
              <a:ext cx="332125" cy="295625"/>
            </a:xfrm>
            <a:custGeom>
              <a:avLst/>
              <a:gdLst/>
              <a:ahLst/>
              <a:cxnLst/>
              <a:rect l="l" t="t" r="r" b="b"/>
              <a:pathLst>
                <a:path w="13285" h="11825" extrusionOk="0">
                  <a:moveTo>
                    <a:pt x="8104" y="1"/>
                  </a:moveTo>
                  <a:cubicBezTo>
                    <a:pt x="7830" y="1"/>
                    <a:pt x="7533" y="24"/>
                    <a:pt x="7259" y="115"/>
                  </a:cubicBezTo>
                  <a:cubicBezTo>
                    <a:pt x="6848" y="229"/>
                    <a:pt x="6460" y="435"/>
                    <a:pt x="6118" y="709"/>
                  </a:cubicBezTo>
                  <a:cubicBezTo>
                    <a:pt x="5844" y="937"/>
                    <a:pt x="5593" y="1188"/>
                    <a:pt x="5364" y="1485"/>
                  </a:cubicBezTo>
                  <a:cubicBezTo>
                    <a:pt x="4976" y="1964"/>
                    <a:pt x="4680" y="2489"/>
                    <a:pt x="4497" y="3060"/>
                  </a:cubicBezTo>
                  <a:cubicBezTo>
                    <a:pt x="4360" y="3402"/>
                    <a:pt x="4269" y="3767"/>
                    <a:pt x="4200" y="4155"/>
                  </a:cubicBezTo>
                  <a:cubicBezTo>
                    <a:pt x="4155" y="4201"/>
                    <a:pt x="4109" y="4224"/>
                    <a:pt x="4063" y="4246"/>
                  </a:cubicBezTo>
                  <a:cubicBezTo>
                    <a:pt x="3356" y="4726"/>
                    <a:pt x="2785" y="5137"/>
                    <a:pt x="2283" y="5547"/>
                  </a:cubicBezTo>
                  <a:cubicBezTo>
                    <a:pt x="1963" y="5821"/>
                    <a:pt x="1667" y="6072"/>
                    <a:pt x="1416" y="6324"/>
                  </a:cubicBezTo>
                  <a:cubicBezTo>
                    <a:pt x="1142" y="6620"/>
                    <a:pt x="914" y="6871"/>
                    <a:pt x="708" y="7145"/>
                  </a:cubicBezTo>
                  <a:cubicBezTo>
                    <a:pt x="685" y="7191"/>
                    <a:pt x="662" y="7214"/>
                    <a:pt x="640" y="7259"/>
                  </a:cubicBezTo>
                  <a:cubicBezTo>
                    <a:pt x="594" y="7328"/>
                    <a:pt x="571" y="7374"/>
                    <a:pt x="548" y="7419"/>
                  </a:cubicBezTo>
                  <a:cubicBezTo>
                    <a:pt x="297" y="7807"/>
                    <a:pt x="137" y="8218"/>
                    <a:pt x="69" y="8606"/>
                  </a:cubicBezTo>
                  <a:cubicBezTo>
                    <a:pt x="1" y="8926"/>
                    <a:pt x="1" y="9245"/>
                    <a:pt x="46" y="9565"/>
                  </a:cubicBezTo>
                  <a:cubicBezTo>
                    <a:pt x="115" y="9907"/>
                    <a:pt x="229" y="10227"/>
                    <a:pt x="411" y="10523"/>
                  </a:cubicBezTo>
                  <a:cubicBezTo>
                    <a:pt x="503" y="10683"/>
                    <a:pt x="617" y="10820"/>
                    <a:pt x="754" y="10957"/>
                  </a:cubicBezTo>
                  <a:cubicBezTo>
                    <a:pt x="822" y="11026"/>
                    <a:pt x="936" y="11163"/>
                    <a:pt x="1119" y="11299"/>
                  </a:cubicBezTo>
                  <a:cubicBezTo>
                    <a:pt x="1393" y="11482"/>
                    <a:pt x="1712" y="11642"/>
                    <a:pt x="2032" y="11733"/>
                  </a:cubicBezTo>
                  <a:cubicBezTo>
                    <a:pt x="2283" y="11779"/>
                    <a:pt x="2534" y="11824"/>
                    <a:pt x="2808" y="11824"/>
                  </a:cubicBezTo>
                  <a:lnTo>
                    <a:pt x="2922" y="11824"/>
                  </a:lnTo>
                  <a:cubicBezTo>
                    <a:pt x="3173" y="11802"/>
                    <a:pt x="3424" y="11779"/>
                    <a:pt x="3675" y="11710"/>
                  </a:cubicBezTo>
                  <a:cubicBezTo>
                    <a:pt x="4063" y="11619"/>
                    <a:pt x="4474" y="11459"/>
                    <a:pt x="4908" y="11254"/>
                  </a:cubicBezTo>
                  <a:cubicBezTo>
                    <a:pt x="5250" y="11071"/>
                    <a:pt x="5593" y="10866"/>
                    <a:pt x="5981" y="10615"/>
                  </a:cubicBezTo>
                  <a:cubicBezTo>
                    <a:pt x="6574" y="10249"/>
                    <a:pt x="7168" y="9793"/>
                    <a:pt x="7875" y="9222"/>
                  </a:cubicBezTo>
                  <a:cubicBezTo>
                    <a:pt x="8104" y="9245"/>
                    <a:pt x="8332" y="9268"/>
                    <a:pt x="8514" y="9291"/>
                  </a:cubicBezTo>
                  <a:lnTo>
                    <a:pt x="8925" y="9291"/>
                  </a:lnTo>
                  <a:cubicBezTo>
                    <a:pt x="9176" y="9291"/>
                    <a:pt x="9427" y="9268"/>
                    <a:pt x="9656" y="9245"/>
                  </a:cubicBezTo>
                  <a:cubicBezTo>
                    <a:pt x="9998" y="9200"/>
                    <a:pt x="10340" y="9131"/>
                    <a:pt x="10683" y="8994"/>
                  </a:cubicBezTo>
                  <a:cubicBezTo>
                    <a:pt x="10979" y="8903"/>
                    <a:pt x="11253" y="8766"/>
                    <a:pt x="11504" y="8629"/>
                  </a:cubicBezTo>
                  <a:cubicBezTo>
                    <a:pt x="12052" y="8287"/>
                    <a:pt x="12486" y="7853"/>
                    <a:pt x="12783" y="7351"/>
                  </a:cubicBezTo>
                  <a:cubicBezTo>
                    <a:pt x="13079" y="6849"/>
                    <a:pt x="13239" y="6301"/>
                    <a:pt x="13262" y="5753"/>
                  </a:cubicBezTo>
                  <a:cubicBezTo>
                    <a:pt x="13285" y="5228"/>
                    <a:pt x="13194" y="4703"/>
                    <a:pt x="12988" y="4224"/>
                  </a:cubicBezTo>
                  <a:cubicBezTo>
                    <a:pt x="12783" y="3744"/>
                    <a:pt x="12463" y="3311"/>
                    <a:pt x="12075" y="2968"/>
                  </a:cubicBezTo>
                  <a:cubicBezTo>
                    <a:pt x="11824" y="2740"/>
                    <a:pt x="11504" y="2535"/>
                    <a:pt x="11185" y="2398"/>
                  </a:cubicBezTo>
                  <a:cubicBezTo>
                    <a:pt x="11094" y="2055"/>
                    <a:pt x="10957" y="1713"/>
                    <a:pt x="10751" y="1416"/>
                  </a:cubicBezTo>
                  <a:cubicBezTo>
                    <a:pt x="10523" y="1074"/>
                    <a:pt x="10226" y="777"/>
                    <a:pt x="9861" y="549"/>
                  </a:cubicBezTo>
                  <a:cubicBezTo>
                    <a:pt x="9656" y="412"/>
                    <a:pt x="9473" y="298"/>
                    <a:pt x="9268" y="229"/>
                  </a:cubicBezTo>
                  <a:cubicBezTo>
                    <a:pt x="9108" y="161"/>
                    <a:pt x="8880" y="69"/>
                    <a:pt x="8583" y="24"/>
                  </a:cubicBezTo>
                  <a:cubicBezTo>
                    <a:pt x="8423" y="1"/>
                    <a:pt x="8263" y="1"/>
                    <a:pt x="8104"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7"/>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7"/>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7"/>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7"/>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7"/>
            <p:cNvSpPr/>
            <p:nvPr/>
          </p:nvSpPr>
          <p:spPr>
            <a:xfrm>
              <a:off x="4945675" y="4660675"/>
              <a:ext cx="35975" cy="20800"/>
            </a:xfrm>
            <a:custGeom>
              <a:avLst/>
              <a:gdLst/>
              <a:ahLst/>
              <a:cxnLst/>
              <a:rect l="l" t="t" r="r" b="b"/>
              <a:pathLst>
                <a:path w="1439" h="832" extrusionOk="0">
                  <a:moveTo>
                    <a:pt x="502" y="1"/>
                  </a:moveTo>
                  <a:cubicBezTo>
                    <a:pt x="411" y="23"/>
                    <a:pt x="297" y="46"/>
                    <a:pt x="206" y="69"/>
                  </a:cubicBezTo>
                  <a:cubicBezTo>
                    <a:pt x="160" y="92"/>
                    <a:pt x="114" y="115"/>
                    <a:pt x="91" y="138"/>
                  </a:cubicBezTo>
                  <a:cubicBezTo>
                    <a:pt x="69" y="160"/>
                    <a:pt x="23" y="183"/>
                    <a:pt x="23" y="206"/>
                  </a:cubicBezTo>
                  <a:cubicBezTo>
                    <a:pt x="0" y="252"/>
                    <a:pt x="0" y="297"/>
                    <a:pt x="23" y="320"/>
                  </a:cubicBezTo>
                  <a:cubicBezTo>
                    <a:pt x="38" y="320"/>
                    <a:pt x="63" y="330"/>
                    <a:pt x="85" y="330"/>
                  </a:cubicBezTo>
                  <a:cubicBezTo>
                    <a:pt x="96" y="330"/>
                    <a:pt x="107" y="328"/>
                    <a:pt x="114" y="320"/>
                  </a:cubicBezTo>
                  <a:lnTo>
                    <a:pt x="160" y="320"/>
                  </a:lnTo>
                  <a:cubicBezTo>
                    <a:pt x="183" y="320"/>
                    <a:pt x="183" y="297"/>
                    <a:pt x="206" y="297"/>
                  </a:cubicBezTo>
                  <a:cubicBezTo>
                    <a:pt x="274" y="275"/>
                    <a:pt x="320" y="252"/>
                    <a:pt x="365" y="252"/>
                  </a:cubicBezTo>
                  <a:lnTo>
                    <a:pt x="594" y="252"/>
                  </a:lnTo>
                  <a:cubicBezTo>
                    <a:pt x="662" y="252"/>
                    <a:pt x="753" y="275"/>
                    <a:pt x="822" y="297"/>
                  </a:cubicBezTo>
                  <a:cubicBezTo>
                    <a:pt x="822" y="297"/>
                    <a:pt x="822" y="297"/>
                    <a:pt x="822" y="297"/>
                  </a:cubicBezTo>
                  <a:lnTo>
                    <a:pt x="822" y="297"/>
                  </a:lnTo>
                  <a:cubicBezTo>
                    <a:pt x="822" y="297"/>
                    <a:pt x="835" y="297"/>
                    <a:pt x="841" y="307"/>
                  </a:cubicBezTo>
                  <a:lnTo>
                    <a:pt x="841" y="307"/>
                  </a:lnTo>
                  <a:cubicBezTo>
                    <a:pt x="835" y="304"/>
                    <a:pt x="828" y="301"/>
                    <a:pt x="822" y="297"/>
                  </a:cubicBezTo>
                  <a:lnTo>
                    <a:pt x="822" y="297"/>
                  </a:lnTo>
                  <a:cubicBezTo>
                    <a:pt x="822" y="297"/>
                    <a:pt x="845" y="320"/>
                    <a:pt x="845" y="320"/>
                  </a:cubicBezTo>
                  <a:cubicBezTo>
                    <a:pt x="845" y="314"/>
                    <a:pt x="843" y="310"/>
                    <a:pt x="841" y="307"/>
                  </a:cubicBezTo>
                  <a:lnTo>
                    <a:pt x="841" y="307"/>
                  </a:lnTo>
                  <a:cubicBezTo>
                    <a:pt x="880" y="327"/>
                    <a:pt x="920" y="346"/>
                    <a:pt x="959" y="366"/>
                  </a:cubicBezTo>
                  <a:cubicBezTo>
                    <a:pt x="982" y="389"/>
                    <a:pt x="982" y="389"/>
                    <a:pt x="1004" y="411"/>
                  </a:cubicBezTo>
                  <a:cubicBezTo>
                    <a:pt x="1027" y="434"/>
                    <a:pt x="1050" y="434"/>
                    <a:pt x="1073" y="457"/>
                  </a:cubicBezTo>
                  <a:lnTo>
                    <a:pt x="1050" y="457"/>
                  </a:lnTo>
                  <a:lnTo>
                    <a:pt x="1085" y="469"/>
                  </a:lnTo>
                  <a:lnTo>
                    <a:pt x="1085" y="469"/>
                  </a:lnTo>
                  <a:cubicBezTo>
                    <a:pt x="1081" y="466"/>
                    <a:pt x="1078" y="462"/>
                    <a:pt x="1073" y="457"/>
                  </a:cubicBezTo>
                  <a:lnTo>
                    <a:pt x="1073" y="457"/>
                  </a:lnTo>
                  <a:cubicBezTo>
                    <a:pt x="1077" y="461"/>
                    <a:pt x="1081" y="465"/>
                    <a:pt x="1085" y="469"/>
                  </a:cubicBezTo>
                  <a:lnTo>
                    <a:pt x="1085" y="469"/>
                  </a:lnTo>
                  <a:lnTo>
                    <a:pt x="1085" y="469"/>
                  </a:lnTo>
                  <a:lnTo>
                    <a:pt x="1085" y="469"/>
                  </a:lnTo>
                  <a:cubicBezTo>
                    <a:pt x="1087" y="471"/>
                    <a:pt x="1089" y="473"/>
                    <a:pt x="1091" y="474"/>
                  </a:cubicBezTo>
                  <a:lnTo>
                    <a:pt x="1091" y="474"/>
                  </a:lnTo>
                  <a:cubicBezTo>
                    <a:pt x="1089" y="472"/>
                    <a:pt x="1087" y="471"/>
                    <a:pt x="1085" y="469"/>
                  </a:cubicBezTo>
                  <a:lnTo>
                    <a:pt x="1085" y="469"/>
                  </a:lnTo>
                  <a:lnTo>
                    <a:pt x="1119" y="480"/>
                  </a:lnTo>
                  <a:cubicBezTo>
                    <a:pt x="1104" y="480"/>
                    <a:pt x="1099" y="480"/>
                    <a:pt x="1091" y="474"/>
                  </a:cubicBezTo>
                  <a:lnTo>
                    <a:pt x="1091" y="474"/>
                  </a:lnTo>
                  <a:cubicBezTo>
                    <a:pt x="1130" y="509"/>
                    <a:pt x="1170" y="532"/>
                    <a:pt x="1210" y="571"/>
                  </a:cubicBezTo>
                  <a:cubicBezTo>
                    <a:pt x="1233" y="594"/>
                    <a:pt x="1255" y="640"/>
                    <a:pt x="1278" y="663"/>
                  </a:cubicBezTo>
                  <a:cubicBezTo>
                    <a:pt x="1278" y="685"/>
                    <a:pt x="1278" y="685"/>
                    <a:pt x="1278" y="708"/>
                  </a:cubicBezTo>
                  <a:cubicBezTo>
                    <a:pt x="1278" y="731"/>
                    <a:pt x="1278" y="731"/>
                    <a:pt x="1278" y="754"/>
                  </a:cubicBezTo>
                  <a:cubicBezTo>
                    <a:pt x="1278" y="777"/>
                    <a:pt x="1278" y="777"/>
                    <a:pt x="1301" y="799"/>
                  </a:cubicBezTo>
                  <a:cubicBezTo>
                    <a:pt x="1301" y="822"/>
                    <a:pt x="1324" y="822"/>
                    <a:pt x="1347" y="822"/>
                  </a:cubicBezTo>
                  <a:cubicBezTo>
                    <a:pt x="1353" y="828"/>
                    <a:pt x="1362" y="831"/>
                    <a:pt x="1373" y="831"/>
                  </a:cubicBezTo>
                  <a:cubicBezTo>
                    <a:pt x="1401" y="831"/>
                    <a:pt x="1438" y="810"/>
                    <a:pt x="1438" y="777"/>
                  </a:cubicBezTo>
                  <a:cubicBezTo>
                    <a:pt x="1438" y="754"/>
                    <a:pt x="1438" y="731"/>
                    <a:pt x="1438" y="708"/>
                  </a:cubicBezTo>
                  <a:cubicBezTo>
                    <a:pt x="1438" y="685"/>
                    <a:pt x="1438" y="663"/>
                    <a:pt x="1415" y="640"/>
                  </a:cubicBezTo>
                  <a:lnTo>
                    <a:pt x="1438" y="640"/>
                  </a:lnTo>
                  <a:cubicBezTo>
                    <a:pt x="1415" y="594"/>
                    <a:pt x="1392" y="526"/>
                    <a:pt x="1370" y="480"/>
                  </a:cubicBezTo>
                  <a:cubicBezTo>
                    <a:pt x="1347" y="434"/>
                    <a:pt x="1324" y="411"/>
                    <a:pt x="1324" y="389"/>
                  </a:cubicBezTo>
                  <a:cubicBezTo>
                    <a:pt x="1278" y="343"/>
                    <a:pt x="1255" y="297"/>
                    <a:pt x="1210" y="252"/>
                  </a:cubicBezTo>
                  <a:cubicBezTo>
                    <a:pt x="1187" y="229"/>
                    <a:pt x="1164" y="206"/>
                    <a:pt x="1141" y="206"/>
                  </a:cubicBezTo>
                  <a:cubicBezTo>
                    <a:pt x="1119" y="183"/>
                    <a:pt x="1096" y="160"/>
                    <a:pt x="1073" y="138"/>
                  </a:cubicBezTo>
                  <a:cubicBezTo>
                    <a:pt x="1027" y="115"/>
                    <a:pt x="959" y="92"/>
                    <a:pt x="913" y="69"/>
                  </a:cubicBezTo>
                  <a:lnTo>
                    <a:pt x="936" y="69"/>
                  </a:lnTo>
                  <a:cubicBezTo>
                    <a:pt x="890" y="46"/>
                    <a:pt x="867" y="46"/>
                    <a:pt x="845" y="46"/>
                  </a:cubicBezTo>
                  <a:cubicBezTo>
                    <a:pt x="799" y="23"/>
                    <a:pt x="776" y="23"/>
                    <a:pt x="730" y="23"/>
                  </a:cubicBezTo>
                  <a:cubicBezTo>
                    <a:pt x="685" y="1"/>
                    <a:pt x="639" y="1"/>
                    <a:pt x="59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7"/>
            <p:cNvSpPr/>
            <p:nvPr/>
          </p:nvSpPr>
          <p:spPr>
            <a:xfrm>
              <a:off x="4945100" y="4662950"/>
              <a:ext cx="16000" cy="6875"/>
            </a:xfrm>
            <a:custGeom>
              <a:avLst/>
              <a:gdLst/>
              <a:ahLst/>
              <a:cxnLst/>
              <a:rect l="l" t="t" r="r" b="b"/>
              <a:pathLst>
                <a:path w="640" h="275" extrusionOk="0">
                  <a:moveTo>
                    <a:pt x="594" y="1"/>
                  </a:moveTo>
                  <a:cubicBezTo>
                    <a:pt x="594" y="1"/>
                    <a:pt x="594" y="24"/>
                    <a:pt x="571" y="24"/>
                  </a:cubicBezTo>
                  <a:lnTo>
                    <a:pt x="548" y="24"/>
                  </a:lnTo>
                  <a:cubicBezTo>
                    <a:pt x="502" y="24"/>
                    <a:pt x="457" y="24"/>
                    <a:pt x="411" y="47"/>
                  </a:cubicBezTo>
                  <a:lnTo>
                    <a:pt x="343" y="47"/>
                  </a:lnTo>
                  <a:cubicBezTo>
                    <a:pt x="320" y="69"/>
                    <a:pt x="297" y="69"/>
                    <a:pt x="274" y="69"/>
                  </a:cubicBezTo>
                  <a:cubicBezTo>
                    <a:pt x="251" y="92"/>
                    <a:pt x="206" y="92"/>
                    <a:pt x="183" y="115"/>
                  </a:cubicBezTo>
                  <a:cubicBezTo>
                    <a:pt x="137" y="115"/>
                    <a:pt x="114" y="138"/>
                    <a:pt x="92" y="138"/>
                  </a:cubicBezTo>
                  <a:cubicBezTo>
                    <a:pt x="69" y="161"/>
                    <a:pt x="69" y="161"/>
                    <a:pt x="46" y="184"/>
                  </a:cubicBezTo>
                  <a:cubicBezTo>
                    <a:pt x="23" y="184"/>
                    <a:pt x="0" y="229"/>
                    <a:pt x="23" y="252"/>
                  </a:cubicBezTo>
                  <a:cubicBezTo>
                    <a:pt x="23" y="252"/>
                    <a:pt x="46" y="252"/>
                    <a:pt x="46" y="275"/>
                  </a:cubicBezTo>
                  <a:cubicBezTo>
                    <a:pt x="69" y="275"/>
                    <a:pt x="69" y="275"/>
                    <a:pt x="92" y="252"/>
                  </a:cubicBezTo>
                  <a:cubicBezTo>
                    <a:pt x="114" y="252"/>
                    <a:pt x="137" y="229"/>
                    <a:pt x="160" y="229"/>
                  </a:cubicBezTo>
                  <a:cubicBezTo>
                    <a:pt x="206" y="206"/>
                    <a:pt x="251" y="184"/>
                    <a:pt x="297" y="184"/>
                  </a:cubicBezTo>
                  <a:cubicBezTo>
                    <a:pt x="343" y="161"/>
                    <a:pt x="388" y="138"/>
                    <a:pt x="434" y="138"/>
                  </a:cubicBezTo>
                  <a:cubicBezTo>
                    <a:pt x="480" y="138"/>
                    <a:pt x="525" y="115"/>
                    <a:pt x="571" y="115"/>
                  </a:cubicBezTo>
                  <a:lnTo>
                    <a:pt x="617" y="115"/>
                  </a:lnTo>
                  <a:cubicBezTo>
                    <a:pt x="617" y="115"/>
                    <a:pt x="639" y="92"/>
                    <a:pt x="639" y="92"/>
                  </a:cubicBezTo>
                  <a:cubicBezTo>
                    <a:pt x="639" y="69"/>
                    <a:pt x="639" y="47"/>
                    <a:pt x="639" y="47"/>
                  </a:cubicBezTo>
                  <a:cubicBezTo>
                    <a:pt x="639" y="24"/>
                    <a:pt x="617" y="24"/>
                    <a:pt x="617" y="24"/>
                  </a:cubicBezTo>
                  <a:cubicBezTo>
                    <a:pt x="617" y="24"/>
                    <a:pt x="594" y="1"/>
                    <a:pt x="59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7"/>
            <p:cNvSpPr/>
            <p:nvPr/>
          </p:nvSpPr>
          <p:spPr>
            <a:xfrm>
              <a:off x="4945675" y="4663525"/>
              <a:ext cx="35400" cy="15250"/>
            </a:xfrm>
            <a:custGeom>
              <a:avLst/>
              <a:gdLst/>
              <a:ahLst/>
              <a:cxnLst/>
              <a:rect l="l" t="t" r="r" b="b"/>
              <a:pathLst>
                <a:path w="1416" h="610" extrusionOk="0">
                  <a:moveTo>
                    <a:pt x="594" y="1"/>
                  </a:moveTo>
                  <a:cubicBezTo>
                    <a:pt x="548" y="1"/>
                    <a:pt x="502" y="1"/>
                    <a:pt x="457" y="24"/>
                  </a:cubicBezTo>
                  <a:cubicBezTo>
                    <a:pt x="388" y="46"/>
                    <a:pt x="342" y="69"/>
                    <a:pt x="274" y="92"/>
                  </a:cubicBezTo>
                  <a:cubicBezTo>
                    <a:pt x="274" y="115"/>
                    <a:pt x="251" y="115"/>
                    <a:pt x="228" y="138"/>
                  </a:cubicBezTo>
                  <a:cubicBezTo>
                    <a:pt x="206" y="138"/>
                    <a:pt x="183" y="161"/>
                    <a:pt x="160" y="161"/>
                  </a:cubicBezTo>
                  <a:cubicBezTo>
                    <a:pt x="114" y="206"/>
                    <a:pt x="69" y="229"/>
                    <a:pt x="23" y="275"/>
                  </a:cubicBezTo>
                  <a:cubicBezTo>
                    <a:pt x="0" y="275"/>
                    <a:pt x="0" y="320"/>
                    <a:pt x="0" y="343"/>
                  </a:cubicBezTo>
                  <a:cubicBezTo>
                    <a:pt x="15" y="343"/>
                    <a:pt x="31" y="353"/>
                    <a:pt x="46" y="353"/>
                  </a:cubicBezTo>
                  <a:cubicBezTo>
                    <a:pt x="53" y="353"/>
                    <a:pt x="61" y="351"/>
                    <a:pt x="69" y="343"/>
                  </a:cubicBezTo>
                  <a:cubicBezTo>
                    <a:pt x="114" y="320"/>
                    <a:pt x="137" y="297"/>
                    <a:pt x="160" y="275"/>
                  </a:cubicBezTo>
                  <a:cubicBezTo>
                    <a:pt x="206" y="252"/>
                    <a:pt x="228" y="229"/>
                    <a:pt x="274" y="206"/>
                  </a:cubicBezTo>
                  <a:cubicBezTo>
                    <a:pt x="342" y="183"/>
                    <a:pt x="411" y="161"/>
                    <a:pt x="457" y="161"/>
                  </a:cubicBezTo>
                  <a:cubicBezTo>
                    <a:pt x="525" y="161"/>
                    <a:pt x="571" y="138"/>
                    <a:pt x="616" y="138"/>
                  </a:cubicBezTo>
                  <a:cubicBezTo>
                    <a:pt x="662" y="161"/>
                    <a:pt x="708" y="161"/>
                    <a:pt x="753" y="183"/>
                  </a:cubicBezTo>
                  <a:cubicBezTo>
                    <a:pt x="845" y="206"/>
                    <a:pt x="913" y="252"/>
                    <a:pt x="982" y="297"/>
                  </a:cubicBezTo>
                  <a:cubicBezTo>
                    <a:pt x="1027" y="343"/>
                    <a:pt x="1073" y="389"/>
                    <a:pt x="1119" y="434"/>
                  </a:cubicBezTo>
                  <a:cubicBezTo>
                    <a:pt x="1141" y="457"/>
                    <a:pt x="1164" y="480"/>
                    <a:pt x="1164" y="480"/>
                  </a:cubicBezTo>
                  <a:cubicBezTo>
                    <a:pt x="1187" y="526"/>
                    <a:pt x="1187" y="526"/>
                    <a:pt x="1210" y="571"/>
                  </a:cubicBezTo>
                  <a:cubicBezTo>
                    <a:pt x="1223" y="598"/>
                    <a:pt x="1260" y="609"/>
                    <a:pt x="1297" y="609"/>
                  </a:cubicBezTo>
                  <a:cubicBezTo>
                    <a:pt x="1324" y="609"/>
                    <a:pt x="1351" y="604"/>
                    <a:pt x="1370" y="594"/>
                  </a:cubicBezTo>
                  <a:cubicBezTo>
                    <a:pt x="1415" y="571"/>
                    <a:pt x="1415" y="503"/>
                    <a:pt x="1415" y="457"/>
                  </a:cubicBezTo>
                  <a:cubicBezTo>
                    <a:pt x="1392" y="434"/>
                    <a:pt x="1392" y="412"/>
                    <a:pt x="1392" y="389"/>
                  </a:cubicBezTo>
                  <a:cubicBezTo>
                    <a:pt x="1370" y="343"/>
                    <a:pt x="1347" y="320"/>
                    <a:pt x="1324" y="297"/>
                  </a:cubicBezTo>
                  <a:cubicBezTo>
                    <a:pt x="1278" y="229"/>
                    <a:pt x="1210" y="183"/>
                    <a:pt x="1141" y="161"/>
                  </a:cubicBezTo>
                  <a:cubicBezTo>
                    <a:pt x="1096" y="115"/>
                    <a:pt x="1027" y="92"/>
                    <a:pt x="959" y="46"/>
                  </a:cubicBezTo>
                  <a:cubicBezTo>
                    <a:pt x="913" y="46"/>
                    <a:pt x="867" y="24"/>
                    <a:pt x="822" y="24"/>
                  </a:cubicBezTo>
                  <a:cubicBezTo>
                    <a:pt x="799" y="1"/>
                    <a:pt x="753" y="1"/>
                    <a:pt x="708"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7"/>
            <p:cNvSpPr/>
            <p:nvPr/>
          </p:nvSpPr>
          <p:spPr>
            <a:xfrm>
              <a:off x="4902300" y="4664100"/>
              <a:ext cx="79900" cy="108450"/>
            </a:xfrm>
            <a:custGeom>
              <a:avLst/>
              <a:gdLst/>
              <a:ahLst/>
              <a:cxnLst/>
              <a:rect l="l" t="t" r="r" b="b"/>
              <a:pathLst>
                <a:path w="3196" h="4338" extrusionOk="0">
                  <a:moveTo>
                    <a:pt x="2420" y="1"/>
                  </a:moveTo>
                  <a:cubicBezTo>
                    <a:pt x="2374" y="1"/>
                    <a:pt x="2329" y="23"/>
                    <a:pt x="2283" y="23"/>
                  </a:cubicBezTo>
                  <a:lnTo>
                    <a:pt x="2214" y="23"/>
                  </a:lnTo>
                  <a:cubicBezTo>
                    <a:pt x="2146" y="46"/>
                    <a:pt x="2100" y="69"/>
                    <a:pt x="2032" y="92"/>
                  </a:cubicBezTo>
                  <a:cubicBezTo>
                    <a:pt x="2009" y="92"/>
                    <a:pt x="1963" y="115"/>
                    <a:pt x="1941" y="138"/>
                  </a:cubicBezTo>
                  <a:cubicBezTo>
                    <a:pt x="1872" y="160"/>
                    <a:pt x="1826" y="206"/>
                    <a:pt x="1781" y="252"/>
                  </a:cubicBezTo>
                  <a:cubicBezTo>
                    <a:pt x="1758" y="274"/>
                    <a:pt x="1735" y="297"/>
                    <a:pt x="1689" y="320"/>
                  </a:cubicBezTo>
                  <a:cubicBezTo>
                    <a:pt x="1575" y="457"/>
                    <a:pt x="1461" y="594"/>
                    <a:pt x="1370" y="754"/>
                  </a:cubicBezTo>
                  <a:cubicBezTo>
                    <a:pt x="1279" y="868"/>
                    <a:pt x="1210" y="1005"/>
                    <a:pt x="1142" y="1142"/>
                  </a:cubicBezTo>
                  <a:cubicBezTo>
                    <a:pt x="1050" y="1302"/>
                    <a:pt x="982" y="1461"/>
                    <a:pt x="913" y="1621"/>
                  </a:cubicBezTo>
                  <a:cubicBezTo>
                    <a:pt x="845" y="1781"/>
                    <a:pt x="776" y="1941"/>
                    <a:pt x="731" y="2123"/>
                  </a:cubicBezTo>
                  <a:cubicBezTo>
                    <a:pt x="662" y="2283"/>
                    <a:pt x="594" y="2443"/>
                    <a:pt x="525" y="2625"/>
                  </a:cubicBezTo>
                  <a:cubicBezTo>
                    <a:pt x="503" y="2694"/>
                    <a:pt x="480" y="2785"/>
                    <a:pt x="457" y="2877"/>
                  </a:cubicBezTo>
                  <a:cubicBezTo>
                    <a:pt x="411" y="2945"/>
                    <a:pt x="388" y="3036"/>
                    <a:pt x="366" y="3128"/>
                  </a:cubicBezTo>
                  <a:cubicBezTo>
                    <a:pt x="297" y="3287"/>
                    <a:pt x="251" y="3470"/>
                    <a:pt x="206" y="3630"/>
                  </a:cubicBezTo>
                  <a:cubicBezTo>
                    <a:pt x="160" y="3744"/>
                    <a:pt x="114" y="3858"/>
                    <a:pt x="69" y="3972"/>
                  </a:cubicBezTo>
                  <a:cubicBezTo>
                    <a:pt x="23" y="4041"/>
                    <a:pt x="0" y="4109"/>
                    <a:pt x="23" y="4200"/>
                  </a:cubicBezTo>
                  <a:cubicBezTo>
                    <a:pt x="23" y="4223"/>
                    <a:pt x="46" y="4246"/>
                    <a:pt x="69" y="4269"/>
                  </a:cubicBezTo>
                  <a:cubicBezTo>
                    <a:pt x="92" y="4292"/>
                    <a:pt x="114" y="4315"/>
                    <a:pt x="137" y="4337"/>
                  </a:cubicBezTo>
                  <a:cubicBezTo>
                    <a:pt x="183" y="4337"/>
                    <a:pt x="251" y="4337"/>
                    <a:pt x="297" y="4315"/>
                  </a:cubicBezTo>
                  <a:cubicBezTo>
                    <a:pt x="320" y="4292"/>
                    <a:pt x="343" y="4269"/>
                    <a:pt x="366" y="4246"/>
                  </a:cubicBezTo>
                  <a:cubicBezTo>
                    <a:pt x="366" y="4223"/>
                    <a:pt x="388" y="4200"/>
                    <a:pt x="388" y="4200"/>
                  </a:cubicBezTo>
                  <a:cubicBezTo>
                    <a:pt x="388" y="4200"/>
                    <a:pt x="388" y="4178"/>
                    <a:pt x="388" y="4178"/>
                  </a:cubicBezTo>
                  <a:cubicBezTo>
                    <a:pt x="411" y="4132"/>
                    <a:pt x="434" y="4086"/>
                    <a:pt x="457" y="4041"/>
                  </a:cubicBezTo>
                  <a:cubicBezTo>
                    <a:pt x="480" y="3995"/>
                    <a:pt x="503" y="3949"/>
                    <a:pt x="503" y="3904"/>
                  </a:cubicBezTo>
                  <a:cubicBezTo>
                    <a:pt x="525" y="3858"/>
                    <a:pt x="548" y="3790"/>
                    <a:pt x="571" y="3744"/>
                  </a:cubicBezTo>
                  <a:cubicBezTo>
                    <a:pt x="594" y="3675"/>
                    <a:pt x="617" y="3607"/>
                    <a:pt x="639" y="3538"/>
                  </a:cubicBezTo>
                  <a:cubicBezTo>
                    <a:pt x="685" y="3356"/>
                    <a:pt x="754" y="3196"/>
                    <a:pt x="799" y="3036"/>
                  </a:cubicBezTo>
                  <a:cubicBezTo>
                    <a:pt x="845" y="2945"/>
                    <a:pt x="868" y="2854"/>
                    <a:pt x="891" y="2785"/>
                  </a:cubicBezTo>
                  <a:cubicBezTo>
                    <a:pt x="936" y="2694"/>
                    <a:pt x="959" y="2603"/>
                    <a:pt x="982" y="2511"/>
                  </a:cubicBezTo>
                  <a:cubicBezTo>
                    <a:pt x="1050" y="2352"/>
                    <a:pt x="1119" y="2192"/>
                    <a:pt x="1164" y="2009"/>
                  </a:cubicBezTo>
                  <a:cubicBezTo>
                    <a:pt x="1233" y="1849"/>
                    <a:pt x="1301" y="1690"/>
                    <a:pt x="1370" y="1553"/>
                  </a:cubicBezTo>
                  <a:cubicBezTo>
                    <a:pt x="1438" y="1393"/>
                    <a:pt x="1507" y="1256"/>
                    <a:pt x="1598" y="1119"/>
                  </a:cubicBezTo>
                  <a:cubicBezTo>
                    <a:pt x="1667" y="982"/>
                    <a:pt x="1781" y="822"/>
                    <a:pt x="1872" y="685"/>
                  </a:cubicBezTo>
                  <a:cubicBezTo>
                    <a:pt x="1941" y="617"/>
                    <a:pt x="2009" y="548"/>
                    <a:pt x="2077" y="503"/>
                  </a:cubicBezTo>
                  <a:cubicBezTo>
                    <a:pt x="2100" y="480"/>
                    <a:pt x="2123" y="480"/>
                    <a:pt x="2169" y="457"/>
                  </a:cubicBezTo>
                  <a:cubicBezTo>
                    <a:pt x="2169" y="457"/>
                    <a:pt x="2192" y="434"/>
                    <a:pt x="2214" y="434"/>
                  </a:cubicBezTo>
                  <a:cubicBezTo>
                    <a:pt x="2283" y="411"/>
                    <a:pt x="2329" y="389"/>
                    <a:pt x="2397" y="389"/>
                  </a:cubicBezTo>
                  <a:lnTo>
                    <a:pt x="2534" y="389"/>
                  </a:lnTo>
                  <a:cubicBezTo>
                    <a:pt x="2580" y="411"/>
                    <a:pt x="2625" y="411"/>
                    <a:pt x="2648" y="434"/>
                  </a:cubicBezTo>
                  <a:cubicBezTo>
                    <a:pt x="2671" y="457"/>
                    <a:pt x="2694" y="457"/>
                    <a:pt x="2717" y="480"/>
                  </a:cubicBezTo>
                  <a:cubicBezTo>
                    <a:pt x="2762" y="503"/>
                    <a:pt x="2785" y="548"/>
                    <a:pt x="2808" y="594"/>
                  </a:cubicBezTo>
                  <a:cubicBezTo>
                    <a:pt x="2854" y="640"/>
                    <a:pt x="2876" y="708"/>
                    <a:pt x="2899" y="754"/>
                  </a:cubicBezTo>
                  <a:cubicBezTo>
                    <a:pt x="2922" y="822"/>
                    <a:pt x="2945" y="891"/>
                    <a:pt x="2945" y="936"/>
                  </a:cubicBezTo>
                  <a:cubicBezTo>
                    <a:pt x="2945" y="974"/>
                    <a:pt x="2945" y="1012"/>
                    <a:pt x="2945" y="1051"/>
                  </a:cubicBezTo>
                  <a:cubicBezTo>
                    <a:pt x="2945" y="1119"/>
                    <a:pt x="2945" y="1165"/>
                    <a:pt x="2922" y="1233"/>
                  </a:cubicBezTo>
                  <a:cubicBezTo>
                    <a:pt x="2922" y="1279"/>
                    <a:pt x="2899" y="1347"/>
                    <a:pt x="2876" y="1416"/>
                  </a:cubicBezTo>
                  <a:cubicBezTo>
                    <a:pt x="2876" y="1416"/>
                    <a:pt x="2876" y="1439"/>
                    <a:pt x="2854" y="1461"/>
                  </a:cubicBezTo>
                  <a:cubicBezTo>
                    <a:pt x="2854" y="1461"/>
                    <a:pt x="2854" y="1484"/>
                    <a:pt x="2854" y="1507"/>
                  </a:cubicBezTo>
                  <a:cubicBezTo>
                    <a:pt x="2831" y="1530"/>
                    <a:pt x="2831" y="1576"/>
                    <a:pt x="2808" y="1598"/>
                  </a:cubicBezTo>
                  <a:cubicBezTo>
                    <a:pt x="2785" y="1644"/>
                    <a:pt x="2762" y="1712"/>
                    <a:pt x="2717" y="1781"/>
                  </a:cubicBezTo>
                  <a:cubicBezTo>
                    <a:pt x="2717" y="1781"/>
                    <a:pt x="2717" y="1781"/>
                    <a:pt x="2717" y="1804"/>
                  </a:cubicBezTo>
                  <a:cubicBezTo>
                    <a:pt x="2694" y="1827"/>
                    <a:pt x="2694" y="1849"/>
                    <a:pt x="2717" y="1872"/>
                  </a:cubicBezTo>
                  <a:cubicBezTo>
                    <a:pt x="2739" y="1872"/>
                    <a:pt x="2785" y="1872"/>
                    <a:pt x="2785" y="1849"/>
                  </a:cubicBezTo>
                  <a:cubicBezTo>
                    <a:pt x="2808" y="1804"/>
                    <a:pt x="2831" y="1758"/>
                    <a:pt x="2854" y="1735"/>
                  </a:cubicBezTo>
                  <a:cubicBezTo>
                    <a:pt x="2876" y="1667"/>
                    <a:pt x="2922" y="1598"/>
                    <a:pt x="2945" y="1530"/>
                  </a:cubicBezTo>
                  <a:cubicBezTo>
                    <a:pt x="2990" y="1461"/>
                    <a:pt x="3036" y="1370"/>
                    <a:pt x="3059" y="1302"/>
                  </a:cubicBezTo>
                  <a:cubicBezTo>
                    <a:pt x="3105" y="1233"/>
                    <a:pt x="3127" y="1165"/>
                    <a:pt x="3150" y="1073"/>
                  </a:cubicBezTo>
                  <a:cubicBezTo>
                    <a:pt x="3173" y="1028"/>
                    <a:pt x="3173" y="959"/>
                    <a:pt x="3173" y="891"/>
                  </a:cubicBezTo>
                  <a:cubicBezTo>
                    <a:pt x="3196" y="845"/>
                    <a:pt x="3196" y="799"/>
                    <a:pt x="3173" y="754"/>
                  </a:cubicBezTo>
                  <a:cubicBezTo>
                    <a:pt x="3173" y="708"/>
                    <a:pt x="3173" y="662"/>
                    <a:pt x="3173" y="617"/>
                  </a:cubicBezTo>
                  <a:cubicBezTo>
                    <a:pt x="3150" y="594"/>
                    <a:pt x="3150" y="548"/>
                    <a:pt x="3150" y="526"/>
                  </a:cubicBezTo>
                  <a:cubicBezTo>
                    <a:pt x="3127" y="480"/>
                    <a:pt x="3105" y="434"/>
                    <a:pt x="3082" y="389"/>
                  </a:cubicBezTo>
                  <a:cubicBezTo>
                    <a:pt x="3059" y="343"/>
                    <a:pt x="3036" y="274"/>
                    <a:pt x="2990" y="229"/>
                  </a:cubicBezTo>
                  <a:cubicBezTo>
                    <a:pt x="2968" y="206"/>
                    <a:pt x="2968" y="206"/>
                    <a:pt x="2945" y="183"/>
                  </a:cubicBezTo>
                  <a:cubicBezTo>
                    <a:pt x="2922" y="160"/>
                    <a:pt x="2876" y="138"/>
                    <a:pt x="2854" y="115"/>
                  </a:cubicBezTo>
                  <a:cubicBezTo>
                    <a:pt x="2785" y="92"/>
                    <a:pt x="2717" y="46"/>
                    <a:pt x="2625" y="23"/>
                  </a:cubicBezTo>
                  <a:cubicBezTo>
                    <a:pt x="2557" y="23"/>
                    <a:pt x="2488" y="1"/>
                    <a:pt x="242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7"/>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7"/>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7"/>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7"/>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7"/>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7"/>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7"/>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7"/>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7"/>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7"/>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7"/>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7"/>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7"/>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7"/>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7"/>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7"/>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7"/>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7"/>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7"/>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7"/>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7"/>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7"/>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7"/>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7"/>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7"/>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7"/>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7"/>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7"/>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7"/>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7"/>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7"/>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7"/>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7"/>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7"/>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7"/>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7"/>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7"/>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7"/>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7"/>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7"/>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7"/>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7"/>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7"/>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7"/>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7"/>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7"/>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7"/>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7"/>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7"/>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7"/>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7"/>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7"/>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7"/>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7"/>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7"/>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7"/>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 name="Google Shape;1330;p7"/>
          <p:cNvGrpSpPr/>
          <p:nvPr/>
        </p:nvGrpSpPr>
        <p:grpSpPr>
          <a:xfrm rot="-1687887">
            <a:off x="277904" y="4238003"/>
            <a:ext cx="452862" cy="553935"/>
            <a:chOff x="2019050" y="1133325"/>
            <a:chExt cx="153525" cy="187750"/>
          </a:xfrm>
        </p:grpSpPr>
        <p:sp>
          <p:nvSpPr>
            <p:cNvPr id="1331" name="Google Shape;1331;p7"/>
            <p:cNvSpPr/>
            <p:nvPr/>
          </p:nvSpPr>
          <p:spPr>
            <a:xfrm>
              <a:off x="2021350" y="1136750"/>
              <a:ext cx="150100" cy="183200"/>
            </a:xfrm>
            <a:custGeom>
              <a:avLst/>
              <a:gdLst/>
              <a:ahLst/>
              <a:cxnLst/>
              <a:rect l="l" t="t" r="r" b="b"/>
              <a:pathLst>
                <a:path w="6004" h="7328" extrusionOk="0">
                  <a:moveTo>
                    <a:pt x="3264" y="0"/>
                  </a:moveTo>
                  <a:cubicBezTo>
                    <a:pt x="3218" y="23"/>
                    <a:pt x="3150" y="23"/>
                    <a:pt x="3081" y="23"/>
                  </a:cubicBezTo>
                  <a:cubicBezTo>
                    <a:pt x="3013" y="46"/>
                    <a:pt x="2922" y="46"/>
                    <a:pt x="2853" y="69"/>
                  </a:cubicBezTo>
                  <a:cubicBezTo>
                    <a:pt x="2808" y="69"/>
                    <a:pt x="2739" y="92"/>
                    <a:pt x="2693" y="92"/>
                  </a:cubicBezTo>
                  <a:lnTo>
                    <a:pt x="2602" y="115"/>
                  </a:lnTo>
                  <a:lnTo>
                    <a:pt x="2557" y="137"/>
                  </a:lnTo>
                  <a:cubicBezTo>
                    <a:pt x="2465" y="137"/>
                    <a:pt x="2420" y="160"/>
                    <a:pt x="2351" y="183"/>
                  </a:cubicBezTo>
                  <a:cubicBezTo>
                    <a:pt x="2283" y="206"/>
                    <a:pt x="2214" y="252"/>
                    <a:pt x="2123" y="274"/>
                  </a:cubicBezTo>
                  <a:cubicBezTo>
                    <a:pt x="2054" y="320"/>
                    <a:pt x="1986" y="343"/>
                    <a:pt x="1917" y="388"/>
                  </a:cubicBezTo>
                  <a:cubicBezTo>
                    <a:pt x="1849" y="434"/>
                    <a:pt x="1803" y="457"/>
                    <a:pt x="1735" y="503"/>
                  </a:cubicBezTo>
                  <a:lnTo>
                    <a:pt x="1689" y="525"/>
                  </a:lnTo>
                  <a:lnTo>
                    <a:pt x="1575" y="617"/>
                  </a:lnTo>
                  <a:cubicBezTo>
                    <a:pt x="1552" y="640"/>
                    <a:pt x="1507" y="662"/>
                    <a:pt x="1461" y="685"/>
                  </a:cubicBezTo>
                  <a:cubicBezTo>
                    <a:pt x="1324" y="776"/>
                    <a:pt x="1187" y="913"/>
                    <a:pt x="1050" y="1028"/>
                  </a:cubicBezTo>
                  <a:cubicBezTo>
                    <a:pt x="982" y="1142"/>
                    <a:pt x="845" y="1279"/>
                    <a:pt x="730" y="1438"/>
                  </a:cubicBezTo>
                  <a:cubicBezTo>
                    <a:pt x="639" y="1575"/>
                    <a:pt x="548" y="1712"/>
                    <a:pt x="457" y="1918"/>
                  </a:cubicBezTo>
                  <a:cubicBezTo>
                    <a:pt x="365" y="2078"/>
                    <a:pt x="297" y="2237"/>
                    <a:pt x="251" y="2397"/>
                  </a:cubicBezTo>
                  <a:cubicBezTo>
                    <a:pt x="206" y="2488"/>
                    <a:pt x="183" y="2580"/>
                    <a:pt x="160" y="2671"/>
                  </a:cubicBezTo>
                  <a:cubicBezTo>
                    <a:pt x="114" y="2785"/>
                    <a:pt x="91" y="2899"/>
                    <a:pt x="69" y="3036"/>
                  </a:cubicBezTo>
                  <a:cubicBezTo>
                    <a:pt x="69" y="3105"/>
                    <a:pt x="46" y="3173"/>
                    <a:pt x="46" y="3242"/>
                  </a:cubicBezTo>
                  <a:lnTo>
                    <a:pt x="23" y="3333"/>
                  </a:lnTo>
                  <a:cubicBezTo>
                    <a:pt x="23" y="3401"/>
                    <a:pt x="23" y="3447"/>
                    <a:pt x="0" y="3493"/>
                  </a:cubicBezTo>
                  <a:lnTo>
                    <a:pt x="0" y="3516"/>
                  </a:lnTo>
                  <a:cubicBezTo>
                    <a:pt x="0" y="3561"/>
                    <a:pt x="0" y="3584"/>
                    <a:pt x="0" y="3607"/>
                  </a:cubicBezTo>
                  <a:cubicBezTo>
                    <a:pt x="0" y="3675"/>
                    <a:pt x="23" y="3744"/>
                    <a:pt x="69" y="3767"/>
                  </a:cubicBezTo>
                  <a:lnTo>
                    <a:pt x="69" y="3789"/>
                  </a:lnTo>
                  <a:cubicBezTo>
                    <a:pt x="69" y="3858"/>
                    <a:pt x="91" y="3904"/>
                    <a:pt x="91" y="3949"/>
                  </a:cubicBezTo>
                  <a:lnTo>
                    <a:pt x="91" y="3972"/>
                  </a:lnTo>
                  <a:lnTo>
                    <a:pt x="91" y="4018"/>
                  </a:lnTo>
                  <a:cubicBezTo>
                    <a:pt x="114" y="4177"/>
                    <a:pt x="137" y="4292"/>
                    <a:pt x="160" y="4406"/>
                  </a:cubicBezTo>
                  <a:cubicBezTo>
                    <a:pt x="183" y="4497"/>
                    <a:pt x="206" y="4565"/>
                    <a:pt x="228" y="4634"/>
                  </a:cubicBezTo>
                  <a:cubicBezTo>
                    <a:pt x="251" y="4702"/>
                    <a:pt x="251" y="4771"/>
                    <a:pt x="297" y="4839"/>
                  </a:cubicBezTo>
                  <a:cubicBezTo>
                    <a:pt x="297" y="4839"/>
                    <a:pt x="297" y="4862"/>
                    <a:pt x="297" y="4885"/>
                  </a:cubicBezTo>
                  <a:cubicBezTo>
                    <a:pt x="320" y="4908"/>
                    <a:pt x="320" y="4908"/>
                    <a:pt x="320" y="4931"/>
                  </a:cubicBezTo>
                  <a:cubicBezTo>
                    <a:pt x="320" y="4931"/>
                    <a:pt x="320" y="4954"/>
                    <a:pt x="342" y="4954"/>
                  </a:cubicBezTo>
                  <a:cubicBezTo>
                    <a:pt x="342" y="4976"/>
                    <a:pt x="365" y="4999"/>
                    <a:pt x="365" y="5022"/>
                  </a:cubicBezTo>
                  <a:cubicBezTo>
                    <a:pt x="388" y="5045"/>
                    <a:pt x="388" y="5068"/>
                    <a:pt x="411" y="5090"/>
                  </a:cubicBezTo>
                  <a:cubicBezTo>
                    <a:pt x="411" y="5136"/>
                    <a:pt x="434" y="5136"/>
                    <a:pt x="434" y="5159"/>
                  </a:cubicBezTo>
                  <a:cubicBezTo>
                    <a:pt x="434" y="5159"/>
                    <a:pt x="434" y="5159"/>
                    <a:pt x="434" y="5182"/>
                  </a:cubicBezTo>
                  <a:cubicBezTo>
                    <a:pt x="434" y="5205"/>
                    <a:pt x="457" y="5227"/>
                    <a:pt x="457" y="5250"/>
                  </a:cubicBezTo>
                  <a:lnTo>
                    <a:pt x="457" y="5273"/>
                  </a:lnTo>
                  <a:cubicBezTo>
                    <a:pt x="457" y="5296"/>
                    <a:pt x="479" y="5319"/>
                    <a:pt x="502" y="5364"/>
                  </a:cubicBezTo>
                  <a:lnTo>
                    <a:pt x="502" y="5387"/>
                  </a:lnTo>
                  <a:cubicBezTo>
                    <a:pt x="548" y="5433"/>
                    <a:pt x="571" y="5501"/>
                    <a:pt x="616" y="5547"/>
                  </a:cubicBezTo>
                  <a:cubicBezTo>
                    <a:pt x="639" y="5570"/>
                    <a:pt x="662" y="5615"/>
                    <a:pt x="685" y="5638"/>
                  </a:cubicBezTo>
                  <a:lnTo>
                    <a:pt x="708" y="5661"/>
                  </a:lnTo>
                  <a:lnTo>
                    <a:pt x="730" y="5707"/>
                  </a:lnTo>
                  <a:cubicBezTo>
                    <a:pt x="753" y="5752"/>
                    <a:pt x="799" y="5775"/>
                    <a:pt x="822" y="5821"/>
                  </a:cubicBezTo>
                  <a:lnTo>
                    <a:pt x="867" y="5889"/>
                  </a:lnTo>
                  <a:lnTo>
                    <a:pt x="890" y="5889"/>
                  </a:lnTo>
                  <a:cubicBezTo>
                    <a:pt x="890" y="5912"/>
                    <a:pt x="890" y="5912"/>
                    <a:pt x="913" y="5935"/>
                  </a:cubicBezTo>
                  <a:cubicBezTo>
                    <a:pt x="982" y="6003"/>
                    <a:pt x="1050" y="6072"/>
                    <a:pt x="1119" y="6163"/>
                  </a:cubicBezTo>
                  <a:lnTo>
                    <a:pt x="1141" y="6186"/>
                  </a:lnTo>
                  <a:lnTo>
                    <a:pt x="1210" y="6232"/>
                  </a:lnTo>
                  <a:lnTo>
                    <a:pt x="1255" y="6277"/>
                  </a:lnTo>
                  <a:lnTo>
                    <a:pt x="1278" y="6300"/>
                  </a:lnTo>
                  <a:lnTo>
                    <a:pt x="1301" y="6323"/>
                  </a:lnTo>
                  <a:cubicBezTo>
                    <a:pt x="1324" y="6346"/>
                    <a:pt x="1347" y="6369"/>
                    <a:pt x="1370" y="6369"/>
                  </a:cubicBezTo>
                  <a:cubicBezTo>
                    <a:pt x="1415" y="6437"/>
                    <a:pt x="1484" y="6483"/>
                    <a:pt x="1552" y="6528"/>
                  </a:cubicBezTo>
                  <a:cubicBezTo>
                    <a:pt x="1598" y="6597"/>
                    <a:pt x="1666" y="6643"/>
                    <a:pt x="1758" y="6688"/>
                  </a:cubicBezTo>
                  <a:cubicBezTo>
                    <a:pt x="1803" y="6711"/>
                    <a:pt x="1826" y="6734"/>
                    <a:pt x="1849" y="6734"/>
                  </a:cubicBezTo>
                  <a:cubicBezTo>
                    <a:pt x="1872" y="6757"/>
                    <a:pt x="1895" y="6780"/>
                    <a:pt x="1917" y="6802"/>
                  </a:cubicBezTo>
                  <a:cubicBezTo>
                    <a:pt x="1963" y="6848"/>
                    <a:pt x="2032" y="6871"/>
                    <a:pt x="2077" y="6916"/>
                  </a:cubicBezTo>
                  <a:cubicBezTo>
                    <a:pt x="2146" y="6939"/>
                    <a:pt x="2191" y="6985"/>
                    <a:pt x="2260" y="7008"/>
                  </a:cubicBezTo>
                  <a:cubicBezTo>
                    <a:pt x="2305" y="7053"/>
                    <a:pt x="2374" y="7076"/>
                    <a:pt x="2442" y="7099"/>
                  </a:cubicBezTo>
                  <a:cubicBezTo>
                    <a:pt x="2534" y="7145"/>
                    <a:pt x="2648" y="7168"/>
                    <a:pt x="2762" y="7213"/>
                  </a:cubicBezTo>
                  <a:cubicBezTo>
                    <a:pt x="2853" y="7236"/>
                    <a:pt x="2967" y="7236"/>
                    <a:pt x="3059" y="7259"/>
                  </a:cubicBezTo>
                  <a:lnTo>
                    <a:pt x="3127" y="7259"/>
                  </a:lnTo>
                  <a:cubicBezTo>
                    <a:pt x="3310" y="7282"/>
                    <a:pt x="3470" y="7305"/>
                    <a:pt x="3606" y="7305"/>
                  </a:cubicBezTo>
                  <a:lnTo>
                    <a:pt x="3766" y="7305"/>
                  </a:lnTo>
                  <a:cubicBezTo>
                    <a:pt x="3812" y="7305"/>
                    <a:pt x="3880" y="7327"/>
                    <a:pt x="3926" y="7327"/>
                  </a:cubicBezTo>
                  <a:cubicBezTo>
                    <a:pt x="3995" y="7327"/>
                    <a:pt x="4063" y="7305"/>
                    <a:pt x="4131" y="7305"/>
                  </a:cubicBezTo>
                  <a:cubicBezTo>
                    <a:pt x="4223" y="7305"/>
                    <a:pt x="4314" y="7282"/>
                    <a:pt x="4428" y="7259"/>
                  </a:cubicBezTo>
                  <a:cubicBezTo>
                    <a:pt x="4474" y="7259"/>
                    <a:pt x="4519" y="7236"/>
                    <a:pt x="4565" y="7236"/>
                  </a:cubicBezTo>
                  <a:lnTo>
                    <a:pt x="4656" y="7213"/>
                  </a:lnTo>
                  <a:cubicBezTo>
                    <a:pt x="4793" y="7168"/>
                    <a:pt x="4930" y="7122"/>
                    <a:pt x="5090" y="7031"/>
                  </a:cubicBezTo>
                  <a:lnTo>
                    <a:pt x="5181" y="6985"/>
                  </a:lnTo>
                  <a:lnTo>
                    <a:pt x="5204" y="6985"/>
                  </a:lnTo>
                  <a:cubicBezTo>
                    <a:pt x="5250" y="6962"/>
                    <a:pt x="5273" y="6939"/>
                    <a:pt x="5296" y="6939"/>
                  </a:cubicBezTo>
                  <a:cubicBezTo>
                    <a:pt x="5364" y="6894"/>
                    <a:pt x="5433" y="6848"/>
                    <a:pt x="5501" y="6802"/>
                  </a:cubicBezTo>
                  <a:cubicBezTo>
                    <a:pt x="5638" y="6711"/>
                    <a:pt x="5729" y="6643"/>
                    <a:pt x="5821" y="6551"/>
                  </a:cubicBezTo>
                  <a:cubicBezTo>
                    <a:pt x="5866" y="6528"/>
                    <a:pt x="5889" y="6483"/>
                    <a:pt x="5912" y="6460"/>
                  </a:cubicBezTo>
                  <a:cubicBezTo>
                    <a:pt x="5935" y="6437"/>
                    <a:pt x="5957" y="6414"/>
                    <a:pt x="5980" y="6392"/>
                  </a:cubicBezTo>
                  <a:cubicBezTo>
                    <a:pt x="6003" y="6346"/>
                    <a:pt x="6003" y="6323"/>
                    <a:pt x="6003" y="6255"/>
                  </a:cubicBezTo>
                  <a:cubicBezTo>
                    <a:pt x="6003" y="6186"/>
                    <a:pt x="5980" y="6140"/>
                    <a:pt x="5957" y="6072"/>
                  </a:cubicBezTo>
                  <a:lnTo>
                    <a:pt x="5935" y="6026"/>
                  </a:lnTo>
                  <a:cubicBezTo>
                    <a:pt x="5935" y="6003"/>
                    <a:pt x="5912" y="5981"/>
                    <a:pt x="5889" y="5958"/>
                  </a:cubicBezTo>
                  <a:cubicBezTo>
                    <a:pt x="5843" y="5912"/>
                    <a:pt x="5798" y="5912"/>
                    <a:pt x="5752" y="5912"/>
                  </a:cubicBezTo>
                  <a:lnTo>
                    <a:pt x="5684" y="5912"/>
                  </a:lnTo>
                  <a:cubicBezTo>
                    <a:pt x="5592" y="5935"/>
                    <a:pt x="5524" y="5981"/>
                    <a:pt x="5455" y="6003"/>
                  </a:cubicBezTo>
                  <a:lnTo>
                    <a:pt x="5433" y="6026"/>
                  </a:lnTo>
                  <a:cubicBezTo>
                    <a:pt x="5387" y="6049"/>
                    <a:pt x="5364" y="6049"/>
                    <a:pt x="5318" y="6072"/>
                  </a:cubicBezTo>
                  <a:cubicBezTo>
                    <a:pt x="5273" y="6095"/>
                    <a:pt x="5227" y="6118"/>
                    <a:pt x="5181" y="6118"/>
                  </a:cubicBezTo>
                  <a:cubicBezTo>
                    <a:pt x="5113" y="6163"/>
                    <a:pt x="5044" y="6209"/>
                    <a:pt x="4976" y="6232"/>
                  </a:cubicBezTo>
                  <a:cubicBezTo>
                    <a:pt x="4839" y="6277"/>
                    <a:pt x="4725" y="6300"/>
                    <a:pt x="4611" y="6346"/>
                  </a:cubicBezTo>
                  <a:lnTo>
                    <a:pt x="4565" y="6346"/>
                  </a:lnTo>
                  <a:cubicBezTo>
                    <a:pt x="4497" y="6369"/>
                    <a:pt x="4428" y="6369"/>
                    <a:pt x="4360" y="6392"/>
                  </a:cubicBezTo>
                  <a:cubicBezTo>
                    <a:pt x="4291" y="6414"/>
                    <a:pt x="4223" y="6414"/>
                    <a:pt x="4154" y="6414"/>
                  </a:cubicBezTo>
                  <a:cubicBezTo>
                    <a:pt x="4017" y="6437"/>
                    <a:pt x="3880" y="6437"/>
                    <a:pt x="3698" y="6437"/>
                  </a:cubicBezTo>
                  <a:lnTo>
                    <a:pt x="3492" y="6437"/>
                  </a:lnTo>
                  <a:cubicBezTo>
                    <a:pt x="3424" y="6437"/>
                    <a:pt x="3355" y="6437"/>
                    <a:pt x="3310" y="6414"/>
                  </a:cubicBezTo>
                  <a:cubicBezTo>
                    <a:pt x="3196" y="6414"/>
                    <a:pt x="3081" y="6392"/>
                    <a:pt x="2967" y="6346"/>
                  </a:cubicBezTo>
                  <a:cubicBezTo>
                    <a:pt x="2830" y="6300"/>
                    <a:pt x="2739" y="6277"/>
                    <a:pt x="2648" y="6232"/>
                  </a:cubicBezTo>
                  <a:cubicBezTo>
                    <a:pt x="2488" y="6163"/>
                    <a:pt x="2351" y="6095"/>
                    <a:pt x="2260" y="6026"/>
                  </a:cubicBezTo>
                  <a:cubicBezTo>
                    <a:pt x="2214" y="6003"/>
                    <a:pt x="2146" y="5958"/>
                    <a:pt x="2100" y="5935"/>
                  </a:cubicBezTo>
                  <a:cubicBezTo>
                    <a:pt x="2077" y="5935"/>
                    <a:pt x="2077" y="5912"/>
                    <a:pt x="2054" y="5912"/>
                  </a:cubicBezTo>
                  <a:lnTo>
                    <a:pt x="2032" y="5912"/>
                  </a:lnTo>
                  <a:cubicBezTo>
                    <a:pt x="2009" y="5867"/>
                    <a:pt x="1986" y="5844"/>
                    <a:pt x="1963" y="5821"/>
                  </a:cubicBezTo>
                  <a:lnTo>
                    <a:pt x="1917" y="5775"/>
                  </a:lnTo>
                  <a:cubicBezTo>
                    <a:pt x="1872" y="5730"/>
                    <a:pt x="1826" y="5661"/>
                    <a:pt x="1780" y="5615"/>
                  </a:cubicBezTo>
                  <a:lnTo>
                    <a:pt x="1758" y="5570"/>
                  </a:lnTo>
                  <a:lnTo>
                    <a:pt x="1712" y="5524"/>
                  </a:lnTo>
                  <a:cubicBezTo>
                    <a:pt x="1666" y="5478"/>
                    <a:pt x="1621" y="5433"/>
                    <a:pt x="1575" y="5387"/>
                  </a:cubicBezTo>
                  <a:lnTo>
                    <a:pt x="1461" y="5273"/>
                  </a:lnTo>
                  <a:lnTo>
                    <a:pt x="1461" y="5250"/>
                  </a:lnTo>
                  <a:cubicBezTo>
                    <a:pt x="1415" y="5227"/>
                    <a:pt x="1392" y="5182"/>
                    <a:pt x="1347" y="5159"/>
                  </a:cubicBezTo>
                  <a:lnTo>
                    <a:pt x="1324" y="5113"/>
                  </a:lnTo>
                  <a:lnTo>
                    <a:pt x="1301" y="5068"/>
                  </a:lnTo>
                  <a:lnTo>
                    <a:pt x="1278" y="5022"/>
                  </a:lnTo>
                  <a:cubicBezTo>
                    <a:pt x="1233" y="4908"/>
                    <a:pt x="1187" y="4794"/>
                    <a:pt x="1141" y="4634"/>
                  </a:cubicBezTo>
                  <a:cubicBezTo>
                    <a:pt x="1050" y="4429"/>
                    <a:pt x="982" y="4223"/>
                    <a:pt x="936" y="4018"/>
                  </a:cubicBezTo>
                  <a:cubicBezTo>
                    <a:pt x="936" y="3995"/>
                    <a:pt x="936" y="3972"/>
                    <a:pt x="936" y="3949"/>
                  </a:cubicBezTo>
                  <a:cubicBezTo>
                    <a:pt x="959" y="3904"/>
                    <a:pt x="959" y="3858"/>
                    <a:pt x="959" y="3835"/>
                  </a:cubicBezTo>
                  <a:lnTo>
                    <a:pt x="959" y="3744"/>
                  </a:lnTo>
                  <a:lnTo>
                    <a:pt x="959" y="3630"/>
                  </a:lnTo>
                  <a:cubicBezTo>
                    <a:pt x="982" y="3516"/>
                    <a:pt x="982" y="3401"/>
                    <a:pt x="1004" y="3264"/>
                  </a:cubicBezTo>
                  <a:lnTo>
                    <a:pt x="1004" y="3242"/>
                  </a:lnTo>
                  <a:cubicBezTo>
                    <a:pt x="1027" y="3127"/>
                    <a:pt x="1027" y="3013"/>
                    <a:pt x="1050" y="2899"/>
                  </a:cubicBezTo>
                  <a:lnTo>
                    <a:pt x="1050" y="2854"/>
                  </a:lnTo>
                  <a:cubicBezTo>
                    <a:pt x="1073" y="2762"/>
                    <a:pt x="1073" y="2648"/>
                    <a:pt x="1096" y="2557"/>
                  </a:cubicBezTo>
                  <a:cubicBezTo>
                    <a:pt x="1119" y="2534"/>
                    <a:pt x="1119" y="2488"/>
                    <a:pt x="1119" y="2466"/>
                  </a:cubicBezTo>
                  <a:cubicBezTo>
                    <a:pt x="1141" y="2420"/>
                    <a:pt x="1164" y="2374"/>
                    <a:pt x="1187" y="2306"/>
                  </a:cubicBezTo>
                  <a:cubicBezTo>
                    <a:pt x="1210" y="2237"/>
                    <a:pt x="1255" y="2146"/>
                    <a:pt x="1301" y="2055"/>
                  </a:cubicBezTo>
                  <a:cubicBezTo>
                    <a:pt x="1324" y="2009"/>
                    <a:pt x="1370" y="1963"/>
                    <a:pt x="1392" y="1918"/>
                  </a:cubicBezTo>
                  <a:cubicBezTo>
                    <a:pt x="1415" y="1872"/>
                    <a:pt x="1438" y="1849"/>
                    <a:pt x="1461" y="1804"/>
                  </a:cubicBezTo>
                  <a:lnTo>
                    <a:pt x="1484" y="1781"/>
                  </a:lnTo>
                  <a:lnTo>
                    <a:pt x="1484" y="1758"/>
                  </a:lnTo>
                  <a:cubicBezTo>
                    <a:pt x="1575" y="1667"/>
                    <a:pt x="1644" y="1575"/>
                    <a:pt x="1712" y="1507"/>
                  </a:cubicBezTo>
                  <a:cubicBezTo>
                    <a:pt x="1780" y="1416"/>
                    <a:pt x="1849" y="1347"/>
                    <a:pt x="1940" y="1279"/>
                  </a:cubicBezTo>
                  <a:cubicBezTo>
                    <a:pt x="1963" y="1279"/>
                    <a:pt x="1986" y="1256"/>
                    <a:pt x="2009" y="1233"/>
                  </a:cubicBezTo>
                  <a:cubicBezTo>
                    <a:pt x="2077" y="1187"/>
                    <a:pt x="2146" y="1142"/>
                    <a:pt x="2214" y="1073"/>
                  </a:cubicBezTo>
                  <a:cubicBezTo>
                    <a:pt x="2283" y="1050"/>
                    <a:pt x="2374" y="1005"/>
                    <a:pt x="2442" y="982"/>
                  </a:cubicBezTo>
                  <a:lnTo>
                    <a:pt x="2465" y="959"/>
                  </a:lnTo>
                  <a:cubicBezTo>
                    <a:pt x="2511" y="936"/>
                    <a:pt x="2557" y="913"/>
                    <a:pt x="2602" y="891"/>
                  </a:cubicBezTo>
                  <a:lnTo>
                    <a:pt x="2648" y="891"/>
                  </a:lnTo>
                  <a:cubicBezTo>
                    <a:pt x="2693" y="868"/>
                    <a:pt x="2762" y="845"/>
                    <a:pt x="2808" y="822"/>
                  </a:cubicBezTo>
                  <a:cubicBezTo>
                    <a:pt x="2876" y="799"/>
                    <a:pt x="2967" y="776"/>
                    <a:pt x="3059" y="754"/>
                  </a:cubicBezTo>
                  <a:lnTo>
                    <a:pt x="3127" y="731"/>
                  </a:lnTo>
                  <a:lnTo>
                    <a:pt x="3173" y="731"/>
                  </a:lnTo>
                  <a:lnTo>
                    <a:pt x="3218" y="708"/>
                  </a:lnTo>
                  <a:lnTo>
                    <a:pt x="3241" y="708"/>
                  </a:lnTo>
                  <a:cubicBezTo>
                    <a:pt x="3264" y="708"/>
                    <a:pt x="3287" y="685"/>
                    <a:pt x="3287" y="685"/>
                  </a:cubicBezTo>
                  <a:cubicBezTo>
                    <a:pt x="3310" y="685"/>
                    <a:pt x="3333" y="662"/>
                    <a:pt x="3355" y="640"/>
                  </a:cubicBezTo>
                  <a:lnTo>
                    <a:pt x="3401" y="640"/>
                  </a:lnTo>
                  <a:cubicBezTo>
                    <a:pt x="3447" y="640"/>
                    <a:pt x="3492" y="594"/>
                    <a:pt x="3492" y="525"/>
                  </a:cubicBezTo>
                  <a:cubicBezTo>
                    <a:pt x="3492" y="503"/>
                    <a:pt x="3492" y="480"/>
                    <a:pt x="3470" y="457"/>
                  </a:cubicBezTo>
                  <a:cubicBezTo>
                    <a:pt x="3492" y="411"/>
                    <a:pt x="3492" y="388"/>
                    <a:pt x="3515" y="366"/>
                  </a:cubicBezTo>
                  <a:cubicBezTo>
                    <a:pt x="3515" y="320"/>
                    <a:pt x="3538" y="297"/>
                    <a:pt x="3538" y="274"/>
                  </a:cubicBezTo>
                  <a:cubicBezTo>
                    <a:pt x="3561" y="252"/>
                    <a:pt x="3561" y="206"/>
                    <a:pt x="3538" y="183"/>
                  </a:cubicBezTo>
                  <a:cubicBezTo>
                    <a:pt x="3538" y="137"/>
                    <a:pt x="3515" y="115"/>
                    <a:pt x="3470" y="92"/>
                  </a:cubicBezTo>
                  <a:cubicBezTo>
                    <a:pt x="3470" y="92"/>
                    <a:pt x="3447" y="69"/>
                    <a:pt x="3447" y="69"/>
                  </a:cubicBezTo>
                  <a:lnTo>
                    <a:pt x="3424" y="69"/>
                  </a:lnTo>
                  <a:cubicBezTo>
                    <a:pt x="3401" y="23"/>
                    <a:pt x="3378" y="0"/>
                    <a:pt x="33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7"/>
            <p:cNvSpPr/>
            <p:nvPr/>
          </p:nvSpPr>
          <p:spPr>
            <a:xfrm>
              <a:off x="2056725" y="1280550"/>
              <a:ext cx="91900" cy="33125"/>
            </a:xfrm>
            <a:custGeom>
              <a:avLst/>
              <a:gdLst/>
              <a:ahLst/>
              <a:cxnLst/>
              <a:rect l="l" t="t" r="r" b="b"/>
              <a:pathLst>
                <a:path w="3676" h="1325" extrusionOk="0">
                  <a:moveTo>
                    <a:pt x="69" y="0"/>
                  </a:moveTo>
                  <a:cubicBezTo>
                    <a:pt x="46" y="0"/>
                    <a:pt x="46" y="23"/>
                    <a:pt x="23" y="23"/>
                  </a:cubicBezTo>
                  <a:cubicBezTo>
                    <a:pt x="0" y="46"/>
                    <a:pt x="0" y="92"/>
                    <a:pt x="23" y="115"/>
                  </a:cubicBezTo>
                  <a:cubicBezTo>
                    <a:pt x="69" y="183"/>
                    <a:pt x="114" y="229"/>
                    <a:pt x="183" y="297"/>
                  </a:cubicBezTo>
                  <a:cubicBezTo>
                    <a:pt x="229" y="366"/>
                    <a:pt x="274" y="411"/>
                    <a:pt x="320" y="480"/>
                  </a:cubicBezTo>
                  <a:cubicBezTo>
                    <a:pt x="388" y="525"/>
                    <a:pt x="457" y="594"/>
                    <a:pt x="525" y="640"/>
                  </a:cubicBezTo>
                  <a:cubicBezTo>
                    <a:pt x="594" y="685"/>
                    <a:pt x="662" y="731"/>
                    <a:pt x="708" y="776"/>
                  </a:cubicBezTo>
                  <a:cubicBezTo>
                    <a:pt x="776" y="822"/>
                    <a:pt x="845" y="868"/>
                    <a:pt x="913" y="913"/>
                  </a:cubicBezTo>
                  <a:cubicBezTo>
                    <a:pt x="982" y="959"/>
                    <a:pt x="1050" y="1005"/>
                    <a:pt x="1142" y="1050"/>
                  </a:cubicBezTo>
                  <a:cubicBezTo>
                    <a:pt x="1301" y="1119"/>
                    <a:pt x="1484" y="1187"/>
                    <a:pt x="1644" y="1233"/>
                  </a:cubicBezTo>
                  <a:cubicBezTo>
                    <a:pt x="1803" y="1256"/>
                    <a:pt x="1963" y="1279"/>
                    <a:pt x="2146" y="1301"/>
                  </a:cubicBezTo>
                  <a:cubicBezTo>
                    <a:pt x="2214" y="1301"/>
                    <a:pt x="2306" y="1324"/>
                    <a:pt x="2374" y="1324"/>
                  </a:cubicBezTo>
                  <a:cubicBezTo>
                    <a:pt x="2465" y="1324"/>
                    <a:pt x="2557" y="1324"/>
                    <a:pt x="2648" y="1301"/>
                  </a:cubicBezTo>
                  <a:cubicBezTo>
                    <a:pt x="2716" y="1301"/>
                    <a:pt x="2785" y="1279"/>
                    <a:pt x="2876" y="1279"/>
                  </a:cubicBezTo>
                  <a:cubicBezTo>
                    <a:pt x="2945" y="1256"/>
                    <a:pt x="3036" y="1233"/>
                    <a:pt x="3104" y="1210"/>
                  </a:cubicBezTo>
                  <a:cubicBezTo>
                    <a:pt x="3173" y="1210"/>
                    <a:pt x="3264" y="1187"/>
                    <a:pt x="3333" y="1164"/>
                  </a:cubicBezTo>
                  <a:cubicBezTo>
                    <a:pt x="3424" y="1142"/>
                    <a:pt x="3493" y="1142"/>
                    <a:pt x="3584" y="1096"/>
                  </a:cubicBezTo>
                  <a:cubicBezTo>
                    <a:pt x="3652" y="1073"/>
                    <a:pt x="3675" y="982"/>
                    <a:pt x="3675" y="913"/>
                  </a:cubicBezTo>
                  <a:cubicBezTo>
                    <a:pt x="3652" y="868"/>
                    <a:pt x="3629" y="845"/>
                    <a:pt x="3584" y="822"/>
                  </a:cubicBezTo>
                  <a:cubicBezTo>
                    <a:pt x="3561" y="799"/>
                    <a:pt x="3515" y="776"/>
                    <a:pt x="3470" y="776"/>
                  </a:cubicBezTo>
                  <a:cubicBezTo>
                    <a:pt x="3447" y="799"/>
                    <a:pt x="3401" y="799"/>
                    <a:pt x="3356" y="799"/>
                  </a:cubicBezTo>
                  <a:cubicBezTo>
                    <a:pt x="3310" y="822"/>
                    <a:pt x="3264" y="822"/>
                    <a:pt x="3219" y="845"/>
                  </a:cubicBezTo>
                  <a:cubicBezTo>
                    <a:pt x="3127" y="845"/>
                    <a:pt x="3059" y="868"/>
                    <a:pt x="2968" y="891"/>
                  </a:cubicBezTo>
                  <a:cubicBezTo>
                    <a:pt x="2876" y="913"/>
                    <a:pt x="2785" y="936"/>
                    <a:pt x="2694" y="959"/>
                  </a:cubicBezTo>
                  <a:cubicBezTo>
                    <a:pt x="2625" y="959"/>
                    <a:pt x="2557" y="982"/>
                    <a:pt x="2465" y="982"/>
                  </a:cubicBezTo>
                  <a:cubicBezTo>
                    <a:pt x="2351" y="982"/>
                    <a:pt x="2214" y="982"/>
                    <a:pt x="2100" y="959"/>
                  </a:cubicBezTo>
                  <a:cubicBezTo>
                    <a:pt x="2009" y="959"/>
                    <a:pt x="1940" y="936"/>
                    <a:pt x="1872" y="936"/>
                  </a:cubicBezTo>
                  <a:cubicBezTo>
                    <a:pt x="1826" y="936"/>
                    <a:pt x="1758" y="913"/>
                    <a:pt x="1712" y="913"/>
                  </a:cubicBezTo>
                  <a:cubicBezTo>
                    <a:pt x="1507" y="868"/>
                    <a:pt x="1301" y="799"/>
                    <a:pt x="1096" y="708"/>
                  </a:cubicBezTo>
                  <a:cubicBezTo>
                    <a:pt x="982" y="640"/>
                    <a:pt x="890" y="594"/>
                    <a:pt x="776" y="525"/>
                  </a:cubicBezTo>
                  <a:lnTo>
                    <a:pt x="776" y="525"/>
                  </a:lnTo>
                  <a:cubicBezTo>
                    <a:pt x="799" y="548"/>
                    <a:pt x="799" y="548"/>
                    <a:pt x="799" y="548"/>
                  </a:cubicBezTo>
                  <a:cubicBezTo>
                    <a:pt x="639" y="457"/>
                    <a:pt x="480" y="388"/>
                    <a:pt x="343" y="274"/>
                  </a:cubicBezTo>
                  <a:cubicBezTo>
                    <a:pt x="251" y="183"/>
                    <a:pt x="183" y="115"/>
                    <a:pt x="114" y="23"/>
                  </a:cubicBezTo>
                  <a:cubicBezTo>
                    <a:pt x="92" y="23"/>
                    <a:pt x="92" y="0"/>
                    <a:pt x="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7"/>
            <p:cNvSpPr/>
            <p:nvPr/>
          </p:nvSpPr>
          <p:spPr>
            <a:xfrm>
              <a:off x="2153725" y="1297100"/>
              <a:ext cx="3450" cy="3450"/>
            </a:xfrm>
            <a:custGeom>
              <a:avLst/>
              <a:gdLst/>
              <a:ahLst/>
              <a:cxnLst/>
              <a:rect l="l" t="t" r="r" b="b"/>
              <a:pathLst>
                <a:path w="138" h="138" extrusionOk="0">
                  <a:moveTo>
                    <a:pt x="69" y="0"/>
                  </a:moveTo>
                  <a:cubicBezTo>
                    <a:pt x="46" y="0"/>
                    <a:pt x="1" y="23"/>
                    <a:pt x="1" y="46"/>
                  </a:cubicBezTo>
                  <a:cubicBezTo>
                    <a:pt x="1" y="92"/>
                    <a:pt x="23" y="137"/>
                    <a:pt x="69" y="137"/>
                  </a:cubicBezTo>
                  <a:cubicBezTo>
                    <a:pt x="115" y="137"/>
                    <a:pt x="138" y="114"/>
                    <a:pt x="138" y="69"/>
                  </a:cubicBezTo>
                  <a:cubicBezTo>
                    <a:pt x="138" y="23"/>
                    <a:pt x="115" y="0"/>
                    <a:pt x="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7"/>
            <p:cNvSpPr/>
            <p:nvPr/>
          </p:nvSpPr>
          <p:spPr>
            <a:xfrm>
              <a:off x="2019050" y="1133325"/>
              <a:ext cx="153525" cy="187750"/>
            </a:xfrm>
            <a:custGeom>
              <a:avLst/>
              <a:gdLst/>
              <a:ahLst/>
              <a:cxnLst/>
              <a:rect l="l" t="t" r="r" b="b"/>
              <a:pathLst>
                <a:path w="6141" h="7510" extrusionOk="0">
                  <a:moveTo>
                    <a:pt x="3493" y="183"/>
                  </a:moveTo>
                  <a:lnTo>
                    <a:pt x="3493" y="229"/>
                  </a:lnTo>
                  <a:cubicBezTo>
                    <a:pt x="3516" y="274"/>
                    <a:pt x="3516" y="297"/>
                    <a:pt x="3516" y="343"/>
                  </a:cubicBezTo>
                  <a:cubicBezTo>
                    <a:pt x="3539" y="434"/>
                    <a:pt x="3539" y="548"/>
                    <a:pt x="3516" y="640"/>
                  </a:cubicBezTo>
                  <a:cubicBezTo>
                    <a:pt x="3516" y="662"/>
                    <a:pt x="3516" y="708"/>
                    <a:pt x="3516" y="731"/>
                  </a:cubicBezTo>
                  <a:cubicBezTo>
                    <a:pt x="3310" y="754"/>
                    <a:pt x="3105" y="822"/>
                    <a:pt x="2900" y="891"/>
                  </a:cubicBezTo>
                  <a:cubicBezTo>
                    <a:pt x="2694" y="959"/>
                    <a:pt x="2512" y="1073"/>
                    <a:pt x="2306" y="1187"/>
                  </a:cubicBezTo>
                  <a:cubicBezTo>
                    <a:pt x="1918" y="1438"/>
                    <a:pt x="1576" y="1804"/>
                    <a:pt x="1325" y="2237"/>
                  </a:cubicBezTo>
                  <a:cubicBezTo>
                    <a:pt x="1096" y="2648"/>
                    <a:pt x="982" y="3128"/>
                    <a:pt x="959" y="3607"/>
                  </a:cubicBezTo>
                  <a:cubicBezTo>
                    <a:pt x="959" y="3835"/>
                    <a:pt x="982" y="4063"/>
                    <a:pt x="1028" y="4314"/>
                  </a:cubicBezTo>
                  <a:cubicBezTo>
                    <a:pt x="1074" y="4543"/>
                    <a:pt x="1142" y="4771"/>
                    <a:pt x="1256" y="4999"/>
                  </a:cubicBezTo>
                  <a:cubicBezTo>
                    <a:pt x="1439" y="5387"/>
                    <a:pt x="1713" y="5752"/>
                    <a:pt x="2078" y="6049"/>
                  </a:cubicBezTo>
                  <a:cubicBezTo>
                    <a:pt x="2443" y="6346"/>
                    <a:pt x="2854" y="6551"/>
                    <a:pt x="3310" y="6643"/>
                  </a:cubicBezTo>
                  <a:cubicBezTo>
                    <a:pt x="3516" y="6688"/>
                    <a:pt x="3744" y="6711"/>
                    <a:pt x="3972" y="6711"/>
                  </a:cubicBezTo>
                  <a:cubicBezTo>
                    <a:pt x="4543" y="6711"/>
                    <a:pt x="5091" y="6551"/>
                    <a:pt x="5570" y="6255"/>
                  </a:cubicBezTo>
                  <a:lnTo>
                    <a:pt x="5616" y="6232"/>
                  </a:lnTo>
                  <a:lnTo>
                    <a:pt x="5616" y="6209"/>
                  </a:lnTo>
                  <a:cubicBezTo>
                    <a:pt x="5661" y="6186"/>
                    <a:pt x="5707" y="6163"/>
                    <a:pt x="5753" y="6140"/>
                  </a:cubicBezTo>
                  <a:lnTo>
                    <a:pt x="5821" y="6072"/>
                  </a:lnTo>
                  <a:lnTo>
                    <a:pt x="5844" y="6095"/>
                  </a:lnTo>
                  <a:cubicBezTo>
                    <a:pt x="5867" y="6140"/>
                    <a:pt x="5867" y="6163"/>
                    <a:pt x="5890" y="6186"/>
                  </a:cubicBezTo>
                  <a:cubicBezTo>
                    <a:pt x="5913" y="6255"/>
                    <a:pt x="5935" y="6346"/>
                    <a:pt x="5935" y="6414"/>
                  </a:cubicBezTo>
                  <a:cubicBezTo>
                    <a:pt x="5958" y="6483"/>
                    <a:pt x="5958" y="6529"/>
                    <a:pt x="5958" y="6574"/>
                  </a:cubicBezTo>
                  <a:lnTo>
                    <a:pt x="5935" y="6597"/>
                  </a:lnTo>
                  <a:cubicBezTo>
                    <a:pt x="5684" y="6780"/>
                    <a:pt x="5433" y="6917"/>
                    <a:pt x="5159" y="7031"/>
                  </a:cubicBezTo>
                  <a:cubicBezTo>
                    <a:pt x="4863" y="7168"/>
                    <a:pt x="4566" y="7236"/>
                    <a:pt x="4246" y="7282"/>
                  </a:cubicBezTo>
                  <a:cubicBezTo>
                    <a:pt x="4087" y="7305"/>
                    <a:pt x="3927" y="7327"/>
                    <a:pt x="3790" y="7327"/>
                  </a:cubicBezTo>
                  <a:cubicBezTo>
                    <a:pt x="3607" y="7327"/>
                    <a:pt x="3470" y="7305"/>
                    <a:pt x="3310" y="7282"/>
                  </a:cubicBezTo>
                  <a:cubicBezTo>
                    <a:pt x="3014" y="7236"/>
                    <a:pt x="2694" y="7168"/>
                    <a:pt x="2397" y="7031"/>
                  </a:cubicBezTo>
                  <a:cubicBezTo>
                    <a:pt x="2124" y="6917"/>
                    <a:pt x="1850" y="6757"/>
                    <a:pt x="1621" y="6597"/>
                  </a:cubicBezTo>
                  <a:lnTo>
                    <a:pt x="1599" y="6574"/>
                  </a:lnTo>
                  <a:cubicBezTo>
                    <a:pt x="1370" y="6392"/>
                    <a:pt x="1142" y="6163"/>
                    <a:pt x="959" y="5935"/>
                  </a:cubicBezTo>
                  <a:lnTo>
                    <a:pt x="937" y="5912"/>
                  </a:lnTo>
                  <a:cubicBezTo>
                    <a:pt x="754" y="5684"/>
                    <a:pt x="617" y="5410"/>
                    <a:pt x="480" y="5136"/>
                  </a:cubicBezTo>
                  <a:cubicBezTo>
                    <a:pt x="366" y="4839"/>
                    <a:pt x="298" y="4520"/>
                    <a:pt x="252" y="4223"/>
                  </a:cubicBezTo>
                  <a:cubicBezTo>
                    <a:pt x="206" y="3904"/>
                    <a:pt x="206" y="3607"/>
                    <a:pt x="252" y="3287"/>
                  </a:cubicBezTo>
                  <a:cubicBezTo>
                    <a:pt x="275" y="2991"/>
                    <a:pt x="366" y="2671"/>
                    <a:pt x="480" y="2374"/>
                  </a:cubicBezTo>
                  <a:lnTo>
                    <a:pt x="503" y="2374"/>
                  </a:lnTo>
                  <a:cubicBezTo>
                    <a:pt x="617" y="2078"/>
                    <a:pt x="777" y="1826"/>
                    <a:pt x="959" y="1575"/>
                  </a:cubicBezTo>
                  <a:cubicBezTo>
                    <a:pt x="1142" y="1324"/>
                    <a:pt x="1370" y="1096"/>
                    <a:pt x="1621" y="913"/>
                  </a:cubicBezTo>
                  <a:cubicBezTo>
                    <a:pt x="1850" y="731"/>
                    <a:pt x="2124" y="594"/>
                    <a:pt x="2397" y="457"/>
                  </a:cubicBezTo>
                  <a:cubicBezTo>
                    <a:pt x="2694" y="343"/>
                    <a:pt x="2991" y="252"/>
                    <a:pt x="3288" y="206"/>
                  </a:cubicBezTo>
                  <a:cubicBezTo>
                    <a:pt x="3356" y="206"/>
                    <a:pt x="3425" y="206"/>
                    <a:pt x="3493" y="183"/>
                  </a:cubicBezTo>
                  <a:close/>
                  <a:moveTo>
                    <a:pt x="3562" y="0"/>
                  </a:moveTo>
                  <a:cubicBezTo>
                    <a:pt x="3310" y="23"/>
                    <a:pt x="3059" y="69"/>
                    <a:pt x="2831" y="115"/>
                  </a:cubicBezTo>
                  <a:cubicBezTo>
                    <a:pt x="2603" y="183"/>
                    <a:pt x="2352" y="274"/>
                    <a:pt x="2124" y="389"/>
                  </a:cubicBezTo>
                  <a:cubicBezTo>
                    <a:pt x="1690" y="594"/>
                    <a:pt x="1302" y="891"/>
                    <a:pt x="982" y="1256"/>
                  </a:cubicBezTo>
                  <a:cubicBezTo>
                    <a:pt x="663" y="1621"/>
                    <a:pt x="412" y="2032"/>
                    <a:pt x="252" y="2511"/>
                  </a:cubicBezTo>
                  <a:cubicBezTo>
                    <a:pt x="69" y="2968"/>
                    <a:pt x="1" y="3493"/>
                    <a:pt x="46" y="4018"/>
                  </a:cubicBezTo>
                  <a:cubicBezTo>
                    <a:pt x="46" y="4269"/>
                    <a:pt x="92" y="4497"/>
                    <a:pt x="161" y="4748"/>
                  </a:cubicBezTo>
                  <a:cubicBezTo>
                    <a:pt x="229" y="4976"/>
                    <a:pt x="320" y="5205"/>
                    <a:pt x="434" y="5433"/>
                  </a:cubicBezTo>
                  <a:cubicBezTo>
                    <a:pt x="640" y="5867"/>
                    <a:pt x="937" y="6255"/>
                    <a:pt x="1325" y="6574"/>
                  </a:cubicBezTo>
                  <a:cubicBezTo>
                    <a:pt x="1690" y="6894"/>
                    <a:pt x="2101" y="7145"/>
                    <a:pt x="2580" y="7305"/>
                  </a:cubicBezTo>
                  <a:cubicBezTo>
                    <a:pt x="2945" y="7442"/>
                    <a:pt x="3356" y="7510"/>
                    <a:pt x="3790" y="7510"/>
                  </a:cubicBezTo>
                  <a:cubicBezTo>
                    <a:pt x="3881" y="7510"/>
                    <a:pt x="3995" y="7510"/>
                    <a:pt x="4109" y="7487"/>
                  </a:cubicBezTo>
                  <a:cubicBezTo>
                    <a:pt x="4794" y="7419"/>
                    <a:pt x="5456" y="7190"/>
                    <a:pt x="6004" y="6780"/>
                  </a:cubicBezTo>
                  <a:lnTo>
                    <a:pt x="6027" y="6757"/>
                  </a:lnTo>
                  <a:lnTo>
                    <a:pt x="6049" y="6734"/>
                  </a:lnTo>
                  <a:cubicBezTo>
                    <a:pt x="6095" y="6711"/>
                    <a:pt x="6095" y="6688"/>
                    <a:pt x="6118" y="6665"/>
                  </a:cubicBezTo>
                  <a:cubicBezTo>
                    <a:pt x="6118" y="6665"/>
                    <a:pt x="6118" y="6665"/>
                    <a:pt x="6118" y="6643"/>
                  </a:cubicBezTo>
                  <a:cubicBezTo>
                    <a:pt x="6141" y="6643"/>
                    <a:pt x="6141" y="6620"/>
                    <a:pt x="6141" y="6574"/>
                  </a:cubicBezTo>
                  <a:cubicBezTo>
                    <a:pt x="6141" y="6460"/>
                    <a:pt x="6118" y="6346"/>
                    <a:pt x="6095" y="6232"/>
                  </a:cubicBezTo>
                  <a:cubicBezTo>
                    <a:pt x="6072" y="6118"/>
                    <a:pt x="6004" y="6004"/>
                    <a:pt x="5913" y="5889"/>
                  </a:cubicBezTo>
                  <a:cubicBezTo>
                    <a:pt x="5890" y="5889"/>
                    <a:pt x="5867" y="5867"/>
                    <a:pt x="5844" y="5867"/>
                  </a:cubicBezTo>
                  <a:lnTo>
                    <a:pt x="5821" y="5867"/>
                  </a:lnTo>
                  <a:cubicBezTo>
                    <a:pt x="5798" y="5867"/>
                    <a:pt x="5776" y="5889"/>
                    <a:pt x="5753" y="5889"/>
                  </a:cubicBezTo>
                  <a:cubicBezTo>
                    <a:pt x="5730" y="5912"/>
                    <a:pt x="5730" y="5912"/>
                    <a:pt x="5707" y="5935"/>
                  </a:cubicBezTo>
                  <a:lnTo>
                    <a:pt x="5661" y="5958"/>
                  </a:lnTo>
                  <a:cubicBezTo>
                    <a:pt x="5616" y="6004"/>
                    <a:pt x="5570" y="6026"/>
                    <a:pt x="5525" y="6072"/>
                  </a:cubicBezTo>
                  <a:lnTo>
                    <a:pt x="5502" y="6095"/>
                  </a:lnTo>
                  <a:cubicBezTo>
                    <a:pt x="5342" y="6186"/>
                    <a:pt x="5205" y="6255"/>
                    <a:pt x="5068" y="6300"/>
                  </a:cubicBezTo>
                  <a:cubicBezTo>
                    <a:pt x="4840" y="6414"/>
                    <a:pt x="4611" y="6460"/>
                    <a:pt x="4360" y="6506"/>
                  </a:cubicBezTo>
                  <a:cubicBezTo>
                    <a:pt x="4246" y="6529"/>
                    <a:pt x="4109" y="6529"/>
                    <a:pt x="3972" y="6529"/>
                  </a:cubicBezTo>
                  <a:cubicBezTo>
                    <a:pt x="3835" y="6529"/>
                    <a:pt x="3721" y="6529"/>
                    <a:pt x="3584" y="6506"/>
                  </a:cubicBezTo>
                  <a:cubicBezTo>
                    <a:pt x="3356" y="6460"/>
                    <a:pt x="3105" y="6414"/>
                    <a:pt x="2877" y="6323"/>
                  </a:cubicBezTo>
                  <a:lnTo>
                    <a:pt x="2877" y="6300"/>
                  </a:lnTo>
                  <a:cubicBezTo>
                    <a:pt x="2649" y="6209"/>
                    <a:pt x="2443" y="6095"/>
                    <a:pt x="2260" y="5958"/>
                  </a:cubicBezTo>
                  <a:cubicBezTo>
                    <a:pt x="2055" y="5798"/>
                    <a:pt x="1872" y="5615"/>
                    <a:pt x="1736" y="5433"/>
                  </a:cubicBezTo>
                  <a:cubicBezTo>
                    <a:pt x="1599" y="5250"/>
                    <a:pt x="1462" y="5045"/>
                    <a:pt x="1370" y="4817"/>
                  </a:cubicBezTo>
                  <a:cubicBezTo>
                    <a:pt x="1279" y="4566"/>
                    <a:pt x="1211" y="4314"/>
                    <a:pt x="1165" y="4086"/>
                  </a:cubicBezTo>
                  <a:cubicBezTo>
                    <a:pt x="1142" y="3812"/>
                    <a:pt x="1142" y="3561"/>
                    <a:pt x="1165" y="3310"/>
                  </a:cubicBezTo>
                  <a:cubicBezTo>
                    <a:pt x="1211" y="3082"/>
                    <a:pt x="1256" y="2854"/>
                    <a:pt x="1347" y="2625"/>
                  </a:cubicBezTo>
                  <a:lnTo>
                    <a:pt x="1370" y="2603"/>
                  </a:lnTo>
                  <a:cubicBezTo>
                    <a:pt x="1462" y="2374"/>
                    <a:pt x="1599" y="2169"/>
                    <a:pt x="1736" y="1986"/>
                  </a:cubicBezTo>
                  <a:cubicBezTo>
                    <a:pt x="1895" y="1781"/>
                    <a:pt x="2055" y="1621"/>
                    <a:pt x="2238" y="1461"/>
                  </a:cubicBezTo>
                  <a:cubicBezTo>
                    <a:pt x="2443" y="1324"/>
                    <a:pt x="2649" y="1187"/>
                    <a:pt x="2877" y="1096"/>
                  </a:cubicBezTo>
                  <a:cubicBezTo>
                    <a:pt x="3105" y="1005"/>
                    <a:pt x="3356" y="936"/>
                    <a:pt x="3584" y="913"/>
                  </a:cubicBezTo>
                  <a:cubicBezTo>
                    <a:pt x="3607" y="891"/>
                    <a:pt x="3630" y="891"/>
                    <a:pt x="3653" y="868"/>
                  </a:cubicBezTo>
                  <a:cubicBezTo>
                    <a:pt x="3653" y="845"/>
                    <a:pt x="3676" y="845"/>
                    <a:pt x="3676" y="822"/>
                  </a:cubicBezTo>
                  <a:cubicBezTo>
                    <a:pt x="3698" y="708"/>
                    <a:pt x="3721" y="594"/>
                    <a:pt x="3721" y="480"/>
                  </a:cubicBezTo>
                  <a:cubicBezTo>
                    <a:pt x="3721" y="343"/>
                    <a:pt x="3698" y="229"/>
                    <a:pt x="3653" y="115"/>
                  </a:cubicBezTo>
                  <a:cubicBezTo>
                    <a:pt x="3653" y="92"/>
                    <a:pt x="3653" y="69"/>
                    <a:pt x="3630" y="69"/>
                  </a:cubicBezTo>
                  <a:cubicBezTo>
                    <a:pt x="3630" y="23"/>
                    <a:pt x="3584" y="0"/>
                    <a:pt x="3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 name="Google Shape;1335;p7"/>
          <p:cNvGrpSpPr/>
          <p:nvPr/>
        </p:nvGrpSpPr>
        <p:grpSpPr>
          <a:xfrm rot="4727724">
            <a:off x="8514323" y="3236081"/>
            <a:ext cx="465090" cy="510645"/>
            <a:chOff x="818450" y="719950"/>
            <a:chExt cx="162075" cy="177950"/>
          </a:xfrm>
        </p:grpSpPr>
        <p:sp>
          <p:nvSpPr>
            <p:cNvPr id="1336" name="Google Shape;1336;p7"/>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7"/>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7"/>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9" name="Google Shape;1339;p7"/>
          <p:cNvSpPr/>
          <p:nvPr/>
        </p:nvSpPr>
        <p:spPr>
          <a:xfrm>
            <a:off x="238761" y="2553363"/>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0" name="Google Shape;1340;p7"/>
          <p:cNvGrpSpPr/>
          <p:nvPr/>
        </p:nvGrpSpPr>
        <p:grpSpPr>
          <a:xfrm rot="-1070470">
            <a:off x="96136" y="226803"/>
            <a:ext cx="909395" cy="770308"/>
            <a:chOff x="6536750" y="766975"/>
            <a:chExt cx="776100" cy="657400"/>
          </a:xfrm>
        </p:grpSpPr>
        <p:sp>
          <p:nvSpPr>
            <p:cNvPr id="1341" name="Google Shape;1341;p7"/>
            <p:cNvSpPr/>
            <p:nvPr/>
          </p:nvSpPr>
          <p:spPr>
            <a:xfrm>
              <a:off x="6536750" y="766975"/>
              <a:ext cx="776100" cy="657400"/>
            </a:xfrm>
            <a:custGeom>
              <a:avLst/>
              <a:gdLst/>
              <a:ahLst/>
              <a:cxnLst/>
              <a:rect l="l" t="t" r="r" b="b"/>
              <a:pathLst>
                <a:path w="31044" h="26296" extrusionOk="0">
                  <a:moveTo>
                    <a:pt x="27391" y="1"/>
                  </a:moveTo>
                  <a:cubicBezTo>
                    <a:pt x="27072" y="1"/>
                    <a:pt x="26706" y="46"/>
                    <a:pt x="26364" y="160"/>
                  </a:cubicBezTo>
                  <a:cubicBezTo>
                    <a:pt x="25907" y="275"/>
                    <a:pt x="25474" y="480"/>
                    <a:pt x="25017" y="800"/>
                  </a:cubicBezTo>
                  <a:lnTo>
                    <a:pt x="24994" y="800"/>
                  </a:lnTo>
                  <a:cubicBezTo>
                    <a:pt x="24789" y="754"/>
                    <a:pt x="24584" y="731"/>
                    <a:pt x="24378" y="708"/>
                  </a:cubicBezTo>
                  <a:cubicBezTo>
                    <a:pt x="24196" y="685"/>
                    <a:pt x="24013" y="685"/>
                    <a:pt x="23830" y="685"/>
                  </a:cubicBezTo>
                  <a:cubicBezTo>
                    <a:pt x="22666" y="685"/>
                    <a:pt x="21457" y="1028"/>
                    <a:pt x="20110" y="1713"/>
                  </a:cubicBezTo>
                  <a:cubicBezTo>
                    <a:pt x="19539" y="2032"/>
                    <a:pt x="18946" y="2374"/>
                    <a:pt x="18284" y="2854"/>
                  </a:cubicBezTo>
                  <a:cubicBezTo>
                    <a:pt x="17987" y="3059"/>
                    <a:pt x="17690" y="3265"/>
                    <a:pt x="17416" y="3493"/>
                  </a:cubicBezTo>
                  <a:cubicBezTo>
                    <a:pt x="17097" y="3721"/>
                    <a:pt x="16800" y="3949"/>
                    <a:pt x="16503" y="4178"/>
                  </a:cubicBezTo>
                  <a:cubicBezTo>
                    <a:pt x="15636" y="4862"/>
                    <a:pt x="14746" y="5593"/>
                    <a:pt x="13764" y="6415"/>
                  </a:cubicBezTo>
                  <a:cubicBezTo>
                    <a:pt x="13719" y="6460"/>
                    <a:pt x="13673" y="6483"/>
                    <a:pt x="13627" y="6529"/>
                  </a:cubicBezTo>
                  <a:cubicBezTo>
                    <a:pt x="13605" y="6529"/>
                    <a:pt x="13605" y="6552"/>
                    <a:pt x="13605" y="6552"/>
                  </a:cubicBezTo>
                  <a:cubicBezTo>
                    <a:pt x="13513" y="6620"/>
                    <a:pt x="13445" y="6688"/>
                    <a:pt x="13376" y="6757"/>
                  </a:cubicBezTo>
                  <a:lnTo>
                    <a:pt x="13308" y="6825"/>
                  </a:lnTo>
                  <a:cubicBezTo>
                    <a:pt x="13194" y="6917"/>
                    <a:pt x="13057" y="7031"/>
                    <a:pt x="12943" y="7122"/>
                  </a:cubicBezTo>
                  <a:cubicBezTo>
                    <a:pt x="11756" y="8172"/>
                    <a:pt x="10637" y="9245"/>
                    <a:pt x="9587" y="10341"/>
                  </a:cubicBezTo>
                  <a:cubicBezTo>
                    <a:pt x="8537" y="11413"/>
                    <a:pt x="7510" y="12577"/>
                    <a:pt x="6506" y="13787"/>
                  </a:cubicBezTo>
                  <a:cubicBezTo>
                    <a:pt x="6301" y="14015"/>
                    <a:pt x="6118" y="14244"/>
                    <a:pt x="5935" y="14472"/>
                  </a:cubicBezTo>
                  <a:cubicBezTo>
                    <a:pt x="5821" y="14563"/>
                    <a:pt x="5707" y="14654"/>
                    <a:pt x="5616" y="14769"/>
                  </a:cubicBezTo>
                  <a:lnTo>
                    <a:pt x="5456" y="14928"/>
                  </a:lnTo>
                  <a:cubicBezTo>
                    <a:pt x="5296" y="15111"/>
                    <a:pt x="5182" y="15316"/>
                    <a:pt x="5114" y="15545"/>
                  </a:cubicBezTo>
                  <a:cubicBezTo>
                    <a:pt x="4634" y="16161"/>
                    <a:pt x="4155" y="16823"/>
                    <a:pt x="3698" y="17462"/>
                  </a:cubicBezTo>
                  <a:cubicBezTo>
                    <a:pt x="3288" y="18055"/>
                    <a:pt x="2854" y="18695"/>
                    <a:pt x="2420" y="19379"/>
                  </a:cubicBezTo>
                  <a:cubicBezTo>
                    <a:pt x="2215" y="19699"/>
                    <a:pt x="2009" y="20018"/>
                    <a:pt x="1804" y="20361"/>
                  </a:cubicBezTo>
                  <a:cubicBezTo>
                    <a:pt x="1599" y="20703"/>
                    <a:pt x="1370" y="21046"/>
                    <a:pt x="1165" y="21388"/>
                  </a:cubicBezTo>
                  <a:cubicBezTo>
                    <a:pt x="1119" y="21502"/>
                    <a:pt x="1051" y="21616"/>
                    <a:pt x="982" y="21707"/>
                  </a:cubicBezTo>
                  <a:cubicBezTo>
                    <a:pt x="982" y="21707"/>
                    <a:pt x="959" y="21799"/>
                    <a:pt x="937" y="21799"/>
                  </a:cubicBezTo>
                  <a:cubicBezTo>
                    <a:pt x="754" y="22027"/>
                    <a:pt x="594" y="22278"/>
                    <a:pt x="457" y="22529"/>
                  </a:cubicBezTo>
                  <a:cubicBezTo>
                    <a:pt x="252" y="22894"/>
                    <a:pt x="138" y="23260"/>
                    <a:pt x="92" y="23625"/>
                  </a:cubicBezTo>
                  <a:cubicBezTo>
                    <a:pt x="1" y="24287"/>
                    <a:pt x="183" y="24971"/>
                    <a:pt x="640" y="25474"/>
                  </a:cubicBezTo>
                  <a:cubicBezTo>
                    <a:pt x="1096" y="25999"/>
                    <a:pt x="1735" y="26295"/>
                    <a:pt x="2443" y="26295"/>
                  </a:cubicBezTo>
                  <a:cubicBezTo>
                    <a:pt x="2808" y="26295"/>
                    <a:pt x="3151" y="26227"/>
                    <a:pt x="3539" y="26090"/>
                  </a:cubicBezTo>
                  <a:cubicBezTo>
                    <a:pt x="3790" y="25999"/>
                    <a:pt x="4018" y="25885"/>
                    <a:pt x="4201" y="25770"/>
                  </a:cubicBezTo>
                  <a:cubicBezTo>
                    <a:pt x="4246" y="25770"/>
                    <a:pt x="4292" y="25748"/>
                    <a:pt x="4338" y="25748"/>
                  </a:cubicBezTo>
                  <a:cubicBezTo>
                    <a:pt x="4452" y="25702"/>
                    <a:pt x="4566" y="25656"/>
                    <a:pt x="4680" y="25633"/>
                  </a:cubicBezTo>
                  <a:cubicBezTo>
                    <a:pt x="5068" y="25496"/>
                    <a:pt x="5456" y="25360"/>
                    <a:pt x="5821" y="25223"/>
                  </a:cubicBezTo>
                  <a:cubicBezTo>
                    <a:pt x="6186" y="25086"/>
                    <a:pt x="6552" y="24949"/>
                    <a:pt x="6917" y="24812"/>
                  </a:cubicBezTo>
                  <a:cubicBezTo>
                    <a:pt x="7647" y="24515"/>
                    <a:pt x="8355" y="24241"/>
                    <a:pt x="9040" y="23944"/>
                  </a:cubicBezTo>
                  <a:cubicBezTo>
                    <a:pt x="10432" y="23328"/>
                    <a:pt x="11847" y="22643"/>
                    <a:pt x="13194" y="21913"/>
                  </a:cubicBezTo>
                  <a:cubicBezTo>
                    <a:pt x="14381" y="21274"/>
                    <a:pt x="15545" y="20612"/>
                    <a:pt x="16640" y="19927"/>
                  </a:cubicBezTo>
                  <a:cubicBezTo>
                    <a:pt x="16846" y="20087"/>
                    <a:pt x="17097" y="20224"/>
                    <a:pt x="17371" y="20292"/>
                  </a:cubicBezTo>
                  <a:cubicBezTo>
                    <a:pt x="17599" y="20384"/>
                    <a:pt x="17850" y="20429"/>
                    <a:pt x="18124" y="20429"/>
                  </a:cubicBezTo>
                  <a:cubicBezTo>
                    <a:pt x="18170" y="20429"/>
                    <a:pt x="18215" y="20452"/>
                    <a:pt x="18284" y="20452"/>
                  </a:cubicBezTo>
                  <a:cubicBezTo>
                    <a:pt x="18466" y="20452"/>
                    <a:pt x="18672" y="20429"/>
                    <a:pt x="18877" y="20384"/>
                  </a:cubicBezTo>
                  <a:cubicBezTo>
                    <a:pt x="19060" y="20361"/>
                    <a:pt x="19242" y="20315"/>
                    <a:pt x="19402" y="20269"/>
                  </a:cubicBezTo>
                  <a:cubicBezTo>
                    <a:pt x="19585" y="20224"/>
                    <a:pt x="19745" y="20155"/>
                    <a:pt x="19904" y="20110"/>
                  </a:cubicBezTo>
                  <a:cubicBezTo>
                    <a:pt x="20475" y="19904"/>
                    <a:pt x="21046" y="19608"/>
                    <a:pt x="21662" y="19242"/>
                  </a:cubicBezTo>
                  <a:cubicBezTo>
                    <a:pt x="22141" y="18946"/>
                    <a:pt x="22621" y="18603"/>
                    <a:pt x="23191" y="18170"/>
                  </a:cubicBezTo>
                  <a:cubicBezTo>
                    <a:pt x="23671" y="17782"/>
                    <a:pt x="24104" y="17394"/>
                    <a:pt x="24492" y="17074"/>
                  </a:cubicBezTo>
                  <a:lnTo>
                    <a:pt x="25063" y="16572"/>
                  </a:lnTo>
                  <a:cubicBezTo>
                    <a:pt x="25268" y="16366"/>
                    <a:pt x="25497" y="16161"/>
                    <a:pt x="25702" y="15956"/>
                  </a:cubicBezTo>
                  <a:cubicBezTo>
                    <a:pt x="26181" y="15499"/>
                    <a:pt x="26615" y="15043"/>
                    <a:pt x="27026" y="14563"/>
                  </a:cubicBezTo>
                  <a:cubicBezTo>
                    <a:pt x="27460" y="14038"/>
                    <a:pt x="27848" y="13513"/>
                    <a:pt x="28190" y="12988"/>
                  </a:cubicBezTo>
                  <a:cubicBezTo>
                    <a:pt x="28464" y="12577"/>
                    <a:pt x="28715" y="12167"/>
                    <a:pt x="28898" y="11756"/>
                  </a:cubicBezTo>
                  <a:cubicBezTo>
                    <a:pt x="29149" y="11208"/>
                    <a:pt x="29331" y="10729"/>
                    <a:pt x="29445" y="10249"/>
                  </a:cubicBezTo>
                  <a:cubicBezTo>
                    <a:pt x="29605" y="9473"/>
                    <a:pt x="29560" y="8766"/>
                    <a:pt x="29331" y="8126"/>
                  </a:cubicBezTo>
                  <a:cubicBezTo>
                    <a:pt x="29377" y="7921"/>
                    <a:pt x="29423" y="7716"/>
                    <a:pt x="29468" y="7510"/>
                  </a:cubicBezTo>
                  <a:cubicBezTo>
                    <a:pt x="29514" y="7350"/>
                    <a:pt x="29537" y="7168"/>
                    <a:pt x="29560" y="6985"/>
                  </a:cubicBezTo>
                  <a:cubicBezTo>
                    <a:pt x="29582" y="6780"/>
                    <a:pt x="29582" y="6552"/>
                    <a:pt x="29582" y="6346"/>
                  </a:cubicBezTo>
                  <a:cubicBezTo>
                    <a:pt x="29788" y="6141"/>
                    <a:pt x="29993" y="5935"/>
                    <a:pt x="30176" y="5707"/>
                  </a:cubicBezTo>
                  <a:cubicBezTo>
                    <a:pt x="30495" y="5296"/>
                    <a:pt x="30724" y="4885"/>
                    <a:pt x="30861" y="4429"/>
                  </a:cubicBezTo>
                  <a:cubicBezTo>
                    <a:pt x="31020" y="3927"/>
                    <a:pt x="31043" y="3379"/>
                    <a:pt x="30929" y="2854"/>
                  </a:cubicBezTo>
                  <a:cubicBezTo>
                    <a:pt x="30815" y="2260"/>
                    <a:pt x="30541" y="1735"/>
                    <a:pt x="30130" y="1256"/>
                  </a:cubicBezTo>
                  <a:cubicBezTo>
                    <a:pt x="30107" y="1256"/>
                    <a:pt x="30084" y="1233"/>
                    <a:pt x="30084" y="1210"/>
                  </a:cubicBezTo>
                  <a:cubicBezTo>
                    <a:pt x="29833" y="959"/>
                    <a:pt x="29582" y="731"/>
                    <a:pt x="29308" y="571"/>
                  </a:cubicBezTo>
                  <a:cubicBezTo>
                    <a:pt x="28875" y="297"/>
                    <a:pt x="28418" y="115"/>
                    <a:pt x="27916" y="46"/>
                  </a:cubicBezTo>
                  <a:cubicBezTo>
                    <a:pt x="27756" y="23"/>
                    <a:pt x="27574" y="1"/>
                    <a:pt x="27391"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7"/>
            <p:cNvSpPr/>
            <p:nvPr/>
          </p:nvSpPr>
          <p:spPr>
            <a:xfrm>
              <a:off x="6909375" y="832600"/>
              <a:ext cx="317300" cy="304750"/>
            </a:xfrm>
            <a:custGeom>
              <a:avLst/>
              <a:gdLst/>
              <a:ahLst/>
              <a:cxnLst/>
              <a:rect l="l" t="t" r="r" b="b"/>
              <a:pathLst>
                <a:path w="12692" h="12190" extrusionOk="0">
                  <a:moveTo>
                    <a:pt x="8720" y="1"/>
                  </a:moveTo>
                  <a:cubicBezTo>
                    <a:pt x="8537" y="23"/>
                    <a:pt x="8378" y="23"/>
                    <a:pt x="8218" y="69"/>
                  </a:cubicBezTo>
                  <a:cubicBezTo>
                    <a:pt x="8058" y="92"/>
                    <a:pt x="7875" y="138"/>
                    <a:pt x="7693" y="206"/>
                  </a:cubicBezTo>
                  <a:cubicBezTo>
                    <a:pt x="7487" y="274"/>
                    <a:pt x="7328" y="320"/>
                    <a:pt x="7168" y="389"/>
                  </a:cubicBezTo>
                  <a:cubicBezTo>
                    <a:pt x="7077" y="411"/>
                    <a:pt x="7008" y="457"/>
                    <a:pt x="6917" y="480"/>
                  </a:cubicBezTo>
                  <a:cubicBezTo>
                    <a:pt x="6848" y="503"/>
                    <a:pt x="6780" y="548"/>
                    <a:pt x="6688" y="571"/>
                  </a:cubicBezTo>
                  <a:lnTo>
                    <a:pt x="6643" y="594"/>
                  </a:lnTo>
                  <a:lnTo>
                    <a:pt x="6163" y="822"/>
                  </a:lnTo>
                  <a:cubicBezTo>
                    <a:pt x="6072" y="845"/>
                    <a:pt x="6004" y="891"/>
                    <a:pt x="5935" y="936"/>
                  </a:cubicBezTo>
                  <a:cubicBezTo>
                    <a:pt x="5867" y="959"/>
                    <a:pt x="5798" y="1005"/>
                    <a:pt x="5730" y="1051"/>
                  </a:cubicBezTo>
                  <a:lnTo>
                    <a:pt x="5684" y="1051"/>
                  </a:lnTo>
                  <a:lnTo>
                    <a:pt x="5616" y="1119"/>
                  </a:lnTo>
                  <a:cubicBezTo>
                    <a:pt x="5479" y="1187"/>
                    <a:pt x="5342" y="1279"/>
                    <a:pt x="5205" y="1347"/>
                  </a:cubicBezTo>
                  <a:lnTo>
                    <a:pt x="5228" y="1347"/>
                  </a:lnTo>
                  <a:lnTo>
                    <a:pt x="5159" y="1370"/>
                  </a:lnTo>
                  <a:lnTo>
                    <a:pt x="5114" y="1393"/>
                  </a:lnTo>
                  <a:lnTo>
                    <a:pt x="5114" y="1416"/>
                  </a:lnTo>
                  <a:lnTo>
                    <a:pt x="5091" y="1416"/>
                  </a:lnTo>
                  <a:lnTo>
                    <a:pt x="5068" y="1439"/>
                  </a:lnTo>
                  <a:cubicBezTo>
                    <a:pt x="4931" y="1530"/>
                    <a:pt x="4771" y="1621"/>
                    <a:pt x="4634" y="1712"/>
                  </a:cubicBezTo>
                  <a:cubicBezTo>
                    <a:pt x="4497" y="1804"/>
                    <a:pt x="4337" y="1918"/>
                    <a:pt x="4201" y="2009"/>
                  </a:cubicBezTo>
                  <a:cubicBezTo>
                    <a:pt x="4109" y="2100"/>
                    <a:pt x="3995" y="2169"/>
                    <a:pt x="3904" y="2260"/>
                  </a:cubicBezTo>
                  <a:lnTo>
                    <a:pt x="3790" y="2329"/>
                  </a:lnTo>
                  <a:cubicBezTo>
                    <a:pt x="3653" y="2443"/>
                    <a:pt x="3516" y="2557"/>
                    <a:pt x="3356" y="2671"/>
                  </a:cubicBezTo>
                  <a:cubicBezTo>
                    <a:pt x="3219" y="2762"/>
                    <a:pt x="3105" y="2854"/>
                    <a:pt x="2968" y="2968"/>
                  </a:cubicBezTo>
                  <a:lnTo>
                    <a:pt x="2922" y="2991"/>
                  </a:lnTo>
                  <a:cubicBezTo>
                    <a:pt x="2854" y="3059"/>
                    <a:pt x="2785" y="3105"/>
                    <a:pt x="2717" y="3150"/>
                  </a:cubicBezTo>
                  <a:cubicBezTo>
                    <a:pt x="2648" y="3196"/>
                    <a:pt x="2603" y="3242"/>
                    <a:pt x="2557" y="3287"/>
                  </a:cubicBezTo>
                  <a:lnTo>
                    <a:pt x="2489" y="3333"/>
                  </a:lnTo>
                  <a:cubicBezTo>
                    <a:pt x="2443" y="3379"/>
                    <a:pt x="2374" y="3424"/>
                    <a:pt x="2329" y="3470"/>
                  </a:cubicBezTo>
                  <a:lnTo>
                    <a:pt x="2283" y="3538"/>
                  </a:lnTo>
                  <a:lnTo>
                    <a:pt x="2169" y="3607"/>
                  </a:lnTo>
                  <a:lnTo>
                    <a:pt x="2078" y="3698"/>
                  </a:lnTo>
                  <a:cubicBezTo>
                    <a:pt x="2032" y="3744"/>
                    <a:pt x="1986" y="3767"/>
                    <a:pt x="1941" y="3812"/>
                  </a:cubicBezTo>
                  <a:lnTo>
                    <a:pt x="1872" y="3881"/>
                  </a:lnTo>
                  <a:cubicBezTo>
                    <a:pt x="1804" y="3927"/>
                    <a:pt x="1735" y="3995"/>
                    <a:pt x="1667" y="4041"/>
                  </a:cubicBezTo>
                  <a:cubicBezTo>
                    <a:pt x="1598" y="4086"/>
                    <a:pt x="1530" y="4155"/>
                    <a:pt x="1461" y="4200"/>
                  </a:cubicBezTo>
                  <a:cubicBezTo>
                    <a:pt x="1393" y="4246"/>
                    <a:pt x="1325" y="4315"/>
                    <a:pt x="1256" y="4360"/>
                  </a:cubicBezTo>
                  <a:cubicBezTo>
                    <a:pt x="1142" y="4451"/>
                    <a:pt x="1051" y="4543"/>
                    <a:pt x="959" y="4634"/>
                  </a:cubicBezTo>
                  <a:lnTo>
                    <a:pt x="868" y="4703"/>
                  </a:lnTo>
                  <a:cubicBezTo>
                    <a:pt x="800" y="4771"/>
                    <a:pt x="731" y="4817"/>
                    <a:pt x="663" y="4885"/>
                  </a:cubicBezTo>
                  <a:cubicBezTo>
                    <a:pt x="594" y="4931"/>
                    <a:pt x="526" y="4999"/>
                    <a:pt x="457" y="5045"/>
                  </a:cubicBezTo>
                  <a:cubicBezTo>
                    <a:pt x="366" y="5136"/>
                    <a:pt x="275" y="5205"/>
                    <a:pt x="183" y="5296"/>
                  </a:cubicBezTo>
                  <a:lnTo>
                    <a:pt x="138" y="5319"/>
                  </a:lnTo>
                  <a:lnTo>
                    <a:pt x="115" y="5319"/>
                  </a:lnTo>
                  <a:cubicBezTo>
                    <a:pt x="69" y="5342"/>
                    <a:pt x="46" y="5387"/>
                    <a:pt x="23" y="5433"/>
                  </a:cubicBezTo>
                  <a:cubicBezTo>
                    <a:pt x="1" y="5479"/>
                    <a:pt x="1" y="5524"/>
                    <a:pt x="1" y="5570"/>
                  </a:cubicBezTo>
                  <a:cubicBezTo>
                    <a:pt x="23" y="5593"/>
                    <a:pt x="23" y="5593"/>
                    <a:pt x="23" y="5616"/>
                  </a:cubicBezTo>
                  <a:cubicBezTo>
                    <a:pt x="23" y="5616"/>
                    <a:pt x="46" y="5616"/>
                    <a:pt x="69" y="5638"/>
                  </a:cubicBezTo>
                  <a:cubicBezTo>
                    <a:pt x="115" y="5707"/>
                    <a:pt x="160" y="5753"/>
                    <a:pt x="229" y="5844"/>
                  </a:cubicBezTo>
                  <a:cubicBezTo>
                    <a:pt x="252" y="5889"/>
                    <a:pt x="252" y="5912"/>
                    <a:pt x="275" y="5958"/>
                  </a:cubicBezTo>
                  <a:lnTo>
                    <a:pt x="297" y="5981"/>
                  </a:lnTo>
                  <a:lnTo>
                    <a:pt x="297" y="6004"/>
                  </a:lnTo>
                  <a:lnTo>
                    <a:pt x="343" y="6049"/>
                  </a:lnTo>
                  <a:cubicBezTo>
                    <a:pt x="366" y="6095"/>
                    <a:pt x="389" y="6141"/>
                    <a:pt x="412" y="6186"/>
                  </a:cubicBezTo>
                  <a:lnTo>
                    <a:pt x="434" y="6209"/>
                  </a:lnTo>
                  <a:lnTo>
                    <a:pt x="457" y="6255"/>
                  </a:lnTo>
                  <a:cubicBezTo>
                    <a:pt x="480" y="6323"/>
                    <a:pt x="526" y="6392"/>
                    <a:pt x="571" y="6460"/>
                  </a:cubicBezTo>
                  <a:cubicBezTo>
                    <a:pt x="617" y="6551"/>
                    <a:pt x="685" y="6620"/>
                    <a:pt x="731" y="6711"/>
                  </a:cubicBezTo>
                  <a:lnTo>
                    <a:pt x="754" y="6734"/>
                  </a:lnTo>
                  <a:cubicBezTo>
                    <a:pt x="822" y="6802"/>
                    <a:pt x="868" y="6871"/>
                    <a:pt x="914" y="6939"/>
                  </a:cubicBezTo>
                  <a:cubicBezTo>
                    <a:pt x="959" y="6985"/>
                    <a:pt x="982" y="7031"/>
                    <a:pt x="1028" y="7076"/>
                  </a:cubicBezTo>
                  <a:lnTo>
                    <a:pt x="1073" y="7168"/>
                  </a:lnTo>
                  <a:cubicBezTo>
                    <a:pt x="1096" y="7213"/>
                    <a:pt x="1142" y="7259"/>
                    <a:pt x="1165" y="7282"/>
                  </a:cubicBezTo>
                  <a:lnTo>
                    <a:pt x="1233" y="7373"/>
                  </a:lnTo>
                  <a:cubicBezTo>
                    <a:pt x="1256" y="7419"/>
                    <a:pt x="1302" y="7464"/>
                    <a:pt x="1325" y="7510"/>
                  </a:cubicBezTo>
                  <a:cubicBezTo>
                    <a:pt x="1347" y="7533"/>
                    <a:pt x="1370" y="7579"/>
                    <a:pt x="1393" y="7624"/>
                  </a:cubicBezTo>
                  <a:cubicBezTo>
                    <a:pt x="1439" y="7647"/>
                    <a:pt x="1461" y="7693"/>
                    <a:pt x="1484" y="7738"/>
                  </a:cubicBezTo>
                  <a:cubicBezTo>
                    <a:pt x="1507" y="7761"/>
                    <a:pt x="1553" y="7807"/>
                    <a:pt x="1576" y="7852"/>
                  </a:cubicBezTo>
                  <a:cubicBezTo>
                    <a:pt x="1598" y="7875"/>
                    <a:pt x="1621" y="7921"/>
                    <a:pt x="1644" y="7944"/>
                  </a:cubicBezTo>
                  <a:cubicBezTo>
                    <a:pt x="1690" y="7967"/>
                    <a:pt x="1713" y="7989"/>
                    <a:pt x="1735" y="8012"/>
                  </a:cubicBezTo>
                  <a:lnTo>
                    <a:pt x="1850" y="8172"/>
                  </a:lnTo>
                  <a:lnTo>
                    <a:pt x="1872" y="8218"/>
                  </a:lnTo>
                  <a:lnTo>
                    <a:pt x="1895" y="8263"/>
                  </a:lnTo>
                  <a:cubicBezTo>
                    <a:pt x="1986" y="8377"/>
                    <a:pt x="2055" y="8514"/>
                    <a:pt x="2146" y="8629"/>
                  </a:cubicBezTo>
                  <a:lnTo>
                    <a:pt x="2169" y="8674"/>
                  </a:lnTo>
                  <a:cubicBezTo>
                    <a:pt x="2192" y="8697"/>
                    <a:pt x="2192" y="8697"/>
                    <a:pt x="2215" y="8720"/>
                  </a:cubicBezTo>
                  <a:lnTo>
                    <a:pt x="2215" y="8697"/>
                  </a:lnTo>
                  <a:cubicBezTo>
                    <a:pt x="2238" y="8743"/>
                    <a:pt x="2260" y="8765"/>
                    <a:pt x="2283" y="8788"/>
                  </a:cubicBezTo>
                  <a:cubicBezTo>
                    <a:pt x="2306" y="8834"/>
                    <a:pt x="2329" y="8857"/>
                    <a:pt x="2352" y="8880"/>
                  </a:cubicBezTo>
                  <a:cubicBezTo>
                    <a:pt x="2420" y="8948"/>
                    <a:pt x="2466" y="9017"/>
                    <a:pt x="2534" y="9108"/>
                  </a:cubicBezTo>
                  <a:cubicBezTo>
                    <a:pt x="2580" y="9176"/>
                    <a:pt x="2648" y="9245"/>
                    <a:pt x="2717" y="9313"/>
                  </a:cubicBezTo>
                  <a:lnTo>
                    <a:pt x="2763" y="9359"/>
                  </a:lnTo>
                  <a:cubicBezTo>
                    <a:pt x="2808" y="9405"/>
                    <a:pt x="2854" y="9473"/>
                    <a:pt x="2877" y="9519"/>
                  </a:cubicBezTo>
                  <a:cubicBezTo>
                    <a:pt x="2945" y="9587"/>
                    <a:pt x="2991" y="9656"/>
                    <a:pt x="3059" y="9724"/>
                  </a:cubicBezTo>
                  <a:cubicBezTo>
                    <a:pt x="3128" y="9793"/>
                    <a:pt x="3196" y="9861"/>
                    <a:pt x="3265" y="9930"/>
                  </a:cubicBezTo>
                  <a:cubicBezTo>
                    <a:pt x="3310" y="9998"/>
                    <a:pt x="3356" y="10067"/>
                    <a:pt x="3424" y="10135"/>
                  </a:cubicBezTo>
                  <a:cubicBezTo>
                    <a:pt x="3424" y="10158"/>
                    <a:pt x="3447" y="10158"/>
                    <a:pt x="3447" y="10181"/>
                  </a:cubicBezTo>
                  <a:cubicBezTo>
                    <a:pt x="3493" y="10226"/>
                    <a:pt x="3516" y="10249"/>
                    <a:pt x="3561" y="10295"/>
                  </a:cubicBezTo>
                  <a:lnTo>
                    <a:pt x="3721" y="10477"/>
                  </a:lnTo>
                  <a:lnTo>
                    <a:pt x="3767" y="10523"/>
                  </a:lnTo>
                  <a:cubicBezTo>
                    <a:pt x="3835" y="10591"/>
                    <a:pt x="3904" y="10660"/>
                    <a:pt x="3972" y="10751"/>
                  </a:cubicBezTo>
                  <a:lnTo>
                    <a:pt x="4041" y="10797"/>
                  </a:lnTo>
                  <a:lnTo>
                    <a:pt x="4109" y="10865"/>
                  </a:lnTo>
                  <a:cubicBezTo>
                    <a:pt x="4132" y="10865"/>
                    <a:pt x="4155" y="10888"/>
                    <a:pt x="4178" y="10911"/>
                  </a:cubicBezTo>
                  <a:cubicBezTo>
                    <a:pt x="4246" y="11002"/>
                    <a:pt x="4337" y="11071"/>
                    <a:pt x="4383" y="11139"/>
                  </a:cubicBezTo>
                  <a:cubicBezTo>
                    <a:pt x="4452" y="11185"/>
                    <a:pt x="4520" y="11253"/>
                    <a:pt x="4589" y="11322"/>
                  </a:cubicBezTo>
                  <a:cubicBezTo>
                    <a:pt x="4703" y="11436"/>
                    <a:pt x="4840" y="11550"/>
                    <a:pt x="4954" y="11641"/>
                  </a:cubicBezTo>
                  <a:lnTo>
                    <a:pt x="5022" y="11710"/>
                  </a:lnTo>
                  <a:cubicBezTo>
                    <a:pt x="5114" y="11778"/>
                    <a:pt x="5228" y="11870"/>
                    <a:pt x="5319" y="11961"/>
                  </a:cubicBezTo>
                  <a:cubicBezTo>
                    <a:pt x="5365" y="12007"/>
                    <a:pt x="5410" y="12052"/>
                    <a:pt x="5433" y="12098"/>
                  </a:cubicBezTo>
                  <a:cubicBezTo>
                    <a:pt x="5456" y="12121"/>
                    <a:pt x="5479" y="12144"/>
                    <a:pt x="5479" y="12189"/>
                  </a:cubicBezTo>
                  <a:cubicBezTo>
                    <a:pt x="5547" y="12189"/>
                    <a:pt x="5593" y="12144"/>
                    <a:pt x="5616" y="12098"/>
                  </a:cubicBezTo>
                  <a:cubicBezTo>
                    <a:pt x="5639" y="12098"/>
                    <a:pt x="5639" y="12098"/>
                    <a:pt x="5661" y="12075"/>
                  </a:cubicBezTo>
                  <a:cubicBezTo>
                    <a:pt x="5684" y="12052"/>
                    <a:pt x="5730" y="12029"/>
                    <a:pt x="5753" y="12007"/>
                  </a:cubicBezTo>
                  <a:lnTo>
                    <a:pt x="5798" y="11961"/>
                  </a:lnTo>
                  <a:lnTo>
                    <a:pt x="5844" y="11915"/>
                  </a:lnTo>
                  <a:lnTo>
                    <a:pt x="5958" y="11824"/>
                  </a:lnTo>
                  <a:lnTo>
                    <a:pt x="6027" y="11778"/>
                  </a:lnTo>
                  <a:cubicBezTo>
                    <a:pt x="6141" y="11710"/>
                    <a:pt x="6232" y="11619"/>
                    <a:pt x="6323" y="11550"/>
                  </a:cubicBezTo>
                  <a:lnTo>
                    <a:pt x="6460" y="11459"/>
                  </a:lnTo>
                  <a:cubicBezTo>
                    <a:pt x="6529" y="11390"/>
                    <a:pt x="6597" y="11322"/>
                    <a:pt x="6688" y="11253"/>
                  </a:cubicBezTo>
                  <a:cubicBezTo>
                    <a:pt x="6825" y="11139"/>
                    <a:pt x="6962" y="11048"/>
                    <a:pt x="7077" y="10934"/>
                  </a:cubicBezTo>
                  <a:cubicBezTo>
                    <a:pt x="7122" y="10888"/>
                    <a:pt x="7168" y="10865"/>
                    <a:pt x="7213" y="10843"/>
                  </a:cubicBezTo>
                  <a:lnTo>
                    <a:pt x="7305" y="10751"/>
                  </a:lnTo>
                  <a:cubicBezTo>
                    <a:pt x="7373" y="10706"/>
                    <a:pt x="7442" y="10637"/>
                    <a:pt x="7510" y="10591"/>
                  </a:cubicBezTo>
                  <a:cubicBezTo>
                    <a:pt x="7556" y="10569"/>
                    <a:pt x="7601" y="10523"/>
                    <a:pt x="7624" y="10500"/>
                  </a:cubicBezTo>
                  <a:lnTo>
                    <a:pt x="7716" y="10432"/>
                  </a:lnTo>
                  <a:cubicBezTo>
                    <a:pt x="7784" y="10386"/>
                    <a:pt x="7853" y="10318"/>
                    <a:pt x="7921" y="10272"/>
                  </a:cubicBezTo>
                  <a:cubicBezTo>
                    <a:pt x="7967" y="10226"/>
                    <a:pt x="8035" y="10181"/>
                    <a:pt x="8081" y="10135"/>
                  </a:cubicBezTo>
                  <a:cubicBezTo>
                    <a:pt x="8172" y="10089"/>
                    <a:pt x="8241" y="10021"/>
                    <a:pt x="8309" y="9952"/>
                  </a:cubicBezTo>
                  <a:cubicBezTo>
                    <a:pt x="8446" y="9838"/>
                    <a:pt x="8583" y="9724"/>
                    <a:pt x="8720" y="9610"/>
                  </a:cubicBezTo>
                  <a:lnTo>
                    <a:pt x="8834" y="9496"/>
                  </a:lnTo>
                  <a:cubicBezTo>
                    <a:pt x="8925" y="9427"/>
                    <a:pt x="9017" y="9336"/>
                    <a:pt x="9108" y="9245"/>
                  </a:cubicBezTo>
                  <a:cubicBezTo>
                    <a:pt x="9176" y="9199"/>
                    <a:pt x="9245" y="9153"/>
                    <a:pt x="9291" y="9085"/>
                  </a:cubicBezTo>
                  <a:cubicBezTo>
                    <a:pt x="9336" y="9062"/>
                    <a:pt x="9359" y="9039"/>
                    <a:pt x="9405" y="9017"/>
                  </a:cubicBezTo>
                  <a:cubicBezTo>
                    <a:pt x="9405" y="8994"/>
                    <a:pt x="9405" y="8994"/>
                    <a:pt x="9428" y="8971"/>
                  </a:cubicBezTo>
                  <a:cubicBezTo>
                    <a:pt x="9450" y="8948"/>
                    <a:pt x="9450" y="8925"/>
                    <a:pt x="9473" y="8880"/>
                  </a:cubicBezTo>
                  <a:cubicBezTo>
                    <a:pt x="9519" y="8857"/>
                    <a:pt x="9564" y="8811"/>
                    <a:pt x="9610" y="8765"/>
                  </a:cubicBezTo>
                  <a:cubicBezTo>
                    <a:pt x="9633" y="8743"/>
                    <a:pt x="9656" y="8720"/>
                    <a:pt x="9679" y="8697"/>
                  </a:cubicBezTo>
                  <a:lnTo>
                    <a:pt x="9724" y="8651"/>
                  </a:lnTo>
                  <a:lnTo>
                    <a:pt x="9793" y="8583"/>
                  </a:lnTo>
                  <a:cubicBezTo>
                    <a:pt x="9838" y="8560"/>
                    <a:pt x="9861" y="8537"/>
                    <a:pt x="9907" y="8492"/>
                  </a:cubicBezTo>
                  <a:cubicBezTo>
                    <a:pt x="10021" y="8377"/>
                    <a:pt x="10158" y="8263"/>
                    <a:pt x="10272" y="8126"/>
                  </a:cubicBezTo>
                  <a:lnTo>
                    <a:pt x="10318" y="8104"/>
                  </a:lnTo>
                  <a:lnTo>
                    <a:pt x="10318" y="8081"/>
                  </a:lnTo>
                  <a:lnTo>
                    <a:pt x="10386" y="8012"/>
                  </a:lnTo>
                  <a:lnTo>
                    <a:pt x="10363" y="8058"/>
                  </a:lnTo>
                  <a:cubicBezTo>
                    <a:pt x="10386" y="8012"/>
                    <a:pt x="10432" y="7967"/>
                    <a:pt x="10477" y="7921"/>
                  </a:cubicBezTo>
                  <a:lnTo>
                    <a:pt x="10569" y="7830"/>
                  </a:lnTo>
                  <a:lnTo>
                    <a:pt x="10706" y="7693"/>
                  </a:lnTo>
                  <a:cubicBezTo>
                    <a:pt x="10729" y="7670"/>
                    <a:pt x="10774" y="7624"/>
                    <a:pt x="10797" y="7579"/>
                  </a:cubicBezTo>
                  <a:cubicBezTo>
                    <a:pt x="10820" y="7556"/>
                    <a:pt x="10843" y="7533"/>
                    <a:pt x="10866" y="7510"/>
                  </a:cubicBezTo>
                  <a:lnTo>
                    <a:pt x="10934" y="7442"/>
                  </a:lnTo>
                  <a:cubicBezTo>
                    <a:pt x="10980" y="7396"/>
                    <a:pt x="11025" y="7350"/>
                    <a:pt x="11048" y="7305"/>
                  </a:cubicBezTo>
                  <a:lnTo>
                    <a:pt x="11094" y="7259"/>
                  </a:lnTo>
                  <a:cubicBezTo>
                    <a:pt x="11185" y="7145"/>
                    <a:pt x="11299" y="7008"/>
                    <a:pt x="11413" y="6871"/>
                  </a:cubicBezTo>
                  <a:cubicBezTo>
                    <a:pt x="11459" y="6802"/>
                    <a:pt x="11505" y="6734"/>
                    <a:pt x="11550" y="6666"/>
                  </a:cubicBezTo>
                  <a:lnTo>
                    <a:pt x="11573" y="6643"/>
                  </a:lnTo>
                  <a:cubicBezTo>
                    <a:pt x="11596" y="6597"/>
                    <a:pt x="11619" y="6574"/>
                    <a:pt x="11664" y="6529"/>
                  </a:cubicBezTo>
                  <a:lnTo>
                    <a:pt x="11733" y="6437"/>
                  </a:lnTo>
                  <a:lnTo>
                    <a:pt x="11801" y="6323"/>
                  </a:lnTo>
                  <a:cubicBezTo>
                    <a:pt x="11870" y="6232"/>
                    <a:pt x="11961" y="6118"/>
                    <a:pt x="12030" y="6004"/>
                  </a:cubicBezTo>
                  <a:cubicBezTo>
                    <a:pt x="12052" y="5981"/>
                    <a:pt x="12052" y="5935"/>
                    <a:pt x="12075" y="5912"/>
                  </a:cubicBezTo>
                  <a:cubicBezTo>
                    <a:pt x="12098" y="5867"/>
                    <a:pt x="12121" y="5844"/>
                    <a:pt x="12167" y="5821"/>
                  </a:cubicBezTo>
                  <a:cubicBezTo>
                    <a:pt x="12167" y="5821"/>
                    <a:pt x="12167" y="5798"/>
                    <a:pt x="12167" y="5798"/>
                  </a:cubicBezTo>
                  <a:lnTo>
                    <a:pt x="12235" y="5707"/>
                  </a:lnTo>
                  <a:lnTo>
                    <a:pt x="12281" y="5593"/>
                  </a:lnTo>
                  <a:cubicBezTo>
                    <a:pt x="12304" y="5593"/>
                    <a:pt x="12304" y="5570"/>
                    <a:pt x="12304" y="5570"/>
                  </a:cubicBezTo>
                  <a:cubicBezTo>
                    <a:pt x="12349" y="5501"/>
                    <a:pt x="12372" y="5456"/>
                    <a:pt x="12395" y="5387"/>
                  </a:cubicBezTo>
                  <a:cubicBezTo>
                    <a:pt x="12418" y="5342"/>
                    <a:pt x="12440" y="5296"/>
                    <a:pt x="12440" y="5250"/>
                  </a:cubicBezTo>
                  <a:lnTo>
                    <a:pt x="12463" y="5205"/>
                  </a:lnTo>
                  <a:cubicBezTo>
                    <a:pt x="12463" y="5159"/>
                    <a:pt x="12486" y="5113"/>
                    <a:pt x="12509" y="5068"/>
                  </a:cubicBezTo>
                  <a:cubicBezTo>
                    <a:pt x="12509" y="5045"/>
                    <a:pt x="12532" y="4999"/>
                    <a:pt x="12532" y="4954"/>
                  </a:cubicBezTo>
                  <a:cubicBezTo>
                    <a:pt x="12555" y="4885"/>
                    <a:pt x="12577" y="4817"/>
                    <a:pt x="12600" y="4748"/>
                  </a:cubicBezTo>
                  <a:lnTo>
                    <a:pt x="12600" y="4725"/>
                  </a:lnTo>
                  <a:cubicBezTo>
                    <a:pt x="12623" y="4611"/>
                    <a:pt x="12646" y="4497"/>
                    <a:pt x="12646" y="4383"/>
                  </a:cubicBezTo>
                  <a:lnTo>
                    <a:pt x="12646" y="4337"/>
                  </a:lnTo>
                  <a:lnTo>
                    <a:pt x="12669" y="4292"/>
                  </a:lnTo>
                  <a:cubicBezTo>
                    <a:pt x="12669" y="4200"/>
                    <a:pt x="12692" y="4086"/>
                    <a:pt x="12692" y="3972"/>
                  </a:cubicBezTo>
                  <a:lnTo>
                    <a:pt x="12692" y="3949"/>
                  </a:lnTo>
                  <a:lnTo>
                    <a:pt x="12669" y="3927"/>
                  </a:lnTo>
                  <a:lnTo>
                    <a:pt x="12669" y="3904"/>
                  </a:lnTo>
                  <a:lnTo>
                    <a:pt x="12669" y="3835"/>
                  </a:lnTo>
                  <a:cubicBezTo>
                    <a:pt x="12669" y="3790"/>
                    <a:pt x="12669" y="3767"/>
                    <a:pt x="12669" y="3721"/>
                  </a:cubicBezTo>
                  <a:cubicBezTo>
                    <a:pt x="12669" y="3698"/>
                    <a:pt x="12669" y="3653"/>
                    <a:pt x="12669" y="3630"/>
                  </a:cubicBezTo>
                  <a:cubicBezTo>
                    <a:pt x="12669" y="3599"/>
                    <a:pt x="12669" y="3578"/>
                    <a:pt x="12669" y="3561"/>
                  </a:cubicBezTo>
                  <a:cubicBezTo>
                    <a:pt x="12669" y="3447"/>
                    <a:pt x="12646" y="3356"/>
                    <a:pt x="12646" y="3219"/>
                  </a:cubicBezTo>
                  <a:cubicBezTo>
                    <a:pt x="12646" y="3173"/>
                    <a:pt x="12623" y="3105"/>
                    <a:pt x="12623" y="3059"/>
                  </a:cubicBezTo>
                  <a:cubicBezTo>
                    <a:pt x="12623" y="2991"/>
                    <a:pt x="12600" y="2945"/>
                    <a:pt x="12600" y="2899"/>
                  </a:cubicBezTo>
                  <a:lnTo>
                    <a:pt x="12577" y="2854"/>
                  </a:lnTo>
                  <a:cubicBezTo>
                    <a:pt x="12577" y="2808"/>
                    <a:pt x="12577" y="2785"/>
                    <a:pt x="12577" y="2762"/>
                  </a:cubicBezTo>
                  <a:cubicBezTo>
                    <a:pt x="12555" y="2740"/>
                    <a:pt x="12555" y="2740"/>
                    <a:pt x="12555" y="2740"/>
                  </a:cubicBezTo>
                  <a:cubicBezTo>
                    <a:pt x="12532" y="2717"/>
                    <a:pt x="12532" y="2694"/>
                    <a:pt x="12509" y="2671"/>
                  </a:cubicBezTo>
                  <a:cubicBezTo>
                    <a:pt x="12509" y="2648"/>
                    <a:pt x="12509" y="2648"/>
                    <a:pt x="12509" y="2625"/>
                  </a:cubicBezTo>
                  <a:lnTo>
                    <a:pt x="12509" y="2603"/>
                  </a:lnTo>
                  <a:cubicBezTo>
                    <a:pt x="12486" y="2534"/>
                    <a:pt x="12486" y="2489"/>
                    <a:pt x="12463" y="2443"/>
                  </a:cubicBezTo>
                  <a:cubicBezTo>
                    <a:pt x="12440" y="2397"/>
                    <a:pt x="12418" y="2329"/>
                    <a:pt x="12395" y="2283"/>
                  </a:cubicBezTo>
                  <a:cubicBezTo>
                    <a:pt x="12326" y="2123"/>
                    <a:pt x="12212" y="1964"/>
                    <a:pt x="12121" y="1827"/>
                  </a:cubicBezTo>
                  <a:cubicBezTo>
                    <a:pt x="12075" y="1735"/>
                    <a:pt x="12007" y="1644"/>
                    <a:pt x="11961" y="1576"/>
                  </a:cubicBezTo>
                  <a:cubicBezTo>
                    <a:pt x="11915" y="1507"/>
                    <a:pt x="11870" y="1439"/>
                    <a:pt x="11847" y="1393"/>
                  </a:cubicBezTo>
                  <a:cubicBezTo>
                    <a:pt x="11801" y="1370"/>
                    <a:pt x="11756" y="1324"/>
                    <a:pt x="11710" y="1279"/>
                  </a:cubicBezTo>
                  <a:cubicBezTo>
                    <a:pt x="11687" y="1256"/>
                    <a:pt x="11664" y="1256"/>
                    <a:pt x="11642" y="1233"/>
                  </a:cubicBezTo>
                  <a:cubicBezTo>
                    <a:pt x="11619" y="1210"/>
                    <a:pt x="11573" y="1187"/>
                    <a:pt x="11550" y="1165"/>
                  </a:cubicBezTo>
                  <a:cubicBezTo>
                    <a:pt x="11505" y="1119"/>
                    <a:pt x="11459" y="1073"/>
                    <a:pt x="11436" y="1028"/>
                  </a:cubicBezTo>
                  <a:cubicBezTo>
                    <a:pt x="11390" y="1005"/>
                    <a:pt x="11322" y="959"/>
                    <a:pt x="11276" y="936"/>
                  </a:cubicBezTo>
                  <a:lnTo>
                    <a:pt x="11231" y="891"/>
                  </a:lnTo>
                  <a:lnTo>
                    <a:pt x="11162" y="868"/>
                  </a:lnTo>
                  <a:cubicBezTo>
                    <a:pt x="11162" y="822"/>
                    <a:pt x="11162" y="799"/>
                    <a:pt x="11117" y="777"/>
                  </a:cubicBezTo>
                  <a:cubicBezTo>
                    <a:pt x="10980" y="685"/>
                    <a:pt x="10843" y="617"/>
                    <a:pt x="10706" y="526"/>
                  </a:cubicBezTo>
                  <a:cubicBezTo>
                    <a:pt x="10637" y="480"/>
                    <a:pt x="10546" y="434"/>
                    <a:pt x="10455" y="389"/>
                  </a:cubicBezTo>
                  <a:cubicBezTo>
                    <a:pt x="10386" y="366"/>
                    <a:pt x="10318" y="343"/>
                    <a:pt x="10249" y="297"/>
                  </a:cubicBezTo>
                  <a:lnTo>
                    <a:pt x="10204" y="297"/>
                  </a:lnTo>
                  <a:cubicBezTo>
                    <a:pt x="10044" y="229"/>
                    <a:pt x="9907" y="183"/>
                    <a:pt x="9770" y="160"/>
                  </a:cubicBezTo>
                  <a:cubicBezTo>
                    <a:pt x="9679" y="138"/>
                    <a:pt x="9587" y="115"/>
                    <a:pt x="9496" y="92"/>
                  </a:cubicBezTo>
                  <a:cubicBezTo>
                    <a:pt x="9405" y="69"/>
                    <a:pt x="9313" y="69"/>
                    <a:pt x="9222" y="46"/>
                  </a:cubicBezTo>
                  <a:cubicBezTo>
                    <a:pt x="9154" y="23"/>
                    <a:pt x="9062" y="23"/>
                    <a:pt x="8994" y="23"/>
                  </a:cubicBezTo>
                  <a:cubicBezTo>
                    <a:pt x="8925" y="1"/>
                    <a:pt x="8880" y="1"/>
                    <a:pt x="8811" y="1"/>
                  </a:cubicBezTo>
                  <a:close/>
                </a:path>
              </a:pathLst>
            </a:custGeom>
            <a:solidFill>
              <a:srgbClr val="F15B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7"/>
            <p:cNvSpPr/>
            <p:nvPr/>
          </p:nvSpPr>
          <p:spPr>
            <a:xfrm>
              <a:off x="6645750" y="1001500"/>
              <a:ext cx="361800" cy="335000"/>
            </a:xfrm>
            <a:custGeom>
              <a:avLst/>
              <a:gdLst/>
              <a:ahLst/>
              <a:cxnLst/>
              <a:rect l="l" t="t" r="r" b="b"/>
              <a:pathLst>
                <a:path w="14472" h="13400" extrusionOk="0">
                  <a:moveTo>
                    <a:pt x="9130" y="1"/>
                  </a:moveTo>
                  <a:cubicBezTo>
                    <a:pt x="9108" y="1"/>
                    <a:pt x="9062" y="24"/>
                    <a:pt x="9039" y="46"/>
                  </a:cubicBezTo>
                  <a:cubicBezTo>
                    <a:pt x="8994" y="92"/>
                    <a:pt x="8925" y="161"/>
                    <a:pt x="8879" y="206"/>
                  </a:cubicBezTo>
                  <a:cubicBezTo>
                    <a:pt x="8788" y="275"/>
                    <a:pt x="8720" y="343"/>
                    <a:pt x="8628" y="412"/>
                  </a:cubicBezTo>
                  <a:lnTo>
                    <a:pt x="8469" y="571"/>
                  </a:lnTo>
                  <a:lnTo>
                    <a:pt x="8423" y="594"/>
                  </a:lnTo>
                  <a:cubicBezTo>
                    <a:pt x="8377" y="617"/>
                    <a:pt x="8332" y="663"/>
                    <a:pt x="8286" y="708"/>
                  </a:cubicBezTo>
                  <a:lnTo>
                    <a:pt x="8217" y="777"/>
                  </a:lnTo>
                  <a:cubicBezTo>
                    <a:pt x="8149" y="823"/>
                    <a:pt x="8081" y="891"/>
                    <a:pt x="8012" y="960"/>
                  </a:cubicBezTo>
                  <a:cubicBezTo>
                    <a:pt x="7966" y="1005"/>
                    <a:pt x="7898" y="1074"/>
                    <a:pt x="7829" y="1142"/>
                  </a:cubicBezTo>
                  <a:cubicBezTo>
                    <a:pt x="7807" y="1165"/>
                    <a:pt x="7761" y="1211"/>
                    <a:pt x="7738" y="1233"/>
                  </a:cubicBezTo>
                  <a:lnTo>
                    <a:pt x="7670" y="1325"/>
                  </a:lnTo>
                  <a:cubicBezTo>
                    <a:pt x="7624" y="1370"/>
                    <a:pt x="7578" y="1393"/>
                    <a:pt x="7533" y="1439"/>
                  </a:cubicBezTo>
                  <a:lnTo>
                    <a:pt x="7441" y="1530"/>
                  </a:lnTo>
                  <a:cubicBezTo>
                    <a:pt x="7419" y="1553"/>
                    <a:pt x="7373" y="1599"/>
                    <a:pt x="7350" y="1621"/>
                  </a:cubicBezTo>
                  <a:cubicBezTo>
                    <a:pt x="7304" y="1667"/>
                    <a:pt x="7259" y="1713"/>
                    <a:pt x="7213" y="1758"/>
                  </a:cubicBezTo>
                  <a:cubicBezTo>
                    <a:pt x="7145" y="1827"/>
                    <a:pt x="7099" y="1873"/>
                    <a:pt x="7031" y="1941"/>
                  </a:cubicBezTo>
                  <a:lnTo>
                    <a:pt x="6962" y="2032"/>
                  </a:lnTo>
                  <a:cubicBezTo>
                    <a:pt x="6871" y="2124"/>
                    <a:pt x="6779" y="2215"/>
                    <a:pt x="6688" y="2306"/>
                  </a:cubicBezTo>
                  <a:cubicBezTo>
                    <a:pt x="6643" y="2375"/>
                    <a:pt x="6574" y="2443"/>
                    <a:pt x="6528" y="2512"/>
                  </a:cubicBezTo>
                  <a:cubicBezTo>
                    <a:pt x="6437" y="2603"/>
                    <a:pt x="6323" y="2717"/>
                    <a:pt x="6232" y="2808"/>
                  </a:cubicBezTo>
                  <a:cubicBezTo>
                    <a:pt x="6163" y="2900"/>
                    <a:pt x="6072" y="2991"/>
                    <a:pt x="5981" y="3082"/>
                  </a:cubicBezTo>
                  <a:lnTo>
                    <a:pt x="5981" y="3105"/>
                  </a:lnTo>
                  <a:lnTo>
                    <a:pt x="5958" y="3105"/>
                  </a:lnTo>
                  <a:cubicBezTo>
                    <a:pt x="5866" y="3196"/>
                    <a:pt x="5775" y="3311"/>
                    <a:pt x="5684" y="3402"/>
                  </a:cubicBezTo>
                  <a:cubicBezTo>
                    <a:pt x="5593" y="3493"/>
                    <a:pt x="5501" y="3584"/>
                    <a:pt x="5410" y="3676"/>
                  </a:cubicBezTo>
                  <a:lnTo>
                    <a:pt x="5341" y="3767"/>
                  </a:lnTo>
                  <a:lnTo>
                    <a:pt x="5296" y="3813"/>
                  </a:lnTo>
                  <a:cubicBezTo>
                    <a:pt x="5273" y="3835"/>
                    <a:pt x="5227" y="3858"/>
                    <a:pt x="5205" y="3904"/>
                  </a:cubicBezTo>
                  <a:cubicBezTo>
                    <a:pt x="5159" y="3950"/>
                    <a:pt x="5136" y="3995"/>
                    <a:pt x="5090" y="4041"/>
                  </a:cubicBezTo>
                  <a:lnTo>
                    <a:pt x="5022" y="4109"/>
                  </a:lnTo>
                  <a:cubicBezTo>
                    <a:pt x="4976" y="4178"/>
                    <a:pt x="4908" y="4224"/>
                    <a:pt x="4862" y="4292"/>
                  </a:cubicBezTo>
                  <a:cubicBezTo>
                    <a:pt x="4794" y="4360"/>
                    <a:pt x="4725" y="4429"/>
                    <a:pt x="4657" y="4520"/>
                  </a:cubicBezTo>
                  <a:cubicBezTo>
                    <a:pt x="4611" y="4566"/>
                    <a:pt x="4565" y="4612"/>
                    <a:pt x="4520" y="4680"/>
                  </a:cubicBezTo>
                  <a:lnTo>
                    <a:pt x="4474" y="4748"/>
                  </a:lnTo>
                  <a:lnTo>
                    <a:pt x="4406" y="4817"/>
                  </a:lnTo>
                  <a:cubicBezTo>
                    <a:pt x="4314" y="4931"/>
                    <a:pt x="4200" y="5068"/>
                    <a:pt x="4086" y="5182"/>
                  </a:cubicBezTo>
                  <a:cubicBezTo>
                    <a:pt x="4040" y="5251"/>
                    <a:pt x="3972" y="5319"/>
                    <a:pt x="3926" y="5388"/>
                  </a:cubicBezTo>
                  <a:lnTo>
                    <a:pt x="3903" y="5410"/>
                  </a:lnTo>
                  <a:cubicBezTo>
                    <a:pt x="3835" y="5479"/>
                    <a:pt x="3767" y="5570"/>
                    <a:pt x="3698" y="5639"/>
                  </a:cubicBezTo>
                  <a:cubicBezTo>
                    <a:pt x="3652" y="5684"/>
                    <a:pt x="3630" y="5730"/>
                    <a:pt x="3584" y="5776"/>
                  </a:cubicBezTo>
                  <a:lnTo>
                    <a:pt x="3515" y="5844"/>
                  </a:lnTo>
                  <a:cubicBezTo>
                    <a:pt x="3470" y="5913"/>
                    <a:pt x="3424" y="5958"/>
                    <a:pt x="3379" y="6004"/>
                  </a:cubicBezTo>
                  <a:lnTo>
                    <a:pt x="3333" y="6050"/>
                  </a:lnTo>
                  <a:cubicBezTo>
                    <a:pt x="3242" y="6186"/>
                    <a:pt x="3127" y="6323"/>
                    <a:pt x="2990" y="6506"/>
                  </a:cubicBezTo>
                  <a:cubicBezTo>
                    <a:pt x="2945" y="6575"/>
                    <a:pt x="2876" y="6643"/>
                    <a:pt x="2831" y="6711"/>
                  </a:cubicBezTo>
                  <a:cubicBezTo>
                    <a:pt x="2762" y="6780"/>
                    <a:pt x="2717" y="6848"/>
                    <a:pt x="2648" y="6917"/>
                  </a:cubicBezTo>
                  <a:cubicBezTo>
                    <a:pt x="2580" y="7008"/>
                    <a:pt x="2511" y="7099"/>
                    <a:pt x="2443" y="7191"/>
                  </a:cubicBezTo>
                  <a:lnTo>
                    <a:pt x="2329" y="7373"/>
                  </a:lnTo>
                  <a:cubicBezTo>
                    <a:pt x="2283" y="7419"/>
                    <a:pt x="2260" y="7465"/>
                    <a:pt x="2214" y="7510"/>
                  </a:cubicBezTo>
                  <a:lnTo>
                    <a:pt x="2146" y="7579"/>
                  </a:lnTo>
                  <a:cubicBezTo>
                    <a:pt x="2123" y="7624"/>
                    <a:pt x="2077" y="7693"/>
                    <a:pt x="2055" y="7739"/>
                  </a:cubicBezTo>
                  <a:lnTo>
                    <a:pt x="1986" y="7807"/>
                  </a:lnTo>
                  <a:lnTo>
                    <a:pt x="1986" y="7830"/>
                  </a:lnTo>
                  <a:cubicBezTo>
                    <a:pt x="1918" y="7898"/>
                    <a:pt x="1872" y="7967"/>
                    <a:pt x="1826" y="8035"/>
                  </a:cubicBezTo>
                  <a:cubicBezTo>
                    <a:pt x="1826" y="8058"/>
                    <a:pt x="1804" y="8081"/>
                    <a:pt x="1781" y="8104"/>
                  </a:cubicBezTo>
                  <a:lnTo>
                    <a:pt x="1758" y="8149"/>
                  </a:lnTo>
                  <a:lnTo>
                    <a:pt x="1712" y="8195"/>
                  </a:lnTo>
                  <a:lnTo>
                    <a:pt x="1667" y="8264"/>
                  </a:lnTo>
                  <a:cubicBezTo>
                    <a:pt x="1644" y="8309"/>
                    <a:pt x="1621" y="8332"/>
                    <a:pt x="1598" y="8378"/>
                  </a:cubicBezTo>
                  <a:cubicBezTo>
                    <a:pt x="1552" y="8423"/>
                    <a:pt x="1530" y="8469"/>
                    <a:pt x="1507" y="8515"/>
                  </a:cubicBezTo>
                  <a:cubicBezTo>
                    <a:pt x="1461" y="8560"/>
                    <a:pt x="1416" y="8629"/>
                    <a:pt x="1393" y="8674"/>
                  </a:cubicBezTo>
                  <a:lnTo>
                    <a:pt x="1347" y="8720"/>
                  </a:lnTo>
                  <a:cubicBezTo>
                    <a:pt x="1279" y="8834"/>
                    <a:pt x="1187" y="8971"/>
                    <a:pt x="1096" y="9085"/>
                  </a:cubicBezTo>
                  <a:lnTo>
                    <a:pt x="1050" y="9154"/>
                  </a:lnTo>
                  <a:cubicBezTo>
                    <a:pt x="982" y="9245"/>
                    <a:pt x="913" y="9359"/>
                    <a:pt x="845" y="9451"/>
                  </a:cubicBezTo>
                  <a:lnTo>
                    <a:pt x="754" y="9587"/>
                  </a:lnTo>
                  <a:cubicBezTo>
                    <a:pt x="708" y="9633"/>
                    <a:pt x="662" y="9679"/>
                    <a:pt x="639" y="9747"/>
                  </a:cubicBezTo>
                  <a:lnTo>
                    <a:pt x="594" y="9816"/>
                  </a:lnTo>
                  <a:cubicBezTo>
                    <a:pt x="525" y="9884"/>
                    <a:pt x="480" y="9953"/>
                    <a:pt x="434" y="10021"/>
                  </a:cubicBezTo>
                  <a:cubicBezTo>
                    <a:pt x="411" y="10067"/>
                    <a:pt x="388" y="10112"/>
                    <a:pt x="343" y="10158"/>
                  </a:cubicBezTo>
                  <a:cubicBezTo>
                    <a:pt x="320" y="10204"/>
                    <a:pt x="274" y="10272"/>
                    <a:pt x="251" y="10318"/>
                  </a:cubicBezTo>
                  <a:cubicBezTo>
                    <a:pt x="206" y="10364"/>
                    <a:pt x="183" y="10409"/>
                    <a:pt x="137" y="10455"/>
                  </a:cubicBezTo>
                  <a:lnTo>
                    <a:pt x="69" y="10546"/>
                  </a:lnTo>
                  <a:cubicBezTo>
                    <a:pt x="69" y="10569"/>
                    <a:pt x="46" y="10592"/>
                    <a:pt x="23" y="10615"/>
                  </a:cubicBezTo>
                  <a:cubicBezTo>
                    <a:pt x="0" y="10683"/>
                    <a:pt x="23" y="10752"/>
                    <a:pt x="46" y="10820"/>
                  </a:cubicBezTo>
                  <a:cubicBezTo>
                    <a:pt x="46" y="10843"/>
                    <a:pt x="46" y="10843"/>
                    <a:pt x="69" y="10843"/>
                  </a:cubicBezTo>
                  <a:cubicBezTo>
                    <a:pt x="92" y="10866"/>
                    <a:pt x="92" y="10866"/>
                    <a:pt x="114" y="10888"/>
                  </a:cubicBezTo>
                  <a:cubicBezTo>
                    <a:pt x="137" y="10911"/>
                    <a:pt x="160" y="10934"/>
                    <a:pt x="183" y="10934"/>
                  </a:cubicBezTo>
                  <a:cubicBezTo>
                    <a:pt x="206" y="10957"/>
                    <a:pt x="229" y="11003"/>
                    <a:pt x="251" y="11025"/>
                  </a:cubicBezTo>
                  <a:cubicBezTo>
                    <a:pt x="274" y="11048"/>
                    <a:pt x="274" y="11071"/>
                    <a:pt x="297" y="11094"/>
                  </a:cubicBezTo>
                  <a:lnTo>
                    <a:pt x="297" y="11117"/>
                  </a:lnTo>
                  <a:lnTo>
                    <a:pt x="343" y="11162"/>
                  </a:lnTo>
                  <a:cubicBezTo>
                    <a:pt x="366" y="11208"/>
                    <a:pt x="366" y="11231"/>
                    <a:pt x="388" y="11277"/>
                  </a:cubicBezTo>
                  <a:cubicBezTo>
                    <a:pt x="457" y="11322"/>
                    <a:pt x="503" y="11391"/>
                    <a:pt x="548" y="11459"/>
                  </a:cubicBezTo>
                  <a:cubicBezTo>
                    <a:pt x="617" y="11528"/>
                    <a:pt x="662" y="11596"/>
                    <a:pt x="708" y="11642"/>
                  </a:cubicBezTo>
                  <a:cubicBezTo>
                    <a:pt x="754" y="11710"/>
                    <a:pt x="799" y="11779"/>
                    <a:pt x="868" y="11847"/>
                  </a:cubicBezTo>
                  <a:cubicBezTo>
                    <a:pt x="913" y="11938"/>
                    <a:pt x="982" y="12007"/>
                    <a:pt x="1050" y="12098"/>
                  </a:cubicBezTo>
                  <a:lnTo>
                    <a:pt x="1029" y="12077"/>
                  </a:lnTo>
                  <a:lnTo>
                    <a:pt x="1029" y="12077"/>
                  </a:lnTo>
                  <a:cubicBezTo>
                    <a:pt x="1074" y="12122"/>
                    <a:pt x="1096" y="12144"/>
                    <a:pt x="1119" y="12190"/>
                  </a:cubicBezTo>
                  <a:lnTo>
                    <a:pt x="1164" y="12235"/>
                  </a:lnTo>
                  <a:cubicBezTo>
                    <a:pt x="1210" y="12304"/>
                    <a:pt x="1256" y="12349"/>
                    <a:pt x="1279" y="12418"/>
                  </a:cubicBezTo>
                  <a:cubicBezTo>
                    <a:pt x="1370" y="12509"/>
                    <a:pt x="1461" y="12600"/>
                    <a:pt x="1552" y="12692"/>
                  </a:cubicBezTo>
                  <a:cubicBezTo>
                    <a:pt x="1644" y="12760"/>
                    <a:pt x="1712" y="12851"/>
                    <a:pt x="1781" y="12920"/>
                  </a:cubicBezTo>
                  <a:lnTo>
                    <a:pt x="1849" y="12966"/>
                  </a:lnTo>
                  <a:lnTo>
                    <a:pt x="1895" y="13034"/>
                  </a:lnTo>
                  <a:lnTo>
                    <a:pt x="1963" y="13103"/>
                  </a:lnTo>
                  <a:cubicBezTo>
                    <a:pt x="2009" y="13171"/>
                    <a:pt x="2077" y="13217"/>
                    <a:pt x="2077" y="13285"/>
                  </a:cubicBezTo>
                  <a:cubicBezTo>
                    <a:pt x="2100" y="13308"/>
                    <a:pt x="2100" y="13354"/>
                    <a:pt x="2077" y="13399"/>
                  </a:cubicBezTo>
                  <a:lnTo>
                    <a:pt x="2214" y="13399"/>
                  </a:lnTo>
                  <a:cubicBezTo>
                    <a:pt x="2351" y="13376"/>
                    <a:pt x="2466" y="13331"/>
                    <a:pt x="2580" y="13262"/>
                  </a:cubicBezTo>
                  <a:cubicBezTo>
                    <a:pt x="2625" y="13239"/>
                    <a:pt x="2694" y="13217"/>
                    <a:pt x="2739" y="13194"/>
                  </a:cubicBezTo>
                  <a:cubicBezTo>
                    <a:pt x="2785" y="13194"/>
                    <a:pt x="2831" y="13171"/>
                    <a:pt x="2876" y="13148"/>
                  </a:cubicBezTo>
                  <a:cubicBezTo>
                    <a:pt x="2899" y="13125"/>
                    <a:pt x="2945" y="13125"/>
                    <a:pt x="2990" y="13103"/>
                  </a:cubicBezTo>
                  <a:lnTo>
                    <a:pt x="3036" y="13080"/>
                  </a:lnTo>
                  <a:cubicBezTo>
                    <a:pt x="3127" y="13057"/>
                    <a:pt x="3196" y="13011"/>
                    <a:pt x="3264" y="12988"/>
                  </a:cubicBezTo>
                  <a:cubicBezTo>
                    <a:pt x="3401" y="12943"/>
                    <a:pt x="3538" y="12874"/>
                    <a:pt x="3675" y="12806"/>
                  </a:cubicBezTo>
                  <a:lnTo>
                    <a:pt x="3835" y="12737"/>
                  </a:lnTo>
                  <a:lnTo>
                    <a:pt x="3903" y="12692"/>
                  </a:lnTo>
                  <a:lnTo>
                    <a:pt x="4132" y="12600"/>
                  </a:lnTo>
                  <a:cubicBezTo>
                    <a:pt x="4223" y="12555"/>
                    <a:pt x="4337" y="12509"/>
                    <a:pt x="4428" y="12463"/>
                  </a:cubicBezTo>
                  <a:lnTo>
                    <a:pt x="4451" y="12441"/>
                  </a:lnTo>
                  <a:lnTo>
                    <a:pt x="4474" y="12441"/>
                  </a:lnTo>
                  <a:cubicBezTo>
                    <a:pt x="4565" y="12395"/>
                    <a:pt x="4657" y="12349"/>
                    <a:pt x="4748" y="12304"/>
                  </a:cubicBezTo>
                  <a:cubicBezTo>
                    <a:pt x="4817" y="12258"/>
                    <a:pt x="4908" y="12235"/>
                    <a:pt x="4976" y="12190"/>
                  </a:cubicBezTo>
                  <a:cubicBezTo>
                    <a:pt x="5090" y="12144"/>
                    <a:pt x="5182" y="12098"/>
                    <a:pt x="5296" y="12053"/>
                  </a:cubicBezTo>
                  <a:cubicBezTo>
                    <a:pt x="5501" y="11938"/>
                    <a:pt x="5730" y="11824"/>
                    <a:pt x="5958" y="11733"/>
                  </a:cubicBezTo>
                  <a:cubicBezTo>
                    <a:pt x="6095" y="11665"/>
                    <a:pt x="6255" y="11596"/>
                    <a:pt x="6391" y="11550"/>
                  </a:cubicBezTo>
                  <a:cubicBezTo>
                    <a:pt x="6437" y="11528"/>
                    <a:pt x="6483" y="11505"/>
                    <a:pt x="6528" y="11482"/>
                  </a:cubicBezTo>
                  <a:cubicBezTo>
                    <a:pt x="6574" y="11459"/>
                    <a:pt x="6620" y="11436"/>
                    <a:pt x="6665" y="11413"/>
                  </a:cubicBezTo>
                  <a:lnTo>
                    <a:pt x="6757" y="11368"/>
                  </a:lnTo>
                  <a:cubicBezTo>
                    <a:pt x="6802" y="11345"/>
                    <a:pt x="6871" y="11322"/>
                    <a:pt x="6916" y="11299"/>
                  </a:cubicBezTo>
                  <a:cubicBezTo>
                    <a:pt x="7053" y="11208"/>
                    <a:pt x="7190" y="11140"/>
                    <a:pt x="7350" y="11071"/>
                  </a:cubicBezTo>
                  <a:lnTo>
                    <a:pt x="7464" y="11025"/>
                  </a:lnTo>
                  <a:cubicBezTo>
                    <a:pt x="7578" y="10957"/>
                    <a:pt x="7715" y="10888"/>
                    <a:pt x="7852" y="10820"/>
                  </a:cubicBezTo>
                  <a:cubicBezTo>
                    <a:pt x="8058" y="10729"/>
                    <a:pt x="8263" y="10615"/>
                    <a:pt x="8469" y="10500"/>
                  </a:cubicBezTo>
                  <a:cubicBezTo>
                    <a:pt x="8788" y="10341"/>
                    <a:pt x="9108" y="10158"/>
                    <a:pt x="9450" y="9953"/>
                  </a:cubicBezTo>
                  <a:cubicBezTo>
                    <a:pt x="9587" y="9861"/>
                    <a:pt x="9724" y="9793"/>
                    <a:pt x="9838" y="9724"/>
                  </a:cubicBezTo>
                  <a:lnTo>
                    <a:pt x="9975" y="9656"/>
                  </a:lnTo>
                  <a:cubicBezTo>
                    <a:pt x="10135" y="9565"/>
                    <a:pt x="10317" y="9451"/>
                    <a:pt x="10477" y="9359"/>
                  </a:cubicBezTo>
                  <a:lnTo>
                    <a:pt x="10614" y="9268"/>
                  </a:lnTo>
                  <a:cubicBezTo>
                    <a:pt x="10683" y="9222"/>
                    <a:pt x="10728" y="9199"/>
                    <a:pt x="10774" y="9177"/>
                  </a:cubicBezTo>
                  <a:lnTo>
                    <a:pt x="10911" y="9085"/>
                  </a:lnTo>
                  <a:lnTo>
                    <a:pt x="11002" y="9017"/>
                  </a:lnTo>
                  <a:lnTo>
                    <a:pt x="10979" y="9040"/>
                  </a:lnTo>
                  <a:cubicBezTo>
                    <a:pt x="11162" y="8926"/>
                    <a:pt x="11322" y="8834"/>
                    <a:pt x="11482" y="8720"/>
                  </a:cubicBezTo>
                  <a:cubicBezTo>
                    <a:pt x="11527" y="8697"/>
                    <a:pt x="11550" y="8674"/>
                    <a:pt x="11596" y="8652"/>
                  </a:cubicBezTo>
                  <a:cubicBezTo>
                    <a:pt x="11618" y="8629"/>
                    <a:pt x="11664" y="8606"/>
                    <a:pt x="11687" y="8583"/>
                  </a:cubicBezTo>
                  <a:cubicBezTo>
                    <a:pt x="11778" y="8537"/>
                    <a:pt x="11847" y="8469"/>
                    <a:pt x="11915" y="8423"/>
                  </a:cubicBezTo>
                  <a:cubicBezTo>
                    <a:pt x="12098" y="8286"/>
                    <a:pt x="12235" y="8172"/>
                    <a:pt x="12372" y="8081"/>
                  </a:cubicBezTo>
                  <a:cubicBezTo>
                    <a:pt x="12463" y="8013"/>
                    <a:pt x="12577" y="7944"/>
                    <a:pt x="12668" y="7898"/>
                  </a:cubicBezTo>
                  <a:cubicBezTo>
                    <a:pt x="12737" y="7853"/>
                    <a:pt x="12783" y="7807"/>
                    <a:pt x="12851" y="7784"/>
                  </a:cubicBezTo>
                  <a:cubicBezTo>
                    <a:pt x="12965" y="7693"/>
                    <a:pt x="13102" y="7602"/>
                    <a:pt x="13239" y="7510"/>
                  </a:cubicBezTo>
                  <a:cubicBezTo>
                    <a:pt x="13285" y="7488"/>
                    <a:pt x="13330" y="7442"/>
                    <a:pt x="13376" y="7419"/>
                  </a:cubicBezTo>
                  <a:cubicBezTo>
                    <a:pt x="13399" y="7373"/>
                    <a:pt x="13444" y="7328"/>
                    <a:pt x="13490" y="7305"/>
                  </a:cubicBezTo>
                  <a:cubicBezTo>
                    <a:pt x="13536" y="7259"/>
                    <a:pt x="13581" y="7214"/>
                    <a:pt x="13627" y="7191"/>
                  </a:cubicBezTo>
                  <a:lnTo>
                    <a:pt x="13673" y="7145"/>
                  </a:lnTo>
                  <a:lnTo>
                    <a:pt x="13741" y="7099"/>
                  </a:lnTo>
                  <a:cubicBezTo>
                    <a:pt x="13787" y="7077"/>
                    <a:pt x="13833" y="7031"/>
                    <a:pt x="13878" y="7008"/>
                  </a:cubicBezTo>
                  <a:cubicBezTo>
                    <a:pt x="13969" y="6940"/>
                    <a:pt x="14061" y="6894"/>
                    <a:pt x="14129" y="6848"/>
                  </a:cubicBezTo>
                  <a:lnTo>
                    <a:pt x="14243" y="6757"/>
                  </a:lnTo>
                  <a:cubicBezTo>
                    <a:pt x="14312" y="6711"/>
                    <a:pt x="14357" y="6666"/>
                    <a:pt x="14426" y="6620"/>
                  </a:cubicBezTo>
                  <a:cubicBezTo>
                    <a:pt x="14449" y="6597"/>
                    <a:pt x="14472" y="6575"/>
                    <a:pt x="14472" y="6529"/>
                  </a:cubicBezTo>
                  <a:cubicBezTo>
                    <a:pt x="14472" y="6529"/>
                    <a:pt x="14472" y="6506"/>
                    <a:pt x="14472" y="6483"/>
                  </a:cubicBezTo>
                  <a:cubicBezTo>
                    <a:pt x="14449" y="6460"/>
                    <a:pt x="14426" y="6460"/>
                    <a:pt x="14403" y="6438"/>
                  </a:cubicBezTo>
                  <a:cubicBezTo>
                    <a:pt x="14380" y="6415"/>
                    <a:pt x="14357" y="6392"/>
                    <a:pt x="14357" y="6392"/>
                  </a:cubicBezTo>
                  <a:lnTo>
                    <a:pt x="14335" y="6392"/>
                  </a:lnTo>
                  <a:cubicBezTo>
                    <a:pt x="14312" y="6369"/>
                    <a:pt x="14289" y="6346"/>
                    <a:pt x="14266" y="6323"/>
                  </a:cubicBezTo>
                  <a:cubicBezTo>
                    <a:pt x="14243" y="6301"/>
                    <a:pt x="14198" y="6255"/>
                    <a:pt x="14152" y="6209"/>
                  </a:cubicBezTo>
                  <a:cubicBezTo>
                    <a:pt x="14061" y="6118"/>
                    <a:pt x="13969" y="6027"/>
                    <a:pt x="13878" y="5935"/>
                  </a:cubicBezTo>
                  <a:cubicBezTo>
                    <a:pt x="13718" y="5753"/>
                    <a:pt x="13559" y="5593"/>
                    <a:pt x="13399" y="5433"/>
                  </a:cubicBezTo>
                  <a:lnTo>
                    <a:pt x="13125" y="5159"/>
                  </a:lnTo>
                  <a:cubicBezTo>
                    <a:pt x="12988" y="5022"/>
                    <a:pt x="12874" y="4885"/>
                    <a:pt x="12760" y="4771"/>
                  </a:cubicBezTo>
                  <a:lnTo>
                    <a:pt x="12737" y="4726"/>
                  </a:lnTo>
                  <a:lnTo>
                    <a:pt x="12691" y="4657"/>
                  </a:lnTo>
                  <a:lnTo>
                    <a:pt x="12600" y="4566"/>
                  </a:lnTo>
                  <a:cubicBezTo>
                    <a:pt x="12531" y="4497"/>
                    <a:pt x="12486" y="4429"/>
                    <a:pt x="12417" y="4360"/>
                  </a:cubicBezTo>
                  <a:cubicBezTo>
                    <a:pt x="12258" y="4132"/>
                    <a:pt x="12075" y="3927"/>
                    <a:pt x="11915" y="3744"/>
                  </a:cubicBezTo>
                  <a:lnTo>
                    <a:pt x="11824" y="3653"/>
                  </a:lnTo>
                  <a:lnTo>
                    <a:pt x="11733" y="3539"/>
                  </a:lnTo>
                  <a:cubicBezTo>
                    <a:pt x="11550" y="3333"/>
                    <a:pt x="11367" y="3105"/>
                    <a:pt x="11185" y="2877"/>
                  </a:cubicBezTo>
                  <a:lnTo>
                    <a:pt x="11139" y="2831"/>
                  </a:lnTo>
                  <a:lnTo>
                    <a:pt x="11048" y="2694"/>
                  </a:lnTo>
                  <a:lnTo>
                    <a:pt x="10934" y="2557"/>
                  </a:lnTo>
                  <a:lnTo>
                    <a:pt x="10865" y="2489"/>
                  </a:lnTo>
                  <a:lnTo>
                    <a:pt x="10728" y="2306"/>
                  </a:lnTo>
                  <a:lnTo>
                    <a:pt x="10705" y="2261"/>
                  </a:lnTo>
                  <a:lnTo>
                    <a:pt x="10683" y="2238"/>
                  </a:lnTo>
                  <a:cubicBezTo>
                    <a:pt x="10568" y="2101"/>
                    <a:pt x="10477" y="1987"/>
                    <a:pt x="10363" y="1827"/>
                  </a:cubicBezTo>
                  <a:lnTo>
                    <a:pt x="10272" y="1690"/>
                  </a:lnTo>
                  <a:cubicBezTo>
                    <a:pt x="10180" y="1599"/>
                    <a:pt x="10112" y="1507"/>
                    <a:pt x="10044" y="1393"/>
                  </a:cubicBezTo>
                  <a:lnTo>
                    <a:pt x="9998" y="1325"/>
                  </a:lnTo>
                  <a:cubicBezTo>
                    <a:pt x="9907" y="1188"/>
                    <a:pt x="9838" y="1096"/>
                    <a:pt x="9770" y="982"/>
                  </a:cubicBezTo>
                  <a:cubicBezTo>
                    <a:pt x="9747" y="914"/>
                    <a:pt x="9724" y="845"/>
                    <a:pt x="9678" y="800"/>
                  </a:cubicBezTo>
                  <a:cubicBezTo>
                    <a:pt x="9633" y="731"/>
                    <a:pt x="9587" y="663"/>
                    <a:pt x="9564" y="594"/>
                  </a:cubicBezTo>
                  <a:lnTo>
                    <a:pt x="9496" y="503"/>
                  </a:lnTo>
                  <a:cubicBezTo>
                    <a:pt x="9473" y="457"/>
                    <a:pt x="9427" y="412"/>
                    <a:pt x="9404" y="366"/>
                  </a:cubicBezTo>
                  <a:cubicBezTo>
                    <a:pt x="9404" y="343"/>
                    <a:pt x="9382" y="298"/>
                    <a:pt x="9359" y="275"/>
                  </a:cubicBezTo>
                  <a:lnTo>
                    <a:pt x="9359" y="229"/>
                  </a:lnTo>
                  <a:cubicBezTo>
                    <a:pt x="9336" y="206"/>
                    <a:pt x="9313" y="183"/>
                    <a:pt x="9290" y="161"/>
                  </a:cubicBezTo>
                  <a:cubicBezTo>
                    <a:pt x="9290" y="138"/>
                    <a:pt x="9267" y="138"/>
                    <a:pt x="9267" y="115"/>
                  </a:cubicBezTo>
                  <a:cubicBezTo>
                    <a:pt x="9267" y="92"/>
                    <a:pt x="9245" y="69"/>
                    <a:pt x="9222" y="46"/>
                  </a:cubicBezTo>
                  <a:cubicBezTo>
                    <a:pt x="9199" y="24"/>
                    <a:pt x="9176" y="1"/>
                    <a:pt x="9130" y="1"/>
                  </a:cubicBezTo>
                  <a:close/>
                </a:path>
              </a:pathLst>
            </a:custGeom>
            <a:solidFill>
              <a:srgbClr val="F15B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7"/>
            <p:cNvSpPr/>
            <p:nvPr/>
          </p:nvSpPr>
          <p:spPr>
            <a:xfrm>
              <a:off x="6588675" y="1340475"/>
              <a:ext cx="35400" cy="33675"/>
            </a:xfrm>
            <a:custGeom>
              <a:avLst/>
              <a:gdLst/>
              <a:ahLst/>
              <a:cxnLst/>
              <a:rect l="l" t="t" r="r" b="b"/>
              <a:pathLst>
                <a:path w="1416" h="1347" extrusionOk="0">
                  <a:moveTo>
                    <a:pt x="708" y="0"/>
                  </a:moveTo>
                  <a:cubicBezTo>
                    <a:pt x="663" y="23"/>
                    <a:pt x="617" y="46"/>
                    <a:pt x="549" y="69"/>
                  </a:cubicBezTo>
                  <a:cubicBezTo>
                    <a:pt x="526" y="114"/>
                    <a:pt x="480" y="137"/>
                    <a:pt x="435" y="183"/>
                  </a:cubicBezTo>
                  <a:cubicBezTo>
                    <a:pt x="366" y="274"/>
                    <a:pt x="298" y="365"/>
                    <a:pt x="252" y="411"/>
                  </a:cubicBezTo>
                  <a:cubicBezTo>
                    <a:pt x="206" y="479"/>
                    <a:pt x="138" y="571"/>
                    <a:pt x="92" y="685"/>
                  </a:cubicBezTo>
                  <a:cubicBezTo>
                    <a:pt x="69" y="730"/>
                    <a:pt x="46" y="799"/>
                    <a:pt x="46" y="845"/>
                  </a:cubicBezTo>
                  <a:cubicBezTo>
                    <a:pt x="24" y="890"/>
                    <a:pt x="24" y="913"/>
                    <a:pt x="46" y="959"/>
                  </a:cubicBezTo>
                  <a:cubicBezTo>
                    <a:pt x="46" y="982"/>
                    <a:pt x="46" y="1004"/>
                    <a:pt x="46" y="1027"/>
                  </a:cubicBezTo>
                  <a:cubicBezTo>
                    <a:pt x="24" y="1027"/>
                    <a:pt x="1" y="1073"/>
                    <a:pt x="1" y="1096"/>
                  </a:cubicBezTo>
                  <a:cubicBezTo>
                    <a:pt x="1" y="1141"/>
                    <a:pt x="1" y="1164"/>
                    <a:pt x="24" y="1187"/>
                  </a:cubicBezTo>
                  <a:cubicBezTo>
                    <a:pt x="69" y="1233"/>
                    <a:pt x="115" y="1278"/>
                    <a:pt x="183" y="1301"/>
                  </a:cubicBezTo>
                  <a:cubicBezTo>
                    <a:pt x="252" y="1347"/>
                    <a:pt x="320" y="1347"/>
                    <a:pt x="412" y="1347"/>
                  </a:cubicBezTo>
                  <a:lnTo>
                    <a:pt x="480" y="1347"/>
                  </a:lnTo>
                  <a:cubicBezTo>
                    <a:pt x="594" y="1324"/>
                    <a:pt x="686" y="1324"/>
                    <a:pt x="777" y="1278"/>
                  </a:cubicBezTo>
                  <a:cubicBezTo>
                    <a:pt x="823" y="1278"/>
                    <a:pt x="891" y="1255"/>
                    <a:pt x="937" y="1233"/>
                  </a:cubicBezTo>
                  <a:lnTo>
                    <a:pt x="960" y="1233"/>
                  </a:lnTo>
                  <a:lnTo>
                    <a:pt x="1005" y="1210"/>
                  </a:lnTo>
                  <a:lnTo>
                    <a:pt x="1028" y="1187"/>
                  </a:lnTo>
                  <a:cubicBezTo>
                    <a:pt x="1119" y="1141"/>
                    <a:pt x="1233" y="1118"/>
                    <a:pt x="1302" y="1050"/>
                  </a:cubicBezTo>
                  <a:cubicBezTo>
                    <a:pt x="1348" y="1027"/>
                    <a:pt x="1393" y="982"/>
                    <a:pt x="1393" y="959"/>
                  </a:cubicBezTo>
                  <a:cubicBezTo>
                    <a:pt x="1416" y="913"/>
                    <a:pt x="1416" y="867"/>
                    <a:pt x="1416" y="845"/>
                  </a:cubicBezTo>
                  <a:cubicBezTo>
                    <a:pt x="1416" y="845"/>
                    <a:pt x="1416" y="822"/>
                    <a:pt x="1416" y="822"/>
                  </a:cubicBezTo>
                  <a:cubicBezTo>
                    <a:pt x="1416" y="822"/>
                    <a:pt x="1393" y="822"/>
                    <a:pt x="1393" y="799"/>
                  </a:cubicBezTo>
                  <a:cubicBezTo>
                    <a:pt x="1325" y="753"/>
                    <a:pt x="1279" y="708"/>
                    <a:pt x="1233" y="662"/>
                  </a:cubicBezTo>
                  <a:cubicBezTo>
                    <a:pt x="1165" y="594"/>
                    <a:pt x="1119" y="525"/>
                    <a:pt x="1051" y="457"/>
                  </a:cubicBezTo>
                  <a:lnTo>
                    <a:pt x="982" y="388"/>
                  </a:lnTo>
                  <a:cubicBezTo>
                    <a:pt x="960" y="365"/>
                    <a:pt x="937" y="320"/>
                    <a:pt x="891" y="274"/>
                  </a:cubicBezTo>
                  <a:cubicBezTo>
                    <a:pt x="823" y="205"/>
                    <a:pt x="777" y="114"/>
                    <a:pt x="731" y="46"/>
                  </a:cubicBezTo>
                  <a:lnTo>
                    <a:pt x="708" y="23"/>
                  </a:lnTo>
                  <a:cubicBezTo>
                    <a:pt x="708" y="23"/>
                    <a:pt x="708" y="23"/>
                    <a:pt x="708"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7"/>
            <p:cNvSpPr/>
            <p:nvPr/>
          </p:nvSpPr>
          <p:spPr>
            <a:xfrm>
              <a:off x="6973850" y="978125"/>
              <a:ext cx="251675" cy="251100"/>
            </a:xfrm>
            <a:custGeom>
              <a:avLst/>
              <a:gdLst/>
              <a:ahLst/>
              <a:cxnLst/>
              <a:rect l="l" t="t" r="r" b="b"/>
              <a:pathLst>
                <a:path w="10067" h="10044" extrusionOk="0">
                  <a:moveTo>
                    <a:pt x="9656" y="0"/>
                  </a:moveTo>
                  <a:cubicBezTo>
                    <a:pt x="9588" y="0"/>
                    <a:pt x="9519" y="23"/>
                    <a:pt x="9496" y="91"/>
                  </a:cubicBezTo>
                  <a:cubicBezTo>
                    <a:pt x="9473" y="114"/>
                    <a:pt x="9473" y="160"/>
                    <a:pt x="9451" y="183"/>
                  </a:cubicBezTo>
                  <a:cubicBezTo>
                    <a:pt x="9382" y="297"/>
                    <a:pt x="9291" y="411"/>
                    <a:pt x="9222" y="502"/>
                  </a:cubicBezTo>
                  <a:lnTo>
                    <a:pt x="9154" y="616"/>
                  </a:lnTo>
                  <a:lnTo>
                    <a:pt x="9085" y="708"/>
                  </a:lnTo>
                  <a:cubicBezTo>
                    <a:pt x="9040" y="753"/>
                    <a:pt x="9017" y="776"/>
                    <a:pt x="8994" y="822"/>
                  </a:cubicBezTo>
                  <a:lnTo>
                    <a:pt x="8971" y="867"/>
                  </a:lnTo>
                  <a:cubicBezTo>
                    <a:pt x="8926" y="913"/>
                    <a:pt x="8880" y="981"/>
                    <a:pt x="8834" y="1050"/>
                  </a:cubicBezTo>
                  <a:cubicBezTo>
                    <a:pt x="8720" y="1187"/>
                    <a:pt x="8606" y="1324"/>
                    <a:pt x="8515" y="1438"/>
                  </a:cubicBezTo>
                  <a:lnTo>
                    <a:pt x="8469" y="1484"/>
                  </a:lnTo>
                  <a:cubicBezTo>
                    <a:pt x="8446" y="1529"/>
                    <a:pt x="8401" y="1575"/>
                    <a:pt x="8355" y="1621"/>
                  </a:cubicBezTo>
                  <a:lnTo>
                    <a:pt x="8287" y="1689"/>
                  </a:lnTo>
                  <a:cubicBezTo>
                    <a:pt x="8264" y="1712"/>
                    <a:pt x="8241" y="1735"/>
                    <a:pt x="8218" y="1758"/>
                  </a:cubicBezTo>
                  <a:cubicBezTo>
                    <a:pt x="8195" y="1803"/>
                    <a:pt x="8150" y="1849"/>
                    <a:pt x="8127" y="1872"/>
                  </a:cubicBezTo>
                  <a:lnTo>
                    <a:pt x="7990" y="2009"/>
                  </a:lnTo>
                  <a:lnTo>
                    <a:pt x="7898" y="2100"/>
                  </a:lnTo>
                  <a:cubicBezTo>
                    <a:pt x="7853" y="2146"/>
                    <a:pt x="7807" y="2191"/>
                    <a:pt x="7784" y="2237"/>
                  </a:cubicBezTo>
                  <a:lnTo>
                    <a:pt x="7807" y="2191"/>
                  </a:lnTo>
                  <a:lnTo>
                    <a:pt x="7739" y="2260"/>
                  </a:lnTo>
                  <a:lnTo>
                    <a:pt x="7739" y="2283"/>
                  </a:lnTo>
                  <a:lnTo>
                    <a:pt x="7693" y="2305"/>
                  </a:lnTo>
                  <a:cubicBezTo>
                    <a:pt x="7579" y="2442"/>
                    <a:pt x="7442" y="2556"/>
                    <a:pt x="7328" y="2671"/>
                  </a:cubicBezTo>
                  <a:cubicBezTo>
                    <a:pt x="7282" y="2716"/>
                    <a:pt x="7259" y="2739"/>
                    <a:pt x="7214" y="2762"/>
                  </a:cubicBezTo>
                  <a:lnTo>
                    <a:pt x="7145" y="2830"/>
                  </a:lnTo>
                  <a:lnTo>
                    <a:pt x="7100" y="2876"/>
                  </a:lnTo>
                  <a:cubicBezTo>
                    <a:pt x="7077" y="2899"/>
                    <a:pt x="7054" y="2922"/>
                    <a:pt x="7031" y="2944"/>
                  </a:cubicBezTo>
                  <a:cubicBezTo>
                    <a:pt x="6985" y="2990"/>
                    <a:pt x="6940" y="3036"/>
                    <a:pt x="6894" y="3059"/>
                  </a:cubicBezTo>
                  <a:cubicBezTo>
                    <a:pt x="6871" y="3104"/>
                    <a:pt x="6871" y="3127"/>
                    <a:pt x="6849" y="3150"/>
                  </a:cubicBezTo>
                  <a:cubicBezTo>
                    <a:pt x="6826" y="3173"/>
                    <a:pt x="6826" y="3196"/>
                    <a:pt x="6826" y="3196"/>
                  </a:cubicBezTo>
                  <a:cubicBezTo>
                    <a:pt x="6757" y="3264"/>
                    <a:pt x="6734" y="3355"/>
                    <a:pt x="6689" y="3424"/>
                  </a:cubicBezTo>
                  <a:cubicBezTo>
                    <a:pt x="6643" y="3515"/>
                    <a:pt x="6620" y="3606"/>
                    <a:pt x="6575" y="3675"/>
                  </a:cubicBezTo>
                  <a:cubicBezTo>
                    <a:pt x="6575" y="3675"/>
                    <a:pt x="6575" y="3698"/>
                    <a:pt x="6552" y="3698"/>
                  </a:cubicBezTo>
                  <a:lnTo>
                    <a:pt x="6552" y="3721"/>
                  </a:lnTo>
                  <a:cubicBezTo>
                    <a:pt x="6529" y="3743"/>
                    <a:pt x="6506" y="3789"/>
                    <a:pt x="6483" y="3812"/>
                  </a:cubicBezTo>
                  <a:cubicBezTo>
                    <a:pt x="6438" y="3903"/>
                    <a:pt x="6392" y="3972"/>
                    <a:pt x="6346" y="4063"/>
                  </a:cubicBezTo>
                  <a:cubicBezTo>
                    <a:pt x="6301" y="4086"/>
                    <a:pt x="6278" y="4131"/>
                    <a:pt x="6255" y="4177"/>
                  </a:cubicBezTo>
                  <a:cubicBezTo>
                    <a:pt x="6209" y="4246"/>
                    <a:pt x="6187" y="4291"/>
                    <a:pt x="6141" y="4337"/>
                  </a:cubicBezTo>
                  <a:cubicBezTo>
                    <a:pt x="6095" y="4428"/>
                    <a:pt x="6027" y="4542"/>
                    <a:pt x="5958" y="4634"/>
                  </a:cubicBezTo>
                  <a:cubicBezTo>
                    <a:pt x="5913" y="4702"/>
                    <a:pt x="5867" y="4770"/>
                    <a:pt x="5799" y="4839"/>
                  </a:cubicBezTo>
                  <a:lnTo>
                    <a:pt x="5753" y="4907"/>
                  </a:lnTo>
                  <a:cubicBezTo>
                    <a:pt x="5730" y="4953"/>
                    <a:pt x="5684" y="4999"/>
                    <a:pt x="5639" y="5067"/>
                  </a:cubicBezTo>
                  <a:cubicBezTo>
                    <a:pt x="5525" y="5204"/>
                    <a:pt x="5411" y="5341"/>
                    <a:pt x="5296" y="5478"/>
                  </a:cubicBezTo>
                  <a:cubicBezTo>
                    <a:pt x="5182" y="5615"/>
                    <a:pt x="5068" y="5752"/>
                    <a:pt x="4931" y="5912"/>
                  </a:cubicBezTo>
                  <a:lnTo>
                    <a:pt x="4863" y="5980"/>
                  </a:lnTo>
                  <a:lnTo>
                    <a:pt x="4817" y="6003"/>
                  </a:lnTo>
                  <a:lnTo>
                    <a:pt x="4749" y="6094"/>
                  </a:lnTo>
                  <a:cubicBezTo>
                    <a:pt x="4634" y="6208"/>
                    <a:pt x="4520" y="6323"/>
                    <a:pt x="4383" y="6437"/>
                  </a:cubicBezTo>
                  <a:lnTo>
                    <a:pt x="4292" y="6528"/>
                  </a:lnTo>
                  <a:cubicBezTo>
                    <a:pt x="4201" y="6619"/>
                    <a:pt x="4109" y="6688"/>
                    <a:pt x="4018" y="6779"/>
                  </a:cubicBezTo>
                  <a:cubicBezTo>
                    <a:pt x="3973" y="6825"/>
                    <a:pt x="3904" y="6870"/>
                    <a:pt x="3858" y="6916"/>
                  </a:cubicBezTo>
                  <a:cubicBezTo>
                    <a:pt x="3790" y="6985"/>
                    <a:pt x="3721" y="7053"/>
                    <a:pt x="3630" y="7099"/>
                  </a:cubicBezTo>
                  <a:cubicBezTo>
                    <a:pt x="3470" y="7236"/>
                    <a:pt x="3333" y="7350"/>
                    <a:pt x="3219" y="7441"/>
                  </a:cubicBezTo>
                  <a:cubicBezTo>
                    <a:pt x="3151" y="7464"/>
                    <a:pt x="3082" y="7510"/>
                    <a:pt x="3014" y="7555"/>
                  </a:cubicBezTo>
                  <a:cubicBezTo>
                    <a:pt x="2923" y="7624"/>
                    <a:pt x="2831" y="7669"/>
                    <a:pt x="2740" y="7692"/>
                  </a:cubicBezTo>
                  <a:lnTo>
                    <a:pt x="2717" y="7692"/>
                  </a:lnTo>
                  <a:cubicBezTo>
                    <a:pt x="2671" y="7692"/>
                    <a:pt x="2603" y="7692"/>
                    <a:pt x="2557" y="7669"/>
                  </a:cubicBezTo>
                  <a:cubicBezTo>
                    <a:pt x="2535" y="7669"/>
                    <a:pt x="2489" y="7646"/>
                    <a:pt x="2466" y="7646"/>
                  </a:cubicBezTo>
                  <a:lnTo>
                    <a:pt x="2420" y="7624"/>
                  </a:lnTo>
                  <a:cubicBezTo>
                    <a:pt x="2398" y="7601"/>
                    <a:pt x="2352" y="7578"/>
                    <a:pt x="2306" y="7555"/>
                  </a:cubicBezTo>
                  <a:lnTo>
                    <a:pt x="2283" y="7532"/>
                  </a:lnTo>
                  <a:lnTo>
                    <a:pt x="2261" y="7532"/>
                  </a:lnTo>
                  <a:cubicBezTo>
                    <a:pt x="2238" y="7510"/>
                    <a:pt x="2215" y="7487"/>
                    <a:pt x="2192" y="7464"/>
                  </a:cubicBezTo>
                  <a:cubicBezTo>
                    <a:pt x="2147" y="7418"/>
                    <a:pt x="2101" y="7350"/>
                    <a:pt x="2055" y="7304"/>
                  </a:cubicBezTo>
                  <a:cubicBezTo>
                    <a:pt x="2032" y="7304"/>
                    <a:pt x="2010" y="7281"/>
                    <a:pt x="1964" y="7258"/>
                  </a:cubicBezTo>
                  <a:cubicBezTo>
                    <a:pt x="1941" y="7258"/>
                    <a:pt x="1918" y="7236"/>
                    <a:pt x="1895" y="7236"/>
                  </a:cubicBezTo>
                  <a:lnTo>
                    <a:pt x="1873" y="7258"/>
                  </a:lnTo>
                  <a:cubicBezTo>
                    <a:pt x="1827" y="7258"/>
                    <a:pt x="1781" y="7258"/>
                    <a:pt x="1736" y="7281"/>
                  </a:cubicBezTo>
                  <a:cubicBezTo>
                    <a:pt x="1713" y="7304"/>
                    <a:pt x="1667" y="7327"/>
                    <a:pt x="1644" y="7350"/>
                  </a:cubicBezTo>
                  <a:lnTo>
                    <a:pt x="1622" y="7373"/>
                  </a:lnTo>
                  <a:cubicBezTo>
                    <a:pt x="1599" y="7395"/>
                    <a:pt x="1576" y="7418"/>
                    <a:pt x="1576" y="7418"/>
                  </a:cubicBezTo>
                  <a:lnTo>
                    <a:pt x="1553" y="7441"/>
                  </a:lnTo>
                  <a:lnTo>
                    <a:pt x="1530" y="7441"/>
                  </a:lnTo>
                  <a:cubicBezTo>
                    <a:pt x="1439" y="7510"/>
                    <a:pt x="1348" y="7578"/>
                    <a:pt x="1256" y="7646"/>
                  </a:cubicBezTo>
                  <a:lnTo>
                    <a:pt x="1188" y="7669"/>
                  </a:lnTo>
                  <a:lnTo>
                    <a:pt x="1097" y="7715"/>
                  </a:lnTo>
                  <a:cubicBezTo>
                    <a:pt x="982" y="7783"/>
                    <a:pt x="868" y="7875"/>
                    <a:pt x="754" y="7943"/>
                  </a:cubicBezTo>
                  <a:cubicBezTo>
                    <a:pt x="709" y="7966"/>
                    <a:pt x="663" y="8012"/>
                    <a:pt x="617" y="8034"/>
                  </a:cubicBezTo>
                  <a:lnTo>
                    <a:pt x="549" y="8080"/>
                  </a:lnTo>
                  <a:lnTo>
                    <a:pt x="503" y="8126"/>
                  </a:lnTo>
                  <a:cubicBezTo>
                    <a:pt x="457" y="8149"/>
                    <a:pt x="412" y="8194"/>
                    <a:pt x="366" y="8240"/>
                  </a:cubicBezTo>
                  <a:cubicBezTo>
                    <a:pt x="275" y="8308"/>
                    <a:pt x="229" y="8354"/>
                    <a:pt x="206" y="8445"/>
                  </a:cubicBezTo>
                  <a:cubicBezTo>
                    <a:pt x="184" y="8468"/>
                    <a:pt x="184" y="8491"/>
                    <a:pt x="161" y="8537"/>
                  </a:cubicBezTo>
                  <a:lnTo>
                    <a:pt x="161" y="8559"/>
                  </a:lnTo>
                  <a:cubicBezTo>
                    <a:pt x="138" y="8582"/>
                    <a:pt x="138" y="8628"/>
                    <a:pt x="115" y="8674"/>
                  </a:cubicBezTo>
                  <a:cubicBezTo>
                    <a:pt x="115" y="8674"/>
                    <a:pt x="115" y="8719"/>
                    <a:pt x="115" y="8719"/>
                  </a:cubicBezTo>
                  <a:lnTo>
                    <a:pt x="115" y="8742"/>
                  </a:lnTo>
                  <a:cubicBezTo>
                    <a:pt x="92" y="8788"/>
                    <a:pt x="69" y="8856"/>
                    <a:pt x="47" y="8925"/>
                  </a:cubicBezTo>
                  <a:cubicBezTo>
                    <a:pt x="24" y="9016"/>
                    <a:pt x="24" y="9084"/>
                    <a:pt x="1" y="9153"/>
                  </a:cubicBezTo>
                  <a:cubicBezTo>
                    <a:pt x="1" y="9244"/>
                    <a:pt x="1" y="9336"/>
                    <a:pt x="24" y="9404"/>
                  </a:cubicBezTo>
                  <a:cubicBezTo>
                    <a:pt x="47" y="9541"/>
                    <a:pt x="92" y="9632"/>
                    <a:pt x="161" y="9701"/>
                  </a:cubicBezTo>
                  <a:cubicBezTo>
                    <a:pt x="206" y="9769"/>
                    <a:pt x="252" y="9838"/>
                    <a:pt x="320" y="9883"/>
                  </a:cubicBezTo>
                  <a:cubicBezTo>
                    <a:pt x="389" y="9929"/>
                    <a:pt x="457" y="9952"/>
                    <a:pt x="526" y="9975"/>
                  </a:cubicBezTo>
                  <a:cubicBezTo>
                    <a:pt x="594" y="9997"/>
                    <a:pt x="686" y="10020"/>
                    <a:pt x="754" y="10020"/>
                  </a:cubicBezTo>
                  <a:cubicBezTo>
                    <a:pt x="800" y="10020"/>
                    <a:pt x="823" y="10043"/>
                    <a:pt x="845" y="10043"/>
                  </a:cubicBezTo>
                  <a:cubicBezTo>
                    <a:pt x="982" y="10043"/>
                    <a:pt x="1119" y="9997"/>
                    <a:pt x="1233" y="9975"/>
                  </a:cubicBezTo>
                  <a:lnTo>
                    <a:pt x="1279" y="9975"/>
                  </a:lnTo>
                  <a:cubicBezTo>
                    <a:pt x="1325" y="9952"/>
                    <a:pt x="1393" y="9929"/>
                    <a:pt x="1462" y="9929"/>
                  </a:cubicBezTo>
                  <a:cubicBezTo>
                    <a:pt x="1507" y="9906"/>
                    <a:pt x="1553" y="9883"/>
                    <a:pt x="1599" y="9838"/>
                  </a:cubicBezTo>
                  <a:cubicBezTo>
                    <a:pt x="1599" y="9838"/>
                    <a:pt x="1622" y="9815"/>
                    <a:pt x="1622" y="9792"/>
                  </a:cubicBezTo>
                  <a:lnTo>
                    <a:pt x="1690" y="9769"/>
                  </a:lnTo>
                  <a:cubicBezTo>
                    <a:pt x="1827" y="9724"/>
                    <a:pt x="1964" y="9678"/>
                    <a:pt x="2101" y="9632"/>
                  </a:cubicBezTo>
                  <a:cubicBezTo>
                    <a:pt x="2352" y="9518"/>
                    <a:pt x="2580" y="9404"/>
                    <a:pt x="2786" y="9267"/>
                  </a:cubicBezTo>
                  <a:lnTo>
                    <a:pt x="2786" y="9290"/>
                  </a:lnTo>
                  <a:cubicBezTo>
                    <a:pt x="2968" y="9176"/>
                    <a:pt x="3128" y="9084"/>
                    <a:pt x="3242" y="8993"/>
                  </a:cubicBezTo>
                  <a:cubicBezTo>
                    <a:pt x="3379" y="8902"/>
                    <a:pt x="3516" y="8811"/>
                    <a:pt x="3653" y="8719"/>
                  </a:cubicBezTo>
                  <a:cubicBezTo>
                    <a:pt x="3790" y="8628"/>
                    <a:pt x="3927" y="8537"/>
                    <a:pt x="4064" y="8423"/>
                  </a:cubicBezTo>
                  <a:lnTo>
                    <a:pt x="4087" y="8400"/>
                  </a:lnTo>
                  <a:lnTo>
                    <a:pt x="4201" y="8331"/>
                  </a:lnTo>
                  <a:cubicBezTo>
                    <a:pt x="4292" y="8263"/>
                    <a:pt x="4406" y="8171"/>
                    <a:pt x="4520" y="8103"/>
                  </a:cubicBezTo>
                  <a:cubicBezTo>
                    <a:pt x="4589" y="8034"/>
                    <a:pt x="4657" y="7989"/>
                    <a:pt x="4726" y="7943"/>
                  </a:cubicBezTo>
                  <a:cubicBezTo>
                    <a:pt x="4794" y="7875"/>
                    <a:pt x="4863" y="7829"/>
                    <a:pt x="4954" y="7761"/>
                  </a:cubicBezTo>
                  <a:cubicBezTo>
                    <a:pt x="5068" y="7669"/>
                    <a:pt x="5182" y="7555"/>
                    <a:pt x="5296" y="7441"/>
                  </a:cubicBezTo>
                  <a:lnTo>
                    <a:pt x="5319" y="7418"/>
                  </a:lnTo>
                  <a:cubicBezTo>
                    <a:pt x="5365" y="7395"/>
                    <a:pt x="5388" y="7373"/>
                    <a:pt x="5433" y="7327"/>
                  </a:cubicBezTo>
                  <a:cubicBezTo>
                    <a:pt x="5456" y="7304"/>
                    <a:pt x="5502" y="7281"/>
                    <a:pt x="5525" y="7236"/>
                  </a:cubicBezTo>
                  <a:lnTo>
                    <a:pt x="5639" y="7144"/>
                  </a:lnTo>
                  <a:lnTo>
                    <a:pt x="5730" y="7053"/>
                  </a:lnTo>
                  <a:lnTo>
                    <a:pt x="5821" y="6962"/>
                  </a:lnTo>
                  <a:cubicBezTo>
                    <a:pt x="5936" y="6893"/>
                    <a:pt x="6027" y="6802"/>
                    <a:pt x="6118" y="6711"/>
                  </a:cubicBezTo>
                  <a:cubicBezTo>
                    <a:pt x="6278" y="6574"/>
                    <a:pt x="6438" y="6437"/>
                    <a:pt x="6575" y="6277"/>
                  </a:cubicBezTo>
                  <a:cubicBezTo>
                    <a:pt x="6643" y="6208"/>
                    <a:pt x="6712" y="6163"/>
                    <a:pt x="6780" y="6094"/>
                  </a:cubicBezTo>
                  <a:cubicBezTo>
                    <a:pt x="6871" y="6003"/>
                    <a:pt x="6963" y="5935"/>
                    <a:pt x="7054" y="5843"/>
                  </a:cubicBezTo>
                  <a:lnTo>
                    <a:pt x="7077" y="5820"/>
                  </a:lnTo>
                  <a:lnTo>
                    <a:pt x="7122" y="5775"/>
                  </a:lnTo>
                  <a:lnTo>
                    <a:pt x="7168" y="5729"/>
                  </a:lnTo>
                  <a:cubicBezTo>
                    <a:pt x="7191" y="5706"/>
                    <a:pt x="7214" y="5683"/>
                    <a:pt x="7237" y="5661"/>
                  </a:cubicBezTo>
                  <a:lnTo>
                    <a:pt x="7259" y="5638"/>
                  </a:lnTo>
                  <a:lnTo>
                    <a:pt x="7282" y="5592"/>
                  </a:lnTo>
                  <a:lnTo>
                    <a:pt x="7328" y="5547"/>
                  </a:lnTo>
                  <a:cubicBezTo>
                    <a:pt x="7396" y="5478"/>
                    <a:pt x="7465" y="5410"/>
                    <a:pt x="7533" y="5318"/>
                  </a:cubicBezTo>
                  <a:lnTo>
                    <a:pt x="7670" y="5181"/>
                  </a:lnTo>
                  <a:lnTo>
                    <a:pt x="7830" y="5022"/>
                  </a:lnTo>
                  <a:cubicBezTo>
                    <a:pt x="7898" y="4930"/>
                    <a:pt x="7967" y="4862"/>
                    <a:pt x="8058" y="4770"/>
                  </a:cubicBezTo>
                  <a:cubicBezTo>
                    <a:pt x="8150" y="4656"/>
                    <a:pt x="8264" y="4519"/>
                    <a:pt x="8378" y="4360"/>
                  </a:cubicBezTo>
                  <a:lnTo>
                    <a:pt x="8423" y="4291"/>
                  </a:lnTo>
                  <a:cubicBezTo>
                    <a:pt x="8515" y="4177"/>
                    <a:pt x="8606" y="4040"/>
                    <a:pt x="8697" y="3903"/>
                  </a:cubicBezTo>
                  <a:cubicBezTo>
                    <a:pt x="8789" y="3766"/>
                    <a:pt x="8880" y="3606"/>
                    <a:pt x="8971" y="3469"/>
                  </a:cubicBezTo>
                  <a:cubicBezTo>
                    <a:pt x="9017" y="3424"/>
                    <a:pt x="9040" y="3378"/>
                    <a:pt x="9085" y="3332"/>
                  </a:cubicBezTo>
                  <a:lnTo>
                    <a:pt x="9131" y="3241"/>
                  </a:lnTo>
                  <a:cubicBezTo>
                    <a:pt x="9177" y="3173"/>
                    <a:pt x="9245" y="3081"/>
                    <a:pt x="9291" y="3013"/>
                  </a:cubicBezTo>
                  <a:cubicBezTo>
                    <a:pt x="9382" y="2853"/>
                    <a:pt x="9473" y="2693"/>
                    <a:pt x="9565" y="2511"/>
                  </a:cubicBezTo>
                  <a:cubicBezTo>
                    <a:pt x="9588" y="2442"/>
                    <a:pt x="9633" y="2374"/>
                    <a:pt x="9656" y="2328"/>
                  </a:cubicBezTo>
                  <a:cubicBezTo>
                    <a:pt x="9702" y="2237"/>
                    <a:pt x="9747" y="2146"/>
                    <a:pt x="9770" y="2077"/>
                  </a:cubicBezTo>
                  <a:cubicBezTo>
                    <a:pt x="9793" y="1986"/>
                    <a:pt x="9816" y="1895"/>
                    <a:pt x="9861" y="1803"/>
                  </a:cubicBezTo>
                  <a:cubicBezTo>
                    <a:pt x="9861" y="1758"/>
                    <a:pt x="9884" y="1712"/>
                    <a:pt x="9907" y="1666"/>
                  </a:cubicBezTo>
                  <a:lnTo>
                    <a:pt x="9953" y="1552"/>
                  </a:lnTo>
                  <a:cubicBezTo>
                    <a:pt x="9976" y="1461"/>
                    <a:pt x="10021" y="1347"/>
                    <a:pt x="10044" y="1255"/>
                  </a:cubicBezTo>
                  <a:cubicBezTo>
                    <a:pt x="10044" y="1210"/>
                    <a:pt x="10044" y="1164"/>
                    <a:pt x="10044" y="1118"/>
                  </a:cubicBezTo>
                  <a:lnTo>
                    <a:pt x="10044" y="1050"/>
                  </a:lnTo>
                  <a:lnTo>
                    <a:pt x="10067" y="1004"/>
                  </a:lnTo>
                  <a:cubicBezTo>
                    <a:pt x="10067" y="936"/>
                    <a:pt x="10067" y="867"/>
                    <a:pt x="10067" y="822"/>
                  </a:cubicBezTo>
                  <a:cubicBezTo>
                    <a:pt x="10067" y="753"/>
                    <a:pt x="10044" y="685"/>
                    <a:pt x="10044" y="639"/>
                  </a:cubicBezTo>
                  <a:lnTo>
                    <a:pt x="10044" y="593"/>
                  </a:lnTo>
                  <a:cubicBezTo>
                    <a:pt x="10021" y="548"/>
                    <a:pt x="9998" y="479"/>
                    <a:pt x="9976" y="411"/>
                  </a:cubicBezTo>
                  <a:cubicBezTo>
                    <a:pt x="9976" y="365"/>
                    <a:pt x="9953" y="320"/>
                    <a:pt x="9930" y="274"/>
                  </a:cubicBezTo>
                  <a:lnTo>
                    <a:pt x="9907" y="251"/>
                  </a:lnTo>
                  <a:cubicBezTo>
                    <a:pt x="9884" y="205"/>
                    <a:pt x="9861" y="183"/>
                    <a:pt x="9816" y="160"/>
                  </a:cubicBezTo>
                  <a:cubicBezTo>
                    <a:pt x="9816" y="91"/>
                    <a:pt x="9770" y="23"/>
                    <a:pt x="9702" y="0"/>
                  </a:cubicBezTo>
                  <a:close/>
                </a:path>
              </a:pathLst>
            </a:custGeom>
            <a:solidFill>
              <a:srgbClr val="FEA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7"/>
            <p:cNvSpPr/>
            <p:nvPr/>
          </p:nvSpPr>
          <p:spPr>
            <a:xfrm>
              <a:off x="7131350" y="834325"/>
              <a:ext cx="96475" cy="112225"/>
            </a:xfrm>
            <a:custGeom>
              <a:avLst/>
              <a:gdLst/>
              <a:ahLst/>
              <a:cxnLst/>
              <a:rect l="l" t="t" r="r" b="b"/>
              <a:pathLst>
                <a:path w="3859" h="4489" extrusionOk="0">
                  <a:moveTo>
                    <a:pt x="343" y="0"/>
                  </a:moveTo>
                  <a:cubicBezTo>
                    <a:pt x="297" y="23"/>
                    <a:pt x="275" y="23"/>
                    <a:pt x="252" y="46"/>
                  </a:cubicBezTo>
                  <a:cubicBezTo>
                    <a:pt x="214" y="21"/>
                    <a:pt x="177" y="2"/>
                    <a:pt x="139" y="2"/>
                  </a:cubicBezTo>
                  <a:cubicBezTo>
                    <a:pt x="108" y="2"/>
                    <a:pt x="77" y="15"/>
                    <a:pt x="46" y="46"/>
                  </a:cubicBezTo>
                  <a:cubicBezTo>
                    <a:pt x="1" y="91"/>
                    <a:pt x="1" y="183"/>
                    <a:pt x="46" y="228"/>
                  </a:cubicBezTo>
                  <a:cubicBezTo>
                    <a:pt x="92" y="274"/>
                    <a:pt x="115" y="297"/>
                    <a:pt x="160" y="342"/>
                  </a:cubicBezTo>
                  <a:cubicBezTo>
                    <a:pt x="229" y="434"/>
                    <a:pt x="275" y="571"/>
                    <a:pt x="366" y="685"/>
                  </a:cubicBezTo>
                  <a:cubicBezTo>
                    <a:pt x="434" y="799"/>
                    <a:pt x="526" y="890"/>
                    <a:pt x="594" y="1004"/>
                  </a:cubicBezTo>
                  <a:cubicBezTo>
                    <a:pt x="663" y="1118"/>
                    <a:pt x="754" y="1233"/>
                    <a:pt x="845" y="1347"/>
                  </a:cubicBezTo>
                  <a:cubicBezTo>
                    <a:pt x="937" y="1461"/>
                    <a:pt x="1028" y="1598"/>
                    <a:pt x="1119" y="1712"/>
                  </a:cubicBezTo>
                  <a:lnTo>
                    <a:pt x="1096" y="1666"/>
                  </a:lnTo>
                  <a:lnTo>
                    <a:pt x="1096" y="1666"/>
                  </a:lnTo>
                  <a:cubicBezTo>
                    <a:pt x="1325" y="1963"/>
                    <a:pt x="1553" y="2237"/>
                    <a:pt x="1804" y="2511"/>
                  </a:cubicBezTo>
                  <a:cubicBezTo>
                    <a:pt x="1918" y="2648"/>
                    <a:pt x="2032" y="2785"/>
                    <a:pt x="2146" y="2899"/>
                  </a:cubicBezTo>
                  <a:cubicBezTo>
                    <a:pt x="2260" y="3036"/>
                    <a:pt x="2375" y="3173"/>
                    <a:pt x="2511" y="3310"/>
                  </a:cubicBezTo>
                  <a:cubicBezTo>
                    <a:pt x="2557" y="3378"/>
                    <a:pt x="2626" y="3424"/>
                    <a:pt x="2671" y="3492"/>
                  </a:cubicBezTo>
                  <a:cubicBezTo>
                    <a:pt x="2740" y="3561"/>
                    <a:pt x="2785" y="3652"/>
                    <a:pt x="2854" y="3721"/>
                  </a:cubicBezTo>
                  <a:cubicBezTo>
                    <a:pt x="2945" y="3835"/>
                    <a:pt x="3059" y="3949"/>
                    <a:pt x="3151" y="4063"/>
                  </a:cubicBezTo>
                  <a:cubicBezTo>
                    <a:pt x="3173" y="4086"/>
                    <a:pt x="3196" y="4131"/>
                    <a:pt x="3219" y="4154"/>
                  </a:cubicBezTo>
                  <a:cubicBezTo>
                    <a:pt x="3265" y="4200"/>
                    <a:pt x="3288" y="4246"/>
                    <a:pt x="3310" y="4268"/>
                  </a:cubicBezTo>
                  <a:cubicBezTo>
                    <a:pt x="3333" y="4291"/>
                    <a:pt x="3333" y="4291"/>
                    <a:pt x="3356" y="4314"/>
                  </a:cubicBezTo>
                  <a:cubicBezTo>
                    <a:pt x="3356" y="4337"/>
                    <a:pt x="3379" y="4337"/>
                    <a:pt x="3379" y="4360"/>
                  </a:cubicBezTo>
                  <a:cubicBezTo>
                    <a:pt x="3402" y="4382"/>
                    <a:pt x="3425" y="4405"/>
                    <a:pt x="3425" y="4428"/>
                  </a:cubicBezTo>
                  <a:cubicBezTo>
                    <a:pt x="3473" y="4465"/>
                    <a:pt x="3535" y="4488"/>
                    <a:pt x="3593" y="4488"/>
                  </a:cubicBezTo>
                  <a:cubicBezTo>
                    <a:pt x="3643" y="4488"/>
                    <a:pt x="3689" y="4471"/>
                    <a:pt x="3721" y="4428"/>
                  </a:cubicBezTo>
                  <a:cubicBezTo>
                    <a:pt x="3813" y="4337"/>
                    <a:pt x="3813" y="4223"/>
                    <a:pt x="3813" y="4109"/>
                  </a:cubicBezTo>
                  <a:cubicBezTo>
                    <a:pt x="3813" y="4131"/>
                    <a:pt x="3813" y="4154"/>
                    <a:pt x="3813" y="4154"/>
                  </a:cubicBezTo>
                  <a:cubicBezTo>
                    <a:pt x="3835" y="4063"/>
                    <a:pt x="3835" y="3972"/>
                    <a:pt x="3835" y="3858"/>
                  </a:cubicBezTo>
                  <a:cubicBezTo>
                    <a:pt x="3835" y="3789"/>
                    <a:pt x="3858" y="3698"/>
                    <a:pt x="3835" y="3629"/>
                  </a:cubicBezTo>
                  <a:cubicBezTo>
                    <a:pt x="3835" y="3538"/>
                    <a:pt x="3835" y="3447"/>
                    <a:pt x="3813" y="3355"/>
                  </a:cubicBezTo>
                  <a:cubicBezTo>
                    <a:pt x="3813" y="3264"/>
                    <a:pt x="3790" y="3173"/>
                    <a:pt x="3790" y="3081"/>
                  </a:cubicBezTo>
                  <a:cubicBezTo>
                    <a:pt x="3767" y="2990"/>
                    <a:pt x="3744" y="2899"/>
                    <a:pt x="3744" y="2830"/>
                  </a:cubicBezTo>
                  <a:cubicBezTo>
                    <a:pt x="3721" y="2785"/>
                    <a:pt x="3721" y="2739"/>
                    <a:pt x="3698" y="2693"/>
                  </a:cubicBezTo>
                  <a:cubicBezTo>
                    <a:pt x="3698" y="2693"/>
                    <a:pt x="3698" y="2671"/>
                    <a:pt x="3676" y="2671"/>
                  </a:cubicBezTo>
                  <a:cubicBezTo>
                    <a:pt x="3653" y="2648"/>
                    <a:pt x="3653" y="2625"/>
                    <a:pt x="3630" y="2602"/>
                  </a:cubicBezTo>
                  <a:cubicBezTo>
                    <a:pt x="3630" y="2579"/>
                    <a:pt x="3630" y="2579"/>
                    <a:pt x="3630" y="2556"/>
                  </a:cubicBezTo>
                  <a:lnTo>
                    <a:pt x="3630" y="2534"/>
                  </a:lnTo>
                  <a:cubicBezTo>
                    <a:pt x="3607" y="2465"/>
                    <a:pt x="3607" y="2420"/>
                    <a:pt x="3584" y="2374"/>
                  </a:cubicBezTo>
                  <a:cubicBezTo>
                    <a:pt x="3561" y="2328"/>
                    <a:pt x="3539" y="2283"/>
                    <a:pt x="3516" y="2214"/>
                  </a:cubicBezTo>
                  <a:cubicBezTo>
                    <a:pt x="3447" y="2054"/>
                    <a:pt x="3333" y="1895"/>
                    <a:pt x="3242" y="1758"/>
                  </a:cubicBezTo>
                  <a:cubicBezTo>
                    <a:pt x="3196" y="1666"/>
                    <a:pt x="3128" y="1575"/>
                    <a:pt x="3082" y="1507"/>
                  </a:cubicBezTo>
                  <a:cubicBezTo>
                    <a:pt x="3014" y="1392"/>
                    <a:pt x="2945" y="1301"/>
                    <a:pt x="2877" y="1233"/>
                  </a:cubicBezTo>
                  <a:cubicBezTo>
                    <a:pt x="2808" y="1141"/>
                    <a:pt x="2717" y="1050"/>
                    <a:pt x="2626" y="982"/>
                  </a:cubicBezTo>
                  <a:lnTo>
                    <a:pt x="2580" y="959"/>
                  </a:lnTo>
                  <a:lnTo>
                    <a:pt x="2489" y="867"/>
                  </a:lnTo>
                  <a:lnTo>
                    <a:pt x="2443" y="822"/>
                  </a:lnTo>
                  <a:cubicBezTo>
                    <a:pt x="2375" y="776"/>
                    <a:pt x="2329" y="730"/>
                    <a:pt x="2260" y="685"/>
                  </a:cubicBezTo>
                  <a:lnTo>
                    <a:pt x="2238" y="685"/>
                  </a:lnTo>
                  <a:lnTo>
                    <a:pt x="2192" y="639"/>
                  </a:lnTo>
                  <a:lnTo>
                    <a:pt x="2146" y="593"/>
                  </a:lnTo>
                  <a:cubicBezTo>
                    <a:pt x="2101" y="571"/>
                    <a:pt x="2055" y="571"/>
                    <a:pt x="2032" y="548"/>
                  </a:cubicBezTo>
                  <a:cubicBezTo>
                    <a:pt x="2009" y="525"/>
                    <a:pt x="1987" y="502"/>
                    <a:pt x="1941" y="479"/>
                  </a:cubicBezTo>
                  <a:cubicBezTo>
                    <a:pt x="1918" y="479"/>
                    <a:pt x="1872" y="457"/>
                    <a:pt x="1850" y="434"/>
                  </a:cubicBezTo>
                  <a:cubicBezTo>
                    <a:pt x="1827" y="411"/>
                    <a:pt x="1827" y="411"/>
                    <a:pt x="1804" y="388"/>
                  </a:cubicBezTo>
                  <a:cubicBezTo>
                    <a:pt x="1781" y="365"/>
                    <a:pt x="1735" y="365"/>
                    <a:pt x="1713" y="342"/>
                  </a:cubicBezTo>
                  <a:cubicBezTo>
                    <a:pt x="1553" y="274"/>
                    <a:pt x="1416" y="228"/>
                    <a:pt x="1256" y="183"/>
                  </a:cubicBezTo>
                  <a:cubicBezTo>
                    <a:pt x="1188" y="160"/>
                    <a:pt x="1119" y="137"/>
                    <a:pt x="1051" y="114"/>
                  </a:cubicBezTo>
                  <a:cubicBezTo>
                    <a:pt x="959" y="114"/>
                    <a:pt x="891" y="91"/>
                    <a:pt x="800" y="91"/>
                  </a:cubicBezTo>
                  <a:cubicBezTo>
                    <a:pt x="731" y="69"/>
                    <a:pt x="663" y="46"/>
                    <a:pt x="571" y="46"/>
                  </a:cubicBezTo>
                  <a:cubicBezTo>
                    <a:pt x="549" y="23"/>
                    <a:pt x="526" y="23"/>
                    <a:pt x="480" y="23"/>
                  </a:cubicBezTo>
                  <a:cubicBezTo>
                    <a:pt x="480" y="23"/>
                    <a:pt x="480" y="0"/>
                    <a:pt x="457" y="0"/>
                  </a:cubicBezTo>
                  <a:close/>
                </a:path>
              </a:pathLst>
            </a:custGeom>
            <a:solidFill>
              <a:srgbClr val="FEA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7"/>
            <p:cNvSpPr/>
            <p:nvPr/>
          </p:nvSpPr>
          <p:spPr>
            <a:xfrm>
              <a:off x="6604650" y="1271425"/>
              <a:ext cx="93625" cy="91325"/>
            </a:xfrm>
            <a:custGeom>
              <a:avLst/>
              <a:gdLst/>
              <a:ahLst/>
              <a:cxnLst/>
              <a:rect l="l" t="t" r="r" b="b"/>
              <a:pathLst>
                <a:path w="3745" h="3653" extrusionOk="0">
                  <a:moveTo>
                    <a:pt x="1622" y="0"/>
                  </a:moveTo>
                  <a:cubicBezTo>
                    <a:pt x="1576" y="0"/>
                    <a:pt x="1530" y="23"/>
                    <a:pt x="1507" y="69"/>
                  </a:cubicBezTo>
                  <a:cubicBezTo>
                    <a:pt x="1439" y="160"/>
                    <a:pt x="1370" y="251"/>
                    <a:pt x="1302" y="343"/>
                  </a:cubicBezTo>
                  <a:lnTo>
                    <a:pt x="1325" y="320"/>
                  </a:lnTo>
                  <a:lnTo>
                    <a:pt x="1325" y="320"/>
                  </a:lnTo>
                  <a:cubicBezTo>
                    <a:pt x="1279" y="388"/>
                    <a:pt x="1211" y="457"/>
                    <a:pt x="1165" y="548"/>
                  </a:cubicBezTo>
                  <a:cubicBezTo>
                    <a:pt x="1119" y="639"/>
                    <a:pt x="1051" y="708"/>
                    <a:pt x="1005" y="776"/>
                  </a:cubicBezTo>
                  <a:lnTo>
                    <a:pt x="960" y="845"/>
                  </a:lnTo>
                  <a:cubicBezTo>
                    <a:pt x="914" y="890"/>
                    <a:pt x="891" y="959"/>
                    <a:pt x="845" y="1005"/>
                  </a:cubicBezTo>
                  <a:cubicBezTo>
                    <a:pt x="800" y="1073"/>
                    <a:pt x="754" y="1141"/>
                    <a:pt x="731" y="1210"/>
                  </a:cubicBezTo>
                  <a:lnTo>
                    <a:pt x="640" y="1347"/>
                  </a:lnTo>
                  <a:cubicBezTo>
                    <a:pt x="572" y="1461"/>
                    <a:pt x="503" y="1552"/>
                    <a:pt x="435" y="1666"/>
                  </a:cubicBezTo>
                  <a:cubicBezTo>
                    <a:pt x="389" y="1758"/>
                    <a:pt x="343" y="1826"/>
                    <a:pt x="298" y="1918"/>
                  </a:cubicBezTo>
                  <a:cubicBezTo>
                    <a:pt x="275" y="1986"/>
                    <a:pt x="229" y="2054"/>
                    <a:pt x="184" y="2123"/>
                  </a:cubicBezTo>
                  <a:cubicBezTo>
                    <a:pt x="115" y="2237"/>
                    <a:pt x="69" y="2328"/>
                    <a:pt x="24" y="2420"/>
                  </a:cubicBezTo>
                  <a:cubicBezTo>
                    <a:pt x="1" y="2488"/>
                    <a:pt x="1" y="2557"/>
                    <a:pt x="24" y="2625"/>
                  </a:cubicBezTo>
                  <a:cubicBezTo>
                    <a:pt x="24" y="2671"/>
                    <a:pt x="47" y="2739"/>
                    <a:pt x="69" y="2785"/>
                  </a:cubicBezTo>
                  <a:lnTo>
                    <a:pt x="92" y="2808"/>
                  </a:lnTo>
                  <a:cubicBezTo>
                    <a:pt x="138" y="2876"/>
                    <a:pt x="184" y="2967"/>
                    <a:pt x="252" y="3036"/>
                  </a:cubicBezTo>
                  <a:cubicBezTo>
                    <a:pt x="298" y="3082"/>
                    <a:pt x="321" y="3127"/>
                    <a:pt x="343" y="3150"/>
                  </a:cubicBezTo>
                  <a:lnTo>
                    <a:pt x="412" y="3219"/>
                  </a:lnTo>
                  <a:cubicBezTo>
                    <a:pt x="480" y="3287"/>
                    <a:pt x="526" y="3356"/>
                    <a:pt x="594" y="3424"/>
                  </a:cubicBezTo>
                  <a:cubicBezTo>
                    <a:pt x="640" y="3470"/>
                    <a:pt x="686" y="3515"/>
                    <a:pt x="754" y="3561"/>
                  </a:cubicBezTo>
                  <a:cubicBezTo>
                    <a:pt x="777" y="3584"/>
                    <a:pt x="800" y="3607"/>
                    <a:pt x="823" y="3607"/>
                  </a:cubicBezTo>
                  <a:cubicBezTo>
                    <a:pt x="891" y="3629"/>
                    <a:pt x="914" y="3629"/>
                    <a:pt x="960" y="3629"/>
                  </a:cubicBezTo>
                  <a:cubicBezTo>
                    <a:pt x="960" y="3629"/>
                    <a:pt x="982" y="3652"/>
                    <a:pt x="982" y="3652"/>
                  </a:cubicBezTo>
                  <a:cubicBezTo>
                    <a:pt x="1005" y="3652"/>
                    <a:pt x="1005" y="3652"/>
                    <a:pt x="1005" y="3629"/>
                  </a:cubicBezTo>
                  <a:lnTo>
                    <a:pt x="1142" y="3629"/>
                  </a:lnTo>
                  <a:cubicBezTo>
                    <a:pt x="1165" y="3629"/>
                    <a:pt x="1211" y="3607"/>
                    <a:pt x="1256" y="3607"/>
                  </a:cubicBezTo>
                  <a:cubicBezTo>
                    <a:pt x="1302" y="3584"/>
                    <a:pt x="1348" y="3584"/>
                    <a:pt x="1393" y="3561"/>
                  </a:cubicBezTo>
                  <a:lnTo>
                    <a:pt x="1416" y="3538"/>
                  </a:lnTo>
                  <a:cubicBezTo>
                    <a:pt x="1462" y="3515"/>
                    <a:pt x="1507" y="3492"/>
                    <a:pt x="1530" y="3492"/>
                  </a:cubicBezTo>
                  <a:cubicBezTo>
                    <a:pt x="1576" y="3470"/>
                    <a:pt x="1622" y="3447"/>
                    <a:pt x="1644" y="3424"/>
                  </a:cubicBezTo>
                  <a:cubicBezTo>
                    <a:pt x="1713" y="3401"/>
                    <a:pt x="1758" y="3378"/>
                    <a:pt x="1827" y="3356"/>
                  </a:cubicBezTo>
                  <a:cubicBezTo>
                    <a:pt x="1873" y="3333"/>
                    <a:pt x="1918" y="3310"/>
                    <a:pt x="1964" y="3310"/>
                  </a:cubicBezTo>
                  <a:cubicBezTo>
                    <a:pt x="1964" y="3287"/>
                    <a:pt x="1987" y="3287"/>
                    <a:pt x="2010" y="3287"/>
                  </a:cubicBezTo>
                  <a:cubicBezTo>
                    <a:pt x="2055" y="3264"/>
                    <a:pt x="2101" y="3241"/>
                    <a:pt x="2147" y="3241"/>
                  </a:cubicBezTo>
                  <a:lnTo>
                    <a:pt x="2169" y="3219"/>
                  </a:lnTo>
                  <a:cubicBezTo>
                    <a:pt x="2261" y="3196"/>
                    <a:pt x="2329" y="3173"/>
                    <a:pt x="2398" y="3150"/>
                  </a:cubicBezTo>
                  <a:cubicBezTo>
                    <a:pt x="2466" y="3127"/>
                    <a:pt x="2535" y="3104"/>
                    <a:pt x="2580" y="3082"/>
                  </a:cubicBezTo>
                  <a:cubicBezTo>
                    <a:pt x="2649" y="3082"/>
                    <a:pt x="2694" y="3059"/>
                    <a:pt x="2763" y="3036"/>
                  </a:cubicBezTo>
                  <a:lnTo>
                    <a:pt x="2786" y="3013"/>
                  </a:lnTo>
                  <a:cubicBezTo>
                    <a:pt x="2808" y="3013"/>
                    <a:pt x="2854" y="2990"/>
                    <a:pt x="2877" y="2990"/>
                  </a:cubicBezTo>
                  <a:cubicBezTo>
                    <a:pt x="2923" y="2967"/>
                    <a:pt x="2968" y="2945"/>
                    <a:pt x="3037" y="2945"/>
                  </a:cubicBezTo>
                  <a:lnTo>
                    <a:pt x="3105" y="2899"/>
                  </a:lnTo>
                  <a:lnTo>
                    <a:pt x="3174" y="2876"/>
                  </a:lnTo>
                  <a:lnTo>
                    <a:pt x="3242" y="2853"/>
                  </a:lnTo>
                  <a:cubicBezTo>
                    <a:pt x="3265" y="2853"/>
                    <a:pt x="3311" y="2831"/>
                    <a:pt x="3356" y="2808"/>
                  </a:cubicBezTo>
                  <a:cubicBezTo>
                    <a:pt x="3402" y="2808"/>
                    <a:pt x="3425" y="2785"/>
                    <a:pt x="3470" y="2762"/>
                  </a:cubicBezTo>
                  <a:cubicBezTo>
                    <a:pt x="3493" y="2762"/>
                    <a:pt x="3516" y="2762"/>
                    <a:pt x="3539" y="2739"/>
                  </a:cubicBezTo>
                  <a:lnTo>
                    <a:pt x="3585" y="2739"/>
                  </a:lnTo>
                  <a:cubicBezTo>
                    <a:pt x="3630" y="2716"/>
                    <a:pt x="3676" y="2694"/>
                    <a:pt x="3699" y="2648"/>
                  </a:cubicBezTo>
                  <a:cubicBezTo>
                    <a:pt x="3744" y="2602"/>
                    <a:pt x="3744" y="2534"/>
                    <a:pt x="3721" y="2488"/>
                  </a:cubicBezTo>
                  <a:cubicBezTo>
                    <a:pt x="3721" y="2420"/>
                    <a:pt x="3653" y="2374"/>
                    <a:pt x="3607" y="2306"/>
                  </a:cubicBezTo>
                  <a:lnTo>
                    <a:pt x="3539" y="2237"/>
                  </a:lnTo>
                  <a:lnTo>
                    <a:pt x="3493" y="2169"/>
                  </a:lnTo>
                  <a:lnTo>
                    <a:pt x="3425" y="2123"/>
                  </a:lnTo>
                  <a:cubicBezTo>
                    <a:pt x="3356" y="2054"/>
                    <a:pt x="3288" y="1963"/>
                    <a:pt x="3196" y="1895"/>
                  </a:cubicBezTo>
                  <a:cubicBezTo>
                    <a:pt x="3105" y="1803"/>
                    <a:pt x="3014" y="1712"/>
                    <a:pt x="2923" y="1621"/>
                  </a:cubicBezTo>
                  <a:cubicBezTo>
                    <a:pt x="2900" y="1552"/>
                    <a:pt x="2854" y="1507"/>
                    <a:pt x="2808" y="1438"/>
                  </a:cubicBezTo>
                  <a:lnTo>
                    <a:pt x="2763" y="1393"/>
                  </a:lnTo>
                  <a:cubicBezTo>
                    <a:pt x="2740" y="1347"/>
                    <a:pt x="2718" y="1325"/>
                    <a:pt x="2673" y="1280"/>
                  </a:cubicBezTo>
                  <a:lnTo>
                    <a:pt x="2673" y="1280"/>
                  </a:lnTo>
                  <a:lnTo>
                    <a:pt x="2694" y="1301"/>
                  </a:lnTo>
                  <a:cubicBezTo>
                    <a:pt x="2626" y="1210"/>
                    <a:pt x="2557" y="1141"/>
                    <a:pt x="2512" y="1050"/>
                  </a:cubicBezTo>
                  <a:cubicBezTo>
                    <a:pt x="2443" y="982"/>
                    <a:pt x="2398" y="913"/>
                    <a:pt x="2352" y="845"/>
                  </a:cubicBezTo>
                  <a:cubicBezTo>
                    <a:pt x="2306" y="799"/>
                    <a:pt x="2261" y="731"/>
                    <a:pt x="2192" y="662"/>
                  </a:cubicBezTo>
                  <a:cubicBezTo>
                    <a:pt x="2147" y="594"/>
                    <a:pt x="2101" y="525"/>
                    <a:pt x="2032" y="480"/>
                  </a:cubicBezTo>
                  <a:cubicBezTo>
                    <a:pt x="2010" y="434"/>
                    <a:pt x="2010" y="411"/>
                    <a:pt x="1987" y="365"/>
                  </a:cubicBezTo>
                  <a:lnTo>
                    <a:pt x="1941" y="320"/>
                  </a:lnTo>
                  <a:lnTo>
                    <a:pt x="1941" y="297"/>
                  </a:lnTo>
                  <a:cubicBezTo>
                    <a:pt x="1918" y="274"/>
                    <a:pt x="1918" y="251"/>
                    <a:pt x="1895" y="228"/>
                  </a:cubicBezTo>
                  <a:cubicBezTo>
                    <a:pt x="1873" y="206"/>
                    <a:pt x="1850" y="160"/>
                    <a:pt x="1827" y="137"/>
                  </a:cubicBezTo>
                  <a:cubicBezTo>
                    <a:pt x="1804" y="137"/>
                    <a:pt x="1781" y="114"/>
                    <a:pt x="1758" y="91"/>
                  </a:cubicBezTo>
                  <a:cubicBezTo>
                    <a:pt x="1736" y="69"/>
                    <a:pt x="1736" y="69"/>
                    <a:pt x="1713" y="46"/>
                  </a:cubicBezTo>
                  <a:cubicBezTo>
                    <a:pt x="1690" y="46"/>
                    <a:pt x="1690" y="23"/>
                    <a:pt x="1667" y="23"/>
                  </a:cubicBezTo>
                  <a:cubicBezTo>
                    <a:pt x="1644" y="0"/>
                    <a:pt x="1644" y="0"/>
                    <a:pt x="1622" y="0"/>
                  </a:cubicBezTo>
                  <a:close/>
                </a:path>
              </a:pathLst>
            </a:custGeom>
            <a:solidFill>
              <a:srgbClr val="FEA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7"/>
            <p:cNvSpPr/>
            <p:nvPr/>
          </p:nvSpPr>
          <p:spPr>
            <a:xfrm>
              <a:off x="7174725" y="817200"/>
              <a:ext cx="87900" cy="85050"/>
            </a:xfrm>
            <a:custGeom>
              <a:avLst/>
              <a:gdLst/>
              <a:ahLst/>
              <a:cxnLst/>
              <a:rect l="l" t="t" r="r" b="b"/>
              <a:pathLst>
                <a:path w="3516" h="3402" extrusionOk="0">
                  <a:moveTo>
                    <a:pt x="1918" y="0"/>
                  </a:moveTo>
                  <a:cubicBezTo>
                    <a:pt x="1826" y="0"/>
                    <a:pt x="1758" y="0"/>
                    <a:pt x="1690" y="23"/>
                  </a:cubicBezTo>
                  <a:lnTo>
                    <a:pt x="1644" y="23"/>
                  </a:lnTo>
                  <a:cubicBezTo>
                    <a:pt x="1553" y="46"/>
                    <a:pt x="1484" y="46"/>
                    <a:pt x="1393" y="69"/>
                  </a:cubicBezTo>
                  <a:cubicBezTo>
                    <a:pt x="1301" y="92"/>
                    <a:pt x="1210" y="114"/>
                    <a:pt x="1142" y="137"/>
                  </a:cubicBezTo>
                  <a:cubicBezTo>
                    <a:pt x="1073" y="183"/>
                    <a:pt x="982" y="229"/>
                    <a:pt x="913" y="251"/>
                  </a:cubicBezTo>
                  <a:lnTo>
                    <a:pt x="868" y="297"/>
                  </a:lnTo>
                  <a:cubicBezTo>
                    <a:pt x="776" y="343"/>
                    <a:pt x="685" y="388"/>
                    <a:pt x="617" y="434"/>
                  </a:cubicBezTo>
                  <a:cubicBezTo>
                    <a:pt x="571" y="457"/>
                    <a:pt x="503" y="502"/>
                    <a:pt x="457" y="525"/>
                  </a:cubicBezTo>
                  <a:lnTo>
                    <a:pt x="388" y="571"/>
                  </a:lnTo>
                  <a:cubicBezTo>
                    <a:pt x="343" y="617"/>
                    <a:pt x="297" y="639"/>
                    <a:pt x="252" y="685"/>
                  </a:cubicBezTo>
                  <a:lnTo>
                    <a:pt x="229" y="685"/>
                  </a:lnTo>
                  <a:cubicBezTo>
                    <a:pt x="160" y="754"/>
                    <a:pt x="92" y="799"/>
                    <a:pt x="69" y="868"/>
                  </a:cubicBezTo>
                  <a:cubicBezTo>
                    <a:pt x="46" y="890"/>
                    <a:pt x="0" y="936"/>
                    <a:pt x="23" y="1005"/>
                  </a:cubicBezTo>
                  <a:cubicBezTo>
                    <a:pt x="46" y="1027"/>
                    <a:pt x="46" y="1050"/>
                    <a:pt x="69" y="1073"/>
                  </a:cubicBezTo>
                  <a:cubicBezTo>
                    <a:pt x="92" y="1096"/>
                    <a:pt x="92" y="1096"/>
                    <a:pt x="115" y="1119"/>
                  </a:cubicBezTo>
                  <a:cubicBezTo>
                    <a:pt x="137" y="1142"/>
                    <a:pt x="183" y="1164"/>
                    <a:pt x="206" y="1164"/>
                  </a:cubicBezTo>
                  <a:cubicBezTo>
                    <a:pt x="252" y="1187"/>
                    <a:pt x="274" y="1210"/>
                    <a:pt x="297" y="1233"/>
                  </a:cubicBezTo>
                  <a:cubicBezTo>
                    <a:pt x="320" y="1256"/>
                    <a:pt x="366" y="1256"/>
                    <a:pt x="411" y="1278"/>
                  </a:cubicBezTo>
                  <a:lnTo>
                    <a:pt x="457" y="1324"/>
                  </a:lnTo>
                  <a:lnTo>
                    <a:pt x="503" y="1370"/>
                  </a:lnTo>
                  <a:lnTo>
                    <a:pt x="525" y="1370"/>
                  </a:lnTo>
                  <a:cubicBezTo>
                    <a:pt x="594" y="1415"/>
                    <a:pt x="640" y="1461"/>
                    <a:pt x="708" y="1507"/>
                  </a:cubicBezTo>
                  <a:lnTo>
                    <a:pt x="754" y="1552"/>
                  </a:lnTo>
                  <a:lnTo>
                    <a:pt x="845" y="1644"/>
                  </a:lnTo>
                  <a:lnTo>
                    <a:pt x="891" y="1667"/>
                  </a:lnTo>
                  <a:cubicBezTo>
                    <a:pt x="982" y="1735"/>
                    <a:pt x="1073" y="1826"/>
                    <a:pt x="1142" y="1918"/>
                  </a:cubicBezTo>
                  <a:cubicBezTo>
                    <a:pt x="1210" y="1986"/>
                    <a:pt x="1279" y="2077"/>
                    <a:pt x="1347" y="2192"/>
                  </a:cubicBezTo>
                  <a:cubicBezTo>
                    <a:pt x="1393" y="2260"/>
                    <a:pt x="1461" y="2351"/>
                    <a:pt x="1507" y="2443"/>
                  </a:cubicBezTo>
                  <a:cubicBezTo>
                    <a:pt x="1598" y="2580"/>
                    <a:pt x="1712" y="2739"/>
                    <a:pt x="1781" y="2899"/>
                  </a:cubicBezTo>
                  <a:cubicBezTo>
                    <a:pt x="1804" y="2968"/>
                    <a:pt x="1826" y="3013"/>
                    <a:pt x="1849" y="3059"/>
                  </a:cubicBezTo>
                  <a:cubicBezTo>
                    <a:pt x="1872" y="3105"/>
                    <a:pt x="1872" y="3150"/>
                    <a:pt x="1895" y="3219"/>
                  </a:cubicBezTo>
                  <a:lnTo>
                    <a:pt x="1895" y="3241"/>
                  </a:lnTo>
                  <a:cubicBezTo>
                    <a:pt x="1895" y="3264"/>
                    <a:pt x="1895" y="3264"/>
                    <a:pt x="1895" y="3287"/>
                  </a:cubicBezTo>
                  <a:cubicBezTo>
                    <a:pt x="1918" y="3310"/>
                    <a:pt x="1918" y="3333"/>
                    <a:pt x="1941" y="3356"/>
                  </a:cubicBezTo>
                  <a:cubicBezTo>
                    <a:pt x="1963" y="3378"/>
                    <a:pt x="2009" y="3401"/>
                    <a:pt x="2055" y="3401"/>
                  </a:cubicBezTo>
                  <a:cubicBezTo>
                    <a:pt x="2169" y="3378"/>
                    <a:pt x="2237" y="3333"/>
                    <a:pt x="2306" y="3264"/>
                  </a:cubicBezTo>
                  <a:lnTo>
                    <a:pt x="2329" y="3241"/>
                  </a:lnTo>
                  <a:lnTo>
                    <a:pt x="2374" y="3196"/>
                  </a:lnTo>
                  <a:cubicBezTo>
                    <a:pt x="2443" y="3150"/>
                    <a:pt x="2488" y="3127"/>
                    <a:pt x="2534" y="3082"/>
                  </a:cubicBezTo>
                  <a:cubicBezTo>
                    <a:pt x="2625" y="3013"/>
                    <a:pt x="2694" y="2945"/>
                    <a:pt x="2762" y="2876"/>
                  </a:cubicBezTo>
                  <a:lnTo>
                    <a:pt x="2785" y="2853"/>
                  </a:lnTo>
                  <a:cubicBezTo>
                    <a:pt x="2854" y="2785"/>
                    <a:pt x="2899" y="2739"/>
                    <a:pt x="2945" y="2694"/>
                  </a:cubicBezTo>
                  <a:cubicBezTo>
                    <a:pt x="2968" y="2648"/>
                    <a:pt x="2991" y="2625"/>
                    <a:pt x="3036" y="2602"/>
                  </a:cubicBezTo>
                  <a:cubicBezTo>
                    <a:pt x="3036" y="2580"/>
                    <a:pt x="3059" y="2534"/>
                    <a:pt x="3082" y="2511"/>
                  </a:cubicBezTo>
                  <a:cubicBezTo>
                    <a:pt x="3150" y="2443"/>
                    <a:pt x="3196" y="2351"/>
                    <a:pt x="3242" y="2260"/>
                  </a:cubicBezTo>
                  <a:cubicBezTo>
                    <a:pt x="3287" y="2214"/>
                    <a:pt x="3310" y="2192"/>
                    <a:pt x="3333" y="2146"/>
                  </a:cubicBezTo>
                  <a:cubicBezTo>
                    <a:pt x="3333" y="2123"/>
                    <a:pt x="3356" y="2100"/>
                    <a:pt x="3356" y="2077"/>
                  </a:cubicBezTo>
                  <a:cubicBezTo>
                    <a:pt x="3379" y="2055"/>
                    <a:pt x="3379" y="2009"/>
                    <a:pt x="3401" y="1986"/>
                  </a:cubicBezTo>
                  <a:lnTo>
                    <a:pt x="3401" y="1963"/>
                  </a:lnTo>
                  <a:cubicBezTo>
                    <a:pt x="3424" y="1940"/>
                    <a:pt x="3424" y="1895"/>
                    <a:pt x="3424" y="1872"/>
                  </a:cubicBezTo>
                  <a:lnTo>
                    <a:pt x="3447" y="1826"/>
                  </a:lnTo>
                  <a:lnTo>
                    <a:pt x="3470" y="1712"/>
                  </a:lnTo>
                  <a:lnTo>
                    <a:pt x="3493" y="1667"/>
                  </a:lnTo>
                  <a:cubicBezTo>
                    <a:pt x="3493" y="1598"/>
                    <a:pt x="3516" y="1530"/>
                    <a:pt x="3516" y="1461"/>
                  </a:cubicBezTo>
                  <a:cubicBezTo>
                    <a:pt x="3516" y="1415"/>
                    <a:pt x="3516" y="1393"/>
                    <a:pt x="3516" y="1347"/>
                  </a:cubicBezTo>
                  <a:cubicBezTo>
                    <a:pt x="3493" y="1256"/>
                    <a:pt x="3470" y="1164"/>
                    <a:pt x="3447" y="1073"/>
                  </a:cubicBezTo>
                  <a:cubicBezTo>
                    <a:pt x="3447" y="1005"/>
                    <a:pt x="3401" y="913"/>
                    <a:pt x="3356" y="822"/>
                  </a:cubicBezTo>
                  <a:cubicBezTo>
                    <a:pt x="3310" y="754"/>
                    <a:pt x="3264" y="685"/>
                    <a:pt x="3196" y="617"/>
                  </a:cubicBezTo>
                  <a:cubicBezTo>
                    <a:pt x="3150" y="594"/>
                    <a:pt x="3127" y="548"/>
                    <a:pt x="3082" y="525"/>
                  </a:cubicBezTo>
                  <a:lnTo>
                    <a:pt x="3036" y="502"/>
                  </a:lnTo>
                  <a:cubicBezTo>
                    <a:pt x="3013" y="480"/>
                    <a:pt x="2968" y="434"/>
                    <a:pt x="2945" y="411"/>
                  </a:cubicBezTo>
                  <a:lnTo>
                    <a:pt x="2876" y="343"/>
                  </a:lnTo>
                  <a:cubicBezTo>
                    <a:pt x="2808" y="297"/>
                    <a:pt x="2739" y="251"/>
                    <a:pt x="2648" y="206"/>
                  </a:cubicBezTo>
                  <a:cubicBezTo>
                    <a:pt x="2580" y="160"/>
                    <a:pt x="2488" y="137"/>
                    <a:pt x="2443" y="114"/>
                  </a:cubicBezTo>
                  <a:cubicBezTo>
                    <a:pt x="2351" y="92"/>
                    <a:pt x="2283" y="46"/>
                    <a:pt x="2192" y="23"/>
                  </a:cubicBezTo>
                  <a:cubicBezTo>
                    <a:pt x="2123" y="0"/>
                    <a:pt x="2009" y="0"/>
                    <a:pt x="1941" y="0"/>
                  </a:cubicBezTo>
                  <a:close/>
                </a:path>
              </a:pathLst>
            </a:custGeom>
            <a:solidFill>
              <a:srgbClr val="49A7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7"/>
            <p:cNvSpPr/>
            <p:nvPr/>
          </p:nvSpPr>
          <p:spPr>
            <a:xfrm>
              <a:off x="6876850" y="972400"/>
              <a:ext cx="170075" cy="192325"/>
            </a:xfrm>
            <a:custGeom>
              <a:avLst/>
              <a:gdLst/>
              <a:ahLst/>
              <a:cxnLst/>
              <a:rect l="l" t="t" r="r" b="b"/>
              <a:pathLst>
                <a:path w="6803" h="7693" extrusionOk="0">
                  <a:moveTo>
                    <a:pt x="1256" y="1"/>
                  </a:moveTo>
                  <a:cubicBezTo>
                    <a:pt x="1233" y="1"/>
                    <a:pt x="1188" y="24"/>
                    <a:pt x="1165" y="46"/>
                  </a:cubicBezTo>
                  <a:cubicBezTo>
                    <a:pt x="1142" y="69"/>
                    <a:pt x="1119" y="92"/>
                    <a:pt x="1119" y="92"/>
                  </a:cubicBezTo>
                  <a:cubicBezTo>
                    <a:pt x="1073" y="115"/>
                    <a:pt x="1051" y="138"/>
                    <a:pt x="1028" y="161"/>
                  </a:cubicBezTo>
                  <a:cubicBezTo>
                    <a:pt x="982" y="183"/>
                    <a:pt x="936" y="206"/>
                    <a:pt x="891" y="229"/>
                  </a:cubicBezTo>
                  <a:cubicBezTo>
                    <a:pt x="868" y="275"/>
                    <a:pt x="845" y="297"/>
                    <a:pt x="800" y="320"/>
                  </a:cubicBezTo>
                  <a:cubicBezTo>
                    <a:pt x="777" y="320"/>
                    <a:pt x="754" y="343"/>
                    <a:pt x="708" y="366"/>
                  </a:cubicBezTo>
                  <a:lnTo>
                    <a:pt x="663" y="412"/>
                  </a:lnTo>
                  <a:lnTo>
                    <a:pt x="617" y="457"/>
                  </a:lnTo>
                  <a:cubicBezTo>
                    <a:pt x="548" y="480"/>
                    <a:pt x="503" y="526"/>
                    <a:pt x="457" y="549"/>
                  </a:cubicBezTo>
                  <a:cubicBezTo>
                    <a:pt x="389" y="594"/>
                    <a:pt x="343" y="640"/>
                    <a:pt x="297" y="686"/>
                  </a:cubicBezTo>
                  <a:lnTo>
                    <a:pt x="252" y="731"/>
                  </a:lnTo>
                  <a:cubicBezTo>
                    <a:pt x="229" y="754"/>
                    <a:pt x="206" y="777"/>
                    <a:pt x="183" y="777"/>
                  </a:cubicBezTo>
                  <a:lnTo>
                    <a:pt x="183" y="800"/>
                  </a:lnTo>
                  <a:lnTo>
                    <a:pt x="160" y="800"/>
                  </a:lnTo>
                  <a:lnTo>
                    <a:pt x="115" y="845"/>
                  </a:lnTo>
                  <a:cubicBezTo>
                    <a:pt x="46" y="914"/>
                    <a:pt x="1" y="982"/>
                    <a:pt x="23" y="1051"/>
                  </a:cubicBezTo>
                  <a:cubicBezTo>
                    <a:pt x="1" y="1096"/>
                    <a:pt x="1" y="1142"/>
                    <a:pt x="23" y="1165"/>
                  </a:cubicBezTo>
                  <a:lnTo>
                    <a:pt x="46" y="1233"/>
                  </a:lnTo>
                  <a:lnTo>
                    <a:pt x="92" y="1302"/>
                  </a:lnTo>
                  <a:cubicBezTo>
                    <a:pt x="92" y="1302"/>
                    <a:pt x="115" y="1325"/>
                    <a:pt x="115" y="1347"/>
                  </a:cubicBezTo>
                  <a:lnTo>
                    <a:pt x="138" y="1393"/>
                  </a:lnTo>
                  <a:lnTo>
                    <a:pt x="206" y="1530"/>
                  </a:lnTo>
                  <a:lnTo>
                    <a:pt x="297" y="1667"/>
                  </a:lnTo>
                  <a:cubicBezTo>
                    <a:pt x="343" y="1758"/>
                    <a:pt x="389" y="1850"/>
                    <a:pt x="434" y="1964"/>
                  </a:cubicBezTo>
                  <a:cubicBezTo>
                    <a:pt x="480" y="2009"/>
                    <a:pt x="503" y="2078"/>
                    <a:pt x="526" y="2146"/>
                  </a:cubicBezTo>
                  <a:cubicBezTo>
                    <a:pt x="594" y="2260"/>
                    <a:pt x="663" y="2352"/>
                    <a:pt x="754" y="2489"/>
                  </a:cubicBezTo>
                  <a:lnTo>
                    <a:pt x="800" y="2557"/>
                  </a:lnTo>
                  <a:cubicBezTo>
                    <a:pt x="868" y="2671"/>
                    <a:pt x="936" y="2763"/>
                    <a:pt x="1028" y="2854"/>
                  </a:cubicBezTo>
                  <a:lnTo>
                    <a:pt x="1119" y="2991"/>
                  </a:lnTo>
                  <a:cubicBezTo>
                    <a:pt x="1233" y="3151"/>
                    <a:pt x="1324" y="3265"/>
                    <a:pt x="1439" y="3402"/>
                  </a:cubicBezTo>
                  <a:lnTo>
                    <a:pt x="1461" y="3425"/>
                  </a:lnTo>
                  <a:lnTo>
                    <a:pt x="1484" y="3470"/>
                  </a:lnTo>
                  <a:lnTo>
                    <a:pt x="1621" y="3653"/>
                  </a:lnTo>
                  <a:lnTo>
                    <a:pt x="1690" y="3721"/>
                  </a:lnTo>
                  <a:lnTo>
                    <a:pt x="1804" y="3858"/>
                  </a:lnTo>
                  <a:lnTo>
                    <a:pt x="1895" y="3995"/>
                  </a:lnTo>
                  <a:lnTo>
                    <a:pt x="1941" y="4041"/>
                  </a:lnTo>
                  <a:cubicBezTo>
                    <a:pt x="2123" y="4269"/>
                    <a:pt x="2306" y="4497"/>
                    <a:pt x="2489" y="4703"/>
                  </a:cubicBezTo>
                  <a:lnTo>
                    <a:pt x="2580" y="4817"/>
                  </a:lnTo>
                  <a:lnTo>
                    <a:pt x="2671" y="4908"/>
                  </a:lnTo>
                  <a:cubicBezTo>
                    <a:pt x="2831" y="5091"/>
                    <a:pt x="3014" y="5296"/>
                    <a:pt x="3173" y="5524"/>
                  </a:cubicBezTo>
                  <a:cubicBezTo>
                    <a:pt x="3242" y="5593"/>
                    <a:pt x="3287" y="5661"/>
                    <a:pt x="3356" y="5730"/>
                  </a:cubicBezTo>
                  <a:lnTo>
                    <a:pt x="3447" y="5821"/>
                  </a:lnTo>
                  <a:lnTo>
                    <a:pt x="3493" y="5890"/>
                  </a:lnTo>
                  <a:lnTo>
                    <a:pt x="3516" y="5935"/>
                  </a:lnTo>
                  <a:cubicBezTo>
                    <a:pt x="3630" y="6049"/>
                    <a:pt x="3744" y="6186"/>
                    <a:pt x="3881" y="6323"/>
                  </a:cubicBezTo>
                  <a:lnTo>
                    <a:pt x="4155" y="6597"/>
                  </a:lnTo>
                  <a:cubicBezTo>
                    <a:pt x="4315" y="6757"/>
                    <a:pt x="4474" y="6917"/>
                    <a:pt x="4634" y="7099"/>
                  </a:cubicBezTo>
                  <a:cubicBezTo>
                    <a:pt x="4748" y="7214"/>
                    <a:pt x="4862" y="7305"/>
                    <a:pt x="4977" y="7419"/>
                  </a:cubicBezTo>
                  <a:cubicBezTo>
                    <a:pt x="4999" y="7465"/>
                    <a:pt x="5045" y="7510"/>
                    <a:pt x="5091" y="7533"/>
                  </a:cubicBezTo>
                  <a:cubicBezTo>
                    <a:pt x="5113" y="7556"/>
                    <a:pt x="5136" y="7579"/>
                    <a:pt x="5159" y="7602"/>
                  </a:cubicBezTo>
                  <a:cubicBezTo>
                    <a:pt x="5205" y="7624"/>
                    <a:pt x="5228" y="7647"/>
                    <a:pt x="5273" y="7670"/>
                  </a:cubicBezTo>
                  <a:cubicBezTo>
                    <a:pt x="5296" y="7670"/>
                    <a:pt x="5319" y="7693"/>
                    <a:pt x="5342" y="7693"/>
                  </a:cubicBezTo>
                  <a:cubicBezTo>
                    <a:pt x="5365" y="7693"/>
                    <a:pt x="5387" y="7670"/>
                    <a:pt x="5433" y="7670"/>
                  </a:cubicBezTo>
                  <a:lnTo>
                    <a:pt x="5456" y="7647"/>
                  </a:lnTo>
                  <a:cubicBezTo>
                    <a:pt x="5456" y="7647"/>
                    <a:pt x="5479" y="7624"/>
                    <a:pt x="5502" y="7602"/>
                  </a:cubicBezTo>
                  <a:lnTo>
                    <a:pt x="5524" y="7579"/>
                  </a:lnTo>
                  <a:cubicBezTo>
                    <a:pt x="5547" y="7556"/>
                    <a:pt x="5593" y="7533"/>
                    <a:pt x="5616" y="7510"/>
                  </a:cubicBezTo>
                  <a:cubicBezTo>
                    <a:pt x="5661" y="7487"/>
                    <a:pt x="5707" y="7487"/>
                    <a:pt x="5753" y="7487"/>
                  </a:cubicBezTo>
                  <a:lnTo>
                    <a:pt x="5775" y="7465"/>
                  </a:lnTo>
                  <a:cubicBezTo>
                    <a:pt x="5798" y="7465"/>
                    <a:pt x="5821" y="7442"/>
                    <a:pt x="5821" y="7442"/>
                  </a:cubicBezTo>
                  <a:cubicBezTo>
                    <a:pt x="5867" y="7396"/>
                    <a:pt x="5867" y="7373"/>
                    <a:pt x="5890" y="7373"/>
                  </a:cubicBezTo>
                  <a:lnTo>
                    <a:pt x="5935" y="7328"/>
                  </a:lnTo>
                  <a:cubicBezTo>
                    <a:pt x="6004" y="7282"/>
                    <a:pt x="6049" y="7236"/>
                    <a:pt x="6095" y="7191"/>
                  </a:cubicBezTo>
                  <a:cubicBezTo>
                    <a:pt x="6118" y="7191"/>
                    <a:pt x="6141" y="7168"/>
                    <a:pt x="6141" y="7168"/>
                  </a:cubicBezTo>
                  <a:lnTo>
                    <a:pt x="6163" y="7145"/>
                  </a:lnTo>
                  <a:lnTo>
                    <a:pt x="6209" y="7099"/>
                  </a:lnTo>
                  <a:lnTo>
                    <a:pt x="6255" y="7077"/>
                  </a:lnTo>
                  <a:lnTo>
                    <a:pt x="6278" y="7054"/>
                  </a:lnTo>
                  <a:lnTo>
                    <a:pt x="6300" y="7031"/>
                  </a:lnTo>
                  <a:lnTo>
                    <a:pt x="6346" y="7008"/>
                  </a:lnTo>
                  <a:cubicBezTo>
                    <a:pt x="6415" y="6940"/>
                    <a:pt x="6483" y="6894"/>
                    <a:pt x="6551" y="6871"/>
                  </a:cubicBezTo>
                  <a:cubicBezTo>
                    <a:pt x="6620" y="6848"/>
                    <a:pt x="6666" y="6826"/>
                    <a:pt x="6711" y="6780"/>
                  </a:cubicBezTo>
                  <a:cubicBezTo>
                    <a:pt x="6803" y="6711"/>
                    <a:pt x="6803" y="6574"/>
                    <a:pt x="6734" y="6506"/>
                  </a:cubicBezTo>
                  <a:cubicBezTo>
                    <a:pt x="6711" y="6460"/>
                    <a:pt x="6666" y="6415"/>
                    <a:pt x="6620" y="6369"/>
                  </a:cubicBezTo>
                  <a:cubicBezTo>
                    <a:pt x="6529" y="6278"/>
                    <a:pt x="6415" y="6186"/>
                    <a:pt x="6323" y="6118"/>
                  </a:cubicBezTo>
                  <a:lnTo>
                    <a:pt x="6255" y="6049"/>
                  </a:lnTo>
                  <a:cubicBezTo>
                    <a:pt x="6141" y="5958"/>
                    <a:pt x="6004" y="5844"/>
                    <a:pt x="5890" y="5730"/>
                  </a:cubicBezTo>
                  <a:cubicBezTo>
                    <a:pt x="5821" y="5661"/>
                    <a:pt x="5753" y="5593"/>
                    <a:pt x="5684" y="5547"/>
                  </a:cubicBezTo>
                  <a:cubicBezTo>
                    <a:pt x="5638" y="5479"/>
                    <a:pt x="5547" y="5410"/>
                    <a:pt x="5479" y="5319"/>
                  </a:cubicBezTo>
                  <a:cubicBezTo>
                    <a:pt x="5456" y="5296"/>
                    <a:pt x="5433" y="5273"/>
                    <a:pt x="5410" y="5273"/>
                  </a:cubicBezTo>
                  <a:lnTo>
                    <a:pt x="5342" y="5205"/>
                  </a:lnTo>
                  <a:lnTo>
                    <a:pt x="5273" y="5159"/>
                  </a:lnTo>
                  <a:cubicBezTo>
                    <a:pt x="5205" y="5068"/>
                    <a:pt x="5136" y="4999"/>
                    <a:pt x="5068" y="4931"/>
                  </a:cubicBezTo>
                  <a:lnTo>
                    <a:pt x="5022" y="4885"/>
                  </a:lnTo>
                  <a:lnTo>
                    <a:pt x="4862" y="4703"/>
                  </a:lnTo>
                  <a:cubicBezTo>
                    <a:pt x="4566" y="4406"/>
                    <a:pt x="4292" y="4086"/>
                    <a:pt x="4041" y="3767"/>
                  </a:cubicBezTo>
                  <a:cubicBezTo>
                    <a:pt x="3835" y="3516"/>
                    <a:pt x="3653" y="3310"/>
                    <a:pt x="3516" y="3105"/>
                  </a:cubicBezTo>
                  <a:lnTo>
                    <a:pt x="3516" y="3151"/>
                  </a:lnTo>
                  <a:lnTo>
                    <a:pt x="3447" y="3037"/>
                  </a:lnTo>
                  <a:cubicBezTo>
                    <a:pt x="3356" y="2922"/>
                    <a:pt x="3287" y="2785"/>
                    <a:pt x="3196" y="2671"/>
                  </a:cubicBezTo>
                  <a:lnTo>
                    <a:pt x="3173" y="2626"/>
                  </a:lnTo>
                  <a:lnTo>
                    <a:pt x="3151" y="2580"/>
                  </a:lnTo>
                  <a:lnTo>
                    <a:pt x="3036" y="2420"/>
                  </a:lnTo>
                  <a:cubicBezTo>
                    <a:pt x="3014" y="2375"/>
                    <a:pt x="2968" y="2352"/>
                    <a:pt x="2922" y="2352"/>
                  </a:cubicBezTo>
                  <a:cubicBezTo>
                    <a:pt x="2762" y="2146"/>
                    <a:pt x="2603" y="1941"/>
                    <a:pt x="2466" y="1735"/>
                  </a:cubicBezTo>
                  <a:lnTo>
                    <a:pt x="2374" y="1621"/>
                  </a:lnTo>
                  <a:cubicBezTo>
                    <a:pt x="2306" y="1507"/>
                    <a:pt x="2215" y="1416"/>
                    <a:pt x="2146" y="1302"/>
                  </a:cubicBezTo>
                  <a:cubicBezTo>
                    <a:pt x="2055" y="1165"/>
                    <a:pt x="1964" y="1028"/>
                    <a:pt x="1872" y="868"/>
                  </a:cubicBezTo>
                  <a:cubicBezTo>
                    <a:pt x="1827" y="800"/>
                    <a:pt x="1781" y="731"/>
                    <a:pt x="1758" y="663"/>
                  </a:cubicBezTo>
                  <a:lnTo>
                    <a:pt x="1735" y="617"/>
                  </a:lnTo>
                  <a:lnTo>
                    <a:pt x="1713" y="594"/>
                  </a:lnTo>
                  <a:cubicBezTo>
                    <a:pt x="1690" y="549"/>
                    <a:pt x="1667" y="503"/>
                    <a:pt x="1644" y="457"/>
                  </a:cubicBezTo>
                  <a:lnTo>
                    <a:pt x="1598" y="412"/>
                  </a:lnTo>
                  <a:lnTo>
                    <a:pt x="1598" y="389"/>
                  </a:lnTo>
                  <a:lnTo>
                    <a:pt x="1576" y="366"/>
                  </a:lnTo>
                  <a:cubicBezTo>
                    <a:pt x="1553" y="320"/>
                    <a:pt x="1553" y="297"/>
                    <a:pt x="1530" y="252"/>
                  </a:cubicBezTo>
                  <a:cubicBezTo>
                    <a:pt x="1461" y="161"/>
                    <a:pt x="1416" y="115"/>
                    <a:pt x="1370" y="46"/>
                  </a:cubicBezTo>
                  <a:cubicBezTo>
                    <a:pt x="1324" y="24"/>
                    <a:pt x="1302" y="1"/>
                    <a:pt x="1256" y="1"/>
                  </a:cubicBezTo>
                  <a:close/>
                </a:path>
              </a:pathLst>
            </a:custGeom>
            <a:solidFill>
              <a:srgbClr val="49A7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7"/>
            <p:cNvSpPr/>
            <p:nvPr/>
          </p:nvSpPr>
          <p:spPr>
            <a:xfrm>
              <a:off x="6909375" y="834325"/>
              <a:ext cx="228850" cy="152650"/>
            </a:xfrm>
            <a:custGeom>
              <a:avLst/>
              <a:gdLst/>
              <a:ahLst/>
              <a:cxnLst/>
              <a:rect l="l" t="t" r="r" b="b"/>
              <a:pathLst>
                <a:path w="9154" h="6106" extrusionOk="0">
                  <a:moveTo>
                    <a:pt x="7510" y="936"/>
                  </a:moveTo>
                  <a:cubicBezTo>
                    <a:pt x="7442" y="982"/>
                    <a:pt x="7373" y="1004"/>
                    <a:pt x="7328" y="1027"/>
                  </a:cubicBezTo>
                  <a:cubicBezTo>
                    <a:pt x="7191" y="1096"/>
                    <a:pt x="7054" y="1164"/>
                    <a:pt x="6917" y="1233"/>
                  </a:cubicBezTo>
                  <a:cubicBezTo>
                    <a:pt x="6917" y="1210"/>
                    <a:pt x="6917" y="1210"/>
                    <a:pt x="6917" y="1210"/>
                  </a:cubicBezTo>
                  <a:cubicBezTo>
                    <a:pt x="7031" y="1164"/>
                    <a:pt x="7122" y="1118"/>
                    <a:pt x="7236" y="1050"/>
                  </a:cubicBezTo>
                  <a:cubicBezTo>
                    <a:pt x="7328" y="1027"/>
                    <a:pt x="7419" y="982"/>
                    <a:pt x="7487" y="936"/>
                  </a:cubicBezTo>
                  <a:close/>
                  <a:moveTo>
                    <a:pt x="8400" y="0"/>
                  </a:moveTo>
                  <a:cubicBezTo>
                    <a:pt x="8378" y="0"/>
                    <a:pt x="8332" y="23"/>
                    <a:pt x="8286" y="23"/>
                  </a:cubicBezTo>
                  <a:cubicBezTo>
                    <a:pt x="8195" y="23"/>
                    <a:pt x="8081" y="46"/>
                    <a:pt x="7990" y="69"/>
                  </a:cubicBezTo>
                  <a:lnTo>
                    <a:pt x="7944" y="69"/>
                  </a:lnTo>
                  <a:cubicBezTo>
                    <a:pt x="7738" y="114"/>
                    <a:pt x="7533" y="183"/>
                    <a:pt x="7350" y="274"/>
                  </a:cubicBezTo>
                  <a:cubicBezTo>
                    <a:pt x="7259" y="297"/>
                    <a:pt x="7168" y="342"/>
                    <a:pt x="7099" y="365"/>
                  </a:cubicBezTo>
                  <a:cubicBezTo>
                    <a:pt x="7031" y="388"/>
                    <a:pt x="6985" y="411"/>
                    <a:pt x="6940" y="434"/>
                  </a:cubicBezTo>
                  <a:cubicBezTo>
                    <a:pt x="6848" y="457"/>
                    <a:pt x="6757" y="502"/>
                    <a:pt x="6666" y="525"/>
                  </a:cubicBezTo>
                  <a:cubicBezTo>
                    <a:pt x="6620" y="548"/>
                    <a:pt x="6574" y="571"/>
                    <a:pt x="6529" y="593"/>
                  </a:cubicBezTo>
                  <a:cubicBezTo>
                    <a:pt x="6483" y="616"/>
                    <a:pt x="6437" y="616"/>
                    <a:pt x="6392" y="639"/>
                  </a:cubicBezTo>
                  <a:cubicBezTo>
                    <a:pt x="6300" y="685"/>
                    <a:pt x="6186" y="730"/>
                    <a:pt x="6095" y="776"/>
                  </a:cubicBezTo>
                  <a:cubicBezTo>
                    <a:pt x="5981" y="845"/>
                    <a:pt x="5890" y="913"/>
                    <a:pt x="5775" y="959"/>
                  </a:cubicBezTo>
                  <a:cubicBezTo>
                    <a:pt x="5684" y="1004"/>
                    <a:pt x="5593" y="1073"/>
                    <a:pt x="5524" y="1118"/>
                  </a:cubicBezTo>
                  <a:cubicBezTo>
                    <a:pt x="5433" y="1164"/>
                    <a:pt x="5365" y="1210"/>
                    <a:pt x="5296" y="1278"/>
                  </a:cubicBezTo>
                  <a:cubicBezTo>
                    <a:pt x="5250" y="1301"/>
                    <a:pt x="5228" y="1347"/>
                    <a:pt x="5205" y="1392"/>
                  </a:cubicBezTo>
                  <a:cubicBezTo>
                    <a:pt x="5114" y="1438"/>
                    <a:pt x="5022" y="1507"/>
                    <a:pt x="4931" y="1552"/>
                  </a:cubicBezTo>
                  <a:cubicBezTo>
                    <a:pt x="4748" y="1643"/>
                    <a:pt x="4589" y="1758"/>
                    <a:pt x="4429" y="1872"/>
                  </a:cubicBezTo>
                  <a:cubicBezTo>
                    <a:pt x="4269" y="1963"/>
                    <a:pt x="4109" y="2054"/>
                    <a:pt x="3949" y="2168"/>
                  </a:cubicBezTo>
                  <a:cubicBezTo>
                    <a:pt x="3881" y="2214"/>
                    <a:pt x="3812" y="2260"/>
                    <a:pt x="3744" y="2305"/>
                  </a:cubicBezTo>
                  <a:cubicBezTo>
                    <a:pt x="3653" y="2374"/>
                    <a:pt x="3561" y="2442"/>
                    <a:pt x="3493" y="2511"/>
                  </a:cubicBezTo>
                  <a:cubicBezTo>
                    <a:pt x="3470" y="2534"/>
                    <a:pt x="3470" y="2556"/>
                    <a:pt x="3470" y="2579"/>
                  </a:cubicBezTo>
                  <a:cubicBezTo>
                    <a:pt x="3333" y="2671"/>
                    <a:pt x="3196" y="2762"/>
                    <a:pt x="3059" y="2853"/>
                  </a:cubicBezTo>
                  <a:cubicBezTo>
                    <a:pt x="2877" y="2990"/>
                    <a:pt x="2717" y="3104"/>
                    <a:pt x="2557" y="3241"/>
                  </a:cubicBezTo>
                  <a:cubicBezTo>
                    <a:pt x="2374" y="3378"/>
                    <a:pt x="2215" y="3515"/>
                    <a:pt x="2055" y="3652"/>
                  </a:cubicBezTo>
                  <a:cubicBezTo>
                    <a:pt x="1895" y="3789"/>
                    <a:pt x="1735" y="3926"/>
                    <a:pt x="1576" y="4063"/>
                  </a:cubicBezTo>
                  <a:cubicBezTo>
                    <a:pt x="1530" y="4086"/>
                    <a:pt x="1507" y="4131"/>
                    <a:pt x="1507" y="4154"/>
                  </a:cubicBezTo>
                  <a:cubicBezTo>
                    <a:pt x="1370" y="4268"/>
                    <a:pt x="1233" y="4360"/>
                    <a:pt x="1096" y="4474"/>
                  </a:cubicBezTo>
                  <a:cubicBezTo>
                    <a:pt x="937" y="4611"/>
                    <a:pt x="777" y="4748"/>
                    <a:pt x="617" y="4885"/>
                  </a:cubicBezTo>
                  <a:cubicBezTo>
                    <a:pt x="526" y="4953"/>
                    <a:pt x="457" y="5022"/>
                    <a:pt x="389" y="5090"/>
                  </a:cubicBezTo>
                  <a:cubicBezTo>
                    <a:pt x="343" y="5113"/>
                    <a:pt x="297" y="5159"/>
                    <a:pt x="275" y="5181"/>
                  </a:cubicBezTo>
                  <a:cubicBezTo>
                    <a:pt x="183" y="5250"/>
                    <a:pt x="115" y="5318"/>
                    <a:pt x="46" y="5410"/>
                  </a:cubicBezTo>
                  <a:cubicBezTo>
                    <a:pt x="23" y="5432"/>
                    <a:pt x="1" y="5478"/>
                    <a:pt x="1" y="5524"/>
                  </a:cubicBezTo>
                  <a:cubicBezTo>
                    <a:pt x="1" y="5547"/>
                    <a:pt x="1" y="5615"/>
                    <a:pt x="23" y="5638"/>
                  </a:cubicBezTo>
                  <a:cubicBezTo>
                    <a:pt x="23" y="5684"/>
                    <a:pt x="46" y="5706"/>
                    <a:pt x="69" y="5752"/>
                  </a:cubicBezTo>
                  <a:cubicBezTo>
                    <a:pt x="92" y="5775"/>
                    <a:pt x="115" y="5820"/>
                    <a:pt x="138" y="5843"/>
                  </a:cubicBezTo>
                  <a:cubicBezTo>
                    <a:pt x="160" y="5889"/>
                    <a:pt x="183" y="5935"/>
                    <a:pt x="206" y="5980"/>
                  </a:cubicBezTo>
                  <a:cubicBezTo>
                    <a:pt x="229" y="6026"/>
                    <a:pt x="252" y="6049"/>
                    <a:pt x="275" y="6072"/>
                  </a:cubicBezTo>
                  <a:cubicBezTo>
                    <a:pt x="320" y="6094"/>
                    <a:pt x="366" y="6106"/>
                    <a:pt x="409" y="6106"/>
                  </a:cubicBezTo>
                  <a:cubicBezTo>
                    <a:pt x="451" y="6106"/>
                    <a:pt x="491" y="6094"/>
                    <a:pt x="526" y="6072"/>
                  </a:cubicBezTo>
                  <a:cubicBezTo>
                    <a:pt x="594" y="6026"/>
                    <a:pt x="640" y="5980"/>
                    <a:pt x="708" y="5912"/>
                  </a:cubicBezTo>
                  <a:cubicBezTo>
                    <a:pt x="822" y="5798"/>
                    <a:pt x="959" y="5684"/>
                    <a:pt x="1096" y="5569"/>
                  </a:cubicBezTo>
                  <a:cubicBezTo>
                    <a:pt x="1233" y="5455"/>
                    <a:pt x="1370" y="5318"/>
                    <a:pt x="1530" y="5204"/>
                  </a:cubicBezTo>
                  <a:cubicBezTo>
                    <a:pt x="1598" y="5136"/>
                    <a:pt x="1690" y="5090"/>
                    <a:pt x="1758" y="5022"/>
                  </a:cubicBezTo>
                  <a:cubicBezTo>
                    <a:pt x="1827" y="4953"/>
                    <a:pt x="1895" y="4907"/>
                    <a:pt x="1964" y="4839"/>
                  </a:cubicBezTo>
                  <a:cubicBezTo>
                    <a:pt x="2055" y="4793"/>
                    <a:pt x="2123" y="4725"/>
                    <a:pt x="2192" y="4679"/>
                  </a:cubicBezTo>
                  <a:cubicBezTo>
                    <a:pt x="2260" y="4611"/>
                    <a:pt x="2352" y="4565"/>
                    <a:pt x="2420" y="4497"/>
                  </a:cubicBezTo>
                  <a:cubicBezTo>
                    <a:pt x="2740" y="4246"/>
                    <a:pt x="3059" y="4017"/>
                    <a:pt x="3402" y="3766"/>
                  </a:cubicBezTo>
                  <a:cubicBezTo>
                    <a:pt x="3470" y="3721"/>
                    <a:pt x="3561" y="3652"/>
                    <a:pt x="3653" y="3584"/>
                  </a:cubicBezTo>
                  <a:cubicBezTo>
                    <a:pt x="3721" y="3538"/>
                    <a:pt x="3812" y="3469"/>
                    <a:pt x="3904" y="3424"/>
                  </a:cubicBezTo>
                  <a:cubicBezTo>
                    <a:pt x="4041" y="3310"/>
                    <a:pt x="4223" y="3196"/>
                    <a:pt x="4383" y="3104"/>
                  </a:cubicBezTo>
                  <a:cubicBezTo>
                    <a:pt x="4474" y="3036"/>
                    <a:pt x="4589" y="2967"/>
                    <a:pt x="4680" y="2899"/>
                  </a:cubicBezTo>
                  <a:cubicBezTo>
                    <a:pt x="4794" y="2830"/>
                    <a:pt x="4885" y="2762"/>
                    <a:pt x="4999" y="2693"/>
                  </a:cubicBezTo>
                  <a:cubicBezTo>
                    <a:pt x="5205" y="2579"/>
                    <a:pt x="5410" y="2465"/>
                    <a:pt x="5616" y="2328"/>
                  </a:cubicBezTo>
                  <a:cubicBezTo>
                    <a:pt x="5935" y="2168"/>
                    <a:pt x="6278" y="1986"/>
                    <a:pt x="6597" y="1803"/>
                  </a:cubicBezTo>
                  <a:cubicBezTo>
                    <a:pt x="6757" y="1735"/>
                    <a:pt x="6917" y="1643"/>
                    <a:pt x="7099" y="1552"/>
                  </a:cubicBezTo>
                  <a:cubicBezTo>
                    <a:pt x="7259" y="1461"/>
                    <a:pt x="7442" y="1370"/>
                    <a:pt x="7601" y="1301"/>
                  </a:cubicBezTo>
                  <a:cubicBezTo>
                    <a:pt x="7830" y="1187"/>
                    <a:pt x="8058" y="1050"/>
                    <a:pt x="8286" y="959"/>
                  </a:cubicBezTo>
                  <a:cubicBezTo>
                    <a:pt x="8400" y="890"/>
                    <a:pt x="8537" y="845"/>
                    <a:pt x="8674" y="799"/>
                  </a:cubicBezTo>
                  <a:cubicBezTo>
                    <a:pt x="8743" y="753"/>
                    <a:pt x="8811" y="730"/>
                    <a:pt x="8880" y="708"/>
                  </a:cubicBezTo>
                  <a:cubicBezTo>
                    <a:pt x="8948" y="685"/>
                    <a:pt x="9017" y="662"/>
                    <a:pt x="9085" y="662"/>
                  </a:cubicBezTo>
                  <a:cubicBezTo>
                    <a:pt x="9108" y="639"/>
                    <a:pt x="9131" y="616"/>
                    <a:pt x="9154" y="571"/>
                  </a:cubicBezTo>
                  <a:cubicBezTo>
                    <a:pt x="9154" y="548"/>
                    <a:pt x="9154" y="502"/>
                    <a:pt x="9154" y="479"/>
                  </a:cubicBezTo>
                  <a:cubicBezTo>
                    <a:pt x="9131" y="434"/>
                    <a:pt x="9108" y="411"/>
                    <a:pt x="9085" y="388"/>
                  </a:cubicBezTo>
                  <a:lnTo>
                    <a:pt x="8971" y="388"/>
                  </a:lnTo>
                  <a:cubicBezTo>
                    <a:pt x="8971" y="388"/>
                    <a:pt x="8948" y="411"/>
                    <a:pt x="8948" y="411"/>
                  </a:cubicBezTo>
                  <a:cubicBezTo>
                    <a:pt x="8948" y="365"/>
                    <a:pt x="8925" y="320"/>
                    <a:pt x="8903" y="297"/>
                  </a:cubicBezTo>
                  <a:cubicBezTo>
                    <a:pt x="8903" y="183"/>
                    <a:pt x="8811" y="114"/>
                    <a:pt x="8720" y="69"/>
                  </a:cubicBezTo>
                  <a:cubicBezTo>
                    <a:pt x="8674" y="46"/>
                    <a:pt x="8629" y="46"/>
                    <a:pt x="8583" y="23"/>
                  </a:cubicBezTo>
                  <a:lnTo>
                    <a:pt x="8515" y="23"/>
                  </a:lnTo>
                  <a:cubicBezTo>
                    <a:pt x="8492" y="23"/>
                    <a:pt x="8446" y="0"/>
                    <a:pt x="8400"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7"/>
            <p:cNvSpPr/>
            <p:nvPr/>
          </p:nvSpPr>
          <p:spPr>
            <a:xfrm>
              <a:off x="7062300" y="846300"/>
              <a:ext cx="52525" cy="33700"/>
            </a:xfrm>
            <a:custGeom>
              <a:avLst/>
              <a:gdLst/>
              <a:ahLst/>
              <a:cxnLst/>
              <a:rect l="l" t="t" r="r" b="b"/>
              <a:pathLst>
                <a:path w="2101" h="1348" extrusionOk="0">
                  <a:moveTo>
                    <a:pt x="2009" y="0"/>
                  </a:moveTo>
                  <a:cubicBezTo>
                    <a:pt x="1987" y="0"/>
                    <a:pt x="1964" y="0"/>
                    <a:pt x="1941" y="23"/>
                  </a:cubicBezTo>
                  <a:cubicBezTo>
                    <a:pt x="1804" y="114"/>
                    <a:pt x="1644" y="206"/>
                    <a:pt x="1484" y="297"/>
                  </a:cubicBezTo>
                  <a:cubicBezTo>
                    <a:pt x="1325" y="388"/>
                    <a:pt x="1165" y="480"/>
                    <a:pt x="1005" y="594"/>
                  </a:cubicBezTo>
                  <a:cubicBezTo>
                    <a:pt x="845" y="662"/>
                    <a:pt x="708" y="754"/>
                    <a:pt x="549" y="845"/>
                  </a:cubicBezTo>
                  <a:cubicBezTo>
                    <a:pt x="480" y="891"/>
                    <a:pt x="412" y="936"/>
                    <a:pt x="320" y="982"/>
                  </a:cubicBezTo>
                  <a:cubicBezTo>
                    <a:pt x="275" y="1005"/>
                    <a:pt x="206" y="1050"/>
                    <a:pt x="161" y="1096"/>
                  </a:cubicBezTo>
                  <a:cubicBezTo>
                    <a:pt x="138" y="1096"/>
                    <a:pt x="115" y="1119"/>
                    <a:pt x="92" y="1119"/>
                  </a:cubicBezTo>
                  <a:cubicBezTo>
                    <a:pt x="92" y="1119"/>
                    <a:pt x="92" y="1142"/>
                    <a:pt x="69" y="1142"/>
                  </a:cubicBezTo>
                  <a:cubicBezTo>
                    <a:pt x="69" y="1142"/>
                    <a:pt x="46" y="1164"/>
                    <a:pt x="46" y="1164"/>
                  </a:cubicBezTo>
                  <a:cubicBezTo>
                    <a:pt x="24" y="1187"/>
                    <a:pt x="24" y="1210"/>
                    <a:pt x="24" y="1233"/>
                  </a:cubicBezTo>
                  <a:cubicBezTo>
                    <a:pt x="1" y="1256"/>
                    <a:pt x="1" y="1256"/>
                    <a:pt x="24" y="1279"/>
                  </a:cubicBezTo>
                  <a:cubicBezTo>
                    <a:pt x="24" y="1324"/>
                    <a:pt x="46" y="1347"/>
                    <a:pt x="92" y="1347"/>
                  </a:cubicBezTo>
                  <a:cubicBezTo>
                    <a:pt x="115" y="1347"/>
                    <a:pt x="138" y="1347"/>
                    <a:pt x="138" y="1324"/>
                  </a:cubicBezTo>
                  <a:lnTo>
                    <a:pt x="183" y="1324"/>
                  </a:lnTo>
                  <a:cubicBezTo>
                    <a:pt x="206" y="1301"/>
                    <a:pt x="206" y="1301"/>
                    <a:pt x="229" y="1301"/>
                  </a:cubicBezTo>
                  <a:cubicBezTo>
                    <a:pt x="252" y="1279"/>
                    <a:pt x="298" y="1256"/>
                    <a:pt x="320" y="1256"/>
                  </a:cubicBezTo>
                  <a:cubicBezTo>
                    <a:pt x="389" y="1210"/>
                    <a:pt x="457" y="1187"/>
                    <a:pt x="526" y="1142"/>
                  </a:cubicBezTo>
                  <a:cubicBezTo>
                    <a:pt x="571" y="1119"/>
                    <a:pt x="640" y="1073"/>
                    <a:pt x="686" y="1050"/>
                  </a:cubicBezTo>
                  <a:cubicBezTo>
                    <a:pt x="731" y="1028"/>
                    <a:pt x="754" y="1005"/>
                    <a:pt x="800" y="982"/>
                  </a:cubicBezTo>
                  <a:cubicBezTo>
                    <a:pt x="823" y="959"/>
                    <a:pt x="845" y="936"/>
                    <a:pt x="868" y="936"/>
                  </a:cubicBezTo>
                  <a:cubicBezTo>
                    <a:pt x="1005" y="845"/>
                    <a:pt x="1119" y="754"/>
                    <a:pt x="1256" y="662"/>
                  </a:cubicBezTo>
                  <a:cubicBezTo>
                    <a:pt x="1279" y="639"/>
                    <a:pt x="1325" y="617"/>
                    <a:pt x="1370" y="594"/>
                  </a:cubicBezTo>
                  <a:cubicBezTo>
                    <a:pt x="1416" y="548"/>
                    <a:pt x="1462" y="525"/>
                    <a:pt x="1530" y="480"/>
                  </a:cubicBezTo>
                  <a:cubicBezTo>
                    <a:pt x="1713" y="388"/>
                    <a:pt x="1873" y="274"/>
                    <a:pt x="2055" y="160"/>
                  </a:cubicBezTo>
                  <a:cubicBezTo>
                    <a:pt x="2078" y="160"/>
                    <a:pt x="2101" y="114"/>
                    <a:pt x="2101" y="114"/>
                  </a:cubicBezTo>
                  <a:cubicBezTo>
                    <a:pt x="2101" y="69"/>
                    <a:pt x="2101" y="46"/>
                    <a:pt x="2078" y="46"/>
                  </a:cubicBezTo>
                  <a:cubicBezTo>
                    <a:pt x="2055" y="23"/>
                    <a:pt x="2032" y="0"/>
                    <a:pt x="2009"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7"/>
            <p:cNvSpPr/>
            <p:nvPr/>
          </p:nvSpPr>
          <p:spPr>
            <a:xfrm>
              <a:off x="6918500" y="847450"/>
              <a:ext cx="219725" cy="139700"/>
            </a:xfrm>
            <a:custGeom>
              <a:avLst/>
              <a:gdLst/>
              <a:ahLst/>
              <a:cxnLst/>
              <a:rect l="l" t="t" r="r" b="b"/>
              <a:pathLst>
                <a:path w="8789" h="5588" extrusionOk="0">
                  <a:moveTo>
                    <a:pt x="8674" y="0"/>
                  </a:moveTo>
                  <a:cubicBezTo>
                    <a:pt x="8652" y="0"/>
                    <a:pt x="8629" y="0"/>
                    <a:pt x="8629" y="23"/>
                  </a:cubicBezTo>
                  <a:cubicBezTo>
                    <a:pt x="8538" y="46"/>
                    <a:pt x="8446" y="91"/>
                    <a:pt x="8355" y="137"/>
                  </a:cubicBezTo>
                  <a:cubicBezTo>
                    <a:pt x="8264" y="160"/>
                    <a:pt x="8172" y="183"/>
                    <a:pt x="8081" y="228"/>
                  </a:cubicBezTo>
                  <a:cubicBezTo>
                    <a:pt x="7898" y="297"/>
                    <a:pt x="7716" y="365"/>
                    <a:pt x="7533" y="434"/>
                  </a:cubicBezTo>
                  <a:cubicBezTo>
                    <a:pt x="7351" y="525"/>
                    <a:pt x="7145" y="593"/>
                    <a:pt x="6963" y="662"/>
                  </a:cubicBezTo>
                  <a:cubicBezTo>
                    <a:pt x="6871" y="708"/>
                    <a:pt x="6780" y="753"/>
                    <a:pt x="6689" y="799"/>
                  </a:cubicBezTo>
                  <a:cubicBezTo>
                    <a:pt x="6597" y="822"/>
                    <a:pt x="6506" y="867"/>
                    <a:pt x="6415" y="913"/>
                  </a:cubicBezTo>
                  <a:cubicBezTo>
                    <a:pt x="6323" y="959"/>
                    <a:pt x="6232" y="1004"/>
                    <a:pt x="6141" y="1050"/>
                  </a:cubicBezTo>
                  <a:cubicBezTo>
                    <a:pt x="6072" y="1096"/>
                    <a:pt x="5981" y="1141"/>
                    <a:pt x="5890" y="1187"/>
                  </a:cubicBezTo>
                  <a:cubicBezTo>
                    <a:pt x="5707" y="1278"/>
                    <a:pt x="5547" y="1370"/>
                    <a:pt x="5388" y="1461"/>
                  </a:cubicBezTo>
                  <a:cubicBezTo>
                    <a:pt x="5022" y="1643"/>
                    <a:pt x="4680" y="1849"/>
                    <a:pt x="4338" y="2054"/>
                  </a:cubicBezTo>
                  <a:cubicBezTo>
                    <a:pt x="4140" y="2164"/>
                    <a:pt x="3943" y="2295"/>
                    <a:pt x="3765" y="2406"/>
                  </a:cubicBezTo>
                  <a:lnTo>
                    <a:pt x="3765" y="2406"/>
                  </a:lnTo>
                  <a:cubicBezTo>
                    <a:pt x="3766" y="2404"/>
                    <a:pt x="3767" y="2400"/>
                    <a:pt x="3767" y="2397"/>
                  </a:cubicBezTo>
                  <a:lnTo>
                    <a:pt x="3767" y="2397"/>
                  </a:lnTo>
                  <a:cubicBezTo>
                    <a:pt x="3721" y="2420"/>
                    <a:pt x="3699" y="2465"/>
                    <a:pt x="3653" y="2488"/>
                  </a:cubicBezTo>
                  <a:cubicBezTo>
                    <a:pt x="3470" y="2602"/>
                    <a:pt x="3311" y="2693"/>
                    <a:pt x="3128" y="2808"/>
                  </a:cubicBezTo>
                  <a:cubicBezTo>
                    <a:pt x="2968" y="2922"/>
                    <a:pt x="2831" y="3013"/>
                    <a:pt x="2671" y="3127"/>
                  </a:cubicBezTo>
                  <a:cubicBezTo>
                    <a:pt x="2352" y="3333"/>
                    <a:pt x="2055" y="3561"/>
                    <a:pt x="1758" y="3812"/>
                  </a:cubicBezTo>
                  <a:cubicBezTo>
                    <a:pt x="1621" y="3926"/>
                    <a:pt x="1485" y="4040"/>
                    <a:pt x="1348" y="4154"/>
                  </a:cubicBezTo>
                  <a:cubicBezTo>
                    <a:pt x="1188" y="4268"/>
                    <a:pt x="1051" y="4405"/>
                    <a:pt x="914" y="4519"/>
                  </a:cubicBezTo>
                  <a:cubicBezTo>
                    <a:pt x="800" y="4611"/>
                    <a:pt x="686" y="4725"/>
                    <a:pt x="572" y="4839"/>
                  </a:cubicBezTo>
                  <a:cubicBezTo>
                    <a:pt x="503" y="4885"/>
                    <a:pt x="435" y="4930"/>
                    <a:pt x="366" y="4999"/>
                  </a:cubicBezTo>
                  <a:cubicBezTo>
                    <a:pt x="320" y="5044"/>
                    <a:pt x="275" y="5090"/>
                    <a:pt x="206" y="5159"/>
                  </a:cubicBezTo>
                  <a:cubicBezTo>
                    <a:pt x="161" y="5204"/>
                    <a:pt x="92" y="5250"/>
                    <a:pt x="47" y="5318"/>
                  </a:cubicBezTo>
                  <a:cubicBezTo>
                    <a:pt x="1" y="5387"/>
                    <a:pt x="1" y="5478"/>
                    <a:pt x="47" y="5524"/>
                  </a:cubicBezTo>
                  <a:cubicBezTo>
                    <a:pt x="86" y="5564"/>
                    <a:pt x="142" y="5588"/>
                    <a:pt x="194" y="5588"/>
                  </a:cubicBezTo>
                  <a:cubicBezTo>
                    <a:pt x="232" y="5588"/>
                    <a:pt x="269" y="5575"/>
                    <a:pt x="298" y="5547"/>
                  </a:cubicBezTo>
                  <a:cubicBezTo>
                    <a:pt x="343" y="5524"/>
                    <a:pt x="366" y="5501"/>
                    <a:pt x="412" y="5455"/>
                  </a:cubicBezTo>
                  <a:cubicBezTo>
                    <a:pt x="457" y="5432"/>
                    <a:pt x="480" y="5410"/>
                    <a:pt x="503" y="5387"/>
                  </a:cubicBezTo>
                  <a:cubicBezTo>
                    <a:pt x="572" y="5341"/>
                    <a:pt x="640" y="5273"/>
                    <a:pt x="686" y="5227"/>
                  </a:cubicBezTo>
                  <a:cubicBezTo>
                    <a:pt x="823" y="5136"/>
                    <a:pt x="937" y="5022"/>
                    <a:pt x="1051" y="4907"/>
                  </a:cubicBezTo>
                  <a:cubicBezTo>
                    <a:pt x="1165" y="4793"/>
                    <a:pt x="1302" y="4679"/>
                    <a:pt x="1439" y="4565"/>
                  </a:cubicBezTo>
                  <a:cubicBezTo>
                    <a:pt x="1599" y="4451"/>
                    <a:pt x="1736" y="4337"/>
                    <a:pt x="1873" y="4223"/>
                  </a:cubicBezTo>
                  <a:cubicBezTo>
                    <a:pt x="2169" y="3972"/>
                    <a:pt x="2466" y="3743"/>
                    <a:pt x="2763" y="3538"/>
                  </a:cubicBezTo>
                  <a:cubicBezTo>
                    <a:pt x="2923" y="3424"/>
                    <a:pt x="3059" y="3333"/>
                    <a:pt x="3219" y="3218"/>
                  </a:cubicBezTo>
                  <a:cubicBezTo>
                    <a:pt x="3379" y="3104"/>
                    <a:pt x="3539" y="3013"/>
                    <a:pt x="3721" y="2899"/>
                  </a:cubicBezTo>
                  <a:cubicBezTo>
                    <a:pt x="3744" y="2876"/>
                    <a:pt x="3767" y="2876"/>
                    <a:pt x="3790" y="2853"/>
                  </a:cubicBezTo>
                  <a:cubicBezTo>
                    <a:pt x="3927" y="2762"/>
                    <a:pt x="4087" y="2648"/>
                    <a:pt x="4224" y="2556"/>
                  </a:cubicBezTo>
                  <a:cubicBezTo>
                    <a:pt x="4292" y="2534"/>
                    <a:pt x="4361" y="2488"/>
                    <a:pt x="4429" y="2442"/>
                  </a:cubicBezTo>
                  <a:lnTo>
                    <a:pt x="4429" y="2442"/>
                  </a:lnTo>
                  <a:lnTo>
                    <a:pt x="4383" y="2465"/>
                  </a:lnTo>
                  <a:cubicBezTo>
                    <a:pt x="4726" y="2260"/>
                    <a:pt x="5045" y="2077"/>
                    <a:pt x="5388" y="1872"/>
                  </a:cubicBezTo>
                  <a:cubicBezTo>
                    <a:pt x="5570" y="1780"/>
                    <a:pt x="5730" y="1666"/>
                    <a:pt x="5913" y="1575"/>
                  </a:cubicBezTo>
                  <a:cubicBezTo>
                    <a:pt x="6072" y="1484"/>
                    <a:pt x="6255" y="1392"/>
                    <a:pt x="6415" y="1301"/>
                  </a:cubicBezTo>
                  <a:cubicBezTo>
                    <a:pt x="6506" y="1255"/>
                    <a:pt x="6597" y="1210"/>
                    <a:pt x="6689" y="1164"/>
                  </a:cubicBezTo>
                  <a:cubicBezTo>
                    <a:pt x="6780" y="1118"/>
                    <a:pt x="6848" y="1073"/>
                    <a:pt x="6940" y="1027"/>
                  </a:cubicBezTo>
                  <a:cubicBezTo>
                    <a:pt x="7122" y="936"/>
                    <a:pt x="7305" y="845"/>
                    <a:pt x="7488" y="753"/>
                  </a:cubicBezTo>
                  <a:cubicBezTo>
                    <a:pt x="7670" y="662"/>
                    <a:pt x="7853" y="571"/>
                    <a:pt x="8035" y="479"/>
                  </a:cubicBezTo>
                  <a:cubicBezTo>
                    <a:pt x="8127" y="457"/>
                    <a:pt x="8218" y="411"/>
                    <a:pt x="8309" y="365"/>
                  </a:cubicBezTo>
                  <a:cubicBezTo>
                    <a:pt x="8378" y="342"/>
                    <a:pt x="8469" y="297"/>
                    <a:pt x="8560" y="274"/>
                  </a:cubicBezTo>
                  <a:cubicBezTo>
                    <a:pt x="8606" y="251"/>
                    <a:pt x="8652" y="228"/>
                    <a:pt x="8720" y="205"/>
                  </a:cubicBezTo>
                  <a:cubicBezTo>
                    <a:pt x="8766" y="183"/>
                    <a:pt x="8789" y="114"/>
                    <a:pt x="8766" y="68"/>
                  </a:cubicBezTo>
                  <a:cubicBezTo>
                    <a:pt x="8743" y="23"/>
                    <a:pt x="8697" y="0"/>
                    <a:pt x="8674"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7"/>
            <p:cNvSpPr/>
            <p:nvPr/>
          </p:nvSpPr>
          <p:spPr>
            <a:xfrm>
              <a:off x="6919650" y="849150"/>
              <a:ext cx="222000" cy="146675"/>
            </a:xfrm>
            <a:custGeom>
              <a:avLst/>
              <a:gdLst/>
              <a:ahLst/>
              <a:cxnLst/>
              <a:rect l="l" t="t" r="r" b="b"/>
              <a:pathLst>
                <a:path w="8880" h="5867" extrusionOk="0">
                  <a:moveTo>
                    <a:pt x="4493" y="2639"/>
                  </a:moveTo>
                  <a:lnTo>
                    <a:pt x="4474" y="2648"/>
                  </a:lnTo>
                  <a:cubicBezTo>
                    <a:pt x="4484" y="2648"/>
                    <a:pt x="4490" y="2644"/>
                    <a:pt x="4493" y="2639"/>
                  </a:cubicBezTo>
                  <a:close/>
                  <a:moveTo>
                    <a:pt x="2560" y="3403"/>
                  </a:moveTo>
                  <a:cubicBezTo>
                    <a:pt x="2553" y="3405"/>
                    <a:pt x="2547" y="3411"/>
                    <a:pt x="2534" y="3424"/>
                  </a:cubicBezTo>
                  <a:cubicBezTo>
                    <a:pt x="2543" y="3417"/>
                    <a:pt x="2551" y="3410"/>
                    <a:pt x="2560" y="3403"/>
                  </a:cubicBezTo>
                  <a:close/>
                  <a:moveTo>
                    <a:pt x="8765" y="0"/>
                  </a:moveTo>
                  <a:cubicBezTo>
                    <a:pt x="8674" y="23"/>
                    <a:pt x="8606" y="46"/>
                    <a:pt x="8514" y="92"/>
                  </a:cubicBezTo>
                  <a:cubicBezTo>
                    <a:pt x="8423" y="115"/>
                    <a:pt x="8332" y="160"/>
                    <a:pt x="8240" y="183"/>
                  </a:cubicBezTo>
                  <a:cubicBezTo>
                    <a:pt x="8035" y="252"/>
                    <a:pt x="7852" y="320"/>
                    <a:pt x="7670" y="411"/>
                  </a:cubicBezTo>
                  <a:lnTo>
                    <a:pt x="7693" y="389"/>
                  </a:lnTo>
                  <a:lnTo>
                    <a:pt x="7693" y="389"/>
                  </a:lnTo>
                  <a:cubicBezTo>
                    <a:pt x="7601" y="434"/>
                    <a:pt x="7510" y="480"/>
                    <a:pt x="7419" y="503"/>
                  </a:cubicBezTo>
                  <a:cubicBezTo>
                    <a:pt x="7327" y="548"/>
                    <a:pt x="7236" y="594"/>
                    <a:pt x="7168" y="617"/>
                  </a:cubicBezTo>
                  <a:cubicBezTo>
                    <a:pt x="6985" y="685"/>
                    <a:pt x="6825" y="754"/>
                    <a:pt x="6666" y="845"/>
                  </a:cubicBezTo>
                  <a:cubicBezTo>
                    <a:pt x="6483" y="936"/>
                    <a:pt x="6323" y="1028"/>
                    <a:pt x="6141" y="1119"/>
                  </a:cubicBezTo>
                  <a:cubicBezTo>
                    <a:pt x="6072" y="1165"/>
                    <a:pt x="5981" y="1210"/>
                    <a:pt x="5912" y="1256"/>
                  </a:cubicBezTo>
                  <a:cubicBezTo>
                    <a:pt x="5821" y="1302"/>
                    <a:pt x="5752" y="1347"/>
                    <a:pt x="5661" y="1393"/>
                  </a:cubicBezTo>
                  <a:cubicBezTo>
                    <a:pt x="5501" y="1507"/>
                    <a:pt x="5342" y="1598"/>
                    <a:pt x="5205" y="1690"/>
                  </a:cubicBezTo>
                  <a:cubicBezTo>
                    <a:pt x="5045" y="1804"/>
                    <a:pt x="4908" y="1895"/>
                    <a:pt x="4748" y="1986"/>
                  </a:cubicBezTo>
                  <a:cubicBezTo>
                    <a:pt x="4611" y="2100"/>
                    <a:pt x="4451" y="2192"/>
                    <a:pt x="4315" y="2283"/>
                  </a:cubicBezTo>
                  <a:cubicBezTo>
                    <a:pt x="4246" y="2352"/>
                    <a:pt x="4155" y="2397"/>
                    <a:pt x="4086" y="2466"/>
                  </a:cubicBezTo>
                  <a:cubicBezTo>
                    <a:pt x="3995" y="2511"/>
                    <a:pt x="3926" y="2557"/>
                    <a:pt x="3858" y="2625"/>
                  </a:cubicBezTo>
                  <a:cubicBezTo>
                    <a:pt x="3630" y="2785"/>
                    <a:pt x="3401" y="2945"/>
                    <a:pt x="3196" y="3105"/>
                  </a:cubicBezTo>
                  <a:lnTo>
                    <a:pt x="3242" y="3059"/>
                  </a:lnTo>
                  <a:lnTo>
                    <a:pt x="3242" y="3059"/>
                  </a:lnTo>
                  <a:cubicBezTo>
                    <a:pt x="3196" y="3105"/>
                    <a:pt x="3150" y="3128"/>
                    <a:pt x="3105" y="3150"/>
                  </a:cubicBezTo>
                  <a:cubicBezTo>
                    <a:pt x="3091" y="3122"/>
                    <a:pt x="3050" y="3103"/>
                    <a:pt x="3011" y="3103"/>
                  </a:cubicBezTo>
                  <a:cubicBezTo>
                    <a:pt x="2987" y="3103"/>
                    <a:pt x="2962" y="3110"/>
                    <a:pt x="2945" y="3128"/>
                  </a:cubicBezTo>
                  <a:cubicBezTo>
                    <a:pt x="2817" y="3213"/>
                    <a:pt x="2688" y="3299"/>
                    <a:pt x="2560" y="3403"/>
                  </a:cubicBezTo>
                  <a:lnTo>
                    <a:pt x="2560" y="3403"/>
                  </a:lnTo>
                  <a:cubicBezTo>
                    <a:pt x="2565" y="3401"/>
                    <a:pt x="2570" y="3401"/>
                    <a:pt x="2580" y="3401"/>
                  </a:cubicBezTo>
                  <a:cubicBezTo>
                    <a:pt x="2237" y="3653"/>
                    <a:pt x="1918" y="3904"/>
                    <a:pt x="1598" y="4178"/>
                  </a:cubicBezTo>
                  <a:cubicBezTo>
                    <a:pt x="1439" y="4314"/>
                    <a:pt x="1302" y="4451"/>
                    <a:pt x="1142" y="4588"/>
                  </a:cubicBezTo>
                  <a:cubicBezTo>
                    <a:pt x="982" y="4725"/>
                    <a:pt x="822" y="4862"/>
                    <a:pt x="662" y="4999"/>
                  </a:cubicBezTo>
                  <a:cubicBezTo>
                    <a:pt x="526" y="5113"/>
                    <a:pt x="389" y="5250"/>
                    <a:pt x="229" y="5364"/>
                  </a:cubicBezTo>
                  <a:cubicBezTo>
                    <a:pt x="183" y="5410"/>
                    <a:pt x="160" y="5433"/>
                    <a:pt x="115" y="5456"/>
                  </a:cubicBezTo>
                  <a:cubicBezTo>
                    <a:pt x="69" y="5524"/>
                    <a:pt x="1" y="5593"/>
                    <a:pt x="23" y="5684"/>
                  </a:cubicBezTo>
                  <a:cubicBezTo>
                    <a:pt x="46" y="5775"/>
                    <a:pt x="137" y="5821"/>
                    <a:pt x="206" y="5844"/>
                  </a:cubicBezTo>
                  <a:cubicBezTo>
                    <a:pt x="252" y="5867"/>
                    <a:pt x="297" y="5867"/>
                    <a:pt x="343" y="5867"/>
                  </a:cubicBezTo>
                  <a:cubicBezTo>
                    <a:pt x="366" y="5844"/>
                    <a:pt x="389" y="5821"/>
                    <a:pt x="411" y="5821"/>
                  </a:cubicBezTo>
                  <a:cubicBezTo>
                    <a:pt x="480" y="5775"/>
                    <a:pt x="548" y="5707"/>
                    <a:pt x="594" y="5661"/>
                  </a:cubicBezTo>
                  <a:cubicBezTo>
                    <a:pt x="731" y="5547"/>
                    <a:pt x="891" y="5433"/>
                    <a:pt x="1028" y="5319"/>
                  </a:cubicBezTo>
                  <a:cubicBezTo>
                    <a:pt x="1165" y="5227"/>
                    <a:pt x="1302" y="5113"/>
                    <a:pt x="1439" y="4999"/>
                  </a:cubicBezTo>
                  <a:cubicBezTo>
                    <a:pt x="1575" y="4885"/>
                    <a:pt x="1735" y="4771"/>
                    <a:pt x="1872" y="4657"/>
                  </a:cubicBezTo>
                  <a:cubicBezTo>
                    <a:pt x="2146" y="4429"/>
                    <a:pt x="2420" y="4200"/>
                    <a:pt x="2694" y="3972"/>
                  </a:cubicBezTo>
                  <a:cubicBezTo>
                    <a:pt x="2854" y="3858"/>
                    <a:pt x="2991" y="3744"/>
                    <a:pt x="3128" y="3630"/>
                  </a:cubicBezTo>
                  <a:lnTo>
                    <a:pt x="3128" y="3630"/>
                  </a:lnTo>
                  <a:cubicBezTo>
                    <a:pt x="3105" y="3652"/>
                    <a:pt x="3105" y="3653"/>
                    <a:pt x="3105" y="3653"/>
                  </a:cubicBezTo>
                  <a:lnTo>
                    <a:pt x="3105" y="3653"/>
                  </a:lnTo>
                  <a:cubicBezTo>
                    <a:pt x="3128" y="3630"/>
                    <a:pt x="3150" y="3607"/>
                    <a:pt x="3196" y="3584"/>
                  </a:cubicBezTo>
                  <a:cubicBezTo>
                    <a:pt x="3242" y="3561"/>
                    <a:pt x="3287" y="3516"/>
                    <a:pt x="3310" y="3493"/>
                  </a:cubicBezTo>
                  <a:cubicBezTo>
                    <a:pt x="3379" y="3447"/>
                    <a:pt x="3424" y="3401"/>
                    <a:pt x="3493" y="3356"/>
                  </a:cubicBezTo>
                  <a:lnTo>
                    <a:pt x="3493" y="3356"/>
                  </a:lnTo>
                  <a:lnTo>
                    <a:pt x="3447" y="3401"/>
                  </a:lnTo>
                  <a:cubicBezTo>
                    <a:pt x="3607" y="3265"/>
                    <a:pt x="3767" y="3150"/>
                    <a:pt x="3949" y="3036"/>
                  </a:cubicBezTo>
                  <a:cubicBezTo>
                    <a:pt x="4132" y="2899"/>
                    <a:pt x="4315" y="2785"/>
                    <a:pt x="4474" y="2648"/>
                  </a:cubicBezTo>
                  <a:cubicBezTo>
                    <a:pt x="4474" y="2648"/>
                    <a:pt x="4474" y="2648"/>
                    <a:pt x="4497" y="2625"/>
                  </a:cubicBezTo>
                  <a:lnTo>
                    <a:pt x="4497" y="2625"/>
                  </a:lnTo>
                  <a:cubicBezTo>
                    <a:pt x="4497" y="2625"/>
                    <a:pt x="4497" y="2633"/>
                    <a:pt x="4493" y="2639"/>
                  </a:cubicBezTo>
                  <a:lnTo>
                    <a:pt x="4493" y="2639"/>
                  </a:lnTo>
                  <a:lnTo>
                    <a:pt x="4520" y="2625"/>
                  </a:lnTo>
                  <a:lnTo>
                    <a:pt x="4497" y="2625"/>
                  </a:lnTo>
                  <a:cubicBezTo>
                    <a:pt x="4634" y="2534"/>
                    <a:pt x="4771" y="2443"/>
                    <a:pt x="4908" y="2352"/>
                  </a:cubicBezTo>
                  <a:cubicBezTo>
                    <a:pt x="4976" y="2306"/>
                    <a:pt x="5045" y="2260"/>
                    <a:pt x="5113" y="2215"/>
                  </a:cubicBezTo>
                  <a:cubicBezTo>
                    <a:pt x="5182" y="2146"/>
                    <a:pt x="5273" y="2100"/>
                    <a:pt x="5342" y="2055"/>
                  </a:cubicBezTo>
                  <a:cubicBezTo>
                    <a:pt x="5638" y="1849"/>
                    <a:pt x="5958" y="1644"/>
                    <a:pt x="6277" y="1438"/>
                  </a:cubicBezTo>
                  <a:cubicBezTo>
                    <a:pt x="6437" y="1347"/>
                    <a:pt x="6597" y="1233"/>
                    <a:pt x="6780" y="1142"/>
                  </a:cubicBezTo>
                  <a:cubicBezTo>
                    <a:pt x="6939" y="1050"/>
                    <a:pt x="7099" y="982"/>
                    <a:pt x="7236" y="891"/>
                  </a:cubicBezTo>
                  <a:cubicBezTo>
                    <a:pt x="7327" y="845"/>
                    <a:pt x="7396" y="799"/>
                    <a:pt x="7487" y="754"/>
                  </a:cubicBezTo>
                  <a:cubicBezTo>
                    <a:pt x="7556" y="708"/>
                    <a:pt x="7647" y="662"/>
                    <a:pt x="7738" y="617"/>
                  </a:cubicBezTo>
                  <a:cubicBezTo>
                    <a:pt x="7898" y="548"/>
                    <a:pt x="8058" y="457"/>
                    <a:pt x="8240" y="389"/>
                  </a:cubicBezTo>
                  <a:cubicBezTo>
                    <a:pt x="8371" y="323"/>
                    <a:pt x="8501" y="279"/>
                    <a:pt x="8652" y="215"/>
                  </a:cubicBezTo>
                  <a:lnTo>
                    <a:pt x="8652" y="215"/>
                  </a:lnTo>
                  <a:cubicBezTo>
                    <a:pt x="8651" y="219"/>
                    <a:pt x="8651" y="223"/>
                    <a:pt x="8651" y="229"/>
                  </a:cubicBezTo>
                  <a:cubicBezTo>
                    <a:pt x="8651" y="221"/>
                    <a:pt x="8654" y="216"/>
                    <a:pt x="8658" y="213"/>
                  </a:cubicBezTo>
                  <a:lnTo>
                    <a:pt x="8658" y="213"/>
                  </a:lnTo>
                  <a:cubicBezTo>
                    <a:pt x="8662" y="211"/>
                    <a:pt x="8666" y="209"/>
                    <a:pt x="8670" y="207"/>
                  </a:cubicBezTo>
                  <a:lnTo>
                    <a:pt x="8670" y="207"/>
                  </a:lnTo>
                  <a:cubicBezTo>
                    <a:pt x="8678" y="206"/>
                    <a:pt x="8688" y="206"/>
                    <a:pt x="8697" y="206"/>
                  </a:cubicBezTo>
                  <a:cubicBezTo>
                    <a:pt x="8697" y="206"/>
                    <a:pt x="8720" y="183"/>
                    <a:pt x="8720" y="183"/>
                  </a:cubicBezTo>
                  <a:lnTo>
                    <a:pt x="8697" y="183"/>
                  </a:lnTo>
                  <a:cubicBezTo>
                    <a:pt x="8743" y="183"/>
                    <a:pt x="8765" y="160"/>
                    <a:pt x="8811" y="160"/>
                  </a:cubicBezTo>
                  <a:cubicBezTo>
                    <a:pt x="8857" y="137"/>
                    <a:pt x="8880" y="92"/>
                    <a:pt x="8857" y="46"/>
                  </a:cubicBezTo>
                  <a:cubicBezTo>
                    <a:pt x="8857" y="23"/>
                    <a:pt x="8811" y="0"/>
                    <a:pt x="8788"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7"/>
            <p:cNvSpPr/>
            <p:nvPr/>
          </p:nvSpPr>
          <p:spPr>
            <a:xfrm>
              <a:off x="6973300" y="878825"/>
              <a:ext cx="136400" cy="95250"/>
            </a:xfrm>
            <a:custGeom>
              <a:avLst/>
              <a:gdLst/>
              <a:ahLst/>
              <a:cxnLst/>
              <a:rect l="l" t="t" r="r" b="b"/>
              <a:pathLst>
                <a:path w="5456" h="3810" extrusionOk="0">
                  <a:moveTo>
                    <a:pt x="1438" y="2443"/>
                  </a:moveTo>
                  <a:cubicBezTo>
                    <a:pt x="1438" y="2443"/>
                    <a:pt x="1424" y="2443"/>
                    <a:pt x="1418" y="2454"/>
                  </a:cubicBezTo>
                  <a:lnTo>
                    <a:pt x="1418" y="2454"/>
                  </a:lnTo>
                  <a:cubicBezTo>
                    <a:pt x="1424" y="2450"/>
                    <a:pt x="1431" y="2446"/>
                    <a:pt x="1438" y="2443"/>
                  </a:cubicBezTo>
                  <a:close/>
                  <a:moveTo>
                    <a:pt x="1938" y="2453"/>
                  </a:moveTo>
                  <a:cubicBezTo>
                    <a:pt x="1931" y="2457"/>
                    <a:pt x="1924" y="2461"/>
                    <a:pt x="1917" y="2466"/>
                  </a:cubicBezTo>
                  <a:cubicBezTo>
                    <a:pt x="1917" y="2466"/>
                    <a:pt x="1933" y="2466"/>
                    <a:pt x="1938" y="2453"/>
                  </a:cubicBezTo>
                  <a:close/>
                  <a:moveTo>
                    <a:pt x="5364" y="0"/>
                  </a:moveTo>
                  <a:cubicBezTo>
                    <a:pt x="5204" y="69"/>
                    <a:pt x="5044" y="160"/>
                    <a:pt x="4885" y="251"/>
                  </a:cubicBezTo>
                  <a:cubicBezTo>
                    <a:pt x="4793" y="320"/>
                    <a:pt x="4702" y="366"/>
                    <a:pt x="4611" y="411"/>
                  </a:cubicBezTo>
                  <a:cubicBezTo>
                    <a:pt x="4520" y="457"/>
                    <a:pt x="4428" y="503"/>
                    <a:pt x="4337" y="571"/>
                  </a:cubicBezTo>
                  <a:cubicBezTo>
                    <a:pt x="4177" y="662"/>
                    <a:pt x="3995" y="754"/>
                    <a:pt x="3835" y="845"/>
                  </a:cubicBezTo>
                  <a:cubicBezTo>
                    <a:pt x="3675" y="936"/>
                    <a:pt x="3492" y="1050"/>
                    <a:pt x="3333" y="1142"/>
                  </a:cubicBezTo>
                  <a:cubicBezTo>
                    <a:pt x="3173" y="1256"/>
                    <a:pt x="3013" y="1347"/>
                    <a:pt x="2853" y="1461"/>
                  </a:cubicBezTo>
                  <a:cubicBezTo>
                    <a:pt x="2693" y="1553"/>
                    <a:pt x="2534" y="1667"/>
                    <a:pt x="2374" y="1781"/>
                  </a:cubicBezTo>
                  <a:cubicBezTo>
                    <a:pt x="2283" y="1826"/>
                    <a:pt x="2214" y="1872"/>
                    <a:pt x="2123" y="1941"/>
                  </a:cubicBezTo>
                  <a:cubicBezTo>
                    <a:pt x="2054" y="1986"/>
                    <a:pt x="1986" y="2055"/>
                    <a:pt x="1895" y="2100"/>
                  </a:cubicBezTo>
                  <a:cubicBezTo>
                    <a:pt x="1735" y="2214"/>
                    <a:pt x="1575" y="2329"/>
                    <a:pt x="1415" y="2466"/>
                  </a:cubicBezTo>
                  <a:cubicBezTo>
                    <a:pt x="1415" y="2461"/>
                    <a:pt x="1416" y="2457"/>
                    <a:pt x="1418" y="2454"/>
                  </a:cubicBezTo>
                  <a:lnTo>
                    <a:pt x="1418" y="2454"/>
                  </a:lnTo>
                  <a:cubicBezTo>
                    <a:pt x="1379" y="2479"/>
                    <a:pt x="1340" y="2515"/>
                    <a:pt x="1301" y="2534"/>
                  </a:cubicBezTo>
                  <a:cubicBezTo>
                    <a:pt x="1164" y="2648"/>
                    <a:pt x="1027" y="2739"/>
                    <a:pt x="890" y="2854"/>
                  </a:cubicBezTo>
                  <a:cubicBezTo>
                    <a:pt x="890" y="2854"/>
                    <a:pt x="867" y="2876"/>
                    <a:pt x="867" y="2876"/>
                  </a:cubicBezTo>
                  <a:cubicBezTo>
                    <a:pt x="867" y="2876"/>
                    <a:pt x="867" y="2876"/>
                    <a:pt x="867" y="2854"/>
                  </a:cubicBezTo>
                  <a:cubicBezTo>
                    <a:pt x="708" y="2991"/>
                    <a:pt x="548" y="3105"/>
                    <a:pt x="388" y="3242"/>
                  </a:cubicBezTo>
                  <a:cubicBezTo>
                    <a:pt x="411" y="3219"/>
                    <a:pt x="411" y="3219"/>
                    <a:pt x="434" y="3196"/>
                  </a:cubicBezTo>
                  <a:lnTo>
                    <a:pt x="434" y="3196"/>
                  </a:lnTo>
                  <a:cubicBezTo>
                    <a:pt x="388" y="3242"/>
                    <a:pt x="342" y="3264"/>
                    <a:pt x="297" y="3310"/>
                  </a:cubicBezTo>
                  <a:cubicBezTo>
                    <a:pt x="251" y="3356"/>
                    <a:pt x="206" y="3379"/>
                    <a:pt x="137" y="3424"/>
                  </a:cubicBezTo>
                  <a:cubicBezTo>
                    <a:pt x="91" y="3470"/>
                    <a:pt x="69" y="3516"/>
                    <a:pt x="46" y="3561"/>
                  </a:cubicBezTo>
                  <a:cubicBezTo>
                    <a:pt x="0" y="3630"/>
                    <a:pt x="23" y="3721"/>
                    <a:pt x="69" y="3767"/>
                  </a:cubicBezTo>
                  <a:cubicBezTo>
                    <a:pt x="99" y="3797"/>
                    <a:pt x="135" y="3810"/>
                    <a:pt x="171" y="3810"/>
                  </a:cubicBezTo>
                  <a:cubicBezTo>
                    <a:pt x="215" y="3810"/>
                    <a:pt x="259" y="3792"/>
                    <a:pt x="297" y="3767"/>
                  </a:cubicBezTo>
                  <a:cubicBezTo>
                    <a:pt x="297" y="3767"/>
                    <a:pt x="297" y="3744"/>
                    <a:pt x="297" y="3744"/>
                  </a:cubicBezTo>
                  <a:cubicBezTo>
                    <a:pt x="320" y="3744"/>
                    <a:pt x="342" y="3721"/>
                    <a:pt x="365" y="3721"/>
                  </a:cubicBezTo>
                  <a:cubicBezTo>
                    <a:pt x="411" y="3675"/>
                    <a:pt x="457" y="3652"/>
                    <a:pt x="502" y="3607"/>
                  </a:cubicBezTo>
                  <a:cubicBezTo>
                    <a:pt x="571" y="3561"/>
                    <a:pt x="639" y="3493"/>
                    <a:pt x="685" y="3447"/>
                  </a:cubicBezTo>
                  <a:cubicBezTo>
                    <a:pt x="822" y="3333"/>
                    <a:pt x="959" y="3219"/>
                    <a:pt x="1096" y="3127"/>
                  </a:cubicBezTo>
                  <a:cubicBezTo>
                    <a:pt x="1392" y="2899"/>
                    <a:pt x="1666" y="2671"/>
                    <a:pt x="1940" y="2443"/>
                  </a:cubicBezTo>
                  <a:lnTo>
                    <a:pt x="1940" y="2443"/>
                  </a:lnTo>
                  <a:cubicBezTo>
                    <a:pt x="1940" y="2447"/>
                    <a:pt x="1940" y="2450"/>
                    <a:pt x="1938" y="2453"/>
                  </a:cubicBezTo>
                  <a:lnTo>
                    <a:pt x="1938" y="2453"/>
                  </a:lnTo>
                  <a:cubicBezTo>
                    <a:pt x="2046" y="2386"/>
                    <a:pt x="2153" y="2300"/>
                    <a:pt x="2260" y="2214"/>
                  </a:cubicBezTo>
                  <a:cubicBezTo>
                    <a:pt x="2368" y="2128"/>
                    <a:pt x="2475" y="2042"/>
                    <a:pt x="2602" y="1956"/>
                  </a:cubicBezTo>
                  <a:lnTo>
                    <a:pt x="2602" y="1956"/>
                  </a:lnTo>
                  <a:cubicBezTo>
                    <a:pt x="2602" y="1958"/>
                    <a:pt x="2602" y="1961"/>
                    <a:pt x="2602" y="1963"/>
                  </a:cubicBezTo>
                  <a:cubicBezTo>
                    <a:pt x="2602" y="1960"/>
                    <a:pt x="2603" y="1957"/>
                    <a:pt x="2603" y="1955"/>
                  </a:cubicBezTo>
                  <a:lnTo>
                    <a:pt x="2603" y="1955"/>
                  </a:lnTo>
                  <a:cubicBezTo>
                    <a:pt x="2611" y="1950"/>
                    <a:pt x="2618" y="1945"/>
                    <a:pt x="2625" y="1941"/>
                  </a:cubicBezTo>
                  <a:cubicBezTo>
                    <a:pt x="2762" y="1826"/>
                    <a:pt x="2922" y="1712"/>
                    <a:pt x="3082" y="1598"/>
                  </a:cubicBezTo>
                  <a:cubicBezTo>
                    <a:pt x="3241" y="1484"/>
                    <a:pt x="3378" y="1370"/>
                    <a:pt x="3538" y="1256"/>
                  </a:cubicBezTo>
                  <a:cubicBezTo>
                    <a:pt x="3721" y="1142"/>
                    <a:pt x="3880" y="1028"/>
                    <a:pt x="4040" y="913"/>
                  </a:cubicBezTo>
                  <a:cubicBezTo>
                    <a:pt x="4131" y="845"/>
                    <a:pt x="4200" y="799"/>
                    <a:pt x="4291" y="754"/>
                  </a:cubicBezTo>
                  <a:cubicBezTo>
                    <a:pt x="4383" y="685"/>
                    <a:pt x="4451" y="640"/>
                    <a:pt x="4542" y="571"/>
                  </a:cubicBezTo>
                  <a:cubicBezTo>
                    <a:pt x="4679" y="480"/>
                    <a:pt x="4839" y="388"/>
                    <a:pt x="4999" y="320"/>
                  </a:cubicBezTo>
                  <a:cubicBezTo>
                    <a:pt x="5136" y="229"/>
                    <a:pt x="5273" y="160"/>
                    <a:pt x="5410" y="92"/>
                  </a:cubicBezTo>
                  <a:cubicBezTo>
                    <a:pt x="5433" y="69"/>
                    <a:pt x="5455" y="46"/>
                    <a:pt x="5433" y="23"/>
                  </a:cubicBezTo>
                  <a:cubicBezTo>
                    <a:pt x="5433" y="0"/>
                    <a:pt x="5410" y="0"/>
                    <a:pt x="5387"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7"/>
            <p:cNvSpPr/>
            <p:nvPr/>
          </p:nvSpPr>
          <p:spPr>
            <a:xfrm>
              <a:off x="6964725" y="973550"/>
              <a:ext cx="6875" cy="6875"/>
            </a:xfrm>
            <a:custGeom>
              <a:avLst/>
              <a:gdLst/>
              <a:ahLst/>
              <a:cxnLst/>
              <a:rect l="l" t="t" r="r" b="b"/>
              <a:pathLst>
                <a:path w="275" h="275" extrusionOk="0">
                  <a:moveTo>
                    <a:pt x="138" y="0"/>
                  </a:moveTo>
                  <a:cubicBezTo>
                    <a:pt x="69" y="0"/>
                    <a:pt x="1" y="69"/>
                    <a:pt x="1" y="137"/>
                  </a:cubicBezTo>
                  <a:cubicBezTo>
                    <a:pt x="1" y="206"/>
                    <a:pt x="69" y="274"/>
                    <a:pt x="138" y="274"/>
                  </a:cubicBezTo>
                  <a:cubicBezTo>
                    <a:pt x="206" y="274"/>
                    <a:pt x="275" y="229"/>
                    <a:pt x="275" y="137"/>
                  </a:cubicBezTo>
                  <a:cubicBezTo>
                    <a:pt x="275" y="69"/>
                    <a:pt x="229" y="0"/>
                    <a:pt x="138"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7"/>
            <p:cNvSpPr/>
            <p:nvPr/>
          </p:nvSpPr>
          <p:spPr>
            <a:xfrm>
              <a:off x="6958450" y="982675"/>
              <a:ext cx="3450" cy="2875"/>
            </a:xfrm>
            <a:custGeom>
              <a:avLst/>
              <a:gdLst/>
              <a:ahLst/>
              <a:cxnLst/>
              <a:rect l="l" t="t" r="r" b="b"/>
              <a:pathLst>
                <a:path w="138" h="115" extrusionOk="0">
                  <a:moveTo>
                    <a:pt x="69" y="1"/>
                  </a:moveTo>
                  <a:cubicBezTo>
                    <a:pt x="46" y="1"/>
                    <a:pt x="1" y="23"/>
                    <a:pt x="1" y="46"/>
                  </a:cubicBezTo>
                  <a:cubicBezTo>
                    <a:pt x="1" y="92"/>
                    <a:pt x="46" y="115"/>
                    <a:pt x="69" y="115"/>
                  </a:cubicBezTo>
                  <a:cubicBezTo>
                    <a:pt x="115" y="115"/>
                    <a:pt x="138" y="92"/>
                    <a:pt x="138" y="46"/>
                  </a:cubicBezTo>
                  <a:cubicBezTo>
                    <a:pt x="138" y="23"/>
                    <a:pt x="115"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7"/>
            <p:cNvSpPr/>
            <p:nvPr/>
          </p:nvSpPr>
          <p:spPr>
            <a:xfrm>
              <a:off x="6646325" y="1013500"/>
              <a:ext cx="239100" cy="261025"/>
            </a:xfrm>
            <a:custGeom>
              <a:avLst/>
              <a:gdLst/>
              <a:ahLst/>
              <a:cxnLst/>
              <a:rect l="l" t="t" r="r" b="b"/>
              <a:pathLst>
                <a:path w="9564" h="10441" extrusionOk="0">
                  <a:moveTo>
                    <a:pt x="1681" y="8480"/>
                  </a:moveTo>
                  <a:lnTo>
                    <a:pt x="1681" y="8480"/>
                  </a:lnTo>
                  <a:cubicBezTo>
                    <a:pt x="1681" y="8480"/>
                    <a:pt x="1681" y="8480"/>
                    <a:pt x="1681" y="8480"/>
                  </a:cubicBezTo>
                  <a:lnTo>
                    <a:pt x="1681" y="8480"/>
                  </a:lnTo>
                  <a:cubicBezTo>
                    <a:pt x="1681" y="8480"/>
                    <a:pt x="1681" y="8480"/>
                    <a:pt x="1681" y="8480"/>
                  </a:cubicBezTo>
                  <a:close/>
                  <a:moveTo>
                    <a:pt x="9473" y="0"/>
                  </a:moveTo>
                  <a:cubicBezTo>
                    <a:pt x="9450" y="0"/>
                    <a:pt x="9427" y="0"/>
                    <a:pt x="9427" y="23"/>
                  </a:cubicBezTo>
                  <a:cubicBezTo>
                    <a:pt x="9267" y="137"/>
                    <a:pt x="9130" y="274"/>
                    <a:pt x="8971" y="388"/>
                  </a:cubicBezTo>
                  <a:cubicBezTo>
                    <a:pt x="8719" y="571"/>
                    <a:pt x="8491" y="731"/>
                    <a:pt x="8240" y="913"/>
                  </a:cubicBezTo>
                  <a:cubicBezTo>
                    <a:pt x="8172" y="959"/>
                    <a:pt x="8103" y="1027"/>
                    <a:pt x="8035" y="1073"/>
                  </a:cubicBezTo>
                  <a:cubicBezTo>
                    <a:pt x="7943" y="1141"/>
                    <a:pt x="7875" y="1210"/>
                    <a:pt x="7806" y="1256"/>
                  </a:cubicBezTo>
                  <a:cubicBezTo>
                    <a:pt x="7647" y="1370"/>
                    <a:pt x="7510" y="1507"/>
                    <a:pt x="7373" y="1621"/>
                  </a:cubicBezTo>
                  <a:cubicBezTo>
                    <a:pt x="7304" y="1689"/>
                    <a:pt x="7236" y="1758"/>
                    <a:pt x="7167" y="1826"/>
                  </a:cubicBezTo>
                  <a:cubicBezTo>
                    <a:pt x="7099" y="1872"/>
                    <a:pt x="7008" y="1940"/>
                    <a:pt x="6939" y="2009"/>
                  </a:cubicBezTo>
                  <a:cubicBezTo>
                    <a:pt x="6871" y="2077"/>
                    <a:pt x="6802" y="2123"/>
                    <a:pt x="6734" y="2191"/>
                  </a:cubicBezTo>
                  <a:cubicBezTo>
                    <a:pt x="6688" y="2260"/>
                    <a:pt x="6620" y="2306"/>
                    <a:pt x="6551" y="2374"/>
                  </a:cubicBezTo>
                  <a:cubicBezTo>
                    <a:pt x="6277" y="2625"/>
                    <a:pt x="5980" y="2876"/>
                    <a:pt x="5729" y="3150"/>
                  </a:cubicBezTo>
                  <a:cubicBezTo>
                    <a:pt x="5592" y="3287"/>
                    <a:pt x="5478" y="3424"/>
                    <a:pt x="5341" y="3561"/>
                  </a:cubicBezTo>
                  <a:cubicBezTo>
                    <a:pt x="5204" y="3721"/>
                    <a:pt x="5067" y="3858"/>
                    <a:pt x="4953" y="3995"/>
                  </a:cubicBezTo>
                  <a:cubicBezTo>
                    <a:pt x="4816" y="4132"/>
                    <a:pt x="4702" y="4268"/>
                    <a:pt x="4565" y="4405"/>
                  </a:cubicBezTo>
                  <a:cubicBezTo>
                    <a:pt x="4451" y="4542"/>
                    <a:pt x="4314" y="4679"/>
                    <a:pt x="4200" y="4816"/>
                  </a:cubicBezTo>
                  <a:cubicBezTo>
                    <a:pt x="3949" y="5113"/>
                    <a:pt x="3675" y="5410"/>
                    <a:pt x="3424" y="5706"/>
                  </a:cubicBezTo>
                  <a:cubicBezTo>
                    <a:pt x="3310" y="5843"/>
                    <a:pt x="3173" y="5980"/>
                    <a:pt x="3059" y="6117"/>
                  </a:cubicBezTo>
                  <a:cubicBezTo>
                    <a:pt x="3013" y="6209"/>
                    <a:pt x="2945" y="6277"/>
                    <a:pt x="2876" y="6346"/>
                  </a:cubicBezTo>
                  <a:lnTo>
                    <a:pt x="2694" y="6574"/>
                  </a:lnTo>
                  <a:cubicBezTo>
                    <a:pt x="2465" y="6871"/>
                    <a:pt x="2214" y="7167"/>
                    <a:pt x="1963" y="7464"/>
                  </a:cubicBezTo>
                  <a:cubicBezTo>
                    <a:pt x="1849" y="7624"/>
                    <a:pt x="1735" y="7784"/>
                    <a:pt x="1621" y="7943"/>
                  </a:cubicBezTo>
                  <a:cubicBezTo>
                    <a:pt x="1507" y="8080"/>
                    <a:pt x="1393" y="8240"/>
                    <a:pt x="1278" y="8377"/>
                  </a:cubicBezTo>
                  <a:cubicBezTo>
                    <a:pt x="1073" y="8674"/>
                    <a:pt x="845" y="8948"/>
                    <a:pt x="662" y="9267"/>
                  </a:cubicBezTo>
                  <a:cubicBezTo>
                    <a:pt x="639" y="9313"/>
                    <a:pt x="616" y="9359"/>
                    <a:pt x="571" y="9404"/>
                  </a:cubicBezTo>
                  <a:cubicBezTo>
                    <a:pt x="548" y="9450"/>
                    <a:pt x="525" y="9473"/>
                    <a:pt x="525" y="9518"/>
                  </a:cubicBezTo>
                  <a:cubicBezTo>
                    <a:pt x="480" y="9610"/>
                    <a:pt x="411" y="9678"/>
                    <a:pt x="365" y="9769"/>
                  </a:cubicBezTo>
                  <a:cubicBezTo>
                    <a:pt x="320" y="9838"/>
                    <a:pt x="274" y="9906"/>
                    <a:pt x="228" y="9975"/>
                  </a:cubicBezTo>
                  <a:cubicBezTo>
                    <a:pt x="206" y="10020"/>
                    <a:pt x="183" y="10043"/>
                    <a:pt x="183" y="10089"/>
                  </a:cubicBezTo>
                  <a:cubicBezTo>
                    <a:pt x="160" y="10112"/>
                    <a:pt x="160" y="10135"/>
                    <a:pt x="137" y="10157"/>
                  </a:cubicBezTo>
                  <a:cubicBezTo>
                    <a:pt x="114" y="10157"/>
                    <a:pt x="91" y="10157"/>
                    <a:pt x="69" y="10180"/>
                  </a:cubicBezTo>
                  <a:cubicBezTo>
                    <a:pt x="69" y="10203"/>
                    <a:pt x="69" y="10203"/>
                    <a:pt x="46" y="10203"/>
                  </a:cubicBezTo>
                  <a:cubicBezTo>
                    <a:pt x="23" y="10249"/>
                    <a:pt x="0" y="10272"/>
                    <a:pt x="23" y="10340"/>
                  </a:cubicBezTo>
                  <a:cubicBezTo>
                    <a:pt x="23" y="10386"/>
                    <a:pt x="69" y="10431"/>
                    <a:pt x="137" y="10431"/>
                  </a:cubicBezTo>
                  <a:cubicBezTo>
                    <a:pt x="151" y="10438"/>
                    <a:pt x="166" y="10441"/>
                    <a:pt x="182" y="10441"/>
                  </a:cubicBezTo>
                  <a:cubicBezTo>
                    <a:pt x="221" y="10441"/>
                    <a:pt x="265" y="10425"/>
                    <a:pt x="297" y="10408"/>
                  </a:cubicBezTo>
                  <a:cubicBezTo>
                    <a:pt x="343" y="10386"/>
                    <a:pt x="365" y="10363"/>
                    <a:pt x="388" y="10340"/>
                  </a:cubicBezTo>
                  <a:cubicBezTo>
                    <a:pt x="388" y="10317"/>
                    <a:pt x="411" y="10317"/>
                    <a:pt x="411" y="10294"/>
                  </a:cubicBezTo>
                  <a:cubicBezTo>
                    <a:pt x="434" y="10272"/>
                    <a:pt x="434" y="10249"/>
                    <a:pt x="457" y="10226"/>
                  </a:cubicBezTo>
                  <a:cubicBezTo>
                    <a:pt x="480" y="10180"/>
                    <a:pt x="525" y="10135"/>
                    <a:pt x="548" y="10066"/>
                  </a:cubicBezTo>
                  <a:cubicBezTo>
                    <a:pt x="594" y="10020"/>
                    <a:pt x="639" y="9975"/>
                    <a:pt x="685" y="9906"/>
                  </a:cubicBezTo>
                  <a:cubicBezTo>
                    <a:pt x="708" y="9861"/>
                    <a:pt x="753" y="9792"/>
                    <a:pt x="799" y="9724"/>
                  </a:cubicBezTo>
                  <a:cubicBezTo>
                    <a:pt x="845" y="9678"/>
                    <a:pt x="868" y="9610"/>
                    <a:pt x="913" y="9564"/>
                  </a:cubicBezTo>
                  <a:cubicBezTo>
                    <a:pt x="959" y="9495"/>
                    <a:pt x="1005" y="9404"/>
                    <a:pt x="1050" y="9336"/>
                  </a:cubicBezTo>
                  <a:cubicBezTo>
                    <a:pt x="1096" y="9267"/>
                    <a:pt x="1141" y="9199"/>
                    <a:pt x="1187" y="9130"/>
                  </a:cubicBezTo>
                  <a:cubicBezTo>
                    <a:pt x="1233" y="9062"/>
                    <a:pt x="1278" y="9016"/>
                    <a:pt x="1324" y="8948"/>
                  </a:cubicBezTo>
                  <a:lnTo>
                    <a:pt x="1324" y="8948"/>
                  </a:lnTo>
                  <a:lnTo>
                    <a:pt x="1301" y="8971"/>
                  </a:lnTo>
                  <a:cubicBezTo>
                    <a:pt x="1347" y="8925"/>
                    <a:pt x="1393" y="8879"/>
                    <a:pt x="1438" y="8811"/>
                  </a:cubicBezTo>
                  <a:cubicBezTo>
                    <a:pt x="1461" y="8788"/>
                    <a:pt x="1484" y="8765"/>
                    <a:pt x="1507" y="8719"/>
                  </a:cubicBezTo>
                  <a:cubicBezTo>
                    <a:pt x="1550" y="8654"/>
                    <a:pt x="1615" y="8567"/>
                    <a:pt x="1681" y="8480"/>
                  </a:cubicBezTo>
                  <a:lnTo>
                    <a:pt x="1681" y="8480"/>
                  </a:lnTo>
                  <a:cubicBezTo>
                    <a:pt x="1672" y="8491"/>
                    <a:pt x="1666" y="8503"/>
                    <a:pt x="1666" y="8514"/>
                  </a:cubicBezTo>
                  <a:cubicBezTo>
                    <a:pt x="1666" y="8514"/>
                    <a:pt x="1689" y="8492"/>
                    <a:pt x="1689" y="8469"/>
                  </a:cubicBezTo>
                  <a:lnTo>
                    <a:pt x="1689" y="8469"/>
                  </a:lnTo>
                  <a:cubicBezTo>
                    <a:pt x="1686" y="8473"/>
                    <a:pt x="1683" y="8476"/>
                    <a:pt x="1681" y="8480"/>
                  </a:cubicBezTo>
                  <a:lnTo>
                    <a:pt x="1681" y="8480"/>
                  </a:lnTo>
                  <a:cubicBezTo>
                    <a:pt x="1684" y="8476"/>
                    <a:pt x="1686" y="8472"/>
                    <a:pt x="1689" y="8468"/>
                  </a:cubicBezTo>
                  <a:lnTo>
                    <a:pt x="1689" y="8468"/>
                  </a:lnTo>
                  <a:cubicBezTo>
                    <a:pt x="1689" y="8469"/>
                    <a:pt x="1689" y="8469"/>
                    <a:pt x="1689" y="8469"/>
                  </a:cubicBezTo>
                  <a:lnTo>
                    <a:pt x="1689" y="8469"/>
                  </a:lnTo>
                  <a:cubicBezTo>
                    <a:pt x="1696" y="8462"/>
                    <a:pt x="1703" y="8455"/>
                    <a:pt x="1710" y="8447"/>
                  </a:cubicBezTo>
                  <a:lnTo>
                    <a:pt x="1710" y="8447"/>
                  </a:lnTo>
                  <a:cubicBezTo>
                    <a:pt x="1689" y="8468"/>
                    <a:pt x="1689" y="8469"/>
                    <a:pt x="1689" y="8491"/>
                  </a:cubicBezTo>
                  <a:cubicBezTo>
                    <a:pt x="1826" y="8309"/>
                    <a:pt x="1963" y="8103"/>
                    <a:pt x="2100" y="7921"/>
                  </a:cubicBezTo>
                  <a:cubicBezTo>
                    <a:pt x="2214" y="7784"/>
                    <a:pt x="2328" y="7647"/>
                    <a:pt x="2420" y="7510"/>
                  </a:cubicBezTo>
                  <a:cubicBezTo>
                    <a:pt x="2557" y="7373"/>
                    <a:pt x="2671" y="7213"/>
                    <a:pt x="2808" y="7076"/>
                  </a:cubicBezTo>
                  <a:cubicBezTo>
                    <a:pt x="2922" y="6916"/>
                    <a:pt x="3036" y="6779"/>
                    <a:pt x="3173" y="6619"/>
                  </a:cubicBezTo>
                  <a:cubicBezTo>
                    <a:pt x="3219" y="6551"/>
                    <a:pt x="3287" y="6460"/>
                    <a:pt x="3356" y="6391"/>
                  </a:cubicBezTo>
                  <a:cubicBezTo>
                    <a:pt x="3401" y="6323"/>
                    <a:pt x="3470" y="6254"/>
                    <a:pt x="3515" y="6186"/>
                  </a:cubicBezTo>
                  <a:cubicBezTo>
                    <a:pt x="3789" y="5889"/>
                    <a:pt x="4040" y="5592"/>
                    <a:pt x="4291" y="5296"/>
                  </a:cubicBezTo>
                  <a:cubicBezTo>
                    <a:pt x="4405" y="5159"/>
                    <a:pt x="4542" y="4999"/>
                    <a:pt x="4657" y="4862"/>
                  </a:cubicBezTo>
                  <a:cubicBezTo>
                    <a:pt x="4771" y="4725"/>
                    <a:pt x="4908" y="4588"/>
                    <a:pt x="5022" y="4451"/>
                  </a:cubicBezTo>
                  <a:cubicBezTo>
                    <a:pt x="5273" y="4154"/>
                    <a:pt x="5547" y="3880"/>
                    <a:pt x="5798" y="3607"/>
                  </a:cubicBezTo>
                  <a:cubicBezTo>
                    <a:pt x="5912" y="3470"/>
                    <a:pt x="6049" y="3333"/>
                    <a:pt x="6163" y="3196"/>
                  </a:cubicBezTo>
                  <a:cubicBezTo>
                    <a:pt x="6300" y="3059"/>
                    <a:pt x="6437" y="2922"/>
                    <a:pt x="6574" y="2785"/>
                  </a:cubicBezTo>
                  <a:cubicBezTo>
                    <a:pt x="6711" y="2648"/>
                    <a:pt x="6848" y="2534"/>
                    <a:pt x="6985" y="2397"/>
                  </a:cubicBezTo>
                  <a:cubicBezTo>
                    <a:pt x="7099" y="2283"/>
                    <a:pt x="7259" y="2146"/>
                    <a:pt x="7373" y="2009"/>
                  </a:cubicBezTo>
                  <a:cubicBezTo>
                    <a:pt x="7510" y="1895"/>
                    <a:pt x="7647" y="1758"/>
                    <a:pt x="7784" y="1621"/>
                  </a:cubicBezTo>
                  <a:cubicBezTo>
                    <a:pt x="7921" y="1484"/>
                    <a:pt x="8058" y="1370"/>
                    <a:pt x="8194" y="1233"/>
                  </a:cubicBezTo>
                  <a:cubicBezTo>
                    <a:pt x="8309" y="1141"/>
                    <a:pt x="8423" y="1050"/>
                    <a:pt x="8537" y="959"/>
                  </a:cubicBezTo>
                  <a:cubicBezTo>
                    <a:pt x="8651" y="868"/>
                    <a:pt x="8742" y="776"/>
                    <a:pt x="8856" y="685"/>
                  </a:cubicBezTo>
                  <a:cubicBezTo>
                    <a:pt x="8971" y="594"/>
                    <a:pt x="9085" y="502"/>
                    <a:pt x="9199" y="411"/>
                  </a:cubicBezTo>
                  <a:cubicBezTo>
                    <a:pt x="9313" y="320"/>
                    <a:pt x="9427" y="228"/>
                    <a:pt x="9541" y="137"/>
                  </a:cubicBezTo>
                  <a:cubicBezTo>
                    <a:pt x="9564" y="91"/>
                    <a:pt x="9564" y="46"/>
                    <a:pt x="9541" y="23"/>
                  </a:cubicBezTo>
                  <a:cubicBezTo>
                    <a:pt x="9518" y="0"/>
                    <a:pt x="9496" y="0"/>
                    <a:pt x="9473"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7"/>
            <p:cNvSpPr/>
            <p:nvPr/>
          </p:nvSpPr>
          <p:spPr>
            <a:xfrm>
              <a:off x="6680550" y="1003800"/>
              <a:ext cx="200325" cy="218825"/>
            </a:xfrm>
            <a:custGeom>
              <a:avLst/>
              <a:gdLst/>
              <a:ahLst/>
              <a:cxnLst/>
              <a:rect l="l" t="t" r="r" b="b"/>
              <a:pathLst>
                <a:path w="8013" h="8753" extrusionOk="0">
                  <a:moveTo>
                    <a:pt x="868" y="7350"/>
                  </a:moveTo>
                  <a:lnTo>
                    <a:pt x="845" y="7373"/>
                  </a:lnTo>
                  <a:lnTo>
                    <a:pt x="868" y="7373"/>
                  </a:lnTo>
                  <a:cubicBezTo>
                    <a:pt x="868" y="7373"/>
                    <a:pt x="868" y="7373"/>
                    <a:pt x="868" y="7350"/>
                  </a:cubicBezTo>
                  <a:close/>
                  <a:moveTo>
                    <a:pt x="7716" y="0"/>
                  </a:moveTo>
                  <a:cubicBezTo>
                    <a:pt x="7647" y="0"/>
                    <a:pt x="7579" y="23"/>
                    <a:pt x="7533" y="69"/>
                  </a:cubicBezTo>
                  <a:cubicBezTo>
                    <a:pt x="7442" y="137"/>
                    <a:pt x="7350" y="228"/>
                    <a:pt x="7259" y="320"/>
                  </a:cubicBezTo>
                  <a:lnTo>
                    <a:pt x="7099" y="457"/>
                  </a:lnTo>
                  <a:cubicBezTo>
                    <a:pt x="7077" y="479"/>
                    <a:pt x="7031" y="502"/>
                    <a:pt x="7008" y="525"/>
                  </a:cubicBezTo>
                  <a:cubicBezTo>
                    <a:pt x="6985" y="525"/>
                    <a:pt x="6940" y="525"/>
                    <a:pt x="6894" y="548"/>
                  </a:cubicBezTo>
                  <a:cubicBezTo>
                    <a:pt x="6825" y="594"/>
                    <a:pt x="6780" y="662"/>
                    <a:pt x="6711" y="731"/>
                  </a:cubicBezTo>
                  <a:cubicBezTo>
                    <a:pt x="6666" y="776"/>
                    <a:pt x="6620" y="845"/>
                    <a:pt x="6552" y="890"/>
                  </a:cubicBezTo>
                  <a:cubicBezTo>
                    <a:pt x="6483" y="982"/>
                    <a:pt x="6415" y="1050"/>
                    <a:pt x="6346" y="1141"/>
                  </a:cubicBezTo>
                  <a:cubicBezTo>
                    <a:pt x="6209" y="1278"/>
                    <a:pt x="6072" y="1415"/>
                    <a:pt x="5958" y="1552"/>
                  </a:cubicBezTo>
                  <a:cubicBezTo>
                    <a:pt x="5798" y="1712"/>
                    <a:pt x="5661" y="1872"/>
                    <a:pt x="5524" y="2032"/>
                  </a:cubicBezTo>
                  <a:cubicBezTo>
                    <a:pt x="5456" y="2100"/>
                    <a:pt x="5387" y="2169"/>
                    <a:pt x="5319" y="2237"/>
                  </a:cubicBezTo>
                  <a:cubicBezTo>
                    <a:pt x="5159" y="2397"/>
                    <a:pt x="5022" y="2534"/>
                    <a:pt x="4885" y="2671"/>
                  </a:cubicBezTo>
                  <a:cubicBezTo>
                    <a:pt x="4726" y="2830"/>
                    <a:pt x="4566" y="2967"/>
                    <a:pt x="4429" y="3127"/>
                  </a:cubicBezTo>
                  <a:cubicBezTo>
                    <a:pt x="4360" y="3196"/>
                    <a:pt x="4292" y="3264"/>
                    <a:pt x="4223" y="3333"/>
                  </a:cubicBezTo>
                  <a:cubicBezTo>
                    <a:pt x="4132" y="3424"/>
                    <a:pt x="4064" y="3492"/>
                    <a:pt x="3972" y="3584"/>
                  </a:cubicBezTo>
                  <a:cubicBezTo>
                    <a:pt x="3904" y="3675"/>
                    <a:pt x="3813" y="3766"/>
                    <a:pt x="3721" y="3858"/>
                  </a:cubicBezTo>
                  <a:cubicBezTo>
                    <a:pt x="3630" y="3972"/>
                    <a:pt x="3539" y="4063"/>
                    <a:pt x="3447" y="4177"/>
                  </a:cubicBezTo>
                  <a:cubicBezTo>
                    <a:pt x="3379" y="4268"/>
                    <a:pt x="3288" y="4360"/>
                    <a:pt x="3219" y="4474"/>
                  </a:cubicBezTo>
                  <a:cubicBezTo>
                    <a:pt x="3173" y="4520"/>
                    <a:pt x="3128" y="4565"/>
                    <a:pt x="3082" y="4611"/>
                  </a:cubicBezTo>
                  <a:cubicBezTo>
                    <a:pt x="3082" y="4634"/>
                    <a:pt x="3059" y="4634"/>
                    <a:pt x="3059" y="4656"/>
                  </a:cubicBezTo>
                  <a:cubicBezTo>
                    <a:pt x="2991" y="4748"/>
                    <a:pt x="2900" y="4816"/>
                    <a:pt x="2831" y="4908"/>
                  </a:cubicBezTo>
                  <a:cubicBezTo>
                    <a:pt x="2740" y="4999"/>
                    <a:pt x="2648" y="5090"/>
                    <a:pt x="2580" y="5204"/>
                  </a:cubicBezTo>
                  <a:cubicBezTo>
                    <a:pt x="2489" y="5296"/>
                    <a:pt x="2420" y="5387"/>
                    <a:pt x="2329" y="5501"/>
                  </a:cubicBezTo>
                  <a:cubicBezTo>
                    <a:pt x="2283" y="5547"/>
                    <a:pt x="2260" y="5592"/>
                    <a:pt x="2215" y="5638"/>
                  </a:cubicBezTo>
                  <a:cubicBezTo>
                    <a:pt x="2192" y="5661"/>
                    <a:pt x="2169" y="5684"/>
                    <a:pt x="2169" y="5706"/>
                  </a:cubicBezTo>
                  <a:cubicBezTo>
                    <a:pt x="2146" y="5729"/>
                    <a:pt x="2146" y="5752"/>
                    <a:pt x="2123" y="5752"/>
                  </a:cubicBezTo>
                  <a:cubicBezTo>
                    <a:pt x="2101" y="5775"/>
                    <a:pt x="2101" y="5775"/>
                    <a:pt x="2101" y="5798"/>
                  </a:cubicBezTo>
                  <a:cubicBezTo>
                    <a:pt x="2078" y="5821"/>
                    <a:pt x="2078" y="5821"/>
                    <a:pt x="2078" y="5843"/>
                  </a:cubicBezTo>
                  <a:cubicBezTo>
                    <a:pt x="2055" y="5866"/>
                    <a:pt x="2055" y="5866"/>
                    <a:pt x="2032" y="5889"/>
                  </a:cubicBezTo>
                  <a:cubicBezTo>
                    <a:pt x="2009" y="5912"/>
                    <a:pt x="1987" y="5935"/>
                    <a:pt x="1964" y="5980"/>
                  </a:cubicBezTo>
                  <a:cubicBezTo>
                    <a:pt x="1918" y="6026"/>
                    <a:pt x="1872" y="6072"/>
                    <a:pt x="1827" y="6140"/>
                  </a:cubicBezTo>
                  <a:cubicBezTo>
                    <a:pt x="1713" y="6277"/>
                    <a:pt x="1598" y="6414"/>
                    <a:pt x="1462" y="6574"/>
                  </a:cubicBezTo>
                  <a:cubicBezTo>
                    <a:pt x="1370" y="6688"/>
                    <a:pt x="1256" y="6825"/>
                    <a:pt x="1165" y="6962"/>
                  </a:cubicBezTo>
                  <a:cubicBezTo>
                    <a:pt x="1074" y="7099"/>
                    <a:pt x="959" y="7236"/>
                    <a:pt x="868" y="7373"/>
                  </a:cubicBezTo>
                  <a:cubicBezTo>
                    <a:pt x="845" y="7373"/>
                    <a:pt x="845" y="7373"/>
                    <a:pt x="845" y="7396"/>
                  </a:cubicBezTo>
                  <a:cubicBezTo>
                    <a:pt x="708" y="7578"/>
                    <a:pt x="549" y="7784"/>
                    <a:pt x="412" y="7966"/>
                  </a:cubicBezTo>
                  <a:cubicBezTo>
                    <a:pt x="320" y="8080"/>
                    <a:pt x="275" y="8172"/>
                    <a:pt x="206" y="8263"/>
                  </a:cubicBezTo>
                  <a:cubicBezTo>
                    <a:pt x="138" y="8354"/>
                    <a:pt x="46" y="8445"/>
                    <a:pt x="24" y="8582"/>
                  </a:cubicBezTo>
                  <a:cubicBezTo>
                    <a:pt x="1" y="8628"/>
                    <a:pt x="24" y="8697"/>
                    <a:pt x="92" y="8742"/>
                  </a:cubicBezTo>
                  <a:cubicBezTo>
                    <a:pt x="107" y="8742"/>
                    <a:pt x="133" y="8752"/>
                    <a:pt x="155" y="8752"/>
                  </a:cubicBezTo>
                  <a:cubicBezTo>
                    <a:pt x="166" y="8752"/>
                    <a:pt x="176" y="8750"/>
                    <a:pt x="183" y="8742"/>
                  </a:cubicBezTo>
                  <a:cubicBezTo>
                    <a:pt x="229" y="8742"/>
                    <a:pt x="252" y="8719"/>
                    <a:pt x="275" y="8674"/>
                  </a:cubicBezTo>
                  <a:lnTo>
                    <a:pt x="297" y="8674"/>
                  </a:lnTo>
                  <a:cubicBezTo>
                    <a:pt x="320" y="8628"/>
                    <a:pt x="366" y="8560"/>
                    <a:pt x="389" y="8514"/>
                  </a:cubicBezTo>
                  <a:cubicBezTo>
                    <a:pt x="457" y="8423"/>
                    <a:pt x="503" y="8354"/>
                    <a:pt x="549" y="8286"/>
                  </a:cubicBezTo>
                  <a:cubicBezTo>
                    <a:pt x="640" y="8149"/>
                    <a:pt x="731" y="8012"/>
                    <a:pt x="845" y="7875"/>
                  </a:cubicBezTo>
                  <a:cubicBezTo>
                    <a:pt x="937" y="7738"/>
                    <a:pt x="1051" y="7601"/>
                    <a:pt x="1142" y="7464"/>
                  </a:cubicBezTo>
                  <a:cubicBezTo>
                    <a:pt x="1188" y="7396"/>
                    <a:pt x="1233" y="7350"/>
                    <a:pt x="1279" y="7281"/>
                  </a:cubicBezTo>
                  <a:cubicBezTo>
                    <a:pt x="1325" y="7281"/>
                    <a:pt x="1393" y="7259"/>
                    <a:pt x="1416" y="7213"/>
                  </a:cubicBezTo>
                  <a:cubicBezTo>
                    <a:pt x="1462" y="7144"/>
                    <a:pt x="1507" y="7099"/>
                    <a:pt x="1530" y="7030"/>
                  </a:cubicBezTo>
                  <a:cubicBezTo>
                    <a:pt x="1553" y="7007"/>
                    <a:pt x="1576" y="6985"/>
                    <a:pt x="1598" y="6962"/>
                  </a:cubicBezTo>
                  <a:cubicBezTo>
                    <a:pt x="1758" y="6756"/>
                    <a:pt x="1918" y="6574"/>
                    <a:pt x="2055" y="6391"/>
                  </a:cubicBezTo>
                  <a:cubicBezTo>
                    <a:pt x="2146" y="6300"/>
                    <a:pt x="2215" y="6209"/>
                    <a:pt x="2283" y="6094"/>
                  </a:cubicBezTo>
                  <a:cubicBezTo>
                    <a:pt x="2329" y="6049"/>
                    <a:pt x="2375" y="6003"/>
                    <a:pt x="2420" y="5935"/>
                  </a:cubicBezTo>
                  <a:cubicBezTo>
                    <a:pt x="2420" y="5912"/>
                    <a:pt x="2443" y="5912"/>
                    <a:pt x="2443" y="5889"/>
                  </a:cubicBezTo>
                  <a:cubicBezTo>
                    <a:pt x="2489" y="5843"/>
                    <a:pt x="2511" y="5821"/>
                    <a:pt x="2534" y="5775"/>
                  </a:cubicBezTo>
                  <a:cubicBezTo>
                    <a:pt x="2603" y="5706"/>
                    <a:pt x="2671" y="5615"/>
                    <a:pt x="2740" y="5547"/>
                  </a:cubicBezTo>
                  <a:cubicBezTo>
                    <a:pt x="2877" y="5387"/>
                    <a:pt x="3014" y="5250"/>
                    <a:pt x="3151" y="5090"/>
                  </a:cubicBezTo>
                  <a:cubicBezTo>
                    <a:pt x="3196" y="5045"/>
                    <a:pt x="3219" y="5022"/>
                    <a:pt x="3265" y="4976"/>
                  </a:cubicBezTo>
                  <a:cubicBezTo>
                    <a:pt x="3288" y="4953"/>
                    <a:pt x="3288" y="4930"/>
                    <a:pt x="3310" y="4930"/>
                  </a:cubicBezTo>
                  <a:cubicBezTo>
                    <a:pt x="3356" y="4885"/>
                    <a:pt x="3402" y="4839"/>
                    <a:pt x="3447" y="4793"/>
                  </a:cubicBezTo>
                  <a:cubicBezTo>
                    <a:pt x="3447" y="4771"/>
                    <a:pt x="3447" y="4771"/>
                    <a:pt x="3470" y="4748"/>
                  </a:cubicBezTo>
                  <a:cubicBezTo>
                    <a:pt x="3493" y="4725"/>
                    <a:pt x="3516" y="4702"/>
                    <a:pt x="3539" y="4679"/>
                  </a:cubicBezTo>
                  <a:cubicBezTo>
                    <a:pt x="3607" y="4611"/>
                    <a:pt x="3653" y="4542"/>
                    <a:pt x="3721" y="4474"/>
                  </a:cubicBezTo>
                  <a:cubicBezTo>
                    <a:pt x="3744" y="4428"/>
                    <a:pt x="3790" y="4383"/>
                    <a:pt x="3813" y="4360"/>
                  </a:cubicBezTo>
                  <a:cubicBezTo>
                    <a:pt x="3835" y="4337"/>
                    <a:pt x="3858" y="4314"/>
                    <a:pt x="3881" y="4291"/>
                  </a:cubicBezTo>
                  <a:cubicBezTo>
                    <a:pt x="3881" y="4268"/>
                    <a:pt x="3904" y="4246"/>
                    <a:pt x="3904" y="4246"/>
                  </a:cubicBezTo>
                  <a:cubicBezTo>
                    <a:pt x="3949" y="4200"/>
                    <a:pt x="3995" y="4154"/>
                    <a:pt x="4041" y="4109"/>
                  </a:cubicBezTo>
                  <a:cubicBezTo>
                    <a:pt x="4086" y="4109"/>
                    <a:pt x="4155" y="4109"/>
                    <a:pt x="4201" y="4063"/>
                  </a:cubicBezTo>
                  <a:cubicBezTo>
                    <a:pt x="4269" y="3972"/>
                    <a:pt x="4338" y="3880"/>
                    <a:pt x="4429" y="3789"/>
                  </a:cubicBezTo>
                  <a:cubicBezTo>
                    <a:pt x="4497" y="3698"/>
                    <a:pt x="4566" y="3629"/>
                    <a:pt x="4657" y="3538"/>
                  </a:cubicBezTo>
                  <a:cubicBezTo>
                    <a:pt x="4657" y="3515"/>
                    <a:pt x="4680" y="3492"/>
                    <a:pt x="4703" y="3492"/>
                  </a:cubicBezTo>
                  <a:cubicBezTo>
                    <a:pt x="4794" y="3378"/>
                    <a:pt x="4908" y="3264"/>
                    <a:pt x="4999" y="3173"/>
                  </a:cubicBezTo>
                  <a:cubicBezTo>
                    <a:pt x="5068" y="3082"/>
                    <a:pt x="5159" y="3013"/>
                    <a:pt x="5228" y="2922"/>
                  </a:cubicBezTo>
                  <a:cubicBezTo>
                    <a:pt x="5319" y="2853"/>
                    <a:pt x="5387" y="2785"/>
                    <a:pt x="5456" y="2694"/>
                  </a:cubicBezTo>
                  <a:lnTo>
                    <a:pt x="5479" y="2694"/>
                  </a:lnTo>
                  <a:cubicBezTo>
                    <a:pt x="5570" y="2648"/>
                    <a:pt x="5639" y="2579"/>
                    <a:pt x="5707" y="2511"/>
                  </a:cubicBezTo>
                  <a:cubicBezTo>
                    <a:pt x="5730" y="2488"/>
                    <a:pt x="5776" y="2442"/>
                    <a:pt x="5798" y="2420"/>
                  </a:cubicBezTo>
                  <a:lnTo>
                    <a:pt x="5890" y="2328"/>
                  </a:lnTo>
                  <a:lnTo>
                    <a:pt x="5935" y="2328"/>
                  </a:lnTo>
                  <a:cubicBezTo>
                    <a:pt x="5958" y="2328"/>
                    <a:pt x="5981" y="2305"/>
                    <a:pt x="6004" y="2305"/>
                  </a:cubicBezTo>
                  <a:cubicBezTo>
                    <a:pt x="6027" y="2283"/>
                    <a:pt x="6049" y="2283"/>
                    <a:pt x="6072" y="2260"/>
                  </a:cubicBezTo>
                  <a:cubicBezTo>
                    <a:pt x="6118" y="2237"/>
                    <a:pt x="6141" y="2214"/>
                    <a:pt x="6186" y="2169"/>
                  </a:cubicBezTo>
                  <a:cubicBezTo>
                    <a:pt x="6209" y="2146"/>
                    <a:pt x="6255" y="2100"/>
                    <a:pt x="6300" y="2077"/>
                  </a:cubicBezTo>
                  <a:cubicBezTo>
                    <a:pt x="6369" y="2032"/>
                    <a:pt x="6415" y="1986"/>
                    <a:pt x="6460" y="1917"/>
                  </a:cubicBezTo>
                  <a:cubicBezTo>
                    <a:pt x="6620" y="1803"/>
                    <a:pt x="6757" y="1666"/>
                    <a:pt x="6894" y="1529"/>
                  </a:cubicBezTo>
                  <a:cubicBezTo>
                    <a:pt x="7031" y="1415"/>
                    <a:pt x="7145" y="1301"/>
                    <a:pt x="7282" y="1187"/>
                  </a:cubicBezTo>
                  <a:cubicBezTo>
                    <a:pt x="7350" y="1119"/>
                    <a:pt x="7396" y="1073"/>
                    <a:pt x="7465" y="1004"/>
                  </a:cubicBezTo>
                  <a:cubicBezTo>
                    <a:pt x="7533" y="936"/>
                    <a:pt x="7602" y="890"/>
                    <a:pt x="7670" y="822"/>
                  </a:cubicBezTo>
                  <a:cubicBezTo>
                    <a:pt x="7716" y="799"/>
                    <a:pt x="7761" y="753"/>
                    <a:pt x="7784" y="731"/>
                  </a:cubicBezTo>
                  <a:cubicBezTo>
                    <a:pt x="7853" y="685"/>
                    <a:pt x="7898" y="616"/>
                    <a:pt x="7921" y="548"/>
                  </a:cubicBezTo>
                  <a:lnTo>
                    <a:pt x="7944" y="548"/>
                  </a:lnTo>
                  <a:cubicBezTo>
                    <a:pt x="7990" y="525"/>
                    <a:pt x="7990" y="457"/>
                    <a:pt x="7990" y="434"/>
                  </a:cubicBezTo>
                  <a:cubicBezTo>
                    <a:pt x="7990" y="411"/>
                    <a:pt x="7990" y="411"/>
                    <a:pt x="7967" y="411"/>
                  </a:cubicBezTo>
                  <a:cubicBezTo>
                    <a:pt x="7990" y="411"/>
                    <a:pt x="7990" y="411"/>
                    <a:pt x="7990" y="388"/>
                  </a:cubicBezTo>
                  <a:cubicBezTo>
                    <a:pt x="8012" y="365"/>
                    <a:pt x="8012" y="320"/>
                    <a:pt x="7990" y="274"/>
                  </a:cubicBezTo>
                  <a:cubicBezTo>
                    <a:pt x="7967" y="228"/>
                    <a:pt x="7921" y="206"/>
                    <a:pt x="7875" y="206"/>
                  </a:cubicBezTo>
                  <a:cubicBezTo>
                    <a:pt x="7875" y="160"/>
                    <a:pt x="7853" y="137"/>
                    <a:pt x="7853" y="91"/>
                  </a:cubicBezTo>
                  <a:cubicBezTo>
                    <a:pt x="7830" y="46"/>
                    <a:pt x="7784" y="0"/>
                    <a:pt x="7716"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7"/>
            <p:cNvSpPr/>
            <p:nvPr/>
          </p:nvSpPr>
          <p:spPr>
            <a:xfrm>
              <a:off x="6878000" y="1012350"/>
              <a:ext cx="2875" cy="2875"/>
            </a:xfrm>
            <a:custGeom>
              <a:avLst/>
              <a:gdLst/>
              <a:ahLst/>
              <a:cxnLst/>
              <a:rect l="l" t="t" r="r" b="b"/>
              <a:pathLst>
                <a:path w="115" h="115" extrusionOk="0">
                  <a:moveTo>
                    <a:pt x="69" y="1"/>
                  </a:moveTo>
                  <a:cubicBezTo>
                    <a:pt x="23" y="1"/>
                    <a:pt x="0" y="23"/>
                    <a:pt x="0" y="46"/>
                  </a:cubicBezTo>
                  <a:cubicBezTo>
                    <a:pt x="0" y="69"/>
                    <a:pt x="23" y="115"/>
                    <a:pt x="69" y="115"/>
                  </a:cubicBezTo>
                  <a:cubicBezTo>
                    <a:pt x="92" y="115"/>
                    <a:pt x="114" y="69"/>
                    <a:pt x="114" y="46"/>
                  </a:cubicBezTo>
                  <a:cubicBezTo>
                    <a:pt x="114" y="23"/>
                    <a:pt x="92"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7"/>
            <p:cNvSpPr/>
            <p:nvPr/>
          </p:nvSpPr>
          <p:spPr>
            <a:xfrm>
              <a:off x="6646900" y="1016350"/>
              <a:ext cx="240250" cy="260225"/>
            </a:xfrm>
            <a:custGeom>
              <a:avLst/>
              <a:gdLst/>
              <a:ahLst/>
              <a:cxnLst/>
              <a:rect l="l" t="t" r="r" b="b"/>
              <a:pathLst>
                <a:path w="9610" h="10409" extrusionOk="0">
                  <a:moveTo>
                    <a:pt x="251" y="10317"/>
                  </a:moveTo>
                  <a:lnTo>
                    <a:pt x="251" y="10317"/>
                  </a:lnTo>
                  <a:cubicBezTo>
                    <a:pt x="251" y="10317"/>
                    <a:pt x="228" y="10340"/>
                    <a:pt x="228" y="10340"/>
                  </a:cubicBezTo>
                  <a:cubicBezTo>
                    <a:pt x="251" y="10340"/>
                    <a:pt x="251" y="10317"/>
                    <a:pt x="251" y="10317"/>
                  </a:cubicBezTo>
                  <a:close/>
                  <a:moveTo>
                    <a:pt x="9495" y="0"/>
                  </a:moveTo>
                  <a:cubicBezTo>
                    <a:pt x="9495" y="0"/>
                    <a:pt x="9473" y="23"/>
                    <a:pt x="9450" y="23"/>
                  </a:cubicBezTo>
                  <a:cubicBezTo>
                    <a:pt x="9404" y="46"/>
                    <a:pt x="9381" y="69"/>
                    <a:pt x="9336" y="92"/>
                  </a:cubicBezTo>
                  <a:cubicBezTo>
                    <a:pt x="9290" y="137"/>
                    <a:pt x="9244" y="160"/>
                    <a:pt x="9199" y="206"/>
                  </a:cubicBezTo>
                  <a:lnTo>
                    <a:pt x="9221" y="183"/>
                  </a:lnTo>
                  <a:lnTo>
                    <a:pt x="9221" y="183"/>
                  </a:lnTo>
                  <a:cubicBezTo>
                    <a:pt x="9153" y="229"/>
                    <a:pt x="9107" y="251"/>
                    <a:pt x="9062" y="297"/>
                  </a:cubicBezTo>
                  <a:cubicBezTo>
                    <a:pt x="8902" y="411"/>
                    <a:pt x="8765" y="525"/>
                    <a:pt x="8605" y="639"/>
                  </a:cubicBezTo>
                  <a:cubicBezTo>
                    <a:pt x="8468" y="754"/>
                    <a:pt x="8331" y="845"/>
                    <a:pt x="8217" y="959"/>
                  </a:cubicBezTo>
                  <a:cubicBezTo>
                    <a:pt x="8080" y="1073"/>
                    <a:pt x="7943" y="1187"/>
                    <a:pt x="7806" y="1301"/>
                  </a:cubicBezTo>
                  <a:cubicBezTo>
                    <a:pt x="7669" y="1438"/>
                    <a:pt x="7510" y="1552"/>
                    <a:pt x="7373" y="1667"/>
                  </a:cubicBezTo>
                  <a:cubicBezTo>
                    <a:pt x="7304" y="1735"/>
                    <a:pt x="7236" y="1803"/>
                    <a:pt x="7167" y="1849"/>
                  </a:cubicBezTo>
                  <a:cubicBezTo>
                    <a:pt x="7099" y="1918"/>
                    <a:pt x="7030" y="1986"/>
                    <a:pt x="6939" y="2055"/>
                  </a:cubicBezTo>
                  <a:cubicBezTo>
                    <a:pt x="6870" y="2100"/>
                    <a:pt x="6802" y="2169"/>
                    <a:pt x="6733" y="2237"/>
                  </a:cubicBezTo>
                  <a:cubicBezTo>
                    <a:pt x="6665" y="2306"/>
                    <a:pt x="6597" y="2351"/>
                    <a:pt x="6528" y="2420"/>
                  </a:cubicBezTo>
                  <a:cubicBezTo>
                    <a:pt x="6391" y="2557"/>
                    <a:pt x="6254" y="2694"/>
                    <a:pt x="6117" y="2853"/>
                  </a:cubicBezTo>
                  <a:cubicBezTo>
                    <a:pt x="5980" y="2990"/>
                    <a:pt x="5843" y="3127"/>
                    <a:pt x="5729" y="3264"/>
                  </a:cubicBezTo>
                  <a:cubicBezTo>
                    <a:pt x="5592" y="3401"/>
                    <a:pt x="5455" y="3538"/>
                    <a:pt x="5318" y="3675"/>
                  </a:cubicBezTo>
                  <a:cubicBezTo>
                    <a:pt x="5181" y="3812"/>
                    <a:pt x="5067" y="3926"/>
                    <a:pt x="4930" y="4063"/>
                  </a:cubicBezTo>
                  <a:cubicBezTo>
                    <a:pt x="4816" y="4200"/>
                    <a:pt x="4679" y="4337"/>
                    <a:pt x="4565" y="4497"/>
                  </a:cubicBezTo>
                  <a:cubicBezTo>
                    <a:pt x="4428" y="4634"/>
                    <a:pt x="4314" y="4794"/>
                    <a:pt x="4200" y="4931"/>
                  </a:cubicBezTo>
                  <a:cubicBezTo>
                    <a:pt x="4063" y="5090"/>
                    <a:pt x="3949" y="5227"/>
                    <a:pt x="3812" y="5364"/>
                  </a:cubicBezTo>
                  <a:cubicBezTo>
                    <a:pt x="3698" y="5501"/>
                    <a:pt x="3561" y="5638"/>
                    <a:pt x="3447" y="5775"/>
                  </a:cubicBezTo>
                  <a:cubicBezTo>
                    <a:pt x="3218" y="6049"/>
                    <a:pt x="2990" y="6346"/>
                    <a:pt x="2739" y="6620"/>
                  </a:cubicBezTo>
                  <a:cubicBezTo>
                    <a:pt x="2625" y="6757"/>
                    <a:pt x="2511" y="6894"/>
                    <a:pt x="2374" y="7030"/>
                  </a:cubicBezTo>
                  <a:cubicBezTo>
                    <a:pt x="2260" y="7190"/>
                    <a:pt x="2123" y="7350"/>
                    <a:pt x="1986" y="7510"/>
                  </a:cubicBezTo>
                  <a:cubicBezTo>
                    <a:pt x="1940" y="7578"/>
                    <a:pt x="1895" y="7647"/>
                    <a:pt x="1849" y="7715"/>
                  </a:cubicBezTo>
                  <a:cubicBezTo>
                    <a:pt x="1849" y="7692"/>
                    <a:pt x="1872" y="7692"/>
                    <a:pt x="1872" y="7670"/>
                  </a:cubicBezTo>
                  <a:lnTo>
                    <a:pt x="1872" y="7670"/>
                  </a:lnTo>
                  <a:cubicBezTo>
                    <a:pt x="1712" y="7898"/>
                    <a:pt x="1529" y="8103"/>
                    <a:pt x="1370" y="8332"/>
                  </a:cubicBezTo>
                  <a:cubicBezTo>
                    <a:pt x="1278" y="8446"/>
                    <a:pt x="1164" y="8560"/>
                    <a:pt x="1073" y="8674"/>
                  </a:cubicBezTo>
                  <a:cubicBezTo>
                    <a:pt x="982" y="8765"/>
                    <a:pt x="913" y="8879"/>
                    <a:pt x="822" y="8993"/>
                  </a:cubicBezTo>
                  <a:cubicBezTo>
                    <a:pt x="662" y="9199"/>
                    <a:pt x="525" y="9427"/>
                    <a:pt x="365" y="9633"/>
                  </a:cubicBezTo>
                  <a:cubicBezTo>
                    <a:pt x="297" y="9724"/>
                    <a:pt x="251" y="9838"/>
                    <a:pt x="183" y="9929"/>
                  </a:cubicBezTo>
                  <a:cubicBezTo>
                    <a:pt x="137" y="9975"/>
                    <a:pt x="114" y="10021"/>
                    <a:pt x="91" y="10089"/>
                  </a:cubicBezTo>
                  <a:cubicBezTo>
                    <a:pt x="46" y="10135"/>
                    <a:pt x="0" y="10203"/>
                    <a:pt x="0" y="10272"/>
                  </a:cubicBezTo>
                  <a:cubicBezTo>
                    <a:pt x="0" y="10340"/>
                    <a:pt x="46" y="10386"/>
                    <a:pt x="91" y="10409"/>
                  </a:cubicBezTo>
                  <a:cubicBezTo>
                    <a:pt x="137" y="10409"/>
                    <a:pt x="205" y="10386"/>
                    <a:pt x="228" y="10340"/>
                  </a:cubicBezTo>
                  <a:cubicBezTo>
                    <a:pt x="274" y="10294"/>
                    <a:pt x="297" y="10249"/>
                    <a:pt x="320" y="10203"/>
                  </a:cubicBezTo>
                  <a:cubicBezTo>
                    <a:pt x="365" y="10135"/>
                    <a:pt x="388" y="10089"/>
                    <a:pt x="434" y="10043"/>
                  </a:cubicBezTo>
                  <a:cubicBezTo>
                    <a:pt x="502" y="9929"/>
                    <a:pt x="571" y="9838"/>
                    <a:pt x="639" y="9747"/>
                  </a:cubicBezTo>
                  <a:lnTo>
                    <a:pt x="639" y="9747"/>
                  </a:lnTo>
                  <a:lnTo>
                    <a:pt x="616" y="9770"/>
                  </a:lnTo>
                  <a:cubicBezTo>
                    <a:pt x="639" y="9747"/>
                    <a:pt x="662" y="9724"/>
                    <a:pt x="685" y="9678"/>
                  </a:cubicBezTo>
                  <a:cubicBezTo>
                    <a:pt x="730" y="9610"/>
                    <a:pt x="799" y="9541"/>
                    <a:pt x="845" y="9473"/>
                  </a:cubicBezTo>
                  <a:cubicBezTo>
                    <a:pt x="890" y="9427"/>
                    <a:pt x="913" y="9381"/>
                    <a:pt x="959" y="9336"/>
                  </a:cubicBezTo>
                  <a:lnTo>
                    <a:pt x="959" y="9336"/>
                  </a:lnTo>
                  <a:cubicBezTo>
                    <a:pt x="956" y="9336"/>
                    <a:pt x="954" y="9336"/>
                    <a:pt x="952" y="9336"/>
                  </a:cubicBezTo>
                  <a:lnTo>
                    <a:pt x="952" y="9336"/>
                  </a:lnTo>
                  <a:cubicBezTo>
                    <a:pt x="1015" y="9253"/>
                    <a:pt x="1078" y="9169"/>
                    <a:pt x="1141" y="9085"/>
                  </a:cubicBezTo>
                  <a:cubicBezTo>
                    <a:pt x="1141" y="9085"/>
                    <a:pt x="1164" y="9085"/>
                    <a:pt x="1164" y="9062"/>
                  </a:cubicBezTo>
                  <a:cubicBezTo>
                    <a:pt x="1255" y="8925"/>
                    <a:pt x="1370" y="8811"/>
                    <a:pt x="1484" y="8674"/>
                  </a:cubicBezTo>
                  <a:cubicBezTo>
                    <a:pt x="1598" y="8537"/>
                    <a:pt x="1712" y="8400"/>
                    <a:pt x="1826" y="8263"/>
                  </a:cubicBezTo>
                  <a:cubicBezTo>
                    <a:pt x="1940" y="8103"/>
                    <a:pt x="2077" y="7966"/>
                    <a:pt x="2191" y="7807"/>
                  </a:cubicBezTo>
                  <a:cubicBezTo>
                    <a:pt x="2305" y="7670"/>
                    <a:pt x="2420" y="7533"/>
                    <a:pt x="2534" y="7396"/>
                  </a:cubicBezTo>
                  <a:cubicBezTo>
                    <a:pt x="2762" y="7122"/>
                    <a:pt x="2990" y="6871"/>
                    <a:pt x="3218" y="6597"/>
                  </a:cubicBezTo>
                  <a:cubicBezTo>
                    <a:pt x="3469" y="6300"/>
                    <a:pt x="3698" y="6026"/>
                    <a:pt x="3949" y="5752"/>
                  </a:cubicBezTo>
                  <a:cubicBezTo>
                    <a:pt x="4086" y="5615"/>
                    <a:pt x="4200" y="5478"/>
                    <a:pt x="4337" y="5341"/>
                  </a:cubicBezTo>
                  <a:cubicBezTo>
                    <a:pt x="4474" y="5182"/>
                    <a:pt x="4588" y="5045"/>
                    <a:pt x="4725" y="4885"/>
                  </a:cubicBezTo>
                  <a:cubicBezTo>
                    <a:pt x="4953" y="4611"/>
                    <a:pt x="5204" y="4337"/>
                    <a:pt x="5478" y="4063"/>
                  </a:cubicBezTo>
                  <a:cubicBezTo>
                    <a:pt x="5592" y="3926"/>
                    <a:pt x="5729" y="3789"/>
                    <a:pt x="5866" y="3652"/>
                  </a:cubicBezTo>
                  <a:cubicBezTo>
                    <a:pt x="5980" y="3515"/>
                    <a:pt x="6117" y="3378"/>
                    <a:pt x="6254" y="3241"/>
                  </a:cubicBezTo>
                  <a:cubicBezTo>
                    <a:pt x="6368" y="3082"/>
                    <a:pt x="6505" y="2945"/>
                    <a:pt x="6642" y="2808"/>
                  </a:cubicBezTo>
                  <a:cubicBezTo>
                    <a:pt x="6779" y="2671"/>
                    <a:pt x="6916" y="2534"/>
                    <a:pt x="7053" y="2420"/>
                  </a:cubicBezTo>
                  <a:cubicBezTo>
                    <a:pt x="7327" y="2146"/>
                    <a:pt x="7601" y="1895"/>
                    <a:pt x="7898" y="1644"/>
                  </a:cubicBezTo>
                  <a:cubicBezTo>
                    <a:pt x="8012" y="1530"/>
                    <a:pt x="8149" y="1415"/>
                    <a:pt x="8286" y="1279"/>
                  </a:cubicBezTo>
                  <a:cubicBezTo>
                    <a:pt x="8400" y="1164"/>
                    <a:pt x="8537" y="1050"/>
                    <a:pt x="8651" y="936"/>
                  </a:cubicBezTo>
                  <a:cubicBezTo>
                    <a:pt x="8765" y="822"/>
                    <a:pt x="8879" y="708"/>
                    <a:pt x="9016" y="594"/>
                  </a:cubicBezTo>
                  <a:cubicBezTo>
                    <a:pt x="9084" y="548"/>
                    <a:pt x="9153" y="480"/>
                    <a:pt x="9221" y="434"/>
                  </a:cubicBezTo>
                  <a:cubicBezTo>
                    <a:pt x="9267" y="388"/>
                    <a:pt x="9336" y="343"/>
                    <a:pt x="9381" y="274"/>
                  </a:cubicBezTo>
                  <a:cubicBezTo>
                    <a:pt x="9450" y="251"/>
                    <a:pt x="9495" y="206"/>
                    <a:pt x="9541" y="183"/>
                  </a:cubicBezTo>
                  <a:cubicBezTo>
                    <a:pt x="9587" y="160"/>
                    <a:pt x="9609" y="92"/>
                    <a:pt x="9587" y="46"/>
                  </a:cubicBezTo>
                  <a:cubicBezTo>
                    <a:pt x="9564" y="23"/>
                    <a:pt x="9541" y="0"/>
                    <a:pt x="9495"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7"/>
            <p:cNvSpPr/>
            <p:nvPr/>
          </p:nvSpPr>
          <p:spPr>
            <a:xfrm>
              <a:off x="7131350" y="834325"/>
              <a:ext cx="75925" cy="37150"/>
            </a:xfrm>
            <a:custGeom>
              <a:avLst/>
              <a:gdLst/>
              <a:ahLst/>
              <a:cxnLst/>
              <a:rect l="l" t="t" r="r" b="b"/>
              <a:pathLst>
                <a:path w="3037" h="1486" extrusionOk="0">
                  <a:moveTo>
                    <a:pt x="206" y="0"/>
                  </a:moveTo>
                  <a:cubicBezTo>
                    <a:pt x="138" y="0"/>
                    <a:pt x="92" y="23"/>
                    <a:pt x="69" y="46"/>
                  </a:cubicBezTo>
                  <a:cubicBezTo>
                    <a:pt x="46" y="69"/>
                    <a:pt x="24" y="91"/>
                    <a:pt x="1" y="114"/>
                  </a:cubicBezTo>
                  <a:cubicBezTo>
                    <a:pt x="1" y="160"/>
                    <a:pt x="1" y="205"/>
                    <a:pt x="24" y="251"/>
                  </a:cubicBezTo>
                  <a:cubicBezTo>
                    <a:pt x="24" y="297"/>
                    <a:pt x="69" y="320"/>
                    <a:pt x="92" y="365"/>
                  </a:cubicBezTo>
                  <a:cubicBezTo>
                    <a:pt x="115" y="388"/>
                    <a:pt x="138" y="411"/>
                    <a:pt x="160" y="434"/>
                  </a:cubicBezTo>
                  <a:cubicBezTo>
                    <a:pt x="206" y="502"/>
                    <a:pt x="275" y="571"/>
                    <a:pt x="320" y="639"/>
                  </a:cubicBezTo>
                  <a:cubicBezTo>
                    <a:pt x="343" y="662"/>
                    <a:pt x="343" y="685"/>
                    <a:pt x="366" y="708"/>
                  </a:cubicBezTo>
                  <a:cubicBezTo>
                    <a:pt x="389" y="753"/>
                    <a:pt x="434" y="799"/>
                    <a:pt x="480" y="822"/>
                  </a:cubicBezTo>
                  <a:cubicBezTo>
                    <a:pt x="526" y="845"/>
                    <a:pt x="571" y="845"/>
                    <a:pt x="617" y="845"/>
                  </a:cubicBezTo>
                  <a:lnTo>
                    <a:pt x="1028" y="845"/>
                  </a:lnTo>
                  <a:cubicBezTo>
                    <a:pt x="1119" y="845"/>
                    <a:pt x="1210" y="867"/>
                    <a:pt x="1302" y="867"/>
                  </a:cubicBezTo>
                  <a:cubicBezTo>
                    <a:pt x="1370" y="867"/>
                    <a:pt x="1462" y="890"/>
                    <a:pt x="1553" y="913"/>
                  </a:cubicBezTo>
                  <a:cubicBezTo>
                    <a:pt x="1644" y="936"/>
                    <a:pt x="1758" y="959"/>
                    <a:pt x="1850" y="982"/>
                  </a:cubicBezTo>
                  <a:lnTo>
                    <a:pt x="1827" y="982"/>
                  </a:lnTo>
                  <a:cubicBezTo>
                    <a:pt x="1964" y="1004"/>
                    <a:pt x="2078" y="1050"/>
                    <a:pt x="2192" y="1118"/>
                  </a:cubicBezTo>
                  <a:cubicBezTo>
                    <a:pt x="2306" y="1141"/>
                    <a:pt x="2420" y="1187"/>
                    <a:pt x="2534" y="1233"/>
                  </a:cubicBezTo>
                  <a:cubicBezTo>
                    <a:pt x="2603" y="1278"/>
                    <a:pt x="2648" y="1301"/>
                    <a:pt x="2717" y="1347"/>
                  </a:cubicBezTo>
                  <a:cubicBezTo>
                    <a:pt x="2763" y="1392"/>
                    <a:pt x="2831" y="1415"/>
                    <a:pt x="2877" y="1461"/>
                  </a:cubicBezTo>
                  <a:cubicBezTo>
                    <a:pt x="2894" y="1478"/>
                    <a:pt x="2915" y="1486"/>
                    <a:pt x="2935" y="1486"/>
                  </a:cubicBezTo>
                  <a:cubicBezTo>
                    <a:pt x="2968" y="1486"/>
                    <a:pt x="3000" y="1466"/>
                    <a:pt x="3014" y="1438"/>
                  </a:cubicBezTo>
                  <a:cubicBezTo>
                    <a:pt x="3036" y="1392"/>
                    <a:pt x="3036" y="1347"/>
                    <a:pt x="2991" y="1324"/>
                  </a:cubicBezTo>
                  <a:cubicBezTo>
                    <a:pt x="2922" y="1255"/>
                    <a:pt x="2854" y="1210"/>
                    <a:pt x="2785" y="1164"/>
                  </a:cubicBezTo>
                  <a:cubicBezTo>
                    <a:pt x="2694" y="1096"/>
                    <a:pt x="2626" y="1050"/>
                    <a:pt x="2557" y="1004"/>
                  </a:cubicBezTo>
                  <a:cubicBezTo>
                    <a:pt x="2557" y="959"/>
                    <a:pt x="2557" y="890"/>
                    <a:pt x="2511" y="845"/>
                  </a:cubicBezTo>
                  <a:cubicBezTo>
                    <a:pt x="2489" y="799"/>
                    <a:pt x="2443" y="776"/>
                    <a:pt x="2397" y="753"/>
                  </a:cubicBezTo>
                  <a:cubicBezTo>
                    <a:pt x="2352" y="730"/>
                    <a:pt x="2306" y="708"/>
                    <a:pt x="2283" y="685"/>
                  </a:cubicBezTo>
                  <a:cubicBezTo>
                    <a:pt x="2192" y="639"/>
                    <a:pt x="2123" y="616"/>
                    <a:pt x="2055" y="571"/>
                  </a:cubicBezTo>
                  <a:cubicBezTo>
                    <a:pt x="1964" y="548"/>
                    <a:pt x="1895" y="525"/>
                    <a:pt x="1804" y="502"/>
                  </a:cubicBezTo>
                  <a:cubicBezTo>
                    <a:pt x="1804" y="479"/>
                    <a:pt x="1781" y="434"/>
                    <a:pt x="1758" y="434"/>
                  </a:cubicBezTo>
                  <a:cubicBezTo>
                    <a:pt x="1735" y="434"/>
                    <a:pt x="1735" y="411"/>
                    <a:pt x="1713" y="411"/>
                  </a:cubicBezTo>
                  <a:cubicBezTo>
                    <a:pt x="1644" y="388"/>
                    <a:pt x="1576" y="365"/>
                    <a:pt x="1484" y="320"/>
                  </a:cubicBezTo>
                  <a:cubicBezTo>
                    <a:pt x="1393" y="297"/>
                    <a:pt x="1302" y="251"/>
                    <a:pt x="1210" y="228"/>
                  </a:cubicBezTo>
                  <a:cubicBezTo>
                    <a:pt x="1119" y="205"/>
                    <a:pt x="1005" y="183"/>
                    <a:pt x="914" y="160"/>
                  </a:cubicBezTo>
                  <a:cubicBezTo>
                    <a:pt x="800" y="114"/>
                    <a:pt x="708" y="91"/>
                    <a:pt x="594" y="69"/>
                  </a:cubicBezTo>
                  <a:lnTo>
                    <a:pt x="594" y="69"/>
                  </a:lnTo>
                  <a:cubicBezTo>
                    <a:pt x="594" y="69"/>
                    <a:pt x="617" y="91"/>
                    <a:pt x="617" y="91"/>
                  </a:cubicBezTo>
                  <a:cubicBezTo>
                    <a:pt x="549" y="69"/>
                    <a:pt x="457" y="46"/>
                    <a:pt x="389" y="23"/>
                  </a:cubicBezTo>
                  <a:lnTo>
                    <a:pt x="297" y="23"/>
                  </a:lnTo>
                  <a:cubicBezTo>
                    <a:pt x="275" y="23"/>
                    <a:pt x="252" y="0"/>
                    <a:pt x="229" y="0"/>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7"/>
            <p:cNvSpPr/>
            <p:nvPr/>
          </p:nvSpPr>
          <p:spPr>
            <a:xfrm>
              <a:off x="7169025" y="868550"/>
              <a:ext cx="35975" cy="9725"/>
            </a:xfrm>
            <a:custGeom>
              <a:avLst/>
              <a:gdLst/>
              <a:ahLst/>
              <a:cxnLst/>
              <a:rect l="l" t="t" r="r" b="b"/>
              <a:pathLst>
                <a:path w="1439" h="389" extrusionOk="0">
                  <a:moveTo>
                    <a:pt x="91" y="1"/>
                  </a:moveTo>
                  <a:cubicBezTo>
                    <a:pt x="46" y="1"/>
                    <a:pt x="0" y="46"/>
                    <a:pt x="0" y="92"/>
                  </a:cubicBezTo>
                  <a:cubicBezTo>
                    <a:pt x="0" y="115"/>
                    <a:pt x="0" y="138"/>
                    <a:pt x="23" y="160"/>
                  </a:cubicBezTo>
                  <a:cubicBezTo>
                    <a:pt x="46" y="183"/>
                    <a:pt x="69" y="206"/>
                    <a:pt x="91" y="206"/>
                  </a:cubicBezTo>
                  <a:cubicBezTo>
                    <a:pt x="137" y="206"/>
                    <a:pt x="183" y="206"/>
                    <a:pt x="251" y="183"/>
                  </a:cubicBezTo>
                  <a:lnTo>
                    <a:pt x="297" y="183"/>
                  </a:lnTo>
                  <a:cubicBezTo>
                    <a:pt x="411" y="183"/>
                    <a:pt x="525" y="206"/>
                    <a:pt x="639" y="206"/>
                  </a:cubicBezTo>
                  <a:cubicBezTo>
                    <a:pt x="708" y="229"/>
                    <a:pt x="776" y="229"/>
                    <a:pt x="845" y="229"/>
                  </a:cubicBezTo>
                  <a:cubicBezTo>
                    <a:pt x="913" y="252"/>
                    <a:pt x="982" y="252"/>
                    <a:pt x="1027" y="274"/>
                  </a:cubicBezTo>
                  <a:cubicBezTo>
                    <a:pt x="1027" y="274"/>
                    <a:pt x="1027" y="274"/>
                    <a:pt x="1027" y="252"/>
                  </a:cubicBezTo>
                  <a:cubicBezTo>
                    <a:pt x="1073" y="274"/>
                    <a:pt x="1141" y="297"/>
                    <a:pt x="1210" y="320"/>
                  </a:cubicBezTo>
                  <a:cubicBezTo>
                    <a:pt x="1256" y="343"/>
                    <a:pt x="1301" y="366"/>
                    <a:pt x="1347" y="389"/>
                  </a:cubicBezTo>
                  <a:cubicBezTo>
                    <a:pt x="1370" y="389"/>
                    <a:pt x="1415" y="366"/>
                    <a:pt x="1415" y="343"/>
                  </a:cubicBezTo>
                  <a:cubicBezTo>
                    <a:pt x="1438" y="320"/>
                    <a:pt x="1415" y="297"/>
                    <a:pt x="1393" y="297"/>
                  </a:cubicBezTo>
                  <a:cubicBezTo>
                    <a:pt x="1347" y="274"/>
                    <a:pt x="1301" y="252"/>
                    <a:pt x="1256" y="229"/>
                  </a:cubicBezTo>
                  <a:cubicBezTo>
                    <a:pt x="1210" y="206"/>
                    <a:pt x="1164" y="183"/>
                    <a:pt x="1119" y="160"/>
                  </a:cubicBezTo>
                  <a:cubicBezTo>
                    <a:pt x="982" y="115"/>
                    <a:pt x="868" y="92"/>
                    <a:pt x="753" y="69"/>
                  </a:cubicBezTo>
                  <a:cubicBezTo>
                    <a:pt x="685" y="69"/>
                    <a:pt x="616" y="46"/>
                    <a:pt x="548" y="46"/>
                  </a:cubicBezTo>
                  <a:cubicBezTo>
                    <a:pt x="502" y="23"/>
                    <a:pt x="434" y="23"/>
                    <a:pt x="388" y="23"/>
                  </a:cubicBezTo>
                  <a:cubicBezTo>
                    <a:pt x="343" y="1"/>
                    <a:pt x="297" y="1"/>
                    <a:pt x="228"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7"/>
            <p:cNvSpPr/>
            <p:nvPr/>
          </p:nvSpPr>
          <p:spPr>
            <a:xfrm>
              <a:off x="6604100" y="1272550"/>
              <a:ext cx="46800" cy="68500"/>
            </a:xfrm>
            <a:custGeom>
              <a:avLst/>
              <a:gdLst/>
              <a:ahLst/>
              <a:cxnLst/>
              <a:rect l="l" t="t" r="r" b="b"/>
              <a:pathLst>
                <a:path w="1872" h="2740" extrusionOk="0">
                  <a:moveTo>
                    <a:pt x="1689" y="1"/>
                  </a:moveTo>
                  <a:cubicBezTo>
                    <a:pt x="1666" y="1"/>
                    <a:pt x="1644" y="24"/>
                    <a:pt x="1621" y="24"/>
                  </a:cubicBezTo>
                  <a:cubicBezTo>
                    <a:pt x="1598" y="46"/>
                    <a:pt x="1575" y="46"/>
                    <a:pt x="1552" y="92"/>
                  </a:cubicBezTo>
                  <a:cubicBezTo>
                    <a:pt x="1552" y="92"/>
                    <a:pt x="1529" y="115"/>
                    <a:pt x="1529" y="138"/>
                  </a:cubicBezTo>
                  <a:cubicBezTo>
                    <a:pt x="1507" y="161"/>
                    <a:pt x="1507" y="183"/>
                    <a:pt x="1484" y="206"/>
                  </a:cubicBezTo>
                  <a:cubicBezTo>
                    <a:pt x="1438" y="320"/>
                    <a:pt x="1347" y="435"/>
                    <a:pt x="1278" y="526"/>
                  </a:cubicBezTo>
                  <a:cubicBezTo>
                    <a:pt x="1233" y="617"/>
                    <a:pt x="1187" y="686"/>
                    <a:pt x="1164" y="754"/>
                  </a:cubicBezTo>
                  <a:cubicBezTo>
                    <a:pt x="1096" y="845"/>
                    <a:pt x="1050" y="914"/>
                    <a:pt x="1004" y="1005"/>
                  </a:cubicBezTo>
                  <a:cubicBezTo>
                    <a:pt x="936" y="1074"/>
                    <a:pt x="890" y="1142"/>
                    <a:pt x="845" y="1211"/>
                  </a:cubicBezTo>
                  <a:cubicBezTo>
                    <a:pt x="799" y="1302"/>
                    <a:pt x="753" y="1393"/>
                    <a:pt x="685" y="1484"/>
                  </a:cubicBezTo>
                  <a:cubicBezTo>
                    <a:pt x="662" y="1530"/>
                    <a:pt x="639" y="1576"/>
                    <a:pt x="594" y="1621"/>
                  </a:cubicBezTo>
                  <a:cubicBezTo>
                    <a:pt x="548" y="1690"/>
                    <a:pt x="502" y="1758"/>
                    <a:pt x="457" y="1827"/>
                  </a:cubicBezTo>
                  <a:cubicBezTo>
                    <a:pt x="365" y="1941"/>
                    <a:pt x="297" y="2078"/>
                    <a:pt x="228" y="2192"/>
                  </a:cubicBezTo>
                  <a:cubicBezTo>
                    <a:pt x="160" y="2283"/>
                    <a:pt x="114" y="2375"/>
                    <a:pt x="69" y="2466"/>
                  </a:cubicBezTo>
                  <a:cubicBezTo>
                    <a:pt x="69" y="2466"/>
                    <a:pt x="46" y="2489"/>
                    <a:pt x="46" y="2489"/>
                  </a:cubicBezTo>
                  <a:cubicBezTo>
                    <a:pt x="23" y="2534"/>
                    <a:pt x="0" y="2580"/>
                    <a:pt x="23" y="2626"/>
                  </a:cubicBezTo>
                  <a:cubicBezTo>
                    <a:pt x="23" y="2649"/>
                    <a:pt x="46" y="2694"/>
                    <a:pt x="91" y="2717"/>
                  </a:cubicBezTo>
                  <a:cubicBezTo>
                    <a:pt x="114" y="2740"/>
                    <a:pt x="160" y="2740"/>
                    <a:pt x="183" y="2740"/>
                  </a:cubicBezTo>
                  <a:cubicBezTo>
                    <a:pt x="251" y="2717"/>
                    <a:pt x="320" y="2649"/>
                    <a:pt x="343" y="2603"/>
                  </a:cubicBezTo>
                  <a:cubicBezTo>
                    <a:pt x="388" y="2557"/>
                    <a:pt x="434" y="2512"/>
                    <a:pt x="457" y="2443"/>
                  </a:cubicBezTo>
                  <a:cubicBezTo>
                    <a:pt x="548" y="2329"/>
                    <a:pt x="616" y="2192"/>
                    <a:pt x="708" y="2055"/>
                  </a:cubicBezTo>
                  <a:cubicBezTo>
                    <a:pt x="799" y="1918"/>
                    <a:pt x="890" y="1758"/>
                    <a:pt x="982" y="1621"/>
                  </a:cubicBezTo>
                  <a:cubicBezTo>
                    <a:pt x="1027" y="1553"/>
                    <a:pt x="1073" y="1484"/>
                    <a:pt x="1119" y="1416"/>
                  </a:cubicBezTo>
                  <a:cubicBezTo>
                    <a:pt x="1187" y="1325"/>
                    <a:pt x="1233" y="1256"/>
                    <a:pt x="1278" y="1188"/>
                  </a:cubicBezTo>
                  <a:cubicBezTo>
                    <a:pt x="1324" y="1096"/>
                    <a:pt x="1392" y="1005"/>
                    <a:pt x="1438" y="937"/>
                  </a:cubicBezTo>
                  <a:cubicBezTo>
                    <a:pt x="1484" y="845"/>
                    <a:pt x="1529" y="777"/>
                    <a:pt x="1598" y="686"/>
                  </a:cubicBezTo>
                  <a:cubicBezTo>
                    <a:pt x="1644" y="617"/>
                    <a:pt x="1666" y="549"/>
                    <a:pt x="1712" y="457"/>
                  </a:cubicBezTo>
                  <a:cubicBezTo>
                    <a:pt x="1758" y="389"/>
                    <a:pt x="1803" y="320"/>
                    <a:pt x="1849" y="229"/>
                  </a:cubicBezTo>
                  <a:cubicBezTo>
                    <a:pt x="1872" y="206"/>
                    <a:pt x="1872" y="161"/>
                    <a:pt x="1826" y="138"/>
                  </a:cubicBezTo>
                  <a:lnTo>
                    <a:pt x="1803" y="138"/>
                  </a:lnTo>
                  <a:cubicBezTo>
                    <a:pt x="1803" y="92"/>
                    <a:pt x="1803" y="46"/>
                    <a:pt x="1758" y="24"/>
                  </a:cubicBezTo>
                  <a:cubicBezTo>
                    <a:pt x="1735" y="24"/>
                    <a:pt x="1712" y="1"/>
                    <a:pt x="1689"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7"/>
            <p:cNvSpPr/>
            <p:nvPr/>
          </p:nvSpPr>
          <p:spPr>
            <a:xfrm>
              <a:off x="6617775" y="1291950"/>
              <a:ext cx="31425" cy="44575"/>
            </a:xfrm>
            <a:custGeom>
              <a:avLst/>
              <a:gdLst/>
              <a:ahLst/>
              <a:cxnLst/>
              <a:rect l="l" t="t" r="r" b="b"/>
              <a:pathLst>
                <a:path w="1257" h="1783" extrusionOk="0">
                  <a:moveTo>
                    <a:pt x="1211" y="1"/>
                  </a:moveTo>
                  <a:cubicBezTo>
                    <a:pt x="1188" y="1"/>
                    <a:pt x="1165" y="1"/>
                    <a:pt x="1165" y="24"/>
                  </a:cubicBezTo>
                  <a:cubicBezTo>
                    <a:pt x="1074" y="161"/>
                    <a:pt x="982" y="298"/>
                    <a:pt x="891" y="435"/>
                  </a:cubicBezTo>
                  <a:cubicBezTo>
                    <a:pt x="845" y="503"/>
                    <a:pt x="800" y="549"/>
                    <a:pt x="754" y="617"/>
                  </a:cubicBezTo>
                  <a:cubicBezTo>
                    <a:pt x="686" y="686"/>
                    <a:pt x="640" y="754"/>
                    <a:pt x="594" y="823"/>
                  </a:cubicBezTo>
                  <a:cubicBezTo>
                    <a:pt x="480" y="937"/>
                    <a:pt x="389" y="1074"/>
                    <a:pt x="298" y="1188"/>
                  </a:cubicBezTo>
                  <a:cubicBezTo>
                    <a:pt x="252" y="1256"/>
                    <a:pt x="206" y="1325"/>
                    <a:pt x="161" y="1370"/>
                  </a:cubicBezTo>
                  <a:cubicBezTo>
                    <a:pt x="115" y="1439"/>
                    <a:pt x="47" y="1507"/>
                    <a:pt x="24" y="1599"/>
                  </a:cubicBezTo>
                  <a:cubicBezTo>
                    <a:pt x="1" y="1644"/>
                    <a:pt x="24" y="1713"/>
                    <a:pt x="69" y="1758"/>
                  </a:cubicBezTo>
                  <a:cubicBezTo>
                    <a:pt x="94" y="1775"/>
                    <a:pt x="121" y="1782"/>
                    <a:pt x="147" y="1782"/>
                  </a:cubicBezTo>
                  <a:cubicBezTo>
                    <a:pt x="194" y="1782"/>
                    <a:pt x="237" y="1757"/>
                    <a:pt x="252" y="1713"/>
                  </a:cubicBezTo>
                  <a:cubicBezTo>
                    <a:pt x="298" y="1667"/>
                    <a:pt x="343" y="1599"/>
                    <a:pt x="366" y="1530"/>
                  </a:cubicBezTo>
                  <a:cubicBezTo>
                    <a:pt x="412" y="1462"/>
                    <a:pt x="457" y="1393"/>
                    <a:pt x="503" y="1325"/>
                  </a:cubicBezTo>
                  <a:cubicBezTo>
                    <a:pt x="526" y="1279"/>
                    <a:pt x="572" y="1211"/>
                    <a:pt x="617" y="1142"/>
                  </a:cubicBezTo>
                  <a:cubicBezTo>
                    <a:pt x="617" y="1119"/>
                    <a:pt x="640" y="1074"/>
                    <a:pt x="663" y="1051"/>
                  </a:cubicBezTo>
                  <a:cubicBezTo>
                    <a:pt x="686" y="1005"/>
                    <a:pt x="709" y="960"/>
                    <a:pt x="731" y="937"/>
                  </a:cubicBezTo>
                  <a:cubicBezTo>
                    <a:pt x="777" y="845"/>
                    <a:pt x="823" y="777"/>
                    <a:pt x="868" y="708"/>
                  </a:cubicBezTo>
                  <a:cubicBezTo>
                    <a:pt x="914" y="640"/>
                    <a:pt x="937" y="572"/>
                    <a:pt x="982" y="503"/>
                  </a:cubicBezTo>
                  <a:cubicBezTo>
                    <a:pt x="1074" y="366"/>
                    <a:pt x="1142" y="229"/>
                    <a:pt x="1256" y="69"/>
                  </a:cubicBezTo>
                  <a:cubicBezTo>
                    <a:pt x="1256" y="47"/>
                    <a:pt x="1256" y="24"/>
                    <a:pt x="1233"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7"/>
            <p:cNvSpPr/>
            <p:nvPr/>
          </p:nvSpPr>
          <p:spPr>
            <a:xfrm>
              <a:off x="6974425" y="1026625"/>
              <a:ext cx="203175" cy="192325"/>
            </a:xfrm>
            <a:custGeom>
              <a:avLst/>
              <a:gdLst/>
              <a:ahLst/>
              <a:cxnLst/>
              <a:rect l="l" t="t" r="r" b="b"/>
              <a:pathLst>
                <a:path w="8127" h="7693" extrusionOk="0">
                  <a:moveTo>
                    <a:pt x="8035" y="0"/>
                  </a:moveTo>
                  <a:cubicBezTo>
                    <a:pt x="7990" y="0"/>
                    <a:pt x="7967" y="23"/>
                    <a:pt x="7967" y="69"/>
                  </a:cubicBezTo>
                  <a:cubicBezTo>
                    <a:pt x="7921" y="137"/>
                    <a:pt x="7921" y="206"/>
                    <a:pt x="7875" y="274"/>
                  </a:cubicBezTo>
                  <a:cubicBezTo>
                    <a:pt x="7853" y="365"/>
                    <a:pt x="7807" y="457"/>
                    <a:pt x="7739" y="548"/>
                  </a:cubicBezTo>
                  <a:cubicBezTo>
                    <a:pt x="7716" y="594"/>
                    <a:pt x="7693" y="639"/>
                    <a:pt x="7647" y="685"/>
                  </a:cubicBezTo>
                  <a:cubicBezTo>
                    <a:pt x="7624" y="708"/>
                    <a:pt x="7602" y="753"/>
                    <a:pt x="7579" y="799"/>
                  </a:cubicBezTo>
                  <a:cubicBezTo>
                    <a:pt x="7510" y="890"/>
                    <a:pt x="7442" y="959"/>
                    <a:pt x="7396" y="1027"/>
                  </a:cubicBezTo>
                  <a:cubicBezTo>
                    <a:pt x="7350" y="1073"/>
                    <a:pt x="7328" y="1119"/>
                    <a:pt x="7282" y="1164"/>
                  </a:cubicBezTo>
                  <a:cubicBezTo>
                    <a:pt x="7259" y="1210"/>
                    <a:pt x="7236" y="1233"/>
                    <a:pt x="7214" y="1278"/>
                  </a:cubicBezTo>
                  <a:cubicBezTo>
                    <a:pt x="7099" y="1438"/>
                    <a:pt x="6985" y="1598"/>
                    <a:pt x="6871" y="1758"/>
                  </a:cubicBezTo>
                  <a:cubicBezTo>
                    <a:pt x="6666" y="2032"/>
                    <a:pt x="6460" y="2283"/>
                    <a:pt x="6255" y="2579"/>
                  </a:cubicBezTo>
                  <a:lnTo>
                    <a:pt x="6278" y="2534"/>
                  </a:lnTo>
                  <a:lnTo>
                    <a:pt x="6278" y="2534"/>
                  </a:lnTo>
                  <a:cubicBezTo>
                    <a:pt x="6186" y="2671"/>
                    <a:pt x="6072" y="2808"/>
                    <a:pt x="5958" y="2945"/>
                  </a:cubicBezTo>
                  <a:cubicBezTo>
                    <a:pt x="5844" y="3082"/>
                    <a:pt x="5730" y="3219"/>
                    <a:pt x="5616" y="3355"/>
                  </a:cubicBezTo>
                  <a:cubicBezTo>
                    <a:pt x="5365" y="3629"/>
                    <a:pt x="5136" y="3880"/>
                    <a:pt x="4885" y="4132"/>
                  </a:cubicBezTo>
                  <a:cubicBezTo>
                    <a:pt x="4840" y="4200"/>
                    <a:pt x="4771" y="4246"/>
                    <a:pt x="4726" y="4314"/>
                  </a:cubicBezTo>
                  <a:cubicBezTo>
                    <a:pt x="4680" y="4360"/>
                    <a:pt x="4634" y="4405"/>
                    <a:pt x="4589" y="4451"/>
                  </a:cubicBezTo>
                  <a:cubicBezTo>
                    <a:pt x="4543" y="4497"/>
                    <a:pt x="4475" y="4542"/>
                    <a:pt x="4429" y="4588"/>
                  </a:cubicBezTo>
                  <a:cubicBezTo>
                    <a:pt x="4383" y="4634"/>
                    <a:pt x="4338" y="4679"/>
                    <a:pt x="4292" y="4748"/>
                  </a:cubicBezTo>
                  <a:cubicBezTo>
                    <a:pt x="4201" y="4816"/>
                    <a:pt x="4109" y="4908"/>
                    <a:pt x="4018" y="4976"/>
                  </a:cubicBezTo>
                  <a:cubicBezTo>
                    <a:pt x="4018" y="4953"/>
                    <a:pt x="3995" y="4930"/>
                    <a:pt x="3972" y="4908"/>
                  </a:cubicBezTo>
                  <a:cubicBezTo>
                    <a:pt x="3950" y="4885"/>
                    <a:pt x="3910" y="4873"/>
                    <a:pt x="3870" y="4873"/>
                  </a:cubicBezTo>
                  <a:cubicBezTo>
                    <a:pt x="3830" y="4873"/>
                    <a:pt x="3790" y="4885"/>
                    <a:pt x="3767" y="4908"/>
                  </a:cubicBezTo>
                  <a:cubicBezTo>
                    <a:pt x="3698" y="4976"/>
                    <a:pt x="3653" y="5045"/>
                    <a:pt x="3607" y="5090"/>
                  </a:cubicBezTo>
                  <a:cubicBezTo>
                    <a:pt x="3561" y="5159"/>
                    <a:pt x="3493" y="5204"/>
                    <a:pt x="3425" y="5250"/>
                  </a:cubicBezTo>
                  <a:cubicBezTo>
                    <a:pt x="3379" y="5296"/>
                    <a:pt x="3333" y="5318"/>
                    <a:pt x="3288" y="5341"/>
                  </a:cubicBezTo>
                  <a:cubicBezTo>
                    <a:pt x="3242" y="5387"/>
                    <a:pt x="3196" y="5410"/>
                    <a:pt x="3128" y="5433"/>
                  </a:cubicBezTo>
                  <a:cubicBezTo>
                    <a:pt x="3037" y="5501"/>
                    <a:pt x="2945" y="5547"/>
                    <a:pt x="2854" y="5592"/>
                  </a:cubicBezTo>
                  <a:cubicBezTo>
                    <a:pt x="2740" y="5638"/>
                    <a:pt x="2626" y="5661"/>
                    <a:pt x="2489" y="5684"/>
                  </a:cubicBezTo>
                  <a:lnTo>
                    <a:pt x="2466" y="5684"/>
                  </a:lnTo>
                  <a:cubicBezTo>
                    <a:pt x="2420" y="5661"/>
                    <a:pt x="2397" y="5661"/>
                    <a:pt x="2352" y="5661"/>
                  </a:cubicBezTo>
                  <a:cubicBezTo>
                    <a:pt x="2329" y="5661"/>
                    <a:pt x="2306" y="5661"/>
                    <a:pt x="2283" y="5638"/>
                  </a:cubicBezTo>
                  <a:cubicBezTo>
                    <a:pt x="2283" y="5638"/>
                    <a:pt x="2260" y="5638"/>
                    <a:pt x="2260" y="5615"/>
                  </a:cubicBezTo>
                  <a:cubicBezTo>
                    <a:pt x="2215" y="5592"/>
                    <a:pt x="2169" y="5570"/>
                    <a:pt x="2124" y="5547"/>
                  </a:cubicBezTo>
                  <a:cubicBezTo>
                    <a:pt x="2101" y="5524"/>
                    <a:pt x="2078" y="5501"/>
                    <a:pt x="2055" y="5478"/>
                  </a:cubicBezTo>
                  <a:cubicBezTo>
                    <a:pt x="2032" y="5433"/>
                    <a:pt x="1987" y="5387"/>
                    <a:pt x="1964" y="5364"/>
                  </a:cubicBezTo>
                  <a:cubicBezTo>
                    <a:pt x="1920" y="5320"/>
                    <a:pt x="1866" y="5295"/>
                    <a:pt x="1809" y="5295"/>
                  </a:cubicBezTo>
                  <a:cubicBezTo>
                    <a:pt x="1777" y="5295"/>
                    <a:pt x="1745" y="5302"/>
                    <a:pt x="1713" y="5318"/>
                  </a:cubicBezTo>
                  <a:cubicBezTo>
                    <a:pt x="1690" y="5341"/>
                    <a:pt x="1667" y="5364"/>
                    <a:pt x="1644" y="5387"/>
                  </a:cubicBezTo>
                  <a:lnTo>
                    <a:pt x="1667" y="5387"/>
                  </a:lnTo>
                  <a:cubicBezTo>
                    <a:pt x="1599" y="5455"/>
                    <a:pt x="1530" y="5547"/>
                    <a:pt x="1439" y="5615"/>
                  </a:cubicBezTo>
                  <a:cubicBezTo>
                    <a:pt x="1347" y="5684"/>
                    <a:pt x="1279" y="5729"/>
                    <a:pt x="1188" y="5798"/>
                  </a:cubicBezTo>
                  <a:cubicBezTo>
                    <a:pt x="1096" y="5866"/>
                    <a:pt x="1005" y="5935"/>
                    <a:pt x="937" y="6003"/>
                  </a:cubicBezTo>
                  <a:lnTo>
                    <a:pt x="891" y="6003"/>
                  </a:lnTo>
                  <a:cubicBezTo>
                    <a:pt x="868" y="6003"/>
                    <a:pt x="845" y="6003"/>
                    <a:pt x="822" y="6026"/>
                  </a:cubicBezTo>
                  <a:cubicBezTo>
                    <a:pt x="731" y="6072"/>
                    <a:pt x="663" y="6140"/>
                    <a:pt x="594" y="6209"/>
                  </a:cubicBezTo>
                  <a:cubicBezTo>
                    <a:pt x="526" y="6254"/>
                    <a:pt x="457" y="6323"/>
                    <a:pt x="412" y="6368"/>
                  </a:cubicBezTo>
                  <a:cubicBezTo>
                    <a:pt x="343" y="6460"/>
                    <a:pt x="297" y="6528"/>
                    <a:pt x="229" y="6597"/>
                  </a:cubicBezTo>
                  <a:cubicBezTo>
                    <a:pt x="206" y="6688"/>
                    <a:pt x="161" y="6756"/>
                    <a:pt x="138" y="6825"/>
                  </a:cubicBezTo>
                  <a:cubicBezTo>
                    <a:pt x="92" y="6916"/>
                    <a:pt x="69" y="6985"/>
                    <a:pt x="46" y="7076"/>
                  </a:cubicBezTo>
                  <a:cubicBezTo>
                    <a:pt x="24" y="7167"/>
                    <a:pt x="24" y="7259"/>
                    <a:pt x="24" y="7350"/>
                  </a:cubicBezTo>
                  <a:cubicBezTo>
                    <a:pt x="1" y="7373"/>
                    <a:pt x="1" y="7418"/>
                    <a:pt x="1" y="7464"/>
                  </a:cubicBezTo>
                  <a:cubicBezTo>
                    <a:pt x="1" y="7510"/>
                    <a:pt x="1" y="7578"/>
                    <a:pt x="24" y="7624"/>
                  </a:cubicBezTo>
                  <a:cubicBezTo>
                    <a:pt x="46" y="7669"/>
                    <a:pt x="92" y="7692"/>
                    <a:pt x="161" y="7692"/>
                  </a:cubicBezTo>
                  <a:cubicBezTo>
                    <a:pt x="206" y="7692"/>
                    <a:pt x="252" y="7647"/>
                    <a:pt x="297" y="7601"/>
                  </a:cubicBezTo>
                  <a:cubicBezTo>
                    <a:pt x="297" y="7578"/>
                    <a:pt x="320" y="7532"/>
                    <a:pt x="343" y="7510"/>
                  </a:cubicBezTo>
                  <a:cubicBezTo>
                    <a:pt x="366" y="7441"/>
                    <a:pt x="389" y="7396"/>
                    <a:pt x="412" y="7327"/>
                  </a:cubicBezTo>
                  <a:cubicBezTo>
                    <a:pt x="457" y="7259"/>
                    <a:pt x="503" y="7190"/>
                    <a:pt x="549" y="7122"/>
                  </a:cubicBezTo>
                  <a:cubicBezTo>
                    <a:pt x="617" y="7030"/>
                    <a:pt x="686" y="6939"/>
                    <a:pt x="754" y="6848"/>
                  </a:cubicBezTo>
                  <a:cubicBezTo>
                    <a:pt x="845" y="6756"/>
                    <a:pt x="937" y="6665"/>
                    <a:pt x="1051" y="6574"/>
                  </a:cubicBezTo>
                  <a:cubicBezTo>
                    <a:pt x="1142" y="6505"/>
                    <a:pt x="1233" y="6437"/>
                    <a:pt x="1325" y="6391"/>
                  </a:cubicBezTo>
                  <a:cubicBezTo>
                    <a:pt x="1416" y="6323"/>
                    <a:pt x="1507" y="6254"/>
                    <a:pt x="1621" y="6209"/>
                  </a:cubicBezTo>
                  <a:cubicBezTo>
                    <a:pt x="1690" y="6186"/>
                    <a:pt x="1758" y="6163"/>
                    <a:pt x="1827" y="6140"/>
                  </a:cubicBezTo>
                  <a:lnTo>
                    <a:pt x="1872" y="6140"/>
                  </a:lnTo>
                  <a:cubicBezTo>
                    <a:pt x="1895" y="6140"/>
                    <a:pt x="1895" y="6163"/>
                    <a:pt x="1918" y="6163"/>
                  </a:cubicBezTo>
                  <a:cubicBezTo>
                    <a:pt x="1964" y="6186"/>
                    <a:pt x="2009" y="6209"/>
                    <a:pt x="2032" y="6231"/>
                  </a:cubicBezTo>
                  <a:cubicBezTo>
                    <a:pt x="2101" y="6277"/>
                    <a:pt x="2169" y="6300"/>
                    <a:pt x="2238" y="6323"/>
                  </a:cubicBezTo>
                  <a:cubicBezTo>
                    <a:pt x="2272" y="6334"/>
                    <a:pt x="2312" y="6340"/>
                    <a:pt x="2352" y="6340"/>
                  </a:cubicBezTo>
                  <a:cubicBezTo>
                    <a:pt x="2392" y="6340"/>
                    <a:pt x="2432" y="6334"/>
                    <a:pt x="2466" y="6323"/>
                  </a:cubicBezTo>
                  <a:cubicBezTo>
                    <a:pt x="2557" y="6323"/>
                    <a:pt x="2648" y="6300"/>
                    <a:pt x="2740" y="6277"/>
                  </a:cubicBezTo>
                  <a:cubicBezTo>
                    <a:pt x="2785" y="6277"/>
                    <a:pt x="2831" y="6254"/>
                    <a:pt x="2877" y="6231"/>
                  </a:cubicBezTo>
                  <a:lnTo>
                    <a:pt x="2900" y="6231"/>
                  </a:lnTo>
                  <a:cubicBezTo>
                    <a:pt x="3037" y="6163"/>
                    <a:pt x="3128" y="6117"/>
                    <a:pt x="3242" y="6049"/>
                  </a:cubicBezTo>
                  <a:cubicBezTo>
                    <a:pt x="3333" y="6003"/>
                    <a:pt x="3402" y="5935"/>
                    <a:pt x="3470" y="5889"/>
                  </a:cubicBezTo>
                  <a:cubicBezTo>
                    <a:pt x="3561" y="5843"/>
                    <a:pt x="3630" y="5775"/>
                    <a:pt x="3721" y="5729"/>
                  </a:cubicBezTo>
                  <a:cubicBezTo>
                    <a:pt x="3744" y="5706"/>
                    <a:pt x="3767" y="5684"/>
                    <a:pt x="3813" y="5661"/>
                  </a:cubicBezTo>
                  <a:cubicBezTo>
                    <a:pt x="3881" y="5592"/>
                    <a:pt x="3950" y="5547"/>
                    <a:pt x="4018" y="5501"/>
                  </a:cubicBezTo>
                  <a:cubicBezTo>
                    <a:pt x="4086" y="5433"/>
                    <a:pt x="4155" y="5364"/>
                    <a:pt x="4201" y="5318"/>
                  </a:cubicBezTo>
                  <a:cubicBezTo>
                    <a:pt x="4338" y="5204"/>
                    <a:pt x="4452" y="5090"/>
                    <a:pt x="4566" y="4976"/>
                  </a:cubicBezTo>
                  <a:cubicBezTo>
                    <a:pt x="4794" y="4748"/>
                    <a:pt x="5022" y="4520"/>
                    <a:pt x="5251" y="4291"/>
                  </a:cubicBezTo>
                  <a:cubicBezTo>
                    <a:pt x="5502" y="4017"/>
                    <a:pt x="5753" y="3766"/>
                    <a:pt x="5981" y="3515"/>
                  </a:cubicBezTo>
                  <a:cubicBezTo>
                    <a:pt x="6049" y="3447"/>
                    <a:pt x="6095" y="3378"/>
                    <a:pt x="6164" y="3310"/>
                  </a:cubicBezTo>
                  <a:cubicBezTo>
                    <a:pt x="6209" y="3241"/>
                    <a:pt x="6255" y="3173"/>
                    <a:pt x="6323" y="3104"/>
                  </a:cubicBezTo>
                  <a:cubicBezTo>
                    <a:pt x="6437" y="2945"/>
                    <a:pt x="6552" y="2785"/>
                    <a:pt x="6643" y="2625"/>
                  </a:cubicBezTo>
                  <a:cubicBezTo>
                    <a:pt x="6757" y="2488"/>
                    <a:pt x="6848" y="2351"/>
                    <a:pt x="6940" y="2214"/>
                  </a:cubicBezTo>
                  <a:cubicBezTo>
                    <a:pt x="6985" y="2146"/>
                    <a:pt x="7031" y="2077"/>
                    <a:pt x="7077" y="2009"/>
                  </a:cubicBezTo>
                  <a:cubicBezTo>
                    <a:pt x="7122" y="1917"/>
                    <a:pt x="7191" y="1849"/>
                    <a:pt x="7236" y="1781"/>
                  </a:cubicBezTo>
                  <a:cubicBezTo>
                    <a:pt x="7328" y="1621"/>
                    <a:pt x="7396" y="1484"/>
                    <a:pt x="7487" y="1347"/>
                  </a:cubicBezTo>
                  <a:cubicBezTo>
                    <a:pt x="7579" y="1187"/>
                    <a:pt x="7693" y="1050"/>
                    <a:pt x="7784" y="890"/>
                  </a:cubicBezTo>
                  <a:cubicBezTo>
                    <a:pt x="7853" y="753"/>
                    <a:pt x="7921" y="639"/>
                    <a:pt x="7990" y="502"/>
                  </a:cubicBezTo>
                  <a:cubicBezTo>
                    <a:pt x="8012" y="434"/>
                    <a:pt x="8035" y="388"/>
                    <a:pt x="8058" y="320"/>
                  </a:cubicBezTo>
                  <a:cubicBezTo>
                    <a:pt x="8058" y="274"/>
                    <a:pt x="8081" y="251"/>
                    <a:pt x="8081" y="206"/>
                  </a:cubicBezTo>
                  <a:cubicBezTo>
                    <a:pt x="8081" y="183"/>
                    <a:pt x="8104" y="137"/>
                    <a:pt x="8127" y="91"/>
                  </a:cubicBezTo>
                  <a:cubicBezTo>
                    <a:pt x="8127" y="69"/>
                    <a:pt x="8104" y="23"/>
                    <a:pt x="8058" y="0"/>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7"/>
            <p:cNvSpPr/>
            <p:nvPr/>
          </p:nvSpPr>
          <p:spPr>
            <a:xfrm>
              <a:off x="7061750" y="1035175"/>
              <a:ext cx="109000" cy="125225"/>
            </a:xfrm>
            <a:custGeom>
              <a:avLst/>
              <a:gdLst/>
              <a:ahLst/>
              <a:cxnLst/>
              <a:rect l="l" t="t" r="r" b="b"/>
              <a:pathLst>
                <a:path w="4360" h="5009" extrusionOk="0">
                  <a:moveTo>
                    <a:pt x="4131" y="1"/>
                  </a:moveTo>
                  <a:cubicBezTo>
                    <a:pt x="4086" y="23"/>
                    <a:pt x="4063" y="46"/>
                    <a:pt x="4017" y="69"/>
                  </a:cubicBezTo>
                  <a:cubicBezTo>
                    <a:pt x="4017" y="92"/>
                    <a:pt x="3994" y="92"/>
                    <a:pt x="3994" y="115"/>
                  </a:cubicBezTo>
                  <a:lnTo>
                    <a:pt x="3903" y="206"/>
                  </a:lnTo>
                  <a:cubicBezTo>
                    <a:pt x="3835" y="274"/>
                    <a:pt x="3766" y="343"/>
                    <a:pt x="3698" y="411"/>
                  </a:cubicBezTo>
                  <a:cubicBezTo>
                    <a:pt x="3629" y="457"/>
                    <a:pt x="3584" y="526"/>
                    <a:pt x="3515" y="571"/>
                  </a:cubicBezTo>
                  <a:cubicBezTo>
                    <a:pt x="3447" y="640"/>
                    <a:pt x="3401" y="685"/>
                    <a:pt x="3333" y="754"/>
                  </a:cubicBezTo>
                  <a:cubicBezTo>
                    <a:pt x="3264" y="822"/>
                    <a:pt x="3218" y="891"/>
                    <a:pt x="3173" y="982"/>
                  </a:cubicBezTo>
                  <a:cubicBezTo>
                    <a:pt x="3150" y="1028"/>
                    <a:pt x="3104" y="1073"/>
                    <a:pt x="3081" y="1142"/>
                  </a:cubicBezTo>
                  <a:cubicBezTo>
                    <a:pt x="3059" y="1187"/>
                    <a:pt x="3013" y="1233"/>
                    <a:pt x="2990" y="1302"/>
                  </a:cubicBezTo>
                  <a:cubicBezTo>
                    <a:pt x="2967" y="1347"/>
                    <a:pt x="2922" y="1393"/>
                    <a:pt x="2899" y="1461"/>
                  </a:cubicBezTo>
                  <a:cubicBezTo>
                    <a:pt x="2853" y="1553"/>
                    <a:pt x="2808" y="1621"/>
                    <a:pt x="2762" y="1712"/>
                  </a:cubicBezTo>
                  <a:cubicBezTo>
                    <a:pt x="2716" y="1804"/>
                    <a:pt x="2671" y="1872"/>
                    <a:pt x="2625" y="1964"/>
                  </a:cubicBezTo>
                  <a:cubicBezTo>
                    <a:pt x="2556" y="2078"/>
                    <a:pt x="2488" y="2169"/>
                    <a:pt x="2420" y="2283"/>
                  </a:cubicBezTo>
                  <a:cubicBezTo>
                    <a:pt x="2351" y="2397"/>
                    <a:pt x="2283" y="2488"/>
                    <a:pt x="2214" y="2603"/>
                  </a:cubicBezTo>
                  <a:cubicBezTo>
                    <a:pt x="2123" y="2717"/>
                    <a:pt x="2009" y="2854"/>
                    <a:pt x="1917" y="2968"/>
                  </a:cubicBezTo>
                  <a:cubicBezTo>
                    <a:pt x="1872" y="3036"/>
                    <a:pt x="1803" y="3105"/>
                    <a:pt x="1735" y="3173"/>
                  </a:cubicBezTo>
                  <a:cubicBezTo>
                    <a:pt x="1712" y="3219"/>
                    <a:pt x="1666" y="3265"/>
                    <a:pt x="1621" y="3310"/>
                  </a:cubicBezTo>
                  <a:lnTo>
                    <a:pt x="1621" y="3333"/>
                  </a:lnTo>
                  <a:cubicBezTo>
                    <a:pt x="1598" y="3356"/>
                    <a:pt x="1575" y="3379"/>
                    <a:pt x="1552" y="3401"/>
                  </a:cubicBezTo>
                  <a:cubicBezTo>
                    <a:pt x="1506" y="3424"/>
                    <a:pt x="1484" y="3470"/>
                    <a:pt x="1438" y="3493"/>
                  </a:cubicBezTo>
                  <a:cubicBezTo>
                    <a:pt x="1370" y="3584"/>
                    <a:pt x="1301" y="3675"/>
                    <a:pt x="1210" y="3744"/>
                  </a:cubicBezTo>
                  <a:cubicBezTo>
                    <a:pt x="1141" y="3835"/>
                    <a:pt x="1073" y="3926"/>
                    <a:pt x="982" y="4018"/>
                  </a:cubicBezTo>
                  <a:cubicBezTo>
                    <a:pt x="959" y="4063"/>
                    <a:pt x="913" y="4109"/>
                    <a:pt x="890" y="4155"/>
                  </a:cubicBezTo>
                  <a:cubicBezTo>
                    <a:pt x="867" y="4155"/>
                    <a:pt x="845" y="4178"/>
                    <a:pt x="845" y="4200"/>
                  </a:cubicBezTo>
                  <a:cubicBezTo>
                    <a:pt x="822" y="4223"/>
                    <a:pt x="799" y="4246"/>
                    <a:pt x="776" y="4269"/>
                  </a:cubicBezTo>
                  <a:cubicBezTo>
                    <a:pt x="708" y="4337"/>
                    <a:pt x="639" y="4383"/>
                    <a:pt x="593" y="4451"/>
                  </a:cubicBezTo>
                  <a:cubicBezTo>
                    <a:pt x="457" y="4588"/>
                    <a:pt x="320" y="4703"/>
                    <a:pt x="183" y="4817"/>
                  </a:cubicBezTo>
                  <a:cubicBezTo>
                    <a:pt x="183" y="4817"/>
                    <a:pt x="160" y="4817"/>
                    <a:pt x="160" y="4839"/>
                  </a:cubicBezTo>
                  <a:lnTo>
                    <a:pt x="137" y="4839"/>
                  </a:lnTo>
                  <a:cubicBezTo>
                    <a:pt x="114" y="4862"/>
                    <a:pt x="68" y="4885"/>
                    <a:pt x="46" y="4908"/>
                  </a:cubicBezTo>
                  <a:cubicBezTo>
                    <a:pt x="23" y="4931"/>
                    <a:pt x="0" y="4954"/>
                    <a:pt x="23" y="4976"/>
                  </a:cubicBezTo>
                  <a:cubicBezTo>
                    <a:pt x="39" y="4993"/>
                    <a:pt x="55" y="5009"/>
                    <a:pt x="71" y="5009"/>
                  </a:cubicBezTo>
                  <a:cubicBezTo>
                    <a:pt x="78" y="5009"/>
                    <a:pt x="85" y="5006"/>
                    <a:pt x="91" y="4999"/>
                  </a:cubicBezTo>
                  <a:cubicBezTo>
                    <a:pt x="137" y="4976"/>
                    <a:pt x="183" y="4954"/>
                    <a:pt x="205" y="4908"/>
                  </a:cubicBezTo>
                  <a:cubicBezTo>
                    <a:pt x="251" y="4885"/>
                    <a:pt x="297" y="4862"/>
                    <a:pt x="320" y="4817"/>
                  </a:cubicBezTo>
                  <a:cubicBezTo>
                    <a:pt x="411" y="4748"/>
                    <a:pt x="502" y="4680"/>
                    <a:pt x="571" y="4611"/>
                  </a:cubicBezTo>
                  <a:cubicBezTo>
                    <a:pt x="662" y="4543"/>
                    <a:pt x="730" y="4474"/>
                    <a:pt x="822" y="4406"/>
                  </a:cubicBezTo>
                  <a:cubicBezTo>
                    <a:pt x="833" y="4417"/>
                    <a:pt x="850" y="4423"/>
                    <a:pt x="870" y="4423"/>
                  </a:cubicBezTo>
                  <a:cubicBezTo>
                    <a:pt x="890" y="4423"/>
                    <a:pt x="913" y="4417"/>
                    <a:pt x="936" y="4406"/>
                  </a:cubicBezTo>
                  <a:cubicBezTo>
                    <a:pt x="982" y="4383"/>
                    <a:pt x="1027" y="4337"/>
                    <a:pt x="1073" y="4315"/>
                  </a:cubicBezTo>
                  <a:cubicBezTo>
                    <a:pt x="1096" y="4269"/>
                    <a:pt x="1141" y="4223"/>
                    <a:pt x="1187" y="4200"/>
                  </a:cubicBezTo>
                  <a:cubicBezTo>
                    <a:pt x="1255" y="4132"/>
                    <a:pt x="1301" y="4063"/>
                    <a:pt x="1370" y="3995"/>
                  </a:cubicBezTo>
                  <a:cubicBezTo>
                    <a:pt x="1506" y="3835"/>
                    <a:pt x="1666" y="3698"/>
                    <a:pt x="1803" y="3538"/>
                  </a:cubicBezTo>
                  <a:cubicBezTo>
                    <a:pt x="1872" y="3470"/>
                    <a:pt x="1917" y="3401"/>
                    <a:pt x="1986" y="3333"/>
                  </a:cubicBezTo>
                  <a:cubicBezTo>
                    <a:pt x="2054" y="3265"/>
                    <a:pt x="2123" y="3196"/>
                    <a:pt x="2191" y="3105"/>
                  </a:cubicBezTo>
                  <a:cubicBezTo>
                    <a:pt x="2305" y="2991"/>
                    <a:pt x="2420" y="2854"/>
                    <a:pt x="2534" y="2717"/>
                  </a:cubicBezTo>
                  <a:cubicBezTo>
                    <a:pt x="2556" y="2694"/>
                    <a:pt x="2579" y="2648"/>
                    <a:pt x="2579" y="2625"/>
                  </a:cubicBezTo>
                  <a:cubicBezTo>
                    <a:pt x="2579" y="2648"/>
                    <a:pt x="2579" y="2648"/>
                    <a:pt x="2579" y="2648"/>
                  </a:cubicBezTo>
                  <a:cubicBezTo>
                    <a:pt x="2579" y="2648"/>
                    <a:pt x="2602" y="2625"/>
                    <a:pt x="2602" y="2625"/>
                  </a:cubicBezTo>
                  <a:lnTo>
                    <a:pt x="2602" y="2625"/>
                  </a:lnTo>
                  <a:cubicBezTo>
                    <a:pt x="2579" y="2625"/>
                    <a:pt x="2579" y="2648"/>
                    <a:pt x="2579" y="2648"/>
                  </a:cubicBezTo>
                  <a:lnTo>
                    <a:pt x="2579" y="2648"/>
                  </a:lnTo>
                  <a:cubicBezTo>
                    <a:pt x="2579" y="2625"/>
                    <a:pt x="2602" y="2625"/>
                    <a:pt x="2602" y="2603"/>
                  </a:cubicBezTo>
                  <a:cubicBezTo>
                    <a:pt x="2602" y="2603"/>
                    <a:pt x="2625" y="2603"/>
                    <a:pt x="2625" y="2580"/>
                  </a:cubicBezTo>
                  <a:cubicBezTo>
                    <a:pt x="2625" y="2580"/>
                    <a:pt x="2625" y="2603"/>
                    <a:pt x="2625" y="2603"/>
                  </a:cubicBezTo>
                  <a:cubicBezTo>
                    <a:pt x="2648" y="2557"/>
                    <a:pt x="2671" y="2511"/>
                    <a:pt x="2693" y="2466"/>
                  </a:cubicBezTo>
                  <a:cubicBezTo>
                    <a:pt x="2693" y="2466"/>
                    <a:pt x="2693" y="2488"/>
                    <a:pt x="2693" y="2488"/>
                  </a:cubicBezTo>
                  <a:cubicBezTo>
                    <a:pt x="2716" y="2466"/>
                    <a:pt x="2716" y="2443"/>
                    <a:pt x="2739" y="2443"/>
                  </a:cubicBezTo>
                  <a:lnTo>
                    <a:pt x="2716" y="2443"/>
                  </a:lnTo>
                  <a:cubicBezTo>
                    <a:pt x="2785" y="2374"/>
                    <a:pt x="2830" y="2283"/>
                    <a:pt x="2899" y="2215"/>
                  </a:cubicBezTo>
                  <a:cubicBezTo>
                    <a:pt x="2944" y="2146"/>
                    <a:pt x="2990" y="2078"/>
                    <a:pt x="3013" y="2032"/>
                  </a:cubicBezTo>
                  <a:cubicBezTo>
                    <a:pt x="3081" y="1941"/>
                    <a:pt x="3127" y="1872"/>
                    <a:pt x="3173" y="1781"/>
                  </a:cubicBezTo>
                  <a:cubicBezTo>
                    <a:pt x="3196" y="1781"/>
                    <a:pt x="3241" y="1758"/>
                    <a:pt x="3287" y="1735"/>
                  </a:cubicBezTo>
                  <a:cubicBezTo>
                    <a:pt x="3310" y="1690"/>
                    <a:pt x="3355" y="1644"/>
                    <a:pt x="3378" y="1621"/>
                  </a:cubicBezTo>
                  <a:cubicBezTo>
                    <a:pt x="3401" y="1575"/>
                    <a:pt x="3424" y="1530"/>
                    <a:pt x="3469" y="1507"/>
                  </a:cubicBezTo>
                  <a:cubicBezTo>
                    <a:pt x="3515" y="1416"/>
                    <a:pt x="3561" y="1347"/>
                    <a:pt x="3629" y="1256"/>
                  </a:cubicBezTo>
                  <a:cubicBezTo>
                    <a:pt x="3721" y="1119"/>
                    <a:pt x="3835" y="982"/>
                    <a:pt x="3926" y="845"/>
                  </a:cubicBezTo>
                  <a:cubicBezTo>
                    <a:pt x="3926" y="845"/>
                    <a:pt x="3949" y="822"/>
                    <a:pt x="3949" y="822"/>
                  </a:cubicBezTo>
                  <a:lnTo>
                    <a:pt x="3949" y="799"/>
                  </a:lnTo>
                  <a:cubicBezTo>
                    <a:pt x="4017" y="731"/>
                    <a:pt x="4063" y="640"/>
                    <a:pt x="4131" y="571"/>
                  </a:cubicBezTo>
                  <a:cubicBezTo>
                    <a:pt x="4154" y="526"/>
                    <a:pt x="4200" y="480"/>
                    <a:pt x="4223" y="434"/>
                  </a:cubicBezTo>
                  <a:cubicBezTo>
                    <a:pt x="4246" y="411"/>
                    <a:pt x="4246" y="389"/>
                    <a:pt x="4268" y="366"/>
                  </a:cubicBezTo>
                  <a:cubicBezTo>
                    <a:pt x="4268" y="343"/>
                    <a:pt x="4291" y="343"/>
                    <a:pt x="4291" y="320"/>
                  </a:cubicBezTo>
                  <a:cubicBezTo>
                    <a:pt x="4314" y="297"/>
                    <a:pt x="4337" y="274"/>
                    <a:pt x="4337" y="229"/>
                  </a:cubicBezTo>
                  <a:cubicBezTo>
                    <a:pt x="4360" y="206"/>
                    <a:pt x="4360" y="206"/>
                    <a:pt x="4360" y="183"/>
                  </a:cubicBezTo>
                  <a:cubicBezTo>
                    <a:pt x="4360" y="137"/>
                    <a:pt x="4337" y="115"/>
                    <a:pt x="4337" y="92"/>
                  </a:cubicBezTo>
                  <a:cubicBezTo>
                    <a:pt x="4291" y="46"/>
                    <a:pt x="4246" y="1"/>
                    <a:pt x="4177"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7"/>
            <p:cNvSpPr/>
            <p:nvPr/>
          </p:nvSpPr>
          <p:spPr>
            <a:xfrm>
              <a:off x="7133650" y="1034025"/>
              <a:ext cx="51950" cy="80500"/>
            </a:xfrm>
            <a:custGeom>
              <a:avLst/>
              <a:gdLst/>
              <a:ahLst/>
              <a:cxnLst/>
              <a:rect l="l" t="t" r="r" b="b"/>
              <a:pathLst>
                <a:path w="2078" h="3220" extrusionOk="0">
                  <a:moveTo>
                    <a:pt x="2031" y="1"/>
                  </a:moveTo>
                  <a:cubicBezTo>
                    <a:pt x="2009" y="1"/>
                    <a:pt x="1986" y="24"/>
                    <a:pt x="1986" y="24"/>
                  </a:cubicBezTo>
                  <a:cubicBezTo>
                    <a:pt x="1963" y="92"/>
                    <a:pt x="1940" y="161"/>
                    <a:pt x="1917" y="229"/>
                  </a:cubicBezTo>
                  <a:cubicBezTo>
                    <a:pt x="1872" y="298"/>
                    <a:pt x="1849" y="366"/>
                    <a:pt x="1803" y="435"/>
                  </a:cubicBezTo>
                  <a:cubicBezTo>
                    <a:pt x="1780" y="503"/>
                    <a:pt x="1735" y="594"/>
                    <a:pt x="1689" y="663"/>
                  </a:cubicBezTo>
                  <a:cubicBezTo>
                    <a:pt x="1666" y="731"/>
                    <a:pt x="1621" y="800"/>
                    <a:pt x="1575" y="868"/>
                  </a:cubicBezTo>
                  <a:cubicBezTo>
                    <a:pt x="1552" y="937"/>
                    <a:pt x="1506" y="1005"/>
                    <a:pt x="1461" y="1074"/>
                  </a:cubicBezTo>
                  <a:cubicBezTo>
                    <a:pt x="1415" y="1142"/>
                    <a:pt x="1370" y="1211"/>
                    <a:pt x="1324" y="1256"/>
                  </a:cubicBezTo>
                  <a:cubicBezTo>
                    <a:pt x="1233" y="1393"/>
                    <a:pt x="1164" y="1530"/>
                    <a:pt x="1073" y="1644"/>
                  </a:cubicBezTo>
                  <a:cubicBezTo>
                    <a:pt x="1050" y="1690"/>
                    <a:pt x="1027" y="1736"/>
                    <a:pt x="981" y="1781"/>
                  </a:cubicBezTo>
                  <a:cubicBezTo>
                    <a:pt x="936" y="1827"/>
                    <a:pt x="913" y="1873"/>
                    <a:pt x="867" y="1918"/>
                  </a:cubicBezTo>
                  <a:lnTo>
                    <a:pt x="890" y="1918"/>
                  </a:lnTo>
                  <a:cubicBezTo>
                    <a:pt x="845" y="1964"/>
                    <a:pt x="822" y="2010"/>
                    <a:pt x="776" y="2078"/>
                  </a:cubicBezTo>
                  <a:cubicBezTo>
                    <a:pt x="776" y="2055"/>
                    <a:pt x="776" y="2055"/>
                    <a:pt x="776" y="2055"/>
                  </a:cubicBezTo>
                  <a:cubicBezTo>
                    <a:pt x="776" y="2078"/>
                    <a:pt x="753" y="2101"/>
                    <a:pt x="730" y="2124"/>
                  </a:cubicBezTo>
                  <a:cubicBezTo>
                    <a:pt x="753" y="2101"/>
                    <a:pt x="753" y="2101"/>
                    <a:pt x="753" y="2101"/>
                  </a:cubicBezTo>
                  <a:lnTo>
                    <a:pt x="753" y="2101"/>
                  </a:lnTo>
                  <a:cubicBezTo>
                    <a:pt x="639" y="2238"/>
                    <a:pt x="548" y="2375"/>
                    <a:pt x="434" y="2489"/>
                  </a:cubicBezTo>
                  <a:cubicBezTo>
                    <a:pt x="365" y="2580"/>
                    <a:pt x="320" y="2649"/>
                    <a:pt x="251" y="2717"/>
                  </a:cubicBezTo>
                  <a:cubicBezTo>
                    <a:pt x="183" y="2786"/>
                    <a:pt x="114" y="2877"/>
                    <a:pt x="68" y="2945"/>
                  </a:cubicBezTo>
                  <a:lnTo>
                    <a:pt x="91" y="2923"/>
                  </a:lnTo>
                  <a:lnTo>
                    <a:pt x="91" y="2923"/>
                  </a:lnTo>
                  <a:cubicBezTo>
                    <a:pt x="68" y="2946"/>
                    <a:pt x="45" y="2969"/>
                    <a:pt x="23" y="3014"/>
                  </a:cubicBezTo>
                  <a:cubicBezTo>
                    <a:pt x="23" y="3037"/>
                    <a:pt x="0" y="3059"/>
                    <a:pt x="0" y="3082"/>
                  </a:cubicBezTo>
                  <a:cubicBezTo>
                    <a:pt x="0" y="3128"/>
                    <a:pt x="23" y="3151"/>
                    <a:pt x="46" y="3196"/>
                  </a:cubicBezTo>
                  <a:cubicBezTo>
                    <a:pt x="91" y="3219"/>
                    <a:pt x="114" y="3219"/>
                    <a:pt x="160" y="3219"/>
                  </a:cubicBezTo>
                  <a:cubicBezTo>
                    <a:pt x="205" y="3219"/>
                    <a:pt x="251" y="3219"/>
                    <a:pt x="274" y="3174"/>
                  </a:cubicBezTo>
                  <a:cubicBezTo>
                    <a:pt x="297" y="3128"/>
                    <a:pt x="342" y="3105"/>
                    <a:pt x="388" y="3059"/>
                  </a:cubicBezTo>
                  <a:cubicBezTo>
                    <a:pt x="411" y="3014"/>
                    <a:pt x="457" y="2991"/>
                    <a:pt x="479" y="2945"/>
                  </a:cubicBezTo>
                  <a:cubicBezTo>
                    <a:pt x="571" y="2854"/>
                    <a:pt x="616" y="2763"/>
                    <a:pt x="685" y="2694"/>
                  </a:cubicBezTo>
                  <a:cubicBezTo>
                    <a:pt x="685" y="2671"/>
                    <a:pt x="685" y="2671"/>
                    <a:pt x="708" y="2671"/>
                  </a:cubicBezTo>
                  <a:lnTo>
                    <a:pt x="685" y="2671"/>
                  </a:lnTo>
                  <a:cubicBezTo>
                    <a:pt x="685" y="2671"/>
                    <a:pt x="708" y="2671"/>
                    <a:pt x="708" y="2649"/>
                  </a:cubicBezTo>
                  <a:cubicBezTo>
                    <a:pt x="708" y="2671"/>
                    <a:pt x="708" y="2671"/>
                    <a:pt x="708" y="2671"/>
                  </a:cubicBezTo>
                  <a:cubicBezTo>
                    <a:pt x="799" y="2534"/>
                    <a:pt x="913" y="2375"/>
                    <a:pt x="1004" y="2238"/>
                  </a:cubicBezTo>
                  <a:cubicBezTo>
                    <a:pt x="1050" y="2169"/>
                    <a:pt x="1096" y="2078"/>
                    <a:pt x="1141" y="2010"/>
                  </a:cubicBezTo>
                  <a:lnTo>
                    <a:pt x="1278" y="1758"/>
                  </a:lnTo>
                  <a:cubicBezTo>
                    <a:pt x="1324" y="1667"/>
                    <a:pt x="1370" y="1576"/>
                    <a:pt x="1415" y="1507"/>
                  </a:cubicBezTo>
                  <a:cubicBezTo>
                    <a:pt x="1438" y="1462"/>
                    <a:pt x="1461" y="1416"/>
                    <a:pt x="1484" y="1370"/>
                  </a:cubicBezTo>
                  <a:cubicBezTo>
                    <a:pt x="1506" y="1325"/>
                    <a:pt x="1529" y="1279"/>
                    <a:pt x="1552" y="1256"/>
                  </a:cubicBezTo>
                  <a:cubicBezTo>
                    <a:pt x="1575" y="1211"/>
                    <a:pt x="1598" y="1165"/>
                    <a:pt x="1621" y="1119"/>
                  </a:cubicBezTo>
                  <a:cubicBezTo>
                    <a:pt x="1643" y="1096"/>
                    <a:pt x="1666" y="1051"/>
                    <a:pt x="1666" y="1005"/>
                  </a:cubicBezTo>
                  <a:cubicBezTo>
                    <a:pt x="1712" y="891"/>
                    <a:pt x="1758" y="800"/>
                    <a:pt x="1780" y="708"/>
                  </a:cubicBezTo>
                  <a:cubicBezTo>
                    <a:pt x="1826" y="663"/>
                    <a:pt x="1849" y="594"/>
                    <a:pt x="1872" y="549"/>
                  </a:cubicBezTo>
                  <a:cubicBezTo>
                    <a:pt x="1895" y="503"/>
                    <a:pt x="1917" y="435"/>
                    <a:pt x="1940" y="389"/>
                  </a:cubicBezTo>
                  <a:cubicBezTo>
                    <a:pt x="1986" y="275"/>
                    <a:pt x="2031" y="183"/>
                    <a:pt x="2077" y="69"/>
                  </a:cubicBezTo>
                  <a:cubicBezTo>
                    <a:pt x="2077" y="47"/>
                    <a:pt x="2077" y="24"/>
                    <a:pt x="2054" y="24"/>
                  </a:cubicBezTo>
                  <a:cubicBezTo>
                    <a:pt x="2054" y="1"/>
                    <a:pt x="2031" y="1"/>
                    <a:pt x="2031"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7"/>
            <p:cNvSpPr/>
            <p:nvPr/>
          </p:nvSpPr>
          <p:spPr>
            <a:xfrm>
              <a:off x="6876850" y="972400"/>
              <a:ext cx="45100" cy="46100"/>
            </a:xfrm>
            <a:custGeom>
              <a:avLst/>
              <a:gdLst/>
              <a:ahLst/>
              <a:cxnLst/>
              <a:rect l="l" t="t" r="r" b="b"/>
              <a:pathLst>
                <a:path w="1804" h="1844" extrusionOk="0">
                  <a:moveTo>
                    <a:pt x="1233" y="1"/>
                  </a:moveTo>
                  <a:cubicBezTo>
                    <a:pt x="1210" y="1"/>
                    <a:pt x="1165" y="1"/>
                    <a:pt x="1142" y="24"/>
                  </a:cubicBezTo>
                  <a:cubicBezTo>
                    <a:pt x="1119" y="24"/>
                    <a:pt x="1096" y="46"/>
                    <a:pt x="1051" y="46"/>
                  </a:cubicBezTo>
                  <a:cubicBezTo>
                    <a:pt x="1005" y="92"/>
                    <a:pt x="959" y="138"/>
                    <a:pt x="891" y="161"/>
                  </a:cubicBezTo>
                  <a:cubicBezTo>
                    <a:pt x="868" y="206"/>
                    <a:pt x="822" y="252"/>
                    <a:pt x="777" y="275"/>
                  </a:cubicBezTo>
                  <a:cubicBezTo>
                    <a:pt x="708" y="343"/>
                    <a:pt x="640" y="412"/>
                    <a:pt x="571" y="480"/>
                  </a:cubicBezTo>
                  <a:cubicBezTo>
                    <a:pt x="480" y="571"/>
                    <a:pt x="389" y="640"/>
                    <a:pt x="297" y="731"/>
                  </a:cubicBezTo>
                  <a:cubicBezTo>
                    <a:pt x="252" y="777"/>
                    <a:pt x="229" y="822"/>
                    <a:pt x="183" y="845"/>
                  </a:cubicBezTo>
                  <a:cubicBezTo>
                    <a:pt x="160" y="868"/>
                    <a:pt x="138" y="891"/>
                    <a:pt x="115" y="914"/>
                  </a:cubicBezTo>
                  <a:cubicBezTo>
                    <a:pt x="92" y="914"/>
                    <a:pt x="92" y="937"/>
                    <a:pt x="92" y="937"/>
                  </a:cubicBezTo>
                  <a:cubicBezTo>
                    <a:pt x="69" y="959"/>
                    <a:pt x="46" y="982"/>
                    <a:pt x="23" y="1005"/>
                  </a:cubicBezTo>
                  <a:cubicBezTo>
                    <a:pt x="1" y="1028"/>
                    <a:pt x="1" y="1074"/>
                    <a:pt x="23" y="1119"/>
                  </a:cubicBezTo>
                  <a:cubicBezTo>
                    <a:pt x="23" y="1142"/>
                    <a:pt x="46" y="1165"/>
                    <a:pt x="69" y="1188"/>
                  </a:cubicBezTo>
                  <a:cubicBezTo>
                    <a:pt x="69" y="1210"/>
                    <a:pt x="92" y="1210"/>
                    <a:pt x="92" y="1210"/>
                  </a:cubicBezTo>
                  <a:cubicBezTo>
                    <a:pt x="92" y="1233"/>
                    <a:pt x="92" y="1233"/>
                    <a:pt x="92" y="1256"/>
                  </a:cubicBezTo>
                  <a:cubicBezTo>
                    <a:pt x="115" y="1302"/>
                    <a:pt x="138" y="1325"/>
                    <a:pt x="183" y="1347"/>
                  </a:cubicBezTo>
                  <a:lnTo>
                    <a:pt x="183" y="1370"/>
                  </a:lnTo>
                  <a:cubicBezTo>
                    <a:pt x="160" y="1416"/>
                    <a:pt x="183" y="1484"/>
                    <a:pt x="229" y="1530"/>
                  </a:cubicBezTo>
                  <a:cubicBezTo>
                    <a:pt x="229" y="1553"/>
                    <a:pt x="229" y="1599"/>
                    <a:pt x="229" y="1621"/>
                  </a:cubicBezTo>
                  <a:cubicBezTo>
                    <a:pt x="229" y="1644"/>
                    <a:pt x="252" y="1644"/>
                    <a:pt x="252" y="1667"/>
                  </a:cubicBezTo>
                  <a:cubicBezTo>
                    <a:pt x="275" y="1690"/>
                    <a:pt x="297" y="1713"/>
                    <a:pt x="320" y="1735"/>
                  </a:cubicBezTo>
                  <a:cubicBezTo>
                    <a:pt x="320" y="1735"/>
                    <a:pt x="343" y="1735"/>
                    <a:pt x="343" y="1758"/>
                  </a:cubicBezTo>
                  <a:cubicBezTo>
                    <a:pt x="366" y="1781"/>
                    <a:pt x="389" y="1804"/>
                    <a:pt x="411" y="1827"/>
                  </a:cubicBezTo>
                  <a:cubicBezTo>
                    <a:pt x="423" y="1838"/>
                    <a:pt x="440" y="1844"/>
                    <a:pt x="457" y="1844"/>
                  </a:cubicBezTo>
                  <a:cubicBezTo>
                    <a:pt x="474" y="1844"/>
                    <a:pt x="491" y="1838"/>
                    <a:pt x="503" y="1827"/>
                  </a:cubicBezTo>
                  <a:cubicBezTo>
                    <a:pt x="548" y="1804"/>
                    <a:pt x="571" y="1781"/>
                    <a:pt x="594" y="1758"/>
                  </a:cubicBezTo>
                  <a:lnTo>
                    <a:pt x="685" y="1690"/>
                  </a:lnTo>
                  <a:cubicBezTo>
                    <a:pt x="754" y="1644"/>
                    <a:pt x="822" y="1576"/>
                    <a:pt x="868" y="1530"/>
                  </a:cubicBezTo>
                  <a:cubicBezTo>
                    <a:pt x="1005" y="1416"/>
                    <a:pt x="1119" y="1325"/>
                    <a:pt x="1233" y="1210"/>
                  </a:cubicBezTo>
                  <a:cubicBezTo>
                    <a:pt x="1302" y="1165"/>
                    <a:pt x="1370" y="1119"/>
                    <a:pt x="1439" y="1074"/>
                  </a:cubicBezTo>
                  <a:cubicBezTo>
                    <a:pt x="1507" y="1028"/>
                    <a:pt x="1576" y="982"/>
                    <a:pt x="1644" y="937"/>
                  </a:cubicBezTo>
                  <a:cubicBezTo>
                    <a:pt x="1667" y="914"/>
                    <a:pt x="1690" y="891"/>
                    <a:pt x="1713" y="868"/>
                  </a:cubicBezTo>
                  <a:cubicBezTo>
                    <a:pt x="1735" y="845"/>
                    <a:pt x="1758" y="822"/>
                    <a:pt x="1781" y="822"/>
                  </a:cubicBezTo>
                  <a:cubicBezTo>
                    <a:pt x="1804" y="800"/>
                    <a:pt x="1804" y="754"/>
                    <a:pt x="1804" y="731"/>
                  </a:cubicBezTo>
                  <a:cubicBezTo>
                    <a:pt x="1781" y="708"/>
                    <a:pt x="1735" y="708"/>
                    <a:pt x="1713" y="708"/>
                  </a:cubicBezTo>
                  <a:cubicBezTo>
                    <a:pt x="1713" y="686"/>
                    <a:pt x="1690" y="663"/>
                    <a:pt x="1690" y="640"/>
                  </a:cubicBezTo>
                  <a:cubicBezTo>
                    <a:pt x="1644" y="571"/>
                    <a:pt x="1598" y="503"/>
                    <a:pt x="1576" y="412"/>
                  </a:cubicBezTo>
                  <a:cubicBezTo>
                    <a:pt x="1530" y="343"/>
                    <a:pt x="1507" y="252"/>
                    <a:pt x="1461" y="183"/>
                  </a:cubicBezTo>
                  <a:cubicBezTo>
                    <a:pt x="1439" y="161"/>
                    <a:pt x="1416" y="138"/>
                    <a:pt x="1416" y="115"/>
                  </a:cubicBezTo>
                  <a:cubicBezTo>
                    <a:pt x="1393" y="115"/>
                    <a:pt x="1393" y="92"/>
                    <a:pt x="1393" y="92"/>
                  </a:cubicBezTo>
                  <a:cubicBezTo>
                    <a:pt x="1370" y="69"/>
                    <a:pt x="1370" y="69"/>
                    <a:pt x="1347" y="46"/>
                  </a:cubicBezTo>
                  <a:cubicBezTo>
                    <a:pt x="1324" y="24"/>
                    <a:pt x="1302" y="1"/>
                    <a:pt x="1279" y="1"/>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7"/>
            <p:cNvSpPr/>
            <p:nvPr/>
          </p:nvSpPr>
          <p:spPr>
            <a:xfrm>
              <a:off x="6893975" y="1003800"/>
              <a:ext cx="37675" cy="29175"/>
            </a:xfrm>
            <a:custGeom>
              <a:avLst/>
              <a:gdLst/>
              <a:ahLst/>
              <a:cxnLst/>
              <a:rect l="l" t="t" r="r" b="b"/>
              <a:pathLst>
                <a:path w="1507" h="1167" extrusionOk="0">
                  <a:moveTo>
                    <a:pt x="1393" y="0"/>
                  </a:moveTo>
                  <a:cubicBezTo>
                    <a:pt x="1393" y="0"/>
                    <a:pt x="1370" y="0"/>
                    <a:pt x="1347" y="23"/>
                  </a:cubicBezTo>
                  <a:cubicBezTo>
                    <a:pt x="1324" y="23"/>
                    <a:pt x="1301" y="23"/>
                    <a:pt x="1279" y="46"/>
                  </a:cubicBezTo>
                  <a:cubicBezTo>
                    <a:pt x="1256" y="46"/>
                    <a:pt x="1233" y="69"/>
                    <a:pt x="1210" y="69"/>
                  </a:cubicBezTo>
                  <a:cubicBezTo>
                    <a:pt x="1164" y="114"/>
                    <a:pt x="1119" y="137"/>
                    <a:pt x="1050" y="183"/>
                  </a:cubicBezTo>
                  <a:cubicBezTo>
                    <a:pt x="982" y="228"/>
                    <a:pt x="913" y="274"/>
                    <a:pt x="845" y="343"/>
                  </a:cubicBezTo>
                  <a:cubicBezTo>
                    <a:pt x="799" y="365"/>
                    <a:pt x="754" y="388"/>
                    <a:pt x="731" y="411"/>
                  </a:cubicBezTo>
                  <a:cubicBezTo>
                    <a:pt x="685" y="434"/>
                    <a:pt x="639" y="479"/>
                    <a:pt x="594" y="502"/>
                  </a:cubicBezTo>
                  <a:cubicBezTo>
                    <a:pt x="548" y="525"/>
                    <a:pt x="503" y="571"/>
                    <a:pt x="457" y="594"/>
                  </a:cubicBezTo>
                  <a:cubicBezTo>
                    <a:pt x="366" y="662"/>
                    <a:pt x="274" y="731"/>
                    <a:pt x="206" y="799"/>
                  </a:cubicBezTo>
                  <a:cubicBezTo>
                    <a:pt x="160" y="822"/>
                    <a:pt x="137" y="845"/>
                    <a:pt x="115" y="868"/>
                  </a:cubicBezTo>
                  <a:cubicBezTo>
                    <a:pt x="92" y="890"/>
                    <a:pt x="69" y="913"/>
                    <a:pt x="46" y="936"/>
                  </a:cubicBezTo>
                  <a:cubicBezTo>
                    <a:pt x="0" y="982"/>
                    <a:pt x="0" y="1050"/>
                    <a:pt x="23" y="1096"/>
                  </a:cubicBezTo>
                  <a:cubicBezTo>
                    <a:pt x="46" y="1096"/>
                    <a:pt x="46" y="1119"/>
                    <a:pt x="69" y="1119"/>
                  </a:cubicBezTo>
                  <a:cubicBezTo>
                    <a:pt x="97" y="1147"/>
                    <a:pt x="134" y="1166"/>
                    <a:pt x="169" y="1166"/>
                  </a:cubicBezTo>
                  <a:cubicBezTo>
                    <a:pt x="190" y="1166"/>
                    <a:pt x="211" y="1159"/>
                    <a:pt x="229" y="1141"/>
                  </a:cubicBezTo>
                  <a:cubicBezTo>
                    <a:pt x="297" y="1119"/>
                    <a:pt x="343" y="1073"/>
                    <a:pt x="388" y="1027"/>
                  </a:cubicBezTo>
                  <a:cubicBezTo>
                    <a:pt x="434" y="982"/>
                    <a:pt x="480" y="959"/>
                    <a:pt x="503" y="913"/>
                  </a:cubicBezTo>
                  <a:cubicBezTo>
                    <a:pt x="594" y="845"/>
                    <a:pt x="685" y="776"/>
                    <a:pt x="776" y="708"/>
                  </a:cubicBezTo>
                  <a:cubicBezTo>
                    <a:pt x="868" y="616"/>
                    <a:pt x="982" y="548"/>
                    <a:pt x="1096" y="457"/>
                  </a:cubicBezTo>
                  <a:cubicBezTo>
                    <a:pt x="1164" y="411"/>
                    <a:pt x="1210" y="365"/>
                    <a:pt x="1279" y="343"/>
                  </a:cubicBezTo>
                  <a:cubicBezTo>
                    <a:pt x="1324" y="320"/>
                    <a:pt x="1347" y="297"/>
                    <a:pt x="1370" y="274"/>
                  </a:cubicBezTo>
                  <a:cubicBezTo>
                    <a:pt x="1393" y="274"/>
                    <a:pt x="1393" y="274"/>
                    <a:pt x="1416" y="251"/>
                  </a:cubicBezTo>
                  <a:cubicBezTo>
                    <a:pt x="1416" y="251"/>
                    <a:pt x="1438" y="251"/>
                    <a:pt x="1438" y="228"/>
                  </a:cubicBezTo>
                  <a:cubicBezTo>
                    <a:pt x="1484" y="206"/>
                    <a:pt x="1507" y="137"/>
                    <a:pt x="1507" y="91"/>
                  </a:cubicBezTo>
                  <a:cubicBezTo>
                    <a:pt x="1507" y="69"/>
                    <a:pt x="1507" y="46"/>
                    <a:pt x="1484" y="23"/>
                  </a:cubicBezTo>
                  <a:cubicBezTo>
                    <a:pt x="1484" y="23"/>
                    <a:pt x="1461" y="0"/>
                    <a:pt x="1438"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7"/>
            <p:cNvSpPr/>
            <p:nvPr/>
          </p:nvSpPr>
          <p:spPr>
            <a:xfrm>
              <a:off x="7174150" y="818325"/>
              <a:ext cx="81050" cy="38350"/>
            </a:xfrm>
            <a:custGeom>
              <a:avLst/>
              <a:gdLst/>
              <a:ahLst/>
              <a:cxnLst/>
              <a:rect l="l" t="t" r="r" b="b"/>
              <a:pathLst>
                <a:path w="3242" h="1534" extrusionOk="0">
                  <a:moveTo>
                    <a:pt x="2032" y="1"/>
                  </a:moveTo>
                  <a:cubicBezTo>
                    <a:pt x="1941" y="1"/>
                    <a:pt x="1849" y="24"/>
                    <a:pt x="1781" y="24"/>
                  </a:cubicBezTo>
                  <a:cubicBezTo>
                    <a:pt x="1667" y="47"/>
                    <a:pt x="1553" y="47"/>
                    <a:pt x="1439" y="92"/>
                  </a:cubicBezTo>
                  <a:cubicBezTo>
                    <a:pt x="1347" y="115"/>
                    <a:pt x="1256" y="138"/>
                    <a:pt x="1142" y="161"/>
                  </a:cubicBezTo>
                  <a:cubicBezTo>
                    <a:pt x="1051" y="206"/>
                    <a:pt x="936" y="252"/>
                    <a:pt x="845" y="298"/>
                  </a:cubicBezTo>
                  <a:cubicBezTo>
                    <a:pt x="754" y="343"/>
                    <a:pt x="640" y="389"/>
                    <a:pt x="548" y="457"/>
                  </a:cubicBezTo>
                  <a:cubicBezTo>
                    <a:pt x="457" y="503"/>
                    <a:pt x="389" y="549"/>
                    <a:pt x="297" y="594"/>
                  </a:cubicBezTo>
                  <a:cubicBezTo>
                    <a:pt x="252" y="640"/>
                    <a:pt x="206" y="663"/>
                    <a:pt x="160" y="686"/>
                  </a:cubicBezTo>
                  <a:cubicBezTo>
                    <a:pt x="138" y="709"/>
                    <a:pt x="115" y="731"/>
                    <a:pt x="92" y="754"/>
                  </a:cubicBezTo>
                  <a:cubicBezTo>
                    <a:pt x="69" y="754"/>
                    <a:pt x="46" y="800"/>
                    <a:pt x="46" y="823"/>
                  </a:cubicBezTo>
                  <a:cubicBezTo>
                    <a:pt x="23" y="845"/>
                    <a:pt x="1" y="868"/>
                    <a:pt x="1" y="914"/>
                  </a:cubicBezTo>
                  <a:cubicBezTo>
                    <a:pt x="1" y="960"/>
                    <a:pt x="23" y="1005"/>
                    <a:pt x="69" y="1051"/>
                  </a:cubicBezTo>
                  <a:cubicBezTo>
                    <a:pt x="92" y="1074"/>
                    <a:pt x="138" y="1097"/>
                    <a:pt x="183" y="1097"/>
                  </a:cubicBezTo>
                  <a:cubicBezTo>
                    <a:pt x="229" y="1119"/>
                    <a:pt x="275" y="1165"/>
                    <a:pt x="320" y="1188"/>
                  </a:cubicBezTo>
                  <a:cubicBezTo>
                    <a:pt x="343" y="1188"/>
                    <a:pt x="366" y="1211"/>
                    <a:pt x="389" y="1233"/>
                  </a:cubicBezTo>
                  <a:cubicBezTo>
                    <a:pt x="366" y="1233"/>
                    <a:pt x="366" y="1211"/>
                    <a:pt x="343" y="1211"/>
                  </a:cubicBezTo>
                  <a:lnTo>
                    <a:pt x="343" y="1211"/>
                  </a:lnTo>
                  <a:cubicBezTo>
                    <a:pt x="411" y="1256"/>
                    <a:pt x="480" y="1302"/>
                    <a:pt x="548" y="1370"/>
                  </a:cubicBezTo>
                  <a:cubicBezTo>
                    <a:pt x="571" y="1416"/>
                    <a:pt x="617" y="1462"/>
                    <a:pt x="663" y="1507"/>
                  </a:cubicBezTo>
                  <a:cubicBezTo>
                    <a:pt x="691" y="1527"/>
                    <a:pt x="724" y="1534"/>
                    <a:pt x="756" y="1534"/>
                  </a:cubicBezTo>
                  <a:cubicBezTo>
                    <a:pt x="800" y="1534"/>
                    <a:pt x="842" y="1521"/>
                    <a:pt x="868" y="1507"/>
                  </a:cubicBezTo>
                  <a:cubicBezTo>
                    <a:pt x="914" y="1485"/>
                    <a:pt x="936" y="1462"/>
                    <a:pt x="959" y="1439"/>
                  </a:cubicBezTo>
                  <a:cubicBezTo>
                    <a:pt x="982" y="1416"/>
                    <a:pt x="1028" y="1393"/>
                    <a:pt x="1051" y="1370"/>
                  </a:cubicBezTo>
                  <a:lnTo>
                    <a:pt x="1142" y="1279"/>
                  </a:lnTo>
                  <a:cubicBezTo>
                    <a:pt x="1210" y="1233"/>
                    <a:pt x="1279" y="1188"/>
                    <a:pt x="1347" y="1142"/>
                  </a:cubicBezTo>
                  <a:cubicBezTo>
                    <a:pt x="1416" y="1074"/>
                    <a:pt x="1507" y="1028"/>
                    <a:pt x="1598" y="960"/>
                  </a:cubicBezTo>
                  <a:cubicBezTo>
                    <a:pt x="1758" y="868"/>
                    <a:pt x="1941" y="777"/>
                    <a:pt x="2123" y="686"/>
                  </a:cubicBezTo>
                  <a:cubicBezTo>
                    <a:pt x="2260" y="640"/>
                    <a:pt x="2397" y="594"/>
                    <a:pt x="2534" y="549"/>
                  </a:cubicBezTo>
                  <a:lnTo>
                    <a:pt x="2785" y="549"/>
                  </a:lnTo>
                  <a:cubicBezTo>
                    <a:pt x="2854" y="572"/>
                    <a:pt x="2899" y="572"/>
                    <a:pt x="2968" y="594"/>
                  </a:cubicBezTo>
                  <a:cubicBezTo>
                    <a:pt x="2991" y="617"/>
                    <a:pt x="3014" y="617"/>
                    <a:pt x="3059" y="640"/>
                  </a:cubicBezTo>
                  <a:cubicBezTo>
                    <a:pt x="3074" y="640"/>
                    <a:pt x="3090" y="650"/>
                    <a:pt x="3105" y="650"/>
                  </a:cubicBezTo>
                  <a:cubicBezTo>
                    <a:pt x="3112" y="650"/>
                    <a:pt x="3120" y="648"/>
                    <a:pt x="3128" y="640"/>
                  </a:cubicBezTo>
                  <a:cubicBezTo>
                    <a:pt x="3173" y="640"/>
                    <a:pt x="3196" y="617"/>
                    <a:pt x="3196" y="594"/>
                  </a:cubicBezTo>
                  <a:cubicBezTo>
                    <a:pt x="3242" y="526"/>
                    <a:pt x="3219" y="457"/>
                    <a:pt x="3150" y="435"/>
                  </a:cubicBezTo>
                  <a:cubicBezTo>
                    <a:pt x="3105" y="412"/>
                    <a:pt x="3059" y="389"/>
                    <a:pt x="2991" y="366"/>
                  </a:cubicBezTo>
                  <a:cubicBezTo>
                    <a:pt x="2968" y="343"/>
                    <a:pt x="2922" y="343"/>
                    <a:pt x="2877" y="343"/>
                  </a:cubicBezTo>
                  <a:cubicBezTo>
                    <a:pt x="2877" y="275"/>
                    <a:pt x="2831" y="229"/>
                    <a:pt x="2785" y="229"/>
                  </a:cubicBezTo>
                  <a:cubicBezTo>
                    <a:pt x="2717" y="206"/>
                    <a:pt x="2648" y="206"/>
                    <a:pt x="2580" y="184"/>
                  </a:cubicBezTo>
                  <a:lnTo>
                    <a:pt x="2443" y="184"/>
                  </a:lnTo>
                  <a:cubicBezTo>
                    <a:pt x="2443" y="115"/>
                    <a:pt x="2374" y="47"/>
                    <a:pt x="2306" y="24"/>
                  </a:cubicBezTo>
                  <a:cubicBezTo>
                    <a:pt x="2260" y="24"/>
                    <a:pt x="2215" y="1"/>
                    <a:pt x="2169" y="1"/>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7"/>
            <p:cNvSpPr/>
            <p:nvPr/>
          </p:nvSpPr>
          <p:spPr>
            <a:xfrm>
              <a:off x="7208950" y="824050"/>
              <a:ext cx="29700" cy="8375"/>
            </a:xfrm>
            <a:custGeom>
              <a:avLst/>
              <a:gdLst/>
              <a:ahLst/>
              <a:cxnLst/>
              <a:rect l="l" t="t" r="r" b="b"/>
              <a:pathLst>
                <a:path w="1188" h="335" extrusionOk="0">
                  <a:moveTo>
                    <a:pt x="686" y="0"/>
                  </a:moveTo>
                  <a:cubicBezTo>
                    <a:pt x="617" y="0"/>
                    <a:pt x="549" y="23"/>
                    <a:pt x="503" y="46"/>
                  </a:cubicBezTo>
                  <a:cubicBezTo>
                    <a:pt x="389" y="69"/>
                    <a:pt x="298" y="91"/>
                    <a:pt x="206" y="137"/>
                  </a:cubicBezTo>
                  <a:cubicBezTo>
                    <a:pt x="161" y="160"/>
                    <a:pt x="92" y="206"/>
                    <a:pt x="47" y="228"/>
                  </a:cubicBezTo>
                  <a:cubicBezTo>
                    <a:pt x="1" y="251"/>
                    <a:pt x="1" y="274"/>
                    <a:pt x="24" y="297"/>
                  </a:cubicBezTo>
                  <a:cubicBezTo>
                    <a:pt x="24" y="324"/>
                    <a:pt x="39" y="335"/>
                    <a:pt x="57" y="335"/>
                  </a:cubicBezTo>
                  <a:cubicBezTo>
                    <a:pt x="69" y="335"/>
                    <a:pt x="83" y="329"/>
                    <a:pt x="92" y="320"/>
                  </a:cubicBezTo>
                  <a:cubicBezTo>
                    <a:pt x="161" y="297"/>
                    <a:pt x="206" y="274"/>
                    <a:pt x="275" y="251"/>
                  </a:cubicBezTo>
                  <a:lnTo>
                    <a:pt x="252" y="251"/>
                  </a:lnTo>
                  <a:cubicBezTo>
                    <a:pt x="321" y="228"/>
                    <a:pt x="389" y="206"/>
                    <a:pt x="457" y="183"/>
                  </a:cubicBezTo>
                  <a:cubicBezTo>
                    <a:pt x="549" y="160"/>
                    <a:pt x="617" y="137"/>
                    <a:pt x="686" y="114"/>
                  </a:cubicBezTo>
                  <a:lnTo>
                    <a:pt x="914" y="114"/>
                  </a:lnTo>
                  <a:cubicBezTo>
                    <a:pt x="937" y="114"/>
                    <a:pt x="960" y="114"/>
                    <a:pt x="982" y="137"/>
                  </a:cubicBezTo>
                  <a:cubicBezTo>
                    <a:pt x="1028" y="137"/>
                    <a:pt x="1051" y="137"/>
                    <a:pt x="1074" y="160"/>
                  </a:cubicBezTo>
                  <a:lnTo>
                    <a:pt x="1142" y="160"/>
                  </a:lnTo>
                  <a:cubicBezTo>
                    <a:pt x="1142" y="160"/>
                    <a:pt x="1165" y="160"/>
                    <a:pt x="1165" y="137"/>
                  </a:cubicBezTo>
                  <a:cubicBezTo>
                    <a:pt x="1188" y="114"/>
                    <a:pt x="1188" y="114"/>
                    <a:pt x="1165" y="91"/>
                  </a:cubicBezTo>
                  <a:cubicBezTo>
                    <a:pt x="1165" y="69"/>
                    <a:pt x="1165" y="69"/>
                    <a:pt x="1142" y="46"/>
                  </a:cubicBezTo>
                  <a:cubicBezTo>
                    <a:pt x="1097" y="46"/>
                    <a:pt x="1074" y="23"/>
                    <a:pt x="1028"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7"/>
            <p:cNvSpPr/>
            <p:nvPr/>
          </p:nvSpPr>
          <p:spPr>
            <a:xfrm>
              <a:off x="7206675" y="840025"/>
              <a:ext cx="40550" cy="22650"/>
            </a:xfrm>
            <a:custGeom>
              <a:avLst/>
              <a:gdLst/>
              <a:ahLst/>
              <a:cxnLst/>
              <a:rect l="l" t="t" r="r" b="b"/>
              <a:pathLst>
                <a:path w="1622" h="906" extrusionOk="0">
                  <a:moveTo>
                    <a:pt x="1553" y="0"/>
                  </a:moveTo>
                  <a:cubicBezTo>
                    <a:pt x="1439" y="23"/>
                    <a:pt x="1302" y="69"/>
                    <a:pt x="1165" y="114"/>
                  </a:cubicBezTo>
                  <a:cubicBezTo>
                    <a:pt x="1028" y="160"/>
                    <a:pt x="891" y="206"/>
                    <a:pt x="754" y="274"/>
                  </a:cubicBezTo>
                  <a:cubicBezTo>
                    <a:pt x="617" y="343"/>
                    <a:pt x="503" y="411"/>
                    <a:pt x="366" y="480"/>
                  </a:cubicBezTo>
                  <a:cubicBezTo>
                    <a:pt x="320" y="502"/>
                    <a:pt x="252" y="548"/>
                    <a:pt x="206" y="571"/>
                  </a:cubicBezTo>
                  <a:cubicBezTo>
                    <a:pt x="160" y="594"/>
                    <a:pt x="138" y="617"/>
                    <a:pt x="115" y="639"/>
                  </a:cubicBezTo>
                  <a:cubicBezTo>
                    <a:pt x="92" y="639"/>
                    <a:pt x="69" y="662"/>
                    <a:pt x="69" y="685"/>
                  </a:cubicBezTo>
                  <a:cubicBezTo>
                    <a:pt x="46" y="685"/>
                    <a:pt x="23" y="731"/>
                    <a:pt x="1" y="754"/>
                  </a:cubicBezTo>
                  <a:cubicBezTo>
                    <a:pt x="1" y="754"/>
                    <a:pt x="1" y="776"/>
                    <a:pt x="1" y="799"/>
                  </a:cubicBezTo>
                  <a:cubicBezTo>
                    <a:pt x="1" y="822"/>
                    <a:pt x="1" y="868"/>
                    <a:pt x="23" y="890"/>
                  </a:cubicBezTo>
                  <a:cubicBezTo>
                    <a:pt x="42" y="900"/>
                    <a:pt x="65" y="905"/>
                    <a:pt x="89" y="905"/>
                  </a:cubicBezTo>
                  <a:cubicBezTo>
                    <a:pt x="122" y="905"/>
                    <a:pt x="157" y="894"/>
                    <a:pt x="183" y="868"/>
                  </a:cubicBezTo>
                  <a:cubicBezTo>
                    <a:pt x="206" y="845"/>
                    <a:pt x="252" y="822"/>
                    <a:pt x="275" y="799"/>
                  </a:cubicBezTo>
                  <a:cubicBezTo>
                    <a:pt x="297" y="776"/>
                    <a:pt x="320" y="754"/>
                    <a:pt x="343" y="731"/>
                  </a:cubicBezTo>
                  <a:cubicBezTo>
                    <a:pt x="457" y="639"/>
                    <a:pt x="594" y="571"/>
                    <a:pt x="731" y="480"/>
                  </a:cubicBezTo>
                  <a:cubicBezTo>
                    <a:pt x="800" y="434"/>
                    <a:pt x="868" y="388"/>
                    <a:pt x="936" y="343"/>
                  </a:cubicBezTo>
                  <a:cubicBezTo>
                    <a:pt x="1005" y="320"/>
                    <a:pt x="1073" y="274"/>
                    <a:pt x="1142" y="251"/>
                  </a:cubicBezTo>
                  <a:cubicBezTo>
                    <a:pt x="1188" y="229"/>
                    <a:pt x="1210" y="229"/>
                    <a:pt x="1233" y="206"/>
                  </a:cubicBezTo>
                  <a:cubicBezTo>
                    <a:pt x="1302" y="183"/>
                    <a:pt x="1347" y="160"/>
                    <a:pt x="1416" y="137"/>
                  </a:cubicBezTo>
                  <a:cubicBezTo>
                    <a:pt x="1461" y="114"/>
                    <a:pt x="1530" y="114"/>
                    <a:pt x="1576" y="92"/>
                  </a:cubicBezTo>
                  <a:cubicBezTo>
                    <a:pt x="1621" y="92"/>
                    <a:pt x="1621" y="46"/>
                    <a:pt x="1621" y="23"/>
                  </a:cubicBezTo>
                  <a:cubicBezTo>
                    <a:pt x="1621" y="0"/>
                    <a:pt x="1598" y="0"/>
                    <a:pt x="1576"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7"/>
            <p:cNvSpPr/>
            <p:nvPr/>
          </p:nvSpPr>
          <p:spPr>
            <a:xfrm>
              <a:off x="6840900" y="1036300"/>
              <a:ext cx="42250" cy="41725"/>
            </a:xfrm>
            <a:custGeom>
              <a:avLst/>
              <a:gdLst/>
              <a:ahLst/>
              <a:cxnLst/>
              <a:rect l="l" t="t" r="r" b="b"/>
              <a:pathLst>
                <a:path w="1690" h="1669" extrusionOk="0">
                  <a:moveTo>
                    <a:pt x="840" y="0"/>
                  </a:moveTo>
                  <a:cubicBezTo>
                    <a:pt x="827" y="0"/>
                    <a:pt x="813" y="1"/>
                    <a:pt x="800" y="1"/>
                  </a:cubicBezTo>
                  <a:cubicBezTo>
                    <a:pt x="343" y="24"/>
                    <a:pt x="1" y="412"/>
                    <a:pt x="23" y="869"/>
                  </a:cubicBezTo>
                  <a:cubicBezTo>
                    <a:pt x="46" y="1311"/>
                    <a:pt x="412" y="1668"/>
                    <a:pt x="850" y="1668"/>
                  </a:cubicBezTo>
                  <a:cubicBezTo>
                    <a:pt x="864" y="1668"/>
                    <a:pt x="877" y="1668"/>
                    <a:pt x="891" y="1667"/>
                  </a:cubicBezTo>
                  <a:cubicBezTo>
                    <a:pt x="1347" y="1645"/>
                    <a:pt x="1690" y="1257"/>
                    <a:pt x="1667" y="800"/>
                  </a:cubicBezTo>
                  <a:cubicBezTo>
                    <a:pt x="1645" y="357"/>
                    <a:pt x="1279" y="0"/>
                    <a:pt x="840" y="0"/>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7"/>
            <p:cNvSpPr/>
            <p:nvPr/>
          </p:nvSpPr>
          <p:spPr>
            <a:xfrm>
              <a:off x="6834625" y="1100200"/>
              <a:ext cx="42825" cy="41725"/>
            </a:xfrm>
            <a:custGeom>
              <a:avLst/>
              <a:gdLst/>
              <a:ahLst/>
              <a:cxnLst/>
              <a:rect l="l" t="t" r="r" b="b"/>
              <a:pathLst>
                <a:path w="1713" h="1669" extrusionOk="0">
                  <a:moveTo>
                    <a:pt x="863" y="1"/>
                  </a:moveTo>
                  <a:cubicBezTo>
                    <a:pt x="849" y="1"/>
                    <a:pt x="836" y="1"/>
                    <a:pt x="822" y="2"/>
                  </a:cubicBezTo>
                  <a:cubicBezTo>
                    <a:pt x="366" y="24"/>
                    <a:pt x="1" y="412"/>
                    <a:pt x="23" y="869"/>
                  </a:cubicBezTo>
                  <a:cubicBezTo>
                    <a:pt x="46" y="1312"/>
                    <a:pt x="411" y="1669"/>
                    <a:pt x="850" y="1669"/>
                  </a:cubicBezTo>
                  <a:cubicBezTo>
                    <a:pt x="864" y="1669"/>
                    <a:pt x="877" y="1669"/>
                    <a:pt x="891" y="1668"/>
                  </a:cubicBezTo>
                  <a:cubicBezTo>
                    <a:pt x="1347" y="1645"/>
                    <a:pt x="1712" y="1257"/>
                    <a:pt x="1690" y="800"/>
                  </a:cubicBezTo>
                  <a:cubicBezTo>
                    <a:pt x="1667" y="358"/>
                    <a:pt x="1302" y="1"/>
                    <a:pt x="863"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7"/>
            <p:cNvSpPr/>
            <p:nvPr/>
          </p:nvSpPr>
          <p:spPr>
            <a:xfrm>
              <a:off x="6903675" y="1109325"/>
              <a:ext cx="42250" cy="41750"/>
            </a:xfrm>
            <a:custGeom>
              <a:avLst/>
              <a:gdLst/>
              <a:ahLst/>
              <a:cxnLst/>
              <a:rect l="l" t="t" r="r" b="b"/>
              <a:pathLst>
                <a:path w="1690" h="1670" extrusionOk="0">
                  <a:moveTo>
                    <a:pt x="840" y="1"/>
                  </a:moveTo>
                  <a:cubicBezTo>
                    <a:pt x="826" y="1"/>
                    <a:pt x="813" y="1"/>
                    <a:pt x="799" y="2"/>
                  </a:cubicBezTo>
                  <a:cubicBezTo>
                    <a:pt x="343" y="25"/>
                    <a:pt x="0" y="413"/>
                    <a:pt x="23" y="869"/>
                  </a:cubicBezTo>
                  <a:cubicBezTo>
                    <a:pt x="45" y="1312"/>
                    <a:pt x="411" y="1669"/>
                    <a:pt x="850" y="1669"/>
                  </a:cubicBezTo>
                  <a:cubicBezTo>
                    <a:pt x="863" y="1669"/>
                    <a:pt x="877" y="1669"/>
                    <a:pt x="891" y="1668"/>
                  </a:cubicBezTo>
                  <a:cubicBezTo>
                    <a:pt x="1347" y="1645"/>
                    <a:pt x="1689" y="1257"/>
                    <a:pt x="1667" y="801"/>
                  </a:cubicBezTo>
                  <a:cubicBezTo>
                    <a:pt x="1645" y="358"/>
                    <a:pt x="1279" y="1"/>
                    <a:pt x="840"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7"/>
            <p:cNvSpPr/>
            <p:nvPr/>
          </p:nvSpPr>
          <p:spPr>
            <a:xfrm>
              <a:off x="6923075" y="1173850"/>
              <a:ext cx="41675" cy="41100"/>
            </a:xfrm>
            <a:custGeom>
              <a:avLst/>
              <a:gdLst/>
              <a:ahLst/>
              <a:cxnLst/>
              <a:rect l="l" t="t" r="r" b="b"/>
              <a:pathLst>
                <a:path w="1667" h="1644" extrusionOk="0">
                  <a:moveTo>
                    <a:pt x="799" y="0"/>
                  </a:moveTo>
                  <a:cubicBezTo>
                    <a:pt x="343" y="23"/>
                    <a:pt x="0" y="411"/>
                    <a:pt x="23" y="867"/>
                  </a:cubicBezTo>
                  <a:cubicBezTo>
                    <a:pt x="23" y="1255"/>
                    <a:pt x="320" y="1575"/>
                    <a:pt x="708" y="1643"/>
                  </a:cubicBezTo>
                  <a:cubicBezTo>
                    <a:pt x="982" y="1415"/>
                    <a:pt x="1302" y="1210"/>
                    <a:pt x="1621" y="1027"/>
                  </a:cubicBezTo>
                  <a:lnTo>
                    <a:pt x="1644" y="1027"/>
                  </a:lnTo>
                  <a:cubicBezTo>
                    <a:pt x="1667" y="959"/>
                    <a:pt x="1667" y="867"/>
                    <a:pt x="1667" y="776"/>
                  </a:cubicBezTo>
                  <a:cubicBezTo>
                    <a:pt x="1644" y="342"/>
                    <a:pt x="1279" y="0"/>
                    <a:pt x="845" y="0"/>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7"/>
            <p:cNvSpPr/>
            <p:nvPr/>
          </p:nvSpPr>
          <p:spPr>
            <a:xfrm>
              <a:off x="6852875" y="1174950"/>
              <a:ext cx="42250" cy="41175"/>
            </a:xfrm>
            <a:custGeom>
              <a:avLst/>
              <a:gdLst/>
              <a:ahLst/>
              <a:cxnLst/>
              <a:rect l="l" t="t" r="r" b="b"/>
              <a:pathLst>
                <a:path w="1690" h="1647" extrusionOk="0">
                  <a:moveTo>
                    <a:pt x="845" y="1"/>
                  </a:moveTo>
                  <a:cubicBezTo>
                    <a:pt x="830" y="1"/>
                    <a:pt x="815" y="1"/>
                    <a:pt x="800" y="2"/>
                  </a:cubicBezTo>
                  <a:cubicBezTo>
                    <a:pt x="343" y="25"/>
                    <a:pt x="1" y="413"/>
                    <a:pt x="24" y="869"/>
                  </a:cubicBezTo>
                  <a:cubicBezTo>
                    <a:pt x="46" y="1311"/>
                    <a:pt x="410" y="1646"/>
                    <a:pt x="848" y="1646"/>
                  </a:cubicBezTo>
                  <a:cubicBezTo>
                    <a:pt x="862" y="1646"/>
                    <a:pt x="877" y="1646"/>
                    <a:pt x="891" y="1645"/>
                  </a:cubicBezTo>
                  <a:cubicBezTo>
                    <a:pt x="1348" y="1645"/>
                    <a:pt x="1690" y="1234"/>
                    <a:pt x="1667" y="778"/>
                  </a:cubicBezTo>
                  <a:cubicBezTo>
                    <a:pt x="1667" y="336"/>
                    <a:pt x="1303" y="1"/>
                    <a:pt x="845"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7"/>
            <p:cNvSpPr/>
            <p:nvPr/>
          </p:nvSpPr>
          <p:spPr>
            <a:xfrm>
              <a:off x="6755875" y="1106475"/>
              <a:ext cx="42825" cy="41175"/>
            </a:xfrm>
            <a:custGeom>
              <a:avLst/>
              <a:gdLst/>
              <a:ahLst/>
              <a:cxnLst/>
              <a:rect l="l" t="t" r="r" b="b"/>
              <a:pathLst>
                <a:path w="1713" h="1647" extrusionOk="0">
                  <a:moveTo>
                    <a:pt x="865" y="1"/>
                  </a:moveTo>
                  <a:cubicBezTo>
                    <a:pt x="851" y="1"/>
                    <a:pt x="837" y="1"/>
                    <a:pt x="822" y="2"/>
                  </a:cubicBezTo>
                  <a:cubicBezTo>
                    <a:pt x="366" y="25"/>
                    <a:pt x="1" y="413"/>
                    <a:pt x="23" y="869"/>
                  </a:cubicBezTo>
                  <a:cubicBezTo>
                    <a:pt x="46" y="1311"/>
                    <a:pt x="410" y="1646"/>
                    <a:pt x="848" y="1646"/>
                  </a:cubicBezTo>
                  <a:cubicBezTo>
                    <a:pt x="862" y="1646"/>
                    <a:pt x="876" y="1646"/>
                    <a:pt x="891" y="1645"/>
                  </a:cubicBezTo>
                  <a:cubicBezTo>
                    <a:pt x="1347" y="1622"/>
                    <a:pt x="1713" y="1234"/>
                    <a:pt x="1690" y="778"/>
                  </a:cubicBezTo>
                  <a:cubicBezTo>
                    <a:pt x="1668" y="336"/>
                    <a:pt x="1303" y="1"/>
                    <a:pt x="865"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7"/>
            <p:cNvSpPr/>
            <p:nvPr/>
          </p:nvSpPr>
          <p:spPr>
            <a:xfrm>
              <a:off x="6767850" y="1170950"/>
              <a:ext cx="42825" cy="41750"/>
            </a:xfrm>
            <a:custGeom>
              <a:avLst/>
              <a:gdLst/>
              <a:ahLst/>
              <a:cxnLst/>
              <a:rect l="l" t="t" r="r" b="b"/>
              <a:pathLst>
                <a:path w="1713" h="1670" extrusionOk="0">
                  <a:moveTo>
                    <a:pt x="863" y="1"/>
                  </a:moveTo>
                  <a:cubicBezTo>
                    <a:pt x="850" y="1"/>
                    <a:pt x="836" y="1"/>
                    <a:pt x="823" y="2"/>
                  </a:cubicBezTo>
                  <a:cubicBezTo>
                    <a:pt x="366" y="25"/>
                    <a:pt x="1" y="413"/>
                    <a:pt x="24" y="869"/>
                  </a:cubicBezTo>
                  <a:cubicBezTo>
                    <a:pt x="46" y="1312"/>
                    <a:pt x="412" y="1669"/>
                    <a:pt x="851" y="1669"/>
                  </a:cubicBezTo>
                  <a:cubicBezTo>
                    <a:pt x="864" y="1669"/>
                    <a:pt x="878" y="1669"/>
                    <a:pt x="891" y="1668"/>
                  </a:cubicBezTo>
                  <a:cubicBezTo>
                    <a:pt x="1348" y="1645"/>
                    <a:pt x="1713" y="1257"/>
                    <a:pt x="1690" y="801"/>
                  </a:cubicBezTo>
                  <a:cubicBezTo>
                    <a:pt x="1668" y="358"/>
                    <a:pt x="1302" y="1"/>
                    <a:pt x="863"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7"/>
            <p:cNvSpPr/>
            <p:nvPr/>
          </p:nvSpPr>
          <p:spPr>
            <a:xfrm>
              <a:off x="6806675" y="1246875"/>
              <a:ext cx="42250" cy="38825"/>
            </a:xfrm>
            <a:custGeom>
              <a:avLst/>
              <a:gdLst/>
              <a:ahLst/>
              <a:cxnLst/>
              <a:rect l="l" t="t" r="r" b="b"/>
              <a:pathLst>
                <a:path w="1690" h="1553" extrusionOk="0">
                  <a:moveTo>
                    <a:pt x="845" y="1"/>
                  </a:moveTo>
                  <a:cubicBezTo>
                    <a:pt x="845" y="1"/>
                    <a:pt x="822" y="24"/>
                    <a:pt x="822" y="24"/>
                  </a:cubicBezTo>
                  <a:cubicBezTo>
                    <a:pt x="365" y="24"/>
                    <a:pt x="0" y="412"/>
                    <a:pt x="23" y="868"/>
                  </a:cubicBezTo>
                  <a:cubicBezTo>
                    <a:pt x="46" y="1165"/>
                    <a:pt x="206" y="1439"/>
                    <a:pt x="434" y="1553"/>
                  </a:cubicBezTo>
                  <a:cubicBezTo>
                    <a:pt x="594" y="1484"/>
                    <a:pt x="731" y="1393"/>
                    <a:pt x="890" y="1325"/>
                  </a:cubicBezTo>
                  <a:cubicBezTo>
                    <a:pt x="1141" y="1188"/>
                    <a:pt x="1415" y="1051"/>
                    <a:pt x="1666" y="914"/>
                  </a:cubicBezTo>
                  <a:cubicBezTo>
                    <a:pt x="1689" y="868"/>
                    <a:pt x="1689" y="845"/>
                    <a:pt x="1689" y="800"/>
                  </a:cubicBezTo>
                  <a:cubicBezTo>
                    <a:pt x="1666" y="366"/>
                    <a:pt x="1301" y="1"/>
                    <a:pt x="845"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7"/>
            <p:cNvSpPr/>
            <p:nvPr/>
          </p:nvSpPr>
          <p:spPr>
            <a:xfrm>
              <a:off x="6730775" y="1249125"/>
              <a:ext cx="42250" cy="41175"/>
            </a:xfrm>
            <a:custGeom>
              <a:avLst/>
              <a:gdLst/>
              <a:ahLst/>
              <a:cxnLst/>
              <a:rect l="l" t="t" r="r" b="b"/>
              <a:pathLst>
                <a:path w="1690" h="1647" extrusionOk="0">
                  <a:moveTo>
                    <a:pt x="842" y="1"/>
                  </a:moveTo>
                  <a:cubicBezTo>
                    <a:pt x="828" y="1"/>
                    <a:pt x="814" y="1"/>
                    <a:pt x="799" y="2"/>
                  </a:cubicBezTo>
                  <a:cubicBezTo>
                    <a:pt x="343" y="25"/>
                    <a:pt x="0" y="413"/>
                    <a:pt x="23" y="869"/>
                  </a:cubicBezTo>
                  <a:cubicBezTo>
                    <a:pt x="45" y="1311"/>
                    <a:pt x="410" y="1647"/>
                    <a:pt x="847" y="1647"/>
                  </a:cubicBezTo>
                  <a:cubicBezTo>
                    <a:pt x="862" y="1647"/>
                    <a:pt x="876" y="1646"/>
                    <a:pt x="891" y="1645"/>
                  </a:cubicBezTo>
                  <a:cubicBezTo>
                    <a:pt x="1347" y="1623"/>
                    <a:pt x="1689" y="1235"/>
                    <a:pt x="1667" y="778"/>
                  </a:cubicBezTo>
                  <a:cubicBezTo>
                    <a:pt x="1644" y="336"/>
                    <a:pt x="1280" y="1"/>
                    <a:pt x="842"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7"/>
            <p:cNvSpPr/>
            <p:nvPr/>
          </p:nvSpPr>
          <p:spPr>
            <a:xfrm>
              <a:off x="6650300" y="1236600"/>
              <a:ext cx="41700" cy="41700"/>
            </a:xfrm>
            <a:custGeom>
              <a:avLst/>
              <a:gdLst/>
              <a:ahLst/>
              <a:cxnLst/>
              <a:rect l="l" t="t" r="r" b="b"/>
              <a:pathLst>
                <a:path w="1668" h="1668" extrusionOk="0">
                  <a:moveTo>
                    <a:pt x="777" y="1"/>
                  </a:moveTo>
                  <a:cubicBezTo>
                    <a:pt x="709" y="1"/>
                    <a:pt x="640" y="24"/>
                    <a:pt x="572" y="47"/>
                  </a:cubicBezTo>
                  <a:cubicBezTo>
                    <a:pt x="572" y="47"/>
                    <a:pt x="572" y="69"/>
                    <a:pt x="572" y="69"/>
                  </a:cubicBezTo>
                  <a:cubicBezTo>
                    <a:pt x="480" y="229"/>
                    <a:pt x="389" y="366"/>
                    <a:pt x="275" y="526"/>
                  </a:cubicBezTo>
                  <a:cubicBezTo>
                    <a:pt x="229" y="594"/>
                    <a:pt x="161" y="663"/>
                    <a:pt x="115" y="731"/>
                  </a:cubicBezTo>
                  <a:lnTo>
                    <a:pt x="69" y="777"/>
                  </a:lnTo>
                  <a:cubicBezTo>
                    <a:pt x="47" y="823"/>
                    <a:pt x="24" y="845"/>
                    <a:pt x="1" y="891"/>
                  </a:cubicBezTo>
                  <a:cubicBezTo>
                    <a:pt x="24" y="1348"/>
                    <a:pt x="412" y="1667"/>
                    <a:pt x="868" y="1667"/>
                  </a:cubicBezTo>
                  <a:cubicBezTo>
                    <a:pt x="1325" y="1644"/>
                    <a:pt x="1667" y="1256"/>
                    <a:pt x="1644" y="800"/>
                  </a:cubicBezTo>
                  <a:cubicBezTo>
                    <a:pt x="1622" y="343"/>
                    <a:pt x="1256" y="1"/>
                    <a:pt x="823"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7"/>
            <p:cNvSpPr/>
            <p:nvPr/>
          </p:nvSpPr>
          <p:spPr>
            <a:xfrm>
              <a:off x="6709075" y="1167550"/>
              <a:ext cx="3450" cy="4025"/>
            </a:xfrm>
            <a:custGeom>
              <a:avLst/>
              <a:gdLst/>
              <a:ahLst/>
              <a:cxnLst/>
              <a:rect l="l" t="t" r="r" b="b"/>
              <a:pathLst>
                <a:path w="138" h="161" extrusionOk="0">
                  <a:moveTo>
                    <a:pt x="1" y="161"/>
                  </a:moveTo>
                  <a:cubicBezTo>
                    <a:pt x="47" y="115"/>
                    <a:pt x="92" y="69"/>
                    <a:pt x="138" y="1"/>
                  </a:cubicBezTo>
                  <a:cubicBezTo>
                    <a:pt x="138" y="1"/>
                    <a:pt x="138" y="1"/>
                    <a:pt x="138" y="1"/>
                  </a:cubicBezTo>
                  <a:cubicBezTo>
                    <a:pt x="92" y="69"/>
                    <a:pt x="47" y="115"/>
                    <a:pt x="1" y="16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7"/>
            <p:cNvSpPr/>
            <p:nvPr/>
          </p:nvSpPr>
          <p:spPr>
            <a:xfrm>
              <a:off x="6693100" y="1168700"/>
              <a:ext cx="38275" cy="40550"/>
            </a:xfrm>
            <a:custGeom>
              <a:avLst/>
              <a:gdLst/>
              <a:ahLst/>
              <a:cxnLst/>
              <a:rect l="l" t="t" r="r" b="b"/>
              <a:pathLst>
                <a:path w="1531" h="1622" extrusionOk="0">
                  <a:moveTo>
                    <a:pt x="960" y="1"/>
                  </a:moveTo>
                  <a:cubicBezTo>
                    <a:pt x="891" y="92"/>
                    <a:pt x="823" y="160"/>
                    <a:pt x="754" y="252"/>
                  </a:cubicBezTo>
                  <a:cubicBezTo>
                    <a:pt x="526" y="594"/>
                    <a:pt x="275" y="936"/>
                    <a:pt x="1" y="1256"/>
                  </a:cubicBezTo>
                  <a:cubicBezTo>
                    <a:pt x="161" y="1484"/>
                    <a:pt x="435" y="1621"/>
                    <a:pt x="731" y="1621"/>
                  </a:cubicBezTo>
                  <a:cubicBezTo>
                    <a:pt x="1188" y="1598"/>
                    <a:pt x="1530" y="1210"/>
                    <a:pt x="1507" y="754"/>
                  </a:cubicBezTo>
                  <a:cubicBezTo>
                    <a:pt x="1507" y="411"/>
                    <a:pt x="1256" y="115"/>
                    <a:pt x="960"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7"/>
            <p:cNvSpPr/>
            <p:nvPr/>
          </p:nvSpPr>
          <p:spPr>
            <a:xfrm>
              <a:off x="6677125" y="1306800"/>
              <a:ext cx="36550" cy="31975"/>
            </a:xfrm>
            <a:custGeom>
              <a:avLst/>
              <a:gdLst/>
              <a:ahLst/>
              <a:cxnLst/>
              <a:rect l="l" t="t" r="r" b="b"/>
              <a:pathLst>
                <a:path w="1462" h="1279" extrusionOk="0">
                  <a:moveTo>
                    <a:pt x="594" y="0"/>
                  </a:moveTo>
                  <a:cubicBezTo>
                    <a:pt x="366" y="23"/>
                    <a:pt x="161" y="114"/>
                    <a:pt x="1" y="274"/>
                  </a:cubicBezTo>
                  <a:cubicBezTo>
                    <a:pt x="24" y="297"/>
                    <a:pt x="46" y="320"/>
                    <a:pt x="46" y="343"/>
                  </a:cubicBezTo>
                  <a:cubicBezTo>
                    <a:pt x="115" y="388"/>
                    <a:pt x="161" y="457"/>
                    <a:pt x="229" y="525"/>
                  </a:cubicBezTo>
                  <a:cubicBezTo>
                    <a:pt x="320" y="617"/>
                    <a:pt x="412" y="731"/>
                    <a:pt x="503" y="845"/>
                  </a:cubicBezTo>
                  <a:cubicBezTo>
                    <a:pt x="594" y="936"/>
                    <a:pt x="686" y="1050"/>
                    <a:pt x="777" y="1164"/>
                  </a:cubicBezTo>
                  <a:cubicBezTo>
                    <a:pt x="822" y="1187"/>
                    <a:pt x="845" y="1233"/>
                    <a:pt x="891" y="1279"/>
                  </a:cubicBezTo>
                  <a:lnTo>
                    <a:pt x="914" y="1279"/>
                  </a:lnTo>
                  <a:cubicBezTo>
                    <a:pt x="937" y="1256"/>
                    <a:pt x="959" y="1256"/>
                    <a:pt x="982" y="1256"/>
                  </a:cubicBezTo>
                  <a:cubicBezTo>
                    <a:pt x="982" y="1233"/>
                    <a:pt x="1005" y="1233"/>
                    <a:pt x="1005" y="1233"/>
                  </a:cubicBezTo>
                  <a:cubicBezTo>
                    <a:pt x="1005" y="1210"/>
                    <a:pt x="1028" y="1210"/>
                    <a:pt x="1028" y="1210"/>
                  </a:cubicBezTo>
                  <a:cubicBezTo>
                    <a:pt x="1051" y="1210"/>
                    <a:pt x="1074" y="1187"/>
                    <a:pt x="1096" y="1187"/>
                  </a:cubicBezTo>
                  <a:cubicBezTo>
                    <a:pt x="1119" y="1187"/>
                    <a:pt x="1142" y="1187"/>
                    <a:pt x="1142" y="1164"/>
                  </a:cubicBezTo>
                  <a:cubicBezTo>
                    <a:pt x="1188" y="1142"/>
                    <a:pt x="1233" y="1142"/>
                    <a:pt x="1279" y="1119"/>
                  </a:cubicBezTo>
                  <a:lnTo>
                    <a:pt x="1302" y="1119"/>
                  </a:lnTo>
                  <a:cubicBezTo>
                    <a:pt x="1347" y="1096"/>
                    <a:pt x="1393" y="1073"/>
                    <a:pt x="1439" y="1050"/>
                  </a:cubicBezTo>
                  <a:cubicBezTo>
                    <a:pt x="1462" y="982"/>
                    <a:pt x="1462" y="891"/>
                    <a:pt x="1462" y="799"/>
                  </a:cubicBezTo>
                  <a:cubicBezTo>
                    <a:pt x="1439" y="343"/>
                    <a:pt x="1074" y="0"/>
                    <a:pt x="640" y="0"/>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7"/>
            <p:cNvSpPr/>
            <p:nvPr/>
          </p:nvSpPr>
          <p:spPr>
            <a:xfrm>
              <a:off x="6642325" y="1268000"/>
              <a:ext cx="58225" cy="69625"/>
            </a:xfrm>
            <a:custGeom>
              <a:avLst/>
              <a:gdLst/>
              <a:ahLst/>
              <a:cxnLst/>
              <a:rect l="l" t="t" r="r" b="b"/>
              <a:pathLst>
                <a:path w="2329" h="2785" extrusionOk="0">
                  <a:moveTo>
                    <a:pt x="46" y="0"/>
                  </a:moveTo>
                  <a:cubicBezTo>
                    <a:pt x="0" y="46"/>
                    <a:pt x="0" y="92"/>
                    <a:pt x="23" y="137"/>
                  </a:cubicBezTo>
                  <a:cubicBezTo>
                    <a:pt x="115" y="274"/>
                    <a:pt x="206" y="388"/>
                    <a:pt x="297" y="525"/>
                  </a:cubicBezTo>
                  <a:cubicBezTo>
                    <a:pt x="320" y="525"/>
                    <a:pt x="320" y="548"/>
                    <a:pt x="343" y="548"/>
                  </a:cubicBezTo>
                  <a:cubicBezTo>
                    <a:pt x="343" y="571"/>
                    <a:pt x="343" y="571"/>
                    <a:pt x="343" y="571"/>
                  </a:cubicBezTo>
                  <a:lnTo>
                    <a:pt x="366" y="594"/>
                  </a:lnTo>
                  <a:lnTo>
                    <a:pt x="388" y="617"/>
                  </a:lnTo>
                  <a:cubicBezTo>
                    <a:pt x="411" y="662"/>
                    <a:pt x="434" y="685"/>
                    <a:pt x="457" y="731"/>
                  </a:cubicBezTo>
                  <a:cubicBezTo>
                    <a:pt x="480" y="753"/>
                    <a:pt x="503" y="776"/>
                    <a:pt x="503" y="776"/>
                  </a:cubicBezTo>
                  <a:cubicBezTo>
                    <a:pt x="503" y="799"/>
                    <a:pt x="525" y="799"/>
                    <a:pt x="525" y="799"/>
                  </a:cubicBezTo>
                  <a:cubicBezTo>
                    <a:pt x="525" y="822"/>
                    <a:pt x="548" y="822"/>
                    <a:pt x="548" y="822"/>
                  </a:cubicBezTo>
                  <a:cubicBezTo>
                    <a:pt x="594" y="890"/>
                    <a:pt x="640" y="959"/>
                    <a:pt x="685" y="1027"/>
                  </a:cubicBezTo>
                  <a:lnTo>
                    <a:pt x="708" y="1027"/>
                  </a:lnTo>
                  <a:cubicBezTo>
                    <a:pt x="731" y="1050"/>
                    <a:pt x="754" y="1096"/>
                    <a:pt x="776" y="1119"/>
                  </a:cubicBezTo>
                  <a:cubicBezTo>
                    <a:pt x="799" y="1142"/>
                    <a:pt x="822" y="1187"/>
                    <a:pt x="845" y="1210"/>
                  </a:cubicBezTo>
                  <a:cubicBezTo>
                    <a:pt x="845" y="1233"/>
                    <a:pt x="845" y="1233"/>
                    <a:pt x="845" y="1233"/>
                  </a:cubicBezTo>
                  <a:cubicBezTo>
                    <a:pt x="868" y="1256"/>
                    <a:pt x="891" y="1278"/>
                    <a:pt x="913" y="1301"/>
                  </a:cubicBezTo>
                  <a:cubicBezTo>
                    <a:pt x="913" y="1301"/>
                    <a:pt x="913" y="1301"/>
                    <a:pt x="936" y="1324"/>
                  </a:cubicBezTo>
                  <a:cubicBezTo>
                    <a:pt x="1050" y="1461"/>
                    <a:pt x="1142" y="1598"/>
                    <a:pt x="1256" y="1712"/>
                  </a:cubicBezTo>
                  <a:cubicBezTo>
                    <a:pt x="1256" y="1735"/>
                    <a:pt x="1279" y="1735"/>
                    <a:pt x="1279" y="1735"/>
                  </a:cubicBezTo>
                  <a:lnTo>
                    <a:pt x="1279" y="1758"/>
                  </a:lnTo>
                  <a:cubicBezTo>
                    <a:pt x="1301" y="1758"/>
                    <a:pt x="1301" y="1781"/>
                    <a:pt x="1324" y="1781"/>
                  </a:cubicBezTo>
                  <a:cubicBezTo>
                    <a:pt x="1324" y="1781"/>
                    <a:pt x="1324" y="1781"/>
                    <a:pt x="1324" y="1803"/>
                  </a:cubicBezTo>
                  <a:cubicBezTo>
                    <a:pt x="1347" y="1826"/>
                    <a:pt x="1370" y="1849"/>
                    <a:pt x="1370" y="1849"/>
                  </a:cubicBezTo>
                  <a:cubicBezTo>
                    <a:pt x="1370" y="1872"/>
                    <a:pt x="1370" y="1872"/>
                    <a:pt x="1370" y="1872"/>
                  </a:cubicBezTo>
                  <a:cubicBezTo>
                    <a:pt x="1393" y="1872"/>
                    <a:pt x="1393" y="1895"/>
                    <a:pt x="1416" y="1895"/>
                  </a:cubicBezTo>
                  <a:cubicBezTo>
                    <a:pt x="1416" y="1895"/>
                    <a:pt x="1416" y="1918"/>
                    <a:pt x="1416" y="1918"/>
                  </a:cubicBezTo>
                  <a:lnTo>
                    <a:pt x="1438" y="1918"/>
                  </a:lnTo>
                  <a:cubicBezTo>
                    <a:pt x="1530" y="2032"/>
                    <a:pt x="1621" y="2146"/>
                    <a:pt x="1712" y="2237"/>
                  </a:cubicBezTo>
                  <a:cubicBezTo>
                    <a:pt x="1712" y="2260"/>
                    <a:pt x="1712" y="2260"/>
                    <a:pt x="1712" y="2260"/>
                  </a:cubicBezTo>
                  <a:cubicBezTo>
                    <a:pt x="1735" y="2260"/>
                    <a:pt x="1758" y="2283"/>
                    <a:pt x="1758" y="2306"/>
                  </a:cubicBezTo>
                  <a:cubicBezTo>
                    <a:pt x="1758" y="2306"/>
                    <a:pt x="1781" y="2306"/>
                    <a:pt x="1781" y="2328"/>
                  </a:cubicBezTo>
                  <a:cubicBezTo>
                    <a:pt x="1781" y="2328"/>
                    <a:pt x="1781" y="2328"/>
                    <a:pt x="1804" y="2351"/>
                  </a:cubicBezTo>
                  <a:cubicBezTo>
                    <a:pt x="1826" y="2374"/>
                    <a:pt x="1849" y="2397"/>
                    <a:pt x="1849" y="2420"/>
                  </a:cubicBezTo>
                  <a:cubicBezTo>
                    <a:pt x="1963" y="2534"/>
                    <a:pt x="2055" y="2648"/>
                    <a:pt x="2169" y="2762"/>
                  </a:cubicBezTo>
                  <a:cubicBezTo>
                    <a:pt x="2192" y="2785"/>
                    <a:pt x="2214" y="2785"/>
                    <a:pt x="2237" y="2785"/>
                  </a:cubicBezTo>
                  <a:cubicBezTo>
                    <a:pt x="2260" y="2785"/>
                    <a:pt x="2283" y="2762"/>
                    <a:pt x="2306" y="2739"/>
                  </a:cubicBezTo>
                  <a:cubicBezTo>
                    <a:pt x="2329" y="2716"/>
                    <a:pt x="2329" y="2694"/>
                    <a:pt x="2329" y="2671"/>
                  </a:cubicBezTo>
                  <a:cubicBezTo>
                    <a:pt x="2329" y="2648"/>
                    <a:pt x="2306" y="2625"/>
                    <a:pt x="2283" y="2602"/>
                  </a:cubicBezTo>
                  <a:cubicBezTo>
                    <a:pt x="2214" y="2511"/>
                    <a:pt x="2123" y="2420"/>
                    <a:pt x="2055" y="2351"/>
                  </a:cubicBezTo>
                  <a:cubicBezTo>
                    <a:pt x="2055" y="2328"/>
                    <a:pt x="2032" y="2328"/>
                    <a:pt x="2032" y="2306"/>
                  </a:cubicBezTo>
                  <a:lnTo>
                    <a:pt x="2009" y="2306"/>
                  </a:lnTo>
                  <a:lnTo>
                    <a:pt x="2009" y="2283"/>
                  </a:lnTo>
                  <a:cubicBezTo>
                    <a:pt x="1986" y="2283"/>
                    <a:pt x="1986" y="2260"/>
                    <a:pt x="1963" y="2260"/>
                  </a:cubicBezTo>
                  <a:cubicBezTo>
                    <a:pt x="1963" y="2260"/>
                    <a:pt x="1963" y="2237"/>
                    <a:pt x="1963" y="2237"/>
                  </a:cubicBezTo>
                  <a:cubicBezTo>
                    <a:pt x="1941" y="2237"/>
                    <a:pt x="1941" y="2214"/>
                    <a:pt x="1918" y="2191"/>
                  </a:cubicBezTo>
                  <a:lnTo>
                    <a:pt x="1872" y="2146"/>
                  </a:lnTo>
                  <a:cubicBezTo>
                    <a:pt x="1758" y="2009"/>
                    <a:pt x="1644" y="1872"/>
                    <a:pt x="1553" y="1758"/>
                  </a:cubicBezTo>
                  <a:cubicBezTo>
                    <a:pt x="1530" y="1758"/>
                    <a:pt x="1530" y="1758"/>
                    <a:pt x="1530" y="1735"/>
                  </a:cubicBezTo>
                  <a:cubicBezTo>
                    <a:pt x="1530" y="1735"/>
                    <a:pt x="1530" y="1735"/>
                    <a:pt x="1507" y="1712"/>
                  </a:cubicBezTo>
                  <a:cubicBezTo>
                    <a:pt x="1484" y="1689"/>
                    <a:pt x="1484" y="1666"/>
                    <a:pt x="1461" y="1644"/>
                  </a:cubicBezTo>
                  <a:lnTo>
                    <a:pt x="1438" y="1644"/>
                  </a:lnTo>
                  <a:cubicBezTo>
                    <a:pt x="1438" y="1644"/>
                    <a:pt x="1438" y="1621"/>
                    <a:pt x="1438" y="1621"/>
                  </a:cubicBezTo>
                  <a:cubicBezTo>
                    <a:pt x="1416" y="1598"/>
                    <a:pt x="1416" y="1598"/>
                    <a:pt x="1393" y="1575"/>
                  </a:cubicBezTo>
                  <a:cubicBezTo>
                    <a:pt x="1279" y="1438"/>
                    <a:pt x="1165" y="1301"/>
                    <a:pt x="1073" y="1187"/>
                  </a:cubicBezTo>
                  <a:cubicBezTo>
                    <a:pt x="1050" y="1164"/>
                    <a:pt x="1050" y="1142"/>
                    <a:pt x="1028" y="1142"/>
                  </a:cubicBezTo>
                  <a:cubicBezTo>
                    <a:pt x="1028" y="1119"/>
                    <a:pt x="1028" y="1119"/>
                    <a:pt x="1028" y="1119"/>
                  </a:cubicBezTo>
                  <a:lnTo>
                    <a:pt x="1005" y="1119"/>
                  </a:lnTo>
                  <a:cubicBezTo>
                    <a:pt x="982" y="1073"/>
                    <a:pt x="982" y="1050"/>
                    <a:pt x="959" y="1027"/>
                  </a:cubicBezTo>
                  <a:lnTo>
                    <a:pt x="913" y="1005"/>
                  </a:lnTo>
                  <a:cubicBezTo>
                    <a:pt x="891" y="959"/>
                    <a:pt x="891" y="936"/>
                    <a:pt x="868" y="913"/>
                  </a:cubicBezTo>
                  <a:lnTo>
                    <a:pt x="845" y="913"/>
                  </a:lnTo>
                  <a:cubicBezTo>
                    <a:pt x="822" y="868"/>
                    <a:pt x="776" y="799"/>
                    <a:pt x="731" y="753"/>
                  </a:cubicBezTo>
                  <a:cubicBezTo>
                    <a:pt x="708" y="731"/>
                    <a:pt x="708" y="731"/>
                    <a:pt x="708" y="708"/>
                  </a:cubicBezTo>
                  <a:cubicBezTo>
                    <a:pt x="685" y="708"/>
                    <a:pt x="685" y="685"/>
                    <a:pt x="685" y="685"/>
                  </a:cubicBezTo>
                  <a:lnTo>
                    <a:pt x="662" y="685"/>
                  </a:lnTo>
                  <a:lnTo>
                    <a:pt x="662" y="662"/>
                  </a:lnTo>
                  <a:cubicBezTo>
                    <a:pt x="662" y="662"/>
                    <a:pt x="640" y="639"/>
                    <a:pt x="640" y="639"/>
                  </a:cubicBezTo>
                  <a:cubicBezTo>
                    <a:pt x="640" y="617"/>
                    <a:pt x="617" y="617"/>
                    <a:pt x="617" y="617"/>
                  </a:cubicBezTo>
                  <a:cubicBezTo>
                    <a:pt x="617" y="594"/>
                    <a:pt x="617" y="594"/>
                    <a:pt x="617" y="594"/>
                  </a:cubicBezTo>
                  <a:cubicBezTo>
                    <a:pt x="594" y="594"/>
                    <a:pt x="594" y="594"/>
                    <a:pt x="594" y="571"/>
                  </a:cubicBezTo>
                  <a:cubicBezTo>
                    <a:pt x="571" y="548"/>
                    <a:pt x="571" y="525"/>
                    <a:pt x="548" y="502"/>
                  </a:cubicBezTo>
                  <a:cubicBezTo>
                    <a:pt x="525" y="502"/>
                    <a:pt x="525" y="502"/>
                    <a:pt x="525" y="480"/>
                  </a:cubicBezTo>
                  <a:cubicBezTo>
                    <a:pt x="525" y="480"/>
                    <a:pt x="503" y="480"/>
                    <a:pt x="503" y="457"/>
                  </a:cubicBezTo>
                  <a:cubicBezTo>
                    <a:pt x="480" y="434"/>
                    <a:pt x="480" y="411"/>
                    <a:pt x="457" y="411"/>
                  </a:cubicBezTo>
                  <a:cubicBezTo>
                    <a:pt x="457" y="388"/>
                    <a:pt x="457" y="388"/>
                    <a:pt x="457" y="388"/>
                  </a:cubicBezTo>
                  <a:cubicBezTo>
                    <a:pt x="366" y="274"/>
                    <a:pt x="274" y="160"/>
                    <a:pt x="183" y="46"/>
                  </a:cubicBezTo>
                  <a:cubicBezTo>
                    <a:pt x="160" y="0"/>
                    <a:pt x="137" y="0"/>
                    <a:pt x="115"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7"/>
            <p:cNvSpPr/>
            <p:nvPr/>
          </p:nvSpPr>
          <p:spPr>
            <a:xfrm>
              <a:off x="7127925" y="834325"/>
              <a:ext cx="95900" cy="114150"/>
            </a:xfrm>
            <a:custGeom>
              <a:avLst/>
              <a:gdLst/>
              <a:ahLst/>
              <a:cxnLst/>
              <a:rect l="l" t="t" r="r" b="b"/>
              <a:pathLst>
                <a:path w="3836" h="4566" extrusionOk="0">
                  <a:moveTo>
                    <a:pt x="115" y="0"/>
                  </a:moveTo>
                  <a:cubicBezTo>
                    <a:pt x="92" y="0"/>
                    <a:pt x="69" y="23"/>
                    <a:pt x="46" y="23"/>
                  </a:cubicBezTo>
                  <a:cubicBezTo>
                    <a:pt x="1" y="69"/>
                    <a:pt x="1" y="114"/>
                    <a:pt x="24" y="160"/>
                  </a:cubicBezTo>
                  <a:cubicBezTo>
                    <a:pt x="229" y="434"/>
                    <a:pt x="412" y="708"/>
                    <a:pt x="617" y="982"/>
                  </a:cubicBezTo>
                  <a:cubicBezTo>
                    <a:pt x="617" y="982"/>
                    <a:pt x="617" y="1004"/>
                    <a:pt x="617" y="1004"/>
                  </a:cubicBezTo>
                  <a:lnTo>
                    <a:pt x="640" y="1004"/>
                  </a:lnTo>
                  <a:cubicBezTo>
                    <a:pt x="663" y="1050"/>
                    <a:pt x="686" y="1073"/>
                    <a:pt x="708" y="1118"/>
                  </a:cubicBezTo>
                  <a:lnTo>
                    <a:pt x="731" y="1118"/>
                  </a:lnTo>
                  <a:cubicBezTo>
                    <a:pt x="868" y="1324"/>
                    <a:pt x="1005" y="1507"/>
                    <a:pt x="1165" y="1712"/>
                  </a:cubicBezTo>
                  <a:cubicBezTo>
                    <a:pt x="1210" y="1758"/>
                    <a:pt x="1233" y="1803"/>
                    <a:pt x="1279" y="1849"/>
                  </a:cubicBezTo>
                  <a:cubicBezTo>
                    <a:pt x="1279" y="1872"/>
                    <a:pt x="1302" y="1872"/>
                    <a:pt x="1302" y="1895"/>
                  </a:cubicBezTo>
                  <a:lnTo>
                    <a:pt x="1325" y="1895"/>
                  </a:lnTo>
                  <a:cubicBezTo>
                    <a:pt x="1370" y="1963"/>
                    <a:pt x="1416" y="2009"/>
                    <a:pt x="1462" y="2077"/>
                  </a:cubicBezTo>
                  <a:cubicBezTo>
                    <a:pt x="1462" y="2077"/>
                    <a:pt x="1462" y="2100"/>
                    <a:pt x="1484" y="2100"/>
                  </a:cubicBezTo>
                  <a:cubicBezTo>
                    <a:pt x="1644" y="2283"/>
                    <a:pt x="1804" y="2488"/>
                    <a:pt x="1964" y="2671"/>
                  </a:cubicBezTo>
                  <a:cubicBezTo>
                    <a:pt x="1987" y="2693"/>
                    <a:pt x="2009" y="2739"/>
                    <a:pt x="2032" y="2762"/>
                  </a:cubicBezTo>
                  <a:cubicBezTo>
                    <a:pt x="2032" y="2762"/>
                    <a:pt x="2055" y="2785"/>
                    <a:pt x="2055" y="2785"/>
                  </a:cubicBezTo>
                  <a:cubicBezTo>
                    <a:pt x="2169" y="2922"/>
                    <a:pt x="2306" y="3059"/>
                    <a:pt x="2420" y="3196"/>
                  </a:cubicBezTo>
                  <a:cubicBezTo>
                    <a:pt x="2443" y="3218"/>
                    <a:pt x="2443" y="3241"/>
                    <a:pt x="2466" y="3264"/>
                  </a:cubicBezTo>
                  <a:cubicBezTo>
                    <a:pt x="2489" y="3287"/>
                    <a:pt x="2534" y="3333"/>
                    <a:pt x="2557" y="3355"/>
                  </a:cubicBezTo>
                  <a:cubicBezTo>
                    <a:pt x="2557" y="3378"/>
                    <a:pt x="2580" y="3378"/>
                    <a:pt x="2580" y="3378"/>
                  </a:cubicBezTo>
                  <a:cubicBezTo>
                    <a:pt x="2580" y="3378"/>
                    <a:pt x="2580" y="3401"/>
                    <a:pt x="2580" y="3401"/>
                  </a:cubicBezTo>
                  <a:cubicBezTo>
                    <a:pt x="2694" y="3515"/>
                    <a:pt x="2808" y="3629"/>
                    <a:pt x="2922" y="3743"/>
                  </a:cubicBezTo>
                  <a:cubicBezTo>
                    <a:pt x="2922" y="3766"/>
                    <a:pt x="2945" y="3789"/>
                    <a:pt x="2968" y="3812"/>
                  </a:cubicBezTo>
                  <a:cubicBezTo>
                    <a:pt x="2991" y="3835"/>
                    <a:pt x="3014" y="3858"/>
                    <a:pt x="3037" y="3858"/>
                  </a:cubicBezTo>
                  <a:cubicBezTo>
                    <a:pt x="3037" y="3880"/>
                    <a:pt x="3037" y="3880"/>
                    <a:pt x="3037" y="3880"/>
                  </a:cubicBezTo>
                  <a:cubicBezTo>
                    <a:pt x="3059" y="3880"/>
                    <a:pt x="3059" y="3903"/>
                    <a:pt x="3059" y="3903"/>
                  </a:cubicBezTo>
                  <a:lnTo>
                    <a:pt x="3082" y="3903"/>
                  </a:lnTo>
                  <a:lnTo>
                    <a:pt x="3082" y="3926"/>
                  </a:lnTo>
                  <a:cubicBezTo>
                    <a:pt x="3173" y="4017"/>
                    <a:pt x="3288" y="4131"/>
                    <a:pt x="3379" y="4246"/>
                  </a:cubicBezTo>
                  <a:lnTo>
                    <a:pt x="3402" y="4246"/>
                  </a:lnTo>
                  <a:cubicBezTo>
                    <a:pt x="3402" y="4268"/>
                    <a:pt x="3425" y="4268"/>
                    <a:pt x="3447" y="4291"/>
                  </a:cubicBezTo>
                  <a:lnTo>
                    <a:pt x="3493" y="4360"/>
                  </a:lnTo>
                  <a:cubicBezTo>
                    <a:pt x="3516" y="4360"/>
                    <a:pt x="3516" y="4360"/>
                    <a:pt x="3516" y="4382"/>
                  </a:cubicBezTo>
                  <a:lnTo>
                    <a:pt x="3539" y="4382"/>
                  </a:lnTo>
                  <a:lnTo>
                    <a:pt x="3584" y="4428"/>
                  </a:lnTo>
                  <a:cubicBezTo>
                    <a:pt x="3584" y="4428"/>
                    <a:pt x="3584" y="4428"/>
                    <a:pt x="3584" y="4451"/>
                  </a:cubicBezTo>
                  <a:cubicBezTo>
                    <a:pt x="3584" y="4451"/>
                    <a:pt x="3607" y="4451"/>
                    <a:pt x="3607" y="4474"/>
                  </a:cubicBezTo>
                  <a:lnTo>
                    <a:pt x="3630" y="4474"/>
                  </a:lnTo>
                  <a:cubicBezTo>
                    <a:pt x="3653" y="4497"/>
                    <a:pt x="3653" y="4519"/>
                    <a:pt x="3676" y="4542"/>
                  </a:cubicBezTo>
                  <a:cubicBezTo>
                    <a:pt x="3698" y="4542"/>
                    <a:pt x="3721" y="4565"/>
                    <a:pt x="3744" y="4565"/>
                  </a:cubicBezTo>
                  <a:cubicBezTo>
                    <a:pt x="3767" y="4542"/>
                    <a:pt x="3790" y="4542"/>
                    <a:pt x="3813" y="4519"/>
                  </a:cubicBezTo>
                  <a:cubicBezTo>
                    <a:pt x="3835" y="4497"/>
                    <a:pt x="3835" y="4474"/>
                    <a:pt x="3835" y="4451"/>
                  </a:cubicBezTo>
                  <a:cubicBezTo>
                    <a:pt x="3835" y="4428"/>
                    <a:pt x="3813" y="4405"/>
                    <a:pt x="3790" y="4382"/>
                  </a:cubicBezTo>
                  <a:lnTo>
                    <a:pt x="3744" y="4337"/>
                  </a:lnTo>
                  <a:lnTo>
                    <a:pt x="3721" y="4314"/>
                  </a:lnTo>
                  <a:cubicBezTo>
                    <a:pt x="3721" y="4291"/>
                    <a:pt x="3698" y="4291"/>
                    <a:pt x="3698" y="4291"/>
                  </a:cubicBezTo>
                  <a:cubicBezTo>
                    <a:pt x="3698" y="4291"/>
                    <a:pt x="3698" y="4291"/>
                    <a:pt x="3698" y="4268"/>
                  </a:cubicBezTo>
                  <a:lnTo>
                    <a:pt x="3653" y="4246"/>
                  </a:lnTo>
                  <a:cubicBezTo>
                    <a:pt x="3630" y="4200"/>
                    <a:pt x="3584" y="4177"/>
                    <a:pt x="3562" y="4154"/>
                  </a:cubicBezTo>
                  <a:cubicBezTo>
                    <a:pt x="3562" y="4154"/>
                    <a:pt x="3562" y="4131"/>
                    <a:pt x="3562" y="4131"/>
                  </a:cubicBezTo>
                  <a:lnTo>
                    <a:pt x="3539" y="4131"/>
                  </a:lnTo>
                  <a:cubicBezTo>
                    <a:pt x="3539" y="4109"/>
                    <a:pt x="3516" y="4109"/>
                    <a:pt x="3516" y="4086"/>
                  </a:cubicBezTo>
                  <a:cubicBezTo>
                    <a:pt x="3470" y="4040"/>
                    <a:pt x="3425" y="3994"/>
                    <a:pt x="3379" y="3949"/>
                  </a:cubicBezTo>
                  <a:cubicBezTo>
                    <a:pt x="3379" y="3972"/>
                    <a:pt x="3379" y="3972"/>
                    <a:pt x="3379" y="3972"/>
                  </a:cubicBezTo>
                  <a:cubicBezTo>
                    <a:pt x="3333" y="3903"/>
                    <a:pt x="3288" y="3858"/>
                    <a:pt x="3219" y="3789"/>
                  </a:cubicBezTo>
                  <a:cubicBezTo>
                    <a:pt x="3219" y="3789"/>
                    <a:pt x="3196" y="3766"/>
                    <a:pt x="3196" y="3766"/>
                  </a:cubicBezTo>
                  <a:cubicBezTo>
                    <a:pt x="3173" y="3743"/>
                    <a:pt x="3173" y="3743"/>
                    <a:pt x="3173" y="3721"/>
                  </a:cubicBezTo>
                  <a:lnTo>
                    <a:pt x="3151" y="3721"/>
                  </a:lnTo>
                  <a:cubicBezTo>
                    <a:pt x="3151" y="3698"/>
                    <a:pt x="3128" y="3698"/>
                    <a:pt x="3128" y="3698"/>
                  </a:cubicBezTo>
                  <a:cubicBezTo>
                    <a:pt x="3128" y="3675"/>
                    <a:pt x="3105" y="3675"/>
                    <a:pt x="3105" y="3652"/>
                  </a:cubicBezTo>
                  <a:cubicBezTo>
                    <a:pt x="3082" y="3652"/>
                    <a:pt x="3082" y="3629"/>
                    <a:pt x="3059" y="3629"/>
                  </a:cubicBezTo>
                  <a:cubicBezTo>
                    <a:pt x="3059" y="3629"/>
                    <a:pt x="3059" y="3629"/>
                    <a:pt x="3059" y="3606"/>
                  </a:cubicBezTo>
                  <a:cubicBezTo>
                    <a:pt x="2945" y="3492"/>
                    <a:pt x="2831" y="3378"/>
                    <a:pt x="2717" y="3241"/>
                  </a:cubicBezTo>
                  <a:cubicBezTo>
                    <a:pt x="2694" y="3218"/>
                    <a:pt x="2648" y="3173"/>
                    <a:pt x="2626" y="3150"/>
                  </a:cubicBezTo>
                  <a:lnTo>
                    <a:pt x="2580" y="3081"/>
                  </a:lnTo>
                  <a:cubicBezTo>
                    <a:pt x="2443" y="2945"/>
                    <a:pt x="2329" y="2808"/>
                    <a:pt x="2215" y="2671"/>
                  </a:cubicBezTo>
                  <a:cubicBezTo>
                    <a:pt x="2169" y="2625"/>
                    <a:pt x="2146" y="2602"/>
                    <a:pt x="2124" y="2556"/>
                  </a:cubicBezTo>
                  <a:cubicBezTo>
                    <a:pt x="1964" y="2374"/>
                    <a:pt x="1804" y="2191"/>
                    <a:pt x="1644" y="1986"/>
                  </a:cubicBezTo>
                  <a:cubicBezTo>
                    <a:pt x="1576" y="1917"/>
                    <a:pt x="1507" y="1826"/>
                    <a:pt x="1439" y="1735"/>
                  </a:cubicBezTo>
                  <a:cubicBezTo>
                    <a:pt x="1393" y="1689"/>
                    <a:pt x="1370" y="1643"/>
                    <a:pt x="1325" y="1598"/>
                  </a:cubicBezTo>
                  <a:cubicBezTo>
                    <a:pt x="1325" y="1575"/>
                    <a:pt x="1302" y="1575"/>
                    <a:pt x="1302" y="1575"/>
                  </a:cubicBezTo>
                  <a:cubicBezTo>
                    <a:pt x="1165" y="1392"/>
                    <a:pt x="1028" y="1210"/>
                    <a:pt x="868" y="1004"/>
                  </a:cubicBezTo>
                  <a:cubicBezTo>
                    <a:pt x="868" y="1004"/>
                    <a:pt x="868" y="1004"/>
                    <a:pt x="868" y="982"/>
                  </a:cubicBezTo>
                  <a:cubicBezTo>
                    <a:pt x="845" y="959"/>
                    <a:pt x="800" y="913"/>
                    <a:pt x="777" y="890"/>
                  </a:cubicBezTo>
                  <a:cubicBezTo>
                    <a:pt x="777" y="867"/>
                    <a:pt x="777" y="867"/>
                    <a:pt x="754" y="867"/>
                  </a:cubicBezTo>
                  <a:cubicBezTo>
                    <a:pt x="571" y="593"/>
                    <a:pt x="366" y="320"/>
                    <a:pt x="183" y="46"/>
                  </a:cubicBezTo>
                  <a:cubicBezTo>
                    <a:pt x="161" y="23"/>
                    <a:pt x="138" y="0"/>
                    <a:pt x="115"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7"/>
            <p:cNvSpPr/>
            <p:nvPr/>
          </p:nvSpPr>
          <p:spPr>
            <a:xfrm>
              <a:off x="6971575" y="972975"/>
              <a:ext cx="256800" cy="257375"/>
            </a:xfrm>
            <a:custGeom>
              <a:avLst/>
              <a:gdLst/>
              <a:ahLst/>
              <a:cxnLst/>
              <a:rect l="l" t="t" r="r" b="b"/>
              <a:pathLst>
                <a:path w="10272" h="10295" extrusionOk="0">
                  <a:moveTo>
                    <a:pt x="9679" y="1"/>
                  </a:moveTo>
                  <a:cubicBezTo>
                    <a:pt x="9679" y="46"/>
                    <a:pt x="9656" y="69"/>
                    <a:pt x="9633" y="115"/>
                  </a:cubicBezTo>
                  <a:cubicBezTo>
                    <a:pt x="9633" y="138"/>
                    <a:pt x="9610" y="160"/>
                    <a:pt x="9587" y="183"/>
                  </a:cubicBezTo>
                  <a:cubicBezTo>
                    <a:pt x="9633" y="206"/>
                    <a:pt x="9656" y="206"/>
                    <a:pt x="9679" y="229"/>
                  </a:cubicBezTo>
                  <a:cubicBezTo>
                    <a:pt x="9679" y="252"/>
                    <a:pt x="9679" y="252"/>
                    <a:pt x="9701" y="252"/>
                  </a:cubicBezTo>
                  <a:lnTo>
                    <a:pt x="9679" y="252"/>
                  </a:lnTo>
                  <a:cubicBezTo>
                    <a:pt x="9747" y="297"/>
                    <a:pt x="9816" y="366"/>
                    <a:pt x="9861" y="411"/>
                  </a:cubicBezTo>
                  <a:cubicBezTo>
                    <a:pt x="9907" y="480"/>
                    <a:pt x="9930" y="548"/>
                    <a:pt x="9975" y="617"/>
                  </a:cubicBezTo>
                  <a:cubicBezTo>
                    <a:pt x="9998" y="731"/>
                    <a:pt x="10021" y="822"/>
                    <a:pt x="10044" y="936"/>
                  </a:cubicBezTo>
                  <a:cubicBezTo>
                    <a:pt x="10044" y="1096"/>
                    <a:pt x="10044" y="1256"/>
                    <a:pt x="10021" y="1416"/>
                  </a:cubicBezTo>
                  <a:lnTo>
                    <a:pt x="10021" y="1439"/>
                  </a:lnTo>
                  <a:cubicBezTo>
                    <a:pt x="9952" y="1781"/>
                    <a:pt x="9838" y="2101"/>
                    <a:pt x="9701" y="2397"/>
                  </a:cubicBezTo>
                  <a:cubicBezTo>
                    <a:pt x="9587" y="2717"/>
                    <a:pt x="9427" y="3014"/>
                    <a:pt x="9245" y="3287"/>
                  </a:cubicBezTo>
                  <a:cubicBezTo>
                    <a:pt x="8971" y="3767"/>
                    <a:pt x="8651" y="4223"/>
                    <a:pt x="8309" y="4634"/>
                  </a:cubicBezTo>
                  <a:cubicBezTo>
                    <a:pt x="7989" y="5045"/>
                    <a:pt x="7647" y="5410"/>
                    <a:pt x="7282" y="5798"/>
                  </a:cubicBezTo>
                  <a:cubicBezTo>
                    <a:pt x="7099" y="5981"/>
                    <a:pt x="6917" y="6163"/>
                    <a:pt x="6711" y="6346"/>
                  </a:cubicBezTo>
                  <a:cubicBezTo>
                    <a:pt x="6529" y="6506"/>
                    <a:pt x="6346" y="6666"/>
                    <a:pt x="6163" y="6848"/>
                  </a:cubicBezTo>
                  <a:cubicBezTo>
                    <a:pt x="5456" y="7487"/>
                    <a:pt x="4748" y="8126"/>
                    <a:pt x="3972" y="8674"/>
                  </a:cubicBezTo>
                  <a:cubicBezTo>
                    <a:pt x="3949" y="8697"/>
                    <a:pt x="3949" y="8697"/>
                    <a:pt x="3949" y="8697"/>
                  </a:cubicBezTo>
                  <a:cubicBezTo>
                    <a:pt x="3310" y="9154"/>
                    <a:pt x="2626" y="9587"/>
                    <a:pt x="1895" y="9861"/>
                  </a:cubicBezTo>
                  <a:lnTo>
                    <a:pt x="1918" y="9861"/>
                  </a:lnTo>
                  <a:cubicBezTo>
                    <a:pt x="1758" y="9907"/>
                    <a:pt x="1621" y="9952"/>
                    <a:pt x="1461" y="9998"/>
                  </a:cubicBezTo>
                  <a:cubicBezTo>
                    <a:pt x="1302" y="10044"/>
                    <a:pt x="1165" y="10089"/>
                    <a:pt x="1005" y="10089"/>
                  </a:cubicBezTo>
                  <a:cubicBezTo>
                    <a:pt x="959" y="10101"/>
                    <a:pt x="914" y="10106"/>
                    <a:pt x="868" y="10106"/>
                  </a:cubicBezTo>
                  <a:cubicBezTo>
                    <a:pt x="822" y="10106"/>
                    <a:pt x="777" y="10101"/>
                    <a:pt x="731" y="10089"/>
                  </a:cubicBezTo>
                  <a:cubicBezTo>
                    <a:pt x="663" y="10089"/>
                    <a:pt x="617" y="10067"/>
                    <a:pt x="548" y="10044"/>
                  </a:cubicBezTo>
                  <a:cubicBezTo>
                    <a:pt x="503" y="10021"/>
                    <a:pt x="480" y="9998"/>
                    <a:pt x="434" y="9975"/>
                  </a:cubicBezTo>
                  <a:cubicBezTo>
                    <a:pt x="389" y="9930"/>
                    <a:pt x="366" y="9907"/>
                    <a:pt x="320" y="9861"/>
                  </a:cubicBezTo>
                  <a:cubicBezTo>
                    <a:pt x="297" y="9815"/>
                    <a:pt x="275" y="9770"/>
                    <a:pt x="252" y="9724"/>
                  </a:cubicBezTo>
                  <a:cubicBezTo>
                    <a:pt x="229" y="9656"/>
                    <a:pt x="229" y="9587"/>
                    <a:pt x="206" y="9519"/>
                  </a:cubicBezTo>
                  <a:cubicBezTo>
                    <a:pt x="206" y="9427"/>
                    <a:pt x="206" y="9336"/>
                    <a:pt x="229" y="9222"/>
                  </a:cubicBezTo>
                  <a:cubicBezTo>
                    <a:pt x="252" y="9108"/>
                    <a:pt x="275" y="8971"/>
                    <a:pt x="320" y="8857"/>
                  </a:cubicBezTo>
                  <a:cubicBezTo>
                    <a:pt x="366" y="8765"/>
                    <a:pt x="411" y="8697"/>
                    <a:pt x="457" y="8606"/>
                  </a:cubicBezTo>
                  <a:cubicBezTo>
                    <a:pt x="480" y="8583"/>
                    <a:pt x="480" y="8514"/>
                    <a:pt x="434" y="8492"/>
                  </a:cubicBezTo>
                  <a:cubicBezTo>
                    <a:pt x="434" y="8492"/>
                    <a:pt x="434" y="8492"/>
                    <a:pt x="411" y="8514"/>
                  </a:cubicBezTo>
                  <a:lnTo>
                    <a:pt x="389" y="8514"/>
                  </a:lnTo>
                  <a:cubicBezTo>
                    <a:pt x="343" y="8560"/>
                    <a:pt x="275" y="8606"/>
                    <a:pt x="229" y="8629"/>
                  </a:cubicBezTo>
                  <a:cubicBezTo>
                    <a:pt x="160" y="8765"/>
                    <a:pt x="92" y="8902"/>
                    <a:pt x="69" y="9039"/>
                  </a:cubicBezTo>
                  <a:cubicBezTo>
                    <a:pt x="46" y="9131"/>
                    <a:pt x="23" y="9222"/>
                    <a:pt x="23" y="9313"/>
                  </a:cubicBezTo>
                  <a:cubicBezTo>
                    <a:pt x="1" y="9382"/>
                    <a:pt x="1" y="9473"/>
                    <a:pt x="23" y="9564"/>
                  </a:cubicBezTo>
                  <a:cubicBezTo>
                    <a:pt x="23" y="9633"/>
                    <a:pt x="46" y="9724"/>
                    <a:pt x="69" y="9793"/>
                  </a:cubicBezTo>
                  <a:cubicBezTo>
                    <a:pt x="92" y="9815"/>
                    <a:pt x="92" y="9861"/>
                    <a:pt x="115" y="9884"/>
                  </a:cubicBezTo>
                  <a:cubicBezTo>
                    <a:pt x="138" y="9930"/>
                    <a:pt x="160" y="9952"/>
                    <a:pt x="183" y="9998"/>
                  </a:cubicBezTo>
                  <a:cubicBezTo>
                    <a:pt x="275" y="10112"/>
                    <a:pt x="434" y="10203"/>
                    <a:pt x="571" y="10249"/>
                  </a:cubicBezTo>
                  <a:cubicBezTo>
                    <a:pt x="663" y="10272"/>
                    <a:pt x="754" y="10295"/>
                    <a:pt x="822" y="10295"/>
                  </a:cubicBezTo>
                  <a:cubicBezTo>
                    <a:pt x="936" y="10295"/>
                    <a:pt x="1051" y="10295"/>
                    <a:pt x="1165" y="10272"/>
                  </a:cubicBezTo>
                  <a:cubicBezTo>
                    <a:pt x="1279" y="10249"/>
                    <a:pt x="1393" y="10226"/>
                    <a:pt x="1507" y="10181"/>
                  </a:cubicBezTo>
                  <a:cubicBezTo>
                    <a:pt x="1621" y="10158"/>
                    <a:pt x="1758" y="10112"/>
                    <a:pt x="1872" y="10067"/>
                  </a:cubicBezTo>
                  <a:cubicBezTo>
                    <a:pt x="2374" y="9884"/>
                    <a:pt x="2831" y="9656"/>
                    <a:pt x="3287" y="9382"/>
                  </a:cubicBezTo>
                  <a:cubicBezTo>
                    <a:pt x="3744" y="9085"/>
                    <a:pt x="4178" y="8765"/>
                    <a:pt x="4611" y="8423"/>
                  </a:cubicBezTo>
                  <a:cubicBezTo>
                    <a:pt x="5022" y="8104"/>
                    <a:pt x="5433" y="7761"/>
                    <a:pt x="5844" y="7396"/>
                  </a:cubicBezTo>
                  <a:cubicBezTo>
                    <a:pt x="6027" y="7236"/>
                    <a:pt x="6209" y="7076"/>
                    <a:pt x="6392" y="6894"/>
                  </a:cubicBezTo>
                  <a:cubicBezTo>
                    <a:pt x="6597" y="6711"/>
                    <a:pt x="6803" y="6529"/>
                    <a:pt x="7008" y="6346"/>
                  </a:cubicBezTo>
                  <a:cubicBezTo>
                    <a:pt x="7419" y="5935"/>
                    <a:pt x="7807" y="5524"/>
                    <a:pt x="8195" y="5091"/>
                  </a:cubicBezTo>
                  <a:cubicBezTo>
                    <a:pt x="8560" y="4657"/>
                    <a:pt x="8902" y="4200"/>
                    <a:pt x="9222" y="3721"/>
                  </a:cubicBezTo>
                  <a:cubicBezTo>
                    <a:pt x="9427" y="3379"/>
                    <a:pt x="9633" y="3036"/>
                    <a:pt x="9793" y="2694"/>
                  </a:cubicBezTo>
                  <a:cubicBezTo>
                    <a:pt x="9952" y="2352"/>
                    <a:pt x="10089" y="1986"/>
                    <a:pt x="10181" y="1598"/>
                  </a:cubicBezTo>
                  <a:cubicBezTo>
                    <a:pt x="10249" y="1279"/>
                    <a:pt x="10272" y="891"/>
                    <a:pt x="10158" y="571"/>
                  </a:cubicBezTo>
                  <a:cubicBezTo>
                    <a:pt x="10112" y="434"/>
                    <a:pt x="10021" y="320"/>
                    <a:pt x="9930" y="206"/>
                  </a:cubicBezTo>
                  <a:cubicBezTo>
                    <a:pt x="9861" y="138"/>
                    <a:pt x="9770" y="69"/>
                    <a:pt x="9679"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7"/>
            <p:cNvSpPr/>
            <p:nvPr/>
          </p:nvSpPr>
          <p:spPr>
            <a:xfrm>
              <a:off x="7222075" y="1008350"/>
              <a:ext cx="25" cy="25"/>
            </a:xfrm>
            <a:custGeom>
              <a:avLst/>
              <a:gdLst/>
              <a:ahLst/>
              <a:cxnLst/>
              <a:rect l="l" t="t" r="r" b="b"/>
              <a:pathLst>
                <a:path w="1" h="1" extrusionOk="0">
                  <a:moveTo>
                    <a:pt x="1" y="1"/>
                  </a:move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7"/>
            <p:cNvSpPr/>
            <p:nvPr/>
          </p:nvSpPr>
          <p:spPr>
            <a:xfrm>
              <a:off x="6979575" y="12195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7"/>
            <p:cNvSpPr/>
            <p:nvPr/>
          </p:nvSpPr>
          <p:spPr>
            <a:xfrm>
              <a:off x="7213525" y="978675"/>
              <a:ext cx="25" cy="25"/>
            </a:xfrm>
            <a:custGeom>
              <a:avLst/>
              <a:gdLst/>
              <a:ahLst/>
              <a:cxnLst/>
              <a:rect l="l" t="t" r="r" b="b"/>
              <a:pathLst>
                <a:path w="1" h="1" extrusionOk="0">
                  <a:moveTo>
                    <a:pt x="1" y="1"/>
                  </a:moveTo>
                  <a:lnTo>
                    <a:pt x="1" y="1"/>
                  </a:ln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7"/>
            <p:cNvSpPr/>
            <p:nvPr/>
          </p:nvSpPr>
          <p:spPr>
            <a:xfrm>
              <a:off x="7213525" y="97867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7"/>
            <p:cNvSpPr/>
            <p:nvPr/>
          </p:nvSpPr>
          <p:spPr>
            <a:xfrm>
              <a:off x="7222075" y="1008350"/>
              <a:ext cx="25" cy="600"/>
            </a:xfrm>
            <a:custGeom>
              <a:avLst/>
              <a:gdLst/>
              <a:ahLst/>
              <a:cxnLst/>
              <a:rect l="l" t="t" r="r" b="b"/>
              <a:pathLst>
                <a:path w="1" h="24" extrusionOk="0">
                  <a:moveTo>
                    <a:pt x="1" y="24"/>
                  </a:moveTo>
                  <a:cubicBezTo>
                    <a:pt x="1" y="24"/>
                    <a:pt x="1" y="24"/>
                    <a:pt x="1" y="24"/>
                  </a:cubicBezTo>
                  <a:lnTo>
                    <a:pt x="1" y="1"/>
                  </a:lnTo>
                  <a:cubicBezTo>
                    <a:pt x="1" y="24"/>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7"/>
            <p:cNvSpPr/>
            <p:nvPr/>
          </p:nvSpPr>
          <p:spPr>
            <a:xfrm>
              <a:off x="7222075" y="100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7"/>
            <p:cNvSpPr/>
            <p:nvPr/>
          </p:nvSpPr>
          <p:spPr>
            <a:xfrm>
              <a:off x="7019500" y="12195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7"/>
            <p:cNvSpPr/>
            <p:nvPr/>
          </p:nvSpPr>
          <p:spPr>
            <a:xfrm>
              <a:off x="7018375" y="1049450"/>
              <a:ext cx="132400" cy="121550"/>
            </a:xfrm>
            <a:custGeom>
              <a:avLst/>
              <a:gdLst/>
              <a:ahLst/>
              <a:cxnLst/>
              <a:rect l="l" t="t" r="r" b="b"/>
              <a:pathLst>
                <a:path w="5296" h="4862" extrusionOk="0">
                  <a:moveTo>
                    <a:pt x="5296" y="0"/>
                  </a:moveTo>
                  <a:lnTo>
                    <a:pt x="5296" y="0"/>
                  </a:lnTo>
                  <a:cubicBezTo>
                    <a:pt x="5182" y="114"/>
                    <a:pt x="5068" y="206"/>
                    <a:pt x="4953" y="297"/>
                  </a:cubicBezTo>
                  <a:cubicBezTo>
                    <a:pt x="4839" y="571"/>
                    <a:pt x="4679" y="822"/>
                    <a:pt x="4520" y="1073"/>
                  </a:cubicBezTo>
                  <a:cubicBezTo>
                    <a:pt x="3926" y="2054"/>
                    <a:pt x="3150" y="2899"/>
                    <a:pt x="2306" y="3675"/>
                  </a:cubicBezTo>
                  <a:cubicBezTo>
                    <a:pt x="2123" y="3835"/>
                    <a:pt x="1963" y="3995"/>
                    <a:pt x="1781" y="4154"/>
                  </a:cubicBezTo>
                  <a:cubicBezTo>
                    <a:pt x="1598" y="4314"/>
                    <a:pt x="1438" y="4451"/>
                    <a:pt x="1233" y="4542"/>
                  </a:cubicBezTo>
                  <a:cubicBezTo>
                    <a:pt x="1164" y="4588"/>
                    <a:pt x="1073" y="4634"/>
                    <a:pt x="982" y="4657"/>
                  </a:cubicBezTo>
                  <a:lnTo>
                    <a:pt x="822" y="4657"/>
                  </a:lnTo>
                  <a:cubicBezTo>
                    <a:pt x="754" y="4657"/>
                    <a:pt x="708" y="4657"/>
                    <a:pt x="662" y="4634"/>
                  </a:cubicBezTo>
                  <a:cubicBezTo>
                    <a:pt x="594" y="4611"/>
                    <a:pt x="548" y="4588"/>
                    <a:pt x="502" y="4565"/>
                  </a:cubicBezTo>
                  <a:cubicBezTo>
                    <a:pt x="411" y="4520"/>
                    <a:pt x="343" y="4451"/>
                    <a:pt x="297" y="4383"/>
                  </a:cubicBezTo>
                  <a:cubicBezTo>
                    <a:pt x="251" y="4337"/>
                    <a:pt x="206" y="4291"/>
                    <a:pt x="160" y="4223"/>
                  </a:cubicBezTo>
                  <a:cubicBezTo>
                    <a:pt x="114" y="4268"/>
                    <a:pt x="69" y="4314"/>
                    <a:pt x="0" y="4337"/>
                  </a:cubicBezTo>
                  <a:cubicBezTo>
                    <a:pt x="137" y="4520"/>
                    <a:pt x="297" y="4702"/>
                    <a:pt x="502" y="4793"/>
                  </a:cubicBezTo>
                  <a:cubicBezTo>
                    <a:pt x="594" y="4839"/>
                    <a:pt x="685" y="4839"/>
                    <a:pt x="776" y="4862"/>
                  </a:cubicBezTo>
                  <a:cubicBezTo>
                    <a:pt x="868" y="4862"/>
                    <a:pt x="959" y="4839"/>
                    <a:pt x="1073" y="4816"/>
                  </a:cubicBezTo>
                  <a:cubicBezTo>
                    <a:pt x="1164" y="4793"/>
                    <a:pt x="1256" y="4771"/>
                    <a:pt x="1324" y="4725"/>
                  </a:cubicBezTo>
                  <a:cubicBezTo>
                    <a:pt x="1438" y="4657"/>
                    <a:pt x="1530" y="4611"/>
                    <a:pt x="1621" y="4542"/>
                  </a:cubicBezTo>
                  <a:cubicBezTo>
                    <a:pt x="1826" y="4383"/>
                    <a:pt x="1986" y="4223"/>
                    <a:pt x="2169" y="4063"/>
                  </a:cubicBezTo>
                  <a:cubicBezTo>
                    <a:pt x="2374" y="3880"/>
                    <a:pt x="2580" y="3698"/>
                    <a:pt x="2762" y="3515"/>
                  </a:cubicBezTo>
                  <a:cubicBezTo>
                    <a:pt x="2968" y="3310"/>
                    <a:pt x="3150" y="3127"/>
                    <a:pt x="3333" y="2922"/>
                  </a:cubicBezTo>
                  <a:cubicBezTo>
                    <a:pt x="3721" y="2534"/>
                    <a:pt x="4063" y="2100"/>
                    <a:pt x="4383" y="1666"/>
                  </a:cubicBezTo>
                  <a:cubicBezTo>
                    <a:pt x="4748" y="1141"/>
                    <a:pt x="5068" y="594"/>
                    <a:pt x="5296"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7"/>
            <p:cNvSpPr/>
            <p:nvPr/>
          </p:nvSpPr>
          <p:spPr>
            <a:xfrm>
              <a:off x="7131350" y="10762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7"/>
            <p:cNvSpPr/>
            <p:nvPr/>
          </p:nvSpPr>
          <p:spPr>
            <a:xfrm>
              <a:off x="7076000" y="1140750"/>
              <a:ext cx="600" cy="600"/>
            </a:xfrm>
            <a:custGeom>
              <a:avLst/>
              <a:gdLst/>
              <a:ahLst/>
              <a:cxnLst/>
              <a:rect l="l" t="t" r="r" b="b"/>
              <a:pathLst>
                <a:path w="24" h="24" extrusionOk="0">
                  <a:moveTo>
                    <a:pt x="1" y="23"/>
                  </a:moveTo>
                  <a:cubicBezTo>
                    <a:pt x="1" y="23"/>
                    <a:pt x="23" y="23"/>
                    <a:pt x="23" y="0"/>
                  </a:cubicBezTo>
                  <a:cubicBezTo>
                    <a:pt x="23" y="23"/>
                    <a:pt x="1" y="23"/>
                    <a:pt x="1" y="23"/>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7"/>
            <p:cNvSpPr/>
            <p:nvPr/>
          </p:nvSpPr>
          <p:spPr>
            <a:xfrm>
              <a:off x="7076000" y="11413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7"/>
            <p:cNvSpPr/>
            <p:nvPr/>
          </p:nvSpPr>
          <p:spPr>
            <a:xfrm>
              <a:off x="7171300" y="814350"/>
              <a:ext cx="93025" cy="91550"/>
            </a:xfrm>
            <a:custGeom>
              <a:avLst/>
              <a:gdLst/>
              <a:ahLst/>
              <a:cxnLst/>
              <a:rect l="l" t="t" r="r" b="b"/>
              <a:pathLst>
                <a:path w="3721" h="3662" extrusionOk="0">
                  <a:moveTo>
                    <a:pt x="3356" y="1004"/>
                  </a:moveTo>
                  <a:cubicBezTo>
                    <a:pt x="3356" y="1023"/>
                    <a:pt x="3356" y="1027"/>
                    <a:pt x="3369" y="1027"/>
                  </a:cubicBezTo>
                  <a:lnTo>
                    <a:pt x="3369" y="1027"/>
                  </a:lnTo>
                  <a:cubicBezTo>
                    <a:pt x="3365" y="1020"/>
                    <a:pt x="3360" y="1012"/>
                    <a:pt x="3356" y="1004"/>
                  </a:cubicBezTo>
                  <a:close/>
                  <a:moveTo>
                    <a:pt x="2009" y="0"/>
                  </a:moveTo>
                  <a:cubicBezTo>
                    <a:pt x="1849" y="0"/>
                    <a:pt x="1667" y="46"/>
                    <a:pt x="1484" y="91"/>
                  </a:cubicBezTo>
                  <a:cubicBezTo>
                    <a:pt x="1210" y="160"/>
                    <a:pt x="936" y="320"/>
                    <a:pt x="708" y="479"/>
                  </a:cubicBezTo>
                  <a:cubicBezTo>
                    <a:pt x="457" y="639"/>
                    <a:pt x="229" y="845"/>
                    <a:pt x="23" y="1050"/>
                  </a:cubicBezTo>
                  <a:cubicBezTo>
                    <a:pt x="23" y="1073"/>
                    <a:pt x="0" y="1096"/>
                    <a:pt x="23" y="1119"/>
                  </a:cubicBezTo>
                  <a:cubicBezTo>
                    <a:pt x="23" y="1141"/>
                    <a:pt x="23" y="1164"/>
                    <a:pt x="46" y="1187"/>
                  </a:cubicBezTo>
                  <a:cubicBezTo>
                    <a:pt x="69" y="1210"/>
                    <a:pt x="92" y="1210"/>
                    <a:pt x="115" y="1210"/>
                  </a:cubicBezTo>
                  <a:cubicBezTo>
                    <a:pt x="137" y="1210"/>
                    <a:pt x="160" y="1187"/>
                    <a:pt x="183" y="1164"/>
                  </a:cubicBezTo>
                  <a:cubicBezTo>
                    <a:pt x="229" y="1141"/>
                    <a:pt x="252" y="1096"/>
                    <a:pt x="297" y="1073"/>
                  </a:cubicBezTo>
                  <a:cubicBezTo>
                    <a:pt x="525" y="845"/>
                    <a:pt x="799" y="639"/>
                    <a:pt x="1096" y="457"/>
                  </a:cubicBezTo>
                  <a:cubicBezTo>
                    <a:pt x="1256" y="365"/>
                    <a:pt x="1438" y="297"/>
                    <a:pt x="1621" y="251"/>
                  </a:cubicBezTo>
                  <a:cubicBezTo>
                    <a:pt x="1781" y="228"/>
                    <a:pt x="1918" y="206"/>
                    <a:pt x="2055" y="206"/>
                  </a:cubicBezTo>
                  <a:cubicBezTo>
                    <a:pt x="2169" y="206"/>
                    <a:pt x="2283" y="228"/>
                    <a:pt x="2397" y="251"/>
                  </a:cubicBezTo>
                  <a:cubicBezTo>
                    <a:pt x="2534" y="297"/>
                    <a:pt x="2671" y="365"/>
                    <a:pt x="2785" y="434"/>
                  </a:cubicBezTo>
                  <a:cubicBezTo>
                    <a:pt x="2922" y="502"/>
                    <a:pt x="3036" y="594"/>
                    <a:pt x="3128" y="708"/>
                  </a:cubicBezTo>
                  <a:lnTo>
                    <a:pt x="3128" y="685"/>
                  </a:lnTo>
                  <a:cubicBezTo>
                    <a:pt x="3219" y="799"/>
                    <a:pt x="3310" y="913"/>
                    <a:pt x="3379" y="1027"/>
                  </a:cubicBezTo>
                  <a:cubicBezTo>
                    <a:pt x="3375" y="1027"/>
                    <a:pt x="3372" y="1027"/>
                    <a:pt x="3369" y="1027"/>
                  </a:cubicBezTo>
                  <a:lnTo>
                    <a:pt x="3369" y="1027"/>
                  </a:lnTo>
                  <a:cubicBezTo>
                    <a:pt x="3427" y="1134"/>
                    <a:pt x="3450" y="1240"/>
                    <a:pt x="3493" y="1347"/>
                  </a:cubicBezTo>
                  <a:cubicBezTo>
                    <a:pt x="3516" y="1438"/>
                    <a:pt x="3516" y="1529"/>
                    <a:pt x="3516" y="1644"/>
                  </a:cubicBezTo>
                  <a:cubicBezTo>
                    <a:pt x="3516" y="1735"/>
                    <a:pt x="3493" y="1826"/>
                    <a:pt x="3470" y="1940"/>
                  </a:cubicBezTo>
                  <a:cubicBezTo>
                    <a:pt x="3424" y="2054"/>
                    <a:pt x="3379" y="2169"/>
                    <a:pt x="3310" y="2283"/>
                  </a:cubicBezTo>
                  <a:cubicBezTo>
                    <a:pt x="3196" y="2488"/>
                    <a:pt x="3013" y="2671"/>
                    <a:pt x="2854" y="2853"/>
                  </a:cubicBezTo>
                  <a:lnTo>
                    <a:pt x="2831" y="2853"/>
                  </a:lnTo>
                  <a:cubicBezTo>
                    <a:pt x="2603" y="3082"/>
                    <a:pt x="2351" y="3287"/>
                    <a:pt x="2100" y="3492"/>
                  </a:cubicBezTo>
                  <a:cubicBezTo>
                    <a:pt x="2055" y="3515"/>
                    <a:pt x="2055" y="3584"/>
                    <a:pt x="2078" y="3629"/>
                  </a:cubicBezTo>
                  <a:cubicBezTo>
                    <a:pt x="2094" y="3646"/>
                    <a:pt x="2133" y="3662"/>
                    <a:pt x="2170" y="3662"/>
                  </a:cubicBezTo>
                  <a:cubicBezTo>
                    <a:pt x="2186" y="3662"/>
                    <a:pt x="2201" y="3659"/>
                    <a:pt x="2215" y="3652"/>
                  </a:cubicBezTo>
                  <a:cubicBezTo>
                    <a:pt x="2603" y="3333"/>
                    <a:pt x="2991" y="3013"/>
                    <a:pt x="3310" y="2625"/>
                  </a:cubicBezTo>
                  <a:cubicBezTo>
                    <a:pt x="3470" y="2442"/>
                    <a:pt x="3584" y="2214"/>
                    <a:pt x="3653" y="1986"/>
                  </a:cubicBezTo>
                  <a:cubicBezTo>
                    <a:pt x="3721" y="1781"/>
                    <a:pt x="3721" y="1552"/>
                    <a:pt x="3675" y="1324"/>
                  </a:cubicBezTo>
                  <a:cubicBezTo>
                    <a:pt x="3584" y="890"/>
                    <a:pt x="3287" y="525"/>
                    <a:pt x="2922" y="274"/>
                  </a:cubicBezTo>
                  <a:cubicBezTo>
                    <a:pt x="2717" y="160"/>
                    <a:pt x="2488" y="69"/>
                    <a:pt x="2237" y="23"/>
                  </a:cubicBezTo>
                  <a:cubicBezTo>
                    <a:pt x="2169" y="23"/>
                    <a:pt x="2100" y="0"/>
                    <a:pt x="2009"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7"/>
            <p:cNvSpPr/>
            <p:nvPr/>
          </p:nvSpPr>
          <p:spPr>
            <a:xfrm>
              <a:off x="6585825" y="1334750"/>
              <a:ext cx="43400" cy="42125"/>
            </a:xfrm>
            <a:custGeom>
              <a:avLst/>
              <a:gdLst/>
              <a:ahLst/>
              <a:cxnLst/>
              <a:rect l="l" t="t" r="r" b="b"/>
              <a:pathLst>
                <a:path w="1736" h="1685" extrusionOk="0">
                  <a:moveTo>
                    <a:pt x="731" y="1"/>
                  </a:moveTo>
                  <a:cubicBezTo>
                    <a:pt x="708" y="1"/>
                    <a:pt x="685" y="24"/>
                    <a:pt x="685" y="46"/>
                  </a:cubicBezTo>
                  <a:cubicBezTo>
                    <a:pt x="480" y="252"/>
                    <a:pt x="297" y="480"/>
                    <a:pt x="160" y="731"/>
                  </a:cubicBezTo>
                  <a:cubicBezTo>
                    <a:pt x="92" y="868"/>
                    <a:pt x="24" y="1005"/>
                    <a:pt x="1" y="1165"/>
                  </a:cubicBezTo>
                  <a:cubicBezTo>
                    <a:pt x="1" y="1302"/>
                    <a:pt x="24" y="1416"/>
                    <a:pt x="115" y="1530"/>
                  </a:cubicBezTo>
                  <a:cubicBezTo>
                    <a:pt x="218" y="1644"/>
                    <a:pt x="355" y="1684"/>
                    <a:pt x="497" y="1684"/>
                  </a:cubicBezTo>
                  <a:cubicBezTo>
                    <a:pt x="640" y="1684"/>
                    <a:pt x="788" y="1644"/>
                    <a:pt x="914" y="1599"/>
                  </a:cubicBezTo>
                  <a:cubicBezTo>
                    <a:pt x="1074" y="1530"/>
                    <a:pt x="1210" y="1462"/>
                    <a:pt x="1347" y="1370"/>
                  </a:cubicBezTo>
                  <a:cubicBezTo>
                    <a:pt x="1462" y="1325"/>
                    <a:pt x="1553" y="1256"/>
                    <a:pt x="1667" y="1188"/>
                  </a:cubicBezTo>
                  <a:cubicBezTo>
                    <a:pt x="1713" y="1165"/>
                    <a:pt x="1735" y="1142"/>
                    <a:pt x="1735" y="1096"/>
                  </a:cubicBezTo>
                  <a:cubicBezTo>
                    <a:pt x="1713" y="1028"/>
                    <a:pt x="1667" y="1005"/>
                    <a:pt x="1621" y="1005"/>
                  </a:cubicBezTo>
                  <a:cubicBezTo>
                    <a:pt x="1576" y="1005"/>
                    <a:pt x="1553" y="1028"/>
                    <a:pt x="1530" y="1051"/>
                  </a:cubicBezTo>
                  <a:cubicBezTo>
                    <a:pt x="1484" y="1074"/>
                    <a:pt x="1462" y="1096"/>
                    <a:pt x="1416" y="1119"/>
                  </a:cubicBezTo>
                  <a:cubicBezTo>
                    <a:pt x="1325" y="1165"/>
                    <a:pt x="1256" y="1211"/>
                    <a:pt x="1165" y="1256"/>
                  </a:cubicBezTo>
                  <a:cubicBezTo>
                    <a:pt x="1005" y="1347"/>
                    <a:pt x="845" y="1416"/>
                    <a:pt x="663" y="1462"/>
                  </a:cubicBezTo>
                  <a:cubicBezTo>
                    <a:pt x="617" y="1484"/>
                    <a:pt x="549" y="1484"/>
                    <a:pt x="480" y="1484"/>
                  </a:cubicBezTo>
                  <a:cubicBezTo>
                    <a:pt x="457" y="1484"/>
                    <a:pt x="412" y="1484"/>
                    <a:pt x="366" y="1462"/>
                  </a:cubicBezTo>
                  <a:cubicBezTo>
                    <a:pt x="343" y="1462"/>
                    <a:pt x="343" y="1462"/>
                    <a:pt x="320" y="1439"/>
                  </a:cubicBezTo>
                  <a:cubicBezTo>
                    <a:pt x="297" y="1439"/>
                    <a:pt x="275" y="1416"/>
                    <a:pt x="252" y="1416"/>
                  </a:cubicBezTo>
                  <a:cubicBezTo>
                    <a:pt x="252" y="1393"/>
                    <a:pt x="229" y="1370"/>
                    <a:pt x="229" y="1347"/>
                  </a:cubicBezTo>
                  <a:cubicBezTo>
                    <a:pt x="229" y="1347"/>
                    <a:pt x="206" y="1325"/>
                    <a:pt x="206" y="1302"/>
                  </a:cubicBezTo>
                  <a:cubicBezTo>
                    <a:pt x="206" y="1279"/>
                    <a:pt x="206" y="1256"/>
                    <a:pt x="206" y="1233"/>
                  </a:cubicBezTo>
                  <a:cubicBezTo>
                    <a:pt x="206" y="1188"/>
                    <a:pt x="206" y="1142"/>
                    <a:pt x="229" y="1096"/>
                  </a:cubicBezTo>
                  <a:cubicBezTo>
                    <a:pt x="252" y="982"/>
                    <a:pt x="320" y="868"/>
                    <a:pt x="366" y="754"/>
                  </a:cubicBezTo>
                  <a:cubicBezTo>
                    <a:pt x="503" y="549"/>
                    <a:pt x="663" y="343"/>
                    <a:pt x="822" y="161"/>
                  </a:cubicBezTo>
                  <a:cubicBezTo>
                    <a:pt x="868" y="115"/>
                    <a:pt x="845" y="69"/>
                    <a:pt x="822" y="24"/>
                  </a:cubicBezTo>
                  <a:cubicBezTo>
                    <a:pt x="800" y="24"/>
                    <a:pt x="777" y="1"/>
                    <a:pt x="754"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7"/>
            <p:cNvSpPr/>
            <p:nvPr/>
          </p:nvSpPr>
          <p:spPr>
            <a:xfrm>
              <a:off x="7031500" y="881675"/>
              <a:ext cx="50800" cy="49150"/>
            </a:xfrm>
            <a:custGeom>
              <a:avLst/>
              <a:gdLst/>
              <a:ahLst/>
              <a:cxnLst/>
              <a:rect l="l" t="t" r="r" b="b"/>
              <a:pathLst>
                <a:path w="2032" h="1966" extrusionOk="0">
                  <a:moveTo>
                    <a:pt x="1142" y="1"/>
                  </a:moveTo>
                  <a:cubicBezTo>
                    <a:pt x="1073" y="1"/>
                    <a:pt x="1027" y="1"/>
                    <a:pt x="959" y="23"/>
                  </a:cubicBezTo>
                  <a:cubicBezTo>
                    <a:pt x="845" y="23"/>
                    <a:pt x="754" y="46"/>
                    <a:pt x="662" y="92"/>
                  </a:cubicBezTo>
                  <a:cubicBezTo>
                    <a:pt x="434" y="160"/>
                    <a:pt x="229" y="297"/>
                    <a:pt x="46" y="457"/>
                  </a:cubicBezTo>
                  <a:cubicBezTo>
                    <a:pt x="23" y="480"/>
                    <a:pt x="23" y="480"/>
                    <a:pt x="23" y="526"/>
                  </a:cubicBezTo>
                  <a:cubicBezTo>
                    <a:pt x="0" y="548"/>
                    <a:pt x="23" y="571"/>
                    <a:pt x="23" y="594"/>
                  </a:cubicBezTo>
                  <a:cubicBezTo>
                    <a:pt x="50" y="621"/>
                    <a:pt x="77" y="632"/>
                    <a:pt x="103" y="632"/>
                  </a:cubicBezTo>
                  <a:cubicBezTo>
                    <a:pt x="122" y="632"/>
                    <a:pt x="141" y="626"/>
                    <a:pt x="160" y="617"/>
                  </a:cubicBezTo>
                  <a:cubicBezTo>
                    <a:pt x="274" y="526"/>
                    <a:pt x="388" y="434"/>
                    <a:pt x="502" y="366"/>
                  </a:cubicBezTo>
                  <a:cubicBezTo>
                    <a:pt x="594" y="320"/>
                    <a:pt x="662" y="297"/>
                    <a:pt x="731" y="274"/>
                  </a:cubicBezTo>
                  <a:cubicBezTo>
                    <a:pt x="776" y="252"/>
                    <a:pt x="822" y="229"/>
                    <a:pt x="868" y="229"/>
                  </a:cubicBezTo>
                  <a:cubicBezTo>
                    <a:pt x="913" y="229"/>
                    <a:pt x="936" y="206"/>
                    <a:pt x="982" y="206"/>
                  </a:cubicBezTo>
                  <a:cubicBezTo>
                    <a:pt x="1027" y="206"/>
                    <a:pt x="1096" y="183"/>
                    <a:pt x="1164" y="183"/>
                  </a:cubicBezTo>
                  <a:cubicBezTo>
                    <a:pt x="1233" y="206"/>
                    <a:pt x="1301" y="206"/>
                    <a:pt x="1370" y="229"/>
                  </a:cubicBezTo>
                  <a:cubicBezTo>
                    <a:pt x="1415" y="252"/>
                    <a:pt x="1484" y="274"/>
                    <a:pt x="1530" y="297"/>
                  </a:cubicBezTo>
                  <a:cubicBezTo>
                    <a:pt x="1552" y="320"/>
                    <a:pt x="1598" y="343"/>
                    <a:pt x="1644" y="366"/>
                  </a:cubicBezTo>
                  <a:cubicBezTo>
                    <a:pt x="1667" y="411"/>
                    <a:pt x="1689" y="457"/>
                    <a:pt x="1735" y="503"/>
                  </a:cubicBezTo>
                  <a:cubicBezTo>
                    <a:pt x="1735" y="548"/>
                    <a:pt x="1758" y="594"/>
                    <a:pt x="1781" y="640"/>
                  </a:cubicBezTo>
                  <a:cubicBezTo>
                    <a:pt x="1781" y="685"/>
                    <a:pt x="1803" y="754"/>
                    <a:pt x="1803" y="822"/>
                  </a:cubicBezTo>
                  <a:cubicBezTo>
                    <a:pt x="1803" y="891"/>
                    <a:pt x="1781" y="982"/>
                    <a:pt x="1758" y="1051"/>
                  </a:cubicBezTo>
                  <a:cubicBezTo>
                    <a:pt x="1735" y="1165"/>
                    <a:pt x="1689" y="1256"/>
                    <a:pt x="1621" y="1347"/>
                  </a:cubicBezTo>
                  <a:cubicBezTo>
                    <a:pt x="1552" y="1461"/>
                    <a:pt x="1461" y="1575"/>
                    <a:pt x="1370" y="1690"/>
                  </a:cubicBezTo>
                  <a:cubicBezTo>
                    <a:pt x="1347" y="1712"/>
                    <a:pt x="1301" y="1735"/>
                    <a:pt x="1278" y="1758"/>
                  </a:cubicBezTo>
                  <a:cubicBezTo>
                    <a:pt x="1256" y="1758"/>
                    <a:pt x="1256" y="1781"/>
                    <a:pt x="1256" y="1781"/>
                  </a:cubicBezTo>
                  <a:lnTo>
                    <a:pt x="1233" y="1781"/>
                  </a:lnTo>
                  <a:cubicBezTo>
                    <a:pt x="1187" y="1827"/>
                    <a:pt x="1187" y="1872"/>
                    <a:pt x="1210" y="1918"/>
                  </a:cubicBezTo>
                  <a:cubicBezTo>
                    <a:pt x="1238" y="1946"/>
                    <a:pt x="1275" y="1966"/>
                    <a:pt x="1305" y="1966"/>
                  </a:cubicBezTo>
                  <a:cubicBezTo>
                    <a:pt x="1323" y="1966"/>
                    <a:pt x="1338" y="1958"/>
                    <a:pt x="1347" y="1941"/>
                  </a:cubicBezTo>
                  <a:lnTo>
                    <a:pt x="1370" y="1941"/>
                  </a:lnTo>
                  <a:cubicBezTo>
                    <a:pt x="1370" y="1941"/>
                    <a:pt x="1393" y="1918"/>
                    <a:pt x="1393" y="1918"/>
                  </a:cubicBezTo>
                  <a:cubicBezTo>
                    <a:pt x="1530" y="1804"/>
                    <a:pt x="1644" y="1667"/>
                    <a:pt x="1735" y="1530"/>
                  </a:cubicBezTo>
                  <a:cubicBezTo>
                    <a:pt x="1918" y="1279"/>
                    <a:pt x="2032" y="959"/>
                    <a:pt x="1986" y="640"/>
                  </a:cubicBezTo>
                  <a:cubicBezTo>
                    <a:pt x="1963" y="526"/>
                    <a:pt x="1918" y="411"/>
                    <a:pt x="1826" y="320"/>
                  </a:cubicBezTo>
                  <a:cubicBezTo>
                    <a:pt x="1803" y="274"/>
                    <a:pt x="1758" y="229"/>
                    <a:pt x="1735" y="206"/>
                  </a:cubicBezTo>
                  <a:cubicBezTo>
                    <a:pt x="1689" y="160"/>
                    <a:pt x="1644" y="137"/>
                    <a:pt x="1598" y="115"/>
                  </a:cubicBezTo>
                  <a:cubicBezTo>
                    <a:pt x="1461" y="23"/>
                    <a:pt x="1301" y="1"/>
                    <a:pt x="1142"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7"/>
            <p:cNvSpPr/>
            <p:nvPr/>
          </p:nvSpPr>
          <p:spPr>
            <a:xfrm>
              <a:off x="7111950" y="978675"/>
              <a:ext cx="48525" cy="49150"/>
            </a:xfrm>
            <a:custGeom>
              <a:avLst/>
              <a:gdLst/>
              <a:ahLst/>
              <a:cxnLst/>
              <a:rect l="l" t="t" r="r" b="b"/>
              <a:pathLst>
                <a:path w="1941" h="1966" extrusionOk="0">
                  <a:moveTo>
                    <a:pt x="1028" y="1"/>
                  </a:moveTo>
                  <a:cubicBezTo>
                    <a:pt x="936" y="1"/>
                    <a:pt x="845" y="24"/>
                    <a:pt x="777" y="46"/>
                  </a:cubicBezTo>
                  <a:cubicBezTo>
                    <a:pt x="685" y="69"/>
                    <a:pt x="594" y="92"/>
                    <a:pt x="503" y="138"/>
                  </a:cubicBezTo>
                  <a:cubicBezTo>
                    <a:pt x="343" y="206"/>
                    <a:pt x="183" y="298"/>
                    <a:pt x="46" y="412"/>
                  </a:cubicBezTo>
                  <a:cubicBezTo>
                    <a:pt x="1" y="435"/>
                    <a:pt x="1" y="503"/>
                    <a:pt x="23" y="549"/>
                  </a:cubicBezTo>
                  <a:cubicBezTo>
                    <a:pt x="37" y="575"/>
                    <a:pt x="66" y="586"/>
                    <a:pt x="97" y="586"/>
                  </a:cubicBezTo>
                  <a:cubicBezTo>
                    <a:pt x="119" y="586"/>
                    <a:pt x="142" y="581"/>
                    <a:pt x="160" y="571"/>
                  </a:cubicBezTo>
                  <a:cubicBezTo>
                    <a:pt x="252" y="503"/>
                    <a:pt x="343" y="435"/>
                    <a:pt x="434" y="389"/>
                  </a:cubicBezTo>
                  <a:cubicBezTo>
                    <a:pt x="548" y="320"/>
                    <a:pt x="685" y="275"/>
                    <a:pt x="822" y="229"/>
                  </a:cubicBezTo>
                  <a:lnTo>
                    <a:pt x="800" y="229"/>
                  </a:lnTo>
                  <a:cubicBezTo>
                    <a:pt x="891" y="206"/>
                    <a:pt x="1005" y="206"/>
                    <a:pt x="1096" y="206"/>
                  </a:cubicBezTo>
                  <a:cubicBezTo>
                    <a:pt x="1165" y="206"/>
                    <a:pt x="1233" y="206"/>
                    <a:pt x="1302" y="229"/>
                  </a:cubicBezTo>
                  <a:cubicBezTo>
                    <a:pt x="1370" y="252"/>
                    <a:pt x="1416" y="275"/>
                    <a:pt x="1461" y="298"/>
                  </a:cubicBezTo>
                  <a:cubicBezTo>
                    <a:pt x="1507" y="320"/>
                    <a:pt x="1553" y="366"/>
                    <a:pt x="1576" y="389"/>
                  </a:cubicBezTo>
                  <a:cubicBezTo>
                    <a:pt x="1621" y="435"/>
                    <a:pt x="1644" y="457"/>
                    <a:pt x="1667" y="503"/>
                  </a:cubicBezTo>
                  <a:cubicBezTo>
                    <a:pt x="1690" y="549"/>
                    <a:pt x="1713" y="594"/>
                    <a:pt x="1713" y="640"/>
                  </a:cubicBezTo>
                  <a:cubicBezTo>
                    <a:pt x="1735" y="708"/>
                    <a:pt x="1735" y="754"/>
                    <a:pt x="1735" y="823"/>
                  </a:cubicBezTo>
                  <a:cubicBezTo>
                    <a:pt x="1735" y="914"/>
                    <a:pt x="1713" y="982"/>
                    <a:pt x="1690" y="1074"/>
                  </a:cubicBezTo>
                  <a:cubicBezTo>
                    <a:pt x="1667" y="1165"/>
                    <a:pt x="1621" y="1279"/>
                    <a:pt x="1576" y="1370"/>
                  </a:cubicBezTo>
                  <a:cubicBezTo>
                    <a:pt x="1484" y="1484"/>
                    <a:pt x="1393" y="1599"/>
                    <a:pt x="1302" y="1690"/>
                  </a:cubicBezTo>
                  <a:lnTo>
                    <a:pt x="1325" y="1690"/>
                  </a:lnTo>
                  <a:cubicBezTo>
                    <a:pt x="1302" y="1690"/>
                    <a:pt x="1302" y="1713"/>
                    <a:pt x="1279" y="1713"/>
                  </a:cubicBezTo>
                  <a:cubicBezTo>
                    <a:pt x="1256" y="1736"/>
                    <a:pt x="1233" y="1736"/>
                    <a:pt x="1233" y="1758"/>
                  </a:cubicBezTo>
                  <a:lnTo>
                    <a:pt x="1210" y="1758"/>
                  </a:lnTo>
                  <a:cubicBezTo>
                    <a:pt x="1210" y="1758"/>
                    <a:pt x="1210" y="1758"/>
                    <a:pt x="1210" y="1781"/>
                  </a:cubicBezTo>
                  <a:lnTo>
                    <a:pt x="1188" y="1781"/>
                  </a:lnTo>
                  <a:cubicBezTo>
                    <a:pt x="1142" y="1827"/>
                    <a:pt x="1142" y="1873"/>
                    <a:pt x="1165" y="1918"/>
                  </a:cubicBezTo>
                  <a:cubicBezTo>
                    <a:pt x="1193" y="1946"/>
                    <a:pt x="1221" y="1966"/>
                    <a:pt x="1249" y="1966"/>
                  </a:cubicBezTo>
                  <a:cubicBezTo>
                    <a:pt x="1267" y="1966"/>
                    <a:pt x="1284" y="1958"/>
                    <a:pt x="1302" y="1941"/>
                  </a:cubicBezTo>
                  <a:lnTo>
                    <a:pt x="1325" y="1941"/>
                  </a:lnTo>
                  <a:cubicBezTo>
                    <a:pt x="1325" y="1918"/>
                    <a:pt x="1325" y="1918"/>
                    <a:pt x="1325" y="1918"/>
                  </a:cubicBezTo>
                  <a:lnTo>
                    <a:pt x="1347" y="1918"/>
                  </a:lnTo>
                  <a:cubicBezTo>
                    <a:pt x="1347" y="1895"/>
                    <a:pt x="1370" y="1895"/>
                    <a:pt x="1393" y="1873"/>
                  </a:cubicBezTo>
                  <a:cubicBezTo>
                    <a:pt x="1393" y="1873"/>
                    <a:pt x="1393" y="1873"/>
                    <a:pt x="1416" y="1850"/>
                  </a:cubicBezTo>
                  <a:cubicBezTo>
                    <a:pt x="1530" y="1736"/>
                    <a:pt x="1644" y="1599"/>
                    <a:pt x="1735" y="1439"/>
                  </a:cubicBezTo>
                  <a:cubicBezTo>
                    <a:pt x="1781" y="1393"/>
                    <a:pt x="1804" y="1325"/>
                    <a:pt x="1827" y="1256"/>
                  </a:cubicBezTo>
                  <a:cubicBezTo>
                    <a:pt x="1872" y="1188"/>
                    <a:pt x="1895" y="1119"/>
                    <a:pt x="1918" y="1028"/>
                  </a:cubicBezTo>
                  <a:cubicBezTo>
                    <a:pt x="1941" y="845"/>
                    <a:pt x="1941" y="640"/>
                    <a:pt x="1872" y="480"/>
                  </a:cubicBezTo>
                  <a:cubicBezTo>
                    <a:pt x="1849" y="412"/>
                    <a:pt x="1804" y="343"/>
                    <a:pt x="1758" y="298"/>
                  </a:cubicBezTo>
                  <a:cubicBezTo>
                    <a:pt x="1713" y="229"/>
                    <a:pt x="1644" y="183"/>
                    <a:pt x="1553" y="138"/>
                  </a:cubicBezTo>
                  <a:cubicBezTo>
                    <a:pt x="1530" y="115"/>
                    <a:pt x="1484" y="92"/>
                    <a:pt x="1439" y="69"/>
                  </a:cubicBezTo>
                  <a:cubicBezTo>
                    <a:pt x="1416" y="46"/>
                    <a:pt x="1370" y="46"/>
                    <a:pt x="1325" y="46"/>
                  </a:cubicBezTo>
                  <a:cubicBezTo>
                    <a:pt x="1256" y="1"/>
                    <a:pt x="1165" y="1"/>
                    <a:pt x="1073"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7"/>
            <p:cNvSpPr/>
            <p:nvPr/>
          </p:nvSpPr>
          <p:spPr>
            <a:xfrm>
              <a:off x="7081700" y="938175"/>
              <a:ext cx="33125" cy="31650"/>
            </a:xfrm>
            <a:custGeom>
              <a:avLst/>
              <a:gdLst/>
              <a:ahLst/>
              <a:cxnLst/>
              <a:rect l="l" t="t" r="r" b="b"/>
              <a:pathLst>
                <a:path w="1325" h="1266" extrusionOk="0">
                  <a:moveTo>
                    <a:pt x="435" y="0"/>
                  </a:moveTo>
                  <a:cubicBezTo>
                    <a:pt x="412" y="0"/>
                    <a:pt x="389" y="0"/>
                    <a:pt x="389" y="23"/>
                  </a:cubicBezTo>
                  <a:cubicBezTo>
                    <a:pt x="275" y="69"/>
                    <a:pt x="184" y="160"/>
                    <a:pt x="115" y="251"/>
                  </a:cubicBezTo>
                  <a:cubicBezTo>
                    <a:pt x="69" y="320"/>
                    <a:pt x="24" y="411"/>
                    <a:pt x="24" y="502"/>
                  </a:cubicBezTo>
                  <a:cubicBezTo>
                    <a:pt x="1" y="594"/>
                    <a:pt x="1" y="685"/>
                    <a:pt x="24" y="753"/>
                  </a:cubicBezTo>
                  <a:cubicBezTo>
                    <a:pt x="47" y="845"/>
                    <a:pt x="92" y="936"/>
                    <a:pt x="161" y="1005"/>
                  </a:cubicBezTo>
                  <a:cubicBezTo>
                    <a:pt x="275" y="1142"/>
                    <a:pt x="457" y="1233"/>
                    <a:pt x="640" y="1256"/>
                  </a:cubicBezTo>
                  <a:cubicBezTo>
                    <a:pt x="667" y="1262"/>
                    <a:pt x="695" y="1265"/>
                    <a:pt x="725" y="1265"/>
                  </a:cubicBezTo>
                  <a:cubicBezTo>
                    <a:pt x="796" y="1265"/>
                    <a:pt x="872" y="1249"/>
                    <a:pt x="937" y="1233"/>
                  </a:cubicBezTo>
                  <a:cubicBezTo>
                    <a:pt x="1051" y="1187"/>
                    <a:pt x="1165" y="1119"/>
                    <a:pt x="1279" y="1050"/>
                  </a:cubicBezTo>
                  <a:cubicBezTo>
                    <a:pt x="1302" y="1005"/>
                    <a:pt x="1325" y="959"/>
                    <a:pt x="1279" y="913"/>
                  </a:cubicBezTo>
                  <a:cubicBezTo>
                    <a:pt x="1265" y="885"/>
                    <a:pt x="1233" y="866"/>
                    <a:pt x="1206" y="866"/>
                  </a:cubicBezTo>
                  <a:cubicBezTo>
                    <a:pt x="1189" y="866"/>
                    <a:pt x="1174" y="873"/>
                    <a:pt x="1165" y="890"/>
                  </a:cubicBezTo>
                  <a:cubicBezTo>
                    <a:pt x="1119" y="936"/>
                    <a:pt x="1051" y="959"/>
                    <a:pt x="1005" y="982"/>
                  </a:cubicBezTo>
                  <a:cubicBezTo>
                    <a:pt x="960" y="1005"/>
                    <a:pt x="914" y="1027"/>
                    <a:pt x="845" y="1050"/>
                  </a:cubicBezTo>
                  <a:cubicBezTo>
                    <a:pt x="800" y="1050"/>
                    <a:pt x="754" y="1073"/>
                    <a:pt x="708" y="1073"/>
                  </a:cubicBezTo>
                  <a:cubicBezTo>
                    <a:pt x="663" y="1073"/>
                    <a:pt x="617" y="1050"/>
                    <a:pt x="572" y="1050"/>
                  </a:cubicBezTo>
                  <a:cubicBezTo>
                    <a:pt x="526" y="1027"/>
                    <a:pt x="480" y="1005"/>
                    <a:pt x="435" y="982"/>
                  </a:cubicBezTo>
                  <a:cubicBezTo>
                    <a:pt x="412" y="959"/>
                    <a:pt x="366" y="936"/>
                    <a:pt x="343" y="913"/>
                  </a:cubicBezTo>
                  <a:cubicBezTo>
                    <a:pt x="298" y="868"/>
                    <a:pt x="275" y="845"/>
                    <a:pt x="252" y="799"/>
                  </a:cubicBezTo>
                  <a:cubicBezTo>
                    <a:pt x="229" y="776"/>
                    <a:pt x="229" y="731"/>
                    <a:pt x="206" y="685"/>
                  </a:cubicBezTo>
                  <a:cubicBezTo>
                    <a:pt x="206" y="662"/>
                    <a:pt x="206" y="617"/>
                    <a:pt x="206" y="594"/>
                  </a:cubicBezTo>
                  <a:cubicBezTo>
                    <a:pt x="206" y="548"/>
                    <a:pt x="206" y="525"/>
                    <a:pt x="206" y="502"/>
                  </a:cubicBezTo>
                  <a:cubicBezTo>
                    <a:pt x="229" y="457"/>
                    <a:pt x="252" y="434"/>
                    <a:pt x="252" y="388"/>
                  </a:cubicBezTo>
                  <a:cubicBezTo>
                    <a:pt x="275" y="365"/>
                    <a:pt x="298" y="320"/>
                    <a:pt x="343" y="297"/>
                  </a:cubicBezTo>
                  <a:cubicBezTo>
                    <a:pt x="389" y="251"/>
                    <a:pt x="435" y="206"/>
                    <a:pt x="503" y="183"/>
                  </a:cubicBezTo>
                  <a:cubicBezTo>
                    <a:pt x="549" y="137"/>
                    <a:pt x="549" y="69"/>
                    <a:pt x="526" y="46"/>
                  </a:cubicBezTo>
                  <a:cubicBezTo>
                    <a:pt x="503" y="23"/>
                    <a:pt x="480" y="0"/>
                    <a:pt x="457"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7"/>
            <p:cNvSpPr/>
            <p:nvPr/>
          </p:nvSpPr>
          <p:spPr>
            <a:xfrm>
              <a:off x="6602375" y="831450"/>
              <a:ext cx="614600" cy="504700"/>
            </a:xfrm>
            <a:custGeom>
              <a:avLst/>
              <a:gdLst/>
              <a:ahLst/>
              <a:cxnLst/>
              <a:rect l="l" t="t" r="r" b="b"/>
              <a:pathLst>
                <a:path w="24584" h="20188" extrusionOk="0">
                  <a:moveTo>
                    <a:pt x="21205" y="1"/>
                  </a:moveTo>
                  <a:cubicBezTo>
                    <a:pt x="20224" y="1"/>
                    <a:pt x="19242" y="366"/>
                    <a:pt x="18375" y="823"/>
                  </a:cubicBezTo>
                  <a:cubicBezTo>
                    <a:pt x="17804" y="1119"/>
                    <a:pt x="17257" y="1462"/>
                    <a:pt x="16754" y="1827"/>
                  </a:cubicBezTo>
                  <a:cubicBezTo>
                    <a:pt x="16458" y="2032"/>
                    <a:pt x="16184" y="2215"/>
                    <a:pt x="15933" y="2420"/>
                  </a:cubicBezTo>
                  <a:cubicBezTo>
                    <a:pt x="15636" y="2649"/>
                    <a:pt x="15339" y="2877"/>
                    <a:pt x="15043" y="3105"/>
                  </a:cubicBezTo>
                  <a:cubicBezTo>
                    <a:pt x="13856" y="4018"/>
                    <a:pt x="12692" y="4977"/>
                    <a:pt x="11573" y="5981"/>
                  </a:cubicBezTo>
                  <a:cubicBezTo>
                    <a:pt x="10455" y="6963"/>
                    <a:pt x="9359" y="8013"/>
                    <a:pt x="8332" y="9085"/>
                  </a:cubicBezTo>
                  <a:cubicBezTo>
                    <a:pt x="7282" y="10158"/>
                    <a:pt x="6300" y="11277"/>
                    <a:pt x="5342" y="12418"/>
                  </a:cubicBezTo>
                  <a:cubicBezTo>
                    <a:pt x="4383" y="13582"/>
                    <a:pt x="3493" y="14769"/>
                    <a:pt x="2626" y="15979"/>
                  </a:cubicBezTo>
                  <a:cubicBezTo>
                    <a:pt x="2192" y="16595"/>
                    <a:pt x="1781" y="17188"/>
                    <a:pt x="1393" y="17827"/>
                  </a:cubicBezTo>
                  <a:cubicBezTo>
                    <a:pt x="1188" y="18124"/>
                    <a:pt x="982" y="18444"/>
                    <a:pt x="800" y="18763"/>
                  </a:cubicBezTo>
                  <a:cubicBezTo>
                    <a:pt x="594" y="19106"/>
                    <a:pt x="389" y="19425"/>
                    <a:pt x="206" y="19768"/>
                  </a:cubicBezTo>
                  <a:cubicBezTo>
                    <a:pt x="138" y="19859"/>
                    <a:pt x="92" y="19950"/>
                    <a:pt x="46" y="20041"/>
                  </a:cubicBezTo>
                  <a:cubicBezTo>
                    <a:pt x="1" y="20087"/>
                    <a:pt x="23" y="20156"/>
                    <a:pt x="69" y="20178"/>
                  </a:cubicBezTo>
                  <a:cubicBezTo>
                    <a:pt x="87" y="20185"/>
                    <a:pt x="104" y="20187"/>
                    <a:pt x="119" y="20187"/>
                  </a:cubicBezTo>
                  <a:cubicBezTo>
                    <a:pt x="160" y="20187"/>
                    <a:pt x="189" y="20166"/>
                    <a:pt x="206" y="20133"/>
                  </a:cubicBezTo>
                  <a:cubicBezTo>
                    <a:pt x="366" y="19836"/>
                    <a:pt x="548" y="19539"/>
                    <a:pt x="731" y="19243"/>
                  </a:cubicBezTo>
                  <a:cubicBezTo>
                    <a:pt x="914" y="18946"/>
                    <a:pt x="1096" y="18649"/>
                    <a:pt x="1279" y="18352"/>
                  </a:cubicBezTo>
                  <a:cubicBezTo>
                    <a:pt x="1644" y="17782"/>
                    <a:pt x="2009" y="17211"/>
                    <a:pt x="2397" y="16641"/>
                  </a:cubicBezTo>
                  <a:lnTo>
                    <a:pt x="2397" y="16663"/>
                  </a:lnTo>
                  <a:cubicBezTo>
                    <a:pt x="4064" y="14198"/>
                    <a:pt x="5958" y="11870"/>
                    <a:pt x="8012" y="9702"/>
                  </a:cubicBezTo>
                  <a:cubicBezTo>
                    <a:pt x="9359" y="8264"/>
                    <a:pt x="10797" y="6917"/>
                    <a:pt x="12281" y="5616"/>
                  </a:cubicBezTo>
                  <a:cubicBezTo>
                    <a:pt x="13353" y="4680"/>
                    <a:pt x="14472" y="3790"/>
                    <a:pt x="15613" y="2923"/>
                  </a:cubicBezTo>
                  <a:cubicBezTo>
                    <a:pt x="16595" y="2146"/>
                    <a:pt x="17622" y="1416"/>
                    <a:pt x="18740" y="845"/>
                  </a:cubicBezTo>
                  <a:lnTo>
                    <a:pt x="18763" y="845"/>
                  </a:lnTo>
                  <a:cubicBezTo>
                    <a:pt x="19288" y="594"/>
                    <a:pt x="19859" y="389"/>
                    <a:pt x="20429" y="275"/>
                  </a:cubicBezTo>
                  <a:cubicBezTo>
                    <a:pt x="20680" y="231"/>
                    <a:pt x="20921" y="205"/>
                    <a:pt x="21165" y="205"/>
                  </a:cubicBezTo>
                  <a:cubicBezTo>
                    <a:pt x="21299" y="205"/>
                    <a:pt x="21433" y="213"/>
                    <a:pt x="21571" y="229"/>
                  </a:cubicBezTo>
                  <a:lnTo>
                    <a:pt x="21548" y="229"/>
                  </a:lnTo>
                  <a:cubicBezTo>
                    <a:pt x="21844" y="252"/>
                    <a:pt x="22164" y="320"/>
                    <a:pt x="22461" y="412"/>
                  </a:cubicBezTo>
                  <a:cubicBezTo>
                    <a:pt x="22780" y="526"/>
                    <a:pt x="23077" y="686"/>
                    <a:pt x="23351" y="891"/>
                  </a:cubicBezTo>
                  <a:cubicBezTo>
                    <a:pt x="23351" y="888"/>
                    <a:pt x="23351" y="886"/>
                    <a:pt x="23350" y="884"/>
                  </a:cubicBezTo>
                  <a:lnTo>
                    <a:pt x="23350" y="884"/>
                  </a:lnTo>
                  <a:cubicBezTo>
                    <a:pt x="23729" y="1154"/>
                    <a:pt x="24065" y="1468"/>
                    <a:pt x="24378" y="1804"/>
                  </a:cubicBezTo>
                  <a:cubicBezTo>
                    <a:pt x="24401" y="1850"/>
                    <a:pt x="24424" y="1873"/>
                    <a:pt x="24447" y="1895"/>
                  </a:cubicBezTo>
                  <a:cubicBezTo>
                    <a:pt x="24469" y="1918"/>
                    <a:pt x="24469" y="1941"/>
                    <a:pt x="24515" y="1941"/>
                  </a:cubicBezTo>
                  <a:cubicBezTo>
                    <a:pt x="24538" y="1941"/>
                    <a:pt x="24561" y="1941"/>
                    <a:pt x="24584" y="1918"/>
                  </a:cubicBezTo>
                  <a:cubicBezTo>
                    <a:pt x="24515" y="1827"/>
                    <a:pt x="24447" y="1713"/>
                    <a:pt x="24378" y="1599"/>
                  </a:cubicBezTo>
                  <a:cubicBezTo>
                    <a:pt x="24287" y="1485"/>
                    <a:pt x="24195" y="1370"/>
                    <a:pt x="24104" y="1256"/>
                  </a:cubicBezTo>
                  <a:cubicBezTo>
                    <a:pt x="24036" y="1188"/>
                    <a:pt x="23967" y="1119"/>
                    <a:pt x="23876" y="1051"/>
                  </a:cubicBezTo>
                  <a:cubicBezTo>
                    <a:pt x="23648" y="845"/>
                    <a:pt x="23397" y="663"/>
                    <a:pt x="23146" y="526"/>
                  </a:cubicBezTo>
                  <a:cubicBezTo>
                    <a:pt x="22666" y="252"/>
                    <a:pt x="22141" y="69"/>
                    <a:pt x="21593" y="24"/>
                  </a:cubicBezTo>
                  <a:cubicBezTo>
                    <a:pt x="21456" y="24"/>
                    <a:pt x="21342" y="1"/>
                    <a:pt x="2120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7"/>
            <p:cNvSpPr/>
            <p:nvPr/>
          </p:nvSpPr>
          <p:spPr>
            <a:xfrm>
              <a:off x="7211825" y="8765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7"/>
            <p:cNvSpPr/>
            <p:nvPr/>
          </p:nvSpPr>
          <p:spPr>
            <a:xfrm>
              <a:off x="7070875" y="852575"/>
              <a:ext cx="600" cy="25"/>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7"/>
            <p:cNvSpPr/>
            <p:nvPr/>
          </p:nvSpPr>
          <p:spPr>
            <a:xfrm>
              <a:off x="7070875" y="852575"/>
              <a:ext cx="25" cy="25"/>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7"/>
            <p:cNvSpPr/>
            <p:nvPr/>
          </p:nvSpPr>
          <p:spPr>
            <a:xfrm>
              <a:off x="7186125" y="8537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7"/>
            <p:cNvSpPr/>
            <p:nvPr/>
          </p:nvSpPr>
          <p:spPr>
            <a:xfrm>
              <a:off x="6627475" y="855425"/>
              <a:ext cx="602625" cy="509750"/>
            </a:xfrm>
            <a:custGeom>
              <a:avLst/>
              <a:gdLst/>
              <a:ahLst/>
              <a:cxnLst/>
              <a:rect l="l" t="t" r="r" b="b"/>
              <a:pathLst>
                <a:path w="24105" h="20390" extrusionOk="0">
                  <a:moveTo>
                    <a:pt x="22735" y="1"/>
                  </a:moveTo>
                  <a:cubicBezTo>
                    <a:pt x="22735" y="23"/>
                    <a:pt x="22758" y="46"/>
                    <a:pt x="22781" y="69"/>
                  </a:cubicBezTo>
                  <a:cubicBezTo>
                    <a:pt x="22803" y="92"/>
                    <a:pt x="22803" y="115"/>
                    <a:pt x="22826" y="160"/>
                  </a:cubicBezTo>
                  <a:cubicBezTo>
                    <a:pt x="23123" y="526"/>
                    <a:pt x="23374" y="914"/>
                    <a:pt x="23557" y="1347"/>
                  </a:cubicBezTo>
                  <a:cubicBezTo>
                    <a:pt x="23694" y="1667"/>
                    <a:pt x="23785" y="1986"/>
                    <a:pt x="23831" y="2306"/>
                  </a:cubicBezTo>
                  <a:cubicBezTo>
                    <a:pt x="23876" y="2625"/>
                    <a:pt x="23876" y="2922"/>
                    <a:pt x="23853" y="3242"/>
                  </a:cubicBezTo>
                  <a:cubicBezTo>
                    <a:pt x="23853" y="3219"/>
                    <a:pt x="23853" y="3219"/>
                    <a:pt x="23853" y="3219"/>
                  </a:cubicBezTo>
                  <a:cubicBezTo>
                    <a:pt x="23808" y="3607"/>
                    <a:pt x="23694" y="3972"/>
                    <a:pt x="23557" y="4315"/>
                  </a:cubicBezTo>
                  <a:cubicBezTo>
                    <a:pt x="23557" y="4315"/>
                    <a:pt x="23557" y="4315"/>
                    <a:pt x="23557" y="4337"/>
                  </a:cubicBezTo>
                  <a:cubicBezTo>
                    <a:pt x="23328" y="4885"/>
                    <a:pt x="23032" y="5387"/>
                    <a:pt x="22666" y="5844"/>
                  </a:cubicBezTo>
                  <a:cubicBezTo>
                    <a:pt x="22666" y="5844"/>
                    <a:pt x="22666" y="5844"/>
                    <a:pt x="22666" y="5867"/>
                  </a:cubicBezTo>
                  <a:cubicBezTo>
                    <a:pt x="21913" y="6848"/>
                    <a:pt x="20955" y="7693"/>
                    <a:pt x="20019" y="8537"/>
                  </a:cubicBezTo>
                  <a:cubicBezTo>
                    <a:pt x="18946" y="9473"/>
                    <a:pt x="17850" y="10386"/>
                    <a:pt x="16709" y="11253"/>
                  </a:cubicBezTo>
                  <a:cubicBezTo>
                    <a:pt x="15157" y="12463"/>
                    <a:pt x="13536" y="13582"/>
                    <a:pt x="11870" y="14632"/>
                  </a:cubicBezTo>
                  <a:cubicBezTo>
                    <a:pt x="9337" y="16207"/>
                    <a:pt x="6666" y="17599"/>
                    <a:pt x="3927" y="18740"/>
                  </a:cubicBezTo>
                  <a:lnTo>
                    <a:pt x="3950" y="18740"/>
                  </a:lnTo>
                  <a:cubicBezTo>
                    <a:pt x="3311" y="19014"/>
                    <a:pt x="2672" y="19265"/>
                    <a:pt x="2032" y="19493"/>
                  </a:cubicBezTo>
                  <a:cubicBezTo>
                    <a:pt x="1713" y="19630"/>
                    <a:pt x="1393" y="19744"/>
                    <a:pt x="1051" y="19859"/>
                  </a:cubicBezTo>
                  <a:cubicBezTo>
                    <a:pt x="731" y="19973"/>
                    <a:pt x="412" y="20087"/>
                    <a:pt x="92" y="20201"/>
                  </a:cubicBezTo>
                  <a:cubicBezTo>
                    <a:pt x="47" y="20224"/>
                    <a:pt x="1" y="20269"/>
                    <a:pt x="24" y="20315"/>
                  </a:cubicBezTo>
                  <a:cubicBezTo>
                    <a:pt x="24" y="20352"/>
                    <a:pt x="69" y="20390"/>
                    <a:pt x="111" y="20390"/>
                  </a:cubicBezTo>
                  <a:cubicBezTo>
                    <a:pt x="120" y="20390"/>
                    <a:pt x="130" y="20388"/>
                    <a:pt x="138" y="20384"/>
                  </a:cubicBezTo>
                  <a:cubicBezTo>
                    <a:pt x="252" y="20361"/>
                    <a:pt x="343" y="20315"/>
                    <a:pt x="457" y="20292"/>
                  </a:cubicBezTo>
                  <a:cubicBezTo>
                    <a:pt x="823" y="20155"/>
                    <a:pt x="1188" y="20018"/>
                    <a:pt x="1553" y="19904"/>
                  </a:cubicBezTo>
                  <a:cubicBezTo>
                    <a:pt x="1895" y="19767"/>
                    <a:pt x="2238" y="19630"/>
                    <a:pt x="2603" y="19493"/>
                  </a:cubicBezTo>
                  <a:cubicBezTo>
                    <a:pt x="3288" y="19219"/>
                    <a:pt x="3973" y="18946"/>
                    <a:pt x="4634" y="18649"/>
                  </a:cubicBezTo>
                  <a:cubicBezTo>
                    <a:pt x="6004" y="18055"/>
                    <a:pt x="7351" y="17393"/>
                    <a:pt x="8675" y="16709"/>
                  </a:cubicBezTo>
                  <a:cubicBezTo>
                    <a:pt x="9976" y="16001"/>
                    <a:pt x="11277" y="15248"/>
                    <a:pt x="12532" y="14449"/>
                  </a:cubicBezTo>
                  <a:cubicBezTo>
                    <a:pt x="13787" y="13627"/>
                    <a:pt x="15020" y="12760"/>
                    <a:pt x="16230" y="11870"/>
                  </a:cubicBezTo>
                  <a:cubicBezTo>
                    <a:pt x="17417" y="10957"/>
                    <a:pt x="18581" y="10021"/>
                    <a:pt x="19722" y="9039"/>
                  </a:cubicBezTo>
                  <a:cubicBezTo>
                    <a:pt x="19996" y="8811"/>
                    <a:pt x="20293" y="8560"/>
                    <a:pt x="20567" y="8309"/>
                  </a:cubicBezTo>
                  <a:cubicBezTo>
                    <a:pt x="20818" y="8081"/>
                    <a:pt x="21069" y="7852"/>
                    <a:pt x="21320" y="7624"/>
                  </a:cubicBezTo>
                  <a:cubicBezTo>
                    <a:pt x="21776" y="7191"/>
                    <a:pt x="22210" y="6734"/>
                    <a:pt x="22621" y="6232"/>
                  </a:cubicBezTo>
                  <a:cubicBezTo>
                    <a:pt x="23237" y="5456"/>
                    <a:pt x="23785" y="4588"/>
                    <a:pt x="23990" y="3607"/>
                  </a:cubicBezTo>
                  <a:cubicBezTo>
                    <a:pt x="24013" y="3493"/>
                    <a:pt x="24013" y="3356"/>
                    <a:pt x="24036" y="3242"/>
                  </a:cubicBezTo>
                  <a:cubicBezTo>
                    <a:pt x="24104" y="2694"/>
                    <a:pt x="24036" y="2146"/>
                    <a:pt x="23853" y="1621"/>
                  </a:cubicBezTo>
                  <a:cubicBezTo>
                    <a:pt x="23762" y="1324"/>
                    <a:pt x="23648" y="1051"/>
                    <a:pt x="23488" y="777"/>
                  </a:cubicBezTo>
                  <a:cubicBezTo>
                    <a:pt x="23374" y="640"/>
                    <a:pt x="23283" y="526"/>
                    <a:pt x="23191" y="389"/>
                  </a:cubicBezTo>
                  <a:cubicBezTo>
                    <a:pt x="23123" y="320"/>
                    <a:pt x="23032" y="274"/>
                    <a:pt x="22963" y="183"/>
                  </a:cubicBezTo>
                  <a:cubicBezTo>
                    <a:pt x="22895" y="138"/>
                    <a:pt x="22826" y="69"/>
                    <a:pt x="2273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7"/>
            <p:cNvSpPr/>
            <p:nvPr/>
          </p:nvSpPr>
          <p:spPr>
            <a:xfrm>
              <a:off x="7198125" y="859425"/>
              <a:ext cx="600" cy="25"/>
            </a:xfrm>
            <a:custGeom>
              <a:avLst/>
              <a:gdLst/>
              <a:ahLst/>
              <a:cxnLst/>
              <a:rect l="l" t="t" r="r" b="b"/>
              <a:pathLst>
                <a:path w="24" h="1" extrusionOk="0">
                  <a:moveTo>
                    <a:pt x="23" y="0"/>
                  </a:moveTo>
                  <a:cubicBezTo>
                    <a:pt x="23" y="0"/>
                    <a:pt x="0" y="0"/>
                    <a:pt x="0" y="0"/>
                  </a:cubicBezTo>
                  <a:cubicBezTo>
                    <a:pt x="0"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7"/>
            <p:cNvSpPr/>
            <p:nvPr/>
          </p:nvSpPr>
          <p:spPr>
            <a:xfrm>
              <a:off x="7198700" y="8594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7"/>
            <p:cNvSpPr/>
            <p:nvPr/>
          </p:nvSpPr>
          <p:spPr>
            <a:xfrm>
              <a:off x="7216375" y="9638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7"/>
            <p:cNvSpPr/>
            <p:nvPr/>
          </p:nvSpPr>
          <p:spPr>
            <a:xfrm>
              <a:off x="7194125" y="1001500"/>
              <a:ext cx="600" cy="25"/>
            </a:xfrm>
            <a:custGeom>
              <a:avLst/>
              <a:gdLst/>
              <a:ahLst/>
              <a:cxnLst/>
              <a:rect l="l" t="t" r="r" b="b"/>
              <a:pathLst>
                <a:path w="24" h="1" extrusionOk="0">
                  <a:moveTo>
                    <a:pt x="0" y="1"/>
                  </a:moveTo>
                  <a:cubicBezTo>
                    <a:pt x="0" y="1"/>
                    <a:pt x="0" y="1"/>
                    <a:pt x="23" y="1"/>
                  </a:cubicBezTo>
                  <a:cubicBezTo>
                    <a:pt x="0" y="1"/>
                    <a:pt x="0" y="1"/>
                    <a:pt x="0"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7"/>
            <p:cNvSpPr/>
            <p:nvPr/>
          </p:nvSpPr>
          <p:spPr>
            <a:xfrm>
              <a:off x="7045200" y="11367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7"/>
            <p:cNvSpPr/>
            <p:nvPr/>
          </p:nvSpPr>
          <p:spPr>
            <a:xfrm>
              <a:off x="7216375" y="8891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7"/>
            <p:cNvSpPr/>
            <p:nvPr/>
          </p:nvSpPr>
          <p:spPr>
            <a:xfrm>
              <a:off x="7223800" y="936450"/>
              <a:ext cx="25" cy="25"/>
            </a:xfrm>
            <a:custGeom>
              <a:avLst/>
              <a:gdLst/>
              <a:ahLst/>
              <a:cxnLst/>
              <a:rect l="l" t="t" r="r" b="b"/>
              <a:pathLst>
                <a:path w="1" h="1" extrusionOk="0">
                  <a:moveTo>
                    <a:pt x="0" y="1"/>
                  </a:moveTo>
                  <a:lnTo>
                    <a:pt x="0" y="1"/>
                  </a:lnTo>
                  <a:lnTo>
                    <a:pt x="0" y="1"/>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7"/>
            <p:cNvSpPr/>
            <p:nvPr/>
          </p:nvSpPr>
          <p:spPr>
            <a:xfrm>
              <a:off x="7216375" y="963275"/>
              <a:ext cx="25" cy="600"/>
            </a:xfrm>
            <a:custGeom>
              <a:avLst/>
              <a:gdLst/>
              <a:ahLst/>
              <a:cxnLst/>
              <a:rect l="l" t="t" r="r" b="b"/>
              <a:pathLst>
                <a:path w="1" h="24" extrusionOk="0">
                  <a:moveTo>
                    <a:pt x="1" y="23"/>
                  </a:moveTo>
                  <a:cubicBezTo>
                    <a:pt x="1" y="23"/>
                    <a:pt x="1" y="23"/>
                    <a:pt x="1" y="23"/>
                  </a:cubicBezTo>
                  <a:cubicBezTo>
                    <a:pt x="1" y="1"/>
                    <a:pt x="1" y="1"/>
                    <a:pt x="1" y="1"/>
                  </a:cubicBezTo>
                  <a:cubicBezTo>
                    <a:pt x="1" y="1"/>
                    <a:pt x="1" y="23"/>
                    <a:pt x="1" y="23"/>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7"/>
            <p:cNvSpPr/>
            <p:nvPr/>
          </p:nvSpPr>
          <p:spPr>
            <a:xfrm>
              <a:off x="7045200" y="1136750"/>
              <a:ext cx="25" cy="25"/>
            </a:xfrm>
            <a:custGeom>
              <a:avLst/>
              <a:gdLst/>
              <a:ahLst/>
              <a:cxnLst/>
              <a:rect l="l" t="t" r="r" b="b"/>
              <a:pathLst>
                <a:path w="1" h="1" extrusionOk="0">
                  <a:moveTo>
                    <a:pt x="0" y="0"/>
                  </a:move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7"/>
            <p:cNvSpPr/>
            <p:nvPr/>
          </p:nvSpPr>
          <p:spPr>
            <a:xfrm>
              <a:off x="7197550" y="859425"/>
              <a:ext cx="13725" cy="14725"/>
            </a:xfrm>
            <a:custGeom>
              <a:avLst/>
              <a:gdLst/>
              <a:ahLst/>
              <a:cxnLst/>
              <a:rect l="l" t="t" r="r" b="b"/>
              <a:pathLst>
                <a:path w="549" h="589" extrusionOk="0">
                  <a:moveTo>
                    <a:pt x="69" y="0"/>
                  </a:moveTo>
                  <a:cubicBezTo>
                    <a:pt x="46" y="0"/>
                    <a:pt x="46" y="0"/>
                    <a:pt x="23" y="23"/>
                  </a:cubicBezTo>
                  <a:cubicBezTo>
                    <a:pt x="0" y="23"/>
                    <a:pt x="0" y="69"/>
                    <a:pt x="23" y="92"/>
                  </a:cubicBezTo>
                  <a:cubicBezTo>
                    <a:pt x="183" y="251"/>
                    <a:pt x="320" y="388"/>
                    <a:pt x="457" y="571"/>
                  </a:cubicBezTo>
                  <a:cubicBezTo>
                    <a:pt x="468" y="582"/>
                    <a:pt x="480" y="588"/>
                    <a:pt x="491" y="588"/>
                  </a:cubicBezTo>
                  <a:cubicBezTo>
                    <a:pt x="503" y="588"/>
                    <a:pt x="514" y="582"/>
                    <a:pt x="525" y="571"/>
                  </a:cubicBezTo>
                  <a:cubicBezTo>
                    <a:pt x="548" y="548"/>
                    <a:pt x="548" y="525"/>
                    <a:pt x="525" y="503"/>
                  </a:cubicBezTo>
                  <a:cubicBezTo>
                    <a:pt x="388" y="343"/>
                    <a:pt x="252" y="183"/>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7"/>
            <p:cNvSpPr/>
            <p:nvPr/>
          </p:nvSpPr>
          <p:spPr>
            <a:xfrm>
              <a:off x="7198125" y="860000"/>
              <a:ext cx="16575" cy="18850"/>
            </a:xfrm>
            <a:custGeom>
              <a:avLst/>
              <a:gdLst/>
              <a:ahLst/>
              <a:cxnLst/>
              <a:rect l="l" t="t" r="r" b="b"/>
              <a:pathLst>
                <a:path w="663" h="754" extrusionOk="0">
                  <a:moveTo>
                    <a:pt x="69" y="0"/>
                  </a:moveTo>
                  <a:cubicBezTo>
                    <a:pt x="46" y="0"/>
                    <a:pt x="46" y="23"/>
                    <a:pt x="23" y="23"/>
                  </a:cubicBezTo>
                  <a:cubicBezTo>
                    <a:pt x="0" y="46"/>
                    <a:pt x="0" y="69"/>
                    <a:pt x="23" y="91"/>
                  </a:cubicBezTo>
                  <a:cubicBezTo>
                    <a:pt x="206" y="297"/>
                    <a:pt x="411" y="502"/>
                    <a:pt x="571" y="731"/>
                  </a:cubicBezTo>
                  <a:cubicBezTo>
                    <a:pt x="594" y="753"/>
                    <a:pt x="617" y="753"/>
                    <a:pt x="639" y="753"/>
                  </a:cubicBezTo>
                  <a:cubicBezTo>
                    <a:pt x="662" y="731"/>
                    <a:pt x="662" y="685"/>
                    <a:pt x="639" y="685"/>
                  </a:cubicBezTo>
                  <a:cubicBezTo>
                    <a:pt x="480" y="457"/>
                    <a:pt x="274" y="251"/>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7"/>
            <p:cNvSpPr/>
            <p:nvPr/>
          </p:nvSpPr>
          <p:spPr>
            <a:xfrm>
              <a:off x="7198700" y="861125"/>
              <a:ext cx="16000" cy="18150"/>
            </a:xfrm>
            <a:custGeom>
              <a:avLst/>
              <a:gdLst/>
              <a:ahLst/>
              <a:cxnLst/>
              <a:rect l="l" t="t" r="r" b="b"/>
              <a:pathLst>
                <a:path w="640" h="726" extrusionOk="0">
                  <a:moveTo>
                    <a:pt x="23" y="1"/>
                  </a:moveTo>
                  <a:cubicBezTo>
                    <a:pt x="0" y="24"/>
                    <a:pt x="0" y="46"/>
                    <a:pt x="23" y="69"/>
                  </a:cubicBezTo>
                  <a:cubicBezTo>
                    <a:pt x="183" y="298"/>
                    <a:pt x="388" y="480"/>
                    <a:pt x="548" y="708"/>
                  </a:cubicBezTo>
                  <a:cubicBezTo>
                    <a:pt x="548" y="720"/>
                    <a:pt x="559" y="726"/>
                    <a:pt x="574" y="726"/>
                  </a:cubicBezTo>
                  <a:cubicBezTo>
                    <a:pt x="588" y="726"/>
                    <a:pt x="605" y="720"/>
                    <a:pt x="616" y="708"/>
                  </a:cubicBezTo>
                  <a:cubicBezTo>
                    <a:pt x="639" y="686"/>
                    <a:pt x="639" y="663"/>
                    <a:pt x="616" y="640"/>
                  </a:cubicBezTo>
                  <a:cubicBezTo>
                    <a:pt x="457" y="412"/>
                    <a:pt x="251" y="229"/>
                    <a:pt x="91" y="24"/>
                  </a:cubicBezTo>
                  <a:cubicBezTo>
                    <a:pt x="69" y="1"/>
                    <a:pt x="69" y="1"/>
                    <a:pt x="46"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7"/>
            <p:cNvSpPr/>
            <p:nvPr/>
          </p:nvSpPr>
          <p:spPr>
            <a:xfrm>
              <a:off x="7199250" y="861125"/>
              <a:ext cx="12600" cy="14875"/>
            </a:xfrm>
            <a:custGeom>
              <a:avLst/>
              <a:gdLst/>
              <a:ahLst/>
              <a:cxnLst/>
              <a:rect l="l" t="t" r="r" b="b"/>
              <a:pathLst>
                <a:path w="504" h="595" extrusionOk="0">
                  <a:moveTo>
                    <a:pt x="24" y="1"/>
                  </a:moveTo>
                  <a:cubicBezTo>
                    <a:pt x="1" y="24"/>
                    <a:pt x="1" y="46"/>
                    <a:pt x="24" y="69"/>
                  </a:cubicBezTo>
                  <a:cubicBezTo>
                    <a:pt x="161" y="252"/>
                    <a:pt x="275" y="412"/>
                    <a:pt x="412" y="571"/>
                  </a:cubicBezTo>
                  <a:cubicBezTo>
                    <a:pt x="435" y="594"/>
                    <a:pt x="457" y="594"/>
                    <a:pt x="480" y="594"/>
                  </a:cubicBezTo>
                  <a:cubicBezTo>
                    <a:pt x="503" y="571"/>
                    <a:pt x="503" y="526"/>
                    <a:pt x="503" y="526"/>
                  </a:cubicBezTo>
                  <a:cubicBezTo>
                    <a:pt x="366" y="343"/>
                    <a:pt x="229" y="183"/>
                    <a:pt x="92"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7"/>
            <p:cNvSpPr/>
            <p:nvPr/>
          </p:nvSpPr>
          <p:spPr>
            <a:xfrm>
              <a:off x="7199825" y="862275"/>
              <a:ext cx="14875" cy="17575"/>
            </a:xfrm>
            <a:custGeom>
              <a:avLst/>
              <a:gdLst/>
              <a:ahLst/>
              <a:cxnLst/>
              <a:rect l="l" t="t" r="r" b="b"/>
              <a:pathLst>
                <a:path w="595" h="703" extrusionOk="0">
                  <a:moveTo>
                    <a:pt x="24" y="0"/>
                  </a:moveTo>
                  <a:cubicBezTo>
                    <a:pt x="1" y="23"/>
                    <a:pt x="1" y="46"/>
                    <a:pt x="24" y="69"/>
                  </a:cubicBezTo>
                  <a:cubicBezTo>
                    <a:pt x="183" y="274"/>
                    <a:pt x="366" y="457"/>
                    <a:pt x="503" y="685"/>
                  </a:cubicBezTo>
                  <a:cubicBezTo>
                    <a:pt x="514" y="697"/>
                    <a:pt x="531" y="702"/>
                    <a:pt x="546" y="702"/>
                  </a:cubicBezTo>
                  <a:cubicBezTo>
                    <a:pt x="560" y="702"/>
                    <a:pt x="571" y="697"/>
                    <a:pt x="571" y="685"/>
                  </a:cubicBezTo>
                  <a:cubicBezTo>
                    <a:pt x="594" y="662"/>
                    <a:pt x="594" y="640"/>
                    <a:pt x="594" y="617"/>
                  </a:cubicBezTo>
                  <a:cubicBezTo>
                    <a:pt x="434" y="411"/>
                    <a:pt x="275" y="206"/>
                    <a:pt x="92"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7"/>
            <p:cNvSpPr/>
            <p:nvPr/>
          </p:nvSpPr>
          <p:spPr>
            <a:xfrm>
              <a:off x="7202675" y="865125"/>
              <a:ext cx="12575" cy="16000"/>
            </a:xfrm>
            <a:custGeom>
              <a:avLst/>
              <a:gdLst/>
              <a:ahLst/>
              <a:cxnLst/>
              <a:rect l="l" t="t" r="r" b="b"/>
              <a:pathLst>
                <a:path w="503" h="640" extrusionOk="0">
                  <a:moveTo>
                    <a:pt x="24" y="1"/>
                  </a:moveTo>
                  <a:cubicBezTo>
                    <a:pt x="1" y="23"/>
                    <a:pt x="1" y="69"/>
                    <a:pt x="1" y="69"/>
                  </a:cubicBezTo>
                  <a:cubicBezTo>
                    <a:pt x="138" y="252"/>
                    <a:pt x="275" y="434"/>
                    <a:pt x="412" y="617"/>
                  </a:cubicBezTo>
                  <a:cubicBezTo>
                    <a:pt x="435" y="640"/>
                    <a:pt x="457" y="640"/>
                    <a:pt x="480" y="640"/>
                  </a:cubicBezTo>
                  <a:cubicBezTo>
                    <a:pt x="503" y="617"/>
                    <a:pt x="503" y="594"/>
                    <a:pt x="480" y="571"/>
                  </a:cubicBezTo>
                  <a:cubicBezTo>
                    <a:pt x="343" y="389"/>
                    <a:pt x="206" y="206"/>
                    <a:pt x="92" y="23"/>
                  </a:cubicBezTo>
                  <a:cubicBezTo>
                    <a:pt x="69" y="1"/>
                    <a:pt x="69" y="1"/>
                    <a:pt x="47"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7"/>
            <p:cNvSpPr/>
            <p:nvPr/>
          </p:nvSpPr>
          <p:spPr>
            <a:xfrm>
              <a:off x="7202675" y="865125"/>
              <a:ext cx="14300" cy="19675"/>
            </a:xfrm>
            <a:custGeom>
              <a:avLst/>
              <a:gdLst/>
              <a:ahLst/>
              <a:cxnLst/>
              <a:rect l="l" t="t" r="r" b="b"/>
              <a:pathLst>
                <a:path w="572" h="787" extrusionOk="0">
                  <a:moveTo>
                    <a:pt x="47" y="1"/>
                  </a:moveTo>
                  <a:cubicBezTo>
                    <a:pt x="47" y="1"/>
                    <a:pt x="24" y="23"/>
                    <a:pt x="24" y="23"/>
                  </a:cubicBezTo>
                  <a:cubicBezTo>
                    <a:pt x="1" y="46"/>
                    <a:pt x="1" y="69"/>
                    <a:pt x="24" y="92"/>
                  </a:cubicBezTo>
                  <a:cubicBezTo>
                    <a:pt x="115" y="229"/>
                    <a:pt x="229" y="366"/>
                    <a:pt x="320" y="503"/>
                  </a:cubicBezTo>
                  <a:cubicBezTo>
                    <a:pt x="366" y="594"/>
                    <a:pt x="412" y="685"/>
                    <a:pt x="457" y="754"/>
                  </a:cubicBezTo>
                  <a:cubicBezTo>
                    <a:pt x="474" y="770"/>
                    <a:pt x="490" y="786"/>
                    <a:pt x="506" y="786"/>
                  </a:cubicBezTo>
                  <a:cubicBezTo>
                    <a:pt x="512" y="786"/>
                    <a:pt x="519" y="783"/>
                    <a:pt x="526" y="777"/>
                  </a:cubicBezTo>
                  <a:cubicBezTo>
                    <a:pt x="549" y="777"/>
                    <a:pt x="572" y="754"/>
                    <a:pt x="549" y="731"/>
                  </a:cubicBezTo>
                  <a:cubicBezTo>
                    <a:pt x="480" y="617"/>
                    <a:pt x="412" y="503"/>
                    <a:pt x="343" y="389"/>
                  </a:cubicBezTo>
                  <a:cubicBezTo>
                    <a:pt x="275" y="275"/>
                    <a:pt x="183" y="138"/>
                    <a:pt x="92" y="23"/>
                  </a:cubicBezTo>
                  <a:cubicBezTo>
                    <a:pt x="69" y="23"/>
                    <a:pt x="69" y="1"/>
                    <a:pt x="47"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7"/>
            <p:cNvSpPr/>
            <p:nvPr/>
          </p:nvSpPr>
          <p:spPr>
            <a:xfrm>
              <a:off x="7205525" y="866850"/>
              <a:ext cx="9725" cy="13150"/>
            </a:xfrm>
            <a:custGeom>
              <a:avLst/>
              <a:gdLst/>
              <a:ahLst/>
              <a:cxnLst/>
              <a:rect l="l" t="t" r="r" b="b"/>
              <a:pathLst>
                <a:path w="389" h="526" extrusionOk="0">
                  <a:moveTo>
                    <a:pt x="24" y="0"/>
                  </a:moveTo>
                  <a:cubicBezTo>
                    <a:pt x="1" y="23"/>
                    <a:pt x="1" y="46"/>
                    <a:pt x="1" y="69"/>
                  </a:cubicBezTo>
                  <a:cubicBezTo>
                    <a:pt x="115" y="206"/>
                    <a:pt x="206" y="365"/>
                    <a:pt x="298" y="502"/>
                  </a:cubicBezTo>
                  <a:cubicBezTo>
                    <a:pt x="321" y="525"/>
                    <a:pt x="321" y="525"/>
                    <a:pt x="343" y="525"/>
                  </a:cubicBezTo>
                  <a:lnTo>
                    <a:pt x="366" y="525"/>
                  </a:lnTo>
                  <a:cubicBezTo>
                    <a:pt x="389" y="502"/>
                    <a:pt x="389" y="502"/>
                    <a:pt x="389" y="479"/>
                  </a:cubicBezTo>
                  <a:cubicBezTo>
                    <a:pt x="389" y="479"/>
                    <a:pt x="389" y="457"/>
                    <a:pt x="389" y="457"/>
                  </a:cubicBezTo>
                  <a:cubicBezTo>
                    <a:pt x="298" y="297"/>
                    <a:pt x="184" y="160"/>
                    <a:pt x="92" y="23"/>
                  </a:cubicBezTo>
                  <a:cubicBezTo>
                    <a:pt x="69" y="0"/>
                    <a:pt x="69" y="0"/>
                    <a:pt x="47"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7"/>
            <p:cNvSpPr/>
            <p:nvPr/>
          </p:nvSpPr>
          <p:spPr>
            <a:xfrm>
              <a:off x="7202125" y="862275"/>
              <a:ext cx="13700" cy="17575"/>
            </a:xfrm>
            <a:custGeom>
              <a:avLst/>
              <a:gdLst/>
              <a:ahLst/>
              <a:cxnLst/>
              <a:rect l="l" t="t" r="r" b="b"/>
              <a:pathLst>
                <a:path w="548" h="703" extrusionOk="0">
                  <a:moveTo>
                    <a:pt x="46" y="0"/>
                  </a:moveTo>
                  <a:cubicBezTo>
                    <a:pt x="23" y="0"/>
                    <a:pt x="23" y="0"/>
                    <a:pt x="23" y="23"/>
                  </a:cubicBezTo>
                  <a:cubicBezTo>
                    <a:pt x="0" y="23"/>
                    <a:pt x="0" y="23"/>
                    <a:pt x="0" y="46"/>
                  </a:cubicBezTo>
                  <a:cubicBezTo>
                    <a:pt x="0" y="46"/>
                    <a:pt x="0" y="69"/>
                    <a:pt x="0" y="92"/>
                  </a:cubicBezTo>
                  <a:cubicBezTo>
                    <a:pt x="91" y="183"/>
                    <a:pt x="183" y="274"/>
                    <a:pt x="251" y="366"/>
                  </a:cubicBezTo>
                  <a:cubicBezTo>
                    <a:pt x="342" y="457"/>
                    <a:pt x="411" y="571"/>
                    <a:pt x="479" y="685"/>
                  </a:cubicBezTo>
                  <a:cubicBezTo>
                    <a:pt x="479" y="697"/>
                    <a:pt x="491" y="702"/>
                    <a:pt x="505" y="702"/>
                  </a:cubicBezTo>
                  <a:cubicBezTo>
                    <a:pt x="519" y="702"/>
                    <a:pt x="536" y="697"/>
                    <a:pt x="548" y="685"/>
                  </a:cubicBezTo>
                  <a:cubicBezTo>
                    <a:pt x="548" y="685"/>
                    <a:pt x="548" y="662"/>
                    <a:pt x="548" y="662"/>
                  </a:cubicBezTo>
                  <a:cubicBezTo>
                    <a:pt x="548" y="640"/>
                    <a:pt x="548" y="640"/>
                    <a:pt x="548" y="617"/>
                  </a:cubicBezTo>
                  <a:cubicBezTo>
                    <a:pt x="479" y="525"/>
                    <a:pt x="411" y="411"/>
                    <a:pt x="342" y="320"/>
                  </a:cubicBezTo>
                  <a:cubicBezTo>
                    <a:pt x="251" y="206"/>
                    <a:pt x="160" y="115"/>
                    <a:pt x="91" y="23"/>
                  </a:cubicBezTo>
                  <a:cubicBezTo>
                    <a:pt x="69" y="23"/>
                    <a:pt x="69" y="0"/>
                    <a:pt x="46"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7"/>
            <p:cNvSpPr/>
            <p:nvPr/>
          </p:nvSpPr>
          <p:spPr>
            <a:xfrm>
              <a:off x="7196975" y="857700"/>
              <a:ext cx="17150" cy="20000"/>
            </a:xfrm>
            <a:custGeom>
              <a:avLst/>
              <a:gdLst/>
              <a:ahLst/>
              <a:cxnLst/>
              <a:rect l="l" t="t" r="r" b="b"/>
              <a:pathLst>
                <a:path w="686" h="800" extrusionOk="0">
                  <a:moveTo>
                    <a:pt x="46" y="1"/>
                  </a:moveTo>
                  <a:cubicBezTo>
                    <a:pt x="46" y="1"/>
                    <a:pt x="23" y="1"/>
                    <a:pt x="23" y="24"/>
                  </a:cubicBezTo>
                  <a:cubicBezTo>
                    <a:pt x="1" y="47"/>
                    <a:pt x="1" y="69"/>
                    <a:pt x="23" y="92"/>
                  </a:cubicBezTo>
                  <a:cubicBezTo>
                    <a:pt x="69" y="115"/>
                    <a:pt x="92" y="138"/>
                    <a:pt x="115" y="161"/>
                  </a:cubicBezTo>
                  <a:cubicBezTo>
                    <a:pt x="160" y="206"/>
                    <a:pt x="206" y="229"/>
                    <a:pt x="229" y="275"/>
                  </a:cubicBezTo>
                  <a:cubicBezTo>
                    <a:pt x="297" y="343"/>
                    <a:pt x="343" y="412"/>
                    <a:pt x="411" y="480"/>
                  </a:cubicBezTo>
                  <a:cubicBezTo>
                    <a:pt x="457" y="549"/>
                    <a:pt x="503" y="617"/>
                    <a:pt x="548" y="686"/>
                  </a:cubicBezTo>
                  <a:cubicBezTo>
                    <a:pt x="548" y="708"/>
                    <a:pt x="571" y="731"/>
                    <a:pt x="594" y="754"/>
                  </a:cubicBezTo>
                  <a:cubicBezTo>
                    <a:pt x="594" y="777"/>
                    <a:pt x="594" y="777"/>
                    <a:pt x="617" y="800"/>
                  </a:cubicBezTo>
                  <a:lnTo>
                    <a:pt x="663" y="800"/>
                  </a:lnTo>
                  <a:cubicBezTo>
                    <a:pt x="685" y="777"/>
                    <a:pt x="685" y="754"/>
                    <a:pt x="685" y="731"/>
                  </a:cubicBezTo>
                  <a:cubicBezTo>
                    <a:pt x="640" y="663"/>
                    <a:pt x="617" y="617"/>
                    <a:pt x="571" y="549"/>
                  </a:cubicBezTo>
                  <a:cubicBezTo>
                    <a:pt x="526" y="480"/>
                    <a:pt x="480" y="412"/>
                    <a:pt x="434" y="343"/>
                  </a:cubicBezTo>
                  <a:cubicBezTo>
                    <a:pt x="320" y="206"/>
                    <a:pt x="206" y="115"/>
                    <a:pt x="92"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7"/>
            <p:cNvSpPr/>
            <p:nvPr/>
          </p:nvSpPr>
          <p:spPr>
            <a:xfrm>
              <a:off x="7191275" y="853150"/>
              <a:ext cx="22275" cy="23425"/>
            </a:xfrm>
            <a:custGeom>
              <a:avLst/>
              <a:gdLst/>
              <a:ahLst/>
              <a:cxnLst/>
              <a:rect l="l" t="t" r="r" b="b"/>
              <a:pathLst>
                <a:path w="891" h="937" extrusionOk="0">
                  <a:moveTo>
                    <a:pt x="69" y="0"/>
                  </a:moveTo>
                  <a:cubicBezTo>
                    <a:pt x="46" y="0"/>
                    <a:pt x="46" y="0"/>
                    <a:pt x="23" y="23"/>
                  </a:cubicBezTo>
                  <a:cubicBezTo>
                    <a:pt x="0" y="46"/>
                    <a:pt x="23" y="69"/>
                    <a:pt x="46" y="92"/>
                  </a:cubicBezTo>
                  <a:cubicBezTo>
                    <a:pt x="183" y="206"/>
                    <a:pt x="343" y="320"/>
                    <a:pt x="457" y="434"/>
                  </a:cubicBezTo>
                  <a:cubicBezTo>
                    <a:pt x="525" y="502"/>
                    <a:pt x="571" y="548"/>
                    <a:pt x="617" y="617"/>
                  </a:cubicBezTo>
                  <a:cubicBezTo>
                    <a:pt x="685" y="685"/>
                    <a:pt x="731" y="776"/>
                    <a:pt x="776" y="845"/>
                  </a:cubicBezTo>
                  <a:cubicBezTo>
                    <a:pt x="776" y="868"/>
                    <a:pt x="799" y="890"/>
                    <a:pt x="799" y="890"/>
                  </a:cubicBezTo>
                  <a:cubicBezTo>
                    <a:pt x="799" y="913"/>
                    <a:pt x="822" y="913"/>
                    <a:pt x="822" y="936"/>
                  </a:cubicBezTo>
                  <a:lnTo>
                    <a:pt x="868" y="936"/>
                  </a:lnTo>
                  <a:cubicBezTo>
                    <a:pt x="868" y="913"/>
                    <a:pt x="891" y="913"/>
                    <a:pt x="891" y="890"/>
                  </a:cubicBezTo>
                  <a:cubicBezTo>
                    <a:pt x="891" y="890"/>
                    <a:pt x="891" y="868"/>
                    <a:pt x="891" y="868"/>
                  </a:cubicBezTo>
                  <a:cubicBezTo>
                    <a:pt x="845" y="776"/>
                    <a:pt x="799" y="708"/>
                    <a:pt x="754" y="639"/>
                  </a:cubicBezTo>
                  <a:cubicBezTo>
                    <a:pt x="708" y="548"/>
                    <a:pt x="639" y="480"/>
                    <a:pt x="548" y="388"/>
                  </a:cubicBezTo>
                  <a:cubicBezTo>
                    <a:pt x="411" y="251"/>
                    <a:pt x="251" y="137"/>
                    <a:pt x="92"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7"/>
            <p:cNvSpPr/>
            <p:nvPr/>
          </p:nvSpPr>
          <p:spPr>
            <a:xfrm>
              <a:off x="6602375" y="1331900"/>
              <a:ext cx="29700" cy="33375"/>
            </a:xfrm>
            <a:custGeom>
              <a:avLst/>
              <a:gdLst/>
              <a:ahLst/>
              <a:cxnLst/>
              <a:rect l="l" t="t" r="r" b="b"/>
              <a:pathLst>
                <a:path w="1188" h="1335" extrusionOk="0">
                  <a:moveTo>
                    <a:pt x="92" y="1"/>
                  </a:moveTo>
                  <a:cubicBezTo>
                    <a:pt x="23" y="23"/>
                    <a:pt x="1" y="69"/>
                    <a:pt x="23" y="115"/>
                  </a:cubicBezTo>
                  <a:cubicBezTo>
                    <a:pt x="160" y="640"/>
                    <a:pt x="526" y="1119"/>
                    <a:pt x="1028" y="1325"/>
                  </a:cubicBezTo>
                  <a:cubicBezTo>
                    <a:pt x="1043" y="1325"/>
                    <a:pt x="1058" y="1335"/>
                    <a:pt x="1073" y="1335"/>
                  </a:cubicBezTo>
                  <a:cubicBezTo>
                    <a:pt x="1081" y="1335"/>
                    <a:pt x="1089" y="1332"/>
                    <a:pt x="1096" y="1325"/>
                  </a:cubicBezTo>
                  <a:cubicBezTo>
                    <a:pt x="1119" y="1325"/>
                    <a:pt x="1142" y="1302"/>
                    <a:pt x="1165" y="1279"/>
                  </a:cubicBezTo>
                  <a:cubicBezTo>
                    <a:pt x="1188" y="1256"/>
                    <a:pt x="1188" y="1233"/>
                    <a:pt x="1165" y="1210"/>
                  </a:cubicBezTo>
                  <a:cubicBezTo>
                    <a:pt x="1165" y="1188"/>
                    <a:pt x="1142" y="1165"/>
                    <a:pt x="1119" y="1142"/>
                  </a:cubicBezTo>
                  <a:cubicBezTo>
                    <a:pt x="1005" y="1096"/>
                    <a:pt x="914" y="1051"/>
                    <a:pt x="822" y="982"/>
                  </a:cubicBezTo>
                  <a:cubicBezTo>
                    <a:pt x="708" y="891"/>
                    <a:pt x="594" y="800"/>
                    <a:pt x="526" y="685"/>
                  </a:cubicBezTo>
                  <a:cubicBezTo>
                    <a:pt x="434" y="571"/>
                    <a:pt x="343" y="434"/>
                    <a:pt x="275" y="320"/>
                  </a:cubicBezTo>
                  <a:cubicBezTo>
                    <a:pt x="252" y="229"/>
                    <a:pt x="229" y="160"/>
                    <a:pt x="206" y="69"/>
                  </a:cubicBezTo>
                  <a:cubicBezTo>
                    <a:pt x="183" y="23"/>
                    <a:pt x="160" y="1"/>
                    <a:pt x="11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7"/>
            <p:cNvSpPr/>
            <p:nvPr/>
          </p:nvSpPr>
          <p:spPr>
            <a:xfrm>
              <a:off x="6905950" y="966700"/>
              <a:ext cx="143250" cy="172725"/>
            </a:xfrm>
            <a:custGeom>
              <a:avLst/>
              <a:gdLst/>
              <a:ahLst/>
              <a:cxnLst/>
              <a:rect l="l" t="t" r="r" b="b"/>
              <a:pathLst>
                <a:path w="5730" h="6909" extrusionOk="0">
                  <a:moveTo>
                    <a:pt x="69" y="1"/>
                  </a:moveTo>
                  <a:cubicBezTo>
                    <a:pt x="69" y="23"/>
                    <a:pt x="46" y="23"/>
                    <a:pt x="24" y="46"/>
                  </a:cubicBezTo>
                  <a:cubicBezTo>
                    <a:pt x="1" y="69"/>
                    <a:pt x="1" y="115"/>
                    <a:pt x="24" y="137"/>
                  </a:cubicBezTo>
                  <a:cubicBezTo>
                    <a:pt x="92" y="274"/>
                    <a:pt x="183" y="389"/>
                    <a:pt x="252" y="525"/>
                  </a:cubicBezTo>
                  <a:cubicBezTo>
                    <a:pt x="252" y="525"/>
                    <a:pt x="252" y="525"/>
                    <a:pt x="252" y="548"/>
                  </a:cubicBezTo>
                  <a:lnTo>
                    <a:pt x="275" y="548"/>
                  </a:lnTo>
                  <a:cubicBezTo>
                    <a:pt x="275" y="548"/>
                    <a:pt x="275" y="571"/>
                    <a:pt x="275" y="571"/>
                  </a:cubicBezTo>
                  <a:cubicBezTo>
                    <a:pt x="297" y="571"/>
                    <a:pt x="297" y="594"/>
                    <a:pt x="297" y="594"/>
                  </a:cubicBezTo>
                  <a:cubicBezTo>
                    <a:pt x="297" y="617"/>
                    <a:pt x="320" y="617"/>
                    <a:pt x="320" y="640"/>
                  </a:cubicBezTo>
                  <a:cubicBezTo>
                    <a:pt x="412" y="754"/>
                    <a:pt x="480" y="891"/>
                    <a:pt x="549" y="1005"/>
                  </a:cubicBezTo>
                  <a:cubicBezTo>
                    <a:pt x="571" y="1028"/>
                    <a:pt x="571" y="1050"/>
                    <a:pt x="594" y="1050"/>
                  </a:cubicBezTo>
                  <a:cubicBezTo>
                    <a:pt x="594" y="1073"/>
                    <a:pt x="617" y="1096"/>
                    <a:pt x="640" y="1119"/>
                  </a:cubicBezTo>
                  <a:lnTo>
                    <a:pt x="663" y="1165"/>
                  </a:lnTo>
                  <a:cubicBezTo>
                    <a:pt x="663" y="1165"/>
                    <a:pt x="663" y="1165"/>
                    <a:pt x="663" y="1187"/>
                  </a:cubicBezTo>
                  <a:cubicBezTo>
                    <a:pt x="754" y="1302"/>
                    <a:pt x="845" y="1438"/>
                    <a:pt x="937" y="1575"/>
                  </a:cubicBezTo>
                  <a:cubicBezTo>
                    <a:pt x="959" y="1598"/>
                    <a:pt x="982" y="1644"/>
                    <a:pt x="1005" y="1667"/>
                  </a:cubicBezTo>
                  <a:cubicBezTo>
                    <a:pt x="1005" y="1667"/>
                    <a:pt x="1028" y="1690"/>
                    <a:pt x="1028" y="1712"/>
                  </a:cubicBezTo>
                  <a:cubicBezTo>
                    <a:pt x="1051" y="1735"/>
                    <a:pt x="1074" y="1758"/>
                    <a:pt x="1074" y="1781"/>
                  </a:cubicBezTo>
                  <a:cubicBezTo>
                    <a:pt x="1074" y="1781"/>
                    <a:pt x="1096" y="1804"/>
                    <a:pt x="1096" y="1804"/>
                  </a:cubicBezTo>
                  <a:cubicBezTo>
                    <a:pt x="1598" y="2534"/>
                    <a:pt x="2146" y="3265"/>
                    <a:pt x="2740" y="3949"/>
                  </a:cubicBezTo>
                  <a:lnTo>
                    <a:pt x="2740" y="3972"/>
                  </a:lnTo>
                  <a:cubicBezTo>
                    <a:pt x="3105" y="4383"/>
                    <a:pt x="3470" y="4794"/>
                    <a:pt x="3835" y="5205"/>
                  </a:cubicBezTo>
                  <a:cubicBezTo>
                    <a:pt x="3835" y="5205"/>
                    <a:pt x="3858" y="5227"/>
                    <a:pt x="3858" y="5227"/>
                  </a:cubicBezTo>
                  <a:cubicBezTo>
                    <a:pt x="3972" y="5364"/>
                    <a:pt x="4109" y="5479"/>
                    <a:pt x="4223" y="5616"/>
                  </a:cubicBezTo>
                  <a:cubicBezTo>
                    <a:pt x="4383" y="5775"/>
                    <a:pt x="4543" y="5935"/>
                    <a:pt x="4703" y="6095"/>
                  </a:cubicBezTo>
                  <a:cubicBezTo>
                    <a:pt x="4726" y="6118"/>
                    <a:pt x="4726" y="6118"/>
                    <a:pt x="4726" y="6118"/>
                  </a:cubicBezTo>
                  <a:cubicBezTo>
                    <a:pt x="4748" y="6140"/>
                    <a:pt x="4748" y="6140"/>
                    <a:pt x="4771" y="6163"/>
                  </a:cubicBezTo>
                  <a:cubicBezTo>
                    <a:pt x="4771" y="6163"/>
                    <a:pt x="4771" y="6163"/>
                    <a:pt x="4794" y="6186"/>
                  </a:cubicBezTo>
                  <a:cubicBezTo>
                    <a:pt x="4794" y="6186"/>
                    <a:pt x="4794" y="6186"/>
                    <a:pt x="4817" y="6209"/>
                  </a:cubicBezTo>
                  <a:lnTo>
                    <a:pt x="4840" y="6232"/>
                  </a:lnTo>
                  <a:cubicBezTo>
                    <a:pt x="4931" y="6323"/>
                    <a:pt x="5045" y="6414"/>
                    <a:pt x="5136" y="6506"/>
                  </a:cubicBezTo>
                  <a:cubicBezTo>
                    <a:pt x="5136" y="6506"/>
                    <a:pt x="5136" y="6506"/>
                    <a:pt x="5136" y="6529"/>
                  </a:cubicBezTo>
                  <a:lnTo>
                    <a:pt x="5159" y="6529"/>
                  </a:lnTo>
                  <a:cubicBezTo>
                    <a:pt x="5182" y="6551"/>
                    <a:pt x="5182" y="6551"/>
                    <a:pt x="5205" y="6574"/>
                  </a:cubicBezTo>
                  <a:cubicBezTo>
                    <a:pt x="5205" y="6574"/>
                    <a:pt x="5228" y="6597"/>
                    <a:pt x="5228" y="6597"/>
                  </a:cubicBezTo>
                  <a:cubicBezTo>
                    <a:pt x="5251" y="6620"/>
                    <a:pt x="5251" y="6620"/>
                    <a:pt x="5273" y="6643"/>
                  </a:cubicBezTo>
                  <a:cubicBezTo>
                    <a:pt x="5365" y="6734"/>
                    <a:pt x="5456" y="6802"/>
                    <a:pt x="5547" y="6894"/>
                  </a:cubicBezTo>
                  <a:cubicBezTo>
                    <a:pt x="5566" y="6903"/>
                    <a:pt x="5589" y="6909"/>
                    <a:pt x="5611" y="6909"/>
                  </a:cubicBezTo>
                  <a:cubicBezTo>
                    <a:pt x="5642" y="6909"/>
                    <a:pt x="5671" y="6898"/>
                    <a:pt x="5684" y="6871"/>
                  </a:cubicBezTo>
                  <a:cubicBezTo>
                    <a:pt x="5730" y="6848"/>
                    <a:pt x="5707" y="6780"/>
                    <a:pt x="5684" y="6734"/>
                  </a:cubicBezTo>
                  <a:cubicBezTo>
                    <a:pt x="5593" y="6665"/>
                    <a:pt x="5502" y="6574"/>
                    <a:pt x="5410" y="6483"/>
                  </a:cubicBezTo>
                  <a:cubicBezTo>
                    <a:pt x="5387" y="6483"/>
                    <a:pt x="5387" y="6483"/>
                    <a:pt x="5365" y="6460"/>
                  </a:cubicBezTo>
                  <a:lnTo>
                    <a:pt x="5296" y="6414"/>
                  </a:lnTo>
                  <a:lnTo>
                    <a:pt x="5273" y="6392"/>
                  </a:lnTo>
                  <a:cubicBezTo>
                    <a:pt x="5273" y="6369"/>
                    <a:pt x="5273" y="6369"/>
                    <a:pt x="5251" y="6369"/>
                  </a:cubicBezTo>
                  <a:cubicBezTo>
                    <a:pt x="5159" y="6255"/>
                    <a:pt x="5045" y="6163"/>
                    <a:pt x="4931" y="6049"/>
                  </a:cubicBezTo>
                  <a:cubicBezTo>
                    <a:pt x="4931" y="6049"/>
                    <a:pt x="4908" y="6026"/>
                    <a:pt x="4908" y="6026"/>
                  </a:cubicBezTo>
                  <a:cubicBezTo>
                    <a:pt x="4885" y="6004"/>
                    <a:pt x="4863" y="5981"/>
                    <a:pt x="4840" y="5958"/>
                  </a:cubicBezTo>
                  <a:cubicBezTo>
                    <a:pt x="4680" y="5798"/>
                    <a:pt x="4520" y="5638"/>
                    <a:pt x="4360" y="5479"/>
                  </a:cubicBezTo>
                  <a:cubicBezTo>
                    <a:pt x="4223" y="5342"/>
                    <a:pt x="4109" y="5205"/>
                    <a:pt x="3995" y="5091"/>
                  </a:cubicBezTo>
                  <a:lnTo>
                    <a:pt x="3972" y="5068"/>
                  </a:lnTo>
                  <a:cubicBezTo>
                    <a:pt x="3835" y="4908"/>
                    <a:pt x="3676" y="4748"/>
                    <a:pt x="3539" y="4588"/>
                  </a:cubicBezTo>
                  <a:lnTo>
                    <a:pt x="3539" y="4588"/>
                  </a:lnTo>
                  <a:cubicBezTo>
                    <a:pt x="3539" y="4588"/>
                    <a:pt x="3561" y="4611"/>
                    <a:pt x="3561" y="4611"/>
                  </a:cubicBezTo>
                  <a:cubicBezTo>
                    <a:pt x="3333" y="4360"/>
                    <a:pt x="3105" y="4109"/>
                    <a:pt x="2900" y="3835"/>
                  </a:cubicBezTo>
                  <a:lnTo>
                    <a:pt x="2877" y="3835"/>
                  </a:lnTo>
                  <a:cubicBezTo>
                    <a:pt x="2306" y="3128"/>
                    <a:pt x="1758" y="2397"/>
                    <a:pt x="1233" y="1644"/>
                  </a:cubicBezTo>
                  <a:lnTo>
                    <a:pt x="1210" y="1621"/>
                  </a:lnTo>
                  <a:cubicBezTo>
                    <a:pt x="1188" y="1598"/>
                    <a:pt x="1165" y="1575"/>
                    <a:pt x="1165" y="1553"/>
                  </a:cubicBezTo>
                  <a:cubicBezTo>
                    <a:pt x="1142" y="1530"/>
                    <a:pt x="1119" y="1507"/>
                    <a:pt x="1119" y="1484"/>
                  </a:cubicBezTo>
                  <a:cubicBezTo>
                    <a:pt x="1028" y="1347"/>
                    <a:pt x="914" y="1210"/>
                    <a:pt x="822" y="1073"/>
                  </a:cubicBezTo>
                  <a:cubicBezTo>
                    <a:pt x="822" y="1073"/>
                    <a:pt x="822" y="1073"/>
                    <a:pt x="822" y="1050"/>
                  </a:cubicBezTo>
                  <a:cubicBezTo>
                    <a:pt x="822" y="1050"/>
                    <a:pt x="800" y="1028"/>
                    <a:pt x="800" y="1028"/>
                  </a:cubicBezTo>
                  <a:cubicBezTo>
                    <a:pt x="777" y="1005"/>
                    <a:pt x="777" y="982"/>
                    <a:pt x="754" y="959"/>
                  </a:cubicBezTo>
                  <a:cubicBezTo>
                    <a:pt x="754" y="959"/>
                    <a:pt x="754" y="959"/>
                    <a:pt x="754" y="936"/>
                  </a:cubicBezTo>
                  <a:cubicBezTo>
                    <a:pt x="663" y="799"/>
                    <a:pt x="549" y="640"/>
                    <a:pt x="457" y="503"/>
                  </a:cubicBezTo>
                  <a:cubicBezTo>
                    <a:pt x="457" y="480"/>
                    <a:pt x="457" y="480"/>
                    <a:pt x="457" y="480"/>
                  </a:cubicBezTo>
                  <a:cubicBezTo>
                    <a:pt x="434" y="457"/>
                    <a:pt x="412" y="411"/>
                    <a:pt x="389" y="389"/>
                  </a:cubicBezTo>
                  <a:cubicBezTo>
                    <a:pt x="389" y="366"/>
                    <a:pt x="389" y="366"/>
                    <a:pt x="389" y="366"/>
                  </a:cubicBezTo>
                  <a:cubicBezTo>
                    <a:pt x="320" y="274"/>
                    <a:pt x="252" y="160"/>
                    <a:pt x="183" y="46"/>
                  </a:cubicBezTo>
                  <a:cubicBezTo>
                    <a:pt x="160" y="1"/>
                    <a:pt x="138" y="1"/>
                    <a:pt x="11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7"/>
            <p:cNvSpPr/>
            <p:nvPr/>
          </p:nvSpPr>
          <p:spPr>
            <a:xfrm>
              <a:off x="6872850" y="998075"/>
              <a:ext cx="138700" cy="168650"/>
            </a:xfrm>
            <a:custGeom>
              <a:avLst/>
              <a:gdLst/>
              <a:ahLst/>
              <a:cxnLst/>
              <a:rect l="l" t="t" r="r" b="b"/>
              <a:pathLst>
                <a:path w="5548" h="6746" extrusionOk="0">
                  <a:moveTo>
                    <a:pt x="115" y="1"/>
                  </a:moveTo>
                  <a:cubicBezTo>
                    <a:pt x="92" y="1"/>
                    <a:pt x="69" y="1"/>
                    <a:pt x="46" y="24"/>
                  </a:cubicBezTo>
                  <a:cubicBezTo>
                    <a:pt x="1" y="47"/>
                    <a:pt x="1" y="115"/>
                    <a:pt x="24" y="161"/>
                  </a:cubicBezTo>
                  <a:cubicBezTo>
                    <a:pt x="92" y="275"/>
                    <a:pt x="161" y="366"/>
                    <a:pt x="229" y="480"/>
                  </a:cubicBezTo>
                  <a:cubicBezTo>
                    <a:pt x="252" y="526"/>
                    <a:pt x="275" y="549"/>
                    <a:pt x="298" y="594"/>
                  </a:cubicBezTo>
                  <a:cubicBezTo>
                    <a:pt x="366" y="708"/>
                    <a:pt x="435" y="823"/>
                    <a:pt x="526" y="960"/>
                  </a:cubicBezTo>
                  <a:cubicBezTo>
                    <a:pt x="526" y="960"/>
                    <a:pt x="549" y="982"/>
                    <a:pt x="549" y="1005"/>
                  </a:cubicBezTo>
                  <a:cubicBezTo>
                    <a:pt x="571" y="1051"/>
                    <a:pt x="617" y="1074"/>
                    <a:pt x="640" y="1119"/>
                  </a:cubicBezTo>
                  <a:lnTo>
                    <a:pt x="640" y="1142"/>
                  </a:lnTo>
                  <a:cubicBezTo>
                    <a:pt x="663" y="1142"/>
                    <a:pt x="663" y="1165"/>
                    <a:pt x="663" y="1165"/>
                  </a:cubicBezTo>
                  <a:cubicBezTo>
                    <a:pt x="731" y="1279"/>
                    <a:pt x="823" y="1416"/>
                    <a:pt x="914" y="1530"/>
                  </a:cubicBezTo>
                  <a:cubicBezTo>
                    <a:pt x="914" y="1553"/>
                    <a:pt x="914" y="1553"/>
                    <a:pt x="937" y="1553"/>
                  </a:cubicBezTo>
                  <a:lnTo>
                    <a:pt x="960" y="1599"/>
                  </a:lnTo>
                  <a:cubicBezTo>
                    <a:pt x="960" y="1599"/>
                    <a:pt x="960" y="1599"/>
                    <a:pt x="960" y="1621"/>
                  </a:cubicBezTo>
                  <a:cubicBezTo>
                    <a:pt x="982" y="1644"/>
                    <a:pt x="1005" y="1690"/>
                    <a:pt x="1028" y="1713"/>
                  </a:cubicBezTo>
                  <a:cubicBezTo>
                    <a:pt x="1028" y="1713"/>
                    <a:pt x="1051" y="1713"/>
                    <a:pt x="1051" y="1736"/>
                  </a:cubicBezTo>
                  <a:cubicBezTo>
                    <a:pt x="1051" y="1736"/>
                    <a:pt x="1051" y="1736"/>
                    <a:pt x="1051" y="1758"/>
                  </a:cubicBezTo>
                  <a:lnTo>
                    <a:pt x="1074" y="1758"/>
                  </a:lnTo>
                  <a:cubicBezTo>
                    <a:pt x="1165" y="1895"/>
                    <a:pt x="1256" y="2032"/>
                    <a:pt x="1370" y="2192"/>
                  </a:cubicBezTo>
                  <a:cubicBezTo>
                    <a:pt x="1370" y="2192"/>
                    <a:pt x="1370" y="2215"/>
                    <a:pt x="1393" y="2215"/>
                  </a:cubicBezTo>
                  <a:cubicBezTo>
                    <a:pt x="1393" y="2238"/>
                    <a:pt x="1416" y="2261"/>
                    <a:pt x="1439" y="2283"/>
                  </a:cubicBezTo>
                  <a:cubicBezTo>
                    <a:pt x="1439" y="2283"/>
                    <a:pt x="1439" y="2306"/>
                    <a:pt x="1439" y="2306"/>
                  </a:cubicBezTo>
                  <a:cubicBezTo>
                    <a:pt x="1553" y="2443"/>
                    <a:pt x="1667" y="2603"/>
                    <a:pt x="1804" y="2763"/>
                  </a:cubicBezTo>
                  <a:cubicBezTo>
                    <a:pt x="1873" y="2854"/>
                    <a:pt x="1918" y="2923"/>
                    <a:pt x="1987" y="3014"/>
                  </a:cubicBezTo>
                  <a:cubicBezTo>
                    <a:pt x="2032" y="3059"/>
                    <a:pt x="2055" y="3105"/>
                    <a:pt x="2078" y="3151"/>
                  </a:cubicBezTo>
                  <a:cubicBezTo>
                    <a:pt x="2101" y="3151"/>
                    <a:pt x="2101" y="3151"/>
                    <a:pt x="2101" y="3174"/>
                  </a:cubicBezTo>
                  <a:cubicBezTo>
                    <a:pt x="2146" y="3219"/>
                    <a:pt x="2192" y="3265"/>
                    <a:pt x="2215" y="3311"/>
                  </a:cubicBezTo>
                  <a:cubicBezTo>
                    <a:pt x="2238" y="3311"/>
                    <a:pt x="2238" y="3333"/>
                    <a:pt x="2238" y="3333"/>
                  </a:cubicBezTo>
                  <a:cubicBezTo>
                    <a:pt x="2238" y="3333"/>
                    <a:pt x="2261" y="3356"/>
                    <a:pt x="2261" y="3379"/>
                  </a:cubicBezTo>
                  <a:cubicBezTo>
                    <a:pt x="2283" y="3379"/>
                    <a:pt x="2283" y="3402"/>
                    <a:pt x="2306" y="3425"/>
                  </a:cubicBezTo>
                  <a:cubicBezTo>
                    <a:pt x="2329" y="3448"/>
                    <a:pt x="2352" y="3470"/>
                    <a:pt x="2375" y="3493"/>
                  </a:cubicBezTo>
                  <a:cubicBezTo>
                    <a:pt x="2489" y="3653"/>
                    <a:pt x="2626" y="3813"/>
                    <a:pt x="2740" y="3950"/>
                  </a:cubicBezTo>
                  <a:cubicBezTo>
                    <a:pt x="2900" y="4132"/>
                    <a:pt x="3037" y="4315"/>
                    <a:pt x="3196" y="4497"/>
                  </a:cubicBezTo>
                  <a:lnTo>
                    <a:pt x="3219" y="4497"/>
                  </a:lnTo>
                  <a:cubicBezTo>
                    <a:pt x="3516" y="4840"/>
                    <a:pt x="3835" y="5182"/>
                    <a:pt x="4155" y="5525"/>
                  </a:cubicBezTo>
                  <a:cubicBezTo>
                    <a:pt x="4315" y="5684"/>
                    <a:pt x="4475" y="5844"/>
                    <a:pt x="4612" y="6004"/>
                  </a:cubicBezTo>
                  <a:lnTo>
                    <a:pt x="4634" y="6004"/>
                  </a:lnTo>
                  <a:cubicBezTo>
                    <a:pt x="4657" y="6050"/>
                    <a:pt x="4680" y="6072"/>
                    <a:pt x="4726" y="6095"/>
                  </a:cubicBezTo>
                  <a:cubicBezTo>
                    <a:pt x="4749" y="6118"/>
                    <a:pt x="4749" y="6141"/>
                    <a:pt x="4771" y="6141"/>
                  </a:cubicBezTo>
                  <a:cubicBezTo>
                    <a:pt x="4885" y="6255"/>
                    <a:pt x="4977" y="6346"/>
                    <a:pt x="5091" y="6460"/>
                  </a:cubicBezTo>
                  <a:cubicBezTo>
                    <a:pt x="5114" y="6460"/>
                    <a:pt x="5114" y="6483"/>
                    <a:pt x="5137" y="6483"/>
                  </a:cubicBezTo>
                  <a:cubicBezTo>
                    <a:pt x="5159" y="6506"/>
                    <a:pt x="5182" y="6529"/>
                    <a:pt x="5182" y="6552"/>
                  </a:cubicBezTo>
                  <a:lnTo>
                    <a:pt x="5205" y="6552"/>
                  </a:lnTo>
                  <a:cubicBezTo>
                    <a:pt x="5228" y="6575"/>
                    <a:pt x="5228" y="6575"/>
                    <a:pt x="5251" y="6597"/>
                  </a:cubicBezTo>
                  <a:cubicBezTo>
                    <a:pt x="5251" y="6597"/>
                    <a:pt x="5251" y="6597"/>
                    <a:pt x="5251" y="6620"/>
                  </a:cubicBezTo>
                  <a:lnTo>
                    <a:pt x="5273" y="6620"/>
                  </a:lnTo>
                  <a:cubicBezTo>
                    <a:pt x="5296" y="6643"/>
                    <a:pt x="5296" y="6643"/>
                    <a:pt x="5296" y="6643"/>
                  </a:cubicBezTo>
                  <a:cubicBezTo>
                    <a:pt x="5296" y="6643"/>
                    <a:pt x="5296" y="6643"/>
                    <a:pt x="5319" y="6666"/>
                  </a:cubicBezTo>
                  <a:cubicBezTo>
                    <a:pt x="5342" y="6689"/>
                    <a:pt x="5365" y="6712"/>
                    <a:pt x="5388" y="6712"/>
                  </a:cubicBezTo>
                  <a:cubicBezTo>
                    <a:pt x="5399" y="6734"/>
                    <a:pt x="5422" y="6746"/>
                    <a:pt x="5448" y="6746"/>
                  </a:cubicBezTo>
                  <a:cubicBezTo>
                    <a:pt x="5473" y="6746"/>
                    <a:pt x="5502" y="6734"/>
                    <a:pt x="5525" y="6712"/>
                  </a:cubicBezTo>
                  <a:cubicBezTo>
                    <a:pt x="5547" y="6666"/>
                    <a:pt x="5547" y="6597"/>
                    <a:pt x="5502" y="6575"/>
                  </a:cubicBezTo>
                  <a:cubicBezTo>
                    <a:pt x="5479" y="6552"/>
                    <a:pt x="5479" y="6552"/>
                    <a:pt x="5456" y="6529"/>
                  </a:cubicBezTo>
                  <a:cubicBezTo>
                    <a:pt x="5456" y="6506"/>
                    <a:pt x="5433" y="6506"/>
                    <a:pt x="5433" y="6506"/>
                  </a:cubicBezTo>
                  <a:cubicBezTo>
                    <a:pt x="5433" y="6506"/>
                    <a:pt x="5410" y="6483"/>
                    <a:pt x="5410" y="6483"/>
                  </a:cubicBezTo>
                  <a:lnTo>
                    <a:pt x="5319" y="6392"/>
                  </a:lnTo>
                  <a:cubicBezTo>
                    <a:pt x="5319" y="6392"/>
                    <a:pt x="5296" y="6392"/>
                    <a:pt x="5296" y="6369"/>
                  </a:cubicBezTo>
                  <a:cubicBezTo>
                    <a:pt x="5296" y="6369"/>
                    <a:pt x="5273" y="6369"/>
                    <a:pt x="5273" y="6346"/>
                  </a:cubicBezTo>
                  <a:cubicBezTo>
                    <a:pt x="5159" y="6255"/>
                    <a:pt x="5045" y="6141"/>
                    <a:pt x="4908" y="6027"/>
                  </a:cubicBezTo>
                  <a:cubicBezTo>
                    <a:pt x="4908" y="6004"/>
                    <a:pt x="4908" y="6004"/>
                    <a:pt x="4908" y="6004"/>
                  </a:cubicBezTo>
                  <a:lnTo>
                    <a:pt x="4885" y="6004"/>
                  </a:lnTo>
                  <a:cubicBezTo>
                    <a:pt x="4885" y="6004"/>
                    <a:pt x="4885" y="6004"/>
                    <a:pt x="4885" y="5981"/>
                  </a:cubicBezTo>
                  <a:lnTo>
                    <a:pt x="4749" y="5867"/>
                  </a:lnTo>
                  <a:cubicBezTo>
                    <a:pt x="4589" y="5707"/>
                    <a:pt x="4429" y="5547"/>
                    <a:pt x="4269" y="5388"/>
                  </a:cubicBezTo>
                  <a:cubicBezTo>
                    <a:pt x="4269" y="5388"/>
                    <a:pt x="4269" y="5388"/>
                    <a:pt x="4269" y="5365"/>
                  </a:cubicBezTo>
                  <a:cubicBezTo>
                    <a:pt x="4018" y="5114"/>
                    <a:pt x="3767" y="4840"/>
                    <a:pt x="3516" y="4543"/>
                  </a:cubicBezTo>
                  <a:cubicBezTo>
                    <a:pt x="3447" y="4497"/>
                    <a:pt x="3402" y="4429"/>
                    <a:pt x="3333" y="4361"/>
                  </a:cubicBezTo>
                  <a:cubicBezTo>
                    <a:pt x="3333" y="4361"/>
                    <a:pt x="3333" y="4338"/>
                    <a:pt x="3333" y="4338"/>
                  </a:cubicBezTo>
                  <a:cubicBezTo>
                    <a:pt x="3196" y="4201"/>
                    <a:pt x="3059" y="4041"/>
                    <a:pt x="2945" y="3881"/>
                  </a:cubicBezTo>
                  <a:cubicBezTo>
                    <a:pt x="2808" y="3721"/>
                    <a:pt x="2694" y="3584"/>
                    <a:pt x="2557" y="3425"/>
                  </a:cubicBezTo>
                  <a:cubicBezTo>
                    <a:pt x="2512" y="3379"/>
                    <a:pt x="2466" y="3311"/>
                    <a:pt x="2443" y="3265"/>
                  </a:cubicBezTo>
                  <a:lnTo>
                    <a:pt x="2420" y="3265"/>
                  </a:lnTo>
                  <a:cubicBezTo>
                    <a:pt x="2420" y="3242"/>
                    <a:pt x="2398" y="3242"/>
                    <a:pt x="2398" y="3219"/>
                  </a:cubicBezTo>
                  <a:cubicBezTo>
                    <a:pt x="2352" y="3151"/>
                    <a:pt x="2306" y="3105"/>
                    <a:pt x="2261" y="3059"/>
                  </a:cubicBezTo>
                  <a:cubicBezTo>
                    <a:pt x="2261" y="3037"/>
                    <a:pt x="2261" y="3037"/>
                    <a:pt x="2238" y="3037"/>
                  </a:cubicBezTo>
                  <a:cubicBezTo>
                    <a:pt x="2215" y="2991"/>
                    <a:pt x="2192" y="2968"/>
                    <a:pt x="2169" y="2923"/>
                  </a:cubicBezTo>
                  <a:cubicBezTo>
                    <a:pt x="2101" y="2831"/>
                    <a:pt x="2032" y="2740"/>
                    <a:pt x="1964" y="2649"/>
                  </a:cubicBezTo>
                  <a:cubicBezTo>
                    <a:pt x="1850" y="2489"/>
                    <a:pt x="1713" y="2352"/>
                    <a:pt x="1599" y="2192"/>
                  </a:cubicBezTo>
                  <a:cubicBezTo>
                    <a:pt x="1599" y="2169"/>
                    <a:pt x="1599" y="2169"/>
                    <a:pt x="1576" y="2146"/>
                  </a:cubicBezTo>
                  <a:cubicBezTo>
                    <a:pt x="1576" y="2124"/>
                    <a:pt x="1553" y="2124"/>
                    <a:pt x="1553" y="2101"/>
                  </a:cubicBezTo>
                  <a:cubicBezTo>
                    <a:pt x="1530" y="2078"/>
                    <a:pt x="1530" y="2078"/>
                    <a:pt x="1530" y="2078"/>
                  </a:cubicBezTo>
                  <a:cubicBezTo>
                    <a:pt x="1416" y="1918"/>
                    <a:pt x="1325" y="1781"/>
                    <a:pt x="1211" y="1621"/>
                  </a:cubicBezTo>
                  <a:cubicBezTo>
                    <a:pt x="1211" y="1621"/>
                    <a:pt x="1188" y="1621"/>
                    <a:pt x="1188" y="1599"/>
                  </a:cubicBezTo>
                  <a:cubicBezTo>
                    <a:pt x="1165" y="1576"/>
                    <a:pt x="1165" y="1553"/>
                    <a:pt x="1142" y="1530"/>
                  </a:cubicBezTo>
                  <a:lnTo>
                    <a:pt x="1119" y="1507"/>
                  </a:lnTo>
                  <a:cubicBezTo>
                    <a:pt x="1119" y="1485"/>
                    <a:pt x="1096" y="1485"/>
                    <a:pt x="1096" y="1462"/>
                  </a:cubicBezTo>
                  <a:cubicBezTo>
                    <a:pt x="1005" y="1325"/>
                    <a:pt x="914" y="1188"/>
                    <a:pt x="823" y="1051"/>
                  </a:cubicBezTo>
                  <a:cubicBezTo>
                    <a:pt x="777" y="1005"/>
                    <a:pt x="754" y="960"/>
                    <a:pt x="731" y="891"/>
                  </a:cubicBezTo>
                  <a:cubicBezTo>
                    <a:pt x="708" y="891"/>
                    <a:pt x="686" y="868"/>
                    <a:pt x="686" y="845"/>
                  </a:cubicBezTo>
                  <a:cubicBezTo>
                    <a:pt x="594" y="708"/>
                    <a:pt x="503" y="572"/>
                    <a:pt x="435" y="435"/>
                  </a:cubicBezTo>
                  <a:cubicBezTo>
                    <a:pt x="412" y="412"/>
                    <a:pt x="389" y="389"/>
                    <a:pt x="389" y="389"/>
                  </a:cubicBezTo>
                  <a:cubicBezTo>
                    <a:pt x="389" y="389"/>
                    <a:pt x="389" y="366"/>
                    <a:pt x="389" y="366"/>
                  </a:cubicBezTo>
                  <a:cubicBezTo>
                    <a:pt x="320" y="275"/>
                    <a:pt x="252" y="161"/>
                    <a:pt x="183" y="47"/>
                  </a:cubicBezTo>
                  <a:cubicBezTo>
                    <a:pt x="161" y="24"/>
                    <a:pt x="138" y="1"/>
                    <a:pt x="11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7"/>
            <p:cNvSpPr/>
            <p:nvPr/>
          </p:nvSpPr>
          <p:spPr>
            <a:xfrm>
              <a:off x="7005825" y="890200"/>
              <a:ext cx="31400" cy="26650"/>
            </a:xfrm>
            <a:custGeom>
              <a:avLst/>
              <a:gdLst/>
              <a:ahLst/>
              <a:cxnLst/>
              <a:rect l="l" t="t" r="r" b="b"/>
              <a:pathLst>
                <a:path w="1256" h="1066" extrusionOk="0">
                  <a:moveTo>
                    <a:pt x="413" y="0"/>
                  </a:moveTo>
                  <a:cubicBezTo>
                    <a:pt x="312" y="0"/>
                    <a:pt x="222" y="31"/>
                    <a:pt x="160" y="93"/>
                  </a:cubicBezTo>
                  <a:cubicBezTo>
                    <a:pt x="0" y="276"/>
                    <a:pt x="69" y="595"/>
                    <a:pt x="343" y="846"/>
                  </a:cubicBezTo>
                  <a:cubicBezTo>
                    <a:pt x="495" y="985"/>
                    <a:pt x="682" y="1065"/>
                    <a:pt x="841" y="1065"/>
                  </a:cubicBezTo>
                  <a:cubicBezTo>
                    <a:pt x="943" y="1065"/>
                    <a:pt x="1033" y="1032"/>
                    <a:pt x="1096" y="961"/>
                  </a:cubicBezTo>
                  <a:cubicBezTo>
                    <a:pt x="1256" y="801"/>
                    <a:pt x="1187" y="458"/>
                    <a:pt x="913" y="230"/>
                  </a:cubicBezTo>
                  <a:cubicBezTo>
                    <a:pt x="760" y="77"/>
                    <a:pt x="572" y="0"/>
                    <a:pt x="413"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7"/>
            <p:cNvSpPr/>
            <p:nvPr/>
          </p:nvSpPr>
          <p:spPr>
            <a:xfrm>
              <a:off x="7118225" y="1022875"/>
              <a:ext cx="31425" cy="26925"/>
            </a:xfrm>
            <a:custGeom>
              <a:avLst/>
              <a:gdLst/>
              <a:ahLst/>
              <a:cxnLst/>
              <a:rect l="l" t="t" r="r" b="b"/>
              <a:pathLst>
                <a:path w="1257" h="1077" extrusionOk="0">
                  <a:moveTo>
                    <a:pt x="416" y="0"/>
                  </a:moveTo>
                  <a:cubicBezTo>
                    <a:pt x="314" y="0"/>
                    <a:pt x="223" y="33"/>
                    <a:pt x="161" y="105"/>
                  </a:cubicBezTo>
                  <a:cubicBezTo>
                    <a:pt x="1" y="287"/>
                    <a:pt x="69" y="607"/>
                    <a:pt x="343" y="858"/>
                  </a:cubicBezTo>
                  <a:cubicBezTo>
                    <a:pt x="496" y="997"/>
                    <a:pt x="682" y="1076"/>
                    <a:pt x="841" y="1076"/>
                  </a:cubicBezTo>
                  <a:cubicBezTo>
                    <a:pt x="943" y="1076"/>
                    <a:pt x="1034" y="1043"/>
                    <a:pt x="1096" y="972"/>
                  </a:cubicBezTo>
                  <a:cubicBezTo>
                    <a:pt x="1256" y="812"/>
                    <a:pt x="1165" y="470"/>
                    <a:pt x="914" y="219"/>
                  </a:cubicBezTo>
                  <a:cubicBezTo>
                    <a:pt x="761" y="80"/>
                    <a:pt x="574" y="0"/>
                    <a:pt x="416"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7"/>
            <p:cNvSpPr/>
            <p:nvPr/>
          </p:nvSpPr>
          <p:spPr>
            <a:xfrm>
              <a:off x="6909375" y="832600"/>
              <a:ext cx="317300" cy="304750"/>
            </a:xfrm>
            <a:custGeom>
              <a:avLst/>
              <a:gdLst/>
              <a:ahLst/>
              <a:cxnLst/>
              <a:rect l="l" t="t" r="r" b="b"/>
              <a:pathLst>
                <a:path w="12692" h="12190" extrusionOk="0">
                  <a:moveTo>
                    <a:pt x="8720" y="1"/>
                  </a:moveTo>
                  <a:cubicBezTo>
                    <a:pt x="8537" y="23"/>
                    <a:pt x="8378" y="23"/>
                    <a:pt x="8218" y="69"/>
                  </a:cubicBezTo>
                  <a:cubicBezTo>
                    <a:pt x="8058" y="92"/>
                    <a:pt x="7875" y="138"/>
                    <a:pt x="7693" y="206"/>
                  </a:cubicBezTo>
                  <a:cubicBezTo>
                    <a:pt x="7487" y="274"/>
                    <a:pt x="7328" y="320"/>
                    <a:pt x="7168" y="389"/>
                  </a:cubicBezTo>
                  <a:cubicBezTo>
                    <a:pt x="7077" y="411"/>
                    <a:pt x="7008" y="457"/>
                    <a:pt x="6917" y="480"/>
                  </a:cubicBezTo>
                  <a:cubicBezTo>
                    <a:pt x="6848" y="503"/>
                    <a:pt x="6780" y="548"/>
                    <a:pt x="6688" y="571"/>
                  </a:cubicBezTo>
                  <a:lnTo>
                    <a:pt x="6643" y="594"/>
                  </a:lnTo>
                  <a:lnTo>
                    <a:pt x="6163" y="822"/>
                  </a:lnTo>
                  <a:cubicBezTo>
                    <a:pt x="6072" y="845"/>
                    <a:pt x="6004" y="891"/>
                    <a:pt x="5935" y="936"/>
                  </a:cubicBezTo>
                  <a:cubicBezTo>
                    <a:pt x="5867" y="959"/>
                    <a:pt x="5798" y="1005"/>
                    <a:pt x="5730" y="1051"/>
                  </a:cubicBezTo>
                  <a:lnTo>
                    <a:pt x="5684" y="1051"/>
                  </a:lnTo>
                  <a:lnTo>
                    <a:pt x="5616" y="1119"/>
                  </a:lnTo>
                  <a:cubicBezTo>
                    <a:pt x="5479" y="1187"/>
                    <a:pt x="5342" y="1279"/>
                    <a:pt x="5205" y="1347"/>
                  </a:cubicBezTo>
                  <a:lnTo>
                    <a:pt x="5228" y="1347"/>
                  </a:lnTo>
                  <a:lnTo>
                    <a:pt x="5159" y="1370"/>
                  </a:lnTo>
                  <a:lnTo>
                    <a:pt x="5114" y="1393"/>
                  </a:lnTo>
                  <a:lnTo>
                    <a:pt x="5114" y="1416"/>
                  </a:lnTo>
                  <a:lnTo>
                    <a:pt x="5091" y="1416"/>
                  </a:lnTo>
                  <a:lnTo>
                    <a:pt x="5068" y="1439"/>
                  </a:lnTo>
                  <a:cubicBezTo>
                    <a:pt x="4931" y="1530"/>
                    <a:pt x="4771" y="1621"/>
                    <a:pt x="4634" y="1712"/>
                  </a:cubicBezTo>
                  <a:cubicBezTo>
                    <a:pt x="4497" y="1804"/>
                    <a:pt x="4337" y="1918"/>
                    <a:pt x="4201" y="2009"/>
                  </a:cubicBezTo>
                  <a:cubicBezTo>
                    <a:pt x="4109" y="2100"/>
                    <a:pt x="3995" y="2169"/>
                    <a:pt x="3904" y="2260"/>
                  </a:cubicBezTo>
                  <a:lnTo>
                    <a:pt x="3790" y="2329"/>
                  </a:lnTo>
                  <a:cubicBezTo>
                    <a:pt x="3653" y="2443"/>
                    <a:pt x="3516" y="2557"/>
                    <a:pt x="3356" y="2671"/>
                  </a:cubicBezTo>
                  <a:cubicBezTo>
                    <a:pt x="3219" y="2762"/>
                    <a:pt x="3105" y="2854"/>
                    <a:pt x="2968" y="2968"/>
                  </a:cubicBezTo>
                  <a:lnTo>
                    <a:pt x="2922" y="2991"/>
                  </a:lnTo>
                  <a:cubicBezTo>
                    <a:pt x="2854" y="3059"/>
                    <a:pt x="2785" y="3105"/>
                    <a:pt x="2717" y="3150"/>
                  </a:cubicBezTo>
                  <a:cubicBezTo>
                    <a:pt x="2648" y="3196"/>
                    <a:pt x="2603" y="3242"/>
                    <a:pt x="2557" y="3287"/>
                  </a:cubicBezTo>
                  <a:lnTo>
                    <a:pt x="2489" y="3333"/>
                  </a:lnTo>
                  <a:cubicBezTo>
                    <a:pt x="2443" y="3379"/>
                    <a:pt x="2374" y="3424"/>
                    <a:pt x="2329" y="3470"/>
                  </a:cubicBezTo>
                  <a:lnTo>
                    <a:pt x="2283" y="3538"/>
                  </a:lnTo>
                  <a:lnTo>
                    <a:pt x="2169" y="3607"/>
                  </a:lnTo>
                  <a:lnTo>
                    <a:pt x="2078" y="3698"/>
                  </a:lnTo>
                  <a:cubicBezTo>
                    <a:pt x="2032" y="3744"/>
                    <a:pt x="1986" y="3767"/>
                    <a:pt x="1941" y="3812"/>
                  </a:cubicBezTo>
                  <a:lnTo>
                    <a:pt x="1872" y="3881"/>
                  </a:lnTo>
                  <a:cubicBezTo>
                    <a:pt x="1804" y="3927"/>
                    <a:pt x="1735" y="3995"/>
                    <a:pt x="1667" y="4041"/>
                  </a:cubicBezTo>
                  <a:cubicBezTo>
                    <a:pt x="1598" y="4086"/>
                    <a:pt x="1530" y="4155"/>
                    <a:pt x="1461" y="4200"/>
                  </a:cubicBezTo>
                  <a:cubicBezTo>
                    <a:pt x="1393" y="4246"/>
                    <a:pt x="1325" y="4315"/>
                    <a:pt x="1256" y="4360"/>
                  </a:cubicBezTo>
                  <a:cubicBezTo>
                    <a:pt x="1142" y="4451"/>
                    <a:pt x="1051" y="4543"/>
                    <a:pt x="959" y="4634"/>
                  </a:cubicBezTo>
                  <a:lnTo>
                    <a:pt x="868" y="4703"/>
                  </a:lnTo>
                  <a:cubicBezTo>
                    <a:pt x="800" y="4771"/>
                    <a:pt x="731" y="4817"/>
                    <a:pt x="663" y="4885"/>
                  </a:cubicBezTo>
                  <a:cubicBezTo>
                    <a:pt x="594" y="4931"/>
                    <a:pt x="526" y="4999"/>
                    <a:pt x="457" y="5045"/>
                  </a:cubicBezTo>
                  <a:cubicBezTo>
                    <a:pt x="366" y="5136"/>
                    <a:pt x="275" y="5205"/>
                    <a:pt x="183" y="5296"/>
                  </a:cubicBezTo>
                  <a:lnTo>
                    <a:pt x="138" y="5319"/>
                  </a:lnTo>
                  <a:lnTo>
                    <a:pt x="115" y="5319"/>
                  </a:lnTo>
                  <a:cubicBezTo>
                    <a:pt x="69" y="5342"/>
                    <a:pt x="46" y="5387"/>
                    <a:pt x="23" y="5433"/>
                  </a:cubicBezTo>
                  <a:cubicBezTo>
                    <a:pt x="1" y="5479"/>
                    <a:pt x="1" y="5524"/>
                    <a:pt x="1" y="5570"/>
                  </a:cubicBezTo>
                  <a:cubicBezTo>
                    <a:pt x="23" y="5593"/>
                    <a:pt x="23" y="5593"/>
                    <a:pt x="23" y="5616"/>
                  </a:cubicBezTo>
                  <a:cubicBezTo>
                    <a:pt x="23" y="5616"/>
                    <a:pt x="46" y="5616"/>
                    <a:pt x="69" y="5638"/>
                  </a:cubicBezTo>
                  <a:cubicBezTo>
                    <a:pt x="115" y="5707"/>
                    <a:pt x="160" y="5753"/>
                    <a:pt x="229" y="5844"/>
                  </a:cubicBezTo>
                  <a:cubicBezTo>
                    <a:pt x="252" y="5889"/>
                    <a:pt x="252" y="5912"/>
                    <a:pt x="275" y="5958"/>
                  </a:cubicBezTo>
                  <a:lnTo>
                    <a:pt x="297" y="5981"/>
                  </a:lnTo>
                  <a:lnTo>
                    <a:pt x="297" y="6004"/>
                  </a:lnTo>
                  <a:lnTo>
                    <a:pt x="343" y="6049"/>
                  </a:lnTo>
                  <a:cubicBezTo>
                    <a:pt x="366" y="6095"/>
                    <a:pt x="389" y="6141"/>
                    <a:pt x="412" y="6186"/>
                  </a:cubicBezTo>
                  <a:lnTo>
                    <a:pt x="434" y="6209"/>
                  </a:lnTo>
                  <a:lnTo>
                    <a:pt x="457" y="6255"/>
                  </a:lnTo>
                  <a:cubicBezTo>
                    <a:pt x="480" y="6323"/>
                    <a:pt x="526" y="6392"/>
                    <a:pt x="571" y="6460"/>
                  </a:cubicBezTo>
                  <a:cubicBezTo>
                    <a:pt x="617" y="6551"/>
                    <a:pt x="685" y="6620"/>
                    <a:pt x="731" y="6711"/>
                  </a:cubicBezTo>
                  <a:lnTo>
                    <a:pt x="754" y="6734"/>
                  </a:lnTo>
                  <a:cubicBezTo>
                    <a:pt x="822" y="6802"/>
                    <a:pt x="868" y="6871"/>
                    <a:pt x="914" y="6939"/>
                  </a:cubicBezTo>
                  <a:cubicBezTo>
                    <a:pt x="959" y="6985"/>
                    <a:pt x="982" y="7031"/>
                    <a:pt x="1028" y="7076"/>
                  </a:cubicBezTo>
                  <a:lnTo>
                    <a:pt x="1073" y="7168"/>
                  </a:lnTo>
                  <a:cubicBezTo>
                    <a:pt x="1096" y="7213"/>
                    <a:pt x="1142" y="7259"/>
                    <a:pt x="1165" y="7282"/>
                  </a:cubicBezTo>
                  <a:lnTo>
                    <a:pt x="1233" y="7373"/>
                  </a:lnTo>
                  <a:cubicBezTo>
                    <a:pt x="1256" y="7419"/>
                    <a:pt x="1302" y="7464"/>
                    <a:pt x="1325" y="7510"/>
                  </a:cubicBezTo>
                  <a:cubicBezTo>
                    <a:pt x="1347" y="7533"/>
                    <a:pt x="1370" y="7579"/>
                    <a:pt x="1393" y="7624"/>
                  </a:cubicBezTo>
                  <a:cubicBezTo>
                    <a:pt x="1439" y="7647"/>
                    <a:pt x="1461" y="7693"/>
                    <a:pt x="1484" y="7738"/>
                  </a:cubicBezTo>
                  <a:cubicBezTo>
                    <a:pt x="1507" y="7761"/>
                    <a:pt x="1553" y="7807"/>
                    <a:pt x="1576" y="7852"/>
                  </a:cubicBezTo>
                  <a:cubicBezTo>
                    <a:pt x="1598" y="7875"/>
                    <a:pt x="1621" y="7921"/>
                    <a:pt x="1644" y="7944"/>
                  </a:cubicBezTo>
                  <a:cubicBezTo>
                    <a:pt x="1690" y="7967"/>
                    <a:pt x="1713" y="7989"/>
                    <a:pt x="1735" y="8012"/>
                  </a:cubicBezTo>
                  <a:lnTo>
                    <a:pt x="1850" y="8172"/>
                  </a:lnTo>
                  <a:lnTo>
                    <a:pt x="1872" y="8218"/>
                  </a:lnTo>
                  <a:lnTo>
                    <a:pt x="1895" y="8263"/>
                  </a:lnTo>
                  <a:cubicBezTo>
                    <a:pt x="1986" y="8377"/>
                    <a:pt x="2055" y="8514"/>
                    <a:pt x="2146" y="8629"/>
                  </a:cubicBezTo>
                  <a:lnTo>
                    <a:pt x="2169" y="8674"/>
                  </a:lnTo>
                  <a:cubicBezTo>
                    <a:pt x="2192" y="8697"/>
                    <a:pt x="2192" y="8697"/>
                    <a:pt x="2215" y="8720"/>
                  </a:cubicBezTo>
                  <a:lnTo>
                    <a:pt x="2215" y="8697"/>
                  </a:lnTo>
                  <a:cubicBezTo>
                    <a:pt x="2238" y="8743"/>
                    <a:pt x="2260" y="8765"/>
                    <a:pt x="2283" y="8788"/>
                  </a:cubicBezTo>
                  <a:cubicBezTo>
                    <a:pt x="2306" y="8834"/>
                    <a:pt x="2329" y="8857"/>
                    <a:pt x="2352" y="8880"/>
                  </a:cubicBezTo>
                  <a:cubicBezTo>
                    <a:pt x="2420" y="8948"/>
                    <a:pt x="2466" y="9017"/>
                    <a:pt x="2534" y="9108"/>
                  </a:cubicBezTo>
                  <a:cubicBezTo>
                    <a:pt x="2580" y="9176"/>
                    <a:pt x="2648" y="9245"/>
                    <a:pt x="2717" y="9313"/>
                  </a:cubicBezTo>
                  <a:lnTo>
                    <a:pt x="2763" y="9359"/>
                  </a:lnTo>
                  <a:cubicBezTo>
                    <a:pt x="2808" y="9405"/>
                    <a:pt x="2854" y="9473"/>
                    <a:pt x="2877" y="9519"/>
                  </a:cubicBezTo>
                  <a:cubicBezTo>
                    <a:pt x="2945" y="9587"/>
                    <a:pt x="2991" y="9656"/>
                    <a:pt x="3059" y="9724"/>
                  </a:cubicBezTo>
                  <a:cubicBezTo>
                    <a:pt x="3128" y="9793"/>
                    <a:pt x="3196" y="9861"/>
                    <a:pt x="3265" y="9930"/>
                  </a:cubicBezTo>
                  <a:cubicBezTo>
                    <a:pt x="3310" y="9998"/>
                    <a:pt x="3356" y="10067"/>
                    <a:pt x="3424" y="10135"/>
                  </a:cubicBezTo>
                  <a:cubicBezTo>
                    <a:pt x="3424" y="10158"/>
                    <a:pt x="3447" y="10158"/>
                    <a:pt x="3447" y="10181"/>
                  </a:cubicBezTo>
                  <a:cubicBezTo>
                    <a:pt x="3493" y="10226"/>
                    <a:pt x="3516" y="10249"/>
                    <a:pt x="3561" y="10295"/>
                  </a:cubicBezTo>
                  <a:lnTo>
                    <a:pt x="3721" y="10477"/>
                  </a:lnTo>
                  <a:lnTo>
                    <a:pt x="3767" y="10523"/>
                  </a:lnTo>
                  <a:cubicBezTo>
                    <a:pt x="3835" y="10591"/>
                    <a:pt x="3904" y="10660"/>
                    <a:pt x="3972" y="10751"/>
                  </a:cubicBezTo>
                  <a:lnTo>
                    <a:pt x="4041" y="10797"/>
                  </a:lnTo>
                  <a:lnTo>
                    <a:pt x="4109" y="10865"/>
                  </a:lnTo>
                  <a:cubicBezTo>
                    <a:pt x="4132" y="10865"/>
                    <a:pt x="4155" y="10888"/>
                    <a:pt x="4178" y="10911"/>
                  </a:cubicBezTo>
                  <a:cubicBezTo>
                    <a:pt x="4246" y="11002"/>
                    <a:pt x="4337" y="11071"/>
                    <a:pt x="4383" y="11139"/>
                  </a:cubicBezTo>
                  <a:cubicBezTo>
                    <a:pt x="4452" y="11185"/>
                    <a:pt x="4520" y="11253"/>
                    <a:pt x="4589" y="11322"/>
                  </a:cubicBezTo>
                  <a:cubicBezTo>
                    <a:pt x="4703" y="11436"/>
                    <a:pt x="4840" y="11550"/>
                    <a:pt x="4954" y="11641"/>
                  </a:cubicBezTo>
                  <a:lnTo>
                    <a:pt x="5022" y="11710"/>
                  </a:lnTo>
                  <a:cubicBezTo>
                    <a:pt x="5114" y="11778"/>
                    <a:pt x="5228" y="11870"/>
                    <a:pt x="5319" y="11961"/>
                  </a:cubicBezTo>
                  <a:cubicBezTo>
                    <a:pt x="5365" y="12007"/>
                    <a:pt x="5410" y="12052"/>
                    <a:pt x="5433" y="12098"/>
                  </a:cubicBezTo>
                  <a:cubicBezTo>
                    <a:pt x="5456" y="12121"/>
                    <a:pt x="5479" y="12144"/>
                    <a:pt x="5479" y="12189"/>
                  </a:cubicBezTo>
                  <a:cubicBezTo>
                    <a:pt x="5547" y="12189"/>
                    <a:pt x="5593" y="12144"/>
                    <a:pt x="5616" y="12098"/>
                  </a:cubicBezTo>
                  <a:cubicBezTo>
                    <a:pt x="5639" y="12098"/>
                    <a:pt x="5639" y="12098"/>
                    <a:pt x="5661" y="12075"/>
                  </a:cubicBezTo>
                  <a:cubicBezTo>
                    <a:pt x="5684" y="12052"/>
                    <a:pt x="5730" y="12029"/>
                    <a:pt x="5753" y="12007"/>
                  </a:cubicBezTo>
                  <a:lnTo>
                    <a:pt x="5798" y="11961"/>
                  </a:lnTo>
                  <a:lnTo>
                    <a:pt x="5844" y="11915"/>
                  </a:lnTo>
                  <a:lnTo>
                    <a:pt x="5958" y="11824"/>
                  </a:lnTo>
                  <a:lnTo>
                    <a:pt x="6027" y="11778"/>
                  </a:lnTo>
                  <a:cubicBezTo>
                    <a:pt x="6141" y="11710"/>
                    <a:pt x="6232" y="11619"/>
                    <a:pt x="6323" y="11550"/>
                  </a:cubicBezTo>
                  <a:lnTo>
                    <a:pt x="6460" y="11459"/>
                  </a:lnTo>
                  <a:cubicBezTo>
                    <a:pt x="6529" y="11390"/>
                    <a:pt x="6597" y="11322"/>
                    <a:pt x="6688" y="11253"/>
                  </a:cubicBezTo>
                  <a:cubicBezTo>
                    <a:pt x="6825" y="11139"/>
                    <a:pt x="6962" y="11048"/>
                    <a:pt x="7077" y="10934"/>
                  </a:cubicBezTo>
                  <a:cubicBezTo>
                    <a:pt x="7122" y="10888"/>
                    <a:pt x="7168" y="10865"/>
                    <a:pt x="7213" y="10843"/>
                  </a:cubicBezTo>
                  <a:lnTo>
                    <a:pt x="7305" y="10751"/>
                  </a:lnTo>
                  <a:cubicBezTo>
                    <a:pt x="7373" y="10706"/>
                    <a:pt x="7442" y="10637"/>
                    <a:pt x="7510" y="10591"/>
                  </a:cubicBezTo>
                  <a:cubicBezTo>
                    <a:pt x="7556" y="10569"/>
                    <a:pt x="7601" y="10523"/>
                    <a:pt x="7624" y="10500"/>
                  </a:cubicBezTo>
                  <a:lnTo>
                    <a:pt x="7716" y="10432"/>
                  </a:lnTo>
                  <a:cubicBezTo>
                    <a:pt x="7784" y="10386"/>
                    <a:pt x="7853" y="10318"/>
                    <a:pt x="7921" y="10272"/>
                  </a:cubicBezTo>
                  <a:cubicBezTo>
                    <a:pt x="7967" y="10226"/>
                    <a:pt x="8035" y="10181"/>
                    <a:pt x="8081" y="10135"/>
                  </a:cubicBezTo>
                  <a:cubicBezTo>
                    <a:pt x="8172" y="10089"/>
                    <a:pt x="8241" y="10021"/>
                    <a:pt x="8309" y="9952"/>
                  </a:cubicBezTo>
                  <a:cubicBezTo>
                    <a:pt x="8446" y="9838"/>
                    <a:pt x="8583" y="9724"/>
                    <a:pt x="8720" y="9610"/>
                  </a:cubicBezTo>
                  <a:lnTo>
                    <a:pt x="8834" y="9496"/>
                  </a:lnTo>
                  <a:cubicBezTo>
                    <a:pt x="8925" y="9427"/>
                    <a:pt x="9017" y="9336"/>
                    <a:pt x="9108" y="9245"/>
                  </a:cubicBezTo>
                  <a:cubicBezTo>
                    <a:pt x="9176" y="9199"/>
                    <a:pt x="9245" y="9153"/>
                    <a:pt x="9291" y="9085"/>
                  </a:cubicBezTo>
                  <a:cubicBezTo>
                    <a:pt x="9336" y="9062"/>
                    <a:pt x="9359" y="9039"/>
                    <a:pt x="9405" y="9017"/>
                  </a:cubicBezTo>
                  <a:cubicBezTo>
                    <a:pt x="9405" y="8994"/>
                    <a:pt x="9405" y="8994"/>
                    <a:pt x="9428" y="8971"/>
                  </a:cubicBezTo>
                  <a:cubicBezTo>
                    <a:pt x="9450" y="8948"/>
                    <a:pt x="9450" y="8925"/>
                    <a:pt x="9473" y="8880"/>
                  </a:cubicBezTo>
                  <a:cubicBezTo>
                    <a:pt x="9519" y="8857"/>
                    <a:pt x="9564" y="8811"/>
                    <a:pt x="9610" y="8765"/>
                  </a:cubicBezTo>
                  <a:cubicBezTo>
                    <a:pt x="9633" y="8743"/>
                    <a:pt x="9656" y="8720"/>
                    <a:pt x="9679" y="8697"/>
                  </a:cubicBezTo>
                  <a:lnTo>
                    <a:pt x="9724" y="8651"/>
                  </a:lnTo>
                  <a:lnTo>
                    <a:pt x="9793" y="8583"/>
                  </a:lnTo>
                  <a:cubicBezTo>
                    <a:pt x="9838" y="8560"/>
                    <a:pt x="9861" y="8537"/>
                    <a:pt x="9907" y="8492"/>
                  </a:cubicBezTo>
                  <a:cubicBezTo>
                    <a:pt x="10021" y="8377"/>
                    <a:pt x="10158" y="8263"/>
                    <a:pt x="10272" y="8126"/>
                  </a:cubicBezTo>
                  <a:lnTo>
                    <a:pt x="10318" y="8104"/>
                  </a:lnTo>
                  <a:lnTo>
                    <a:pt x="10318" y="8081"/>
                  </a:lnTo>
                  <a:lnTo>
                    <a:pt x="10386" y="8012"/>
                  </a:lnTo>
                  <a:lnTo>
                    <a:pt x="10363" y="8058"/>
                  </a:lnTo>
                  <a:cubicBezTo>
                    <a:pt x="10386" y="8012"/>
                    <a:pt x="10432" y="7967"/>
                    <a:pt x="10477" y="7921"/>
                  </a:cubicBezTo>
                  <a:lnTo>
                    <a:pt x="10569" y="7830"/>
                  </a:lnTo>
                  <a:lnTo>
                    <a:pt x="10706" y="7693"/>
                  </a:lnTo>
                  <a:cubicBezTo>
                    <a:pt x="10729" y="7670"/>
                    <a:pt x="10774" y="7624"/>
                    <a:pt x="10797" y="7579"/>
                  </a:cubicBezTo>
                  <a:cubicBezTo>
                    <a:pt x="10820" y="7556"/>
                    <a:pt x="10843" y="7533"/>
                    <a:pt x="10866" y="7510"/>
                  </a:cubicBezTo>
                  <a:lnTo>
                    <a:pt x="10934" y="7442"/>
                  </a:lnTo>
                  <a:cubicBezTo>
                    <a:pt x="10980" y="7396"/>
                    <a:pt x="11025" y="7350"/>
                    <a:pt x="11048" y="7305"/>
                  </a:cubicBezTo>
                  <a:lnTo>
                    <a:pt x="11094" y="7259"/>
                  </a:lnTo>
                  <a:cubicBezTo>
                    <a:pt x="11185" y="7145"/>
                    <a:pt x="11299" y="7008"/>
                    <a:pt x="11413" y="6871"/>
                  </a:cubicBezTo>
                  <a:cubicBezTo>
                    <a:pt x="11459" y="6802"/>
                    <a:pt x="11505" y="6734"/>
                    <a:pt x="11550" y="6666"/>
                  </a:cubicBezTo>
                  <a:lnTo>
                    <a:pt x="11573" y="6643"/>
                  </a:lnTo>
                  <a:cubicBezTo>
                    <a:pt x="11596" y="6597"/>
                    <a:pt x="11619" y="6574"/>
                    <a:pt x="11664" y="6529"/>
                  </a:cubicBezTo>
                  <a:lnTo>
                    <a:pt x="11733" y="6437"/>
                  </a:lnTo>
                  <a:lnTo>
                    <a:pt x="11801" y="6323"/>
                  </a:lnTo>
                  <a:cubicBezTo>
                    <a:pt x="11870" y="6232"/>
                    <a:pt x="11961" y="6118"/>
                    <a:pt x="12030" y="6004"/>
                  </a:cubicBezTo>
                  <a:cubicBezTo>
                    <a:pt x="12052" y="5981"/>
                    <a:pt x="12052" y="5935"/>
                    <a:pt x="12075" y="5912"/>
                  </a:cubicBezTo>
                  <a:cubicBezTo>
                    <a:pt x="12098" y="5867"/>
                    <a:pt x="12121" y="5844"/>
                    <a:pt x="12167" y="5821"/>
                  </a:cubicBezTo>
                  <a:cubicBezTo>
                    <a:pt x="12167" y="5821"/>
                    <a:pt x="12167" y="5798"/>
                    <a:pt x="12167" y="5798"/>
                  </a:cubicBezTo>
                  <a:lnTo>
                    <a:pt x="12235" y="5707"/>
                  </a:lnTo>
                  <a:lnTo>
                    <a:pt x="12281" y="5593"/>
                  </a:lnTo>
                  <a:cubicBezTo>
                    <a:pt x="12304" y="5593"/>
                    <a:pt x="12304" y="5570"/>
                    <a:pt x="12304" y="5570"/>
                  </a:cubicBezTo>
                  <a:cubicBezTo>
                    <a:pt x="12349" y="5501"/>
                    <a:pt x="12372" y="5456"/>
                    <a:pt x="12395" y="5387"/>
                  </a:cubicBezTo>
                  <a:cubicBezTo>
                    <a:pt x="12418" y="5342"/>
                    <a:pt x="12440" y="5296"/>
                    <a:pt x="12440" y="5250"/>
                  </a:cubicBezTo>
                  <a:lnTo>
                    <a:pt x="12463" y="5205"/>
                  </a:lnTo>
                  <a:cubicBezTo>
                    <a:pt x="12463" y="5159"/>
                    <a:pt x="12486" y="5113"/>
                    <a:pt x="12509" y="5068"/>
                  </a:cubicBezTo>
                  <a:cubicBezTo>
                    <a:pt x="12509" y="5045"/>
                    <a:pt x="12532" y="4999"/>
                    <a:pt x="12532" y="4954"/>
                  </a:cubicBezTo>
                  <a:cubicBezTo>
                    <a:pt x="12555" y="4885"/>
                    <a:pt x="12577" y="4817"/>
                    <a:pt x="12600" y="4748"/>
                  </a:cubicBezTo>
                  <a:lnTo>
                    <a:pt x="12600" y="4725"/>
                  </a:lnTo>
                  <a:cubicBezTo>
                    <a:pt x="12623" y="4611"/>
                    <a:pt x="12646" y="4497"/>
                    <a:pt x="12646" y="4383"/>
                  </a:cubicBezTo>
                  <a:lnTo>
                    <a:pt x="12646" y="4337"/>
                  </a:lnTo>
                  <a:lnTo>
                    <a:pt x="12669" y="4292"/>
                  </a:lnTo>
                  <a:cubicBezTo>
                    <a:pt x="12669" y="4200"/>
                    <a:pt x="12692" y="4086"/>
                    <a:pt x="12692" y="3972"/>
                  </a:cubicBezTo>
                  <a:lnTo>
                    <a:pt x="12692" y="3949"/>
                  </a:lnTo>
                  <a:lnTo>
                    <a:pt x="12669" y="3927"/>
                  </a:lnTo>
                  <a:lnTo>
                    <a:pt x="12669" y="3904"/>
                  </a:lnTo>
                  <a:lnTo>
                    <a:pt x="12669" y="3835"/>
                  </a:lnTo>
                  <a:cubicBezTo>
                    <a:pt x="12669" y="3790"/>
                    <a:pt x="12669" y="3767"/>
                    <a:pt x="12669" y="3721"/>
                  </a:cubicBezTo>
                  <a:cubicBezTo>
                    <a:pt x="12669" y="3698"/>
                    <a:pt x="12669" y="3653"/>
                    <a:pt x="12669" y="3630"/>
                  </a:cubicBezTo>
                  <a:cubicBezTo>
                    <a:pt x="12669" y="3599"/>
                    <a:pt x="12669" y="3578"/>
                    <a:pt x="12669" y="3561"/>
                  </a:cubicBezTo>
                  <a:cubicBezTo>
                    <a:pt x="12669" y="3447"/>
                    <a:pt x="12646" y="3356"/>
                    <a:pt x="12646" y="3219"/>
                  </a:cubicBezTo>
                  <a:cubicBezTo>
                    <a:pt x="12646" y="3173"/>
                    <a:pt x="12623" y="3105"/>
                    <a:pt x="12623" y="3059"/>
                  </a:cubicBezTo>
                  <a:cubicBezTo>
                    <a:pt x="12623" y="2991"/>
                    <a:pt x="12600" y="2945"/>
                    <a:pt x="12600" y="2899"/>
                  </a:cubicBezTo>
                  <a:lnTo>
                    <a:pt x="12577" y="2854"/>
                  </a:lnTo>
                  <a:cubicBezTo>
                    <a:pt x="12577" y="2808"/>
                    <a:pt x="12577" y="2785"/>
                    <a:pt x="12577" y="2762"/>
                  </a:cubicBezTo>
                  <a:cubicBezTo>
                    <a:pt x="12555" y="2740"/>
                    <a:pt x="12555" y="2740"/>
                    <a:pt x="12555" y="2740"/>
                  </a:cubicBezTo>
                  <a:cubicBezTo>
                    <a:pt x="12532" y="2717"/>
                    <a:pt x="12532" y="2694"/>
                    <a:pt x="12509" y="2671"/>
                  </a:cubicBezTo>
                  <a:cubicBezTo>
                    <a:pt x="12509" y="2648"/>
                    <a:pt x="12509" y="2648"/>
                    <a:pt x="12509" y="2625"/>
                  </a:cubicBezTo>
                  <a:lnTo>
                    <a:pt x="12509" y="2603"/>
                  </a:lnTo>
                  <a:cubicBezTo>
                    <a:pt x="12486" y="2534"/>
                    <a:pt x="12486" y="2489"/>
                    <a:pt x="12463" y="2443"/>
                  </a:cubicBezTo>
                  <a:cubicBezTo>
                    <a:pt x="12440" y="2397"/>
                    <a:pt x="12418" y="2329"/>
                    <a:pt x="12395" y="2283"/>
                  </a:cubicBezTo>
                  <a:cubicBezTo>
                    <a:pt x="12326" y="2123"/>
                    <a:pt x="12212" y="1964"/>
                    <a:pt x="12121" y="1827"/>
                  </a:cubicBezTo>
                  <a:cubicBezTo>
                    <a:pt x="12075" y="1735"/>
                    <a:pt x="12007" y="1644"/>
                    <a:pt x="11961" y="1576"/>
                  </a:cubicBezTo>
                  <a:cubicBezTo>
                    <a:pt x="11915" y="1507"/>
                    <a:pt x="11870" y="1439"/>
                    <a:pt x="11847" y="1393"/>
                  </a:cubicBezTo>
                  <a:cubicBezTo>
                    <a:pt x="11801" y="1370"/>
                    <a:pt x="11756" y="1324"/>
                    <a:pt x="11710" y="1279"/>
                  </a:cubicBezTo>
                  <a:cubicBezTo>
                    <a:pt x="11687" y="1256"/>
                    <a:pt x="11664" y="1256"/>
                    <a:pt x="11642" y="1233"/>
                  </a:cubicBezTo>
                  <a:cubicBezTo>
                    <a:pt x="11619" y="1210"/>
                    <a:pt x="11573" y="1187"/>
                    <a:pt x="11550" y="1165"/>
                  </a:cubicBezTo>
                  <a:cubicBezTo>
                    <a:pt x="11505" y="1119"/>
                    <a:pt x="11459" y="1073"/>
                    <a:pt x="11436" y="1028"/>
                  </a:cubicBezTo>
                  <a:cubicBezTo>
                    <a:pt x="11390" y="1005"/>
                    <a:pt x="11322" y="959"/>
                    <a:pt x="11276" y="936"/>
                  </a:cubicBezTo>
                  <a:lnTo>
                    <a:pt x="11231" y="891"/>
                  </a:lnTo>
                  <a:lnTo>
                    <a:pt x="11162" y="868"/>
                  </a:lnTo>
                  <a:cubicBezTo>
                    <a:pt x="11162" y="822"/>
                    <a:pt x="11162" y="799"/>
                    <a:pt x="11117" y="777"/>
                  </a:cubicBezTo>
                  <a:cubicBezTo>
                    <a:pt x="10980" y="685"/>
                    <a:pt x="10843" y="617"/>
                    <a:pt x="10706" y="526"/>
                  </a:cubicBezTo>
                  <a:cubicBezTo>
                    <a:pt x="10637" y="480"/>
                    <a:pt x="10546" y="434"/>
                    <a:pt x="10455" y="389"/>
                  </a:cubicBezTo>
                  <a:cubicBezTo>
                    <a:pt x="10386" y="366"/>
                    <a:pt x="10318" y="343"/>
                    <a:pt x="10249" y="297"/>
                  </a:cubicBezTo>
                  <a:lnTo>
                    <a:pt x="10204" y="297"/>
                  </a:lnTo>
                  <a:cubicBezTo>
                    <a:pt x="10044" y="229"/>
                    <a:pt x="9907" y="183"/>
                    <a:pt x="9770" y="160"/>
                  </a:cubicBezTo>
                  <a:cubicBezTo>
                    <a:pt x="9679" y="138"/>
                    <a:pt x="9587" y="115"/>
                    <a:pt x="9496" y="92"/>
                  </a:cubicBezTo>
                  <a:cubicBezTo>
                    <a:pt x="9405" y="69"/>
                    <a:pt x="9313" y="69"/>
                    <a:pt x="9222" y="46"/>
                  </a:cubicBezTo>
                  <a:cubicBezTo>
                    <a:pt x="9154" y="23"/>
                    <a:pt x="9062" y="23"/>
                    <a:pt x="8994" y="23"/>
                  </a:cubicBezTo>
                  <a:cubicBezTo>
                    <a:pt x="8925" y="1"/>
                    <a:pt x="8880" y="1"/>
                    <a:pt x="88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7"/>
            <p:cNvSpPr/>
            <p:nvPr/>
          </p:nvSpPr>
          <p:spPr>
            <a:xfrm>
              <a:off x="6645750" y="1001500"/>
              <a:ext cx="361800" cy="335000"/>
            </a:xfrm>
            <a:custGeom>
              <a:avLst/>
              <a:gdLst/>
              <a:ahLst/>
              <a:cxnLst/>
              <a:rect l="l" t="t" r="r" b="b"/>
              <a:pathLst>
                <a:path w="14472" h="13400" extrusionOk="0">
                  <a:moveTo>
                    <a:pt x="9130" y="1"/>
                  </a:moveTo>
                  <a:cubicBezTo>
                    <a:pt x="9108" y="1"/>
                    <a:pt x="9062" y="24"/>
                    <a:pt x="9039" y="46"/>
                  </a:cubicBezTo>
                  <a:cubicBezTo>
                    <a:pt x="8994" y="92"/>
                    <a:pt x="8925" y="161"/>
                    <a:pt x="8879" y="206"/>
                  </a:cubicBezTo>
                  <a:cubicBezTo>
                    <a:pt x="8788" y="275"/>
                    <a:pt x="8720" y="343"/>
                    <a:pt x="8628" y="412"/>
                  </a:cubicBezTo>
                  <a:lnTo>
                    <a:pt x="8469" y="571"/>
                  </a:lnTo>
                  <a:lnTo>
                    <a:pt x="8423" y="594"/>
                  </a:lnTo>
                  <a:cubicBezTo>
                    <a:pt x="8377" y="617"/>
                    <a:pt x="8332" y="663"/>
                    <a:pt x="8286" y="708"/>
                  </a:cubicBezTo>
                  <a:lnTo>
                    <a:pt x="8217" y="777"/>
                  </a:lnTo>
                  <a:cubicBezTo>
                    <a:pt x="8149" y="823"/>
                    <a:pt x="8081" y="891"/>
                    <a:pt x="8012" y="960"/>
                  </a:cubicBezTo>
                  <a:cubicBezTo>
                    <a:pt x="7966" y="1005"/>
                    <a:pt x="7898" y="1074"/>
                    <a:pt x="7829" y="1142"/>
                  </a:cubicBezTo>
                  <a:cubicBezTo>
                    <a:pt x="7807" y="1165"/>
                    <a:pt x="7761" y="1211"/>
                    <a:pt x="7738" y="1233"/>
                  </a:cubicBezTo>
                  <a:lnTo>
                    <a:pt x="7670" y="1325"/>
                  </a:lnTo>
                  <a:cubicBezTo>
                    <a:pt x="7624" y="1370"/>
                    <a:pt x="7578" y="1393"/>
                    <a:pt x="7533" y="1439"/>
                  </a:cubicBezTo>
                  <a:lnTo>
                    <a:pt x="7441" y="1530"/>
                  </a:lnTo>
                  <a:cubicBezTo>
                    <a:pt x="7419" y="1553"/>
                    <a:pt x="7373" y="1599"/>
                    <a:pt x="7350" y="1621"/>
                  </a:cubicBezTo>
                  <a:cubicBezTo>
                    <a:pt x="7304" y="1667"/>
                    <a:pt x="7259" y="1713"/>
                    <a:pt x="7213" y="1758"/>
                  </a:cubicBezTo>
                  <a:cubicBezTo>
                    <a:pt x="7145" y="1827"/>
                    <a:pt x="7099" y="1873"/>
                    <a:pt x="7031" y="1941"/>
                  </a:cubicBezTo>
                  <a:lnTo>
                    <a:pt x="6962" y="2032"/>
                  </a:lnTo>
                  <a:cubicBezTo>
                    <a:pt x="6871" y="2124"/>
                    <a:pt x="6779" y="2215"/>
                    <a:pt x="6688" y="2306"/>
                  </a:cubicBezTo>
                  <a:cubicBezTo>
                    <a:pt x="6643" y="2375"/>
                    <a:pt x="6574" y="2443"/>
                    <a:pt x="6528" y="2512"/>
                  </a:cubicBezTo>
                  <a:cubicBezTo>
                    <a:pt x="6437" y="2603"/>
                    <a:pt x="6323" y="2717"/>
                    <a:pt x="6232" y="2808"/>
                  </a:cubicBezTo>
                  <a:cubicBezTo>
                    <a:pt x="6163" y="2900"/>
                    <a:pt x="6072" y="2991"/>
                    <a:pt x="5981" y="3082"/>
                  </a:cubicBezTo>
                  <a:lnTo>
                    <a:pt x="5981" y="3105"/>
                  </a:lnTo>
                  <a:lnTo>
                    <a:pt x="5958" y="3105"/>
                  </a:lnTo>
                  <a:cubicBezTo>
                    <a:pt x="5866" y="3196"/>
                    <a:pt x="5775" y="3311"/>
                    <a:pt x="5684" y="3402"/>
                  </a:cubicBezTo>
                  <a:cubicBezTo>
                    <a:pt x="5593" y="3493"/>
                    <a:pt x="5501" y="3584"/>
                    <a:pt x="5410" y="3676"/>
                  </a:cubicBezTo>
                  <a:lnTo>
                    <a:pt x="5341" y="3767"/>
                  </a:lnTo>
                  <a:lnTo>
                    <a:pt x="5296" y="3813"/>
                  </a:lnTo>
                  <a:cubicBezTo>
                    <a:pt x="5273" y="3835"/>
                    <a:pt x="5227" y="3858"/>
                    <a:pt x="5205" y="3904"/>
                  </a:cubicBezTo>
                  <a:cubicBezTo>
                    <a:pt x="5159" y="3950"/>
                    <a:pt x="5136" y="3995"/>
                    <a:pt x="5090" y="4041"/>
                  </a:cubicBezTo>
                  <a:lnTo>
                    <a:pt x="5022" y="4109"/>
                  </a:lnTo>
                  <a:cubicBezTo>
                    <a:pt x="4976" y="4178"/>
                    <a:pt x="4908" y="4224"/>
                    <a:pt x="4862" y="4292"/>
                  </a:cubicBezTo>
                  <a:cubicBezTo>
                    <a:pt x="4794" y="4360"/>
                    <a:pt x="4725" y="4429"/>
                    <a:pt x="4657" y="4520"/>
                  </a:cubicBezTo>
                  <a:cubicBezTo>
                    <a:pt x="4611" y="4566"/>
                    <a:pt x="4565" y="4612"/>
                    <a:pt x="4520" y="4680"/>
                  </a:cubicBezTo>
                  <a:lnTo>
                    <a:pt x="4474" y="4748"/>
                  </a:lnTo>
                  <a:lnTo>
                    <a:pt x="4406" y="4817"/>
                  </a:lnTo>
                  <a:cubicBezTo>
                    <a:pt x="4314" y="4931"/>
                    <a:pt x="4200" y="5068"/>
                    <a:pt x="4086" y="5182"/>
                  </a:cubicBezTo>
                  <a:cubicBezTo>
                    <a:pt x="4040" y="5251"/>
                    <a:pt x="3972" y="5319"/>
                    <a:pt x="3926" y="5388"/>
                  </a:cubicBezTo>
                  <a:lnTo>
                    <a:pt x="3903" y="5410"/>
                  </a:lnTo>
                  <a:cubicBezTo>
                    <a:pt x="3835" y="5479"/>
                    <a:pt x="3767" y="5570"/>
                    <a:pt x="3698" y="5639"/>
                  </a:cubicBezTo>
                  <a:cubicBezTo>
                    <a:pt x="3652" y="5684"/>
                    <a:pt x="3630" y="5730"/>
                    <a:pt x="3584" y="5776"/>
                  </a:cubicBezTo>
                  <a:lnTo>
                    <a:pt x="3515" y="5844"/>
                  </a:lnTo>
                  <a:cubicBezTo>
                    <a:pt x="3470" y="5913"/>
                    <a:pt x="3424" y="5958"/>
                    <a:pt x="3379" y="6004"/>
                  </a:cubicBezTo>
                  <a:lnTo>
                    <a:pt x="3333" y="6050"/>
                  </a:lnTo>
                  <a:cubicBezTo>
                    <a:pt x="3242" y="6186"/>
                    <a:pt x="3127" y="6323"/>
                    <a:pt x="2990" y="6506"/>
                  </a:cubicBezTo>
                  <a:cubicBezTo>
                    <a:pt x="2945" y="6575"/>
                    <a:pt x="2876" y="6643"/>
                    <a:pt x="2831" y="6711"/>
                  </a:cubicBezTo>
                  <a:cubicBezTo>
                    <a:pt x="2762" y="6780"/>
                    <a:pt x="2717" y="6848"/>
                    <a:pt x="2648" y="6917"/>
                  </a:cubicBezTo>
                  <a:cubicBezTo>
                    <a:pt x="2580" y="7008"/>
                    <a:pt x="2511" y="7099"/>
                    <a:pt x="2443" y="7191"/>
                  </a:cubicBezTo>
                  <a:lnTo>
                    <a:pt x="2329" y="7373"/>
                  </a:lnTo>
                  <a:cubicBezTo>
                    <a:pt x="2283" y="7419"/>
                    <a:pt x="2260" y="7465"/>
                    <a:pt x="2214" y="7510"/>
                  </a:cubicBezTo>
                  <a:lnTo>
                    <a:pt x="2146" y="7579"/>
                  </a:lnTo>
                  <a:cubicBezTo>
                    <a:pt x="2123" y="7624"/>
                    <a:pt x="2077" y="7693"/>
                    <a:pt x="2055" y="7739"/>
                  </a:cubicBezTo>
                  <a:lnTo>
                    <a:pt x="1986" y="7807"/>
                  </a:lnTo>
                  <a:lnTo>
                    <a:pt x="1986" y="7830"/>
                  </a:lnTo>
                  <a:cubicBezTo>
                    <a:pt x="1918" y="7898"/>
                    <a:pt x="1872" y="7967"/>
                    <a:pt x="1826" y="8035"/>
                  </a:cubicBezTo>
                  <a:cubicBezTo>
                    <a:pt x="1826" y="8058"/>
                    <a:pt x="1804" y="8081"/>
                    <a:pt x="1781" y="8104"/>
                  </a:cubicBezTo>
                  <a:lnTo>
                    <a:pt x="1758" y="8149"/>
                  </a:lnTo>
                  <a:lnTo>
                    <a:pt x="1712" y="8195"/>
                  </a:lnTo>
                  <a:lnTo>
                    <a:pt x="1667" y="8264"/>
                  </a:lnTo>
                  <a:cubicBezTo>
                    <a:pt x="1644" y="8309"/>
                    <a:pt x="1621" y="8332"/>
                    <a:pt x="1598" y="8378"/>
                  </a:cubicBezTo>
                  <a:cubicBezTo>
                    <a:pt x="1552" y="8423"/>
                    <a:pt x="1530" y="8469"/>
                    <a:pt x="1507" y="8515"/>
                  </a:cubicBezTo>
                  <a:cubicBezTo>
                    <a:pt x="1461" y="8560"/>
                    <a:pt x="1416" y="8629"/>
                    <a:pt x="1393" y="8674"/>
                  </a:cubicBezTo>
                  <a:lnTo>
                    <a:pt x="1347" y="8720"/>
                  </a:lnTo>
                  <a:cubicBezTo>
                    <a:pt x="1279" y="8834"/>
                    <a:pt x="1187" y="8971"/>
                    <a:pt x="1096" y="9085"/>
                  </a:cubicBezTo>
                  <a:lnTo>
                    <a:pt x="1050" y="9154"/>
                  </a:lnTo>
                  <a:cubicBezTo>
                    <a:pt x="982" y="9245"/>
                    <a:pt x="913" y="9359"/>
                    <a:pt x="845" y="9451"/>
                  </a:cubicBezTo>
                  <a:lnTo>
                    <a:pt x="754" y="9587"/>
                  </a:lnTo>
                  <a:cubicBezTo>
                    <a:pt x="708" y="9633"/>
                    <a:pt x="662" y="9679"/>
                    <a:pt x="639" y="9747"/>
                  </a:cubicBezTo>
                  <a:lnTo>
                    <a:pt x="594" y="9816"/>
                  </a:lnTo>
                  <a:cubicBezTo>
                    <a:pt x="525" y="9884"/>
                    <a:pt x="480" y="9953"/>
                    <a:pt x="434" y="10021"/>
                  </a:cubicBezTo>
                  <a:cubicBezTo>
                    <a:pt x="411" y="10067"/>
                    <a:pt x="388" y="10112"/>
                    <a:pt x="343" y="10158"/>
                  </a:cubicBezTo>
                  <a:cubicBezTo>
                    <a:pt x="320" y="10204"/>
                    <a:pt x="274" y="10272"/>
                    <a:pt x="251" y="10318"/>
                  </a:cubicBezTo>
                  <a:cubicBezTo>
                    <a:pt x="206" y="10364"/>
                    <a:pt x="183" y="10409"/>
                    <a:pt x="137" y="10455"/>
                  </a:cubicBezTo>
                  <a:lnTo>
                    <a:pt x="69" y="10546"/>
                  </a:lnTo>
                  <a:cubicBezTo>
                    <a:pt x="69" y="10569"/>
                    <a:pt x="46" y="10592"/>
                    <a:pt x="23" y="10615"/>
                  </a:cubicBezTo>
                  <a:cubicBezTo>
                    <a:pt x="0" y="10683"/>
                    <a:pt x="23" y="10752"/>
                    <a:pt x="46" y="10820"/>
                  </a:cubicBezTo>
                  <a:cubicBezTo>
                    <a:pt x="46" y="10843"/>
                    <a:pt x="46" y="10843"/>
                    <a:pt x="69" y="10843"/>
                  </a:cubicBezTo>
                  <a:cubicBezTo>
                    <a:pt x="92" y="10866"/>
                    <a:pt x="92" y="10866"/>
                    <a:pt x="114" y="10888"/>
                  </a:cubicBezTo>
                  <a:cubicBezTo>
                    <a:pt x="137" y="10911"/>
                    <a:pt x="160" y="10934"/>
                    <a:pt x="183" y="10934"/>
                  </a:cubicBezTo>
                  <a:cubicBezTo>
                    <a:pt x="206" y="10957"/>
                    <a:pt x="229" y="11003"/>
                    <a:pt x="251" y="11025"/>
                  </a:cubicBezTo>
                  <a:cubicBezTo>
                    <a:pt x="274" y="11048"/>
                    <a:pt x="274" y="11071"/>
                    <a:pt x="297" y="11094"/>
                  </a:cubicBezTo>
                  <a:lnTo>
                    <a:pt x="297" y="11117"/>
                  </a:lnTo>
                  <a:lnTo>
                    <a:pt x="343" y="11162"/>
                  </a:lnTo>
                  <a:cubicBezTo>
                    <a:pt x="366" y="11208"/>
                    <a:pt x="366" y="11231"/>
                    <a:pt x="388" y="11277"/>
                  </a:cubicBezTo>
                  <a:cubicBezTo>
                    <a:pt x="457" y="11322"/>
                    <a:pt x="503" y="11391"/>
                    <a:pt x="548" y="11459"/>
                  </a:cubicBezTo>
                  <a:cubicBezTo>
                    <a:pt x="617" y="11528"/>
                    <a:pt x="662" y="11596"/>
                    <a:pt x="708" y="11642"/>
                  </a:cubicBezTo>
                  <a:cubicBezTo>
                    <a:pt x="754" y="11710"/>
                    <a:pt x="799" y="11779"/>
                    <a:pt x="868" y="11847"/>
                  </a:cubicBezTo>
                  <a:cubicBezTo>
                    <a:pt x="913" y="11938"/>
                    <a:pt x="982" y="12007"/>
                    <a:pt x="1050" y="12098"/>
                  </a:cubicBezTo>
                  <a:lnTo>
                    <a:pt x="1029" y="12077"/>
                  </a:lnTo>
                  <a:lnTo>
                    <a:pt x="1029" y="12077"/>
                  </a:lnTo>
                  <a:cubicBezTo>
                    <a:pt x="1074" y="12122"/>
                    <a:pt x="1096" y="12144"/>
                    <a:pt x="1119" y="12190"/>
                  </a:cubicBezTo>
                  <a:lnTo>
                    <a:pt x="1164" y="12235"/>
                  </a:lnTo>
                  <a:cubicBezTo>
                    <a:pt x="1210" y="12304"/>
                    <a:pt x="1256" y="12349"/>
                    <a:pt x="1279" y="12418"/>
                  </a:cubicBezTo>
                  <a:cubicBezTo>
                    <a:pt x="1370" y="12509"/>
                    <a:pt x="1461" y="12600"/>
                    <a:pt x="1552" y="12692"/>
                  </a:cubicBezTo>
                  <a:cubicBezTo>
                    <a:pt x="1644" y="12760"/>
                    <a:pt x="1712" y="12851"/>
                    <a:pt x="1781" y="12920"/>
                  </a:cubicBezTo>
                  <a:lnTo>
                    <a:pt x="1849" y="12966"/>
                  </a:lnTo>
                  <a:lnTo>
                    <a:pt x="1895" y="13034"/>
                  </a:lnTo>
                  <a:lnTo>
                    <a:pt x="1963" y="13103"/>
                  </a:lnTo>
                  <a:cubicBezTo>
                    <a:pt x="2009" y="13171"/>
                    <a:pt x="2077" y="13217"/>
                    <a:pt x="2077" y="13285"/>
                  </a:cubicBezTo>
                  <a:cubicBezTo>
                    <a:pt x="2100" y="13308"/>
                    <a:pt x="2100" y="13354"/>
                    <a:pt x="2077" y="13399"/>
                  </a:cubicBezTo>
                  <a:lnTo>
                    <a:pt x="2214" y="13399"/>
                  </a:lnTo>
                  <a:cubicBezTo>
                    <a:pt x="2351" y="13376"/>
                    <a:pt x="2466" y="13331"/>
                    <a:pt x="2580" y="13262"/>
                  </a:cubicBezTo>
                  <a:cubicBezTo>
                    <a:pt x="2625" y="13239"/>
                    <a:pt x="2694" y="13217"/>
                    <a:pt x="2739" y="13194"/>
                  </a:cubicBezTo>
                  <a:cubicBezTo>
                    <a:pt x="2785" y="13194"/>
                    <a:pt x="2831" y="13171"/>
                    <a:pt x="2876" y="13148"/>
                  </a:cubicBezTo>
                  <a:cubicBezTo>
                    <a:pt x="2899" y="13125"/>
                    <a:pt x="2945" y="13125"/>
                    <a:pt x="2990" y="13103"/>
                  </a:cubicBezTo>
                  <a:lnTo>
                    <a:pt x="3036" y="13080"/>
                  </a:lnTo>
                  <a:cubicBezTo>
                    <a:pt x="3127" y="13057"/>
                    <a:pt x="3196" y="13011"/>
                    <a:pt x="3264" y="12988"/>
                  </a:cubicBezTo>
                  <a:cubicBezTo>
                    <a:pt x="3401" y="12943"/>
                    <a:pt x="3538" y="12874"/>
                    <a:pt x="3675" y="12806"/>
                  </a:cubicBezTo>
                  <a:lnTo>
                    <a:pt x="3835" y="12737"/>
                  </a:lnTo>
                  <a:lnTo>
                    <a:pt x="3903" y="12692"/>
                  </a:lnTo>
                  <a:lnTo>
                    <a:pt x="4132" y="12600"/>
                  </a:lnTo>
                  <a:cubicBezTo>
                    <a:pt x="4223" y="12555"/>
                    <a:pt x="4337" y="12509"/>
                    <a:pt x="4428" y="12463"/>
                  </a:cubicBezTo>
                  <a:lnTo>
                    <a:pt x="4451" y="12441"/>
                  </a:lnTo>
                  <a:lnTo>
                    <a:pt x="4474" y="12441"/>
                  </a:lnTo>
                  <a:cubicBezTo>
                    <a:pt x="4565" y="12395"/>
                    <a:pt x="4657" y="12349"/>
                    <a:pt x="4748" y="12304"/>
                  </a:cubicBezTo>
                  <a:cubicBezTo>
                    <a:pt x="4817" y="12258"/>
                    <a:pt x="4908" y="12235"/>
                    <a:pt x="4976" y="12190"/>
                  </a:cubicBezTo>
                  <a:cubicBezTo>
                    <a:pt x="5090" y="12144"/>
                    <a:pt x="5182" y="12098"/>
                    <a:pt x="5296" y="12053"/>
                  </a:cubicBezTo>
                  <a:cubicBezTo>
                    <a:pt x="5501" y="11938"/>
                    <a:pt x="5730" y="11824"/>
                    <a:pt x="5958" y="11733"/>
                  </a:cubicBezTo>
                  <a:cubicBezTo>
                    <a:pt x="6095" y="11665"/>
                    <a:pt x="6255" y="11596"/>
                    <a:pt x="6391" y="11550"/>
                  </a:cubicBezTo>
                  <a:cubicBezTo>
                    <a:pt x="6437" y="11528"/>
                    <a:pt x="6483" y="11505"/>
                    <a:pt x="6528" y="11482"/>
                  </a:cubicBezTo>
                  <a:cubicBezTo>
                    <a:pt x="6574" y="11459"/>
                    <a:pt x="6620" y="11436"/>
                    <a:pt x="6665" y="11413"/>
                  </a:cubicBezTo>
                  <a:lnTo>
                    <a:pt x="6757" y="11368"/>
                  </a:lnTo>
                  <a:cubicBezTo>
                    <a:pt x="6802" y="11345"/>
                    <a:pt x="6871" y="11322"/>
                    <a:pt x="6916" y="11299"/>
                  </a:cubicBezTo>
                  <a:cubicBezTo>
                    <a:pt x="7053" y="11208"/>
                    <a:pt x="7190" y="11140"/>
                    <a:pt x="7350" y="11071"/>
                  </a:cubicBezTo>
                  <a:lnTo>
                    <a:pt x="7464" y="11025"/>
                  </a:lnTo>
                  <a:cubicBezTo>
                    <a:pt x="7578" y="10957"/>
                    <a:pt x="7715" y="10888"/>
                    <a:pt x="7852" y="10820"/>
                  </a:cubicBezTo>
                  <a:cubicBezTo>
                    <a:pt x="8058" y="10729"/>
                    <a:pt x="8263" y="10615"/>
                    <a:pt x="8469" y="10500"/>
                  </a:cubicBezTo>
                  <a:cubicBezTo>
                    <a:pt x="8788" y="10341"/>
                    <a:pt x="9108" y="10158"/>
                    <a:pt x="9450" y="9953"/>
                  </a:cubicBezTo>
                  <a:cubicBezTo>
                    <a:pt x="9587" y="9861"/>
                    <a:pt x="9724" y="9793"/>
                    <a:pt x="9838" y="9724"/>
                  </a:cubicBezTo>
                  <a:lnTo>
                    <a:pt x="9975" y="9656"/>
                  </a:lnTo>
                  <a:cubicBezTo>
                    <a:pt x="10135" y="9565"/>
                    <a:pt x="10317" y="9451"/>
                    <a:pt x="10477" y="9359"/>
                  </a:cubicBezTo>
                  <a:lnTo>
                    <a:pt x="10614" y="9268"/>
                  </a:lnTo>
                  <a:cubicBezTo>
                    <a:pt x="10683" y="9222"/>
                    <a:pt x="10728" y="9199"/>
                    <a:pt x="10774" y="9177"/>
                  </a:cubicBezTo>
                  <a:lnTo>
                    <a:pt x="10911" y="9085"/>
                  </a:lnTo>
                  <a:lnTo>
                    <a:pt x="11002" y="9017"/>
                  </a:lnTo>
                  <a:lnTo>
                    <a:pt x="10979" y="9040"/>
                  </a:lnTo>
                  <a:cubicBezTo>
                    <a:pt x="11162" y="8926"/>
                    <a:pt x="11322" y="8834"/>
                    <a:pt x="11482" y="8720"/>
                  </a:cubicBezTo>
                  <a:cubicBezTo>
                    <a:pt x="11527" y="8697"/>
                    <a:pt x="11550" y="8674"/>
                    <a:pt x="11596" y="8652"/>
                  </a:cubicBezTo>
                  <a:cubicBezTo>
                    <a:pt x="11618" y="8629"/>
                    <a:pt x="11664" y="8606"/>
                    <a:pt x="11687" y="8583"/>
                  </a:cubicBezTo>
                  <a:cubicBezTo>
                    <a:pt x="11778" y="8537"/>
                    <a:pt x="11847" y="8469"/>
                    <a:pt x="11915" y="8423"/>
                  </a:cubicBezTo>
                  <a:cubicBezTo>
                    <a:pt x="12098" y="8286"/>
                    <a:pt x="12235" y="8172"/>
                    <a:pt x="12372" y="8081"/>
                  </a:cubicBezTo>
                  <a:cubicBezTo>
                    <a:pt x="12463" y="8013"/>
                    <a:pt x="12577" y="7944"/>
                    <a:pt x="12668" y="7898"/>
                  </a:cubicBezTo>
                  <a:cubicBezTo>
                    <a:pt x="12737" y="7853"/>
                    <a:pt x="12783" y="7807"/>
                    <a:pt x="12851" y="7784"/>
                  </a:cubicBezTo>
                  <a:cubicBezTo>
                    <a:pt x="12965" y="7693"/>
                    <a:pt x="13102" y="7602"/>
                    <a:pt x="13239" y="7510"/>
                  </a:cubicBezTo>
                  <a:cubicBezTo>
                    <a:pt x="13285" y="7488"/>
                    <a:pt x="13330" y="7442"/>
                    <a:pt x="13376" y="7419"/>
                  </a:cubicBezTo>
                  <a:cubicBezTo>
                    <a:pt x="13399" y="7373"/>
                    <a:pt x="13444" y="7328"/>
                    <a:pt x="13490" y="7305"/>
                  </a:cubicBezTo>
                  <a:cubicBezTo>
                    <a:pt x="13536" y="7259"/>
                    <a:pt x="13581" y="7214"/>
                    <a:pt x="13627" y="7191"/>
                  </a:cubicBezTo>
                  <a:lnTo>
                    <a:pt x="13673" y="7145"/>
                  </a:lnTo>
                  <a:lnTo>
                    <a:pt x="13741" y="7099"/>
                  </a:lnTo>
                  <a:cubicBezTo>
                    <a:pt x="13787" y="7077"/>
                    <a:pt x="13833" y="7031"/>
                    <a:pt x="13878" y="7008"/>
                  </a:cubicBezTo>
                  <a:cubicBezTo>
                    <a:pt x="13969" y="6940"/>
                    <a:pt x="14061" y="6894"/>
                    <a:pt x="14129" y="6848"/>
                  </a:cubicBezTo>
                  <a:lnTo>
                    <a:pt x="14243" y="6757"/>
                  </a:lnTo>
                  <a:cubicBezTo>
                    <a:pt x="14312" y="6711"/>
                    <a:pt x="14357" y="6666"/>
                    <a:pt x="14426" y="6620"/>
                  </a:cubicBezTo>
                  <a:cubicBezTo>
                    <a:pt x="14449" y="6597"/>
                    <a:pt x="14472" y="6575"/>
                    <a:pt x="14472" y="6529"/>
                  </a:cubicBezTo>
                  <a:cubicBezTo>
                    <a:pt x="14472" y="6529"/>
                    <a:pt x="14472" y="6506"/>
                    <a:pt x="14472" y="6483"/>
                  </a:cubicBezTo>
                  <a:cubicBezTo>
                    <a:pt x="14449" y="6460"/>
                    <a:pt x="14426" y="6460"/>
                    <a:pt x="14403" y="6438"/>
                  </a:cubicBezTo>
                  <a:cubicBezTo>
                    <a:pt x="14380" y="6415"/>
                    <a:pt x="14357" y="6392"/>
                    <a:pt x="14357" y="6392"/>
                  </a:cubicBezTo>
                  <a:lnTo>
                    <a:pt x="14335" y="6392"/>
                  </a:lnTo>
                  <a:cubicBezTo>
                    <a:pt x="14312" y="6369"/>
                    <a:pt x="14289" y="6346"/>
                    <a:pt x="14266" y="6323"/>
                  </a:cubicBezTo>
                  <a:cubicBezTo>
                    <a:pt x="14243" y="6301"/>
                    <a:pt x="14198" y="6255"/>
                    <a:pt x="14152" y="6209"/>
                  </a:cubicBezTo>
                  <a:cubicBezTo>
                    <a:pt x="14061" y="6118"/>
                    <a:pt x="13969" y="6027"/>
                    <a:pt x="13878" y="5935"/>
                  </a:cubicBezTo>
                  <a:cubicBezTo>
                    <a:pt x="13718" y="5753"/>
                    <a:pt x="13559" y="5593"/>
                    <a:pt x="13399" y="5433"/>
                  </a:cubicBezTo>
                  <a:lnTo>
                    <a:pt x="13125" y="5159"/>
                  </a:lnTo>
                  <a:cubicBezTo>
                    <a:pt x="12988" y="5022"/>
                    <a:pt x="12874" y="4885"/>
                    <a:pt x="12760" y="4771"/>
                  </a:cubicBezTo>
                  <a:lnTo>
                    <a:pt x="12737" y="4726"/>
                  </a:lnTo>
                  <a:lnTo>
                    <a:pt x="12691" y="4657"/>
                  </a:lnTo>
                  <a:lnTo>
                    <a:pt x="12600" y="4566"/>
                  </a:lnTo>
                  <a:cubicBezTo>
                    <a:pt x="12531" y="4497"/>
                    <a:pt x="12486" y="4429"/>
                    <a:pt x="12417" y="4360"/>
                  </a:cubicBezTo>
                  <a:cubicBezTo>
                    <a:pt x="12258" y="4132"/>
                    <a:pt x="12075" y="3927"/>
                    <a:pt x="11915" y="3744"/>
                  </a:cubicBezTo>
                  <a:lnTo>
                    <a:pt x="11824" y="3653"/>
                  </a:lnTo>
                  <a:lnTo>
                    <a:pt x="11733" y="3539"/>
                  </a:lnTo>
                  <a:cubicBezTo>
                    <a:pt x="11550" y="3333"/>
                    <a:pt x="11367" y="3105"/>
                    <a:pt x="11185" y="2877"/>
                  </a:cubicBezTo>
                  <a:lnTo>
                    <a:pt x="11139" y="2831"/>
                  </a:lnTo>
                  <a:lnTo>
                    <a:pt x="11048" y="2694"/>
                  </a:lnTo>
                  <a:lnTo>
                    <a:pt x="10934" y="2557"/>
                  </a:lnTo>
                  <a:lnTo>
                    <a:pt x="10865" y="2489"/>
                  </a:lnTo>
                  <a:lnTo>
                    <a:pt x="10728" y="2306"/>
                  </a:lnTo>
                  <a:lnTo>
                    <a:pt x="10705" y="2261"/>
                  </a:lnTo>
                  <a:lnTo>
                    <a:pt x="10683" y="2238"/>
                  </a:lnTo>
                  <a:cubicBezTo>
                    <a:pt x="10568" y="2101"/>
                    <a:pt x="10477" y="1987"/>
                    <a:pt x="10363" y="1827"/>
                  </a:cubicBezTo>
                  <a:lnTo>
                    <a:pt x="10272" y="1690"/>
                  </a:lnTo>
                  <a:cubicBezTo>
                    <a:pt x="10180" y="1599"/>
                    <a:pt x="10112" y="1507"/>
                    <a:pt x="10044" y="1393"/>
                  </a:cubicBezTo>
                  <a:lnTo>
                    <a:pt x="9998" y="1325"/>
                  </a:lnTo>
                  <a:cubicBezTo>
                    <a:pt x="9907" y="1188"/>
                    <a:pt x="9838" y="1096"/>
                    <a:pt x="9770" y="982"/>
                  </a:cubicBezTo>
                  <a:cubicBezTo>
                    <a:pt x="9747" y="914"/>
                    <a:pt x="9724" y="845"/>
                    <a:pt x="9678" y="800"/>
                  </a:cubicBezTo>
                  <a:cubicBezTo>
                    <a:pt x="9633" y="731"/>
                    <a:pt x="9587" y="663"/>
                    <a:pt x="9564" y="594"/>
                  </a:cubicBezTo>
                  <a:lnTo>
                    <a:pt x="9496" y="503"/>
                  </a:lnTo>
                  <a:cubicBezTo>
                    <a:pt x="9473" y="457"/>
                    <a:pt x="9427" y="412"/>
                    <a:pt x="9404" y="366"/>
                  </a:cubicBezTo>
                  <a:cubicBezTo>
                    <a:pt x="9404" y="343"/>
                    <a:pt x="9382" y="298"/>
                    <a:pt x="9359" y="275"/>
                  </a:cubicBezTo>
                  <a:lnTo>
                    <a:pt x="9359" y="229"/>
                  </a:lnTo>
                  <a:cubicBezTo>
                    <a:pt x="9336" y="206"/>
                    <a:pt x="9313" y="183"/>
                    <a:pt x="9290" y="161"/>
                  </a:cubicBezTo>
                  <a:cubicBezTo>
                    <a:pt x="9290" y="138"/>
                    <a:pt x="9267" y="138"/>
                    <a:pt x="9267" y="115"/>
                  </a:cubicBezTo>
                  <a:cubicBezTo>
                    <a:pt x="9267" y="92"/>
                    <a:pt x="9245" y="69"/>
                    <a:pt x="9222" y="46"/>
                  </a:cubicBezTo>
                  <a:cubicBezTo>
                    <a:pt x="9199" y="24"/>
                    <a:pt x="9176" y="1"/>
                    <a:pt x="9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7"/>
            <p:cNvSpPr/>
            <p:nvPr/>
          </p:nvSpPr>
          <p:spPr>
            <a:xfrm>
              <a:off x="6588675" y="1340475"/>
              <a:ext cx="35400" cy="33675"/>
            </a:xfrm>
            <a:custGeom>
              <a:avLst/>
              <a:gdLst/>
              <a:ahLst/>
              <a:cxnLst/>
              <a:rect l="l" t="t" r="r" b="b"/>
              <a:pathLst>
                <a:path w="1416" h="1347" extrusionOk="0">
                  <a:moveTo>
                    <a:pt x="708" y="0"/>
                  </a:moveTo>
                  <a:cubicBezTo>
                    <a:pt x="663" y="23"/>
                    <a:pt x="617" y="46"/>
                    <a:pt x="549" y="69"/>
                  </a:cubicBezTo>
                  <a:cubicBezTo>
                    <a:pt x="526" y="114"/>
                    <a:pt x="480" y="137"/>
                    <a:pt x="435" y="183"/>
                  </a:cubicBezTo>
                  <a:cubicBezTo>
                    <a:pt x="366" y="274"/>
                    <a:pt x="298" y="365"/>
                    <a:pt x="252" y="411"/>
                  </a:cubicBezTo>
                  <a:cubicBezTo>
                    <a:pt x="206" y="479"/>
                    <a:pt x="138" y="571"/>
                    <a:pt x="92" y="685"/>
                  </a:cubicBezTo>
                  <a:cubicBezTo>
                    <a:pt x="69" y="730"/>
                    <a:pt x="46" y="799"/>
                    <a:pt x="46" y="845"/>
                  </a:cubicBezTo>
                  <a:cubicBezTo>
                    <a:pt x="24" y="890"/>
                    <a:pt x="24" y="913"/>
                    <a:pt x="46" y="959"/>
                  </a:cubicBezTo>
                  <a:cubicBezTo>
                    <a:pt x="46" y="982"/>
                    <a:pt x="46" y="1004"/>
                    <a:pt x="46" y="1027"/>
                  </a:cubicBezTo>
                  <a:cubicBezTo>
                    <a:pt x="24" y="1027"/>
                    <a:pt x="1" y="1073"/>
                    <a:pt x="1" y="1096"/>
                  </a:cubicBezTo>
                  <a:cubicBezTo>
                    <a:pt x="1" y="1141"/>
                    <a:pt x="1" y="1164"/>
                    <a:pt x="24" y="1187"/>
                  </a:cubicBezTo>
                  <a:cubicBezTo>
                    <a:pt x="69" y="1233"/>
                    <a:pt x="115" y="1278"/>
                    <a:pt x="183" y="1301"/>
                  </a:cubicBezTo>
                  <a:cubicBezTo>
                    <a:pt x="252" y="1347"/>
                    <a:pt x="320" y="1347"/>
                    <a:pt x="412" y="1347"/>
                  </a:cubicBezTo>
                  <a:lnTo>
                    <a:pt x="480" y="1347"/>
                  </a:lnTo>
                  <a:cubicBezTo>
                    <a:pt x="594" y="1324"/>
                    <a:pt x="686" y="1324"/>
                    <a:pt x="777" y="1278"/>
                  </a:cubicBezTo>
                  <a:cubicBezTo>
                    <a:pt x="823" y="1278"/>
                    <a:pt x="891" y="1255"/>
                    <a:pt x="937" y="1233"/>
                  </a:cubicBezTo>
                  <a:lnTo>
                    <a:pt x="960" y="1233"/>
                  </a:lnTo>
                  <a:lnTo>
                    <a:pt x="1005" y="1210"/>
                  </a:lnTo>
                  <a:lnTo>
                    <a:pt x="1028" y="1187"/>
                  </a:lnTo>
                  <a:cubicBezTo>
                    <a:pt x="1119" y="1141"/>
                    <a:pt x="1233" y="1118"/>
                    <a:pt x="1302" y="1050"/>
                  </a:cubicBezTo>
                  <a:cubicBezTo>
                    <a:pt x="1348" y="1027"/>
                    <a:pt x="1393" y="982"/>
                    <a:pt x="1393" y="959"/>
                  </a:cubicBezTo>
                  <a:cubicBezTo>
                    <a:pt x="1416" y="913"/>
                    <a:pt x="1416" y="867"/>
                    <a:pt x="1416" y="845"/>
                  </a:cubicBezTo>
                  <a:cubicBezTo>
                    <a:pt x="1416" y="845"/>
                    <a:pt x="1416" y="822"/>
                    <a:pt x="1416" y="822"/>
                  </a:cubicBezTo>
                  <a:cubicBezTo>
                    <a:pt x="1416" y="822"/>
                    <a:pt x="1393" y="822"/>
                    <a:pt x="1393" y="799"/>
                  </a:cubicBezTo>
                  <a:cubicBezTo>
                    <a:pt x="1325" y="753"/>
                    <a:pt x="1279" y="708"/>
                    <a:pt x="1233" y="662"/>
                  </a:cubicBezTo>
                  <a:cubicBezTo>
                    <a:pt x="1165" y="594"/>
                    <a:pt x="1119" y="525"/>
                    <a:pt x="1051" y="457"/>
                  </a:cubicBezTo>
                  <a:lnTo>
                    <a:pt x="982" y="388"/>
                  </a:lnTo>
                  <a:cubicBezTo>
                    <a:pt x="960" y="365"/>
                    <a:pt x="937" y="320"/>
                    <a:pt x="891" y="274"/>
                  </a:cubicBezTo>
                  <a:cubicBezTo>
                    <a:pt x="823" y="205"/>
                    <a:pt x="777" y="114"/>
                    <a:pt x="731" y="46"/>
                  </a:cubicBezTo>
                  <a:lnTo>
                    <a:pt x="708" y="23"/>
                  </a:lnTo>
                  <a:cubicBezTo>
                    <a:pt x="708" y="23"/>
                    <a:pt x="708" y="23"/>
                    <a:pt x="7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7"/>
            <p:cNvSpPr/>
            <p:nvPr/>
          </p:nvSpPr>
          <p:spPr>
            <a:xfrm>
              <a:off x="6973850" y="978125"/>
              <a:ext cx="251675" cy="251100"/>
            </a:xfrm>
            <a:custGeom>
              <a:avLst/>
              <a:gdLst/>
              <a:ahLst/>
              <a:cxnLst/>
              <a:rect l="l" t="t" r="r" b="b"/>
              <a:pathLst>
                <a:path w="10067" h="10044" extrusionOk="0">
                  <a:moveTo>
                    <a:pt x="9656" y="0"/>
                  </a:moveTo>
                  <a:cubicBezTo>
                    <a:pt x="9588" y="0"/>
                    <a:pt x="9519" y="23"/>
                    <a:pt x="9496" y="91"/>
                  </a:cubicBezTo>
                  <a:cubicBezTo>
                    <a:pt x="9473" y="114"/>
                    <a:pt x="9473" y="160"/>
                    <a:pt x="9451" y="183"/>
                  </a:cubicBezTo>
                  <a:cubicBezTo>
                    <a:pt x="9382" y="297"/>
                    <a:pt x="9291" y="411"/>
                    <a:pt x="9222" y="502"/>
                  </a:cubicBezTo>
                  <a:lnTo>
                    <a:pt x="9154" y="616"/>
                  </a:lnTo>
                  <a:lnTo>
                    <a:pt x="9085" y="708"/>
                  </a:lnTo>
                  <a:cubicBezTo>
                    <a:pt x="9040" y="753"/>
                    <a:pt x="9017" y="776"/>
                    <a:pt x="8994" y="822"/>
                  </a:cubicBezTo>
                  <a:lnTo>
                    <a:pt x="8971" y="867"/>
                  </a:lnTo>
                  <a:cubicBezTo>
                    <a:pt x="8926" y="913"/>
                    <a:pt x="8880" y="981"/>
                    <a:pt x="8834" y="1050"/>
                  </a:cubicBezTo>
                  <a:cubicBezTo>
                    <a:pt x="8720" y="1187"/>
                    <a:pt x="8606" y="1324"/>
                    <a:pt x="8515" y="1438"/>
                  </a:cubicBezTo>
                  <a:lnTo>
                    <a:pt x="8469" y="1484"/>
                  </a:lnTo>
                  <a:cubicBezTo>
                    <a:pt x="8446" y="1529"/>
                    <a:pt x="8401" y="1575"/>
                    <a:pt x="8355" y="1621"/>
                  </a:cubicBezTo>
                  <a:lnTo>
                    <a:pt x="8287" y="1689"/>
                  </a:lnTo>
                  <a:cubicBezTo>
                    <a:pt x="8264" y="1712"/>
                    <a:pt x="8241" y="1735"/>
                    <a:pt x="8218" y="1758"/>
                  </a:cubicBezTo>
                  <a:cubicBezTo>
                    <a:pt x="8195" y="1803"/>
                    <a:pt x="8150" y="1849"/>
                    <a:pt x="8127" y="1872"/>
                  </a:cubicBezTo>
                  <a:lnTo>
                    <a:pt x="7990" y="2009"/>
                  </a:lnTo>
                  <a:lnTo>
                    <a:pt x="7898" y="2100"/>
                  </a:lnTo>
                  <a:cubicBezTo>
                    <a:pt x="7853" y="2146"/>
                    <a:pt x="7807" y="2191"/>
                    <a:pt x="7784" y="2237"/>
                  </a:cubicBezTo>
                  <a:lnTo>
                    <a:pt x="7807" y="2191"/>
                  </a:lnTo>
                  <a:lnTo>
                    <a:pt x="7739" y="2260"/>
                  </a:lnTo>
                  <a:lnTo>
                    <a:pt x="7739" y="2283"/>
                  </a:lnTo>
                  <a:lnTo>
                    <a:pt x="7693" y="2305"/>
                  </a:lnTo>
                  <a:cubicBezTo>
                    <a:pt x="7579" y="2442"/>
                    <a:pt x="7442" y="2556"/>
                    <a:pt x="7328" y="2671"/>
                  </a:cubicBezTo>
                  <a:cubicBezTo>
                    <a:pt x="7282" y="2716"/>
                    <a:pt x="7259" y="2739"/>
                    <a:pt x="7214" y="2762"/>
                  </a:cubicBezTo>
                  <a:lnTo>
                    <a:pt x="7145" y="2830"/>
                  </a:lnTo>
                  <a:lnTo>
                    <a:pt x="7100" y="2876"/>
                  </a:lnTo>
                  <a:cubicBezTo>
                    <a:pt x="7077" y="2899"/>
                    <a:pt x="7054" y="2922"/>
                    <a:pt x="7031" y="2944"/>
                  </a:cubicBezTo>
                  <a:cubicBezTo>
                    <a:pt x="6985" y="2990"/>
                    <a:pt x="6940" y="3036"/>
                    <a:pt x="6894" y="3059"/>
                  </a:cubicBezTo>
                  <a:cubicBezTo>
                    <a:pt x="6871" y="3104"/>
                    <a:pt x="6871" y="3127"/>
                    <a:pt x="6849" y="3150"/>
                  </a:cubicBezTo>
                  <a:cubicBezTo>
                    <a:pt x="6826" y="3173"/>
                    <a:pt x="6826" y="3196"/>
                    <a:pt x="6826" y="3196"/>
                  </a:cubicBezTo>
                  <a:cubicBezTo>
                    <a:pt x="6757" y="3264"/>
                    <a:pt x="6734" y="3355"/>
                    <a:pt x="6689" y="3424"/>
                  </a:cubicBezTo>
                  <a:cubicBezTo>
                    <a:pt x="6643" y="3515"/>
                    <a:pt x="6620" y="3606"/>
                    <a:pt x="6575" y="3675"/>
                  </a:cubicBezTo>
                  <a:cubicBezTo>
                    <a:pt x="6575" y="3675"/>
                    <a:pt x="6575" y="3698"/>
                    <a:pt x="6552" y="3698"/>
                  </a:cubicBezTo>
                  <a:lnTo>
                    <a:pt x="6552" y="3721"/>
                  </a:lnTo>
                  <a:cubicBezTo>
                    <a:pt x="6529" y="3743"/>
                    <a:pt x="6506" y="3789"/>
                    <a:pt x="6483" y="3812"/>
                  </a:cubicBezTo>
                  <a:cubicBezTo>
                    <a:pt x="6438" y="3903"/>
                    <a:pt x="6392" y="3972"/>
                    <a:pt x="6346" y="4063"/>
                  </a:cubicBezTo>
                  <a:cubicBezTo>
                    <a:pt x="6301" y="4086"/>
                    <a:pt x="6278" y="4131"/>
                    <a:pt x="6255" y="4177"/>
                  </a:cubicBezTo>
                  <a:cubicBezTo>
                    <a:pt x="6209" y="4246"/>
                    <a:pt x="6187" y="4291"/>
                    <a:pt x="6141" y="4337"/>
                  </a:cubicBezTo>
                  <a:cubicBezTo>
                    <a:pt x="6095" y="4428"/>
                    <a:pt x="6027" y="4542"/>
                    <a:pt x="5958" y="4634"/>
                  </a:cubicBezTo>
                  <a:cubicBezTo>
                    <a:pt x="5913" y="4702"/>
                    <a:pt x="5867" y="4770"/>
                    <a:pt x="5799" y="4839"/>
                  </a:cubicBezTo>
                  <a:lnTo>
                    <a:pt x="5753" y="4907"/>
                  </a:lnTo>
                  <a:cubicBezTo>
                    <a:pt x="5730" y="4953"/>
                    <a:pt x="5684" y="4999"/>
                    <a:pt x="5639" y="5067"/>
                  </a:cubicBezTo>
                  <a:cubicBezTo>
                    <a:pt x="5525" y="5204"/>
                    <a:pt x="5411" y="5341"/>
                    <a:pt x="5296" y="5478"/>
                  </a:cubicBezTo>
                  <a:cubicBezTo>
                    <a:pt x="5182" y="5615"/>
                    <a:pt x="5068" y="5752"/>
                    <a:pt x="4931" y="5912"/>
                  </a:cubicBezTo>
                  <a:lnTo>
                    <a:pt x="4863" y="5980"/>
                  </a:lnTo>
                  <a:lnTo>
                    <a:pt x="4817" y="6003"/>
                  </a:lnTo>
                  <a:lnTo>
                    <a:pt x="4749" y="6094"/>
                  </a:lnTo>
                  <a:cubicBezTo>
                    <a:pt x="4634" y="6208"/>
                    <a:pt x="4520" y="6323"/>
                    <a:pt x="4383" y="6437"/>
                  </a:cubicBezTo>
                  <a:lnTo>
                    <a:pt x="4292" y="6528"/>
                  </a:lnTo>
                  <a:cubicBezTo>
                    <a:pt x="4201" y="6619"/>
                    <a:pt x="4109" y="6688"/>
                    <a:pt x="4018" y="6779"/>
                  </a:cubicBezTo>
                  <a:cubicBezTo>
                    <a:pt x="3973" y="6825"/>
                    <a:pt x="3904" y="6870"/>
                    <a:pt x="3858" y="6916"/>
                  </a:cubicBezTo>
                  <a:cubicBezTo>
                    <a:pt x="3790" y="6985"/>
                    <a:pt x="3721" y="7053"/>
                    <a:pt x="3630" y="7099"/>
                  </a:cubicBezTo>
                  <a:cubicBezTo>
                    <a:pt x="3470" y="7236"/>
                    <a:pt x="3333" y="7350"/>
                    <a:pt x="3219" y="7441"/>
                  </a:cubicBezTo>
                  <a:cubicBezTo>
                    <a:pt x="3151" y="7464"/>
                    <a:pt x="3082" y="7510"/>
                    <a:pt x="3014" y="7555"/>
                  </a:cubicBezTo>
                  <a:cubicBezTo>
                    <a:pt x="2923" y="7624"/>
                    <a:pt x="2831" y="7669"/>
                    <a:pt x="2740" y="7692"/>
                  </a:cubicBezTo>
                  <a:lnTo>
                    <a:pt x="2717" y="7692"/>
                  </a:lnTo>
                  <a:cubicBezTo>
                    <a:pt x="2671" y="7692"/>
                    <a:pt x="2603" y="7692"/>
                    <a:pt x="2557" y="7669"/>
                  </a:cubicBezTo>
                  <a:cubicBezTo>
                    <a:pt x="2535" y="7669"/>
                    <a:pt x="2489" y="7646"/>
                    <a:pt x="2466" y="7646"/>
                  </a:cubicBezTo>
                  <a:lnTo>
                    <a:pt x="2420" y="7624"/>
                  </a:lnTo>
                  <a:cubicBezTo>
                    <a:pt x="2398" y="7601"/>
                    <a:pt x="2352" y="7578"/>
                    <a:pt x="2306" y="7555"/>
                  </a:cubicBezTo>
                  <a:lnTo>
                    <a:pt x="2283" y="7532"/>
                  </a:lnTo>
                  <a:lnTo>
                    <a:pt x="2261" y="7532"/>
                  </a:lnTo>
                  <a:cubicBezTo>
                    <a:pt x="2238" y="7510"/>
                    <a:pt x="2215" y="7487"/>
                    <a:pt x="2192" y="7464"/>
                  </a:cubicBezTo>
                  <a:cubicBezTo>
                    <a:pt x="2147" y="7418"/>
                    <a:pt x="2101" y="7350"/>
                    <a:pt x="2055" y="7304"/>
                  </a:cubicBezTo>
                  <a:cubicBezTo>
                    <a:pt x="2032" y="7304"/>
                    <a:pt x="2010" y="7281"/>
                    <a:pt x="1964" y="7258"/>
                  </a:cubicBezTo>
                  <a:cubicBezTo>
                    <a:pt x="1941" y="7258"/>
                    <a:pt x="1918" y="7236"/>
                    <a:pt x="1895" y="7236"/>
                  </a:cubicBezTo>
                  <a:lnTo>
                    <a:pt x="1873" y="7258"/>
                  </a:lnTo>
                  <a:cubicBezTo>
                    <a:pt x="1827" y="7258"/>
                    <a:pt x="1781" y="7258"/>
                    <a:pt x="1736" y="7281"/>
                  </a:cubicBezTo>
                  <a:cubicBezTo>
                    <a:pt x="1713" y="7304"/>
                    <a:pt x="1667" y="7327"/>
                    <a:pt x="1644" y="7350"/>
                  </a:cubicBezTo>
                  <a:lnTo>
                    <a:pt x="1622" y="7373"/>
                  </a:lnTo>
                  <a:cubicBezTo>
                    <a:pt x="1599" y="7395"/>
                    <a:pt x="1576" y="7418"/>
                    <a:pt x="1576" y="7418"/>
                  </a:cubicBezTo>
                  <a:lnTo>
                    <a:pt x="1553" y="7441"/>
                  </a:lnTo>
                  <a:lnTo>
                    <a:pt x="1530" y="7441"/>
                  </a:lnTo>
                  <a:cubicBezTo>
                    <a:pt x="1439" y="7510"/>
                    <a:pt x="1348" y="7578"/>
                    <a:pt x="1256" y="7646"/>
                  </a:cubicBezTo>
                  <a:lnTo>
                    <a:pt x="1188" y="7669"/>
                  </a:lnTo>
                  <a:lnTo>
                    <a:pt x="1097" y="7715"/>
                  </a:lnTo>
                  <a:cubicBezTo>
                    <a:pt x="982" y="7783"/>
                    <a:pt x="868" y="7875"/>
                    <a:pt x="754" y="7943"/>
                  </a:cubicBezTo>
                  <a:cubicBezTo>
                    <a:pt x="709" y="7966"/>
                    <a:pt x="663" y="8012"/>
                    <a:pt x="617" y="8034"/>
                  </a:cubicBezTo>
                  <a:lnTo>
                    <a:pt x="549" y="8080"/>
                  </a:lnTo>
                  <a:lnTo>
                    <a:pt x="503" y="8126"/>
                  </a:lnTo>
                  <a:cubicBezTo>
                    <a:pt x="457" y="8149"/>
                    <a:pt x="412" y="8194"/>
                    <a:pt x="366" y="8240"/>
                  </a:cubicBezTo>
                  <a:cubicBezTo>
                    <a:pt x="275" y="8308"/>
                    <a:pt x="229" y="8354"/>
                    <a:pt x="206" y="8445"/>
                  </a:cubicBezTo>
                  <a:cubicBezTo>
                    <a:pt x="184" y="8468"/>
                    <a:pt x="184" y="8491"/>
                    <a:pt x="161" y="8537"/>
                  </a:cubicBezTo>
                  <a:lnTo>
                    <a:pt x="161" y="8559"/>
                  </a:lnTo>
                  <a:cubicBezTo>
                    <a:pt x="138" y="8582"/>
                    <a:pt x="138" y="8628"/>
                    <a:pt x="115" y="8674"/>
                  </a:cubicBezTo>
                  <a:cubicBezTo>
                    <a:pt x="115" y="8674"/>
                    <a:pt x="115" y="8719"/>
                    <a:pt x="115" y="8719"/>
                  </a:cubicBezTo>
                  <a:lnTo>
                    <a:pt x="115" y="8742"/>
                  </a:lnTo>
                  <a:cubicBezTo>
                    <a:pt x="92" y="8788"/>
                    <a:pt x="69" y="8856"/>
                    <a:pt x="47" y="8925"/>
                  </a:cubicBezTo>
                  <a:cubicBezTo>
                    <a:pt x="24" y="9016"/>
                    <a:pt x="24" y="9084"/>
                    <a:pt x="1" y="9153"/>
                  </a:cubicBezTo>
                  <a:cubicBezTo>
                    <a:pt x="1" y="9244"/>
                    <a:pt x="1" y="9336"/>
                    <a:pt x="24" y="9404"/>
                  </a:cubicBezTo>
                  <a:cubicBezTo>
                    <a:pt x="47" y="9541"/>
                    <a:pt x="92" y="9632"/>
                    <a:pt x="161" y="9701"/>
                  </a:cubicBezTo>
                  <a:cubicBezTo>
                    <a:pt x="206" y="9769"/>
                    <a:pt x="252" y="9838"/>
                    <a:pt x="320" y="9883"/>
                  </a:cubicBezTo>
                  <a:cubicBezTo>
                    <a:pt x="389" y="9929"/>
                    <a:pt x="457" y="9952"/>
                    <a:pt x="526" y="9975"/>
                  </a:cubicBezTo>
                  <a:cubicBezTo>
                    <a:pt x="594" y="9997"/>
                    <a:pt x="686" y="10020"/>
                    <a:pt x="754" y="10020"/>
                  </a:cubicBezTo>
                  <a:cubicBezTo>
                    <a:pt x="800" y="10020"/>
                    <a:pt x="823" y="10043"/>
                    <a:pt x="845" y="10043"/>
                  </a:cubicBezTo>
                  <a:cubicBezTo>
                    <a:pt x="982" y="10043"/>
                    <a:pt x="1119" y="9997"/>
                    <a:pt x="1233" y="9975"/>
                  </a:cubicBezTo>
                  <a:lnTo>
                    <a:pt x="1279" y="9975"/>
                  </a:lnTo>
                  <a:cubicBezTo>
                    <a:pt x="1325" y="9952"/>
                    <a:pt x="1393" y="9929"/>
                    <a:pt x="1462" y="9929"/>
                  </a:cubicBezTo>
                  <a:cubicBezTo>
                    <a:pt x="1507" y="9906"/>
                    <a:pt x="1553" y="9883"/>
                    <a:pt x="1599" y="9838"/>
                  </a:cubicBezTo>
                  <a:cubicBezTo>
                    <a:pt x="1599" y="9838"/>
                    <a:pt x="1622" y="9815"/>
                    <a:pt x="1622" y="9792"/>
                  </a:cubicBezTo>
                  <a:lnTo>
                    <a:pt x="1690" y="9769"/>
                  </a:lnTo>
                  <a:cubicBezTo>
                    <a:pt x="1827" y="9724"/>
                    <a:pt x="1964" y="9678"/>
                    <a:pt x="2101" y="9632"/>
                  </a:cubicBezTo>
                  <a:cubicBezTo>
                    <a:pt x="2352" y="9518"/>
                    <a:pt x="2580" y="9404"/>
                    <a:pt x="2786" y="9267"/>
                  </a:cubicBezTo>
                  <a:lnTo>
                    <a:pt x="2786" y="9290"/>
                  </a:lnTo>
                  <a:cubicBezTo>
                    <a:pt x="2968" y="9176"/>
                    <a:pt x="3128" y="9084"/>
                    <a:pt x="3242" y="8993"/>
                  </a:cubicBezTo>
                  <a:cubicBezTo>
                    <a:pt x="3379" y="8902"/>
                    <a:pt x="3516" y="8811"/>
                    <a:pt x="3653" y="8719"/>
                  </a:cubicBezTo>
                  <a:cubicBezTo>
                    <a:pt x="3790" y="8628"/>
                    <a:pt x="3927" y="8537"/>
                    <a:pt x="4064" y="8423"/>
                  </a:cubicBezTo>
                  <a:lnTo>
                    <a:pt x="4087" y="8400"/>
                  </a:lnTo>
                  <a:lnTo>
                    <a:pt x="4201" y="8331"/>
                  </a:lnTo>
                  <a:cubicBezTo>
                    <a:pt x="4292" y="8263"/>
                    <a:pt x="4406" y="8171"/>
                    <a:pt x="4520" y="8103"/>
                  </a:cubicBezTo>
                  <a:cubicBezTo>
                    <a:pt x="4589" y="8034"/>
                    <a:pt x="4657" y="7989"/>
                    <a:pt x="4726" y="7943"/>
                  </a:cubicBezTo>
                  <a:cubicBezTo>
                    <a:pt x="4794" y="7875"/>
                    <a:pt x="4863" y="7829"/>
                    <a:pt x="4954" y="7761"/>
                  </a:cubicBezTo>
                  <a:cubicBezTo>
                    <a:pt x="5068" y="7669"/>
                    <a:pt x="5182" y="7555"/>
                    <a:pt x="5296" y="7441"/>
                  </a:cubicBezTo>
                  <a:lnTo>
                    <a:pt x="5319" y="7418"/>
                  </a:lnTo>
                  <a:cubicBezTo>
                    <a:pt x="5365" y="7395"/>
                    <a:pt x="5388" y="7373"/>
                    <a:pt x="5433" y="7327"/>
                  </a:cubicBezTo>
                  <a:cubicBezTo>
                    <a:pt x="5456" y="7304"/>
                    <a:pt x="5502" y="7281"/>
                    <a:pt x="5525" y="7236"/>
                  </a:cubicBezTo>
                  <a:lnTo>
                    <a:pt x="5639" y="7144"/>
                  </a:lnTo>
                  <a:lnTo>
                    <a:pt x="5730" y="7053"/>
                  </a:lnTo>
                  <a:lnTo>
                    <a:pt x="5821" y="6962"/>
                  </a:lnTo>
                  <a:cubicBezTo>
                    <a:pt x="5936" y="6893"/>
                    <a:pt x="6027" y="6802"/>
                    <a:pt x="6118" y="6711"/>
                  </a:cubicBezTo>
                  <a:cubicBezTo>
                    <a:pt x="6278" y="6574"/>
                    <a:pt x="6438" y="6437"/>
                    <a:pt x="6575" y="6277"/>
                  </a:cubicBezTo>
                  <a:cubicBezTo>
                    <a:pt x="6643" y="6208"/>
                    <a:pt x="6712" y="6163"/>
                    <a:pt x="6780" y="6094"/>
                  </a:cubicBezTo>
                  <a:cubicBezTo>
                    <a:pt x="6871" y="6003"/>
                    <a:pt x="6963" y="5935"/>
                    <a:pt x="7054" y="5843"/>
                  </a:cubicBezTo>
                  <a:lnTo>
                    <a:pt x="7077" y="5820"/>
                  </a:lnTo>
                  <a:lnTo>
                    <a:pt x="7122" y="5775"/>
                  </a:lnTo>
                  <a:lnTo>
                    <a:pt x="7168" y="5729"/>
                  </a:lnTo>
                  <a:cubicBezTo>
                    <a:pt x="7191" y="5706"/>
                    <a:pt x="7214" y="5683"/>
                    <a:pt x="7237" y="5661"/>
                  </a:cubicBezTo>
                  <a:lnTo>
                    <a:pt x="7259" y="5638"/>
                  </a:lnTo>
                  <a:lnTo>
                    <a:pt x="7282" y="5592"/>
                  </a:lnTo>
                  <a:lnTo>
                    <a:pt x="7328" y="5547"/>
                  </a:lnTo>
                  <a:cubicBezTo>
                    <a:pt x="7396" y="5478"/>
                    <a:pt x="7465" y="5410"/>
                    <a:pt x="7533" y="5318"/>
                  </a:cubicBezTo>
                  <a:lnTo>
                    <a:pt x="7670" y="5181"/>
                  </a:lnTo>
                  <a:lnTo>
                    <a:pt x="7830" y="5022"/>
                  </a:lnTo>
                  <a:cubicBezTo>
                    <a:pt x="7898" y="4930"/>
                    <a:pt x="7967" y="4862"/>
                    <a:pt x="8058" y="4770"/>
                  </a:cubicBezTo>
                  <a:cubicBezTo>
                    <a:pt x="8150" y="4656"/>
                    <a:pt x="8264" y="4519"/>
                    <a:pt x="8378" y="4360"/>
                  </a:cubicBezTo>
                  <a:lnTo>
                    <a:pt x="8423" y="4291"/>
                  </a:lnTo>
                  <a:cubicBezTo>
                    <a:pt x="8515" y="4177"/>
                    <a:pt x="8606" y="4040"/>
                    <a:pt x="8697" y="3903"/>
                  </a:cubicBezTo>
                  <a:cubicBezTo>
                    <a:pt x="8789" y="3766"/>
                    <a:pt x="8880" y="3606"/>
                    <a:pt x="8971" y="3469"/>
                  </a:cubicBezTo>
                  <a:cubicBezTo>
                    <a:pt x="9017" y="3424"/>
                    <a:pt x="9040" y="3378"/>
                    <a:pt x="9085" y="3332"/>
                  </a:cubicBezTo>
                  <a:lnTo>
                    <a:pt x="9131" y="3241"/>
                  </a:lnTo>
                  <a:cubicBezTo>
                    <a:pt x="9177" y="3173"/>
                    <a:pt x="9245" y="3081"/>
                    <a:pt x="9291" y="3013"/>
                  </a:cubicBezTo>
                  <a:cubicBezTo>
                    <a:pt x="9382" y="2853"/>
                    <a:pt x="9473" y="2693"/>
                    <a:pt x="9565" y="2511"/>
                  </a:cubicBezTo>
                  <a:cubicBezTo>
                    <a:pt x="9588" y="2442"/>
                    <a:pt x="9633" y="2374"/>
                    <a:pt x="9656" y="2328"/>
                  </a:cubicBezTo>
                  <a:cubicBezTo>
                    <a:pt x="9702" y="2237"/>
                    <a:pt x="9747" y="2146"/>
                    <a:pt x="9770" y="2077"/>
                  </a:cubicBezTo>
                  <a:cubicBezTo>
                    <a:pt x="9793" y="1986"/>
                    <a:pt x="9816" y="1895"/>
                    <a:pt x="9861" y="1803"/>
                  </a:cubicBezTo>
                  <a:cubicBezTo>
                    <a:pt x="9861" y="1758"/>
                    <a:pt x="9884" y="1712"/>
                    <a:pt x="9907" y="1666"/>
                  </a:cubicBezTo>
                  <a:lnTo>
                    <a:pt x="9953" y="1552"/>
                  </a:lnTo>
                  <a:cubicBezTo>
                    <a:pt x="9976" y="1461"/>
                    <a:pt x="10021" y="1347"/>
                    <a:pt x="10044" y="1255"/>
                  </a:cubicBezTo>
                  <a:cubicBezTo>
                    <a:pt x="10044" y="1210"/>
                    <a:pt x="10044" y="1164"/>
                    <a:pt x="10044" y="1118"/>
                  </a:cubicBezTo>
                  <a:lnTo>
                    <a:pt x="10044" y="1050"/>
                  </a:lnTo>
                  <a:lnTo>
                    <a:pt x="10067" y="1004"/>
                  </a:lnTo>
                  <a:cubicBezTo>
                    <a:pt x="10067" y="936"/>
                    <a:pt x="10067" y="867"/>
                    <a:pt x="10067" y="822"/>
                  </a:cubicBezTo>
                  <a:cubicBezTo>
                    <a:pt x="10067" y="753"/>
                    <a:pt x="10044" y="685"/>
                    <a:pt x="10044" y="639"/>
                  </a:cubicBezTo>
                  <a:lnTo>
                    <a:pt x="10044" y="593"/>
                  </a:lnTo>
                  <a:cubicBezTo>
                    <a:pt x="10021" y="548"/>
                    <a:pt x="9998" y="479"/>
                    <a:pt x="9976" y="411"/>
                  </a:cubicBezTo>
                  <a:cubicBezTo>
                    <a:pt x="9976" y="365"/>
                    <a:pt x="9953" y="320"/>
                    <a:pt x="9930" y="274"/>
                  </a:cubicBezTo>
                  <a:lnTo>
                    <a:pt x="9907" y="251"/>
                  </a:lnTo>
                  <a:cubicBezTo>
                    <a:pt x="9884" y="205"/>
                    <a:pt x="9861" y="183"/>
                    <a:pt x="9816" y="160"/>
                  </a:cubicBezTo>
                  <a:cubicBezTo>
                    <a:pt x="9816" y="91"/>
                    <a:pt x="9770" y="23"/>
                    <a:pt x="97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7"/>
            <p:cNvSpPr/>
            <p:nvPr/>
          </p:nvSpPr>
          <p:spPr>
            <a:xfrm>
              <a:off x="7131350" y="834325"/>
              <a:ext cx="96475" cy="112225"/>
            </a:xfrm>
            <a:custGeom>
              <a:avLst/>
              <a:gdLst/>
              <a:ahLst/>
              <a:cxnLst/>
              <a:rect l="l" t="t" r="r" b="b"/>
              <a:pathLst>
                <a:path w="3859" h="4489" extrusionOk="0">
                  <a:moveTo>
                    <a:pt x="343" y="0"/>
                  </a:moveTo>
                  <a:cubicBezTo>
                    <a:pt x="297" y="23"/>
                    <a:pt x="275" y="23"/>
                    <a:pt x="252" y="46"/>
                  </a:cubicBezTo>
                  <a:cubicBezTo>
                    <a:pt x="214" y="21"/>
                    <a:pt x="177" y="2"/>
                    <a:pt x="139" y="2"/>
                  </a:cubicBezTo>
                  <a:cubicBezTo>
                    <a:pt x="108" y="2"/>
                    <a:pt x="77" y="15"/>
                    <a:pt x="46" y="46"/>
                  </a:cubicBezTo>
                  <a:cubicBezTo>
                    <a:pt x="1" y="91"/>
                    <a:pt x="1" y="183"/>
                    <a:pt x="46" y="228"/>
                  </a:cubicBezTo>
                  <a:cubicBezTo>
                    <a:pt x="92" y="274"/>
                    <a:pt x="115" y="297"/>
                    <a:pt x="160" y="342"/>
                  </a:cubicBezTo>
                  <a:cubicBezTo>
                    <a:pt x="229" y="434"/>
                    <a:pt x="275" y="571"/>
                    <a:pt x="366" y="685"/>
                  </a:cubicBezTo>
                  <a:cubicBezTo>
                    <a:pt x="434" y="799"/>
                    <a:pt x="526" y="890"/>
                    <a:pt x="594" y="1004"/>
                  </a:cubicBezTo>
                  <a:cubicBezTo>
                    <a:pt x="663" y="1118"/>
                    <a:pt x="754" y="1233"/>
                    <a:pt x="845" y="1347"/>
                  </a:cubicBezTo>
                  <a:cubicBezTo>
                    <a:pt x="937" y="1461"/>
                    <a:pt x="1028" y="1598"/>
                    <a:pt x="1119" y="1712"/>
                  </a:cubicBezTo>
                  <a:lnTo>
                    <a:pt x="1096" y="1666"/>
                  </a:lnTo>
                  <a:lnTo>
                    <a:pt x="1096" y="1666"/>
                  </a:lnTo>
                  <a:cubicBezTo>
                    <a:pt x="1325" y="1963"/>
                    <a:pt x="1553" y="2237"/>
                    <a:pt x="1804" y="2511"/>
                  </a:cubicBezTo>
                  <a:cubicBezTo>
                    <a:pt x="1918" y="2648"/>
                    <a:pt x="2032" y="2785"/>
                    <a:pt x="2146" y="2899"/>
                  </a:cubicBezTo>
                  <a:cubicBezTo>
                    <a:pt x="2260" y="3036"/>
                    <a:pt x="2375" y="3173"/>
                    <a:pt x="2511" y="3310"/>
                  </a:cubicBezTo>
                  <a:cubicBezTo>
                    <a:pt x="2557" y="3378"/>
                    <a:pt x="2626" y="3424"/>
                    <a:pt x="2671" y="3492"/>
                  </a:cubicBezTo>
                  <a:cubicBezTo>
                    <a:pt x="2740" y="3561"/>
                    <a:pt x="2785" y="3652"/>
                    <a:pt x="2854" y="3721"/>
                  </a:cubicBezTo>
                  <a:cubicBezTo>
                    <a:pt x="2945" y="3835"/>
                    <a:pt x="3059" y="3949"/>
                    <a:pt x="3151" y="4063"/>
                  </a:cubicBezTo>
                  <a:cubicBezTo>
                    <a:pt x="3173" y="4086"/>
                    <a:pt x="3196" y="4131"/>
                    <a:pt x="3219" y="4154"/>
                  </a:cubicBezTo>
                  <a:cubicBezTo>
                    <a:pt x="3265" y="4200"/>
                    <a:pt x="3288" y="4246"/>
                    <a:pt x="3310" y="4268"/>
                  </a:cubicBezTo>
                  <a:cubicBezTo>
                    <a:pt x="3333" y="4291"/>
                    <a:pt x="3333" y="4291"/>
                    <a:pt x="3356" y="4314"/>
                  </a:cubicBezTo>
                  <a:cubicBezTo>
                    <a:pt x="3356" y="4337"/>
                    <a:pt x="3379" y="4337"/>
                    <a:pt x="3379" y="4360"/>
                  </a:cubicBezTo>
                  <a:cubicBezTo>
                    <a:pt x="3402" y="4382"/>
                    <a:pt x="3425" y="4405"/>
                    <a:pt x="3425" y="4428"/>
                  </a:cubicBezTo>
                  <a:cubicBezTo>
                    <a:pt x="3473" y="4465"/>
                    <a:pt x="3535" y="4488"/>
                    <a:pt x="3593" y="4488"/>
                  </a:cubicBezTo>
                  <a:cubicBezTo>
                    <a:pt x="3643" y="4488"/>
                    <a:pt x="3689" y="4471"/>
                    <a:pt x="3721" y="4428"/>
                  </a:cubicBezTo>
                  <a:cubicBezTo>
                    <a:pt x="3813" y="4337"/>
                    <a:pt x="3813" y="4223"/>
                    <a:pt x="3813" y="4109"/>
                  </a:cubicBezTo>
                  <a:cubicBezTo>
                    <a:pt x="3813" y="4131"/>
                    <a:pt x="3813" y="4154"/>
                    <a:pt x="3813" y="4154"/>
                  </a:cubicBezTo>
                  <a:cubicBezTo>
                    <a:pt x="3835" y="4063"/>
                    <a:pt x="3835" y="3972"/>
                    <a:pt x="3835" y="3858"/>
                  </a:cubicBezTo>
                  <a:cubicBezTo>
                    <a:pt x="3835" y="3789"/>
                    <a:pt x="3858" y="3698"/>
                    <a:pt x="3835" y="3629"/>
                  </a:cubicBezTo>
                  <a:cubicBezTo>
                    <a:pt x="3835" y="3538"/>
                    <a:pt x="3835" y="3447"/>
                    <a:pt x="3813" y="3355"/>
                  </a:cubicBezTo>
                  <a:cubicBezTo>
                    <a:pt x="3813" y="3264"/>
                    <a:pt x="3790" y="3173"/>
                    <a:pt x="3790" y="3081"/>
                  </a:cubicBezTo>
                  <a:cubicBezTo>
                    <a:pt x="3767" y="2990"/>
                    <a:pt x="3744" y="2899"/>
                    <a:pt x="3744" y="2830"/>
                  </a:cubicBezTo>
                  <a:cubicBezTo>
                    <a:pt x="3721" y="2785"/>
                    <a:pt x="3721" y="2739"/>
                    <a:pt x="3698" y="2693"/>
                  </a:cubicBezTo>
                  <a:cubicBezTo>
                    <a:pt x="3698" y="2693"/>
                    <a:pt x="3698" y="2671"/>
                    <a:pt x="3676" y="2671"/>
                  </a:cubicBezTo>
                  <a:cubicBezTo>
                    <a:pt x="3653" y="2648"/>
                    <a:pt x="3653" y="2625"/>
                    <a:pt x="3630" y="2602"/>
                  </a:cubicBezTo>
                  <a:cubicBezTo>
                    <a:pt x="3630" y="2579"/>
                    <a:pt x="3630" y="2579"/>
                    <a:pt x="3630" y="2556"/>
                  </a:cubicBezTo>
                  <a:lnTo>
                    <a:pt x="3630" y="2534"/>
                  </a:lnTo>
                  <a:cubicBezTo>
                    <a:pt x="3607" y="2465"/>
                    <a:pt x="3607" y="2420"/>
                    <a:pt x="3584" y="2374"/>
                  </a:cubicBezTo>
                  <a:cubicBezTo>
                    <a:pt x="3561" y="2328"/>
                    <a:pt x="3539" y="2283"/>
                    <a:pt x="3516" y="2214"/>
                  </a:cubicBezTo>
                  <a:cubicBezTo>
                    <a:pt x="3447" y="2054"/>
                    <a:pt x="3333" y="1895"/>
                    <a:pt x="3242" y="1758"/>
                  </a:cubicBezTo>
                  <a:cubicBezTo>
                    <a:pt x="3196" y="1666"/>
                    <a:pt x="3128" y="1575"/>
                    <a:pt x="3082" y="1507"/>
                  </a:cubicBezTo>
                  <a:cubicBezTo>
                    <a:pt x="3014" y="1392"/>
                    <a:pt x="2945" y="1301"/>
                    <a:pt x="2877" y="1233"/>
                  </a:cubicBezTo>
                  <a:cubicBezTo>
                    <a:pt x="2808" y="1141"/>
                    <a:pt x="2717" y="1050"/>
                    <a:pt x="2626" y="982"/>
                  </a:cubicBezTo>
                  <a:lnTo>
                    <a:pt x="2580" y="959"/>
                  </a:lnTo>
                  <a:lnTo>
                    <a:pt x="2489" y="867"/>
                  </a:lnTo>
                  <a:lnTo>
                    <a:pt x="2443" y="822"/>
                  </a:lnTo>
                  <a:cubicBezTo>
                    <a:pt x="2375" y="776"/>
                    <a:pt x="2329" y="730"/>
                    <a:pt x="2260" y="685"/>
                  </a:cubicBezTo>
                  <a:lnTo>
                    <a:pt x="2238" y="685"/>
                  </a:lnTo>
                  <a:lnTo>
                    <a:pt x="2192" y="639"/>
                  </a:lnTo>
                  <a:lnTo>
                    <a:pt x="2146" y="593"/>
                  </a:lnTo>
                  <a:cubicBezTo>
                    <a:pt x="2101" y="571"/>
                    <a:pt x="2055" y="571"/>
                    <a:pt x="2032" y="548"/>
                  </a:cubicBezTo>
                  <a:cubicBezTo>
                    <a:pt x="2009" y="525"/>
                    <a:pt x="1987" y="502"/>
                    <a:pt x="1941" y="479"/>
                  </a:cubicBezTo>
                  <a:cubicBezTo>
                    <a:pt x="1918" y="479"/>
                    <a:pt x="1872" y="457"/>
                    <a:pt x="1850" y="434"/>
                  </a:cubicBezTo>
                  <a:cubicBezTo>
                    <a:pt x="1827" y="411"/>
                    <a:pt x="1827" y="411"/>
                    <a:pt x="1804" y="388"/>
                  </a:cubicBezTo>
                  <a:cubicBezTo>
                    <a:pt x="1781" y="365"/>
                    <a:pt x="1735" y="365"/>
                    <a:pt x="1713" y="342"/>
                  </a:cubicBezTo>
                  <a:cubicBezTo>
                    <a:pt x="1553" y="274"/>
                    <a:pt x="1416" y="228"/>
                    <a:pt x="1256" y="183"/>
                  </a:cubicBezTo>
                  <a:cubicBezTo>
                    <a:pt x="1188" y="160"/>
                    <a:pt x="1119" y="137"/>
                    <a:pt x="1051" y="114"/>
                  </a:cubicBezTo>
                  <a:cubicBezTo>
                    <a:pt x="959" y="114"/>
                    <a:pt x="891" y="91"/>
                    <a:pt x="800" y="91"/>
                  </a:cubicBezTo>
                  <a:cubicBezTo>
                    <a:pt x="731" y="69"/>
                    <a:pt x="663" y="46"/>
                    <a:pt x="571" y="46"/>
                  </a:cubicBezTo>
                  <a:cubicBezTo>
                    <a:pt x="549" y="23"/>
                    <a:pt x="526" y="23"/>
                    <a:pt x="480" y="23"/>
                  </a:cubicBezTo>
                  <a:cubicBezTo>
                    <a:pt x="480" y="23"/>
                    <a:pt x="480" y="0"/>
                    <a:pt x="4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7"/>
            <p:cNvSpPr/>
            <p:nvPr/>
          </p:nvSpPr>
          <p:spPr>
            <a:xfrm>
              <a:off x="6604650" y="1271425"/>
              <a:ext cx="93625" cy="91325"/>
            </a:xfrm>
            <a:custGeom>
              <a:avLst/>
              <a:gdLst/>
              <a:ahLst/>
              <a:cxnLst/>
              <a:rect l="l" t="t" r="r" b="b"/>
              <a:pathLst>
                <a:path w="3745" h="3653" extrusionOk="0">
                  <a:moveTo>
                    <a:pt x="1622" y="0"/>
                  </a:moveTo>
                  <a:cubicBezTo>
                    <a:pt x="1576" y="0"/>
                    <a:pt x="1530" y="23"/>
                    <a:pt x="1507" y="69"/>
                  </a:cubicBezTo>
                  <a:cubicBezTo>
                    <a:pt x="1439" y="160"/>
                    <a:pt x="1370" y="251"/>
                    <a:pt x="1302" y="343"/>
                  </a:cubicBezTo>
                  <a:lnTo>
                    <a:pt x="1325" y="320"/>
                  </a:lnTo>
                  <a:lnTo>
                    <a:pt x="1325" y="320"/>
                  </a:lnTo>
                  <a:cubicBezTo>
                    <a:pt x="1279" y="388"/>
                    <a:pt x="1211" y="457"/>
                    <a:pt x="1165" y="548"/>
                  </a:cubicBezTo>
                  <a:cubicBezTo>
                    <a:pt x="1119" y="639"/>
                    <a:pt x="1051" y="708"/>
                    <a:pt x="1005" y="776"/>
                  </a:cubicBezTo>
                  <a:lnTo>
                    <a:pt x="960" y="845"/>
                  </a:lnTo>
                  <a:cubicBezTo>
                    <a:pt x="914" y="890"/>
                    <a:pt x="891" y="959"/>
                    <a:pt x="845" y="1005"/>
                  </a:cubicBezTo>
                  <a:cubicBezTo>
                    <a:pt x="800" y="1073"/>
                    <a:pt x="754" y="1141"/>
                    <a:pt x="731" y="1210"/>
                  </a:cubicBezTo>
                  <a:lnTo>
                    <a:pt x="640" y="1347"/>
                  </a:lnTo>
                  <a:cubicBezTo>
                    <a:pt x="572" y="1461"/>
                    <a:pt x="503" y="1552"/>
                    <a:pt x="435" y="1666"/>
                  </a:cubicBezTo>
                  <a:cubicBezTo>
                    <a:pt x="389" y="1758"/>
                    <a:pt x="343" y="1826"/>
                    <a:pt x="298" y="1918"/>
                  </a:cubicBezTo>
                  <a:cubicBezTo>
                    <a:pt x="275" y="1986"/>
                    <a:pt x="229" y="2054"/>
                    <a:pt x="184" y="2123"/>
                  </a:cubicBezTo>
                  <a:cubicBezTo>
                    <a:pt x="115" y="2237"/>
                    <a:pt x="69" y="2328"/>
                    <a:pt x="24" y="2420"/>
                  </a:cubicBezTo>
                  <a:cubicBezTo>
                    <a:pt x="1" y="2488"/>
                    <a:pt x="1" y="2557"/>
                    <a:pt x="24" y="2625"/>
                  </a:cubicBezTo>
                  <a:cubicBezTo>
                    <a:pt x="24" y="2671"/>
                    <a:pt x="47" y="2739"/>
                    <a:pt x="69" y="2785"/>
                  </a:cubicBezTo>
                  <a:lnTo>
                    <a:pt x="92" y="2808"/>
                  </a:lnTo>
                  <a:cubicBezTo>
                    <a:pt x="138" y="2876"/>
                    <a:pt x="184" y="2967"/>
                    <a:pt x="252" y="3036"/>
                  </a:cubicBezTo>
                  <a:cubicBezTo>
                    <a:pt x="298" y="3082"/>
                    <a:pt x="321" y="3127"/>
                    <a:pt x="343" y="3150"/>
                  </a:cubicBezTo>
                  <a:lnTo>
                    <a:pt x="412" y="3219"/>
                  </a:lnTo>
                  <a:cubicBezTo>
                    <a:pt x="480" y="3287"/>
                    <a:pt x="526" y="3356"/>
                    <a:pt x="594" y="3424"/>
                  </a:cubicBezTo>
                  <a:cubicBezTo>
                    <a:pt x="640" y="3470"/>
                    <a:pt x="686" y="3515"/>
                    <a:pt x="754" y="3561"/>
                  </a:cubicBezTo>
                  <a:cubicBezTo>
                    <a:pt x="777" y="3584"/>
                    <a:pt x="800" y="3607"/>
                    <a:pt x="823" y="3607"/>
                  </a:cubicBezTo>
                  <a:cubicBezTo>
                    <a:pt x="891" y="3629"/>
                    <a:pt x="914" y="3629"/>
                    <a:pt x="960" y="3629"/>
                  </a:cubicBezTo>
                  <a:cubicBezTo>
                    <a:pt x="960" y="3629"/>
                    <a:pt x="982" y="3652"/>
                    <a:pt x="982" y="3652"/>
                  </a:cubicBezTo>
                  <a:cubicBezTo>
                    <a:pt x="1005" y="3652"/>
                    <a:pt x="1005" y="3652"/>
                    <a:pt x="1005" y="3629"/>
                  </a:cubicBezTo>
                  <a:lnTo>
                    <a:pt x="1142" y="3629"/>
                  </a:lnTo>
                  <a:cubicBezTo>
                    <a:pt x="1165" y="3629"/>
                    <a:pt x="1211" y="3607"/>
                    <a:pt x="1256" y="3607"/>
                  </a:cubicBezTo>
                  <a:cubicBezTo>
                    <a:pt x="1302" y="3584"/>
                    <a:pt x="1348" y="3584"/>
                    <a:pt x="1393" y="3561"/>
                  </a:cubicBezTo>
                  <a:lnTo>
                    <a:pt x="1416" y="3538"/>
                  </a:lnTo>
                  <a:cubicBezTo>
                    <a:pt x="1462" y="3515"/>
                    <a:pt x="1507" y="3492"/>
                    <a:pt x="1530" y="3492"/>
                  </a:cubicBezTo>
                  <a:cubicBezTo>
                    <a:pt x="1576" y="3470"/>
                    <a:pt x="1622" y="3447"/>
                    <a:pt x="1644" y="3424"/>
                  </a:cubicBezTo>
                  <a:cubicBezTo>
                    <a:pt x="1713" y="3401"/>
                    <a:pt x="1758" y="3378"/>
                    <a:pt x="1827" y="3356"/>
                  </a:cubicBezTo>
                  <a:cubicBezTo>
                    <a:pt x="1873" y="3333"/>
                    <a:pt x="1918" y="3310"/>
                    <a:pt x="1964" y="3310"/>
                  </a:cubicBezTo>
                  <a:cubicBezTo>
                    <a:pt x="1964" y="3287"/>
                    <a:pt x="1987" y="3287"/>
                    <a:pt x="2010" y="3287"/>
                  </a:cubicBezTo>
                  <a:cubicBezTo>
                    <a:pt x="2055" y="3264"/>
                    <a:pt x="2101" y="3241"/>
                    <a:pt x="2147" y="3241"/>
                  </a:cubicBezTo>
                  <a:lnTo>
                    <a:pt x="2169" y="3219"/>
                  </a:lnTo>
                  <a:cubicBezTo>
                    <a:pt x="2261" y="3196"/>
                    <a:pt x="2329" y="3173"/>
                    <a:pt x="2398" y="3150"/>
                  </a:cubicBezTo>
                  <a:cubicBezTo>
                    <a:pt x="2466" y="3127"/>
                    <a:pt x="2535" y="3104"/>
                    <a:pt x="2580" y="3082"/>
                  </a:cubicBezTo>
                  <a:cubicBezTo>
                    <a:pt x="2649" y="3082"/>
                    <a:pt x="2694" y="3059"/>
                    <a:pt x="2763" y="3036"/>
                  </a:cubicBezTo>
                  <a:lnTo>
                    <a:pt x="2786" y="3013"/>
                  </a:lnTo>
                  <a:cubicBezTo>
                    <a:pt x="2808" y="3013"/>
                    <a:pt x="2854" y="2990"/>
                    <a:pt x="2877" y="2990"/>
                  </a:cubicBezTo>
                  <a:cubicBezTo>
                    <a:pt x="2923" y="2967"/>
                    <a:pt x="2968" y="2945"/>
                    <a:pt x="3037" y="2945"/>
                  </a:cubicBezTo>
                  <a:lnTo>
                    <a:pt x="3105" y="2899"/>
                  </a:lnTo>
                  <a:lnTo>
                    <a:pt x="3174" y="2876"/>
                  </a:lnTo>
                  <a:lnTo>
                    <a:pt x="3242" y="2853"/>
                  </a:lnTo>
                  <a:cubicBezTo>
                    <a:pt x="3265" y="2853"/>
                    <a:pt x="3311" y="2831"/>
                    <a:pt x="3356" y="2808"/>
                  </a:cubicBezTo>
                  <a:cubicBezTo>
                    <a:pt x="3402" y="2808"/>
                    <a:pt x="3425" y="2785"/>
                    <a:pt x="3470" y="2762"/>
                  </a:cubicBezTo>
                  <a:cubicBezTo>
                    <a:pt x="3493" y="2762"/>
                    <a:pt x="3516" y="2762"/>
                    <a:pt x="3539" y="2739"/>
                  </a:cubicBezTo>
                  <a:lnTo>
                    <a:pt x="3585" y="2739"/>
                  </a:lnTo>
                  <a:cubicBezTo>
                    <a:pt x="3630" y="2716"/>
                    <a:pt x="3676" y="2694"/>
                    <a:pt x="3699" y="2648"/>
                  </a:cubicBezTo>
                  <a:cubicBezTo>
                    <a:pt x="3744" y="2602"/>
                    <a:pt x="3744" y="2534"/>
                    <a:pt x="3721" y="2488"/>
                  </a:cubicBezTo>
                  <a:cubicBezTo>
                    <a:pt x="3721" y="2420"/>
                    <a:pt x="3653" y="2374"/>
                    <a:pt x="3607" y="2306"/>
                  </a:cubicBezTo>
                  <a:lnTo>
                    <a:pt x="3539" y="2237"/>
                  </a:lnTo>
                  <a:lnTo>
                    <a:pt x="3493" y="2169"/>
                  </a:lnTo>
                  <a:lnTo>
                    <a:pt x="3425" y="2123"/>
                  </a:lnTo>
                  <a:cubicBezTo>
                    <a:pt x="3356" y="2054"/>
                    <a:pt x="3288" y="1963"/>
                    <a:pt x="3196" y="1895"/>
                  </a:cubicBezTo>
                  <a:cubicBezTo>
                    <a:pt x="3105" y="1803"/>
                    <a:pt x="3014" y="1712"/>
                    <a:pt x="2923" y="1621"/>
                  </a:cubicBezTo>
                  <a:cubicBezTo>
                    <a:pt x="2900" y="1552"/>
                    <a:pt x="2854" y="1507"/>
                    <a:pt x="2808" y="1438"/>
                  </a:cubicBezTo>
                  <a:lnTo>
                    <a:pt x="2763" y="1393"/>
                  </a:lnTo>
                  <a:cubicBezTo>
                    <a:pt x="2740" y="1347"/>
                    <a:pt x="2718" y="1325"/>
                    <a:pt x="2673" y="1280"/>
                  </a:cubicBezTo>
                  <a:lnTo>
                    <a:pt x="2673" y="1280"/>
                  </a:lnTo>
                  <a:lnTo>
                    <a:pt x="2694" y="1301"/>
                  </a:lnTo>
                  <a:cubicBezTo>
                    <a:pt x="2626" y="1210"/>
                    <a:pt x="2557" y="1141"/>
                    <a:pt x="2512" y="1050"/>
                  </a:cubicBezTo>
                  <a:cubicBezTo>
                    <a:pt x="2443" y="982"/>
                    <a:pt x="2398" y="913"/>
                    <a:pt x="2352" y="845"/>
                  </a:cubicBezTo>
                  <a:cubicBezTo>
                    <a:pt x="2306" y="799"/>
                    <a:pt x="2261" y="731"/>
                    <a:pt x="2192" y="662"/>
                  </a:cubicBezTo>
                  <a:cubicBezTo>
                    <a:pt x="2147" y="594"/>
                    <a:pt x="2101" y="525"/>
                    <a:pt x="2032" y="480"/>
                  </a:cubicBezTo>
                  <a:cubicBezTo>
                    <a:pt x="2010" y="434"/>
                    <a:pt x="2010" y="411"/>
                    <a:pt x="1987" y="365"/>
                  </a:cubicBezTo>
                  <a:lnTo>
                    <a:pt x="1941" y="320"/>
                  </a:lnTo>
                  <a:lnTo>
                    <a:pt x="1941" y="297"/>
                  </a:lnTo>
                  <a:cubicBezTo>
                    <a:pt x="1918" y="274"/>
                    <a:pt x="1918" y="251"/>
                    <a:pt x="1895" y="228"/>
                  </a:cubicBezTo>
                  <a:cubicBezTo>
                    <a:pt x="1873" y="206"/>
                    <a:pt x="1850" y="160"/>
                    <a:pt x="1827" y="137"/>
                  </a:cubicBezTo>
                  <a:cubicBezTo>
                    <a:pt x="1804" y="137"/>
                    <a:pt x="1781" y="114"/>
                    <a:pt x="1758" y="91"/>
                  </a:cubicBezTo>
                  <a:cubicBezTo>
                    <a:pt x="1736" y="69"/>
                    <a:pt x="1736" y="69"/>
                    <a:pt x="1713" y="46"/>
                  </a:cubicBezTo>
                  <a:cubicBezTo>
                    <a:pt x="1690" y="46"/>
                    <a:pt x="1690" y="23"/>
                    <a:pt x="1667" y="23"/>
                  </a:cubicBezTo>
                  <a:cubicBezTo>
                    <a:pt x="1644" y="0"/>
                    <a:pt x="1644" y="0"/>
                    <a:pt x="1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7"/>
            <p:cNvSpPr/>
            <p:nvPr/>
          </p:nvSpPr>
          <p:spPr>
            <a:xfrm>
              <a:off x="7174725" y="817200"/>
              <a:ext cx="87900" cy="85050"/>
            </a:xfrm>
            <a:custGeom>
              <a:avLst/>
              <a:gdLst/>
              <a:ahLst/>
              <a:cxnLst/>
              <a:rect l="l" t="t" r="r" b="b"/>
              <a:pathLst>
                <a:path w="3516" h="3402" extrusionOk="0">
                  <a:moveTo>
                    <a:pt x="1918" y="0"/>
                  </a:moveTo>
                  <a:cubicBezTo>
                    <a:pt x="1826" y="0"/>
                    <a:pt x="1758" y="0"/>
                    <a:pt x="1690" y="23"/>
                  </a:cubicBezTo>
                  <a:lnTo>
                    <a:pt x="1644" y="23"/>
                  </a:lnTo>
                  <a:cubicBezTo>
                    <a:pt x="1553" y="46"/>
                    <a:pt x="1484" y="46"/>
                    <a:pt x="1393" y="69"/>
                  </a:cubicBezTo>
                  <a:cubicBezTo>
                    <a:pt x="1301" y="92"/>
                    <a:pt x="1210" y="114"/>
                    <a:pt x="1142" y="137"/>
                  </a:cubicBezTo>
                  <a:cubicBezTo>
                    <a:pt x="1073" y="183"/>
                    <a:pt x="982" y="229"/>
                    <a:pt x="913" y="251"/>
                  </a:cubicBezTo>
                  <a:lnTo>
                    <a:pt x="868" y="297"/>
                  </a:lnTo>
                  <a:cubicBezTo>
                    <a:pt x="776" y="343"/>
                    <a:pt x="685" y="388"/>
                    <a:pt x="617" y="434"/>
                  </a:cubicBezTo>
                  <a:cubicBezTo>
                    <a:pt x="571" y="457"/>
                    <a:pt x="503" y="502"/>
                    <a:pt x="457" y="525"/>
                  </a:cubicBezTo>
                  <a:lnTo>
                    <a:pt x="388" y="571"/>
                  </a:lnTo>
                  <a:cubicBezTo>
                    <a:pt x="343" y="617"/>
                    <a:pt x="297" y="639"/>
                    <a:pt x="252" y="685"/>
                  </a:cubicBezTo>
                  <a:lnTo>
                    <a:pt x="229" y="685"/>
                  </a:lnTo>
                  <a:cubicBezTo>
                    <a:pt x="160" y="754"/>
                    <a:pt x="92" y="799"/>
                    <a:pt x="69" y="868"/>
                  </a:cubicBezTo>
                  <a:cubicBezTo>
                    <a:pt x="46" y="890"/>
                    <a:pt x="0" y="936"/>
                    <a:pt x="23" y="1005"/>
                  </a:cubicBezTo>
                  <a:cubicBezTo>
                    <a:pt x="46" y="1027"/>
                    <a:pt x="46" y="1050"/>
                    <a:pt x="69" y="1073"/>
                  </a:cubicBezTo>
                  <a:cubicBezTo>
                    <a:pt x="92" y="1096"/>
                    <a:pt x="92" y="1096"/>
                    <a:pt x="115" y="1119"/>
                  </a:cubicBezTo>
                  <a:cubicBezTo>
                    <a:pt x="137" y="1142"/>
                    <a:pt x="183" y="1164"/>
                    <a:pt x="206" y="1164"/>
                  </a:cubicBezTo>
                  <a:cubicBezTo>
                    <a:pt x="252" y="1187"/>
                    <a:pt x="274" y="1210"/>
                    <a:pt x="297" y="1233"/>
                  </a:cubicBezTo>
                  <a:cubicBezTo>
                    <a:pt x="320" y="1256"/>
                    <a:pt x="366" y="1256"/>
                    <a:pt x="411" y="1278"/>
                  </a:cubicBezTo>
                  <a:lnTo>
                    <a:pt x="457" y="1324"/>
                  </a:lnTo>
                  <a:lnTo>
                    <a:pt x="503" y="1370"/>
                  </a:lnTo>
                  <a:lnTo>
                    <a:pt x="525" y="1370"/>
                  </a:lnTo>
                  <a:cubicBezTo>
                    <a:pt x="594" y="1415"/>
                    <a:pt x="640" y="1461"/>
                    <a:pt x="708" y="1507"/>
                  </a:cubicBezTo>
                  <a:lnTo>
                    <a:pt x="754" y="1552"/>
                  </a:lnTo>
                  <a:lnTo>
                    <a:pt x="845" y="1644"/>
                  </a:lnTo>
                  <a:lnTo>
                    <a:pt x="891" y="1667"/>
                  </a:lnTo>
                  <a:cubicBezTo>
                    <a:pt x="982" y="1735"/>
                    <a:pt x="1073" y="1826"/>
                    <a:pt x="1142" y="1918"/>
                  </a:cubicBezTo>
                  <a:cubicBezTo>
                    <a:pt x="1210" y="1986"/>
                    <a:pt x="1279" y="2077"/>
                    <a:pt x="1347" y="2192"/>
                  </a:cubicBezTo>
                  <a:cubicBezTo>
                    <a:pt x="1393" y="2260"/>
                    <a:pt x="1461" y="2351"/>
                    <a:pt x="1507" y="2443"/>
                  </a:cubicBezTo>
                  <a:cubicBezTo>
                    <a:pt x="1598" y="2580"/>
                    <a:pt x="1712" y="2739"/>
                    <a:pt x="1781" y="2899"/>
                  </a:cubicBezTo>
                  <a:cubicBezTo>
                    <a:pt x="1804" y="2968"/>
                    <a:pt x="1826" y="3013"/>
                    <a:pt x="1849" y="3059"/>
                  </a:cubicBezTo>
                  <a:cubicBezTo>
                    <a:pt x="1872" y="3105"/>
                    <a:pt x="1872" y="3150"/>
                    <a:pt x="1895" y="3219"/>
                  </a:cubicBezTo>
                  <a:lnTo>
                    <a:pt x="1895" y="3241"/>
                  </a:lnTo>
                  <a:cubicBezTo>
                    <a:pt x="1895" y="3264"/>
                    <a:pt x="1895" y="3264"/>
                    <a:pt x="1895" y="3287"/>
                  </a:cubicBezTo>
                  <a:cubicBezTo>
                    <a:pt x="1918" y="3310"/>
                    <a:pt x="1918" y="3333"/>
                    <a:pt x="1941" y="3356"/>
                  </a:cubicBezTo>
                  <a:cubicBezTo>
                    <a:pt x="1963" y="3378"/>
                    <a:pt x="2009" y="3401"/>
                    <a:pt x="2055" y="3401"/>
                  </a:cubicBezTo>
                  <a:cubicBezTo>
                    <a:pt x="2169" y="3378"/>
                    <a:pt x="2237" y="3333"/>
                    <a:pt x="2306" y="3264"/>
                  </a:cubicBezTo>
                  <a:lnTo>
                    <a:pt x="2329" y="3241"/>
                  </a:lnTo>
                  <a:lnTo>
                    <a:pt x="2374" y="3196"/>
                  </a:lnTo>
                  <a:cubicBezTo>
                    <a:pt x="2443" y="3150"/>
                    <a:pt x="2488" y="3127"/>
                    <a:pt x="2534" y="3082"/>
                  </a:cubicBezTo>
                  <a:cubicBezTo>
                    <a:pt x="2625" y="3013"/>
                    <a:pt x="2694" y="2945"/>
                    <a:pt x="2762" y="2876"/>
                  </a:cubicBezTo>
                  <a:lnTo>
                    <a:pt x="2785" y="2853"/>
                  </a:lnTo>
                  <a:cubicBezTo>
                    <a:pt x="2854" y="2785"/>
                    <a:pt x="2899" y="2739"/>
                    <a:pt x="2945" y="2694"/>
                  </a:cubicBezTo>
                  <a:cubicBezTo>
                    <a:pt x="2968" y="2648"/>
                    <a:pt x="2991" y="2625"/>
                    <a:pt x="3036" y="2602"/>
                  </a:cubicBezTo>
                  <a:cubicBezTo>
                    <a:pt x="3036" y="2580"/>
                    <a:pt x="3059" y="2534"/>
                    <a:pt x="3082" y="2511"/>
                  </a:cubicBezTo>
                  <a:cubicBezTo>
                    <a:pt x="3150" y="2443"/>
                    <a:pt x="3196" y="2351"/>
                    <a:pt x="3242" y="2260"/>
                  </a:cubicBezTo>
                  <a:cubicBezTo>
                    <a:pt x="3287" y="2214"/>
                    <a:pt x="3310" y="2192"/>
                    <a:pt x="3333" y="2146"/>
                  </a:cubicBezTo>
                  <a:cubicBezTo>
                    <a:pt x="3333" y="2123"/>
                    <a:pt x="3356" y="2100"/>
                    <a:pt x="3356" y="2077"/>
                  </a:cubicBezTo>
                  <a:cubicBezTo>
                    <a:pt x="3379" y="2055"/>
                    <a:pt x="3379" y="2009"/>
                    <a:pt x="3401" y="1986"/>
                  </a:cubicBezTo>
                  <a:lnTo>
                    <a:pt x="3401" y="1963"/>
                  </a:lnTo>
                  <a:cubicBezTo>
                    <a:pt x="3424" y="1940"/>
                    <a:pt x="3424" y="1895"/>
                    <a:pt x="3424" y="1872"/>
                  </a:cubicBezTo>
                  <a:lnTo>
                    <a:pt x="3447" y="1826"/>
                  </a:lnTo>
                  <a:lnTo>
                    <a:pt x="3470" y="1712"/>
                  </a:lnTo>
                  <a:lnTo>
                    <a:pt x="3493" y="1667"/>
                  </a:lnTo>
                  <a:cubicBezTo>
                    <a:pt x="3493" y="1598"/>
                    <a:pt x="3516" y="1530"/>
                    <a:pt x="3516" y="1461"/>
                  </a:cubicBezTo>
                  <a:cubicBezTo>
                    <a:pt x="3516" y="1415"/>
                    <a:pt x="3516" y="1393"/>
                    <a:pt x="3516" y="1347"/>
                  </a:cubicBezTo>
                  <a:cubicBezTo>
                    <a:pt x="3493" y="1256"/>
                    <a:pt x="3470" y="1164"/>
                    <a:pt x="3447" y="1073"/>
                  </a:cubicBezTo>
                  <a:cubicBezTo>
                    <a:pt x="3447" y="1005"/>
                    <a:pt x="3401" y="913"/>
                    <a:pt x="3356" y="822"/>
                  </a:cubicBezTo>
                  <a:cubicBezTo>
                    <a:pt x="3310" y="754"/>
                    <a:pt x="3264" y="685"/>
                    <a:pt x="3196" y="617"/>
                  </a:cubicBezTo>
                  <a:cubicBezTo>
                    <a:pt x="3150" y="594"/>
                    <a:pt x="3127" y="548"/>
                    <a:pt x="3082" y="525"/>
                  </a:cubicBezTo>
                  <a:lnTo>
                    <a:pt x="3036" y="502"/>
                  </a:lnTo>
                  <a:cubicBezTo>
                    <a:pt x="3013" y="480"/>
                    <a:pt x="2968" y="434"/>
                    <a:pt x="2945" y="411"/>
                  </a:cubicBezTo>
                  <a:lnTo>
                    <a:pt x="2876" y="343"/>
                  </a:lnTo>
                  <a:cubicBezTo>
                    <a:pt x="2808" y="297"/>
                    <a:pt x="2739" y="251"/>
                    <a:pt x="2648" y="206"/>
                  </a:cubicBezTo>
                  <a:cubicBezTo>
                    <a:pt x="2580" y="160"/>
                    <a:pt x="2488" y="137"/>
                    <a:pt x="2443" y="114"/>
                  </a:cubicBezTo>
                  <a:cubicBezTo>
                    <a:pt x="2351" y="92"/>
                    <a:pt x="2283" y="46"/>
                    <a:pt x="2192" y="23"/>
                  </a:cubicBezTo>
                  <a:cubicBezTo>
                    <a:pt x="2123" y="0"/>
                    <a:pt x="2009" y="0"/>
                    <a:pt x="19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7"/>
            <p:cNvSpPr/>
            <p:nvPr/>
          </p:nvSpPr>
          <p:spPr>
            <a:xfrm>
              <a:off x="6876850" y="972400"/>
              <a:ext cx="170075" cy="192325"/>
            </a:xfrm>
            <a:custGeom>
              <a:avLst/>
              <a:gdLst/>
              <a:ahLst/>
              <a:cxnLst/>
              <a:rect l="l" t="t" r="r" b="b"/>
              <a:pathLst>
                <a:path w="6803" h="7693" extrusionOk="0">
                  <a:moveTo>
                    <a:pt x="1256" y="1"/>
                  </a:moveTo>
                  <a:cubicBezTo>
                    <a:pt x="1233" y="1"/>
                    <a:pt x="1188" y="24"/>
                    <a:pt x="1165" y="46"/>
                  </a:cubicBezTo>
                  <a:cubicBezTo>
                    <a:pt x="1142" y="69"/>
                    <a:pt x="1119" y="92"/>
                    <a:pt x="1119" y="92"/>
                  </a:cubicBezTo>
                  <a:cubicBezTo>
                    <a:pt x="1073" y="115"/>
                    <a:pt x="1051" y="138"/>
                    <a:pt x="1028" y="161"/>
                  </a:cubicBezTo>
                  <a:cubicBezTo>
                    <a:pt x="982" y="183"/>
                    <a:pt x="936" y="206"/>
                    <a:pt x="891" y="229"/>
                  </a:cubicBezTo>
                  <a:cubicBezTo>
                    <a:pt x="868" y="275"/>
                    <a:pt x="845" y="297"/>
                    <a:pt x="800" y="320"/>
                  </a:cubicBezTo>
                  <a:cubicBezTo>
                    <a:pt x="777" y="320"/>
                    <a:pt x="754" y="343"/>
                    <a:pt x="708" y="366"/>
                  </a:cubicBezTo>
                  <a:lnTo>
                    <a:pt x="663" y="412"/>
                  </a:lnTo>
                  <a:lnTo>
                    <a:pt x="617" y="457"/>
                  </a:lnTo>
                  <a:cubicBezTo>
                    <a:pt x="548" y="480"/>
                    <a:pt x="503" y="526"/>
                    <a:pt x="457" y="549"/>
                  </a:cubicBezTo>
                  <a:cubicBezTo>
                    <a:pt x="389" y="594"/>
                    <a:pt x="343" y="640"/>
                    <a:pt x="297" y="686"/>
                  </a:cubicBezTo>
                  <a:lnTo>
                    <a:pt x="252" y="731"/>
                  </a:lnTo>
                  <a:cubicBezTo>
                    <a:pt x="229" y="754"/>
                    <a:pt x="206" y="777"/>
                    <a:pt x="183" y="777"/>
                  </a:cubicBezTo>
                  <a:lnTo>
                    <a:pt x="183" y="800"/>
                  </a:lnTo>
                  <a:lnTo>
                    <a:pt x="160" y="800"/>
                  </a:lnTo>
                  <a:lnTo>
                    <a:pt x="115" y="845"/>
                  </a:lnTo>
                  <a:cubicBezTo>
                    <a:pt x="46" y="914"/>
                    <a:pt x="1" y="982"/>
                    <a:pt x="23" y="1051"/>
                  </a:cubicBezTo>
                  <a:cubicBezTo>
                    <a:pt x="1" y="1096"/>
                    <a:pt x="1" y="1142"/>
                    <a:pt x="23" y="1165"/>
                  </a:cubicBezTo>
                  <a:lnTo>
                    <a:pt x="46" y="1233"/>
                  </a:lnTo>
                  <a:lnTo>
                    <a:pt x="92" y="1302"/>
                  </a:lnTo>
                  <a:cubicBezTo>
                    <a:pt x="92" y="1302"/>
                    <a:pt x="115" y="1325"/>
                    <a:pt x="115" y="1347"/>
                  </a:cubicBezTo>
                  <a:lnTo>
                    <a:pt x="138" y="1393"/>
                  </a:lnTo>
                  <a:lnTo>
                    <a:pt x="206" y="1530"/>
                  </a:lnTo>
                  <a:lnTo>
                    <a:pt x="297" y="1667"/>
                  </a:lnTo>
                  <a:cubicBezTo>
                    <a:pt x="343" y="1758"/>
                    <a:pt x="389" y="1850"/>
                    <a:pt x="434" y="1964"/>
                  </a:cubicBezTo>
                  <a:cubicBezTo>
                    <a:pt x="480" y="2009"/>
                    <a:pt x="503" y="2078"/>
                    <a:pt x="526" y="2146"/>
                  </a:cubicBezTo>
                  <a:cubicBezTo>
                    <a:pt x="594" y="2260"/>
                    <a:pt x="663" y="2352"/>
                    <a:pt x="754" y="2489"/>
                  </a:cubicBezTo>
                  <a:lnTo>
                    <a:pt x="800" y="2557"/>
                  </a:lnTo>
                  <a:cubicBezTo>
                    <a:pt x="868" y="2671"/>
                    <a:pt x="936" y="2763"/>
                    <a:pt x="1028" y="2854"/>
                  </a:cubicBezTo>
                  <a:lnTo>
                    <a:pt x="1119" y="2991"/>
                  </a:lnTo>
                  <a:cubicBezTo>
                    <a:pt x="1233" y="3151"/>
                    <a:pt x="1324" y="3265"/>
                    <a:pt x="1439" y="3402"/>
                  </a:cubicBezTo>
                  <a:lnTo>
                    <a:pt x="1461" y="3425"/>
                  </a:lnTo>
                  <a:lnTo>
                    <a:pt x="1484" y="3470"/>
                  </a:lnTo>
                  <a:lnTo>
                    <a:pt x="1621" y="3653"/>
                  </a:lnTo>
                  <a:lnTo>
                    <a:pt x="1690" y="3721"/>
                  </a:lnTo>
                  <a:lnTo>
                    <a:pt x="1804" y="3858"/>
                  </a:lnTo>
                  <a:lnTo>
                    <a:pt x="1895" y="3995"/>
                  </a:lnTo>
                  <a:lnTo>
                    <a:pt x="1941" y="4041"/>
                  </a:lnTo>
                  <a:cubicBezTo>
                    <a:pt x="2123" y="4269"/>
                    <a:pt x="2306" y="4497"/>
                    <a:pt x="2489" y="4703"/>
                  </a:cubicBezTo>
                  <a:lnTo>
                    <a:pt x="2580" y="4817"/>
                  </a:lnTo>
                  <a:lnTo>
                    <a:pt x="2671" y="4908"/>
                  </a:lnTo>
                  <a:cubicBezTo>
                    <a:pt x="2831" y="5091"/>
                    <a:pt x="3014" y="5296"/>
                    <a:pt x="3173" y="5524"/>
                  </a:cubicBezTo>
                  <a:cubicBezTo>
                    <a:pt x="3242" y="5593"/>
                    <a:pt x="3287" y="5661"/>
                    <a:pt x="3356" y="5730"/>
                  </a:cubicBezTo>
                  <a:lnTo>
                    <a:pt x="3447" y="5821"/>
                  </a:lnTo>
                  <a:lnTo>
                    <a:pt x="3493" y="5890"/>
                  </a:lnTo>
                  <a:lnTo>
                    <a:pt x="3516" y="5935"/>
                  </a:lnTo>
                  <a:cubicBezTo>
                    <a:pt x="3630" y="6049"/>
                    <a:pt x="3744" y="6186"/>
                    <a:pt x="3881" y="6323"/>
                  </a:cubicBezTo>
                  <a:lnTo>
                    <a:pt x="4155" y="6597"/>
                  </a:lnTo>
                  <a:cubicBezTo>
                    <a:pt x="4315" y="6757"/>
                    <a:pt x="4474" y="6917"/>
                    <a:pt x="4634" y="7099"/>
                  </a:cubicBezTo>
                  <a:cubicBezTo>
                    <a:pt x="4748" y="7214"/>
                    <a:pt x="4862" y="7305"/>
                    <a:pt x="4977" y="7419"/>
                  </a:cubicBezTo>
                  <a:cubicBezTo>
                    <a:pt x="4999" y="7465"/>
                    <a:pt x="5045" y="7510"/>
                    <a:pt x="5091" y="7533"/>
                  </a:cubicBezTo>
                  <a:cubicBezTo>
                    <a:pt x="5113" y="7556"/>
                    <a:pt x="5136" y="7579"/>
                    <a:pt x="5159" y="7602"/>
                  </a:cubicBezTo>
                  <a:cubicBezTo>
                    <a:pt x="5205" y="7624"/>
                    <a:pt x="5228" y="7647"/>
                    <a:pt x="5273" y="7670"/>
                  </a:cubicBezTo>
                  <a:cubicBezTo>
                    <a:pt x="5296" y="7670"/>
                    <a:pt x="5319" y="7693"/>
                    <a:pt x="5342" y="7693"/>
                  </a:cubicBezTo>
                  <a:cubicBezTo>
                    <a:pt x="5365" y="7693"/>
                    <a:pt x="5387" y="7670"/>
                    <a:pt x="5433" y="7670"/>
                  </a:cubicBezTo>
                  <a:lnTo>
                    <a:pt x="5456" y="7647"/>
                  </a:lnTo>
                  <a:cubicBezTo>
                    <a:pt x="5456" y="7647"/>
                    <a:pt x="5479" y="7624"/>
                    <a:pt x="5502" y="7602"/>
                  </a:cubicBezTo>
                  <a:lnTo>
                    <a:pt x="5524" y="7579"/>
                  </a:lnTo>
                  <a:cubicBezTo>
                    <a:pt x="5547" y="7556"/>
                    <a:pt x="5593" y="7533"/>
                    <a:pt x="5616" y="7510"/>
                  </a:cubicBezTo>
                  <a:cubicBezTo>
                    <a:pt x="5661" y="7487"/>
                    <a:pt x="5707" y="7487"/>
                    <a:pt x="5753" y="7487"/>
                  </a:cubicBezTo>
                  <a:lnTo>
                    <a:pt x="5775" y="7465"/>
                  </a:lnTo>
                  <a:cubicBezTo>
                    <a:pt x="5798" y="7465"/>
                    <a:pt x="5821" y="7442"/>
                    <a:pt x="5821" y="7442"/>
                  </a:cubicBezTo>
                  <a:cubicBezTo>
                    <a:pt x="5867" y="7396"/>
                    <a:pt x="5867" y="7373"/>
                    <a:pt x="5890" y="7373"/>
                  </a:cubicBezTo>
                  <a:lnTo>
                    <a:pt x="5935" y="7328"/>
                  </a:lnTo>
                  <a:cubicBezTo>
                    <a:pt x="6004" y="7282"/>
                    <a:pt x="6049" y="7236"/>
                    <a:pt x="6095" y="7191"/>
                  </a:cubicBezTo>
                  <a:cubicBezTo>
                    <a:pt x="6118" y="7191"/>
                    <a:pt x="6141" y="7168"/>
                    <a:pt x="6141" y="7168"/>
                  </a:cubicBezTo>
                  <a:lnTo>
                    <a:pt x="6163" y="7145"/>
                  </a:lnTo>
                  <a:lnTo>
                    <a:pt x="6209" y="7099"/>
                  </a:lnTo>
                  <a:lnTo>
                    <a:pt x="6255" y="7077"/>
                  </a:lnTo>
                  <a:lnTo>
                    <a:pt x="6278" y="7054"/>
                  </a:lnTo>
                  <a:lnTo>
                    <a:pt x="6300" y="7031"/>
                  </a:lnTo>
                  <a:lnTo>
                    <a:pt x="6346" y="7008"/>
                  </a:lnTo>
                  <a:cubicBezTo>
                    <a:pt x="6415" y="6940"/>
                    <a:pt x="6483" y="6894"/>
                    <a:pt x="6551" y="6871"/>
                  </a:cubicBezTo>
                  <a:cubicBezTo>
                    <a:pt x="6620" y="6848"/>
                    <a:pt x="6666" y="6826"/>
                    <a:pt x="6711" y="6780"/>
                  </a:cubicBezTo>
                  <a:cubicBezTo>
                    <a:pt x="6803" y="6711"/>
                    <a:pt x="6803" y="6574"/>
                    <a:pt x="6734" y="6506"/>
                  </a:cubicBezTo>
                  <a:cubicBezTo>
                    <a:pt x="6711" y="6460"/>
                    <a:pt x="6666" y="6415"/>
                    <a:pt x="6620" y="6369"/>
                  </a:cubicBezTo>
                  <a:cubicBezTo>
                    <a:pt x="6529" y="6278"/>
                    <a:pt x="6415" y="6186"/>
                    <a:pt x="6323" y="6118"/>
                  </a:cubicBezTo>
                  <a:lnTo>
                    <a:pt x="6255" y="6049"/>
                  </a:lnTo>
                  <a:cubicBezTo>
                    <a:pt x="6141" y="5958"/>
                    <a:pt x="6004" y="5844"/>
                    <a:pt x="5890" y="5730"/>
                  </a:cubicBezTo>
                  <a:cubicBezTo>
                    <a:pt x="5821" y="5661"/>
                    <a:pt x="5753" y="5593"/>
                    <a:pt x="5684" y="5547"/>
                  </a:cubicBezTo>
                  <a:cubicBezTo>
                    <a:pt x="5638" y="5479"/>
                    <a:pt x="5547" y="5410"/>
                    <a:pt x="5479" y="5319"/>
                  </a:cubicBezTo>
                  <a:cubicBezTo>
                    <a:pt x="5456" y="5296"/>
                    <a:pt x="5433" y="5273"/>
                    <a:pt x="5410" y="5273"/>
                  </a:cubicBezTo>
                  <a:lnTo>
                    <a:pt x="5342" y="5205"/>
                  </a:lnTo>
                  <a:lnTo>
                    <a:pt x="5273" y="5159"/>
                  </a:lnTo>
                  <a:cubicBezTo>
                    <a:pt x="5205" y="5068"/>
                    <a:pt x="5136" y="4999"/>
                    <a:pt x="5068" y="4931"/>
                  </a:cubicBezTo>
                  <a:lnTo>
                    <a:pt x="5022" y="4885"/>
                  </a:lnTo>
                  <a:lnTo>
                    <a:pt x="4862" y="4703"/>
                  </a:lnTo>
                  <a:cubicBezTo>
                    <a:pt x="4566" y="4406"/>
                    <a:pt x="4292" y="4086"/>
                    <a:pt x="4041" y="3767"/>
                  </a:cubicBezTo>
                  <a:cubicBezTo>
                    <a:pt x="3835" y="3516"/>
                    <a:pt x="3653" y="3310"/>
                    <a:pt x="3516" y="3105"/>
                  </a:cubicBezTo>
                  <a:lnTo>
                    <a:pt x="3516" y="3151"/>
                  </a:lnTo>
                  <a:lnTo>
                    <a:pt x="3447" y="3037"/>
                  </a:lnTo>
                  <a:cubicBezTo>
                    <a:pt x="3356" y="2922"/>
                    <a:pt x="3287" y="2785"/>
                    <a:pt x="3196" y="2671"/>
                  </a:cubicBezTo>
                  <a:lnTo>
                    <a:pt x="3173" y="2626"/>
                  </a:lnTo>
                  <a:lnTo>
                    <a:pt x="3151" y="2580"/>
                  </a:lnTo>
                  <a:lnTo>
                    <a:pt x="3036" y="2420"/>
                  </a:lnTo>
                  <a:cubicBezTo>
                    <a:pt x="3014" y="2375"/>
                    <a:pt x="2968" y="2352"/>
                    <a:pt x="2922" y="2352"/>
                  </a:cubicBezTo>
                  <a:cubicBezTo>
                    <a:pt x="2762" y="2146"/>
                    <a:pt x="2603" y="1941"/>
                    <a:pt x="2466" y="1735"/>
                  </a:cubicBezTo>
                  <a:lnTo>
                    <a:pt x="2374" y="1621"/>
                  </a:lnTo>
                  <a:cubicBezTo>
                    <a:pt x="2306" y="1507"/>
                    <a:pt x="2215" y="1416"/>
                    <a:pt x="2146" y="1302"/>
                  </a:cubicBezTo>
                  <a:cubicBezTo>
                    <a:pt x="2055" y="1165"/>
                    <a:pt x="1964" y="1028"/>
                    <a:pt x="1872" y="868"/>
                  </a:cubicBezTo>
                  <a:cubicBezTo>
                    <a:pt x="1827" y="800"/>
                    <a:pt x="1781" y="731"/>
                    <a:pt x="1758" y="663"/>
                  </a:cubicBezTo>
                  <a:lnTo>
                    <a:pt x="1735" y="617"/>
                  </a:lnTo>
                  <a:lnTo>
                    <a:pt x="1713" y="594"/>
                  </a:lnTo>
                  <a:cubicBezTo>
                    <a:pt x="1690" y="549"/>
                    <a:pt x="1667" y="503"/>
                    <a:pt x="1644" y="457"/>
                  </a:cubicBezTo>
                  <a:lnTo>
                    <a:pt x="1598" y="412"/>
                  </a:lnTo>
                  <a:lnTo>
                    <a:pt x="1598" y="389"/>
                  </a:lnTo>
                  <a:lnTo>
                    <a:pt x="1576" y="366"/>
                  </a:lnTo>
                  <a:cubicBezTo>
                    <a:pt x="1553" y="320"/>
                    <a:pt x="1553" y="297"/>
                    <a:pt x="1530" y="252"/>
                  </a:cubicBezTo>
                  <a:cubicBezTo>
                    <a:pt x="1461" y="161"/>
                    <a:pt x="1416" y="115"/>
                    <a:pt x="1370" y="46"/>
                  </a:cubicBezTo>
                  <a:cubicBezTo>
                    <a:pt x="1324" y="24"/>
                    <a:pt x="1302" y="1"/>
                    <a:pt x="1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7"/>
            <p:cNvSpPr/>
            <p:nvPr/>
          </p:nvSpPr>
          <p:spPr>
            <a:xfrm>
              <a:off x="6909375" y="834325"/>
              <a:ext cx="228850" cy="152650"/>
            </a:xfrm>
            <a:custGeom>
              <a:avLst/>
              <a:gdLst/>
              <a:ahLst/>
              <a:cxnLst/>
              <a:rect l="l" t="t" r="r" b="b"/>
              <a:pathLst>
                <a:path w="9154" h="6106" extrusionOk="0">
                  <a:moveTo>
                    <a:pt x="7510" y="936"/>
                  </a:moveTo>
                  <a:cubicBezTo>
                    <a:pt x="7442" y="982"/>
                    <a:pt x="7373" y="1004"/>
                    <a:pt x="7328" y="1027"/>
                  </a:cubicBezTo>
                  <a:cubicBezTo>
                    <a:pt x="7191" y="1096"/>
                    <a:pt x="7054" y="1164"/>
                    <a:pt x="6917" y="1233"/>
                  </a:cubicBezTo>
                  <a:cubicBezTo>
                    <a:pt x="6917" y="1210"/>
                    <a:pt x="6917" y="1210"/>
                    <a:pt x="6917" y="1210"/>
                  </a:cubicBezTo>
                  <a:cubicBezTo>
                    <a:pt x="7031" y="1164"/>
                    <a:pt x="7122" y="1118"/>
                    <a:pt x="7236" y="1050"/>
                  </a:cubicBezTo>
                  <a:cubicBezTo>
                    <a:pt x="7328" y="1027"/>
                    <a:pt x="7419" y="982"/>
                    <a:pt x="7487" y="936"/>
                  </a:cubicBezTo>
                  <a:close/>
                  <a:moveTo>
                    <a:pt x="8400" y="0"/>
                  </a:moveTo>
                  <a:cubicBezTo>
                    <a:pt x="8378" y="0"/>
                    <a:pt x="8332" y="23"/>
                    <a:pt x="8286" y="23"/>
                  </a:cubicBezTo>
                  <a:cubicBezTo>
                    <a:pt x="8195" y="23"/>
                    <a:pt x="8081" y="46"/>
                    <a:pt x="7990" y="69"/>
                  </a:cubicBezTo>
                  <a:lnTo>
                    <a:pt x="7944" y="69"/>
                  </a:lnTo>
                  <a:cubicBezTo>
                    <a:pt x="7738" y="114"/>
                    <a:pt x="7533" y="183"/>
                    <a:pt x="7350" y="274"/>
                  </a:cubicBezTo>
                  <a:cubicBezTo>
                    <a:pt x="7259" y="297"/>
                    <a:pt x="7168" y="342"/>
                    <a:pt x="7099" y="365"/>
                  </a:cubicBezTo>
                  <a:cubicBezTo>
                    <a:pt x="7031" y="388"/>
                    <a:pt x="6985" y="411"/>
                    <a:pt x="6940" y="434"/>
                  </a:cubicBezTo>
                  <a:cubicBezTo>
                    <a:pt x="6848" y="457"/>
                    <a:pt x="6757" y="502"/>
                    <a:pt x="6666" y="525"/>
                  </a:cubicBezTo>
                  <a:cubicBezTo>
                    <a:pt x="6620" y="548"/>
                    <a:pt x="6574" y="571"/>
                    <a:pt x="6529" y="593"/>
                  </a:cubicBezTo>
                  <a:cubicBezTo>
                    <a:pt x="6483" y="616"/>
                    <a:pt x="6437" y="616"/>
                    <a:pt x="6392" y="639"/>
                  </a:cubicBezTo>
                  <a:cubicBezTo>
                    <a:pt x="6300" y="685"/>
                    <a:pt x="6186" y="730"/>
                    <a:pt x="6095" y="776"/>
                  </a:cubicBezTo>
                  <a:cubicBezTo>
                    <a:pt x="5981" y="845"/>
                    <a:pt x="5890" y="913"/>
                    <a:pt x="5775" y="959"/>
                  </a:cubicBezTo>
                  <a:cubicBezTo>
                    <a:pt x="5684" y="1004"/>
                    <a:pt x="5593" y="1073"/>
                    <a:pt x="5524" y="1118"/>
                  </a:cubicBezTo>
                  <a:cubicBezTo>
                    <a:pt x="5433" y="1164"/>
                    <a:pt x="5365" y="1210"/>
                    <a:pt x="5296" y="1278"/>
                  </a:cubicBezTo>
                  <a:cubicBezTo>
                    <a:pt x="5250" y="1301"/>
                    <a:pt x="5228" y="1347"/>
                    <a:pt x="5205" y="1392"/>
                  </a:cubicBezTo>
                  <a:cubicBezTo>
                    <a:pt x="5114" y="1438"/>
                    <a:pt x="5022" y="1507"/>
                    <a:pt x="4931" y="1552"/>
                  </a:cubicBezTo>
                  <a:cubicBezTo>
                    <a:pt x="4748" y="1643"/>
                    <a:pt x="4589" y="1758"/>
                    <a:pt x="4429" y="1872"/>
                  </a:cubicBezTo>
                  <a:cubicBezTo>
                    <a:pt x="4269" y="1963"/>
                    <a:pt x="4109" y="2054"/>
                    <a:pt x="3949" y="2168"/>
                  </a:cubicBezTo>
                  <a:cubicBezTo>
                    <a:pt x="3881" y="2214"/>
                    <a:pt x="3812" y="2260"/>
                    <a:pt x="3744" y="2305"/>
                  </a:cubicBezTo>
                  <a:cubicBezTo>
                    <a:pt x="3653" y="2374"/>
                    <a:pt x="3561" y="2442"/>
                    <a:pt x="3493" y="2511"/>
                  </a:cubicBezTo>
                  <a:cubicBezTo>
                    <a:pt x="3470" y="2534"/>
                    <a:pt x="3470" y="2556"/>
                    <a:pt x="3470" y="2579"/>
                  </a:cubicBezTo>
                  <a:cubicBezTo>
                    <a:pt x="3333" y="2671"/>
                    <a:pt x="3196" y="2762"/>
                    <a:pt x="3059" y="2853"/>
                  </a:cubicBezTo>
                  <a:cubicBezTo>
                    <a:pt x="2877" y="2990"/>
                    <a:pt x="2717" y="3104"/>
                    <a:pt x="2557" y="3241"/>
                  </a:cubicBezTo>
                  <a:cubicBezTo>
                    <a:pt x="2374" y="3378"/>
                    <a:pt x="2215" y="3515"/>
                    <a:pt x="2055" y="3652"/>
                  </a:cubicBezTo>
                  <a:cubicBezTo>
                    <a:pt x="1895" y="3789"/>
                    <a:pt x="1735" y="3926"/>
                    <a:pt x="1576" y="4063"/>
                  </a:cubicBezTo>
                  <a:cubicBezTo>
                    <a:pt x="1530" y="4086"/>
                    <a:pt x="1507" y="4131"/>
                    <a:pt x="1507" y="4154"/>
                  </a:cubicBezTo>
                  <a:cubicBezTo>
                    <a:pt x="1370" y="4268"/>
                    <a:pt x="1233" y="4360"/>
                    <a:pt x="1096" y="4474"/>
                  </a:cubicBezTo>
                  <a:cubicBezTo>
                    <a:pt x="937" y="4611"/>
                    <a:pt x="777" y="4748"/>
                    <a:pt x="617" y="4885"/>
                  </a:cubicBezTo>
                  <a:cubicBezTo>
                    <a:pt x="526" y="4953"/>
                    <a:pt x="457" y="5022"/>
                    <a:pt x="389" y="5090"/>
                  </a:cubicBezTo>
                  <a:cubicBezTo>
                    <a:pt x="343" y="5113"/>
                    <a:pt x="297" y="5159"/>
                    <a:pt x="275" y="5181"/>
                  </a:cubicBezTo>
                  <a:cubicBezTo>
                    <a:pt x="183" y="5250"/>
                    <a:pt x="115" y="5318"/>
                    <a:pt x="46" y="5410"/>
                  </a:cubicBezTo>
                  <a:cubicBezTo>
                    <a:pt x="23" y="5432"/>
                    <a:pt x="1" y="5478"/>
                    <a:pt x="1" y="5524"/>
                  </a:cubicBezTo>
                  <a:cubicBezTo>
                    <a:pt x="1" y="5547"/>
                    <a:pt x="1" y="5615"/>
                    <a:pt x="23" y="5638"/>
                  </a:cubicBezTo>
                  <a:cubicBezTo>
                    <a:pt x="23" y="5684"/>
                    <a:pt x="46" y="5706"/>
                    <a:pt x="69" y="5752"/>
                  </a:cubicBezTo>
                  <a:cubicBezTo>
                    <a:pt x="92" y="5775"/>
                    <a:pt x="115" y="5820"/>
                    <a:pt x="138" y="5843"/>
                  </a:cubicBezTo>
                  <a:cubicBezTo>
                    <a:pt x="160" y="5889"/>
                    <a:pt x="183" y="5935"/>
                    <a:pt x="206" y="5980"/>
                  </a:cubicBezTo>
                  <a:cubicBezTo>
                    <a:pt x="229" y="6026"/>
                    <a:pt x="252" y="6049"/>
                    <a:pt x="275" y="6072"/>
                  </a:cubicBezTo>
                  <a:cubicBezTo>
                    <a:pt x="320" y="6094"/>
                    <a:pt x="366" y="6106"/>
                    <a:pt x="409" y="6106"/>
                  </a:cubicBezTo>
                  <a:cubicBezTo>
                    <a:pt x="451" y="6106"/>
                    <a:pt x="491" y="6094"/>
                    <a:pt x="526" y="6072"/>
                  </a:cubicBezTo>
                  <a:cubicBezTo>
                    <a:pt x="594" y="6026"/>
                    <a:pt x="640" y="5980"/>
                    <a:pt x="708" y="5912"/>
                  </a:cubicBezTo>
                  <a:cubicBezTo>
                    <a:pt x="822" y="5798"/>
                    <a:pt x="959" y="5684"/>
                    <a:pt x="1096" y="5569"/>
                  </a:cubicBezTo>
                  <a:cubicBezTo>
                    <a:pt x="1233" y="5455"/>
                    <a:pt x="1370" y="5318"/>
                    <a:pt x="1530" y="5204"/>
                  </a:cubicBezTo>
                  <a:cubicBezTo>
                    <a:pt x="1598" y="5136"/>
                    <a:pt x="1690" y="5090"/>
                    <a:pt x="1758" y="5022"/>
                  </a:cubicBezTo>
                  <a:cubicBezTo>
                    <a:pt x="1827" y="4953"/>
                    <a:pt x="1895" y="4907"/>
                    <a:pt x="1964" y="4839"/>
                  </a:cubicBezTo>
                  <a:cubicBezTo>
                    <a:pt x="2055" y="4793"/>
                    <a:pt x="2123" y="4725"/>
                    <a:pt x="2192" y="4679"/>
                  </a:cubicBezTo>
                  <a:cubicBezTo>
                    <a:pt x="2260" y="4611"/>
                    <a:pt x="2352" y="4565"/>
                    <a:pt x="2420" y="4497"/>
                  </a:cubicBezTo>
                  <a:cubicBezTo>
                    <a:pt x="2740" y="4246"/>
                    <a:pt x="3059" y="4017"/>
                    <a:pt x="3402" y="3766"/>
                  </a:cubicBezTo>
                  <a:cubicBezTo>
                    <a:pt x="3470" y="3721"/>
                    <a:pt x="3561" y="3652"/>
                    <a:pt x="3653" y="3584"/>
                  </a:cubicBezTo>
                  <a:cubicBezTo>
                    <a:pt x="3721" y="3538"/>
                    <a:pt x="3812" y="3469"/>
                    <a:pt x="3904" y="3424"/>
                  </a:cubicBezTo>
                  <a:cubicBezTo>
                    <a:pt x="4041" y="3310"/>
                    <a:pt x="4223" y="3196"/>
                    <a:pt x="4383" y="3104"/>
                  </a:cubicBezTo>
                  <a:cubicBezTo>
                    <a:pt x="4474" y="3036"/>
                    <a:pt x="4589" y="2967"/>
                    <a:pt x="4680" y="2899"/>
                  </a:cubicBezTo>
                  <a:cubicBezTo>
                    <a:pt x="4794" y="2830"/>
                    <a:pt x="4885" y="2762"/>
                    <a:pt x="4999" y="2693"/>
                  </a:cubicBezTo>
                  <a:cubicBezTo>
                    <a:pt x="5205" y="2579"/>
                    <a:pt x="5410" y="2465"/>
                    <a:pt x="5616" y="2328"/>
                  </a:cubicBezTo>
                  <a:cubicBezTo>
                    <a:pt x="5935" y="2168"/>
                    <a:pt x="6278" y="1986"/>
                    <a:pt x="6597" y="1803"/>
                  </a:cubicBezTo>
                  <a:cubicBezTo>
                    <a:pt x="6757" y="1735"/>
                    <a:pt x="6917" y="1643"/>
                    <a:pt x="7099" y="1552"/>
                  </a:cubicBezTo>
                  <a:cubicBezTo>
                    <a:pt x="7259" y="1461"/>
                    <a:pt x="7442" y="1370"/>
                    <a:pt x="7601" y="1301"/>
                  </a:cubicBezTo>
                  <a:cubicBezTo>
                    <a:pt x="7830" y="1187"/>
                    <a:pt x="8058" y="1050"/>
                    <a:pt x="8286" y="959"/>
                  </a:cubicBezTo>
                  <a:cubicBezTo>
                    <a:pt x="8400" y="890"/>
                    <a:pt x="8537" y="845"/>
                    <a:pt x="8674" y="799"/>
                  </a:cubicBezTo>
                  <a:cubicBezTo>
                    <a:pt x="8743" y="753"/>
                    <a:pt x="8811" y="730"/>
                    <a:pt x="8880" y="708"/>
                  </a:cubicBezTo>
                  <a:cubicBezTo>
                    <a:pt x="8948" y="685"/>
                    <a:pt x="9017" y="662"/>
                    <a:pt x="9085" y="662"/>
                  </a:cubicBezTo>
                  <a:cubicBezTo>
                    <a:pt x="9108" y="639"/>
                    <a:pt x="9131" y="616"/>
                    <a:pt x="9154" y="571"/>
                  </a:cubicBezTo>
                  <a:cubicBezTo>
                    <a:pt x="9154" y="548"/>
                    <a:pt x="9154" y="502"/>
                    <a:pt x="9154" y="479"/>
                  </a:cubicBezTo>
                  <a:cubicBezTo>
                    <a:pt x="9131" y="434"/>
                    <a:pt x="9108" y="411"/>
                    <a:pt x="9085" y="388"/>
                  </a:cubicBezTo>
                  <a:lnTo>
                    <a:pt x="8971" y="388"/>
                  </a:lnTo>
                  <a:cubicBezTo>
                    <a:pt x="8971" y="388"/>
                    <a:pt x="8948" y="411"/>
                    <a:pt x="8948" y="411"/>
                  </a:cubicBezTo>
                  <a:cubicBezTo>
                    <a:pt x="8948" y="365"/>
                    <a:pt x="8925" y="320"/>
                    <a:pt x="8903" y="297"/>
                  </a:cubicBezTo>
                  <a:cubicBezTo>
                    <a:pt x="8903" y="183"/>
                    <a:pt x="8811" y="114"/>
                    <a:pt x="8720" y="69"/>
                  </a:cubicBezTo>
                  <a:cubicBezTo>
                    <a:pt x="8674" y="46"/>
                    <a:pt x="8629" y="46"/>
                    <a:pt x="8583" y="23"/>
                  </a:cubicBezTo>
                  <a:lnTo>
                    <a:pt x="8515" y="23"/>
                  </a:lnTo>
                  <a:cubicBezTo>
                    <a:pt x="8492" y="23"/>
                    <a:pt x="8446" y="0"/>
                    <a:pt x="8400"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7"/>
            <p:cNvSpPr/>
            <p:nvPr/>
          </p:nvSpPr>
          <p:spPr>
            <a:xfrm>
              <a:off x="6973300" y="878825"/>
              <a:ext cx="136400" cy="95250"/>
            </a:xfrm>
            <a:custGeom>
              <a:avLst/>
              <a:gdLst/>
              <a:ahLst/>
              <a:cxnLst/>
              <a:rect l="l" t="t" r="r" b="b"/>
              <a:pathLst>
                <a:path w="5456" h="3810" extrusionOk="0">
                  <a:moveTo>
                    <a:pt x="1438" y="2443"/>
                  </a:moveTo>
                  <a:cubicBezTo>
                    <a:pt x="1438" y="2443"/>
                    <a:pt x="1424" y="2443"/>
                    <a:pt x="1418" y="2454"/>
                  </a:cubicBezTo>
                  <a:lnTo>
                    <a:pt x="1418" y="2454"/>
                  </a:lnTo>
                  <a:cubicBezTo>
                    <a:pt x="1424" y="2450"/>
                    <a:pt x="1431" y="2446"/>
                    <a:pt x="1438" y="2443"/>
                  </a:cubicBezTo>
                  <a:close/>
                  <a:moveTo>
                    <a:pt x="1938" y="2453"/>
                  </a:moveTo>
                  <a:cubicBezTo>
                    <a:pt x="1931" y="2457"/>
                    <a:pt x="1924" y="2461"/>
                    <a:pt x="1917" y="2466"/>
                  </a:cubicBezTo>
                  <a:cubicBezTo>
                    <a:pt x="1917" y="2466"/>
                    <a:pt x="1933" y="2466"/>
                    <a:pt x="1938" y="2453"/>
                  </a:cubicBezTo>
                  <a:close/>
                  <a:moveTo>
                    <a:pt x="5364" y="0"/>
                  </a:moveTo>
                  <a:cubicBezTo>
                    <a:pt x="5204" y="69"/>
                    <a:pt x="5044" y="160"/>
                    <a:pt x="4885" y="251"/>
                  </a:cubicBezTo>
                  <a:cubicBezTo>
                    <a:pt x="4793" y="320"/>
                    <a:pt x="4702" y="366"/>
                    <a:pt x="4611" y="411"/>
                  </a:cubicBezTo>
                  <a:cubicBezTo>
                    <a:pt x="4520" y="457"/>
                    <a:pt x="4428" y="503"/>
                    <a:pt x="4337" y="571"/>
                  </a:cubicBezTo>
                  <a:cubicBezTo>
                    <a:pt x="4177" y="662"/>
                    <a:pt x="3995" y="754"/>
                    <a:pt x="3835" y="845"/>
                  </a:cubicBezTo>
                  <a:cubicBezTo>
                    <a:pt x="3675" y="936"/>
                    <a:pt x="3492" y="1050"/>
                    <a:pt x="3333" y="1142"/>
                  </a:cubicBezTo>
                  <a:cubicBezTo>
                    <a:pt x="3173" y="1256"/>
                    <a:pt x="3013" y="1347"/>
                    <a:pt x="2853" y="1461"/>
                  </a:cubicBezTo>
                  <a:cubicBezTo>
                    <a:pt x="2693" y="1553"/>
                    <a:pt x="2534" y="1667"/>
                    <a:pt x="2374" y="1781"/>
                  </a:cubicBezTo>
                  <a:cubicBezTo>
                    <a:pt x="2283" y="1826"/>
                    <a:pt x="2214" y="1872"/>
                    <a:pt x="2123" y="1941"/>
                  </a:cubicBezTo>
                  <a:cubicBezTo>
                    <a:pt x="2054" y="1986"/>
                    <a:pt x="1986" y="2055"/>
                    <a:pt x="1895" y="2100"/>
                  </a:cubicBezTo>
                  <a:cubicBezTo>
                    <a:pt x="1735" y="2214"/>
                    <a:pt x="1575" y="2329"/>
                    <a:pt x="1415" y="2466"/>
                  </a:cubicBezTo>
                  <a:cubicBezTo>
                    <a:pt x="1415" y="2461"/>
                    <a:pt x="1416" y="2457"/>
                    <a:pt x="1418" y="2454"/>
                  </a:cubicBezTo>
                  <a:lnTo>
                    <a:pt x="1418" y="2454"/>
                  </a:lnTo>
                  <a:cubicBezTo>
                    <a:pt x="1379" y="2479"/>
                    <a:pt x="1340" y="2515"/>
                    <a:pt x="1301" y="2534"/>
                  </a:cubicBezTo>
                  <a:cubicBezTo>
                    <a:pt x="1164" y="2648"/>
                    <a:pt x="1027" y="2739"/>
                    <a:pt x="890" y="2854"/>
                  </a:cubicBezTo>
                  <a:cubicBezTo>
                    <a:pt x="890" y="2854"/>
                    <a:pt x="867" y="2876"/>
                    <a:pt x="867" y="2876"/>
                  </a:cubicBezTo>
                  <a:cubicBezTo>
                    <a:pt x="867" y="2876"/>
                    <a:pt x="867" y="2876"/>
                    <a:pt x="867" y="2854"/>
                  </a:cubicBezTo>
                  <a:cubicBezTo>
                    <a:pt x="708" y="2991"/>
                    <a:pt x="548" y="3105"/>
                    <a:pt x="388" y="3242"/>
                  </a:cubicBezTo>
                  <a:cubicBezTo>
                    <a:pt x="411" y="3219"/>
                    <a:pt x="411" y="3219"/>
                    <a:pt x="434" y="3196"/>
                  </a:cubicBezTo>
                  <a:lnTo>
                    <a:pt x="434" y="3196"/>
                  </a:lnTo>
                  <a:cubicBezTo>
                    <a:pt x="388" y="3242"/>
                    <a:pt x="342" y="3264"/>
                    <a:pt x="297" y="3310"/>
                  </a:cubicBezTo>
                  <a:cubicBezTo>
                    <a:pt x="251" y="3356"/>
                    <a:pt x="206" y="3379"/>
                    <a:pt x="137" y="3424"/>
                  </a:cubicBezTo>
                  <a:cubicBezTo>
                    <a:pt x="91" y="3470"/>
                    <a:pt x="69" y="3516"/>
                    <a:pt x="46" y="3561"/>
                  </a:cubicBezTo>
                  <a:cubicBezTo>
                    <a:pt x="0" y="3630"/>
                    <a:pt x="23" y="3721"/>
                    <a:pt x="69" y="3767"/>
                  </a:cubicBezTo>
                  <a:cubicBezTo>
                    <a:pt x="99" y="3797"/>
                    <a:pt x="135" y="3810"/>
                    <a:pt x="171" y="3810"/>
                  </a:cubicBezTo>
                  <a:cubicBezTo>
                    <a:pt x="215" y="3810"/>
                    <a:pt x="259" y="3792"/>
                    <a:pt x="297" y="3767"/>
                  </a:cubicBezTo>
                  <a:cubicBezTo>
                    <a:pt x="297" y="3767"/>
                    <a:pt x="297" y="3744"/>
                    <a:pt x="297" y="3744"/>
                  </a:cubicBezTo>
                  <a:cubicBezTo>
                    <a:pt x="320" y="3744"/>
                    <a:pt x="342" y="3721"/>
                    <a:pt x="365" y="3721"/>
                  </a:cubicBezTo>
                  <a:cubicBezTo>
                    <a:pt x="411" y="3675"/>
                    <a:pt x="457" y="3652"/>
                    <a:pt x="502" y="3607"/>
                  </a:cubicBezTo>
                  <a:cubicBezTo>
                    <a:pt x="571" y="3561"/>
                    <a:pt x="639" y="3493"/>
                    <a:pt x="685" y="3447"/>
                  </a:cubicBezTo>
                  <a:cubicBezTo>
                    <a:pt x="822" y="3333"/>
                    <a:pt x="959" y="3219"/>
                    <a:pt x="1096" y="3127"/>
                  </a:cubicBezTo>
                  <a:cubicBezTo>
                    <a:pt x="1392" y="2899"/>
                    <a:pt x="1666" y="2671"/>
                    <a:pt x="1940" y="2443"/>
                  </a:cubicBezTo>
                  <a:lnTo>
                    <a:pt x="1940" y="2443"/>
                  </a:lnTo>
                  <a:cubicBezTo>
                    <a:pt x="1940" y="2447"/>
                    <a:pt x="1940" y="2450"/>
                    <a:pt x="1938" y="2453"/>
                  </a:cubicBezTo>
                  <a:lnTo>
                    <a:pt x="1938" y="2453"/>
                  </a:lnTo>
                  <a:cubicBezTo>
                    <a:pt x="2046" y="2386"/>
                    <a:pt x="2153" y="2300"/>
                    <a:pt x="2260" y="2214"/>
                  </a:cubicBezTo>
                  <a:cubicBezTo>
                    <a:pt x="2368" y="2128"/>
                    <a:pt x="2475" y="2042"/>
                    <a:pt x="2602" y="1956"/>
                  </a:cubicBezTo>
                  <a:lnTo>
                    <a:pt x="2602" y="1956"/>
                  </a:lnTo>
                  <a:cubicBezTo>
                    <a:pt x="2602" y="1958"/>
                    <a:pt x="2602" y="1961"/>
                    <a:pt x="2602" y="1963"/>
                  </a:cubicBezTo>
                  <a:cubicBezTo>
                    <a:pt x="2602" y="1960"/>
                    <a:pt x="2603" y="1957"/>
                    <a:pt x="2603" y="1955"/>
                  </a:cubicBezTo>
                  <a:lnTo>
                    <a:pt x="2603" y="1955"/>
                  </a:lnTo>
                  <a:cubicBezTo>
                    <a:pt x="2611" y="1950"/>
                    <a:pt x="2618" y="1945"/>
                    <a:pt x="2625" y="1941"/>
                  </a:cubicBezTo>
                  <a:cubicBezTo>
                    <a:pt x="2762" y="1826"/>
                    <a:pt x="2922" y="1712"/>
                    <a:pt x="3082" y="1598"/>
                  </a:cubicBezTo>
                  <a:cubicBezTo>
                    <a:pt x="3241" y="1484"/>
                    <a:pt x="3378" y="1370"/>
                    <a:pt x="3538" y="1256"/>
                  </a:cubicBezTo>
                  <a:cubicBezTo>
                    <a:pt x="3721" y="1142"/>
                    <a:pt x="3880" y="1028"/>
                    <a:pt x="4040" y="913"/>
                  </a:cubicBezTo>
                  <a:cubicBezTo>
                    <a:pt x="4131" y="845"/>
                    <a:pt x="4200" y="799"/>
                    <a:pt x="4291" y="754"/>
                  </a:cubicBezTo>
                  <a:cubicBezTo>
                    <a:pt x="4383" y="685"/>
                    <a:pt x="4451" y="640"/>
                    <a:pt x="4542" y="571"/>
                  </a:cubicBezTo>
                  <a:cubicBezTo>
                    <a:pt x="4679" y="480"/>
                    <a:pt x="4839" y="388"/>
                    <a:pt x="4999" y="320"/>
                  </a:cubicBezTo>
                  <a:cubicBezTo>
                    <a:pt x="5136" y="229"/>
                    <a:pt x="5273" y="160"/>
                    <a:pt x="5410" y="92"/>
                  </a:cubicBezTo>
                  <a:cubicBezTo>
                    <a:pt x="5433" y="69"/>
                    <a:pt x="5455" y="46"/>
                    <a:pt x="5433" y="23"/>
                  </a:cubicBezTo>
                  <a:cubicBezTo>
                    <a:pt x="5433" y="0"/>
                    <a:pt x="5410" y="0"/>
                    <a:pt x="538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7"/>
            <p:cNvSpPr/>
            <p:nvPr/>
          </p:nvSpPr>
          <p:spPr>
            <a:xfrm>
              <a:off x="6964725" y="973550"/>
              <a:ext cx="6875" cy="6875"/>
            </a:xfrm>
            <a:custGeom>
              <a:avLst/>
              <a:gdLst/>
              <a:ahLst/>
              <a:cxnLst/>
              <a:rect l="l" t="t" r="r" b="b"/>
              <a:pathLst>
                <a:path w="275" h="275" extrusionOk="0">
                  <a:moveTo>
                    <a:pt x="138" y="0"/>
                  </a:moveTo>
                  <a:cubicBezTo>
                    <a:pt x="69" y="0"/>
                    <a:pt x="1" y="69"/>
                    <a:pt x="1" y="137"/>
                  </a:cubicBezTo>
                  <a:cubicBezTo>
                    <a:pt x="1" y="206"/>
                    <a:pt x="69" y="274"/>
                    <a:pt x="138" y="274"/>
                  </a:cubicBezTo>
                  <a:cubicBezTo>
                    <a:pt x="206" y="274"/>
                    <a:pt x="275" y="229"/>
                    <a:pt x="275" y="137"/>
                  </a:cubicBezTo>
                  <a:cubicBezTo>
                    <a:pt x="275"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7"/>
            <p:cNvSpPr/>
            <p:nvPr/>
          </p:nvSpPr>
          <p:spPr>
            <a:xfrm>
              <a:off x="6958450" y="982675"/>
              <a:ext cx="3450" cy="2875"/>
            </a:xfrm>
            <a:custGeom>
              <a:avLst/>
              <a:gdLst/>
              <a:ahLst/>
              <a:cxnLst/>
              <a:rect l="l" t="t" r="r" b="b"/>
              <a:pathLst>
                <a:path w="138" h="115" extrusionOk="0">
                  <a:moveTo>
                    <a:pt x="69" y="1"/>
                  </a:moveTo>
                  <a:cubicBezTo>
                    <a:pt x="46" y="1"/>
                    <a:pt x="1" y="23"/>
                    <a:pt x="1" y="46"/>
                  </a:cubicBezTo>
                  <a:cubicBezTo>
                    <a:pt x="1" y="92"/>
                    <a:pt x="46" y="115"/>
                    <a:pt x="69" y="115"/>
                  </a:cubicBezTo>
                  <a:cubicBezTo>
                    <a:pt x="115" y="115"/>
                    <a:pt x="138" y="92"/>
                    <a:pt x="138" y="46"/>
                  </a:cubicBezTo>
                  <a:cubicBezTo>
                    <a:pt x="138" y="23"/>
                    <a:pt x="115"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7"/>
            <p:cNvSpPr/>
            <p:nvPr/>
          </p:nvSpPr>
          <p:spPr>
            <a:xfrm>
              <a:off x="6680550" y="1003800"/>
              <a:ext cx="200325" cy="218825"/>
            </a:xfrm>
            <a:custGeom>
              <a:avLst/>
              <a:gdLst/>
              <a:ahLst/>
              <a:cxnLst/>
              <a:rect l="l" t="t" r="r" b="b"/>
              <a:pathLst>
                <a:path w="8013" h="8753" extrusionOk="0">
                  <a:moveTo>
                    <a:pt x="868" y="7350"/>
                  </a:moveTo>
                  <a:lnTo>
                    <a:pt x="845" y="7373"/>
                  </a:lnTo>
                  <a:lnTo>
                    <a:pt x="868" y="7373"/>
                  </a:lnTo>
                  <a:cubicBezTo>
                    <a:pt x="868" y="7373"/>
                    <a:pt x="868" y="7373"/>
                    <a:pt x="868" y="7350"/>
                  </a:cubicBezTo>
                  <a:close/>
                  <a:moveTo>
                    <a:pt x="7716" y="0"/>
                  </a:moveTo>
                  <a:cubicBezTo>
                    <a:pt x="7647" y="0"/>
                    <a:pt x="7579" y="23"/>
                    <a:pt x="7533" y="69"/>
                  </a:cubicBezTo>
                  <a:cubicBezTo>
                    <a:pt x="7442" y="137"/>
                    <a:pt x="7350" y="228"/>
                    <a:pt x="7259" y="320"/>
                  </a:cubicBezTo>
                  <a:lnTo>
                    <a:pt x="7099" y="457"/>
                  </a:lnTo>
                  <a:cubicBezTo>
                    <a:pt x="7077" y="479"/>
                    <a:pt x="7031" y="502"/>
                    <a:pt x="7008" y="525"/>
                  </a:cubicBezTo>
                  <a:cubicBezTo>
                    <a:pt x="6985" y="525"/>
                    <a:pt x="6940" y="525"/>
                    <a:pt x="6894" y="548"/>
                  </a:cubicBezTo>
                  <a:cubicBezTo>
                    <a:pt x="6825" y="594"/>
                    <a:pt x="6780" y="662"/>
                    <a:pt x="6711" y="731"/>
                  </a:cubicBezTo>
                  <a:cubicBezTo>
                    <a:pt x="6666" y="776"/>
                    <a:pt x="6620" y="845"/>
                    <a:pt x="6552" y="890"/>
                  </a:cubicBezTo>
                  <a:cubicBezTo>
                    <a:pt x="6483" y="982"/>
                    <a:pt x="6415" y="1050"/>
                    <a:pt x="6346" y="1141"/>
                  </a:cubicBezTo>
                  <a:cubicBezTo>
                    <a:pt x="6209" y="1278"/>
                    <a:pt x="6072" y="1415"/>
                    <a:pt x="5958" y="1552"/>
                  </a:cubicBezTo>
                  <a:cubicBezTo>
                    <a:pt x="5798" y="1712"/>
                    <a:pt x="5661" y="1872"/>
                    <a:pt x="5524" y="2032"/>
                  </a:cubicBezTo>
                  <a:cubicBezTo>
                    <a:pt x="5456" y="2100"/>
                    <a:pt x="5387" y="2169"/>
                    <a:pt x="5319" y="2237"/>
                  </a:cubicBezTo>
                  <a:cubicBezTo>
                    <a:pt x="5159" y="2397"/>
                    <a:pt x="5022" y="2534"/>
                    <a:pt x="4885" y="2671"/>
                  </a:cubicBezTo>
                  <a:cubicBezTo>
                    <a:pt x="4726" y="2830"/>
                    <a:pt x="4566" y="2967"/>
                    <a:pt x="4429" y="3127"/>
                  </a:cubicBezTo>
                  <a:cubicBezTo>
                    <a:pt x="4360" y="3196"/>
                    <a:pt x="4292" y="3264"/>
                    <a:pt x="4223" y="3333"/>
                  </a:cubicBezTo>
                  <a:cubicBezTo>
                    <a:pt x="4132" y="3424"/>
                    <a:pt x="4064" y="3492"/>
                    <a:pt x="3972" y="3584"/>
                  </a:cubicBezTo>
                  <a:cubicBezTo>
                    <a:pt x="3904" y="3675"/>
                    <a:pt x="3813" y="3766"/>
                    <a:pt x="3721" y="3858"/>
                  </a:cubicBezTo>
                  <a:cubicBezTo>
                    <a:pt x="3630" y="3972"/>
                    <a:pt x="3539" y="4063"/>
                    <a:pt x="3447" y="4177"/>
                  </a:cubicBezTo>
                  <a:cubicBezTo>
                    <a:pt x="3379" y="4268"/>
                    <a:pt x="3288" y="4360"/>
                    <a:pt x="3219" y="4474"/>
                  </a:cubicBezTo>
                  <a:cubicBezTo>
                    <a:pt x="3173" y="4520"/>
                    <a:pt x="3128" y="4565"/>
                    <a:pt x="3082" y="4611"/>
                  </a:cubicBezTo>
                  <a:cubicBezTo>
                    <a:pt x="3082" y="4634"/>
                    <a:pt x="3059" y="4634"/>
                    <a:pt x="3059" y="4656"/>
                  </a:cubicBezTo>
                  <a:cubicBezTo>
                    <a:pt x="2991" y="4748"/>
                    <a:pt x="2900" y="4816"/>
                    <a:pt x="2831" y="4908"/>
                  </a:cubicBezTo>
                  <a:cubicBezTo>
                    <a:pt x="2740" y="4999"/>
                    <a:pt x="2648" y="5090"/>
                    <a:pt x="2580" y="5204"/>
                  </a:cubicBezTo>
                  <a:cubicBezTo>
                    <a:pt x="2489" y="5296"/>
                    <a:pt x="2420" y="5387"/>
                    <a:pt x="2329" y="5501"/>
                  </a:cubicBezTo>
                  <a:cubicBezTo>
                    <a:pt x="2283" y="5547"/>
                    <a:pt x="2260" y="5592"/>
                    <a:pt x="2215" y="5638"/>
                  </a:cubicBezTo>
                  <a:cubicBezTo>
                    <a:pt x="2192" y="5661"/>
                    <a:pt x="2169" y="5684"/>
                    <a:pt x="2169" y="5706"/>
                  </a:cubicBezTo>
                  <a:cubicBezTo>
                    <a:pt x="2146" y="5729"/>
                    <a:pt x="2146" y="5752"/>
                    <a:pt x="2123" y="5752"/>
                  </a:cubicBezTo>
                  <a:cubicBezTo>
                    <a:pt x="2101" y="5775"/>
                    <a:pt x="2101" y="5775"/>
                    <a:pt x="2101" y="5798"/>
                  </a:cubicBezTo>
                  <a:cubicBezTo>
                    <a:pt x="2078" y="5821"/>
                    <a:pt x="2078" y="5821"/>
                    <a:pt x="2078" y="5843"/>
                  </a:cubicBezTo>
                  <a:cubicBezTo>
                    <a:pt x="2055" y="5866"/>
                    <a:pt x="2055" y="5866"/>
                    <a:pt x="2032" y="5889"/>
                  </a:cubicBezTo>
                  <a:cubicBezTo>
                    <a:pt x="2009" y="5912"/>
                    <a:pt x="1987" y="5935"/>
                    <a:pt x="1964" y="5980"/>
                  </a:cubicBezTo>
                  <a:cubicBezTo>
                    <a:pt x="1918" y="6026"/>
                    <a:pt x="1872" y="6072"/>
                    <a:pt x="1827" y="6140"/>
                  </a:cubicBezTo>
                  <a:cubicBezTo>
                    <a:pt x="1713" y="6277"/>
                    <a:pt x="1598" y="6414"/>
                    <a:pt x="1462" y="6574"/>
                  </a:cubicBezTo>
                  <a:cubicBezTo>
                    <a:pt x="1370" y="6688"/>
                    <a:pt x="1256" y="6825"/>
                    <a:pt x="1165" y="6962"/>
                  </a:cubicBezTo>
                  <a:cubicBezTo>
                    <a:pt x="1074" y="7099"/>
                    <a:pt x="959" y="7236"/>
                    <a:pt x="868" y="7373"/>
                  </a:cubicBezTo>
                  <a:cubicBezTo>
                    <a:pt x="845" y="7373"/>
                    <a:pt x="845" y="7373"/>
                    <a:pt x="845" y="7396"/>
                  </a:cubicBezTo>
                  <a:cubicBezTo>
                    <a:pt x="708" y="7578"/>
                    <a:pt x="549" y="7784"/>
                    <a:pt x="412" y="7966"/>
                  </a:cubicBezTo>
                  <a:cubicBezTo>
                    <a:pt x="320" y="8080"/>
                    <a:pt x="275" y="8172"/>
                    <a:pt x="206" y="8263"/>
                  </a:cubicBezTo>
                  <a:cubicBezTo>
                    <a:pt x="138" y="8354"/>
                    <a:pt x="46" y="8445"/>
                    <a:pt x="24" y="8582"/>
                  </a:cubicBezTo>
                  <a:cubicBezTo>
                    <a:pt x="1" y="8628"/>
                    <a:pt x="24" y="8697"/>
                    <a:pt x="92" y="8742"/>
                  </a:cubicBezTo>
                  <a:cubicBezTo>
                    <a:pt x="107" y="8742"/>
                    <a:pt x="133" y="8752"/>
                    <a:pt x="155" y="8752"/>
                  </a:cubicBezTo>
                  <a:cubicBezTo>
                    <a:pt x="166" y="8752"/>
                    <a:pt x="176" y="8750"/>
                    <a:pt x="183" y="8742"/>
                  </a:cubicBezTo>
                  <a:cubicBezTo>
                    <a:pt x="229" y="8742"/>
                    <a:pt x="252" y="8719"/>
                    <a:pt x="275" y="8674"/>
                  </a:cubicBezTo>
                  <a:lnTo>
                    <a:pt x="297" y="8674"/>
                  </a:lnTo>
                  <a:cubicBezTo>
                    <a:pt x="320" y="8628"/>
                    <a:pt x="366" y="8560"/>
                    <a:pt x="389" y="8514"/>
                  </a:cubicBezTo>
                  <a:cubicBezTo>
                    <a:pt x="457" y="8423"/>
                    <a:pt x="503" y="8354"/>
                    <a:pt x="549" y="8286"/>
                  </a:cubicBezTo>
                  <a:cubicBezTo>
                    <a:pt x="640" y="8149"/>
                    <a:pt x="731" y="8012"/>
                    <a:pt x="845" y="7875"/>
                  </a:cubicBezTo>
                  <a:cubicBezTo>
                    <a:pt x="937" y="7738"/>
                    <a:pt x="1051" y="7601"/>
                    <a:pt x="1142" y="7464"/>
                  </a:cubicBezTo>
                  <a:cubicBezTo>
                    <a:pt x="1188" y="7396"/>
                    <a:pt x="1233" y="7350"/>
                    <a:pt x="1279" y="7281"/>
                  </a:cubicBezTo>
                  <a:cubicBezTo>
                    <a:pt x="1325" y="7281"/>
                    <a:pt x="1393" y="7259"/>
                    <a:pt x="1416" y="7213"/>
                  </a:cubicBezTo>
                  <a:cubicBezTo>
                    <a:pt x="1462" y="7144"/>
                    <a:pt x="1507" y="7099"/>
                    <a:pt x="1530" y="7030"/>
                  </a:cubicBezTo>
                  <a:cubicBezTo>
                    <a:pt x="1553" y="7007"/>
                    <a:pt x="1576" y="6985"/>
                    <a:pt x="1598" y="6962"/>
                  </a:cubicBezTo>
                  <a:cubicBezTo>
                    <a:pt x="1758" y="6756"/>
                    <a:pt x="1918" y="6574"/>
                    <a:pt x="2055" y="6391"/>
                  </a:cubicBezTo>
                  <a:cubicBezTo>
                    <a:pt x="2146" y="6300"/>
                    <a:pt x="2215" y="6209"/>
                    <a:pt x="2283" y="6094"/>
                  </a:cubicBezTo>
                  <a:cubicBezTo>
                    <a:pt x="2329" y="6049"/>
                    <a:pt x="2375" y="6003"/>
                    <a:pt x="2420" y="5935"/>
                  </a:cubicBezTo>
                  <a:cubicBezTo>
                    <a:pt x="2420" y="5912"/>
                    <a:pt x="2443" y="5912"/>
                    <a:pt x="2443" y="5889"/>
                  </a:cubicBezTo>
                  <a:cubicBezTo>
                    <a:pt x="2489" y="5843"/>
                    <a:pt x="2511" y="5821"/>
                    <a:pt x="2534" y="5775"/>
                  </a:cubicBezTo>
                  <a:cubicBezTo>
                    <a:pt x="2603" y="5706"/>
                    <a:pt x="2671" y="5615"/>
                    <a:pt x="2740" y="5547"/>
                  </a:cubicBezTo>
                  <a:cubicBezTo>
                    <a:pt x="2877" y="5387"/>
                    <a:pt x="3014" y="5250"/>
                    <a:pt x="3151" y="5090"/>
                  </a:cubicBezTo>
                  <a:cubicBezTo>
                    <a:pt x="3196" y="5045"/>
                    <a:pt x="3219" y="5022"/>
                    <a:pt x="3265" y="4976"/>
                  </a:cubicBezTo>
                  <a:cubicBezTo>
                    <a:pt x="3288" y="4953"/>
                    <a:pt x="3288" y="4930"/>
                    <a:pt x="3310" y="4930"/>
                  </a:cubicBezTo>
                  <a:cubicBezTo>
                    <a:pt x="3356" y="4885"/>
                    <a:pt x="3402" y="4839"/>
                    <a:pt x="3447" y="4793"/>
                  </a:cubicBezTo>
                  <a:cubicBezTo>
                    <a:pt x="3447" y="4771"/>
                    <a:pt x="3447" y="4771"/>
                    <a:pt x="3470" y="4748"/>
                  </a:cubicBezTo>
                  <a:cubicBezTo>
                    <a:pt x="3493" y="4725"/>
                    <a:pt x="3516" y="4702"/>
                    <a:pt x="3539" y="4679"/>
                  </a:cubicBezTo>
                  <a:cubicBezTo>
                    <a:pt x="3607" y="4611"/>
                    <a:pt x="3653" y="4542"/>
                    <a:pt x="3721" y="4474"/>
                  </a:cubicBezTo>
                  <a:cubicBezTo>
                    <a:pt x="3744" y="4428"/>
                    <a:pt x="3790" y="4383"/>
                    <a:pt x="3813" y="4360"/>
                  </a:cubicBezTo>
                  <a:cubicBezTo>
                    <a:pt x="3835" y="4337"/>
                    <a:pt x="3858" y="4314"/>
                    <a:pt x="3881" y="4291"/>
                  </a:cubicBezTo>
                  <a:cubicBezTo>
                    <a:pt x="3881" y="4268"/>
                    <a:pt x="3904" y="4246"/>
                    <a:pt x="3904" y="4246"/>
                  </a:cubicBezTo>
                  <a:cubicBezTo>
                    <a:pt x="3949" y="4200"/>
                    <a:pt x="3995" y="4154"/>
                    <a:pt x="4041" y="4109"/>
                  </a:cubicBezTo>
                  <a:cubicBezTo>
                    <a:pt x="4086" y="4109"/>
                    <a:pt x="4155" y="4109"/>
                    <a:pt x="4201" y="4063"/>
                  </a:cubicBezTo>
                  <a:cubicBezTo>
                    <a:pt x="4269" y="3972"/>
                    <a:pt x="4338" y="3880"/>
                    <a:pt x="4429" y="3789"/>
                  </a:cubicBezTo>
                  <a:cubicBezTo>
                    <a:pt x="4497" y="3698"/>
                    <a:pt x="4566" y="3629"/>
                    <a:pt x="4657" y="3538"/>
                  </a:cubicBezTo>
                  <a:cubicBezTo>
                    <a:pt x="4657" y="3515"/>
                    <a:pt x="4680" y="3492"/>
                    <a:pt x="4703" y="3492"/>
                  </a:cubicBezTo>
                  <a:cubicBezTo>
                    <a:pt x="4794" y="3378"/>
                    <a:pt x="4908" y="3264"/>
                    <a:pt x="4999" y="3173"/>
                  </a:cubicBezTo>
                  <a:cubicBezTo>
                    <a:pt x="5068" y="3082"/>
                    <a:pt x="5159" y="3013"/>
                    <a:pt x="5228" y="2922"/>
                  </a:cubicBezTo>
                  <a:cubicBezTo>
                    <a:pt x="5319" y="2853"/>
                    <a:pt x="5387" y="2785"/>
                    <a:pt x="5456" y="2694"/>
                  </a:cubicBezTo>
                  <a:lnTo>
                    <a:pt x="5479" y="2694"/>
                  </a:lnTo>
                  <a:cubicBezTo>
                    <a:pt x="5570" y="2648"/>
                    <a:pt x="5639" y="2579"/>
                    <a:pt x="5707" y="2511"/>
                  </a:cubicBezTo>
                  <a:cubicBezTo>
                    <a:pt x="5730" y="2488"/>
                    <a:pt x="5776" y="2442"/>
                    <a:pt x="5798" y="2420"/>
                  </a:cubicBezTo>
                  <a:lnTo>
                    <a:pt x="5890" y="2328"/>
                  </a:lnTo>
                  <a:lnTo>
                    <a:pt x="5935" y="2328"/>
                  </a:lnTo>
                  <a:cubicBezTo>
                    <a:pt x="5958" y="2328"/>
                    <a:pt x="5981" y="2305"/>
                    <a:pt x="6004" y="2305"/>
                  </a:cubicBezTo>
                  <a:cubicBezTo>
                    <a:pt x="6027" y="2283"/>
                    <a:pt x="6049" y="2283"/>
                    <a:pt x="6072" y="2260"/>
                  </a:cubicBezTo>
                  <a:cubicBezTo>
                    <a:pt x="6118" y="2237"/>
                    <a:pt x="6141" y="2214"/>
                    <a:pt x="6186" y="2169"/>
                  </a:cubicBezTo>
                  <a:cubicBezTo>
                    <a:pt x="6209" y="2146"/>
                    <a:pt x="6255" y="2100"/>
                    <a:pt x="6300" y="2077"/>
                  </a:cubicBezTo>
                  <a:cubicBezTo>
                    <a:pt x="6369" y="2032"/>
                    <a:pt x="6415" y="1986"/>
                    <a:pt x="6460" y="1917"/>
                  </a:cubicBezTo>
                  <a:cubicBezTo>
                    <a:pt x="6620" y="1803"/>
                    <a:pt x="6757" y="1666"/>
                    <a:pt x="6894" y="1529"/>
                  </a:cubicBezTo>
                  <a:cubicBezTo>
                    <a:pt x="7031" y="1415"/>
                    <a:pt x="7145" y="1301"/>
                    <a:pt x="7282" y="1187"/>
                  </a:cubicBezTo>
                  <a:cubicBezTo>
                    <a:pt x="7350" y="1119"/>
                    <a:pt x="7396" y="1073"/>
                    <a:pt x="7465" y="1004"/>
                  </a:cubicBezTo>
                  <a:cubicBezTo>
                    <a:pt x="7533" y="936"/>
                    <a:pt x="7602" y="890"/>
                    <a:pt x="7670" y="822"/>
                  </a:cubicBezTo>
                  <a:cubicBezTo>
                    <a:pt x="7716" y="799"/>
                    <a:pt x="7761" y="753"/>
                    <a:pt x="7784" y="731"/>
                  </a:cubicBezTo>
                  <a:cubicBezTo>
                    <a:pt x="7853" y="685"/>
                    <a:pt x="7898" y="616"/>
                    <a:pt x="7921" y="548"/>
                  </a:cubicBezTo>
                  <a:lnTo>
                    <a:pt x="7944" y="548"/>
                  </a:lnTo>
                  <a:cubicBezTo>
                    <a:pt x="7990" y="525"/>
                    <a:pt x="7990" y="457"/>
                    <a:pt x="7990" y="434"/>
                  </a:cubicBezTo>
                  <a:cubicBezTo>
                    <a:pt x="7990" y="411"/>
                    <a:pt x="7990" y="411"/>
                    <a:pt x="7967" y="411"/>
                  </a:cubicBezTo>
                  <a:cubicBezTo>
                    <a:pt x="7990" y="411"/>
                    <a:pt x="7990" y="411"/>
                    <a:pt x="7990" y="388"/>
                  </a:cubicBezTo>
                  <a:cubicBezTo>
                    <a:pt x="8012" y="365"/>
                    <a:pt x="8012" y="320"/>
                    <a:pt x="7990" y="274"/>
                  </a:cubicBezTo>
                  <a:cubicBezTo>
                    <a:pt x="7967" y="228"/>
                    <a:pt x="7921" y="206"/>
                    <a:pt x="7875" y="206"/>
                  </a:cubicBezTo>
                  <a:cubicBezTo>
                    <a:pt x="7875" y="160"/>
                    <a:pt x="7853" y="137"/>
                    <a:pt x="7853" y="91"/>
                  </a:cubicBezTo>
                  <a:cubicBezTo>
                    <a:pt x="7830" y="46"/>
                    <a:pt x="7784" y="0"/>
                    <a:pt x="771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7"/>
            <p:cNvSpPr/>
            <p:nvPr/>
          </p:nvSpPr>
          <p:spPr>
            <a:xfrm>
              <a:off x="6878000" y="1012350"/>
              <a:ext cx="2875" cy="2875"/>
            </a:xfrm>
            <a:custGeom>
              <a:avLst/>
              <a:gdLst/>
              <a:ahLst/>
              <a:cxnLst/>
              <a:rect l="l" t="t" r="r" b="b"/>
              <a:pathLst>
                <a:path w="115" h="115" extrusionOk="0">
                  <a:moveTo>
                    <a:pt x="69" y="1"/>
                  </a:moveTo>
                  <a:cubicBezTo>
                    <a:pt x="23" y="1"/>
                    <a:pt x="0" y="23"/>
                    <a:pt x="0" y="46"/>
                  </a:cubicBezTo>
                  <a:cubicBezTo>
                    <a:pt x="0" y="69"/>
                    <a:pt x="23" y="115"/>
                    <a:pt x="69" y="115"/>
                  </a:cubicBezTo>
                  <a:cubicBezTo>
                    <a:pt x="92" y="115"/>
                    <a:pt x="114" y="69"/>
                    <a:pt x="114" y="46"/>
                  </a:cubicBezTo>
                  <a:cubicBezTo>
                    <a:pt x="114" y="23"/>
                    <a:pt x="92"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7"/>
            <p:cNvSpPr/>
            <p:nvPr/>
          </p:nvSpPr>
          <p:spPr>
            <a:xfrm>
              <a:off x="7131350" y="834325"/>
              <a:ext cx="75925" cy="37150"/>
            </a:xfrm>
            <a:custGeom>
              <a:avLst/>
              <a:gdLst/>
              <a:ahLst/>
              <a:cxnLst/>
              <a:rect l="l" t="t" r="r" b="b"/>
              <a:pathLst>
                <a:path w="3037" h="1486" extrusionOk="0">
                  <a:moveTo>
                    <a:pt x="206" y="0"/>
                  </a:moveTo>
                  <a:cubicBezTo>
                    <a:pt x="138" y="0"/>
                    <a:pt x="92" y="23"/>
                    <a:pt x="69" y="46"/>
                  </a:cubicBezTo>
                  <a:cubicBezTo>
                    <a:pt x="46" y="69"/>
                    <a:pt x="24" y="91"/>
                    <a:pt x="1" y="114"/>
                  </a:cubicBezTo>
                  <a:cubicBezTo>
                    <a:pt x="1" y="160"/>
                    <a:pt x="1" y="205"/>
                    <a:pt x="24" y="251"/>
                  </a:cubicBezTo>
                  <a:cubicBezTo>
                    <a:pt x="24" y="297"/>
                    <a:pt x="69" y="320"/>
                    <a:pt x="92" y="365"/>
                  </a:cubicBezTo>
                  <a:cubicBezTo>
                    <a:pt x="115" y="388"/>
                    <a:pt x="138" y="411"/>
                    <a:pt x="160" y="434"/>
                  </a:cubicBezTo>
                  <a:cubicBezTo>
                    <a:pt x="206" y="502"/>
                    <a:pt x="275" y="571"/>
                    <a:pt x="320" y="639"/>
                  </a:cubicBezTo>
                  <a:cubicBezTo>
                    <a:pt x="343" y="662"/>
                    <a:pt x="343" y="685"/>
                    <a:pt x="366" y="708"/>
                  </a:cubicBezTo>
                  <a:cubicBezTo>
                    <a:pt x="389" y="753"/>
                    <a:pt x="434" y="799"/>
                    <a:pt x="480" y="822"/>
                  </a:cubicBezTo>
                  <a:cubicBezTo>
                    <a:pt x="526" y="845"/>
                    <a:pt x="571" y="845"/>
                    <a:pt x="617" y="845"/>
                  </a:cubicBezTo>
                  <a:lnTo>
                    <a:pt x="1028" y="845"/>
                  </a:lnTo>
                  <a:cubicBezTo>
                    <a:pt x="1119" y="845"/>
                    <a:pt x="1210" y="867"/>
                    <a:pt x="1302" y="867"/>
                  </a:cubicBezTo>
                  <a:cubicBezTo>
                    <a:pt x="1370" y="867"/>
                    <a:pt x="1462" y="890"/>
                    <a:pt x="1553" y="913"/>
                  </a:cubicBezTo>
                  <a:cubicBezTo>
                    <a:pt x="1644" y="936"/>
                    <a:pt x="1758" y="959"/>
                    <a:pt x="1850" y="982"/>
                  </a:cubicBezTo>
                  <a:lnTo>
                    <a:pt x="1827" y="982"/>
                  </a:lnTo>
                  <a:cubicBezTo>
                    <a:pt x="1964" y="1004"/>
                    <a:pt x="2078" y="1050"/>
                    <a:pt x="2192" y="1118"/>
                  </a:cubicBezTo>
                  <a:cubicBezTo>
                    <a:pt x="2306" y="1141"/>
                    <a:pt x="2420" y="1187"/>
                    <a:pt x="2534" y="1233"/>
                  </a:cubicBezTo>
                  <a:cubicBezTo>
                    <a:pt x="2603" y="1278"/>
                    <a:pt x="2648" y="1301"/>
                    <a:pt x="2717" y="1347"/>
                  </a:cubicBezTo>
                  <a:cubicBezTo>
                    <a:pt x="2763" y="1392"/>
                    <a:pt x="2831" y="1415"/>
                    <a:pt x="2877" y="1461"/>
                  </a:cubicBezTo>
                  <a:cubicBezTo>
                    <a:pt x="2894" y="1478"/>
                    <a:pt x="2915" y="1486"/>
                    <a:pt x="2935" y="1486"/>
                  </a:cubicBezTo>
                  <a:cubicBezTo>
                    <a:pt x="2968" y="1486"/>
                    <a:pt x="3000" y="1466"/>
                    <a:pt x="3014" y="1438"/>
                  </a:cubicBezTo>
                  <a:cubicBezTo>
                    <a:pt x="3036" y="1392"/>
                    <a:pt x="3036" y="1347"/>
                    <a:pt x="2991" y="1324"/>
                  </a:cubicBezTo>
                  <a:cubicBezTo>
                    <a:pt x="2922" y="1255"/>
                    <a:pt x="2854" y="1210"/>
                    <a:pt x="2785" y="1164"/>
                  </a:cubicBezTo>
                  <a:cubicBezTo>
                    <a:pt x="2694" y="1096"/>
                    <a:pt x="2626" y="1050"/>
                    <a:pt x="2557" y="1004"/>
                  </a:cubicBezTo>
                  <a:cubicBezTo>
                    <a:pt x="2557" y="959"/>
                    <a:pt x="2557" y="890"/>
                    <a:pt x="2511" y="845"/>
                  </a:cubicBezTo>
                  <a:cubicBezTo>
                    <a:pt x="2489" y="799"/>
                    <a:pt x="2443" y="776"/>
                    <a:pt x="2397" y="753"/>
                  </a:cubicBezTo>
                  <a:cubicBezTo>
                    <a:pt x="2352" y="730"/>
                    <a:pt x="2306" y="708"/>
                    <a:pt x="2283" y="685"/>
                  </a:cubicBezTo>
                  <a:cubicBezTo>
                    <a:pt x="2192" y="639"/>
                    <a:pt x="2123" y="616"/>
                    <a:pt x="2055" y="571"/>
                  </a:cubicBezTo>
                  <a:cubicBezTo>
                    <a:pt x="1964" y="548"/>
                    <a:pt x="1895" y="525"/>
                    <a:pt x="1804" y="502"/>
                  </a:cubicBezTo>
                  <a:cubicBezTo>
                    <a:pt x="1804" y="479"/>
                    <a:pt x="1781" y="434"/>
                    <a:pt x="1758" y="434"/>
                  </a:cubicBezTo>
                  <a:cubicBezTo>
                    <a:pt x="1735" y="434"/>
                    <a:pt x="1735" y="411"/>
                    <a:pt x="1713" y="411"/>
                  </a:cubicBezTo>
                  <a:cubicBezTo>
                    <a:pt x="1644" y="388"/>
                    <a:pt x="1576" y="365"/>
                    <a:pt x="1484" y="320"/>
                  </a:cubicBezTo>
                  <a:cubicBezTo>
                    <a:pt x="1393" y="297"/>
                    <a:pt x="1302" y="251"/>
                    <a:pt x="1210" y="228"/>
                  </a:cubicBezTo>
                  <a:cubicBezTo>
                    <a:pt x="1119" y="205"/>
                    <a:pt x="1005" y="183"/>
                    <a:pt x="914" y="160"/>
                  </a:cubicBezTo>
                  <a:cubicBezTo>
                    <a:pt x="800" y="114"/>
                    <a:pt x="708" y="91"/>
                    <a:pt x="594" y="69"/>
                  </a:cubicBezTo>
                  <a:lnTo>
                    <a:pt x="594" y="69"/>
                  </a:lnTo>
                  <a:cubicBezTo>
                    <a:pt x="594" y="69"/>
                    <a:pt x="617" y="91"/>
                    <a:pt x="617" y="91"/>
                  </a:cubicBezTo>
                  <a:cubicBezTo>
                    <a:pt x="549" y="69"/>
                    <a:pt x="457" y="46"/>
                    <a:pt x="389" y="23"/>
                  </a:cubicBezTo>
                  <a:lnTo>
                    <a:pt x="297" y="23"/>
                  </a:lnTo>
                  <a:cubicBezTo>
                    <a:pt x="275" y="23"/>
                    <a:pt x="252" y="0"/>
                    <a:pt x="22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7"/>
            <p:cNvSpPr/>
            <p:nvPr/>
          </p:nvSpPr>
          <p:spPr>
            <a:xfrm>
              <a:off x="7169025" y="868550"/>
              <a:ext cx="35975" cy="9725"/>
            </a:xfrm>
            <a:custGeom>
              <a:avLst/>
              <a:gdLst/>
              <a:ahLst/>
              <a:cxnLst/>
              <a:rect l="l" t="t" r="r" b="b"/>
              <a:pathLst>
                <a:path w="1439" h="389" extrusionOk="0">
                  <a:moveTo>
                    <a:pt x="91" y="1"/>
                  </a:moveTo>
                  <a:cubicBezTo>
                    <a:pt x="46" y="1"/>
                    <a:pt x="0" y="46"/>
                    <a:pt x="0" y="92"/>
                  </a:cubicBezTo>
                  <a:cubicBezTo>
                    <a:pt x="0" y="115"/>
                    <a:pt x="0" y="138"/>
                    <a:pt x="23" y="160"/>
                  </a:cubicBezTo>
                  <a:cubicBezTo>
                    <a:pt x="46" y="183"/>
                    <a:pt x="69" y="206"/>
                    <a:pt x="91" y="206"/>
                  </a:cubicBezTo>
                  <a:cubicBezTo>
                    <a:pt x="137" y="206"/>
                    <a:pt x="183" y="206"/>
                    <a:pt x="251" y="183"/>
                  </a:cubicBezTo>
                  <a:lnTo>
                    <a:pt x="297" y="183"/>
                  </a:lnTo>
                  <a:cubicBezTo>
                    <a:pt x="411" y="183"/>
                    <a:pt x="525" y="206"/>
                    <a:pt x="639" y="206"/>
                  </a:cubicBezTo>
                  <a:cubicBezTo>
                    <a:pt x="708" y="229"/>
                    <a:pt x="776" y="229"/>
                    <a:pt x="845" y="229"/>
                  </a:cubicBezTo>
                  <a:cubicBezTo>
                    <a:pt x="913" y="252"/>
                    <a:pt x="982" y="252"/>
                    <a:pt x="1027" y="274"/>
                  </a:cubicBezTo>
                  <a:cubicBezTo>
                    <a:pt x="1027" y="274"/>
                    <a:pt x="1027" y="274"/>
                    <a:pt x="1027" y="252"/>
                  </a:cubicBezTo>
                  <a:cubicBezTo>
                    <a:pt x="1073" y="274"/>
                    <a:pt x="1141" y="297"/>
                    <a:pt x="1210" y="320"/>
                  </a:cubicBezTo>
                  <a:cubicBezTo>
                    <a:pt x="1256" y="343"/>
                    <a:pt x="1301" y="366"/>
                    <a:pt x="1347" y="389"/>
                  </a:cubicBezTo>
                  <a:cubicBezTo>
                    <a:pt x="1370" y="389"/>
                    <a:pt x="1415" y="366"/>
                    <a:pt x="1415" y="343"/>
                  </a:cubicBezTo>
                  <a:cubicBezTo>
                    <a:pt x="1438" y="320"/>
                    <a:pt x="1415" y="297"/>
                    <a:pt x="1393" y="297"/>
                  </a:cubicBezTo>
                  <a:cubicBezTo>
                    <a:pt x="1347" y="274"/>
                    <a:pt x="1301" y="252"/>
                    <a:pt x="1256" y="229"/>
                  </a:cubicBezTo>
                  <a:cubicBezTo>
                    <a:pt x="1210" y="206"/>
                    <a:pt x="1164" y="183"/>
                    <a:pt x="1119" y="160"/>
                  </a:cubicBezTo>
                  <a:cubicBezTo>
                    <a:pt x="982" y="115"/>
                    <a:pt x="868" y="92"/>
                    <a:pt x="753" y="69"/>
                  </a:cubicBezTo>
                  <a:cubicBezTo>
                    <a:pt x="685" y="69"/>
                    <a:pt x="616" y="46"/>
                    <a:pt x="548" y="46"/>
                  </a:cubicBezTo>
                  <a:cubicBezTo>
                    <a:pt x="502" y="23"/>
                    <a:pt x="434" y="23"/>
                    <a:pt x="388" y="23"/>
                  </a:cubicBezTo>
                  <a:cubicBezTo>
                    <a:pt x="343" y="1"/>
                    <a:pt x="297" y="1"/>
                    <a:pt x="228"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7"/>
            <p:cNvSpPr/>
            <p:nvPr/>
          </p:nvSpPr>
          <p:spPr>
            <a:xfrm>
              <a:off x="6604100" y="1272550"/>
              <a:ext cx="46800" cy="68500"/>
            </a:xfrm>
            <a:custGeom>
              <a:avLst/>
              <a:gdLst/>
              <a:ahLst/>
              <a:cxnLst/>
              <a:rect l="l" t="t" r="r" b="b"/>
              <a:pathLst>
                <a:path w="1872" h="2740" extrusionOk="0">
                  <a:moveTo>
                    <a:pt x="1689" y="1"/>
                  </a:moveTo>
                  <a:cubicBezTo>
                    <a:pt x="1666" y="1"/>
                    <a:pt x="1644" y="24"/>
                    <a:pt x="1621" y="24"/>
                  </a:cubicBezTo>
                  <a:cubicBezTo>
                    <a:pt x="1598" y="46"/>
                    <a:pt x="1575" y="46"/>
                    <a:pt x="1552" y="92"/>
                  </a:cubicBezTo>
                  <a:cubicBezTo>
                    <a:pt x="1552" y="92"/>
                    <a:pt x="1529" y="115"/>
                    <a:pt x="1529" y="138"/>
                  </a:cubicBezTo>
                  <a:cubicBezTo>
                    <a:pt x="1507" y="161"/>
                    <a:pt x="1507" y="183"/>
                    <a:pt x="1484" y="206"/>
                  </a:cubicBezTo>
                  <a:cubicBezTo>
                    <a:pt x="1438" y="320"/>
                    <a:pt x="1347" y="435"/>
                    <a:pt x="1278" y="526"/>
                  </a:cubicBezTo>
                  <a:cubicBezTo>
                    <a:pt x="1233" y="617"/>
                    <a:pt x="1187" y="686"/>
                    <a:pt x="1164" y="754"/>
                  </a:cubicBezTo>
                  <a:cubicBezTo>
                    <a:pt x="1096" y="845"/>
                    <a:pt x="1050" y="914"/>
                    <a:pt x="1004" y="1005"/>
                  </a:cubicBezTo>
                  <a:cubicBezTo>
                    <a:pt x="936" y="1074"/>
                    <a:pt x="890" y="1142"/>
                    <a:pt x="845" y="1211"/>
                  </a:cubicBezTo>
                  <a:cubicBezTo>
                    <a:pt x="799" y="1302"/>
                    <a:pt x="753" y="1393"/>
                    <a:pt x="685" y="1484"/>
                  </a:cubicBezTo>
                  <a:cubicBezTo>
                    <a:pt x="662" y="1530"/>
                    <a:pt x="639" y="1576"/>
                    <a:pt x="594" y="1621"/>
                  </a:cubicBezTo>
                  <a:cubicBezTo>
                    <a:pt x="548" y="1690"/>
                    <a:pt x="502" y="1758"/>
                    <a:pt x="457" y="1827"/>
                  </a:cubicBezTo>
                  <a:cubicBezTo>
                    <a:pt x="365" y="1941"/>
                    <a:pt x="297" y="2078"/>
                    <a:pt x="228" y="2192"/>
                  </a:cubicBezTo>
                  <a:cubicBezTo>
                    <a:pt x="160" y="2283"/>
                    <a:pt x="114" y="2375"/>
                    <a:pt x="69" y="2466"/>
                  </a:cubicBezTo>
                  <a:cubicBezTo>
                    <a:pt x="69" y="2466"/>
                    <a:pt x="46" y="2489"/>
                    <a:pt x="46" y="2489"/>
                  </a:cubicBezTo>
                  <a:cubicBezTo>
                    <a:pt x="23" y="2534"/>
                    <a:pt x="0" y="2580"/>
                    <a:pt x="23" y="2626"/>
                  </a:cubicBezTo>
                  <a:cubicBezTo>
                    <a:pt x="23" y="2649"/>
                    <a:pt x="46" y="2694"/>
                    <a:pt x="91" y="2717"/>
                  </a:cubicBezTo>
                  <a:cubicBezTo>
                    <a:pt x="114" y="2740"/>
                    <a:pt x="160" y="2740"/>
                    <a:pt x="183" y="2740"/>
                  </a:cubicBezTo>
                  <a:cubicBezTo>
                    <a:pt x="251" y="2717"/>
                    <a:pt x="320" y="2649"/>
                    <a:pt x="343" y="2603"/>
                  </a:cubicBezTo>
                  <a:cubicBezTo>
                    <a:pt x="388" y="2557"/>
                    <a:pt x="434" y="2512"/>
                    <a:pt x="457" y="2443"/>
                  </a:cubicBezTo>
                  <a:cubicBezTo>
                    <a:pt x="548" y="2329"/>
                    <a:pt x="616" y="2192"/>
                    <a:pt x="708" y="2055"/>
                  </a:cubicBezTo>
                  <a:cubicBezTo>
                    <a:pt x="799" y="1918"/>
                    <a:pt x="890" y="1758"/>
                    <a:pt x="982" y="1621"/>
                  </a:cubicBezTo>
                  <a:cubicBezTo>
                    <a:pt x="1027" y="1553"/>
                    <a:pt x="1073" y="1484"/>
                    <a:pt x="1119" y="1416"/>
                  </a:cubicBezTo>
                  <a:cubicBezTo>
                    <a:pt x="1187" y="1325"/>
                    <a:pt x="1233" y="1256"/>
                    <a:pt x="1278" y="1188"/>
                  </a:cubicBezTo>
                  <a:cubicBezTo>
                    <a:pt x="1324" y="1096"/>
                    <a:pt x="1392" y="1005"/>
                    <a:pt x="1438" y="937"/>
                  </a:cubicBezTo>
                  <a:cubicBezTo>
                    <a:pt x="1484" y="845"/>
                    <a:pt x="1529" y="777"/>
                    <a:pt x="1598" y="686"/>
                  </a:cubicBezTo>
                  <a:cubicBezTo>
                    <a:pt x="1644" y="617"/>
                    <a:pt x="1666" y="549"/>
                    <a:pt x="1712" y="457"/>
                  </a:cubicBezTo>
                  <a:cubicBezTo>
                    <a:pt x="1758" y="389"/>
                    <a:pt x="1803" y="320"/>
                    <a:pt x="1849" y="229"/>
                  </a:cubicBezTo>
                  <a:cubicBezTo>
                    <a:pt x="1872" y="206"/>
                    <a:pt x="1872" y="161"/>
                    <a:pt x="1826" y="138"/>
                  </a:cubicBezTo>
                  <a:lnTo>
                    <a:pt x="1803" y="138"/>
                  </a:lnTo>
                  <a:cubicBezTo>
                    <a:pt x="1803" y="92"/>
                    <a:pt x="1803" y="46"/>
                    <a:pt x="1758" y="24"/>
                  </a:cubicBezTo>
                  <a:cubicBezTo>
                    <a:pt x="1735" y="24"/>
                    <a:pt x="1712" y="1"/>
                    <a:pt x="168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7"/>
            <p:cNvSpPr/>
            <p:nvPr/>
          </p:nvSpPr>
          <p:spPr>
            <a:xfrm>
              <a:off x="6617775" y="1291950"/>
              <a:ext cx="31425" cy="44575"/>
            </a:xfrm>
            <a:custGeom>
              <a:avLst/>
              <a:gdLst/>
              <a:ahLst/>
              <a:cxnLst/>
              <a:rect l="l" t="t" r="r" b="b"/>
              <a:pathLst>
                <a:path w="1257" h="1783" extrusionOk="0">
                  <a:moveTo>
                    <a:pt x="1211" y="1"/>
                  </a:moveTo>
                  <a:cubicBezTo>
                    <a:pt x="1188" y="1"/>
                    <a:pt x="1165" y="1"/>
                    <a:pt x="1165" y="24"/>
                  </a:cubicBezTo>
                  <a:cubicBezTo>
                    <a:pt x="1074" y="161"/>
                    <a:pt x="982" y="298"/>
                    <a:pt x="891" y="435"/>
                  </a:cubicBezTo>
                  <a:cubicBezTo>
                    <a:pt x="845" y="503"/>
                    <a:pt x="800" y="549"/>
                    <a:pt x="754" y="617"/>
                  </a:cubicBezTo>
                  <a:cubicBezTo>
                    <a:pt x="686" y="686"/>
                    <a:pt x="640" y="754"/>
                    <a:pt x="594" y="823"/>
                  </a:cubicBezTo>
                  <a:cubicBezTo>
                    <a:pt x="480" y="937"/>
                    <a:pt x="389" y="1074"/>
                    <a:pt x="298" y="1188"/>
                  </a:cubicBezTo>
                  <a:cubicBezTo>
                    <a:pt x="252" y="1256"/>
                    <a:pt x="206" y="1325"/>
                    <a:pt x="161" y="1370"/>
                  </a:cubicBezTo>
                  <a:cubicBezTo>
                    <a:pt x="115" y="1439"/>
                    <a:pt x="47" y="1507"/>
                    <a:pt x="24" y="1599"/>
                  </a:cubicBezTo>
                  <a:cubicBezTo>
                    <a:pt x="1" y="1644"/>
                    <a:pt x="24" y="1713"/>
                    <a:pt x="69" y="1758"/>
                  </a:cubicBezTo>
                  <a:cubicBezTo>
                    <a:pt x="94" y="1775"/>
                    <a:pt x="121" y="1782"/>
                    <a:pt x="147" y="1782"/>
                  </a:cubicBezTo>
                  <a:cubicBezTo>
                    <a:pt x="194" y="1782"/>
                    <a:pt x="237" y="1757"/>
                    <a:pt x="252" y="1713"/>
                  </a:cubicBezTo>
                  <a:cubicBezTo>
                    <a:pt x="298" y="1667"/>
                    <a:pt x="343" y="1599"/>
                    <a:pt x="366" y="1530"/>
                  </a:cubicBezTo>
                  <a:cubicBezTo>
                    <a:pt x="412" y="1462"/>
                    <a:pt x="457" y="1393"/>
                    <a:pt x="503" y="1325"/>
                  </a:cubicBezTo>
                  <a:cubicBezTo>
                    <a:pt x="526" y="1279"/>
                    <a:pt x="572" y="1211"/>
                    <a:pt x="617" y="1142"/>
                  </a:cubicBezTo>
                  <a:cubicBezTo>
                    <a:pt x="617" y="1119"/>
                    <a:pt x="640" y="1074"/>
                    <a:pt x="663" y="1051"/>
                  </a:cubicBezTo>
                  <a:cubicBezTo>
                    <a:pt x="686" y="1005"/>
                    <a:pt x="709" y="960"/>
                    <a:pt x="731" y="937"/>
                  </a:cubicBezTo>
                  <a:cubicBezTo>
                    <a:pt x="777" y="845"/>
                    <a:pt x="823" y="777"/>
                    <a:pt x="868" y="708"/>
                  </a:cubicBezTo>
                  <a:cubicBezTo>
                    <a:pt x="914" y="640"/>
                    <a:pt x="937" y="572"/>
                    <a:pt x="982" y="503"/>
                  </a:cubicBezTo>
                  <a:cubicBezTo>
                    <a:pt x="1074" y="366"/>
                    <a:pt x="1142" y="229"/>
                    <a:pt x="1256" y="69"/>
                  </a:cubicBezTo>
                  <a:cubicBezTo>
                    <a:pt x="1256" y="47"/>
                    <a:pt x="1256" y="24"/>
                    <a:pt x="1233"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7"/>
            <p:cNvSpPr/>
            <p:nvPr/>
          </p:nvSpPr>
          <p:spPr>
            <a:xfrm>
              <a:off x="6974425" y="1026625"/>
              <a:ext cx="203175" cy="192325"/>
            </a:xfrm>
            <a:custGeom>
              <a:avLst/>
              <a:gdLst/>
              <a:ahLst/>
              <a:cxnLst/>
              <a:rect l="l" t="t" r="r" b="b"/>
              <a:pathLst>
                <a:path w="8127" h="7693" extrusionOk="0">
                  <a:moveTo>
                    <a:pt x="8035" y="0"/>
                  </a:moveTo>
                  <a:cubicBezTo>
                    <a:pt x="7990" y="0"/>
                    <a:pt x="7967" y="23"/>
                    <a:pt x="7967" y="69"/>
                  </a:cubicBezTo>
                  <a:cubicBezTo>
                    <a:pt x="7921" y="137"/>
                    <a:pt x="7921" y="206"/>
                    <a:pt x="7875" y="274"/>
                  </a:cubicBezTo>
                  <a:cubicBezTo>
                    <a:pt x="7853" y="365"/>
                    <a:pt x="7807" y="457"/>
                    <a:pt x="7739" y="548"/>
                  </a:cubicBezTo>
                  <a:cubicBezTo>
                    <a:pt x="7716" y="594"/>
                    <a:pt x="7693" y="639"/>
                    <a:pt x="7647" y="685"/>
                  </a:cubicBezTo>
                  <a:cubicBezTo>
                    <a:pt x="7624" y="708"/>
                    <a:pt x="7602" y="753"/>
                    <a:pt x="7579" y="799"/>
                  </a:cubicBezTo>
                  <a:cubicBezTo>
                    <a:pt x="7510" y="890"/>
                    <a:pt x="7442" y="959"/>
                    <a:pt x="7396" y="1027"/>
                  </a:cubicBezTo>
                  <a:cubicBezTo>
                    <a:pt x="7350" y="1073"/>
                    <a:pt x="7328" y="1119"/>
                    <a:pt x="7282" y="1164"/>
                  </a:cubicBezTo>
                  <a:cubicBezTo>
                    <a:pt x="7259" y="1210"/>
                    <a:pt x="7236" y="1233"/>
                    <a:pt x="7214" y="1278"/>
                  </a:cubicBezTo>
                  <a:cubicBezTo>
                    <a:pt x="7099" y="1438"/>
                    <a:pt x="6985" y="1598"/>
                    <a:pt x="6871" y="1758"/>
                  </a:cubicBezTo>
                  <a:cubicBezTo>
                    <a:pt x="6666" y="2032"/>
                    <a:pt x="6460" y="2283"/>
                    <a:pt x="6255" y="2579"/>
                  </a:cubicBezTo>
                  <a:lnTo>
                    <a:pt x="6278" y="2534"/>
                  </a:lnTo>
                  <a:lnTo>
                    <a:pt x="6278" y="2534"/>
                  </a:lnTo>
                  <a:cubicBezTo>
                    <a:pt x="6186" y="2671"/>
                    <a:pt x="6072" y="2808"/>
                    <a:pt x="5958" y="2945"/>
                  </a:cubicBezTo>
                  <a:cubicBezTo>
                    <a:pt x="5844" y="3082"/>
                    <a:pt x="5730" y="3219"/>
                    <a:pt x="5616" y="3355"/>
                  </a:cubicBezTo>
                  <a:cubicBezTo>
                    <a:pt x="5365" y="3629"/>
                    <a:pt x="5136" y="3880"/>
                    <a:pt x="4885" y="4132"/>
                  </a:cubicBezTo>
                  <a:cubicBezTo>
                    <a:pt x="4840" y="4200"/>
                    <a:pt x="4771" y="4246"/>
                    <a:pt x="4726" y="4314"/>
                  </a:cubicBezTo>
                  <a:cubicBezTo>
                    <a:pt x="4680" y="4360"/>
                    <a:pt x="4634" y="4405"/>
                    <a:pt x="4589" y="4451"/>
                  </a:cubicBezTo>
                  <a:cubicBezTo>
                    <a:pt x="4543" y="4497"/>
                    <a:pt x="4475" y="4542"/>
                    <a:pt x="4429" y="4588"/>
                  </a:cubicBezTo>
                  <a:cubicBezTo>
                    <a:pt x="4383" y="4634"/>
                    <a:pt x="4338" y="4679"/>
                    <a:pt x="4292" y="4748"/>
                  </a:cubicBezTo>
                  <a:cubicBezTo>
                    <a:pt x="4201" y="4816"/>
                    <a:pt x="4109" y="4908"/>
                    <a:pt x="4018" y="4976"/>
                  </a:cubicBezTo>
                  <a:cubicBezTo>
                    <a:pt x="4018" y="4953"/>
                    <a:pt x="3995" y="4930"/>
                    <a:pt x="3972" y="4908"/>
                  </a:cubicBezTo>
                  <a:cubicBezTo>
                    <a:pt x="3950" y="4885"/>
                    <a:pt x="3910" y="4873"/>
                    <a:pt x="3870" y="4873"/>
                  </a:cubicBezTo>
                  <a:cubicBezTo>
                    <a:pt x="3830" y="4873"/>
                    <a:pt x="3790" y="4885"/>
                    <a:pt x="3767" y="4908"/>
                  </a:cubicBezTo>
                  <a:cubicBezTo>
                    <a:pt x="3698" y="4976"/>
                    <a:pt x="3653" y="5045"/>
                    <a:pt x="3607" y="5090"/>
                  </a:cubicBezTo>
                  <a:cubicBezTo>
                    <a:pt x="3561" y="5159"/>
                    <a:pt x="3493" y="5204"/>
                    <a:pt x="3425" y="5250"/>
                  </a:cubicBezTo>
                  <a:cubicBezTo>
                    <a:pt x="3379" y="5296"/>
                    <a:pt x="3333" y="5318"/>
                    <a:pt x="3288" y="5341"/>
                  </a:cubicBezTo>
                  <a:cubicBezTo>
                    <a:pt x="3242" y="5387"/>
                    <a:pt x="3196" y="5410"/>
                    <a:pt x="3128" y="5433"/>
                  </a:cubicBezTo>
                  <a:cubicBezTo>
                    <a:pt x="3037" y="5501"/>
                    <a:pt x="2945" y="5547"/>
                    <a:pt x="2854" y="5592"/>
                  </a:cubicBezTo>
                  <a:cubicBezTo>
                    <a:pt x="2740" y="5638"/>
                    <a:pt x="2626" y="5661"/>
                    <a:pt x="2489" y="5684"/>
                  </a:cubicBezTo>
                  <a:lnTo>
                    <a:pt x="2466" y="5684"/>
                  </a:lnTo>
                  <a:cubicBezTo>
                    <a:pt x="2420" y="5661"/>
                    <a:pt x="2397" y="5661"/>
                    <a:pt x="2352" y="5661"/>
                  </a:cubicBezTo>
                  <a:cubicBezTo>
                    <a:pt x="2329" y="5661"/>
                    <a:pt x="2306" y="5661"/>
                    <a:pt x="2283" y="5638"/>
                  </a:cubicBezTo>
                  <a:cubicBezTo>
                    <a:pt x="2283" y="5638"/>
                    <a:pt x="2260" y="5638"/>
                    <a:pt x="2260" y="5615"/>
                  </a:cubicBezTo>
                  <a:cubicBezTo>
                    <a:pt x="2215" y="5592"/>
                    <a:pt x="2169" y="5570"/>
                    <a:pt x="2124" y="5547"/>
                  </a:cubicBezTo>
                  <a:cubicBezTo>
                    <a:pt x="2101" y="5524"/>
                    <a:pt x="2078" y="5501"/>
                    <a:pt x="2055" y="5478"/>
                  </a:cubicBezTo>
                  <a:cubicBezTo>
                    <a:pt x="2032" y="5433"/>
                    <a:pt x="1987" y="5387"/>
                    <a:pt x="1964" y="5364"/>
                  </a:cubicBezTo>
                  <a:cubicBezTo>
                    <a:pt x="1920" y="5320"/>
                    <a:pt x="1866" y="5295"/>
                    <a:pt x="1809" y="5295"/>
                  </a:cubicBezTo>
                  <a:cubicBezTo>
                    <a:pt x="1777" y="5295"/>
                    <a:pt x="1745" y="5302"/>
                    <a:pt x="1713" y="5318"/>
                  </a:cubicBezTo>
                  <a:cubicBezTo>
                    <a:pt x="1690" y="5341"/>
                    <a:pt x="1667" y="5364"/>
                    <a:pt x="1644" y="5387"/>
                  </a:cubicBezTo>
                  <a:lnTo>
                    <a:pt x="1667" y="5387"/>
                  </a:lnTo>
                  <a:cubicBezTo>
                    <a:pt x="1599" y="5455"/>
                    <a:pt x="1530" y="5547"/>
                    <a:pt x="1439" y="5615"/>
                  </a:cubicBezTo>
                  <a:cubicBezTo>
                    <a:pt x="1347" y="5684"/>
                    <a:pt x="1279" y="5729"/>
                    <a:pt x="1188" y="5798"/>
                  </a:cubicBezTo>
                  <a:cubicBezTo>
                    <a:pt x="1096" y="5866"/>
                    <a:pt x="1005" y="5935"/>
                    <a:pt x="937" y="6003"/>
                  </a:cubicBezTo>
                  <a:lnTo>
                    <a:pt x="891" y="6003"/>
                  </a:lnTo>
                  <a:cubicBezTo>
                    <a:pt x="868" y="6003"/>
                    <a:pt x="845" y="6003"/>
                    <a:pt x="822" y="6026"/>
                  </a:cubicBezTo>
                  <a:cubicBezTo>
                    <a:pt x="731" y="6072"/>
                    <a:pt x="663" y="6140"/>
                    <a:pt x="594" y="6209"/>
                  </a:cubicBezTo>
                  <a:cubicBezTo>
                    <a:pt x="526" y="6254"/>
                    <a:pt x="457" y="6323"/>
                    <a:pt x="412" y="6368"/>
                  </a:cubicBezTo>
                  <a:cubicBezTo>
                    <a:pt x="343" y="6460"/>
                    <a:pt x="297" y="6528"/>
                    <a:pt x="229" y="6597"/>
                  </a:cubicBezTo>
                  <a:cubicBezTo>
                    <a:pt x="206" y="6688"/>
                    <a:pt x="161" y="6756"/>
                    <a:pt x="138" y="6825"/>
                  </a:cubicBezTo>
                  <a:cubicBezTo>
                    <a:pt x="92" y="6916"/>
                    <a:pt x="69" y="6985"/>
                    <a:pt x="46" y="7076"/>
                  </a:cubicBezTo>
                  <a:cubicBezTo>
                    <a:pt x="24" y="7167"/>
                    <a:pt x="24" y="7259"/>
                    <a:pt x="24" y="7350"/>
                  </a:cubicBezTo>
                  <a:cubicBezTo>
                    <a:pt x="1" y="7373"/>
                    <a:pt x="1" y="7418"/>
                    <a:pt x="1" y="7464"/>
                  </a:cubicBezTo>
                  <a:cubicBezTo>
                    <a:pt x="1" y="7510"/>
                    <a:pt x="1" y="7578"/>
                    <a:pt x="24" y="7624"/>
                  </a:cubicBezTo>
                  <a:cubicBezTo>
                    <a:pt x="46" y="7669"/>
                    <a:pt x="92" y="7692"/>
                    <a:pt x="161" y="7692"/>
                  </a:cubicBezTo>
                  <a:cubicBezTo>
                    <a:pt x="206" y="7692"/>
                    <a:pt x="252" y="7647"/>
                    <a:pt x="297" y="7601"/>
                  </a:cubicBezTo>
                  <a:cubicBezTo>
                    <a:pt x="297" y="7578"/>
                    <a:pt x="320" y="7532"/>
                    <a:pt x="343" y="7510"/>
                  </a:cubicBezTo>
                  <a:cubicBezTo>
                    <a:pt x="366" y="7441"/>
                    <a:pt x="389" y="7396"/>
                    <a:pt x="412" y="7327"/>
                  </a:cubicBezTo>
                  <a:cubicBezTo>
                    <a:pt x="457" y="7259"/>
                    <a:pt x="503" y="7190"/>
                    <a:pt x="549" y="7122"/>
                  </a:cubicBezTo>
                  <a:cubicBezTo>
                    <a:pt x="617" y="7030"/>
                    <a:pt x="686" y="6939"/>
                    <a:pt x="754" y="6848"/>
                  </a:cubicBezTo>
                  <a:cubicBezTo>
                    <a:pt x="845" y="6756"/>
                    <a:pt x="937" y="6665"/>
                    <a:pt x="1051" y="6574"/>
                  </a:cubicBezTo>
                  <a:cubicBezTo>
                    <a:pt x="1142" y="6505"/>
                    <a:pt x="1233" y="6437"/>
                    <a:pt x="1325" y="6391"/>
                  </a:cubicBezTo>
                  <a:cubicBezTo>
                    <a:pt x="1416" y="6323"/>
                    <a:pt x="1507" y="6254"/>
                    <a:pt x="1621" y="6209"/>
                  </a:cubicBezTo>
                  <a:cubicBezTo>
                    <a:pt x="1690" y="6186"/>
                    <a:pt x="1758" y="6163"/>
                    <a:pt x="1827" y="6140"/>
                  </a:cubicBezTo>
                  <a:lnTo>
                    <a:pt x="1872" y="6140"/>
                  </a:lnTo>
                  <a:cubicBezTo>
                    <a:pt x="1895" y="6140"/>
                    <a:pt x="1895" y="6163"/>
                    <a:pt x="1918" y="6163"/>
                  </a:cubicBezTo>
                  <a:cubicBezTo>
                    <a:pt x="1964" y="6186"/>
                    <a:pt x="2009" y="6209"/>
                    <a:pt x="2032" y="6231"/>
                  </a:cubicBezTo>
                  <a:cubicBezTo>
                    <a:pt x="2101" y="6277"/>
                    <a:pt x="2169" y="6300"/>
                    <a:pt x="2238" y="6323"/>
                  </a:cubicBezTo>
                  <a:cubicBezTo>
                    <a:pt x="2272" y="6334"/>
                    <a:pt x="2312" y="6340"/>
                    <a:pt x="2352" y="6340"/>
                  </a:cubicBezTo>
                  <a:cubicBezTo>
                    <a:pt x="2392" y="6340"/>
                    <a:pt x="2432" y="6334"/>
                    <a:pt x="2466" y="6323"/>
                  </a:cubicBezTo>
                  <a:cubicBezTo>
                    <a:pt x="2557" y="6323"/>
                    <a:pt x="2648" y="6300"/>
                    <a:pt x="2740" y="6277"/>
                  </a:cubicBezTo>
                  <a:cubicBezTo>
                    <a:pt x="2785" y="6277"/>
                    <a:pt x="2831" y="6254"/>
                    <a:pt x="2877" y="6231"/>
                  </a:cubicBezTo>
                  <a:lnTo>
                    <a:pt x="2900" y="6231"/>
                  </a:lnTo>
                  <a:cubicBezTo>
                    <a:pt x="3037" y="6163"/>
                    <a:pt x="3128" y="6117"/>
                    <a:pt x="3242" y="6049"/>
                  </a:cubicBezTo>
                  <a:cubicBezTo>
                    <a:pt x="3333" y="6003"/>
                    <a:pt x="3402" y="5935"/>
                    <a:pt x="3470" y="5889"/>
                  </a:cubicBezTo>
                  <a:cubicBezTo>
                    <a:pt x="3561" y="5843"/>
                    <a:pt x="3630" y="5775"/>
                    <a:pt x="3721" y="5729"/>
                  </a:cubicBezTo>
                  <a:cubicBezTo>
                    <a:pt x="3744" y="5706"/>
                    <a:pt x="3767" y="5684"/>
                    <a:pt x="3813" y="5661"/>
                  </a:cubicBezTo>
                  <a:cubicBezTo>
                    <a:pt x="3881" y="5592"/>
                    <a:pt x="3950" y="5547"/>
                    <a:pt x="4018" y="5501"/>
                  </a:cubicBezTo>
                  <a:cubicBezTo>
                    <a:pt x="4086" y="5433"/>
                    <a:pt x="4155" y="5364"/>
                    <a:pt x="4201" y="5318"/>
                  </a:cubicBezTo>
                  <a:cubicBezTo>
                    <a:pt x="4338" y="5204"/>
                    <a:pt x="4452" y="5090"/>
                    <a:pt x="4566" y="4976"/>
                  </a:cubicBezTo>
                  <a:cubicBezTo>
                    <a:pt x="4794" y="4748"/>
                    <a:pt x="5022" y="4520"/>
                    <a:pt x="5251" y="4291"/>
                  </a:cubicBezTo>
                  <a:cubicBezTo>
                    <a:pt x="5502" y="4017"/>
                    <a:pt x="5753" y="3766"/>
                    <a:pt x="5981" y="3515"/>
                  </a:cubicBezTo>
                  <a:cubicBezTo>
                    <a:pt x="6049" y="3447"/>
                    <a:pt x="6095" y="3378"/>
                    <a:pt x="6164" y="3310"/>
                  </a:cubicBezTo>
                  <a:cubicBezTo>
                    <a:pt x="6209" y="3241"/>
                    <a:pt x="6255" y="3173"/>
                    <a:pt x="6323" y="3104"/>
                  </a:cubicBezTo>
                  <a:cubicBezTo>
                    <a:pt x="6437" y="2945"/>
                    <a:pt x="6552" y="2785"/>
                    <a:pt x="6643" y="2625"/>
                  </a:cubicBezTo>
                  <a:cubicBezTo>
                    <a:pt x="6757" y="2488"/>
                    <a:pt x="6848" y="2351"/>
                    <a:pt x="6940" y="2214"/>
                  </a:cubicBezTo>
                  <a:cubicBezTo>
                    <a:pt x="6985" y="2146"/>
                    <a:pt x="7031" y="2077"/>
                    <a:pt x="7077" y="2009"/>
                  </a:cubicBezTo>
                  <a:cubicBezTo>
                    <a:pt x="7122" y="1917"/>
                    <a:pt x="7191" y="1849"/>
                    <a:pt x="7236" y="1781"/>
                  </a:cubicBezTo>
                  <a:cubicBezTo>
                    <a:pt x="7328" y="1621"/>
                    <a:pt x="7396" y="1484"/>
                    <a:pt x="7487" y="1347"/>
                  </a:cubicBezTo>
                  <a:cubicBezTo>
                    <a:pt x="7579" y="1187"/>
                    <a:pt x="7693" y="1050"/>
                    <a:pt x="7784" y="890"/>
                  </a:cubicBezTo>
                  <a:cubicBezTo>
                    <a:pt x="7853" y="753"/>
                    <a:pt x="7921" y="639"/>
                    <a:pt x="7990" y="502"/>
                  </a:cubicBezTo>
                  <a:cubicBezTo>
                    <a:pt x="8012" y="434"/>
                    <a:pt x="8035" y="388"/>
                    <a:pt x="8058" y="320"/>
                  </a:cubicBezTo>
                  <a:cubicBezTo>
                    <a:pt x="8058" y="274"/>
                    <a:pt x="8081" y="251"/>
                    <a:pt x="8081" y="206"/>
                  </a:cubicBezTo>
                  <a:cubicBezTo>
                    <a:pt x="8081" y="183"/>
                    <a:pt x="8104" y="137"/>
                    <a:pt x="8127" y="91"/>
                  </a:cubicBezTo>
                  <a:cubicBezTo>
                    <a:pt x="8127" y="69"/>
                    <a:pt x="8104" y="23"/>
                    <a:pt x="805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7"/>
            <p:cNvSpPr/>
            <p:nvPr/>
          </p:nvSpPr>
          <p:spPr>
            <a:xfrm>
              <a:off x="7061750" y="1035175"/>
              <a:ext cx="109000" cy="125225"/>
            </a:xfrm>
            <a:custGeom>
              <a:avLst/>
              <a:gdLst/>
              <a:ahLst/>
              <a:cxnLst/>
              <a:rect l="l" t="t" r="r" b="b"/>
              <a:pathLst>
                <a:path w="4360" h="5009" extrusionOk="0">
                  <a:moveTo>
                    <a:pt x="4131" y="1"/>
                  </a:moveTo>
                  <a:cubicBezTo>
                    <a:pt x="4086" y="23"/>
                    <a:pt x="4063" y="46"/>
                    <a:pt x="4017" y="69"/>
                  </a:cubicBezTo>
                  <a:cubicBezTo>
                    <a:pt x="4017" y="92"/>
                    <a:pt x="3994" y="92"/>
                    <a:pt x="3994" y="115"/>
                  </a:cubicBezTo>
                  <a:lnTo>
                    <a:pt x="3903" y="206"/>
                  </a:lnTo>
                  <a:cubicBezTo>
                    <a:pt x="3835" y="274"/>
                    <a:pt x="3766" y="343"/>
                    <a:pt x="3698" y="411"/>
                  </a:cubicBezTo>
                  <a:cubicBezTo>
                    <a:pt x="3629" y="457"/>
                    <a:pt x="3584" y="526"/>
                    <a:pt x="3515" y="571"/>
                  </a:cubicBezTo>
                  <a:cubicBezTo>
                    <a:pt x="3447" y="640"/>
                    <a:pt x="3401" y="685"/>
                    <a:pt x="3333" y="754"/>
                  </a:cubicBezTo>
                  <a:cubicBezTo>
                    <a:pt x="3264" y="822"/>
                    <a:pt x="3218" y="891"/>
                    <a:pt x="3173" y="982"/>
                  </a:cubicBezTo>
                  <a:cubicBezTo>
                    <a:pt x="3150" y="1028"/>
                    <a:pt x="3104" y="1073"/>
                    <a:pt x="3081" y="1142"/>
                  </a:cubicBezTo>
                  <a:cubicBezTo>
                    <a:pt x="3059" y="1187"/>
                    <a:pt x="3013" y="1233"/>
                    <a:pt x="2990" y="1302"/>
                  </a:cubicBezTo>
                  <a:cubicBezTo>
                    <a:pt x="2967" y="1347"/>
                    <a:pt x="2922" y="1393"/>
                    <a:pt x="2899" y="1461"/>
                  </a:cubicBezTo>
                  <a:cubicBezTo>
                    <a:pt x="2853" y="1553"/>
                    <a:pt x="2808" y="1621"/>
                    <a:pt x="2762" y="1712"/>
                  </a:cubicBezTo>
                  <a:cubicBezTo>
                    <a:pt x="2716" y="1804"/>
                    <a:pt x="2671" y="1872"/>
                    <a:pt x="2625" y="1964"/>
                  </a:cubicBezTo>
                  <a:cubicBezTo>
                    <a:pt x="2556" y="2078"/>
                    <a:pt x="2488" y="2169"/>
                    <a:pt x="2420" y="2283"/>
                  </a:cubicBezTo>
                  <a:cubicBezTo>
                    <a:pt x="2351" y="2397"/>
                    <a:pt x="2283" y="2488"/>
                    <a:pt x="2214" y="2603"/>
                  </a:cubicBezTo>
                  <a:cubicBezTo>
                    <a:pt x="2123" y="2717"/>
                    <a:pt x="2009" y="2854"/>
                    <a:pt x="1917" y="2968"/>
                  </a:cubicBezTo>
                  <a:cubicBezTo>
                    <a:pt x="1872" y="3036"/>
                    <a:pt x="1803" y="3105"/>
                    <a:pt x="1735" y="3173"/>
                  </a:cubicBezTo>
                  <a:cubicBezTo>
                    <a:pt x="1712" y="3219"/>
                    <a:pt x="1666" y="3265"/>
                    <a:pt x="1621" y="3310"/>
                  </a:cubicBezTo>
                  <a:lnTo>
                    <a:pt x="1621" y="3333"/>
                  </a:lnTo>
                  <a:cubicBezTo>
                    <a:pt x="1598" y="3356"/>
                    <a:pt x="1575" y="3379"/>
                    <a:pt x="1552" y="3401"/>
                  </a:cubicBezTo>
                  <a:cubicBezTo>
                    <a:pt x="1506" y="3424"/>
                    <a:pt x="1484" y="3470"/>
                    <a:pt x="1438" y="3493"/>
                  </a:cubicBezTo>
                  <a:cubicBezTo>
                    <a:pt x="1370" y="3584"/>
                    <a:pt x="1301" y="3675"/>
                    <a:pt x="1210" y="3744"/>
                  </a:cubicBezTo>
                  <a:cubicBezTo>
                    <a:pt x="1141" y="3835"/>
                    <a:pt x="1073" y="3926"/>
                    <a:pt x="982" y="4018"/>
                  </a:cubicBezTo>
                  <a:cubicBezTo>
                    <a:pt x="959" y="4063"/>
                    <a:pt x="913" y="4109"/>
                    <a:pt x="890" y="4155"/>
                  </a:cubicBezTo>
                  <a:cubicBezTo>
                    <a:pt x="867" y="4155"/>
                    <a:pt x="845" y="4178"/>
                    <a:pt x="845" y="4200"/>
                  </a:cubicBezTo>
                  <a:cubicBezTo>
                    <a:pt x="822" y="4223"/>
                    <a:pt x="799" y="4246"/>
                    <a:pt x="776" y="4269"/>
                  </a:cubicBezTo>
                  <a:cubicBezTo>
                    <a:pt x="708" y="4337"/>
                    <a:pt x="639" y="4383"/>
                    <a:pt x="593" y="4451"/>
                  </a:cubicBezTo>
                  <a:cubicBezTo>
                    <a:pt x="457" y="4588"/>
                    <a:pt x="320" y="4703"/>
                    <a:pt x="183" y="4817"/>
                  </a:cubicBezTo>
                  <a:cubicBezTo>
                    <a:pt x="183" y="4817"/>
                    <a:pt x="160" y="4817"/>
                    <a:pt x="160" y="4839"/>
                  </a:cubicBezTo>
                  <a:lnTo>
                    <a:pt x="137" y="4839"/>
                  </a:lnTo>
                  <a:cubicBezTo>
                    <a:pt x="114" y="4862"/>
                    <a:pt x="68" y="4885"/>
                    <a:pt x="46" y="4908"/>
                  </a:cubicBezTo>
                  <a:cubicBezTo>
                    <a:pt x="23" y="4931"/>
                    <a:pt x="0" y="4954"/>
                    <a:pt x="23" y="4976"/>
                  </a:cubicBezTo>
                  <a:cubicBezTo>
                    <a:pt x="39" y="4993"/>
                    <a:pt x="55" y="5009"/>
                    <a:pt x="71" y="5009"/>
                  </a:cubicBezTo>
                  <a:cubicBezTo>
                    <a:pt x="78" y="5009"/>
                    <a:pt x="85" y="5006"/>
                    <a:pt x="91" y="4999"/>
                  </a:cubicBezTo>
                  <a:cubicBezTo>
                    <a:pt x="137" y="4976"/>
                    <a:pt x="183" y="4954"/>
                    <a:pt x="205" y="4908"/>
                  </a:cubicBezTo>
                  <a:cubicBezTo>
                    <a:pt x="251" y="4885"/>
                    <a:pt x="297" y="4862"/>
                    <a:pt x="320" y="4817"/>
                  </a:cubicBezTo>
                  <a:cubicBezTo>
                    <a:pt x="411" y="4748"/>
                    <a:pt x="502" y="4680"/>
                    <a:pt x="571" y="4611"/>
                  </a:cubicBezTo>
                  <a:cubicBezTo>
                    <a:pt x="662" y="4543"/>
                    <a:pt x="730" y="4474"/>
                    <a:pt x="822" y="4406"/>
                  </a:cubicBezTo>
                  <a:cubicBezTo>
                    <a:pt x="833" y="4417"/>
                    <a:pt x="850" y="4423"/>
                    <a:pt x="870" y="4423"/>
                  </a:cubicBezTo>
                  <a:cubicBezTo>
                    <a:pt x="890" y="4423"/>
                    <a:pt x="913" y="4417"/>
                    <a:pt x="936" y="4406"/>
                  </a:cubicBezTo>
                  <a:cubicBezTo>
                    <a:pt x="982" y="4383"/>
                    <a:pt x="1027" y="4337"/>
                    <a:pt x="1073" y="4315"/>
                  </a:cubicBezTo>
                  <a:cubicBezTo>
                    <a:pt x="1096" y="4269"/>
                    <a:pt x="1141" y="4223"/>
                    <a:pt x="1187" y="4200"/>
                  </a:cubicBezTo>
                  <a:cubicBezTo>
                    <a:pt x="1255" y="4132"/>
                    <a:pt x="1301" y="4063"/>
                    <a:pt x="1370" y="3995"/>
                  </a:cubicBezTo>
                  <a:cubicBezTo>
                    <a:pt x="1506" y="3835"/>
                    <a:pt x="1666" y="3698"/>
                    <a:pt x="1803" y="3538"/>
                  </a:cubicBezTo>
                  <a:cubicBezTo>
                    <a:pt x="1872" y="3470"/>
                    <a:pt x="1917" y="3401"/>
                    <a:pt x="1986" y="3333"/>
                  </a:cubicBezTo>
                  <a:cubicBezTo>
                    <a:pt x="2054" y="3265"/>
                    <a:pt x="2123" y="3196"/>
                    <a:pt x="2191" y="3105"/>
                  </a:cubicBezTo>
                  <a:cubicBezTo>
                    <a:pt x="2305" y="2991"/>
                    <a:pt x="2420" y="2854"/>
                    <a:pt x="2534" y="2717"/>
                  </a:cubicBezTo>
                  <a:cubicBezTo>
                    <a:pt x="2556" y="2694"/>
                    <a:pt x="2579" y="2648"/>
                    <a:pt x="2579" y="2625"/>
                  </a:cubicBezTo>
                  <a:cubicBezTo>
                    <a:pt x="2579" y="2648"/>
                    <a:pt x="2579" y="2648"/>
                    <a:pt x="2579" y="2648"/>
                  </a:cubicBezTo>
                  <a:cubicBezTo>
                    <a:pt x="2579" y="2648"/>
                    <a:pt x="2602" y="2625"/>
                    <a:pt x="2602" y="2625"/>
                  </a:cubicBezTo>
                  <a:lnTo>
                    <a:pt x="2602" y="2625"/>
                  </a:lnTo>
                  <a:cubicBezTo>
                    <a:pt x="2579" y="2625"/>
                    <a:pt x="2579" y="2648"/>
                    <a:pt x="2579" y="2648"/>
                  </a:cubicBezTo>
                  <a:lnTo>
                    <a:pt x="2579" y="2648"/>
                  </a:lnTo>
                  <a:cubicBezTo>
                    <a:pt x="2579" y="2625"/>
                    <a:pt x="2602" y="2625"/>
                    <a:pt x="2602" y="2603"/>
                  </a:cubicBezTo>
                  <a:cubicBezTo>
                    <a:pt x="2602" y="2603"/>
                    <a:pt x="2625" y="2603"/>
                    <a:pt x="2625" y="2580"/>
                  </a:cubicBezTo>
                  <a:cubicBezTo>
                    <a:pt x="2625" y="2580"/>
                    <a:pt x="2625" y="2603"/>
                    <a:pt x="2625" y="2603"/>
                  </a:cubicBezTo>
                  <a:cubicBezTo>
                    <a:pt x="2648" y="2557"/>
                    <a:pt x="2671" y="2511"/>
                    <a:pt x="2693" y="2466"/>
                  </a:cubicBezTo>
                  <a:cubicBezTo>
                    <a:pt x="2693" y="2466"/>
                    <a:pt x="2693" y="2488"/>
                    <a:pt x="2693" y="2488"/>
                  </a:cubicBezTo>
                  <a:cubicBezTo>
                    <a:pt x="2716" y="2466"/>
                    <a:pt x="2716" y="2443"/>
                    <a:pt x="2739" y="2443"/>
                  </a:cubicBezTo>
                  <a:lnTo>
                    <a:pt x="2716" y="2443"/>
                  </a:lnTo>
                  <a:cubicBezTo>
                    <a:pt x="2785" y="2374"/>
                    <a:pt x="2830" y="2283"/>
                    <a:pt x="2899" y="2215"/>
                  </a:cubicBezTo>
                  <a:cubicBezTo>
                    <a:pt x="2944" y="2146"/>
                    <a:pt x="2990" y="2078"/>
                    <a:pt x="3013" y="2032"/>
                  </a:cubicBezTo>
                  <a:cubicBezTo>
                    <a:pt x="3081" y="1941"/>
                    <a:pt x="3127" y="1872"/>
                    <a:pt x="3173" y="1781"/>
                  </a:cubicBezTo>
                  <a:cubicBezTo>
                    <a:pt x="3196" y="1781"/>
                    <a:pt x="3241" y="1758"/>
                    <a:pt x="3287" y="1735"/>
                  </a:cubicBezTo>
                  <a:cubicBezTo>
                    <a:pt x="3310" y="1690"/>
                    <a:pt x="3355" y="1644"/>
                    <a:pt x="3378" y="1621"/>
                  </a:cubicBezTo>
                  <a:cubicBezTo>
                    <a:pt x="3401" y="1575"/>
                    <a:pt x="3424" y="1530"/>
                    <a:pt x="3469" y="1507"/>
                  </a:cubicBezTo>
                  <a:cubicBezTo>
                    <a:pt x="3515" y="1416"/>
                    <a:pt x="3561" y="1347"/>
                    <a:pt x="3629" y="1256"/>
                  </a:cubicBezTo>
                  <a:cubicBezTo>
                    <a:pt x="3721" y="1119"/>
                    <a:pt x="3835" y="982"/>
                    <a:pt x="3926" y="845"/>
                  </a:cubicBezTo>
                  <a:cubicBezTo>
                    <a:pt x="3926" y="845"/>
                    <a:pt x="3949" y="822"/>
                    <a:pt x="3949" y="822"/>
                  </a:cubicBezTo>
                  <a:lnTo>
                    <a:pt x="3949" y="799"/>
                  </a:lnTo>
                  <a:cubicBezTo>
                    <a:pt x="4017" y="731"/>
                    <a:pt x="4063" y="640"/>
                    <a:pt x="4131" y="571"/>
                  </a:cubicBezTo>
                  <a:cubicBezTo>
                    <a:pt x="4154" y="526"/>
                    <a:pt x="4200" y="480"/>
                    <a:pt x="4223" y="434"/>
                  </a:cubicBezTo>
                  <a:cubicBezTo>
                    <a:pt x="4246" y="411"/>
                    <a:pt x="4246" y="389"/>
                    <a:pt x="4268" y="366"/>
                  </a:cubicBezTo>
                  <a:cubicBezTo>
                    <a:pt x="4268" y="343"/>
                    <a:pt x="4291" y="343"/>
                    <a:pt x="4291" y="320"/>
                  </a:cubicBezTo>
                  <a:cubicBezTo>
                    <a:pt x="4314" y="297"/>
                    <a:pt x="4337" y="274"/>
                    <a:pt x="4337" y="229"/>
                  </a:cubicBezTo>
                  <a:cubicBezTo>
                    <a:pt x="4360" y="206"/>
                    <a:pt x="4360" y="206"/>
                    <a:pt x="4360" y="183"/>
                  </a:cubicBezTo>
                  <a:cubicBezTo>
                    <a:pt x="4360" y="137"/>
                    <a:pt x="4337" y="115"/>
                    <a:pt x="4337" y="92"/>
                  </a:cubicBezTo>
                  <a:cubicBezTo>
                    <a:pt x="4291" y="46"/>
                    <a:pt x="4246" y="1"/>
                    <a:pt x="417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7"/>
            <p:cNvSpPr/>
            <p:nvPr/>
          </p:nvSpPr>
          <p:spPr>
            <a:xfrm>
              <a:off x="7133650" y="1034025"/>
              <a:ext cx="51950" cy="80500"/>
            </a:xfrm>
            <a:custGeom>
              <a:avLst/>
              <a:gdLst/>
              <a:ahLst/>
              <a:cxnLst/>
              <a:rect l="l" t="t" r="r" b="b"/>
              <a:pathLst>
                <a:path w="2078" h="3220" extrusionOk="0">
                  <a:moveTo>
                    <a:pt x="2031" y="1"/>
                  </a:moveTo>
                  <a:cubicBezTo>
                    <a:pt x="2009" y="1"/>
                    <a:pt x="1986" y="24"/>
                    <a:pt x="1986" y="24"/>
                  </a:cubicBezTo>
                  <a:cubicBezTo>
                    <a:pt x="1963" y="92"/>
                    <a:pt x="1940" y="161"/>
                    <a:pt x="1917" y="229"/>
                  </a:cubicBezTo>
                  <a:cubicBezTo>
                    <a:pt x="1872" y="298"/>
                    <a:pt x="1849" y="366"/>
                    <a:pt x="1803" y="435"/>
                  </a:cubicBezTo>
                  <a:cubicBezTo>
                    <a:pt x="1780" y="503"/>
                    <a:pt x="1735" y="594"/>
                    <a:pt x="1689" y="663"/>
                  </a:cubicBezTo>
                  <a:cubicBezTo>
                    <a:pt x="1666" y="731"/>
                    <a:pt x="1621" y="800"/>
                    <a:pt x="1575" y="868"/>
                  </a:cubicBezTo>
                  <a:cubicBezTo>
                    <a:pt x="1552" y="937"/>
                    <a:pt x="1506" y="1005"/>
                    <a:pt x="1461" y="1074"/>
                  </a:cubicBezTo>
                  <a:cubicBezTo>
                    <a:pt x="1415" y="1142"/>
                    <a:pt x="1370" y="1211"/>
                    <a:pt x="1324" y="1256"/>
                  </a:cubicBezTo>
                  <a:cubicBezTo>
                    <a:pt x="1233" y="1393"/>
                    <a:pt x="1164" y="1530"/>
                    <a:pt x="1073" y="1644"/>
                  </a:cubicBezTo>
                  <a:cubicBezTo>
                    <a:pt x="1050" y="1690"/>
                    <a:pt x="1027" y="1736"/>
                    <a:pt x="981" y="1781"/>
                  </a:cubicBezTo>
                  <a:cubicBezTo>
                    <a:pt x="936" y="1827"/>
                    <a:pt x="913" y="1873"/>
                    <a:pt x="867" y="1918"/>
                  </a:cubicBezTo>
                  <a:lnTo>
                    <a:pt x="890" y="1918"/>
                  </a:lnTo>
                  <a:cubicBezTo>
                    <a:pt x="845" y="1964"/>
                    <a:pt x="822" y="2010"/>
                    <a:pt x="776" y="2078"/>
                  </a:cubicBezTo>
                  <a:cubicBezTo>
                    <a:pt x="776" y="2055"/>
                    <a:pt x="776" y="2055"/>
                    <a:pt x="776" y="2055"/>
                  </a:cubicBezTo>
                  <a:cubicBezTo>
                    <a:pt x="776" y="2078"/>
                    <a:pt x="753" y="2101"/>
                    <a:pt x="730" y="2124"/>
                  </a:cubicBezTo>
                  <a:cubicBezTo>
                    <a:pt x="753" y="2101"/>
                    <a:pt x="753" y="2101"/>
                    <a:pt x="753" y="2101"/>
                  </a:cubicBezTo>
                  <a:lnTo>
                    <a:pt x="753" y="2101"/>
                  </a:lnTo>
                  <a:cubicBezTo>
                    <a:pt x="639" y="2238"/>
                    <a:pt x="548" y="2375"/>
                    <a:pt x="434" y="2489"/>
                  </a:cubicBezTo>
                  <a:cubicBezTo>
                    <a:pt x="365" y="2580"/>
                    <a:pt x="320" y="2649"/>
                    <a:pt x="251" y="2717"/>
                  </a:cubicBezTo>
                  <a:cubicBezTo>
                    <a:pt x="183" y="2786"/>
                    <a:pt x="114" y="2877"/>
                    <a:pt x="68" y="2945"/>
                  </a:cubicBezTo>
                  <a:lnTo>
                    <a:pt x="91" y="2923"/>
                  </a:lnTo>
                  <a:lnTo>
                    <a:pt x="91" y="2923"/>
                  </a:lnTo>
                  <a:cubicBezTo>
                    <a:pt x="68" y="2946"/>
                    <a:pt x="45" y="2969"/>
                    <a:pt x="23" y="3014"/>
                  </a:cubicBezTo>
                  <a:cubicBezTo>
                    <a:pt x="23" y="3037"/>
                    <a:pt x="0" y="3059"/>
                    <a:pt x="0" y="3082"/>
                  </a:cubicBezTo>
                  <a:cubicBezTo>
                    <a:pt x="0" y="3128"/>
                    <a:pt x="23" y="3151"/>
                    <a:pt x="46" y="3196"/>
                  </a:cubicBezTo>
                  <a:cubicBezTo>
                    <a:pt x="91" y="3219"/>
                    <a:pt x="114" y="3219"/>
                    <a:pt x="160" y="3219"/>
                  </a:cubicBezTo>
                  <a:cubicBezTo>
                    <a:pt x="205" y="3219"/>
                    <a:pt x="251" y="3219"/>
                    <a:pt x="274" y="3174"/>
                  </a:cubicBezTo>
                  <a:cubicBezTo>
                    <a:pt x="297" y="3128"/>
                    <a:pt x="342" y="3105"/>
                    <a:pt x="388" y="3059"/>
                  </a:cubicBezTo>
                  <a:cubicBezTo>
                    <a:pt x="411" y="3014"/>
                    <a:pt x="457" y="2991"/>
                    <a:pt x="479" y="2945"/>
                  </a:cubicBezTo>
                  <a:cubicBezTo>
                    <a:pt x="571" y="2854"/>
                    <a:pt x="616" y="2763"/>
                    <a:pt x="685" y="2694"/>
                  </a:cubicBezTo>
                  <a:cubicBezTo>
                    <a:pt x="685" y="2671"/>
                    <a:pt x="685" y="2671"/>
                    <a:pt x="708" y="2671"/>
                  </a:cubicBezTo>
                  <a:lnTo>
                    <a:pt x="685" y="2671"/>
                  </a:lnTo>
                  <a:cubicBezTo>
                    <a:pt x="685" y="2671"/>
                    <a:pt x="708" y="2671"/>
                    <a:pt x="708" y="2649"/>
                  </a:cubicBezTo>
                  <a:cubicBezTo>
                    <a:pt x="708" y="2671"/>
                    <a:pt x="708" y="2671"/>
                    <a:pt x="708" y="2671"/>
                  </a:cubicBezTo>
                  <a:cubicBezTo>
                    <a:pt x="799" y="2534"/>
                    <a:pt x="913" y="2375"/>
                    <a:pt x="1004" y="2238"/>
                  </a:cubicBezTo>
                  <a:cubicBezTo>
                    <a:pt x="1050" y="2169"/>
                    <a:pt x="1096" y="2078"/>
                    <a:pt x="1141" y="2010"/>
                  </a:cubicBezTo>
                  <a:lnTo>
                    <a:pt x="1278" y="1758"/>
                  </a:lnTo>
                  <a:cubicBezTo>
                    <a:pt x="1324" y="1667"/>
                    <a:pt x="1370" y="1576"/>
                    <a:pt x="1415" y="1507"/>
                  </a:cubicBezTo>
                  <a:cubicBezTo>
                    <a:pt x="1438" y="1462"/>
                    <a:pt x="1461" y="1416"/>
                    <a:pt x="1484" y="1370"/>
                  </a:cubicBezTo>
                  <a:cubicBezTo>
                    <a:pt x="1506" y="1325"/>
                    <a:pt x="1529" y="1279"/>
                    <a:pt x="1552" y="1256"/>
                  </a:cubicBezTo>
                  <a:cubicBezTo>
                    <a:pt x="1575" y="1211"/>
                    <a:pt x="1598" y="1165"/>
                    <a:pt x="1621" y="1119"/>
                  </a:cubicBezTo>
                  <a:cubicBezTo>
                    <a:pt x="1643" y="1096"/>
                    <a:pt x="1666" y="1051"/>
                    <a:pt x="1666" y="1005"/>
                  </a:cubicBezTo>
                  <a:cubicBezTo>
                    <a:pt x="1712" y="891"/>
                    <a:pt x="1758" y="800"/>
                    <a:pt x="1780" y="708"/>
                  </a:cubicBezTo>
                  <a:cubicBezTo>
                    <a:pt x="1826" y="663"/>
                    <a:pt x="1849" y="594"/>
                    <a:pt x="1872" y="549"/>
                  </a:cubicBezTo>
                  <a:cubicBezTo>
                    <a:pt x="1895" y="503"/>
                    <a:pt x="1917" y="435"/>
                    <a:pt x="1940" y="389"/>
                  </a:cubicBezTo>
                  <a:cubicBezTo>
                    <a:pt x="1986" y="275"/>
                    <a:pt x="2031" y="183"/>
                    <a:pt x="2077" y="69"/>
                  </a:cubicBezTo>
                  <a:cubicBezTo>
                    <a:pt x="2077" y="47"/>
                    <a:pt x="2077" y="24"/>
                    <a:pt x="2054" y="24"/>
                  </a:cubicBezTo>
                  <a:cubicBezTo>
                    <a:pt x="2054" y="1"/>
                    <a:pt x="2031" y="1"/>
                    <a:pt x="203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7"/>
            <p:cNvSpPr/>
            <p:nvPr/>
          </p:nvSpPr>
          <p:spPr>
            <a:xfrm>
              <a:off x="6876850" y="972400"/>
              <a:ext cx="45100" cy="46100"/>
            </a:xfrm>
            <a:custGeom>
              <a:avLst/>
              <a:gdLst/>
              <a:ahLst/>
              <a:cxnLst/>
              <a:rect l="l" t="t" r="r" b="b"/>
              <a:pathLst>
                <a:path w="1804" h="1844" extrusionOk="0">
                  <a:moveTo>
                    <a:pt x="1233" y="1"/>
                  </a:moveTo>
                  <a:cubicBezTo>
                    <a:pt x="1210" y="1"/>
                    <a:pt x="1165" y="1"/>
                    <a:pt x="1142" y="24"/>
                  </a:cubicBezTo>
                  <a:cubicBezTo>
                    <a:pt x="1119" y="24"/>
                    <a:pt x="1096" y="46"/>
                    <a:pt x="1051" y="46"/>
                  </a:cubicBezTo>
                  <a:cubicBezTo>
                    <a:pt x="1005" y="92"/>
                    <a:pt x="959" y="138"/>
                    <a:pt x="891" y="161"/>
                  </a:cubicBezTo>
                  <a:cubicBezTo>
                    <a:pt x="868" y="206"/>
                    <a:pt x="822" y="252"/>
                    <a:pt x="777" y="275"/>
                  </a:cubicBezTo>
                  <a:cubicBezTo>
                    <a:pt x="708" y="343"/>
                    <a:pt x="640" y="412"/>
                    <a:pt x="571" y="480"/>
                  </a:cubicBezTo>
                  <a:cubicBezTo>
                    <a:pt x="480" y="571"/>
                    <a:pt x="389" y="640"/>
                    <a:pt x="297" y="731"/>
                  </a:cubicBezTo>
                  <a:cubicBezTo>
                    <a:pt x="252" y="777"/>
                    <a:pt x="229" y="822"/>
                    <a:pt x="183" y="845"/>
                  </a:cubicBezTo>
                  <a:cubicBezTo>
                    <a:pt x="160" y="868"/>
                    <a:pt x="138" y="891"/>
                    <a:pt x="115" y="914"/>
                  </a:cubicBezTo>
                  <a:cubicBezTo>
                    <a:pt x="92" y="914"/>
                    <a:pt x="92" y="937"/>
                    <a:pt x="92" y="937"/>
                  </a:cubicBezTo>
                  <a:cubicBezTo>
                    <a:pt x="69" y="959"/>
                    <a:pt x="46" y="982"/>
                    <a:pt x="23" y="1005"/>
                  </a:cubicBezTo>
                  <a:cubicBezTo>
                    <a:pt x="1" y="1028"/>
                    <a:pt x="1" y="1074"/>
                    <a:pt x="23" y="1119"/>
                  </a:cubicBezTo>
                  <a:cubicBezTo>
                    <a:pt x="23" y="1142"/>
                    <a:pt x="46" y="1165"/>
                    <a:pt x="69" y="1188"/>
                  </a:cubicBezTo>
                  <a:cubicBezTo>
                    <a:pt x="69" y="1210"/>
                    <a:pt x="92" y="1210"/>
                    <a:pt x="92" y="1210"/>
                  </a:cubicBezTo>
                  <a:cubicBezTo>
                    <a:pt x="92" y="1233"/>
                    <a:pt x="92" y="1233"/>
                    <a:pt x="92" y="1256"/>
                  </a:cubicBezTo>
                  <a:cubicBezTo>
                    <a:pt x="115" y="1302"/>
                    <a:pt x="138" y="1325"/>
                    <a:pt x="183" y="1347"/>
                  </a:cubicBezTo>
                  <a:lnTo>
                    <a:pt x="183" y="1370"/>
                  </a:lnTo>
                  <a:cubicBezTo>
                    <a:pt x="160" y="1416"/>
                    <a:pt x="183" y="1484"/>
                    <a:pt x="229" y="1530"/>
                  </a:cubicBezTo>
                  <a:cubicBezTo>
                    <a:pt x="229" y="1553"/>
                    <a:pt x="229" y="1599"/>
                    <a:pt x="229" y="1621"/>
                  </a:cubicBezTo>
                  <a:cubicBezTo>
                    <a:pt x="229" y="1644"/>
                    <a:pt x="252" y="1644"/>
                    <a:pt x="252" y="1667"/>
                  </a:cubicBezTo>
                  <a:cubicBezTo>
                    <a:pt x="275" y="1690"/>
                    <a:pt x="297" y="1713"/>
                    <a:pt x="320" y="1735"/>
                  </a:cubicBezTo>
                  <a:cubicBezTo>
                    <a:pt x="320" y="1735"/>
                    <a:pt x="343" y="1735"/>
                    <a:pt x="343" y="1758"/>
                  </a:cubicBezTo>
                  <a:cubicBezTo>
                    <a:pt x="366" y="1781"/>
                    <a:pt x="389" y="1804"/>
                    <a:pt x="411" y="1827"/>
                  </a:cubicBezTo>
                  <a:cubicBezTo>
                    <a:pt x="423" y="1838"/>
                    <a:pt x="440" y="1844"/>
                    <a:pt x="457" y="1844"/>
                  </a:cubicBezTo>
                  <a:cubicBezTo>
                    <a:pt x="474" y="1844"/>
                    <a:pt x="491" y="1838"/>
                    <a:pt x="503" y="1827"/>
                  </a:cubicBezTo>
                  <a:cubicBezTo>
                    <a:pt x="548" y="1804"/>
                    <a:pt x="571" y="1781"/>
                    <a:pt x="594" y="1758"/>
                  </a:cubicBezTo>
                  <a:lnTo>
                    <a:pt x="685" y="1690"/>
                  </a:lnTo>
                  <a:cubicBezTo>
                    <a:pt x="754" y="1644"/>
                    <a:pt x="822" y="1576"/>
                    <a:pt x="868" y="1530"/>
                  </a:cubicBezTo>
                  <a:cubicBezTo>
                    <a:pt x="1005" y="1416"/>
                    <a:pt x="1119" y="1325"/>
                    <a:pt x="1233" y="1210"/>
                  </a:cubicBezTo>
                  <a:cubicBezTo>
                    <a:pt x="1302" y="1165"/>
                    <a:pt x="1370" y="1119"/>
                    <a:pt x="1439" y="1074"/>
                  </a:cubicBezTo>
                  <a:cubicBezTo>
                    <a:pt x="1507" y="1028"/>
                    <a:pt x="1576" y="982"/>
                    <a:pt x="1644" y="937"/>
                  </a:cubicBezTo>
                  <a:cubicBezTo>
                    <a:pt x="1667" y="914"/>
                    <a:pt x="1690" y="891"/>
                    <a:pt x="1713" y="868"/>
                  </a:cubicBezTo>
                  <a:cubicBezTo>
                    <a:pt x="1735" y="845"/>
                    <a:pt x="1758" y="822"/>
                    <a:pt x="1781" y="822"/>
                  </a:cubicBezTo>
                  <a:cubicBezTo>
                    <a:pt x="1804" y="800"/>
                    <a:pt x="1804" y="754"/>
                    <a:pt x="1804" y="731"/>
                  </a:cubicBezTo>
                  <a:cubicBezTo>
                    <a:pt x="1781" y="708"/>
                    <a:pt x="1735" y="708"/>
                    <a:pt x="1713" y="708"/>
                  </a:cubicBezTo>
                  <a:cubicBezTo>
                    <a:pt x="1713" y="686"/>
                    <a:pt x="1690" y="663"/>
                    <a:pt x="1690" y="640"/>
                  </a:cubicBezTo>
                  <a:cubicBezTo>
                    <a:pt x="1644" y="571"/>
                    <a:pt x="1598" y="503"/>
                    <a:pt x="1576" y="412"/>
                  </a:cubicBezTo>
                  <a:cubicBezTo>
                    <a:pt x="1530" y="343"/>
                    <a:pt x="1507" y="252"/>
                    <a:pt x="1461" y="183"/>
                  </a:cubicBezTo>
                  <a:cubicBezTo>
                    <a:pt x="1439" y="161"/>
                    <a:pt x="1416" y="138"/>
                    <a:pt x="1416" y="115"/>
                  </a:cubicBezTo>
                  <a:cubicBezTo>
                    <a:pt x="1393" y="115"/>
                    <a:pt x="1393" y="92"/>
                    <a:pt x="1393" y="92"/>
                  </a:cubicBezTo>
                  <a:cubicBezTo>
                    <a:pt x="1370" y="69"/>
                    <a:pt x="1370" y="69"/>
                    <a:pt x="1347" y="46"/>
                  </a:cubicBezTo>
                  <a:cubicBezTo>
                    <a:pt x="1324" y="24"/>
                    <a:pt x="1302" y="1"/>
                    <a:pt x="127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7"/>
            <p:cNvSpPr/>
            <p:nvPr/>
          </p:nvSpPr>
          <p:spPr>
            <a:xfrm>
              <a:off x="6893975" y="1003800"/>
              <a:ext cx="37675" cy="29175"/>
            </a:xfrm>
            <a:custGeom>
              <a:avLst/>
              <a:gdLst/>
              <a:ahLst/>
              <a:cxnLst/>
              <a:rect l="l" t="t" r="r" b="b"/>
              <a:pathLst>
                <a:path w="1507" h="1167" extrusionOk="0">
                  <a:moveTo>
                    <a:pt x="1393" y="0"/>
                  </a:moveTo>
                  <a:cubicBezTo>
                    <a:pt x="1393" y="0"/>
                    <a:pt x="1370" y="0"/>
                    <a:pt x="1347" y="23"/>
                  </a:cubicBezTo>
                  <a:cubicBezTo>
                    <a:pt x="1324" y="23"/>
                    <a:pt x="1301" y="23"/>
                    <a:pt x="1279" y="46"/>
                  </a:cubicBezTo>
                  <a:cubicBezTo>
                    <a:pt x="1256" y="46"/>
                    <a:pt x="1233" y="69"/>
                    <a:pt x="1210" y="69"/>
                  </a:cubicBezTo>
                  <a:cubicBezTo>
                    <a:pt x="1164" y="114"/>
                    <a:pt x="1119" y="137"/>
                    <a:pt x="1050" y="183"/>
                  </a:cubicBezTo>
                  <a:cubicBezTo>
                    <a:pt x="982" y="228"/>
                    <a:pt x="913" y="274"/>
                    <a:pt x="845" y="343"/>
                  </a:cubicBezTo>
                  <a:cubicBezTo>
                    <a:pt x="799" y="365"/>
                    <a:pt x="754" y="388"/>
                    <a:pt x="731" y="411"/>
                  </a:cubicBezTo>
                  <a:cubicBezTo>
                    <a:pt x="685" y="434"/>
                    <a:pt x="639" y="479"/>
                    <a:pt x="594" y="502"/>
                  </a:cubicBezTo>
                  <a:cubicBezTo>
                    <a:pt x="548" y="525"/>
                    <a:pt x="503" y="571"/>
                    <a:pt x="457" y="594"/>
                  </a:cubicBezTo>
                  <a:cubicBezTo>
                    <a:pt x="366" y="662"/>
                    <a:pt x="274" y="731"/>
                    <a:pt x="206" y="799"/>
                  </a:cubicBezTo>
                  <a:cubicBezTo>
                    <a:pt x="160" y="822"/>
                    <a:pt x="137" y="845"/>
                    <a:pt x="115" y="868"/>
                  </a:cubicBezTo>
                  <a:cubicBezTo>
                    <a:pt x="92" y="890"/>
                    <a:pt x="69" y="913"/>
                    <a:pt x="46" y="936"/>
                  </a:cubicBezTo>
                  <a:cubicBezTo>
                    <a:pt x="0" y="982"/>
                    <a:pt x="0" y="1050"/>
                    <a:pt x="23" y="1096"/>
                  </a:cubicBezTo>
                  <a:cubicBezTo>
                    <a:pt x="46" y="1096"/>
                    <a:pt x="46" y="1119"/>
                    <a:pt x="69" y="1119"/>
                  </a:cubicBezTo>
                  <a:cubicBezTo>
                    <a:pt x="97" y="1147"/>
                    <a:pt x="134" y="1166"/>
                    <a:pt x="169" y="1166"/>
                  </a:cubicBezTo>
                  <a:cubicBezTo>
                    <a:pt x="190" y="1166"/>
                    <a:pt x="211" y="1159"/>
                    <a:pt x="229" y="1141"/>
                  </a:cubicBezTo>
                  <a:cubicBezTo>
                    <a:pt x="297" y="1119"/>
                    <a:pt x="343" y="1073"/>
                    <a:pt x="388" y="1027"/>
                  </a:cubicBezTo>
                  <a:cubicBezTo>
                    <a:pt x="434" y="982"/>
                    <a:pt x="480" y="959"/>
                    <a:pt x="503" y="913"/>
                  </a:cubicBezTo>
                  <a:cubicBezTo>
                    <a:pt x="594" y="845"/>
                    <a:pt x="685" y="776"/>
                    <a:pt x="776" y="708"/>
                  </a:cubicBezTo>
                  <a:cubicBezTo>
                    <a:pt x="868" y="616"/>
                    <a:pt x="982" y="548"/>
                    <a:pt x="1096" y="457"/>
                  </a:cubicBezTo>
                  <a:cubicBezTo>
                    <a:pt x="1164" y="411"/>
                    <a:pt x="1210" y="365"/>
                    <a:pt x="1279" y="343"/>
                  </a:cubicBezTo>
                  <a:cubicBezTo>
                    <a:pt x="1324" y="320"/>
                    <a:pt x="1347" y="297"/>
                    <a:pt x="1370" y="274"/>
                  </a:cubicBezTo>
                  <a:cubicBezTo>
                    <a:pt x="1393" y="274"/>
                    <a:pt x="1393" y="274"/>
                    <a:pt x="1416" y="251"/>
                  </a:cubicBezTo>
                  <a:cubicBezTo>
                    <a:pt x="1416" y="251"/>
                    <a:pt x="1438" y="251"/>
                    <a:pt x="1438" y="228"/>
                  </a:cubicBezTo>
                  <a:cubicBezTo>
                    <a:pt x="1484" y="206"/>
                    <a:pt x="1507" y="137"/>
                    <a:pt x="1507" y="91"/>
                  </a:cubicBezTo>
                  <a:cubicBezTo>
                    <a:pt x="1507" y="69"/>
                    <a:pt x="1507" y="46"/>
                    <a:pt x="1484" y="23"/>
                  </a:cubicBezTo>
                  <a:cubicBezTo>
                    <a:pt x="1484" y="23"/>
                    <a:pt x="1461" y="0"/>
                    <a:pt x="14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7"/>
            <p:cNvSpPr/>
            <p:nvPr/>
          </p:nvSpPr>
          <p:spPr>
            <a:xfrm>
              <a:off x="7174150" y="818325"/>
              <a:ext cx="81050" cy="38350"/>
            </a:xfrm>
            <a:custGeom>
              <a:avLst/>
              <a:gdLst/>
              <a:ahLst/>
              <a:cxnLst/>
              <a:rect l="l" t="t" r="r" b="b"/>
              <a:pathLst>
                <a:path w="3242" h="1534" extrusionOk="0">
                  <a:moveTo>
                    <a:pt x="2032" y="1"/>
                  </a:moveTo>
                  <a:cubicBezTo>
                    <a:pt x="1941" y="1"/>
                    <a:pt x="1849" y="24"/>
                    <a:pt x="1781" y="24"/>
                  </a:cubicBezTo>
                  <a:cubicBezTo>
                    <a:pt x="1667" y="47"/>
                    <a:pt x="1553" y="47"/>
                    <a:pt x="1439" y="92"/>
                  </a:cubicBezTo>
                  <a:cubicBezTo>
                    <a:pt x="1347" y="115"/>
                    <a:pt x="1256" y="138"/>
                    <a:pt x="1142" y="161"/>
                  </a:cubicBezTo>
                  <a:cubicBezTo>
                    <a:pt x="1051" y="206"/>
                    <a:pt x="936" y="252"/>
                    <a:pt x="845" y="298"/>
                  </a:cubicBezTo>
                  <a:cubicBezTo>
                    <a:pt x="754" y="343"/>
                    <a:pt x="640" y="389"/>
                    <a:pt x="548" y="457"/>
                  </a:cubicBezTo>
                  <a:cubicBezTo>
                    <a:pt x="457" y="503"/>
                    <a:pt x="389" y="549"/>
                    <a:pt x="297" y="594"/>
                  </a:cubicBezTo>
                  <a:cubicBezTo>
                    <a:pt x="252" y="640"/>
                    <a:pt x="206" y="663"/>
                    <a:pt x="160" y="686"/>
                  </a:cubicBezTo>
                  <a:cubicBezTo>
                    <a:pt x="138" y="709"/>
                    <a:pt x="115" y="731"/>
                    <a:pt x="92" y="754"/>
                  </a:cubicBezTo>
                  <a:cubicBezTo>
                    <a:pt x="69" y="754"/>
                    <a:pt x="46" y="800"/>
                    <a:pt x="46" y="823"/>
                  </a:cubicBezTo>
                  <a:cubicBezTo>
                    <a:pt x="23" y="845"/>
                    <a:pt x="1" y="868"/>
                    <a:pt x="1" y="914"/>
                  </a:cubicBezTo>
                  <a:cubicBezTo>
                    <a:pt x="1" y="960"/>
                    <a:pt x="23" y="1005"/>
                    <a:pt x="69" y="1051"/>
                  </a:cubicBezTo>
                  <a:cubicBezTo>
                    <a:pt x="92" y="1074"/>
                    <a:pt x="138" y="1097"/>
                    <a:pt x="183" y="1097"/>
                  </a:cubicBezTo>
                  <a:cubicBezTo>
                    <a:pt x="229" y="1119"/>
                    <a:pt x="275" y="1165"/>
                    <a:pt x="320" y="1188"/>
                  </a:cubicBezTo>
                  <a:cubicBezTo>
                    <a:pt x="343" y="1188"/>
                    <a:pt x="366" y="1211"/>
                    <a:pt x="389" y="1233"/>
                  </a:cubicBezTo>
                  <a:cubicBezTo>
                    <a:pt x="366" y="1233"/>
                    <a:pt x="366" y="1211"/>
                    <a:pt x="343" y="1211"/>
                  </a:cubicBezTo>
                  <a:lnTo>
                    <a:pt x="343" y="1211"/>
                  </a:lnTo>
                  <a:cubicBezTo>
                    <a:pt x="411" y="1256"/>
                    <a:pt x="480" y="1302"/>
                    <a:pt x="548" y="1370"/>
                  </a:cubicBezTo>
                  <a:cubicBezTo>
                    <a:pt x="571" y="1416"/>
                    <a:pt x="617" y="1462"/>
                    <a:pt x="663" y="1507"/>
                  </a:cubicBezTo>
                  <a:cubicBezTo>
                    <a:pt x="691" y="1527"/>
                    <a:pt x="724" y="1534"/>
                    <a:pt x="756" y="1534"/>
                  </a:cubicBezTo>
                  <a:cubicBezTo>
                    <a:pt x="800" y="1534"/>
                    <a:pt x="842" y="1521"/>
                    <a:pt x="868" y="1507"/>
                  </a:cubicBezTo>
                  <a:cubicBezTo>
                    <a:pt x="914" y="1485"/>
                    <a:pt x="936" y="1462"/>
                    <a:pt x="959" y="1439"/>
                  </a:cubicBezTo>
                  <a:cubicBezTo>
                    <a:pt x="982" y="1416"/>
                    <a:pt x="1028" y="1393"/>
                    <a:pt x="1051" y="1370"/>
                  </a:cubicBezTo>
                  <a:lnTo>
                    <a:pt x="1142" y="1279"/>
                  </a:lnTo>
                  <a:cubicBezTo>
                    <a:pt x="1210" y="1233"/>
                    <a:pt x="1279" y="1188"/>
                    <a:pt x="1347" y="1142"/>
                  </a:cubicBezTo>
                  <a:cubicBezTo>
                    <a:pt x="1416" y="1074"/>
                    <a:pt x="1507" y="1028"/>
                    <a:pt x="1598" y="960"/>
                  </a:cubicBezTo>
                  <a:cubicBezTo>
                    <a:pt x="1758" y="868"/>
                    <a:pt x="1941" y="777"/>
                    <a:pt x="2123" y="686"/>
                  </a:cubicBezTo>
                  <a:cubicBezTo>
                    <a:pt x="2260" y="640"/>
                    <a:pt x="2397" y="594"/>
                    <a:pt x="2534" y="549"/>
                  </a:cubicBezTo>
                  <a:lnTo>
                    <a:pt x="2785" y="549"/>
                  </a:lnTo>
                  <a:cubicBezTo>
                    <a:pt x="2854" y="572"/>
                    <a:pt x="2899" y="572"/>
                    <a:pt x="2968" y="594"/>
                  </a:cubicBezTo>
                  <a:cubicBezTo>
                    <a:pt x="2991" y="617"/>
                    <a:pt x="3014" y="617"/>
                    <a:pt x="3059" y="640"/>
                  </a:cubicBezTo>
                  <a:cubicBezTo>
                    <a:pt x="3074" y="640"/>
                    <a:pt x="3090" y="650"/>
                    <a:pt x="3105" y="650"/>
                  </a:cubicBezTo>
                  <a:cubicBezTo>
                    <a:pt x="3112" y="650"/>
                    <a:pt x="3120" y="648"/>
                    <a:pt x="3128" y="640"/>
                  </a:cubicBezTo>
                  <a:cubicBezTo>
                    <a:pt x="3173" y="640"/>
                    <a:pt x="3196" y="617"/>
                    <a:pt x="3196" y="594"/>
                  </a:cubicBezTo>
                  <a:cubicBezTo>
                    <a:pt x="3242" y="526"/>
                    <a:pt x="3219" y="457"/>
                    <a:pt x="3150" y="435"/>
                  </a:cubicBezTo>
                  <a:cubicBezTo>
                    <a:pt x="3105" y="412"/>
                    <a:pt x="3059" y="389"/>
                    <a:pt x="2991" y="366"/>
                  </a:cubicBezTo>
                  <a:cubicBezTo>
                    <a:pt x="2968" y="343"/>
                    <a:pt x="2922" y="343"/>
                    <a:pt x="2877" y="343"/>
                  </a:cubicBezTo>
                  <a:cubicBezTo>
                    <a:pt x="2877" y="275"/>
                    <a:pt x="2831" y="229"/>
                    <a:pt x="2785" y="229"/>
                  </a:cubicBezTo>
                  <a:cubicBezTo>
                    <a:pt x="2717" y="206"/>
                    <a:pt x="2648" y="206"/>
                    <a:pt x="2580" y="184"/>
                  </a:cubicBezTo>
                  <a:lnTo>
                    <a:pt x="2443" y="184"/>
                  </a:lnTo>
                  <a:cubicBezTo>
                    <a:pt x="2443" y="115"/>
                    <a:pt x="2374" y="47"/>
                    <a:pt x="2306" y="24"/>
                  </a:cubicBezTo>
                  <a:cubicBezTo>
                    <a:pt x="2260" y="24"/>
                    <a:pt x="2215" y="1"/>
                    <a:pt x="21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7"/>
            <p:cNvSpPr/>
            <p:nvPr/>
          </p:nvSpPr>
          <p:spPr>
            <a:xfrm>
              <a:off x="7208950" y="824050"/>
              <a:ext cx="29700" cy="8375"/>
            </a:xfrm>
            <a:custGeom>
              <a:avLst/>
              <a:gdLst/>
              <a:ahLst/>
              <a:cxnLst/>
              <a:rect l="l" t="t" r="r" b="b"/>
              <a:pathLst>
                <a:path w="1188" h="335" extrusionOk="0">
                  <a:moveTo>
                    <a:pt x="686" y="0"/>
                  </a:moveTo>
                  <a:cubicBezTo>
                    <a:pt x="617" y="0"/>
                    <a:pt x="549" y="23"/>
                    <a:pt x="503" y="46"/>
                  </a:cubicBezTo>
                  <a:cubicBezTo>
                    <a:pt x="389" y="69"/>
                    <a:pt x="298" y="91"/>
                    <a:pt x="206" y="137"/>
                  </a:cubicBezTo>
                  <a:cubicBezTo>
                    <a:pt x="161" y="160"/>
                    <a:pt x="92" y="206"/>
                    <a:pt x="47" y="228"/>
                  </a:cubicBezTo>
                  <a:cubicBezTo>
                    <a:pt x="1" y="251"/>
                    <a:pt x="1" y="274"/>
                    <a:pt x="24" y="297"/>
                  </a:cubicBezTo>
                  <a:cubicBezTo>
                    <a:pt x="24" y="324"/>
                    <a:pt x="39" y="335"/>
                    <a:pt x="57" y="335"/>
                  </a:cubicBezTo>
                  <a:cubicBezTo>
                    <a:pt x="69" y="335"/>
                    <a:pt x="83" y="329"/>
                    <a:pt x="92" y="320"/>
                  </a:cubicBezTo>
                  <a:cubicBezTo>
                    <a:pt x="161" y="297"/>
                    <a:pt x="206" y="274"/>
                    <a:pt x="275" y="251"/>
                  </a:cubicBezTo>
                  <a:lnTo>
                    <a:pt x="252" y="251"/>
                  </a:lnTo>
                  <a:cubicBezTo>
                    <a:pt x="321" y="228"/>
                    <a:pt x="389" y="206"/>
                    <a:pt x="457" y="183"/>
                  </a:cubicBezTo>
                  <a:cubicBezTo>
                    <a:pt x="549" y="160"/>
                    <a:pt x="617" y="137"/>
                    <a:pt x="686" y="114"/>
                  </a:cubicBezTo>
                  <a:lnTo>
                    <a:pt x="914" y="114"/>
                  </a:lnTo>
                  <a:cubicBezTo>
                    <a:pt x="937" y="114"/>
                    <a:pt x="960" y="114"/>
                    <a:pt x="982" y="137"/>
                  </a:cubicBezTo>
                  <a:cubicBezTo>
                    <a:pt x="1028" y="137"/>
                    <a:pt x="1051" y="137"/>
                    <a:pt x="1074" y="160"/>
                  </a:cubicBezTo>
                  <a:lnTo>
                    <a:pt x="1142" y="160"/>
                  </a:lnTo>
                  <a:cubicBezTo>
                    <a:pt x="1142" y="160"/>
                    <a:pt x="1165" y="160"/>
                    <a:pt x="1165" y="137"/>
                  </a:cubicBezTo>
                  <a:cubicBezTo>
                    <a:pt x="1188" y="114"/>
                    <a:pt x="1188" y="114"/>
                    <a:pt x="1165" y="91"/>
                  </a:cubicBezTo>
                  <a:cubicBezTo>
                    <a:pt x="1165" y="69"/>
                    <a:pt x="1165" y="69"/>
                    <a:pt x="1142" y="46"/>
                  </a:cubicBezTo>
                  <a:cubicBezTo>
                    <a:pt x="1097" y="46"/>
                    <a:pt x="1074" y="23"/>
                    <a:pt x="1028"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7"/>
            <p:cNvSpPr/>
            <p:nvPr/>
          </p:nvSpPr>
          <p:spPr>
            <a:xfrm>
              <a:off x="7206675" y="840025"/>
              <a:ext cx="40550" cy="22650"/>
            </a:xfrm>
            <a:custGeom>
              <a:avLst/>
              <a:gdLst/>
              <a:ahLst/>
              <a:cxnLst/>
              <a:rect l="l" t="t" r="r" b="b"/>
              <a:pathLst>
                <a:path w="1622" h="906" extrusionOk="0">
                  <a:moveTo>
                    <a:pt x="1553" y="0"/>
                  </a:moveTo>
                  <a:cubicBezTo>
                    <a:pt x="1439" y="23"/>
                    <a:pt x="1302" y="69"/>
                    <a:pt x="1165" y="114"/>
                  </a:cubicBezTo>
                  <a:cubicBezTo>
                    <a:pt x="1028" y="160"/>
                    <a:pt x="891" y="206"/>
                    <a:pt x="754" y="274"/>
                  </a:cubicBezTo>
                  <a:cubicBezTo>
                    <a:pt x="617" y="343"/>
                    <a:pt x="503" y="411"/>
                    <a:pt x="366" y="480"/>
                  </a:cubicBezTo>
                  <a:cubicBezTo>
                    <a:pt x="320" y="502"/>
                    <a:pt x="252" y="548"/>
                    <a:pt x="206" y="571"/>
                  </a:cubicBezTo>
                  <a:cubicBezTo>
                    <a:pt x="160" y="594"/>
                    <a:pt x="138" y="617"/>
                    <a:pt x="115" y="639"/>
                  </a:cubicBezTo>
                  <a:cubicBezTo>
                    <a:pt x="92" y="639"/>
                    <a:pt x="69" y="662"/>
                    <a:pt x="69" y="685"/>
                  </a:cubicBezTo>
                  <a:cubicBezTo>
                    <a:pt x="46" y="685"/>
                    <a:pt x="23" y="731"/>
                    <a:pt x="1" y="754"/>
                  </a:cubicBezTo>
                  <a:cubicBezTo>
                    <a:pt x="1" y="754"/>
                    <a:pt x="1" y="776"/>
                    <a:pt x="1" y="799"/>
                  </a:cubicBezTo>
                  <a:cubicBezTo>
                    <a:pt x="1" y="822"/>
                    <a:pt x="1" y="868"/>
                    <a:pt x="23" y="890"/>
                  </a:cubicBezTo>
                  <a:cubicBezTo>
                    <a:pt x="42" y="900"/>
                    <a:pt x="65" y="905"/>
                    <a:pt x="89" y="905"/>
                  </a:cubicBezTo>
                  <a:cubicBezTo>
                    <a:pt x="122" y="905"/>
                    <a:pt x="157" y="894"/>
                    <a:pt x="183" y="868"/>
                  </a:cubicBezTo>
                  <a:cubicBezTo>
                    <a:pt x="206" y="845"/>
                    <a:pt x="252" y="822"/>
                    <a:pt x="275" y="799"/>
                  </a:cubicBezTo>
                  <a:cubicBezTo>
                    <a:pt x="297" y="776"/>
                    <a:pt x="320" y="754"/>
                    <a:pt x="343" y="731"/>
                  </a:cubicBezTo>
                  <a:cubicBezTo>
                    <a:pt x="457" y="639"/>
                    <a:pt x="594" y="571"/>
                    <a:pt x="731" y="480"/>
                  </a:cubicBezTo>
                  <a:cubicBezTo>
                    <a:pt x="800" y="434"/>
                    <a:pt x="868" y="388"/>
                    <a:pt x="936" y="343"/>
                  </a:cubicBezTo>
                  <a:cubicBezTo>
                    <a:pt x="1005" y="320"/>
                    <a:pt x="1073" y="274"/>
                    <a:pt x="1142" y="251"/>
                  </a:cubicBezTo>
                  <a:cubicBezTo>
                    <a:pt x="1188" y="229"/>
                    <a:pt x="1210" y="229"/>
                    <a:pt x="1233" y="206"/>
                  </a:cubicBezTo>
                  <a:cubicBezTo>
                    <a:pt x="1302" y="183"/>
                    <a:pt x="1347" y="160"/>
                    <a:pt x="1416" y="137"/>
                  </a:cubicBezTo>
                  <a:cubicBezTo>
                    <a:pt x="1461" y="114"/>
                    <a:pt x="1530" y="114"/>
                    <a:pt x="1576" y="92"/>
                  </a:cubicBezTo>
                  <a:cubicBezTo>
                    <a:pt x="1621" y="92"/>
                    <a:pt x="1621" y="46"/>
                    <a:pt x="1621" y="23"/>
                  </a:cubicBezTo>
                  <a:cubicBezTo>
                    <a:pt x="1621" y="0"/>
                    <a:pt x="1598" y="0"/>
                    <a:pt x="157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7"/>
            <p:cNvSpPr/>
            <p:nvPr/>
          </p:nvSpPr>
          <p:spPr>
            <a:xfrm>
              <a:off x="6840900" y="1036300"/>
              <a:ext cx="42250" cy="41725"/>
            </a:xfrm>
            <a:custGeom>
              <a:avLst/>
              <a:gdLst/>
              <a:ahLst/>
              <a:cxnLst/>
              <a:rect l="l" t="t" r="r" b="b"/>
              <a:pathLst>
                <a:path w="1690" h="1669" extrusionOk="0">
                  <a:moveTo>
                    <a:pt x="840" y="0"/>
                  </a:moveTo>
                  <a:cubicBezTo>
                    <a:pt x="827" y="0"/>
                    <a:pt x="813" y="1"/>
                    <a:pt x="800" y="1"/>
                  </a:cubicBezTo>
                  <a:cubicBezTo>
                    <a:pt x="343" y="24"/>
                    <a:pt x="1" y="412"/>
                    <a:pt x="23" y="869"/>
                  </a:cubicBezTo>
                  <a:cubicBezTo>
                    <a:pt x="46" y="1311"/>
                    <a:pt x="412" y="1668"/>
                    <a:pt x="850" y="1668"/>
                  </a:cubicBezTo>
                  <a:cubicBezTo>
                    <a:pt x="864" y="1668"/>
                    <a:pt x="877" y="1668"/>
                    <a:pt x="891" y="1667"/>
                  </a:cubicBezTo>
                  <a:cubicBezTo>
                    <a:pt x="1347" y="1645"/>
                    <a:pt x="1690" y="1257"/>
                    <a:pt x="1667" y="800"/>
                  </a:cubicBezTo>
                  <a:cubicBezTo>
                    <a:pt x="1645" y="357"/>
                    <a:pt x="1279" y="0"/>
                    <a:pt x="8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7"/>
            <p:cNvSpPr/>
            <p:nvPr/>
          </p:nvSpPr>
          <p:spPr>
            <a:xfrm>
              <a:off x="6834625" y="1100200"/>
              <a:ext cx="42825" cy="41725"/>
            </a:xfrm>
            <a:custGeom>
              <a:avLst/>
              <a:gdLst/>
              <a:ahLst/>
              <a:cxnLst/>
              <a:rect l="l" t="t" r="r" b="b"/>
              <a:pathLst>
                <a:path w="1713" h="1669" extrusionOk="0">
                  <a:moveTo>
                    <a:pt x="863" y="1"/>
                  </a:moveTo>
                  <a:cubicBezTo>
                    <a:pt x="849" y="1"/>
                    <a:pt x="836" y="1"/>
                    <a:pt x="822" y="2"/>
                  </a:cubicBezTo>
                  <a:cubicBezTo>
                    <a:pt x="366" y="24"/>
                    <a:pt x="1" y="412"/>
                    <a:pt x="23" y="869"/>
                  </a:cubicBezTo>
                  <a:cubicBezTo>
                    <a:pt x="46" y="1312"/>
                    <a:pt x="411" y="1669"/>
                    <a:pt x="850" y="1669"/>
                  </a:cubicBezTo>
                  <a:cubicBezTo>
                    <a:pt x="864" y="1669"/>
                    <a:pt x="877" y="1669"/>
                    <a:pt x="891" y="1668"/>
                  </a:cubicBezTo>
                  <a:cubicBezTo>
                    <a:pt x="1347" y="1645"/>
                    <a:pt x="1712" y="1257"/>
                    <a:pt x="1690" y="800"/>
                  </a:cubicBezTo>
                  <a:cubicBezTo>
                    <a:pt x="1667" y="358"/>
                    <a:pt x="1302" y="1"/>
                    <a:pt x="8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7"/>
            <p:cNvSpPr/>
            <p:nvPr/>
          </p:nvSpPr>
          <p:spPr>
            <a:xfrm>
              <a:off x="6903675" y="1109325"/>
              <a:ext cx="42250" cy="41750"/>
            </a:xfrm>
            <a:custGeom>
              <a:avLst/>
              <a:gdLst/>
              <a:ahLst/>
              <a:cxnLst/>
              <a:rect l="l" t="t" r="r" b="b"/>
              <a:pathLst>
                <a:path w="1690" h="1670" extrusionOk="0">
                  <a:moveTo>
                    <a:pt x="840" y="1"/>
                  </a:moveTo>
                  <a:cubicBezTo>
                    <a:pt x="826" y="1"/>
                    <a:pt x="813" y="1"/>
                    <a:pt x="799" y="2"/>
                  </a:cubicBezTo>
                  <a:cubicBezTo>
                    <a:pt x="343" y="25"/>
                    <a:pt x="0" y="413"/>
                    <a:pt x="23" y="869"/>
                  </a:cubicBezTo>
                  <a:cubicBezTo>
                    <a:pt x="45" y="1312"/>
                    <a:pt x="411" y="1669"/>
                    <a:pt x="850" y="1669"/>
                  </a:cubicBezTo>
                  <a:cubicBezTo>
                    <a:pt x="863" y="1669"/>
                    <a:pt x="877" y="1669"/>
                    <a:pt x="891" y="1668"/>
                  </a:cubicBezTo>
                  <a:cubicBezTo>
                    <a:pt x="1347" y="1645"/>
                    <a:pt x="1689" y="1257"/>
                    <a:pt x="1667" y="801"/>
                  </a:cubicBezTo>
                  <a:cubicBezTo>
                    <a:pt x="1645" y="358"/>
                    <a:pt x="1279" y="1"/>
                    <a:pt x="8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7"/>
            <p:cNvSpPr/>
            <p:nvPr/>
          </p:nvSpPr>
          <p:spPr>
            <a:xfrm>
              <a:off x="6923075" y="1173850"/>
              <a:ext cx="41675" cy="41100"/>
            </a:xfrm>
            <a:custGeom>
              <a:avLst/>
              <a:gdLst/>
              <a:ahLst/>
              <a:cxnLst/>
              <a:rect l="l" t="t" r="r" b="b"/>
              <a:pathLst>
                <a:path w="1667" h="1644" extrusionOk="0">
                  <a:moveTo>
                    <a:pt x="799" y="0"/>
                  </a:moveTo>
                  <a:cubicBezTo>
                    <a:pt x="343" y="23"/>
                    <a:pt x="0" y="411"/>
                    <a:pt x="23" y="867"/>
                  </a:cubicBezTo>
                  <a:cubicBezTo>
                    <a:pt x="23" y="1255"/>
                    <a:pt x="320" y="1575"/>
                    <a:pt x="708" y="1643"/>
                  </a:cubicBezTo>
                  <a:cubicBezTo>
                    <a:pt x="982" y="1415"/>
                    <a:pt x="1302" y="1210"/>
                    <a:pt x="1621" y="1027"/>
                  </a:cubicBezTo>
                  <a:lnTo>
                    <a:pt x="1644" y="1027"/>
                  </a:lnTo>
                  <a:cubicBezTo>
                    <a:pt x="1667" y="959"/>
                    <a:pt x="1667" y="867"/>
                    <a:pt x="1667" y="776"/>
                  </a:cubicBezTo>
                  <a:cubicBezTo>
                    <a:pt x="1644" y="342"/>
                    <a:pt x="1279" y="0"/>
                    <a:pt x="8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7"/>
            <p:cNvSpPr/>
            <p:nvPr/>
          </p:nvSpPr>
          <p:spPr>
            <a:xfrm>
              <a:off x="6852875" y="1174950"/>
              <a:ext cx="42250" cy="41175"/>
            </a:xfrm>
            <a:custGeom>
              <a:avLst/>
              <a:gdLst/>
              <a:ahLst/>
              <a:cxnLst/>
              <a:rect l="l" t="t" r="r" b="b"/>
              <a:pathLst>
                <a:path w="1690" h="1647" extrusionOk="0">
                  <a:moveTo>
                    <a:pt x="845" y="1"/>
                  </a:moveTo>
                  <a:cubicBezTo>
                    <a:pt x="830" y="1"/>
                    <a:pt x="815" y="1"/>
                    <a:pt x="800" y="2"/>
                  </a:cubicBezTo>
                  <a:cubicBezTo>
                    <a:pt x="343" y="25"/>
                    <a:pt x="1" y="413"/>
                    <a:pt x="24" y="869"/>
                  </a:cubicBezTo>
                  <a:cubicBezTo>
                    <a:pt x="46" y="1311"/>
                    <a:pt x="410" y="1646"/>
                    <a:pt x="848" y="1646"/>
                  </a:cubicBezTo>
                  <a:cubicBezTo>
                    <a:pt x="862" y="1646"/>
                    <a:pt x="877" y="1646"/>
                    <a:pt x="891" y="1645"/>
                  </a:cubicBezTo>
                  <a:cubicBezTo>
                    <a:pt x="1348" y="1645"/>
                    <a:pt x="1690" y="1234"/>
                    <a:pt x="1667" y="778"/>
                  </a:cubicBezTo>
                  <a:cubicBezTo>
                    <a:pt x="1667" y="336"/>
                    <a:pt x="1303" y="1"/>
                    <a:pt x="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7"/>
            <p:cNvSpPr/>
            <p:nvPr/>
          </p:nvSpPr>
          <p:spPr>
            <a:xfrm>
              <a:off x="6755875" y="1106475"/>
              <a:ext cx="42825" cy="41175"/>
            </a:xfrm>
            <a:custGeom>
              <a:avLst/>
              <a:gdLst/>
              <a:ahLst/>
              <a:cxnLst/>
              <a:rect l="l" t="t" r="r" b="b"/>
              <a:pathLst>
                <a:path w="1713" h="1647" extrusionOk="0">
                  <a:moveTo>
                    <a:pt x="865" y="1"/>
                  </a:moveTo>
                  <a:cubicBezTo>
                    <a:pt x="851" y="1"/>
                    <a:pt x="837" y="1"/>
                    <a:pt x="822" y="2"/>
                  </a:cubicBezTo>
                  <a:cubicBezTo>
                    <a:pt x="366" y="25"/>
                    <a:pt x="1" y="413"/>
                    <a:pt x="23" y="869"/>
                  </a:cubicBezTo>
                  <a:cubicBezTo>
                    <a:pt x="46" y="1311"/>
                    <a:pt x="410" y="1646"/>
                    <a:pt x="848" y="1646"/>
                  </a:cubicBezTo>
                  <a:cubicBezTo>
                    <a:pt x="862" y="1646"/>
                    <a:pt x="876" y="1646"/>
                    <a:pt x="891" y="1645"/>
                  </a:cubicBezTo>
                  <a:cubicBezTo>
                    <a:pt x="1347" y="1622"/>
                    <a:pt x="1713" y="1234"/>
                    <a:pt x="1690" y="778"/>
                  </a:cubicBezTo>
                  <a:cubicBezTo>
                    <a:pt x="1668" y="336"/>
                    <a:pt x="1303" y="1"/>
                    <a:pt x="8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7"/>
            <p:cNvSpPr/>
            <p:nvPr/>
          </p:nvSpPr>
          <p:spPr>
            <a:xfrm>
              <a:off x="6767850" y="1170950"/>
              <a:ext cx="42825" cy="41750"/>
            </a:xfrm>
            <a:custGeom>
              <a:avLst/>
              <a:gdLst/>
              <a:ahLst/>
              <a:cxnLst/>
              <a:rect l="l" t="t" r="r" b="b"/>
              <a:pathLst>
                <a:path w="1713" h="1670" extrusionOk="0">
                  <a:moveTo>
                    <a:pt x="863" y="1"/>
                  </a:moveTo>
                  <a:cubicBezTo>
                    <a:pt x="850" y="1"/>
                    <a:pt x="836" y="1"/>
                    <a:pt x="823" y="2"/>
                  </a:cubicBezTo>
                  <a:cubicBezTo>
                    <a:pt x="366" y="25"/>
                    <a:pt x="1" y="413"/>
                    <a:pt x="24" y="869"/>
                  </a:cubicBezTo>
                  <a:cubicBezTo>
                    <a:pt x="46" y="1312"/>
                    <a:pt x="412" y="1669"/>
                    <a:pt x="851" y="1669"/>
                  </a:cubicBezTo>
                  <a:cubicBezTo>
                    <a:pt x="864" y="1669"/>
                    <a:pt x="878" y="1669"/>
                    <a:pt x="891" y="1668"/>
                  </a:cubicBezTo>
                  <a:cubicBezTo>
                    <a:pt x="1348" y="1645"/>
                    <a:pt x="1713" y="1257"/>
                    <a:pt x="1690" y="801"/>
                  </a:cubicBezTo>
                  <a:cubicBezTo>
                    <a:pt x="1668" y="358"/>
                    <a:pt x="1302" y="1"/>
                    <a:pt x="8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7"/>
            <p:cNvSpPr/>
            <p:nvPr/>
          </p:nvSpPr>
          <p:spPr>
            <a:xfrm>
              <a:off x="6806675" y="1246875"/>
              <a:ext cx="42250" cy="38825"/>
            </a:xfrm>
            <a:custGeom>
              <a:avLst/>
              <a:gdLst/>
              <a:ahLst/>
              <a:cxnLst/>
              <a:rect l="l" t="t" r="r" b="b"/>
              <a:pathLst>
                <a:path w="1690" h="1553" extrusionOk="0">
                  <a:moveTo>
                    <a:pt x="845" y="1"/>
                  </a:moveTo>
                  <a:cubicBezTo>
                    <a:pt x="845" y="1"/>
                    <a:pt x="822" y="24"/>
                    <a:pt x="822" y="24"/>
                  </a:cubicBezTo>
                  <a:cubicBezTo>
                    <a:pt x="365" y="24"/>
                    <a:pt x="0" y="412"/>
                    <a:pt x="23" y="868"/>
                  </a:cubicBezTo>
                  <a:cubicBezTo>
                    <a:pt x="46" y="1165"/>
                    <a:pt x="206" y="1439"/>
                    <a:pt x="434" y="1553"/>
                  </a:cubicBezTo>
                  <a:cubicBezTo>
                    <a:pt x="594" y="1484"/>
                    <a:pt x="731" y="1393"/>
                    <a:pt x="890" y="1325"/>
                  </a:cubicBezTo>
                  <a:cubicBezTo>
                    <a:pt x="1141" y="1188"/>
                    <a:pt x="1415" y="1051"/>
                    <a:pt x="1666" y="914"/>
                  </a:cubicBezTo>
                  <a:cubicBezTo>
                    <a:pt x="1689" y="868"/>
                    <a:pt x="1689" y="845"/>
                    <a:pt x="1689" y="800"/>
                  </a:cubicBezTo>
                  <a:cubicBezTo>
                    <a:pt x="1666" y="366"/>
                    <a:pt x="1301" y="1"/>
                    <a:pt x="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7"/>
            <p:cNvSpPr/>
            <p:nvPr/>
          </p:nvSpPr>
          <p:spPr>
            <a:xfrm>
              <a:off x="6730775" y="1249125"/>
              <a:ext cx="42250" cy="41175"/>
            </a:xfrm>
            <a:custGeom>
              <a:avLst/>
              <a:gdLst/>
              <a:ahLst/>
              <a:cxnLst/>
              <a:rect l="l" t="t" r="r" b="b"/>
              <a:pathLst>
                <a:path w="1690" h="1647" extrusionOk="0">
                  <a:moveTo>
                    <a:pt x="842" y="1"/>
                  </a:moveTo>
                  <a:cubicBezTo>
                    <a:pt x="828" y="1"/>
                    <a:pt x="814" y="1"/>
                    <a:pt x="799" y="2"/>
                  </a:cubicBezTo>
                  <a:cubicBezTo>
                    <a:pt x="343" y="25"/>
                    <a:pt x="0" y="413"/>
                    <a:pt x="23" y="869"/>
                  </a:cubicBezTo>
                  <a:cubicBezTo>
                    <a:pt x="45" y="1311"/>
                    <a:pt x="410" y="1647"/>
                    <a:pt x="847" y="1647"/>
                  </a:cubicBezTo>
                  <a:cubicBezTo>
                    <a:pt x="862" y="1647"/>
                    <a:pt x="876" y="1646"/>
                    <a:pt x="891" y="1645"/>
                  </a:cubicBezTo>
                  <a:cubicBezTo>
                    <a:pt x="1347" y="1623"/>
                    <a:pt x="1689" y="1235"/>
                    <a:pt x="1667" y="778"/>
                  </a:cubicBezTo>
                  <a:cubicBezTo>
                    <a:pt x="1644" y="336"/>
                    <a:pt x="1280" y="1"/>
                    <a:pt x="8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7"/>
            <p:cNvSpPr/>
            <p:nvPr/>
          </p:nvSpPr>
          <p:spPr>
            <a:xfrm>
              <a:off x="6650300" y="1236600"/>
              <a:ext cx="41700" cy="41700"/>
            </a:xfrm>
            <a:custGeom>
              <a:avLst/>
              <a:gdLst/>
              <a:ahLst/>
              <a:cxnLst/>
              <a:rect l="l" t="t" r="r" b="b"/>
              <a:pathLst>
                <a:path w="1668" h="1668" extrusionOk="0">
                  <a:moveTo>
                    <a:pt x="777" y="1"/>
                  </a:moveTo>
                  <a:cubicBezTo>
                    <a:pt x="709" y="1"/>
                    <a:pt x="640" y="24"/>
                    <a:pt x="572" y="47"/>
                  </a:cubicBezTo>
                  <a:cubicBezTo>
                    <a:pt x="572" y="47"/>
                    <a:pt x="572" y="69"/>
                    <a:pt x="572" y="69"/>
                  </a:cubicBezTo>
                  <a:cubicBezTo>
                    <a:pt x="480" y="229"/>
                    <a:pt x="389" y="366"/>
                    <a:pt x="275" y="526"/>
                  </a:cubicBezTo>
                  <a:cubicBezTo>
                    <a:pt x="229" y="594"/>
                    <a:pt x="161" y="663"/>
                    <a:pt x="115" y="731"/>
                  </a:cubicBezTo>
                  <a:lnTo>
                    <a:pt x="69" y="777"/>
                  </a:lnTo>
                  <a:cubicBezTo>
                    <a:pt x="47" y="823"/>
                    <a:pt x="24" y="845"/>
                    <a:pt x="1" y="891"/>
                  </a:cubicBezTo>
                  <a:cubicBezTo>
                    <a:pt x="24" y="1348"/>
                    <a:pt x="412" y="1667"/>
                    <a:pt x="868" y="1667"/>
                  </a:cubicBezTo>
                  <a:cubicBezTo>
                    <a:pt x="1325" y="1644"/>
                    <a:pt x="1667" y="1256"/>
                    <a:pt x="1644" y="800"/>
                  </a:cubicBezTo>
                  <a:cubicBezTo>
                    <a:pt x="1622" y="343"/>
                    <a:pt x="1256" y="1"/>
                    <a:pt x="8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7"/>
            <p:cNvSpPr/>
            <p:nvPr/>
          </p:nvSpPr>
          <p:spPr>
            <a:xfrm>
              <a:off x="6709075" y="1167550"/>
              <a:ext cx="3450" cy="4025"/>
            </a:xfrm>
            <a:custGeom>
              <a:avLst/>
              <a:gdLst/>
              <a:ahLst/>
              <a:cxnLst/>
              <a:rect l="l" t="t" r="r" b="b"/>
              <a:pathLst>
                <a:path w="138" h="161" extrusionOk="0">
                  <a:moveTo>
                    <a:pt x="1" y="161"/>
                  </a:moveTo>
                  <a:cubicBezTo>
                    <a:pt x="47" y="115"/>
                    <a:pt x="92" y="69"/>
                    <a:pt x="138" y="1"/>
                  </a:cubicBezTo>
                  <a:cubicBezTo>
                    <a:pt x="138" y="1"/>
                    <a:pt x="138" y="1"/>
                    <a:pt x="138" y="1"/>
                  </a:cubicBezTo>
                  <a:cubicBezTo>
                    <a:pt x="92" y="69"/>
                    <a:pt x="47" y="115"/>
                    <a:pt x="1" y="16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7"/>
            <p:cNvSpPr/>
            <p:nvPr/>
          </p:nvSpPr>
          <p:spPr>
            <a:xfrm>
              <a:off x="6693100" y="1168700"/>
              <a:ext cx="38275" cy="40550"/>
            </a:xfrm>
            <a:custGeom>
              <a:avLst/>
              <a:gdLst/>
              <a:ahLst/>
              <a:cxnLst/>
              <a:rect l="l" t="t" r="r" b="b"/>
              <a:pathLst>
                <a:path w="1531" h="1622" extrusionOk="0">
                  <a:moveTo>
                    <a:pt x="960" y="1"/>
                  </a:moveTo>
                  <a:cubicBezTo>
                    <a:pt x="891" y="92"/>
                    <a:pt x="823" y="160"/>
                    <a:pt x="754" y="252"/>
                  </a:cubicBezTo>
                  <a:cubicBezTo>
                    <a:pt x="526" y="594"/>
                    <a:pt x="275" y="936"/>
                    <a:pt x="1" y="1256"/>
                  </a:cubicBezTo>
                  <a:cubicBezTo>
                    <a:pt x="161" y="1484"/>
                    <a:pt x="435" y="1621"/>
                    <a:pt x="731" y="1621"/>
                  </a:cubicBezTo>
                  <a:cubicBezTo>
                    <a:pt x="1188" y="1598"/>
                    <a:pt x="1530" y="1210"/>
                    <a:pt x="1507" y="754"/>
                  </a:cubicBezTo>
                  <a:cubicBezTo>
                    <a:pt x="1507" y="411"/>
                    <a:pt x="1256" y="115"/>
                    <a:pt x="9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7"/>
            <p:cNvSpPr/>
            <p:nvPr/>
          </p:nvSpPr>
          <p:spPr>
            <a:xfrm>
              <a:off x="6677125" y="1306800"/>
              <a:ext cx="36550" cy="31975"/>
            </a:xfrm>
            <a:custGeom>
              <a:avLst/>
              <a:gdLst/>
              <a:ahLst/>
              <a:cxnLst/>
              <a:rect l="l" t="t" r="r" b="b"/>
              <a:pathLst>
                <a:path w="1462" h="1279" extrusionOk="0">
                  <a:moveTo>
                    <a:pt x="594" y="0"/>
                  </a:moveTo>
                  <a:cubicBezTo>
                    <a:pt x="366" y="23"/>
                    <a:pt x="161" y="114"/>
                    <a:pt x="1" y="274"/>
                  </a:cubicBezTo>
                  <a:cubicBezTo>
                    <a:pt x="24" y="297"/>
                    <a:pt x="46" y="320"/>
                    <a:pt x="46" y="343"/>
                  </a:cubicBezTo>
                  <a:cubicBezTo>
                    <a:pt x="115" y="388"/>
                    <a:pt x="161" y="457"/>
                    <a:pt x="229" y="525"/>
                  </a:cubicBezTo>
                  <a:cubicBezTo>
                    <a:pt x="320" y="617"/>
                    <a:pt x="412" y="731"/>
                    <a:pt x="503" y="845"/>
                  </a:cubicBezTo>
                  <a:cubicBezTo>
                    <a:pt x="594" y="936"/>
                    <a:pt x="686" y="1050"/>
                    <a:pt x="777" y="1164"/>
                  </a:cubicBezTo>
                  <a:cubicBezTo>
                    <a:pt x="822" y="1187"/>
                    <a:pt x="845" y="1233"/>
                    <a:pt x="891" y="1279"/>
                  </a:cubicBezTo>
                  <a:lnTo>
                    <a:pt x="914" y="1279"/>
                  </a:lnTo>
                  <a:cubicBezTo>
                    <a:pt x="937" y="1256"/>
                    <a:pt x="959" y="1256"/>
                    <a:pt x="982" y="1256"/>
                  </a:cubicBezTo>
                  <a:cubicBezTo>
                    <a:pt x="982" y="1233"/>
                    <a:pt x="1005" y="1233"/>
                    <a:pt x="1005" y="1233"/>
                  </a:cubicBezTo>
                  <a:cubicBezTo>
                    <a:pt x="1005" y="1210"/>
                    <a:pt x="1028" y="1210"/>
                    <a:pt x="1028" y="1210"/>
                  </a:cubicBezTo>
                  <a:cubicBezTo>
                    <a:pt x="1051" y="1210"/>
                    <a:pt x="1074" y="1187"/>
                    <a:pt x="1096" y="1187"/>
                  </a:cubicBezTo>
                  <a:cubicBezTo>
                    <a:pt x="1119" y="1187"/>
                    <a:pt x="1142" y="1187"/>
                    <a:pt x="1142" y="1164"/>
                  </a:cubicBezTo>
                  <a:cubicBezTo>
                    <a:pt x="1188" y="1142"/>
                    <a:pt x="1233" y="1142"/>
                    <a:pt x="1279" y="1119"/>
                  </a:cubicBezTo>
                  <a:lnTo>
                    <a:pt x="1302" y="1119"/>
                  </a:lnTo>
                  <a:cubicBezTo>
                    <a:pt x="1347" y="1096"/>
                    <a:pt x="1393" y="1073"/>
                    <a:pt x="1439" y="1050"/>
                  </a:cubicBezTo>
                  <a:cubicBezTo>
                    <a:pt x="1462" y="982"/>
                    <a:pt x="1462" y="891"/>
                    <a:pt x="1462" y="799"/>
                  </a:cubicBezTo>
                  <a:cubicBezTo>
                    <a:pt x="1439" y="343"/>
                    <a:pt x="1074" y="0"/>
                    <a:pt x="6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7"/>
            <p:cNvSpPr/>
            <p:nvPr/>
          </p:nvSpPr>
          <p:spPr>
            <a:xfrm>
              <a:off x="6642325" y="1268000"/>
              <a:ext cx="58225" cy="69625"/>
            </a:xfrm>
            <a:custGeom>
              <a:avLst/>
              <a:gdLst/>
              <a:ahLst/>
              <a:cxnLst/>
              <a:rect l="l" t="t" r="r" b="b"/>
              <a:pathLst>
                <a:path w="2329" h="2785" extrusionOk="0">
                  <a:moveTo>
                    <a:pt x="46" y="0"/>
                  </a:moveTo>
                  <a:cubicBezTo>
                    <a:pt x="0" y="46"/>
                    <a:pt x="0" y="92"/>
                    <a:pt x="23" y="137"/>
                  </a:cubicBezTo>
                  <a:cubicBezTo>
                    <a:pt x="115" y="274"/>
                    <a:pt x="206" y="388"/>
                    <a:pt x="297" y="525"/>
                  </a:cubicBezTo>
                  <a:cubicBezTo>
                    <a:pt x="320" y="525"/>
                    <a:pt x="320" y="548"/>
                    <a:pt x="343" y="548"/>
                  </a:cubicBezTo>
                  <a:cubicBezTo>
                    <a:pt x="343" y="571"/>
                    <a:pt x="343" y="571"/>
                    <a:pt x="343" y="571"/>
                  </a:cubicBezTo>
                  <a:lnTo>
                    <a:pt x="366" y="594"/>
                  </a:lnTo>
                  <a:lnTo>
                    <a:pt x="388" y="617"/>
                  </a:lnTo>
                  <a:cubicBezTo>
                    <a:pt x="411" y="662"/>
                    <a:pt x="434" y="685"/>
                    <a:pt x="457" y="731"/>
                  </a:cubicBezTo>
                  <a:cubicBezTo>
                    <a:pt x="480" y="753"/>
                    <a:pt x="503" y="776"/>
                    <a:pt x="503" y="776"/>
                  </a:cubicBezTo>
                  <a:cubicBezTo>
                    <a:pt x="503" y="799"/>
                    <a:pt x="525" y="799"/>
                    <a:pt x="525" y="799"/>
                  </a:cubicBezTo>
                  <a:cubicBezTo>
                    <a:pt x="525" y="822"/>
                    <a:pt x="548" y="822"/>
                    <a:pt x="548" y="822"/>
                  </a:cubicBezTo>
                  <a:cubicBezTo>
                    <a:pt x="594" y="890"/>
                    <a:pt x="640" y="959"/>
                    <a:pt x="685" y="1027"/>
                  </a:cubicBezTo>
                  <a:lnTo>
                    <a:pt x="708" y="1027"/>
                  </a:lnTo>
                  <a:cubicBezTo>
                    <a:pt x="731" y="1050"/>
                    <a:pt x="754" y="1096"/>
                    <a:pt x="776" y="1119"/>
                  </a:cubicBezTo>
                  <a:cubicBezTo>
                    <a:pt x="799" y="1142"/>
                    <a:pt x="822" y="1187"/>
                    <a:pt x="845" y="1210"/>
                  </a:cubicBezTo>
                  <a:cubicBezTo>
                    <a:pt x="845" y="1233"/>
                    <a:pt x="845" y="1233"/>
                    <a:pt x="845" y="1233"/>
                  </a:cubicBezTo>
                  <a:cubicBezTo>
                    <a:pt x="868" y="1256"/>
                    <a:pt x="891" y="1278"/>
                    <a:pt x="913" y="1301"/>
                  </a:cubicBezTo>
                  <a:cubicBezTo>
                    <a:pt x="913" y="1301"/>
                    <a:pt x="913" y="1301"/>
                    <a:pt x="936" y="1324"/>
                  </a:cubicBezTo>
                  <a:cubicBezTo>
                    <a:pt x="1050" y="1461"/>
                    <a:pt x="1142" y="1598"/>
                    <a:pt x="1256" y="1712"/>
                  </a:cubicBezTo>
                  <a:cubicBezTo>
                    <a:pt x="1256" y="1735"/>
                    <a:pt x="1279" y="1735"/>
                    <a:pt x="1279" y="1735"/>
                  </a:cubicBezTo>
                  <a:lnTo>
                    <a:pt x="1279" y="1758"/>
                  </a:lnTo>
                  <a:cubicBezTo>
                    <a:pt x="1301" y="1758"/>
                    <a:pt x="1301" y="1781"/>
                    <a:pt x="1324" y="1781"/>
                  </a:cubicBezTo>
                  <a:cubicBezTo>
                    <a:pt x="1324" y="1781"/>
                    <a:pt x="1324" y="1781"/>
                    <a:pt x="1324" y="1803"/>
                  </a:cubicBezTo>
                  <a:cubicBezTo>
                    <a:pt x="1347" y="1826"/>
                    <a:pt x="1370" y="1849"/>
                    <a:pt x="1370" y="1849"/>
                  </a:cubicBezTo>
                  <a:cubicBezTo>
                    <a:pt x="1370" y="1872"/>
                    <a:pt x="1370" y="1872"/>
                    <a:pt x="1370" y="1872"/>
                  </a:cubicBezTo>
                  <a:cubicBezTo>
                    <a:pt x="1393" y="1872"/>
                    <a:pt x="1393" y="1895"/>
                    <a:pt x="1416" y="1895"/>
                  </a:cubicBezTo>
                  <a:cubicBezTo>
                    <a:pt x="1416" y="1895"/>
                    <a:pt x="1416" y="1918"/>
                    <a:pt x="1416" y="1918"/>
                  </a:cubicBezTo>
                  <a:lnTo>
                    <a:pt x="1438" y="1918"/>
                  </a:lnTo>
                  <a:cubicBezTo>
                    <a:pt x="1530" y="2032"/>
                    <a:pt x="1621" y="2146"/>
                    <a:pt x="1712" y="2237"/>
                  </a:cubicBezTo>
                  <a:cubicBezTo>
                    <a:pt x="1712" y="2260"/>
                    <a:pt x="1712" y="2260"/>
                    <a:pt x="1712" y="2260"/>
                  </a:cubicBezTo>
                  <a:cubicBezTo>
                    <a:pt x="1735" y="2260"/>
                    <a:pt x="1758" y="2283"/>
                    <a:pt x="1758" y="2306"/>
                  </a:cubicBezTo>
                  <a:cubicBezTo>
                    <a:pt x="1758" y="2306"/>
                    <a:pt x="1781" y="2306"/>
                    <a:pt x="1781" y="2328"/>
                  </a:cubicBezTo>
                  <a:cubicBezTo>
                    <a:pt x="1781" y="2328"/>
                    <a:pt x="1781" y="2328"/>
                    <a:pt x="1804" y="2351"/>
                  </a:cubicBezTo>
                  <a:cubicBezTo>
                    <a:pt x="1826" y="2374"/>
                    <a:pt x="1849" y="2397"/>
                    <a:pt x="1849" y="2420"/>
                  </a:cubicBezTo>
                  <a:cubicBezTo>
                    <a:pt x="1963" y="2534"/>
                    <a:pt x="2055" y="2648"/>
                    <a:pt x="2169" y="2762"/>
                  </a:cubicBezTo>
                  <a:cubicBezTo>
                    <a:pt x="2192" y="2785"/>
                    <a:pt x="2214" y="2785"/>
                    <a:pt x="2237" y="2785"/>
                  </a:cubicBezTo>
                  <a:cubicBezTo>
                    <a:pt x="2260" y="2785"/>
                    <a:pt x="2283" y="2762"/>
                    <a:pt x="2306" y="2739"/>
                  </a:cubicBezTo>
                  <a:cubicBezTo>
                    <a:pt x="2329" y="2716"/>
                    <a:pt x="2329" y="2694"/>
                    <a:pt x="2329" y="2671"/>
                  </a:cubicBezTo>
                  <a:cubicBezTo>
                    <a:pt x="2329" y="2648"/>
                    <a:pt x="2306" y="2625"/>
                    <a:pt x="2283" y="2602"/>
                  </a:cubicBezTo>
                  <a:cubicBezTo>
                    <a:pt x="2214" y="2511"/>
                    <a:pt x="2123" y="2420"/>
                    <a:pt x="2055" y="2351"/>
                  </a:cubicBezTo>
                  <a:cubicBezTo>
                    <a:pt x="2055" y="2328"/>
                    <a:pt x="2032" y="2328"/>
                    <a:pt x="2032" y="2306"/>
                  </a:cubicBezTo>
                  <a:lnTo>
                    <a:pt x="2009" y="2306"/>
                  </a:lnTo>
                  <a:lnTo>
                    <a:pt x="2009" y="2283"/>
                  </a:lnTo>
                  <a:cubicBezTo>
                    <a:pt x="1986" y="2283"/>
                    <a:pt x="1986" y="2260"/>
                    <a:pt x="1963" y="2260"/>
                  </a:cubicBezTo>
                  <a:cubicBezTo>
                    <a:pt x="1963" y="2260"/>
                    <a:pt x="1963" y="2237"/>
                    <a:pt x="1963" y="2237"/>
                  </a:cubicBezTo>
                  <a:cubicBezTo>
                    <a:pt x="1941" y="2237"/>
                    <a:pt x="1941" y="2214"/>
                    <a:pt x="1918" y="2191"/>
                  </a:cubicBezTo>
                  <a:lnTo>
                    <a:pt x="1872" y="2146"/>
                  </a:lnTo>
                  <a:cubicBezTo>
                    <a:pt x="1758" y="2009"/>
                    <a:pt x="1644" y="1872"/>
                    <a:pt x="1553" y="1758"/>
                  </a:cubicBezTo>
                  <a:cubicBezTo>
                    <a:pt x="1530" y="1758"/>
                    <a:pt x="1530" y="1758"/>
                    <a:pt x="1530" y="1735"/>
                  </a:cubicBezTo>
                  <a:cubicBezTo>
                    <a:pt x="1530" y="1735"/>
                    <a:pt x="1530" y="1735"/>
                    <a:pt x="1507" y="1712"/>
                  </a:cubicBezTo>
                  <a:cubicBezTo>
                    <a:pt x="1484" y="1689"/>
                    <a:pt x="1484" y="1666"/>
                    <a:pt x="1461" y="1644"/>
                  </a:cubicBezTo>
                  <a:lnTo>
                    <a:pt x="1438" y="1644"/>
                  </a:lnTo>
                  <a:cubicBezTo>
                    <a:pt x="1438" y="1644"/>
                    <a:pt x="1438" y="1621"/>
                    <a:pt x="1438" y="1621"/>
                  </a:cubicBezTo>
                  <a:cubicBezTo>
                    <a:pt x="1416" y="1598"/>
                    <a:pt x="1416" y="1598"/>
                    <a:pt x="1393" y="1575"/>
                  </a:cubicBezTo>
                  <a:cubicBezTo>
                    <a:pt x="1279" y="1438"/>
                    <a:pt x="1165" y="1301"/>
                    <a:pt x="1073" y="1187"/>
                  </a:cubicBezTo>
                  <a:cubicBezTo>
                    <a:pt x="1050" y="1164"/>
                    <a:pt x="1050" y="1142"/>
                    <a:pt x="1028" y="1142"/>
                  </a:cubicBezTo>
                  <a:cubicBezTo>
                    <a:pt x="1028" y="1119"/>
                    <a:pt x="1028" y="1119"/>
                    <a:pt x="1028" y="1119"/>
                  </a:cubicBezTo>
                  <a:lnTo>
                    <a:pt x="1005" y="1119"/>
                  </a:lnTo>
                  <a:cubicBezTo>
                    <a:pt x="982" y="1073"/>
                    <a:pt x="982" y="1050"/>
                    <a:pt x="959" y="1027"/>
                  </a:cubicBezTo>
                  <a:lnTo>
                    <a:pt x="913" y="1005"/>
                  </a:lnTo>
                  <a:cubicBezTo>
                    <a:pt x="891" y="959"/>
                    <a:pt x="891" y="936"/>
                    <a:pt x="868" y="913"/>
                  </a:cubicBezTo>
                  <a:lnTo>
                    <a:pt x="845" y="913"/>
                  </a:lnTo>
                  <a:cubicBezTo>
                    <a:pt x="822" y="868"/>
                    <a:pt x="776" y="799"/>
                    <a:pt x="731" y="753"/>
                  </a:cubicBezTo>
                  <a:cubicBezTo>
                    <a:pt x="708" y="731"/>
                    <a:pt x="708" y="731"/>
                    <a:pt x="708" y="708"/>
                  </a:cubicBezTo>
                  <a:cubicBezTo>
                    <a:pt x="685" y="708"/>
                    <a:pt x="685" y="685"/>
                    <a:pt x="685" y="685"/>
                  </a:cubicBezTo>
                  <a:lnTo>
                    <a:pt x="662" y="685"/>
                  </a:lnTo>
                  <a:lnTo>
                    <a:pt x="662" y="662"/>
                  </a:lnTo>
                  <a:cubicBezTo>
                    <a:pt x="662" y="662"/>
                    <a:pt x="640" y="639"/>
                    <a:pt x="640" y="639"/>
                  </a:cubicBezTo>
                  <a:cubicBezTo>
                    <a:pt x="640" y="617"/>
                    <a:pt x="617" y="617"/>
                    <a:pt x="617" y="617"/>
                  </a:cubicBezTo>
                  <a:cubicBezTo>
                    <a:pt x="617" y="594"/>
                    <a:pt x="617" y="594"/>
                    <a:pt x="617" y="594"/>
                  </a:cubicBezTo>
                  <a:cubicBezTo>
                    <a:pt x="594" y="594"/>
                    <a:pt x="594" y="594"/>
                    <a:pt x="594" y="571"/>
                  </a:cubicBezTo>
                  <a:cubicBezTo>
                    <a:pt x="571" y="548"/>
                    <a:pt x="571" y="525"/>
                    <a:pt x="548" y="502"/>
                  </a:cubicBezTo>
                  <a:cubicBezTo>
                    <a:pt x="525" y="502"/>
                    <a:pt x="525" y="502"/>
                    <a:pt x="525" y="480"/>
                  </a:cubicBezTo>
                  <a:cubicBezTo>
                    <a:pt x="525" y="480"/>
                    <a:pt x="503" y="480"/>
                    <a:pt x="503" y="457"/>
                  </a:cubicBezTo>
                  <a:cubicBezTo>
                    <a:pt x="480" y="434"/>
                    <a:pt x="480" y="411"/>
                    <a:pt x="457" y="411"/>
                  </a:cubicBezTo>
                  <a:cubicBezTo>
                    <a:pt x="457" y="388"/>
                    <a:pt x="457" y="388"/>
                    <a:pt x="457" y="388"/>
                  </a:cubicBezTo>
                  <a:cubicBezTo>
                    <a:pt x="366" y="274"/>
                    <a:pt x="274" y="160"/>
                    <a:pt x="183" y="46"/>
                  </a:cubicBezTo>
                  <a:cubicBezTo>
                    <a:pt x="160" y="0"/>
                    <a:pt x="137"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7"/>
            <p:cNvSpPr/>
            <p:nvPr/>
          </p:nvSpPr>
          <p:spPr>
            <a:xfrm>
              <a:off x="7127925" y="834325"/>
              <a:ext cx="95900" cy="114150"/>
            </a:xfrm>
            <a:custGeom>
              <a:avLst/>
              <a:gdLst/>
              <a:ahLst/>
              <a:cxnLst/>
              <a:rect l="l" t="t" r="r" b="b"/>
              <a:pathLst>
                <a:path w="3836" h="4566" extrusionOk="0">
                  <a:moveTo>
                    <a:pt x="115" y="0"/>
                  </a:moveTo>
                  <a:cubicBezTo>
                    <a:pt x="92" y="0"/>
                    <a:pt x="69" y="23"/>
                    <a:pt x="46" y="23"/>
                  </a:cubicBezTo>
                  <a:cubicBezTo>
                    <a:pt x="1" y="69"/>
                    <a:pt x="1" y="114"/>
                    <a:pt x="24" y="160"/>
                  </a:cubicBezTo>
                  <a:cubicBezTo>
                    <a:pt x="229" y="434"/>
                    <a:pt x="412" y="708"/>
                    <a:pt x="617" y="982"/>
                  </a:cubicBezTo>
                  <a:cubicBezTo>
                    <a:pt x="617" y="982"/>
                    <a:pt x="617" y="1004"/>
                    <a:pt x="617" y="1004"/>
                  </a:cubicBezTo>
                  <a:lnTo>
                    <a:pt x="640" y="1004"/>
                  </a:lnTo>
                  <a:cubicBezTo>
                    <a:pt x="663" y="1050"/>
                    <a:pt x="686" y="1073"/>
                    <a:pt x="708" y="1118"/>
                  </a:cubicBezTo>
                  <a:lnTo>
                    <a:pt x="731" y="1118"/>
                  </a:lnTo>
                  <a:cubicBezTo>
                    <a:pt x="868" y="1324"/>
                    <a:pt x="1005" y="1507"/>
                    <a:pt x="1165" y="1712"/>
                  </a:cubicBezTo>
                  <a:cubicBezTo>
                    <a:pt x="1210" y="1758"/>
                    <a:pt x="1233" y="1803"/>
                    <a:pt x="1279" y="1849"/>
                  </a:cubicBezTo>
                  <a:cubicBezTo>
                    <a:pt x="1279" y="1872"/>
                    <a:pt x="1302" y="1872"/>
                    <a:pt x="1302" y="1895"/>
                  </a:cubicBezTo>
                  <a:lnTo>
                    <a:pt x="1325" y="1895"/>
                  </a:lnTo>
                  <a:cubicBezTo>
                    <a:pt x="1370" y="1963"/>
                    <a:pt x="1416" y="2009"/>
                    <a:pt x="1462" y="2077"/>
                  </a:cubicBezTo>
                  <a:cubicBezTo>
                    <a:pt x="1462" y="2077"/>
                    <a:pt x="1462" y="2100"/>
                    <a:pt x="1484" y="2100"/>
                  </a:cubicBezTo>
                  <a:cubicBezTo>
                    <a:pt x="1644" y="2283"/>
                    <a:pt x="1804" y="2488"/>
                    <a:pt x="1964" y="2671"/>
                  </a:cubicBezTo>
                  <a:cubicBezTo>
                    <a:pt x="1987" y="2693"/>
                    <a:pt x="2009" y="2739"/>
                    <a:pt x="2032" y="2762"/>
                  </a:cubicBezTo>
                  <a:cubicBezTo>
                    <a:pt x="2032" y="2762"/>
                    <a:pt x="2055" y="2785"/>
                    <a:pt x="2055" y="2785"/>
                  </a:cubicBezTo>
                  <a:cubicBezTo>
                    <a:pt x="2169" y="2922"/>
                    <a:pt x="2306" y="3059"/>
                    <a:pt x="2420" y="3196"/>
                  </a:cubicBezTo>
                  <a:cubicBezTo>
                    <a:pt x="2443" y="3218"/>
                    <a:pt x="2443" y="3241"/>
                    <a:pt x="2466" y="3264"/>
                  </a:cubicBezTo>
                  <a:cubicBezTo>
                    <a:pt x="2489" y="3287"/>
                    <a:pt x="2534" y="3333"/>
                    <a:pt x="2557" y="3355"/>
                  </a:cubicBezTo>
                  <a:cubicBezTo>
                    <a:pt x="2557" y="3378"/>
                    <a:pt x="2580" y="3378"/>
                    <a:pt x="2580" y="3378"/>
                  </a:cubicBezTo>
                  <a:cubicBezTo>
                    <a:pt x="2580" y="3378"/>
                    <a:pt x="2580" y="3401"/>
                    <a:pt x="2580" y="3401"/>
                  </a:cubicBezTo>
                  <a:cubicBezTo>
                    <a:pt x="2694" y="3515"/>
                    <a:pt x="2808" y="3629"/>
                    <a:pt x="2922" y="3743"/>
                  </a:cubicBezTo>
                  <a:cubicBezTo>
                    <a:pt x="2922" y="3766"/>
                    <a:pt x="2945" y="3789"/>
                    <a:pt x="2968" y="3812"/>
                  </a:cubicBezTo>
                  <a:cubicBezTo>
                    <a:pt x="2991" y="3835"/>
                    <a:pt x="3014" y="3858"/>
                    <a:pt x="3037" y="3858"/>
                  </a:cubicBezTo>
                  <a:cubicBezTo>
                    <a:pt x="3037" y="3880"/>
                    <a:pt x="3037" y="3880"/>
                    <a:pt x="3037" y="3880"/>
                  </a:cubicBezTo>
                  <a:cubicBezTo>
                    <a:pt x="3059" y="3880"/>
                    <a:pt x="3059" y="3903"/>
                    <a:pt x="3059" y="3903"/>
                  </a:cubicBezTo>
                  <a:lnTo>
                    <a:pt x="3082" y="3903"/>
                  </a:lnTo>
                  <a:lnTo>
                    <a:pt x="3082" y="3926"/>
                  </a:lnTo>
                  <a:cubicBezTo>
                    <a:pt x="3173" y="4017"/>
                    <a:pt x="3288" y="4131"/>
                    <a:pt x="3379" y="4246"/>
                  </a:cubicBezTo>
                  <a:lnTo>
                    <a:pt x="3402" y="4246"/>
                  </a:lnTo>
                  <a:cubicBezTo>
                    <a:pt x="3402" y="4268"/>
                    <a:pt x="3425" y="4268"/>
                    <a:pt x="3447" y="4291"/>
                  </a:cubicBezTo>
                  <a:lnTo>
                    <a:pt x="3493" y="4360"/>
                  </a:lnTo>
                  <a:cubicBezTo>
                    <a:pt x="3516" y="4360"/>
                    <a:pt x="3516" y="4360"/>
                    <a:pt x="3516" y="4382"/>
                  </a:cubicBezTo>
                  <a:lnTo>
                    <a:pt x="3539" y="4382"/>
                  </a:lnTo>
                  <a:lnTo>
                    <a:pt x="3584" y="4428"/>
                  </a:lnTo>
                  <a:cubicBezTo>
                    <a:pt x="3584" y="4428"/>
                    <a:pt x="3584" y="4428"/>
                    <a:pt x="3584" y="4451"/>
                  </a:cubicBezTo>
                  <a:cubicBezTo>
                    <a:pt x="3584" y="4451"/>
                    <a:pt x="3607" y="4451"/>
                    <a:pt x="3607" y="4474"/>
                  </a:cubicBezTo>
                  <a:lnTo>
                    <a:pt x="3630" y="4474"/>
                  </a:lnTo>
                  <a:cubicBezTo>
                    <a:pt x="3653" y="4497"/>
                    <a:pt x="3653" y="4519"/>
                    <a:pt x="3676" y="4542"/>
                  </a:cubicBezTo>
                  <a:cubicBezTo>
                    <a:pt x="3698" y="4542"/>
                    <a:pt x="3721" y="4565"/>
                    <a:pt x="3744" y="4565"/>
                  </a:cubicBezTo>
                  <a:cubicBezTo>
                    <a:pt x="3767" y="4542"/>
                    <a:pt x="3790" y="4542"/>
                    <a:pt x="3813" y="4519"/>
                  </a:cubicBezTo>
                  <a:cubicBezTo>
                    <a:pt x="3835" y="4497"/>
                    <a:pt x="3835" y="4474"/>
                    <a:pt x="3835" y="4451"/>
                  </a:cubicBezTo>
                  <a:cubicBezTo>
                    <a:pt x="3835" y="4428"/>
                    <a:pt x="3813" y="4405"/>
                    <a:pt x="3790" y="4382"/>
                  </a:cubicBezTo>
                  <a:lnTo>
                    <a:pt x="3744" y="4337"/>
                  </a:lnTo>
                  <a:lnTo>
                    <a:pt x="3721" y="4314"/>
                  </a:lnTo>
                  <a:cubicBezTo>
                    <a:pt x="3721" y="4291"/>
                    <a:pt x="3698" y="4291"/>
                    <a:pt x="3698" y="4291"/>
                  </a:cubicBezTo>
                  <a:cubicBezTo>
                    <a:pt x="3698" y="4291"/>
                    <a:pt x="3698" y="4291"/>
                    <a:pt x="3698" y="4268"/>
                  </a:cubicBezTo>
                  <a:lnTo>
                    <a:pt x="3653" y="4246"/>
                  </a:lnTo>
                  <a:cubicBezTo>
                    <a:pt x="3630" y="4200"/>
                    <a:pt x="3584" y="4177"/>
                    <a:pt x="3562" y="4154"/>
                  </a:cubicBezTo>
                  <a:cubicBezTo>
                    <a:pt x="3562" y="4154"/>
                    <a:pt x="3562" y="4131"/>
                    <a:pt x="3562" y="4131"/>
                  </a:cubicBezTo>
                  <a:lnTo>
                    <a:pt x="3539" y="4131"/>
                  </a:lnTo>
                  <a:cubicBezTo>
                    <a:pt x="3539" y="4109"/>
                    <a:pt x="3516" y="4109"/>
                    <a:pt x="3516" y="4086"/>
                  </a:cubicBezTo>
                  <a:cubicBezTo>
                    <a:pt x="3470" y="4040"/>
                    <a:pt x="3425" y="3994"/>
                    <a:pt x="3379" y="3949"/>
                  </a:cubicBezTo>
                  <a:cubicBezTo>
                    <a:pt x="3379" y="3972"/>
                    <a:pt x="3379" y="3972"/>
                    <a:pt x="3379" y="3972"/>
                  </a:cubicBezTo>
                  <a:cubicBezTo>
                    <a:pt x="3333" y="3903"/>
                    <a:pt x="3288" y="3858"/>
                    <a:pt x="3219" y="3789"/>
                  </a:cubicBezTo>
                  <a:cubicBezTo>
                    <a:pt x="3219" y="3789"/>
                    <a:pt x="3196" y="3766"/>
                    <a:pt x="3196" y="3766"/>
                  </a:cubicBezTo>
                  <a:cubicBezTo>
                    <a:pt x="3173" y="3743"/>
                    <a:pt x="3173" y="3743"/>
                    <a:pt x="3173" y="3721"/>
                  </a:cubicBezTo>
                  <a:lnTo>
                    <a:pt x="3151" y="3721"/>
                  </a:lnTo>
                  <a:cubicBezTo>
                    <a:pt x="3151" y="3698"/>
                    <a:pt x="3128" y="3698"/>
                    <a:pt x="3128" y="3698"/>
                  </a:cubicBezTo>
                  <a:cubicBezTo>
                    <a:pt x="3128" y="3675"/>
                    <a:pt x="3105" y="3675"/>
                    <a:pt x="3105" y="3652"/>
                  </a:cubicBezTo>
                  <a:cubicBezTo>
                    <a:pt x="3082" y="3652"/>
                    <a:pt x="3082" y="3629"/>
                    <a:pt x="3059" y="3629"/>
                  </a:cubicBezTo>
                  <a:cubicBezTo>
                    <a:pt x="3059" y="3629"/>
                    <a:pt x="3059" y="3629"/>
                    <a:pt x="3059" y="3606"/>
                  </a:cubicBezTo>
                  <a:cubicBezTo>
                    <a:pt x="2945" y="3492"/>
                    <a:pt x="2831" y="3378"/>
                    <a:pt x="2717" y="3241"/>
                  </a:cubicBezTo>
                  <a:cubicBezTo>
                    <a:pt x="2694" y="3218"/>
                    <a:pt x="2648" y="3173"/>
                    <a:pt x="2626" y="3150"/>
                  </a:cubicBezTo>
                  <a:lnTo>
                    <a:pt x="2580" y="3081"/>
                  </a:lnTo>
                  <a:cubicBezTo>
                    <a:pt x="2443" y="2945"/>
                    <a:pt x="2329" y="2808"/>
                    <a:pt x="2215" y="2671"/>
                  </a:cubicBezTo>
                  <a:cubicBezTo>
                    <a:pt x="2169" y="2625"/>
                    <a:pt x="2146" y="2602"/>
                    <a:pt x="2124" y="2556"/>
                  </a:cubicBezTo>
                  <a:cubicBezTo>
                    <a:pt x="1964" y="2374"/>
                    <a:pt x="1804" y="2191"/>
                    <a:pt x="1644" y="1986"/>
                  </a:cubicBezTo>
                  <a:cubicBezTo>
                    <a:pt x="1576" y="1917"/>
                    <a:pt x="1507" y="1826"/>
                    <a:pt x="1439" y="1735"/>
                  </a:cubicBezTo>
                  <a:cubicBezTo>
                    <a:pt x="1393" y="1689"/>
                    <a:pt x="1370" y="1643"/>
                    <a:pt x="1325" y="1598"/>
                  </a:cubicBezTo>
                  <a:cubicBezTo>
                    <a:pt x="1325" y="1575"/>
                    <a:pt x="1302" y="1575"/>
                    <a:pt x="1302" y="1575"/>
                  </a:cubicBezTo>
                  <a:cubicBezTo>
                    <a:pt x="1165" y="1392"/>
                    <a:pt x="1028" y="1210"/>
                    <a:pt x="868" y="1004"/>
                  </a:cubicBezTo>
                  <a:cubicBezTo>
                    <a:pt x="868" y="1004"/>
                    <a:pt x="868" y="1004"/>
                    <a:pt x="868" y="982"/>
                  </a:cubicBezTo>
                  <a:cubicBezTo>
                    <a:pt x="845" y="959"/>
                    <a:pt x="800" y="913"/>
                    <a:pt x="777" y="890"/>
                  </a:cubicBezTo>
                  <a:cubicBezTo>
                    <a:pt x="777" y="867"/>
                    <a:pt x="777" y="867"/>
                    <a:pt x="754" y="867"/>
                  </a:cubicBezTo>
                  <a:cubicBezTo>
                    <a:pt x="571" y="593"/>
                    <a:pt x="366" y="320"/>
                    <a:pt x="183" y="46"/>
                  </a:cubicBezTo>
                  <a:cubicBezTo>
                    <a:pt x="161" y="23"/>
                    <a:pt x="138"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7"/>
            <p:cNvSpPr/>
            <p:nvPr/>
          </p:nvSpPr>
          <p:spPr>
            <a:xfrm>
              <a:off x="6971575" y="972975"/>
              <a:ext cx="256800" cy="257375"/>
            </a:xfrm>
            <a:custGeom>
              <a:avLst/>
              <a:gdLst/>
              <a:ahLst/>
              <a:cxnLst/>
              <a:rect l="l" t="t" r="r" b="b"/>
              <a:pathLst>
                <a:path w="10272" h="10295" extrusionOk="0">
                  <a:moveTo>
                    <a:pt x="9679" y="1"/>
                  </a:moveTo>
                  <a:cubicBezTo>
                    <a:pt x="9679" y="46"/>
                    <a:pt x="9656" y="69"/>
                    <a:pt x="9633" y="115"/>
                  </a:cubicBezTo>
                  <a:cubicBezTo>
                    <a:pt x="9633" y="138"/>
                    <a:pt x="9610" y="160"/>
                    <a:pt x="9587" y="183"/>
                  </a:cubicBezTo>
                  <a:cubicBezTo>
                    <a:pt x="9633" y="206"/>
                    <a:pt x="9656" y="206"/>
                    <a:pt x="9679" y="229"/>
                  </a:cubicBezTo>
                  <a:cubicBezTo>
                    <a:pt x="9679" y="252"/>
                    <a:pt x="9679" y="252"/>
                    <a:pt x="9701" y="252"/>
                  </a:cubicBezTo>
                  <a:lnTo>
                    <a:pt x="9679" y="252"/>
                  </a:lnTo>
                  <a:cubicBezTo>
                    <a:pt x="9747" y="297"/>
                    <a:pt x="9816" y="366"/>
                    <a:pt x="9861" y="411"/>
                  </a:cubicBezTo>
                  <a:cubicBezTo>
                    <a:pt x="9907" y="480"/>
                    <a:pt x="9930" y="548"/>
                    <a:pt x="9975" y="617"/>
                  </a:cubicBezTo>
                  <a:cubicBezTo>
                    <a:pt x="9998" y="731"/>
                    <a:pt x="10021" y="822"/>
                    <a:pt x="10044" y="936"/>
                  </a:cubicBezTo>
                  <a:cubicBezTo>
                    <a:pt x="10044" y="1096"/>
                    <a:pt x="10044" y="1256"/>
                    <a:pt x="10021" y="1416"/>
                  </a:cubicBezTo>
                  <a:lnTo>
                    <a:pt x="10021" y="1439"/>
                  </a:lnTo>
                  <a:cubicBezTo>
                    <a:pt x="9952" y="1781"/>
                    <a:pt x="9838" y="2101"/>
                    <a:pt x="9701" y="2397"/>
                  </a:cubicBezTo>
                  <a:cubicBezTo>
                    <a:pt x="9587" y="2717"/>
                    <a:pt x="9427" y="3014"/>
                    <a:pt x="9245" y="3287"/>
                  </a:cubicBezTo>
                  <a:cubicBezTo>
                    <a:pt x="8971" y="3767"/>
                    <a:pt x="8651" y="4223"/>
                    <a:pt x="8309" y="4634"/>
                  </a:cubicBezTo>
                  <a:cubicBezTo>
                    <a:pt x="7989" y="5045"/>
                    <a:pt x="7647" y="5410"/>
                    <a:pt x="7282" y="5798"/>
                  </a:cubicBezTo>
                  <a:cubicBezTo>
                    <a:pt x="7099" y="5981"/>
                    <a:pt x="6917" y="6163"/>
                    <a:pt x="6711" y="6346"/>
                  </a:cubicBezTo>
                  <a:cubicBezTo>
                    <a:pt x="6529" y="6506"/>
                    <a:pt x="6346" y="6666"/>
                    <a:pt x="6163" y="6848"/>
                  </a:cubicBezTo>
                  <a:cubicBezTo>
                    <a:pt x="5456" y="7487"/>
                    <a:pt x="4748" y="8126"/>
                    <a:pt x="3972" y="8674"/>
                  </a:cubicBezTo>
                  <a:cubicBezTo>
                    <a:pt x="3949" y="8697"/>
                    <a:pt x="3949" y="8697"/>
                    <a:pt x="3949" y="8697"/>
                  </a:cubicBezTo>
                  <a:cubicBezTo>
                    <a:pt x="3310" y="9154"/>
                    <a:pt x="2626" y="9587"/>
                    <a:pt x="1895" y="9861"/>
                  </a:cubicBezTo>
                  <a:lnTo>
                    <a:pt x="1918" y="9861"/>
                  </a:lnTo>
                  <a:cubicBezTo>
                    <a:pt x="1758" y="9907"/>
                    <a:pt x="1621" y="9952"/>
                    <a:pt x="1461" y="9998"/>
                  </a:cubicBezTo>
                  <a:cubicBezTo>
                    <a:pt x="1302" y="10044"/>
                    <a:pt x="1165" y="10089"/>
                    <a:pt x="1005" y="10089"/>
                  </a:cubicBezTo>
                  <a:cubicBezTo>
                    <a:pt x="959" y="10101"/>
                    <a:pt x="914" y="10106"/>
                    <a:pt x="868" y="10106"/>
                  </a:cubicBezTo>
                  <a:cubicBezTo>
                    <a:pt x="822" y="10106"/>
                    <a:pt x="777" y="10101"/>
                    <a:pt x="731" y="10089"/>
                  </a:cubicBezTo>
                  <a:cubicBezTo>
                    <a:pt x="663" y="10089"/>
                    <a:pt x="617" y="10067"/>
                    <a:pt x="548" y="10044"/>
                  </a:cubicBezTo>
                  <a:cubicBezTo>
                    <a:pt x="503" y="10021"/>
                    <a:pt x="480" y="9998"/>
                    <a:pt x="434" y="9975"/>
                  </a:cubicBezTo>
                  <a:cubicBezTo>
                    <a:pt x="389" y="9930"/>
                    <a:pt x="366" y="9907"/>
                    <a:pt x="320" y="9861"/>
                  </a:cubicBezTo>
                  <a:cubicBezTo>
                    <a:pt x="297" y="9815"/>
                    <a:pt x="275" y="9770"/>
                    <a:pt x="252" y="9724"/>
                  </a:cubicBezTo>
                  <a:cubicBezTo>
                    <a:pt x="229" y="9656"/>
                    <a:pt x="229" y="9587"/>
                    <a:pt x="206" y="9519"/>
                  </a:cubicBezTo>
                  <a:cubicBezTo>
                    <a:pt x="206" y="9427"/>
                    <a:pt x="206" y="9336"/>
                    <a:pt x="229" y="9222"/>
                  </a:cubicBezTo>
                  <a:cubicBezTo>
                    <a:pt x="252" y="9108"/>
                    <a:pt x="275" y="8971"/>
                    <a:pt x="320" y="8857"/>
                  </a:cubicBezTo>
                  <a:cubicBezTo>
                    <a:pt x="366" y="8765"/>
                    <a:pt x="411" y="8697"/>
                    <a:pt x="457" y="8606"/>
                  </a:cubicBezTo>
                  <a:cubicBezTo>
                    <a:pt x="480" y="8583"/>
                    <a:pt x="480" y="8514"/>
                    <a:pt x="434" y="8492"/>
                  </a:cubicBezTo>
                  <a:cubicBezTo>
                    <a:pt x="434" y="8492"/>
                    <a:pt x="434" y="8492"/>
                    <a:pt x="411" y="8514"/>
                  </a:cubicBezTo>
                  <a:lnTo>
                    <a:pt x="389" y="8514"/>
                  </a:lnTo>
                  <a:cubicBezTo>
                    <a:pt x="343" y="8560"/>
                    <a:pt x="275" y="8606"/>
                    <a:pt x="229" y="8629"/>
                  </a:cubicBezTo>
                  <a:cubicBezTo>
                    <a:pt x="160" y="8765"/>
                    <a:pt x="92" y="8902"/>
                    <a:pt x="69" y="9039"/>
                  </a:cubicBezTo>
                  <a:cubicBezTo>
                    <a:pt x="46" y="9131"/>
                    <a:pt x="23" y="9222"/>
                    <a:pt x="23" y="9313"/>
                  </a:cubicBezTo>
                  <a:cubicBezTo>
                    <a:pt x="1" y="9382"/>
                    <a:pt x="1" y="9473"/>
                    <a:pt x="23" y="9564"/>
                  </a:cubicBezTo>
                  <a:cubicBezTo>
                    <a:pt x="23" y="9633"/>
                    <a:pt x="46" y="9724"/>
                    <a:pt x="69" y="9793"/>
                  </a:cubicBezTo>
                  <a:cubicBezTo>
                    <a:pt x="92" y="9815"/>
                    <a:pt x="92" y="9861"/>
                    <a:pt x="115" y="9884"/>
                  </a:cubicBezTo>
                  <a:cubicBezTo>
                    <a:pt x="138" y="9930"/>
                    <a:pt x="160" y="9952"/>
                    <a:pt x="183" y="9998"/>
                  </a:cubicBezTo>
                  <a:cubicBezTo>
                    <a:pt x="275" y="10112"/>
                    <a:pt x="434" y="10203"/>
                    <a:pt x="571" y="10249"/>
                  </a:cubicBezTo>
                  <a:cubicBezTo>
                    <a:pt x="663" y="10272"/>
                    <a:pt x="754" y="10295"/>
                    <a:pt x="822" y="10295"/>
                  </a:cubicBezTo>
                  <a:cubicBezTo>
                    <a:pt x="936" y="10295"/>
                    <a:pt x="1051" y="10295"/>
                    <a:pt x="1165" y="10272"/>
                  </a:cubicBezTo>
                  <a:cubicBezTo>
                    <a:pt x="1279" y="10249"/>
                    <a:pt x="1393" y="10226"/>
                    <a:pt x="1507" y="10181"/>
                  </a:cubicBezTo>
                  <a:cubicBezTo>
                    <a:pt x="1621" y="10158"/>
                    <a:pt x="1758" y="10112"/>
                    <a:pt x="1872" y="10067"/>
                  </a:cubicBezTo>
                  <a:cubicBezTo>
                    <a:pt x="2374" y="9884"/>
                    <a:pt x="2831" y="9656"/>
                    <a:pt x="3287" y="9382"/>
                  </a:cubicBezTo>
                  <a:cubicBezTo>
                    <a:pt x="3744" y="9085"/>
                    <a:pt x="4178" y="8765"/>
                    <a:pt x="4611" y="8423"/>
                  </a:cubicBezTo>
                  <a:cubicBezTo>
                    <a:pt x="5022" y="8104"/>
                    <a:pt x="5433" y="7761"/>
                    <a:pt x="5844" y="7396"/>
                  </a:cubicBezTo>
                  <a:cubicBezTo>
                    <a:pt x="6027" y="7236"/>
                    <a:pt x="6209" y="7076"/>
                    <a:pt x="6392" y="6894"/>
                  </a:cubicBezTo>
                  <a:cubicBezTo>
                    <a:pt x="6597" y="6711"/>
                    <a:pt x="6803" y="6529"/>
                    <a:pt x="7008" y="6346"/>
                  </a:cubicBezTo>
                  <a:cubicBezTo>
                    <a:pt x="7419" y="5935"/>
                    <a:pt x="7807" y="5524"/>
                    <a:pt x="8195" y="5091"/>
                  </a:cubicBezTo>
                  <a:cubicBezTo>
                    <a:pt x="8560" y="4657"/>
                    <a:pt x="8902" y="4200"/>
                    <a:pt x="9222" y="3721"/>
                  </a:cubicBezTo>
                  <a:cubicBezTo>
                    <a:pt x="9427" y="3379"/>
                    <a:pt x="9633" y="3036"/>
                    <a:pt x="9793" y="2694"/>
                  </a:cubicBezTo>
                  <a:cubicBezTo>
                    <a:pt x="9952" y="2352"/>
                    <a:pt x="10089" y="1986"/>
                    <a:pt x="10181" y="1598"/>
                  </a:cubicBezTo>
                  <a:cubicBezTo>
                    <a:pt x="10249" y="1279"/>
                    <a:pt x="10272" y="891"/>
                    <a:pt x="10158" y="571"/>
                  </a:cubicBezTo>
                  <a:cubicBezTo>
                    <a:pt x="10112" y="434"/>
                    <a:pt x="10021" y="320"/>
                    <a:pt x="9930" y="206"/>
                  </a:cubicBezTo>
                  <a:cubicBezTo>
                    <a:pt x="9861" y="138"/>
                    <a:pt x="9770" y="69"/>
                    <a:pt x="96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7"/>
            <p:cNvSpPr/>
            <p:nvPr/>
          </p:nvSpPr>
          <p:spPr>
            <a:xfrm>
              <a:off x="7222075" y="1008350"/>
              <a:ext cx="25" cy="25"/>
            </a:xfrm>
            <a:custGeom>
              <a:avLst/>
              <a:gdLst/>
              <a:ahLst/>
              <a:cxnLst/>
              <a:rect l="l" t="t" r="r" b="b"/>
              <a:pathLst>
                <a:path w="1" h="1" extrusionOk="0">
                  <a:moveTo>
                    <a:pt x="1" y="1"/>
                  </a:move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7"/>
            <p:cNvSpPr/>
            <p:nvPr/>
          </p:nvSpPr>
          <p:spPr>
            <a:xfrm>
              <a:off x="6979575" y="12195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7"/>
            <p:cNvSpPr/>
            <p:nvPr/>
          </p:nvSpPr>
          <p:spPr>
            <a:xfrm>
              <a:off x="7213525" y="978675"/>
              <a:ext cx="25" cy="25"/>
            </a:xfrm>
            <a:custGeom>
              <a:avLst/>
              <a:gdLst/>
              <a:ahLst/>
              <a:cxnLst/>
              <a:rect l="l" t="t" r="r" b="b"/>
              <a:pathLst>
                <a:path w="1" h="1" extrusionOk="0">
                  <a:moveTo>
                    <a:pt x="1" y="1"/>
                  </a:moveTo>
                  <a:lnTo>
                    <a:pt x="1" y="1"/>
                  </a:ln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7"/>
            <p:cNvSpPr/>
            <p:nvPr/>
          </p:nvSpPr>
          <p:spPr>
            <a:xfrm>
              <a:off x="7213525" y="97867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7"/>
            <p:cNvSpPr/>
            <p:nvPr/>
          </p:nvSpPr>
          <p:spPr>
            <a:xfrm>
              <a:off x="7222075" y="1008350"/>
              <a:ext cx="25" cy="600"/>
            </a:xfrm>
            <a:custGeom>
              <a:avLst/>
              <a:gdLst/>
              <a:ahLst/>
              <a:cxnLst/>
              <a:rect l="l" t="t" r="r" b="b"/>
              <a:pathLst>
                <a:path w="1" h="24" extrusionOk="0">
                  <a:moveTo>
                    <a:pt x="1" y="24"/>
                  </a:moveTo>
                  <a:cubicBezTo>
                    <a:pt x="1" y="24"/>
                    <a:pt x="1" y="24"/>
                    <a:pt x="1" y="24"/>
                  </a:cubicBezTo>
                  <a:lnTo>
                    <a:pt x="1" y="1"/>
                  </a:lnTo>
                  <a:cubicBezTo>
                    <a:pt x="1" y="24"/>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7"/>
            <p:cNvSpPr/>
            <p:nvPr/>
          </p:nvSpPr>
          <p:spPr>
            <a:xfrm>
              <a:off x="7222075" y="100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7"/>
            <p:cNvSpPr/>
            <p:nvPr/>
          </p:nvSpPr>
          <p:spPr>
            <a:xfrm>
              <a:off x="7019500" y="12195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7"/>
            <p:cNvSpPr/>
            <p:nvPr/>
          </p:nvSpPr>
          <p:spPr>
            <a:xfrm>
              <a:off x="7018375" y="1049450"/>
              <a:ext cx="132400" cy="121550"/>
            </a:xfrm>
            <a:custGeom>
              <a:avLst/>
              <a:gdLst/>
              <a:ahLst/>
              <a:cxnLst/>
              <a:rect l="l" t="t" r="r" b="b"/>
              <a:pathLst>
                <a:path w="5296" h="4862" extrusionOk="0">
                  <a:moveTo>
                    <a:pt x="5296" y="0"/>
                  </a:moveTo>
                  <a:lnTo>
                    <a:pt x="5296" y="0"/>
                  </a:lnTo>
                  <a:cubicBezTo>
                    <a:pt x="5182" y="114"/>
                    <a:pt x="5068" y="206"/>
                    <a:pt x="4953" y="297"/>
                  </a:cubicBezTo>
                  <a:cubicBezTo>
                    <a:pt x="4839" y="571"/>
                    <a:pt x="4679" y="822"/>
                    <a:pt x="4520" y="1073"/>
                  </a:cubicBezTo>
                  <a:cubicBezTo>
                    <a:pt x="3926" y="2054"/>
                    <a:pt x="3150" y="2899"/>
                    <a:pt x="2306" y="3675"/>
                  </a:cubicBezTo>
                  <a:cubicBezTo>
                    <a:pt x="2123" y="3835"/>
                    <a:pt x="1963" y="3995"/>
                    <a:pt x="1781" y="4154"/>
                  </a:cubicBezTo>
                  <a:cubicBezTo>
                    <a:pt x="1598" y="4314"/>
                    <a:pt x="1438" y="4451"/>
                    <a:pt x="1233" y="4542"/>
                  </a:cubicBezTo>
                  <a:cubicBezTo>
                    <a:pt x="1164" y="4588"/>
                    <a:pt x="1073" y="4634"/>
                    <a:pt x="982" y="4657"/>
                  </a:cubicBezTo>
                  <a:lnTo>
                    <a:pt x="822" y="4657"/>
                  </a:lnTo>
                  <a:cubicBezTo>
                    <a:pt x="754" y="4657"/>
                    <a:pt x="708" y="4657"/>
                    <a:pt x="662" y="4634"/>
                  </a:cubicBezTo>
                  <a:cubicBezTo>
                    <a:pt x="594" y="4611"/>
                    <a:pt x="548" y="4588"/>
                    <a:pt x="502" y="4565"/>
                  </a:cubicBezTo>
                  <a:cubicBezTo>
                    <a:pt x="411" y="4520"/>
                    <a:pt x="343" y="4451"/>
                    <a:pt x="297" y="4383"/>
                  </a:cubicBezTo>
                  <a:cubicBezTo>
                    <a:pt x="251" y="4337"/>
                    <a:pt x="206" y="4291"/>
                    <a:pt x="160" y="4223"/>
                  </a:cubicBezTo>
                  <a:cubicBezTo>
                    <a:pt x="114" y="4268"/>
                    <a:pt x="69" y="4314"/>
                    <a:pt x="0" y="4337"/>
                  </a:cubicBezTo>
                  <a:cubicBezTo>
                    <a:pt x="137" y="4520"/>
                    <a:pt x="297" y="4702"/>
                    <a:pt x="502" y="4793"/>
                  </a:cubicBezTo>
                  <a:cubicBezTo>
                    <a:pt x="594" y="4839"/>
                    <a:pt x="685" y="4839"/>
                    <a:pt x="776" y="4862"/>
                  </a:cubicBezTo>
                  <a:cubicBezTo>
                    <a:pt x="868" y="4862"/>
                    <a:pt x="959" y="4839"/>
                    <a:pt x="1073" y="4816"/>
                  </a:cubicBezTo>
                  <a:cubicBezTo>
                    <a:pt x="1164" y="4793"/>
                    <a:pt x="1256" y="4771"/>
                    <a:pt x="1324" y="4725"/>
                  </a:cubicBezTo>
                  <a:cubicBezTo>
                    <a:pt x="1438" y="4657"/>
                    <a:pt x="1530" y="4611"/>
                    <a:pt x="1621" y="4542"/>
                  </a:cubicBezTo>
                  <a:cubicBezTo>
                    <a:pt x="1826" y="4383"/>
                    <a:pt x="1986" y="4223"/>
                    <a:pt x="2169" y="4063"/>
                  </a:cubicBezTo>
                  <a:cubicBezTo>
                    <a:pt x="2374" y="3880"/>
                    <a:pt x="2580" y="3698"/>
                    <a:pt x="2762" y="3515"/>
                  </a:cubicBezTo>
                  <a:cubicBezTo>
                    <a:pt x="2968" y="3310"/>
                    <a:pt x="3150" y="3127"/>
                    <a:pt x="3333" y="2922"/>
                  </a:cubicBezTo>
                  <a:cubicBezTo>
                    <a:pt x="3721" y="2534"/>
                    <a:pt x="4063" y="2100"/>
                    <a:pt x="4383" y="1666"/>
                  </a:cubicBezTo>
                  <a:cubicBezTo>
                    <a:pt x="4748" y="1141"/>
                    <a:pt x="5068" y="594"/>
                    <a:pt x="52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7"/>
            <p:cNvSpPr/>
            <p:nvPr/>
          </p:nvSpPr>
          <p:spPr>
            <a:xfrm>
              <a:off x="7131350" y="10762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7"/>
            <p:cNvSpPr/>
            <p:nvPr/>
          </p:nvSpPr>
          <p:spPr>
            <a:xfrm>
              <a:off x="7076000" y="1140750"/>
              <a:ext cx="600" cy="600"/>
            </a:xfrm>
            <a:custGeom>
              <a:avLst/>
              <a:gdLst/>
              <a:ahLst/>
              <a:cxnLst/>
              <a:rect l="l" t="t" r="r" b="b"/>
              <a:pathLst>
                <a:path w="24" h="24" extrusionOk="0">
                  <a:moveTo>
                    <a:pt x="1" y="23"/>
                  </a:moveTo>
                  <a:cubicBezTo>
                    <a:pt x="1" y="23"/>
                    <a:pt x="23" y="23"/>
                    <a:pt x="23" y="0"/>
                  </a:cubicBezTo>
                  <a:cubicBezTo>
                    <a:pt x="23" y="23"/>
                    <a:pt x="1" y="23"/>
                    <a:pt x="1" y="23"/>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7"/>
            <p:cNvSpPr/>
            <p:nvPr/>
          </p:nvSpPr>
          <p:spPr>
            <a:xfrm>
              <a:off x="7076000" y="11413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7"/>
            <p:cNvSpPr/>
            <p:nvPr/>
          </p:nvSpPr>
          <p:spPr>
            <a:xfrm>
              <a:off x="7171300" y="814350"/>
              <a:ext cx="93025" cy="91550"/>
            </a:xfrm>
            <a:custGeom>
              <a:avLst/>
              <a:gdLst/>
              <a:ahLst/>
              <a:cxnLst/>
              <a:rect l="l" t="t" r="r" b="b"/>
              <a:pathLst>
                <a:path w="3721" h="3662" extrusionOk="0">
                  <a:moveTo>
                    <a:pt x="3356" y="1004"/>
                  </a:moveTo>
                  <a:cubicBezTo>
                    <a:pt x="3356" y="1023"/>
                    <a:pt x="3356" y="1027"/>
                    <a:pt x="3369" y="1027"/>
                  </a:cubicBezTo>
                  <a:lnTo>
                    <a:pt x="3369" y="1027"/>
                  </a:lnTo>
                  <a:cubicBezTo>
                    <a:pt x="3365" y="1020"/>
                    <a:pt x="3360" y="1012"/>
                    <a:pt x="3356" y="1004"/>
                  </a:cubicBezTo>
                  <a:close/>
                  <a:moveTo>
                    <a:pt x="2009" y="0"/>
                  </a:moveTo>
                  <a:cubicBezTo>
                    <a:pt x="1849" y="0"/>
                    <a:pt x="1667" y="46"/>
                    <a:pt x="1484" y="91"/>
                  </a:cubicBezTo>
                  <a:cubicBezTo>
                    <a:pt x="1210" y="160"/>
                    <a:pt x="936" y="320"/>
                    <a:pt x="708" y="479"/>
                  </a:cubicBezTo>
                  <a:cubicBezTo>
                    <a:pt x="457" y="639"/>
                    <a:pt x="229" y="845"/>
                    <a:pt x="23" y="1050"/>
                  </a:cubicBezTo>
                  <a:cubicBezTo>
                    <a:pt x="23" y="1073"/>
                    <a:pt x="0" y="1096"/>
                    <a:pt x="23" y="1119"/>
                  </a:cubicBezTo>
                  <a:cubicBezTo>
                    <a:pt x="23" y="1141"/>
                    <a:pt x="23" y="1164"/>
                    <a:pt x="46" y="1187"/>
                  </a:cubicBezTo>
                  <a:cubicBezTo>
                    <a:pt x="69" y="1210"/>
                    <a:pt x="92" y="1210"/>
                    <a:pt x="115" y="1210"/>
                  </a:cubicBezTo>
                  <a:cubicBezTo>
                    <a:pt x="137" y="1210"/>
                    <a:pt x="160" y="1187"/>
                    <a:pt x="183" y="1164"/>
                  </a:cubicBezTo>
                  <a:cubicBezTo>
                    <a:pt x="229" y="1141"/>
                    <a:pt x="252" y="1096"/>
                    <a:pt x="297" y="1073"/>
                  </a:cubicBezTo>
                  <a:cubicBezTo>
                    <a:pt x="525" y="845"/>
                    <a:pt x="799" y="639"/>
                    <a:pt x="1096" y="457"/>
                  </a:cubicBezTo>
                  <a:cubicBezTo>
                    <a:pt x="1256" y="365"/>
                    <a:pt x="1438" y="297"/>
                    <a:pt x="1621" y="251"/>
                  </a:cubicBezTo>
                  <a:cubicBezTo>
                    <a:pt x="1781" y="228"/>
                    <a:pt x="1918" y="206"/>
                    <a:pt x="2055" y="206"/>
                  </a:cubicBezTo>
                  <a:cubicBezTo>
                    <a:pt x="2169" y="206"/>
                    <a:pt x="2283" y="228"/>
                    <a:pt x="2397" y="251"/>
                  </a:cubicBezTo>
                  <a:cubicBezTo>
                    <a:pt x="2534" y="297"/>
                    <a:pt x="2671" y="365"/>
                    <a:pt x="2785" y="434"/>
                  </a:cubicBezTo>
                  <a:cubicBezTo>
                    <a:pt x="2922" y="502"/>
                    <a:pt x="3036" y="594"/>
                    <a:pt x="3128" y="708"/>
                  </a:cubicBezTo>
                  <a:lnTo>
                    <a:pt x="3128" y="685"/>
                  </a:lnTo>
                  <a:cubicBezTo>
                    <a:pt x="3219" y="799"/>
                    <a:pt x="3310" y="913"/>
                    <a:pt x="3379" y="1027"/>
                  </a:cubicBezTo>
                  <a:cubicBezTo>
                    <a:pt x="3375" y="1027"/>
                    <a:pt x="3372" y="1027"/>
                    <a:pt x="3369" y="1027"/>
                  </a:cubicBezTo>
                  <a:lnTo>
                    <a:pt x="3369" y="1027"/>
                  </a:lnTo>
                  <a:cubicBezTo>
                    <a:pt x="3427" y="1134"/>
                    <a:pt x="3450" y="1240"/>
                    <a:pt x="3493" y="1347"/>
                  </a:cubicBezTo>
                  <a:cubicBezTo>
                    <a:pt x="3516" y="1438"/>
                    <a:pt x="3516" y="1529"/>
                    <a:pt x="3516" y="1644"/>
                  </a:cubicBezTo>
                  <a:cubicBezTo>
                    <a:pt x="3516" y="1735"/>
                    <a:pt x="3493" y="1826"/>
                    <a:pt x="3470" y="1940"/>
                  </a:cubicBezTo>
                  <a:cubicBezTo>
                    <a:pt x="3424" y="2054"/>
                    <a:pt x="3379" y="2169"/>
                    <a:pt x="3310" y="2283"/>
                  </a:cubicBezTo>
                  <a:cubicBezTo>
                    <a:pt x="3196" y="2488"/>
                    <a:pt x="3013" y="2671"/>
                    <a:pt x="2854" y="2853"/>
                  </a:cubicBezTo>
                  <a:lnTo>
                    <a:pt x="2831" y="2853"/>
                  </a:lnTo>
                  <a:cubicBezTo>
                    <a:pt x="2603" y="3082"/>
                    <a:pt x="2351" y="3287"/>
                    <a:pt x="2100" y="3492"/>
                  </a:cubicBezTo>
                  <a:cubicBezTo>
                    <a:pt x="2055" y="3515"/>
                    <a:pt x="2055" y="3584"/>
                    <a:pt x="2078" y="3629"/>
                  </a:cubicBezTo>
                  <a:cubicBezTo>
                    <a:pt x="2094" y="3646"/>
                    <a:pt x="2133" y="3662"/>
                    <a:pt x="2170" y="3662"/>
                  </a:cubicBezTo>
                  <a:cubicBezTo>
                    <a:pt x="2186" y="3662"/>
                    <a:pt x="2201" y="3659"/>
                    <a:pt x="2215" y="3652"/>
                  </a:cubicBezTo>
                  <a:cubicBezTo>
                    <a:pt x="2603" y="3333"/>
                    <a:pt x="2991" y="3013"/>
                    <a:pt x="3310" y="2625"/>
                  </a:cubicBezTo>
                  <a:cubicBezTo>
                    <a:pt x="3470" y="2442"/>
                    <a:pt x="3584" y="2214"/>
                    <a:pt x="3653" y="1986"/>
                  </a:cubicBezTo>
                  <a:cubicBezTo>
                    <a:pt x="3721" y="1781"/>
                    <a:pt x="3721" y="1552"/>
                    <a:pt x="3675" y="1324"/>
                  </a:cubicBezTo>
                  <a:cubicBezTo>
                    <a:pt x="3584" y="890"/>
                    <a:pt x="3287" y="525"/>
                    <a:pt x="2922" y="274"/>
                  </a:cubicBezTo>
                  <a:cubicBezTo>
                    <a:pt x="2717" y="160"/>
                    <a:pt x="2488" y="69"/>
                    <a:pt x="2237" y="23"/>
                  </a:cubicBezTo>
                  <a:cubicBezTo>
                    <a:pt x="2169" y="23"/>
                    <a:pt x="2100" y="0"/>
                    <a:pt x="2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7"/>
            <p:cNvSpPr/>
            <p:nvPr/>
          </p:nvSpPr>
          <p:spPr>
            <a:xfrm>
              <a:off x="6585825" y="1334750"/>
              <a:ext cx="43400" cy="42125"/>
            </a:xfrm>
            <a:custGeom>
              <a:avLst/>
              <a:gdLst/>
              <a:ahLst/>
              <a:cxnLst/>
              <a:rect l="l" t="t" r="r" b="b"/>
              <a:pathLst>
                <a:path w="1736" h="1685" extrusionOk="0">
                  <a:moveTo>
                    <a:pt x="731" y="1"/>
                  </a:moveTo>
                  <a:cubicBezTo>
                    <a:pt x="708" y="1"/>
                    <a:pt x="685" y="24"/>
                    <a:pt x="685" y="46"/>
                  </a:cubicBezTo>
                  <a:cubicBezTo>
                    <a:pt x="480" y="252"/>
                    <a:pt x="297" y="480"/>
                    <a:pt x="160" y="731"/>
                  </a:cubicBezTo>
                  <a:cubicBezTo>
                    <a:pt x="92" y="868"/>
                    <a:pt x="24" y="1005"/>
                    <a:pt x="1" y="1165"/>
                  </a:cubicBezTo>
                  <a:cubicBezTo>
                    <a:pt x="1" y="1302"/>
                    <a:pt x="24" y="1416"/>
                    <a:pt x="115" y="1530"/>
                  </a:cubicBezTo>
                  <a:cubicBezTo>
                    <a:pt x="218" y="1644"/>
                    <a:pt x="355" y="1684"/>
                    <a:pt x="497" y="1684"/>
                  </a:cubicBezTo>
                  <a:cubicBezTo>
                    <a:pt x="640" y="1684"/>
                    <a:pt x="788" y="1644"/>
                    <a:pt x="914" y="1599"/>
                  </a:cubicBezTo>
                  <a:cubicBezTo>
                    <a:pt x="1074" y="1530"/>
                    <a:pt x="1210" y="1462"/>
                    <a:pt x="1347" y="1370"/>
                  </a:cubicBezTo>
                  <a:cubicBezTo>
                    <a:pt x="1462" y="1325"/>
                    <a:pt x="1553" y="1256"/>
                    <a:pt x="1667" y="1188"/>
                  </a:cubicBezTo>
                  <a:cubicBezTo>
                    <a:pt x="1713" y="1165"/>
                    <a:pt x="1735" y="1142"/>
                    <a:pt x="1735" y="1096"/>
                  </a:cubicBezTo>
                  <a:cubicBezTo>
                    <a:pt x="1713" y="1028"/>
                    <a:pt x="1667" y="1005"/>
                    <a:pt x="1621" y="1005"/>
                  </a:cubicBezTo>
                  <a:cubicBezTo>
                    <a:pt x="1576" y="1005"/>
                    <a:pt x="1553" y="1028"/>
                    <a:pt x="1530" y="1051"/>
                  </a:cubicBezTo>
                  <a:cubicBezTo>
                    <a:pt x="1484" y="1074"/>
                    <a:pt x="1462" y="1096"/>
                    <a:pt x="1416" y="1119"/>
                  </a:cubicBezTo>
                  <a:cubicBezTo>
                    <a:pt x="1325" y="1165"/>
                    <a:pt x="1256" y="1211"/>
                    <a:pt x="1165" y="1256"/>
                  </a:cubicBezTo>
                  <a:cubicBezTo>
                    <a:pt x="1005" y="1347"/>
                    <a:pt x="845" y="1416"/>
                    <a:pt x="663" y="1462"/>
                  </a:cubicBezTo>
                  <a:cubicBezTo>
                    <a:pt x="617" y="1484"/>
                    <a:pt x="549" y="1484"/>
                    <a:pt x="480" y="1484"/>
                  </a:cubicBezTo>
                  <a:cubicBezTo>
                    <a:pt x="457" y="1484"/>
                    <a:pt x="412" y="1484"/>
                    <a:pt x="366" y="1462"/>
                  </a:cubicBezTo>
                  <a:cubicBezTo>
                    <a:pt x="343" y="1462"/>
                    <a:pt x="343" y="1462"/>
                    <a:pt x="320" y="1439"/>
                  </a:cubicBezTo>
                  <a:cubicBezTo>
                    <a:pt x="297" y="1439"/>
                    <a:pt x="275" y="1416"/>
                    <a:pt x="252" y="1416"/>
                  </a:cubicBezTo>
                  <a:cubicBezTo>
                    <a:pt x="252" y="1393"/>
                    <a:pt x="229" y="1370"/>
                    <a:pt x="229" y="1347"/>
                  </a:cubicBezTo>
                  <a:cubicBezTo>
                    <a:pt x="229" y="1347"/>
                    <a:pt x="206" y="1325"/>
                    <a:pt x="206" y="1302"/>
                  </a:cubicBezTo>
                  <a:cubicBezTo>
                    <a:pt x="206" y="1279"/>
                    <a:pt x="206" y="1256"/>
                    <a:pt x="206" y="1233"/>
                  </a:cubicBezTo>
                  <a:cubicBezTo>
                    <a:pt x="206" y="1188"/>
                    <a:pt x="206" y="1142"/>
                    <a:pt x="229" y="1096"/>
                  </a:cubicBezTo>
                  <a:cubicBezTo>
                    <a:pt x="252" y="982"/>
                    <a:pt x="320" y="868"/>
                    <a:pt x="366" y="754"/>
                  </a:cubicBezTo>
                  <a:cubicBezTo>
                    <a:pt x="503" y="549"/>
                    <a:pt x="663" y="343"/>
                    <a:pt x="822" y="161"/>
                  </a:cubicBezTo>
                  <a:cubicBezTo>
                    <a:pt x="868" y="115"/>
                    <a:pt x="845" y="69"/>
                    <a:pt x="822" y="24"/>
                  </a:cubicBezTo>
                  <a:cubicBezTo>
                    <a:pt x="800" y="24"/>
                    <a:pt x="777" y="1"/>
                    <a:pt x="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7"/>
            <p:cNvSpPr/>
            <p:nvPr/>
          </p:nvSpPr>
          <p:spPr>
            <a:xfrm>
              <a:off x="7031500" y="881675"/>
              <a:ext cx="50800" cy="49150"/>
            </a:xfrm>
            <a:custGeom>
              <a:avLst/>
              <a:gdLst/>
              <a:ahLst/>
              <a:cxnLst/>
              <a:rect l="l" t="t" r="r" b="b"/>
              <a:pathLst>
                <a:path w="2032" h="1966" extrusionOk="0">
                  <a:moveTo>
                    <a:pt x="1142" y="1"/>
                  </a:moveTo>
                  <a:cubicBezTo>
                    <a:pt x="1073" y="1"/>
                    <a:pt x="1027" y="1"/>
                    <a:pt x="959" y="23"/>
                  </a:cubicBezTo>
                  <a:cubicBezTo>
                    <a:pt x="845" y="23"/>
                    <a:pt x="754" y="46"/>
                    <a:pt x="662" y="92"/>
                  </a:cubicBezTo>
                  <a:cubicBezTo>
                    <a:pt x="434" y="160"/>
                    <a:pt x="229" y="297"/>
                    <a:pt x="46" y="457"/>
                  </a:cubicBezTo>
                  <a:cubicBezTo>
                    <a:pt x="23" y="480"/>
                    <a:pt x="23" y="480"/>
                    <a:pt x="23" y="526"/>
                  </a:cubicBezTo>
                  <a:cubicBezTo>
                    <a:pt x="0" y="548"/>
                    <a:pt x="23" y="571"/>
                    <a:pt x="23" y="594"/>
                  </a:cubicBezTo>
                  <a:cubicBezTo>
                    <a:pt x="50" y="621"/>
                    <a:pt x="77" y="632"/>
                    <a:pt x="103" y="632"/>
                  </a:cubicBezTo>
                  <a:cubicBezTo>
                    <a:pt x="122" y="632"/>
                    <a:pt x="141" y="626"/>
                    <a:pt x="160" y="617"/>
                  </a:cubicBezTo>
                  <a:cubicBezTo>
                    <a:pt x="274" y="526"/>
                    <a:pt x="388" y="434"/>
                    <a:pt x="502" y="366"/>
                  </a:cubicBezTo>
                  <a:cubicBezTo>
                    <a:pt x="594" y="320"/>
                    <a:pt x="662" y="297"/>
                    <a:pt x="731" y="274"/>
                  </a:cubicBezTo>
                  <a:cubicBezTo>
                    <a:pt x="776" y="252"/>
                    <a:pt x="822" y="229"/>
                    <a:pt x="868" y="229"/>
                  </a:cubicBezTo>
                  <a:cubicBezTo>
                    <a:pt x="913" y="229"/>
                    <a:pt x="936" y="206"/>
                    <a:pt x="982" y="206"/>
                  </a:cubicBezTo>
                  <a:cubicBezTo>
                    <a:pt x="1027" y="206"/>
                    <a:pt x="1096" y="183"/>
                    <a:pt x="1164" y="183"/>
                  </a:cubicBezTo>
                  <a:cubicBezTo>
                    <a:pt x="1233" y="206"/>
                    <a:pt x="1301" y="206"/>
                    <a:pt x="1370" y="229"/>
                  </a:cubicBezTo>
                  <a:cubicBezTo>
                    <a:pt x="1415" y="252"/>
                    <a:pt x="1484" y="274"/>
                    <a:pt x="1530" y="297"/>
                  </a:cubicBezTo>
                  <a:cubicBezTo>
                    <a:pt x="1552" y="320"/>
                    <a:pt x="1598" y="343"/>
                    <a:pt x="1644" y="366"/>
                  </a:cubicBezTo>
                  <a:cubicBezTo>
                    <a:pt x="1667" y="411"/>
                    <a:pt x="1689" y="457"/>
                    <a:pt x="1735" y="503"/>
                  </a:cubicBezTo>
                  <a:cubicBezTo>
                    <a:pt x="1735" y="548"/>
                    <a:pt x="1758" y="594"/>
                    <a:pt x="1781" y="640"/>
                  </a:cubicBezTo>
                  <a:cubicBezTo>
                    <a:pt x="1781" y="685"/>
                    <a:pt x="1803" y="754"/>
                    <a:pt x="1803" y="822"/>
                  </a:cubicBezTo>
                  <a:cubicBezTo>
                    <a:pt x="1803" y="891"/>
                    <a:pt x="1781" y="982"/>
                    <a:pt x="1758" y="1051"/>
                  </a:cubicBezTo>
                  <a:cubicBezTo>
                    <a:pt x="1735" y="1165"/>
                    <a:pt x="1689" y="1256"/>
                    <a:pt x="1621" y="1347"/>
                  </a:cubicBezTo>
                  <a:cubicBezTo>
                    <a:pt x="1552" y="1461"/>
                    <a:pt x="1461" y="1575"/>
                    <a:pt x="1370" y="1690"/>
                  </a:cubicBezTo>
                  <a:cubicBezTo>
                    <a:pt x="1347" y="1712"/>
                    <a:pt x="1301" y="1735"/>
                    <a:pt x="1278" y="1758"/>
                  </a:cubicBezTo>
                  <a:cubicBezTo>
                    <a:pt x="1256" y="1758"/>
                    <a:pt x="1256" y="1781"/>
                    <a:pt x="1256" y="1781"/>
                  </a:cubicBezTo>
                  <a:lnTo>
                    <a:pt x="1233" y="1781"/>
                  </a:lnTo>
                  <a:cubicBezTo>
                    <a:pt x="1187" y="1827"/>
                    <a:pt x="1187" y="1872"/>
                    <a:pt x="1210" y="1918"/>
                  </a:cubicBezTo>
                  <a:cubicBezTo>
                    <a:pt x="1238" y="1946"/>
                    <a:pt x="1275" y="1966"/>
                    <a:pt x="1305" y="1966"/>
                  </a:cubicBezTo>
                  <a:cubicBezTo>
                    <a:pt x="1323" y="1966"/>
                    <a:pt x="1338" y="1958"/>
                    <a:pt x="1347" y="1941"/>
                  </a:cubicBezTo>
                  <a:lnTo>
                    <a:pt x="1370" y="1941"/>
                  </a:lnTo>
                  <a:cubicBezTo>
                    <a:pt x="1370" y="1941"/>
                    <a:pt x="1393" y="1918"/>
                    <a:pt x="1393" y="1918"/>
                  </a:cubicBezTo>
                  <a:cubicBezTo>
                    <a:pt x="1530" y="1804"/>
                    <a:pt x="1644" y="1667"/>
                    <a:pt x="1735" y="1530"/>
                  </a:cubicBezTo>
                  <a:cubicBezTo>
                    <a:pt x="1918" y="1279"/>
                    <a:pt x="2032" y="959"/>
                    <a:pt x="1986" y="640"/>
                  </a:cubicBezTo>
                  <a:cubicBezTo>
                    <a:pt x="1963" y="526"/>
                    <a:pt x="1918" y="411"/>
                    <a:pt x="1826" y="320"/>
                  </a:cubicBezTo>
                  <a:cubicBezTo>
                    <a:pt x="1803" y="274"/>
                    <a:pt x="1758" y="229"/>
                    <a:pt x="1735" y="206"/>
                  </a:cubicBezTo>
                  <a:cubicBezTo>
                    <a:pt x="1689" y="160"/>
                    <a:pt x="1644" y="137"/>
                    <a:pt x="1598" y="115"/>
                  </a:cubicBezTo>
                  <a:cubicBezTo>
                    <a:pt x="1461" y="23"/>
                    <a:pt x="130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7"/>
            <p:cNvSpPr/>
            <p:nvPr/>
          </p:nvSpPr>
          <p:spPr>
            <a:xfrm>
              <a:off x="7111950" y="978675"/>
              <a:ext cx="48525" cy="49150"/>
            </a:xfrm>
            <a:custGeom>
              <a:avLst/>
              <a:gdLst/>
              <a:ahLst/>
              <a:cxnLst/>
              <a:rect l="l" t="t" r="r" b="b"/>
              <a:pathLst>
                <a:path w="1941" h="1966" extrusionOk="0">
                  <a:moveTo>
                    <a:pt x="1028" y="1"/>
                  </a:moveTo>
                  <a:cubicBezTo>
                    <a:pt x="936" y="1"/>
                    <a:pt x="845" y="24"/>
                    <a:pt x="777" y="46"/>
                  </a:cubicBezTo>
                  <a:cubicBezTo>
                    <a:pt x="685" y="69"/>
                    <a:pt x="594" y="92"/>
                    <a:pt x="503" y="138"/>
                  </a:cubicBezTo>
                  <a:cubicBezTo>
                    <a:pt x="343" y="206"/>
                    <a:pt x="183" y="298"/>
                    <a:pt x="46" y="412"/>
                  </a:cubicBezTo>
                  <a:cubicBezTo>
                    <a:pt x="1" y="435"/>
                    <a:pt x="1" y="503"/>
                    <a:pt x="23" y="549"/>
                  </a:cubicBezTo>
                  <a:cubicBezTo>
                    <a:pt x="37" y="575"/>
                    <a:pt x="66" y="586"/>
                    <a:pt x="97" y="586"/>
                  </a:cubicBezTo>
                  <a:cubicBezTo>
                    <a:pt x="119" y="586"/>
                    <a:pt x="142" y="581"/>
                    <a:pt x="160" y="571"/>
                  </a:cubicBezTo>
                  <a:cubicBezTo>
                    <a:pt x="252" y="503"/>
                    <a:pt x="343" y="435"/>
                    <a:pt x="434" y="389"/>
                  </a:cubicBezTo>
                  <a:cubicBezTo>
                    <a:pt x="548" y="320"/>
                    <a:pt x="685" y="275"/>
                    <a:pt x="822" y="229"/>
                  </a:cubicBezTo>
                  <a:lnTo>
                    <a:pt x="800" y="229"/>
                  </a:lnTo>
                  <a:cubicBezTo>
                    <a:pt x="891" y="206"/>
                    <a:pt x="1005" y="206"/>
                    <a:pt x="1096" y="206"/>
                  </a:cubicBezTo>
                  <a:cubicBezTo>
                    <a:pt x="1165" y="206"/>
                    <a:pt x="1233" y="206"/>
                    <a:pt x="1302" y="229"/>
                  </a:cubicBezTo>
                  <a:cubicBezTo>
                    <a:pt x="1370" y="252"/>
                    <a:pt x="1416" y="275"/>
                    <a:pt x="1461" y="298"/>
                  </a:cubicBezTo>
                  <a:cubicBezTo>
                    <a:pt x="1507" y="320"/>
                    <a:pt x="1553" y="366"/>
                    <a:pt x="1576" y="389"/>
                  </a:cubicBezTo>
                  <a:cubicBezTo>
                    <a:pt x="1621" y="435"/>
                    <a:pt x="1644" y="457"/>
                    <a:pt x="1667" y="503"/>
                  </a:cubicBezTo>
                  <a:cubicBezTo>
                    <a:pt x="1690" y="549"/>
                    <a:pt x="1713" y="594"/>
                    <a:pt x="1713" y="640"/>
                  </a:cubicBezTo>
                  <a:cubicBezTo>
                    <a:pt x="1735" y="708"/>
                    <a:pt x="1735" y="754"/>
                    <a:pt x="1735" y="823"/>
                  </a:cubicBezTo>
                  <a:cubicBezTo>
                    <a:pt x="1735" y="914"/>
                    <a:pt x="1713" y="982"/>
                    <a:pt x="1690" y="1074"/>
                  </a:cubicBezTo>
                  <a:cubicBezTo>
                    <a:pt x="1667" y="1165"/>
                    <a:pt x="1621" y="1279"/>
                    <a:pt x="1576" y="1370"/>
                  </a:cubicBezTo>
                  <a:cubicBezTo>
                    <a:pt x="1484" y="1484"/>
                    <a:pt x="1393" y="1599"/>
                    <a:pt x="1302" y="1690"/>
                  </a:cubicBezTo>
                  <a:lnTo>
                    <a:pt x="1325" y="1690"/>
                  </a:lnTo>
                  <a:cubicBezTo>
                    <a:pt x="1302" y="1690"/>
                    <a:pt x="1302" y="1713"/>
                    <a:pt x="1279" y="1713"/>
                  </a:cubicBezTo>
                  <a:cubicBezTo>
                    <a:pt x="1256" y="1736"/>
                    <a:pt x="1233" y="1736"/>
                    <a:pt x="1233" y="1758"/>
                  </a:cubicBezTo>
                  <a:lnTo>
                    <a:pt x="1210" y="1758"/>
                  </a:lnTo>
                  <a:cubicBezTo>
                    <a:pt x="1210" y="1758"/>
                    <a:pt x="1210" y="1758"/>
                    <a:pt x="1210" y="1781"/>
                  </a:cubicBezTo>
                  <a:lnTo>
                    <a:pt x="1188" y="1781"/>
                  </a:lnTo>
                  <a:cubicBezTo>
                    <a:pt x="1142" y="1827"/>
                    <a:pt x="1142" y="1873"/>
                    <a:pt x="1165" y="1918"/>
                  </a:cubicBezTo>
                  <a:cubicBezTo>
                    <a:pt x="1193" y="1946"/>
                    <a:pt x="1221" y="1966"/>
                    <a:pt x="1249" y="1966"/>
                  </a:cubicBezTo>
                  <a:cubicBezTo>
                    <a:pt x="1267" y="1966"/>
                    <a:pt x="1284" y="1958"/>
                    <a:pt x="1302" y="1941"/>
                  </a:cubicBezTo>
                  <a:lnTo>
                    <a:pt x="1325" y="1941"/>
                  </a:lnTo>
                  <a:cubicBezTo>
                    <a:pt x="1325" y="1918"/>
                    <a:pt x="1325" y="1918"/>
                    <a:pt x="1325" y="1918"/>
                  </a:cubicBezTo>
                  <a:lnTo>
                    <a:pt x="1347" y="1918"/>
                  </a:lnTo>
                  <a:cubicBezTo>
                    <a:pt x="1347" y="1895"/>
                    <a:pt x="1370" y="1895"/>
                    <a:pt x="1393" y="1873"/>
                  </a:cubicBezTo>
                  <a:cubicBezTo>
                    <a:pt x="1393" y="1873"/>
                    <a:pt x="1393" y="1873"/>
                    <a:pt x="1416" y="1850"/>
                  </a:cubicBezTo>
                  <a:cubicBezTo>
                    <a:pt x="1530" y="1736"/>
                    <a:pt x="1644" y="1599"/>
                    <a:pt x="1735" y="1439"/>
                  </a:cubicBezTo>
                  <a:cubicBezTo>
                    <a:pt x="1781" y="1393"/>
                    <a:pt x="1804" y="1325"/>
                    <a:pt x="1827" y="1256"/>
                  </a:cubicBezTo>
                  <a:cubicBezTo>
                    <a:pt x="1872" y="1188"/>
                    <a:pt x="1895" y="1119"/>
                    <a:pt x="1918" y="1028"/>
                  </a:cubicBezTo>
                  <a:cubicBezTo>
                    <a:pt x="1941" y="845"/>
                    <a:pt x="1941" y="640"/>
                    <a:pt x="1872" y="480"/>
                  </a:cubicBezTo>
                  <a:cubicBezTo>
                    <a:pt x="1849" y="412"/>
                    <a:pt x="1804" y="343"/>
                    <a:pt x="1758" y="298"/>
                  </a:cubicBezTo>
                  <a:cubicBezTo>
                    <a:pt x="1713" y="229"/>
                    <a:pt x="1644" y="183"/>
                    <a:pt x="1553" y="138"/>
                  </a:cubicBezTo>
                  <a:cubicBezTo>
                    <a:pt x="1530" y="115"/>
                    <a:pt x="1484" y="92"/>
                    <a:pt x="1439" y="69"/>
                  </a:cubicBezTo>
                  <a:cubicBezTo>
                    <a:pt x="1416" y="46"/>
                    <a:pt x="1370" y="46"/>
                    <a:pt x="1325" y="46"/>
                  </a:cubicBezTo>
                  <a:cubicBezTo>
                    <a:pt x="1256" y="1"/>
                    <a:pt x="1165"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7"/>
            <p:cNvSpPr/>
            <p:nvPr/>
          </p:nvSpPr>
          <p:spPr>
            <a:xfrm>
              <a:off x="7081700" y="938175"/>
              <a:ext cx="33125" cy="31650"/>
            </a:xfrm>
            <a:custGeom>
              <a:avLst/>
              <a:gdLst/>
              <a:ahLst/>
              <a:cxnLst/>
              <a:rect l="l" t="t" r="r" b="b"/>
              <a:pathLst>
                <a:path w="1325" h="1266" extrusionOk="0">
                  <a:moveTo>
                    <a:pt x="435" y="0"/>
                  </a:moveTo>
                  <a:cubicBezTo>
                    <a:pt x="412" y="0"/>
                    <a:pt x="389" y="0"/>
                    <a:pt x="389" y="23"/>
                  </a:cubicBezTo>
                  <a:cubicBezTo>
                    <a:pt x="275" y="69"/>
                    <a:pt x="184" y="160"/>
                    <a:pt x="115" y="251"/>
                  </a:cubicBezTo>
                  <a:cubicBezTo>
                    <a:pt x="69" y="320"/>
                    <a:pt x="24" y="411"/>
                    <a:pt x="24" y="502"/>
                  </a:cubicBezTo>
                  <a:cubicBezTo>
                    <a:pt x="1" y="594"/>
                    <a:pt x="1" y="685"/>
                    <a:pt x="24" y="753"/>
                  </a:cubicBezTo>
                  <a:cubicBezTo>
                    <a:pt x="47" y="845"/>
                    <a:pt x="92" y="936"/>
                    <a:pt x="161" y="1005"/>
                  </a:cubicBezTo>
                  <a:cubicBezTo>
                    <a:pt x="275" y="1142"/>
                    <a:pt x="457" y="1233"/>
                    <a:pt x="640" y="1256"/>
                  </a:cubicBezTo>
                  <a:cubicBezTo>
                    <a:pt x="667" y="1262"/>
                    <a:pt x="695" y="1265"/>
                    <a:pt x="725" y="1265"/>
                  </a:cubicBezTo>
                  <a:cubicBezTo>
                    <a:pt x="796" y="1265"/>
                    <a:pt x="872" y="1249"/>
                    <a:pt x="937" y="1233"/>
                  </a:cubicBezTo>
                  <a:cubicBezTo>
                    <a:pt x="1051" y="1187"/>
                    <a:pt x="1165" y="1119"/>
                    <a:pt x="1279" y="1050"/>
                  </a:cubicBezTo>
                  <a:cubicBezTo>
                    <a:pt x="1302" y="1005"/>
                    <a:pt x="1325" y="959"/>
                    <a:pt x="1279" y="913"/>
                  </a:cubicBezTo>
                  <a:cubicBezTo>
                    <a:pt x="1265" y="885"/>
                    <a:pt x="1233" y="866"/>
                    <a:pt x="1206" y="866"/>
                  </a:cubicBezTo>
                  <a:cubicBezTo>
                    <a:pt x="1189" y="866"/>
                    <a:pt x="1174" y="873"/>
                    <a:pt x="1165" y="890"/>
                  </a:cubicBezTo>
                  <a:cubicBezTo>
                    <a:pt x="1119" y="936"/>
                    <a:pt x="1051" y="959"/>
                    <a:pt x="1005" y="982"/>
                  </a:cubicBezTo>
                  <a:cubicBezTo>
                    <a:pt x="960" y="1005"/>
                    <a:pt x="914" y="1027"/>
                    <a:pt x="845" y="1050"/>
                  </a:cubicBezTo>
                  <a:cubicBezTo>
                    <a:pt x="800" y="1050"/>
                    <a:pt x="754" y="1073"/>
                    <a:pt x="708" y="1073"/>
                  </a:cubicBezTo>
                  <a:cubicBezTo>
                    <a:pt x="663" y="1073"/>
                    <a:pt x="617" y="1050"/>
                    <a:pt x="572" y="1050"/>
                  </a:cubicBezTo>
                  <a:cubicBezTo>
                    <a:pt x="526" y="1027"/>
                    <a:pt x="480" y="1005"/>
                    <a:pt x="435" y="982"/>
                  </a:cubicBezTo>
                  <a:cubicBezTo>
                    <a:pt x="412" y="959"/>
                    <a:pt x="366" y="936"/>
                    <a:pt x="343" y="913"/>
                  </a:cubicBezTo>
                  <a:cubicBezTo>
                    <a:pt x="298" y="868"/>
                    <a:pt x="275" y="845"/>
                    <a:pt x="252" y="799"/>
                  </a:cubicBezTo>
                  <a:cubicBezTo>
                    <a:pt x="229" y="776"/>
                    <a:pt x="229" y="731"/>
                    <a:pt x="206" y="685"/>
                  </a:cubicBezTo>
                  <a:cubicBezTo>
                    <a:pt x="206" y="662"/>
                    <a:pt x="206" y="617"/>
                    <a:pt x="206" y="594"/>
                  </a:cubicBezTo>
                  <a:cubicBezTo>
                    <a:pt x="206" y="548"/>
                    <a:pt x="206" y="525"/>
                    <a:pt x="206" y="502"/>
                  </a:cubicBezTo>
                  <a:cubicBezTo>
                    <a:pt x="229" y="457"/>
                    <a:pt x="252" y="434"/>
                    <a:pt x="252" y="388"/>
                  </a:cubicBezTo>
                  <a:cubicBezTo>
                    <a:pt x="275" y="365"/>
                    <a:pt x="298" y="320"/>
                    <a:pt x="343" y="297"/>
                  </a:cubicBezTo>
                  <a:cubicBezTo>
                    <a:pt x="389" y="251"/>
                    <a:pt x="435" y="206"/>
                    <a:pt x="503" y="183"/>
                  </a:cubicBezTo>
                  <a:cubicBezTo>
                    <a:pt x="549" y="137"/>
                    <a:pt x="549" y="69"/>
                    <a:pt x="526" y="46"/>
                  </a:cubicBezTo>
                  <a:cubicBezTo>
                    <a:pt x="503" y="23"/>
                    <a:pt x="480" y="0"/>
                    <a:pt x="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7"/>
            <p:cNvSpPr/>
            <p:nvPr/>
          </p:nvSpPr>
          <p:spPr>
            <a:xfrm>
              <a:off x="6602375" y="831450"/>
              <a:ext cx="614600" cy="504700"/>
            </a:xfrm>
            <a:custGeom>
              <a:avLst/>
              <a:gdLst/>
              <a:ahLst/>
              <a:cxnLst/>
              <a:rect l="l" t="t" r="r" b="b"/>
              <a:pathLst>
                <a:path w="24584" h="20188" extrusionOk="0">
                  <a:moveTo>
                    <a:pt x="21205" y="1"/>
                  </a:moveTo>
                  <a:cubicBezTo>
                    <a:pt x="20224" y="1"/>
                    <a:pt x="19242" y="366"/>
                    <a:pt x="18375" y="823"/>
                  </a:cubicBezTo>
                  <a:cubicBezTo>
                    <a:pt x="17804" y="1119"/>
                    <a:pt x="17257" y="1462"/>
                    <a:pt x="16754" y="1827"/>
                  </a:cubicBezTo>
                  <a:cubicBezTo>
                    <a:pt x="16458" y="2032"/>
                    <a:pt x="16184" y="2215"/>
                    <a:pt x="15933" y="2420"/>
                  </a:cubicBezTo>
                  <a:cubicBezTo>
                    <a:pt x="15636" y="2649"/>
                    <a:pt x="15339" y="2877"/>
                    <a:pt x="15043" y="3105"/>
                  </a:cubicBezTo>
                  <a:cubicBezTo>
                    <a:pt x="13856" y="4018"/>
                    <a:pt x="12692" y="4977"/>
                    <a:pt x="11573" y="5981"/>
                  </a:cubicBezTo>
                  <a:cubicBezTo>
                    <a:pt x="10455" y="6963"/>
                    <a:pt x="9359" y="8013"/>
                    <a:pt x="8332" y="9085"/>
                  </a:cubicBezTo>
                  <a:cubicBezTo>
                    <a:pt x="7282" y="10158"/>
                    <a:pt x="6300" y="11277"/>
                    <a:pt x="5342" y="12418"/>
                  </a:cubicBezTo>
                  <a:cubicBezTo>
                    <a:pt x="4383" y="13582"/>
                    <a:pt x="3493" y="14769"/>
                    <a:pt x="2626" y="15979"/>
                  </a:cubicBezTo>
                  <a:cubicBezTo>
                    <a:pt x="2192" y="16595"/>
                    <a:pt x="1781" y="17188"/>
                    <a:pt x="1393" y="17827"/>
                  </a:cubicBezTo>
                  <a:cubicBezTo>
                    <a:pt x="1188" y="18124"/>
                    <a:pt x="982" y="18444"/>
                    <a:pt x="800" y="18763"/>
                  </a:cubicBezTo>
                  <a:cubicBezTo>
                    <a:pt x="594" y="19106"/>
                    <a:pt x="389" y="19425"/>
                    <a:pt x="206" y="19768"/>
                  </a:cubicBezTo>
                  <a:cubicBezTo>
                    <a:pt x="138" y="19859"/>
                    <a:pt x="92" y="19950"/>
                    <a:pt x="46" y="20041"/>
                  </a:cubicBezTo>
                  <a:cubicBezTo>
                    <a:pt x="1" y="20087"/>
                    <a:pt x="23" y="20156"/>
                    <a:pt x="69" y="20178"/>
                  </a:cubicBezTo>
                  <a:cubicBezTo>
                    <a:pt x="87" y="20185"/>
                    <a:pt x="104" y="20187"/>
                    <a:pt x="119" y="20187"/>
                  </a:cubicBezTo>
                  <a:cubicBezTo>
                    <a:pt x="160" y="20187"/>
                    <a:pt x="189" y="20166"/>
                    <a:pt x="206" y="20133"/>
                  </a:cubicBezTo>
                  <a:cubicBezTo>
                    <a:pt x="366" y="19836"/>
                    <a:pt x="548" y="19539"/>
                    <a:pt x="731" y="19243"/>
                  </a:cubicBezTo>
                  <a:cubicBezTo>
                    <a:pt x="914" y="18946"/>
                    <a:pt x="1096" y="18649"/>
                    <a:pt x="1279" y="18352"/>
                  </a:cubicBezTo>
                  <a:cubicBezTo>
                    <a:pt x="1644" y="17782"/>
                    <a:pt x="2009" y="17211"/>
                    <a:pt x="2397" y="16641"/>
                  </a:cubicBezTo>
                  <a:lnTo>
                    <a:pt x="2397" y="16663"/>
                  </a:lnTo>
                  <a:cubicBezTo>
                    <a:pt x="4064" y="14198"/>
                    <a:pt x="5958" y="11870"/>
                    <a:pt x="8012" y="9702"/>
                  </a:cubicBezTo>
                  <a:cubicBezTo>
                    <a:pt x="9359" y="8264"/>
                    <a:pt x="10797" y="6917"/>
                    <a:pt x="12281" y="5616"/>
                  </a:cubicBezTo>
                  <a:cubicBezTo>
                    <a:pt x="13353" y="4680"/>
                    <a:pt x="14472" y="3790"/>
                    <a:pt x="15613" y="2923"/>
                  </a:cubicBezTo>
                  <a:cubicBezTo>
                    <a:pt x="16595" y="2146"/>
                    <a:pt x="17622" y="1416"/>
                    <a:pt x="18740" y="845"/>
                  </a:cubicBezTo>
                  <a:lnTo>
                    <a:pt x="18763" y="845"/>
                  </a:lnTo>
                  <a:cubicBezTo>
                    <a:pt x="19288" y="594"/>
                    <a:pt x="19859" y="389"/>
                    <a:pt x="20429" y="275"/>
                  </a:cubicBezTo>
                  <a:cubicBezTo>
                    <a:pt x="20680" y="231"/>
                    <a:pt x="20921" y="205"/>
                    <a:pt x="21165" y="205"/>
                  </a:cubicBezTo>
                  <a:cubicBezTo>
                    <a:pt x="21299" y="205"/>
                    <a:pt x="21433" y="213"/>
                    <a:pt x="21571" y="229"/>
                  </a:cubicBezTo>
                  <a:lnTo>
                    <a:pt x="21548" y="229"/>
                  </a:lnTo>
                  <a:cubicBezTo>
                    <a:pt x="21844" y="252"/>
                    <a:pt x="22164" y="320"/>
                    <a:pt x="22461" y="412"/>
                  </a:cubicBezTo>
                  <a:cubicBezTo>
                    <a:pt x="22780" y="526"/>
                    <a:pt x="23077" y="686"/>
                    <a:pt x="23351" y="891"/>
                  </a:cubicBezTo>
                  <a:cubicBezTo>
                    <a:pt x="23351" y="888"/>
                    <a:pt x="23351" y="886"/>
                    <a:pt x="23350" y="884"/>
                  </a:cubicBezTo>
                  <a:lnTo>
                    <a:pt x="23350" y="884"/>
                  </a:lnTo>
                  <a:cubicBezTo>
                    <a:pt x="23729" y="1154"/>
                    <a:pt x="24065" y="1468"/>
                    <a:pt x="24378" y="1804"/>
                  </a:cubicBezTo>
                  <a:cubicBezTo>
                    <a:pt x="24401" y="1850"/>
                    <a:pt x="24424" y="1873"/>
                    <a:pt x="24447" y="1895"/>
                  </a:cubicBezTo>
                  <a:cubicBezTo>
                    <a:pt x="24469" y="1918"/>
                    <a:pt x="24469" y="1941"/>
                    <a:pt x="24515" y="1941"/>
                  </a:cubicBezTo>
                  <a:cubicBezTo>
                    <a:pt x="24538" y="1941"/>
                    <a:pt x="24561" y="1941"/>
                    <a:pt x="24584" y="1918"/>
                  </a:cubicBezTo>
                  <a:cubicBezTo>
                    <a:pt x="24515" y="1827"/>
                    <a:pt x="24447" y="1713"/>
                    <a:pt x="24378" y="1599"/>
                  </a:cubicBezTo>
                  <a:cubicBezTo>
                    <a:pt x="24287" y="1485"/>
                    <a:pt x="24195" y="1370"/>
                    <a:pt x="24104" y="1256"/>
                  </a:cubicBezTo>
                  <a:cubicBezTo>
                    <a:pt x="24036" y="1188"/>
                    <a:pt x="23967" y="1119"/>
                    <a:pt x="23876" y="1051"/>
                  </a:cubicBezTo>
                  <a:cubicBezTo>
                    <a:pt x="23648" y="845"/>
                    <a:pt x="23397" y="663"/>
                    <a:pt x="23146" y="526"/>
                  </a:cubicBezTo>
                  <a:cubicBezTo>
                    <a:pt x="22666" y="252"/>
                    <a:pt x="22141" y="69"/>
                    <a:pt x="21593" y="24"/>
                  </a:cubicBezTo>
                  <a:cubicBezTo>
                    <a:pt x="21456" y="24"/>
                    <a:pt x="21342" y="1"/>
                    <a:pt x="212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7"/>
            <p:cNvSpPr/>
            <p:nvPr/>
          </p:nvSpPr>
          <p:spPr>
            <a:xfrm>
              <a:off x="7211825" y="8765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7"/>
            <p:cNvSpPr/>
            <p:nvPr/>
          </p:nvSpPr>
          <p:spPr>
            <a:xfrm>
              <a:off x="7070875" y="852575"/>
              <a:ext cx="600" cy="25"/>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7"/>
            <p:cNvSpPr/>
            <p:nvPr/>
          </p:nvSpPr>
          <p:spPr>
            <a:xfrm>
              <a:off x="7070875" y="852575"/>
              <a:ext cx="25" cy="25"/>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7"/>
            <p:cNvSpPr/>
            <p:nvPr/>
          </p:nvSpPr>
          <p:spPr>
            <a:xfrm>
              <a:off x="7186125" y="8537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7"/>
            <p:cNvSpPr/>
            <p:nvPr/>
          </p:nvSpPr>
          <p:spPr>
            <a:xfrm>
              <a:off x="6627475" y="855425"/>
              <a:ext cx="602625" cy="509750"/>
            </a:xfrm>
            <a:custGeom>
              <a:avLst/>
              <a:gdLst/>
              <a:ahLst/>
              <a:cxnLst/>
              <a:rect l="l" t="t" r="r" b="b"/>
              <a:pathLst>
                <a:path w="24105" h="20390" extrusionOk="0">
                  <a:moveTo>
                    <a:pt x="22735" y="1"/>
                  </a:moveTo>
                  <a:cubicBezTo>
                    <a:pt x="22735" y="23"/>
                    <a:pt x="22758" y="46"/>
                    <a:pt x="22781" y="69"/>
                  </a:cubicBezTo>
                  <a:cubicBezTo>
                    <a:pt x="22803" y="92"/>
                    <a:pt x="22803" y="115"/>
                    <a:pt x="22826" y="160"/>
                  </a:cubicBezTo>
                  <a:cubicBezTo>
                    <a:pt x="23123" y="526"/>
                    <a:pt x="23374" y="914"/>
                    <a:pt x="23557" y="1347"/>
                  </a:cubicBezTo>
                  <a:cubicBezTo>
                    <a:pt x="23694" y="1667"/>
                    <a:pt x="23785" y="1986"/>
                    <a:pt x="23831" y="2306"/>
                  </a:cubicBezTo>
                  <a:cubicBezTo>
                    <a:pt x="23876" y="2625"/>
                    <a:pt x="23876" y="2922"/>
                    <a:pt x="23853" y="3242"/>
                  </a:cubicBezTo>
                  <a:cubicBezTo>
                    <a:pt x="23853" y="3219"/>
                    <a:pt x="23853" y="3219"/>
                    <a:pt x="23853" y="3219"/>
                  </a:cubicBezTo>
                  <a:cubicBezTo>
                    <a:pt x="23808" y="3607"/>
                    <a:pt x="23694" y="3972"/>
                    <a:pt x="23557" y="4315"/>
                  </a:cubicBezTo>
                  <a:cubicBezTo>
                    <a:pt x="23557" y="4315"/>
                    <a:pt x="23557" y="4315"/>
                    <a:pt x="23557" y="4337"/>
                  </a:cubicBezTo>
                  <a:cubicBezTo>
                    <a:pt x="23328" y="4885"/>
                    <a:pt x="23032" y="5387"/>
                    <a:pt x="22666" y="5844"/>
                  </a:cubicBezTo>
                  <a:cubicBezTo>
                    <a:pt x="22666" y="5844"/>
                    <a:pt x="22666" y="5844"/>
                    <a:pt x="22666" y="5867"/>
                  </a:cubicBezTo>
                  <a:cubicBezTo>
                    <a:pt x="21913" y="6848"/>
                    <a:pt x="20955" y="7693"/>
                    <a:pt x="20019" y="8537"/>
                  </a:cubicBezTo>
                  <a:cubicBezTo>
                    <a:pt x="18946" y="9473"/>
                    <a:pt x="17850" y="10386"/>
                    <a:pt x="16709" y="11253"/>
                  </a:cubicBezTo>
                  <a:cubicBezTo>
                    <a:pt x="15157" y="12463"/>
                    <a:pt x="13536" y="13582"/>
                    <a:pt x="11870" y="14632"/>
                  </a:cubicBezTo>
                  <a:cubicBezTo>
                    <a:pt x="9337" y="16207"/>
                    <a:pt x="6666" y="17599"/>
                    <a:pt x="3927" y="18740"/>
                  </a:cubicBezTo>
                  <a:lnTo>
                    <a:pt x="3950" y="18740"/>
                  </a:lnTo>
                  <a:cubicBezTo>
                    <a:pt x="3311" y="19014"/>
                    <a:pt x="2672" y="19265"/>
                    <a:pt x="2032" y="19493"/>
                  </a:cubicBezTo>
                  <a:cubicBezTo>
                    <a:pt x="1713" y="19630"/>
                    <a:pt x="1393" y="19744"/>
                    <a:pt x="1051" y="19859"/>
                  </a:cubicBezTo>
                  <a:cubicBezTo>
                    <a:pt x="731" y="19973"/>
                    <a:pt x="412" y="20087"/>
                    <a:pt x="92" y="20201"/>
                  </a:cubicBezTo>
                  <a:cubicBezTo>
                    <a:pt x="47" y="20224"/>
                    <a:pt x="1" y="20269"/>
                    <a:pt x="24" y="20315"/>
                  </a:cubicBezTo>
                  <a:cubicBezTo>
                    <a:pt x="24" y="20352"/>
                    <a:pt x="69" y="20390"/>
                    <a:pt x="111" y="20390"/>
                  </a:cubicBezTo>
                  <a:cubicBezTo>
                    <a:pt x="120" y="20390"/>
                    <a:pt x="130" y="20388"/>
                    <a:pt x="138" y="20384"/>
                  </a:cubicBezTo>
                  <a:cubicBezTo>
                    <a:pt x="252" y="20361"/>
                    <a:pt x="343" y="20315"/>
                    <a:pt x="457" y="20292"/>
                  </a:cubicBezTo>
                  <a:cubicBezTo>
                    <a:pt x="823" y="20155"/>
                    <a:pt x="1188" y="20018"/>
                    <a:pt x="1553" y="19904"/>
                  </a:cubicBezTo>
                  <a:cubicBezTo>
                    <a:pt x="1895" y="19767"/>
                    <a:pt x="2238" y="19630"/>
                    <a:pt x="2603" y="19493"/>
                  </a:cubicBezTo>
                  <a:cubicBezTo>
                    <a:pt x="3288" y="19219"/>
                    <a:pt x="3973" y="18946"/>
                    <a:pt x="4634" y="18649"/>
                  </a:cubicBezTo>
                  <a:cubicBezTo>
                    <a:pt x="6004" y="18055"/>
                    <a:pt x="7351" y="17393"/>
                    <a:pt x="8675" y="16709"/>
                  </a:cubicBezTo>
                  <a:cubicBezTo>
                    <a:pt x="9976" y="16001"/>
                    <a:pt x="11277" y="15248"/>
                    <a:pt x="12532" y="14449"/>
                  </a:cubicBezTo>
                  <a:cubicBezTo>
                    <a:pt x="13787" y="13627"/>
                    <a:pt x="15020" y="12760"/>
                    <a:pt x="16230" y="11870"/>
                  </a:cubicBezTo>
                  <a:cubicBezTo>
                    <a:pt x="17417" y="10957"/>
                    <a:pt x="18581" y="10021"/>
                    <a:pt x="19722" y="9039"/>
                  </a:cubicBezTo>
                  <a:cubicBezTo>
                    <a:pt x="19996" y="8811"/>
                    <a:pt x="20293" y="8560"/>
                    <a:pt x="20567" y="8309"/>
                  </a:cubicBezTo>
                  <a:cubicBezTo>
                    <a:pt x="20818" y="8081"/>
                    <a:pt x="21069" y="7852"/>
                    <a:pt x="21320" y="7624"/>
                  </a:cubicBezTo>
                  <a:cubicBezTo>
                    <a:pt x="21776" y="7191"/>
                    <a:pt x="22210" y="6734"/>
                    <a:pt x="22621" y="6232"/>
                  </a:cubicBezTo>
                  <a:cubicBezTo>
                    <a:pt x="23237" y="5456"/>
                    <a:pt x="23785" y="4588"/>
                    <a:pt x="23990" y="3607"/>
                  </a:cubicBezTo>
                  <a:cubicBezTo>
                    <a:pt x="24013" y="3493"/>
                    <a:pt x="24013" y="3356"/>
                    <a:pt x="24036" y="3242"/>
                  </a:cubicBezTo>
                  <a:cubicBezTo>
                    <a:pt x="24104" y="2694"/>
                    <a:pt x="24036" y="2146"/>
                    <a:pt x="23853" y="1621"/>
                  </a:cubicBezTo>
                  <a:cubicBezTo>
                    <a:pt x="23762" y="1324"/>
                    <a:pt x="23648" y="1051"/>
                    <a:pt x="23488" y="777"/>
                  </a:cubicBezTo>
                  <a:cubicBezTo>
                    <a:pt x="23374" y="640"/>
                    <a:pt x="23283" y="526"/>
                    <a:pt x="23191" y="389"/>
                  </a:cubicBezTo>
                  <a:cubicBezTo>
                    <a:pt x="23123" y="320"/>
                    <a:pt x="23032" y="274"/>
                    <a:pt x="22963" y="183"/>
                  </a:cubicBezTo>
                  <a:cubicBezTo>
                    <a:pt x="22895" y="138"/>
                    <a:pt x="22826" y="69"/>
                    <a:pt x="227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7"/>
            <p:cNvSpPr/>
            <p:nvPr/>
          </p:nvSpPr>
          <p:spPr>
            <a:xfrm>
              <a:off x="7198125" y="859425"/>
              <a:ext cx="600" cy="25"/>
            </a:xfrm>
            <a:custGeom>
              <a:avLst/>
              <a:gdLst/>
              <a:ahLst/>
              <a:cxnLst/>
              <a:rect l="l" t="t" r="r" b="b"/>
              <a:pathLst>
                <a:path w="24" h="1" extrusionOk="0">
                  <a:moveTo>
                    <a:pt x="23" y="0"/>
                  </a:moveTo>
                  <a:cubicBezTo>
                    <a:pt x="23" y="0"/>
                    <a:pt x="0" y="0"/>
                    <a:pt x="0" y="0"/>
                  </a:cubicBezTo>
                  <a:cubicBezTo>
                    <a:pt x="0"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7"/>
            <p:cNvSpPr/>
            <p:nvPr/>
          </p:nvSpPr>
          <p:spPr>
            <a:xfrm>
              <a:off x="7198700" y="8594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7"/>
            <p:cNvSpPr/>
            <p:nvPr/>
          </p:nvSpPr>
          <p:spPr>
            <a:xfrm>
              <a:off x="7216375" y="9638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7"/>
            <p:cNvSpPr/>
            <p:nvPr/>
          </p:nvSpPr>
          <p:spPr>
            <a:xfrm>
              <a:off x="7194125" y="1001500"/>
              <a:ext cx="600" cy="25"/>
            </a:xfrm>
            <a:custGeom>
              <a:avLst/>
              <a:gdLst/>
              <a:ahLst/>
              <a:cxnLst/>
              <a:rect l="l" t="t" r="r" b="b"/>
              <a:pathLst>
                <a:path w="24" h="1" extrusionOk="0">
                  <a:moveTo>
                    <a:pt x="0" y="1"/>
                  </a:moveTo>
                  <a:cubicBezTo>
                    <a:pt x="0" y="1"/>
                    <a:pt x="0" y="1"/>
                    <a:pt x="23" y="1"/>
                  </a:cubicBezTo>
                  <a:cubicBezTo>
                    <a:pt x="0" y="1"/>
                    <a:pt x="0" y="1"/>
                    <a:pt x="0"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7"/>
            <p:cNvSpPr/>
            <p:nvPr/>
          </p:nvSpPr>
          <p:spPr>
            <a:xfrm>
              <a:off x="7045200" y="11367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7"/>
            <p:cNvSpPr/>
            <p:nvPr/>
          </p:nvSpPr>
          <p:spPr>
            <a:xfrm>
              <a:off x="7216375" y="8891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7"/>
            <p:cNvSpPr/>
            <p:nvPr/>
          </p:nvSpPr>
          <p:spPr>
            <a:xfrm>
              <a:off x="7223800" y="936450"/>
              <a:ext cx="25" cy="25"/>
            </a:xfrm>
            <a:custGeom>
              <a:avLst/>
              <a:gdLst/>
              <a:ahLst/>
              <a:cxnLst/>
              <a:rect l="l" t="t" r="r" b="b"/>
              <a:pathLst>
                <a:path w="1" h="1" extrusionOk="0">
                  <a:moveTo>
                    <a:pt x="0" y="1"/>
                  </a:moveTo>
                  <a:lnTo>
                    <a:pt x="0" y="1"/>
                  </a:lnTo>
                  <a:lnTo>
                    <a:pt x="0" y="1"/>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7"/>
            <p:cNvSpPr/>
            <p:nvPr/>
          </p:nvSpPr>
          <p:spPr>
            <a:xfrm>
              <a:off x="7216375" y="963275"/>
              <a:ext cx="25" cy="600"/>
            </a:xfrm>
            <a:custGeom>
              <a:avLst/>
              <a:gdLst/>
              <a:ahLst/>
              <a:cxnLst/>
              <a:rect l="l" t="t" r="r" b="b"/>
              <a:pathLst>
                <a:path w="1" h="24" extrusionOk="0">
                  <a:moveTo>
                    <a:pt x="1" y="23"/>
                  </a:moveTo>
                  <a:cubicBezTo>
                    <a:pt x="1" y="23"/>
                    <a:pt x="1" y="23"/>
                    <a:pt x="1" y="23"/>
                  </a:cubicBezTo>
                  <a:cubicBezTo>
                    <a:pt x="1" y="1"/>
                    <a:pt x="1" y="1"/>
                    <a:pt x="1" y="1"/>
                  </a:cubicBezTo>
                  <a:cubicBezTo>
                    <a:pt x="1" y="1"/>
                    <a:pt x="1" y="23"/>
                    <a:pt x="1" y="23"/>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7"/>
            <p:cNvSpPr/>
            <p:nvPr/>
          </p:nvSpPr>
          <p:spPr>
            <a:xfrm>
              <a:off x="7045200" y="1136750"/>
              <a:ext cx="25" cy="25"/>
            </a:xfrm>
            <a:custGeom>
              <a:avLst/>
              <a:gdLst/>
              <a:ahLst/>
              <a:cxnLst/>
              <a:rect l="l" t="t" r="r" b="b"/>
              <a:pathLst>
                <a:path w="1" h="1" extrusionOk="0">
                  <a:moveTo>
                    <a:pt x="0" y="0"/>
                  </a:move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7"/>
            <p:cNvSpPr/>
            <p:nvPr/>
          </p:nvSpPr>
          <p:spPr>
            <a:xfrm>
              <a:off x="7197550" y="859425"/>
              <a:ext cx="13725" cy="14725"/>
            </a:xfrm>
            <a:custGeom>
              <a:avLst/>
              <a:gdLst/>
              <a:ahLst/>
              <a:cxnLst/>
              <a:rect l="l" t="t" r="r" b="b"/>
              <a:pathLst>
                <a:path w="549" h="589" extrusionOk="0">
                  <a:moveTo>
                    <a:pt x="69" y="0"/>
                  </a:moveTo>
                  <a:cubicBezTo>
                    <a:pt x="46" y="0"/>
                    <a:pt x="46" y="0"/>
                    <a:pt x="23" y="23"/>
                  </a:cubicBezTo>
                  <a:cubicBezTo>
                    <a:pt x="0" y="23"/>
                    <a:pt x="0" y="69"/>
                    <a:pt x="23" y="92"/>
                  </a:cubicBezTo>
                  <a:cubicBezTo>
                    <a:pt x="183" y="251"/>
                    <a:pt x="320" y="388"/>
                    <a:pt x="457" y="571"/>
                  </a:cubicBezTo>
                  <a:cubicBezTo>
                    <a:pt x="468" y="582"/>
                    <a:pt x="480" y="588"/>
                    <a:pt x="491" y="588"/>
                  </a:cubicBezTo>
                  <a:cubicBezTo>
                    <a:pt x="503" y="588"/>
                    <a:pt x="514" y="582"/>
                    <a:pt x="525" y="571"/>
                  </a:cubicBezTo>
                  <a:cubicBezTo>
                    <a:pt x="548" y="548"/>
                    <a:pt x="548" y="525"/>
                    <a:pt x="525" y="503"/>
                  </a:cubicBezTo>
                  <a:cubicBezTo>
                    <a:pt x="388" y="343"/>
                    <a:pt x="252" y="183"/>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7"/>
            <p:cNvSpPr/>
            <p:nvPr/>
          </p:nvSpPr>
          <p:spPr>
            <a:xfrm>
              <a:off x="7198125" y="860000"/>
              <a:ext cx="16575" cy="18850"/>
            </a:xfrm>
            <a:custGeom>
              <a:avLst/>
              <a:gdLst/>
              <a:ahLst/>
              <a:cxnLst/>
              <a:rect l="l" t="t" r="r" b="b"/>
              <a:pathLst>
                <a:path w="663" h="754" extrusionOk="0">
                  <a:moveTo>
                    <a:pt x="69" y="0"/>
                  </a:moveTo>
                  <a:cubicBezTo>
                    <a:pt x="46" y="0"/>
                    <a:pt x="46" y="23"/>
                    <a:pt x="23" y="23"/>
                  </a:cubicBezTo>
                  <a:cubicBezTo>
                    <a:pt x="0" y="46"/>
                    <a:pt x="0" y="69"/>
                    <a:pt x="23" y="91"/>
                  </a:cubicBezTo>
                  <a:cubicBezTo>
                    <a:pt x="206" y="297"/>
                    <a:pt x="411" y="502"/>
                    <a:pt x="571" y="731"/>
                  </a:cubicBezTo>
                  <a:cubicBezTo>
                    <a:pt x="594" y="753"/>
                    <a:pt x="617" y="753"/>
                    <a:pt x="639" y="753"/>
                  </a:cubicBezTo>
                  <a:cubicBezTo>
                    <a:pt x="662" y="731"/>
                    <a:pt x="662" y="685"/>
                    <a:pt x="639" y="685"/>
                  </a:cubicBezTo>
                  <a:cubicBezTo>
                    <a:pt x="480" y="457"/>
                    <a:pt x="274" y="251"/>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7"/>
            <p:cNvSpPr/>
            <p:nvPr/>
          </p:nvSpPr>
          <p:spPr>
            <a:xfrm>
              <a:off x="7198700" y="861125"/>
              <a:ext cx="16000" cy="18150"/>
            </a:xfrm>
            <a:custGeom>
              <a:avLst/>
              <a:gdLst/>
              <a:ahLst/>
              <a:cxnLst/>
              <a:rect l="l" t="t" r="r" b="b"/>
              <a:pathLst>
                <a:path w="640" h="726" extrusionOk="0">
                  <a:moveTo>
                    <a:pt x="23" y="1"/>
                  </a:moveTo>
                  <a:cubicBezTo>
                    <a:pt x="0" y="24"/>
                    <a:pt x="0" y="46"/>
                    <a:pt x="23" y="69"/>
                  </a:cubicBezTo>
                  <a:cubicBezTo>
                    <a:pt x="183" y="298"/>
                    <a:pt x="388" y="480"/>
                    <a:pt x="548" y="708"/>
                  </a:cubicBezTo>
                  <a:cubicBezTo>
                    <a:pt x="548" y="720"/>
                    <a:pt x="559" y="726"/>
                    <a:pt x="574" y="726"/>
                  </a:cubicBezTo>
                  <a:cubicBezTo>
                    <a:pt x="588" y="726"/>
                    <a:pt x="605" y="720"/>
                    <a:pt x="616" y="708"/>
                  </a:cubicBezTo>
                  <a:cubicBezTo>
                    <a:pt x="639" y="686"/>
                    <a:pt x="639" y="663"/>
                    <a:pt x="616" y="640"/>
                  </a:cubicBezTo>
                  <a:cubicBezTo>
                    <a:pt x="457" y="412"/>
                    <a:pt x="251" y="229"/>
                    <a:pt x="91" y="24"/>
                  </a:cubicBezTo>
                  <a:cubicBezTo>
                    <a:pt x="69" y="1"/>
                    <a:pt x="69" y="1"/>
                    <a:pt x="46"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7"/>
            <p:cNvSpPr/>
            <p:nvPr/>
          </p:nvSpPr>
          <p:spPr>
            <a:xfrm>
              <a:off x="7199250" y="861125"/>
              <a:ext cx="12600" cy="14875"/>
            </a:xfrm>
            <a:custGeom>
              <a:avLst/>
              <a:gdLst/>
              <a:ahLst/>
              <a:cxnLst/>
              <a:rect l="l" t="t" r="r" b="b"/>
              <a:pathLst>
                <a:path w="504" h="595" extrusionOk="0">
                  <a:moveTo>
                    <a:pt x="24" y="1"/>
                  </a:moveTo>
                  <a:cubicBezTo>
                    <a:pt x="1" y="24"/>
                    <a:pt x="1" y="46"/>
                    <a:pt x="24" y="69"/>
                  </a:cubicBezTo>
                  <a:cubicBezTo>
                    <a:pt x="161" y="252"/>
                    <a:pt x="275" y="412"/>
                    <a:pt x="412" y="571"/>
                  </a:cubicBezTo>
                  <a:cubicBezTo>
                    <a:pt x="435" y="594"/>
                    <a:pt x="457" y="594"/>
                    <a:pt x="480" y="594"/>
                  </a:cubicBezTo>
                  <a:cubicBezTo>
                    <a:pt x="503" y="571"/>
                    <a:pt x="503" y="526"/>
                    <a:pt x="503" y="526"/>
                  </a:cubicBezTo>
                  <a:cubicBezTo>
                    <a:pt x="366" y="343"/>
                    <a:pt x="229" y="183"/>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7"/>
            <p:cNvSpPr/>
            <p:nvPr/>
          </p:nvSpPr>
          <p:spPr>
            <a:xfrm>
              <a:off x="7196975" y="857700"/>
              <a:ext cx="17150" cy="20000"/>
            </a:xfrm>
            <a:custGeom>
              <a:avLst/>
              <a:gdLst/>
              <a:ahLst/>
              <a:cxnLst/>
              <a:rect l="l" t="t" r="r" b="b"/>
              <a:pathLst>
                <a:path w="686" h="800" extrusionOk="0">
                  <a:moveTo>
                    <a:pt x="46" y="1"/>
                  </a:moveTo>
                  <a:cubicBezTo>
                    <a:pt x="46" y="1"/>
                    <a:pt x="23" y="1"/>
                    <a:pt x="23" y="24"/>
                  </a:cubicBezTo>
                  <a:cubicBezTo>
                    <a:pt x="1" y="47"/>
                    <a:pt x="1" y="69"/>
                    <a:pt x="23" y="92"/>
                  </a:cubicBezTo>
                  <a:cubicBezTo>
                    <a:pt x="69" y="115"/>
                    <a:pt x="92" y="138"/>
                    <a:pt x="115" y="161"/>
                  </a:cubicBezTo>
                  <a:cubicBezTo>
                    <a:pt x="160" y="206"/>
                    <a:pt x="206" y="229"/>
                    <a:pt x="229" y="275"/>
                  </a:cubicBezTo>
                  <a:cubicBezTo>
                    <a:pt x="297" y="343"/>
                    <a:pt x="343" y="412"/>
                    <a:pt x="411" y="480"/>
                  </a:cubicBezTo>
                  <a:cubicBezTo>
                    <a:pt x="457" y="549"/>
                    <a:pt x="503" y="617"/>
                    <a:pt x="548" y="686"/>
                  </a:cubicBezTo>
                  <a:cubicBezTo>
                    <a:pt x="548" y="708"/>
                    <a:pt x="571" y="731"/>
                    <a:pt x="594" y="754"/>
                  </a:cubicBezTo>
                  <a:cubicBezTo>
                    <a:pt x="594" y="777"/>
                    <a:pt x="594" y="777"/>
                    <a:pt x="617" y="800"/>
                  </a:cubicBezTo>
                  <a:lnTo>
                    <a:pt x="663" y="800"/>
                  </a:lnTo>
                  <a:cubicBezTo>
                    <a:pt x="685" y="777"/>
                    <a:pt x="685" y="754"/>
                    <a:pt x="685" y="731"/>
                  </a:cubicBezTo>
                  <a:cubicBezTo>
                    <a:pt x="640" y="663"/>
                    <a:pt x="617" y="617"/>
                    <a:pt x="571" y="549"/>
                  </a:cubicBezTo>
                  <a:cubicBezTo>
                    <a:pt x="526" y="480"/>
                    <a:pt x="480" y="412"/>
                    <a:pt x="434" y="343"/>
                  </a:cubicBezTo>
                  <a:cubicBezTo>
                    <a:pt x="320" y="206"/>
                    <a:pt x="206" y="115"/>
                    <a:pt x="92"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7"/>
            <p:cNvSpPr/>
            <p:nvPr/>
          </p:nvSpPr>
          <p:spPr>
            <a:xfrm>
              <a:off x="7191275" y="853150"/>
              <a:ext cx="22275" cy="23425"/>
            </a:xfrm>
            <a:custGeom>
              <a:avLst/>
              <a:gdLst/>
              <a:ahLst/>
              <a:cxnLst/>
              <a:rect l="l" t="t" r="r" b="b"/>
              <a:pathLst>
                <a:path w="891" h="937" extrusionOk="0">
                  <a:moveTo>
                    <a:pt x="69" y="0"/>
                  </a:moveTo>
                  <a:cubicBezTo>
                    <a:pt x="46" y="0"/>
                    <a:pt x="46" y="0"/>
                    <a:pt x="23" y="23"/>
                  </a:cubicBezTo>
                  <a:cubicBezTo>
                    <a:pt x="0" y="46"/>
                    <a:pt x="23" y="69"/>
                    <a:pt x="46" y="92"/>
                  </a:cubicBezTo>
                  <a:cubicBezTo>
                    <a:pt x="183" y="206"/>
                    <a:pt x="343" y="320"/>
                    <a:pt x="457" y="434"/>
                  </a:cubicBezTo>
                  <a:cubicBezTo>
                    <a:pt x="525" y="502"/>
                    <a:pt x="571" y="548"/>
                    <a:pt x="617" y="617"/>
                  </a:cubicBezTo>
                  <a:cubicBezTo>
                    <a:pt x="685" y="685"/>
                    <a:pt x="731" y="776"/>
                    <a:pt x="776" y="845"/>
                  </a:cubicBezTo>
                  <a:cubicBezTo>
                    <a:pt x="776" y="868"/>
                    <a:pt x="799" y="890"/>
                    <a:pt x="799" y="890"/>
                  </a:cubicBezTo>
                  <a:cubicBezTo>
                    <a:pt x="799" y="913"/>
                    <a:pt x="822" y="913"/>
                    <a:pt x="822" y="936"/>
                  </a:cubicBezTo>
                  <a:lnTo>
                    <a:pt x="868" y="936"/>
                  </a:lnTo>
                  <a:cubicBezTo>
                    <a:pt x="868" y="913"/>
                    <a:pt x="891" y="913"/>
                    <a:pt x="891" y="890"/>
                  </a:cubicBezTo>
                  <a:cubicBezTo>
                    <a:pt x="891" y="890"/>
                    <a:pt x="891" y="868"/>
                    <a:pt x="891" y="868"/>
                  </a:cubicBezTo>
                  <a:cubicBezTo>
                    <a:pt x="845" y="776"/>
                    <a:pt x="799" y="708"/>
                    <a:pt x="754" y="639"/>
                  </a:cubicBezTo>
                  <a:cubicBezTo>
                    <a:pt x="708" y="548"/>
                    <a:pt x="639" y="480"/>
                    <a:pt x="548" y="388"/>
                  </a:cubicBezTo>
                  <a:cubicBezTo>
                    <a:pt x="411" y="251"/>
                    <a:pt x="251" y="137"/>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7"/>
            <p:cNvSpPr/>
            <p:nvPr/>
          </p:nvSpPr>
          <p:spPr>
            <a:xfrm>
              <a:off x="6602375" y="1331900"/>
              <a:ext cx="29700" cy="33375"/>
            </a:xfrm>
            <a:custGeom>
              <a:avLst/>
              <a:gdLst/>
              <a:ahLst/>
              <a:cxnLst/>
              <a:rect l="l" t="t" r="r" b="b"/>
              <a:pathLst>
                <a:path w="1188" h="1335" extrusionOk="0">
                  <a:moveTo>
                    <a:pt x="92" y="1"/>
                  </a:moveTo>
                  <a:cubicBezTo>
                    <a:pt x="23" y="23"/>
                    <a:pt x="1" y="69"/>
                    <a:pt x="23" y="115"/>
                  </a:cubicBezTo>
                  <a:cubicBezTo>
                    <a:pt x="160" y="640"/>
                    <a:pt x="526" y="1119"/>
                    <a:pt x="1028" y="1325"/>
                  </a:cubicBezTo>
                  <a:cubicBezTo>
                    <a:pt x="1043" y="1325"/>
                    <a:pt x="1058" y="1335"/>
                    <a:pt x="1073" y="1335"/>
                  </a:cubicBezTo>
                  <a:cubicBezTo>
                    <a:pt x="1081" y="1335"/>
                    <a:pt x="1089" y="1332"/>
                    <a:pt x="1096" y="1325"/>
                  </a:cubicBezTo>
                  <a:cubicBezTo>
                    <a:pt x="1119" y="1325"/>
                    <a:pt x="1142" y="1302"/>
                    <a:pt x="1165" y="1279"/>
                  </a:cubicBezTo>
                  <a:cubicBezTo>
                    <a:pt x="1188" y="1256"/>
                    <a:pt x="1188" y="1233"/>
                    <a:pt x="1165" y="1210"/>
                  </a:cubicBezTo>
                  <a:cubicBezTo>
                    <a:pt x="1165" y="1188"/>
                    <a:pt x="1142" y="1165"/>
                    <a:pt x="1119" y="1142"/>
                  </a:cubicBezTo>
                  <a:cubicBezTo>
                    <a:pt x="1005" y="1096"/>
                    <a:pt x="914" y="1051"/>
                    <a:pt x="822" y="982"/>
                  </a:cubicBezTo>
                  <a:cubicBezTo>
                    <a:pt x="708" y="891"/>
                    <a:pt x="594" y="800"/>
                    <a:pt x="526" y="685"/>
                  </a:cubicBezTo>
                  <a:cubicBezTo>
                    <a:pt x="434" y="571"/>
                    <a:pt x="343" y="434"/>
                    <a:pt x="275" y="320"/>
                  </a:cubicBezTo>
                  <a:cubicBezTo>
                    <a:pt x="252" y="229"/>
                    <a:pt x="229" y="160"/>
                    <a:pt x="206" y="69"/>
                  </a:cubicBezTo>
                  <a:cubicBezTo>
                    <a:pt x="183" y="23"/>
                    <a:pt x="160"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7"/>
            <p:cNvSpPr/>
            <p:nvPr/>
          </p:nvSpPr>
          <p:spPr>
            <a:xfrm>
              <a:off x="6905950" y="966700"/>
              <a:ext cx="143250" cy="172725"/>
            </a:xfrm>
            <a:custGeom>
              <a:avLst/>
              <a:gdLst/>
              <a:ahLst/>
              <a:cxnLst/>
              <a:rect l="l" t="t" r="r" b="b"/>
              <a:pathLst>
                <a:path w="5730" h="6909" extrusionOk="0">
                  <a:moveTo>
                    <a:pt x="69" y="1"/>
                  </a:moveTo>
                  <a:cubicBezTo>
                    <a:pt x="69" y="23"/>
                    <a:pt x="46" y="23"/>
                    <a:pt x="24" y="46"/>
                  </a:cubicBezTo>
                  <a:cubicBezTo>
                    <a:pt x="1" y="69"/>
                    <a:pt x="1" y="115"/>
                    <a:pt x="24" y="137"/>
                  </a:cubicBezTo>
                  <a:cubicBezTo>
                    <a:pt x="92" y="274"/>
                    <a:pt x="183" y="389"/>
                    <a:pt x="252" y="525"/>
                  </a:cubicBezTo>
                  <a:cubicBezTo>
                    <a:pt x="252" y="525"/>
                    <a:pt x="252" y="525"/>
                    <a:pt x="252" y="548"/>
                  </a:cubicBezTo>
                  <a:lnTo>
                    <a:pt x="275" y="548"/>
                  </a:lnTo>
                  <a:cubicBezTo>
                    <a:pt x="275" y="548"/>
                    <a:pt x="275" y="571"/>
                    <a:pt x="275" y="571"/>
                  </a:cubicBezTo>
                  <a:cubicBezTo>
                    <a:pt x="297" y="571"/>
                    <a:pt x="297" y="594"/>
                    <a:pt x="297" y="594"/>
                  </a:cubicBezTo>
                  <a:cubicBezTo>
                    <a:pt x="297" y="617"/>
                    <a:pt x="320" y="617"/>
                    <a:pt x="320" y="640"/>
                  </a:cubicBezTo>
                  <a:cubicBezTo>
                    <a:pt x="412" y="754"/>
                    <a:pt x="480" y="891"/>
                    <a:pt x="549" y="1005"/>
                  </a:cubicBezTo>
                  <a:cubicBezTo>
                    <a:pt x="571" y="1028"/>
                    <a:pt x="571" y="1050"/>
                    <a:pt x="594" y="1050"/>
                  </a:cubicBezTo>
                  <a:cubicBezTo>
                    <a:pt x="594" y="1073"/>
                    <a:pt x="617" y="1096"/>
                    <a:pt x="640" y="1119"/>
                  </a:cubicBezTo>
                  <a:lnTo>
                    <a:pt x="663" y="1165"/>
                  </a:lnTo>
                  <a:cubicBezTo>
                    <a:pt x="663" y="1165"/>
                    <a:pt x="663" y="1165"/>
                    <a:pt x="663" y="1187"/>
                  </a:cubicBezTo>
                  <a:cubicBezTo>
                    <a:pt x="754" y="1302"/>
                    <a:pt x="845" y="1438"/>
                    <a:pt x="937" y="1575"/>
                  </a:cubicBezTo>
                  <a:cubicBezTo>
                    <a:pt x="959" y="1598"/>
                    <a:pt x="982" y="1644"/>
                    <a:pt x="1005" y="1667"/>
                  </a:cubicBezTo>
                  <a:cubicBezTo>
                    <a:pt x="1005" y="1667"/>
                    <a:pt x="1028" y="1690"/>
                    <a:pt x="1028" y="1712"/>
                  </a:cubicBezTo>
                  <a:cubicBezTo>
                    <a:pt x="1051" y="1735"/>
                    <a:pt x="1074" y="1758"/>
                    <a:pt x="1074" y="1781"/>
                  </a:cubicBezTo>
                  <a:cubicBezTo>
                    <a:pt x="1074" y="1781"/>
                    <a:pt x="1096" y="1804"/>
                    <a:pt x="1096" y="1804"/>
                  </a:cubicBezTo>
                  <a:cubicBezTo>
                    <a:pt x="1598" y="2534"/>
                    <a:pt x="2146" y="3265"/>
                    <a:pt x="2740" y="3949"/>
                  </a:cubicBezTo>
                  <a:lnTo>
                    <a:pt x="2740" y="3972"/>
                  </a:lnTo>
                  <a:cubicBezTo>
                    <a:pt x="3105" y="4383"/>
                    <a:pt x="3470" y="4794"/>
                    <a:pt x="3835" y="5205"/>
                  </a:cubicBezTo>
                  <a:cubicBezTo>
                    <a:pt x="3835" y="5205"/>
                    <a:pt x="3858" y="5227"/>
                    <a:pt x="3858" y="5227"/>
                  </a:cubicBezTo>
                  <a:cubicBezTo>
                    <a:pt x="3972" y="5364"/>
                    <a:pt x="4109" y="5479"/>
                    <a:pt x="4223" y="5616"/>
                  </a:cubicBezTo>
                  <a:cubicBezTo>
                    <a:pt x="4383" y="5775"/>
                    <a:pt x="4543" y="5935"/>
                    <a:pt x="4703" y="6095"/>
                  </a:cubicBezTo>
                  <a:cubicBezTo>
                    <a:pt x="4726" y="6118"/>
                    <a:pt x="4726" y="6118"/>
                    <a:pt x="4726" y="6118"/>
                  </a:cubicBezTo>
                  <a:cubicBezTo>
                    <a:pt x="4748" y="6140"/>
                    <a:pt x="4748" y="6140"/>
                    <a:pt x="4771" y="6163"/>
                  </a:cubicBezTo>
                  <a:cubicBezTo>
                    <a:pt x="4771" y="6163"/>
                    <a:pt x="4771" y="6163"/>
                    <a:pt x="4794" y="6186"/>
                  </a:cubicBezTo>
                  <a:cubicBezTo>
                    <a:pt x="4794" y="6186"/>
                    <a:pt x="4794" y="6186"/>
                    <a:pt x="4817" y="6209"/>
                  </a:cubicBezTo>
                  <a:lnTo>
                    <a:pt x="4840" y="6232"/>
                  </a:lnTo>
                  <a:cubicBezTo>
                    <a:pt x="4931" y="6323"/>
                    <a:pt x="5045" y="6414"/>
                    <a:pt x="5136" y="6506"/>
                  </a:cubicBezTo>
                  <a:cubicBezTo>
                    <a:pt x="5136" y="6506"/>
                    <a:pt x="5136" y="6506"/>
                    <a:pt x="5136" y="6529"/>
                  </a:cubicBezTo>
                  <a:lnTo>
                    <a:pt x="5159" y="6529"/>
                  </a:lnTo>
                  <a:cubicBezTo>
                    <a:pt x="5182" y="6551"/>
                    <a:pt x="5182" y="6551"/>
                    <a:pt x="5205" y="6574"/>
                  </a:cubicBezTo>
                  <a:cubicBezTo>
                    <a:pt x="5205" y="6574"/>
                    <a:pt x="5228" y="6597"/>
                    <a:pt x="5228" y="6597"/>
                  </a:cubicBezTo>
                  <a:cubicBezTo>
                    <a:pt x="5251" y="6620"/>
                    <a:pt x="5251" y="6620"/>
                    <a:pt x="5273" y="6643"/>
                  </a:cubicBezTo>
                  <a:cubicBezTo>
                    <a:pt x="5365" y="6734"/>
                    <a:pt x="5456" y="6802"/>
                    <a:pt x="5547" y="6894"/>
                  </a:cubicBezTo>
                  <a:cubicBezTo>
                    <a:pt x="5566" y="6903"/>
                    <a:pt x="5589" y="6909"/>
                    <a:pt x="5611" y="6909"/>
                  </a:cubicBezTo>
                  <a:cubicBezTo>
                    <a:pt x="5642" y="6909"/>
                    <a:pt x="5671" y="6898"/>
                    <a:pt x="5684" y="6871"/>
                  </a:cubicBezTo>
                  <a:cubicBezTo>
                    <a:pt x="5730" y="6848"/>
                    <a:pt x="5707" y="6780"/>
                    <a:pt x="5684" y="6734"/>
                  </a:cubicBezTo>
                  <a:cubicBezTo>
                    <a:pt x="5593" y="6665"/>
                    <a:pt x="5502" y="6574"/>
                    <a:pt x="5410" y="6483"/>
                  </a:cubicBezTo>
                  <a:cubicBezTo>
                    <a:pt x="5387" y="6483"/>
                    <a:pt x="5387" y="6483"/>
                    <a:pt x="5365" y="6460"/>
                  </a:cubicBezTo>
                  <a:lnTo>
                    <a:pt x="5296" y="6414"/>
                  </a:lnTo>
                  <a:lnTo>
                    <a:pt x="5273" y="6392"/>
                  </a:lnTo>
                  <a:cubicBezTo>
                    <a:pt x="5273" y="6369"/>
                    <a:pt x="5273" y="6369"/>
                    <a:pt x="5251" y="6369"/>
                  </a:cubicBezTo>
                  <a:cubicBezTo>
                    <a:pt x="5159" y="6255"/>
                    <a:pt x="5045" y="6163"/>
                    <a:pt x="4931" y="6049"/>
                  </a:cubicBezTo>
                  <a:cubicBezTo>
                    <a:pt x="4931" y="6049"/>
                    <a:pt x="4908" y="6026"/>
                    <a:pt x="4908" y="6026"/>
                  </a:cubicBezTo>
                  <a:cubicBezTo>
                    <a:pt x="4885" y="6004"/>
                    <a:pt x="4863" y="5981"/>
                    <a:pt x="4840" y="5958"/>
                  </a:cubicBezTo>
                  <a:cubicBezTo>
                    <a:pt x="4680" y="5798"/>
                    <a:pt x="4520" y="5638"/>
                    <a:pt x="4360" y="5479"/>
                  </a:cubicBezTo>
                  <a:cubicBezTo>
                    <a:pt x="4223" y="5342"/>
                    <a:pt x="4109" y="5205"/>
                    <a:pt x="3995" y="5091"/>
                  </a:cubicBezTo>
                  <a:lnTo>
                    <a:pt x="3972" y="5068"/>
                  </a:lnTo>
                  <a:cubicBezTo>
                    <a:pt x="3835" y="4908"/>
                    <a:pt x="3676" y="4748"/>
                    <a:pt x="3539" y="4588"/>
                  </a:cubicBezTo>
                  <a:lnTo>
                    <a:pt x="3539" y="4588"/>
                  </a:lnTo>
                  <a:cubicBezTo>
                    <a:pt x="3539" y="4588"/>
                    <a:pt x="3561" y="4611"/>
                    <a:pt x="3561" y="4611"/>
                  </a:cubicBezTo>
                  <a:cubicBezTo>
                    <a:pt x="3333" y="4360"/>
                    <a:pt x="3105" y="4109"/>
                    <a:pt x="2900" y="3835"/>
                  </a:cubicBezTo>
                  <a:lnTo>
                    <a:pt x="2877" y="3835"/>
                  </a:lnTo>
                  <a:cubicBezTo>
                    <a:pt x="2306" y="3128"/>
                    <a:pt x="1758" y="2397"/>
                    <a:pt x="1233" y="1644"/>
                  </a:cubicBezTo>
                  <a:lnTo>
                    <a:pt x="1210" y="1621"/>
                  </a:lnTo>
                  <a:cubicBezTo>
                    <a:pt x="1188" y="1598"/>
                    <a:pt x="1165" y="1575"/>
                    <a:pt x="1165" y="1553"/>
                  </a:cubicBezTo>
                  <a:cubicBezTo>
                    <a:pt x="1142" y="1530"/>
                    <a:pt x="1119" y="1507"/>
                    <a:pt x="1119" y="1484"/>
                  </a:cubicBezTo>
                  <a:cubicBezTo>
                    <a:pt x="1028" y="1347"/>
                    <a:pt x="914" y="1210"/>
                    <a:pt x="822" y="1073"/>
                  </a:cubicBezTo>
                  <a:cubicBezTo>
                    <a:pt x="822" y="1073"/>
                    <a:pt x="822" y="1073"/>
                    <a:pt x="822" y="1050"/>
                  </a:cubicBezTo>
                  <a:cubicBezTo>
                    <a:pt x="822" y="1050"/>
                    <a:pt x="800" y="1028"/>
                    <a:pt x="800" y="1028"/>
                  </a:cubicBezTo>
                  <a:cubicBezTo>
                    <a:pt x="777" y="1005"/>
                    <a:pt x="777" y="982"/>
                    <a:pt x="754" y="959"/>
                  </a:cubicBezTo>
                  <a:cubicBezTo>
                    <a:pt x="754" y="959"/>
                    <a:pt x="754" y="959"/>
                    <a:pt x="754" y="936"/>
                  </a:cubicBezTo>
                  <a:cubicBezTo>
                    <a:pt x="663" y="799"/>
                    <a:pt x="549" y="640"/>
                    <a:pt x="457" y="503"/>
                  </a:cubicBezTo>
                  <a:cubicBezTo>
                    <a:pt x="457" y="480"/>
                    <a:pt x="457" y="480"/>
                    <a:pt x="457" y="480"/>
                  </a:cubicBezTo>
                  <a:cubicBezTo>
                    <a:pt x="434" y="457"/>
                    <a:pt x="412" y="411"/>
                    <a:pt x="389" y="389"/>
                  </a:cubicBezTo>
                  <a:cubicBezTo>
                    <a:pt x="389" y="366"/>
                    <a:pt x="389" y="366"/>
                    <a:pt x="389" y="366"/>
                  </a:cubicBezTo>
                  <a:cubicBezTo>
                    <a:pt x="320" y="274"/>
                    <a:pt x="252" y="160"/>
                    <a:pt x="183" y="46"/>
                  </a:cubicBezTo>
                  <a:cubicBezTo>
                    <a:pt x="160" y="1"/>
                    <a:pt x="138"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7"/>
            <p:cNvSpPr/>
            <p:nvPr/>
          </p:nvSpPr>
          <p:spPr>
            <a:xfrm>
              <a:off x="6872850" y="998075"/>
              <a:ext cx="138700" cy="168650"/>
            </a:xfrm>
            <a:custGeom>
              <a:avLst/>
              <a:gdLst/>
              <a:ahLst/>
              <a:cxnLst/>
              <a:rect l="l" t="t" r="r" b="b"/>
              <a:pathLst>
                <a:path w="5548" h="6746" extrusionOk="0">
                  <a:moveTo>
                    <a:pt x="115" y="1"/>
                  </a:moveTo>
                  <a:cubicBezTo>
                    <a:pt x="92" y="1"/>
                    <a:pt x="69" y="1"/>
                    <a:pt x="46" y="24"/>
                  </a:cubicBezTo>
                  <a:cubicBezTo>
                    <a:pt x="1" y="47"/>
                    <a:pt x="1" y="115"/>
                    <a:pt x="24" y="161"/>
                  </a:cubicBezTo>
                  <a:cubicBezTo>
                    <a:pt x="92" y="275"/>
                    <a:pt x="161" y="366"/>
                    <a:pt x="229" y="480"/>
                  </a:cubicBezTo>
                  <a:cubicBezTo>
                    <a:pt x="252" y="526"/>
                    <a:pt x="275" y="549"/>
                    <a:pt x="298" y="594"/>
                  </a:cubicBezTo>
                  <a:cubicBezTo>
                    <a:pt x="366" y="708"/>
                    <a:pt x="435" y="823"/>
                    <a:pt x="526" y="960"/>
                  </a:cubicBezTo>
                  <a:cubicBezTo>
                    <a:pt x="526" y="960"/>
                    <a:pt x="549" y="982"/>
                    <a:pt x="549" y="1005"/>
                  </a:cubicBezTo>
                  <a:cubicBezTo>
                    <a:pt x="571" y="1051"/>
                    <a:pt x="617" y="1074"/>
                    <a:pt x="640" y="1119"/>
                  </a:cubicBezTo>
                  <a:lnTo>
                    <a:pt x="640" y="1142"/>
                  </a:lnTo>
                  <a:cubicBezTo>
                    <a:pt x="663" y="1142"/>
                    <a:pt x="663" y="1165"/>
                    <a:pt x="663" y="1165"/>
                  </a:cubicBezTo>
                  <a:cubicBezTo>
                    <a:pt x="731" y="1279"/>
                    <a:pt x="823" y="1416"/>
                    <a:pt x="914" y="1530"/>
                  </a:cubicBezTo>
                  <a:cubicBezTo>
                    <a:pt x="914" y="1553"/>
                    <a:pt x="914" y="1553"/>
                    <a:pt x="937" y="1553"/>
                  </a:cubicBezTo>
                  <a:lnTo>
                    <a:pt x="960" y="1599"/>
                  </a:lnTo>
                  <a:cubicBezTo>
                    <a:pt x="960" y="1599"/>
                    <a:pt x="960" y="1599"/>
                    <a:pt x="960" y="1621"/>
                  </a:cubicBezTo>
                  <a:cubicBezTo>
                    <a:pt x="982" y="1644"/>
                    <a:pt x="1005" y="1690"/>
                    <a:pt x="1028" y="1713"/>
                  </a:cubicBezTo>
                  <a:cubicBezTo>
                    <a:pt x="1028" y="1713"/>
                    <a:pt x="1051" y="1713"/>
                    <a:pt x="1051" y="1736"/>
                  </a:cubicBezTo>
                  <a:cubicBezTo>
                    <a:pt x="1051" y="1736"/>
                    <a:pt x="1051" y="1736"/>
                    <a:pt x="1051" y="1758"/>
                  </a:cubicBezTo>
                  <a:lnTo>
                    <a:pt x="1074" y="1758"/>
                  </a:lnTo>
                  <a:cubicBezTo>
                    <a:pt x="1165" y="1895"/>
                    <a:pt x="1256" y="2032"/>
                    <a:pt x="1370" y="2192"/>
                  </a:cubicBezTo>
                  <a:cubicBezTo>
                    <a:pt x="1370" y="2192"/>
                    <a:pt x="1370" y="2215"/>
                    <a:pt x="1393" y="2215"/>
                  </a:cubicBezTo>
                  <a:cubicBezTo>
                    <a:pt x="1393" y="2238"/>
                    <a:pt x="1416" y="2261"/>
                    <a:pt x="1439" y="2283"/>
                  </a:cubicBezTo>
                  <a:cubicBezTo>
                    <a:pt x="1439" y="2283"/>
                    <a:pt x="1439" y="2306"/>
                    <a:pt x="1439" y="2306"/>
                  </a:cubicBezTo>
                  <a:cubicBezTo>
                    <a:pt x="1553" y="2443"/>
                    <a:pt x="1667" y="2603"/>
                    <a:pt x="1804" y="2763"/>
                  </a:cubicBezTo>
                  <a:cubicBezTo>
                    <a:pt x="1873" y="2854"/>
                    <a:pt x="1918" y="2923"/>
                    <a:pt x="1987" y="3014"/>
                  </a:cubicBezTo>
                  <a:cubicBezTo>
                    <a:pt x="2032" y="3059"/>
                    <a:pt x="2055" y="3105"/>
                    <a:pt x="2078" y="3151"/>
                  </a:cubicBezTo>
                  <a:cubicBezTo>
                    <a:pt x="2101" y="3151"/>
                    <a:pt x="2101" y="3151"/>
                    <a:pt x="2101" y="3174"/>
                  </a:cubicBezTo>
                  <a:cubicBezTo>
                    <a:pt x="2146" y="3219"/>
                    <a:pt x="2192" y="3265"/>
                    <a:pt x="2215" y="3311"/>
                  </a:cubicBezTo>
                  <a:cubicBezTo>
                    <a:pt x="2238" y="3311"/>
                    <a:pt x="2238" y="3333"/>
                    <a:pt x="2238" y="3333"/>
                  </a:cubicBezTo>
                  <a:cubicBezTo>
                    <a:pt x="2238" y="3333"/>
                    <a:pt x="2261" y="3356"/>
                    <a:pt x="2261" y="3379"/>
                  </a:cubicBezTo>
                  <a:cubicBezTo>
                    <a:pt x="2283" y="3379"/>
                    <a:pt x="2283" y="3402"/>
                    <a:pt x="2306" y="3425"/>
                  </a:cubicBezTo>
                  <a:cubicBezTo>
                    <a:pt x="2329" y="3448"/>
                    <a:pt x="2352" y="3470"/>
                    <a:pt x="2375" y="3493"/>
                  </a:cubicBezTo>
                  <a:cubicBezTo>
                    <a:pt x="2489" y="3653"/>
                    <a:pt x="2626" y="3813"/>
                    <a:pt x="2740" y="3950"/>
                  </a:cubicBezTo>
                  <a:cubicBezTo>
                    <a:pt x="2900" y="4132"/>
                    <a:pt x="3037" y="4315"/>
                    <a:pt x="3196" y="4497"/>
                  </a:cubicBezTo>
                  <a:lnTo>
                    <a:pt x="3219" y="4497"/>
                  </a:lnTo>
                  <a:cubicBezTo>
                    <a:pt x="3516" y="4840"/>
                    <a:pt x="3835" y="5182"/>
                    <a:pt x="4155" y="5525"/>
                  </a:cubicBezTo>
                  <a:cubicBezTo>
                    <a:pt x="4315" y="5684"/>
                    <a:pt x="4475" y="5844"/>
                    <a:pt x="4612" y="6004"/>
                  </a:cubicBezTo>
                  <a:lnTo>
                    <a:pt x="4634" y="6004"/>
                  </a:lnTo>
                  <a:cubicBezTo>
                    <a:pt x="4657" y="6050"/>
                    <a:pt x="4680" y="6072"/>
                    <a:pt x="4726" y="6095"/>
                  </a:cubicBezTo>
                  <a:cubicBezTo>
                    <a:pt x="4749" y="6118"/>
                    <a:pt x="4749" y="6141"/>
                    <a:pt x="4771" y="6141"/>
                  </a:cubicBezTo>
                  <a:cubicBezTo>
                    <a:pt x="4885" y="6255"/>
                    <a:pt x="4977" y="6346"/>
                    <a:pt x="5091" y="6460"/>
                  </a:cubicBezTo>
                  <a:cubicBezTo>
                    <a:pt x="5114" y="6460"/>
                    <a:pt x="5114" y="6483"/>
                    <a:pt x="5137" y="6483"/>
                  </a:cubicBezTo>
                  <a:cubicBezTo>
                    <a:pt x="5159" y="6506"/>
                    <a:pt x="5182" y="6529"/>
                    <a:pt x="5182" y="6552"/>
                  </a:cubicBezTo>
                  <a:lnTo>
                    <a:pt x="5205" y="6552"/>
                  </a:lnTo>
                  <a:cubicBezTo>
                    <a:pt x="5228" y="6575"/>
                    <a:pt x="5228" y="6575"/>
                    <a:pt x="5251" y="6597"/>
                  </a:cubicBezTo>
                  <a:cubicBezTo>
                    <a:pt x="5251" y="6597"/>
                    <a:pt x="5251" y="6597"/>
                    <a:pt x="5251" y="6620"/>
                  </a:cubicBezTo>
                  <a:lnTo>
                    <a:pt x="5273" y="6620"/>
                  </a:lnTo>
                  <a:cubicBezTo>
                    <a:pt x="5296" y="6643"/>
                    <a:pt x="5296" y="6643"/>
                    <a:pt x="5296" y="6643"/>
                  </a:cubicBezTo>
                  <a:cubicBezTo>
                    <a:pt x="5296" y="6643"/>
                    <a:pt x="5296" y="6643"/>
                    <a:pt x="5319" y="6666"/>
                  </a:cubicBezTo>
                  <a:cubicBezTo>
                    <a:pt x="5342" y="6689"/>
                    <a:pt x="5365" y="6712"/>
                    <a:pt x="5388" y="6712"/>
                  </a:cubicBezTo>
                  <a:cubicBezTo>
                    <a:pt x="5399" y="6734"/>
                    <a:pt x="5422" y="6746"/>
                    <a:pt x="5448" y="6746"/>
                  </a:cubicBezTo>
                  <a:cubicBezTo>
                    <a:pt x="5473" y="6746"/>
                    <a:pt x="5502" y="6734"/>
                    <a:pt x="5525" y="6712"/>
                  </a:cubicBezTo>
                  <a:cubicBezTo>
                    <a:pt x="5547" y="6666"/>
                    <a:pt x="5547" y="6597"/>
                    <a:pt x="5502" y="6575"/>
                  </a:cubicBezTo>
                  <a:cubicBezTo>
                    <a:pt x="5479" y="6552"/>
                    <a:pt x="5479" y="6552"/>
                    <a:pt x="5456" y="6529"/>
                  </a:cubicBezTo>
                  <a:cubicBezTo>
                    <a:pt x="5456" y="6506"/>
                    <a:pt x="5433" y="6506"/>
                    <a:pt x="5433" y="6506"/>
                  </a:cubicBezTo>
                  <a:cubicBezTo>
                    <a:pt x="5433" y="6506"/>
                    <a:pt x="5410" y="6483"/>
                    <a:pt x="5410" y="6483"/>
                  </a:cubicBezTo>
                  <a:lnTo>
                    <a:pt x="5319" y="6392"/>
                  </a:lnTo>
                  <a:cubicBezTo>
                    <a:pt x="5319" y="6392"/>
                    <a:pt x="5296" y="6392"/>
                    <a:pt x="5296" y="6369"/>
                  </a:cubicBezTo>
                  <a:cubicBezTo>
                    <a:pt x="5296" y="6369"/>
                    <a:pt x="5273" y="6369"/>
                    <a:pt x="5273" y="6346"/>
                  </a:cubicBezTo>
                  <a:cubicBezTo>
                    <a:pt x="5159" y="6255"/>
                    <a:pt x="5045" y="6141"/>
                    <a:pt x="4908" y="6027"/>
                  </a:cubicBezTo>
                  <a:cubicBezTo>
                    <a:pt x="4908" y="6004"/>
                    <a:pt x="4908" y="6004"/>
                    <a:pt x="4908" y="6004"/>
                  </a:cubicBezTo>
                  <a:lnTo>
                    <a:pt x="4885" y="6004"/>
                  </a:lnTo>
                  <a:cubicBezTo>
                    <a:pt x="4885" y="6004"/>
                    <a:pt x="4885" y="6004"/>
                    <a:pt x="4885" y="5981"/>
                  </a:cubicBezTo>
                  <a:lnTo>
                    <a:pt x="4749" y="5867"/>
                  </a:lnTo>
                  <a:cubicBezTo>
                    <a:pt x="4589" y="5707"/>
                    <a:pt x="4429" y="5547"/>
                    <a:pt x="4269" y="5388"/>
                  </a:cubicBezTo>
                  <a:cubicBezTo>
                    <a:pt x="4269" y="5388"/>
                    <a:pt x="4269" y="5388"/>
                    <a:pt x="4269" y="5365"/>
                  </a:cubicBezTo>
                  <a:cubicBezTo>
                    <a:pt x="4018" y="5114"/>
                    <a:pt x="3767" y="4840"/>
                    <a:pt x="3516" y="4543"/>
                  </a:cubicBezTo>
                  <a:cubicBezTo>
                    <a:pt x="3447" y="4497"/>
                    <a:pt x="3402" y="4429"/>
                    <a:pt x="3333" y="4361"/>
                  </a:cubicBezTo>
                  <a:cubicBezTo>
                    <a:pt x="3333" y="4361"/>
                    <a:pt x="3333" y="4338"/>
                    <a:pt x="3333" y="4338"/>
                  </a:cubicBezTo>
                  <a:cubicBezTo>
                    <a:pt x="3196" y="4201"/>
                    <a:pt x="3059" y="4041"/>
                    <a:pt x="2945" y="3881"/>
                  </a:cubicBezTo>
                  <a:cubicBezTo>
                    <a:pt x="2808" y="3721"/>
                    <a:pt x="2694" y="3584"/>
                    <a:pt x="2557" y="3425"/>
                  </a:cubicBezTo>
                  <a:cubicBezTo>
                    <a:pt x="2512" y="3379"/>
                    <a:pt x="2466" y="3311"/>
                    <a:pt x="2443" y="3265"/>
                  </a:cubicBezTo>
                  <a:lnTo>
                    <a:pt x="2420" y="3265"/>
                  </a:lnTo>
                  <a:cubicBezTo>
                    <a:pt x="2420" y="3242"/>
                    <a:pt x="2398" y="3242"/>
                    <a:pt x="2398" y="3219"/>
                  </a:cubicBezTo>
                  <a:cubicBezTo>
                    <a:pt x="2352" y="3151"/>
                    <a:pt x="2306" y="3105"/>
                    <a:pt x="2261" y="3059"/>
                  </a:cubicBezTo>
                  <a:cubicBezTo>
                    <a:pt x="2261" y="3037"/>
                    <a:pt x="2261" y="3037"/>
                    <a:pt x="2238" y="3037"/>
                  </a:cubicBezTo>
                  <a:cubicBezTo>
                    <a:pt x="2215" y="2991"/>
                    <a:pt x="2192" y="2968"/>
                    <a:pt x="2169" y="2923"/>
                  </a:cubicBezTo>
                  <a:cubicBezTo>
                    <a:pt x="2101" y="2831"/>
                    <a:pt x="2032" y="2740"/>
                    <a:pt x="1964" y="2649"/>
                  </a:cubicBezTo>
                  <a:cubicBezTo>
                    <a:pt x="1850" y="2489"/>
                    <a:pt x="1713" y="2352"/>
                    <a:pt x="1599" y="2192"/>
                  </a:cubicBezTo>
                  <a:cubicBezTo>
                    <a:pt x="1599" y="2169"/>
                    <a:pt x="1599" y="2169"/>
                    <a:pt x="1576" y="2146"/>
                  </a:cubicBezTo>
                  <a:cubicBezTo>
                    <a:pt x="1576" y="2124"/>
                    <a:pt x="1553" y="2124"/>
                    <a:pt x="1553" y="2101"/>
                  </a:cubicBezTo>
                  <a:cubicBezTo>
                    <a:pt x="1530" y="2078"/>
                    <a:pt x="1530" y="2078"/>
                    <a:pt x="1530" y="2078"/>
                  </a:cubicBezTo>
                  <a:cubicBezTo>
                    <a:pt x="1416" y="1918"/>
                    <a:pt x="1325" y="1781"/>
                    <a:pt x="1211" y="1621"/>
                  </a:cubicBezTo>
                  <a:cubicBezTo>
                    <a:pt x="1211" y="1621"/>
                    <a:pt x="1188" y="1621"/>
                    <a:pt x="1188" y="1599"/>
                  </a:cubicBezTo>
                  <a:cubicBezTo>
                    <a:pt x="1165" y="1576"/>
                    <a:pt x="1165" y="1553"/>
                    <a:pt x="1142" y="1530"/>
                  </a:cubicBezTo>
                  <a:lnTo>
                    <a:pt x="1119" y="1507"/>
                  </a:lnTo>
                  <a:cubicBezTo>
                    <a:pt x="1119" y="1485"/>
                    <a:pt x="1096" y="1485"/>
                    <a:pt x="1096" y="1462"/>
                  </a:cubicBezTo>
                  <a:cubicBezTo>
                    <a:pt x="1005" y="1325"/>
                    <a:pt x="914" y="1188"/>
                    <a:pt x="823" y="1051"/>
                  </a:cubicBezTo>
                  <a:cubicBezTo>
                    <a:pt x="777" y="1005"/>
                    <a:pt x="754" y="960"/>
                    <a:pt x="731" y="891"/>
                  </a:cubicBezTo>
                  <a:cubicBezTo>
                    <a:pt x="708" y="891"/>
                    <a:pt x="686" y="868"/>
                    <a:pt x="686" y="845"/>
                  </a:cubicBezTo>
                  <a:cubicBezTo>
                    <a:pt x="594" y="708"/>
                    <a:pt x="503" y="572"/>
                    <a:pt x="435" y="435"/>
                  </a:cubicBezTo>
                  <a:cubicBezTo>
                    <a:pt x="412" y="412"/>
                    <a:pt x="389" y="389"/>
                    <a:pt x="389" y="389"/>
                  </a:cubicBezTo>
                  <a:cubicBezTo>
                    <a:pt x="389" y="389"/>
                    <a:pt x="389" y="366"/>
                    <a:pt x="389" y="366"/>
                  </a:cubicBezTo>
                  <a:cubicBezTo>
                    <a:pt x="320" y="275"/>
                    <a:pt x="252" y="161"/>
                    <a:pt x="183" y="47"/>
                  </a:cubicBezTo>
                  <a:cubicBezTo>
                    <a:pt x="161" y="24"/>
                    <a:pt x="138"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7"/>
            <p:cNvSpPr/>
            <p:nvPr/>
          </p:nvSpPr>
          <p:spPr>
            <a:xfrm>
              <a:off x="7005825" y="890200"/>
              <a:ext cx="31400" cy="26650"/>
            </a:xfrm>
            <a:custGeom>
              <a:avLst/>
              <a:gdLst/>
              <a:ahLst/>
              <a:cxnLst/>
              <a:rect l="l" t="t" r="r" b="b"/>
              <a:pathLst>
                <a:path w="1256" h="1066" extrusionOk="0">
                  <a:moveTo>
                    <a:pt x="413" y="0"/>
                  </a:moveTo>
                  <a:cubicBezTo>
                    <a:pt x="312" y="0"/>
                    <a:pt x="222" y="31"/>
                    <a:pt x="160" y="93"/>
                  </a:cubicBezTo>
                  <a:cubicBezTo>
                    <a:pt x="0" y="276"/>
                    <a:pt x="69" y="595"/>
                    <a:pt x="343" y="846"/>
                  </a:cubicBezTo>
                  <a:cubicBezTo>
                    <a:pt x="495" y="985"/>
                    <a:pt x="682" y="1065"/>
                    <a:pt x="841" y="1065"/>
                  </a:cubicBezTo>
                  <a:cubicBezTo>
                    <a:pt x="943" y="1065"/>
                    <a:pt x="1033" y="1032"/>
                    <a:pt x="1096" y="961"/>
                  </a:cubicBezTo>
                  <a:cubicBezTo>
                    <a:pt x="1256" y="801"/>
                    <a:pt x="1187" y="458"/>
                    <a:pt x="913" y="230"/>
                  </a:cubicBezTo>
                  <a:cubicBezTo>
                    <a:pt x="760" y="77"/>
                    <a:pt x="572" y="0"/>
                    <a:pt x="4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7"/>
            <p:cNvSpPr/>
            <p:nvPr/>
          </p:nvSpPr>
          <p:spPr>
            <a:xfrm>
              <a:off x="7118225" y="1022875"/>
              <a:ext cx="31425" cy="26925"/>
            </a:xfrm>
            <a:custGeom>
              <a:avLst/>
              <a:gdLst/>
              <a:ahLst/>
              <a:cxnLst/>
              <a:rect l="l" t="t" r="r" b="b"/>
              <a:pathLst>
                <a:path w="1257" h="1077" extrusionOk="0">
                  <a:moveTo>
                    <a:pt x="416" y="0"/>
                  </a:moveTo>
                  <a:cubicBezTo>
                    <a:pt x="314" y="0"/>
                    <a:pt x="223" y="33"/>
                    <a:pt x="161" y="105"/>
                  </a:cubicBezTo>
                  <a:cubicBezTo>
                    <a:pt x="1" y="287"/>
                    <a:pt x="69" y="607"/>
                    <a:pt x="343" y="858"/>
                  </a:cubicBezTo>
                  <a:cubicBezTo>
                    <a:pt x="496" y="997"/>
                    <a:pt x="682" y="1076"/>
                    <a:pt x="841" y="1076"/>
                  </a:cubicBezTo>
                  <a:cubicBezTo>
                    <a:pt x="943" y="1076"/>
                    <a:pt x="1034" y="1043"/>
                    <a:pt x="1096" y="972"/>
                  </a:cubicBezTo>
                  <a:cubicBezTo>
                    <a:pt x="1256" y="812"/>
                    <a:pt x="1165" y="470"/>
                    <a:pt x="914" y="219"/>
                  </a:cubicBezTo>
                  <a:cubicBezTo>
                    <a:pt x="761" y="80"/>
                    <a:pt x="574" y="0"/>
                    <a:pt x="4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0" name="Google Shape;1520;p7"/>
          <p:cNvSpPr/>
          <p:nvPr/>
        </p:nvSpPr>
        <p:spPr>
          <a:xfrm rot="1152610">
            <a:off x="3294779" y="4702573"/>
            <a:ext cx="339522" cy="110637"/>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1" name="Google Shape;1521;p7"/>
          <p:cNvGrpSpPr/>
          <p:nvPr/>
        </p:nvGrpSpPr>
        <p:grpSpPr>
          <a:xfrm rot="2700000">
            <a:off x="8282038" y="3980721"/>
            <a:ext cx="685805" cy="1068478"/>
            <a:chOff x="231900" y="729199"/>
            <a:chExt cx="1185086" cy="1846354"/>
          </a:xfrm>
        </p:grpSpPr>
        <p:sp>
          <p:nvSpPr>
            <p:cNvPr id="1522" name="Google Shape;1522;p7"/>
            <p:cNvSpPr/>
            <p:nvPr/>
          </p:nvSpPr>
          <p:spPr>
            <a:xfrm>
              <a:off x="231900" y="729199"/>
              <a:ext cx="1185086" cy="1846354"/>
            </a:xfrm>
            <a:custGeom>
              <a:avLst/>
              <a:gdLst/>
              <a:ahLst/>
              <a:cxnLst/>
              <a:rect l="l" t="t" r="r" b="b"/>
              <a:pathLst>
                <a:path w="21434" h="33394" extrusionOk="0">
                  <a:moveTo>
                    <a:pt x="3310" y="0"/>
                  </a:moveTo>
                  <a:cubicBezTo>
                    <a:pt x="3013" y="0"/>
                    <a:pt x="2694" y="46"/>
                    <a:pt x="2443" y="137"/>
                  </a:cubicBezTo>
                  <a:cubicBezTo>
                    <a:pt x="1963" y="274"/>
                    <a:pt x="1552" y="571"/>
                    <a:pt x="1233" y="982"/>
                  </a:cubicBezTo>
                  <a:cubicBezTo>
                    <a:pt x="1073" y="1164"/>
                    <a:pt x="982" y="1347"/>
                    <a:pt x="913" y="1461"/>
                  </a:cubicBezTo>
                  <a:cubicBezTo>
                    <a:pt x="845" y="1598"/>
                    <a:pt x="776" y="1758"/>
                    <a:pt x="708" y="1940"/>
                  </a:cubicBezTo>
                  <a:cubicBezTo>
                    <a:pt x="616" y="2214"/>
                    <a:pt x="571" y="2488"/>
                    <a:pt x="525" y="2785"/>
                  </a:cubicBezTo>
                  <a:cubicBezTo>
                    <a:pt x="457" y="3333"/>
                    <a:pt x="480" y="3858"/>
                    <a:pt x="502" y="4246"/>
                  </a:cubicBezTo>
                  <a:cubicBezTo>
                    <a:pt x="502" y="4405"/>
                    <a:pt x="502" y="4542"/>
                    <a:pt x="525" y="4679"/>
                  </a:cubicBezTo>
                  <a:cubicBezTo>
                    <a:pt x="343" y="5889"/>
                    <a:pt x="228" y="7167"/>
                    <a:pt x="183" y="8788"/>
                  </a:cubicBezTo>
                  <a:cubicBezTo>
                    <a:pt x="183" y="8811"/>
                    <a:pt x="160" y="8833"/>
                    <a:pt x="160" y="8856"/>
                  </a:cubicBezTo>
                  <a:cubicBezTo>
                    <a:pt x="160" y="8879"/>
                    <a:pt x="137" y="8902"/>
                    <a:pt x="137" y="8925"/>
                  </a:cubicBezTo>
                  <a:cubicBezTo>
                    <a:pt x="0" y="9381"/>
                    <a:pt x="46" y="9838"/>
                    <a:pt x="228" y="10271"/>
                  </a:cubicBezTo>
                  <a:lnTo>
                    <a:pt x="6072" y="23898"/>
                  </a:lnTo>
                  <a:cubicBezTo>
                    <a:pt x="6049" y="23967"/>
                    <a:pt x="6026" y="24012"/>
                    <a:pt x="6026" y="24081"/>
                  </a:cubicBezTo>
                  <a:cubicBezTo>
                    <a:pt x="5980" y="24218"/>
                    <a:pt x="5935" y="24355"/>
                    <a:pt x="5912" y="24492"/>
                  </a:cubicBezTo>
                  <a:cubicBezTo>
                    <a:pt x="5866" y="24720"/>
                    <a:pt x="5866" y="24925"/>
                    <a:pt x="5866" y="25039"/>
                  </a:cubicBezTo>
                  <a:cubicBezTo>
                    <a:pt x="5866" y="25268"/>
                    <a:pt x="5912" y="25473"/>
                    <a:pt x="5935" y="25610"/>
                  </a:cubicBezTo>
                  <a:cubicBezTo>
                    <a:pt x="6003" y="25907"/>
                    <a:pt x="6117" y="26135"/>
                    <a:pt x="6186" y="26272"/>
                  </a:cubicBezTo>
                  <a:cubicBezTo>
                    <a:pt x="6277" y="26409"/>
                    <a:pt x="6346" y="26546"/>
                    <a:pt x="6460" y="26660"/>
                  </a:cubicBezTo>
                  <a:cubicBezTo>
                    <a:pt x="6460" y="26751"/>
                    <a:pt x="6483" y="26843"/>
                    <a:pt x="6505" y="26888"/>
                  </a:cubicBezTo>
                  <a:cubicBezTo>
                    <a:pt x="6574" y="27185"/>
                    <a:pt x="6711" y="27482"/>
                    <a:pt x="6916" y="27756"/>
                  </a:cubicBezTo>
                  <a:cubicBezTo>
                    <a:pt x="7099" y="28007"/>
                    <a:pt x="7327" y="28212"/>
                    <a:pt x="7578" y="28395"/>
                  </a:cubicBezTo>
                  <a:cubicBezTo>
                    <a:pt x="7692" y="28851"/>
                    <a:pt x="7806" y="29353"/>
                    <a:pt x="7989" y="29833"/>
                  </a:cubicBezTo>
                  <a:cubicBezTo>
                    <a:pt x="8172" y="30403"/>
                    <a:pt x="8377" y="30883"/>
                    <a:pt x="8651" y="31339"/>
                  </a:cubicBezTo>
                  <a:cubicBezTo>
                    <a:pt x="8788" y="31567"/>
                    <a:pt x="8948" y="31818"/>
                    <a:pt x="9108" y="32047"/>
                  </a:cubicBezTo>
                  <a:cubicBezTo>
                    <a:pt x="9244" y="32229"/>
                    <a:pt x="9404" y="32389"/>
                    <a:pt x="9564" y="32549"/>
                  </a:cubicBezTo>
                  <a:cubicBezTo>
                    <a:pt x="9724" y="32686"/>
                    <a:pt x="9929" y="32823"/>
                    <a:pt x="10135" y="32937"/>
                  </a:cubicBezTo>
                  <a:cubicBezTo>
                    <a:pt x="10409" y="33074"/>
                    <a:pt x="10705" y="33188"/>
                    <a:pt x="11002" y="33256"/>
                  </a:cubicBezTo>
                  <a:cubicBezTo>
                    <a:pt x="11367" y="33348"/>
                    <a:pt x="11732" y="33393"/>
                    <a:pt x="12143" y="33393"/>
                  </a:cubicBezTo>
                  <a:lnTo>
                    <a:pt x="12212" y="33393"/>
                  </a:lnTo>
                  <a:cubicBezTo>
                    <a:pt x="12531" y="33393"/>
                    <a:pt x="12874" y="33348"/>
                    <a:pt x="13262" y="33302"/>
                  </a:cubicBezTo>
                  <a:cubicBezTo>
                    <a:pt x="13855" y="33211"/>
                    <a:pt x="14494" y="33051"/>
                    <a:pt x="15202" y="32823"/>
                  </a:cubicBezTo>
                  <a:cubicBezTo>
                    <a:pt x="15818" y="32640"/>
                    <a:pt x="16412" y="32389"/>
                    <a:pt x="17028" y="32092"/>
                  </a:cubicBezTo>
                  <a:cubicBezTo>
                    <a:pt x="17530" y="31841"/>
                    <a:pt x="18032" y="31545"/>
                    <a:pt x="18512" y="31248"/>
                  </a:cubicBezTo>
                  <a:cubicBezTo>
                    <a:pt x="19082" y="30883"/>
                    <a:pt x="19539" y="30495"/>
                    <a:pt x="19972" y="30107"/>
                  </a:cubicBezTo>
                  <a:cubicBezTo>
                    <a:pt x="20201" y="29878"/>
                    <a:pt x="20429" y="29627"/>
                    <a:pt x="20611" y="29376"/>
                  </a:cubicBezTo>
                  <a:cubicBezTo>
                    <a:pt x="20863" y="29057"/>
                    <a:pt x="21068" y="28691"/>
                    <a:pt x="21205" y="28372"/>
                  </a:cubicBezTo>
                  <a:cubicBezTo>
                    <a:pt x="21205" y="28349"/>
                    <a:pt x="21228" y="28303"/>
                    <a:pt x="21251" y="28281"/>
                  </a:cubicBezTo>
                  <a:cubicBezTo>
                    <a:pt x="21388" y="27938"/>
                    <a:pt x="21433" y="27596"/>
                    <a:pt x="21433" y="27231"/>
                  </a:cubicBezTo>
                  <a:cubicBezTo>
                    <a:pt x="21433" y="27002"/>
                    <a:pt x="21410" y="26774"/>
                    <a:pt x="21365" y="26569"/>
                  </a:cubicBezTo>
                  <a:cubicBezTo>
                    <a:pt x="21296" y="26272"/>
                    <a:pt x="21205" y="25998"/>
                    <a:pt x="21114" y="25747"/>
                  </a:cubicBezTo>
                  <a:cubicBezTo>
                    <a:pt x="20954" y="25245"/>
                    <a:pt x="20726" y="24765"/>
                    <a:pt x="20429" y="24263"/>
                  </a:cubicBezTo>
                  <a:cubicBezTo>
                    <a:pt x="20155" y="23784"/>
                    <a:pt x="19835" y="23327"/>
                    <a:pt x="19516" y="22894"/>
                  </a:cubicBezTo>
                  <a:cubicBezTo>
                    <a:pt x="19539" y="22711"/>
                    <a:pt x="19539" y="22506"/>
                    <a:pt x="19516" y="22323"/>
                  </a:cubicBezTo>
                  <a:cubicBezTo>
                    <a:pt x="19447" y="21958"/>
                    <a:pt x="19333" y="21616"/>
                    <a:pt x="19151" y="21319"/>
                  </a:cubicBezTo>
                  <a:cubicBezTo>
                    <a:pt x="19082" y="21228"/>
                    <a:pt x="19037" y="21136"/>
                    <a:pt x="18945" y="21045"/>
                  </a:cubicBezTo>
                  <a:cubicBezTo>
                    <a:pt x="18945" y="20954"/>
                    <a:pt x="18922" y="20885"/>
                    <a:pt x="18900" y="20794"/>
                  </a:cubicBezTo>
                  <a:cubicBezTo>
                    <a:pt x="18808" y="20429"/>
                    <a:pt x="18626" y="20086"/>
                    <a:pt x="18352" y="19790"/>
                  </a:cubicBezTo>
                  <a:cubicBezTo>
                    <a:pt x="18169" y="19561"/>
                    <a:pt x="17941" y="19356"/>
                    <a:pt x="17644" y="19196"/>
                  </a:cubicBezTo>
                  <a:cubicBezTo>
                    <a:pt x="17553" y="19128"/>
                    <a:pt x="17439" y="19082"/>
                    <a:pt x="17347" y="19036"/>
                  </a:cubicBezTo>
                  <a:lnTo>
                    <a:pt x="11504" y="5387"/>
                  </a:lnTo>
                  <a:cubicBezTo>
                    <a:pt x="11436" y="5250"/>
                    <a:pt x="11367" y="5136"/>
                    <a:pt x="11299" y="5022"/>
                  </a:cubicBezTo>
                  <a:cubicBezTo>
                    <a:pt x="11185" y="4839"/>
                    <a:pt x="11048" y="4679"/>
                    <a:pt x="10888" y="4565"/>
                  </a:cubicBezTo>
                  <a:cubicBezTo>
                    <a:pt x="10523" y="4246"/>
                    <a:pt x="10180" y="3972"/>
                    <a:pt x="9838" y="3721"/>
                  </a:cubicBezTo>
                  <a:cubicBezTo>
                    <a:pt x="9496" y="3492"/>
                    <a:pt x="9153" y="3241"/>
                    <a:pt x="8742" y="2967"/>
                  </a:cubicBezTo>
                  <a:cubicBezTo>
                    <a:pt x="8058" y="2556"/>
                    <a:pt x="7373" y="2146"/>
                    <a:pt x="6688" y="1758"/>
                  </a:cubicBezTo>
                  <a:lnTo>
                    <a:pt x="6528" y="1621"/>
                  </a:lnTo>
                  <a:cubicBezTo>
                    <a:pt x="6300" y="1392"/>
                    <a:pt x="6117" y="1233"/>
                    <a:pt x="5935" y="1096"/>
                  </a:cubicBezTo>
                  <a:cubicBezTo>
                    <a:pt x="5661" y="867"/>
                    <a:pt x="5387" y="662"/>
                    <a:pt x="5113" y="525"/>
                  </a:cubicBezTo>
                  <a:cubicBezTo>
                    <a:pt x="4953" y="434"/>
                    <a:pt x="4771" y="342"/>
                    <a:pt x="4611" y="274"/>
                  </a:cubicBezTo>
                  <a:cubicBezTo>
                    <a:pt x="4405" y="183"/>
                    <a:pt x="4200" y="114"/>
                    <a:pt x="3995" y="69"/>
                  </a:cubicBezTo>
                  <a:cubicBezTo>
                    <a:pt x="3766" y="23"/>
                    <a:pt x="3538" y="0"/>
                    <a:pt x="3310"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7"/>
            <p:cNvSpPr/>
            <p:nvPr/>
          </p:nvSpPr>
          <p:spPr>
            <a:xfrm>
              <a:off x="638231" y="1088864"/>
              <a:ext cx="478369" cy="872089"/>
            </a:xfrm>
            <a:custGeom>
              <a:avLst/>
              <a:gdLst/>
              <a:ahLst/>
              <a:cxnLst/>
              <a:rect l="l" t="t" r="r" b="b"/>
              <a:pathLst>
                <a:path w="8652" h="15773" extrusionOk="0">
                  <a:moveTo>
                    <a:pt x="2329" y="0"/>
                  </a:moveTo>
                  <a:cubicBezTo>
                    <a:pt x="2283" y="23"/>
                    <a:pt x="2261" y="92"/>
                    <a:pt x="2283" y="160"/>
                  </a:cubicBezTo>
                  <a:lnTo>
                    <a:pt x="2283" y="183"/>
                  </a:lnTo>
                  <a:lnTo>
                    <a:pt x="2306" y="206"/>
                  </a:lnTo>
                  <a:cubicBezTo>
                    <a:pt x="2261" y="251"/>
                    <a:pt x="2238" y="274"/>
                    <a:pt x="2215" y="320"/>
                  </a:cubicBezTo>
                  <a:cubicBezTo>
                    <a:pt x="2192" y="365"/>
                    <a:pt x="2169" y="388"/>
                    <a:pt x="2147" y="411"/>
                  </a:cubicBezTo>
                  <a:lnTo>
                    <a:pt x="2124" y="434"/>
                  </a:lnTo>
                  <a:cubicBezTo>
                    <a:pt x="2055" y="502"/>
                    <a:pt x="2010" y="571"/>
                    <a:pt x="1964" y="594"/>
                  </a:cubicBezTo>
                  <a:cubicBezTo>
                    <a:pt x="1964" y="617"/>
                    <a:pt x="1941" y="617"/>
                    <a:pt x="1918" y="639"/>
                  </a:cubicBezTo>
                  <a:cubicBezTo>
                    <a:pt x="1850" y="708"/>
                    <a:pt x="1781" y="753"/>
                    <a:pt x="1690" y="799"/>
                  </a:cubicBezTo>
                  <a:cubicBezTo>
                    <a:pt x="1644" y="822"/>
                    <a:pt x="1599" y="845"/>
                    <a:pt x="1553" y="845"/>
                  </a:cubicBezTo>
                  <a:cubicBezTo>
                    <a:pt x="1507" y="868"/>
                    <a:pt x="1485" y="868"/>
                    <a:pt x="1439" y="890"/>
                  </a:cubicBezTo>
                  <a:lnTo>
                    <a:pt x="1348" y="890"/>
                  </a:lnTo>
                  <a:cubicBezTo>
                    <a:pt x="1348" y="913"/>
                    <a:pt x="1325" y="913"/>
                    <a:pt x="1302" y="913"/>
                  </a:cubicBezTo>
                  <a:lnTo>
                    <a:pt x="1119" y="913"/>
                  </a:lnTo>
                  <a:cubicBezTo>
                    <a:pt x="1051" y="913"/>
                    <a:pt x="982" y="913"/>
                    <a:pt x="891" y="890"/>
                  </a:cubicBezTo>
                  <a:lnTo>
                    <a:pt x="868" y="890"/>
                  </a:lnTo>
                  <a:cubicBezTo>
                    <a:pt x="800" y="890"/>
                    <a:pt x="709" y="868"/>
                    <a:pt x="640" y="868"/>
                  </a:cubicBezTo>
                  <a:cubicBezTo>
                    <a:pt x="572" y="845"/>
                    <a:pt x="480" y="799"/>
                    <a:pt x="412" y="753"/>
                  </a:cubicBezTo>
                  <a:cubicBezTo>
                    <a:pt x="343" y="731"/>
                    <a:pt x="298" y="708"/>
                    <a:pt x="229" y="662"/>
                  </a:cubicBezTo>
                  <a:lnTo>
                    <a:pt x="184" y="639"/>
                  </a:lnTo>
                  <a:cubicBezTo>
                    <a:pt x="161" y="617"/>
                    <a:pt x="138" y="617"/>
                    <a:pt x="115" y="594"/>
                  </a:cubicBezTo>
                  <a:cubicBezTo>
                    <a:pt x="92" y="594"/>
                    <a:pt x="92" y="617"/>
                    <a:pt x="92" y="617"/>
                  </a:cubicBezTo>
                  <a:cubicBezTo>
                    <a:pt x="47" y="639"/>
                    <a:pt x="47" y="662"/>
                    <a:pt x="24" y="685"/>
                  </a:cubicBezTo>
                  <a:cubicBezTo>
                    <a:pt x="24" y="685"/>
                    <a:pt x="24" y="708"/>
                    <a:pt x="1" y="708"/>
                  </a:cubicBezTo>
                  <a:cubicBezTo>
                    <a:pt x="1" y="731"/>
                    <a:pt x="1" y="731"/>
                    <a:pt x="1" y="753"/>
                  </a:cubicBezTo>
                  <a:lnTo>
                    <a:pt x="138" y="753"/>
                  </a:lnTo>
                  <a:cubicBezTo>
                    <a:pt x="184" y="776"/>
                    <a:pt x="206" y="822"/>
                    <a:pt x="229" y="868"/>
                  </a:cubicBezTo>
                  <a:cubicBezTo>
                    <a:pt x="252" y="913"/>
                    <a:pt x="252" y="959"/>
                    <a:pt x="229" y="1005"/>
                  </a:cubicBezTo>
                  <a:cubicBezTo>
                    <a:pt x="229" y="1005"/>
                    <a:pt x="229" y="1005"/>
                    <a:pt x="229" y="1027"/>
                  </a:cubicBezTo>
                  <a:cubicBezTo>
                    <a:pt x="229" y="1050"/>
                    <a:pt x="252" y="1073"/>
                    <a:pt x="252" y="1096"/>
                  </a:cubicBezTo>
                  <a:lnTo>
                    <a:pt x="275" y="1142"/>
                  </a:lnTo>
                  <a:lnTo>
                    <a:pt x="298" y="1210"/>
                  </a:lnTo>
                  <a:lnTo>
                    <a:pt x="389" y="1415"/>
                  </a:lnTo>
                  <a:cubicBezTo>
                    <a:pt x="435" y="1484"/>
                    <a:pt x="457" y="1552"/>
                    <a:pt x="503" y="1644"/>
                  </a:cubicBezTo>
                  <a:cubicBezTo>
                    <a:pt x="526" y="1712"/>
                    <a:pt x="572" y="1803"/>
                    <a:pt x="617" y="1895"/>
                  </a:cubicBezTo>
                  <a:cubicBezTo>
                    <a:pt x="663" y="2032"/>
                    <a:pt x="731" y="2169"/>
                    <a:pt x="777" y="2328"/>
                  </a:cubicBezTo>
                  <a:lnTo>
                    <a:pt x="823" y="2397"/>
                  </a:lnTo>
                  <a:cubicBezTo>
                    <a:pt x="823" y="2443"/>
                    <a:pt x="845" y="2465"/>
                    <a:pt x="868" y="2511"/>
                  </a:cubicBezTo>
                  <a:cubicBezTo>
                    <a:pt x="891" y="2557"/>
                    <a:pt x="914" y="2602"/>
                    <a:pt x="914" y="2648"/>
                  </a:cubicBezTo>
                  <a:cubicBezTo>
                    <a:pt x="937" y="2671"/>
                    <a:pt x="937" y="2694"/>
                    <a:pt x="960" y="2739"/>
                  </a:cubicBezTo>
                  <a:cubicBezTo>
                    <a:pt x="960" y="2739"/>
                    <a:pt x="982" y="2762"/>
                    <a:pt x="982" y="2762"/>
                  </a:cubicBezTo>
                  <a:cubicBezTo>
                    <a:pt x="1005" y="2808"/>
                    <a:pt x="1028" y="2831"/>
                    <a:pt x="1051" y="2876"/>
                  </a:cubicBezTo>
                  <a:cubicBezTo>
                    <a:pt x="1074" y="2922"/>
                    <a:pt x="1074" y="2945"/>
                    <a:pt x="1097" y="2990"/>
                  </a:cubicBezTo>
                  <a:lnTo>
                    <a:pt x="1119" y="3059"/>
                  </a:lnTo>
                  <a:cubicBezTo>
                    <a:pt x="1142" y="3082"/>
                    <a:pt x="1142" y="3127"/>
                    <a:pt x="1165" y="3173"/>
                  </a:cubicBezTo>
                  <a:lnTo>
                    <a:pt x="1256" y="3310"/>
                  </a:lnTo>
                  <a:cubicBezTo>
                    <a:pt x="1279" y="3378"/>
                    <a:pt x="1325" y="3447"/>
                    <a:pt x="1348" y="3515"/>
                  </a:cubicBezTo>
                  <a:cubicBezTo>
                    <a:pt x="1416" y="3652"/>
                    <a:pt x="1462" y="3766"/>
                    <a:pt x="1507" y="3881"/>
                  </a:cubicBezTo>
                  <a:cubicBezTo>
                    <a:pt x="1553" y="3995"/>
                    <a:pt x="1599" y="4109"/>
                    <a:pt x="1644" y="4223"/>
                  </a:cubicBezTo>
                  <a:cubicBezTo>
                    <a:pt x="1690" y="4314"/>
                    <a:pt x="1713" y="4383"/>
                    <a:pt x="1759" y="4474"/>
                  </a:cubicBezTo>
                  <a:cubicBezTo>
                    <a:pt x="1781" y="4542"/>
                    <a:pt x="1804" y="4634"/>
                    <a:pt x="1850" y="4702"/>
                  </a:cubicBezTo>
                  <a:lnTo>
                    <a:pt x="1850" y="4748"/>
                  </a:lnTo>
                  <a:cubicBezTo>
                    <a:pt x="1918" y="4908"/>
                    <a:pt x="1987" y="5067"/>
                    <a:pt x="2055" y="5227"/>
                  </a:cubicBezTo>
                  <a:cubicBezTo>
                    <a:pt x="2078" y="5273"/>
                    <a:pt x="2101" y="5341"/>
                    <a:pt x="2124" y="5410"/>
                  </a:cubicBezTo>
                  <a:cubicBezTo>
                    <a:pt x="2192" y="5524"/>
                    <a:pt x="2238" y="5661"/>
                    <a:pt x="2306" y="5798"/>
                  </a:cubicBezTo>
                  <a:lnTo>
                    <a:pt x="2329" y="5844"/>
                  </a:lnTo>
                  <a:cubicBezTo>
                    <a:pt x="2398" y="6026"/>
                    <a:pt x="2466" y="6186"/>
                    <a:pt x="2535" y="6346"/>
                  </a:cubicBezTo>
                  <a:cubicBezTo>
                    <a:pt x="2580" y="6414"/>
                    <a:pt x="2603" y="6505"/>
                    <a:pt x="2626" y="6574"/>
                  </a:cubicBezTo>
                  <a:lnTo>
                    <a:pt x="2672" y="6620"/>
                  </a:lnTo>
                  <a:lnTo>
                    <a:pt x="2694" y="6688"/>
                  </a:lnTo>
                  <a:lnTo>
                    <a:pt x="2740" y="6779"/>
                  </a:lnTo>
                  <a:cubicBezTo>
                    <a:pt x="2808" y="6916"/>
                    <a:pt x="2877" y="7030"/>
                    <a:pt x="2923" y="7167"/>
                  </a:cubicBezTo>
                  <a:cubicBezTo>
                    <a:pt x="2991" y="7304"/>
                    <a:pt x="3060" y="7441"/>
                    <a:pt x="3128" y="7601"/>
                  </a:cubicBezTo>
                  <a:cubicBezTo>
                    <a:pt x="3219" y="7761"/>
                    <a:pt x="3288" y="7943"/>
                    <a:pt x="3379" y="8126"/>
                  </a:cubicBezTo>
                  <a:lnTo>
                    <a:pt x="3402" y="8195"/>
                  </a:lnTo>
                  <a:cubicBezTo>
                    <a:pt x="3448" y="8331"/>
                    <a:pt x="3516" y="8446"/>
                    <a:pt x="3562" y="8583"/>
                  </a:cubicBezTo>
                  <a:cubicBezTo>
                    <a:pt x="3607" y="8674"/>
                    <a:pt x="3653" y="8742"/>
                    <a:pt x="3676" y="8834"/>
                  </a:cubicBezTo>
                  <a:cubicBezTo>
                    <a:pt x="3721" y="8902"/>
                    <a:pt x="3744" y="8971"/>
                    <a:pt x="3767" y="9062"/>
                  </a:cubicBezTo>
                  <a:lnTo>
                    <a:pt x="3836" y="9176"/>
                  </a:lnTo>
                  <a:cubicBezTo>
                    <a:pt x="3881" y="9290"/>
                    <a:pt x="3927" y="9427"/>
                    <a:pt x="3973" y="9541"/>
                  </a:cubicBezTo>
                  <a:cubicBezTo>
                    <a:pt x="3995" y="9587"/>
                    <a:pt x="4018" y="9633"/>
                    <a:pt x="4041" y="9701"/>
                  </a:cubicBezTo>
                  <a:lnTo>
                    <a:pt x="4064" y="9769"/>
                  </a:lnTo>
                  <a:cubicBezTo>
                    <a:pt x="4087" y="9815"/>
                    <a:pt x="4110" y="9861"/>
                    <a:pt x="4110" y="9906"/>
                  </a:cubicBezTo>
                  <a:lnTo>
                    <a:pt x="4155" y="9998"/>
                  </a:lnTo>
                  <a:lnTo>
                    <a:pt x="4201" y="10112"/>
                  </a:lnTo>
                  <a:cubicBezTo>
                    <a:pt x="4246" y="10226"/>
                    <a:pt x="4315" y="10363"/>
                    <a:pt x="4361" y="10477"/>
                  </a:cubicBezTo>
                  <a:lnTo>
                    <a:pt x="4406" y="10568"/>
                  </a:lnTo>
                  <a:cubicBezTo>
                    <a:pt x="4429" y="10614"/>
                    <a:pt x="4452" y="10682"/>
                    <a:pt x="4475" y="10728"/>
                  </a:cubicBezTo>
                  <a:lnTo>
                    <a:pt x="4520" y="10819"/>
                  </a:lnTo>
                  <a:cubicBezTo>
                    <a:pt x="4543" y="10865"/>
                    <a:pt x="4543" y="10911"/>
                    <a:pt x="4566" y="10956"/>
                  </a:cubicBezTo>
                  <a:cubicBezTo>
                    <a:pt x="4634" y="11093"/>
                    <a:pt x="4703" y="11253"/>
                    <a:pt x="4771" y="11390"/>
                  </a:cubicBezTo>
                  <a:lnTo>
                    <a:pt x="4771" y="11436"/>
                  </a:lnTo>
                  <a:cubicBezTo>
                    <a:pt x="4817" y="11504"/>
                    <a:pt x="4840" y="11595"/>
                    <a:pt x="4863" y="11687"/>
                  </a:cubicBezTo>
                  <a:cubicBezTo>
                    <a:pt x="4908" y="11778"/>
                    <a:pt x="4931" y="11847"/>
                    <a:pt x="4977" y="11938"/>
                  </a:cubicBezTo>
                  <a:cubicBezTo>
                    <a:pt x="5045" y="12098"/>
                    <a:pt x="5114" y="12257"/>
                    <a:pt x="5182" y="12394"/>
                  </a:cubicBezTo>
                  <a:cubicBezTo>
                    <a:pt x="5228" y="12486"/>
                    <a:pt x="5251" y="12577"/>
                    <a:pt x="5296" y="12691"/>
                  </a:cubicBezTo>
                  <a:cubicBezTo>
                    <a:pt x="5319" y="12760"/>
                    <a:pt x="5365" y="12828"/>
                    <a:pt x="5388" y="12897"/>
                  </a:cubicBezTo>
                  <a:cubicBezTo>
                    <a:pt x="5433" y="12988"/>
                    <a:pt x="5456" y="13056"/>
                    <a:pt x="5479" y="13125"/>
                  </a:cubicBezTo>
                  <a:cubicBezTo>
                    <a:pt x="5525" y="13216"/>
                    <a:pt x="5548" y="13307"/>
                    <a:pt x="5593" y="13399"/>
                  </a:cubicBezTo>
                  <a:cubicBezTo>
                    <a:pt x="5662" y="13536"/>
                    <a:pt x="5730" y="13673"/>
                    <a:pt x="5776" y="13810"/>
                  </a:cubicBezTo>
                  <a:cubicBezTo>
                    <a:pt x="5821" y="13901"/>
                    <a:pt x="5867" y="13992"/>
                    <a:pt x="5890" y="14083"/>
                  </a:cubicBezTo>
                  <a:cubicBezTo>
                    <a:pt x="5936" y="14152"/>
                    <a:pt x="5958" y="14220"/>
                    <a:pt x="5981" y="14312"/>
                  </a:cubicBezTo>
                  <a:cubicBezTo>
                    <a:pt x="6027" y="14403"/>
                    <a:pt x="6072" y="14471"/>
                    <a:pt x="6095" y="14563"/>
                  </a:cubicBezTo>
                  <a:cubicBezTo>
                    <a:pt x="6118" y="14654"/>
                    <a:pt x="6164" y="14723"/>
                    <a:pt x="6187" y="14791"/>
                  </a:cubicBezTo>
                  <a:lnTo>
                    <a:pt x="6278" y="14996"/>
                  </a:lnTo>
                  <a:lnTo>
                    <a:pt x="6369" y="15225"/>
                  </a:lnTo>
                  <a:cubicBezTo>
                    <a:pt x="6392" y="15270"/>
                    <a:pt x="6415" y="15316"/>
                    <a:pt x="6438" y="15362"/>
                  </a:cubicBezTo>
                  <a:lnTo>
                    <a:pt x="6438" y="15384"/>
                  </a:lnTo>
                  <a:cubicBezTo>
                    <a:pt x="6483" y="15430"/>
                    <a:pt x="6506" y="15499"/>
                    <a:pt x="6506" y="15544"/>
                  </a:cubicBezTo>
                  <a:cubicBezTo>
                    <a:pt x="6506" y="15567"/>
                    <a:pt x="6506" y="15590"/>
                    <a:pt x="6483" y="15613"/>
                  </a:cubicBezTo>
                  <a:cubicBezTo>
                    <a:pt x="6506" y="15658"/>
                    <a:pt x="6529" y="15727"/>
                    <a:pt x="6506" y="15773"/>
                  </a:cubicBezTo>
                  <a:cubicBezTo>
                    <a:pt x="6529" y="15750"/>
                    <a:pt x="6575" y="15727"/>
                    <a:pt x="6597" y="15704"/>
                  </a:cubicBezTo>
                  <a:lnTo>
                    <a:pt x="6620" y="15681"/>
                  </a:lnTo>
                  <a:lnTo>
                    <a:pt x="6666" y="15658"/>
                  </a:lnTo>
                  <a:cubicBezTo>
                    <a:pt x="6689" y="15681"/>
                    <a:pt x="6689" y="15681"/>
                    <a:pt x="6712" y="15681"/>
                  </a:cubicBezTo>
                  <a:lnTo>
                    <a:pt x="6734" y="15704"/>
                  </a:lnTo>
                  <a:lnTo>
                    <a:pt x="6780" y="15704"/>
                  </a:lnTo>
                  <a:cubicBezTo>
                    <a:pt x="6803" y="15681"/>
                    <a:pt x="6826" y="15681"/>
                    <a:pt x="6849" y="15658"/>
                  </a:cubicBezTo>
                  <a:lnTo>
                    <a:pt x="6986" y="15590"/>
                  </a:lnTo>
                  <a:lnTo>
                    <a:pt x="7100" y="15521"/>
                  </a:lnTo>
                  <a:cubicBezTo>
                    <a:pt x="7191" y="15476"/>
                    <a:pt x="7259" y="15430"/>
                    <a:pt x="7351" y="15384"/>
                  </a:cubicBezTo>
                  <a:lnTo>
                    <a:pt x="7396" y="15339"/>
                  </a:lnTo>
                  <a:lnTo>
                    <a:pt x="7442" y="15316"/>
                  </a:lnTo>
                  <a:cubicBezTo>
                    <a:pt x="7465" y="15293"/>
                    <a:pt x="7488" y="15293"/>
                    <a:pt x="7533" y="15270"/>
                  </a:cubicBezTo>
                  <a:cubicBezTo>
                    <a:pt x="7556" y="15248"/>
                    <a:pt x="7602" y="15225"/>
                    <a:pt x="7625" y="15179"/>
                  </a:cubicBezTo>
                  <a:lnTo>
                    <a:pt x="7670" y="15179"/>
                  </a:lnTo>
                  <a:cubicBezTo>
                    <a:pt x="7670" y="15156"/>
                    <a:pt x="7670" y="15156"/>
                    <a:pt x="7693" y="15156"/>
                  </a:cubicBezTo>
                  <a:lnTo>
                    <a:pt x="7762" y="15111"/>
                  </a:lnTo>
                  <a:cubicBezTo>
                    <a:pt x="7830" y="15042"/>
                    <a:pt x="7921" y="14974"/>
                    <a:pt x="7990" y="14905"/>
                  </a:cubicBezTo>
                  <a:cubicBezTo>
                    <a:pt x="8035" y="14882"/>
                    <a:pt x="8081" y="14859"/>
                    <a:pt x="8127" y="14814"/>
                  </a:cubicBezTo>
                  <a:cubicBezTo>
                    <a:pt x="8172" y="14791"/>
                    <a:pt x="8195" y="14768"/>
                    <a:pt x="8241" y="14723"/>
                  </a:cubicBezTo>
                  <a:lnTo>
                    <a:pt x="8264" y="14700"/>
                  </a:lnTo>
                  <a:cubicBezTo>
                    <a:pt x="8287" y="14654"/>
                    <a:pt x="8309" y="14631"/>
                    <a:pt x="8355" y="14608"/>
                  </a:cubicBezTo>
                  <a:lnTo>
                    <a:pt x="8401" y="14586"/>
                  </a:lnTo>
                  <a:lnTo>
                    <a:pt x="8446" y="14563"/>
                  </a:lnTo>
                  <a:cubicBezTo>
                    <a:pt x="8469" y="14540"/>
                    <a:pt x="8492" y="14517"/>
                    <a:pt x="8515" y="14494"/>
                  </a:cubicBezTo>
                  <a:cubicBezTo>
                    <a:pt x="8560" y="14449"/>
                    <a:pt x="8583" y="14403"/>
                    <a:pt x="8606" y="14357"/>
                  </a:cubicBezTo>
                  <a:cubicBezTo>
                    <a:pt x="8652" y="14266"/>
                    <a:pt x="8606" y="14175"/>
                    <a:pt x="8538" y="14129"/>
                  </a:cubicBezTo>
                  <a:lnTo>
                    <a:pt x="8515" y="14129"/>
                  </a:lnTo>
                  <a:cubicBezTo>
                    <a:pt x="8515" y="14083"/>
                    <a:pt x="8515" y="14061"/>
                    <a:pt x="8492" y="14038"/>
                  </a:cubicBezTo>
                  <a:cubicBezTo>
                    <a:pt x="8492" y="14038"/>
                    <a:pt x="8492" y="14015"/>
                    <a:pt x="8469" y="13992"/>
                  </a:cubicBezTo>
                  <a:cubicBezTo>
                    <a:pt x="8446" y="13946"/>
                    <a:pt x="8424" y="13901"/>
                    <a:pt x="8424" y="13878"/>
                  </a:cubicBezTo>
                  <a:cubicBezTo>
                    <a:pt x="8378" y="13787"/>
                    <a:pt x="8332" y="13718"/>
                    <a:pt x="8309" y="13627"/>
                  </a:cubicBezTo>
                  <a:lnTo>
                    <a:pt x="8241" y="13467"/>
                  </a:lnTo>
                  <a:cubicBezTo>
                    <a:pt x="8195" y="13376"/>
                    <a:pt x="8150" y="13262"/>
                    <a:pt x="8104" y="13148"/>
                  </a:cubicBezTo>
                  <a:cubicBezTo>
                    <a:pt x="7967" y="12805"/>
                    <a:pt x="7807" y="12486"/>
                    <a:pt x="7670" y="12143"/>
                  </a:cubicBezTo>
                  <a:cubicBezTo>
                    <a:pt x="7602" y="11984"/>
                    <a:pt x="7510" y="11824"/>
                    <a:pt x="7442" y="11641"/>
                  </a:cubicBezTo>
                  <a:cubicBezTo>
                    <a:pt x="7396" y="11504"/>
                    <a:pt x="7351" y="11367"/>
                    <a:pt x="7282" y="11253"/>
                  </a:cubicBezTo>
                  <a:lnTo>
                    <a:pt x="7237" y="11139"/>
                  </a:lnTo>
                  <a:cubicBezTo>
                    <a:pt x="7214" y="11093"/>
                    <a:pt x="7191" y="11025"/>
                    <a:pt x="7168" y="10979"/>
                  </a:cubicBezTo>
                  <a:lnTo>
                    <a:pt x="7145" y="10888"/>
                  </a:lnTo>
                  <a:cubicBezTo>
                    <a:pt x="7100" y="10842"/>
                    <a:pt x="7077" y="10774"/>
                    <a:pt x="7054" y="10705"/>
                  </a:cubicBezTo>
                  <a:lnTo>
                    <a:pt x="7008" y="10637"/>
                  </a:lnTo>
                  <a:cubicBezTo>
                    <a:pt x="6986" y="10546"/>
                    <a:pt x="6940" y="10431"/>
                    <a:pt x="6894" y="10340"/>
                  </a:cubicBezTo>
                  <a:cubicBezTo>
                    <a:pt x="6849" y="10249"/>
                    <a:pt x="6803" y="10157"/>
                    <a:pt x="6757" y="10066"/>
                  </a:cubicBezTo>
                  <a:cubicBezTo>
                    <a:pt x="6689" y="9884"/>
                    <a:pt x="6597" y="9701"/>
                    <a:pt x="6529" y="9518"/>
                  </a:cubicBezTo>
                  <a:cubicBezTo>
                    <a:pt x="6461" y="9336"/>
                    <a:pt x="6369" y="9130"/>
                    <a:pt x="6301" y="8948"/>
                  </a:cubicBezTo>
                  <a:cubicBezTo>
                    <a:pt x="6209" y="8765"/>
                    <a:pt x="6141" y="8583"/>
                    <a:pt x="6050" y="8400"/>
                  </a:cubicBezTo>
                  <a:lnTo>
                    <a:pt x="6004" y="8263"/>
                  </a:lnTo>
                  <a:cubicBezTo>
                    <a:pt x="5936" y="8126"/>
                    <a:pt x="5890" y="8012"/>
                    <a:pt x="5844" y="7875"/>
                  </a:cubicBezTo>
                  <a:cubicBezTo>
                    <a:pt x="5753" y="7692"/>
                    <a:pt x="5684" y="7510"/>
                    <a:pt x="5593" y="7327"/>
                  </a:cubicBezTo>
                  <a:cubicBezTo>
                    <a:pt x="5548" y="7213"/>
                    <a:pt x="5479" y="7076"/>
                    <a:pt x="5433" y="6962"/>
                  </a:cubicBezTo>
                  <a:lnTo>
                    <a:pt x="5365" y="6825"/>
                  </a:lnTo>
                  <a:lnTo>
                    <a:pt x="5342" y="6779"/>
                  </a:lnTo>
                  <a:cubicBezTo>
                    <a:pt x="5205" y="6414"/>
                    <a:pt x="5045" y="6072"/>
                    <a:pt x="4908" y="5707"/>
                  </a:cubicBezTo>
                  <a:cubicBezTo>
                    <a:pt x="4771" y="5341"/>
                    <a:pt x="4634" y="4999"/>
                    <a:pt x="4498" y="4634"/>
                  </a:cubicBezTo>
                  <a:cubicBezTo>
                    <a:pt x="4475" y="4565"/>
                    <a:pt x="4452" y="4497"/>
                    <a:pt x="4429" y="4451"/>
                  </a:cubicBezTo>
                  <a:cubicBezTo>
                    <a:pt x="4383" y="4337"/>
                    <a:pt x="4338" y="4223"/>
                    <a:pt x="4292" y="4109"/>
                  </a:cubicBezTo>
                  <a:cubicBezTo>
                    <a:pt x="4246" y="3972"/>
                    <a:pt x="4178" y="3835"/>
                    <a:pt x="4110" y="3675"/>
                  </a:cubicBezTo>
                  <a:lnTo>
                    <a:pt x="4064" y="3584"/>
                  </a:lnTo>
                  <a:cubicBezTo>
                    <a:pt x="4018" y="3515"/>
                    <a:pt x="3995" y="3470"/>
                    <a:pt x="3950" y="3401"/>
                  </a:cubicBezTo>
                  <a:cubicBezTo>
                    <a:pt x="3904" y="3287"/>
                    <a:pt x="3858" y="3196"/>
                    <a:pt x="3813" y="3104"/>
                  </a:cubicBezTo>
                  <a:cubicBezTo>
                    <a:pt x="3744" y="2968"/>
                    <a:pt x="3676" y="2831"/>
                    <a:pt x="3630" y="2694"/>
                  </a:cubicBezTo>
                  <a:lnTo>
                    <a:pt x="3585" y="2580"/>
                  </a:lnTo>
                  <a:cubicBezTo>
                    <a:pt x="3493" y="2420"/>
                    <a:pt x="3425" y="2237"/>
                    <a:pt x="3356" y="2077"/>
                  </a:cubicBezTo>
                  <a:cubicBezTo>
                    <a:pt x="3333" y="1986"/>
                    <a:pt x="3288" y="1895"/>
                    <a:pt x="3242" y="1803"/>
                  </a:cubicBezTo>
                  <a:cubicBezTo>
                    <a:pt x="3219" y="1735"/>
                    <a:pt x="3174" y="1644"/>
                    <a:pt x="3151" y="1575"/>
                  </a:cubicBezTo>
                  <a:cubicBezTo>
                    <a:pt x="3128" y="1507"/>
                    <a:pt x="3082" y="1438"/>
                    <a:pt x="3060" y="1370"/>
                  </a:cubicBezTo>
                  <a:lnTo>
                    <a:pt x="2991" y="1233"/>
                  </a:lnTo>
                  <a:lnTo>
                    <a:pt x="2968" y="1142"/>
                  </a:lnTo>
                  <a:cubicBezTo>
                    <a:pt x="2945" y="1096"/>
                    <a:pt x="2923" y="1073"/>
                    <a:pt x="2923" y="1027"/>
                  </a:cubicBezTo>
                  <a:cubicBezTo>
                    <a:pt x="2900" y="982"/>
                    <a:pt x="2877" y="913"/>
                    <a:pt x="2831" y="868"/>
                  </a:cubicBezTo>
                  <a:lnTo>
                    <a:pt x="2831" y="822"/>
                  </a:lnTo>
                  <a:cubicBezTo>
                    <a:pt x="2786" y="776"/>
                    <a:pt x="2763" y="708"/>
                    <a:pt x="2740" y="639"/>
                  </a:cubicBezTo>
                  <a:cubicBezTo>
                    <a:pt x="2694" y="594"/>
                    <a:pt x="2672" y="525"/>
                    <a:pt x="2649" y="457"/>
                  </a:cubicBezTo>
                  <a:cubicBezTo>
                    <a:pt x="2603" y="365"/>
                    <a:pt x="2557" y="251"/>
                    <a:pt x="2512" y="137"/>
                  </a:cubicBezTo>
                  <a:lnTo>
                    <a:pt x="2489" y="69"/>
                  </a:lnTo>
                  <a:cubicBezTo>
                    <a:pt x="2466" y="23"/>
                    <a:pt x="2420" y="0"/>
                    <a:pt x="2375" y="0"/>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7"/>
            <p:cNvSpPr/>
            <p:nvPr/>
          </p:nvSpPr>
          <p:spPr>
            <a:xfrm>
              <a:off x="356802" y="1199888"/>
              <a:ext cx="464491" cy="872144"/>
            </a:xfrm>
            <a:custGeom>
              <a:avLst/>
              <a:gdLst/>
              <a:ahLst/>
              <a:cxnLst/>
              <a:rect l="l" t="t" r="r" b="b"/>
              <a:pathLst>
                <a:path w="8401" h="15774" extrusionOk="0">
                  <a:moveTo>
                    <a:pt x="2010" y="1"/>
                  </a:moveTo>
                  <a:cubicBezTo>
                    <a:pt x="1964" y="1"/>
                    <a:pt x="1918" y="24"/>
                    <a:pt x="1895" y="47"/>
                  </a:cubicBezTo>
                  <a:cubicBezTo>
                    <a:pt x="1895" y="69"/>
                    <a:pt x="1873" y="69"/>
                    <a:pt x="1873" y="92"/>
                  </a:cubicBezTo>
                  <a:lnTo>
                    <a:pt x="1873" y="138"/>
                  </a:lnTo>
                  <a:lnTo>
                    <a:pt x="1873" y="183"/>
                  </a:lnTo>
                  <a:cubicBezTo>
                    <a:pt x="1895" y="229"/>
                    <a:pt x="1895" y="275"/>
                    <a:pt x="1895" y="320"/>
                  </a:cubicBezTo>
                  <a:lnTo>
                    <a:pt x="1918" y="320"/>
                  </a:lnTo>
                  <a:cubicBezTo>
                    <a:pt x="1918" y="343"/>
                    <a:pt x="1918" y="343"/>
                    <a:pt x="1941" y="343"/>
                  </a:cubicBezTo>
                  <a:cubicBezTo>
                    <a:pt x="1918" y="343"/>
                    <a:pt x="1918" y="366"/>
                    <a:pt x="1895" y="366"/>
                  </a:cubicBezTo>
                  <a:cubicBezTo>
                    <a:pt x="1895" y="457"/>
                    <a:pt x="1895" y="549"/>
                    <a:pt x="1873" y="640"/>
                  </a:cubicBezTo>
                  <a:cubicBezTo>
                    <a:pt x="1850" y="708"/>
                    <a:pt x="1827" y="800"/>
                    <a:pt x="1781" y="891"/>
                  </a:cubicBezTo>
                  <a:cubicBezTo>
                    <a:pt x="1758" y="937"/>
                    <a:pt x="1713" y="1005"/>
                    <a:pt x="1644" y="1096"/>
                  </a:cubicBezTo>
                  <a:cubicBezTo>
                    <a:pt x="1576" y="1188"/>
                    <a:pt x="1462" y="1302"/>
                    <a:pt x="1302" y="1370"/>
                  </a:cubicBezTo>
                  <a:cubicBezTo>
                    <a:pt x="1165" y="1416"/>
                    <a:pt x="1005" y="1462"/>
                    <a:pt x="823" y="1462"/>
                  </a:cubicBezTo>
                  <a:lnTo>
                    <a:pt x="731" y="1462"/>
                  </a:lnTo>
                  <a:cubicBezTo>
                    <a:pt x="686" y="1439"/>
                    <a:pt x="663" y="1439"/>
                    <a:pt x="594" y="1439"/>
                  </a:cubicBezTo>
                  <a:cubicBezTo>
                    <a:pt x="572" y="1439"/>
                    <a:pt x="526" y="1439"/>
                    <a:pt x="503" y="1416"/>
                  </a:cubicBezTo>
                  <a:cubicBezTo>
                    <a:pt x="457" y="1393"/>
                    <a:pt x="389" y="1370"/>
                    <a:pt x="343" y="1348"/>
                  </a:cubicBezTo>
                  <a:lnTo>
                    <a:pt x="275" y="1302"/>
                  </a:lnTo>
                  <a:lnTo>
                    <a:pt x="252" y="1279"/>
                  </a:lnTo>
                  <a:cubicBezTo>
                    <a:pt x="206" y="1279"/>
                    <a:pt x="161" y="1256"/>
                    <a:pt x="138" y="1233"/>
                  </a:cubicBezTo>
                  <a:cubicBezTo>
                    <a:pt x="69" y="1233"/>
                    <a:pt x="24" y="1279"/>
                    <a:pt x="1" y="1325"/>
                  </a:cubicBezTo>
                  <a:cubicBezTo>
                    <a:pt x="1" y="1370"/>
                    <a:pt x="1" y="1393"/>
                    <a:pt x="1" y="1416"/>
                  </a:cubicBezTo>
                  <a:cubicBezTo>
                    <a:pt x="1" y="1439"/>
                    <a:pt x="1" y="1439"/>
                    <a:pt x="24" y="1462"/>
                  </a:cubicBezTo>
                  <a:lnTo>
                    <a:pt x="47" y="1530"/>
                  </a:lnTo>
                  <a:cubicBezTo>
                    <a:pt x="47" y="1553"/>
                    <a:pt x="69" y="1599"/>
                    <a:pt x="92" y="1644"/>
                  </a:cubicBezTo>
                  <a:cubicBezTo>
                    <a:pt x="138" y="1713"/>
                    <a:pt x="161" y="1804"/>
                    <a:pt x="184" y="1895"/>
                  </a:cubicBezTo>
                  <a:lnTo>
                    <a:pt x="229" y="1964"/>
                  </a:lnTo>
                  <a:cubicBezTo>
                    <a:pt x="229" y="2032"/>
                    <a:pt x="252" y="2101"/>
                    <a:pt x="275" y="2146"/>
                  </a:cubicBezTo>
                  <a:cubicBezTo>
                    <a:pt x="320" y="2238"/>
                    <a:pt x="343" y="2306"/>
                    <a:pt x="389" y="2398"/>
                  </a:cubicBezTo>
                  <a:cubicBezTo>
                    <a:pt x="412" y="2489"/>
                    <a:pt x="457" y="2603"/>
                    <a:pt x="503" y="2694"/>
                  </a:cubicBezTo>
                  <a:cubicBezTo>
                    <a:pt x="549" y="2763"/>
                    <a:pt x="572" y="2808"/>
                    <a:pt x="594" y="2877"/>
                  </a:cubicBezTo>
                  <a:cubicBezTo>
                    <a:pt x="663" y="3037"/>
                    <a:pt x="731" y="3196"/>
                    <a:pt x="800" y="3356"/>
                  </a:cubicBezTo>
                  <a:lnTo>
                    <a:pt x="845" y="3447"/>
                  </a:lnTo>
                  <a:cubicBezTo>
                    <a:pt x="868" y="3493"/>
                    <a:pt x="891" y="3562"/>
                    <a:pt x="891" y="3607"/>
                  </a:cubicBezTo>
                  <a:cubicBezTo>
                    <a:pt x="914" y="3653"/>
                    <a:pt x="937" y="3699"/>
                    <a:pt x="960" y="3744"/>
                  </a:cubicBezTo>
                  <a:cubicBezTo>
                    <a:pt x="960" y="3790"/>
                    <a:pt x="982" y="3836"/>
                    <a:pt x="1005" y="3881"/>
                  </a:cubicBezTo>
                  <a:lnTo>
                    <a:pt x="1028" y="3927"/>
                  </a:lnTo>
                  <a:cubicBezTo>
                    <a:pt x="1051" y="3995"/>
                    <a:pt x="1074" y="4064"/>
                    <a:pt x="1097" y="4132"/>
                  </a:cubicBezTo>
                  <a:cubicBezTo>
                    <a:pt x="1142" y="4201"/>
                    <a:pt x="1165" y="4292"/>
                    <a:pt x="1211" y="4383"/>
                  </a:cubicBezTo>
                  <a:cubicBezTo>
                    <a:pt x="1256" y="4475"/>
                    <a:pt x="1302" y="4589"/>
                    <a:pt x="1348" y="4703"/>
                  </a:cubicBezTo>
                  <a:cubicBezTo>
                    <a:pt x="1393" y="4749"/>
                    <a:pt x="1416" y="4817"/>
                    <a:pt x="1439" y="4885"/>
                  </a:cubicBezTo>
                  <a:cubicBezTo>
                    <a:pt x="1462" y="4954"/>
                    <a:pt x="1507" y="5000"/>
                    <a:pt x="1530" y="5068"/>
                  </a:cubicBezTo>
                  <a:cubicBezTo>
                    <a:pt x="1576" y="5182"/>
                    <a:pt x="1622" y="5274"/>
                    <a:pt x="1667" y="5388"/>
                  </a:cubicBezTo>
                  <a:lnTo>
                    <a:pt x="1713" y="5502"/>
                  </a:lnTo>
                  <a:lnTo>
                    <a:pt x="1781" y="5616"/>
                  </a:lnTo>
                  <a:cubicBezTo>
                    <a:pt x="1804" y="5662"/>
                    <a:pt x="1804" y="5730"/>
                    <a:pt x="1827" y="5776"/>
                  </a:cubicBezTo>
                  <a:lnTo>
                    <a:pt x="1873" y="5890"/>
                  </a:lnTo>
                  <a:cubicBezTo>
                    <a:pt x="1941" y="6050"/>
                    <a:pt x="2010" y="6209"/>
                    <a:pt x="2101" y="6369"/>
                  </a:cubicBezTo>
                  <a:cubicBezTo>
                    <a:pt x="2146" y="6506"/>
                    <a:pt x="2192" y="6620"/>
                    <a:pt x="2238" y="6734"/>
                  </a:cubicBezTo>
                  <a:lnTo>
                    <a:pt x="2306" y="6917"/>
                  </a:lnTo>
                  <a:cubicBezTo>
                    <a:pt x="2375" y="7077"/>
                    <a:pt x="2443" y="7214"/>
                    <a:pt x="2512" y="7373"/>
                  </a:cubicBezTo>
                  <a:lnTo>
                    <a:pt x="2535" y="7396"/>
                  </a:lnTo>
                  <a:cubicBezTo>
                    <a:pt x="2603" y="7579"/>
                    <a:pt x="2671" y="7739"/>
                    <a:pt x="2740" y="7921"/>
                  </a:cubicBezTo>
                  <a:cubicBezTo>
                    <a:pt x="2786" y="8013"/>
                    <a:pt x="2831" y="8104"/>
                    <a:pt x="2877" y="8195"/>
                  </a:cubicBezTo>
                  <a:cubicBezTo>
                    <a:pt x="2900" y="8241"/>
                    <a:pt x="2923" y="8286"/>
                    <a:pt x="2945" y="8332"/>
                  </a:cubicBezTo>
                  <a:lnTo>
                    <a:pt x="2991" y="8469"/>
                  </a:lnTo>
                  <a:lnTo>
                    <a:pt x="3128" y="8789"/>
                  </a:lnTo>
                  <a:lnTo>
                    <a:pt x="3219" y="8971"/>
                  </a:lnTo>
                  <a:lnTo>
                    <a:pt x="3242" y="9063"/>
                  </a:lnTo>
                  <a:cubicBezTo>
                    <a:pt x="3265" y="9108"/>
                    <a:pt x="3311" y="9177"/>
                    <a:pt x="3333" y="9245"/>
                  </a:cubicBezTo>
                  <a:cubicBezTo>
                    <a:pt x="3356" y="9314"/>
                    <a:pt x="3379" y="9382"/>
                    <a:pt x="3402" y="9428"/>
                  </a:cubicBezTo>
                  <a:lnTo>
                    <a:pt x="3448" y="9519"/>
                  </a:lnTo>
                  <a:cubicBezTo>
                    <a:pt x="3470" y="9610"/>
                    <a:pt x="3516" y="9702"/>
                    <a:pt x="3562" y="9793"/>
                  </a:cubicBezTo>
                  <a:cubicBezTo>
                    <a:pt x="3584" y="9839"/>
                    <a:pt x="3607" y="9907"/>
                    <a:pt x="3630" y="9953"/>
                  </a:cubicBezTo>
                  <a:lnTo>
                    <a:pt x="3676" y="10067"/>
                  </a:lnTo>
                  <a:cubicBezTo>
                    <a:pt x="3744" y="10272"/>
                    <a:pt x="3836" y="10455"/>
                    <a:pt x="3904" y="10592"/>
                  </a:cubicBezTo>
                  <a:cubicBezTo>
                    <a:pt x="3950" y="10660"/>
                    <a:pt x="3973" y="10729"/>
                    <a:pt x="4018" y="10820"/>
                  </a:cubicBezTo>
                  <a:cubicBezTo>
                    <a:pt x="4064" y="10911"/>
                    <a:pt x="4109" y="11003"/>
                    <a:pt x="4155" y="11094"/>
                  </a:cubicBezTo>
                  <a:cubicBezTo>
                    <a:pt x="4201" y="11208"/>
                    <a:pt x="4246" y="11322"/>
                    <a:pt x="4315" y="11436"/>
                  </a:cubicBezTo>
                  <a:lnTo>
                    <a:pt x="4383" y="11619"/>
                  </a:lnTo>
                  <a:cubicBezTo>
                    <a:pt x="4429" y="11710"/>
                    <a:pt x="4475" y="11824"/>
                    <a:pt x="4498" y="11916"/>
                  </a:cubicBezTo>
                  <a:cubicBezTo>
                    <a:pt x="4543" y="11984"/>
                    <a:pt x="4566" y="12075"/>
                    <a:pt x="4612" y="12144"/>
                  </a:cubicBezTo>
                  <a:cubicBezTo>
                    <a:pt x="4634" y="12235"/>
                    <a:pt x="4680" y="12304"/>
                    <a:pt x="4703" y="12395"/>
                  </a:cubicBezTo>
                  <a:lnTo>
                    <a:pt x="4726" y="12418"/>
                  </a:lnTo>
                  <a:cubicBezTo>
                    <a:pt x="4749" y="12486"/>
                    <a:pt x="4771" y="12555"/>
                    <a:pt x="4794" y="12623"/>
                  </a:cubicBezTo>
                  <a:lnTo>
                    <a:pt x="4817" y="12692"/>
                  </a:lnTo>
                  <a:cubicBezTo>
                    <a:pt x="4863" y="12783"/>
                    <a:pt x="4931" y="12897"/>
                    <a:pt x="4977" y="13011"/>
                  </a:cubicBezTo>
                  <a:cubicBezTo>
                    <a:pt x="5000" y="13080"/>
                    <a:pt x="5045" y="13148"/>
                    <a:pt x="5068" y="13217"/>
                  </a:cubicBezTo>
                  <a:lnTo>
                    <a:pt x="5091" y="13262"/>
                  </a:lnTo>
                  <a:cubicBezTo>
                    <a:pt x="5228" y="13559"/>
                    <a:pt x="5365" y="13879"/>
                    <a:pt x="5502" y="14175"/>
                  </a:cubicBezTo>
                  <a:lnTo>
                    <a:pt x="5593" y="14426"/>
                  </a:lnTo>
                  <a:lnTo>
                    <a:pt x="5707" y="14678"/>
                  </a:lnTo>
                  <a:cubicBezTo>
                    <a:pt x="5730" y="14746"/>
                    <a:pt x="5776" y="14814"/>
                    <a:pt x="5799" y="14906"/>
                  </a:cubicBezTo>
                  <a:cubicBezTo>
                    <a:pt x="5821" y="14974"/>
                    <a:pt x="5867" y="15066"/>
                    <a:pt x="5913" y="15157"/>
                  </a:cubicBezTo>
                  <a:lnTo>
                    <a:pt x="5935" y="15271"/>
                  </a:lnTo>
                  <a:cubicBezTo>
                    <a:pt x="5981" y="15362"/>
                    <a:pt x="6027" y="15476"/>
                    <a:pt x="6072" y="15568"/>
                  </a:cubicBezTo>
                  <a:cubicBezTo>
                    <a:pt x="6095" y="15636"/>
                    <a:pt x="6141" y="15705"/>
                    <a:pt x="6209" y="15727"/>
                  </a:cubicBezTo>
                  <a:cubicBezTo>
                    <a:pt x="6232" y="15750"/>
                    <a:pt x="6255" y="15750"/>
                    <a:pt x="6278" y="15773"/>
                  </a:cubicBezTo>
                  <a:lnTo>
                    <a:pt x="6324" y="15773"/>
                  </a:lnTo>
                  <a:cubicBezTo>
                    <a:pt x="6392" y="15750"/>
                    <a:pt x="6460" y="15750"/>
                    <a:pt x="6529" y="15750"/>
                  </a:cubicBezTo>
                  <a:cubicBezTo>
                    <a:pt x="6575" y="15727"/>
                    <a:pt x="6620" y="15727"/>
                    <a:pt x="6666" y="15727"/>
                  </a:cubicBezTo>
                  <a:cubicBezTo>
                    <a:pt x="6712" y="15705"/>
                    <a:pt x="6780" y="15705"/>
                    <a:pt x="6826" y="15682"/>
                  </a:cubicBezTo>
                  <a:lnTo>
                    <a:pt x="6894" y="15682"/>
                  </a:lnTo>
                  <a:lnTo>
                    <a:pt x="6940" y="15659"/>
                  </a:lnTo>
                  <a:cubicBezTo>
                    <a:pt x="6985" y="15659"/>
                    <a:pt x="7031" y="15636"/>
                    <a:pt x="7077" y="15636"/>
                  </a:cubicBezTo>
                  <a:lnTo>
                    <a:pt x="7191" y="15613"/>
                  </a:lnTo>
                  <a:cubicBezTo>
                    <a:pt x="7237" y="15591"/>
                    <a:pt x="7282" y="15591"/>
                    <a:pt x="7328" y="15568"/>
                  </a:cubicBezTo>
                  <a:lnTo>
                    <a:pt x="7442" y="15522"/>
                  </a:lnTo>
                  <a:lnTo>
                    <a:pt x="7579" y="15499"/>
                  </a:lnTo>
                  <a:cubicBezTo>
                    <a:pt x="7670" y="15454"/>
                    <a:pt x="7784" y="15408"/>
                    <a:pt x="7898" y="15385"/>
                  </a:cubicBezTo>
                  <a:cubicBezTo>
                    <a:pt x="7944" y="15362"/>
                    <a:pt x="8013" y="15339"/>
                    <a:pt x="8058" y="15317"/>
                  </a:cubicBezTo>
                  <a:cubicBezTo>
                    <a:pt x="8150" y="15294"/>
                    <a:pt x="8241" y="15248"/>
                    <a:pt x="8309" y="15225"/>
                  </a:cubicBezTo>
                  <a:cubicBezTo>
                    <a:pt x="8355" y="15202"/>
                    <a:pt x="8378" y="15202"/>
                    <a:pt x="8401" y="15180"/>
                  </a:cubicBezTo>
                  <a:cubicBezTo>
                    <a:pt x="8378" y="15157"/>
                    <a:pt x="8355" y="15134"/>
                    <a:pt x="8332" y="15111"/>
                  </a:cubicBezTo>
                  <a:cubicBezTo>
                    <a:pt x="8309" y="15066"/>
                    <a:pt x="8287" y="14997"/>
                    <a:pt x="8264" y="14929"/>
                  </a:cubicBezTo>
                  <a:lnTo>
                    <a:pt x="8264" y="14906"/>
                  </a:lnTo>
                  <a:cubicBezTo>
                    <a:pt x="8241" y="14860"/>
                    <a:pt x="8218" y="14814"/>
                    <a:pt x="8172" y="14746"/>
                  </a:cubicBezTo>
                  <a:cubicBezTo>
                    <a:pt x="8081" y="14541"/>
                    <a:pt x="7990" y="14312"/>
                    <a:pt x="7898" y="14084"/>
                  </a:cubicBezTo>
                  <a:lnTo>
                    <a:pt x="7853" y="13970"/>
                  </a:lnTo>
                  <a:lnTo>
                    <a:pt x="7784" y="13810"/>
                  </a:lnTo>
                  <a:cubicBezTo>
                    <a:pt x="7739" y="13696"/>
                    <a:pt x="7693" y="13582"/>
                    <a:pt x="7647" y="13468"/>
                  </a:cubicBezTo>
                  <a:cubicBezTo>
                    <a:pt x="7579" y="13308"/>
                    <a:pt x="7510" y="13148"/>
                    <a:pt x="7442" y="12988"/>
                  </a:cubicBezTo>
                  <a:lnTo>
                    <a:pt x="7373" y="12851"/>
                  </a:lnTo>
                  <a:cubicBezTo>
                    <a:pt x="7328" y="12760"/>
                    <a:pt x="7259" y="12646"/>
                    <a:pt x="7214" y="12532"/>
                  </a:cubicBezTo>
                  <a:lnTo>
                    <a:pt x="7145" y="12372"/>
                  </a:lnTo>
                  <a:cubicBezTo>
                    <a:pt x="7100" y="12281"/>
                    <a:pt x="7054" y="12167"/>
                    <a:pt x="7008" y="12075"/>
                  </a:cubicBezTo>
                  <a:cubicBezTo>
                    <a:pt x="6940" y="11938"/>
                    <a:pt x="6894" y="11824"/>
                    <a:pt x="6826" y="11687"/>
                  </a:cubicBezTo>
                  <a:cubicBezTo>
                    <a:pt x="6734" y="11505"/>
                    <a:pt x="6666" y="11322"/>
                    <a:pt x="6575" y="11140"/>
                  </a:cubicBezTo>
                  <a:cubicBezTo>
                    <a:pt x="6506" y="10957"/>
                    <a:pt x="6438" y="10797"/>
                    <a:pt x="6369" y="10637"/>
                  </a:cubicBezTo>
                  <a:cubicBezTo>
                    <a:pt x="6346" y="10569"/>
                    <a:pt x="6301" y="10478"/>
                    <a:pt x="6278" y="10409"/>
                  </a:cubicBezTo>
                  <a:cubicBezTo>
                    <a:pt x="6232" y="10318"/>
                    <a:pt x="6187" y="10249"/>
                    <a:pt x="6164" y="10158"/>
                  </a:cubicBezTo>
                  <a:cubicBezTo>
                    <a:pt x="6072" y="9953"/>
                    <a:pt x="5981" y="9724"/>
                    <a:pt x="5890" y="9519"/>
                  </a:cubicBezTo>
                  <a:cubicBezTo>
                    <a:pt x="5844" y="9405"/>
                    <a:pt x="5799" y="9268"/>
                    <a:pt x="5753" y="9154"/>
                  </a:cubicBezTo>
                  <a:cubicBezTo>
                    <a:pt x="5684" y="8971"/>
                    <a:pt x="5593" y="8811"/>
                    <a:pt x="5525" y="8629"/>
                  </a:cubicBezTo>
                  <a:lnTo>
                    <a:pt x="5502" y="8583"/>
                  </a:lnTo>
                  <a:cubicBezTo>
                    <a:pt x="5433" y="8423"/>
                    <a:pt x="5365" y="8264"/>
                    <a:pt x="5296" y="8104"/>
                  </a:cubicBezTo>
                  <a:cubicBezTo>
                    <a:pt x="5228" y="7944"/>
                    <a:pt x="5159" y="7761"/>
                    <a:pt x="5068" y="7579"/>
                  </a:cubicBezTo>
                  <a:lnTo>
                    <a:pt x="4977" y="7373"/>
                  </a:lnTo>
                  <a:cubicBezTo>
                    <a:pt x="4931" y="7259"/>
                    <a:pt x="4886" y="7168"/>
                    <a:pt x="4840" y="7054"/>
                  </a:cubicBezTo>
                  <a:lnTo>
                    <a:pt x="4794" y="6963"/>
                  </a:lnTo>
                  <a:cubicBezTo>
                    <a:pt x="4771" y="6917"/>
                    <a:pt x="4749" y="6848"/>
                    <a:pt x="4726" y="6780"/>
                  </a:cubicBezTo>
                  <a:lnTo>
                    <a:pt x="4680" y="6689"/>
                  </a:lnTo>
                  <a:cubicBezTo>
                    <a:pt x="4657" y="6643"/>
                    <a:pt x="4634" y="6597"/>
                    <a:pt x="4612" y="6552"/>
                  </a:cubicBezTo>
                  <a:cubicBezTo>
                    <a:pt x="4589" y="6483"/>
                    <a:pt x="4566" y="6415"/>
                    <a:pt x="4543" y="6346"/>
                  </a:cubicBezTo>
                  <a:cubicBezTo>
                    <a:pt x="4498" y="6255"/>
                    <a:pt x="4452" y="6164"/>
                    <a:pt x="4406" y="6072"/>
                  </a:cubicBezTo>
                  <a:cubicBezTo>
                    <a:pt x="4338" y="5890"/>
                    <a:pt x="4269" y="5730"/>
                    <a:pt x="4178" y="5547"/>
                  </a:cubicBezTo>
                  <a:cubicBezTo>
                    <a:pt x="4109" y="5410"/>
                    <a:pt x="4064" y="5274"/>
                    <a:pt x="3995" y="5137"/>
                  </a:cubicBezTo>
                  <a:lnTo>
                    <a:pt x="3973" y="5045"/>
                  </a:lnTo>
                  <a:cubicBezTo>
                    <a:pt x="3904" y="4908"/>
                    <a:pt x="3836" y="4771"/>
                    <a:pt x="3790" y="4612"/>
                  </a:cubicBezTo>
                  <a:lnTo>
                    <a:pt x="3744" y="4543"/>
                  </a:lnTo>
                  <a:lnTo>
                    <a:pt x="3676" y="4360"/>
                  </a:lnTo>
                  <a:cubicBezTo>
                    <a:pt x="3630" y="4246"/>
                    <a:pt x="3584" y="4155"/>
                    <a:pt x="3539" y="4041"/>
                  </a:cubicBezTo>
                  <a:cubicBezTo>
                    <a:pt x="3470" y="3881"/>
                    <a:pt x="3402" y="3721"/>
                    <a:pt x="3356" y="3562"/>
                  </a:cubicBezTo>
                  <a:cubicBezTo>
                    <a:pt x="3333" y="3516"/>
                    <a:pt x="3311" y="3470"/>
                    <a:pt x="3288" y="3402"/>
                  </a:cubicBezTo>
                  <a:lnTo>
                    <a:pt x="3242" y="3311"/>
                  </a:lnTo>
                  <a:cubicBezTo>
                    <a:pt x="3219" y="3265"/>
                    <a:pt x="3196" y="3219"/>
                    <a:pt x="3196" y="3174"/>
                  </a:cubicBezTo>
                  <a:lnTo>
                    <a:pt x="3151" y="3059"/>
                  </a:lnTo>
                  <a:cubicBezTo>
                    <a:pt x="3082" y="2900"/>
                    <a:pt x="3014" y="2740"/>
                    <a:pt x="2923" y="2580"/>
                  </a:cubicBezTo>
                  <a:cubicBezTo>
                    <a:pt x="2877" y="2466"/>
                    <a:pt x="2831" y="2352"/>
                    <a:pt x="2786" y="2238"/>
                  </a:cubicBezTo>
                  <a:lnTo>
                    <a:pt x="2717" y="2101"/>
                  </a:lnTo>
                  <a:lnTo>
                    <a:pt x="2671" y="1964"/>
                  </a:lnTo>
                  <a:lnTo>
                    <a:pt x="2557" y="1690"/>
                  </a:lnTo>
                  <a:cubicBezTo>
                    <a:pt x="2512" y="1599"/>
                    <a:pt x="2489" y="1530"/>
                    <a:pt x="2443" y="1462"/>
                  </a:cubicBezTo>
                  <a:cubicBezTo>
                    <a:pt x="2420" y="1393"/>
                    <a:pt x="2398" y="1348"/>
                    <a:pt x="2375" y="1302"/>
                  </a:cubicBezTo>
                  <a:lnTo>
                    <a:pt x="2352" y="1233"/>
                  </a:lnTo>
                  <a:lnTo>
                    <a:pt x="2329" y="1188"/>
                  </a:lnTo>
                  <a:cubicBezTo>
                    <a:pt x="2306" y="1119"/>
                    <a:pt x="2283" y="1074"/>
                    <a:pt x="2261" y="1005"/>
                  </a:cubicBezTo>
                  <a:cubicBezTo>
                    <a:pt x="2261" y="960"/>
                    <a:pt x="2238" y="914"/>
                    <a:pt x="2215" y="868"/>
                  </a:cubicBezTo>
                  <a:lnTo>
                    <a:pt x="2192" y="800"/>
                  </a:lnTo>
                  <a:cubicBezTo>
                    <a:pt x="2169" y="708"/>
                    <a:pt x="2146" y="640"/>
                    <a:pt x="2101" y="549"/>
                  </a:cubicBezTo>
                  <a:lnTo>
                    <a:pt x="2078" y="480"/>
                  </a:lnTo>
                  <a:cubicBezTo>
                    <a:pt x="2078" y="412"/>
                    <a:pt x="2055" y="343"/>
                    <a:pt x="2010" y="275"/>
                  </a:cubicBezTo>
                  <a:cubicBezTo>
                    <a:pt x="2010" y="275"/>
                    <a:pt x="1987" y="252"/>
                    <a:pt x="1987" y="229"/>
                  </a:cubicBezTo>
                  <a:cubicBezTo>
                    <a:pt x="1941" y="183"/>
                    <a:pt x="1964" y="115"/>
                    <a:pt x="2010" y="92"/>
                  </a:cubicBezTo>
                  <a:cubicBezTo>
                    <a:pt x="2010" y="69"/>
                    <a:pt x="2032" y="69"/>
                    <a:pt x="2055" y="69"/>
                  </a:cubicBezTo>
                  <a:cubicBezTo>
                    <a:pt x="2101" y="69"/>
                    <a:pt x="2124" y="92"/>
                    <a:pt x="2124" y="115"/>
                  </a:cubicBezTo>
                  <a:cubicBezTo>
                    <a:pt x="2146" y="92"/>
                    <a:pt x="2146" y="92"/>
                    <a:pt x="2169" y="92"/>
                  </a:cubicBezTo>
                  <a:lnTo>
                    <a:pt x="2192" y="92"/>
                  </a:lnTo>
                  <a:cubicBezTo>
                    <a:pt x="2192" y="92"/>
                    <a:pt x="2169" y="92"/>
                    <a:pt x="2146" y="69"/>
                  </a:cubicBezTo>
                  <a:cubicBezTo>
                    <a:pt x="2124" y="69"/>
                    <a:pt x="2078" y="47"/>
                    <a:pt x="2055" y="24"/>
                  </a:cubicBezTo>
                  <a:cubicBezTo>
                    <a:pt x="2032" y="1"/>
                    <a:pt x="2032" y="1"/>
                    <a:pt x="2010"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7"/>
            <p:cNvSpPr/>
            <p:nvPr/>
          </p:nvSpPr>
          <p:spPr>
            <a:xfrm>
              <a:off x="669802" y="1878857"/>
              <a:ext cx="533880" cy="349654"/>
            </a:xfrm>
            <a:custGeom>
              <a:avLst/>
              <a:gdLst/>
              <a:ahLst/>
              <a:cxnLst/>
              <a:rect l="l" t="t" r="r" b="b"/>
              <a:pathLst>
                <a:path w="9656" h="6324" extrusionOk="0">
                  <a:moveTo>
                    <a:pt x="8332" y="1"/>
                  </a:moveTo>
                  <a:cubicBezTo>
                    <a:pt x="8286" y="1"/>
                    <a:pt x="8263" y="24"/>
                    <a:pt x="8218" y="47"/>
                  </a:cubicBezTo>
                  <a:cubicBezTo>
                    <a:pt x="8172" y="69"/>
                    <a:pt x="8104" y="115"/>
                    <a:pt x="8058" y="161"/>
                  </a:cubicBezTo>
                  <a:lnTo>
                    <a:pt x="8035" y="183"/>
                  </a:lnTo>
                  <a:lnTo>
                    <a:pt x="7967" y="229"/>
                  </a:lnTo>
                  <a:cubicBezTo>
                    <a:pt x="7898" y="298"/>
                    <a:pt x="7830" y="343"/>
                    <a:pt x="7784" y="389"/>
                  </a:cubicBezTo>
                  <a:cubicBezTo>
                    <a:pt x="7716" y="435"/>
                    <a:pt x="7670" y="480"/>
                    <a:pt x="7601" y="503"/>
                  </a:cubicBezTo>
                  <a:lnTo>
                    <a:pt x="7579" y="526"/>
                  </a:lnTo>
                  <a:cubicBezTo>
                    <a:pt x="7533" y="549"/>
                    <a:pt x="7464" y="594"/>
                    <a:pt x="7419" y="617"/>
                  </a:cubicBezTo>
                  <a:cubicBezTo>
                    <a:pt x="7350" y="686"/>
                    <a:pt x="7259" y="754"/>
                    <a:pt x="7191" y="823"/>
                  </a:cubicBezTo>
                  <a:lnTo>
                    <a:pt x="7122" y="868"/>
                  </a:lnTo>
                  <a:cubicBezTo>
                    <a:pt x="7099" y="868"/>
                    <a:pt x="7099" y="868"/>
                    <a:pt x="7099" y="891"/>
                  </a:cubicBezTo>
                  <a:lnTo>
                    <a:pt x="7054" y="891"/>
                  </a:lnTo>
                  <a:cubicBezTo>
                    <a:pt x="7031" y="937"/>
                    <a:pt x="6985" y="960"/>
                    <a:pt x="6962" y="982"/>
                  </a:cubicBezTo>
                  <a:cubicBezTo>
                    <a:pt x="6917" y="1005"/>
                    <a:pt x="6894" y="1005"/>
                    <a:pt x="6871" y="1028"/>
                  </a:cubicBezTo>
                  <a:lnTo>
                    <a:pt x="6825" y="1051"/>
                  </a:lnTo>
                  <a:lnTo>
                    <a:pt x="6780" y="1096"/>
                  </a:lnTo>
                  <a:cubicBezTo>
                    <a:pt x="6688" y="1142"/>
                    <a:pt x="6620" y="1188"/>
                    <a:pt x="6551" y="1233"/>
                  </a:cubicBezTo>
                  <a:lnTo>
                    <a:pt x="6415" y="1302"/>
                  </a:lnTo>
                  <a:lnTo>
                    <a:pt x="6278" y="1370"/>
                  </a:lnTo>
                  <a:cubicBezTo>
                    <a:pt x="6232" y="1393"/>
                    <a:pt x="6163" y="1439"/>
                    <a:pt x="6095" y="1485"/>
                  </a:cubicBezTo>
                  <a:lnTo>
                    <a:pt x="6026" y="1530"/>
                  </a:lnTo>
                  <a:cubicBezTo>
                    <a:pt x="5890" y="1621"/>
                    <a:pt x="5707" y="1736"/>
                    <a:pt x="5524" y="1827"/>
                  </a:cubicBezTo>
                  <a:cubicBezTo>
                    <a:pt x="5342" y="1918"/>
                    <a:pt x="5182" y="1987"/>
                    <a:pt x="4999" y="2078"/>
                  </a:cubicBezTo>
                  <a:lnTo>
                    <a:pt x="4954" y="2101"/>
                  </a:lnTo>
                  <a:lnTo>
                    <a:pt x="4908" y="2101"/>
                  </a:lnTo>
                  <a:lnTo>
                    <a:pt x="4862" y="2124"/>
                  </a:lnTo>
                  <a:lnTo>
                    <a:pt x="4794" y="2169"/>
                  </a:lnTo>
                  <a:lnTo>
                    <a:pt x="4771" y="2169"/>
                  </a:lnTo>
                  <a:lnTo>
                    <a:pt x="4748" y="2192"/>
                  </a:lnTo>
                  <a:cubicBezTo>
                    <a:pt x="4680" y="2215"/>
                    <a:pt x="4611" y="2261"/>
                    <a:pt x="4543" y="2283"/>
                  </a:cubicBezTo>
                  <a:cubicBezTo>
                    <a:pt x="4497" y="2306"/>
                    <a:pt x="4474" y="2329"/>
                    <a:pt x="4429" y="2329"/>
                  </a:cubicBezTo>
                  <a:cubicBezTo>
                    <a:pt x="4383" y="2352"/>
                    <a:pt x="4337" y="2375"/>
                    <a:pt x="4292" y="2375"/>
                  </a:cubicBezTo>
                  <a:cubicBezTo>
                    <a:pt x="4246" y="2420"/>
                    <a:pt x="4178" y="2443"/>
                    <a:pt x="4109" y="2466"/>
                  </a:cubicBezTo>
                  <a:cubicBezTo>
                    <a:pt x="4041" y="2489"/>
                    <a:pt x="3972" y="2512"/>
                    <a:pt x="3904" y="2557"/>
                  </a:cubicBezTo>
                  <a:cubicBezTo>
                    <a:pt x="3858" y="2557"/>
                    <a:pt x="3812" y="2580"/>
                    <a:pt x="3767" y="2603"/>
                  </a:cubicBezTo>
                  <a:lnTo>
                    <a:pt x="3698" y="2649"/>
                  </a:lnTo>
                  <a:cubicBezTo>
                    <a:pt x="3607" y="2694"/>
                    <a:pt x="3516" y="2717"/>
                    <a:pt x="3424" y="2740"/>
                  </a:cubicBezTo>
                  <a:cubicBezTo>
                    <a:pt x="3333" y="2763"/>
                    <a:pt x="3265" y="2786"/>
                    <a:pt x="3196" y="2831"/>
                  </a:cubicBezTo>
                  <a:lnTo>
                    <a:pt x="3128" y="2854"/>
                  </a:lnTo>
                  <a:cubicBezTo>
                    <a:pt x="3082" y="2877"/>
                    <a:pt x="3036" y="2900"/>
                    <a:pt x="2991" y="2922"/>
                  </a:cubicBezTo>
                  <a:cubicBezTo>
                    <a:pt x="2968" y="2922"/>
                    <a:pt x="2922" y="2945"/>
                    <a:pt x="2877" y="2945"/>
                  </a:cubicBezTo>
                  <a:lnTo>
                    <a:pt x="2831" y="2945"/>
                  </a:lnTo>
                  <a:cubicBezTo>
                    <a:pt x="2808" y="2922"/>
                    <a:pt x="2785" y="2922"/>
                    <a:pt x="2740" y="2900"/>
                  </a:cubicBezTo>
                  <a:cubicBezTo>
                    <a:pt x="2717" y="2922"/>
                    <a:pt x="2694" y="2922"/>
                    <a:pt x="2648" y="2945"/>
                  </a:cubicBezTo>
                  <a:cubicBezTo>
                    <a:pt x="2580" y="2968"/>
                    <a:pt x="2489" y="3014"/>
                    <a:pt x="2397" y="3037"/>
                  </a:cubicBezTo>
                  <a:cubicBezTo>
                    <a:pt x="2352" y="3059"/>
                    <a:pt x="2283" y="3082"/>
                    <a:pt x="2237" y="3105"/>
                  </a:cubicBezTo>
                  <a:cubicBezTo>
                    <a:pt x="2123" y="3128"/>
                    <a:pt x="2009" y="3174"/>
                    <a:pt x="1918" y="3219"/>
                  </a:cubicBezTo>
                  <a:lnTo>
                    <a:pt x="1781" y="3242"/>
                  </a:lnTo>
                  <a:lnTo>
                    <a:pt x="1667" y="3288"/>
                  </a:lnTo>
                  <a:cubicBezTo>
                    <a:pt x="1621" y="3311"/>
                    <a:pt x="1576" y="3311"/>
                    <a:pt x="1530" y="3333"/>
                  </a:cubicBezTo>
                  <a:lnTo>
                    <a:pt x="1416" y="3356"/>
                  </a:lnTo>
                  <a:cubicBezTo>
                    <a:pt x="1370" y="3356"/>
                    <a:pt x="1324" y="3379"/>
                    <a:pt x="1279" y="3379"/>
                  </a:cubicBezTo>
                  <a:lnTo>
                    <a:pt x="1233" y="3402"/>
                  </a:lnTo>
                  <a:lnTo>
                    <a:pt x="1165" y="3402"/>
                  </a:lnTo>
                  <a:cubicBezTo>
                    <a:pt x="1119" y="3425"/>
                    <a:pt x="1051" y="3425"/>
                    <a:pt x="1005" y="3447"/>
                  </a:cubicBezTo>
                  <a:cubicBezTo>
                    <a:pt x="959" y="3447"/>
                    <a:pt x="914" y="3447"/>
                    <a:pt x="891" y="3470"/>
                  </a:cubicBezTo>
                  <a:lnTo>
                    <a:pt x="868" y="3470"/>
                  </a:lnTo>
                  <a:cubicBezTo>
                    <a:pt x="799" y="3470"/>
                    <a:pt x="731" y="3470"/>
                    <a:pt x="663" y="3493"/>
                  </a:cubicBezTo>
                  <a:lnTo>
                    <a:pt x="457" y="3493"/>
                  </a:lnTo>
                  <a:cubicBezTo>
                    <a:pt x="457" y="3447"/>
                    <a:pt x="434" y="3425"/>
                    <a:pt x="411" y="3402"/>
                  </a:cubicBezTo>
                  <a:lnTo>
                    <a:pt x="366" y="3402"/>
                  </a:lnTo>
                  <a:cubicBezTo>
                    <a:pt x="343" y="3402"/>
                    <a:pt x="343" y="3402"/>
                    <a:pt x="320" y="3425"/>
                  </a:cubicBezTo>
                  <a:cubicBezTo>
                    <a:pt x="297" y="3425"/>
                    <a:pt x="297" y="3447"/>
                    <a:pt x="274" y="3470"/>
                  </a:cubicBezTo>
                  <a:cubicBezTo>
                    <a:pt x="274" y="3470"/>
                    <a:pt x="252" y="3493"/>
                    <a:pt x="229" y="3493"/>
                  </a:cubicBezTo>
                  <a:cubicBezTo>
                    <a:pt x="206" y="3539"/>
                    <a:pt x="183" y="3562"/>
                    <a:pt x="160" y="3607"/>
                  </a:cubicBezTo>
                  <a:cubicBezTo>
                    <a:pt x="160" y="3607"/>
                    <a:pt x="138" y="3630"/>
                    <a:pt x="138" y="3653"/>
                  </a:cubicBezTo>
                  <a:lnTo>
                    <a:pt x="115" y="3721"/>
                  </a:lnTo>
                  <a:lnTo>
                    <a:pt x="92" y="3790"/>
                  </a:lnTo>
                  <a:lnTo>
                    <a:pt x="69" y="3813"/>
                  </a:lnTo>
                  <a:lnTo>
                    <a:pt x="92" y="3813"/>
                  </a:lnTo>
                  <a:cubicBezTo>
                    <a:pt x="69" y="3858"/>
                    <a:pt x="46" y="3881"/>
                    <a:pt x="23" y="3927"/>
                  </a:cubicBezTo>
                  <a:cubicBezTo>
                    <a:pt x="23" y="3972"/>
                    <a:pt x="23" y="4018"/>
                    <a:pt x="23" y="4041"/>
                  </a:cubicBezTo>
                  <a:lnTo>
                    <a:pt x="1" y="4064"/>
                  </a:lnTo>
                  <a:cubicBezTo>
                    <a:pt x="1" y="4132"/>
                    <a:pt x="1" y="4178"/>
                    <a:pt x="1" y="4224"/>
                  </a:cubicBezTo>
                  <a:cubicBezTo>
                    <a:pt x="1" y="4292"/>
                    <a:pt x="1" y="4360"/>
                    <a:pt x="23" y="4429"/>
                  </a:cubicBezTo>
                  <a:cubicBezTo>
                    <a:pt x="46" y="4543"/>
                    <a:pt x="115" y="4657"/>
                    <a:pt x="229" y="4749"/>
                  </a:cubicBezTo>
                  <a:cubicBezTo>
                    <a:pt x="252" y="4794"/>
                    <a:pt x="297" y="4817"/>
                    <a:pt x="320" y="4863"/>
                  </a:cubicBezTo>
                  <a:cubicBezTo>
                    <a:pt x="366" y="4885"/>
                    <a:pt x="411" y="4908"/>
                    <a:pt x="457" y="4954"/>
                  </a:cubicBezTo>
                  <a:lnTo>
                    <a:pt x="480" y="4977"/>
                  </a:lnTo>
                  <a:cubicBezTo>
                    <a:pt x="503" y="5000"/>
                    <a:pt x="526" y="5000"/>
                    <a:pt x="526" y="5022"/>
                  </a:cubicBezTo>
                  <a:cubicBezTo>
                    <a:pt x="548" y="5022"/>
                    <a:pt x="548" y="5022"/>
                    <a:pt x="548" y="5045"/>
                  </a:cubicBezTo>
                  <a:lnTo>
                    <a:pt x="571" y="5068"/>
                  </a:lnTo>
                  <a:cubicBezTo>
                    <a:pt x="548" y="5091"/>
                    <a:pt x="548" y="5137"/>
                    <a:pt x="548" y="5159"/>
                  </a:cubicBezTo>
                  <a:cubicBezTo>
                    <a:pt x="548" y="5205"/>
                    <a:pt x="526" y="5228"/>
                    <a:pt x="526" y="5251"/>
                  </a:cubicBezTo>
                  <a:cubicBezTo>
                    <a:pt x="526" y="5273"/>
                    <a:pt x="526" y="5296"/>
                    <a:pt x="526" y="5319"/>
                  </a:cubicBezTo>
                  <a:cubicBezTo>
                    <a:pt x="526" y="5342"/>
                    <a:pt x="526" y="5388"/>
                    <a:pt x="503" y="5410"/>
                  </a:cubicBezTo>
                  <a:cubicBezTo>
                    <a:pt x="503" y="5502"/>
                    <a:pt x="503" y="5570"/>
                    <a:pt x="526" y="5662"/>
                  </a:cubicBezTo>
                  <a:cubicBezTo>
                    <a:pt x="548" y="5707"/>
                    <a:pt x="571" y="5776"/>
                    <a:pt x="617" y="5844"/>
                  </a:cubicBezTo>
                  <a:cubicBezTo>
                    <a:pt x="663" y="5935"/>
                    <a:pt x="754" y="6004"/>
                    <a:pt x="822" y="6050"/>
                  </a:cubicBezTo>
                  <a:cubicBezTo>
                    <a:pt x="891" y="6095"/>
                    <a:pt x="959" y="6118"/>
                    <a:pt x="1028" y="6164"/>
                  </a:cubicBezTo>
                  <a:cubicBezTo>
                    <a:pt x="1119" y="6187"/>
                    <a:pt x="1210" y="6232"/>
                    <a:pt x="1302" y="6255"/>
                  </a:cubicBezTo>
                  <a:cubicBezTo>
                    <a:pt x="1347" y="6278"/>
                    <a:pt x="1393" y="6278"/>
                    <a:pt x="1461" y="6278"/>
                  </a:cubicBezTo>
                  <a:cubicBezTo>
                    <a:pt x="1461" y="6278"/>
                    <a:pt x="1461" y="6278"/>
                    <a:pt x="1461" y="6255"/>
                  </a:cubicBezTo>
                  <a:cubicBezTo>
                    <a:pt x="1484" y="6209"/>
                    <a:pt x="1530" y="6187"/>
                    <a:pt x="1576" y="6164"/>
                  </a:cubicBezTo>
                  <a:lnTo>
                    <a:pt x="1621" y="6164"/>
                  </a:lnTo>
                  <a:cubicBezTo>
                    <a:pt x="1667" y="6164"/>
                    <a:pt x="1690" y="6164"/>
                    <a:pt x="1712" y="6187"/>
                  </a:cubicBezTo>
                  <a:cubicBezTo>
                    <a:pt x="1758" y="6209"/>
                    <a:pt x="1781" y="6255"/>
                    <a:pt x="1804" y="6278"/>
                  </a:cubicBezTo>
                  <a:lnTo>
                    <a:pt x="1827" y="6323"/>
                  </a:lnTo>
                  <a:lnTo>
                    <a:pt x="1849" y="6323"/>
                  </a:lnTo>
                  <a:cubicBezTo>
                    <a:pt x="1895" y="6323"/>
                    <a:pt x="1964" y="6323"/>
                    <a:pt x="2009" y="6301"/>
                  </a:cubicBezTo>
                  <a:cubicBezTo>
                    <a:pt x="2101" y="6301"/>
                    <a:pt x="2169" y="6278"/>
                    <a:pt x="2237" y="6278"/>
                  </a:cubicBezTo>
                  <a:lnTo>
                    <a:pt x="2283" y="6255"/>
                  </a:lnTo>
                  <a:cubicBezTo>
                    <a:pt x="2374" y="6232"/>
                    <a:pt x="2443" y="6232"/>
                    <a:pt x="2534" y="6209"/>
                  </a:cubicBezTo>
                  <a:lnTo>
                    <a:pt x="2648" y="6209"/>
                  </a:lnTo>
                  <a:cubicBezTo>
                    <a:pt x="2740" y="6187"/>
                    <a:pt x="2854" y="6164"/>
                    <a:pt x="2945" y="6141"/>
                  </a:cubicBezTo>
                  <a:cubicBezTo>
                    <a:pt x="3059" y="6141"/>
                    <a:pt x="3150" y="6118"/>
                    <a:pt x="3242" y="6095"/>
                  </a:cubicBezTo>
                  <a:lnTo>
                    <a:pt x="3379" y="6050"/>
                  </a:lnTo>
                  <a:cubicBezTo>
                    <a:pt x="3539" y="6027"/>
                    <a:pt x="3675" y="5981"/>
                    <a:pt x="3812" y="5935"/>
                  </a:cubicBezTo>
                  <a:lnTo>
                    <a:pt x="3904" y="5913"/>
                  </a:lnTo>
                  <a:cubicBezTo>
                    <a:pt x="3995" y="5890"/>
                    <a:pt x="4086" y="5844"/>
                    <a:pt x="4155" y="5821"/>
                  </a:cubicBezTo>
                  <a:lnTo>
                    <a:pt x="4200" y="5821"/>
                  </a:lnTo>
                  <a:cubicBezTo>
                    <a:pt x="4223" y="5798"/>
                    <a:pt x="4269" y="5798"/>
                    <a:pt x="4292" y="5776"/>
                  </a:cubicBezTo>
                  <a:lnTo>
                    <a:pt x="4337" y="5776"/>
                  </a:lnTo>
                  <a:cubicBezTo>
                    <a:pt x="4360" y="5753"/>
                    <a:pt x="4383" y="5753"/>
                    <a:pt x="4406" y="5753"/>
                  </a:cubicBezTo>
                  <a:cubicBezTo>
                    <a:pt x="4520" y="5707"/>
                    <a:pt x="4611" y="5684"/>
                    <a:pt x="4725" y="5639"/>
                  </a:cubicBezTo>
                  <a:lnTo>
                    <a:pt x="4908" y="5570"/>
                  </a:lnTo>
                  <a:cubicBezTo>
                    <a:pt x="5068" y="5525"/>
                    <a:pt x="5205" y="5479"/>
                    <a:pt x="5365" y="5410"/>
                  </a:cubicBezTo>
                  <a:lnTo>
                    <a:pt x="5387" y="5388"/>
                  </a:lnTo>
                  <a:cubicBezTo>
                    <a:pt x="5570" y="5319"/>
                    <a:pt x="5730" y="5251"/>
                    <a:pt x="5912" y="5159"/>
                  </a:cubicBezTo>
                  <a:cubicBezTo>
                    <a:pt x="6095" y="5091"/>
                    <a:pt x="6255" y="5000"/>
                    <a:pt x="6437" y="4908"/>
                  </a:cubicBezTo>
                  <a:cubicBezTo>
                    <a:pt x="6597" y="4840"/>
                    <a:pt x="6734" y="4749"/>
                    <a:pt x="6848" y="4680"/>
                  </a:cubicBezTo>
                  <a:lnTo>
                    <a:pt x="7191" y="4497"/>
                  </a:lnTo>
                  <a:lnTo>
                    <a:pt x="7305" y="4406"/>
                  </a:lnTo>
                  <a:cubicBezTo>
                    <a:pt x="7601" y="4246"/>
                    <a:pt x="7875" y="4064"/>
                    <a:pt x="8149" y="3858"/>
                  </a:cubicBezTo>
                  <a:cubicBezTo>
                    <a:pt x="8218" y="3790"/>
                    <a:pt x="8286" y="3744"/>
                    <a:pt x="8355" y="3676"/>
                  </a:cubicBezTo>
                  <a:cubicBezTo>
                    <a:pt x="8400" y="3653"/>
                    <a:pt x="8423" y="3630"/>
                    <a:pt x="8446" y="3584"/>
                  </a:cubicBezTo>
                  <a:lnTo>
                    <a:pt x="8492" y="3562"/>
                  </a:lnTo>
                  <a:cubicBezTo>
                    <a:pt x="8514" y="3539"/>
                    <a:pt x="8537" y="3516"/>
                    <a:pt x="8560" y="3493"/>
                  </a:cubicBezTo>
                  <a:lnTo>
                    <a:pt x="8606" y="3470"/>
                  </a:lnTo>
                  <a:cubicBezTo>
                    <a:pt x="8697" y="3379"/>
                    <a:pt x="8788" y="3265"/>
                    <a:pt x="8880" y="3174"/>
                  </a:cubicBezTo>
                  <a:cubicBezTo>
                    <a:pt x="8948" y="3082"/>
                    <a:pt x="9017" y="3014"/>
                    <a:pt x="9085" y="2922"/>
                  </a:cubicBezTo>
                  <a:cubicBezTo>
                    <a:pt x="9131" y="2877"/>
                    <a:pt x="9176" y="2831"/>
                    <a:pt x="9199" y="2786"/>
                  </a:cubicBezTo>
                  <a:cubicBezTo>
                    <a:pt x="9222" y="2763"/>
                    <a:pt x="9245" y="2740"/>
                    <a:pt x="9245" y="2740"/>
                  </a:cubicBezTo>
                  <a:cubicBezTo>
                    <a:pt x="9268" y="2717"/>
                    <a:pt x="9290" y="2694"/>
                    <a:pt x="9336" y="2671"/>
                  </a:cubicBezTo>
                  <a:cubicBezTo>
                    <a:pt x="9359" y="2649"/>
                    <a:pt x="9382" y="2626"/>
                    <a:pt x="9427" y="2626"/>
                  </a:cubicBezTo>
                  <a:cubicBezTo>
                    <a:pt x="9496" y="2512"/>
                    <a:pt x="9564" y="2398"/>
                    <a:pt x="9587" y="2283"/>
                  </a:cubicBezTo>
                  <a:cubicBezTo>
                    <a:pt x="9610" y="2238"/>
                    <a:pt x="9633" y="2169"/>
                    <a:pt x="9633" y="2124"/>
                  </a:cubicBezTo>
                  <a:cubicBezTo>
                    <a:pt x="9656" y="2078"/>
                    <a:pt x="9656" y="2032"/>
                    <a:pt x="9656" y="1987"/>
                  </a:cubicBezTo>
                  <a:cubicBezTo>
                    <a:pt x="9656" y="1964"/>
                    <a:pt x="9656" y="1918"/>
                    <a:pt x="9656" y="1873"/>
                  </a:cubicBezTo>
                  <a:lnTo>
                    <a:pt x="9656" y="1827"/>
                  </a:lnTo>
                  <a:cubicBezTo>
                    <a:pt x="9633" y="1758"/>
                    <a:pt x="9633" y="1690"/>
                    <a:pt x="9587" y="1621"/>
                  </a:cubicBezTo>
                  <a:cubicBezTo>
                    <a:pt x="9587" y="1576"/>
                    <a:pt x="9564" y="1553"/>
                    <a:pt x="9542" y="1507"/>
                  </a:cubicBezTo>
                  <a:cubicBezTo>
                    <a:pt x="9496" y="1462"/>
                    <a:pt x="9473" y="1416"/>
                    <a:pt x="9427" y="1393"/>
                  </a:cubicBezTo>
                  <a:cubicBezTo>
                    <a:pt x="9427" y="1370"/>
                    <a:pt x="9405" y="1348"/>
                    <a:pt x="9382" y="1325"/>
                  </a:cubicBezTo>
                  <a:cubicBezTo>
                    <a:pt x="9313" y="1279"/>
                    <a:pt x="9245" y="1233"/>
                    <a:pt x="9154" y="1188"/>
                  </a:cubicBezTo>
                  <a:cubicBezTo>
                    <a:pt x="9108" y="1188"/>
                    <a:pt x="9062" y="1165"/>
                    <a:pt x="9017" y="1165"/>
                  </a:cubicBezTo>
                  <a:lnTo>
                    <a:pt x="8971" y="1142"/>
                  </a:lnTo>
                  <a:lnTo>
                    <a:pt x="8971" y="1119"/>
                  </a:lnTo>
                  <a:lnTo>
                    <a:pt x="8971" y="1096"/>
                  </a:lnTo>
                  <a:cubicBezTo>
                    <a:pt x="8971" y="1096"/>
                    <a:pt x="8971" y="1074"/>
                    <a:pt x="8971" y="1074"/>
                  </a:cubicBezTo>
                  <a:lnTo>
                    <a:pt x="8994" y="1005"/>
                  </a:lnTo>
                  <a:lnTo>
                    <a:pt x="8994" y="937"/>
                  </a:lnTo>
                  <a:cubicBezTo>
                    <a:pt x="8994" y="914"/>
                    <a:pt x="9017" y="891"/>
                    <a:pt x="9017" y="868"/>
                  </a:cubicBezTo>
                  <a:cubicBezTo>
                    <a:pt x="9017" y="823"/>
                    <a:pt x="9017" y="800"/>
                    <a:pt x="9017" y="777"/>
                  </a:cubicBezTo>
                  <a:cubicBezTo>
                    <a:pt x="9017" y="731"/>
                    <a:pt x="9017" y="686"/>
                    <a:pt x="9017" y="663"/>
                  </a:cubicBezTo>
                  <a:cubicBezTo>
                    <a:pt x="9017" y="594"/>
                    <a:pt x="8994" y="526"/>
                    <a:pt x="8971" y="435"/>
                  </a:cubicBezTo>
                  <a:cubicBezTo>
                    <a:pt x="8948" y="389"/>
                    <a:pt x="8925" y="320"/>
                    <a:pt x="8902" y="275"/>
                  </a:cubicBezTo>
                  <a:cubicBezTo>
                    <a:pt x="8880" y="252"/>
                    <a:pt x="8834" y="206"/>
                    <a:pt x="8811" y="183"/>
                  </a:cubicBezTo>
                  <a:cubicBezTo>
                    <a:pt x="8788" y="161"/>
                    <a:pt x="8766" y="138"/>
                    <a:pt x="8743" y="115"/>
                  </a:cubicBezTo>
                  <a:cubicBezTo>
                    <a:pt x="8629" y="47"/>
                    <a:pt x="8560" y="24"/>
                    <a:pt x="8469"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7"/>
            <p:cNvSpPr/>
            <p:nvPr/>
          </p:nvSpPr>
          <p:spPr>
            <a:xfrm>
              <a:off x="749310" y="2023995"/>
              <a:ext cx="557876" cy="444310"/>
            </a:xfrm>
            <a:custGeom>
              <a:avLst/>
              <a:gdLst/>
              <a:ahLst/>
              <a:cxnLst/>
              <a:rect l="l" t="t" r="r" b="b"/>
              <a:pathLst>
                <a:path w="10090" h="8036" extrusionOk="0">
                  <a:moveTo>
                    <a:pt x="8012" y="1"/>
                  </a:moveTo>
                  <a:cubicBezTo>
                    <a:pt x="7967" y="1"/>
                    <a:pt x="7921" y="24"/>
                    <a:pt x="7898" y="46"/>
                  </a:cubicBezTo>
                  <a:cubicBezTo>
                    <a:pt x="7852" y="69"/>
                    <a:pt x="7830" y="92"/>
                    <a:pt x="7807" y="115"/>
                  </a:cubicBezTo>
                  <a:cubicBezTo>
                    <a:pt x="7807" y="138"/>
                    <a:pt x="7784" y="138"/>
                    <a:pt x="7761" y="161"/>
                  </a:cubicBezTo>
                  <a:cubicBezTo>
                    <a:pt x="7738" y="206"/>
                    <a:pt x="7693" y="252"/>
                    <a:pt x="7647" y="297"/>
                  </a:cubicBezTo>
                  <a:cubicBezTo>
                    <a:pt x="7579" y="389"/>
                    <a:pt x="7510" y="457"/>
                    <a:pt x="7442" y="549"/>
                  </a:cubicBezTo>
                  <a:cubicBezTo>
                    <a:pt x="7350" y="640"/>
                    <a:pt x="7259" y="754"/>
                    <a:pt x="7168" y="845"/>
                  </a:cubicBezTo>
                  <a:lnTo>
                    <a:pt x="7122" y="868"/>
                  </a:lnTo>
                  <a:cubicBezTo>
                    <a:pt x="7099" y="891"/>
                    <a:pt x="7076" y="914"/>
                    <a:pt x="7054" y="937"/>
                  </a:cubicBezTo>
                  <a:lnTo>
                    <a:pt x="7008" y="959"/>
                  </a:lnTo>
                  <a:cubicBezTo>
                    <a:pt x="6985" y="1005"/>
                    <a:pt x="6962" y="1028"/>
                    <a:pt x="6917" y="1051"/>
                  </a:cubicBezTo>
                  <a:cubicBezTo>
                    <a:pt x="6848" y="1119"/>
                    <a:pt x="6780" y="1165"/>
                    <a:pt x="6711" y="1233"/>
                  </a:cubicBezTo>
                  <a:cubicBezTo>
                    <a:pt x="6437" y="1439"/>
                    <a:pt x="6163" y="1621"/>
                    <a:pt x="5867" y="1781"/>
                  </a:cubicBezTo>
                  <a:lnTo>
                    <a:pt x="5753" y="1872"/>
                  </a:lnTo>
                  <a:lnTo>
                    <a:pt x="5410" y="2055"/>
                  </a:lnTo>
                  <a:cubicBezTo>
                    <a:pt x="5296" y="2124"/>
                    <a:pt x="5159" y="2215"/>
                    <a:pt x="4999" y="2283"/>
                  </a:cubicBezTo>
                  <a:cubicBezTo>
                    <a:pt x="4817" y="2375"/>
                    <a:pt x="4657" y="2466"/>
                    <a:pt x="4474" y="2534"/>
                  </a:cubicBezTo>
                  <a:cubicBezTo>
                    <a:pt x="4292" y="2626"/>
                    <a:pt x="4132" y="2694"/>
                    <a:pt x="3949" y="2763"/>
                  </a:cubicBezTo>
                  <a:lnTo>
                    <a:pt x="3927" y="2785"/>
                  </a:lnTo>
                  <a:cubicBezTo>
                    <a:pt x="3767" y="2854"/>
                    <a:pt x="3630" y="2900"/>
                    <a:pt x="3470" y="2945"/>
                  </a:cubicBezTo>
                  <a:lnTo>
                    <a:pt x="3287" y="3014"/>
                  </a:lnTo>
                  <a:cubicBezTo>
                    <a:pt x="3173" y="3059"/>
                    <a:pt x="3082" y="3082"/>
                    <a:pt x="2968" y="3128"/>
                  </a:cubicBezTo>
                  <a:cubicBezTo>
                    <a:pt x="2945" y="3128"/>
                    <a:pt x="2922" y="3128"/>
                    <a:pt x="2899" y="3151"/>
                  </a:cubicBezTo>
                  <a:lnTo>
                    <a:pt x="2854" y="3151"/>
                  </a:lnTo>
                  <a:cubicBezTo>
                    <a:pt x="2831" y="3173"/>
                    <a:pt x="2785" y="3173"/>
                    <a:pt x="2762" y="3196"/>
                  </a:cubicBezTo>
                  <a:lnTo>
                    <a:pt x="2717" y="3196"/>
                  </a:lnTo>
                  <a:cubicBezTo>
                    <a:pt x="2648" y="3219"/>
                    <a:pt x="2557" y="3265"/>
                    <a:pt x="2466" y="3288"/>
                  </a:cubicBezTo>
                  <a:lnTo>
                    <a:pt x="2374" y="3310"/>
                  </a:lnTo>
                  <a:cubicBezTo>
                    <a:pt x="2237" y="3356"/>
                    <a:pt x="2101" y="3402"/>
                    <a:pt x="1941" y="3425"/>
                  </a:cubicBezTo>
                  <a:lnTo>
                    <a:pt x="1804" y="3470"/>
                  </a:lnTo>
                  <a:cubicBezTo>
                    <a:pt x="1712" y="3493"/>
                    <a:pt x="1621" y="3516"/>
                    <a:pt x="1507" y="3516"/>
                  </a:cubicBezTo>
                  <a:cubicBezTo>
                    <a:pt x="1416" y="3539"/>
                    <a:pt x="1302" y="3562"/>
                    <a:pt x="1210" y="3584"/>
                  </a:cubicBezTo>
                  <a:lnTo>
                    <a:pt x="1096" y="3584"/>
                  </a:lnTo>
                  <a:cubicBezTo>
                    <a:pt x="1005" y="3607"/>
                    <a:pt x="936" y="3607"/>
                    <a:pt x="845" y="3630"/>
                  </a:cubicBezTo>
                  <a:lnTo>
                    <a:pt x="799" y="3653"/>
                  </a:lnTo>
                  <a:cubicBezTo>
                    <a:pt x="708" y="3653"/>
                    <a:pt x="617" y="3676"/>
                    <a:pt x="526" y="3698"/>
                  </a:cubicBezTo>
                  <a:lnTo>
                    <a:pt x="389" y="3698"/>
                  </a:lnTo>
                  <a:lnTo>
                    <a:pt x="366" y="3653"/>
                  </a:lnTo>
                  <a:cubicBezTo>
                    <a:pt x="343" y="3630"/>
                    <a:pt x="320" y="3584"/>
                    <a:pt x="274" y="3562"/>
                  </a:cubicBezTo>
                  <a:cubicBezTo>
                    <a:pt x="252" y="3539"/>
                    <a:pt x="229" y="3539"/>
                    <a:pt x="183" y="3539"/>
                  </a:cubicBezTo>
                  <a:lnTo>
                    <a:pt x="138" y="3539"/>
                  </a:lnTo>
                  <a:cubicBezTo>
                    <a:pt x="92" y="3562"/>
                    <a:pt x="46" y="3584"/>
                    <a:pt x="23" y="3630"/>
                  </a:cubicBezTo>
                  <a:cubicBezTo>
                    <a:pt x="1" y="3676"/>
                    <a:pt x="1" y="3721"/>
                    <a:pt x="1" y="3790"/>
                  </a:cubicBezTo>
                  <a:cubicBezTo>
                    <a:pt x="23" y="3813"/>
                    <a:pt x="23" y="3835"/>
                    <a:pt x="46" y="3881"/>
                  </a:cubicBezTo>
                  <a:cubicBezTo>
                    <a:pt x="46" y="3881"/>
                    <a:pt x="46" y="3881"/>
                    <a:pt x="46" y="3904"/>
                  </a:cubicBezTo>
                  <a:cubicBezTo>
                    <a:pt x="46" y="3927"/>
                    <a:pt x="69" y="3950"/>
                    <a:pt x="69" y="3972"/>
                  </a:cubicBezTo>
                  <a:cubicBezTo>
                    <a:pt x="69" y="3995"/>
                    <a:pt x="69" y="4018"/>
                    <a:pt x="69" y="4018"/>
                  </a:cubicBezTo>
                  <a:lnTo>
                    <a:pt x="69" y="4041"/>
                  </a:lnTo>
                  <a:lnTo>
                    <a:pt x="92" y="4109"/>
                  </a:lnTo>
                  <a:lnTo>
                    <a:pt x="92" y="4201"/>
                  </a:lnTo>
                  <a:lnTo>
                    <a:pt x="92" y="4246"/>
                  </a:lnTo>
                  <a:cubicBezTo>
                    <a:pt x="115" y="4292"/>
                    <a:pt x="115" y="4360"/>
                    <a:pt x="115" y="4406"/>
                  </a:cubicBezTo>
                  <a:cubicBezTo>
                    <a:pt x="138" y="4452"/>
                    <a:pt x="138" y="4497"/>
                    <a:pt x="160" y="4543"/>
                  </a:cubicBezTo>
                  <a:lnTo>
                    <a:pt x="160" y="4589"/>
                  </a:lnTo>
                  <a:lnTo>
                    <a:pt x="183" y="4634"/>
                  </a:lnTo>
                  <a:cubicBezTo>
                    <a:pt x="206" y="4726"/>
                    <a:pt x="229" y="4840"/>
                    <a:pt x="252" y="4931"/>
                  </a:cubicBezTo>
                  <a:cubicBezTo>
                    <a:pt x="274" y="5000"/>
                    <a:pt x="274" y="5068"/>
                    <a:pt x="297" y="5136"/>
                  </a:cubicBezTo>
                  <a:lnTo>
                    <a:pt x="297" y="5182"/>
                  </a:lnTo>
                  <a:cubicBezTo>
                    <a:pt x="320" y="5228"/>
                    <a:pt x="343" y="5273"/>
                    <a:pt x="343" y="5319"/>
                  </a:cubicBezTo>
                  <a:cubicBezTo>
                    <a:pt x="366" y="5365"/>
                    <a:pt x="366" y="5388"/>
                    <a:pt x="389" y="5433"/>
                  </a:cubicBezTo>
                  <a:cubicBezTo>
                    <a:pt x="389" y="5456"/>
                    <a:pt x="411" y="5479"/>
                    <a:pt x="411" y="5502"/>
                  </a:cubicBezTo>
                  <a:cubicBezTo>
                    <a:pt x="434" y="5547"/>
                    <a:pt x="434" y="5570"/>
                    <a:pt x="434" y="5616"/>
                  </a:cubicBezTo>
                  <a:cubicBezTo>
                    <a:pt x="457" y="5639"/>
                    <a:pt x="457" y="5684"/>
                    <a:pt x="480" y="5707"/>
                  </a:cubicBezTo>
                  <a:cubicBezTo>
                    <a:pt x="503" y="5798"/>
                    <a:pt x="526" y="5913"/>
                    <a:pt x="571" y="6004"/>
                  </a:cubicBezTo>
                  <a:cubicBezTo>
                    <a:pt x="571" y="6072"/>
                    <a:pt x="594" y="6118"/>
                    <a:pt x="617" y="6186"/>
                  </a:cubicBezTo>
                  <a:cubicBezTo>
                    <a:pt x="663" y="6346"/>
                    <a:pt x="708" y="6483"/>
                    <a:pt x="799" y="6620"/>
                  </a:cubicBezTo>
                  <a:cubicBezTo>
                    <a:pt x="822" y="6643"/>
                    <a:pt x="845" y="6689"/>
                    <a:pt x="868" y="6711"/>
                  </a:cubicBezTo>
                  <a:cubicBezTo>
                    <a:pt x="891" y="6757"/>
                    <a:pt x="914" y="6780"/>
                    <a:pt x="936" y="6803"/>
                  </a:cubicBezTo>
                  <a:cubicBezTo>
                    <a:pt x="959" y="6848"/>
                    <a:pt x="982" y="6894"/>
                    <a:pt x="1005" y="6940"/>
                  </a:cubicBezTo>
                  <a:cubicBezTo>
                    <a:pt x="1051" y="6985"/>
                    <a:pt x="1073" y="7054"/>
                    <a:pt x="1119" y="7099"/>
                  </a:cubicBezTo>
                  <a:cubicBezTo>
                    <a:pt x="1142" y="7168"/>
                    <a:pt x="1188" y="7214"/>
                    <a:pt x="1233" y="7259"/>
                  </a:cubicBezTo>
                  <a:lnTo>
                    <a:pt x="1233" y="7282"/>
                  </a:lnTo>
                  <a:cubicBezTo>
                    <a:pt x="1256" y="7305"/>
                    <a:pt x="1279" y="7305"/>
                    <a:pt x="1324" y="7328"/>
                  </a:cubicBezTo>
                  <a:lnTo>
                    <a:pt x="1324" y="7351"/>
                  </a:lnTo>
                  <a:lnTo>
                    <a:pt x="1347" y="7396"/>
                  </a:lnTo>
                  <a:cubicBezTo>
                    <a:pt x="1393" y="7465"/>
                    <a:pt x="1461" y="7533"/>
                    <a:pt x="1530" y="7602"/>
                  </a:cubicBezTo>
                  <a:cubicBezTo>
                    <a:pt x="1621" y="7670"/>
                    <a:pt x="1712" y="7739"/>
                    <a:pt x="1781" y="7784"/>
                  </a:cubicBezTo>
                  <a:cubicBezTo>
                    <a:pt x="1849" y="7830"/>
                    <a:pt x="1918" y="7875"/>
                    <a:pt x="1986" y="7921"/>
                  </a:cubicBezTo>
                  <a:cubicBezTo>
                    <a:pt x="2169" y="7990"/>
                    <a:pt x="2397" y="8035"/>
                    <a:pt x="2557" y="8035"/>
                  </a:cubicBezTo>
                  <a:lnTo>
                    <a:pt x="2968" y="8035"/>
                  </a:lnTo>
                  <a:cubicBezTo>
                    <a:pt x="3014" y="8035"/>
                    <a:pt x="3036" y="8012"/>
                    <a:pt x="3059" y="8012"/>
                  </a:cubicBezTo>
                  <a:cubicBezTo>
                    <a:pt x="3150" y="8012"/>
                    <a:pt x="3219" y="8012"/>
                    <a:pt x="3287" y="7990"/>
                  </a:cubicBezTo>
                  <a:cubicBezTo>
                    <a:pt x="3379" y="7990"/>
                    <a:pt x="3470" y="7967"/>
                    <a:pt x="3561" y="7944"/>
                  </a:cubicBezTo>
                  <a:cubicBezTo>
                    <a:pt x="3630" y="7944"/>
                    <a:pt x="3675" y="7921"/>
                    <a:pt x="3744" y="7921"/>
                  </a:cubicBezTo>
                  <a:lnTo>
                    <a:pt x="3835" y="7898"/>
                  </a:lnTo>
                  <a:cubicBezTo>
                    <a:pt x="3927" y="7898"/>
                    <a:pt x="3995" y="7875"/>
                    <a:pt x="4086" y="7853"/>
                  </a:cubicBezTo>
                  <a:cubicBezTo>
                    <a:pt x="4132" y="7853"/>
                    <a:pt x="4178" y="7830"/>
                    <a:pt x="4223" y="7830"/>
                  </a:cubicBezTo>
                  <a:cubicBezTo>
                    <a:pt x="4269" y="7807"/>
                    <a:pt x="4315" y="7807"/>
                    <a:pt x="4337" y="7784"/>
                  </a:cubicBezTo>
                  <a:cubicBezTo>
                    <a:pt x="4406" y="7784"/>
                    <a:pt x="4474" y="7761"/>
                    <a:pt x="4543" y="7739"/>
                  </a:cubicBezTo>
                  <a:lnTo>
                    <a:pt x="4611" y="7739"/>
                  </a:lnTo>
                  <a:cubicBezTo>
                    <a:pt x="4703" y="7716"/>
                    <a:pt x="4794" y="7693"/>
                    <a:pt x="4862" y="7647"/>
                  </a:cubicBezTo>
                  <a:lnTo>
                    <a:pt x="4931" y="7624"/>
                  </a:lnTo>
                  <a:cubicBezTo>
                    <a:pt x="5091" y="7579"/>
                    <a:pt x="5228" y="7533"/>
                    <a:pt x="5387" y="7487"/>
                  </a:cubicBezTo>
                  <a:cubicBezTo>
                    <a:pt x="5501" y="7442"/>
                    <a:pt x="5593" y="7396"/>
                    <a:pt x="5707" y="7351"/>
                  </a:cubicBezTo>
                  <a:cubicBezTo>
                    <a:pt x="5730" y="7328"/>
                    <a:pt x="5730" y="7328"/>
                    <a:pt x="5753" y="7328"/>
                  </a:cubicBezTo>
                  <a:lnTo>
                    <a:pt x="5798" y="7305"/>
                  </a:lnTo>
                  <a:lnTo>
                    <a:pt x="5844" y="7282"/>
                  </a:lnTo>
                  <a:lnTo>
                    <a:pt x="6004" y="7236"/>
                  </a:lnTo>
                  <a:cubicBezTo>
                    <a:pt x="6095" y="7191"/>
                    <a:pt x="6209" y="7145"/>
                    <a:pt x="6323" y="7099"/>
                  </a:cubicBezTo>
                  <a:lnTo>
                    <a:pt x="6369" y="7077"/>
                  </a:lnTo>
                  <a:cubicBezTo>
                    <a:pt x="6506" y="7008"/>
                    <a:pt x="6688" y="6940"/>
                    <a:pt x="6871" y="6848"/>
                  </a:cubicBezTo>
                  <a:lnTo>
                    <a:pt x="6985" y="6780"/>
                  </a:lnTo>
                  <a:lnTo>
                    <a:pt x="7350" y="6597"/>
                  </a:lnTo>
                  <a:cubicBezTo>
                    <a:pt x="7647" y="6437"/>
                    <a:pt x="7944" y="6255"/>
                    <a:pt x="8263" y="6027"/>
                  </a:cubicBezTo>
                  <a:cubicBezTo>
                    <a:pt x="8355" y="5981"/>
                    <a:pt x="8423" y="5935"/>
                    <a:pt x="8514" y="5867"/>
                  </a:cubicBezTo>
                  <a:cubicBezTo>
                    <a:pt x="8583" y="5798"/>
                    <a:pt x="8674" y="5730"/>
                    <a:pt x="8766" y="5661"/>
                  </a:cubicBezTo>
                  <a:cubicBezTo>
                    <a:pt x="8902" y="5524"/>
                    <a:pt x="9039" y="5388"/>
                    <a:pt x="9176" y="5251"/>
                  </a:cubicBezTo>
                  <a:cubicBezTo>
                    <a:pt x="9268" y="5159"/>
                    <a:pt x="9336" y="5091"/>
                    <a:pt x="9405" y="5022"/>
                  </a:cubicBezTo>
                  <a:cubicBezTo>
                    <a:pt x="9473" y="4954"/>
                    <a:pt x="9519" y="4885"/>
                    <a:pt x="9564" y="4840"/>
                  </a:cubicBezTo>
                  <a:cubicBezTo>
                    <a:pt x="9633" y="4771"/>
                    <a:pt x="9701" y="4726"/>
                    <a:pt x="9747" y="4657"/>
                  </a:cubicBezTo>
                  <a:cubicBezTo>
                    <a:pt x="9815" y="4589"/>
                    <a:pt x="9861" y="4520"/>
                    <a:pt x="9884" y="4475"/>
                  </a:cubicBezTo>
                  <a:cubicBezTo>
                    <a:pt x="9930" y="4429"/>
                    <a:pt x="9952" y="4383"/>
                    <a:pt x="9975" y="4315"/>
                  </a:cubicBezTo>
                  <a:cubicBezTo>
                    <a:pt x="10021" y="4246"/>
                    <a:pt x="10044" y="4178"/>
                    <a:pt x="10089" y="4109"/>
                  </a:cubicBezTo>
                  <a:lnTo>
                    <a:pt x="10089" y="4064"/>
                  </a:lnTo>
                  <a:lnTo>
                    <a:pt x="10089" y="4018"/>
                  </a:lnTo>
                  <a:cubicBezTo>
                    <a:pt x="10067" y="3927"/>
                    <a:pt x="10067" y="3835"/>
                    <a:pt x="10067" y="3744"/>
                  </a:cubicBezTo>
                  <a:cubicBezTo>
                    <a:pt x="10067" y="3676"/>
                    <a:pt x="10044" y="3607"/>
                    <a:pt x="10044" y="3539"/>
                  </a:cubicBezTo>
                  <a:lnTo>
                    <a:pt x="10044" y="3447"/>
                  </a:lnTo>
                  <a:lnTo>
                    <a:pt x="10044" y="3425"/>
                  </a:lnTo>
                  <a:lnTo>
                    <a:pt x="10044" y="3402"/>
                  </a:lnTo>
                  <a:cubicBezTo>
                    <a:pt x="10021" y="3356"/>
                    <a:pt x="10021" y="3288"/>
                    <a:pt x="9998" y="3242"/>
                  </a:cubicBezTo>
                  <a:lnTo>
                    <a:pt x="9998" y="3196"/>
                  </a:lnTo>
                  <a:lnTo>
                    <a:pt x="9975" y="3151"/>
                  </a:lnTo>
                  <a:lnTo>
                    <a:pt x="9975" y="3105"/>
                  </a:lnTo>
                  <a:cubicBezTo>
                    <a:pt x="9975" y="3082"/>
                    <a:pt x="9975" y="3059"/>
                    <a:pt x="9975" y="3059"/>
                  </a:cubicBezTo>
                  <a:lnTo>
                    <a:pt x="9952" y="3037"/>
                  </a:lnTo>
                  <a:lnTo>
                    <a:pt x="9952" y="3014"/>
                  </a:lnTo>
                  <a:cubicBezTo>
                    <a:pt x="9930" y="2922"/>
                    <a:pt x="9884" y="2854"/>
                    <a:pt x="9838" y="2785"/>
                  </a:cubicBezTo>
                  <a:cubicBezTo>
                    <a:pt x="9815" y="2740"/>
                    <a:pt x="9793" y="2694"/>
                    <a:pt x="9770" y="2671"/>
                  </a:cubicBezTo>
                  <a:cubicBezTo>
                    <a:pt x="9747" y="2626"/>
                    <a:pt x="9724" y="2580"/>
                    <a:pt x="9701" y="2557"/>
                  </a:cubicBezTo>
                  <a:cubicBezTo>
                    <a:pt x="9633" y="2443"/>
                    <a:pt x="9587" y="2329"/>
                    <a:pt x="9519" y="2238"/>
                  </a:cubicBezTo>
                  <a:cubicBezTo>
                    <a:pt x="9496" y="2169"/>
                    <a:pt x="9473" y="2124"/>
                    <a:pt x="9450" y="2078"/>
                  </a:cubicBezTo>
                  <a:cubicBezTo>
                    <a:pt x="9427" y="2032"/>
                    <a:pt x="9405" y="2009"/>
                    <a:pt x="9405" y="1964"/>
                  </a:cubicBezTo>
                  <a:cubicBezTo>
                    <a:pt x="9382" y="1918"/>
                    <a:pt x="9359" y="1895"/>
                    <a:pt x="9336" y="1850"/>
                  </a:cubicBezTo>
                  <a:cubicBezTo>
                    <a:pt x="9290" y="1781"/>
                    <a:pt x="9268" y="1713"/>
                    <a:pt x="9222" y="1644"/>
                  </a:cubicBezTo>
                  <a:cubicBezTo>
                    <a:pt x="9176" y="1576"/>
                    <a:pt x="9154" y="1530"/>
                    <a:pt x="9108" y="1462"/>
                  </a:cubicBezTo>
                  <a:lnTo>
                    <a:pt x="9108" y="1439"/>
                  </a:lnTo>
                  <a:cubicBezTo>
                    <a:pt x="9062" y="1370"/>
                    <a:pt x="9017" y="1325"/>
                    <a:pt x="8971" y="1233"/>
                  </a:cubicBezTo>
                  <a:cubicBezTo>
                    <a:pt x="8948" y="1211"/>
                    <a:pt x="8925" y="1188"/>
                    <a:pt x="8902" y="1142"/>
                  </a:cubicBezTo>
                  <a:cubicBezTo>
                    <a:pt x="8880" y="1119"/>
                    <a:pt x="8880" y="1096"/>
                    <a:pt x="8857" y="1074"/>
                  </a:cubicBezTo>
                  <a:cubicBezTo>
                    <a:pt x="8811" y="1005"/>
                    <a:pt x="8766" y="959"/>
                    <a:pt x="8720" y="914"/>
                  </a:cubicBezTo>
                  <a:cubicBezTo>
                    <a:pt x="8651" y="845"/>
                    <a:pt x="8583" y="777"/>
                    <a:pt x="8537" y="708"/>
                  </a:cubicBezTo>
                  <a:lnTo>
                    <a:pt x="8492" y="686"/>
                  </a:lnTo>
                  <a:cubicBezTo>
                    <a:pt x="8469" y="640"/>
                    <a:pt x="8446" y="617"/>
                    <a:pt x="8423" y="594"/>
                  </a:cubicBezTo>
                  <a:cubicBezTo>
                    <a:pt x="8423" y="571"/>
                    <a:pt x="8400" y="549"/>
                    <a:pt x="8400" y="549"/>
                  </a:cubicBezTo>
                  <a:cubicBezTo>
                    <a:pt x="8400" y="526"/>
                    <a:pt x="8400" y="503"/>
                    <a:pt x="8400" y="480"/>
                  </a:cubicBezTo>
                  <a:cubicBezTo>
                    <a:pt x="8400" y="457"/>
                    <a:pt x="8400" y="434"/>
                    <a:pt x="8400" y="412"/>
                  </a:cubicBezTo>
                  <a:cubicBezTo>
                    <a:pt x="8400" y="389"/>
                    <a:pt x="8377" y="366"/>
                    <a:pt x="8377" y="343"/>
                  </a:cubicBezTo>
                  <a:cubicBezTo>
                    <a:pt x="8355" y="320"/>
                    <a:pt x="8355" y="297"/>
                    <a:pt x="8332" y="275"/>
                  </a:cubicBezTo>
                  <a:cubicBezTo>
                    <a:pt x="8309" y="252"/>
                    <a:pt x="8286" y="229"/>
                    <a:pt x="8263" y="229"/>
                  </a:cubicBezTo>
                  <a:lnTo>
                    <a:pt x="8241" y="183"/>
                  </a:lnTo>
                  <a:cubicBezTo>
                    <a:pt x="8241" y="183"/>
                    <a:pt x="8218" y="161"/>
                    <a:pt x="8218" y="161"/>
                  </a:cubicBezTo>
                  <a:cubicBezTo>
                    <a:pt x="8195" y="115"/>
                    <a:pt x="8195" y="92"/>
                    <a:pt x="8172" y="69"/>
                  </a:cubicBezTo>
                  <a:cubicBezTo>
                    <a:pt x="8149" y="46"/>
                    <a:pt x="8126" y="46"/>
                    <a:pt x="8104" y="24"/>
                  </a:cubicBezTo>
                  <a:cubicBezTo>
                    <a:pt x="8081" y="24"/>
                    <a:pt x="8058" y="1"/>
                    <a:pt x="8012" y="1"/>
                  </a:cubicBezTo>
                  <a:close/>
                </a:path>
              </a:pathLst>
            </a:custGeom>
            <a:solidFill>
              <a:srgbClr val="FE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7"/>
            <p:cNvSpPr/>
            <p:nvPr/>
          </p:nvSpPr>
          <p:spPr>
            <a:xfrm>
              <a:off x="369463" y="837734"/>
              <a:ext cx="170404" cy="167860"/>
            </a:xfrm>
            <a:custGeom>
              <a:avLst/>
              <a:gdLst/>
              <a:ahLst/>
              <a:cxnLst/>
              <a:rect l="l" t="t" r="r" b="b"/>
              <a:pathLst>
                <a:path w="3082" h="3036" extrusionOk="0">
                  <a:moveTo>
                    <a:pt x="890" y="0"/>
                  </a:moveTo>
                  <a:cubicBezTo>
                    <a:pt x="845" y="0"/>
                    <a:pt x="822" y="23"/>
                    <a:pt x="776" y="23"/>
                  </a:cubicBezTo>
                  <a:lnTo>
                    <a:pt x="685" y="23"/>
                  </a:lnTo>
                  <a:cubicBezTo>
                    <a:pt x="662" y="23"/>
                    <a:pt x="616" y="23"/>
                    <a:pt x="594" y="46"/>
                  </a:cubicBezTo>
                  <a:cubicBezTo>
                    <a:pt x="502" y="68"/>
                    <a:pt x="457" y="114"/>
                    <a:pt x="434" y="183"/>
                  </a:cubicBezTo>
                  <a:cubicBezTo>
                    <a:pt x="411" y="228"/>
                    <a:pt x="365" y="274"/>
                    <a:pt x="320" y="297"/>
                  </a:cubicBezTo>
                  <a:cubicBezTo>
                    <a:pt x="274" y="365"/>
                    <a:pt x="251" y="411"/>
                    <a:pt x="228" y="457"/>
                  </a:cubicBezTo>
                  <a:lnTo>
                    <a:pt x="183" y="525"/>
                  </a:lnTo>
                  <a:cubicBezTo>
                    <a:pt x="137" y="593"/>
                    <a:pt x="91" y="662"/>
                    <a:pt x="69" y="730"/>
                  </a:cubicBezTo>
                  <a:cubicBezTo>
                    <a:pt x="46" y="799"/>
                    <a:pt x="46" y="867"/>
                    <a:pt x="46" y="913"/>
                  </a:cubicBezTo>
                  <a:cubicBezTo>
                    <a:pt x="46" y="982"/>
                    <a:pt x="23" y="1027"/>
                    <a:pt x="23" y="1073"/>
                  </a:cubicBezTo>
                  <a:cubicBezTo>
                    <a:pt x="23" y="1096"/>
                    <a:pt x="0" y="1141"/>
                    <a:pt x="0" y="1164"/>
                  </a:cubicBezTo>
                  <a:cubicBezTo>
                    <a:pt x="0" y="1233"/>
                    <a:pt x="0" y="1301"/>
                    <a:pt x="0" y="1392"/>
                  </a:cubicBezTo>
                  <a:cubicBezTo>
                    <a:pt x="0" y="1461"/>
                    <a:pt x="0" y="1506"/>
                    <a:pt x="0" y="1575"/>
                  </a:cubicBezTo>
                  <a:cubicBezTo>
                    <a:pt x="0" y="1643"/>
                    <a:pt x="0" y="1712"/>
                    <a:pt x="0" y="1758"/>
                  </a:cubicBezTo>
                  <a:lnTo>
                    <a:pt x="0" y="1849"/>
                  </a:lnTo>
                  <a:cubicBezTo>
                    <a:pt x="0" y="1872"/>
                    <a:pt x="0" y="1917"/>
                    <a:pt x="0" y="1940"/>
                  </a:cubicBezTo>
                  <a:cubicBezTo>
                    <a:pt x="0" y="1986"/>
                    <a:pt x="0" y="2054"/>
                    <a:pt x="0" y="2100"/>
                  </a:cubicBezTo>
                  <a:lnTo>
                    <a:pt x="0" y="2168"/>
                  </a:lnTo>
                  <a:cubicBezTo>
                    <a:pt x="0" y="2214"/>
                    <a:pt x="0" y="2260"/>
                    <a:pt x="0" y="2305"/>
                  </a:cubicBezTo>
                  <a:cubicBezTo>
                    <a:pt x="0" y="2351"/>
                    <a:pt x="0" y="2420"/>
                    <a:pt x="0" y="2488"/>
                  </a:cubicBezTo>
                  <a:cubicBezTo>
                    <a:pt x="0" y="2534"/>
                    <a:pt x="0" y="2579"/>
                    <a:pt x="0" y="2625"/>
                  </a:cubicBezTo>
                  <a:cubicBezTo>
                    <a:pt x="0" y="2671"/>
                    <a:pt x="0" y="2739"/>
                    <a:pt x="23" y="2785"/>
                  </a:cubicBezTo>
                  <a:cubicBezTo>
                    <a:pt x="23" y="2808"/>
                    <a:pt x="23" y="2830"/>
                    <a:pt x="23" y="2853"/>
                  </a:cubicBezTo>
                  <a:cubicBezTo>
                    <a:pt x="23" y="2876"/>
                    <a:pt x="46" y="2922"/>
                    <a:pt x="69" y="2944"/>
                  </a:cubicBezTo>
                  <a:lnTo>
                    <a:pt x="114" y="2944"/>
                  </a:lnTo>
                  <a:cubicBezTo>
                    <a:pt x="160" y="2944"/>
                    <a:pt x="206" y="2967"/>
                    <a:pt x="251" y="2967"/>
                  </a:cubicBezTo>
                  <a:cubicBezTo>
                    <a:pt x="274" y="2990"/>
                    <a:pt x="297" y="2990"/>
                    <a:pt x="320" y="2990"/>
                  </a:cubicBezTo>
                  <a:cubicBezTo>
                    <a:pt x="411" y="3013"/>
                    <a:pt x="502" y="3013"/>
                    <a:pt x="616" y="3013"/>
                  </a:cubicBezTo>
                  <a:cubicBezTo>
                    <a:pt x="639" y="3036"/>
                    <a:pt x="685" y="3036"/>
                    <a:pt x="731" y="3036"/>
                  </a:cubicBezTo>
                  <a:lnTo>
                    <a:pt x="753" y="3036"/>
                  </a:lnTo>
                  <a:cubicBezTo>
                    <a:pt x="799" y="3036"/>
                    <a:pt x="845" y="3013"/>
                    <a:pt x="890" y="3013"/>
                  </a:cubicBezTo>
                  <a:lnTo>
                    <a:pt x="982" y="3013"/>
                  </a:lnTo>
                  <a:cubicBezTo>
                    <a:pt x="1050" y="2990"/>
                    <a:pt x="1141" y="2990"/>
                    <a:pt x="1210" y="2967"/>
                  </a:cubicBezTo>
                  <a:cubicBezTo>
                    <a:pt x="1256" y="2944"/>
                    <a:pt x="1301" y="2944"/>
                    <a:pt x="1324" y="2922"/>
                  </a:cubicBezTo>
                  <a:lnTo>
                    <a:pt x="1438" y="2899"/>
                  </a:lnTo>
                  <a:cubicBezTo>
                    <a:pt x="1575" y="2853"/>
                    <a:pt x="1712" y="2808"/>
                    <a:pt x="1849" y="2762"/>
                  </a:cubicBezTo>
                  <a:cubicBezTo>
                    <a:pt x="1917" y="2739"/>
                    <a:pt x="1986" y="2693"/>
                    <a:pt x="2077" y="2648"/>
                  </a:cubicBezTo>
                  <a:cubicBezTo>
                    <a:pt x="2146" y="2602"/>
                    <a:pt x="2214" y="2579"/>
                    <a:pt x="2306" y="2511"/>
                  </a:cubicBezTo>
                  <a:cubicBezTo>
                    <a:pt x="2442" y="2397"/>
                    <a:pt x="2534" y="2305"/>
                    <a:pt x="2625" y="2214"/>
                  </a:cubicBezTo>
                  <a:lnTo>
                    <a:pt x="2671" y="2146"/>
                  </a:lnTo>
                  <a:lnTo>
                    <a:pt x="2716" y="2077"/>
                  </a:lnTo>
                  <a:cubicBezTo>
                    <a:pt x="2739" y="2054"/>
                    <a:pt x="2785" y="2009"/>
                    <a:pt x="2808" y="1963"/>
                  </a:cubicBezTo>
                  <a:lnTo>
                    <a:pt x="2853" y="1917"/>
                  </a:lnTo>
                  <a:cubicBezTo>
                    <a:pt x="2876" y="1872"/>
                    <a:pt x="2922" y="1826"/>
                    <a:pt x="2945" y="1780"/>
                  </a:cubicBezTo>
                  <a:lnTo>
                    <a:pt x="2967" y="1735"/>
                  </a:lnTo>
                  <a:lnTo>
                    <a:pt x="2990" y="1712"/>
                  </a:lnTo>
                  <a:cubicBezTo>
                    <a:pt x="2990" y="1689"/>
                    <a:pt x="2990" y="1643"/>
                    <a:pt x="3013" y="1621"/>
                  </a:cubicBezTo>
                  <a:cubicBezTo>
                    <a:pt x="3036" y="1598"/>
                    <a:pt x="3059" y="1575"/>
                    <a:pt x="3082" y="1552"/>
                  </a:cubicBezTo>
                  <a:cubicBezTo>
                    <a:pt x="3082" y="1506"/>
                    <a:pt x="3082" y="1461"/>
                    <a:pt x="3059" y="1415"/>
                  </a:cubicBezTo>
                  <a:cubicBezTo>
                    <a:pt x="3036" y="1370"/>
                    <a:pt x="3036" y="1347"/>
                    <a:pt x="3013" y="1324"/>
                  </a:cubicBezTo>
                  <a:cubicBezTo>
                    <a:pt x="2967" y="1278"/>
                    <a:pt x="2922" y="1233"/>
                    <a:pt x="2876" y="1210"/>
                  </a:cubicBezTo>
                  <a:lnTo>
                    <a:pt x="2853" y="1187"/>
                  </a:lnTo>
                  <a:cubicBezTo>
                    <a:pt x="2831" y="1164"/>
                    <a:pt x="2808" y="1141"/>
                    <a:pt x="2785" y="1118"/>
                  </a:cubicBezTo>
                  <a:cubicBezTo>
                    <a:pt x="2762" y="1096"/>
                    <a:pt x="2739" y="1073"/>
                    <a:pt x="2716" y="1050"/>
                  </a:cubicBezTo>
                  <a:cubicBezTo>
                    <a:pt x="2648" y="1004"/>
                    <a:pt x="2602" y="936"/>
                    <a:pt x="2534" y="890"/>
                  </a:cubicBezTo>
                  <a:cubicBezTo>
                    <a:pt x="2488" y="845"/>
                    <a:pt x="2442" y="799"/>
                    <a:pt x="2397" y="753"/>
                  </a:cubicBezTo>
                  <a:lnTo>
                    <a:pt x="2374" y="730"/>
                  </a:lnTo>
                  <a:cubicBezTo>
                    <a:pt x="2283" y="662"/>
                    <a:pt x="2214" y="593"/>
                    <a:pt x="2146" y="548"/>
                  </a:cubicBezTo>
                  <a:cubicBezTo>
                    <a:pt x="2077" y="479"/>
                    <a:pt x="2009" y="434"/>
                    <a:pt x="1940" y="388"/>
                  </a:cubicBezTo>
                  <a:cubicBezTo>
                    <a:pt x="1872" y="365"/>
                    <a:pt x="1826" y="320"/>
                    <a:pt x="1781" y="297"/>
                  </a:cubicBezTo>
                  <a:cubicBezTo>
                    <a:pt x="1689" y="228"/>
                    <a:pt x="1598" y="205"/>
                    <a:pt x="1507" y="160"/>
                  </a:cubicBezTo>
                  <a:lnTo>
                    <a:pt x="1484" y="137"/>
                  </a:lnTo>
                  <a:cubicBezTo>
                    <a:pt x="1415" y="114"/>
                    <a:pt x="1347" y="91"/>
                    <a:pt x="1278" y="68"/>
                  </a:cubicBezTo>
                  <a:cubicBezTo>
                    <a:pt x="1233" y="68"/>
                    <a:pt x="1210" y="46"/>
                    <a:pt x="1164" y="46"/>
                  </a:cubicBezTo>
                  <a:lnTo>
                    <a:pt x="1096" y="23"/>
                  </a:lnTo>
                  <a:cubicBezTo>
                    <a:pt x="1027" y="23"/>
                    <a:pt x="982" y="0"/>
                    <a:pt x="913" y="0"/>
                  </a:cubicBezTo>
                  <a:close/>
                </a:path>
              </a:pathLst>
            </a:custGeom>
            <a:solidFill>
              <a:srgbClr val="47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7"/>
            <p:cNvSpPr/>
            <p:nvPr/>
          </p:nvSpPr>
          <p:spPr>
            <a:xfrm>
              <a:off x="349227" y="922274"/>
              <a:ext cx="417827" cy="358445"/>
            </a:xfrm>
            <a:custGeom>
              <a:avLst/>
              <a:gdLst/>
              <a:ahLst/>
              <a:cxnLst/>
              <a:rect l="l" t="t" r="r" b="b"/>
              <a:pathLst>
                <a:path w="7557" h="6483" extrusionOk="0">
                  <a:moveTo>
                    <a:pt x="3493" y="0"/>
                  </a:moveTo>
                  <a:cubicBezTo>
                    <a:pt x="3448" y="23"/>
                    <a:pt x="3402" y="46"/>
                    <a:pt x="3379" y="92"/>
                  </a:cubicBezTo>
                  <a:cubicBezTo>
                    <a:pt x="3356" y="114"/>
                    <a:pt x="3356" y="160"/>
                    <a:pt x="3356" y="183"/>
                  </a:cubicBezTo>
                  <a:lnTo>
                    <a:pt x="3333" y="206"/>
                  </a:lnTo>
                  <a:lnTo>
                    <a:pt x="3311" y="251"/>
                  </a:lnTo>
                  <a:cubicBezTo>
                    <a:pt x="3288" y="297"/>
                    <a:pt x="3242" y="343"/>
                    <a:pt x="3219" y="388"/>
                  </a:cubicBezTo>
                  <a:lnTo>
                    <a:pt x="3174" y="434"/>
                  </a:lnTo>
                  <a:cubicBezTo>
                    <a:pt x="3151" y="480"/>
                    <a:pt x="3105" y="525"/>
                    <a:pt x="3082" y="548"/>
                  </a:cubicBezTo>
                  <a:lnTo>
                    <a:pt x="3037" y="617"/>
                  </a:lnTo>
                  <a:lnTo>
                    <a:pt x="2991" y="685"/>
                  </a:lnTo>
                  <a:cubicBezTo>
                    <a:pt x="2900" y="776"/>
                    <a:pt x="2808" y="868"/>
                    <a:pt x="2672" y="982"/>
                  </a:cubicBezTo>
                  <a:cubicBezTo>
                    <a:pt x="2580" y="1050"/>
                    <a:pt x="2512" y="1073"/>
                    <a:pt x="2443" y="1119"/>
                  </a:cubicBezTo>
                  <a:cubicBezTo>
                    <a:pt x="2352" y="1164"/>
                    <a:pt x="2283" y="1210"/>
                    <a:pt x="2215" y="1233"/>
                  </a:cubicBezTo>
                  <a:cubicBezTo>
                    <a:pt x="2078" y="1279"/>
                    <a:pt x="1941" y="1324"/>
                    <a:pt x="1804" y="1370"/>
                  </a:cubicBezTo>
                  <a:lnTo>
                    <a:pt x="1690" y="1393"/>
                  </a:lnTo>
                  <a:cubicBezTo>
                    <a:pt x="1667" y="1415"/>
                    <a:pt x="1622" y="1415"/>
                    <a:pt x="1576" y="1438"/>
                  </a:cubicBezTo>
                  <a:cubicBezTo>
                    <a:pt x="1507" y="1461"/>
                    <a:pt x="1416" y="1461"/>
                    <a:pt x="1348" y="1484"/>
                  </a:cubicBezTo>
                  <a:lnTo>
                    <a:pt x="1256" y="1484"/>
                  </a:lnTo>
                  <a:cubicBezTo>
                    <a:pt x="1188" y="1484"/>
                    <a:pt x="1165" y="1507"/>
                    <a:pt x="1119" y="1507"/>
                  </a:cubicBezTo>
                  <a:lnTo>
                    <a:pt x="1097" y="1507"/>
                  </a:lnTo>
                  <a:cubicBezTo>
                    <a:pt x="1051" y="1507"/>
                    <a:pt x="1005" y="1507"/>
                    <a:pt x="982" y="1484"/>
                  </a:cubicBezTo>
                  <a:cubicBezTo>
                    <a:pt x="868" y="1484"/>
                    <a:pt x="777" y="1484"/>
                    <a:pt x="686" y="1461"/>
                  </a:cubicBezTo>
                  <a:cubicBezTo>
                    <a:pt x="663" y="1461"/>
                    <a:pt x="640" y="1461"/>
                    <a:pt x="617" y="1438"/>
                  </a:cubicBezTo>
                  <a:cubicBezTo>
                    <a:pt x="572" y="1438"/>
                    <a:pt x="526" y="1415"/>
                    <a:pt x="480" y="1415"/>
                  </a:cubicBezTo>
                  <a:cubicBezTo>
                    <a:pt x="412" y="1415"/>
                    <a:pt x="366" y="1461"/>
                    <a:pt x="321" y="1507"/>
                  </a:cubicBezTo>
                  <a:cubicBezTo>
                    <a:pt x="298" y="1552"/>
                    <a:pt x="275" y="1644"/>
                    <a:pt x="321" y="1689"/>
                  </a:cubicBezTo>
                  <a:lnTo>
                    <a:pt x="343" y="1712"/>
                  </a:lnTo>
                  <a:cubicBezTo>
                    <a:pt x="321" y="1758"/>
                    <a:pt x="321" y="1804"/>
                    <a:pt x="321" y="1872"/>
                  </a:cubicBezTo>
                  <a:cubicBezTo>
                    <a:pt x="298" y="1895"/>
                    <a:pt x="298" y="1940"/>
                    <a:pt x="298" y="1986"/>
                  </a:cubicBezTo>
                  <a:cubicBezTo>
                    <a:pt x="275" y="2055"/>
                    <a:pt x="252" y="2146"/>
                    <a:pt x="229" y="2237"/>
                  </a:cubicBezTo>
                  <a:cubicBezTo>
                    <a:pt x="206" y="2374"/>
                    <a:pt x="184" y="2511"/>
                    <a:pt x="161" y="2625"/>
                  </a:cubicBezTo>
                  <a:lnTo>
                    <a:pt x="161" y="2694"/>
                  </a:lnTo>
                  <a:cubicBezTo>
                    <a:pt x="115" y="2922"/>
                    <a:pt x="115" y="3105"/>
                    <a:pt x="92" y="3287"/>
                  </a:cubicBezTo>
                  <a:cubicBezTo>
                    <a:pt x="92" y="3378"/>
                    <a:pt x="92" y="3493"/>
                    <a:pt x="92" y="3607"/>
                  </a:cubicBezTo>
                  <a:cubicBezTo>
                    <a:pt x="92" y="3675"/>
                    <a:pt x="92" y="3744"/>
                    <a:pt x="92" y="3835"/>
                  </a:cubicBezTo>
                  <a:cubicBezTo>
                    <a:pt x="92" y="3981"/>
                    <a:pt x="92" y="4147"/>
                    <a:pt x="92" y="4314"/>
                  </a:cubicBezTo>
                  <a:cubicBezTo>
                    <a:pt x="92" y="4406"/>
                    <a:pt x="69" y="4497"/>
                    <a:pt x="69" y="4588"/>
                  </a:cubicBezTo>
                  <a:cubicBezTo>
                    <a:pt x="69" y="4748"/>
                    <a:pt x="47" y="4885"/>
                    <a:pt x="47" y="5022"/>
                  </a:cubicBezTo>
                  <a:cubicBezTo>
                    <a:pt x="24" y="5159"/>
                    <a:pt x="24" y="5273"/>
                    <a:pt x="24" y="5410"/>
                  </a:cubicBezTo>
                  <a:lnTo>
                    <a:pt x="24" y="5524"/>
                  </a:lnTo>
                  <a:cubicBezTo>
                    <a:pt x="24" y="5593"/>
                    <a:pt x="1" y="5638"/>
                    <a:pt x="1" y="5707"/>
                  </a:cubicBezTo>
                  <a:lnTo>
                    <a:pt x="1" y="5729"/>
                  </a:lnTo>
                  <a:lnTo>
                    <a:pt x="1" y="5775"/>
                  </a:lnTo>
                  <a:cubicBezTo>
                    <a:pt x="1" y="5798"/>
                    <a:pt x="1" y="5821"/>
                    <a:pt x="1" y="5844"/>
                  </a:cubicBezTo>
                  <a:cubicBezTo>
                    <a:pt x="1" y="5866"/>
                    <a:pt x="1" y="5889"/>
                    <a:pt x="1" y="5889"/>
                  </a:cubicBezTo>
                  <a:cubicBezTo>
                    <a:pt x="1" y="5935"/>
                    <a:pt x="1" y="5958"/>
                    <a:pt x="1" y="5981"/>
                  </a:cubicBezTo>
                  <a:cubicBezTo>
                    <a:pt x="24" y="6026"/>
                    <a:pt x="24" y="6072"/>
                    <a:pt x="69" y="6117"/>
                  </a:cubicBezTo>
                  <a:cubicBezTo>
                    <a:pt x="92" y="6140"/>
                    <a:pt x="138" y="6163"/>
                    <a:pt x="161" y="6186"/>
                  </a:cubicBezTo>
                  <a:cubicBezTo>
                    <a:pt x="206" y="6209"/>
                    <a:pt x="229" y="6232"/>
                    <a:pt x="275" y="6254"/>
                  </a:cubicBezTo>
                  <a:cubicBezTo>
                    <a:pt x="298" y="6277"/>
                    <a:pt x="343" y="6300"/>
                    <a:pt x="389" y="6300"/>
                  </a:cubicBezTo>
                  <a:lnTo>
                    <a:pt x="412" y="6323"/>
                  </a:lnTo>
                  <a:lnTo>
                    <a:pt x="480" y="6369"/>
                  </a:lnTo>
                  <a:cubicBezTo>
                    <a:pt x="526" y="6391"/>
                    <a:pt x="594" y="6414"/>
                    <a:pt x="640" y="6437"/>
                  </a:cubicBezTo>
                  <a:cubicBezTo>
                    <a:pt x="663" y="6460"/>
                    <a:pt x="709" y="6460"/>
                    <a:pt x="731" y="6460"/>
                  </a:cubicBezTo>
                  <a:cubicBezTo>
                    <a:pt x="800" y="6460"/>
                    <a:pt x="823" y="6460"/>
                    <a:pt x="868" y="6483"/>
                  </a:cubicBezTo>
                  <a:lnTo>
                    <a:pt x="960" y="6483"/>
                  </a:lnTo>
                  <a:cubicBezTo>
                    <a:pt x="1142" y="6483"/>
                    <a:pt x="1302" y="6437"/>
                    <a:pt x="1439" y="6391"/>
                  </a:cubicBezTo>
                  <a:cubicBezTo>
                    <a:pt x="1599" y="6323"/>
                    <a:pt x="1713" y="6209"/>
                    <a:pt x="1781" y="6117"/>
                  </a:cubicBezTo>
                  <a:cubicBezTo>
                    <a:pt x="1850" y="6026"/>
                    <a:pt x="1895" y="5958"/>
                    <a:pt x="1918" y="5912"/>
                  </a:cubicBezTo>
                  <a:cubicBezTo>
                    <a:pt x="1964" y="5821"/>
                    <a:pt x="1987" y="5729"/>
                    <a:pt x="2010" y="5661"/>
                  </a:cubicBezTo>
                  <a:cubicBezTo>
                    <a:pt x="2032" y="5570"/>
                    <a:pt x="2032" y="5478"/>
                    <a:pt x="2032" y="5387"/>
                  </a:cubicBezTo>
                  <a:cubicBezTo>
                    <a:pt x="2032" y="5341"/>
                    <a:pt x="2032" y="5273"/>
                    <a:pt x="2010" y="5204"/>
                  </a:cubicBezTo>
                  <a:lnTo>
                    <a:pt x="2010" y="5159"/>
                  </a:lnTo>
                  <a:lnTo>
                    <a:pt x="2010" y="5113"/>
                  </a:lnTo>
                  <a:cubicBezTo>
                    <a:pt x="2010" y="5068"/>
                    <a:pt x="2010" y="5022"/>
                    <a:pt x="1987" y="4953"/>
                  </a:cubicBezTo>
                  <a:lnTo>
                    <a:pt x="1987" y="4931"/>
                  </a:lnTo>
                  <a:cubicBezTo>
                    <a:pt x="2055" y="4953"/>
                    <a:pt x="2124" y="4999"/>
                    <a:pt x="2192" y="5045"/>
                  </a:cubicBezTo>
                  <a:cubicBezTo>
                    <a:pt x="2215" y="5068"/>
                    <a:pt x="2261" y="5090"/>
                    <a:pt x="2283" y="5090"/>
                  </a:cubicBezTo>
                  <a:cubicBezTo>
                    <a:pt x="2306" y="5113"/>
                    <a:pt x="2329" y="5113"/>
                    <a:pt x="2329" y="5113"/>
                  </a:cubicBezTo>
                  <a:cubicBezTo>
                    <a:pt x="2352" y="5136"/>
                    <a:pt x="2375" y="5136"/>
                    <a:pt x="2375" y="5159"/>
                  </a:cubicBezTo>
                  <a:lnTo>
                    <a:pt x="2398" y="5159"/>
                  </a:lnTo>
                  <a:cubicBezTo>
                    <a:pt x="2466" y="5204"/>
                    <a:pt x="2557" y="5250"/>
                    <a:pt x="2626" y="5296"/>
                  </a:cubicBezTo>
                  <a:cubicBezTo>
                    <a:pt x="2649" y="5296"/>
                    <a:pt x="2672" y="5296"/>
                    <a:pt x="2694" y="5319"/>
                  </a:cubicBezTo>
                  <a:lnTo>
                    <a:pt x="2717" y="5319"/>
                  </a:lnTo>
                  <a:cubicBezTo>
                    <a:pt x="2786" y="5341"/>
                    <a:pt x="2854" y="5364"/>
                    <a:pt x="2923" y="5387"/>
                  </a:cubicBezTo>
                  <a:cubicBezTo>
                    <a:pt x="3014" y="5410"/>
                    <a:pt x="3105" y="5433"/>
                    <a:pt x="3174" y="5433"/>
                  </a:cubicBezTo>
                  <a:lnTo>
                    <a:pt x="3265" y="5456"/>
                  </a:lnTo>
                  <a:cubicBezTo>
                    <a:pt x="3333" y="5456"/>
                    <a:pt x="3425" y="5456"/>
                    <a:pt x="3493" y="5478"/>
                  </a:cubicBezTo>
                  <a:cubicBezTo>
                    <a:pt x="3539" y="5478"/>
                    <a:pt x="3562" y="5478"/>
                    <a:pt x="3607" y="5456"/>
                  </a:cubicBezTo>
                  <a:cubicBezTo>
                    <a:pt x="3676" y="5456"/>
                    <a:pt x="3767" y="5456"/>
                    <a:pt x="3836" y="5433"/>
                  </a:cubicBezTo>
                  <a:lnTo>
                    <a:pt x="3858" y="5433"/>
                  </a:lnTo>
                  <a:cubicBezTo>
                    <a:pt x="3973" y="5387"/>
                    <a:pt x="4064" y="5364"/>
                    <a:pt x="4178" y="5319"/>
                  </a:cubicBezTo>
                  <a:lnTo>
                    <a:pt x="4201" y="5319"/>
                  </a:lnTo>
                  <a:cubicBezTo>
                    <a:pt x="4246" y="5296"/>
                    <a:pt x="4269" y="5296"/>
                    <a:pt x="4292" y="5273"/>
                  </a:cubicBezTo>
                  <a:cubicBezTo>
                    <a:pt x="4338" y="5273"/>
                    <a:pt x="4361" y="5250"/>
                    <a:pt x="4406" y="5227"/>
                  </a:cubicBezTo>
                  <a:cubicBezTo>
                    <a:pt x="4452" y="5204"/>
                    <a:pt x="4520" y="5159"/>
                    <a:pt x="4566" y="5113"/>
                  </a:cubicBezTo>
                  <a:cubicBezTo>
                    <a:pt x="4612" y="5045"/>
                    <a:pt x="4680" y="4976"/>
                    <a:pt x="4749" y="4908"/>
                  </a:cubicBezTo>
                  <a:cubicBezTo>
                    <a:pt x="4771" y="4862"/>
                    <a:pt x="4817" y="4816"/>
                    <a:pt x="4840" y="4771"/>
                  </a:cubicBezTo>
                  <a:cubicBezTo>
                    <a:pt x="4886" y="4702"/>
                    <a:pt x="4931" y="4588"/>
                    <a:pt x="4977" y="4474"/>
                  </a:cubicBezTo>
                  <a:cubicBezTo>
                    <a:pt x="4977" y="4428"/>
                    <a:pt x="5000" y="4406"/>
                    <a:pt x="5000" y="4360"/>
                  </a:cubicBezTo>
                  <a:cubicBezTo>
                    <a:pt x="5023" y="4314"/>
                    <a:pt x="5045" y="4269"/>
                    <a:pt x="5045" y="4223"/>
                  </a:cubicBezTo>
                  <a:cubicBezTo>
                    <a:pt x="5068" y="4200"/>
                    <a:pt x="5068" y="4155"/>
                    <a:pt x="5068" y="4109"/>
                  </a:cubicBezTo>
                  <a:cubicBezTo>
                    <a:pt x="5068" y="4086"/>
                    <a:pt x="5068" y="4040"/>
                    <a:pt x="5068" y="4018"/>
                  </a:cubicBezTo>
                  <a:cubicBezTo>
                    <a:pt x="5068" y="3972"/>
                    <a:pt x="5091" y="3903"/>
                    <a:pt x="5114" y="3881"/>
                  </a:cubicBezTo>
                  <a:cubicBezTo>
                    <a:pt x="5114" y="3812"/>
                    <a:pt x="5182" y="3766"/>
                    <a:pt x="5228" y="3766"/>
                  </a:cubicBezTo>
                  <a:cubicBezTo>
                    <a:pt x="5251" y="3698"/>
                    <a:pt x="5251" y="3630"/>
                    <a:pt x="5251" y="3561"/>
                  </a:cubicBezTo>
                  <a:cubicBezTo>
                    <a:pt x="5274" y="3561"/>
                    <a:pt x="5296" y="3584"/>
                    <a:pt x="5342" y="3607"/>
                  </a:cubicBezTo>
                  <a:cubicBezTo>
                    <a:pt x="5365" y="3630"/>
                    <a:pt x="5388" y="3630"/>
                    <a:pt x="5411" y="3652"/>
                  </a:cubicBezTo>
                  <a:lnTo>
                    <a:pt x="5456" y="3675"/>
                  </a:lnTo>
                  <a:cubicBezTo>
                    <a:pt x="5525" y="3721"/>
                    <a:pt x="5570" y="3744"/>
                    <a:pt x="5639" y="3766"/>
                  </a:cubicBezTo>
                  <a:cubicBezTo>
                    <a:pt x="5707" y="3812"/>
                    <a:pt x="5799" y="3858"/>
                    <a:pt x="5867" y="3881"/>
                  </a:cubicBezTo>
                  <a:cubicBezTo>
                    <a:pt x="5936" y="3881"/>
                    <a:pt x="6027" y="3903"/>
                    <a:pt x="6095" y="3903"/>
                  </a:cubicBezTo>
                  <a:lnTo>
                    <a:pt x="6118" y="3903"/>
                  </a:lnTo>
                  <a:cubicBezTo>
                    <a:pt x="6209" y="3926"/>
                    <a:pt x="6278" y="3926"/>
                    <a:pt x="6346" y="3926"/>
                  </a:cubicBezTo>
                  <a:cubicBezTo>
                    <a:pt x="6461" y="3926"/>
                    <a:pt x="6552" y="3926"/>
                    <a:pt x="6666" y="3903"/>
                  </a:cubicBezTo>
                  <a:cubicBezTo>
                    <a:pt x="6712" y="3881"/>
                    <a:pt x="6734" y="3881"/>
                    <a:pt x="6780" y="3858"/>
                  </a:cubicBezTo>
                  <a:cubicBezTo>
                    <a:pt x="6826" y="3858"/>
                    <a:pt x="6871" y="3835"/>
                    <a:pt x="6917" y="3812"/>
                  </a:cubicBezTo>
                  <a:cubicBezTo>
                    <a:pt x="7008" y="3766"/>
                    <a:pt x="7100" y="3721"/>
                    <a:pt x="7168" y="3630"/>
                  </a:cubicBezTo>
                  <a:cubicBezTo>
                    <a:pt x="7237" y="3561"/>
                    <a:pt x="7282" y="3493"/>
                    <a:pt x="7328" y="3424"/>
                  </a:cubicBezTo>
                  <a:cubicBezTo>
                    <a:pt x="7374" y="3333"/>
                    <a:pt x="7419" y="3242"/>
                    <a:pt x="7465" y="3150"/>
                  </a:cubicBezTo>
                  <a:cubicBezTo>
                    <a:pt x="7465" y="3082"/>
                    <a:pt x="7510" y="3013"/>
                    <a:pt x="7510" y="2945"/>
                  </a:cubicBezTo>
                  <a:cubicBezTo>
                    <a:pt x="7556" y="2808"/>
                    <a:pt x="7510" y="2694"/>
                    <a:pt x="7488" y="2580"/>
                  </a:cubicBezTo>
                  <a:cubicBezTo>
                    <a:pt x="7465" y="2511"/>
                    <a:pt x="7396" y="2443"/>
                    <a:pt x="7305" y="2443"/>
                  </a:cubicBezTo>
                  <a:lnTo>
                    <a:pt x="7282" y="2443"/>
                  </a:lnTo>
                  <a:cubicBezTo>
                    <a:pt x="7191" y="2351"/>
                    <a:pt x="7077" y="2260"/>
                    <a:pt x="6963" y="2169"/>
                  </a:cubicBezTo>
                  <a:lnTo>
                    <a:pt x="6894" y="2100"/>
                  </a:lnTo>
                  <a:cubicBezTo>
                    <a:pt x="6849" y="2077"/>
                    <a:pt x="6803" y="2032"/>
                    <a:pt x="6780" y="2009"/>
                  </a:cubicBezTo>
                  <a:cubicBezTo>
                    <a:pt x="6712" y="1963"/>
                    <a:pt x="6620" y="1895"/>
                    <a:pt x="6552" y="1849"/>
                  </a:cubicBezTo>
                  <a:cubicBezTo>
                    <a:pt x="6461" y="1781"/>
                    <a:pt x="6392" y="1735"/>
                    <a:pt x="6324" y="1689"/>
                  </a:cubicBezTo>
                  <a:cubicBezTo>
                    <a:pt x="6232" y="1667"/>
                    <a:pt x="6164" y="1598"/>
                    <a:pt x="6072" y="1552"/>
                  </a:cubicBezTo>
                  <a:cubicBezTo>
                    <a:pt x="5981" y="1484"/>
                    <a:pt x="5890" y="1438"/>
                    <a:pt x="5799" y="1370"/>
                  </a:cubicBezTo>
                  <a:cubicBezTo>
                    <a:pt x="5753" y="1347"/>
                    <a:pt x="5684" y="1301"/>
                    <a:pt x="5616" y="1256"/>
                  </a:cubicBezTo>
                  <a:cubicBezTo>
                    <a:pt x="5548" y="1210"/>
                    <a:pt x="5479" y="1164"/>
                    <a:pt x="5388" y="1119"/>
                  </a:cubicBezTo>
                  <a:cubicBezTo>
                    <a:pt x="5342" y="1096"/>
                    <a:pt x="5319" y="1073"/>
                    <a:pt x="5274" y="1027"/>
                  </a:cubicBezTo>
                  <a:cubicBezTo>
                    <a:pt x="5228" y="1005"/>
                    <a:pt x="5205" y="982"/>
                    <a:pt x="5159" y="982"/>
                  </a:cubicBezTo>
                  <a:cubicBezTo>
                    <a:pt x="5091" y="936"/>
                    <a:pt x="5023" y="891"/>
                    <a:pt x="4954" y="845"/>
                  </a:cubicBezTo>
                  <a:cubicBezTo>
                    <a:pt x="4908" y="822"/>
                    <a:pt x="4863" y="799"/>
                    <a:pt x="4817" y="754"/>
                  </a:cubicBezTo>
                  <a:lnTo>
                    <a:pt x="4635" y="662"/>
                  </a:lnTo>
                  <a:lnTo>
                    <a:pt x="4452" y="548"/>
                  </a:lnTo>
                  <a:cubicBezTo>
                    <a:pt x="4406" y="525"/>
                    <a:pt x="4361" y="502"/>
                    <a:pt x="4292" y="457"/>
                  </a:cubicBezTo>
                  <a:cubicBezTo>
                    <a:pt x="4246" y="434"/>
                    <a:pt x="4201" y="411"/>
                    <a:pt x="4132" y="366"/>
                  </a:cubicBezTo>
                  <a:cubicBezTo>
                    <a:pt x="4041" y="297"/>
                    <a:pt x="3927" y="251"/>
                    <a:pt x="3858" y="183"/>
                  </a:cubicBezTo>
                  <a:lnTo>
                    <a:pt x="3836" y="160"/>
                  </a:lnTo>
                  <a:cubicBezTo>
                    <a:pt x="3790" y="114"/>
                    <a:pt x="3744" y="92"/>
                    <a:pt x="3699" y="69"/>
                  </a:cubicBezTo>
                  <a:cubicBezTo>
                    <a:pt x="3676" y="46"/>
                    <a:pt x="3630" y="23"/>
                    <a:pt x="3607"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7"/>
            <p:cNvSpPr/>
            <p:nvPr/>
          </p:nvSpPr>
          <p:spPr>
            <a:xfrm>
              <a:off x="464121" y="1130498"/>
              <a:ext cx="535097" cy="911234"/>
            </a:xfrm>
            <a:custGeom>
              <a:avLst/>
              <a:gdLst/>
              <a:ahLst/>
              <a:cxnLst/>
              <a:rect l="l" t="t" r="r" b="b"/>
              <a:pathLst>
                <a:path w="9678" h="16481" extrusionOk="0">
                  <a:moveTo>
                    <a:pt x="3196" y="0"/>
                  </a:moveTo>
                  <a:cubicBezTo>
                    <a:pt x="3127" y="0"/>
                    <a:pt x="3059" y="46"/>
                    <a:pt x="3013" y="115"/>
                  </a:cubicBezTo>
                  <a:cubicBezTo>
                    <a:pt x="3013" y="137"/>
                    <a:pt x="2990" y="206"/>
                    <a:pt x="2990" y="252"/>
                  </a:cubicBezTo>
                  <a:cubicBezTo>
                    <a:pt x="2990" y="274"/>
                    <a:pt x="2990" y="320"/>
                    <a:pt x="2990" y="343"/>
                  </a:cubicBezTo>
                  <a:cubicBezTo>
                    <a:pt x="2990" y="389"/>
                    <a:pt x="2990" y="434"/>
                    <a:pt x="2967" y="457"/>
                  </a:cubicBezTo>
                  <a:cubicBezTo>
                    <a:pt x="2967" y="503"/>
                    <a:pt x="2945" y="548"/>
                    <a:pt x="2922" y="594"/>
                  </a:cubicBezTo>
                  <a:cubicBezTo>
                    <a:pt x="2922" y="640"/>
                    <a:pt x="2899" y="662"/>
                    <a:pt x="2899" y="708"/>
                  </a:cubicBezTo>
                  <a:cubicBezTo>
                    <a:pt x="2853" y="822"/>
                    <a:pt x="2808" y="936"/>
                    <a:pt x="2762" y="1005"/>
                  </a:cubicBezTo>
                  <a:cubicBezTo>
                    <a:pt x="2739" y="1050"/>
                    <a:pt x="2693" y="1096"/>
                    <a:pt x="2671" y="1142"/>
                  </a:cubicBezTo>
                  <a:cubicBezTo>
                    <a:pt x="2602" y="1210"/>
                    <a:pt x="2534" y="1279"/>
                    <a:pt x="2488" y="1347"/>
                  </a:cubicBezTo>
                  <a:cubicBezTo>
                    <a:pt x="2442" y="1393"/>
                    <a:pt x="2374" y="1438"/>
                    <a:pt x="2328" y="1461"/>
                  </a:cubicBezTo>
                  <a:cubicBezTo>
                    <a:pt x="2283" y="1484"/>
                    <a:pt x="2260" y="1507"/>
                    <a:pt x="2214" y="1507"/>
                  </a:cubicBezTo>
                  <a:cubicBezTo>
                    <a:pt x="2191" y="1530"/>
                    <a:pt x="2168" y="1530"/>
                    <a:pt x="2123" y="1553"/>
                  </a:cubicBezTo>
                  <a:lnTo>
                    <a:pt x="2100" y="1553"/>
                  </a:lnTo>
                  <a:cubicBezTo>
                    <a:pt x="1986" y="1598"/>
                    <a:pt x="1895" y="1621"/>
                    <a:pt x="1780" y="1667"/>
                  </a:cubicBezTo>
                  <a:cubicBezTo>
                    <a:pt x="1666" y="1690"/>
                    <a:pt x="1529" y="1712"/>
                    <a:pt x="1415" y="1712"/>
                  </a:cubicBezTo>
                  <a:cubicBezTo>
                    <a:pt x="1347" y="1690"/>
                    <a:pt x="1255" y="1690"/>
                    <a:pt x="1187" y="1690"/>
                  </a:cubicBezTo>
                  <a:lnTo>
                    <a:pt x="1096" y="1667"/>
                  </a:lnTo>
                  <a:cubicBezTo>
                    <a:pt x="1027" y="1667"/>
                    <a:pt x="936" y="1644"/>
                    <a:pt x="845" y="1621"/>
                  </a:cubicBezTo>
                  <a:cubicBezTo>
                    <a:pt x="776" y="1598"/>
                    <a:pt x="708" y="1575"/>
                    <a:pt x="639" y="1553"/>
                  </a:cubicBezTo>
                  <a:lnTo>
                    <a:pt x="616" y="1553"/>
                  </a:lnTo>
                  <a:cubicBezTo>
                    <a:pt x="548" y="1530"/>
                    <a:pt x="479" y="1507"/>
                    <a:pt x="411" y="1461"/>
                  </a:cubicBezTo>
                  <a:cubicBezTo>
                    <a:pt x="365" y="1438"/>
                    <a:pt x="342" y="1416"/>
                    <a:pt x="297" y="1393"/>
                  </a:cubicBezTo>
                  <a:cubicBezTo>
                    <a:pt x="274" y="1370"/>
                    <a:pt x="251" y="1347"/>
                    <a:pt x="228" y="1347"/>
                  </a:cubicBezTo>
                  <a:cubicBezTo>
                    <a:pt x="205" y="1347"/>
                    <a:pt x="205" y="1347"/>
                    <a:pt x="183" y="1370"/>
                  </a:cubicBezTo>
                  <a:cubicBezTo>
                    <a:pt x="183" y="1347"/>
                    <a:pt x="160" y="1324"/>
                    <a:pt x="114" y="1324"/>
                  </a:cubicBezTo>
                  <a:cubicBezTo>
                    <a:pt x="91" y="1324"/>
                    <a:pt x="69" y="1324"/>
                    <a:pt x="69" y="1347"/>
                  </a:cubicBezTo>
                  <a:cubicBezTo>
                    <a:pt x="23" y="1370"/>
                    <a:pt x="0" y="1438"/>
                    <a:pt x="46" y="1484"/>
                  </a:cubicBezTo>
                  <a:cubicBezTo>
                    <a:pt x="46" y="1507"/>
                    <a:pt x="69" y="1530"/>
                    <a:pt x="69" y="1530"/>
                  </a:cubicBezTo>
                  <a:cubicBezTo>
                    <a:pt x="114" y="1598"/>
                    <a:pt x="137" y="1667"/>
                    <a:pt x="137" y="1735"/>
                  </a:cubicBezTo>
                  <a:lnTo>
                    <a:pt x="160" y="1804"/>
                  </a:lnTo>
                  <a:cubicBezTo>
                    <a:pt x="205" y="1895"/>
                    <a:pt x="228" y="1963"/>
                    <a:pt x="251" y="2055"/>
                  </a:cubicBezTo>
                  <a:lnTo>
                    <a:pt x="274" y="2123"/>
                  </a:lnTo>
                  <a:cubicBezTo>
                    <a:pt x="297" y="2169"/>
                    <a:pt x="320" y="2215"/>
                    <a:pt x="320" y="2260"/>
                  </a:cubicBezTo>
                  <a:cubicBezTo>
                    <a:pt x="342" y="2329"/>
                    <a:pt x="365" y="2374"/>
                    <a:pt x="388" y="2443"/>
                  </a:cubicBezTo>
                  <a:lnTo>
                    <a:pt x="411" y="2488"/>
                  </a:lnTo>
                  <a:lnTo>
                    <a:pt x="434" y="2557"/>
                  </a:lnTo>
                  <a:cubicBezTo>
                    <a:pt x="457" y="2603"/>
                    <a:pt x="479" y="2648"/>
                    <a:pt x="502" y="2717"/>
                  </a:cubicBezTo>
                  <a:cubicBezTo>
                    <a:pt x="548" y="2785"/>
                    <a:pt x="571" y="2854"/>
                    <a:pt x="616" y="2945"/>
                  </a:cubicBezTo>
                  <a:lnTo>
                    <a:pt x="730" y="3219"/>
                  </a:lnTo>
                  <a:lnTo>
                    <a:pt x="776" y="3356"/>
                  </a:lnTo>
                  <a:lnTo>
                    <a:pt x="845" y="3493"/>
                  </a:lnTo>
                  <a:cubicBezTo>
                    <a:pt x="890" y="3607"/>
                    <a:pt x="936" y="3721"/>
                    <a:pt x="982" y="3835"/>
                  </a:cubicBezTo>
                  <a:cubicBezTo>
                    <a:pt x="1050" y="3995"/>
                    <a:pt x="1141" y="4155"/>
                    <a:pt x="1210" y="4314"/>
                  </a:cubicBezTo>
                  <a:lnTo>
                    <a:pt x="1255" y="4429"/>
                  </a:lnTo>
                  <a:cubicBezTo>
                    <a:pt x="1255" y="4474"/>
                    <a:pt x="1278" y="4520"/>
                    <a:pt x="1301" y="4566"/>
                  </a:cubicBezTo>
                  <a:lnTo>
                    <a:pt x="1347" y="4657"/>
                  </a:lnTo>
                  <a:cubicBezTo>
                    <a:pt x="1370" y="4725"/>
                    <a:pt x="1392" y="4771"/>
                    <a:pt x="1415" y="4817"/>
                  </a:cubicBezTo>
                  <a:cubicBezTo>
                    <a:pt x="1461" y="4976"/>
                    <a:pt x="1529" y="5136"/>
                    <a:pt x="1598" y="5296"/>
                  </a:cubicBezTo>
                  <a:cubicBezTo>
                    <a:pt x="1643" y="5410"/>
                    <a:pt x="1689" y="5501"/>
                    <a:pt x="1735" y="5615"/>
                  </a:cubicBezTo>
                  <a:lnTo>
                    <a:pt x="1803" y="5798"/>
                  </a:lnTo>
                  <a:lnTo>
                    <a:pt x="1849" y="5867"/>
                  </a:lnTo>
                  <a:cubicBezTo>
                    <a:pt x="1895" y="6026"/>
                    <a:pt x="1963" y="6163"/>
                    <a:pt x="2032" y="6300"/>
                  </a:cubicBezTo>
                  <a:lnTo>
                    <a:pt x="2054" y="6392"/>
                  </a:lnTo>
                  <a:cubicBezTo>
                    <a:pt x="2123" y="6529"/>
                    <a:pt x="2168" y="6665"/>
                    <a:pt x="2237" y="6802"/>
                  </a:cubicBezTo>
                  <a:cubicBezTo>
                    <a:pt x="2328" y="6985"/>
                    <a:pt x="2397" y="7145"/>
                    <a:pt x="2465" y="7327"/>
                  </a:cubicBezTo>
                  <a:cubicBezTo>
                    <a:pt x="2511" y="7419"/>
                    <a:pt x="2557" y="7510"/>
                    <a:pt x="2602" y="7601"/>
                  </a:cubicBezTo>
                  <a:cubicBezTo>
                    <a:pt x="2625" y="7670"/>
                    <a:pt x="2648" y="7738"/>
                    <a:pt x="2671" y="7807"/>
                  </a:cubicBezTo>
                  <a:cubicBezTo>
                    <a:pt x="2693" y="7852"/>
                    <a:pt x="2716" y="7898"/>
                    <a:pt x="2739" y="7944"/>
                  </a:cubicBezTo>
                  <a:lnTo>
                    <a:pt x="2785" y="8035"/>
                  </a:lnTo>
                  <a:cubicBezTo>
                    <a:pt x="2808" y="8103"/>
                    <a:pt x="2830" y="8149"/>
                    <a:pt x="2853" y="8218"/>
                  </a:cubicBezTo>
                  <a:lnTo>
                    <a:pt x="2899" y="8309"/>
                  </a:lnTo>
                  <a:cubicBezTo>
                    <a:pt x="2945" y="8423"/>
                    <a:pt x="2990" y="8514"/>
                    <a:pt x="3036" y="8628"/>
                  </a:cubicBezTo>
                  <a:lnTo>
                    <a:pt x="3127" y="8834"/>
                  </a:lnTo>
                  <a:cubicBezTo>
                    <a:pt x="3218" y="9016"/>
                    <a:pt x="3287" y="9199"/>
                    <a:pt x="3355" y="9359"/>
                  </a:cubicBezTo>
                  <a:cubicBezTo>
                    <a:pt x="3424" y="9519"/>
                    <a:pt x="3492" y="9678"/>
                    <a:pt x="3561" y="9838"/>
                  </a:cubicBezTo>
                  <a:lnTo>
                    <a:pt x="3584" y="9884"/>
                  </a:lnTo>
                  <a:cubicBezTo>
                    <a:pt x="3652" y="10066"/>
                    <a:pt x="3743" y="10226"/>
                    <a:pt x="3812" y="10409"/>
                  </a:cubicBezTo>
                  <a:cubicBezTo>
                    <a:pt x="3858" y="10523"/>
                    <a:pt x="3903" y="10660"/>
                    <a:pt x="3949" y="10774"/>
                  </a:cubicBezTo>
                  <a:cubicBezTo>
                    <a:pt x="4040" y="10979"/>
                    <a:pt x="4131" y="11208"/>
                    <a:pt x="4223" y="11413"/>
                  </a:cubicBezTo>
                  <a:cubicBezTo>
                    <a:pt x="4246" y="11504"/>
                    <a:pt x="4291" y="11573"/>
                    <a:pt x="4337" y="11664"/>
                  </a:cubicBezTo>
                  <a:cubicBezTo>
                    <a:pt x="4360" y="11733"/>
                    <a:pt x="4405" y="11824"/>
                    <a:pt x="4428" y="11892"/>
                  </a:cubicBezTo>
                  <a:cubicBezTo>
                    <a:pt x="4497" y="12052"/>
                    <a:pt x="4565" y="12212"/>
                    <a:pt x="4634" y="12395"/>
                  </a:cubicBezTo>
                  <a:cubicBezTo>
                    <a:pt x="4725" y="12577"/>
                    <a:pt x="4793" y="12760"/>
                    <a:pt x="4885" y="12942"/>
                  </a:cubicBezTo>
                  <a:cubicBezTo>
                    <a:pt x="4953" y="13079"/>
                    <a:pt x="4999" y="13193"/>
                    <a:pt x="5067" y="13330"/>
                  </a:cubicBezTo>
                  <a:cubicBezTo>
                    <a:pt x="5113" y="13422"/>
                    <a:pt x="5159" y="13536"/>
                    <a:pt x="5204" y="13627"/>
                  </a:cubicBezTo>
                  <a:lnTo>
                    <a:pt x="5273" y="13787"/>
                  </a:lnTo>
                  <a:cubicBezTo>
                    <a:pt x="5318" y="13901"/>
                    <a:pt x="5387" y="14015"/>
                    <a:pt x="5432" y="14106"/>
                  </a:cubicBezTo>
                  <a:lnTo>
                    <a:pt x="5501" y="14243"/>
                  </a:lnTo>
                  <a:cubicBezTo>
                    <a:pt x="5569" y="14403"/>
                    <a:pt x="5638" y="14563"/>
                    <a:pt x="5706" y="14723"/>
                  </a:cubicBezTo>
                  <a:cubicBezTo>
                    <a:pt x="5752" y="14837"/>
                    <a:pt x="5798" y="14951"/>
                    <a:pt x="5843" y="15065"/>
                  </a:cubicBezTo>
                  <a:lnTo>
                    <a:pt x="5912" y="15225"/>
                  </a:lnTo>
                  <a:lnTo>
                    <a:pt x="5957" y="15339"/>
                  </a:lnTo>
                  <a:cubicBezTo>
                    <a:pt x="6049" y="15567"/>
                    <a:pt x="6140" y="15796"/>
                    <a:pt x="6231" y="16001"/>
                  </a:cubicBezTo>
                  <a:cubicBezTo>
                    <a:pt x="6277" y="16069"/>
                    <a:pt x="6300" y="16115"/>
                    <a:pt x="6323" y="16161"/>
                  </a:cubicBezTo>
                  <a:lnTo>
                    <a:pt x="6323" y="16184"/>
                  </a:lnTo>
                  <a:cubicBezTo>
                    <a:pt x="6346" y="16252"/>
                    <a:pt x="6368" y="16321"/>
                    <a:pt x="6391" y="16366"/>
                  </a:cubicBezTo>
                  <a:cubicBezTo>
                    <a:pt x="6437" y="16412"/>
                    <a:pt x="6482" y="16457"/>
                    <a:pt x="6551" y="16480"/>
                  </a:cubicBezTo>
                  <a:lnTo>
                    <a:pt x="6597" y="16480"/>
                  </a:lnTo>
                  <a:cubicBezTo>
                    <a:pt x="6642" y="16480"/>
                    <a:pt x="6688" y="16457"/>
                    <a:pt x="6711" y="16457"/>
                  </a:cubicBezTo>
                  <a:cubicBezTo>
                    <a:pt x="6756" y="16435"/>
                    <a:pt x="6802" y="16412"/>
                    <a:pt x="6848" y="16389"/>
                  </a:cubicBezTo>
                  <a:cubicBezTo>
                    <a:pt x="6870" y="16389"/>
                    <a:pt x="6893" y="16366"/>
                    <a:pt x="6916" y="16366"/>
                  </a:cubicBezTo>
                  <a:cubicBezTo>
                    <a:pt x="6985" y="16321"/>
                    <a:pt x="7053" y="16298"/>
                    <a:pt x="7144" y="16275"/>
                  </a:cubicBezTo>
                  <a:cubicBezTo>
                    <a:pt x="7236" y="16252"/>
                    <a:pt x="7327" y="16229"/>
                    <a:pt x="7418" y="16184"/>
                  </a:cubicBezTo>
                  <a:lnTo>
                    <a:pt x="7487" y="16138"/>
                  </a:lnTo>
                  <a:cubicBezTo>
                    <a:pt x="7532" y="16115"/>
                    <a:pt x="7578" y="16092"/>
                    <a:pt x="7624" y="16092"/>
                  </a:cubicBezTo>
                  <a:cubicBezTo>
                    <a:pt x="7692" y="16047"/>
                    <a:pt x="7761" y="16024"/>
                    <a:pt x="7829" y="16001"/>
                  </a:cubicBezTo>
                  <a:cubicBezTo>
                    <a:pt x="7898" y="15978"/>
                    <a:pt x="7966" y="15955"/>
                    <a:pt x="8012" y="15910"/>
                  </a:cubicBezTo>
                  <a:cubicBezTo>
                    <a:pt x="8057" y="15910"/>
                    <a:pt x="8103" y="15887"/>
                    <a:pt x="8149" y="15864"/>
                  </a:cubicBezTo>
                  <a:cubicBezTo>
                    <a:pt x="8194" y="15864"/>
                    <a:pt x="8217" y="15841"/>
                    <a:pt x="8263" y="15818"/>
                  </a:cubicBezTo>
                  <a:cubicBezTo>
                    <a:pt x="8331" y="15796"/>
                    <a:pt x="8400" y="15750"/>
                    <a:pt x="8468" y="15727"/>
                  </a:cubicBezTo>
                  <a:lnTo>
                    <a:pt x="8491" y="15704"/>
                  </a:lnTo>
                  <a:cubicBezTo>
                    <a:pt x="8537" y="15681"/>
                    <a:pt x="8560" y="15659"/>
                    <a:pt x="8605" y="15659"/>
                  </a:cubicBezTo>
                  <a:lnTo>
                    <a:pt x="8719" y="15590"/>
                  </a:lnTo>
                  <a:cubicBezTo>
                    <a:pt x="8742" y="15590"/>
                    <a:pt x="8765" y="15567"/>
                    <a:pt x="8788" y="15544"/>
                  </a:cubicBezTo>
                  <a:lnTo>
                    <a:pt x="8833" y="15522"/>
                  </a:lnTo>
                  <a:cubicBezTo>
                    <a:pt x="8879" y="15499"/>
                    <a:pt x="8925" y="15476"/>
                    <a:pt x="8970" y="15453"/>
                  </a:cubicBezTo>
                  <a:cubicBezTo>
                    <a:pt x="8993" y="15430"/>
                    <a:pt x="9039" y="15408"/>
                    <a:pt x="9085" y="15385"/>
                  </a:cubicBezTo>
                  <a:cubicBezTo>
                    <a:pt x="9130" y="15362"/>
                    <a:pt x="9153" y="15339"/>
                    <a:pt x="9199" y="15316"/>
                  </a:cubicBezTo>
                  <a:cubicBezTo>
                    <a:pt x="9221" y="15293"/>
                    <a:pt x="9244" y="15271"/>
                    <a:pt x="9267" y="15248"/>
                  </a:cubicBezTo>
                  <a:cubicBezTo>
                    <a:pt x="9336" y="15225"/>
                    <a:pt x="9381" y="15202"/>
                    <a:pt x="9427" y="15179"/>
                  </a:cubicBezTo>
                  <a:cubicBezTo>
                    <a:pt x="9450" y="15179"/>
                    <a:pt x="9473" y="15179"/>
                    <a:pt x="9495" y="15156"/>
                  </a:cubicBezTo>
                  <a:cubicBezTo>
                    <a:pt x="9564" y="15134"/>
                    <a:pt x="9587" y="15111"/>
                    <a:pt x="9632" y="15065"/>
                  </a:cubicBezTo>
                  <a:cubicBezTo>
                    <a:pt x="9678" y="15020"/>
                    <a:pt x="9678" y="14928"/>
                    <a:pt x="9632" y="14860"/>
                  </a:cubicBezTo>
                  <a:cubicBezTo>
                    <a:pt x="9655" y="14837"/>
                    <a:pt x="9655" y="14814"/>
                    <a:pt x="9655" y="14791"/>
                  </a:cubicBezTo>
                  <a:cubicBezTo>
                    <a:pt x="9655" y="14746"/>
                    <a:pt x="9632" y="14677"/>
                    <a:pt x="9587" y="14631"/>
                  </a:cubicBezTo>
                  <a:lnTo>
                    <a:pt x="9587" y="14609"/>
                  </a:lnTo>
                  <a:cubicBezTo>
                    <a:pt x="9564" y="14563"/>
                    <a:pt x="9541" y="14517"/>
                    <a:pt x="9518" y="14472"/>
                  </a:cubicBezTo>
                  <a:lnTo>
                    <a:pt x="9427" y="14266"/>
                  </a:lnTo>
                  <a:lnTo>
                    <a:pt x="9336" y="14038"/>
                  </a:lnTo>
                  <a:cubicBezTo>
                    <a:pt x="9313" y="13970"/>
                    <a:pt x="9267" y="13901"/>
                    <a:pt x="9244" y="13810"/>
                  </a:cubicBezTo>
                  <a:cubicBezTo>
                    <a:pt x="9221" y="13718"/>
                    <a:pt x="9176" y="13650"/>
                    <a:pt x="9130" y="13559"/>
                  </a:cubicBezTo>
                  <a:cubicBezTo>
                    <a:pt x="9107" y="13467"/>
                    <a:pt x="9085" y="13399"/>
                    <a:pt x="9039" y="13330"/>
                  </a:cubicBezTo>
                  <a:cubicBezTo>
                    <a:pt x="9016" y="13239"/>
                    <a:pt x="8970" y="13148"/>
                    <a:pt x="8925" y="13057"/>
                  </a:cubicBezTo>
                  <a:cubicBezTo>
                    <a:pt x="8879" y="12920"/>
                    <a:pt x="8811" y="12783"/>
                    <a:pt x="8742" y="12646"/>
                  </a:cubicBezTo>
                  <a:cubicBezTo>
                    <a:pt x="8697" y="12554"/>
                    <a:pt x="8674" y="12463"/>
                    <a:pt x="8628" y="12372"/>
                  </a:cubicBezTo>
                  <a:cubicBezTo>
                    <a:pt x="8605" y="12303"/>
                    <a:pt x="8582" y="12235"/>
                    <a:pt x="8537" y="12144"/>
                  </a:cubicBezTo>
                  <a:cubicBezTo>
                    <a:pt x="8514" y="12075"/>
                    <a:pt x="8468" y="12007"/>
                    <a:pt x="8445" y="11938"/>
                  </a:cubicBezTo>
                  <a:cubicBezTo>
                    <a:pt x="8400" y="11824"/>
                    <a:pt x="8377" y="11733"/>
                    <a:pt x="8331" y="11641"/>
                  </a:cubicBezTo>
                  <a:cubicBezTo>
                    <a:pt x="8263" y="11504"/>
                    <a:pt x="8194" y="11345"/>
                    <a:pt x="8126" y="11185"/>
                  </a:cubicBezTo>
                  <a:cubicBezTo>
                    <a:pt x="8080" y="11094"/>
                    <a:pt x="8057" y="11025"/>
                    <a:pt x="8012" y="10934"/>
                  </a:cubicBezTo>
                  <a:cubicBezTo>
                    <a:pt x="7989" y="10842"/>
                    <a:pt x="7966" y="10751"/>
                    <a:pt x="7920" y="10683"/>
                  </a:cubicBezTo>
                  <a:lnTo>
                    <a:pt x="7920" y="10637"/>
                  </a:lnTo>
                  <a:cubicBezTo>
                    <a:pt x="7852" y="10500"/>
                    <a:pt x="7783" y="10340"/>
                    <a:pt x="7715" y="10203"/>
                  </a:cubicBezTo>
                  <a:cubicBezTo>
                    <a:pt x="7692" y="10158"/>
                    <a:pt x="7692" y="10112"/>
                    <a:pt x="7669" y="10066"/>
                  </a:cubicBezTo>
                  <a:lnTo>
                    <a:pt x="7624" y="9975"/>
                  </a:lnTo>
                  <a:cubicBezTo>
                    <a:pt x="7601" y="9929"/>
                    <a:pt x="7578" y="9861"/>
                    <a:pt x="7555" y="9815"/>
                  </a:cubicBezTo>
                  <a:lnTo>
                    <a:pt x="7510" y="9724"/>
                  </a:lnTo>
                  <a:cubicBezTo>
                    <a:pt x="7441" y="9610"/>
                    <a:pt x="7395" y="9473"/>
                    <a:pt x="7350" y="9359"/>
                  </a:cubicBezTo>
                  <a:lnTo>
                    <a:pt x="7304" y="9245"/>
                  </a:lnTo>
                  <a:lnTo>
                    <a:pt x="7259" y="9153"/>
                  </a:lnTo>
                  <a:cubicBezTo>
                    <a:pt x="7259" y="9108"/>
                    <a:pt x="7236" y="9062"/>
                    <a:pt x="7213" y="9016"/>
                  </a:cubicBezTo>
                  <a:lnTo>
                    <a:pt x="7190" y="8948"/>
                  </a:lnTo>
                  <a:cubicBezTo>
                    <a:pt x="7167" y="8880"/>
                    <a:pt x="7144" y="8834"/>
                    <a:pt x="7122" y="8788"/>
                  </a:cubicBezTo>
                  <a:cubicBezTo>
                    <a:pt x="7076" y="8674"/>
                    <a:pt x="7030" y="8537"/>
                    <a:pt x="6985" y="8423"/>
                  </a:cubicBezTo>
                  <a:lnTo>
                    <a:pt x="6916" y="8309"/>
                  </a:lnTo>
                  <a:cubicBezTo>
                    <a:pt x="6893" y="8218"/>
                    <a:pt x="6870" y="8149"/>
                    <a:pt x="6825" y="8081"/>
                  </a:cubicBezTo>
                  <a:cubicBezTo>
                    <a:pt x="6802" y="7989"/>
                    <a:pt x="6756" y="7921"/>
                    <a:pt x="6711" y="7830"/>
                  </a:cubicBezTo>
                  <a:cubicBezTo>
                    <a:pt x="6665" y="7693"/>
                    <a:pt x="6597" y="7578"/>
                    <a:pt x="6551" y="7442"/>
                  </a:cubicBezTo>
                  <a:lnTo>
                    <a:pt x="6528" y="7373"/>
                  </a:lnTo>
                  <a:cubicBezTo>
                    <a:pt x="6437" y="7190"/>
                    <a:pt x="6368" y="7008"/>
                    <a:pt x="6277" y="6848"/>
                  </a:cubicBezTo>
                  <a:cubicBezTo>
                    <a:pt x="6209" y="6688"/>
                    <a:pt x="6140" y="6551"/>
                    <a:pt x="6072" y="6414"/>
                  </a:cubicBezTo>
                  <a:cubicBezTo>
                    <a:pt x="6026" y="6277"/>
                    <a:pt x="5957" y="6163"/>
                    <a:pt x="5889" y="6026"/>
                  </a:cubicBezTo>
                  <a:lnTo>
                    <a:pt x="5843" y="5935"/>
                  </a:lnTo>
                  <a:lnTo>
                    <a:pt x="5821" y="5867"/>
                  </a:lnTo>
                  <a:lnTo>
                    <a:pt x="5775" y="5821"/>
                  </a:lnTo>
                  <a:cubicBezTo>
                    <a:pt x="5752" y="5752"/>
                    <a:pt x="5729" y="5661"/>
                    <a:pt x="5684" y="5593"/>
                  </a:cubicBezTo>
                  <a:cubicBezTo>
                    <a:pt x="5615" y="5433"/>
                    <a:pt x="5547" y="5273"/>
                    <a:pt x="5478" y="5113"/>
                  </a:cubicBezTo>
                  <a:lnTo>
                    <a:pt x="5455" y="5045"/>
                  </a:lnTo>
                  <a:cubicBezTo>
                    <a:pt x="5387" y="4908"/>
                    <a:pt x="5341" y="4771"/>
                    <a:pt x="5273" y="4657"/>
                  </a:cubicBezTo>
                  <a:cubicBezTo>
                    <a:pt x="5250" y="4588"/>
                    <a:pt x="5227" y="4520"/>
                    <a:pt x="5204" y="4474"/>
                  </a:cubicBezTo>
                  <a:cubicBezTo>
                    <a:pt x="5136" y="4314"/>
                    <a:pt x="5067" y="4155"/>
                    <a:pt x="4999" y="3995"/>
                  </a:cubicBezTo>
                  <a:lnTo>
                    <a:pt x="4999" y="3949"/>
                  </a:lnTo>
                  <a:cubicBezTo>
                    <a:pt x="4953" y="3881"/>
                    <a:pt x="4930" y="3812"/>
                    <a:pt x="4908" y="3721"/>
                  </a:cubicBezTo>
                  <a:cubicBezTo>
                    <a:pt x="4862" y="3630"/>
                    <a:pt x="4839" y="3561"/>
                    <a:pt x="4793" y="3470"/>
                  </a:cubicBezTo>
                  <a:cubicBezTo>
                    <a:pt x="4748" y="3356"/>
                    <a:pt x="4702" y="3242"/>
                    <a:pt x="4656" y="3128"/>
                  </a:cubicBezTo>
                  <a:cubicBezTo>
                    <a:pt x="4611" y="3013"/>
                    <a:pt x="4565" y="2876"/>
                    <a:pt x="4497" y="2762"/>
                  </a:cubicBezTo>
                  <a:cubicBezTo>
                    <a:pt x="4474" y="2694"/>
                    <a:pt x="4428" y="2625"/>
                    <a:pt x="4405" y="2557"/>
                  </a:cubicBezTo>
                  <a:lnTo>
                    <a:pt x="4314" y="2420"/>
                  </a:lnTo>
                  <a:cubicBezTo>
                    <a:pt x="4291" y="2374"/>
                    <a:pt x="4291" y="2329"/>
                    <a:pt x="4268" y="2306"/>
                  </a:cubicBezTo>
                  <a:lnTo>
                    <a:pt x="4246" y="2237"/>
                  </a:lnTo>
                  <a:cubicBezTo>
                    <a:pt x="4223" y="2192"/>
                    <a:pt x="4223" y="2169"/>
                    <a:pt x="4200" y="2123"/>
                  </a:cubicBezTo>
                  <a:cubicBezTo>
                    <a:pt x="4177" y="2078"/>
                    <a:pt x="4154" y="2055"/>
                    <a:pt x="4131" y="2009"/>
                  </a:cubicBezTo>
                  <a:cubicBezTo>
                    <a:pt x="4131" y="2009"/>
                    <a:pt x="4109" y="1986"/>
                    <a:pt x="4109" y="1986"/>
                  </a:cubicBezTo>
                  <a:cubicBezTo>
                    <a:pt x="4086" y="1941"/>
                    <a:pt x="4086" y="1918"/>
                    <a:pt x="4063" y="1895"/>
                  </a:cubicBezTo>
                  <a:cubicBezTo>
                    <a:pt x="4040" y="1849"/>
                    <a:pt x="4040" y="1804"/>
                    <a:pt x="4017" y="1758"/>
                  </a:cubicBezTo>
                  <a:cubicBezTo>
                    <a:pt x="3994" y="1712"/>
                    <a:pt x="3972" y="1690"/>
                    <a:pt x="3972" y="1644"/>
                  </a:cubicBezTo>
                  <a:lnTo>
                    <a:pt x="3926" y="1575"/>
                  </a:lnTo>
                  <a:cubicBezTo>
                    <a:pt x="3880" y="1416"/>
                    <a:pt x="3812" y="1279"/>
                    <a:pt x="3766" y="1142"/>
                  </a:cubicBezTo>
                  <a:cubicBezTo>
                    <a:pt x="3721" y="1050"/>
                    <a:pt x="3675" y="959"/>
                    <a:pt x="3652" y="891"/>
                  </a:cubicBezTo>
                  <a:cubicBezTo>
                    <a:pt x="3606" y="799"/>
                    <a:pt x="3584" y="731"/>
                    <a:pt x="3538" y="662"/>
                  </a:cubicBezTo>
                  <a:lnTo>
                    <a:pt x="3447" y="457"/>
                  </a:lnTo>
                  <a:lnTo>
                    <a:pt x="3424" y="389"/>
                  </a:lnTo>
                  <a:lnTo>
                    <a:pt x="3401" y="343"/>
                  </a:lnTo>
                  <a:cubicBezTo>
                    <a:pt x="3401" y="320"/>
                    <a:pt x="3378" y="297"/>
                    <a:pt x="3378" y="274"/>
                  </a:cubicBezTo>
                  <a:cubicBezTo>
                    <a:pt x="3378" y="274"/>
                    <a:pt x="3378" y="252"/>
                    <a:pt x="3378" y="252"/>
                  </a:cubicBezTo>
                  <a:cubicBezTo>
                    <a:pt x="3401" y="206"/>
                    <a:pt x="3401" y="160"/>
                    <a:pt x="3378" y="115"/>
                  </a:cubicBezTo>
                  <a:cubicBezTo>
                    <a:pt x="3355" y="69"/>
                    <a:pt x="3333" y="23"/>
                    <a:pt x="3287" y="0"/>
                  </a:cubicBezTo>
                  <a:close/>
                </a:path>
              </a:pathLst>
            </a:custGeom>
            <a:solidFill>
              <a:srgbClr val="47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7"/>
            <p:cNvSpPr/>
            <p:nvPr/>
          </p:nvSpPr>
          <p:spPr>
            <a:xfrm>
              <a:off x="620593" y="1117892"/>
              <a:ext cx="17693" cy="50203"/>
            </a:xfrm>
            <a:custGeom>
              <a:avLst/>
              <a:gdLst/>
              <a:ahLst/>
              <a:cxnLst/>
              <a:rect l="l" t="t" r="r" b="b"/>
              <a:pathLst>
                <a:path w="320" h="908" extrusionOk="0">
                  <a:moveTo>
                    <a:pt x="160" y="0"/>
                  </a:moveTo>
                  <a:cubicBezTo>
                    <a:pt x="137" y="0"/>
                    <a:pt x="92" y="23"/>
                    <a:pt x="69" y="46"/>
                  </a:cubicBezTo>
                  <a:cubicBezTo>
                    <a:pt x="46" y="69"/>
                    <a:pt x="46" y="92"/>
                    <a:pt x="46" y="137"/>
                  </a:cubicBezTo>
                  <a:cubicBezTo>
                    <a:pt x="46" y="183"/>
                    <a:pt x="46" y="206"/>
                    <a:pt x="69" y="251"/>
                  </a:cubicBezTo>
                  <a:cubicBezTo>
                    <a:pt x="69" y="297"/>
                    <a:pt x="69" y="343"/>
                    <a:pt x="69" y="388"/>
                  </a:cubicBezTo>
                  <a:cubicBezTo>
                    <a:pt x="69" y="457"/>
                    <a:pt x="46" y="525"/>
                    <a:pt x="46" y="617"/>
                  </a:cubicBezTo>
                  <a:cubicBezTo>
                    <a:pt x="46" y="662"/>
                    <a:pt x="23" y="753"/>
                    <a:pt x="0" y="799"/>
                  </a:cubicBezTo>
                  <a:lnTo>
                    <a:pt x="0" y="822"/>
                  </a:lnTo>
                  <a:cubicBezTo>
                    <a:pt x="0" y="845"/>
                    <a:pt x="0" y="890"/>
                    <a:pt x="46" y="890"/>
                  </a:cubicBezTo>
                  <a:cubicBezTo>
                    <a:pt x="57" y="902"/>
                    <a:pt x="69" y="908"/>
                    <a:pt x="80" y="908"/>
                  </a:cubicBezTo>
                  <a:cubicBezTo>
                    <a:pt x="92" y="908"/>
                    <a:pt x="103" y="902"/>
                    <a:pt x="115" y="890"/>
                  </a:cubicBezTo>
                  <a:cubicBezTo>
                    <a:pt x="160" y="822"/>
                    <a:pt x="183" y="753"/>
                    <a:pt x="206" y="685"/>
                  </a:cubicBezTo>
                  <a:cubicBezTo>
                    <a:pt x="229" y="639"/>
                    <a:pt x="229" y="571"/>
                    <a:pt x="251" y="502"/>
                  </a:cubicBezTo>
                  <a:cubicBezTo>
                    <a:pt x="274" y="434"/>
                    <a:pt x="274" y="365"/>
                    <a:pt x="297" y="297"/>
                  </a:cubicBezTo>
                  <a:cubicBezTo>
                    <a:pt x="297" y="274"/>
                    <a:pt x="297" y="228"/>
                    <a:pt x="297" y="206"/>
                  </a:cubicBezTo>
                  <a:cubicBezTo>
                    <a:pt x="297" y="160"/>
                    <a:pt x="320" y="137"/>
                    <a:pt x="297" y="114"/>
                  </a:cubicBezTo>
                  <a:cubicBezTo>
                    <a:pt x="297" y="46"/>
                    <a:pt x="229" y="0"/>
                    <a:pt x="183"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7"/>
            <p:cNvSpPr/>
            <p:nvPr/>
          </p:nvSpPr>
          <p:spPr>
            <a:xfrm>
              <a:off x="346739" y="1000510"/>
              <a:ext cx="71988" cy="281481"/>
            </a:xfrm>
            <a:custGeom>
              <a:avLst/>
              <a:gdLst/>
              <a:ahLst/>
              <a:cxnLst/>
              <a:rect l="l" t="t" r="r" b="b"/>
              <a:pathLst>
                <a:path w="1302" h="5091" extrusionOk="0">
                  <a:moveTo>
                    <a:pt x="571" y="0"/>
                  </a:moveTo>
                  <a:cubicBezTo>
                    <a:pt x="480" y="0"/>
                    <a:pt x="388" y="69"/>
                    <a:pt x="366" y="160"/>
                  </a:cubicBezTo>
                  <a:cubicBezTo>
                    <a:pt x="343" y="183"/>
                    <a:pt x="343" y="229"/>
                    <a:pt x="320" y="274"/>
                  </a:cubicBezTo>
                  <a:cubicBezTo>
                    <a:pt x="320" y="297"/>
                    <a:pt x="320" y="343"/>
                    <a:pt x="320" y="366"/>
                  </a:cubicBezTo>
                  <a:cubicBezTo>
                    <a:pt x="320" y="411"/>
                    <a:pt x="320" y="480"/>
                    <a:pt x="297" y="525"/>
                  </a:cubicBezTo>
                  <a:cubicBezTo>
                    <a:pt x="297" y="525"/>
                    <a:pt x="297" y="548"/>
                    <a:pt x="297" y="548"/>
                  </a:cubicBezTo>
                  <a:cubicBezTo>
                    <a:pt x="297" y="662"/>
                    <a:pt x="297" y="777"/>
                    <a:pt x="274" y="891"/>
                  </a:cubicBezTo>
                  <a:cubicBezTo>
                    <a:pt x="274" y="982"/>
                    <a:pt x="274" y="1096"/>
                    <a:pt x="274" y="1210"/>
                  </a:cubicBezTo>
                  <a:cubicBezTo>
                    <a:pt x="251" y="1393"/>
                    <a:pt x="251" y="1598"/>
                    <a:pt x="251" y="1781"/>
                  </a:cubicBezTo>
                  <a:cubicBezTo>
                    <a:pt x="229" y="1827"/>
                    <a:pt x="229" y="1872"/>
                    <a:pt x="206" y="1895"/>
                  </a:cubicBezTo>
                  <a:cubicBezTo>
                    <a:pt x="206" y="1941"/>
                    <a:pt x="206" y="1963"/>
                    <a:pt x="206" y="2009"/>
                  </a:cubicBezTo>
                  <a:cubicBezTo>
                    <a:pt x="183" y="2078"/>
                    <a:pt x="183" y="2123"/>
                    <a:pt x="183" y="2192"/>
                  </a:cubicBezTo>
                  <a:cubicBezTo>
                    <a:pt x="160" y="2329"/>
                    <a:pt x="137" y="2466"/>
                    <a:pt x="137" y="2625"/>
                  </a:cubicBezTo>
                  <a:cubicBezTo>
                    <a:pt x="137" y="2762"/>
                    <a:pt x="114" y="2922"/>
                    <a:pt x="114" y="3082"/>
                  </a:cubicBezTo>
                  <a:cubicBezTo>
                    <a:pt x="114" y="3150"/>
                    <a:pt x="114" y="3219"/>
                    <a:pt x="92" y="3264"/>
                  </a:cubicBezTo>
                  <a:cubicBezTo>
                    <a:pt x="92" y="3310"/>
                    <a:pt x="92" y="3333"/>
                    <a:pt x="92" y="3379"/>
                  </a:cubicBezTo>
                  <a:cubicBezTo>
                    <a:pt x="92" y="3379"/>
                    <a:pt x="92" y="3401"/>
                    <a:pt x="92" y="3424"/>
                  </a:cubicBezTo>
                  <a:cubicBezTo>
                    <a:pt x="92" y="3470"/>
                    <a:pt x="92" y="3516"/>
                    <a:pt x="69" y="3561"/>
                  </a:cubicBezTo>
                  <a:cubicBezTo>
                    <a:pt x="69" y="3653"/>
                    <a:pt x="46" y="3744"/>
                    <a:pt x="46" y="3835"/>
                  </a:cubicBezTo>
                  <a:cubicBezTo>
                    <a:pt x="23" y="3926"/>
                    <a:pt x="23" y="4041"/>
                    <a:pt x="23" y="4132"/>
                  </a:cubicBezTo>
                  <a:cubicBezTo>
                    <a:pt x="0" y="4292"/>
                    <a:pt x="23" y="4451"/>
                    <a:pt x="92" y="4588"/>
                  </a:cubicBezTo>
                  <a:cubicBezTo>
                    <a:pt x="114" y="4634"/>
                    <a:pt x="137" y="4657"/>
                    <a:pt x="183" y="4702"/>
                  </a:cubicBezTo>
                  <a:cubicBezTo>
                    <a:pt x="206" y="4725"/>
                    <a:pt x="229" y="4748"/>
                    <a:pt x="251" y="4771"/>
                  </a:cubicBezTo>
                  <a:cubicBezTo>
                    <a:pt x="297" y="4817"/>
                    <a:pt x="366" y="4839"/>
                    <a:pt x="434" y="4885"/>
                  </a:cubicBezTo>
                  <a:cubicBezTo>
                    <a:pt x="525" y="4908"/>
                    <a:pt x="617" y="4954"/>
                    <a:pt x="708" y="4976"/>
                  </a:cubicBezTo>
                  <a:cubicBezTo>
                    <a:pt x="754" y="4999"/>
                    <a:pt x="799" y="4999"/>
                    <a:pt x="822" y="5022"/>
                  </a:cubicBezTo>
                  <a:cubicBezTo>
                    <a:pt x="868" y="5045"/>
                    <a:pt x="891" y="5045"/>
                    <a:pt x="913" y="5068"/>
                  </a:cubicBezTo>
                  <a:lnTo>
                    <a:pt x="959" y="5068"/>
                  </a:lnTo>
                  <a:cubicBezTo>
                    <a:pt x="1027" y="5068"/>
                    <a:pt x="1073" y="5091"/>
                    <a:pt x="1142" y="5091"/>
                  </a:cubicBezTo>
                  <a:cubicBezTo>
                    <a:pt x="1142" y="5091"/>
                    <a:pt x="1164" y="5091"/>
                    <a:pt x="1164" y="5068"/>
                  </a:cubicBezTo>
                  <a:cubicBezTo>
                    <a:pt x="1187" y="5068"/>
                    <a:pt x="1210" y="5068"/>
                    <a:pt x="1210" y="5045"/>
                  </a:cubicBezTo>
                  <a:cubicBezTo>
                    <a:pt x="1233" y="4999"/>
                    <a:pt x="1256" y="4976"/>
                    <a:pt x="1279" y="4954"/>
                  </a:cubicBezTo>
                  <a:cubicBezTo>
                    <a:pt x="1301" y="4954"/>
                    <a:pt x="1301" y="4931"/>
                    <a:pt x="1301" y="4931"/>
                  </a:cubicBezTo>
                  <a:cubicBezTo>
                    <a:pt x="1301" y="4908"/>
                    <a:pt x="1301" y="4885"/>
                    <a:pt x="1301" y="4862"/>
                  </a:cubicBezTo>
                  <a:cubicBezTo>
                    <a:pt x="1301" y="4862"/>
                    <a:pt x="1301" y="4862"/>
                    <a:pt x="1301" y="4839"/>
                  </a:cubicBezTo>
                  <a:cubicBezTo>
                    <a:pt x="1301" y="4794"/>
                    <a:pt x="1279" y="4748"/>
                    <a:pt x="1279" y="4702"/>
                  </a:cubicBezTo>
                  <a:cubicBezTo>
                    <a:pt x="1279" y="4588"/>
                    <a:pt x="1256" y="4497"/>
                    <a:pt x="1256" y="4383"/>
                  </a:cubicBezTo>
                  <a:cubicBezTo>
                    <a:pt x="1256" y="4200"/>
                    <a:pt x="1256" y="4041"/>
                    <a:pt x="1256" y="3881"/>
                  </a:cubicBezTo>
                  <a:cubicBezTo>
                    <a:pt x="1233" y="3789"/>
                    <a:pt x="1233" y="3698"/>
                    <a:pt x="1233" y="3607"/>
                  </a:cubicBezTo>
                  <a:cubicBezTo>
                    <a:pt x="1233" y="3516"/>
                    <a:pt x="1233" y="3424"/>
                    <a:pt x="1210" y="3333"/>
                  </a:cubicBezTo>
                  <a:cubicBezTo>
                    <a:pt x="1210" y="3219"/>
                    <a:pt x="1210" y="3128"/>
                    <a:pt x="1210" y="3013"/>
                  </a:cubicBezTo>
                  <a:cubicBezTo>
                    <a:pt x="1187" y="2922"/>
                    <a:pt x="1187" y="2831"/>
                    <a:pt x="1187" y="2740"/>
                  </a:cubicBezTo>
                  <a:cubicBezTo>
                    <a:pt x="1164" y="2625"/>
                    <a:pt x="1164" y="2534"/>
                    <a:pt x="1164" y="2443"/>
                  </a:cubicBezTo>
                  <a:cubicBezTo>
                    <a:pt x="1164" y="2351"/>
                    <a:pt x="1142" y="2260"/>
                    <a:pt x="1142" y="2192"/>
                  </a:cubicBezTo>
                  <a:cubicBezTo>
                    <a:pt x="1142" y="2100"/>
                    <a:pt x="1142" y="2009"/>
                    <a:pt x="1119" y="1918"/>
                  </a:cubicBezTo>
                  <a:cubicBezTo>
                    <a:pt x="1119" y="1827"/>
                    <a:pt x="1096" y="1735"/>
                    <a:pt x="1096" y="1644"/>
                  </a:cubicBezTo>
                  <a:cubicBezTo>
                    <a:pt x="1073" y="1530"/>
                    <a:pt x="1073" y="1416"/>
                    <a:pt x="1050" y="1302"/>
                  </a:cubicBezTo>
                  <a:cubicBezTo>
                    <a:pt x="1050" y="1233"/>
                    <a:pt x="1050" y="1187"/>
                    <a:pt x="1050" y="1119"/>
                  </a:cubicBezTo>
                  <a:cubicBezTo>
                    <a:pt x="1050" y="1050"/>
                    <a:pt x="1027" y="982"/>
                    <a:pt x="1027" y="913"/>
                  </a:cubicBezTo>
                  <a:cubicBezTo>
                    <a:pt x="1027" y="845"/>
                    <a:pt x="1027" y="777"/>
                    <a:pt x="1005" y="708"/>
                  </a:cubicBezTo>
                  <a:cubicBezTo>
                    <a:pt x="1005" y="662"/>
                    <a:pt x="1005" y="594"/>
                    <a:pt x="982" y="525"/>
                  </a:cubicBezTo>
                  <a:cubicBezTo>
                    <a:pt x="982" y="480"/>
                    <a:pt x="982" y="411"/>
                    <a:pt x="982" y="366"/>
                  </a:cubicBezTo>
                  <a:cubicBezTo>
                    <a:pt x="982" y="297"/>
                    <a:pt x="959" y="229"/>
                    <a:pt x="959" y="183"/>
                  </a:cubicBezTo>
                  <a:cubicBezTo>
                    <a:pt x="959" y="137"/>
                    <a:pt x="913" y="92"/>
                    <a:pt x="868" y="92"/>
                  </a:cubicBezTo>
                  <a:cubicBezTo>
                    <a:pt x="845" y="115"/>
                    <a:pt x="799" y="137"/>
                    <a:pt x="799" y="183"/>
                  </a:cubicBezTo>
                  <a:cubicBezTo>
                    <a:pt x="799" y="206"/>
                    <a:pt x="799" y="206"/>
                    <a:pt x="799" y="229"/>
                  </a:cubicBezTo>
                  <a:cubicBezTo>
                    <a:pt x="776" y="115"/>
                    <a:pt x="708" y="23"/>
                    <a:pt x="594"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7"/>
            <p:cNvSpPr/>
            <p:nvPr/>
          </p:nvSpPr>
          <p:spPr>
            <a:xfrm>
              <a:off x="403522" y="1193585"/>
              <a:ext cx="60653" cy="80834"/>
            </a:xfrm>
            <a:custGeom>
              <a:avLst/>
              <a:gdLst/>
              <a:ahLst/>
              <a:cxnLst/>
              <a:rect l="l" t="t" r="r" b="b"/>
              <a:pathLst>
                <a:path w="1097" h="1462" extrusionOk="0">
                  <a:moveTo>
                    <a:pt x="959" y="1"/>
                  </a:moveTo>
                  <a:cubicBezTo>
                    <a:pt x="913" y="1"/>
                    <a:pt x="891" y="1"/>
                    <a:pt x="868" y="24"/>
                  </a:cubicBezTo>
                  <a:cubicBezTo>
                    <a:pt x="845" y="46"/>
                    <a:pt x="822" y="92"/>
                    <a:pt x="822" y="115"/>
                  </a:cubicBezTo>
                  <a:cubicBezTo>
                    <a:pt x="822" y="161"/>
                    <a:pt x="799" y="206"/>
                    <a:pt x="799" y="252"/>
                  </a:cubicBezTo>
                  <a:cubicBezTo>
                    <a:pt x="777" y="275"/>
                    <a:pt x="754" y="320"/>
                    <a:pt x="754" y="343"/>
                  </a:cubicBezTo>
                  <a:cubicBezTo>
                    <a:pt x="731" y="389"/>
                    <a:pt x="708" y="434"/>
                    <a:pt x="685" y="480"/>
                  </a:cubicBezTo>
                  <a:cubicBezTo>
                    <a:pt x="640" y="571"/>
                    <a:pt x="571" y="663"/>
                    <a:pt x="503" y="731"/>
                  </a:cubicBezTo>
                  <a:cubicBezTo>
                    <a:pt x="480" y="777"/>
                    <a:pt x="434" y="822"/>
                    <a:pt x="411" y="868"/>
                  </a:cubicBezTo>
                  <a:cubicBezTo>
                    <a:pt x="366" y="891"/>
                    <a:pt x="320" y="937"/>
                    <a:pt x="297" y="959"/>
                  </a:cubicBezTo>
                  <a:cubicBezTo>
                    <a:pt x="252" y="982"/>
                    <a:pt x="229" y="1005"/>
                    <a:pt x="183" y="1028"/>
                  </a:cubicBezTo>
                  <a:lnTo>
                    <a:pt x="160" y="1028"/>
                  </a:lnTo>
                  <a:cubicBezTo>
                    <a:pt x="137" y="1028"/>
                    <a:pt x="137" y="1051"/>
                    <a:pt x="115" y="1074"/>
                  </a:cubicBezTo>
                  <a:lnTo>
                    <a:pt x="69" y="1074"/>
                  </a:lnTo>
                  <a:cubicBezTo>
                    <a:pt x="23" y="1096"/>
                    <a:pt x="0" y="1119"/>
                    <a:pt x="23" y="1165"/>
                  </a:cubicBezTo>
                  <a:cubicBezTo>
                    <a:pt x="23" y="1188"/>
                    <a:pt x="46" y="1210"/>
                    <a:pt x="46" y="1210"/>
                  </a:cubicBezTo>
                  <a:cubicBezTo>
                    <a:pt x="46" y="1233"/>
                    <a:pt x="69" y="1233"/>
                    <a:pt x="69" y="1256"/>
                  </a:cubicBezTo>
                  <a:cubicBezTo>
                    <a:pt x="69" y="1279"/>
                    <a:pt x="46" y="1325"/>
                    <a:pt x="69" y="1347"/>
                  </a:cubicBezTo>
                  <a:cubicBezTo>
                    <a:pt x="69" y="1370"/>
                    <a:pt x="92" y="1393"/>
                    <a:pt x="92" y="1416"/>
                  </a:cubicBezTo>
                  <a:cubicBezTo>
                    <a:pt x="115" y="1439"/>
                    <a:pt x="137" y="1439"/>
                    <a:pt x="160" y="1462"/>
                  </a:cubicBezTo>
                  <a:lnTo>
                    <a:pt x="252" y="1462"/>
                  </a:lnTo>
                  <a:cubicBezTo>
                    <a:pt x="274" y="1439"/>
                    <a:pt x="297" y="1439"/>
                    <a:pt x="320" y="1439"/>
                  </a:cubicBezTo>
                  <a:cubicBezTo>
                    <a:pt x="343" y="1439"/>
                    <a:pt x="343" y="1439"/>
                    <a:pt x="366" y="1416"/>
                  </a:cubicBezTo>
                  <a:lnTo>
                    <a:pt x="388" y="1416"/>
                  </a:lnTo>
                  <a:cubicBezTo>
                    <a:pt x="434" y="1393"/>
                    <a:pt x="503" y="1370"/>
                    <a:pt x="571" y="1325"/>
                  </a:cubicBezTo>
                  <a:cubicBezTo>
                    <a:pt x="617" y="1302"/>
                    <a:pt x="662" y="1256"/>
                    <a:pt x="708" y="1210"/>
                  </a:cubicBezTo>
                  <a:cubicBezTo>
                    <a:pt x="731" y="1165"/>
                    <a:pt x="754" y="1142"/>
                    <a:pt x="777" y="1096"/>
                  </a:cubicBezTo>
                  <a:cubicBezTo>
                    <a:pt x="822" y="1028"/>
                    <a:pt x="868" y="982"/>
                    <a:pt x="891" y="914"/>
                  </a:cubicBezTo>
                  <a:cubicBezTo>
                    <a:pt x="959" y="777"/>
                    <a:pt x="1028" y="640"/>
                    <a:pt x="1050" y="503"/>
                  </a:cubicBezTo>
                  <a:cubicBezTo>
                    <a:pt x="1073" y="434"/>
                    <a:pt x="1073" y="366"/>
                    <a:pt x="1096" y="297"/>
                  </a:cubicBezTo>
                  <a:cubicBezTo>
                    <a:pt x="1096" y="206"/>
                    <a:pt x="1096" y="138"/>
                    <a:pt x="1073" y="69"/>
                  </a:cubicBezTo>
                  <a:cubicBezTo>
                    <a:pt x="1050" y="24"/>
                    <a:pt x="1005" y="1"/>
                    <a:pt x="959" y="1"/>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7"/>
            <p:cNvSpPr/>
            <p:nvPr/>
          </p:nvSpPr>
          <p:spPr>
            <a:xfrm>
              <a:off x="471696" y="1111589"/>
              <a:ext cx="170404" cy="111078"/>
            </a:xfrm>
            <a:custGeom>
              <a:avLst/>
              <a:gdLst/>
              <a:ahLst/>
              <a:cxnLst/>
              <a:rect l="l" t="t" r="r" b="b"/>
              <a:pathLst>
                <a:path w="3082" h="2009" extrusionOk="0">
                  <a:moveTo>
                    <a:pt x="2922" y="0"/>
                  </a:moveTo>
                  <a:cubicBezTo>
                    <a:pt x="2899" y="0"/>
                    <a:pt x="2853" y="23"/>
                    <a:pt x="2830" y="23"/>
                  </a:cubicBezTo>
                  <a:cubicBezTo>
                    <a:pt x="2762" y="69"/>
                    <a:pt x="2716" y="160"/>
                    <a:pt x="2693" y="228"/>
                  </a:cubicBezTo>
                  <a:cubicBezTo>
                    <a:pt x="2671" y="297"/>
                    <a:pt x="2648" y="342"/>
                    <a:pt x="2602" y="411"/>
                  </a:cubicBezTo>
                  <a:cubicBezTo>
                    <a:pt x="2579" y="457"/>
                    <a:pt x="2556" y="525"/>
                    <a:pt x="2534" y="571"/>
                  </a:cubicBezTo>
                  <a:cubicBezTo>
                    <a:pt x="2511" y="639"/>
                    <a:pt x="2465" y="685"/>
                    <a:pt x="2420" y="753"/>
                  </a:cubicBezTo>
                  <a:cubicBezTo>
                    <a:pt x="2374" y="799"/>
                    <a:pt x="2328" y="867"/>
                    <a:pt x="2283" y="936"/>
                  </a:cubicBezTo>
                  <a:cubicBezTo>
                    <a:pt x="2260" y="959"/>
                    <a:pt x="2260" y="1004"/>
                    <a:pt x="2237" y="1027"/>
                  </a:cubicBezTo>
                  <a:cubicBezTo>
                    <a:pt x="2237" y="1004"/>
                    <a:pt x="2237" y="1004"/>
                    <a:pt x="2237" y="1004"/>
                  </a:cubicBezTo>
                  <a:cubicBezTo>
                    <a:pt x="2191" y="1073"/>
                    <a:pt x="2123" y="1119"/>
                    <a:pt x="2054" y="1187"/>
                  </a:cubicBezTo>
                  <a:cubicBezTo>
                    <a:pt x="2009" y="1255"/>
                    <a:pt x="1940" y="1301"/>
                    <a:pt x="1872" y="1347"/>
                  </a:cubicBezTo>
                  <a:cubicBezTo>
                    <a:pt x="1758" y="1438"/>
                    <a:pt x="1621" y="1529"/>
                    <a:pt x="1484" y="1575"/>
                  </a:cubicBezTo>
                  <a:cubicBezTo>
                    <a:pt x="1347" y="1644"/>
                    <a:pt x="1210" y="1689"/>
                    <a:pt x="1073" y="1712"/>
                  </a:cubicBezTo>
                  <a:cubicBezTo>
                    <a:pt x="982" y="1712"/>
                    <a:pt x="890" y="1712"/>
                    <a:pt x="799" y="1735"/>
                  </a:cubicBezTo>
                  <a:lnTo>
                    <a:pt x="639" y="1735"/>
                  </a:lnTo>
                  <a:cubicBezTo>
                    <a:pt x="593" y="1735"/>
                    <a:pt x="548" y="1712"/>
                    <a:pt x="502" y="1712"/>
                  </a:cubicBezTo>
                  <a:cubicBezTo>
                    <a:pt x="434" y="1712"/>
                    <a:pt x="365" y="1689"/>
                    <a:pt x="297" y="1666"/>
                  </a:cubicBezTo>
                  <a:cubicBezTo>
                    <a:pt x="205" y="1666"/>
                    <a:pt x="137" y="1644"/>
                    <a:pt x="68" y="1644"/>
                  </a:cubicBezTo>
                  <a:cubicBezTo>
                    <a:pt x="23" y="1644"/>
                    <a:pt x="0" y="1689"/>
                    <a:pt x="0" y="1712"/>
                  </a:cubicBezTo>
                  <a:cubicBezTo>
                    <a:pt x="0" y="1758"/>
                    <a:pt x="23" y="1780"/>
                    <a:pt x="68" y="1780"/>
                  </a:cubicBezTo>
                  <a:cubicBezTo>
                    <a:pt x="91" y="1803"/>
                    <a:pt x="114" y="1803"/>
                    <a:pt x="137" y="1803"/>
                  </a:cubicBezTo>
                  <a:cubicBezTo>
                    <a:pt x="228" y="1803"/>
                    <a:pt x="297" y="1826"/>
                    <a:pt x="388" y="1849"/>
                  </a:cubicBezTo>
                  <a:cubicBezTo>
                    <a:pt x="457" y="1872"/>
                    <a:pt x="548" y="1895"/>
                    <a:pt x="639" y="1917"/>
                  </a:cubicBezTo>
                  <a:cubicBezTo>
                    <a:pt x="730" y="1917"/>
                    <a:pt x="822" y="1940"/>
                    <a:pt x="913" y="1940"/>
                  </a:cubicBezTo>
                  <a:lnTo>
                    <a:pt x="1096" y="1940"/>
                  </a:lnTo>
                  <a:cubicBezTo>
                    <a:pt x="1096" y="1963"/>
                    <a:pt x="1096" y="1963"/>
                    <a:pt x="1096" y="1963"/>
                  </a:cubicBezTo>
                  <a:cubicBezTo>
                    <a:pt x="1141" y="1986"/>
                    <a:pt x="1164" y="1986"/>
                    <a:pt x="1210" y="1986"/>
                  </a:cubicBezTo>
                  <a:cubicBezTo>
                    <a:pt x="1301" y="2009"/>
                    <a:pt x="1392" y="2009"/>
                    <a:pt x="1461" y="2009"/>
                  </a:cubicBezTo>
                  <a:cubicBezTo>
                    <a:pt x="1529" y="2009"/>
                    <a:pt x="1575" y="1986"/>
                    <a:pt x="1621" y="1986"/>
                  </a:cubicBezTo>
                  <a:cubicBezTo>
                    <a:pt x="1689" y="1986"/>
                    <a:pt x="1758" y="1963"/>
                    <a:pt x="1803" y="1963"/>
                  </a:cubicBezTo>
                  <a:cubicBezTo>
                    <a:pt x="1872" y="1940"/>
                    <a:pt x="1917" y="1917"/>
                    <a:pt x="1963" y="1895"/>
                  </a:cubicBezTo>
                  <a:cubicBezTo>
                    <a:pt x="2009" y="1872"/>
                    <a:pt x="2031" y="1849"/>
                    <a:pt x="2077" y="1826"/>
                  </a:cubicBezTo>
                  <a:cubicBezTo>
                    <a:pt x="2168" y="1780"/>
                    <a:pt x="2237" y="1735"/>
                    <a:pt x="2305" y="1666"/>
                  </a:cubicBezTo>
                  <a:cubicBezTo>
                    <a:pt x="2420" y="1575"/>
                    <a:pt x="2534" y="1461"/>
                    <a:pt x="2648" y="1324"/>
                  </a:cubicBezTo>
                  <a:cubicBezTo>
                    <a:pt x="2693" y="1255"/>
                    <a:pt x="2739" y="1187"/>
                    <a:pt x="2785" y="1119"/>
                  </a:cubicBezTo>
                  <a:cubicBezTo>
                    <a:pt x="2830" y="1050"/>
                    <a:pt x="2853" y="959"/>
                    <a:pt x="2899" y="890"/>
                  </a:cubicBezTo>
                  <a:lnTo>
                    <a:pt x="2876" y="890"/>
                  </a:lnTo>
                  <a:cubicBezTo>
                    <a:pt x="2899" y="890"/>
                    <a:pt x="2899" y="890"/>
                    <a:pt x="2899" y="867"/>
                  </a:cubicBezTo>
                  <a:cubicBezTo>
                    <a:pt x="2899" y="890"/>
                    <a:pt x="2899" y="890"/>
                    <a:pt x="2899" y="890"/>
                  </a:cubicBezTo>
                  <a:cubicBezTo>
                    <a:pt x="2967" y="708"/>
                    <a:pt x="3013" y="525"/>
                    <a:pt x="3059" y="342"/>
                  </a:cubicBezTo>
                  <a:cubicBezTo>
                    <a:pt x="3081" y="297"/>
                    <a:pt x="3081" y="251"/>
                    <a:pt x="3081" y="183"/>
                  </a:cubicBezTo>
                  <a:cubicBezTo>
                    <a:pt x="3081" y="137"/>
                    <a:pt x="3059" y="91"/>
                    <a:pt x="3036" y="46"/>
                  </a:cubicBezTo>
                  <a:cubicBezTo>
                    <a:pt x="2990" y="23"/>
                    <a:pt x="2967" y="0"/>
                    <a:pt x="2922"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7"/>
            <p:cNvSpPr/>
            <p:nvPr/>
          </p:nvSpPr>
          <p:spPr>
            <a:xfrm>
              <a:off x="355585" y="1268061"/>
              <a:ext cx="407653" cy="800157"/>
            </a:xfrm>
            <a:custGeom>
              <a:avLst/>
              <a:gdLst/>
              <a:ahLst/>
              <a:cxnLst/>
              <a:rect l="l" t="t" r="r" b="b"/>
              <a:pathLst>
                <a:path w="7373" h="14472" extrusionOk="0">
                  <a:moveTo>
                    <a:pt x="137" y="0"/>
                  </a:moveTo>
                  <a:cubicBezTo>
                    <a:pt x="114" y="0"/>
                    <a:pt x="91" y="0"/>
                    <a:pt x="46" y="46"/>
                  </a:cubicBezTo>
                  <a:cubicBezTo>
                    <a:pt x="23" y="69"/>
                    <a:pt x="23" y="92"/>
                    <a:pt x="0" y="137"/>
                  </a:cubicBezTo>
                  <a:cubicBezTo>
                    <a:pt x="0" y="160"/>
                    <a:pt x="23" y="229"/>
                    <a:pt x="46" y="252"/>
                  </a:cubicBezTo>
                  <a:lnTo>
                    <a:pt x="46" y="274"/>
                  </a:lnTo>
                  <a:cubicBezTo>
                    <a:pt x="69" y="320"/>
                    <a:pt x="91" y="343"/>
                    <a:pt x="91" y="388"/>
                  </a:cubicBezTo>
                  <a:lnTo>
                    <a:pt x="114" y="411"/>
                  </a:lnTo>
                  <a:cubicBezTo>
                    <a:pt x="160" y="503"/>
                    <a:pt x="183" y="594"/>
                    <a:pt x="228" y="685"/>
                  </a:cubicBezTo>
                  <a:cubicBezTo>
                    <a:pt x="274" y="799"/>
                    <a:pt x="297" y="891"/>
                    <a:pt x="342" y="1005"/>
                  </a:cubicBezTo>
                  <a:cubicBezTo>
                    <a:pt x="365" y="1050"/>
                    <a:pt x="365" y="1096"/>
                    <a:pt x="388" y="1142"/>
                  </a:cubicBezTo>
                  <a:cubicBezTo>
                    <a:pt x="411" y="1210"/>
                    <a:pt x="434" y="1301"/>
                    <a:pt x="479" y="1393"/>
                  </a:cubicBezTo>
                  <a:cubicBezTo>
                    <a:pt x="525" y="1507"/>
                    <a:pt x="571" y="1621"/>
                    <a:pt x="639" y="1735"/>
                  </a:cubicBezTo>
                  <a:lnTo>
                    <a:pt x="708" y="1895"/>
                  </a:lnTo>
                  <a:lnTo>
                    <a:pt x="731" y="1941"/>
                  </a:lnTo>
                  <a:cubicBezTo>
                    <a:pt x="753" y="1986"/>
                    <a:pt x="753" y="2009"/>
                    <a:pt x="776" y="2055"/>
                  </a:cubicBezTo>
                  <a:cubicBezTo>
                    <a:pt x="799" y="2078"/>
                    <a:pt x="822" y="2100"/>
                    <a:pt x="845" y="2123"/>
                  </a:cubicBezTo>
                  <a:cubicBezTo>
                    <a:pt x="867" y="2146"/>
                    <a:pt x="890" y="2192"/>
                    <a:pt x="890" y="2237"/>
                  </a:cubicBezTo>
                  <a:cubicBezTo>
                    <a:pt x="936" y="2329"/>
                    <a:pt x="982" y="2420"/>
                    <a:pt x="1004" y="2511"/>
                  </a:cubicBezTo>
                  <a:lnTo>
                    <a:pt x="1027" y="2534"/>
                  </a:lnTo>
                  <a:cubicBezTo>
                    <a:pt x="1073" y="2717"/>
                    <a:pt x="1164" y="2876"/>
                    <a:pt x="1233" y="3013"/>
                  </a:cubicBezTo>
                  <a:lnTo>
                    <a:pt x="1233" y="3036"/>
                  </a:lnTo>
                  <a:cubicBezTo>
                    <a:pt x="1278" y="3127"/>
                    <a:pt x="1301" y="3196"/>
                    <a:pt x="1324" y="3264"/>
                  </a:cubicBezTo>
                  <a:cubicBezTo>
                    <a:pt x="1370" y="3356"/>
                    <a:pt x="1392" y="3424"/>
                    <a:pt x="1438" y="3493"/>
                  </a:cubicBezTo>
                  <a:lnTo>
                    <a:pt x="1507" y="3675"/>
                  </a:lnTo>
                  <a:lnTo>
                    <a:pt x="1644" y="3972"/>
                  </a:lnTo>
                  <a:cubicBezTo>
                    <a:pt x="1689" y="4063"/>
                    <a:pt x="1712" y="4155"/>
                    <a:pt x="1758" y="4246"/>
                  </a:cubicBezTo>
                  <a:cubicBezTo>
                    <a:pt x="1780" y="4314"/>
                    <a:pt x="1803" y="4360"/>
                    <a:pt x="1849" y="4429"/>
                  </a:cubicBezTo>
                  <a:cubicBezTo>
                    <a:pt x="1917" y="4611"/>
                    <a:pt x="1986" y="4794"/>
                    <a:pt x="2054" y="4976"/>
                  </a:cubicBezTo>
                  <a:cubicBezTo>
                    <a:pt x="2123" y="5113"/>
                    <a:pt x="2168" y="5227"/>
                    <a:pt x="2214" y="5364"/>
                  </a:cubicBezTo>
                  <a:cubicBezTo>
                    <a:pt x="2237" y="5410"/>
                    <a:pt x="2260" y="5456"/>
                    <a:pt x="2283" y="5501"/>
                  </a:cubicBezTo>
                  <a:lnTo>
                    <a:pt x="2328" y="5615"/>
                  </a:lnTo>
                  <a:cubicBezTo>
                    <a:pt x="2351" y="5638"/>
                    <a:pt x="2351" y="5684"/>
                    <a:pt x="2374" y="5730"/>
                  </a:cubicBezTo>
                  <a:cubicBezTo>
                    <a:pt x="2397" y="5775"/>
                    <a:pt x="2420" y="5821"/>
                    <a:pt x="2442" y="5867"/>
                  </a:cubicBezTo>
                  <a:lnTo>
                    <a:pt x="2534" y="6118"/>
                  </a:lnTo>
                  <a:lnTo>
                    <a:pt x="2648" y="6369"/>
                  </a:lnTo>
                  <a:cubicBezTo>
                    <a:pt x="2693" y="6460"/>
                    <a:pt x="2716" y="6528"/>
                    <a:pt x="2762" y="6620"/>
                  </a:cubicBezTo>
                  <a:cubicBezTo>
                    <a:pt x="2785" y="6688"/>
                    <a:pt x="2830" y="6780"/>
                    <a:pt x="2876" y="6871"/>
                  </a:cubicBezTo>
                  <a:cubicBezTo>
                    <a:pt x="2899" y="6962"/>
                    <a:pt x="2945" y="7053"/>
                    <a:pt x="2990" y="7145"/>
                  </a:cubicBezTo>
                  <a:lnTo>
                    <a:pt x="3082" y="7373"/>
                  </a:lnTo>
                  <a:cubicBezTo>
                    <a:pt x="3218" y="7670"/>
                    <a:pt x="3333" y="7989"/>
                    <a:pt x="3447" y="8286"/>
                  </a:cubicBezTo>
                  <a:lnTo>
                    <a:pt x="3515" y="8423"/>
                  </a:lnTo>
                  <a:cubicBezTo>
                    <a:pt x="3606" y="8674"/>
                    <a:pt x="3721" y="8902"/>
                    <a:pt x="3812" y="9153"/>
                  </a:cubicBezTo>
                  <a:lnTo>
                    <a:pt x="3949" y="9450"/>
                  </a:lnTo>
                  <a:lnTo>
                    <a:pt x="3995" y="9541"/>
                  </a:lnTo>
                  <a:cubicBezTo>
                    <a:pt x="4040" y="9678"/>
                    <a:pt x="4086" y="9792"/>
                    <a:pt x="4154" y="9929"/>
                  </a:cubicBezTo>
                  <a:cubicBezTo>
                    <a:pt x="4223" y="10089"/>
                    <a:pt x="4291" y="10272"/>
                    <a:pt x="4383" y="10432"/>
                  </a:cubicBezTo>
                  <a:cubicBezTo>
                    <a:pt x="4428" y="10569"/>
                    <a:pt x="4474" y="10705"/>
                    <a:pt x="4542" y="10842"/>
                  </a:cubicBezTo>
                  <a:lnTo>
                    <a:pt x="4588" y="10934"/>
                  </a:lnTo>
                  <a:cubicBezTo>
                    <a:pt x="4656" y="11094"/>
                    <a:pt x="4725" y="11253"/>
                    <a:pt x="4793" y="11436"/>
                  </a:cubicBezTo>
                  <a:cubicBezTo>
                    <a:pt x="4816" y="11504"/>
                    <a:pt x="4862" y="11573"/>
                    <a:pt x="4885" y="11664"/>
                  </a:cubicBezTo>
                  <a:cubicBezTo>
                    <a:pt x="4908" y="11710"/>
                    <a:pt x="4930" y="11733"/>
                    <a:pt x="4930" y="11778"/>
                  </a:cubicBezTo>
                  <a:cubicBezTo>
                    <a:pt x="4953" y="11824"/>
                    <a:pt x="4953" y="11847"/>
                    <a:pt x="4976" y="11892"/>
                  </a:cubicBezTo>
                  <a:lnTo>
                    <a:pt x="5044" y="12029"/>
                  </a:lnTo>
                  <a:cubicBezTo>
                    <a:pt x="5090" y="12166"/>
                    <a:pt x="5136" y="12280"/>
                    <a:pt x="5204" y="12395"/>
                  </a:cubicBezTo>
                  <a:cubicBezTo>
                    <a:pt x="5273" y="12554"/>
                    <a:pt x="5341" y="12714"/>
                    <a:pt x="5410" y="12874"/>
                  </a:cubicBezTo>
                  <a:cubicBezTo>
                    <a:pt x="5478" y="13034"/>
                    <a:pt x="5547" y="13193"/>
                    <a:pt x="5615" y="13330"/>
                  </a:cubicBezTo>
                  <a:cubicBezTo>
                    <a:pt x="5661" y="13399"/>
                    <a:pt x="5684" y="13467"/>
                    <a:pt x="5706" y="13536"/>
                  </a:cubicBezTo>
                  <a:cubicBezTo>
                    <a:pt x="5752" y="13627"/>
                    <a:pt x="5798" y="13718"/>
                    <a:pt x="5843" y="13810"/>
                  </a:cubicBezTo>
                  <a:cubicBezTo>
                    <a:pt x="5866" y="13878"/>
                    <a:pt x="5889" y="13924"/>
                    <a:pt x="5912" y="13969"/>
                  </a:cubicBezTo>
                  <a:lnTo>
                    <a:pt x="5957" y="14038"/>
                  </a:lnTo>
                  <a:lnTo>
                    <a:pt x="5980" y="14106"/>
                  </a:lnTo>
                  <a:cubicBezTo>
                    <a:pt x="6003" y="14152"/>
                    <a:pt x="6026" y="14198"/>
                    <a:pt x="6049" y="14243"/>
                  </a:cubicBezTo>
                  <a:cubicBezTo>
                    <a:pt x="6072" y="14289"/>
                    <a:pt x="6094" y="14312"/>
                    <a:pt x="6094" y="14335"/>
                  </a:cubicBezTo>
                  <a:cubicBezTo>
                    <a:pt x="6117" y="14380"/>
                    <a:pt x="6140" y="14403"/>
                    <a:pt x="6186" y="14426"/>
                  </a:cubicBezTo>
                  <a:cubicBezTo>
                    <a:pt x="6209" y="14449"/>
                    <a:pt x="6254" y="14449"/>
                    <a:pt x="6277" y="14449"/>
                  </a:cubicBezTo>
                  <a:cubicBezTo>
                    <a:pt x="6323" y="14472"/>
                    <a:pt x="6368" y="14472"/>
                    <a:pt x="6414" y="14472"/>
                  </a:cubicBezTo>
                  <a:lnTo>
                    <a:pt x="6551" y="14472"/>
                  </a:lnTo>
                  <a:lnTo>
                    <a:pt x="6597" y="14449"/>
                  </a:lnTo>
                  <a:lnTo>
                    <a:pt x="6756" y="14449"/>
                  </a:lnTo>
                  <a:lnTo>
                    <a:pt x="6779" y="14426"/>
                  </a:lnTo>
                  <a:lnTo>
                    <a:pt x="6871" y="14426"/>
                  </a:lnTo>
                  <a:cubicBezTo>
                    <a:pt x="6916" y="14426"/>
                    <a:pt x="6962" y="14403"/>
                    <a:pt x="7007" y="14403"/>
                  </a:cubicBezTo>
                  <a:lnTo>
                    <a:pt x="7076" y="14403"/>
                  </a:lnTo>
                  <a:cubicBezTo>
                    <a:pt x="7099" y="14380"/>
                    <a:pt x="7122" y="14380"/>
                    <a:pt x="7167" y="14358"/>
                  </a:cubicBezTo>
                  <a:lnTo>
                    <a:pt x="7190" y="14358"/>
                  </a:lnTo>
                  <a:cubicBezTo>
                    <a:pt x="7190" y="14358"/>
                    <a:pt x="7190" y="14358"/>
                    <a:pt x="7213" y="14335"/>
                  </a:cubicBezTo>
                  <a:cubicBezTo>
                    <a:pt x="7213" y="14358"/>
                    <a:pt x="7236" y="14358"/>
                    <a:pt x="7236" y="14358"/>
                  </a:cubicBezTo>
                  <a:lnTo>
                    <a:pt x="7281" y="14358"/>
                  </a:lnTo>
                  <a:cubicBezTo>
                    <a:pt x="7304" y="14335"/>
                    <a:pt x="7327" y="14312"/>
                    <a:pt x="7350" y="14289"/>
                  </a:cubicBezTo>
                  <a:cubicBezTo>
                    <a:pt x="7373" y="14266"/>
                    <a:pt x="7373" y="14221"/>
                    <a:pt x="7373" y="14198"/>
                  </a:cubicBezTo>
                  <a:cubicBezTo>
                    <a:pt x="7350" y="14152"/>
                    <a:pt x="7350" y="14129"/>
                    <a:pt x="7327" y="14084"/>
                  </a:cubicBezTo>
                  <a:lnTo>
                    <a:pt x="7327" y="14061"/>
                  </a:lnTo>
                  <a:lnTo>
                    <a:pt x="7304" y="14015"/>
                  </a:lnTo>
                  <a:lnTo>
                    <a:pt x="7304" y="14038"/>
                  </a:lnTo>
                  <a:cubicBezTo>
                    <a:pt x="7213" y="13741"/>
                    <a:pt x="7076" y="13467"/>
                    <a:pt x="6962" y="13193"/>
                  </a:cubicBezTo>
                  <a:lnTo>
                    <a:pt x="6939" y="13125"/>
                  </a:lnTo>
                  <a:cubicBezTo>
                    <a:pt x="6848" y="12920"/>
                    <a:pt x="6756" y="12714"/>
                    <a:pt x="6688" y="12509"/>
                  </a:cubicBezTo>
                  <a:cubicBezTo>
                    <a:pt x="6597" y="12303"/>
                    <a:pt x="6505" y="12098"/>
                    <a:pt x="6414" y="11892"/>
                  </a:cubicBezTo>
                  <a:cubicBezTo>
                    <a:pt x="6117" y="11185"/>
                    <a:pt x="5821" y="10500"/>
                    <a:pt x="5524" y="9815"/>
                  </a:cubicBezTo>
                  <a:lnTo>
                    <a:pt x="5067" y="8788"/>
                  </a:lnTo>
                  <a:cubicBezTo>
                    <a:pt x="4634" y="7784"/>
                    <a:pt x="4200" y="6780"/>
                    <a:pt x="3789" y="5798"/>
                  </a:cubicBezTo>
                  <a:lnTo>
                    <a:pt x="3538" y="5250"/>
                  </a:lnTo>
                  <a:cubicBezTo>
                    <a:pt x="3196" y="4429"/>
                    <a:pt x="2830" y="3584"/>
                    <a:pt x="2465" y="2762"/>
                  </a:cubicBezTo>
                  <a:cubicBezTo>
                    <a:pt x="2283" y="2329"/>
                    <a:pt x="2077" y="1872"/>
                    <a:pt x="1872" y="1438"/>
                  </a:cubicBezTo>
                  <a:cubicBezTo>
                    <a:pt x="1803" y="1301"/>
                    <a:pt x="1758" y="1187"/>
                    <a:pt x="1689" y="1050"/>
                  </a:cubicBezTo>
                  <a:cubicBezTo>
                    <a:pt x="1552" y="754"/>
                    <a:pt x="1415" y="480"/>
                    <a:pt x="1301" y="183"/>
                  </a:cubicBezTo>
                  <a:cubicBezTo>
                    <a:pt x="1278" y="137"/>
                    <a:pt x="1233" y="115"/>
                    <a:pt x="1187" y="115"/>
                  </a:cubicBezTo>
                  <a:lnTo>
                    <a:pt x="1119" y="115"/>
                  </a:lnTo>
                  <a:cubicBezTo>
                    <a:pt x="1096" y="137"/>
                    <a:pt x="1073" y="160"/>
                    <a:pt x="1050" y="206"/>
                  </a:cubicBezTo>
                  <a:cubicBezTo>
                    <a:pt x="1050" y="206"/>
                    <a:pt x="1050" y="229"/>
                    <a:pt x="1050" y="252"/>
                  </a:cubicBezTo>
                  <a:lnTo>
                    <a:pt x="1004" y="252"/>
                  </a:lnTo>
                  <a:cubicBezTo>
                    <a:pt x="936" y="252"/>
                    <a:pt x="867" y="229"/>
                    <a:pt x="799" y="229"/>
                  </a:cubicBezTo>
                  <a:cubicBezTo>
                    <a:pt x="753" y="229"/>
                    <a:pt x="731" y="229"/>
                    <a:pt x="685" y="206"/>
                  </a:cubicBezTo>
                  <a:lnTo>
                    <a:pt x="571" y="206"/>
                  </a:lnTo>
                  <a:cubicBezTo>
                    <a:pt x="548" y="206"/>
                    <a:pt x="502" y="183"/>
                    <a:pt x="457" y="183"/>
                  </a:cubicBezTo>
                  <a:cubicBezTo>
                    <a:pt x="411" y="160"/>
                    <a:pt x="365" y="115"/>
                    <a:pt x="342" y="92"/>
                  </a:cubicBezTo>
                  <a:cubicBezTo>
                    <a:pt x="297" y="69"/>
                    <a:pt x="274" y="46"/>
                    <a:pt x="251" y="23"/>
                  </a:cubicBezTo>
                  <a:cubicBezTo>
                    <a:pt x="206" y="0"/>
                    <a:pt x="183" y="0"/>
                    <a:pt x="160" y="0"/>
                  </a:cubicBezTo>
                  <a:close/>
                </a:path>
              </a:pathLst>
            </a:custGeom>
            <a:solidFill>
              <a:srgbClr val="EDC3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7"/>
            <p:cNvSpPr/>
            <p:nvPr/>
          </p:nvSpPr>
          <p:spPr>
            <a:xfrm>
              <a:off x="731672" y="1127955"/>
              <a:ext cx="348327" cy="783791"/>
            </a:xfrm>
            <a:custGeom>
              <a:avLst/>
              <a:gdLst/>
              <a:ahLst/>
              <a:cxnLst/>
              <a:rect l="l" t="t" r="r" b="b"/>
              <a:pathLst>
                <a:path w="6300" h="14176" extrusionOk="0">
                  <a:moveTo>
                    <a:pt x="137" y="1"/>
                  </a:moveTo>
                  <a:cubicBezTo>
                    <a:pt x="114" y="1"/>
                    <a:pt x="91" y="1"/>
                    <a:pt x="91" y="24"/>
                  </a:cubicBezTo>
                  <a:cubicBezTo>
                    <a:pt x="46" y="24"/>
                    <a:pt x="23" y="69"/>
                    <a:pt x="23" y="92"/>
                  </a:cubicBezTo>
                  <a:cubicBezTo>
                    <a:pt x="0" y="138"/>
                    <a:pt x="0" y="161"/>
                    <a:pt x="23" y="206"/>
                  </a:cubicBezTo>
                  <a:cubicBezTo>
                    <a:pt x="205" y="617"/>
                    <a:pt x="388" y="1051"/>
                    <a:pt x="548" y="1484"/>
                  </a:cubicBezTo>
                  <a:cubicBezTo>
                    <a:pt x="662" y="1713"/>
                    <a:pt x="753" y="1964"/>
                    <a:pt x="867" y="2192"/>
                  </a:cubicBezTo>
                  <a:cubicBezTo>
                    <a:pt x="959" y="2420"/>
                    <a:pt x="1073" y="2671"/>
                    <a:pt x="1164" y="2900"/>
                  </a:cubicBezTo>
                  <a:cubicBezTo>
                    <a:pt x="1621" y="3927"/>
                    <a:pt x="2054" y="4954"/>
                    <a:pt x="2511" y="5981"/>
                  </a:cubicBezTo>
                  <a:cubicBezTo>
                    <a:pt x="3401" y="8058"/>
                    <a:pt x="4291" y="10112"/>
                    <a:pt x="5204" y="12167"/>
                  </a:cubicBezTo>
                  <a:cubicBezTo>
                    <a:pt x="5296" y="12395"/>
                    <a:pt x="5387" y="12623"/>
                    <a:pt x="5501" y="12829"/>
                  </a:cubicBezTo>
                  <a:cubicBezTo>
                    <a:pt x="5592" y="13034"/>
                    <a:pt x="5684" y="13262"/>
                    <a:pt x="5775" y="13468"/>
                  </a:cubicBezTo>
                  <a:cubicBezTo>
                    <a:pt x="5843" y="13628"/>
                    <a:pt x="5912" y="13787"/>
                    <a:pt x="6003" y="13970"/>
                  </a:cubicBezTo>
                  <a:cubicBezTo>
                    <a:pt x="6003" y="13993"/>
                    <a:pt x="6026" y="14038"/>
                    <a:pt x="6049" y="14061"/>
                  </a:cubicBezTo>
                  <a:cubicBezTo>
                    <a:pt x="6049" y="14084"/>
                    <a:pt x="6072" y="14107"/>
                    <a:pt x="6094" y="14130"/>
                  </a:cubicBezTo>
                  <a:cubicBezTo>
                    <a:pt x="6117" y="14164"/>
                    <a:pt x="6146" y="14175"/>
                    <a:pt x="6174" y="14175"/>
                  </a:cubicBezTo>
                  <a:cubicBezTo>
                    <a:pt x="6203" y="14175"/>
                    <a:pt x="6231" y="14164"/>
                    <a:pt x="6254" y="14152"/>
                  </a:cubicBezTo>
                  <a:cubicBezTo>
                    <a:pt x="6300" y="14107"/>
                    <a:pt x="6300" y="14061"/>
                    <a:pt x="6300" y="14016"/>
                  </a:cubicBezTo>
                  <a:cubicBezTo>
                    <a:pt x="6277" y="13993"/>
                    <a:pt x="6277" y="13970"/>
                    <a:pt x="6277" y="13970"/>
                  </a:cubicBezTo>
                  <a:lnTo>
                    <a:pt x="6277" y="13947"/>
                  </a:lnTo>
                  <a:cubicBezTo>
                    <a:pt x="6254" y="13947"/>
                    <a:pt x="6254" y="13947"/>
                    <a:pt x="6254" y="13924"/>
                  </a:cubicBezTo>
                  <a:cubicBezTo>
                    <a:pt x="6209" y="13764"/>
                    <a:pt x="6140" y="13605"/>
                    <a:pt x="6072" y="13445"/>
                  </a:cubicBezTo>
                  <a:cubicBezTo>
                    <a:pt x="5980" y="13217"/>
                    <a:pt x="5866" y="13011"/>
                    <a:pt x="5775" y="12783"/>
                  </a:cubicBezTo>
                  <a:cubicBezTo>
                    <a:pt x="5592" y="12304"/>
                    <a:pt x="5364" y="11824"/>
                    <a:pt x="5159" y="11345"/>
                  </a:cubicBezTo>
                  <a:cubicBezTo>
                    <a:pt x="4725" y="10318"/>
                    <a:pt x="4291" y="9314"/>
                    <a:pt x="3858" y="8286"/>
                  </a:cubicBezTo>
                  <a:cubicBezTo>
                    <a:pt x="2944" y="6232"/>
                    <a:pt x="2077" y="4155"/>
                    <a:pt x="1164" y="2101"/>
                  </a:cubicBezTo>
                  <a:cubicBezTo>
                    <a:pt x="1004" y="1758"/>
                    <a:pt x="867" y="1393"/>
                    <a:pt x="708" y="1028"/>
                  </a:cubicBezTo>
                  <a:cubicBezTo>
                    <a:pt x="548" y="708"/>
                    <a:pt x="411" y="389"/>
                    <a:pt x="274" y="69"/>
                  </a:cubicBezTo>
                  <a:cubicBezTo>
                    <a:pt x="251" y="24"/>
                    <a:pt x="205" y="1"/>
                    <a:pt x="137" y="1"/>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7"/>
            <p:cNvSpPr/>
            <p:nvPr/>
          </p:nvSpPr>
          <p:spPr>
            <a:xfrm>
              <a:off x="740463" y="1090136"/>
              <a:ext cx="368563" cy="816578"/>
            </a:xfrm>
            <a:custGeom>
              <a:avLst/>
              <a:gdLst/>
              <a:ahLst/>
              <a:cxnLst/>
              <a:rect l="l" t="t" r="r" b="b"/>
              <a:pathLst>
                <a:path w="6666" h="14769" extrusionOk="0">
                  <a:moveTo>
                    <a:pt x="571" y="0"/>
                  </a:moveTo>
                  <a:cubicBezTo>
                    <a:pt x="549" y="0"/>
                    <a:pt x="526" y="0"/>
                    <a:pt x="503" y="23"/>
                  </a:cubicBezTo>
                  <a:cubicBezTo>
                    <a:pt x="457" y="46"/>
                    <a:pt x="434" y="114"/>
                    <a:pt x="412" y="160"/>
                  </a:cubicBezTo>
                  <a:cubicBezTo>
                    <a:pt x="389" y="206"/>
                    <a:pt x="389" y="274"/>
                    <a:pt x="366" y="320"/>
                  </a:cubicBezTo>
                  <a:cubicBezTo>
                    <a:pt x="343" y="365"/>
                    <a:pt x="320" y="388"/>
                    <a:pt x="275" y="434"/>
                  </a:cubicBezTo>
                  <a:cubicBezTo>
                    <a:pt x="252" y="479"/>
                    <a:pt x="206" y="525"/>
                    <a:pt x="161" y="548"/>
                  </a:cubicBezTo>
                  <a:cubicBezTo>
                    <a:pt x="138" y="594"/>
                    <a:pt x="92" y="639"/>
                    <a:pt x="69" y="685"/>
                  </a:cubicBezTo>
                  <a:cubicBezTo>
                    <a:pt x="46" y="730"/>
                    <a:pt x="46" y="753"/>
                    <a:pt x="24" y="799"/>
                  </a:cubicBezTo>
                  <a:cubicBezTo>
                    <a:pt x="1" y="822"/>
                    <a:pt x="1" y="845"/>
                    <a:pt x="1" y="867"/>
                  </a:cubicBezTo>
                  <a:cubicBezTo>
                    <a:pt x="1" y="913"/>
                    <a:pt x="24" y="936"/>
                    <a:pt x="46" y="936"/>
                  </a:cubicBezTo>
                  <a:cubicBezTo>
                    <a:pt x="69" y="959"/>
                    <a:pt x="92" y="959"/>
                    <a:pt x="115" y="959"/>
                  </a:cubicBezTo>
                  <a:cubicBezTo>
                    <a:pt x="115" y="982"/>
                    <a:pt x="115" y="982"/>
                    <a:pt x="115" y="1004"/>
                  </a:cubicBezTo>
                  <a:cubicBezTo>
                    <a:pt x="115" y="1027"/>
                    <a:pt x="138" y="1073"/>
                    <a:pt x="138" y="1096"/>
                  </a:cubicBezTo>
                  <a:cubicBezTo>
                    <a:pt x="161" y="1210"/>
                    <a:pt x="183" y="1301"/>
                    <a:pt x="206" y="1415"/>
                  </a:cubicBezTo>
                  <a:cubicBezTo>
                    <a:pt x="252" y="1507"/>
                    <a:pt x="298" y="1621"/>
                    <a:pt x="320" y="1712"/>
                  </a:cubicBezTo>
                  <a:cubicBezTo>
                    <a:pt x="366" y="1803"/>
                    <a:pt x="412" y="1895"/>
                    <a:pt x="434" y="1963"/>
                  </a:cubicBezTo>
                  <a:cubicBezTo>
                    <a:pt x="457" y="2009"/>
                    <a:pt x="480" y="2032"/>
                    <a:pt x="503" y="2077"/>
                  </a:cubicBezTo>
                  <a:cubicBezTo>
                    <a:pt x="503" y="2100"/>
                    <a:pt x="526" y="2123"/>
                    <a:pt x="526" y="2146"/>
                  </a:cubicBezTo>
                  <a:cubicBezTo>
                    <a:pt x="549" y="2168"/>
                    <a:pt x="549" y="2191"/>
                    <a:pt x="571" y="2191"/>
                  </a:cubicBezTo>
                  <a:cubicBezTo>
                    <a:pt x="594" y="2237"/>
                    <a:pt x="617" y="2237"/>
                    <a:pt x="663" y="2237"/>
                  </a:cubicBezTo>
                  <a:cubicBezTo>
                    <a:pt x="686" y="2260"/>
                    <a:pt x="686" y="2260"/>
                    <a:pt x="708" y="2260"/>
                  </a:cubicBezTo>
                  <a:cubicBezTo>
                    <a:pt x="686" y="2283"/>
                    <a:pt x="686" y="2328"/>
                    <a:pt x="686" y="2374"/>
                  </a:cubicBezTo>
                  <a:cubicBezTo>
                    <a:pt x="708" y="2442"/>
                    <a:pt x="731" y="2511"/>
                    <a:pt x="754" y="2579"/>
                  </a:cubicBezTo>
                  <a:cubicBezTo>
                    <a:pt x="777" y="2648"/>
                    <a:pt x="800" y="2716"/>
                    <a:pt x="845" y="2785"/>
                  </a:cubicBezTo>
                  <a:cubicBezTo>
                    <a:pt x="868" y="2830"/>
                    <a:pt x="891" y="2899"/>
                    <a:pt x="914" y="2945"/>
                  </a:cubicBezTo>
                  <a:cubicBezTo>
                    <a:pt x="937" y="3036"/>
                    <a:pt x="982" y="3127"/>
                    <a:pt x="1028" y="3218"/>
                  </a:cubicBezTo>
                  <a:cubicBezTo>
                    <a:pt x="1119" y="3447"/>
                    <a:pt x="1211" y="3652"/>
                    <a:pt x="1302" y="3880"/>
                  </a:cubicBezTo>
                  <a:cubicBezTo>
                    <a:pt x="1462" y="4268"/>
                    <a:pt x="1644" y="4634"/>
                    <a:pt x="1827" y="5022"/>
                  </a:cubicBezTo>
                  <a:cubicBezTo>
                    <a:pt x="1895" y="5181"/>
                    <a:pt x="1964" y="5364"/>
                    <a:pt x="2055" y="5524"/>
                  </a:cubicBezTo>
                  <a:cubicBezTo>
                    <a:pt x="2055" y="5524"/>
                    <a:pt x="2055" y="5524"/>
                    <a:pt x="2078" y="5547"/>
                  </a:cubicBezTo>
                  <a:cubicBezTo>
                    <a:pt x="2124" y="5706"/>
                    <a:pt x="2192" y="5866"/>
                    <a:pt x="2261" y="6026"/>
                  </a:cubicBezTo>
                  <a:cubicBezTo>
                    <a:pt x="2306" y="6140"/>
                    <a:pt x="2352" y="6231"/>
                    <a:pt x="2397" y="6345"/>
                  </a:cubicBezTo>
                  <a:cubicBezTo>
                    <a:pt x="2420" y="6391"/>
                    <a:pt x="2443" y="6437"/>
                    <a:pt x="2443" y="6482"/>
                  </a:cubicBezTo>
                  <a:cubicBezTo>
                    <a:pt x="2466" y="6528"/>
                    <a:pt x="2489" y="6551"/>
                    <a:pt x="2489" y="6574"/>
                  </a:cubicBezTo>
                  <a:cubicBezTo>
                    <a:pt x="2489" y="6597"/>
                    <a:pt x="2512" y="6597"/>
                    <a:pt x="2512" y="6619"/>
                  </a:cubicBezTo>
                  <a:cubicBezTo>
                    <a:pt x="2512" y="6642"/>
                    <a:pt x="2534" y="6665"/>
                    <a:pt x="2557" y="6711"/>
                  </a:cubicBezTo>
                  <a:cubicBezTo>
                    <a:pt x="2580" y="6734"/>
                    <a:pt x="2603" y="6734"/>
                    <a:pt x="2649" y="6756"/>
                  </a:cubicBezTo>
                  <a:cubicBezTo>
                    <a:pt x="2671" y="6848"/>
                    <a:pt x="2717" y="6939"/>
                    <a:pt x="2763" y="7053"/>
                  </a:cubicBezTo>
                  <a:cubicBezTo>
                    <a:pt x="2831" y="7236"/>
                    <a:pt x="2900" y="7418"/>
                    <a:pt x="2991" y="7601"/>
                  </a:cubicBezTo>
                  <a:cubicBezTo>
                    <a:pt x="3151" y="8012"/>
                    <a:pt x="3333" y="8423"/>
                    <a:pt x="3516" y="8833"/>
                  </a:cubicBezTo>
                  <a:cubicBezTo>
                    <a:pt x="3653" y="9176"/>
                    <a:pt x="3835" y="9541"/>
                    <a:pt x="3995" y="9883"/>
                  </a:cubicBezTo>
                  <a:cubicBezTo>
                    <a:pt x="4018" y="10020"/>
                    <a:pt x="4064" y="10134"/>
                    <a:pt x="4109" y="10271"/>
                  </a:cubicBezTo>
                  <a:cubicBezTo>
                    <a:pt x="4132" y="10363"/>
                    <a:pt x="4178" y="10477"/>
                    <a:pt x="4223" y="10568"/>
                  </a:cubicBezTo>
                  <a:cubicBezTo>
                    <a:pt x="4292" y="10751"/>
                    <a:pt x="4383" y="10956"/>
                    <a:pt x="4452" y="11139"/>
                  </a:cubicBezTo>
                  <a:cubicBezTo>
                    <a:pt x="4612" y="11527"/>
                    <a:pt x="4794" y="11938"/>
                    <a:pt x="4954" y="12326"/>
                  </a:cubicBezTo>
                  <a:cubicBezTo>
                    <a:pt x="5022" y="12508"/>
                    <a:pt x="5091" y="12668"/>
                    <a:pt x="5182" y="12851"/>
                  </a:cubicBezTo>
                  <a:cubicBezTo>
                    <a:pt x="5205" y="12919"/>
                    <a:pt x="5251" y="13010"/>
                    <a:pt x="5296" y="13079"/>
                  </a:cubicBezTo>
                  <a:cubicBezTo>
                    <a:pt x="5319" y="13170"/>
                    <a:pt x="5365" y="13262"/>
                    <a:pt x="5433" y="13330"/>
                  </a:cubicBezTo>
                  <a:cubicBezTo>
                    <a:pt x="5433" y="13353"/>
                    <a:pt x="5433" y="13399"/>
                    <a:pt x="5433" y="13421"/>
                  </a:cubicBezTo>
                  <a:cubicBezTo>
                    <a:pt x="5433" y="13467"/>
                    <a:pt x="5456" y="13535"/>
                    <a:pt x="5479" y="13604"/>
                  </a:cubicBezTo>
                  <a:cubicBezTo>
                    <a:pt x="5502" y="13672"/>
                    <a:pt x="5525" y="13741"/>
                    <a:pt x="5547" y="13809"/>
                  </a:cubicBezTo>
                  <a:cubicBezTo>
                    <a:pt x="5593" y="13901"/>
                    <a:pt x="5639" y="13992"/>
                    <a:pt x="5684" y="14083"/>
                  </a:cubicBezTo>
                  <a:cubicBezTo>
                    <a:pt x="5730" y="14175"/>
                    <a:pt x="5753" y="14243"/>
                    <a:pt x="5798" y="14312"/>
                  </a:cubicBezTo>
                  <a:cubicBezTo>
                    <a:pt x="5798" y="14334"/>
                    <a:pt x="5821" y="14357"/>
                    <a:pt x="5821" y="14380"/>
                  </a:cubicBezTo>
                  <a:cubicBezTo>
                    <a:pt x="5844" y="14426"/>
                    <a:pt x="5867" y="14494"/>
                    <a:pt x="5890" y="14540"/>
                  </a:cubicBezTo>
                  <a:cubicBezTo>
                    <a:pt x="5935" y="14585"/>
                    <a:pt x="5958" y="14654"/>
                    <a:pt x="6004" y="14700"/>
                  </a:cubicBezTo>
                  <a:cubicBezTo>
                    <a:pt x="6050" y="14722"/>
                    <a:pt x="6072" y="14745"/>
                    <a:pt x="6118" y="14768"/>
                  </a:cubicBezTo>
                  <a:lnTo>
                    <a:pt x="6255" y="14768"/>
                  </a:lnTo>
                  <a:cubicBezTo>
                    <a:pt x="6278" y="14745"/>
                    <a:pt x="6301" y="14745"/>
                    <a:pt x="6301" y="14745"/>
                  </a:cubicBezTo>
                  <a:cubicBezTo>
                    <a:pt x="6323" y="14745"/>
                    <a:pt x="6346" y="14722"/>
                    <a:pt x="6346" y="14722"/>
                  </a:cubicBezTo>
                  <a:lnTo>
                    <a:pt x="6415" y="14722"/>
                  </a:lnTo>
                  <a:cubicBezTo>
                    <a:pt x="6438" y="14722"/>
                    <a:pt x="6483" y="14722"/>
                    <a:pt x="6506" y="14700"/>
                  </a:cubicBezTo>
                  <a:cubicBezTo>
                    <a:pt x="6529" y="14700"/>
                    <a:pt x="6575" y="14654"/>
                    <a:pt x="6597" y="14631"/>
                  </a:cubicBezTo>
                  <a:cubicBezTo>
                    <a:pt x="6597" y="14608"/>
                    <a:pt x="6620" y="14585"/>
                    <a:pt x="6620" y="14563"/>
                  </a:cubicBezTo>
                  <a:cubicBezTo>
                    <a:pt x="6643" y="14517"/>
                    <a:pt x="6643" y="14471"/>
                    <a:pt x="6643" y="14448"/>
                  </a:cubicBezTo>
                  <a:cubicBezTo>
                    <a:pt x="6643" y="14426"/>
                    <a:pt x="6643" y="14403"/>
                    <a:pt x="6643" y="14380"/>
                  </a:cubicBezTo>
                  <a:cubicBezTo>
                    <a:pt x="6666" y="14357"/>
                    <a:pt x="6666" y="14334"/>
                    <a:pt x="6666" y="14312"/>
                  </a:cubicBezTo>
                  <a:cubicBezTo>
                    <a:pt x="6666" y="14289"/>
                    <a:pt x="6666" y="14266"/>
                    <a:pt x="6643" y="14220"/>
                  </a:cubicBezTo>
                  <a:cubicBezTo>
                    <a:pt x="6643" y="14197"/>
                    <a:pt x="6643" y="14197"/>
                    <a:pt x="6620" y="14175"/>
                  </a:cubicBezTo>
                  <a:cubicBezTo>
                    <a:pt x="6620" y="14152"/>
                    <a:pt x="6620" y="14129"/>
                    <a:pt x="6597" y="14106"/>
                  </a:cubicBezTo>
                  <a:cubicBezTo>
                    <a:pt x="6575" y="14015"/>
                    <a:pt x="6552" y="13946"/>
                    <a:pt x="6529" y="13878"/>
                  </a:cubicBezTo>
                  <a:cubicBezTo>
                    <a:pt x="6506" y="13832"/>
                    <a:pt x="6460" y="13764"/>
                    <a:pt x="6415" y="13718"/>
                  </a:cubicBezTo>
                  <a:cubicBezTo>
                    <a:pt x="6415" y="13695"/>
                    <a:pt x="6392" y="13695"/>
                    <a:pt x="6392" y="13672"/>
                  </a:cubicBezTo>
                  <a:cubicBezTo>
                    <a:pt x="6369" y="13650"/>
                    <a:pt x="6369" y="13604"/>
                    <a:pt x="6346" y="13558"/>
                  </a:cubicBezTo>
                  <a:cubicBezTo>
                    <a:pt x="6301" y="13467"/>
                    <a:pt x="6255" y="13376"/>
                    <a:pt x="6209" y="13262"/>
                  </a:cubicBezTo>
                  <a:cubicBezTo>
                    <a:pt x="6141" y="13079"/>
                    <a:pt x="6072" y="12896"/>
                    <a:pt x="6004" y="12714"/>
                  </a:cubicBezTo>
                  <a:cubicBezTo>
                    <a:pt x="5981" y="12668"/>
                    <a:pt x="5958" y="12600"/>
                    <a:pt x="5913" y="12554"/>
                  </a:cubicBezTo>
                  <a:cubicBezTo>
                    <a:pt x="5913" y="12508"/>
                    <a:pt x="5890" y="12463"/>
                    <a:pt x="5867" y="12417"/>
                  </a:cubicBezTo>
                  <a:cubicBezTo>
                    <a:pt x="5844" y="12371"/>
                    <a:pt x="5821" y="12326"/>
                    <a:pt x="5821" y="12280"/>
                  </a:cubicBezTo>
                  <a:cubicBezTo>
                    <a:pt x="5776" y="12212"/>
                    <a:pt x="5753" y="12143"/>
                    <a:pt x="5730" y="12075"/>
                  </a:cubicBezTo>
                  <a:cubicBezTo>
                    <a:pt x="5684" y="11938"/>
                    <a:pt x="5616" y="11801"/>
                    <a:pt x="5570" y="11664"/>
                  </a:cubicBezTo>
                  <a:cubicBezTo>
                    <a:pt x="5456" y="11367"/>
                    <a:pt x="5342" y="11093"/>
                    <a:pt x="5228" y="10796"/>
                  </a:cubicBezTo>
                  <a:cubicBezTo>
                    <a:pt x="5205" y="10728"/>
                    <a:pt x="5182" y="10682"/>
                    <a:pt x="5159" y="10614"/>
                  </a:cubicBezTo>
                  <a:cubicBezTo>
                    <a:pt x="5159" y="10637"/>
                    <a:pt x="5159" y="10659"/>
                    <a:pt x="5159" y="10659"/>
                  </a:cubicBezTo>
                  <a:cubicBezTo>
                    <a:pt x="5137" y="10614"/>
                    <a:pt x="5114" y="10545"/>
                    <a:pt x="5091" y="10477"/>
                  </a:cubicBezTo>
                  <a:cubicBezTo>
                    <a:pt x="5068" y="10408"/>
                    <a:pt x="5045" y="10340"/>
                    <a:pt x="5022" y="10271"/>
                  </a:cubicBezTo>
                  <a:cubicBezTo>
                    <a:pt x="5000" y="10249"/>
                    <a:pt x="4977" y="10226"/>
                    <a:pt x="4954" y="10203"/>
                  </a:cubicBezTo>
                  <a:cubicBezTo>
                    <a:pt x="4954" y="10180"/>
                    <a:pt x="4954" y="10180"/>
                    <a:pt x="4954" y="10157"/>
                  </a:cubicBezTo>
                  <a:cubicBezTo>
                    <a:pt x="4931" y="10089"/>
                    <a:pt x="4908" y="10020"/>
                    <a:pt x="4885" y="9975"/>
                  </a:cubicBezTo>
                  <a:cubicBezTo>
                    <a:pt x="4863" y="9929"/>
                    <a:pt x="4840" y="9861"/>
                    <a:pt x="4817" y="9815"/>
                  </a:cubicBezTo>
                  <a:cubicBezTo>
                    <a:pt x="4794" y="9724"/>
                    <a:pt x="4748" y="9632"/>
                    <a:pt x="4703" y="9541"/>
                  </a:cubicBezTo>
                  <a:cubicBezTo>
                    <a:pt x="4634" y="9358"/>
                    <a:pt x="4543" y="9153"/>
                    <a:pt x="4452" y="8970"/>
                  </a:cubicBezTo>
                  <a:cubicBezTo>
                    <a:pt x="4269" y="8560"/>
                    <a:pt x="4087" y="8149"/>
                    <a:pt x="3904" y="7738"/>
                  </a:cubicBezTo>
                  <a:cubicBezTo>
                    <a:pt x="3813" y="7532"/>
                    <a:pt x="3721" y="7327"/>
                    <a:pt x="3630" y="7099"/>
                  </a:cubicBezTo>
                  <a:cubicBezTo>
                    <a:pt x="3630" y="7053"/>
                    <a:pt x="3607" y="7007"/>
                    <a:pt x="3584" y="6985"/>
                  </a:cubicBezTo>
                  <a:cubicBezTo>
                    <a:pt x="3562" y="6962"/>
                    <a:pt x="3562" y="6939"/>
                    <a:pt x="3539" y="6916"/>
                  </a:cubicBezTo>
                  <a:lnTo>
                    <a:pt x="3516" y="6916"/>
                  </a:lnTo>
                  <a:cubicBezTo>
                    <a:pt x="3493" y="6848"/>
                    <a:pt x="3470" y="6802"/>
                    <a:pt x="3447" y="6756"/>
                  </a:cubicBezTo>
                  <a:cubicBezTo>
                    <a:pt x="3470" y="6711"/>
                    <a:pt x="3470" y="6688"/>
                    <a:pt x="3470" y="6642"/>
                  </a:cubicBezTo>
                  <a:cubicBezTo>
                    <a:pt x="3425" y="6551"/>
                    <a:pt x="3402" y="6460"/>
                    <a:pt x="3356" y="6368"/>
                  </a:cubicBezTo>
                  <a:lnTo>
                    <a:pt x="3265" y="6186"/>
                  </a:lnTo>
                  <a:cubicBezTo>
                    <a:pt x="3219" y="6094"/>
                    <a:pt x="3174" y="6003"/>
                    <a:pt x="3128" y="5889"/>
                  </a:cubicBezTo>
                  <a:cubicBezTo>
                    <a:pt x="3082" y="5798"/>
                    <a:pt x="3037" y="5706"/>
                    <a:pt x="2968" y="5615"/>
                  </a:cubicBezTo>
                  <a:cubicBezTo>
                    <a:pt x="2968" y="5569"/>
                    <a:pt x="2945" y="5547"/>
                    <a:pt x="2922" y="5501"/>
                  </a:cubicBezTo>
                  <a:cubicBezTo>
                    <a:pt x="2808" y="5227"/>
                    <a:pt x="2694" y="4953"/>
                    <a:pt x="2580" y="4679"/>
                  </a:cubicBezTo>
                  <a:cubicBezTo>
                    <a:pt x="2443" y="4383"/>
                    <a:pt x="2306" y="4063"/>
                    <a:pt x="2192" y="3743"/>
                  </a:cubicBezTo>
                  <a:cubicBezTo>
                    <a:pt x="2169" y="3721"/>
                    <a:pt x="2169" y="3675"/>
                    <a:pt x="2146" y="3652"/>
                  </a:cubicBezTo>
                  <a:cubicBezTo>
                    <a:pt x="2146" y="3629"/>
                    <a:pt x="2124" y="3606"/>
                    <a:pt x="2124" y="3606"/>
                  </a:cubicBezTo>
                  <a:cubicBezTo>
                    <a:pt x="2101" y="3561"/>
                    <a:pt x="2101" y="3561"/>
                    <a:pt x="2055" y="3538"/>
                  </a:cubicBezTo>
                  <a:lnTo>
                    <a:pt x="2032" y="3538"/>
                  </a:lnTo>
                  <a:cubicBezTo>
                    <a:pt x="2009" y="3447"/>
                    <a:pt x="1964" y="3378"/>
                    <a:pt x="1941" y="3287"/>
                  </a:cubicBezTo>
                  <a:cubicBezTo>
                    <a:pt x="1895" y="3196"/>
                    <a:pt x="1850" y="3104"/>
                    <a:pt x="1827" y="2990"/>
                  </a:cubicBezTo>
                  <a:cubicBezTo>
                    <a:pt x="1781" y="2899"/>
                    <a:pt x="1758" y="2808"/>
                    <a:pt x="1713" y="2716"/>
                  </a:cubicBezTo>
                  <a:cubicBezTo>
                    <a:pt x="1621" y="2534"/>
                    <a:pt x="1553" y="2328"/>
                    <a:pt x="1462" y="2123"/>
                  </a:cubicBezTo>
                  <a:cubicBezTo>
                    <a:pt x="1393" y="1940"/>
                    <a:pt x="1348" y="1780"/>
                    <a:pt x="1279" y="1598"/>
                  </a:cubicBezTo>
                  <a:cubicBezTo>
                    <a:pt x="1188" y="1438"/>
                    <a:pt x="1119" y="1255"/>
                    <a:pt x="1051" y="1096"/>
                  </a:cubicBezTo>
                  <a:cubicBezTo>
                    <a:pt x="1028" y="1050"/>
                    <a:pt x="1005" y="1004"/>
                    <a:pt x="982" y="959"/>
                  </a:cubicBezTo>
                  <a:cubicBezTo>
                    <a:pt x="937" y="867"/>
                    <a:pt x="914" y="776"/>
                    <a:pt x="868" y="685"/>
                  </a:cubicBezTo>
                  <a:cubicBezTo>
                    <a:pt x="868" y="639"/>
                    <a:pt x="845" y="616"/>
                    <a:pt x="823" y="571"/>
                  </a:cubicBezTo>
                  <a:cubicBezTo>
                    <a:pt x="800" y="571"/>
                    <a:pt x="800" y="548"/>
                    <a:pt x="777" y="548"/>
                  </a:cubicBezTo>
                  <a:cubicBezTo>
                    <a:pt x="777" y="525"/>
                    <a:pt x="754" y="525"/>
                    <a:pt x="754" y="525"/>
                  </a:cubicBezTo>
                  <a:lnTo>
                    <a:pt x="731" y="525"/>
                  </a:lnTo>
                  <a:cubicBezTo>
                    <a:pt x="731" y="457"/>
                    <a:pt x="731" y="388"/>
                    <a:pt x="708" y="342"/>
                  </a:cubicBezTo>
                  <a:lnTo>
                    <a:pt x="708" y="183"/>
                  </a:lnTo>
                  <a:cubicBezTo>
                    <a:pt x="708" y="160"/>
                    <a:pt x="686" y="137"/>
                    <a:pt x="686" y="91"/>
                  </a:cubicBezTo>
                  <a:cubicBezTo>
                    <a:pt x="686" y="69"/>
                    <a:pt x="663" y="46"/>
                    <a:pt x="640" y="23"/>
                  </a:cubicBezTo>
                  <a:cubicBezTo>
                    <a:pt x="617" y="0"/>
                    <a:pt x="594" y="0"/>
                    <a:pt x="571" y="0"/>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7"/>
            <p:cNvSpPr/>
            <p:nvPr/>
          </p:nvSpPr>
          <p:spPr>
            <a:xfrm>
              <a:off x="768219" y="1308424"/>
              <a:ext cx="208333" cy="463551"/>
            </a:xfrm>
            <a:custGeom>
              <a:avLst/>
              <a:gdLst/>
              <a:ahLst/>
              <a:cxnLst/>
              <a:rect l="l" t="t" r="r" b="b"/>
              <a:pathLst>
                <a:path w="3768" h="8384" extrusionOk="0">
                  <a:moveTo>
                    <a:pt x="47" y="1"/>
                  </a:moveTo>
                  <a:cubicBezTo>
                    <a:pt x="24" y="24"/>
                    <a:pt x="1" y="46"/>
                    <a:pt x="24" y="69"/>
                  </a:cubicBezTo>
                  <a:cubicBezTo>
                    <a:pt x="69" y="206"/>
                    <a:pt x="115" y="320"/>
                    <a:pt x="184" y="435"/>
                  </a:cubicBezTo>
                  <a:cubicBezTo>
                    <a:pt x="229" y="571"/>
                    <a:pt x="275" y="686"/>
                    <a:pt x="321" y="800"/>
                  </a:cubicBezTo>
                  <a:cubicBezTo>
                    <a:pt x="435" y="1074"/>
                    <a:pt x="549" y="1325"/>
                    <a:pt x="640" y="1599"/>
                  </a:cubicBezTo>
                  <a:cubicBezTo>
                    <a:pt x="846" y="2101"/>
                    <a:pt x="1051" y="2603"/>
                    <a:pt x="1256" y="3105"/>
                  </a:cubicBezTo>
                  <a:cubicBezTo>
                    <a:pt x="1667" y="4087"/>
                    <a:pt x="2078" y="5068"/>
                    <a:pt x="2512" y="6050"/>
                  </a:cubicBezTo>
                  <a:cubicBezTo>
                    <a:pt x="2649" y="6392"/>
                    <a:pt x="2808" y="6757"/>
                    <a:pt x="2968" y="7122"/>
                  </a:cubicBezTo>
                  <a:cubicBezTo>
                    <a:pt x="3037" y="7328"/>
                    <a:pt x="3128" y="7533"/>
                    <a:pt x="3219" y="7739"/>
                  </a:cubicBezTo>
                  <a:cubicBezTo>
                    <a:pt x="3288" y="7921"/>
                    <a:pt x="3379" y="8127"/>
                    <a:pt x="3470" y="8309"/>
                  </a:cubicBezTo>
                  <a:cubicBezTo>
                    <a:pt x="3508" y="8347"/>
                    <a:pt x="3560" y="8384"/>
                    <a:pt x="3603" y="8384"/>
                  </a:cubicBezTo>
                  <a:cubicBezTo>
                    <a:pt x="3613" y="8384"/>
                    <a:pt x="3622" y="8382"/>
                    <a:pt x="3630" y="8378"/>
                  </a:cubicBezTo>
                  <a:cubicBezTo>
                    <a:pt x="3676" y="8378"/>
                    <a:pt x="3721" y="8332"/>
                    <a:pt x="3744" y="8309"/>
                  </a:cubicBezTo>
                  <a:cubicBezTo>
                    <a:pt x="3744" y="8286"/>
                    <a:pt x="3767" y="8241"/>
                    <a:pt x="3744" y="8195"/>
                  </a:cubicBezTo>
                  <a:cubicBezTo>
                    <a:pt x="3676" y="7944"/>
                    <a:pt x="3562" y="7716"/>
                    <a:pt x="3470" y="7488"/>
                  </a:cubicBezTo>
                  <a:cubicBezTo>
                    <a:pt x="3356" y="7236"/>
                    <a:pt x="3242" y="6985"/>
                    <a:pt x="3128" y="6734"/>
                  </a:cubicBezTo>
                  <a:cubicBezTo>
                    <a:pt x="2923" y="6301"/>
                    <a:pt x="2740" y="5867"/>
                    <a:pt x="2535" y="5433"/>
                  </a:cubicBezTo>
                  <a:cubicBezTo>
                    <a:pt x="2329" y="4931"/>
                    <a:pt x="2101" y="4406"/>
                    <a:pt x="1873" y="3904"/>
                  </a:cubicBezTo>
                  <a:cubicBezTo>
                    <a:pt x="1644" y="3425"/>
                    <a:pt x="1439" y="2945"/>
                    <a:pt x="1211" y="2466"/>
                  </a:cubicBezTo>
                  <a:cubicBezTo>
                    <a:pt x="1119" y="2261"/>
                    <a:pt x="1028" y="2078"/>
                    <a:pt x="937" y="1873"/>
                  </a:cubicBezTo>
                  <a:cubicBezTo>
                    <a:pt x="846" y="1667"/>
                    <a:pt x="754" y="1462"/>
                    <a:pt x="663" y="1256"/>
                  </a:cubicBezTo>
                  <a:cubicBezTo>
                    <a:pt x="572" y="1051"/>
                    <a:pt x="480" y="845"/>
                    <a:pt x="366" y="640"/>
                  </a:cubicBezTo>
                  <a:cubicBezTo>
                    <a:pt x="275" y="435"/>
                    <a:pt x="184" y="229"/>
                    <a:pt x="115" y="24"/>
                  </a:cubicBezTo>
                  <a:cubicBezTo>
                    <a:pt x="92" y="1"/>
                    <a:pt x="69" y="1"/>
                    <a:pt x="69" y="1"/>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7"/>
            <p:cNvSpPr/>
            <p:nvPr/>
          </p:nvSpPr>
          <p:spPr>
            <a:xfrm>
              <a:off x="977716" y="1798133"/>
              <a:ext cx="37929" cy="66901"/>
            </a:xfrm>
            <a:custGeom>
              <a:avLst/>
              <a:gdLst/>
              <a:ahLst/>
              <a:cxnLst/>
              <a:rect l="l" t="t" r="r" b="b"/>
              <a:pathLst>
                <a:path w="686" h="1210" extrusionOk="0">
                  <a:moveTo>
                    <a:pt x="92" y="0"/>
                  </a:moveTo>
                  <a:cubicBezTo>
                    <a:pt x="47" y="23"/>
                    <a:pt x="24" y="46"/>
                    <a:pt x="24" y="91"/>
                  </a:cubicBezTo>
                  <a:cubicBezTo>
                    <a:pt x="1" y="114"/>
                    <a:pt x="24" y="160"/>
                    <a:pt x="24" y="183"/>
                  </a:cubicBezTo>
                  <a:cubicBezTo>
                    <a:pt x="115" y="342"/>
                    <a:pt x="184" y="525"/>
                    <a:pt x="252" y="685"/>
                  </a:cubicBezTo>
                  <a:cubicBezTo>
                    <a:pt x="275" y="776"/>
                    <a:pt x="321" y="845"/>
                    <a:pt x="343" y="936"/>
                  </a:cubicBezTo>
                  <a:cubicBezTo>
                    <a:pt x="366" y="982"/>
                    <a:pt x="366" y="1004"/>
                    <a:pt x="389" y="1050"/>
                  </a:cubicBezTo>
                  <a:cubicBezTo>
                    <a:pt x="412" y="1096"/>
                    <a:pt x="435" y="1141"/>
                    <a:pt x="457" y="1164"/>
                  </a:cubicBezTo>
                  <a:cubicBezTo>
                    <a:pt x="503" y="1210"/>
                    <a:pt x="549" y="1210"/>
                    <a:pt x="594" y="1210"/>
                  </a:cubicBezTo>
                  <a:cubicBezTo>
                    <a:pt x="640" y="1187"/>
                    <a:pt x="686" y="1141"/>
                    <a:pt x="686" y="1096"/>
                  </a:cubicBezTo>
                  <a:cubicBezTo>
                    <a:pt x="686" y="1050"/>
                    <a:pt x="686" y="1004"/>
                    <a:pt x="663" y="982"/>
                  </a:cubicBezTo>
                  <a:cubicBezTo>
                    <a:pt x="640" y="936"/>
                    <a:pt x="640" y="890"/>
                    <a:pt x="617" y="867"/>
                  </a:cubicBezTo>
                  <a:cubicBezTo>
                    <a:pt x="572" y="776"/>
                    <a:pt x="526" y="685"/>
                    <a:pt x="480" y="594"/>
                  </a:cubicBezTo>
                  <a:cubicBezTo>
                    <a:pt x="412" y="411"/>
                    <a:pt x="343" y="251"/>
                    <a:pt x="252" y="69"/>
                  </a:cubicBezTo>
                  <a:cubicBezTo>
                    <a:pt x="229" y="23"/>
                    <a:pt x="184" y="0"/>
                    <a:pt x="138" y="0"/>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7"/>
            <p:cNvSpPr/>
            <p:nvPr/>
          </p:nvSpPr>
          <p:spPr>
            <a:xfrm>
              <a:off x="1073645" y="1877641"/>
              <a:ext cx="95983" cy="119924"/>
            </a:xfrm>
            <a:custGeom>
              <a:avLst/>
              <a:gdLst/>
              <a:ahLst/>
              <a:cxnLst/>
              <a:rect l="l" t="t" r="r" b="b"/>
              <a:pathLst>
                <a:path w="1736" h="2169" extrusionOk="0">
                  <a:moveTo>
                    <a:pt x="1028" y="0"/>
                  </a:moveTo>
                  <a:cubicBezTo>
                    <a:pt x="959" y="0"/>
                    <a:pt x="891" y="23"/>
                    <a:pt x="868" y="69"/>
                  </a:cubicBezTo>
                  <a:cubicBezTo>
                    <a:pt x="845" y="91"/>
                    <a:pt x="822" y="114"/>
                    <a:pt x="800" y="137"/>
                  </a:cubicBezTo>
                  <a:cubicBezTo>
                    <a:pt x="800" y="160"/>
                    <a:pt x="800" y="160"/>
                    <a:pt x="800" y="160"/>
                  </a:cubicBezTo>
                  <a:cubicBezTo>
                    <a:pt x="777" y="183"/>
                    <a:pt x="754" y="205"/>
                    <a:pt x="731" y="228"/>
                  </a:cubicBezTo>
                  <a:cubicBezTo>
                    <a:pt x="685" y="251"/>
                    <a:pt x="640" y="297"/>
                    <a:pt x="594" y="320"/>
                  </a:cubicBezTo>
                  <a:cubicBezTo>
                    <a:pt x="526" y="342"/>
                    <a:pt x="457" y="411"/>
                    <a:pt x="412" y="457"/>
                  </a:cubicBezTo>
                  <a:cubicBezTo>
                    <a:pt x="366" y="479"/>
                    <a:pt x="343" y="525"/>
                    <a:pt x="320" y="548"/>
                  </a:cubicBezTo>
                  <a:cubicBezTo>
                    <a:pt x="297" y="571"/>
                    <a:pt x="297" y="593"/>
                    <a:pt x="275" y="616"/>
                  </a:cubicBezTo>
                  <a:cubicBezTo>
                    <a:pt x="229" y="616"/>
                    <a:pt x="183" y="593"/>
                    <a:pt x="138" y="593"/>
                  </a:cubicBezTo>
                  <a:cubicBezTo>
                    <a:pt x="126" y="588"/>
                    <a:pt x="113" y="585"/>
                    <a:pt x="101" y="585"/>
                  </a:cubicBezTo>
                  <a:cubicBezTo>
                    <a:pt x="62" y="585"/>
                    <a:pt x="24" y="611"/>
                    <a:pt x="24" y="662"/>
                  </a:cubicBezTo>
                  <a:cubicBezTo>
                    <a:pt x="1" y="708"/>
                    <a:pt x="24" y="776"/>
                    <a:pt x="92" y="776"/>
                  </a:cubicBezTo>
                  <a:cubicBezTo>
                    <a:pt x="115" y="799"/>
                    <a:pt x="138" y="799"/>
                    <a:pt x="183" y="822"/>
                  </a:cubicBezTo>
                  <a:cubicBezTo>
                    <a:pt x="229" y="845"/>
                    <a:pt x="275" y="867"/>
                    <a:pt x="297" y="890"/>
                  </a:cubicBezTo>
                  <a:cubicBezTo>
                    <a:pt x="320" y="913"/>
                    <a:pt x="343" y="913"/>
                    <a:pt x="343" y="936"/>
                  </a:cubicBezTo>
                  <a:cubicBezTo>
                    <a:pt x="434" y="1004"/>
                    <a:pt x="503" y="1096"/>
                    <a:pt x="571" y="1164"/>
                  </a:cubicBezTo>
                  <a:cubicBezTo>
                    <a:pt x="617" y="1233"/>
                    <a:pt x="640" y="1278"/>
                    <a:pt x="685" y="1324"/>
                  </a:cubicBezTo>
                  <a:cubicBezTo>
                    <a:pt x="727" y="1387"/>
                    <a:pt x="769" y="1449"/>
                    <a:pt x="793" y="1530"/>
                  </a:cubicBezTo>
                  <a:lnTo>
                    <a:pt x="793" y="1530"/>
                  </a:lnTo>
                  <a:cubicBezTo>
                    <a:pt x="787" y="1516"/>
                    <a:pt x="777" y="1507"/>
                    <a:pt x="777" y="1507"/>
                  </a:cubicBezTo>
                  <a:lnTo>
                    <a:pt x="777" y="1507"/>
                  </a:lnTo>
                  <a:cubicBezTo>
                    <a:pt x="822" y="1621"/>
                    <a:pt x="868" y="1758"/>
                    <a:pt x="891" y="1872"/>
                  </a:cubicBezTo>
                  <a:cubicBezTo>
                    <a:pt x="891" y="1917"/>
                    <a:pt x="891" y="1940"/>
                    <a:pt x="891" y="1963"/>
                  </a:cubicBezTo>
                  <a:cubicBezTo>
                    <a:pt x="891" y="1986"/>
                    <a:pt x="891" y="2054"/>
                    <a:pt x="914" y="2077"/>
                  </a:cubicBezTo>
                  <a:cubicBezTo>
                    <a:pt x="914" y="2100"/>
                    <a:pt x="937" y="2146"/>
                    <a:pt x="959" y="2146"/>
                  </a:cubicBezTo>
                  <a:cubicBezTo>
                    <a:pt x="982" y="2168"/>
                    <a:pt x="1028" y="2168"/>
                    <a:pt x="1051" y="2168"/>
                  </a:cubicBezTo>
                  <a:cubicBezTo>
                    <a:pt x="1165" y="2146"/>
                    <a:pt x="1165" y="2031"/>
                    <a:pt x="1165" y="1940"/>
                  </a:cubicBezTo>
                  <a:cubicBezTo>
                    <a:pt x="1165" y="1895"/>
                    <a:pt x="1165" y="1826"/>
                    <a:pt x="1165" y="1780"/>
                  </a:cubicBezTo>
                  <a:lnTo>
                    <a:pt x="1188" y="1780"/>
                  </a:lnTo>
                  <a:cubicBezTo>
                    <a:pt x="1200" y="1787"/>
                    <a:pt x="1215" y="1789"/>
                    <a:pt x="1232" y="1789"/>
                  </a:cubicBezTo>
                  <a:cubicBezTo>
                    <a:pt x="1279" y="1789"/>
                    <a:pt x="1337" y="1768"/>
                    <a:pt x="1370" y="1735"/>
                  </a:cubicBezTo>
                  <a:cubicBezTo>
                    <a:pt x="1416" y="1689"/>
                    <a:pt x="1416" y="1643"/>
                    <a:pt x="1439" y="1598"/>
                  </a:cubicBezTo>
                  <a:cubicBezTo>
                    <a:pt x="1462" y="1552"/>
                    <a:pt x="1484" y="1529"/>
                    <a:pt x="1507" y="1484"/>
                  </a:cubicBezTo>
                  <a:cubicBezTo>
                    <a:pt x="1553" y="1392"/>
                    <a:pt x="1598" y="1301"/>
                    <a:pt x="1644" y="1187"/>
                  </a:cubicBezTo>
                  <a:cubicBezTo>
                    <a:pt x="1667" y="1141"/>
                    <a:pt x="1690" y="1096"/>
                    <a:pt x="1690" y="1050"/>
                  </a:cubicBezTo>
                  <a:cubicBezTo>
                    <a:pt x="1713" y="982"/>
                    <a:pt x="1713" y="936"/>
                    <a:pt x="1735" y="867"/>
                  </a:cubicBezTo>
                  <a:cubicBezTo>
                    <a:pt x="1735" y="822"/>
                    <a:pt x="1735" y="776"/>
                    <a:pt x="1735" y="730"/>
                  </a:cubicBezTo>
                  <a:cubicBezTo>
                    <a:pt x="1713" y="685"/>
                    <a:pt x="1713" y="662"/>
                    <a:pt x="1713" y="616"/>
                  </a:cubicBezTo>
                  <a:cubicBezTo>
                    <a:pt x="1690" y="593"/>
                    <a:pt x="1690" y="571"/>
                    <a:pt x="1690" y="548"/>
                  </a:cubicBezTo>
                  <a:cubicBezTo>
                    <a:pt x="1667" y="479"/>
                    <a:pt x="1644" y="434"/>
                    <a:pt x="1621" y="388"/>
                  </a:cubicBezTo>
                  <a:cubicBezTo>
                    <a:pt x="1598" y="365"/>
                    <a:pt x="1576" y="320"/>
                    <a:pt x="1530" y="274"/>
                  </a:cubicBezTo>
                  <a:cubicBezTo>
                    <a:pt x="1507" y="228"/>
                    <a:pt x="1462" y="205"/>
                    <a:pt x="1416" y="183"/>
                  </a:cubicBezTo>
                  <a:cubicBezTo>
                    <a:pt x="1370" y="160"/>
                    <a:pt x="1347" y="137"/>
                    <a:pt x="1302" y="114"/>
                  </a:cubicBezTo>
                  <a:cubicBezTo>
                    <a:pt x="1279" y="91"/>
                    <a:pt x="1233" y="69"/>
                    <a:pt x="1210" y="46"/>
                  </a:cubicBezTo>
                  <a:cubicBezTo>
                    <a:pt x="1165" y="46"/>
                    <a:pt x="1142" y="23"/>
                    <a:pt x="1119" y="23"/>
                  </a:cubicBezTo>
                  <a:cubicBezTo>
                    <a:pt x="1096" y="0"/>
                    <a:pt x="1051" y="0"/>
                    <a:pt x="1028"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7"/>
            <p:cNvSpPr/>
            <p:nvPr/>
          </p:nvSpPr>
          <p:spPr>
            <a:xfrm>
              <a:off x="1127940" y="1948302"/>
              <a:ext cx="73259" cy="99743"/>
            </a:xfrm>
            <a:custGeom>
              <a:avLst/>
              <a:gdLst/>
              <a:ahLst/>
              <a:cxnLst/>
              <a:rect l="l" t="t" r="r" b="b"/>
              <a:pathLst>
                <a:path w="1325" h="1804" extrusionOk="0">
                  <a:moveTo>
                    <a:pt x="776" y="0"/>
                  </a:moveTo>
                  <a:cubicBezTo>
                    <a:pt x="731" y="0"/>
                    <a:pt x="685" y="0"/>
                    <a:pt x="639" y="46"/>
                  </a:cubicBezTo>
                  <a:cubicBezTo>
                    <a:pt x="616" y="69"/>
                    <a:pt x="594" y="114"/>
                    <a:pt x="594" y="160"/>
                  </a:cubicBezTo>
                  <a:cubicBezTo>
                    <a:pt x="594" y="183"/>
                    <a:pt x="594" y="183"/>
                    <a:pt x="594" y="183"/>
                  </a:cubicBezTo>
                  <a:cubicBezTo>
                    <a:pt x="571" y="206"/>
                    <a:pt x="548" y="206"/>
                    <a:pt x="525" y="229"/>
                  </a:cubicBezTo>
                  <a:cubicBezTo>
                    <a:pt x="525" y="251"/>
                    <a:pt x="502" y="274"/>
                    <a:pt x="502" y="297"/>
                  </a:cubicBezTo>
                  <a:cubicBezTo>
                    <a:pt x="480" y="343"/>
                    <a:pt x="480" y="388"/>
                    <a:pt x="502" y="434"/>
                  </a:cubicBezTo>
                  <a:cubicBezTo>
                    <a:pt x="525" y="457"/>
                    <a:pt x="525" y="480"/>
                    <a:pt x="548" y="502"/>
                  </a:cubicBezTo>
                  <a:cubicBezTo>
                    <a:pt x="525" y="480"/>
                    <a:pt x="480" y="480"/>
                    <a:pt x="434" y="480"/>
                  </a:cubicBezTo>
                  <a:cubicBezTo>
                    <a:pt x="388" y="480"/>
                    <a:pt x="365" y="480"/>
                    <a:pt x="343" y="502"/>
                  </a:cubicBezTo>
                  <a:cubicBezTo>
                    <a:pt x="320" y="525"/>
                    <a:pt x="320" y="548"/>
                    <a:pt x="297" y="571"/>
                  </a:cubicBezTo>
                  <a:cubicBezTo>
                    <a:pt x="297" y="594"/>
                    <a:pt x="297" y="617"/>
                    <a:pt x="297" y="639"/>
                  </a:cubicBezTo>
                  <a:cubicBezTo>
                    <a:pt x="297" y="662"/>
                    <a:pt x="320" y="685"/>
                    <a:pt x="320" y="708"/>
                  </a:cubicBezTo>
                  <a:cubicBezTo>
                    <a:pt x="297" y="685"/>
                    <a:pt x="251" y="662"/>
                    <a:pt x="228" y="662"/>
                  </a:cubicBezTo>
                  <a:cubicBezTo>
                    <a:pt x="183" y="662"/>
                    <a:pt x="137" y="639"/>
                    <a:pt x="114" y="639"/>
                  </a:cubicBezTo>
                  <a:cubicBezTo>
                    <a:pt x="46" y="639"/>
                    <a:pt x="0" y="685"/>
                    <a:pt x="0" y="753"/>
                  </a:cubicBezTo>
                  <a:cubicBezTo>
                    <a:pt x="0" y="799"/>
                    <a:pt x="46" y="845"/>
                    <a:pt x="114" y="845"/>
                  </a:cubicBezTo>
                  <a:lnTo>
                    <a:pt x="160" y="845"/>
                  </a:lnTo>
                  <a:cubicBezTo>
                    <a:pt x="183" y="845"/>
                    <a:pt x="183" y="868"/>
                    <a:pt x="206" y="868"/>
                  </a:cubicBezTo>
                  <a:cubicBezTo>
                    <a:pt x="228" y="890"/>
                    <a:pt x="251" y="890"/>
                    <a:pt x="297" y="913"/>
                  </a:cubicBezTo>
                  <a:cubicBezTo>
                    <a:pt x="320" y="936"/>
                    <a:pt x="365" y="982"/>
                    <a:pt x="388" y="1027"/>
                  </a:cubicBezTo>
                  <a:cubicBezTo>
                    <a:pt x="457" y="1096"/>
                    <a:pt x="502" y="1187"/>
                    <a:pt x="548" y="1278"/>
                  </a:cubicBezTo>
                  <a:cubicBezTo>
                    <a:pt x="571" y="1347"/>
                    <a:pt x="594" y="1438"/>
                    <a:pt x="616" y="1507"/>
                  </a:cubicBezTo>
                  <a:cubicBezTo>
                    <a:pt x="616" y="1552"/>
                    <a:pt x="616" y="1598"/>
                    <a:pt x="639" y="1621"/>
                  </a:cubicBezTo>
                  <a:cubicBezTo>
                    <a:pt x="639" y="1666"/>
                    <a:pt x="639" y="1712"/>
                    <a:pt x="662" y="1735"/>
                  </a:cubicBezTo>
                  <a:cubicBezTo>
                    <a:pt x="685" y="1781"/>
                    <a:pt x="731" y="1803"/>
                    <a:pt x="776" y="1803"/>
                  </a:cubicBezTo>
                  <a:cubicBezTo>
                    <a:pt x="845" y="1803"/>
                    <a:pt x="890" y="1781"/>
                    <a:pt x="913" y="1735"/>
                  </a:cubicBezTo>
                  <a:cubicBezTo>
                    <a:pt x="936" y="1689"/>
                    <a:pt x="936" y="1644"/>
                    <a:pt x="936" y="1598"/>
                  </a:cubicBezTo>
                  <a:cubicBezTo>
                    <a:pt x="959" y="1552"/>
                    <a:pt x="959" y="1507"/>
                    <a:pt x="959" y="1461"/>
                  </a:cubicBezTo>
                  <a:cubicBezTo>
                    <a:pt x="1004" y="1461"/>
                    <a:pt x="1050" y="1438"/>
                    <a:pt x="1073" y="1415"/>
                  </a:cubicBezTo>
                  <a:cubicBezTo>
                    <a:pt x="1096" y="1370"/>
                    <a:pt x="1119" y="1347"/>
                    <a:pt x="1119" y="1301"/>
                  </a:cubicBezTo>
                  <a:cubicBezTo>
                    <a:pt x="1119" y="1278"/>
                    <a:pt x="1119" y="1233"/>
                    <a:pt x="1119" y="1210"/>
                  </a:cubicBezTo>
                  <a:cubicBezTo>
                    <a:pt x="1164" y="1210"/>
                    <a:pt x="1210" y="1164"/>
                    <a:pt x="1233" y="1142"/>
                  </a:cubicBezTo>
                  <a:cubicBezTo>
                    <a:pt x="1301" y="1005"/>
                    <a:pt x="1301" y="868"/>
                    <a:pt x="1324" y="731"/>
                  </a:cubicBezTo>
                  <a:cubicBezTo>
                    <a:pt x="1324" y="662"/>
                    <a:pt x="1301" y="571"/>
                    <a:pt x="1301" y="502"/>
                  </a:cubicBezTo>
                  <a:cubicBezTo>
                    <a:pt x="1278" y="457"/>
                    <a:pt x="1256" y="411"/>
                    <a:pt x="1256" y="388"/>
                  </a:cubicBezTo>
                  <a:cubicBezTo>
                    <a:pt x="1233" y="343"/>
                    <a:pt x="1210" y="297"/>
                    <a:pt x="1187" y="274"/>
                  </a:cubicBezTo>
                  <a:cubicBezTo>
                    <a:pt x="1141" y="229"/>
                    <a:pt x="1096" y="183"/>
                    <a:pt x="1050" y="137"/>
                  </a:cubicBezTo>
                  <a:cubicBezTo>
                    <a:pt x="1027" y="114"/>
                    <a:pt x="1004" y="92"/>
                    <a:pt x="959" y="69"/>
                  </a:cubicBezTo>
                  <a:cubicBezTo>
                    <a:pt x="936" y="46"/>
                    <a:pt x="890" y="0"/>
                    <a:pt x="822"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7"/>
            <p:cNvSpPr/>
            <p:nvPr/>
          </p:nvSpPr>
          <p:spPr>
            <a:xfrm>
              <a:off x="1045889" y="1930609"/>
              <a:ext cx="64413" cy="93772"/>
            </a:xfrm>
            <a:custGeom>
              <a:avLst/>
              <a:gdLst/>
              <a:ahLst/>
              <a:cxnLst/>
              <a:rect l="l" t="t" r="r" b="b"/>
              <a:pathLst>
                <a:path w="1165" h="1696" extrusionOk="0">
                  <a:moveTo>
                    <a:pt x="115" y="1"/>
                  </a:moveTo>
                  <a:cubicBezTo>
                    <a:pt x="69" y="1"/>
                    <a:pt x="23" y="46"/>
                    <a:pt x="1" y="92"/>
                  </a:cubicBezTo>
                  <a:cubicBezTo>
                    <a:pt x="1" y="138"/>
                    <a:pt x="23" y="206"/>
                    <a:pt x="92" y="229"/>
                  </a:cubicBezTo>
                  <a:lnTo>
                    <a:pt x="137" y="229"/>
                  </a:lnTo>
                  <a:cubicBezTo>
                    <a:pt x="137" y="252"/>
                    <a:pt x="160" y="252"/>
                    <a:pt x="183" y="252"/>
                  </a:cubicBezTo>
                  <a:cubicBezTo>
                    <a:pt x="229" y="320"/>
                    <a:pt x="274" y="366"/>
                    <a:pt x="320" y="434"/>
                  </a:cubicBezTo>
                  <a:cubicBezTo>
                    <a:pt x="320" y="434"/>
                    <a:pt x="320" y="412"/>
                    <a:pt x="320" y="412"/>
                  </a:cubicBezTo>
                  <a:cubicBezTo>
                    <a:pt x="366" y="480"/>
                    <a:pt x="411" y="549"/>
                    <a:pt x="457" y="594"/>
                  </a:cubicBezTo>
                  <a:cubicBezTo>
                    <a:pt x="480" y="640"/>
                    <a:pt x="503" y="685"/>
                    <a:pt x="548" y="731"/>
                  </a:cubicBezTo>
                  <a:cubicBezTo>
                    <a:pt x="617" y="822"/>
                    <a:pt x="662" y="937"/>
                    <a:pt x="708" y="1051"/>
                  </a:cubicBezTo>
                  <a:cubicBezTo>
                    <a:pt x="731" y="1119"/>
                    <a:pt x="754" y="1165"/>
                    <a:pt x="777" y="1256"/>
                  </a:cubicBezTo>
                  <a:cubicBezTo>
                    <a:pt x="799" y="1302"/>
                    <a:pt x="822" y="1370"/>
                    <a:pt x="822" y="1439"/>
                  </a:cubicBezTo>
                  <a:cubicBezTo>
                    <a:pt x="822" y="1462"/>
                    <a:pt x="822" y="1507"/>
                    <a:pt x="822" y="1530"/>
                  </a:cubicBezTo>
                  <a:cubicBezTo>
                    <a:pt x="822" y="1598"/>
                    <a:pt x="868" y="1667"/>
                    <a:pt x="936" y="1690"/>
                  </a:cubicBezTo>
                  <a:cubicBezTo>
                    <a:pt x="952" y="1694"/>
                    <a:pt x="968" y="1696"/>
                    <a:pt x="983" y="1696"/>
                  </a:cubicBezTo>
                  <a:cubicBezTo>
                    <a:pt x="1057" y="1696"/>
                    <a:pt x="1123" y="1651"/>
                    <a:pt x="1142" y="1576"/>
                  </a:cubicBezTo>
                  <a:cubicBezTo>
                    <a:pt x="1165" y="1484"/>
                    <a:pt x="1142" y="1393"/>
                    <a:pt x="1119" y="1302"/>
                  </a:cubicBezTo>
                  <a:cubicBezTo>
                    <a:pt x="1096" y="1210"/>
                    <a:pt x="1073" y="1119"/>
                    <a:pt x="1028" y="1051"/>
                  </a:cubicBezTo>
                  <a:cubicBezTo>
                    <a:pt x="1005" y="959"/>
                    <a:pt x="959" y="868"/>
                    <a:pt x="936" y="800"/>
                  </a:cubicBezTo>
                  <a:cubicBezTo>
                    <a:pt x="891" y="731"/>
                    <a:pt x="868" y="685"/>
                    <a:pt x="822" y="640"/>
                  </a:cubicBezTo>
                  <a:cubicBezTo>
                    <a:pt x="731" y="503"/>
                    <a:pt x="640" y="389"/>
                    <a:pt x="548" y="297"/>
                  </a:cubicBezTo>
                  <a:cubicBezTo>
                    <a:pt x="480" y="229"/>
                    <a:pt x="411" y="160"/>
                    <a:pt x="366" y="115"/>
                  </a:cubicBezTo>
                  <a:cubicBezTo>
                    <a:pt x="343" y="115"/>
                    <a:pt x="320" y="92"/>
                    <a:pt x="297" y="69"/>
                  </a:cubicBezTo>
                  <a:cubicBezTo>
                    <a:pt x="252" y="46"/>
                    <a:pt x="206" y="46"/>
                    <a:pt x="183" y="24"/>
                  </a:cubicBezTo>
                  <a:lnTo>
                    <a:pt x="137"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7"/>
            <p:cNvSpPr/>
            <p:nvPr/>
          </p:nvSpPr>
          <p:spPr>
            <a:xfrm>
              <a:off x="1096369" y="2011389"/>
              <a:ext cx="51807" cy="68228"/>
            </a:xfrm>
            <a:custGeom>
              <a:avLst/>
              <a:gdLst/>
              <a:ahLst/>
              <a:cxnLst/>
              <a:rect l="l" t="t" r="r" b="b"/>
              <a:pathLst>
                <a:path w="937" h="1234" extrusionOk="0">
                  <a:moveTo>
                    <a:pt x="138" y="1"/>
                  </a:moveTo>
                  <a:cubicBezTo>
                    <a:pt x="92" y="1"/>
                    <a:pt x="46" y="46"/>
                    <a:pt x="23" y="92"/>
                  </a:cubicBezTo>
                  <a:cubicBezTo>
                    <a:pt x="1" y="160"/>
                    <a:pt x="46" y="206"/>
                    <a:pt x="115" y="229"/>
                  </a:cubicBezTo>
                  <a:cubicBezTo>
                    <a:pt x="115" y="229"/>
                    <a:pt x="138" y="252"/>
                    <a:pt x="160" y="252"/>
                  </a:cubicBezTo>
                  <a:cubicBezTo>
                    <a:pt x="160" y="252"/>
                    <a:pt x="183" y="274"/>
                    <a:pt x="206" y="274"/>
                  </a:cubicBezTo>
                  <a:cubicBezTo>
                    <a:pt x="252" y="320"/>
                    <a:pt x="274" y="366"/>
                    <a:pt x="320" y="389"/>
                  </a:cubicBezTo>
                  <a:cubicBezTo>
                    <a:pt x="411" y="503"/>
                    <a:pt x="480" y="640"/>
                    <a:pt x="526" y="754"/>
                  </a:cubicBezTo>
                  <a:cubicBezTo>
                    <a:pt x="571" y="868"/>
                    <a:pt x="594" y="959"/>
                    <a:pt x="617" y="1073"/>
                  </a:cubicBezTo>
                  <a:cubicBezTo>
                    <a:pt x="617" y="1073"/>
                    <a:pt x="617" y="1096"/>
                    <a:pt x="617" y="1119"/>
                  </a:cubicBezTo>
                  <a:cubicBezTo>
                    <a:pt x="640" y="1142"/>
                    <a:pt x="640" y="1165"/>
                    <a:pt x="662" y="1187"/>
                  </a:cubicBezTo>
                  <a:cubicBezTo>
                    <a:pt x="685" y="1210"/>
                    <a:pt x="731" y="1233"/>
                    <a:pt x="777" y="1233"/>
                  </a:cubicBezTo>
                  <a:cubicBezTo>
                    <a:pt x="799" y="1233"/>
                    <a:pt x="845" y="1210"/>
                    <a:pt x="868" y="1187"/>
                  </a:cubicBezTo>
                  <a:cubicBezTo>
                    <a:pt x="914" y="1165"/>
                    <a:pt x="936" y="1119"/>
                    <a:pt x="914" y="1073"/>
                  </a:cubicBezTo>
                  <a:cubicBezTo>
                    <a:pt x="914" y="1028"/>
                    <a:pt x="914" y="959"/>
                    <a:pt x="891" y="891"/>
                  </a:cubicBezTo>
                  <a:cubicBezTo>
                    <a:pt x="891" y="845"/>
                    <a:pt x="868" y="777"/>
                    <a:pt x="845" y="708"/>
                  </a:cubicBezTo>
                  <a:cubicBezTo>
                    <a:pt x="799" y="617"/>
                    <a:pt x="731" y="503"/>
                    <a:pt x="662" y="411"/>
                  </a:cubicBezTo>
                  <a:cubicBezTo>
                    <a:pt x="617" y="320"/>
                    <a:pt x="548" y="252"/>
                    <a:pt x="457" y="183"/>
                  </a:cubicBezTo>
                  <a:cubicBezTo>
                    <a:pt x="434" y="137"/>
                    <a:pt x="366" y="92"/>
                    <a:pt x="320" y="69"/>
                  </a:cubicBezTo>
                  <a:cubicBezTo>
                    <a:pt x="274" y="46"/>
                    <a:pt x="229" y="23"/>
                    <a:pt x="160"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7"/>
            <p:cNvSpPr/>
            <p:nvPr/>
          </p:nvSpPr>
          <p:spPr>
            <a:xfrm>
              <a:off x="668530" y="2059326"/>
              <a:ext cx="106102" cy="103558"/>
            </a:xfrm>
            <a:custGeom>
              <a:avLst/>
              <a:gdLst/>
              <a:ahLst/>
              <a:cxnLst/>
              <a:rect l="l" t="t" r="r" b="b"/>
              <a:pathLst>
                <a:path w="1919" h="1873" extrusionOk="0">
                  <a:moveTo>
                    <a:pt x="1621" y="1"/>
                  </a:moveTo>
                  <a:cubicBezTo>
                    <a:pt x="1576" y="1"/>
                    <a:pt x="1530" y="24"/>
                    <a:pt x="1507" y="69"/>
                  </a:cubicBezTo>
                  <a:cubicBezTo>
                    <a:pt x="1484" y="161"/>
                    <a:pt x="1439" y="229"/>
                    <a:pt x="1416" y="320"/>
                  </a:cubicBezTo>
                  <a:cubicBezTo>
                    <a:pt x="1416" y="320"/>
                    <a:pt x="1416" y="320"/>
                    <a:pt x="1416" y="298"/>
                  </a:cubicBezTo>
                  <a:lnTo>
                    <a:pt x="1393" y="298"/>
                  </a:lnTo>
                  <a:cubicBezTo>
                    <a:pt x="1393" y="275"/>
                    <a:pt x="1393" y="252"/>
                    <a:pt x="1370" y="252"/>
                  </a:cubicBezTo>
                  <a:cubicBezTo>
                    <a:pt x="1347" y="183"/>
                    <a:pt x="1302" y="138"/>
                    <a:pt x="1233" y="138"/>
                  </a:cubicBezTo>
                  <a:cubicBezTo>
                    <a:pt x="1218" y="130"/>
                    <a:pt x="1200" y="128"/>
                    <a:pt x="1182" y="128"/>
                  </a:cubicBezTo>
                  <a:cubicBezTo>
                    <a:pt x="1145" y="128"/>
                    <a:pt x="1104" y="138"/>
                    <a:pt x="1074" y="138"/>
                  </a:cubicBezTo>
                  <a:cubicBezTo>
                    <a:pt x="1005" y="161"/>
                    <a:pt x="959" y="161"/>
                    <a:pt x="914" y="183"/>
                  </a:cubicBezTo>
                  <a:cubicBezTo>
                    <a:pt x="822" y="206"/>
                    <a:pt x="731" y="252"/>
                    <a:pt x="663" y="298"/>
                  </a:cubicBezTo>
                  <a:cubicBezTo>
                    <a:pt x="640" y="275"/>
                    <a:pt x="640" y="275"/>
                    <a:pt x="617" y="252"/>
                  </a:cubicBezTo>
                  <a:cubicBezTo>
                    <a:pt x="601" y="236"/>
                    <a:pt x="562" y="220"/>
                    <a:pt x="524" y="220"/>
                  </a:cubicBezTo>
                  <a:cubicBezTo>
                    <a:pt x="509" y="220"/>
                    <a:pt x="493" y="222"/>
                    <a:pt x="480" y="229"/>
                  </a:cubicBezTo>
                  <a:cubicBezTo>
                    <a:pt x="457" y="229"/>
                    <a:pt x="412" y="229"/>
                    <a:pt x="389" y="252"/>
                  </a:cubicBezTo>
                  <a:cubicBezTo>
                    <a:pt x="343" y="252"/>
                    <a:pt x="320" y="275"/>
                    <a:pt x="275" y="298"/>
                  </a:cubicBezTo>
                  <a:cubicBezTo>
                    <a:pt x="183" y="366"/>
                    <a:pt x="138" y="480"/>
                    <a:pt x="92" y="572"/>
                  </a:cubicBezTo>
                  <a:cubicBezTo>
                    <a:pt x="46" y="663"/>
                    <a:pt x="24" y="754"/>
                    <a:pt x="1" y="868"/>
                  </a:cubicBezTo>
                  <a:cubicBezTo>
                    <a:pt x="1" y="982"/>
                    <a:pt x="24" y="1096"/>
                    <a:pt x="69" y="1211"/>
                  </a:cubicBezTo>
                  <a:cubicBezTo>
                    <a:pt x="92" y="1302"/>
                    <a:pt x="161" y="1370"/>
                    <a:pt x="206" y="1462"/>
                  </a:cubicBezTo>
                  <a:cubicBezTo>
                    <a:pt x="229" y="1485"/>
                    <a:pt x="252" y="1507"/>
                    <a:pt x="275" y="1553"/>
                  </a:cubicBezTo>
                  <a:cubicBezTo>
                    <a:pt x="297" y="1576"/>
                    <a:pt x="343" y="1599"/>
                    <a:pt x="366" y="1621"/>
                  </a:cubicBezTo>
                  <a:cubicBezTo>
                    <a:pt x="389" y="1644"/>
                    <a:pt x="412" y="1667"/>
                    <a:pt x="457" y="1667"/>
                  </a:cubicBezTo>
                  <a:cubicBezTo>
                    <a:pt x="526" y="1713"/>
                    <a:pt x="594" y="1736"/>
                    <a:pt x="663" y="1758"/>
                  </a:cubicBezTo>
                  <a:cubicBezTo>
                    <a:pt x="754" y="1804"/>
                    <a:pt x="822" y="1827"/>
                    <a:pt x="914" y="1827"/>
                  </a:cubicBezTo>
                  <a:cubicBezTo>
                    <a:pt x="1074" y="1850"/>
                    <a:pt x="1233" y="1873"/>
                    <a:pt x="1393" y="1873"/>
                  </a:cubicBezTo>
                  <a:lnTo>
                    <a:pt x="1599" y="1873"/>
                  </a:lnTo>
                  <a:cubicBezTo>
                    <a:pt x="1644" y="1873"/>
                    <a:pt x="1690" y="1850"/>
                    <a:pt x="1735" y="1850"/>
                  </a:cubicBezTo>
                  <a:cubicBezTo>
                    <a:pt x="1804" y="1827"/>
                    <a:pt x="1850" y="1804"/>
                    <a:pt x="1895" y="1736"/>
                  </a:cubicBezTo>
                  <a:cubicBezTo>
                    <a:pt x="1918" y="1690"/>
                    <a:pt x="1918" y="1644"/>
                    <a:pt x="1895" y="1599"/>
                  </a:cubicBezTo>
                  <a:cubicBezTo>
                    <a:pt x="1872" y="1576"/>
                    <a:pt x="1872" y="1553"/>
                    <a:pt x="1850" y="1530"/>
                  </a:cubicBezTo>
                  <a:cubicBezTo>
                    <a:pt x="1781" y="1416"/>
                    <a:pt x="1735" y="1279"/>
                    <a:pt x="1690" y="1165"/>
                  </a:cubicBezTo>
                  <a:cubicBezTo>
                    <a:pt x="1644" y="982"/>
                    <a:pt x="1621" y="777"/>
                    <a:pt x="1621" y="594"/>
                  </a:cubicBezTo>
                  <a:cubicBezTo>
                    <a:pt x="1644" y="526"/>
                    <a:pt x="1644" y="435"/>
                    <a:pt x="1667" y="366"/>
                  </a:cubicBezTo>
                  <a:cubicBezTo>
                    <a:pt x="1690" y="298"/>
                    <a:pt x="1713" y="229"/>
                    <a:pt x="1735" y="161"/>
                  </a:cubicBezTo>
                  <a:cubicBezTo>
                    <a:pt x="1735" y="138"/>
                    <a:pt x="1735" y="115"/>
                    <a:pt x="1735" y="69"/>
                  </a:cubicBezTo>
                  <a:cubicBezTo>
                    <a:pt x="1713" y="47"/>
                    <a:pt x="1690" y="24"/>
                    <a:pt x="1667"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7"/>
            <p:cNvSpPr/>
            <p:nvPr/>
          </p:nvSpPr>
          <p:spPr>
            <a:xfrm>
              <a:off x="739192" y="2064413"/>
              <a:ext cx="16476" cy="45448"/>
            </a:xfrm>
            <a:custGeom>
              <a:avLst/>
              <a:gdLst/>
              <a:ahLst/>
              <a:cxnLst/>
              <a:rect l="l" t="t" r="r" b="b"/>
              <a:pathLst>
                <a:path w="298" h="822" extrusionOk="0">
                  <a:moveTo>
                    <a:pt x="161" y="0"/>
                  </a:moveTo>
                  <a:cubicBezTo>
                    <a:pt x="138" y="0"/>
                    <a:pt x="115" y="0"/>
                    <a:pt x="92" y="23"/>
                  </a:cubicBezTo>
                  <a:cubicBezTo>
                    <a:pt x="69" y="46"/>
                    <a:pt x="47" y="91"/>
                    <a:pt x="24" y="137"/>
                  </a:cubicBezTo>
                  <a:cubicBezTo>
                    <a:pt x="24" y="183"/>
                    <a:pt x="1" y="228"/>
                    <a:pt x="1" y="297"/>
                  </a:cubicBezTo>
                  <a:cubicBezTo>
                    <a:pt x="1" y="388"/>
                    <a:pt x="1" y="480"/>
                    <a:pt x="24" y="571"/>
                  </a:cubicBezTo>
                  <a:cubicBezTo>
                    <a:pt x="24" y="616"/>
                    <a:pt x="24" y="685"/>
                    <a:pt x="24" y="731"/>
                  </a:cubicBezTo>
                  <a:cubicBezTo>
                    <a:pt x="47" y="776"/>
                    <a:pt x="92" y="822"/>
                    <a:pt x="138" y="822"/>
                  </a:cubicBezTo>
                  <a:cubicBezTo>
                    <a:pt x="184" y="799"/>
                    <a:pt x="206" y="753"/>
                    <a:pt x="206" y="708"/>
                  </a:cubicBezTo>
                  <a:lnTo>
                    <a:pt x="184" y="571"/>
                  </a:lnTo>
                  <a:cubicBezTo>
                    <a:pt x="184" y="502"/>
                    <a:pt x="184" y="411"/>
                    <a:pt x="184" y="343"/>
                  </a:cubicBezTo>
                  <a:cubicBezTo>
                    <a:pt x="184" y="297"/>
                    <a:pt x="184" y="228"/>
                    <a:pt x="184" y="183"/>
                  </a:cubicBezTo>
                  <a:cubicBezTo>
                    <a:pt x="229" y="183"/>
                    <a:pt x="252" y="183"/>
                    <a:pt x="275" y="160"/>
                  </a:cubicBezTo>
                  <a:cubicBezTo>
                    <a:pt x="298" y="114"/>
                    <a:pt x="298" y="69"/>
                    <a:pt x="252" y="46"/>
                  </a:cubicBezTo>
                  <a:cubicBezTo>
                    <a:pt x="252" y="46"/>
                    <a:pt x="252" y="23"/>
                    <a:pt x="252" y="23"/>
                  </a:cubicBezTo>
                  <a:cubicBezTo>
                    <a:pt x="229" y="23"/>
                    <a:pt x="229" y="0"/>
                    <a:pt x="206"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7"/>
            <p:cNvSpPr/>
            <p:nvPr/>
          </p:nvSpPr>
          <p:spPr>
            <a:xfrm>
              <a:off x="753125" y="2059326"/>
              <a:ext cx="31571" cy="101015"/>
            </a:xfrm>
            <a:custGeom>
              <a:avLst/>
              <a:gdLst/>
              <a:ahLst/>
              <a:cxnLst/>
              <a:rect l="l" t="t" r="r" b="b"/>
              <a:pathLst>
                <a:path w="571" h="1827" extrusionOk="0">
                  <a:moveTo>
                    <a:pt x="107" y="93"/>
                  </a:moveTo>
                  <a:lnTo>
                    <a:pt x="107" y="93"/>
                  </a:lnTo>
                  <a:cubicBezTo>
                    <a:pt x="101" y="95"/>
                    <a:pt x="91" y="101"/>
                    <a:pt x="91" y="115"/>
                  </a:cubicBezTo>
                  <a:cubicBezTo>
                    <a:pt x="99" y="107"/>
                    <a:pt x="104" y="100"/>
                    <a:pt x="107" y="93"/>
                  </a:cubicBezTo>
                  <a:close/>
                  <a:moveTo>
                    <a:pt x="183" y="1"/>
                  </a:moveTo>
                  <a:cubicBezTo>
                    <a:pt x="160" y="1"/>
                    <a:pt x="114" y="24"/>
                    <a:pt x="114" y="69"/>
                  </a:cubicBezTo>
                  <a:cubicBezTo>
                    <a:pt x="114" y="69"/>
                    <a:pt x="114" y="80"/>
                    <a:pt x="107" y="93"/>
                  </a:cubicBezTo>
                  <a:lnTo>
                    <a:pt x="107" y="93"/>
                  </a:lnTo>
                  <a:cubicBezTo>
                    <a:pt x="111" y="92"/>
                    <a:pt x="114" y="92"/>
                    <a:pt x="114" y="92"/>
                  </a:cubicBezTo>
                  <a:lnTo>
                    <a:pt x="114" y="92"/>
                  </a:lnTo>
                  <a:lnTo>
                    <a:pt x="91" y="115"/>
                  </a:lnTo>
                  <a:cubicBezTo>
                    <a:pt x="91" y="161"/>
                    <a:pt x="69" y="229"/>
                    <a:pt x="46" y="275"/>
                  </a:cubicBezTo>
                  <a:cubicBezTo>
                    <a:pt x="46" y="320"/>
                    <a:pt x="23" y="343"/>
                    <a:pt x="23" y="366"/>
                  </a:cubicBezTo>
                  <a:cubicBezTo>
                    <a:pt x="23" y="412"/>
                    <a:pt x="0" y="457"/>
                    <a:pt x="0" y="503"/>
                  </a:cubicBezTo>
                  <a:cubicBezTo>
                    <a:pt x="0" y="617"/>
                    <a:pt x="0" y="731"/>
                    <a:pt x="0" y="823"/>
                  </a:cubicBezTo>
                  <a:cubicBezTo>
                    <a:pt x="0" y="868"/>
                    <a:pt x="0" y="914"/>
                    <a:pt x="0" y="937"/>
                  </a:cubicBezTo>
                  <a:cubicBezTo>
                    <a:pt x="23" y="982"/>
                    <a:pt x="23" y="1028"/>
                    <a:pt x="23" y="1074"/>
                  </a:cubicBezTo>
                  <a:cubicBezTo>
                    <a:pt x="46" y="1165"/>
                    <a:pt x="69" y="1256"/>
                    <a:pt x="91" y="1325"/>
                  </a:cubicBezTo>
                  <a:cubicBezTo>
                    <a:pt x="91" y="1393"/>
                    <a:pt x="114" y="1439"/>
                    <a:pt x="137" y="1485"/>
                  </a:cubicBezTo>
                  <a:cubicBezTo>
                    <a:pt x="183" y="1553"/>
                    <a:pt x="205" y="1621"/>
                    <a:pt x="251" y="1690"/>
                  </a:cubicBezTo>
                  <a:cubicBezTo>
                    <a:pt x="297" y="1736"/>
                    <a:pt x="342" y="1804"/>
                    <a:pt x="411" y="1827"/>
                  </a:cubicBezTo>
                  <a:lnTo>
                    <a:pt x="457" y="1827"/>
                  </a:lnTo>
                  <a:cubicBezTo>
                    <a:pt x="502" y="1827"/>
                    <a:pt x="525" y="1804"/>
                    <a:pt x="548" y="1781"/>
                  </a:cubicBezTo>
                  <a:cubicBezTo>
                    <a:pt x="548" y="1758"/>
                    <a:pt x="571" y="1736"/>
                    <a:pt x="571" y="1713"/>
                  </a:cubicBezTo>
                  <a:cubicBezTo>
                    <a:pt x="548" y="1667"/>
                    <a:pt x="548" y="1644"/>
                    <a:pt x="525" y="1621"/>
                  </a:cubicBezTo>
                  <a:cubicBezTo>
                    <a:pt x="502" y="1621"/>
                    <a:pt x="502" y="1621"/>
                    <a:pt x="502" y="1599"/>
                  </a:cubicBezTo>
                  <a:cubicBezTo>
                    <a:pt x="479" y="1576"/>
                    <a:pt x="434" y="1553"/>
                    <a:pt x="411" y="1507"/>
                  </a:cubicBezTo>
                  <a:cubicBezTo>
                    <a:pt x="388" y="1439"/>
                    <a:pt x="365" y="1370"/>
                    <a:pt x="320" y="1325"/>
                  </a:cubicBezTo>
                  <a:cubicBezTo>
                    <a:pt x="297" y="1233"/>
                    <a:pt x="274" y="1165"/>
                    <a:pt x="251" y="1096"/>
                  </a:cubicBezTo>
                  <a:cubicBezTo>
                    <a:pt x="251" y="1096"/>
                    <a:pt x="251" y="1074"/>
                    <a:pt x="251" y="1074"/>
                  </a:cubicBezTo>
                  <a:cubicBezTo>
                    <a:pt x="228" y="1005"/>
                    <a:pt x="228" y="914"/>
                    <a:pt x="205" y="845"/>
                  </a:cubicBezTo>
                  <a:cubicBezTo>
                    <a:pt x="205" y="754"/>
                    <a:pt x="183" y="640"/>
                    <a:pt x="183" y="549"/>
                  </a:cubicBezTo>
                  <a:cubicBezTo>
                    <a:pt x="183" y="503"/>
                    <a:pt x="183" y="457"/>
                    <a:pt x="205" y="412"/>
                  </a:cubicBezTo>
                  <a:cubicBezTo>
                    <a:pt x="205" y="366"/>
                    <a:pt x="205" y="343"/>
                    <a:pt x="205" y="298"/>
                  </a:cubicBezTo>
                  <a:cubicBezTo>
                    <a:pt x="228" y="229"/>
                    <a:pt x="251" y="161"/>
                    <a:pt x="274" y="92"/>
                  </a:cubicBezTo>
                  <a:cubicBezTo>
                    <a:pt x="274" y="47"/>
                    <a:pt x="251" y="1"/>
                    <a:pt x="205"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7"/>
            <p:cNvSpPr/>
            <p:nvPr/>
          </p:nvSpPr>
          <p:spPr>
            <a:xfrm>
              <a:off x="696286" y="2150224"/>
              <a:ext cx="102286" cy="77019"/>
            </a:xfrm>
            <a:custGeom>
              <a:avLst/>
              <a:gdLst/>
              <a:ahLst/>
              <a:cxnLst/>
              <a:rect l="l" t="t" r="r" b="b"/>
              <a:pathLst>
                <a:path w="1850" h="1393" extrusionOk="0">
                  <a:moveTo>
                    <a:pt x="1302" y="0"/>
                  </a:moveTo>
                  <a:cubicBezTo>
                    <a:pt x="1256" y="0"/>
                    <a:pt x="1233" y="23"/>
                    <a:pt x="1188" y="46"/>
                  </a:cubicBezTo>
                  <a:cubicBezTo>
                    <a:pt x="1142" y="69"/>
                    <a:pt x="1119" y="92"/>
                    <a:pt x="1097" y="137"/>
                  </a:cubicBezTo>
                  <a:cubicBezTo>
                    <a:pt x="1074" y="114"/>
                    <a:pt x="1051" y="114"/>
                    <a:pt x="1005" y="114"/>
                  </a:cubicBezTo>
                  <a:lnTo>
                    <a:pt x="982" y="114"/>
                  </a:lnTo>
                  <a:cubicBezTo>
                    <a:pt x="937" y="92"/>
                    <a:pt x="914" y="46"/>
                    <a:pt x="845" y="46"/>
                  </a:cubicBezTo>
                  <a:cubicBezTo>
                    <a:pt x="832" y="39"/>
                    <a:pt x="819" y="36"/>
                    <a:pt x="805" y="36"/>
                  </a:cubicBezTo>
                  <a:cubicBezTo>
                    <a:pt x="773" y="36"/>
                    <a:pt x="741" y="53"/>
                    <a:pt x="709" y="69"/>
                  </a:cubicBezTo>
                  <a:cubicBezTo>
                    <a:pt x="686" y="69"/>
                    <a:pt x="663" y="69"/>
                    <a:pt x="640" y="46"/>
                  </a:cubicBezTo>
                  <a:lnTo>
                    <a:pt x="549" y="46"/>
                  </a:lnTo>
                  <a:cubicBezTo>
                    <a:pt x="514" y="35"/>
                    <a:pt x="480" y="29"/>
                    <a:pt x="446" y="29"/>
                  </a:cubicBezTo>
                  <a:cubicBezTo>
                    <a:pt x="412" y="29"/>
                    <a:pt x="378" y="35"/>
                    <a:pt x="343" y="46"/>
                  </a:cubicBezTo>
                  <a:cubicBezTo>
                    <a:pt x="275" y="46"/>
                    <a:pt x="184" y="69"/>
                    <a:pt x="138" y="92"/>
                  </a:cubicBezTo>
                  <a:cubicBezTo>
                    <a:pt x="92" y="137"/>
                    <a:pt x="69" y="183"/>
                    <a:pt x="47" y="229"/>
                  </a:cubicBezTo>
                  <a:cubicBezTo>
                    <a:pt x="24" y="274"/>
                    <a:pt x="1" y="343"/>
                    <a:pt x="1" y="411"/>
                  </a:cubicBezTo>
                  <a:cubicBezTo>
                    <a:pt x="1" y="457"/>
                    <a:pt x="1" y="480"/>
                    <a:pt x="1" y="525"/>
                  </a:cubicBezTo>
                  <a:cubicBezTo>
                    <a:pt x="1" y="594"/>
                    <a:pt x="24" y="639"/>
                    <a:pt x="47" y="708"/>
                  </a:cubicBezTo>
                  <a:cubicBezTo>
                    <a:pt x="69" y="799"/>
                    <a:pt x="115" y="868"/>
                    <a:pt x="184" y="936"/>
                  </a:cubicBezTo>
                  <a:cubicBezTo>
                    <a:pt x="206" y="982"/>
                    <a:pt x="252" y="1027"/>
                    <a:pt x="320" y="1073"/>
                  </a:cubicBezTo>
                  <a:cubicBezTo>
                    <a:pt x="366" y="1096"/>
                    <a:pt x="412" y="1119"/>
                    <a:pt x="457" y="1142"/>
                  </a:cubicBezTo>
                  <a:cubicBezTo>
                    <a:pt x="503" y="1164"/>
                    <a:pt x="549" y="1187"/>
                    <a:pt x="572" y="1210"/>
                  </a:cubicBezTo>
                  <a:cubicBezTo>
                    <a:pt x="617" y="1233"/>
                    <a:pt x="663" y="1233"/>
                    <a:pt x="686" y="1256"/>
                  </a:cubicBezTo>
                  <a:cubicBezTo>
                    <a:pt x="777" y="1279"/>
                    <a:pt x="868" y="1301"/>
                    <a:pt x="960" y="1324"/>
                  </a:cubicBezTo>
                  <a:cubicBezTo>
                    <a:pt x="1005" y="1347"/>
                    <a:pt x="1051" y="1347"/>
                    <a:pt x="1097" y="1370"/>
                  </a:cubicBezTo>
                  <a:lnTo>
                    <a:pt x="1211" y="1370"/>
                  </a:lnTo>
                  <a:cubicBezTo>
                    <a:pt x="1256" y="1393"/>
                    <a:pt x="1302" y="1393"/>
                    <a:pt x="1348" y="1393"/>
                  </a:cubicBezTo>
                  <a:cubicBezTo>
                    <a:pt x="1416" y="1393"/>
                    <a:pt x="1507" y="1393"/>
                    <a:pt x="1576" y="1370"/>
                  </a:cubicBezTo>
                  <a:cubicBezTo>
                    <a:pt x="1622" y="1370"/>
                    <a:pt x="1667" y="1347"/>
                    <a:pt x="1736" y="1347"/>
                  </a:cubicBezTo>
                  <a:cubicBezTo>
                    <a:pt x="1736" y="1324"/>
                    <a:pt x="1758" y="1324"/>
                    <a:pt x="1781" y="1324"/>
                  </a:cubicBezTo>
                  <a:cubicBezTo>
                    <a:pt x="1804" y="1279"/>
                    <a:pt x="1827" y="1256"/>
                    <a:pt x="1827" y="1233"/>
                  </a:cubicBezTo>
                  <a:cubicBezTo>
                    <a:pt x="1850" y="1187"/>
                    <a:pt x="1827" y="1142"/>
                    <a:pt x="1804" y="1096"/>
                  </a:cubicBezTo>
                  <a:cubicBezTo>
                    <a:pt x="1781" y="1073"/>
                    <a:pt x="1758" y="1050"/>
                    <a:pt x="1736" y="1027"/>
                  </a:cubicBezTo>
                  <a:cubicBezTo>
                    <a:pt x="1713" y="1005"/>
                    <a:pt x="1713" y="982"/>
                    <a:pt x="1690" y="959"/>
                  </a:cubicBezTo>
                  <a:cubicBezTo>
                    <a:pt x="1644" y="890"/>
                    <a:pt x="1622" y="799"/>
                    <a:pt x="1599" y="708"/>
                  </a:cubicBezTo>
                  <a:cubicBezTo>
                    <a:pt x="1576" y="617"/>
                    <a:pt x="1553" y="525"/>
                    <a:pt x="1553" y="434"/>
                  </a:cubicBezTo>
                  <a:cubicBezTo>
                    <a:pt x="1553" y="388"/>
                    <a:pt x="1553" y="343"/>
                    <a:pt x="1576" y="297"/>
                  </a:cubicBezTo>
                  <a:cubicBezTo>
                    <a:pt x="1599" y="251"/>
                    <a:pt x="1622" y="229"/>
                    <a:pt x="1644" y="183"/>
                  </a:cubicBezTo>
                  <a:cubicBezTo>
                    <a:pt x="1667" y="137"/>
                    <a:pt x="1622" y="92"/>
                    <a:pt x="1599" y="69"/>
                  </a:cubicBezTo>
                  <a:cubicBezTo>
                    <a:pt x="1586" y="63"/>
                    <a:pt x="1574" y="60"/>
                    <a:pt x="1562" y="60"/>
                  </a:cubicBezTo>
                  <a:cubicBezTo>
                    <a:pt x="1530" y="60"/>
                    <a:pt x="1501" y="81"/>
                    <a:pt x="1485" y="114"/>
                  </a:cubicBezTo>
                  <a:cubicBezTo>
                    <a:pt x="1485" y="114"/>
                    <a:pt x="1485" y="114"/>
                    <a:pt x="1485" y="137"/>
                  </a:cubicBezTo>
                  <a:cubicBezTo>
                    <a:pt x="1462" y="114"/>
                    <a:pt x="1462" y="92"/>
                    <a:pt x="1439" y="92"/>
                  </a:cubicBezTo>
                  <a:cubicBezTo>
                    <a:pt x="1416" y="46"/>
                    <a:pt x="1370" y="23"/>
                    <a:pt x="1325"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7"/>
            <p:cNvSpPr/>
            <p:nvPr/>
          </p:nvSpPr>
          <p:spPr>
            <a:xfrm>
              <a:off x="777066" y="2156527"/>
              <a:ext cx="29083" cy="69444"/>
            </a:xfrm>
            <a:custGeom>
              <a:avLst/>
              <a:gdLst/>
              <a:ahLst/>
              <a:cxnLst/>
              <a:rect l="l" t="t" r="r" b="b"/>
              <a:pathLst>
                <a:path w="526" h="1256" extrusionOk="0">
                  <a:moveTo>
                    <a:pt x="92" y="0"/>
                  </a:moveTo>
                  <a:cubicBezTo>
                    <a:pt x="69" y="0"/>
                    <a:pt x="24" y="23"/>
                    <a:pt x="24" y="46"/>
                  </a:cubicBezTo>
                  <a:cubicBezTo>
                    <a:pt x="24" y="115"/>
                    <a:pt x="1" y="160"/>
                    <a:pt x="1" y="206"/>
                  </a:cubicBezTo>
                  <a:cubicBezTo>
                    <a:pt x="1" y="297"/>
                    <a:pt x="1" y="366"/>
                    <a:pt x="1" y="457"/>
                  </a:cubicBezTo>
                  <a:cubicBezTo>
                    <a:pt x="24" y="503"/>
                    <a:pt x="24" y="571"/>
                    <a:pt x="24" y="640"/>
                  </a:cubicBezTo>
                  <a:cubicBezTo>
                    <a:pt x="46" y="685"/>
                    <a:pt x="46" y="754"/>
                    <a:pt x="69" y="799"/>
                  </a:cubicBezTo>
                  <a:cubicBezTo>
                    <a:pt x="92" y="891"/>
                    <a:pt x="138" y="982"/>
                    <a:pt x="206" y="1073"/>
                  </a:cubicBezTo>
                  <a:cubicBezTo>
                    <a:pt x="206" y="1096"/>
                    <a:pt x="229" y="1142"/>
                    <a:pt x="252" y="1165"/>
                  </a:cubicBezTo>
                  <a:cubicBezTo>
                    <a:pt x="275" y="1187"/>
                    <a:pt x="320" y="1233"/>
                    <a:pt x="366" y="1256"/>
                  </a:cubicBezTo>
                  <a:cubicBezTo>
                    <a:pt x="389" y="1256"/>
                    <a:pt x="434" y="1256"/>
                    <a:pt x="480" y="1233"/>
                  </a:cubicBezTo>
                  <a:cubicBezTo>
                    <a:pt x="526" y="1210"/>
                    <a:pt x="526" y="1142"/>
                    <a:pt x="526" y="1096"/>
                  </a:cubicBezTo>
                  <a:cubicBezTo>
                    <a:pt x="503" y="1050"/>
                    <a:pt x="480" y="1050"/>
                    <a:pt x="457" y="1005"/>
                  </a:cubicBezTo>
                  <a:lnTo>
                    <a:pt x="434" y="1005"/>
                  </a:lnTo>
                  <a:cubicBezTo>
                    <a:pt x="389" y="959"/>
                    <a:pt x="366" y="913"/>
                    <a:pt x="343" y="868"/>
                  </a:cubicBezTo>
                  <a:cubicBezTo>
                    <a:pt x="297" y="822"/>
                    <a:pt x="275" y="754"/>
                    <a:pt x="252" y="685"/>
                  </a:cubicBezTo>
                  <a:cubicBezTo>
                    <a:pt x="229" y="640"/>
                    <a:pt x="206" y="571"/>
                    <a:pt x="206" y="525"/>
                  </a:cubicBezTo>
                  <a:cubicBezTo>
                    <a:pt x="184" y="414"/>
                    <a:pt x="162" y="324"/>
                    <a:pt x="161" y="213"/>
                  </a:cubicBezTo>
                  <a:lnTo>
                    <a:pt x="161" y="213"/>
                  </a:lnTo>
                  <a:cubicBezTo>
                    <a:pt x="161" y="173"/>
                    <a:pt x="163" y="132"/>
                    <a:pt x="183" y="92"/>
                  </a:cubicBezTo>
                  <a:cubicBezTo>
                    <a:pt x="183" y="46"/>
                    <a:pt x="161" y="0"/>
                    <a:pt x="115"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7"/>
            <p:cNvSpPr/>
            <p:nvPr/>
          </p:nvSpPr>
          <p:spPr>
            <a:xfrm>
              <a:off x="755613" y="2053023"/>
              <a:ext cx="37929" cy="109087"/>
            </a:xfrm>
            <a:custGeom>
              <a:avLst/>
              <a:gdLst/>
              <a:ahLst/>
              <a:cxnLst/>
              <a:rect l="l" t="t" r="r" b="b"/>
              <a:pathLst>
                <a:path w="686" h="1973" extrusionOk="0">
                  <a:moveTo>
                    <a:pt x="389" y="1"/>
                  </a:moveTo>
                  <a:cubicBezTo>
                    <a:pt x="366" y="1"/>
                    <a:pt x="366" y="1"/>
                    <a:pt x="343" y="24"/>
                  </a:cubicBezTo>
                  <a:cubicBezTo>
                    <a:pt x="297" y="46"/>
                    <a:pt x="252" y="92"/>
                    <a:pt x="206" y="138"/>
                  </a:cubicBezTo>
                  <a:cubicBezTo>
                    <a:pt x="160" y="206"/>
                    <a:pt x="115" y="252"/>
                    <a:pt x="92" y="320"/>
                  </a:cubicBezTo>
                  <a:cubicBezTo>
                    <a:pt x="24" y="457"/>
                    <a:pt x="1" y="617"/>
                    <a:pt x="1" y="754"/>
                  </a:cubicBezTo>
                  <a:cubicBezTo>
                    <a:pt x="1" y="868"/>
                    <a:pt x="1" y="959"/>
                    <a:pt x="1" y="1051"/>
                  </a:cubicBezTo>
                  <a:cubicBezTo>
                    <a:pt x="1" y="1142"/>
                    <a:pt x="24" y="1210"/>
                    <a:pt x="46" y="1302"/>
                  </a:cubicBezTo>
                  <a:cubicBezTo>
                    <a:pt x="69" y="1370"/>
                    <a:pt x="92" y="1439"/>
                    <a:pt x="115" y="1507"/>
                  </a:cubicBezTo>
                  <a:cubicBezTo>
                    <a:pt x="138" y="1576"/>
                    <a:pt x="183" y="1644"/>
                    <a:pt x="206" y="1713"/>
                  </a:cubicBezTo>
                  <a:cubicBezTo>
                    <a:pt x="252" y="1758"/>
                    <a:pt x="275" y="1804"/>
                    <a:pt x="320" y="1850"/>
                  </a:cubicBezTo>
                  <a:cubicBezTo>
                    <a:pt x="343" y="1872"/>
                    <a:pt x="366" y="1895"/>
                    <a:pt x="389" y="1918"/>
                  </a:cubicBezTo>
                  <a:cubicBezTo>
                    <a:pt x="412" y="1918"/>
                    <a:pt x="434" y="1941"/>
                    <a:pt x="457" y="1941"/>
                  </a:cubicBezTo>
                  <a:cubicBezTo>
                    <a:pt x="480" y="1964"/>
                    <a:pt x="480" y="1964"/>
                    <a:pt x="503" y="1964"/>
                  </a:cubicBezTo>
                  <a:cubicBezTo>
                    <a:pt x="515" y="1970"/>
                    <a:pt x="529" y="1973"/>
                    <a:pt x="543" y="1973"/>
                  </a:cubicBezTo>
                  <a:cubicBezTo>
                    <a:pt x="582" y="1973"/>
                    <a:pt x="623" y="1951"/>
                    <a:pt x="640" y="1918"/>
                  </a:cubicBezTo>
                  <a:cubicBezTo>
                    <a:pt x="663" y="1895"/>
                    <a:pt x="663" y="1895"/>
                    <a:pt x="685" y="1872"/>
                  </a:cubicBezTo>
                  <a:cubicBezTo>
                    <a:pt x="685" y="1827"/>
                    <a:pt x="685" y="1781"/>
                    <a:pt x="663" y="1758"/>
                  </a:cubicBezTo>
                  <a:cubicBezTo>
                    <a:pt x="640" y="1758"/>
                    <a:pt x="640" y="1735"/>
                    <a:pt x="617" y="1735"/>
                  </a:cubicBezTo>
                  <a:cubicBezTo>
                    <a:pt x="617" y="1713"/>
                    <a:pt x="594" y="1690"/>
                    <a:pt x="571" y="1690"/>
                  </a:cubicBezTo>
                  <a:cubicBezTo>
                    <a:pt x="549" y="1667"/>
                    <a:pt x="526" y="1644"/>
                    <a:pt x="503" y="1621"/>
                  </a:cubicBezTo>
                  <a:cubicBezTo>
                    <a:pt x="480" y="1599"/>
                    <a:pt x="457" y="1553"/>
                    <a:pt x="434" y="1507"/>
                  </a:cubicBezTo>
                  <a:cubicBezTo>
                    <a:pt x="389" y="1439"/>
                    <a:pt x="366" y="1393"/>
                    <a:pt x="343" y="1325"/>
                  </a:cubicBezTo>
                  <a:cubicBezTo>
                    <a:pt x="320" y="1256"/>
                    <a:pt x="297" y="1210"/>
                    <a:pt x="275" y="1142"/>
                  </a:cubicBezTo>
                  <a:cubicBezTo>
                    <a:pt x="275" y="1074"/>
                    <a:pt x="252" y="982"/>
                    <a:pt x="252" y="914"/>
                  </a:cubicBezTo>
                  <a:cubicBezTo>
                    <a:pt x="252" y="830"/>
                    <a:pt x="252" y="766"/>
                    <a:pt x="252" y="686"/>
                  </a:cubicBezTo>
                  <a:cubicBezTo>
                    <a:pt x="252" y="640"/>
                    <a:pt x="252" y="594"/>
                    <a:pt x="252" y="571"/>
                  </a:cubicBezTo>
                  <a:cubicBezTo>
                    <a:pt x="252" y="526"/>
                    <a:pt x="252" y="480"/>
                    <a:pt x="275" y="457"/>
                  </a:cubicBezTo>
                  <a:cubicBezTo>
                    <a:pt x="297" y="389"/>
                    <a:pt x="320" y="320"/>
                    <a:pt x="343" y="275"/>
                  </a:cubicBezTo>
                  <a:cubicBezTo>
                    <a:pt x="366" y="252"/>
                    <a:pt x="389" y="229"/>
                    <a:pt x="412" y="206"/>
                  </a:cubicBezTo>
                  <a:cubicBezTo>
                    <a:pt x="412" y="183"/>
                    <a:pt x="434" y="183"/>
                    <a:pt x="457" y="161"/>
                  </a:cubicBezTo>
                  <a:cubicBezTo>
                    <a:pt x="503" y="138"/>
                    <a:pt x="503" y="69"/>
                    <a:pt x="480" y="46"/>
                  </a:cubicBezTo>
                  <a:cubicBezTo>
                    <a:pt x="457" y="24"/>
                    <a:pt x="434" y="1"/>
                    <a:pt x="389"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7"/>
            <p:cNvSpPr/>
            <p:nvPr/>
          </p:nvSpPr>
          <p:spPr>
            <a:xfrm>
              <a:off x="779609" y="2155255"/>
              <a:ext cx="37929" cy="71269"/>
            </a:xfrm>
            <a:custGeom>
              <a:avLst/>
              <a:gdLst/>
              <a:ahLst/>
              <a:cxnLst/>
              <a:rect l="l" t="t" r="r" b="b"/>
              <a:pathLst>
                <a:path w="686" h="1289" extrusionOk="0">
                  <a:moveTo>
                    <a:pt x="183" y="1"/>
                  </a:moveTo>
                  <a:cubicBezTo>
                    <a:pt x="160" y="1"/>
                    <a:pt x="137" y="23"/>
                    <a:pt x="115" y="46"/>
                  </a:cubicBezTo>
                  <a:cubicBezTo>
                    <a:pt x="92" y="69"/>
                    <a:pt x="69" y="115"/>
                    <a:pt x="46" y="138"/>
                  </a:cubicBezTo>
                  <a:cubicBezTo>
                    <a:pt x="46" y="183"/>
                    <a:pt x="23" y="229"/>
                    <a:pt x="23" y="252"/>
                  </a:cubicBezTo>
                  <a:cubicBezTo>
                    <a:pt x="0" y="320"/>
                    <a:pt x="0" y="389"/>
                    <a:pt x="23" y="457"/>
                  </a:cubicBezTo>
                  <a:cubicBezTo>
                    <a:pt x="23" y="503"/>
                    <a:pt x="23" y="571"/>
                    <a:pt x="46" y="617"/>
                  </a:cubicBezTo>
                  <a:lnTo>
                    <a:pt x="46" y="594"/>
                  </a:lnTo>
                  <a:cubicBezTo>
                    <a:pt x="69" y="685"/>
                    <a:pt x="92" y="754"/>
                    <a:pt x="115" y="822"/>
                  </a:cubicBezTo>
                  <a:cubicBezTo>
                    <a:pt x="137" y="868"/>
                    <a:pt x="183" y="936"/>
                    <a:pt x="206" y="982"/>
                  </a:cubicBezTo>
                  <a:cubicBezTo>
                    <a:pt x="251" y="1051"/>
                    <a:pt x="297" y="1096"/>
                    <a:pt x="343" y="1142"/>
                  </a:cubicBezTo>
                  <a:cubicBezTo>
                    <a:pt x="366" y="1165"/>
                    <a:pt x="388" y="1188"/>
                    <a:pt x="434" y="1210"/>
                  </a:cubicBezTo>
                  <a:cubicBezTo>
                    <a:pt x="434" y="1233"/>
                    <a:pt x="457" y="1233"/>
                    <a:pt x="480" y="1256"/>
                  </a:cubicBezTo>
                  <a:cubicBezTo>
                    <a:pt x="503" y="1256"/>
                    <a:pt x="503" y="1256"/>
                    <a:pt x="525" y="1279"/>
                  </a:cubicBezTo>
                  <a:lnTo>
                    <a:pt x="548" y="1279"/>
                  </a:lnTo>
                  <a:cubicBezTo>
                    <a:pt x="555" y="1285"/>
                    <a:pt x="565" y="1288"/>
                    <a:pt x="578" y="1288"/>
                  </a:cubicBezTo>
                  <a:cubicBezTo>
                    <a:pt x="607" y="1288"/>
                    <a:pt x="646" y="1272"/>
                    <a:pt x="662" y="1256"/>
                  </a:cubicBezTo>
                  <a:cubicBezTo>
                    <a:pt x="685" y="1233"/>
                    <a:pt x="685" y="1210"/>
                    <a:pt x="685" y="1165"/>
                  </a:cubicBezTo>
                  <a:cubicBezTo>
                    <a:pt x="685" y="1142"/>
                    <a:pt x="662" y="1142"/>
                    <a:pt x="662" y="1119"/>
                  </a:cubicBezTo>
                  <a:lnTo>
                    <a:pt x="640" y="1119"/>
                  </a:lnTo>
                  <a:cubicBezTo>
                    <a:pt x="640" y="1096"/>
                    <a:pt x="617" y="1073"/>
                    <a:pt x="594" y="1073"/>
                  </a:cubicBezTo>
                  <a:cubicBezTo>
                    <a:pt x="594" y="1051"/>
                    <a:pt x="571" y="1051"/>
                    <a:pt x="571" y="1028"/>
                  </a:cubicBezTo>
                  <a:cubicBezTo>
                    <a:pt x="525" y="1005"/>
                    <a:pt x="503" y="982"/>
                    <a:pt x="480" y="959"/>
                  </a:cubicBezTo>
                  <a:cubicBezTo>
                    <a:pt x="411" y="891"/>
                    <a:pt x="366" y="822"/>
                    <a:pt x="320" y="731"/>
                  </a:cubicBezTo>
                  <a:cubicBezTo>
                    <a:pt x="274" y="663"/>
                    <a:pt x="229" y="571"/>
                    <a:pt x="206" y="480"/>
                  </a:cubicBezTo>
                  <a:cubicBezTo>
                    <a:pt x="206" y="434"/>
                    <a:pt x="183" y="366"/>
                    <a:pt x="183" y="320"/>
                  </a:cubicBezTo>
                  <a:cubicBezTo>
                    <a:pt x="183" y="274"/>
                    <a:pt x="206" y="252"/>
                    <a:pt x="206" y="229"/>
                  </a:cubicBezTo>
                  <a:cubicBezTo>
                    <a:pt x="206" y="206"/>
                    <a:pt x="206" y="183"/>
                    <a:pt x="229" y="183"/>
                  </a:cubicBezTo>
                  <a:cubicBezTo>
                    <a:pt x="229" y="160"/>
                    <a:pt x="229" y="160"/>
                    <a:pt x="251" y="138"/>
                  </a:cubicBezTo>
                  <a:cubicBezTo>
                    <a:pt x="274" y="115"/>
                    <a:pt x="274" y="46"/>
                    <a:pt x="229" y="23"/>
                  </a:cubicBezTo>
                  <a:cubicBezTo>
                    <a:pt x="229" y="23"/>
                    <a:pt x="206" y="1"/>
                    <a:pt x="183"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7"/>
            <p:cNvSpPr/>
            <p:nvPr/>
          </p:nvSpPr>
          <p:spPr>
            <a:xfrm>
              <a:off x="1158184" y="2029082"/>
              <a:ext cx="146463" cy="278938"/>
            </a:xfrm>
            <a:custGeom>
              <a:avLst/>
              <a:gdLst/>
              <a:ahLst/>
              <a:cxnLst/>
              <a:rect l="l" t="t" r="r" b="b"/>
              <a:pathLst>
                <a:path w="2649" h="5045" extrusionOk="0">
                  <a:moveTo>
                    <a:pt x="572" y="0"/>
                  </a:moveTo>
                  <a:cubicBezTo>
                    <a:pt x="526" y="0"/>
                    <a:pt x="457" y="46"/>
                    <a:pt x="412" y="91"/>
                  </a:cubicBezTo>
                  <a:cubicBezTo>
                    <a:pt x="412" y="114"/>
                    <a:pt x="389" y="137"/>
                    <a:pt x="366" y="160"/>
                  </a:cubicBezTo>
                  <a:cubicBezTo>
                    <a:pt x="343" y="205"/>
                    <a:pt x="321" y="251"/>
                    <a:pt x="298" y="274"/>
                  </a:cubicBezTo>
                  <a:lnTo>
                    <a:pt x="321" y="274"/>
                  </a:lnTo>
                  <a:cubicBezTo>
                    <a:pt x="321" y="274"/>
                    <a:pt x="298" y="274"/>
                    <a:pt x="298" y="297"/>
                  </a:cubicBezTo>
                  <a:cubicBezTo>
                    <a:pt x="298" y="297"/>
                    <a:pt x="298" y="320"/>
                    <a:pt x="298" y="320"/>
                  </a:cubicBezTo>
                  <a:cubicBezTo>
                    <a:pt x="252" y="365"/>
                    <a:pt x="229" y="434"/>
                    <a:pt x="206" y="479"/>
                  </a:cubicBezTo>
                  <a:cubicBezTo>
                    <a:pt x="188" y="470"/>
                    <a:pt x="165" y="464"/>
                    <a:pt x="141" y="464"/>
                  </a:cubicBezTo>
                  <a:cubicBezTo>
                    <a:pt x="108" y="464"/>
                    <a:pt x="73" y="475"/>
                    <a:pt x="47" y="502"/>
                  </a:cubicBezTo>
                  <a:cubicBezTo>
                    <a:pt x="1" y="548"/>
                    <a:pt x="1" y="616"/>
                    <a:pt x="47" y="662"/>
                  </a:cubicBezTo>
                  <a:cubicBezTo>
                    <a:pt x="138" y="799"/>
                    <a:pt x="229" y="959"/>
                    <a:pt x="343" y="1119"/>
                  </a:cubicBezTo>
                  <a:cubicBezTo>
                    <a:pt x="389" y="1210"/>
                    <a:pt x="435" y="1301"/>
                    <a:pt x="503" y="1370"/>
                  </a:cubicBezTo>
                  <a:cubicBezTo>
                    <a:pt x="549" y="1461"/>
                    <a:pt x="617" y="1552"/>
                    <a:pt x="663" y="1643"/>
                  </a:cubicBezTo>
                  <a:cubicBezTo>
                    <a:pt x="846" y="1940"/>
                    <a:pt x="1028" y="2260"/>
                    <a:pt x="1188" y="2579"/>
                  </a:cubicBezTo>
                  <a:cubicBezTo>
                    <a:pt x="1256" y="2739"/>
                    <a:pt x="1325" y="2899"/>
                    <a:pt x="1371" y="3059"/>
                  </a:cubicBezTo>
                  <a:cubicBezTo>
                    <a:pt x="1439" y="3218"/>
                    <a:pt x="1507" y="3378"/>
                    <a:pt x="1553" y="3538"/>
                  </a:cubicBezTo>
                  <a:cubicBezTo>
                    <a:pt x="1599" y="3675"/>
                    <a:pt x="1644" y="3812"/>
                    <a:pt x="1690" y="3926"/>
                  </a:cubicBezTo>
                  <a:cubicBezTo>
                    <a:pt x="1713" y="4040"/>
                    <a:pt x="1736" y="4154"/>
                    <a:pt x="1759" y="4268"/>
                  </a:cubicBezTo>
                  <a:cubicBezTo>
                    <a:pt x="1781" y="4383"/>
                    <a:pt x="1827" y="4497"/>
                    <a:pt x="1827" y="4611"/>
                  </a:cubicBezTo>
                  <a:cubicBezTo>
                    <a:pt x="1827" y="4679"/>
                    <a:pt x="1804" y="4748"/>
                    <a:pt x="1804" y="4816"/>
                  </a:cubicBezTo>
                  <a:cubicBezTo>
                    <a:pt x="1804" y="4839"/>
                    <a:pt x="1804" y="4862"/>
                    <a:pt x="1804" y="4908"/>
                  </a:cubicBezTo>
                  <a:cubicBezTo>
                    <a:pt x="1804" y="4953"/>
                    <a:pt x="1827" y="4976"/>
                    <a:pt x="1850" y="5022"/>
                  </a:cubicBezTo>
                  <a:cubicBezTo>
                    <a:pt x="1895" y="5044"/>
                    <a:pt x="1941" y="5044"/>
                    <a:pt x="1964" y="5044"/>
                  </a:cubicBezTo>
                  <a:cubicBezTo>
                    <a:pt x="2010" y="5022"/>
                    <a:pt x="2032" y="4999"/>
                    <a:pt x="2055" y="4976"/>
                  </a:cubicBezTo>
                  <a:cubicBezTo>
                    <a:pt x="2078" y="4953"/>
                    <a:pt x="2101" y="4908"/>
                    <a:pt x="2101" y="4885"/>
                  </a:cubicBezTo>
                  <a:cubicBezTo>
                    <a:pt x="2124" y="4839"/>
                    <a:pt x="2124" y="4816"/>
                    <a:pt x="2124" y="4793"/>
                  </a:cubicBezTo>
                  <a:cubicBezTo>
                    <a:pt x="2147" y="4793"/>
                    <a:pt x="2192" y="4771"/>
                    <a:pt x="2215" y="4748"/>
                  </a:cubicBezTo>
                  <a:cubicBezTo>
                    <a:pt x="2284" y="4702"/>
                    <a:pt x="2306" y="4611"/>
                    <a:pt x="2352" y="4519"/>
                  </a:cubicBezTo>
                  <a:cubicBezTo>
                    <a:pt x="2352" y="4474"/>
                    <a:pt x="2375" y="4428"/>
                    <a:pt x="2375" y="4383"/>
                  </a:cubicBezTo>
                  <a:cubicBezTo>
                    <a:pt x="2398" y="4337"/>
                    <a:pt x="2398" y="4314"/>
                    <a:pt x="2420" y="4268"/>
                  </a:cubicBezTo>
                  <a:lnTo>
                    <a:pt x="2443" y="4268"/>
                  </a:lnTo>
                  <a:cubicBezTo>
                    <a:pt x="2489" y="4268"/>
                    <a:pt x="2512" y="4223"/>
                    <a:pt x="2535" y="4200"/>
                  </a:cubicBezTo>
                  <a:cubicBezTo>
                    <a:pt x="2603" y="4131"/>
                    <a:pt x="2603" y="4040"/>
                    <a:pt x="2626" y="3949"/>
                  </a:cubicBezTo>
                  <a:cubicBezTo>
                    <a:pt x="2649" y="3743"/>
                    <a:pt x="2649" y="3538"/>
                    <a:pt x="2603" y="3333"/>
                  </a:cubicBezTo>
                  <a:cubicBezTo>
                    <a:pt x="2580" y="3241"/>
                    <a:pt x="2557" y="3127"/>
                    <a:pt x="2535" y="3036"/>
                  </a:cubicBezTo>
                  <a:cubicBezTo>
                    <a:pt x="2512" y="2990"/>
                    <a:pt x="2489" y="2967"/>
                    <a:pt x="2466" y="2922"/>
                  </a:cubicBezTo>
                  <a:cubicBezTo>
                    <a:pt x="2466" y="2899"/>
                    <a:pt x="2443" y="2876"/>
                    <a:pt x="2420" y="2853"/>
                  </a:cubicBezTo>
                  <a:cubicBezTo>
                    <a:pt x="2420" y="2830"/>
                    <a:pt x="2398" y="2808"/>
                    <a:pt x="2375" y="2785"/>
                  </a:cubicBezTo>
                  <a:lnTo>
                    <a:pt x="2352" y="2785"/>
                  </a:lnTo>
                  <a:cubicBezTo>
                    <a:pt x="2329" y="2762"/>
                    <a:pt x="2306" y="2739"/>
                    <a:pt x="2284" y="2739"/>
                  </a:cubicBezTo>
                  <a:cubicBezTo>
                    <a:pt x="2261" y="2716"/>
                    <a:pt x="2261" y="2671"/>
                    <a:pt x="2261" y="2648"/>
                  </a:cubicBezTo>
                  <a:cubicBezTo>
                    <a:pt x="2192" y="2465"/>
                    <a:pt x="2147" y="2283"/>
                    <a:pt x="2055" y="2123"/>
                  </a:cubicBezTo>
                  <a:cubicBezTo>
                    <a:pt x="2010" y="2032"/>
                    <a:pt x="1964" y="1963"/>
                    <a:pt x="1918" y="1872"/>
                  </a:cubicBezTo>
                  <a:cubicBezTo>
                    <a:pt x="1850" y="1803"/>
                    <a:pt x="1804" y="1712"/>
                    <a:pt x="1759" y="1643"/>
                  </a:cubicBezTo>
                  <a:cubicBezTo>
                    <a:pt x="1713" y="1552"/>
                    <a:pt x="1644" y="1484"/>
                    <a:pt x="1599" y="1415"/>
                  </a:cubicBezTo>
                  <a:cubicBezTo>
                    <a:pt x="1553" y="1324"/>
                    <a:pt x="1485" y="1255"/>
                    <a:pt x="1416" y="1164"/>
                  </a:cubicBezTo>
                  <a:cubicBezTo>
                    <a:pt x="1348" y="1027"/>
                    <a:pt x="1256" y="913"/>
                    <a:pt x="1165" y="799"/>
                  </a:cubicBezTo>
                  <a:cubicBezTo>
                    <a:pt x="1074" y="639"/>
                    <a:pt x="982" y="479"/>
                    <a:pt x="868" y="320"/>
                  </a:cubicBezTo>
                  <a:cubicBezTo>
                    <a:pt x="846" y="274"/>
                    <a:pt x="800" y="228"/>
                    <a:pt x="777" y="160"/>
                  </a:cubicBezTo>
                  <a:cubicBezTo>
                    <a:pt x="731" y="91"/>
                    <a:pt x="709" y="46"/>
                    <a:pt x="640" y="23"/>
                  </a:cubicBezTo>
                  <a:cubicBezTo>
                    <a:pt x="617" y="0"/>
                    <a:pt x="594" y="0"/>
                    <a:pt x="572"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7"/>
            <p:cNvSpPr/>
            <p:nvPr/>
          </p:nvSpPr>
          <p:spPr>
            <a:xfrm>
              <a:off x="1158184" y="2061869"/>
              <a:ext cx="109861" cy="253726"/>
            </a:xfrm>
            <a:custGeom>
              <a:avLst/>
              <a:gdLst/>
              <a:ahLst/>
              <a:cxnLst/>
              <a:rect l="l" t="t" r="r" b="b"/>
              <a:pathLst>
                <a:path w="1987" h="4589" extrusionOk="0">
                  <a:moveTo>
                    <a:pt x="1704" y="2776"/>
                  </a:moveTo>
                  <a:cubicBezTo>
                    <a:pt x="1707" y="2787"/>
                    <a:pt x="1710" y="2797"/>
                    <a:pt x="1713" y="2808"/>
                  </a:cubicBezTo>
                  <a:cubicBezTo>
                    <a:pt x="1713" y="2791"/>
                    <a:pt x="1713" y="2787"/>
                    <a:pt x="1704" y="2776"/>
                  </a:cubicBezTo>
                  <a:close/>
                  <a:moveTo>
                    <a:pt x="1439" y="3036"/>
                  </a:moveTo>
                  <a:cubicBezTo>
                    <a:pt x="1439" y="3057"/>
                    <a:pt x="1439" y="3059"/>
                    <a:pt x="1456" y="3076"/>
                  </a:cubicBezTo>
                  <a:lnTo>
                    <a:pt x="1456" y="3076"/>
                  </a:lnTo>
                  <a:cubicBezTo>
                    <a:pt x="1452" y="3064"/>
                    <a:pt x="1447" y="3051"/>
                    <a:pt x="1439" y="3036"/>
                  </a:cubicBezTo>
                  <a:close/>
                  <a:moveTo>
                    <a:pt x="1462" y="3105"/>
                  </a:moveTo>
                  <a:cubicBezTo>
                    <a:pt x="1462" y="3122"/>
                    <a:pt x="1462" y="3126"/>
                    <a:pt x="1471" y="3136"/>
                  </a:cubicBezTo>
                  <a:lnTo>
                    <a:pt x="1471" y="3136"/>
                  </a:lnTo>
                  <a:cubicBezTo>
                    <a:pt x="1466" y="3125"/>
                    <a:pt x="1462" y="3115"/>
                    <a:pt x="1462" y="3105"/>
                  </a:cubicBezTo>
                  <a:close/>
                  <a:moveTo>
                    <a:pt x="69" y="1"/>
                  </a:moveTo>
                  <a:cubicBezTo>
                    <a:pt x="24" y="23"/>
                    <a:pt x="1" y="92"/>
                    <a:pt x="24" y="115"/>
                  </a:cubicBezTo>
                  <a:cubicBezTo>
                    <a:pt x="69" y="229"/>
                    <a:pt x="138" y="297"/>
                    <a:pt x="184" y="389"/>
                  </a:cubicBezTo>
                  <a:cubicBezTo>
                    <a:pt x="184" y="389"/>
                    <a:pt x="184" y="389"/>
                    <a:pt x="184" y="366"/>
                  </a:cubicBezTo>
                  <a:cubicBezTo>
                    <a:pt x="229" y="457"/>
                    <a:pt x="275" y="548"/>
                    <a:pt x="343" y="640"/>
                  </a:cubicBezTo>
                  <a:cubicBezTo>
                    <a:pt x="389" y="731"/>
                    <a:pt x="435" y="845"/>
                    <a:pt x="480" y="936"/>
                  </a:cubicBezTo>
                  <a:cubicBezTo>
                    <a:pt x="572" y="1119"/>
                    <a:pt x="686" y="1324"/>
                    <a:pt x="800" y="1507"/>
                  </a:cubicBezTo>
                  <a:cubicBezTo>
                    <a:pt x="914" y="1735"/>
                    <a:pt x="1028" y="1963"/>
                    <a:pt x="1142" y="2192"/>
                  </a:cubicBezTo>
                  <a:cubicBezTo>
                    <a:pt x="1188" y="2329"/>
                    <a:pt x="1234" y="2466"/>
                    <a:pt x="1302" y="2603"/>
                  </a:cubicBezTo>
                  <a:cubicBezTo>
                    <a:pt x="1348" y="2717"/>
                    <a:pt x="1371" y="2831"/>
                    <a:pt x="1416" y="2968"/>
                  </a:cubicBezTo>
                  <a:cubicBezTo>
                    <a:pt x="1439" y="2991"/>
                    <a:pt x="1439" y="3036"/>
                    <a:pt x="1462" y="3082"/>
                  </a:cubicBezTo>
                  <a:cubicBezTo>
                    <a:pt x="1460" y="3080"/>
                    <a:pt x="1458" y="3078"/>
                    <a:pt x="1456" y="3076"/>
                  </a:cubicBezTo>
                  <a:lnTo>
                    <a:pt x="1456" y="3076"/>
                  </a:lnTo>
                  <a:cubicBezTo>
                    <a:pt x="1464" y="3100"/>
                    <a:pt x="1469" y="3120"/>
                    <a:pt x="1485" y="3150"/>
                  </a:cubicBezTo>
                  <a:cubicBezTo>
                    <a:pt x="1479" y="3144"/>
                    <a:pt x="1474" y="3140"/>
                    <a:pt x="1471" y="3136"/>
                  </a:cubicBezTo>
                  <a:lnTo>
                    <a:pt x="1471" y="3136"/>
                  </a:lnTo>
                  <a:cubicBezTo>
                    <a:pt x="1477" y="3152"/>
                    <a:pt x="1485" y="3170"/>
                    <a:pt x="1485" y="3196"/>
                  </a:cubicBezTo>
                  <a:cubicBezTo>
                    <a:pt x="1485" y="3196"/>
                    <a:pt x="1485" y="3173"/>
                    <a:pt x="1485" y="3173"/>
                  </a:cubicBezTo>
                  <a:cubicBezTo>
                    <a:pt x="1507" y="3265"/>
                    <a:pt x="1530" y="3356"/>
                    <a:pt x="1553" y="3447"/>
                  </a:cubicBezTo>
                  <a:cubicBezTo>
                    <a:pt x="1576" y="3538"/>
                    <a:pt x="1599" y="3653"/>
                    <a:pt x="1622" y="3744"/>
                  </a:cubicBezTo>
                  <a:cubicBezTo>
                    <a:pt x="1667" y="3926"/>
                    <a:pt x="1713" y="4109"/>
                    <a:pt x="1736" y="4315"/>
                  </a:cubicBezTo>
                  <a:cubicBezTo>
                    <a:pt x="1713" y="4360"/>
                    <a:pt x="1713" y="4429"/>
                    <a:pt x="1713" y="4474"/>
                  </a:cubicBezTo>
                  <a:cubicBezTo>
                    <a:pt x="1713" y="4520"/>
                    <a:pt x="1759" y="4566"/>
                    <a:pt x="1804" y="4588"/>
                  </a:cubicBezTo>
                  <a:cubicBezTo>
                    <a:pt x="1827" y="4588"/>
                    <a:pt x="1873" y="4588"/>
                    <a:pt x="1895" y="4566"/>
                  </a:cubicBezTo>
                  <a:cubicBezTo>
                    <a:pt x="1941" y="4520"/>
                    <a:pt x="1941" y="4474"/>
                    <a:pt x="1964" y="4429"/>
                  </a:cubicBezTo>
                  <a:cubicBezTo>
                    <a:pt x="1964" y="4383"/>
                    <a:pt x="1987" y="4315"/>
                    <a:pt x="1987" y="4246"/>
                  </a:cubicBezTo>
                  <a:cubicBezTo>
                    <a:pt x="1987" y="4132"/>
                    <a:pt x="1964" y="4041"/>
                    <a:pt x="1964" y="3949"/>
                  </a:cubicBezTo>
                  <a:cubicBezTo>
                    <a:pt x="1941" y="3858"/>
                    <a:pt x="1941" y="3767"/>
                    <a:pt x="1918" y="3698"/>
                  </a:cubicBezTo>
                  <a:cubicBezTo>
                    <a:pt x="1918" y="3607"/>
                    <a:pt x="1895" y="3516"/>
                    <a:pt x="1873" y="3424"/>
                  </a:cubicBezTo>
                  <a:cubicBezTo>
                    <a:pt x="1850" y="3242"/>
                    <a:pt x="1781" y="3059"/>
                    <a:pt x="1736" y="2899"/>
                  </a:cubicBezTo>
                  <a:cubicBezTo>
                    <a:pt x="1736" y="2854"/>
                    <a:pt x="1713" y="2808"/>
                    <a:pt x="1690" y="2762"/>
                  </a:cubicBezTo>
                  <a:lnTo>
                    <a:pt x="1690" y="2762"/>
                  </a:lnTo>
                  <a:cubicBezTo>
                    <a:pt x="1696" y="2768"/>
                    <a:pt x="1700" y="2773"/>
                    <a:pt x="1704" y="2776"/>
                  </a:cubicBezTo>
                  <a:lnTo>
                    <a:pt x="1704" y="2776"/>
                  </a:lnTo>
                  <a:cubicBezTo>
                    <a:pt x="1658" y="2627"/>
                    <a:pt x="1596" y="2478"/>
                    <a:pt x="1553" y="2329"/>
                  </a:cubicBezTo>
                  <a:cubicBezTo>
                    <a:pt x="1485" y="2192"/>
                    <a:pt x="1416" y="2055"/>
                    <a:pt x="1348" y="1895"/>
                  </a:cubicBezTo>
                  <a:cubicBezTo>
                    <a:pt x="1302" y="1781"/>
                    <a:pt x="1234" y="1644"/>
                    <a:pt x="1142" y="1507"/>
                  </a:cubicBezTo>
                  <a:cubicBezTo>
                    <a:pt x="1074" y="1393"/>
                    <a:pt x="982" y="1279"/>
                    <a:pt x="914" y="1142"/>
                  </a:cubicBezTo>
                  <a:cubicBezTo>
                    <a:pt x="891" y="1119"/>
                    <a:pt x="891" y="1119"/>
                    <a:pt x="868" y="1096"/>
                  </a:cubicBezTo>
                  <a:lnTo>
                    <a:pt x="891" y="1096"/>
                  </a:lnTo>
                  <a:cubicBezTo>
                    <a:pt x="800" y="982"/>
                    <a:pt x="731" y="845"/>
                    <a:pt x="663" y="731"/>
                  </a:cubicBezTo>
                  <a:cubicBezTo>
                    <a:pt x="617" y="662"/>
                    <a:pt x="572" y="617"/>
                    <a:pt x="549" y="548"/>
                  </a:cubicBezTo>
                  <a:cubicBezTo>
                    <a:pt x="503" y="503"/>
                    <a:pt x="457" y="457"/>
                    <a:pt x="435" y="411"/>
                  </a:cubicBezTo>
                  <a:cubicBezTo>
                    <a:pt x="343" y="297"/>
                    <a:pt x="275" y="206"/>
                    <a:pt x="206" y="115"/>
                  </a:cubicBezTo>
                  <a:cubicBezTo>
                    <a:pt x="206" y="92"/>
                    <a:pt x="184" y="69"/>
                    <a:pt x="184" y="46"/>
                  </a:cubicBezTo>
                  <a:cubicBezTo>
                    <a:pt x="161" y="23"/>
                    <a:pt x="138" y="1"/>
                    <a:pt x="92"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7"/>
            <p:cNvSpPr/>
            <p:nvPr/>
          </p:nvSpPr>
          <p:spPr>
            <a:xfrm>
              <a:off x="1235204" y="2103503"/>
              <a:ext cx="60598" cy="109861"/>
            </a:xfrm>
            <a:custGeom>
              <a:avLst/>
              <a:gdLst/>
              <a:ahLst/>
              <a:cxnLst/>
              <a:rect l="l" t="t" r="r" b="b"/>
              <a:pathLst>
                <a:path w="1096" h="1987" extrusionOk="0">
                  <a:moveTo>
                    <a:pt x="69" y="1"/>
                  </a:moveTo>
                  <a:cubicBezTo>
                    <a:pt x="69" y="1"/>
                    <a:pt x="46" y="1"/>
                    <a:pt x="23" y="24"/>
                  </a:cubicBezTo>
                  <a:cubicBezTo>
                    <a:pt x="0" y="46"/>
                    <a:pt x="0" y="92"/>
                    <a:pt x="23" y="115"/>
                  </a:cubicBezTo>
                  <a:cubicBezTo>
                    <a:pt x="92" y="206"/>
                    <a:pt x="160" y="297"/>
                    <a:pt x="229" y="389"/>
                  </a:cubicBezTo>
                  <a:cubicBezTo>
                    <a:pt x="251" y="412"/>
                    <a:pt x="274" y="434"/>
                    <a:pt x="274" y="457"/>
                  </a:cubicBezTo>
                  <a:cubicBezTo>
                    <a:pt x="297" y="480"/>
                    <a:pt x="320" y="526"/>
                    <a:pt x="343" y="549"/>
                  </a:cubicBezTo>
                  <a:cubicBezTo>
                    <a:pt x="366" y="571"/>
                    <a:pt x="388" y="617"/>
                    <a:pt x="411" y="663"/>
                  </a:cubicBezTo>
                  <a:cubicBezTo>
                    <a:pt x="434" y="708"/>
                    <a:pt x="457" y="754"/>
                    <a:pt x="480" y="777"/>
                  </a:cubicBezTo>
                  <a:cubicBezTo>
                    <a:pt x="525" y="822"/>
                    <a:pt x="548" y="891"/>
                    <a:pt x="571" y="937"/>
                  </a:cubicBezTo>
                  <a:cubicBezTo>
                    <a:pt x="571" y="937"/>
                    <a:pt x="594" y="959"/>
                    <a:pt x="594" y="982"/>
                  </a:cubicBezTo>
                  <a:cubicBezTo>
                    <a:pt x="617" y="1005"/>
                    <a:pt x="639" y="1051"/>
                    <a:pt x="639" y="1074"/>
                  </a:cubicBezTo>
                  <a:cubicBezTo>
                    <a:pt x="662" y="1119"/>
                    <a:pt x="685" y="1165"/>
                    <a:pt x="708" y="1210"/>
                  </a:cubicBezTo>
                  <a:cubicBezTo>
                    <a:pt x="731" y="1256"/>
                    <a:pt x="754" y="1302"/>
                    <a:pt x="776" y="1347"/>
                  </a:cubicBezTo>
                  <a:cubicBezTo>
                    <a:pt x="799" y="1370"/>
                    <a:pt x="799" y="1393"/>
                    <a:pt x="799" y="1416"/>
                  </a:cubicBezTo>
                  <a:cubicBezTo>
                    <a:pt x="822" y="1439"/>
                    <a:pt x="822" y="1462"/>
                    <a:pt x="845" y="1484"/>
                  </a:cubicBezTo>
                  <a:cubicBezTo>
                    <a:pt x="845" y="1530"/>
                    <a:pt x="868" y="1553"/>
                    <a:pt x="868" y="1576"/>
                  </a:cubicBezTo>
                  <a:cubicBezTo>
                    <a:pt x="891" y="1599"/>
                    <a:pt x="891" y="1621"/>
                    <a:pt x="913" y="1667"/>
                  </a:cubicBezTo>
                  <a:cubicBezTo>
                    <a:pt x="913" y="1667"/>
                    <a:pt x="913" y="1690"/>
                    <a:pt x="913" y="1713"/>
                  </a:cubicBezTo>
                  <a:lnTo>
                    <a:pt x="936" y="1758"/>
                  </a:lnTo>
                  <a:cubicBezTo>
                    <a:pt x="936" y="1735"/>
                    <a:pt x="936" y="1735"/>
                    <a:pt x="936" y="1735"/>
                  </a:cubicBezTo>
                  <a:cubicBezTo>
                    <a:pt x="936" y="1758"/>
                    <a:pt x="936" y="1804"/>
                    <a:pt x="959" y="1827"/>
                  </a:cubicBezTo>
                  <a:cubicBezTo>
                    <a:pt x="959" y="1872"/>
                    <a:pt x="959" y="1895"/>
                    <a:pt x="982" y="1941"/>
                  </a:cubicBezTo>
                  <a:cubicBezTo>
                    <a:pt x="982" y="1964"/>
                    <a:pt x="1005" y="1987"/>
                    <a:pt x="1027" y="1987"/>
                  </a:cubicBezTo>
                  <a:cubicBezTo>
                    <a:pt x="1050" y="1987"/>
                    <a:pt x="1096" y="1964"/>
                    <a:pt x="1096" y="1941"/>
                  </a:cubicBezTo>
                  <a:cubicBezTo>
                    <a:pt x="1096" y="1872"/>
                    <a:pt x="1073" y="1804"/>
                    <a:pt x="1050" y="1735"/>
                  </a:cubicBezTo>
                  <a:cubicBezTo>
                    <a:pt x="1050" y="1713"/>
                    <a:pt x="1027" y="1667"/>
                    <a:pt x="1027" y="1644"/>
                  </a:cubicBezTo>
                  <a:cubicBezTo>
                    <a:pt x="1005" y="1599"/>
                    <a:pt x="1005" y="1553"/>
                    <a:pt x="982" y="1530"/>
                  </a:cubicBezTo>
                  <a:cubicBezTo>
                    <a:pt x="959" y="1462"/>
                    <a:pt x="936" y="1370"/>
                    <a:pt x="913" y="1302"/>
                  </a:cubicBezTo>
                  <a:cubicBezTo>
                    <a:pt x="868" y="1233"/>
                    <a:pt x="822" y="1142"/>
                    <a:pt x="799" y="1074"/>
                  </a:cubicBezTo>
                  <a:cubicBezTo>
                    <a:pt x="776" y="1028"/>
                    <a:pt x="776" y="1005"/>
                    <a:pt x="754" y="982"/>
                  </a:cubicBezTo>
                  <a:cubicBezTo>
                    <a:pt x="731" y="937"/>
                    <a:pt x="731" y="914"/>
                    <a:pt x="708" y="868"/>
                  </a:cubicBezTo>
                  <a:cubicBezTo>
                    <a:pt x="662" y="800"/>
                    <a:pt x="617" y="731"/>
                    <a:pt x="571" y="663"/>
                  </a:cubicBezTo>
                  <a:cubicBezTo>
                    <a:pt x="548" y="594"/>
                    <a:pt x="502" y="526"/>
                    <a:pt x="457" y="457"/>
                  </a:cubicBezTo>
                  <a:cubicBezTo>
                    <a:pt x="411" y="389"/>
                    <a:pt x="366" y="320"/>
                    <a:pt x="320" y="275"/>
                  </a:cubicBezTo>
                  <a:cubicBezTo>
                    <a:pt x="251" y="183"/>
                    <a:pt x="206" y="115"/>
                    <a:pt x="137" y="24"/>
                  </a:cubicBezTo>
                  <a:cubicBezTo>
                    <a:pt x="114" y="24"/>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7"/>
            <p:cNvSpPr/>
            <p:nvPr/>
          </p:nvSpPr>
          <p:spPr>
            <a:xfrm>
              <a:off x="1158184" y="2065685"/>
              <a:ext cx="43016" cy="63141"/>
            </a:xfrm>
            <a:custGeom>
              <a:avLst/>
              <a:gdLst/>
              <a:ahLst/>
              <a:cxnLst/>
              <a:rect l="l" t="t" r="r" b="b"/>
              <a:pathLst>
                <a:path w="778" h="1142" extrusionOk="0">
                  <a:moveTo>
                    <a:pt x="69" y="0"/>
                  </a:moveTo>
                  <a:cubicBezTo>
                    <a:pt x="47" y="0"/>
                    <a:pt x="24" y="23"/>
                    <a:pt x="24" y="23"/>
                  </a:cubicBezTo>
                  <a:cubicBezTo>
                    <a:pt x="1" y="46"/>
                    <a:pt x="1" y="68"/>
                    <a:pt x="24" y="91"/>
                  </a:cubicBezTo>
                  <a:cubicBezTo>
                    <a:pt x="92" y="183"/>
                    <a:pt x="161" y="297"/>
                    <a:pt x="229" y="388"/>
                  </a:cubicBezTo>
                  <a:cubicBezTo>
                    <a:pt x="275" y="479"/>
                    <a:pt x="343" y="571"/>
                    <a:pt x="389" y="639"/>
                  </a:cubicBezTo>
                  <a:cubicBezTo>
                    <a:pt x="435" y="730"/>
                    <a:pt x="480" y="799"/>
                    <a:pt x="526" y="867"/>
                  </a:cubicBezTo>
                  <a:cubicBezTo>
                    <a:pt x="572" y="936"/>
                    <a:pt x="617" y="1027"/>
                    <a:pt x="663" y="1118"/>
                  </a:cubicBezTo>
                  <a:cubicBezTo>
                    <a:pt x="663" y="1118"/>
                    <a:pt x="686" y="1141"/>
                    <a:pt x="686" y="1141"/>
                  </a:cubicBezTo>
                  <a:lnTo>
                    <a:pt x="731" y="1141"/>
                  </a:lnTo>
                  <a:cubicBezTo>
                    <a:pt x="754" y="1118"/>
                    <a:pt x="777" y="1096"/>
                    <a:pt x="754" y="1073"/>
                  </a:cubicBezTo>
                  <a:cubicBezTo>
                    <a:pt x="663" y="890"/>
                    <a:pt x="572" y="708"/>
                    <a:pt x="457" y="548"/>
                  </a:cubicBezTo>
                  <a:cubicBezTo>
                    <a:pt x="412" y="457"/>
                    <a:pt x="343" y="365"/>
                    <a:pt x="275" y="297"/>
                  </a:cubicBezTo>
                  <a:cubicBezTo>
                    <a:pt x="229" y="205"/>
                    <a:pt x="161" y="114"/>
                    <a:pt x="115" y="23"/>
                  </a:cubicBezTo>
                  <a:cubicBezTo>
                    <a:pt x="92" y="23"/>
                    <a:pt x="69" y="0"/>
                    <a:pt x="69"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7"/>
            <p:cNvSpPr/>
            <p:nvPr/>
          </p:nvSpPr>
          <p:spPr>
            <a:xfrm>
              <a:off x="1154425" y="2066901"/>
              <a:ext cx="53078" cy="75471"/>
            </a:xfrm>
            <a:custGeom>
              <a:avLst/>
              <a:gdLst/>
              <a:ahLst/>
              <a:cxnLst/>
              <a:rect l="l" t="t" r="r" b="b"/>
              <a:pathLst>
                <a:path w="960" h="1365" extrusionOk="0">
                  <a:moveTo>
                    <a:pt x="23" y="1"/>
                  </a:moveTo>
                  <a:cubicBezTo>
                    <a:pt x="1" y="24"/>
                    <a:pt x="1" y="69"/>
                    <a:pt x="23" y="115"/>
                  </a:cubicBezTo>
                  <a:cubicBezTo>
                    <a:pt x="92" y="229"/>
                    <a:pt x="183" y="343"/>
                    <a:pt x="274" y="457"/>
                  </a:cubicBezTo>
                  <a:cubicBezTo>
                    <a:pt x="320" y="526"/>
                    <a:pt x="343" y="571"/>
                    <a:pt x="389" y="640"/>
                  </a:cubicBezTo>
                  <a:cubicBezTo>
                    <a:pt x="434" y="686"/>
                    <a:pt x="457" y="754"/>
                    <a:pt x="503" y="800"/>
                  </a:cubicBezTo>
                  <a:cubicBezTo>
                    <a:pt x="548" y="891"/>
                    <a:pt x="594" y="959"/>
                    <a:pt x="640" y="1051"/>
                  </a:cubicBezTo>
                  <a:cubicBezTo>
                    <a:pt x="708" y="1142"/>
                    <a:pt x="777" y="1233"/>
                    <a:pt x="845" y="1348"/>
                  </a:cubicBezTo>
                  <a:cubicBezTo>
                    <a:pt x="856" y="1359"/>
                    <a:pt x="874" y="1365"/>
                    <a:pt x="891" y="1365"/>
                  </a:cubicBezTo>
                  <a:cubicBezTo>
                    <a:pt x="908" y="1365"/>
                    <a:pt x="925" y="1359"/>
                    <a:pt x="936" y="1348"/>
                  </a:cubicBezTo>
                  <a:cubicBezTo>
                    <a:pt x="936" y="1348"/>
                    <a:pt x="959" y="1325"/>
                    <a:pt x="959" y="1302"/>
                  </a:cubicBezTo>
                  <a:cubicBezTo>
                    <a:pt x="959" y="1279"/>
                    <a:pt x="959" y="1279"/>
                    <a:pt x="936" y="1256"/>
                  </a:cubicBezTo>
                  <a:cubicBezTo>
                    <a:pt x="914" y="1211"/>
                    <a:pt x="868" y="1165"/>
                    <a:pt x="845" y="1119"/>
                  </a:cubicBezTo>
                  <a:cubicBezTo>
                    <a:pt x="799" y="1028"/>
                    <a:pt x="754" y="937"/>
                    <a:pt x="685" y="868"/>
                  </a:cubicBezTo>
                  <a:cubicBezTo>
                    <a:pt x="662" y="823"/>
                    <a:pt x="640" y="777"/>
                    <a:pt x="617" y="731"/>
                  </a:cubicBezTo>
                  <a:cubicBezTo>
                    <a:pt x="594" y="686"/>
                    <a:pt x="548" y="640"/>
                    <a:pt x="525" y="594"/>
                  </a:cubicBezTo>
                  <a:cubicBezTo>
                    <a:pt x="480" y="503"/>
                    <a:pt x="411" y="412"/>
                    <a:pt x="343" y="343"/>
                  </a:cubicBezTo>
                  <a:cubicBezTo>
                    <a:pt x="274" y="229"/>
                    <a:pt x="206" y="115"/>
                    <a:pt x="115" y="24"/>
                  </a:cubicBezTo>
                  <a:cubicBezTo>
                    <a:pt x="115" y="1"/>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7"/>
            <p:cNvSpPr/>
            <p:nvPr/>
          </p:nvSpPr>
          <p:spPr>
            <a:xfrm>
              <a:off x="1155696" y="2069444"/>
              <a:ext cx="83322" cy="130982"/>
            </a:xfrm>
            <a:custGeom>
              <a:avLst/>
              <a:gdLst/>
              <a:ahLst/>
              <a:cxnLst/>
              <a:rect l="l" t="t" r="r" b="b"/>
              <a:pathLst>
                <a:path w="1507" h="2369" extrusionOk="0">
                  <a:moveTo>
                    <a:pt x="46" y="0"/>
                  </a:moveTo>
                  <a:cubicBezTo>
                    <a:pt x="23" y="0"/>
                    <a:pt x="23" y="0"/>
                    <a:pt x="23" y="23"/>
                  </a:cubicBezTo>
                  <a:cubicBezTo>
                    <a:pt x="0" y="23"/>
                    <a:pt x="0" y="69"/>
                    <a:pt x="0" y="92"/>
                  </a:cubicBezTo>
                  <a:cubicBezTo>
                    <a:pt x="114" y="229"/>
                    <a:pt x="229" y="366"/>
                    <a:pt x="320" y="503"/>
                  </a:cubicBezTo>
                  <a:cubicBezTo>
                    <a:pt x="343" y="548"/>
                    <a:pt x="366" y="571"/>
                    <a:pt x="388" y="594"/>
                  </a:cubicBezTo>
                  <a:cubicBezTo>
                    <a:pt x="434" y="640"/>
                    <a:pt x="457" y="685"/>
                    <a:pt x="480" y="731"/>
                  </a:cubicBezTo>
                  <a:cubicBezTo>
                    <a:pt x="525" y="799"/>
                    <a:pt x="571" y="868"/>
                    <a:pt x="594" y="936"/>
                  </a:cubicBezTo>
                  <a:cubicBezTo>
                    <a:pt x="594" y="936"/>
                    <a:pt x="594" y="913"/>
                    <a:pt x="594" y="913"/>
                  </a:cubicBezTo>
                  <a:cubicBezTo>
                    <a:pt x="639" y="982"/>
                    <a:pt x="662" y="1028"/>
                    <a:pt x="708" y="1073"/>
                  </a:cubicBezTo>
                  <a:cubicBezTo>
                    <a:pt x="708" y="1119"/>
                    <a:pt x="731" y="1142"/>
                    <a:pt x="754" y="1165"/>
                  </a:cubicBezTo>
                  <a:cubicBezTo>
                    <a:pt x="776" y="1187"/>
                    <a:pt x="776" y="1210"/>
                    <a:pt x="799" y="1233"/>
                  </a:cubicBezTo>
                  <a:cubicBezTo>
                    <a:pt x="868" y="1370"/>
                    <a:pt x="936" y="1484"/>
                    <a:pt x="1005" y="1598"/>
                  </a:cubicBezTo>
                  <a:cubicBezTo>
                    <a:pt x="1027" y="1667"/>
                    <a:pt x="1050" y="1712"/>
                    <a:pt x="1096" y="1781"/>
                  </a:cubicBezTo>
                  <a:cubicBezTo>
                    <a:pt x="1119" y="1849"/>
                    <a:pt x="1142" y="1895"/>
                    <a:pt x="1187" y="1963"/>
                  </a:cubicBezTo>
                  <a:cubicBezTo>
                    <a:pt x="1256" y="2078"/>
                    <a:pt x="1324" y="2215"/>
                    <a:pt x="1393" y="2329"/>
                  </a:cubicBezTo>
                  <a:cubicBezTo>
                    <a:pt x="1393" y="2351"/>
                    <a:pt x="1393" y="2351"/>
                    <a:pt x="1416" y="2351"/>
                  </a:cubicBezTo>
                  <a:cubicBezTo>
                    <a:pt x="1427" y="2363"/>
                    <a:pt x="1433" y="2369"/>
                    <a:pt x="1438" y="2369"/>
                  </a:cubicBezTo>
                  <a:cubicBezTo>
                    <a:pt x="1444" y="2369"/>
                    <a:pt x="1450" y="2363"/>
                    <a:pt x="1461" y="2351"/>
                  </a:cubicBezTo>
                  <a:cubicBezTo>
                    <a:pt x="1484" y="2351"/>
                    <a:pt x="1507" y="2306"/>
                    <a:pt x="1484" y="2283"/>
                  </a:cubicBezTo>
                  <a:cubicBezTo>
                    <a:pt x="1416" y="2169"/>
                    <a:pt x="1370" y="2078"/>
                    <a:pt x="1301" y="1963"/>
                  </a:cubicBezTo>
                  <a:cubicBezTo>
                    <a:pt x="1256" y="1872"/>
                    <a:pt x="1210" y="1781"/>
                    <a:pt x="1164" y="1690"/>
                  </a:cubicBezTo>
                  <a:cubicBezTo>
                    <a:pt x="1119" y="1598"/>
                    <a:pt x="1073" y="1507"/>
                    <a:pt x="1027" y="1438"/>
                  </a:cubicBezTo>
                  <a:cubicBezTo>
                    <a:pt x="982" y="1347"/>
                    <a:pt x="913" y="1256"/>
                    <a:pt x="868" y="1165"/>
                  </a:cubicBezTo>
                  <a:cubicBezTo>
                    <a:pt x="799" y="1073"/>
                    <a:pt x="754" y="982"/>
                    <a:pt x="685" y="891"/>
                  </a:cubicBezTo>
                  <a:cubicBezTo>
                    <a:pt x="639" y="799"/>
                    <a:pt x="594" y="731"/>
                    <a:pt x="525" y="640"/>
                  </a:cubicBezTo>
                  <a:cubicBezTo>
                    <a:pt x="502" y="594"/>
                    <a:pt x="480" y="571"/>
                    <a:pt x="457" y="525"/>
                  </a:cubicBezTo>
                  <a:cubicBezTo>
                    <a:pt x="434" y="480"/>
                    <a:pt x="388" y="434"/>
                    <a:pt x="366" y="389"/>
                  </a:cubicBezTo>
                  <a:cubicBezTo>
                    <a:pt x="297" y="297"/>
                    <a:pt x="229" y="229"/>
                    <a:pt x="160" y="137"/>
                  </a:cubicBezTo>
                  <a:cubicBezTo>
                    <a:pt x="137" y="92"/>
                    <a:pt x="114" y="69"/>
                    <a:pt x="92" y="23"/>
                  </a:cubicBezTo>
                  <a:cubicBezTo>
                    <a:pt x="69" y="0"/>
                    <a:pt x="69" y="0"/>
                    <a:pt x="46"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7"/>
            <p:cNvSpPr/>
            <p:nvPr/>
          </p:nvSpPr>
          <p:spPr>
            <a:xfrm>
              <a:off x="1143090" y="2094657"/>
              <a:ext cx="47992" cy="69997"/>
            </a:xfrm>
            <a:custGeom>
              <a:avLst/>
              <a:gdLst/>
              <a:ahLst/>
              <a:cxnLst/>
              <a:rect l="l" t="t" r="r" b="b"/>
              <a:pathLst>
                <a:path w="868" h="1266" extrusionOk="0">
                  <a:moveTo>
                    <a:pt x="23" y="1"/>
                  </a:moveTo>
                  <a:cubicBezTo>
                    <a:pt x="0" y="24"/>
                    <a:pt x="0" y="47"/>
                    <a:pt x="23" y="69"/>
                  </a:cubicBezTo>
                  <a:cubicBezTo>
                    <a:pt x="69" y="161"/>
                    <a:pt x="114" y="229"/>
                    <a:pt x="183" y="321"/>
                  </a:cubicBezTo>
                  <a:lnTo>
                    <a:pt x="160" y="298"/>
                  </a:lnTo>
                  <a:lnTo>
                    <a:pt x="160" y="298"/>
                  </a:lnTo>
                  <a:cubicBezTo>
                    <a:pt x="206" y="389"/>
                    <a:pt x="274" y="457"/>
                    <a:pt x="320" y="549"/>
                  </a:cubicBezTo>
                  <a:cubicBezTo>
                    <a:pt x="365" y="617"/>
                    <a:pt x="411" y="709"/>
                    <a:pt x="457" y="800"/>
                  </a:cubicBezTo>
                  <a:cubicBezTo>
                    <a:pt x="502" y="868"/>
                    <a:pt x="548" y="937"/>
                    <a:pt x="571" y="1005"/>
                  </a:cubicBezTo>
                  <a:cubicBezTo>
                    <a:pt x="594" y="1051"/>
                    <a:pt x="639" y="1097"/>
                    <a:pt x="662" y="1142"/>
                  </a:cubicBezTo>
                  <a:cubicBezTo>
                    <a:pt x="685" y="1188"/>
                    <a:pt x="708" y="1211"/>
                    <a:pt x="730" y="1234"/>
                  </a:cubicBezTo>
                  <a:cubicBezTo>
                    <a:pt x="747" y="1250"/>
                    <a:pt x="763" y="1266"/>
                    <a:pt x="787" y="1266"/>
                  </a:cubicBezTo>
                  <a:cubicBezTo>
                    <a:pt x="797" y="1266"/>
                    <a:pt x="808" y="1263"/>
                    <a:pt x="822" y="1256"/>
                  </a:cubicBezTo>
                  <a:cubicBezTo>
                    <a:pt x="845" y="1256"/>
                    <a:pt x="867" y="1234"/>
                    <a:pt x="867" y="1211"/>
                  </a:cubicBezTo>
                  <a:cubicBezTo>
                    <a:pt x="867" y="1188"/>
                    <a:pt x="867" y="1165"/>
                    <a:pt x="867" y="1142"/>
                  </a:cubicBezTo>
                  <a:cubicBezTo>
                    <a:pt x="845" y="1097"/>
                    <a:pt x="822" y="1074"/>
                    <a:pt x="799" y="1028"/>
                  </a:cubicBezTo>
                  <a:cubicBezTo>
                    <a:pt x="776" y="982"/>
                    <a:pt x="730" y="937"/>
                    <a:pt x="708" y="868"/>
                  </a:cubicBezTo>
                  <a:cubicBezTo>
                    <a:pt x="639" y="777"/>
                    <a:pt x="571" y="686"/>
                    <a:pt x="502" y="594"/>
                  </a:cubicBezTo>
                  <a:cubicBezTo>
                    <a:pt x="434" y="503"/>
                    <a:pt x="365" y="412"/>
                    <a:pt x="297" y="321"/>
                  </a:cubicBezTo>
                  <a:cubicBezTo>
                    <a:pt x="228" y="229"/>
                    <a:pt x="160" y="115"/>
                    <a:pt x="91"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7"/>
            <p:cNvSpPr/>
            <p:nvPr/>
          </p:nvSpPr>
          <p:spPr>
            <a:xfrm>
              <a:off x="753125" y="2222157"/>
              <a:ext cx="147680" cy="244161"/>
            </a:xfrm>
            <a:custGeom>
              <a:avLst/>
              <a:gdLst/>
              <a:ahLst/>
              <a:cxnLst/>
              <a:rect l="l" t="t" r="r" b="b"/>
              <a:pathLst>
                <a:path w="2671" h="4416" extrusionOk="0">
                  <a:moveTo>
                    <a:pt x="228" y="0"/>
                  </a:moveTo>
                  <a:cubicBezTo>
                    <a:pt x="228" y="0"/>
                    <a:pt x="205" y="23"/>
                    <a:pt x="205" y="23"/>
                  </a:cubicBezTo>
                  <a:cubicBezTo>
                    <a:pt x="160" y="23"/>
                    <a:pt x="114" y="46"/>
                    <a:pt x="91" y="69"/>
                  </a:cubicBezTo>
                  <a:cubicBezTo>
                    <a:pt x="46" y="92"/>
                    <a:pt x="23" y="137"/>
                    <a:pt x="0" y="206"/>
                  </a:cubicBezTo>
                  <a:cubicBezTo>
                    <a:pt x="0" y="274"/>
                    <a:pt x="0" y="343"/>
                    <a:pt x="23" y="411"/>
                  </a:cubicBezTo>
                  <a:cubicBezTo>
                    <a:pt x="46" y="502"/>
                    <a:pt x="69" y="594"/>
                    <a:pt x="91" y="662"/>
                  </a:cubicBezTo>
                  <a:cubicBezTo>
                    <a:pt x="114" y="868"/>
                    <a:pt x="160" y="1073"/>
                    <a:pt x="228" y="1256"/>
                  </a:cubicBezTo>
                  <a:cubicBezTo>
                    <a:pt x="274" y="1461"/>
                    <a:pt x="320" y="1667"/>
                    <a:pt x="388" y="1872"/>
                  </a:cubicBezTo>
                  <a:cubicBezTo>
                    <a:pt x="434" y="1940"/>
                    <a:pt x="457" y="2032"/>
                    <a:pt x="502" y="2123"/>
                  </a:cubicBezTo>
                  <a:cubicBezTo>
                    <a:pt x="525" y="2169"/>
                    <a:pt x="525" y="2214"/>
                    <a:pt x="548" y="2283"/>
                  </a:cubicBezTo>
                  <a:cubicBezTo>
                    <a:pt x="548" y="2283"/>
                    <a:pt x="548" y="2283"/>
                    <a:pt x="548" y="2306"/>
                  </a:cubicBezTo>
                  <a:cubicBezTo>
                    <a:pt x="548" y="2351"/>
                    <a:pt x="571" y="2397"/>
                    <a:pt x="594" y="2443"/>
                  </a:cubicBezTo>
                  <a:cubicBezTo>
                    <a:pt x="594" y="2511"/>
                    <a:pt x="616" y="2580"/>
                    <a:pt x="639" y="2625"/>
                  </a:cubicBezTo>
                  <a:cubicBezTo>
                    <a:pt x="685" y="2717"/>
                    <a:pt x="708" y="2831"/>
                    <a:pt x="753" y="2922"/>
                  </a:cubicBezTo>
                  <a:cubicBezTo>
                    <a:pt x="822" y="3127"/>
                    <a:pt x="913" y="3310"/>
                    <a:pt x="1027" y="3493"/>
                  </a:cubicBezTo>
                  <a:cubicBezTo>
                    <a:pt x="1096" y="3584"/>
                    <a:pt x="1141" y="3675"/>
                    <a:pt x="1210" y="3767"/>
                  </a:cubicBezTo>
                  <a:cubicBezTo>
                    <a:pt x="1278" y="3835"/>
                    <a:pt x="1370" y="3926"/>
                    <a:pt x="1438" y="3995"/>
                  </a:cubicBezTo>
                  <a:cubicBezTo>
                    <a:pt x="1507" y="4063"/>
                    <a:pt x="1598" y="4132"/>
                    <a:pt x="1666" y="4177"/>
                  </a:cubicBezTo>
                  <a:cubicBezTo>
                    <a:pt x="1758" y="4246"/>
                    <a:pt x="1849" y="4291"/>
                    <a:pt x="1940" y="4314"/>
                  </a:cubicBezTo>
                  <a:cubicBezTo>
                    <a:pt x="2032" y="4360"/>
                    <a:pt x="2146" y="4383"/>
                    <a:pt x="2237" y="4406"/>
                  </a:cubicBezTo>
                  <a:cubicBezTo>
                    <a:pt x="2283" y="4406"/>
                    <a:pt x="2338" y="4416"/>
                    <a:pt x="2391" y="4416"/>
                  </a:cubicBezTo>
                  <a:cubicBezTo>
                    <a:pt x="2417" y="4416"/>
                    <a:pt x="2442" y="4413"/>
                    <a:pt x="2465" y="4406"/>
                  </a:cubicBezTo>
                  <a:cubicBezTo>
                    <a:pt x="2511" y="4406"/>
                    <a:pt x="2534" y="4406"/>
                    <a:pt x="2579" y="4383"/>
                  </a:cubicBezTo>
                  <a:cubicBezTo>
                    <a:pt x="2625" y="4360"/>
                    <a:pt x="2648" y="4314"/>
                    <a:pt x="2671" y="4246"/>
                  </a:cubicBezTo>
                  <a:cubicBezTo>
                    <a:pt x="2671" y="4200"/>
                    <a:pt x="2648" y="4155"/>
                    <a:pt x="2625" y="4132"/>
                  </a:cubicBezTo>
                  <a:cubicBezTo>
                    <a:pt x="2602" y="4086"/>
                    <a:pt x="2579" y="4063"/>
                    <a:pt x="2534" y="4018"/>
                  </a:cubicBezTo>
                  <a:cubicBezTo>
                    <a:pt x="2488" y="3972"/>
                    <a:pt x="2442" y="3926"/>
                    <a:pt x="2397" y="3858"/>
                  </a:cubicBezTo>
                  <a:cubicBezTo>
                    <a:pt x="2328" y="3789"/>
                    <a:pt x="2260" y="3721"/>
                    <a:pt x="2214" y="3652"/>
                  </a:cubicBezTo>
                  <a:cubicBezTo>
                    <a:pt x="2100" y="3515"/>
                    <a:pt x="1986" y="3356"/>
                    <a:pt x="1895" y="3219"/>
                  </a:cubicBezTo>
                  <a:cubicBezTo>
                    <a:pt x="1803" y="3059"/>
                    <a:pt x="1735" y="2899"/>
                    <a:pt x="1643" y="2762"/>
                  </a:cubicBezTo>
                  <a:cubicBezTo>
                    <a:pt x="1575" y="2602"/>
                    <a:pt x="1484" y="2443"/>
                    <a:pt x="1415" y="2306"/>
                  </a:cubicBezTo>
                  <a:cubicBezTo>
                    <a:pt x="1370" y="2146"/>
                    <a:pt x="1301" y="2009"/>
                    <a:pt x="1255" y="1849"/>
                  </a:cubicBezTo>
                  <a:cubicBezTo>
                    <a:pt x="1187" y="1689"/>
                    <a:pt x="1119" y="1530"/>
                    <a:pt x="1073" y="1347"/>
                  </a:cubicBezTo>
                  <a:lnTo>
                    <a:pt x="1050" y="1301"/>
                  </a:lnTo>
                  <a:cubicBezTo>
                    <a:pt x="1050" y="1256"/>
                    <a:pt x="1027" y="1210"/>
                    <a:pt x="1027" y="1187"/>
                  </a:cubicBezTo>
                  <a:lnTo>
                    <a:pt x="1027" y="1233"/>
                  </a:lnTo>
                  <a:cubicBezTo>
                    <a:pt x="1004" y="1164"/>
                    <a:pt x="1004" y="1096"/>
                    <a:pt x="982" y="1027"/>
                  </a:cubicBezTo>
                  <a:cubicBezTo>
                    <a:pt x="936" y="868"/>
                    <a:pt x="913" y="731"/>
                    <a:pt x="867" y="571"/>
                  </a:cubicBezTo>
                  <a:cubicBezTo>
                    <a:pt x="845" y="411"/>
                    <a:pt x="822" y="251"/>
                    <a:pt x="799" y="92"/>
                  </a:cubicBezTo>
                  <a:cubicBezTo>
                    <a:pt x="799" y="54"/>
                    <a:pt x="769" y="17"/>
                    <a:pt x="720" y="17"/>
                  </a:cubicBezTo>
                  <a:cubicBezTo>
                    <a:pt x="709" y="17"/>
                    <a:pt x="697" y="19"/>
                    <a:pt x="685" y="23"/>
                  </a:cubicBezTo>
                  <a:cubicBezTo>
                    <a:pt x="639" y="23"/>
                    <a:pt x="616" y="69"/>
                    <a:pt x="616" y="137"/>
                  </a:cubicBezTo>
                  <a:cubicBezTo>
                    <a:pt x="616" y="160"/>
                    <a:pt x="616" y="206"/>
                    <a:pt x="616" y="229"/>
                  </a:cubicBezTo>
                  <a:cubicBezTo>
                    <a:pt x="594" y="229"/>
                    <a:pt x="571" y="206"/>
                    <a:pt x="571" y="206"/>
                  </a:cubicBezTo>
                  <a:cubicBezTo>
                    <a:pt x="548" y="194"/>
                    <a:pt x="525" y="189"/>
                    <a:pt x="502" y="189"/>
                  </a:cubicBezTo>
                  <a:cubicBezTo>
                    <a:pt x="479" y="189"/>
                    <a:pt x="457" y="194"/>
                    <a:pt x="434" y="206"/>
                  </a:cubicBezTo>
                  <a:cubicBezTo>
                    <a:pt x="434" y="206"/>
                    <a:pt x="434" y="183"/>
                    <a:pt x="411" y="160"/>
                  </a:cubicBezTo>
                  <a:cubicBezTo>
                    <a:pt x="411" y="114"/>
                    <a:pt x="365" y="69"/>
                    <a:pt x="342" y="46"/>
                  </a:cubicBezTo>
                  <a:cubicBezTo>
                    <a:pt x="297" y="23"/>
                    <a:pt x="274" y="0"/>
                    <a:pt x="228" y="0"/>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7"/>
            <p:cNvSpPr/>
            <p:nvPr/>
          </p:nvSpPr>
          <p:spPr>
            <a:xfrm>
              <a:off x="763188" y="2066901"/>
              <a:ext cx="396319" cy="171731"/>
            </a:xfrm>
            <a:custGeom>
              <a:avLst/>
              <a:gdLst/>
              <a:ahLst/>
              <a:cxnLst/>
              <a:rect l="l" t="t" r="r" b="b"/>
              <a:pathLst>
                <a:path w="7168" h="3106" extrusionOk="0">
                  <a:moveTo>
                    <a:pt x="7008" y="1"/>
                  </a:moveTo>
                  <a:cubicBezTo>
                    <a:pt x="6985" y="24"/>
                    <a:pt x="6962" y="24"/>
                    <a:pt x="6940" y="46"/>
                  </a:cubicBezTo>
                  <a:cubicBezTo>
                    <a:pt x="6894" y="92"/>
                    <a:pt x="6871" y="115"/>
                    <a:pt x="6848" y="138"/>
                  </a:cubicBezTo>
                  <a:cubicBezTo>
                    <a:pt x="6643" y="343"/>
                    <a:pt x="6415" y="526"/>
                    <a:pt x="6186" y="686"/>
                  </a:cubicBezTo>
                  <a:cubicBezTo>
                    <a:pt x="6049" y="777"/>
                    <a:pt x="5935" y="868"/>
                    <a:pt x="5798" y="937"/>
                  </a:cubicBezTo>
                  <a:cubicBezTo>
                    <a:pt x="5684" y="1028"/>
                    <a:pt x="5570" y="1096"/>
                    <a:pt x="5456" y="1165"/>
                  </a:cubicBezTo>
                  <a:cubicBezTo>
                    <a:pt x="5365" y="1233"/>
                    <a:pt x="5273" y="1279"/>
                    <a:pt x="5205" y="1325"/>
                  </a:cubicBezTo>
                  <a:cubicBezTo>
                    <a:pt x="5205" y="1325"/>
                    <a:pt x="5227" y="1303"/>
                    <a:pt x="5228" y="1302"/>
                  </a:cubicBezTo>
                  <a:lnTo>
                    <a:pt x="5228" y="1302"/>
                  </a:lnTo>
                  <a:cubicBezTo>
                    <a:pt x="5212" y="1317"/>
                    <a:pt x="5187" y="1332"/>
                    <a:pt x="5165" y="1341"/>
                  </a:cubicBezTo>
                  <a:lnTo>
                    <a:pt x="5165" y="1341"/>
                  </a:lnTo>
                  <a:cubicBezTo>
                    <a:pt x="5169" y="1337"/>
                    <a:pt x="5174" y="1332"/>
                    <a:pt x="5182" y="1325"/>
                  </a:cubicBezTo>
                  <a:lnTo>
                    <a:pt x="5182" y="1325"/>
                  </a:lnTo>
                  <a:cubicBezTo>
                    <a:pt x="5169" y="1332"/>
                    <a:pt x="5156" y="1340"/>
                    <a:pt x="5143" y="1347"/>
                  </a:cubicBezTo>
                  <a:lnTo>
                    <a:pt x="5143" y="1347"/>
                  </a:lnTo>
                  <a:cubicBezTo>
                    <a:pt x="5140" y="1347"/>
                    <a:pt x="5138" y="1348"/>
                    <a:pt x="5136" y="1348"/>
                  </a:cubicBezTo>
                  <a:cubicBezTo>
                    <a:pt x="5138" y="1348"/>
                    <a:pt x="5140" y="1348"/>
                    <a:pt x="5142" y="1348"/>
                  </a:cubicBezTo>
                  <a:lnTo>
                    <a:pt x="5142" y="1348"/>
                  </a:lnTo>
                  <a:cubicBezTo>
                    <a:pt x="4836" y="1521"/>
                    <a:pt x="4530" y="1675"/>
                    <a:pt x="4223" y="1850"/>
                  </a:cubicBezTo>
                  <a:cubicBezTo>
                    <a:pt x="4064" y="1918"/>
                    <a:pt x="3881" y="2009"/>
                    <a:pt x="3721" y="2078"/>
                  </a:cubicBezTo>
                  <a:cubicBezTo>
                    <a:pt x="3561" y="2146"/>
                    <a:pt x="3424" y="2192"/>
                    <a:pt x="3265" y="2261"/>
                  </a:cubicBezTo>
                  <a:cubicBezTo>
                    <a:pt x="3196" y="2283"/>
                    <a:pt x="3128" y="2306"/>
                    <a:pt x="3036" y="2329"/>
                  </a:cubicBezTo>
                  <a:cubicBezTo>
                    <a:pt x="2991" y="2329"/>
                    <a:pt x="2968" y="2352"/>
                    <a:pt x="2922" y="2352"/>
                  </a:cubicBezTo>
                  <a:cubicBezTo>
                    <a:pt x="2717" y="2420"/>
                    <a:pt x="2534" y="2466"/>
                    <a:pt x="2352" y="2489"/>
                  </a:cubicBezTo>
                  <a:cubicBezTo>
                    <a:pt x="2146" y="2534"/>
                    <a:pt x="1941" y="2580"/>
                    <a:pt x="1735" y="2603"/>
                  </a:cubicBezTo>
                  <a:cubicBezTo>
                    <a:pt x="1553" y="2626"/>
                    <a:pt x="1347" y="2671"/>
                    <a:pt x="1142" y="2694"/>
                  </a:cubicBezTo>
                  <a:cubicBezTo>
                    <a:pt x="1051" y="2694"/>
                    <a:pt x="959" y="2717"/>
                    <a:pt x="868" y="2717"/>
                  </a:cubicBezTo>
                  <a:cubicBezTo>
                    <a:pt x="777" y="2740"/>
                    <a:pt x="663" y="2740"/>
                    <a:pt x="571" y="2763"/>
                  </a:cubicBezTo>
                  <a:cubicBezTo>
                    <a:pt x="526" y="2763"/>
                    <a:pt x="457" y="2786"/>
                    <a:pt x="412" y="2786"/>
                  </a:cubicBezTo>
                  <a:cubicBezTo>
                    <a:pt x="343" y="2786"/>
                    <a:pt x="275" y="2854"/>
                    <a:pt x="275" y="2922"/>
                  </a:cubicBezTo>
                  <a:lnTo>
                    <a:pt x="92" y="2922"/>
                  </a:lnTo>
                  <a:cubicBezTo>
                    <a:pt x="46" y="2922"/>
                    <a:pt x="23" y="2945"/>
                    <a:pt x="1" y="2991"/>
                  </a:cubicBezTo>
                  <a:cubicBezTo>
                    <a:pt x="1" y="3037"/>
                    <a:pt x="23" y="3082"/>
                    <a:pt x="69" y="3082"/>
                  </a:cubicBezTo>
                  <a:cubicBezTo>
                    <a:pt x="160" y="3082"/>
                    <a:pt x="252" y="3105"/>
                    <a:pt x="343" y="3105"/>
                  </a:cubicBezTo>
                  <a:lnTo>
                    <a:pt x="1165" y="3105"/>
                  </a:lnTo>
                  <a:cubicBezTo>
                    <a:pt x="1370" y="3082"/>
                    <a:pt x="1553" y="3059"/>
                    <a:pt x="1758" y="3037"/>
                  </a:cubicBezTo>
                  <a:cubicBezTo>
                    <a:pt x="1827" y="3037"/>
                    <a:pt x="1918" y="3014"/>
                    <a:pt x="2009" y="2991"/>
                  </a:cubicBezTo>
                  <a:cubicBezTo>
                    <a:pt x="2101" y="2991"/>
                    <a:pt x="2192" y="2945"/>
                    <a:pt x="2283" y="2945"/>
                  </a:cubicBezTo>
                  <a:cubicBezTo>
                    <a:pt x="2484" y="2901"/>
                    <a:pt x="2664" y="2834"/>
                    <a:pt x="2842" y="2788"/>
                  </a:cubicBezTo>
                  <a:lnTo>
                    <a:pt x="2842" y="2788"/>
                  </a:lnTo>
                  <a:cubicBezTo>
                    <a:pt x="2837" y="2791"/>
                    <a:pt x="2831" y="2797"/>
                    <a:pt x="2831" y="2808"/>
                  </a:cubicBezTo>
                  <a:cubicBezTo>
                    <a:pt x="2991" y="2763"/>
                    <a:pt x="3151" y="2717"/>
                    <a:pt x="3310" y="2649"/>
                  </a:cubicBezTo>
                  <a:cubicBezTo>
                    <a:pt x="3470" y="2580"/>
                    <a:pt x="3630" y="2534"/>
                    <a:pt x="3790" y="2466"/>
                  </a:cubicBezTo>
                  <a:cubicBezTo>
                    <a:pt x="3949" y="2397"/>
                    <a:pt x="4109" y="2329"/>
                    <a:pt x="4292" y="2238"/>
                  </a:cubicBezTo>
                  <a:cubicBezTo>
                    <a:pt x="4452" y="2169"/>
                    <a:pt x="4611" y="2078"/>
                    <a:pt x="4771" y="1987"/>
                  </a:cubicBezTo>
                  <a:cubicBezTo>
                    <a:pt x="4908" y="1918"/>
                    <a:pt x="5068" y="1827"/>
                    <a:pt x="5205" y="1736"/>
                  </a:cubicBezTo>
                  <a:lnTo>
                    <a:pt x="5228" y="1736"/>
                  </a:lnTo>
                  <a:cubicBezTo>
                    <a:pt x="5502" y="1576"/>
                    <a:pt x="5775" y="1393"/>
                    <a:pt x="6049" y="1188"/>
                  </a:cubicBezTo>
                  <a:cubicBezTo>
                    <a:pt x="6118" y="1142"/>
                    <a:pt x="6186" y="1096"/>
                    <a:pt x="6255" y="1051"/>
                  </a:cubicBezTo>
                  <a:cubicBezTo>
                    <a:pt x="6323" y="1005"/>
                    <a:pt x="6392" y="937"/>
                    <a:pt x="6460" y="891"/>
                  </a:cubicBezTo>
                  <a:cubicBezTo>
                    <a:pt x="6597" y="777"/>
                    <a:pt x="6734" y="663"/>
                    <a:pt x="6848" y="526"/>
                  </a:cubicBezTo>
                  <a:cubicBezTo>
                    <a:pt x="6917" y="457"/>
                    <a:pt x="6985" y="389"/>
                    <a:pt x="7054" y="320"/>
                  </a:cubicBezTo>
                  <a:cubicBezTo>
                    <a:pt x="7077" y="275"/>
                    <a:pt x="7099" y="252"/>
                    <a:pt x="7122" y="229"/>
                  </a:cubicBezTo>
                  <a:cubicBezTo>
                    <a:pt x="7145" y="183"/>
                    <a:pt x="7168" y="138"/>
                    <a:pt x="7168" y="92"/>
                  </a:cubicBezTo>
                  <a:cubicBezTo>
                    <a:pt x="7145" y="46"/>
                    <a:pt x="7122" y="1"/>
                    <a:pt x="7077" y="1"/>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7"/>
            <p:cNvSpPr/>
            <p:nvPr/>
          </p:nvSpPr>
          <p:spPr>
            <a:xfrm>
              <a:off x="778338" y="2027810"/>
              <a:ext cx="422858" cy="212037"/>
            </a:xfrm>
            <a:custGeom>
              <a:avLst/>
              <a:gdLst/>
              <a:ahLst/>
              <a:cxnLst/>
              <a:rect l="l" t="t" r="r" b="b"/>
              <a:pathLst>
                <a:path w="7648" h="3835" extrusionOk="0">
                  <a:moveTo>
                    <a:pt x="7419" y="0"/>
                  </a:moveTo>
                  <a:cubicBezTo>
                    <a:pt x="7327" y="23"/>
                    <a:pt x="7282" y="114"/>
                    <a:pt x="7236" y="183"/>
                  </a:cubicBezTo>
                  <a:cubicBezTo>
                    <a:pt x="7191" y="251"/>
                    <a:pt x="7168" y="297"/>
                    <a:pt x="7122" y="365"/>
                  </a:cubicBezTo>
                  <a:cubicBezTo>
                    <a:pt x="7054" y="434"/>
                    <a:pt x="7008" y="525"/>
                    <a:pt x="6939" y="594"/>
                  </a:cubicBezTo>
                  <a:cubicBezTo>
                    <a:pt x="6871" y="708"/>
                    <a:pt x="6780" y="799"/>
                    <a:pt x="6688" y="890"/>
                  </a:cubicBezTo>
                  <a:cubicBezTo>
                    <a:pt x="6574" y="1005"/>
                    <a:pt x="6460" y="1119"/>
                    <a:pt x="6346" y="1233"/>
                  </a:cubicBezTo>
                  <a:cubicBezTo>
                    <a:pt x="6278" y="1278"/>
                    <a:pt x="6209" y="1324"/>
                    <a:pt x="6141" y="1370"/>
                  </a:cubicBezTo>
                  <a:cubicBezTo>
                    <a:pt x="6072" y="1438"/>
                    <a:pt x="5981" y="1484"/>
                    <a:pt x="5912" y="1552"/>
                  </a:cubicBezTo>
                  <a:cubicBezTo>
                    <a:pt x="5844" y="1598"/>
                    <a:pt x="5775" y="1666"/>
                    <a:pt x="5684" y="1712"/>
                  </a:cubicBezTo>
                  <a:cubicBezTo>
                    <a:pt x="5616" y="1781"/>
                    <a:pt x="5524" y="1826"/>
                    <a:pt x="5456" y="1895"/>
                  </a:cubicBezTo>
                  <a:cubicBezTo>
                    <a:pt x="5296" y="1986"/>
                    <a:pt x="5136" y="2100"/>
                    <a:pt x="4976" y="2191"/>
                  </a:cubicBezTo>
                  <a:cubicBezTo>
                    <a:pt x="4817" y="2283"/>
                    <a:pt x="4657" y="2374"/>
                    <a:pt x="4474" y="2465"/>
                  </a:cubicBezTo>
                  <a:cubicBezTo>
                    <a:pt x="4383" y="2511"/>
                    <a:pt x="4292" y="2557"/>
                    <a:pt x="4200" y="2579"/>
                  </a:cubicBezTo>
                  <a:cubicBezTo>
                    <a:pt x="4109" y="2625"/>
                    <a:pt x="4041" y="2671"/>
                    <a:pt x="3949" y="2716"/>
                  </a:cubicBezTo>
                  <a:cubicBezTo>
                    <a:pt x="3744" y="2785"/>
                    <a:pt x="3561" y="2853"/>
                    <a:pt x="3379" y="2922"/>
                  </a:cubicBezTo>
                  <a:cubicBezTo>
                    <a:pt x="3196" y="2990"/>
                    <a:pt x="3014" y="3059"/>
                    <a:pt x="2854" y="3127"/>
                  </a:cubicBezTo>
                  <a:cubicBezTo>
                    <a:pt x="2762" y="3150"/>
                    <a:pt x="2694" y="3173"/>
                    <a:pt x="2625" y="3196"/>
                  </a:cubicBezTo>
                  <a:cubicBezTo>
                    <a:pt x="2534" y="3219"/>
                    <a:pt x="2466" y="3241"/>
                    <a:pt x="2374" y="3287"/>
                  </a:cubicBezTo>
                  <a:cubicBezTo>
                    <a:pt x="2306" y="3310"/>
                    <a:pt x="2215" y="3333"/>
                    <a:pt x="2146" y="3356"/>
                  </a:cubicBezTo>
                  <a:cubicBezTo>
                    <a:pt x="2055" y="3378"/>
                    <a:pt x="1986" y="3401"/>
                    <a:pt x="1895" y="3424"/>
                  </a:cubicBezTo>
                  <a:lnTo>
                    <a:pt x="1941" y="3401"/>
                  </a:lnTo>
                  <a:lnTo>
                    <a:pt x="1941" y="3401"/>
                  </a:lnTo>
                  <a:cubicBezTo>
                    <a:pt x="1781" y="3447"/>
                    <a:pt x="1644" y="3493"/>
                    <a:pt x="1484" y="3515"/>
                  </a:cubicBezTo>
                  <a:cubicBezTo>
                    <a:pt x="1324" y="3561"/>
                    <a:pt x="1187" y="3584"/>
                    <a:pt x="1028" y="3607"/>
                  </a:cubicBezTo>
                  <a:cubicBezTo>
                    <a:pt x="891" y="3629"/>
                    <a:pt x="731" y="3675"/>
                    <a:pt x="571" y="3675"/>
                  </a:cubicBezTo>
                  <a:cubicBezTo>
                    <a:pt x="434" y="3698"/>
                    <a:pt x="297" y="3721"/>
                    <a:pt x="138" y="3721"/>
                  </a:cubicBezTo>
                  <a:lnTo>
                    <a:pt x="69" y="3721"/>
                  </a:lnTo>
                  <a:cubicBezTo>
                    <a:pt x="23" y="3721"/>
                    <a:pt x="1" y="3721"/>
                    <a:pt x="1" y="3766"/>
                  </a:cubicBezTo>
                  <a:cubicBezTo>
                    <a:pt x="1" y="3789"/>
                    <a:pt x="23" y="3812"/>
                    <a:pt x="46" y="3812"/>
                  </a:cubicBezTo>
                  <a:cubicBezTo>
                    <a:pt x="138" y="3835"/>
                    <a:pt x="206" y="3835"/>
                    <a:pt x="297" y="3835"/>
                  </a:cubicBezTo>
                  <a:cubicBezTo>
                    <a:pt x="480" y="3835"/>
                    <a:pt x="663" y="3812"/>
                    <a:pt x="868" y="3812"/>
                  </a:cubicBezTo>
                  <a:cubicBezTo>
                    <a:pt x="959" y="3812"/>
                    <a:pt x="1051" y="3789"/>
                    <a:pt x="1165" y="3789"/>
                  </a:cubicBezTo>
                  <a:cubicBezTo>
                    <a:pt x="1256" y="3766"/>
                    <a:pt x="1370" y="3766"/>
                    <a:pt x="1461" y="3744"/>
                  </a:cubicBezTo>
                  <a:cubicBezTo>
                    <a:pt x="1644" y="3721"/>
                    <a:pt x="1849" y="3698"/>
                    <a:pt x="2032" y="3652"/>
                  </a:cubicBezTo>
                  <a:cubicBezTo>
                    <a:pt x="2123" y="3652"/>
                    <a:pt x="2215" y="3629"/>
                    <a:pt x="2306" y="3607"/>
                  </a:cubicBezTo>
                  <a:cubicBezTo>
                    <a:pt x="2420" y="3584"/>
                    <a:pt x="2511" y="3561"/>
                    <a:pt x="2603" y="3515"/>
                  </a:cubicBezTo>
                  <a:cubicBezTo>
                    <a:pt x="2808" y="3470"/>
                    <a:pt x="3014" y="3424"/>
                    <a:pt x="3196" y="3356"/>
                  </a:cubicBezTo>
                  <a:cubicBezTo>
                    <a:pt x="3287" y="3333"/>
                    <a:pt x="3379" y="3310"/>
                    <a:pt x="3470" y="3264"/>
                  </a:cubicBezTo>
                  <a:cubicBezTo>
                    <a:pt x="3561" y="3241"/>
                    <a:pt x="3653" y="3196"/>
                    <a:pt x="3744" y="3173"/>
                  </a:cubicBezTo>
                  <a:cubicBezTo>
                    <a:pt x="3835" y="3150"/>
                    <a:pt x="3927" y="3104"/>
                    <a:pt x="4018" y="3082"/>
                  </a:cubicBezTo>
                  <a:cubicBezTo>
                    <a:pt x="4109" y="3036"/>
                    <a:pt x="4223" y="2990"/>
                    <a:pt x="4315" y="2945"/>
                  </a:cubicBezTo>
                  <a:cubicBezTo>
                    <a:pt x="4474" y="2876"/>
                    <a:pt x="4657" y="2808"/>
                    <a:pt x="4817" y="2716"/>
                  </a:cubicBezTo>
                  <a:cubicBezTo>
                    <a:pt x="4908" y="2671"/>
                    <a:pt x="4976" y="2625"/>
                    <a:pt x="5068" y="2579"/>
                  </a:cubicBezTo>
                  <a:cubicBezTo>
                    <a:pt x="5159" y="2511"/>
                    <a:pt x="5250" y="2465"/>
                    <a:pt x="5342" y="2397"/>
                  </a:cubicBezTo>
                  <a:cubicBezTo>
                    <a:pt x="5501" y="2306"/>
                    <a:pt x="5661" y="2214"/>
                    <a:pt x="5821" y="2100"/>
                  </a:cubicBezTo>
                  <a:cubicBezTo>
                    <a:pt x="5981" y="1986"/>
                    <a:pt x="6141" y="1872"/>
                    <a:pt x="6278" y="1758"/>
                  </a:cubicBezTo>
                  <a:cubicBezTo>
                    <a:pt x="6437" y="1644"/>
                    <a:pt x="6574" y="1552"/>
                    <a:pt x="6688" y="1415"/>
                  </a:cubicBezTo>
                  <a:cubicBezTo>
                    <a:pt x="6780" y="1347"/>
                    <a:pt x="6871" y="1256"/>
                    <a:pt x="6962" y="1164"/>
                  </a:cubicBezTo>
                  <a:cubicBezTo>
                    <a:pt x="7054" y="1073"/>
                    <a:pt x="7145" y="959"/>
                    <a:pt x="7236" y="868"/>
                  </a:cubicBezTo>
                  <a:cubicBezTo>
                    <a:pt x="7305" y="776"/>
                    <a:pt x="7350" y="708"/>
                    <a:pt x="7419" y="617"/>
                  </a:cubicBezTo>
                  <a:cubicBezTo>
                    <a:pt x="7457" y="559"/>
                    <a:pt x="7495" y="502"/>
                    <a:pt x="7533" y="432"/>
                  </a:cubicBezTo>
                  <a:lnTo>
                    <a:pt x="7533" y="432"/>
                  </a:lnTo>
                  <a:cubicBezTo>
                    <a:pt x="7533" y="433"/>
                    <a:pt x="7533" y="433"/>
                    <a:pt x="7533" y="434"/>
                  </a:cubicBezTo>
                  <a:cubicBezTo>
                    <a:pt x="7537" y="426"/>
                    <a:pt x="7541" y="419"/>
                    <a:pt x="7544" y="411"/>
                  </a:cubicBezTo>
                  <a:lnTo>
                    <a:pt x="7544" y="411"/>
                  </a:lnTo>
                  <a:cubicBezTo>
                    <a:pt x="7544" y="411"/>
                    <a:pt x="7544" y="411"/>
                    <a:pt x="7544" y="412"/>
                  </a:cubicBezTo>
                  <a:lnTo>
                    <a:pt x="7544" y="412"/>
                  </a:lnTo>
                  <a:cubicBezTo>
                    <a:pt x="7548" y="404"/>
                    <a:pt x="7552" y="396"/>
                    <a:pt x="7556" y="389"/>
                  </a:cubicBezTo>
                  <a:lnTo>
                    <a:pt x="7556" y="389"/>
                  </a:lnTo>
                  <a:cubicBezTo>
                    <a:pt x="7552" y="396"/>
                    <a:pt x="7548" y="404"/>
                    <a:pt x="7544" y="411"/>
                  </a:cubicBezTo>
                  <a:lnTo>
                    <a:pt x="7544" y="411"/>
                  </a:lnTo>
                  <a:cubicBezTo>
                    <a:pt x="7550" y="405"/>
                    <a:pt x="7556" y="400"/>
                    <a:pt x="7556" y="388"/>
                  </a:cubicBezTo>
                  <a:lnTo>
                    <a:pt x="7556" y="388"/>
                  </a:lnTo>
                  <a:cubicBezTo>
                    <a:pt x="7571" y="358"/>
                    <a:pt x="7586" y="327"/>
                    <a:pt x="7601" y="297"/>
                  </a:cubicBezTo>
                  <a:cubicBezTo>
                    <a:pt x="7624" y="297"/>
                    <a:pt x="7624" y="274"/>
                    <a:pt x="7624" y="251"/>
                  </a:cubicBezTo>
                  <a:cubicBezTo>
                    <a:pt x="7647" y="206"/>
                    <a:pt x="7647" y="137"/>
                    <a:pt x="7624" y="92"/>
                  </a:cubicBezTo>
                  <a:cubicBezTo>
                    <a:pt x="7624" y="46"/>
                    <a:pt x="7579" y="23"/>
                    <a:pt x="7533" y="0"/>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7"/>
            <p:cNvSpPr/>
            <p:nvPr/>
          </p:nvSpPr>
          <p:spPr>
            <a:xfrm>
              <a:off x="818700" y="2204464"/>
              <a:ext cx="45504" cy="12717"/>
            </a:xfrm>
            <a:custGeom>
              <a:avLst/>
              <a:gdLst/>
              <a:ahLst/>
              <a:cxnLst/>
              <a:rect l="l" t="t" r="r" b="b"/>
              <a:pathLst>
                <a:path w="823" h="230" extrusionOk="0">
                  <a:moveTo>
                    <a:pt x="754" y="1"/>
                  </a:moveTo>
                  <a:cubicBezTo>
                    <a:pt x="709" y="24"/>
                    <a:pt x="686" y="24"/>
                    <a:pt x="640" y="46"/>
                  </a:cubicBezTo>
                  <a:cubicBezTo>
                    <a:pt x="594" y="69"/>
                    <a:pt x="549" y="69"/>
                    <a:pt x="503" y="69"/>
                  </a:cubicBezTo>
                  <a:cubicBezTo>
                    <a:pt x="457" y="92"/>
                    <a:pt x="389" y="92"/>
                    <a:pt x="343" y="92"/>
                  </a:cubicBezTo>
                  <a:cubicBezTo>
                    <a:pt x="252" y="115"/>
                    <a:pt x="138" y="138"/>
                    <a:pt x="47" y="138"/>
                  </a:cubicBezTo>
                  <a:cubicBezTo>
                    <a:pt x="24" y="138"/>
                    <a:pt x="1" y="161"/>
                    <a:pt x="1" y="183"/>
                  </a:cubicBezTo>
                  <a:cubicBezTo>
                    <a:pt x="1" y="206"/>
                    <a:pt x="24" y="229"/>
                    <a:pt x="47" y="229"/>
                  </a:cubicBezTo>
                  <a:cubicBezTo>
                    <a:pt x="184" y="229"/>
                    <a:pt x="298" y="206"/>
                    <a:pt x="412" y="183"/>
                  </a:cubicBezTo>
                  <a:cubicBezTo>
                    <a:pt x="457" y="183"/>
                    <a:pt x="503" y="183"/>
                    <a:pt x="572" y="161"/>
                  </a:cubicBezTo>
                  <a:cubicBezTo>
                    <a:pt x="640" y="161"/>
                    <a:pt x="731" y="115"/>
                    <a:pt x="800" y="92"/>
                  </a:cubicBezTo>
                  <a:cubicBezTo>
                    <a:pt x="823" y="92"/>
                    <a:pt x="823" y="46"/>
                    <a:pt x="823" y="24"/>
                  </a:cubicBezTo>
                  <a:cubicBezTo>
                    <a:pt x="823" y="1"/>
                    <a:pt x="800" y="1"/>
                    <a:pt x="777"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7"/>
            <p:cNvSpPr/>
            <p:nvPr/>
          </p:nvSpPr>
          <p:spPr>
            <a:xfrm>
              <a:off x="818700" y="2199433"/>
              <a:ext cx="64468" cy="17748"/>
            </a:xfrm>
            <a:custGeom>
              <a:avLst/>
              <a:gdLst/>
              <a:ahLst/>
              <a:cxnLst/>
              <a:rect l="l" t="t" r="r" b="b"/>
              <a:pathLst>
                <a:path w="1166" h="321" extrusionOk="0">
                  <a:moveTo>
                    <a:pt x="1119" y="0"/>
                  </a:moveTo>
                  <a:cubicBezTo>
                    <a:pt x="937" y="46"/>
                    <a:pt x="754" y="92"/>
                    <a:pt x="572" y="137"/>
                  </a:cubicBezTo>
                  <a:cubicBezTo>
                    <a:pt x="480" y="160"/>
                    <a:pt x="412" y="160"/>
                    <a:pt x="321" y="183"/>
                  </a:cubicBezTo>
                  <a:cubicBezTo>
                    <a:pt x="298" y="183"/>
                    <a:pt x="275" y="206"/>
                    <a:pt x="252" y="206"/>
                  </a:cubicBezTo>
                  <a:lnTo>
                    <a:pt x="47" y="206"/>
                  </a:lnTo>
                  <a:cubicBezTo>
                    <a:pt x="24" y="229"/>
                    <a:pt x="1" y="252"/>
                    <a:pt x="1" y="274"/>
                  </a:cubicBezTo>
                  <a:cubicBezTo>
                    <a:pt x="1" y="274"/>
                    <a:pt x="24" y="297"/>
                    <a:pt x="24" y="297"/>
                  </a:cubicBezTo>
                  <a:cubicBezTo>
                    <a:pt x="47" y="320"/>
                    <a:pt x="47" y="320"/>
                    <a:pt x="69" y="320"/>
                  </a:cubicBezTo>
                  <a:cubicBezTo>
                    <a:pt x="115" y="320"/>
                    <a:pt x="161" y="320"/>
                    <a:pt x="206" y="297"/>
                  </a:cubicBezTo>
                  <a:lnTo>
                    <a:pt x="343" y="297"/>
                  </a:lnTo>
                  <a:cubicBezTo>
                    <a:pt x="366" y="274"/>
                    <a:pt x="412" y="274"/>
                    <a:pt x="457" y="274"/>
                  </a:cubicBezTo>
                  <a:cubicBezTo>
                    <a:pt x="480" y="252"/>
                    <a:pt x="480" y="252"/>
                    <a:pt x="503" y="252"/>
                  </a:cubicBezTo>
                  <a:cubicBezTo>
                    <a:pt x="526" y="252"/>
                    <a:pt x="549" y="252"/>
                    <a:pt x="572" y="229"/>
                  </a:cubicBezTo>
                  <a:cubicBezTo>
                    <a:pt x="754" y="183"/>
                    <a:pt x="937" y="137"/>
                    <a:pt x="1119" y="92"/>
                  </a:cubicBezTo>
                  <a:cubicBezTo>
                    <a:pt x="1142" y="92"/>
                    <a:pt x="1165" y="92"/>
                    <a:pt x="1165" y="69"/>
                  </a:cubicBezTo>
                  <a:cubicBezTo>
                    <a:pt x="1165" y="69"/>
                    <a:pt x="1165" y="46"/>
                    <a:pt x="1165" y="46"/>
                  </a:cubicBezTo>
                  <a:cubicBezTo>
                    <a:pt x="1165" y="23"/>
                    <a:pt x="1165" y="23"/>
                    <a:pt x="1165" y="0"/>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7"/>
            <p:cNvSpPr/>
            <p:nvPr/>
          </p:nvSpPr>
          <p:spPr>
            <a:xfrm>
              <a:off x="793487" y="2207007"/>
              <a:ext cx="17693" cy="12661"/>
            </a:xfrm>
            <a:custGeom>
              <a:avLst/>
              <a:gdLst/>
              <a:ahLst/>
              <a:cxnLst/>
              <a:rect l="l" t="t" r="r" b="b"/>
              <a:pathLst>
                <a:path w="320" h="229" extrusionOk="0">
                  <a:moveTo>
                    <a:pt x="46" y="0"/>
                  </a:moveTo>
                  <a:cubicBezTo>
                    <a:pt x="23" y="0"/>
                    <a:pt x="23" y="0"/>
                    <a:pt x="0" y="23"/>
                  </a:cubicBezTo>
                  <a:cubicBezTo>
                    <a:pt x="0" y="46"/>
                    <a:pt x="0" y="69"/>
                    <a:pt x="23" y="92"/>
                  </a:cubicBezTo>
                  <a:cubicBezTo>
                    <a:pt x="46" y="115"/>
                    <a:pt x="92" y="137"/>
                    <a:pt x="137" y="160"/>
                  </a:cubicBezTo>
                  <a:cubicBezTo>
                    <a:pt x="160" y="183"/>
                    <a:pt x="206" y="206"/>
                    <a:pt x="252" y="229"/>
                  </a:cubicBezTo>
                  <a:cubicBezTo>
                    <a:pt x="274" y="229"/>
                    <a:pt x="297" y="229"/>
                    <a:pt x="297" y="206"/>
                  </a:cubicBezTo>
                  <a:cubicBezTo>
                    <a:pt x="320" y="183"/>
                    <a:pt x="297" y="137"/>
                    <a:pt x="274" y="137"/>
                  </a:cubicBezTo>
                  <a:cubicBezTo>
                    <a:pt x="229" y="115"/>
                    <a:pt x="183" y="92"/>
                    <a:pt x="137" y="69"/>
                  </a:cubicBezTo>
                  <a:cubicBezTo>
                    <a:pt x="115" y="46"/>
                    <a:pt x="92" y="23"/>
                    <a:pt x="69" y="23"/>
                  </a:cubicBezTo>
                  <a:cubicBezTo>
                    <a:pt x="69" y="0"/>
                    <a:pt x="69" y="0"/>
                    <a:pt x="46"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7"/>
            <p:cNvSpPr/>
            <p:nvPr/>
          </p:nvSpPr>
          <p:spPr>
            <a:xfrm>
              <a:off x="788456" y="2204464"/>
              <a:ext cx="22724" cy="16476"/>
            </a:xfrm>
            <a:custGeom>
              <a:avLst/>
              <a:gdLst/>
              <a:ahLst/>
              <a:cxnLst/>
              <a:rect l="l" t="t" r="r" b="b"/>
              <a:pathLst>
                <a:path w="411" h="298" extrusionOk="0">
                  <a:moveTo>
                    <a:pt x="23" y="1"/>
                  </a:moveTo>
                  <a:cubicBezTo>
                    <a:pt x="0" y="24"/>
                    <a:pt x="0" y="24"/>
                    <a:pt x="0" y="46"/>
                  </a:cubicBezTo>
                  <a:cubicBezTo>
                    <a:pt x="0" y="46"/>
                    <a:pt x="0" y="69"/>
                    <a:pt x="0" y="69"/>
                  </a:cubicBezTo>
                  <a:cubicBezTo>
                    <a:pt x="0" y="92"/>
                    <a:pt x="23" y="92"/>
                    <a:pt x="23" y="115"/>
                  </a:cubicBezTo>
                  <a:cubicBezTo>
                    <a:pt x="46" y="138"/>
                    <a:pt x="69" y="161"/>
                    <a:pt x="91" y="161"/>
                  </a:cubicBezTo>
                  <a:cubicBezTo>
                    <a:pt x="137" y="183"/>
                    <a:pt x="160" y="206"/>
                    <a:pt x="206" y="229"/>
                  </a:cubicBezTo>
                  <a:cubicBezTo>
                    <a:pt x="228" y="229"/>
                    <a:pt x="251" y="252"/>
                    <a:pt x="274" y="252"/>
                  </a:cubicBezTo>
                  <a:cubicBezTo>
                    <a:pt x="274" y="275"/>
                    <a:pt x="297" y="275"/>
                    <a:pt x="297" y="275"/>
                  </a:cubicBezTo>
                  <a:cubicBezTo>
                    <a:pt x="320" y="298"/>
                    <a:pt x="343" y="298"/>
                    <a:pt x="365" y="298"/>
                  </a:cubicBezTo>
                  <a:cubicBezTo>
                    <a:pt x="388" y="298"/>
                    <a:pt x="411" y="252"/>
                    <a:pt x="411" y="229"/>
                  </a:cubicBezTo>
                  <a:cubicBezTo>
                    <a:pt x="411" y="229"/>
                    <a:pt x="388" y="206"/>
                    <a:pt x="388" y="206"/>
                  </a:cubicBezTo>
                  <a:cubicBezTo>
                    <a:pt x="365" y="183"/>
                    <a:pt x="365" y="183"/>
                    <a:pt x="343" y="183"/>
                  </a:cubicBezTo>
                  <a:cubicBezTo>
                    <a:pt x="320" y="183"/>
                    <a:pt x="297" y="161"/>
                    <a:pt x="274" y="161"/>
                  </a:cubicBezTo>
                  <a:cubicBezTo>
                    <a:pt x="228" y="138"/>
                    <a:pt x="206" y="115"/>
                    <a:pt x="183" y="92"/>
                  </a:cubicBezTo>
                  <a:cubicBezTo>
                    <a:pt x="160" y="92"/>
                    <a:pt x="137" y="69"/>
                    <a:pt x="114" y="69"/>
                  </a:cubicBezTo>
                  <a:cubicBezTo>
                    <a:pt x="114" y="46"/>
                    <a:pt x="91" y="46"/>
                    <a:pt x="91" y="24"/>
                  </a:cubicBezTo>
                  <a:lnTo>
                    <a:pt x="69" y="24"/>
                  </a:lnTo>
                  <a:cubicBezTo>
                    <a:pt x="69" y="1"/>
                    <a:pt x="69" y="1"/>
                    <a:pt x="46"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7"/>
            <p:cNvSpPr/>
            <p:nvPr/>
          </p:nvSpPr>
          <p:spPr>
            <a:xfrm>
              <a:off x="767003" y="2207007"/>
              <a:ext cx="34114" cy="17693"/>
            </a:xfrm>
            <a:custGeom>
              <a:avLst/>
              <a:gdLst/>
              <a:ahLst/>
              <a:cxnLst/>
              <a:rect l="l" t="t" r="r" b="b"/>
              <a:pathLst>
                <a:path w="617" h="320" extrusionOk="0">
                  <a:moveTo>
                    <a:pt x="69" y="0"/>
                  </a:moveTo>
                  <a:cubicBezTo>
                    <a:pt x="46" y="0"/>
                    <a:pt x="23" y="23"/>
                    <a:pt x="23" y="23"/>
                  </a:cubicBezTo>
                  <a:cubicBezTo>
                    <a:pt x="23" y="46"/>
                    <a:pt x="0" y="46"/>
                    <a:pt x="23" y="69"/>
                  </a:cubicBezTo>
                  <a:cubicBezTo>
                    <a:pt x="23" y="69"/>
                    <a:pt x="23" y="92"/>
                    <a:pt x="23" y="92"/>
                  </a:cubicBezTo>
                  <a:cubicBezTo>
                    <a:pt x="46" y="115"/>
                    <a:pt x="69" y="137"/>
                    <a:pt x="91" y="160"/>
                  </a:cubicBezTo>
                  <a:cubicBezTo>
                    <a:pt x="137" y="183"/>
                    <a:pt x="160" y="206"/>
                    <a:pt x="206" y="229"/>
                  </a:cubicBezTo>
                  <a:cubicBezTo>
                    <a:pt x="251" y="252"/>
                    <a:pt x="297" y="274"/>
                    <a:pt x="343" y="274"/>
                  </a:cubicBezTo>
                  <a:cubicBezTo>
                    <a:pt x="365" y="297"/>
                    <a:pt x="411" y="297"/>
                    <a:pt x="434" y="320"/>
                  </a:cubicBezTo>
                  <a:lnTo>
                    <a:pt x="571" y="320"/>
                  </a:lnTo>
                  <a:cubicBezTo>
                    <a:pt x="571" y="320"/>
                    <a:pt x="594" y="320"/>
                    <a:pt x="594" y="297"/>
                  </a:cubicBezTo>
                  <a:cubicBezTo>
                    <a:pt x="616" y="297"/>
                    <a:pt x="616" y="274"/>
                    <a:pt x="616" y="252"/>
                  </a:cubicBezTo>
                  <a:cubicBezTo>
                    <a:pt x="616" y="229"/>
                    <a:pt x="594" y="206"/>
                    <a:pt x="548" y="206"/>
                  </a:cubicBezTo>
                  <a:lnTo>
                    <a:pt x="434" y="206"/>
                  </a:lnTo>
                  <a:cubicBezTo>
                    <a:pt x="411" y="206"/>
                    <a:pt x="388" y="206"/>
                    <a:pt x="388" y="183"/>
                  </a:cubicBezTo>
                  <a:lnTo>
                    <a:pt x="343" y="183"/>
                  </a:lnTo>
                  <a:cubicBezTo>
                    <a:pt x="320" y="160"/>
                    <a:pt x="297" y="160"/>
                    <a:pt x="297" y="160"/>
                  </a:cubicBezTo>
                  <a:cubicBezTo>
                    <a:pt x="251" y="137"/>
                    <a:pt x="206" y="115"/>
                    <a:pt x="183" y="92"/>
                  </a:cubicBezTo>
                  <a:cubicBezTo>
                    <a:pt x="160" y="92"/>
                    <a:pt x="160" y="69"/>
                    <a:pt x="137" y="69"/>
                  </a:cubicBezTo>
                  <a:cubicBezTo>
                    <a:pt x="114" y="46"/>
                    <a:pt x="114" y="46"/>
                    <a:pt x="91" y="23"/>
                  </a:cubicBezTo>
                  <a:cubicBezTo>
                    <a:pt x="91" y="23"/>
                    <a:pt x="69" y="0"/>
                    <a:pt x="69"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7"/>
            <p:cNvSpPr/>
            <p:nvPr/>
          </p:nvSpPr>
          <p:spPr>
            <a:xfrm>
              <a:off x="787184" y="2155255"/>
              <a:ext cx="39145" cy="70716"/>
            </a:xfrm>
            <a:custGeom>
              <a:avLst/>
              <a:gdLst/>
              <a:ahLst/>
              <a:cxnLst/>
              <a:rect l="l" t="t" r="r" b="b"/>
              <a:pathLst>
                <a:path w="708" h="1279" extrusionOk="0">
                  <a:moveTo>
                    <a:pt x="114" y="1"/>
                  </a:moveTo>
                  <a:cubicBezTo>
                    <a:pt x="92" y="1"/>
                    <a:pt x="69" y="23"/>
                    <a:pt x="46" y="46"/>
                  </a:cubicBezTo>
                  <a:cubicBezTo>
                    <a:pt x="46" y="92"/>
                    <a:pt x="23" y="138"/>
                    <a:pt x="23" y="160"/>
                  </a:cubicBezTo>
                  <a:cubicBezTo>
                    <a:pt x="23" y="206"/>
                    <a:pt x="0" y="252"/>
                    <a:pt x="0" y="274"/>
                  </a:cubicBezTo>
                  <a:cubicBezTo>
                    <a:pt x="0" y="320"/>
                    <a:pt x="0" y="366"/>
                    <a:pt x="0" y="411"/>
                  </a:cubicBezTo>
                  <a:cubicBezTo>
                    <a:pt x="0" y="457"/>
                    <a:pt x="23" y="480"/>
                    <a:pt x="23" y="503"/>
                  </a:cubicBezTo>
                  <a:cubicBezTo>
                    <a:pt x="23" y="526"/>
                    <a:pt x="23" y="571"/>
                    <a:pt x="46" y="617"/>
                  </a:cubicBezTo>
                  <a:cubicBezTo>
                    <a:pt x="46" y="663"/>
                    <a:pt x="69" y="708"/>
                    <a:pt x="92" y="777"/>
                  </a:cubicBezTo>
                  <a:cubicBezTo>
                    <a:pt x="114" y="822"/>
                    <a:pt x="137" y="868"/>
                    <a:pt x="183" y="914"/>
                  </a:cubicBezTo>
                  <a:cubicBezTo>
                    <a:pt x="206" y="959"/>
                    <a:pt x="229" y="1005"/>
                    <a:pt x="274" y="1051"/>
                  </a:cubicBezTo>
                  <a:cubicBezTo>
                    <a:pt x="297" y="1096"/>
                    <a:pt x="343" y="1119"/>
                    <a:pt x="388" y="1165"/>
                  </a:cubicBezTo>
                  <a:cubicBezTo>
                    <a:pt x="411" y="1188"/>
                    <a:pt x="434" y="1210"/>
                    <a:pt x="457" y="1233"/>
                  </a:cubicBezTo>
                  <a:cubicBezTo>
                    <a:pt x="480" y="1233"/>
                    <a:pt x="503" y="1256"/>
                    <a:pt x="525" y="1256"/>
                  </a:cubicBezTo>
                  <a:cubicBezTo>
                    <a:pt x="548" y="1279"/>
                    <a:pt x="571" y="1279"/>
                    <a:pt x="617" y="1279"/>
                  </a:cubicBezTo>
                  <a:cubicBezTo>
                    <a:pt x="662" y="1279"/>
                    <a:pt x="685" y="1233"/>
                    <a:pt x="708" y="1188"/>
                  </a:cubicBezTo>
                  <a:cubicBezTo>
                    <a:pt x="708" y="1165"/>
                    <a:pt x="708" y="1165"/>
                    <a:pt x="708" y="1142"/>
                  </a:cubicBezTo>
                  <a:cubicBezTo>
                    <a:pt x="685" y="1119"/>
                    <a:pt x="662" y="1096"/>
                    <a:pt x="639" y="1073"/>
                  </a:cubicBezTo>
                  <a:cubicBezTo>
                    <a:pt x="617" y="1073"/>
                    <a:pt x="617" y="1051"/>
                    <a:pt x="594" y="1051"/>
                  </a:cubicBezTo>
                  <a:cubicBezTo>
                    <a:pt x="548" y="1028"/>
                    <a:pt x="503" y="982"/>
                    <a:pt x="457" y="936"/>
                  </a:cubicBezTo>
                  <a:cubicBezTo>
                    <a:pt x="411" y="891"/>
                    <a:pt x="388" y="845"/>
                    <a:pt x="343" y="777"/>
                  </a:cubicBezTo>
                  <a:cubicBezTo>
                    <a:pt x="320" y="731"/>
                    <a:pt x="274" y="685"/>
                    <a:pt x="251" y="640"/>
                  </a:cubicBezTo>
                  <a:cubicBezTo>
                    <a:pt x="206" y="548"/>
                    <a:pt x="183" y="480"/>
                    <a:pt x="160" y="389"/>
                  </a:cubicBezTo>
                  <a:cubicBezTo>
                    <a:pt x="160" y="320"/>
                    <a:pt x="137" y="252"/>
                    <a:pt x="160" y="183"/>
                  </a:cubicBezTo>
                  <a:cubicBezTo>
                    <a:pt x="160" y="138"/>
                    <a:pt x="160" y="115"/>
                    <a:pt x="183" y="69"/>
                  </a:cubicBezTo>
                  <a:cubicBezTo>
                    <a:pt x="183" y="46"/>
                    <a:pt x="160" y="23"/>
                    <a:pt x="137"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7"/>
            <p:cNvSpPr/>
            <p:nvPr/>
          </p:nvSpPr>
          <p:spPr>
            <a:xfrm>
              <a:off x="392188" y="838951"/>
              <a:ext cx="141377" cy="116164"/>
            </a:xfrm>
            <a:custGeom>
              <a:avLst/>
              <a:gdLst/>
              <a:ahLst/>
              <a:cxnLst/>
              <a:rect l="l" t="t" r="r" b="b"/>
              <a:pathLst>
                <a:path w="2557" h="2101" extrusionOk="0">
                  <a:moveTo>
                    <a:pt x="137" y="1"/>
                  </a:moveTo>
                  <a:cubicBezTo>
                    <a:pt x="91" y="1"/>
                    <a:pt x="46" y="24"/>
                    <a:pt x="46" y="69"/>
                  </a:cubicBezTo>
                  <a:cubicBezTo>
                    <a:pt x="0" y="138"/>
                    <a:pt x="23" y="206"/>
                    <a:pt x="91" y="229"/>
                  </a:cubicBezTo>
                  <a:cubicBezTo>
                    <a:pt x="160" y="275"/>
                    <a:pt x="251" y="298"/>
                    <a:pt x="342" y="343"/>
                  </a:cubicBezTo>
                  <a:cubicBezTo>
                    <a:pt x="411" y="389"/>
                    <a:pt x="502" y="435"/>
                    <a:pt x="571" y="480"/>
                  </a:cubicBezTo>
                  <a:cubicBezTo>
                    <a:pt x="662" y="549"/>
                    <a:pt x="753" y="617"/>
                    <a:pt x="845" y="686"/>
                  </a:cubicBezTo>
                  <a:cubicBezTo>
                    <a:pt x="936" y="754"/>
                    <a:pt x="1004" y="823"/>
                    <a:pt x="1073" y="891"/>
                  </a:cubicBezTo>
                  <a:cubicBezTo>
                    <a:pt x="1255" y="1051"/>
                    <a:pt x="1438" y="1211"/>
                    <a:pt x="1598" y="1370"/>
                  </a:cubicBezTo>
                  <a:cubicBezTo>
                    <a:pt x="1689" y="1507"/>
                    <a:pt x="1780" y="1621"/>
                    <a:pt x="1872" y="1736"/>
                  </a:cubicBezTo>
                  <a:cubicBezTo>
                    <a:pt x="1917" y="1804"/>
                    <a:pt x="1963" y="1850"/>
                    <a:pt x="2009" y="1918"/>
                  </a:cubicBezTo>
                  <a:cubicBezTo>
                    <a:pt x="2031" y="1941"/>
                    <a:pt x="2054" y="1964"/>
                    <a:pt x="2077" y="1987"/>
                  </a:cubicBezTo>
                  <a:cubicBezTo>
                    <a:pt x="2100" y="2032"/>
                    <a:pt x="2146" y="2101"/>
                    <a:pt x="2214" y="2101"/>
                  </a:cubicBezTo>
                  <a:lnTo>
                    <a:pt x="2283" y="2101"/>
                  </a:lnTo>
                  <a:cubicBezTo>
                    <a:pt x="2328" y="2078"/>
                    <a:pt x="2351" y="2055"/>
                    <a:pt x="2374" y="2032"/>
                  </a:cubicBezTo>
                  <a:cubicBezTo>
                    <a:pt x="2374" y="2009"/>
                    <a:pt x="2397" y="1987"/>
                    <a:pt x="2397" y="1964"/>
                  </a:cubicBezTo>
                  <a:cubicBezTo>
                    <a:pt x="2442" y="1941"/>
                    <a:pt x="2488" y="1918"/>
                    <a:pt x="2511" y="1873"/>
                  </a:cubicBezTo>
                  <a:cubicBezTo>
                    <a:pt x="2556" y="1804"/>
                    <a:pt x="2534" y="1736"/>
                    <a:pt x="2511" y="1667"/>
                  </a:cubicBezTo>
                  <a:cubicBezTo>
                    <a:pt x="2511" y="1644"/>
                    <a:pt x="2488" y="1621"/>
                    <a:pt x="2488" y="1599"/>
                  </a:cubicBezTo>
                  <a:cubicBezTo>
                    <a:pt x="2511" y="1576"/>
                    <a:pt x="2556" y="1530"/>
                    <a:pt x="2534" y="1484"/>
                  </a:cubicBezTo>
                  <a:cubicBezTo>
                    <a:pt x="2534" y="1462"/>
                    <a:pt x="2534" y="1439"/>
                    <a:pt x="2511" y="1416"/>
                  </a:cubicBezTo>
                  <a:cubicBezTo>
                    <a:pt x="2511" y="1416"/>
                    <a:pt x="2511" y="1393"/>
                    <a:pt x="2488" y="1370"/>
                  </a:cubicBezTo>
                  <a:cubicBezTo>
                    <a:pt x="2488" y="1348"/>
                    <a:pt x="2465" y="1325"/>
                    <a:pt x="2442" y="1302"/>
                  </a:cubicBezTo>
                  <a:cubicBezTo>
                    <a:pt x="2420" y="1279"/>
                    <a:pt x="2397" y="1256"/>
                    <a:pt x="2351" y="1211"/>
                  </a:cubicBezTo>
                  <a:cubicBezTo>
                    <a:pt x="2283" y="1142"/>
                    <a:pt x="2214" y="1096"/>
                    <a:pt x="2123" y="1028"/>
                  </a:cubicBezTo>
                  <a:cubicBezTo>
                    <a:pt x="2054" y="960"/>
                    <a:pt x="1986" y="891"/>
                    <a:pt x="1895" y="823"/>
                  </a:cubicBezTo>
                  <a:cubicBezTo>
                    <a:pt x="1872" y="823"/>
                    <a:pt x="1872" y="800"/>
                    <a:pt x="1849" y="777"/>
                  </a:cubicBezTo>
                  <a:cubicBezTo>
                    <a:pt x="1803" y="754"/>
                    <a:pt x="1780" y="731"/>
                    <a:pt x="1735" y="708"/>
                  </a:cubicBezTo>
                  <a:cubicBezTo>
                    <a:pt x="1712" y="686"/>
                    <a:pt x="1689" y="663"/>
                    <a:pt x="1666" y="640"/>
                  </a:cubicBezTo>
                  <a:cubicBezTo>
                    <a:pt x="1651" y="640"/>
                    <a:pt x="1626" y="630"/>
                    <a:pt x="1604" y="630"/>
                  </a:cubicBezTo>
                  <a:cubicBezTo>
                    <a:pt x="1593" y="630"/>
                    <a:pt x="1583" y="632"/>
                    <a:pt x="1575" y="640"/>
                  </a:cubicBezTo>
                  <a:cubicBezTo>
                    <a:pt x="1484" y="549"/>
                    <a:pt x="1392" y="480"/>
                    <a:pt x="1278" y="412"/>
                  </a:cubicBezTo>
                  <a:cubicBezTo>
                    <a:pt x="1210" y="343"/>
                    <a:pt x="1118" y="298"/>
                    <a:pt x="1027" y="252"/>
                  </a:cubicBezTo>
                  <a:cubicBezTo>
                    <a:pt x="936" y="183"/>
                    <a:pt x="845" y="138"/>
                    <a:pt x="753" y="69"/>
                  </a:cubicBezTo>
                  <a:cubicBezTo>
                    <a:pt x="730" y="69"/>
                    <a:pt x="685" y="46"/>
                    <a:pt x="639" y="24"/>
                  </a:cubicBezTo>
                  <a:cubicBezTo>
                    <a:pt x="616" y="24"/>
                    <a:pt x="571" y="24"/>
                    <a:pt x="548" y="46"/>
                  </a:cubicBezTo>
                  <a:cubicBezTo>
                    <a:pt x="525" y="69"/>
                    <a:pt x="502" y="115"/>
                    <a:pt x="502" y="161"/>
                  </a:cubicBezTo>
                  <a:cubicBezTo>
                    <a:pt x="457" y="138"/>
                    <a:pt x="434" y="138"/>
                    <a:pt x="411" y="115"/>
                  </a:cubicBezTo>
                  <a:cubicBezTo>
                    <a:pt x="320" y="92"/>
                    <a:pt x="251" y="69"/>
                    <a:pt x="183" y="24"/>
                  </a:cubicBezTo>
                  <a:cubicBezTo>
                    <a:pt x="183" y="24"/>
                    <a:pt x="160" y="1"/>
                    <a:pt x="137" y="1"/>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7"/>
            <p:cNvSpPr/>
            <p:nvPr/>
          </p:nvSpPr>
          <p:spPr>
            <a:xfrm>
              <a:off x="407282" y="873065"/>
              <a:ext cx="68228" cy="72098"/>
            </a:xfrm>
            <a:custGeom>
              <a:avLst/>
              <a:gdLst/>
              <a:ahLst/>
              <a:cxnLst/>
              <a:rect l="l" t="t" r="r" b="b"/>
              <a:pathLst>
                <a:path w="1234" h="1304" extrusionOk="0">
                  <a:moveTo>
                    <a:pt x="943" y="800"/>
                  </a:moveTo>
                  <a:cubicBezTo>
                    <a:pt x="948" y="807"/>
                    <a:pt x="954" y="814"/>
                    <a:pt x="960" y="822"/>
                  </a:cubicBezTo>
                  <a:cubicBezTo>
                    <a:pt x="960" y="822"/>
                    <a:pt x="960" y="803"/>
                    <a:pt x="943" y="800"/>
                  </a:cubicBezTo>
                  <a:close/>
                  <a:moveTo>
                    <a:pt x="69" y="0"/>
                  </a:moveTo>
                  <a:cubicBezTo>
                    <a:pt x="47" y="0"/>
                    <a:pt x="24" y="0"/>
                    <a:pt x="24" y="23"/>
                  </a:cubicBezTo>
                  <a:cubicBezTo>
                    <a:pt x="1" y="69"/>
                    <a:pt x="1" y="114"/>
                    <a:pt x="24" y="137"/>
                  </a:cubicBezTo>
                  <a:cubicBezTo>
                    <a:pt x="92" y="183"/>
                    <a:pt x="138" y="228"/>
                    <a:pt x="206" y="297"/>
                  </a:cubicBezTo>
                  <a:cubicBezTo>
                    <a:pt x="252" y="320"/>
                    <a:pt x="298" y="388"/>
                    <a:pt x="343" y="434"/>
                  </a:cubicBezTo>
                  <a:cubicBezTo>
                    <a:pt x="435" y="525"/>
                    <a:pt x="526" y="616"/>
                    <a:pt x="617" y="708"/>
                  </a:cubicBezTo>
                  <a:cubicBezTo>
                    <a:pt x="617" y="708"/>
                    <a:pt x="617" y="731"/>
                    <a:pt x="617" y="731"/>
                  </a:cubicBezTo>
                  <a:cubicBezTo>
                    <a:pt x="709" y="822"/>
                    <a:pt x="777" y="890"/>
                    <a:pt x="845" y="1004"/>
                  </a:cubicBezTo>
                  <a:cubicBezTo>
                    <a:pt x="868" y="1027"/>
                    <a:pt x="914" y="1073"/>
                    <a:pt x="937" y="1119"/>
                  </a:cubicBezTo>
                  <a:cubicBezTo>
                    <a:pt x="982" y="1187"/>
                    <a:pt x="1005" y="1233"/>
                    <a:pt x="1051" y="1278"/>
                  </a:cubicBezTo>
                  <a:cubicBezTo>
                    <a:pt x="1068" y="1296"/>
                    <a:pt x="1089" y="1303"/>
                    <a:pt x="1111" y="1303"/>
                  </a:cubicBezTo>
                  <a:cubicBezTo>
                    <a:pt x="1146" y="1303"/>
                    <a:pt x="1182" y="1284"/>
                    <a:pt x="1211" y="1256"/>
                  </a:cubicBezTo>
                  <a:cubicBezTo>
                    <a:pt x="1233" y="1233"/>
                    <a:pt x="1233" y="1210"/>
                    <a:pt x="1233" y="1187"/>
                  </a:cubicBezTo>
                  <a:cubicBezTo>
                    <a:pt x="1233" y="1164"/>
                    <a:pt x="1233" y="1141"/>
                    <a:pt x="1211" y="1119"/>
                  </a:cubicBezTo>
                  <a:cubicBezTo>
                    <a:pt x="1165" y="1073"/>
                    <a:pt x="1119" y="1027"/>
                    <a:pt x="1097" y="959"/>
                  </a:cubicBezTo>
                  <a:cubicBezTo>
                    <a:pt x="1028" y="913"/>
                    <a:pt x="982" y="845"/>
                    <a:pt x="937" y="799"/>
                  </a:cubicBezTo>
                  <a:cubicBezTo>
                    <a:pt x="939" y="799"/>
                    <a:pt x="941" y="799"/>
                    <a:pt x="943" y="800"/>
                  </a:cubicBezTo>
                  <a:lnTo>
                    <a:pt x="943" y="800"/>
                  </a:lnTo>
                  <a:cubicBezTo>
                    <a:pt x="880" y="719"/>
                    <a:pt x="817" y="656"/>
                    <a:pt x="754" y="594"/>
                  </a:cubicBezTo>
                  <a:cubicBezTo>
                    <a:pt x="686" y="525"/>
                    <a:pt x="617" y="457"/>
                    <a:pt x="549" y="411"/>
                  </a:cubicBezTo>
                  <a:cubicBezTo>
                    <a:pt x="480" y="343"/>
                    <a:pt x="412" y="274"/>
                    <a:pt x="343" y="206"/>
                  </a:cubicBezTo>
                  <a:cubicBezTo>
                    <a:pt x="275" y="160"/>
                    <a:pt x="206" y="91"/>
                    <a:pt x="115" y="23"/>
                  </a:cubicBezTo>
                  <a:cubicBezTo>
                    <a:pt x="115" y="0"/>
                    <a:pt x="92" y="0"/>
                    <a:pt x="69"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7"/>
            <p:cNvSpPr/>
            <p:nvPr/>
          </p:nvSpPr>
          <p:spPr>
            <a:xfrm>
              <a:off x="817483" y="2200704"/>
              <a:ext cx="494735" cy="269318"/>
            </a:xfrm>
            <a:custGeom>
              <a:avLst/>
              <a:gdLst/>
              <a:ahLst/>
              <a:cxnLst/>
              <a:rect l="l" t="t" r="r" b="b"/>
              <a:pathLst>
                <a:path w="8948" h="4871" extrusionOk="0">
                  <a:moveTo>
                    <a:pt x="8605" y="0"/>
                  </a:moveTo>
                  <a:cubicBezTo>
                    <a:pt x="8628" y="46"/>
                    <a:pt x="8651" y="92"/>
                    <a:pt x="8651" y="137"/>
                  </a:cubicBezTo>
                  <a:cubicBezTo>
                    <a:pt x="8674" y="183"/>
                    <a:pt x="8674" y="206"/>
                    <a:pt x="8674" y="229"/>
                  </a:cubicBezTo>
                  <a:lnTo>
                    <a:pt x="8697" y="274"/>
                  </a:lnTo>
                  <a:cubicBezTo>
                    <a:pt x="8697" y="297"/>
                    <a:pt x="8697" y="320"/>
                    <a:pt x="8697" y="343"/>
                  </a:cubicBezTo>
                  <a:cubicBezTo>
                    <a:pt x="8697" y="343"/>
                    <a:pt x="8697" y="343"/>
                    <a:pt x="8697" y="366"/>
                  </a:cubicBezTo>
                  <a:cubicBezTo>
                    <a:pt x="8719" y="411"/>
                    <a:pt x="8719" y="434"/>
                    <a:pt x="8742" y="480"/>
                  </a:cubicBezTo>
                  <a:cubicBezTo>
                    <a:pt x="8742" y="502"/>
                    <a:pt x="8742" y="502"/>
                    <a:pt x="8742" y="502"/>
                  </a:cubicBezTo>
                  <a:cubicBezTo>
                    <a:pt x="8742" y="548"/>
                    <a:pt x="8742" y="594"/>
                    <a:pt x="8742" y="639"/>
                  </a:cubicBezTo>
                  <a:cubicBezTo>
                    <a:pt x="8742" y="662"/>
                    <a:pt x="8742" y="685"/>
                    <a:pt x="8742" y="708"/>
                  </a:cubicBezTo>
                  <a:cubicBezTo>
                    <a:pt x="8742" y="708"/>
                    <a:pt x="8742" y="731"/>
                    <a:pt x="8742" y="731"/>
                  </a:cubicBezTo>
                  <a:cubicBezTo>
                    <a:pt x="8742" y="754"/>
                    <a:pt x="8719" y="754"/>
                    <a:pt x="8719" y="776"/>
                  </a:cubicBezTo>
                  <a:cubicBezTo>
                    <a:pt x="8719" y="799"/>
                    <a:pt x="8719" y="822"/>
                    <a:pt x="8719" y="845"/>
                  </a:cubicBezTo>
                  <a:cubicBezTo>
                    <a:pt x="8719" y="845"/>
                    <a:pt x="8697" y="868"/>
                    <a:pt x="8697" y="868"/>
                  </a:cubicBezTo>
                  <a:cubicBezTo>
                    <a:pt x="8674" y="959"/>
                    <a:pt x="8628" y="1050"/>
                    <a:pt x="8582" y="1142"/>
                  </a:cubicBezTo>
                  <a:cubicBezTo>
                    <a:pt x="8468" y="1370"/>
                    <a:pt x="8309" y="1575"/>
                    <a:pt x="8149" y="1758"/>
                  </a:cubicBezTo>
                  <a:cubicBezTo>
                    <a:pt x="7692" y="2237"/>
                    <a:pt x="7144" y="2625"/>
                    <a:pt x="6597" y="2990"/>
                  </a:cubicBezTo>
                  <a:cubicBezTo>
                    <a:pt x="6140" y="3264"/>
                    <a:pt x="5684" y="3515"/>
                    <a:pt x="5204" y="3744"/>
                  </a:cubicBezTo>
                  <a:cubicBezTo>
                    <a:pt x="4702" y="3972"/>
                    <a:pt x="4177" y="4155"/>
                    <a:pt x="3652" y="4314"/>
                  </a:cubicBezTo>
                  <a:cubicBezTo>
                    <a:pt x="3013" y="4520"/>
                    <a:pt x="2351" y="4657"/>
                    <a:pt x="1689" y="4679"/>
                  </a:cubicBezTo>
                  <a:cubicBezTo>
                    <a:pt x="1415" y="4679"/>
                    <a:pt x="1141" y="4679"/>
                    <a:pt x="868" y="4611"/>
                  </a:cubicBezTo>
                  <a:lnTo>
                    <a:pt x="890" y="4611"/>
                  </a:lnTo>
                  <a:cubicBezTo>
                    <a:pt x="776" y="4588"/>
                    <a:pt x="662" y="4543"/>
                    <a:pt x="548" y="4497"/>
                  </a:cubicBezTo>
                  <a:cubicBezTo>
                    <a:pt x="502" y="4451"/>
                    <a:pt x="434" y="4428"/>
                    <a:pt x="388" y="4383"/>
                  </a:cubicBezTo>
                  <a:cubicBezTo>
                    <a:pt x="388" y="4360"/>
                    <a:pt x="388" y="4360"/>
                    <a:pt x="388" y="4360"/>
                  </a:cubicBezTo>
                  <a:cubicBezTo>
                    <a:pt x="297" y="4314"/>
                    <a:pt x="228" y="4246"/>
                    <a:pt x="183" y="4155"/>
                  </a:cubicBezTo>
                  <a:cubicBezTo>
                    <a:pt x="137" y="4109"/>
                    <a:pt x="91" y="4063"/>
                    <a:pt x="69" y="4018"/>
                  </a:cubicBezTo>
                  <a:cubicBezTo>
                    <a:pt x="46" y="3995"/>
                    <a:pt x="23" y="3972"/>
                    <a:pt x="23" y="3949"/>
                  </a:cubicBezTo>
                  <a:cubicBezTo>
                    <a:pt x="23" y="3926"/>
                    <a:pt x="0" y="3926"/>
                    <a:pt x="0" y="3926"/>
                  </a:cubicBezTo>
                  <a:cubicBezTo>
                    <a:pt x="0" y="3972"/>
                    <a:pt x="0" y="4018"/>
                    <a:pt x="0" y="4063"/>
                  </a:cubicBezTo>
                  <a:cubicBezTo>
                    <a:pt x="23" y="4109"/>
                    <a:pt x="23" y="4155"/>
                    <a:pt x="46" y="4200"/>
                  </a:cubicBezTo>
                  <a:cubicBezTo>
                    <a:pt x="69" y="4269"/>
                    <a:pt x="91" y="4314"/>
                    <a:pt x="114" y="4337"/>
                  </a:cubicBezTo>
                  <a:cubicBezTo>
                    <a:pt x="160" y="4406"/>
                    <a:pt x="183" y="4451"/>
                    <a:pt x="251" y="4497"/>
                  </a:cubicBezTo>
                  <a:cubicBezTo>
                    <a:pt x="411" y="4657"/>
                    <a:pt x="639" y="4748"/>
                    <a:pt x="845" y="4794"/>
                  </a:cubicBezTo>
                  <a:cubicBezTo>
                    <a:pt x="1033" y="4845"/>
                    <a:pt x="1221" y="4871"/>
                    <a:pt x="1419" y="4871"/>
                  </a:cubicBezTo>
                  <a:cubicBezTo>
                    <a:pt x="1485" y="4871"/>
                    <a:pt x="1552" y="4868"/>
                    <a:pt x="1621" y="4862"/>
                  </a:cubicBezTo>
                  <a:cubicBezTo>
                    <a:pt x="1872" y="4862"/>
                    <a:pt x="2123" y="4839"/>
                    <a:pt x="2397" y="4816"/>
                  </a:cubicBezTo>
                  <a:cubicBezTo>
                    <a:pt x="2945" y="4725"/>
                    <a:pt x="3492" y="4588"/>
                    <a:pt x="4017" y="4406"/>
                  </a:cubicBezTo>
                  <a:cubicBezTo>
                    <a:pt x="4565" y="4223"/>
                    <a:pt x="5090" y="4018"/>
                    <a:pt x="5592" y="3766"/>
                  </a:cubicBezTo>
                  <a:cubicBezTo>
                    <a:pt x="6049" y="3538"/>
                    <a:pt x="6460" y="3310"/>
                    <a:pt x="6893" y="3036"/>
                  </a:cubicBezTo>
                  <a:cubicBezTo>
                    <a:pt x="7304" y="2762"/>
                    <a:pt x="7692" y="2465"/>
                    <a:pt x="8057" y="2123"/>
                  </a:cubicBezTo>
                  <a:cubicBezTo>
                    <a:pt x="8217" y="1963"/>
                    <a:pt x="8377" y="1781"/>
                    <a:pt x="8514" y="1598"/>
                  </a:cubicBezTo>
                  <a:cubicBezTo>
                    <a:pt x="8674" y="1415"/>
                    <a:pt x="8788" y="1210"/>
                    <a:pt x="8856" y="1005"/>
                  </a:cubicBezTo>
                  <a:cubicBezTo>
                    <a:pt x="8902" y="890"/>
                    <a:pt x="8925" y="776"/>
                    <a:pt x="8925" y="685"/>
                  </a:cubicBezTo>
                  <a:cubicBezTo>
                    <a:pt x="8948" y="617"/>
                    <a:pt x="8925" y="548"/>
                    <a:pt x="8925" y="502"/>
                  </a:cubicBezTo>
                  <a:cubicBezTo>
                    <a:pt x="8925" y="457"/>
                    <a:pt x="8902" y="388"/>
                    <a:pt x="8879" y="343"/>
                  </a:cubicBezTo>
                  <a:cubicBezTo>
                    <a:pt x="8856" y="251"/>
                    <a:pt x="8788" y="160"/>
                    <a:pt x="8719" y="69"/>
                  </a:cubicBezTo>
                  <a:cubicBezTo>
                    <a:pt x="8674" y="46"/>
                    <a:pt x="8651" y="23"/>
                    <a:pt x="8605"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7"/>
            <p:cNvSpPr/>
            <p:nvPr/>
          </p:nvSpPr>
          <p:spPr>
            <a:xfrm>
              <a:off x="1182181" y="2364752"/>
              <a:ext cx="1327" cy="1327"/>
            </a:xfrm>
            <a:custGeom>
              <a:avLst/>
              <a:gdLst/>
              <a:ahLst/>
              <a:cxnLst/>
              <a:rect l="l" t="t" r="r" b="b"/>
              <a:pathLst>
                <a:path w="24" h="24" extrusionOk="0">
                  <a:moveTo>
                    <a:pt x="1" y="23"/>
                  </a:moveTo>
                  <a:cubicBezTo>
                    <a:pt x="1" y="23"/>
                    <a:pt x="1" y="1"/>
                    <a:pt x="23" y="1"/>
                  </a:cubicBezTo>
                  <a:cubicBezTo>
                    <a:pt x="1" y="1"/>
                    <a:pt x="1" y="23"/>
                    <a:pt x="1" y="23"/>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7"/>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7"/>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7"/>
            <p:cNvSpPr/>
            <p:nvPr/>
          </p:nvSpPr>
          <p:spPr>
            <a:xfrm>
              <a:off x="909598" y="2459409"/>
              <a:ext cx="55" cy="55"/>
            </a:xfrm>
            <a:custGeom>
              <a:avLst/>
              <a:gdLst/>
              <a:ahLst/>
              <a:cxnLst/>
              <a:rect l="l" t="t" r="r" b="b"/>
              <a:pathLst>
                <a:path w="1" h="1" extrusionOk="0">
                  <a:moveTo>
                    <a:pt x="0" y="0"/>
                  </a:moveTo>
                  <a:lnTo>
                    <a:pt x="0" y="0"/>
                  </a:ln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7"/>
            <p:cNvSpPr/>
            <p:nvPr/>
          </p:nvSpPr>
          <p:spPr>
            <a:xfrm>
              <a:off x="740463" y="2217126"/>
              <a:ext cx="113676" cy="242834"/>
            </a:xfrm>
            <a:custGeom>
              <a:avLst/>
              <a:gdLst/>
              <a:ahLst/>
              <a:cxnLst/>
              <a:rect l="l" t="t" r="r" b="b"/>
              <a:pathLst>
                <a:path w="2056" h="4392" extrusionOk="0">
                  <a:moveTo>
                    <a:pt x="1" y="0"/>
                  </a:moveTo>
                  <a:cubicBezTo>
                    <a:pt x="161" y="776"/>
                    <a:pt x="320" y="1552"/>
                    <a:pt x="594" y="2328"/>
                  </a:cubicBezTo>
                  <a:cubicBezTo>
                    <a:pt x="731" y="2716"/>
                    <a:pt x="891" y="3104"/>
                    <a:pt x="1096" y="3492"/>
                  </a:cubicBezTo>
                  <a:cubicBezTo>
                    <a:pt x="1211" y="3652"/>
                    <a:pt x="1325" y="3835"/>
                    <a:pt x="1439" y="3994"/>
                  </a:cubicBezTo>
                  <a:cubicBezTo>
                    <a:pt x="1484" y="4086"/>
                    <a:pt x="1553" y="4154"/>
                    <a:pt x="1621" y="4223"/>
                  </a:cubicBezTo>
                  <a:cubicBezTo>
                    <a:pt x="1713" y="4291"/>
                    <a:pt x="1804" y="4337"/>
                    <a:pt x="1895" y="4382"/>
                  </a:cubicBezTo>
                  <a:cubicBezTo>
                    <a:pt x="1907" y="4388"/>
                    <a:pt x="1920" y="4391"/>
                    <a:pt x="1933" y="4391"/>
                  </a:cubicBezTo>
                  <a:cubicBezTo>
                    <a:pt x="1972" y="4391"/>
                    <a:pt x="2015" y="4365"/>
                    <a:pt x="2032" y="4314"/>
                  </a:cubicBezTo>
                  <a:cubicBezTo>
                    <a:pt x="2055" y="4268"/>
                    <a:pt x="2009" y="4223"/>
                    <a:pt x="1964" y="4200"/>
                  </a:cubicBezTo>
                  <a:cubicBezTo>
                    <a:pt x="1941" y="4177"/>
                    <a:pt x="1918" y="4177"/>
                    <a:pt x="1872" y="4154"/>
                  </a:cubicBezTo>
                  <a:cubicBezTo>
                    <a:pt x="1827" y="4131"/>
                    <a:pt x="1804" y="4109"/>
                    <a:pt x="1758" y="4063"/>
                  </a:cubicBezTo>
                  <a:cubicBezTo>
                    <a:pt x="1667" y="3994"/>
                    <a:pt x="1621" y="3903"/>
                    <a:pt x="1553" y="3835"/>
                  </a:cubicBezTo>
                  <a:cubicBezTo>
                    <a:pt x="1484" y="3743"/>
                    <a:pt x="1416" y="3652"/>
                    <a:pt x="1370" y="3538"/>
                  </a:cubicBezTo>
                  <a:cubicBezTo>
                    <a:pt x="1051" y="3036"/>
                    <a:pt x="823" y="2488"/>
                    <a:pt x="663" y="1917"/>
                  </a:cubicBezTo>
                  <a:cubicBezTo>
                    <a:pt x="480" y="1301"/>
                    <a:pt x="343" y="662"/>
                    <a:pt x="206" y="23"/>
                  </a:cubicBezTo>
                  <a:cubicBezTo>
                    <a:pt x="138" y="23"/>
                    <a:pt x="69" y="0"/>
                    <a:pt x="1"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7"/>
            <p:cNvSpPr/>
            <p:nvPr/>
          </p:nvSpPr>
          <p:spPr>
            <a:xfrm>
              <a:off x="1188484" y="2013932"/>
              <a:ext cx="123739" cy="242834"/>
            </a:xfrm>
            <a:custGeom>
              <a:avLst/>
              <a:gdLst/>
              <a:ahLst/>
              <a:cxnLst/>
              <a:rect l="l" t="t" r="r" b="b"/>
              <a:pathLst>
                <a:path w="2238" h="4392" extrusionOk="0">
                  <a:moveTo>
                    <a:pt x="92" y="0"/>
                  </a:moveTo>
                  <a:cubicBezTo>
                    <a:pt x="92" y="23"/>
                    <a:pt x="69" y="46"/>
                    <a:pt x="46" y="69"/>
                  </a:cubicBezTo>
                  <a:cubicBezTo>
                    <a:pt x="24" y="114"/>
                    <a:pt x="24" y="137"/>
                    <a:pt x="1" y="183"/>
                  </a:cubicBezTo>
                  <a:cubicBezTo>
                    <a:pt x="389" y="708"/>
                    <a:pt x="777" y="1233"/>
                    <a:pt x="1142" y="1781"/>
                  </a:cubicBezTo>
                  <a:cubicBezTo>
                    <a:pt x="1462" y="2283"/>
                    <a:pt x="1736" y="2808"/>
                    <a:pt x="1895" y="3378"/>
                  </a:cubicBezTo>
                  <a:cubicBezTo>
                    <a:pt x="1941" y="3492"/>
                    <a:pt x="1964" y="3584"/>
                    <a:pt x="1987" y="3698"/>
                  </a:cubicBezTo>
                  <a:cubicBezTo>
                    <a:pt x="2009" y="3812"/>
                    <a:pt x="2032" y="3903"/>
                    <a:pt x="2032" y="4017"/>
                  </a:cubicBezTo>
                  <a:cubicBezTo>
                    <a:pt x="2032" y="4063"/>
                    <a:pt x="2032" y="4109"/>
                    <a:pt x="2032" y="4154"/>
                  </a:cubicBezTo>
                  <a:cubicBezTo>
                    <a:pt x="2009" y="4200"/>
                    <a:pt x="2009" y="4223"/>
                    <a:pt x="1987" y="4268"/>
                  </a:cubicBezTo>
                  <a:cubicBezTo>
                    <a:pt x="1987" y="4314"/>
                    <a:pt x="2009" y="4360"/>
                    <a:pt x="2055" y="4383"/>
                  </a:cubicBezTo>
                  <a:cubicBezTo>
                    <a:pt x="2067" y="4389"/>
                    <a:pt x="2081" y="4392"/>
                    <a:pt x="2095" y="4392"/>
                  </a:cubicBezTo>
                  <a:cubicBezTo>
                    <a:pt x="2133" y="4392"/>
                    <a:pt x="2169" y="4370"/>
                    <a:pt x="2169" y="4337"/>
                  </a:cubicBezTo>
                  <a:cubicBezTo>
                    <a:pt x="2215" y="4223"/>
                    <a:pt x="2238" y="4132"/>
                    <a:pt x="2238" y="4017"/>
                  </a:cubicBezTo>
                  <a:cubicBezTo>
                    <a:pt x="2238" y="3926"/>
                    <a:pt x="2215" y="3812"/>
                    <a:pt x="2192" y="3721"/>
                  </a:cubicBezTo>
                  <a:cubicBezTo>
                    <a:pt x="2146" y="3515"/>
                    <a:pt x="2101" y="3333"/>
                    <a:pt x="2032" y="3127"/>
                  </a:cubicBezTo>
                  <a:cubicBezTo>
                    <a:pt x="1895" y="2739"/>
                    <a:pt x="1690" y="2351"/>
                    <a:pt x="1484" y="1986"/>
                  </a:cubicBezTo>
                  <a:cubicBezTo>
                    <a:pt x="1074" y="1278"/>
                    <a:pt x="594" y="639"/>
                    <a:pt x="92"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7"/>
            <p:cNvSpPr/>
            <p:nvPr/>
          </p:nvSpPr>
          <p:spPr>
            <a:xfrm>
              <a:off x="662227" y="1866251"/>
              <a:ext cx="514971" cy="298124"/>
            </a:xfrm>
            <a:custGeom>
              <a:avLst/>
              <a:gdLst/>
              <a:ahLst/>
              <a:cxnLst/>
              <a:rect l="l" t="t" r="r" b="b"/>
              <a:pathLst>
                <a:path w="9314" h="5392" extrusionOk="0">
                  <a:moveTo>
                    <a:pt x="8894" y="1645"/>
                  </a:moveTo>
                  <a:cubicBezTo>
                    <a:pt x="8880" y="1650"/>
                    <a:pt x="8880" y="1667"/>
                    <a:pt x="8880" y="1667"/>
                  </a:cubicBezTo>
                  <a:cubicBezTo>
                    <a:pt x="8884" y="1660"/>
                    <a:pt x="8889" y="1653"/>
                    <a:pt x="8894" y="1645"/>
                  </a:cubicBezTo>
                  <a:close/>
                  <a:moveTo>
                    <a:pt x="7990" y="1"/>
                  </a:moveTo>
                  <a:lnTo>
                    <a:pt x="7990" y="1"/>
                  </a:lnTo>
                  <a:cubicBezTo>
                    <a:pt x="8012" y="46"/>
                    <a:pt x="8012" y="92"/>
                    <a:pt x="8035" y="115"/>
                  </a:cubicBezTo>
                  <a:cubicBezTo>
                    <a:pt x="8035" y="115"/>
                    <a:pt x="8035" y="138"/>
                    <a:pt x="8035" y="138"/>
                  </a:cubicBezTo>
                  <a:cubicBezTo>
                    <a:pt x="8035" y="160"/>
                    <a:pt x="8035" y="183"/>
                    <a:pt x="8035" y="183"/>
                  </a:cubicBezTo>
                  <a:cubicBezTo>
                    <a:pt x="8035" y="183"/>
                    <a:pt x="8035" y="183"/>
                    <a:pt x="8035" y="206"/>
                  </a:cubicBezTo>
                  <a:lnTo>
                    <a:pt x="8081" y="206"/>
                  </a:lnTo>
                  <a:cubicBezTo>
                    <a:pt x="8241" y="229"/>
                    <a:pt x="8378" y="252"/>
                    <a:pt x="8514" y="297"/>
                  </a:cubicBezTo>
                  <a:lnTo>
                    <a:pt x="8537" y="297"/>
                  </a:lnTo>
                  <a:cubicBezTo>
                    <a:pt x="8629" y="320"/>
                    <a:pt x="8720" y="366"/>
                    <a:pt x="8811" y="411"/>
                  </a:cubicBezTo>
                  <a:cubicBezTo>
                    <a:pt x="8880" y="457"/>
                    <a:pt x="8925" y="503"/>
                    <a:pt x="8971" y="548"/>
                  </a:cubicBezTo>
                  <a:cubicBezTo>
                    <a:pt x="9017" y="594"/>
                    <a:pt x="9039" y="640"/>
                    <a:pt x="9062" y="685"/>
                  </a:cubicBezTo>
                  <a:cubicBezTo>
                    <a:pt x="9085" y="731"/>
                    <a:pt x="9108" y="777"/>
                    <a:pt x="9108" y="822"/>
                  </a:cubicBezTo>
                  <a:cubicBezTo>
                    <a:pt x="9131" y="891"/>
                    <a:pt x="9131" y="959"/>
                    <a:pt x="9131" y="1005"/>
                  </a:cubicBezTo>
                  <a:cubicBezTo>
                    <a:pt x="9131" y="1096"/>
                    <a:pt x="9108" y="1165"/>
                    <a:pt x="9085" y="1256"/>
                  </a:cubicBezTo>
                  <a:cubicBezTo>
                    <a:pt x="9042" y="1386"/>
                    <a:pt x="8978" y="1516"/>
                    <a:pt x="8894" y="1645"/>
                  </a:cubicBezTo>
                  <a:lnTo>
                    <a:pt x="8894" y="1645"/>
                  </a:lnTo>
                  <a:cubicBezTo>
                    <a:pt x="8896" y="1645"/>
                    <a:pt x="8899" y="1644"/>
                    <a:pt x="8903" y="1644"/>
                  </a:cubicBezTo>
                  <a:cubicBezTo>
                    <a:pt x="8697" y="1964"/>
                    <a:pt x="8446" y="2215"/>
                    <a:pt x="8195" y="2466"/>
                  </a:cubicBezTo>
                  <a:lnTo>
                    <a:pt x="8172" y="2466"/>
                  </a:lnTo>
                  <a:cubicBezTo>
                    <a:pt x="7875" y="2762"/>
                    <a:pt x="7533" y="3014"/>
                    <a:pt x="7191" y="3242"/>
                  </a:cubicBezTo>
                  <a:cubicBezTo>
                    <a:pt x="6825" y="3493"/>
                    <a:pt x="6460" y="3698"/>
                    <a:pt x="6072" y="3904"/>
                  </a:cubicBezTo>
                  <a:cubicBezTo>
                    <a:pt x="5593" y="4155"/>
                    <a:pt x="5091" y="4383"/>
                    <a:pt x="4566" y="4566"/>
                  </a:cubicBezTo>
                  <a:cubicBezTo>
                    <a:pt x="4064" y="4771"/>
                    <a:pt x="3561" y="4931"/>
                    <a:pt x="3036" y="5045"/>
                  </a:cubicBezTo>
                  <a:cubicBezTo>
                    <a:pt x="2559" y="5144"/>
                    <a:pt x="2082" y="5209"/>
                    <a:pt x="1605" y="5209"/>
                  </a:cubicBezTo>
                  <a:cubicBezTo>
                    <a:pt x="1535" y="5209"/>
                    <a:pt x="1464" y="5208"/>
                    <a:pt x="1393" y="5205"/>
                  </a:cubicBezTo>
                  <a:cubicBezTo>
                    <a:pt x="1188" y="5182"/>
                    <a:pt x="982" y="5159"/>
                    <a:pt x="800" y="5091"/>
                  </a:cubicBezTo>
                  <a:cubicBezTo>
                    <a:pt x="800" y="5113"/>
                    <a:pt x="800" y="5113"/>
                    <a:pt x="800" y="5113"/>
                  </a:cubicBezTo>
                  <a:cubicBezTo>
                    <a:pt x="800" y="5113"/>
                    <a:pt x="800" y="5113"/>
                    <a:pt x="777" y="5091"/>
                  </a:cubicBezTo>
                  <a:cubicBezTo>
                    <a:pt x="685" y="5068"/>
                    <a:pt x="594" y="5022"/>
                    <a:pt x="503" y="4977"/>
                  </a:cubicBezTo>
                  <a:cubicBezTo>
                    <a:pt x="434" y="4931"/>
                    <a:pt x="389" y="4885"/>
                    <a:pt x="343" y="4840"/>
                  </a:cubicBezTo>
                  <a:cubicBezTo>
                    <a:pt x="297" y="4794"/>
                    <a:pt x="275" y="4748"/>
                    <a:pt x="229" y="4703"/>
                  </a:cubicBezTo>
                  <a:cubicBezTo>
                    <a:pt x="229" y="4657"/>
                    <a:pt x="206" y="4611"/>
                    <a:pt x="183" y="4566"/>
                  </a:cubicBezTo>
                  <a:cubicBezTo>
                    <a:pt x="183" y="4497"/>
                    <a:pt x="183" y="4452"/>
                    <a:pt x="183" y="4383"/>
                  </a:cubicBezTo>
                  <a:cubicBezTo>
                    <a:pt x="183" y="4292"/>
                    <a:pt x="206" y="4223"/>
                    <a:pt x="229" y="4132"/>
                  </a:cubicBezTo>
                  <a:cubicBezTo>
                    <a:pt x="275" y="3972"/>
                    <a:pt x="343" y="3835"/>
                    <a:pt x="434" y="3721"/>
                  </a:cubicBezTo>
                  <a:lnTo>
                    <a:pt x="434" y="3721"/>
                  </a:lnTo>
                  <a:cubicBezTo>
                    <a:pt x="434" y="3721"/>
                    <a:pt x="429" y="3721"/>
                    <a:pt x="424" y="3723"/>
                  </a:cubicBezTo>
                  <a:lnTo>
                    <a:pt x="424" y="3723"/>
                  </a:lnTo>
                  <a:cubicBezTo>
                    <a:pt x="488" y="3621"/>
                    <a:pt x="553" y="3556"/>
                    <a:pt x="617" y="3470"/>
                  </a:cubicBezTo>
                  <a:cubicBezTo>
                    <a:pt x="594" y="3424"/>
                    <a:pt x="571" y="3402"/>
                    <a:pt x="571" y="3379"/>
                  </a:cubicBezTo>
                  <a:cubicBezTo>
                    <a:pt x="548" y="3333"/>
                    <a:pt x="548" y="3310"/>
                    <a:pt x="526" y="3287"/>
                  </a:cubicBezTo>
                  <a:cubicBezTo>
                    <a:pt x="480" y="3333"/>
                    <a:pt x="434" y="3379"/>
                    <a:pt x="389" y="3447"/>
                  </a:cubicBezTo>
                  <a:cubicBezTo>
                    <a:pt x="252" y="3630"/>
                    <a:pt x="115" y="3858"/>
                    <a:pt x="46" y="4086"/>
                  </a:cubicBezTo>
                  <a:cubicBezTo>
                    <a:pt x="23" y="4132"/>
                    <a:pt x="23" y="4200"/>
                    <a:pt x="1" y="4269"/>
                  </a:cubicBezTo>
                  <a:cubicBezTo>
                    <a:pt x="1" y="4337"/>
                    <a:pt x="1" y="4383"/>
                    <a:pt x="1" y="4452"/>
                  </a:cubicBezTo>
                  <a:cubicBezTo>
                    <a:pt x="1" y="4520"/>
                    <a:pt x="1" y="4566"/>
                    <a:pt x="23" y="4634"/>
                  </a:cubicBezTo>
                  <a:cubicBezTo>
                    <a:pt x="23" y="4703"/>
                    <a:pt x="69" y="4748"/>
                    <a:pt x="92" y="4817"/>
                  </a:cubicBezTo>
                  <a:cubicBezTo>
                    <a:pt x="138" y="4931"/>
                    <a:pt x="229" y="4999"/>
                    <a:pt x="320" y="5068"/>
                  </a:cubicBezTo>
                  <a:cubicBezTo>
                    <a:pt x="411" y="5136"/>
                    <a:pt x="526" y="5205"/>
                    <a:pt x="640" y="5250"/>
                  </a:cubicBezTo>
                  <a:cubicBezTo>
                    <a:pt x="868" y="5319"/>
                    <a:pt x="1119" y="5365"/>
                    <a:pt x="1347" y="5387"/>
                  </a:cubicBezTo>
                  <a:cubicBezTo>
                    <a:pt x="1416" y="5390"/>
                    <a:pt x="1485" y="5392"/>
                    <a:pt x="1554" y="5392"/>
                  </a:cubicBezTo>
                  <a:cubicBezTo>
                    <a:pt x="2010" y="5392"/>
                    <a:pt x="2466" y="5330"/>
                    <a:pt x="2922" y="5250"/>
                  </a:cubicBezTo>
                  <a:cubicBezTo>
                    <a:pt x="3447" y="5136"/>
                    <a:pt x="3995" y="4977"/>
                    <a:pt x="4497" y="4794"/>
                  </a:cubicBezTo>
                  <a:cubicBezTo>
                    <a:pt x="5045" y="4611"/>
                    <a:pt x="5547" y="4383"/>
                    <a:pt x="6049" y="4132"/>
                  </a:cubicBezTo>
                  <a:cubicBezTo>
                    <a:pt x="6529" y="3881"/>
                    <a:pt x="7008" y="3584"/>
                    <a:pt x="7465" y="3287"/>
                  </a:cubicBezTo>
                  <a:cubicBezTo>
                    <a:pt x="7898" y="2991"/>
                    <a:pt x="8286" y="2648"/>
                    <a:pt x="8651" y="2260"/>
                  </a:cubicBezTo>
                  <a:cubicBezTo>
                    <a:pt x="8857" y="2032"/>
                    <a:pt x="9062" y="1781"/>
                    <a:pt x="9176" y="1484"/>
                  </a:cubicBezTo>
                  <a:cubicBezTo>
                    <a:pt x="9245" y="1370"/>
                    <a:pt x="9291" y="1233"/>
                    <a:pt x="9313" y="1096"/>
                  </a:cubicBezTo>
                  <a:cubicBezTo>
                    <a:pt x="9313" y="982"/>
                    <a:pt x="9313" y="845"/>
                    <a:pt x="9268" y="731"/>
                  </a:cubicBezTo>
                  <a:cubicBezTo>
                    <a:pt x="9245" y="617"/>
                    <a:pt x="9199" y="526"/>
                    <a:pt x="9131" y="457"/>
                  </a:cubicBezTo>
                  <a:cubicBezTo>
                    <a:pt x="9062" y="366"/>
                    <a:pt x="8971" y="297"/>
                    <a:pt x="8880" y="252"/>
                  </a:cubicBezTo>
                  <a:cubicBezTo>
                    <a:pt x="8766" y="183"/>
                    <a:pt x="8651" y="138"/>
                    <a:pt x="8537" y="115"/>
                  </a:cubicBezTo>
                  <a:cubicBezTo>
                    <a:pt x="8400" y="69"/>
                    <a:pt x="8263" y="46"/>
                    <a:pt x="8126" y="23"/>
                  </a:cubicBezTo>
                  <a:lnTo>
                    <a:pt x="8104" y="23"/>
                  </a:lnTo>
                  <a:cubicBezTo>
                    <a:pt x="8081" y="23"/>
                    <a:pt x="8035" y="23"/>
                    <a:pt x="799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7"/>
            <p:cNvSpPr/>
            <p:nvPr/>
          </p:nvSpPr>
          <p:spPr>
            <a:xfrm>
              <a:off x="674833" y="2094657"/>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7"/>
            <p:cNvSpPr/>
            <p:nvPr/>
          </p:nvSpPr>
          <p:spPr>
            <a:xfrm>
              <a:off x="1115279" y="2002543"/>
              <a:ext cx="55" cy="5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7"/>
            <p:cNvSpPr/>
            <p:nvPr/>
          </p:nvSpPr>
          <p:spPr>
            <a:xfrm>
              <a:off x="1114062" y="2002543"/>
              <a:ext cx="55" cy="5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7"/>
            <p:cNvSpPr/>
            <p:nvPr/>
          </p:nvSpPr>
          <p:spPr>
            <a:xfrm>
              <a:off x="1132972" y="1882672"/>
              <a:ext cx="55" cy="55"/>
            </a:xfrm>
            <a:custGeom>
              <a:avLst/>
              <a:gdLst/>
              <a:ahLst/>
              <a:cxnLst/>
              <a:rect l="l" t="t" r="r" b="b"/>
              <a:pathLst>
                <a:path w="1" h="1" extrusionOk="0">
                  <a:moveTo>
                    <a:pt x="0" y="0"/>
                  </a:move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7"/>
            <p:cNvSpPr/>
            <p:nvPr/>
          </p:nvSpPr>
          <p:spPr>
            <a:xfrm>
              <a:off x="1132972" y="1882672"/>
              <a:ext cx="55" cy="55"/>
            </a:xfrm>
            <a:custGeom>
              <a:avLst/>
              <a:gdLst/>
              <a:ahLst/>
              <a:cxnLst/>
              <a:rect l="l" t="t" r="r" b="b"/>
              <a:pathLst>
                <a:path w="1" h="1" extrusionOk="0">
                  <a:moveTo>
                    <a:pt x="0" y="0"/>
                  </a:moveTo>
                  <a:lnTo>
                    <a:pt x="0" y="0"/>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7"/>
            <p:cNvSpPr/>
            <p:nvPr/>
          </p:nvSpPr>
          <p:spPr>
            <a:xfrm>
              <a:off x="996680" y="2082051"/>
              <a:ext cx="1327" cy="55"/>
            </a:xfrm>
            <a:custGeom>
              <a:avLst/>
              <a:gdLst/>
              <a:ahLst/>
              <a:cxnLst/>
              <a:rect l="l" t="t" r="r" b="b"/>
              <a:pathLst>
                <a:path w="24" h="1" extrusionOk="0">
                  <a:moveTo>
                    <a:pt x="0" y="1"/>
                  </a:moveTo>
                  <a:cubicBezTo>
                    <a:pt x="23" y="1"/>
                    <a:pt x="23" y="1"/>
                    <a:pt x="23" y="1"/>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7"/>
            <p:cNvSpPr/>
            <p:nvPr/>
          </p:nvSpPr>
          <p:spPr>
            <a:xfrm>
              <a:off x="705133"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7"/>
            <p:cNvSpPr/>
            <p:nvPr/>
          </p:nvSpPr>
          <p:spPr>
            <a:xfrm>
              <a:off x="706404"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7"/>
            <p:cNvSpPr/>
            <p:nvPr/>
          </p:nvSpPr>
          <p:spPr>
            <a:xfrm>
              <a:off x="706404" y="2147681"/>
              <a:ext cx="55" cy="1327"/>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7"/>
            <p:cNvSpPr/>
            <p:nvPr/>
          </p:nvSpPr>
          <p:spPr>
            <a:xfrm>
              <a:off x="691255" y="1939456"/>
              <a:ext cx="516243" cy="290328"/>
            </a:xfrm>
            <a:custGeom>
              <a:avLst/>
              <a:gdLst/>
              <a:ahLst/>
              <a:cxnLst/>
              <a:rect l="l" t="t" r="r" b="b"/>
              <a:pathLst>
                <a:path w="9337" h="5251" extrusionOk="0">
                  <a:moveTo>
                    <a:pt x="8218" y="2306"/>
                  </a:moveTo>
                  <a:cubicBezTo>
                    <a:pt x="8218" y="2306"/>
                    <a:pt x="8196" y="2306"/>
                    <a:pt x="8195" y="2327"/>
                  </a:cubicBezTo>
                  <a:lnTo>
                    <a:pt x="8195" y="2327"/>
                  </a:lnTo>
                  <a:cubicBezTo>
                    <a:pt x="8203" y="2320"/>
                    <a:pt x="8210" y="2313"/>
                    <a:pt x="8218" y="2306"/>
                  </a:cubicBezTo>
                  <a:close/>
                  <a:moveTo>
                    <a:pt x="6118" y="3744"/>
                  </a:moveTo>
                  <a:cubicBezTo>
                    <a:pt x="6108" y="3744"/>
                    <a:pt x="6102" y="3748"/>
                    <a:pt x="6099" y="3753"/>
                  </a:cubicBezTo>
                  <a:lnTo>
                    <a:pt x="6099" y="3753"/>
                  </a:lnTo>
                  <a:cubicBezTo>
                    <a:pt x="6105" y="3750"/>
                    <a:pt x="6112" y="3747"/>
                    <a:pt x="6118" y="3744"/>
                  </a:cubicBezTo>
                  <a:close/>
                  <a:moveTo>
                    <a:pt x="8674" y="0"/>
                  </a:moveTo>
                  <a:cubicBezTo>
                    <a:pt x="8651" y="0"/>
                    <a:pt x="8606" y="23"/>
                    <a:pt x="8606" y="69"/>
                  </a:cubicBezTo>
                  <a:cubicBezTo>
                    <a:pt x="8583" y="115"/>
                    <a:pt x="8583" y="160"/>
                    <a:pt x="8629" y="183"/>
                  </a:cubicBezTo>
                  <a:cubicBezTo>
                    <a:pt x="8651" y="183"/>
                    <a:pt x="8651" y="183"/>
                    <a:pt x="8674" y="206"/>
                  </a:cubicBezTo>
                  <a:cubicBezTo>
                    <a:pt x="8697" y="206"/>
                    <a:pt x="8720" y="229"/>
                    <a:pt x="8766" y="229"/>
                  </a:cubicBezTo>
                  <a:cubicBezTo>
                    <a:pt x="8766" y="252"/>
                    <a:pt x="8766" y="252"/>
                    <a:pt x="8766" y="252"/>
                  </a:cubicBezTo>
                  <a:lnTo>
                    <a:pt x="8788" y="252"/>
                  </a:lnTo>
                  <a:cubicBezTo>
                    <a:pt x="8788" y="252"/>
                    <a:pt x="8788" y="274"/>
                    <a:pt x="8811" y="274"/>
                  </a:cubicBezTo>
                  <a:lnTo>
                    <a:pt x="8834" y="274"/>
                  </a:lnTo>
                  <a:cubicBezTo>
                    <a:pt x="8880" y="320"/>
                    <a:pt x="8948" y="366"/>
                    <a:pt x="8994" y="411"/>
                  </a:cubicBezTo>
                  <a:cubicBezTo>
                    <a:pt x="9017" y="457"/>
                    <a:pt x="9039" y="503"/>
                    <a:pt x="9062" y="525"/>
                  </a:cubicBezTo>
                  <a:cubicBezTo>
                    <a:pt x="9085" y="594"/>
                    <a:pt x="9108" y="640"/>
                    <a:pt x="9131" y="685"/>
                  </a:cubicBezTo>
                  <a:cubicBezTo>
                    <a:pt x="9131" y="754"/>
                    <a:pt x="9131" y="799"/>
                    <a:pt x="9131" y="845"/>
                  </a:cubicBezTo>
                  <a:cubicBezTo>
                    <a:pt x="9131" y="936"/>
                    <a:pt x="9108" y="1028"/>
                    <a:pt x="9085" y="1119"/>
                  </a:cubicBezTo>
                  <a:cubicBezTo>
                    <a:pt x="9039" y="1256"/>
                    <a:pt x="8971" y="1393"/>
                    <a:pt x="8902" y="1530"/>
                  </a:cubicBezTo>
                  <a:cubicBezTo>
                    <a:pt x="8902" y="1507"/>
                    <a:pt x="8902" y="1507"/>
                    <a:pt x="8902" y="1507"/>
                  </a:cubicBezTo>
                  <a:cubicBezTo>
                    <a:pt x="8720" y="1804"/>
                    <a:pt x="8469" y="2078"/>
                    <a:pt x="8195" y="2329"/>
                  </a:cubicBezTo>
                  <a:cubicBezTo>
                    <a:pt x="8195" y="2328"/>
                    <a:pt x="8195" y="2327"/>
                    <a:pt x="8195" y="2327"/>
                  </a:cubicBezTo>
                  <a:lnTo>
                    <a:pt x="8195" y="2327"/>
                  </a:lnTo>
                  <a:cubicBezTo>
                    <a:pt x="7904" y="2593"/>
                    <a:pt x="7570" y="2837"/>
                    <a:pt x="7259" y="3059"/>
                  </a:cubicBezTo>
                  <a:cubicBezTo>
                    <a:pt x="6871" y="3333"/>
                    <a:pt x="6483" y="3561"/>
                    <a:pt x="6095" y="3767"/>
                  </a:cubicBezTo>
                  <a:cubicBezTo>
                    <a:pt x="6095" y="3767"/>
                    <a:pt x="6095" y="3760"/>
                    <a:pt x="6099" y="3753"/>
                  </a:cubicBezTo>
                  <a:lnTo>
                    <a:pt x="6099" y="3753"/>
                  </a:lnTo>
                  <a:cubicBezTo>
                    <a:pt x="5603" y="4001"/>
                    <a:pt x="5107" y="4226"/>
                    <a:pt x="4589" y="4429"/>
                  </a:cubicBezTo>
                  <a:cubicBezTo>
                    <a:pt x="4064" y="4634"/>
                    <a:pt x="3539" y="4771"/>
                    <a:pt x="3014" y="4908"/>
                  </a:cubicBezTo>
                  <a:cubicBezTo>
                    <a:pt x="3014" y="4908"/>
                    <a:pt x="3036" y="4885"/>
                    <a:pt x="3036" y="4885"/>
                  </a:cubicBezTo>
                  <a:lnTo>
                    <a:pt x="3036" y="4885"/>
                  </a:lnTo>
                  <a:cubicBezTo>
                    <a:pt x="2566" y="4987"/>
                    <a:pt x="2059" y="5071"/>
                    <a:pt x="1565" y="5071"/>
                  </a:cubicBezTo>
                  <a:cubicBezTo>
                    <a:pt x="1508" y="5071"/>
                    <a:pt x="1450" y="5070"/>
                    <a:pt x="1393" y="5068"/>
                  </a:cubicBezTo>
                  <a:cubicBezTo>
                    <a:pt x="1188" y="5045"/>
                    <a:pt x="982" y="5022"/>
                    <a:pt x="777" y="4954"/>
                  </a:cubicBezTo>
                  <a:cubicBezTo>
                    <a:pt x="685" y="4931"/>
                    <a:pt x="594" y="4885"/>
                    <a:pt x="503" y="4839"/>
                  </a:cubicBezTo>
                  <a:cubicBezTo>
                    <a:pt x="457" y="4794"/>
                    <a:pt x="389" y="4748"/>
                    <a:pt x="343" y="4702"/>
                  </a:cubicBezTo>
                  <a:cubicBezTo>
                    <a:pt x="320" y="4657"/>
                    <a:pt x="275" y="4611"/>
                    <a:pt x="252" y="4566"/>
                  </a:cubicBezTo>
                  <a:cubicBezTo>
                    <a:pt x="229" y="4520"/>
                    <a:pt x="206" y="4474"/>
                    <a:pt x="206" y="4406"/>
                  </a:cubicBezTo>
                  <a:cubicBezTo>
                    <a:pt x="183" y="4360"/>
                    <a:pt x="183" y="4314"/>
                    <a:pt x="183" y="4246"/>
                  </a:cubicBezTo>
                  <a:cubicBezTo>
                    <a:pt x="183" y="4155"/>
                    <a:pt x="206" y="4086"/>
                    <a:pt x="229" y="4018"/>
                  </a:cubicBezTo>
                  <a:cubicBezTo>
                    <a:pt x="229" y="3972"/>
                    <a:pt x="252" y="3949"/>
                    <a:pt x="252" y="3926"/>
                  </a:cubicBezTo>
                  <a:cubicBezTo>
                    <a:pt x="275" y="3904"/>
                    <a:pt x="275" y="3881"/>
                    <a:pt x="252" y="3858"/>
                  </a:cubicBezTo>
                  <a:cubicBezTo>
                    <a:pt x="252" y="3835"/>
                    <a:pt x="229" y="3812"/>
                    <a:pt x="206" y="3789"/>
                  </a:cubicBezTo>
                  <a:cubicBezTo>
                    <a:pt x="200" y="3783"/>
                    <a:pt x="191" y="3781"/>
                    <a:pt x="180" y="3781"/>
                  </a:cubicBezTo>
                  <a:cubicBezTo>
                    <a:pt x="150" y="3781"/>
                    <a:pt x="109" y="3802"/>
                    <a:pt x="92" y="3835"/>
                  </a:cubicBezTo>
                  <a:cubicBezTo>
                    <a:pt x="46" y="3972"/>
                    <a:pt x="23" y="4086"/>
                    <a:pt x="1" y="4223"/>
                  </a:cubicBezTo>
                  <a:cubicBezTo>
                    <a:pt x="1" y="4269"/>
                    <a:pt x="1" y="4314"/>
                    <a:pt x="1" y="4360"/>
                  </a:cubicBezTo>
                  <a:cubicBezTo>
                    <a:pt x="1" y="4406"/>
                    <a:pt x="23" y="4474"/>
                    <a:pt x="46" y="4520"/>
                  </a:cubicBezTo>
                  <a:cubicBezTo>
                    <a:pt x="69" y="4611"/>
                    <a:pt x="115" y="4680"/>
                    <a:pt x="160" y="4748"/>
                  </a:cubicBezTo>
                  <a:cubicBezTo>
                    <a:pt x="206" y="4839"/>
                    <a:pt x="297" y="4908"/>
                    <a:pt x="366" y="4954"/>
                  </a:cubicBezTo>
                  <a:cubicBezTo>
                    <a:pt x="571" y="5091"/>
                    <a:pt x="800" y="5159"/>
                    <a:pt x="1051" y="5205"/>
                  </a:cubicBezTo>
                  <a:cubicBezTo>
                    <a:pt x="1279" y="5250"/>
                    <a:pt x="1507" y="5250"/>
                    <a:pt x="1735" y="5250"/>
                  </a:cubicBezTo>
                  <a:cubicBezTo>
                    <a:pt x="1986" y="5250"/>
                    <a:pt x="2260" y="5205"/>
                    <a:pt x="2511" y="5182"/>
                  </a:cubicBezTo>
                  <a:cubicBezTo>
                    <a:pt x="2762" y="5136"/>
                    <a:pt x="3036" y="5091"/>
                    <a:pt x="3287" y="5022"/>
                  </a:cubicBezTo>
                  <a:cubicBezTo>
                    <a:pt x="3812" y="4885"/>
                    <a:pt x="4315" y="4725"/>
                    <a:pt x="4817" y="4543"/>
                  </a:cubicBezTo>
                  <a:cubicBezTo>
                    <a:pt x="5319" y="4337"/>
                    <a:pt x="5798" y="4109"/>
                    <a:pt x="6278" y="3858"/>
                  </a:cubicBezTo>
                  <a:cubicBezTo>
                    <a:pt x="6734" y="3630"/>
                    <a:pt x="7168" y="3356"/>
                    <a:pt x="7579" y="3059"/>
                  </a:cubicBezTo>
                  <a:cubicBezTo>
                    <a:pt x="7944" y="2785"/>
                    <a:pt x="8309" y="2488"/>
                    <a:pt x="8606" y="2169"/>
                  </a:cubicBezTo>
                  <a:cubicBezTo>
                    <a:pt x="8766" y="1986"/>
                    <a:pt x="8925" y="1804"/>
                    <a:pt x="9039" y="1621"/>
                  </a:cubicBezTo>
                  <a:cubicBezTo>
                    <a:pt x="9176" y="1416"/>
                    <a:pt x="9268" y="1210"/>
                    <a:pt x="9313" y="982"/>
                  </a:cubicBezTo>
                  <a:cubicBezTo>
                    <a:pt x="9336" y="891"/>
                    <a:pt x="9336" y="777"/>
                    <a:pt x="9313" y="685"/>
                  </a:cubicBezTo>
                  <a:cubicBezTo>
                    <a:pt x="9291" y="594"/>
                    <a:pt x="9268" y="480"/>
                    <a:pt x="9199" y="389"/>
                  </a:cubicBezTo>
                  <a:cubicBezTo>
                    <a:pt x="9176" y="343"/>
                    <a:pt x="9108" y="274"/>
                    <a:pt x="9062" y="229"/>
                  </a:cubicBezTo>
                  <a:cubicBezTo>
                    <a:pt x="9017" y="183"/>
                    <a:pt x="8971" y="160"/>
                    <a:pt x="8925" y="115"/>
                  </a:cubicBezTo>
                  <a:lnTo>
                    <a:pt x="8902" y="115"/>
                  </a:lnTo>
                  <a:cubicBezTo>
                    <a:pt x="8902" y="115"/>
                    <a:pt x="8880" y="115"/>
                    <a:pt x="8880" y="92"/>
                  </a:cubicBezTo>
                  <a:lnTo>
                    <a:pt x="8857" y="92"/>
                  </a:lnTo>
                  <a:cubicBezTo>
                    <a:pt x="8857" y="92"/>
                    <a:pt x="8857" y="69"/>
                    <a:pt x="8834" y="69"/>
                  </a:cubicBezTo>
                  <a:cubicBezTo>
                    <a:pt x="8788" y="46"/>
                    <a:pt x="8766" y="46"/>
                    <a:pt x="8743" y="23"/>
                  </a:cubicBezTo>
                  <a:lnTo>
                    <a:pt x="8720" y="23"/>
                  </a:lnTo>
                  <a:cubicBezTo>
                    <a:pt x="8697" y="23"/>
                    <a:pt x="8697" y="0"/>
                    <a:pt x="867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7"/>
            <p:cNvSpPr/>
            <p:nvPr/>
          </p:nvSpPr>
          <p:spPr>
            <a:xfrm>
              <a:off x="363160" y="833919"/>
              <a:ext cx="181738" cy="170404"/>
            </a:xfrm>
            <a:custGeom>
              <a:avLst/>
              <a:gdLst/>
              <a:ahLst/>
              <a:cxnLst/>
              <a:rect l="l" t="t" r="r" b="b"/>
              <a:pathLst>
                <a:path w="3287" h="3082" extrusionOk="0">
                  <a:moveTo>
                    <a:pt x="936" y="1"/>
                  </a:moveTo>
                  <a:cubicBezTo>
                    <a:pt x="845" y="1"/>
                    <a:pt x="730" y="23"/>
                    <a:pt x="639" y="46"/>
                  </a:cubicBezTo>
                  <a:cubicBezTo>
                    <a:pt x="525" y="92"/>
                    <a:pt x="411" y="183"/>
                    <a:pt x="342" y="274"/>
                  </a:cubicBezTo>
                  <a:cubicBezTo>
                    <a:pt x="297" y="320"/>
                    <a:pt x="251" y="389"/>
                    <a:pt x="228" y="457"/>
                  </a:cubicBezTo>
                  <a:cubicBezTo>
                    <a:pt x="183" y="503"/>
                    <a:pt x="160" y="571"/>
                    <a:pt x="137" y="662"/>
                  </a:cubicBezTo>
                  <a:cubicBezTo>
                    <a:pt x="91" y="799"/>
                    <a:pt x="69" y="982"/>
                    <a:pt x="46" y="1142"/>
                  </a:cubicBezTo>
                  <a:cubicBezTo>
                    <a:pt x="0" y="1507"/>
                    <a:pt x="0" y="1895"/>
                    <a:pt x="23" y="2260"/>
                  </a:cubicBezTo>
                  <a:cubicBezTo>
                    <a:pt x="23" y="2534"/>
                    <a:pt x="69" y="2785"/>
                    <a:pt x="91" y="3059"/>
                  </a:cubicBezTo>
                  <a:lnTo>
                    <a:pt x="183" y="3059"/>
                  </a:lnTo>
                  <a:cubicBezTo>
                    <a:pt x="205" y="3059"/>
                    <a:pt x="228" y="3082"/>
                    <a:pt x="251" y="3082"/>
                  </a:cubicBezTo>
                  <a:lnTo>
                    <a:pt x="274" y="3082"/>
                  </a:lnTo>
                  <a:cubicBezTo>
                    <a:pt x="251" y="2694"/>
                    <a:pt x="205" y="2283"/>
                    <a:pt x="205" y="1872"/>
                  </a:cubicBezTo>
                  <a:cubicBezTo>
                    <a:pt x="205" y="1530"/>
                    <a:pt x="205" y="1165"/>
                    <a:pt x="297" y="822"/>
                  </a:cubicBezTo>
                  <a:cubicBezTo>
                    <a:pt x="320" y="731"/>
                    <a:pt x="365" y="617"/>
                    <a:pt x="411" y="503"/>
                  </a:cubicBezTo>
                  <a:cubicBezTo>
                    <a:pt x="434" y="457"/>
                    <a:pt x="479" y="411"/>
                    <a:pt x="525" y="366"/>
                  </a:cubicBezTo>
                  <a:cubicBezTo>
                    <a:pt x="548" y="320"/>
                    <a:pt x="594" y="297"/>
                    <a:pt x="616" y="274"/>
                  </a:cubicBezTo>
                  <a:cubicBezTo>
                    <a:pt x="662" y="252"/>
                    <a:pt x="685" y="229"/>
                    <a:pt x="730" y="229"/>
                  </a:cubicBezTo>
                  <a:cubicBezTo>
                    <a:pt x="799" y="206"/>
                    <a:pt x="867" y="206"/>
                    <a:pt x="936" y="206"/>
                  </a:cubicBezTo>
                  <a:cubicBezTo>
                    <a:pt x="1027" y="206"/>
                    <a:pt x="1118" y="206"/>
                    <a:pt x="1187" y="229"/>
                  </a:cubicBezTo>
                  <a:cubicBezTo>
                    <a:pt x="1370" y="274"/>
                    <a:pt x="1529" y="343"/>
                    <a:pt x="1666" y="434"/>
                  </a:cubicBezTo>
                  <a:cubicBezTo>
                    <a:pt x="1666" y="434"/>
                    <a:pt x="1666" y="428"/>
                    <a:pt x="1663" y="422"/>
                  </a:cubicBezTo>
                  <a:lnTo>
                    <a:pt x="1663" y="422"/>
                  </a:lnTo>
                  <a:cubicBezTo>
                    <a:pt x="1951" y="580"/>
                    <a:pt x="2197" y="781"/>
                    <a:pt x="2442" y="982"/>
                  </a:cubicBezTo>
                  <a:cubicBezTo>
                    <a:pt x="2556" y="1096"/>
                    <a:pt x="2671" y="1187"/>
                    <a:pt x="2785" y="1279"/>
                  </a:cubicBezTo>
                  <a:cubicBezTo>
                    <a:pt x="2876" y="1393"/>
                    <a:pt x="2990" y="1484"/>
                    <a:pt x="3104" y="1598"/>
                  </a:cubicBezTo>
                  <a:cubicBezTo>
                    <a:pt x="3127" y="1621"/>
                    <a:pt x="3150" y="1644"/>
                    <a:pt x="3196" y="1667"/>
                  </a:cubicBezTo>
                  <a:cubicBezTo>
                    <a:pt x="3196" y="1667"/>
                    <a:pt x="3218" y="1644"/>
                    <a:pt x="3218" y="1621"/>
                  </a:cubicBezTo>
                  <a:cubicBezTo>
                    <a:pt x="3218" y="1598"/>
                    <a:pt x="3218" y="1598"/>
                    <a:pt x="3241" y="1575"/>
                  </a:cubicBezTo>
                  <a:cubicBezTo>
                    <a:pt x="3241" y="1553"/>
                    <a:pt x="3241" y="1530"/>
                    <a:pt x="3264" y="1530"/>
                  </a:cubicBezTo>
                  <a:cubicBezTo>
                    <a:pt x="3264" y="1507"/>
                    <a:pt x="3264" y="1507"/>
                    <a:pt x="3287" y="1484"/>
                  </a:cubicBezTo>
                  <a:cubicBezTo>
                    <a:pt x="3150" y="1370"/>
                    <a:pt x="3013" y="1233"/>
                    <a:pt x="2876" y="1119"/>
                  </a:cubicBezTo>
                  <a:cubicBezTo>
                    <a:pt x="2716" y="959"/>
                    <a:pt x="2534" y="822"/>
                    <a:pt x="2374" y="662"/>
                  </a:cubicBezTo>
                  <a:cubicBezTo>
                    <a:pt x="2191" y="526"/>
                    <a:pt x="1986" y="389"/>
                    <a:pt x="1780" y="274"/>
                  </a:cubicBezTo>
                  <a:cubicBezTo>
                    <a:pt x="1689" y="229"/>
                    <a:pt x="1598" y="183"/>
                    <a:pt x="1507" y="137"/>
                  </a:cubicBezTo>
                  <a:cubicBezTo>
                    <a:pt x="1392" y="92"/>
                    <a:pt x="1301" y="69"/>
                    <a:pt x="1187" y="46"/>
                  </a:cubicBezTo>
                  <a:cubicBezTo>
                    <a:pt x="1118" y="23"/>
                    <a:pt x="1027" y="1"/>
                    <a:pt x="936"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7"/>
            <p:cNvSpPr/>
            <p:nvPr/>
          </p:nvSpPr>
          <p:spPr>
            <a:xfrm>
              <a:off x="385829" y="861675"/>
              <a:ext cx="55" cy="5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7"/>
            <p:cNvSpPr/>
            <p:nvPr/>
          </p:nvSpPr>
          <p:spPr>
            <a:xfrm>
              <a:off x="553692" y="929849"/>
              <a:ext cx="55" cy="5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7"/>
            <p:cNvSpPr/>
            <p:nvPr/>
          </p:nvSpPr>
          <p:spPr>
            <a:xfrm>
              <a:off x="533511" y="921002"/>
              <a:ext cx="1327" cy="55"/>
            </a:xfrm>
            <a:custGeom>
              <a:avLst/>
              <a:gdLst/>
              <a:ahLst/>
              <a:cxnLst/>
              <a:rect l="l" t="t" r="r" b="b"/>
              <a:pathLst>
                <a:path w="24" h="1" extrusionOk="0">
                  <a:moveTo>
                    <a:pt x="23" y="0"/>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7"/>
            <p:cNvSpPr/>
            <p:nvPr/>
          </p:nvSpPr>
          <p:spPr>
            <a:xfrm>
              <a:off x="374495" y="937423"/>
              <a:ext cx="55" cy="1327"/>
            </a:xfrm>
            <a:custGeom>
              <a:avLst/>
              <a:gdLst/>
              <a:ahLst/>
              <a:cxnLst/>
              <a:rect l="l" t="t" r="r" b="b"/>
              <a:pathLst>
                <a:path w="1" h="24" extrusionOk="0">
                  <a:moveTo>
                    <a:pt x="0" y="23"/>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7"/>
            <p:cNvSpPr/>
            <p:nvPr/>
          </p:nvSpPr>
          <p:spPr>
            <a:xfrm>
              <a:off x="876755" y="2301389"/>
              <a:ext cx="90952" cy="82216"/>
            </a:xfrm>
            <a:custGeom>
              <a:avLst/>
              <a:gdLst/>
              <a:ahLst/>
              <a:cxnLst/>
              <a:rect l="l" t="t" r="r" b="b"/>
              <a:pathLst>
                <a:path w="1645" h="1487" extrusionOk="0">
                  <a:moveTo>
                    <a:pt x="841" y="1"/>
                  </a:moveTo>
                  <a:cubicBezTo>
                    <a:pt x="775" y="1"/>
                    <a:pt x="707" y="9"/>
                    <a:pt x="640" y="28"/>
                  </a:cubicBezTo>
                  <a:cubicBezTo>
                    <a:pt x="252" y="119"/>
                    <a:pt x="1" y="530"/>
                    <a:pt x="115" y="918"/>
                  </a:cubicBezTo>
                  <a:cubicBezTo>
                    <a:pt x="193" y="1269"/>
                    <a:pt x="503" y="1486"/>
                    <a:pt x="833" y="1486"/>
                  </a:cubicBezTo>
                  <a:cubicBezTo>
                    <a:pt x="890" y="1486"/>
                    <a:pt x="948" y="1480"/>
                    <a:pt x="1005" y="1466"/>
                  </a:cubicBezTo>
                  <a:cubicBezTo>
                    <a:pt x="1393" y="1375"/>
                    <a:pt x="1644" y="964"/>
                    <a:pt x="1553" y="576"/>
                  </a:cubicBezTo>
                  <a:cubicBezTo>
                    <a:pt x="1477" y="232"/>
                    <a:pt x="1177" y="1"/>
                    <a:pt x="84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7"/>
            <p:cNvSpPr/>
            <p:nvPr/>
          </p:nvSpPr>
          <p:spPr>
            <a:xfrm>
              <a:off x="1127940" y="2178975"/>
              <a:ext cx="89625" cy="82106"/>
            </a:xfrm>
            <a:custGeom>
              <a:avLst/>
              <a:gdLst/>
              <a:ahLst/>
              <a:cxnLst/>
              <a:rect l="l" t="t" r="r" b="b"/>
              <a:pathLst>
                <a:path w="1621" h="1485" extrusionOk="0">
                  <a:moveTo>
                    <a:pt x="831" y="0"/>
                  </a:moveTo>
                  <a:cubicBezTo>
                    <a:pt x="768" y="0"/>
                    <a:pt x="703" y="9"/>
                    <a:pt x="639" y="28"/>
                  </a:cubicBezTo>
                  <a:cubicBezTo>
                    <a:pt x="228" y="119"/>
                    <a:pt x="0" y="530"/>
                    <a:pt x="91" y="918"/>
                  </a:cubicBezTo>
                  <a:cubicBezTo>
                    <a:pt x="170" y="1252"/>
                    <a:pt x="485" y="1485"/>
                    <a:pt x="819" y="1485"/>
                  </a:cubicBezTo>
                  <a:cubicBezTo>
                    <a:pt x="873" y="1485"/>
                    <a:pt x="928" y="1479"/>
                    <a:pt x="982" y="1466"/>
                  </a:cubicBezTo>
                  <a:cubicBezTo>
                    <a:pt x="1393" y="1375"/>
                    <a:pt x="1621" y="964"/>
                    <a:pt x="1529" y="553"/>
                  </a:cubicBezTo>
                  <a:cubicBezTo>
                    <a:pt x="1453" y="229"/>
                    <a:pt x="1154" y="0"/>
                    <a:pt x="83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7"/>
            <p:cNvSpPr/>
            <p:nvPr/>
          </p:nvSpPr>
          <p:spPr>
            <a:xfrm>
              <a:off x="1008015" y="2246153"/>
              <a:ext cx="85865" cy="69942"/>
            </a:xfrm>
            <a:custGeom>
              <a:avLst/>
              <a:gdLst/>
              <a:ahLst/>
              <a:cxnLst/>
              <a:rect l="l" t="t" r="r" b="b"/>
              <a:pathLst>
                <a:path w="1553" h="1265" extrusionOk="0">
                  <a:moveTo>
                    <a:pt x="1279" y="0"/>
                  </a:moveTo>
                  <a:cubicBezTo>
                    <a:pt x="1233" y="23"/>
                    <a:pt x="1211" y="91"/>
                    <a:pt x="1233" y="137"/>
                  </a:cubicBezTo>
                  <a:cubicBezTo>
                    <a:pt x="1256" y="160"/>
                    <a:pt x="1279" y="205"/>
                    <a:pt x="1302" y="251"/>
                  </a:cubicBezTo>
                  <a:cubicBezTo>
                    <a:pt x="1325" y="297"/>
                    <a:pt x="1325" y="365"/>
                    <a:pt x="1347" y="434"/>
                  </a:cubicBezTo>
                  <a:cubicBezTo>
                    <a:pt x="1347" y="479"/>
                    <a:pt x="1347" y="548"/>
                    <a:pt x="1347" y="593"/>
                  </a:cubicBezTo>
                  <a:cubicBezTo>
                    <a:pt x="1325" y="639"/>
                    <a:pt x="1325" y="685"/>
                    <a:pt x="1302" y="730"/>
                  </a:cubicBezTo>
                  <a:cubicBezTo>
                    <a:pt x="1279" y="776"/>
                    <a:pt x="1256" y="822"/>
                    <a:pt x="1233" y="845"/>
                  </a:cubicBezTo>
                  <a:cubicBezTo>
                    <a:pt x="1211" y="890"/>
                    <a:pt x="1165" y="913"/>
                    <a:pt x="1142" y="959"/>
                  </a:cubicBezTo>
                  <a:cubicBezTo>
                    <a:pt x="1074" y="982"/>
                    <a:pt x="1028" y="1004"/>
                    <a:pt x="982" y="1027"/>
                  </a:cubicBezTo>
                  <a:cubicBezTo>
                    <a:pt x="937" y="1050"/>
                    <a:pt x="868" y="1073"/>
                    <a:pt x="822" y="1073"/>
                  </a:cubicBezTo>
                  <a:lnTo>
                    <a:pt x="686" y="1073"/>
                  </a:lnTo>
                  <a:cubicBezTo>
                    <a:pt x="640" y="1050"/>
                    <a:pt x="594" y="1050"/>
                    <a:pt x="549" y="1027"/>
                  </a:cubicBezTo>
                  <a:cubicBezTo>
                    <a:pt x="503" y="1004"/>
                    <a:pt x="457" y="982"/>
                    <a:pt x="412" y="936"/>
                  </a:cubicBezTo>
                  <a:cubicBezTo>
                    <a:pt x="389" y="913"/>
                    <a:pt x="343" y="867"/>
                    <a:pt x="298" y="822"/>
                  </a:cubicBezTo>
                  <a:cubicBezTo>
                    <a:pt x="252" y="753"/>
                    <a:pt x="229" y="685"/>
                    <a:pt x="183" y="616"/>
                  </a:cubicBezTo>
                  <a:cubicBezTo>
                    <a:pt x="183" y="593"/>
                    <a:pt x="161" y="571"/>
                    <a:pt x="138" y="571"/>
                  </a:cubicBezTo>
                  <a:lnTo>
                    <a:pt x="69" y="571"/>
                  </a:lnTo>
                  <a:cubicBezTo>
                    <a:pt x="46" y="593"/>
                    <a:pt x="24" y="616"/>
                    <a:pt x="24" y="639"/>
                  </a:cubicBezTo>
                  <a:cubicBezTo>
                    <a:pt x="1" y="662"/>
                    <a:pt x="24" y="685"/>
                    <a:pt x="24" y="708"/>
                  </a:cubicBezTo>
                  <a:cubicBezTo>
                    <a:pt x="69" y="822"/>
                    <a:pt x="138" y="936"/>
                    <a:pt x="229" y="1027"/>
                  </a:cubicBezTo>
                  <a:cubicBezTo>
                    <a:pt x="298" y="1118"/>
                    <a:pt x="389" y="1164"/>
                    <a:pt x="503" y="1210"/>
                  </a:cubicBezTo>
                  <a:cubicBezTo>
                    <a:pt x="570" y="1243"/>
                    <a:pt x="649" y="1264"/>
                    <a:pt x="722" y="1264"/>
                  </a:cubicBezTo>
                  <a:cubicBezTo>
                    <a:pt x="749" y="1264"/>
                    <a:pt x="775" y="1262"/>
                    <a:pt x="800" y="1255"/>
                  </a:cubicBezTo>
                  <a:cubicBezTo>
                    <a:pt x="914" y="1255"/>
                    <a:pt x="1005" y="1233"/>
                    <a:pt x="1096" y="1187"/>
                  </a:cubicBezTo>
                  <a:cubicBezTo>
                    <a:pt x="1188" y="1141"/>
                    <a:pt x="1279" y="1096"/>
                    <a:pt x="1347" y="1027"/>
                  </a:cubicBezTo>
                  <a:cubicBezTo>
                    <a:pt x="1416" y="936"/>
                    <a:pt x="1462" y="845"/>
                    <a:pt x="1507" y="753"/>
                  </a:cubicBezTo>
                  <a:cubicBezTo>
                    <a:pt x="1530" y="639"/>
                    <a:pt x="1553" y="525"/>
                    <a:pt x="1530" y="434"/>
                  </a:cubicBezTo>
                  <a:cubicBezTo>
                    <a:pt x="1530" y="297"/>
                    <a:pt x="1484" y="160"/>
                    <a:pt x="1416" y="46"/>
                  </a:cubicBezTo>
                  <a:cubicBezTo>
                    <a:pt x="1393" y="0"/>
                    <a:pt x="1347" y="0"/>
                    <a:pt x="1325"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7"/>
            <p:cNvSpPr/>
            <p:nvPr/>
          </p:nvSpPr>
          <p:spPr>
            <a:xfrm>
              <a:off x="346739" y="996750"/>
              <a:ext cx="29083" cy="263789"/>
            </a:xfrm>
            <a:custGeom>
              <a:avLst/>
              <a:gdLst/>
              <a:ahLst/>
              <a:cxnLst/>
              <a:rect l="l" t="t" r="r" b="b"/>
              <a:pathLst>
                <a:path w="526" h="4771" extrusionOk="0">
                  <a:moveTo>
                    <a:pt x="434" y="0"/>
                  </a:moveTo>
                  <a:cubicBezTo>
                    <a:pt x="388" y="0"/>
                    <a:pt x="343" y="46"/>
                    <a:pt x="343" y="91"/>
                  </a:cubicBezTo>
                  <a:cubicBezTo>
                    <a:pt x="92" y="1598"/>
                    <a:pt x="23" y="3127"/>
                    <a:pt x="0" y="4679"/>
                  </a:cubicBezTo>
                  <a:cubicBezTo>
                    <a:pt x="0" y="4702"/>
                    <a:pt x="0" y="4725"/>
                    <a:pt x="0" y="4748"/>
                  </a:cubicBezTo>
                  <a:cubicBezTo>
                    <a:pt x="23" y="4770"/>
                    <a:pt x="46" y="4770"/>
                    <a:pt x="69" y="4770"/>
                  </a:cubicBezTo>
                  <a:cubicBezTo>
                    <a:pt x="92" y="4770"/>
                    <a:pt x="137" y="4770"/>
                    <a:pt x="137" y="4748"/>
                  </a:cubicBezTo>
                  <a:cubicBezTo>
                    <a:pt x="160" y="4748"/>
                    <a:pt x="183" y="4725"/>
                    <a:pt x="183" y="4702"/>
                  </a:cubicBezTo>
                  <a:cubicBezTo>
                    <a:pt x="206" y="3150"/>
                    <a:pt x="297" y="1621"/>
                    <a:pt x="525" y="114"/>
                  </a:cubicBezTo>
                  <a:cubicBezTo>
                    <a:pt x="525" y="46"/>
                    <a:pt x="480" y="0"/>
                    <a:pt x="434" y="0"/>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7"/>
            <p:cNvSpPr/>
            <p:nvPr/>
          </p:nvSpPr>
          <p:spPr>
            <a:xfrm>
              <a:off x="533511" y="912156"/>
              <a:ext cx="236033" cy="159180"/>
            </a:xfrm>
            <a:custGeom>
              <a:avLst/>
              <a:gdLst/>
              <a:ahLst/>
              <a:cxnLst/>
              <a:rect l="l" t="t" r="r" b="b"/>
              <a:pathLst>
                <a:path w="4269" h="2879" extrusionOk="0">
                  <a:moveTo>
                    <a:pt x="92" y="1"/>
                  </a:moveTo>
                  <a:cubicBezTo>
                    <a:pt x="69" y="1"/>
                    <a:pt x="46" y="24"/>
                    <a:pt x="23" y="46"/>
                  </a:cubicBezTo>
                  <a:cubicBezTo>
                    <a:pt x="23" y="69"/>
                    <a:pt x="0" y="92"/>
                    <a:pt x="23" y="115"/>
                  </a:cubicBezTo>
                  <a:cubicBezTo>
                    <a:pt x="23" y="138"/>
                    <a:pt x="23" y="160"/>
                    <a:pt x="46" y="183"/>
                  </a:cubicBezTo>
                  <a:cubicBezTo>
                    <a:pt x="754" y="594"/>
                    <a:pt x="1461" y="982"/>
                    <a:pt x="2146" y="1416"/>
                  </a:cubicBezTo>
                  <a:cubicBezTo>
                    <a:pt x="2488" y="1644"/>
                    <a:pt x="2808" y="1872"/>
                    <a:pt x="3150" y="2101"/>
                  </a:cubicBezTo>
                  <a:cubicBezTo>
                    <a:pt x="3470" y="2352"/>
                    <a:pt x="3789" y="2603"/>
                    <a:pt x="4109" y="2854"/>
                  </a:cubicBezTo>
                  <a:cubicBezTo>
                    <a:pt x="4118" y="2871"/>
                    <a:pt x="4133" y="2879"/>
                    <a:pt x="4150" y="2879"/>
                  </a:cubicBezTo>
                  <a:cubicBezTo>
                    <a:pt x="4177" y="2879"/>
                    <a:pt x="4209" y="2859"/>
                    <a:pt x="4223" y="2831"/>
                  </a:cubicBezTo>
                  <a:cubicBezTo>
                    <a:pt x="4269" y="2785"/>
                    <a:pt x="4246" y="2740"/>
                    <a:pt x="4223" y="2694"/>
                  </a:cubicBezTo>
                  <a:cubicBezTo>
                    <a:pt x="3904" y="2443"/>
                    <a:pt x="3584" y="2192"/>
                    <a:pt x="3264" y="1941"/>
                  </a:cubicBezTo>
                  <a:cubicBezTo>
                    <a:pt x="2922" y="1713"/>
                    <a:pt x="2603" y="1484"/>
                    <a:pt x="2260" y="1279"/>
                  </a:cubicBezTo>
                  <a:cubicBezTo>
                    <a:pt x="1575" y="822"/>
                    <a:pt x="868" y="434"/>
                    <a:pt x="160" y="24"/>
                  </a:cubicBezTo>
                  <a:cubicBezTo>
                    <a:pt x="137" y="24"/>
                    <a:pt x="137" y="1"/>
                    <a:pt x="115" y="1"/>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7"/>
            <p:cNvSpPr/>
            <p:nvPr/>
          </p:nvSpPr>
          <p:spPr>
            <a:xfrm>
              <a:off x="366920" y="912156"/>
              <a:ext cx="177979" cy="100407"/>
            </a:xfrm>
            <a:custGeom>
              <a:avLst/>
              <a:gdLst/>
              <a:ahLst/>
              <a:cxnLst/>
              <a:rect l="l" t="t" r="r" b="b"/>
              <a:pathLst>
                <a:path w="3219" h="1816" extrusionOk="0">
                  <a:moveTo>
                    <a:pt x="3128" y="1"/>
                  </a:moveTo>
                  <a:cubicBezTo>
                    <a:pt x="3059" y="1"/>
                    <a:pt x="3036" y="46"/>
                    <a:pt x="3013" y="92"/>
                  </a:cubicBezTo>
                  <a:cubicBezTo>
                    <a:pt x="3013" y="138"/>
                    <a:pt x="3013" y="183"/>
                    <a:pt x="2991" y="252"/>
                  </a:cubicBezTo>
                  <a:cubicBezTo>
                    <a:pt x="2968" y="320"/>
                    <a:pt x="2945" y="412"/>
                    <a:pt x="2899" y="503"/>
                  </a:cubicBezTo>
                  <a:cubicBezTo>
                    <a:pt x="2831" y="594"/>
                    <a:pt x="2762" y="708"/>
                    <a:pt x="2671" y="800"/>
                  </a:cubicBezTo>
                  <a:cubicBezTo>
                    <a:pt x="2534" y="937"/>
                    <a:pt x="2374" y="1074"/>
                    <a:pt x="2192" y="1165"/>
                  </a:cubicBezTo>
                  <a:cubicBezTo>
                    <a:pt x="1941" y="1325"/>
                    <a:pt x="1667" y="1439"/>
                    <a:pt x="1370" y="1530"/>
                  </a:cubicBezTo>
                  <a:lnTo>
                    <a:pt x="1393" y="1530"/>
                  </a:lnTo>
                  <a:cubicBezTo>
                    <a:pt x="1189" y="1575"/>
                    <a:pt x="962" y="1621"/>
                    <a:pt x="735" y="1621"/>
                  </a:cubicBezTo>
                  <a:lnTo>
                    <a:pt x="735" y="1621"/>
                  </a:lnTo>
                  <a:cubicBezTo>
                    <a:pt x="604" y="1621"/>
                    <a:pt x="474" y="1619"/>
                    <a:pt x="343" y="1576"/>
                  </a:cubicBezTo>
                  <a:cubicBezTo>
                    <a:pt x="274" y="1576"/>
                    <a:pt x="229" y="1553"/>
                    <a:pt x="160" y="1507"/>
                  </a:cubicBezTo>
                  <a:cubicBezTo>
                    <a:pt x="152" y="1503"/>
                    <a:pt x="143" y="1501"/>
                    <a:pt x="133" y="1501"/>
                  </a:cubicBezTo>
                  <a:cubicBezTo>
                    <a:pt x="91" y="1501"/>
                    <a:pt x="42" y="1538"/>
                    <a:pt x="23" y="1576"/>
                  </a:cubicBezTo>
                  <a:cubicBezTo>
                    <a:pt x="1" y="1621"/>
                    <a:pt x="46" y="1667"/>
                    <a:pt x="92" y="1690"/>
                  </a:cubicBezTo>
                  <a:cubicBezTo>
                    <a:pt x="270" y="1787"/>
                    <a:pt x="471" y="1815"/>
                    <a:pt x="679" y="1815"/>
                  </a:cubicBezTo>
                  <a:cubicBezTo>
                    <a:pt x="764" y="1815"/>
                    <a:pt x="850" y="1811"/>
                    <a:pt x="936" y="1804"/>
                  </a:cubicBezTo>
                  <a:cubicBezTo>
                    <a:pt x="1096" y="1804"/>
                    <a:pt x="1256" y="1758"/>
                    <a:pt x="1416" y="1713"/>
                  </a:cubicBezTo>
                  <a:cubicBezTo>
                    <a:pt x="1598" y="1667"/>
                    <a:pt x="1758" y="1598"/>
                    <a:pt x="1918" y="1530"/>
                  </a:cubicBezTo>
                  <a:cubicBezTo>
                    <a:pt x="2078" y="1462"/>
                    <a:pt x="2237" y="1370"/>
                    <a:pt x="2374" y="1279"/>
                  </a:cubicBezTo>
                  <a:cubicBezTo>
                    <a:pt x="2511" y="1188"/>
                    <a:pt x="2648" y="1096"/>
                    <a:pt x="2762" y="982"/>
                  </a:cubicBezTo>
                  <a:cubicBezTo>
                    <a:pt x="2854" y="868"/>
                    <a:pt x="2968" y="754"/>
                    <a:pt x="3036" y="640"/>
                  </a:cubicBezTo>
                  <a:cubicBezTo>
                    <a:pt x="3128" y="480"/>
                    <a:pt x="3196" y="297"/>
                    <a:pt x="3219" y="115"/>
                  </a:cubicBezTo>
                  <a:cubicBezTo>
                    <a:pt x="3219" y="46"/>
                    <a:pt x="3173" y="1"/>
                    <a:pt x="3128" y="1"/>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7"/>
            <p:cNvSpPr/>
            <p:nvPr/>
          </p:nvSpPr>
          <p:spPr>
            <a:xfrm>
              <a:off x="340436" y="1246609"/>
              <a:ext cx="364748" cy="830456"/>
            </a:xfrm>
            <a:custGeom>
              <a:avLst/>
              <a:gdLst/>
              <a:ahLst/>
              <a:cxnLst/>
              <a:rect l="l" t="t" r="r" b="b"/>
              <a:pathLst>
                <a:path w="6597" h="15020" extrusionOk="0">
                  <a:moveTo>
                    <a:pt x="91" y="0"/>
                  </a:moveTo>
                  <a:cubicBezTo>
                    <a:pt x="91" y="0"/>
                    <a:pt x="69" y="23"/>
                    <a:pt x="46" y="23"/>
                  </a:cubicBezTo>
                  <a:cubicBezTo>
                    <a:pt x="23" y="23"/>
                    <a:pt x="23" y="46"/>
                    <a:pt x="0" y="69"/>
                  </a:cubicBezTo>
                  <a:cubicBezTo>
                    <a:pt x="0" y="115"/>
                    <a:pt x="0" y="137"/>
                    <a:pt x="23" y="160"/>
                  </a:cubicBezTo>
                  <a:cubicBezTo>
                    <a:pt x="845" y="2100"/>
                    <a:pt x="1689" y="4063"/>
                    <a:pt x="2534" y="6003"/>
                  </a:cubicBezTo>
                  <a:cubicBezTo>
                    <a:pt x="3378" y="8012"/>
                    <a:pt x="4246" y="10021"/>
                    <a:pt x="5090" y="12006"/>
                  </a:cubicBezTo>
                  <a:cubicBezTo>
                    <a:pt x="5524" y="13011"/>
                    <a:pt x="5958" y="14015"/>
                    <a:pt x="6391" y="15019"/>
                  </a:cubicBezTo>
                  <a:lnTo>
                    <a:pt x="6437" y="15019"/>
                  </a:lnTo>
                  <a:cubicBezTo>
                    <a:pt x="6483" y="15019"/>
                    <a:pt x="6551" y="15019"/>
                    <a:pt x="6597" y="14997"/>
                  </a:cubicBezTo>
                  <a:cubicBezTo>
                    <a:pt x="5912" y="13422"/>
                    <a:pt x="5227" y="11847"/>
                    <a:pt x="4565" y="10249"/>
                  </a:cubicBezTo>
                  <a:cubicBezTo>
                    <a:pt x="3675" y="8195"/>
                    <a:pt x="2808" y="6163"/>
                    <a:pt x="1918" y="4109"/>
                  </a:cubicBezTo>
                  <a:cubicBezTo>
                    <a:pt x="1347" y="2762"/>
                    <a:pt x="753" y="1416"/>
                    <a:pt x="183" y="69"/>
                  </a:cubicBezTo>
                  <a:cubicBezTo>
                    <a:pt x="160" y="23"/>
                    <a:pt x="137" y="0"/>
                    <a:pt x="9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7"/>
            <p:cNvSpPr/>
            <p:nvPr/>
          </p:nvSpPr>
          <p:spPr>
            <a:xfrm>
              <a:off x="760700" y="1066140"/>
              <a:ext cx="360988" cy="826641"/>
            </a:xfrm>
            <a:custGeom>
              <a:avLst/>
              <a:gdLst/>
              <a:ahLst/>
              <a:cxnLst/>
              <a:rect l="l" t="t" r="r" b="b"/>
              <a:pathLst>
                <a:path w="6529" h="14951" extrusionOk="0">
                  <a:moveTo>
                    <a:pt x="68" y="0"/>
                  </a:moveTo>
                  <a:cubicBezTo>
                    <a:pt x="46" y="23"/>
                    <a:pt x="23" y="46"/>
                    <a:pt x="0" y="69"/>
                  </a:cubicBezTo>
                  <a:cubicBezTo>
                    <a:pt x="0" y="92"/>
                    <a:pt x="0" y="115"/>
                    <a:pt x="23" y="137"/>
                  </a:cubicBezTo>
                  <a:cubicBezTo>
                    <a:pt x="845" y="2077"/>
                    <a:pt x="1689" y="4040"/>
                    <a:pt x="2534" y="5981"/>
                  </a:cubicBezTo>
                  <a:cubicBezTo>
                    <a:pt x="3355" y="7921"/>
                    <a:pt x="4177" y="9838"/>
                    <a:pt x="4999" y="11778"/>
                  </a:cubicBezTo>
                  <a:cubicBezTo>
                    <a:pt x="5455" y="12828"/>
                    <a:pt x="5912" y="13901"/>
                    <a:pt x="6368" y="14951"/>
                  </a:cubicBezTo>
                  <a:cubicBezTo>
                    <a:pt x="6414" y="14905"/>
                    <a:pt x="6460" y="14860"/>
                    <a:pt x="6528" y="14814"/>
                  </a:cubicBezTo>
                  <a:cubicBezTo>
                    <a:pt x="5980" y="13536"/>
                    <a:pt x="5432" y="12235"/>
                    <a:pt x="4862" y="10957"/>
                  </a:cubicBezTo>
                  <a:cubicBezTo>
                    <a:pt x="4040" y="9016"/>
                    <a:pt x="3196" y="7053"/>
                    <a:pt x="2374" y="5113"/>
                  </a:cubicBezTo>
                  <a:cubicBezTo>
                    <a:pt x="1643" y="3424"/>
                    <a:pt x="913" y="1735"/>
                    <a:pt x="183" y="46"/>
                  </a:cubicBezTo>
                  <a:cubicBezTo>
                    <a:pt x="183" y="0"/>
                    <a:pt x="137" y="0"/>
                    <a:pt x="114"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7"/>
            <p:cNvSpPr/>
            <p:nvPr/>
          </p:nvSpPr>
          <p:spPr>
            <a:xfrm>
              <a:off x="451459" y="1184738"/>
              <a:ext cx="376138" cy="862026"/>
            </a:xfrm>
            <a:custGeom>
              <a:avLst/>
              <a:gdLst/>
              <a:ahLst/>
              <a:cxnLst/>
              <a:rect l="l" t="t" r="r" b="b"/>
              <a:pathLst>
                <a:path w="6803" h="15591" extrusionOk="0">
                  <a:moveTo>
                    <a:pt x="92" y="1"/>
                  </a:moveTo>
                  <a:cubicBezTo>
                    <a:pt x="92" y="1"/>
                    <a:pt x="69" y="24"/>
                    <a:pt x="46" y="24"/>
                  </a:cubicBezTo>
                  <a:cubicBezTo>
                    <a:pt x="24" y="24"/>
                    <a:pt x="24" y="47"/>
                    <a:pt x="1" y="69"/>
                  </a:cubicBezTo>
                  <a:cubicBezTo>
                    <a:pt x="1" y="115"/>
                    <a:pt x="1" y="138"/>
                    <a:pt x="24" y="161"/>
                  </a:cubicBezTo>
                  <a:cubicBezTo>
                    <a:pt x="914" y="2215"/>
                    <a:pt x="1781" y="4292"/>
                    <a:pt x="2671" y="6369"/>
                  </a:cubicBezTo>
                  <a:cubicBezTo>
                    <a:pt x="3584" y="8446"/>
                    <a:pt x="4475" y="10546"/>
                    <a:pt x="5365" y="12646"/>
                  </a:cubicBezTo>
                  <a:cubicBezTo>
                    <a:pt x="5798" y="13628"/>
                    <a:pt x="6209" y="14609"/>
                    <a:pt x="6643" y="15591"/>
                  </a:cubicBezTo>
                  <a:cubicBezTo>
                    <a:pt x="6643" y="15591"/>
                    <a:pt x="6666" y="15568"/>
                    <a:pt x="6689" y="15568"/>
                  </a:cubicBezTo>
                  <a:lnTo>
                    <a:pt x="6711" y="15568"/>
                  </a:lnTo>
                  <a:cubicBezTo>
                    <a:pt x="6689" y="15568"/>
                    <a:pt x="6689" y="15568"/>
                    <a:pt x="6689" y="15545"/>
                  </a:cubicBezTo>
                  <a:cubicBezTo>
                    <a:pt x="6689" y="15545"/>
                    <a:pt x="6689" y="15522"/>
                    <a:pt x="6689" y="15522"/>
                  </a:cubicBezTo>
                  <a:cubicBezTo>
                    <a:pt x="6711" y="15499"/>
                    <a:pt x="6711" y="15499"/>
                    <a:pt x="6734" y="15499"/>
                  </a:cubicBezTo>
                  <a:cubicBezTo>
                    <a:pt x="6757" y="15499"/>
                    <a:pt x="6780" y="15499"/>
                    <a:pt x="6803" y="15476"/>
                  </a:cubicBezTo>
                  <a:cubicBezTo>
                    <a:pt x="6118" y="13924"/>
                    <a:pt x="5456" y="12349"/>
                    <a:pt x="4771" y="10774"/>
                  </a:cubicBezTo>
                  <a:cubicBezTo>
                    <a:pt x="3858" y="8652"/>
                    <a:pt x="2968" y="6529"/>
                    <a:pt x="2055" y="4406"/>
                  </a:cubicBezTo>
                  <a:lnTo>
                    <a:pt x="183" y="69"/>
                  </a:lnTo>
                  <a:cubicBezTo>
                    <a:pt x="183" y="24"/>
                    <a:pt x="138" y="1"/>
                    <a:pt x="9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7"/>
            <p:cNvSpPr/>
            <p:nvPr/>
          </p:nvSpPr>
          <p:spPr>
            <a:xfrm>
              <a:off x="833849" y="2083322"/>
              <a:ext cx="3870" cy="55"/>
            </a:xfrm>
            <a:custGeom>
              <a:avLst/>
              <a:gdLst/>
              <a:ahLst/>
              <a:cxnLst/>
              <a:rect l="l" t="t" r="r" b="b"/>
              <a:pathLst>
                <a:path w="70" h="1" extrusionOk="0">
                  <a:moveTo>
                    <a:pt x="1" y="1"/>
                  </a:moveTo>
                  <a:cubicBezTo>
                    <a:pt x="24" y="1"/>
                    <a:pt x="47" y="1"/>
                    <a:pt x="69" y="1"/>
                  </a:cubicBezTo>
                  <a:cubicBezTo>
                    <a:pt x="69" y="1"/>
                    <a:pt x="69" y="1"/>
                    <a:pt x="69" y="1"/>
                  </a:cubicBezTo>
                  <a:cubicBezTo>
                    <a:pt x="47" y="1"/>
                    <a:pt x="24" y="1"/>
                    <a:pt x="1" y="1"/>
                  </a:cubicBezTo>
                  <a:cubicBezTo>
                    <a:pt x="1" y="1"/>
                    <a:pt x="1" y="1"/>
                    <a:pt x="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7"/>
            <p:cNvSpPr/>
            <p:nvPr/>
          </p:nvSpPr>
          <p:spPr>
            <a:xfrm>
              <a:off x="633200" y="1109046"/>
              <a:ext cx="374866" cy="858211"/>
            </a:xfrm>
            <a:custGeom>
              <a:avLst/>
              <a:gdLst/>
              <a:ahLst/>
              <a:cxnLst/>
              <a:rect l="l" t="t" r="r" b="b"/>
              <a:pathLst>
                <a:path w="6780" h="15522" extrusionOk="0">
                  <a:moveTo>
                    <a:pt x="46" y="0"/>
                  </a:moveTo>
                  <a:cubicBezTo>
                    <a:pt x="23" y="23"/>
                    <a:pt x="23" y="46"/>
                    <a:pt x="1" y="69"/>
                  </a:cubicBezTo>
                  <a:cubicBezTo>
                    <a:pt x="1" y="92"/>
                    <a:pt x="1" y="115"/>
                    <a:pt x="23" y="137"/>
                  </a:cubicBezTo>
                  <a:cubicBezTo>
                    <a:pt x="891" y="2192"/>
                    <a:pt x="1781" y="4246"/>
                    <a:pt x="2648" y="6277"/>
                  </a:cubicBezTo>
                  <a:cubicBezTo>
                    <a:pt x="3561" y="8423"/>
                    <a:pt x="4474" y="10546"/>
                    <a:pt x="5387" y="12668"/>
                  </a:cubicBezTo>
                  <a:cubicBezTo>
                    <a:pt x="5798" y="13627"/>
                    <a:pt x="6209" y="14586"/>
                    <a:pt x="6620" y="15522"/>
                  </a:cubicBezTo>
                  <a:cubicBezTo>
                    <a:pt x="6643" y="15499"/>
                    <a:pt x="6688" y="15476"/>
                    <a:pt x="6711" y="15453"/>
                  </a:cubicBezTo>
                  <a:cubicBezTo>
                    <a:pt x="6734" y="15430"/>
                    <a:pt x="6757" y="15408"/>
                    <a:pt x="6780" y="15408"/>
                  </a:cubicBezTo>
                  <a:cubicBezTo>
                    <a:pt x="6027" y="13650"/>
                    <a:pt x="5273" y="11892"/>
                    <a:pt x="4520" y="10135"/>
                  </a:cubicBezTo>
                  <a:cubicBezTo>
                    <a:pt x="3607" y="8012"/>
                    <a:pt x="2694" y="5912"/>
                    <a:pt x="1804" y="3789"/>
                  </a:cubicBezTo>
                  <a:cubicBezTo>
                    <a:pt x="1256" y="2557"/>
                    <a:pt x="731" y="1301"/>
                    <a:pt x="183" y="46"/>
                  </a:cubicBezTo>
                  <a:cubicBezTo>
                    <a:pt x="183" y="0"/>
                    <a:pt x="138" y="0"/>
                    <a:pt x="9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7"/>
            <p:cNvSpPr/>
            <p:nvPr/>
          </p:nvSpPr>
          <p:spPr>
            <a:xfrm>
              <a:off x="342924" y="1184738"/>
              <a:ext cx="122467" cy="99798"/>
            </a:xfrm>
            <a:custGeom>
              <a:avLst/>
              <a:gdLst/>
              <a:ahLst/>
              <a:cxnLst/>
              <a:rect l="l" t="t" r="r" b="b"/>
              <a:pathLst>
                <a:path w="2215" h="1805" extrusionOk="0">
                  <a:moveTo>
                    <a:pt x="2055" y="1"/>
                  </a:moveTo>
                  <a:cubicBezTo>
                    <a:pt x="2055" y="1"/>
                    <a:pt x="2032" y="24"/>
                    <a:pt x="2032" y="24"/>
                  </a:cubicBezTo>
                  <a:cubicBezTo>
                    <a:pt x="1987" y="24"/>
                    <a:pt x="1941" y="69"/>
                    <a:pt x="1964" y="138"/>
                  </a:cubicBezTo>
                  <a:cubicBezTo>
                    <a:pt x="1964" y="229"/>
                    <a:pt x="1987" y="343"/>
                    <a:pt x="2009" y="435"/>
                  </a:cubicBezTo>
                  <a:cubicBezTo>
                    <a:pt x="2009" y="572"/>
                    <a:pt x="2009" y="686"/>
                    <a:pt x="1987" y="800"/>
                  </a:cubicBezTo>
                  <a:cubicBezTo>
                    <a:pt x="1987" y="891"/>
                    <a:pt x="1964" y="982"/>
                    <a:pt x="1918" y="1074"/>
                  </a:cubicBezTo>
                  <a:cubicBezTo>
                    <a:pt x="1873" y="1142"/>
                    <a:pt x="1850" y="1234"/>
                    <a:pt x="1781" y="1279"/>
                  </a:cubicBezTo>
                  <a:cubicBezTo>
                    <a:pt x="1736" y="1348"/>
                    <a:pt x="1690" y="1393"/>
                    <a:pt x="1621" y="1439"/>
                  </a:cubicBezTo>
                  <a:cubicBezTo>
                    <a:pt x="1553" y="1485"/>
                    <a:pt x="1484" y="1530"/>
                    <a:pt x="1416" y="1553"/>
                  </a:cubicBezTo>
                  <a:cubicBezTo>
                    <a:pt x="1348" y="1576"/>
                    <a:pt x="1256" y="1599"/>
                    <a:pt x="1188" y="1622"/>
                  </a:cubicBezTo>
                  <a:cubicBezTo>
                    <a:pt x="1096" y="1622"/>
                    <a:pt x="1005" y="1622"/>
                    <a:pt x="914" y="1599"/>
                  </a:cubicBezTo>
                  <a:cubicBezTo>
                    <a:pt x="823" y="1576"/>
                    <a:pt x="731" y="1553"/>
                    <a:pt x="663" y="1530"/>
                  </a:cubicBezTo>
                  <a:cubicBezTo>
                    <a:pt x="526" y="1462"/>
                    <a:pt x="412" y="1393"/>
                    <a:pt x="320" y="1302"/>
                  </a:cubicBezTo>
                  <a:cubicBezTo>
                    <a:pt x="275" y="1279"/>
                    <a:pt x="229" y="1234"/>
                    <a:pt x="183" y="1188"/>
                  </a:cubicBezTo>
                  <a:cubicBezTo>
                    <a:pt x="161" y="1165"/>
                    <a:pt x="132" y="1154"/>
                    <a:pt x="106" y="1154"/>
                  </a:cubicBezTo>
                  <a:cubicBezTo>
                    <a:pt x="81" y="1154"/>
                    <a:pt x="58" y="1165"/>
                    <a:pt x="46" y="1188"/>
                  </a:cubicBezTo>
                  <a:cubicBezTo>
                    <a:pt x="1" y="1211"/>
                    <a:pt x="1" y="1279"/>
                    <a:pt x="46" y="1325"/>
                  </a:cubicBezTo>
                  <a:cubicBezTo>
                    <a:pt x="252" y="1530"/>
                    <a:pt x="526" y="1713"/>
                    <a:pt x="845" y="1781"/>
                  </a:cubicBezTo>
                  <a:cubicBezTo>
                    <a:pt x="891" y="1804"/>
                    <a:pt x="960" y="1804"/>
                    <a:pt x="1028" y="1804"/>
                  </a:cubicBezTo>
                  <a:lnTo>
                    <a:pt x="1233" y="1804"/>
                  </a:lnTo>
                  <a:cubicBezTo>
                    <a:pt x="1348" y="1781"/>
                    <a:pt x="1484" y="1759"/>
                    <a:pt x="1599" y="1690"/>
                  </a:cubicBezTo>
                  <a:cubicBezTo>
                    <a:pt x="1713" y="1644"/>
                    <a:pt x="1804" y="1553"/>
                    <a:pt x="1895" y="1462"/>
                  </a:cubicBezTo>
                  <a:cubicBezTo>
                    <a:pt x="1987" y="1370"/>
                    <a:pt x="2055" y="1234"/>
                    <a:pt x="2124" y="1119"/>
                  </a:cubicBezTo>
                  <a:cubicBezTo>
                    <a:pt x="2169" y="982"/>
                    <a:pt x="2192" y="823"/>
                    <a:pt x="2192" y="686"/>
                  </a:cubicBezTo>
                  <a:cubicBezTo>
                    <a:pt x="2215" y="480"/>
                    <a:pt x="2169" y="275"/>
                    <a:pt x="2146" y="92"/>
                  </a:cubicBezTo>
                  <a:cubicBezTo>
                    <a:pt x="2146" y="47"/>
                    <a:pt x="2101" y="1"/>
                    <a:pt x="2055"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7"/>
            <p:cNvSpPr/>
            <p:nvPr/>
          </p:nvSpPr>
          <p:spPr>
            <a:xfrm>
              <a:off x="454003" y="1107774"/>
              <a:ext cx="189368" cy="121914"/>
            </a:xfrm>
            <a:custGeom>
              <a:avLst/>
              <a:gdLst/>
              <a:ahLst/>
              <a:cxnLst/>
              <a:rect l="l" t="t" r="r" b="b"/>
              <a:pathLst>
                <a:path w="3425" h="2205" extrusionOk="0">
                  <a:moveTo>
                    <a:pt x="3310" y="1"/>
                  </a:moveTo>
                  <a:cubicBezTo>
                    <a:pt x="3264" y="1"/>
                    <a:pt x="3219" y="46"/>
                    <a:pt x="3219" y="92"/>
                  </a:cubicBezTo>
                  <a:cubicBezTo>
                    <a:pt x="3219" y="320"/>
                    <a:pt x="3196" y="526"/>
                    <a:pt x="3173" y="731"/>
                  </a:cubicBezTo>
                  <a:cubicBezTo>
                    <a:pt x="3150" y="868"/>
                    <a:pt x="3105" y="1005"/>
                    <a:pt x="3059" y="1142"/>
                  </a:cubicBezTo>
                  <a:cubicBezTo>
                    <a:pt x="2991" y="1256"/>
                    <a:pt x="2945" y="1347"/>
                    <a:pt x="2876" y="1439"/>
                  </a:cubicBezTo>
                  <a:cubicBezTo>
                    <a:pt x="2785" y="1530"/>
                    <a:pt x="2694" y="1621"/>
                    <a:pt x="2603" y="1690"/>
                  </a:cubicBezTo>
                  <a:cubicBezTo>
                    <a:pt x="2488" y="1781"/>
                    <a:pt x="2351" y="1849"/>
                    <a:pt x="2237" y="1895"/>
                  </a:cubicBezTo>
                  <a:cubicBezTo>
                    <a:pt x="2078" y="1941"/>
                    <a:pt x="1918" y="1986"/>
                    <a:pt x="1758" y="2009"/>
                  </a:cubicBezTo>
                  <a:cubicBezTo>
                    <a:pt x="1598" y="2009"/>
                    <a:pt x="1416" y="2009"/>
                    <a:pt x="1256" y="1986"/>
                  </a:cubicBezTo>
                  <a:cubicBezTo>
                    <a:pt x="1096" y="1964"/>
                    <a:pt x="913" y="1895"/>
                    <a:pt x="754" y="1827"/>
                  </a:cubicBezTo>
                  <a:cubicBezTo>
                    <a:pt x="594" y="1758"/>
                    <a:pt x="457" y="1667"/>
                    <a:pt x="297" y="1553"/>
                  </a:cubicBezTo>
                  <a:cubicBezTo>
                    <a:pt x="274" y="1530"/>
                    <a:pt x="229" y="1484"/>
                    <a:pt x="183" y="1461"/>
                  </a:cubicBezTo>
                  <a:cubicBezTo>
                    <a:pt x="156" y="1435"/>
                    <a:pt x="130" y="1424"/>
                    <a:pt x="103" y="1424"/>
                  </a:cubicBezTo>
                  <a:cubicBezTo>
                    <a:pt x="84" y="1424"/>
                    <a:pt x="65" y="1429"/>
                    <a:pt x="46" y="1439"/>
                  </a:cubicBezTo>
                  <a:cubicBezTo>
                    <a:pt x="0" y="1484"/>
                    <a:pt x="0" y="1553"/>
                    <a:pt x="46" y="1598"/>
                  </a:cubicBezTo>
                  <a:cubicBezTo>
                    <a:pt x="183" y="1713"/>
                    <a:pt x="320" y="1827"/>
                    <a:pt x="503" y="1918"/>
                  </a:cubicBezTo>
                  <a:cubicBezTo>
                    <a:pt x="662" y="2009"/>
                    <a:pt x="822" y="2078"/>
                    <a:pt x="1005" y="2123"/>
                  </a:cubicBezTo>
                  <a:cubicBezTo>
                    <a:pt x="1197" y="2175"/>
                    <a:pt x="1389" y="2204"/>
                    <a:pt x="1582" y="2204"/>
                  </a:cubicBezTo>
                  <a:cubicBezTo>
                    <a:pt x="1732" y="2204"/>
                    <a:pt x="1882" y="2186"/>
                    <a:pt x="2032" y="2146"/>
                  </a:cubicBezTo>
                  <a:cubicBezTo>
                    <a:pt x="2374" y="2078"/>
                    <a:pt x="2694" y="1918"/>
                    <a:pt x="2922" y="1667"/>
                  </a:cubicBezTo>
                  <a:cubicBezTo>
                    <a:pt x="3036" y="1553"/>
                    <a:pt x="3150" y="1393"/>
                    <a:pt x="3219" y="1256"/>
                  </a:cubicBezTo>
                  <a:cubicBezTo>
                    <a:pt x="3310" y="1073"/>
                    <a:pt x="3356" y="891"/>
                    <a:pt x="3379" y="708"/>
                  </a:cubicBezTo>
                  <a:cubicBezTo>
                    <a:pt x="3379" y="617"/>
                    <a:pt x="3401" y="526"/>
                    <a:pt x="3401" y="434"/>
                  </a:cubicBezTo>
                  <a:cubicBezTo>
                    <a:pt x="3401" y="320"/>
                    <a:pt x="3401" y="206"/>
                    <a:pt x="3424" y="115"/>
                  </a:cubicBezTo>
                  <a:cubicBezTo>
                    <a:pt x="3424" y="46"/>
                    <a:pt x="3379" y="1"/>
                    <a:pt x="3333"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7"/>
            <p:cNvSpPr/>
            <p:nvPr/>
          </p:nvSpPr>
          <p:spPr>
            <a:xfrm>
              <a:off x="634471" y="1066140"/>
              <a:ext cx="137617" cy="77074"/>
            </a:xfrm>
            <a:custGeom>
              <a:avLst/>
              <a:gdLst/>
              <a:ahLst/>
              <a:cxnLst/>
              <a:rect l="l" t="t" r="r" b="b"/>
              <a:pathLst>
                <a:path w="2489" h="1394" extrusionOk="0">
                  <a:moveTo>
                    <a:pt x="2374" y="0"/>
                  </a:moveTo>
                  <a:cubicBezTo>
                    <a:pt x="2351" y="0"/>
                    <a:pt x="2329" y="23"/>
                    <a:pt x="2306" y="46"/>
                  </a:cubicBezTo>
                  <a:cubicBezTo>
                    <a:pt x="2283" y="46"/>
                    <a:pt x="2283" y="69"/>
                    <a:pt x="2283" y="92"/>
                  </a:cubicBezTo>
                  <a:cubicBezTo>
                    <a:pt x="2283" y="183"/>
                    <a:pt x="2283" y="274"/>
                    <a:pt x="2260" y="343"/>
                  </a:cubicBezTo>
                  <a:cubicBezTo>
                    <a:pt x="2237" y="457"/>
                    <a:pt x="2215" y="571"/>
                    <a:pt x="2169" y="662"/>
                  </a:cubicBezTo>
                  <a:cubicBezTo>
                    <a:pt x="2146" y="731"/>
                    <a:pt x="2100" y="799"/>
                    <a:pt x="2055" y="868"/>
                  </a:cubicBezTo>
                  <a:cubicBezTo>
                    <a:pt x="2009" y="913"/>
                    <a:pt x="1941" y="982"/>
                    <a:pt x="1895" y="1005"/>
                  </a:cubicBezTo>
                  <a:cubicBezTo>
                    <a:pt x="1827" y="1050"/>
                    <a:pt x="1758" y="1096"/>
                    <a:pt x="1690" y="1119"/>
                  </a:cubicBezTo>
                  <a:cubicBezTo>
                    <a:pt x="1598" y="1164"/>
                    <a:pt x="1507" y="1187"/>
                    <a:pt x="1416" y="1187"/>
                  </a:cubicBezTo>
                  <a:cubicBezTo>
                    <a:pt x="1376" y="1194"/>
                    <a:pt x="1335" y="1197"/>
                    <a:pt x="1296" y="1197"/>
                  </a:cubicBezTo>
                  <a:cubicBezTo>
                    <a:pt x="1200" y="1197"/>
                    <a:pt x="1108" y="1181"/>
                    <a:pt x="1028" y="1164"/>
                  </a:cubicBezTo>
                  <a:lnTo>
                    <a:pt x="1028" y="1164"/>
                  </a:lnTo>
                  <a:lnTo>
                    <a:pt x="1050" y="1187"/>
                  </a:lnTo>
                  <a:cubicBezTo>
                    <a:pt x="868" y="1142"/>
                    <a:pt x="708" y="1096"/>
                    <a:pt x="548" y="1028"/>
                  </a:cubicBezTo>
                  <a:cubicBezTo>
                    <a:pt x="411" y="959"/>
                    <a:pt x="274" y="891"/>
                    <a:pt x="137" y="799"/>
                  </a:cubicBezTo>
                  <a:cubicBezTo>
                    <a:pt x="120" y="782"/>
                    <a:pt x="99" y="774"/>
                    <a:pt x="79" y="774"/>
                  </a:cubicBezTo>
                  <a:cubicBezTo>
                    <a:pt x="46" y="774"/>
                    <a:pt x="15" y="794"/>
                    <a:pt x="0" y="822"/>
                  </a:cubicBezTo>
                  <a:cubicBezTo>
                    <a:pt x="0" y="845"/>
                    <a:pt x="0" y="868"/>
                    <a:pt x="0" y="891"/>
                  </a:cubicBezTo>
                  <a:cubicBezTo>
                    <a:pt x="0" y="913"/>
                    <a:pt x="23" y="936"/>
                    <a:pt x="46" y="959"/>
                  </a:cubicBezTo>
                  <a:cubicBezTo>
                    <a:pt x="252" y="1119"/>
                    <a:pt x="503" y="1233"/>
                    <a:pt x="754" y="1324"/>
                  </a:cubicBezTo>
                  <a:cubicBezTo>
                    <a:pt x="916" y="1368"/>
                    <a:pt x="1088" y="1394"/>
                    <a:pt x="1256" y="1394"/>
                  </a:cubicBezTo>
                  <a:cubicBezTo>
                    <a:pt x="1349" y="1394"/>
                    <a:pt x="1441" y="1386"/>
                    <a:pt x="1530" y="1370"/>
                  </a:cubicBezTo>
                  <a:cubicBezTo>
                    <a:pt x="1781" y="1324"/>
                    <a:pt x="2009" y="1210"/>
                    <a:pt x="2169" y="1028"/>
                  </a:cubicBezTo>
                  <a:cubicBezTo>
                    <a:pt x="2260" y="913"/>
                    <a:pt x="2329" y="799"/>
                    <a:pt x="2374" y="662"/>
                  </a:cubicBezTo>
                  <a:cubicBezTo>
                    <a:pt x="2420" y="594"/>
                    <a:pt x="2420" y="525"/>
                    <a:pt x="2443" y="457"/>
                  </a:cubicBezTo>
                  <a:cubicBezTo>
                    <a:pt x="2466" y="343"/>
                    <a:pt x="2488" y="229"/>
                    <a:pt x="2466" y="115"/>
                  </a:cubicBezTo>
                  <a:cubicBezTo>
                    <a:pt x="2466" y="92"/>
                    <a:pt x="2466" y="69"/>
                    <a:pt x="2443" y="46"/>
                  </a:cubicBezTo>
                  <a:cubicBezTo>
                    <a:pt x="2420" y="23"/>
                    <a:pt x="2397" y="0"/>
                    <a:pt x="2374"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7"/>
            <p:cNvSpPr/>
            <p:nvPr/>
          </p:nvSpPr>
          <p:spPr>
            <a:xfrm>
              <a:off x="681192" y="1876369"/>
              <a:ext cx="444255" cy="202306"/>
            </a:xfrm>
            <a:custGeom>
              <a:avLst/>
              <a:gdLst/>
              <a:ahLst/>
              <a:cxnLst/>
              <a:rect l="l" t="t" r="r" b="b"/>
              <a:pathLst>
                <a:path w="8035" h="3659" extrusionOk="0">
                  <a:moveTo>
                    <a:pt x="7943" y="0"/>
                  </a:moveTo>
                  <a:cubicBezTo>
                    <a:pt x="7920" y="0"/>
                    <a:pt x="7898" y="23"/>
                    <a:pt x="7898" y="23"/>
                  </a:cubicBezTo>
                  <a:cubicBezTo>
                    <a:pt x="7875" y="46"/>
                    <a:pt x="7875" y="46"/>
                    <a:pt x="7875" y="46"/>
                  </a:cubicBezTo>
                  <a:cubicBezTo>
                    <a:pt x="7806" y="114"/>
                    <a:pt x="7738" y="160"/>
                    <a:pt x="7669" y="228"/>
                  </a:cubicBezTo>
                  <a:cubicBezTo>
                    <a:pt x="7647" y="228"/>
                    <a:pt x="7624" y="251"/>
                    <a:pt x="7601" y="274"/>
                  </a:cubicBezTo>
                  <a:cubicBezTo>
                    <a:pt x="7532" y="320"/>
                    <a:pt x="7464" y="388"/>
                    <a:pt x="7373" y="434"/>
                  </a:cubicBezTo>
                  <a:cubicBezTo>
                    <a:pt x="7373" y="434"/>
                    <a:pt x="7373" y="434"/>
                    <a:pt x="7373" y="457"/>
                  </a:cubicBezTo>
                  <a:cubicBezTo>
                    <a:pt x="7167" y="594"/>
                    <a:pt x="6962" y="753"/>
                    <a:pt x="6733" y="890"/>
                  </a:cubicBezTo>
                  <a:cubicBezTo>
                    <a:pt x="6711" y="913"/>
                    <a:pt x="6688" y="936"/>
                    <a:pt x="6642" y="936"/>
                  </a:cubicBezTo>
                  <a:cubicBezTo>
                    <a:pt x="6642" y="936"/>
                    <a:pt x="6642" y="959"/>
                    <a:pt x="6642" y="959"/>
                  </a:cubicBezTo>
                  <a:cubicBezTo>
                    <a:pt x="6231" y="1210"/>
                    <a:pt x="5798" y="1461"/>
                    <a:pt x="5364" y="1712"/>
                  </a:cubicBezTo>
                  <a:cubicBezTo>
                    <a:pt x="5159" y="1803"/>
                    <a:pt x="4953" y="1918"/>
                    <a:pt x="4748" y="2009"/>
                  </a:cubicBezTo>
                  <a:cubicBezTo>
                    <a:pt x="4542" y="2100"/>
                    <a:pt x="4314" y="2214"/>
                    <a:pt x="4109" y="2306"/>
                  </a:cubicBezTo>
                  <a:cubicBezTo>
                    <a:pt x="3606" y="2511"/>
                    <a:pt x="3081" y="2716"/>
                    <a:pt x="2556" y="2899"/>
                  </a:cubicBezTo>
                  <a:cubicBezTo>
                    <a:pt x="2214" y="3013"/>
                    <a:pt x="1849" y="3127"/>
                    <a:pt x="1506" y="3219"/>
                  </a:cubicBezTo>
                  <a:cubicBezTo>
                    <a:pt x="1370" y="3241"/>
                    <a:pt x="1255" y="3264"/>
                    <a:pt x="1118" y="3310"/>
                  </a:cubicBezTo>
                  <a:lnTo>
                    <a:pt x="1050" y="3310"/>
                  </a:lnTo>
                  <a:cubicBezTo>
                    <a:pt x="936" y="3333"/>
                    <a:pt x="845" y="3356"/>
                    <a:pt x="730" y="3378"/>
                  </a:cubicBezTo>
                  <a:cubicBezTo>
                    <a:pt x="525" y="3424"/>
                    <a:pt x="320" y="3447"/>
                    <a:pt x="114" y="3470"/>
                  </a:cubicBezTo>
                  <a:cubicBezTo>
                    <a:pt x="46" y="3470"/>
                    <a:pt x="0" y="3515"/>
                    <a:pt x="23" y="3584"/>
                  </a:cubicBezTo>
                  <a:cubicBezTo>
                    <a:pt x="23" y="3621"/>
                    <a:pt x="53" y="3658"/>
                    <a:pt x="89" y="3658"/>
                  </a:cubicBezTo>
                  <a:cubicBezTo>
                    <a:pt x="97" y="3658"/>
                    <a:pt x="106" y="3656"/>
                    <a:pt x="114" y="3652"/>
                  </a:cubicBezTo>
                  <a:cubicBezTo>
                    <a:pt x="342" y="3629"/>
                    <a:pt x="548" y="3607"/>
                    <a:pt x="753" y="3561"/>
                  </a:cubicBezTo>
                  <a:lnTo>
                    <a:pt x="799" y="3561"/>
                  </a:lnTo>
                  <a:cubicBezTo>
                    <a:pt x="890" y="3538"/>
                    <a:pt x="1004" y="3515"/>
                    <a:pt x="1096" y="3492"/>
                  </a:cubicBezTo>
                  <a:lnTo>
                    <a:pt x="1141" y="3492"/>
                  </a:lnTo>
                  <a:cubicBezTo>
                    <a:pt x="1278" y="3470"/>
                    <a:pt x="1415" y="3424"/>
                    <a:pt x="1552" y="3401"/>
                  </a:cubicBezTo>
                  <a:cubicBezTo>
                    <a:pt x="1917" y="3310"/>
                    <a:pt x="2260" y="3196"/>
                    <a:pt x="2625" y="3082"/>
                  </a:cubicBezTo>
                  <a:cubicBezTo>
                    <a:pt x="3150" y="2899"/>
                    <a:pt x="3675" y="2694"/>
                    <a:pt x="4177" y="2488"/>
                  </a:cubicBezTo>
                  <a:cubicBezTo>
                    <a:pt x="4382" y="2397"/>
                    <a:pt x="4588" y="2306"/>
                    <a:pt x="4793" y="2191"/>
                  </a:cubicBezTo>
                  <a:cubicBezTo>
                    <a:pt x="5478" y="1872"/>
                    <a:pt x="6117" y="1530"/>
                    <a:pt x="6756" y="1119"/>
                  </a:cubicBezTo>
                  <a:cubicBezTo>
                    <a:pt x="6779" y="1096"/>
                    <a:pt x="6802" y="1073"/>
                    <a:pt x="6825" y="1073"/>
                  </a:cubicBezTo>
                  <a:cubicBezTo>
                    <a:pt x="6848" y="1050"/>
                    <a:pt x="6848" y="1050"/>
                    <a:pt x="6848" y="1050"/>
                  </a:cubicBezTo>
                  <a:cubicBezTo>
                    <a:pt x="7076" y="913"/>
                    <a:pt x="7281" y="753"/>
                    <a:pt x="7487" y="594"/>
                  </a:cubicBezTo>
                  <a:cubicBezTo>
                    <a:pt x="7510" y="594"/>
                    <a:pt x="7510" y="594"/>
                    <a:pt x="7510" y="571"/>
                  </a:cubicBezTo>
                  <a:lnTo>
                    <a:pt x="7532" y="571"/>
                  </a:lnTo>
                  <a:cubicBezTo>
                    <a:pt x="7578" y="525"/>
                    <a:pt x="7624" y="502"/>
                    <a:pt x="7692" y="457"/>
                  </a:cubicBezTo>
                  <a:cubicBezTo>
                    <a:pt x="7715" y="434"/>
                    <a:pt x="7738" y="411"/>
                    <a:pt x="7738" y="411"/>
                  </a:cubicBezTo>
                  <a:cubicBezTo>
                    <a:pt x="7761" y="388"/>
                    <a:pt x="7761" y="388"/>
                    <a:pt x="7761" y="388"/>
                  </a:cubicBezTo>
                  <a:lnTo>
                    <a:pt x="7783" y="388"/>
                  </a:lnTo>
                  <a:cubicBezTo>
                    <a:pt x="7829" y="320"/>
                    <a:pt x="7898" y="274"/>
                    <a:pt x="7943" y="228"/>
                  </a:cubicBezTo>
                  <a:lnTo>
                    <a:pt x="7966" y="228"/>
                  </a:lnTo>
                  <a:cubicBezTo>
                    <a:pt x="7966" y="228"/>
                    <a:pt x="7966" y="206"/>
                    <a:pt x="7989" y="206"/>
                  </a:cubicBezTo>
                  <a:cubicBezTo>
                    <a:pt x="7989" y="206"/>
                    <a:pt x="7989" y="183"/>
                    <a:pt x="8012" y="183"/>
                  </a:cubicBezTo>
                  <a:cubicBezTo>
                    <a:pt x="8012" y="160"/>
                    <a:pt x="8035" y="160"/>
                    <a:pt x="8035" y="137"/>
                  </a:cubicBezTo>
                  <a:cubicBezTo>
                    <a:pt x="8035" y="92"/>
                    <a:pt x="8035" y="69"/>
                    <a:pt x="8035" y="46"/>
                  </a:cubicBezTo>
                  <a:cubicBezTo>
                    <a:pt x="8012" y="23"/>
                    <a:pt x="7989" y="23"/>
                    <a:pt x="7966" y="23"/>
                  </a:cubicBezTo>
                  <a:cubicBezTo>
                    <a:pt x="7966" y="23"/>
                    <a:pt x="7943" y="0"/>
                    <a:pt x="7943"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7"/>
            <p:cNvSpPr/>
            <p:nvPr/>
          </p:nvSpPr>
          <p:spPr>
            <a:xfrm>
              <a:off x="894448" y="2323118"/>
              <a:ext cx="20236" cy="21508"/>
            </a:xfrm>
            <a:custGeom>
              <a:avLst/>
              <a:gdLst/>
              <a:ahLst/>
              <a:cxnLst/>
              <a:rect l="l" t="t" r="r" b="b"/>
              <a:pathLst>
                <a:path w="366" h="389" extrusionOk="0">
                  <a:moveTo>
                    <a:pt x="183" y="0"/>
                  </a:moveTo>
                  <a:cubicBezTo>
                    <a:pt x="92" y="0"/>
                    <a:pt x="0" y="92"/>
                    <a:pt x="0" y="183"/>
                  </a:cubicBezTo>
                  <a:cubicBezTo>
                    <a:pt x="0" y="297"/>
                    <a:pt x="92" y="388"/>
                    <a:pt x="183" y="388"/>
                  </a:cubicBezTo>
                  <a:cubicBezTo>
                    <a:pt x="297" y="388"/>
                    <a:pt x="366" y="297"/>
                    <a:pt x="366" y="183"/>
                  </a:cubicBezTo>
                  <a:cubicBezTo>
                    <a:pt x="366" y="92"/>
                    <a:pt x="297" y="0"/>
                    <a:pt x="1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7"/>
            <p:cNvSpPr/>
            <p:nvPr/>
          </p:nvSpPr>
          <p:spPr>
            <a:xfrm>
              <a:off x="1144306" y="2205736"/>
              <a:ext cx="16476" cy="17748"/>
            </a:xfrm>
            <a:custGeom>
              <a:avLst/>
              <a:gdLst/>
              <a:ahLst/>
              <a:cxnLst/>
              <a:rect l="l" t="t" r="r" b="b"/>
              <a:pathLst>
                <a:path w="298" h="321" extrusionOk="0">
                  <a:moveTo>
                    <a:pt x="138" y="1"/>
                  </a:moveTo>
                  <a:cubicBezTo>
                    <a:pt x="69" y="1"/>
                    <a:pt x="1" y="69"/>
                    <a:pt x="1" y="160"/>
                  </a:cubicBezTo>
                  <a:cubicBezTo>
                    <a:pt x="1" y="252"/>
                    <a:pt x="69" y="320"/>
                    <a:pt x="138" y="320"/>
                  </a:cubicBezTo>
                  <a:cubicBezTo>
                    <a:pt x="229" y="320"/>
                    <a:pt x="298" y="252"/>
                    <a:pt x="298" y="160"/>
                  </a:cubicBezTo>
                  <a:cubicBezTo>
                    <a:pt x="298" y="69"/>
                    <a:pt x="229" y="1"/>
                    <a:pt x="138"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7"/>
            <p:cNvSpPr/>
            <p:nvPr/>
          </p:nvSpPr>
          <p:spPr>
            <a:xfrm>
              <a:off x="898208" y="2348330"/>
              <a:ext cx="12717" cy="11445"/>
            </a:xfrm>
            <a:custGeom>
              <a:avLst/>
              <a:gdLst/>
              <a:ahLst/>
              <a:cxnLst/>
              <a:rect l="l" t="t" r="r" b="b"/>
              <a:pathLst>
                <a:path w="230" h="207" extrusionOk="0">
                  <a:moveTo>
                    <a:pt x="115" y="1"/>
                  </a:moveTo>
                  <a:cubicBezTo>
                    <a:pt x="47" y="1"/>
                    <a:pt x="1" y="47"/>
                    <a:pt x="1" y="92"/>
                  </a:cubicBezTo>
                  <a:cubicBezTo>
                    <a:pt x="1" y="161"/>
                    <a:pt x="47" y="206"/>
                    <a:pt x="115" y="206"/>
                  </a:cubicBezTo>
                  <a:cubicBezTo>
                    <a:pt x="184" y="206"/>
                    <a:pt x="229" y="161"/>
                    <a:pt x="229" y="92"/>
                  </a:cubicBezTo>
                  <a:cubicBezTo>
                    <a:pt x="229" y="47"/>
                    <a:pt x="184" y="1"/>
                    <a:pt x="115"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7"/>
            <p:cNvSpPr/>
            <p:nvPr/>
          </p:nvSpPr>
          <p:spPr>
            <a:xfrm>
              <a:off x="1149393" y="2229732"/>
              <a:ext cx="11390" cy="11390"/>
            </a:xfrm>
            <a:custGeom>
              <a:avLst/>
              <a:gdLst/>
              <a:ahLst/>
              <a:cxnLst/>
              <a:rect l="l" t="t" r="r" b="b"/>
              <a:pathLst>
                <a:path w="206" h="206" extrusionOk="0">
                  <a:moveTo>
                    <a:pt x="114" y="0"/>
                  </a:moveTo>
                  <a:cubicBezTo>
                    <a:pt x="46" y="0"/>
                    <a:pt x="0" y="46"/>
                    <a:pt x="0" y="92"/>
                  </a:cubicBezTo>
                  <a:cubicBezTo>
                    <a:pt x="0" y="160"/>
                    <a:pt x="46" y="206"/>
                    <a:pt x="114" y="206"/>
                  </a:cubicBezTo>
                  <a:cubicBezTo>
                    <a:pt x="160" y="206"/>
                    <a:pt x="206" y="160"/>
                    <a:pt x="206" y="92"/>
                  </a:cubicBezTo>
                  <a:cubicBezTo>
                    <a:pt x="206" y="46"/>
                    <a:pt x="160" y="0"/>
                    <a:pt x="11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7"/>
            <p:cNvSpPr/>
            <p:nvPr/>
          </p:nvSpPr>
          <p:spPr>
            <a:xfrm>
              <a:off x="879298" y="2387476"/>
              <a:ext cx="71988" cy="47992"/>
            </a:xfrm>
            <a:custGeom>
              <a:avLst/>
              <a:gdLst/>
              <a:ahLst/>
              <a:cxnLst/>
              <a:rect l="l" t="t" r="r" b="b"/>
              <a:pathLst>
                <a:path w="1302" h="868" extrusionOk="0">
                  <a:moveTo>
                    <a:pt x="617" y="0"/>
                  </a:moveTo>
                  <a:cubicBezTo>
                    <a:pt x="274" y="23"/>
                    <a:pt x="1" y="229"/>
                    <a:pt x="1" y="457"/>
                  </a:cubicBezTo>
                  <a:cubicBezTo>
                    <a:pt x="23" y="708"/>
                    <a:pt x="320" y="868"/>
                    <a:pt x="663" y="868"/>
                  </a:cubicBezTo>
                  <a:cubicBezTo>
                    <a:pt x="1028" y="845"/>
                    <a:pt x="1302" y="640"/>
                    <a:pt x="1279" y="411"/>
                  </a:cubicBezTo>
                  <a:cubicBezTo>
                    <a:pt x="1279" y="160"/>
                    <a:pt x="982" y="0"/>
                    <a:pt x="617"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7"/>
            <p:cNvSpPr/>
            <p:nvPr/>
          </p:nvSpPr>
          <p:spPr>
            <a:xfrm>
              <a:off x="1209936" y="2235482"/>
              <a:ext cx="71988" cy="56672"/>
            </a:xfrm>
            <a:custGeom>
              <a:avLst/>
              <a:gdLst/>
              <a:ahLst/>
              <a:cxnLst/>
              <a:rect l="l" t="t" r="r" b="b"/>
              <a:pathLst>
                <a:path w="1302" h="1025" extrusionOk="0">
                  <a:moveTo>
                    <a:pt x="853" y="1"/>
                  </a:moveTo>
                  <a:cubicBezTo>
                    <a:pt x="707" y="1"/>
                    <a:pt x="538" y="58"/>
                    <a:pt x="389" y="170"/>
                  </a:cubicBezTo>
                  <a:cubicBezTo>
                    <a:pt x="92" y="398"/>
                    <a:pt x="1" y="718"/>
                    <a:pt x="138" y="901"/>
                  </a:cubicBezTo>
                  <a:cubicBezTo>
                    <a:pt x="200" y="984"/>
                    <a:pt x="305" y="1024"/>
                    <a:pt x="429" y="1024"/>
                  </a:cubicBezTo>
                  <a:cubicBezTo>
                    <a:pt x="577" y="1024"/>
                    <a:pt x="752" y="967"/>
                    <a:pt x="914" y="855"/>
                  </a:cubicBezTo>
                  <a:cubicBezTo>
                    <a:pt x="1188" y="627"/>
                    <a:pt x="1302" y="307"/>
                    <a:pt x="1142" y="125"/>
                  </a:cubicBezTo>
                  <a:cubicBezTo>
                    <a:pt x="1080" y="41"/>
                    <a:pt x="974" y="1"/>
                    <a:pt x="853"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7"/>
            <p:cNvSpPr/>
            <p:nvPr/>
          </p:nvSpPr>
          <p:spPr>
            <a:xfrm>
              <a:off x="638231" y="1088864"/>
              <a:ext cx="478369" cy="872089"/>
            </a:xfrm>
            <a:custGeom>
              <a:avLst/>
              <a:gdLst/>
              <a:ahLst/>
              <a:cxnLst/>
              <a:rect l="l" t="t" r="r" b="b"/>
              <a:pathLst>
                <a:path w="8652" h="15773" extrusionOk="0">
                  <a:moveTo>
                    <a:pt x="2329" y="0"/>
                  </a:moveTo>
                  <a:cubicBezTo>
                    <a:pt x="2283" y="23"/>
                    <a:pt x="2261" y="92"/>
                    <a:pt x="2283" y="160"/>
                  </a:cubicBezTo>
                  <a:lnTo>
                    <a:pt x="2283" y="183"/>
                  </a:lnTo>
                  <a:lnTo>
                    <a:pt x="2306" y="206"/>
                  </a:lnTo>
                  <a:cubicBezTo>
                    <a:pt x="2261" y="251"/>
                    <a:pt x="2238" y="274"/>
                    <a:pt x="2215" y="320"/>
                  </a:cubicBezTo>
                  <a:cubicBezTo>
                    <a:pt x="2192" y="365"/>
                    <a:pt x="2169" y="388"/>
                    <a:pt x="2147" y="411"/>
                  </a:cubicBezTo>
                  <a:lnTo>
                    <a:pt x="2124" y="434"/>
                  </a:lnTo>
                  <a:cubicBezTo>
                    <a:pt x="2055" y="502"/>
                    <a:pt x="2010" y="571"/>
                    <a:pt x="1964" y="594"/>
                  </a:cubicBezTo>
                  <a:cubicBezTo>
                    <a:pt x="1964" y="617"/>
                    <a:pt x="1941" y="617"/>
                    <a:pt x="1918" y="639"/>
                  </a:cubicBezTo>
                  <a:cubicBezTo>
                    <a:pt x="1850" y="708"/>
                    <a:pt x="1781" y="753"/>
                    <a:pt x="1690" y="799"/>
                  </a:cubicBezTo>
                  <a:cubicBezTo>
                    <a:pt x="1644" y="822"/>
                    <a:pt x="1599" y="845"/>
                    <a:pt x="1553" y="845"/>
                  </a:cubicBezTo>
                  <a:cubicBezTo>
                    <a:pt x="1507" y="868"/>
                    <a:pt x="1485" y="868"/>
                    <a:pt x="1439" y="890"/>
                  </a:cubicBezTo>
                  <a:lnTo>
                    <a:pt x="1348" y="890"/>
                  </a:lnTo>
                  <a:cubicBezTo>
                    <a:pt x="1348" y="913"/>
                    <a:pt x="1325" y="913"/>
                    <a:pt x="1302" y="913"/>
                  </a:cubicBezTo>
                  <a:lnTo>
                    <a:pt x="1119" y="913"/>
                  </a:lnTo>
                  <a:cubicBezTo>
                    <a:pt x="1051" y="913"/>
                    <a:pt x="982" y="913"/>
                    <a:pt x="891" y="890"/>
                  </a:cubicBezTo>
                  <a:lnTo>
                    <a:pt x="868" y="890"/>
                  </a:lnTo>
                  <a:cubicBezTo>
                    <a:pt x="800" y="890"/>
                    <a:pt x="709" y="868"/>
                    <a:pt x="640" y="868"/>
                  </a:cubicBezTo>
                  <a:cubicBezTo>
                    <a:pt x="572" y="845"/>
                    <a:pt x="480" y="799"/>
                    <a:pt x="412" y="753"/>
                  </a:cubicBezTo>
                  <a:cubicBezTo>
                    <a:pt x="343" y="731"/>
                    <a:pt x="298" y="708"/>
                    <a:pt x="229" y="662"/>
                  </a:cubicBezTo>
                  <a:lnTo>
                    <a:pt x="184" y="639"/>
                  </a:lnTo>
                  <a:cubicBezTo>
                    <a:pt x="161" y="617"/>
                    <a:pt x="138" y="617"/>
                    <a:pt x="115" y="594"/>
                  </a:cubicBezTo>
                  <a:cubicBezTo>
                    <a:pt x="92" y="594"/>
                    <a:pt x="92" y="617"/>
                    <a:pt x="92" y="617"/>
                  </a:cubicBezTo>
                  <a:cubicBezTo>
                    <a:pt x="47" y="639"/>
                    <a:pt x="47" y="662"/>
                    <a:pt x="24" y="685"/>
                  </a:cubicBezTo>
                  <a:cubicBezTo>
                    <a:pt x="24" y="685"/>
                    <a:pt x="24" y="708"/>
                    <a:pt x="1" y="708"/>
                  </a:cubicBezTo>
                  <a:cubicBezTo>
                    <a:pt x="1" y="731"/>
                    <a:pt x="1" y="731"/>
                    <a:pt x="1" y="753"/>
                  </a:cubicBezTo>
                  <a:lnTo>
                    <a:pt x="138" y="753"/>
                  </a:lnTo>
                  <a:cubicBezTo>
                    <a:pt x="184" y="776"/>
                    <a:pt x="206" y="822"/>
                    <a:pt x="229" y="868"/>
                  </a:cubicBezTo>
                  <a:cubicBezTo>
                    <a:pt x="252" y="913"/>
                    <a:pt x="252" y="959"/>
                    <a:pt x="229" y="1005"/>
                  </a:cubicBezTo>
                  <a:cubicBezTo>
                    <a:pt x="229" y="1005"/>
                    <a:pt x="229" y="1005"/>
                    <a:pt x="229" y="1027"/>
                  </a:cubicBezTo>
                  <a:cubicBezTo>
                    <a:pt x="229" y="1050"/>
                    <a:pt x="252" y="1073"/>
                    <a:pt x="252" y="1096"/>
                  </a:cubicBezTo>
                  <a:lnTo>
                    <a:pt x="275" y="1142"/>
                  </a:lnTo>
                  <a:lnTo>
                    <a:pt x="298" y="1210"/>
                  </a:lnTo>
                  <a:lnTo>
                    <a:pt x="389" y="1415"/>
                  </a:lnTo>
                  <a:cubicBezTo>
                    <a:pt x="435" y="1484"/>
                    <a:pt x="457" y="1552"/>
                    <a:pt x="503" y="1644"/>
                  </a:cubicBezTo>
                  <a:cubicBezTo>
                    <a:pt x="526" y="1712"/>
                    <a:pt x="572" y="1803"/>
                    <a:pt x="617" y="1895"/>
                  </a:cubicBezTo>
                  <a:cubicBezTo>
                    <a:pt x="663" y="2032"/>
                    <a:pt x="731" y="2169"/>
                    <a:pt x="777" y="2328"/>
                  </a:cubicBezTo>
                  <a:lnTo>
                    <a:pt x="823" y="2397"/>
                  </a:lnTo>
                  <a:cubicBezTo>
                    <a:pt x="823" y="2443"/>
                    <a:pt x="845" y="2465"/>
                    <a:pt x="868" y="2511"/>
                  </a:cubicBezTo>
                  <a:cubicBezTo>
                    <a:pt x="891" y="2557"/>
                    <a:pt x="914" y="2602"/>
                    <a:pt x="914" y="2648"/>
                  </a:cubicBezTo>
                  <a:cubicBezTo>
                    <a:pt x="937" y="2671"/>
                    <a:pt x="937" y="2694"/>
                    <a:pt x="960" y="2739"/>
                  </a:cubicBezTo>
                  <a:cubicBezTo>
                    <a:pt x="960" y="2739"/>
                    <a:pt x="982" y="2762"/>
                    <a:pt x="982" y="2762"/>
                  </a:cubicBezTo>
                  <a:cubicBezTo>
                    <a:pt x="1005" y="2808"/>
                    <a:pt x="1028" y="2831"/>
                    <a:pt x="1051" y="2876"/>
                  </a:cubicBezTo>
                  <a:cubicBezTo>
                    <a:pt x="1074" y="2922"/>
                    <a:pt x="1074" y="2945"/>
                    <a:pt x="1097" y="2990"/>
                  </a:cubicBezTo>
                  <a:lnTo>
                    <a:pt x="1119" y="3059"/>
                  </a:lnTo>
                  <a:cubicBezTo>
                    <a:pt x="1142" y="3082"/>
                    <a:pt x="1142" y="3127"/>
                    <a:pt x="1165" y="3173"/>
                  </a:cubicBezTo>
                  <a:lnTo>
                    <a:pt x="1256" y="3310"/>
                  </a:lnTo>
                  <a:cubicBezTo>
                    <a:pt x="1279" y="3378"/>
                    <a:pt x="1325" y="3447"/>
                    <a:pt x="1348" y="3515"/>
                  </a:cubicBezTo>
                  <a:cubicBezTo>
                    <a:pt x="1416" y="3652"/>
                    <a:pt x="1462" y="3766"/>
                    <a:pt x="1507" y="3881"/>
                  </a:cubicBezTo>
                  <a:cubicBezTo>
                    <a:pt x="1553" y="3995"/>
                    <a:pt x="1599" y="4109"/>
                    <a:pt x="1644" y="4223"/>
                  </a:cubicBezTo>
                  <a:cubicBezTo>
                    <a:pt x="1690" y="4314"/>
                    <a:pt x="1713" y="4383"/>
                    <a:pt x="1759" y="4474"/>
                  </a:cubicBezTo>
                  <a:cubicBezTo>
                    <a:pt x="1781" y="4542"/>
                    <a:pt x="1804" y="4634"/>
                    <a:pt x="1850" y="4702"/>
                  </a:cubicBezTo>
                  <a:lnTo>
                    <a:pt x="1850" y="4748"/>
                  </a:lnTo>
                  <a:cubicBezTo>
                    <a:pt x="1918" y="4908"/>
                    <a:pt x="1987" y="5067"/>
                    <a:pt x="2055" y="5227"/>
                  </a:cubicBezTo>
                  <a:cubicBezTo>
                    <a:pt x="2078" y="5273"/>
                    <a:pt x="2101" y="5341"/>
                    <a:pt x="2124" y="5410"/>
                  </a:cubicBezTo>
                  <a:cubicBezTo>
                    <a:pt x="2192" y="5524"/>
                    <a:pt x="2238" y="5661"/>
                    <a:pt x="2306" y="5798"/>
                  </a:cubicBezTo>
                  <a:lnTo>
                    <a:pt x="2329" y="5844"/>
                  </a:lnTo>
                  <a:cubicBezTo>
                    <a:pt x="2398" y="6026"/>
                    <a:pt x="2466" y="6186"/>
                    <a:pt x="2535" y="6346"/>
                  </a:cubicBezTo>
                  <a:cubicBezTo>
                    <a:pt x="2580" y="6414"/>
                    <a:pt x="2603" y="6505"/>
                    <a:pt x="2626" y="6574"/>
                  </a:cubicBezTo>
                  <a:lnTo>
                    <a:pt x="2672" y="6620"/>
                  </a:lnTo>
                  <a:lnTo>
                    <a:pt x="2694" y="6688"/>
                  </a:lnTo>
                  <a:lnTo>
                    <a:pt x="2740" y="6779"/>
                  </a:lnTo>
                  <a:cubicBezTo>
                    <a:pt x="2808" y="6916"/>
                    <a:pt x="2877" y="7030"/>
                    <a:pt x="2923" y="7167"/>
                  </a:cubicBezTo>
                  <a:cubicBezTo>
                    <a:pt x="2991" y="7304"/>
                    <a:pt x="3060" y="7441"/>
                    <a:pt x="3128" y="7601"/>
                  </a:cubicBezTo>
                  <a:cubicBezTo>
                    <a:pt x="3219" y="7761"/>
                    <a:pt x="3288" y="7943"/>
                    <a:pt x="3379" y="8126"/>
                  </a:cubicBezTo>
                  <a:lnTo>
                    <a:pt x="3402" y="8195"/>
                  </a:lnTo>
                  <a:cubicBezTo>
                    <a:pt x="3448" y="8331"/>
                    <a:pt x="3516" y="8446"/>
                    <a:pt x="3562" y="8583"/>
                  </a:cubicBezTo>
                  <a:cubicBezTo>
                    <a:pt x="3607" y="8674"/>
                    <a:pt x="3653" y="8742"/>
                    <a:pt x="3676" y="8834"/>
                  </a:cubicBezTo>
                  <a:cubicBezTo>
                    <a:pt x="3721" y="8902"/>
                    <a:pt x="3744" y="8971"/>
                    <a:pt x="3767" y="9062"/>
                  </a:cubicBezTo>
                  <a:lnTo>
                    <a:pt x="3836" y="9176"/>
                  </a:lnTo>
                  <a:cubicBezTo>
                    <a:pt x="3881" y="9290"/>
                    <a:pt x="3927" y="9427"/>
                    <a:pt x="3973" y="9541"/>
                  </a:cubicBezTo>
                  <a:cubicBezTo>
                    <a:pt x="3995" y="9587"/>
                    <a:pt x="4018" y="9633"/>
                    <a:pt x="4041" y="9701"/>
                  </a:cubicBezTo>
                  <a:lnTo>
                    <a:pt x="4064" y="9769"/>
                  </a:lnTo>
                  <a:cubicBezTo>
                    <a:pt x="4087" y="9815"/>
                    <a:pt x="4110" y="9861"/>
                    <a:pt x="4110" y="9906"/>
                  </a:cubicBezTo>
                  <a:lnTo>
                    <a:pt x="4155" y="9998"/>
                  </a:lnTo>
                  <a:lnTo>
                    <a:pt x="4201" y="10112"/>
                  </a:lnTo>
                  <a:cubicBezTo>
                    <a:pt x="4246" y="10226"/>
                    <a:pt x="4315" y="10363"/>
                    <a:pt x="4361" y="10477"/>
                  </a:cubicBezTo>
                  <a:lnTo>
                    <a:pt x="4406" y="10568"/>
                  </a:lnTo>
                  <a:cubicBezTo>
                    <a:pt x="4429" y="10614"/>
                    <a:pt x="4452" y="10682"/>
                    <a:pt x="4475" y="10728"/>
                  </a:cubicBezTo>
                  <a:lnTo>
                    <a:pt x="4520" y="10819"/>
                  </a:lnTo>
                  <a:cubicBezTo>
                    <a:pt x="4543" y="10865"/>
                    <a:pt x="4543" y="10911"/>
                    <a:pt x="4566" y="10956"/>
                  </a:cubicBezTo>
                  <a:cubicBezTo>
                    <a:pt x="4634" y="11093"/>
                    <a:pt x="4703" y="11253"/>
                    <a:pt x="4771" y="11390"/>
                  </a:cubicBezTo>
                  <a:lnTo>
                    <a:pt x="4771" y="11436"/>
                  </a:lnTo>
                  <a:cubicBezTo>
                    <a:pt x="4817" y="11504"/>
                    <a:pt x="4840" y="11595"/>
                    <a:pt x="4863" y="11687"/>
                  </a:cubicBezTo>
                  <a:cubicBezTo>
                    <a:pt x="4908" y="11778"/>
                    <a:pt x="4931" y="11847"/>
                    <a:pt x="4977" y="11938"/>
                  </a:cubicBezTo>
                  <a:cubicBezTo>
                    <a:pt x="5045" y="12098"/>
                    <a:pt x="5114" y="12257"/>
                    <a:pt x="5182" y="12394"/>
                  </a:cubicBezTo>
                  <a:cubicBezTo>
                    <a:pt x="5228" y="12486"/>
                    <a:pt x="5251" y="12577"/>
                    <a:pt x="5296" y="12691"/>
                  </a:cubicBezTo>
                  <a:cubicBezTo>
                    <a:pt x="5319" y="12760"/>
                    <a:pt x="5365" y="12828"/>
                    <a:pt x="5388" y="12897"/>
                  </a:cubicBezTo>
                  <a:cubicBezTo>
                    <a:pt x="5433" y="12988"/>
                    <a:pt x="5456" y="13056"/>
                    <a:pt x="5479" y="13125"/>
                  </a:cubicBezTo>
                  <a:cubicBezTo>
                    <a:pt x="5525" y="13216"/>
                    <a:pt x="5548" y="13307"/>
                    <a:pt x="5593" y="13399"/>
                  </a:cubicBezTo>
                  <a:cubicBezTo>
                    <a:pt x="5662" y="13536"/>
                    <a:pt x="5730" y="13673"/>
                    <a:pt x="5776" y="13810"/>
                  </a:cubicBezTo>
                  <a:cubicBezTo>
                    <a:pt x="5821" y="13901"/>
                    <a:pt x="5867" y="13992"/>
                    <a:pt x="5890" y="14083"/>
                  </a:cubicBezTo>
                  <a:cubicBezTo>
                    <a:pt x="5936" y="14152"/>
                    <a:pt x="5958" y="14220"/>
                    <a:pt x="5981" y="14312"/>
                  </a:cubicBezTo>
                  <a:cubicBezTo>
                    <a:pt x="6027" y="14403"/>
                    <a:pt x="6072" y="14471"/>
                    <a:pt x="6095" y="14563"/>
                  </a:cubicBezTo>
                  <a:cubicBezTo>
                    <a:pt x="6118" y="14654"/>
                    <a:pt x="6164" y="14723"/>
                    <a:pt x="6187" y="14791"/>
                  </a:cubicBezTo>
                  <a:lnTo>
                    <a:pt x="6278" y="14996"/>
                  </a:lnTo>
                  <a:lnTo>
                    <a:pt x="6369" y="15225"/>
                  </a:lnTo>
                  <a:cubicBezTo>
                    <a:pt x="6392" y="15270"/>
                    <a:pt x="6415" y="15316"/>
                    <a:pt x="6438" y="15362"/>
                  </a:cubicBezTo>
                  <a:lnTo>
                    <a:pt x="6438" y="15384"/>
                  </a:lnTo>
                  <a:cubicBezTo>
                    <a:pt x="6483" y="15430"/>
                    <a:pt x="6506" y="15499"/>
                    <a:pt x="6506" y="15544"/>
                  </a:cubicBezTo>
                  <a:cubicBezTo>
                    <a:pt x="6506" y="15567"/>
                    <a:pt x="6506" y="15590"/>
                    <a:pt x="6483" y="15613"/>
                  </a:cubicBezTo>
                  <a:cubicBezTo>
                    <a:pt x="6506" y="15658"/>
                    <a:pt x="6529" y="15727"/>
                    <a:pt x="6506" y="15773"/>
                  </a:cubicBezTo>
                  <a:cubicBezTo>
                    <a:pt x="6529" y="15750"/>
                    <a:pt x="6575" y="15727"/>
                    <a:pt x="6597" y="15704"/>
                  </a:cubicBezTo>
                  <a:lnTo>
                    <a:pt x="6620" y="15681"/>
                  </a:lnTo>
                  <a:lnTo>
                    <a:pt x="6666" y="15658"/>
                  </a:lnTo>
                  <a:cubicBezTo>
                    <a:pt x="6689" y="15681"/>
                    <a:pt x="6689" y="15681"/>
                    <a:pt x="6712" y="15681"/>
                  </a:cubicBezTo>
                  <a:lnTo>
                    <a:pt x="6734" y="15704"/>
                  </a:lnTo>
                  <a:lnTo>
                    <a:pt x="6780" y="15704"/>
                  </a:lnTo>
                  <a:cubicBezTo>
                    <a:pt x="6803" y="15681"/>
                    <a:pt x="6826" y="15681"/>
                    <a:pt x="6849" y="15658"/>
                  </a:cubicBezTo>
                  <a:lnTo>
                    <a:pt x="6986" y="15590"/>
                  </a:lnTo>
                  <a:lnTo>
                    <a:pt x="7100" y="15521"/>
                  </a:lnTo>
                  <a:cubicBezTo>
                    <a:pt x="7191" y="15476"/>
                    <a:pt x="7259" y="15430"/>
                    <a:pt x="7351" y="15384"/>
                  </a:cubicBezTo>
                  <a:lnTo>
                    <a:pt x="7396" y="15339"/>
                  </a:lnTo>
                  <a:lnTo>
                    <a:pt x="7442" y="15316"/>
                  </a:lnTo>
                  <a:cubicBezTo>
                    <a:pt x="7465" y="15293"/>
                    <a:pt x="7488" y="15293"/>
                    <a:pt x="7533" y="15270"/>
                  </a:cubicBezTo>
                  <a:cubicBezTo>
                    <a:pt x="7556" y="15248"/>
                    <a:pt x="7602" y="15225"/>
                    <a:pt x="7625" y="15179"/>
                  </a:cubicBezTo>
                  <a:lnTo>
                    <a:pt x="7670" y="15179"/>
                  </a:lnTo>
                  <a:cubicBezTo>
                    <a:pt x="7670" y="15156"/>
                    <a:pt x="7670" y="15156"/>
                    <a:pt x="7693" y="15156"/>
                  </a:cubicBezTo>
                  <a:lnTo>
                    <a:pt x="7762" y="15111"/>
                  </a:lnTo>
                  <a:cubicBezTo>
                    <a:pt x="7830" y="15042"/>
                    <a:pt x="7921" y="14974"/>
                    <a:pt x="7990" y="14905"/>
                  </a:cubicBezTo>
                  <a:cubicBezTo>
                    <a:pt x="8035" y="14882"/>
                    <a:pt x="8081" y="14859"/>
                    <a:pt x="8127" y="14814"/>
                  </a:cubicBezTo>
                  <a:cubicBezTo>
                    <a:pt x="8172" y="14791"/>
                    <a:pt x="8195" y="14768"/>
                    <a:pt x="8241" y="14723"/>
                  </a:cubicBezTo>
                  <a:lnTo>
                    <a:pt x="8264" y="14700"/>
                  </a:lnTo>
                  <a:cubicBezTo>
                    <a:pt x="8287" y="14654"/>
                    <a:pt x="8309" y="14631"/>
                    <a:pt x="8355" y="14608"/>
                  </a:cubicBezTo>
                  <a:lnTo>
                    <a:pt x="8401" y="14586"/>
                  </a:lnTo>
                  <a:lnTo>
                    <a:pt x="8446" y="14563"/>
                  </a:lnTo>
                  <a:cubicBezTo>
                    <a:pt x="8469" y="14540"/>
                    <a:pt x="8492" y="14517"/>
                    <a:pt x="8515" y="14494"/>
                  </a:cubicBezTo>
                  <a:cubicBezTo>
                    <a:pt x="8560" y="14449"/>
                    <a:pt x="8583" y="14403"/>
                    <a:pt x="8606" y="14357"/>
                  </a:cubicBezTo>
                  <a:cubicBezTo>
                    <a:pt x="8652" y="14266"/>
                    <a:pt x="8606" y="14175"/>
                    <a:pt x="8538" y="14129"/>
                  </a:cubicBezTo>
                  <a:lnTo>
                    <a:pt x="8515" y="14129"/>
                  </a:lnTo>
                  <a:cubicBezTo>
                    <a:pt x="8515" y="14083"/>
                    <a:pt x="8515" y="14061"/>
                    <a:pt x="8492" y="14038"/>
                  </a:cubicBezTo>
                  <a:cubicBezTo>
                    <a:pt x="8492" y="14038"/>
                    <a:pt x="8492" y="14015"/>
                    <a:pt x="8469" y="13992"/>
                  </a:cubicBezTo>
                  <a:cubicBezTo>
                    <a:pt x="8446" y="13946"/>
                    <a:pt x="8424" y="13901"/>
                    <a:pt x="8424" y="13878"/>
                  </a:cubicBezTo>
                  <a:cubicBezTo>
                    <a:pt x="8378" y="13787"/>
                    <a:pt x="8332" y="13718"/>
                    <a:pt x="8309" y="13627"/>
                  </a:cubicBezTo>
                  <a:lnTo>
                    <a:pt x="8241" y="13467"/>
                  </a:lnTo>
                  <a:cubicBezTo>
                    <a:pt x="8195" y="13376"/>
                    <a:pt x="8150" y="13262"/>
                    <a:pt x="8104" y="13148"/>
                  </a:cubicBezTo>
                  <a:cubicBezTo>
                    <a:pt x="7967" y="12805"/>
                    <a:pt x="7807" y="12486"/>
                    <a:pt x="7670" y="12143"/>
                  </a:cubicBezTo>
                  <a:cubicBezTo>
                    <a:pt x="7602" y="11984"/>
                    <a:pt x="7510" y="11824"/>
                    <a:pt x="7442" y="11641"/>
                  </a:cubicBezTo>
                  <a:cubicBezTo>
                    <a:pt x="7396" y="11504"/>
                    <a:pt x="7351" y="11367"/>
                    <a:pt x="7282" y="11253"/>
                  </a:cubicBezTo>
                  <a:lnTo>
                    <a:pt x="7237" y="11139"/>
                  </a:lnTo>
                  <a:cubicBezTo>
                    <a:pt x="7214" y="11093"/>
                    <a:pt x="7191" y="11025"/>
                    <a:pt x="7168" y="10979"/>
                  </a:cubicBezTo>
                  <a:lnTo>
                    <a:pt x="7145" y="10888"/>
                  </a:lnTo>
                  <a:cubicBezTo>
                    <a:pt x="7100" y="10842"/>
                    <a:pt x="7077" y="10774"/>
                    <a:pt x="7054" y="10705"/>
                  </a:cubicBezTo>
                  <a:lnTo>
                    <a:pt x="7008" y="10637"/>
                  </a:lnTo>
                  <a:cubicBezTo>
                    <a:pt x="6986" y="10546"/>
                    <a:pt x="6940" y="10431"/>
                    <a:pt x="6894" y="10340"/>
                  </a:cubicBezTo>
                  <a:cubicBezTo>
                    <a:pt x="6849" y="10249"/>
                    <a:pt x="6803" y="10157"/>
                    <a:pt x="6757" y="10066"/>
                  </a:cubicBezTo>
                  <a:cubicBezTo>
                    <a:pt x="6689" y="9884"/>
                    <a:pt x="6597" y="9701"/>
                    <a:pt x="6529" y="9518"/>
                  </a:cubicBezTo>
                  <a:cubicBezTo>
                    <a:pt x="6461" y="9336"/>
                    <a:pt x="6369" y="9130"/>
                    <a:pt x="6301" y="8948"/>
                  </a:cubicBezTo>
                  <a:cubicBezTo>
                    <a:pt x="6209" y="8765"/>
                    <a:pt x="6141" y="8583"/>
                    <a:pt x="6050" y="8400"/>
                  </a:cubicBezTo>
                  <a:lnTo>
                    <a:pt x="6004" y="8263"/>
                  </a:lnTo>
                  <a:cubicBezTo>
                    <a:pt x="5936" y="8126"/>
                    <a:pt x="5890" y="8012"/>
                    <a:pt x="5844" y="7875"/>
                  </a:cubicBezTo>
                  <a:cubicBezTo>
                    <a:pt x="5753" y="7692"/>
                    <a:pt x="5684" y="7510"/>
                    <a:pt x="5593" y="7327"/>
                  </a:cubicBezTo>
                  <a:cubicBezTo>
                    <a:pt x="5548" y="7213"/>
                    <a:pt x="5479" y="7076"/>
                    <a:pt x="5433" y="6962"/>
                  </a:cubicBezTo>
                  <a:lnTo>
                    <a:pt x="5365" y="6825"/>
                  </a:lnTo>
                  <a:lnTo>
                    <a:pt x="5342" y="6779"/>
                  </a:lnTo>
                  <a:cubicBezTo>
                    <a:pt x="5205" y="6414"/>
                    <a:pt x="5045" y="6072"/>
                    <a:pt x="4908" y="5707"/>
                  </a:cubicBezTo>
                  <a:cubicBezTo>
                    <a:pt x="4771" y="5341"/>
                    <a:pt x="4634" y="4999"/>
                    <a:pt x="4498" y="4634"/>
                  </a:cubicBezTo>
                  <a:cubicBezTo>
                    <a:pt x="4475" y="4565"/>
                    <a:pt x="4452" y="4497"/>
                    <a:pt x="4429" y="4451"/>
                  </a:cubicBezTo>
                  <a:cubicBezTo>
                    <a:pt x="4383" y="4337"/>
                    <a:pt x="4338" y="4223"/>
                    <a:pt x="4292" y="4109"/>
                  </a:cubicBezTo>
                  <a:cubicBezTo>
                    <a:pt x="4246" y="3972"/>
                    <a:pt x="4178" y="3835"/>
                    <a:pt x="4110" y="3675"/>
                  </a:cubicBezTo>
                  <a:lnTo>
                    <a:pt x="4064" y="3584"/>
                  </a:lnTo>
                  <a:cubicBezTo>
                    <a:pt x="4018" y="3515"/>
                    <a:pt x="3995" y="3470"/>
                    <a:pt x="3950" y="3401"/>
                  </a:cubicBezTo>
                  <a:cubicBezTo>
                    <a:pt x="3904" y="3287"/>
                    <a:pt x="3858" y="3196"/>
                    <a:pt x="3813" y="3104"/>
                  </a:cubicBezTo>
                  <a:cubicBezTo>
                    <a:pt x="3744" y="2968"/>
                    <a:pt x="3676" y="2831"/>
                    <a:pt x="3630" y="2694"/>
                  </a:cubicBezTo>
                  <a:lnTo>
                    <a:pt x="3585" y="2580"/>
                  </a:lnTo>
                  <a:cubicBezTo>
                    <a:pt x="3493" y="2420"/>
                    <a:pt x="3425" y="2237"/>
                    <a:pt x="3356" y="2077"/>
                  </a:cubicBezTo>
                  <a:cubicBezTo>
                    <a:pt x="3333" y="1986"/>
                    <a:pt x="3288" y="1895"/>
                    <a:pt x="3242" y="1803"/>
                  </a:cubicBezTo>
                  <a:cubicBezTo>
                    <a:pt x="3219" y="1735"/>
                    <a:pt x="3174" y="1644"/>
                    <a:pt x="3151" y="1575"/>
                  </a:cubicBezTo>
                  <a:cubicBezTo>
                    <a:pt x="3128" y="1507"/>
                    <a:pt x="3082" y="1438"/>
                    <a:pt x="3060" y="1370"/>
                  </a:cubicBezTo>
                  <a:lnTo>
                    <a:pt x="2991" y="1233"/>
                  </a:lnTo>
                  <a:lnTo>
                    <a:pt x="2968" y="1142"/>
                  </a:lnTo>
                  <a:cubicBezTo>
                    <a:pt x="2945" y="1096"/>
                    <a:pt x="2923" y="1073"/>
                    <a:pt x="2923" y="1027"/>
                  </a:cubicBezTo>
                  <a:cubicBezTo>
                    <a:pt x="2900" y="982"/>
                    <a:pt x="2877" y="913"/>
                    <a:pt x="2831" y="868"/>
                  </a:cubicBezTo>
                  <a:lnTo>
                    <a:pt x="2831" y="822"/>
                  </a:lnTo>
                  <a:cubicBezTo>
                    <a:pt x="2786" y="776"/>
                    <a:pt x="2763" y="708"/>
                    <a:pt x="2740" y="639"/>
                  </a:cubicBezTo>
                  <a:cubicBezTo>
                    <a:pt x="2694" y="594"/>
                    <a:pt x="2672" y="525"/>
                    <a:pt x="2649" y="457"/>
                  </a:cubicBezTo>
                  <a:cubicBezTo>
                    <a:pt x="2603" y="365"/>
                    <a:pt x="2557" y="251"/>
                    <a:pt x="2512" y="137"/>
                  </a:cubicBezTo>
                  <a:lnTo>
                    <a:pt x="2489" y="69"/>
                  </a:lnTo>
                  <a:cubicBezTo>
                    <a:pt x="2466" y="23"/>
                    <a:pt x="2420" y="0"/>
                    <a:pt x="23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7"/>
            <p:cNvSpPr/>
            <p:nvPr/>
          </p:nvSpPr>
          <p:spPr>
            <a:xfrm>
              <a:off x="356802" y="1199888"/>
              <a:ext cx="464491" cy="872144"/>
            </a:xfrm>
            <a:custGeom>
              <a:avLst/>
              <a:gdLst/>
              <a:ahLst/>
              <a:cxnLst/>
              <a:rect l="l" t="t" r="r" b="b"/>
              <a:pathLst>
                <a:path w="8401" h="15774" extrusionOk="0">
                  <a:moveTo>
                    <a:pt x="2010" y="1"/>
                  </a:moveTo>
                  <a:cubicBezTo>
                    <a:pt x="1964" y="1"/>
                    <a:pt x="1918" y="24"/>
                    <a:pt x="1895" y="47"/>
                  </a:cubicBezTo>
                  <a:cubicBezTo>
                    <a:pt x="1895" y="69"/>
                    <a:pt x="1873" y="69"/>
                    <a:pt x="1873" y="92"/>
                  </a:cubicBezTo>
                  <a:lnTo>
                    <a:pt x="1873" y="138"/>
                  </a:lnTo>
                  <a:lnTo>
                    <a:pt x="1873" y="183"/>
                  </a:lnTo>
                  <a:cubicBezTo>
                    <a:pt x="1895" y="229"/>
                    <a:pt x="1895" y="275"/>
                    <a:pt x="1895" y="320"/>
                  </a:cubicBezTo>
                  <a:lnTo>
                    <a:pt x="1918" y="320"/>
                  </a:lnTo>
                  <a:cubicBezTo>
                    <a:pt x="1918" y="343"/>
                    <a:pt x="1918" y="343"/>
                    <a:pt x="1941" y="343"/>
                  </a:cubicBezTo>
                  <a:cubicBezTo>
                    <a:pt x="1918" y="343"/>
                    <a:pt x="1918" y="366"/>
                    <a:pt x="1895" y="366"/>
                  </a:cubicBezTo>
                  <a:cubicBezTo>
                    <a:pt x="1895" y="457"/>
                    <a:pt x="1895" y="549"/>
                    <a:pt x="1873" y="640"/>
                  </a:cubicBezTo>
                  <a:cubicBezTo>
                    <a:pt x="1850" y="708"/>
                    <a:pt x="1827" y="800"/>
                    <a:pt x="1781" y="891"/>
                  </a:cubicBezTo>
                  <a:cubicBezTo>
                    <a:pt x="1758" y="937"/>
                    <a:pt x="1713" y="1005"/>
                    <a:pt x="1644" y="1096"/>
                  </a:cubicBezTo>
                  <a:cubicBezTo>
                    <a:pt x="1576" y="1188"/>
                    <a:pt x="1462" y="1302"/>
                    <a:pt x="1302" y="1370"/>
                  </a:cubicBezTo>
                  <a:cubicBezTo>
                    <a:pt x="1165" y="1416"/>
                    <a:pt x="1005" y="1462"/>
                    <a:pt x="823" y="1462"/>
                  </a:cubicBezTo>
                  <a:lnTo>
                    <a:pt x="731" y="1462"/>
                  </a:lnTo>
                  <a:cubicBezTo>
                    <a:pt x="686" y="1439"/>
                    <a:pt x="663" y="1439"/>
                    <a:pt x="594" y="1439"/>
                  </a:cubicBezTo>
                  <a:cubicBezTo>
                    <a:pt x="572" y="1439"/>
                    <a:pt x="526" y="1439"/>
                    <a:pt x="503" y="1416"/>
                  </a:cubicBezTo>
                  <a:cubicBezTo>
                    <a:pt x="457" y="1393"/>
                    <a:pt x="389" y="1370"/>
                    <a:pt x="343" y="1348"/>
                  </a:cubicBezTo>
                  <a:lnTo>
                    <a:pt x="275" y="1302"/>
                  </a:lnTo>
                  <a:lnTo>
                    <a:pt x="252" y="1279"/>
                  </a:lnTo>
                  <a:cubicBezTo>
                    <a:pt x="206" y="1279"/>
                    <a:pt x="161" y="1256"/>
                    <a:pt x="138" y="1233"/>
                  </a:cubicBezTo>
                  <a:cubicBezTo>
                    <a:pt x="69" y="1233"/>
                    <a:pt x="24" y="1279"/>
                    <a:pt x="1" y="1325"/>
                  </a:cubicBezTo>
                  <a:cubicBezTo>
                    <a:pt x="1" y="1370"/>
                    <a:pt x="1" y="1393"/>
                    <a:pt x="1" y="1416"/>
                  </a:cubicBezTo>
                  <a:cubicBezTo>
                    <a:pt x="1" y="1439"/>
                    <a:pt x="1" y="1439"/>
                    <a:pt x="24" y="1462"/>
                  </a:cubicBezTo>
                  <a:lnTo>
                    <a:pt x="47" y="1530"/>
                  </a:lnTo>
                  <a:cubicBezTo>
                    <a:pt x="47" y="1553"/>
                    <a:pt x="69" y="1599"/>
                    <a:pt x="92" y="1644"/>
                  </a:cubicBezTo>
                  <a:cubicBezTo>
                    <a:pt x="138" y="1713"/>
                    <a:pt x="161" y="1804"/>
                    <a:pt x="184" y="1895"/>
                  </a:cubicBezTo>
                  <a:lnTo>
                    <a:pt x="229" y="1964"/>
                  </a:lnTo>
                  <a:cubicBezTo>
                    <a:pt x="229" y="2032"/>
                    <a:pt x="252" y="2101"/>
                    <a:pt x="275" y="2146"/>
                  </a:cubicBezTo>
                  <a:cubicBezTo>
                    <a:pt x="320" y="2238"/>
                    <a:pt x="343" y="2306"/>
                    <a:pt x="389" y="2398"/>
                  </a:cubicBezTo>
                  <a:cubicBezTo>
                    <a:pt x="412" y="2489"/>
                    <a:pt x="457" y="2603"/>
                    <a:pt x="503" y="2694"/>
                  </a:cubicBezTo>
                  <a:cubicBezTo>
                    <a:pt x="549" y="2763"/>
                    <a:pt x="572" y="2808"/>
                    <a:pt x="594" y="2877"/>
                  </a:cubicBezTo>
                  <a:cubicBezTo>
                    <a:pt x="663" y="3037"/>
                    <a:pt x="731" y="3196"/>
                    <a:pt x="800" y="3356"/>
                  </a:cubicBezTo>
                  <a:lnTo>
                    <a:pt x="845" y="3447"/>
                  </a:lnTo>
                  <a:cubicBezTo>
                    <a:pt x="868" y="3493"/>
                    <a:pt x="891" y="3562"/>
                    <a:pt x="891" y="3607"/>
                  </a:cubicBezTo>
                  <a:cubicBezTo>
                    <a:pt x="914" y="3653"/>
                    <a:pt x="937" y="3699"/>
                    <a:pt x="960" y="3744"/>
                  </a:cubicBezTo>
                  <a:cubicBezTo>
                    <a:pt x="960" y="3790"/>
                    <a:pt x="982" y="3836"/>
                    <a:pt x="1005" y="3881"/>
                  </a:cubicBezTo>
                  <a:lnTo>
                    <a:pt x="1028" y="3927"/>
                  </a:lnTo>
                  <a:cubicBezTo>
                    <a:pt x="1051" y="3995"/>
                    <a:pt x="1074" y="4064"/>
                    <a:pt x="1097" y="4132"/>
                  </a:cubicBezTo>
                  <a:cubicBezTo>
                    <a:pt x="1142" y="4201"/>
                    <a:pt x="1165" y="4292"/>
                    <a:pt x="1211" y="4383"/>
                  </a:cubicBezTo>
                  <a:cubicBezTo>
                    <a:pt x="1256" y="4475"/>
                    <a:pt x="1302" y="4589"/>
                    <a:pt x="1348" y="4703"/>
                  </a:cubicBezTo>
                  <a:cubicBezTo>
                    <a:pt x="1393" y="4749"/>
                    <a:pt x="1416" y="4817"/>
                    <a:pt x="1439" y="4885"/>
                  </a:cubicBezTo>
                  <a:cubicBezTo>
                    <a:pt x="1462" y="4954"/>
                    <a:pt x="1507" y="5000"/>
                    <a:pt x="1530" y="5068"/>
                  </a:cubicBezTo>
                  <a:cubicBezTo>
                    <a:pt x="1576" y="5182"/>
                    <a:pt x="1622" y="5274"/>
                    <a:pt x="1667" y="5388"/>
                  </a:cubicBezTo>
                  <a:lnTo>
                    <a:pt x="1713" y="5502"/>
                  </a:lnTo>
                  <a:lnTo>
                    <a:pt x="1781" y="5616"/>
                  </a:lnTo>
                  <a:cubicBezTo>
                    <a:pt x="1804" y="5662"/>
                    <a:pt x="1804" y="5730"/>
                    <a:pt x="1827" y="5776"/>
                  </a:cubicBezTo>
                  <a:lnTo>
                    <a:pt x="1873" y="5890"/>
                  </a:lnTo>
                  <a:cubicBezTo>
                    <a:pt x="1941" y="6050"/>
                    <a:pt x="2010" y="6209"/>
                    <a:pt x="2101" y="6369"/>
                  </a:cubicBezTo>
                  <a:cubicBezTo>
                    <a:pt x="2146" y="6506"/>
                    <a:pt x="2192" y="6620"/>
                    <a:pt x="2238" y="6734"/>
                  </a:cubicBezTo>
                  <a:lnTo>
                    <a:pt x="2306" y="6917"/>
                  </a:lnTo>
                  <a:cubicBezTo>
                    <a:pt x="2375" y="7077"/>
                    <a:pt x="2443" y="7214"/>
                    <a:pt x="2512" y="7373"/>
                  </a:cubicBezTo>
                  <a:lnTo>
                    <a:pt x="2535" y="7396"/>
                  </a:lnTo>
                  <a:cubicBezTo>
                    <a:pt x="2603" y="7579"/>
                    <a:pt x="2671" y="7739"/>
                    <a:pt x="2740" y="7921"/>
                  </a:cubicBezTo>
                  <a:cubicBezTo>
                    <a:pt x="2786" y="8013"/>
                    <a:pt x="2831" y="8104"/>
                    <a:pt x="2877" y="8195"/>
                  </a:cubicBezTo>
                  <a:cubicBezTo>
                    <a:pt x="2900" y="8241"/>
                    <a:pt x="2923" y="8286"/>
                    <a:pt x="2945" y="8332"/>
                  </a:cubicBezTo>
                  <a:lnTo>
                    <a:pt x="2991" y="8469"/>
                  </a:lnTo>
                  <a:lnTo>
                    <a:pt x="3128" y="8789"/>
                  </a:lnTo>
                  <a:lnTo>
                    <a:pt x="3219" y="8971"/>
                  </a:lnTo>
                  <a:lnTo>
                    <a:pt x="3242" y="9063"/>
                  </a:lnTo>
                  <a:cubicBezTo>
                    <a:pt x="3265" y="9108"/>
                    <a:pt x="3311" y="9177"/>
                    <a:pt x="3333" y="9245"/>
                  </a:cubicBezTo>
                  <a:cubicBezTo>
                    <a:pt x="3356" y="9314"/>
                    <a:pt x="3379" y="9382"/>
                    <a:pt x="3402" y="9428"/>
                  </a:cubicBezTo>
                  <a:lnTo>
                    <a:pt x="3448" y="9519"/>
                  </a:lnTo>
                  <a:cubicBezTo>
                    <a:pt x="3470" y="9610"/>
                    <a:pt x="3516" y="9702"/>
                    <a:pt x="3562" y="9793"/>
                  </a:cubicBezTo>
                  <a:cubicBezTo>
                    <a:pt x="3584" y="9839"/>
                    <a:pt x="3607" y="9907"/>
                    <a:pt x="3630" y="9953"/>
                  </a:cubicBezTo>
                  <a:lnTo>
                    <a:pt x="3676" y="10067"/>
                  </a:lnTo>
                  <a:cubicBezTo>
                    <a:pt x="3744" y="10272"/>
                    <a:pt x="3836" y="10455"/>
                    <a:pt x="3904" y="10592"/>
                  </a:cubicBezTo>
                  <a:cubicBezTo>
                    <a:pt x="3950" y="10660"/>
                    <a:pt x="3973" y="10729"/>
                    <a:pt x="4018" y="10820"/>
                  </a:cubicBezTo>
                  <a:cubicBezTo>
                    <a:pt x="4064" y="10911"/>
                    <a:pt x="4109" y="11003"/>
                    <a:pt x="4155" y="11094"/>
                  </a:cubicBezTo>
                  <a:cubicBezTo>
                    <a:pt x="4201" y="11208"/>
                    <a:pt x="4246" y="11322"/>
                    <a:pt x="4315" y="11436"/>
                  </a:cubicBezTo>
                  <a:lnTo>
                    <a:pt x="4383" y="11619"/>
                  </a:lnTo>
                  <a:cubicBezTo>
                    <a:pt x="4429" y="11710"/>
                    <a:pt x="4475" y="11824"/>
                    <a:pt x="4498" y="11916"/>
                  </a:cubicBezTo>
                  <a:cubicBezTo>
                    <a:pt x="4543" y="11984"/>
                    <a:pt x="4566" y="12075"/>
                    <a:pt x="4612" y="12144"/>
                  </a:cubicBezTo>
                  <a:cubicBezTo>
                    <a:pt x="4634" y="12235"/>
                    <a:pt x="4680" y="12304"/>
                    <a:pt x="4703" y="12395"/>
                  </a:cubicBezTo>
                  <a:lnTo>
                    <a:pt x="4726" y="12418"/>
                  </a:lnTo>
                  <a:cubicBezTo>
                    <a:pt x="4749" y="12486"/>
                    <a:pt x="4771" y="12555"/>
                    <a:pt x="4794" y="12623"/>
                  </a:cubicBezTo>
                  <a:lnTo>
                    <a:pt x="4817" y="12692"/>
                  </a:lnTo>
                  <a:cubicBezTo>
                    <a:pt x="4863" y="12783"/>
                    <a:pt x="4931" y="12897"/>
                    <a:pt x="4977" y="13011"/>
                  </a:cubicBezTo>
                  <a:cubicBezTo>
                    <a:pt x="5000" y="13080"/>
                    <a:pt x="5045" y="13148"/>
                    <a:pt x="5068" y="13217"/>
                  </a:cubicBezTo>
                  <a:lnTo>
                    <a:pt x="5091" y="13262"/>
                  </a:lnTo>
                  <a:cubicBezTo>
                    <a:pt x="5228" y="13559"/>
                    <a:pt x="5365" y="13879"/>
                    <a:pt x="5502" y="14175"/>
                  </a:cubicBezTo>
                  <a:lnTo>
                    <a:pt x="5593" y="14426"/>
                  </a:lnTo>
                  <a:lnTo>
                    <a:pt x="5707" y="14678"/>
                  </a:lnTo>
                  <a:cubicBezTo>
                    <a:pt x="5730" y="14746"/>
                    <a:pt x="5776" y="14814"/>
                    <a:pt x="5799" y="14906"/>
                  </a:cubicBezTo>
                  <a:cubicBezTo>
                    <a:pt x="5821" y="14974"/>
                    <a:pt x="5867" y="15066"/>
                    <a:pt x="5913" y="15157"/>
                  </a:cubicBezTo>
                  <a:lnTo>
                    <a:pt x="5935" y="15271"/>
                  </a:lnTo>
                  <a:cubicBezTo>
                    <a:pt x="5981" y="15362"/>
                    <a:pt x="6027" y="15476"/>
                    <a:pt x="6072" y="15568"/>
                  </a:cubicBezTo>
                  <a:cubicBezTo>
                    <a:pt x="6095" y="15636"/>
                    <a:pt x="6141" y="15705"/>
                    <a:pt x="6209" y="15727"/>
                  </a:cubicBezTo>
                  <a:cubicBezTo>
                    <a:pt x="6232" y="15750"/>
                    <a:pt x="6255" y="15750"/>
                    <a:pt x="6278" y="15773"/>
                  </a:cubicBezTo>
                  <a:lnTo>
                    <a:pt x="6324" y="15773"/>
                  </a:lnTo>
                  <a:cubicBezTo>
                    <a:pt x="6392" y="15750"/>
                    <a:pt x="6460" y="15750"/>
                    <a:pt x="6529" y="15750"/>
                  </a:cubicBezTo>
                  <a:cubicBezTo>
                    <a:pt x="6575" y="15727"/>
                    <a:pt x="6620" y="15727"/>
                    <a:pt x="6666" y="15727"/>
                  </a:cubicBezTo>
                  <a:cubicBezTo>
                    <a:pt x="6712" y="15705"/>
                    <a:pt x="6780" y="15705"/>
                    <a:pt x="6826" y="15682"/>
                  </a:cubicBezTo>
                  <a:lnTo>
                    <a:pt x="6894" y="15682"/>
                  </a:lnTo>
                  <a:lnTo>
                    <a:pt x="6940" y="15659"/>
                  </a:lnTo>
                  <a:cubicBezTo>
                    <a:pt x="6985" y="15659"/>
                    <a:pt x="7031" y="15636"/>
                    <a:pt x="7077" y="15636"/>
                  </a:cubicBezTo>
                  <a:lnTo>
                    <a:pt x="7191" y="15613"/>
                  </a:lnTo>
                  <a:cubicBezTo>
                    <a:pt x="7237" y="15591"/>
                    <a:pt x="7282" y="15591"/>
                    <a:pt x="7328" y="15568"/>
                  </a:cubicBezTo>
                  <a:lnTo>
                    <a:pt x="7442" y="15522"/>
                  </a:lnTo>
                  <a:lnTo>
                    <a:pt x="7579" y="15499"/>
                  </a:lnTo>
                  <a:cubicBezTo>
                    <a:pt x="7670" y="15454"/>
                    <a:pt x="7784" y="15408"/>
                    <a:pt x="7898" y="15385"/>
                  </a:cubicBezTo>
                  <a:cubicBezTo>
                    <a:pt x="7944" y="15362"/>
                    <a:pt x="8013" y="15339"/>
                    <a:pt x="8058" y="15317"/>
                  </a:cubicBezTo>
                  <a:cubicBezTo>
                    <a:pt x="8150" y="15294"/>
                    <a:pt x="8241" y="15248"/>
                    <a:pt x="8309" y="15225"/>
                  </a:cubicBezTo>
                  <a:cubicBezTo>
                    <a:pt x="8355" y="15202"/>
                    <a:pt x="8378" y="15202"/>
                    <a:pt x="8401" y="15180"/>
                  </a:cubicBezTo>
                  <a:cubicBezTo>
                    <a:pt x="8378" y="15157"/>
                    <a:pt x="8355" y="15134"/>
                    <a:pt x="8332" y="15111"/>
                  </a:cubicBezTo>
                  <a:cubicBezTo>
                    <a:pt x="8309" y="15066"/>
                    <a:pt x="8287" y="14997"/>
                    <a:pt x="8264" y="14929"/>
                  </a:cubicBezTo>
                  <a:lnTo>
                    <a:pt x="8264" y="14906"/>
                  </a:lnTo>
                  <a:cubicBezTo>
                    <a:pt x="8241" y="14860"/>
                    <a:pt x="8218" y="14814"/>
                    <a:pt x="8172" y="14746"/>
                  </a:cubicBezTo>
                  <a:cubicBezTo>
                    <a:pt x="8081" y="14541"/>
                    <a:pt x="7990" y="14312"/>
                    <a:pt x="7898" y="14084"/>
                  </a:cubicBezTo>
                  <a:lnTo>
                    <a:pt x="7853" y="13970"/>
                  </a:lnTo>
                  <a:lnTo>
                    <a:pt x="7784" y="13810"/>
                  </a:lnTo>
                  <a:cubicBezTo>
                    <a:pt x="7739" y="13696"/>
                    <a:pt x="7693" y="13582"/>
                    <a:pt x="7647" y="13468"/>
                  </a:cubicBezTo>
                  <a:cubicBezTo>
                    <a:pt x="7579" y="13308"/>
                    <a:pt x="7510" y="13148"/>
                    <a:pt x="7442" y="12988"/>
                  </a:cubicBezTo>
                  <a:lnTo>
                    <a:pt x="7373" y="12851"/>
                  </a:lnTo>
                  <a:cubicBezTo>
                    <a:pt x="7328" y="12760"/>
                    <a:pt x="7259" y="12646"/>
                    <a:pt x="7214" y="12532"/>
                  </a:cubicBezTo>
                  <a:lnTo>
                    <a:pt x="7145" y="12372"/>
                  </a:lnTo>
                  <a:cubicBezTo>
                    <a:pt x="7100" y="12281"/>
                    <a:pt x="7054" y="12167"/>
                    <a:pt x="7008" y="12075"/>
                  </a:cubicBezTo>
                  <a:cubicBezTo>
                    <a:pt x="6940" y="11938"/>
                    <a:pt x="6894" y="11824"/>
                    <a:pt x="6826" y="11687"/>
                  </a:cubicBezTo>
                  <a:cubicBezTo>
                    <a:pt x="6734" y="11505"/>
                    <a:pt x="6666" y="11322"/>
                    <a:pt x="6575" y="11140"/>
                  </a:cubicBezTo>
                  <a:cubicBezTo>
                    <a:pt x="6506" y="10957"/>
                    <a:pt x="6438" y="10797"/>
                    <a:pt x="6369" y="10637"/>
                  </a:cubicBezTo>
                  <a:cubicBezTo>
                    <a:pt x="6346" y="10569"/>
                    <a:pt x="6301" y="10478"/>
                    <a:pt x="6278" y="10409"/>
                  </a:cubicBezTo>
                  <a:cubicBezTo>
                    <a:pt x="6232" y="10318"/>
                    <a:pt x="6187" y="10249"/>
                    <a:pt x="6164" y="10158"/>
                  </a:cubicBezTo>
                  <a:cubicBezTo>
                    <a:pt x="6072" y="9953"/>
                    <a:pt x="5981" y="9724"/>
                    <a:pt x="5890" y="9519"/>
                  </a:cubicBezTo>
                  <a:cubicBezTo>
                    <a:pt x="5844" y="9405"/>
                    <a:pt x="5799" y="9268"/>
                    <a:pt x="5753" y="9154"/>
                  </a:cubicBezTo>
                  <a:cubicBezTo>
                    <a:pt x="5684" y="8971"/>
                    <a:pt x="5593" y="8811"/>
                    <a:pt x="5525" y="8629"/>
                  </a:cubicBezTo>
                  <a:lnTo>
                    <a:pt x="5502" y="8583"/>
                  </a:lnTo>
                  <a:cubicBezTo>
                    <a:pt x="5433" y="8423"/>
                    <a:pt x="5365" y="8264"/>
                    <a:pt x="5296" y="8104"/>
                  </a:cubicBezTo>
                  <a:cubicBezTo>
                    <a:pt x="5228" y="7944"/>
                    <a:pt x="5159" y="7761"/>
                    <a:pt x="5068" y="7579"/>
                  </a:cubicBezTo>
                  <a:lnTo>
                    <a:pt x="4977" y="7373"/>
                  </a:lnTo>
                  <a:cubicBezTo>
                    <a:pt x="4931" y="7259"/>
                    <a:pt x="4886" y="7168"/>
                    <a:pt x="4840" y="7054"/>
                  </a:cubicBezTo>
                  <a:lnTo>
                    <a:pt x="4794" y="6963"/>
                  </a:lnTo>
                  <a:cubicBezTo>
                    <a:pt x="4771" y="6917"/>
                    <a:pt x="4749" y="6848"/>
                    <a:pt x="4726" y="6780"/>
                  </a:cubicBezTo>
                  <a:lnTo>
                    <a:pt x="4680" y="6689"/>
                  </a:lnTo>
                  <a:cubicBezTo>
                    <a:pt x="4657" y="6643"/>
                    <a:pt x="4634" y="6597"/>
                    <a:pt x="4612" y="6552"/>
                  </a:cubicBezTo>
                  <a:cubicBezTo>
                    <a:pt x="4589" y="6483"/>
                    <a:pt x="4566" y="6415"/>
                    <a:pt x="4543" y="6346"/>
                  </a:cubicBezTo>
                  <a:cubicBezTo>
                    <a:pt x="4498" y="6255"/>
                    <a:pt x="4452" y="6164"/>
                    <a:pt x="4406" y="6072"/>
                  </a:cubicBezTo>
                  <a:cubicBezTo>
                    <a:pt x="4338" y="5890"/>
                    <a:pt x="4269" y="5730"/>
                    <a:pt x="4178" y="5547"/>
                  </a:cubicBezTo>
                  <a:cubicBezTo>
                    <a:pt x="4109" y="5410"/>
                    <a:pt x="4064" y="5274"/>
                    <a:pt x="3995" y="5137"/>
                  </a:cubicBezTo>
                  <a:lnTo>
                    <a:pt x="3973" y="5045"/>
                  </a:lnTo>
                  <a:cubicBezTo>
                    <a:pt x="3904" y="4908"/>
                    <a:pt x="3836" y="4771"/>
                    <a:pt x="3790" y="4612"/>
                  </a:cubicBezTo>
                  <a:lnTo>
                    <a:pt x="3744" y="4543"/>
                  </a:lnTo>
                  <a:lnTo>
                    <a:pt x="3676" y="4360"/>
                  </a:lnTo>
                  <a:cubicBezTo>
                    <a:pt x="3630" y="4246"/>
                    <a:pt x="3584" y="4155"/>
                    <a:pt x="3539" y="4041"/>
                  </a:cubicBezTo>
                  <a:cubicBezTo>
                    <a:pt x="3470" y="3881"/>
                    <a:pt x="3402" y="3721"/>
                    <a:pt x="3356" y="3562"/>
                  </a:cubicBezTo>
                  <a:cubicBezTo>
                    <a:pt x="3333" y="3516"/>
                    <a:pt x="3311" y="3470"/>
                    <a:pt x="3288" y="3402"/>
                  </a:cubicBezTo>
                  <a:lnTo>
                    <a:pt x="3242" y="3311"/>
                  </a:lnTo>
                  <a:cubicBezTo>
                    <a:pt x="3219" y="3265"/>
                    <a:pt x="3196" y="3219"/>
                    <a:pt x="3196" y="3174"/>
                  </a:cubicBezTo>
                  <a:lnTo>
                    <a:pt x="3151" y="3059"/>
                  </a:lnTo>
                  <a:cubicBezTo>
                    <a:pt x="3082" y="2900"/>
                    <a:pt x="3014" y="2740"/>
                    <a:pt x="2923" y="2580"/>
                  </a:cubicBezTo>
                  <a:cubicBezTo>
                    <a:pt x="2877" y="2466"/>
                    <a:pt x="2831" y="2352"/>
                    <a:pt x="2786" y="2238"/>
                  </a:cubicBezTo>
                  <a:lnTo>
                    <a:pt x="2717" y="2101"/>
                  </a:lnTo>
                  <a:lnTo>
                    <a:pt x="2671" y="1964"/>
                  </a:lnTo>
                  <a:lnTo>
                    <a:pt x="2557" y="1690"/>
                  </a:lnTo>
                  <a:cubicBezTo>
                    <a:pt x="2512" y="1599"/>
                    <a:pt x="2489" y="1530"/>
                    <a:pt x="2443" y="1462"/>
                  </a:cubicBezTo>
                  <a:cubicBezTo>
                    <a:pt x="2420" y="1393"/>
                    <a:pt x="2398" y="1348"/>
                    <a:pt x="2375" y="1302"/>
                  </a:cubicBezTo>
                  <a:lnTo>
                    <a:pt x="2352" y="1233"/>
                  </a:lnTo>
                  <a:lnTo>
                    <a:pt x="2329" y="1188"/>
                  </a:lnTo>
                  <a:cubicBezTo>
                    <a:pt x="2306" y="1119"/>
                    <a:pt x="2283" y="1074"/>
                    <a:pt x="2261" y="1005"/>
                  </a:cubicBezTo>
                  <a:cubicBezTo>
                    <a:pt x="2261" y="960"/>
                    <a:pt x="2238" y="914"/>
                    <a:pt x="2215" y="868"/>
                  </a:cubicBezTo>
                  <a:lnTo>
                    <a:pt x="2192" y="800"/>
                  </a:lnTo>
                  <a:cubicBezTo>
                    <a:pt x="2169" y="708"/>
                    <a:pt x="2146" y="640"/>
                    <a:pt x="2101" y="549"/>
                  </a:cubicBezTo>
                  <a:lnTo>
                    <a:pt x="2078" y="480"/>
                  </a:lnTo>
                  <a:cubicBezTo>
                    <a:pt x="2078" y="412"/>
                    <a:pt x="2055" y="343"/>
                    <a:pt x="2010" y="275"/>
                  </a:cubicBezTo>
                  <a:cubicBezTo>
                    <a:pt x="2010" y="275"/>
                    <a:pt x="1987" y="252"/>
                    <a:pt x="1987" y="229"/>
                  </a:cubicBezTo>
                  <a:cubicBezTo>
                    <a:pt x="1941" y="183"/>
                    <a:pt x="1964" y="115"/>
                    <a:pt x="2010" y="92"/>
                  </a:cubicBezTo>
                  <a:cubicBezTo>
                    <a:pt x="2010" y="69"/>
                    <a:pt x="2032" y="69"/>
                    <a:pt x="2055" y="69"/>
                  </a:cubicBezTo>
                  <a:cubicBezTo>
                    <a:pt x="2101" y="69"/>
                    <a:pt x="2124" y="92"/>
                    <a:pt x="2124" y="115"/>
                  </a:cubicBezTo>
                  <a:cubicBezTo>
                    <a:pt x="2146" y="92"/>
                    <a:pt x="2146" y="92"/>
                    <a:pt x="2169" y="92"/>
                  </a:cubicBezTo>
                  <a:lnTo>
                    <a:pt x="2192" y="92"/>
                  </a:lnTo>
                  <a:cubicBezTo>
                    <a:pt x="2192" y="92"/>
                    <a:pt x="2169" y="92"/>
                    <a:pt x="2146" y="69"/>
                  </a:cubicBezTo>
                  <a:cubicBezTo>
                    <a:pt x="2124" y="69"/>
                    <a:pt x="2078" y="47"/>
                    <a:pt x="2055" y="24"/>
                  </a:cubicBezTo>
                  <a:cubicBezTo>
                    <a:pt x="2032" y="1"/>
                    <a:pt x="2032" y="1"/>
                    <a:pt x="20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7"/>
            <p:cNvSpPr/>
            <p:nvPr/>
          </p:nvSpPr>
          <p:spPr>
            <a:xfrm>
              <a:off x="669802" y="1878857"/>
              <a:ext cx="533880" cy="349654"/>
            </a:xfrm>
            <a:custGeom>
              <a:avLst/>
              <a:gdLst/>
              <a:ahLst/>
              <a:cxnLst/>
              <a:rect l="l" t="t" r="r" b="b"/>
              <a:pathLst>
                <a:path w="9656" h="6324" extrusionOk="0">
                  <a:moveTo>
                    <a:pt x="8332" y="1"/>
                  </a:moveTo>
                  <a:cubicBezTo>
                    <a:pt x="8286" y="1"/>
                    <a:pt x="8263" y="24"/>
                    <a:pt x="8218" y="47"/>
                  </a:cubicBezTo>
                  <a:cubicBezTo>
                    <a:pt x="8172" y="69"/>
                    <a:pt x="8104" y="115"/>
                    <a:pt x="8058" y="161"/>
                  </a:cubicBezTo>
                  <a:lnTo>
                    <a:pt x="8035" y="183"/>
                  </a:lnTo>
                  <a:lnTo>
                    <a:pt x="7967" y="229"/>
                  </a:lnTo>
                  <a:cubicBezTo>
                    <a:pt x="7898" y="298"/>
                    <a:pt x="7830" y="343"/>
                    <a:pt x="7784" y="389"/>
                  </a:cubicBezTo>
                  <a:cubicBezTo>
                    <a:pt x="7716" y="435"/>
                    <a:pt x="7670" y="480"/>
                    <a:pt x="7601" y="503"/>
                  </a:cubicBezTo>
                  <a:lnTo>
                    <a:pt x="7579" y="526"/>
                  </a:lnTo>
                  <a:cubicBezTo>
                    <a:pt x="7533" y="549"/>
                    <a:pt x="7464" y="594"/>
                    <a:pt x="7419" y="617"/>
                  </a:cubicBezTo>
                  <a:cubicBezTo>
                    <a:pt x="7350" y="686"/>
                    <a:pt x="7259" y="754"/>
                    <a:pt x="7191" y="823"/>
                  </a:cubicBezTo>
                  <a:lnTo>
                    <a:pt x="7122" y="868"/>
                  </a:lnTo>
                  <a:cubicBezTo>
                    <a:pt x="7099" y="868"/>
                    <a:pt x="7099" y="868"/>
                    <a:pt x="7099" y="891"/>
                  </a:cubicBezTo>
                  <a:lnTo>
                    <a:pt x="7054" y="891"/>
                  </a:lnTo>
                  <a:cubicBezTo>
                    <a:pt x="7031" y="937"/>
                    <a:pt x="6985" y="960"/>
                    <a:pt x="6962" y="982"/>
                  </a:cubicBezTo>
                  <a:cubicBezTo>
                    <a:pt x="6917" y="1005"/>
                    <a:pt x="6894" y="1005"/>
                    <a:pt x="6871" y="1028"/>
                  </a:cubicBezTo>
                  <a:lnTo>
                    <a:pt x="6825" y="1051"/>
                  </a:lnTo>
                  <a:lnTo>
                    <a:pt x="6780" y="1096"/>
                  </a:lnTo>
                  <a:cubicBezTo>
                    <a:pt x="6688" y="1142"/>
                    <a:pt x="6620" y="1188"/>
                    <a:pt x="6551" y="1233"/>
                  </a:cubicBezTo>
                  <a:lnTo>
                    <a:pt x="6415" y="1302"/>
                  </a:lnTo>
                  <a:lnTo>
                    <a:pt x="6278" y="1370"/>
                  </a:lnTo>
                  <a:cubicBezTo>
                    <a:pt x="6232" y="1393"/>
                    <a:pt x="6163" y="1439"/>
                    <a:pt x="6095" y="1485"/>
                  </a:cubicBezTo>
                  <a:lnTo>
                    <a:pt x="6026" y="1530"/>
                  </a:lnTo>
                  <a:cubicBezTo>
                    <a:pt x="5890" y="1621"/>
                    <a:pt x="5707" y="1736"/>
                    <a:pt x="5524" y="1827"/>
                  </a:cubicBezTo>
                  <a:cubicBezTo>
                    <a:pt x="5342" y="1918"/>
                    <a:pt x="5182" y="1987"/>
                    <a:pt x="4999" y="2078"/>
                  </a:cubicBezTo>
                  <a:lnTo>
                    <a:pt x="4954" y="2101"/>
                  </a:lnTo>
                  <a:lnTo>
                    <a:pt x="4908" y="2101"/>
                  </a:lnTo>
                  <a:lnTo>
                    <a:pt x="4862" y="2124"/>
                  </a:lnTo>
                  <a:lnTo>
                    <a:pt x="4794" y="2169"/>
                  </a:lnTo>
                  <a:lnTo>
                    <a:pt x="4771" y="2169"/>
                  </a:lnTo>
                  <a:lnTo>
                    <a:pt x="4748" y="2192"/>
                  </a:lnTo>
                  <a:cubicBezTo>
                    <a:pt x="4680" y="2215"/>
                    <a:pt x="4611" y="2261"/>
                    <a:pt x="4543" y="2283"/>
                  </a:cubicBezTo>
                  <a:cubicBezTo>
                    <a:pt x="4497" y="2306"/>
                    <a:pt x="4474" y="2329"/>
                    <a:pt x="4429" y="2329"/>
                  </a:cubicBezTo>
                  <a:cubicBezTo>
                    <a:pt x="4383" y="2352"/>
                    <a:pt x="4337" y="2375"/>
                    <a:pt x="4292" y="2375"/>
                  </a:cubicBezTo>
                  <a:cubicBezTo>
                    <a:pt x="4246" y="2420"/>
                    <a:pt x="4178" y="2443"/>
                    <a:pt x="4109" y="2466"/>
                  </a:cubicBezTo>
                  <a:cubicBezTo>
                    <a:pt x="4041" y="2489"/>
                    <a:pt x="3972" y="2512"/>
                    <a:pt x="3904" y="2557"/>
                  </a:cubicBezTo>
                  <a:cubicBezTo>
                    <a:pt x="3858" y="2557"/>
                    <a:pt x="3812" y="2580"/>
                    <a:pt x="3767" y="2603"/>
                  </a:cubicBezTo>
                  <a:lnTo>
                    <a:pt x="3698" y="2649"/>
                  </a:lnTo>
                  <a:cubicBezTo>
                    <a:pt x="3607" y="2694"/>
                    <a:pt x="3516" y="2717"/>
                    <a:pt x="3424" y="2740"/>
                  </a:cubicBezTo>
                  <a:cubicBezTo>
                    <a:pt x="3333" y="2763"/>
                    <a:pt x="3265" y="2786"/>
                    <a:pt x="3196" y="2831"/>
                  </a:cubicBezTo>
                  <a:lnTo>
                    <a:pt x="3128" y="2854"/>
                  </a:lnTo>
                  <a:cubicBezTo>
                    <a:pt x="3082" y="2877"/>
                    <a:pt x="3036" y="2900"/>
                    <a:pt x="2991" y="2922"/>
                  </a:cubicBezTo>
                  <a:cubicBezTo>
                    <a:pt x="2968" y="2922"/>
                    <a:pt x="2922" y="2945"/>
                    <a:pt x="2877" y="2945"/>
                  </a:cubicBezTo>
                  <a:lnTo>
                    <a:pt x="2831" y="2945"/>
                  </a:lnTo>
                  <a:cubicBezTo>
                    <a:pt x="2808" y="2922"/>
                    <a:pt x="2785" y="2922"/>
                    <a:pt x="2740" y="2900"/>
                  </a:cubicBezTo>
                  <a:cubicBezTo>
                    <a:pt x="2717" y="2922"/>
                    <a:pt x="2694" y="2922"/>
                    <a:pt x="2648" y="2945"/>
                  </a:cubicBezTo>
                  <a:cubicBezTo>
                    <a:pt x="2580" y="2968"/>
                    <a:pt x="2489" y="3014"/>
                    <a:pt x="2397" y="3037"/>
                  </a:cubicBezTo>
                  <a:cubicBezTo>
                    <a:pt x="2352" y="3059"/>
                    <a:pt x="2283" y="3082"/>
                    <a:pt x="2237" y="3105"/>
                  </a:cubicBezTo>
                  <a:cubicBezTo>
                    <a:pt x="2123" y="3128"/>
                    <a:pt x="2009" y="3174"/>
                    <a:pt x="1918" y="3219"/>
                  </a:cubicBezTo>
                  <a:lnTo>
                    <a:pt x="1781" y="3242"/>
                  </a:lnTo>
                  <a:lnTo>
                    <a:pt x="1667" y="3288"/>
                  </a:lnTo>
                  <a:cubicBezTo>
                    <a:pt x="1621" y="3311"/>
                    <a:pt x="1576" y="3311"/>
                    <a:pt x="1530" y="3333"/>
                  </a:cubicBezTo>
                  <a:lnTo>
                    <a:pt x="1416" y="3356"/>
                  </a:lnTo>
                  <a:cubicBezTo>
                    <a:pt x="1370" y="3356"/>
                    <a:pt x="1324" y="3379"/>
                    <a:pt x="1279" y="3379"/>
                  </a:cubicBezTo>
                  <a:lnTo>
                    <a:pt x="1233" y="3402"/>
                  </a:lnTo>
                  <a:lnTo>
                    <a:pt x="1165" y="3402"/>
                  </a:lnTo>
                  <a:cubicBezTo>
                    <a:pt x="1119" y="3425"/>
                    <a:pt x="1051" y="3425"/>
                    <a:pt x="1005" y="3447"/>
                  </a:cubicBezTo>
                  <a:cubicBezTo>
                    <a:pt x="959" y="3447"/>
                    <a:pt x="914" y="3447"/>
                    <a:pt x="891" y="3470"/>
                  </a:cubicBezTo>
                  <a:lnTo>
                    <a:pt x="868" y="3470"/>
                  </a:lnTo>
                  <a:cubicBezTo>
                    <a:pt x="799" y="3470"/>
                    <a:pt x="731" y="3470"/>
                    <a:pt x="663" y="3493"/>
                  </a:cubicBezTo>
                  <a:lnTo>
                    <a:pt x="457" y="3493"/>
                  </a:lnTo>
                  <a:cubicBezTo>
                    <a:pt x="457" y="3447"/>
                    <a:pt x="434" y="3425"/>
                    <a:pt x="411" y="3402"/>
                  </a:cubicBezTo>
                  <a:lnTo>
                    <a:pt x="366" y="3402"/>
                  </a:lnTo>
                  <a:cubicBezTo>
                    <a:pt x="343" y="3402"/>
                    <a:pt x="343" y="3402"/>
                    <a:pt x="320" y="3425"/>
                  </a:cubicBezTo>
                  <a:cubicBezTo>
                    <a:pt x="297" y="3425"/>
                    <a:pt x="297" y="3447"/>
                    <a:pt x="274" y="3470"/>
                  </a:cubicBezTo>
                  <a:cubicBezTo>
                    <a:pt x="274" y="3470"/>
                    <a:pt x="252" y="3493"/>
                    <a:pt x="229" y="3493"/>
                  </a:cubicBezTo>
                  <a:cubicBezTo>
                    <a:pt x="206" y="3539"/>
                    <a:pt x="183" y="3562"/>
                    <a:pt x="160" y="3607"/>
                  </a:cubicBezTo>
                  <a:cubicBezTo>
                    <a:pt x="160" y="3607"/>
                    <a:pt x="138" y="3630"/>
                    <a:pt x="138" y="3653"/>
                  </a:cubicBezTo>
                  <a:lnTo>
                    <a:pt x="115" y="3721"/>
                  </a:lnTo>
                  <a:lnTo>
                    <a:pt x="92" y="3790"/>
                  </a:lnTo>
                  <a:lnTo>
                    <a:pt x="69" y="3813"/>
                  </a:lnTo>
                  <a:lnTo>
                    <a:pt x="92" y="3813"/>
                  </a:lnTo>
                  <a:cubicBezTo>
                    <a:pt x="69" y="3858"/>
                    <a:pt x="46" y="3881"/>
                    <a:pt x="23" y="3927"/>
                  </a:cubicBezTo>
                  <a:cubicBezTo>
                    <a:pt x="23" y="3972"/>
                    <a:pt x="23" y="4018"/>
                    <a:pt x="23" y="4041"/>
                  </a:cubicBezTo>
                  <a:lnTo>
                    <a:pt x="1" y="4064"/>
                  </a:lnTo>
                  <a:cubicBezTo>
                    <a:pt x="1" y="4132"/>
                    <a:pt x="1" y="4178"/>
                    <a:pt x="1" y="4224"/>
                  </a:cubicBezTo>
                  <a:cubicBezTo>
                    <a:pt x="1" y="4292"/>
                    <a:pt x="1" y="4360"/>
                    <a:pt x="23" y="4429"/>
                  </a:cubicBezTo>
                  <a:cubicBezTo>
                    <a:pt x="46" y="4543"/>
                    <a:pt x="115" y="4657"/>
                    <a:pt x="229" y="4749"/>
                  </a:cubicBezTo>
                  <a:cubicBezTo>
                    <a:pt x="252" y="4794"/>
                    <a:pt x="297" y="4817"/>
                    <a:pt x="320" y="4863"/>
                  </a:cubicBezTo>
                  <a:cubicBezTo>
                    <a:pt x="366" y="4885"/>
                    <a:pt x="411" y="4908"/>
                    <a:pt x="457" y="4954"/>
                  </a:cubicBezTo>
                  <a:lnTo>
                    <a:pt x="480" y="4977"/>
                  </a:lnTo>
                  <a:cubicBezTo>
                    <a:pt x="503" y="5000"/>
                    <a:pt x="526" y="5000"/>
                    <a:pt x="526" y="5022"/>
                  </a:cubicBezTo>
                  <a:cubicBezTo>
                    <a:pt x="548" y="5022"/>
                    <a:pt x="548" y="5022"/>
                    <a:pt x="548" y="5045"/>
                  </a:cubicBezTo>
                  <a:lnTo>
                    <a:pt x="571" y="5068"/>
                  </a:lnTo>
                  <a:cubicBezTo>
                    <a:pt x="548" y="5091"/>
                    <a:pt x="548" y="5137"/>
                    <a:pt x="548" y="5159"/>
                  </a:cubicBezTo>
                  <a:cubicBezTo>
                    <a:pt x="548" y="5205"/>
                    <a:pt x="526" y="5228"/>
                    <a:pt x="526" y="5251"/>
                  </a:cubicBezTo>
                  <a:cubicBezTo>
                    <a:pt x="526" y="5273"/>
                    <a:pt x="526" y="5296"/>
                    <a:pt x="526" y="5319"/>
                  </a:cubicBezTo>
                  <a:cubicBezTo>
                    <a:pt x="526" y="5342"/>
                    <a:pt x="526" y="5388"/>
                    <a:pt x="503" y="5410"/>
                  </a:cubicBezTo>
                  <a:cubicBezTo>
                    <a:pt x="503" y="5502"/>
                    <a:pt x="503" y="5570"/>
                    <a:pt x="526" y="5662"/>
                  </a:cubicBezTo>
                  <a:cubicBezTo>
                    <a:pt x="548" y="5707"/>
                    <a:pt x="571" y="5776"/>
                    <a:pt x="617" y="5844"/>
                  </a:cubicBezTo>
                  <a:cubicBezTo>
                    <a:pt x="663" y="5935"/>
                    <a:pt x="754" y="6004"/>
                    <a:pt x="822" y="6050"/>
                  </a:cubicBezTo>
                  <a:cubicBezTo>
                    <a:pt x="891" y="6095"/>
                    <a:pt x="959" y="6118"/>
                    <a:pt x="1028" y="6164"/>
                  </a:cubicBezTo>
                  <a:cubicBezTo>
                    <a:pt x="1119" y="6187"/>
                    <a:pt x="1210" y="6232"/>
                    <a:pt x="1302" y="6255"/>
                  </a:cubicBezTo>
                  <a:cubicBezTo>
                    <a:pt x="1347" y="6278"/>
                    <a:pt x="1393" y="6278"/>
                    <a:pt x="1461" y="6278"/>
                  </a:cubicBezTo>
                  <a:cubicBezTo>
                    <a:pt x="1461" y="6278"/>
                    <a:pt x="1461" y="6278"/>
                    <a:pt x="1461" y="6255"/>
                  </a:cubicBezTo>
                  <a:cubicBezTo>
                    <a:pt x="1484" y="6209"/>
                    <a:pt x="1530" y="6187"/>
                    <a:pt x="1576" y="6164"/>
                  </a:cubicBezTo>
                  <a:lnTo>
                    <a:pt x="1621" y="6164"/>
                  </a:lnTo>
                  <a:cubicBezTo>
                    <a:pt x="1667" y="6164"/>
                    <a:pt x="1690" y="6164"/>
                    <a:pt x="1712" y="6187"/>
                  </a:cubicBezTo>
                  <a:cubicBezTo>
                    <a:pt x="1758" y="6209"/>
                    <a:pt x="1781" y="6255"/>
                    <a:pt x="1804" y="6278"/>
                  </a:cubicBezTo>
                  <a:lnTo>
                    <a:pt x="1827" y="6323"/>
                  </a:lnTo>
                  <a:lnTo>
                    <a:pt x="1849" y="6323"/>
                  </a:lnTo>
                  <a:cubicBezTo>
                    <a:pt x="1895" y="6323"/>
                    <a:pt x="1964" y="6323"/>
                    <a:pt x="2009" y="6301"/>
                  </a:cubicBezTo>
                  <a:cubicBezTo>
                    <a:pt x="2101" y="6301"/>
                    <a:pt x="2169" y="6278"/>
                    <a:pt x="2237" y="6278"/>
                  </a:cubicBezTo>
                  <a:lnTo>
                    <a:pt x="2283" y="6255"/>
                  </a:lnTo>
                  <a:cubicBezTo>
                    <a:pt x="2374" y="6232"/>
                    <a:pt x="2443" y="6232"/>
                    <a:pt x="2534" y="6209"/>
                  </a:cubicBezTo>
                  <a:lnTo>
                    <a:pt x="2648" y="6209"/>
                  </a:lnTo>
                  <a:cubicBezTo>
                    <a:pt x="2740" y="6187"/>
                    <a:pt x="2854" y="6164"/>
                    <a:pt x="2945" y="6141"/>
                  </a:cubicBezTo>
                  <a:cubicBezTo>
                    <a:pt x="3059" y="6141"/>
                    <a:pt x="3150" y="6118"/>
                    <a:pt x="3242" y="6095"/>
                  </a:cubicBezTo>
                  <a:lnTo>
                    <a:pt x="3379" y="6050"/>
                  </a:lnTo>
                  <a:cubicBezTo>
                    <a:pt x="3539" y="6027"/>
                    <a:pt x="3675" y="5981"/>
                    <a:pt x="3812" y="5935"/>
                  </a:cubicBezTo>
                  <a:lnTo>
                    <a:pt x="3904" y="5913"/>
                  </a:lnTo>
                  <a:cubicBezTo>
                    <a:pt x="3995" y="5890"/>
                    <a:pt x="4086" y="5844"/>
                    <a:pt x="4155" y="5821"/>
                  </a:cubicBezTo>
                  <a:lnTo>
                    <a:pt x="4200" y="5821"/>
                  </a:lnTo>
                  <a:cubicBezTo>
                    <a:pt x="4223" y="5798"/>
                    <a:pt x="4269" y="5798"/>
                    <a:pt x="4292" y="5776"/>
                  </a:cubicBezTo>
                  <a:lnTo>
                    <a:pt x="4337" y="5776"/>
                  </a:lnTo>
                  <a:cubicBezTo>
                    <a:pt x="4360" y="5753"/>
                    <a:pt x="4383" y="5753"/>
                    <a:pt x="4406" y="5753"/>
                  </a:cubicBezTo>
                  <a:cubicBezTo>
                    <a:pt x="4520" y="5707"/>
                    <a:pt x="4611" y="5684"/>
                    <a:pt x="4725" y="5639"/>
                  </a:cubicBezTo>
                  <a:lnTo>
                    <a:pt x="4908" y="5570"/>
                  </a:lnTo>
                  <a:cubicBezTo>
                    <a:pt x="5068" y="5525"/>
                    <a:pt x="5205" y="5479"/>
                    <a:pt x="5365" y="5410"/>
                  </a:cubicBezTo>
                  <a:lnTo>
                    <a:pt x="5387" y="5388"/>
                  </a:lnTo>
                  <a:cubicBezTo>
                    <a:pt x="5570" y="5319"/>
                    <a:pt x="5730" y="5251"/>
                    <a:pt x="5912" y="5159"/>
                  </a:cubicBezTo>
                  <a:cubicBezTo>
                    <a:pt x="6095" y="5091"/>
                    <a:pt x="6255" y="5000"/>
                    <a:pt x="6437" y="4908"/>
                  </a:cubicBezTo>
                  <a:cubicBezTo>
                    <a:pt x="6597" y="4840"/>
                    <a:pt x="6734" y="4749"/>
                    <a:pt x="6848" y="4680"/>
                  </a:cubicBezTo>
                  <a:lnTo>
                    <a:pt x="7191" y="4497"/>
                  </a:lnTo>
                  <a:lnTo>
                    <a:pt x="7305" y="4406"/>
                  </a:lnTo>
                  <a:cubicBezTo>
                    <a:pt x="7601" y="4246"/>
                    <a:pt x="7875" y="4064"/>
                    <a:pt x="8149" y="3858"/>
                  </a:cubicBezTo>
                  <a:cubicBezTo>
                    <a:pt x="8218" y="3790"/>
                    <a:pt x="8286" y="3744"/>
                    <a:pt x="8355" y="3676"/>
                  </a:cubicBezTo>
                  <a:cubicBezTo>
                    <a:pt x="8400" y="3653"/>
                    <a:pt x="8423" y="3630"/>
                    <a:pt x="8446" y="3584"/>
                  </a:cubicBezTo>
                  <a:lnTo>
                    <a:pt x="8492" y="3562"/>
                  </a:lnTo>
                  <a:cubicBezTo>
                    <a:pt x="8514" y="3539"/>
                    <a:pt x="8537" y="3516"/>
                    <a:pt x="8560" y="3493"/>
                  </a:cubicBezTo>
                  <a:lnTo>
                    <a:pt x="8606" y="3470"/>
                  </a:lnTo>
                  <a:cubicBezTo>
                    <a:pt x="8697" y="3379"/>
                    <a:pt x="8788" y="3265"/>
                    <a:pt x="8880" y="3174"/>
                  </a:cubicBezTo>
                  <a:cubicBezTo>
                    <a:pt x="8948" y="3082"/>
                    <a:pt x="9017" y="3014"/>
                    <a:pt x="9085" y="2922"/>
                  </a:cubicBezTo>
                  <a:cubicBezTo>
                    <a:pt x="9131" y="2877"/>
                    <a:pt x="9176" y="2831"/>
                    <a:pt x="9199" y="2786"/>
                  </a:cubicBezTo>
                  <a:cubicBezTo>
                    <a:pt x="9222" y="2763"/>
                    <a:pt x="9245" y="2740"/>
                    <a:pt x="9245" y="2740"/>
                  </a:cubicBezTo>
                  <a:cubicBezTo>
                    <a:pt x="9268" y="2717"/>
                    <a:pt x="9290" y="2694"/>
                    <a:pt x="9336" y="2671"/>
                  </a:cubicBezTo>
                  <a:cubicBezTo>
                    <a:pt x="9359" y="2649"/>
                    <a:pt x="9382" y="2626"/>
                    <a:pt x="9427" y="2626"/>
                  </a:cubicBezTo>
                  <a:cubicBezTo>
                    <a:pt x="9496" y="2512"/>
                    <a:pt x="9564" y="2398"/>
                    <a:pt x="9587" y="2283"/>
                  </a:cubicBezTo>
                  <a:cubicBezTo>
                    <a:pt x="9610" y="2238"/>
                    <a:pt x="9633" y="2169"/>
                    <a:pt x="9633" y="2124"/>
                  </a:cubicBezTo>
                  <a:cubicBezTo>
                    <a:pt x="9656" y="2078"/>
                    <a:pt x="9656" y="2032"/>
                    <a:pt x="9656" y="1987"/>
                  </a:cubicBezTo>
                  <a:cubicBezTo>
                    <a:pt x="9656" y="1964"/>
                    <a:pt x="9656" y="1918"/>
                    <a:pt x="9656" y="1873"/>
                  </a:cubicBezTo>
                  <a:lnTo>
                    <a:pt x="9656" y="1827"/>
                  </a:lnTo>
                  <a:cubicBezTo>
                    <a:pt x="9633" y="1758"/>
                    <a:pt x="9633" y="1690"/>
                    <a:pt x="9587" y="1621"/>
                  </a:cubicBezTo>
                  <a:cubicBezTo>
                    <a:pt x="9587" y="1576"/>
                    <a:pt x="9564" y="1553"/>
                    <a:pt x="9542" y="1507"/>
                  </a:cubicBezTo>
                  <a:cubicBezTo>
                    <a:pt x="9496" y="1462"/>
                    <a:pt x="9473" y="1416"/>
                    <a:pt x="9427" y="1393"/>
                  </a:cubicBezTo>
                  <a:cubicBezTo>
                    <a:pt x="9427" y="1370"/>
                    <a:pt x="9405" y="1348"/>
                    <a:pt x="9382" y="1325"/>
                  </a:cubicBezTo>
                  <a:cubicBezTo>
                    <a:pt x="9313" y="1279"/>
                    <a:pt x="9245" y="1233"/>
                    <a:pt x="9154" y="1188"/>
                  </a:cubicBezTo>
                  <a:cubicBezTo>
                    <a:pt x="9108" y="1188"/>
                    <a:pt x="9062" y="1165"/>
                    <a:pt x="9017" y="1165"/>
                  </a:cubicBezTo>
                  <a:lnTo>
                    <a:pt x="8971" y="1142"/>
                  </a:lnTo>
                  <a:lnTo>
                    <a:pt x="8971" y="1119"/>
                  </a:lnTo>
                  <a:lnTo>
                    <a:pt x="8971" y="1096"/>
                  </a:lnTo>
                  <a:cubicBezTo>
                    <a:pt x="8971" y="1096"/>
                    <a:pt x="8971" y="1074"/>
                    <a:pt x="8971" y="1074"/>
                  </a:cubicBezTo>
                  <a:lnTo>
                    <a:pt x="8994" y="1005"/>
                  </a:lnTo>
                  <a:lnTo>
                    <a:pt x="8994" y="937"/>
                  </a:lnTo>
                  <a:cubicBezTo>
                    <a:pt x="8994" y="914"/>
                    <a:pt x="9017" y="891"/>
                    <a:pt x="9017" y="868"/>
                  </a:cubicBezTo>
                  <a:cubicBezTo>
                    <a:pt x="9017" y="823"/>
                    <a:pt x="9017" y="800"/>
                    <a:pt x="9017" y="777"/>
                  </a:cubicBezTo>
                  <a:cubicBezTo>
                    <a:pt x="9017" y="731"/>
                    <a:pt x="9017" y="686"/>
                    <a:pt x="9017" y="663"/>
                  </a:cubicBezTo>
                  <a:cubicBezTo>
                    <a:pt x="9017" y="594"/>
                    <a:pt x="8994" y="526"/>
                    <a:pt x="8971" y="435"/>
                  </a:cubicBezTo>
                  <a:cubicBezTo>
                    <a:pt x="8948" y="389"/>
                    <a:pt x="8925" y="320"/>
                    <a:pt x="8902" y="275"/>
                  </a:cubicBezTo>
                  <a:cubicBezTo>
                    <a:pt x="8880" y="252"/>
                    <a:pt x="8834" y="206"/>
                    <a:pt x="8811" y="183"/>
                  </a:cubicBezTo>
                  <a:cubicBezTo>
                    <a:pt x="8788" y="161"/>
                    <a:pt x="8766" y="138"/>
                    <a:pt x="8743" y="115"/>
                  </a:cubicBezTo>
                  <a:cubicBezTo>
                    <a:pt x="8629" y="47"/>
                    <a:pt x="8560" y="24"/>
                    <a:pt x="84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7"/>
            <p:cNvSpPr/>
            <p:nvPr/>
          </p:nvSpPr>
          <p:spPr>
            <a:xfrm>
              <a:off x="749310" y="2023995"/>
              <a:ext cx="557876" cy="444310"/>
            </a:xfrm>
            <a:custGeom>
              <a:avLst/>
              <a:gdLst/>
              <a:ahLst/>
              <a:cxnLst/>
              <a:rect l="l" t="t" r="r" b="b"/>
              <a:pathLst>
                <a:path w="10090" h="8036" extrusionOk="0">
                  <a:moveTo>
                    <a:pt x="8012" y="1"/>
                  </a:moveTo>
                  <a:cubicBezTo>
                    <a:pt x="7967" y="1"/>
                    <a:pt x="7921" y="24"/>
                    <a:pt x="7898" y="46"/>
                  </a:cubicBezTo>
                  <a:cubicBezTo>
                    <a:pt x="7852" y="69"/>
                    <a:pt x="7830" y="92"/>
                    <a:pt x="7807" y="115"/>
                  </a:cubicBezTo>
                  <a:cubicBezTo>
                    <a:pt x="7807" y="138"/>
                    <a:pt x="7784" y="138"/>
                    <a:pt x="7761" y="161"/>
                  </a:cubicBezTo>
                  <a:cubicBezTo>
                    <a:pt x="7738" y="206"/>
                    <a:pt x="7693" y="252"/>
                    <a:pt x="7647" y="297"/>
                  </a:cubicBezTo>
                  <a:cubicBezTo>
                    <a:pt x="7579" y="389"/>
                    <a:pt x="7510" y="457"/>
                    <a:pt x="7442" y="549"/>
                  </a:cubicBezTo>
                  <a:cubicBezTo>
                    <a:pt x="7350" y="640"/>
                    <a:pt x="7259" y="754"/>
                    <a:pt x="7168" y="845"/>
                  </a:cubicBezTo>
                  <a:lnTo>
                    <a:pt x="7122" y="868"/>
                  </a:lnTo>
                  <a:cubicBezTo>
                    <a:pt x="7099" y="891"/>
                    <a:pt x="7076" y="914"/>
                    <a:pt x="7054" y="937"/>
                  </a:cubicBezTo>
                  <a:lnTo>
                    <a:pt x="7008" y="959"/>
                  </a:lnTo>
                  <a:cubicBezTo>
                    <a:pt x="6985" y="1005"/>
                    <a:pt x="6962" y="1028"/>
                    <a:pt x="6917" y="1051"/>
                  </a:cubicBezTo>
                  <a:cubicBezTo>
                    <a:pt x="6848" y="1119"/>
                    <a:pt x="6780" y="1165"/>
                    <a:pt x="6711" y="1233"/>
                  </a:cubicBezTo>
                  <a:cubicBezTo>
                    <a:pt x="6437" y="1439"/>
                    <a:pt x="6163" y="1621"/>
                    <a:pt x="5867" y="1781"/>
                  </a:cubicBezTo>
                  <a:lnTo>
                    <a:pt x="5753" y="1872"/>
                  </a:lnTo>
                  <a:lnTo>
                    <a:pt x="5410" y="2055"/>
                  </a:lnTo>
                  <a:cubicBezTo>
                    <a:pt x="5296" y="2124"/>
                    <a:pt x="5159" y="2215"/>
                    <a:pt x="4999" y="2283"/>
                  </a:cubicBezTo>
                  <a:cubicBezTo>
                    <a:pt x="4817" y="2375"/>
                    <a:pt x="4657" y="2466"/>
                    <a:pt x="4474" y="2534"/>
                  </a:cubicBezTo>
                  <a:cubicBezTo>
                    <a:pt x="4292" y="2626"/>
                    <a:pt x="4132" y="2694"/>
                    <a:pt x="3949" y="2763"/>
                  </a:cubicBezTo>
                  <a:lnTo>
                    <a:pt x="3927" y="2785"/>
                  </a:lnTo>
                  <a:cubicBezTo>
                    <a:pt x="3767" y="2854"/>
                    <a:pt x="3630" y="2900"/>
                    <a:pt x="3470" y="2945"/>
                  </a:cubicBezTo>
                  <a:lnTo>
                    <a:pt x="3287" y="3014"/>
                  </a:lnTo>
                  <a:cubicBezTo>
                    <a:pt x="3173" y="3059"/>
                    <a:pt x="3082" y="3082"/>
                    <a:pt x="2968" y="3128"/>
                  </a:cubicBezTo>
                  <a:cubicBezTo>
                    <a:pt x="2945" y="3128"/>
                    <a:pt x="2922" y="3128"/>
                    <a:pt x="2899" y="3151"/>
                  </a:cubicBezTo>
                  <a:lnTo>
                    <a:pt x="2854" y="3151"/>
                  </a:lnTo>
                  <a:cubicBezTo>
                    <a:pt x="2831" y="3173"/>
                    <a:pt x="2785" y="3173"/>
                    <a:pt x="2762" y="3196"/>
                  </a:cubicBezTo>
                  <a:lnTo>
                    <a:pt x="2717" y="3196"/>
                  </a:lnTo>
                  <a:cubicBezTo>
                    <a:pt x="2648" y="3219"/>
                    <a:pt x="2557" y="3265"/>
                    <a:pt x="2466" y="3288"/>
                  </a:cubicBezTo>
                  <a:lnTo>
                    <a:pt x="2374" y="3310"/>
                  </a:lnTo>
                  <a:cubicBezTo>
                    <a:pt x="2237" y="3356"/>
                    <a:pt x="2101" y="3402"/>
                    <a:pt x="1941" y="3425"/>
                  </a:cubicBezTo>
                  <a:lnTo>
                    <a:pt x="1804" y="3470"/>
                  </a:lnTo>
                  <a:cubicBezTo>
                    <a:pt x="1712" y="3493"/>
                    <a:pt x="1621" y="3516"/>
                    <a:pt x="1507" y="3516"/>
                  </a:cubicBezTo>
                  <a:cubicBezTo>
                    <a:pt x="1416" y="3539"/>
                    <a:pt x="1302" y="3562"/>
                    <a:pt x="1210" y="3584"/>
                  </a:cubicBezTo>
                  <a:lnTo>
                    <a:pt x="1096" y="3584"/>
                  </a:lnTo>
                  <a:cubicBezTo>
                    <a:pt x="1005" y="3607"/>
                    <a:pt x="936" y="3607"/>
                    <a:pt x="845" y="3630"/>
                  </a:cubicBezTo>
                  <a:lnTo>
                    <a:pt x="799" y="3653"/>
                  </a:lnTo>
                  <a:cubicBezTo>
                    <a:pt x="708" y="3653"/>
                    <a:pt x="617" y="3676"/>
                    <a:pt x="526" y="3698"/>
                  </a:cubicBezTo>
                  <a:lnTo>
                    <a:pt x="389" y="3698"/>
                  </a:lnTo>
                  <a:lnTo>
                    <a:pt x="366" y="3653"/>
                  </a:lnTo>
                  <a:cubicBezTo>
                    <a:pt x="343" y="3630"/>
                    <a:pt x="320" y="3584"/>
                    <a:pt x="274" y="3562"/>
                  </a:cubicBezTo>
                  <a:cubicBezTo>
                    <a:pt x="252" y="3539"/>
                    <a:pt x="229" y="3539"/>
                    <a:pt x="183" y="3539"/>
                  </a:cubicBezTo>
                  <a:lnTo>
                    <a:pt x="138" y="3539"/>
                  </a:lnTo>
                  <a:cubicBezTo>
                    <a:pt x="92" y="3562"/>
                    <a:pt x="46" y="3584"/>
                    <a:pt x="23" y="3630"/>
                  </a:cubicBezTo>
                  <a:cubicBezTo>
                    <a:pt x="1" y="3676"/>
                    <a:pt x="1" y="3721"/>
                    <a:pt x="1" y="3790"/>
                  </a:cubicBezTo>
                  <a:cubicBezTo>
                    <a:pt x="23" y="3813"/>
                    <a:pt x="23" y="3835"/>
                    <a:pt x="46" y="3881"/>
                  </a:cubicBezTo>
                  <a:cubicBezTo>
                    <a:pt x="46" y="3881"/>
                    <a:pt x="46" y="3881"/>
                    <a:pt x="46" y="3904"/>
                  </a:cubicBezTo>
                  <a:cubicBezTo>
                    <a:pt x="46" y="3927"/>
                    <a:pt x="69" y="3950"/>
                    <a:pt x="69" y="3972"/>
                  </a:cubicBezTo>
                  <a:cubicBezTo>
                    <a:pt x="69" y="3995"/>
                    <a:pt x="69" y="4018"/>
                    <a:pt x="69" y="4018"/>
                  </a:cubicBezTo>
                  <a:lnTo>
                    <a:pt x="69" y="4041"/>
                  </a:lnTo>
                  <a:lnTo>
                    <a:pt x="92" y="4109"/>
                  </a:lnTo>
                  <a:lnTo>
                    <a:pt x="92" y="4201"/>
                  </a:lnTo>
                  <a:lnTo>
                    <a:pt x="92" y="4246"/>
                  </a:lnTo>
                  <a:cubicBezTo>
                    <a:pt x="115" y="4292"/>
                    <a:pt x="115" y="4360"/>
                    <a:pt x="115" y="4406"/>
                  </a:cubicBezTo>
                  <a:cubicBezTo>
                    <a:pt x="138" y="4452"/>
                    <a:pt x="138" y="4497"/>
                    <a:pt x="160" y="4543"/>
                  </a:cubicBezTo>
                  <a:lnTo>
                    <a:pt x="160" y="4589"/>
                  </a:lnTo>
                  <a:lnTo>
                    <a:pt x="183" y="4634"/>
                  </a:lnTo>
                  <a:cubicBezTo>
                    <a:pt x="206" y="4726"/>
                    <a:pt x="229" y="4840"/>
                    <a:pt x="252" y="4931"/>
                  </a:cubicBezTo>
                  <a:cubicBezTo>
                    <a:pt x="274" y="5000"/>
                    <a:pt x="274" y="5068"/>
                    <a:pt x="297" y="5136"/>
                  </a:cubicBezTo>
                  <a:lnTo>
                    <a:pt x="297" y="5182"/>
                  </a:lnTo>
                  <a:cubicBezTo>
                    <a:pt x="320" y="5228"/>
                    <a:pt x="343" y="5273"/>
                    <a:pt x="343" y="5319"/>
                  </a:cubicBezTo>
                  <a:cubicBezTo>
                    <a:pt x="366" y="5365"/>
                    <a:pt x="366" y="5388"/>
                    <a:pt x="389" y="5433"/>
                  </a:cubicBezTo>
                  <a:cubicBezTo>
                    <a:pt x="389" y="5456"/>
                    <a:pt x="411" y="5479"/>
                    <a:pt x="411" y="5502"/>
                  </a:cubicBezTo>
                  <a:cubicBezTo>
                    <a:pt x="434" y="5547"/>
                    <a:pt x="434" y="5570"/>
                    <a:pt x="434" y="5616"/>
                  </a:cubicBezTo>
                  <a:cubicBezTo>
                    <a:pt x="457" y="5639"/>
                    <a:pt x="457" y="5684"/>
                    <a:pt x="480" y="5707"/>
                  </a:cubicBezTo>
                  <a:cubicBezTo>
                    <a:pt x="503" y="5798"/>
                    <a:pt x="526" y="5913"/>
                    <a:pt x="571" y="6004"/>
                  </a:cubicBezTo>
                  <a:cubicBezTo>
                    <a:pt x="571" y="6072"/>
                    <a:pt x="594" y="6118"/>
                    <a:pt x="617" y="6186"/>
                  </a:cubicBezTo>
                  <a:cubicBezTo>
                    <a:pt x="663" y="6346"/>
                    <a:pt x="708" y="6483"/>
                    <a:pt x="799" y="6620"/>
                  </a:cubicBezTo>
                  <a:cubicBezTo>
                    <a:pt x="822" y="6643"/>
                    <a:pt x="845" y="6689"/>
                    <a:pt x="868" y="6711"/>
                  </a:cubicBezTo>
                  <a:cubicBezTo>
                    <a:pt x="891" y="6757"/>
                    <a:pt x="914" y="6780"/>
                    <a:pt x="936" y="6803"/>
                  </a:cubicBezTo>
                  <a:cubicBezTo>
                    <a:pt x="959" y="6848"/>
                    <a:pt x="982" y="6894"/>
                    <a:pt x="1005" y="6940"/>
                  </a:cubicBezTo>
                  <a:cubicBezTo>
                    <a:pt x="1051" y="6985"/>
                    <a:pt x="1073" y="7054"/>
                    <a:pt x="1119" y="7099"/>
                  </a:cubicBezTo>
                  <a:cubicBezTo>
                    <a:pt x="1142" y="7168"/>
                    <a:pt x="1188" y="7214"/>
                    <a:pt x="1233" y="7259"/>
                  </a:cubicBezTo>
                  <a:lnTo>
                    <a:pt x="1233" y="7282"/>
                  </a:lnTo>
                  <a:cubicBezTo>
                    <a:pt x="1256" y="7305"/>
                    <a:pt x="1279" y="7305"/>
                    <a:pt x="1324" y="7328"/>
                  </a:cubicBezTo>
                  <a:lnTo>
                    <a:pt x="1324" y="7351"/>
                  </a:lnTo>
                  <a:lnTo>
                    <a:pt x="1347" y="7396"/>
                  </a:lnTo>
                  <a:cubicBezTo>
                    <a:pt x="1393" y="7465"/>
                    <a:pt x="1461" y="7533"/>
                    <a:pt x="1530" y="7602"/>
                  </a:cubicBezTo>
                  <a:cubicBezTo>
                    <a:pt x="1621" y="7670"/>
                    <a:pt x="1712" y="7739"/>
                    <a:pt x="1781" y="7784"/>
                  </a:cubicBezTo>
                  <a:cubicBezTo>
                    <a:pt x="1849" y="7830"/>
                    <a:pt x="1918" y="7875"/>
                    <a:pt x="1986" y="7921"/>
                  </a:cubicBezTo>
                  <a:cubicBezTo>
                    <a:pt x="2169" y="7990"/>
                    <a:pt x="2397" y="8035"/>
                    <a:pt x="2557" y="8035"/>
                  </a:cubicBezTo>
                  <a:lnTo>
                    <a:pt x="2968" y="8035"/>
                  </a:lnTo>
                  <a:cubicBezTo>
                    <a:pt x="3014" y="8035"/>
                    <a:pt x="3036" y="8012"/>
                    <a:pt x="3059" y="8012"/>
                  </a:cubicBezTo>
                  <a:cubicBezTo>
                    <a:pt x="3150" y="8012"/>
                    <a:pt x="3219" y="8012"/>
                    <a:pt x="3287" y="7990"/>
                  </a:cubicBezTo>
                  <a:cubicBezTo>
                    <a:pt x="3379" y="7990"/>
                    <a:pt x="3470" y="7967"/>
                    <a:pt x="3561" y="7944"/>
                  </a:cubicBezTo>
                  <a:cubicBezTo>
                    <a:pt x="3630" y="7944"/>
                    <a:pt x="3675" y="7921"/>
                    <a:pt x="3744" y="7921"/>
                  </a:cubicBezTo>
                  <a:lnTo>
                    <a:pt x="3835" y="7898"/>
                  </a:lnTo>
                  <a:cubicBezTo>
                    <a:pt x="3927" y="7898"/>
                    <a:pt x="3995" y="7875"/>
                    <a:pt x="4086" y="7853"/>
                  </a:cubicBezTo>
                  <a:cubicBezTo>
                    <a:pt x="4132" y="7853"/>
                    <a:pt x="4178" y="7830"/>
                    <a:pt x="4223" y="7830"/>
                  </a:cubicBezTo>
                  <a:cubicBezTo>
                    <a:pt x="4269" y="7807"/>
                    <a:pt x="4315" y="7807"/>
                    <a:pt x="4337" y="7784"/>
                  </a:cubicBezTo>
                  <a:cubicBezTo>
                    <a:pt x="4406" y="7784"/>
                    <a:pt x="4474" y="7761"/>
                    <a:pt x="4543" y="7739"/>
                  </a:cubicBezTo>
                  <a:lnTo>
                    <a:pt x="4611" y="7739"/>
                  </a:lnTo>
                  <a:cubicBezTo>
                    <a:pt x="4703" y="7716"/>
                    <a:pt x="4794" y="7693"/>
                    <a:pt x="4862" y="7647"/>
                  </a:cubicBezTo>
                  <a:lnTo>
                    <a:pt x="4931" y="7624"/>
                  </a:lnTo>
                  <a:cubicBezTo>
                    <a:pt x="5091" y="7579"/>
                    <a:pt x="5228" y="7533"/>
                    <a:pt x="5387" y="7487"/>
                  </a:cubicBezTo>
                  <a:cubicBezTo>
                    <a:pt x="5501" y="7442"/>
                    <a:pt x="5593" y="7396"/>
                    <a:pt x="5707" y="7351"/>
                  </a:cubicBezTo>
                  <a:cubicBezTo>
                    <a:pt x="5730" y="7328"/>
                    <a:pt x="5730" y="7328"/>
                    <a:pt x="5753" y="7328"/>
                  </a:cubicBezTo>
                  <a:lnTo>
                    <a:pt x="5798" y="7305"/>
                  </a:lnTo>
                  <a:lnTo>
                    <a:pt x="5844" y="7282"/>
                  </a:lnTo>
                  <a:lnTo>
                    <a:pt x="6004" y="7236"/>
                  </a:lnTo>
                  <a:cubicBezTo>
                    <a:pt x="6095" y="7191"/>
                    <a:pt x="6209" y="7145"/>
                    <a:pt x="6323" y="7099"/>
                  </a:cubicBezTo>
                  <a:lnTo>
                    <a:pt x="6369" y="7077"/>
                  </a:lnTo>
                  <a:cubicBezTo>
                    <a:pt x="6506" y="7008"/>
                    <a:pt x="6688" y="6940"/>
                    <a:pt x="6871" y="6848"/>
                  </a:cubicBezTo>
                  <a:lnTo>
                    <a:pt x="6985" y="6780"/>
                  </a:lnTo>
                  <a:lnTo>
                    <a:pt x="7350" y="6597"/>
                  </a:lnTo>
                  <a:cubicBezTo>
                    <a:pt x="7647" y="6437"/>
                    <a:pt x="7944" y="6255"/>
                    <a:pt x="8263" y="6027"/>
                  </a:cubicBezTo>
                  <a:cubicBezTo>
                    <a:pt x="8355" y="5981"/>
                    <a:pt x="8423" y="5935"/>
                    <a:pt x="8514" y="5867"/>
                  </a:cubicBezTo>
                  <a:cubicBezTo>
                    <a:pt x="8583" y="5798"/>
                    <a:pt x="8674" y="5730"/>
                    <a:pt x="8766" y="5661"/>
                  </a:cubicBezTo>
                  <a:cubicBezTo>
                    <a:pt x="8902" y="5524"/>
                    <a:pt x="9039" y="5388"/>
                    <a:pt x="9176" y="5251"/>
                  </a:cubicBezTo>
                  <a:cubicBezTo>
                    <a:pt x="9268" y="5159"/>
                    <a:pt x="9336" y="5091"/>
                    <a:pt x="9405" y="5022"/>
                  </a:cubicBezTo>
                  <a:cubicBezTo>
                    <a:pt x="9473" y="4954"/>
                    <a:pt x="9519" y="4885"/>
                    <a:pt x="9564" y="4840"/>
                  </a:cubicBezTo>
                  <a:cubicBezTo>
                    <a:pt x="9633" y="4771"/>
                    <a:pt x="9701" y="4726"/>
                    <a:pt x="9747" y="4657"/>
                  </a:cubicBezTo>
                  <a:cubicBezTo>
                    <a:pt x="9815" y="4589"/>
                    <a:pt x="9861" y="4520"/>
                    <a:pt x="9884" y="4475"/>
                  </a:cubicBezTo>
                  <a:cubicBezTo>
                    <a:pt x="9930" y="4429"/>
                    <a:pt x="9952" y="4383"/>
                    <a:pt x="9975" y="4315"/>
                  </a:cubicBezTo>
                  <a:cubicBezTo>
                    <a:pt x="10021" y="4246"/>
                    <a:pt x="10044" y="4178"/>
                    <a:pt x="10089" y="4109"/>
                  </a:cubicBezTo>
                  <a:lnTo>
                    <a:pt x="10089" y="4064"/>
                  </a:lnTo>
                  <a:lnTo>
                    <a:pt x="10089" y="4018"/>
                  </a:lnTo>
                  <a:cubicBezTo>
                    <a:pt x="10067" y="3927"/>
                    <a:pt x="10067" y="3835"/>
                    <a:pt x="10067" y="3744"/>
                  </a:cubicBezTo>
                  <a:cubicBezTo>
                    <a:pt x="10067" y="3676"/>
                    <a:pt x="10044" y="3607"/>
                    <a:pt x="10044" y="3539"/>
                  </a:cubicBezTo>
                  <a:lnTo>
                    <a:pt x="10044" y="3447"/>
                  </a:lnTo>
                  <a:lnTo>
                    <a:pt x="10044" y="3425"/>
                  </a:lnTo>
                  <a:lnTo>
                    <a:pt x="10044" y="3402"/>
                  </a:lnTo>
                  <a:cubicBezTo>
                    <a:pt x="10021" y="3356"/>
                    <a:pt x="10021" y="3288"/>
                    <a:pt x="9998" y="3242"/>
                  </a:cubicBezTo>
                  <a:lnTo>
                    <a:pt x="9998" y="3196"/>
                  </a:lnTo>
                  <a:lnTo>
                    <a:pt x="9975" y="3151"/>
                  </a:lnTo>
                  <a:lnTo>
                    <a:pt x="9975" y="3105"/>
                  </a:lnTo>
                  <a:cubicBezTo>
                    <a:pt x="9975" y="3082"/>
                    <a:pt x="9975" y="3059"/>
                    <a:pt x="9975" y="3059"/>
                  </a:cubicBezTo>
                  <a:lnTo>
                    <a:pt x="9952" y="3037"/>
                  </a:lnTo>
                  <a:lnTo>
                    <a:pt x="9952" y="3014"/>
                  </a:lnTo>
                  <a:cubicBezTo>
                    <a:pt x="9930" y="2922"/>
                    <a:pt x="9884" y="2854"/>
                    <a:pt x="9838" y="2785"/>
                  </a:cubicBezTo>
                  <a:cubicBezTo>
                    <a:pt x="9815" y="2740"/>
                    <a:pt x="9793" y="2694"/>
                    <a:pt x="9770" y="2671"/>
                  </a:cubicBezTo>
                  <a:cubicBezTo>
                    <a:pt x="9747" y="2626"/>
                    <a:pt x="9724" y="2580"/>
                    <a:pt x="9701" y="2557"/>
                  </a:cubicBezTo>
                  <a:cubicBezTo>
                    <a:pt x="9633" y="2443"/>
                    <a:pt x="9587" y="2329"/>
                    <a:pt x="9519" y="2238"/>
                  </a:cubicBezTo>
                  <a:cubicBezTo>
                    <a:pt x="9496" y="2169"/>
                    <a:pt x="9473" y="2124"/>
                    <a:pt x="9450" y="2078"/>
                  </a:cubicBezTo>
                  <a:cubicBezTo>
                    <a:pt x="9427" y="2032"/>
                    <a:pt x="9405" y="2009"/>
                    <a:pt x="9405" y="1964"/>
                  </a:cubicBezTo>
                  <a:cubicBezTo>
                    <a:pt x="9382" y="1918"/>
                    <a:pt x="9359" y="1895"/>
                    <a:pt x="9336" y="1850"/>
                  </a:cubicBezTo>
                  <a:cubicBezTo>
                    <a:pt x="9290" y="1781"/>
                    <a:pt x="9268" y="1713"/>
                    <a:pt x="9222" y="1644"/>
                  </a:cubicBezTo>
                  <a:cubicBezTo>
                    <a:pt x="9176" y="1576"/>
                    <a:pt x="9154" y="1530"/>
                    <a:pt x="9108" y="1462"/>
                  </a:cubicBezTo>
                  <a:lnTo>
                    <a:pt x="9108" y="1439"/>
                  </a:lnTo>
                  <a:cubicBezTo>
                    <a:pt x="9062" y="1370"/>
                    <a:pt x="9017" y="1325"/>
                    <a:pt x="8971" y="1233"/>
                  </a:cubicBezTo>
                  <a:cubicBezTo>
                    <a:pt x="8948" y="1211"/>
                    <a:pt x="8925" y="1188"/>
                    <a:pt x="8902" y="1142"/>
                  </a:cubicBezTo>
                  <a:cubicBezTo>
                    <a:pt x="8880" y="1119"/>
                    <a:pt x="8880" y="1096"/>
                    <a:pt x="8857" y="1074"/>
                  </a:cubicBezTo>
                  <a:cubicBezTo>
                    <a:pt x="8811" y="1005"/>
                    <a:pt x="8766" y="959"/>
                    <a:pt x="8720" y="914"/>
                  </a:cubicBezTo>
                  <a:cubicBezTo>
                    <a:pt x="8651" y="845"/>
                    <a:pt x="8583" y="777"/>
                    <a:pt x="8537" y="708"/>
                  </a:cubicBezTo>
                  <a:lnTo>
                    <a:pt x="8492" y="686"/>
                  </a:lnTo>
                  <a:cubicBezTo>
                    <a:pt x="8469" y="640"/>
                    <a:pt x="8446" y="617"/>
                    <a:pt x="8423" y="594"/>
                  </a:cubicBezTo>
                  <a:cubicBezTo>
                    <a:pt x="8423" y="571"/>
                    <a:pt x="8400" y="549"/>
                    <a:pt x="8400" y="549"/>
                  </a:cubicBezTo>
                  <a:cubicBezTo>
                    <a:pt x="8400" y="526"/>
                    <a:pt x="8400" y="503"/>
                    <a:pt x="8400" y="480"/>
                  </a:cubicBezTo>
                  <a:cubicBezTo>
                    <a:pt x="8400" y="457"/>
                    <a:pt x="8400" y="434"/>
                    <a:pt x="8400" y="412"/>
                  </a:cubicBezTo>
                  <a:cubicBezTo>
                    <a:pt x="8400" y="389"/>
                    <a:pt x="8377" y="366"/>
                    <a:pt x="8377" y="343"/>
                  </a:cubicBezTo>
                  <a:cubicBezTo>
                    <a:pt x="8355" y="320"/>
                    <a:pt x="8355" y="297"/>
                    <a:pt x="8332" y="275"/>
                  </a:cubicBezTo>
                  <a:cubicBezTo>
                    <a:pt x="8309" y="252"/>
                    <a:pt x="8286" y="229"/>
                    <a:pt x="8263" y="229"/>
                  </a:cubicBezTo>
                  <a:lnTo>
                    <a:pt x="8241" y="183"/>
                  </a:lnTo>
                  <a:cubicBezTo>
                    <a:pt x="8241" y="183"/>
                    <a:pt x="8218" y="161"/>
                    <a:pt x="8218" y="161"/>
                  </a:cubicBezTo>
                  <a:cubicBezTo>
                    <a:pt x="8195" y="115"/>
                    <a:pt x="8195" y="92"/>
                    <a:pt x="8172" y="69"/>
                  </a:cubicBezTo>
                  <a:cubicBezTo>
                    <a:pt x="8149" y="46"/>
                    <a:pt x="8126" y="46"/>
                    <a:pt x="8104" y="24"/>
                  </a:cubicBezTo>
                  <a:cubicBezTo>
                    <a:pt x="8081" y="24"/>
                    <a:pt x="8058" y="1"/>
                    <a:pt x="80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7"/>
            <p:cNvSpPr/>
            <p:nvPr/>
          </p:nvSpPr>
          <p:spPr>
            <a:xfrm>
              <a:off x="369463" y="837734"/>
              <a:ext cx="170404" cy="167860"/>
            </a:xfrm>
            <a:custGeom>
              <a:avLst/>
              <a:gdLst/>
              <a:ahLst/>
              <a:cxnLst/>
              <a:rect l="l" t="t" r="r" b="b"/>
              <a:pathLst>
                <a:path w="3082" h="3036" extrusionOk="0">
                  <a:moveTo>
                    <a:pt x="890" y="0"/>
                  </a:moveTo>
                  <a:cubicBezTo>
                    <a:pt x="845" y="0"/>
                    <a:pt x="822" y="23"/>
                    <a:pt x="776" y="23"/>
                  </a:cubicBezTo>
                  <a:lnTo>
                    <a:pt x="685" y="23"/>
                  </a:lnTo>
                  <a:cubicBezTo>
                    <a:pt x="662" y="23"/>
                    <a:pt x="616" y="23"/>
                    <a:pt x="594" y="46"/>
                  </a:cubicBezTo>
                  <a:cubicBezTo>
                    <a:pt x="502" y="68"/>
                    <a:pt x="457" y="114"/>
                    <a:pt x="434" y="183"/>
                  </a:cubicBezTo>
                  <a:cubicBezTo>
                    <a:pt x="411" y="228"/>
                    <a:pt x="365" y="274"/>
                    <a:pt x="320" y="297"/>
                  </a:cubicBezTo>
                  <a:cubicBezTo>
                    <a:pt x="274" y="365"/>
                    <a:pt x="251" y="411"/>
                    <a:pt x="228" y="457"/>
                  </a:cubicBezTo>
                  <a:lnTo>
                    <a:pt x="183" y="525"/>
                  </a:lnTo>
                  <a:cubicBezTo>
                    <a:pt x="137" y="593"/>
                    <a:pt x="91" y="662"/>
                    <a:pt x="69" y="730"/>
                  </a:cubicBezTo>
                  <a:cubicBezTo>
                    <a:pt x="46" y="799"/>
                    <a:pt x="46" y="867"/>
                    <a:pt x="46" y="913"/>
                  </a:cubicBezTo>
                  <a:cubicBezTo>
                    <a:pt x="46" y="982"/>
                    <a:pt x="23" y="1027"/>
                    <a:pt x="23" y="1073"/>
                  </a:cubicBezTo>
                  <a:cubicBezTo>
                    <a:pt x="23" y="1096"/>
                    <a:pt x="0" y="1141"/>
                    <a:pt x="0" y="1164"/>
                  </a:cubicBezTo>
                  <a:cubicBezTo>
                    <a:pt x="0" y="1233"/>
                    <a:pt x="0" y="1301"/>
                    <a:pt x="0" y="1392"/>
                  </a:cubicBezTo>
                  <a:cubicBezTo>
                    <a:pt x="0" y="1461"/>
                    <a:pt x="0" y="1506"/>
                    <a:pt x="0" y="1575"/>
                  </a:cubicBezTo>
                  <a:cubicBezTo>
                    <a:pt x="0" y="1643"/>
                    <a:pt x="0" y="1712"/>
                    <a:pt x="0" y="1758"/>
                  </a:cubicBezTo>
                  <a:lnTo>
                    <a:pt x="0" y="1849"/>
                  </a:lnTo>
                  <a:cubicBezTo>
                    <a:pt x="0" y="1872"/>
                    <a:pt x="0" y="1917"/>
                    <a:pt x="0" y="1940"/>
                  </a:cubicBezTo>
                  <a:cubicBezTo>
                    <a:pt x="0" y="1986"/>
                    <a:pt x="0" y="2054"/>
                    <a:pt x="0" y="2100"/>
                  </a:cubicBezTo>
                  <a:lnTo>
                    <a:pt x="0" y="2168"/>
                  </a:lnTo>
                  <a:cubicBezTo>
                    <a:pt x="0" y="2214"/>
                    <a:pt x="0" y="2260"/>
                    <a:pt x="0" y="2305"/>
                  </a:cubicBezTo>
                  <a:cubicBezTo>
                    <a:pt x="0" y="2351"/>
                    <a:pt x="0" y="2420"/>
                    <a:pt x="0" y="2488"/>
                  </a:cubicBezTo>
                  <a:cubicBezTo>
                    <a:pt x="0" y="2534"/>
                    <a:pt x="0" y="2579"/>
                    <a:pt x="0" y="2625"/>
                  </a:cubicBezTo>
                  <a:cubicBezTo>
                    <a:pt x="0" y="2671"/>
                    <a:pt x="0" y="2739"/>
                    <a:pt x="23" y="2785"/>
                  </a:cubicBezTo>
                  <a:cubicBezTo>
                    <a:pt x="23" y="2808"/>
                    <a:pt x="23" y="2830"/>
                    <a:pt x="23" y="2853"/>
                  </a:cubicBezTo>
                  <a:cubicBezTo>
                    <a:pt x="23" y="2876"/>
                    <a:pt x="46" y="2922"/>
                    <a:pt x="69" y="2944"/>
                  </a:cubicBezTo>
                  <a:lnTo>
                    <a:pt x="114" y="2944"/>
                  </a:lnTo>
                  <a:cubicBezTo>
                    <a:pt x="160" y="2944"/>
                    <a:pt x="206" y="2967"/>
                    <a:pt x="251" y="2967"/>
                  </a:cubicBezTo>
                  <a:cubicBezTo>
                    <a:pt x="274" y="2990"/>
                    <a:pt x="297" y="2990"/>
                    <a:pt x="320" y="2990"/>
                  </a:cubicBezTo>
                  <a:cubicBezTo>
                    <a:pt x="411" y="3013"/>
                    <a:pt x="502" y="3013"/>
                    <a:pt x="616" y="3013"/>
                  </a:cubicBezTo>
                  <a:cubicBezTo>
                    <a:pt x="639" y="3036"/>
                    <a:pt x="685" y="3036"/>
                    <a:pt x="731" y="3036"/>
                  </a:cubicBezTo>
                  <a:lnTo>
                    <a:pt x="753" y="3036"/>
                  </a:lnTo>
                  <a:cubicBezTo>
                    <a:pt x="799" y="3036"/>
                    <a:pt x="845" y="3013"/>
                    <a:pt x="890" y="3013"/>
                  </a:cubicBezTo>
                  <a:lnTo>
                    <a:pt x="982" y="3013"/>
                  </a:lnTo>
                  <a:cubicBezTo>
                    <a:pt x="1050" y="2990"/>
                    <a:pt x="1141" y="2990"/>
                    <a:pt x="1210" y="2967"/>
                  </a:cubicBezTo>
                  <a:cubicBezTo>
                    <a:pt x="1256" y="2944"/>
                    <a:pt x="1301" y="2944"/>
                    <a:pt x="1324" y="2922"/>
                  </a:cubicBezTo>
                  <a:lnTo>
                    <a:pt x="1438" y="2899"/>
                  </a:lnTo>
                  <a:cubicBezTo>
                    <a:pt x="1575" y="2853"/>
                    <a:pt x="1712" y="2808"/>
                    <a:pt x="1849" y="2762"/>
                  </a:cubicBezTo>
                  <a:cubicBezTo>
                    <a:pt x="1917" y="2739"/>
                    <a:pt x="1986" y="2693"/>
                    <a:pt x="2077" y="2648"/>
                  </a:cubicBezTo>
                  <a:cubicBezTo>
                    <a:pt x="2146" y="2602"/>
                    <a:pt x="2214" y="2579"/>
                    <a:pt x="2306" y="2511"/>
                  </a:cubicBezTo>
                  <a:cubicBezTo>
                    <a:pt x="2442" y="2397"/>
                    <a:pt x="2534" y="2305"/>
                    <a:pt x="2625" y="2214"/>
                  </a:cubicBezTo>
                  <a:lnTo>
                    <a:pt x="2671" y="2146"/>
                  </a:lnTo>
                  <a:lnTo>
                    <a:pt x="2716" y="2077"/>
                  </a:lnTo>
                  <a:cubicBezTo>
                    <a:pt x="2739" y="2054"/>
                    <a:pt x="2785" y="2009"/>
                    <a:pt x="2808" y="1963"/>
                  </a:cubicBezTo>
                  <a:lnTo>
                    <a:pt x="2853" y="1917"/>
                  </a:lnTo>
                  <a:cubicBezTo>
                    <a:pt x="2876" y="1872"/>
                    <a:pt x="2922" y="1826"/>
                    <a:pt x="2945" y="1780"/>
                  </a:cubicBezTo>
                  <a:lnTo>
                    <a:pt x="2967" y="1735"/>
                  </a:lnTo>
                  <a:lnTo>
                    <a:pt x="2990" y="1712"/>
                  </a:lnTo>
                  <a:cubicBezTo>
                    <a:pt x="2990" y="1689"/>
                    <a:pt x="2990" y="1643"/>
                    <a:pt x="3013" y="1621"/>
                  </a:cubicBezTo>
                  <a:cubicBezTo>
                    <a:pt x="3036" y="1598"/>
                    <a:pt x="3059" y="1575"/>
                    <a:pt x="3082" y="1552"/>
                  </a:cubicBezTo>
                  <a:cubicBezTo>
                    <a:pt x="3082" y="1506"/>
                    <a:pt x="3082" y="1461"/>
                    <a:pt x="3059" y="1415"/>
                  </a:cubicBezTo>
                  <a:cubicBezTo>
                    <a:pt x="3036" y="1370"/>
                    <a:pt x="3036" y="1347"/>
                    <a:pt x="3013" y="1324"/>
                  </a:cubicBezTo>
                  <a:cubicBezTo>
                    <a:pt x="2967" y="1278"/>
                    <a:pt x="2922" y="1233"/>
                    <a:pt x="2876" y="1210"/>
                  </a:cubicBezTo>
                  <a:lnTo>
                    <a:pt x="2853" y="1187"/>
                  </a:lnTo>
                  <a:cubicBezTo>
                    <a:pt x="2831" y="1164"/>
                    <a:pt x="2808" y="1141"/>
                    <a:pt x="2785" y="1118"/>
                  </a:cubicBezTo>
                  <a:cubicBezTo>
                    <a:pt x="2762" y="1096"/>
                    <a:pt x="2739" y="1073"/>
                    <a:pt x="2716" y="1050"/>
                  </a:cubicBezTo>
                  <a:cubicBezTo>
                    <a:pt x="2648" y="1004"/>
                    <a:pt x="2602" y="936"/>
                    <a:pt x="2534" y="890"/>
                  </a:cubicBezTo>
                  <a:cubicBezTo>
                    <a:pt x="2488" y="845"/>
                    <a:pt x="2442" y="799"/>
                    <a:pt x="2397" y="753"/>
                  </a:cubicBezTo>
                  <a:lnTo>
                    <a:pt x="2374" y="730"/>
                  </a:lnTo>
                  <a:cubicBezTo>
                    <a:pt x="2283" y="662"/>
                    <a:pt x="2214" y="593"/>
                    <a:pt x="2146" y="548"/>
                  </a:cubicBezTo>
                  <a:cubicBezTo>
                    <a:pt x="2077" y="479"/>
                    <a:pt x="2009" y="434"/>
                    <a:pt x="1940" y="388"/>
                  </a:cubicBezTo>
                  <a:cubicBezTo>
                    <a:pt x="1872" y="365"/>
                    <a:pt x="1826" y="320"/>
                    <a:pt x="1781" y="297"/>
                  </a:cubicBezTo>
                  <a:cubicBezTo>
                    <a:pt x="1689" y="228"/>
                    <a:pt x="1598" y="205"/>
                    <a:pt x="1507" y="160"/>
                  </a:cubicBezTo>
                  <a:lnTo>
                    <a:pt x="1484" y="137"/>
                  </a:lnTo>
                  <a:cubicBezTo>
                    <a:pt x="1415" y="114"/>
                    <a:pt x="1347" y="91"/>
                    <a:pt x="1278" y="68"/>
                  </a:cubicBezTo>
                  <a:cubicBezTo>
                    <a:pt x="1233" y="68"/>
                    <a:pt x="1210" y="46"/>
                    <a:pt x="1164" y="46"/>
                  </a:cubicBezTo>
                  <a:lnTo>
                    <a:pt x="1096" y="23"/>
                  </a:lnTo>
                  <a:cubicBezTo>
                    <a:pt x="1027" y="23"/>
                    <a:pt x="982" y="0"/>
                    <a:pt x="9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7"/>
            <p:cNvSpPr/>
            <p:nvPr/>
          </p:nvSpPr>
          <p:spPr>
            <a:xfrm>
              <a:off x="349227" y="922274"/>
              <a:ext cx="417827" cy="358445"/>
            </a:xfrm>
            <a:custGeom>
              <a:avLst/>
              <a:gdLst/>
              <a:ahLst/>
              <a:cxnLst/>
              <a:rect l="l" t="t" r="r" b="b"/>
              <a:pathLst>
                <a:path w="7557" h="6483" extrusionOk="0">
                  <a:moveTo>
                    <a:pt x="3493" y="0"/>
                  </a:moveTo>
                  <a:cubicBezTo>
                    <a:pt x="3448" y="23"/>
                    <a:pt x="3402" y="46"/>
                    <a:pt x="3379" y="92"/>
                  </a:cubicBezTo>
                  <a:cubicBezTo>
                    <a:pt x="3356" y="114"/>
                    <a:pt x="3356" y="160"/>
                    <a:pt x="3356" y="183"/>
                  </a:cubicBezTo>
                  <a:lnTo>
                    <a:pt x="3333" y="206"/>
                  </a:lnTo>
                  <a:lnTo>
                    <a:pt x="3311" y="251"/>
                  </a:lnTo>
                  <a:cubicBezTo>
                    <a:pt x="3288" y="297"/>
                    <a:pt x="3242" y="343"/>
                    <a:pt x="3219" y="388"/>
                  </a:cubicBezTo>
                  <a:lnTo>
                    <a:pt x="3174" y="434"/>
                  </a:lnTo>
                  <a:cubicBezTo>
                    <a:pt x="3151" y="480"/>
                    <a:pt x="3105" y="525"/>
                    <a:pt x="3082" y="548"/>
                  </a:cubicBezTo>
                  <a:lnTo>
                    <a:pt x="3037" y="617"/>
                  </a:lnTo>
                  <a:lnTo>
                    <a:pt x="2991" y="685"/>
                  </a:lnTo>
                  <a:cubicBezTo>
                    <a:pt x="2900" y="776"/>
                    <a:pt x="2808" y="868"/>
                    <a:pt x="2672" y="982"/>
                  </a:cubicBezTo>
                  <a:cubicBezTo>
                    <a:pt x="2580" y="1050"/>
                    <a:pt x="2512" y="1073"/>
                    <a:pt x="2443" y="1119"/>
                  </a:cubicBezTo>
                  <a:cubicBezTo>
                    <a:pt x="2352" y="1164"/>
                    <a:pt x="2283" y="1210"/>
                    <a:pt x="2215" y="1233"/>
                  </a:cubicBezTo>
                  <a:cubicBezTo>
                    <a:pt x="2078" y="1279"/>
                    <a:pt x="1941" y="1324"/>
                    <a:pt x="1804" y="1370"/>
                  </a:cubicBezTo>
                  <a:lnTo>
                    <a:pt x="1690" y="1393"/>
                  </a:lnTo>
                  <a:cubicBezTo>
                    <a:pt x="1667" y="1415"/>
                    <a:pt x="1622" y="1415"/>
                    <a:pt x="1576" y="1438"/>
                  </a:cubicBezTo>
                  <a:cubicBezTo>
                    <a:pt x="1507" y="1461"/>
                    <a:pt x="1416" y="1461"/>
                    <a:pt x="1348" y="1484"/>
                  </a:cubicBezTo>
                  <a:lnTo>
                    <a:pt x="1256" y="1484"/>
                  </a:lnTo>
                  <a:cubicBezTo>
                    <a:pt x="1188" y="1484"/>
                    <a:pt x="1165" y="1507"/>
                    <a:pt x="1119" y="1507"/>
                  </a:cubicBezTo>
                  <a:lnTo>
                    <a:pt x="1097" y="1507"/>
                  </a:lnTo>
                  <a:cubicBezTo>
                    <a:pt x="1051" y="1507"/>
                    <a:pt x="1005" y="1507"/>
                    <a:pt x="982" y="1484"/>
                  </a:cubicBezTo>
                  <a:cubicBezTo>
                    <a:pt x="868" y="1484"/>
                    <a:pt x="777" y="1484"/>
                    <a:pt x="686" y="1461"/>
                  </a:cubicBezTo>
                  <a:cubicBezTo>
                    <a:pt x="663" y="1461"/>
                    <a:pt x="640" y="1461"/>
                    <a:pt x="617" y="1438"/>
                  </a:cubicBezTo>
                  <a:cubicBezTo>
                    <a:pt x="572" y="1438"/>
                    <a:pt x="526" y="1415"/>
                    <a:pt x="480" y="1415"/>
                  </a:cubicBezTo>
                  <a:cubicBezTo>
                    <a:pt x="412" y="1415"/>
                    <a:pt x="366" y="1461"/>
                    <a:pt x="321" y="1507"/>
                  </a:cubicBezTo>
                  <a:cubicBezTo>
                    <a:pt x="298" y="1552"/>
                    <a:pt x="275" y="1644"/>
                    <a:pt x="321" y="1689"/>
                  </a:cubicBezTo>
                  <a:lnTo>
                    <a:pt x="343" y="1712"/>
                  </a:lnTo>
                  <a:cubicBezTo>
                    <a:pt x="321" y="1758"/>
                    <a:pt x="321" y="1804"/>
                    <a:pt x="321" y="1872"/>
                  </a:cubicBezTo>
                  <a:cubicBezTo>
                    <a:pt x="298" y="1895"/>
                    <a:pt x="298" y="1940"/>
                    <a:pt x="298" y="1986"/>
                  </a:cubicBezTo>
                  <a:cubicBezTo>
                    <a:pt x="275" y="2055"/>
                    <a:pt x="252" y="2146"/>
                    <a:pt x="229" y="2237"/>
                  </a:cubicBezTo>
                  <a:cubicBezTo>
                    <a:pt x="206" y="2374"/>
                    <a:pt x="184" y="2511"/>
                    <a:pt x="161" y="2625"/>
                  </a:cubicBezTo>
                  <a:lnTo>
                    <a:pt x="161" y="2694"/>
                  </a:lnTo>
                  <a:cubicBezTo>
                    <a:pt x="115" y="2922"/>
                    <a:pt x="115" y="3105"/>
                    <a:pt x="92" y="3287"/>
                  </a:cubicBezTo>
                  <a:cubicBezTo>
                    <a:pt x="92" y="3378"/>
                    <a:pt x="92" y="3493"/>
                    <a:pt x="92" y="3607"/>
                  </a:cubicBezTo>
                  <a:cubicBezTo>
                    <a:pt x="92" y="3675"/>
                    <a:pt x="92" y="3744"/>
                    <a:pt x="92" y="3835"/>
                  </a:cubicBezTo>
                  <a:cubicBezTo>
                    <a:pt x="92" y="3981"/>
                    <a:pt x="92" y="4147"/>
                    <a:pt x="92" y="4314"/>
                  </a:cubicBezTo>
                  <a:cubicBezTo>
                    <a:pt x="92" y="4406"/>
                    <a:pt x="69" y="4497"/>
                    <a:pt x="69" y="4588"/>
                  </a:cubicBezTo>
                  <a:cubicBezTo>
                    <a:pt x="69" y="4748"/>
                    <a:pt x="47" y="4885"/>
                    <a:pt x="47" y="5022"/>
                  </a:cubicBezTo>
                  <a:cubicBezTo>
                    <a:pt x="24" y="5159"/>
                    <a:pt x="24" y="5273"/>
                    <a:pt x="24" y="5410"/>
                  </a:cubicBezTo>
                  <a:lnTo>
                    <a:pt x="24" y="5524"/>
                  </a:lnTo>
                  <a:cubicBezTo>
                    <a:pt x="24" y="5593"/>
                    <a:pt x="1" y="5638"/>
                    <a:pt x="1" y="5707"/>
                  </a:cubicBezTo>
                  <a:lnTo>
                    <a:pt x="1" y="5729"/>
                  </a:lnTo>
                  <a:lnTo>
                    <a:pt x="1" y="5775"/>
                  </a:lnTo>
                  <a:cubicBezTo>
                    <a:pt x="1" y="5798"/>
                    <a:pt x="1" y="5821"/>
                    <a:pt x="1" y="5844"/>
                  </a:cubicBezTo>
                  <a:cubicBezTo>
                    <a:pt x="1" y="5866"/>
                    <a:pt x="1" y="5889"/>
                    <a:pt x="1" y="5889"/>
                  </a:cubicBezTo>
                  <a:cubicBezTo>
                    <a:pt x="1" y="5935"/>
                    <a:pt x="1" y="5958"/>
                    <a:pt x="1" y="5981"/>
                  </a:cubicBezTo>
                  <a:cubicBezTo>
                    <a:pt x="24" y="6026"/>
                    <a:pt x="24" y="6072"/>
                    <a:pt x="69" y="6117"/>
                  </a:cubicBezTo>
                  <a:cubicBezTo>
                    <a:pt x="92" y="6140"/>
                    <a:pt x="138" y="6163"/>
                    <a:pt x="161" y="6186"/>
                  </a:cubicBezTo>
                  <a:cubicBezTo>
                    <a:pt x="206" y="6209"/>
                    <a:pt x="229" y="6232"/>
                    <a:pt x="275" y="6254"/>
                  </a:cubicBezTo>
                  <a:cubicBezTo>
                    <a:pt x="298" y="6277"/>
                    <a:pt x="343" y="6300"/>
                    <a:pt x="389" y="6300"/>
                  </a:cubicBezTo>
                  <a:lnTo>
                    <a:pt x="412" y="6323"/>
                  </a:lnTo>
                  <a:lnTo>
                    <a:pt x="480" y="6369"/>
                  </a:lnTo>
                  <a:cubicBezTo>
                    <a:pt x="526" y="6391"/>
                    <a:pt x="594" y="6414"/>
                    <a:pt x="640" y="6437"/>
                  </a:cubicBezTo>
                  <a:cubicBezTo>
                    <a:pt x="663" y="6460"/>
                    <a:pt x="709" y="6460"/>
                    <a:pt x="731" y="6460"/>
                  </a:cubicBezTo>
                  <a:cubicBezTo>
                    <a:pt x="800" y="6460"/>
                    <a:pt x="823" y="6460"/>
                    <a:pt x="868" y="6483"/>
                  </a:cubicBezTo>
                  <a:lnTo>
                    <a:pt x="960" y="6483"/>
                  </a:lnTo>
                  <a:cubicBezTo>
                    <a:pt x="1142" y="6483"/>
                    <a:pt x="1302" y="6437"/>
                    <a:pt x="1439" y="6391"/>
                  </a:cubicBezTo>
                  <a:cubicBezTo>
                    <a:pt x="1599" y="6323"/>
                    <a:pt x="1713" y="6209"/>
                    <a:pt x="1781" y="6117"/>
                  </a:cubicBezTo>
                  <a:cubicBezTo>
                    <a:pt x="1850" y="6026"/>
                    <a:pt x="1895" y="5958"/>
                    <a:pt x="1918" y="5912"/>
                  </a:cubicBezTo>
                  <a:cubicBezTo>
                    <a:pt x="1964" y="5821"/>
                    <a:pt x="1987" y="5729"/>
                    <a:pt x="2010" y="5661"/>
                  </a:cubicBezTo>
                  <a:cubicBezTo>
                    <a:pt x="2032" y="5570"/>
                    <a:pt x="2032" y="5478"/>
                    <a:pt x="2032" y="5387"/>
                  </a:cubicBezTo>
                  <a:cubicBezTo>
                    <a:pt x="2032" y="5341"/>
                    <a:pt x="2032" y="5273"/>
                    <a:pt x="2010" y="5204"/>
                  </a:cubicBezTo>
                  <a:lnTo>
                    <a:pt x="2010" y="5159"/>
                  </a:lnTo>
                  <a:lnTo>
                    <a:pt x="2010" y="5113"/>
                  </a:lnTo>
                  <a:cubicBezTo>
                    <a:pt x="2010" y="5068"/>
                    <a:pt x="2010" y="5022"/>
                    <a:pt x="1987" y="4953"/>
                  </a:cubicBezTo>
                  <a:lnTo>
                    <a:pt x="1987" y="4931"/>
                  </a:lnTo>
                  <a:cubicBezTo>
                    <a:pt x="2055" y="4953"/>
                    <a:pt x="2124" y="4999"/>
                    <a:pt x="2192" y="5045"/>
                  </a:cubicBezTo>
                  <a:cubicBezTo>
                    <a:pt x="2215" y="5068"/>
                    <a:pt x="2261" y="5090"/>
                    <a:pt x="2283" y="5090"/>
                  </a:cubicBezTo>
                  <a:cubicBezTo>
                    <a:pt x="2306" y="5113"/>
                    <a:pt x="2329" y="5113"/>
                    <a:pt x="2329" y="5113"/>
                  </a:cubicBezTo>
                  <a:cubicBezTo>
                    <a:pt x="2352" y="5136"/>
                    <a:pt x="2375" y="5136"/>
                    <a:pt x="2375" y="5159"/>
                  </a:cubicBezTo>
                  <a:lnTo>
                    <a:pt x="2398" y="5159"/>
                  </a:lnTo>
                  <a:cubicBezTo>
                    <a:pt x="2466" y="5204"/>
                    <a:pt x="2557" y="5250"/>
                    <a:pt x="2626" y="5296"/>
                  </a:cubicBezTo>
                  <a:cubicBezTo>
                    <a:pt x="2649" y="5296"/>
                    <a:pt x="2672" y="5296"/>
                    <a:pt x="2694" y="5319"/>
                  </a:cubicBezTo>
                  <a:lnTo>
                    <a:pt x="2717" y="5319"/>
                  </a:lnTo>
                  <a:cubicBezTo>
                    <a:pt x="2786" y="5341"/>
                    <a:pt x="2854" y="5364"/>
                    <a:pt x="2923" y="5387"/>
                  </a:cubicBezTo>
                  <a:cubicBezTo>
                    <a:pt x="3014" y="5410"/>
                    <a:pt x="3105" y="5433"/>
                    <a:pt x="3174" y="5433"/>
                  </a:cubicBezTo>
                  <a:lnTo>
                    <a:pt x="3265" y="5456"/>
                  </a:lnTo>
                  <a:cubicBezTo>
                    <a:pt x="3333" y="5456"/>
                    <a:pt x="3425" y="5456"/>
                    <a:pt x="3493" y="5478"/>
                  </a:cubicBezTo>
                  <a:cubicBezTo>
                    <a:pt x="3539" y="5478"/>
                    <a:pt x="3562" y="5478"/>
                    <a:pt x="3607" y="5456"/>
                  </a:cubicBezTo>
                  <a:cubicBezTo>
                    <a:pt x="3676" y="5456"/>
                    <a:pt x="3767" y="5456"/>
                    <a:pt x="3836" y="5433"/>
                  </a:cubicBezTo>
                  <a:lnTo>
                    <a:pt x="3858" y="5433"/>
                  </a:lnTo>
                  <a:cubicBezTo>
                    <a:pt x="3973" y="5387"/>
                    <a:pt x="4064" y="5364"/>
                    <a:pt x="4178" y="5319"/>
                  </a:cubicBezTo>
                  <a:lnTo>
                    <a:pt x="4201" y="5319"/>
                  </a:lnTo>
                  <a:cubicBezTo>
                    <a:pt x="4246" y="5296"/>
                    <a:pt x="4269" y="5296"/>
                    <a:pt x="4292" y="5273"/>
                  </a:cubicBezTo>
                  <a:cubicBezTo>
                    <a:pt x="4338" y="5273"/>
                    <a:pt x="4361" y="5250"/>
                    <a:pt x="4406" y="5227"/>
                  </a:cubicBezTo>
                  <a:cubicBezTo>
                    <a:pt x="4452" y="5204"/>
                    <a:pt x="4520" y="5159"/>
                    <a:pt x="4566" y="5113"/>
                  </a:cubicBezTo>
                  <a:cubicBezTo>
                    <a:pt x="4612" y="5045"/>
                    <a:pt x="4680" y="4976"/>
                    <a:pt x="4749" y="4908"/>
                  </a:cubicBezTo>
                  <a:cubicBezTo>
                    <a:pt x="4771" y="4862"/>
                    <a:pt x="4817" y="4816"/>
                    <a:pt x="4840" y="4771"/>
                  </a:cubicBezTo>
                  <a:cubicBezTo>
                    <a:pt x="4886" y="4702"/>
                    <a:pt x="4931" y="4588"/>
                    <a:pt x="4977" y="4474"/>
                  </a:cubicBezTo>
                  <a:cubicBezTo>
                    <a:pt x="4977" y="4428"/>
                    <a:pt x="5000" y="4406"/>
                    <a:pt x="5000" y="4360"/>
                  </a:cubicBezTo>
                  <a:cubicBezTo>
                    <a:pt x="5023" y="4314"/>
                    <a:pt x="5045" y="4269"/>
                    <a:pt x="5045" y="4223"/>
                  </a:cubicBezTo>
                  <a:cubicBezTo>
                    <a:pt x="5068" y="4200"/>
                    <a:pt x="5068" y="4155"/>
                    <a:pt x="5068" y="4109"/>
                  </a:cubicBezTo>
                  <a:cubicBezTo>
                    <a:pt x="5068" y="4086"/>
                    <a:pt x="5068" y="4040"/>
                    <a:pt x="5068" y="4018"/>
                  </a:cubicBezTo>
                  <a:cubicBezTo>
                    <a:pt x="5068" y="3972"/>
                    <a:pt x="5091" y="3903"/>
                    <a:pt x="5114" y="3881"/>
                  </a:cubicBezTo>
                  <a:cubicBezTo>
                    <a:pt x="5114" y="3812"/>
                    <a:pt x="5182" y="3766"/>
                    <a:pt x="5228" y="3766"/>
                  </a:cubicBezTo>
                  <a:cubicBezTo>
                    <a:pt x="5251" y="3698"/>
                    <a:pt x="5251" y="3630"/>
                    <a:pt x="5251" y="3561"/>
                  </a:cubicBezTo>
                  <a:cubicBezTo>
                    <a:pt x="5274" y="3561"/>
                    <a:pt x="5296" y="3584"/>
                    <a:pt x="5342" y="3607"/>
                  </a:cubicBezTo>
                  <a:cubicBezTo>
                    <a:pt x="5365" y="3630"/>
                    <a:pt x="5388" y="3630"/>
                    <a:pt x="5411" y="3652"/>
                  </a:cubicBezTo>
                  <a:lnTo>
                    <a:pt x="5456" y="3675"/>
                  </a:lnTo>
                  <a:cubicBezTo>
                    <a:pt x="5525" y="3721"/>
                    <a:pt x="5570" y="3744"/>
                    <a:pt x="5639" y="3766"/>
                  </a:cubicBezTo>
                  <a:cubicBezTo>
                    <a:pt x="5707" y="3812"/>
                    <a:pt x="5799" y="3858"/>
                    <a:pt x="5867" y="3881"/>
                  </a:cubicBezTo>
                  <a:cubicBezTo>
                    <a:pt x="5936" y="3881"/>
                    <a:pt x="6027" y="3903"/>
                    <a:pt x="6095" y="3903"/>
                  </a:cubicBezTo>
                  <a:lnTo>
                    <a:pt x="6118" y="3903"/>
                  </a:lnTo>
                  <a:cubicBezTo>
                    <a:pt x="6209" y="3926"/>
                    <a:pt x="6278" y="3926"/>
                    <a:pt x="6346" y="3926"/>
                  </a:cubicBezTo>
                  <a:cubicBezTo>
                    <a:pt x="6461" y="3926"/>
                    <a:pt x="6552" y="3926"/>
                    <a:pt x="6666" y="3903"/>
                  </a:cubicBezTo>
                  <a:cubicBezTo>
                    <a:pt x="6712" y="3881"/>
                    <a:pt x="6734" y="3881"/>
                    <a:pt x="6780" y="3858"/>
                  </a:cubicBezTo>
                  <a:cubicBezTo>
                    <a:pt x="6826" y="3858"/>
                    <a:pt x="6871" y="3835"/>
                    <a:pt x="6917" y="3812"/>
                  </a:cubicBezTo>
                  <a:cubicBezTo>
                    <a:pt x="7008" y="3766"/>
                    <a:pt x="7100" y="3721"/>
                    <a:pt x="7168" y="3630"/>
                  </a:cubicBezTo>
                  <a:cubicBezTo>
                    <a:pt x="7237" y="3561"/>
                    <a:pt x="7282" y="3493"/>
                    <a:pt x="7328" y="3424"/>
                  </a:cubicBezTo>
                  <a:cubicBezTo>
                    <a:pt x="7374" y="3333"/>
                    <a:pt x="7419" y="3242"/>
                    <a:pt x="7465" y="3150"/>
                  </a:cubicBezTo>
                  <a:cubicBezTo>
                    <a:pt x="7465" y="3082"/>
                    <a:pt x="7510" y="3013"/>
                    <a:pt x="7510" y="2945"/>
                  </a:cubicBezTo>
                  <a:cubicBezTo>
                    <a:pt x="7556" y="2808"/>
                    <a:pt x="7510" y="2694"/>
                    <a:pt x="7488" y="2580"/>
                  </a:cubicBezTo>
                  <a:cubicBezTo>
                    <a:pt x="7465" y="2511"/>
                    <a:pt x="7396" y="2443"/>
                    <a:pt x="7305" y="2443"/>
                  </a:cubicBezTo>
                  <a:lnTo>
                    <a:pt x="7282" y="2443"/>
                  </a:lnTo>
                  <a:cubicBezTo>
                    <a:pt x="7191" y="2351"/>
                    <a:pt x="7077" y="2260"/>
                    <a:pt x="6963" y="2169"/>
                  </a:cubicBezTo>
                  <a:lnTo>
                    <a:pt x="6894" y="2100"/>
                  </a:lnTo>
                  <a:cubicBezTo>
                    <a:pt x="6849" y="2077"/>
                    <a:pt x="6803" y="2032"/>
                    <a:pt x="6780" y="2009"/>
                  </a:cubicBezTo>
                  <a:cubicBezTo>
                    <a:pt x="6712" y="1963"/>
                    <a:pt x="6620" y="1895"/>
                    <a:pt x="6552" y="1849"/>
                  </a:cubicBezTo>
                  <a:cubicBezTo>
                    <a:pt x="6461" y="1781"/>
                    <a:pt x="6392" y="1735"/>
                    <a:pt x="6324" y="1689"/>
                  </a:cubicBezTo>
                  <a:cubicBezTo>
                    <a:pt x="6232" y="1667"/>
                    <a:pt x="6164" y="1598"/>
                    <a:pt x="6072" y="1552"/>
                  </a:cubicBezTo>
                  <a:cubicBezTo>
                    <a:pt x="5981" y="1484"/>
                    <a:pt x="5890" y="1438"/>
                    <a:pt x="5799" y="1370"/>
                  </a:cubicBezTo>
                  <a:cubicBezTo>
                    <a:pt x="5753" y="1347"/>
                    <a:pt x="5684" y="1301"/>
                    <a:pt x="5616" y="1256"/>
                  </a:cubicBezTo>
                  <a:cubicBezTo>
                    <a:pt x="5548" y="1210"/>
                    <a:pt x="5479" y="1164"/>
                    <a:pt x="5388" y="1119"/>
                  </a:cubicBezTo>
                  <a:cubicBezTo>
                    <a:pt x="5342" y="1096"/>
                    <a:pt x="5319" y="1073"/>
                    <a:pt x="5274" y="1027"/>
                  </a:cubicBezTo>
                  <a:cubicBezTo>
                    <a:pt x="5228" y="1005"/>
                    <a:pt x="5205" y="982"/>
                    <a:pt x="5159" y="982"/>
                  </a:cubicBezTo>
                  <a:cubicBezTo>
                    <a:pt x="5091" y="936"/>
                    <a:pt x="5023" y="891"/>
                    <a:pt x="4954" y="845"/>
                  </a:cubicBezTo>
                  <a:cubicBezTo>
                    <a:pt x="4908" y="822"/>
                    <a:pt x="4863" y="799"/>
                    <a:pt x="4817" y="754"/>
                  </a:cubicBezTo>
                  <a:lnTo>
                    <a:pt x="4635" y="662"/>
                  </a:lnTo>
                  <a:lnTo>
                    <a:pt x="4452" y="548"/>
                  </a:lnTo>
                  <a:cubicBezTo>
                    <a:pt x="4406" y="525"/>
                    <a:pt x="4361" y="502"/>
                    <a:pt x="4292" y="457"/>
                  </a:cubicBezTo>
                  <a:cubicBezTo>
                    <a:pt x="4246" y="434"/>
                    <a:pt x="4201" y="411"/>
                    <a:pt x="4132" y="366"/>
                  </a:cubicBezTo>
                  <a:cubicBezTo>
                    <a:pt x="4041" y="297"/>
                    <a:pt x="3927" y="251"/>
                    <a:pt x="3858" y="183"/>
                  </a:cubicBezTo>
                  <a:lnTo>
                    <a:pt x="3836" y="160"/>
                  </a:lnTo>
                  <a:cubicBezTo>
                    <a:pt x="3790" y="114"/>
                    <a:pt x="3744" y="92"/>
                    <a:pt x="3699" y="69"/>
                  </a:cubicBezTo>
                  <a:cubicBezTo>
                    <a:pt x="3676" y="46"/>
                    <a:pt x="3630" y="23"/>
                    <a:pt x="3607"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7"/>
            <p:cNvSpPr/>
            <p:nvPr/>
          </p:nvSpPr>
          <p:spPr>
            <a:xfrm>
              <a:off x="464121" y="1130498"/>
              <a:ext cx="535097" cy="911234"/>
            </a:xfrm>
            <a:custGeom>
              <a:avLst/>
              <a:gdLst/>
              <a:ahLst/>
              <a:cxnLst/>
              <a:rect l="l" t="t" r="r" b="b"/>
              <a:pathLst>
                <a:path w="9678" h="16481" extrusionOk="0">
                  <a:moveTo>
                    <a:pt x="3196" y="0"/>
                  </a:moveTo>
                  <a:cubicBezTo>
                    <a:pt x="3127" y="0"/>
                    <a:pt x="3059" y="46"/>
                    <a:pt x="3013" y="115"/>
                  </a:cubicBezTo>
                  <a:cubicBezTo>
                    <a:pt x="3013" y="137"/>
                    <a:pt x="2990" y="206"/>
                    <a:pt x="2990" y="252"/>
                  </a:cubicBezTo>
                  <a:cubicBezTo>
                    <a:pt x="2990" y="274"/>
                    <a:pt x="2990" y="320"/>
                    <a:pt x="2990" y="343"/>
                  </a:cubicBezTo>
                  <a:cubicBezTo>
                    <a:pt x="2990" y="389"/>
                    <a:pt x="2990" y="434"/>
                    <a:pt x="2967" y="457"/>
                  </a:cubicBezTo>
                  <a:cubicBezTo>
                    <a:pt x="2967" y="503"/>
                    <a:pt x="2945" y="548"/>
                    <a:pt x="2922" y="594"/>
                  </a:cubicBezTo>
                  <a:cubicBezTo>
                    <a:pt x="2922" y="640"/>
                    <a:pt x="2899" y="662"/>
                    <a:pt x="2899" y="708"/>
                  </a:cubicBezTo>
                  <a:cubicBezTo>
                    <a:pt x="2853" y="822"/>
                    <a:pt x="2808" y="936"/>
                    <a:pt x="2762" y="1005"/>
                  </a:cubicBezTo>
                  <a:cubicBezTo>
                    <a:pt x="2739" y="1050"/>
                    <a:pt x="2693" y="1096"/>
                    <a:pt x="2671" y="1142"/>
                  </a:cubicBezTo>
                  <a:cubicBezTo>
                    <a:pt x="2602" y="1210"/>
                    <a:pt x="2534" y="1279"/>
                    <a:pt x="2488" y="1347"/>
                  </a:cubicBezTo>
                  <a:cubicBezTo>
                    <a:pt x="2442" y="1393"/>
                    <a:pt x="2374" y="1438"/>
                    <a:pt x="2328" y="1461"/>
                  </a:cubicBezTo>
                  <a:cubicBezTo>
                    <a:pt x="2283" y="1484"/>
                    <a:pt x="2260" y="1507"/>
                    <a:pt x="2214" y="1507"/>
                  </a:cubicBezTo>
                  <a:cubicBezTo>
                    <a:pt x="2191" y="1530"/>
                    <a:pt x="2168" y="1530"/>
                    <a:pt x="2123" y="1553"/>
                  </a:cubicBezTo>
                  <a:lnTo>
                    <a:pt x="2100" y="1553"/>
                  </a:lnTo>
                  <a:cubicBezTo>
                    <a:pt x="1986" y="1598"/>
                    <a:pt x="1895" y="1621"/>
                    <a:pt x="1780" y="1667"/>
                  </a:cubicBezTo>
                  <a:cubicBezTo>
                    <a:pt x="1666" y="1690"/>
                    <a:pt x="1529" y="1712"/>
                    <a:pt x="1415" y="1712"/>
                  </a:cubicBezTo>
                  <a:cubicBezTo>
                    <a:pt x="1347" y="1690"/>
                    <a:pt x="1255" y="1690"/>
                    <a:pt x="1187" y="1690"/>
                  </a:cubicBezTo>
                  <a:lnTo>
                    <a:pt x="1096" y="1667"/>
                  </a:lnTo>
                  <a:cubicBezTo>
                    <a:pt x="1027" y="1667"/>
                    <a:pt x="936" y="1644"/>
                    <a:pt x="845" y="1621"/>
                  </a:cubicBezTo>
                  <a:cubicBezTo>
                    <a:pt x="776" y="1598"/>
                    <a:pt x="708" y="1575"/>
                    <a:pt x="639" y="1553"/>
                  </a:cubicBezTo>
                  <a:lnTo>
                    <a:pt x="616" y="1553"/>
                  </a:lnTo>
                  <a:cubicBezTo>
                    <a:pt x="548" y="1530"/>
                    <a:pt x="479" y="1507"/>
                    <a:pt x="411" y="1461"/>
                  </a:cubicBezTo>
                  <a:cubicBezTo>
                    <a:pt x="365" y="1438"/>
                    <a:pt x="342" y="1416"/>
                    <a:pt x="297" y="1393"/>
                  </a:cubicBezTo>
                  <a:cubicBezTo>
                    <a:pt x="274" y="1370"/>
                    <a:pt x="251" y="1347"/>
                    <a:pt x="228" y="1347"/>
                  </a:cubicBezTo>
                  <a:cubicBezTo>
                    <a:pt x="205" y="1347"/>
                    <a:pt x="205" y="1347"/>
                    <a:pt x="183" y="1370"/>
                  </a:cubicBezTo>
                  <a:cubicBezTo>
                    <a:pt x="183" y="1347"/>
                    <a:pt x="160" y="1324"/>
                    <a:pt x="114" y="1324"/>
                  </a:cubicBezTo>
                  <a:cubicBezTo>
                    <a:pt x="91" y="1324"/>
                    <a:pt x="69" y="1324"/>
                    <a:pt x="69" y="1347"/>
                  </a:cubicBezTo>
                  <a:cubicBezTo>
                    <a:pt x="23" y="1370"/>
                    <a:pt x="0" y="1438"/>
                    <a:pt x="46" y="1484"/>
                  </a:cubicBezTo>
                  <a:cubicBezTo>
                    <a:pt x="46" y="1507"/>
                    <a:pt x="69" y="1530"/>
                    <a:pt x="69" y="1530"/>
                  </a:cubicBezTo>
                  <a:cubicBezTo>
                    <a:pt x="114" y="1598"/>
                    <a:pt x="137" y="1667"/>
                    <a:pt x="137" y="1735"/>
                  </a:cubicBezTo>
                  <a:lnTo>
                    <a:pt x="160" y="1804"/>
                  </a:lnTo>
                  <a:cubicBezTo>
                    <a:pt x="205" y="1895"/>
                    <a:pt x="228" y="1963"/>
                    <a:pt x="251" y="2055"/>
                  </a:cubicBezTo>
                  <a:lnTo>
                    <a:pt x="274" y="2123"/>
                  </a:lnTo>
                  <a:cubicBezTo>
                    <a:pt x="297" y="2169"/>
                    <a:pt x="320" y="2215"/>
                    <a:pt x="320" y="2260"/>
                  </a:cubicBezTo>
                  <a:cubicBezTo>
                    <a:pt x="342" y="2329"/>
                    <a:pt x="365" y="2374"/>
                    <a:pt x="388" y="2443"/>
                  </a:cubicBezTo>
                  <a:lnTo>
                    <a:pt x="411" y="2488"/>
                  </a:lnTo>
                  <a:lnTo>
                    <a:pt x="434" y="2557"/>
                  </a:lnTo>
                  <a:cubicBezTo>
                    <a:pt x="457" y="2603"/>
                    <a:pt x="479" y="2648"/>
                    <a:pt x="502" y="2717"/>
                  </a:cubicBezTo>
                  <a:cubicBezTo>
                    <a:pt x="548" y="2785"/>
                    <a:pt x="571" y="2854"/>
                    <a:pt x="616" y="2945"/>
                  </a:cubicBezTo>
                  <a:lnTo>
                    <a:pt x="730" y="3219"/>
                  </a:lnTo>
                  <a:lnTo>
                    <a:pt x="776" y="3356"/>
                  </a:lnTo>
                  <a:lnTo>
                    <a:pt x="845" y="3493"/>
                  </a:lnTo>
                  <a:cubicBezTo>
                    <a:pt x="890" y="3607"/>
                    <a:pt x="936" y="3721"/>
                    <a:pt x="982" y="3835"/>
                  </a:cubicBezTo>
                  <a:cubicBezTo>
                    <a:pt x="1050" y="3995"/>
                    <a:pt x="1141" y="4155"/>
                    <a:pt x="1210" y="4314"/>
                  </a:cubicBezTo>
                  <a:lnTo>
                    <a:pt x="1255" y="4429"/>
                  </a:lnTo>
                  <a:cubicBezTo>
                    <a:pt x="1255" y="4474"/>
                    <a:pt x="1278" y="4520"/>
                    <a:pt x="1301" y="4566"/>
                  </a:cubicBezTo>
                  <a:lnTo>
                    <a:pt x="1347" y="4657"/>
                  </a:lnTo>
                  <a:cubicBezTo>
                    <a:pt x="1370" y="4725"/>
                    <a:pt x="1392" y="4771"/>
                    <a:pt x="1415" y="4817"/>
                  </a:cubicBezTo>
                  <a:cubicBezTo>
                    <a:pt x="1461" y="4976"/>
                    <a:pt x="1529" y="5136"/>
                    <a:pt x="1598" y="5296"/>
                  </a:cubicBezTo>
                  <a:cubicBezTo>
                    <a:pt x="1643" y="5410"/>
                    <a:pt x="1689" y="5501"/>
                    <a:pt x="1735" y="5615"/>
                  </a:cubicBezTo>
                  <a:lnTo>
                    <a:pt x="1803" y="5798"/>
                  </a:lnTo>
                  <a:lnTo>
                    <a:pt x="1849" y="5867"/>
                  </a:lnTo>
                  <a:cubicBezTo>
                    <a:pt x="1895" y="6026"/>
                    <a:pt x="1963" y="6163"/>
                    <a:pt x="2032" y="6300"/>
                  </a:cubicBezTo>
                  <a:lnTo>
                    <a:pt x="2054" y="6392"/>
                  </a:lnTo>
                  <a:cubicBezTo>
                    <a:pt x="2123" y="6529"/>
                    <a:pt x="2168" y="6665"/>
                    <a:pt x="2237" y="6802"/>
                  </a:cubicBezTo>
                  <a:cubicBezTo>
                    <a:pt x="2328" y="6985"/>
                    <a:pt x="2397" y="7145"/>
                    <a:pt x="2465" y="7327"/>
                  </a:cubicBezTo>
                  <a:cubicBezTo>
                    <a:pt x="2511" y="7419"/>
                    <a:pt x="2557" y="7510"/>
                    <a:pt x="2602" y="7601"/>
                  </a:cubicBezTo>
                  <a:cubicBezTo>
                    <a:pt x="2625" y="7670"/>
                    <a:pt x="2648" y="7738"/>
                    <a:pt x="2671" y="7807"/>
                  </a:cubicBezTo>
                  <a:cubicBezTo>
                    <a:pt x="2693" y="7852"/>
                    <a:pt x="2716" y="7898"/>
                    <a:pt x="2739" y="7944"/>
                  </a:cubicBezTo>
                  <a:lnTo>
                    <a:pt x="2785" y="8035"/>
                  </a:lnTo>
                  <a:cubicBezTo>
                    <a:pt x="2808" y="8103"/>
                    <a:pt x="2830" y="8149"/>
                    <a:pt x="2853" y="8218"/>
                  </a:cubicBezTo>
                  <a:lnTo>
                    <a:pt x="2899" y="8309"/>
                  </a:lnTo>
                  <a:cubicBezTo>
                    <a:pt x="2945" y="8423"/>
                    <a:pt x="2990" y="8514"/>
                    <a:pt x="3036" y="8628"/>
                  </a:cubicBezTo>
                  <a:lnTo>
                    <a:pt x="3127" y="8834"/>
                  </a:lnTo>
                  <a:cubicBezTo>
                    <a:pt x="3218" y="9016"/>
                    <a:pt x="3287" y="9199"/>
                    <a:pt x="3355" y="9359"/>
                  </a:cubicBezTo>
                  <a:cubicBezTo>
                    <a:pt x="3424" y="9519"/>
                    <a:pt x="3492" y="9678"/>
                    <a:pt x="3561" y="9838"/>
                  </a:cubicBezTo>
                  <a:lnTo>
                    <a:pt x="3584" y="9884"/>
                  </a:lnTo>
                  <a:cubicBezTo>
                    <a:pt x="3652" y="10066"/>
                    <a:pt x="3743" y="10226"/>
                    <a:pt x="3812" y="10409"/>
                  </a:cubicBezTo>
                  <a:cubicBezTo>
                    <a:pt x="3858" y="10523"/>
                    <a:pt x="3903" y="10660"/>
                    <a:pt x="3949" y="10774"/>
                  </a:cubicBezTo>
                  <a:cubicBezTo>
                    <a:pt x="4040" y="10979"/>
                    <a:pt x="4131" y="11208"/>
                    <a:pt x="4223" y="11413"/>
                  </a:cubicBezTo>
                  <a:cubicBezTo>
                    <a:pt x="4246" y="11504"/>
                    <a:pt x="4291" y="11573"/>
                    <a:pt x="4337" y="11664"/>
                  </a:cubicBezTo>
                  <a:cubicBezTo>
                    <a:pt x="4360" y="11733"/>
                    <a:pt x="4405" y="11824"/>
                    <a:pt x="4428" y="11892"/>
                  </a:cubicBezTo>
                  <a:cubicBezTo>
                    <a:pt x="4497" y="12052"/>
                    <a:pt x="4565" y="12212"/>
                    <a:pt x="4634" y="12395"/>
                  </a:cubicBezTo>
                  <a:cubicBezTo>
                    <a:pt x="4725" y="12577"/>
                    <a:pt x="4793" y="12760"/>
                    <a:pt x="4885" y="12942"/>
                  </a:cubicBezTo>
                  <a:cubicBezTo>
                    <a:pt x="4953" y="13079"/>
                    <a:pt x="4999" y="13193"/>
                    <a:pt x="5067" y="13330"/>
                  </a:cubicBezTo>
                  <a:cubicBezTo>
                    <a:pt x="5113" y="13422"/>
                    <a:pt x="5159" y="13536"/>
                    <a:pt x="5204" y="13627"/>
                  </a:cubicBezTo>
                  <a:lnTo>
                    <a:pt x="5273" y="13787"/>
                  </a:lnTo>
                  <a:cubicBezTo>
                    <a:pt x="5318" y="13901"/>
                    <a:pt x="5387" y="14015"/>
                    <a:pt x="5432" y="14106"/>
                  </a:cubicBezTo>
                  <a:lnTo>
                    <a:pt x="5501" y="14243"/>
                  </a:lnTo>
                  <a:cubicBezTo>
                    <a:pt x="5569" y="14403"/>
                    <a:pt x="5638" y="14563"/>
                    <a:pt x="5706" y="14723"/>
                  </a:cubicBezTo>
                  <a:cubicBezTo>
                    <a:pt x="5752" y="14837"/>
                    <a:pt x="5798" y="14951"/>
                    <a:pt x="5843" y="15065"/>
                  </a:cubicBezTo>
                  <a:lnTo>
                    <a:pt x="5912" y="15225"/>
                  </a:lnTo>
                  <a:lnTo>
                    <a:pt x="5957" y="15339"/>
                  </a:lnTo>
                  <a:cubicBezTo>
                    <a:pt x="6049" y="15567"/>
                    <a:pt x="6140" y="15796"/>
                    <a:pt x="6231" y="16001"/>
                  </a:cubicBezTo>
                  <a:cubicBezTo>
                    <a:pt x="6277" y="16069"/>
                    <a:pt x="6300" y="16115"/>
                    <a:pt x="6323" y="16161"/>
                  </a:cubicBezTo>
                  <a:lnTo>
                    <a:pt x="6323" y="16184"/>
                  </a:lnTo>
                  <a:cubicBezTo>
                    <a:pt x="6346" y="16252"/>
                    <a:pt x="6368" y="16321"/>
                    <a:pt x="6391" y="16366"/>
                  </a:cubicBezTo>
                  <a:cubicBezTo>
                    <a:pt x="6437" y="16412"/>
                    <a:pt x="6482" y="16457"/>
                    <a:pt x="6551" y="16480"/>
                  </a:cubicBezTo>
                  <a:lnTo>
                    <a:pt x="6597" y="16480"/>
                  </a:lnTo>
                  <a:cubicBezTo>
                    <a:pt x="6642" y="16480"/>
                    <a:pt x="6688" y="16457"/>
                    <a:pt x="6711" y="16457"/>
                  </a:cubicBezTo>
                  <a:cubicBezTo>
                    <a:pt x="6756" y="16435"/>
                    <a:pt x="6802" y="16412"/>
                    <a:pt x="6848" y="16389"/>
                  </a:cubicBezTo>
                  <a:cubicBezTo>
                    <a:pt x="6870" y="16389"/>
                    <a:pt x="6893" y="16366"/>
                    <a:pt x="6916" y="16366"/>
                  </a:cubicBezTo>
                  <a:cubicBezTo>
                    <a:pt x="6985" y="16321"/>
                    <a:pt x="7053" y="16298"/>
                    <a:pt x="7144" y="16275"/>
                  </a:cubicBezTo>
                  <a:cubicBezTo>
                    <a:pt x="7236" y="16252"/>
                    <a:pt x="7327" y="16229"/>
                    <a:pt x="7418" y="16184"/>
                  </a:cubicBezTo>
                  <a:lnTo>
                    <a:pt x="7487" y="16138"/>
                  </a:lnTo>
                  <a:cubicBezTo>
                    <a:pt x="7532" y="16115"/>
                    <a:pt x="7578" y="16092"/>
                    <a:pt x="7624" y="16092"/>
                  </a:cubicBezTo>
                  <a:cubicBezTo>
                    <a:pt x="7692" y="16047"/>
                    <a:pt x="7761" y="16024"/>
                    <a:pt x="7829" y="16001"/>
                  </a:cubicBezTo>
                  <a:cubicBezTo>
                    <a:pt x="7898" y="15978"/>
                    <a:pt x="7966" y="15955"/>
                    <a:pt x="8012" y="15910"/>
                  </a:cubicBezTo>
                  <a:cubicBezTo>
                    <a:pt x="8057" y="15910"/>
                    <a:pt x="8103" y="15887"/>
                    <a:pt x="8149" y="15864"/>
                  </a:cubicBezTo>
                  <a:cubicBezTo>
                    <a:pt x="8194" y="15864"/>
                    <a:pt x="8217" y="15841"/>
                    <a:pt x="8263" y="15818"/>
                  </a:cubicBezTo>
                  <a:cubicBezTo>
                    <a:pt x="8331" y="15796"/>
                    <a:pt x="8400" y="15750"/>
                    <a:pt x="8468" y="15727"/>
                  </a:cubicBezTo>
                  <a:lnTo>
                    <a:pt x="8491" y="15704"/>
                  </a:lnTo>
                  <a:cubicBezTo>
                    <a:pt x="8537" y="15681"/>
                    <a:pt x="8560" y="15659"/>
                    <a:pt x="8605" y="15659"/>
                  </a:cubicBezTo>
                  <a:lnTo>
                    <a:pt x="8719" y="15590"/>
                  </a:lnTo>
                  <a:cubicBezTo>
                    <a:pt x="8742" y="15590"/>
                    <a:pt x="8765" y="15567"/>
                    <a:pt x="8788" y="15544"/>
                  </a:cubicBezTo>
                  <a:lnTo>
                    <a:pt x="8833" y="15522"/>
                  </a:lnTo>
                  <a:cubicBezTo>
                    <a:pt x="8879" y="15499"/>
                    <a:pt x="8925" y="15476"/>
                    <a:pt x="8970" y="15453"/>
                  </a:cubicBezTo>
                  <a:cubicBezTo>
                    <a:pt x="8993" y="15430"/>
                    <a:pt x="9039" y="15408"/>
                    <a:pt x="9085" y="15385"/>
                  </a:cubicBezTo>
                  <a:cubicBezTo>
                    <a:pt x="9130" y="15362"/>
                    <a:pt x="9153" y="15339"/>
                    <a:pt x="9199" y="15316"/>
                  </a:cubicBezTo>
                  <a:cubicBezTo>
                    <a:pt x="9221" y="15293"/>
                    <a:pt x="9244" y="15271"/>
                    <a:pt x="9267" y="15248"/>
                  </a:cubicBezTo>
                  <a:cubicBezTo>
                    <a:pt x="9336" y="15225"/>
                    <a:pt x="9381" y="15202"/>
                    <a:pt x="9427" y="15179"/>
                  </a:cubicBezTo>
                  <a:cubicBezTo>
                    <a:pt x="9450" y="15179"/>
                    <a:pt x="9473" y="15179"/>
                    <a:pt x="9495" y="15156"/>
                  </a:cubicBezTo>
                  <a:cubicBezTo>
                    <a:pt x="9564" y="15134"/>
                    <a:pt x="9587" y="15111"/>
                    <a:pt x="9632" y="15065"/>
                  </a:cubicBezTo>
                  <a:cubicBezTo>
                    <a:pt x="9678" y="15020"/>
                    <a:pt x="9678" y="14928"/>
                    <a:pt x="9632" y="14860"/>
                  </a:cubicBezTo>
                  <a:cubicBezTo>
                    <a:pt x="9655" y="14837"/>
                    <a:pt x="9655" y="14814"/>
                    <a:pt x="9655" y="14791"/>
                  </a:cubicBezTo>
                  <a:cubicBezTo>
                    <a:pt x="9655" y="14746"/>
                    <a:pt x="9632" y="14677"/>
                    <a:pt x="9587" y="14631"/>
                  </a:cubicBezTo>
                  <a:lnTo>
                    <a:pt x="9587" y="14609"/>
                  </a:lnTo>
                  <a:cubicBezTo>
                    <a:pt x="9564" y="14563"/>
                    <a:pt x="9541" y="14517"/>
                    <a:pt x="9518" y="14472"/>
                  </a:cubicBezTo>
                  <a:lnTo>
                    <a:pt x="9427" y="14266"/>
                  </a:lnTo>
                  <a:lnTo>
                    <a:pt x="9336" y="14038"/>
                  </a:lnTo>
                  <a:cubicBezTo>
                    <a:pt x="9313" y="13970"/>
                    <a:pt x="9267" y="13901"/>
                    <a:pt x="9244" y="13810"/>
                  </a:cubicBezTo>
                  <a:cubicBezTo>
                    <a:pt x="9221" y="13718"/>
                    <a:pt x="9176" y="13650"/>
                    <a:pt x="9130" y="13559"/>
                  </a:cubicBezTo>
                  <a:cubicBezTo>
                    <a:pt x="9107" y="13467"/>
                    <a:pt x="9085" y="13399"/>
                    <a:pt x="9039" y="13330"/>
                  </a:cubicBezTo>
                  <a:cubicBezTo>
                    <a:pt x="9016" y="13239"/>
                    <a:pt x="8970" y="13148"/>
                    <a:pt x="8925" y="13057"/>
                  </a:cubicBezTo>
                  <a:cubicBezTo>
                    <a:pt x="8879" y="12920"/>
                    <a:pt x="8811" y="12783"/>
                    <a:pt x="8742" y="12646"/>
                  </a:cubicBezTo>
                  <a:cubicBezTo>
                    <a:pt x="8697" y="12554"/>
                    <a:pt x="8674" y="12463"/>
                    <a:pt x="8628" y="12372"/>
                  </a:cubicBezTo>
                  <a:cubicBezTo>
                    <a:pt x="8605" y="12303"/>
                    <a:pt x="8582" y="12235"/>
                    <a:pt x="8537" y="12144"/>
                  </a:cubicBezTo>
                  <a:cubicBezTo>
                    <a:pt x="8514" y="12075"/>
                    <a:pt x="8468" y="12007"/>
                    <a:pt x="8445" y="11938"/>
                  </a:cubicBezTo>
                  <a:cubicBezTo>
                    <a:pt x="8400" y="11824"/>
                    <a:pt x="8377" y="11733"/>
                    <a:pt x="8331" y="11641"/>
                  </a:cubicBezTo>
                  <a:cubicBezTo>
                    <a:pt x="8263" y="11504"/>
                    <a:pt x="8194" y="11345"/>
                    <a:pt x="8126" y="11185"/>
                  </a:cubicBezTo>
                  <a:cubicBezTo>
                    <a:pt x="8080" y="11094"/>
                    <a:pt x="8057" y="11025"/>
                    <a:pt x="8012" y="10934"/>
                  </a:cubicBezTo>
                  <a:cubicBezTo>
                    <a:pt x="7989" y="10842"/>
                    <a:pt x="7966" y="10751"/>
                    <a:pt x="7920" y="10683"/>
                  </a:cubicBezTo>
                  <a:lnTo>
                    <a:pt x="7920" y="10637"/>
                  </a:lnTo>
                  <a:cubicBezTo>
                    <a:pt x="7852" y="10500"/>
                    <a:pt x="7783" y="10340"/>
                    <a:pt x="7715" y="10203"/>
                  </a:cubicBezTo>
                  <a:cubicBezTo>
                    <a:pt x="7692" y="10158"/>
                    <a:pt x="7692" y="10112"/>
                    <a:pt x="7669" y="10066"/>
                  </a:cubicBezTo>
                  <a:lnTo>
                    <a:pt x="7624" y="9975"/>
                  </a:lnTo>
                  <a:cubicBezTo>
                    <a:pt x="7601" y="9929"/>
                    <a:pt x="7578" y="9861"/>
                    <a:pt x="7555" y="9815"/>
                  </a:cubicBezTo>
                  <a:lnTo>
                    <a:pt x="7510" y="9724"/>
                  </a:lnTo>
                  <a:cubicBezTo>
                    <a:pt x="7441" y="9610"/>
                    <a:pt x="7395" y="9473"/>
                    <a:pt x="7350" y="9359"/>
                  </a:cubicBezTo>
                  <a:lnTo>
                    <a:pt x="7304" y="9245"/>
                  </a:lnTo>
                  <a:lnTo>
                    <a:pt x="7259" y="9153"/>
                  </a:lnTo>
                  <a:cubicBezTo>
                    <a:pt x="7259" y="9108"/>
                    <a:pt x="7236" y="9062"/>
                    <a:pt x="7213" y="9016"/>
                  </a:cubicBezTo>
                  <a:lnTo>
                    <a:pt x="7190" y="8948"/>
                  </a:lnTo>
                  <a:cubicBezTo>
                    <a:pt x="7167" y="8880"/>
                    <a:pt x="7144" y="8834"/>
                    <a:pt x="7122" y="8788"/>
                  </a:cubicBezTo>
                  <a:cubicBezTo>
                    <a:pt x="7076" y="8674"/>
                    <a:pt x="7030" y="8537"/>
                    <a:pt x="6985" y="8423"/>
                  </a:cubicBezTo>
                  <a:lnTo>
                    <a:pt x="6916" y="8309"/>
                  </a:lnTo>
                  <a:cubicBezTo>
                    <a:pt x="6893" y="8218"/>
                    <a:pt x="6870" y="8149"/>
                    <a:pt x="6825" y="8081"/>
                  </a:cubicBezTo>
                  <a:cubicBezTo>
                    <a:pt x="6802" y="7989"/>
                    <a:pt x="6756" y="7921"/>
                    <a:pt x="6711" y="7830"/>
                  </a:cubicBezTo>
                  <a:cubicBezTo>
                    <a:pt x="6665" y="7693"/>
                    <a:pt x="6597" y="7578"/>
                    <a:pt x="6551" y="7442"/>
                  </a:cubicBezTo>
                  <a:lnTo>
                    <a:pt x="6528" y="7373"/>
                  </a:lnTo>
                  <a:cubicBezTo>
                    <a:pt x="6437" y="7190"/>
                    <a:pt x="6368" y="7008"/>
                    <a:pt x="6277" y="6848"/>
                  </a:cubicBezTo>
                  <a:cubicBezTo>
                    <a:pt x="6209" y="6688"/>
                    <a:pt x="6140" y="6551"/>
                    <a:pt x="6072" y="6414"/>
                  </a:cubicBezTo>
                  <a:cubicBezTo>
                    <a:pt x="6026" y="6277"/>
                    <a:pt x="5957" y="6163"/>
                    <a:pt x="5889" y="6026"/>
                  </a:cubicBezTo>
                  <a:lnTo>
                    <a:pt x="5843" y="5935"/>
                  </a:lnTo>
                  <a:lnTo>
                    <a:pt x="5821" y="5867"/>
                  </a:lnTo>
                  <a:lnTo>
                    <a:pt x="5775" y="5821"/>
                  </a:lnTo>
                  <a:cubicBezTo>
                    <a:pt x="5752" y="5752"/>
                    <a:pt x="5729" y="5661"/>
                    <a:pt x="5684" y="5593"/>
                  </a:cubicBezTo>
                  <a:cubicBezTo>
                    <a:pt x="5615" y="5433"/>
                    <a:pt x="5547" y="5273"/>
                    <a:pt x="5478" y="5113"/>
                  </a:cubicBezTo>
                  <a:lnTo>
                    <a:pt x="5455" y="5045"/>
                  </a:lnTo>
                  <a:cubicBezTo>
                    <a:pt x="5387" y="4908"/>
                    <a:pt x="5341" y="4771"/>
                    <a:pt x="5273" y="4657"/>
                  </a:cubicBezTo>
                  <a:cubicBezTo>
                    <a:pt x="5250" y="4588"/>
                    <a:pt x="5227" y="4520"/>
                    <a:pt x="5204" y="4474"/>
                  </a:cubicBezTo>
                  <a:cubicBezTo>
                    <a:pt x="5136" y="4314"/>
                    <a:pt x="5067" y="4155"/>
                    <a:pt x="4999" y="3995"/>
                  </a:cubicBezTo>
                  <a:lnTo>
                    <a:pt x="4999" y="3949"/>
                  </a:lnTo>
                  <a:cubicBezTo>
                    <a:pt x="4953" y="3881"/>
                    <a:pt x="4930" y="3812"/>
                    <a:pt x="4908" y="3721"/>
                  </a:cubicBezTo>
                  <a:cubicBezTo>
                    <a:pt x="4862" y="3630"/>
                    <a:pt x="4839" y="3561"/>
                    <a:pt x="4793" y="3470"/>
                  </a:cubicBezTo>
                  <a:cubicBezTo>
                    <a:pt x="4748" y="3356"/>
                    <a:pt x="4702" y="3242"/>
                    <a:pt x="4656" y="3128"/>
                  </a:cubicBezTo>
                  <a:cubicBezTo>
                    <a:pt x="4611" y="3013"/>
                    <a:pt x="4565" y="2876"/>
                    <a:pt x="4497" y="2762"/>
                  </a:cubicBezTo>
                  <a:cubicBezTo>
                    <a:pt x="4474" y="2694"/>
                    <a:pt x="4428" y="2625"/>
                    <a:pt x="4405" y="2557"/>
                  </a:cubicBezTo>
                  <a:lnTo>
                    <a:pt x="4314" y="2420"/>
                  </a:lnTo>
                  <a:cubicBezTo>
                    <a:pt x="4291" y="2374"/>
                    <a:pt x="4291" y="2329"/>
                    <a:pt x="4268" y="2306"/>
                  </a:cubicBezTo>
                  <a:lnTo>
                    <a:pt x="4246" y="2237"/>
                  </a:lnTo>
                  <a:cubicBezTo>
                    <a:pt x="4223" y="2192"/>
                    <a:pt x="4223" y="2169"/>
                    <a:pt x="4200" y="2123"/>
                  </a:cubicBezTo>
                  <a:cubicBezTo>
                    <a:pt x="4177" y="2078"/>
                    <a:pt x="4154" y="2055"/>
                    <a:pt x="4131" y="2009"/>
                  </a:cubicBezTo>
                  <a:cubicBezTo>
                    <a:pt x="4131" y="2009"/>
                    <a:pt x="4109" y="1986"/>
                    <a:pt x="4109" y="1986"/>
                  </a:cubicBezTo>
                  <a:cubicBezTo>
                    <a:pt x="4086" y="1941"/>
                    <a:pt x="4086" y="1918"/>
                    <a:pt x="4063" y="1895"/>
                  </a:cubicBezTo>
                  <a:cubicBezTo>
                    <a:pt x="4040" y="1849"/>
                    <a:pt x="4040" y="1804"/>
                    <a:pt x="4017" y="1758"/>
                  </a:cubicBezTo>
                  <a:cubicBezTo>
                    <a:pt x="3994" y="1712"/>
                    <a:pt x="3972" y="1690"/>
                    <a:pt x="3972" y="1644"/>
                  </a:cubicBezTo>
                  <a:lnTo>
                    <a:pt x="3926" y="1575"/>
                  </a:lnTo>
                  <a:cubicBezTo>
                    <a:pt x="3880" y="1416"/>
                    <a:pt x="3812" y="1279"/>
                    <a:pt x="3766" y="1142"/>
                  </a:cubicBezTo>
                  <a:cubicBezTo>
                    <a:pt x="3721" y="1050"/>
                    <a:pt x="3675" y="959"/>
                    <a:pt x="3652" y="891"/>
                  </a:cubicBezTo>
                  <a:cubicBezTo>
                    <a:pt x="3606" y="799"/>
                    <a:pt x="3584" y="731"/>
                    <a:pt x="3538" y="662"/>
                  </a:cubicBezTo>
                  <a:lnTo>
                    <a:pt x="3447" y="457"/>
                  </a:lnTo>
                  <a:lnTo>
                    <a:pt x="3424" y="389"/>
                  </a:lnTo>
                  <a:lnTo>
                    <a:pt x="3401" y="343"/>
                  </a:lnTo>
                  <a:cubicBezTo>
                    <a:pt x="3401" y="320"/>
                    <a:pt x="3378" y="297"/>
                    <a:pt x="3378" y="274"/>
                  </a:cubicBezTo>
                  <a:cubicBezTo>
                    <a:pt x="3378" y="274"/>
                    <a:pt x="3378" y="252"/>
                    <a:pt x="3378" y="252"/>
                  </a:cubicBezTo>
                  <a:cubicBezTo>
                    <a:pt x="3401" y="206"/>
                    <a:pt x="3401" y="160"/>
                    <a:pt x="3378" y="115"/>
                  </a:cubicBezTo>
                  <a:cubicBezTo>
                    <a:pt x="3355" y="69"/>
                    <a:pt x="3333" y="23"/>
                    <a:pt x="3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7"/>
            <p:cNvSpPr/>
            <p:nvPr/>
          </p:nvSpPr>
          <p:spPr>
            <a:xfrm>
              <a:off x="620593" y="1117892"/>
              <a:ext cx="17693" cy="50203"/>
            </a:xfrm>
            <a:custGeom>
              <a:avLst/>
              <a:gdLst/>
              <a:ahLst/>
              <a:cxnLst/>
              <a:rect l="l" t="t" r="r" b="b"/>
              <a:pathLst>
                <a:path w="320" h="908" extrusionOk="0">
                  <a:moveTo>
                    <a:pt x="160" y="0"/>
                  </a:moveTo>
                  <a:cubicBezTo>
                    <a:pt x="137" y="0"/>
                    <a:pt x="92" y="23"/>
                    <a:pt x="69" y="46"/>
                  </a:cubicBezTo>
                  <a:cubicBezTo>
                    <a:pt x="46" y="69"/>
                    <a:pt x="46" y="92"/>
                    <a:pt x="46" y="137"/>
                  </a:cubicBezTo>
                  <a:cubicBezTo>
                    <a:pt x="46" y="183"/>
                    <a:pt x="46" y="206"/>
                    <a:pt x="69" y="251"/>
                  </a:cubicBezTo>
                  <a:cubicBezTo>
                    <a:pt x="69" y="297"/>
                    <a:pt x="69" y="343"/>
                    <a:pt x="69" y="388"/>
                  </a:cubicBezTo>
                  <a:cubicBezTo>
                    <a:pt x="69" y="457"/>
                    <a:pt x="46" y="525"/>
                    <a:pt x="46" y="617"/>
                  </a:cubicBezTo>
                  <a:cubicBezTo>
                    <a:pt x="46" y="662"/>
                    <a:pt x="23" y="753"/>
                    <a:pt x="0" y="799"/>
                  </a:cubicBezTo>
                  <a:lnTo>
                    <a:pt x="0" y="822"/>
                  </a:lnTo>
                  <a:cubicBezTo>
                    <a:pt x="0" y="845"/>
                    <a:pt x="0" y="890"/>
                    <a:pt x="46" y="890"/>
                  </a:cubicBezTo>
                  <a:cubicBezTo>
                    <a:pt x="57" y="902"/>
                    <a:pt x="69" y="908"/>
                    <a:pt x="80" y="908"/>
                  </a:cubicBezTo>
                  <a:cubicBezTo>
                    <a:pt x="92" y="908"/>
                    <a:pt x="103" y="902"/>
                    <a:pt x="115" y="890"/>
                  </a:cubicBezTo>
                  <a:cubicBezTo>
                    <a:pt x="160" y="822"/>
                    <a:pt x="183" y="753"/>
                    <a:pt x="206" y="685"/>
                  </a:cubicBezTo>
                  <a:cubicBezTo>
                    <a:pt x="229" y="639"/>
                    <a:pt x="229" y="571"/>
                    <a:pt x="251" y="502"/>
                  </a:cubicBezTo>
                  <a:cubicBezTo>
                    <a:pt x="274" y="434"/>
                    <a:pt x="274" y="365"/>
                    <a:pt x="297" y="297"/>
                  </a:cubicBezTo>
                  <a:cubicBezTo>
                    <a:pt x="297" y="274"/>
                    <a:pt x="297" y="228"/>
                    <a:pt x="297" y="206"/>
                  </a:cubicBezTo>
                  <a:cubicBezTo>
                    <a:pt x="297" y="160"/>
                    <a:pt x="320" y="137"/>
                    <a:pt x="297" y="114"/>
                  </a:cubicBezTo>
                  <a:cubicBezTo>
                    <a:pt x="297" y="46"/>
                    <a:pt x="229" y="0"/>
                    <a:pt x="183"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7"/>
            <p:cNvSpPr/>
            <p:nvPr/>
          </p:nvSpPr>
          <p:spPr>
            <a:xfrm>
              <a:off x="346739" y="1000510"/>
              <a:ext cx="71988" cy="281481"/>
            </a:xfrm>
            <a:custGeom>
              <a:avLst/>
              <a:gdLst/>
              <a:ahLst/>
              <a:cxnLst/>
              <a:rect l="l" t="t" r="r" b="b"/>
              <a:pathLst>
                <a:path w="1302" h="5091" extrusionOk="0">
                  <a:moveTo>
                    <a:pt x="571" y="0"/>
                  </a:moveTo>
                  <a:cubicBezTo>
                    <a:pt x="480" y="0"/>
                    <a:pt x="388" y="69"/>
                    <a:pt x="366" y="160"/>
                  </a:cubicBezTo>
                  <a:cubicBezTo>
                    <a:pt x="343" y="183"/>
                    <a:pt x="343" y="229"/>
                    <a:pt x="320" y="274"/>
                  </a:cubicBezTo>
                  <a:cubicBezTo>
                    <a:pt x="320" y="297"/>
                    <a:pt x="320" y="343"/>
                    <a:pt x="320" y="366"/>
                  </a:cubicBezTo>
                  <a:cubicBezTo>
                    <a:pt x="320" y="411"/>
                    <a:pt x="320" y="480"/>
                    <a:pt x="297" y="525"/>
                  </a:cubicBezTo>
                  <a:cubicBezTo>
                    <a:pt x="297" y="525"/>
                    <a:pt x="297" y="548"/>
                    <a:pt x="297" y="548"/>
                  </a:cubicBezTo>
                  <a:cubicBezTo>
                    <a:pt x="297" y="662"/>
                    <a:pt x="297" y="777"/>
                    <a:pt x="274" y="891"/>
                  </a:cubicBezTo>
                  <a:cubicBezTo>
                    <a:pt x="274" y="982"/>
                    <a:pt x="274" y="1096"/>
                    <a:pt x="274" y="1210"/>
                  </a:cubicBezTo>
                  <a:cubicBezTo>
                    <a:pt x="251" y="1393"/>
                    <a:pt x="251" y="1598"/>
                    <a:pt x="251" y="1781"/>
                  </a:cubicBezTo>
                  <a:cubicBezTo>
                    <a:pt x="229" y="1827"/>
                    <a:pt x="229" y="1872"/>
                    <a:pt x="206" y="1895"/>
                  </a:cubicBezTo>
                  <a:cubicBezTo>
                    <a:pt x="206" y="1941"/>
                    <a:pt x="206" y="1963"/>
                    <a:pt x="206" y="2009"/>
                  </a:cubicBezTo>
                  <a:cubicBezTo>
                    <a:pt x="183" y="2078"/>
                    <a:pt x="183" y="2123"/>
                    <a:pt x="183" y="2192"/>
                  </a:cubicBezTo>
                  <a:cubicBezTo>
                    <a:pt x="160" y="2329"/>
                    <a:pt x="137" y="2466"/>
                    <a:pt x="137" y="2625"/>
                  </a:cubicBezTo>
                  <a:cubicBezTo>
                    <a:pt x="137" y="2762"/>
                    <a:pt x="114" y="2922"/>
                    <a:pt x="114" y="3082"/>
                  </a:cubicBezTo>
                  <a:cubicBezTo>
                    <a:pt x="114" y="3150"/>
                    <a:pt x="114" y="3219"/>
                    <a:pt x="92" y="3264"/>
                  </a:cubicBezTo>
                  <a:cubicBezTo>
                    <a:pt x="92" y="3310"/>
                    <a:pt x="92" y="3333"/>
                    <a:pt x="92" y="3379"/>
                  </a:cubicBezTo>
                  <a:cubicBezTo>
                    <a:pt x="92" y="3379"/>
                    <a:pt x="92" y="3401"/>
                    <a:pt x="92" y="3424"/>
                  </a:cubicBezTo>
                  <a:cubicBezTo>
                    <a:pt x="92" y="3470"/>
                    <a:pt x="92" y="3516"/>
                    <a:pt x="69" y="3561"/>
                  </a:cubicBezTo>
                  <a:cubicBezTo>
                    <a:pt x="69" y="3653"/>
                    <a:pt x="46" y="3744"/>
                    <a:pt x="46" y="3835"/>
                  </a:cubicBezTo>
                  <a:cubicBezTo>
                    <a:pt x="23" y="3926"/>
                    <a:pt x="23" y="4041"/>
                    <a:pt x="23" y="4132"/>
                  </a:cubicBezTo>
                  <a:cubicBezTo>
                    <a:pt x="0" y="4292"/>
                    <a:pt x="23" y="4451"/>
                    <a:pt x="92" y="4588"/>
                  </a:cubicBezTo>
                  <a:cubicBezTo>
                    <a:pt x="114" y="4634"/>
                    <a:pt x="137" y="4657"/>
                    <a:pt x="183" y="4702"/>
                  </a:cubicBezTo>
                  <a:cubicBezTo>
                    <a:pt x="206" y="4725"/>
                    <a:pt x="229" y="4748"/>
                    <a:pt x="251" y="4771"/>
                  </a:cubicBezTo>
                  <a:cubicBezTo>
                    <a:pt x="297" y="4817"/>
                    <a:pt x="366" y="4839"/>
                    <a:pt x="434" y="4885"/>
                  </a:cubicBezTo>
                  <a:cubicBezTo>
                    <a:pt x="525" y="4908"/>
                    <a:pt x="617" y="4954"/>
                    <a:pt x="708" y="4976"/>
                  </a:cubicBezTo>
                  <a:cubicBezTo>
                    <a:pt x="754" y="4999"/>
                    <a:pt x="799" y="4999"/>
                    <a:pt x="822" y="5022"/>
                  </a:cubicBezTo>
                  <a:cubicBezTo>
                    <a:pt x="868" y="5045"/>
                    <a:pt x="891" y="5045"/>
                    <a:pt x="913" y="5068"/>
                  </a:cubicBezTo>
                  <a:lnTo>
                    <a:pt x="959" y="5068"/>
                  </a:lnTo>
                  <a:cubicBezTo>
                    <a:pt x="1027" y="5068"/>
                    <a:pt x="1073" y="5091"/>
                    <a:pt x="1142" y="5091"/>
                  </a:cubicBezTo>
                  <a:cubicBezTo>
                    <a:pt x="1142" y="5091"/>
                    <a:pt x="1164" y="5091"/>
                    <a:pt x="1164" y="5068"/>
                  </a:cubicBezTo>
                  <a:cubicBezTo>
                    <a:pt x="1187" y="5068"/>
                    <a:pt x="1210" y="5068"/>
                    <a:pt x="1210" y="5045"/>
                  </a:cubicBezTo>
                  <a:cubicBezTo>
                    <a:pt x="1233" y="4999"/>
                    <a:pt x="1256" y="4976"/>
                    <a:pt x="1279" y="4954"/>
                  </a:cubicBezTo>
                  <a:cubicBezTo>
                    <a:pt x="1301" y="4954"/>
                    <a:pt x="1301" y="4931"/>
                    <a:pt x="1301" y="4931"/>
                  </a:cubicBezTo>
                  <a:cubicBezTo>
                    <a:pt x="1301" y="4908"/>
                    <a:pt x="1301" y="4885"/>
                    <a:pt x="1301" y="4862"/>
                  </a:cubicBezTo>
                  <a:cubicBezTo>
                    <a:pt x="1301" y="4862"/>
                    <a:pt x="1301" y="4862"/>
                    <a:pt x="1301" y="4839"/>
                  </a:cubicBezTo>
                  <a:cubicBezTo>
                    <a:pt x="1301" y="4794"/>
                    <a:pt x="1279" y="4748"/>
                    <a:pt x="1279" y="4702"/>
                  </a:cubicBezTo>
                  <a:cubicBezTo>
                    <a:pt x="1279" y="4588"/>
                    <a:pt x="1256" y="4497"/>
                    <a:pt x="1256" y="4383"/>
                  </a:cubicBezTo>
                  <a:cubicBezTo>
                    <a:pt x="1256" y="4200"/>
                    <a:pt x="1256" y="4041"/>
                    <a:pt x="1256" y="3881"/>
                  </a:cubicBezTo>
                  <a:cubicBezTo>
                    <a:pt x="1233" y="3789"/>
                    <a:pt x="1233" y="3698"/>
                    <a:pt x="1233" y="3607"/>
                  </a:cubicBezTo>
                  <a:cubicBezTo>
                    <a:pt x="1233" y="3516"/>
                    <a:pt x="1233" y="3424"/>
                    <a:pt x="1210" y="3333"/>
                  </a:cubicBezTo>
                  <a:cubicBezTo>
                    <a:pt x="1210" y="3219"/>
                    <a:pt x="1210" y="3128"/>
                    <a:pt x="1210" y="3013"/>
                  </a:cubicBezTo>
                  <a:cubicBezTo>
                    <a:pt x="1187" y="2922"/>
                    <a:pt x="1187" y="2831"/>
                    <a:pt x="1187" y="2740"/>
                  </a:cubicBezTo>
                  <a:cubicBezTo>
                    <a:pt x="1164" y="2625"/>
                    <a:pt x="1164" y="2534"/>
                    <a:pt x="1164" y="2443"/>
                  </a:cubicBezTo>
                  <a:cubicBezTo>
                    <a:pt x="1164" y="2351"/>
                    <a:pt x="1142" y="2260"/>
                    <a:pt x="1142" y="2192"/>
                  </a:cubicBezTo>
                  <a:cubicBezTo>
                    <a:pt x="1142" y="2100"/>
                    <a:pt x="1142" y="2009"/>
                    <a:pt x="1119" y="1918"/>
                  </a:cubicBezTo>
                  <a:cubicBezTo>
                    <a:pt x="1119" y="1827"/>
                    <a:pt x="1096" y="1735"/>
                    <a:pt x="1096" y="1644"/>
                  </a:cubicBezTo>
                  <a:cubicBezTo>
                    <a:pt x="1073" y="1530"/>
                    <a:pt x="1073" y="1416"/>
                    <a:pt x="1050" y="1302"/>
                  </a:cubicBezTo>
                  <a:cubicBezTo>
                    <a:pt x="1050" y="1233"/>
                    <a:pt x="1050" y="1187"/>
                    <a:pt x="1050" y="1119"/>
                  </a:cubicBezTo>
                  <a:cubicBezTo>
                    <a:pt x="1050" y="1050"/>
                    <a:pt x="1027" y="982"/>
                    <a:pt x="1027" y="913"/>
                  </a:cubicBezTo>
                  <a:cubicBezTo>
                    <a:pt x="1027" y="845"/>
                    <a:pt x="1027" y="777"/>
                    <a:pt x="1005" y="708"/>
                  </a:cubicBezTo>
                  <a:cubicBezTo>
                    <a:pt x="1005" y="662"/>
                    <a:pt x="1005" y="594"/>
                    <a:pt x="982" y="525"/>
                  </a:cubicBezTo>
                  <a:cubicBezTo>
                    <a:pt x="982" y="480"/>
                    <a:pt x="982" y="411"/>
                    <a:pt x="982" y="366"/>
                  </a:cubicBezTo>
                  <a:cubicBezTo>
                    <a:pt x="982" y="297"/>
                    <a:pt x="959" y="229"/>
                    <a:pt x="959" y="183"/>
                  </a:cubicBezTo>
                  <a:cubicBezTo>
                    <a:pt x="959" y="137"/>
                    <a:pt x="913" y="92"/>
                    <a:pt x="868" y="92"/>
                  </a:cubicBezTo>
                  <a:cubicBezTo>
                    <a:pt x="845" y="115"/>
                    <a:pt x="799" y="137"/>
                    <a:pt x="799" y="183"/>
                  </a:cubicBezTo>
                  <a:cubicBezTo>
                    <a:pt x="799" y="206"/>
                    <a:pt x="799" y="206"/>
                    <a:pt x="799" y="229"/>
                  </a:cubicBezTo>
                  <a:cubicBezTo>
                    <a:pt x="776" y="115"/>
                    <a:pt x="708" y="23"/>
                    <a:pt x="594"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7"/>
            <p:cNvSpPr/>
            <p:nvPr/>
          </p:nvSpPr>
          <p:spPr>
            <a:xfrm>
              <a:off x="403522" y="1193585"/>
              <a:ext cx="60653" cy="80834"/>
            </a:xfrm>
            <a:custGeom>
              <a:avLst/>
              <a:gdLst/>
              <a:ahLst/>
              <a:cxnLst/>
              <a:rect l="l" t="t" r="r" b="b"/>
              <a:pathLst>
                <a:path w="1097" h="1462" extrusionOk="0">
                  <a:moveTo>
                    <a:pt x="959" y="1"/>
                  </a:moveTo>
                  <a:cubicBezTo>
                    <a:pt x="913" y="1"/>
                    <a:pt x="891" y="1"/>
                    <a:pt x="868" y="24"/>
                  </a:cubicBezTo>
                  <a:cubicBezTo>
                    <a:pt x="845" y="46"/>
                    <a:pt x="822" y="92"/>
                    <a:pt x="822" y="115"/>
                  </a:cubicBezTo>
                  <a:cubicBezTo>
                    <a:pt x="822" y="161"/>
                    <a:pt x="799" y="206"/>
                    <a:pt x="799" y="252"/>
                  </a:cubicBezTo>
                  <a:cubicBezTo>
                    <a:pt x="777" y="275"/>
                    <a:pt x="754" y="320"/>
                    <a:pt x="754" y="343"/>
                  </a:cubicBezTo>
                  <a:cubicBezTo>
                    <a:pt x="731" y="389"/>
                    <a:pt x="708" y="434"/>
                    <a:pt x="685" y="480"/>
                  </a:cubicBezTo>
                  <a:cubicBezTo>
                    <a:pt x="640" y="571"/>
                    <a:pt x="571" y="663"/>
                    <a:pt x="503" y="731"/>
                  </a:cubicBezTo>
                  <a:cubicBezTo>
                    <a:pt x="480" y="777"/>
                    <a:pt x="434" y="822"/>
                    <a:pt x="411" y="868"/>
                  </a:cubicBezTo>
                  <a:cubicBezTo>
                    <a:pt x="366" y="891"/>
                    <a:pt x="320" y="937"/>
                    <a:pt x="297" y="959"/>
                  </a:cubicBezTo>
                  <a:cubicBezTo>
                    <a:pt x="252" y="982"/>
                    <a:pt x="229" y="1005"/>
                    <a:pt x="183" y="1028"/>
                  </a:cubicBezTo>
                  <a:lnTo>
                    <a:pt x="160" y="1028"/>
                  </a:lnTo>
                  <a:cubicBezTo>
                    <a:pt x="137" y="1028"/>
                    <a:pt x="137" y="1051"/>
                    <a:pt x="115" y="1074"/>
                  </a:cubicBezTo>
                  <a:lnTo>
                    <a:pt x="69" y="1074"/>
                  </a:lnTo>
                  <a:cubicBezTo>
                    <a:pt x="23" y="1096"/>
                    <a:pt x="0" y="1119"/>
                    <a:pt x="23" y="1165"/>
                  </a:cubicBezTo>
                  <a:cubicBezTo>
                    <a:pt x="23" y="1188"/>
                    <a:pt x="46" y="1210"/>
                    <a:pt x="46" y="1210"/>
                  </a:cubicBezTo>
                  <a:cubicBezTo>
                    <a:pt x="46" y="1233"/>
                    <a:pt x="69" y="1233"/>
                    <a:pt x="69" y="1256"/>
                  </a:cubicBezTo>
                  <a:cubicBezTo>
                    <a:pt x="69" y="1279"/>
                    <a:pt x="46" y="1325"/>
                    <a:pt x="69" y="1347"/>
                  </a:cubicBezTo>
                  <a:cubicBezTo>
                    <a:pt x="69" y="1370"/>
                    <a:pt x="92" y="1393"/>
                    <a:pt x="92" y="1416"/>
                  </a:cubicBezTo>
                  <a:cubicBezTo>
                    <a:pt x="115" y="1439"/>
                    <a:pt x="137" y="1439"/>
                    <a:pt x="160" y="1462"/>
                  </a:cubicBezTo>
                  <a:lnTo>
                    <a:pt x="252" y="1462"/>
                  </a:lnTo>
                  <a:cubicBezTo>
                    <a:pt x="274" y="1439"/>
                    <a:pt x="297" y="1439"/>
                    <a:pt x="320" y="1439"/>
                  </a:cubicBezTo>
                  <a:cubicBezTo>
                    <a:pt x="343" y="1439"/>
                    <a:pt x="343" y="1439"/>
                    <a:pt x="366" y="1416"/>
                  </a:cubicBezTo>
                  <a:lnTo>
                    <a:pt x="388" y="1416"/>
                  </a:lnTo>
                  <a:cubicBezTo>
                    <a:pt x="434" y="1393"/>
                    <a:pt x="503" y="1370"/>
                    <a:pt x="571" y="1325"/>
                  </a:cubicBezTo>
                  <a:cubicBezTo>
                    <a:pt x="617" y="1302"/>
                    <a:pt x="662" y="1256"/>
                    <a:pt x="708" y="1210"/>
                  </a:cubicBezTo>
                  <a:cubicBezTo>
                    <a:pt x="731" y="1165"/>
                    <a:pt x="754" y="1142"/>
                    <a:pt x="777" y="1096"/>
                  </a:cubicBezTo>
                  <a:cubicBezTo>
                    <a:pt x="822" y="1028"/>
                    <a:pt x="868" y="982"/>
                    <a:pt x="891" y="914"/>
                  </a:cubicBezTo>
                  <a:cubicBezTo>
                    <a:pt x="959" y="777"/>
                    <a:pt x="1028" y="640"/>
                    <a:pt x="1050" y="503"/>
                  </a:cubicBezTo>
                  <a:cubicBezTo>
                    <a:pt x="1073" y="434"/>
                    <a:pt x="1073" y="366"/>
                    <a:pt x="1096" y="297"/>
                  </a:cubicBezTo>
                  <a:cubicBezTo>
                    <a:pt x="1096" y="206"/>
                    <a:pt x="1096" y="138"/>
                    <a:pt x="1073" y="69"/>
                  </a:cubicBezTo>
                  <a:cubicBezTo>
                    <a:pt x="1050" y="24"/>
                    <a:pt x="1005" y="1"/>
                    <a:pt x="959" y="1"/>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7"/>
            <p:cNvSpPr/>
            <p:nvPr/>
          </p:nvSpPr>
          <p:spPr>
            <a:xfrm>
              <a:off x="471696" y="1111589"/>
              <a:ext cx="170404" cy="111078"/>
            </a:xfrm>
            <a:custGeom>
              <a:avLst/>
              <a:gdLst/>
              <a:ahLst/>
              <a:cxnLst/>
              <a:rect l="l" t="t" r="r" b="b"/>
              <a:pathLst>
                <a:path w="3082" h="2009" extrusionOk="0">
                  <a:moveTo>
                    <a:pt x="2922" y="0"/>
                  </a:moveTo>
                  <a:cubicBezTo>
                    <a:pt x="2899" y="0"/>
                    <a:pt x="2853" y="23"/>
                    <a:pt x="2830" y="23"/>
                  </a:cubicBezTo>
                  <a:cubicBezTo>
                    <a:pt x="2762" y="69"/>
                    <a:pt x="2716" y="160"/>
                    <a:pt x="2693" y="228"/>
                  </a:cubicBezTo>
                  <a:cubicBezTo>
                    <a:pt x="2671" y="297"/>
                    <a:pt x="2648" y="342"/>
                    <a:pt x="2602" y="411"/>
                  </a:cubicBezTo>
                  <a:cubicBezTo>
                    <a:pt x="2579" y="457"/>
                    <a:pt x="2556" y="525"/>
                    <a:pt x="2534" y="571"/>
                  </a:cubicBezTo>
                  <a:cubicBezTo>
                    <a:pt x="2511" y="639"/>
                    <a:pt x="2465" y="685"/>
                    <a:pt x="2420" y="753"/>
                  </a:cubicBezTo>
                  <a:cubicBezTo>
                    <a:pt x="2374" y="799"/>
                    <a:pt x="2328" y="867"/>
                    <a:pt x="2283" y="936"/>
                  </a:cubicBezTo>
                  <a:cubicBezTo>
                    <a:pt x="2260" y="959"/>
                    <a:pt x="2260" y="1004"/>
                    <a:pt x="2237" y="1027"/>
                  </a:cubicBezTo>
                  <a:cubicBezTo>
                    <a:pt x="2237" y="1004"/>
                    <a:pt x="2237" y="1004"/>
                    <a:pt x="2237" y="1004"/>
                  </a:cubicBezTo>
                  <a:cubicBezTo>
                    <a:pt x="2191" y="1073"/>
                    <a:pt x="2123" y="1119"/>
                    <a:pt x="2054" y="1187"/>
                  </a:cubicBezTo>
                  <a:cubicBezTo>
                    <a:pt x="2009" y="1255"/>
                    <a:pt x="1940" y="1301"/>
                    <a:pt x="1872" y="1347"/>
                  </a:cubicBezTo>
                  <a:cubicBezTo>
                    <a:pt x="1758" y="1438"/>
                    <a:pt x="1621" y="1529"/>
                    <a:pt x="1484" y="1575"/>
                  </a:cubicBezTo>
                  <a:cubicBezTo>
                    <a:pt x="1347" y="1644"/>
                    <a:pt x="1210" y="1689"/>
                    <a:pt x="1073" y="1712"/>
                  </a:cubicBezTo>
                  <a:cubicBezTo>
                    <a:pt x="982" y="1712"/>
                    <a:pt x="890" y="1712"/>
                    <a:pt x="799" y="1735"/>
                  </a:cubicBezTo>
                  <a:lnTo>
                    <a:pt x="639" y="1735"/>
                  </a:lnTo>
                  <a:cubicBezTo>
                    <a:pt x="593" y="1735"/>
                    <a:pt x="548" y="1712"/>
                    <a:pt x="502" y="1712"/>
                  </a:cubicBezTo>
                  <a:cubicBezTo>
                    <a:pt x="434" y="1712"/>
                    <a:pt x="365" y="1689"/>
                    <a:pt x="297" y="1666"/>
                  </a:cubicBezTo>
                  <a:cubicBezTo>
                    <a:pt x="205" y="1666"/>
                    <a:pt x="137" y="1644"/>
                    <a:pt x="68" y="1644"/>
                  </a:cubicBezTo>
                  <a:cubicBezTo>
                    <a:pt x="23" y="1644"/>
                    <a:pt x="0" y="1689"/>
                    <a:pt x="0" y="1712"/>
                  </a:cubicBezTo>
                  <a:cubicBezTo>
                    <a:pt x="0" y="1758"/>
                    <a:pt x="23" y="1780"/>
                    <a:pt x="68" y="1780"/>
                  </a:cubicBezTo>
                  <a:cubicBezTo>
                    <a:pt x="91" y="1803"/>
                    <a:pt x="114" y="1803"/>
                    <a:pt x="137" y="1803"/>
                  </a:cubicBezTo>
                  <a:cubicBezTo>
                    <a:pt x="228" y="1803"/>
                    <a:pt x="297" y="1826"/>
                    <a:pt x="388" y="1849"/>
                  </a:cubicBezTo>
                  <a:cubicBezTo>
                    <a:pt x="457" y="1872"/>
                    <a:pt x="548" y="1895"/>
                    <a:pt x="639" y="1917"/>
                  </a:cubicBezTo>
                  <a:cubicBezTo>
                    <a:pt x="730" y="1917"/>
                    <a:pt x="822" y="1940"/>
                    <a:pt x="913" y="1940"/>
                  </a:cubicBezTo>
                  <a:lnTo>
                    <a:pt x="1096" y="1940"/>
                  </a:lnTo>
                  <a:cubicBezTo>
                    <a:pt x="1096" y="1963"/>
                    <a:pt x="1096" y="1963"/>
                    <a:pt x="1096" y="1963"/>
                  </a:cubicBezTo>
                  <a:cubicBezTo>
                    <a:pt x="1141" y="1986"/>
                    <a:pt x="1164" y="1986"/>
                    <a:pt x="1210" y="1986"/>
                  </a:cubicBezTo>
                  <a:cubicBezTo>
                    <a:pt x="1301" y="2009"/>
                    <a:pt x="1392" y="2009"/>
                    <a:pt x="1461" y="2009"/>
                  </a:cubicBezTo>
                  <a:cubicBezTo>
                    <a:pt x="1529" y="2009"/>
                    <a:pt x="1575" y="1986"/>
                    <a:pt x="1621" y="1986"/>
                  </a:cubicBezTo>
                  <a:cubicBezTo>
                    <a:pt x="1689" y="1986"/>
                    <a:pt x="1758" y="1963"/>
                    <a:pt x="1803" y="1963"/>
                  </a:cubicBezTo>
                  <a:cubicBezTo>
                    <a:pt x="1872" y="1940"/>
                    <a:pt x="1917" y="1917"/>
                    <a:pt x="1963" y="1895"/>
                  </a:cubicBezTo>
                  <a:cubicBezTo>
                    <a:pt x="2009" y="1872"/>
                    <a:pt x="2031" y="1849"/>
                    <a:pt x="2077" y="1826"/>
                  </a:cubicBezTo>
                  <a:cubicBezTo>
                    <a:pt x="2168" y="1780"/>
                    <a:pt x="2237" y="1735"/>
                    <a:pt x="2305" y="1666"/>
                  </a:cubicBezTo>
                  <a:cubicBezTo>
                    <a:pt x="2420" y="1575"/>
                    <a:pt x="2534" y="1461"/>
                    <a:pt x="2648" y="1324"/>
                  </a:cubicBezTo>
                  <a:cubicBezTo>
                    <a:pt x="2693" y="1255"/>
                    <a:pt x="2739" y="1187"/>
                    <a:pt x="2785" y="1119"/>
                  </a:cubicBezTo>
                  <a:cubicBezTo>
                    <a:pt x="2830" y="1050"/>
                    <a:pt x="2853" y="959"/>
                    <a:pt x="2899" y="890"/>
                  </a:cubicBezTo>
                  <a:lnTo>
                    <a:pt x="2876" y="890"/>
                  </a:lnTo>
                  <a:cubicBezTo>
                    <a:pt x="2899" y="890"/>
                    <a:pt x="2899" y="890"/>
                    <a:pt x="2899" y="867"/>
                  </a:cubicBezTo>
                  <a:cubicBezTo>
                    <a:pt x="2899" y="890"/>
                    <a:pt x="2899" y="890"/>
                    <a:pt x="2899" y="890"/>
                  </a:cubicBezTo>
                  <a:cubicBezTo>
                    <a:pt x="2967" y="708"/>
                    <a:pt x="3013" y="525"/>
                    <a:pt x="3059" y="342"/>
                  </a:cubicBezTo>
                  <a:cubicBezTo>
                    <a:pt x="3081" y="297"/>
                    <a:pt x="3081" y="251"/>
                    <a:pt x="3081" y="183"/>
                  </a:cubicBezTo>
                  <a:cubicBezTo>
                    <a:pt x="3081" y="137"/>
                    <a:pt x="3059" y="91"/>
                    <a:pt x="3036" y="46"/>
                  </a:cubicBezTo>
                  <a:cubicBezTo>
                    <a:pt x="2990" y="23"/>
                    <a:pt x="2967" y="0"/>
                    <a:pt x="2922"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7"/>
            <p:cNvSpPr/>
            <p:nvPr/>
          </p:nvSpPr>
          <p:spPr>
            <a:xfrm>
              <a:off x="355585" y="1268061"/>
              <a:ext cx="407653" cy="800157"/>
            </a:xfrm>
            <a:custGeom>
              <a:avLst/>
              <a:gdLst/>
              <a:ahLst/>
              <a:cxnLst/>
              <a:rect l="l" t="t" r="r" b="b"/>
              <a:pathLst>
                <a:path w="7373" h="14472" extrusionOk="0">
                  <a:moveTo>
                    <a:pt x="137" y="0"/>
                  </a:moveTo>
                  <a:cubicBezTo>
                    <a:pt x="114" y="0"/>
                    <a:pt x="91" y="0"/>
                    <a:pt x="46" y="46"/>
                  </a:cubicBezTo>
                  <a:cubicBezTo>
                    <a:pt x="23" y="69"/>
                    <a:pt x="23" y="92"/>
                    <a:pt x="0" y="137"/>
                  </a:cubicBezTo>
                  <a:cubicBezTo>
                    <a:pt x="0" y="160"/>
                    <a:pt x="23" y="229"/>
                    <a:pt x="46" y="252"/>
                  </a:cubicBezTo>
                  <a:lnTo>
                    <a:pt x="46" y="274"/>
                  </a:lnTo>
                  <a:cubicBezTo>
                    <a:pt x="69" y="320"/>
                    <a:pt x="91" y="343"/>
                    <a:pt x="91" y="388"/>
                  </a:cubicBezTo>
                  <a:lnTo>
                    <a:pt x="114" y="411"/>
                  </a:lnTo>
                  <a:cubicBezTo>
                    <a:pt x="160" y="503"/>
                    <a:pt x="183" y="594"/>
                    <a:pt x="228" y="685"/>
                  </a:cubicBezTo>
                  <a:cubicBezTo>
                    <a:pt x="274" y="799"/>
                    <a:pt x="297" y="891"/>
                    <a:pt x="342" y="1005"/>
                  </a:cubicBezTo>
                  <a:cubicBezTo>
                    <a:pt x="365" y="1050"/>
                    <a:pt x="365" y="1096"/>
                    <a:pt x="388" y="1142"/>
                  </a:cubicBezTo>
                  <a:cubicBezTo>
                    <a:pt x="411" y="1210"/>
                    <a:pt x="434" y="1301"/>
                    <a:pt x="479" y="1393"/>
                  </a:cubicBezTo>
                  <a:cubicBezTo>
                    <a:pt x="525" y="1507"/>
                    <a:pt x="571" y="1621"/>
                    <a:pt x="639" y="1735"/>
                  </a:cubicBezTo>
                  <a:lnTo>
                    <a:pt x="708" y="1895"/>
                  </a:lnTo>
                  <a:lnTo>
                    <a:pt x="731" y="1941"/>
                  </a:lnTo>
                  <a:cubicBezTo>
                    <a:pt x="753" y="1986"/>
                    <a:pt x="753" y="2009"/>
                    <a:pt x="776" y="2055"/>
                  </a:cubicBezTo>
                  <a:cubicBezTo>
                    <a:pt x="799" y="2078"/>
                    <a:pt x="822" y="2100"/>
                    <a:pt x="845" y="2123"/>
                  </a:cubicBezTo>
                  <a:cubicBezTo>
                    <a:pt x="867" y="2146"/>
                    <a:pt x="890" y="2192"/>
                    <a:pt x="890" y="2237"/>
                  </a:cubicBezTo>
                  <a:cubicBezTo>
                    <a:pt x="936" y="2329"/>
                    <a:pt x="982" y="2420"/>
                    <a:pt x="1004" y="2511"/>
                  </a:cubicBezTo>
                  <a:lnTo>
                    <a:pt x="1027" y="2534"/>
                  </a:lnTo>
                  <a:cubicBezTo>
                    <a:pt x="1073" y="2717"/>
                    <a:pt x="1164" y="2876"/>
                    <a:pt x="1233" y="3013"/>
                  </a:cubicBezTo>
                  <a:lnTo>
                    <a:pt x="1233" y="3036"/>
                  </a:lnTo>
                  <a:cubicBezTo>
                    <a:pt x="1278" y="3127"/>
                    <a:pt x="1301" y="3196"/>
                    <a:pt x="1324" y="3264"/>
                  </a:cubicBezTo>
                  <a:cubicBezTo>
                    <a:pt x="1370" y="3356"/>
                    <a:pt x="1392" y="3424"/>
                    <a:pt x="1438" y="3493"/>
                  </a:cubicBezTo>
                  <a:lnTo>
                    <a:pt x="1507" y="3675"/>
                  </a:lnTo>
                  <a:lnTo>
                    <a:pt x="1644" y="3972"/>
                  </a:lnTo>
                  <a:cubicBezTo>
                    <a:pt x="1689" y="4063"/>
                    <a:pt x="1712" y="4155"/>
                    <a:pt x="1758" y="4246"/>
                  </a:cubicBezTo>
                  <a:cubicBezTo>
                    <a:pt x="1780" y="4314"/>
                    <a:pt x="1803" y="4360"/>
                    <a:pt x="1849" y="4429"/>
                  </a:cubicBezTo>
                  <a:cubicBezTo>
                    <a:pt x="1917" y="4611"/>
                    <a:pt x="1986" y="4794"/>
                    <a:pt x="2054" y="4976"/>
                  </a:cubicBezTo>
                  <a:cubicBezTo>
                    <a:pt x="2123" y="5113"/>
                    <a:pt x="2168" y="5227"/>
                    <a:pt x="2214" y="5364"/>
                  </a:cubicBezTo>
                  <a:cubicBezTo>
                    <a:pt x="2237" y="5410"/>
                    <a:pt x="2260" y="5456"/>
                    <a:pt x="2283" y="5501"/>
                  </a:cubicBezTo>
                  <a:lnTo>
                    <a:pt x="2328" y="5615"/>
                  </a:lnTo>
                  <a:cubicBezTo>
                    <a:pt x="2351" y="5638"/>
                    <a:pt x="2351" y="5684"/>
                    <a:pt x="2374" y="5730"/>
                  </a:cubicBezTo>
                  <a:cubicBezTo>
                    <a:pt x="2397" y="5775"/>
                    <a:pt x="2420" y="5821"/>
                    <a:pt x="2442" y="5867"/>
                  </a:cubicBezTo>
                  <a:lnTo>
                    <a:pt x="2534" y="6118"/>
                  </a:lnTo>
                  <a:lnTo>
                    <a:pt x="2648" y="6369"/>
                  </a:lnTo>
                  <a:cubicBezTo>
                    <a:pt x="2693" y="6460"/>
                    <a:pt x="2716" y="6528"/>
                    <a:pt x="2762" y="6620"/>
                  </a:cubicBezTo>
                  <a:cubicBezTo>
                    <a:pt x="2785" y="6688"/>
                    <a:pt x="2830" y="6780"/>
                    <a:pt x="2876" y="6871"/>
                  </a:cubicBezTo>
                  <a:cubicBezTo>
                    <a:pt x="2899" y="6962"/>
                    <a:pt x="2945" y="7053"/>
                    <a:pt x="2990" y="7145"/>
                  </a:cubicBezTo>
                  <a:lnTo>
                    <a:pt x="3082" y="7373"/>
                  </a:lnTo>
                  <a:cubicBezTo>
                    <a:pt x="3218" y="7670"/>
                    <a:pt x="3333" y="7989"/>
                    <a:pt x="3447" y="8286"/>
                  </a:cubicBezTo>
                  <a:lnTo>
                    <a:pt x="3515" y="8423"/>
                  </a:lnTo>
                  <a:cubicBezTo>
                    <a:pt x="3606" y="8674"/>
                    <a:pt x="3721" y="8902"/>
                    <a:pt x="3812" y="9153"/>
                  </a:cubicBezTo>
                  <a:lnTo>
                    <a:pt x="3949" y="9450"/>
                  </a:lnTo>
                  <a:lnTo>
                    <a:pt x="3995" y="9541"/>
                  </a:lnTo>
                  <a:cubicBezTo>
                    <a:pt x="4040" y="9678"/>
                    <a:pt x="4086" y="9792"/>
                    <a:pt x="4154" y="9929"/>
                  </a:cubicBezTo>
                  <a:cubicBezTo>
                    <a:pt x="4223" y="10089"/>
                    <a:pt x="4291" y="10272"/>
                    <a:pt x="4383" y="10432"/>
                  </a:cubicBezTo>
                  <a:cubicBezTo>
                    <a:pt x="4428" y="10569"/>
                    <a:pt x="4474" y="10705"/>
                    <a:pt x="4542" y="10842"/>
                  </a:cubicBezTo>
                  <a:lnTo>
                    <a:pt x="4588" y="10934"/>
                  </a:lnTo>
                  <a:cubicBezTo>
                    <a:pt x="4656" y="11094"/>
                    <a:pt x="4725" y="11253"/>
                    <a:pt x="4793" y="11436"/>
                  </a:cubicBezTo>
                  <a:cubicBezTo>
                    <a:pt x="4816" y="11504"/>
                    <a:pt x="4862" y="11573"/>
                    <a:pt x="4885" y="11664"/>
                  </a:cubicBezTo>
                  <a:cubicBezTo>
                    <a:pt x="4908" y="11710"/>
                    <a:pt x="4930" y="11733"/>
                    <a:pt x="4930" y="11778"/>
                  </a:cubicBezTo>
                  <a:cubicBezTo>
                    <a:pt x="4953" y="11824"/>
                    <a:pt x="4953" y="11847"/>
                    <a:pt x="4976" y="11892"/>
                  </a:cubicBezTo>
                  <a:lnTo>
                    <a:pt x="5044" y="12029"/>
                  </a:lnTo>
                  <a:cubicBezTo>
                    <a:pt x="5090" y="12166"/>
                    <a:pt x="5136" y="12280"/>
                    <a:pt x="5204" y="12395"/>
                  </a:cubicBezTo>
                  <a:cubicBezTo>
                    <a:pt x="5273" y="12554"/>
                    <a:pt x="5341" y="12714"/>
                    <a:pt x="5410" y="12874"/>
                  </a:cubicBezTo>
                  <a:cubicBezTo>
                    <a:pt x="5478" y="13034"/>
                    <a:pt x="5547" y="13193"/>
                    <a:pt x="5615" y="13330"/>
                  </a:cubicBezTo>
                  <a:cubicBezTo>
                    <a:pt x="5661" y="13399"/>
                    <a:pt x="5684" y="13467"/>
                    <a:pt x="5706" y="13536"/>
                  </a:cubicBezTo>
                  <a:cubicBezTo>
                    <a:pt x="5752" y="13627"/>
                    <a:pt x="5798" y="13718"/>
                    <a:pt x="5843" y="13810"/>
                  </a:cubicBezTo>
                  <a:cubicBezTo>
                    <a:pt x="5866" y="13878"/>
                    <a:pt x="5889" y="13924"/>
                    <a:pt x="5912" y="13969"/>
                  </a:cubicBezTo>
                  <a:lnTo>
                    <a:pt x="5957" y="14038"/>
                  </a:lnTo>
                  <a:lnTo>
                    <a:pt x="5980" y="14106"/>
                  </a:lnTo>
                  <a:cubicBezTo>
                    <a:pt x="6003" y="14152"/>
                    <a:pt x="6026" y="14198"/>
                    <a:pt x="6049" y="14243"/>
                  </a:cubicBezTo>
                  <a:cubicBezTo>
                    <a:pt x="6072" y="14289"/>
                    <a:pt x="6094" y="14312"/>
                    <a:pt x="6094" y="14335"/>
                  </a:cubicBezTo>
                  <a:cubicBezTo>
                    <a:pt x="6117" y="14380"/>
                    <a:pt x="6140" y="14403"/>
                    <a:pt x="6186" y="14426"/>
                  </a:cubicBezTo>
                  <a:cubicBezTo>
                    <a:pt x="6209" y="14449"/>
                    <a:pt x="6254" y="14449"/>
                    <a:pt x="6277" y="14449"/>
                  </a:cubicBezTo>
                  <a:cubicBezTo>
                    <a:pt x="6323" y="14472"/>
                    <a:pt x="6368" y="14472"/>
                    <a:pt x="6414" y="14472"/>
                  </a:cubicBezTo>
                  <a:lnTo>
                    <a:pt x="6551" y="14472"/>
                  </a:lnTo>
                  <a:lnTo>
                    <a:pt x="6597" y="14449"/>
                  </a:lnTo>
                  <a:lnTo>
                    <a:pt x="6756" y="14449"/>
                  </a:lnTo>
                  <a:lnTo>
                    <a:pt x="6779" y="14426"/>
                  </a:lnTo>
                  <a:lnTo>
                    <a:pt x="6871" y="14426"/>
                  </a:lnTo>
                  <a:cubicBezTo>
                    <a:pt x="6916" y="14426"/>
                    <a:pt x="6962" y="14403"/>
                    <a:pt x="7007" y="14403"/>
                  </a:cubicBezTo>
                  <a:lnTo>
                    <a:pt x="7076" y="14403"/>
                  </a:lnTo>
                  <a:cubicBezTo>
                    <a:pt x="7099" y="14380"/>
                    <a:pt x="7122" y="14380"/>
                    <a:pt x="7167" y="14358"/>
                  </a:cubicBezTo>
                  <a:lnTo>
                    <a:pt x="7190" y="14358"/>
                  </a:lnTo>
                  <a:cubicBezTo>
                    <a:pt x="7190" y="14358"/>
                    <a:pt x="7190" y="14358"/>
                    <a:pt x="7213" y="14335"/>
                  </a:cubicBezTo>
                  <a:cubicBezTo>
                    <a:pt x="7213" y="14358"/>
                    <a:pt x="7236" y="14358"/>
                    <a:pt x="7236" y="14358"/>
                  </a:cubicBezTo>
                  <a:lnTo>
                    <a:pt x="7281" y="14358"/>
                  </a:lnTo>
                  <a:cubicBezTo>
                    <a:pt x="7304" y="14335"/>
                    <a:pt x="7327" y="14312"/>
                    <a:pt x="7350" y="14289"/>
                  </a:cubicBezTo>
                  <a:cubicBezTo>
                    <a:pt x="7373" y="14266"/>
                    <a:pt x="7373" y="14221"/>
                    <a:pt x="7373" y="14198"/>
                  </a:cubicBezTo>
                  <a:cubicBezTo>
                    <a:pt x="7350" y="14152"/>
                    <a:pt x="7350" y="14129"/>
                    <a:pt x="7327" y="14084"/>
                  </a:cubicBezTo>
                  <a:lnTo>
                    <a:pt x="7327" y="14061"/>
                  </a:lnTo>
                  <a:lnTo>
                    <a:pt x="7304" y="14015"/>
                  </a:lnTo>
                  <a:lnTo>
                    <a:pt x="7304" y="14038"/>
                  </a:lnTo>
                  <a:cubicBezTo>
                    <a:pt x="7213" y="13741"/>
                    <a:pt x="7076" y="13467"/>
                    <a:pt x="6962" y="13193"/>
                  </a:cubicBezTo>
                  <a:lnTo>
                    <a:pt x="6939" y="13125"/>
                  </a:lnTo>
                  <a:cubicBezTo>
                    <a:pt x="6848" y="12920"/>
                    <a:pt x="6756" y="12714"/>
                    <a:pt x="6688" y="12509"/>
                  </a:cubicBezTo>
                  <a:cubicBezTo>
                    <a:pt x="6597" y="12303"/>
                    <a:pt x="6505" y="12098"/>
                    <a:pt x="6414" y="11892"/>
                  </a:cubicBezTo>
                  <a:cubicBezTo>
                    <a:pt x="6117" y="11185"/>
                    <a:pt x="5821" y="10500"/>
                    <a:pt x="5524" y="9815"/>
                  </a:cubicBezTo>
                  <a:lnTo>
                    <a:pt x="5067" y="8788"/>
                  </a:lnTo>
                  <a:cubicBezTo>
                    <a:pt x="4634" y="7784"/>
                    <a:pt x="4200" y="6780"/>
                    <a:pt x="3789" y="5798"/>
                  </a:cubicBezTo>
                  <a:lnTo>
                    <a:pt x="3538" y="5250"/>
                  </a:lnTo>
                  <a:cubicBezTo>
                    <a:pt x="3196" y="4429"/>
                    <a:pt x="2830" y="3584"/>
                    <a:pt x="2465" y="2762"/>
                  </a:cubicBezTo>
                  <a:cubicBezTo>
                    <a:pt x="2283" y="2329"/>
                    <a:pt x="2077" y="1872"/>
                    <a:pt x="1872" y="1438"/>
                  </a:cubicBezTo>
                  <a:cubicBezTo>
                    <a:pt x="1803" y="1301"/>
                    <a:pt x="1758" y="1187"/>
                    <a:pt x="1689" y="1050"/>
                  </a:cubicBezTo>
                  <a:cubicBezTo>
                    <a:pt x="1552" y="754"/>
                    <a:pt x="1415" y="480"/>
                    <a:pt x="1301" y="183"/>
                  </a:cubicBezTo>
                  <a:cubicBezTo>
                    <a:pt x="1278" y="137"/>
                    <a:pt x="1233" y="115"/>
                    <a:pt x="1187" y="115"/>
                  </a:cubicBezTo>
                  <a:lnTo>
                    <a:pt x="1119" y="115"/>
                  </a:lnTo>
                  <a:cubicBezTo>
                    <a:pt x="1096" y="137"/>
                    <a:pt x="1073" y="160"/>
                    <a:pt x="1050" y="206"/>
                  </a:cubicBezTo>
                  <a:cubicBezTo>
                    <a:pt x="1050" y="206"/>
                    <a:pt x="1050" y="229"/>
                    <a:pt x="1050" y="252"/>
                  </a:cubicBezTo>
                  <a:lnTo>
                    <a:pt x="1004" y="252"/>
                  </a:lnTo>
                  <a:cubicBezTo>
                    <a:pt x="936" y="252"/>
                    <a:pt x="867" y="229"/>
                    <a:pt x="799" y="229"/>
                  </a:cubicBezTo>
                  <a:cubicBezTo>
                    <a:pt x="753" y="229"/>
                    <a:pt x="731" y="229"/>
                    <a:pt x="685" y="206"/>
                  </a:cubicBezTo>
                  <a:lnTo>
                    <a:pt x="571" y="206"/>
                  </a:lnTo>
                  <a:cubicBezTo>
                    <a:pt x="548" y="206"/>
                    <a:pt x="502" y="183"/>
                    <a:pt x="457" y="183"/>
                  </a:cubicBezTo>
                  <a:cubicBezTo>
                    <a:pt x="411" y="160"/>
                    <a:pt x="365" y="115"/>
                    <a:pt x="342" y="92"/>
                  </a:cubicBezTo>
                  <a:cubicBezTo>
                    <a:pt x="297" y="69"/>
                    <a:pt x="274" y="46"/>
                    <a:pt x="251" y="23"/>
                  </a:cubicBezTo>
                  <a:cubicBezTo>
                    <a:pt x="206" y="0"/>
                    <a:pt x="183" y="0"/>
                    <a:pt x="1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7"/>
            <p:cNvSpPr/>
            <p:nvPr/>
          </p:nvSpPr>
          <p:spPr>
            <a:xfrm>
              <a:off x="731672" y="1127955"/>
              <a:ext cx="348327" cy="783791"/>
            </a:xfrm>
            <a:custGeom>
              <a:avLst/>
              <a:gdLst/>
              <a:ahLst/>
              <a:cxnLst/>
              <a:rect l="l" t="t" r="r" b="b"/>
              <a:pathLst>
                <a:path w="6300" h="14176" extrusionOk="0">
                  <a:moveTo>
                    <a:pt x="137" y="1"/>
                  </a:moveTo>
                  <a:cubicBezTo>
                    <a:pt x="114" y="1"/>
                    <a:pt x="91" y="1"/>
                    <a:pt x="91" y="24"/>
                  </a:cubicBezTo>
                  <a:cubicBezTo>
                    <a:pt x="46" y="24"/>
                    <a:pt x="23" y="69"/>
                    <a:pt x="23" y="92"/>
                  </a:cubicBezTo>
                  <a:cubicBezTo>
                    <a:pt x="0" y="138"/>
                    <a:pt x="0" y="161"/>
                    <a:pt x="23" y="206"/>
                  </a:cubicBezTo>
                  <a:cubicBezTo>
                    <a:pt x="205" y="617"/>
                    <a:pt x="388" y="1051"/>
                    <a:pt x="548" y="1484"/>
                  </a:cubicBezTo>
                  <a:cubicBezTo>
                    <a:pt x="662" y="1713"/>
                    <a:pt x="753" y="1964"/>
                    <a:pt x="867" y="2192"/>
                  </a:cubicBezTo>
                  <a:cubicBezTo>
                    <a:pt x="959" y="2420"/>
                    <a:pt x="1073" y="2671"/>
                    <a:pt x="1164" y="2900"/>
                  </a:cubicBezTo>
                  <a:cubicBezTo>
                    <a:pt x="1621" y="3927"/>
                    <a:pt x="2054" y="4954"/>
                    <a:pt x="2511" y="5981"/>
                  </a:cubicBezTo>
                  <a:cubicBezTo>
                    <a:pt x="3401" y="8058"/>
                    <a:pt x="4291" y="10112"/>
                    <a:pt x="5204" y="12167"/>
                  </a:cubicBezTo>
                  <a:cubicBezTo>
                    <a:pt x="5296" y="12395"/>
                    <a:pt x="5387" y="12623"/>
                    <a:pt x="5501" y="12829"/>
                  </a:cubicBezTo>
                  <a:cubicBezTo>
                    <a:pt x="5592" y="13034"/>
                    <a:pt x="5684" y="13262"/>
                    <a:pt x="5775" y="13468"/>
                  </a:cubicBezTo>
                  <a:cubicBezTo>
                    <a:pt x="5843" y="13628"/>
                    <a:pt x="5912" y="13787"/>
                    <a:pt x="6003" y="13970"/>
                  </a:cubicBezTo>
                  <a:cubicBezTo>
                    <a:pt x="6003" y="13993"/>
                    <a:pt x="6026" y="14038"/>
                    <a:pt x="6049" y="14061"/>
                  </a:cubicBezTo>
                  <a:cubicBezTo>
                    <a:pt x="6049" y="14084"/>
                    <a:pt x="6072" y="14107"/>
                    <a:pt x="6094" y="14130"/>
                  </a:cubicBezTo>
                  <a:cubicBezTo>
                    <a:pt x="6117" y="14164"/>
                    <a:pt x="6146" y="14175"/>
                    <a:pt x="6174" y="14175"/>
                  </a:cubicBezTo>
                  <a:cubicBezTo>
                    <a:pt x="6203" y="14175"/>
                    <a:pt x="6231" y="14164"/>
                    <a:pt x="6254" y="14152"/>
                  </a:cubicBezTo>
                  <a:cubicBezTo>
                    <a:pt x="6300" y="14107"/>
                    <a:pt x="6300" y="14061"/>
                    <a:pt x="6300" y="14016"/>
                  </a:cubicBezTo>
                  <a:cubicBezTo>
                    <a:pt x="6277" y="13993"/>
                    <a:pt x="6277" y="13970"/>
                    <a:pt x="6277" y="13970"/>
                  </a:cubicBezTo>
                  <a:lnTo>
                    <a:pt x="6277" y="13947"/>
                  </a:lnTo>
                  <a:cubicBezTo>
                    <a:pt x="6254" y="13947"/>
                    <a:pt x="6254" y="13947"/>
                    <a:pt x="6254" y="13924"/>
                  </a:cubicBezTo>
                  <a:cubicBezTo>
                    <a:pt x="6209" y="13764"/>
                    <a:pt x="6140" y="13605"/>
                    <a:pt x="6072" y="13445"/>
                  </a:cubicBezTo>
                  <a:cubicBezTo>
                    <a:pt x="5980" y="13217"/>
                    <a:pt x="5866" y="13011"/>
                    <a:pt x="5775" y="12783"/>
                  </a:cubicBezTo>
                  <a:cubicBezTo>
                    <a:pt x="5592" y="12304"/>
                    <a:pt x="5364" y="11824"/>
                    <a:pt x="5159" y="11345"/>
                  </a:cubicBezTo>
                  <a:cubicBezTo>
                    <a:pt x="4725" y="10318"/>
                    <a:pt x="4291" y="9314"/>
                    <a:pt x="3858" y="8286"/>
                  </a:cubicBezTo>
                  <a:cubicBezTo>
                    <a:pt x="2944" y="6232"/>
                    <a:pt x="2077" y="4155"/>
                    <a:pt x="1164" y="2101"/>
                  </a:cubicBezTo>
                  <a:cubicBezTo>
                    <a:pt x="1004" y="1758"/>
                    <a:pt x="867" y="1393"/>
                    <a:pt x="708" y="1028"/>
                  </a:cubicBezTo>
                  <a:cubicBezTo>
                    <a:pt x="548" y="708"/>
                    <a:pt x="411" y="389"/>
                    <a:pt x="274" y="69"/>
                  </a:cubicBezTo>
                  <a:cubicBezTo>
                    <a:pt x="251" y="24"/>
                    <a:pt x="205" y="1"/>
                    <a:pt x="13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7"/>
            <p:cNvSpPr/>
            <p:nvPr/>
          </p:nvSpPr>
          <p:spPr>
            <a:xfrm>
              <a:off x="740463" y="1090136"/>
              <a:ext cx="368563" cy="816578"/>
            </a:xfrm>
            <a:custGeom>
              <a:avLst/>
              <a:gdLst/>
              <a:ahLst/>
              <a:cxnLst/>
              <a:rect l="l" t="t" r="r" b="b"/>
              <a:pathLst>
                <a:path w="6666" h="14769" extrusionOk="0">
                  <a:moveTo>
                    <a:pt x="571" y="0"/>
                  </a:moveTo>
                  <a:cubicBezTo>
                    <a:pt x="549" y="0"/>
                    <a:pt x="526" y="0"/>
                    <a:pt x="503" y="23"/>
                  </a:cubicBezTo>
                  <a:cubicBezTo>
                    <a:pt x="457" y="46"/>
                    <a:pt x="434" y="114"/>
                    <a:pt x="412" y="160"/>
                  </a:cubicBezTo>
                  <a:cubicBezTo>
                    <a:pt x="389" y="206"/>
                    <a:pt x="389" y="274"/>
                    <a:pt x="366" y="320"/>
                  </a:cubicBezTo>
                  <a:cubicBezTo>
                    <a:pt x="343" y="365"/>
                    <a:pt x="320" y="388"/>
                    <a:pt x="275" y="434"/>
                  </a:cubicBezTo>
                  <a:cubicBezTo>
                    <a:pt x="252" y="479"/>
                    <a:pt x="206" y="525"/>
                    <a:pt x="161" y="548"/>
                  </a:cubicBezTo>
                  <a:cubicBezTo>
                    <a:pt x="138" y="594"/>
                    <a:pt x="92" y="639"/>
                    <a:pt x="69" y="685"/>
                  </a:cubicBezTo>
                  <a:cubicBezTo>
                    <a:pt x="46" y="730"/>
                    <a:pt x="46" y="753"/>
                    <a:pt x="24" y="799"/>
                  </a:cubicBezTo>
                  <a:cubicBezTo>
                    <a:pt x="1" y="822"/>
                    <a:pt x="1" y="845"/>
                    <a:pt x="1" y="867"/>
                  </a:cubicBezTo>
                  <a:cubicBezTo>
                    <a:pt x="1" y="913"/>
                    <a:pt x="24" y="936"/>
                    <a:pt x="46" y="936"/>
                  </a:cubicBezTo>
                  <a:cubicBezTo>
                    <a:pt x="69" y="959"/>
                    <a:pt x="92" y="959"/>
                    <a:pt x="115" y="959"/>
                  </a:cubicBezTo>
                  <a:cubicBezTo>
                    <a:pt x="115" y="982"/>
                    <a:pt x="115" y="982"/>
                    <a:pt x="115" y="1004"/>
                  </a:cubicBezTo>
                  <a:cubicBezTo>
                    <a:pt x="115" y="1027"/>
                    <a:pt x="138" y="1073"/>
                    <a:pt x="138" y="1096"/>
                  </a:cubicBezTo>
                  <a:cubicBezTo>
                    <a:pt x="161" y="1210"/>
                    <a:pt x="183" y="1301"/>
                    <a:pt x="206" y="1415"/>
                  </a:cubicBezTo>
                  <a:cubicBezTo>
                    <a:pt x="252" y="1507"/>
                    <a:pt x="298" y="1621"/>
                    <a:pt x="320" y="1712"/>
                  </a:cubicBezTo>
                  <a:cubicBezTo>
                    <a:pt x="366" y="1803"/>
                    <a:pt x="412" y="1895"/>
                    <a:pt x="434" y="1963"/>
                  </a:cubicBezTo>
                  <a:cubicBezTo>
                    <a:pt x="457" y="2009"/>
                    <a:pt x="480" y="2032"/>
                    <a:pt x="503" y="2077"/>
                  </a:cubicBezTo>
                  <a:cubicBezTo>
                    <a:pt x="503" y="2100"/>
                    <a:pt x="526" y="2123"/>
                    <a:pt x="526" y="2146"/>
                  </a:cubicBezTo>
                  <a:cubicBezTo>
                    <a:pt x="549" y="2168"/>
                    <a:pt x="549" y="2191"/>
                    <a:pt x="571" y="2191"/>
                  </a:cubicBezTo>
                  <a:cubicBezTo>
                    <a:pt x="594" y="2237"/>
                    <a:pt x="617" y="2237"/>
                    <a:pt x="663" y="2237"/>
                  </a:cubicBezTo>
                  <a:cubicBezTo>
                    <a:pt x="686" y="2260"/>
                    <a:pt x="686" y="2260"/>
                    <a:pt x="708" y="2260"/>
                  </a:cubicBezTo>
                  <a:cubicBezTo>
                    <a:pt x="686" y="2283"/>
                    <a:pt x="686" y="2328"/>
                    <a:pt x="686" y="2374"/>
                  </a:cubicBezTo>
                  <a:cubicBezTo>
                    <a:pt x="708" y="2442"/>
                    <a:pt x="731" y="2511"/>
                    <a:pt x="754" y="2579"/>
                  </a:cubicBezTo>
                  <a:cubicBezTo>
                    <a:pt x="777" y="2648"/>
                    <a:pt x="800" y="2716"/>
                    <a:pt x="845" y="2785"/>
                  </a:cubicBezTo>
                  <a:cubicBezTo>
                    <a:pt x="868" y="2830"/>
                    <a:pt x="891" y="2899"/>
                    <a:pt x="914" y="2945"/>
                  </a:cubicBezTo>
                  <a:cubicBezTo>
                    <a:pt x="937" y="3036"/>
                    <a:pt x="982" y="3127"/>
                    <a:pt x="1028" y="3218"/>
                  </a:cubicBezTo>
                  <a:cubicBezTo>
                    <a:pt x="1119" y="3447"/>
                    <a:pt x="1211" y="3652"/>
                    <a:pt x="1302" y="3880"/>
                  </a:cubicBezTo>
                  <a:cubicBezTo>
                    <a:pt x="1462" y="4268"/>
                    <a:pt x="1644" y="4634"/>
                    <a:pt x="1827" y="5022"/>
                  </a:cubicBezTo>
                  <a:cubicBezTo>
                    <a:pt x="1895" y="5181"/>
                    <a:pt x="1964" y="5364"/>
                    <a:pt x="2055" y="5524"/>
                  </a:cubicBezTo>
                  <a:cubicBezTo>
                    <a:pt x="2055" y="5524"/>
                    <a:pt x="2055" y="5524"/>
                    <a:pt x="2078" y="5547"/>
                  </a:cubicBezTo>
                  <a:cubicBezTo>
                    <a:pt x="2124" y="5706"/>
                    <a:pt x="2192" y="5866"/>
                    <a:pt x="2261" y="6026"/>
                  </a:cubicBezTo>
                  <a:cubicBezTo>
                    <a:pt x="2306" y="6140"/>
                    <a:pt x="2352" y="6231"/>
                    <a:pt x="2397" y="6345"/>
                  </a:cubicBezTo>
                  <a:cubicBezTo>
                    <a:pt x="2420" y="6391"/>
                    <a:pt x="2443" y="6437"/>
                    <a:pt x="2443" y="6482"/>
                  </a:cubicBezTo>
                  <a:cubicBezTo>
                    <a:pt x="2466" y="6528"/>
                    <a:pt x="2489" y="6551"/>
                    <a:pt x="2489" y="6574"/>
                  </a:cubicBezTo>
                  <a:cubicBezTo>
                    <a:pt x="2489" y="6597"/>
                    <a:pt x="2512" y="6597"/>
                    <a:pt x="2512" y="6619"/>
                  </a:cubicBezTo>
                  <a:cubicBezTo>
                    <a:pt x="2512" y="6642"/>
                    <a:pt x="2534" y="6665"/>
                    <a:pt x="2557" y="6711"/>
                  </a:cubicBezTo>
                  <a:cubicBezTo>
                    <a:pt x="2580" y="6734"/>
                    <a:pt x="2603" y="6734"/>
                    <a:pt x="2649" y="6756"/>
                  </a:cubicBezTo>
                  <a:cubicBezTo>
                    <a:pt x="2671" y="6848"/>
                    <a:pt x="2717" y="6939"/>
                    <a:pt x="2763" y="7053"/>
                  </a:cubicBezTo>
                  <a:cubicBezTo>
                    <a:pt x="2831" y="7236"/>
                    <a:pt x="2900" y="7418"/>
                    <a:pt x="2991" y="7601"/>
                  </a:cubicBezTo>
                  <a:cubicBezTo>
                    <a:pt x="3151" y="8012"/>
                    <a:pt x="3333" y="8423"/>
                    <a:pt x="3516" y="8833"/>
                  </a:cubicBezTo>
                  <a:cubicBezTo>
                    <a:pt x="3653" y="9176"/>
                    <a:pt x="3835" y="9541"/>
                    <a:pt x="3995" y="9883"/>
                  </a:cubicBezTo>
                  <a:cubicBezTo>
                    <a:pt x="4018" y="10020"/>
                    <a:pt x="4064" y="10134"/>
                    <a:pt x="4109" y="10271"/>
                  </a:cubicBezTo>
                  <a:cubicBezTo>
                    <a:pt x="4132" y="10363"/>
                    <a:pt x="4178" y="10477"/>
                    <a:pt x="4223" y="10568"/>
                  </a:cubicBezTo>
                  <a:cubicBezTo>
                    <a:pt x="4292" y="10751"/>
                    <a:pt x="4383" y="10956"/>
                    <a:pt x="4452" y="11139"/>
                  </a:cubicBezTo>
                  <a:cubicBezTo>
                    <a:pt x="4612" y="11527"/>
                    <a:pt x="4794" y="11938"/>
                    <a:pt x="4954" y="12326"/>
                  </a:cubicBezTo>
                  <a:cubicBezTo>
                    <a:pt x="5022" y="12508"/>
                    <a:pt x="5091" y="12668"/>
                    <a:pt x="5182" y="12851"/>
                  </a:cubicBezTo>
                  <a:cubicBezTo>
                    <a:pt x="5205" y="12919"/>
                    <a:pt x="5251" y="13010"/>
                    <a:pt x="5296" y="13079"/>
                  </a:cubicBezTo>
                  <a:cubicBezTo>
                    <a:pt x="5319" y="13170"/>
                    <a:pt x="5365" y="13262"/>
                    <a:pt x="5433" y="13330"/>
                  </a:cubicBezTo>
                  <a:cubicBezTo>
                    <a:pt x="5433" y="13353"/>
                    <a:pt x="5433" y="13399"/>
                    <a:pt x="5433" y="13421"/>
                  </a:cubicBezTo>
                  <a:cubicBezTo>
                    <a:pt x="5433" y="13467"/>
                    <a:pt x="5456" y="13535"/>
                    <a:pt x="5479" y="13604"/>
                  </a:cubicBezTo>
                  <a:cubicBezTo>
                    <a:pt x="5502" y="13672"/>
                    <a:pt x="5525" y="13741"/>
                    <a:pt x="5547" y="13809"/>
                  </a:cubicBezTo>
                  <a:cubicBezTo>
                    <a:pt x="5593" y="13901"/>
                    <a:pt x="5639" y="13992"/>
                    <a:pt x="5684" y="14083"/>
                  </a:cubicBezTo>
                  <a:cubicBezTo>
                    <a:pt x="5730" y="14175"/>
                    <a:pt x="5753" y="14243"/>
                    <a:pt x="5798" y="14312"/>
                  </a:cubicBezTo>
                  <a:cubicBezTo>
                    <a:pt x="5798" y="14334"/>
                    <a:pt x="5821" y="14357"/>
                    <a:pt x="5821" y="14380"/>
                  </a:cubicBezTo>
                  <a:cubicBezTo>
                    <a:pt x="5844" y="14426"/>
                    <a:pt x="5867" y="14494"/>
                    <a:pt x="5890" y="14540"/>
                  </a:cubicBezTo>
                  <a:cubicBezTo>
                    <a:pt x="5935" y="14585"/>
                    <a:pt x="5958" y="14654"/>
                    <a:pt x="6004" y="14700"/>
                  </a:cubicBezTo>
                  <a:cubicBezTo>
                    <a:pt x="6050" y="14722"/>
                    <a:pt x="6072" y="14745"/>
                    <a:pt x="6118" y="14768"/>
                  </a:cubicBezTo>
                  <a:lnTo>
                    <a:pt x="6255" y="14768"/>
                  </a:lnTo>
                  <a:cubicBezTo>
                    <a:pt x="6278" y="14745"/>
                    <a:pt x="6301" y="14745"/>
                    <a:pt x="6301" y="14745"/>
                  </a:cubicBezTo>
                  <a:cubicBezTo>
                    <a:pt x="6323" y="14745"/>
                    <a:pt x="6346" y="14722"/>
                    <a:pt x="6346" y="14722"/>
                  </a:cubicBezTo>
                  <a:lnTo>
                    <a:pt x="6415" y="14722"/>
                  </a:lnTo>
                  <a:cubicBezTo>
                    <a:pt x="6438" y="14722"/>
                    <a:pt x="6483" y="14722"/>
                    <a:pt x="6506" y="14700"/>
                  </a:cubicBezTo>
                  <a:cubicBezTo>
                    <a:pt x="6529" y="14700"/>
                    <a:pt x="6575" y="14654"/>
                    <a:pt x="6597" y="14631"/>
                  </a:cubicBezTo>
                  <a:cubicBezTo>
                    <a:pt x="6597" y="14608"/>
                    <a:pt x="6620" y="14585"/>
                    <a:pt x="6620" y="14563"/>
                  </a:cubicBezTo>
                  <a:cubicBezTo>
                    <a:pt x="6643" y="14517"/>
                    <a:pt x="6643" y="14471"/>
                    <a:pt x="6643" y="14448"/>
                  </a:cubicBezTo>
                  <a:cubicBezTo>
                    <a:pt x="6643" y="14426"/>
                    <a:pt x="6643" y="14403"/>
                    <a:pt x="6643" y="14380"/>
                  </a:cubicBezTo>
                  <a:cubicBezTo>
                    <a:pt x="6666" y="14357"/>
                    <a:pt x="6666" y="14334"/>
                    <a:pt x="6666" y="14312"/>
                  </a:cubicBezTo>
                  <a:cubicBezTo>
                    <a:pt x="6666" y="14289"/>
                    <a:pt x="6666" y="14266"/>
                    <a:pt x="6643" y="14220"/>
                  </a:cubicBezTo>
                  <a:cubicBezTo>
                    <a:pt x="6643" y="14197"/>
                    <a:pt x="6643" y="14197"/>
                    <a:pt x="6620" y="14175"/>
                  </a:cubicBezTo>
                  <a:cubicBezTo>
                    <a:pt x="6620" y="14152"/>
                    <a:pt x="6620" y="14129"/>
                    <a:pt x="6597" y="14106"/>
                  </a:cubicBezTo>
                  <a:cubicBezTo>
                    <a:pt x="6575" y="14015"/>
                    <a:pt x="6552" y="13946"/>
                    <a:pt x="6529" y="13878"/>
                  </a:cubicBezTo>
                  <a:cubicBezTo>
                    <a:pt x="6506" y="13832"/>
                    <a:pt x="6460" y="13764"/>
                    <a:pt x="6415" y="13718"/>
                  </a:cubicBezTo>
                  <a:cubicBezTo>
                    <a:pt x="6415" y="13695"/>
                    <a:pt x="6392" y="13695"/>
                    <a:pt x="6392" y="13672"/>
                  </a:cubicBezTo>
                  <a:cubicBezTo>
                    <a:pt x="6369" y="13650"/>
                    <a:pt x="6369" y="13604"/>
                    <a:pt x="6346" y="13558"/>
                  </a:cubicBezTo>
                  <a:cubicBezTo>
                    <a:pt x="6301" y="13467"/>
                    <a:pt x="6255" y="13376"/>
                    <a:pt x="6209" y="13262"/>
                  </a:cubicBezTo>
                  <a:cubicBezTo>
                    <a:pt x="6141" y="13079"/>
                    <a:pt x="6072" y="12896"/>
                    <a:pt x="6004" y="12714"/>
                  </a:cubicBezTo>
                  <a:cubicBezTo>
                    <a:pt x="5981" y="12668"/>
                    <a:pt x="5958" y="12600"/>
                    <a:pt x="5913" y="12554"/>
                  </a:cubicBezTo>
                  <a:cubicBezTo>
                    <a:pt x="5913" y="12508"/>
                    <a:pt x="5890" y="12463"/>
                    <a:pt x="5867" y="12417"/>
                  </a:cubicBezTo>
                  <a:cubicBezTo>
                    <a:pt x="5844" y="12371"/>
                    <a:pt x="5821" y="12326"/>
                    <a:pt x="5821" y="12280"/>
                  </a:cubicBezTo>
                  <a:cubicBezTo>
                    <a:pt x="5776" y="12212"/>
                    <a:pt x="5753" y="12143"/>
                    <a:pt x="5730" y="12075"/>
                  </a:cubicBezTo>
                  <a:cubicBezTo>
                    <a:pt x="5684" y="11938"/>
                    <a:pt x="5616" y="11801"/>
                    <a:pt x="5570" y="11664"/>
                  </a:cubicBezTo>
                  <a:cubicBezTo>
                    <a:pt x="5456" y="11367"/>
                    <a:pt x="5342" y="11093"/>
                    <a:pt x="5228" y="10796"/>
                  </a:cubicBezTo>
                  <a:cubicBezTo>
                    <a:pt x="5205" y="10728"/>
                    <a:pt x="5182" y="10682"/>
                    <a:pt x="5159" y="10614"/>
                  </a:cubicBezTo>
                  <a:cubicBezTo>
                    <a:pt x="5159" y="10637"/>
                    <a:pt x="5159" y="10659"/>
                    <a:pt x="5159" y="10659"/>
                  </a:cubicBezTo>
                  <a:cubicBezTo>
                    <a:pt x="5137" y="10614"/>
                    <a:pt x="5114" y="10545"/>
                    <a:pt x="5091" y="10477"/>
                  </a:cubicBezTo>
                  <a:cubicBezTo>
                    <a:pt x="5068" y="10408"/>
                    <a:pt x="5045" y="10340"/>
                    <a:pt x="5022" y="10271"/>
                  </a:cubicBezTo>
                  <a:cubicBezTo>
                    <a:pt x="5000" y="10249"/>
                    <a:pt x="4977" y="10226"/>
                    <a:pt x="4954" y="10203"/>
                  </a:cubicBezTo>
                  <a:cubicBezTo>
                    <a:pt x="4954" y="10180"/>
                    <a:pt x="4954" y="10180"/>
                    <a:pt x="4954" y="10157"/>
                  </a:cubicBezTo>
                  <a:cubicBezTo>
                    <a:pt x="4931" y="10089"/>
                    <a:pt x="4908" y="10020"/>
                    <a:pt x="4885" y="9975"/>
                  </a:cubicBezTo>
                  <a:cubicBezTo>
                    <a:pt x="4863" y="9929"/>
                    <a:pt x="4840" y="9861"/>
                    <a:pt x="4817" y="9815"/>
                  </a:cubicBezTo>
                  <a:cubicBezTo>
                    <a:pt x="4794" y="9724"/>
                    <a:pt x="4748" y="9632"/>
                    <a:pt x="4703" y="9541"/>
                  </a:cubicBezTo>
                  <a:cubicBezTo>
                    <a:pt x="4634" y="9358"/>
                    <a:pt x="4543" y="9153"/>
                    <a:pt x="4452" y="8970"/>
                  </a:cubicBezTo>
                  <a:cubicBezTo>
                    <a:pt x="4269" y="8560"/>
                    <a:pt x="4087" y="8149"/>
                    <a:pt x="3904" y="7738"/>
                  </a:cubicBezTo>
                  <a:cubicBezTo>
                    <a:pt x="3813" y="7532"/>
                    <a:pt x="3721" y="7327"/>
                    <a:pt x="3630" y="7099"/>
                  </a:cubicBezTo>
                  <a:cubicBezTo>
                    <a:pt x="3630" y="7053"/>
                    <a:pt x="3607" y="7007"/>
                    <a:pt x="3584" y="6985"/>
                  </a:cubicBezTo>
                  <a:cubicBezTo>
                    <a:pt x="3562" y="6962"/>
                    <a:pt x="3562" y="6939"/>
                    <a:pt x="3539" y="6916"/>
                  </a:cubicBezTo>
                  <a:lnTo>
                    <a:pt x="3516" y="6916"/>
                  </a:lnTo>
                  <a:cubicBezTo>
                    <a:pt x="3493" y="6848"/>
                    <a:pt x="3470" y="6802"/>
                    <a:pt x="3447" y="6756"/>
                  </a:cubicBezTo>
                  <a:cubicBezTo>
                    <a:pt x="3470" y="6711"/>
                    <a:pt x="3470" y="6688"/>
                    <a:pt x="3470" y="6642"/>
                  </a:cubicBezTo>
                  <a:cubicBezTo>
                    <a:pt x="3425" y="6551"/>
                    <a:pt x="3402" y="6460"/>
                    <a:pt x="3356" y="6368"/>
                  </a:cubicBezTo>
                  <a:lnTo>
                    <a:pt x="3265" y="6186"/>
                  </a:lnTo>
                  <a:cubicBezTo>
                    <a:pt x="3219" y="6094"/>
                    <a:pt x="3174" y="6003"/>
                    <a:pt x="3128" y="5889"/>
                  </a:cubicBezTo>
                  <a:cubicBezTo>
                    <a:pt x="3082" y="5798"/>
                    <a:pt x="3037" y="5706"/>
                    <a:pt x="2968" y="5615"/>
                  </a:cubicBezTo>
                  <a:cubicBezTo>
                    <a:pt x="2968" y="5569"/>
                    <a:pt x="2945" y="5547"/>
                    <a:pt x="2922" y="5501"/>
                  </a:cubicBezTo>
                  <a:cubicBezTo>
                    <a:pt x="2808" y="5227"/>
                    <a:pt x="2694" y="4953"/>
                    <a:pt x="2580" y="4679"/>
                  </a:cubicBezTo>
                  <a:cubicBezTo>
                    <a:pt x="2443" y="4383"/>
                    <a:pt x="2306" y="4063"/>
                    <a:pt x="2192" y="3743"/>
                  </a:cubicBezTo>
                  <a:cubicBezTo>
                    <a:pt x="2169" y="3721"/>
                    <a:pt x="2169" y="3675"/>
                    <a:pt x="2146" y="3652"/>
                  </a:cubicBezTo>
                  <a:cubicBezTo>
                    <a:pt x="2146" y="3629"/>
                    <a:pt x="2124" y="3606"/>
                    <a:pt x="2124" y="3606"/>
                  </a:cubicBezTo>
                  <a:cubicBezTo>
                    <a:pt x="2101" y="3561"/>
                    <a:pt x="2101" y="3561"/>
                    <a:pt x="2055" y="3538"/>
                  </a:cubicBezTo>
                  <a:lnTo>
                    <a:pt x="2032" y="3538"/>
                  </a:lnTo>
                  <a:cubicBezTo>
                    <a:pt x="2009" y="3447"/>
                    <a:pt x="1964" y="3378"/>
                    <a:pt x="1941" y="3287"/>
                  </a:cubicBezTo>
                  <a:cubicBezTo>
                    <a:pt x="1895" y="3196"/>
                    <a:pt x="1850" y="3104"/>
                    <a:pt x="1827" y="2990"/>
                  </a:cubicBezTo>
                  <a:cubicBezTo>
                    <a:pt x="1781" y="2899"/>
                    <a:pt x="1758" y="2808"/>
                    <a:pt x="1713" y="2716"/>
                  </a:cubicBezTo>
                  <a:cubicBezTo>
                    <a:pt x="1621" y="2534"/>
                    <a:pt x="1553" y="2328"/>
                    <a:pt x="1462" y="2123"/>
                  </a:cubicBezTo>
                  <a:cubicBezTo>
                    <a:pt x="1393" y="1940"/>
                    <a:pt x="1348" y="1780"/>
                    <a:pt x="1279" y="1598"/>
                  </a:cubicBezTo>
                  <a:cubicBezTo>
                    <a:pt x="1188" y="1438"/>
                    <a:pt x="1119" y="1255"/>
                    <a:pt x="1051" y="1096"/>
                  </a:cubicBezTo>
                  <a:cubicBezTo>
                    <a:pt x="1028" y="1050"/>
                    <a:pt x="1005" y="1004"/>
                    <a:pt x="982" y="959"/>
                  </a:cubicBezTo>
                  <a:cubicBezTo>
                    <a:pt x="937" y="867"/>
                    <a:pt x="914" y="776"/>
                    <a:pt x="868" y="685"/>
                  </a:cubicBezTo>
                  <a:cubicBezTo>
                    <a:pt x="868" y="639"/>
                    <a:pt x="845" y="616"/>
                    <a:pt x="823" y="571"/>
                  </a:cubicBezTo>
                  <a:cubicBezTo>
                    <a:pt x="800" y="571"/>
                    <a:pt x="800" y="548"/>
                    <a:pt x="777" y="548"/>
                  </a:cubicBezTo>
                  <a:cubicBezTo>
                    <a:pt x="777" y="525"/>
                    <a:pt x="754" y="525"/>
                    <a:pt x="754" y="525"/>
                  </a:cubicBezTo>
                  <a:lnTo>
                    <a:pt x="731" y="525"/>
                  </a:lnTo>
                  <a:cubicBezTo>
                    <a:pt x="731" y="457"/>
                    <a:pt x="731" y="388"/>
                    <a:pt x="708" y="342"/>
                  </a:cubicBezTo>
                  <a:lnTo>
                    <a:pt x="708" y="183"/>
                  </a:lnTo>
                  <a:cubicBezTo>
                    <a:pt x="708" y="160"/>
                    <a:pt x="686" y="137"/>
                    <a:pt x="686" y="91"/>
                  </a:cubicBezTo>
                  <a:cubicBezTo>
                    <a:pt x="686" y="69"/>
                    <a:pt x="663" y="46"/>
                    <a:pt x="640" y="23"/>
                  </a:cubicBezTo>
                  <a:cubicBezTo>
                    <a:pt x="617" y="0"/>
                    <a:pt x="594" y="0"/>
                    <a:pt x="57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7"/>
            <p:cNvSpPr/>
            <p:nvPr/>
          </p:nvSpPr>
          <p:spPr>
            <a:xfrm>
              <a:off x="768219" y="1308424"/>
              <a:ext cx="208333" cy="463551"/>
            </a:xfrm>
            <a:custGeom>
              <a:avLst/>
              <a:gdLst/>
              <a:ahLst/>
              <a:cxnLst/>
              <a:rect l="l" t="t" r="r" b="b"/>
              <a:pathLst>
                <a:path w="3768" h="8384" extrusionOk="0">
                  <a:moveTo>
                    <a:pt x="47" y="1"/>
                  </a:moveTo>
                  <a:cubicBezTo>
                    <a:pt x="24" y="24"/>
                    <a:pt x="1" y="46"/>
                    <a:pt x="24" y="69"/>
                  </a:cubicBezTo>
                  <a:cubicBezTo>
                    <a:pt x="69" y="206"/>
                    <a:pt x="115" y="320"/>
                    <a:pt x="184" y="435"/>
                  </a:cubicBezTo>
                  <a:cubicBezTo>
                    <a:pt x="229" y="571"/>
                    <a:pt x="275" y="686"/>
                    <a:pt x="321" y="800"/>
                  </a:cubicBezTo>
                  <a:cubicBezTo>
                    <a:pt x="435" y="1074"/>
                    <a:pt x="549" y="1325"/>
                    <a:pt x="640" y="1599"/>
                  </a:cubicBezTo>
                  <a:cubicBezTo>
                    <a:pt x="846" y="2101"/>
                    <a:pt x="1051" y="2603"/>
                    <a:pt x="1256" y="3105"/>
                  </a:cubicBezTo>
                  <a:cubicBezTo>
                    <a:pt x="1667" y="4087"/>
                    <a:pt x="2078" y="5068"/>
                    <a:pt x="2512" y="6050"/>
                  </a:cubicBezTo>
                  <a:cubicBezTo>
                    <a:pt x="2649" y="6392"/>
                    <a:pt x="2808" y="6757"/>
                    <a:pt x="2968" y="7122"/>
                  </a:cubicBezTo>
                  <a:cubicBezTo>
                    <a:pt x="3037" y="7328"/>
                    <a:pt x="3128" y="7533"/>
                    <a:pt x="3219" y="7739"/>
                  </a:cubicBezTo>
                  <a:cubicBezTo>
                    <a:pt x="3288" y="7921"/>
                    <a:pt x="3379" y="8127"/>
                    <a:pt x="3470" y="8309"/>
                  </a:cubicBezTo>
                  <a:cubicBezTo>
                    <a:pt x="3508" y="8347"/>
                    <a:pt x="3560" y="8384"/>
                    <a:pt x="3603" y="8384"/>
                  </a:cubicBezTo>
                  <a:cubicBezTo>
                    <a:pt x="3613" y="8384"/>
                    <a:pt x="3622" y="8382"/>
                    <a:pt x="3630" y="8378"/>
                  </a:cubicBezTo>
                  <a:cubicBezTo>
                    <a:pt x="3676" y="8378"/>
                    <a:pt x="3721" y="8332"/>
                    <a:pt x="3744" y="8309"/>
                  </a:cubicBezTo>
                  <a:cubicBezTo>
                    <a:pt x="3744" y="8286"/>
                    <a:pt x="3767" y="8241"/>
                    <a:pt x="3744" y="8195"/>
                  </a:cubicBezTo>
                  <a:cubicBezTo>
                    <a:pt x="3676" y="7944"/>
                    <a:pt x="3562" y="7716"/>
                    <a:pt x="3470" y="7488"/>
                  </a:cubicBezTo>
                  <a:cubicBezTo>
                    <a:pt x="3356" y="7236"/>
                    <a:pt x="3242" y="6985"/>
                    <a:pt x="3128" y="6734"/>
                  </a:cubicBezTo>
                  <a:cubicBezTo>
                    <a:pt x="2923" y="6301"/>
                    <a:pt x="2740" y="5867"/>
                    <a:pt x="2535" y="5433"/>
                  </a:cubicBezTo>
                  <a:cubicBezTo>
                    <a:pt x="2329" y="4931"/>
                    <a:pt x="2101" y="4406"/>
                    <a:pt x="1873" y="3904"/>
                  </a:cubicBezTo>
                  <a:cubicBezTo>
                    <a:pt x="1644" y="3425"/>
                    <a:pt x="1439" y="2945"/>
                    <a:pt x="1211" y="2466"/>
                  </a:cubicBezTo>
                  <a:cubicBezTo>
                    <a:pt x="1119" y="2261"/>
                    <a:pt x="1028" y="2078"/>
                    <a:pt x="937" y="1873"/>
                  </a:cubicBezTo>
                  <a:cubicBezTo>
                    <a:pt x="846" y="1667"/>
                    <a:pt x="754" y="1462"/>
                    <a:pt x="663" y="1256"/>
                  </a:cubicBezTo>
                  <a:cubicBezTo>
                    <a:pt x="572" y="1051"/>
                    <a:pt x="480" y="845"/>
                    <a:pt x="366" y="640"/>
                  </a:cubicBezTo>
                  <a:cubicBezTo>
                    <a:pt x="275" y="435"/>
                    <a:pt x="184" y="229"/>
                    <a:pt x="115" y="24"/>
                  </a:cubicBezTo>
                  <a:cubicBezTo>
                    <a:pt x="92" y="1"/>
                    <a:pt x="69"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7"/>
            <p:cNvSpPr/>
            <p:nvPr/>
          </p:nvSpPr>
          <p:spPr>
            <a:xfrm>
              <a:off x="977716" y="1798133"/>
              <a:ext cx="37929" cy="66901"/>
            </a:xfrm>
            <a:custGeom>
              <a:avLst/>
              <a:gdLst/>
              <a:ahLst/>
              <a:cxnLst/>
              <a:rect l="l" t="t" r="r" b="b"/>
              <a:pathLst>
                <a:path w="686" h="1210" extrusionOk="0">
                  <a:moveTo>
                    <a:pt x="92" y="0"/>
                  </a:moveTo>
                  <a:cubicBezTo>
                    <a:pt x="47" y="23"/>
                    <a:pt x="24" y="46"/>
                    <a:pt x="24" y="91"/>
                  </a:cubicBezTo>
                  <a:cubicBezTo>
                    <a:pt x="1" y="114"/>
                    <a:pt x="24" y="160"/>
                    <a:pt x="24" y="183"/>
                  </a:cubicBezTo>
                  <a:cubicBezTo>
                    <a:pt x="115" y="342"/>
                    <a:pt x="184" y="525"/>
                    <a:pt x="252" y="685"/>
                  </a:cubicBezTo>
                  <a:cubicBezTo>
                    <a:pt x="275" y="776"/>
                    <a:pt x="321" y="845"/>
                    <a:pt x="343" y="936"/>
                  </a:cubicBezTo>
                  <a:cubicBezTo>
                    <a:pt x="366" y="982"/>
                    <a:pt x="366" y="1004"/>
                    <a:pt x="389" y="1050"/>
                  </a:cubicBezTo>
                  <a:cubicBezTo>
                    <a:pt x="412" y="1096"/>
                    <a:pt x="435" y="1141"/>
                    <a:pt x="457" y="1164"/>
                  </a:cubicBezTo>
                  <a:cubicBezTo>
                    <a:pt x="503" y="1210"/>
                    <a:pt x="549" y="1210"/>
                    <a:pt x="594" y="1210"/>
                  </a:cubicBezTo>
                  <a:cubicBezTo>
                    <a:pt x="640" y="1187"/>
                    <a:pt x="686" y="1141"/>
                    <a:pt x="686" y="1096"/>
                  </a:cubicBezTo>
                  <a:cubicBezTo>
                    <a:pt x="686" y="1050"/>
                    <a:pt x="686" y="1004"/>
                    <a:pt x="663" y="982"/>
                  </a:cubicBezTo>
                  <a:cubicBezTo>
                    <a:pt x="640" y="936"/>
                    <a:pt x="640" y="890"/>
                    <a:pt x="617" y="867"/>
                  </a:cubicBezTo>
                  <a:cubicBezTo>
                    <a:pt x="572" y="776"/>
                    <a:pt x="526" y="685"/>
                    <a:pt x="480" y="594"/>
                  </a:cubicBezTo>
                  <a:cubicBezTo>
                    <a:pt x="412" y="411"/>
                    <a:pt x="343" y="251"/>
                    <a:pt x="252" y="69"/>
                  </a:cubicBezTo>
                  <a:cubicBezTo>
                    <a:pt x="229" y="23"/>
                    <a:pt x="184"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7"/>
            <p:cNvSpPr/>
            <p:nvPr/>
          </p:nvSpPr>
          <p:spPr>
            <a:xfrm>
              <a:off x="1073645" y="1877641"/>
              <a:ext cx="95983" cy="119924"/>
            </a:xfrm>
            <a:custGeom>
              <a:avLst/>
              <a:gdLst/>
              <a:ahLst/>
              <a:cxnLst/>
              <a:rect l="l" t="t" r="r" b="b"/>
              <a:pathLst>
                <a:path w="1736" h="2169" extrusionOk="0">
                  <a:moveTo>
                    <a:pt x="1028" y="0"/>
                  </a:moveTo>
                  <a:cubicBezTo>
                    <a:pt x="959" y="0"/>
                    <a:pt x="891" y="23"/>
                    <a:pt x="868" y="69"/>
                  </a:cubicBezTo>
                  <a:cubicBezTo>
                    <a:pt x="845" y="91"/>
                    <a:pt x="822" y="114"/>
                    <a:pt x="800" y="137"/>
                  </a:cubicBezTo>
                  <a:cubicBezTo>
                    <a:pt x="800" y="160"/>
                    <a:pt x="800" y="160"/>
                    <a:pt x="800" y="160"/>
                  </a:cubicBezTo>
                  <a:cubicBezTo>
                    <a:pt x="777" y="183"/>
                    <a:pt x="754" y="205"/>
                    <a:pt x="731" y="228"/>
                  </a:cubicBezTo>
                  <a:cubicBezTo>
                    <a:pt x="685" y="251"/>
                    <a:pt x="640" y="297"/>
                    <a:pt x="594" y="320"/>
                  </a:cubicBezTo>
                  <a:cubicBezTo>
                    <a:pt x="526" y="342"/>
                    <a:pt x="457" y="411"/>
                    <a:pt x="412" y="457"/>
                  </a:cubicBezTo>
                  <a:cubicBezTo>
                    <a:pt x="366" y="479"/>
                    <a:pt x="343" y="525"/>
                    <a:pt x="320" y="548"/>
                  </a:cubicBezTo>
                  <a:cubicBezTo>
                    <a:pt x="297" y="571"/>
                    <a:pt x="297" y="593"/>
                    <a:pt x="275" y="616"/>
                  </a:cubicBezTo>
                  <a:cubicBezTo>
                    <a:pt x="229" y="616"/>
                    <a:pt x="183" y="593"/>
                    <a:pt x="138" y="593"/>
                  </a:cubicBezTo>
                  <a:cubicBezTo>
                    <a:pt x="126" y="588"/>
                    <a:pt x="113" y="585"/>
                    <a:pt x="101" y="585"/>
                  </a:cubicBezTo>
                  <a:cubicBezTo>
                    <a:pt x="62" y="585"/>
                    <a:pt x="24" y="611"/>
                    <a:pt x="24" y="662"/>
                  </a:cubicBezTo>
                  <a:cubicBezTo>
                    <a:pt x="1" y="708"/>
                    <a:pt x="24" y="776"/>
                    <a:pt x="92" y="776"/>
                  </a:cubicBezTo>
                  <a:cubicBezTo>
                    <a:pt x="115" y="799"/>
                    <a:pt x="138" y="799"/>
                    <a:pt x="183" y="822"/>
                  </a:cubicBezTo>
                  <a:cubicBezTo>
                    <a:pt x="229" y="845"/>
                    <a:pt x="275" y="867"/>
                    <a:pt x="297" y="890"/>
                  </a:cubicBezTo>
                  <a:cubicBezTo>
                    <a:pt x="320" y="913"/>
                    <a:pt x="343" y="913"/>
                    <a:pt x="343" y="936"/>
                  </a:cubicBezTo>
                  <a:cubicBezTo>
                    <a:pt x="434" y="1004"/>
                    <a:pt x="503" y="1096"/>
                    <a:pt x="571" y="1164"/>
                  </a:cubicBezTo>
                  <a:cubicBezTo>
                    <a:pt x="617" y="1233"/>
                    <a:pt x="640" y="1278"/>
                    <a:pt x="685" y="1324"/>
                  </a:cubicBezTo>
                  <a:cubicBezTo>
                    <a:pt x="727" y="1387"/>
                    <a:pt x="769" y="1449"/>
                    <a:pt x="793" y="1530"/>
                  </a:cubicBezTo>
                  <a:lnTo>
                    <a:pt x="793" y="1530"/>
                  </a:lnTo>
                  <a:cubicBezTo>
                    <a:pt x="787" y="1516"/>
                    <a:pt x="777" y="1507"/>
                    <a:pt x="777" y="1507"/>
                  </a:cubicBezTo>
                  <a:lnTo>
                    <a:pt x="777" y="1507"/>
                  </a:lnTo>
                  <a:cubicBezTo>
                    <a:pt x="822" y="1621"/>
                    <a:pt x="868" y="1758"/>
                    <a:pt x="891" y="1872"/>
                  </a:cubicBezTo>
                  <a:cubicBezTo>
                    <a:pt x="891" y="1917"/>
                    <a:pt x="891" y="1940"/>
                    <a:pt x="891" y="1963"/>
                  </a:cubicBezTo>
                  <a:cubicBezTo>
                    <a:pt x="891" y="1986"/>
                    <a:pt x="891" y="2054"/>
                    <a:pt x="914" y="2077"/>
                  </a:cubicBezTo>
                  <a:cubicBezTo>
                    <a:pt x="914" y="2100"/>
                    <a:pt x="937" y="2146"/>
                    <a:pt x="959" y="2146"/>
                  </a:cubicBezTo>
                  <a:cubicBezTo>
                    <a:pt x="982" y="2168"/>
                    <a:pt x="1028" y="2168"/>
                    <a:pt x="1051" y="2168"/>
                  </a:cubicBezTo>
                  <a:cubicBezTo>
                    <a:pt x="1165" y="2146"/>
                    <a:pt x="1165" y="2031"/>
                    <a:pt x="1165" y="1940"/>
                  </a:cubicBezTo>
                  <a:cubicBezTo>
                    <a:pt x="1165" y="1895"/>
                    <a:pt x="1165" y="1826"/>
                    <a:pt x="1165" y="1780"/>
                  </a:cubicBezTo>
                  <a:lnTo>
                    <a:pt x="1188" y="1780"/>
                  </a:lnTo>
                  <a:cubicBezTo>
                    <a:pt x="1200" y="1787"/>
                    <a:pt x="1215" y="1789"/>
                    <a:pt x="1232" y="1789"/>
                  </a:cubicBezTo>
                  <a:cubicBezTo>
                    <a:pt x="1279" y="1789"/>
                    <a:pt x="1337" y="1768"/>
                    <a:pt x="1370" y="1735"/>
                  </a:cubicBezTo>
                  <a:cubicBezTo>
                    <a:pt x="1416" y="1689"/>
                    <a:pt x="1416" y="1643"/>
                    <a:pt x="1439" y="1598"/>
                  </a:cubicBezTo>
                  <a:cubicBezTo>
                    <a:pt x="1462" y="1552"/>
                    <a:pt x="1484" y="1529"/>
                    <a:pt x="1507" y="1484"/>
                  </a:cubicBezTo>
                  <a:cubicBezTo>
                    <a:pt x="1553" y="1392"/>
                    <a:pt x="1598" y="1301"/>
                    <a:pt x="1644" y="1187"/>
                  </a:cubicBezTo>
                  <a:cubicBezTo>
                    <a:pt x="1667" y="1141"/>
                    <a:pt x="1690" y="1096"/>
                    <a:pt x="1690" y="1050"/>
                  </a:cubicBezTo>
                  <a:cubicBezTo>
                    <a:pt x="1713" y="982"/>
                    <a:pt x="1713" y="936"/>
                    <a:pt x="1735" y="867"/>
                  </a:cubicBezTo>
                  <a:cubicBezTo>
                    <a:pt x="1735" y="822"/>
                    <a:pt x="1735" y="776"/>
                    <a:pt x="1735" y="730"/>
                  </a:cubicBezTo>
                  <a:cubicBezTo>
                    <a:pt x="1713" y="685"/>
                    <a:pt x="1713" y="662"/>
                    <a:pt x="1713" y="616"/>
                  </a:cubicBezTo>
                  <a:cubicBezTo>
                    <a:pt x="1690" y="593"/>
                    <a:pt x="1690" y="571"/>
                    <a:pt x="1690" y="548"/>
                  </a:cubicBezTo>
                  <a:cubicBezTo>
                    <a:pt x="1667" y="479"/>
                    <a:pt x="1644" y="434"/>
                    <a:pt x="1621" y="388"/>
                  </a:cubicBezTo>
                  <a:cubicBezTo>
                    <a:pt x="1598" y="365"/>
                    <a:pt x="1576" y="320"/>
                    <a:pt x="1530" y="274"/>
                  </a:cubicBezTo>
                  <a:cubicBezTo>
                    <a:pt x="1507" y="228"/>
                    <a:pt x="1462" y="205"/>
                    <a:pt x="1416" y="183"/>
                  </a:cubicBezTo>
                  <a:cubicBezTo>
                    <a:pt x="1370" y="160"/>
                    <a:pt x="1347" y="137"/>
                    <a:pt x="1302" y="114"/>
                  </a:cubicBezTo>
                  <a:cubicBezTo>
                    <a:pt x="1279" y="91"/>
                    <a:pt x="1233" y="69"/>
                    <a:pt x="1210" y="46"/>
                  </a:cubicBezTo>
                  <a:cubicBezTo>
                    <a:pt x="1165" y="46"/>
                    <a:pt x="1142" y="23"/>
                    <a:pt x="1119" y="23"/>
                  </a:cubicBezTo>
                  <a:cubicBezTo>
                    <a:pt x="1096" y="0"/>
                    <a:pt x="1051" y="0"/>
                    <a:pt x="102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7"/>
            <p:cNvSpPr/>
            <p:nvPr/>
          </p:nvSpPr>
          <p:spPr>
            <a:xfrm>
              <a:off x="1127940" y="1948302"/>
              <a:ext cx="73259" cy="99743"/>
            </a:xfrm>
            <a:custGeom>
              <a:avLst/>
              <a:gdLst/>
              <a:ahLst/>
              <a:cxnLst/>
              <a:rect l="l" t="t" r="r" b="b"/>
              <a:pathLst>
                <a:path w="1325" h="1804" extrusionOk="0">
                  <a:moveTo>
                    <a:pt x="776" y="0"/>
                  </a:moveTo>
                  <a:cubicBezTo>
                    <a:pt x="731" y="0"/>
                    <a:pt x="685" y="0"/>
                    <a:pt x="639" y="46"/>
                  </a:cubicBezTo>
                  <a:cubicBezTo>
                    <a:pt x="616" y="69"/>
                    <a:pt x="594" y="114"/>
                    <a:pt x="594" y="160"/>
                  </a:cubicBezTo>
                  <a:cubicBezTo>
                    <a:pt x="594" y="183"/>
                    <a:pt x="594" y="183"/>
                    <a:pt x="594" y="183"/>
                  </a:cubicBezTo>
                  <a:cubicBezTo>
                    <a:pt x="571" y="206"/>
                    <a:pt x="548" y="206"/>
                    <a:pt x="525" y="229"/>
                  </a:cubicBezTo>
                  <a:cubicBezTo>
                    <a:pt x="525" y="251"/>
                    <a:pt x="502" y="274"/>
                    <a:pt x="502" y="297"/>
                  </a:cubicBezTo>
                  <a:cubicBezTo>
                    <a:pt x="480" y="343"/>
                    <a:pt x="480" y="388"/>
                    <a:pt x="502" y="434"/>
                  </a:cubicBezTo>
                  <a:cubicBezTo>
                    <a:pt x="525" y="457"/>
                    <a:pt x="525" y="480"/>
                    <a:pt x="548" y="502"/>
                  </a:cubicBezTo>
                  <a:cubicBezTo>
                    <a:pt x="525" y="480"/>
                    <a:pt x="480" y="480"/>
                    <a:pt x="434" y="480"/>
                  </a:cubicBezTo>
                  <a:cubicBezTo>
                    <a:pt x="388" y="480"/>
                    <a:pt x="365" y="480"/>
                    <a:pt x="343" y="502"/>
                  </a:cubicBezTo>
                  <a:cubicBezTo>
                    <a:pt x="320" y="525"/>
                    <a:pt x="320" y="548"/>
                    <a:pt x="297" y="571"/>
                  </a:cubicBezTo>
                  <a:cubicBezTo>
                    <a:pt x="297" y="594"/>
                    <a:pt x="297" y="617"/>
                    <a:pt x="297" y="639"/>
                  </a:cubicBezTo>
                  <a:cubicBezTo>
                    <a:pt x="297" y="662"/>
                    <a:pt x="320" y="685"/>
                    <a:pt x="320" y="708"/>
                  </a:cubicBezTo>
                  <a:cubicBezTo>
                    <a:pt x="297" y="685"/>
                    <a:pt x="251" y="662"/>
                    <a:pt x="228" y="662"/>
                  </a:cubicBezTo>
                  <a:cubicBezTo>
                    <a:pt x="183" y="662"/>
                    <a:pt x="137" y="639"/>
                    <a:pt x="114" y="639"/>
                  </a:cubicBezTo>
                  <a:cubicBezTo>
                    <a:pt x="46" y="639"/>
                    <a:pt x="0" y="685"/>
                    <a:pt x="0" y="753"/>
                  </a:cubicBezTo>
                  <a:cubicBezTo>
                    <a:pt x="0" y="799"/>
                    <a:pt x="46" y="845"/>
                    <a:pt x="114" y="845"/>
                  </a:cubicBezTo>
                  <a:lnTo>
                    <a:pt x="160" y="845"/>
                  </a:lnTo>
                  <a:cubicBezTo>
                    <a:pt x="183" y="845"/>
                    <a:pt x="183" y="868"/>
                    <a:pt x="206" y="868"/>
                  </a:cubicBezTo>
                  <a:cubicBezTo>
                    <a:pt x="228" y="890"/>
                    <a:pt x="251" y="890"/>
                    <a:pt x="297" y="913"/>
                  </a:cubicBezTo>
                  <a:cubicBezTo>
                    <a:pt x="320" y="936"/>
                    <a:pt x="365" y="982"/>
                    <a:pt x="388" y="1027"/>
                  </a:cubicBezTo>
                  <a:cubicBezTo>
                    <a:pt x="457" y="1096"/>
                    <a:pt x="502" y="1187"/>
                    <a:pt x="548" y="1278"/>
                  </a:cubicBezTo>
                  <a:cubicBezTo>
                    <a:pt x="571" y="1347"/>
                    <a:pt x="594" y="1438"/>
                    <a:pt x="616" y="1507"/>
                  </a:cubicBezTo>
                  <a:cubicBezTo>
                    <a:pt x="616" y="1552"/>
                    <a:pt x="616" y="1598"/>
                    <a:pt x="639" y="1621"/>
                  </a:cubicBezTo>
                  <a:cubicBezTo>
                    <a:pt x="639" y="1666"/>
                    <a:pt x="639" y="1712"/>
                    <a:pt x="662" y="1735"/>
                  </a:cubicBezTo>
                  <a:cubicBezTo>
                    <a:pt x="685" y="1781"/>
                    <a:pt x="731" y="1803"/>
                    <a:pt x="776" y="1803"/>
                  </a:cubicBezTo>
                  <a:cubicBezTo>
                    <a:pt x="845" y="1803"/>
                    <a:pt x="890" y="1781"/>
                    <a:pt x="913" y="1735"/>
                  </a:cubicBezTo>
                  <a:cubicBezTo>
                    <a:pt x="936" y="1689"/>
                    <a:pt x="936" y="1644"/>
                    <a:pt x="936" y="1598"/>
                  </a:cubicBezTo>
                  <a:cubicBezTo>
                    <a:pt x="959" y="1552"/>
                    <a:pt x="959" y="1507"/>
                    <a:pt x="959" y="1461"/>
                  </a:cubicBezTo>
                  <a:cubicBezTo>
                    <a:pt x="1004" y="1461"/>
                    <a:pt x="1050" y="1438"/>
                    <a:pt x="1073" y="1415"/>
                  </a:cubicBezTo>
                  <a:cubicBezTo>
                    <a:pt x="1096" y="1370"/>
                    <a:pt x="1119" y="1347"/>
                    <a:pt x="1119" y="1301"/>
                  </a:cubicBezTo>
                  <a:cubicBezTo>
                    <a:pt x="1119" y="1278"/>
                    <a:pt x="1119" y="1233"/>
                    <a:pt x="1119" y="1210"/>
                  </a:cubicBezTo>
                  <a:cubicBezTo>
                    <a:pt x="1164" y="1210"/>
                    <a:pt x="1210" y="1164"/>
                    <a:pt x="1233" y="1142"/>
                  </a:cubicBezTo>
                  <a:cubicBezTo>
                    <a:pt x="1301" y="1005"/>
                    <a:pt x="1301" y="868"/>
                    <a:pt x="1324" y="731"/>
                  </a:cubicBezTo>
                  <a:cubicBezTo>
                    <a:pt x="1324" y="662"/>
                    <a:pt x="1301" y="571"/>
                    <a:pt x="1301" y="502"/>
                  </a:cubicBezTo>
                  <a:cubicBezTo>
                    <a:pt x="1278" y="457"/>
                    <a:pt x="1256" y="411"/>
                    <a:pt x="1256" y="388"/>
                  </a:cubicBezTo>
                  <a:cubicBezTo>
                    <a:pt x="1233" y="343"/>
                    <a:pt x="1210" y="297"/>
                    <a:pt x="1187" y="274"/>
                  </a:cubicBezTo>
                  <a:cubicBezTo>
                    <a:pt x="1141" y="229"/>
                    <a:pt x="1096" y="183"/>
                    <a:pt x="1050" y="137"/>
                  </a:cubicBezTo>
                  <a:cubicBezTo>
                    <a:pt x="1027" y="114"/>
                    <a:pt x="1004" y="92"/>
                    <a:pt x="959" y="69"/>
                  </a:cubicBezTo>
                  <a:cubicBezTo>
                    <a:pt x="936" y="46"/>
                    <a:pt x="890" y="0"/>
                    <a:pt x="82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7"/>
            <p:cNvSpPr/>
            <p:nvPr/>
          </p:nvSpPr>
          <p:spPr>
            <a:xfrm>
              <a:off x="1045889" y="1930609"/>
              <a:ext cx="64413" cy="93772"/>
            </a:xfrm>
            <a:custGeom>
              <a:avLst/>
              <a:gdLst/>
              <a:ahLst/>
              <a:cxnLst/>
              <a:rect l="l" t="t" r="r" b="b"/>
              <a:pathLst>
                <a:path w="1165" h="1696" extrusionOk="0">
                  <a:moveTo>
                    <a:pt x="115" y="1"/>
                  </a:moveTo>
                  <a:cubicBezTo>
                    <a:pt x="69" y="1"/>
                    <a:pt x="23" y="46"/>
                    <a:pt x="1" y="92"/>
                  </a:cubicBezTo>
                  <a:cubicBezTo>
                    <a:pt x="1" y="138"/>
                    <a:pt x="23" y="206"/>
                    <a:pt x="92" y="229"/>
                  </a:cubicBezTo>
                  <a:lnTo>
                    <a:pt x="137" y="229"/>
                  </a:lnTo>
                  <a:cubicBezTo>
                    <a:pt x="137" y="252"/>
                    <a:pt x="160" y="252"/>
                    <a:pt x="183" y="252"/>
                  </a:cubicBezTo>
                  <a:cubicBezTo>
                    <a:pt x="229" y="320"/>
                    <a:pt x="274" y="366"/>
                    <a:pt x="320" y="434"/>
                  </a:cubicBezTo>
                  <a:cubicBezTo>
                    <a:pt x="320" y="434"/>
                    <a:pt x="320" y="412"/>
                    <a:pt x="320" y="412"/>
                  </a:cubicBezTo>
                  <a:cubicBezTo>
                    <a:pt x="366" y="480"/>
                    <a:pt x="411" y="549"/>
                    <a:pt x="457" y="594"/>
                  </a:cubicBezTo>
                  <a:cubicBezTo>
                    <a:pt x="480" y="640"/>
                    <a:pt x="503" y="685"/>
                    <a:pt x="548" y="731"/>
                  </a:cubicBezTo>
                  <a:cubicBezTo>
                    <a:pt x="617" y="822"/>
                    <a:pt x="662" y="937"/>
                    <a:pt x="708" y="1051"/>
                  </a:cubicBezTo>
                  <a:cubicBezTo>
                    <a:pt x="731" y="1119"/>
                    <a:pt x="754" y="1165"/>
                    <a:pt x="777" y="1256"/>
                  </a:cubicBezTo>
                  <a:cubicBezTo>
                    <a:pt x="799" y="1302"/>
                    <a:pt x="822" y="1370"/>
                    <a:pt x="822" y="1439"/>
                  </a:cubicBezTo>
                  <a:cubicBezTo>
                    <a:pt x="822" y="1462"/>
                    <a:pt x="822" y="1507"/>
                    <a:pt x="822" y="1530"/>
                  </a:cubicBezTo>
                  <a:cubicBezTo>
                    <a:pt x="822" y="1598"/>
                    <a:pt x="868" y="1667"/>
                    <a:pt x="936" y="1690"/>
                  </a:cubicBezTo>
                  <a:cubicBezTo>
                    <a:pt x="952" y="1694"/>
                    <a:pt x="968" y="1696"/>
                    <a:pt x="983" y="1696"/>
                  </a:cubicBezTo>
                  <a:cubicBezTo>
                    <a:pt x="1057" y="1696"/>
                    <a:pt x="1123" y="1651"/>
                    <a:pt x="1142" y="1576"/>
                  </a:cubicBezTo>
                  <a:cubicBezTo>
                    <a:pt x="1165" y="1484"/>
                    <a:pt x="1142" y="1393"/>
                    <a:pt x="1119" y="1302"/>
                  </a:cubicBezTo>
                  <a:cubicBezTo>
                    <a:pt x="1096" y="1210"/>
                    <a:pt x="1073" y="1119"/>
                    <a:pt x="1028" y="1051"/>
                  </a:cubicBezTo>
                  <a:cubicBezTo>
                    <a:pt x="1005" y="959"/>
                    <a:pt x="959" y="868"/>
                    <a:pt x="936" y="800"/>
                  </a:cubicBezTo>
                  <a:cubicBezTo>
                    <a:pt x="891" y="731"/>
                    <a:pt x="868" y="685"/>
                    <a:pt x="822" y="640"/>
                  </a:cubicBezTo>
                  <a:cubicBezTo>
                    <a:pt x="731" y="503"/>
                    <a:pt x="640" y="389"/>
                    <a:pt x="548" y="297"/>
                  </a:cubicBezTo>
                  <a:cubicBezTo>
                    <a:pt x="480" y="229"/>
                    <a:pt x="411" y="160"/>
                    <a:pt x="366" y="115"/>
                  </a:cubicBezTo>
                  <a:cubicBezTo>
                    <a:pt x="343" y="115"/>
                    <a:pt x="320" y="92"/>
                    <a:pt x="297" y="69"/>
                  </a:cubicBezTo>
                  <a:cubicBezTo>
                    <a:pt x="252" y="46"/>
                    <a:pt x="206" y="46"/>
                    <a:pt x="183" y="24"/>
                  </a:cubicBezTo>
                  <a:lnTo>
                    <a:pt x="137"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7"/>
            <p:cNvSpPr/>
            <p:nvPr/>
          </p:nvSpPr>
          <p:spPr>
            <a:xfrm>
              <a:off x="1096369" y="2011389"/>
              <a:ext cx="51807" cy="68228"/>
            </a:xfrm>
            <a:custGeom>
              <a:avLst/>
              <a:gdLst/>
              <a:ahLst/>
              <a:cxnLst/>
              <a:rect l="l" t="t" r="r" b="b"/>
              <a:pathLst>
                <a:path w="937" h="1234" extrusionOk="0">
                  <a:moveTo>
                    <a:pt x="138" y="1"/>
                  </a:moveTo>
                  <a:cubicBezTo>
                    <a:pt x="92" y="1"/>
                    <a:pt x="46" y="46"/>
                    <a:pt x="23" y="92"/>
                  </a:cubicBezTo>
                  <a:cubicBezTo>
                    <a:pt x="1" y="160"/>
                    <a:pt x="46" y="206"/>
                    <a:pt x="115" y="229"/>
                  </a:cubicBezTo>
                  <a:cubicBezTo>
                    <a:pt x="115" y="229"/>
                    <a:pt x="138" y="252"/>
                    <a:pt x="160" y="252"/>
                  </a:cubicBezTo>
                  <a:cubicBezTo>
                    <a:pt x="160" y="252"/>
                    <a:pt x="183" y="274"/>
                    <a:pt x="206" y="274"/>
                  </a:cubicBezTo>
                  <a:cubicBezTo>
                    <a:pt x="252" y="320"/>
                    <a:pt x="274" y="366"/>
                    <a:pt x="320" y="389"/>
                  </a:cubicBezTo>
                  <a:cubicBezTo>
                    <a:pt x="411" y="503"/>
                    <a:pt x="480" y="640"/>
                    <a:pt x="526" y="754"/>
                  </a:cubicBezTo>
                  <a:cubicBezTo>
                    <a:pt x="571" y="868"/>
                    <a:pt x="594" y="959"/>
                    <a:pt x="617" y="1073"/>
                  </a:cubicBezTo>
                  <a:cubicBezTo>
                    <a:pt x="617" y="1073"/>
                    <a:pt x="617" y="1096"/>
                    <a:pt x="617" y="1119"/>
                  </a:cubicBezTo>
                  <a:cubicBezTo>
                    <a:pt x="640" y="1142"/>
                    <a:pt x="640" y="1165"/>
                    <a:pt x="662" y="1187"/>
                  </a:cubicBezTo>
                  <a:cubicBezTo>
                    <a:pt x="685" y="1210"/>
                    <a:pt x="731" y="1233"/>
                    <a:pt x="777" y="1233"/>
                  </a:cubicBezTo>
                  <a:cubicBezTo>
                    <a:pt x="799" y="1233"/>
                    <a:pt x="845" y="1210"/>
                    <a:pt x="868" y="1187"/>
                  </a:cubicBezTo>
                  <a:cubicBezTo>
                    <a:pt x="914" y="1165"/>
                    <a:pt x="936" y="1119"/>
                    <a:pt x="914" y="1073"/>
                  </a:cubicBezTo>
                  <a:cubicBezTo>
                    <a:pt x="914" y="1028"/>
                    <a:pt x="914" y="959"/>
                    <a:pt x="891" y="891"/>
                  </a:cubicBezTo>
                  <a:cubicBezTo>
                    <a:pt x="891" y="845"/>
                    <a:pt x="868" y="777"/>
                    <a:pt x="845" y="708"/>
                  </a:cubicBezTo>
                  <a:cubicBezTo>
                    <a:pt x="799" y="617"/>
                    <a:pt x="731" y="503"/>
                    <a:pt x="662" y="411"/>
                  </a:cubicBezTo>
                  <a:cubicBezTo>
                    <a:pt x="617" y="320"/>
                    <a:pt x="548" y="252"/>
                    <a:pt x="457" y="183"/>
                  </a:cubicBezTo>
                  <a:cubicBezTo>
                    <a:pt x="434" y="137"/>
                    <a:pt x="366" y="92"/>
                    <a:pt x="320" y="69"/>
                  </a:cubicBezTo>
                  <a:cubicBezTo>
                    <a:pt x="274" y="46"/>
                    <a:pt x="229" y="23"/>
                    <a:pt x="16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7"/>
            <p:cNvSpPr/>
            <p:nvPr/>
          </p:nvSpPr>
          <p:spPr>
            <a:xfrm>
              <a:off x="668530" y="2059326"/>
              <a:ext cx="106102" cy="103558"/>
            </a:xfrm>
            <a:custGeom>
              <a:avLst/>
              <a:gdLst/>
              <a:ahLst/>
              <a:cxnLst/>
              <a:rect l="l" t="t" r="r" b="b"/>
              <a:pathLst>
                <a:path w="1919" h="1873" extrusionOk="0">
                  <a:moveTo>
                    <a:pt x="1621" y="1"/>
                  </a:moveTo>
                  <a:cubicBezTo>
                    <a:pt x="1576" y="1"/>
                    <a:pt x="1530" y="24"/>
                    <a:pt x="1507" y="69"/>
                  </a:cubicBezTo>
                  <a:cubicBezTo>
                    <a:pt x="1484" y="161"/>
                    <a:pt x="1439" y="229"/>
                    <a:pt x="1416" y="320"/>
                  </a:cubicBezTo>
                  <a:cubicBezTo>
                    <a:pt x="1416" y="320"/>
                    <a:pt x="1416" y="320"/>
                    <a:pt x="1416" y="298"/>
                  </a:cubicBezTo>
                  <a:lnTo>
                    <a:pt x="1393" y="298"/>
                  </a:lnTo>
                  <a:cubicBezTo>
                    <a:pt x="1393" y="275"/>
                    <a:pt x="1393" y="252"/>
                    <a:pt x="1370" y="252"/>
                  </a:cubicBezTo>
                  <a:cubicBezTo>
                    <a:pt x="1347" y="183"/>
                    <a:pt x="1302" y="138"/>
                    <a:pt x="1233" y="138"/>
                  </a:cubicBezTo>
                  <a:cubicBezTo>
                    <a:pt x="1218" y="130"/>
                    <a:pt x="1200" y="128"/>
                    <a:pt x="1182" y="128"/>
                  </a:cubicBezTo>
                  <a:cubicBezTo>
                    <a:pt x="1145" y="128"/>
                    <a:pt x="1104" y="138"/>
                    <a:pt x="1074" y="138"/>
                  </a:cubicBezTo>
                  <a:cubicBezTo>
                    <a:pt x="1005" y="161"/>
                    <a:pt x="959" y="161"/>
                    <a:pt x="914" y="183"/>
                  </a:cubicBezTo>
                  <a:cubicBezTo>
                    <a:pt x="822" y="206"/>
                    <a:pt x="731" y="252"/>
                    <a:pt x="663" y="298"/>
                  </a:cubicBezTo>
                  <a:cubicBezTo>
                    <a:pt x="640" y="275"/>
                    <a:pt x="640" y="275"/>
                    <a:pt x="617" y="252"/>
                  </a:cubicBezTo>
                  <a:cubicBezTo>
                    <a:pt x="601" y="236"/>
                    <a:pt x="562" y="220"/>
                    <a:pt x="524" y="220"/>
                  </a:cubicBezTo>
                  <a:cubicBezTo>
                    <a:pt x="509" y="220"/>
                    <a:pt x="493" y="222"/>
                    <a:pt x="480" y="229"/>
                  </a:cubicBezTo>
                  <a:cubicBezTo>
                    <a:pt x="457" y="229"/>
                    <a:pt x="412" y="229"/>
                    <a:pt x="389" y="252"/>
                  </a:cubicBezTo>
                  <a:cubicBezTo>
                    <a:pt x="343" y="252"/>
                    <a:pt x="320" y="275"/>
                    <a:pt x="275" y="298"/>
                  </a:cubicBezTo>
                  <a:cubicBezTo>
                    <a:pt x="183" y="366"/>
                    <a:pt x="138" y="480"/>
                    <a:pt x="92" y="572"/>
                  </a:cubicBezTo>
                  <a:cubicBezTo>
                    <a:pt x="46" y="663"/>
                    <a:pt x="24" y="754"/>
                    <a:pt x="1" y="868"/>
                  </a:cubicBezTo>
                  <a:cubicBezTo>
                    <a:pt x="1" y="982"/>
                    <a:pt x="24" y="1096"/>
                    <a:pt x="69" y="1211"/>
                  </a:cubicBezTo>
                  <a:cubicBezTo>
                    <a:pt x="92" y="1302"/>
                    <a:pt x="161" y="1370"/>
                    <a:pt x="206" y="1462"/>
                  </a:cubicBezTo>
                  <a:cubicBezTo>
                    <a:pt x="229" y="1485"/>
                    <a:pt x="252" y="1507"/>
                    <a:pt x="275" y="1553"/>
                  </a:cubicBezTo>
                  <a:cubicBezTo>
                    <a:pt x="297" y="1576"/>
                    <a:pt x="343" y="1599"/>
                    <a:pt x="366" y="1621"/>
                  </a:cubicBezTo>
                  <a:cubicBezTo>
                    <a:pt x="389" y="1644"/>
                    <a:pt x="412" y="1667"/>
                    <a:pt x="457" y="1667"/>
                  </a:cubicBezTo>
                  <a:cubicBezTo>
                    <a:pt x="526" y="1713"/>
                    <a:pt x="594" y="1736"/>
                    <a:pt x="663" y="1758"/>
                  </a:cubicBezTo>
                  <a:cubicBezTo>
                    <a:pt x="754" y="1804"/>
                    <a:pt x="822" y="1827"/>
                    <a:pt x="914" y="1827"/>
                  </a:cubicBezTo>
                  <a:cubicBezTo>
                    <a:pt x="1074" y="1850"/>
                    <a:pt x="1233" y="1873"/>
                    <a:pt x="1393" y="1873"/>
                  </a:cubicBezTo>
                  <a:lnTo>
                    <a:pt x="1599" y="1873"/>
                  </a:lnTo>
                  <a:cubicBezTo>
                    <a:pt x="1644" y="1873"/>
                    <a:pt x="1690" y="1850"/>
                    <a:pt x="1735" y="1850"/>
                  </a:cubicBezTo>
                  <a:cubicBezTo>
                    <a:pt x="1804" y="1827"/>
                    <a:pt x="1850" y="1804"/>
                    <a:pt x="1895" y="1736"/>
                  </a:cubicBezTo>
                  <a:cubicBezTo>
                    <a:pt x="1918" y="1690"/>
                    <a:pt x="1918" y="1644"/>
                    <a:pt x="1895" y="1599"/>
                  </a:cubicBezTo>
                  <a:cubicBezTo>
                    <a:pt x="1872" y="1576"/>
                    <a:pt x="1872" y="1553"/>
                    <a:pt x="1850" y="1530"/>
                  </a:cubicBezTo>
                  <a:cubicBezTo>
                    <a:pt x="1781" y="1416"/>
                    <a:pt x="1735" y="1279"/>
                    <a:pt x="1690" y="1165"/>
                  </a:cubicBezTo>
                  <a:cubicBezTo>
                    <a:pt x="1644" y="982"/>
                    <a:pt x="1621" y="777"/>
                    <a:pt x="1621" y="594"/>
                  </a:cubicBezTo>
                  <a:cubicBezTo>
                    <a:pt x="1644" y="526"/>
                    <a:pt x="1644" y="435"/>
                    <a:pt x="1667" y="366"/>
                  </a:cubicBezTo>
                  <a:cubicBezTo>
                    <a:pt x="1690" y="298"/>
                    <a:pt x="1713" y="229"/>
                    <a:pt x="1735" y="161"/>
                  </a:cubicBezTo>
                  <a:cubicBezTo>
                    <a:pt x="1735" y="138"/>
                    <a:pt x="1735" y="115"/>
                    <a:pt x="1735" y="69"/>
                  </a:cubicBezTo>
                  <a:cubicBezTo>
                    <a:pt x="1713" y="47"/>
                    <a:pt x="1690" y="24"/>
                    <a:pt x="166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7"/>
            <p:cNvSpPr/>
            <p:nvPr/>
          </p:nvSpPr>
          <p:spPr>
            <a:xfrm>
              <a:off x="696286" y="2150224"/>
              <a:ext cx="102286" cy="77019"/>
            </a:xfrm>
            <a:custGeom>
              <a:avLst/>
              <a:gdLst/>
              <a:ahLst/>
              <a:cxnLst/>
              <a:rect l="l" t="t" r="r" b="b"/>
              <a:pathLst>
                <a:path w="1850" h="1393" extrusionOk="0">
                  <a:moveTo>
                    <a:pt x="1302" y="0"/>
                  </a:moveTo>
                  <a:cubicBezTo>
                    <a:pt x="1256" y="0"/>
                    <a:pt x="1233" y="23"/>
                    <a:pt x="1188" y="46"/>
                  </a:cubicBezTo>
                  <a:cubicBezTo>
                    <a:pt x="1142" y="69"/>
                    <a:pt x="1119" y="92"/>
                    <a:pt x="1097" y="137"/>
                  </a:cubicBezTo>
                  <a:cubicBezTo>
                    <a:pt x="1074" y="114"/>
                    <a:pt x="1051" y="114"/>
                    <a:pt x="1005" y="114"/>
                  </a:cubicBezTo>
                  <a:lnTo>
                    <a:pt x="982" y="114"/>
                  </a:lnTo>
                  <a:cubicBezTo>
                    <a:pt x="937" y="92"/>
                    <a:pt x="914" y="46"/>
                    <a:pt x="845" y="46"/>
                  </a:cubicBezTo>
                  <a:cubicBezTo>
                    <a:pt x="832" y="39"/>
                    <a:pt x="819" y="36"/>
                    <a:pt x="805" y="36"/>
                  </a:cubicBezTo>
                  <a:cubicBezTo>
                    <a:pt x="773" y="36"/>
                    <a:pt x="741" y="53"/>
                    <a:pt x="709" y="69"/>
                  </a:cubicBezTo>
                  <a:cubicBezTo>
                    <a:pt x="686" y="69"/>
                    <a:pt x="663" y="69"/>
                    <a:pt x="640" y="46"/>
                  </a:cubicBezTo>
                  <a:lnTo>
                    <a:pt x="549" y="46"/>
                  </a:lnTo>
                  <a:cubicBezTo>
                    <a:pt x="514" y="35"/>
                    <a:pt x="480" y="29"/>
                    <a:pt x="446" y="29"/>
                  </a:cubicBezTo>
                  <a:cubicBezTo>
                    <a:pt x="412" y="29"/>
                    <a:pt x="378" y="35"/>
                    <a:pt x="343" y="46"/>
                  </a:cubicBezTo>
                  <a:cubicBezTo>
                    <a:pt x="275" y="46"/>
                    <a:pt x="184" y="69"/>
                    <a:pt x="138" y="92"/>
                  </a:cubicBezTo>
                  <a:cubicBezTo>
                    <a:pt x="92" y="137"/>
                    <a:pt x="69" y="183"/>
                    <a:pt x="47" y="229"/>
                  </a:cubicBezTo>
                  <a:cubicBezTo>
                    <a:pt x="24" y="274"/>
                    <a:pt x="1" y="343"/>
                    <a:pt x="1" y="411"/>
                  </a:cubicBezTo>
                  <a:cubicBezTo>
                    <a:pt x="1" y="457"/>
                    <a:pt x="1" y="480"/>
                    <a:pt x="1" y="525"/>
                  </a:cubicBezTo>
                  <a:cubicBezTo>
                    <a:pt x="1" y="594"/>
                    <a:pt x="24" y="639"/>
                    <a:pt x="47" y="708"/>
                  </a:cubicBezTo>
                  <a:cubicBezTo>
                    <a:pt x="69" y="799"/>
                    <a:pt x="115" y="868"/>
                    <a:pt x="184" y="936"/>
                  </a:cubicBezTo>
                  <a:cubicBezTo>
                    <a:pt x="206" y="982"/>
                    <a:pt x="252" y="1027"/>
                    <a:pt x="320" y="1073"/>
                  </a:cubicBezTo>
                  <a:cubicBezTo>
                    <a:pt x="366" y="1096"/>
                    <a:pt x="412" y="1119"/>
                    <a:pt x="457" y="1142"/>
                  </a:cubicBezTo>
                  <a:cubicBezTo>
                    <a:pt x="503" y="1164"/>
                    <a:pt x="549" y="1187"/>
                    <a:pt x="572" y="1210"/>
                  </a:cubicBezTo>
                  <a:cubicBezTo>
                    <a:pt x="617" y="1233"/>
                    <a:pt x="663" y="1233"/>
                    <a:pt x="686" y="1256"/>
                  </a:cubicBezTo>
                  <a:cubicBezTo>
                    <a:pt x="777" y="1279"/>
                    <a:pt x="868" y="1301"/>
                    <a:pt x="960" y="1324"/>
                  </a:cubicBezTo>
                  <a:cubicBezTo>
                    <a:pt x="1005" y="1347"/>
                    <a:pt x="1051" y="1347"/>
                    <a:pt x="1097" y="1370"/>
                  </a:cubicBezTo>
                  <a:lnTo>
                    <a:pt x="1211" y="1370"/>
                  </a:lnTo>
                  <a:cubicBezTo>
                    <a:pt x="1256" y="1393"/>
                    <a:pt x="1302" y="1393"/>
                    <a:pt x="1348" y="1393"/>
                  </a:cubicBezTo>
                  <a:cubicBezTo>
                    <a:pt x="1416" y="1393"/>
                    <a:pt x="1507" y="1393"/>
                    <a:pt x="1576" y="1370"/>
                  </a:cubicBezTo>
                  <a:cubicBezTo>
                    <a:pt x="1622" y="1370"/>
                    <a:pt x="1667" y="1347"/>
                    <a:pt x="1736" y="1347"/>
                  </a:cubicBezTo>
                  <a:cubicBezTo>
                    <a:pt x="1736" y="1324"/>
                    <a:pt x="1758" y="1324"/>
                    <a:pt x="1781" y="1324"/>
                  </a:cubicBezTo>
                  <a:cubicBezTo>
                    <a:pt x="1804" y="1279"/>
                    <a:pt x="1827" y="1256"/>
                    <a:pt x="1827" y="1233"/>
                  </a:cubicBezTo>
                  <a:cubicBezTo>
                    <a:pt x="1850" y="1187"/>
                    <a:pt x="1827" y="1142"/>
                    <a:pt x="1804" y="1096"/>
                  </a:cubicBezTo>
                  <a:cubicBezTo>
                    <a:pt x="1781" y="1073"/>
                    <a:pt x="1758" y="1050"/>
                    <a:pt x="1736" y="1027"/>
                  </a:cubicBezTo>
                  <a:cubicBezTo>
                    <a:pt x="1713" y="1005"/>
                    <a:pt x="1713" y="982"/>
                    <a:pt x="1690" y="959"/>
                  </a:cubicBezTo>
                  <a:cubicBezTo>
                    <a:pt x="1644" y="890"/>
                    <a:pt x="1622" y="799"/>
                    <a:pt x="1599" y="708"/>
                  </a:cubicBezTo>
                  <a:cubicBezTo>
                    <a:pt x="1576" y="617"/>
                    <a:pt x="1553" y="525"/>
                    <a:pt x="1553" y="434"/>
                  </a:cubicBezTo>
                  <a:cubicBezTo>
                    <a:pt x="1553" y="388"/>
                    <a:pt x="1553" y="343"/>
                    <a:pt x="1576" y="297"/>
                  </a:cubicBezTo>
                  <a:cubicBezTo>
                    <a:pt x="1599" y="251"/>
                    <a:pt x="1622" y="229"/>
                    <a:pt x="1644" y="183"/>
                  </a:cubicBezTo>
                  <a:cubicBezTo>
                    <a:pt x="1667" y="137"/>
                    <a:pt x="1622" y="92"/>
                    <a:pt x="1599" y="69"/>
                  </a:cubicBezTo>
                  <a:cubicBezTo>
                    <a:pt x="1586" y="63"/>
                    <a:pt x="1574" y="60"/>
                    <a:pt x="1562" y="60"/>
                  </a:cubicBezTo>
                  <a:cubicBezTo>
                    <a:pt x="1530" y="60"/>
                    <a:pt x="1501" y="81"/>
                    <a:pt x="1485" y="114"/>
                  </a:cubicBezTo>
                  <a:cubicBezTo>
                    <a:pt x="1485" y="114"/>
                    <a:pt x="1485" y="114"/>
                    <a:pt x="1485" y="137"/>
                  </a:cubicBezTo>
                  <a:cubicBezTo>
                    <a:pt x="1462" y="114"/>
                    <a:pt x="1462" y="92"/>
                    <a:pt x="1439" y="92"/>
                  </a:cubicBezTo>
                  <a:cubicBezTo>
                    <a:pt x="1416" y="46"/>
                    <a:pt x="1370" y="23"/>
                    <a:pt x="1325"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7"/>
            <p:cNvSpPr/>
            <p:nvPr/>
          </p:nvSpPr>
          <p:spPr>
            <a:xfrm>
              <a:off x="1158184" y="2029082"/>
              <a:ext cx="146463" cy="278938"/>
            </a:xfrm>
            <a:custGeom>
              <a:avLst/>
              <a:gdLst/>
              <a:ahLst/>
              <a:cxnLst/>
              <a:rect l="l" t="t" r="r" b="b"/>
              <a:pathLst>
                <a:path w="2649" h="5045" extrusionOk="0">
                  <a:moveTo>
                    <a:pt x="572" y="0"/>
                  </a:moveTo>
                  <a:cubicBezTo>
                    <a:pt x="526" y="0"/>
                    <a:pt x="457" y="46"/>
                    <a:pt x="412" y="91"/>
                  </a:cubicBezTo>
                  <a:cubicBezTo>
                    <a:pt x="412" y="114"/>
                    <a:pt x="389" y="137"/>
                    <a:pt x="366" y="160"/>
                  </a:cubicBezTo>
                  <a:cubicBezTo>
                    <a:pt x="343" y="205"/>
                    <a:pt x="321" y="251"/>
                    <a:pt x="298" y="274"/>
                  </a:cubicBezTo>
                  <a:lnTo>
                    <a:pt x="321" y="274"/>
                  </a:lnTo>
                  <a:cubicBezTo>
                    <a:pt x="321" y="274"/>
                    <a:pt x="298" y="274"/>
                    <a:pt x="298" y="297"/>
                  </a:cubicBezTo>
                  <a:cubicBezTo>
                    <a:pt x="298" y="297"/>
                    <a:pt x="298" y="320"/>
                    <a:pt x="298" y="320"/>
                  </a:cubicBezTo>
                  <a:cubicBezTo>
                    <a:pt x="252" y="365"/>
                    <a:pt x="229" y="434"/>
                    <a:pt x="206" y="479"/>
                  </a:cubicBezTo>
                  <a:cubicBezTo>
                    <a:pt x="188" y="470"/>
                    <a:pt x="165" y="464"/>
                    <a:pt x="141" y="464"/>
                  </a:cubicBezTo>
                  <a:cubicBezTo>
                    <a:pt x="108" y="464"/>
                    <a:pt x="73" y="475"/>
                    <a:pt x="47" y="502"/>
                  </a:cubicBezTo>
                  <a:cubicBezTo>
                    <a:pt x="1" y="548"/>
                    <a:pt x="1" y="616"/>
                    <a:pt x="47" y="662"/>
                  </a:cubicBezTo>
                  <a:cubicBezTo>
                    <a:pt x="138" y="799"/>
                    <a:pt x="229" y="959"/>
                    <a:pt x="343" y="1119"/>
                  </a:cubicBezTo>
                  <a:cubicBezTo>
                    <a:pt x="389" y="1210"/>
                    <a:pt x="435" y="1301"/>
                    <a:pt x="503" y="1370"/>
                  </a:cubicBezTo>
                  <a:cubicBezTo>
                    <a:pt x="549" y="1461"/>
                    <a:pt x="617" y="1552"/>
                    <a:pt x="663" y="1643"/>
                  </a:cubicBezTo>
                  <a:cubicBezTo>
                    <a:pt x="846" y="1940"/>
                    <a:pt x="1028" y="2260"/>
                    <a:pt x="1188" y="2579"/>
                  </a:cubicBezTo>
                  <a:cubicBezTo>
                    <a:pt x="1256" y="2739"/>
                    <a:pt x="1325" y="2899"/>
                    <a:pt x="1371" y="3059"/>
                  </a:cubicBezTo>
                  <a:cubicBezTo>
                    <a:pt x="1439" y="3218"/>
                    <a:pt x="1507" y="3378"/>
                    <a:pt x="1553" y="3538"/>
                  </a:cubicBezTo>
                  <a:cubicBezTo>
                    <a:pt x="1599" y="3675"/>
                    <a:pt x="1644" y="3812"/>
                    <a:pt x="1690" y="3926"/>
                  </a:cubicBezTo>
                  <a:cubicBezTo>
                    <a:pt x="1713" y="4040"/>
                    <a:pt x="1736" y="4154"/>
                    <a:pt x="1759" y="4268"/>
                  </a:cubicBezTo>
                  <a:cubicBezTo>
                    <a:pt x="1781" y="4383"/>
                    <a:pt x="1827" y="4497"/>
                    <a:pt x="1827" y="4611"/>
                  </a:cubicBezTo>
                  <a:cubicBezTo>
                    <a:pt x="1827" y="4679"/>
                    <a:pt x="1804" y="4748"/>
                    <a:pt x="1804" y="4816"/>
                  </a:cubicBezTo>
                  <a:cubicBezTo>
                    <a:pt x="1804" y="4839"/>
                    <a:pt x="1804" y="4862"/>
                    <a:pt x="1804" y="4908"/>
                  </a:cubicBezTo>
                  <a:cubicBezTo>
                    <a:pt x="1804" y="4953"/>
                    <a:pt x="1827" y="4976"/>
                    <a:pt x="1850" y="5022"/>
                  </a:cubicBezTo>
                  <a:cubicBezTo>
                    <a:pt x="1895" y="5044"/>
                    <a:pt x="1941" y="5044"/>
                    <a:pt x="1964" y="5044"/>
                  </a:cubicBezTo>
                  <a:cubicBezTo>
                    <a:pt x="2010" y="5022"/>
                    <a:pt x="2032" y="4999"/>
                    <a:pt x="2055" y="4976"/>
                  </a:cubicBezTo>
                  <a:cubicBezTo>
                    <a:pt x="2078" y="4953"/>
                    <a:pt x="2101" y="4908"/>
                    <a:pt x="2101" y="4885"/>
                  </a:cubicBezTo>
                  <a:cubicBezTo>
                    <a:pt x="2124" y="4839"/>
                    <a:pt x="2124" y="4816"/>
                    <a:pt x="2124" y="4793"/>
                  </a:cubicBezTo>
                  <a:cubicBezTo>
                    <a:pt x="2147" y="4793"/>
                    <a:pt x="2192" y="4771"/>
                    <a:pt x="2215" y="4748"/>
                  </a:cubicBezTo>
                  <a:cubicBezTo>
                    <a:pt x="2284" y="4702"/>
                    <a:pt x="2306" y="4611"/>
                    <a:pt x="2352" y="4519"/>
                  </a:cubicBezTo>
                  <a:cubicBezTo>
                    <a:pt x="2352" y="4474"/>
                    <a:pt x="2375" y="4428"/>
                    <a:pt x="2375" y="4383"/>
                  </a:cubicBezTo>
                  <a:cubicBezTo>
                    <a:pt x="2398" y="4337"/>
                    <a:pt x="2398" y="4314"/>
                    <a:pt x="2420" y="4268"/>
                  </a:cubicBezTo>
                  <a:lnTo>
                    <a:pt x="2443" y="4268"/>
                  </a:lnTo>
                  <a:cubicBezTo>
                    <a:pt x="2489" y="4268"/>
                    <a:pt x="2512" y="4223"/>
                    <a:pt x="2535" y="4200"/>
                  </a:cubicBezTo>
                  <a:cubicBezTo>
                    <a:pt x="2603" y="4131"/>
                    <a:pt x="2603" y="4040"/>
                    <a:pt x="2626" y="3949"/>
                  </a:cubicBezTo>
                  <a:cubicBezTo>
                    <a:pt x="2649" y="3743"/>
                    <a:pt x="2649" y="3538"/>
                    <a:pt x="2603" y="3333"/>
                  </a:cubicBezTo>
                  <a:cubicBezTo>
                    <a:pt x="2580" y="3241"/>
                    <a:pt x="2557" y="3127"/>
                    <a:pt x="2535" y="3036"/>
                  </a:cubicBezTo>
                  <a:cubicBezTo>
                    <a:pt x="2512" y="2990"/>
                    <a:pt x="2489" y="2967"/>
                    <a:pt x="2466" y="2922"/>
                  </a:cubicBezTo>
                  <a:cubicBezTo>
                    <a:pt x="2466" y="2899"/>
                    <a:pt x="2443" y="2876"/>
                    <a:pt x="2420" y="2853"/>
                  </a:cubicBezTo>
                  <a:cubicBezTo>
                    <a:pt x="2420" y="2830"/>
                    <a:pt x="2398" y="2808"/>
                    <a:pt x="2375" y="2785"/>
                  </a:cubicBezTo>
                  <a:lnTo>
                    <a:pt x="2352" y="2785"/>
                  </a:lnTo>
                  <a:cubicBezTo>
                    <a:pt x="2329" y="2762"/>
                    <a:pt x="2306" y="2739"/>
                    <a:pt x="2284" y="2739"/>
                  </a:cubicBezTo>
                  <a:cubicBezTo>
                    <a:pt x="2261" y="2716"/>
                    <a:pt x="2261" y="2671"/>
                    <a:pt x="2261" y="2648"/>
                  </a:cubicBezTo>
                  <a:cubicBezTo>
                    <a:pt x="2192" y="2465"/>
                    <a:pt x="2147" y="2283"/>
                    <a:pt x="2055" y="2123"/>
                  </a:cubicBezTo>
                  <a:cubicBezTo>
                    <a:pt x="2010" y="2032"/>
                    <a:pt x="1964" y="1963"/>
                    <a:pt x="1918" y="1872"/>
                  </a:cubicBezTo>
                  <a:cubicBezTo>
                    <a:pt x="1850" y="1803"/>
                    <a:pt x="1804" y="1712"/>
                    <a:pt x="1759" y="1643"/>
                  </a:cubicBezTo>
                  <a:cubicBezTo>
                    <a:pt x="1713" y="1552"/>
                    <a:pt x="1644" y="1484"/>
                    <a:pt x="1599" y="1415"/>
                  </a:cubicBezTo>
                  <a:cubicBezTo>
                    <a:pt x="1553" y="1324"/>
                    <a:pt x="1485" y="1255"/>
                    <a:pt x="1416" y="1164"/>
                  </a:cubicBezTo>
                  <a:cubicBezTo>
                    <a:pt x="1348" y="1027"/>
                    <a:pt x="1256" y="913"/>
                    <a:pt x="1165" y="799"/>
                  </a:cubicBezTo>
                  <a:cubicBezTo>
                    <a:pt x="1074" y="639"/>
                    <a:pt x="982" y="479"/>
                    <a:pt x="868" y="320"/>
                  </a:cubicBezTo>
                  <a:cubicBezTo>
                    <a:pt x="846" y="274"/>
                    <a:pt x="800" y="228"/>
                    <a:pt x="777" y="160"/>
                  </a:cubicBezTo>
                  <a:cubicBezTo>
                    <a:pt x="731" y="91"/>
                    <a:pt x="709" y="46"/>
                    <a:pt x="640" y="23"/>
                  </a:cubicBezTo>
                  <a:cubicBezTo>
                    <a:pt x="617" y="0"/>
                    <a:pt x="594" y="0"/>
                    <a:pt x="57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7"/>
            <p:cNvSpPr/>
            <p:nvPr/>
          </p:nvSpPr>
          <p:spPr>
            <a:xfrm>
              <a:off x="1158184" y="2061869"/>
              <a:ext cx="109861" cy="253726"/>
            </a:xfrm>
            <a:custGeom>
              <a:avLst/>
              <a:gdLst/>
              <a:ahLst/>
              <a:cxnLst/>
              <a:rect l="l" t="t" r="r" b="b"/>
              <a:pathLst>
                <a:path w="1987" h="4589" extrusionOk="0">
                  <a:moveTo>
                    <a:pt x="1704" y="2776"/>
                  </a:moveTo>
                  <a:cubicBezTo>
                    <a:pt x="1707" y="2787"/>
                    <a:pt x="1710" y="2797"/>
                    <a:pt x="1713" y="2808"/>
                  </a:cubicBezTo>
                  <a:cubicBezTo>
                    <a:pt x="1713" y="2791"/>
                    <a:pt x="1713" y="2787"/>
                    <a:pt x="1704" y="2776"/>
                  </a:cubicBezTo>
                  <a:close/>
                  <a:moveTo>
                    <a:pt x="1439" y="3036"/>
                  </a:moveTo>
                  <a:cubicBezTo>
                    <a:pt x="1439" y="3057"/>
                    <a:pt x="1439" y="3059"/>
                    <a:pt x="1456" y="3076"/>
                  </a:cubicBezTo>
                  <a:lnTo>
                    <a:pt x="1456" y="3076"/>
                  </a:lnTo>
                  <a:cubicBezTo>
                    <a:pt x="1452" y="3064"/>
                    <a:pt x="1447" y="3051"/>
                    <a:pt x="1439" y="3036"/>
                  </a:cubicBezTo>
                  <a:close/>
                  <a:moveTo>
                    <a:pt x="1462" y="3105"/>
                  </a:moveTo>
                  <a:cubicBezTo>
                    <a:pt x="1462" y="3122"/>
                    <a:pt x="1462" y="3126"/>
                    <a:pt x="1471" y="3136"/>
                  </a:cubicBezTo>
                  <a:lnTo>
                    <a:pt x="1471" y="3136"/>
                  </a:lnTo>
                  <a:cubicBezTo>
                    <a:pt x="1466" y="3125"/>
                    <a:pt x="1462" y="3115"/>
                    <a:pt x="1462" y="3105"/>
                  </a:cubicBezTo>
                  <a:close/>
                  <a:moveTo>
                    <a:pt x="69" y="1"/>
                  </a:moveTo>
                  <a:cubicBezTo>
                    <a:pt x="24" y="23"/>
                    <a:pt x="1" y="92"/>
                    <a:pt x="24" y="115"/>
                  </a:cubicBezTo>
                  <a:cubicBezTo>
                    <a:pt x="69" y="229"/>
                    <a:pt x="138" y="297"/>
                    <a:pt x="184" y="389"/>
                  </a:cubicBezTo>
                  <a:cubicBezTo>
                    <a:pt x="184" y="389"/>
                    <a:pt x="184" y="389"/>
                    <a:pt x="184" y="366"/>
                  </a:cubicBezTo>
                  <a:cubicBezTo>
                    <a:pt x="229" y="457"/>
                    <a:pt x="275" y="548"/>
                    <a:pt x="343" y="640"/>
                  </a:cubicBezTo>
                  <a:cubicBezTo>
                    <a:pt x="389" y="731"/>
                    <a:pt x="435" y="845"/>
                    <a:pt x="480" y="936"/>
                  </a:cubicBezTo>
                  <a:cubicBezTo>
                    <a:pt x="572" y="1119"/>
                    <a:pt x="686" y="1324"/>
                    <a:pt x="800" y="1507"/>
                  </a:cubicBezTo>
                  <a:cubicBezTo>
                    <a:pt x="914" y="1735"/>
                    <a:pt x="1028" y="1963"/>
                    <a:pt x="1142" y="2192"/>
                  </a:cubicBezTo>
                  <a:cubicBezTo>
                    <a:pt x="1188" y="2329"/>
                    <a:pt x="1234" y="2466"/>
                    <a:pt x="1302" y="2603"/>
                  </a:cubicBezTo>
                  <a:cubicBezTo>
                    <a:pt x="1348" y="2717"/>
                    <a:pt x="1371" y="2831"/>
                    <a:pt x="1416" y="2968"/>
                  </a:cubicBezTo>
                  <a:cubicBezTo>
                    <a:pt x="1439" y="2991"/>
                    <a:pt x="1439" y="3036"/>
                    <a:pt x="1462" y="3082"/>
                  </a:cubicBezTo>
                  <a:cubicBezTo>
                    <a:pt x="1460" y="3080"/>
                    <a:pt x="1458" y="3078"/>
                    <a:pt x="1456" y="3076"/>
                  </a:cubicBezTo>
                  <a:lnTo>
                    <a:pt x="1456" y="3076"/>
                  </a:lnTo>
                  <a:cubicBezTo>
                    <a:pt x="1464" y="3100"/>
                    <a:pt x="1469" y="3120"/>
                    <a:pt x="1485" y="3150"/>
                  </a:cubicBezTo>
                  <a:cubicBezTo>
                    <a:pt x="1479" y="3144"/>
                    <a:pt x="1474" y="3140"/>
                    <a:pt x="1471" y="3136"/>
                  </a:cubicBezTo>
                  <a:lnTo>
                    <a:pt x="1471" y="3136"/>
                  </a:lnTo>
                  <a:cubicBezTo>
                    <a:pt x="1477" y="3152"/>
                    <a:pt x="1485" y="3170"/>
                    <a:pt x="1485" y="3196"/>
                  </a:cubicBezTo>
                  <a:cubicBezTo>
                    <a:pt x="1485" y="3196"/>
                    <a:pt x="1485" y="3173"/>
                    <a:pt x="1485" y="3173"/>
                  </a:cubicBezTo>
                  <a:cubicBezTo>
                    <a:pt x="1507" y="3265"/>
                    <a:pt x="1530" y="3356"/>
                    <a:pt x="1553" y="3447"/>
                  </a:cubicBezTo>
                  <a:cubicBezTo>
                    <a:pt x="1576" y="3538"/>
                    <a:pt x="1599" y="3653"/>
                    <a:pt x="1622" y="3744"/>
                  </a:cubicBezTo>
                  <a:cubicBezTo>
                    <a:pt x="1667" y="3926"/>
                    <a:pt x="1713" y="4109"/>
                    <a:pt x="1736" y="4315"/>
                  </a:cubicBezTo>
                  <a:cubicBezTo>
                    <a:pt x="1713" y="4360"/>
                    <a:pt x="1713" y="4429"/>
                    <a:pt x="1713" y="4474"/>
                  </a:cubicBezTo>
                  <a:cubicBezTo>
                    <a:pt x="1713" y="4520"/>
                    <a:pt x="1759" y="4566"/>
                    <a:pt x="1804" y="4588"/>
                  </a:cubicBezTo>
                  <a:cubicBezTo>
                    <a:pt x="1827" y="4588"/>
                    <a:pt x="1873" y="4588"/>
                    <a:pt x="1895" y="4566"/>
                  </a:cubicBezTo>
                  <a:cubicBezTo>
                    <a:pt x="1941" y="4520"/>
                    <a:pt x="1941" y="4474"/>
                    <a:pt x="1964" y="4429"/>
                  </a:cubicBezTo>
                  <a:cubicBezTo>
                    <a:pt x="1964" y="4383"/>
                    <a:pt x="1987" y="4315"/>
                    <a:pt x="1987" y="4246"/>
                  </a:cubicBezTo>
                  <a:cubicBezTo>
                    <a:pt x="1987" y="4132"/>
                    <a:pt x="1964" y="4041"/>
                    <a:pt x="1964" y="3949"/>
                  </a:cubicBezTo>
                  <a:cubicBezTo>
                    <a:pt x="1941" y="3858"/>
                    <a:pt x="1941" y="3767"/>
                    <a:pt x="1918" y="3698"/>
                  </a:cubicBezTo>
                  <a:cubicBezTo>
                    <a:pt x="1918" y="3607"/>
                    <a:pt x="1895" y="3516"/>
                    <a:pt x="1873" y="3424"/>
                  </a:cubicBezTo>
                  <a:cubicBezTo>
                    <a:pt x="1850" y="3242"/>
                    <a:pt x="1781" y="3059"/>
                    <a:pt x="1736" y="2899"/>
                  </a:cubicBezTo>
                  <a:cubicBezTo>
                    <a:pt x="1736" y="2854"/>
                    <a:pt x="1713" y="2808"/>
                    <a:pt x="1690" y="2762"/>
                  </a:cubicBezTo>
                  <a:lnTo>
                    <a:pt x="1690" y="2762"/>
                  </a:lnTo>
                  <a:cubicBezTo>
                    <a:pt x="1696" y="2768"/>
                    <a:pt x="1700" y="2773"/>
                    <a:pt x="1704" y="2776"/>
                  </a:cubicBezTo>
                  <a:lnTo>
                    <a:pt x="1704" y="2776"/>
                  </a:lnTo>
                  <a:cubicBezTo>
                    <a:pt x="1658" y="2627"/>
                    <a:pt x="1596" y="2478"/>
                    <a:pt x="1553" y="2329"/>
                  </a:cubicBezTo>
                  <a:cubicBezTo>
                    <a:pt x="1485" y="2192"/>
                    <a:pt x="1416" y="2055"/>
                    <a:pt x="1348" y="1895"/>
                  </a:cubicBezTo>
                  <a:cubicBezTo>
                    <a:pt x="1302" y="1781"/>
                    <a:pt x="1234" y="1644"/>
                    <a:pt x="1142" y="1507"/>
                  </a:cubicBezTo>
                  <a:cubicBezTo>
                    <a:pt x="1074" y="1393"/>
                    <a:pt x="982" y="1279"/>
                    <a:pt x="914" y="1142"/>
                  </a:cubicBezTo>
                  <a:cubicBezTo>
                    <a:pt x="891" y="1119"/>
                    <a:pt x="891" y="1119"/>
                    <a:pt x="868" y="1096"/>
                  </a:cubicBezTo>
                  <a:lnTo>
                    <a:pt x="891" y="1096"/>
                  </a:lnTo>
                  <a:cubicBezTo>
                    <a:pt x="800" y="982"/>
                    <a:pt x="731" y="845"/>
                    <a:pt x="663" y="731"/>
                  </a:cubicBezTo>
                  <a:cubicBezTo>
                    <a:pt x="617" y="662"/>
                    <a:pt x="572" y="617"/>
                    <a:pt x="549" y="548"/>
                  </a:cubicBezTo>
                  <a:cubicBezTo>
                    <a:pt x="503" y="503"/>
                    <a:pt x="457" y="457"/>
                    <a:pt x="435" y="411"/>
                  </a:cubicBezTo>
                  <a:cubicBezTo>
                    <a:pt x="343" y="297"/>
                    <a:pt x="275" y="206"/>
                    <a:pt x="206" y="115"/>
                  </a:cubicBezTo>
                  <a:cubicBezTo>
                    <a:pt x="206" y="92"/>
                    <a:pt x="184" y="69"/>
                    <a:pt x="184" y="46"/>
                  </a:cubicBezTo>
                  <a:cubicBezTo>
                    <a:pt x="161" y="23"/>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7"/>
            <p:cNvSpPr/>
            <p:nvPr/>
          </p:nvSpPr>
          <p:spPr>
            <a:xfrm>
              <a:off x="1235204" y="2103503"/>
              <a:ext cx="60598" cy="109861"/>
            </a:xfrm>
            <a:custGeom>
              <a:avLst/>
              <a:gdLst/>
              <a:ahLst/>
              <a:cxnLst/>
              <a:rect l="l" t="t" r="r" b="b"/>
              <a:pathLst>
                <a:path w="1096" h="1987" extrusionOk="0">
                  <a:moveTo>
                    <a:pt x="69" y="1"/>
                  </a:moveTo>
                  <a:cubicBezTo>
                    <a:pt x="69" y="1"/>
                    <a:pt x="46" y="1"/>
                    <a:pt x="23" y="24"/>
                  </a:cubicBezTo>
                  <a:cubicBezTo>
                    <a:pt x="0" y="46"/>
                    <a:pt x="0" y="92"/>
                    <a:pt x="23" y="115"/>
                  </a:cubicBezTo>
                  <a:cubicBezTo>
                    <a:pt x="92" y="206"/>
                    <a:pt x="160" y="297"/>
                    <a:pt x="229" y="389"/>
                  </a:cubicBezTo>
                  <a:cubicBezTo>
                    <a:pt x="251" y="412"/>
                    <a:pt x="274" y="434"/>
                    <a:pt x="274" y="457"/>
                  </a:cubicBezTo>
                  <a:cubicBezTo>
                    <a:pt x="297" y="480"/>
                    <a:pt x="320" y="526"/>
                    <a:pt x="343" y="549"/>
                  </a:cubicBezTo>
                  <a:cubicBezTo>
                    <a:pt x="366" y="571"/>
                    <a:pt x="388" y="617"/>
                    <a:pt x="411" y="663"/>
                  </a:cubicBezTo>
                  <a:cubicBezTo>
                    <a:pt x="434" y="708"/>
                    <a:pt x="457" y="754"/>
                    <a:pt x="480" y="777"/>
                  </a:cubicBezTo>
                  <a:cubicBezTo>
                    <a:pt x="525" y="822"/>
                    <a:pt x="548" y="891"/>
                    <a:pt x="571" y="937"/>
                  </a:cubicBezTo>
                  <a:cubicBezTo>
                    <a:pt x="571" y="937"/>
                    <a:pt x="594" y="959"/>
                    <a:pt x="594" y="982"/>
                  </a:cubicBezTo>
                  <a:cubicBezTo>
                    <a:pt x="617" y="1005"/>
                    <a:pt x="639" y="1051"/>
                    <a:pt x="639" y="1074"/>
                  </a:cubicBezTo>
                  <a:cubicBezTo>
                    <a:pt x="662" y="1119"/>
                    <a:pt x="685" y="1165"/>
                    <a:pt x="708" y="1210"/>
                  </a:cubicBezTo>
                  <a:cubicBezTo>
                    <a:pt x="731" y="1256"/>
                    <a:pt x="754" y="1302"/>
                    <a:pt x="776" y="1347"/>
                  </a:cubicBezTo>
                  <a:cubicBezTo>
                    <a:pt x="799" y="1370"/>
                    <a:pt x="799" y="1393"/>
                    <a:pt x="799" y="1416"/>
                  </a:cubicBezTo>
                  <a:cubicBezTo>
                    <a:pt x="822" y="1439"/>
                    <a:pt x="822" y="1462"/>
                    <a:pt x="845" y="1484"/>
                  </a:cubicBezTo>
                  <a:cubicBezTo>
                    <a:pt x="845" y="1530"/>
                    <a:pt x="868" y="1553"/>
                    <a:pt x="868" y="1576"/>
                  </a:cubicBezTo>
                  <a:cubicBezTo>
                    <a:pt x="891" y="1599"/>
                    <a:pt x="891" y="1621"/>
                    <a:pt x="913" y="1667"/>
                  </a:cubicBezTo>
                  <a:cubicBezTo>
                    <a:pt x="913" y="1667"/>
                    <a:pt x="913" y="1690"/>
                    <a:pt x="913" y="1713"/>
                  </a:cubicBezTo>
                  <a:lnTo>
                    <a:pt x="936" y="1758"/>
                  </a:lnTo>
                  <a:cubicBezTo>
                    <a:pt x="936" y="1735"/>
                    <a:pt x="936" y="1735"/>
                    <a:pt x="936" y="1735"/>
                  </a:cubicBezTo>
                  <a:cubicBezTo>
                    <a:pt x="936" y="1758"/>
                    <a:pt x="936" y="1804"/>
                    <a:pt x="959" y="1827"/>
                  </a:cubicBezTo>
                  <a:cubicBezTo>
                    <a:pt x="959" y="1872"/>
                    <a:pt x="959" y="1895"/>
                    <a:pt x="982" y="1941"/>
                  </a:cubicBezTo>
                  <a:cubicBezTo>
                    <a:pt x="982" y="1964"/>
                    <a:pt x="1005" y="1987"/>
                    <a:pt x="1027" y="1987"/>
                  </a:cubicBezTo>
                  <a:cubicBezTo>
                    <a:pt x="1050" y="1987"/>
                    <a:pt x="1096" y="1964"/>
                    <a:pt x="1096" y="1941"/>
                  </a:cubicBezTo>
                  <a:cubicBezTo>
                    <a:pt x="1096" y="1872"/>
                    <a:pt x="1073" y="1804"/>
                    <a:pt x="1050" y="1735"/>
                  </a:cubicBezTo>
                  <a:cubicBezTo>
                    <a:pt x="1050" y="1713"/>
                    <a:pt x="1027" y="1667"/>
                    <a:pt x="1027" y="1644"/>
                  </a:cubicBezTo>
                  <a:cubicBezTo>
                    <a:pt x="1005" y="1599"/>
                    <a:pt x="1005" y="1553"/>
                    <a:pt x="982" y="1530"/>
                  </a:cubicBezTo>
                  <a:cubicBezTo>
                    <a:pt x="959" y="1462"/>
                    <a:pt x="936" y="1370"/>
                    <a:pt x="913" y="1302"/>
                  </a:cubicBezTo>
                  <a:cubicBezTo>
                    <a:pt x="868" y="1233"/>
                    <a:pt x="822" y="1142"/>
                    <a:pt x="799" y="1074"/>
                  </a:cubicBezTo>
                  <a:cubicBezTo>
                    <a:pt x="776" y="1028"/>
                    <a:pt x="776" y="1005"/>
                    <a:pt x="754" y="982"/>
                  </a:cubicBezTo>
                  <a:cubicBezTo>
                    <a:pt x="731" y="937"/>
                    <a:pt x="731" y="914"/>
                    <a:pt x="708" y="868"/>
                  </a:cubicBezTo>
                  <a:cubicBezTo>
                    <a:pt x="662" y="800"/>
                    <a:pt x="617" y="731"/>
                    <a:pt x="571" y="663"/>
                  </a:cubicBezTo>
                  <a:cubicBezTo>
                    <a:pt x="548" y="594"/>
                    <a:pt x="502" y="526"/>
                    <a:pt x="457" y="457"/>
                  </a:cubicBezTo>
                  <a:cubicBezTo>
                    <a:pt x="411" y="389"/>
                    <a:pt x="366" y="320"/>
                    <a:pt x="320" y="275"/>
                  </a:cubicBezTo>
                  <a:cubicBezTo>
                    <a:pt x="251" y="183"/>
                    <a:pt x="206" y="115"/>
                    <a:pt x="137" y="24"/>
                  </a:cubicBezTo>
                  <a:cubicBezTo>
                    <a:pt x="114" y="24"/>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7"/>
            <p:cNvSpPr/>
            <p:nvPr/>
          </p:nvSpPr>
          <p:spPr>
            <a:xfrm>
              <a:off x="1158184" y="2065685"/>
              <a:ext cx="43016" cy="63141"/>
            </a:xfrm>
            <a:custGeom>
              <a:avLst/>
              <a:gdLst/>
              <a:ahLst/>
              <a:cxnLst/>
              <a:rect l="l" t="t" r="r" b="b"/>
              <a:pathLst>
                <a:path w="778" h="1142" extrusionOk="0">
                  <a:moveTo>
                    <a:pt x="69" y="0"/>
                  </a:moveTo>
                  <a:cubicBezTo>
                    <a:pt x="47" y="0"/>
                    <a:pt x="24" y="23"/>
                    <a:pt x="24" y="23"/>
                  </a:cubicBezTo>
                  <a:cubicBezTo>
                    <a:pt x="1" y="46"/>
                    <a:pt x="1" y="68"/>
                    <a:pt x="24" y="91"/>
                  </a:cubicBezTo>
                  <a:cubicBezTo>
                    <a:pt x="92" y="183"/>
                    <a:pt x="161" y="297"/>
                    <a:pt x="229" y="388"/>
                  </a:cubicBezTo>
                  <a:cubicBezTo>
                    <a:pt x="275" y="479"/>
                    <a:pt x="343" y="571"/>
                    <a:pt x="389" y="639"/>
                  </a:cubicBezTo>
                  <a:cubicBezTo>
                    <a:pt x="435" y="730"/>
                    <a:pt x="480" y="799"/>
                    <a:pt x="526" y="867"/>
                  </a:cubicBezTo>
                  <a:cubicBezTo>
                    <a:pt x="572" y="936"/>
                    <a:pt x="617" y="1027"/>
                    <a:pt x="663" y="1118"/>
                  </a:cubicBezTo>
                  <a:cubicBezTo>
                    <a:pt x="663" y="1118"/>
                    <a:pt x="686" y="1141"/>
                    <a:pt x="686" y="1141"/>
                  </a:cubicBezTo>
                  <a:lnTo>
                    <a:pt x="731" y="1141"/>
                  </a:lnTo>
                  <a:cubicBezTo>
                    <a:pt x="754" y="1118"/>
                    <a:pt x="777" y="1096"/>
                    <a:pt x="754" y="1073"/>
                  </a:cubicBezTo>
                  <a:cubicBezTo>
                    <a:pt x="663" y="890"/>
                    <a:pt x="572" y="708"/>
                    <a:pt x="457" y="548"/>
                  </a:cubicBezTo>
                  <a:cubicBezTo>
                    <a:pt x="412" y="457"/>
                    <a:pt x="343" y="365"/>
                    <a:pt x="275" y="297"/>
                  </a:cubicBezTo>
                  <a:cubicBezTo>
                    <a:pt x="229" y="205"/>
                    <a:pt x="161" y="114"/>
                    <a:pt x="115" y="23"/>
                  </a:cubicBezTo>
                  <a:cubicBezTo>
                    <a:pt x="92" y="23"/>
                    <a:pt x="69" y="0"/>
                    <a:pt x="69"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7"/>
            <p:cNvSpPr/>
            <p:nvPr/>
          </p:nvSpPr>
          <p:spPr>
            <a:xfrm>
              <a:off x="1154425" y="2066901"/>
              <a:ext cx="53078" cy="75471"/>
            </a:xfrm>
            <a:custGeom>
              <a:avLst/>
              <a:gdLst/>
              <a:ahLst/>
              <a:cxnLst/>
              <a:rect l="l" t="t" r="r" b="b"/>
              <a:pathLst>
                <a:path w="960" h="1365" extrusionOk="0">
                  <a:moveTo>
                    <a:pt x="23" y="1"/>
                  </a:moveTo>
                  <a:cubicBezTo>
                    <a:pt x="1" y="24"/>
                    <a:pt x="1" y="69"/>
                    <a:pt x="23" y="115"/>
                  </a:cubicBezTo>
                  <a:cubicBezTo>
                    <a:pt x="92" y="229"/>
                    <a:pt x="183" y="343"/>
                    <a:pt x="274" y="457"/>
                  </a:cubicBezTo>
                  <a:cubicBezTo>
                    <a:pt x="320" y="526"/>
                    <a:pt x="343" y="571"/>
                    <a:pt x="389" y="640"/>
                  </a:cubicBezTo>
                  <a:cubicBezTo>
                    <a:pt x="434" y="686"/>
                    <a:pt x="457" y="754"/>
                    <a:pt x="503" y="800"/>
                  </a:cubicBezTo>
                  <a:cubicBezTo>
                    <a:pt x="548" y="891"/>
                    <a:pt x="594" y="959"/>
                    <a:pt x="640" y="1051"/>
                  </a:cubicBezTo>
                  <a:cubicBezTo>
                    <a:pt x="708" y="1142"/>
                    <a:pt x="777" y="1233"/>
                    <a:pt x="845" y="1348"/>
                  </a:cubicBezTo>
                  <a:cubicBezTo>
                    <a:pt x="856" y="1359"/>
                    <a:pt x="874" y="1365"/>
                    <a:pt x="891" y="1365"/>
                  </a:cubicBezTo>
                  <a:cubicBezTo>
                    <a:pt x="908" y="1365"/>
                    <a:pt x="925" y="1359"/>
                    <a:pt x="936" y="1348"/>
                  </a:cubicBezTo>
                  <a:cubicBezTo>
                    <a:pt x="936" y="1348"/>
                    <a:pt x="959" y="1325"/>
                    <a:pt x="959" y="1302"/>
                  </a:cubicBezTo>
                  <a:cubicBezTo>
                    <a:pt x="959" y="1279"/>
                    <a:pt x="959" y="1279"/>
                    <a:pt x="936" y="1256"/>
                  </a:cubicBezTo>
                  <a:cubicBezTo>
                    <a:pt x="914" y="1211"/>
                    <a:pt x="868" y="1165"/>
                    <a:pt x="845" y="1119"/>
                  </a:cubicBezTo>
                  <a:cubicBezTo>
                    <a:pt x="799" y="1028"/>
                    <a:pt x="754" y="937"/>
                    <a:pt x="685" y="868"/>
                  </a:cubicBezTo>
                  <a:cubicBezTo>
                    <a:pt x="662" y="823"/>
                    <a:pt x="640" y="777"/>
                    <a:pt x="617" y="731"/>
                  </a:cubicBezTo>
                  <a:cubicBezTo>
                    <a:pt x="594" y="686"/>
                    <a:pt x="548" y="640"/>
                    <a:pt x="525" y="594"/>
                  </a:cubicBezTo>
                  <a:cubicBezTo>
                    <a:pt x="480" y="503"/>
                    <a:pt x="411" y="412"/>
                    <a:pt x="343" y="343"/>
                  </a:cubicBezTo>
                  <a:cubicBezTo>
                    <a:pt x="274" y="229"/>
                    <a:pt x="206" y="115"/>
                    <a:pt x="115" y="24"/>
                  </a:cubicBezTo>
                  <a:cubicBezTo>
                    <a:pt x="115" y="1"/>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7"/>
            <p:cNvSpPr/>
            <p:nvPr/>
          </p:nvSpPr>
          <p:spPr>
            <a:xfrm>
              <a:off x="1155696" y="2069444"/>
              <a:ext cx="83322" cy="130982"/>
            </a:xfrm>
            <a:custGeom>
              <a:avLst/>
              <a:gdLst/>
              <a:ahLst/>
              <a:cxnLst/>
              <a:rect l="l" t="t" r="r" b="b"/>
              <a:pathLst>
                <a:path w="1507" h="2369" extrusionOk="0">
                  <a:moveTo>
                    <a:pt x="46" y="0"/>
                  </a:moveTo>
                  <a:cubicBezTo>
                    <a:pt x="23" y="0"/>
                    <a:pt x="23" y="0"/>
                    <a:pt x="23" y="23"/>
                  </a:cubicBezTo>
                  <a:cubicBezTo>
                    <a:pt x="0" y="23"/>
                    <a:pt x="0" y="69"/>
                    <a:pt x="0" y="92"/>
                  </a:cubicBezTo>
                  <a:cubicBezTo>
                    <a:pt x="114" y="229"/>
                    <a:pt x="229" y="366"/>
                    <a:pt x="320" y="503"/>
                  </a:cubicBezTo>
                  <a:cubicBezTo>
                    <a:pt x="343" y="548"/>
                    <a:pt x="366" y="571"/>
                    <a:pt x="388" y="594"/>
                  </a:cubicBezTo>
                  <a:cubicBezTo>
                    <a:pt x="434" y="640"/>
                    <a:pt x="457" y="685"/>
                    <a:pt x="480" y="731"/>
                  </a:cubicBezTo>
                  <a:cubicBezTo>
                    <a:pt x="525" y="799"/>
                    <a:pt x="571" y="868"/>
                    <a:pt x="594" y="936"/>
                  </a:cubicBezTo>
                  <a:cubicBezTo>
                    <a:pt x="594" y="936"/>
                    <a:pt x="594" y="913"/>
                    <a:pt x="594" y="913"/>
                  </a:cubicBezTo>
                  <a:cubicBezTo>
                    <a:pt x="639" y="982"/>
                    <a:pt x="662" y="1028"/>
                    <a:pt x="708" y="1073"/>
                  </a:cubicBezTo>
                  <a:cubicBezTo>
                    <a:pt x="708" y="1119"/>
                    <a:pt x="731" y="1142"/>
                    <a:pt x="754" y="1165"/>
                  </a:cubicBezTo>
                  <a:cubicBezTo>
                    <a:pt x="776" y="1187"/>
                    <a:pt x="776" y="1210"/>
                    <a:pt x="799" y="1233"/>
                  </a:cubicBezTo>
                  <a:cubicBezTo>
                    <a:pt x="868" y="1370"/>
                    <a:pt x="936" y="1484"/>
                    <a:pt x="1005" y="1598"/>
                  </a:cubicBezTo>
                  <a:cubicBezTo>
                    <a:pt x="1027" y="1667"/>
                    <a:pt x="1050" y="1712"/>
                    <a:pt x="1096" y="1781"/>
                  </a:cubicBezTo>
                  <a:cubicBezTo>
                    <a:pt x="1119" y="1849"/>
                    <a:pt x="1142" y="1895"/>
                    <a:pt x="1187" y="1963"/>
                  </a:cubicBezTo>
                  <a:cubicBezTo>
                    <a:pt x="1256" y="2078"/>
                    <a:pt x="1324" y="2215"/>
                    <a:pt x="1393" y="2329"/>
                  </a:cubicBezTo>
                  <a:cubicBezTo>
                    <a:pt x="1393" y="2351"/>
                    <a:pt x="1393" y="2351"/>
                    <a:pt x="1416" y="2351"/>
                  </a:cubicBezTo>
                  <a:cubicBezTo>
                    <a:pt x="1427" y="2363"/>
                    <a:pt x="1433" y="2369"/>
                    <a:pt x="1438" y="2369"/>
                  </a:cubicBezTo>
                  <a:cubicBezTo>
                    <a:pt x="1444" y="2369"/>
                    <a:pt x="1450" y="2363"/>
                    <a:pt x="1461" y="2351"/>
                  </a:cubicBezTo>
                  <a:cubicBezTo>
                    <a:pt x="1484" y="2351"/>
                    <a:pt x="1507" y="2306"/>
                    <a:pt x="1484" y="2283"/>
                  </a:cubicBezTo>
                  <a:cubicBezTo>
                    <a:pt x="1416" y="2169"/>
                    <a:pt x="1370" y="2078"/>
                    <a:pt x="1301" y="1963"/>
                  </a:cubicBezTo>
                  <a:cubicBezTo>
                    <a:pt x="1256" y="1872"/>
                    <a:pt x="1210" y="1781"/>
                    <a:pt x="1164" y="1690"/>
                  </a:cubicBezTo>
                  <a:cubicBezTo>
                    <a:pt x="1119" y="1598"/>
                    <a:pt x="1073" y="1507"/>
                    <a:pt x="1027" y="1438"/>
                  </a:cubicBezTo>
                  <a:cubicBezTo>
                    <a:pt x="982" y="1347"/>
                    <a:pt x="913" y="1256"/>
                    <a:pt x="868" y="1165"/>
                  </a:cubicBezTo>
                  <a:cubicBezTo>
                    <a:pt x="799" y="1073"/>
                    <a:pt x="754" y="982"/>
                    <a:pt x="685" y="891"/>
                  </a:cubicBezTo>
                  <a:cubicBezTo>
                    <a:pt x="639" y="799"/>
                    <a:pt x="594" y="731"/>
                    <a:pt x="525" y="640"/>
                  </a:cubicBezTo>
                  <a:cubicBezTo>
                    <a:pt x="502" y="594"/>
                    <a:pt x="480" y="571"/>
                    <a:pt x="457" y="525"/>
                  </a:cubicBezTo>
                  <a:cubicBezTo>
                    <a:pt x="434" y="480"/>
                    <a:pt x="388" y="434"/>
                    <a:pt x="366" y="389"/>
                  </a:cubicBezTo>
                  <a:cubicBezTo>
                    <a:pt x="297" y="297"/>
                    <a:pt x="229" y="229"/>
                    <a:pt x="160" y="137"/>
                  </a:cubicBezTo>
                  <a:cubicBezTo>
                    <a:pt x="137" y="92"/>
                    <a:pt x="114" y="69"/>
                    <a:pt x="92" y="23"/>
                  </a:cubicBezTo>
                  <a:cubicBezTo>
                    <a:pt x="69" y="0"/>
                    <a:pt x="69"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7"/>
            <p:cNvSpPr/>
            <p:nvPr/>
          </p:nvSpPr>
          <p:spPr>
            <a:xfrm>
              <a:off x="1143090" y="2094657"/>
              <a:ext cx="47992" cy="69997"/>
            </a:xfrm>
            <a:custGeom>
              <a:avLst/>
              <a:gdLst/>
              <a:ahLst/>
              <a:cxnLst/>
              <a:rect l="l" t="t" r="r" b="b"/>
              <a:pathLst>
                <a:path w="868" h="1266" extrusionOk="0">
                  <a:moveTo>
                    <a:pt x="23" y="1"/>
                  </a:moveTo>
                  <a:cubicBezTo>
                    <a:pt x="0" y="24"/>
                    <a:pt x="0" y="47"/>
                    <a:pt x="23" y="69"/>
                  </a:cubicBezTo>
                  <a:cubicBezTo>
                    <a:pt x="69" y="161"/>
                    <a:pt x="114" y="229"/>
                    <a:pt x="183" y="321"/>
                  </a:cubicBezTo>
                  <a:lnTo>
                    <a:pt x="160" y="298"/>
                  </a:lnTo>
                  <a:lnTo>
                    <a:pt x="160" y="298"/>
                  </a:lnTo>
                  <a:cubicBezTo>
                    <a:pt x="206" y="389"/>
                    <a:pt x="274" y="457"/>
                    <a:pt x="320" y="549"/>
                  </a:cubicBezTo>
                  <a:cubicBezTo>
                    <a:pt x="365" y="617"/>
                    <a:pt x="411" y="709"/>
                    <a:pt x="457" y="800"/>
                  </a:cubicBezTo>
                  <a:cubicBezTo>
                    <a:pt x="502" y="868"/>
                    <a:pt x="548" y="937"/>
                    <a:pt x="571" y="1005"/>
                  </a:cubicBezTo>
                  <a:cubicBezTo>
                    <a:pt x="594" y="1051"/>
                    <a:pt x="639" y="1097"/>
                    <a:pt x="662" y="1142"/>
                  </a:cubicBezTo>
                  <a:cubicBezTo>
                    <a:pt x="685" y="1188"/>
                    <a:pt x="708" y="1211"/>
                    <a:pt x="730" y="1234"/>
                  </a:cubicBezTo>
                  <a:cubicBezTo>
                    <a:pt x="747" y="1250"/>
                    <a:pt x="763" y="1266"/>
                    <a:pt x="787" y="1266"/>
                  </a:cubicBezTo>
                  <a:cubicBezTo>
                    <a:pt x="797" y="1266"/>
                    <a:pt x="808" y="1263"/>
                    <a:pt x="822" y="1256"/>
                  </a:cubicBezTo>
                  <a:cubicBezTo>
                    <a:pt x="845" y="1256"/>
                    <a:pt x="867" y="1234"/>
                    <a:pt x="867" y="1211"/>
                  </a:cubicBezTo>
                  <a:cubicBezTo>
                    <a:pt x="867" y="1188"/>
                    <a:pt x="867" y="1165"/>
                    <a:pt x="867" y="1142"/>
                  </a:cubicBezTo>
                  <a:cubicBezTo>
                    <a:pt x="845" y="1097"/>
                    <a:pt x="822" y="1074"/>
                    <a:pt x="799" y="1028"/>
                  </a:cubicBezTo>
                  <a:cubicBezTo>
                    <a:pt x="776" y="982"/>
                    <a:pt x="730" y="937"/>
                    <a:pt x="708" y="868"/>
                  </a:cubicBezTo>
                  <a:cubicBezTo>
                    <a:pt x="639" y="777"/>
                    <a:pt x="571" y="686"/>
                    <a:pt x="502" y="594"/>
                  </a:cubicBezTo>
                  <a:cubicBezTo>
                    <a:pt x="434" y="503"/>
                    <a:pt x="365" y="412"/>
                    <a:pt x="297" y="321"/>
                  </a:cubicBezTo>
                  <a:cubicBezTo>
                    <a:pt x="228" y="229"/>
                    <a:pt x="160" y="115"/>
                    <a:pt x="9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7"/>
            <p:cNvSpPr/>
            <p:nvPr/>
          </p:nvSpPr>
          <p:spPr>
            <a:xfrm>
              <a:off x="753125" y="2222157"/>
              <a:ext cx="147680" cy="244161"/>
            </a:xfrm>
            <a:custGeom>
              <a:avLst/>
              <a:gdLst/>
              <a:ahLst/>
              <a:cxnLst/>
              <a:rect l="l" t="t" r="r" b="b"/>
              <a:pathLst>
                <a:path w="2671" h="4416" extrusionOk="0">
                  <a:moveTo>
                    <a:pt x="228" y="0"/>
                  </a:moveTo>
                  <a:cubicBezTo>
                    <a:pt x="228" y="0"/>
                    <a:pt x="205" y="23"/>
                    <a:pt x="205" y="23"/>
                  </a:cubicBezTo>
                  <a:cubicBezTo>
                    <a:pt x="160" y="23"/>
                    <a:pt x="114" y="46"/>
                    <a:pt x="91" y="69"/>
                  </a:cubicBezTo>
                  <a:cubicBezTo>
                    <a:pt x="46" y="92"/>
                    <a:pt x="23" y="137"/>
                    <a:pt x="0" y="206"/>
                  </a:cubicBezTo>
                  <a:cubicBezTo>
                    <a:pt x="0" y="274"/>
                    <a:pt x="0" y="343"/>
                    <a:pt x="23" y="411"/>
                  </a:cubicBezTo>
                  <a:cubicBezTo>
                    <a:pt x="46" y="502"/>
                    <a:pt x="69" y="594"/>
                    <a:pt x="91" y="662"/>
                  </a:cubicBezTo>
                  <a:cubicBezTo>
                    <a:pt x="114" y="868"/>
                    <a:pt x="160" y="1073"/>
                    <a:pt x="228" y="1256"/>
                  </a:cubicBezTo>
                  <a:cubicBezTo>
                    <a:pt x="274" y="1461"/>
                    <a:pt x="320" y="1667"/>
                    <a:pt x="388" y="1872"/>
                  </a:cubicBezTo>
                  <a:cubicBezTo>
                    <a:pt x="434" y="1940"/>
                    <a:pt x="457" y="2032"/>
                    <a:pt x="502" y="2123"/>
                  </a:cubicBezTo>
                  <a:cubicBezTo>
                    <a:pt x="525" y="2169"/>
                    <a:pt x="525" y="2214"/>
                    <a:pt x="548" y="2283"/>
                  </a:cubicBezTo>
                  <a:cubicBezTo>
                    <a:pt x="548" y="2283"/>
                    <a:pt x="548" y="2283"/>
                    <a:pt x="548" y="2306"/>
                  </a:cubicBezTo>
                  <a:cubicBezTo>
                    <a:pt x="548" y="2351"/>
                    <a:pt x="571" y="2397"/>
                    <a:pt x="594" y="2443"/>
                  </a:cubicBezTo>
                  <a:cubicBezTo>
                    <a:pt x="594" y="2511"/>
                    <a:pt x="616" y="2580"/>
                    <a:pt x="639" y="2625"/>
                  </a:cubicBezTo>
                  <a:cubicBezTo>
                    <a:pt x="685" y="2717"/>
                    <a:pt x="708" y="2831"/>
                    <a:pt x="753" y="2922"/>
                  </a:cubicBezTo>
                  <a:cubicBezTo>
                    <a:pt x="822" y="3127"/>
                    <a:pt x="913" y="3310"/>
                    <a:pt x="1027" y="3493"/>
                  </a:cubicBezTo>
                  <a:cubicBezTo>
                    <a:pt x="1096" y="3584"/>
                    <a:pt x="1141" y="3675"/>
                    <a:pt x="1210" y="3767"/>
                  </a:cubicBezTo>
                  <a:cubicBezTo>
                    <a:pt x="1278" y="3835"/>
                    <a:pt x="1370" y="3926"/>
                    <a:pt x="1438" y="3995"/>
                  </a:cubicBezTo>
                  <a:cubicBezTo>
                    <a:pt x="1507" y="4063"/>
                    <a:pt x="1598" y="4132"/>
                    <a:pt x="1666" y="4177"/>
                  </a:cubicBezTo>
                  <a:cubicBezTo>
                    <a:pt x="1758" y="4246"/>
                    <a:pt x="1849" y="4291"/>
                    <a:pt x="1940" y="4314"/>
                  </a:cubicBezTo>
                  <a:cubicBezTo>
                    <a:pt x="2032" y="4360"/>
                    <a:pt x="2146" y="4383"/>
                    <a:pt x="2237" y="4406"/>
                  </a:cubicBezTo>
                  <a:cubicBezTo>
                    <a:pt x="2283" y="4406"/>
                    <a:pt x="2338" y="4416"/>
                    <a:pt x="2391" y="4416"/>
                  </a:cubicBezTo>
                  <a:cubicBezTo>
                    <a:pt x="2417" y="4416"/>
                    <a:pt x="2442" y="4413"/>
                    <a:pt x="2465" y="4406"/>
                  </a:cubicBezTo>
                  <a:cubicBezTo>
                    <a:pt x="2511" y="4406"/>
                    <a:pt x="2534" y="4406"/>
                    <a:pt x="2579" y="4383"/>
                  </a:cubicBezTo>
                  <a:cubicBezTo>
                    <a:pt x="2625" y="4360"/>
                    <a:pt x="2648" y="4314"/>
                    <a:pt x="2671" y="4246"/>
                  </a:cubicBezTo>
                  <a:cubicBezTo>
                    <a:pt x="2671" y="4200"/>
                    <a:pt x="2648" y="4155"/>
                    <a:pt x="2625" y="4132"/>
                  </a:cubicBezTo>
                  <a:cubicBezTo>
                    <a:pt x="2602" y="4086"/>
                    <a:pt x="2579" y="4063"/>
                    <a:pt x="2534" y="4018"/>
                  </a:cubicBezTo>
                  <a:cubicBezTo>
                    <a:pt x="2488" y="3972"/>
                    <a:pt x="2442" y="3926"/>
                    <a:pt x="2397" y="3858"/>
                  </a:cubicBezTo>
                  <a:cubicBezTo>
                    <a:pt x="2328" y="3789"/>
                    <a:pt x="2260" y="3721"/>
                    <a:pt x="2214" y="3652"/>
                  </a:cubicBezTo>
                  <a:cubicBezTo>
                    <a:pt x="2100" y="3515"/>
                    <a:pt x="1986" y="3356"/>
                    <a:pt x="1895" y="3219"/>
                  </a:cubicBezTo>
                  <a:cubicBezTo>
                    <a:pt x="1803" y="3059"/>
                    <a:pt x="1735" y="2899"/>
                    <a:pt x="1643" y="2762"/>
                  </a:cubicBezTo>
                  <a:cubicBezTo>
                    <a:pt x="1575" y="2602"/>
                    <a:pt x="1484" y="2443"/>
                    <a:pt x="1415" y="2306"/>
                  </a:cubicBezTo>
                  <a:cubicBezTo>
                    <a:pt x="1370" y="2146"/>
                    <a:pt x="1301" y="2009"/>
                    <a:pt x="1255" y="1849"/>
                  </a:cubicBezTo>
                  <a:cubicBezTo>
                    <a:pt x="1187" y="1689"/>
                    <a:pt x="1119" y="1530"/>
                    <a:pt x="1073" y="1347"/>
                  </a:cubicBezTo>
                  <a:lnTo>
                    <a:pt x="1050" y="1301"/>
                  </a:lnTo>
                  <a:cubicBezTo>
                    <a:pt x="1050" y="1256"/>
                    <a:pt x="1027" y="1210"/>
                    <a:pt x="1027" y="1187"/>
                  </a:cubicBezTo>
                  <a:lnTo>
                    <a:pt x="1027" y="1233"/>
                  </a:lnTo>
                  <a:cubicBezTo>
                    <a:pt x="1004" y="1164"/>
                    <a:pt x="1004" y="1096"/>
                    <a:pt x="982" y="1027"/>
                  </a:cubicBezTo>
                  <a:cubicBezTo>
                    <a:pt x="936" y="868"/>
                    <a:pt x="913" y="731"/>
                    <a:pt x="867" y="571"/>
                  </a:cubicBezTo>
                  <a:cubicBezTo>
                    <a:pt x="845" y="411"/>
                    <a:pt x="822" y="251"/>
                    <a:pt x="799" y="92"/>
                  </a:cubicBezTo>
                  <a:cubicBezTo>
                    <a:pt x="799" y="54"/>
                    <a:pt x="769" y="17"/>
                    <a:pt x="720" y="17"/>
                  </a:cubicBezTo>
                  <a:cubicBezTo>
                    <a:pt x="709" y="17"/>
                    <a:pt x="697" y="19"/>
                    <a:pt x="685" y="23"/>
                  </a:cubicBezTo>
                  <a:cubicBezTo>
                    <a:pt x="639" y="23"/>
                    <a:pt x="616" y="69"/>
                    <a:pt x="616" y="137"/>
                  </a:cubicBezTo>
                  <a:cubicBezTo>
                    <a:pt x="616" y="160"/>
                    <a:pt x="616" y="206"/>
                    <a:pt x="616" y="229"/>
                  </a:cubicBezTo>
                  <a:cubicBezTo>
                    <a:pt x="594" y="229"/>
                    <a:pt x="571" y="206"/>
                    <a:pt x="571" y="206"/>
                  </a:cubicBezTo>
                  <a:cubicBezTo>
                    <a:pt x="548" y="194"/>
                    <a:pt x="525" y="189"/>
                    <a:pt x="502" y="189"/>
                  </a:cubicBezTo>
                  <a:cubicBezTo>
                    <a:pt x="479" y="189"/>
                    <a:pt x="457" y="194"/>
                    <a:pt x="434" y="206"/>
                  </a:cubicBezTo>
                  <a:cubicBezTo>
                    <a:pt x="434" y="206"/>
                    <a:pt x="434" y="183"/>
                    <a:pt x="411" y="160"/>
                  </a:cubicBezTo>
                  <a:cubicBezTo>
                    <a:pt x="411" y="114"/>
                    <a:pt x="365" y="69"/>
                    <a:pt x="342" y="46"/>
                  </a:cubicBezTo>
                  <a:cubicBezTo>
                    <a:pt x="297" y="23"/>
                    <a:pt x="274" y="0"/>
                    <a:pt x="228"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7"/>
            <p:cNvSpPr/>
            <p:nvPr/>
          </p:nvSpPr>
          <p:spPr>
            <a:xfrm>
              <a:off x="763188" y="2066901"/>
              <a:ext cx="396319" cy="171731"/>
            </a:xfrm>
            <a:custGeom>
              <a:avLst/>
              <a:gdLst/>
              <a:ahLst/>
              <a:cxnLst/>
              <a:rect l="l" t="t" r="r" b="b"/>
              <a:pathLst>
                <a:path w="7168" h="3106" extrusionOk="0">
                  <a:moveTo>
                    <a:pt x="7008" y="1"/>
                  </a:moveTo>
                  <a:cubicBezTo>
                    <a:pt x="6985" y="24"/>
                    <a:pt x="6962" y="24"/>
                    <a:pt x="6940" y="46"/>
                  </a:cubicBezTo>
                  <a:cubicBezTo>
                    <a:pt x="6894" y="92"/>
                    <a:pt x="6871" y="115"/>
                    <a:pt x="6848" y="138"/>
                  </a:cubicBezTo>
                  <a:cubicBezTo>
                    <a:pt x="6643" y="343"/>
                    <a:pt x="6415" y="526"/>
                    <a:pt x="6186" y="686"/>
                  </a:cubicBezTo>
                  <a:cubicBezTo>
                    <a:pt x="6049" y="777"/>
                    <a:pt x="5935" y="868"/>
                    <a:pt x="5798" y="937"/>
                  </a:cubicBezTo>
                  <a:cubicBezTo>
                    <a:pt x="5684" y="1028"/>
                    <a:pt x="5570" y="1096"/>
                    <a:pt x="5456" y="1165"/>
                  </a:cubicBezTo>
                  <a:cubicBezTo>
                    <a:pt x="5365" y="1233"/>
                    <a:pt x="5273" y="1279"/>
                    <a:pt x="5205" y="1325"/>
                  </a:cubicBezTo>
                  <a:cubicBezTo>
                    <a:pt x="5205" y="1325"/>
                    <a:pt x="5227" y="1303"/>
                    <a:pt x="5228" y="1302"/>
                  </a:cubicBezTo>
                  <a:lnTo>
                    <a:pt x="5228" y="1302"/>
                  </a:lnTo>
                  <a:cubicBezTo>
                    <a:pt x="5212" y="1317"/>
                    <a:pt x="5187" y="1332"/>
                    <a:pt x="5165" y="1341"/>
                  </a:cubicBezTo>
                  <a:lnTo>
                    <a:pt x="5165" y="1341"/>
                  </a:lnTo>
                  <a:cubicBezTo>
                    <a:pt x="5169" y="1337"/>
                    <a:pt x="5174" y="1332"/>
                    <a:pt x="5182" y="1325"/>
                  </a:cubicBezTo>
                  <a:lnTo>
                    <a:pt x="5182" y="1325"/>
                  </a:lnTo>
                  <a:cubicBezTo>
                    <a:pt x="5169" y="1332"/>
                    <a:pt x="5156" y="1340"/>
                    <a:pt x="5143" y="1347"/>
                  </a:cubicBezTo>
                  <a:lnTo>
                    <a:pt x="5143" y="1347"/>
                  </a:lnTo>
                  <a:cubicBezTo>
                    <a:pt x="5140" y="1347"/>
                    <a:pt x="5138" y="1348"/>
                    <a:pt x="5136" y="1348"/>
                  </a:cubicBezTo>
                  <a:cubicBezTo>
                    <a:pt x="5138" y="1348"/>
                    <a:pt x="5140" y="1348"/>
                    <a:pt x="5142" y="1348"/>
                  </a:cubicBezTo>
                  <a:lnTo>
                    <a:pt x="5142" y="1348"/>
                  </a:lnTo>
                  <a:cubicBezTo>
                    <a:pt x="4836" y="1521"/>
                    <a:pt x="4530" y="1675"/>
                    <a:pt x="4223" y="1850"/>
                  </a:cubicBezTo>
                  <a:cubicBezTo>
                    <a:pt x="4064" y="1918"/>
                    <a:pt x="3881" y="2009"/>
                    <a:pt x="3721" y="2078"/>
                  </a:cubicBezTo>
                  <a:cubicBezTo>
                    <a:pt x="3561" y="2146"/>
                    <a:pt x="3424" y="2192"/>
                    <a:pt x="3265" y="2261"/>
                  </a:cubicBezTo>
                  <a:cubicBezTo>
                    <a:pt x="3196" y="2283"/>
                    <a:pt x="3128" y="2306"/>
                    <a:pt x="3036" y="2329"/>
                  </a:cubicBezTo>
                  <a:cubicBezTo>
                    <a:pt x="2991" y="2329"/>
                    <a:pt x="2968" y="2352"/>
                    <a:pt x="2922" y="2352"/>
                  </a:cubicBezTo>
                  <a:cubicBezTo>
                    <a:pt x="2717" y="2420"/>
                    <a:pt x="2534" y="2466"/>
                    <a:pt x="2352" y="2489"/>
                  </a:cubicBezTo>
                  <a:cubicBezTo>
                    <a:pt x="2146" y="2534"/>
                    <a:pt x="1941" y="2580"/>
                    <a:pt x="1735" y="2603"/>
                  </a:cubicBezTo>
                  <a:cubicBezTo>
                    <a:pt x="1553" y="2626"/>
                    <a:pt x="1347" y="2671"/>
                    <a:pt x="1142" y="2694"/>
                  </a:cubicBezTo>
                  <a:cubicBezTo>
                    <a:pt x="1051" y="2694"/>
                    <a:pt x="959" y="2717"/>
                    <a:pt x="868" y="2717"/>
                  </a:cubicBezTo>
                  <a:cubicBezTo>
                    <a:pt x="777" y="2740"/>
                    <a:pt x="663" y="2740"/>
                    <a:pt x="571" y="2763"/>
                  </a:cubicBezTo>
                  <a:cubicBezTo>
                    <a:pt x="526" y="2763"/>
                    <a:pt x="457" y="2786"/>
                    <a:pt x="412" y="2786"/>
                  </a:cubicBezTo>
                  <a:cubicBezTo>
                    <a:pt x="343" y="2786"/>
                    <a:pt x="275" y="2854"/>
                    <a:pt x="275" y="2922"/>
                  </a:cubicBezTo>
                  <a:lnTo>
                    <a:pt x="92" y="2922"/>
                  </a:lnTo>
                  <a:cubicBezTo>
                    <a:pt x="46" y="2922"/>
                    <a:pt x="23" y="2945"/>
                    <a:pt x="1" y="2991"/>
                  </a:cubicBezTo>
                  <a:cubicBezTo>
                    <a:pt x="1" y="3037"/>
                    <a:pt x="23" y="3082"/>
                    <a:pt x="69" y="3082"/>
                  </a:cubicBezTo>
                  <a:cubicBezTo>
                    <a:pt x="160" y="3082"/>
                    <a:pt x="252" y="3105"/>
                    <a:pt x="343" y="3105"/>
                  </a:cubicBezTo>
                  <a:lnTo>
                    <a:pt x="1165" y="3105"/>
                  </a:lnTo>
                  <a:cubicBezTo>
                    <a:pt x="1370" y="3082"/>
                    <a:pt x="1553" y="3059"/>
                    <a:pt x="1758" y="3037"/>
                  </a:cubicBezTo>
                  <a:cubicBezTo>
                    <a:pt x="1827" y="3037"/>
                    <a:pt x="1918" y="3014"/>
                    <a:pt x="2009" y="2991"/>
                  </a:cubicBezTo>
                  <a:cubicBezTo>
                    <a:pt x="2101" y="2991"/>
                    <a:pt x="2192" y="2945"/>
                    <a:pt x="2283" y="2945"/>
                  </a:cubicBezTo>
                  <a:cubicBezTo>
                    <a:pt x="2484" y="2901"/>
                    <a:pt x="2664" y="2834"/>
                    <a:pt x="2842" y="2788"/>
                  </a:cubicBezTo>
                  <a:lnTo>
                    <a:pt x="2842" y="2788"/>
                  </a:lnTo>
                  <a:cubicBezTo>
                    <a:pt x="2837" y="2791"/>
                    <a:pt x="2831" y="2797"/>
                    <a:pt x="2831" y="2808"/>
                  </a:cubicBezTo>
                  <a:cubicBezTo>
                    <a:pt x="2991" y="2763"/>
                    <a:pt x="3151" y="2717"/>
                    <a:pt x="3310" y="2649"/>
                  </a:cubicBezTo>
                  <a:cubicBezTo>
                    <a:pt x="3470" y="2580"/>
                    <a:pt x="3630" y="2534"/>
                    <a:pt x="3790" y="2466"/>
                  </a:cubicBezTo>
                  <a:cubicBezTo>
                    <a:pt x="3949" y="2397"/>
                    <a:pt x="4109" y="2329"/>
                    <a:pt x="4292" y="2238"/>
                  </a:cubicBezTo>
                  <a:cubicBezTo>
                    <a:pt x="4452" y="2169"/>
                    <a:pt x="4611" y="2078"/>
                    <a:pt x="4771" y="1987"/>
                  </a:cubicBezTo>
                  <a:cubicBezTo>
                    <a:pt x="4908" y="1918"/>
                    <a:pt x="5068" y="1827"/>
                    <a:pt x="5205" y="1736"/>
                  </a:cubicBezTo>
                  <a:lnTo>
                    <a:pt x="5228" y="1736"/>
                  </a:lnTo>
                  <a:cubicBezTo>
                    <a:pt x="5502" y="1576"/>
                    <a:pt x="5775" y="1393"/>
                    <a:pt x="6049" y="1188"/>
                  </a:cubicBezTo>
                  <a:cubicBezTo>
                    <a:pt x="6118" y="1142"/>
                    <a:pt x="6186" y="1096"/>
                    <a:pt x="6255" y="1051"/>
                  </a:cubicBezTo>
                  <a:cubicBezTo>
                    <a:pt x="6323" y="1005"/>
                    <a:pt x="6392" y="937"/>
                    <a:pt x="6460" y="891"/>
                  </a:cubicBezTo>
                  <a:cubicBezTo>
                    <a:pt x="6597" y="777"/>
                    <a:pt x="6734" y="663"/>
                    <a:pt x="6848" y="526"/>
                  </a:cubicBezTo>
                  <a:cubicBezTo>
                    <a:pt x="6917" y="457"/>
                    <a:pt x="6985" y="389"/>
                    <a:pt x="7054" y="320"/>
                  </a:cubicBezTo>
                  <a:cubicBezTo>
                    <a:pt x="7077" y="275"/>
                    <a:pt x="7099" y="252"/>
                    <a:pt x="7122" y="229"/>
                  </a:cubicBezTo>
                  <a:cubicBezTo>
                    <a:pt x="7145" y="183"/>
                    <a:pt x="7168" y="138"/>
                    <a:pt x="7168" y="92"/>
                  </a:cubicBezTo>
                  <a:cubicBezTo>
                    <a:pt x="7145" y="46"/>
                    <a:pt x="7122" y="1"/>
                    <a:pt x="707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7"/>
            <p:cNvSpPr/>
            <p:nvPr/>
          </p:nvSpPr>
          <p:spPr>
            <a:xfrm>
              <a:off x="778338" y="2027810"/>
              <a:ext cx="422858" cy="212037"/>
            </a:xfrm>
            <a:custGeom>
              <a:avLst/>
              <a:gdLst/>
              <a:ahLst/>
              <a:cxnLst/>
              <a:rect l="l" t="t" r="r" b="b"/>
              <a:pathLst>
                <a:path w="7648" h="3835" extrusionOk="0">
                  <a:moveTo>
                    <a:pt x="7419" y="0"/>
                  </a:moveTo>
                  <a:cubicBezTo>
                    <a:pt x="7327" y="23"/>
                    <a:pt x="7282" y="114"/>
                    <a:pt x="7236" y="183"/>
                  </a:cubicBezTo>
                  <a:cubicBezTo>
                    <a:pt x="7191" y="251"/>
                    <a:pt x="7168" y="297"/>
                    <a:pt x="7122" y="365"/>
                  </a:cubicBezTo>
                  <a:cubicBezTo>
                    <a:pt x="7054" y="434"/>
                    <a:pt x="7008" y="525"/>
                    <a:pt x="6939" y="594"/>
                  </a:cubicBezTo>
                  <a:cubicBezTo>
                    <a:pt x="6871" y="708"/>
                    <a:pt x="6780" y="799"/>
                    <a:pt x="6688" y="890"/>
                  </a:cubicBezTo>
                  <a:cubicBezTo>
                    <a:pt x="6574" y="1005"/>
                    <a:pt x="6460" y="1119"/>
                    <a:pt x="6346" y="1233"/>
                  </a:cubicBezTo>
                  <a:cubicBezTo>
                    <a:pt x="6278" y="1278"/>
                    <a:pt x="6209" y="1324"/>
                    <a:pt x="6141" y="1370"/>
                  </a:cubicBezTo>
                  <a:cubicBezTo>
                    <a:pt x="6072" y="1438"/>
                    <a:pt x="5981" y="1484"/>
                    <a:pt x="5912" y="1552"/>
                  </a:cubicBezTo>
                  <a:cubicBezTo>
                    <a:pt x="5844" y="1598"/>
                    <a:pt x="5775" y="1666"/>
                    <a:pt x="5684" y="1712"/>
                  </a:cubicBezTo>
                  <a:cubicBezTo>
                    <a:pt x="5616" y="1781"/>
                    <a:pt x="5524" y="1826"/>
                    <a:pt x="5456" y="1895"/>
                  </a:cubicBezTo>
                  <a:cubicBezTo>
                    <a:pt x="5296" y="1986"/>
                    <a:pt x="5136" y="2100"/>
                    <a:pt x="4976" y="2191"/>
                  </a:cubicBezTo>
                  <a:cubicBezTo>
                    <a:pt x="4817" y="2283"/>
                    <a:pt x="4657" y="2374"/>
                    <a:pt x="4474" y="2465"/>
                  </a:cubicBezTo>
                  <a:cubicBezTo>
                    <a:pt x="4383" y="2511"/>
                    <a:pt x="4292" y="2557"/>
                    <a:pt x="4200" y="2579"/>
                  </a:cubicBezTo>
                  <a:cubicBezTo>
                    <a:pt x="4109" y="2625"/>
                    <a:pt x="4041" y="2671"/>
                    <a:pt x="3949" y="2716"/>
                  </a:cubicBezTo>
                  <a:cubicBezTo>
                    <a:pt x="3744" y="2785"/>
                    <a:pt x="3561" y="2853"/>
                    <a:pt x="3379" y="2922"/>
                  </a:cubicBezTo>
                  <a:cubicBezTo>
                    <a:pt x="3196" y="2990"/>
                    <a:pt x="3014" y="3059"/>
                    <a:pt x="2854" y="3127"/>
                  </a:cubicBezTo>
                  <a:cubicBezTo>
                    <a:pt x="2762" y="3150"/>
                    <a:pt x="2694" y="3173"/>
                    <a:pt x="2625" y="3196"/>
                  </a:cubicBezTo>
                  <a:cubicBezTo>
                    <a:pt x="2534" y="3219"/>
                    <a:pt x="2466" y="3241"/>
                    <a:pt x="2374" y="3287"/>
                  </a:cubicBezTo>
                  <a:cubicBezTo>
                    <a:pt x="2306" y="3310"/>
                    <a:pt x="2215" y="3333"/>
                    <a:pt x="2146" y="3356"/>
                  </a:cubicBezTo>
                  <a:cubicBezTo>
                    <a:pt x="2055" y="3378"/>
                    <a:pt x="1986" y="3401"/>
                    <a:pt x="1895" y="3424"/>
                  </a:cubicBezTo>
                  <a:lnTo>
                    <a:pt x="1941" y="3401"/>
                  </a:lnTo>
                  <a:lnTo>
                    <a:pt x="1941" y="3401"/>
                  </a:lnTo>
                  <a:cubicBezTo>
                    <a:pt x="1781" y="3447"/>
                    <a:pt x="1644" y="3493"/>
                    <a:pt x="1484" y="3515"/>
                  </a:cubicBezTo>
                  <a:cubicBezTo>
                    <a:pt x="1324" y="3561"/>
                    <a:pt x="1187" y="3584"/>
                    <a:pt x="1028" y="3607"/>
                  </a:cubicBezTo>
                  <a:cubicBezTo>
                    <a:pt x="891" y="3629"/>
                    <a:pt x="731" y="3675"/>
                    <a:pt x="571" y="3675"/>
                  </a:cubicBezTo>
                  <a:cubicBezTo>
                    <a:pt x="434" y="3698"/>
                    <a:pt x="297" y="3721"/>
                    <a:pt x="138" y="3721"/>
                  </a:cubicBezTo>
                  <a:lnTo>
                    <a:pt x="69" y="3721"/>
                  </a:lnTo>
                  <a:cubicBezTo>
                    <a:pt x="23" y="3721"/>
                    <a:pt x="1" y="3721"/>
                    <a:pt x="1" y="3766"/>
                  </a:cubicBezTo>
                  <a:cubicBezTo>
                    <a:pt x="1" y="3789"/>
                    <a:pt x="23" y="3812"/>
                    <a:pt x="46" y="3812"/>
                  </a:cubicBezTo>
                  <a:cubicBezTo>
                    <a:pt x="138" y="3835"/>
                    <a:pt x="206" y="3835"/>
                    <a:pt x="297" y="3835"/>
                  </a:cubicBezTo>
                  <a:cubicBezTo>
                    <a:pt x="480" y="3835"/>
                    <a:pt x="663" y="3812"/>
                    <a:pt x="868" y="3812"/>
                  </a:cubicBezTo>
                  <a:cubicBezTo>
                    <a:pt x="959" y="3812"/>
                    <a:pt x="1051" y="3789"/>
                    <a:pt x="1165" y="3789"/>
                  </a:cubicBezTo>
                  <a:cubicBezTo>
                    <a:pt x="1256" y="3766"/>
                    <a:pt x="1370" y="3766"/>
                    <a:pt x="1461" y="3744"/>
                  </a:cubicBezTo>
                  <a:cubicBezTo>
                    <a:pt x="1644" y="3721"/>
                    <a:pt x="1849" y="3698"/>
                    <a:pt x="2032" y="3652"/>
                  </a:cubicBezTo>
                  <a:cubicBezTo>
                    <a:pt x="2123" y="3652"/>
                    <a:pt x="2215" y="3629"/>
                    <a:pt x="2306" y="3607"/>
                  </a:cubicBezTo>
                  <a:cubicBezTo>
                    <a:pt x="2420" y="3584"/>
                    <a:pt x="2511" y="3561"/>
                    <a:pt x="2603" y="3515"/>
                  </a:cubicBezTo>
                  <a:cubicBezTo>
                    <a:pt x="2808" y="3470"/>
                    <a:pt x="3014" y="3424"/>
                    <a:pt x="3196" y="3356"/>
                  </a:cubicBezTo>
                  <a:cubicBezTo>
                    <a:pt x="3287" y="3333"/>
                    <a:pt x="3379" y="3310"/>
                    <a:pt x="3470" y="3264"/>
                  </a:cubicBezTo>
                  <a:cubicBezTo>
                    <a:pt x="3561" y="3241"/>
                    <a:pt x="3653" y="3196"/>
                    <a:pt x="3744" y="3173"/>
                  </a:cubicBezTo>
                  <a:cubicBezTo>
                    <a:pt x="3835" y="3150"/>
                    <a:pt x="3927" y="3104"/>
                    <a:pt x="4018" y="3082"/>
                  </a:cubicBezTo>
                  <a:cubicBezTo>
                    <a:pt x="4109" y="3036"/>
                    <a:pt x="4223" y="2990"/>
                    <a:pt x="4315" y="2945"/>
                  </a:cubicBezTo>
                  <a:cubicBezTo>
                    <a:pt x="4474" y="2876"/>
                    <a:pt x="4657" y="2808"/>
                    <a:pt x="4817" y="2716"/>
                  </a:cubicBezTo>
                  <a:cubicBezTo>
                    <a:pt x="4908" y="2671"/>
                    <a:pt x="4976" y="2625"/>
                    <a:pt x="5068" y="2579"/>
                  </a:cubicBezTo>
                  <a:cubicBezTo>
                    <a:pt x="5159" y="2511"/>
                    <a:pt x="5250" y="2465"/>
                    <a:pt x="5342" y="2397"/>
                  </a:cubicBezTo>
                  <a:cubicBezTo>
                    <a:pt x="5501" y="2306"/>
                    <a:pt x="5661" y="2214"/>
                    <a:pt x="5821" y="2100"/>
                  </a:cubicBezTo>
                  <a:cubicBezTo>
                    <a:pt x="5981" y="1986"/>
                    <a:pt x="6141" y="1872"/>
                    <a:pt x="6278" y="1758"/>
                  </a:cubicBezTo>
                  <a:cubicBezTo>
                    <a:pt x="6437" y="1644"/>
                    <a:pt x="6574" y="1552"/>
                    <a:pt x="6688" y="1415"/>
                  </a:cubicBezTo>
                  <a:cubicBezTo>
                    <a:pt x="6780" y="1347"/>
                    <a:pt x="6871" y="1256"/>
                    <a:pt x="6962" y="1164"/>
                  </a:cubicBezTo>
                  <a:cubicBezTo>
                    <a:pt x="7054" y="1073"/>
                    <a:pt x="7145" y="959"/>
                    <a:pt x="7236" y="868"/>
                  </a:cubicBezTo>
                  <a:cubicBezTo>
                    <a:pt x="7305" y="776"/>
                    <a:pt x="7350" y="708"/>
                    <a:pt x="7419" y="617"/>
                  </a:cubicBezTo>
                  <a:cubicBezTo>
                    <a:pt x="7457" y="559"/>
                    <a:pt x="7495" y="502"/>
                    <a:pt x="7533" y="432"/>
                  </a:cubicBezTo>
                  <a:lnTo>
                    <a:pt x="7533" y="432"/>
                  </a:lnTo>
                  <a:cubicBezTo>
                    <a:pt x="7533" y="433"/>
                    <a:pt x="7533" y="433"/>
                    <a:pt x="7533" y="434"/>
                  </a:cubicBezTo>
                  <a:cubicBezTo>
                    <a:pt x="7537" y="426"/>
                    <a:pt x="7541" y="419"/>
                    <a:pt x="7544" y="411"/>
                  </a:cubicBezTo>
                  <a:lnTo>
                    <a:pt x="7544" y="411"/>
                  </a:lnTo>
                  <a:cubicBezTo>
                    <a:pt x="7544" y="411"/>
                    <a:pt x="7544" y="411"/>
                    <a:pt x="7544" y="412"/>
                  </a:cubicBezTo>
                  <a:lnTo>
                    <a:pt x="7544" y="412"/>
                  </a:lnTo>
                  <a:cubicBezTo>
                    <a:pt x="7548" y="404"/>
                    <a:pt x="7552" y="396"/>
                    <a:pt x="7556" y="389"/>
                  </a:cubicBezTo>
                  <a:lnTo>
                    <a:pt x="7556" y="389"/>
                  </a:lnTo>
                  <a:cubicBezTo>
                    <a:pt x="7552" y="396"/>
                    <a:pt x="7548" y="404"/>
                    <a:pt x="7544" y="411"/>
                  </a:cubicBezTo>
                  <a:lnTo>
                    <a:pt x="7544" y="411"/>
                  </a:lnTo>
                  <a:cubicBezTo>
                    <a:pt x="7550" y="405"/>
                    <a:pt x="7556" y="400"/>
                    <a:pt x="7556" y="388"/>
                  </a:cubicBezTo>
                  <a:lnTo>
                    <a:pt x="7556" y="388"/>
                  </a:lnTo>
                  <a:cubicBezTo>
                    <a:pt x="7571" y="358"/>
                    <a:pt x="7586" y="327"/>
                    <a:pt x="7601" y="297"/>
                  </a:cubicBezTo>
                  <a:cubicBezTo>
                    <a:pt x="7624" y="297"/>
                    <a:pt x="7624" y="274"/>
                    <a:pt x="7624" y="251"/>
                  </a:cubicBezTo>
                  <a:cubicBezTo>
                    <a:pt x="7647" y="206"/>
                    <a:pt x="7647" y="137"/>
                    <a:pt x="7624" y="92"/>
                  </a:cubicBezTo>
                  <a:cubicBezTo>
                    <a:pt x="7624" y="46"/>
                    <a:pt x="7579" y="23"/>
                    <a:pt x="753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7"/>
            <p:cNvSpPr/>
            <p:nvPr/>
          </p:nvSpPr>
          <p:spPr>
            <a:xfrm>
              <a:off x="392188" y="838951"/>
              <a:ext cx="141377" cy="116164"/>
            </a:xfrm>
            <a:custGeom>
              <a:avLst/>
              <a:gdLst/>
              <a:ahLst/>
              <a:cxnLst/>
              <a:rect l="l" t="t" r="r" b="b"/>
              <a:pathLst>
                <a:path w="2557" h="2101" extrusionOk="0">
                  <a:moveTo>
                    <a:pt x="137" y="1"/>
                  </a:moveTo>
                  <a:cubicBezTo>
                    <a:pt x="91" y="1"/>
                    <a:pt x="46" y="24"/>
                    <a:pt x="46" y="69"/>
                  </a:cubicBezTo>
                  <a:cubicBezTo>
                    <a:pt x="0" y="138"/>
                    <a:pt x="23" y="206"/>
                    <a:pt x="91" y="229"/>
                  </a:cubicBezTo>
                  <a:cubicBezTo>
                    <a:pt x="160" y="275"/>
                    <a:pt x="251" y="298"/>
                    <a:pt x="342" y="343"/>
                  </a:cubicBezTo>
                  <a:cubicBezTo>
                    <a:pt x="411" y="389"/>
                    <a:pt x="502" y="435"/>
                    <a:pt x="571" y="480"/>
                  </a:cubicBezTo>
                  <a:cubicBezTo>
                    <a:pt x="662" y="549"/>
                    <a:pt x="753" y="617"/>
                    <a:pt x="845" y="686"/>
                  </a:cubicBezTo>
                  <a:cubicBezTo>
                    <a:pt x="936" y="754"/>
                    <a:pt x="1004" y="823"/>
                    <a:pt x="1073" y="891"/>
                  </a:cubicBezTo>
                  <a:cubicBezTo>
                    <a:pt x="1255" y="1051"/>
                    <a:pt x="1438" y="1211"/>
                    <a:pt x="1598" y="1370"/>
                  </a:cubicBezTo>
                  <a:cubicBezTo>
                    <a:pt x="1689" y="1507"/>
                    <a:pt x="1780" y="1621"/>
                    <a:pt x="1872" y="1736"/>
                  </a:cubicBezTo>
                  <a:cubicBezTo>
                    <a:pt x="1917" y="1804"/>
                    <a:pt x="1963" y="1850"/>
                    <a:pt x="2009" y="1918"/>
                  </a:cubicBezTo>
                  <a:cubicBezTo>
                    <a:pt x="2031" y="1941"/>
                    <a:pt x="2054" y="1964"/>
                    <a:pt x="2077" y="1987"/>
                  </a:cubicBezTo>
                  <a:cubicBezTo>
                    <a:pt x="2100" y="2032"/>
                    <a:pt x="2146" y="2101"/>
                    <a:pt x="2214" y="2101"/>
                  </a:cubicBezTo>
                  <a:lnTo>
                    <a:pt x="2283" y="2101"/>
                  </a:lnTo>
                  <a:cubicBezTo>
                    <a:pt x="2328" y="2078"/>
                    <a:pt x="2351" y="2055"/>
                    <a:pt x="2374" y="2032"/>
                  </a:cubicBezTo>
                  <a:cubicBezTo>
                    <a:pt x="2374" y="2009"/>
                    <a:pt x="2397" y="1987"/>
                    <a:pt x="2397" y="1964"/>
                  </a:cubicBezTo>
                  <a:cubicBezTo>
                    <a:pt x="2442" y="1941"/>
                    <a:pt x="2488" y="1918"/>
                    <a:pt x="2511" y="1873"/>
                  </a:cubicBezTo>
                  <a:cubicBezTo>
                    <a:pt x="2556" y="1804"/>
                    <a:pt x="2534" y="1736"/>
                    <a:pt x="2511" y="1667"/>
                  </a:cubicBezTo>
                  <a:cubicBezTo>
                    <a:pt x="2511" y="1644"/>
                    <a:pt x="2488" y="1621"/>
                    <a:pt x="2488" y="1599"/>
                  </a:cubicBezTo>
                  <a:cubicBezTo>
                    <a:pt x="2511" y="1576"/>
                    <a:pt x="2556" y="1530"/>
                    <a:pt x="2534" y="1484"/>
                  </a:cubicBezTo>
                  <a:cubicBezTo>
                    <a:pt x="2534" y="1462"/>
                    <a:pt x="2534" y="1439"/>
                    <a:pt x="2511" y="1416"/>
                  </a:cubicBezTo>
                  <a:cubicBezTo>
                    <a:pt x="2511" y="1416"/>
                    <a:pt x="2511" y="1393"/>
                    <a:pt x="2488" y="1370"/>
                  </a:cubicBezTo>
                  <a:cubicBezTo>
                    <a:pt x="2488" y="1348"/>
                    <a:pt x="2465" y="1325"/>
                    <a:pt x="2442" y="1302"/>
                  </a:cubicBezTo>
                  <a:cubicBezTo>
                    <a:pt x="2420" y="1279"/>
                    <a:pt x="2397" y="1256"/>
                    <a:pt x="2351" y="1211"/>
                  </a:cubicBezTo>
                  <a:cubicBezTo>
                    <a:pt x="2283" y="1142"/>
                    <a:pt x="2214" y="1096"/>
                    <a:pt x="2123" y="1028"/>
                  </a:cubicBezTo>
                  <a:cubicBezTo>
                    <a:pt x="2054" y="960"/>
                    <a:pt x="1986" y="891"/>
                    <a:pt x="1895" y="823"/>
                  </a:cubicBezTo>
                  <a:cubicBezTo>
                    <a:pt x="1872" y="823"/>
                    <a:pt x="1872" y="800"/>
                    <a:pt x="1849" y="777"/>
                  </a:cubicBezTo>
                  <a:cubicBezTo>
                    <a:pt x="1803" y="754"/>
                    <a:pt x="1780" y="731"/>
                    <a:pt x="1735" y="708"/>
                  </a:cubicBezTo>
                  <a:cubicBezTo>
                    <a:pt x="1712" y="686"/>
                    <a:pt x="1689" y="663"/>
                    <a:pt x="1666" y="640"/>
                  </a:cubicBezTo>
                  <a:cubicBezTo>
                    <a:pt x="1651" y="640"/>
                    <a:pt x="1626" y="630"/>
                    <a:pt x="1604" y="630"/>
                  </a:cubicBezTo>
                  <a:cubicBezTo>
                    <a:pt x="1593" y="630"/>
                    <a:pt x="1583" y="632"/>
                    <a:pt x="1575" y="640"/>
                  </a:cubicBezTo>
                  <a:cubicBezTo>
                    <a:pt x="1484" y="549"/>
                    <a:pt x="1392" y="480"/>
                    <a:pt x="1278" y="412"/>
                  </a:cubicBezTo>
                  <a:cubicBezTo>
                    <a:pt x="1210" y="343"/>
                    <a:pt x="1118" y="298"/>
                    <a:pt x="1027" y="252"/>
                  </a:cubicBezTo>
                  <a:cubicBezTo>
                    <a:pt x="936" y="183"/>
                    <a:pt x="845" y="138"/>
                    <a:pt x="753" y="69"/>
                  </a:cubicBezTo>
                  <a:cubicBezTo>
                    <a:pt x="730" y="69"/>
                    <a:pt x="685" y="46"/>
                    <a:pt x="639" y="24"/>
                  </a:cubicBezTo>
                  <a:cubicBezTo>
                    <a:pt x="616" y="24"/>
                    <a:pt x="571" y="24"/>
                    <a:pt x="548" y="46"/>
                  </a:cubicBezTo>
                  <a:cubicBezTo>
                    <a:pt x="525" y="69"/>
                    <a:pt x="502" y="115"/>
                    <a:pt x="502" y="161"/>
                  </a:cubicBezTo>
                  <a:cubicBezTo>
                    <a:pt x="457" y="138"/>
                    <a:pt x="434" y="138"/>
                    <a:pt x="411" y="115"/>
                  </a:cubicBezTo>
                  <a:cubicBezTo>
                    <a:pt x="320" y="92"/>
                    <a:pt x="251" y="69"/>
                    <a:pt x="183" y="24"/>
                  </a:cubicBezTo>
                  <a:cubicBezTo>
                    <a:pt x="183" y="24"/>
                    <a:pt x="160" y="1"/>
                    <a:pt x="13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7"/>
            <p:cNvSpPr/>
            <p:nvPr/>
          </p:nvSpPr>
          <p:spPr>
            <a:xfrm>
              <a:off x="407282" y="873065"/>
              <a:ext cx="68228" cy="72098"/>
            </a:xfrm>
            <a:custGeom>
              <a:avLst/>
              <a:gdLst/>
              <a:ahLst/>
              <a:cxnLst/>
              <a:rect l="l" t="t" r="r" b="b"/>
              <a:pathLst>
                <a:path w="1234" h="1304" extrusionOk="0">
                  <a:moveTo>
                    <a:pt x="943" y="800"/>
                  </a:moveTo>
                  <a:cubicBezTo>
                    <a:pt x="948" y="807"/>
                    <a:pt x="954" y="814"/>
                    <a:pt x="960" y="822"/>
                  </a:cubicBezTo>
                  <a:cubicBezTo>
                    <a:pt x="960" y="822"/>
                    <a:pt x="960" y="803"/>
                    <a:pt x="943" y="800"/>
                  </a:cubicBezTo>
                  <a:close/>
                  <a:moveTo>
                    <a:pt x="69" y="0"/>
                  </a:moveTo>
                  <a:cubicBezTo>
                    <a:pt x="47" y="0"/>
                    <a:pt x="24" y="0"/>
                    <a:pt x="24" y="23"/>
                  </a:cubicBezTo>
                  <a:cubicBezTo>
                    <a:pt x="1" y="69"/>
                    <a:pt x="1" y="114"/>
                    <a:pt x="24" y="137"/>
                  </a:cubicBezTo>
                  <a:cubicBezTo>
                    <a:pt x="92" y="183"/>
                    <a:pt x="138" y="228"/>
                    <a:pt x="206" y="297"/>
                  </a:cubicBezTo>
                  <a:cubicBezTo>
                    <a:pt x="252" y="320"/>
                    <a:pt x="298" y="388"/>
                    <a:pt x="343" y="434"/>
                  </a:cubicBezTo>
                  <a:cubicBezTo>
                    <a:pt x="435" y="525"/>
                    <a:pt x="526" y="616"/>
                    <a:pt x="617" y="708"/>
                  </a:cubicBezTo>
                  <a:cubicBezTo>
                    <a:pt x="617" y="708"/>
                    <a:pt x="617" y="731"/>
                    <a:pt x="617" y="731"/>
                  </a:cubicBezTo>
                  <a:cubicBezTo>
                    <a:pt x="709" y="822"/>
                    <a:pt x="777" y="890"/>
                    <a:pt x="845" y="1004"/>
                  </a:cubicBezTo>
                  <a:cubicBezTo>
                    <a:pt x="868" y="1027"/>
                    <a:pt x="914" y="1073"/>
                    <a:pt x="937" y="1119"/>
                  </a:cubicBezTo>
                  <a:cubicBezTo>
                    <a:pt x="982" y="1187"/>
                    <a:pt x="1005" y="1233"/>
                    <a:pt x="1051" y="1278"/>
                  </a:cubicBezTo>
                  <a:cubicBezTo>
                    <a:pt x="1068" y="1296"/>
                    <a:pt x="1089" y="1303"/>
                    <a:pt x="1111" y="1303"/>
                  </a:cubicBezTo>
                  <a:cubicBezTo>
                    <a:pt x="1146" y="1303"/>
                    <a:pt x="1182" y="1284"/>
                    <a:pt x="1211" y="1256"/>
                  </a:cubicBezTo>
                  <a:cubicBezTo>
                    <a:pt x="1233" y="1233"/>
                    <a:pt x="1233" y="1210"/>
                    <a:pt x="1233" y="1187"/>
                  </a:cubicBezTo>
                  <a:cubicBezTo>
                    <a:pt x="1233" y="1164"/>
                    <a:pt x="1233" y="1141"/>
                    <a:pt x="1211" y="1119"/>
                  </a:cubicBezTo>
                  <a:cubicBezTo>
                    <a:pt x="1165" y="1073"/>
                    <a:pt x="1119" y="1027"/>
                    <a:pt x="1097" y="959"/>
                  </a:cubicBezTo>
                  <a:cubicBezTo>
                    <a:pt x="1028" y="913"/>
                    <a:pt x="982" y="845"/>
                    <a:pt x="937" y="799"/>
                  </a:cubicBezTo>
                  <a:cubicBezTo>
                    <a:pt x="939" y="799"/>
                    <a:pt x="941" y="799"/>
                    <a:pt x="943" y="800"/>
                  </a:cubicBezTo>
                  <a:lnTo>
                    <a:pt x="943" y="800"/>
                  </a:lnTo>
                  <a:cubicBezTo>
                    <a:pt x="880" y="719"/>
                    <a:pt x="817" y="656"/>
                    <a:pt x="754" y="594"/>
                  </a:cubicBezTo>
                  <a:cubicBezTo>
                    <a:pt x="686" y="525"/>
                    <a:pt x="617" y="457"/>
                    <a:pt x="549" y="411"/>
                  </a:cubicBezTo>
                  <a:cubicBezTo>
                    <a:pt x="480" y="343"/>
                    <a:pt x="412" y="274"/>
                    <a:pt x="343" y="206"/>
                  </a:cubicBezTo>
                  <a:cubicBezTo>
                    <a:pt x="275" y="160"/>
                    <a:pt x="206" y="91"/>
                    <a:pt x="115" y="23"/>
                  </a:cubicBezTo>
                  <a:cubicBezTo>
                    <a:pt x="115" y="0"/>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7"/>
            <p:cNvSpPr/>
            <p:nvPr/>
          </p:nvSpPr>
          <p:spPr>
            <a:xfrm>
              <a:off x="817483" y="2200704"/>
              <a:ext cx="494735" cy="269318"/>
            </a:xfrm>
            <a:custGeom>
              <a:avLst/>
              <a:gdLst/>
              <a:ahLst/>
              <a:cxnLst/>
              <a:rect l="l" t="t" r="r" b="b"/>
              <a:pathLst>
                <a:path w="8948" h="4871" extrusionOk="0">
                  <a:moveTo>
                    <a:pt x="8605" y="0"/>
                  </a:moveTo>
                  <a:cubicBezTo>
                    <a:pt x="8628" y="46"/>
                    <a:pt x="8651" y="92"/>
                    <a:pt x="8651" y="137"/>
                  </a:cubicBezTo>
                  <a:cubicBezTo>
                    <a:pt x="8674" y="183"/>
                    <a:pt x="8674" y="206"/>
                    <a:pt x="8674" y="229"/>
                  </a:cubicBezTo>
                  <a:lnTo>
                    <a:pt x="8697" y="274"/>
                  </a:lnTo>
                  <a:cubicBezTo>
                    <a:pt x="8697" y="297"/>
                    <a:pt x="8697" y="320"/>
                    <a:pt x="8697" y="343"/>
                  </a:cubicBezTo>
                  <a:cubicBezTo>
                    <a:pt x="8697" y="343"/>
                    <a:pt x="8697" y="343"/>
                    <a:pt x="8697" y="366"/>
                  </a:cubicBezTo>
                  <a:cubicBezTo>
                    <a:pt x="8719" y="411"/>
                    <a:pt x="8719" y="434"/>
                    <a:pt x="8742" y="480"/>
                  </a:cubicBezTo>
                  <a:cubicBezTo>
                    <a:pt x="8742" y="502"/>
                    <a:pt x="8742" y="502"/>
                    <a:pt x="8742" y="502"/>
                  </a:cubicBezTo>
                  <a:cubicBezTo>
                    <a:pt x="8742" y="548"/>
                    <a:pt x="8742" y="594"/>
                    <a:pt x="8742" y="639"/>
                  </a:cubicBezTo>
                  <a:cubicBezTo>
                    <a:pt x="8742" y="662"/>
                    <a:pt x="8742" y="685"/>
                    <a:pt x="8742" y="708"/>
                  </a:cubicBezTo>
                  <a:cubicBezTo>
                    <a:pt x="8742" y="708"/>
                    <a:pt x="8742" y="731"/>
                    <a:pt x="8742" y="731"/>
                  </a:cubicBezTo>
                  <a:cubicBezTo>
                    <a:pt x="8742" y="754"/>
                    <a:pt x="8719" y="754"/>
                    <a:pt x="8719" y="776"/>
                  </a:cubicBezTo>
                  <a:cubicBezTo>
                    <a:pt x="8719" y="799"/>
                    <a:pt x="8719" y="822"/>
                    <a:pt x="8719" y="845"/>
                  </a:cubicBezTo>
                  <a:cubicBezTo>
                    <a:pt x="8719" y="845"/>
                    <a:pt x="8697" y="868"/>
                    <a:pt x="8697" y="868"/>
                  </a:cubicBezTo>
                  <a:cubicBezTo>
                    <a:pt x="8674" y="959"/>
                    <a:pt x="8628" y="1050"/>
                    <a:pt x="8582" y="1142"/>
                  </a:cubicBezTo>
                  <a:cubicBezTo>
                    <a:pt x="8468" y="1370"/>
                    <a:pt x="8309" y="1575"/>
                    <a:pt x="8149" y="1758"/>
                  </a:cubicBezTo>
                  <a:cubicBezTo>
                    <a:pt x="7692" y="2237"/>
                    <a:pt x="7144" y="2625"/>
                    <a:pt x="6597" y="2990"/>
                  </a:cubicBezTo>
                  <a:cubicBezTo>
                    <a:pt x="6140" y="3264"/>
                    <a:pt x="5684" y="3515"/>
                    <a:pt x="5204" y="3744"/>
                  </a:cubicBezTo>
                  <a:cubicBezTo>
                    <a:pt x="4702" y="3972"/>
                    <a:pt x="4177" y="4155"/>
                    <a:pt x="3652" y="4314"/>
                  </a:cubicBezTo>
                  <a:cubicBezTo>
                    <a:pt x="3013" y="4520"/>
                    <a:pt x="2351" y="4657"/>
                    <a:pt x="1689" y="4679"/>
                  </a:cubicBezTo>
                  <a:cubicBezTo>
                    <a:pt x="1415" y="4679"/>
                    <a:pt x="1141" y="4679"/>
                    <a:pt x="868" y="4611"/>
                  </a:cubicBezTo>
                  <a:lnTo>
                    <a:pt x="890" y="4611"/>
                  </a:lnTo>
                  <a:cubicBezTo>
                    <a:pt x="776" y="4588"/>
                    <a:pt x="662" y="4543"/>
                    <a:pt x="548" y="4497"/>
                  </a:cubicBezTo>
                  <a:cubicBezTo>
                    <a:pt x="502" y="4451"/>
                    <a:pt x="434" y="4428"/>
                    <a:pt x="388" y="4383"/>
                  </a:cubicBezTo>
                  <a:cubicBezTo>
                    <a:pt x="388" y="4360"/>
                    <a:pt x="388" y="4360"/>
                    <a:pt x="388" y="4360"/>
                  </a:cubicBezTo>
                  <a:cubicBezTo>
                    <a:pt x="297" y="4314"/>
                    <a:pt x="228" y="4246"/>
                    <a:pt x="183" y="4155"/>
                  </a:cubicBezTo>
                  <a:cubicBezTo>
                    <a:pt x="137" y="4109"/>
                    <a:pt x="91" y="4063"/>
                    <a:pt x="69" y="4018"/>
                  </a:cubicBezTo>
                  <a:cubicBezTo>
                    <a:pt x="46" y="3995"/>
                    <a:pt x="23" y="3972"/>
                    <a:pt x="23" y="3949"/>
                  </a:cubicBezTo>
                  <a:cubicBezTo>
                    <a:pt x="23" y="3926"/>
                    <a:pt x="0" y="3926"/>
                    <a:pt x="0" y="3926"/>
                  </a:cubicBezTo>
                  <a:cubicBezTo>
                    <a:pt x="0" y="3972"/>
                    <a:pt x="0" y="4018"/>
                    <a:pt x="0" y="4063"/>
                  </a:cubicBezTo>
                  <a:cubicBezTo>
                    <a:pt x="23" y="4109"/>
                    <a:pt x="23" y="4155"/>
                    <a:pt x="46" y="4200"/>
                  </a:cubicBezTo>
                  <a:cubicBezTo>
                    <a:pt x="69" y="4269"/>
                    <a:pt x="91" y="4314"/>
                    <a:pt x="114" y="4337"/>
                  </a:cubicBezTo>
                  <a:cubicBezTo>
                    <a:pt x="160" y="4406"/>
                    <a:pt x="183" y="4451"/>
                    <a:pt x="251" y="4497"/>
                  </a:cubicBezTo>
                  <a:cubicBezTo>
                    <a:pt x="411" y="4657"/>
                    <a:pt x="639" y="4748"/>
                    <a:pt x="845" y="4794"/>
                  </a:cubicBezTo>
                  <a:cubicBezTo>
                    <a:pt x="1033" y="4845"/>
                    <a:pt x="1221" y="4871"/>
                    <a:pt x="1419" y="4871"/>
                  </a:cubicBezTo>
                  <a:cubicBezTo>
                    <a:pt x="1485" y="4871"/>
                    <a:pt x="1552" y="4868"/>
                    <a:pt x="1621" y="4862"/>
                  </a:cubicBezTo>
                  <a:cubicBezTo>
                    <a:pt x="1872" y="4862"/>
                    <a:pt x="2123" y="4839"/>
                    <a:pt x="2397" y="4816"/>
                  </a:cubicBezTo>
                  <a:cubicBezTo>
                    <a:pt x="2945" y="4725"/>
                    <a:pt x="3492" y="4588"/>
                    <a:pt x="4017" y="4406"/>
                  </a:cubicBezTo>
                  <a:cubicBezTo>
                    <a:pt x="4565" y="4223"/>
                    <a:pt x="5090" y="4018"/>
                    <a:pt x="5592" y="3766"/>
                  </a:cubicBezTo>
                  <a:cubicBezTo>
                    <a:pt x="6049" y="3538"/>
                    <a:pt x="6460" y="3310"/>
                    <a:pt x="6893" y="3036"/>
                  </a:cubicBezTo>
                  <a:cubicBezTo>
                    <a:pt x="7304" y="2762"/>
                    <a:pt x="7692" y="2465"/>
                    <a:pt x="8057" y="2123"/>
                  </a:cubicBezTo>
                  <a:cubicBezTo>
                    <a:pt x="8217" y="1963"/>
                    <a:pt x="8377" y="1781"/>
                    <a:pt x="8514" y="1598"/>
                  </a:cubicBezTo>
                  <a:cubicBezTo>
                    <a:pt x="8674" y="1415"/>
                    <a:pt x="8788" y="1210"/>
                    <a:pt x="8856" y="1005"/>
                  </a:cubicBezTo>
                  <a:cubicBezTo>
                    <a:pt x="8902" y="890"/>
                    <a:pt x="8925" y="776"/>
                    <a:pt x="8925" y="685"/>
                  </a:cubicBezTo>
                  <a:cubicBezTo>
                    <a:pt x="8948" y="617"/>
                    <a:pt x="8925" y="548"/>
                    <a:pt x="8925" y="502"/>
                  </a:cubicBezTo>
                  <a:cubicBezTo>
                    <a:pt x="8925" y="457"/>
                    <a:pt x="8902" y="388"/>
                    <a:pt x="8879" y="343"/>
                  </a:cubicBezTo>
                  <a:cubicBezTo>
                    <a:pt x="8856" y="251"/>
                    <a:pt x="8788" y="160"/>
                    <a:pt x="8719" y="69"/>
                  </a:cubicBezTo>
                  <a:cubicBezTo>
                    <a:pt x="8674" y="46"/>
                    <a:pt x="8651" y="23"/>
                    <a:pt x="8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7"/>
            <p:cNvSpPr/>
            <p:nvPr/>
          </p:nvSpPr>
          <p:spPr>
            <a:xfrm>
              <a:off x="1182181" y="2364752"/>
              <a:ext cx="1327" cy="1327"/>
            </a:xfrm>
            <a:custGeom>
              <a:avLst/>
              <a:gdLst/>
              <a:ahLst/>
              <a:cxnLst/>
              <a:rect l="l" t="t" r="r" b="b"/>
              <a:pathLst>
                <a:path w="24" h="24" extrusionOk="0">
                  <a:moveTo>
                    <a:pt x="1" y="23"/>
                  </a:moveTo>
                  <a:cubicBezTo>
                    <a:pt x="1" y="23"/>
                    <a:pt x="1" y="1"/>
                    <a:pt x="23" y="1"/>
                  </a:cubicBezTo>
                  <a:cubicBezTo>
                    <a:pt x="1" y="1"/>
                    <a:pt x="1" y="23"/>
                    <a:pt x="1" y="23"/>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7"/>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7"/>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7"/>
            <p:cNvSpPr/>
            <p:nvPr/>
          </p:nvSpPr>
          <p:spPr>
            <a:xfrm>
              <a:off x="909598" y="2459409"/>
              <a:ext cx="55" cy="55"/>
            </a:xfrm>
            <a:custGeom>
              <a:avLst/>
              <a:gdLst/>
              <a:ahLst/>
              <a:cxnLst/>
              <a:rect l="l" t="t" r="r" b="b"/>
              <a:pathLst>
                <a:path w="1" h="1" extrusionOk="0">
                  <a:moveTo>
                    <a:pt x="0" y="0"/>
                  </a:moveTo>
                  <a:lnTo>
                    <a:pt x="0" y="0"/>
                  </a:ln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7"/>
            <p:cNvSpPr/>
            <p:nvPr/>
          </p:nvSpPr>
          <p:spPr>
            <a:xfrm>
              <a:off x="740463" y="2217126"/>
              <a:ext cx="113676" cy="242834"/>
            </a:xfrm>
            <a:custGeom>
              <a:avLst/>
              <a:gdLst/>
              <a:ahLst/>
              <a:cxnLst/>
              <a:rect l="l" t="t" r="r" b="b"/>
              <a:pathLst>
                <a:path w="2056" h="4392" extrusionOk="0">
                  <a:moveTo>
                    <a:pt x="1" y="0"/>
                  </a:moveTo>
                  <a:cubicBezTo>
                    <a:pt x="161" y="776"/>
                    <a:pt x="320" y="1552"/>
                    <a:pt x="594" y="2328"/>
                  </a:cubicBezTo>
                  <a:cubicBezTo>
                    <a:pt x="731" y="2716"/>
                    <a:pt x="891" y="3104"/>
                    <a:pt x="1096" y="3492"/>
                  </a:cubicBezTo>
                  <a:cubicBezTo>
                    <a:pt x="1211" y="3652"/>
                    <a:pt x="1325" y="3835"/>
                    <a:pt x="1439" y="3994"/>
                  </a:cubicBezTo>
                  <a:cubicBezTo>
                    <a:pt x="1484" y="4086"/>
                    <a:pt x="1553" y="4154"/>
                    <a:pt x="1621" y="4223"/>
                  </a:cubicBezTo>
                  <a:cubicBezTo>
                    <a:pt x="1713" y="4291"/>
                    <a:pt x="1804" y="4337"/>
                    <a:pt x="1895" y="4382"/>
                  </a:cubicBezTo>
                  <a:cubicBezTo>
                    <a:pt x="1907" y="4388"/>
                    <a:pt x="1920" y="4391"/>
                    <a:pt x="1933" y="4391"/>
                  </a:cubicBezTo>
                  <a:cubicBezTo>
                    <a:pt x="1972" y="4391"/>
                    <a:pt x="2015" y="4365"/>
                    <a:pt x="2032" y="4314"/>
                  </a:cubicBezTo>
                  <a:cubicBezTo>
                    <a:pt x="2055" y="4268"/>
                    <a:pt x="2009" y="4223"/>
                    <a:pt x="1964" y="4200"/>
                  </a:cubicBezTo>
                  <a:cubicBezTo>
                    <a:pt x="1941" y="4177"/>
                    <a:pt x="1918" y="4177"/>
                    <a:pt x="1872" y="4154"/>
                  </a:cubicBezTo>
                  <a:cubicBezTo>
                    <a:pt x="1827" y="4131"/>
                    <a:pt x="1804" y="4109"/>
                    <a:pt x="1758" y="4063"/>
                  </a:cubicBezTo>
                  <a:cubicBezTo>
                    <a:pt x="1667" y="3994"/>
                    <a:pt x="1621" y="3903"/>
                    <a:pt x="1553" y="3835"/>
                  </a:cubicBezTo>
                  <a:cubicBezTo>
                    <a:pt x="1484" y="3743"/>
                    <a:pt x="1416" y="3652"/>
                    <a:pt x="1370" y="3538"/>
                  </a:cubicBezTo>
                  <a:cubicBezTo>
                    <a:pt x="1051" y="3036"/>
                    <a:pt x="823" y="2488"/>
                    <a:pt x="663" y="1917"/>
                  </a:cubicBezTo>
                  <a:cubicBezTo>
                    <a:pt x="480" y="1301"/>
                    <a:pt x="343" y="662"/>
                    <a:pt x="206" y="23"/>
                  </a:cubicBezTo>
                  <a:cubicBezTo>
                    <a:pt x="138" y="23"/>
                    <a:pt x="69"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7"/>
            <p:cNvSpPr/>
            <p:nvPr/>
          </p:nvSpPr>
          <p:spPr>
            <a:xfrm>
              <a:off x="1188484" y="2013932"/>
              <a:ext cx="123739" cy="242834"/>
            </a:xfrm>
            <a:custGeom>
              <a:avLst/>
              <a:gdLst/>
              <a:ahLst/>
              <a:cxnLst/>
              <a:rect l="l" t="t" r="r" b="b"/>
              <a:pathLst>
                <a:path w="2238" h="4392" extrusionOk="0">
                  <a:moveTo>
                    <a:pt x="92" y="0"/>
                  </a:moveTo>
                  <a:cubicBezTo>
                    <a:pt x="92" y="23"/>
                    <a:pt x="69" y="46"/>
                    <a:pt x="46" y="69"/>
                  </a:cubicBezTo>
                  <a:cubicBezTo>
                    <a:pt x="24" y="114"/>
                    <a:pt x="24" y="137"/>
                    <a:pt x="1" y="183"/>
                  </a:cubicBezTo>
                  <a:cubicBezTo>
                    <a:pt x="389" y="708"/>
                    <a:pt x="777" y="1233"/>
                    <a:pt x="1142" y="1781"/>
                  </a:cubicBezTo>
                  <a:cubicBezTo>
                    <a:pt x="1462" y="2283"/>
                    <a:pt x="1736" y="2808"/>
                    <a:pt x="1895" y="3378"/>
                  </a:cubicBezTo>
                  <a:cubicBezTo>
                    <a:pt x="1941" y="3492"/>
                    <a:pt x="1964" y="3584"/>
                    <a:pt x="1987" y="3698"/>
                  </a:cubicBezTo>
                  <a:cubicBezTo>
                    <a:pt x="2009" y="3812"/>
                    <a:pt x="2032" y="3903"/>
                    <a:pt x="2032" y="4017"/>
                  </a:cubicBezTo>
                  <a:cubicBezTo>
                    <a:pt x="2032" y="4063"/>
                    <a:pt x="2032" y="4109"/>
                    <a:pt x="2032" y="4154"/>
                  </a:cubicBezTo>
                  <a:cubicBezTo>
                    <a:pt x="2009" y="4200"/>
                    <a:pt x="2009" y="4223"/>
                    <a:pt x="1987" y="4268"/>
                  </a:cubicBezTo>
                  <a:cubicBezTo>
                    <a:pt x="1987" y="4314"/>
                    <a:pt x="2009" y="4360"/>
                    <a:pt x="2055" y="4383"/>
                  </a:cubicBezTo>
                  <a:cubicBezTo>
                    <a:pt x="2067" y="4389"/>
                    <a:pt x="2081" y="4392"/>
                    <a:pt x="2095" y="4392"/>
                  </a:cubicBezTo>
                  <a:cubicBezTo>
                    <a:pt x="2133" y="4392"/>
                    <a:pt x="2169" y="4370"/>
                    <a:pt x="2169" y="4337"/>
                  </a:cubicBezTo>
                  <a:cubicBezTo>
                    <a:pt x="2215" y="4223"/>
                    <a:pt x="2238" y="4132"/>
                    <a:pt x="2238" y="4017"/>
                  </a:cubicBezTo>
                  <a:cubicBezTo>
                    <a:pt x="2238" y="3926"/>
                    <a:pt x="2215" y="3812"/>
                    <a:pt x="2192" y="3721"/>
                  </a:cubicBezTo>
                  <a:cubicBezTo>
                    <a:pt x="2146" y="3515"/>
                    <a:pt x="2101" y="3333"/>
                    <a:pt x="2032" y="3127"/>
                  </a:cubicBezTo>
                  <a:cubicBezTo>
                    <a:pt x="1895" y="2739"/>
                    <a:pt x="1690" y="2351"/>
                    <a:pt x="1484" y="1986"/>
                  </a:cubicBezTo>
                  <a:cubicBezTo>
                    <a:pt x="1074" y="1278"/>
                    <a:pt x="594" y="639"/>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7"/>
            <p:cNvSpPr/>
            <p:nvPr/>
          </p:nvSpPr>
          <p:spPr>
            <a:xfrm>
              <a:off x="662227" y="1866251"/>
              <a:ext cx="514971" cy="298124"/>
            </a:xfrm>
            <a:custGeom>
              <a:avLst/>
              <a:gdLst/>
              <a:ahLst/>
              <a:cxnLst/>
              <a:rect l="l" t="t" r="r" b="b"/>
              <a:pathLst>
                <a:path w="9314" h="5392" extrusionOk="0">
                  <a:moveTo>
                    <a:pt x="8894" y="1645"/>
                  </a:moveTo>
                  <a:cubicBezTo>
                    <a:pt x="8880" y="1650"/>
                    <a:pt x="8880" y="1667"/>
                    <a:pt x="8880" y="1667"/>
                  </a:cubicBezTo>
                  <a:cubicBezTo>
                    <a:pt x="8884" y="1660"/>
                    <a:pt x="8889" y="1653"/>
                    <a:pt x="8894" y="1645"/>
                  </a:cubicBezTo>
                  <a:close/>
                  <a:moveTo>
                    <a:pt x="7990" y="1"/>
                  </a:moveTo>
                  <a:lnTo>
                    <a:pt x="7990" y="1"/>
                  </a:lnTo>
                  <a:cubicBezTo>
                    <a:pt x="8012" y="46"/>
                    <a:pt x="8012" y="92"/>
                    <a:pt x="8035" y="115"/>
                  </a:cubicBezTo>
                  <a:cubicBezTo>
                    <a:pt x="8035" y="115"/>
                    <a:pt x="8035" y="138"/>
                    <a:pt x="8035" y="138"/>
                  </a:cubicBezTo>
                  <a:cubicBezTo>
                    <a:pt x="8035" y="160"/>
                    <a:pt x="8035" y="183"/>
                    <a:pt x="8035" y="183"/>
                  </a:cubicBezTo>
                  <a:cubicBezTo>
                    <a:pt x="8035" y="183"/>
                    <a:pt x="8035" y="183"/>
                    <a:pt x="8035" y="206"/>
                  </a:cubicBezTo>
                  <a:lnTo>
                    <a:pt x="8081" y="206"/>
                  </a:lnTo>
                  <a:cubicBezTo>
                    <a:pt x="8241" y="229"/>
                    <a:pt x="8378" y="252"/>
                    <a:pt x="8514" y="297"/>
                  </a:cubicBezTo>
                  <a:lnTo>
                    <a:pt x="8537" y="297"/>
                  </a:lnTo>
                  <a:cubicBezTo>
                    <a:pt x="8629" y="320"/>
                    <a:pt x="8720" y="366"/>
                    <a:pt x="8811" y="411"/>
                  </a:cubicBezTo>
                  <a:cubicBezTo>
                    <a:pt x="8880" y="457"/>
                    <a:pt x="8925" y="503"/>
                    <a:pt x="8971" y="548"/>
                  </a:cubicBezTo>
                  <a:cubicBezTo>
                    <a:pt x="9017" y="594"/>
                    <a:pt x="9039" y="640"/>
                    <a:pt x="9062" y="685"/>
                  </a:cubicBezTo>
                  <a:cubicBezTo>
                    <a:pt x="9085" y="731"/>
                    <a:pt x="9108" y="777"/>
                    <a:pt x="9108" y="822"/>
                  </a:cubicBezTo>
                  <a:cubicBezTo>
                    <a:pt x="9131" y="891"/>
                    <a:pt x="9131" y="959"/>
                    <a:pt x="9131" y="1005"/>
                  </a:cubicBezTo>
                  <a:cubicBezTo>
                    <a:pt x="9131" y="1096"/>
                    <a:pt x="9108" y="1165"/>
                    <a:pt x="9085" y="1256"/>
                  </a:cubicBezTo>
                  <a:cubicBezTo>
                    <a:pt x="9042" y="1386"/>
                    <a:pt x="8978" y="1516"/>
                    <a:pt x="8894" y="1645"/>
                  </a:cubicBezTo>
                  <a:lnTo>
                    <a:pt x="8894" y="1645"/>
                  </a:lnTo>
                  <a:cubicBezTo>
                    <a:pt x="8896" y="1645"/>
                    <a:pt x="8899" y="1644"/>
                    <a:pt x="8903" y="1644"/>
                  </a:cubicBezTo>
                  <a:cubicBezTo>
                    <a:pt x="8697" y="1964"/>
                    <a:pt x="8446" y="2215"/>
                    <a:pt x="8195" y="2466"/>
                  </a:cubicBezTo>
                  <a:lnTo>
                    <a:pt x="8172" y="2466"/>
                  </a:lnTo>
                  <a:cubicBezTo>
                    <a:pt x="7875" y="2762"/>
                    <a:pt x="7533" y="3014"/>
                    <a:pt x="7191" y="3242"/>
                  </a:cubicBezTo>
                  <a:cubicBezTo>
                    <a:pt x="6825" y="3493"/>
                    <a:pt x="6460" y="3698"/>
                    <a:pt x="6072" y="3904"/>
                  </a:cubicBezTo>
                  <a:cubicBezTo>
                    <a:pt x="5593" y="4155"/>
                    <a:pt x="5091" y="4383"/>
                    <a:pt x="4566" y="4566"/>
                  </a:cubicBezTo>
                  <a:cubicBezTo>
                    <a:pt x="4064" y="4771"/>
                    <a:pt x="3561" y="4931"/>
                    <a:pt x="3036" y="5045"/>
                  </a:cubicBezTo>
                  <a:cubicBezTo>
                    <a:pt x="2559" y="5144"/>
                    <a:pt x="2082" y="5209"/>
                    <a:pt x="1605" y="5209"/>
                  </a:cubicBezTo>
                  <a:cubicBezTo>
                    <a:pt x="1535" y="5209"/>
                    <a:pt x="1464" y="5208"/>
                    <a:pt x="1393" y="5205"/>
                  </a:cubicBezTo>
                  <a:cubicBezTo>
                    <a:pt x="1188" y="5182"/>
                    <a:pt x="982" y="5159"/>
                    <a:pt x="800" y="5091"/>
                  </a:cubicBezTo>
                  <a:cubicBezTo>
                    <a:pt x="800" y="5113"/>
                    <a:pt x="800" y="5113"/>
                    <a:pt x="800" y="5113"/>
                  </a:cubicBezTo>
                  <a:cubicBezTo>
                    <a:pt x="800" y="5113"/>
                    <a:pt x="800" y="5113"/>
                    <a:pt x="777" y="5091"/>
                  </a:cubicBezTo>
                  <a:cubicBezTo>
                    <a:pt x="685" y="5068"/>
                    <a:pt x="594" y="5022"/>
                    <a:pt x="503" y="4977"/>
                  </a:cubicBezTo>
                  <a:cubicBezTo>
                    <a:pt x="434" y="4931"/>
                    <a:pt x="389" y="4885"/>
                    <a:pt x="343" y="4840"/>
                  </a:cubicBezTo>
                  <a:cubicBezTo>
                    <a:pt x="297" y="4794"/>
                    <a:pt x="275" y="4748"/>
                    <a:pt x="229" y="4703"/>
                  </a:cubicBezTo>
                  <a:cubicBezTo>
                    <a:pt x="229" y="4657"/>
                    <a:pt x="206" y="4611"/>
                    <a:pt x="183" y="4566"/>
                  </a:cubicBezTo>
                  <a:cubicBezTo>
                    <a:pt x="183" y="4497"/>
                    <a:pt x="183" y="4452"/>
                    <a:pt x="183" y="4383"/>
                  </a:cubicBezTo>
                  <a:cubicBezTo>
                    <a:pt x="183" y="4292"/>
                    <a:pt x="206" y="4223"/>
                    <a:pt x="229" y="4132"/>
                  </a:cubicBezTo>
                  <a:cubicBezTo>
                    <a:pt x="275" y="3972"/>
                    <a:pt x="343" y="3835"/>
                    <a:pt x="434" y="3721"/>
                  </a:cubicBezTo>
                  <a:lnTo>
                    <a:pt x="434" y="3721"/>
                  </a:lnTo>
                  <a:cubicBezTo>
                    <a:pt x="434" y="3721"/>
                    <a:pt x="429" y="3721"/>
                    <a:pt x="424" y="3723"/>
                  </a:cubicBezTo>
                  <a:lnTo>
                    <a:pt x="424" y="3723"/>
                  </a:lnTo>
                  <a:cubicBezTo>
                    <a:pt x="488" y="3621"/>
                    <a:pt x="553" y="3556"/>
                    <a:pt x="617" y="3470"/>
                  </a:cubicBezTo>
                  <a:cubicBezTo>
                    <a:pt x="594" y="3424"/>
                    <a:pt x="571" y="3402"/>
                    <a:pt x="571" y="3379"/>
                  </a:cubicBezTo>
                  <a:cubicBezTo>
                    <a:pt x="548" y="3333"/>
                    <a:pt x="548" y="3310"/>
                    <a:pt x="526" y="3287"/>
                  </a:cubicBezTo>
                  <a:cubicBezTo>
                    <a:pt x="480" y="3333"/>
                    <a:pt x="434" y="3379"/>
                    <a:pt x="389" y="3447"/>
                  </a:cubicBezTo>
                  <a:cubicBezTo>
                    <a:pt x="252" y="3630"/>
                    <a:pt x="115" y="3858"/>
                    <a:pt x="46" y="4086"/>
                  </a:cubicBezTo>
                  <a:cubicBezTo>
                    <a:pt x="23" y="4132"/>
                    <a:pt x="23" y="4200"/>
                    <a:pt x="1" y="4269"/>
                  </a:cubicBezTo>
                  <a:cubicBezTo>
                    <a:pt x="1" y="4337"/>
                    <a:pt x="1" y="4383"/>
                    <a:pt x="1" y="4452"/>
                  </a:cubicBezTo>
                  <a:cubicBezTo>
                    <a:pt x="1" y="4520"/>
                    <a:pt x="1" y="4566"/>
                    <a:pt x="23" y="4634"/>
                  </a:cubicBezTo>
                  <a:cubicBezTo>
                    <a:pt x="23" y="4703"/>
                    <a:pt x="69" y="4748"/>
                    <a:pt x="92" y="4817"/>
                  </a:cubicBezTo>
                  <a:cubicBezTo>
                    <a:pt x="138" y="4931"/>
                    <a:pt x="229" y="4999"/>
                    <a:pt x="320" y="5068"/>
                  </a:cubicBezTo>
                  <a:cubicBezTo>
                    <a:pt x="411" y="5136"/>
                    <a:pt x="526" y="5205"/>
                    <a:pt x="640" y="5250"/>
                  </a:cubicBezTo>
                  <a:cubicBezTo>
                    <a:pt x="868" y="5319"/>
                    <a:pt x="1119" y="5365"/>
                    <a:pt x="1347" y="5387"/>
                  </a:cubicBezTo>
                  <a:cubicBezTo>
                    <a:pt x="1416" y="5390"/>
                    <a:pt x="1485" y="5392"/>
                    <a:pt x="1554" y="5392"/>
                  </a:cubicBezTo>
                  <a:cubicBezTo>
                    <a:pt x="2010" y="5392"/>
                    <a:pt x="2466" y="5330"/>
                    <a:pt x="2922" y="5250"/>
                  </a:cubicBezTo>
                  <a:cubicBezTo>
                    <a:pt x="3447" y="5136"/>
                    <a:pt x="3995" y="4977"/>
                    <a:pt x="4497" y="4794"/>
                  </a:cubicBezTo>
                  <a:cubicBezTo>
                    <a:pt x="5045" y="4611"/>
                    <a:pt x="5547" y="4383"/>
                    <a:pt x="6049" y="4132"/>
                  </a:cubicBezTo>
                  <a:cubicBezTo>
                    <a:pt x="6529" y="3881"/>
                    <a:pt x="7008" y="3584"/>
                    <a:pt x="7465" y="3287"/>
                  </a:cubicBezTo>
                  <a:cubicBezTo>
                    <a:pt x="7898" y="2991"/>
                    <a:pt x="8286" y="2648"/>
                    <a:pt x="8651" y="2260"/>
                  </a:cubicBezTo>
                  <a:cubicBezTo>
                    <a:pt x="8857" y="2032"/>
                    <a:pt x="9062" y="1781"/>
                    <a:pt x="9176" y="1484"/>
                  </a:cubicBezTo>
                  <a:cubicBezTo>
                    <a:pt x="9245" y="1370"/>
                    <a:pt x="9291" y="1233"/>
                    <a:pt x="9313" y="1096"/>
                  </a:cubicBezTo>
                  <a:cubicBezTo>
                    <a:pt x="9313" y="982"/>
                    <a:pt x="9313" y="845"/>
                    <a:pt x="9268" y="731"/>
                  </a:cubicBezTo>
                  <a:cubicBezTo>
                    <a:pt x="9245" y="617"/>
                    <a:pt x="9199" y="526"/>
                    <a:pt x="9131" y="457"/>
                  </a:cubicBezTo>
                  <a:cubicBezTo>
                    <a:pt x="9062" y="366"/>
                    <a:pt x="8971" y="297"/>
                    <a:pt x="8880" y="252"/>
                  </a:cubicBezTo>
                  <a:cubicBezTo>
                    <a:pt x="8766" y="183"/>
                    <a:pt x="8651" y="138"/>
                    <a:pt x="8537" y="115"/>
                  </a:cubicBezTo>
                  <a:cubicBezTo>
                    <a:pt x="8400" y="69"/>
                    <a:pt x="8263" y="46"/>
                    <a:pt x="8126" y="23"/>
                  </a:cubicBezTo>
                  <a:lnTo>
                    <a:pt x="8104" y="23"/>
                  </a:lnTo>
                  <a:cubicBezTo>
                    <a:pt x="8081" y="23"/>
                    <a:pt x="8035" y="23"/>
                    <a:pt x="79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7"/>
            <p:cNvSpPr/>
            <p:nvPr/>
          </p:nvSpPr>
          <p:spPr>
            <a:xfrm>
              <a:off x="674833" y="2094657"/>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7"/>
            <p:cNvSpPr/>
            <p:nvPr/>
          </p:nvSpPr>
          <p:spPr>
            <a:xfrm>
              <a:off x="1115279" y="2002543"/>
              <a:ext cx="55" cy="5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7"/>
            <p:cNvSpPr/>
            <p:nvPr/>
          </p:nvSpPr>
          <p:spPr>
            <a:xfrm>
              <a:off x="1114062" y="2002543"/>
              <a:ext cx="55" cy="5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7"/>
            <p:cNvSpPr/>
            <p:nvPr/>
          </p:nvSpPr>
          <p:spPr>
            <a:xfrm>
              <a:off x="1132972" y="1882672"/>
              <a:ext cx="55" cy="55"/>
            </a:xfrm>
            <a:custGeom>
              <a:avLst/>
              <a:gdLst/>
              <a:ahLst/>
              <a:cxnLst/>
              <a:rect l="l" t="t" r="r" b="b"/>
              <a:pathLst>
                <a:path w="1" h="1" extrusionOk="0">
                  <a:moveTo>
                    <a:pt x="0" y="0"/>
                  </a:move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7"/>
            <p:cNvSpPr/>
            <p:nvPr/>
          </p:nvSpPr>
          <p:spPr>
            <a:xfrm>
              <a:off x="1132972" y="1882672"/>
              <a:ext cx="55" cy="55"/>
            </a:xfrm>
            <a:custGeom>
              <a:avLst/>
              <a:gdLst/>
              <a:ahLst/>
              <a:cxnLst/>
              <a:rect l="l" t="t" r="r" b="b"/>
              <a:pathLst>
                <a:path w="1" h="1" extrusionOk="0">
                  <a:moveTo>
                    <a:pt x="0" y="0"/>
                  </a:moveTo>
                  <a:lnTo>
                    <a:pt x="0" y="0"/>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7"/>
            <p:cNvSpPr/>
            <p:nvPr/>
          </p:nvSpPr>
          <p:spPr>
            <a:xfrm>
              <a:off x="996680" y="2082051"/>
              <a:ext cx="1327" cy="55"/>
            </a:xfrm>
            <a:custGeom>
              <a:avLst/>
              <a:gdLst/>
              <a:ahLst/>
              <a:cxnLst/>
              <a:rect l="l" t="t" r="r" b="b"/>
              <a:pathLst>
                <a:path w="24" h="1" extrusionOk="0">
                  <a:moveTo>
                    <a:pt x="0" y="1"/>
                  </a:moveTo>
                  <a:cubicBezTo>
                    <a:pt x="23" y="1"/>
                    <a:pt x="23" y="1"/>
                    <a:pt x="23" y="1"/>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7"/>
            <p:cNvSpPr/>
            <p:nvPr/>
          </p:nvSpPr>
          <p:spPr>
            <a:xfrm>
              <a:off x="705133"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7"/>
            <p:cNvSpPr/>
            <p:nvPr/>
          </p:nvSpPr>
          <p:spPr>
            <a:xfrm>
              <a:off x="706404"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7"/>
            <p:cNvSpPr/>
            <p:nvPr/>
          </p:nvSpPr>
          <p:spPr>
            <a:xfrm>
              <a:off x="706404" y="2147681"/>
              <a:ext cx="55" cy="1327"/>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7"/>
            <p:cNvSpPr/>
            <p:nvPr/>
          </p:nvSpPr>
          <p:spPr>
            <a:xfrm>
              <a:off x="691255" y="1939456"/>
              <a:ext cx="516243" cy="290328"/>
            </a:xfrm>
            <a:custGeom>
              <a:avLst/>
              <a:gdLst/>
              <a:ahLst/>
              <a:cxnLst/>
              <a:rect l="l" t="t" r="r" b="b"/>
              <a:pathLst>
                <a:path w="9337" h="5251" extrusionOk="0">
                  <a:moveTo>
                    <a:pt x="8218" y="2306"/>
                  </a:moveTo>
                  <a:cubicBezTo>
                    <a:pt x="8218" y="2306"/>
                    <a:pt x="8196" y="2306"/>
                    <a:pt x="8195" y="2327"/>
                  </a:cubicBezTo>
                  <a:lnTo>
                    <a:pt x="8195" y="2327"/>
                  </a:lnTo>
                  <a:cubicBezTo>
                    <a:pt x="8203" y="2320"/>
                    <a:pt x="8210" y="2313"/>
                    <a:pt x="8218" y="2306"/>
                  </a:cubicBezTo>
                  <a:close/>
                  <a:moveTo>
                    <a:pt x="6118" y="3744"/>
                  </a:moveTo>
                  <a:cubicBezTo>
                    <a:pt x="6108" y="3744"/>
                    <a:pt x="6102" y="3748"/>
                    <a:pt x="6099" y="3753"/>
                  </a:cubicBezTo>
                  <a:lnTo>
                    <a:pt x="6099" y="3753"/>
                  </a:lnTo>
                  <a:cubicBezTo>
                    <a:pt x="6105" y="3750"/>
                    <a:pt x="6112" y="3747"/>
                    <a:pt x="6118" y="3744"/>
                  </a:cubicBezTo>
                  <a:close/>
                  <a:moveTo>
                    <a:pt x="8674" y="0"/>
                  </a:moveTo>
                  <a:cubicBezTo>
                    <a:pt x="8651" y="0"/>
                    <a:pt x="8606" y="23"/>
                    <a:pt x="8606" y="69"/>
                  </a:cubicBezTo>
                  <a:cubicBezTo>
                    <a:pt x="8583" y="115"/>
                    <a:pt x="8583" y="160"/>
                    <a:pt x="8629" y="183"/>
                  </a:cubicBezTo>
                  <a:cubicBezTo>
                    <a:pt x="8651" y="183"/>
                    <a:pt x="8651" y="183"/>
                    <a:pt x="8674" y="206"/>
                  </a:cubicBezTo>
                  <a:cubicBezTo>
                    <a:pt x="8697" y="206"/>
                    <a:pt x="8720" y="229"/>
                    <a:pt x="8766" y="229"/>
                  </a:cubicBezTo>
                  <a:cubicBezTo>
                    <a:pt x="8766" y="252"/>
                    <a:pt x="8766" y="252"/>
                    <a:pt x="8766" y="252"/>
                  </a:cubicBezTo>
                  <a:lnTo>
                    <a:pt x="8788" y="252"/>
                  </a:lnTo>
                  <a:cubicBezTo>
                    <a:pt x="8788" y="252"/>
                    <a:pt x="8788" y="274"/>
                    <a:pt x="8811" y="274"/>
                  </a:cubicBezTo>
                  <a:lnTo>
                    <a:pt x="8834" y="274"/>
                  </a:lnTo>
                  <a:cubicBezTo>
                    <a:pt x="8880" y="320"/>
                    <a:pt x="8948" y="366"/>
                    <a:pt x="8994" y="411"/>
                  </a:cubicBezTo>
                  <a:cubicBezTo>
                    <a:pt x="9017" y="457"/>
                    <a:pt x="9039" y="503"/>
                    <a:pt x="9062" y="525"/>
                  </a:cubicBezTo>
                  <a:cubicBezTo>
                    <a:pt x="9085" y="594"/>
                    <a:pt x="9108" y="640"/>
                    <a:pt x="9131" y="685"/>
                  </a:cubicBezTo>
                  <a:cubicBezTo>
                    <a:pt x="9131" y="754"/>
                    <a:pt x="9131" y="799"/>
                    <a:pt x="9131" y="845"/>
                  </a:cubicBezTo>
                  <a:cubicBezTo>
                    <a:pt x="9131" y="936"/>
                    <a:pt x="9108" y="1028"/>
                    <a:pt x="9085" y="1119"/>
                  </a:cubicBezTo>
                  <a:cubicBezTo>
                    <a:pt x="9039" y="1256"/>
                    <a:pt x="8971" y="1393"/>
                    <a:pt x="8902" y="1530"/>
                  </a:cubicBezTo>
                  <a:cubicBezTo>
                    <a:pt x="8902" y="1507"/>
                    <a:pt x="8902" y="1507"/>
                    <a:pt x="8902" y="1507"/>
                  </a:cubicBezTo>
                  <a:cubicBezTo>
                    <a:pt x="8720" y="1804"/>
                    <a:pt x="8469" y="2078"/>
                    <a:pt x="8195" y="2329"/>
                  </a:cubicBezTo>
                  <a:cubicBezTo>
                    <a:pt x="8195" y="2328"/>
                    <a:pt x="8195" y="2327"/>
                    <a:pt x="8195" y="2327"/>
                  </a:cubicBezTo>
                  <a:lnTo>
                    <a:pt x="8195" y="2327"/>
                  </a:lnTo>
                  <a:cubicBezTo>
                    <a:pt x="7904" y="2593"/>
                    <a:pt x="7570" y="2837"/>
                    <a:pt x="7259" y="3059"/>
                  </a:cubicBezTo>
                  <a:cubicBezTo>
                    <a:pt x="6871" y="3333"/>
                    <a:pt x="6483" y="3561"/>
                    <a:pt x="6095" y="3767"/>
                  </a:cubicBezTo>
                  <a:cubicBezTo>
                    <a:pt x="6095" y="3767"/>
                    <a:pt x="6095" y="3760"/>
                    <a:pt x="6099" y="3753"/>
                  </a:cubicBezTo>
                  <a:lnTo>
                    <a:pt x="6099" y="3753"/>
                  </a:lnTo>
                  <a:cubicBezTo>
                    <a:pt x="5603" y="4001"/>
                    <a:pt x="5107" y="4226"/>
                    <a:pt x="4589" y="4429"/>
                  </a:cubicBezTo>
                  <a:cubicBezTo>
                    <a:pt x="4064" y="4634"/>
                    <a:pt x="3539" y="4771"/>
                    <a:pt x="3014" y="4908"/>
                  </a:cubicBezTo>
                  <a:cubicBezTo>
                    <a:pt x="3014" y="4908"/>
                    <a:pt x="3036" y="4885"/>
                    <a:pt x="3036" y="4885"/>
                  </a:cubicBezTo>
                  <a:lnTo>
                    <a:pt x="3036" y="4885"/>
                  </a:lnTo>
                  <a:cubicBezTo>
                    <a:pt x="2566" y="4987"/>
                    <a:pt x="2059" y="5071"/>
                    <a:pt x="1565" y="5071"/>
                  </a:cubicBezTo>
                  <a:cubicBezTo>
                    <a:pt x="1508" y="5071"/>
                    <a:pt x="1450" y="5070"/>
                    <a:pt x="1393" y="5068"/>
                  </a:cubicBezTo>
                  <a:cubicBezTo>
                    <a:pt x="1188" y="5045"/>
                    <a:pt x="982" y="5022"/>
                    <a:pt x="777" y="4954"/>
                  </a:cubicBezTo>
                  <a:cubicBezTo>
                    <a:pt x="685" y="4931"/>
                    <a:pt x="594" y="4885"/>
                    <a:pt x="503" y="4839"/>
                  </a:cubicBezTo>
                  <a:cubicBezTo>
                    <a:pt x="457" y="4794"/>
                    <a:pt x="389" y="4748"/>
                    <a:pt x="343" y="4702"/>
                  </a:cubicBezTo>
                  <a:cubicBezTo>
                    <a:pt x="320" y="4657"/>
                    <a:pt x="275" y="4611"/>
                    <a:pt x="252" y="4566"/>
                  </a:cubicBezTo>
                  <a:cubicBezTo>
                    <a:pt x="229" y="4520"/>
                    <a:pt x="206" y="4474"/>
                    <a:pt x="206" y="4406"/>
                  </a:cubicBezTo>
                  <a:cubicBezTo>
                    <a:pt x="183" y="4360"/>
                    <a:pt x="183" y="4314"/>
                    <a:pt x="183" y="4246"/>
                  </a:cubicBezTo>
                  <a:cubicBezTo>
                    <a:pt x="183" y="4155"/>
                    <a:pt x="206" y="4086"/>
                    <a:pt x="229" y="4018"/>
                  </a:cubicBezTo>
                  <a:cubicBezTo>
                    <a:pt x="229" y="3972"/>
                    <a:pt x="252" y="3949"/>
                    <a:pt x="252" y="3926"/>
                  </a:cubicBezTo>
                  <a:cubicBezTo>
                    <a:pt x="275" y="3904"/>
                    <a:pt x="275" y="3881"/>
                    <a:pt x="252" y="3858"/>
                  </a:cubicBezTo>
                  <a:cubicBezTo>
                    <a:pt x="252" y="3835"/>
                    <a:pt x="229" y="3812"/>
                    <a:pt x="206" y="3789"/>
                  </a:cubicBezTo>
                  <a:cubicBezTo>
                    <a:pt x="200" y="3783"/>
                    <a:pt x="191" y="3781"/>
                    <a:pt x="180" y="3781"/>
                  </a:cubicBezTo>
                  <a:cubicBezTo>
                    <a:pt x="150" y="3781"/>
                    <a:pt x="109" y="3802"/>
                    <a:pt x="92" y="3835"/>
                  </a:cubicBezTo>
                  <a:cubicBezTo>
                    <a:pt x="46" y="3972"/>
                    <a:pt x="23" y="4086"/>
                    <a:pt x="1" y="4223"/>
                  </a:cubicBezTo>
                  <a:cubicBezTo>
                    <a:pt x="1" y="4269"/>
                    <a:pt x="1" y="4314"/>
                    <a:pt x="1" y="4360"/>
                  </a:cubicBezTo>
                  <a:cubicBezTo>
                    <a:pt x="1" y="4406"/>
                    <a:pt x="23" y="4474"/>
                    <a:pt x="46" y="4520"/>
                  </a:cubicBezTo>
                  <a:cubicBezTo>
                    <a:pt x="69" y="4611"/>
                    <a:pt x="115" y="4680"/>
                    <a:pt x="160" y="4748"/>
                  </a:cubicBezTo>
                  <a:cubicBezTo>
                    <a:pt x="206" y="4839"/>
                    <a:pt x="297" y="4908"/>
                    <a:pt x="366" y="4954"/>
                  </a:cubicBezTo>
                  <a:cubicBezTo>
                    <a:pt x="571" y="5091"/>
                    <a:pt x="800" y="5159"/>
                    <a:pt x="1051" y="5205"/>
                  </a:cubicBezTo>
                  <a:cubicBezTo>
                    <a:pt x="1279" y="5250"/>
                    <a:pt x="1507" y="5250"/>
                    <a:pt x="1735" y="5250"/>
                  </a:cubicBezTo>
                  <a:cubicBezTo>
                    <a:pt x="1986" y="5250"/>
                    <a:pt x="2260" y="5205"/>
                    <a:pt x="2511" y="5182"/>
                  </a:cubicBezTo>
                  <a:cubicBezTo>
                    <a:pt x="2762" y="5136"/>
                    <a:pt x="3036" y="5091"/>
                    <a:pt x="3287" y="5022"/>
                  </a:cubicBezTo>
                  <a:cubicBezTo>
                    <a:pt x="3812" y="4885"/>
                    <a:pt x="4315" y="4725"/>
                    <a:pt x="4817" y="4543"/>
                  </a:cubicBezTo>
                  <a:cubicBezTo>
                    <a:pt x="5319" y="4337"/>
                    <a:pt x="5798" y="4109"/>
                    <a:pt x="6278" y="3858"/>
                  </a:cubicBezTo>
                  <a:cubicBezTo>
                    <a:pt x="6734" y="3630"/>
                    <a:pt x="7168" y="3356"/>
                    <a:pt x="7579" y="3059"/>
                  </a:cubicBezTo>
                  <a:cubicBezTo>
                    <a:pt x="7944" y="2785"/>
                    <a:pt x="8309" y="2488"/>
                    <a:pt x="8606" y="2169"/>
                  </a:cubicBezTo>
                  <a:cubicBezTo>
                    <a:pt x="8766" y="1986"/>
                    <a:pt x="8925" y="1804"/>
                    <a:pt x="9039" y="1621"/>
                  </a:cubicBezTo>
                  <a:cubicBezTo>
                    <a:pt x="9176" y="1416"/>
                    <a:pt x="9268" y="1210"/>
                    <a:pt x="9313" y="982"/>
                  </a:cubicBezTo>
                  <a:cubicBezTo>
                    <a:pt x="9336" y="891"/>
                    <a:pt x="9336" y="777"/>
                    <a:pt x="9313" y="685"/>
                  </a:cubicBezTo>
                  <a:cubicBezTo>
                    <a:pt x="9291" y="594"/>
                    <a:pt x="9268" y="480"/>
                    <a:pt x="9199" y="389"/>
                  </a:cubicBezTo>
                  <a:cubicBezTo>
                    <a:pt x="9176" y="343"/>
                    <a:pt x="9108" y="274"/>
                    <a:pt x="9062" y="229"/>
                  </a:cubicBezTo>
                  <a:cubicBezTo>
                    <a:pt x="9017" y="183"/>
                    <a:pt x="8971" y="160"/>
                    <a:pt x="8925" y="115"/>
                  </a:cubicBezTo>
                  <a:lnTo>
                    <a:pt x="8902" y="115"/>
                  </a:lnTo>
                  <a:cubicBezTo>
                    <a:pt x="8902" y="115"/>
                    <a:pt x="8880" y="115"/>
                    <a:pt x="8880" y="92"/>
                  </a:cubicBezTo>
                  <a:lnTo>
                    <a:pt x="8857" y="92"/>
                  </a:lnTo>
                  <a:cubicBezTo>
                    <a:pt x="8857" y="92"/>
                    <a:pt x="8857" y="69"/>
                    <a:pt x="8834" y="69"/>
                  </a:cubicBezTo>
                  <a:cubicBezTo>
                    <a:pt x="8788" y="46"/>
                    <a:pt x="8766" y="46"/>
                    <a:pt x="8743" y="23"/>
                  </a:cubicBezTo>
                  <a:lnTo>
                    <a:pt x="8720" y="23"/>
                  </a:lnTo>
                  <a:cubicBezTo>
                    <a:pt x="8697" y="23"/>
                    <a:pt x="8697" y="0"/>
                    <a:pt x="86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7"/>
            <p:cNvSpPr/>
            <p:nvPr/>
          </p:nvSpPr>
          <p:spPr>
            <a:xfrm>
              <a:off x="363160" y="833919"/>
              <a:ext cx="181738" cy="170404"/>
            </a:xfrm>
            <a:custGeom>
              <a:avLst/>
              <a:gdLst/>
              <a:ahLst/>
              <a:cxnLst/>
              <a:rect l="l" t="t" r="r" b="b"/>
              <a:pathLst>
                <a:path w="3287" h="3082" extrusionOk="0">
                  <a:moveTo>
                    <a:pt x="936" y="1"/>
                  </a:moveTo>
                  <a:cubicBezTo>
                    <a:pt x="845" y="1"/>
                    <a:pt x="730" y="23"/>
                    <a:pt x="639" y="46"/>
                  </a:cubicBezTo>
                  <a:cubicBezTo>
                    <a:pt x="525" y="92"/>
                    <a:pt x="411" y="183"/>
                    <a:pt x="342" y="274"/>
                  </a:cubicBezTo>
                  <a:cubicBezTo>
                    <a:pt x="297" y="320"/>
                    <a:pt x="251" y="389"/>
                    <a:pt x="228" y="457"/>
                  </a:cubicBezTo>
                  <a:cubicBezTo>
                    <a:pt x="183" y="503"/>
                    <a:pt x="160" y="571"/>
                    <a:pt x="137" y="662"/>
                  </a:cubicBezTo>
                  <a:cubicBezTo>
                    <a:pt x="91" y="799"/>
                    <a:pt x="69" y="982"/>
                    <a:pt x="46" y="1142"/>
                  </a:cubicBezTo>
                  <a:cubicBezTo>
                    <a:pt x="0" y="1507"/>
                    <a:pt x="0" y="1895"/>
                    <a:pt x="23" y="2260"/>
                  </a:cubicBezTo>
                  <a:cubicBezTo>
                    <a:pt x="23" y="2534"/>
                    <a:pt x="69" y="2785"/>
                    <a:pt x="91" y="3059"/>
                  </a:cubicBezTo>
                  <a:lnTo>
                    <a:pt x="183" y="3059"/>
                  </a:lnTo>
                  <a:cubicBezTo>
                    <a:pt x="205" y="3059"/>
                    <a:pt x="228" y="3082"/>
                    <a:pt x="251" y="3082"/>
                  </a:cubicBezTo>
                  <a:lnTo>
                    <a:pt x="274" y="3082"/>
                  </a:lnTo>
                  <a:cubicBezTo>
                    <a:pt x="251" y="2694"/>
                    <a:pt x="205" y="2283"/>
                    <a:pt x="205" y="1872"/>
                  </a:cubicBezTo>
                  <a:cubicBezTo>
                    <a:pt x="205" y="1530"/>
                    <a:pt x="205" y="1165"/>
                    <a:pt x="297" y="822"/>
                  </a:cubicBezTo>
                  <a:cubicBezTo>
                    <a:pt x="320" y="731"/>
                    <a:pt x="365" y="617"/>
                    <a:pt x="411" y="503"/>
                  </a:cubicBezTo>
                  <a:cubicBezTo>
                    <a:pt x="434" y="457"/>
                    <a:pt x="479" y="411"/>
                    <a:pt x="525" y="366"/>
                  </a:cubicBezTo>
                  <a:cubicBezTo>
                    <a:pt x="548" y="320"/>
                    <a:pt x="594" y="297"/>
                    <a:pt x="616" y="274"/>
                  </a:cubicBezTo>
                  <a:cubicBezTo>
                    <a:pt x="662" y="252"/>
                    <a:pt x="685" y="229"/>
                    <a:pt x="730" y="229"/>
                  </a:cubicBezTo>
                  <a:cubicBezTo>
                    <a:pt x="799" y="206"/>
                    <a:pt x="867" y="206"/>
                    <a:pt x="936" y="206"/>
                  </a:cubicBezTo>
                  <a:cubicBezTo>
                    <a:pt x="1027" y="206"/>
                    <a:pt x="1118" y="206"/>
                    <a:pt x="1187" y="229"/>
                  </a:cubicBezTo>
                  <a:cubicBezTo>
                    <a:pt x="1370" y="274"/>
                    <a:pt x="1529" y="343"/>
                    <a:pt x="1666" y="434"/>
                  </a:cubicBezTo>
                  <a:cubicBezTo>
                    <a:pt x="1666" y="434"/>
                    <a:pt x="1666" y="428"/>
                    <a:pt x="1663" y="422"/>
                  </a:cubicBezTo>
                  <a:lnTo>
                    <a:pt x="1663" y="422"/>
                  </a:lnTo>
                  <a:cubicBezTo>
                    <a:pt x="1951" y="580"/>
                    <a:pt x="2197" y="781"/>
                    <a:pt x="2442" y="982"/>
                  </a:cubicBezTo>
                  <a:cubicBezTo>
                    <a:pt x="2556" y="1096"/>
                    <a:pt x="2671" y="1187"/>
                    <a:pt x="2785" y="1279"/>
                  </a:cubicBezTo>
                  <a:cubicBezTo>
                    <a:pt x="2876" y="1393"/>
                    <a:pt x="2990" y="1484"/>
                    <a:pt x="3104" y="1598"/>
                  </a:cubicBezTo>
                  <a:cubicBezTo>
                    <a:pt x="3127" y="1621"/>
                    <a:pt x="3150" y="1644"/>
                    <a:pt x="3196" y="1667"/>
                  </a:cubicBezTo>
                  <a:cubicBezTo>
                    <a:pt x="3196" y="1667"/>
                    <a:pt x="3218" y="1644"/>
                    <a:pt x="3218" y="1621"/>
                  </a:cubicBezTo>
                  <a:cubicBezTo>
                    <a:pt x="3218" y="1598"/>
                    <a:pt x="3218" y="1598"/>
                    <a:pt x="3241" y="1575"/>
                  </a:cubicBezTo>
                  <a:cubicBezTo>
                    <a:pt x="3241" y="1553"/>
                    <a:pt x="3241" y="1530"/>
                    <a:pt x="3264" y="1530"/>
                  </a:cubicBezTo>
                  <a:cubicBezTo>
                    <a:pt x="3264" y="1507"/>
                    <a:pt x="3264" y="1507"/>
                    <a:pt x="3287" y="1484"/>
                  </a:cubicBezTo>
                  <a:cubicBezTo>
                    <a:pt x="3150" y="1370"/>
                    <a:pt x="3013" y="1233"/>
                    <a:pt x="2876" y="1119"/>
                  </a:cubicBezTo>
                  <a:cubicBezTo>
                    <a:pt x="2716" y="959"/>
                    <a:pt x="2534" y="822"/>
                    <a:pt x="2374" y="662"/>
                  </a:cubicBezTo>
                  <a:cubicBezTo>
                    <a:pt x="2191" y="526"/>
                    <a:pt x="1986" y="389"/>
                    <a:pt x="1780" y="274"/>
                  </a:cubicBezTo>
                  <a:cubicBezTo>
                    <a:pt x="1689" y="229"/>
                    <a:pt x="1598" y="183"/>
                    <a:pt x="1507" y="137"/>
                  </a:cubicBezTo>
                  <a:cubicBezTo>
                    <a:pt x="1392" y="92"/>
                    <a:pt x="1301" y="69"/>
                    <a:pt x="1187" y="46"/>
                  </a:cubicBezTo>
                  <a:cubicBezTo>
                    <a:pt x="1118" y="23"/>
                    <a:pt x="1027" y="1"/>
                    <a:pt x="9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7"/>
            <p:cNvSpPr/>
            <p:nvPr/>
          </p:nvSpPr>
          <p:spPr>
            <a:xfrm>
              <a:off x="385829" y="861675"/>
              <a:ext cx="55" cy="5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7"/>
            <p:cNvSpPr/>
            <p:nvPr/>
          </p:nvSpPr>
          <p:spPr>
            <a:xfrm>
              <a:off x="553692" y="929849"/>
              <a:ext cx="55" cy="5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7"/>
            <p:cNvSpPr/>
            <p:nvPr/>
          </p:nvSpPr>
          <p:spPr>
            <a:xfrm>
              <a:off x="533511" y="921002"/>
              <a:ext cx="1327" cy="55"/>
            </a:xfrm>
            <a:custGeom>
              <a:avLst/>
              <a:gdLst/>
              <a:ahLst/>
              <a:cxnLst/>
              <a:rect l="l" t="t" r="r" b="b"/>
              <a:pathLst>
                <a:path w="24" h="1" extrusionOk="0">
                  <a:moveTo>
                    <a:pt x="23" y="0"/>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7"/>
            <p:cNvSpPr/>
            <p:nvPr/>
          </p:nvSpPr>
          <p:spPr>
            <a:xfrm>
              <a:off x="374495" y="937423"/>
              <a:ext cx="55" cy="1327"/>
            </a:xfrm>
            <a:custGeom>
              <a:avLst/>
              <a:gdLst/>
              <a:ahLst/>
              <a:cxnLst/>
              <a:rect l="l" t="t" r="r" b="b"/>
              <a:pathLst>
                <a:path w="1" h="24" extrusionOk="0">
                  <a:moveTo>
                    <a:pt x="0" y="23"/>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7"/>
            <p:cNvSpPr/>
            <p:nvPr/>
          </p:nvSpPr>
          <p:spPr>
            <a:xfrm>
              <a:off x="876755" y="2301389"/>
              <a:ext cx="90952" cy="82216"/>
            </a:xfrm>
            <a:custGeom>
              <a:avLst/>
              <a:gdLst/>
              <a:ahLst/>
              <a:cxnLst/>
              <a:rect l="l" t="t" r="r" b="b"/>
              <a:pathLst>
                <a:path w="1645" h="1487" extrusionOk="0">
                  <a:moveTo>
                    <a:pt x="841" y="1"/>
                  </a:moveTo>
                  <a:cubicBezTo>
                    <a:pt x="775" y="1"/>
                    <a:pt x="707" y="9"/>
                    <a:pt x="640" y="28"/>
                  </a:cubicBezTo>
                  <a:cubicBezTo>
                    <a:pt x="252" y="119"/>
                    <a:pt x="1" y="530"/>
                    <a:pt x="115" y="918"/>
                  </a:cubicBezTo>
                  <a:cubicBezTo>
                    <a:pt x="193" y="1269"/>
                    <a:pt x="503" y="1486"/>
                    <a:pt x="833" y="1486"/>
                  </a:cubicBezTo>
                  <a:cubicBezTo>
                    <a:pt x="890" y="1486"/>
                    <a:pt x="948" y="1480"/>
                    <a:pt x="1005" y="1466"/>
                  </a:cubicBezTo>
                  <a:cubicBezTo>
                    <a:pt x="1393" y="1375"/>
                    <a:pt x="1644" y="964"/>
                    <a:pt x="1553" y="576"/>
                  </a:cubicBezTo>
                  <a:cubicBezTo>
                    <a:pt x="1477" y="232"/>
                    <a:pt x="1177" y="1"/>
                    <a:pt x="8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7"/>
            <p:cNvSpPr/>
            <p:nvPr/>
          </p:nvSpPr>
          <p:spPr>
            <a:xfrm>
              <a:off x="1127940" y="2178975"/>
              <a:ext cx="89625" cy="82106"/>
            </a:xfrm>
            <a:custGeom>
              <a:avLst/>
              <a:gdLst/>
              <a:ahLst/>
              <a:cxnLst/>
              <a:rect l="l" t="t" r="r" b="b"/>
              <a:pathLst>
                <a:path w="1621" h="1485" extrusionOk="0">
                  <a:moveTo>
                    <a:pt x="831" y="0"/>
                  </a:moveTo>
                  <a:cubicBezTo>
                    <a:pt x="768" y="0"/>
                    <a:pt x="703" y="9"/>
                    <a:pt x="639" y="28"/>
                  </a:cubicBezTo>
                  <a:cubicBezTo>
                    <a:pt x="228" y="119"/>
                    <a:pt x="0" y="530"/>
                    <a:pt x="91" y="918"/>
                  </a:cubicBezTo>
                  <a:cubicBezTo>
                    <a:pt x="170" y="1252"/>
                    <a:pt x="485" y="1485"/>
                    <a:pt x="819" y="1485"/>
                  </a:cubicBezTo>
                  <a:cubicBezTo>
                    <a:pt x="873" y="1485"/>
                    <a:pt x="928" y="1479"/>
                    <a:pt x="982" y="1466"/>
                  </a:cubicBezTo>
                  <a:cubicBezTo>
                    <a:pt x="1393" y="1375"/>
                    <a:pt x="1621" y="964"/>
                    <a:pt x="1529" y="553"/>
                  </a:cubicBezTo>
                  <a:cubicBezTo>
                    <a:pt x="1453" y="229"/>
                    <a:pt x="1154" y="0"/>
                    <a:pt x="8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7"/>
            <p:cNvSpPr/>
            <p:nvPr/>
          </p:nvSpPr>
          <p:spPr>
            <a:xfrm>
              <a:off x="1008015" y="2246153"/>
              <a:ext cx="85865" cy="69942"/>
            </a:xfrm>
            <a:custGeom>
              <a:avLst/>
              <a:gdLst/>
              <a:ahLst/>
              <a:cxnLst/>
              <a:rect l="l" t="t" r="r" b="b"/>
              <a:pathLst>
                <a:path w="1553" h="1265" extrusionOk="0">
                  <a:moveTo>
                    <a:pt x="1279" y="0"/>
                  </a:moveTo>
                  <a:cubicBezTo>
                    <a:pt x="1233" y="23"/>
                    <a:pt x="1211" y="91"/>
                    <a:pt x="1233" y="137"/>
                  </a:cubicBezTo>
                  <a:cubicBezTo>
                    <a:pt x="1256" y="160"/>
                    <a:pt x="1279" y="205"/>
                    <a:pt x="1302" y="251"/>
                  </a:cubicBezTo>
                  <a:cubicBezTo>
                    <a:pt x="1325" y="297"/>
                    <a:pt x="1325" y="365"/>
                    <a:pt x="1347" y="434"/>
                  </a:cubicBezTo>
                  <a:cubicBezTo>
                    <a:pt x="1347" y="479"/>
                    <a:pt x="1347" y="548"/>
                    <a:pt x="1347" y="593"/>
                  </a:cubicBezTo>
                  <a:cubicBezTo>
                    <a:pt x="1325" y="639"/>
                    <a:pt x="1325" y="685"/>
                    <a:pt x="1302" y="730"/>
                  </a:cubicBezTo>
                  <a:cubicBezTo>
                    <a:pt x="1279" y="776"/>
                    <a:pt x="1256" y="822"/>
                    <a:pt x="1233" y="845"/>
                  </a:cubicBezTo>
                  <a:cubicBezTo>
                    <a:pt x="1211" y="890"/>
                    <a:pt x="1165" y="913"/>
                    <a:pt x="1142" y="959"/>
                  </a:cubicBezTo>
                  <a:cubicBezTo>
                    <a:pt x="1074" y="982"/>
                    <a:pt x="1028" y="1004"/>
                    <a:pt x="982" y="1027"/>
                  </a:cubicBezTo>
                  <a:cubicBezTo>
                    <a:pt x="937" y="1050"/>
                    <a:pt x="868" y="1073"/>
                    <a:pt x="822" y="1073"/>
                  </a:cubicBezTo>
                  <a:lnTo>
                    <a:pt x="686" y="1073"/>
                  </a:lnTo>
                  <a:cubicBezTo>
                    <a:pt x="640" y="1050"/>
                    <a:pt x="594" y="1050"/>
                    <a:pt x="549" y="1027"/>
                  </a:cubicBezTo>
                  <a:cubicBezTo>
                    <a:pt x="503" y="1004"/>
                    <a:pt x="457" y="982"/>
                    <a:pt x="412" y="936"/>
                  </a:cubicBezTo>
                  <a:cubicBezTo>
                    <a:pt x="389" y="913"/>
                    <a:pt x="343" y="867"/>
                    <a:pt x="298" y="822"/>
                  </a:cubicBezTo>
                  <a:cubicBezTo>
                    <a:pt x="252" y="753"/>
                    <a:pt x="229" y="685"/>
                    <a:pt x="183" y="616"/>
                  </a:cubicBezTo>
                  <a:cubicBezTo>
                    <a:pt x="183" y="593"/>
                    <a:pt x="161" y="571"/>
                    <a:pt x="138" y="571"/>
                  </a:cubicBezTo>
                  <a:lnTo>
                    <a:pt x="69" y="571"/>
                  </a:lnTo>
                  <a:cubicBezTo>
                    <a:pt x="46" y="593"/>
                    <a:pt x="24" y="616"/>
                    <a:pt x="24" y="639"/>
                  </a:cubicBezTo>
                  <a:cubicBezTo>
                    <a:pt x="1" y="662"/>
                    <a:pt x="24" y="685"/>
                    <a:pt x="24" y="708"/>
                  </a:cubicBezTo>
                  <a:cubicBezTo>
                    <a:pt x="69" y="822"/>
                    <a:pt x="138" y="936"/>
                    <a:pt x="229" y="1027"/>
                  </a:cubicBezTo>
                  <a:cubicBezTo>
                    <a:pt x="298" y="1118"/>
                    <a:pt x="389" y="1164"/>
                    <a:pt x="503" y="1210"/>
                  </a:cubicBezTo>
                  <a:cubicBezTo>
                    <a:pt x="570" y="1243"/>
                    <a:pt x="649" y="1264"/>
                    <a:pt x="722" y="1264"/>
                  </a:cubicBezTo>
                  <a:cubicBezTo>
                    <a:pt x="749" y="1264"/>
                    <a:pt x="775" y="1262"/>
                    <a:pt x="800" y="1255"/>
                  </a:cubicBezTo>
                  <a:cubicBezTo>
                    <a:pt x="914" y="1255"/>
                    <a:pt x="1005" y="1233"/>
                    <a:pt x="1096" y="1187"/>
                  </a:cubicBezTo>
                  <a:cubicBezTo>
                    <a:pt x="1188" y="1141"/>
                    <a:pt x="1279" y="1096"/>
                    <a:pt x="1347" y="1027"/>
                  </a:cubicBezTo>
                  <a:cubicBezTo>
                    <a:pt x="1416" y="936"/>
                    <a:pt x="1462" y="845"/>
                    <a:pt x="1507" y="753"/>
                  </a:cubicBezTo>
                  <a:cubicBezTo>
                    <a:pt x="1530" y="639"/>
                    <a:pt x="1553" y="525"/>
                    <a:pt x="1530" y="434"/>
                  </a:cubicBezTo>
                  <a:cubicBezTo>
                    <a:pt x="1530" y="297"/>
                    <a:pt x="1484" y="160"/>
                    <a:pt x="1416" y="46"/>
                  </a:cubicBezTo>
                  <a:cubicBezTo>
                    <a:pt x="1393" y="0"/>
                    <a:pt x="1347" y="0"/>
                    <a:pt x="1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7"/>
            <p:cNvSpPr/>
            <p:nvPr/>
          </p:nvSpPr>
          <p:spPr>
            <a:xfrm>
              <a:off x="346739" y="996750"/>
              <a:ext cx="29083" cy="263789"/>
            </a:xfrm>
            <a:custGeom>
              <a:avLst/>
              <a:gdLst/>
              <a:ahLst/>
              <a:cxnLst/>
              <a:rect l="l" t="t" r="r" b="b"/>
              <a:pathLst>
                <a:path w="526" h="4771" extrusionOk="0">
                  <a:moveTo>
                    <a:pt x="434" y="0"/>
                  </a:moveTo>
                  <a:cubicBezTo>
                    <a:pt x="388" y="0"/>
                    <a:pt x="343" y="46"/>
                    <a:pt x="343" y="91"/>
                  </a:cubicBezTo>
                  <a:cubicBezTo>
                    <a:pt x="92" y="1598"/>
                    <a:pt x="23" y="3127"/>
                    <a:pt x="0" y="4679"/>
                  </a:cubicBezTo>
                  <a:cubicBezTo>
                    <a:pt x="0" y="4702"/>
                    <a:pt x="0" y="4725"/>
                    <a:pt x="0" y="4748"/>
                  </a:cubicBezTo>
                  <a:cubicBezTo>
                    <a:pt x="23" y="4770"/>
                    <a:pt x="46" y="4770"/>
                    <a:pt x="69" y="4770"/>
                  </a:cubicBezTo>
                  <a:cubicBezTo>
                    <a:pt x="92" y="4770"/>
                    <a:pt x="137" y="4770"/>
                    <a:pt x="137" y="4748"/>
                  </a:cubicBezTo>
                  <a:cubicBezTo>
                    <a:pt x="160" y="4748"/>
                    <a:pt x="183" y="4725"/>
                    <a:pt x="183" y="4702"/>
                  </a:cubicBezTo>
                  <a:cubicBezTo>
                    <a:pt x="206" y="3150"/>
                    <a:pt x="297" y="1621"/>
                    <a:pt x="525" y="114"/>
                  </a:cubicBezTo>
                  <a:cubicBezTo>
                    <a:pt x="525" y="46"/>
                    <a:pt x="480" y="0"/>
                    <a:pt x="4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7"/>
            <p:cNvSpPr/>
            <p:nvPr/>
          </p:nvSpPr>
          <p:spPr>
            <a:xfrm>
              <a:off x="533511" y="912156"/>
              <a:ext cx="236033" cy="159180"/>
            </a:xfrm>
            <a:custGeom>
              <a:avLst/>
              <a:gdLst/>
              <a:ahLst/>
              <a:cxnLst/>
              <a:rect l="l" t="t" r="r" b="b"/>
              <a:pathLst>
                <a:path w="4269" h="2879" extrusionOk="0">
                  <a:moveTo>
                    <a:pt x="92" y="1"/>
                  </a:moveTo>
                  <a:cubicBezTo>
                    <a:pt x="69" y="1"/>
                    <a:pt x="46" y="24"/>
                    <a:pt x="23" y="46"/>
                  </a:cubicBezTo>
                  <a:cubicBezTo>
                    <a:pt x="23" y="69"/>
                    <a:pt x="0" y="92"/>
                    <a:pt x="23" y="115"/>
                  </a:cubicBezTo>
                  <a:cubicBezTo>
                    <a:pt x="23" y="138"/>
                    <a:pt x="23" y="160"/>
                    <a:pt x="46" y="183"/>
                  </a:cubicBezTo>
                  <a:cubicBezTo>
                    <a:pt x="754" y="594"/>
                    <a:pt x="1461" y="982"/>
                    <a:pt x="2146" y="1416"/>
                  </a:cubicBezTo>
                  <a:cubicBezTo>
                    <a:pt x="2488" y="1644"/>
                    <a:pt x="2808" y="1872"/>
                    <a:pt x="3150" y="2101"/>
                  </a:cubicBezTo>
                  <a:cubicBezTo>
                    <a:pt x="3470" y="2352"/>
                    <a:pt x="3789" y="2603"/>
                    <a:pt x="4109" y="2854"/>
                  </a:cubicBezTo>
                  <a:cubicBezTo>
                    <a:pt x="4118" y="2871"/>
                    <a:pt x="4133" y="2879"/>
                    <a:pt x="4150" y="2879"/>
                  </a:cubicBezTo>
                  <a:cubicBezTo>
                    <a:pt x="4177" y="2879"/>
                    <a:pt x="4209" y="2859"/>
                    <a:pt x="4223" y="2831"/>
                  </a:cubicBezTo>
                  <a:cubicBezTo>
                    <a:pt x="4269" y="2785"/>
                    <a:pt x="4246" y="2740"/>
                    <a:pt x="4223" y="2694"/>
                  </a:cubicBezTo>
                  <a:cubicBezTo>
                    <a:pt x="3904" y="2443"/>
                    <a:pt x="3584" y="2192"/>
                    <a:pt x="3264" y="1941"/>
                  </a:cubicBezTo>
                  <a:cubicBezTo>
                    <a:pt x="2922" y="1713"/>
                    <a:pt x="2603" y="1484"/>
                    <a:pt x="2260" y="1279"/>
                  </a:cubicBezTo>
                  <a:cubicBezTo>
                    <a:pt x="1575" y="822"/>
                    <a:pt x="868" y="434"/>
                    <a:pt x="160" y="24"/>
                  </a:cubicBezTo>
                  <a:cubicBezTo>
                    <a:pt x="137" y="24"/>
                    <a:pt x="137"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7"/>
            <p:cNvSpPr/>
            <p:nvPr/>
          </p:nvSpPr>
          <p:spPr>
            <a:xfrm>
              <a:off x="366920" y="912156"/>
              <a:ext cx="177979" cy="100407"/>
            </a:xfrm>
            <a:custGeom>
              <a:avLst/>
              <a:gdLst/>
              <a:ahLst/>
              <a:cxnLst/>
              <a:rect l="l" t="t" r="r" b="b"/>
              <a:pathLst>
                <a:path w="3219" h="1816" extrusionOk="0">
                  <a:moveTo>
                    <a:pt x="3128" y="1"/>
                  </a:moveTo>
                  <a:cubicBezTo>
                    <a:pt x="3059" y="1"/>
                    <a:pt x="3036" y="46"/>
                    <a:pt x="3013" y="92"/>
                  </a:cubicBezTo>
                  <a:cubicBezTo>
                    <a:pt x="3013" y="138"/>
                    <a:pt x="3013" y="183"/>
                    <a:pt x="2991" y="252"/>
                  </a:cubicBezTo>
                  <a:cubicBezTo>
                    <a:pt x="2968" y="320"/>
                    <a:pt x="2945" y="412"/>
                    <a:pt x="2899" y="503"/>
                  </a:cubicBezTo>
                  <a:cubicBezTo>
                    <a:pt x="2831" y="594"/>
                    <a:pt x="2762" y="708"/>
                    <a:pt x="2671" y="800"/>
                  </a:cubicBezTo>
                  <a:cubicBezTo>
                    <a:pt x="2534" y="937"/>
                    <a:pt x="2374" y="1074"/>
                    <a:pt x="2192" y="1165"/>
                  </a:cubicBezTo>
                  <a:cubicBezTo>
                    <a:pt x="1941" y="1325"/>
                    <a:pt x="1667" y="1439"/>
                    <a:pt x="1370" y="1530"/>
                  </a:cubicBezTo>
                  <a:lnTo>
                    <a:pt x="1393" y="1530"/>
                  </a:lnTo>
                  <a:cubicBezTo>
                    <a:pt x="1189" y="1575"/>
                    <a:pt x="962" y="1621"/>
                    <a:pt x="735" y="1621"/>
                  </a:cubicBezTo>
                  <a:lnTo>
                    <a:pt x="735" y="1621"/>
                  </a:lnTo>
                  <a:cubicBezTo>
                    <a:pt x="604" y="1621"/>
                    <a:pt x="474" y="1619"/>
                    <a:pt x="343" y="1576"/>
                  </a:cubicBezTo>
                  <a:cubicBezTo>
                    <a:pt x="274" y="1576"/>
                    <a:pt x="229" y="1553"/>
                    <a:pt x="160" y="1507"/>
                  </a:cubicBezTo>
                  <a:cubicBezTo>
                    <a:pt x="152" y="1503"/>
                    <a:pt x="143" y="1501"/>
                    <a:pt x="133" y="1501"/>
                  </a:cubicBezTo>
                  <a:cubicBezTo>
                    <a:pt x="91" y="1501"/>
                    <a:pt x="42" y="1538"/>
                    <a:pt x="23" y="1576"/>
                  </a:cubicBezTo>
                  <a:cubicBezTo>
                    <a:pt x="1" y="1621"/>
                    <a:pt x="46" y="1667"/>
                    <a:pt x="92" y="1690"/>
                  </a:cubicBezTo>
                  <a:cubicBezTo>
                    <a:pt x="270" y="1787"/>
                    <a:pt x="471" y="1815"/>
                    <a:pt x="679" y="1815"/>
                  </a:cubicBezTo>
                  <a:cubicBezTo>
                    <a:pt x="764" y="1815"/>
                    <a:pt x="850" y="1811"/>
                    <a:pt x="936" y="1804"/>
                  </a:cubicBezTo>
                  <a:cubicBezTo>
                    <a:pt x="1096" y="1804"/>
                    <a:pt x="1256" y="1758"/>
                    <a:pt x="1416" y="1713"/>
                  </a:cubicBezTo>
                  <a:cubicBezTo>
                    <a:pt x="1598" y="1667"/>
                    <a:pt x="1758" y="1598"/>
                    <a:pt x="1918" y="1530"/>
                  </a:cubicBezTo>
                  <a:cubicBezTo>
                    <a:pt x="2078" y="1462"/>
                    <a:pt x="2237" y="1370"/>
                    <a:pt x="2374" y="1279"/>
                  </a:cubicBezTo>
                  <a:cubicBezTo>
                    <a:pt x="2511" y="1188"/>
                    <a:pt x="2648" y="1096"/>
                    <a:pt x="2762" y="982"/>
                  </a:cubicBezTo>
                  <a:cubicBezTo>
                    <a:pt x="2854" y="868"/>
                    <a:pt x="2968" y="754"/>
                    <a:pt x="3036" y="640"/>
                  </a:cubicBezTo>
                  <a:cubicBezTo>
                    <a:pt x="3128" y="480"/>
                    <a:pt x="3196" y="297"/>
                    <a:pt x="3219" y="115"/>
                  </a:cubicBezTo>
                  <a:cubicBezTo>
                    <a:pt x="3219" y="46"/>
                    <a:pt x="3173" y="1"/>
                    <a:pt x="3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7"/>
            <p:cNvSpPr/>
            <p:nvPr/>
          </p:nvSpPr>
          <p:spPr>
            <a:xfrm>
              <a:off x="340436" y="1246609"/>
              <a:ext cx="364748" cy="830456"/>
            </a:xfrm>
            <a:custGeom>
              <a:avLst/>
              <a:gdLst/>
              <a:ahLst/>
              <a:cxnLst/>
              <a:rect l="l" t="t" r="r" b="b"/>
              <a:pathLst>
                <a:path w="6597" h="15020" extrusionOk="0">
                  <a:moveTo>
                    <a:pt x="91" y="0"/>
                  </a:moveTo>
                  <a:cubicBezTo>
                    <a:pt x="91" y="0"/>
                    <a:pt x="69" y="23"/>
                    <a:pt x="46" y="23"/>
                  </a:cubicBezTo>
                  <a:cubicBezTo>
                    <a:pt x="23" y="23"/>
                    <a:pt x="23" y="46"/>
                    <a:pt x="0" y="69"/>
                  </a:cubicBezTo>
                  <a:cubicBezTo>
                    <a:pt x="0" y="115"/>
                    <a:pt x="0" y="137"/>
                    <a:pt x="23" y="160"/>
                  </a:cubicBezTo>
                  <a:cubicBezTo>
                    <a:pt x="845" y="2100"/>
                    <a:pt x="1689" y="4063"/>
                    <a:pt x="2534" y="6003"/>
                  </a:cubicBezTo>
                  <a:cubicBezTo>
                    <a:pt x="3378" y="8012"/>
                    <a:pt x="4246" y="10021"/>
                    <a:pt x="5090" y="12006"/>
                  </a:cubicBezTo>
                  <a:cubicBezTo>
                    <a:pt x="5524" y="13011"/>
                    <a:pt x="5958" y="14015"/>
                    <a:pt x="6391" y="15019"/>
                  </a:cubicBezTo>
                  <a:lnTo>
                    <a:pt x="6437" y="15019"/>
                  </a:lnTo>
                  <a:cubicBezTo>
                    <a:pt x="6483" y="15019"/>
                    <a:pt x="6551" y="15019"/>
                    <a:pt x="6597" y="14997"/>
                  </a:cubicBezTo>
                  <a:cubicBezTo>
                    <a:pt x="5912" y="13422"/>
                    <a:pt x="5227" y="11847"/>
                    <a:pt x="4565" y="10249"/>
                  </a:cubicBezTo>
                  <a:cubicBezTo>
                    <a:pt x="3675" y="8195"/>
                    <a:pt x="2808" y="6163"/>
                    <a:pt x="1918" y="4109"/>
                  </a:cubicBezTo>
                  <a:cubicBezTo>
                    <a:pt x="1347" y="2762"/>
                    <a:pt x="753" y="1416"/>
                    <a:pt x="183" y="69"/>
                  </a:cubicBezTo>
                  <a:cubicBezTo>
                    <a:pt x="160" y="23"/>
                    <a:pt x="137" y="0"/>
                    <a:pt x="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7"/>
            <p:cNvSpPr/>
            <p:nvPr/>
          </p:nvSpPr>
          <p:spPr>
            <a:xfrm>
              <a:off x="760700" y="1066140"/>
              <a:ext cx="360988" cy="826641"/>
            </a:xfrm>
            <a:custGeom>
              <a:avLst/>
              <a:gdLst/>
              <a:ahLst/>
              <a:cxnLst/>
              <a:rect l="l" t="t" r="r" b="b"/>
              <a:pathLst>
                <a:path w="6529" h="14951" extrusionOk="0">
                  <a:moveTo>
                    <a:pt x="68" y="0"/>
                  </a:moveTo>
                  <a:cubicBezTo>
                    <a:pt x="46" y="23"/>
                    <a:pt x="23" y="46"/>
                    <a:pt x="0" y="69"/>
                  </a:cubicBezTo>
                  <a:cubicBezTo>
                    <a:pt x="0" y="92"/>
                    <a:pt x="0" y="115"/>
                    <a:pt x="23" y="137"/>
                  </a:cubicBezTo>
                  <a:cubicBezTo>
                    <a:pt x="845" y="2077"/>
                    <a:pt x="1689" y="4040"/>
                    <a:pt x="2534" y="5981"/>
                  </a:cubicBezTo>
                  <a:cubicBezTo>
                    <a:pt x="3355" y="7921"/>
                    <a:pt x="4177" y="9838"/>
                    <a:pt x="4999" y="11778"/>
                  </a:cubicBezTo>
                  <a:cubicBezTo>
                    <a:pt x="5455" y="12828"/>
                    <a:pt x="5912" y="13901"/>
                    <a:pt x="6368" y="14951"/>
                  </a:cubicBezTo>
                  <a:cubicBezTo>
                    <a:pt x="6414" y="14905"/>
                    <a:pt x="6460" y="14860"/>
                    <a:pt x="6528" y="14814"/>
                  </a:cubicBezTo>
                  <a:cubicBezTo>
                    <a:pt x="5980" y="13536"/>
                    <a:pt x="5432" y="12235"/>
                    <a:pt x="4862" y="10957"/>
                  </a:cubicBezTo>
                  <a:cubicBezTo>
                    <a:pt x="4040" y="9016"/>
                    <a:pt x="3196" y="7053"/>
                    <a:pt x="2374" y="5113"/>
                  </a:cubicBezTo>
                  <a:cubicBezTo>
                    <a:pt x="1643" y="3424"/>
                    <a:pt x="913" y="1735"/>
                    <a:pt x="183" y="46"/>
                  </a:cubicBezTo>
                  <a:cubicBezTo>
                    <a:pt x="183" y="0"/>
                    <a:pt x="137" y="0"/>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7"/>
            <p:cNvSpPr/>
            <p:nvPr/>
          </p:nvSpPr>
          <p:spPr>
            <a:xfrm>
              <a:off x="451459" y="1184738"/>
              <a:ext cx="376138" cy="862026"/>
            </a:xfrm>
            <a:custGeom>
              <a:avLst/>
              <a:gdLst/>
              <a:ahLst/>
              <a:cxnLst/>
              <a:rect l="l" t="t" r="r" b="b"/>
              <a:pathLst>
                <a:path w="6803" h="15591" extrusionOk="0">
                  <a:moveTo>
                    <a:pt x="92" y="1"/>
                  </a:moveTo>
                  <a:cubicBezTo>
                    <a:pt x="92" y="1"/>
                    <a:pt x="69" y="24"/>
                    <a:pt x="46" y="24"/>
                  </a:cubicBezTo>
                  <a:cubicBezTo>
                    <a:pt x="24" y="24"/>
                    <a:pt x="24" y="47"/>
                    <a:pt x="1" y="69"/>
                  </a:cubicBezTo>
                  <a:cubicBezTo>
                    <a:pt x="1" y="115"/>
                    <a:pt x="1" y="138"/>
                    <a:pt x="24" y="161"/>
                  </a:cubicBezTo>
                  <a:cubicBezTo>
                    <a:pt x="914" y="2215"/>
                    <a:pt x="1781" y="4292"/>
                    <a:pt x="2671" y="6369"/>
                  </a:cubicBezTo>
                  <a:cubicBezTo>
                    <a:pt x="3584" y="8446"/>
                    <a:pt x="4475" y="10546"/>
                    <a:pt x="5365" y="12646"/>
                  </a:cubicBezTo>
                  <a:cubicBezTo>
                    <a:pt x="5798" y="13628"/>
                    <a:pt x="6209" y="14609"/>
                    <a:pt x="6643" y="15591"/>
                  </a:cubicBezTo>
                  <a:cubicBezTo>
                    <a:pt x="6643" y="15591"/>
                    <a:pt x="6666" y="15568"/>
                    <a:pt x="6689" y="15568"/>
                  </a:cubicBezTo>
                  <a:lnTo>
                    <a:pt x="6711" y="15568"/>
                  </a:lnTo>
                  <a:cubicBezTo>
                    <a:pt x="6689" y="15568"/>
                    <a:pt x="6689" y="15568"/>
                    <a:pt x="6689" y="15545"/>
                  </a:cubicBezTo>
                  <a:cubicBezTo>
                    <a:pt x="6689" y="15545"/>
                    <a:pt x="6689" y="15522"/>
                    <a:pt x="6689" y="15522"/>
                  </a:cubicBezTo>
                  <a:cubicBezTo>
                    <a:pt x="6711" y="15499"/>
                    <a:pt x="6711" y="15499"/>
                    <a:pt x="6734" y="15499"/>
                  </a:cubicBezTo>
                  <a:cubicBezTo>
                    <a:pt x="6757" y="15499"/>
                    <a:pt x="6780" y="15499"/>
                    <a:pt x="6803" y="15476"/>
                  </a:cubicBezTo>
                  <a:cubicBezTo>
                    <a:pt x="6118" y="13924"/>
                    <a:pt x="5456" y="12349"/>
                    <a:pt x="4771" y="10774"/>
                  </a:cubicBezTo>
                  <a:cubicBezTo>
                    <a:pt x="3858" y="8652"/>
                    <a:pt x="2968" y="6529"/>
                    <a:pt x="2055" y="4406"/>
                  </a:cubicBezTo>
                  <a:lnTo>
                    <a:pt x="183" y="69"/>
                  </a:lnTo>
                  <a:cubicBezTo>
                    <a:pt x="183" y="24"/>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7"/>
            <p:cNvSpPr/>
            <p:nvPr/>
          </p:nvSpPr>
          <p:spPr>
            <a:xfrm>
              <a:off x="833849" y="2083322"/>
              <a:ext cx="3870" cy="55"/>
            </a:xfrm>
            <a:custGeom>
              <a:avLst/>
              <a:gdLst/>
              <a:ahLst/>
              <a:cxnLst/>
              <a:rect l="l" t="t" r="r" b="b"/>
              <a:pathLst>
                <a:path w="70" h="1" extrusionOk="0">
                  <a:moveTo>
                    <a:pt x="1" y="1"/>
                  </a:moveTo>
                  <a:cubicBezTo>
                    <a:pt x="24" y="1"/>
                    <a:pt x="47" y="1"/>
                    <a:pt x="69" y="1"/>
                  </a:cubicBezTo>
                  <a:cubicBezTo>
                    <a:pt x="69" y="1"/>
                    <a:pt x="69" y="1"/>
                    <a:pt x="69" y="1"/>
                  </a:cubicBezTo>
                  <a:cubicBezTo>
                    <a:pt x="47" y="1"/>
                    <a:pt x="24" y="1"/>
                    <a:pt x="1" y="1"/>
                  </a:cubicBezTo>
                  <a:cubicBezTo>
                    <a:pt x="1" y="1"/>
                    <a:pt x="1" y="1"/>
                    <a:pt x="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7"/>
            <p:cNvSpPr/>
            <p:nvPr/>
          </p:nvSpPr>
          <p:spPr>
            <a:xfrm>
              <a:off x="633200" y="1109046"/>
              <a:ext cx="374866" cy="858211"/>
            </a:xfrm>
            <a:custGeom>
              <a:avLst/>
              <a:gdLst/>
              <a:ahLst/>
              <a:cxnLst/>
              <a:rect l="l" t="t" r="r" b="b"/>
              <a:pathLst>
                <a:path w="6780" h="15522" extrusionOk="0">
                  <a:moveTo>
                    <a:pt x="46" y="0"/>
                  </a:moveTo>
                  <a:cubicBezTo>
                    <a:pt x="23" y="23"/>
                    <a:pt x="23" y="46"/>
                    <a:pt x="1" y="69"/>
                  </a:cubicBezTo>
                  <a:cubicBezTo>
                    <a:pt x="1" y="92"/>
                    <a:pt x="1" y="115"/>
                    <a:pt x="23" y="137"/>
                  </a:cubicBezTo>
                  <a:cubicBezTo>
                    <a:pt x="891" y="2192"/>
                    <a:pt x="1781" y="4246"/>
                    <a:pt x="2648" y="6277"/>
                  </a:cubicBezTo>
                  <a:cubicBezTo>
                    <a:pt x="3561" y="8423"/>
                    <a:pt x="4474" y="10546"/>
                    <a:pt x="5387" y="12668"/>
                  </a:cubicBezTo>
                  <a:cubicBezTo>
                    <a:pt x="5798" y="13627"/>
                    <a:pt x="6209" y="14586"/>
                    <a:pt x="6620" y="15522"/>
                  </a:cubicBezTo>
                  <a:cubicBezTo>
                    <a:pt x="6643" y="15499"/>
                    <a:pt x="6688" y="15476"/>
                    <a:pt x="6711" y="15453"/>
                  </a:cubicBezTo>
                  <a:cubicBezTo>
                    <a:pt x="6734" y="15430"/>
                    <a:pt x="6757" y="15408"/>
                    <a:pt x="6780" y="15408"/>
                  </a:cubicBezTo>
                  <a:cubicBezTo>
                    <a:pt x="6027" y="13650"/>
                    <a:pt x="5273" y="11892"/>
                    <a:pt x="4520" y="10135"/>
                  </a:cubicBezTo>
                  <a:cubicBezTo>
                    <a:pt x="3607" y="8012"/>
                    <a:pt x="2694" y="5912"/>
                    <a:pt x="1804" y="3789"/>
                  </a:cubicBezTo>
                  <a:cubicBezTo>
                    <a:pt x="1256" y="2557"/>
                    <a:pt x="731" y="1301"/>
                    <a:pt x="183" y="46"/>
                  </a:cubicBezTo>
                  <a:cubicBezTo>
                    <a:pt x="183" y="0"/>
                    <a:pt x="138"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7"/>
            <p:cNvSpPr/>
            <p:nvPr/>
          </p:nvSpPr>
          <p:spPr>
            <a:xfrm>
              <a:off x="342924" y="1184738"/>
              <a:ext cx="122467" cy="99798"/>
            </a:xfrm>
            <a:custGeom>
              <a:avLst/>
              <a:gdLst/>
              <a:ahLst/>
              <a:cxnLst/>
              <a:rect l="l" t="t" r="r" b="b"/>
              <a:pathLst>
                <a:path w="2215" h="1805" extrusionOk="0">
                  <a:moveTo>
                    <a:pt x="2055" y="1"/>
                  </a:moveTo>
                  <a:cubicBezTo>
                    <a:pt x="2055" y="1"/>
                    <a:pt x="2032" y="24"/>
                    <a:pt x="2032" y="24"/>
                  </a:cubicBezTo>
                  <a:cubicBezTo>
                    <a:pt x="1987" y="24"/>
                    <a:pt x="1941" y="69"/>
                    <a:pt x="1964" y="138"/>
                  </a:cubicBezTo>
                  <a:cubicBezTo>
                    <a:pt x="1964" y="229"/>
                    <a:pt x="1987" y="343"/>
                    <a:pt x="2009" y="435"/>
                  </a:cubicBezTo>
                  <a:cubicBezTo>
                    <a:pt x="2009" y="572"/>
                    <a:pt x="2009" y="686"/>
                    <a:pt x="1987" y="800"/>
                  </a:cubicBezTo>
                  <a:cubicBezTo>
                    <a:pt x="1987" y="891"/>
                    <a:pt x="1964" y="982"/>
                    <a:pt x="1918" y="1074"/>
                  </a:cubicBezTo>
                  <a:cubicBezTo>
                    <a:pt x="1873" y="1142"/>
                    <a:pt x="1850" y="1234"/>
                    <a:pt x="1781" y="1279"/>
                  </a:cubicBezTo>
                  <a:cubicBezTo>
                    <a:pt x="1736" y="1348"/>
                    <a:pt x="1690" y="1393"/>
                    <a:pt x="1621" y="1439"/>
                  </a:cubicBezTo>
                  <a:cubicBezTo>
                    <a:pt x="1553" y="1485"/>
                    <a:pt x="1484" y="1530"/>
                    <a:pt x="1416" y="1553"/>
                  </a:cubicBezTo>
                  <a:cubicBezTo>
                    <a:pt x="1348" y="1576"/>
                    <a:pt x="1256" y="1599"/>
                    <a:pt x="1188" y="1622"/>
                  </a:cubicBezTo>
                  <a:cubicBezTo>
                    <a:pt x="1096" y="1622"/>
                    <a:pt x="1005" y="1622"/>
                    <a:pt x="914" y="1599"/>
                  </a:cubicBezTo>
                  <a:cubicBezTo>
                    <a:pt x="823" y="1576"/>
                    <a:pt x="731" y="1553"/>
                    <a:pt x="663" y="1530"/>
                  </a:cubicBezTo>
                  <a:cubicBezTo>
                    <a:pt x="526" y="1462"/>
                    <a:pt x="412" y="1393"/>
                    <a:pt x="320" y="1302"/>
                  </a:cubicBezTo>
                  <a:cubicBezTo>
                    <a:pt x="275" y="1279"/>
                    <a:pt x="229" y="1234"/>
                    <a:pt x="183" y="1188"/>
                  </a:cubicBezTo>
                  <a:cubicBezTo>
                    <a:pt x="161" y="1165"/>
                    <a:pt x="132" y="1154"/>
                    <a:pt x="106" y="1154"/>
                  </a:cubicBezTo>
                  <a:cubicBezTo>
                    <a:pt x="81" y="1154"/>
                    <a:pt x="58" y="1165"/>
                    <a:pt x="46" y="1188"/>
                  </a:cubicBezTo>
                  <a:cubicBezTo>
                    <a:pt x="1" y="1211"/>
                    <a:pt x="1" y="1279"/>
                    <a:pt x="46" y="1325"/>
                  </a:cubicBezTo>
                  <a:cubicBezTo>
                    <a:pt x="252" y="1530"/>
                    <a:pt x="526" y="1713"/>
                    <a:pt x="845" y="1781"/>
                  </a:cubicBezTo>
                  <a:cubicBezTo>
                    <a:pt x="891" y="1804"/>
                    <a:pt x="960" y="1804"/>
                    <a:pt x="1028" y="1804"/>
                  </a:cubicBezTo>
                  <a:lnTo>
                    <a:pt x="1233" y="1804"/>
                  </a:lnTo>
                  <a:cubicBezTo>
                    <a:pt x="1348" y="1781"/>
                    <a:pt x="1484" y="1759"/>
                    <a:pt x="1599" y="1690"/>
                  </a:cubicBezTo>
                  <a:cubicBezTo>
                    <a:pt x="1713" y="1644"/>
                    <a:pt x="1804" y="1553"/>
                    <a:pt x="1895" y="1462"/>
                  </a:cubicBezTo>
                  <a:cubicBezTo>
                    <a:pt x="1987" y="1370"/>
                    <a:pt x="2055" y="1234"/>
                    <a:pt x="2124" y="1119"/>
                  </a:cubicBezTo>
                  <a:cubicBezTo>
                    <a:pt x="2169" y="982"/>
                    <a:pt x="2192" y="823"/>
                    <a:pt x="2192" y="686"/>
                  </a:cubicBezTo>
                  <a:cubicBezTo>
                    <a:pt x="2215" y="480"/>
                    <a:pt x="2169" y="275"/>
                    <a:pt x="2146" y="92"/>
                  </a:cubicBezTo>
                  <a:cubicBezTo>
                    <a:pt x="2146" y="47"/>
                    <a:pt x="2101" y="1"/>
                    <a:pt x="20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
            <p:cNvSpPr/>
            <p:nvPr/>
          </p:nvSpPr>
          <p:spPr>
            <a:xfrm>
              <a:off x="454003" y="1107774"/>
              <a:ext cx="189368" cy="121914"/>
            </a:xfrm>
            <a:custGeom>
              <a:avLst/>
              <a:gdLst/>
              <a:ahLst/>
              <a:cxnLst/>
              <a:rect l="l" t="t" r="r" b="b"/>
              <a:pathLst>
                <a:path w="3425" h="2205" extrusionOk="0">
                  <a:moveTo>
                    <a:pt x="3310" y="1"/>
                  </a:moveTo>
                  <a:cubicBezTo>
                    <a:pt x="3264" y="1"/>
                    <a:pt x="3219" y="46"/>
                    <a:pt x="3219" y="92"/>
                  </a:cubicBezTo>
                  <a:cubicBezTo>
                    <a:pt x="3219" y="320"/>
                    <a:pt x="3196" y="526"/>
                    <a:pt x="3173" y="731"/>
                  </a:cubicBezTo>
                  <a:cubicBezTo>
                    <a:pt x="3150" y="868"/>
                    <a:pt x="3105" y="1005"/>
                    <a:pt x="3059" y="1142"/>
                  </a:cubicBezTo>
                  <a:cubicBezTo>
                    <a:pt x="2991" y="1256"/>
                    <a:pt x="2945" y="1347"/>
                    <a:pt x="2876" y="1439"/>
                  </a:cubicBezTo>
                  <a:cubicBezTo>
                    <a:pt x="2785" y="1530"/>
                    <a:pt x="2694" y="1621"/>
                    <a:pt x="2603" y="1690"/>
                  </a:cubicBezTo>
                  <a:cubicBezTo>
                    <a:pt x="2488" y="1781"/>
                    <a:pt x="2351" y="1849"/>
                    <a:pt x="2237" y="1895"/>
                  </a:cubicBezTo>
                  <a:cubicBezTo>
                    <a:pt x="2078" y="1941"/>
                    <a:pt x="1918" y="1986"/>
                    <a:pt x="1758" y="2009"/>
                  </a:cubicBezTo>
                  <a:cubicBezTo>
                    <a:pt x="1598" y="2009"/>
                    <a:pt x="1416" y="2009"/>
                    <a:pt x="1256" y="1986"/>
                  </a:cubicBezTo>
                  <a:cubicBezTo>
                    <a:pt x="1096" y="1964"/>
                    <a:pt x="913" y="1895"/>
                    <a:pt x="754" y="1827"/>
                  </a:cubicBezTo>
                  <a:cubicBezTo>
                    <a:pt x="594" y="1758"/>
                    <a:pt x="457" y="1667"/>
                    <a:pt x="297" y="1553"/>
                  </a:cubicBezTo>
                  <a:cubicBezTo>
                    <a:pt x="274" y="1530"/>
                    <a:pt x="229" y="1484"/>
                    <a:pt x="183" y="1461"/>
                  </a:cubicBezTo>
                  <a:cubicBezTo>
                    <a:pt x="156" y="1435"/>
                    <a:pt x="130" y="1424"/>
                    <a:pt x="103" y="1424"/>
                  </a:cubicBezTo>
                  <a:cubicBezTo>
                    <a:pt x="84" y="1424"/>
                    <a:pt x="65" y="1429"/>
                    <a:pt x="46" y="1439"/>
                  </a:cubicBezTo>
                  <a:cubicBezTo>
                    <a:pt x="0" y="1484"/>
                    <a:pt x="0" y="1553"/>
                    <a:pt x="46" y="1598"/>
                  </a:cubicBezTo>
                  <a:cubicBezTo>
                    <a:pt x="183" y="1713"/>
                    <a:pt x="320" y="1827"/>
                    <a:pt x="503" y="1918"/>
                  </a:cubicBezTo>
                  <a:cubicBezTo>
                    <a:pt x="662" y="2009"/>
                    <a:pt x="822" y="2078"/>
                    <a:pt x="1005" y="2123"/>
                  </a:cubicBezTo>
                  <a:cubicBezTo>
                    <a:pt x="1197" y="2175"/>
                    <a:pt x="1389" y="2204"/>
                    <a:pt x="1582" y="2204"/>
                  </a:cubicBezTo>
                  <a:cubicBezTo>
                    <a:pt x="1732" y="2204"/>
                    <a:pt x="1882" y="2186"/>
                    <a:pt x="2032" y="2146"/>
                  </a:cubicBezTo>
                  <a:cubicBezTo>
                    <a:pt x="2374" y="2078"/>
                    <a:pt x="2694" y="1918"/>
                    <a:pt x="2922" y="1667"/>
                  </a:cubicBezTo>
                  <a:cubicBezTo>
                    <a:pt x="3036" y="1553"/>
                    <a:pt x="3150" y="1393"/>
                    <a:pt x="3219" y="1256"/>
                  </a:cubicBezTo>
                  <a:cubicBezTo>
                    <a:pt x="3310" y="1073"/>
                    <a:pt x="3356" y="891"/>
                    <a:pt x="3379" y="708"/>
                  </a:cubicBezTo>
                  <a:cubicBezTo>
                    <a:pt x="3379" y="617"/>
                    <a:pt x="3401" y="526"/>
                    <a:pt x="3401" y="434"/>
                  </a:cubicBezTo>
                  <a:cubicBezTo>
                    <a:pt x="3401" y="320"/>
                    <a:pt x="3401" y="206"/>
                    <a:pt x="3424" y="115"/>
                  </a:cubicBezTo>
                  <a:cubicBezTo>
                    <a:pt x="3424" y="46"/>
                    <a:pt x="3379" y="1"/>
                    <a:pt x="3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7"/>
            <p:cNvSpPr/>
            <p:nvPr/>
          </p:nvSpPr>
          <p:spPr>
            <a:xfrm>
              <a:off x="634471" y="1066140"/>
              <a:ext cx="137617" cy="77074"/>
            </a:xfrm>
            <a:custGeom>
              <a:avLst/>
              <a:gdLst/>
              <a:ahLst/>
              <a:cxnLst/>
              <a:rect l="l" t="t" r="r" b="b"/>
              <a:pathLst>
                <a:path w="2489" h="1394" extrusionOk="0">
                  <a:moveTo>
                    <a:pt x="2374" y="0"/>
                  </a:moveTo>
                  <a:cubicBezTo>
                    <a:pt x="2351" y="0"/>
                    <a:pt x="2329" y="23"/>
                    <a:pt x="2306" y="46"/>
                  </a:cubicBezTo>
                  <a:cubicBezTo>
                    <a:pt x="2283" y="46"/>
                    <a:pt x="2283" y="69"/>
                    <a:pt x="2283" y="92"/>
                  </a:cubicBezTo>
                  <a:cubicBezTo>
                    <a:pt x="2283" y="183"/>
                    <a:pt x="2283" y="274"/>
                    <a:pt x="2260" y="343"/>
                  </a:cubicBezTo>
                  <a:cubicBezTo>
                    <a:pt x="2237" y="457"/>
                    <a:pt x="2215" y="571"/>
                    <a:pt x="2169" y="662"/>
                  </a:cubicBezTo>
                  <a:cubicBezTo>
                    <a:pt x="2146" y="731"/>
                    <a:pt x="2100" y="799"/>
                    <a:pt x="2055" y="868"/>
                  </a:cubicBezTo>
                  <a:cubicBezTo>
                    <a:pt x="2009" y="913"/>
                    <a:pt x="1941" y="982"/>
                    <a:pt x="1895" y="1005"/>
                  </a:cubicBezTo>
                  <a:cubicBezTo>
                    <a:pt x="1827" y="1050"/>
                    <a:pt x="1758" y="1096"/>
                    <a:pt x="1690" y="1119"/>
                  </a:cubicBezTo>
                  <a:cubicBezTo>
                    <a:pt x="1598" y="1164"/>
                    <a:pt x="1507" y="1187"/>
                    <a:pt x="1416" y="1187"/>
                  </a:cubicBezTo>
                  <a:cubicBezTo>
                    <a:pt x="1376" y="1194"/>
                    <a:pt x="1335" y="1197"/>
                    <a:pt x="1296" y="1197"/>
                  </a:cubicBezTo>
                  <a:cubicBezTo>
                    <a:pt x="1200" y="1197"/>
                    <a:pt x="1108" y="1181"/>
                    <a:pt x="1028" y="1164"/>
                  </a:cubicBezTo>
                  <a:lnTo>
                    <a:pt x="1028" y="1164"/>
                  </a:lnTo>
                  <a:lnTo>
                    <a:pt x="1050" y="1187"/>
                  </a:lnTo>
                  <a:cubicBezTo>
                    <a:pt x="868" y="1142"/>
                    <a:pt x="708" y="1096"/>
                    <a:pt x="548" y="1028"/>
                  </a:cubicBezTo>
                  <a:cubicBezTo>
                    <a:pt x="411" y="959"/>
                    <a:pt x="274" y="891"/>
                    <a:pt x="137" y="799"/>
                  </a:cubicBezTo>
                  <a:cubicBezTo>
                    <a:pt x="120" y="782"/>
                    <a:pt x="99" y="774"/>
                    <a:pt x="79" y="774"/>
                  </a:cubicBezTo>
                  <a:cubicBezTo>
                    <a:pt x="46" y="774"/>
                    <a:pt x="15" y="794"/>
                    <a:pt x="0" y="822"/>
                  </a:cubicBezTo>
                  <a:cubicBezTo>
                    <a:pt x="0" y="845"/>
                    <a:pt x="0" y="868"/>
                    <a:pt x="0" y="891"/>
                  </a:cubicBezTo>
                  <a:cubicBezTo>
                    <a:pt x="0" y="913"/>
                    <a:pt x="23" y="936"/>
                    <a:pt x="46" y="959"/>
                  </a:cubicBezTo>
                  <a:cubicBezTo>
                    <a:pt x="252" y="1119"/>
                    <a:pt x="503" y="1233"/>
                    <a:pt x="754" y="1324"/>
                  </a:cubicBezTo>
                  <a:cubicBezTo>
                    <a:pt x="916" y="1368"/>
                    <a:pt x="1088" y="1394"/>
                    <a:pt x="1256" y="1394"/>
                  </a:cubicBezTo>
                  <a:cubicBezTo>
                    <a:pt x="1349" y="1394"/>
                    <a:pt x="1441" y="1386"/>
                    <a:pt x="1530" y="1370"/>
                  </a:cubicBezTo>
                  <a:cubicBezTo>
                    <a:pt x="1781" y="1324"/>
                    <a:pt x="2009" y="1210"/>
                    <a:pt x="2169" y="1028"/>
                  </a:cubicBezTo>
                  <a:cubicBezTo>
                    <a:pt x="2260" y="913"/>
                    <a:pt x="2329" y="799"/>
                    <a:pt x="2374" y="662"/>
                  </a:cubicBezTo>
                  <a:cubicBezTo>
                    <a:pt x="2420" y="594"/>
                    <a:pt x="2420" y="525"/>
                    <a:pt x="2443" y="457"/>
                  </a:cubicBezTo>
                  <a:cubicBezTo>
                    <a:pt x="2466" y="343"/>
                    <a:pt x="2488" y="229"/>
                    <a:pt x="2466" y="115"/>
                  </a:cubicBezTo>
                  <a:cubicBezTo>
                    <a:pt x="2466" y="92"/>
                    <a:pt x="2466" y="69"/>
                    <a:pt x="2443" y="46"/>
                  </a:cubicBezTo>
                  <a:cubicBezTo>
                    <a:pt x="2420" y="23"/>
                    <a:pt x="2397" y="0"/>
                    <a:pt x="23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7"/>
            <p:cNvSpPr/>
            <p:nvPr/>
          </p:nvSpPr>
          <p:spPr>
            <a:xfrm>
              <a:off x="681192" y="1876369"/>
              <a:ext cx="444255" cy="202306"/>
            </a:xfrm>
            <a:custGeom>
              <a:avLst/>
              <a:gdLst/>
              <a:ahLst/>
              <a:cxnLst/>
              <a:rect l="l" t="t" r="r" b="b"/>
              <a:pathLst>
                <a:path w="8035" h="3659" extrusionOk="0">
                  <a:moveTo>
                    <a:pt x="7943" y="0"/>
                  </a:moveTo>
                  <a:cubicBezTo>
                    <a:pt x="7920" y="0"/>
                    <a:pt x="7898" y="23"/>
                    <a:pt x="7898" y="23"/>
                  </a:cubicBezTo>
                  <a:cubicBezTo>
                    <a:pt x="7875" y="46"/>
                    <a:pt x="7875" y="46"/>
                    <a:pt x="7875" y="46"/>
                  </a:cubicBezTo>
                  <a:cubicBezTo>
                    <a:pt x="7806" y="114"/>
                    <a:pt x="7738" y="160"/>
                    <a:pt x="7669" y="228"/>
                  </a:cubicBezTo>
                  <a:cubicBezTo>
                    <a:pt x="7647" y="228"/>
                    <a:pt x="7624" y="251"/>
                    <a:pt x="7601" y="274"/>
                  </a:cubicBezTo>
                  <a:cubicBezTo>
                    <a:pt x="7532" y="320"/>
                    <a:pt x="7464" y="388"/>
                    <a:pt x="7373" y="434"/>
                  </a:cubicBezTo>
                  <a:cubicBezTo>
                    <a:pt x="7373" y="434"/>
                    <a:pt x="7373" y="434"/>
                    <a:pt x="7373" y="457"/>
                  </a:cubicBezTo>
                  <a:cubicBezTo>
                    <a:pt x="7167" y="594"/>
                    <a:pt x="6962" y="753"/>
                    <a:pt x="6733" y="890"/>
                  </a:cubicBezTo>
                  <a:cubicBezTo>
                    <a:pt x="6711" y="913"/>
                    <a:pt x="6688" y="936"/>
                    <a:pt x="6642" y="936"/>
                  </a:cubicBezTo>
                  <a:cubicBezTo>
                    <a:pt x="6642" y="936"/>
                    <a:pt x="6642" y="959"/>
                    <a:pt x="6642" y="959"/>
                  </a:cubicBezTo>
                  <a:cubicBezTo>
                    <a:pt x="6231" y="1210"/>
                    <a:pt x="5798" y="1461"/>
                    <a:pt x="5364" y="1712"/>
                  </a:cubicBezTo>
                  <a:cubicBezTo>
                    <a:pt x="5159" y="1803"/>
                    <a:pt x="4953" y="1918"/>
                    <a:pt x="4748" y="2009"/>
                  </a:cubicBezTo>
                  <a:cubicBezTo>
                    <a:pt x="4542" y="2100"/>
                    <a:pt x="4314" y="2214"/>
                    <a:pt x="4109" y="2306"/>
                  </a:cubicBezTo>
                  <a:cubicBezTo>
                    <a:pt x="3606" y="2511"/>
                    <a:pt x="3081" y="2716"/>
                    <a:pt x="2556" y="2899"/>
                  </a:cubicBezTo>
                  <a:cubicBezTo>
                    <a:pt x="2214" y="3013"/>
                    <a:pt x="1849" y="3127"/>
                    <a:pt x="1506" y="3219"/>
                  </a:cubicBezTo>
                  <a:cubicBezTo>
                    <a:pt x="1370" y="3241"/>
                    <a:pt x="1255" y="3264"/>
                    <a:pt x="1118" y="3310"/>
                  </a:cubicBezTo>
                  <a:lnTo>
                    <a:pt x="1050" y="3310"/>
                  </a:lnTo>
                  <a:cubicBezTo>
                    <a:pt x="936" y="3333"/>
                    <a:pt x="845" y="3356"/>
                    <a:pt x="730" y="3378"/>
                  </a:cubicBezTo>
                  <a:cubicBezTo>
                    <a:pt x="525" y="3424"/>
                    <a:pt x="320" y="3447"/>
                    <a:pt x="114" y="3470"/>
                  </a:cubicBezTo>
                  <a:cubicBezTo>
                    <a:pt x="46" y="3470"/>
                    <a:pt x="0" y="3515"/>
                    <a:pt x="23" y="3584"/>
                  </a:cubicBezTo>
                  <a:cubicBezTo>
                    <a:pt x="23" y="3621"/>
                    <a:pt x="53" y="3658"/>
                    <a:pt x="89" y="3658"/>
                  </a:cubicBezTo>
                  <a:cubicBezTo>
                    <a:pt x="97" y="3658"/>
                    <a:pt x="106" y="3656"/>
                    <a:pt x="114" y="3652"/>
                  </a:cubicBezTo>
                  <a:cubicBezTo>
                    <a:pt x="342" y="3629"/>
                    <a:pt x="548" y="3607"/>
                    <a:pt x="753" y="3561"/>
                  </a:cubicBezTo>
                  <a:lnTo>
                    <a:pt x="799" y="3561"/>
                  </a:lnTo>
                  <a:cubicBezTo>
                    <a:pt x="890" y="3538"/>
                    <a:pt x="1004" y="3515"/>
                    <a:pt x="1096" y="3492"/>
                  </a:cubicBezTo>
                  <a:lnTo>
                    <a:pt x="1141" y="3492"/>
                  </a:lnTo>
                  <a:cubicBezTo>
                    <a:pt x="1278" y="3470"/>
                    <a:pt x="1415" y="3424"/>
                    <a:pt x="1552" y="3401"/>
                  </a:cubicBezTo>
                  <a:cubicBezTo>
                    <a:pt x="1917" y="3310"/>
                    <a:pt x="2260" y="3196"/>
                    <a:pt x="2625" y="3082"/>
                  </a:cubicBezTo>
                  <a:cubicBezTo>
                    <a:pt x="3150" y="2899"/>
                    <a:pt x="3675" y="2694"/>
                    <a:pt x="4177" y="2488"/>
                  </a:cubicBezTo>
                  <a:cubicBezTo>
                    <a:pt x="4382" y="2397"/>
                    <a:pt x="4588" y="2306"/>
                    <a:pt x="4793" y="2191"/>
                  </a:cubicBezTo>
                  <a:cubicBezTo>
                    <a:pt x="5478" y="1872"/>
                    <a:pt x="6117" y="1530"/>
                    <a:pt x="6756" y="1119"/>
                  </a:cubicBezTo>
                  <a:cubicBezTo>
                    <a:pt x="6779" y="1096"/>
                    <a:pt x="6802" y="1073"/>
                    <a:pt x="6825" y="1073"/>
                  </a:cubicBezTo>
                  <a:cubicBezTo>
                    <a:pt x="6848" y="1050"/>
                    <a:pt x="6848" y="1050"/>
                    <a:pt x="6848" y="1050"/>
                  </a:cubicBezTo>
                  <a:cubicBezTo>
                    <a:pt x="7076" y="913"/>
                    <a:pt x="7281" y="753"/>
                    <a:pt x="7487" y="594"/>
                  </a:cubicBezTo>
                  <a:cubicBezTo>
                    <a:pt x="7510" y="594"/>
                    <a:pt x="7510" y="594"/>
                    <a:pt x="7510" y="571"/>
                  </a:cubicBezTo>
                  <a:lnTo>
                    <a:pt x="7532" y="571"/>
                  </a:lnTo>
                  <a:cubicBezTo>
                    <a:pt x="7578" y="525"/>
                    <a:pt x="7624" y="502"/>
                    <a:pt x="7692" y="457"/>
                  </a:cubicBezTo>
                  <a:cubicBezTo>
                    <a:pt x="7715" y="434"/>
                    <a:pt x="7738" y="411"/>
                    <a:pt x="7738" y="411"/>
                  </a:cubicBezTo>
                  <a:cubicBezTo>
                    <a:pt x="7761" y="388"/>
                    <a:pt x="7761" y="388"/>
                    <a:pt x="7761" y="388"/>
                  </a:cubicBezTo>
                  <a:lnTo>
                    <a:pt x="7783" y="388"/>
                  </a:lnTo>
                  <a:cubicBezTo>
                    <a:pt x="7829" y="320"/>
                    <a:pt x="7898" y="274"/>
                    <a:pt x="7943" y="228"/>
                  </a:cubicBezTo>
                  <a:lnTo>
                    <a:pt x="7966" y="228"/>
                  </a:lnTo>
                  <a:cubicBezTo>
                    <a:pt x="7966" y="228"/>
                    <a:pt x="7966" y="206"/>
                    <a:pt x="7989" y="206"/>
                  </a:cubicBezTo>
                  <a:cubicBezTo>
                    <a:pt x="7989" y="206"/>
                    <a:pt x="7989" y="183"/>
                    <a:pt x="8012" y="183"/>
                  </a:cubicBezTo>
                  <a:cubicBezTo>
                    <a:pt x="8012" y="160"/>
                    <a:pt x="8035" y="160"/>
                    <a:pt x="8035" y="137"/>
                  </a:cubicBezTo>
                  <a:cubicBezTo>
                    <a:pt x="8035" y="92"/>
                    <a:pt x="8035" y="69"/>
                    <a:pt x="8035" y="46"/>
                  </a:cubicBezTo>
                  <a:cubicBezTo>
                    <a:pt x="8012" y="23"/>
                    <a:pt x="7989" y="23"/>
                    <a:pt x="7966" y="23"/>
                  </a:cubicBezTo>
                  <a:cubicBezTo>
                    <a:pt x="7966" y="23"/>
                    <a:pt x="7943" y="0"/>
                    <a:pt x="79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7"/>
            <p:cNvSpPr/>
            <p:nvPr/>
          </p:nvSpPr>
          <p:spPr>
            <a:xfrm>
              <a:off x="894448" y="2323118"/>
              <a:ext cx="20236" cy="21508"/>
            </a:xfrm>
            <a:custGeom>
              <a:avLst/>
              <a:gdLst/>
              <a:ahLst/>
              <a:cxnLst/>
              <a:rect l="l" t="t" r="r" b="b"/>
              <a:pathLst>
                <a:path w="366" h="389" extrusionOk="0">
                  <a:moveTo>
                    <a:pt x="183" y="0"/>
                  </a:moveTo>
                  <a:cubicBezTo>
                    <a:pt x="92" y="0"/>
                    <a:pt x="0" y="92"/>
                    <a:pt x="0" y="183"/>
                  </a:cubicBezTo>
                  <a:cubicBezTo>
                    <a:pt x="0" y="297"/>
                    <a:pt x="92" y="388"/>
                    <a:pt x="183" y="388"/>
                  </a:cubicBezTo>
                  <a:cubicBezTo>
                    <a:pt x="297" y="388"/>
                    <a:pt x="366" y="297"/>
                    <a:pt x="366" y="183"/>
                  </a:cubicBezTo>
                  <a:cubicBezTo>
                    <a:pt x="366" y="92"/>
                    <a:pt x="297" y="0"/>
                    <a:pt x="1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7"/>
            <p:cNvSpPr/>
            <p:nvPr/>
          </p:nvSpPr>
          <p:spPr>
            <a:xfrm>
              <a:off x="1144306" y="2205736"/>
              <a:ext cx="16476" cy="17748"/>
            </a:xfrm>
            <a:custGeom>
              <a:avLst/>
              <a:gdLst/>
              <a:ahLst/>
              <a:cxnLst/>
              <a:rect l="l" t="t" r="r" b="b"/>
              <a:pathLst>
                <a:path w="298" h="321" extrusionOk="0">
                  <a:moveTo>
                    <a:pt x="138" y="1"/>
                  </a:moveTo>
                  <a:cubicBezTo>
                    <a:pt x="69" y="1"/>
                    <a:pt x="1" y="69"/>
                    <a:pt x="1" y="160"/>
                  </a:cubicBezTo>
                  <a:cubicBezTo>
                    <a:pt x="1" y="252"/>
                    <a:pt x="69" y="320"/>
                    <a:pt x="138" y="320"/>
                  </a:cubicBezTo>
                  <a:cubicBezTo>
                    <a:pt x="229" y="320"/>
                    <a:pt x="298" y="252"/>
                    <a:pt x="298" y="160"/>
                  </a:cubicBezTo>
                  <a:cubicBezTo>
                    <a:pt x="298" y="69"/>
                    <a:pt x="229" y="1"/>
                    <a:pt x="138"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7"/>
            <p:cNvSpPr/>
            <p:nvPr/>
          </p:nvSpPr>
          <p:spPr>
            <a:xfrm>
              <a:off x="898208" y="2348330"/>
              <a:ext cx="12717" cy="11445"/>
            </a:xfrm>
            <a:custGeom>
              <a:avLst/>
              <a:gdLst/>
              <a:ahLst/>
              <a:cxnLst/>
              <a:rect l="l" t="t" r="r" b="b"/>
              <a:pathLst>
                <a:path w="230" h="207" extrusionOk="0">
                  <a:moveTo>
                    <a:pt x="115" y="1"/>
                  </a:moveTo>
                  <a:cubicBezTo>
                    <a:pt x="47" y="1"/>
                    <a:pt x="1" y="47"/>
                    <a:pt x="1" y="92"/>
                  </a:cubicBezTo>
                  <a:cubicBezTo>
                    <a:pt x="1" y="161"/>
                    <a:pt x="47" y="206"/>
                    <a:pt x="115" y="206"/>
                  </a:cubicBezTo>
                  <a:cubicBezTo>
                    <a:pt x="184" y="206"/>
                    <a:pt x="229" y="161"/>
                    <a:pt x="229" y="92"/>
                  </a:cubicBezTo>
                  <a:cubicBezTo>
                    <a:pt x="229" y="47"/>
                    <a:pt x="184" y="1"/>
                    <a:pt x="115"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7"/>
            <p:cNvSpPr/>
            <p:nvPr/>
          </p:nvSpPr>
          <p:spPr>
            <a:xfrm>
              <a:off x="1149393" y="2229732"/>
              <a:ext cx="11390" cy="11390"/>
            </a:xfrm>
            <a:custGeom>
              <a:avLst/>
              <a:gdLst/>
              <a:ahLst/>
              <a:cxnLst/>
              <a:rect l="l" t="t" r="r" b="b"/>
              <a:pathLst>
                <a:path w="206" h="206" extrusionOk="0">
                  <a:moveTo>
                    <a:pt x="114" y="0"/>
                  </a:moveTo>
                  <a:cubicBezTo>
                    <a:pt x="46" y="0"/>
                    <a:pt x="0" y="46"/>
                    <a:pt x="0" y="92"/>
                  </a:cubicBezTo>
                  <a:cubicBezTo>
                    <a:pt x="0" y="160"/>
                    <a:pt x="46" y="206"/>
                    <a:pt x="114" y="206"/>
                  </a:cubicBezTo>
                  <a:cubicBezTo>
                    <a:pt x="160" y="206"/>
                    <a:pt x="206" y="160"/>
                    <a:pt x="206" y="92"/>
                  </a:cubicBezTo>
                  <a:cubicBezTo>
                    <a:pt x="206" y="46"/>
                    <a:pt x="160" y="0"/>
                    <a:pt x="11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7"/>
            <p:cNvSpPr/>
            <p:nvPr/>
          </p:nvSpPr>
          <p:spPr>
            <a:xfrm>
              <a:off x="879298" y="2387476"/>
              <a:ext cx="71988" cy="47992"/>
            </a:xfrm>
            <a:custGeom>
              <a:avLst/>
              <a:gdLst/>
              <a:ahLst/>
              <a:cxnLst/>
              <a:rect l="l" t="t" r="r" b="b"/>
              <a:pathLst>
                <a:path w="1302" h="868" extrusionOk="0">
                  <a:moveTo>
                    <a:pt x="617" y="0"/>
                  </a:moveTo>
                  <a:cubicBezTo>
                    <a:pt x="274" y="23"/>
                    <a:pt x="1" y="229"/>
                    <a:pt x="1" y="457"/>
                  </a:cubicBezTo>
                  <a:cubicBezTo>
                    <a:pt x="23" y="708"/>
                    <a:pt x="320" y="868"/>
                    <a:pt x="663" y="868"/>
                  </a:cubicBezTo>
                  <a:cubicBezTo>
                    <a:pt x="1028" y="845"/>
                    <a:pt x="1302" y="640"/>
                    <a:pt x="1279" y="411"/>
                  </a:cubicBezTo>
                  <a:cubicBezTo>
                    <a:pt x="1279" y="160"/>
                    <a:pt x="982" y="0"/>
                    <a:pt x="6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7"/>
            <p:cNvSpPr/>
            <p:nvPr/>
          </p:nvSpPr>
          <p:spPr>
            <a:xfrm>
              <a:off x="1209936" y="2235482"/>
              <a:ext cx="71988" cy="56672"/>
            </a:xfrm>
            <a:custGeom>
              <a:avLst/>
              <a:gdLst/>
              <a:ahLst/>
              <a:cxnLst/>
              <a:rect l="l" t="t" r="r" b="b"/>
              <a:pathLst>
                <a:path w="1302" h="1025" extrusionOk="0">
                  <a:moveTo>
                    <a:pt x="853" y="1"/>
                  </a:moveTo>
                  <a:cubicBezTo>
                    <a:pt x="707" y="1"/>
                    <a:pt x="538" y="58"/>
                    <a:pt x="389" y="170"/>
                  </a:cubicBezTo>
                  <a:cubicBezTo>
                    <a:pt x="92" y="398"/>
                    <a:pt x="1" y="718"/>
                    <a:pt x="138" y="901"/>
                  </a:cubicBezTo>
                  <a:cubicBezTo>
                    <a:pt x="200" y="984"/>
                    <a:pt x="305" y="1024"/>
                    <a:pt x="429" y="1024"/>
                  </a:cubicBezTo>
                  <a:cubicBezTo>
                    <a:pt x="577" y="1024"/>
                    <a:pt x="752" y="967"/>
                    <a:pt x="914" y="855"/>
                  </a:cubicBezTo>
                  <a:cubicBezTo>
                    <a:pt x="1188" y="627"/>
                    <a:pt x="1302" y="307"/>
                    <a:pt x="1142" y="125"/>
                  </a:cubicBezTo>
                  <a:cubicBezTo>
                    <a:pt x="1080" y="41"/>
                    <a:pt x="974" y="1"/>
                    <a:pt x="8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0" name="Google Shape;1690;p7"/>
          <p:cNvSpPr/>
          <p:nvPr/>
        </p:nvSpPr>
        <p:spPr>
          <a:xfrm>
            <a:off x="1808786" y="284963"/>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7"/>
          <p:cNvSpPr/>
          <p:nvPr/>
        </p:nvSpPr>
        <p:spPr>
          <a:xfrm>
            <a:off x="4996584" y="4716035"/>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7"/>
          <p:cNvSpPr txBox="1">
            <a:spLocks noGrp="1"/>
          </p:cNvSpPr>
          <p:nvPr>
            <p:ph type="body" idx="1"/>
          </p:nvPr>
        </p:nvSpPr>
        <p:spPr>
          <a:xfrm>
            <a:off x="720000" y="2357900"/>
            <a:ext cx="3650100" cy="1788600"/>
          </a:xfrm>
          <a:prstGeom prst="rect">
            <a:avLst/>
          </a:prstGeom>
        </p:spPr>
        <p:txBody>
          <a:bodyPr spcFirstLastPara="1" wrap="square" lIns="91425" tIns="91425" rIns="91425" bIns="91425" anchor="ctr" anchorCtr="0">
            <a:noAutofit/>
          </a:bodyPr>
          <a:lstStyle>
            <a:lvl1pPr marL="457200" lvl="0" indent="-317500" rtl="0">
              <a:lnSpc>
                <a:spcPct val="100000"/>
              </a:lnSpc>
              <a:spcBef>
                <a:spcPts val="0"/>
              </a:spcBef>
              <a:spcAft>
                <a:spcPts val="0"/>
              </a:spcAft>
              <a:buClr>
                <a:schemeClr val="lt2"/>
              </a:buClr>
              <a:buSzPts val="1400"/>
              <a:buChar char="●"/>
              <a:defRPr>
                <a:solidFill>
                  <a:srgbClr val="434343"/>
                </a:solidFill>
              </a:defRPr>
            </a:lvl1pPr>
            <a:lvl2pPr marL="914400" lvl="1" indent="-279400" rtl="0">
              <a:lnSpc>
                <a:spcPct val="115000"/>
              </a:lnSpc>
              <a:spcBef>
                <a:spcPts val="0"/>
              </a:spcBef>
              <a:spcAft>
                <a:spcPts val="0"/>
              </a:spcAft>
              <a:buClr>
                <a:srgbClr val="999999"/>
              </a:buClr>
              <a:buSzPts val="800"/>
              <a:buFont typeface="Open Sans"/>
              <a:buChar char="○"/>
              <a:defRPr>
                <a:solidFill>
                  <a:srgbClr val="434343"/>
                </a:solidFill>
              </a:defRPr>
            </a:lvl2pPr>
            <a:lvl3pPr marL="1371600" lvl="2" indent="-279400" rtl="0">
              <a:lnSpc>
                <a:spcPct val="115000"/>
              </a:lnSpc>
              <a:spcBef>
                <a:spcPts val="1600"/>
              </a:spcBef>
              <a:spcAft>
                <a:spcPts val="0"/>
              </a:spcAft>
              <a:buClr>
                <a:srgbClr val="999999"/>
              </a:buClr>
              <a:buSzPts val="800"/>
              <a:buFont typeface="Open Sans"/>
              <a:buChar char="■"/>
              <a:defRPr>
                <a:solidFill>
                  <a:srgbClr val="434343"/>
                </a:solidFill>
              </a:defRPr>
            </a:lvl3pPr>
            <a:lvl4pPr marL="1828800" lvl="3" indent="-279400" rtl="0">
              <a:lnSpc>
                <a:spcPct val="115000"/>
              </a:lnSpc>
              <a:spcBef>
                <a:spcPts val="1600"/>
              </a:spcBef>
              <a:spcAft>
                <a:spcPts val="0"/>
              </a:spcAft>
              <a:buClr>
                <a:srgbClr val="999999"/>
              </a:buClr>
              <a:buSzPts val="800"/>
              <a:buFont typeface="Open Sans"/>
              <a:buChar char="●"/>
              <a:defRPr>
                <a:solidFill>
                  <a:srgbClr val="434343"/>
                </a:solidFill>
              </a:defRPr>
            </a:lvl4pPr>
            <a:lvl5pPr marL="2286000" lvl="4" indent="-304800" rtl="0">
              <a:lnSpc>
                <a:spcPct val="115000"/>
              </a:lnSpc>
              <a:spcBef>
                <a:spcPts val="1600"/>
              </a:spcBef>
              <a:spcAft>
                <a:spcPts val="0"/>
              </a:spcAft>
              <a:buClr>
                <a:srgbClr val="999999"/>
              </a:buClr>
              <a:buSzPts val="1200"/>
              <a:buFont typeface="Open Sans"/>
              <a:buChar char="○"/>
              <a:defRPr>
                <a:solidFill>
                  <a:srgbClr val="434343"/>
                </a:solidFill>
              </a:defRPr>
            </a:lvl5pPr>
            <a:lvl6pPr marL="2743200" lvl="5" indent="-304800" rtl="0">
              <a:lnSpc>
                <a:spcPct val="115000"/>
              </a:lnSpc>
              <a:spcBef>
                <a:spcPts val="1600"/>
              </a:spcBef>
              <a:spcAft>
                <a:spcPts val="0"/>
              </a:spcAft>
              <a:buClr>
                <a:srgbClr val="999999"/>
              </a:buClr>
              <a:buSzPts val="1200"/>
              <a:buFont typeface="Open Sans"/>
              <a:buChar char="■"/>
              <a:defRPr>
                <a:solidFill>
                  <a:srgbClr val="434343"/>
                </a:solidFill>
              </a:defRPr>
            </a:lvl6pPr>
            <a:lvl7pPr marL="3200400" lvl="6" indent="-273050" rtl="0">
              <a:lnSpc>
                <a:spcPct val="115000"/>
              </a:lnSpc>
              <a:spcBef>
                <a:spcPts val="1600"/>
              </a:spcBef>
              <a:spcAft>
                <a:spcPts val="0"/>
              </a:spcAft>
              <a:buClr>
                <a:srgbClr val="999999"/>
              </a:buClr>
              <a:buSzPts val="700"/>
              <a:buFont typeface="Open Sans"/>
              <a:buChar char="●"/>
              <a:defRPr>
                <a:solidFill>
                  <a:srgbClr val="434343"/>
                </a:solidFill>
              </a:defRPr>
            </a:lvl7pPr>
            <a:lvl8pPr marL="3657600" lvl="7" indent="-273050" rtl="0">
              <a:lnSpc>
                <a:spcPct val="115000"/>
              </a:lnSpc>
              <a:spcBef>
                <a:spcPts val="1600"/>
              </a:spcBef>
              <a:spcAft>
                <a:spcPts val="0"/>
              </a:spcAft>
              <a:buClr>
                <a:srgbClr val="999999"/>
              </a:buClr>
              <a:buSzPts val="700"/>
              <a:buFont typeface="Open Sans"/>
              <a:buChar char="○"/>
              <a:defRPr>
                <a:solidFill>
                  <a:srgbClr val="434343"/>
                </a:solidFill>
              </a:defRPr>
            </a:lvl8pPr>
            <a:lvl9pPr marL="4114800" lvl="8" indent="-266700" rtl="0">
              <a:lnSpc>
                <a:spcPct val="115000"/>
              </a:lnSpc>
              <a:spcBef>
                <a:spcPts val="1600"/>
              </a:spcBef>
              <a:spcAft>
                <a:spcPts val="1600"/>
              </a:spcAft>
              <a:buClr>
                <a:srgbClr val="999999"/>
              </a:buClr>
              <a:buSzPts val="600"/>
              <a:buFont typeface="Open Sans"/>
              <a:buChar char="■"/>
              <a:defRPr>
                <a:solidFill>
                  <a:srgbClr val="434343"/>
                </a:solidFill>
              </a:defRPr>
            </a:lvl9pPr>
          </a:lstStyle>
          <a:p>
            <a:pPr lvl="0"/>
            <a:r>
              <a:rPr lang="en-US"/>
              <a:t>Click to edit Master text styles</a:t>
            </a:r>
          </a:p>
        </p:txBody>
      </p:sp>
      <p:sp>
        <p:nvSpPr>
          <p:cNvPr id="1693" name="Google Shape;1693;p7"/>
          <p:cNvSpPr txBox="1">
            <a:spLocks noGrp="1"/>
          </p:cNvSpPr>
          <p:nvPr>
            <p:ph type="title"/>
          </p:nvPr>
        </p:nvSpPr>
        <p:spPr>
          <a:xfrm>
            <a:off x="720000" y="997000"/>
            <a:ext cx="3763200" cy="13608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r>
              <a:rPr lang="en-US"/>
              <a:t>Click to edit Master title style</a:t>
            </a:r>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932"/>
        <p:cNvGrpSpPr/>
        <p:nvPr/>
      </p:nvGrpSpPr>
      <p:grpSpPr>
        <a:xfrm>
          <a:off x="0" y="0"/>
          <a:ext cx="0" cy="0"/>
          <a:chOff x="0" y="0"/>
          <a:chExt cx="0" cy="0"/>
        </a:xfrm>
      </p:grpSpPr>
      <p:sp>
        <p:nvSpPr>
          <p:cNvPr id="1933" name="Google Shape;1933;p9"/>
          <p:cNvSpPr/>
          <p:nvPr/>
        </p:nvSpPr>
        <p:spPr>
          <a:xfrm>
            <a:off x="-716079" y="3069927"/>
            <a:ext cx="2753750" cy="2564300"/>
          </a:xfrm>
          <a:custGeom>
            <a:avLst/>
            <a:gdLst/>
            <a:ahLst/>
            <a:cxnLst/>
            <a:rect l="l" t="t" r="r" b="b"/>
            <a:pathLst>
              <a:path w="110150" h="102572" extrusionOk="0">
                <a:moveTo>
                  <a:pt x="7244" y="2961"/>
                </a:moveTo>
                <a:cubicBezTo>
                  <a:pt x="11121" y="-8536"/>
                  <a:pt x="23420" y="18735"/>
                  <a:pt x="32109" y="23013"/>
                </a:cubicBezTo>
                <a:cubicBezTo>
                  <a:pt x="40799" y="27291"/>
                  <a:pt x="54034" y="23548"/>
                  <a:pt x="59381" y="28628"/>
                </a:cubicBezTo>
                <a:cubicBezTo>
                  <a:pt x="64728" y="33708"/>
                  <a:pt x="59782" y="48547"/>
                  <a:pt x="64193" y="53493"/>
                </a:cubicBezTo>
                <a:cubicBezTo>
                  <a:pt x="68605" y="58439"/>
                  <a:pt x="81305" y="54295"/>
                  <a:pt x="85850" y="58306"/>
                </a:cubicBezTo>
                <a:cubicBezTo>
                  <a:pt x="90395" y="62317"/>
                  <a:pt x="88123" y="70739"/>
                  <a:pt x="91465" y="77557"/>
                </a:cubicBezTo>
                <a:cubicBezTo>
                  <a:pt x="94807" y="84375"/>
                  <a:pt x="119673" y="96807"/>
                  <a:pt x="105903" y="99213"/>
                </a:cubicBezTo>
                <a:cubicBezTo>
                  <a:pt x="92134" y="101619"/>
                  <a:pt x="25291" y="108036"/>
                  <a:pt x="8848" y="91994"/>
                </a:cubicBezTo>
                <a:cubicBezTo>
                  <a:pt x="-7595" y="75952"/>
                  <a:pt x="3367" y="14458"/>
                  <a:pt x="7244" y="2961"/>
                </a:cubicBezTo>
                <a:close/>
              </a:path>
            </a:pathLst>
          </a:custGeom>
          <a:solidFill>
            <a:schemeClr val="accent1"/>
          </a:solidFill>
          <a:ln>
            <a:noFill/>
          </a:ln>
        </p:spPr>
      </p:sp>
      <p:sp>
        <p:nvSpPr>
          <p:cNvPr id="1934" name="Google Shape;1934;p9"/>
          <p:cNvSpPr/>
          <p:nvPr/>
        </p:nvSpPr>
        <p:spPr>
          <a:xfrm>
            <a:off x="6260243" y="-586827"/>
            <a:ext cx="3307925" cy="4350075"/>
          </a:xfrm>
          <a:custGeom>
            <a:avLst/>
            <a:gdLst/>
            <a:ahLst/>
            <a:cxnLst/>
            <a:rect l="l" t="t" r="r" b="b"/>
            <a:pathLst>
              <a:path w="132317" h="174003" extrusionOk="0">
                <a:moveTo>
                  <a:pt x="5462" y="13046"/>
                </a:moveTo>
                <a:cubicBezTo>
                  <a:pt x="-11115" y="18260"/>
                  <a:pt x="15354" y="36307"/>
                  <a:pt x="23108" y="43526"/>
                </a:cubicBezTo>
                <a:cubicBezTo>
                  <a:pt x="30862" y="50745"/>
                  <a:pt x="45033" y="49541"/>
                  <a:pt x="51984" y="56359"/>
                </a:cubicBezTo>
                <a:cubicBezTo>
                  <a:pt x="58936" y="63177"/>
                  <a:pt x="58935" y="77214"/>
                  <a:pt x="64817" y="84433"/>
                </a:cubicBezTo>
                <a:cubicBezTo>
                  <a:pt x="70699" y="91652"/>
                  <a:pt x="82330" y="91518"/>
                  <a:pt x="87276" y="99673"/>
                </a:cubicBezTo>
                <a:cubicBezTo>
                  <a:pt x="92222" y="107828"/>
                  <a:pt x="90618" y="123870"/>
                  <a:pt x="94495" y="133361"/>
                </a:cubicBezTo>
                <a:cubicBezTo>
                  <a:pt x="98372" y="142853"/>
                  <a:pt x="105591" y="151542"/>
                  <a:pt x="110537" y="156622"/>
                </a:cubicBezTo>
                <a:cubicBezTo>
                  <a:pt x="115483" y="161702"/>
                  <a:pt x="122168" y="187904"/>
                  <a:pt x="124173" y="163841"/>
                </a:cubicBezTo>
                <a:cubicBezTo>
                  <a:pt x="126178" y="139778"/>
                  <a:pt x="142354" y="37377"/>
                  <a:pt x="122569" y="12244"/>
                </a:cubicBezTo>
                <a:cubicBezTo>
                  <a:pt x="102784" y="-12888"/>
                  <a:pt x="22039" y="7832"/>
                  <a:pt x="5462" y="13046"/>
                </a:cubicBezTo>
                <a:close/>
              </a:path>
            </a:pathLst>
          </a:custGeom>
          <a:solidFill>
            <a:schemeClr val="accent3"/>
          </a:solidFill>
          <a:ln>
            <a:noFill/>
          </a:ln>
        </p:spPr>
      </p:sp>
      <p:pic>
        <p:nvPicPr>
          <p:cNvPr id="1935" name="Google Shape;1935;p9"/>
          <p:cNvPicPr preferRelativeResize="0"/>
          <p:nvPr/>
        </p:nvPicPr>
        <p:blipFill>
          <a:blip r:embed="rId2">
            <a:alphaModFix/>
          </a:blip>
          <a:stretch>
            <a:fillRect/>
          </a:stretch>
        </p:blipFill>
        <p:spPr>
          <a:xfrm>
            <a:off x="0" y="0"/>
            <a:ext cx="9144000" cy="5143500"/>
          </a:xfrm>
          <a:prstGeom prst="rect">
            <a:avLst/>
          </a:prstGeom>
          <a:noFill/>
          <a:ln>
            <a:noFill/>
          </a:ln>
        </p:spPr>
      </p:pic>
      <p:grpSp>
        <p:nvGrpSpPr>
          <p:cNvPr id="1936" name="Google Shape;1936;p9"/>
          <p:cNvGrpSpPr/>
          <p:nvPr/>
        </p:nvGrpSpPr>
        <p:grpSpPr>
          <a:xfrm>
            <a:off x="540489" y="370974"/>
            <a:ext cx="649543" cy="697573"/>
            <a:chOff x="539500" y="356300"/>
            <a:chExt cx="347201" cy="372894"/>
          </a:xfrm>
        </p:grpSpPr>
        <p:sp>
          <p:nvSpPr>
            <p:cNvPr id="1937" name="Google Shape;1937;p9"/>
            <p:cNvSpPr/>
            <p:nvPr/>
          </p:nvSpPr>
          <p:spPr>
            <a:xfrm>
              <a:off x="545665" y="376864"/>
              <a:ext cx="113034" cy="349271"/>
            </a:xfrm>
            <a:custGeom>
              <a:avLst/>
              <a:gdLst/>
              <a:ahLst/>
              <a:cxnLst/>
              <a:rect l="l" t="t" r="r" b="b"/>
              <a:pathLst>
                <a:path w="2512" h="7762" extrusionOk="0">
                  <a:moveTo>
                    <a:pt x="982" y="799"/>
                  </a:moveTo>
                  <a:cubicBezTo>
                    <a:pt x="982" y="822"/>
                    <a:pt x="960" y="845"/>
                    <a:pt x="960" y="845"/>
                  </a:cubicBezTo>
                  <a:cubicBezTo>
                    <a:pt x="960" y="822"/>
                    <a:pt x="960" y="822"/>
                    <a:pt x="982" y="799"/>
                  </a:cubicBezTo>
                  <a:close/>
                  <a:moveTo>
                    <a:pt x="1233" y="0"/>
                  </a:moveTo>
                  <a:cubicBezTo>
                    <a:pt x="1233" y="0"/>
                    <a:pt x="1211" y="23"/>
                    <a:pt x="1188" y="23"/>
                  </a:cubicBezTo>
                  <a:cubicBezTo>
                    <a:pt x="1165" y="23"/>
                    <a:pt x="1142" y="46"/>
                    <a:pt x="1142" y="46"/>
                  </a:cubicBezTo>
                  <a:cubicBezTo>
                    <a:pt x="1096" y="92"/>
                    <a:pt x="1051" y="115"/>
                    <a:pt x="1005" y="137"/>
                  </a:cubicBezTo>
                  <a:cubicBezTo>
                    <a:pt x="937" y="206"/>
                    <a:pt x="868" y="274"/>
                    <a:pt x="800" y="343"/>
                  </a:cubicBezTo>
                  <a:cubicBezTo>
                    <a:pt x="731" y="411"/>
                    <a:pt x="663" y="480"/>
                    <a:pt x="594" y="548"/>
                  </a:cubicBezTo>
                  <a:cubicBezTo>
                    <a:pt x="572" y="571"/>
                    <a:pt x="549" y="617"/>
                    <a:pt x="526" y="640"/>
                  </a:cubicBezTo>
                  <a:cubicBezTo>
                    <a:pt x="480" y="685"/>
                    <a:pt x="457" y="731"/>
                    <a:pt x="435" y="777"/>
                  </a:cubicBezTo>
                  <a:cubicBezTo>
                    <a:pt x="389" y="845"/>
                    <a:pt x="343" y="936"/>
                    <a:pt x="298" y="1005"/>
                  </a:cubicBezTo>
                  <a:cubicBezTo>
                    <a:pt x="275" y="1028"/>
                    <a:pt x="275" y="1050"/>
                    <a:pt x="252" y="1073"/>
                  </a:cubicBezTo>
                  <a:cubicBezTo>
                    <a:pt x="252" y="1119"/>
                    <a:pt x="229" y="1142"/>
                    <a:pt x="229" y="1187"/>
                  </a:cubicBezTo>
                  <a:cubicBezTo>
                    <a:pt x="206" y="1210"/>
                    <a:pt x="206" y="1210"/>
                    <a:pt x="206" y="1233"/>
                  </a:cubicBezTo>
                  <a:cubicBezTo>
                    <a:pt x="206" y="1256"/>
                    <a:pt x="183" y="1279"/>
                    <a:pt x="183" y="1279"/>
                  </a:cubicBezTo>
                  <a:cubicBezTo>
                    <a:pt x="138" y="1484"/>
                    <a:pt x="92" y="1667"/>
                    <a:pt x="47" y="1872"/>
                  </a:cubicBezTo>
                  <a:cubicBezTo>
                    <a:pt x="47" y="1895"/>
                    <a:pt x="47" y="1941"/>
                    <a:pt x="47" y="1963"/>
                  </a:cubicBezTo>
                  <a:cubicBezTo>
                    <a:pt x="24" y="1986"/>
                    <a:pt x="24" y="2032"/>
                    <a:pt x="24" y="2055"/>
                  </a:cubicBezTo>
                  <a:cubicBezTo>
                    <a:pt x="24" y="2100"/>
                    <a:pt x="24" y="2169"/>
                    <a:pt x="24" y="2237"/>
                  </a:cubicBezTo>
                  <a:cubicBezTo>
                    <a:pt x="24" y="2351"/>
                    <a:pt x="24" y="2488"/>
                    <a:pt x="24" y="2625"/>
                  </a:cubicBezTo>
                  <a:cubicBezTo>
                    <a:pt x="24" y="2625"/>
                    <a:pt x="24" y="2648"/>
                    <a:pt x="24" y="2671"/>
                  </a:cubicBezTo>
                  <a:cubicBezTo>
                    <a:pt x="24" y="2694"/>
                    <a:pt x="24" y="2717"/>
                    <a:pt x="24" y="2740"/>
                  </a:cubicBezTo>
                  <a:cubicBezTo>
                    <a:pt x="1" y="2831"/>
                    <a:pt x="1" y="2922"/>
                    <a:pt x="1" y="3013"/>
                  </a:cubicBezTo>
                  <a:cubicBezTo>
                    <a:pt x="1" y="3059"/>
                    <a:pt x="1" y="3105"/>
                    <a:pt x="1" y="3150"/>
                  </a:cubicBezTo>
                  <a:cubicBezTo>
                    <a:pt x="1" y="3219"/>
                    <a:pt x="24" y="3265"/>
                    <a:pt x="24" y="3310"/>
                  </a:cubicBezTo>
                  <a:cubicBezTo>
                    <a:pt x="24" y="3401"/>
                    <a:pt x="24" y="3493"/>
                    <a:pt x="47" y="3584"/>
                  </a:cubicBezTo>
                  <a:cubicBezTo>
                    <a:pt x="47" y="3744"/>
                    <a:pt x="69" y="3926"/>
                    <a:pt x="115" y="4086"/>
                  </a:cubicBezTo>
                  <a:cubicBezTo>
                    <a:pt x="138" y="4246"/>
                    <a:pt x="183" y="4406"/>
                    <a:pt x="229" y="4566"/>
                  </a:cubicBezTo>
                  <a:cubicBezTo>
                    <a:pt x="275" y="4725"/>
                    <a:pt x="320" y="4885"/>
                    <a:pt x="366" y="5022"/>
                  </a:cubicBezTo>
                  <a:cubicBezTo>
                    <a:pt x="412" y="5182"/>
                    <a:pt x="457" y="5342"/>
                    <a:pt x="549" y="5501"/>
                  </a:cubicBezTo>
                  <a:cubicBezTo>
                    <a:pt x="594" y="5638"/>
                    <a:pt x="663" y="5798"/>
                    <a:pt x="731" y="5935"/>
                  </a:cubicBezTo>
                  <a:cubicBezTo>
                    <a:pt x="777" y="6026"/>
                    <a:pt x="800" y="6095"/>
                    <a:pt x="845" y="6163"/>
                  </a:cubicBezTo>
                  <a:cubicBezTo>
                    <a:pt x="868" y="6232"/>
                    <a:pt x="914" y="6300"/>
                    <a:pt x="960" y="6369"/>
                  </a:cubicBezTo>
                  <a:cubicBezTo>
                    <a:pt x="1119" y="6643"/>
                    <a:pt x="1279" y="6917"/>
                    <a:pt x="1439" y="7190"/>
                  </a:cubicBezTo>
                  <a:cubicBezTo>
                    <a:pt x="1462" y="7236"/>
                    <a:pt x="1507" y="7282"/>
                    <a:pt x="1530" y="7327"/>
                  </a:cubicBezTo>
                  <a:cubicBezTo>
                    <a:pt x="1553" y="7373"/>
                    <a:pt x="1576" y="7419"/>
                    <a:pt x="1621" y="7464"/>
                  </a:cubicBezTo>
                  <a:cubicBezTo>
                    <a:pt x="1644" y="7510"/>
                    <a:pt x="1667" y="7556"/>
                    <a:pt x="1690" y="7578"/>
                  </a:cubicBezTo>
                  <a:cubicBezTo>
                    <a:pt x="1713" y="7624"/>
                    <a:pt x="1736" y="7647"/>
                    <a:pt x="1758" y="7670"/>
                  </a:cubicBezTo>
                  <a:cubicBezTo>
                    <a:pt x="1781" y="7693"/>
                    <a:pt x="1827" y="7738"/>
                    <a:pt x="1873" y="7738"/>
                  </a:cubicBezTo>
                  <a:cubicBezTo>
                    <a:pt x="1918" y="7761"/>
                    <a:pt x="1987" y="7761"/>
                    <a:pt x="2032" y="7761"/>
                  </a:cubicBezTo>
                  <a:cubicBezTo>
                    <a:pt x="2078" y="7761"/>
                    <a:pt x="2124" y="7738"/>
                    <a:pt x="2146" y="7715"/>
                  </a:cubicBezTo>
                  <a:cubicBezTo>
                    <a:pt x="2192" y="7715"/>
                    <a:pt x="2238" y="7693"/>
                    <a:pt x="2261" y="7670"/>
                  </a:cubicBezTo>
                  <a:cubicBezTo>
                    <a:pt x="2306" y="7647"/>
                    <a:pt x="2352" y="7624"/>
                    <a:pt x="2398" y="7578"/>
                  </a:cubicBezTo>
                  <a:cubicBezTo>
                    <a:pt x="2443" y="7556"/>
                    <a:pt x="2466" y="7510"/>
                    <a:pt x="2489" y="7464"/>
                  </a:cubicBezTo>
                  <a:cubicBezTo>
                    <a:pt x="2512" y="7442"/>
                    <a:pt x="2512" y="7419"/>
                    <a:pt x="2512" y="7396"/>
                  </a:cubicBezTo>
                  <a:cubicBezTo>
                    <a:pt x="2512" y="7373"/>
                    <a:pt x="2512" y="7350"/>
                    <a:pt x="2489" y="7327"/>
                  </a:cubicBezTo>
                  <a:cubicBezTo>
                    <a:pt x="2466" y="7282"/>
                    <a:pt x="2443" y="7236"/>
                    <a:pt x="2420" y="7213"/>
                  </a:cubicBezTo>
                  <a:cubicBezTo>
                    <a:pt x="2398" y="7190"/>
                    <a:pt x="2398" y="7168"/>
                    <a:pt x="2375" y="7145"/>
                  </a:cubicBezTo>
                  <a:cubicBezTo>
                    <a:pt x="2329" y="7099"/>
                    <a:pt x="2306" y="7053"/>
                    <a:pt x="2261" y="7008"/>
                  </a:cubicBezTo>
                  <a:cubicBezTo>
                    <a:pt x="2192" y="6894"/>
                    <a:pt x="2101" y="6780"/>
                    <a:pt x="2032" y="6665"/>
                  </a:cubicBezTo>
                  <a:cubicBezTo>
                    <a:pt x="1964" y="6551"/>
                    <a:pt x="1873" y="6460"/>
                    <a:pt x="1804" y="6346"/>
                  </a:cubicBezTo>
                  <a:cubicBezTo>
                    <a:pt x="1713" y="6209"/>
                    <a:pt x="1644" y="6095"/>
                    <a:pt x="1576" y="5981"/>
                  </a:cubicBezTo>
                  <a:cubicBezTo>
                    <a:pt x="1576" y="5958"/>
                    <a:pt x="1576" y="5958"/>
                    <a:pt x="1553" y="5935"/>
                  </a:cubicBezTo>
                  <a:cubicBezTo>
                    <a:pt x="1576" y="5912"/>
                    <a:pt x="1576" y="5867"/>
                    <a:pt x="1553" y="5821"/>
                  </a:cubicBezTo>
                  <a:cubicBezTo>
                    <a:pt x="1530" y="5752"/>
                    <a:pt x="1485" y="5661"/>
                    <a:pt x="1462" y="5593"/>
                  </a:cubicBezTo>
                  <a:cubicBezTo>
                    <a:pt x="1439" y="5547"/>
                    <a:pt x="1416" y="5501"/>
                    <a:pt x="1393" y="5456"/>
                  </a:cubicBezTo>
                  <a:cubicBezTo>
                    <a:pt x="1348" y="5342"/>
                    <a:pt x="1302" y="5227"/>
                    <a:pt x="1256" y="5113"/>
                  </a:cubicBezTo>
                  <a:cubicBezTo>
                    <a:pt x="1211" y="4954"/>
                    <a:pt x="1165" y="4817"/>
                    <a:pt x="1119" y="4680"/>
                  </a:cubicBezTo>
                  <a:cubicBezTo>
                    <a:pt x="1074" y="4543"/>
                    <a:pt x="1028" y="4406"/>
                    <a:pt x="1005" y="4246"/>
                  </a:cubicBezTo>
                  <a:cubicBezTo>
                    <a:pt x="982" y="4155"/>
                    <a:pt x="960" y="4063"/>
                    <a:pt x="937" y="3972"/>
                  </a:cubicBezTo>
                  <a:cubicBezTo>
                    <a:pt x="960" y="3949"/>
                    <a:pt x="982" y="3904"/>
                    <a:pt x="982" y="3858"/>
                  </a:cubicBezTo>
                  <a:cubicBezTo>
                    <a:pt x="982" y="3812"/>
                    <a:pt x="982" y="3744"/>
                    <a:pt x="982" y="3675"/>
                  </a:cubicBezTo>
                  <a:lnTo>
                    <a:pt x="960" y="3538"/>
                  </a:lnTo>
                  <a:cubicBezTo>
                    <a:pt x="960" y="3516"/>
                    <a:pt x="960" y="3493"/>
                    <a:pt x="960" y="3493"/>
                  </a:cubicBezTo>
                  <a:cubicBezTo>
                    <a:pt x="960" y="3447"/>
                    <a:pt x="960" y="3424"/>
                    <a:pt x="960" y="3379"/>
                  </a:cubicBezTo>
                  <a:cubicBezTo>
                    <a:pt x="960" y="3219"/>
                    <a:pt x="960" y="3036"/>
                    <a:pt x="982" y="2854"/>
                  </a:cubicBezTo>
                  <a:cubicBezTo>
                    <a:pt x="982" y="2694"/>
                    <a:pt x="1005" y="2534"/>
                    <a:pt x="1028" y="2374"/>
                  </a:cubicBezTo>
                  <a:cubicBezTo>
                    <a:pt x="1028" y="2283"/>
                    <a:pt x="1028" y="2215"/>
                    <a:pt x="1051" y="2123"/>
                  </a:cubicBezTo>
                  <a:cubicBezTo>
                    <a:pt x="1051" y="2055"/>
                    <a:pt x="1074" y="1986"/>
                    <a:pt x="1074" y="1918"/>
                  </a:cubicBezTo>
                  <a:cubicBezTo>
                    <a:pt x="1096" y="1872"/>
                    <a:pt x="1096" y="1827"/>
                    <a:pt x="1119" y="1781"/>
                  </a:cubicBezTo>
                  <a:cubicBezTo>
                    <a:pt x="1142" y="1735"/>
                    <a:pt x="1142" y="1712"/>
                    <a:pt x="1119" y="1690"/>
                  </a:cubicBezTo>
                  <a:cubicBezTo>
                    <a:pt x="1165" y="1553"/>
                    <a:pt x="1188" y="1438"/>
                    <a:pt x="1233" y="1324"/>
                  </a:cubicBezTo>
                  <a:cubicBezTo>
                    <a:pt x="1256" y="1210"/>
                    <a:pt x="1302" y="1096"/>
                    <a:pt x="1325" y="1005"/>
                  </a:cubicBezTo>
                  <a:cubicBezTo>
                    <a:pt x="1348" y="959"/>
                    <a:pt x="1370" y="891"/>
                    <a:pt x="1393" y="845"/>
                  </a:cubicBezTo>
                  <a:cubicBezTo>
                    <a:pt x="1393" y="822"/>
                    <a:pt x="1393" y="799"/>
                    <a:pt x="1393" y="777"/>
                  </a:cubicBezTo>
                  <a:cubicBezTo>
                    <a:pt x="1416" y="754"/>
                    <a:pt x="1416" y="731"/>
                    <a:pt x="1416" y="708"/>
                  </a:cubicBezTo>
                  <a:cubicBezTo>
                    <a:pt x="1416" y="685"/>
                    <a:pt x="1416" y="640"/>
                    <a:pt x="1393" y="617"/>
                  </a:cubicBezTo>
                  <a:cubicBezTo>
                    <a:pt x="1377" y="567"/>
                    <a:pt x="1325" y="530"/>
                    <a:pt x="1271" y="530"/>
                  </a:cubicBezTo>
                  <a:cubicBezTo>
                    <a:pt x="1251" y="530"/>
                    <a:pt x="1230" y="536"/>
                    <a:pt x="1211" y="548"/>
                  </a:cubicBezTo>
                  <a:cubicBezTo>
                    <a:pt x="1188" y="571"/>
                    <a:pt x="1165" y="571"/>
                    <a:pt x="1142" y="594"/>
                  </a:cubicBezTo>
                  <a:cubicBezTo>
                    <a:pt x="1119" y="594"/>
                    <a:pt x="1119" y="617"/>
                    <a:pt x="1119" y="617"/>
                  </a:cubicBezTo>
                  <a:cubicBezTo>
                    <a:pt x="1096" y="640"/>
                    <a:pt x="1096" y="640"/>
                    <a:pt x="1074" y="662"/>
                  </a:cubicBezTo>
                  <a:cubicBezTo>
                    <a:pt x="1028" y="708"/>
                    <a:pt x="1005" y="754"/>
                    <a:pt x="982" y="799"/>
                  </a:cubicBezTo>
                  <a:cubicBezTo>
                    <a:pt x="982" y="754"/>
                    <a:pt x="982" y="685"/>
                    <a:pt x="937" y="640"/>
                  </a:cubicBezTo>
                  <a:cubicBezTo>
                    <a:pt x="1028" y="548"/>
                    <a:pt x="1119" y="457"/>
                    <a:pt x="1233" y="366"/>
                  </a:cubicBezTo>
                  <a:cubicBezTo>
                    <a:pt x="1256" y="366"/>
                    <a:pt x="1279" y="343"/>
                    <a:pt x="1279" y="343"/>
                  </a:cubicBezTo>
                  <a:cubicBezTo>
                    <a:pt x="1302" y="320"/>
                    <a:pt x="1325" y="320"/>
                    <a:pt x="1348" y="297"/>
                  </a:cubicBezTo>
                  <a:cubicBezTo>
                    <a:pt x="1416" y="297"/>
                    <a:pt x="1462" y="229"/>
                    <a:pt x="1462" y="160"/>
                  </a:cubicBezTo>
                  <a:cubicBezTo>
                    <a:pt x="1462" y="115"/>
                    <a:pt x="1439" y="69"/>
                    <a:pt x="1416" y="46"/>
                  </a:cubicBezTo>
                  <a:cubicBezTo>
                    <a:pt x="1393" y="23"/>
                    <a:pt x="134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9"/>
            <p:cNvSpPr/>
            <p:nvPr/>
          </p:nvSpPr>
          <p:spPr>
            <a:xfrm>
              <a:off x="589852" y="553527"/>
              <a:ext cx="117128" cy="55482"/>
            </a:xfrm>
            <a:custGeom>
              <a:avLst/>
              <a:gdLst/>
              <a:ahLst/>
              <a:cxnLst/>
              <a:rect l="l" t="t" r="r" b="b"/>
              <a:pathLst>
                <a:path w="2603" h="1233" extrusionOk="0">
                  <a:moveTo>
                    <a:pt x="2397" y="0"/>
                  </a:moveTo>
                  <a:cubicBezTo>
                    <a:pt x="2306" y="46"/>
                    <a:pt x="2192" y="69"/>
                    <a:pt x="2100" y="115"/>
                  </a:cubicBezTo>
                  <a:cubicBezTo>
                    <a:pt x="1986" y="160"/>
                    <a:pt x="1872" y="229"/>
                    <a:pt x="1781" y="297"/>
                  </a:cubicBezTo>
                  <a:cubicBezTo>
                    <a:pt x="1644" y="366"/>
                    <a:pt x="1484" y="457"/>
                    <a:pt x="1347" y="525"/>
                  </a:cubicBezTo>
                  <a:cubicBezTo>
                    <a:pt x="1210" y="594"/>
                    <a:pt x="1050" y="685"/>
                    <a:pt x="913" y="754"/>
                  </a:cubicBezTo>
                  <a:cubicBezTo>
                    <a:pt x="845" y="776"/>
                    <a:pt x="799" y="799"/>
                    <a:pt x="754" y="845"/>
                  </a:cubicBezTo>
                  <a:lnTo>
                    <a:pt x="731" y="845"/>
                  </a:lnTo>
                  <a:cubicBezTo>
                    <a:pt x="731" y="845"/>
                    <a:pt x="731" y="822"/>
                    <a:pt x="754" y="822"/>
                  </a:cubicBezTo>
                  <a:cubicBezTo>
                    <a:pt x="754" y="822"/>
                    <a:pt x="776" y="822"/>
                    <a:pt x="799" y="799"/>
                  </a:cubicBezTo>
                  <a:cubicBezTo>
                    <a:pt x="845" y="776"/>
                    <a:pt x="913" y="754"/>
                    <a:pt x="936" y="685"/>
                  </a:cubicBezTo>
                  <a:cubicBezTo>
                    <a:pt x="959" y="662"/>
                    <a:pt x="982" y="594"/>
                    <a:pt x="959" y="548"/>
                  </a:cubicBezTo>
                  <a:cubicBezTo>
                    <a:pt x="913" y="503"/>
                    <a:pt x="868" y="480"/>
                    <a:pt x="799" y="480"/>
                  </a:cubicBezTo>
                  <a:cubicBezTo>
                    <a:pt x="776" y="503"/>
                    <a:pt x="754" y="503"/>
                    <a:pt x="731" y="503"/>
                  </a:cubicBezTo>
                  <a:cubicBezTo>
                    <a:pt x="685" y="525"/>
                    <a:pt x="662" y="525"/>
                    <a:pt x="617" y="548"/>
                  </a:cubicBezTo>
                  <a:cubicBezTo>
                    <a:pt x="525" y="571"/>
                    <a:pt x="434" y="617"/>
                    <a:pt x="343" y="640"/>
                  </a:cubicBezTo>
                  <a:cubicBezTo>
                    <a:pt x="297" y="662"/>
                    <a:pt x="251" y="685"/>
                    <a:pt x="206" y="708"/>
                  </a:cubicBezTo>
                  <a:cubicBezTo>
                    <a:pt x="183" y="708"/>
                    <a:pt x="160" y="731"/>
                    <a:pt x="160" y="731"/>
                  </a:cubicBezTo>
                  <a:cubicBezTo>
                    <a:pt x="114" y="754"/>
                    <a:pt x="69" y="776"/>
                    <a:pt x="23" y="799"/>
                  </a:cubicBezTo>
                  <a:cubicBezTo>
                    <a:pt x="0" y="822"/>
                    <a:pt x="0" y="891"/>
                    <a:pt x="23" y="913"/>
                  </a:cubicBezTo>
                  <a:cubicBezTo>
                    <a:pt x="23" y="936"/>
                    <a:pt x="46" y="936"/>
                    <a:pt x="69" y="936"/>
                  </a:cubicBezTo>
                  <a:cubicBezTo>
                    <a:pt x="46" y="982"/>
                    <a:pt x="46" y="1005"/>
                    <a:pt x="46" y="1028"/>
                  </a:cubicBezTo>
                  <a:cubicBezTo>
                    <a:pt x="46" y="1050"/>
                    <a:pt x="69" y="1096"/>
                    <a:pt x="92" y="1119"/>
                  </a:cubicBezTo>
                  <a:lnTo>
                    <a:pt x="114" y="1119"/>
                  </a:lnTo>
                  <a:cubicBezTo>
                    <a:pt x="114" y="1142"/>
                    <a:pt x="114" y="1165"/>
                    <a:pt x="114" y="1165"/>
                  </a:cubicBezTo>
                  <a:cubicBezTo>
                    <a:pt x="137" y="1187"/>
                    <a:pt x="160" y="1233"/>
                    <a:pt x="183" y="1233"/>
                  </a:cubicBezTo>
                  <a:lnTo>
                    <a:pt x="343" y="1233"/>
                  </a:lnTo>
                  <a:cubicBezTo>
                    <a:pt x="366" y="1233"/>
                    <a:pt x="388" y="1210"/>
                    <a:pt x="411" y="1210"/>
                  </a:cubicBezTo>
                  <a:lnTo>
                    <a:pt x="503" y="1210"/>
                  </a:lnTo>
                  <a:cubicBezTo>
                    <a:pt x="571" y="1187"/>
                    <a:pt x="639" y="1187"/>
                    <a:pt x="685" y="1165"/>
                  </a:cubicBezTo>
                  <a:cubicBezTo>
                    <a:pt x="708" y="1165"/>
                    <a:pt x="731" y="1165"/>
                    <a:pt x="754" y="1142"/>
                  </a:cubicBezTo>
                  <a:lnTo>
                    <a:pt x="799" y="1142"/>
                  </a:lnTo>
                  <a:cubicBezTo>
                    <a:pt x="845" y="1119"/>
                    <a:pt x="845" y="1119"/>
                    <a:pt x="868" y="1096"/>
                  </a:cubicBezTo>
                  <a:cubicBezTo>
                    <a:pt x="891" y="1096"/>
                    <a:pt x="891" y="1073"/>
                    <a:pt x="913" y="1050"/>
                  </a:cubicBezTo>
                  <a:cubicBezTo>
                    <a:pt x="1005" y="1028"/>
                    <a:pt x="1119" y="959"/>
                    <a:pt x="1210" y="913"/>
                  </a:cubicBezTo>
                  <a:cubicBezTo>
                    <a:pt x="1370" y="845"/>
                    <a:pt x="1530" y="776"/>
                    <a:pt x="1667" y="685"/>
                  </a:cubicBezTo>
                  <a:cubicBezTo>
                    <a:pt x="1758" y="662"/>
                    <a:pt x="1826" y="617"/>
                    <a:pt x="1895" y="571"/>
                  </a:cubicBezTo>
                  <a:cubicBezTo>
                    <a:pt x="1941" y="548"/>
                    <a:pt x="1986" y="525"/>
                    <a:pt x="2009" y="503"/>
                  </a:cubicBezTo>
                  <a:cubicBezTo>
                    <a:pt x="2032" y="503"/>
                    <a:pt x="2055" y="480"/>
                    <a:pt x="2077" y="480"/>
                  </a:cubicBezTo>
                  <a:cubicBezTo>
                    <a:pt x="2123" y="434"/>
                    <a:pt x="2192" y="411"/>
                    <a:pt x="2260" y="388"/>
                  </a:cubicBezTo>
                  <a:cubicBezTo>
                    <a:pt x="2329" y="366"/>
                    <a:pt x="2397" y="343"/>
                    <a:pt x="2465" y="320"/>
                  </a:cubicBezTo>
                  <a:cubicBezTo>
                    <a:pt x="2511" y="297"/>
                    <a:pt x="2557" y="274"/>
                    <a:pt x="2580" y="252"/>
                  </a:cubicBezTo>
                  <a:cubicBezTo>
                    <a:pt x="2602" y="206"/>
                    <a:pt x="2602" y="160"/>
                    <a:pt x="2602" y="137"/>
                  </a:cubicBezTo>
                  <a:cubicBezTo>
                    <a:pt x="2580" y="92"/>
                    <a:pt x="2557" y="46"/>
                    <a:pt x="2534" y="23"/>
                  </a:cubicBezTo>
                  <a:cubicBezTo>
                    <a:pt x="2511" y="23"/>
                    <a:pt x="2465" y="0"/>
                    <a:pt x="24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9"/>
            <p:cNvSpPr/>
            <p:nvPr/>
          </p:nvSpPr>
          <p:spPr>
            <a:xfrm>
              <a:off x="573428" y="359405"/>
              <a:ext cx="309178" cy="243481"/>
            </a:xfrm>
            <a:custGeom>
              <a:avLst/>
              <a:gdLst/>
              <a:ahLst/>
              <a:cxnLst/>
              <a:rect l="l" t="t" r="r" b="b"/>
              <a:pathLst>
                <a:path w="6871" h="5411" extrusionOk="0">
                  <a:moveTo>
                    <a:pt x="811" y="1951"/>
                  </a:moveTo>
                  <a:cubicBezTo>
                    <a:pt x="807" y="1955"/>
                    <a:pt x="803" y="1959"/>
                    <a:pt x="799" y="1963"/>
                  </a:cubicBezTo>
                  <a:cubicBezTo>
                    <a:pt x="804" y="1958"/>
                    <a:pt x="808" y="1955"/>
                    <a:pt x="811" y="1951"/>
                  </a:cubicBezTo>
                  <a:close/>
                  <a:moveTo>
                    <a:pt x="1621" y="0"/>
                  </a:moveTo>
                  <a:cubicBezTo>
                    <a:pt x="1370" y="0"/>
                    <a:pt x="1119" y="46"/>
                    <a:pt x="890" y="160"/>
                  </a:cubicBezTo>
                  <a:cubicBezTo>
                    <a:pt x="822" y="183"/>
                    <a:pt x="753" y="206"/>
                    <a:pt x="685" y="252"/>
                  </a:cubicBezTo>
                  <a:cubicBezTo>
                    <a:pt x="616" y="297"/>
                    <a:pt x="525" y="343"/>
                    <a:pt x="457" y="411"/>
                  </a:cubicBezTo>
                  <a:cubicBezTo>
                    <a:pt x="411" y="457"/>
                    <a:pt x="388" y="503"/>
                    <a:pt x="343" y="548"/>
                  </a:cubicBezTo>
                  <a:cubicBezTo>
                    <a:pt x="320" y="571"/>
                    <a:pt x="297" y="594"/>
                    <a:pt x="297" y="594"/>
                  </a:cubicBezTo>
                  <a:cubicBezTo>
                    <a:pt x="274" y="617"/>
                    <a:pt x="251" y="617"/>
                    <a:pt x="228" y="640"/>
                  </a:cubicBezTo>
                  <a:cubicBezTo>
                    <a:pt x="206" y="662"/>
                    <a:pt x="183" y="662"/>
                    <a:pt x="160" y="685"/>
                  </a:cubicBezTo>
                  <a:cubicBezTo>
                    <a:pt x="137" y="708"/>
                    <a:pt x="114" y="708"/>
                    <a:pt x="91" y="731"/>
                  </a:cubicBezTo>
                  <a:cubicBezTo>
                    <a:pt x="91" y="754"/>
                    <a:pt x="69" y="754"/>
                    <a:pt x="69" y="777"/>
                  </a:cubicBezTo>
                  <a:cubicBezTo>
                    <a:pt x="46" y="777"/>
                    <a:pt x="46" y="799"/>
                    <a:pt x="46" y="799"/>
                  </a:cubicBezTo>
                  <a:cubicBezTo>
                    <a:pt x="0" y="845"/>
                    <a:pt x="0" y="913"/>
                    <a:pt x="0" y="959"/>
                  </a:cubicBezTo>
                  <a:cubicBezTo>
                    <a:pt x="23" y="982"/>
                    <a:pt x="23" y="1028"/>
                    <a:pt x="46" y="1050"/>
                  </a:cubicBezTo>
                  <a:cubicBezTo>
                    <a:pt x="69" y="1050"/>
                    <a:pt x="91" y="1073"/>
                    <a:pt x="114" y="1073"/>
                  </a:cubicBezTo>
                  <a:cubicBezTo>
                    <a:pt x="91" y="1142"/>
                    <a:pt x="114" y="1210"/>
                    <a:pt x="160" y="1256"/>
                  </a:cubicBezTo>
                  <a:cubicBezTo>
                    <a:pt x="183" y="1279"/>
                    <a:pt x="206" y="1279"/>
                    <a:pt x="251" y="1302"/>
                  </a:cubicBezTo>
                  <a:cubicBezTo>
                    <a:pt x="228" y="1302"/>
                    <a:pt x="206" y="1324"/>
                    <a:pt x="206" y="1324"/>
                  </a:cubicBezTo>
                  <a:cubicBezTo>
                    <a:pt x="137" y="1393"/>
                    <a:pt x="46" y="1484"/>
                    <a:pt x="91" y="1575"/>
                  </a:cubicBezTo>
                  <a:cubicBezTo>
                    <a:pt x="91" y="1644"/>
                    <a:pt x="137" y="1690"/>
                    <a:pt x="206" y="1712"/>
                  </a:cubicBezTo>
                  <a:cubicBezTo>
                    <a:pt x="228" y="1720"/>
                    <a:pt x="249" y="1723"/>
                    <a:pt x="268" y="1723"/>
                  </a:cubicBezTo>
                  <a:cubicBezTo>
                    <a:pt x="307" y="1723"/>
                    <a:pt x="343" y="1712"/>
                    <a:pt x="388" y="1712"/>
                  </a:cubicBezTo>
                  <a:cubicBezTo>
                    <a:pt x="343" y="1735"/>
                    <a:pt x="320" y="1781"/>
                    <a:pt x="297" y="1804"/>
                  </a:cubicBezTo>
                  <a:cubicBezTo>
                    <a:pt x="274" y="1826"/>
                    <a:pt x="251" y="1849"/>
                    <a:pt x="251" y="1849"/>
                  </a:cubicBezTo>
                  <a:cubicBezTo>
                    <a:pt x="251" y="1872"/>
                    <a:pt x="228" y="1872"/>
                    <a:pt x="228" y="1895"/>
                  </a:cubicBezTo>
                  <a:cubicBezTo>
                    <a:pt x="206" y="1918"/>
                    <a:pt x="183" y="1941"/>
                    <a:pt x="183" y="1986"/>
                  </a:cubicBezTo>
                  <a:cubicBezTo>
                    <a:pt x="183" y="2032"/>
                    <a:pt x="206" y="2055"/>
                    <a:pt x="228" y="2078"/>
                  </a:cubicBezTo>
                  <a:cubicBezTo>
                    <a:pt x="251" y="2100"/>
                    <a:pt x="274" y="2100"/>
                    <a:pt x="297" y="2123"/>
                  </a:cubicBezTo>
                  <a:cubicBezTo>
                    <a:pt x="251" y="2169"/>
                    <a:pt x="206" y="2215"/>
                    <a:pt x="183" y="2283"/>
                  </a:cubicBezTo>
                  <a:cubicBezTo>
                    <a:pt x="160" y="2306"/>
                    <a:pt x="160" y="2351"/>
                    <a:pt x="137" y="2374"/>
                  </a:cubicBezTo>
                  <a:cubicBezTo>
                    <a:pt x="114" y="2443"/>
                    <a:pt x="160" y="2511"/>
                    <a:pt x="206" y="2557"/>
                  </a:cubicBezTo>
                  <a:cubicBezTo>
                    <a:pt x="231" y="2570"/>
                    <a:pt x="257" y="2575"/>
                    <a:pt x="281" y="2575"/>
                  </a:cubicBezTo>
                  <a:cubicBezTo>
                    <a:pt x="344" y="2575"/>
                    <a:pt x="401" y="2538"/>
                    <a:pt x="434" y="2488"/>
                  </a:cubicBezTo>
                  <a:cubicBezTo>
                    <a:pt x="457" y="2443"/>
                    <a:pt x="479" y="2397"/>
                    <a:pt x="525" y="2374"/>
                  </a:cubicBezTo>
                  <a:cubicBezTo>
                    <a:pt x="616" y="2215"/>
                    <a:pt x="731" y="2078"/>
                    <a:pt x="822" y="1918"/>
                  </a:cubicBezTo>
                  <a:lnTo>
                    <a:pt x="822" y="1918"/>
                  </a:lnTo>
                  <a:cubicBezTo>
                    <a:pt x="822" y="1936"/>
                    <a:pt x="822" y="1940"/>
                    <a:pt x="811" y="1951"/>
                  </a:cubicBezTo>
                  <a:lnTo>
                    <a:pt x="811" y="1951"/>
                  </a:lnTo>
                  <a:cubicBezTo>
                    <a:pt x="873" y="1887"/>
                    <a:pt x="916" y="1822"/>
                    <a:pt x="959" y="1758"/>
                  </a:cubicBezTo>
                  <a:cubicBezTo>
                    <a:pt x="1027" y="1690"/>
                    <a:pt x="1073" y="1621"/>
                    <a:pt x="1141" y="1575"/>
                  </a:cubicBezTo>
                  <a:lnTo>
                    <a:pt x="1187" y="1575"/>
                  </a:lnTo>
                  <a:cubicBezTo>
                    <a:pt x="1187" y="1575"/>
                    <a:pt x="1210" y="1553"/>
                    <a:pt x="1210" y="1553"/>
                  </a:cubicBezTo>
                  <a:lnTo>
                    <a:pt x="1256" y="1553"/>
                  </a:lnTo>
                  <a:cubicBezTo>
                    <a:pt x="1301" y="1530"/>
                    <a:pt x="1324" y="1530"/>
                    <a:pt x="1370" y="1507"/>
                  </a:cubicBezTo>
                  <a:cubicBezTo>
                    <a:pt x="1393" y="1507"/>
                    <a:pt x="1415" y="1507"/>
                    <a:pt x="1461" y="1484"/>
                  </a:cubicBezTo>
                  <a:cubicBezTo>
                    <a:pt x="1484" y="1484"/>
                    <a:pt x="1529" y="1461"/>
                    <a:pt x="1552" y="1461"/>
                  </a:cubicBezTo>
                  <a:cubicBezTo>
                    <a:pt x="1666" y="1438"/>
                    <a:pt x="1781" y="1416"/>
                    <a:pt x="1872" y="1393"/>
                  </a:cubicBezTo>
                  <a:cubicBezTo>
                    <a:pt x="1963" y="1393"/>
                    <a:pt x="2032" y="1370"/>
                    <a:pt x="2100" y="1370"/>
                  </a:cubicBezTo>
                  <a:lnTo>
                    <a:pt x="2328" y="1370"/>
                  </a:lnTo>
                  <a:cubicBezTo>
                    <a:pt x="2397" y="1370"/>
                    <a:pt x="2488" y="1393"/>
                    <a:pt x="2557" y="1416"/>
                  </a:cubicBezTo>
                  <a:cubicBezTo>
                    <a:pt x="2625" y="1416"/>
                    <a:pt x="2694" y="1438"/>
                    <a:pt x="2762" y="1461"/>
                  </a:cubicBezTo>
                  <a:cubicBezTo>
                    <a:pt x="2853" y="1507"/>
                    <a:pt x="2945" y="1553"/>
                    <a:pt x="3013" y="1598"/>
                  </a:cubicBezTo>
                  <a:cubicBezTo>
                    <a:pt x="3104" y="1644"/>
                    <a:pt x="3196" y="1690"/>
                    <a:pt x="3287" y="1735"/>
                  </a:cubicBezTo>
                  <a:cubicBezTo>
                    <a:pt x="3310" y="1758"/>
                    <a:pt x="3333" y="1758"/>
                    <a:pt x="3355" y="1781"/>
                  </a:cubicBezTo>
                  <a:cubicBezTo>
                    <a:pt x="3447" y="1872"/>
                    <a:pt x="3538" y="1941"/>
                    <a:pt x="3629" y="2032"/>
                  </a:cubicBezTo>
                  <a:cubicBezTo>
                    <a:pt x="3744" y="2146"/>
                    <a:pt x="3858" y="2260"/>
                    <a:pt x="3995" y="2374"/>
                  </a:cubicBezTo>
                  <a:cubicBezTo>
                    <a:pt x="4063" y="2420"/>
                    <a:pt x="4109" y="2488"/>
                    <a:pt x="4177" y="2557"/>
                  </a:cubicBezTo>
                  <a:cubicBezTo>
                    <a:pt x="4246" y="2603"/>
                    <a:pt x="4291" y="2671"/>
                    <a:pt x="4360" y="2717"/>
                  </a:cubicBezTo>
                  <a:cubicBezTo>
                    <a:pt x="4394" y="2751"/>
                    <a:pt x="4434" y="2768"/>
                    <a:pt x="4471" y="2768"/>
                  </a:cubicBezTo>
                  <a:cubicBezTo>
                    <a:pt x="4508" y="2768"/>
                    <a:pt x="4542" y="2751"/>
                    <a:pt x="4565" y="2717"/>
                  </a:cubicBezTo>
                  <a:cubicBezTo>
                    <a:pt x="4611" y="2671"/>
                    <a:pt x="4634" y="2625"/>
                    <a:pt x="4611" y="2580"/>
                  </a:cubicBezTo>
                  <a:lnTo>
                    <a:pt x="4611" y="2580"/>
                  </a:lnTo>
                  <a:cubicBezTo>
                    <a:pt x="4611" y="2580"/>
                    <a:pt x="4634" y="2580"/>
                    <a:pt x="4634" y="2603"/>
                  </a:cubicBezTo>
                  <a:cubicBezTo>
                    <a:pt x="4679" y="2625"/>
                    <a:pt x="4725" y="2671"/>
                    <a:pt x="4771" y="2717"/>
                  </a:cubicBezTo>
                  <a:cubicBezTo>
                    <a:pt x="4793" y="2717"/>
                    <a:pt x="4793" y="2739"/>
                    <a:pt x="4816" y="2739"/>
                  </a:cubicBezTo>
                  <a:cubicBezTo>
                    <a:pt x="4862" y="2785"/>
                    <a:pt x="4885" y="2831"/>
                    <a:pt x="4930" y="2854"/>
                  </a:cubicBezTo>
                  <a:cubicBezTo>
                    <a:pt x="4976" y="2899"/>
                    <a:pt x="5022" y="2945"/>
                    <a:pt x="5067" y="2991"/>
                  </a:cubicBezTo>
                  <a:cubicBezTo>
                    <a:pt x="5090" y="3013"/>
                    <a:pt x="5113" y="3036"/>
                    <a:pt x="5136" y="3059"/>
                  </a:cubicBezTo>
                  <a:cubicBezTo>
                    <a:pt x="5182" y="3082"/>
                    <a:pt x="5227" y="3128"/>
                    <a:pt x="5296" y="3150"/>
                  </a:cubicBezTo>
                  <a:cubicBezTo>
                    <a:pt x="5308" y="3156"/>
                    <a:pt x="5320" y="3159"/>
                    <a:pt x="5332" y="3159"/>
                  </a:cubicBezTo>
                  <a:cubicBezTo>
                    <a:pt x="5366" y="3159"/>
                    <a:pt x="5399" y="3138"/>
                    <a:pt x="5433" y="3105"/>
                  </a:cubicBezTo>
                  <a:cubicBezTo>
                    <a:pt x="5478" y="3196"/>
                    <a:pt x="5547" y="3264"/>
                    <a:pt x="5592" y="3356"/>
                  </a:cubicBezTo>
                  <a:cubicBezTo>
                    <a:pt x="5684" y="3470"/>
                    <a:pt x="5775" y="3584"/>
                    <a:pt x="5866" y="3721"/>
                  </a:cubicBezTo>
                  <a:cubicBezTo>
                    <a:pt x="5935" y="3858"/>
                    <a:pt x="6003" y="3995"/>
                    <a:pt x="6095" y="4132"/>
                  </a:cubicBezTo>
                  <a:cubicBezTo>
                    <a:pt x="6209" y="4314"/>
                    <a:pt x="6323" y="4520"/>
                    <a:pt x="6414" y="4702"/>
                  </a:cubicBezTo>
                  <a:cubicBezTo>
                    <a:pt x="6437" y="4771"/>
                    <a:pt x="6460" y="4839"/>
                    <a:pt x="6505" y="4908"/>
                  </a:cubicBezTo>
                  <a:cubicBezTo>
                    <a:pt x="6528" y="4976"/>
                    <a:pt x="6551" y="5045"/>
                    <a:pt x="6597" y="5090"/>
                  </a:cubicBezTo>
                  <a:cubicBezTo>
                    <a:pt x="6619" y="5159"/>
                    <a:pt x="6642" y="5227"/>
                    <a:pt x="6665" y="5296"/>
                  </a:cubicBezTo>
                  <a:cubicBezTo>
                    <a:pt x="6665" y="5296"/>
                    <a:pt x="6665" y="5319"/>
                    <a:pt x="6665" y="5319"/>
                  </a:cubicBezTo>
                  <a:cubicBezTo>
                    <a:pt x="6665" y="5342"/>
                    <a:pt x="6665" y="5364"/>
                    <a:pt x="6688" y="5387"/>
                  </a:cubicBezTo>
                  <a:cubicBezTo>
                    <a:pt x="6711" y="5410"/>
                    <a:pt x="6734" y="5410"/>
                    <a:pt x="6756" y="5410"/>
                  </a:cubicBezTo>
                  <a:cubicBezTo>
                    <a:pt x="6825" y="5410"/>
                    <a:pt x="6871" y="5364"/>
                    <a:pt x="6871" y="5319"/>
                  </a:cubicBezTo>
                  <a:cubicBezTo>
                    <a:pt x="6848" y="5250"/>
                    <a:pt x="6848" y="5182"/>
                    <a:pt x="6825" y="5113"/>
                  </a:cubicBezTo>
                  <a:cubicBezTo>
                    <a:pt x="6802" y="5045"/>
                    <a:pt x="6779" y="4976"/>
                    <a:pt x="6734" y="4908"/>
                  </a:cubicBezTo>
                  <a:cubicBezTo>
                    <a:pt x="6711" y="4839"/>
                    <a:pt x="6688" y="4771"/>
                    <a:pt x="6665" y="4702"/>
                  </a:cubicBezTo>
                  <a:cubicBezTo>
                    <a:pt x="6642" y="4634"/>
                    <a:pt x="6619" y="4588"/>
                    <a:pt x="6597" y="4520"/>
                  </a:cubicBezTo>
                  <a:cubicBezTo>
                    <a:pt x="6528" y="4383"/>
                    <a:pt x="6483" y="4246"/>
                    <a:pt x="6414" y="4132"/>
                  </a:cubicBezTo>
                  <a:cubicBezTo>
                    <a:pt x="6353" y="4031"/>
                    <a:pt x="6311" y="3912"/>
                    <a:pt x="6254" y="3807"/>
                  </a:cubicBezTo>
                  <a:lnTo>
                    <a:pt x="6254" y="3807"/>
                  </a:lnTo>
                  <a:cubicBezTo>
                    <a:pt x="6254" y="3809"/>
                    <a:pt x="6254" y="3810"/>
                    <a:pt x="6254" y="3812"/>
                  </a:cubicBezTo>
                  <a:cubicBezTo>
                    <a:pt x="6253" y="3809"/>
                    <a:pt x="6253" y="3805"/>
                    <a:pt x="6252" y="3802"/>
                  </a:cubicBezTo>
                  <a:lnTo>
                    <a:pt x="6252" y="3802"/>
                  </a:lnTo>
                  <a:cubicBezTo>
                    <a:pt x="6252" y="3804"/>
                    <a:pt x="6253" y="3805"/>
                    <a:pt x="6254" y="3807"/>
                  </a:cubicBezTo>
                  <a:lnTo>
                    <a:pt x="6254" y="3807"/>
                  </a:lnTo>
                  <a:cubicBezTo>
                    <a:pt x="6254" y="3794"/>
                    <a:pt x="6253" y="3790"/>
                    <a:pt x="6245" y="3781"/>
                  </a:cubicBezTo>
                  <a:lnTo>
                    <a:pt x="6245" y="3781"/>
                  </a:lnTo>
                  <a:cubicBezTo>
                    <a:pt x="6248" y="3788"/>
                    <a:pt x="6250" y="3795"/>
                    <a:pt x="6252" y="3802"/>
                  </a:cubicBezTo>
                  <a:lnTo>
                    <a:pt x="6252" y="3802"/>
                  </a:lnTo>
                  <a:cubicBezTo>
                    <a:pt x="6245" y="3790"/>
                    <a:pt x="6238" y="3778"/>
                    <a:pt x="6231" y="3767"/>
                  </a:cubicBezTo>
                  <a:lnTo>
                    <a:pt x="6231" y="3767"/>
                  </a:lnTo>
                  <a:cubicBezTo>
                    <a:pt x="6238" y="3773"/>
                    <a:pt x="6242" y="3777"/>
                    <a:pt x="6245" y="3781"/>
                  </a:cubicBezTo>
                  <a:lnTo>
                    <a:pt x="6245" y="3781"/>
                  </a:lnTo>
                  <a:cubicBezTo>
                    <a:pt x="6221" y="3705"/>
                    <a:pt x="6180" y="3644"/>
                    <a:pt x="6140" y="3584"/>
                  </a:cubicBezTo>
                  <a:cubicBezTo>
                    <a:pt x="6095" y="3516"/>
                    <a:pt x="6072" y="3447"/>
                    <a:pt x="6026" y="3379"/>
                  </a:cubicBezTo>
                  <a:cubicBezTo>
                    <a:pt x="5935" y="3242"/>
                    <a:pt x="5843" y="3128"/>
                    <a:pt x="5752" y="2991"/>
                  </a:cubicBezTo>
                  <a:cubicBezTo>
                    <a:pt x="5706" y="2922"/>
                    <a:pt x="5661" y="2831"/>
                    <a:pt x="5615" y="2762"/>
                  </a:cubicBezTo>
                  <a:cubicBezTo>
                    <a:pt x="5570" y="2694"/>
                    <a:pt x="5524" y="2625"/>
                    <a:pt x="5455" y="2557"/>
                  </a:cubicBezTo>
                  <a:cubicBezTo>
                    <a:pt x="5433" y="2488"/>
                    <a:pt x="5387" y="2443"/>
                    <a:pt x="5341" y="2374"/>
                  </a:cubicBezTo>
                  <a:cubicBezTo>
                    <a:pt x="5273" y="2306"/>
                    <a:pt x="5227" y="2237"/>
                    <a:pt x="5159" y="2169"/>
                  </a:cubicBezTo>
                  <a:cubicBezTo>
                    <a:pt x="5136" y="2146"/>
                    <a:pt x="5090" y="2100"/>
                    <a:pt x="5067" y="2078"/>
                  </a:cubicBezTo>
                  <a:cubicBezTo>
                    <a:pt x="5022" y="2009"/>
                    <a:pt x="4976" y="1963"/>
                    <a:pt x="4930" y="1895"/>
                  </a:cubicBezTo>
                  <a:cubicBezTo>
                    <a:pt x="4862" y="1826"/>
                    <a:pt x="4793" y="1758"/>
                    <a:pt x="4725" y="1690"/>
                  </a:cubicBezTo>
                  <a:cubicBezTo>
                    <a:pt x="4611" y="1575"/>
                    <a:pt x="4497" y="1461"/>
                    <a:pt x="4383" y="1347"/>
                  </a:cubicBezTo>
                  <a:cubicBezTo>
                    <a:pt x="4337" y="1302"/>
                    <a:pt x="4268" y="1233"/>
                    <a:pt x="4223" y="1187"/>
                  </a:cubicBezTo>
                  <a:cubicBezTo>
                    <a:pt x="4154" y="1142"/>
                    <a:pt x="4109" y="1073"/>
                    <a:pt x="4040" y="1028"/>
                  </a:cubicBezTo>
                  <a:cubicBezTo>
                    <a:pt x="3903" y="913"/>
                    <a:pt x="3766" y="799"/>
                    <a:pt x="3607" y="708"/>
                  </a:cubicBezTo>
                  <a:cubicBezTo>
                    <a:pt x="3538" y="662"/>
                    <a:pt x="3470" y="640"/>
                    <a:pt x="3401" y="594"/>
                  </a:cubicBezTo>
                  <a:cubicBezTo>
                    <a:pt x="3333" y="548"/>
                    <a:pt x="3264" y="503"/>
                    <a:pt x="3196" y="480"/>
                  </a:cubicBezTo>
                  <a:cubicBezTo>
                    <a:pt x="3104" y="434"/>
                    <a:pt x="3036" y="411"/>
                    <a:pt x="2967" y="366"/>
                  </a:cubicBezTo>
                  <a:cubicBezTo>
                    <a:pt x="2876" y="320"/>
                    <a:pt x="2808" y="297"/>
                    <a:pt x="2716" y="274"/>
                  </a:cubicBezTo>
                  <a:cubicBezTo>
                    <a:pt x="2648" y="229"/>
                    <a:pt x="2557" y="206"/>
                    <a:pt x="2488" y="183"/>
                  </a:cubicBezTo>
                  <a:cubicBezTo>
                    <a:pt x="2397" y="137"/>
                    <a:pt x="2306" y="115"/>
                    <a:pt x="2214" y="92"/>
                  </a:cubicBezTo>
                  <a:cubicBezTo>
                    <a:pt x="2123" y="46"/>
                    <a:pt x="2054" y="23"/>
                    <a:pt x="1963" y="23"/>
                  </a:cubicBezTo>
                  <a:cubicBezTo>
                    <a:pt x="1872" y="0"/>
                    <a:pt x="1758" y="0"/>
                    <a:pt x="16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9"/>
            <p:cNvSpPr/>
            <p:nvPr/>
          </p:nvSpPr>
          <p:spPr>
            <a:xfrm>
              <a:off x="612441" y="467266"/>
              <a:ext cx="185930" cy="139717"/>
            </a:xfrm>
            <a:custGeom>
              <a:avLst/>
              <a:gdLst/>
              <a:ahLst/>
              <a:cxnLst/>
              <a:rect l="l" t="t" r="r" b="b"/>
              <a:pathLst>
                <a:path w="4132" h="3105" extrusionOk="0">
                  <a:moveTo>
                    <a:pt x="3904" y="0"/>
                  </a:moveTo>
                  <a:cubicBezTo>
                    <a:pt x="3881" y="0"/>
                    <a:pt x="3858" y="0"/>
                    <a:pt x="3835" y="23"/>
                  </a:cubicBezTo>
                  <a:cubicBezTo>
                    <a:pt x="3812" y="23"/>
                    <a:pt x="3790" y="46"/>
                    <a:pt x="3767" y="46"/>
                  </a:cubicBezTo>
                  <a:cubicBezTo>
                    <a:pt x="3767" y="69"/>
                    <a:pt x="3744" y="91"/>
                    <a:pt x="3721" y="91"/>
                  </a:cubicBezTo>
                  <a:cubicBezTo>
                    <a:pt x="3698" y="91"/>
                    <a:pt x="3698" y="91"/>
                    <a:pt x="3675" y="114"/>
                  </a:cubicBezTo>
                  <a:cubicBezTo>
                    <a:pt x="3607" y="137"/>
                    <a:pt x="3561" y="183"/>
                    <a:pt x="3516" y="228"/>
                  </a:cubicBezTo>
                  <a:cubicBezTo>
                    <a:pt x="3493" y="274"/>
                    <a:pt x="3447" y="297"/>
                    <a:pt x="3424" y="320"/>
                  </a:cubicBezTo>
                  <a:cubicBezTo>
                    <a:pt x="3356" y="388"/>
                    <a:pt x="3310" y="457"/>
                    <a:pt x="3242" y="525"/>
                  </a:cubicBezTo>
                  <a:cubicBezTo>
                    <a:pt x="3196" y="571"/>
                    <a:pt x="3150" y="639"/>
                    <a:pt x="3082" y="685"/>
                  </a:cubicBezTo>
                  <a:cubicBezTo>
                    <a:pt x="3059" y="731"/>
                    <a:pt x="3036" y="753"/>
                    <a:pt x="3013" y="776"/>
                  </a:cubicBezTo>
                  <a:cubicBezTo>
                    <a:pt x="2991" y="799"/>
                    <a:pt x="2968" y="822"/>
                    <a:pt x="2945" y="845"/>
                  </a:cubicBezTo>
                  <a:cubicBezTo>
                    <a:pt x="2922" y="867"/>
                    <a:pt x="2922" y="890"/>
                    <a:pt x="2922" y="890"/>
                  </a:cubicBezTo>
                  <a:lnTo>
                    <a:pt x="2854" y="936"/>
                  </a:lnTo>
                  <a:cubicBezTo>
                    <a:pt x="2785" y="982"/>
                    <a:pt x="2717" y="1027"/>
                    <a:pt x="2671" y="1073"/>
                  </a:cubicBezTo>
                  <a:cubicBezTo>
                    <a:pt x="2534" y="1164"/>
                    <a:pt x="2397" y="1256"/>
                    <a:pt x="2283" y="1347"/>
                  </a:cubicBezTo>
                  <a:cubicBezTo>
                    <a:pt x="2169" y="1438"/>
                    <a:pt x="2055" y="1507"/>
                    <a:pt x="1918" y="1598"/>
                  </a:cubicBezTo>
                  <a:cubicBezTo>
                    <a:pt x="1872" y="1644"/>
                    <a:pt x="1804" y="1689"/>
                    <a:pt x="1735" y="1735"/>
                  </a:cubicBezTo>
                  <a:cubicBezTo>
                    <a:pt x="1712" y="1758"/>
                    <a:pt x="1690" y="1780"/>
                    <a:pt x="1667" y="1780"/>
                  </a:cubicBezTo>
                  <a:cubicBezTo>
                    <a:pt x="1621" y="1826"/>
                    <a:pt x="1575" y="1849"/>
                    <a:pt x="1553" y="1872"/>
                  </a:cubicBezTo>
                  <a:cubicBezTo>
                    <a:pt x="1461" y="1917"/>
                    <a:pt x="1370" y="1940"/>
                    <a:pt x="1279" y="1986"/>
                  </a:cubicBezTo>
                  <a:cubicBezTo>
                    <a:pt x="1187" y="2032"/>
                    <a:pt x="1073" y="2077"/>
                    <a:pt x="959" y="2123"/>
                  </a:cubicBezTo>
                  <a:cubicBezTo>
                    <a:pt x="822" y="2191"/>
                    <a:pt x="708" y="2237"/>
                    <a:pt x="571" y="2305"/>
                  </a:cubicBezTo>
                  <a:cubicBezTo>
                    <a:pt x="526" y="2328"/>
                    <a:pt x="457" y="2374"/>
                    <a:pt x="411" y="2397"/>
                  </a:cubicBezTo>
                  <a:lnTo>
                    <a:pt x="389" y="2397"/>
                  </a:lnTo>
                  <a:cubicBezTo>
                    <a:pt x="389" y="2420"/>
                    <a:pt x="389" y="2420"/>
                    <a:pt x="366" y="2420"/>
                  </a:cubicBezTo>
                  <a:cubicBezTo>
                    <a:pt x="343" y="2420"/>
                    <a:pt x="320" y="2442"/>
                    <a:pt x="297" y="2442"/>
                  </a:cubicBezTo>
                  <a:cubicBezTo>
                    <a:pt x="274" y="2465"/>
                    <a:pt x="252" y="2465"/>
                    <a:pt x="229" y="2465"/>
                  </a:cubicBezTo>
                  <a:cubicBezTo>
                    <a:pt x="183" y="2488"/>
                    <a:pt x="160" y="2511"/>
                    <a:pt x="137" y="2557"/>
                  </a:cubicBezTo>
                  <a:cubicBezTo>
                    <a:pt x="115" y="2602"/>
                    <a:pt x="115" y="2671"/>
                    <a:pt x="137" y="2716"/>
                  </a:cubicBezTo>
                  <a:cubicBezTo>
                    <a:pt x="137" y="2739"/>
                    <a:pt x="160" y="2739"/>
                    <a:pt x="160" y="2762"/>
                  </a:cubicBezTo>
                  <a:cubicBezTo>
                    <a:pt x="137" y="2762"/>
                    <a:pt x="115" y="2785"/>
                    <a:pt x="92" y="2808"/>
                  </a:cubicBezTo>
                  <a:cubicBezTo>
                    <a:pt x="69" y="2830"/>
                    <a:pt x="46" y="2853"/>
                    <a:pt x="46" y="2876"/>
                  </a:cubicBezTo>
                  <a:cubicBezTo>
                    <a:pt x="1" y="2922"/>
                    <a:pt x="1" y="2990"/>
                    <a:pt x="46" y="3036"/>
                  </a:cubicBezTo>
                  <a:cubicBezTo>
                    <a:pt x="69" y="3082"/>
                    <a:pt x="115" y="3104"/>
                    <a:pt x="183" y="3104"/>
                  </a:cubicBezTo>
                  <a:lnTo>
                    <a:pt x="252" y="3104"/>
                  </a:lnTo>
                  <a:cubicBezTo>
                    <a:pt x="274" y="3082"/>
                    <a:pt x="274" y="3082"/>
                    <a:pt x="297" y="3082"/>
                  </a:cubicBezTo>
                  <a:lnTo>
                    <a:pt x="320" y="3082"/>
                  </a:lnTo>
                  <a:cubicBezTo>
                    <a:pt x="366" y="3082"/>
                    <a:pt x="411" y="3082"/>
                    <a:pt x="457" y="3059"/>
                  </a:cubicBezTo>
                  <a:cubicBezTo>
                    <a:pt x="480" y="3036"/>
                    <a:pt x="526" y="3013"/>
                    <a:pt x="571" y="2990"/>
                  </a:cubicBezTo>
                  <a:cubicBezTo>
                    <a:pt x="662" y="2945"/>
                    <a:pt x="777" y="2922"/>
                    <a:pt x="868" y="2876"/>
                  </a:cubicBezTo>
                  <a:cubicBezTo>
                    <a:pt x="982" y="2830"/>
                    <a:pt x="1073" y="2808"/>
                    <a:pt x="1187" y="2762"/>
                  </a:cubicBezTo>
                  <a:cubicBezTo>
                    <a:pt x="1233" y="2739"/>
                    <a:pt x="1302" y="2716"/>
                    <a:pt x="1347" y="2693"/>
                  </a:cubicBezTo>
                  <a:cubicBezTo>
                    <a:pt x="1370" y="2671"/>
                    <a:pt x="1416" y="2671"/>
                    <a:pt x="1439" y="2648"/>
                  </a:cubicBezTo>
                  <a:cubicBezTo>
                    <a:pt x="1461" y="2648"/>
                    <a:pt x="1484" y="2625"/>
                    <a:pt x="1484" y="2625"/>
                  </a:cubicBezTo>
                  <a:lnTo>
                    <a:pt x="1530" y="2625"/>
                  </a:lnTo>
                  <a:cubicBezTo>
                    <a:pt x="1553" y="2625"/>
                    <a:pt x="1575" y="2602"/>
                    <a:pt x="1598" y="2579"/>
                  </a:cubicBezTo>
                  <a:cubicBezTo>
                    <a:pt x="1621" y="2579"/>
                    <a:pt x="1644" y="2579"/>
                    <a:pt x="1667" y="2557"/>
                  </a:cubicBezTo>
                  <a:cubicBezTo>
                    <a:pt x="1690" y="2534"/>
                    <a:pt x="1735" y="2534"/>
                    <a:pt x="1758" y="2511"/>
                  </a:cubicBezTo>
                  <a:cubicBezTo>
                    <a:pt x="1849" y="2465"/>
                    <a:pt x="1918" y="2420"/>
                    <a:pt x="1986" y="2374"/>
                  </a:cubicBezTo>
                  <a:cubicBezTo>
                    <a:pt x="2123" y="2305"/>
                    <a:pt x="2260" y="2214"/>
                    <a:pt x="2397" y="2123"/>
                  </a:cubicBezTo>
                  <a:cubicBezTo>
                    <a:pt x="2557" y="2032"/>
                    <a:pt x="2694" y="1940"/>
                    <a:pt x="2831" y="1849"/>
                  </a:cubicBezTo>
                  <a:cubicBezTo>
                    <a:pt x="2899" y="1803"/>
                    <a:pt x="2968" y="1758"/>
                    <a:pt x="3036" y="1712"/>
                  </a:cubicBezTo>
                  <a:cubicBezTo>
                    <a:pt x="3082" y="1689"/>
                    <a:pt x="3128" y="1666"/>
                    <a:pt x="3150" y="1644"/>
                  </a:cubicBezTo>
                  <a:cubicBezTo>
                    <a:pt x="3173" y="1644"/>
                    <a:pt x="3173" y="1621"/>
                    <a:pt x="3173" y="1621"/>
                  </a:cubicBezTo>
                  <a:lnTo>
                    <a:pt x="3196" y="1621"/>
                  </a:lnTo>
                  <a:cubicBezTo>
                    <a:pt x="3219" y="1598"/>
                    <a:pt x="3242" y="1598"/>
                    <a:pt x="3287" y="1575"/>
                  </a:cubicBezTo>
                  <a:cubicBezTo>
                    <a:pt x="3333" y="1552"/>
                    <a:pt x="3356" y="1461"/>
                    <a:pt x="3333" y="1415"/>
                  </a:cubicBezTo>
                  <a:cubicBezTo>
                    <a:pt x="3333" y="1392"/>
                    <a:pt x="3333" y="1392"/>
                    <a:pt x="3333" y="1392"/>
                  </a:cubicBezTo>
                  <a:lnTo>
                    <a:pt x="3379" y="1392"/>
                  </a:lnTo>
                  <a:cubicBezTo>
                    <a:pt x="3401" y="1370"/>
                    <a:pt x="3424" y="1370"/>
                    <a:pt x="3447" y="1347"/>
                  </a:cubicBezTo>
                  <a:cubicBezTo>
                    <a:pt x="3447" y="1324"/>
                    <a:pt x="3470" y="1324"/>
                    <a:pt x="3470" y="1301"/>
                  </a:cubicBezTo>
                  <a:cubicBezTo>
                    <a:pt x="3516" y="1278"/>
                    <a:pt x="3538" y="1256"/>
                    <a:pt x="3561" y="1233"/>
                  </a:cubicBezTo>
                  <a:cubicBezTo>
                    <a:pt x="3630" y="1164"/>
                    <a:pt x="3675" y="1119"/>
                    <a:pt x="3744" y="1050"/>
                  </a:cubicBezTo>
                  <a:cubicBezTo>
                    <a:pt x="3744" y="1050"/>
                    <a:pt x="3767" y="1027"/>
                    <a:pt x="3790" y="1004"/>
                  </a:cubicBezTo>
                  <a:cubicBezTo>
                    <a:pt x="3835" y="959"/>
                    <a:pt x="3881" y="936"/>
                    <a:pt x="3904" y="890"/>
                  </a:cubicBezTo>
                  <a:cubicBezTo>
                    <a:pt x="3949" y="867"/>
                    <a:pt x="3995" y="822"/>
                    <a:pt x="4018" y="776"/>
                  </a:cubicBezTo>
                  <a:cubicBezTo>
                    <a:pt x="4018" y="753"/>
                    <a:pt x="4018" y="753"/>
                    <a:pt x="4018" y="731"/>
                  </a:cubicBezTo>
                  <a:cubicBezTo>
                    <a:pt x="4041" y="708"/>
                    <a:pt x="4063" y="685"/>
                    <a:pt x="4086" y="685"/>
                  </a:cubicBezTo>
                  <a:cubicBezTo>
                    <a:pt x="4086" y="662"/>
                    <a:pt x="4109" y="616"/>
                    <a:pt x="4132" y="594"/>
                  </a:cubicBezTo>
                  <a:cubicBezTo>
                    <a:pt x="4132" y="571"/>
                    <a:pt x="4132" y="548"/>
                    <a:pt x="4132" y="502"/>
                  </a:cubicBezTo>
                  <a:cubicBezTo>
                    <a:pt x="4132" y="479"/>
                    <a:pt x="4132" y="434"/>
                    <a:pt x="4109" y="411"/>
                  </a:cubicBezTo>
                  <a:cubicBezTo>
                    <a:pt x="4132" y="388"/>
                    <a:pt x="4132" y="388"/>
                    <a:pt x="4132" y="365"/>
                  </a:cubicBezTo>
                  <a:cubicBezTo>
                    <a:pt x="4132" y="320"/>
                    <a:pt x="4132" y="251"/>
                    <a:pt x="4086" y="228"/>
                  </a:cubicBezTo>
                  <a:cubicBezTo>
                    <a:pt x="4063" y="206"/>
                    <a:pt x="4041" y="206"/>
                    <a:pt x="4018" y="183"/>
                  </a:cubicBezTo>
                  <a:lnTo>
                    <a:pt x="4041" y="183"/>
                  </a:lnTo>
                  <a:cubicBezTo>
                    <a:pt x="4063" y="137"/>
                    <a:pt x="4041" y="91"/>
                    <a:pt x="4018" y="46"/>
                  </a:cubicBezTo>
                  <a:cubicBezTo>
                    <a:pt x="4018" y="23"/>
                    <a:pt x="3972" y="0"/>
                    <a:pt x="392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9"/>
            <p:cNvSpPr/>
            <p:nvPr/>
          </p:nvSpPr>
          <p:spPr>
            <a:xfrm>
              <a:off x="785996" y="479595"/>
              <a:ext cx="94540" cy="136612"/>
            </a:xfrm>
            <a:custGeom>
              <a:avLst/>
              <a:gdLst/>
              <a:ahLst/>
              <a:cxnLst/>
              <a:rect l="l" t="t" r="r" b="b"/>
              <a:pathLst>
                <a:path w="2101" h="3036" extrusionOk="0">
                  <a:moveTo>
                    <a:pt x="343" y="0"/>
                  </a:moveTo>
                  <a:cubicBezTo>
                    <a:pt x="321" y="0"/>
                    <a:pt x="275" y="23"/>
                    <a:pt x="252" y="46"/>
                  </a:cubicBezTo>
                  <a:cubicBezTo>
                    <a:pt x="229" y="68"/>
                    <a:pt x="206" y="91"/>
                    <a:pt x="206" y="137"/>
                  </a:cubicBezTo>
                  <a:cubicBezTo>
                    <a:pt x="206" y="160"/>
                    <a:pt x="206" y="160"/>
                    <a:pt x="206" y="183"/>
                  </a:cubicBezTo>
                  <a:cubicBezTo>
                    <a:pt x="193" y="176"/>
                    <a:pt x="178" y="173"/>
                    <a:pt x="162" y="173"/>
                  </a:cubicBezTo>
                  <a:cubicBezTo>
                    <a:pt x="125" y="173"/>
                    <a:pt x="86" y="189"/>
                    <a:pt x="69" y="205"/>
                  </a:cubicBezTo>
                  <a:cubicBezTo>
                    <a:pt x="24" y="251"/>
                    <a:pt x="1" y="274"/>
                    <a:pt x="1" y="320"/>
                  </a:cubicBezTo>
                  <a:cubicBezTo>
                    <a:pt x="1" y="365"/>
                    <a:pt x="1" y="388"/>
                    <a:pt x="24" y="411"/>
                  </a:cubicBezTo>
                  <a:cubicBezTo>
                    <a:pt x="24" y="457"/>
                    <a:pt x="69" y="479"/>
                    <a:pt x="92" y="525"/>
                  </a:cubicBezTo>
                  <a:cubicBezTo>
                    <a:pt x="115" y="548"/>
                    <a:pt x="138" y="571"/>
                    <a:pt x="138" y="616"/>
                  </a:cubicBezTo>
                  <a:cubicBezTo>
                    <a:pt x="184" y="662"/>
                    <a:pt x="229" y="730"/>
                    <a:pt x="275" y="799"/>
                  </a:cubicBezTo>
                  <a:cubicBezTo>
                    <a:pt x="366" y="936"/>
                    <a:pt x="435" y="1096"/>
                    <a:pt x="526" y="1233"/>
                  </a:cubicBezTo>
                  <a:cubicBezTo>
                    <a:pt x="594" y="1392"/>
                    <a:pt x="663" y="1575"/>
                    <a:pt x="731" y="1735"/>
                  </a:cubicBezTo>
                  <a:cubicBezTo>
                    <a:pt x="800" y="1895"/>
                    <a:pt x="868" y="2054"/>
                    <a:pt x="914" y="2237"/>
                  </a:cubicBezTo>
                  <a:cubicBezTo>
                    <a:pt x="982" y="2397"/>
                    <a:pt x="1028" y="2579"/>
                    <a:pt x="1097" y="2762"/>
                  </a:cubicBezTo>
                  <a:cubicBezTo>
                    <a:pt x="1119" y="2808"/>
                    <a:pt x="1142" y="2853"/>
                    <a:pt x="1165" y="2899"/>
                  </a:cubicBezTo>
                  <a:cubicBezTo>
                    <a:pt x="1188" y="2967"/>
                    <a:pt x="1234" y="3013"/>
                    <a:pt x="1302" y="3013"/>
                  </a:cubicBezTo>
                  <a:cubicBezTo>
                    <a:pt x="1325" y="3036"/>
                    <a:pt x="1371" y="3036"/>
                    <a:pt x="1393" y="3036"/>
                  </a:cubicBezTo>
                  <a:cubicBezTo>
                    <a:pt x="1462" y="3036"/>
                    <a:pt x="1507" y="3013"/>
                    <a:pt x="1553" y="2967"/>
                  </a:cubicBezTo>
                  <a:cubicBezTo>
                    <a:pt x="1599" y="2944"/>
                    <a:pt x="1622" y="2922"/>
                    <a:pt x="1667" y="2899"/>
                  </a:cubicBezTo>
                  <a:lnTo>
                    <a:pt x="1667" y="2899"/>
                  </a:lnTo>
                  <a:cubicBezTo>
                    <a:pt x="1644" y="2922"/>
                    <a:pt x="1644" y="2922"/>
                    <a:pt x="1644" y="2922"/>
                  </a:cubicBezTo>
                  <a:cubicBezTo>
                    <a:pt x="1667" y="2922"/>
                    <a:pt x="1667" y="2899"/>
                    <a:pt x="1690" y="2876"/>
                  </a:cubicBezTo>
                  <a:cubicBezTo>
                    <a:pt x="1736" y="2876"/>
                    <a:pt x="1781" y="2876"/>
                    <a:pt x="1827" y="2853"/>
                  </a:cubicBezTo>
                  <a:cubicBezTo>
                    <a:pt x="1873" y="2830"/>
                    <a:pt x="1918" y="2785"/>
                    <a:pt x="1941" y="2739"/>
                  </a:cubicBezTo>
                  <a:cubicBezTo>
                    <a:pt x="1964" y="2739"/>
                    <a:pt x="1987" y="2716"/>
                    <a:pt x="2010" y="2716"/>
                  </a:cubicBezTo>
                  <a:lnTo>
                    <a:pt x="1987" y="2716"/>
                  </a:lnTo>
                  <a:cubicBezTo>
                    <a:pt x="2032" y="2716"/>
                    <a:pt x="2055" y="2693"/>
                    <a:pt x="2078" y="2671"/>
                  </a:cubicBezTo>
                  <a:cubicBezTo>
                    <a:pt x="2078" y="2648"/>
                    <a:pt x="2101" y="2625"/>
                    <a:pt x="2078" y="2602"/>
                  </a:cubicBezTo>
                  <a:cubicBezTo>
                    <a:pt x="2078" y="2556"/>
                    <a:pt x="2055" y="2534"/>
                    <a:pt x="2032" y="2511"/>
                  </a:cubicBezTo>
                  <a:lnTo>
                    <a:pt x="1987" y="2511"/>
                  </a:lnTo>
                  <a:cubicBezTo>
                    <a:pt x="1987" y="2488"/>
                    <a:pt x="1987" y="2488"/>
                    <a:pt x="1987" y="2465"/>
                  </a:cubicBezTo>
                  <a:cubicBezTo>
                    <a:pt x="2010" y="2419"/>
                    <a:pt x="1987" y="2374"/>
                    <a:pt x="1987" y="2328"/>
                  </a:cubicBezTo>
                  <a:cubicBezTo>
                    <a:pt x="1964" y="2260"/>
                    <a:pt x="1918" y="2214"/>
                    <a:pt x="1895" y="2168"/>
                  </a:cubicBezTo>
                  <a:cubicBezTo>
                    <a:pt x="1850" y="2100"/>
                    <a:pt x="1827" y="2031"/>
                    <a:pt x="1804" y="1963"/>
                  </a:cubicBezTo>
                  <a:cubicBezTo>
                    <a:pt x="1759" y="1872"/>
                    <a:pt x="1713" y="1803"/>
                    <a:pt x="1690" y="1735"/>
                  </a:cubicBezTo>
                  <a:cubicBezTo>
                    <a:pt x="1622" y="1643"/>
                    <a:pt x="1576" y="1552"/>
                    <a:pt x="1530" y="1461"/>
                  </a:cubicBezTo>
                  <a:cubicBezTo>
                    <a:pt x="1416" y="1301"/>
                    <a:pt x="1302" y="1141"/>
                    <a:pt x="1188" y="982"/>
                  </a:cubicBezTo>
                  <a:cubicBezTo>
                    <a:pt x="1165" y="913"/>
                    <a:pt x="1119" y="845"/>
                    <a:pt x="1074" y="776"/>
                  </a:cubicBezTo>
                  <a:cubicBezTo>
                    <a:pt x="1051" y="753"/>
                    <a:pt x="1028" y="730"/>
                    <a:pt x="1005" y="708"/>
                  </a:cubicBezTo>
                  <a:cubicBezTo>
                    <a:pt x="982" y="662"/>
                    <a:pt x="937" y="616"/>
                    <a:pt x="891" y="571"/>
                  </a:cubicBezTo>
                  <a:cubicBezTo>
                    <a:pt x="868" y="548"/>
                    <a:pt x="823" y="548"/>
                    <a:pt x="800" y="548"/>
                  </a:cubicBezTo>
                  <a:cubicBezTo>
                    <a:pt x="754" y="479"/>
                    <a:pt x="709" y="434"/>
                    <a:pt x="663" y="365"/>
                  </a:cubicBezTo>
                  <a:cubicBezTo>
                    <a:pt x="640" y="342"/>
                    <a:pt x="617" y="320"/>
                    <a:pt x="617" y="297"/>
                  </a:cubicBezTo>
                  <a:cubicBezTo>
                    <a:pt x="572" y="205"/>
                    <a:pt x="526" y="137"/>
                    <a:pt x="458" y="68"/>
                  </a:cubicBezTo>
                  <a:cubicBezTo>
                    <a:pt x="435" y="23"/>
                    <a:pt x="389" y="0"/>
                    <a:pt x="3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9"/>
            <p:cNvSpPr/>
            <p:nvPr/>
          </p:nvSpPr>
          <p:spPr>
            <a:xfrm>
              <a:off x="608346" y="362465"/>
              <a:ext cx="273225" cy="246541"/>
            </a:xfrm>
            <a:custGeom>
              <a:avLst/>
              <a:gdLst/>
              <a:ahLst/>
              <a:cxnLst/>
              <a:rect l="l" t="t" r="r" b="b"/>
              <a:pathLst>
                <a:path w="6072" h="5479" extrusionOk="0">
                  <a:moveTo>
                    <a:pt x="3972" y="2786"/>
                  </a:moveTo>
                  <a:cubicBezTo>
                    <a:pt x="3972" y="2799"/>
                    <a:pt x="3980" y="2805"/>
                    <a:pt x="3986" y="2807"/>
                  </a:cubicBezTo>
                  <a:lnTo>
                    <a:pt x="3986" y="2807"/>
                  </a:lnTo>
                  <a:cubicBezTo>
                    <a:pt x="3981" y="2800"/>
                    <a:pt x="3977" y="2793"/>
                    <a:pt x="3972" y="2786"/>
                  </a:cubicBezTo>
                  <a:close/>
                  <a:moveTo>
                    <a:pt x="183" y="1"/>
                  </a:moveTo>
                  <a:cubicBezTo>
                    <a:pt x="137" y="24"/>
                    <a:pt x="92" y="47"/>
                    <a:pt x="46" y="47"/>
                  </a:cubicBezTo>
                  <a:cubicBezTo>
                    <a:pt x="23" y="69"/>
                    <a:pt x="0" y="92"/>
                    <a:pt x="0" y="138"/>
                  </a:cubicBezTo>
                  <a:cubicBezTo>
                    <a:pt x="23" y="161"/>
                    <a:pt x="46" y="184"/>
                    <a:pt x="92" y="184"/>
                  </a:cubicBezTo>
                  <a:cubicBezTo>
                    <a:pt x="137" y="161"/>
                    <a:pt x="160" y="138"/>
                    <a:pt x="206" y="138"/>
                  </a:cubicBezTo>
                  <a:lnTo>
                    <a:pt x="388" y="138"/>
                  </a:lnTo>
                  <a:cubicBezTo>
                    <a:pt x="457" y="161"/>
                    <a:pt x="502" y="161"/>
                    <a:pt x="548" y="161"/>
                  </a:cubicBezTo>
                  <a:cubicBezTo>
                    <a:pt x="594" y="184"/>
                    <a:pt x="639" y="184"/>
                    <a:pt x="685" y="206"/>
                  </a:cubicBezTo>
                  <a:cubicBezTo>
                    <a:pt x="776" y="229"/>
                    <a:pt x="868" y="275"/>
                    <a:pt x="959" y="298"/>
                  </a:cubicBezTo>
                  <a:cubicBezTo>
                    <a:pt x="1073" y="343"/>
                    <a:pt x="1164" y="389"/>
                    <a:pt x="1256" y="435"/>
                  </a:cubicBezTo>
                  <a:cubicBezTo>
                    <a:pt x="1347" y="480"/>
                    <a:pt x="1438" y="526"/>
                    <a:pt x="1530" y="572"/>
                  </a:cubicBezTo>
                  <a:cubicBezTo>
                    <a:pt x="1621" y="617"/>
                    <a:pt x="1712" y="686"/>
                    <a:pt x="1781" y="731"/>
                  </a:cubicBezTo>
                  <a:cubicBezTo>
                    <a:pt x="1872" y="800"/>
                    <a:pt x="1940" y="845"/>
                    <a:pt x="2032" y="914"/>
                  </a:cubicBezTo>
                  <a:cubicBezTo>
                    <a:pt x="2100" y="960"/>
                    <a:pt x="2169" y="1005"/>
                    <a:pt x="2237" y="1051"/>
                  </a:cubicBezTo>
                  <a:cubicBezTo>
                    <a:pt x="2237" y="1074"/>
                    <a:pt x="2237" y="1074"/>
                    <a:pt x="2260" y="1074"/>
                  </a:cubicBezTo>
                  <a:lnTo>
                    <a:pt x="2237" y="1074"/>
                  </a:lnTo>
                  <a:cubicBezTo>
                    <a:pt x="2283" y="1097"/>
                    <a:pt x="2328" y="1119"/>
                    <a:pt x="2351" y="1165"/>
                  </a:cubicBezTo>
                  <a:cubicBezTo>
                    <a:pt x="2374" y="1165"/>
                    <a:pt x="2374" y="1165"/>
                    <a:pt x="2397" y="1188"/>
                  </a:cubicBezTo>
                  <a:cubicBezTo>
                    <a:pt x="2374" y="1165"/>
                    <a:pt x="2374" y="1165"/>
                    <a:pt x="2374" y="1165"/>
                  </a:cubicBezTo>
                  <a:lnTo>
                    <a:pt x="2374" y="1165"/>
                  </a:lnTo>
                  <a:cubicBezTo>
                    <a:pt x="2488" y="1256"/>
                    <a:pt x="2602" y="1348"/>
                    <a:pt x="2716" y="1439"/>
                  </a:cubicBezTo>
                  <a:cubicBezTo>
                    <a:pt x="2853" y="1553"/>
                    <a:pt x="2968" y="1667"/>
                    <a:pt x="3082" y="1781"/>
                  </a:cubicBezTo>
                  <a:cubicBezTo>
                    <a:pt x="3310" y="1987"/>
                    <a:pt x="3492" y="2238"/>
                    <a:pt x="3698" y="2466"/>
                  </a:cubicBezTo>
                  <a:cubicBezTo>
                    <a:pt x="3789" y="2580"/>
                    <a:pt x="3903" y="2694"/>
                    <a:pt x="3995" y="2808"/>
                  </a:cubicBezTo>
                  <a:cubicBezTo>
                    <a:pt x="3995" y="2808"/>
                    <a:pt x="3991" y="2808"/>
                    <a:pt x="3986" y="2807"/>
                  </a:cubicBezTo>
                  <a:lnTo>
                    <a:pt x="3986" y="2807"/>
                  </a:lnTo>
                  <a:cubicBezTo>
                    <a:pt x="4075" y="2935"/>
                    <a:pt x="4182" y="3044"/>
                    <a:pt x="4269" y="3174"/>
                  </a:cubicBezTo>
                  <a:cubicBezTo>
                    <a:pt x="4360" y="3311"/>
                    <a:pt x="4474" y="3448"/>
                    <a:pt x="4565" y="3607"/>
                  </a:cubicBezTo>
                  <a:cubicBezTo>
                    <a:pt x="4657" y="3744"/>
                    <a:pt x="4725" y="3881"/>
                    <a:pt x="4816" y="4041"/>
                  </a:cubicBezTo>
                  <a:cubicBezTo>
                    <a:pt x="4908" y="4178"/>
                    <a:pt x="4976" y="4315"/>
                    <a:pt x="5067" y="4452"/>
                  </a:cubicBezTo>
                  <a:cubicBezTo>
                    <a:pt x="5136" y="4589"/>
                    <a:pt x="5204" y="4726"/>
                    <a:pt x="5273" y="4840"/>
                  </a:cubicBezTo>
                  <a:cubicBezTo>
                    <a:pt x="5341" y="4954"/>
                    <a:pt x="5410" y="5091"/>
                    <a:pt x="5455" y="5205"/>
                  </a:cubicBezTo>
                  <a:cubicBezTo>
                    <a:pt x="5478" y="5251"/>
                    <a:pt x="5501" y="5274"/>
                    <a:pt x="5501" y="5319"/>
                  </a:cubicBezTo>
                  <a:cubicBezTo>
                    <a:pt x="5501" y="5365"/>
                    <a:pt x="5524" y="5411"/>
                    <a:pt x="5570" y="5433"/>
                  </a:cubicBezTo>
                  <a:cubicBezTo>
                    <a:pt x="5570" y="5433"/>
                    <a:pt x="5592" y="5456"/>
                    <a:pt x="5592" y="5456"/>
                  </a:cubicBezTo>
                  <a:cubicBezTo>
                    <a:pt x="5638" y="5479"/>
                    <a:pt x="5638" y="5479"/>
                    <a:pt x="5684" y="5479"/>
                  </a:cubicBezTo>
                  <a:cubicBezTo>
                    <a:pt x="5707" y="5479"/>
                    <a:pt x="5729" y="5479"/>
                    <a:pt x="5752" y="5456"/>
                  </a:cubicBezTo>
                  <a:cubicBezTo>
                    <a:pt x="5821" y="5433"/>
                    <a:pt x="5866" y="5433"/>
                    <a:pt x="5912" y="5411"/>
                  </a:cubicBezTo>
                  <a:cubicBezTo>
                    <a:pt x="5958" y="5388"/>
                    <a:pt x="5980" y="5388"/>
                    <a:pt x="6003" y="5342"/>
                  </a:cubicBezTo>
                  <a:cubicBezTo>
                    <a:pt x="6049" y="5296"/>
                    <a:pt x="6072" y="5228"/>
                    <a:pt x="6049" y="5159"/>
                  </a:cubicBezTo>
                  <a:cubicBezTo>
                    <a:pt x="6026" y="5091"/>
                    <a:pt x="6003" y="5045"/>
                    <a:pt x="5980" y="4977"/>
                  </a:cubicBezTo>
                  <a:cubicBezTo>
                    <a:pt x="5912" y="4840"/>
                    <a:pt x="5843" y="4726"/>
                    <a:pt x="5775" y="4589"/>
                  </a:cubicBezTo>
                  <a:cubicBezTo>
                    <a:pt x="5752" y="4543"/>
                    <a:pt x="5729" y="4498"/>
                    <a:pt x="5707" y="4475"/>
                  </a:cubicBezTo>
                  <a:cubicBezTo>
                    <a:pt x="5661" y="4383"/>
                    <a:pt x="5638" y="4315"/>
                    <a:pt x="5592" y="4224"/>
                  </a:cubicBezTo>
                  <a:cubicBezTo>
                    <a:pt x="5547" y="4155"/>
                    <a:pt x="5501" y="4064"/>
                    <a:pt x="5455" y="3973"/>
                  </a:cubicBezTo>
                  <a:cubicBezTo>
                    <a:pt x="5364" y="3836"/>
                    <a:pt x="5273" y="3676"/>
                    <a:pt x="5204" y="3539"/>
                  </a:cubicBezTo>
                  <a:cubicBezTo>
                    <a:pt x="5113" y="3379"/>
                    <a:pt x="5022" y="3219"/>
                    <a:pt x="4930" y="3082"/>
                  </a:cubicBezTo>
                  <a:cubicBezTo>
                    <a:pt x="4816" y="2900"/>
                    <a:pt x="4702" y="2717"/>
                    <a:pt x="4565" y="2557"/>
                  </a:cubicBezTo>
                  <a:cubicBezTo>
                    <a:pt x="4451" y="2398"/>
                    <a:pt x="4314" y="2238"/>
                    <a:pt x="4200" y="2055"/>
                  </a:cubicBezTo>
                  <a:cubicBezTo>
                    <a:pt x="4132" y="1987"/>
                    <a:pt x="4063" y="1918"/>
                    <a:pt x="4017" y="1827"/>
                  </a:cubicBezTo>
                  <a:cubicBezTo>
                    <a:pt x="3949" y="1781"/>
                    <a:pt x="3903" y="1713"/>
                    <a:pt x="3835" y="1667"/>
                  </a:cubicBezTo>
                  <a:cubicBezTo>
                    <a:pt x="3766" y="1599"/>
                    <a:pt x="3698" y="1530"/>
                    <a:pt x="3607" y="1462"/>
                  </a:cubicBezTo>
                  <a:cubicBezTo>
                    <a:pt x="3538" y="1393"/>
                    <a:pt x="3447" y="1348"/>
                    <a:pt x="3378" y="1279"/>
                  </a:cubicBezTo>
                  <a:cubicBezTo>
                    <a:pt x="3333" y="1256"/>
                    <a:pt x="3287" y="1211"/>
                    <a:pt x="3241" y="1165"/>
                  </a:cubicBezTo>
                  <a:cubicBezTo>
                    <a:pt x="3207" y="1142"/>
                    <a:pt x="3167" y="1131"/>
                    <a:pt x="3130" y="1131"/>
                  </a:cubicBezTo>
                  <a:cubicBezTo>
                    <a:pt x="3093" y="1131"/>
                    <a:pt x="3059" y="1142"/>
                    <a:pt x="3036" y="1165"/>
                  </a:cubicBezTo>
                  <a:cubicBezTo>
                    <a:pt x="2990" y="1211"/>
                    <a:pt x="2990" y="1234"/>
                    <a:pt x="2990" y="1279"/>
                  </a:cubicBezTo>
                  <a:cubicBezTo>
                    <a:pt x="2945" y="1234"/>
                    <a:pt x="2899" y="1188"/>
                    <a:pt x="2853" y="1165"/>
                  </a:cubicBezTo>
                  <a:cubicBezTo>
                    <a:pt x="2785" y="1119"/>
                    <a:pt x="2739" y="1074"/>
                    <a:pt x="2671" y="1028"/>
                  </a:cubicBezTo>
                  <a:cubicBezTo>
                    <a:pt x="2579" y="937"/>
                    <a:pt x="2465" y="868"/>
                    <a:pt x="2351" y="777"/>
                  </a:cubicBezTo>
                  <a:cubicBezTo>
                    <a:pt x="2351" y="777"/>
                    <a:pt x="2351" y="777"/>
                    <a:pt x="2351" y="800"/>
                  </a:cubicBezTo>
                  <a:cubicBezTo>
                    <a:pt x="2283" y="731"/>
                    <a:pt x="2214" y="686"/>
                    <a:pt x="2146" y="640"/>
                  </a:cubicBezTo>
                  <a:cubicBezTo>
                    <a:pt x="2100" y="594"/>
                    <a:pt x="2032" y="572"/>
                    <a:pt x="1963" y="526"/>
                  </a:cubicBezTo>
                  <a:cubicBezTo>
                    <a:pt x="1826" y="435"/>
                    <a:pt x="1689" y="366"/>
                    <a:pt x="1552" y="298"/>
                  </a:cubicBezTo>
                  <a:cubicBezTo>
                    <a:pt x="1484" y="275"/>
                    <a:pt x="1393" y="252"/>
                    <a:pt x="1324" y="206"/>
                  </a:cubicBezTo>
                  <a:cubicBezTo>
                    <a:pt x="1256" y="184"/>
                    <a:pt x="1164" y="138"/>
                    <a:pt x="1096" y="115"/>
                  </a:cubicBezTo>
                  <a:cubicBezTo>
                    <a:pt x="1050" y="115"/>
                    <a:pt x="1027" y="92"/>
                    <a:pt x="982" y="92"/>
                  </a:cubicBezTo>
                  <a:cubicBezTo>
                    <a:pt x="936" y="69"/>
                    <a:pt x="890" y="69"/>
                    <a:pt x="868" y="69"/>
                  </a:cubicBezTo>
                  <a:cubicBezTo>
                    <a:pt x="799" y="47"/>
                    <a:pt x="731" y="24"/>
                    <a:pt x="662" y="24"/>
                  </a:cubicBezTo>
                  <a:cubicBezTo>
                    <a:pt x="548" y="1"/>
                    <a:pt x="457" y="1"/>
                    <a:pt x="3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9"/>
            <p:cNvSpPr/>
            <p:nvPr/>
          </p:nvSpPr>
          <p:spPr>
            <a:xfrm>
              <a:off x="644299" y="361475"/>
              <a:ext cx="154071" cy="103764"/>
            </a:xfrm>
            <a:custGeom>
              <a:avLst/>
              <a:gdLst/>
              <a:ahLst/>
              <a:cxnLst/>
              <a:rect l="l" t="t" r="r" b="b"/>
              <a:pathLst>
                <a:path w="3424" h="2306" extrusionOk="0">
                  <a:moveTo>
                    <a:pt x="1096" y="525"/>
                  </a:moveTo>
                  <a:cubicBezTo>
                    <a:pt x="1096" y="525"/>
                    <a:pt x="1119" y="548"/>
                    <a:pt x="1119" y="548"/>
                  </a:cubicBezTo>
                  <a:cubicBezTo>
                    <a:pt x="1119" y="548"/>
                    <a:pt x="1096" y="548"/>
                    <a:pt x="1096" y="525"/>
                  </a:cubicBezTo>
                  <a:close/>
                  <a:moveTo>
                    <a:pt x="46" y="0"/>
                  </a:moveTo>
                  <a:cubicBezTo>
                    <a:pt x="23" y="23"/>
                    <a:pt x="0" y="69"/>
                    <a:pt x="23" y="114"/>
                  </a:cubicBezTo>
                  <a:cubicBezTo>
                    <a:pt x="23" y="160"/>
                    <a:pt x="69" y="183"/>
                    <a:pt x="114" y="183"/>
                  </a:cubicBezTo>
                  <a:cubicBezTo>
                    <a:pt x="137" y="183"/>
                    <a:pt x="183" y="206"/>
                    <a:pt x="206" y="206"/>
                  </a:cubicBezTo>
                  <a:cubicBezTo>
                    <a:pt x="297" y="228"/>
                    <a:pt x="365" y="251"/>
                    <a:pt x="457" y="274"/>
                  </a:cubicBezTo>
                  <a:cubicBezTo>
                    <a:pt x="479" y="274"/>
                    <a:pt x="525" y="297"/>
                    <a:pt x="548" y="320"/>
                  </a:cubicBezTo>
                  <a:cubicBezTo>
                    <a:pt x="616" y="342"/>
                    <a:pt x="685" y="365"/>
                    <a:pt x="731" y="388"/>
                  </a:cubicBezTo>
                  <a:cubicBezTo>
                    <a:pt x="845" y="457"/>
                    <a:pt x="982" y="525"/>
                    <a:pt x="1073" y="594"/>
                  </a:cubicBezTo>
                  <a:cubicBezTo>
                    <a:pt x="1187" y="662"/>
                    <a:pt x="1301" y="731"/>
                    <a:pt x="1415" y="822"/>
                  </a:cubicBezTo>
                  <a:cubicBezTo>
                    <a:pt x="1529" y="890"/>
                    <a:pt x="1621" y="959"/>
                    <a:pt x="1735" y="1027"/>
                  </a:cubicBezTo>
                  <a:cubicBezTo>
                    <a:pt x="1735" y="1027"/>
                    <a:pt x="1735" y="1027"/>
                    <a:pt x="1735" y="1027"/>
                  </a:cubicBezTo>
                  <a:lnTo>
                    <a:pt x="1735" y="1027"/>
                  </a:lnTo>
                  <a:lnTo>
                    <a:pt x="1758" y="1050"/>
                  </a:lnTo>
                  <a:cubicBezTo>
                    <a:pt x="1758" y="1045"/>
                    <a:pt x="1757" y="1041"/>
                    <a:pt x="1755" y="1038"/>
                  </a:cubicBezTo>
                  <a:lnTo>
                    <a:pt x="1755" y="1038"/>
                  </a:lnTo>
                  <a:cubicBezTo>
                    <a:pt x="1788" y="1058"/>
                    <a:pt x="1810" y="1080"/>
                    <a:pt x="1849" y="1119"/>
                  </a:cubicBezTo>
                  <a:cubicBezTo>
                    <a:pt x="1872" y="1141"/>
                    <a:pt x="1895" y="1164"/>
                    <a:pt x="1940" y="1210"/>
                  </a:cubicBezTo>
                  <a:cubicBezTo>
                    <a:pt x="1986" y="1233"/>
                    <a:pt x="2009" y="1278"/>
                    <a:pt x="2054" y="1324"/>
                  </a:cubicBezTo>
                  <a:cubicBezTo>
                    <a:pt x="2100" y="1347"/>
                    <a:pt x="2123" y="1392"/>
                    <a:pt x="2169" y="1415"/>
                  </a:cubicBezTo>
                  <a:cubicBezTo>
                    <a:pt x="2191" y="1438"/>
                    <a:pt x="2214" y="1461"/>
                    <a:pt x="2237" y="1461"/>
                  </a:cubicBezTo>
                  <a:cubicBezTo>
                    <a:pt x="2260" y="1484"/>
                    <a:pt x="2283" y="1507"/>
                    <a:pt x="2305" y="1529"/>
                  </a:cubicBezTo>
                  <a:cubicBezTo>
                    <a:pt x="2328" y="1552"/>
                    <a:pt x="2328" y="1552"/>
                    <a:pt x="2351" y="1552"/>
                  </a:cubicBezTo>
                  <a:cubicBezTo>
                    <a:pt x="2374" y="1575"/>
                    <a:pt x="2374" y="1575"/>
                    <a:pt x="2397" y="1575"/>
                  </a:cubicBezTo>
                  <a:cubicBezTo>
                    <a:pt x="2410" y="1582"/>
                    <a:pt x="2424" y="1585"/>
                    <a:pt x="2436" y="1585"/>
                  </a:cubicBezTo>
                  <a:cubicBezTo>
                    <a:pt x="2467" y="1585"/>
                    <a:pt x="2495" y="1568"/>
                    <a:pt x="2511" y="1552"/>
                  </a:cubicBezTo>
                  <a:cubicBezTo>
                    <a:pt x="2557" y="1575"/>
                    <a:pt x="2579" y="1598"/>
                    <a:pt x="2602" y="1621"/>
                  </a:cubicBezTo>
                  <a:cubicBezTo>
                    <a:pt x="2625" y="1644"/>
                    <a:pt x="2625" y="1666"/>
                    <a:pt x="2648" y="1666"/>
                  </a:cubicBezTo>
                  <a:cubicBezTo>
                    <a:pt x="2648" y="1666"/>
                    <a:pt x="2648" y="1689"/>
                    <a:pt x="2671" y="1689"/>
                  </a:cubicBezTo>
                  <a:cubicBezTo>
                    <a:pt x="2671" y="1689"/>
                    <a:pt x="2693" y="1712"/>
                    <a:pt x="2693" y="1712"/>
                  </a:cubicBezTo>
                  <a:cubicBezTo>
                    <a:pt x="2716" y="1712"/>
                    <a:pt x="2739" y="1735"/>
                    <a:pt x="2739" y="1735"/>
                  </a:cubicBezTo>
                  <a:lnTo>
                    <a:pt x="2808" y="1735"/>
                  </a:lnTo>
                  <a:cubicBezTo>
                    <a:pt x="2830" y="1780"/>
                    <a:pt x="2853" y="1803"/>
                    <a:pt x="2899" y="1849"/>
                  </a:cubicBezTo>
                  <a:cubicBezTo>
                    <a:pt x="2990" y="1986"/>
                    <a:pt x="3082" y="2123"/>
                    <a:pt x="3173" y="2237"/>
                  </a:cubicBezTo>
                  <a:cubicBezTo>
                    <a:pt x="3196" y="2283"/>
                    <a:pt x="3218" y="2283"/>
                    <a:pt x="3264" y="2305"/>
                  </a:cubicBezTo>
                  <a:cubicBezTo>
                    <a:pt x="3287" y="2305"/>
                    <a:pt x="3333" y="2305"/>
                    <a:pt x="3355" y="2283"/>
                  </a:cubicBezTo>
                  <a:cubicBezTo>
                    <a:pt x="3401" y="2260"/>
                    <a:pt x="3424" y="2169"/>
                    <a:pt x="3401" y="2123"/>
                  </a:cubicBezTo>
                  <a:cubicBezTo>
                    <a:pt x="3355" y="2054"/>
                    <a:pt x="3333" y="2009"/>
                    <a:pt x="3310" y="1963"/>
                  </a:cubicBezTo>
                  <a:cubicBezTo>
                    <a:pt x="3287" y="1917"/>
                    <a:pt x="3264" y="1895"/>
                    <a:pt x="3218" y="1849"/>
                  </a:cubicBezTo>
                  <a:cubicBezTo>
                    <a:pt x="3173" y="1758"/>
                    <a:pt x="3104" y="1689"/>
                    <a:pt x="3036" y="1621"/>
                  </a:cubicBezTo>
                  <a:cubicBezTo>
                    <a:pt x="2922" y="1461"/>
                    <a:pt x="2808" y="1324"/>
                    <a:pt x="2671" y="1210"/>
                  </a:cubicBezTo>
                  <a:cubicBezTo>
                    <a:pt x="2602" y="1141"/>
                    <a:pt x="2534" y="1073"/>
                    <a:pt x="2465" y="1004"/>
                  </a:cubicBezTo>
                  <a:cubicBezTo>
                    <a:pt x="2442" y="982"/>
                    <a:pt x="2397" y="959"/>
                    <a:pt x="2374" y="936"/>
                  </a:cubicBezTo>
                  <a:cubicBezTo>
                    <a:pt x="2351" y="913"/>
                    <a:pt x="2328" y="913"/>
                    <a:pt x="2305" y="890"/>
                  </a:cubicBezTo>
                  <a:cubicBezTo>
                    <a:pt x="2283" y="867"/>
                    <a:pt x="2260" y="867"/>
                    <a:pt x="2237" y="845"/>
                  </a:cubicBezTo>
                  <a:cubicBezTo>
                    <a:pt x="2123" y="776"/>
                    <a:pt x="2009" y="685"/>
                    <a:pt x="1872" y="639"/>
                  </a:cubicBezTo>
                  <a:cubicBezTo>
                    <a:pt x="1826" y="594"/>
                    <a:pt x="1758" y="548"/>
                    <a:pt x="1712" y="525"/>
                  </a:cubicBezTo>
                  <a:cubicBezTo>
                    <a:pt x="1644" y="479"/>
                    <a:pt x="1575" y="457"/>
                    <a:pt x="1507" y="411"/>
                  </a:cubicBezTo>
                  <a:cubicBezTo>
                    <a:pt x="1461" y="388"/>
                    <a:pt x="1438" y="388"/>
                    <a:pt x="1392" y="365"/>
                  </a:cubicBezTo>
                  <a:cubicBezTo>
                    <a:pt x="1347" y="365"/>
                    <a:pt x="1301" y="342"/>
                    <a:pt x="1255" y="342"/>
                  </a:cubicBezTo>
                  <a:cubicBezTo>
                    <a:pt x="1233" y="342"/>
                    <a:pt x="1210" y="342"/>
                    <a:pt x="1210" y="365"/>
                  </a:cubicBezTo>
                  <a:cubicBezTo>
                    <a:pt x="1187" y="342"/>
                    <a:pt x="1164" y="342"/>
                    <a:pt x="1164" y="342"/>
                  </a:cubicBezTo>
                  <a:cubicBezTo>
                    <a:pt x="1119" y="320"/>
                    <a:pt x="1096" y="297"/>
                    <a:pt x="1050" y="297"/>
                  </a:cubicBezTo>
                  <a:cubicBezTo>
                    <a:pt x="1050" y="274"/>
                    <a:pt x="1027" y="251"/>
                    <a:pt x="1027" y="251"/>
                  </a:cubicBezTo>
                  <a:cubicBezTo>
                    <a:pt x="982" y="228"/>
                    <a:pt x="936" y="228"/>
                    <a:pt x="890" y="206"/>
                  </a:cubicBezTo>
                  <a:cubicBezTo>
                    <a:pt x="867" y="206"/>
                    <a:pt x="822" y="206"/>
                    <a:pt x="799" y="183"/>
                  </a:cubicBezTo>
                  <a:lnTo>
                    <a:pt x="776" y="183"/>
                  </a:lnTo>
                  <a:cubicBezTo>
                    <a:pt x="731" y="160"/>
                    <a:pt x="685" y="160"/>
                    <a:pt x="639" y="137"/>
                  </a:cubicBezTo>
                  <a:cubicBezTo>
                    <a:pt x="571" y="114"/>
                    <a:pt x="525" y="91"/>
                    <a:pt x="457" y="69"/>
                  </a:cubicBezTo>
                  <a:cubicBezTo>
                    <a:pt x="388" y="69"/>
                    <a:pt x="320" y="23"/>
                    <a:pt x="251" y="23"/>
                  </a:cubicBezTo>
                  <a:cubicBezTo>
                    <a:pt x="228" y="23"/>
                    <a:pt x="206" y="0"/>
                    <a:pt x="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9"/>
            <p:cNvSpPr/>
            <p:nvPr/>
          </p:nvSpPr>
          <p:spPr>
            <a:xfrm>
              <a:off x="766512" y="425147"/>
              <a:ext cx="77081" cy="105474"/>
            </a:xfrm>
            <a:custGeom>
              <a:avLst/>
              <a:gdLst/>
              <a:ahLst/>
              <a:cxnLst/>
              <a:rect l="l" t="t" r="r" b="b"/>
              <a:pathLst>
                <a:path w="1713" h="2344" extrusionOk="0">
                  <a:moveTo>
                    <a:pt x="46" y="0"/>
                  </a:moveTo>
                  <a:cubicBezTo>
                    <a:pt x="0" y="23"/>
                    <a:pt x="0" y="46"/>
                    <a:pt x="0" y="69"/>
                  </a:cubicBezTo>
                  <a:cubicBezTo>
                    <a:pt x="0" y="92"/>
                    <a:pt x="23" y="114"/>
                    <a:pt x="46" y="137"/>
                  </a:cubicBezTo>
                  <a:cubicBezTo>
                    <a:pt x="46" y="137"/>
                    <a:pt x="69" y="160"/>
                    <a:pt x="69" y="160"/>
                  </a:cubicBezTo>
                  <a:cubicBezTo>
                    <a:pt x="92" y="183"/>
                    <a:pt x="114" y="206"/>
                    <a:pt x="160" y="251"/>
                  </a:cubicBezTo>
                  <a:cubicBezTo>
                    <a:pt x="183" y="274"/>
                    <a:pt x="206" y="297"/>
                    <a:pt x="229" y="320"/>
                  </a:cubicBezTo>
                  <a:cubicBezTo>
                    <a:pt x="229" y="343"/>
                    <a:pt x="251" y="343"/>
                    <a:pt x="251" y="365"/>
                  </a:cubicBezTo>
                  <a:lnTo>
                    <a:pt x="274" y="365"/>
                  </a:lnTo>
                  <a:cubicBezTo>
                    <a:pt x="274" y="388"/>
                    <a:pt x="297" y="388"/>
                    <a:pt x="297" y="388"/>
                  </a:cubicBezTo>
                  <a:cubicBezTo>
                    <a:pt x="343" y="457"/>
                    <a:pt x="411" y="525"/>
                    <a:pt x="457" y="571"/>
                  </a:cubicBezTo>
                  <a:cubicBezTo>
                    <a:pt x="502" y="639"/>
                    <a:pt x="548" y="685"/>
                    <a:pt x="594" y="731"/>
                  </a:cubicBezTo>
                  <a:cubicBezTo>
                    <a:pt x="639" y="776"/>
                    <a:pt x="685" y="845"/>
                    <a:pt x="708" y="890"/>
                  </a:cubicBezTo>
                  <a:cubicBezTo>
                    <a:pt x="754" y="936"/>
                    <a:pt x="799" y="1005"/>
                    <a:pt x="845" y="1073"/>
                  </a:cubicBezTo>
                  <a:cubicBezTo>
                    <a:pt x="891" y="1142"/>
                    <a:pt x="936" y="1210"/>
                    <a:pt x="982" y="1278"/>
                  </a:cubicBezTo>
                  <a:cubicBezTo>
                    <a:pt x="1027" y="1347"/>
                    <a:pt x="1073" y="1415"/>
                    <a:pt x="1119" y="1484"/>
                  </a:cubicBezTo>
                  <a:cubicBezTo>
                    <a:pt x="1279" y="1758"/>
                    <a:pt x="1438" y="2032"/>
                    <a:pt x="1575" y="2306"/>
                  </a:cubicBezTo>
                  <a:cubicBezTo>
                    <a:pt x="1589" y="2332"/>
                    <a:pt x="1610" y="2343"/>
                    <a:pt x="1634" y="2343"/>
                  </a:cubicBezTo>
                  <a:cubicBezTo>
                    <a:pt x="1652" y="2343"/>
                    <a:pt x="1670" y="2338"/>
                    <a:pt x="1689" y="2328"/>
                  </a:cubicBezTo>
                  <a:cubicBezTo>
                    <a:pt x="1689" y="2328"/>
                    <a:pt x="1712" y="2306"/>
                    <a:pt x="1712" y="2306"/>
                  </a:cubicBezTo>
                  <a:cubicBezTo>
                    <a:pt x="1712" y="2283"/>
                    <a:pt x="1712" y="2260"/>
                    <a:pt x="1712" y="2237"/>
                  </a:cubicBezTo>
                  <a:cubicBezTo>
                    <a:pt x="1667" y="2146"/>
                    <a:pt x="1621" y="2055"/>
                    <a:pt x="1575" y="1963"/>
                  </a:cubicBezTo>
                  <a:cubicBezTo>
                    <a:pt x="1575" y="1963"/>
                    <a:pt x="1598" y="1940"/>
                    <a:pt x="1598" y="1918"/>
                  </a:cubicBezTo>
                  <a:cubicBezTo>
                    <a:pt x="1598" y="1895"/>
                    <a:pt x="1598" y="1895"/>
                    <a:pt x="1598" y="1895"/>
                  </a:cubicBezTo>
                  <a:cubicBezTo>
                    <a:pt x="1598" y="1872"/>
                    <a:pt x="1598" y="1872"/>
                    <a:pt x="1575" y="1849"/>
                  </a:cubicBezTo>
                  <a:cubicBezTo>
                    <a:pt x="1575" y="1849"/>
                    <a:pt x="1575" y="1826"/>
                    <a:pt x="1552" y="1803"/>
                  </a:cubicBezTo>
                  <a:cubicBezTo>
                    <a:pt x="1552" y="1758"/>
                    <a:pt x="1530" y="1712"/>
                    <a:pt x="1507" y="1667"/>
                  </a:cubicBezTo>
                  <a:cubicBezTo>
                    <a:pt x="1484" y="1644"/>
                    <a:pt x="1461" y="1598"/>
                    <a:pt x="1438" y="1552"/>
                  </a:cubicBezTo>
                  <a:cubicBezTo>
                    <a:pt x="1415" y="1507"/>
                    <a:pt x="1393" y="1484"/>
                    <a:pt x="1370" y="1438"/>
                  </a:cubicBezTo>
                  <a:cubicBezTo>
                    <a:pt x="1324" y="1393"/>
                    <a:pt x="1301" y="1347"/>
                    <a:pt x="1279" y="1301"/>
                  </a:cubicBezTo>
                  <a:cubicBezTo>
                    <a:pt x="1233" y="1256"/>
                    <a:pt x="1210" y="1233"/>
                    <a:pt x="1187" y="1187"/>
                  </a:cubicBezTo>
                  <a:cubicBezTo>
                    <a:pt x="1164" y="1164"/>
                    <a:pt x="1142" y="1119"/>
                    <a:pt x="1096" y="1073"/>
                  </a:cubicBezTo>
                  <a:cubicBezTo>
                    <a:pt x="1050" y="1005"/>
                    <a:pt x="982" y="936"/>
                    <a:pt x="936" y="868"/>
                  </a:cubicBezTo>
                  <a:cubicBezTo>
                    <a:pt x="868" y="776"/>
                    <a:pt x="799" y="708"/>
                    <a:pt x="731" y="639"/>
                  </a:cubicBezTo>
                  <a:cubicBezTo>
                    <a:pt x="685" y="548"/>
                    <a:pt x="617" y="480"/>
                    <a:pt x="548" y="411"/>
                  </a:cubicBezTo>
                  <a:cubicBezTo>
                    <a:pt x="502" y="365"/>
                    <a:pt x="434" y="297"/>
                    <a:pt x="388" y="251"/>
                  </a:cubicBezTo>
                  <a:cubicBezTo>
                    <a:pt x="320" y="183"/>
                    <a:pt x="251" y="114"/>
                    <a:pt x="183" y="69"/>
                  </a:cubicBezTo>
                  <a:cubicBezTo>
                    <a:pt x="160" y="46"/>
                    <a:pt x="137" y="23"/>
                    <a:pt x="1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9"/>
            <p:cNvSpPr/>
            <p:nvPr/>
          </p:nvSpPr>
          <p:spPr>
            <a:xfrm>
              <a:off x="603216" y="468255"/>
              <a:ext cx="202354" cy="143227"/>
            </a:xfrm>
            <a:custGeom>
              <a:avLst/>
              <a:gdLst/>
              <a:ahLst/>
              <a:cxnLst/>
              <a:rect l="l" t="t" r="r" b="b"/>
              <a:pathLst>
                <a:path w="4497" h="3183" extrusionOk="0">
                  <a:moveTo>
                    <a:pt x="4268" y="1"/>
                  </a:moveTo>
                  <a:cubicBezTo>
                    <a:pt x="4223" y="24"/>
                    <a:pt x="4200" y="47"/>
                    <a:pt x="4177" y="92"/>
                  </a:cubicBezTo>
                  <a:cubicBezTo>
                    <a:pt x="4131" y="138"/>
                    <a:pt x="4109" y="184"/>
                    <a:pt x="4063" y="229"/>
                  </a:cubicBezTo>
                  <a:cubicBezTo>
                    <a:pt x="4040" y="252"/>
                    <a:pt x="4017" y="298"/>
                    <a:pt x="3995" y="343"/>
                  </a:cubicBezTo>
                  <a:cubicBezTo>
                    <a:pt x="3949" y="412"/>
                    <a:pt x="3880" y="480"/>
                    <a:pt x="3835" y="572"/>
                  </a:cubicBezTo>
                  <a:cubicBezTo>
                    <a:pt x="3789" y="617"/>
                    <a:pt x="3743" y="663"/>
                    <a:pt x="3698" y="731"/>
                  </a:cubicBezTo>
                  <a:cubicBezTo>
                    <a:pt x="3652" y="777"/>
                    <a:pt x="3606" y="823"/>
                    <a:pt x="3561" y="891"/>
                  </a:cubicBezTo>
                  <a:cubicBezTo>
                    <a:pt x="3447" y="1005"/>
                    <a:pt x="3355" y="1097"/>
                    <a:pt x="3241" y="1211"/>
                  </a:cubicBezTo>
                  <a:cubicBezTo>
                    <a:pt x="3127" y="1302"/>
                    <a:pt x="3013" y="1393"/>
                    <a:pt x="2899" y="1507"/>
                  </a:cubicBezTo>
                  <a:cubicBezTo>
                    <a:pt x="2785" y="1576"/>
                    <a:pt x="2671" y="1667"/>
                    <a:pt x="2557" y="1758"/>
                  </a:cubicBezTo>
                  <a:cubicBezTo>
                    <a:pt x="2540" y="1775"/>
                    <a:pt x="2511" y="1804"/>
                    <a:pt x="2479" y="1827"/>
                  </a:cubicBezTo>
                  <a:lnTo>
                    <a:pt x="2479" y="1827"/>
                  </a:lnTo>
                  <a:cubicBezTo>
                    <a:pt x="2482" y="1827"/>
                    <a:pt x="2485" y="1827"/>
                    <a:pt x="2488" y="1827"/>
                  </a:cubicBezTo>
                  <a:cubicBezTo>
                    <a:pt x="2484" y="1827"/>
                    <a:pt x="2481" y="1828"/>
                    <a:pt x="2477" y="1829"/>
                  </a:cubicBezTo>
                  <a:lnTo>
                    <a:pt x="2477" y="1829"/>
                  </a:lnTo>
                  <a:cubicBezTo>
                    <a:pt x="2466" y="1836"/>
                    <a:pt x="2456" y="1843"/>
                    <a:pt x="2445" y="1849"/>
                  </a:cubicBezTo>
                  <a:lnTo>
                    <a:pt x="2445" y="1849"/>
                  </a:lnTo>
                  <a:cubicBezTo>
                    <a:pt x="2455" y="1839"/>
                    <a:pt x="2466" y="1832"/>
                    <a:pt x="2477" y="1829"/>
                  </a:cubicBezTo>
                  <a:lnTo>
                    <a:pt x="2477" y="1829"/>
                  </a:lnTo>
                  <a:cubicBezTo>
                    <a:pt x="2478" y="1828"/>
                    <a:pt x="2478" y="1828"/>
                    <a:pt x="2479" y="1827"/>
                  </a:cubicBezTo>
                  <a:lnTo>
                    <a:pt x="2479" y="1827"/>
                  </a:lnTo>
                  <a:cubicBezTo>
                    <a:pt x="2465" y="1827"/>
                    <a:pt x="2462" y="1830"/>
                    <a:pt x="2442" y="1850"/>
                  </a:cubicBezTo>
                  <a:cubicBezTo>
                    <a:pt x="2443" y="1849"/>
                    <a:pt x="2444" y="1849"/>
                    <a:pt x="2445" y="1849"/>
                  </a:cubicBezTo>
                  <a:lnTo>
                    <a:pt x="2445" y="1849"/>
                  </a:lnTo>
                  <a:cubicBezTo>
                    <a:pt x="2436" y="1856"/>
                    <a:pt x="2428" y="1864"/>
                    <a:pt x="2420" y="1873"/>
                  </a:cubicBezTo>
                  <a:cubicBezTo>
                    <a:pt x="2283" y="1964"/>
                    <a:pt x="2146" y="2055"/>
                    <a:pt x="2009" y="2124"/>
                  </a:cubicBezTo>
                  <a:cubicBezTo>
                    <a:pt x="1872" y="2215"/>
                    <a:pt x="1735" y="2306"/>
                    <a:pt x="1575" y="2375"/>
                  </a:cubicBezTo>
                  <a:cubicBezTo>
                    <a:pt x="1438" y="2466"/>
                    <a:pt x="1301" y="2535"/>
                    <a:pt x="1164" y="2603"/>
                  </a:cubicBezTo>
                  <a:cubicBezTo>
                    <a:pt x="1096" y="2649"/>
                    <a:pt x="1027" y="2671"/>
                    <a:pt x="959" y="2694"/>
                  </a:cubicBezTo>
                  <a:cubicBezTo>
                    <a:pt x="890" y="2740"/>
                    <a:pt x="822" y="2763"/>
                    <a:pt x="731" y="2808"/>
                  </a:cubicBezTo>
                  <a:cubicBezTo>
                    <a:pt x="685" y="2831"/>
                    <a:pt x="616" y="2854"/>
                    <a:pt x="548" y="2877"/>
                  </a:cubicBezTo>
                  <a:cubicBezTo>
                    <a:pt x="457" y="2923"/>
                    <a:pt x="388" y="2945"/>
                    <a:pt x="320" y="2968"/>
                  </a:cubicBezTo>
                  <a:cubicBezTo>
                    <a:pt x="274" y="2968"/>
                    <a:pt x="228" y="2991"/>
                    <a:pt x="183" y="2991"/>
                  </a:cubicBezTo>
                  <a:cubicBezTo>
                    <a:pt x="137" y="3014"/>
                    <a:pt x="91" y="3014"/>
                    <a:pt x="69" y="3037"/>
                  </a:cubicBezTo>
                  <a:cubicBezTo>
                    <a:pt x="46" y="3037"/>
                    <a:pt x="23" y="3060"/>
                    <a:pt x="0" y="3082"/>
                  </a:cubicBezTo>
                  <a:cubicBezTo>
                    <a:pt x="0" y="3082"/>
                    <a:pt x="0" y="3105"/>
                    <a:pt x="0" y="3128"/>
                  </a:cubicBezTo>
                  <a:cubicBezTo>
                    <a:pt x="17" y="3161"/>
                    <a:pt x="34" y="3183"/>
                    <a:pt x="59" y="3183"/>
                  </a:cubicBezTo>
                  <a:cubicBezTo>
                    <a:pt x="69" y="3183"/>
                    <a:pt x="79" y="3180"/>
                    <a:pt x="91" y="3174"/>
                  </a:cubicBezTo>
                  <a:cubicBezTo>
                    <a:pt x="137" y="3174"/>
                    <a:pt x="206" y="3151"/>
                    <a:pt x="251" y="3151"/>
                  </a:cubicBezTo>
                  <a:cubicBezTo>
                    <a:pt x="297" y="3128"/>
                    <a:pt x="365" y="3128"/>
                    <a:pt x="411" y="3128"/>
                  </a:cubicBezTo>
                  <a:cubicBezTo>
                    <a:pt x="457" y="3105"/>
                    <a:pt x="502" y="3105"/>
                    <a:pt x="571" y="3105"/>
                  </a:cubicBezTo>
                  <a:cubicBezTo>
                    <a:pt x="616" y="3082"/>
                    <a:pt x="662" y="3082"/>
                    <a:pt x="708" y="3060"/>
                  </a:cubicBezTo>
                  <a:cubicBezTo>
                    <a:pt x="753" y="3060"/>
                    <a:pt x="799" y="3037"/>
                    <a:pt x="845" y="3037"/>
                  </a:cubicBezTo>
                  <a:cubicBezTo>
                    <a:pt x="890" y="3014"/>
                    <a:pt x="959" y="3014"/>
                    <a:pt x="1004" y="2991"/>
                  </a:cubicBezTo>
                  <a:cubicBezTo>
                    <a:pt x="1119" y="2968"/>
                    <a:pt x="1210" y="2923"/>
                    <a:pt x="1324" y="2877"/>
                  </a:cubicBezTo>
                  <a:lnTo>
                    <a:pt x="1301" y="2877"/>
                  </a:lnTo>
                  <a:cubicBezTo>
                    <a:pt x="1415" y="2831"/>
                    <a:pt x="1552" y="2786"/>
                    <a:pt x="1666" y="2717"/>
                  </a:cubicBezTo>
                  <a:cubicBezTo>
                    <a:pt x="1803" y="2649"/>
                    <a:pt x="1917" y="2580"/>
                    <a:pt x="2032" y="2512"/>
                  </a:cubicBezTo>
                  <a:cubicBezTo>
                    <a:pt x="2146" y="2466"/>
                    <a:pt x="2260" y="2375"/>
                    <a:pt x="2374" y="2306"/>
                  </a:cubicBezTo>
                  <a:cubicBezTo>
                    <a:pt x="2488" y="2238"/>
                    <a:pt x="2602" y="2169"/>
                    <a:pt x="2716" y="2078"/>
                  </a:cubicBezTo>
                  <a:cubicBezTo>
                    <a:pt x="2739" y="2055"/>
                    <a:pt x="2762" y="2032"/>
                    <a:pt x="2785" y="2010"/>
                  </a:cubicBezTo>
                  <a:cubicBezTo>
                    <a:pt x="2808" y="2010"/>
                    <a:pt x="2808" y="2010"/>
                    <a:pt x="2808" y="1987"/>
                  </a:cubicBezTo>
                  <a:cubicBezTo>
                    <a:pt x="2945" y="1895"/>
                    <a:pt x="3082" y="1804"/>
                    <a:pt x="3196" y="1690"/>
                  </a:cubicBezTo>
                  <a:cubicBezTo>
                    <a:pt x="3264" y="1644"/>
                    <a:pt x="3333" y="1576"/>
                    <a:pt x="3401" y="1530"/>
                  </a:cubicBezTo>
                  <a:cubicBezTo>
                    <a:pt x="3470" y="1462"/>
                    <a:pt x="3515" y="1416"/>
                    <a:pt x="3584" y="1370"/>
                  </a:cubicBezTo>
                  <a:cubicBezTo>
                    <a:pt x="3629" y="1302"/>
                    <a:pt x="3698" y="1256"/>
                    <a:pt x="3743" y="1188"/>
                  </a:cubicBezTo>
                  <a:cubicBezTo>
                    <a:pt x="3812" y="1119"/>
                    <a:pt x="3858" y="1051"/>
                    <a:pt x="3926" y="1005"/>
                  </a:cubicBezTo>
                  <a:cubicBezTo>
                    <a:pt x="4040" y="868"/>
                    <a:pt x="4154" y="709"/>
                    <a:pt x="4268" y="549"/>
                  </a:cubicBezTo>
                  <a:cubicBezTo>
                    <a:pt x="4337" y="457"/>
                    <a:pt x="4383" y="366"/>
                    <a:pt x="4451" y="252"/>
                  </a:cubicBezTo>
                  <a:cubicBezTo>
                    <a:pt x="4497" y="184"/>
                    <a:pt x="4474" y="69"/>
                    <a:pt x="4405" y="24"/>
                  </a:cubicBezTo>
                  <a:cubicBezTo>
                    <a:pt x="4360" y="1"/>
                    <a:pt x="4337" y="1"/>
                    <a:pt x="43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9"/>
            <p:cNvSpPr/>
            <p:nvPr/>
          </p:nvSpPr>
          <p:spPr>
            <a:xfrm>
              <a:off x="539500" y="356300"/>
              <a:ext cx="347201" cy="372894"/>
            </a:xfrm>
            <a:custGeom>
              <a:avLst/>
              <a:gdLst/>
              <a:ahLst/>
              <a:cxnLst/>
              <a:rect l="l" t="t" r="r" b="b"/>
              <a:pathLst>
                <a:path w="7716" h="8287" extrusionOk="0">
                  <a:moveTo>
                    <a:pt x="2580" y="184"/>
                  </a:moveTo>
                  <a:cubicBezTo>
                    <a:pt x="2808" y="206"/>
                    <a:pt x="3060" y="252"/>
                    <a:pt x="3311" y="343"/>
                  </a:cubicBezTo>
                  <a:cubicBezTo>
                    <a:pt x="3653" y="480"/>
                    <a:pt x="3995" y="640"/>
                    <a:pt x="4338" y="868"/>
                  </a:cubicBezTo>
                  <a:cubicBezTo>
                    <a:pt x="4794" y="1188"/>
                    <a:pt x="5228" y="1576"/>
                    <a:pt x="5639" y="2055"/>
                  </a:cubicBezTo>
                  <a:lnTo>
                    <a:pt x="5662" y="2055"/>
                  </a:lnTo>
                  <a:cubicBezTo>
                    <a:pt x="6187" y="2649"/>
                    <a:pt x="6643" y="3356"/>
                    <a:pt x="7008" y="4110"/>
                  </a:cubicBezTo>
                  <a:cubicBezTo>
                    <a:pt x="7168" y="4429"/>
                    <a:pt x="7305" y="4749"/>
                    <a:pt x="7419" y="5068"/>
                  </a:cubicBezTo>
                  <a:cubicBezTo>
                    <a:pt x="7465" y="5182"/>
                    <a:pt x="7488" y="5251"/>
                    <a:pt x="7510" y="5342"/>
                  </a:cubicBezTo>
                  <a:lnTo>
                    <a:pt x="7510" y="5365"/>
                  </a:lnTo>
                  <a:cubicBezTo>
                    <a:pt x="7465" y="5411"/>
                    <a:pt x="7419" y="5433"/>
                    <a:pt x="7373" y="5479"/>
                  </a:cubicBezTo>
                  <a:cubicBezTo>
                    <a:pt x="7259" y="5525"/>
                    <a:pt x="7168" y="5570"/>
                    <a:pt x="7077" y="5593"/>
                  </a:cubicBezTo>
                  <a:cubicBezTo>
                    <a:pt x="6985" y="5616"/>
                    <a:pt x="6894" y="5639"/>
                    <a:pt x="6826" y="5639"/>
                  </a:cubicBezTo>
                  <a:lnTo>
                    <a:pt x="6734" y="5639"/>
                  </a:lnTo>
                  <a:lnTo>
                    <a:pt x="6734" y="5616"/>
                  </a:lnTo>
                  <a:cubicBezTo>
                    <a:pt x="6712" y="5502"/>
                    <a:pt x="6689" y="5433"/>
                    <a:pt x="6666" y="5342"/>
                  </a:cubicBezTo>
                  <a:lnTo>
                    <a:pt x="6643" y="5319"/>
                  </a:lnTo>
                  <a:cubicBezTo>
                    <a:pt x="6552" y="5045"/>
                    <a:pt x="6460" y="4749"/>
                    <a:pt x="6324" y="4475"/>
                  </a:cubicBezTo>
                  <a:cubicBezTo>
                    <a:pt x="6095" y="4018"/>
                    <a:pt x="5844" y="3562"/>
                    <a:pt x="5547" y="3174"/>
                  </a:cubicBezTo>
                  <a:cubicBezTo>
                    <a:pt x="5502" y="3219"/>
                    <a:pt x="5456" y="3265"/>
                    <a:pt x="5433" y="3311"/>
                  </a:cubicBezTo>
                  <a:cubicBezTo>
                    <a:pt x="5296" y="3493"/>
                    <a:pt x="5114" y="3676"/>
                    <a:pt x="4908" y="3858"/>
                  </a:cubicBezTo>
                  <a:cubicBezTo>
                    <a:pt x="4589" y="4132"/>
                    <a:pt x="4224" y="4361"/>
                    <a:pt x="3927" y="4543"/>
                  </a:cubicBezTo>
                  <a:cubicBezTo>
                    <a:pt x="3539" y="4794"/>
                    <a:pt x="3174" y="5000"/>
                    <a:pt x="2831" y="5159"/>
                  </a:cubicBezTo>
                  <a:cubicBezTo>
                    <a:pt x="2375" y="5365"/>
                    <a:pt x="1964" y="5502"/>
                    <a:pt x="1576" y="5570"/>
                  </a:cubicBezTo>
                  <a:lnTo>
                    <a:pt x="1485" y="5570"/>
                  </a:lnTo>
                  <a:cubicBezTo>
                    <a:pt x="1462" y="5593"/>
                    <a:pt x="1439" y="5593"/>
                    <a:pt x="1416" y="5593"/>
                  </a:cubicBezTo>
                  <a:cubicBezTo>
                    <a:pt x="1393" y="5593"/>
                    <a:pt x="1370" y="5593"/>
                    <a:pt x="1348" y="5616"/>
                  </a:cubicBezTo>
                  <a:cubicBezTo>
                    <a:pt x="1462" y="5958"/>
                    <a:pt x="1622" y="6324"/>
                    <a:pt x="1827" y="6666"/>
                  </a:cubicBezTo>
                  <a:cubicBezTo>
                    <a:pt x="2032" y="7077"/>
                    <a:pt x="2306" y="7442"/>
                    <a:pt x="2603" y="7784"/>
                  </a:cubicBezTo>
                  <a:cubicBezTo>
                    <a:pt x="2580" y="7807"/>
                    <a:pt x="2557" y="7830"/>
                    <a:pt x="2535" y="7853"/>
                  </a:cubicBezTo>
                  <a:cubicBezTo>
                    <a:pt x="2512" y="7899"/>
                    <a:pt x="2443" y="7944"/>
                    <a:pt x="2375" y="7967"/>
                  </a:cubicBezTo>
                  <a:cubicBezTo>
                    <a:pt x="2306" y="8013"/>
                    <a:pt x="2238" y="8058"/>
                    <a:pt x="2147" y="8081"/>
                  </a:cubicBezTo>
                  <a:cubicBezTo>
                    <a:pt x="2101" y="8104"/>
                    <a:pt x="2032" y="8104"/>
                    <a:pt x="1987" y="8104"/>
                  </a:cubicBezTo>
                  <a:cubicBezTo>
                    <a:pt x="1644" y="7625"/>
                    <a:pt x="1325" y="7122"/>
                    <a:pt x="1074" y="6597"/>
                  </a:cubicBezTo>
                  <a:lnTo>
                    <a:pt x="1051" y="6575"/>
                  </a:lnTo>
                  <a:cubicBezTo>
                    <a:pt x="709" y="5844"/>
                    <a:pt x="457" y="5091"/>
                    <a:pt x="298" y="4361"/>
                  </a:cubicBezTo>
                  <a:cubicBezTo>
                    <a:pt x="206" y="3790"/>
                    <a:pt x="161" y="3242"/>
                    <a:pt x="206" y="2717"/>
                  </a:cubicBezTo>
                  <a:cubicBezTo>
                    <a:pt x="229" y="2352"/>
                    <a:pt x="298" y="2010"/>
                    <a:pt x="412" y="1690"/>
                  </a:cubicBezTo>
                  <a:cubicBezTo>
                    <a:pt x="480" y="1462"/>
                    <a:pt x="594" y="1234"/>
                    <a:pt x="709" y="1051"/>
                  </a:cubicBezTo>
                  <a:cubicBezTo>
                    <a:pt x="823" y="914"/>
                    <a:pt x="937" y="754"/>
                    <a:pt x="1074" y="640"/>
                  </a:cubicBezTo>
                  <a:cubicBezTo>
                    <a:pt x="1211" y="526"/>
                    <a:pt x="1348" y="435"/>
                    <a:pt x="1485" y="366"/>
                  </a:cubicBezTo>
                  <a:cubicBezTo>
                    <a:pt x="1644" y="298"/>
                    <a:pt x="1804" y="252"/>
                    <a:pt x="1987" y="206"/>
                  </a:cubicBezTo>
                  <a:cubicBezTo>
                    <a:pt x="2101" y="184"/>
                    <a:pt x="2238" y="184"/>
                    <a:pt x="2375" y="184"/>
                  </a:cubicBezTo>
                  <a:close/>
                  <a:moveTo>
                    <a:pt x="2375" y="1"/>
                  </a:moveTo>
                  <a:cubicBezTo>
                    <a:pt x="2055" y="1"/>
                    <a:pt x="1736" y="69"/>
                    <a:pt x="1462" y="184"/>
                  </a:cubicBezTo>
                  <a:cubicBezTo>
                    <a:pt x="1370" y="229"/>
                    <a:pt x="1256" y="298"/>
                    <a:pt x="1165" y="366"/>
                  </a:cubicBezTo>
                  <a:cubicBezTo>
                    <a:pt x="1074" y="412"/>
                    <a:pt x="960" y="503"/>
                    <a:pt x="868" y="594"/>
                  </a:cubicBezTo>
                  <a:cubicBezTo>
                    <a:pt x="709" y="754"/>
                    <a:pt x="549" y="960"/>
                    <a:pt x="435" y="1188"/>
                  </a:cubicBezTo>
                  <a:cubicBezTo>
                    <a:pt x="320" y="1393"/>
                    <a:pt x="229" y="1622"/>
                    <a:pt x="161" y="1895"/>
                  </a:cubicBezTo>
                  <a:cubicBezTo>
                    <a:pt x="92" y="2124"/>
                    <a:pt x="47" y="2375"/>
                    <a:pt x="24" y="2649"/>
                  </a:cubicBezTo>
                  <a:cubicBezTo>
                    <a:pt x="1" y="3105"/>
                    <a:pt x="1" y="3585"/>
                    <a:pt x="92" y="4087"/>
                  </a:cubicBezTo>
                  <a:cubicBezTo>
                    <a:pt x="161" y="4589"/>
                    <a:pt x="275" y="5091"/>
                    <a:pt x="457" y="5593"/>
                  </a:cubicBezTo>
                  <a:cubicBezTo>
                    <a:pt x="617" y="6050"/>
                    <a:pt x="800" y="6506"/>
                    <a:pt x="1051" y="6940"/>
                  </a:cubicBezTo>
                  <a:cubicBezTo>
                    <a:pt x="1256" y="7351"/>
                    <a:pt x="1507" y="7762"/>
                    <a:pt x="1781" y="8127"/>
                  </a:cubicBezTo>
                  <a:lnTo>
                    <a:pt x="1850" y="8241"/>
                  </a:lnTo>
                  <a:cubicBezTo>
                    <a:pt x="1873" y="8264"/>
                    <a:pt x="1895" y="8264"/>
                    <a:pt x="1918" y="8264"/>
                  </a:cubicBezTo>
                  <a:cubicBezTo>
                    <a:pt x="1941" y="8287"/>
                    <a:pt x="1964" y="8287"/>
                    <a:pt x="1987" y="8287"/>
                  </a:cubicBezTo>
                  <a:cubicBezTo>
                    <a:pt x="2124" y="8287"/>
                    <a:pt x="2283" y="8241"/>
                    <a:pt x="2443" y="8150"/>
                  </a:cubicBezTo>
                  <a:cubicBezTo>
                    <a:pt x="2512" y="8127"/>
                    <a:pt x="2580" y="8058"/>
                    <a:pt x="2649" y="8013"/>
                  </a:cubicBezTo>
                  <a:cubicBezTo>
                    <a:pt x="2694" y="7967"/>
                    <a:pt x="2763" y="7899"/>
                    <a:pt x="2786" y="7830"/>
                  </a:cubicBezTo>
                  <a:cubicBezTo>
                    <a:pt x="2808" y="7807"/>
                    <a:pt x="2808" y="7784"/>
                    <a:pt x="2786" y="7762"/>
                  </a:cubicBezTo>
                  <a:cubicBezTo>
                    <a:pt x="2786" y="7739"/>
                    <a:pt x="2786" y="7739"/>
                    <a:pt x="2786" y="7739"/>
                  </a:cubicBezTo>
                  <a:cubicBezTo>
                    <a:pt x="2398" y="7282"/>
                    <a:pt x="2078" y="6803"/>
                    <a:pt x="1804" y="6255"/>
                  </a:cubicBezTo>
                  <a:cubicBezTo>
                    <a:pt x="1713" y="6073"/>
                    <a:pt x="1644" y="5913"/>
                    <a:pt x="1576" y="5753"/>
                  </a:cubicBezTo>
                  <a:cubicBezTo>
                    <a:pt x="1736" y="5730"/>
                    <a:pt x="1895" y="5684"/>
                    <a:pt x="2078" y="5639"/>
                  </a:cubicBezTo>
                  <a:cubicBezTo>
                    <a:pt x="2238" y="5593"/>
                    <a:pt x="2443" y="5525"/>
                    <a:pt x="2649" y="5433"/>
                  </a:cubicBezTo>
                  <a:cubicBezTo>
                    <a:pt x="2991" y="5296"/>
                    <a:pt x="3356" y="5091"/>
                    <a:pt x="3767" y="4863"/>
                  </a:cubicBezTo>
                  <a:cubicBezTo>
                    <a:pt x="3904" y="4771"/>
                    <a:pt x="4064" y="4680"/>
                    <a:pt x="4246" y="4566"/>
                  </a:cubicBezTo>
                  <a:cubicBezTo>
                    <a:pt x="4429" y="4452"/>
                    <a:pt x="4589" y="4338"/>
                    <a:pt x="4726" y="4224"/>
                  </a:cubicBezTo>
                  <a:cubicBezTo>
                    <a:pt x="5068" y="3973"/>
                    <a:pt x="5342" y="3722"/>
                    <a:pt x="5547" y="3470"/>
                  </a:cubicBezTo>
                  <a:cubicBezTo>
                    <a:pt x="5753" y="3767"/>
                    <a:pt x="5936" y="4110"/>
                    <a:pt x="6118" y="4452"/>
                  </a:cubicBezTo>
                  <a:lnTo>
                    <a:pt x="6141" y="4498"/>
                  </a:lnTo>
                  <a:lnTo>
                    <a:pt x="6164" y="4543"/>
                  </a:lnTo>
                  <a:cubicBezTo>
                    <a:pt x="6278" y="4817"/>
                    <a:pt x="6392" y="5091"/>
                    <a:pt x="6483" y="5388"/>
                  </a:cubicBezTo>
                  <a:cubicBezTo>
                    <a:pt x="6506" y="5479"/>
                    <a:pt x="6529" y="5548"/>
                    <a:pt x="6552" y="5639"/>
                  </a:cubicBezTo>
                  <a:lnTo>
                    <a:pt x="6575" y="5662"/>
                  </a:lnTo>
                  <a:lnTo>
                    <a:pt x="6575" y="5684"/>
                  </a:lnTo>
                  <a:lnTo>
                    <a:pt x="6575" y="5730"/>
                  </a:lnTo>
                  <a:cubicBezTo>
                    <a:pt x="6597" y="5753"/>
                    <a:pt x="6620" y="5776"/>
                    <a:pt x="6643" y="5799"/>
                  </a:cubicBezTo>
                  <a:lnTo>
                    <a:pt x="6689" y="5799"/>
                  </a:lnTo>
                  <a:cubicBezTo>
                    <a:pt x="6734" y="5799"/>
                    <a:pt x="6780" y="5821"/>
                    <a:pt x="6826" y="5821"/>
                  </a:cubicBezTo>
                  <a:cubicBezTo>
                    <a:pt x="6940" y="5821"/>
                    <a:pt x="7054" y="5799"/>
                    <a:pt x="7191" y="5753"/>
                  </a:cubicBezTo>
                  <a:cubicBezTo>
                    <a:pt x="7282" y="5707"/>
                    <a:pt x="7351" y="5684"/>
                    <a:pt x="7442" y="5639"/>
                  </a:cubicBezTo>
                  <a:cubicBezTo>
                    <a:pt x="7533" y="5593"/>
                    <a:pt x="7602" y="5548"/>
                    <a:pt x="7670" y="5479"/>
                  </a:cubicBezTo>
                  <a:cubicBezTo>
                    <a:pt x="7693" y="5456"/>
                    <a:pt x="7716" y="5411"/>
                    <a:pt x="7716" y="5365"/>
                  </a:cubicBezTo>
                  <a:lnTo>
                    <a:pt x="7693" y="5365"/>
                  </a:lnTo>
                  <a:lnTo>
                    <a:pt x="7693" y="5342"/>
                  </a:lnTo>
                  <a:lnTo>
                    <a:pt x="7670" y="5296"/>
                  </a:lnTo>
                  <a:cubicBezTo>
                    <a:pt x="7647" y="5205"/>
                    <a:pt x="7625" y="5137"/>
                    <a:pt x="7602" y="5045"/>
                  </a:cubicBezTo>
                  <a:cubicBezTo>
                    <a:pt x="7305" y="4246"/>
                    <a:pt x="6917" y="3470"/>
                    <a:pt x="6438" y="2763"/>
                  </a:cubicBezTo>
                  <a:cubicBezTo>
                    <a:pt x="6164" y="2352"/>
                    <a:pt x="5844" y="1964"/>
                    <a:pt x="5502" y="1622"/>
                  </a:cubicBezTo>
                  <a:cubicBezTo>
                    <a:pt x="5137" y="1234"/>
                    <a:pt x="4749" y="914"/>
                    <a:pt x="4338" y="663"/>
                  </a:cubicBezTo>
                  <a:cubicBezTo>
                    <a:pt x="3858" y="366"/>
                    <a:pt x="3151" y="1"/>
                    <a:pt x="2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9"/>
            <p:cNvSpPr/>
            <p:nvPr/>
          </p:nvSpPr>
          <p:spPr>
            <a:xfrm>
              <a:off x="583687" y="418982"/>
              <a:ext cx="189034" cy="168471"/>
            </a:xfrm>
            <a:custGeom>
              <a:avLst/>
              <a:gdLst/>
              <a:ahLst/>
              <a:cxnLst/>
              <a:rect l="l" t="t" r="r" b="b"/>
              <a:pathLst>
                <a:path w="4201" h="3744" extrusionOk="0">
                  <a:moveTo>
                    <a:pt x="1895" y="183"/>
                  </a:moveTo>
                  <a:cubicBezTo>
                    <a:pt x="2078" y="206"/>
                    <a:pt x="2237" y="251"/>
                    <a:pt x="2420" y="297"/>
                  </a:cubicBezTo>
                  <a:cubicBezTo>
                    <a:pt x="2671" y="388"/>
                    <a:pt x="2922" y="525"/>
                    <a:pt x="3196" y="685"/>
                  </a:cubicBezTo>
                  <a:lnTo>
                    <a:pt x="3173" y="685"/>
                  </a:lnTo>
                  <a:cubicBezTo>
                    <a:pt x="3470" y="891"/>
                    <a:pt x="3721" y="1119"/>
                    <a:pt x="3972" y="1370"/>
                  </a:cubicBezTo>
                  <a:cubicBezTo>
                    <a:pt x="3789" y="1598"/>
                    <a:pt x="3584" y="1804"/>
                    <a:pt x="3356" y="1986"/>
                  </a:cubicBezTo>
                  <a:cubicBezTo>
                    <a:pt x="2876" y="2397"/>
                    <a:pt x="2283" y="2739"/>
                    <a:pt x="1644" y="3059"/>
                  </a:cubicBezTo>
                  <a:cubicBezTo>
                    <a:pt x="1210" y="3242"/>
                    <a:pt x="776" y="3401"/>
                    <a:pt x="320" y="3538"/>
                  </a:cubicBezTo>
                  <a:cubicBezTo>
                    <a:pt x="320" y="3424"/>
                    <a:pt x="297" y="3333"/>
                    <a:pt x="274" y="3242"/>
                  </a:cubicBezTo>
                  <a:cubicBezTo>
                    <a:pt x="183" y="2808"/>
                    <a:pt x="160" y="2420"/>
                    <a:pt x="183" y="2032"/>
                  </a:cubicBezTo>
                  <a:cubicBezTo>
                    <a:pt x="206" y="1758"/>
                    <a:pt x="251" y="1507"/>
                    <a:pt x="320" y="1279"/>
                  </a:cubicBezTo>
                  <a:cubicBezTo>
                    <a:pt x="388" y="1119"/>
                    <a:pt x="457" y="959"/>
                    <a:pt x="548" y="822"/>
                  </a:cubicBezTo>
                  <a:cubicBezTo>
                    <a:pt x="640" y="708"/>
                    <a:pt x="731" y="594"/>
                    <a:pt x="822" y="502"/>
                  </a:cubicBezTo>
                  <a:cubicBezTo>
                    <a:pt x="913" y="434"/>
                    <a:pt x="1005" y="366"/>
                    <a:pt x="1119" y="320"/>
                  </a:cubicBezTo>
                  <a:cubicBezTo>
                    <a:pt x="1210" y="274"/>
                    <a:pt x="1324" y="229"/>
                    <a:pt x="1438" y="206"/>
                  </a:cubicBezTo>
                  <a:cubicBezTo>
                    <a:pt x="1553" y="183"/>
                    <a:pt x="1644" y="183"/>
                    <a:pt x="1758" y="183"/>
                  </a:cubicBezTo>
                  <a:close/>
                  <a:moveTo>
                    <a:pt x="1758" y="0"/>
                  </a:moveTo>
                  <a:cubicBezTo>
                    <a:pt x="1575" y="0"/>
                    <a:pt x="1393" y="23"/>
                    <a:pt x="1210" y="92"/>
                  </a:cubicBezTo>
                  <a:cubicBezTo>
                    <a:pt x="1119" y="114"/>
                    <a:pt x="1028" y="160"/>
                    <a:pt x="936" y="206"/>
                  </a:cubicBezTo>
                  <a:cubicBezTo>
                    <a:pt x="845" y="274"/>
                    <a:pt x="754" y="343"/>
                    <a:pt x="662" y="434"/>
                  </a:cubicBezTo>
                  <a:cubicBezTo>
                    <a:pt x="503" y="571"/>
                    <a:pt x="366" y="754"/>
                    <a:pt x="251" y="1005"/>
                  </a:cubicBezTo>
                  <a:cubicBezTo>
                    <a:pt x="160" y="1187"/>
                    <a:pt x="92" y="1393"/>
                    <a:pt x="46" y="1644"/>
                  </a:cubicBezTo>
                  <a:cubicBezTo>
                    <a:pt x="0" y="1872"/>
                    <a:pt x="0" y="2123"/>
                    <a:pt x="0" y="2397"/>
                  </a:cubicBezTo>
                  <a:cubicBezTo>
                    <a:pt x="0" y="2648"/>
                    <a:pt x="23" y="2899"/>
                    <a:pt x="69" y="3173"/>
                  </a:cubicBezTo>
                  <a:cubicBezTo>
                    <a:pt x="115" y="3356"/>
                    <a:pt x="160" y="3538"/>
                    <a:pt x="206" y="3744"/>
                  </a:cubicBezTo>
                  <a:cubicBezTo>
                    <a:pt x="274" y="3721"/>
                    <a:pt x="320" y="3721"/>
                    <a:pt x="388" y="3698"/>
                  </a:cubicBezTo>
                  <a:cubicBezTo>
                    <a:pt x="1096" y="3493"/>
                    <a:pt x="1781" y="3219"/>
                    <a:pt x="2420" y="2853"/>
                  </a:cubicBezTo>
                  <a:cubicBezTo>
                    <a:pt x="2739" y="2648"/>
                    <a:pt x="3059" y="2443"/>
                    <a:pt x="3356" y="2214"/>
                  </a:cubicBezTo>
                  <a:cubicBezTo>
                    <a:pt x="3630" y="1986"/>
                    <a:pt x="3881" y="1758"/>
                    <a:pt x="4109" y="1507"/>
                  </a:cubicBezTo>
                  <a:lnTo>
                    <a:pt x="4155" y="1438"/>
                  </a:lnTo>
                  <a:lnTo>
                    <a:pt x="4200" y="1370"/>
                  </a:lnTo>
                  <a:cubicBezTo>
                    <a:pt x="4063" y="1210"/>
                    <a:pt x="3904" y="1027"/>
                    <a:pt x="3721" y="891"/>
                  </a:cubicBezTo>
                  <a:cubicBezTo>
                    <a:pt x="3561" y="731"/>
                    <a:pt x="3379" y="594"/>
                    <a:pt x="3173" y="480"/>
                  </a:cubicBezTo>
                  <a:cubicBezTo>
                    <a:pt x="2991" y="343"/>
                    <a:pt x="2785" y="251"/>
                    <a:pt x="2557" y="160"/>
                  </a:cubicBezTo>
                  <a:cubicBezTo>
                    <a:pt x="2351" y="69"/>
                    <a:pt x="2123" y="23"/>
                    <a:pt x="1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8" name="Google Shape;1948;p9"/>
          <p:cNvGrpSpPr/>
          <p:nvPr/>
        </p:nvGrpSpPr>
        <p:grpSpPr>
          <a:xfrm>
            <a:off x="581364" y="4277226"/>
            <a:ext cx="347196" cy="510641"/>
            <a:chOff x="3716700" y="1378700"/>
            <a:chExt cx="135825" cy="199750"/>
          </a:xfrm>
        </p:grpSpPr>
        <p:sp>
          <p:nvSpPr>
            <p:cNvPr id="1949" name="Google Shape;1949;p9"/>
            <p:cNvSpPr/>
            <p:nvPr/>
          </p:nvSpPr>
          <p:spPr>
            <a:xfrm>
              <a:off x="3718975" y="1380975"/>
              <a:ext cx="129550" cy="195175"/>
            </a:xfrm>
            <a:custGeom>
              <a:avLst/>
              <a:gdLst/>
              <a:ahLst/>
              <a:cxnLst/>
              <a:rect l="l" t="t" r="r" b="b"/>
              <a:pathLst>
                <a:path w="5182" h="7807" extrusionOk="0">
                  <a:moveTo>
                    <a:pt x="3401" y="3812"/>
                  </a:moveTo>
                  <a:cubicBezTo>
                    <a:pt x="3470" y="3812"/>
                    <a:pt x="3538" y="3812"/>
                    <a:pt x="3607" y="3835"/>
                  </a:cubicBezTo>
                  <a:cubicBezTo>
                    <a:pt x="3675" y="3835"/>
                    <a:pt x="3721" y="3858"/>
                    <a:pt x="3789" y="3881"/>
                  </a:cubicBezTo>
                  <a:cubicBezTo>
                    <a:pt x="3835" y="3904"/>
                    <a:pt x="3903" y="3927"/>
                    <a:pt x="3949" y="3949"/>
                  </a:cubicBezTo>
                  <a:cubicBezTo>
                    <a:pt x="3995" y="3995"/>
                    <a:pt x="4063" y="4018"/>
                    <a:pt x="4109" y="4041"/>
                  </a:cubicBezTo>
                  <a:lnTo>
                    <a:pt x="4155" y="4086"/>
                  </a:lnTo>
                  <a:cubicBezTo>
                    <a:pt x="4200" y="4109"/>
                    <a:pt x="4246" y="4132"/>
                    <a:pt x="4292" y="4155"/>
                  </a:cubicBezTo>
                  <a:cubicBezTo>
                    <a:pt x="4337" y="4223"/>
                    <a:pt x="4406" y="4269"/>
                    <a:pt x="4451" y="4337"/>
                  </a:cubicBezTo>
                  <a:lnTo>
                    <a:pt x="4451" y="4360"/>
                  </a:lnTo>
                  <a:cubicBezTo>
                    <a:pt x="4520" y="4429"/>
                    <a:pt x="4565" y="4520"/>
                    <a:pt x="4611" y="4589"/>
                  </a:cubicBezTo>
                  <a:cubicBezTo>
                    <a:pt x="4634" y="4634"/>
                    <a:pt x="4657" y="4657"/>
                    <a:pt x="4657" y="4703"/>
                  </a:cubicBezTo>
                  <a:lnTo>
                    <a:pt x="4680" y="4725"/>
                  </a:lnTo>
                  <a:cubicBezTo>
                    <a:pt x="4702" y="4771"/>
                    <a:pt x="4702" y="4817"/>
                    <a:pt x="4725" y="4840"/>
                  </a:cubicBezTo>
                  <a:cubicBezTo>
                    <a:pt x="4748" y="4931"/>
                    <a:pt x="4771" y="4999"/>
                    <a:pt x="4794" y="5068"/>
                  </a:cubicBezTo>
                  <a:lnTo>
                    <a:pt x="4794" y="5091"/>
                  </a:lnTo>
                  <a:cubicBezTo>
                    <a:pt x="4794" y="5159"/>
                    <a:pt x="4817" y="5205"/>
                    <a:pt x="4817" y="5273"/>
                  </a:cubicBezTo>
                  <a:cubicBezTo>
                    <a:pt x="4817" y="5365"/>
                    <a:pt x="4817" y="5456"/>
                    <a:pt x="4817" y="5524"/>
                  </a:cubicBezTo>
                  <a:lnTo>
                    <a:pt x="4794" y="5593"/>
                  </a:lnTo>
                  <a:cubicBezTo>
                    <a:pt x="4794" y="5730"/>
                    <a:pt x="4771" y="5867"/>
                    <a:pt x="4748" y="5958"/>
                  </a:cubicBezTo>
                  <a:cubicBezTo>
                    <a:pt x="4748" y="6027"/>
                    <a:pt x="4702" y="6118"/>
                    <a:pt x="4657" y="6209"/>
                  </a:cubicBezTo>
                  <a:cubicBezTo>
                    <a:pt x="4657" y="6255"/>
                    <a:pt x="4634" y="6278"/>
                    <a:pt x="4611" y="6300"/>
                  </a:cubicBezTo>
                  <a:lnTo>
                    <a:pt x="4611" y="6323"/>
                  </a:lnTo>
                  <a:lnTo>
                    <a:pt x="4588" y="6369"/>
                  </a:lnTo>
                  <a:cubicBezTo>
                    <a:pt x="4565" y="6392"/>
                    <a:pt x="4565" y="6415"/>
                    <a:pt x="4543" y="6437"/>
                  </a:cubicBezTo>
                  <a:cubicBezTo>
                    <a:pt x="4565" y="6415"/>
                    <a:pt x="4565" y="6369"/>
                    <a:pt x="4565" y="6346"/>
                  </a:cubicBezTo>
                  <a:cubicBezTo>
                    <a:pt x="4588" y="6300"/>
                    <a:pt x="4588" y="6255"/>
                    <a:pt x="4588" y="6209"/>
                  </a:cubicBezTo>
                  <a:lnTo>
                    <a:pt x="4611" y="6095"/>
                  </a:lnTo>
                  <a:cubicBezTo>
                    <a:pt x="4611" y="6072"/>
                    <a:pt x="4611" y="6027"/>
                    <a:pt x="4634" y="6004"/>
                  </a:cubicBezTo>
                  <a:cubicBezTo>
                    <a:pt x="4634" y="5958"/>
                    <a:pt x="4634" y="5912"/>
                    <a:pt x="4611" y="5867"/>
                  </a:cubicBezTo>
                  <a:cubicBezTo>
                    <a:pt x="4588" y="5821"/>
                    <a:pt x="4565" y="5798"/>
                    <a:pt x="4520" y="5775"/>
                  </a:cubicBezTo>
                  <a:lnTo>
                    <a:pt x="4474" y="5775"/>
                  </a:lnTo>
                  <a:cubicBezTo>
                    <a:pt x="4383" y="5775"/>
                    <a:pt x="4314" y="5821"/>
                    <a:pt x="4292" y="5890"/>
                  </a:cubicBezTo>
                  <a:cubicBezTo>
                    <a:pt x="4292" y="5912"/>
                    <a:pt x="4292" y="5958"/>
                    <a:pt x="4269" y="5981"/>
                  </a:cubicBezTo>
                  <a:cubicBezTo>
                    <a:pt x="4246" y="6004"/>
                    <a:pt x="4246" y="6027"/>
                    <a:pt x="4223" y="6072"/>
                  </a:cubicBezTo>
                  <a:cubicBezTo>
                    <a:pt x="4200" y="6095"/>
                    <a:pt x="4177" y="6118"/>
                    <a:pt x="4155" y="6163"/>
                  </a:cubicBezTo>
                  <a:lnTo>
                    <a:pt x="4132" y="6186"/>
                  </a:lnTo>
                  <a:cubicBezTo>
                    <a:pt x="4109" y="6232"/>
                    <a:pt x="4063" y="6278"/>
                    <a:pt x="4040" y="6300"/>
                  </a:cubicBezTo>
                  <a:lnTo>
                    <a:pt x="4040" y="6278"/>
                  </a:lnTo>
                  <a:cubicBezTo>
                    <a:pt x="4040" y="6255"/>
                    <a:pt x="4040" y="6255"/>
                    <a:pt x="4040" y="6232"/>
                  </a:cubicBezTo>
                  <a:lnTo>
                    <a:pt x="4040" y="6186"/>
                  </a:lnTo>
                  <a:cubicBezTo>
                    <a:pt x="4063" y="6163"/>
                    <a:pt x="4063" y="6118"/>
                    <a:pt x="4063" y="6095"/>
                  </a:cubicBezTo>
                  <a:cubicBezTo>
                    <a:pt x="4086" y="6072"/>
                    <a:pt x="4086" y="6049"/>
                    <a:pt x="4109" y="6027"/>
                  </a:cubicBezTo>
                  <a:cubicBezTo>
                    <a:pt x="4109" y="6004"/>
                    <a:pt x="4109" y="5981"/>
                    <a:pt x="4132" y="5958"/>
                  </a:cubicBezTo>
                  <a:cubicBezTo>
                    <a:pt x="4155" y="5844"/>
                    <a:pt x="4155" y="5753"/>
                    <a:pt x="4177" y="5661"/>
                  </a:cubicBezTo>
                  <a:cubicBezTo>
                    <a:pt x="4177" y="5593"/>
                    <a:pt x="4155" y="5524"/>
                    <a:pt x="4155" y="5456"/>
                  </a:cubicBezTo>
                  <a:cubicBezTo>
                    <a:pt x="4155" y="5387"/>
                    <a:pt x="4155" y="5296"/>
                    <a:pt x="4132" y="5228"/>
                  </a:cubicBezTo>
                  <a:cubicBezTo>
                    <a:pt x="4132" y="5159"/>
                    <a:pt x="4109" y="5113"/>
                    <a:pt x="4109" y="5045"/>
                  </a:cubicBezTo>
                  <a:cubicBezTo>
                    <a:pt x="4109" y="4999"/>
                    <a:pt x="4086" y="4977"/>
                    <a:pt x="4086" y="4931"/>
                  </a:cubicBezTo>
                  <a:cubicBezTo>
                    <a:pt x="4086" y="4885"/>
                    <a:pt x="4063" y="4862"/>
                    <a:pt x="4063" y="4817"/>
                  </a:cubicBezTo>
                  <a:cubicBezTo>
                    <a:pt x="4018" y="4725"/>
                    <a:pt x="3995" y="4634"/>
                    <a:pt x="3949" y="4543"/>
                  </a:cubicBezTo>
                  <a:cubicBezTo>
                    <a:pt x="3926" y="4497"/>
                    <a:pt x="3903" y="4452"/>
                    <a:pt x="3858" y="4383"/>
                  </a:cubicBezTo>
                  <a:lnTo>
                    <a:pt x="3835" y="4337"/>
                  </a:lnTo>
                  <a:lnTo>
                    <a:pt x="3812" y="4292"/>
                  </a:lnTo>
                  <a:cubicBezTo>
                    <a:pt x="3767" y="4223"/>
                    <a:pt x="3744" y="4178"/>
                    <a:pt x="3698" y="4132"/>
                  </a:cubicBezTo>
                  <a:cubicBezTo>
                    <a:pt x="3652" y="4064"/>
                    <a:pt x="3607" y="4018"/>
                    <a:pt x="3561" y="3949"/>
                  </a:cubicBezTo>
                  <a:cubicBezTo>
                    <a:pt x="3515" y="3904"/>
                    <a:pt x="3470" y="3858"/>
                    <a:pt x="3401" y="3812"/>
                  </a:cubicBezTo>
                  <a:close/>
                  <a:moveTo>
                    <a:pt x="2351" y="754"/>
                  </a:moveTo>
                  <a:cubicBezTo>
                    <a:pt x="2443" y="777"/>
                    <a:pt x="2534" y="822"/>
                    <a:pt x="2602" y="868"/>
                  </a:cubicBezTo>
                  <a:cubicBezTo>
                    <a:pt x="2671" y="891"/>
                    <a:pt x="2739" y="936"/>
                    <a:pt x="2808" y="1005"/>
                  </a:cubicBezTo>
                  <a:cubicBezTo>
                    <a:pt x="2831" y="1028"/>
                    <a:pt x="2854" y="1028"/>
                    <a:pt x="2876" y="1051"/>
                  </a:cubicBezTo>
                  <a:cubicBezTo>
                    <a:pt x="2876" y="1073"/>
                    <a:pt x="2899" y="1096"/>
                    <a:pt x="2922" y="1119"/>
                  </a:cubicBezTo>
                  <a:cubicBezTo>
                    <a:pt x="2945" y="1165"/>
                    <a:pt x="2990" y="1233"/>
                    <a:pt x="3013" y="1302"/>
                  </a:cubicBezTo>
                  <a:cubicBezTo>
                    <a:pt x="3013" y="1347"/>
                    <a:pt x="3036" y="1370"/>
                    <a:pt x="3036" y="1416"/>
                  </a:cubicBezTo>
                  <a:cubicBezTo>
                    <a:pt x="3036" y="1507"/>
                    <a:pt x="3036" y="1598"/>
                    <a:pt x="3036" y="1713"/>
                  </a:cubicBezTo>
                  <a:lnTo>
                    <a:pt x="3036" y="1735"/>
                  </a:lnTo>
                  <a:cubicBezTo>
                    <a:pt x="3036" y="1827"/>
                    <a:pt x="3036" y="1918"/>
                    <a:pt x="3013" y="2009"/>
                  </a:cubicBezTo>
                  <a:cubicBezTo>
                    <a:pt x="2990" y="2078"/>
                    <a:pt x="2990" y="2146"/>
                    <a:pt x="2968" y="2215"/>
                  </a:cubicBezTo>
                  <a:lnTo>
                    <a:pt x="2945" y="2283"/>
                  </a:lnTo>
                  <a:cubicBezTo>
                    <a:pt x="2922" y="2352"/>
                    <a:pt x="2922" y="2397"/>
                    <a:pt x="2899" y="2443"/>
                  </a:cubicBezTo>
                  <a:cubicBezTo>
                    <a:pt x="2854" y="2580"/>
                    <a:pt x="2808" y="2740"/>
                    <a:pt x="2717" y="2877"/>
                  </a:cubicBezTo>
                  <a:cubicBezTo>
                    <a:pt x="2671" y="2968"/>
                    <a:pt x="2625" y="3059"/>
                    <a:pt x="2557" y="3151"/>
                  </a:cubicBezTo>
                  <a:lnTo>
                    <a:pt x="2511" y="3196"/>
                  </a:lnTo>
                  <a:cubicBezTo>
                    <a:pt x="2466" y="3287"/>
                    <a:pt x="2420" y="3379"/>
                    <a:pt x="2351" y="3447"/>
                  </a:cubicBezTo>
                  <a:lnTo>
                    <a:pt x="2329" y="3447"/>
                  </a:lnTo>
                  <a:cubicBezTo>
                    <a:pt x="2306" y="3470"/>
                    <a:pt x="2260" y="3470"/>
                    <a:pt x="2237" y="3470"/>
                  </a:cubicBezTo>
                  <a:cubicBezTo>
                    <a:pt x="2192" y="3493"/>
                    <a:pt x="2146" y="3516"/>
                    <a:pt x="2100" y="3539"/>
                  </a:cubicBezTo>
                  <a:cubicBezTo>
                    <a:pt x="2077" y="3539"/>
                    <a:pt x="2077" y="3561"/>
                    <a:pt x="2055" y="3584"/>
                  </a:cubicBezTo>
                  <a:lnTo>
                    <a:pt x="2032" y="3607"/>
                  </a:lnTo>
                  <a:lnTo>
                    <a:pt x="2009" y="3607"/>
                  </a:lnTo>
                  <a:cubicBezTo>
                    <a:pt x="1986" y="3607"/>
                    <a:pt x="1963" y="3630"/>
                    <a:pt x="1963" y="3653"/>
                  </a:cubicBezTo>
                  <a:cubicBezTo>
                    <a:pt x="1918" y="3676"/>
                    <a:pt x="1918" y="3721"/>
                    <a:pt x="1895" y="3744"/>
                  </a:cubicBezTo>
                  <a:cubicBezTo>
                    <a:pt x="1895" y="3835"/>
                    <a:pt x="1963" y="3904"/>
                    <a:pt x="2055" y="3927"/>
                  </a:cubicBezTo>
                  <a:cubicBezTo>
                    <a:pt x="2100" y="3927"/>
                    <a:pt x="2146" y="3904"/>
                    <a:pt x="2214" y="3881"/>
                  </a:cubicBezTo>
                  <a:cubicBezTo>
                    <a:pt x="2237" y="3858"/>
                    <a:pt x="2237" y="3858"/>
                    <a:pt x="2237" y="3858"/>
                  </a:cubicBezTo>
                  <a:lnTo>
                    <a:pt x="2329" y="3858"/>
                  </a:lnTo>
                  <a:cubicBezTo>
                    <a:pt x="2420" y="3858"/>
                    <a:pt x="2488" y="3858"/>
                    <a:pt x="2580" y="3881"/>
                  </a:cubicBezTo>
                  <a:cubicBezTo>
                    <a:pt x="2625" y="3881"/>
                    <a:pt x="2648" y="3904"/>
                    <a:pt x="2694" y="3904"/>
                  </a:cubicBezTo>
                  <a:cubicBezTo>
                    <a:pt x="2717" y="3927"/>
                    <a:pt x="2762" y="3927"/>
                    <a:pt x="2785" y="3949"/>
                  </a:cubicBezTo>
                  <a:lnTo>
                    <a:pt x="2808" y="3949"/>
                  </a:lnTo>
                  <a:cubicBezTo>
                    <a:pt x="2831" y="3972"/>
                    <a:pt x="2854" y="3995"/>
                    <a:pt x="2876" y="4018"/>
                  </a:cubicBezTo>
                  <a:cubicBezTo>
                    <a:pt x="2945" y="4064"/>
                    <a:pt x="2968" y="4109"/>
                    <a:pt x="3013" y="4155"/>
                  </a:cubicBezTo>
                  <a:lnTo>
                    <a:pt x="3036" y="4155"/>
                  </a:lnTo>
                  <a:cubicBezTo>
                    <a:pt x="3059" y="4200"/>
                    <a:pt x="3105" y="4246"/>
                    <a:pt x="3150" y="4269"/>
                  </a:cubicBezTo>
                  <a:cubicBezTo>
                    <a:pt x="3173" y="4292"/>
                    <a:pt x="3196" y="4292"/>
                    <a:pt x="3242" y="4292"/>
                  </a:cubicBezTo>
                  <a:cubicBezTo>
                    <a:pt x="3287" y="4292"/>
                    <a:pt x="3310" y="4292"/>
                    <a:pt x="3356" y="4246"/>
                  </a:cubicBezTo>
                  <a:lnTo>
                    <a:pt x="3379" y="4246"/>
                  </a:lnTo>
                  <a:cubicBezTo>
                    <a:pt x="3401" y="4292"/>
                    <a:pt x="3424" y="4315"/>
                    <a:pt x="3447" y="4337"/>
                  </a:cubicBezTo>
                  <a:cubicBezTo>
                    <a:pt x="3470" y="4383"/>
                    <a:pt x="3493" y="4429"/>
                    <a:pt x="3515" y="4452"/>
                  </a:cubicBezTo>
                  <a:cubicBezTo>
                    <a:pt x="3515" y="4497"/>
                    <a:pt x="3538" y="4520"/>
                    <a:pt x="3561" y="4566"/>
                  </a:cubicBezTo>
                  <a:cubicBezTo>
                    <a:pt x="3607" y="4634"/>
                    <a:pt x="3652" y="4703"/>
                    <a:pt x="3675" y="4817"/>
                  </a:cubicBezTo>
                  <a:cubicBezTo>
                    <a:pt x="3698" y="4862"/>
                    <a:pt x="3721" y="4931"/>
                    <a:pt x="3744" y="4977"/>
                  </a:cubicBezTo>
                  <a:cubicBezTo>
                    <a:pt x="3744" y="5022"/>
                    <a:pt x="3767" y="5068"/>
                    <a:pt x="3767" y="5113"/>
                  </a:cubicBezTo>
                  <a:lnTo>
                    <a:pt x="3767" y="5159"/>
                  </a:lnTo>
                  <a:cubicBezTo>
                    <a:pt x="3789" y="5205"/>
                    <a:pt x="3789" y="5250"/>
                    <a:pt x="3789" y="5296"/>
                  </a:cubicBezTo>
                  <a:cubicBezTo>
                    <a:pt x="3812" y="5342"/>
                    <a:pt x="3812" y="5410"/>
                    <a:pt x="3812" y="5456"/>
                  </a:cubicBezTo>
                  <a:cubicBezTo>
                    <a:pt x="3835" y="5547"/>
                    <a:pt x="3835" y="5661"/>
                    <a:pt x="3812" y="5775"/>
                  </a:cubicBezTo>
                  <a:cubicBezTo>
                    <a:pt x="3812" y="5821"/>
                    <a:pt x="3789" y="5844"/>
                    <a:pt x="3789" y="5890"/>
                  </a:cubicBezTo>
                  <a:cubicBezTo>
                    <a:pt x="3767" y="5935"/>
                    <a:pt x="3767" y="5958"/>
                    <a:pt x="3767" y="5981"/>
                  </a:cubicBezTo>
                  <a:cubicBezTo>
                    <a:pt x="3744" y="6027"/>
                    <a:pt x="3744" y="6072"/>
                    <a:pt x="3744" y="6118"/>
                  </a:cubicBezTo>
                  <a:cubicBezTo>
                    <a:pt x="3721" y="6141"/>
                    <a:pt x="3721" y="6141"/>
                    <a:pt x="3698" y="6163"/>
                  </a:cubicBezTo>
                  <a:cubicBezTo>
                    <a:pt x="3698" y="6163"/>
                    <a:pt x="3675" y="6186"/>
                    <a:pt x="3675" y="6186"/>
                  </a:cubicBezTo>
                  <a:cubicBezTo>
                    <a:pt x="3630" y="6255"/>
                    <a:pt x="3584" y="6300"/>
                    <a:pt x="3538" y="6346"/>
                  </a:cubicBezTo>
                  <a:lnTo>
                    <a:pt x="3493" y="6415"/>
                  </a:lnTo>
                  <a:cubicBezTo>
                    <a:pt x="3447" y="6460"/>
                    <a:pt x="3379" y="6529"/>
                    <a:pt x="3310" y="6574"/>
                  </a:cubicBezTo>
                  <a:cubicBezTo>
                    <a:pt x="3287" y="6597"/>
                    <a:pt x="3264" y="6620"/>
                    <a:pt x="3242" y="6643"/>
                  </a:cubicBezTo>
                  <a:cubicBezTo>
                    <a:pt x="3219" y="6666"/>
                    <a:pt x="3219" y="6666"/>
                    <a:pt x="3196" y="6688"/>
                  </a:cubicBezTo>
                  <a:lnTo>
                    <a:pt x="3173" y="6711"/>
                  </a:lnTo>
                  <a:cubicBezTo>
                    <a:pt x="3150" y="6734"/>
                    <a:pt x="3105" y="6757"/>
                    <a:pt x="3082" y="6780"/>
                  </a:cubicBezTo>
                  <a:cubicBezTo>
                    <a:pt x="3036" y="6803"/>
                    <a:pt x="2968" y="6848"/>
                    <a:pt x="2899" y="6871"/>
                  </a:cubicBezTo>
                  <a:lnTo>
                    <a:pt x="2876" y="6894"/>
                  </a:lnTo>
                  <a:lnTo>
                    <a:pt x="2831" y="6917"/>
                  </a:lnTo>
                  <a:cubicBezTo>
                    <a:pt x="2785" y="6940"/>
                    <a:pt x="2717" y="6962"/>
                    <a:pt x="2671" y="6985"/>
                  </a:cubicBezTo>
                  <a:cubicBezTo>
                    <a:pt x="2602" y="7008"/>
                    <a:pt x="2534" y="7031"/>
                    <a:pt x="2443" y="7054"/>
                  </a:cubicBezTo>
                  <a:cubicBezTo>
                    <a:pt x="2351" y="7076"/>
                    <a:pt x="2283" y="7099"/>
                    <a:pt x="2192" y="7099"/>
                  </a:cubicBezTo>
                  <a:cubicBezTo>
                    <a:pt x="2100" y="7122"/>
                    <a:pt x="2032" y="7145"/>
                    <a:pt x="1963" y="7145"/>
                  </a:cubicBezTo>
                  <a:lnTo>
                    <a:pt x="1895" y="7168"/>
                  </a:lnTo>
                  <a:cubicBezTo>
                    <a:pt x="1849" y="7168"/>
                    <a:pt x="1804" y="7168"/>
                    <a:pt x="1758" y="7191"/>
                  </a:cubicBezTo>
                  <a:lnTo>
                    <a:pt x="1689" y="7191"/>
                  </a:lnTo>
                  <a:cubicBezTo>
                    <a:pt x="1621" y="7191"/>
                    <a:pt x="1575" y="7191"/>
                    <a:pt x="1507" y="7168"/>
                  </a:cubicBezTo>
                  <a:cubicBezTo>
                    <a:pt x="1438" y="7168"/>
                    <a:pt x="1347" y="7168"/>
                    <a:pt x="1279" y="7145"/>
                  </a:cubicBezTo>
                  <a:lnTo>
                    <a:pt x="1256" y="7145"/>
                  </a:lnTo>
                  <a:cubicBezTo>
                    <a:pt x="1187" y="7122"/>
                    <a:pt x="1119" y="7122"/>
                    <a:pt x="1073" y="7099"/>
                  </a:cubicBezTo>
                  <a:cubicBezTo>
                    <a:pt x="1050" y="7076"/>
                    <a:pt x="1028" y="7076"/>
                    <a:pt x="1005" y="7054"/>
                  </a:cubicBezTo>
                  <a:cubicBezTo>
                    <a:pt x="982" y="7031"/>
                    <a:pt x="936" y="7031"/>
                    <a:pt x="913" y="7008"/>
                  </a:cubicBezTo>
                  <a:cubicBezTo>
                    <a:pt x="891" y="7008"/>
                    <a:pt x="891" y="7008"/>
                    <a:pt x="868" y="6985"/>
                  </a:cubicBezTo>
                  <a:lnTo>
                    <a:pt x="799" y="6985"/>
                  </a:lnTo>
                  <a:cubicBezTo>
                    <a:pt x="776" y="6985"/>
                    <a:pt x="754" y="6985"/>
                    <a:pt x="731" y="7008"/>
                  </a:cubicBezTo>
                  <a:cubicBezTo>
                    <a:pt x="708" y="7008"/>
                    <a:pt x="708" y="7008"/>
                    <a:pt x="708" y="7031"/>
                  </a:cubicBezTo>
                  <a:lnTo>
                    <a:pt x="639" y="6985"/>
                  </a:lnTo>
                  <a:cubicBezTo>
                    <a:pt x="639" y="6985"/>
                    <a:pt x="617" y="6962"/>
                    <a:pt x="617" y="6940"/>
                  </a:cubicBezTo>
                  <a:cubicBezTo>
                    <a:pt x="594" y="6894"/>
                    <a:pt x="594" y="6848"/>
                    <a:pt x="594" y="6803"/>
                  </a:cubicBezTo>
                  <a:lnTo>
                    <a:pt x="594" y="6780"/>
                  </a:lnTo>
                  <a:lnTo>
                    <a:pt x="594" y="6757"/>
                  </a:lnTo>
                  <a:lnTo>
                    <a:pt x="571" y="6734"/>
                  </a:lnTo>
                  <a:cubicBezTo>
                    <a:pt x="571" y="6574"/>
                    <a:pt x="571" y="6437"/>
                    <a:pt x="571" y="6278"/>
                  </a:cubicBezTo>
                  <a:cubicBezTo>
                    <a:pt x="571" y="6163"/>
                    <a:pt x="571" y="6027"/>
                    <a:pt x="571" y="5912"/>
                  </a:cubicBezTo>
                  <a:lnTo>
                    <a:pt x="594" y="5798"/>
                  </a:lnTo>
                  <a:lnTo>
                    <a:pt x="594" y="5616"/>
                  </a:lnTo>
                  <a:cubicBezTo>
                    <a:pt x="594" y="5502"/>
                    <a:pt x="594" y="5387"/>
                    <a:pt x="617" y="5273"/>
                  </a:cubicBezTo>
                  <a:cubicBezTo>
                    <a:pt x="617" y="5205"/>
                    <a:pt x="617" y="5113"/>
                    <a:pt x="617" y="5022"/>
                  </a:cubicBezTo>
                  <a:cubicBezTo>
                    <a:pt x="617" y="4954"/>
                    <a:pt x="617" y="4885"/>
                    <a:pt x="617" y="4840"/>
                  </a:cubicBezTo>
                  <a:lnTo>
                    <a:pt x="617" y="4748"/>
                  </a:lnTo>
                  <a:lnTo>
                    <a:pt x="617" y="4725"/>
                  </a:lnTo>
                  <a:cubicBezTo>
                    <a:pt x="594" y="4406"/>
                    <a:pt x="594" y="4086"/>
                    <a:pt x="594" y="3767"/>
                  </a:cubicBezTo>
                  <a:cubicBezTo>
                    <a:pt x="594" y="3698"/>
                    <a:pt x="594" y="3653"/>
                    <a:pt x="594" y="3584"/>
                  </a:cubicBezTo>
                  <a:lnTo>
                    <a:pt x="594" y="3493"/>
                  </a:lnTo>
                  <a:cubicBezTo>
                    <a:pt x="594" y="3447"/>
                    <a:pt x="594" y="3379"/>
                    <a:pt x="594" y="3333"/>
                  </a:cubicBezTo>
                  <a:lnTo>
                    <a:pt x="594" y="3242"/>
                  </a:lnTo>
                  <a:cubicBezTo>
                    <a:pt x="594" y="3196"/>
                    <a:pt x="594" y="3151"/>
                    <a:pt x="594" y="3082"/>
                  </a:cubicBezTo>
                  <a:lnTo>
                    <a:pt x="594" y="3014"/>
                  </a:lnTo>
                  <a:cubicBezTo>
                    <a:pt x="594" y="2922"/>
                    <a:pt x="594" y="2831"/>
                    <a:pt x="594" y="2762"/>
                  </a:cubicBezTo>
                  <a:lnTo>
                    <a:pt x="594" y="2626"/>
                  </a:lnTo>
                  <a:cubicBezTo>
                    <a:pt x="594" y="2580"/>
                    <a:pt x="571" y="2511"/>
                    <a:pt x="571" y="2443"/>
                  </a:cubicBezTo>
                  <a:cubicBezTo>
                    <a:pt x="571" y="2352"/>
                    <a:pt x="571" y="2238"/>
                    <a:pt x="571" y="2123"/>
                  </a:cubicBezTo>
                  <a:lnTo>
                    <a:pt x="571" y="1941"/>
                  </a:lnTo>
                  <a:cubicBezTo>
                    <a:pt x="594" y="1849"/>
                    <a:pt x="594" y="1781"/>
                    <a:pt x="594" y="1713"/>
                  </a:cubicBezTo>
                  <a:cubicBezTo>
                    <a:pt x="594" y="1667"/>
                    <a:pt x="594" y="1644"/>
                    <a:pt x="594" y="1598"/>
                  </a:cubicBezTo>
                  <a:cubicBezTo>
                    <a:pt x="594" y="1576"/>
                    <a:pt x="594" y="1553"/>
                    <a:pt x="594" y="1530"/>
                  </a:cubicBezTo>
                  <a:cubicBezTo>
                    <a:pt x="594" y="1461"/>
                    <a:pt x="594" y="1393"/>
                    <a:pt x="594" y="1325"/>
                  </a:cubicBezTo>
                  <a:cubicBezTo>
                    <a:pt x="639" y="1279"/>
                    <a:pt x="708" y="1233"/>
                    <a:pt x="754" y="1188"/>
                  </a:cubicBezTo>
                  <a:cubicBezTo>
                    <a:pt x="799" y="1142"/>
                    <a:pt x="845" y="1119"/>
                    <a:pt x="891" y="1073"/>
                  </a:cubicBezTo>
                  <a:cubicBezTo>
                    <a:pt x="959" y="1051"/>
                    <a:pt x="1005" y="1005"/>
                    <a:pt x="1073" y="959"/>
                  </a:cubicBezTo>
                  <a:cubicBezTo>
                    <a:pt x="1142" y="936"/>
                    <a:pt x="1210" y="914"/>
                    <a:pt x="1256" y="891"/>
                  </a:cubicBezTo>
                  <a:cubicBezTo>
                    <a:pt x="1370" y="845"/>
                    <a:pt x="1507" y="822"/>
                    <a:pt x="1667" y="800"/>
                  </a:cubicBezTo>
                  <a:cubicBezTo>
                    <a:pt x="1712" y="777"/>
                    <a:pt x="1735" y="777"/>
                    <a:pt x="1781" y="777"/>
                  </a:cubicBezTo>
                  <a:lnTo>
                    <a:pt x="1872" y="777"/>
                  </a:lnTo>
                  <a:lnTo>
                    <a:pt x="1918" y="754"/>
                  </a:lnTo>
                  <a:close/>
                  <a:moveTo>
                    <a:pt x="2511" y="1"/>
                  </a:moveTo>
                  <a:cubicBezTo>
                    <a:pt x="2351" y="1"/>
                    <a:pt x="2192" y="23"/>
                    <a:pt x="2032" y="46"/>
                  </a:cubicBezTo>
                  <a:cubicBezTo>
                    <a:pt x="1941" y="69"/>
                    <a:pt x="1849" y="92"/>
                    <a:pt x="1758" y="92"/>
                  </a:cubicBezTo>
                  <a:cubicBezTo>
                    <a:pt x="1689" y="115"/>
                    <a:pt x="1621" y="138"/>
                    <a:pt x="1552" y="138"/>
                  </a:cubicBezTo>
                  <a:cubicBezTo>
                    <a:pt x="1370" y="183"/>
                    <a:pt x="1187" y="229"/>
                    <a:pt x="1028" y="320"/>
                  </a:cubicBezTo>
                  <a:cubicBezTo>
                    <a:pt x="959" y="343"/>
                    <a:pt x="913" y="389"/>
                    <a:pt x="845" y="434"/>
                  </a:cubicBezTo>
                  <a:lnTo>
                    <a:pt x="822" y="457"/>
                  </a:lnTo>
                  <a:lnTo>
                    <a:pt x="754" y="480"/>
                  </a:lnTo>
                  <a:cubicBezTo>
                    <a:pt x="708" y="503"/>
                    <a:pt x="662" y="548"/>
                    <a:pt x="594" y="594"/>
                  </a:cubicBezTo>
                  <a:cubicBezTo>
                    <a:pt x="525" y="640"/>
                    <a:pt x="457" y="685"/>
                    <a:pt x="388" y="754"/>
                  </a:cubicBezTo>
                  <a:lnTo>
                    <a:pt x="388" y="777"/>
                  </a:lnTo>
                  <a:lnTo>
                    <a:pt x="274" y="777"/>
                  </a:lnTo>
                  <a:cubicBezTo>
                    <a:pt x="251" y="800"/>
                    <a:pt x="206" y="822"/>
                    <a:pt x="183" y="845"/>
                  </a:cubicBezTo>
                  <a:cubicBezTo>
                    <a:pt x="160" y="868"/>
                    <a:pt x="137" y="891"/>
                    <a:pt x="114" y="914"/>
                  </a:cubicBezTo>
                  <a:cubicBezTo>
                    <a:pt x="92" y="936"/>
                    <a:pt x="92" y="959"/>
                    <a:pt x="69" y="982"/>
                  </a:cubicBezTo>
                  <a:cubicBezTo>
                    <a:pt x="23" y="1073"/>
                    <a:pt x="23" y="1165"/>
                    <a:pt x="0" y="1256"/>
                  </a:cubicBezTo>
                  <a:cubicBezTo>
                    <a:pt x="0" y="1347"/>
                    <a:pt x="0" y="1416"/>
                    <a:pt x="0" y="1484"/>
                  </a:cubicBezTo>
                  <a:lnTo>
                    <a:pt x="0" y="1530"/>
                  </a:lnTo>
                  <a:cubicBezTo>
                    <a:pt x="0" y="1598"/>
                    <a:pt x="0" y="1667"/>
                    <a:pt x="0" y="1735"/>
                  </a:cubicBezTo>
                  <a:cubicBezTo>
                    <a:pt x="0" y="1804"/>
                    <a:pt x="0" y="1895"/>
                    <a:pt x="0" y="1986"/>
                  </a:cubicBezTo>
                  <a:cubicBezTo>
                    <a:pt x="0" y="2055"/>
                    <a:pt x="0" y="2123"/>
                    <a:pt x="0" y="2192"/>
                  </a:cubicBezTo>
                  <a:lnTo>
                    <a:pt x="0" y="2215"/>
                  </a:lnTo>
                  <a:cubicBezTo>
                    <a:pt x="0" y="2397"/>
                    <a:pt x="0" y="2557"/>
                    <a:pt x="0" y="2717"/>
                  </a:cubicBezTo>
                  <a:cubicBezTo>
                    <a:pt x="0" y="2762"/>
                    <a:pt x="0" y="2831"/>
                    <a:pt x="0" y="2877"/>
                  </a:cubicBezTo>
                  <a:lnTo>
                    <a:pt x="0" y="2991"/>
                  </a:lnTo>
                  <a:cubicBezTo>
                    <a:pt x="0" y="3082"/>
                    <a:pt x="0" y="3151"/>
                    <a:pt x="0" y="3242"/>
                  </a:cubicBezTo>
                  <a:cubicBezTo>
                    <a:pt x="23" y="3402"/>
                    <a:pt x="23" y="3539"/>
                    <a:pt x="23" y="3676"/>
                  </a:cubicBezTo>
                  <a:lnTo>
                    <a:pt x="23" y="3767"/>
                  </a:lnTo>
                  <a:cubicBezTo>
                    <a:pt x="23" y="3949"/>
                    <a:pt x="23" y="4132"/>
                    <a:pt x="23" y="4292"/>
                  </a:cubicBezTo>
                  <a:lnTo>
                    <a:pt x="23" y="4566"/>
                  </a:lnTo>
                  <a:lnTo>
                    <a:pt x="23" y="4840"/>
                  </a:lnTo>
                  <a:lnTo>
                    <a:pt x="23" y="4908"/>
                  </a:lnTo>
                  <a:cubicBezTo>
                    <a:pt x="23" y="5045"/>
                    <a:pt x="23" y="5182"/>
                    <a:pt x="23" y="5319"/>
                  </a:cubicBezTo>
                  <a:cubicBezTo>
                    <a:pt x="23" y="5387"/>
                    <a:pt x="23" y="5456"/>
                    <a:pt x="23" y="5547"/>
                  </a:cubicBezTo>
                  <a:lnTo>
                    <a:pt x="23" y="5616"/>
                  </a:lnTo>
                  <a:cubicBezTo>
                    <a:pt x="23" y="5661"/>
                    <a:pt x="23" y="5707"/>
                    <a:pt x="23" y="5775"/>
                  </a:cubicBezTo>
                  <a:lnTo>
                    <a:pt x="23" y="5844"/>
                  </a:lnTo>
                  <a:cubicBezTo>
                    <a:pt x="23" y="6027"/>
                    <a:pt x="23" y="6186"/>
                    <a:pt x="46" y="6346"/>
                  </a:cubicBezTo>
                  <a:cubicBezTo>
                    <a:pt x="46" y="6529"/>
                    <a:pt x="46" y="6688"/>
                    <a:pt x="46" y="6848"/>
                  </a:cubicBezTo>
                  <a:lnTo>
                    <a:pt x="46" y="6917"/>
                  </a:lnTo>
                  <a:cubicBezTo>
                    <a:pt x="46" y="6985"/>
                    <a:pt x="46" y="7031"/>
                    <a:pt x="46" y="7099"/>
                  </a:cubicBezTo>
                  <a:cubicBezTo>
                    <a:pt x="46" y="7191"/>
                    <a:pt x="46" y="7282"/>
                    <a:pt x="69" y="7350"/>
                  </a:cubicBezTo>
                  <a:cubicBezTo>
                    <a:pt x="69" y="7442"/>
                    <a:pt x="114" y="7510"/>
                    <a:pt x="206" y="7556"/>
                  </a:cubicBezTo>
                  <a:cubicBezTo>
                    <a:pt x="229" y="7579"/>
                    <a:pt x="297" y="7601"/>
                    <a:pt x="343" y="7624"/>
                  </a:cubicBezTo>
                  <a:cubicBezTo>
                    <a:pt x="388" y="7647"/>
                    <a:pt x="434" y="7647"/>
                    <a:pt x="503" y="7670"/>
                  </a:cubicBezTo>
                  <a:cubicBezTo>
                    <a:pt x="525" y="7670"/>
                    <a:pt x="548" y="7670"/>
                    <a:pt x="571" y="7693"/>
                  </a:cubicBezTo>
                  <a:cubicBezTo>
                    <a:pt x="662" y="7693"/>
                    <a:pt x="754" y="7716"/>
                    <a:pt x="845" y="7738"/>
                  </a:cubicBezTo>
                  <a:cubicBezTo>
                    <a:pt x="1005" y="7761"/>
                    <a:pt x="1164" y="7761"/>
                    <a:pt x="1324" y="7784"/>
                  </a:cubicBezTo>
                  <a:lnTo>
                    <a:pt x="1438" y="7784"/>
                  </a:lnTo>
                  <a:cubicBezTo>
                    <a:pt x="1484" y="7784"/>
                    <a:pt x="1530" y="7784"/>
                    <a:pt x="1598" y="7807"/>
                  </a:cubicBezTo>
                  <a:lnTo>
                    <a:pt x="1621" y="7807"/>
                  </a:lnTo>
                  <a:cubicBezTo>
                    <a:pt x="1689" y="7807"/>
                    <a:pt x="1781" y="7784"/>
                    <a:pt x="1849" y="7784"/>
                  </a:cubicBezTo>
                  <a:lnTo>
                    <a:pt x="1872" y="7784"/>
                  </a:lnTo>
                  <a:cubicBezTo>
                    <a:pt x="1918" y="7784"/>
                    <a:pt x="1941" y="7761"/>
                    <a:pt x="1986" y="7761"/>
                  </a:cubicBezTo>
                  <a:lnTo>
                    <a:pt x="2146" y="7761"/>
                  </a:lnTo>
                  <a:cubicBezTo>
                    <a:pt x="2192" y="7761"/>
                    <a:pt x="2260" y="7761"/>
                    <a:pt x="2306" y="7738"/>
                  </a:cubicBezTo>
                  <a:cubicBezTo>
                    <a:pt x="2374" y="7738"/>
                    <a:pt x="2420" y="7738"/>
                    <a:pt x="2466" y="7716"/>
                  </a:cubicBezTo>
                  <a:lnTo>
                    <a:pt x="2534" y="7716"/>
                  </a:lnTo>
                  <a:cubicBezTo>
                    <a:pt x="2602" y="7693"/>
                    <a:pt x="2648" y="7693"/>
                    <a:pt x="2717" y="7693"/>
                  </a:cubicBezTo>
                  <a:lnTo>
                    <a:pt x="2762" y="7670"/>
                  </a:lnTo>
                  <a:cubicBezTo>
                    <a:pt x="2831" y="7670"/>
                    <a:pt x="2899" y="7670"/>
                    <a:pt x="2990" y="7647"/>
                  </a:cubicBezTo>
                  <a:cubicBezTo>
                    <a:pt x="3013" y="7647"/>
                    <a:pt x="3059" y="7647"/>
                    <a:pt x="3105" y="7624"/>
                  </a:cubicBezTo>
                  <a:lnTo>
                    <a:pt x="3173" y="7624"/>
                  </a:lnTo>
                  <a:cubicBezTo>
                    <a:pt x="3196" y="7624"/>
                    <a:pt x="3242" y="7601"/>
                    <a:pt x="3264" y="7601"/>
                  </a:cubicBezTo>
                  <a:lnTo>
                    <a:pt x="3333" y="7601"/>
                  </a:lnTo>
                  <a:lnTo>
                    <a:pt x="3356" y="7579"/>
                  </a:lnTo>
                  <a:cubicBezTo>
                    <a:pt x="3401" y="7579"/>
                    <a:pt x="3447" y="7579"/>
                    <a:pt x="3515" y="7556"/>
                  </a:cubicBezTo>
                  <a:cubicBezTo>
                    <a:pt x="3584" y="7533"/>
                    <a:pt x="3652" y="7510"/>
                    <a:pt x="3721" y="7487"/>
                  </a:cubicBezTo>
                  <a:cubicBezTo>
                    <a:pt x="3812" y="7465"/>
                    <a:pt x="3881" y="7419"/>
                    <a:pt x="3972" y="7373"/>
                  </a:cubicBezTo>
                  <a:cubicBezTo>
                    <a:pt x="3995" y="7350"/>
                    <a:pt x="4040" y="7328"/>
                    <a:pt x="4063" y="7328"/>
                  </a:cubicBezTo>
                  <a:cubicBezTo>
                    <a:pt x="4086" y="7305"/>
                    <a:pt x="4132" y="7282"/>
                    <a:pt x="4155" y="7259"/>
                  </a:cubicBezTo>
                  <a:cubicBezTo>
                    <a:pt x="4269" y="7191"/>
                    <a:pt x="4383" y="7099"/>
                    <a:pt x="4520" y="6985"/>
                  </a:cubicBezTo>
                  <a:cubicBezTo>
                    <a:pt x="4543" y="6962"/>
                    <a:pt x="4588" y="6917"/>
                    <a:pt x="4634" y="6871"/>
                  </a:cubicBezTo>
                  <a:lnTo>
                    <a:pt x="4657" y="6848"/>
                  </a:lnTo>
                  <a:lnTo>
                    <a:pt x="4680" y="6825"/>
                  </a:lnTo>
                  <a:cubicBezTo>
                    <a:pt x="4725" y="6780"/>
                    <a:pt x="4771" y="6734"/>
                    <a:pt x="4817" y="6688"/>
                  </a:cubicBezTo>
                  <a:cubicBezTo>
                    <a:pt x="4817" y="6666"/>
                    <a:pt x="4839" y="6620"/>
                    <a:pt x="4862" y="6597"/>
                  </a:cubicBezTo>
                  <a:lnTo>
                    <a:pt x="4862" y="6574"/>
                  </a:lnTo>
                  <a:cubicBezTo>
                    <a:pt x="4885" y="6551"/>
                    <a:pt x="4908" y="6529"/>
                    <a:pt x="4908" y="6483"/>
                  </a:cubicBezTo>
                  <a:cubicBezTo>
                    <a:pt x="4953" y="6437"/>
                    <a:pt x="4976" y="6392"/>
                    <a:pt x="4999" y="6346"/>
                  </a:cubicBezTo>
                  <a:cubicBezTo>
                    <a:pt x="5022" y="6255"/>
                    <a:pt x="5045" y="6186"/>
                    <a:pt x="5068" y="6118"/>
                  </a:cubicBezTo>
                  <a:cubicBezTo>
                    <a:pt x="5090" y="6072"/>
                    <a:pt x="5090" y="6004"/>
                    <a:pt x="5113" y="5935"/>
                  </a:cubicBezTo>
                  <a:lnTo>
                    <a:pt x="5113" y="5844"/>
                  </a:lnTo>
                  <a:cubicBezTo>
                    <a:pt x="5136" y="5775"/>
                    <a:pt x="5136" y="5707"/>
                    <a:pt x="5159" y="5638"/>
                  </a:cubicBezTo>
                  <a:lnTo>
                    <a:pt x="5159" y="5547"/>
                  </a:lnTo>
                  <a:cubicBezTo>
                    <a:pt x="5159" y="5502"/>
                    <a:pt x="5159" y="5456"/>
                    <a:pt x="5159" y="5410"/>
                  </a:cubicBezTo>
                  <a:cubicBezTo>
                    <a:pt x="5182" y="5250"/>
                    <a:pt x="5159" y="5113"/>
                    <a:pt x="5136" y="5022"/>
                  </a:cubicBezTo>
                  <a:lnTo>
                    <a:pt x="5113" y="4977"/>
                  </a:lnTo>
                  <a:cubicBezTo>
                    <a:pt x="5113" y="4931"/>
                    <a:pt x="5090" y="4885"/>
                    <a:pt x="5090" y="4840"/>
                  </a:cubicBezTo>
                  <a:cubicBezTo>
                    <a:pt x="5068" y="4771"/>
                    <a:pt x="5045" y="4680"/>
                    <a:pt x="4999" y="4589"/>
                  </a:cubicBezTo>
                  <a:cubicBezTo>
                    <a:pt x="4976" y="4520"/>
                    <a:pt x="4931" y="4452"/>
                    <a:pt x="4885" y="4383"/>
                  </a:cubicBezTo>
                  <a:cubicBezTo>
                    <a:pt x="4862" y="4337"/>
                    <a:pt x="4839" y="4292"/>
                    <a:pt x="4794" y="4246"/>
                  </a:cubicBezTo>
                  <a:lnTo>
                    <a:pt x="4748" y="4178"/>
                  </a:lnTo>
                  <a:cubicBezTo>
                    <a:pt x="4702" y="4109"/>
                    <a:pt x="4657" y="4041"/>
                    <a:pt x="4588" y="3972"/>
                  </a:cubicBezTo>
                  <a:cubicBezTo>
                    <a:pt x="4520" y="3904"/>
                    <a:pt x="4451" y="3858"/>
                    <a:pt x="4383" y="3812"/>
                  </a:cubicBezTo>
                  <a:lnTo>
                    <a:pt x="4314" y="3767"/>
                  </a:lnTo>
                  <a:cubicBezTo>
                    <a:pt x="4269" y="3744"/>
                    <a:pt x="4223" y="3721"/>
                    <a:pt x="4177" y="3698"/>
                  </a:cubicBezTo>
                  <a:cubicBezTo>
                    <a:pt x="4109" y="3653"/>
                    <a:pt x="4018" y="3607"/>
                    <a:pt x="3949" y="3584"/>
                  </a:cubicBezTo>
                  <a:lnTo>
                    <a:pt x="3903" y="3561"/>
                  </a:lnTo>
                  <a:cubicBezTo>
                    <a:pt x="3858" y="3539"/>
                    <a:pt x="3789" y="3516"/>
                    <a:pt x="3721" y="3493"/>
                  </a:cubicBezTo>
                  <a:cubicBezTo>
                    <a:pt x="3630" y="3470"/>
                    <a:pt x="3538" y="3470"/>
                    <a:pt x="3447" y="3470"/>
                  </a:cubicBezTo>
                  <a:cubicBezTo>
                    <a:pt x="3356" y="3470"/>
                    <a:pt x="3287" y="3447"/>
                    <a:pt x="3196" y="3447"/>
                  </a:cubicBezTo>
                  <a:lnTo>
                    <a:pt x="3219" y="3447"/>
                  </a:lnTo>
                  <a:cubicBezTo>
                    <a:pt x="3287" y="3379"/>
                    <a:pt x="3356" y="3333"/>
                    <a:pt x="3401" y="3287"/>
                  </a:cubicBezTo>
                  <a:cubicBezTo>
                    <a:pt x="3447" y="3242"/>
                    <a:pt x="3493" y="3219"/>
                    <a:pt x="3538" y="3173"/>
                  </a:cubicBezTo>
                  <a:lnTo>
                    <a:pt x="3584" y="3128"/>
                  </a:lnTo>
                  <a:cubicBezTo>
                    <a:pt x="3698" y="3014"/>
                    <a:pt x="3789" y="2899"/>
                    <a:pt x="3881" y="2762"/>
                  </a:cubicBezTo>
                  <a:cubicBezTo>
                    <a:pt x="3903" y="2717"/>
                    <a:pt x="3926" y="2648"/>
                    <a:pt x="3972" y="2603"/>
                  </a:cubicBezTo>
                  <a:cubicBezTo>
                    <a:pt x="4018" y="2511"/>
                    <a:pt x="4040" y="2443"/>
                    <a:pt x="4086" y="2374"/>
                  </a:cubicBezTo>
                  <a:cubicBezTo>
                    <a:pt x="4086" y="2329"/>
                    <a:pt x="4109" y="2283"/>
                    <a:pt x="4132" y="2238"/>
                  </a:cubicBezTo>
                  <a:lnTo>
                    <a:pt x="4132" y="2215"/>
                  </a:lnTo>
                  <a:cubicBezTo>
                    <a:pt x="4155" y="2169"/>
                    <a:pt x="4177" y="2101"/>
                    <a:pt x="4177" y="2055"/>
                  </a:cubicBezTo>
                  <a:cubicBezTo>
                    <a:pt x="4200" y="1918"/>
                    <a:pt x="4223" y="1781"/>
                    <a:pt x="4223" y="1667"/>
                  </a:cubicBezTo>
                  <a:lnTo>
                    <a:pt x="4223" y="1576"/>
                  </a:lnTo>
                  <a:cubicBezTo>
                    <a:pt x="4223" y="1530"/>
                    <a:pt x="4223" y="1484"/>
                    <a:pt x="4223" y="1416"/>
                  </a:cubicBezTo>
                  <a:cubicBezTo>
                    <a:pt x="4223" y="1393"/>
                    <a:pt x="4223" y="1370"/>
                    <a:pt x="4223" y="1347"/>
                  </a:cubicBezTo>
                  <a:lnTo>
                    <a:pt x="4223" y="1279"/>
                  </a:lnTo>
                  <a:cubicBezTo>
                    <a:pt x="4223" y="1233"/>
                    <a:pt x="4223" y="1188"/>
                    <a:pt x="4223" y="1142"/>
                  </a:cubicBezTo>
                  <a:cubicBezTo>
                    <a:pt x="4200" y="959"/>
                    <a:pt x="4177" y="822"/>
                    <a:pt x="4132" y="685"/>
                  </a:cubicBezTo>
                  <a:cubicBezTo>
                    <a:pt x="4086" y="640"/>
                    <a:pt x="4063" y="571"/>
                    <a:pt x="4018" y="503"/>
                  </a:cubicBezTo>
                  <a:cubicBezTo>
                    <a:pt x="3995" y="480"/>
                    <a:pt x="3972" y="434"/>
                    <a:pt x="3926" y="389"/>
                  </a:cubicBezTo>
                  <a:cubicBezTo>
                    <a:pt x="3903" y="366"/>
                    <a:pt x="3881" y="343"/>
                    <a:pt x="3858" y="320"/>
                  </a:cubicBezTo>
                  <a:lnTo>
                    <a:pt x="3835" y="320"/>
                  </a:lnTo>
                  <a:cubicBezTo>
                    <a:pt x="3812" y="275"/>
                    <a:pt x="3767" y="252"/>
                    <a:pt x="3698" y="229"/>
                  </a:cubicBezTo>
                  <a:cubicBezTo>
                    <a:pt x="3630" y="183"/>
                    <a:pt x="3584" y="160"/>
                    <a:pt x="3515" y="138"/>
                  </a:cubicBezTo>
                  <a:cubicBezTo>
                    <a:pt x="3447" y="138"/>
                    <a:pt x="3401" y="115"/>
                    <a:pt x="3356" y="115"/>
                  </a:cubicBezTo>
                  <a:lnTo>
                    <a:pt x="3287" y="92"/>
                  </a:lnTo>
                  <a:cubicBezTo>
                    <a:pt x="3219" y="69"/>
                    <a:pt x="3127" y="69"/>
                    <a:pt x="3059" y="46"/>
                  </a:cubicBezTo>
                  <a:cubicBezTo>
                    <a:pt x="3013" y="46"/>
                    <a:pt x="2968" y="46"/>
                    <a:pt x="2922" y="23"/>
                  </a:cubicBezTo>
                  <a:lnTo>
                    <a:pt x="2785" y="23"/>
                  </a:lnTo>
                  <a:cubicBezTo>
                    <a:pt x="2717" y="1"/>
                    <a:pt x="2648" y="1"/>
                    <a:pt x="25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9"/>
            <p:cNvSpPr/>
            <p:nvPr/>
          </p:nvSpPr>
          <p:spPr>
            <a:xfrm>
              <a:off x="3802275" y="1473425"/>
              <a:ext cx="39400" cy="72725"/>
            </a:xfrm>
            <a:custGeom>
              <a:avLst/>
              <a:gdLst/>
              <a:ahLst/>
              <a:cxnLst/>
              <a:rect l="l" t="t" r="r" b="b"/>
              <a:pathLst>
                <a:path w="1576" h="2909" extrusionOk="0">
                  <a:moveTo>
                    <a:pt x="252" y="0"/>
                  </a:moveTo>
                  <a:cubicBezTo>
                    <a:pt x="206" y="0"/>
                    <a:pt x="183" y="0"/>
                    <a:pt x="138" y="23"/>
                  </a:cubicBezTo>
                  <a:cubicBezTo>
                    <a:pt x="138" y="23"/>
                    <a:pt x="115" y="46"/>
                    <a:pt x="92" y="46"/>
                  </a:cubicBezTo>
                  <a:cubicBezTo>
                    <a:pt x="77" y="46"/>
                    <a:pt x="62" y="36"/>
                    <a:pt x="47" y="36"/>
                  </a:cubicBezTo>
                  <a:cubicBezTo>
                    <a:pt x="39" y="36"/>
                    <a:pt x="31" y="38"/>
                    <a:pt x="24" y="46"/>
                  </a:cubicBezTo>
                  <a:cubicBezTo>
                    <a:pt x="1" y="69"/>
                    <a:pt x="1" y="114"/>
                    <a:pt x="24" y="137"/>
                  </a:cubicBezTo>
                  <a:cubicBezTo>
                    <a:pt x="47" y="137"/>
                    <a:pt x="47" y="160"/>
                    <a:pt x="69" y="160"/>
                  </a:cubicBezTo>
                  <a:cubicBezTo>
                    <a:pt x="69" y="183"/>
                    <a:pt x="69" y="183"/>
                    <a:pt x="69" y="183"/>
                  </a:cubicBezTo>
                  <a:cubicBezTo>
                    <a:pt x="69" y="206"/>
                    <a:pt x="92" y="229"/>
                    <a:pt x="115" y="251"/>
                  </a:cubicBezTo>
                  <a:cubicBezTo>
                    <a:pt x="115" y="274"/>
                    <a:pt x="115" y="274"/>
                    <a:pt x="138" y="297"/>
                  </a:cubicBezTo>
                  <a:cubicBezTo>
                    <a:pt x="161" y="320"/>
                    <a:pt x="183" y="343"/>
                    <a:pt x="229" y="388"/>
                  </a:cubicBezTo>
                  <a:cubicBezTo>
                    <a:pt x="275" y="434"/>
                    <a:pt x="320" y="502"/>
                    <a:pt x="343" y="548"/>
                  </a:cubicBezTo>
                  <a:cubicBezTo>
                    <a:pt x="366" y="594"/>
                    <a:pt x="412" y="639"/>
                    <a:pt x="435" y="685"/>
                  </a:cubicBezTo>
                  <a:cubicBezTo>
                    <a:pt x="435" y="708"/>
                    <a:pt x="457" y="731"/>
                    <a:pt x="457" y="754"/>
                  </a:cubicBezTo>
                  <a:cubicBezTo>
                    <a:pt x="503" y="868"/>
                    <a:pt x="526" y="982"/>
                    <a:pt x="549" y="1119"/>
                  </a:cubicBezTo>
                  <a:cubicBezTo>
                    <a:pt x="571" y="1187"/>
                    <a:pt x="594" y="1256"/>
                    <a:pt x="594" y="1347"/>
                  </a:cubicBezTo>
                  <a:cubicBezTo>
                    <a:pt x="617" y="1393"/>
                    <a:pt x="617" y="1461"/>
                    <a:pt x="617" y="1530"/>
                  </a:cubicBezTo>
                  <a:cubicBezTo>
                    <a:pt x="617" y="1575"/>
                    <a:pt x="617" y="1621"/>
                    <a:pt x="640" y="1644"/>
                  </a:cubicBezTo>
                  <a:cubicBezTo>
                    <a:pt x="640" y="1712"/>
                    <a:pt x="640" y="1758"/>
                    <a:pt x="640" y="1826"/>
                  </a:cubicBezTo>
                  <a:cubicBezTo>
                    <a:pt x="640" y="1940"/>
                    <a:pt x="640" y="2055"/>
                    <a:pt x="640" y="2146"/>
                  </a:cubicBezTo>
                  <a:cubicBezTo>
                    <a:pt x="640" y="2260"/>
                    <a:pt x="640" y="2374"/>
                    <a:pt x="663" y="2465"/>
                  </a:cubicBezTo>
                  <a:cubicBezTo>
                    <a:pt x="663" y="2534"/>
                    <a:pt x="663" y="2580"/>
                    <a:pt x="663" y="2625"/>
                  </a:cubicBezTo>
                  <a:cubicBezTo>
                    <a:pt x="663" y="2648"/>
                    <a:pt x="663" y="2671"/>
                    <a:pt x="663" y="2717"/>
                  </a:cubicBezTo>
                  <a:cubicBezTo>
                    <a:pt x="663" y="2739"/>
                    <a:pt x="663" y="2762"/>
                    <a:pt x="663" y="2785"/>
                  </a:cubicBezTo>
                  <a:cubicBezTo>
                    <a:pt x="663" y="2808"/>
                    <a:pt x="686" y="2831"/>
                    <a:pt x="708" y="2876"/>
                  </a:cubicBezTo>
                  <a:cubicBezTo>
                    <a:pt x="725" y="2892"/>
                    <a:pt x="752" y="2909"/>
                    <a:pt x="791" y="2909"/>
                  </a:cubicBezTo>
                  <a:cubicBezTo>
                    <a:pt x="807" y="2909"/>
                    <a:pt x="825" y="2906"/>
                    <a:pt x="845" y="2899"/>
                  </a:cubicBezTo>
                  <a:cubicBezTo>
                    <a:pt x="868" y="2899"/>
                    <a:pt x="868" y="2899"/>
                    <a:pt x="891" y="2876"/>
                  </a:cubicBezTo>
                  <a:cubicBezTo>
                    <a:pt x="914" y="2853"/>
                    <a:pt x="937" y="2808"/>
                    <a:pt x="937" y="2785"/>
                  </a:cubicBezTo>
                  <a:cubicBezTo>
                    <a:pt x="960" y="2694"/>
                    <a:pt x="960" y="2602"/>
                    <a:pt x="960" y="2534"/>
                  </a:cubicBezTo>
                  <a:cubicBezTo>
                    <a:pt x="960" y="2511"/>
                    <a:pt x="960" y="2488"/>
                    <a:pt x="960" y="2465"/>
                  </a:cubicBezTo>
                  <a:cubicBezTo>
                    <a:pt x="960" y="2488"/>
                    <a:pt x="982" y="2488"/>
                    <a:pt x="982" y="2488"/>
                  </a:cubicBezTo>
                  <a:cubicBezTo>
                    <a:pt x="982" y="2534"/>
                    <a:pt x="982" y="2580"/>
                    <a:pt x="982" y="2602"/>
                  </a:cubicBezTo>
                  <a:cubicBezTo>
                    <a:pt x="1005" y="2671"/>
                    <a:pt x="1074" y="2739"/>
                    <a:pt x="1142" y="2739"/>
                  </a:cubicBezTo>
                  <a:cubicBezTo>
                    <a:pt x="1165" y="2739"/>
                    <a:pt x="1188" y="2739"/>
                    <a:pt x="1211" y="2717"/>
                  </a:cubicBezTo>
                  <a:cubicBezTo>
                    <a:pt x="1237" y="2743"/>
                    <a:pt x="1264" y="2754"/>
                    <a:pt x="1291" y="2754"/>
                  </a:cubicBezTo>
                  <a:cubicBezTo>
                    <a:pt x="1310" y="2754"/>
                    <a:pt x="1329" y="2749"/>
                    <a:pt x="1348" y="2739"/>
                  </a:cubicBezTo>
                  <a:cubicBezTo>
                    <a:pt x="1370" y="2739"/>
                    <a:pt x="1393" y="2739"/>
                    <a:pt x="1416" y="2717"/>
                  </a:cubicBezTo>
                  <a:cubicBezTo>
                    <a:pt x="1439" y="2694"/>
                    <a:pt x="1462" y="2671"/>
                    <a:pt x="1462" y="2648"/>
                  </a:cubicBezTo>
                  <a:cubicBezTo>
                    <a:pt x="1485" y="2602"/>
                    <a:pt x="1485" y="2580"/>
                    <a:pt x="1485" y="2534"/>
                  </a:cubicBezTo>
                  <a:cubicBezTo>
                    <a:pt x="1507" y="2511"/>
                    <a:pt x="1507" y="2465"/>
                    <a:pt x="1530" y="2420"/>
                  </a:cubicBezTo>
                  <a:cubicBezTo>
                    <a:pt x="1530" y="2351"/>
                    <a:pt x="1553" y="2260"/>
                    <a:pt x="1553" y="2169"/>
                  </a:cubicBezTo>
                  <a:cubicBezTo>
                    <a:pt x="1553" y="2055"/>
                    <a:pt x="1553" y="1940"/>
                    <a:pt x="1553" y="1826"/>
                  </a:cubicBezTo>
                  <a:cubicBezTo>
                    <a:pt x="1553" y="1758"/>
                    <a:pt x="1576" y="1712"/>
                    <a:pt x="1576" y="1644"/>
                  </a:cubicBezTo>
                  <a:cubicBezTo>
                    <a:pt x="1576" y="1507"/>
                    <a:pt x="1553" y="1370"/>
                    <a:pt x="1530" y="1256"/>
                  </a:cubicBezTo>
                  <a:cubicBezTo>
                    <a:pt x="1530" y="1187"/>
                    <a:pt x="1507" y="1119"/>
                    <a:pt x="1485" y="1073"/>
                  </a:cubicBezTo>
                  <a:cubicBezTo>
                    <a:pt x="1462" y="1005"/>
                    <a:pt x="1439" y="936"/>
                    <a:pt x="1393" y="868"/>
                  </a:cubicBezTo>
                  <a:cubicBezTo>
                    <a:pt x="1370" y="822"/>
                    <a:pt x="1348" y="799"/>
                    <a:pt x="1325" y="754"/>
                  </a:cubicBezTo>
                  <a:cubicBezTo>
                    <a:pt x="1325" y="731"/>
                    <a:pt x="1302" y="731"/>
                    <a:pt x="1302" y="708"/>
                  </a:cubicBezTo>
                  <a:cubicBezTo>
                    <a:pt x="1256" y="617"/>
                    <a:pt x="1188" y="525"/>
                    <a:pt x="1119" y="457"/>
                  </a:cubicBezTo>
                  <a:cubicBezTo>
                    <a:pt x="1096" y="411"/>
                    <a:pt x="1051" y="388"/>
                    <a:pt x="1005" y="343"/>
                  </a:cubicBezTo>
                  <a:cubicBezTo>
                    <a:pt x="982" y="320"/>
                    <a:pt x="960" y="320"/>
                    <a:pt x="914" y="297"/>
                  </a:cubicBezTo>
                  <a:lnTo>
                    <a:pt x="823" y="297"/>
                  </a:lnTo>
                  <a:cubicBezTo>
                    <a:pt x="823" y="297"/>
                    <a:pt x="800" y="320"/>
                    <a:pt x="800" y="320"/>
                  </a:cubicBezTo>
                  <a:cubicBezTo>
                    <a:pt x="777" y="297"/>
                    <a:pt x="754" y="274"/>
                    <a:pt x="754" y="274"/>
                  </a:cubicBezTo>
                  <a:cubicBezTo>
                    <a:pt x="663" y="183"/>
                    <a:pt x="571" y="114"/>
                    <a:pt x="480" y="69"/>
                  </a:cubicBezTo>
                  <a:cubicBezTo>
                    <a:pt x="412" y="23"/>
                    <a:pt x="320"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9"/>
            <p:cNvSpPr/>
            <p:nvPr/>
          </p:nvSpPr>
          <p:spPr>
            <a:xfrm>
              <a:off x="3716700" y="1378700"/>
              <a:ext cx="135825" cy="199750"/>
            </a:xfrm>
            <a:custGeom>
              <a:avLst/>
              <a:gdLst/>
              <a:ahLst/>
              <a:cxnLst/>
              <a:rect l="l" t="t" r="r" b="b"/>
              <a:pathLst>
                <a:path w="5433" h="7990" extrusionOk="0">
                  <a:moveTo>
                    <a:pt x="2671" y="183"/>
                  </a:moveTo>
                  <a:cubicBezTo>
                    <a:pt x="2785" y="183"/>
                    <a:pt x="2922" y="183"/>
                    <a:pt x="3013" y="206"/>
                  </a:cubicBezTo>
                  <a:cubicBezTo>
                    <a:pt x="3264" y="229"/>
                    <a:pt x="3447" y="274"/>
                    <a:pt x="3629" y="343"/>
                  </a:cubicBezTo>
                  <a:lnTo>
                    <a:pt x="3606" y="320"/>
                  </a:lnTo>
                  <a:lnTo>
                    <a:pt x="3606" y="320"/>
                  </a:lnTo>
                  <a:cubicBezTo>
                    <a:pt x="3721" y="388"/>
                    <a:pt x="3812" y="434"/>
                    <a:pt x="3880" y="480"/>
                  </a:cubicBezTo>
                  <a:cubicBezTo>
                    <a:pt x="3949" y="548"/>
                    <a:pt x="4017" y="594"/>
                    <a:pt x="4063" y="662"/>
                  </a:cubicBezTo>
                  <a:cubicBezTo>
                    <a:pt x="4131" y="731"/>
                    <a:pt x="4177" y="822"/>
                    <a:pt x="4200" y="891"/>
                  </a:cubicBezTo>
                  <a:cubicBezTo>
                    <a:pt x="4246" y="1005"/>
                    <a:pt x="4268" y="1096"/>
                    <a:pt x="4291" y="1210"/>
                  </a:cubicBezTo>
                  <a:cubicBezTo>
                    <a:pt x="4314" y="1347"/>
                    <a:pt x="4314" y="1507"/>
                    <a:pt x="4314" y="1667"/>
                  </a:cubicBezTo>
                  <a:lnTo>
                    <a:pt x="4291" y="1689"/>
                  </a:lnTo>
                  <a:cubicBezTo>
                    <a:pt x="4268" y="1918"/>
                    <a:pt x="4223" y="2169"/>
                    <a:pt x="4131" y="2397"/>
                  </a:cubicBezTo>
                  <a:lnTo>
                    <a:pt x="4109" y="2420"/>
                  </a:lnTo>
                  <a:cubicBezTo>
                    <a:pt x="4040" y="2602"/>
                    <a:pt x="3949" y="2762"/>
                    <a:pt x="3835" y="2899"/>
                  </a:cubicBezTo>
                  <a:cubicBezTo>
                    <a:pt x="3743" y="3036"/>
                    <a:pt x="3606" y="3173"/>
                    <a:pt x="3492" y="3264"/>
                  </a:cubicBezTo>
                  <a:cubicBezTo>
                    <a:pt x="3355" y="3356"/>
                    <a:pt x="3241" y="3447"/>
                    <a:pt x="3104" y="3493"/>
                  </a:cubicBezTo>
                  <a:cubicBezTo>
                    <a:pt x="3081" y="3515"/>
                    <a:pt x="3059" y="3515"/>
                    <a:pt x="3036" y="3538"/>
                  </a:cubicBezTo>
                  <a:cubicBezTo>
                    <a:pt x="3036" y="3561"/>
                    <a:pt x="3036" y="3561"/>
                    <a:pt x="3036" y="3584"/>
                  </a:cubicBezTo>
                  <a:cubicBezTo>
                    <a:pt x="3036" y="3607"/>
                    <a:pt x="3036" y="3630"/>
                    <a:pt x="3036" y="3630"/>
                  </a:cubicBezTo>
                  <a:cubicBezTo>
                    <a:pt x="3036" y="3652"/>
                    <a:pt x="3059" y="3675"/>
                    <a:pt x="3081" y="3698"/>
                  </a:cubicBezTo>
                  <a:lnTo>
                    <a:pt x="3196" y="3698"/>
                  </a:lnTo>
                  <a:cubicBezTo>
                    <a:pt x="3287" y="3675"/>
                    <a:pt x="3378" y="3675"/>
                    <a:pt x="3447" y="3675"/>
                  </a:cubicBezTo>
                  <a:lnTo>
                    <a:pt x="3629" y="3675"/>
                  </a:lnTo>
                  <a:cubicBezTo>
                    <a:pt x="3766" y="3698"/>
                    <a:pt x="3903" y="3721"/>
                    <a:pt x="4040" y="3767"/>
                  </a:cubicBezTo>
                  <a:cubicBezTo>
                    <a:pt x="4177" y="3835"/>
                    <a:pt x="4337" y="3926"/>
                    <a:pt x="4474" y="4018"/>
                  </a:cubicBezTo>
                  <a:cubicBezTo>
                    <a:pt x="4588" y="4109"/>
                    <a:pt x="4725" y="4223"/>
                    <a:pt x="4816" y="4360"/>
                  </a:cubicBezTo>
                  <a:cubicBezTo>
                    <a:pt x="4930" y="4497"/>
                    <a:pt x="5022" y="4634"/>
                    <a:pt x="5090" y="4794"/>
                  </a:cubicBezTo>
                  <a:cubicBezTo>
                    <a:pt x="5136" y="4953"/>
                    <a:pt x="5181" y="5090"/>
                    <a:pt x="5227" y="5250"/>
                  </a:cubicBezTo>
                  <a:cubicBezTo>
                    <a:pt x="5227" y="5319"/>
                    <a:pt x="5227" y="5387"/>
                    <a:pt x="5227" y="5478"/>
                  </a:cubicBezTo>
                  <a:cubicBezTo>
                    <a:pt x="5250" y="5570"/>
                    <a:pt x="5227" y="5661"/>
                    <a:pt x="5227" y="5729"/>
                  </a:cubicBezTo>
                  <a:cubicBezTo>
                    <a:pt x="5204" y="5958"/>
                    <a:pt x="5136" y="6163"/>
                    <a:pt x="5067" y="6369"/>
                  </a:cubicBezTo>
                  <a:cubicBezTo>
                    <a:pt x="4999" y="6528"/>
                    <a:pt x="4930" y="6688"/>
                    <a:pt x="4816" y="6825"/>
                  </a:cubicBezTo>
                  <a:cubicBezTo>
                    <a:pt x="4702" y="6962"/>
                    <a:pt x="4588" y="7076"/>
                    <a:pt x="4474" y="7167"/>
                  </a:cubicBezTo>
                  <a:cubicBezTo>
                    <a:pt x="4314" y="7304"/>
                    <a:pt x="4131" y="7396"/>
                    <a:pt x="3949" y="7487"/>
                  </a:cubicBezTo>
                  <a:cubicBezTo>
                    <a:pt x="3675" y="7601"/>
                    <a:pt x="3378" y="7670"/>
                    <a:pt x="3059" y="7738"/>
                  </a:cubicBezTo>
                  <a:cubicBezTo>
                    <a:pt x="2785" y="7784"/>
                    <a:pt x="2511" y="7807"/>
                    <a:pt x="2191" y="7807"/>
                  </a:cubicBezTo>
                  <a:lnTo>
                    <a:pt x="1895" y="7807"/>
                  </a:lnTo>
                  <a:cubicBezTo>
                    <a:pt x="1621" y="7807"/>
                    <a:pt x="1392" y="7807"/>
                    <a:pt x="1164" y="7784"/>
                  </a:cubicBezTo>
                  <a:cubicBezTo>
                    <a:pt x="867" y="7738"/>
                    <a:pt x="639" y="7692"/>
                    <a:pt x="411" y="7601"/>
                  </a:cubicBezTo>
                  <a:cubicBezTo>
                    <a:pt x="365" y="7578"/>
                    <a:pt x="297" y="7556"/>
                    <a:pt x="251" y="7533"/>
                  </a:cubicBezTo>
                  <a:lnTo>
                    <a:pt x="228" y="4999"/>
                  </a:lnTo>
                  <a:lnTo>
                    <a:pt x="205" y="2351"/>
                  </a:lnTo>
                  <a:cubicBezTo>
                    <a:pt x="183" y="1963"/>
                    <a:pt x="183" y="1575"/>
                    <a:pt x="183" y="1187"/>
                  </a:cubicBezTo>
                  <a:cubicBezTo>
                    <a:pt x="274" y="1073"/>
                    <a:pt x="388" y="959"/>
                    <a:pt x="502" y="868"/>
                  </a:cubicBezTo>
                  <a:cubicBezTo>
                    <a:pt x="685" y="731"/>
                    <a:pt x="867" y="617"/>
                    <a:pt x="1096" y="525"/>
                  </a:cubicBezTo>
                  <a:lnTo>
                    <a:pt x="1119" y="502"/>
                  </a:lnTo>
                  <a:cubicBezTo>
                    <a:pt x="1415" y="388"/>
                    <a:pt x="1735" y="274"/>
                    <a:pt x="2077" y="229"/>
                  </a:cubicBezTo>
                  <a:cubicBezTo>
                    <a:pt x="2283" y="206"/>
                    <a:pt x="2488" y="183"/>
                    <a:pt x="2671" y="183"/>
                  </a:cubicBezTo>
                  <a:close/>
                  <a:moveTo>
                    <a:pt x="2648" y="0"/>
                  </a:moveTo>
                  <a:cubicBezTo>
                    <a:pt x="2328" y="0"/>
                    <a:pt x="2009" y="46"/>
                    <a:pt x="1643" y="137"/>
                  </a:cubicBezTo>
                  <a:cubicBezTo>
                    <a:pt x="1324" y="229"/>
                    <a:pt x="1027" y="343"/>
                    <a:pt x="730" y="502"/>
                  </a:cubicBezTo>
                  <a:cubicBezTo>
                    <a:pt x="434" y="662"/>
                    <a:pt x="205" y="868"/>
                    <a:pt x="23" y="1073"/>
                  </a:cubicBezTo>
                  <a:cubicBezTo>
                    <a:pt x="23" y="1096"/>
                    <a:pt x="23" y="1096"/>
                    <a:pt x="23" y="1119"/>
                  </a:cubicBezTo>
                  <a:cubicBezTo>
                    <a:pt x="0" y="1119"/>
                    <a:pt x="0" y="1142"/>
                    <a:pt x="0" y="1142"/>
                  </a:cubicBezTo>
                  <a:lnTo>
                    <a:pt x="46" y="3995"/>
                  </a:lnTo>
                  <a:lnTo>
                    <a:pt x="69" y="6871"/>
                  </a:lnTo>
                  <a:lnTo>
                    <a:pt x="69" y="7213"/>
                  </a:lnTo>
                  <a:lnTo>
                    <a:pt x="69" y="7578"/>
                  </a:lnTo>
                  <a:cubicBezTo>
                    <a:pt x="69" y="7601"/>
                    <a:pt x="69" y="7624"/>
                    <a:pt x="91" y="7647"/>
                  </a:cubicBezTo>
                  <a:cubicBezTo>
                    <a:pt x="114" y="7670"/>
                    <a:pt x="137" y="7670"/>
                    <a:pt x="160" y="7670"/>
                  </a:cubicBezTo>
                  <a:cubicBezTo>
                    <a:pt x="297" y="7761"/>
                    <a:pt x="434" y="7807"/>
                    <a:pt x="616" y="7852"/>
                  </a:cubicBezTo>
                  <a:cubicBezTo>
                    <a:pt x="822" y="7921"/>
                    <a:pt x="1004" y="7944"/>
                    <a:pt x="1187" y="7966"/>
                  </a:cubicBezTo>
                  <a:cubicBezTo>
                    <a:pt x="1415" y="7989"/>
                    <a:pt x="1643" y="7989"/>
                    <a:pt x="1895" y="7989"/>
                  </a:cubicBezTo>
                  <a:cubicBezTo>
                    <a:pt x="2032" y="7989"/>
                    <a:pt x="2191" y="7989"/>
                    <a:pt x="2397" y="7966"/>
                  </a:cubicBezTo>
                  <a:cubicBezTo>
                    <a:pt x="3013" y="7944"/>
                    <a:pt x="3789" y="7852"/>
                    <a:pt x="4428" y="7419"/>
                  </a:cubicBezTo>
                  <a:cubicBezTo>
                    <a:pt x="4702" y="7236"/>
                    <a:pt x="4953" y="6985"/>
                    <a:pt x="5113" y="6688"/>
                  </a:cubicBezTo>
                  <a:cubicBezTo>
                    <a:pt x="5204" y="6551"/>
                    <a:pt x="5273" y="6391"/>
                    <a:pt x="5318" y="6209"/>
                  </a:cubicBezTo>
                  <a:cubicBezTo>
                    <a:pt x="5364" y="6026"/>
                    <a:pt x="5410" y="5821"/>
                    <a:pt x="5410" y="5615"/>
                  </a:cubicBezTo>
                  <a:cubicBezTo>
                    <a:pt x="5432" y="5433"/>
                    <a:pt x="5410" y="5227"/>
                    <a:pt x="5364" y="5022"/>
                  </a:cubicBezTo>
                  <a:cubicBezTo>
                    <a:pt x="5318" y="4862"/>
                    <a:pt x="5227" y="4680"/>
                    <a:pt x="5136" y="4497"/>
                  </a:cubicBezTo>
                  <a:cubicBezTo>
                    <a:pt x="5044" y="4337"/>
                    <a:pt x="4908" y="4177"/>
                    <a:pt x="4771" y="4040"/>
                  </a:cubicBezTo>
                  <a:cubicBezTo>
                    <a:pt x="4634" y="3903"/>
                    <a:pt x="4474" y="3789"/>
                    <a:pt x="4291" y="3698"/>
                  </a:cubicBezTo>
                  <a:cubicBezTo>
                    <a:pt x="4109" y="3607"/>
                    <a:pt x="3926" y="3538"/>
                    <a:pt x="3721" y="3515"/>
                  </a:cubicBezTo>
                  <a:cubicBezTo>
                    <a:pt x="3629" y="3493"/>
                    <a:pt x="3561" y="3493"/>
                    <a:pt x="3470" y="3493"/>
                  </a:cubicBezTo>
                  <a:cubicBezTo>
                    <a:pt x="3538" y="3447"/>
                    <a:pt x="3606" y="3401"/>
                    <a:pt x="3698" y="3333"/>
                  </a:cubicBezTo>
                  <a:cubicBezTo>
                    <a:pt x="3858" y="3196"/>
                    <a:pt x="3994" y="3036"/>
                    <a:pt x="4109" y="2831"/>
                  </a:cubicBezTo>
                  <a:cubicBezTo>
                    <a:pt x="4200" y="2671"/>
                    <a:pt x="4268" y="2511"/>
                    <a:pt x="4360" y="2283"/>
                  </a:cubicBezTo>
                  <a:cubicBezTo>
                    <a:pt x="4405" y="2123"/>
                    <a:pt x="4451" y="1940"/>
                    <a:pt x="4474" y="1758"/>
                  </a:cubicBezTo>
                  <a:cubicBezTo>
                    <a:pt x="4497" y="1575"/>
                    <a:pt x="4497" y="1393"/>
                    <a:pt x="4474" y="1233"/>
                  </a:cubicBezTo>
                  <a:cubicBezTo>
                    <a:pt x="4474" y="1164"/>
                    <a:pt x="4451" y="1073"/>
                    <a:pt x="4428" y="1005"/>
                  </a:cubicBezTo>
                  <a:cubicBezTo>
                    <a:pt x="4405" y="936"/>
                    <a:pt x="4383" y="845"/>
                    <a:pt x="4337" y="776"/>
                  </a:cubicBezTo>
                  <a:cubicBezTo>
                    <a:pt x="4268" y="617"/>
                    <a:pt x="4177" y="480"/>
                    <a:pt x="4040" y="388"/>
                  </a:cubicBezTo>
                  <a:cubicBezTo>
                    <a:pt x="3903" y="274"/>
                    <a:pt x="3743" y="183"/>
                    <a:pt x="3561" y="137"/>
                  </a:cubicBezTo>
                  <a:cubicBezTo>
                    <a:pt x="3424" y="92"/>
                    <a:pt x="3287" y="69"/>
                    <a:pt x="3127" y="46"/>
                  </a:cubicBezTo>
                  <a:cubicBezTo>
                    <a:pt x="2990" y="23"/>
                    <a:pt x="2830" y="0"/>
                    <a:pt x="26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9"/>
            <p:cNvSpPr/>
            <p:nvPr/>
          </p:nvSpPr>
          <p:spPr>
            <a:xfrm>
              <a:off x="3732100" y="1398100"/>
              <a:ext cx="84475" cy="163225"/>
            </a:xfrm>
            <a:custGeom>
              <a:avLst/>
              <a:gdLst/>
              <a:ahLst/>
              <a:cxnLst/>
              <a:rect l="l" t="t" r="r" b="b"/>
              <a:pathLst>
                <a:path w="3379" h="6529" extrusionOk="0">
                  <a:moveTo>
                    <a:pt x="1575" y="183"/>
                  </a:moveTo>
                  <a:cubicBezTo>
                    <a:pt x="1667" y="183"/>
                    <a:pt x="1735" y="183"/>
                    <a:pt x="1826" y="206"/>
                  </a:cubicBezTo>
                  <a:cubicBezTo>
                    <a:pt x="1895" y="206"/>
                    <a:pt x="1986" y="229"/>
                    <a:pt x="2055" y="274"/>
                  </a:cubicBezTo>
                  <a:cubicBezTo>
                    <a:pt x="2123" y="297"/>
                    <a:pt x="2169" y="343"/>
                    <a:pt x="2237" y="388"/>
                  </a:cubicBezTo>
                  <a:cubicBezTo>
                    <a:pt x="2283" y="434"/>
                    <a:pt x="2306" y="480"/>
                    <a:pt x="2351" y="525"/>
                  </a:cubicBezTo>
                  <a:cubicBezTo>
                    <a:pt x="2397" y="571"/>
                    <a:pt x="2420" y="640"/>
                    <a:pt x="2443" y="708"/>
                  </a:cubicBezTo>
                  <a:cubicBezTo>
                    <a:pt x="2465" y="776"/>
                    <a:pt x="2488" y="868"/>
                    <a:pt x="2488" y="936"/>
                  </a:cubicBezTo>
                  <a:cubicBezTo>
                    <a:pt x="2511" y="1073"/>
                    <a:pt x="2488" y="1187"/>
                    <a:pt x="2465" y="1324"/>
                  </a:cubicBezTo>
                  <a:cubicBezTo>
                    <a:pt x="2420" y="1530"/>
                    <a:pt x="2351" y="1735"/>
                    <a:pt x="2260" y="1918"/>
                  </a:cubicBezTo>
                  <a:cubicBezTo>
                    <a:pt x="2169" y="2100"/>
                    <a:pt x="2077" y="2260"/>
                    <a:pt x="1941" y="2420"/>
                  </a:cubicBezTo>
                  <a:cubicBezTo>
                    <a:pt x="1941" y="2443"/>
                    <a:pt x="1941" y="2443"/>
                    <a:pt x="1941" y="2443"/>
                  </a:cubicBezTo>
                  <a:cubicBezTo>
                    <a:pt x="1781" y="2602"/>
                    <a:pt x="1621" y="2739"/>
                    <a:pt x="1438" y="2854"/>
                  </a:cubicBezTo>
                  <a:cubicBezTo>
                    <a:pt x="1370" y="2922"/>
                    <a:pt x="1279" y="2968"/>
                    <a:pt x="1187" y="3013"/>
                  </a:cubicBezTo>
                  <a:cubicBezTo>
                    <a:pt x="1142" y="3036"/>
                    <a:pt x="1119" y="3082"/>
                    <a:pt x="1142" y="3127"/>
                  </a:cubicBezTo>
                  <a:cubicBezTo>
                    <a:pt x="1119" y="3196"/>
                    <a:pt x="1164" y="3219"/>
                    <a:pt x="1210" y="3242"/>
                  </a:cubicBezTo>
                  <a:lnTo>
                    <a:pt x="1324" y="3242"/>
                  </a:lnTo>
                  <a:cubicBezTo>
                    <a:pt x="1530" y="3264"/>
                    <a:pt x="1735" y="3287"/>
                    <a:pt x="1963" y="3310"/>
                  </a:cubicBezTo>
                  <a:cubicBezTo>
                    <a:pt x="2123" y="3356"/>
                    <a:pt x="2283" y="3401"/>
                    <a:pt x="2420" y="3470"/>
                  </a:cubicBezTo>
                  <a:cubicBezTo>
                    <a:pt x="2511" y="3515"/>
                    <a:pt x="2602" y="3561"/>
                    <a:pt x="2671" y="3630"/>
                  </a:cubicBezTo>
                  <a:cubicBezTo>
                    <a:pt x="2762" y="3698"/>
                    <a:pt x="2831" y="3789"/>
                    <a:pt x="2899" y="3881"/>
                  </a:cubicBezTo>
                  <a:cubicBezTo>
                    <a:pt x="2990" y="4018"/>
                    <a:pt x="3036" y="4132"/>
                    <a:pt x="3105" y="4246"/>
                  </a:cubicBezTo>
                  <a:cubicBezTo>
                    <a:pt x="3150" y="4383"/>
                    <a:pt x="3173" y="4520"/>
                    <a:pt x="3173" y="4657"/>
                  </a:cubicBezTo>
                  <a:cubicBezTo>
                    <a:pt x="3196" y="4794"/>
                    <a:pt x="3173" y="4931"/>
                    <a:pt x="3150" y="5068"/>
                  </a:cubicBezTo>
                  <a:cubicBezTo>
                    <a:pt x="3127" y="5182"/>
                    <a:pt x="3082" y="5319"/>
                    <a:pt x="3036" y="5433"/>
                  </a:cubicBezTo>
                  <a:cubicBezTo>
                    <a:pt x="2990" y="5524"/>
                    <a:pt x="2922" y="5638"/>
                    <a:pt x="2854" y="5730"/>
                  </a:cubicBezTo>
                  <a:cubicBezTo>
                    <a:pt x="2762" y="5821"/>
                    <a:pt x="2671" y="5912"/>
                    <a:pt x="2557" y="5981"/>
                  </a:cubicBezTo>
                  <a:cubicBezTo>
                    <a:pt x="2420" y="6072"/>
                    <a:pt x="2260" y="6163"/>
                    <a:pt x="2100" y="6209"/>
                  </a:cubicBezTo>
                  <a:cubicBezTo>
                    <a:pt x="1895" y="6277"/>
                    <a:pt x="1689" y="6323"/>
                    <a:pt x="1484" y="6346"/>
                  </a:cubicBezTo>
                  <a:lnTo>
                    <a:pt x="1279" y="6346"/>
                  </a:lnTo>
                  <a:cubicBezTo>
                    <a:pt x="1050" y="6346"/>
                    <a:pt x="822" y="6323"/>
                    <a:pt x="594" y="6277"/>
                  </a:cubicBezTo>
                  <a:cubicBezTo>
                    <a:pt x="457" y="6255"/>
                    <a:pt x="320" y="6232"/>
                    <a:pt x="206" y="6186"/>
                  </a:cubicBezTo>
                  <a:cubicBezTo>
                    <a:pt x="206" y="6049"/>
                    <a:pt x="206" y="5889"/>
                    <a:pt x="206" y="5752"/>
                  </a:cubicBezTo>
                  <a:lnTo>
                    <a:pt x="206" y="5570"/>
                  </a:lnTo>
                  <a:lnTo>
                    <a:pt x="206" y="4246"/>
                  </a:lnTo>
                  <a:cubicBezTo>
                    <a:pt x="183" y="3379"/>
                    <a:pt x="183" y="2488"/>
                    <a:pt x="183" y="1621"/>
                  </a:cubicBezTo>
                  <a:lnTo>
                    <a:pt x="183" y="708"/>
                  </a:lnTo>
                  <a:cubicBezTo>
                    <a:pt x="229" y="685"/>
                    <a:pt x="297" y="640"/>
                    <a:pt x="343" y="571"/>
                  </a:cubicBezTo>
                  <a:cubicBezTo>
                    <a:pt x="525" y="480"/>
                    <a:pt x="708" y="388"/>
                    <a:pt x="913" y="297"/>
                  </a:cubicBezTo>
                  <a:cubicBezTo>
                    <a:pt x="1096" y="251"/>
                    <a:pt x="1279" y="206"/>
                    <a:pt x="1461" y="183"/>
                  </a:cubicBezTo>
                  <a:close/>
                  <a:moveTo>
                    <a:pt x="1598" y="0"/>
                  </a:moveTo>
                  <a:cubicBezTo>
                    <a:pt x="1530" y="0"/>
                    <a:pt x="1461" y="0"/>
                    <a:pt x="1370" y="23"/>
                  </a:cubicBezTo>
                  <a:cubicBezTo>
                    <a:pt x="1119" y="46"/>
                    <a:pt x="891" y="115"/>
                    <a:pt x="639" y="229"/>
                  </a:cubicBezTo>
                  <a:cubicBezTo>
                    <a:pt x="411" y="320"/>
                    <a:pt x="229" y="434"/>
                    <a:pt x="69" y="571"/>
                  </a:cubicBezTo>
                  <a:cubicBezTo>
                    <a:pt x="46" y="571"/>
                    <a:pt x="0" y="617"/>
                    <a:pt x="0" y="662"/>
                  </a:cubicBezTo>
                  <a:lnTo>
                    <a:pt x="0" y="3287"/>
                  </a:lnTo>
                  <a:lnTo>
                    <a:pt x="23" y="5889"/>
                  </a:lnTo>
                  <a:lnTo>
                    <a:pt x="23" y="6072"/>
                  </a:lnTo>
                  <a:lnTo>
                    <a:pt x="23" y="6232"/>
                  </a:lnTo>
                  <a:cubicBezTo>
                    <a:pt x="23" y="6255"/>
                    <a:pt x="46" y="6277"/>
                    <a:pt x="46" y="6300"/>
                  </a:cubicBezTo>
                  <a:cubicBezTo>
                    <a:pt x="69" y="6323"/>
                    <a:pt x="92" y="6346"/>
                    <a:pt x="114" y="6346"/>
                  </a:cubicBezTo>
                  <a:cubicBezTo>
                    <a:pt x="525" y="6460"/>
                    <a:pt x="913" y="6528"/>
                    <a:pt x="1256" y="6528"/>
                  </a:cubicBezTo>
                  <a:cubicBezTo>
                    <a:pt x="1347" y="6528"/>
                    <a:pt x="1416" y="6528"/>
                    <a:pt x="1484" y="6506"/>
                  </a:cubicBezTo>
                  <a:cubicBezTo>
                    <a:pt x="1986" y="6483"/>
                    <a:pt x="2420" y="6323"/>
                    <a:pt x="2762" y="6049"/>
                  </a:cubicBezTo>
                  <a:cubicBezTo>
                    <a:pt x="2922" y="5935"/>
                    <a:pt x="3036" y="5775"/>
                    <a:pt x="3150" y="5593"/>
                  </a:cubicBezTo>
                  <a:cubicBezTo>
                    <a:pt x="3196" y="5524"/>
                    <a:pt x="3219" y="5433"/>
                    <a:pt x="3264" y="5364"/>
                  </a:cubicBezTo>
                  <a:cubicBezTo>
                    <a:pt x="3310" y="5250"/>
                    <a:pt x="3333" y="5159"/>
                    <a:pt x="3333" y="5068"/>
                  </a:cubicBezTo>
                  <a:cubicBezTo>
                    <a:pt x="3378" y="4885"/>
                    <a:pt x="3378" y="4702"/>
                    <a:pt x="3333" y="4497"/>
                  </a:cubicBezTo>
                  <a:cubicBezTo>
                    <a:pt x="3310" y="4314"/>
                    <a:pt x="3242" y="4109"/>
                    <a:pt x="3150" y="3926"/>
                  </a:cubicBezTo>
                  <a:cubicBezTo>
                    <a:pt x="3059" y="3767"/>
                    <a:pt x="2922" y="3607"/>
                    <a:pt x="2785" y="3493"/>
                  </a:cubicBezTo>
                  <a:cubicBezTo>
                    <a:pt x="2648" y="3379"/>
                    <a:pt x="2511" y="3287"/>
                    <a:pt x="2329" y="3242"/>
                  </a:cubicBezTo>
                  <a:cubicBezTo>
                    <a:pt x="2169" y="3173"/>
                    <a:pt x="1986" y="3127"/>
                    <a:pt x="1804" y="3105"/>
                  </a:cubicBezTo>
                  <a:cubicBezTo>
                    <a:pt x="1689" y="3105"/>
                    <a:pt x="1575" y="3082"/>
                    <a:pt x="1438" y="3059"/>
                  </a:cubicBezTo>
                  <a:cubicBezTo>
                    <a:pt x="1575" y="2991"/>
                    <a:pt x="1689" y="2899"/>
                    <a:pt x="1804" y="2808"/>
                  </a:cubicBezTo>
                  <a:cubicBezTo>
                    <a:pt x="1963" y="2671"/>
                    <a:pt x="2100" y="2511"/>
                    <a:pt x="2237" y="2329"/>
                  </a:cubicBezTo>
                  <a:cubicBezTo>
                    <a:pt x="2351" y="2169"/>
                    <a:pt x="2420" y="2009"/>
                    <a:pt x="2511" y="1804"/>
                  </a:cubicBezTo>
                  <a:cubicBezTo>
                    <a:pt x="2580" y="1644"/>
                    <a:pt x="2625" y="1461"/>
                    <a:pt x="2648" y="1279"/>
                  </a:cubicBezTo>
                  <a:cubicBezTo>
                    <a:pt x="2694" y="1096"/>
                    <a:pt x="2671" y="936"/>
                    <a:pt x="2648" y="754"/>
                  </a:cubicBezTo>
                  <a:cubicBezTo>
                    <a:pt x="2602" y="594"/>
                    <a:pt x="2534" y="434"/>
                    <a:pt x="2420" y="320"/>
                  </a:cubicBezTo>
                  <a:cubicBezTo>
                    <a:pt x="2283" y="183"/>
                    <a:pt x="2123" y="92"/>
                    <a:pt x="1941" y="46"/>
                  </a:cubicBezTo>
                  <a:cubicBezTo>
                    <a:pt x="1826" y="23"/>
                    <a:pt x="1712" y="0"/>
                    <a:pt x="15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3" name="Google Shape;1953;p9"/>
          <p:cNvGrpSpPr/>
          <p:nvPr/>
        </p:nvGrpSpPr>
        <p:grpSpPr>
          <a:xfrm rot="-1687940">
            <a:off x="8034050" y="4281210"/>
            <a:ext cx="445328" cy="544695"/>
            <a:chOff x="2019050" y="1133325"/>
            <a:chExt cx="153525" cy="187750"/>
          </a:xfrm>
        </p:grpSpPr>
        <p:sp>
          <p:nvSpPr>
            <p:cNvPr id="1954" name="Google Shape;1954;p9"/>
            <p:cNvSpPr/>
            <p:nvPr/>
          </p:nvSpPr>
          <p:spPr>
            <a:xfrm>
              <a:off x="2021350" y="1136750"/>
              <a:ext cx="150100" cy="183200"/>
            </a:xfrm>
            <a:custGeom>
              <a:avLst/>
              <a:gdLst/>
              <a:ahLst/>
              <a:cxnLst/>
              <a:rect l="l" t="t" r="r" b="b"/>
              <a:pathLst>
                <a:path w="6004" h="7328" extrusionOk="0">
                  <a:moveTo>
                    <a:pt x="3264" y="0"/>
                  </a:moveTo>
                  <a:cubicBezTo>
                    <a:pt x="3218" y="23"/>
                    <a:pt x="3150" y="23"/>
                    <a:pt x="3081" y="23"/>
                  </a:cubicBezTo>
                  <a:cubicBezTo>
                    <a:pt x="3013" y="46"/>
                    <a:pt x="2922" y="46"/>
                    <a:pt x="2853" y="69"/>
                  </a:cubicBezTo>
                  <a:cubicBezTo>
                    <a:pt x="2808" y="69"/>
                    <a:pt x="2739" y="92"/>
                    <a:pt x="2693" y="92"/>
                  </a:cubicBezTo>
                  <a:lnTo>
                    <a:pt x="2602" y="115"/>
                  </a:lnTo>
                  <a:lnTo>
                    <a:pt x="2557" y="137"/>
                  </a:lnTo>
                  <a:cubicBezTo>
                    <a:pt x="2465" y="137"/>
                    <a:pt x="2420" y="160"/>
                    <a:pt x="2351" y="183"/>
                  </a:cubicBezTo>
                  <a:cubicBezTo>
                    <a:pt x="2283" y="206"/>
                    <a:pt x="2214" y="252"/>
                    <a:pt x="2123" y="274"/>
                  </a:cubicBezTo>
                  <a:cubicBezTo>
                    <a:pt x="2054" y="320"/>
                    <a:pt x="1986" y="343"/>
                    <a:pt x="1917" y="388"/>
                  </a:cubicBezTo>
                  <a:cubicBezTo>
                    <a:pt x="1849" y="434"/>
                    <a:pt x="1803" y="457"/>
                    <a:pt x="1735" y="503"/>
                  </a:cubicBezTo>
                  <a:lnTo>
                    <a:pt x="1689" y="525"/>
                  </a:lnTo>
                  <a:lnTo>
                    <a:pt x="1575" y="617"/>
                  </a:lnTo>
                  <a:cubicBezTo>
                    <a:pt x="1552" y="640"/>
                    <a:pt x="1507" y="662"/>
                    <a:pt x="1461" y="685"/>
                  </a:cubicBezTo>
                  <a:cubicBezTo>
                    <a:pt x="1324" y="776"/>
                    <a:pt x="1187" y="913"/>
                    <a:pt x="1050" y="1028"/>
                  </a:cubicBezTo>
                  <a:cubicBezTo>
                    <a:pt x="982" y="1142"/>
                    <a:pt x="845" y="1279"/>
                    <a:pt x="730" y="1438"/>
                  </a:cubicBezTo>
                  <a:cubicBezTo>
                    <a:pt x="639" y="1575"/>
                    <a:pt x="548" y="1712"/>
                    <a:pt x="457" y="1918"/>
                  </a:cubicBezTo>
                  <a:cubicBezTo>
                    <a:pt x="365" y="2078"/>
                    <a:pt x="297" y="2237"/>
                    <a:pt x="251" y="2397"/>
                  </a:cubicBezTo>
                  <a:cubicBezTo>
                    <a:pt x="206" y="2488"/>
                    <a:pt x="183" y="2580"/>
                    <a:pt x="160" y="2671"/>
                  </a:cubicBezTo>
                  <a:cubicBezTo>
                    <a:pt x="114" y="2785"/>
                    <a:pt x="91" y="2899"/>
                    <a:pt x="69" y="3036"/>
                  </a:cubicBezTo>
                  <a:cubicBezTo>
                    <a:pt x="69" y="3105"/>
                    <a:pt x="46" y="3173"/>
                    <a:pt x="46" y="3242"/>
                  </a:cubicBezTo>
                  <a:lnTo>
                    <a:pt x="23" y="3333"/>
                  </a:lnTo>
                  <a:cubicBezTo>
                    <a:pt x="23" y="3401"/>
                    <a:pt x="23" y="3447"/>
                    <a:pt x="0" y="3493"/>
                  </a:cubicBezTo>
                  <a:lnTo>
                    <a:pt x="0" y="3516"/>
                  </a:lnTo>
                  <a:cubicBezTo>
                    <a:pt x="0" y="3561"/>
                    <a:pt x="0" y="3584"/>
                    <a:pt x="0" y="3607"/>
                  </a:cubicBezTo>
                  <a:cubicBezTo>
                    <a:pt x="0" y="3675"/>
                    <a:pt x="23" y="3744"/>
                    <a:pt x="69" y="3767"/>
                  </a:cubicBezTo>
                  <a:lnTo>
                    <a:pt x="69" y="3789"/>
                  </a:lnTo>
                  <a:cubicBezTo>
                    <a:pt x="69" y="3858"/>
                    <a:pt x="91" y="3904"/>
                    <a:pt x="91" y="3949"/>
                  </a:cubicBezTo>
                  <a:lnTo>
                    <a:pt x="91" y="3972"/>
                  </a:lnTo>
                  <a:lnTo>
                    <a:pt x="91" y="4018"/>
                  </a:lnTo>
                  <a:cubicBezTo>
                    <a:pt x="114" y="4177"/>
                    <a:pt x="137" y="4292"/>
                    <a:pt x="160" y="4406"/>
                  </a:cubicBezTo>
                  <a:cubicBezTo>
                    <a:pt x="183" y="4497"/>
                    <a:pt x="206" y="4565"/>
                    <a:pt x="228" y="4634"/>
                  </a:cubicBezTo>
                  <a:cubicBezTo>
                    <a:pt x="251" y="4702"/>
                    <a:pt x="251" y="4771"/>
                    <a:pt x="297" y="4839"/>
                  </a:cubicBezTo>
                  <a:cubicBezTo>
                    <a:pt x="297" y="4839"/>
                    <a:pt x="297" y="4862"/>
                    <a:pt x="297" y="4885"/>
                  </a:cubicBezTo>
                  <a:cubicBezTo>
                    <a:pt x="320" y="4908"/>
                    <a:pt x="320" y="4908"/>
                    <a:pt x="320" y="4931"/>
                  </a:cubicBezTo>
                  <a:cubicBezTo>
                    <a:pt x="320" y="4931"/>
                    <a:pt x="320" y="4954"/>
                    <a:pt x="342" y="4954"/>
                  </a:cubicBezTo>
                  <a:cubicBezTo>
                    <a:pt x="342" y="4976"/>
                    <a:pt x="365" y="4999"/>
                    <a:pt x="365" y="5022"/>
                  </a:cubicBezTo>
                  <a:cubicBezTo>
                    <a:pt x="388" y="5045"/>
                    <a:pt x="388" y="5068"/>
                    <a:pt x="411" y="5090"/>
                  </a:cubicBezTo>
                  <a:cubicBezTo>
                    <a:pt x="411" y="5136"/>
                    <a:pt x="434" y="5136"/>
                    <a:pt x="434" y="5159"/>
                  </a:cubicBezTo>
                  <a:cubicBezTo>
                    <a:pt x="434" y="5159"/>
                    <a:pt x="434" y="5159"/>
                    <a:pt x="434" y="5182"/>
                  </a:cubicBezTo>
                  <a:cubicBezTo>
                    <a:pt x="434" y="5205"/>
                    <a:pt x="457" y="5227"/>
                    <a:pt x="457" y="5250"/>
                  </a:cubicBezTo>
                  <a:lnTo>
                    <a:pt x="457" y="5273"/>
                  </a:lnTo>
                  <a:cubicBezTo>
                    <a:pt x="457" y="5296"/>
                    <a:pt x="479" y="5319"/>
                    <a:pt x="502" y="5364"/>
                  </a:cubicBezTo>
                  <a:lnTo>
                    <a:pt x="502" y="5387"/>
                  </a:lnTo>
                  <a:cubicBezTo>
                    <a:pt x="548" y="5433"/>
                    <a:pt x="571" y="5501"/>
                    <a:pt x="616" y="5547"/>
                  </a:cubicBezTo>
                  <a:cubicBezTo>
                    <a:pt x="639" y="5570"/>
                    <a:pt x="662" y="5615"/>
                    <a:pt x="685" y="5638"/>
                  </a:cubicBezTo>
                  <a:lnTo>
                    <a:pt x="708" y="5661"/>
                  </a:lnTo>
                  <a:lnTo>
                    <a:pt x="730" y="5707"/>
                  </a:lnTo>
                  <a:cubicBezTo>
                    <a:pt x="753" y="5752"/>
                    <a:pt x="799" y="5775"/>
                    <a:pt x="822" y="5821"/>
                  </a:cubicBezTo>
                  <a:lnTo>
                    <a:pt x="867" y="5889"/>
                  </a:lnTo>
                  <a:lnTo>
                    <a:pt x="890" y="5889"/>
                  </a:lnTo>
                  <a:cubicBezTo>
                    <a:pt x="890" y="5912"/>
                    <a:pt x="890" y="5912"/>
                    <a:pt x="913" y="5935"/>
                  </a:cubicBezTo>
                  <a:cubicBezTo>
                    <a:pt x="982" y="6003"/>
                    <a:pt x="1050" y="6072"/>
                    <a:pt x="1119" y="6163"/>
                  </a:cubicBezTo>
                  <a:lnTo>
                    <a:pt x="1141" y="6186"/>
                  </a:lnTo>
                  <a:lnTo>
                    <a:pt x="1210" y="6232"/>
                  </a:lnTo>
                  <a:lnTo>
                    <a:pt x="1255" y="6277"/>
                  </a:lnTo>
                  <a:lnTo>
                    <a:pt x="1278" y="6300"/>
                  </a:lnTo>
                  <a:lnTo>
                    <a:pt x="1301" y="6323"/>
                  </a:lnTo>
                  <a:cubicBezTo>
                    <a:pt x="1324" y="6346"/>
                    <a:pt x="1347" y="6369"/>
                    <a:pt x="1370" y="6369"/>
                  </a:cubicBezTo>
                  <a:cubicBezTo>
                    <a:pt x="1415" y="6437"/>
                    <a:pt x="1484" y="6483"/>
                    <a:pt x="1552" y="6528"/>
                  </a:cubicBezTo>
                  <a:cubicBezTo>
                    <a:pt x="1598" y="6597"/>
                    <a:pt x="1666" y="6643"/>
                    <a:pt x="1758" y="6688"/>
                  </a:cubicBezTo>
                  <a:cubicBezTo>
                    <a:pt x="1803" y="6711"/>
                    <a:pt x="1826" y="6734"/>
                    <a:pt x="1849" y="6734"/>
                  </a:cubicBezTo>
                  <a:cubicBezTo>
                    <a:pt x="1872" y="6757"/>
                    <a:pt x="1895" y="6780"/>
                    <a:pt x="1917" y="6802"/>
                  </a:cubicBezTo>
                  <a:cubicBezTo>
                    <a:pt x="1963" y="6848"/>
                    <a:pt x="2032" y="6871"/>
                    <a:pt x="2077" y="6916"/>
                  </a:cubicBezTo>
                  <a:cubicBezTo>
                    <a:pt x="2146" y="6939"/>
                    <a:pt x="2191" y="6985"/>
                    <a:pt x="2260" y="7008"/>
                  </a:cubicBezTo>
                  <a:cubicBezTo>
                    <a:pt x="2305" y="7053"/>
                    <a:pt x="2374" y="7076"/>
                    <a:pt x="2442" y="7099"/>
                  </a:cubicBezTo>
                  <a:cubicBezTo>
                    <a:pt x="2534" y="7145"/>
                    <a:pt x="2648" y="7168"/>
                    <a:pt x="2762" y="7213"/>
                  </a:cubicBezTo>
                  <a:cubicBezTo>
                    <a:pt x="2853" y="7236"/>
                    <a:pt x="2967" y="7236"/>
                    <a:pt x="3059" y="7259"/>
                  </a:cubicBezTo>
                  <a:lnTo>
                    <a:pt x="3127" y="7259"/>
                  </a:lnTo>
                  <a:cubicBezTo>
                    <a:pt x="3310" y="7282"/>
                    <a:pt x="3470" y="7305"/>
                    <a:pt x="3606" y="7305"/>
                  </a:cubicBezTo>
                  <a:lnTo>
                    <a:pt x="3766" y="7305"/>
                  </a:lnTo>
                  <a:cubicBezTo>
                    <a:pt x="3812" y="7305"/>
                    <a:pt x="3880" y="7327"/>
                    <a:pt x="3926" y="7327"/>
                  </a:cubicBezTo>
                  <a:cubicBezTo>
                    <a:pt x="3995" y="7327"/>
                    <a:pt x="4063" y="7305"/>
                    <a:pt x="4131" y="7305"/>
                  </a:cubicBezTo>
                  <a:cubicBezTo>
                    <a:pt x="4223" y="7305"/>
                    <a:pt x="4314" y="7282"/>
                    <a:pt x="4428" y="7259"/>
                  </a:cubicBezTo>
                  <a:cubicBezTo>
                    <a:pt x="4474" y="7259"/>
                    <a:pt x="4519" y="7236"/>
                    <a:pt x="4565" y="7236"/>
                  </a:cubicBezTo>
                  <a:lnTo>
                    <a:pt x="4656" y="7213"/>
                  </a:lnTo>
                  <a:cubicBezTo>
                    <a:pt x="4793" y="7168"/>
                    <a:pt x="4930" y="7122"/>
                    <a:pt x="5090" y="7031"/>
                  </a:cubicBezTo>
                  <a:lnTo>
                    <a:pt x="5181" y="6985"/>
                  </a:lnTo>
                  <a:lnTo>
                    <a:pt x="5204" y="6985"/>
                  </a:lnTo>
                  <a:cubicBezTo>
                    <a:pt x="5250" y="6962"/>
                    <a:pt x="5273" y="6939"/>
                    <a:pt x="5296" y="6939"/>
                  </a:cubicBezTo>
                  <a:cubicBezTo>
                    <a:pt x="5364" y="6894"/>
                    <a:pt x="5433" y="6848"/>
                    <a:pt x="5501" y="6802"/>
                  </a:cubicBezTo>
                  <a:cubicBezTo>
                    <a:pt x="5638" y="6711"/>
                    <a:pt x="5729" y="6643"/>
                    <a:pt x="5821" y="6551"/>
                  </a:cubicBezTo>
                  <a:cubicBezTo>
                    <a:pt x="5866" y="6528"/>
                    <a:pt x="5889" y="6483"/>
                    <a:pt x="5912" y="6460"/>
                  </a:cubicBezTo>
                  <a:cubicBezTo>
                    <a:pt x="5935" y="6437"/>
                    <a:pt x="5957" y="6414"/>
                    <a:pt x="5980" y="6392"/>
                  </a:cubicBezTo>
                  <a:cubicBezTo>
                    <a:pt x="6003" y="6346"/>
                    <a:pt x="6003" y="6323"/>
                    <a:pt x="6003" y="6255"/>
                  </a:cubicBezTo>
                  <a:cubicBezTo>
                    <a:pt x="6003" y="6186"/>
                    <a:pt x="5980" y="6140"/>
                    <a:pt x="5957" y="6072"/>
                  </a:cubicBezTo>
                  <a:lnTo>
                    <a:pt x="5935" y="6026"/>
                  </a:lnTo>
                  <a:cubicBezTo>
                    <a:pt x="5935" y="6003"/>
                    <a:pt x="5912" y="5981"/>
                    <a:pt x="5889" y="5958"/>
                  </a:cubicBezTo>
                  <a:cubicBezTo>
                    <a:pt x="5843" y="5912"/>
                    <a:pt x="5798" y="5912"/>
                    <a:pt x="5752" y="5912"/>
                  </a:cubicBezTo>
                  <a:lnTo>
                    <a:pt x="5684" y="5912"/>
                  </a:lnTo>
                  <a:cubicBezTo>
                    <a:pt x="5592" y="5935"/>
                    <a:pt x="5524" y="5981"/>
                    <a:pt x="5455" y="6003"/>
                  </a:cubicBezTo>
                  <a:lnTo>
                    <a:pt x="5433" y="6026"/>
                  </a:lnTo>
                  <a:cubicBezTo>
                    <a:pt x="5387" y="6049"/>
                    <a:pt x="5364" y="6049"/>
                    <a:pt x="5318" y="6072"/>
                  </a:cubicBezTo>
                  <a:cubicBezTo>
                    <a:pt x="5273" y="6095"/>
                    <a:pt x="5227" y="6118"/>
                    <a:pt x="5181" y="6118"/>
                  </a:cubicBezTo>
                  <a:cubicBezTo>
                    <a:pt x="5113" y="6163"/>
                    <a:pt x="5044" y="6209"/>
                    <a:pt x="4976" y="6232"/>
                  </a:cubicBezTo>
                  <a:cubicBezTo>
                    <a:pt x="4839" y="6277"/>
                    <a:pt x="4725" y="6300"/>
                    <a:pt x="4611" y="6346"/>
                  </a:cubicBezTo>
                  <a:lnTo>
                    <a:pt x="4565" y="6346"/>
                  </a:lnTo>
                  <a:cubicBezTo>
                    <a:pt x="4497" y="6369"/>
                    <a:pt x="4428" y="6369"/>
                    <a:pt x="4360" y="6392"/>
                  </a:cubicBezTo>
                  <a:cubicBezTo>
                    <a:pt x="4291" y="6414"/>
                    <a:pt x="4223" y="6414"/>
                    <a:pt x="4154" y="6414"/>
                  </a:cubicBezTo>
                  <a:cubicBezTo>
                    <a:pt x="4017" y="6437"/>
                    <a:pt x="3880" y="6437"/>
                    <a:pt x="3698" y="6437"/>
                  </a:cubicBezTo>
                  <a:lnTo>
                    <a:pt x="3492" y="6437"/>
                  </a:lnTo>
                  <a:cubicBezTo>
                    <a:pt x="3424" y="6437"/>
                    <a:pt x="3355" y="6437"/>
                    <a:pt x="3310" y="6414"/>
                  </a:cubicBezTo>
                  <a:cubicBezTo>
                    <a:pt x="3196" y="6414"/>
                    <a:pt x="3081" y="6392"/>
                    <a:pt x="2967" y="6346"/>
                  </a:cubicBezTo>
                  <a:cubicBezTo>
                    <a:pt x="2830" y="6300"/>
                    <a:pt x="2739" y="6277"/>
                    <a:pt x="2648" y="6232"/>
                  </a:cubicBezTo>
                  <a:cubicBezTo>
                    <a:pt x="2488" y="6163"/>
                    <a:pt x="2351" y="6095"/>
                    <a:pt x="2260" y="6026"/>
                  </a:cubicBezTo>
                  <a:cubicBezTo>
                    <a:pt x="2214" y="6003"/>
                    <a:pt x="2146" y="5958"/>
                    <a:pt x="2100" y="5935"/>
                  </a:cubicBezTo>
                  <a:cubicBezTo>
                    <a:pt x="2077" y="5935"/>
                    <a:pt x="2077" y="5912"/>
                    <a:pt x="2054" y="5912"/>
                  </a:cubicBezTo>
                  <a:lnTo>
                    <a:pt x="2032" y="5912"/>
                  </a:lnTo>
                  <a:cubicBezTo>
                    <a:pt x="2009" y="5867"/>
                    <a:pt x="1986" y="5844"/>
                    <a:pt x="1963" y="5821"/>
                  </a:cubicBezTo>
                  <a:lnTo>
                    <a:pt x="1917" y="5775"/>
                  </a:lnTo>
                  <a:cubicBezTo>
                    <a:pt x="1872" y="5730"/>
                    <a:pt x="1826" y="5661"/>
                    <a:pt x="1780" y="5615"/>
                  </a:cubicBezTo>
                  <a:lnTo>
                    <a:pt x="1758" y="5570"/>
                  </a:lnTo>
                  <a:lnTo>
                    <a:pt x="1712" y="5524"/>
                  </a:lnTo>
                  <a:cubicBezTo>
                    <a:pt x="1666" y="5478"/>
                    <a:pt x="1621" y="5433"/>
                    <a:pt x="1575" y="5387"/>
                  </a:cubicBezTo>
                  <a:lnTo>
                    <a:pt x="1461" y="5273"/>
                  </a:lnTo>
                  <a:lnTo>
                    <a:pt x="1461" y="5250"/>
                  </a:lnTo>
                  <a:cubicBezTo>
                    <a:pt x="1415" y="5227"/>
                    <a:pt x="1392" y="5182"/>
                    <a:pt x="1347" y="5159"/>
                  </a:cubicBezTo>
                  <a:lnTo>
                    <a:pt x="1324" y="5113"/>
                  </a:lnTo>
                  <a:lnTo>
                    <a:pt x="1301" y="5068"/>
                  </a:lnTo>
                  <a:lnTo>
                    <a:pt x="1278" y="5022"/>
                  </a:lnTo>
                  <a:cubicBezTo>
                    <a:pt x="1233" y="4908"/>
                    <a:pt x="1187" y="4794"/>
                    <a:pt x="1141" y="4634"/>
                  </a:cubicBezTo>
                  <a:cubicBezTo>
                    <a:pt x="1050" y="4429"/>
                    <a:pt x="982" y="4223"/>
                    <a:pt x="936" y="4018"/>
                  </a:cubicBezTo>
                  <a:cubicBezTo>
                    <a:pt x="936" y="3995"/>
                    <a:pt x="936" y="3972"/>
                    <a:pt x="936" y="3949"/>
                  </a:cubicBezTo>
                  <a:cubicBezTo>
                    <a:pt x="959" y="3904"/>
                    <a:pt x="959" y="3858"/>
                    <a:pt x="959" y="3835"/>
                  </a:cubicBezTo>
                  <a:lnTo>
                    <a:pt x="959" y="3744"/>
                  </a:lnTo>
                  <a:lnTo>
                    <a:pt x="959" y="3630"/>
                  </a:lnTo>
                  <a:cubicBezTo>
                    <a:pt x="982" y="3516"/>
                    <a:pt x="982" y="3401"/>
                    <a:pt x="1004" y="3264"/>
                  </a:cubicBezTo>
                  <a:lnTo>
                    <a:pt x="1004" y="3242"/>
                  </a:lnTo>
                  <a:cubicBezTo>
                    <a:pt x="1027" y="3127"/>
                    <a:pt x="1027" y="3013"/>
                    <a:pt x="1050" y="2899"/>
                  </a:cubicBezTo>
                  <a:lnTo>
                    <a:pt x="1050" y="2854"/>
                  </a:lnTo>
                  <a:cubicBezTo>
                    <a:pt x="1073" y="2762"/>
                    <a:pt x="1073" y="2648"/>
                    <a:pt x="1096" y="2557"/>
                  </a:cubicBezTo>
                  <a:cubicBezTo>
                    <a:pt x="1119" y="2534"/>
                    <a:pt x="1119" y="2488"/>
                    <a:pt x="1119" y="2466"/>
                  </a:cubicBezTo>
                  <a:cubicBezTo>
                    <a:pt x="1141" y="2420"/>
                    <a:pt x="1164" y="2374"/>
                    <a:pt x="1187" y="2306"/>
                  </a:cubicBezTo>
                  <a:cubicBezTo>
                    <a:pt x="1210" y="2237"/>
                    <a:pt x="1255" y="2146"/>
                    <a:pt x="1301" y="2055"/>
                  </a:cubicBezTo>
                  <a:cubicBezTo>
                    <a:pt x="1324" y="2009"/>
                    <a:pt x="1370" y="1963"/>
                    <a:pt x="1392" y="1918"/>
                  </a:cubicBezTo>
                  <a:cubicBezTo>
                    <a:pt x="1415" y="1872"/>
                    <a:pt x="1438" y="1849"/>
                    <a:pt x="1461" y="1804"/>
                  </a:cubicBezTo>
                  <a:lnTo>
                    <a:pt x="1484" y="1781"/>
                  </a:lnTo>
                  <a:lnTo>
                    <a:pt x="1484" y="1758"/>
                  </a:lnTo>
                  <a:cubicBezTo>
                    <a:pt x="1575" y="1667"/>
                    <a:pt x="1644" y="1575"/>
                    <a:pt x="1712" y="1507"/>
                  </a:cubicBezTo>
                  <a:cubicBezTo>
                    <a:pt x="1780" y="1416"/>
                    <a:pt x="1849" y="1347"/>
                    <a:pt x="1940" y="1279"/>
                  </a:cubicBezTo>
                  <a:cubicBezTo>
                    <a:pt x="1963" y="1279"/>
                    <a:pt x="1986" y="1256"/>
                    <a:pt x="2009" y="1233"/>
                  </a:cubicBezTo>
                  <a:cubicBezTo>
                    <a:pt x="2077" y="1187"/>
                    <a:pt x="2146" y="1142"/>
                    <a:pt x="2214" y="1073"/>
                  </a:cubicBezTo>
                  <a:cubicBezTo>
                    <a:pt x="2283" y="1050"/>
                    <a:pt x="2374" y="1005"/>
                    <a:pt x="2442" y="982"/>
                  </a:cubicBezTo>
                  <a:lnTo>
                    <a:pt x="2465" y="959"/>
                  </a:lnTo>
                  <a:cubicBezTo>
                    <a:pt x="2511" y="936"/>
                    <a:pt x="2557" y="913"/>
                    <a:pt x="2602" y="891"/>
                  </a:cubicBezTo>
                  <a:lnTo>
                    <a:pt x="2648" y="891"/>
                  </a:lnTo>
                  <a:cubicBezTo>
                    <a:pt x="2693" y="868"/>
                    <a:pt x="2762" y="845"/>
                    <a:pt x="2808" y="822"/>
                  </a:cubicBezTo>
                  <a:cubicBezTo>
                    <a:pt x="2876" y="799"/>
                    <a:pt x="2967" y="776"/>
                    <a:pt x="3059" y="754"/>
                  </a:cubicBezTo>
                  <a:lnTo>
                    <a:pt x="3127" y="731"/>
                  </a:lnTo>
                  <a:lnTo>
                    <a:pt x="3173" y="731"/>
                  </a:lnTo>
                  <a:lnTo>
                    <a:pt x="3218" y="708"/>
                  </a:lnTo>
                  <a:lnTo>
                    <a:pt x="3241" y="708"/>
                  </a:lnTo>
                  <a:cubicBezTo>
                    <a:pt x="3264" y="708"/>
                    <a:pt x="3287" y="685"/>
                    <a:pt x="3287" y="685"/>
                  </a:cubicBezTo>
                  <a:cubicBezTo>
                    <a:pt x="3310" y="685"/>
                    <a:pt x="3333" y="662"/>
                    <a:pt x="3355" y="640"/>
                  </a:cubicBezTo>
                  <a:lnTo>
                    <a:pt x="3401" y="640"/>
                  </a:lnTo>
                  <a:cubicBezTo>
                    <a:pt x="3447" y="640"/>
                    <a:pt x="3492" y="594"/>
                    <a:pt x="3492" y="525"/>
                  </a:cubicBezTo>
                  <a:cubicBezTo>
                    <a:pt x="3492" y="503"/>
                    <a:pt x="3492" y="480"/>
                    <a:pt x="3470" y="457"/>
                  </a:cubicBezTo>
                  <a:cubicBezTo>
                    <a:pt x="3492" y="411"/>
                    <a:pt x="3492" y="388"/>
                    <a:pt x="3515" y="366"/>
                  </a:cubicBezTo>
                  <a:cubicBezTo>
                    <a:pt x="3515" y="320"/>
                    <a:pt x="3538" y="297"/>
                    <a:pt x="3538" y="274"/>
                  </a:cubicBezTo>
                  <a:cubicBezTo>
                    <a:pt x="3561" y="252"/>
                    <a:pt x="3561" y="206"/>
                    <a:pt x="3538" y="183"/>
                  </a:cubicBezTo>
                  <a:cubicBezTo>
                    <a:pt x="3538" y="137"/>
                    <a:pt x="3515" y="115"/>
                    <a:pt x="3470" y="92"/>
                  </a:cubicBezTo>
                  <a:cubicBezTo>
                    <a:pt x="3470" y="92"/>
                    <a:pt x="3447" y="69"/>
                    <a:pt x="3447" y="69"/>
                  </a:cubicBezTo>
                  <a:lnTo>
                    <a:pt x="3424" y="69"/>
                  </a:lnTo>
                  <a:cubicBezTo>
                    <a:pt x="3401" y="23"/>
                    <a:pt x="3378" y="0"/>
                    <a:pt x="3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9"/>
            <p:cNvSpPr/>
            <p:nvPr/>
          </p:nvSpPr>
          <p:spPr>
            <a:xfrm>
              <a:off x="2056725" y="1280550"/>
              <a:ext cx="91900" cy="33125"/>
            </a:xfrm>
            <a:custGeom>
              <a:avLst/>
              <a:gdLst/>
              <a:ahLst/>
              <a:cxnLst/>
              <a:rect l="l" t="t" r="r" b="b"/>
              <a:pathLst>
                <a:path w="3676" h="1325" extrusionOk="0">
                  <a:moveTo>
                    <a:pt x="69" y="0"/>
                  </a:moveTo>
                  <a:cubicBezTo>
                    <a:pt x="46" y="0"/>
                    <a:pt x="46" y="23"/>
                    <a:pt x="23" y="23"/>
                  </a:cubicBezTo>
                  <a:cubicBezTo>
                    <a:pt x="0" y="46"/>
                    <a:pt x="0" y="92"/>
                    <a:pt x="23" y="115"/>
                  </a:cubicBezTo>
                  <a:cubicBezTo>
                    <a:pt x="69" y="183"/>
                    <a:pt x="114" y="229"/>
                    <a:pt x="183" y="297"/>
                  </a:cubicBezTo>
                  <a:cubicBezTo>
                    <a:pt x="229" y="366"/>
                    <a:pt x="274" y="411"/>
                    <a:pt x="320" y="480"/>
                  </a:cubicBezTo>
                  <a:cubicBezTo>
                    <a:pt x="388" y="525"/>
                    <a:pt x="457" y="594"/>
                    <a:pt x="525" y="640"/>
                  </a:cubicBezTo>
                  <a:cubicBezTo>
                    <a:pt x="594" y="685"/>
                    <a:pt x="662" y="731"/>
                    <a:pt x="708" y="776"/>
                  </a:cubicBezTo>
                  <a:cubicBezTo>
                    <a:pt x="776" y="822"/>
                    <a:pt x="845" y="868"/>
                    <a:pt x="913" y="913"/>
                  </a:cubicBezTo>
                  <a:cubicBezTo>
                    <a:pt x="982" y="959"/>
                    <a:pt x="1050" y="1005"/>
                    <a:pt x="1142" y="1050"/>
                  </a:cubicBezTo>
                  <a:cubicBezTo>
                    <a:pt x="1301" y="1119"/>
                    <a:pt x="1484" y="1187"/>
                    <a:pt x="1644" y="1233"/>
                  </a:cubicBezTo>
                  <a:cubicBezTo>
                    <a:pt x="1803" y="1256"/>
                    <a:pt x="1963" y="1279"/>
                    <a:pt x="2146" y="1301"/>
                  </a:cubicBezTo>
                  <a:cubicBezTo>
                    <a:pt x="2214" y="1301"/>
                    <a:pt x="2306" y="1324"/>
                    <a:pt x="2374" y="1324"/>
                  </a:cubicBezTo>
                  <a:cubicBezTo>
                    <a:pt x="2465" y="1324"/>
                    <a:pt x="2557" y="1324"/>
                    <a:pt x="2648" y="1301"/>
                  </a:cubicBezTo>
                  <a:cubicBezTo>
                    <a:pt x="2716" y="1301"/>
                    <a:pt x="2785" y="1279"/>
                    <a:pt x="2876" y="1279"/>
                  </a:cubicBezTo>
                  <a:cubicBezTo>
                    <a:pt x="2945" y="1256"/>
                    <a:pt x="3036" y="1233"/>
                    <a:pt x="3104" y="1210"/>
                  </a:cubicBezTo>
                  <a:cubicBezTo>
                    <a:pt x="3173" y="1210"/>
                    <a:pt x="3264" y="1187"/>
                    <a:pt x="3333" y="1164"/>
                  </a:cubicBezTo>
                  <a:cubicBezTo>
                    <a:pt x="3424" y="1142"/>
                    <a:pt x="3493" y="1142"/>
                    <a:pt x="3584" y="1096"/>
                  </a:cubicBezTo>
                  <a:cubicBezTo>
                    <a:pt x="3652" y="1073"/>
                    <a:pt x="3675" y="982"/>
                    <a:pt x="3675" y="913"/>
                  </a:cubicBezTo>
                  <a:cubicBezTo>
                    <a:pt x="3652" y="868"/>
                    <a:pt x="3629" y="845"/>
                    <a:pt x="3584" y="822"/>
                  </a:cubicBezTo>
                  <a:cubicBezTo>
                    <a:pt x="3561" y="799"/>
                    <a:pt x="3515" y="776"/>
                    <a:pt x="3470" y="776"/>
                  </a:cubicBezTo>
                  <a:cubicBezTo>
                    <a:pt x="3447" y="799"/>
                    <a:pt x="3401" y="799"/>
                    <a:pt x="3356" y="799"/>
                  </a:cubicBezTo>
                  <a:cubicBezTo>
                    <a:pt x="3310" y="822"/>
                    <a:pt x="3264" y="822"/>
                    <a:pt x="3219" y="845"/>
                  </a:cubicBezTo>
                  <a:cubicBezTo>
                    <a:pt x="3127" y="845"/>
                    <a:pt x="3059" y="868"/>
                    <a:pt x="2968" y="891"/>
                  </a:cubicBezTo>
                  <a:cubicBezTo>
                    <a:pt x="2876" y="913"/>
                    <a:pt x="2785" y="936"/>
                    <a:pt x="2694" y="959"/>
                  </a:cubicBezTo>
                  <a:cubicBezTo>
                    <a:pt x="2625" y="959"/>
                    <a:pt x="2557" y="982"/>
                    <a:pt x="2465" y="982"/>
                  </a:cubicBezTo>
                  <a:cubicBezTo>
                    <a:pt x="2351" y="982"/>
                    <a:pt x="2214" y="982"/>
                    <a:pt x="2100" y="959"/>
                  </a:cubicBezTo>
                  <a:cubicBezTo>
                    <a:pt x="2009" y="959"/>
                    <a:pt x="1940" y="936"/>
                    <a:pt x="1872" y="936"/>
                  </a:cubicBezTo>
                  <a:cubicBezTo>
                    <a:pt x="1826" y="936"/>
                    <a:pt x="1758" y="913"/>
                    <a:pt x="1712" y="913"/>
                  </a:cubicBezTo>
                  <a:cubicBezTo>
                    <a:pt x="1507" y="868"/>
                    <a:pt x="1301" y="799"/>
                    <a:pt x="1096" y="708"/>
                  </a:cubicBezTo>
                  <a:cubicBezTo>
                    <a:pt x="982" y="640"/>
                    <a:pt x="890" y="594"/>
                    <a:pt x="776" y="525"/>
                  </a:cubicBezTo>
                  <a:lnTo>
                    <a:pt x="776" y="525"/>
                  </a:lnTo>
                  <a:cubicBezTo>
                    <a:pt x="799" y="548"/>
                    <a:pt x="799" y="548"/>
                    <a:pt x="799" y="548"/>
                  </a:cubicBezTo>
                  <a:cubicBezTo>
                    <a:pt x="639" y="457"/>
                    <a:pt x="480" y="388"/>
                    <a:pt x="343" y="274"/>
                  </a:cubicBezTo>
                  <a:cubicBezTo>
                    <a:pt x="251" y="183"/>
                    <a:pt x="183" y="115"/>
                    <a:pt x="114" y="23"/>
                  </a:cubicBezTo>
                  <a:cubicBezTo>
                    <a:pt x="92" y="23"/>
                    <a:pt x="92"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9"/>
            <p:cNvSpPr/>
            <p:nvPr/>
          </p:nvSpPr>
          <p:spPr>
            <a:xfrm>
              <a:off x="2153725" y="1297100"/>
              <a:ext cx="3450" cy="3450"/>
            </a:xfrm>
            <a:custGeom>
              <a:avLst/>
              <a:gdLst/>
              <a:ahLst/>
              <a:cxnLst/>
              <a:rect l="l" t="t" r="r" b="b"/>
              <a:pathLst>
                <a:path w="138" h="138" extrusionOk="0">
                  <a:moveTo>
                    <a:pt x="69" y="0"/>
                  </a:moveTo>
                  <a:cubicBezTo>
                    <a:pt x="46" y="0"/>
                    <a:pt x="1" y="23"/>
                    <a:pt x="1" y="46"/>
                  </a:cubicBezTo>
                  <a:cubicBezTo>
                    <a:pt x="1" y="92"/>
                    <a:pt x="23" y="137"/>
                    <a:pt x="69" y="137"/>
                  </a:cubicBezTo>
                  <a:cubicBezTo>
                    <a:pt x="115" y="137"/>
                    <a:pt x="138" y="114"/>
                    <a:pt x="138" y="69"/>
                  </a:cubicBezTo>
                  <a:cubicBezTo>
                    <a:pt x="138" y="23"/>
                    <a:pt x="115"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9"/>
            <p:cNvSpPr/>
            <p:nvPr/>
          </p:nvSpPr>
          <p:spPr>
            <a:xfrm>
              <a:off x="2019050" y="1133325"/>
              <a:ext cx="153525" cy="187750"/>
            </a:xfrm>
            <a:custGeom>
              <a:avLst/>
              <a:gdLst/>
              <a:ahLst/>
              <a:cxnLst/>
              <a:rect l="l" t="t" r="r" b="b"/>
              <a:pathLst>
                <a:path w="6141" h="7510" extrusionOk="0">
                  <a:moveTo>
                    <a:pt x="3493" y="183"/>
                  </a:moveTo>
                  <a:lnTo>
                    <a:pt x="3493" y="229"/>
                  </a:lnTo>
                  <a:cubicBezTo>
                    <a:pt x="3516" y="274"/>
                    <a:pt x="3516" y="297"/>
                    <a:pt x="3516" y="343"/>
                  </a:cubicBezTo>
                  <a:cubicBezTo>
                    <a:pt x="3539" y="434"/>
                    <a:pt x="3539" y="548"/>
                    <a:pt x="3516" y="640"/>
                  </a:cubicBezTo>
                  <a:cubicBezTo>
                    <a:pt x="3516" y="662"/>
                    <a:pt x="3516" y="708"/>
                    <a:pt x="3516" y="731"/>
                  </a:cubicBezTo>
                  <a:cubicBezTo>
                    <a:pt x="3310" y="754"/>
                    <a:pt x="3105" y="822"/>
                    <a:pt x="2900" y="891"/>
                  </a:cubicBezTo>
                  <a:cubicBezTo>
                    <a:pt x="2694" y="959"/>
                    <a:pt x="2512" y="1073"/>
                    <a:pt x="2306" y="1187"/>
                  </a:cubicBezTo>
                  <a:cubicBezTo>
                    <a:pt x="1918" y="1438"/>
                    <a:pt x="1576" y="1804"/>
                    <a:pt x="1325" y="2237"/>
                  </a:cubicBezTo>
                  <a:cubicBezTo>
                    <a:pt x="1096" y="2648"/>
                    <a:pt x="982" y="3128"/>
                    <a:pt x="959" y="3607"/>
                  </a:cubicBezTo>
                  <a:cubicBezTo>
                    <a:pt x="959" y="3835"/>
                    <a:pt x="982" y="4063"/>
                    <a:pt x="1028" y="4314"/>
                  </a:cubicBezTo>
                  <a:cubicBezTo>
                    <a:pt x="1074" y="4543"/>
                    <a:pt x="1142" y="4771"/>
                    <a:pt x="1256" y="4999"/>
                  </a:cubicBezTo>
                  <a:cubicBezTo>
                    <a:pt x="1439" y="5387"/>
                    <a:pt x="1713" y="5752"/>
                    <a:pt x="2078" y="6049"/>
                  </a:cubicBezTo>
                  <a:cubicBezTo>
                    <a:pt x="2443" y="6346"/>
                    <a:pt x="2854" y="6551"/>
                    <a:pt x="3310" y="6643"/>
                  </a:cubicBezTo>
                  <a:cubicBezTo>
                    <a:pt x="3516" y="6688"/>
                    <a:pt x="3744" y="6711"/>
                    <a:pt x="3972" y="6711"/>
                  </a:cubicBezTo>
                  <a:cubicBezTo>
                    <a:pt x="4543" y="6711"/>
                    <a:pt x="5091" y="6551"/>
                    <a:pt x="5570" y="6255"/>
                  </a:cubicBezTo>
                  <a:lnTo>
                    <a:pt x="5616" y="6232"/>
                  </a:lnTo>
                  <a:lnTo>
                    <a:pt x="5616" y="6209"/>
                  </a:lnTo>
                  <a:cubicBezTo>
                    <a:pt x="5661" y="6186"/>
                    <a:pt x="5707" y="6163"/>
                    <a:pt x="5753" y="6140"/>
                  </a:cubicBezTo>
                  <a:lnTo>
                    <a:pt x="5821" y="6072"/>
                  </a:lnTo>
                  <a:lnTo>
                    <a:pt x="5844" y="6095"/>
                  </a:lnTo>
                  <a:cubicBezTo>
                    <a:pt x="5867" y="6140"/>
                    <a:pt x="5867" y="6163"/>
                    <a:pt x="5890" y="6186"/>
                  </a:cubicBezTo>
                  <a:cubicBezTo>
                    <a:pt x="5913" y="6255"/>
                    <a:pt x="5935" y="6346"/>
                    <a:pt x="5935" y="6414"/>
                  </a:cubicBezTo>
                  <a:cubicBezTo>
                    <a:pt x="5958" y="6483"/>
                    <a:pt x="5958" y="6529"/>
                    <a:pt x="5958" y="6574"/>
                  </a:cubicBezTo>
                  <a:lnTo>
                    <a:pt x="5935" y="6597"/>
                  </a:lnTo>
                  <a:cubicBezTo>
                    <a:pt x="5684" y="6780"/>
                    <a:pt x="5433" y="6917"/>
                    <a:pt x="5159" y="7031"/>
                  </a:cubicBezTo>
                  <a:cubicBezTo>
                    <a:pt x="4863" y="7168"/>
                    <a:pt x="4566" y="7236"/>
                    <a:pt x="4246" y="7282"/>
                  </a:cubicBezTo>
                  <a:cubicBezTo>
                    <a:pt x="4087" y="7305"/>
                    <a:pt x="3927" y="7327"/>
                    <a:pt x="3790" y="7327"/>
                  </a:cubicBezTo>
                  <a:cubicBezTo>
                    <a:pt x="3607" y="7327"/>
                    <a:pt x="3470" y="7305"/>
                    <a:pt x="3310" y="7282"/>
                  </a:cubicBezTo>
                  <a:cubicBezTo>
                    <a:pt x="3014" y="7236"/>
                    <a:pt x="2694" y="7168"/>
                    <a:pt x="2397" y="7031"/>
                  </a:cubicBezTo>
                  <a:cubicBezTo>
                    <a:pt x="2124" y="6917"/>
                    <a:pt x="1850" y="6757"/>
                    <a:pt x="1621" y="6597"/>
                  </a:cubicBezTo>
                  <a:lnTo>
                    <a:pt x="1599" y="6574"/>
                  </a:lnTo>
                  <a:cubicBezTo>
                    <a:pt x="1370" y="6392"/>
                    <a:pt x="1142" y="6163"/>
                    <a:pt x="959" y="5935"/>
                  </a:cubicBezTo>
                  <a:lnTo>
                    <a:pt x="937" y="5912"/>
                  </a:lnTo>
                  <a:cubicBezTo>
                    <a:pt x="754" y="5684"/>
                    <a:pt x="617" y="5410"/>
                    <a:pt x="480" y="5136"/>
                  </a:cubicBezTo>
                  <a:cubicBezTo>
                    <a:pt x="366" y="4839"/>
                    <a:pt x="298" y="4520"/>
                    <a:pt x="252" y="4223"/>
                  </a:cubicBezTo>
                  <a:cubicBezTo>
                    <a:pt x="206" y="3904"/>
                    <a:pt x="206" y="3607"/>
                    <a:pt x="252" y="3287"/>
                  </a:cubicBezTo>
                  <a:cubicBezTo>
                    <a:pt x="275" y="2991"/>
                    <a:pt x="366" y="2671"/>
                    <a:pt x="480" y="2374"/>
                  </a:cubicBezTo>
                  <a:lnTo>
                    <a:pt x="503" y="2374"/>
                  </a:lnTo>
                  <a:cubicBezTo>
                    <a:pt x="617" y="2078"/>
                    <a:pt x="777" y="1826"/>
                    <a:pt x="959" y="1575"/>
                  </a:cubicBezTo>
                  <a:cubicBezTo>
                    <a:pt x="1142" y="1324"/>
                    <a:pt x="1370" y="1096"/>
                    <a:pt x="1621" y="913"/>
                  </a:cubicBezTo>
                  <a:cubicBezTo>
                    <a:pt x="1850" y="731"/>
                    <a:pt x="2124" y="594"/>
                    <a:pt x="2397" y="457"/>
                  </a:cubicBezTo>
                  <a:cubicBezTo>
                    <a:pt x="2694" y="343"/>
                    <a:pt x="2991" y="252"/>
                    <a:pt x="3288" y="206"/>
                  </a:cubicBezTo>
                  <a:cubicBezTo>
                    <a:pt x="3356" y="206"/>
                    <a:pt x="3425" y="206"/>
                    <a:pt x="3493" y="183"/>
                  </a:cubicBezTo>
                  <a:close/>
                  <a:moveTo>
                    <a:pt x="3562" y="0"/>
                  </a:moveTo>
                  <a:cubicBezTo>
                    <a:pt x="3310" y="23"/>
                    <a:pt x="3059" y="69"/>
                    <a:pt x="2831" y="115"/>
                  </a:cubicBezTo>
                  <a:cubicBezTo>
                    <a:pt x="2603" y="183"/>
                    <a:pt x="2352" y="274"/>
                    <a:pt x="2124" y="389"/>
                  </a:cubicBezTo>
                  <a:cubicBezTo>
                    <a:pt x="1690" y="594"/>
                    <a:pt x="1302" y="891"/>
                    <a:pt x="982" y="1256"/>
                  </a:cubicBezTo>
                  <a:cubicBezTo>
                    <a:pt x="663" y="1621"/>
                    <a:pt x="412" y="2032"/>
                    <a:pt x="252" y="2511"/>
                  </a:cubicBezTo>
                  <a:cubicBezTo>
                    <a:pt x="69" y="2968"/>
                    <a:pt x="1" y="3493"/>
                    <a:pt x="46" y="4018"/>
                  </a:cubicBezTo>
                  <a:cubicBezTo>
                    <a:pt x="46" y="4269"/>
                    <a:pt x="92" y="4497"/>
                    <a:pt x="161" y="4748"/>
                  </a:cubicBezTo>
                  <a:cubicBezTo>
                    <a:pt x="229" y="4976"/>
                    <a:pt x="320" y="5205"/>
                    <a:pt x="434" y="5433"/>
                  </a:cubicBezTo>
                  <a:cubicBezTo>
                    <a:pt x="640" y="5867"/>
                    <a:pt x="937" y="6255"/>
                    <a:pt x="1325" y="6574"/>
                  </a:cubicBezTo>
                  <a:cubicBezTo>
                    <a:pt x="1690" y="6894"/>
                    <a:pt x="2101" y="7145"/>
                    <a:pt x="2580" y="7305"/>
                  </a:cubicBezTo>
                  <a:cubicBezTo>
                    <a:pt x="2945" y="7442"/>
                    <a:pt x="3356" y="7510"/>
                    <a:pt x="3790" y="7510"/>
                  </a:cubicBezTo>
                  <a:cubicBezTo>
                    <a:pt x="3881" y="7510"/>
                    <a:pt x="3995" y="7510"/>
                    <a:pt x="4109" y="7487"/>
                  </a:cubicBezTo>
                  <a:cubicBezTo>
                    <a:pt x="4794" y="7419"/>
                    <a:pt x="5456" y="7190"/>
                    <a:pt x="6004" y="6780"/>
                  </a:cubicBezTo>
                  <a:lnTo>
                    <a:pt x="6027" y="6757"/>
                  </a:lnTo>
                  <a:lnTo>
                    <a:pt x="6049" y="6734"/>
                  </a:lnTo>
                  <a:cubicBezTo>
                    <a:pt x="6095" y="6711"/>
                    <a:pt x="6095" y="6688"/>
                    <a:pt x="6118" y="6665"/>
                  </a:cubicBezTo>
                  <a:cubicBezTo>
                    <a:pt x="6118" y="6665"/>
                    <a:pt x="6118" y="6665"/>
                    <a:pt x="6118" y="6643"/>
                  </a:cubicBezTo>
                  <a:cubicBezTo>
                    <a:pt x="6141" y="6643"/>
                    <a:pt x="6141" y="6620"/>
                    <a:pt x="6141" y="6574"/>
                  </a:cubicBezTo>
                  <a:cubicBezTo>
                    <a:pt x="6141" y="6460"/>
                    <a:pt x="6118" y="6346"/>
                    <a:pt x="6095" y="6232"/>
                  </a:cubicBezTo>
                  <a:cubicBezTo>
                    <a:pt x="6072" y="6118"/>
                    <a:pt x="6004" y="6004"/>
                    <a:pt x="5913" y="5889"/>
                  </a:cubicBezTo>
                  <a:cubicBezTo>
                    <a:pt x="5890" y="5889"/>
                    <a:pt x="5867" y="5867"/>
                    <a:pt x="5844" y="5867"/>
                  </a:cubicBezTo>
                  <a:lnTo>
                    <a:pt x="5821" y="5867"/>
                  </a:lnTo>
                  <a:cubicBezTo>
                    <a:pt x="5798" y="5867"/>
                    <a:pt x="5776" y="5889"/>
                    <a:pt x="5753" y="5889"/>
                  </a:cubicBezTo>
                  <a:cubicBezTo>
                    <a:pt x="5730" y="5912"/>
                    <a:pt x="5730" y="5912"/>
                    <a:pt x="5707" y="5935"/>
                  </a:cubicBezTo>
                  <a:lnTo>
                    <a:pt x="5661" y="5958"/>
                  </a:lnTo>
                  <a:cubicBezTo>
                    <a:pt x="5616" y="6004"/>
                    <a:pt x="5570" y="6026"/>
                    <a:pt x="5525" y="6072"/>
                  </a:cubicBezTo>
                  <a:lnTo>
                    <a:pt x="5502" y="6095"/>
                  </a:lnTo>
                  <a:cubicBezTo>
                    <a:pt x="5342" y="6186"/>
                    <a:pt x="5205" y="6255"/>
                    <a:pt x="5068" y="6300"/>
                  </a:cubicBezTo>
                  <a:cubicBezTo>
                    <a:pt x="4840" y="6414"/>
                    <a:pt x="4611" y="6460"/>
                    <a:pt x="4360" y="6506"/>
                  </a:cubicBezTo>
                  <a:cubicBezTo>
                    <a:pt x="4246" y="6529"/>
                    <a:pt x="4109" y="6529"/>
                    <a:pt x="3972" y="6529"/>
                  </a:cubicBezTo>
                  <a:cubicBezTo>
                    <a:pt x="3835" y="6529"/>
                    <a:pt x="3721" y="6529"/>
                    <a:pt x="3584" y="6506"/>
                  </a:cubicBezTo>
                  <a:cubicBezTo>
                    <a:pt x="3356" y="6460"/>
                    <a:pt x="3105" y="6414"/>
                    <a:pt x="2877" y="6323"/>
                  </a:cubicBezTo>
                  <a:lnTo>
                    <a:pt x="2877" y="6300"/>
                  </a:lnTo>
                  <a:cubicBezTo>
                    <a:pt x="2649" y="6209"/>
                    <a:pt x="2443" y="6095"/>
                    <a:pt x="2260" y="5958"/>
                  </a:cubicBezTo>
                  <a:cubicBezTo>
                    <a:pt x="2055" y="5798"/>
                    <a:pt x="1872" y="5615"/>
                    <a:pt x="1736" y="5433"/>
                  </a:cubicBezTo>
                  <a:cubicBezTo>
                    <a:pt x="1599" y="5250"/>
                    <a:pt x="1462" y="5045"/>
                    <a:pt x="1370" y="4817"/>
                  </a:cubicBezTo>
                  <a:cubicBezTo>
                    <a:pt x="1279" y="4566"/>
                    <a:pt x="1211" y="4314"/>
                    <a:pt x="1165" y="4086"/>
                  </a:cubicBezTo>
                  <a:cubicBezTo>
                    <a:pt x="1142" y="3812"/>
                    <a:pt x="1142" y="3561"/>
                    <a:pt x="1165" y="3310"/>
                  </a:cubicBezTo>
                  <a:cubicBezTo>
                    <a:pt x="1211" y="3082"/>
                    <a:pt x="1256" y="2854"/>
                    <a:pt x="1347" y="2625"/>
                  </a:cubicBezTo>
                  <a:lnTo>
                    <a:pt x="1370" y="2603"/>
                  </a:lnTo>
                  <a:cubicBezTo>
                    <a:pt x="1462" y="2374"/>
                    <a:pt x="1599" y="2169"/>
                    <a:pt x="1736" y="1986"/>
                  </a:cubicBezTo>
                  <a:cubicBezTo>
                    <a:pt x="1895" y="1781"/>
                    <a:pt x="2055" y="1621"/>
                    <a:pt x="2238" y="1461"/>
                  </a:cubicBezTo>
                  <a:cubicBezTo>
                    <a:pt x="2443" y="1324"/>
                    <a:pt x="2649" y="1187"/>
                    <a:pt x="2877" y="1096"/>
                  </a:cubicBezTo>
                  <a:cubicBezTo>
                    <a:pt x="3105" y="1005"/>
                    <a:pt x="3356" y="936"/>
                    <a:pt x="3584" y="913"/>
                  </a:cubicBezTo>
                  <a:cubicBezTo>
                    <a:pt x="3607" y="891"/>
                    <a:pt x="3630" y="891"/>
                    <a:pt x="3653" y="868"/>
                  </a:cubicBezTo>
                  <a:cubicBezTo>
                    <a:pt x="3653" y="845"/>
                    <a:pt x="3676" y="845"/>
                    <a:pt x="3676" y="822"/>
                  </a:cubicBezTo>
                  <a:cubicBezTo>
                    <a:pt x="3698" y="708"/>
                    <a:pt x="3721" y="594"/>
                    <a:pt x="3721" y="480"/>
                  </a:cubicBezTo>
                  <a:cubicBezTo>
                    <a:pt x="3721" y="343"/>
                    <a:pt x="3698" y="229"/>
                    <a:pt x="3653" y="115"/>
                  </a:cubicBezTo>
                  <a:cubicBezTo>
                    <a:pt x="3653" y="92"/>
                    <a:pt x="3653" y="69"/>
                    <a:pt x="3630" y="69"/>
                  </a:cubicBezTo>
                  <a:cubicBezTo>
                    <a:pt x="3630" y="23"/>
                    <a:pt x="3584" y="0"/>
                    <a:pt x="3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8" name="Google Shape;1958;p9"/>
          <p:cNvGrpSpPr/>
          <p:nvPr/>
        </p:nvGrpSpPr>
        <p:grpSpPr>
          <a:xfrm flipH="1">
            <a:off x="178889" y="3973701"/>
            <a:ext cx="963817" cy="1007866"/>
            <a:chOff x="6290250" y="1718800"/>
            <a:chExt cx="911325" cy="952975"/>
          </a:xfrm>
        </p:grpSpPr>
        <p:sp>
          <p:nvSpPr>
            <p:cNvPr id="1959" name="Google Shape;1959;p9"/>
            <p:cNvSpPr/>
            <p:nvPr/>
          </p:nvSpPr>
          <p:spPr>
            <a:xfrm>
              <a:off x="6290250" y="1718800"/>
              <a:ext cx="911325" cy="952975"/>
            </a:xfrm>
            <a:custGeom>
              <a:avLst/>
              <a:gdLst/>
              <a:ahLst/>
              <a:cxnLst/>
              <a:rect l="l" t="t" r="r" b="b"/>
              <a:pathLst>
                <a:path w="36453" h="38119" extrusionOk="0">
                  <a:moveTo>
                    <a:pt x="26774" y="0"/>
                  </a:moveTo>
                  <a:cubicBezTo>
                    <a:pt x="26181" y="0"/>
                    <a:pt x="25587" y="69"/>
                    <a:pt x="25040" y="206"/>
                  </a:cubicBezTo>
                  <a:cubicBezTo>
                    <a:pt x="24492" y="343"/>
                    <a:pt x="23944" y="525"/>
                    <a:pt x="23419" y="799"/>
                  </a:cubicBezTo>
                  <a:cubicBezTo>
                    <a:pt x="22917" y="1073"/>
                    <a:pt x="22415" y="1415"/>
                    <a:pt x="21981" y="1803"/>
                  </a:cubicBezTo>
                  <a:cubicBezTo>
                    <a:pt x="21776" y="2009"/>
                    <a:pt x="21570" y="2214"/>
                    <a:pt x="21365" y="2443"/>
                  </a:cubicBezTo>
                  <a:cubicBezTo>
                    <a:pt x="21136" y="2443"/>
                    <a:pt x="20885" y="2443"/>
                    <a:pt x="20657" y="2465"/>
                  </a:cubicBezTo>
                  <a:lnTo>
                    <a:pt x="20497" y="2465"/>
                  </a:lnTo>
                  <a:cubicBezTo>
                    <a:pt x="20064" y="2465"/>
                    <a:pt x="19630" y="2511"/>
                    <a:pt x="19196" y="2557"/>
                  </a:cubicBezTo>
                  <a:lnTo>
                    <a:pt x="19105" y="2557"/>
                  </a:lnTo>
                  <a:cubicBezTo>
                    <a:pt x="19082" y="2557"/>
                    <a:pt x="19059" y="2579"/>
                    <a:pt x="19014" y="2579"/>
                  </a:cubicBezTo>
                  <a:lnTo>
                    <a:pt x="18922" y="2579"/>
                  </a:lnTo>
                  <a:cubicBezTo>
                    <a:pt x="18192" y="2694"/>
                    <a:pt x="17439" y="2853"/>
                    <a:pt x="16686" y="3082"/>
                  </a:cubicBezTo>
                  <a:cubicBezTo>
                    <a:pt x="15955" y="3310"/>
                    <a:pt x="15202" y="3607"/>
                    <a:pt x="14449" y="3949"/>
                  </a:cubicBezTo>
                  <a:cubicBezTo>
                    <a:pt x="13741" y="4291"/>
                    <a:pt x="13033" y="4679"/>
                    <a:pt x="12372" y="5113"/>
                  </a:cubicBezTo>
                  <a:cubicBezTo>
                    <a:pt x="11687" y="5547"/>
                    <a:pt x="11002" y="6049"/>
                    <a:pt x="10294" y="6665"/>
                  </a:cubicBezTo>
                  <a:cubicBezTo>
                    <a:pt x="8993" y="7761"/>
                    <a:pt x="7738" y="9085"/>
                    <a:pt x="6574" y="10568"/>
                  </a:cubicBezTo>
                  <a:cubicBezTo>
                    <a:pt x="5661" y="11732"/>
                    <a:pt x="4794" y="13011"/>
                    <a:pt x="3995" y="14403"/>
                  </a:cubicBezTo>
                  <a:lnTo>
                    <a:pt x="3972" y="14449"/>
                  </a:lnTo>
                  <a:cubicBezTo>
                    <a:pt x="3903" y="14563"/>
                    <a:pt x="3858" y="14654"/>
                    <a:pt x="3789" y="14745"/>
                  </a:cubicBezTo>
                  <a:cubicBezTo>
                    <a:pt x="3721" y="14882"/>
                    <a:pt x="3652" y="14996"/>
                    <a:pt x="3584" y="15111"/>
                  </a:cubicBezTo>
                  <a:cubicBezTo>
                    <a:pt x="3584" y="15133"/>
                    <a:pt x="3561" y="15179"/>
                    <a:pt x="3561" y="15179"/>
                  </a:cubicBezTo>
                  <a:cubicBezTo>
                    <a:pt x="2694" y="16754"/>
                    <a:pt x="1963" y="18420"/>
                    <a:pt x="1370" y="20109"/>
                  </a:cubicBezTo>
                  <a:cubicBezTo>
                    <a:pt x="845" y="21593"/>
                    <a:pt x="434" y="23122"/>
                    <a:pt x="160" y="24629"/>
                  </a:cubicBezTo>
                  <a:cubicBezTo>
                    <a:pt x="137" y="24720"/>
                    <a:pt x="114" y="24811"/>
                    <a:pt x="114" y="24880"/>
                  </a:cubicBezTo>
                  <a:lnTo>
                    <a:pt x="91" y="24903"/>
                  </a:lnTo>
                  <a:cubicBezTo>
                    <a:pt x="91" y="24971"/>
                    <a:pt x="69" y="25040"/>
                    <a:pt x="69" y="25108"/>
                  </a:cubicBezTo>
                  <a:cubicBezTo>
                    <a:pt x="0" y="25496"/>
                    <a:pt x="46" y="25907"/>
                    <a:pt x="206" y="26272"/>
                  </a:cubicBezTo>
                  <a:cubicBezTo>
                    <a:pt x="228" y="26318"/>
                    <a:pt x="251" y="26363"/>
                    <a:pt x="274" y="26409"/>
                  </a:cubicBezTo>
                  <a:cubicBezTo>
                    <a:pt x="822" y="27459"/>
                    <a:pt x="1598" y="28509"/>
                    <a:pt x="2625" y="29605"/>
                  </a:cubicBezTo>
                  <a:cubicBezTo>
                    <a:pt x="3036" y="30038"/>
                    <a:pt x="3515" y="30472"/>
                    <a:pt x="4040" y="30951"/>
                  </a:cubicBezTo>
                  <a:cubicBezTo>
                    <a:pt x="4474" y="31362"/>
                    <a:pt x="4953" y="31750"/>
                    <a:pt x="5501" y="32161"/>
                  </a:cubicBezTo>
                  <a:cubicBezTo>
                    <a:pt x="6505" y="32960"/>
                    <a:pt x="7555" y="33713"/>
                    <a:pt x="8628" y="34421"/>
                  </a:cubicBezTo>
                  <a:cubicBezTo>
                    <a:pt x="9769" y="35151"/>
                    <a:pt x="11002" y="35836"/>
                    <a:pt x="12280" y="36498"/>
                  </a:cubicBezTo>
                  <a:cubicBezTo>
                    <a:pt x="12600" y="36635"/>
                    <a:pt x="12897" y="36795"/>
                    <a:pt x="13216" y="36954"/>
                  </a:cubicBezTo>
                  <a:cubicBezTo>
                    <a:pt x="13513" y="37091"/>
                    <a:pt x="13855" y="37251"/>
                    <a:pt x="14243" y="37388"/>
                  </a:cubicBezTo>
                  <a:cubicBezTo>
                    <a:pt x="14928" y="37685"/>
                    <a:pt x="15658" y="37867"/>
                    <a:pt x="16412" y="38004"/>
                  </a:cubicBezTo>
                  <a:cubicBezTo>
                    <a:pt x="16937" y="38073"/>
                    <a:pt x="17507" y="38118"/>
                    <a:pt x="18078" y="38118"/>
                  </a:cubicBezTo>
                  <a:cubicBezTo>
                    <a:pt x="18260" y="38118"/>
                    <a:pt x="18466" y="38118"/>
                    <a:pt x="18648" y="38096"/>
                  </a:cubicBezTo>
                  <a:cubicBezTo>
                    <a:pt x="19402" y="38073"/>
                    <a:pt x="20132" y="37981"/>
                    <a:pt x="20863" y="37822"/>
                  </a:cubicBezTo>
                  <a:cubicBezTo>
                    <a:pt x="22164" y="37548"/>
                    <a:pt x="23396" y="37091"/>
                    <a:pt x="24515" y="36429"/>
                  </a:cubicBezTo>
                  <a:cubicBezTo>
                    <a:pt x="24583" y="36384"/>
                    <a:pt x="24674" y="36338"/>
                    <a:pt x="24743" y="36292"/>
                  </a:cubicBezTo>
                  <a:lnTo>
                    <a:pt x="24834" y="36292"/>
                  </a:lnTo>
                  <a:cubicBezTo>
                    <a:pt x="25199" y="36292"/>
                    <a:pt x="25587" y="36247"/>
                    <a:pt x="25998" y="36178"/>
                  </a:cubicBezTo>
                  <a:cubicBezTo>
                    <a:pt x="26683" y="36064"/>
                    <a:pt x="27345" y="35882"/>
                    <a:pt x="27984" y="35585"/>
                  </a:cubicBezTo>
                  <a:cubicBezTo>
                    <a:pt x="29125" y="35105"/>
                    <a:pt x="30198" y="34352"/>
                    <a:pt x="31180" y="33348"/>
                  </a:cubicBezTo>
                  <a:cubicBezTo>
                    <a:pt x="31978" y="32503"/>
                    <a:pt x="32709" y="31522"/>
                    <a:pt x="33394" y="30358"/>
                  </a:cubicBezTo>
                  <a:cubicBezTo>
                    <a:pt x="33964" y="29353"/>
                    <a:pt x="34466" y="28258"/>
                    <a:pt x="34900" y="27071"/>
                  </a:cubicBezTo>
                  <a:cubicBezTo>
                    <a:pt x="35402" y="25656"/>
                    <a:pt x="35813" y="24172"/>
                    <a:pt x="36064" y="22620"/>
                  </a:cubicBezTo>
                  <a:cubicBezTo>
                    <a:pt x="36315" y="21114"/>
                    <a:pt x="36452" y="19561"/>
                    <a:pt x="36429" y="18009"/>
                  </a:cubicBezTo>
                  <a:cubicBezTo>
                    <a:pt x="36429" y="17233"/>
                    <a:pt x="36384" y="16480"/>
                    <a:pt x="36315" y="15727"/>
                  </a:cubicBezTo>
                  <a:cubicBezTo>
                    <a:pt x="36247" y="14928"/>
                    <a:pt x="36155" y="14312"/>
                    <a:pt x="36019" y="13741"/>
                  </a:cubicBezTo>
                  <a:cubicBezTo>
                    <a:pt x="35859" y="13033"/>
                    <a:pt x="35631" y="12394"/>
                    <a:pt x="35334" y="11824"/>
                  </a:cubicBezTo>
                  <a:cubicBezTo>
                    <a:pt x="35014" y="11162"/>
                    <a:pt x="34581" y="10591"/>
                    <a:pt x="34056" y="10112"/>
                  </a:cubicBezTo>
                  <a:cubicBezTo>
                    <a:pt x="34284" y="9655"/>
                    <a:pt x="34444" y="9176"/>
                    <a:pt x="34581" y="8719"/>
                  </a:cubicBezTo>
                  <a:cubicBezTo>
                    <a:pt x="34672" y="8354"/>
                    <a:pt x="34763" y="7989"/>
                    <a:pt x="34809" y="7624"/>
                  </a:cubicBezTo>
                  <a:cubicBezTo>
                    <a:pt x="34854" y="7259"/>
                    <a:pt x="34877" y="6893"/>
                    <a:pt x="34877" y="6483"/>
                  </a:cubicBezTo>
                  <a:cubicBezTo>
                    <a:pt x="34854" y="6095"/>
                    <a:pt x="34809" y="5684"/>
                    <a:pt x="34717" y="5296"/>
                  </a:cubicBezTo>
                  <a:cubicBezTo>
                    <a:pt x="34649" y="4930"/>
                    <a:pt x="34512" y="4565"/>
                    <a:pt x="34352" y="4223"/>
                  </a:cubicBezTo>
                  <a:cubicBezTo>
                    <a:pt x="33850" y="3150"/>
                    <a:pt x="32960" y="2260"/>
                    <a:pt x="31636" y="1461"/>
                  </a:cubicBezTo>
                  <a:cubicBezTo>
                    <a:pt x="31134" y="1164"/>
                    <a:pt x="30609" y="890"/>
                    <a:pt x="30107" y="685"/>
                  </a:cubicBezTo>
                  <a:cubicBezTo>
                    <a:pt x="29582" y="457"/>
                    <a:pt x="29011" y="297"/>
                    <a:pt x="28441" y="183"/>
                  </a:cubicBezTo>
                  <a:cubicBezTo>
                    <a:pt x="27893" y="46"/>
                    <a:pt x="27322" y="0"/>
                    <a:pt x="26774"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9"/>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A93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9"/>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4EB7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9"/>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4BAA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9"/>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9"/>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9"/>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9"/>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9"/>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9"/>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9"/>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9"/>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9"/>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9"/>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C133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9"/>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5E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9"/>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55C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9"/>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5E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9"/>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9"/>
            <p:cNvSpPr/>
            <p:nvPr/>
          </p:nvSpPr>
          <p:spPr>
            <a:xfrm>
              <a:off x="6816375" y="1851750"/>
              <a:ext cx="116425" cy="17725"/>
            </a:xfrm>
            <a:custGeom>
              <a:avLst/>
              <a:gdLst/>
              <a:ahLst/>
              <a:cxnLst/>
              <a:rect l="l" t="t" r="r" b="b"/>
              <a:pathLst>
                <a:path w="4657" h="709" extrusionOk="0">
                  <a:moveTo>
                    <a:pt x="1575" y="0"/>
                  </a:moveTo>
                  <a:cubicBezTo>
                    <a:pt x="1370" y="0"/>
                    <a:pt x="1164" y="23"/>
                    <a:pt x="959" y="46"/>
                  </a:cubicBezTo>
                  <a:cubicBezTo>
                    <a:pt x="753" y="69"/>
                    <a:pt x="548" y="92"/>
                    <a:pt x="343" y="137"/>
                  </a:cubicBezTo>
                  <a:cubicBezTo>
                    <a:pt x="274" y="160"/>
                    <a:pt x="183" y="160"/>
                    <a:pt x="91" y="183"/>
                  </a:cubicBezTo>
                  <a:cubicBezTo>
                    <a:pt x="23" y="206"/>
                    <a:pt x="0" y="252"/>
                    <a:pt x="0" y="320"/>
                  </a:cubicBezTo>
                  <a:cubicBezTo>
                    <a:pt x="19" y="357"/>
                    <a:pt x="53" y="395"/>
                    <a:pt x="102" y="395"/>
                  </a:cubicBezTo>
                  <a:cubicBezTo>
                    <a:pt x="113" y="395"/>
                    <a:pt x="125" y="393"/>
                    <a:pt x="137" y="389"/>
                  </a:cubicBezTo>
                  <a:cubicBezTo>
                    <a:pt x="251" y="366"/>
                    <a:pt x="388" y="343"/>
                    <a:pt x="525" y="320"/>
                  </a:cubicBezTo>
                  <a:cubicBezTo>
                    <a:pt x="639" y="320"/>
                    <a:pt x="753" y="297"/>
                    <a:pt x="867" y="297"/>
                  </a:cubicBezTo>
                  <a:cubicBezTo>
                    <a:pt x="982" y="274"/>
                    <a:pt x="1096" y="274"/>
                    <a:pt x="1210" y="252"/>
                  </a:cubicBezTo>
                  <a:cubicBezTo>
                    <a:pt x="1278" y="252"/>
                    <a:pt x="1324" y="252"/>
                    <a:pt x="1392" y="229"/>
                  </a:cubicBezTo>
                  <a:lnTo>
                    <a:pt x="1529" y="229"/>
                  </a:lnTo>
                  <a:cubicBezTo>
                    <a:pt x="1651" y="229"/>
                    <a:pt x="1773" y="219"/>
                    <a:pt x="1888" y="219"/>
                  </a:cubicBezTo>
                  <a:cubicBezTo>
                    <a:pt x="1945" y="219"/>
                    <a:pt x="2001" y="221"/>
                    <a:pt x="2054" y="229"/>
                  </a:cubicBezTo>
                  <a:lnTo>
                    <a:pt x="2328" y="229"/>
                  </a:lnTo>
                  <a:cubicBezTo>
                    <a:pt x="2420" y="252"/>
                    <a:pt x="2511" y="252"/>
                    <a:pt x="2602" y="252"/>
                  </a:cubicBezTo>
                  <a:cubicBezTo>
                    <a:pt x="2648" y="274"/>
                    <a:pt x="2694" y="274"/>
                    <a:pt x="2716" y="274"/>
                  </a:cubicBezTo>
                  <a:cubicBezTo>
                    <a:pt x="2785" y="274"/>
                    <a:pt x="2830" y="274"/>
                    <a:pt x="2876" y="297"/>
                  </a:cubicBezTo>
                  <a:cubicBezTo>
                    <a:pt x="2967" y="297"/>
                    <a:pt x="3059" y="320"/>
                    <a:pt x="3150" y="320"/>
                  </a:cubicBezTo>
                  <a:cubicBezTo>
                    <a:pt x="3310" y="366"/>
                    <a:pt x="3470" y="389"/>
                    <a:pt x="3652" y="411"/>
                  </a:cubicBezTo>
                  <a:cubicBezTo>
                    <a:pt x="3675" y="411"/>
                    <a:pt x="3698" y="434"/>
                    <a:pt x="3721" y="434"/>
                  </a:cubicBezTo>
                  <a:cubicBezTo>
                    <a:pt x="3789" y="457"/>
                    <a:pt x="3858" y="457"/>
                    <a:pt x="3949" y="480"/>
                  </a:cubicBezTo>
                  <a:cubicBezTo>
                    <a:pt x="4017" y="503"/>
                    <a:pt x="4109" y="525"/>
                    <a:pt x="4177" y="548"/>
                  </a:cubicBezTo>
                  <a:cubicBezTo>
                    <a:pt x="4268" y="571"/>
                    <a:pt x="4337" y="594"/>
                    <a:pt x="4405" y="640"/>
                  </a:cubicBezTo>
                  <a:cubicBezTo>
                    <a:pt x="4451" y="662"/>
                    <a:pt x="4520" y="685"/>
                    <a:pt x="4588" y="708"/>
                  </a:cubicBezTo>
                  <a:cubicBezTo>
                    <a:pt x="4611" y="708"/>
                    <a:pt x="4634" y="708"/>
                    <a:pt x="4657" y="685"/>
                  </a:cubicBezTo>
                  <a:cubicBezTo>
                    <a:pt x="4657" y="662"/>
                    <a:pt x="4657" y="617"/>
                    <a:pt x="4611" y="617"/>
                  </a:cubicBezTo>
                  <a:cubicBezTo>
                    <a:pt x="4565" y="594"/>
                    <a:pt x="4497" y="571"/>
                    <a:pt x="4428" y="525"/>
                  </a:cubicBezTo>
                  <a:cubicBezTo>
                    <a:pt x="4337" y="503"/>
                    <a:pt x="4268" y="480"/>
                    <a:pt x="4200" y="434"/>
                  </a:cubicBezTo>
                  <a:cubicBezTo>
                    <a:pt x="4109" y="411"/>
                    <a:pt x="4017" y="389"/>
                    <a:pt x="3926" y="343"/>
                  </a:cubicBezTo>
                  <a:cubicBezTo>
                    <a:pt x="3858" y="320"/>
                    <a:pt x="3789" y="297"/>
                    <a:pt x="3698" y="274"/>
                  </a:cubicBezTo>
                  <a:cubicBezTo>
                    <a:pt x="3538" y="229"/>
                    <a:pt x="3355" y="183"/>
                    <a:pt x="3196" y="160"/>
                  </a:cubicBezTo>
                  <a:cubicBezTo>
                    <a:pt x="3104" y="137"/>
                    <a:pt x="3013" y="115"/>
                    <a:pt x="2922" y="115"/>
                  </a:cubicBezTo>
                  <a:cubicBezTo>
                    <a:pt x="2830" y="92"/>
                    <a:pt x="2739" y="69"/>
                    <a:pt x="2648" y="69"/>
                  </a:cubicBezTo>
                  <a:cubicBezTo>
                    <a:pt x="2465" y="46"/>
                    <a:pt x="2283" y="23"/>
                    <a:pt x="2100"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9"/>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9"/>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9"/>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9"/>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9"/>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9"/>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9"/>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9"/>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9"/>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9"/>
            <p:cNvSpPr/>
            <p:nvPr/>
          </p:nvSpPr>
          <p:spPr>
            <a:xfrm>
              <a:off x="6565300" y="1972725"/>
              <a:ext cx="28550" cy="167225"/>
            </a:xfrm>
            <a:custGeom>
              <a:avLst/>
              <a:gdLst/>
              <a:ahLst/>
              <a:cxnLst/>
              <a:rect l="l" t="t" r="r" b="b"/>
              <a:pathLst>
                <a:path w="1142" h="6689" extrusionOk="0">
                  <a:moveTo>
                    <a:pt x="1050" y="0"/>
                  </a:moveTo>
                  <a:cubicBezTo>
                    <a:pt x="1027" y="0"/>
                    <a:pt x="1004" y="0"/>
                    <a:pt x="981" y="23"/>
                  </a:cubicBezTo>
                  <a:cubicBezTo>
                    <a:pt x="981" y="46"/>
                    <a:pt x="959" y="69"/>
                    <a:pt x="959" y="92"/>
                  </a:cubicBezTo>
                  <a:cubicBezTo>
                    <a:pt x="959" y="115"/>
                    <a:pt x="959" y="137"/>
                    <a:pt x="959" y="160"/>
                  </a:cubicBezTo>
                  <a:cubicBezTo>
                    <a:pt x="913" y="388"/>
                    <a:pt x="867" y="617"/>
                    <a:pt x="822" y="845"/>
                  </a:cubicBezTo>
                  <a:cubicBezTo>
                    <a:pt x="799" y="1073"/>
                    <a:pt x="753" y="1301"/>
                    <a:pt x="708" y="1553"/>
                  </a:cubicBezTo>
                  <a:cubicBezTo>
                    <a:pt x="616" y="2078"/>
                    <a:pt x="548" y="2580"/>
                    <a:pt x="479" y="3105"/>
                  </a:cubicBezTo>
                  <a:cubicBezTo>
                    <a:pt x="342" y="4109"/>
                    <a:pt x="205" y="5090"/>
                    <a:pt x="68" y="6072"/>
                  </a:cubicBezTo>
                  <a:cubicBezTo>
                    <a:pt x="46" y="6186"/>
                    <a:pt x="46" y="6300"/>
                    <a:pt x="23" y="6414"/>
                  </a:cubicBezTo>
                  <a:cubicBezTo>
                    <a:pt x="23" y="6437"/>
                    <a:pt x="23" y="6460"/>
                    <a:pt x="23" y="6483"/>
                  </a:cubicBezTo>
                  <a:cubicBezTo>
                    <a:pt x="23" y="6506"/>
                    <a:pt x="23" y="6506"/>
                    <a:pt x="23" y="6528"/>
                  </a:cubicBezTo>
                  <a:cubicBezTo>
                    <a:pt x="0" y="6528"/>
                    <a:pt x="23" y="6551"/>
                    <a:pt x="23" y="6574"/>
                  </a:cubicBezTo>
                  <a:cubicBezTo>
                    <a:pt x="23" y="6620"/>
                    <a:pt x="68" y="6665"/>
                    <a:pt x="114" y="6688"/>
                  </a:cubicBezTo>
                  <a:lnTo>
                    <a:pt x="205" y="6688"/>
                  </a:lnTo>
                  <a:cubicBezTo>
                    <a:pt x="228" y="6665"/>
                    <a:pt x="274" y="6643"/>
                    <a:pt x="297" y="6620"/>
                  </a:cubicBezTo>
                  <a:cubicBezTo>
                    <a:pt x="320" y="6574"/>
                    <a:pt x="320" y="6574"/>
                    <a:pt x="320" y="6551"/>
                  </a:cubicBezTo>
                  <a:cubicBezTo>
                    <a:pt x="320" y="6540"/>
                    <a:pt x="320" y="6534"/>
                    <a:pt x="320" y="6528"/>
                  </a:cubicBezTo>
                  <a:cubicBezTo>
                    <a:pt x="342" y="6392"/>
                    <a:pt x="365" y="6277"/>
                    <a:pt x="388" y="6140"/>
                  </a:cubicBezTo>
                  <a:cubicBezTo>
                    <a:pt x="388" y="6118"/>
                    <a:pt x="388" y="6118"/>
                    <a:pt x="388" y="6118"/>
                  </a:cubicBezTo>
                  <a:cubicBezTo>
                    <a:pt x="388" y="6095"/>
                    <a:pt x="388" y="6072"/>
                    <a:pt x="388" y="6072"/>
                  </a:cubicBezTo>
                  <a:cubicBezTo>
                    <a:pt x="525" y="5068"/>
                    <a:pt x="662" y="4086"/>
                    <a:pt x="799" y="3082"/>
                  </a:cubicBezTo>
                  <a:cubicBezTo>
                    <a:pt x="867" y="2557"/>
                    <a:pt x="936" y="2055"/>
                    <a:pt x="981" y="1530"/>
                  </a:cubicBezTo>
                  <a:cubicBezTo>
                    <a:pt x="1004" y="1301"/>
                    <a:pt x="1027" y="1050"/>
                    <a:pt x="1050" y="822"/>
                  </a:cubicBezTo>
                  <a:cubicBezTo>
                    <a:pt x="1073" y="594"/>
                    <a:pt x="1096" y="343"/>
                    <a:pt x="1118" y="115"/>
                  </a:cubicBezTo>
                  <a:lnTo>
                    <a:pt x="1141" y="92"/>
                  </a:lnTo>
                  <a:cubicBezTo>
                    <a:pt x="1141" y="46"/>
                    <a:pt x="1096" y="0"/>
                    <a:pt x="1050"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9"/>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9"/>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9"/>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9"/>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9"/>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9"/>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9"/>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9"/>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9"/>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9"/>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9"/>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9"/>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9"/>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9"/>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9"/>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9"/>
            <p:cNvSpPr/>
            <p:nvPr/>
          </p:nvSpPr>
          <p:spPr>
            <a:xfrm>
              <a:off x="6751875" y="2319100"/>
              <a:ext cx="84475" cy="144625"/>
            </a:xfrm>
            <a:custGeom>
              <a:avLst/>
              <a:gdLst/>
              <a:ahLst/>
              <a:cxnLst/>
              <a:rect l="l" t="t" r="r" b="b"/>
              <a:pathLst>
                <a:path w="3379" h="5785" extrusionOk="0">
                  <a:moveTo>
                    <a:pt x="3128" y="0"/>
                  </a:moveTo>
                  <a:lnTo>
                    <a:pt x="3082" y="23"/>
                  </a:lnTo>
                  <a:cubicBezTo>
                    <a:pt x="3059" y="23"/>
                    <a:pt x="3059" y="46"/>
                    <a:pt x="3037" y="69"/>
                  </a:cubicBezTo>
                  <a:cubicBezTo>
                    <a:pt x="3037" y="69"/>
                    <a:pt x="3037" y="69"/>
                    <a:pt x="3037" y="92"/>
                  </a:cubicBezTo>
                  <a:lnTo>
                    <a:pt x="3014" y="92"/>
                  </a:lnTo>
                  <a:cubicBezTo>
                    <a:pt x="3014" y="114"/>
                    <a:pt x="2991" y="137"/>
                    <a:pt x="2991" y="137"/>
                  </a:cubicBezTo>
                  <a:cubicBezTo>
                    <a:pt x="2991" y="160"/>
                    <a:pt x="2968" y="183"/>
                    <a:pt x="2968" y="229"/>
                  </a:cubicBezTo>
                  <a:cubicBezTo>
                    <a:pt x="2945" y="274"/>
                    <a:pt x="2923" y="320"/>
                    <a:pt x="2900" y="366"/>
                  </a:cubicBezTo>
                  <a:cubicBezTo>
                    <a:pt x="2900" y="388"/>
                    <a:pt x="2900" y="411"/>
                    <a:pt x="2877" y="434"/>
                  </a:cubicBezTo>
                  <a:cubicBezTo>
                    <a:pt x="2877" y="480"/>
                    <a:pt x="2854" y="503"/>
                    <a:pt x="2854" y="548"/>
                  </a:cubicBezTo>
                  <a:cubicBezTo>
                    <a:pt x="2854" y="571"/>
                    <a:pt x="2854" y="594"/>
                    <a:pt x="2877" y="594"/>
                  </a:cubicBezTo>
                  <a:cubicBezTo>
                    <a:pt x="2877" y="617"/>
                    <a:pt x="2877" y="617"/>
                    <a:pt x="2900" y="617"/>
                  </a:cubicBezTo>
                  <a:cubicBezTo>
                    <a:pt x="2877" y="639"/>
                    <a:pt x="2877" y="685"/>
                    <a:pt x="2854" y="708"/>
                  </a:cubicBezTo>
                  <a:cubicBezTo>
                    <a:pt x="2854" y="708"/>
                    <a:pt x="2854" y="731"/>
                    <a:pt x="2854" y="731"/>
                  </a:cubicBezTo>
                  <a:cubicBezTo>
                    <a:pt x="2786" y="822"/>
                    <a:pt x="2740" y="936"/>
                    <a:pt x="2694" y="1028"/>
                  </a:cubicBezTo>
                  <a:cubicBezTo>
                    <a:pt x="2649" y="1096"/>
                    <a:pt x="2603" y="1187"/>
                    <a:pt x="2557" y="1256"/>
                  </a:cubicBezTo>
                  <a:cubicBezTo>
                    <a:pt x="2466" y="1438"/>
                    <a:pt x="2375" y="1598"/>
                    <a:pt x="2283" y="1781"/>
                  </a:cubicBezTo>
                  <a:cubicBezTo>
                    <a:pt x="2283" y="1781"/>
                    <a:pt x="2283" y="1758"/>
                    <a:pt x="2283" y="1758"/>
                  </a:cubicBezTo>
                  <a:cubicBezTo>
                    <a:pt x="2261" y="1804"/>
                    <a:pt x="2238" y="1849"/>
                    <a:pt x="2215" y="1895"/>
                  </a:cubicBezTo>
                  <a:cubicBezTo>
                    <a:pt x="2192" y="1941"/>
                    <a:pt x="2146" y="1986"/>
                    <a:pt x="2124" y="2055"/>
                  </a:cubicBezTo>
                  <a:cubicBezTo>
                    <a:pt x="2124" y="2055"/>
                    <a:pt x="2101" y="2055"/>
                    <a:pt x="2101" y="2077"/>
                  </a:cubicBezTo>
                  <a:cubicBezTo>
                    <a:pt x="2078" y="2123"/>
                    <a:pt x="2032" y="2192"/>
                    <a:pt x="1987" y="2260"/>
                  </a:cubicBezTo>
                  <a:cubicBezTo>
                    <a:pt x="1987" y="2260"/>
                    <a:pt x="1987" y="2283"/>
                    <a:pt x="1964" y="2306"/>
                  </a:cubicBezTo>
                  <a:cubicBezTo>
                    <a:pt x="1964" y="2329"/>
                    <a:pt x="1941" y="2329"/>
                    <a:pt x="1941" y="2351"/>
                  </a:cubicBezTo>
                  <a:cubicBezTo>
                    <a:pt x="1827" y="2557"/>
                    <a:pt x="1690" y="2739"/>
                    <a:pt x="1576" y="2945"/>
                  </a:cubicBezTo>
                  <a:cubicBezTo>
                    <a:pt x="1462" y="3105"/>
                    <a:pt x="1348" y="3287"/>
                    <a:pt x="1233" y="3447"/>
                  </a:cubicBezTo>
                  <a:cubicBezTo>
                    <a:pt x="1119" y="3607"/>
                    <a:pt x="1005" y="3789"/>
                    <a:pt x="891" y="3949"/>
                  </a:cubicBezTo>
                  <a:cubicBezTo>
                    <a:pt x="754" y="4177"/>
                    <a:pt x="594" y="4383"/>
                    <a:pt x="435" y="4588"/>
                  </a:cubicBezTo>
                  <a:cubicBezTo>
                    <a:pt x="298" y="4794"/>
                    <a:pt x="161" y="4999"/>
                    <a:pt x="24" y="5205"/>
                  </a:cubicBezTo>
                  <a:cubicBezTo>
                    <a:pt x="24" y="5227"/>
                    <a:pt x="1" y="5273"/>
                    <a:pt x="1" y="5296"/>
                  </a:cubicBezTo>
                  <a:cubicBezTo>
                    <a:pt x="1" y="5319"/>
                    <a:pt x="1" y="5364"/>
                    <a:pt x="1" y="5387"/>
                  </a:cubicBezTo>
                  <a:cubicBezTo>
                    <a:pt x="24" y="5410"/>
                    <a:pt x="47" y="5433"/>
                    <a:pt x="69" y="5456"/>
                  </a:cubicBezTo>
                  <a:cubicBezTo>
                    <a:pt x="92" y="5478"/>
                    <a:pt x="115" y="5478"/>
                    <a:pt x="138" y="5478"/>
                  </a:cubicBezTo>
                  <a:cubicBezTo>
                    <a:pt x="115" y="5524"/>
                    <a:pt x="115" y="5547"/>
                    <a:pt x="92" y="5570"/>
                  </a:cubicBezTo>
                  <a:cubicBezTo>
                    <a:pt x="69" y="5593"/>
                    <a:pt x="69" y="5615"/>
                    <a:pt x="69" y="5638"/>
                  </a:cubicBezTo>
                  <a:cubicBezTo>
                    <a:pt x="92" y="5684"/>
                    <a:pt x="115" y="5730"/>
                    <a:pt x="138" y="5752"/>
                  </a:cubicBezTo>
                  <a:cubicBezTo>
                    <a:pt x="170" y="5768"/>
                    <a:pt x="191" y="5785"/>
                    <a:pt x="217" y="5785"/>
                  </a:cubicBezTo>
                  <a:cubicBezTo>
                    <a:pt x="227" y="5785"/>
                    <a:pt x="239" y="5782"/>
                    <a:pt x="252" y="5775"/>
                  </a:cubicBezTo>
                  <a:cubicBezTo>
                    <a:pt x="298" y="5775"/>
                    <a:pt x="343" y="5752"/>
                    <a:pt x="366" y="5730"/>
                  </a:cubicBezTo>
                  <a:cubicBezTo>
                    <a:pt x="412" y="5638"/>
                    <a:pt x="457" y="5570"/>
                    <a:pt x="503" y="5501"/>
                  </a:cubicBezTo>
                  <a:cubicBezTo>
                    <a:pt x="503" y="5478"/>
                    <a:pt x="526" y="5478"/>
                    <a:pt x="549" y="5456"/>
                  </a:cubicBezTo>
                  <a:cubicBezTo>
                    <a:pt x="617" y="5364"/>
                    <a:pt x="686" y="5273"/>
                    <a:pt x="754" y="5182"/>
                  </a:cubicBezTo>
                  <a:cubicBezTo>
                    <a:pt x="823" y="5090"/>
                    <a:pt x="868" y="4999"/>
                    <a:pt x="937" y="4931"/>
                  </a:cubicBezTo>
                  <a:cubicBezTo>
                    <a:pt x="1005" y="4839"/>
                    <a:pt x="1051" y="4748"/>
                    <a:pt x="1119" y="4657"/>
                  </a:cubicBezTo>
                  <a:cubicBezTo>
                    <a:pt x="1188" y="4565"/>
                    <a:pt x="1233" y="4474"/>
                    <a:pt x="1302" y="4406"/>
                  </a:cubicBezTo>
                  <a:cubicBezTo>
                    <a:pt x="1416" y="4223"/>
                    <a:pt x="1530" y="4040"/>
                    <a:pt x="1644" y="3858"/>
                  </a:cubicBezTo>
                  <a:lnTo>
                    <a:pt x="1690" y="3767"/>
                  </a:lnTo>
                  <a:cubicBezTo>
                    <a:pt x="1713" y="3744"/>
                    <a:pt x="1713" y="3721"/>
                    <a:pt x="1713" y="3721"/>
                  </a:cubicBezTo>
                  <a:cubicBezTo>
                    <a:pt x="1736" y="3675"/>
                    <a:pt x="1758" y="3652"/>
                    <a:pt x="1758" y="3630"/>
                  </a:cubicBezTo>
                  <a:cubicBezTo>
                    <a:pt x="1827" y="3515"/>
                    <a:pt x="1895" y="3401"/>
                    <a:pt x="1964" y="3287"/>
                  </a:cubicBezTo>
                  <a:cubicBezTo>
                    <a:pt x="1987" y="3219"/>
                    <a:pt x="2010" y="3173"/>
                    <a:pt x="2055" y="3127"/>
                  </a:cubicBezTo>
                  <a:cubicBezTo>
                    <a:pt x="2101" y="3013"/>
                    <a:pt x="2169" y="2922"/>
                    <a:pt x="2215" y="2831"/>
                  </a:cubicBezTo>
                  <a:cubicBezTo>
                    <a:pt x="2238" y="2808"/>
                    <a:pt x="2238" y="2785"/>
                    <a:pt x="2238" y="2762"/>
                  </a:cubicBezTo>
                  <a:cubicBezTo>
                    <a:pt x="2306" y="2671"/>
                    <a:pt x="2352" y="2557"/>
                    <a:pt x="2420" y="2465"/>
                  </a:cubicBezTo>
                  <a:cubicBezTo>
                    <a:pt x="2466" y="2374"/>
                    <a:pt x="2534" y="2260"/>
                    <a:pt x="2580" y="2169"/>
                  </a:cubicBezTo>
                  <a:cubicBezTo>
                    <a:pt x="2671" y="1986"/>
                    <a:pt x="2786" y="1804"/>
                    <a:pt x="2877" y="1621"/>
                  </a:cubicBezTo>
                  <a:cubicBezTo>
                    <a:pt x="2923" y="1575"/>
                    <a:pt x="2945" y="1507"/>
                    <a:pt x="2968" y="1461"/>
                  </a:cubicBezTo>
                  <a:cubicBezTo>
                    <a:pt x="2991" y="1416"/>
                    <a:pt x="3014" y="1370"/>
                    <a:pt x="3037" y="1301"/>
                  </a:cubicBezTo>
                  <a:cubicBezTo>
                    <a:pt x="3082" y="1210"/>
                    <a:pt x="3128" y="1119"/>
                    <a:pt x="3174" y="1028"/>
                  </a:cubicBezTo>
                  <a:cubicBezTo>
                    <a:pt x="3219" y="936"/>
                    <a:pt x="3242" y="845"/>
                    <a:pt x="3288" y="754"/>
                  </a:cubicBezTo>
                  <a:cubicBezTo>
                    <a:pt x="3311" y="662"/>
                    <a:pt x="3333" y="594"/>
                    <a:pt x="3356" y="503"/>
                  </a:cubicBezTo>
                  <a:cubicBezTo>
                    <a:pt x="3379" y="434"/>
                    <a:pt x="3379" y="388"/>
                    <a:pt x="3379" y="320"/>
                  </a:cubicBezTo>
                  <a:cubicBezTo>
                    <a:pt x="3379" y="274"/>
                    <a:pt x="3356" y="206"/>
                    <a:pt x="3311" y="160"/>
                  </a:cubicBezTo>
                  <a:cubicBezTo>
                    <a:pt x="3311" y="137"/>
                    <a:pt x="3311" y="114"/>
                    <a:pt x="3288" y="69"/>
                  </a:cubicBezTo>
                  <a:cubicBezTo>
                    <a:pt x="3288" y="23"/>
                    <a:pt x="3242" y="0"/>
                    <a:pt x="3196"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9"/>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9"/>
            <p:cNvSpPr/>
            <p:nvPr/>
          </p:nvSpPr>
          <p:spPr>
            <a:xfrm>
              <a:off x="6744475" y="2312825"/>
              <a:ext cx="81625" cy="151825"/>
            </a:xfrm>
            <a:custGeom>
              <a:avLst/>
              <a:gdLst/>
              <a:ahLst/>
              <a:cxnLst/>
              <a:rect l="l" t="t" r="r" b="b"/>
              <a:pathLst>
                <a:path w="3265" h="6073" extrusionOk="0">
                  <a:moveTo>
                    <a:pt x="3150" y="0"/>
                  </a:moveTo>
                  <a:cubicBezTo>
                    <a:pt x="3127" y="0"/>
                    <a:pt x="3082" y="23"/>
                    <a:pt x="3059" y="69"/>
                  </a:cubicBezTo>
                  <a:cubicBezTo>
                    <a:pt x="2990" y="251"/>
                    <a:pt x="2922" y="411"/>
                    <a:pt x="2830" y="594"/>
                  </a:cubicBezTo>
                  <a:cubicBezTo>
                    <a:pt x="2739" y="754"/>
                    <a:pt x="2648" y="913"/>
                    <a:pt x="2579" y="1073"/>
                  </a:cubicBezTo>
                  <a:cubicBezTo>
                    <a:pt x="2511" y="1233"/>
                    <a:pt x="2420" y="1393"/>
                    <a:pt x="2351" y="1552"/>
                  </a:cubicBezTo>
                  <a:cubicBezTo>
                    <a:pt x="2260" y="1712"/>
                    <a:pt x="2191" y="1849"/>
                    <a:pt x="2100" y="2009"/>
                  </a:cubicBezTo>
                  <a:cubicBezTo>
                    <a:pt x="2032" y="2169"/>
                    <a:pt x="1940" y="2351"/>
                    <a:pt x="1849" y="2511"/>
                  </a:cubicBezTo>
                  <a:cubicBezTo>
                    <a:pt x="1758" y="2671"/>
                    <a:pt x="1666" y="2853"/>
                    <a:pt x="1575" y="3013"/>
                  </a:cubicBezTo>
                  <a:cubicBezTo>
                    <a:pt x="1484" y="3196"/>
                    <a:pt x="1392" y="3356"/>
                    <a:pt x="1301" y="3538"/>
                  </a:cubicBezTo>
                  <a:cubicBezTo>
                    <a:pt x="1210" y="3698"/>
                    <a:pt x="1119" y="3858"/>
                    <a:pt x="1050" y="4018"/>
                  </a:cubicBezTo>
                  <a:cubicBezTo>
                    <a:pt x="890" y="4314"/>
                    <a:pt x="753" y="4611"/>
                    <a:pt x="571" y="4885"/>
                  </a:cubicBezTo>
                  <a:cubicBezTo>
                    <a:pt x="479" y="5045"/>
                    <a:pt x="388" y="5182"/>
                    <a:pt x="297" y="5341"/>
                  </a:cubicBezTo>
                  <a:cubicBezTo>
                    <a:pt x="206" y="5501"/>
                    <a:pt x="114" y="5684"/>
                    <a:pt x="46" y="5844"/>
                  </a:cubicBezTo>
                  <a:cubicBezTo>
                    <a:pt x="0" y="5935"/>
                    <a:pt x="23" y="6026"/>
                    <a:pt x="91" y="6049"/>
                  </a:cubicBezTo>
                  <a:cubicBezTo>
                    <a:pt x="124" y="6065"/>
                    <a:pt x="156" y="6073"/>
                    <a:pt x="186" y="6073"/>
                  </a:cubicBezTo>
                  <a:cubicBezTo>
                    <a:pt x="242" y="6073"/>
                    <a:pt x="290" y="6048"/>
                    <a:pt x="320" y="6003"/>
                  </a:cubicBezTo>
                  <a:cubicBezTo>
                    <a:pt x="365" y="5889"/>
                    <a:pt x="434" y="5775"/>
                    <a:pt x="502" y="5661"/>
                  </a:cubicBezTo>
                  <a:cubicBezTo>
                    <a:pt x="525" y="5615"/>
                    <a:pt x="548" y="5570"/>
                    <a:pt x="571" y="5547"/>
                  </a:cubicBezTo>
                  <a:cubicBezTo>
                    <a:pt x="594" y="5501"/>
                    <a:pt x="639" y="5456"/>
                    <a:pt x="662" y="5410"/>
                  </a:cubicBezTo>
                  <a:cubicBezTo>
                    <a:pt x="776" y="5227"/>
                    <a:pt x="890" y="5068"/>
                    <a:pt x="982" y="4885"/>
                  </a:cubicBezTo>
                  <a:cubicBezTo>
                    <a:pt x="1187" y="4543"/>
                    <a:pt x="1347" y="4200"/>
                    <a:pt x="1529" y="3858"/>
                  </a:cubicBezTo>
                  <a:cubicBezTo>
                    <a:pt x="1621" y="3675"/>
                    <a:pt x="1712" y="3515"/>
                    <a:pt x="1781" y="3356"/>
                  </a:cubicBezTo>
                  <a:cubicBezTo>
                    <a:pt x="1895" y="3173"/>
                    <a:pt x="1963" y="2990"/>
                    <a:pt x="2054" y="2831"/>
                  </a:cubicBezTo>
                  <a:cubicBezTo>
                    <a:pt x="2146" y="2648"/>
                    <a:pt x="2237" y="2488"/>
                    <a:pt x="2306" y="2306"/>
                  </a:cubicBezTo>
                  <a:cubicBezTo>
                    <a:pt x="2397" y="2169"/>
                    <a:pt x="2465" y="1986"/>
                    <a:pt x="2534" y="1826"/>
                  </a:cubicBezTo>
                  <a:cubicBezTo>
                    <a:pt x="2648" y="1575"/>
                    <a:pt x="2762" y="1301"/>
                    <a:pt x="2876" y="1027"/>
                  </a:cubicBezTo>
                  <a:cubicBezTo>
                    <a:pt x="2945" y="890"/>
                    <a:pt x="3013" y="754"/>
                    <a:pt x="3059" y="617"/>
                  </a:cubicBezTo>
                  <a:cubicBezTo>
                    <a:pt x="3127" y="457"/>
                    <a:pt x="3196" y="320"/>
                    <a:pt x="3241" y="160"/>
                  </a:cubicBezTo>
                  <a:cubicBezTo>
                    <a:pt x="3264" y="137"/>
                    <a:pt x="3264" y="114"/>
                    <a:pt x="3264" y="69"/>
                  </a:cubicBezTo>
                  <a:cubicBezTo>
                    <a:pt x="3241" y="46"/>
                    <a:pt x="3241" y="23"/>
                    <a:pt x="3196" y="23"/>
                  </a:cubicBezTo>
                  <a:cubicBezTo>
                    <a:pt x="3196" y="0"/>
                    <a:pt x="3173" y="0"/>
                    <a:pt x="3150"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9"/>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9"/>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9"/>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D43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9"/>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D43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9"/>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9"/>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9"/>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9"/>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9"/>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9"/>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9"/>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9"/>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9"/>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9"/>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9"/>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9"/>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9"/>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9"/>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9"/>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9"/>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9"/>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9"/>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9"/>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9"/>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9"/>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9"/>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9"/>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9"/>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9"/>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9"/>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9"/>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9"/>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9"/>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9"/>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9"/>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9"/>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9"/>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9"/>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9"/>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9"/>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9"/>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9"/>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9"/>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9"/>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9"/>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9"/>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9"/>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9"/>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9"/>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9"/>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9"/>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9"/>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9"/>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9"/>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9"/>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9"/>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9"/>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9"/>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9"/>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9"/>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9"/>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9"/>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9"/>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9"/>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9"/>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9"/>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9"/>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9"/>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9"/>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9"/>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9"/>
            <p:cNvSpPr/>
            <p:nvPr/>
          </p:nvSpPr>
          <p:spPr>
            <a:xfrm>
              <a:off x="6970425" y="1878000"/>
              <a:ext cx="63950" cy="73850"/>
            </a:xfrm>
            <a:custGeom>
              <a:avLst/>
              <a:gdLst/>
              <a:ahLst/>
              <a:cxnLst/>
              <a:rect l="l" t="t" r="r" b="b"/>
              <a:pathLst>
                <a:path w="2558" h="2954" extrusionOk="0">
                  <a:moveTo>
                    <a:pt x="1" y="0"/>
                  </a:moveTo>
                  <a:cubicBezTo>
                    <a:pt x="1" y="23"/>
                    <a:pt x="24" y="46"/>
                    <a:pt x="47" y="69"/>
                  </a:cubicBezTo>
                  <a:cubicBezTo>
                    <a:pt x="298" y="274"/>
                    <a:pt x="549" y="480"/>
                    <a:pt x="777" y="708"/>
                  </a:cubicBezTo>
                  <a:cubicBezTo>
                    <a:pt x="1256" y="1165"/>
                    <a:pt x="1690" y="1690"/>
                    <a:pt x="2055" y="2283"/>
                  </a:cubicBezTo>
                  <a:cubicBezTo>
                    <a:pt x="2055" y="2283"/>
                    <a:pt x="2032" y="2260"/>
                    <a:pt x="2032" y="2260"/>
                  </a:cubicBezTo>
                  <a:lnTo>
                    <a:pt x="2032" y="2260"/>
                  </a:lnTo>
                  <a:cubicBezTo>
                    <a:pt x="2169" y="2466"/>
                    <a:pt x="2261" y="2671"/>
                    <a:pt x="2375" y="2899"/>
                  </a:cubicBezTo>
                  <a:cubicBezTo>
                    <a:pt x="2392" y="2933"/>
                    <a:pt x="2420" y="2954"/>
                    <a:pt x="2453" y="2954"/>
                  </a:cubicBezTo>
                  <a:cubicBezTo>
                    <a:pt x="2464" y="2954"/>
                    <a:pt x="2477" y="2951"/>
                    <a:pt x="2489" y="2945"/>
                  </a:cubicBezTo>
                  <a:cubicBezTo>
                    <a:pt x="2535" y="2922"/>
                    <a:pt x="2557" y="2876"/>
                    <a:pt x="2535" y="2831"/>
                  </a:cubicBezTo>
                  <a:cubicBezTo>
                    <a:pt x="2284" y="2237"/>
                    <a:pt x="1941" y="1712"/>
                    <a:pt x="1553" y="1233"/>
                  </a:cubicBezTo>
                  <a:cubicBezTo>
                    <a:pt x="1348" y="982"/>
                    <a:pt x="1119" y="754"/>
                    <a:pt x="891" y="525"/>
                  </a:cubicBezTo>
                  <a:cubicBezTo>
                    <a:pt x="846" y="480"/>
                    <a:pt x="777" y="434"/>
                    <a:pt x="731" y="388"/>
                  </a:cubicBezTo>
                  <a:cubicBezTo>
                    <a:pt x="457" y="297"/>
                    <a:pt x="229" y="16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9"/>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9"/>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9"/>
            <p:cNvSpPr/>
            <p:nvPr/>
          </p:nvSpPr>
          <p:spPr>
            <a:xfrm>
              <a:off x="6972725" y="1879150"/>
              <a:ext cx="60500" cy="66200"/>
            </a:xfrm>
            <a:custGeom>
              <a:avLst/>
              <a:gdLst/>
              <a:ahLst/>
              <a:cxnLst/>
              <a:rect l="l" t="t" r="r" b="b"/>
              <a:pathLst>
                <a:path w="2420" h="2648" extrusionOk="0">
                  <a:moveTo>
                    <a:pt x="0" y="0"/>
                  </a:moveTo>
                  <a:cubicBezTo>
                    <a:pt x="0" y="46"/>
                    <a:pt x="23" y="69"/>
                    <a:pt x="46" y="91"/>
                  </a:cubicBezTo>
                  <a:cubicBezTo>
                    <a:pt x="274" y="297"/>
                    <a:pt x="502" y="502"/>
                    <a:pt x="731" y="708"/>
                  </a:cubicBezTo>
                  <a:lnTo>
                    <a:pt x="708" y="708"/>
                  </a:lnTo>
                  <a:cubicBezTo>
                    <a:pt x="982" y="982"/>
                    <a:pt x="1256" y="1255"/>
                    <a:pt x="1484" y="1552"/>
                  </a:cubicBezTo>
                  <a:cubicBezTo>
                    <a:pt x="1735" y="1849"/>
                    <a:pt x="1986" y="2191"/>
                    <a:pt x="2169" y="2534"/>
                  </a:cubicBezTo>
                  <a:cubicBezTo>
                    <a:pt x="2192" y="2557"/>
                    <a:pt x="2214" y="2579"/>
                    <a:pt x="2214" y="2602"/>
                  </a:cubicBezTo>
                  <a:cubicBezTo>
                    <a:pt x="2237" y="2625"/>
                    <a:pt x="2237" y="2625"/>
                    <a:pt x="2260" y="2648"/>
                  </a:cubicBezTo>
                  <a:lnTo>
                    <a:pt x="2351" y="2648"/>
                  </a:lnTo>
                  <a:cubicBezTo>
                    <a:pt x="2374" y="2625"/>
                    <a:pt x="2397" y="2602"/>
                    <a:pt x="2397" y="2579"/>
                  </a:cubicBezTo>
                  <a:cubicBezTo>
                    <a:pt x="2397" y="2579"/>
                    <a:pt x="2420" y="2534"/>
                    <a:pt x="2397" y="2511"/>
                  </a:cubicBezTo>
                  <a:cubicBezTo>
                    <a:pt x="2260" y="2260"/>
                    <a:pt x="2100" y="2032"/>
                    <a:pt x="1940" y="1803"/>
                  </a:cubicBezTo>
                  <a:cubicBezTo>
                    <a:pt x="1758" y="1575"/>
                    <a:pt x="1575" y="1347"/>
                    <a:pt x="1393" y="1119"/>
                  </a:cubicBezTo>
                  <a:cubicBezTo>
                    <a:pt x="1142" y="845"/>
                    <a:pt x="868" y="571"/>
                    <a:pt x="594" y="320"/>
                  </a:cubicBezTo>
                  <a:cubicBezTo>
                    <a:pt x="388" y="228"/>
                    <a:pt x="183" y="137"/>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9"/>
            <p:cNvSpPr/>
            <p:nvPr/>
          </p:nvSpPr>
          <p:spPr>
            <a:xfrm>
              <a:off x="6997250" y="1901400"/>
              <a:ext cx="30850" cy="36625"/>
            </a:xfrm>
            <a:custGeom>
              <a:avLst/>
              <a:gdLst/>
              <a:ahLst/>
              <a:cxnLst/>
              <a:rect l="l" t="t" r="r" b="b"/>
              <a:pathLst>
                <a:path w="1234" h="1465" extrusionOk="0">
                  <a:moveTo>
                    <a:pt x="115" y="0"/>
                  </a:moveTo>
                  <a:cubicBezTo>
                    <a:pt x="92" y="0"/>
                    <a:pt x="69" y="0"/>
                    <a:pt x="46" y="23"/>
                  </a:cubicBezTo>
                  <a:cubicBezTo>
                    <a:pt x="1" y="46"/>
                    <a:pt x="1" y="114"/>
                    <a:pt x="24" y="160"/>
                  </a:cubicBezTo>
                  <a:cubicBezTo>
                    <a:pt x="389" y="548"/>
                    <a:pt x="708" y="982"/>
                    <a:pt x="1051" y="1438"/>
                  </a:cubicBezTo>
                  <a:cubicBezTo>
                    <a:pt x="1064" y="1451"/>
                    <a:pt x="1092" y="1465"/>
                    <a:pt x="1123" y="1465"/>
                  </a:cubicBezTo>
                  <a:cubicBezTo>
                    <a:pt x="1145" y="1465"/>
                    <a:pt x="1168" y="1458"/>
                    <a:pt x="1188" y="1438"/>
                  </a:cubicBezTo>
                  <a:cubicBezTo>
                    <a:pt x="1211" y="1415"/>
                    <a:pt x="1233" y="1347"/>
                    <a:pt x="1188" y="1301"/>
                  </a:cubicBezTo>
                  <a:cubicBezTo>
                    <a:pt x="868" y="868"/>
                    <a:pt x="549" y="434"/>
                    <a:pt x="183" y="23"/>
                  </a:cubicBezTo>
                  <a:cubicBezTo>
                    <a:pt x="161" y="0"/>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9"/>
            <p:cNvSpPr/>
            <p:nvPr/>
          </p:nvSpPr>
          <p:spPr>
            <a:xfrm>
              <a:off x="6999550" y="1902525"/>
              <a:ext cx="30250" cy="41125"/>
            </a:xfrm>
            <a:custGeom>
              <a:avLst/>
              <a:gdLst/>
              <a:ahLst/>
              <a:cxnLst/>
              <a:rect l="l" t="t" r="r" b="b"/>
              <a:pathLst>
                <a:path w="1210" h="1645" extrusionOk="0">
                  <a:moveTo>
                    <a:pt x="91" y="1"/>
                  </a:moveTo>
                  <a:cubicBezTo>
                    <a:pt x="69" y="1"/>
                    <a:pt x="46" y="24"/>
                    <a:pt x="46" y="24"/>
                  </a:cubicBezTo>
                  <a:cubicBezTo>
                    <a:pt x="0" y="69"/>
                    <a:pt x="0" y="115"/>
                    <a:pt x="23" y="161"/>
                  </a:cubicBezTo>
                  <a:cubicBezTo>
                    <a:pt x="388" y="617"/>
                    <a:pt x="730" y="1097"/>
                    <a:pt x="1027" y="1599"/>
                  </a:cubicBezTo>
                  <a:cubicBezTo>
                    <a:pt x="1050" y="1622"/>
                    <a:pt x="1073" y="1622"/>
                    <a:pt x="1096" y="1644"/>
                  </a:cubicBezTo>
                  <a:cubicBezTo>
                    <a:pt x="1119" y="1644"/>
                    <a:pt x="1141" y="1622"/>
                    <a:pt x="1164" y="1622"/>
                  </a:cubicBezTo>
                  <a:cubicBezTo>
                    <a:pt x="1187" y="1599"/>
                    <a:pt x="1210" y="1576"/>
                    <a:pt x="1210" y="1553"/>
                  </a:cubicBezTo>
                  <a:cubicBezTo>
                    <a:pt x="1210" y="1530"/>
                    <a:pt x="1210" y="1507"/>
                    <a:pt x="1187" y="1485"/>
                  </a:cubicBezTo>
                  <a:cubicBezTo>
                    <a:pt x="867" y="982"/>
                    <a:pt x="548" y="503"/>
                    <a:pt x="183" y="47"/>
                  </a:cubicBezTo>
                  <a:cubicBezTo>
                    <a:pt x="160" y="24"/>
                    <a:pt x="137" y="1"/>
                    <a:pt x="9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9"/>
            <p:cNvSpPr/>
            <p:nvPr/>
          </p:nvSpPr>
          <p:spPr>
            <a:xfrm>
              <a:off x="7003525" y="1907675"/>
              <a:ext cx="28575" cy="41675"/>
            </a:xfrm>
            <a:custGeom>
              <a:avLst/>
              <a:gdLst/>
              <a:ahLst/>
              <a:cxnLst/>
              <a:rect l="l" t="t" r="r" b="b"/>
              <a:pathLst>
                <a:path w="1143" h="1667" extrusionOk="0">
                  <a:moveTo>
                    <a:pt x="92" y="0"/>
                  </a:moveTo>
                  <a:cubicBezTo>
                    <a:pt x="92" y="0"/>
                    <a:pt x="69" y="23"/>
                    <a:pt x="46" y="23"/>
                  </a:cubicBezTo>
                  <a:cubicBezTo>
                    <a:pt x="1" y="69"/>
                    <a:pt x="1" y="114"/>
                    <a:pt x="24" y="160"/>
                  </a:cubicBezTo>
                  <a:cubicBezTo>
                    <a:pt x="252" y="480"/>
                    <a:pt x="480" y="799"/>
                    <a:pt x="663" y="1119"/>
                  </a:cubicBezTo>
                  <a:cubicBezTo>
                    <a:pt x="754" y="1279"/>
                    <a:pt x="845" y="1438"/>
                    <a:pt x="937" y="1598"/>
                  </a:cubicBezTo>
                  <a:cubicBezTo>
                    <a:pt x="960" y="1621"/>
                    <a:pt x="960" y="1644"/>
                    <a:pt x="1005" y="1667"/>
                  </a:cubicBezTo>
                  <a:lnTo>
                    <a:pt x="1074" y="1667"/>
                  </a:lnTo>
                  <a:cubicBezTo>
                    <a:pt x="1119" y="1644"/>
                    <a:pt x="1142" y="1575"/>
                    <a:pt x="1119" y="1530"/>
                  </a:cubicBezTo>
                  <a:cubicBezTo>
                    <a:pt x="845" y="1005"/>
                    <a:pt x="526" y="503"/>
                    <a:pt x="183" y="46"/>
                  </a:cubicBezTo>
                  <a:cubicBezTo>
                    <a:pt x="161" y="23"/>
                    <a:pt x="138" y="0"/>
                    <a:pt x="92"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9"/>
            <p:cNvSpPr/>
            <p:nvPr/>
          </p:nvSpPr>
          <p:spPr>
            <a:xfrm>
              <a:off x="7004100" y="1904825"/>
              <a:ext cx="33125" cy="45675"/>
            </a:xfrm>
            <a:custGeom>
              <a:avLst/>
              <a:gdLst/>
              <a:ahLst/>
              <a:cxnLst/>
              <a:rect l="l" t="t" r="r" b="b"/>
              <a:pathLst>
                <a:path w="1325" h="1827" extrusionOk="0">
                  <a:moveTo>
                    <a:pt x="115" y="0"/>
                  </a:moveTo>
                  <a:cubicBezTo>
                    <a:pt x="92" y="0"/>
                    <a:pt x="69" y="23"/>
                    <a:pt x="46" y="23"/>
                  </a:cubicBezTo>
                  <a:cubicBezTo>
                    <a:pt x="1" y="69"/>
                    <a:pt x="1" y="114"/>
                    <a:pt x="23" y="160"/>
                  </a:cubicBezTo>
                  <a:cubicBezTo>
                    <a:pt x="457" y="685"/>
                    <a:pt x="822" y="1233"/>
                    <a:pt x="1142" y="1803"/>
                  </a:cubicBezTo>
                  <a:cubicBezTo>
                    <a:pt x="1165" y="1826"/>
                    <a:pt x="1188" y="1826"/>
                    <a:pt x="1210" y="1826"/>
                  </a:cubicBezTo>
                  <a:cubicBezTo>
                    <a:pt x="1233" y="1826"/>
                    <a:pt x="1279" y="1826"/>
                    <a:pt x="1279" y="1803"/>
                  </a:cubicBezTo>
                  <a:cubicBezTo>
                    <a:pt x="1302" y="1803"/>
                    <a:pt x="1325" y="1781"/>
                    <a:pt x="1325" y="1735"/>
                  </a:cubicBezTo>
                  <a:cubicBezTo>
                    <a:pt x="1325" y="1712"/>
                    <a:pt x="1325" y="1689"/>
                    <a:pt x="1302" y="1666"/>
                  </a:cubicBezTo>
                  <a:cubicBezTo>
                    <a:pt x="959" y="1119"/>
                    <a:pt x="594" y="548"/>
                    <a:pt x="183" y="46"/>
                  </a:cubicBezTo>
                  <a:cubicBezTo>
                    <a:pt x="160" y="23"/>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9"/>
            <p:cNvSpPr/>
            <p:nvPr/>
          </p:nvSpPr>
          <p:spPr>
            <a:xfrm>
              <a:off x="7010375" y="1914525"/>
              <a:ext cx="32550" cy="46250"/>
            </a:xfrm>
            <a:custGeom>
              <a:avLst/>
              <a:gdLst/>
              <a:ahLst/>
              <a:cxnLst/>
              <a:rect l="l" t="t" r="r" b="b"/>
              <a:pathLst>
                <a:path w="1302" h="1850" extrusionOk="0">
                  <a:moveTo>
                    <a:pt x="46" y="0"/>
                  </a:moveTo>
                  <a:cubicBezTo>
                    <a:pt x="24" y="46"/>
                    <a:pt x="1" y="114"/>
                    <a:pt x="46" y="137"/>
                  </a:cubicBezTo>
                  <a:cubicBezTo>
                    <a:pt x="292" y="450"/>
                    <a:pt x="495" y="764"/>
                    <a:pt x="696" y="1098"/>
                  </a:cubicBezTo>
                  <a:lnTo>
                    <a:pt x="696" y="1098"/>
                  </a:lnTo>
                  <a:cubicBezTo>
                    <a:pt x="691" y="1096"/>
                    <a:pt x="686" y="1096"/>
                    <a:pt x="686" y="1096"/>
                  </a:cubicBezTo>
                  <a:lnTo>
                    <a:pt x="686" y="1096"/>
                  </a:lnTo>
                  <a:cubicBezTo>
                    <a:pt x="822" y="1324"/>
                    <a:pt x="959" y="1552"/>
                    <a:pt x="1096" y="1803"/>
                  </a:cubicBezTo>
                  <a:cubicBezTo>
                    <a:pt x="1096" y="1826"/>
                    <a:pt x="1119" y="1849"/>
                    <a:pt x="1142" y="1849"/>
                  </a:cubicBezTo>
                  <a:lnTo>
                    <a:pt x="1210" y="1849"/>
                  </a:lnTo>
                  <a:cubicBezTo>
                    <a:pt x="1256" y="1826"/>
                    <a:pt x="1302" y="1758"/>
                    <a:pt x="1279" y="1712"/>
                  </a:cubicBezTo>
                  <a:cubicBezTo>
                    <a:pt x="959" y="1142"/>
                    <a:pt x="617" y="548"/>
                    <a:pt x="183" y="23"/>
                  </a:cubicBezTo>
                  <a:cubicBezTo>
                    <a:pt x="183" y="0"/>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9"/>
            <p:cNvSpPr/>
            <p:nvPr/>
          </p:nvSpPr>
          <p:spPr>
            <a:xfrm>
              <a:off x="7021800" y="1931075"/>
              <a:ext cx="24550" cy="37900"/>
            </a:xfrm>
            <a:custGeom>
              <a:avLst/>
              <a:gdLst/>
              <a:ahLst/>
              <a:cxnLst/>
              <a:rect l="l" t="t" r="r" b="b"/>
              <a:pathLst>
                <a:path w="982" h="1516" extrusionOk="0">
                  <a:moveTo>
                    <a:pt x="114" y="0"/>
                  </a:moveTo>
                  <a:cubicBezTo>
                    <a:pt x="92" y="0"/>
                    <a:pt x="69" y="23"/>
                    <a:pt x="46" y="23"/>
                  </a:cubicBezTo>
                  <a:cubicBezTo>
                    <a:pt x="0" y="69"/>
                    <a:pt x="0" y="114"/>
                    <a:pt x="46" y="160"/>
                  </a:cubicBezTo>
                  <a:cubicBezTo>
                    <a:pt x="137" y="320"/>
                    <a:pt x="251" y="457"/>
                    <a:pt x="343" y="616"/>
                  </a:cubicBezTo>
                  <a:cubicBezTo>
                    <a:pt x="502" y="890"/>
                    <a:pt x="639" y="1164"/>
                    <a:pt x="776" y="1461"/>
                  </a:cubicBezTo>
                  <a:cubicBezTo>
                    <a:pt x="793" y="1494"/>
                    <a:pt x="822" y="1516"/>
                    <a:pt x="854" y="1516"/>
                  </a:cubicBezTo>
                  <a:cubicBezTo>
                    <a:pt x="866" y="1516"/>
                    <a:pt x="878" y="1513"/>
                    <a:pt x="890" y="1507"/>
                  </a:cubicBezTo>
                  <a:cubicBezTo>
                    <a:pt x="959" y="1484"/>
                    <a:pt x="982" y="1438"/>
                    <a:pt x="959" y="1370"/>
                  </a:cubicBezTo>
                  <a:cubicBezTo>
                    <a:pt x="731" y="913"/>
                    <a:pt x="502" y="457"/>
                    <a:pt x="183" y="46"/>
                  </a:cubicBezTo>
                  <a:cubicBezTo>
                    <a:pt x="160" y="23"/>
                    <a:pt x="137"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9"/>
            <p:cNvSpPr/>
            <p:nvPr/>
          </p:nvSpPr>
          <p:spPr>
            <a:xfrm>
              <a:off x="7025225" y="1937350"/>
              <a:ext cx="22850" cy="34475"/>
            </a:xfrm>
            <a:custGeom>
              <a:avLst/>
              <a:gdLst/>
              <a:ahLst/>
              <a:cxnLst/>
              <a:rect l="l" t="t" r="r" b="b"/>
              <a:pathLst>
                <a:path w="914" h="1379" extrusionOk="0">
                  <a:moveTo>
                    <a:pt x="114" y="0"/>
                  </a:moveTo>
                  <a:cubicBezTo>
                    <a:pt x="92" y="0"/>
                    <a:pt x="69" y="0"/>
                    <a:pt x="69" y="23"/>
                  </a:cubicBezTo>
                  <a:cubicBezTo>
                    <a:pt x="23" y="46"/>
                    <a:pt x="0" y="114"/>
                    <a:pt x="46" y="160"/>
                  </a:cubicBezTo>
                  <a:cubicBezTo>
                    <a:pt x="132" y="268"/>
                    <a:pt x="219" y="397"/>
                    <a:pt x="305" y="527"/>
                  </a:cubicBezTo>
                  <a:lnTo>
                    <a:pt x="305" y="527"/>
                  </a:lnTo>
                  <a:cubicBezTo>
                    <a:pt x="303" y="526"/>
                    <a:pt x="300" y="525"/>
                    <a:pt x="297" y="525"/>
                  </a:cubicBezTo>
                  <a:cubicBezTo>
                    <a:pt x="457" y="776"/>
                    <a:pt x="594" y="1050"/>
                    <a:pt x="708" y="1324"/>
                  </a:cubicBezTo>
                  <a:cubicBezTo>
                    <a:pt x="724" y="1358"/>
                    <a:pt x="766" y="1379"/>
                    <a:pt x="804" y="1379"/>
                  </a:cubicBezTo>
                  <a:cubicBezTo>
                    <a:pt x="819" y="1379"/>
                    <a:pt x="833" y="1376"/>
                    <a:pt x="845" y="1370"/>
                  </a:cubicBezTo>
                  <a:cubicBezTo>
                    <a:pt x="890" y="1370"/>
                    <a:pt x="913" y="1301"/>
                    <a:pt x="890" y="1256"/>
                  </a:cubicBezTo>
                  <a:cubicBezTo>
                    <a:pt x="685" y="822"/>
                    <a:pt x="480" y="411"/>
                    <a:pt x="206" y="23"/>
                  </a:cubicBezTo>
                  <a:cubicBezTo>
                    <a:pt x="183" y="0"/>
                    <a:pt x="137"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9"/>
            <p:cNvSpPr/>
            <p:nvPr/>
          </p:nvSpPr>
          <p:spPr>
            <a:xfrm>
              <a:off x="7026925" y="1937925"/>
              <a:ext cx="21150" cy="33325"/>
            </a:xfrm>
            <a:custGeom>
              <a:avLst/>
              <a:gdLst/>
              <a:ahLst/>
              <a:cxnLst/>
              <a:rect l="l" t="t" r="r" b="b"/>
              <a:pathLst>
                <a:path w="846" h="1333" extrusionOk="0">
                  <a:moveTo>
                    <a:pt x="115" y="0"/>
                  </a:moveTo>
                  <a:cubicBezTo>
                    <a:pt x="92" y="0"/>
                    <a:pt x="69" y="23"/>
                    <a:pt x="46" y="23"/>
                  </a:cubicBezTo>
                  <a:cubicBezTo>
                    <a:pt x="1" y="69"/>
                    <a:pt x="1" y="114"/>
                    <a:pt x="46" y="160"/>
                  </a:cubicBezTo>
                  <a:cubicBezTo>
                    <a:pt x="92" y="251"/>
                    <a:pt x="138" y="320"/>
                    <a:pt x="183" y="411"/>
                  </a:cubicBezTo>
                  <a:cubicBezTo>
                    <a:pt x="183" y="411"/>
                    <a:pt x="183" y="388"/>
                    <a:pt x="183" y="388"/>
                  </a:cubicBezTo>
                  <a:cubicBezTo>
                    <a:pt x="343" y="685"/>
                    <a:pt x="503" y="982"/>
                    <a:pt x="640" y="1278"/>
                  </a:cubicBezTo>
                  <a:cubicBezTo>
                    <a:pt x="673" y="1312"/>
                    <a:pt x="707" y="1333"/>
                    <a:pt x="740" y="1333"/>
                  </a:cubicBezTo>
                  <a:cubicBezTo>
                    <a:pt x="752" y="1333"/>
                    <a:pt x="765" y="1330"/>
                    <a:pt x="777" y="1324"/>
                  </a:cubicBezTo>
                  <a:cubicBezTo>
                    <a:pt x="822" y="1324"/>
                    <a:pt x="845" y="1255"/>
                    <a:pt x="822" y="1210"/>
                  </a:cubicBezTo>
                  <a:cubicBezTo>
                    <a:pt x="640" y="822"/>
                    <a:pt x="434" y="411"/>
                    <a:pt x="183" y="46"/>
                  </a:cubicBezTo>
                  <a:cubicBezTo>
                    <a:pt x="183" y="23"/>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9"/>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9"/>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9"/>
            <p:cNvSpPr/>
            <p:nvPr/>
          </p:nvSpPr>
          <p:spPr>
            <a:xfrm>
              <a:off x="6972150" y="1879150"/>
              <a:ext cx="35400" cy="32625"/>
            </a:xfrm>
            <a:custGeom>
              <a:avLst/>
              <a:gdLst/>
              <a:ahLst/>
              <a:cxnLst/>
              <a:rect l="l" t="t" r="r" b="b"/>
              <a:pathLst>
                <a:path w="1416" h="1305" extrusionOk="0">
                  <a:moveTo>
                    <a:pt x="0" y="0"/>
                  </a:moveTo>
                  <a:cubicBezTo>
                    <a:pt x="411" y="411"/>
                    <a:pt x="845" y="822"/>
                    <a:pt x="1233" y="1278"/>
                  </a:cubicBezTo>
                  <a:cubicBezTo>
                    <a:pt x="1246" y="1291"/>
                    <a:pt x="1275" y="1305"/>
                    <a:pt x="1301" y="1305"/>
                  </a:cubicBezTo>
                  <a:cubicBezTo>
                    <a:pt x="1320" y="1305"/>
                    <a:pt x="1337" y="1298"/>
                    <a:pt x="1347" y="1278"/>
                  </a:cubicBezTo>
                  <a:cubicBezTo>
                    <a:pt x="1393" y="1255"/>
                    <a:pt x="1416" y="1187"/>
                    <a:pt x="1370" y="1141"/>
                  </a:cubicBezTo>
                  <a:cubicBezTo>
                    <a:pt x="1119" y="845"/>
                    <a:pt x="845" y="571"/>
                    <a:pt x="571" y="297"/>
                  </a:cubicBezTo>
                  <a:cubicBezTo>
                    <a:pt x="366" y="228"/>
                    <a:pt x="183" y="114"/>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9"/>
            <p:cNvSpPr/>
            <p:nvPr/>
          </p:nvSpPr>
          <p:spPr>
            <a:xfrm>
              <a:off x="6977275" y="1882575"/>
              <a:ext cx="35425" cy="35200"/>
            </a:xfrm>
            <a:custGeom>
              <a:avLst/>
              <a:gdLst/>
              <a:ahLst/>
              <a:cxnLst/>
              <a:rect l="l" t="t" r="r" b="b"/>
              <a:pathLst>
                <a:path w="1417" h="1408" extrusionOk="0">
                  <a:moveTo>
                    <a:pt x="1" y="0"/>
                  </a:moveTo>
                  <a:cubicBezTo>
                    <a:pt x="1" y="0"/>
                    <a:pt x="1" y="23"/>
                    <a:pt x="1" y="46"/>
                  </a:cubicBezTo>
                  <a:cubicBezTo>
                    <a:pt x="1" y="69"/>
                    <a:pt x="24" y="91"/>
                    <a:pt x="47" y="114"/>
                  </a:cubicBezTo>
                  <a:cubicBezTo>
                    <a:pt x="115" y="183"/>
                    <a:pt x="206" y="251"/>
                    <a:pt x="298" y="342"/>
                  </a:cubicBezTo>
                  <a:cubicBezTo>
                    <a:pt x="617" y="662"/>
                    <a:pt x="937" y="1004"/>
                    <a:pt x="1233" y="1370"/>
                  </a:cubicBezTo>
                  <a:cubicBezTo>
                    <a:pt x="1247" y="1396"/>
                    <a:pt x="1276" y="1407"/>
                    <a:pt x="1307" y="1407"/>
                  </a:cubicBezTo>
                  <a:cubicBezTo>
                    <a:pt x="1329" y="1407"/>
                    <a:pt x="1351" y="1402"/>
                    <a:pt x="1370" y="1392"/>
                  </a:cubicBezTo>
                  <a:cubicBezTo>
                    <a:pt x="1393" y="1370"/>
                    <a:pt x="1416" y="1301"/>
                    <a:pt x="1370" y="1255"/>
                  </a:cubicBezTo>
                  <a:cubicBezTo>
                    <a:pt x="1188" y="1027"/>
                    <a:pt x="1005" y="799"/>
                    <a:pt x="800" y="594"/>
                  </a:cubicBezTo>
                  <a:cubicBezTo>
                    <a:pt x="686" y="457"/>
                    <a:pt x="549" y="320"/>
                    <a:pt x="412" y="183"/>
                  </a:cubicBezTo>
                  <a:cubicBezTo>
                    <a:pt x="275" y="137"/>
                    <a:pt x="138" y="69"/>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9"/>
            <p:cNvSpPr/>
            <p:nvPr/>
          </p:nvSpPr>
          <p:spPr>
            <a:xfrm>
              <a:off x="7004675" y="1909375"/>
              <a:ext cx="22275" cy="29700"/>
            </a:xfrm>
            <a:custGeom>
              <a:avLst/>
              <a:gdLst/>
              <a:ahLst/>
              <a:cxnLst/>
              <a:rect l="l" t="t" r="r" b="b"/>
              <a:pathLst>
                <a:path w="891" h="1188" extrusionOk="0">
                  <a:moveTo>
                    <a:pt x="92" y="1"/>
                  </a:moveTo>
                  <a:cubicBezTo>
                    <a:pt x="69" y="1"/>
                    <a:pt x="46" y="1"/>
                    <a:pt x="46" y="24"/>
                  </a:cubicBezTo>
                  <a:cubicBezTo>
                    <a:pt x="0" y="46"/>
                    <a:pt x="0" y="115"/>
                    <a:pt x="23" y="161"/>
                  </a:cubicBezTo>
                  <a:cubicBezTo>
                    <a:pt x="252" y="480"/>
                    <a:pt x="503" y="800"/>
                    <a:pt x="708" y="1142"/>
                  </a:cubicBezTo>
                  <a:cubicBezTo>
                    <a:pt x="731" y="1165"/>
                    <a:pt x="754" y="1188"/>
                    <a:pt x="777" y="1188"/>
                  </a:cubicBezTo>
                  <a:cubicBezTo>
                    <a:pt x="799" y="1188"/>
                    <a:pt x="822" y="1188"/>
                    <a:pt x="845" y="1165"/>
                  </a:cubicBezTo>
                  <a:cubicBezTo>
                    <a:pt x="868" y="1142"/>
                    <a:pt x="891" y="1119"/>
                    <a:pt x="891" y="1096"/>
                  </a:cubicBezTo>
                  <a:cubicBezTo>
                    <a:pt x="891" y="1074"/>
                    <a:pt x="868" y="1051"/>
                    <a:pt x="868" y="1028"/>
                  </a:cubicBezTo>
                  <a:cubicBezTo>
                    <a:pt x="640" y="686"/>
                    <a:pt x="411" y="366"/>
                    <a:pt x="183" y="24"/>
                  </a:cubicBezTo>
                  <a:cubicBezTo>
                    <a:pt x="160" y="1"/>
                    <a:pt x="137" y="1"/>
                    <a:pt x="92"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9"/>
            <p:cNvSpPr/>
            <p:nvPr/>
          </p:nvSpPr>
          <p:spPr>
            <a:xfrm>
              <a:off x="7008100" y="1912225"/>
              <a:ext cx="22275" cy="33700"/>
            </a:xfrm>
            <a:custGeom>
              <a:avLst/>
              <a:gdLst/>
              <a:ahLst/>
              <a:cxnLst/>
              <a:rect l="l" t="t" r="r" b="b"/>
              <a:pathLst>
                <a:path w="891" h="1348" extrusionOk="0">
                  <a:moveTo>
                    <a:pt x="46" y="1"/>
                  </a:moveTo>
                  <a:cubicBezTo>
                    <a:pt x="23" y="24"/>
                    <a:pt x="23" y="47"/>
                    <a:pt x="0" y="69"/>
                  </a:cubicBezTo>
                  <a:cubicBezTo>
                    <a:pt x="0" y="92"/>
                    <a:pt x="0" y="115"/>
                    <a:pt x="0" y="138"/>
                  </a:cubicBezTo>
                  <a:cubicBezTo>
                    <a:pt x="206" y="503"/>
                    <a:pt x="457" y="868"/>
                    <a:pt x="662" y="1234"/>
                  </a:cubicBezTo>
                  <a:cubicBezTo>
                    <a:pt x="685" y="1256"/>
                    <a:pt x="685" y="1279"/>
                    <a:pt x="708" y="1302"/>
                  </a:cubicBezTo>
                  <a:cubicBezTo>
                    <a:pt x="708" y="1325"/>
                    <a:pt x="731" y="1348"/>
                    <a:pt x="754" y="1348"/>
                  </a:cubicBezTo>
                  <a:lnTo>
                    <a:pt x="822" y="1348"/>
                  </a:lnTo>
                  <a:cubicBezTo>
                    <a:pt x="868" y="1325"/>
                    <a:pt x="868" y="1325"/>
                    <a:pt x="891" y="1302"/>
                  </a:cubicBezTo>
                  <a:cubicBezTo>
                    <a:pt x="891" y="1279"/>
                    <a:pt x="891" y="1234"/>
                    <a:pt x="891" y="1211"/>
                  </a:cubicBezTo>
                  <a:cubicBezTo>
                    <a:pt x="708" y="914"/>
                    <a:pt x="525" y="617"/>
                    <a:pt x="343" y="321"/>
                  </a:cubicBezTo>
                  <a:cubicBezTo>
                    <a:pt x="343" y="321"/>
                    <a:pt x="343" y="343"/>
                    <a:pt x="343" y="343"/>
                  </a:cubicBezTo>
                  <a:cubicBezTo>
                    <a:pt x="297" y="252"/>
                    <a:pt x="229" y="161"/>
                    <a:pt x="183" y="69"/>
                  </a:cubicBezTo>
                  <a:cubicBezTo>
                    <a:pt x="160" y="47"/>
                    <a:pt x="160" y="24"/>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9"/>
            <p:cNvSpPr/>
            <p:nvPr/>
          </p:nvSpPr>
          <p:spPr>
            <a:xfrm>
              <a:off x="7008675" y="1915100"/>
              <a:ext cx="22275" cy="33100"/>
            </a:xfrm>
            <a:custGeom>
              <a:avLst/>
              <a:gdLst/>
              <a:ahLst/>
              <a:cxnLst/>
              <a:rect l="l" t="t" r="r" b="b"/>
              <a:pathLst>
                <a:path w="891" h="1324" extrusionOk="0">
                  <a:moveTo>
                    <a:pt x="92" y="0"/>
                  </a:moveTo>
                  <a:cubicBezTo>
                    <a:pt x="46" y="23"/>
                    <a:pt x="0" y="91"/>
                    <a:pt x="23" y="137"/>
                  </a:cubicBezTo>
                  <a:cubicBezTo>
                    <a:pt x="229" y="502"/>
                    <a:pt x="480" y="890"/>
                    <a:pt x="685" y="1255"/>
                  </a:cubicBezTo>
                  <a:cubicBezTo>
                    <a:pt x="708" y="1278"/>
                    <a:pt x="708" y="1301"/>
                    <a:pt x="731" y="1324"/>
                  </a:cubicBezTo>
                  <a:lnTo>
                    <a:pt x="822" y="1324"/>
                  </a:lnTo>
                  <a:cubicBezTo>
                    <a:pt x="868" y="1301"/>
                    <a:pt x="890" y="1233"/>
                    <a:pt x="868" y="1187"/>
                  </a:cubicBezTo>
                  <a:cubicBezTo>
                    <a:pt x="662" y="799"/>
                    <a:pt x="411" y="434"/>
                    <a:pt x="206" y="46"/>
                  </a:cubicBezTo>
                  <a:cubicBezTo>
                    <a:pt x="206" y="23"/>
                    <a:pt x="183" y="0"/>
                    <a:pt x="16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9"/>
            <p:cNvSpPr/>
            <p:nvPr/>
          </p:nvSpPr>
          <p:spPr>
            <a:xfrm>
              <a:off x="7000675" y="1904250"/>
              <a:ext cx="26275" cy="36050"/>
            </a:xfrm>
            <a:custGeom>
              <a:avLst/>
              <a:gdLst/>
              <a:ahLst/>
              <a:cxnLst/>
              <a:rect l="l" t="t" r="r" b="b"/>
              <a:pathLst>
                <a:path w="1051" h="1442" extrusionOk="0">
                  <a:moveTo>
                    <a:pt x="115" y="0"/>
                  </a:moveTo>
                  <a:cubicBezTo>
                    <a:pt x="92" y="0"/>
                    <a:pt x="69" y="0"/>
                    <a:pt x="46" y="23"/>
                  </a:cubicBezTo>
                  <a:cubicBezTo>
                    <a:pt x="1" y="46"/>
                    <a:pt x="1" y="115"/>
                    <a:pt x="24" y="160"/>
                  </a:cubicBezTo>
                  <a:cubicBezTo>
                    <a:pt x="320" y="571"/>
                    <a:pt x="594" y="982"/>
                    <a:pt x="868" y="1416"/>
                  </a:cubicBezTo>
                  <a:cubicBezTo>
                    <a:pt x="894" y="1429"/>
                    <a:pt x="928" y="1442"/>
                    <a:pt x="957" y="1442"/>
                  </a:cubicBezTo>
                  <a:cubicBezTo>
                    <a:pt x="978" y="1442"/>
                    <a:pt x="995" y="1435"/>
                    <a:pt x="1005" y="1416"/>
                  </a:cubicBezTo>
                  <a:cubicBezTo>
                    <a:pt x="1028" y="1393"/>
                    <a:pt x="1051" y="1370"/>
                    <a:pt x="1051" y="1347"/>
                  </a:cubicBezTo>
                  <a:cubicBezTo>
                    <a:pt x="1051" y="1324"/>
                    <a:pt x="1051" y="1301"/>
                    <a:pt x="1028" y="1279"/>
                  </a:cubicBezTo>
                  <a:cubicBezTo>
                    <a:pt x="754" y="868"/>
                    <a:pt x="457" y="457"/>
                    <a:pt x="183" y="46"/>
                  </a:cubicBezTo>
                  <a:cubicBezTo>
                    <a:pt x="160" y="23"/>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9"/>
            <p:cNvSpPr/>
            <p:nvPr/>
          </p:nvSpPr>
          <p:spPr>
            <a:xfrm>
              <a:off x="7008675" y="1915100"/>
              <a:ext cx="23425" cy="37325"/>
            </a:xfrm>
            <a:custGeom>
              <a:avLst/>
              <a:gdLst/>
              <a:ahLst/>
              <a:cxnLst/>
              <a:rect l="l" t="t" r="r" b="b"/>
              <a:pathLst>
                <a:path w="937" h="1493" extrusionOk="0">
                  <a:moveTo>
                    <a:pt x="69" y="0"/>
                  </a:moveTo>
                  <a:cubicBezTo>
                    <a:pt x="23" y="23"/>
                    <a:pt x="0" y="69"/>
                    <a:pt x="23" y="137"/>
                  </a:cubicBezTo>
                  <a:cubicBezTo>
                    <a:pt x="229" y="571"/>
                    <a:pt x="502" y="1004"/>
                    <a:pt x="731" y="1438"/>
                  </a:cubicBezTo>
                  <a:cubicBezTo>
                    <a:pt x="747" y="1471"/>
                    <a:pt x="776" y="1493"/>
                    <a:pt x="809" y="1493"/>
                  </a:cubicBezTo>
                  <a:cubicBezTo>
                    <a:pt x="820" y="1493"/>
                    <a:pt x="833" y="1490"/>
                    <a:pt x="845" y="1484"/>
                  </a:cubicBezTo>
                  <a:cubicBezTo>
                    <a:pt x="890" y="1461"/>
                    <a:pt x="936" y="1415"/>
                    <a:pt x="913" y="1370"/>
                  </a:cubicBezTo>
                  <a:cubicBezTo>
                    <a:pt x="685" y="913"/>
                    <a:pt x="411" y="502"/>
                    <a:pt x="206" y="46"/>
                  </a:cubicBezTo>
                  <a:cubicBezTo>
                    <a:pt x="183" y="23"/>
                    <a:pt x="137"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9"/>
            <p:cNvSpPr/>
            <p:nvPr/>
          </p:nvSpPr>
          <p:spPr>
            <a:xfrm>
              <a:off x="7016075" y="1927075"/>
              <a:ext cx="18875" cy="31625"/>
            </a:xfrm>
            <a:custGeom>
              <a:avLst/>
              <a:gdLst/>
              <a:ahLst/>
              <a:cxnLst/>
              <a:rect l="l" t="t" r="r" b="b"/>
              <a:pathLst>
                <a:path w="755" h="1265" extrusionOk="0">
                  <a:moveTo>
                    <a:pt x="69" y="0"/>
                  </a:moveTo>
                  <a:cubicBezTo>
                    <a:pt x="24" y="23"/>
                    <a:pt x="1" y="92"/>
                    <a:pt x="1" y="137"/>
                  </a:cubicBezTo>
                  <a:cubicBezTo>
                    <a:pt x="184" y="503"/>
                    <a:pt x="366" y="845"/>
                    <a:pt x="549" y="1210"/>
                  </a:cubicBezTo>
                  <a:cubicBezTo>
                    <a:pt x="566" y="1244"/>
                    <a:pt x="594" y="1265"/>
                    <a:pt x="627" y="1265"/>
                  </a:cubicBezTo>
                  <a:cubicBezTo>
                    <a:pt x="638" y="1265"/>
                    <a:pt x="651" y="1262"/>
                    <a:pt x="663" y="1256"/>
                  </a:cubicBezTo>
                  <a:cubicBezTo>
                    <a:pt x="709" y="1233"/>
                    <a:pt x="754" y="1187"/>
                    <a:pt x="731" y="1142"/>
                  </a:cubicBezTo>
                  <a:cubicBezTo>
                    <a:pt x="549" y="776"/>
                    <a:pt x="366" y="411"/>
                    <a:pt x="184" y="46"/>
                  </a:cubicBezTo>
                  <a:cubicBezTo>
                    <a:pt x="184" y="23"/>
                    <a:pt x="138" y="0"/>
                    <a:pt x="92"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9"/>
            <p:cNvSpPr/>
            <p:nvPr/>
          </p:nvSpPr>
          <p:spPr>
            <a:xfrm>
              <a:off x="7004100" y="1908825"/>
              <a:ext cx="21700" cy="30250"/>
            </a:xfrm>
            <a:custGeom>
              <a:avLst/>
              <a:gdLst/>
              <a:ahLst/>
              <a:cxnLst/>
              <a:rect l="l" t="t" r="r" b="b"/>
              <a:pathLst>
                <a:path w="868" h="1210" extrusionOk="0">
                  <a:moveTo>
                    <a:pt x="92" y="0"/>
                  </a:moveTo>
                  <a:cubicBezTo>
                    <a:pt x="69" y="0"/>
                    <a:pt x="46" y="23"/>
                    <a:pt x="23" y="23"/>
                  </a:cubicBezTo>
                  <a:cubicBezTo>
                    <a:pt x="1" y="46"/>
                    <a:pt x="1" y="68"/>
                    <a:pt x="1" y="91"/>
                  </a:cubicBezTo>
                  <a:cubicBezTo>
                    <a:pt x="1" y="114"/>
                    <a:pt x="1" y="137"/>
                    <a:pt x="23" y="160"/>
                  </a:cubicBezTo>
                  <a:cubicBezTo>
                    <a:pt x="206" y="457"/>
                    <a:pt x="412" y="730"/>
                    <a:pt x="571" y="1027"/>
                  </a:cubicBezTo>
                  <a:cubicBezTo>
                    <a:pt x="571" y="1004"/>
                    <a:pt x="571" y="1004"/>
                    <a:pt x="571" y="1004"/>
                  </a:cubicBezTo>
                  <a:cubicBezTo>
                    <a:pt x="594" y="1050"/>
                    <a:pt x="617" y="1096"/>
                    <a:pt x="663" y="1164"/>
                  </a:cubicBezTo>
                  <a:cubicBezTo>
                    <a:pt x="663" y="1187"/>
                    <a:pt x="685" y="1187"/>
                    <a:pt x="708" y="1210"/>
                  </a:cubicBezTo>
                  <a:lnTo>
                    <a:pt x="777" y="1210"/>
                  </a:lnTo>
                  <a:cubicBezTo>
                    <a:pt x="822" y="1187"/>
                    <a:pt x="868" y="1118"/>
                    <a:pt x="822" y="1073"/>
                  </a:cubicBezTo>
                  <a:cubicBezTo>
                    <a:pt x="640" y="730"/>
                    <a:pt x="389" y="388"/>
                    <a:pt x="160" y="46"/>
                  </a:cubicBezTo>
                  <a:cubicBezTo>
                    <a:pt x="160" y="23"/>
                    <a:pt x="115" y="0"/>
                    <a:pt x="92"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9"/>
            <p:cNvSpPr/>
            <p:nvPr/>
          </p:nvSpPr>
          <p:spPr>
            <a:xfrm>
              <a:off x="6998400" y="1902525"/>
              <a:ext cx="25125" cy="33700"/>
            </a:xfrm>
            <a:custGeom>
              <a:avLst/>
              <a:gdLst/>
              <a:ahLst/>
              <a:cxnLst/>
              <a:rect l="l" t="t" r="r" b="b"/>
              <a:pathLst>
                <a:path w="1005" h="1348" extrusionOk="0">
                  <a:moveTo>
                    <a:pt x="115" y="1"/>
                  </a:moveTo>
                  <a:cubicBezTo>
                    <a:pt x="92" y="1"/>
                    <a:pt x="69" y="1"/>
                    <a:pt x="46" y="24"/>
                  </a:cubicBezTo>
                  <a:cubicBezTo>
                    <a:pt x="23" y="47"/>
                    <a:pt x="0" y="115"/>
                    <a:pt x="46" y="161"/>
                  </a:cubicBezTo>
                  <a:cubicBezTo>
                    <a:pt x="297" y="526"/>
                    <a:pt x="571" y="914"/>
                    <a:pt x="822" y="1302"/>
                  </a:cubicBezTo>
                  <a:cubicBezTo>
                    <a:pt x="822" y="1325"/>
                    <a:pt x="868" y="1348"/>
                    <a:pt x="891" y="1348"/>
                  </a:cubicBezTo>
                  <a:cubicBezTo>
                    <a:pt x="913" y="1348"/>
                    <a:pt x="936" y="1348"/>
                    <a:pt x="959" y="1325"/>
                  </a:cubicBezTo>
                  <a:cubicBezTo>
                    <a:pt x="982" y="1302"/>
                    <a:pt x="982" y="1279"/>
                    <a:pt x="982" y="1256"/>
                  </a:cubicBezTo>
                  <a:cubicBezTo>
                    <a:pt x="1005" y="1233"/>
                    <a:pt x="982" y="1211"/>
                    <a:pt x="982" y="1188"/>
                  </a:cubicBezTo>
                  <a:cubicBezTo>
                    <a:pt x="731" y="800"/>
                    <a:pt x="457" y="412"/>
                    <a:pt x="183" y="47"/>
                  </a:cubicBezTo>
                  <a:cubicBezTo>
                    <a:pt x="183" y="1"/>
                    <a:pt x="137" y="1"/>
                    <a:pt x="115"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9"/>
            <p:cNvSpPr/>
            <p:nvPr/>
          </p:nvSpPr>
          <p:spPr>
            <a:xfrm>
              <a:off x="6997825" y="1900250"/>
              <a:ext cx="18275" cy="25125"/>
            </a:xfrm>
            <a:custGeom>
              <a:avLst/>
              <a:gdLst/>
              <a:ahLst/>
              <a:cxnLst/>
              <a:rect l="l" t="t" r="r" b="b"/>
              <a:pathLst>
                <a:path w="731" h="1005" extrusionOk="0">
                  <a:moveTo>
                    <a:pt x="92" y="1"/>
                  </a:moveTo>
                  <a:cubicBezTo>
                    <a:pt x="69" y="1"/>
                    <a:pt x="46" y="1"/>
                    <a:pt x="23" y="23"/>
                  </a:cubicBezTo>
                  <a:cubicBezTo>
                    <a:pt x="1" y="23"/>
                    <a:pt x="1" y="46"/>
                    <a:pt x="1" y="92"/>
                  </a:cubicBezTo>
                  <a:cubicBezTo>
                    <a:pt x="1" y="115"/>
                    <a:pt x="1" y="138"/>
                    <a:pt x="23" y="160"/>
                  </a:cubicBezTo>
                  <a:cubicBezTo>
                    <a:pt x="183" y="434"/>
                    <a:pt x="389" y="685"/>
                    <a:pt x="548" y="982"/>
                  </a:cubicBezTo>
                  <a:cubicBezTo>
                    <a:pt x="571" y="982"/>
                    <a:pt x="594" y="1005"/>
                    <a:pt x="617" y="1005"/>
                  </a:cubicBezTo>
                  <a:cubicBezTo>
                    <a:pt x="640" y="1005"/>
                    <a:pt x="685" y="1005"/>
                    <a:pt x="685" y="982"/>
                  </a:cubicBezTo>
                  <a:cubicBezTo>
                    <a:pt x="708" y="959"/>
                    <a:pt x="731" y="936"/>
                    <a:pt x="731" y="914"/>
                  </a:cubicBezTo>
                  <a:cubicBezTo>
                    <a:pt x="731" y="891"/>
                    <a:pt x="731" y="868"/>
                    <a:pt x="708" y="845"/>
                  </a:cubicBezTo>
                  <a:cubicBezTo>
                    <a:pt x="526" y="571"/>
                    <a:pt x="343" y="297"/>
                    <a:pt x="160" y="23"/>
                  </a:cubicBezTo>
                  <a:cubicBezTo>
                    <a:pt x="160" y="23"/>
                    <a:pt x="115" y="1"/>
                    <a:pt x="92"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9"/>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9"/>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9"/>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9"/>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9"/>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9"/>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9"/>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9"/>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9"/>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9"/>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9"/>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9"/>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9"/>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9"/>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9"/>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9"/>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9"/>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9"/>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9"/>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9"/>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9"/>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9"/>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9"/>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9"/>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9"/>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9"/>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9"/>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9"/>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9"/>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9"/>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9"/>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9"/>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9"/>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9"/>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9"/>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9"/>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9"/>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9"/>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9"/>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9"/>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9"/>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9"/>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9"/>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9"/>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9"/>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9"/>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9"/>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9"/>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9"/>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9"/>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9"/>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9"/>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9"/>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9"/>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9"/>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9"/>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9"/>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9"/>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9"/>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9"/>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9"/>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9"/>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9"/>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9"/>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9"/>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9"/>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9"/>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9"/>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9"/>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9"/>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9"/>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9"/>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9"/>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9"/>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9"/>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9"/>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9"/>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9"/>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9"/>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9"/>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9"/>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9"/>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9"/>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9"/>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9"/>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9"/>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9"/>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9"/>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9"/>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9"/>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9"/>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9"/>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9"/>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9"/>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9"/>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9"/>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9"/>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9"/>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9"/>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9"/>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9"/>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9"/>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9"/>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9"/>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9"/>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9"/>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9"/>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9"/>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9"/>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9"/>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9"/>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9"/>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9"/>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9"/>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9"/>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9"/>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9"/>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9"/>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9"/>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9"/>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9"/>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9"/>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9"/>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9"/>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9"/>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9"/>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9"/>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9"/>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9"/>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9"/>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9"/>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9"/>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9"/>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9"/>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9"/>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9"/>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9"/>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9"/>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9"/>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9"/>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9"/>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9"/>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9"/>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9"/>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9"/>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9"/>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9"/>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9"/>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9"/>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9"/>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9"/>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9"/>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9"/>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9"/>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9"/>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9"/>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9"/>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9"/>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9"/>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9"/>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1" name="Google Shape;2261;p9"/>
          <p:cNvGrpSpPr/>
          <p:nvPr/>
        </p:nvGrpSpPr>
        <p:grpSpPr>
          <a:xfrm flipH="1">
            <a:off x="7837845" y="282243"/>
            <a:ext cx="837737" cy="1305188"/>
            <a:chOff x="231900" y="729199"/>
            <a:chExt cx="1185086" cy="1846354"/>
          </a:xfrm>
        </p:grpSpPr>
        <p:sp>
          <p:nvSpPr>
            <p:cNvPr id="2262" name="Google Shape;2262;p9"/>
            <p:cNvSpPr/>
            <p:nvPr/>
          </p:nvSpPr>
          <p:spPr>
            <a:xfrm>
              <a:off x="231900" y="729199"/>
              <a:ext cx="1185086" cy="1846354"/>
            </a:xfrm>
            <a:custGeom>
              <a:avLst/>
              <a:gdLst/>
              <a:ahLst/>
              <a:cxnLst/>
              <a:rect l="l" t="t" r="r" b="b"/>
              <a:pathLst>
                <a:path w="21434" h="33394" extrusionOk="0">
                  <a:moveTo>
                    <a:pt x="3310" y="0"/>
                  </a:moveTo>
                  <a:cubicBezTo>
                    <a:pt x="3013" y="0"/>
                    <a:pt x="2694" y="46"/>
                    <a:pt x="2443" y="137"/>
                  </a:cubicBezTo>
                  <a:cubicBezTo>
                    <a:pt x="1963" y="274"/>
                    <a:pt x="1552" y="571"/>
                    <a:pt x="1233" y="982"/>
                  </a:cubicBezTo>
                  <a:cubicBezTo>
                    <a:pt x="1073" y="1164"/>
                    <a:pt x="982" y="1347"/>
                    <a:pt x="913" y="1461"/>
                  </a:cubicBezTo>
                  <a:cubicBezTo>
                    <a:pt x="845" y="1598"/>
                    <a:pt x="776" y="1758"/>
                    <a:pt x="708" y="1940"/>
                  </a:cubicBezTo>
                  <a:cubicBezTo>
                    <a:pt x="616" y="2214"/>
                    <a:pt x="571" y="2488"/>
                    <a:pt x="525" y="2785"/>
                  </a:cubicBezTo>
                  <a:cubicBezTo>
                    <a:pt x="457" y="3333"/>
                    <a:pt x="480" y="3858"/>
                    <a:pt x="502" y="4246"/>
                  </a:cubicBezTo>
                  <a:cubicBezTo>
                    <a:pt x="502" y="4405"/>
                    <a:pt x="502" y="4542"/>
                    <a:pt x="525" y="4679"/>
                  </a:cubicBezTo>
                  <a:cubicBezTo>
                    <a:pt x="343" y="5889"/>
                    <a:pt x="228" y="7167"/>
                    <a:pt x="183" y="8788"/>
                  </a:cubicBezTo>
                  <a:cubicBezTo>
                    <a:pt x="183" y="8811"/>
                    <a:pt x="160" y="8833"/>
                    <a:pt x="160" y="8856"/>
                  </a:cubicBezTo>
                  <a:cubicBezTo>
                    <a:pt x="160" y="8879"/>
                    <a:pt x="137" y="8902"/>
                    <a:pt x="137" y="8925"/>
                  </a:cubicBezTo>
                  <a:cubicBezTo>
                    <a:pt x="0" y="9381"/>
                    <a:pt x="46" y="9838"/>
                    <a:pt x="228" y="10271"/>
                  </a:cubicBezTo>
                  <a:lnTo>
                    <a:pt x="6072" y="23898"/>
                  </a:lnTo>
                  <a:cubicBezTo>
                    <a:pt x="6049" y="23967"/>
                    <a:pt x="6026" y="24012"/>
                    <a:pt x="6026" y="24081"/>
                  </a:cubicBezTo>
                  <a:cubicBezTo>
                    <a:pt x="5980" y="24218"/>
                    <a:pt x="5935" y="24355"/>
                    <a:pt x="5912" y="24492"/>
                  </a:cubicBezTo>
                  <a:cubicBezTo>
                    <a:pt x="5866" y="24720"/>
                    <a:pt x="5866" y="24925"/>
                    <a:pt x="5866" y="25039"/>
                  </a:cubicBezTo>
                  <a:cubicBezTo>
                    <a:pt x="5866" y="25268"/>
                    <a:pt x="5912" y="25473"/>
                    <a:pt x="5935" y="25610"/>
                  </a:cubicBezTo>
                  <a:cubicBezTo>
                    <a:pt x="6003" y="25907"/>
                    <a:pt x="6117" y="26135"/>
                    <a:pt x="6186" y="26272"/>
                  </a:cubicBezTo>
                  <a:cubicBezTo>
                    <a:pt x="6277" y="26409"/>
                    <a:pt x="6346" y="26546"/>
                    <a:pt x="6460" y="26660"/>
                  </a:cubicBezTo>
                  <a:cubicBezTo>
                    <a:pt x="6460" y="26751"/>
                    <a:pt x="6483" y="26843"/>
                    <a:pt x="6505" y="26888"/>
                  </a:cubicBezTo>
                  <a:cubicBezTo>
                    <a:pt x="6574" y="27185"/>
                    <a:pt x="6711" y="27482"/>
                    <a:pt x="6916" y="27756"/>
                  </a:cubicBezTo>
                  <a:cubicBezTo>
                    <a:pt x="7099" y="28007"/>
                    <a:pt x="7327" y="28212"/>
                    <a:pt x="7578" y="28395"/>
                  </a:cubicBezTo>
                  <a:cubicBezTo>
                    <a:pt x="7692" y="28851"/>
                    <a:pt x="7806" y="29353"/>
                    <a:pt x="7989" y="29833"/>
                  </a:cubicBezTo>
                  <a:cubicBezTo>
                    <a:pt x="8172" y="30403"/>
                    <a:pt x="8377" y="30883"/>
                    <a:pt x="8651" y="31339"/>
                  </a:cubicBezTo>
                  <a:cubicBezTo>
                    <a:pt x="8788" y="31567"/>
                    <a:pt x="8948" y="31818"/>
                    <a:pt x="9108" y="32047"/>
                  </a:cubicBezTo>
                  <a:cubicBezTo>
                    <a:pt x="9244" y="32229"/>
                    <a:pt x="9404" y="32389"/>
                    <a:pt x="9564" y="32549"/>
                  </a:cubicBezTo>
                  <a:cubicBezTo>
                    <a:pt x="9724" y="32686"/>
                    <a:pt x="9929" y="32823"/>
                    <a:pt x="10135" y="32937"/>
                  </a:cubicBezTo>
                  <a:cubicBezTo>
                    <a:pt x="10409" y="33074"/>
                    <a:pt x="10705" y="33188"/>
                    <a:pt x="11002" y="33256"/>
                  </a:cubicBezTo>
                  <a:cubicBezTo>
                    <a:pt x="11367" y="33348"/>
                    <a:pt x="11732" y="33393"/>
                    <a:pt x="12143" y="33393"/>
                  </a:cubicBezTo>
                  <a:lnTo>
                    <a:pt x="12212" y="33393"/>
                  </a:lnTo>
                  <a:cubicBezTo>
                    <a:pt x="12531" y="33393"/>
                    <a:pt x="12874" y="33348"/>
                    <a:pt x="13262" y="33302"/>
                  </a:cubicBezTo>
                  <a:cubicBezTo>
                    <a:pt x="13855" y="33211"/>
                    <a:pt x="14494" y="33051"/>
                    <a:pt x="15202" y="32823"/>
                  </a:cubicBezTo>
                  <a:cubicBezTo>
                    <a:pt x="15818" y="32640"/>
                    <a:pt x="16412" y="32389"/>
                    <a:pt x="17028" y="32092"/>
                  </a:cubicBezTo>
                  <a:cubicBezTo>
                    <a:pt x="17530" y="31841"/>
                    <a:pt x="18032" y="31545"/>
                    <a:pt x="18512" y="31248"/>
                  </a:cubicBezTo>
                  <a:cubicBezTo>
                    <a:pt x="19082" y="30883"/>
                    <a:pt x="19539" y="30495"/>
                    <a:pt x="19972" y="30107"/>
                  </a:cubicBezTo>
                  <a:cubicBezTo>
                    <a:pt x="20201" y="29878"/>
                    <a:pt x="20429" y="29627"/>
                    <a:pt x="20611" y="29376"/>
                  </a:cubicBezTo>
                  <a:cubicBezTo>
                    <a:pt x="20863" y="29057"/>
                    <a:pt x="21068" y="28691"/>
                    <a:pt x="21205" y="28372"/>
                  </a:cubicBezTo>
                  <a:cubicBezTo>
                    <a:pt x="21205" y="28349"/>
                    <a:pt x="21228" y="28303"/>
                    <a:pt x="21251" y="28281"/>
                  </a:cubicBezTo>
                  <a:cubicBezTo>
                    <a:pt x="21388" y="27938"/>
                    <a:pt x="21433" y="27596"/>
                    <a:pt x="21433" y="27231"/>
                  </a:cubicBezTo>
                  <a:cubicBezTo>
                    <a:pt x="21433" y="27002"/>
                    <a:pt x="21410" y="26774"/>
                    <a:pt x="21365" y="26569"/>
                  </a:cubicBezTo>
                  <a:cubicBezTo>
                    <a:pt x="21296" y="26272"/>
                    <a:pt x="21205" y="25998"/>
                    <a:pt x="21114" y="25747"/>
                  </a:cubicBezTo>
                  <a:cubicBezTo>
                    <a:pt x="20954" y="25245"/>
                    <a:pt x="20726" y="24765"/>
                    <a:pt x="20429" y="24263"/>
                  </a:cubicBezTo>
                  <a:cubicBezTo>
                    <a:pt x="20155" y="23784"/>
                    <a:pt x="19835" y="23327"/>
                    <a:pt x="19516" y="22894"/>
                  </a:cubicBezTo>
                  <a:cubicBezTo>
                    <a:pt x="19539" y="22711"/>
                    <a:pt x="19539" y="22506"/>
                    <a:pt x="19516" y="22323"/>
                  </a:cubicBezTo>
                  <a:cubicBezTo>
                    <a:pt x="19447" y="21958"/>
                    <a:pt x="19333" y="21616"/>
                    <a:pt x="19151" y="21319"/>
                  </a:cubicBezTo>
                  <a:cubicBezTo>
                    <a:pt x="19082" y="21228"/>
                    <a:pt x="19037" y="21136"/>
                    <a:pt x="18945" y="21045"/>
                  </a:cubicBezTo>
                  <a:cubicBezTo>
                    <a:pt x="18945" y="20954"/>
                    <a:pt x="18922" y="20885"/>
                    <a:pt x="18900" y="20794"/>
                  </a:cubicBezTo>
                  <a:cubicBezTo>
                    <a:pt x="18808" y="20429"/>
                    <a:pt x="18626" y="20086"/>
                    <a:pt x="18352" y="19790"/>
                  </a:cubicBezTo>
                  <a:cubicBezTo>
                    <a:pt x="18169" y="19561"/>
                    <a:pt x="17941" y="19356"/>
                    <a:pt x="17644" y="19196"/>
                  </a:cubicBezTo>
                  <a:cubicBezTo>
                    <a:pt x="17553" y="19128"/>
                    <a:pt x="17439" y="19082"/>
                    <a:pt x="17347" y="19036"/>
                  </a:cubicBezTo>
                  <a:lnTo>
                    <a:pt x="11504" y="5387"/>
                  </a:lnTo>
                  <a:cubicBezTo>
                    <a:pt x="11436" y="5250"/>
                    <a:pt x="11367" y="5136"/>
                    <a:pt x="11299" y="5022"/>
                  </a:cubicBezTo>
                  <a:cubicBezTo>
                    <a:pt x="11185" y="4839"/>
                    <a:pt x="11048" y="4679"/>
                    <a:pt x="10888" y="4565"/>
                  </a:cubicBezTo>
                  <a:cubicBezTo>
                    <a:pt x="10523" y="4246"/>
                    <a:pt x="10180" y="3972"/>
                    <a:pt x="9838" y="3721"/>
                  </a:cubicBezTo>
                  <a:cubicBezTo>
                    <a:pt x="9496" y="3492"/>
                    <a:pt x="9153" y="3241"/>
                    <a:pt x="8742" y="2967"/>
                  </a:cubicBezTo>
                  <a:cubicBezTo>
                    <a:pt x="8058" y="2556"/>
                    <a:pt x="7373" y="2146"/>
                    <a:pt x="6688" y="1758"/>
                  </a:cubicBezTo>
                  <a:lnTo>
                    <a:pt x="6528" y="1621"/>
                  </a:lnTo>
                  <a:cubicBezTo>
                    <a:pt x="6300" y="1392"/>
                    <a:pt x="6117" y="1233"/>
                    <a:pt x="5935" y="1096"/>
                  </a:cubicBezTo>
                  <a:cubicBezTo>
                    <a:pt x="5661" y="867"/>
                    <a:pt x="5387" y="662"/>
                    <a:pt x="5113" y="525"/>
                  </a:cubicBezTo>
                  <a:cubicBezTo>
                    <a:pt x="4953" y="434"/>
                    <a:pt x="4771" y="342"/>
                    <a:pt x="4611" y="274"/>
                  </a:cubicBezTo>
                  <a:cubicBezTo>
                    <a:pt x="4405" y="183"/>
                    <a:pt x="4200" y="114"/>
                    <a:pt x="3995" y="69"/>
                  </a:cubicBezTo>
                  <a:cubicBezTo>
                    <a:pt x="3766" y="23"/>
                    <a:pt x="3538" y="0"/>
                    <a:pt x="3310"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9"/>
            <p:cNvSpPr/>
            <p:nvPr/>
          </p:nvSpPr>
          <p:spPr>
            <a:xfrm>
              <a:off x="638231" y="1088864"/>
              <a:ext cx="478369" cy="872089"/>
            </a:xfrm>
            <a:custGeom>
              <a:avLst/>
              <a:gdLst/>
              <a:ahLst/>
              <a:cxnLst/>
              <a:rect l="l" t="t" r="r" b="b"/>
              <a:pathLst>
                <a:path w="8652" h="15773" extrusionOk="0">
                  <a:moveTo>
                    <a:pt x="2329" y="0"/>
                  </a:moveTo>
                  <a:cubicBezTo>
                    <a:pt x="2283" y="23"/>
                    <a:pt x="2261" y="92"/>
                    <a:pt x="2283" y="160"/>
                  </a:cubicBezTo>
                  <a:lnTo>
                    <a:pt x="2283" y="183"/>
                  </a:lnTo>
                  <a:lnTo>
                    <a:pt x="2306" y="206"/>
                  </a:lnTo>
                  <a:cubicBezTo>
                    <a:pt x="2261" y="251"/>
                    <a:pt x="2238" y="274"/>
                    <a:pt x="2215" y="320"/>
                  </a:cubicBezTo>
                  <a:cubicBezTo>
                    <a:pt x="2192" y="365"/>
                    <a:pt x="2169" y="388"/>
                    <a:pt x="2147" y="411"/>
                  </a:cubicBezTo>
                  <a:lnTo>
                    <a:pt x="2124" y="434"/>
                  </a:lnTo>
                  <a:cubicBezTo>
                    <a:pt x="2055" y="502"/>
                    <a:pt x="2010" y="571"/>
                    <a:pt x="1964" y="594"/>
                  </a:cubicBezTo>
                  <a:cubicBezTo>
                    <a:pt x="1964" y="617"/>
                    <a:pt x="1941" y="617"/>
                    <a:pt x="1918" y="639"/>
                  </a:cubicBezTo>
                  <a:cubicBezTo>
                    <a:pt x="1850" y="708"/>
                    <a:pt x="1781" y="753"/>
                    <a:pt x="1690" y="799"/>
                  </a:cubicBezTo>
                  <a:cubicBezTo>
                    <a:pt x="1644" y="822"/>
                    <a:pt x="1599" y="845"/>
                    <a:pt x="1553" y="845"/>
                  </a:cubicBezTo>
                  <a:cubicBezTo>
                    <a:pt x="1507" y="868"/>
                    <a:pt x="1485" y="868"/>
                    <a:pt x="1439" y="890"/>
                  </a:cubicBezTo>
                  <a:lnTo>
                    <a:pt x="1348" y="890"/>
                  </a:lnTo>
                  <a:cubicBezTo>
                    <a:pt x="1348" y="913"/>
                    <a:pt x="1325" y="913"/>
                    <a:pt x="1302" y="913"/>
                  </a:cubicBezTo>
                  <a:lnTo>
                    <a:pt x="1119" y="913"/>
                  </a:lnTo>
                  <a:cubicBezTo>
                    <a:pt x="1051" y="913"/>
                    <a:pt x="982" y="913"/>
                    <a:pt x="891" y="890"/>
                  </a:cubicBezTo>
                  <a:lnTo>
                    <a:pt x="868" y="890"/>
                  </a:lnTo>
                  <a:cubicBezTo>
                    <a:pt x="800" y="890"/>
                    <a:pt x="709" y="868"/>
                    <a:pt x="640" y="868"/>
                  </a:cubicBezTo>
                  <a:cubicBezTo>
                    <a:pt x="572" y="845"/>
                    <a:pt x="480" y="799"/>
                    <a:pt x="412" y="753"/>
                  </a:cubicBezTo>
                  <a:cubicBezTo>
                    <a:pt x="343" y="731"/>
                    <a:pt x="298" y="708"/>
                    <a:pt x="229" y="662"/>
                  </a:cubicBezTo>
                  <a:lnTo>
                    <a:pt x="184" y="639"/>
                  </a:lnTo>
                  <a:cubicBezTo>
                    <a:pt x="161" y="617"/>
                    <a:pt x="138" y="617"/>
                    <a:pt x="115" y="594"/>
                  </a:cubicBezTo>
                  <a:cubicBezTo>
                    <a:pt x="92" y="594"/>
                    <a:pt x="92" y="617"/>
                    <a:pt x="92" y="617"/>
                  </a:cubicBezTo>
                  <a:cubicBezTo>
                    <a:pt x="47" y="639"/>
                    <a:pt x="47" y="662"/>
                    <a:pt x="24" y="685"/>
                  </a:cubicBezTo>
                  <a:cubicBezTo>
                    <a:pt x="24" y="685"/>
                    <a:pt x="24" y="708"/>
                    <a:pt x="1" y="708"/>
                  </a:cubicBezTo>
                  <a:cubicBezTo>
                    <a:pt x="1" y="731"/>
                    <a:pt x="1" y="731"/>
                    <a:pt x="1" y="753"/>
                  </a:cubicBezTo>
                  <a:lnTo>
                    <a:pt x="138" y="753"/>
                  </a:lnTo>
                  <a:cubicBezTo>
                    <a:pt x="184" y="776"/>
                    <a:pt x="206" y="822"/>
                    <a:pt x="229" y="868"/>
                  </a:cubicBezTo>
                  <a:cubicBezTo>
                    <a:pt x="252" y="913"/>
                    <a:pt x="252" y="959"/>
                    <a:pt x="229" y="1005"/>
                  </a:cubicBezTo>
                  <a:cubicBezTo>
                    <a:pt x="229" y="1005"/>
                    <a:pt x="229" y="1005"/>
                    <a:pt x="229" y="1027"/>
                  </a:cubicBezTo>
                  <a:cubicBezTo>
                    <a:pt x="229" y="1050"/>
                    <a:pt x="252" y="1073"/>
                    <a:pt x="252" y="1096"/>
                  </a:cubicBezTo>
                  <a:lnTo>
                    <a:pt x="275" y="1142"/>
                  </a:lnTo>
                  <a:lnTo>
                    <a:pt x="298" y="1210"/>
                  </a:lnTo>
                  <a:lnTo>
                    <a:pt x="389" y="1415"/>
                  </a:lnTo>
                  <a:cubicBezTo>
                    <a:pt x="435" y="1484"/>
                    <a:pt x="457" y="1552"/>
                    <a:pt x="503" y="1644"/>
                  </a:cubicBezTo>
                  <a:cubicBezTo>
                    <a:pt x="526" y="1712"/>
                    <a:pt x="572" y="1803"/>
                    <a:pt x="617" y="1895"/>
                  </a:cubicBezTo>
                  <a:cubicBezTo>
                    <a:pt x="663" y="2032"/>
                    <a:pt x="731" y="2169"/>
                    <a:pt x="777" y="2328"/>
                  </a:cubicBezTo>
                  <a:lnTo>
                    <a:pt x="823" y="2397"/>
                  </a:lnTo>
                  <a:cubicBezTo>
                    <a:pt x="823" y="2443"/>
                    <a:pt x="845" y="2465"/>
                    <a:pt x="868" y="2511"/>
                  </a:cubicBezTo>
                  <a:cubicBezTo>
                    <a:pt x="891" y="2557"/>
                    <a:pt x="914" y="2602"/>
                    <a:pt x="914" y="2648"/>
                  </a:cubicBezTo>
                  <a:cubicBezTo>
                    <a:pt x="937" y="2671"/>
                    <a:pt x="937" y="2694"/>
                    <a:pt x="960" y="2739"/>
                  </a:cubicBezTo>
                  <a:cubicBezTo>
                    <a:pt x="960" y="2739"/>
                    <a:pt x="982" y="2762"/>
                    <a:pt x="982" y="2762"/>
                  </a:cubicBezTo>
                  <a:cubicBezTo>
                    <a:pt x="1005" y="2808"/>
                    <a:pt x="1028" y="2831"/>
                    <a:pt x="1051" y="2876"/>
                  </a:cubicBezTo>
                  <a:cubicBezTo>
                    <a:pt x="1074" y="2922"/>
                    <a:pt x="1074" y="2945"/>
                    <a:pt x="1097" y="2990"/>
                  </a:cubicBezTo>
                  <a:lnTo>
                    <a:pt x="1119" y="3059"/>
                  </a:lnTo>
                  <a:cubicBezTo>
                    <a:pt x="1142" y="3082"/>
                    <a:pt x="1142" y="3127"/>
                    <a:pt x="1165" y="3173"/>
                  </a:cubicBezTo>
                  <a:lnTo>
                    <a:pt x="1256" y="3310"/>
                  </a:lnTo>
                  <a:cubicBezTo>
                    <a:pt x="1279" y="3378"/>
                    <a:pt x="1325" y="3447"/>
                    <a:pt x="1348" y="3515"/>
                  </a:cubicBezTo>
                  <a:cubicBezTo>
                    <a:pt x="1416" y="3652"/>
                    <a:pt x="1462" y="3766"/>
                    <a:pt x="1507" y="3881"/>
                  </a:cubicBezTo>
                  <a:cubicBezTo>
                    <a:pt x="1553" y="3995"/>
                    <a:pt x="1599" y="4109"/>
                    <a:pt x="1644" y="4223"/>
                  </a:cubicBezTo>
                  <a:cubicBezTo>
                    <a:pt x="1690" y="4314"/>
                    <a:pt x="1713" y="4383"/>
                    <a:pt x="1759" y="4474"/>
                  </a:cubicBezTo>
                  <a:cubicBezTo>
                    <a:pt x="1781" y="4542"/>
                    <a:pt x="1804" y="4634"/>
                    <a:pt x="1850" y="4702"/>
                  </a:cubicBezTo>
                  <a:lnTo>
                    <a:pt x="1850" y="4748"/>
                  </a:lnTo>
                  <a:cubicBezTo>
                    <a:pt x="1918" y="4908"/>
                    <a:pt x="1987" y="5067"/>
                    <a:pt x="2055" y="5227"/>
                  </a:cubicBezTo>
                  <a:cubicBezTo>
                    <a:pt x="2078" y="5273"/>
                    <a:pt x="2101" y="5341"/>
                    <a:pt x="2124" y="5410"/>
                  </a:cubicBezTo>
                  <a:cubicBezTo>
                    <a:pt x="2192" y="5524"/>
                    <a:pt x="2238" y="5661"/>
                    <a:pt x="2306" y="5798"/>
                  </a:cubicBezTo>
                  <a:lnTo>
                    <a:pt x="2329" y="5844"/>
                  </a:lnTo>
                  <a:cubicBezTo>
                    <a:pt x="2398" y="6026"/>
                    <a:pt x="2466" y="6186"/>
                    <a:pt x="2535" y="6346"/>
                  </a:cubicBezTo>
                  <a:cubicBezTo>
                    <a:pt x="2580" y="6414"/>
                    <a:pt x="2603" y="6505"/>
                    <a:pt x="2626" y="6574"/>
                  </a:cubicBezTo>
                  <a:lnTo>
                    <a:pt x="2672" y="6620"/>
                  </a:lnTo>
                  <a:lnTo>
                    <a:pt x="2694" y="6688"/>
                  </a:lnTo>
                  <a:lnTo>
                    <a:pt x="2740" y="6779"/>
                  </a:lnTo>
                  <a:cubicBezTo>
                    <a:pt x="2808" y="6916"/>
                    <a:pt x="2877" y="7030"/>
                    <a:pt x="2923" y="7167"/>
                  </a:cubicBezTo>
                  <a:cubicBezTo>
                    <a:pt x="2991" y="7304"/>
                    <a:pt x="3060" y="7441"/>
                    <a:pt x="3128" y="7601"/>
                  </a:cubicBezTo>
                  <a:cubicBezTo>
                    <a:pt x="3219" y="7761"/>
                    <a:pt x="3288" y="7943"/>
                    <a:pt x="3379" y="8126"/>
                  </a:cubicBezTo>
                  <a:lnTo>
                    <a:pt x="3402" y="8195"/>
                  </a:lnTo>
                  <a:cubicBezTo>
                    <a:pt x="3448" y="8331"/>
                    <a:pt x="3516" y="8446"/>
                    <a:pt x="3562" y="8583"/>
                  </a:cubicBezTo>
                  <a:cubicBezTo>
                    <a:pt x="3607" y="8674"/>
                    <a:pt x="3653" y="8742"/>
                    <a:pt x="3676" y="8834"/>
                  </a:cubicBezTo>
                  <a:cubicBezTo>
                    <a:pt x="3721" y="8902"/>
                    <a:pt x="3744" y="8971"/>
                    <a:pt x="3767" y="9062"/>
                  </a:cubicBezTo>
                  <a:lnTo>
                    <a:pt x="3836" y="9176"/>
                  </a:lnTo>
                  <a:cubicBezTo>
                    <a:pt x="3881" y="9290"/>
                    <a:pt x="3927" y="9427"/>
                    <a:pt x="3973" y="9541"/>
                  </a:cubicBezTo>
                  <a:cubicBezTo>
                    <a:pt x="3995" y="9587"/>
                    <a:pt x="4018" y="9633"/>
                    <a:pt x="4041" y="9701"/>
                  </a:cubicBezTo>
                  <a:lnTo>
                    <a:pt x="4064" y="9769"/>
                  </a:lnTo>
                  <a:cubicBezTo>
                    <a:pt x="4087" y="9815"/>
                    <a:pt x="4110" y="9861"/>
                    <a:pt x="4110" y="9906"/>
                  </a:cubicBezTo>
                  <a:lnTo>
                    <a:pt x="4155" y="9998"/>
                  </a:lnTo>
                  <a:lnTo>
                    <a:pt x="4201" y="10112"/>
                  </a:lnTo>
                  <a:cubicBezTo>
                    <a:pt x="4246" y="10226"/>
                    <a:pt x="4315" y="10363"/>
                    <a:pt x="4361" y="10477"/>
                  </a:cubicBezTo>
                  <a:lnTo>
                    <a:pt x="4406" y="10568"/>
                  </a:lnTo>
                  <a:cubicBezTo>
                    <a:pt x="4429" y="10614"/>
                    <a:pt x="4452" y="10682"/>
                    <a:pt x="4475" y="10728"/>
                  </a:cubicBezTo>
                  <a:lnTo>
                    <a:pt x="4520" y="10819"/>
                  </a:lnTo>
                  <a:cubicBezTo>
                    <a:pt x="4543" y="10865"/>
                    <a:pt x="4543" y="10911"/>
                    <a:pt x="4566" y="10956"/>
                  </a:cubicBezTo>
                  <a:cubicBezTo>
                    <a:pt x="4634" y="11093"/>
                    <a:pt x="4703" y="11253"/>
                    <a:pt x="4771" y="11390"/>
                  </a:cubicBezTo>
                  <a:lnTo>
                    <a:pt x="4771" y="11436"/>
                  </a:lnTo>
                  <a:cubicBezTo>
                    <a:pt x="4817" y="11504"/>
                    <a:pt x="4840" y="11595"/>
                    <a:pt x="4863" y="11687"/>
                  </a:cubicBezTo>
                  <a:cubicBezTo>
                    <a:pt x="4908" y="11778"/>
                    <a:pt x="4931" y="11847"/>
                    <a:pt x="4977" y="11938"/>
                  </a:cubicBezTo>
                  <a:cubicBezTo>
                    <a:pt x="5045" y="12098"/>
                    <a:pt x="5114" y="12257"/>
                    <a:pt x="5182" y="12394"/>
                  </a:cubicBezTo>
                  <a:cubicBezTo>
                    <a:pt x="5228" y="12486"/>
                    <a:pt x="5251" y="12577"/>
                    <a:pt x="5296" y="12691"/>
                  </a:cubicBezTo>
                  <a:cubicBezTo>
                    <a:pt x="5319" y="12760"/>
                    <a:pt x="5365" y="12828"/>
                    <a:pt x="5388" y="12897"/>
                  </a:cubicBezTo>
                  <a:cubicBezTo>
                    <a:pt x="5433" y="12988"/>
                    <a:pt x="5456" y="13056"/>
                    <a:pt x="5479" y="13125"/>
                  </a:cubicBezTo>
                  <a:cubicBezTo>
                    <a:pt x="5525" y="13216"/>
                    <a:pt x="5548" y="13307"/>
                    <a:pt x="5593" y="13399"/>
                  </a:cubicBezTo>
                  <a:cubicBezTo>
                    <a:pt x="5662" y="13536"/>
                    <a:pt x="5730" y="13673"/>
                    <a:pt x="5776" y="13810"/>
                  </a:cubicBezTo>
                  <a:cubicBezTo>
                    <a:pt x="5821" y="13901"/>
                    <a:pt x="5867" y="13992"/>
                    <a:pt x="5890" y="14083"/>
                  </a:cubicBezTo>
                  <a:cubicBezTo>
                    <a:pt x="5936" y="14152"/>
                    <a:pt x="5958" y="14220"/>
                    <a:pt x="5981" y="14312"/>
                  </a:cubicBezTo>
                  <a:cubicBezTo>
                    <a:pt x="6027" y="14403"/>
                    <a:pt x="6072" y="14471"/>
                    <a:pt x="6095" y="14563"/>
                  </a:cubicBezTo>
                  <a:cubicBezTo>
                    <a:pt x="6118" y="14654"/>
                    <a:pt x="6164" y="14723"/>
                    <a:pt x="6187" y="14791"/>
                  </a:cubicBezTo>
                  <a:lnTo>
                    <a:pt x="6278" y="14996"/>
                  </a:lnTo>
                  <a:lnTo>
                    <a:pt x="6369" y="15225"/>
                  </a:lnTo>
                  <a:cubicBezTo>
                    <a:pt x="6392" y="15270"/>
                    <a:pt x="6415" y="15316"/>
                    <a:pt x="6438" y="15362"/>
                  </a:cubicBezTo>
                  <a:lnTo>
                    <a:pt x="6438" y="15384"/>
                  </a:lnTo>
                  <a:cubicBezTo>
                    <a:pt x="6483" y="15430"/>
                    <a:pt x="6506" y="15499"/>
                    <a:pt x="6506" y="15544"/>
                  </a:cubicBezTo>
                  <a:cubicBezTo>
                    <a:pt x="6506" y="15567"/>
                    <a:pt x="6506" y="15590"/>
                    <a:pt x="6483" y="15613"/>
                  </a:cubicBezTo>
                  <a:cubicBezTo>
                    <a:pt x="6506" y="15658"/>
                    <a:pt x="6529" y="15727"/>
                    <a:pt x="6506" y="15773"/>
                  </a:cubicBezTo>
                  <a:cubicBezTo>
                    <a:pt x="6529" y="15750"/>
                    <a:pt x="6575" y="15727"/>
                    <a:pt x="6597" y="15704"/>
                  </a:cubicBezTo>
                  <a:lnTo>
                    <a:pt x="6620" y="15681"/>
                  </a:lnTo>
                  <a:lnTo>
                    <a:pt x="6666" y="15658"/>
                  </a:lnTo>
                  <a:cubicBezTo>
                    <a:pt x="6689" y="15681"/>
                    <a:pt x="6689" y="15681"/>
                    <a:pt x="6712" y="15681"/>
                  </a:cubicBezTo>
                  <a:lnTo>
                    <a:pt x="6734" y="15704"/>
                  </a:lnTo>
                  <a:lnTo>
                    <a:pt x="6780" y="15704"/>
                  </a:lnTo>
                  <a:cubicBezTo>
                    <a:pt x="6803" y="15681"/>
                    <a:pt x="6826" y="15681"/>
                    <a:pt x="6849" y="15658"/>
                  </a:cubicBezTo>
                  <a:lnTo>
                    <a:pt x="6986" y="15590"/>
                  </a:lnTo>
                  <a:lnTo>
                    <a:pt x="7100" y="15521"/>
                  </a:lnTo>
                  <a:cubicBezTo>
                    <a:pt x="7191" y="15476"/>
                    <a:pt x="7259" y="15430"/>
                    <a:pt x="7351" y="15384"/>
                  </a:cubicBezTo>
                  <a:lnTo>
                    <a:pt x="7396" y="15339"/>
                  </a:lnTo>
                  <a:lnTo>
                    <a:pt x="7442" y="15316"/>
                  </a:lnTo>
                  <a:cubicBezTo>
                    <a:pt x="7465" y="15293"/>
                    <a:pt x="7488" y="15293"/>
                    <a:pt x="7533" y="15270"/>
                  </a:cubicBezTo>
                  <a:cubicBezTo>
                    <a:pt x="7556" y="15248"/>
                    <a:pt x="7602" y="15225"/>
                    <a:pt x="7625" y="15179"/>
                  </a:cubicBezTo>
                  <a:lnTo>
                    <a:pt x="7670" y="15179"/>
                  </a:lnTo>
                  <a:cubicBezTo>
                    <a:pt x="7670" y="15156"/>
                    <a:pt x="7670" y="15156"/>
                    <a:pt x="7693" y="15156"/>
                  </a:cubicBezTo>
                  <a:lnTo>
                    <a:pt x="7762" y="15111"/>
                  </a:lnTo>
                  <a:cubicBezTo>
                    <a:pt x="7830" y="15042"/>
                    <a:pt x="7921" y="14974"/>
                    <a:pt x="7990" y="14905"/>
                  </a:cubicBezTo>
                  <a:cubicBezTo>
                    <a:pt x="8035" y="14882"/>
                    <a:pt x="8081" y="14859"/>
                    <a:pt x="8127" y="14814"/>
                  </a:cubicBezTo>
                  <a:cubicBezTo>
                    <a:pt x="8172" y="14791"/>
                    <a:pt x="8195" y="14768"/>
                    <a:pt x="8241" y="14723"/>
                  </a:cubicBezTo>
                  <a:lnTo>
                    <a:pt x="8264" y="14700"/>
                  </a:lnTo>
                  <a:cubicBezTo>
                    <a:pt x="8287" y="14654"/>
                    <a:pt x="8309" y="14631"/>
                    <a:pt x="8355" y="14608"/>
                  </a:cubicBezTo>
                  <a:lnTo>
                    <a:pt x="8401" y="14586"/>
                  </a:lnTo>
                  <a:lnTo>
                    <a:pt x="8446" y="14563"/>
                  </a:lnTo>
                  <a:cubicBezTo>
                    <a:pt x="8469" y="14540"/>
                    <a:pt x="8492" y="14517"/>
                    <a:pt x="8515" y="14494"/>
                  </a:cubicBezTo>
                  <a:cubicBezTo>
                    <a:pt x="8560" y="14449"/>
                    <a:pt x="8583" y="14403"/>
                    <a:pt x="8606" y="14357"/>
                  </a:cubicBezTo>
                  <a:cubicBezTo>
                    <a:pt x="8652" y="14266"/>
                    <a:pt x="8606" y="14175"/>
                    <a:pt x="8538" y="14129"/>
                  </a:cubicBezTo>
                  <a:lnTo>
                    <a:pt x="8515" y="14129"/>
                  </a:lnTo>
                  <a:cubicBezTo>
                    <a:pt x="8515" y="14083"/>
                    <a:pt x="8515" y="14061"/>
                    <a:pt x="8492" y="14038"/>
                  </a:cubicBezTo>
                  <a:cubicBezTo>
                    <a:pt x="8492" y="14038"/>
                    <a:pt x="8492" y="14015"/>
                    <a:pt x="8469" y="13992"/>
                  </a:cubicBezTo>
                  <a:cubicBezTo>
                    <a:pt x="8446" y="13946"/>
                    <a:pt x="8424" y="13901"/>
                    <a:pt x="8424" y="13878"/>
                  </a:cubicBezTo>
                  <a:cubicBezTo>
                    <a:pt x="8378" y="13787"/>
                    <a:pt x="8332" y="13718"/>
                    <a:pt x="8309" y="13627"/>
                  </a:cubicBezTo>
                  <a:lnTo>
                    <a:pt x="8241" y="13467"/>
                  </a:lnTo>
                  <a:cubicBezTo>
                    <a:pt x="8195" y="13376"/>
                    <a:pt x="8150" y="13262"/>
                    <a:pt x="8104" y="13148"/>
                  </a:cubicBezTo>
                  <a:cubicBezTo>
                    <a:pt x="7967" y="12805"/>
                    <a:pt x="7807" y="12486"/>
                    <a:pt x="7670" y="12143"/>
                  </a:cubicBezTo>
                  <a:cubicBezTo>
                    <a:pt x="7602" y="11984"/>
                    <a:pt x="7510" y="11824"/>
                    <a:pt x="7442" y="11641"/>
                  </a:cubicBezTo>
                  <a:cubicBezTo>
                    <a:pt x="7396" y="11504"/>
                    <a:pt x="7351" y="11367"/>
                    <a:pt x="7282" y="11253"/>
                  </a:cubicBezTo>
                  <a:lnTo>
                    <a:pt x="7237" y="11139"/>
                  </a:lnTo>
                  <a:cubicBezTo>
                    <a:pt x="7214" y="11093"/>
                    <a:pt x="7191" y="11025"/>
                    <a:pt x="7168" y="10979"/>
                  </a:cubicBezTo>
                  <a:lnTo>
                    <a:pt x="7145" y="10888"/>
                  </a:lnTo>
                  <a:cubicBezTo>
                    <a:pt x="7100" y="10842"/>
                    <a:pt x="7077" y="10774"/>
                    <a:pt x="7054" y="10705"/>
                  </a:cubicBezTo>
                  <a:lnTo>
                    <a:pt x="7008" y="10637"/>
                  </a:lnTo>
                  <a:cubicBezTo>
                    <a:pt x="6986" y="10546"/>
                    <a:pt x="6940" y="10431"/>
                    <a:pt x="6894" y="10340"/>
                  </a:cubicBezTo>
                  <a:cubicBezTo>
                    <a:pt x="6849" y="10249"/>
                    <a:pt x="6803" y="10157"/>
                    <a:pt x="6757" y="10066"/>
                  </a:cubicBezTo>
                  <a:cubicBezTo>
                    <a:pt x="6689" y="9884"/>
                    <a:pt x="6597" y="9701"/>
                    <a:pt x="6529" y="9518"/>
                  </a:cubicBezTo>
                  <a:cubicBezTo>
                    <a:pt x="6461" y="9336"/>
                    <a:pt x="6369" y="9130"/>
                    <a:pt x="6301" y="8948"/>
                  </a:cubicBezTo>
                  <a:cubicBezTo>
                    <a:pt x="6209" y="8765"/>
                    <a:pt x="6141" y="8583"/>
                    <a:pt x="6050" y="8400"/>
                  </a:cubicBezTo>
                  <a:lnTo>
                    <a:pt x="6004" y="8263"/>
                  </a:lnTo>
                  <a:cubicBezTo>
                    <a:pt x="5936" y="8126"/>
                    <a:pt x="5890" y="8012"/>
                    <a:pt x="5844" y="7875"/>
                  </a:cubicBezTo>
                  <a:cubicBezTo>
                    <a:pt x="5753" y="7692"/>
                    <a:pt x="5684" y="7510"/>
                    <a:pt x="5593" y="7327"/>
                  </a:cubicBezTo>
                  <a:cubicBezTo>
                    <a:pt x="5548" y="7213"/>
                    <a:pt x="5479" y="7076"/>
                    <a:pt x="5433" y="6962"/>
                  </a:cubicBezTo>
                  <a:lnTo>
                    <a:pt x="5365" y="6825"/>
                  </a:lnTo>
                  <a:lnTo>
                    <a:pt x="5342" y="6779"/>
                  </a:lnTo>
                  <a:cubicBezTo>
                    <a:pt x="5205" y="6414"/>
                    <a:pt x="5045" y="6072"/>
                    <a:pt x="4908" y="5707"/>
                  </a:cubicBezTo>
                  <a:cubicBezTo>
                    <a:pt x="4771" y="5341"/>
                    <a:pt x="4634" y="4999"/>
                    <a:pt x="4498" y="4634"/>
                  </a:cubicBezTo>
                  <a:cubicBezTo>
                    <a:pt x="4475" y="4565"/>
                    <a:pt x="4452" y="4497"/>
                    <a:pt x="4429" y="4451"/>
                  </a:cubicBezTo>
                  <a:cubicBezTo>
                    <a:pt x="4383" y="4337"/>
                    <a:pt x="4338" y="4223"/>
                    <a:pt x="4292" y="4109"/>
                  </a:cubicBezTo>
                  <a:cubicBezTo>
                    <a:pt x="4246" y="3972"/>
                    <a:pt x="4178" y="3835"/>
                    <a:pt x="4110" y="3675"/>
                  </a:cubicBezTo>
                  <a:lnTo>
                    <a:pt x="4064" y="3584"/>
                  </a:lnTo>
                  <a:cubicBezTo>
                    <a:pt x="4018" y="3515"/>
                    <a:pt x="3995" y="3470"/>
                    <a:pt x="3950" y="3401"/>
                  </a:cubicBezTo>
                  <a:cubicBezTo>
                    <a:pt x="3904" y="3287"/>
                    <a:pt x="3858" y="3196"/>
                    <a:pt x="3813" y="3104"/>
                  </a:cubicBezTo>
                  <a:cubicBezTo>
                    <a:pt x="3744" y="2968"/>
                    <a:pt x="3676" y="2831"/>
                    <a:pt x="3630" y="2694"/>
                  </a:cubicBezTo>
                  <a:lnTo>
                    <a:pt x="3585" y="2580"/>
                  </a:lnTo>
                  <a:cubicBezTo>
                    <a:pt x="3493" y="2420"/>
                    <a:pt x="3425" y="2237"/>
                    <a:pt x="3356" y="2077"/>
                  </a:cubicBezTo>
                  <a:cubicBezTo>
                    <a:pt x="3333" y="1986"/>
                    <a:pt x="3288" y="1895"/>
                    <a:pt x="3242" y="1803"/>
                  </a:cubicBezTo>
                  <a:cubicBezTo>
                    <a:pt x="3219" y="1735"/>
                    <a:pt x="3174" y="1644"/>
                    <a:pt x="3151" y="1575"/>
                  </a:cubicBezTo>
                  <a:cubicBezTo>
                    <a:pt x="3128" y="1507"/>
                    <a:pt x="3082" y="1438"/>
                    <a:pt x="3060" y="1370"/>
                  </a:cubicBezTo>
                  <a:lnTo>
                    <a:pt x="2991" y="1233"/>
                  </a:lnTo>
                  <a:lnTo>
                    <a:pt x="2968" y="1142"/>
                  </a:lnTo>
                  <a:cubicBezTo>
                    <a:pt x="2945" y="1096"/>
                    <a:pt x="2923" y="1073"/>
                    <a:pt x="2923" y="1027"/>
                  </a:cubicBezTo>
                  <a:cubicBezTo>
                    <a:pt x="2900" y="982"/>
                    <a:pt x="2877" y="913"/>
                    <a:pt x="2831" y="868"/>
                  </a:cubicBezTo>
                  <a:lnTo>
                    <a:pt x="2831" y="822"/>
                  </a:lnTo>
                  <a:cubicBezTo>
                    <a:pt x="2786" y="776"/>
                    <a:pt x="2763" y="708"/>
                    <a:pt x="2740" y="639"/>
                  </a:cubicBezTo>
                  <a:cubicBezTo>
                    <a:pt x="2694" y="594"/>
                    <a:pt x="2672" y="525"/>
                    <a:pt x="2649" y="457"/>
                  </a:cubicBezTo>
                  <a:cubicBezTo>
                    <a:pt x="2603" y="365"/>
                    <a:pt x="2557" y="251"/>
                    <a:pt x="2512" y="137"/>
                  </a:cubicBezTo>
                  <a:lnTo>
                    <a:pt x="2489" y="69"/>
                  </a:lnTo>
                  <a:cubicBezTo>
                    <a:pt x="2466" y="23"/>
                    <a:pt x="2420" y="0"/>
                    <a:pt x="2375" y="0"/>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9"/>
            <p:cNvSpPr/>
            <p:nvPr/>
          </p:nvSpPr>
          <p:spPr>
            <a:xfrm>
              <a:off x="356802" y="1199888"/>
              <a:ext cx="464491" cy="872144"/>
            </a:xfrm>
            <a:custGeom>
              <a:avLst/>
              <a:gdLst/>
              <a:ahLst/>
              <a:cxnLst/>
              <a:rect l="l" t="t" r="r" b="b"/>
              <a:pathLst>
                <a:path w="8401" h="15774" extrusionOk="0">
                  <a:moveTo>
                    <a:pt x="2010" y="1"/>
                  </a:moveTo>
                  <a:cubicBezTo>
                    <a:pt x="1964" y="1"/>
                    <a:pt x="1918" y="24"/>
                    <a:pt x="1895" y="47"/>
                  </a:cubicBezTo>
                  <a:cubicBezTo>
                    <a:pt x="1895" y="69"/>
                    <a:pt x="1873" y="69"/>
                    <a:pt x="1873" y="92"/>
                  </a:cubicBezTo>
                  <a:lnTo>
                    <a:pt x="1873" y="138"/>
                  </a:lnTo>
                  <a:lnTo>
                    <a:pt x="1873" y="183"/>
                  </a:lnTo>
                  <a:cubicBezTo>
                    <a:pt x="1895" y="229"/>
                    <a:pt x="1895" y="275"/>
                    <a:pt x="1895" y="320"/>
                  </a:cubicBezTo>
                  <a:lnTo>
                    <a:pt x="1918" y="320"/>
                  </a:lnTo>
                  <a:cubicBezTo>
                    <a:pt x="1918" y="343"/>
                    <a:pt x="1918" y="343"/>
                    <a:pt x="1941" y="343"/>
                  </a:cubicBezTo>
                  <a:cubicBezTo>
                    <a:pt x="1918" y="343"/>
                    <a:pt x="1918" y="366"/>
                    <a:pt x="1895" y="366"/>
                  </a:cubicBezTo>
                  <a:cubicBezTo>
                    <a:pt x="1895" y="457"/>
                    <a:pt x="1895" y="549"/>
                    <a:pt x="1873" y="640"/>
                  </a:cubicBezTo>
                  <a:cubicBezTo>
                    <a:pt x="1850" y="708"/>
                    <a:pt x="1827" y="800"/>
                    <a:pt x="1781" y="891"/>
                  </a:cubicBezTo>
                  <a:cubicBezTo>
                    <a:pt x="1758" y="937"/>
                    <a:pt x="1713" y="1005"/>
                    <a:pt x="1644" y="1096"/>
                  </a:cubicBezTo>
                  <a:cubicBezTo>
                    <a:pt x="1576" y="1188"/>
                    <a:pt x="1462" y="1302"/>
                    <a:pt x="1302" y="1370"/>
                  </a:cubicBezTo>
                  <a:cubicBezTo>
                    <a:pt x="1165" y="1416"/>
                    <a:pt x="1005" y="1462"/>
                    <a:pt x="823" y="1462"/>
                  </a:cubicBezTo>
                  <a:lnTo>
                    <a:pt x="731" y="1462"/>
                  </a:lnTo>
                  <a:cubicBezTo>
                    <a:pt x="686" y="1439"/>
                    <a:pt x="663" y="1439"/>
                    <a:pt x="594" y="1439"/>
                  </a:cubicBezTo>
                  <a:cubicBezTo>
                    <a:pt x="572" y="1439"/>
                    <a:pt x="526" y="1439"/>
                    <a:pt x="503" y="1416"/>
                  </a:cubicBezTo>
                  <a:cubicBezTo>
                    <a:pt x="457" y="1393"/>
                    <a:pt x="389" y="1370"/>
                    <a:pt x="343" y="1348"/>
                  </a:cubicBezTo>
                  <a:lnTo>
                    <a:pt x="275" y="1302"/>
                  </a:lnTo>
                  <a:lnTo>
                    <a:pt x="252" y="1279"/>
                  </a:lnTo>
                  <a:cubicBezTo>
                    <a:pt x="206" y="1279"/>
                    <a:pt x="161" y="1256"/>
                    <a:pt x="138" y="1233"/>
                  </a:cubicBezTo>
                  <a:cubicBezTo>
                    <a:pt x="69" y="1233"/>
                    <a:pt x="24" y="1279"/>
                    <a:pt x="1" y="1325"/>
                  </a:cubicBezTo>
                  <a:cubicBezTo>
                    <a:pt x="1" y="1370"/>
                    <a:pt x="1" y="1393"/>
                    <a:pt x="1" y="1416"/>
                  </a:cubicBezTo>
                  <a:cubicBezTo>
                    <a:pt x="1" y="1439"/>
                    <a:pt x="1" y="1439"/>
                    <a:pt x="24" y="1462"/>
                  </a:cubicBezTo>
                  <a:lnTo>
                    <a:pt x="47" y="1530"/>
                  </a:lnTo>
                  <a:cubicBezTo>
                    <a:pt x="47" y="1553"/>
                    <a:pt x="69" y="1599"/>
                    <a:pt x="92" y="1644"/>
                  </a:cubicBezTo>
                  <a:cubicBezTo>
                    <a:pt x="138" y="1713"/>
                    <a:pt x="161" y="1804"/>
                    <a:pt x="184" y="1895"/>
                  </a:cubicBezTo>
                  <a:lnTo>
                    <a:pt x="229" y="1964"/>
                  </a:lnTo>
                  <a:cubicBezTo>
                    <a:pt x="229" y="2032"/>
                    <a:pt x="252" y="2101"/>
                    <a:pt x="275" y="2146"/>
                  </a:cubicBezTo>
                  <a:cubicBezTo>
                    <a:pt x="320" y="2238"/>
                    <a:pt x="343" y="2306"/>
                    <a:pt x="389" y="2398"/>
                  </a:cubicBezTo>
                  <a:cubicBezTo>
                    <a:pt x="412" y="2489"/>
                    <a:pt x="457" y="2603"/>
                    <a:pt x="503" y="2694"/>
                  </a:cubicBezTo>
                  <a:cubicBezTo>
                    <a:pt x="549" y="2763"/>
                    <a:pt x="572" y="2808"/>
                    <a:pt x="594" y="2877"/>
                  </a:cubicBezTo>
                  <a:cubicBezTo>
                    <a:pt x="663" y="3037"/>
                    <a:pt x="731" y="3196"/>
                    <a:pt x="800" y="3356"/>
                  </a:cubicBezTo>
                  <a:lnTo>
                    <a:pt x="845" y="3447"/>
                  </a:lnTo>
                  <a:cubicBezTo>
                    <a:pt x="868" y="3493"/>
                    <a:pt x="891" y="3562"/>
                    <a:pt x="891" y="3607"/>
                  </a:cubicBezTo>
                  <a:cubicBezTo>
                    <a:pt x="914" y="3653"/>
                    <a:pt x="937" y="3699"/>
                    <a:pt x="960" y="3744"/>
                  </a:cubicBezTo>
                  <a:cubicBezTo>
                    <a:pt x="960" y="3790"/>
                    <a:pt x="982" y="3836"/>
                    <a:pt x="1005" y="3881"/>
                  </a:cubicBezTo>
                  <a:lnTo>
                    <a:pt x="1028" y="3927"/>
                  </a:lnTo>
                  <a:cubicBezTo>
                    <a:pt x="1051" y="3995"/>
                    <a:pt x="1074" y="4064"/>
                    <a:pt x="1097" y="4132"/>
                  </a:cubicBezTo>
                  <a:cubicBezTo>
                    <a:pt x="1142" y="4201"/>
                    <a:pt x="1165" y="4292"/>
                    <a:pt x="1211" y="4383"/>
                  </a:cubicBezTo>
                  <a:cubicBezTo>
                    <a:pt x="1256" y="4475"/>
                    <a:pt x="1302" y="4589"/>
                    <a:pt x="1348" y="4703"/>
                  </a:cubicBezTo>
                  <a:cubicBezTo>
                    <a:pt x="1393" y="4749"/>
                    <a:pt x="1416" y="4817"/>
                    <a:pt x="1439" y="4885"/>
                  </a:cubicBezTo>
                  <a:cubicBezTo>
                    <a:pt x="1462" y="4954"/>
                    <a:pt x="1507" y="5000"/>
                    <a:pt x="1530" y="5068"/>
                  </a:cubicBezTo>
                  <a:cubicBezTo>
                    <a:pt x="1576" y="5182"/>
                    <a:pt x="1622" y="5274"/>
                    <a:pt x="1667" y="5388"/>
                  </a:cubicBezTo>
                  <a:lnTo>
                    <a:pt x="1713" y="5502"/>
                  </a:lnTo>
                  <a:lnTo>
                    <a:pt x="1781" y="5616"/>
                  </a:lnTo>
                  <a:cubicBezTo>
                    <a:pt x="1804" y="5662"/>
                    <a:pt x="1804" y="5730"/>
                    <a:pt x="1827" y="5776"/>
                  </a:cubicBezTo>
                  <a:lnTo>
                    <a:pt x="1873" y="5890"/>
                  </a:lnTo>
                  <a:cubicBezTo>
                    <a:pt x="1941" y="6050"/>
                    <a:pt x="2010" y="6209"/>
                    <a:pt x="2101" y="6369"/>
                  </a:cubicBezTo>
                  <a:cubicBezTo>
                    <a:pt x="2146" y="6506"/>
                    <a:pt x="2192" y="6620"/>
                    <a:pt x="2238" y="6734"/>
                  </a:cubicBezTo>
                  <a:lnTo>
                    <a:pt x="2306" y="6917"/>
                  </a:lnTo>
                  <a:cubicBezTo>
                    <a:pt x="2375" y="7077"/>
                    <a:pt x="2443" y="7214"/>
                    <a:pt x="2512" y="7373"/>
                  </a:cubicBezTo>
                  <a:lnTo>
                    <a:pt x="2535" y="7396"/>
                  </a:lnTo>
                  <a:cubicBezTo>
                    <a:pt x="2603" y="7579"/>
                    <a:pt x="2671" y="7739"/>
                    <a:pt x="2740" y="7921"/>
                  </a:cubicBezTo>
                  <a:cubicBezTo>
                    <a:pt x="2786" y="8013"/>
                    <a:pt x="2831" y="8104"/>
                    <a:pt x="2877" y="8195"/>
                  </a:cubicBezTo>
                  <a:cubicBezTo>
                    <a:pt x="2900" y="8241"/>
                    <a:pt x="2923" y="8286"/>
                    <a:pt x="2945" y="8332"/>
                  </a:cubicBezTo>
                  <a:lnTo>
                    <a:pt x="2991" y="8469"/>
                  </a:lnTo>
                  <a:lnTo>
                    <a:pt x="3128" y="8789"/>
                  </a:lnTo>
                  <a:lnTo>
                    <a:pt x="3219" y="8971"/>
                  </a:lnTo>
                  <a:lnTo>
                    <a:pt x="3242" y="9063"/>
                  </a:lnTo>
                  <a:cubicBezTo>
                    <a:pt x="3265" y="9108"/>
                    <a:pt x="3311" y="9177"/>
                    <a:pt x="3333" y="9245"/>
                  </a:cubicBezTo>
                  <a:cubicBezTo>
                    <a:pt x="3356" y="9314"/>
                    <a:pt x="3379" y="9382"/>
                    <a:pt x="3402" y="9428"/>
                  </a:cubicBezTo>
                  <a:lnTo>
                    <a:pt x="3448" y="9519"/>
                  </a:lnTo>
                  <a:cubicBezTo>
                    <a:pt x="3470" y="9610"/>
                    <a:pt x="3516" y="9702"/>
                    <a:pt x="3562" y="9793"/>
                  </a:cubicBezTo>
                  <a:cubicBezTo>
                    <a:pt x="3584" y="9839"/>
                    <a:pt x="3607" y="9907"/>
                    <a:pt x="3630" y="9953"/>
                  </a:cubicBezTo>
                  <a:lnTo>
                    <a:pt x="3676" y="10067"/>
                  </a:lnTo>
                  <a:cubicBezTo>
                    <a:pt x="3744" y="10272"/>
                    <a:pt x="3836" y="10455"/>
                    <a:pt x="3904" y="10592"/>
                  </a:cubicBezTo>
                  <a:cubicBezTo>
                    <a:pt x="3950" y="10660"/>
                    <a:pt x="3973" y="10729"/>
                    <a:pt x="4018" y="10820"/>
                  </a:cubicBezTo>
                  <a:cubicBezTo>
                    <a:pt x="4064" y="10911"/>
                    <a:pt x="4109" y="11003"/>
                    <a:pt x="4155" y="11094"/>
                  </a:cubicBezTo>
                  <a:cubicBezTo>
                    <a:pt x="4201" y="11208"/>
                    <a:pt x="4246" y="11322"/>
                    <a:pt x="4315" y="11436"/>
                  </a:cubicBezTo>
                  <a:lnTo>
                    <a:pt x="4383" y="11619"/>
                  </a:lnTo>
                  <a:cubicBezTo>
                    <a:pt x="4429" y="11710"/>
                    <a:pt x="4475" y="11824"/>
                    <a:pt x="4498" y="11916"/>
                  </a:cubicBezTo>
                  <a:cubicBezTo>
                    <a:pt x="4543" y="11984"/>
                    <a:pt x="4566" y="12075"/>
                    <a:pt x="4612" y="12144"/>
                  </a:cubicBezTo>
                  <a:cubicBezTo>
                    <a:pt x="4634" y="12235"/>
                    <a:pt x="4680" y="12304"/>
                    <a:pt x="4703" y="12395"/>
                  </a:cubicBezTo>
                  <a:lnTo>
                    <a:pt x="4726" y="12418"/>
                  </a:lnTo>
                  <a:cubicBezTo>
                    <a:pt x="4749" y="12486"/>
                    <a:pt x="4771" y="12555"/>
                    <a:pt x="4794" y="12623"/>
                  </a:cubicBezTo>
                  <a:lnTo>
                    <a:pt x="4817" y="12692"/>
                  </a:lnTo>
                  <a:cubicBezTo>
                    <a:pt x="4863" y="12783"/>
                    <a:pt x="4931" y="12897"/>
                    <a:pt x="4977" y="13011"/>
                  </a:cubicBezTo>
                  <a:cubicBezTo>
                    <a:pt x="5000" y="13080"/>
                    <a:pt x="5045" y="13148"/>
                    <a:pt x="5068" y="13217"/>
                  </a:cubicBezTo>
                  <a:lnTo>
                    <a:pt x="5091" y="13262"/>
                  </a:lnTo>
                  <a:cubicBezTo>
                    <a:pt x="5228" y="13559"/>
                    <a:pt x="5365" y="13879"/>
                    <a:pt x="5502" y="14175"/>
                  </a:cubicBezTo>
                  <a:lnTo>
                    <a:pt x="5593" y="14426"/>
                  </a:lnTo>
                  <a:lnTo>
                    <a:pt x="5707" y="14678"/>
                  </a:lnTo>
                  <a:cubicBezTo>
                    <a:pt x="5730" y="14746"/>
                    <a:pt x="5776" y="14814"/>
                    <a:pt x="5799" y="14906"/>
                  </a:cubicBezTo>
                  <a:cubicBezTo>
                    <a:pt x="5821" y="14974"/>
                    <a:pt x="5867" y="15066"/>
                    <a:pt x="5913" y="15157"/>
                  </a:cubicBezTo>
                  <a:lnTo>
                    <a:pt x="5935" y="15271"/>
                  </a:lnTo>
                  <a:cubicBezTo>
                    <a:pt x="5981" y="15362"/>
                    <a:pt x="6027" y="15476"/>
                    <a:pt x="6072" y="15568"/>
                  </a:cubicBezTo>
                  <a:cubicBezTo>
                    <a:pt x="6095" y="15636"/>
                    <a:pt x="6141" y="15705"/>
                    <a:pt x="6209" y="15727"/>
                  </a:cubicBezTo>
                  <a:cubicBezTo>
                    <a:pt x="6232" y="15750"/>
                    <a:pt x="6255" y="15750"/>
                    <a:pt x="6278" y="15773"/>
                  </a:cubicBezTo>
                  <a:lnTo>
                    <a:pt x="6324" y="15773"/>
                  </a:lnTo>
                  <a:cubicBezTo>
                    <a:pt x="6392" y="15750"/>
                    <a:pt x="6460" y="15750"/>
                    <a:pt x="6529" y="15750"/>
                  </a:cubicBezTo>
                  <a:cubicBezTo>
                    <a:pt x="6575" y="15727"/>
                    <a:pt x="6620" y="15727"/>
                    <a:pt x="6666" y="15727"/>
                  </a:cubicBezTo>
                  <a:cubicBezTo>
                    <a:pt x="6712" y="15705"/>
                    <a:pt x="6780" y="15705"/>
                    <a:pt x="6826" y="15682"/>
                  </a:cubicBezTo>
                  <a:lnTo>
                    <a:pt x="6894" y="15682"/>
                  </a:lnTo>
                  <a:lnTo>
                    <a:pt x="6940" y="15659"/>
                  </a:lnTo>
                  <a:cubicBezTo>
                    <a:pt x="6985" y="15659"/>
                    <a:pt x="7031" y="15636"/>
                    <a:pt x="7077" y="15636"/>
                  </a:cubicBezTo>
                  <a:lnTo>
                    <a:pt x="7191" y="15613"/>
                  </a:lnTo>
                  <a:cubicBezTo>
                    <a:pt x="7237" y="15591"/>
                    <a:pt x="7282" y="15591"/>
                    <a:pt x="7328" y="15568"/>
                  </a:cubicBezTo>
                  <a:lnTo>
                    <a:pt x="7442" y="15522"/>
                  </a:lnTo>
                  <a:lnTo>
                    <a:pt x="7579" y="15499"/>
                  </a:lnTo>
                  <a:cubicBezTo>
                    <a:pt x="7670" y="15454"/>
                    <a:pt x="7784" y="15408"/>
                    <a:pt x="7898" y="15385"/>
                  </a:cubicBezTo>
                  <a:cubicBezTo>
                    <a:pt x="7944" y="15362"/>
                    <a:pt x="8013" y="15339"/>
                    <a:pt x="8058" y="15317"/>
                  </a:cubicBezTo>
                  <a:cubicBezTo>
                    <a:pt x="8150" y="15294"/>
                    <a:pt x="8241" y="15248"/>
                    <a:pt x="8309" y="15225"/>
                  </a:cubicBezTo>
                  <a:cubicBezTo>
                    <a:pt x="8355" y="15202"/>
                    <a:pt x="8378" y="15202"/>
                    <a:pt x="8401" y="15180"/>
                  </a:cubicBezTo>
                  <a:cubicBezTo>
                    <a:pt x="8378" y="15157"/>
                    <a:pt x="8355" y="15134"/>
                    <a:pt x="8332" y="15111"/>
                  </a:cubicBezTo>
                  <a:cubicBezTo>
                    <a:pt x="8309" y="15066"/>
                    <a:pt x="8287" y="14997"/>
                    <a:pt x="8264" y="14929"/>
                  </a:cubicBezTo>
                  <a:lnTo>
                    <a:pt x="8264" y="14906"/>
                  </a:lnTo>
                  <a:cubicBezTo>
                    <a:pt x="8241" y="14860"/>
                    <a:pt x="8218" y="14814"/>
                    <a:pt x="8172" y="14746"/>
                  </a:cubicBezTo>
                  <a:cubicBezTo>
                    <a:pt x="8081" y="14541"/>
                    <a:pt x="7990" y="14312"/>
                    <a:pt x="7898" y="14084"/>
                  </a:cubicBezTo>
                  <a:lnTo>
                    <a:pt x="7853" y="13970"/>
                  </a:lnTo>
                  <a:lnTo>
                    <a:pt x="7784" y="13810"/>
                  </a:lnTo>
                  <a:cubicBezTo>
                    <a:pt x="7739" y="13696"/>
                    <a:pt x="7693" y="13582"/>
                    <a:pt x="7647" y="13468"/>
                  </a:cubicBezTo>
                  <a:cubicBezTo>
                    <a:pt x="7579" y="13308"/>
                    <a:pt x="7510" y="13148"/>
                    <a:pt x="7442" y="12988"/>
                  </a:cubicBezTo>
                  <a:lnTo>
                    <a:pt x="7373" y="12851"/>
                  </a:lnTo>
                  <a:cubicBezTo>
                    <a:pt x="7328" y="12760"/>
                    <a:pt x="7259" y="12646"/>
                    <a:pt x="7214" y="12532"/>
                  </a:cubicBezTo>
                  <a:lnTo>
                    <a:pt x="7145" y="12372"/>
                  </a:lnTo>
                  <a:cubicBezTo>
                    <a:pt x="7100" y="12281"/>
                    <a:pt x="7054" y="12167"/>
                    <a:pt x="7008" y="12075"/>
                  </a:cubicBezTo>
                  <a:cubicBezTo>
                    <a:pt x="6940" y="11938"/>
                    <a:pt x="6894" y="11824"/>
                    <a:pt x="6826" y="11687"/>
                  </a:cubicBezTo>
                  <a:cubicBezTo>
                    <a:pt x="6734" y="11505"/>
                    <a:pt x="6666" y="11322"/>
                    <a:pt x="6575" y="11140"/>
                  </a:cubicBezTo>
                  <a:cubicBezTo>
                    <a:pt x="6506" y="10957"/>
                    <a:pt x="6438" y="10797"/>
                    <a:pt x="6369" y="10637"/>
                  </a:cubicBezTo>
                  <a:cubicBezTo>
                    <a:pt x="6346" y="10569"/>
                    <a:pt x="6301" y="10478"/>
                    <a:pt x="6278" y="10409"/>
                  </a:cubicBezTo>
                  <a:cubicBezTo>
                    <a:pt x="6232" y="10318"/>
                    <a:pt x="6187" y="10249"/>
                    <a:pt x="6164" y="10158"/>
                  </a:cubicBezTo>
                  <a:cubicBezTo>
                    <a:pt x="6072" y="9953"/>
                    <a:pt x="5981" y="9724"/>
                    <a:pt x="5890" y="9519"/>
                  </a:cubicBezTo>
                  <a:cubicBezTo>
                    <a:pt x="5844" y="9405"/>
                    <a:pt x="5799" y="9268"/>
                    <a:pt x="5753" y="9154"/>
                  </a:cubicBezTo>
                  <a:cubicBezTo>
                    <a:pt x="5684" y="8971"/>
                    <a:pt x="5593" y="8811"/>
                    <a:pt x="5525" y="8629"/>
                  </a:cubicBezTo>
                  <a:lnTo>
                    <a:pt x="5502" y="8583"/>
                  </a:lnTo>
                  <a:cubicBezTo>
                    <a:pt x="5433" y="8423"/>
                    <a:pt x="5365" y="8264"/>
                    <a:pt x="5296" y="8104"/>
                  </a:cubicBezTo>
                  <a:cubicBezTo>
                    <a:pt x="5228" y="7944"/>
                    <a:pt x="5159" y="7761"/>
                    <a:pt x="5068" y="7579"/>
                  </a:cubicBezTo>
                  <a:lnTo>
                    <a:pt x="4977" y="7373"/>
                  </a:lnTo>
                  <a:cubicBezTo>
                    <a:pt x="4931" y="7259"/>
                    <a:pt x="4886" y="7168"/>
                    <a:pt x="4840" y="7054"/>
                  </a:cubicBezTo>
                  <a:lnTo>
                    <a:pt x="4794" y="6963"/>
                  </a:lnTo>
                  <a:cubicBezTo>
                    <a:pt x="4771" y="6917"/>
                    <a:pt x="4749" y="6848"/>
                    <a:pt x="4726" y="6780"/>
                  </a:cubicBezTo>
                  <a:lnTo>
                    <a:pt x="4680" y="6689"/>
                  </a:lnTo>
                  <a:cubicBezTo>
                    <a:pt x="4657" y="6643"/>
                    <a:pt x="4634" y="6597"/>
                    <a:pt x="4612" y="6552"/>
                  </a:cubicBezTo>
                  <a:cubicBezTo>
                    <a:pt x="4589" y="6483"/>
                    <a:pt x="4566" y="6415"/>
                    <a:pt x="4543" y="6346"/>
                  </a:cubicBezTo>
                  <a:cubicBezTo>
                    <a:pt x="4498" y="6255"/>
                    <a:pt x="4452" y="6164"/>
                    <a:pt x="4406" y="6072"/>
                  </a:cubicBezTo>
                  <a:cubicBezTo>
                    <a:pt x="4338" y="5890"/>
                    <a:pt x="4269" y="5730"/>
                    <a:pt x="4178" y="5547"/>
                  </a:cubicBezTo>
                  <a:cubicBezTo>
                    <a:pt x="4109" y="5410"/>
                    <a:pt x="4064" y="5274"/>
                    <a:pt x="3995" y="5137"/>
                  </a:cubicBezTo>
                  <a:lnTo>
                    <a:pt x="3973" y="5045"/>
                  </a:lnTo>
                  <a:cubicBezTo>
                    <a:pt x="3904" y="4908"/>
                    <a:pt x="3836" y="4771"/>
                    <a:pt x="3790" y="4612"/>
                  </a:cubicBezTo>
                  <a:lnTo>
                    <a:pt x="3744" y="4543"/>
                  </a:lnTo>
                  <a:lnTo>
                    <a:pt x="3676" y="4360"/>
                  </a:lnTo>
                  <a:cubicBezTo>
                    <a:pt x="3630" y="4246"/>
                    <a:pt x="3584" y="4155"/>
                    <a:pt x="3539" y="4041"/>
                  </a:cubicBezTo>
                  <a:cubicBezTo>
                    <a:pt x="3470" y="3881"/>
                    <a:pt x="3402" y="3721"/>
                    <a:pt x="3356" y="3562"/>
                  </a:cubicBezTo>
                  <a:cubicBezTo>
                    <a:pt x="3333" y="3516"/>
                    <a:pt x="3311" y="3470"/>
                    <a:pt x="3288" y="3402"/>
                  </a:cubicBezTo>
                  <a:lnTo>
                    <a:pt x="3242" y="3311"/>
                  </a:lnTo>
                  <a:cubicBezTo>
                    <a:pt x="3219" y="3265"/>
                    <a:pt x="3196" y="3219"/>
                    <a:pt x="3196" y="3174"/>
                  </a:cubicBezTo>
                  <a:lnTo>
                    <a:pt x="3151" y="3059"/>
                  </a:lnTo>
                  <a:cubicBezTo>
                    <a:pt x="3082" y="2900"/>
                    <a:pt x="3014" y="2740"/>
                    <a:pt x="2923" y="2580"/>
                  </a:cubicBezTo>
                  <a:cubicBezTo>
                    <a:pt x="2877" y="2466"/>
                    <a:pt x="2831" y="2352"/>
                    <a:pt x="2786" y="2238"/>
                  </a:cubicBezTo>
                  <a:lnTo>
                    <a:pt x="2717" y="2101"/>
                  </a:lnTo>
                  <a:lnTo>
                    <a:pt x="2671" y="1964"/>
                  </a:lnTo>
                  <a:lnTo>
                    <a:pt x="2557" y="1690"/>
                  </a:lnTo>
                  <a:cubicBezTo>
                    <a:pt x="2512" y="1599"/>
                    <a:pt x="2489" y="1530"/>
                    <a:pt x="2443" y="1462"/>
                  </a:cubicBezTo>
                  <a:cubicBezTo>
                    <a:pt x="2420" y="1393"/>
                    <a:pt x="2398" y="1348"/>
                    <a:pt x="2375" y="1302"/>
                  </a:cubicBezTo>
                  <a:lnTo>
                    <a:pt x="2352" y="1233"/>
                  </a:lnTo>
                  <a:lnTo>
                    <a:pt x="2329" y="1188"/>
                  </a:lnTo>
                  <a:cubicBezTo>
                    <a:pt x="2306" y="1119"/>
                    <a:pt x="2283" y="1074"/>
                    <a:pt x="2261" y="1005"/>
                  </a:cubicBezTo>
                  <a:cubicBezTo>
                    <a:pt x="2261" y="960"/>
                    <a:pt x="2238" y="914"/>
                    <a:pt x="2215" y="868"/>
                  </a:cubicBezTo>
                  <a:lnTo>
                    <a:pt x="2192" y="800"/>
                  </a:lnTo>
                  <a:cubicBezTo>
                    <a:pt x="2169" y="708"/>
                    <a:pt x="2146" y="640"/>
                    <a:pt x="2101" y="549"/>
                  </a:cubicBezTo>
                  <a:lnTo>
                    <a:pt x="2078" y="480"/>
                  </a:lnTo>
                  <a:cubicBezTo>
                    <a:pt x="2078" y="412"/>
                    <a:pt x="2055" y="343"/>
                    <a:pt x="2010" y="275"/>
                  </a:cubicBezTo>
                  <a:cubicBezTo>
                    <a:pt x="2010" y="275"/>
                    <a:pt x="1987" y="252"/>
                    <a:pt x="1987" y="229"/>
                  </a:cubicBezTo>
                  <a:cubicBezTo>
                    <a:pt x="1941" y="183"/>
                    <a:pt x="1964" y="115"/>
                    <a:pt x="2010" y="92"/>
                  </a:cubicBezTo>
                  <a:cubicBezTo>
                    <a:pt x="2010" y="69"/>
                    <a:pt x="2032" y="69"/>
                    <a:pt x="2055" y="69"/>
                  </a:cubicBezTo>
                  <a:cubicBezTo>
                    <a:pt x="2101" y="69"/>
                    <a:pt x="2124" y="92"/>
                    <a:pt x="2124" y="115"/>
                  </a:cubicBezTo>
                  <a:cubicBezTo>
                    <a:pt x="2146" y="92"/>
                    <a:pt x="2146" y="92"/>
                    <a:pt x="2169" y="92"/>
                  </a:cubicBezTo>
                  <a:lnTo>
                    <a:pt x="2192" y="92"/>
                  </a:lnTo>
                  <a:cubicBezTo>
                    <a:pt x="2192" y="92"/>
                    <a:pt x="2169" y="92"/>
                    <a:pt x="2146" y="69"/>
                  </a:cubicBezTo>
                  <a:cubicBezTo>
                    <a:pt x="2124" y="69"/>
                    <a:pt x="2078" y="47"/>
                    <a:pt x="2055" y="24"/>
                  </a:cubicBezTo>
                  <a:cubicBezTo>
                    <a:pt x="2032" y="1"/>
                    <a:pt x="2032" y="1"/>
                    <a:pt x="2010"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9"/>
            <p:cNvSpPr/>
            <p:nvPr/>
          </p:nvSpPr>
          <p:spPr>
            <a:xfrm>
              <a:off x="669802" y="1878857"/>
              <a:ext cx="533880" cy="349654"/>
            </a:xfrm>
            <a:custGeom>
              <a:avLst/>
              <a:gdLst/>
              <a:ahLst/>
              <a:cxnLst/>
              <a:rect l="l" t="t" r="r" b="b"/>
              <a:pathLst>
                <a:path w="9656" h="6324" extrusionOk="0">
                  <a:moveTo>
                    <a:pt x="8332" y="1"/>
                  </a:moveTo>
                  <a:cubicBezTo>
                    <a:pt x="8286" y="1"/>
                    <a:pt x="8263" y="24"/>
                    <a:pt x="8218" y="47"/>
                  </a:cubicBezTo>
                  <a:cubicBezTo>
                    <a:pt x="8172" y="69"/>
                    <a:pt x="8104" y="115"/>
                    <a:pt x="8058" y="161"/>
                  </a:cubicBezTo>
                  <a:lnTo>
                    <a:pt x="8035" y="183"/>
                  </a:lnTo>
                  <a:lnTo>
                    <a:pt x="7967" y="229"/>
                  </a:lnTo>
                  <a:cubicBezTo>
                    <a:pt x="7898" y="298"/>
                    <a:pt x="7830" y="343"/>
                    <a:pt x="7784" y="389"/>
                  </a:cubicBezTo>
                  <a:cubicBezTo>
                    <a:pt x="7716" y="435"/>
                    <a:pt x="7670" y="480"/>
                    <a:pt x="7601" y="503"/>
                  </a:cubicBezTo>
                  <a:lnTo>
                    <a:pt x="7579" y="526"/>
                  </a:lnTo>
                  <a:cubicBezTo>
                    <a:pt x="7533" y="549"/>
                    <a:pt x="7464" y="594"/>
                    <a:pt x="7419" y="617"/>
                  </a:cubicBezTo>
                  <a:cubicBezTo>
                    <a:pt x="7350" y="686"/>
                    <a:pt x="7259" y="754"/>
                    <a:pt x="7191" y="823"/>
                  </a:cubicBezTo>
                  <a:lnTo>
                    <a:pt x="7122" y="868"/>
                  </a:lnTo>
                  <a:cubicBezTo>
                    <a:pt x="7099" y="868"/>
                    <a:pt x="7099" y="868"/>
                    <a:pt x="7099" y="891"/>
                  </a:cubicBezTo>
                  <a:lnTo>
                    <a:pt x="7054" y="891"/>
                  </a:lnTo>
                  <a:cubicBezTo>
                    <a:pt x="7031" y="937"/>
                    <a:pt x="6985" y="960"/>
                    <a:pt x="6962" y="982"/>
                  </a:cubicBezTo>
                  <a:cubicBezTo>
                    <a:pt x="6917" y="1005"/>
                    <a:pt x="6894" y="1005"/>
                    <a:pt x="6871" y="1028"/>
                  </a:cubicBezTo>
                  <a:lnTo>
                    <a:pt x="6825" y="1051"/>
                  </a:lnTo>
                  <a:lnTo>
                    <a:pt x="6780" y="1096"/>
                  </a:lnTo>
                  <a:cubicBezTo>
                    <a:pt x="6688" y="1142"/>
                    <a:pt x="6620" y="1188"/>
                    <a:pt x="6551" y="1233"/>
                  </a:cubicBezTo>
                  <a:lnTo>
                    <a:pt x="6415" y="1302"/>
                  </a:lnTo>
                  <a:lnTo>
                    <a:pt x="6278" y="1370"/>
                  </a:lnTo>
                  <a:cubicBezTo>
                    <a:pt x="6232" y="1393"/>
                    <a:pt x="6163" y="1439"/>
                    <a:pt x="6095" y="1485"/>
                  </a:cubicBezTo>
                  <a:lnTo>
                    <a:pt x="6026" y="1530"/>
                  </a:lnTo>
                  <a:cubicBezTo>
                    <a:pt x="5890" y="1621"/>
                    <a:pt x="5707" y="1736"/>
                    <a:pt x="5524" y="1827"/>
                  </a:cubicBezTo>
                  <a:cubicBezTo>
                    <a:pt x="5342" y="1918"/>
                    <a:pt x="5182" y="1987"/>
                    <a:pt x="4999" y="2078"/>
                  </a:cubicBezTo>
                  <a:lnTo>
                    <a:pt x="4954" y="2101"/>
                  </a:lnTo>
                  <a:lnTo>
                    <a:pt x="4908" y="2101"/>
                  </a:lnTo>
                  <a:lnTo>
                    <a:pt x="4862" y="2124"/>
                  </a:lnTo>
                  <a:lnTo>
                    <a:pt x="4794" y="2169"/>
                  </a:lnTo>
                  <a:lnTo>
                    <a:pt x="4771" y="2169"/>
                  </a:lnTo>
                  <a:lnTo>
                    <a:pt x="4748" y="2192"/>
                  </a:lnTo>
                  <a:cubicBezTo>
                    <a:pt x="4680" y="2215"/>
                    <a:pt x="4611" y="2261"/>
                    <a:pt x="4543" y="2283"/>
                  </a:cubicBezTo>
                  <a:cubicBezTo>
                    <a:pt x="4497" y="2306"/>
                    <a:pt x="4474" y="2329"/>
                    <a:pt x="4429" y="2329"/>
                  </a:cubicBezTo>
                  <a:cubicBezTo>
                    <a:pt x="4383" y="2352"/>
                    <a:pt x="4337" y="2375"/>
                    <a:pt x="4292" y="2375"/>
                  </a:cubicBezTo>
                  <a:cubicBezTo>
                    <a:pt x="4246" y="2420"/>
                    <a:pt x="4178" y="2443"/>
                    <a:pt x="4109" y="2466"/>
                  </a:cubicBezTo>
                  <a:cubicBezTo>
                    <a:pt x="4041" y="2489"/>
                    <a:pt x="3972" y="2512"/>
                    <a:pt x="3904" y="2557"/>
                  </a:cubicBezTo>
                  <a:cubicBezTo>
                    <a:pt x="3858" y="2557"/>
                    <a:pt x="3812" y="2580"/>
                    <a:pt x="3767" y="2603"/>
                  </a:cubicBezTo>
                  <a:lnTo>
                    <a:pt x="3698" y="2649"/>
                  </a:lnTo>
                  <a:cubicBezTo>
                    <a:pt x="3607" y="2694"/>
                    <a:pt x="3516" y="2717"/>
                    <a:pt x="3424" y="2740"/>
                  </a:cubicBezTo>
                  <a:cubicBezTo>
                    <a:pt x="3333" y="2763"/>
                    <a:pt x="3265" y="2786"/>
                    <a:pt x="3196" y="2831"/>
                  </a:cubicBezTo>
                  <a:lnTo>
                    <a:pt x="3128" y="2854"/>
                  </a:lnTo>
                  <a:cubicBezTo>
                    <a:pt x="3082" y="2877"/>
                    <a:pt x="3036" y="2900"/>
                    <a:pt x="2991" y="2922"/>
                  </a:cubicBezTo>
                  <a:cubicBezTo>
                    <a:pt x="2968" y="2922"/>
                    <a:pt x="2922" y="2945"/>
                    <a:pt x="2877" y="2945"/>
                  </a:cubicBezTo>
                  <a:lnTo>
                    <a:pt x="2831" y="2945"/>
                  </a:lnTo>
                  <a:cubicBezTo>
                    <a:pt x="2808" y="2922"/>
                    <a:pt x="2785" y="2922"/>
                    <a:pt x="2740" y="2900"/>
                  </a:cubicBezTo>
                  <a:cubicBezTo>
                    <a:pt x="2717" y="2922"/>
                    <a:pt x="2694" y="2922"/>
                    <a:pt x="2648" y="2945"/>
                  </a:cubicBezTo>
                  <a:cubicBezTo>
                    <a:pt x="2580" y="2968"/>
                    <a:pt x="2489" y="3014"/>
                    <a:pt x="2397" y="3037"/>
                  </a:cubicBezTo>
                  <a:cubicBezTo>
                    <a:pt x="2352" y="3059"/>
                    <a:pt x="2283" y="3082"/>
                    <a:pt x="2237" y="3105"/>
                  </a:cubicBezTo>
                  <a:cubicBezTo>
                    <a:pt x="2123" y="3128"/>
                    <a:pt x="2009" y="3174"/>
                    <a:pt x="1918" y="3219"/>
                  </a:cubicBezTo>
                  <a:lnTo>
                    <a:pt x="1781" y="3242"/>
                  </a:lnTo>
                  <a:lnTo>
                    <a:pt x="1667" y="3288"/>
                  </a:lnTo>
                  <a:cubicBezTo>
                    <a:pt x="1621" y="3311"/>
                    <a:pt x="1576" y="3311"/>
                    <a:pt x="1530" y="3333"/>
                  </a:cubicBezTo>
                  <a:lnTo>
                    <a:pt x="1416" y="3356"/>
                  </a:lnTo>
                  <a:cubicBezTo>
                    <a:pt x="1370" y="3356"/>
                    <a:pt x="1324" y="3379"/>
                    <a:pt x="1279" y="3379"/>
                  </a:cubicBezTo>
                  <a:lnTo>
                    <a:pt x="1233" y="3402"/>
                  </a:lnTo>
                  <a:lnTo>
                    <a:pt x="1165" y="3402"/>
                  </a:lnTo>
                  <a:cubicBezTo>
                    <a:pt x="1119" y="3425"/>
                    <a:pt x="1051" y="3425"/>
                    <a:pt x="1005" y="3447"/>
                  </a:cubicBezTo>
                  <a:cubicBezTo>
                    <a:pt x="959" y="3447"/>
                    <a:pt x="914" y="3447"/>
                    <a:pt x="891" y="3470"/>
                  </a:cubicBezTo>
                  <a:lnTo>
                    <a:pt x="868" y="3470"/>
                  </a:lnTo>
                  <a:cubicBezTo>
                    <a:pt x="799" y="3470"/>
                    <a:pt x="731" y="3470"/>
                    <a:pt x="663" y="3493"/>
                  </a:cubicBezTo>
                  <a:lnTo>
                    <a:pt x="457" y="3493"/>
                  </a:lnTo>
                  <a:cubicBezTo>
                    <a:pt x="457" y="3447"/>
                    <a:pt x="434" y="3425"/>
                    <a:pt x="411" y="3402"/>
                  </a:cubicBezTo>
                  <a:lnTo>
                    <a:pt x="366" y="3402"/>
                  </a:lnTo>
                  <a:cubicBezTo>
                    <a:pt x="343" y="3402"/>
                    <a:pt x="343" y="3402"/>
                    <a:pt x="320" y="3425"/>
                  </a:cubicBezTo>
                  <a:cubicBezTo>
                    <a:pt x="297" y="3425"/>
                    <a:pt x="297" y="3447"/>
                    <a:pt x="274" y="3470"/>
                  </a:cubicBezTo>
                  <a:cubicBezTo>
                    <a:pt x="274" y="3470"/>
                    <a:pt x="252" y="3493"/>
                    <a:pt x="229" y="3493"/>
                  </a:cubicBezTo>
                  <a:cubicBezTo>
                    <a:pt x="206" y="3539"/>
                    <a:pt x="183" y="3562"/>
                    <a:pt x="160" y="3607"/>
                  </a:cubicBezTo>
                  <a:cubicBezTo>
                    <a:pt x="160" y="3607"/>
                    <a:pt x="138" y="3630"/>
                    <a:pt x="138" y="3653"/>
                  </a:cubicBezTo>
                  <a:lnTo>
                    <a:pt x="115" y="3721"/>
                  </a:lnTo>
                  <a:lnTo>
                    <a:pt x="92" y="3790"/>
                  </a:lnTo>
                  <a:lnTo>
                    <a:pt x="69" y="3813"/>
                  </a:lnTo>
                  <a:lnTo>
                    <a:pt x="92" y="3813"/>
                  </a:lnTo>
                  <a:cubicBezTo>
                    <a:pt x="69" y="3858"/>
                    <a:pt x="46" y="3881"/>
                    <a:pt x="23" y="3927"/>
                  </a:cubicBezTo>
                  <a:cubicBezTo>
                    <a:pt x="23" y="3972"/>
                    <a:pt x="23" y="4018"/>
                    <a:pt x="23" y="4041"/>
                  </a:cubicBezTo>
                  <a:lnTo>
                    <a:pt x="1" y="4064"/>
                  </a:lnTo>
                  <a:cubicBezTo>
                    <a:pt x="1" y="4132"/>
                    <a:pt x="1" y="4178"/>
                    <a:pt x="1" y="4224"/>
                  </a:cubicBezTo>
                  <a:cubicBezTo>
                    <a:pt x="1" y="4292"/>
                    <a:pt x="1" y="4360"/>
                    <a:pt x="23" y="4429"/>
                  </a:cubicBezTo>
                  <a:cubicBezTo>
                    <a:pt x="46" y="4543"/>
                    <a:pt x="115" y="4657"/>
                    <a:pt x="229" y="4749"/>
                  </a:cubicBezTo>
                  <a:cubicBezTo>
                    <a:pt x="252" y="4794"/>
                    <a:pt x="297" y="4817"/>
                    <a:pt x="320" y="4863"/>
                  </a:cubicBezTo>
                  <a:cubicBezTo>
                    <a:pt x="366" y="4885"/>
                    <a:pt x="411" y="4908"/>
                    <a:pt x="457" y="4954"/>
                  </a:cubicBezTo>
                  <a:lnTo>
                    <a:pt x="480" y="4977"/>
                  </a:lnTo>
                  <a:cubicBezTo>
                    <a:pt x="503" y="5000"/>
                    <a:pt x="526" y="5000"/>
                    <a:pt x="526" y="5022"/>
                  </a:cubicBezTo>
                  <a:cubicBezTo>
                    <a:pt x="548" y="5022"/>
                    <a:pt x="548" y="5022"/>
                    <a:pt x="548" y="5045"/>
                  </a:cubicBezTo>
                  <a:lnTo>
                    <a:pt x="571" y="5068"/>
                  </a:lnTo>
                  <a:cubicBezTo>
                    <a:pt x="548" y="5091"/>
                    <a:pt x="548" y="5137"/>
                    <a:pt x="548" y="5159"/>
                  </a:cubicBezTo>
                  <a:cubicBezTo>
                    <a:pt x="548" y="5205"/>
                    <a:pt x="526" y="5228"/>
                    <a:pt x="526" y="5251"/>
                  </a:cubicBezTo>
                  <a:cubicBezTo>
                    <a:pt x="526" y="5273"/>
                    <a:pt x="526" y="5296"/>
                    <a:pt x="526" y="5319"/>
                  </a:cubicBezTo>
                  <a:cubicBezTo>
                    <a:pt x="526" y="5342"/>
                    <a:pt x="526" y="5388"/>
                    <a:pt x="503" y="5410"/>
                  </a:cubicBezTo>
                  <a:cubicBezTo>
                    <a:pt x="503" y="5502"/>
                    <a:pt x="503" y="5570"/>
                    <a:pt x="526" y="5662"/>
                  </a:cubicBezTo>
                  <a:cubicBezTo>
                    <a:pt x="548" y="5707"/>
                    <a:pt x="571" y="5776"/>
                    <a:pt x="617" y="5844"/>
                  </a:cubicBezTo>
                  <a:cubicBezTo>
                    <a:pt x="663" y="5935"/>
                    <a:pt x="754" y="6004"/>
                    <a:pt x="822" y="6050"/>
                  </a:cubicBezTo>
                  <a:cubicBezTo>
                    <a:pt x="891" y="6095"/>
                    <a:pt x="959" y="6118"/>
                    <a:pt x="1028" y="6164"/>
                  </a:cubicBezTo>
                  <a:cubicBezTo>
                    <a:pt x="1119" y="6187"/>
                    <a:pt x="1210" y="6232"/>
                    <a:pt x="1302" y="6255"/>
                  </a:cubicBezTo>
                  <a:cubicBezTo>
                    <a:pt x="1347" y="6278"/>
                    <a:pt x="1393" y="6278"/>
                    <a:pt x="1461" y="6278"/>
                  </a:cubicBezTo>
                  <a:cubicBezTo>
                    <a:pt x="1461" y="6278"/>
                    <a:pt x="1461" y="6278"/>
                    <a:pt x="1461" y="6255"/>
                  </a:cubicBezTo>
                  <a:cubicBezTo>
                    <a:pt x="1484" y="6209"/>
                    <a:pt x="1530" y="6187"/>
                    <a:pt x="1576" y="6164"/>
                  </a:cubicBezTo>
                  <a:lnTo>
                    <a:pt x="1621" y="6164"/>
                  </a:lnTo>
                  <a:cubicBezTo>
                    <a:pt x="1667" y="6164"/>
                    <a:pt x="1690" y="6164"/>
                    <a:pt x="1712" y="6187"/>
                  </a:cubicBezTo>
                  <a:cubicBezTo>
                    <a:pt x="1758" y="6209"/>
                    <a:pt x="1781" y="6255"/>
                    <a:pt x="1804" y="6278"/>
                  </a:cubicBezTo>
                  <a:lnTo>
                    <a:pt x="1827" y="6323"/>
                  </a:lnTo>
                  <a:lnTo>
                    <a:pt x="1849" y="6323"/>
                  </a:lnTo>
                  <a:cubicBezTo>
                    <a:pt x="1895" y="6323"/>
                    <a:pt x="1964" y="6323"/>
                    <a:pt x="2009" y="6301"/>
                  </a:cubicBezTo>
                  <a:cubicBezTo>
                    <a:pt x="2101" y="6301"/>
                    <a:pt x="2169" y="6278"/>
                    <a:pt x="2237" y="6278"/>
                  </a:cubicBezTo>
                  <a:lnTo>
                    <a:pt x="2283" y="6255"/>
                  </a:lnTo>
                  <a:cubicBezTo>
                    <a:pt x="2374" y="6232"/>
                    <a:pt x="2443" y="6232"/>
                    <a:pt x="2534" y="6209"/>
                  </a:cubicBezTo>
                  <a:lnTo>
                    <a:pt x="2648" y="6209"/>
                  </a:lnTo>
                  <a:cubicBezTo>
                    <a:pt x="2740" y="6187"/>
                    <a:pt x="2854" y="6164"/>
                    <a:pt x="2945" y="6141"/>
                  </a:cubicBezTo>
                  <a:cubicBezTo>
                    <a:pt x="3059" y="6141"/>
                    <a:pt x="3150" y="6118"/>
                    <a:pt x="3242" y="6095"/>
                  </a:cubicBezTo>
                  <a:lnTo>
                    <a:pt x="3379" y="6050"/>
                  </a:lnTo>
                  <a:cubicBezTo>
                    <a:pt x="3539" y="6027"/>
                    <a:pt x="3675" y="5981"/>
                    <a:pt x="3812" y="5935"/>
                  </a:cubicBezTo>
                  <a:lnTo>
                    <a:pt x="3904" y="5913"/>
                  </a:lnTo>
                  <a:cubicBezTo>
                    <a:pt x="3995" y="5890"/>
                    <a:pt x="4086" y="5844"/>
                    <a:pt x="4155" y="5821"/>
                  </a:cubicBezTo>
                  <a:lnTo>
                    <a:pt x="4200" y="5821"/>
                  </a:lnTo>
                  <a:cubicBezTo>
                    <a:pt x="4223" y="5798"/>
                    <a:pt x="4269" y="5798"/>
                    <a:pt x="4292" y="5776"/>
                  </a:cubicBezTo>
                  <a:lnTo>
                    <a:pt x="4337" y="5776"/>
                  </a:lnTo>
                  <a:cubicBezTo>
                    <a:pt x="4360" y="5753"/>
                    <a:pt x="4383" y="5753"/>
                    <a:pt x="4406" y="5753"/>
                  </a:cubicBezTo>
                  <a:cubicBezTo>
                    <a:pt x="4520" y="5707"/>
                    <a:pt x="4611" y="5684"/>
                    <a:pt x="4725" y="5639"/>
                  </a:cubicBezTo>
                  <a:lnTo>
                    <a:pt x="4908" y="5570"/>
                  </a:lnTo>
                  <a:cubicBezTo>
                    <a:pt x="5068" y="5525"/>
                    <a:pt x="5205" y="5479"/>
                    <a:pt x="5365" y="5410"/>
                  </a:cubicBezTo>
                  <a:lnTo>
                    <a:pt x="5387" y="5388"/>
                  </a:lnTo>
                  <a:cubicBezTo>
                    <a:pt x="5570" y="5319"/>
                    <a:pt x="5730" y="5251"/>
                    <a:pt x="5912" y="5159"/>
                  </a:cubicBezTo>
                  <a:cubicBezTo>
                    <a:pt x="6095" y="5091"/>
                    <a:pt x="6255" y="5000"/>
                    <a:pt x="6437" y="4908"/>
                  </a:cubicBezTo>
                  <a:cubicBezTo>
                    <a:pt x="6597" y="4840"/>
                    <a:pt x="6734" y="4749"/>
                    <a:pt x="6848" y="4680"/>
                  </a:cubicBezTo>
                  <a:lnTo>
                    <a:pt x="7191" y="4497"/>
                  </a:lnTo>
                  <a:lnTo>
                    <a:pt x="7305" y="4406"/>
                  </a:lnTo>
                  <a:cubicBezTo>
                    <a:pt x="7601" y="4246"/>
                    <a:pt x="7875" y="4064"/>
                    <a:pt x="8149" y="3858"/>
                  </a:cubicBezTo>
                  <a:cubicBezTo>
                    <a:pt x="8218" y="3790"/>
                    <a:pt x="8286" y="3744"/>
                    <a:pt x="8355" y="3676"/>
                  </a:cubicBezTo>
                  <a:cubicBezTo>
                    <a:pt x="8400" y="3653"/>
                    <a:pt x="8423" y="3630"/>
                    <a:pt x="8446" y="3584"/>
                  </a:cubicBezTo>
                  <a:lnTo>
                    <a:pt x="8492" y="3562"/>
                  </a:lnTo>
                  <a:cubicBezTo>
                    <a:pt x="8514" y="3539"/>
                    <a:pt x="8537" y="3516"/>
                    <a:pt x="8560" y="3493"/>
                  </a:cubicBezTo>
                  <a:lnTo>
                    <a:pt x="8606" y="3470"/>
                  </a:lnTo>
                  <a:cubicBezTo>
                    <a:pt x="8697" y="3379"/>
                    <a:pt x="8788" y="3265"/>
                    <a:pt x="8880" y="3174"/>
                  </a:cubicBezTo>
                  <a:cubicBezTo>
                    <a:pt x="8948" y="3082"/>
                    <a:pt x="9017" y="3014"/>
                    <a:pt x="9085" y="2922"/>
                  </a:cubicBezTo>
                  <a:cubicBezTo>
                    <a:pt x="9131" y="2877"/>
                    <a:pt x="9176" y="2831"/>
                    <a:pt x="9199" y="2786"/>
                  </a:cubicBezTo>
                  <a:cubicBezTo>
                    <a:pt x="9222" y="2763"/>
                    <a:pt x="9245" y="2740"/>
                    <a:pt x="9245" y="2740"/>
                  </a:cubicBezTo>
                  <a:cubicBezTo>
                    <a:pt x="9268" y="2717"/>
                    <a:pt x="9290" y="2694"/>
                    <a:pt x="9336" y="2671"/>
                  </a:cubicBezTo>
                  <a:cubicBezTo>
                    <a:pt x="9359" y="2649"/>
                    <a:pt x="9382" y="2626"/>
                    <a:pt x="9427" y="2626"/>
                  </a:cubicBezTo>
                  <a:cubicBezTo>
                    <a:pt x="9496" y="2512"/>
                    <a:pt x="9564" y="2398"/>
                    <a:pt x="9587" y="2283"/>
                  </a:cubicBezTo>
                  <a:cubicBezTo>
                    <a:pt x="9610" y="2238"/>
                    <a:pt x="9633" y="2169"/>
                    <a:pt x="9633" y="2124"/>
                  </a:cubicBezTo>
                  <a:cubicBezTo>
                    <a:pt x="9656" y="2078"/>
                    <a:pt x="9656" y="2032"/>
                    <a:pt x="9656" y="1987"/>
                  </a:cubicBezTo>
                  <a:cubicBezTo>
                    <a:pt x="9656" y="1964"/>
                    <a:pt x="9656" y="1918"/>
                    <a:pt x="9656" y="1873"/>
                  </a:cubicBezTo>
                  <a:lnTo>
                    <a:pt x="9656" y="1827"/>
                  </a:lnTo>
                  <a:cubicBezTo>
                    <a:pt x="9633" y="1758"/>
                    <a:pt x="9633" y="1690"/>
                    <a:pt x="9587" y="1621"/>
                  </a:cubicBezTo>
                  <a:cubicBezTo>
                    <a:pt x="9587" y="1576"/>
                    <a:pt x="9564" y="1553"/>
                    <a:pt x="9542" y="1507"/>
                  </a:cubicBezTo>
                  <a:cubicBezTo>
                    <a:pt x="9496" y="1462"/>
                    <a:pt x="9473" y="1416"/>
                    <a:pt x="9427" y="1393"/>
                  </a:cubicBezTo>
                  <a:cubicBezTo>
                    <a:pt x="9427" y="1370"/>
                    <a:pt x="9405" y="1348"/>
                    <a:pt x="9382" y="1325"/>
                  </a:cubicBezTo>
                  <a:cubicBezTo>
                    <a:pt x="9313" y="1279"/>
                    <a:pt x="9245" y="1233"/>
                    <a:pt x="9154" y="1188"/>
                  </a:cubicBezTo>
                  <a:cubicBezTo>
                    <a:pt x="9108" y="1188"/>
                    <a:pt x="9062" y="1165"/>
                    <a:pt x="9017" y="1165"/>
                  </a:cubicBezTo>
                  <a:lnTo>
                    <a:pt x="8971" y="1142"/>
                  </a:lnTo>
                  <a:lnTo>
                    <a:pt x="8971" y="1119"/>
                  </a:lnTo>
                  <a:lnTo>
                    <a:pt x="8971" y="1096"/>
                  </a:lnTo>
                  <a:cubicBezTo>
                    <a:pt x="8971" y="1096"/>
                    <a:pt x="8971" y="1074"/>
                    <a:pt x="8971" y="1074"/>
                  </a:cubicBezTo>
                  <a:lnTo>
                    <a:pt x="8994" y="1005"/>
                  </a:lnTo>
                  <a:lnTo>
                    <a:pt x="8994" y="937"/>
                  </a:lnTo>
                  <a:cubicBezTo>
                    <a:pt x="8994" y="914"/>
                    <a:pt x="9017" y="891"/>
                    <a:pt x="9017" y="868"/>
                  </a:cubicBezTo>
                  <a:cubicBezTo>
                    <a:pt x="9017" y="823"/>
                    <a:pt x="9017" y="800"/>
                    <a:pt x="9017" y="777"/>
                  </a:cubicBezTo>
                  <a:cubicBezTo>
                    <a:pt x="9017" y="731"/>
                    <a:pt x="9017" y="686"/>
                    <a:pt x="9017" y="663"/>
                  </a:cubicBezTo>
                  <a:cubicBezTo>
                    <a:pt x="9017" y="594"/>
                    <a:pt x="8994" y="526"/>
                    <a:pt x="8971" y="435"/>
                  </a:cubicBezTo>
                  <a:cubicBezTo>
                    <a:pt x="8948" y="389"/>
                    <a:pt x="8925" y="320"/>
                    <a:pt x="8902" y="275"/>
                  </a:cubicBezTo>
                  <a:cubicBezTo>
                    <a:pt x="8880" y="252"/>
                    <a:pt x="8834" y="206"/>
                    <a:pt x="8811" y="183"/>
                  </a:cubicBezTo>
                  <a:cubicBezTo>
                    <a:pt x="8788" y="161"/>
                    <a:pt x="8766" y="138"/>
                    <a:pt x="8743" y="115"/>
                  </a:cubicBezTo>
                  <a:cubicBezTo>
                    <a:pt x="8629" y="47"/>
                    <a:pt x="8560" y="24"/>
                    <a:pt x="8469"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9"/>
            <p:cNvSpPr/>
            <p:nvPr/>
          </p:nvSpPr>
          <p:spPr>
            <a:xfrm>
              <a:off x="749310" y="2023995"/>
              <a:ext cx="557876" cy="444310"/>
            </a:xfrm>
            <a:custGeom>
              <a:avLst/>
              <a:gdLst/>
              <a:ahLst/>
              <a:cxnLst/>
              <a:rect l="l" t="t" r="r" b="b"/>
              <a:pathLst>
                <a:path w="10090" h="8036" extrusionOk="0">
                  <a:moveTo>
                    <a:pt x="8012" y="1"/>
                  </a:moveTo>
                  <a:cubicBezTo>
                    <a:pt x="7967" y="1"/>
                    <a:pt x="7921" y="24"/>
                    <a:pt x="7898" y="46"/>
                  </a:cubicBezTo>
                  <a:cubicBezTo>
                    <a:pt x="7852" y="69"/>
                    <a:pt x="7830" y="92"/>
                    <a:pt x="7807" y="115"/>
                  </a:cubicBezTo>
                  <a:cubicBezTo>
                    <a:pt x="7807" y="138"/>
                    <a:pt x="7784" y="138"/>
                    <a:pt x="7761" y="161"/>
                  </a:cubicBezTo>
                  <a:cubicBezTo>
                    <a:pt x="7738" y="206"/>
                    <a:pt x="7693" y="252"/>
                    <a:pt x="7647" y="297"/>
                  </a:cubicBezTo>
                  <a:cubicBezTo>
                    <a:pt x="7579" y="389"/>
                    <a:pt x="7510" y="457"/>
                    <a:pt x="7442" y="549"/>
                  </a:cubicBezTo>
                  <a:cubicBezTo>
                    <a:pt x="7350" y="640"/>
                    <a:pt x="7259" y="754"/>
                    <a:pt x="7168" y="845"/>
                  </a:cubicBezTo>
                  <a:lnTo>
                    <a:pt x="7122" y="868"/>
                  </a:lnTo>
                  <a:cubicBezTo>
                    <a:pt x="7099" y="891"/>
                    <a:pt x="7076" y="914"/>
                    <a:pt x="7054" y="937"/>
                  </a:cubicBezTo>
                  <a:lnTo>
                    <a:pt x="7008" y="959"/>
                  </a:lnTo>
                  <a:cubicBezTo>
                    <a:pt x="6985" y="1005"/>
                    <a:pt x="6962" y="1028"/>
                    <a:pt x="6917" y="1051"/>
                  </a:cubicBezTo>
                  <a:cubicBezTo>
                    <a:pt x="6848" y="1119"/>
                    <a:pt x="6780" y="1165"/>
                    <a:pt x="6711" y="1233"/>
                  </a:cubicBezTo>
                  <a:cubicBezTo>
                    <a:pt x="6437" y="1439"/>
                    <a:pt x="6163" y="1621"/>
                    <a:pt x="5867" y="1781"/>
                  </a:cubicBezTo>
                  <a:lnTo>
                    <a:pt x="5753" y="1872"/>
                  </a:lnTo>
                  <a:lnTo>
                    <a:pt x="5410" y="2055"/>
                  </a:lnTo>
                  <a:cubicBezTo>
                    <a:pt x="5296" y="2124"/>
                    <a:pt x="5159" y="2215"/>
                    <a:pt x="4999" y="2283"/>
                  </a:cubicBezTo>
                  <a:cubicBezTo>
                    <a:pt x="4817" y="2375"/>
                    <a:pt x="4657" y="2466"/>
                    <a:pt x="4474" y="2534"/>
                  </a:cubicBezTo>
                  <a:cubicBezTo>
                    <a:pt x="4292" y="2626"/>
                    <a:pt x="4132" y="2694"/>
                    <a:pt x="3949" y="2763"/>
                  </a:cubicBezTo>
                  <a:lnTo>
                    <a:pt x="3927" y="2785"/>
                  </a:lnTo>
                  <a:cubicBezTo>
                    <a:pt x="3767" y="2854"/>
                    <a:pt x="3630" y="2900"/>
                    <a:pt x="3470" y="2945"/>
                  </a:cubicBezTo>
                  <a:lnTo>
                    <a:pt x="3287" y="3014"/>
                  </a:lnTo>
                  <a:cubicBezTo>
                    <a:pt x="3173" y="3059"/>
                    <a:pt x="3082" y="3082"/>
                    <a:pt x="2968" y="3128"/>
                  </a:cubicBezTo>
                  <a:cubicBezTo>
                    <a:pt x="2945" y="3128"/>
                    <a:pt x="2922" y="3128"/>
                    <a:pt x="2899" y="3151"/>
                  </a:cubicBezTo>
                  <a:lnTo>
                    <a:pt x="2854" y="3151"/>
                  </a:lnTo>
                  <a:cubicBezTo>
                    <a:pt x="2831" y="3173"/>
                    <a:pt x="2785" y="3173"/>
                    <a:pt x="2762" y="3196"/>
                  </a:cubicBezTo>
                  <a:lnTo>
                    <a:pt x="2717" y="3196"/>
                  </a:lnTo>
                  <a:cubicBezTo>
                    <a:pt x="2648" y="3219"/>
                    <a:pt x="2557" y="3265"/>
                    <a:pt x="2466" y="3288"/>
                  </a:cubicBezTo>
                  <a:lnTo>
                    <a:pt x="2374" y="3310"/>
                  </a:lnTo>
                  <a:cubicBezTo>
                    <a:pt x="2237" y="3356"/>
                    <a:pt x="2101" y="3402"/>
                    <a:pt x="1941" y="3425"/>
                  </a:cubicBezTo>
                  <a:lnTo>
                    <a:pt x="1804" y="3470"/>
                  </a:lnTo>
                  <a:cubicBezTo>
                    <a:pt x="1712" y="3493"/>
                    <a:pt x="1621" y="3516"/>
                    <a:pt x="1507" y="3516"/>
                  </a:cubicBezTo>
                  <a:cubicBezTo>
                    <a:pt x="1416" y="3539"/>
                    <a:pt x="1302" y="3562"/>
                    <a:pt x="1210" y="3584"/>
                  </a:cubicBezTo>
                  <a:lnTo>
                    <a:pt x="1096" y="3584"/>
                  </a:lnTo>
                  <a:cubicBezTo>
                    <a:pt x="1005" y="3607"/>
                    <a:pt x="936" y="3607"/>
                    <a:pt x="845" y="3630"/>
                  </a:cubicBezTo>
                  <a:lnTo>
                    <a:pt x="799" y="3653"/>
                  </a:lnTo>
                  <a:cubicBezTo>
                    <a:pt x="708" y="3653"/>
                    <a:pt x="617" y="3676"/>
                    <a:pt x="526" y="3698"/>
                  </a:cubicBezTo>
                  <a:lnTo>
                    <a:pt x="389" y="3698"/>
                  </a:lnTo>
                  <a:lnTo>
                    <a:pt x="366" y="3653"/>
                  </a:lnTo>
                  <a:cubicBezTo>
                    <a:pt x="343" y="3630"/>
                    <a:pt x="320" y="3584"/>
                    <a:pt x="274" y="3562"/>
                  </a:cubicBezTo>
                  <a:cubicBezTo>
                    <a:pt x="252" y="3539"/>
                    <a:pt x="229" y="3539"/>
                    <a:pt x="183" y="3539"/>
                  </a:cubicBezTo>
                  <a:lnTo>
                    <a:pt x="138" y="3539"/>
                  </a:lnTo>
                  <a:cubicBezTo>
                    <a:pt x="92" y="3562"/>
                    <a:pt x="46" y="3584"/>
                    <a:pt x="23" y="3630"/>
                  </a:cubicBezTo>
                  <a:cubicBezTo>
                    <a:pt x="1" y="3676"/>
                    <a:pt x="1" y="3721"/>
                    <a:pt x="1" y="3790"/>
                  </a:cubicBezTo>
                  <a:cubicBezTo>
                    <a:pt x="23" y="3813"/>
                    <a:pt x="23" y="3835"/>
                    <a:pt x="46" y="3881"/>
                  </a:cubicBezTo>
                  <a:cubicBezTo>
                    <a:pt x="46" y="3881"/>
                    <a:pt x="46" y="3881"/>
                    <a:pt x="46" y="3904"/>
                  </a:cubicBezTo>
                  <a:cubicBezTo>
                    <a:pt x="46" y="3927"/>
                    <a:pt x="69" y="3950"/>
                    <a:pt x="69" y="3972"/>
                  </a:cubicBezTo>
                  <a:cubicBezTo>
                    <a:pt x="69" y="3995"/>
                    <a:pt x="69" y="4018"/>
                    <a:pt x="69" y="4018"/>
                  </a:cubicBezTo>
                  <a:lnTo>
                    <a:pt x="69" y="4041"/>
                  </a:lnTo>
                  <a:lnTo>
                    <a:pt x="92" y="4109"/>
                  </a:lnTo>
                  <a:lnTo>
                    <a:pt x="92" y="4201"/>
                  </a:lnTo>
                  <a:lnTo>
                    <a:pt x="92" y="4246"/>
                  </a:lnTo>
                  <a:cubicBezTo>
                    <a:pt x="115" y="4292"/>
                    <a:pt x="115" y="4360"/>
                    <a:pt x="115" y="4406"/>
                  </a:cubicBezTo>
                  <a:cubicBezTo>
                    <a:pt x="138" y="4452"/>
                    <a:pt x="138" y="4497"/>
                    <a:pt x="160" y="4543"/>
                  </a:cubicBezTo>
                  <a:lnTo>
                    <a:pt x="160" y="4589"/>
                  </a:lnTo>
                  <a:lnTo>
                    <a:pt x="183" y="4634"/>
                  </a:lnTo>
                  <a:cubicBezTo>
                    <a:pt x="206" y="4726"/>
                    <a:pt x="229" y="4840"/>
                    <a:pt x="252" y="4931"/>
                  </a:cubicBezTo>
                  <a:cubicBezTo>
                    <a:pt x="274" y="5000"/>
                    <a:pt x="274" y="5068"/>
                    <a:pt x="297" y="5136"/>
                  </a:cubicBezTo>
                  <a:lnTo>
                    <a:pt x="297" y="5182"/>
                  </a:lnTo>
                  <a:cubicBezTo>
                    <a:pt x="320" y="5228"/>
                    <a:pt x="343" y="5273"/>
                    <a:pt x="343" y="5319"/>
                  </a:cubicBezTo>
                  <a:cubicBezTo>
                    <a:pt x="366" y="5365"/>
                    <a:pt x="366" y="5388"/>
                    <a:pt x="389" y="5433"/>
                  </a:cubicBezTo>
                  <a:cubicBezTo>
                    <a:pt x="389" y="5456"/>
                    <a:pt x="411" y="5479"/>
                    <a:pt x="411" y="5502"/>
                  </a:cubicBezTo>
                  <a:cubicBezTo>
                    <a:pt x="434" y="5547"/>
                    <a:pt x="434" y="5570"/>
                    <a:pt x="434" y="5616"/>
                  </a:cubicBezTo>
                  <a:cubicBezTo>
                    <a:pt x="457" y="5639"/>
                    <a:pt x="457" y="5684"/>
                    <a:pt x="480" y="5707"/>
                  </a:cubicBezTo>
                  <a:cubicBezTo>
                    <a:pt x="503" y="5798"/>
                    <a:pt x="526" y="5913"/>
                    <a:pt x="571" y="6004"/>
                  </a:cubicBezTo>
                  <a:cubicBezTo>
                    <a:pt x="571" y="6072"/>
                    <a:pt x="594" y="6118"/>
                    <a:pt x="617" y="6186"/>
                  </a:cubicBezTo>
                  <a:cubicBezTo>
                    <a:pt x="663" y="6346"/>
                    <a:pt x="708" y="6483"/>
                    <a:pt x="799" y="6620"/>
                  </a:cubicBezTo>
                  <a:cubicBezTo>
                    <a:pt x="822" y="6643"/>
                    <a:pt x="845" y="6689"/>
                    <a:pt x="868" y="6711"/>
                  </a:cubicBezTo>
                  <a:cubicBezTo>
                    <a:pt x="891" y="6757"/>
                    <a:pt x="914" y="6780"/>
                    <a:pt x="936" y="6803"/>
                  </a:cubicBezTo>
                  <a:cubicBezTo>
                    <a:pt x="959" y="6848"/>
                    <a:pt x="982" y="6894"/>
                    <a:pt x="1005" y="6940"/>
                  </a:cubicBezTo>
                  <a:cubicBezTo>
                    <a:pt x="1051" y="6985"/>
                    <a:pt x="1073" y="7054"/>
                    <a:pt x="1119" y="7099"/>
                  </a:cubicBezTo>
                  <a:cubicBezTo>
                    <a:pt x="1142" y="7168"/>
                    <a:pt x="1188" y="7214"/>
                    <a:pt x="1233" y="7259"/>
                  </a:cubicBezTo>
                  <a:lnTo>
                    <a:pt x="1233" y="7282"/>
                  </a:lnTo>
                  <a:cubicBezTo>
                    <a:pt x="1256" y="7305"/>
                    <a:pt x="1279" y="7305"/>
                    <a:pt x="1324" y="7328"/>
                  </a:cubicBezTo>
                  <a:lnTo>
                    <a:pt x="1324" y="7351"/>
                  </a:lnTo>
                  <a:lnTo>
                    <a:pt x="1347" y="7396"/>
                  </a:lnTo>
                  <a:cubicBezTo>
                    <a:pt x="1393" y="7465"/>
                    <a:pt x="1461" y="7533"/>
                    <a:pt x="1530" y="7602"/>
                  </a:cubicBezTo>
                  <a:cubicBezTo>
                    <a:pt x="1621" y="7670"/>
                    <a:pt x="1712" y="7739"/>
                    <a:pt x="1781" y="7784"/>
                  </a:cubicBezTo>
                  <a:cubicBezTo>
                    <a:pt x="1849" y="7830"/>
                    <a:pt x="1918" y="7875"/>
                    <a:pt x="1986" y="7921"/>
                  </a:cubicBezTo>
                  <a:cubicBezTo>
                    <a:pt x="2169" y="7990"/>
                    <a:pt x="2397" y="8035"/>
                    <a:pt x="2557" y="8035"/>
                  </a:cubicBezTo>
                  <a:lnTo>
                    <a:pt x="2968" y="8035"/>
                  </a:lnTo>
                  <a:cubicBezTo>
                    <a:pt x="3014" y="8035"/>
                    <a:pt x="3036" y="8012"/>
                    <a:pt x="3059" y="8012"/>
                  </a:cubicBezTo>
                  <a:cubicBezTo>
                    <a:pt x="3150" y="8012"/>
                    <a:pt x="3219" y="8012"/>
                    <a:pt x="3287" y="7990"/>
                  </a:cubicBezTo>
                  <a:cubicBezTo>
                    <a:pt x="3379" y="7990"/>
                    <a:pt x="3470" y="7967"/>
                    <a:pt x="3561" y="7944"/>
                  </a:cubicBezTo>
                  <a:cubicBezTo>
                    <a:pt x="3630" y="7944"/>
                    <a:pt x="3675" y="7921"/>
                    <a:pt x="3744" y="7921"/>
                  </a:cubicBezTo>
                  <a:lnTo>
                    <a:pt x="3835" y="7898"/>
                  </a:lnTo>
                  <a:cubicBezTo>
                    <a:pt x="3927" y="7898"/>
                    <a:pt x="3995" y="7875"/>
                    <a:pt x="4086" y="7853"/>
                  </a:cubicBezTo>
                  <a:cubicBezTo>
                    <a:pt x="4132" y="7853"/>
                    <a:pt x="4178" y="7830"/>
                    <a:pt x="4223" y="7830"/>
                  </a:cubicBezTo>
                  <a:cubicBezTo>
                    <a:pt x="4269" y="7807"/>
                    <a:pt x="4315" y="7807"/>
                    <a:pt x="4337" y="7784"/>
                  </a:cubicBezTo>
                  <a:cubicBezTo>
                    <a:pt x="4406" y="7784"/>
                    <a:pt x="4474" y="7761"/>
                    <a:pt x="4543" y="7739"/>
                  </a:cubicBezTo>
                  <a:lnTo>
                    <a:pt x="4611" y="7739"/>
                  </a:lnTo>
                  <a:cubicBezTo>
                    <a:pt x="4703" y="7716"/>
                    <a:pt x="4794" y="7693"/>
                    <a:pt x="4862" y="7647"/>
                  </a:cubicBezTo>
                  <a:lnTo>
                    <a:pt x="4931" y="7624"/>
                  </a:lnTo>
                  <a:cubicBezTo>
                    <a:pt x="5091" y="7579"/>
                    <a:pt x="5228" y="7533"/>
                    <a:pt x="5387" y="7487"/>
                  </a:cubicBezTo>
                  <a:cubicBezTo>
                    <a:pt x="5501" y="7442"/>
                    <a:pt x="5593" y="7396"/>
                    <a:pt x="5707" y="7351"/>
                  </a:cubicBezTo>
                  <a:cubicBezTo>
                    <a:pt x="5730" y="7328"/>
                    <a:pt x="5730" y="7328"/>
                    <a:pt x="5753" y="7328"/>
                  </a:cubicBezTo>
                  <a:lnTo>
                    <a:pt x="5798" y="7305"/>
                  </a:lnTo>
                  <a:lnTo>
                    <a:pt x="5844" y="7282"/>
                  </a:lnTo>
                  <a:lnTo>
                    <a:pt x="6004" y="7236"/>
                  </a:lnTo>
                  <a:cubicBezTo>
                    <a:pt x="6095" y="7191"/>
                    <a:pt x="6209" y="7145"/>
                    <a:pt x="6323" y="7099"/>
                  </a:cubicBezTo>
                  <a:lnTo>
                    <a:pt x="6369" y="7077"/>
                  </a:lnTo>
                  <a:cubicBezTo>
                    <a:pt x="6506" y="7008"/>
                    <a:pt x="6688" y="6940"/>
                    <a:pt x="6871" y="6848"/>
                  </a:cubicBezTo>
                  <a:lnTo>
                    <a:pt x="6985" y="6780"/>
                  </a:lnTo>
                  <a:lnTo>
                    <a:pt x="7350" y="6597"/>
                  </a:lnTo>
                  <a:cubicBezTo>
                    <a:pt x="7647" y="6437"/>
                    <a:pt x="7944" y="6255"/>
                    <a:pt x="8263" y="6027"/>
                  </a:cubicBezTo>
                  <a:cubicBezTo>
                    <a:pt x="8355" y="5981"/>
                    <a:pt x="8423" y="5935"/>
                    <a:pt x="8514" y="5867"/>
                  </a:cubicBezTo>
                  <a:cubicBezTo>
                    <a:pt x="8583" y="5798"/>
                    <a:pt x="8674" y="5730"/>
                    <a:pt x="8766" y="5661"/>
                  </a:cubicBezTo>
                  <a:cubicBezTo>
                    <a:pt x="8902" y="5524"/>
                    <a:pt x="9039" y="5388"/>
                    <a:pt x="9176" y="5251"/>
                  </a:cubicBezTo>
                  <a:cubicBezTo>
                    <a:pt x="9268" y="5159"/>
                    <a:pt x="9336" y="5091"/>
                    <a:pt x="9405" y="5022"/>
                  </a:cubicBezTo>
                  <a:cubicBezTo>
                    <a:pt x="9473" y="4954"/>
                    <a:pt x="9519" y="4885"/>
                    <a:pt x="9564" y="4840"/>
                  </a:cubicBezTo>
                  <a:cubicBezTo>
                    <a:pt x="9633" y="4771"/>
                    <a:pt x="9701" y="4726"/>
                    <a:pt x="9747" y="4657"/>
                  </a:cubicBezTo>
                  <a:cubicBezTo>
                    <a:pt x="9815" y="4589"/>
                    <a:pt x="9861" y="4520"/>
                    <a:pt x="9884" y="4475"/>
                  </a:cubicBezTo>
                  <a:cubicBezTo>
                    <a:pt x="9930" y="4429"/>
                    <a:pt x="9952" y="4383"/>
                    <a:pt x="9975" y="4315"/>
                  </a:cubicBezTo>
                  <a:cubicBezTo>
                    <a:pt x="10021" y="4246"/>
                    <a:pt x="10044" y="4178"/>
                    <a:pt x="10089" y="4109"/>
                  </a:cubicBezTo>
                  <a:lnTo>
                    <a:pt x="10089" y="4064"/>
                  </a:lnTo>
                  <a:lnTo>
                    <a:pt x="10089" y="4018"/>
                  </a:lnTo>
                  <a:cubicBezTo>
                    <a:pt x="10067" y="3927"/>
                    <a:pt x="10067" y="3835"/>
                    <a:pt x="10067" y="3744"/>
                  </a:cubicBezTo>
                  <a:cubicBezTo>
                    <a:pt x="10067" y="3676"/>
                    <a:pt x="10044" y="3607"/>
                    <a:pt x="10044" y="3539"/>
                  </a:cubicBezTo>
                  <a:lnTo>
                    <a:pt x="10044" y="3447"/>
                  </a:lnTo>
                  <a:lnTo>
                    <a:pt x="10044" y="3425"/>
                  </a:lnTo>
                  <a:lnTo>
                    <a:pt x="10044" y="3402"/>
                  </a:lnTo>
                  <a:cubicBezTo>
                    <a:pt x="10021" y="3356"/>
                    <a:pt x="10021" y="3288"/>
                    <a:pt x="9998" y="3242"/>
                  </a:cubicBezTo>
                  <a:lnTo>
                    <a:pt x="9998" y="3196"/>
                  </a:lnTo>
                  <a:lnTo>
                    <a:pt x="9975" y="3151"/>
                  </a:lnTo>
                  <a:lnTo>
                    <a:pt x="9975" y="3105"/>
                  </a:lnTo>
                  <a:cubicBezTo>
                    <a:pt x="9975" y="3082"/>
                    <a:pt x="9975" y="3059"/>
                    <a:pt x="9975" y="3059"/>
                  </a:cubicBezTo>
                  <a:lnTo>
                    <a:pt x="9952" y="3037"/>
                  </a:lnTo>
                  <a:lnTo>
                    <a:pt x="9952" y="3014"/>
                  </a:lnTo>
                  <a:cubicBezTo>
                    <a:pt x="9930" y="2922"/>
                    <a:pt x="9884" y="2854"/>
                    <a:pt x="9838" y="2785"/>
                  </a:cubicBezTo>
                  <a:cubicBezTo>
                    <a:pt x="9815" y="2740"/>
                    <a:pt x="9793" y="2694"/>
                    <a:pt x="9770" y="2671"/>
                  </a:cubicBezTo>
                  <a:cubicBezTo>
                    <a:pt x="9747" y="2626"/>
                    <a:pt x="9724" y="2580"/>
                    <a:pt x="9701" y="2557"/>
                  </a:cubicBezTo>
                  <a:cubicBezTo>
                    <a:pt x="9633" y="2443"/>
                    <a:pt x="9587" y="2329"/>
                    <a:pt x="9519" y="2238"/>
                  </a:cubicBezTo>
                  <a:cubicBezTo>
                    <a:pt x="9496" y="2169"/>
                    <a:pt x="9473" y="2124"/>
                    <a:pt x="9450" y="2078"/>
                  </a:cubicBezTo>
                  <a:cubicBezTo>
                    <a:pt x="9427" y="2032"/>
                    <a:pt x="9405" y="2009"/>
                    <a:pt x="9405" y="1964"/>
                  </a:cubicBezTo>
                  <a:cubicBezTo>
                    <a:pt x="9382" y="1918"/>
                    <a:pt x="9359" y="1895"/>
                    <a:pt x="9336" y="1850"/>
                  </a:cubicBezTo>
                  <a:cubicBezTo>
                    <a:pt x="9290" y="1781"/>
                    <a:pt x="9268" y="1713"/>
                    <a:pt x="9222" y="1644"/>
                  </a:cubicBezTo>
                  <a:cubicBezTo>
                    <a:pt x="9176" y="1576"/>
                    <a:pt x="9154" y="1530"/>
                    <a:pt x="9108" y="1462"/>
                  </a:cubicBezTo>
                  <a:lnTo>
                    <a:pt x="9108" y="1439"/>
                  </a:lnTo>
                  <a:cubicBezTo>
                    <a:pt x="9062" y="1370"/>
                    <a:pt x="9017" y="1325"/>
                    <a:pt x="8971" y="1233"/>
                  </a:cubicBezTo>
                  <a:cubicBezTo>
                    <a:pt x="8948" y="1211"/>
                    <a:pt x="8925" y="1188"/>
                    <a:pt x="8902" y="1142"/>
                  </a:cubicBezTo>
                  <a:cubicBezTo>
                    <a:pt x="8880" y="1119"/>
                    <a:pt x="8880" y="1096"/>
                    <a:pt x="8857" y="1074"/>
                  </a:cubicBezTo>
                  <a:cubicBezTo>
                    <a:pt x="8811" y="1005"/>
                    <a:pt x="8766" y="959"/>
                    <a:pt x="8720" y="914"/>
                  </a:cubicBezTo>
                  <a:cubicBezTo>
                    <a:pt x="8651" y="845"/>
                    <a:pt x="8583" y="777"/>
                    <a:pt x="8537" y="708"/>
                  </a:cubicBezTo>
                  <a:lnTo>
                    <a:pt x="8492" y="686"/>
                  </a:lnTo>
                  <a:cubicBezTo>
                    <a:pt x="8469" y="640"/>
                    <a:pt x="8446" y="617"/>
                    <a:pt x="8423" y="594"/>
                  </a:cubicBezTo>
                  <a:cubicBezTo>
                    <a:pt x="8423" y="571"/>
                    <a:pt x="8400" y="549"/>
                    <a:pt x="8400" y="549"/>
                  </a:cubicBezTo>
                  <a:cubicBezTo>
                    <a:pt x="8400" y="526"/>
                    <a:pt x="8400" y="503"/>
                    <a:pt x="8400" y="480"/>
                  </a:cubicBezTo>
                  <a:cubicBezTo>
                    <a:pt x="8400" y="457"/>
                    <a:pt x="8400" y="434"/>
                    <a:pt x="8400" y="412"/>
                  </a:cubicBezTo>
                  <a:cubicBezTo>
                    <a:pt x="8400" y="389"/>
                    <a:pt x="8377" y="366"/>
                    <a:pt x="8377" y="343"/>
                  </a:cubicBezTo>
                  <a:cubicBezTo>
                    <a:pt x="8355" y="320"/>
                    <a:pt x="8355" y="297"/>
                    <a:pt x="8332" y="275"/>
                  </a:cubicBezTo>
                  <a:cubicBezTo>
                    <a:pt x="8309" y="252"/>
                    <a:pt x="8286" y="229"/>
                    <a:pt x="8263" y="229"/>
                  </a:cubicBezTo>
                  <a:lnTo>
                    <a:pt x="8241" y="183"/>
                  </a:lnTo>
                  <a:cubicBezTo>
                    <a:pt x="8241" y="183"/>
                    <a:pt x="8218" y="161"/>
                    <a:pt x="8218" y="161"/>
                  </a:cubicBezTo>
                  <a:cubicBezTo>
                    <a:pt x="8195" y="115"/>
                    <a:pt x="8195" y="92"/>
                    <a:pt x="8172" y="69"/>
                  </a:cubicBezTo>
                  <a:cubicBezTo>
                    <a:pt x="8149" y="46"/>
                    <a:pt x="8126" y="46"/>
                    <a:pt x="8104" y="24"/>
                  </a:cubicBezTo>
                  <a:cubicBezTo>
                    <a:pt x="8081" y="24"/>
                    <a:pt x="8058" y="1"/>
                    <a:pt x="8012" y="1"/>
                  </a:cubicBezTo>
                  <a:close/>
                </a:path>
              </a:pathLst>
            </a:custGeom>
            <a:solidFill>
              <a:srgbClr val="FE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9"/>
            <p:cNvSpPr/>
            <p:nvPr/>
          </p:nvSpPr>
          <p:spPr>
            <a:xfrm>
              <a:off x="369463" y="837734"/>
              <a:ext cx="170404" cy="167860"/>
            </a:xfrm>
            <a:custGeom>
              <a:avLst/>
              <a:gdLst/>
              <a:ahLst/>
              <a:cxnLst/>
              <a:rect l="l" t="t" r="r" b="b"/>
              <a:pathLst>
                <a:path w="3082" h="3036" extrusionOk="0">
                  <a:moveTo>
                    <a:pt x="890" y="0"/>
                  </a:moveTo>
                  <a:cubicBezTo>
                    <a:pt x="845" y="0"/>
                    <a:pt x="822" y="23"/>
                    <a:pt x="776" y="23"/>
                  </a:cubicBezTo>
                  <a:lnTo>
                    <a:pt x="685" y="23"/>
                  </a:lnTo>
                  <a:cubicBezTo>
                    <a:pt x="662" y="23"/>
                    <a:pt x="616" y="23"/>
                    <a:pt x="594" y="46"/>
                  </a:cubicBezTo>
                  <a:cubicBezTo>
                    <a:pt x="502" y="68"/>
                    <a:pt x="457" y="114"/>
                    <a:pt x="434" y="183"/>
                  </a:cubicBezTo>
                  <a:cubicBezTo>
                    <a:pt x="411" y="228"/>
                    <a:pt x="365" y="274"/>
                    <a:pt x="320" y="297"/>
                  </a:cubicBezTo>
                  <a:cubicBezTo>
                    <a:pt x="274" y="365"/>
                    <a:pt x="251" y="411"/>
                    <a:pt x="228" y="457"/>
                  </a:cubicBezTo>
                  <a:lnTo>
                    <a:pt x="183" y="525"/>
                  </a:lnTo>
                  <a:cubicBezTo>
                    <a:pt x="137" y="593"/>
                    <a:pt x="91" y="662"/>
                    <a:pt x="69" y="730"/>
                  </a:cubicBezTo>
                  <a:cubicBezTo>
                    <a:pt x="46" y="799"/>
                    <a:pt x="46" y="867"/>
                    <a:pt x="46" y="913"/>
                  </a:cubicBezTo>
                  <a:cubicBezTo>
                    <a:pt x="46" y="982"/>
                    <a:pt x="23" y="1027"/>
                    <a:pt x="23" y="1073"/>
                  </a:cubicBezTo>
                  <a:cubicBezTo>
                    <a:pt x="23" y="1096"/>
                    <a:pt x="0" y="1141"/>
                    <a:pt x="0" y="1164"/>
                  </a:cubicBezTo>
                  <a:cubicBezTo>
                    <a:pt x="0" y="1233"/>
                    <a:pt x="0" y="1301"/>
                    <a:pt x="0" y="1392"/>
                  </a:cubicBezTo>
                  <a:cubicBezTo>
                    <a:pt x="0" y="1461"/>
                    <a:pt x="0" y="1506"/>
                    <a:pt x="0" y="1575"/>
                  </a:cubicBezTo>
                  <a:cubicBezTo>
                    <a:pt x="0" y="1643"/>
                    <a:pt x="0" y="1712"/>
                    <a:pt x="0" y="1758"/>
                  </a:cubicBezTo>
                  <a:lnTo>
                    <a:pt x="0" y="1849"/>
                  </a:lnTo>
                  <a:cubicBezTo>
                    <a:pt x="0" y="1872"/>
                    <a:pt x="0" y="1917"/>
                    <a:pt x="0" y="1940"/>
                  </a:cubicBezTo>
                  <a:cubicBezTo>
                    <a:pt x="0" y="1986"/>
                    <a:pt x="0" y="2054"/>
                    <a:pt x="0" y="2100"/>
                  </a:cubicBezTo>
                  <a:lnTo>
                    <a:pt x="0" y="2168"/>
                  </a:lnTo>
                  <a:cubicBezTo>
                    <a:pt x="0" y="2214"/>
                    <a:pt x="0" y="2260"/>
                    <a:pt x="0" y="2305"/>
                  </a:cubicBezTo>
                  <a:cubicBezTo>
                    <a:pt x="0" y="2351"/>
                    <a:pt x="0" y="2420"/>
                    <a:pt x="0" y="2488"/>
                  </a:cubicBezTo>
                  <a:cubicBezTo>
                    <a:pt x="0" y="2534"/>
                    <a:pt x="0" y="2579"/>
                    <a:pt x="0" y="2625"/>
                  </a:cubicBezTo>
                  <a:cubicBezTo>
                    <a:pt x="0" y="2671"/>
                    <a:pt x="0" y="2739"/>
                    <a:pt x="23" y="2785"/>
                  </a:cubicBezTo>
                  <a:cubicBezTo>
                    <a:pt x="23" y="2808"/>
                    <a:pt x="23" y="2830"/>
                    <a:pt x="23" y="2853"/>
                  </a:cubicBezTo>
                  <a:cubicBezTo>
                    <a:pt x="23" y="2876"/>
                    <a:pt x="46" y="2922"/>
                    <a:pt x="69" y="2944"/>
                  </a:cubicBezTo>
                  <a:lnTo>
                    <a:pt x="114" y="2944"/>
                  </a:lnTo>
                  <a:cubicBezTo>
                    <a:pt x="160" y="2944"/>
                    <a:pt x="206" y="2967"/>
                    <a:pt x="251" y="2967"/>
                  </a:cubicBezTo>
                  <a:cubicBezTo>
                    <a:pt x="274" y="2990"/>
                    <a:pt x="297" y="2990"/>
                    <a:pt x="320" y="2990"/>
                  </a:cubicBezTo>
                  <a:cubicBezTo>
                    <a:pt x="411" y="3013"/>
                    <a:pt x="502" y="3013"/>
                    <a:pt x="616" y="3013"/>
                  </a:cubicBezTo>
                  <a:cubicBezTo>
                    <a:pt x="639" y="3036"/>
                    <a:pt x="685" y="3036"/>
                    <a:pt x="731" y="3036"/>
                  </a:cubicBezTo>
                  <a:lnTo>
                    <a:pt x="753" y="3036"/>
                  </a:lnTo>
                  <a:cubicBezTo>
                    <a:pt x="799" y="3036"/>
                    <a:pt x="845" y="3013"/>
                    <a:pt x="890" y="3013"/>
                  </a:cubicBezTo>
                  <a:lnTo>
                    <a:pt x="982" y="3013"/>
                  </a:lnTo>
                  <a:cubicBezTo>
                    <a:pt x="1050" y="2990"/>
                    <a:pt x="1141" y="2990"/>
                    <a:pt x="1210" y="2967"/>
                  </a:cubicBezTo>
                  <a:cubicBezTo>
                    <a:pt x="1256" y="2944"/>
                    <a:pt x="1301" y="2944"/>
                    <a:pt x="1324" y="2922"/>
                  </a:cubicBezTo>
                  <a:lnTo>
                    <a:pt x="1438" y="2899"/>
                  </a:lnTo>
                  <a:cubicBezTo>
                    <a:pt x="1575" y="2853"/>
                    <a:pt x="1712" y="2808"/>
                    <a:pt x="1849" y="2762"/>
                  </a:cubicBezTo>
                  <a:cubicBezTo>
                    <a:pt x="1917" y="2739"/>
                    <a:pt x="1986" y="2693"/>
                    <a:pt x="2077" y="2648"/>
                  </a:cubicBezTo>
                  <a:cubicBezTo>
                    <a:pt x="2146" y="2602"/>
                    <a:pt x="2214" y="2579"/>
                    <a:pt x="2306" y="2511"/>
                  </a:cubicBezTo>
                  <a:cubicBezTo>
                    <a:pt x="2442" y="2397"/>
                    <a:pt x="2534" y="2305"/>
                    <a:pt x="2625" y="2214"/>
                  </a:cubicBezTo>
                  <a:lnTo>
                    <a:pt x="2671" y="2146"/>
                  </a:lnTo>
                  <a:lnTo>
                    <a:pt x="2716" y="2077"/>
                  </a:lnTo>
                  <a:cubicBezTo>
                    <a:pt x="2739" y="2054"/>
                    <a:pt x="2785" y="2009"/>
                    <a:pt x="2808" y="1963"/>
                  </a:cubicBezTo>
                  <a:lnTo>
                    <a:pt x="2853" y="1917"/>
                  </a:lnTo>
                  <a:cubicBezTo>
                    <a:pt x="2876" y="1872"/>
                    <a:pt x="2922" y="1826"/>
                    <a:pt x="2945" y="1780"/>
                  </a:cubicBezTo>
                  <a:lnTo>
                    <a:pt x="2967" y="1735"/>
                  </a:lnTo>
                  <a:lnTo>
                    <a:pt x="2990" y="1712"/>
                  </a:lnTo>
                  <a:cubicBezTo>
                    <a:pt x="2990" y="1689"/>
                    <a:pt x="2990" y="1643"/>
                    <a:pt x="3013" y="1621"/>
                  </a:cubicBezTo>
                  <a:cubicBezTo>
                    <a:pt x="3036" y="1598"/>
                    <a:pt x="3059" y="1575"/>
                    <a:pt x="3082" y="1552"/>
                  </a:cubicBezTo>
                  <a:cubicBezTo>
                    <a:pt x="3082" y="1506"/>
                    <a:pt x="3082" y="1461"/>
                    <a:pt x="3059" y="1415"/>
                  </a:cubicBezTo>
                  <a:cubicBezTo>
                    <a:pt x="3036" y="1370"/>
                    <a:pt x="3036" y="1347"/>
                    <a:pt x="3013" y="1324"/>
                  </a:cubicBezTo>
                  <a:cubicBezTo>
                    <a:pt x="2967" y="1278"/>
                    <a:pt x="2922" y="1233"/>
                    <a:pt x="2876" y="1210"/>
                  </a:cubicBezTo>
                  <a:lnTo>
                    <a:pt x="2853" y="1187"/>
                  </a:lnTo>
                  <a:cubicBezTo>
                    <a:pt x="2831" y="1164"/>
                    <a:pt x="2808" y="1141"/>
                    <a:pt x="2785" y="1118"/>
                  </a:cubicBezTo>
                  <a:cubicBezTo>
                    <a:pt x="2762" y="1096"/>
                    <a:pt x="2739" y="1073"/>
                    <a:pt x="2716" y="1050"/>
                  </a:cubicBezTo>
                  <a:cubicBezTo>
                    <a:pt x="2648" y="1004"/>
                    <a:pt x="2602" y="936"/>
                    <a:pt x="2534" y="890"/>
                  </a:cubicBezTo>
                  <a:cubicBezTo>
                    <a:pt x="2488" y="845"/>
                    <a:pt x="2442" y="799"/>
                    <a:pt x="2397" y="753"/>
                  </a:cubicBezTo>
                  <a:lnTo>
                    <a:pt x="2374" y="730"/>
                  </a:lnTo>
                  <a:cubicBezTo>
                    <a:pt x="2283" y="662"/>
                    <a:pt x="2214" y="593"/>
                    <a:pt x="2146" y="548"/>
                  </a:cubicBezTo>
                  <a:cubicBezTo>
                    <a:pt x="2077" y="479"/>
                    <a:pt x="2009" y="434"/>
                    <a:pt x="1940" y="388"/>
                  </a:cubicBezTo>
                  <a:cubicBezTo>
                    <a:pt x="1872" y="365"/>
                    <a:pt x="1826" y="320"/>
                    <a:pt x="1781" y="297"/>
                  </a:cubicBezTo>
                  <a:cubicBezTo>
                    <a:pt x="1689" y="228"/>
                    <a:pt x="1598" y="205"/>
                    <a:pt x="1507" y="160"/>
                  </a:cubicBezTo>
                  <a:lnTo>
                    <a:pt x="1484" y="137"/>
                  </a:lnTo>
                  <a:cubicBezTo>
                    <a:pt x="1415" y="114"/>
                    <a:pt x="1347" y="91"/>
                    <a:pt x="1278" y="68"/>
                  </a:cubicBezTo>
                  <a:cubicBezTo>
                    <a:pt x="1233" y="68"/>
                    <a:pt x="1210" y="46"/>
                    <a:pt x="1164" y="46"/>
                  </a:cubicBezTo>
                  <a:lnTo>
                    <a:pt x="1096" y="23"/>
                  </a:lnTo>
                  <a:cubicBezTo>
                    <a:pt x="1027" y="23"/>
                    <a:pt x="982" y="0"/>
                    <a:pt x="913" y="0"/>
                  </a:cubicBezTo>
                  <a:close/>
                </a:path>
              </a:pathLst>
            </a:custGeom>
            <a:solidFill>
              <a:srgbClr val="47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9"/>
            <p:cNvSpPr/>
            <p:nvPr/>
          </p:nvSpPr>
          <p:spPr>
            <a:xfrm>
              <a:off x="349227" y="922274"/>
              <a:ext cx="417827" cy="358445"/>
            </a:xfrm>
            <a:custGeom>
              <a:avLst/>
              <a:gdLst/>
              <a:ahLst/>
              <a:cxnLst/>
              <a:rect l="l" t="t" r="r" b="b"/>
              <a:pathLst>
                <a:path w="7557" h="6483" extrusionOk="0">
                  <a:moveTo>
                    <a:pt x="3493" y="0"/>
                  </a:moveTo>
                  <a:cubicBezTo>
                    <a:pt x="3448" y="23"/>
                    <a:pt x="3402" y="46"/>
                    <a:pt x="3379" y="92"/>
                  </a:cubicBezTo>
                  <a:cubicBezTo>
                    <a:pt x="3356" y="114"/>
                    <a:pt x="3356" y="160"/>
                    <a:pt x="3356" y="183"/>
                  </a:cubicBezTo>
                  <a:lnTo>
                    <a:pt x="3333" y="206"/>
                  </a:lnTo>
                  <a:lnTo>
                    <a:pt x="3311" y="251"/>
                  </a:lnTo>
                  <a:cubicBezTo>
                    <a:pt x="3288" y="297"/>
                    <a:pt x="3242" y="343"/>
                    <a:pt x="3219" y="388"/>
                  </a:cubicBezTo>
                  <a:lnTo>
                    <a:pt x="3174" y="434"/>
                  </a:lnTo>
                  <a:cubicBezTo>
                    <a:pt x="3151" y="480"/>
                    <a:pt x="3105" y="525"/>
                    <a:pt x="3082" y="548"/>
                  </a:cubicBezTo>
                  <a:lnTo>
                    <a:pt x="3037" y="617"/>
                  </a:lnTo>
                  <a:lnTo>
                    <a:pt x="2991" y="685"/>
                  </a:lnTo>
                  <a:cubicBezTo>
                    <a:pt x="2900" y="776"/>
                    <a:pt x="2808" y="868"/>
                    <a:pt x="2672" y="982"/>
                  </a:cubicBezTo>
                  <a:cubicBezTo>
                    <a:pt x="2580" y="1050"/>
                    <a:pt x="2512" y="1073"/>
                    <a:pt x="2443" y="1119"/>
                  </a:cubicBezTo>
                  <a:cubicBezTo>
                    <a:pt x="2352" y="1164"/>
                    <a:pt x="2283" y="1210"/>
                    <a:pt x="2215" y="1233"/>
                  </a:cubicBezTo>
                  <a:cubicBezTo>
                    <a:pt x="2078" y="1279"/>
                    <a:pt x="1941" y="1324"/>
                    <a:pt x="1804" y="1370"/>
                  </a:cubicBezTo>
                  <a:lnTo>
                    <a:pt x="1690" y="1393"/>
                  </a:lnTo>
                  <a:cubicBezTo>
                    <a:pt x="1667" y="1415"/>
                    <a:pt x="1622" y="1415"/>
                    <a:pt x="1576" y="1438"/>
                  </a:cubicBezTo>
                  <a:cubicBezTo>
                    <a:pt x="1507" y="1461"/>
                    <a:pt x="1416" y="1461"/>
                    <a:pt x="1348" y="1484"/>
                  </a:cubicBezTo>
                  <a:lnTo>
                    <a:pt x="1256" y="1484"/>
                  </a:lnTo>
                  <a:cubicBezTo>
                    <a:pt x="1188" y="1484"/>
                    <a:pt x="1165" y="1507"/>
                    <a:pt x="1119" y="1507"/>
                  </a:cubicBezTo>
                  <a:lnTo>
                    <a:pt x="1097" y="1507"/>
                  </a:lnTo>
                  <a:cubicBezTo>
                    <a:pt x="1051" y="1507"/>
                    <a:pt x="1005" y="1507"/>
                    <a:pt x="982" y="1484"/>
                  </a:cubicBezTo>
                  <a:cubicBezTo>
                    <a:pt x="868" y="1484"/>
                    <a:pt x="777" y="1484"/>
                    <a:pt x="686" y="1461"/>
                  </a:cubicBezTo>
                  <a:cubicBezTo>
                    <a:pt x="663" y="1461"/>
                    <a:pt x="640" y="1461"/>
                    <a:pt x="617" y="1438"/>
                  </a:cubicBezTo>
                  <a:cubicBezTo>
                    <a:pt x="572" y="1438"/>
                    <a:pt x="526" y="1415"/>
                    <a:pt x="480" y="1415"/>
                  </a:cubicBezTo>
                  <a:cubicBezTo>
                    <a:pt x="412" y="1415"/>
                    <a:pt x="366" y="1461"/>
                    <a:pt x="321" y="1507"/>
                  </a:cubicBezTo>
                  <a:cubicBezTo>
                    <a:pt x="298" y="1552"/>
                    <a:pt x="275" y="1644"/>
                    <a:pt x="321" y="1689"/>
                  </a:cubicBezTo>
                  <a:lnTo>
                    <a:pt x="343" y="1712"/>
                  </a:lnTo>
                  <a:cubicBezTo>
                    <a:pt x="321" y="1758"/>
                    <a:pt x="321" y="1804"/>
                    <a:pt x="321" y="1872"/>
                  </a:cubicBezTo>
                  <a:cubicBezTo>
                    <a:pt x="298" y="1895"/>
                    <a:pt x="298" y="1940"/>
                    <a:pt x="298" y="1986"/>
                  </a:cubicBezTo>
                  <a:cubicBezTo>
                    <a:pt x="275" y="2055"/>
                    <a:pt x="252" y="2146"/>
                    <a:pt x="229" y="2237"/>
                  </a:cubicBezTo>
                  <a:cubicBezTo>
                    <a:pt x="206" y="2374"/>
                    <a:pt x="184" y="2511"/>
                    <a:pt x="161" y="2625"/>
                  </a:cubicBezTo>
                  <a:lnTo>
                    <a:pt x="161" y="2694"/>
                  </a:lnTo>
                  <a:cubicBezTo>
                    <a:pt x="115" y="2922"/>
                    <a:pt x="115" y="3105"/>
                    <a:pt x="92" y="3287"/>
                  </a:cubicBezTo>
                  <a:cubicBezTo>
                    <a:pt x="92" y="3378"/>
                    <a:pt x="92" y="3493"/>
                    <a:pt x="92" y="3607"/>
                  </a:cubicBezTo>
                  <a:cubicBezTo>
                    <a:pt x="92" y="3675"/>
                    <a:pt x="92" y="3744"/>
                    <a:pt x="92" y="3835"/>
                  </a:cubicBezTo>
                  <a:cubicBezTo>
                    <a:pt x="92" y="3981"/>
                    <a:pt x="92" y="4147"/>
                    <a:pt x="92" y="4314"/>
                  </a:cubicBezTo>
                  <a:cubicBezTo>
                    <a:pt x="92" y="4406"/>
                    <a:pt x="69" y="4497"/>
                    <a:pt x="69" y="4588"/>
                  </a:cubicBezTo>
                  <a:cubicBezTo>
                    <a:pt x="69" y="4748"/>
                    <a:pt x="47" y="4885"/>
                    <a:pt x="47" y="5022"/>
                  </a:cubicBezTo>
                  <a:cubicBezTo>
                    <a:pt x="24" y="5159"/>
                    <a:pt x="24" y="5273"/>
                    <a:pt x="24" y="5410"/>
                  </a:cubicBezTo>
                  <a:lnTo>
                    <a:pt x="24" y="5524"/>
                  </a:lnTo>
                  <a:cubicBezTo>
                    <a:pt x="24" y="5593"/>
                    <a:pt x="1" y="5638"/>
                    <a:pt x="1" y="5707"/>
                  </a:cubicBezTo>
                  <a:lnTo>
                    <a:pt x="1" y="5729"/>
                  </a:lnTo>
                  <a:lnTo>
                    <a:pt x="1" y="5775"/>
                  </a:lnTo>
                  <a:cubicBezTo>
                    <a:pt x="1" y="5798"/>
                    <a:pt x="1" y="5821"/>
                    <a:pt x="1" y="5844"/>
                  </a:cubicBezTo>
                  <a:cubicBezTo>
                    <a:pt x="1" y="5866"/>
                    <a:pt x="1" y="5889"/>
                    <a:pt x="1" y="5889"/>
                  </a:cubicBezTo>
                  <a:cubicBezTo>
                    <a:pt x="1" y="5935"/>
                    <a:pt x="1" y="5958"/>
                    <a:pt x="1" y="5981"/>
                  </a:cubicBezTo>
                  <a:cubicBezTo>
                    <a:pt x="24" y="6026"/>
                    <a:pt x="24" y="6072"/>
                    <a:pt x="69" y="6117"/>
                  </a:cubicBezTo>
                  <a:cubicBezTo>
                    <a:pt x="92" y="6140"/>
                    <a:pt x="138" y="6163"/>
                    <a:pt x="161" y="6186"/>
                  </a:cubicBezTo>
                  <a:cubicBezTo>
                    <a:pt x="206" y="6209"/>
                    <a:pt x="229" y="6232"/>
                    <a:pt x="275" y="6254"/>
                  </a:cubicBezTo>
                  <a:cubicBezTo>
                    <a:pt x="298" y="6277"/>
                    <a:pt x="343" y="6300"/>
                    <a:pt x="389" y="6300"/>
                  </a:cubicBezTo>
                  <a:lnTo>
                    <a:pt x="412" y="6323"/>
                  </a:lnTo>
                  <a:lnTo>
                    <a:pt x="480" y="6369"/>
                  </a:lnTo>
                  <a:cubicBezTo>
                    <a:pt x="526" y="6391"/>
                    <a:pt x="594" y="6414"/>
                    <a:pt x="640" y="6437"/>
                  </a:cubicBezTo>
                  <a:cubicBezTo>
                    <a:pt x="663" y="6460"/>
                    <a:pt x="709" y="6460"/>
                    <a:pt x="731" y="6460"/>
                  </a:cubicBezTo>
                  <a:cubicBezTo>
                    <a:pt x="800" y="6460"/>
                    <a:pt x="823" y="6460"/>
                    <a:pt x="868" y="6483"/>
                  </a:cubicBezTo>
                  <a:lnTo>
                    <a:pt x="960" y="6483"/>
                  </a:lnTo>
                  <a:cubicBezTo>
                    <a:pt x="1142" y="6483"/>
                    <a:pt x="1302" y="6437"/>
                    <a:pt x="1439" y="6391"/>
                  </a:cubicBezTo>
                  <a:cubicBezTo>
                    <a:pt x="1599" y="6323"/>
                    <a:pt x="1713" y="6209"/>
                    <a:pt x="1781" y="6117"/>
                  </a:cubicBezTo>
                  <a:cubicBezTo>
                    <a:pt x="1850" y="6026"/>
                    <a:pt x="1895" y="5958"/>
                    <a:pt x="1918" y="5912"/>
                  </a:cubicBezTo>
                  <a:cubicBezTo>
                    <a:pt x="1964" y="5821"/>
                    <a:pt x="1987" y="5729"/>
                    <a:pt x="2010" y="5661"/>
                  </a:cubicBezTo>
                  <a:cubicBezTo>
                    <a:pt x="2032" y="5570"/>
                    <a:pt x="2032" y="5478"/>
                    <a:pt x="2032" y="5387"/>
                  </a:cubicBezTo>
                  <a:cubicBezTo>
                    <a:pt x="2032" y="5341"/>
                    <a:pt x="2032" y="5273"/>
                    <a:pt x="2010" y="5204"/>
                  </a:cubicBezTo>
                  <a:lnTo>
                    <a:pt x="2010" y="5159"/>
                  </a:lnTo>
                  <a:lnTo>
                    <a:pt x="2010" y="5113"/>
                  </a:lnTo>
                  <a:cubicBezTo>
                    <a:pt x="2010" y="5068"/>
                    <a:pt x="2010" y="5022"/>
                    <a:pt x="1987" y="4953"/>
                  </a:cubicBezTo>
                  <a:lnTo>
                    <a:pt x="1987" y="4931"/>
                  </a:lnTo>
                  <a:cubicBezTo>
                    <a:pt x="2055" y="4953"/>
                    <a:pt x="2124" y="4999"/>
                    <a:pt x="2192" y="5045"/>
                  </a:cubicBezTo>
                  <a:cubicBezTo>
                    <a:pt x="2215" y="5068"/>
                    <a:pt x="2261" y="5090"/>
                    <a:pt x="2283" y="5090"/>
                  </a:cubicBezTo>
                  <a:cubicBezTo>
                    <a:pt x="2306" y="5113"/>
                    <a:pt x="2329" y="5113"/>
                    <a:pt x="2329" y="5113"/>
                  </a:cubicBezTo>
                  <a:cubicBezTo>
                    <a:pt x="2352" y="5136"/>
                    <a:pt x="2375" y="5136"/>
                    <a:pt x="2375" y="5159"/>
                  </a:cubicBezTo>
                  <a:lnTo>
                    <a:pt x="2398" y="5159"/>
                  </a:lnTo>
                  <a:cubicBezTo>
                    <a:pt x="2466" y="5204"/>
                    <a:pt x="2557" y="5250"/>
                    <a:pt x="2626" y="5296"/>
                  </a:cubicBezTo>
                  <a:cubicBezTo>
                    <a:pt x="2649" y="5296"/>
                    <a:pt x="2672" y="5296"/>
                    <a:pt x="2694" y="5319"/>
                  </a:cubicBezTo>
                  <a:lnTo>
                    <a:pt x="2717" y="5319"/>
                  </a:lnTo>
                  <a:cubicBezTo>
                    <a:pt x="2786" y="5341"/>
                    <a:pt x="2854" y="5364"/>
                    <a:pt x="2923" y="5387"/>
                  </a:cubicBezTo>
                  <a:cubicBezTo>
                    <a:pt x="3014" y="5410"/>
                    <a:pt x="3105" y="5433"/>
                    <a:pt x="3174" y="5433"/>
                  </a:cubicBezTo>
                  <a:lnTo>
                    <a:pt x="3265" y="5456"/>
                  </a:lnTo>
                  <a:cubicBezTo>
                    <a:pt x="3333" y="5456"/>
                    <a:pt x="3425" y="5456"/>
                    <a:pt x="3493" y="5478"/>
                  </a:cubicBezTo>
                  <a:cubicBezTo>
                    <a:pt x="3539" y="5478"/>
                    <a:pt x="3562" y="5478"/>
                    <a:pt x="3607" y="5456"/>
                  </a:cubicBezTo>
                  <a:cubicBezTo>
                    <a:pt x="3676" y="5456"/>
                    <a:pt x="3767" y="5456"/>
                    <a:pt x="3836" y="5433"/>
                  </a:cubicBezTo>
                  <a:lnTo>
                    <a:pt x="3858" y="5433"/>
                  </a:lnTo>
                  <a:cubicBezTo>
                    <a:pt x="3973" y="5387"/>
                    <a:pt x="4064" y="5364"/>
                    <a:pt x="4178" y="5319"/>
                  </a:cubicBezTo>
                  <a:lnTo>
                    <a:pt x="4201" y="5319"/>
                  </a:lnTo>
                  <a:cubicBezTo>
                    <a:pt x="4246" y="5296"/>
                    <a:pt x="4269" y="5296"/>
                    <a:pt x="4292" y="5273"/>
                  </a:cubicBezTo>
                  <a:cubicBezTo>
                    <a:pt x="4338" y="5273"/>
                    <a:pt x="4361" y="5250"/>
                    <a:pt x="4406" y="5227"/>
                  </a:cubicBezTo>
                  <a:cubicBezTo>
                    <a:pt x="4452" y="5204"/>
                    <a:pt x="4520" y="5159"/>
                    <a:pt x="4566" y="5113"/>
                  </a:cubicBezTo>
                  <a:cubicBezTo>
                    <a:pt x="4612" y="5045"/>
                    <a:pt x="4680" y="4976"/>
                    <a:pt x="4749" y="4908"/>
                  </a:cubicBezTo>
                  <a:cubicBezTo>
                    <a:pt x="4771" y="4862"/>
                    <a:pt x="4817" y="4816"/>
                    <a:pt x="4840" y="4771"/>
                  </a:cubicBezTo>
                  <a:cubicBezTo>
                    <a:pt x="4886" y="4702"/>
                    <a:pt x="4931" y="4588"/>
                    <a:pt x="4977" y="4474"/>
                  </a:cubicBezTo>
                  <a:cubicBezTo>
                    <a:pt x="4977" y="4428"/>
                    <a:pt x="5000" y="4406"/>
                    <a:pt x="5000" y="4360"/>
                  </a:cubicBezTo>
                  <a:cubicBezTo>
                    <a:pt x="5023" y="4314"/>
                    <a:pt x="5045" y="4269"/>
                    <a:pt x="5045" y="4223"/>
                  </a:cubicBezTo>
                  <a:cubicBezTo>
                    <a:pt x="5068" y="4200"/>
                    <a:pt x="5068" y="4155"/>
                    <a:pt x="5068" y="4109"/>
                  </a:cubicBezTo>
                  <a:cubicBezTo>
                    <a:pt x="5068" y="4086"/>
                    <a:pt x="5068" y="4040"/>
                    <a:pt x="5068" y="4018"/>
                  </a:cubicBezTo>
                  <a:cubicBezTo>
                    <a:pt x="5068" y="3972"/>
                    <a:pt x="5091" y="3903"/>
                    <a:pt x="5114" y="3881"/>
                  </a:cubicBezTo>
                  <a:cubicBezTo>
                    <a:pt x="5114" y="3812"/>
                    <a:pt x="5182" y="3766"/>
                    <a:pt x="5228" y="3766"/>
                  </a:cubicBezTo>
                  <a:cubicBezTo>
                    <a:pt x="5251" y="3698"/>
                    <a:pt x="5251" y="3630"/>
                    <a:pt x="5251" y="3561"/>
                  </a:cubicBezTo>
                  <a:cubicBezTo>
                    <a:pt x="5274" y="3561"/>
                    <a:pt x="5296" y="3584"/>
                    <a:pt x="5342" y="3607"/>
                  </a:cubicBezTo>
                  <a:cubicBezTo>
                    <a:pt x="5365" y="3630"/>
                    <a:pt x="5388" y="3630"/>
                    <a:pt x="5411" y="3652"/>
                  </a:cubicBezTo>
                  <a:lnTo>
                    <a:pt x="5456" y="3675"/>
                  </a:lnTo>
                  <a:cubicBezTo>
                    <a:pt x="5525" y="3721"/>
                    <a:pt x="5570" y="3744"/>
                    <a:pt x="5639" y="3766"/>
                  </a:cubicBezTo>
                  <a:cubicBezTo>
                    <a:pt x="5707" y="3812"/>
                    <a:pt x="5799" y="3858"/>
                    <a:pt x="5867" y="3881"/>
                  </a:cubicBezTo>
                  <a:cubicBezTo>
                    <a:pt x="5936" y="3881"/>
                    <a:pt x="6027" y="3903"/>
                    <a:pt x="6095" y="3903"/>
                  </a:cubicBezTo>
                  <a:lnTo>
                    <a:pt x="6118" y="3903"/>
                  </a:lnTo>
                  <a:cubicBezTo>
                    <a:pt x="6209" y="3926"/>
                    <a:pt x="6278" y="3926"/>
                    <a:pt x="6346" y="3926"/>
                  </a:cubicBezTo>
                  <a:cubicBezTo>
                    <a:pt x="6461" y="3926"/>
                    <a:pt x="6552" y="3926"/>
                    <a:pt x="6666" y="3903"/>
                  </a:cubicBezTo>
                  <a:cubicBezTo>
                    <a:pt x="6712" y="3881"/>
                    <a:pt x="6734" y="3881"/>
                    <a:pt x="6780" y="3858"/>
                  </a:cubicBezTo>
                  <a:cubicBezTo>
                    <a:pt x="6826" y="3858"/>
                    <a:pt x="6871" y="3835"/>
                    <a:pt x="6917" y="3812"/>
                  </a:cubicBezTo>
                  <a:cubicBezTo>
                    <a:pt x="7008" y="3766"/>
                    <a:pt x="7100" y="3721"/>
                    <a:pt x="7168" y="3630"/>
                  </a:cubicBezTo>
                  <a:cubicBezTo>
                    <a:pt x="7237" y="3561"/>
                    <a:pt x="7282" y="3493"/>
                    <a:pt x="7328" y="3424"/>
                  </a:cubicBezTo>
                  <a:cubicBezTo>
                    <a:pt x="7374" y="3333"/>
                    <a:pt x="7419" y="3242"/>
                    <a:pt x="7465" y="3150"/>
                  </a:cubicBezTo>
                  <a:cubicBezTo>
                    <a:pt x="7465" y="3082"/>
                    <a:pt x="7510" y="3013"/>
                    <a:pt x="7510" y="2945"/>
                  </a:cubicBezTo>
                  <a:cubicBezTo>
                    <a:pt x="7556" y="2808"/>
                    <a:pt x="7510" y="2694"/>
                    <a:pt x="7488" y="2580"/>
                  </a:cubicBezTo>
                  <a:cubicBezTo>
                    <a:pt x="7465" y="2511"/>
                    <a:pt x="7396" y="2443"/>
                    <a:pt x="7305" y="2443"/>
                  </a:cubicBezTo>
                  <a:lnTo>
                    <a:pt x="7282" y="2443"/>
                  </a:lnTo>
                  <a:cubicBezTo>
                    <a:pt x="7191" y="2351"/>
                    <a:pt x="7077" y="2260"/>
                    <a:pt x="6963" y="2169"/>
                  </a:cubicBezTo>
                  <a:lnTo>
                    <a:pt x="6894" y="2100"/>
                  </a:lnTo>
                  <a:cubicBezTo>
                    <a:pt x="6849" y="2077"/>
                    <a:pt x="6803" y="2032"/>
                    <a:pt x="6780" y="2009"/>
                  </a:cubicBezTo>
                  <a:cubicBezTo>
                    <a:pt x="6712" y="1963"/>
                    <a:pt x="6620" y="1895"/>
                    <a:pt x="6552" y="1849"/>
                  </a:cubicBezTo>
                  <a:cubicBezTo>
                    <a:pt x="6461" y="1781"/>
                    <a:pt x="6392" y="1735"/>
                    <a:pt x="6324" y="1689"/>
                  </a:cubicBezTo>
                  <a:cubicBezTo>
                    <a:pt x="6232" y="1667"/>
                    <a:pt x="6164" y="1598"/>
                    <a:pt x="6072" y="1552"/>
                  </a:cubicBezTo>
                  <a:cubicBezTo>
                    <a:pt x="5981" y="1484"/>
                    <a:pt x="5890" y="1438"/>
                    <a:pt x="5799" y="1370"/>
                  </a:cubicBezTo>
                  <a:cubicBezTo>
                    <a:pt x="5753" y="1347"/>
                    <a:pt x="5684" y="1301"/>
                    <a:pt x="5616" y="1256"/>
                  </a:cubicBezTo>
                  <a:cubicBezTo>
                    <a:pt x="5548" y="1210"/>
                    <a:pt x="5479" y="1164"/>
                    <a:pt x="5388" y="1119"/>
                  </a:cubicBezTo>
                  <a:cubicBezTo>
                    <a:pt x="5342" y="1096"/>
                    <a:pt x="5319" y="1073"/>
                    <a:pt x="5274" y="1027"/>
                  </a:cubicBezTo>
                  <a:cubicBezTo>
                    <a:pt x="5228" y="1005"/>
                    <a:pt x="5205" y="982"/>
                    <a:pt x="5159" y="982"/>
                  </a:cubicBezTo>
                  <a:cubicBezTo>
                    <a:pt x="5091" y="936"/>
                    <a:pt x="5023" y="891"/>
                    <a:pt x="4954" y="845"/>
                  </a:cubicBezTo>
                  <a:cubicBezTo>
                    <a:pt x="4908" y="822"/>
                    <a:pt x="4863" y="799"/>
                    <a:pt x="4817" y="754"/>
                  </a:cubicBezTo>
                  <a:lnTo>
                    <a:pt x="4635" y="662"/>
                  </a:lnTo>
                  <a:lnTo>
                    <a:pt x="4452" y="548"/>
                  </a:lnTo>
                  <a:cubicBezTo>
                    <a:pt x="4406" y="525"/>
                    <a:pt x="4361" y="502"/>
                    <a:pt x="4292" y="457"/>
                  </a:cubicBezTo>
                  <a:cubicBezTo>
                    <a:pt x="4246" y="434"/>
                    <a:pt x="4201" y="411"/>
                    <a:pt x="4132" y="366"/>
                  </a:cubicBezTo>
                  <a:cubicBezTo>
                    <a:pt x="4041" y="297"/>
                    <a:pt x="3927" y="251"/>
                    <a:pt x="3858" y="183"/>
                  </a:cubicBezTo>
                  <a:lnTo>
                    <a:pt x="3836" y="160"/>
                  </a:lnTo>
                  <a:cubicBezTo>
                    <a:pt x="3790" y="114"/>
                    <a:pt x="3744" y="92"/>
                    <a:pt x="3699" y="69"/>
                  </a:cubicBezTo>
                  <a:cubicBezTo>
                    <a:pt x="3676" y="46"/>
                    <a:pt x="3630" y="23"/>
                    <a:pt x="3607"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9"/>
            <p:cNvSpPr/>
            <p:nvPr/>
          </p:nvSpPr>
          <p:spPr>
            <a:xfrm>
              <a:off x="464121" y="1130498"/>
              <a:ext cx="535097" cy="911234"/>
            </a:xfrm>
            <a:custGeom>
              <a:avLst/>
              <a:gdLst/>
              <a:ahLst/>
              <a:cxnLst/>
              <a:rect l="l" t="t" r="r" b="b"/>
              <a:pathLst>
                <a:path w="9678" h="16481" extrusionOk="0">
                  <a:moveTo>
                    <a:pt x="3196" y="0"/>
                  </a:moveTo>
                  <a:cubicBezTo>
                    <a:pt x="3127" y="0"/>
                    <a:pt x="3059" y="46"/>
                    <a:pt x="3013" y="115"/>
                  </a:cubicBezTo>
                  <a:cubicBezTo>
                    <a:pt x="3013" y="137"/>
                    <a:pt x="2990" y="206"/>
                    <a:pt x="2990" y="252"/>
                  </a:cubicBezTo>
                  <a:cubicBezTo>
                    <a:pt x="2990" y="274"/>
                    <a:pt x="2990" y="320"/>
                    <a:pt x="2990" y="343"/>
                  </a:cubicBezTo>
                  <a:cubicBezTo>
                    <a:pt x="2990" y="389"/>
                    <a:pt x="2990" y="434"/>
                    <a:pt x="2967" y="457"/>
                  </a:cubicBezTo>
                  <a:cubicBezTo>
                    <a:pt x="2967" y="503"/>
                    <a:pt x="2945" y="548"/>
                    <a:pt x="2922" y="594"/>
                  </a:cubicBezTo>
                  <a:cubicBezTo>
                    <a:pt x="2922" y="640"/>
                    <a:pt x="2899" y="662"/>
                    <a:pt x="2899" y="708"/>
                  </a:cubicBezTo>
                  <a:cubicBezTo>
                    <a:pt x="2853" y="822"/>
                    <a:pt x="2808" y="936"/>
                    <a:pt x="2762" y="1005"/>
                  </a:cubicBezTo>
                  <a:cubicBezTo>
                    <a:pt x="2739" y="1050"/>
                    <a:pt x="2693" y="1096"/>
                    <a:pt x="2671" y="1142"/>
                  </a:cubicBezTo>
                  <a:cubicBezTo>
                    <a:pt x="2602" y="1210"/>
                    <a:pt x="2534" y="1279"/>
                    <a:pt x="2488" y="1347"/>
                  </a:cubicBezTo>
                  <a:cubicBezTo>
                    <a:pt x="2442" y="1393"/>
                    <a:pt x="2374" y="1438"/>
                    <a:pt x="2328" y="1461"/>
                  </a:cubicBezTo>
                  <a:cubicBezTo>
                    <a:pt x="2283" y="1484"/>
                    <a:pt x="2260" y="1507"/>
                    <a:pt x="2214" y="1507"/>
                  </a:cubicBezTo>
                  <a:cubicBezTo>
                    <a:pt x="2191" y="1530"/>
                    <a:pt x="2168" y="1530"/>
                    <a:pt x="2123" y="1553"/>
                  </a:cubicBezTo>
                  <a:lnTo>
                    <a:pt x="2100" y="1553"/>
                  </a:lnTo>
                  <a:cubicBezTo>
                    <a:pt x="1986" y="1598"/>
                    <a:pt x="1895" y="1621"/>
                    <a:pt x="1780" y="1667"/>
                  </a:cubicBezTo>
                  <a:cubicBezTo>
                    <a:pt x="1666" y="1690"/>
                    <a:pt x="1529" y="1712"/>
                    <a:pt x="1415" y="1712"/>
                  </a:cubicBezTo>
                  <a:cubicBezTo>
                    <a:pt x="1347" y="1690"/>
                    <a:pt x="1255" y="1690"/>
                    <a:pt x="1187" y="1690"/>
                  </a:cubicBezTo>
                  <a:lnTo>
                    <a:pt x="1096" y="1667"/>
                  </a:lnTo>
                  <a:cubicBezTo>
                    <a:pt x="1027" y="1667"/>
                    <a:pt x="936" y="1644"/>
                    <a:pt x="845" y="1621"/>
                  </a:cubicBezTo>
                  <a:cubicBezTo>
                    <a:pt x="776" y="1598"/>
                    <a:pt x="708" y="1575"/>
                    <a:pt x="639" y="1553"/>
                  </a:cubicBezTo>
                  <a:lnTo>
                    <a:pt x="616" y="1553"/>
                  </a:lnTo>
                  <a:cubicBezTo>
                    <a:pt x="548" y="1530"/>
                    <a:pt x="479" y="1507"/>
                    <a:pt x="411" y="1461"/>
                  </a:cubicBezTo>
                  <a:cubicBezTo>
                    <a:pt x="365" y="1438"/>
                    <a:pt x="342" y="1416"/>
                    <a:pt x="297" y="1393"/>
                  </a:cubicBezTo>
                  <a:cubicBezTo>
                    <a:pt x="274" y="1370"/>
                    <a:pt x="251" y="1347"/>
                    <a:pt x="228" y="1347"/>
                  </a:cubicBezTo>
                  <a:cubicBezTo>
                    <a:pt x="205" y="1347"/>
                    <a:pt x="205" y="1347"/>
                    <a:pt x="183" y="1370"/>
                  </a:cubicBezTo>
                  <a:cubicBezTo>
                    <a:pt x="183" y="1347"/>
                    <a:pt x="160" y="1324"/>
                    <a:pt x="114" y="1324"/>
                  </a:cubicBezTo>
                  <a:cubicBezTo>
                    <a:pt x="91" y="1324"/>
                    <a:pt x="69" y="1324"/>
                    <a:pt x="69" y="1347"/>
                  </a:cubicBezTo>
                  <a:cubicBezTo>
                    <a:pt x="23" y="1370"/>
                    <a:pt x="0" y="1438"/>
                    <a:pt x="46" y="1484"/>
                  </a:cubicBezTo>
                  <a:cubicBezTo>
                    <a:pt x="46" y="1507"/>
                    <a:pt x="69" y="1530"/>
                    <a:pt x="69" y="1530"/>
                  </a:cubicBezTo>
                  <a:cubicBezTo>
                    <a:pt x="114" y="1598"/>
                    <a:pt x="137" y="1667"/>
                    <a:pt x="137" y="1735"/>
                  </a:cubicBezTo>
                  <a:lnTo>
                    <a:pt x="160" y="1804"/>
                  </a:lnTo>
                  <a:cubicBezTo>
                    <a:pt x="205" y="1895"/>
                    <a:pt x="228" y="1963"/>
                    <a:pt x="251" y="2055"/>
                  </a:cubicBezTo>
                  <a:lnTo>
                    <a:pt x="274" y="2123"/>
                  </a:lnTo>
                  <a:cubicBezTo>
                    <a:pt x="297" y="2169"/>
                    <a:pt x="320" y="2215"/>
                    <a:pt x="320" y="2260"/>
                  </a:cubicBezTo>
                  <a:cubicBezTo>
                    <a:pt x="342" y="2329"/>
                    <a:pt x="365" y="2374"/>
                    <a:pt x="388" y="2443"/>
                  </a:cubicBezTo>
                  <a:lnTo>
                    <a:pt x="411" y="2488"/>
                  </a:lnTo>
                  <a:lnTo>
                    <a:pt x="434" y="2557"/>
                  </a:lnTo>
                  <a:cubicBezTo>
                    <a:pt x="457" y="2603"/>
                    <a:pt x="479" y="2648"/>
                    <a:pt x="502" y="2717"/>
                  </a:cubicBezTo>
                  <a:cubicBezTo>
                    <a:pt x="548" y="2785"/>
                    <a:pt x="571" y="2854"/>
                    <a:pt x="616" y="2945"/>
                  </a:cubicBezTo>
                  <a:lnTo>
                    <a:pt x="730" y="3219"/>
                  </a:lnTo>
                  <a:lnTo>
                    <a:pt x="776" y="3356"/>
                  </a:lnTo>
                  <a:lnTo>
                    <a:pt x="845" y="3493"/>
                  </a:lnTo>
                  <a:cubicBezTo>
                    <a:pt x="890" y="3607"/>
                    <a:pt x="936" y="3721"/>
                    <a:pt x="982" y="3835"/>
                  </a:cubicBezTo>
                  <a:cubicBezTo>
                    <a:pt x="1050" y="3995"/>
                    <a:pt x="1141" y="4155"/>
                    <a:pt x="1210" y="4314"/>
                  </a:cubicBezTo>
                  <a:lnTo>
                    <a:pt x="1255" y="4429"/>
                  </a:lnTo>
                  <a:cubicBezTo>
                    <a:pt x="1255" y="4474"/>
                    <a:pt x="1278" y="4520"/>
                    <a:pt x="1301" y="4566"/>
                  </a:cubicBezTo>
                  <a:lnTo>
                    <a:pt x="1347" y="4657"/>
                  </a:lnTo>
                  <a:cubicBezTo>
                    <a:pt x="1370" y="4725"/>
                    <a:pt x="1392" y="4771"/>
                    <a:pt x="1415" y="4817"/>
                  </a:cubicBezTo>
                  <a:cubicBezTo>
                    <a:pt x="1461" y="4976"/>
                    <a:pt x="1529" y="5136"/>
                    <a:pt x="1598" y="5296"/>
                  </a:cubicBezTo>
                  <a:cubicBezTo>
                    <a:pt x="1643" y="5410"/>
                    <a:pt x="1689" y="5501"/>
                    <a:pt x="1735" y="5615"/>
                  </a:cubicBezTo>
                  <a:lnTo>
                    <a:pt x="1803" y="5798"/>
                  </a:lnTo>
                  <a:lnTo>
                    <a:pt x="1849" y="5867"/>
                  </a:lnTo>
                  <a:cubicBezTo>
                    <a:pt x="1895" y="6026"/>
                    <a:pt x="1963" y="6163"/>
                    <a:pt x="2032" y="6300"/>
                  </a:cubicBezTo>
                  <a:lnTo>
                    <a:pt x="2054" y="6392"/>
                  </a:lnTo>
                  <a:cubicBezTo>
                    <a:pt x="2123" y="6529"/>
                    <a:pt x="2168" y="6665"/>
                    <a:pt x="2237" y="6802"/>
                  </a:cubicBezTo>
                  <a:cubicBezTo>
                    <a:pt x="2328" y="6985"/>
                    <a:pt x="2397" y="7145"/>
                    <a:pt x="2465" y="7327"/>
                  </a:cubicBezTo>
                  <a:cubicBezTo>
                    <a:pt x="2511" y="7419"/>
                    <a:pt x="2557" y="7510"/>
                    <a:pt x="2602" y="7601"/>
                  </a:cubicBezTo>
                  <a:cubicBezTo>
                    <a:pt x="2625" y="7670"/>
                    <a:pt x="2648" y="7738"/>
                    <a:pt x="2671" y="7807"/>
                  </a:cubicBezTo>
                  <a:cubicBezTo>
                    <a:pt x="2693" y="7852"/>
                    <a:pt x="2716" y="7898"/>
                    <a:pt x="2739" y="7944"/>
                  </a:cubicBezTo>
                  <a:lnTo>
                    <a:pt x="2785" y="8035"/>
                  </a:lnTo>
                  <a:cubicBezTo>
                    <a:pt x="2808" y="8103"/>
                    <a:pt x="2830" y="8149"/>
                    <a:pt x="2853" y="8218"/>
                  </a:cubicBezTo>
                  <a:lnTo>
                    <a:pt x="2899" y="8309"/>
                  </a:lnTo>
                  <a:cubicBezTo>
                    <a:pt x="2945" y="8423"/>
                    <a:pt x="2990" y="8514"/>
                    <a:pt x="3036" y="8628"/>
                  </a:cubicBezTo>
                  <a:lnTo>
                    <a:pt x="3127" y="8834"/>
                  </a:lnTo>
                  <a:cubicBezTo>
                    <a:pt x="3218" y="9016"/>
                    <a:pt x="3287" y="9199"/>
                    <a:pt x="3355" y="9359"/>
                  </a:cubicBezTo>
                  <a:cubicBezTo>
                    <a:pt x="3424" y="9519"/>
                    <a:pt x="3492" y="9678"/>
                    <a:pt x="3561" y="9838"/>
                  </a:cubicBezTo>
                  <a:lnTo>
                    <a:pt x="3584" y="9884"/>
                  </a:lnTo>
                  <a:cubicBezTo>
                    <a:pt x="3652" y="10066"/>
                    <a:pt x="3743" y="10226"/>
                    <a:pt x="3812" y="10409"/>
                  </a:cubicBezTo>
                  <a:cubicBezTo>
                    <a:pt x="3858" y="10523"/>
                    <a:pt x="3903" y="10660"/>
                    <a:pt x="3949" y="10774"/>
                  </a:cubicBezTo>
                  <a:cubicBezTo>
                    <a:pt x="4040" y="10979"/>
                    <a:pt x="4131" y="11208"/>
                    <a:pt x="4223" y="11413"/>
                  </a:cubicBezTo>
                  <a:cubicBezTo>
                    <a:pt x="4246" y="11504"/>
                    <a:pt x="4291" y="11573"/>
                    <a:pt x="4337" y="11664"/>
                  </a:cubicBezTo>
                  <a:cubicBezTo>
                    <a:pt x="4360" y="11733"/>
                    <a:pt x="4405" y="11824"/>
                    <a:pt x="4428" y="11892"/>
                  </a:cubicBezTo>
                  <a:cubicBezTo>
                    <a:pt x="4497" y="12052"/>
                    <a:pt x="4565" y="12212"/>
                    <a:pt x="4634" y="12395"/>
                  </a:cubicBezTo>
                  <a:cubicBezTo>
                    <a:pt x="4725" y="12577"/>
                    <a:pt x="4793" y="12760"/>
                    <a:pt x="4885" y="12942"/>
                  </a:cubicBezTo>
                  <a:cubicBezTo>
                    <a:pt x="4953" y="13079"/>
                    <a:pt x="4999" y="13193"/>
                    <a:pt x="5067" y="13330"/>
                  </a:cubicBezTo>
                  <a:cubicBezTo>
                    <a:pt x="5113" y="13422"/>
                    <a:pt x="5159" y="13536"/>
                    <a:pt x="5204" y="13627"/>
                  </a:cubicBezTo>
                  <a:lnTo>
                    <a:pt x="5273" y="13787"/>
                  </a:lnTo>
                  <a:cubicBezTo>
                    <a:pt x="5318" y="13901"/>
                    <a:pt x="5387" y="14015"/>
                    <a:pt x="5432" y="14106"/>
                  </a:cubicBezTo>
                  <a:lnTo>
                    <a:pt x="5501" y="14243"/>
                  </a:lnTo>
                  <a:cubicBezTo>
                    <a:pt x="5569" y="14403"/>
                    <a:pt x="5638" y="14563"/>
                    <a:pt x="5706" y="14723"/>
                  </a:cubicBezTo>
                  <a:cubicBezTo>
                    <a:pt x="5752" y="14837"/>
                    <a:pt x="5798" y="14951"/>
                    <a:pt x="5843" y="15065"/>
                  </a:cubicBezTo>
                  <a:lnTo>
                    <a:pt x="5912" y="15225"/>
                  </a:lnTo>
                  <a:lnTo>
                    <a:pt x="5957" y="15339"/>
                  </a:lnTo>
                  <a:cubicBezTo>
                    <a:pt x="6049" y="15567"/>
                    <a:pt x="6140" y="15796"/>
                    <a:pt x="6231" y="16001"/>
                  </a:cubicBezTo>
                  <a:cubicBezTo>
                    <a:pt x="6277" y="16069"/>
                    <a:pt x="6300" y="16115"/>
                    <a:pt x="6323" y="16161"/>
                  </a:cubicBezTo>
                  <a:lnTo>
                    <a:pt x="6323" y="16184"/>
                  </a:lnTo>
                  <a:cubicBezTo>
                    <a:pt x="6346" y="16252"/>
                    <a:pt x="6368" y="16321"/>
                    <a:pt x="6391" y="16366"/>
                  </a:cubicBezTo>
                  <a:cubicBezTo>
                    <a:pt x="6437" y="16412"/>
                    <a:pt x="6482" y="16457"/>
                    <a:pt x="6551" y="16480"/>
                  </a:cubicBezTo>
                  <a:lnTo>
                    <a:pt x="6597" y="16480"/>
                  </a:lnTo>
                  <a:cubicBezTo>
                    <a:pt x="6642" y="16480"/>
                    <a:pt x="6688" y="16457"/>
                    <a:pt x="6711" y="16457"/>
                  </a:cubicBezTo>
                  <a:cubicBezTo>
                    <a:pt x="6756" y="16435"/>
                    <a:pt x="6802" y="16412"/>
                    <a:pt x="6848" y="16389"/>
                  </a:cubicBezTo>
                  <a:cubicBezTo>
                    <a:pt x="6870" y="16389"/>
                    <a:pt x="6893" y="16366"/>
                    <a:pt x="6916" y="16366"/>
                  </a:cubicBezTo>
                  <a:cubicBezTo>
                    <a:pt x="6985" y="16321"/>
                    <a:pt x="7053" y="16298"/>
                    <a:pt x="7144" y="16275"/>
                  </a:cubicBezTo>
                  <a:cubicBezTo>
                    <a:pt x="7236" y="16252"/>
                    <a:pt x="7327" y="16229"/>
                    <a:pt x="7418" y="16184"/>
                  </a:cubicBezTo>
                  <a:lnTo>
                    <a:pt x="7487" y="16138"/>
                  </a:lnTo>
                  <a:cubicBezTo>
                    <a:pt x="7532" y="16115"/>
                    <a:pt x="7578" y="16092"/>
                    <a:pt x="7624" y="16092"/>
                  </a:cubicBezTo>
                  <a:cubicBezTo>
                    <a:pt x="7692" y="16047"/>
                    <a:pt x="7761" y="16024"/>
                    <a:pt x="7829" y="16001"/>
                  </a:cubicBezTo>
                  <a:cubicBezTo>
                    <a:pt x="7898" y="15978"/>
                    <a:pt x="7966" y="15955"/>
                    <a:pt x="8012" y="15910"/>
                  </a:cubicBezTo>
                  <a:cubicBezTo>
                    <a:pt x="8057" y="15910"/>
                    <a:pt x="8103" y="15887"/>
                    <a:pt x="8149" y="15864"/>
                  </a:cubicBezTo>
                  <a:cubicBezTo>
                    <a:pt x="8194" y="15864"/>
                    <a:pt x="8217" y="15841"/>
                    <a:pt x="8263" y="15818"/>
                  </a:cubicBezTo>
                  <a:cubicBezTo>
                    <a:pt x="8331" y="15796"/>
                    <a:pt x="8400" y="15750"/>
                    <a:pt x="8468" y="15727"/>
                  </a:cubicBezTo>
                  <a:lnTo>
                    <a:pt x="8491" y="15704"/>
                  </a:lnTo>
                  <a:cubicBezTo>
                    <a:pt x="8537" y="15681"/>
                    <a:pt x="8560" y="15659"/>
                    <a:pt x="8605" y="15659"/>
                  </a:cubicBezTo>
                  <a:lnTo>
                    <a:pt x="8719" y="15590"/>
                  </a:lnTo>
                  <a:cubicBezTo>
                    <a:pt x="8742" y="15590"/>
                    <a:pt x="8765" y="15567"/>
                    <a:pt x="8788" y="15544"/>
                  </a:cubicBezTo>
                  <a:lnTo>
                    <a:pt x="8833" y="15522"/>
                  </a:lnTo>
                  <a:cubicBezTo>
                    <a:pt x="8879" y="15499"/>
                    <a:pt x="8925" y="15476"/>
                    <a:pt x="8970" y="15453"/>
                  </a:cubicBezTo>
                  <a:cubicBezTo>
                    <a:pt x="8993" y="15430"/>
                    <a:pt x="9039" y="15408"/>
                    <a:pt x="9085" y="15385"/>
                  </a:cubicBezTo>
                  <a:cubicBezTo>
                    <a:pt x="9130" y="15362"/>
                    <a:pt x="9153" y="15339"/>
                    <a:pt x="9199" y="15316"/>
                  </a:cubicBezTo>
                  <a:cubicBezTo>
                    <a:pt x="9221" y="15293"/>
                    <a:pt x="9244" y="15271"/>
                    <a:pt x="9267" y="15248"/>
                  </a:cubicBezTo>
                  <a:cubicBezTo>
                    <a:pt x="9336" y="15225"/>
                    <a:pt x="9381" y="15202"/>
                    <a:pt x="9427" y="15179"/>
                  </a:cubicBezTo>
                  <a:cubicBezTo>
                    <a:pt x="9450" y="15179"/>
                    <a:pt x="9473" y="15179"/>
                    <a:pt x="9495" y="15156"/>
                  </a:cubicBezTo>
                  <a:cubicBezTo>
                    <a:pt x="9564" y="15134"/>
                    <a:pt x="9587" y="15111"/>
                    <a:pt x="9632" y="15065"/>
                  </a:cubicBezTo>
                  <a:cubicBezTo>
                    <a:pt x="9678" y="15020"/>
                    <a:pt x="9678" y="14928"/>
                    <a:pt x="9632" y="14860"/>
                  </a:cubicBezTo>
                  <a:cubicBezTo>
                    <a:pt x="9655" y="14837"/>
                    <a:pt x="9655" y="14814"/>
                    <a:pt x="9655" y="14791"/>
                  </a:cubicBezTo>
                  <a:cubicBezTo>
                    <a:pt x="9655" y="14746"/>
                    <a:pt x="9632" y="14677"/>
                    <a:pt x="9587" y="14631"/>
                  </a:cubicBezTo>
                  <a:lnTo>
                    <a:pt x="9587" y="14609"/>
                  </a:lnTo>
                  <a:cubicBezTo>
                    <a:pt x="9564" y="14563"/>
                    <a:pt x="9541" y="14517"/>
                    <a:pt x="9518" y="14472"/>
                  </a:cubicBezTo>
                  <a:lnTo>
                    <a:pt x="9427" y="14266"/>
                  </a:lnTo>
                  <a:lnTo>
                    <a:pt x="9336" y="14038"/>
                  </a:lnTo>
                  <a:cubicBezTo>
                    <a:pt x="9313" y="13970"/>
                    <a:pt x="9267" y="13901"/>
                    <a:pt x="9244" y="13810"/>
                  </a:cubicBezTo>
                  <a:cubicBezTo>
                    <a:pt x="9221" y="13718"/>
                    <a:pt x="9176" y="13650"/>
                    <a:pt x="9130" y="13559"/>
                  </a:cubicBezTo>
                  <a:cubicBezTo>
                    <a:pt x="9107" y="13467"/>
                    <a:pt x="9085" y="13399"/>
                    <a:pt x="9039" y="13330"/>
                  </a:cubicBezTo>
                  <a:cubicBezTo>
                    <a:pt x="9016" y="13239"/>
                    <a:pt x="8970" y="13148"/>
                    <a:pt x="8925" y="13057"/>
                  </a:cubicBezTo>
                  <a:cubicBezTo>
                    <a:pt x="8879" y="12920"/>
                    <a:pt x="8811" y="12783"/>
                    <a:pt x="8742" y="12646"/>
                  </a:cubicBezTo>
                  <a:cubicBezTo>
                    <a:pt x="8697" y="12554"/>
                    <a:pt x="8674" y="12463"/>
                    <a:pt x="8628" y="12372"/>
                  </a:cubicBezTo>
                  <a:cubicBezTo>
                    <a:pt x="8605" y="12303"/>
                    <a:pt x="8582" y="12235"/>
                    <a:pt x="8537" y="12144"/>
                  </a:cubicBezTo>
                  <a:cubicBezTo>
                    <a:pt x="8514" y="12075"/>
                    <a:pt x="8468" y="12007"/>
                    <a:pt x="8445" y="11938"/>
                  </a:cubicBezTo>
                  <a:cubicBezTo>
                    <a:pt x="8400" y="11824"/>
                    <a:pt x="8377" y="11733"/>
                    <a:pt x="8331" y="11641"/>
                  </a:cubicBezTo>
                  <a:cubicBezTo>
                    <a:pt x="8263" y="11504"/>
                    <a:pt x="8194" y="11345"/>
                    <a:pt x="8126" y="11185"/>
                  </a:cubicBezTo>
                  <a:cubicBezTo>
                    <a:pt x="8080" y="11094"/>
                    <a:pt x="8057" y="11025"/>
                    <a:pt x="8012" y="10934"/>
                  </a:cubicBezTo>
                  <a:cubicBezTo>
                    <a:pt x="7989" y="10842"/>
                    <a:pt x="7966" y="10751"/>
                    <a:pt x="7920" y="10683"/>
                  </a:cubicBezTo>
                  <a:lnTo>
                    <a:pt x="7920" y="10637"/>
                  </a:lnTo>
                  <a:cubicBezTo>
                    <a:pt x="7852" y="10500"/>
                    <a:pt x="7783" y="10340"/>
                    <a:pt x="7715" y="10203"/>
                  </a:cubicBezTo>
                  <a:cubicBezTo>
                    <a:pt x="7692" y="10158"/>
                    <a:pt x="7692" y="10112"/>
                    <a:pt x="7669" y="10066"/>
                  </a:cubicBezTo>
                  <a:lnTo>
                    <a:pt x="7624" y="9975"/>
                  </a:lnTo>
                  <a:cubicBezTo>
                    <a:pt x="7601" y="9929"/>
                    <a:pt x="7578" y="9861"/>
                    <a:pt x="7555" y="9815"/>
                  </a:cubicBezTo>
                  <a:lnTo>
                    <a:pt x="7510" y="9724"/>
                  </a:lnTo>
                  <a:cubicBezTo>
                    <a:pt x="7441" y="9610"/>
                    <a:pt x="7395" y="9473"/>
                    <a:pt x="7350" y="9359"/>
                  </a:cubicBezTo>
                  <a:lnTo>
                    <a:pt x="7304" y="9245"/>
                  </a:lnTo>
                  <a:lnTo>
                    <a:pt x="7259" y="9153"/>
                  </a:lnTo>
                  <a:cubicBezTo>
                    <a:pt x="7259" y="9108"/>
                    <a:pt x="7236" y="9062"/>
                    <a:pt x="7213" y="9016"/>
                  </a:cubicBezTo>
                  <a:lnTo>
                    <a:pt x="7190" y="8948"/>
                  </a:lnTo>
                  <a:cubicBezTo>
                    <a:pt x="7167" y="8880"/>
                    <a:pt x="7144" y="8834"/>
                    <a:pt x="7122" y="8788"/>
                  </a:cubicBezTo>
                  <a:cubicBezTo>
                    <a:pt x="7076" y="8674"/>
                    <a:pt x="7030" y="8537"/>
                    <a:pt x="6985" y="8423"/>
                  </a:cubicBezTo>
                  <a:lnTo>
                    <a:pt x="6916" y="8309"/>
                  </a:lnTo>
                  <a:cubicBezTo>
                    <a:pt x="6893" y="8218"/>
                    <a:pt x="6870" y="8149"/>
                    <a:pt x="6825" y="8081"/>
                  </a:cubicBezTo>
                  <a:cubicBezTo>
                    <a:pt x="6802" y="7989"/>
                    <a:pt x="6756" y="7921"/>
                    <a:pt x="6711" y="7830"/>
                  </a:cubicBezTo>
                  <a:cubicBezTo>
                    <a:pt x="6665" y="7693"/>
                    <a:pt x="6597" y="7578"/>
                    <a:pt x="6551" y="7442"/>
                  </a:cubicBezTo>
                  <a:lnTo>
                    <a:pt x="6528" y="7373"/>
                  </a:lnTo>
                  <a:cubicBezTo>
                    <a:pt x="6437" y="7190"/>
                    <a:pt x="6368" y="7008"/>
                    <a:pt x="6277" y="6848"/>
                  </a:cubicBezTo>
                  <a:cubicBezTo>
                    <a:pt x="6209" y="6688"/>
                    <a:pt x="6140" y="6551"/>
                    <a:pt x="6072" y="6414"/>
                  </a:cubicBezTo>
                  <a:cubicBezTo>
                    <a:pt x="6026" y="6277"/>
                    <a:pt x="5957" y="6163"/>
                    <a:pt x="5889" y="6026"/>
                  </a:cubicBezTo>
                  <a:lnTo>
                    <a:pt x="5843" y="5935"/>
                  </a:lnTo>
                  <a:lnTo>
                    <a:pt x="5821" y="5867"/>
                  </a:lnTo>
                  <a:lnTo>
                    <a:pt x="5775" y="5821"/>
                  </a:lnTo>
                  <a:cubicBezTo>
                    <a:pt x="5752" y="5752"/>
                    <a:pt x="5729" y="5661"/>
                    <a:pt x="5684" y="5593"/>
                  </a:cubicBezTo>
                  <a:cubicBezTo>
                    <a:pt x="5615" y="5433"/>
                    <a:pt x="5547" y="5273"/>
                    <a:pt x="5478" y="5113"/>
                  </a:cubicBezTo>
                  <a:lnTo>
                    <a:pt x="5455" y="5045"/>
                  </a:lnTo>
                  <a:cubicBezTo>
                    <a:pt x="5387" y="4908"/>
                    <a:pt x="5341" y="4771"/>
                    <a:pt x="5273" y="4657"/>
                  </a:cubicBezTo>
                  <a:cubicBezTo>
                    <a:pt x="5250" y="4588"/>
                    <a:pt x="5227" y="4520"/>
                    <a:pt x="5204" y="4474"/>
                  </a:cubicBezTo>
                  <a:cubicBezTo>
                    <a:pt x="5136" y="4314"/>
                    <a:pt x="5067" y="4155"/>
                    <a:pt x="4999" y="3995"/>
                  </a:cubicBezTo>
                  <a:lnTo>
                    <a:pt x="4999" y="3949"/>
                  </a:lnTo>
                  <a:cubicBezTo>
                    <a:pt x="4953" y="3881"/>
                    <a:pt x="4930" y="3812"/>
                    <a:pt x="4908" y="3721"/>
                  </a:cubicBezTo>
                  <a:cubicBezTo>
                    <a:pt x="4862" y="3630"/>
                    <a:pt x="4839" y="3561"/>
                    <a:pt x="4793" y="3470"/>
                  </a:cubicBezTo>
                  <a:cubicBezTo>
                    <a:pt x="4748" y="3356"/>
                    <a:pt x="4702" y="3242"/>
                    <a:pt x="4656" y="3128"/>
                  </a:cubicBezTo>
                  <a:cubicBezTo>
                    <a:pt x="4611" y="3013"/>
                    <a:pt x="4565" y="2876"/>
                    <a:pt x="4497" y="2762"/>
                  </a:cubicBezTo>
                  <a:cubicBezTo>
                    <a:pt x="4474" y="2694"/>
                    <a:pt x="4428" y="2625"/>
                    <a:pt x="4405" y="2557"/>
                  </a:cubicBezTo>
                  <a:lnTo>
                    <a:pt x="4314" y="2420"/>
                  </a:lnTo>
                  <a:cubicBezTo>
                    <a:pt x="4291" y="2374"/>
                    <a:pt x="4291" y="2329"/>
                    <a:pt x="4268" y="2306"/>
                  </a:cubicBezTo>
                  <a:lnTo>
                    <a:pt x="4246" y="2237"/>
                  </a:lnTo>
                  <a:cubicBezTo>
                    <a:pt x="4223" y="2192"/>
                    <a:pt x="4223" y="2169"/>
                    <a:pt x="4200" y="2123"/>
                  </a:cubicBezTo>
                  <a:cubicBezTo>
                    <a:pt x="4177" y="2078"/>
                    <a:pt x="4154" y="2055"/>
                    <a:pt x="4131" y="2009"/>
                  </a:cubicBezTo>
                  <a:cubicBezTo>
                    <a:pt x="4131" y="2009"/>
                    <a:pt x="4109" y="1986"/>
                    <a:pt x="4109" y="1986"/>
                  </a:cubicBezTo>
                  <a:cubicBezTo>
                    <a:pt x="4086" y="1941"/>
                    <a:pt x="4086" y="1918"/>
                    <a:pt x="4063" y="1895"/>
                  </a:cubicBezTo>
                  <a:cubicBezTo>
                    <a:pt x="4040" y="1849"/>
                    <a:pt x="4040" y="1804"/>
                    <a:pt x="4017" y="1758"/>
                  </a:cubicBezTo>
                  <a:cubicBezTo>
                    <a:pt x="3994" y="1712"/>
                    <a:pt x="3972" y="1690"/>
                    <a:pt x="3972" y="1644"/>
                  </a:cubicBezTo>
                  <a:lnTo>
                    <a:pt x="3926" y="1575"/>
                  </a:lnTo>
                  <a:cubicBezTo>
                    <a:pt x="3880" y="1416"/>
                    <a:pt x="3812" y="1279"/>
                    <a:pt x="3766" y="1142"/>
                  </a:cubicBezTo>
                  <a:cubicBezTo>
                    <a:pt x="3721" y="1050"/>
                    <a:pt x="3675" y="959"/>
                    <a:pt x="3652" y="891"/>
                  </a:cubicBezTo>
                  <a:cubicBezTo>
                    <a:pt x="3606" y="799"/>
                    <a:pt x="3584" y="731"/>
                    <a:pt x="3538" y="662"/>
                  </a:cubicBezTo>
                  <a:lnTo>
                    <a:pt x="3447" y="457"/>
                  </a:lnTo>
                  <a:lnTo>
                    <a:pt x="3424" y="389"/>
                  </a:lnTo>
                  <a:lnTo>
                    <a:pt x="3401" y="343"/>
                  </a:lnTo>
                  <a:cubicBezTo>
                    <a:pt x="3401" y="320"/>
                    <a:pt x="3378" y="297"/>
                    <a:pt x="3378" y="274"/>
                  </a:cubicBezTo>
                  <a:cubicBezTo>
                    <a:pt x="3378" y="274"/>
                    <a:pt x="3378" y="252"/>
                    <a:pt x="3378" y="252"/>
                  </a:cubicBezTo>
                  <a:cubicBezTo>
                    <a:pt x="3401" y="206"/>
                    <a:pt x="3401" y="160"/>
                    <a:pt x="3378" y="115"/>
                  </a:cubicBezTo>
                  <a:cubicBezTo>
                    <a:pt x="3355" y="69"/>
                    <a:pt x="3333" y="23"/>
                    <a:pt x="3287" y="0"/>
                  </a:cubicBezTo>
                  <a:close/>
                </a:path>
              </a:pathLst>
            </a:custGeom>
            <a:solidFill>
              <a:srgbClr val="47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9"/>
            <p:cNvSpPr/>
            <p:nvPr/>
          </p:nvSpPr>
          <p:spPr>
            <a:xfrm>
              <a:off x="620593" y="1117892"/>
              <a:ext cx="17693" cy="50203"/>
            </a:xfrm>
            <a:custGeom>
              <a:avLst/>
              <a:gdLst/>
              <a:ahLst/>
              <a:cxnLst/>
              <a:rect l="l" t="t" r="r" b="b"/>
              <a:pathLst>
                <a:path w="320" h="908" extrusionOk="0">
                  <a:moveTo>
                    <a:pt x="160" y="0"/>
                  </a:moveTo>
                  <a:cubicBezTo>
                    <a:pt x="137" y="0"/>
                    <a:pt x="92" y="23"/>
                    <a:pt x="69" y="46"/>
                  </a:cubicBezTo>
                  <a:cubicBezTo>
                    <a:pt x="46" y="69"/>
                    <a:pt x="46" y="92"/>
                    <a:pt x="46" y="137"/>
                  </a:cubicBezTo>
                  <a:cubicBezTo>
                    <a:pt x="46" y="183"/>
                    <a:pt x="46" y="206"/>
                    <a:pt x="69" y="251"/>
                  </a:cubicBezTo>
                  <a:cubicBezTo>
                    <a:pt x="69" y="297"/>
                    <a:pt x="69" y="343"/>
                    <a:pt x="69" y="388"/>
                  </a:cubicBezTo>
                  <a:cubicBezTo>
                    <a:pt x="69" y="457"/>
                    <a:pt x="46" y="525"/>
                    <a:pt x="46" y="617"/>
                  </a:cubicBezTo>
                  <a:cubicBezTo>
                    <a:pt x="46" y="662"/>
                    <a:pt x="23" y="753"/>
                    <a:pt x="0" y="799"/>
                  </a:cubicBezTo>
                  <a:lnTo>
                    <a:pt x="0" y="822"/>
                  </a:lnTo>
                  <a:cubicBezTo>
                    <a:pt x="0" y="845"/>
                    <a:pt x="0" y="890"/>
                    <a:pt x="46" y="890"/>
                  </a:cubicBezTo>
                  <a:cubicBezTo>
                    <a:pt x="57" y="902"/>
                    <a:pt x="69" y="908"/>
                    <a:pt x="80" y="908"/>
                  </a:cubicBezTo>
                  <a:cubicBezTo>
                    <a:pt x="92" y="908"/>
                    <a:pt x="103" y="902"/>
                    <a:pt x="115" y="890"/>
                  </a:cubicBezTo>
                  <a:cubicBezTo>
                    <a:pt x="160" y="822"/>
                    <a:pt x="183" y="753"/>
                    <a:pt x="206" y="685"/>
                  </a:cubicBezTo>
                  <a:cubicBezTo>
                    <a:pt x="229" y="639"/>
                    <a:pt x="229" y="571"/>
                    <a:pt x="251" y="502"/>
                  </a:cubicBezTo>
                  <a:cubicBezTo>
                    <a:pt x="274" y="434"/>
                    <a:pt x="274" y="365"/>
                    <a:pt x="297" y="297"/>
                  </a:cubicBezTo>
                  <a:cubicBezTo>
                    <a:pt x="297" y="274"/>
                    <a:pt x="297" y="228"/>
                    <a:pt x="297" y="206"/>
                  </a:cubicBezTo>
                  <a:cubicBezTo>
                    <a:pt x="297" y="160"/>
                    <a:pt x="320" y="137"/>
                    <a:pt x="297" y="114"/>
                  </a:cubicBezTo>
                  <a:cubicBezTo>
                    <a:pt x="297" y="46"/>
                    <a:pt x="229" y="0"/>
                    <a:pt x="183"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9"/>
            <p:cNvSpPr/>
            <p:nvPr/>
          </p:nvSpPr>
          <p:spPr>
            <a:xfrm>
              <a:off x="346739" y="1000510"/>
              <a:ext cx="71988" cy="281481"/>
            </a:xfrm>
            <a:custGeom>
              <a:avLst/>
              <a:gdLst/>
              <a:ahLst/>
              <a:cxnLst/>
              <a:rect l="l" t="t" r="r" b="b"/>
              <a:pathLst>
                <a:path w="1302" h="5091" extrusionOk="0">
                  <a:moveTo>
                    <a:pt x="571" y="0"/>
                  </a:moveTo>
                  <a:cubicBezTo>
                    <a:pt x="480" y="0"/>
                    <a:pt x="388" y="69"/>
                    <a:pt x="366" y="160"/>
                  </a:cubicBezTo>
                  <a:cubicBezTo>
                    <a:pt x="343" y="183"/>
                    <a:pt x="343" y="229"/>
                    <a:pt x="320" y="274"/>
                  </a:cubicBezTo>
                  <a:cubicBezTo>
                    <a:pt x="320" y="297"/>
                    <a:pt x="320" y="343"/>
                    <a:pt x="320" y="366"/>
                  </a:cubicBezTo>
                  <a:cubicBezTo>
                    <a:pt x="320" y="411"/>
                    <a:pt x="320" y="480"/>
                    <a:pt x="297" y="525"/>
                  </a:cubicBezTo>
                  <a:cubicBezTo>
                    <a:pt x="297" y="525"/>
                    <a:pt x="297" y="548"/>
                    <a:pt x="297" y="548"/>
                  </a:cubicBezTo>
                  <a:cubicBezTo>
                    <a:pt x="297" y="662"/>
                    <a:pt x="297" y="777"/>
                    <a:pt x="274" y="891"/>
                  </a:cubicBezTo>
                  <a:cubicBezTo>
                    <a:pt x="274" y="982"/>
                    <a:pt x="274" y="1096"/>
                    <a:pt x="274" y="1210"/>
                  </a:cubicBezTo>
                  <a:cubicBezTo>
                    <a:pt x="251" y="1393"/>
                    <a:pt x="251" y="1598"/>
                    <a:pt x="251" y="1781"/>
                  </a:cubicBezTo>
                  <a:cubicBezTo>
                    <a:pt x="229" y="1827"/>
                    <a:pt x="229" y="1872"/>
                    <a:pt x="206" y="1895"/>
                  </a:cubicBezTo>
                  <a:cubicBezTo>
                    <a:pt x="206" y="1941"/>
                    <a:pt x="206" y="1963"/>
                    <a:pt x="206" y="2009"/>
                  </a:cubicBezTo>
                  <a:cubicBezTo>
                    <a:pt x="183" y="2078"/>
                    <a:pt x="183" y="2123"/>
                    <a:pt x="183" y="2192"/>
                  </a:cubicBezTo>
                  <a:cubicBezTo>
                    <a:pt x="160" y="2329"/>
                    <a:pt x="137" y="2466"/>
                    <a:pt x="137" y="2625"/>
                  </a:cubicBezTo>
                  <a:cubicBezTo>
                    <a:pt x="137" y="2762"/>
                    <a:pt x="114" y="2922"/>
                    <a:pt x="114" y="3082"/>
                  </a:cubicBezTo>
                  <a:cubicBezTo>
                    <a:pt x="114" y="3150"/>
                    <a:pt x="114" y="3219"/>
                    <a:pt x="92" y="3264"/>
                  </a:cubicBezTo>
                  <a:cubicBezTo>
                    <a:pt x="92" y="3310"/>
                    <a:pt x="92" y="3333"/>
                    <a:pt x="92" y="3379"/>
                  </a:cubicBezTo>
                  <a:cubicBezTo>
                    <a:pt x="92" y="3379"/>
                    <a:pt x="92" y="3401"/>
                    <a:pt x="92" y="3424"/>
                  </a:cubicBezTo>
                  <a:cubicBezTo>
                    <a:pt x="92" y="3470"/>
                    <a:pt x="92" y="3516"/>
                    <a:pt x="69" y="3561"/>
                  </a:cubicBezTo>
                  <a:cubicBezTo>
                    <a:pt x="69" y="3653"/>
                    <a:pt x="46" y="3744"/>
                    <a:pt x="46" y="3835"/>
                  </a:cubicBezTo>
                  <a:cubicBezTo>
                    <a:pt x="23" y="3926"/>
                    <a:pt x="23" y="4041"/>
                    <a:pt x="23" y="4132"/>
                  </a:cubicBezTo>
                  <a:cubicBezTo>
                    <a:pt x="0" y="4292"/>
                    <a:pt x="23" y="4451"/>
                    <a:pt x="92" y="4588"/>
                  </a:cubicBezTo>
                  <a:cubicBezTo>
                    <a:pt x="114" y="4634"/>
                    <a:pt x="137" y="4657"/>
                    <a:pt x="183" y="4702"/>
                  </a:cubicBezTo>
                  <a:cubicBezTo>
                    <a:pt x="206" y="4725"/>
                    <a:pt x="229" y="4748"/>
                    <a:pt x="251" y="4771"/>
                  </a:cubicBezTo>
                  <a:cubicBezTo>
                    <a:pt x="297" y="4817"/>
                    <a:pt x="366" y="4839"/>
                    <a:pt x="434" y="4885"/>
                  </a:cubicBezTo>
                  <a:cubicBezTo>
                    <a:pt x="525" y="4908"/>
                    <a:pt x="617" y="4954"/>
                    <a:pt x="708" y="4976"/>
                  </a:cubicBezTo>
                  <a:cubicBezTo>
                    <a:pt x="754" y="4999"/>
                    <a:pt x="799" y="4999"/>
                    <a:pt x="822" y="5022"/>
                  </a:cubicBezTo>
                  <a:cubicBezTo>
                    <a:pt x="868" y="5045"/>
                    <a:pt x="891" y="5045"/>
                    <a:pt x="913" y="5068"/>
                  </a:cubicBezTo>
                  <a:lnTo>
                    <a:pt x="959" y="5068"/>
                  </a:lnTo>
                  <a:cubicBezTo>
                    <a:pt x="1027" y="5068"/>
                    <a:pt x="1073" y="5091"/>
                    <a:pt x="1142" y="5091"/>
                  </a:cubicBezTo>
                  <a:cubicBezTo>
                    <a:pt x="1142" y="5091"/>
                    <a:pt x="1164" y="5091"/>
                    <a:pt x="1164" y="5068"/>
                  </a:cubicBezTo>
                  <a:cubicBezTo>
                    <a:pt x="1187" y="5068"/>
                    <a:pt x="1210" y="5068"/>
                    <a:pt x="1210" y="5045"/>
                  </a:cubicBezTo>
                  <a:cubicBezTo>
                    <a:pt x="1233" y="4999"/>
                    <a:pt x="1256" y="4976"/>
                    <a:pt x="1279" y="4954"/>
                  </a:cubicBezTo>
                  <a:cubicBezTo>
                    <a:pt x="1301" y="4954"/>
                    <a:pt x="1301" y="4931"/>
                    <a:pt x="1301" y="4931"/>
                  </a:cubicBezTo>
                  <a:cubicBezTo>
                    <a:pt x="1301" y="4908"/>
                    <a:pt x="1301" y="4885"/>
                    <a:pt x="1301" y="4862"/>
                  </a:cubicBezTo>
                  <a:cubicBezTo>
                    <a:pt x="1301" y="4862"/>
                    <a:pt x="1301" y="4862"/>
                    <a:pt x="1301" y="4839"/>
                  </a:cubicBezTo>
                  <a:cubicBezTo>
                    <a:pt x="1301" y="4794"/>
                    <a:pt x="1279" y="4748"/>
                    <a:pt x="1279" y="4702"/>
                  </a:cubicBezTo>
                  <a:cubicBezTo>
                    <a:pt x="1279" y="4588"/>
                    <a:pt x="1256" y="4497"/>
                    <a:pt x="1256" y="4383"/>
                  </a:cubicBezTo>
                  <a:cubicBezTo>
                    <a:pt x="1256" y="4200"/>
                    <a:pt x="1256" y="4041"/>
                    <a:pt x="1256" y="3881"/>
                  </a:cubicBezTo>
                  <a:cubicBezTo>
                    <a:pt x="1233" y="3789"/>
                    <a:pt x="1233" y="3698"/>
                    <a:pt x="1233" y="3607"/>
                  </a:cubicBezTo>
                  <a:cubicBezTo>
                    <a:pt x="1233" y="3516"/>
                    <a:pt x="1233" y="3424"/>
                    <a:pt x="1210" y="3333"/>
                  </a:cubicBezTo>
                  <a:cubicBezTo>
                    <a:pt x="1210" y="3219"/>
                    <a:pt x="1210" y="3128"/>
                    <a:pt x="1210" y="3013"/>
                  </a:cubicBezTo>
                  <a:cubicBezTo>
                    <a:pt x="1187" y="2922"/>
                    <a:pt x="1187" y="2831"/>
                    <a:pt x="1187" y="2740"/>
                  </a:cubicBezTo>
                  <a:cubicBezTo>
                    <a:pt x="1164" y="2625"/>
                    <a:pt x="1164" y="2534"/>
                    <a:pt x="1164" y="2443"/>
                  </a:cubicBezTo>
                  <a:cubicBezTo>
                    <a:pt x="1164" y="2351"/>
                    <a:pt x="1142" y="2260"/>
                    <a:pt x="1142" y="2192"/>
                  </a:cubicBezTo>
                  <a:cubicBezTo>
                    <a:pt x="1142" y="2100"/>
                    <a:pt x="1142" y="2009"/>
                    <a:pt x="1119" y="1918"/>
                  </a:cubicBezTo>
                  <a:cubicBezTo>
                    <a:pt x="1119" y="1827"/>
                    <a:pt x="1096" y="1735"/>
                    <a:pt x="1096" y="1644"/>
                  </a:cubicBezTo>
                  <a:cubicBezTo>
                    <a:pt x="1073" y="1530"/>
                    <a:pt x="1073" y="1416"/>
                    <a:pt x="1050" y="1302"/>
                  </a:cubicBezTo>
                  <a:cubicBezTo>
                    <a:pt x="1050" y="1233"/>
                    <a:pt x="1050" y="1187"/>
                    <a:pt x="1050" y="1119"/>
                  </a:cubicBezTo>
                  <a:cubicBezTo>
                    <a:pt x="1050" y="1050"/>
                    <a:pt x="1027" y="982"/>
                    <a:pt x="1027" y="913"/>
                  </a:cubicBezTo>
                  <a:cubicBezTo>
                    <a:pt x="1027" y="845"/>
                    <a:pt x="1027" y="777"/>
                    <a:pt x="1005" y="708"/>
                  </a:cubicBezTo>
                  <a:cubicBezTo>
                    <a:pt x="1005" y="662"/>
                    <a:pt x="1005" y="594"/>
                    <a:pt x="982" y="525"/>
                  </a:cubicBezTo>
                  <a:cubicBezTo>
                    <a:pt x="982" y="480"/>
                    <a:pt x="982" y="411"/>
                    <a:pt x="982" y="366"/>
                  </a:cubicBezTo>
                  <a:cubicBezTo>
                    <a:pt x="982" y="297"/>
                    <a:pt x="959" y="229"/>
                    <a:pt x="959" y="183"/>
                  </a:cubicBezTo>
                  <a:cubicBezTo>
                    <a:pt x="959" y="137"/>
                    <a:pt x="913" y="92"/>
                    <a:pt x="868" y="92"/>
                  </a:cubicBezTo>
                  <a:cubicBezTo>
                    <a:pt x="845" y="115"/>
                    <a:pt x="799" y="137"/>
                    <a:pt x="799" y="183"/>
                  </a:cubicBezTo>
                  <a:cubicBezTo>
                    <a:pt x="799" y="206"/>
                    <a:pt x="799" y="206"/>
                    <a:pt x="799" y="229"/>
                  </a:cubicBezTo>
                  <a:cubicBezTo>
                    <a:pt x="776" y="115"/>
                    <a:pt x="708" y="23"/>
                    <a:pt x="594"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9"/>
            <p:cNvSpPr/>
            <p:nvPr/>
          </p:nvSpPr>
          <p:spPr>
            <a:xfrm>
              <a:off x="403522" y="1193585"/>
              <a:ext cx="60653" cy="80834"/>
            </a:xfrm>
            <a:custGeom>
              <a:avLst/>
              <a:gdLst/>
              <a:ahLst/>
              <a:cxnLst/>
              <a:rect l="l" t="t" r="r" b="b"/>
              <a:pathLst>
                <a:path w="1097" h="1462" extrusionOk="0">
                  <a:moveTo>
                    <a:pt x="959" y="1"/>
                  </a:moveTo>
                  <a:cubicBezTo>
                    <a:pt x="913" y="1"/>
                    <a:pt x="891" y="1"/>
                    <a:pt x="868" y="24"/>
                  </a:cubicBezTo>
                  <a:cubicBezTo>
                    <a:pt x="845" y="46"/>
                    <a:pt x="822" y="92"/>
                    <a:pt x="822" y="115"/>
                  </a:cubicBezTo>
                  <a:cubicBezTo>
                    <a:pt x="822" y="161"/>
                    <a:pt x="799" y="206"/>
                    <a:pt x="799" y="252"/>
                  </a:cubicBezTo>
                  <a:cubicBezTo>
                    <a:pt x="777" y="275"/>
                    <a:pt x="754" y="320"/>
                    <a:pt x="754" y="343"/>
                  </a:cubicBezTo>
                  <a:cubicBezTo>
                    <a:pt x="731" y="389"/>
                    <a:pt x="708" y="434"/>
                    <a:pt x="685" y="480"/>
                  </a:cubicBezTo>
                  <a:cubicBezTo>
                    <a:pt x="640" y="571"/>
                    <a:pt x="571" y="663"/>
                    <a:pt x="503" y="731"/>
                  </a:cubicBezTo>
                  <a:cubicBezTo>
                    <a:pt x="480" y="777"/>
                    <a:pt x="434" y="822"/>
                    <a:pt x="411" y="868"/>
                  </a:cubicBezTo>
                  <a:cubicBezTo>
                    <a:pt x="366" y="891"/>
                    <a:pt x="320" y="937"/>
                    <a:pt x="297" y="959"/>
                  </a:cubicBezTo>
                  <a:cubicBezTo>
                    <a:pt x="252" y="982"/>
                    <a:pt x="229" y="1005"/>
                    <a:pt x="183" y="1028"/>
                  </a:cubicBezTo>
                  <a:lnTo>
                    <a:pt x="160" y="1028"/>
                  </a:lnTo>
                  <a:cubicBezTo>
                    <a:pt x="137" y="1028"/>
                    <a:pt x="137" y="1051"/>
                    <a:pt x="115" y="1074"/>
                  </a:cubicBezTo>
                  <a:lnTo>
                    <a:pt x="69" y="1074"/>
                  </a:lnTo>
                  <a:cubicBezTo>
                    <a:pt x="23" y="1096"/>
                    <a:pt x="0" y="1119"/>
                    <a:pt x="23" y="1165"/>
                  </a:cubicBezTo>
                  <a:cubicBezTo>
                    <a:pt x="23" y="1188"/>
                    <a:pt x="46" y="1210"/>
                    <a:pt x="46" y="1210"/>
                  </a:cubicBezTo>
                  <a:cubicBezTo>
                    <a:pt x="46" y="1233"/>
                    <a:pt x="69" y="1233"/>
                    <a:pt x="69" y="1256"/>
                  </a:cubicBezTo>
                  <a:cubicBezTo>
                    <a:pt x="69" y="1279"/>
                    <a:pt x="46" y="1325"/>
                    <a:pt x="69" y="1347"/>
                  </a:cubicBezTo>
                  <a:cubicBezTo>
                    <a:pt x="69" y="1370"/>
                    <a:pt x="92" y="1393"/>
                    <a:pt x="92" y="1416"/>
                  </a:cubicBezTo>
                  <a:cubicBezTo>
                    <a:pt x="115" y="1439"/>
                    <a:pt x="137" y="1439"/>
                    <a:pt x="160" y="1462"/>
                  </a:cubicBezTo>
                  <a:lnTo>
                    <a:pt x="252" y="1462"/>
                  </a:lnTo>
                  <a:cubicBezTo>
                    <a:pt x="274" y="1439"/>
                    <a:pt x="297" y="1439"/>
                    <a:pt x="320" y="1439"/>
                  </a:cubicBezTo>
                  <a:cubicBezTo>
                    <a:pt x="343" y="1439"/>
                    <a:pt x="343" y="1439"/>
                    <a:pt x="366" y="1416"/>
                  </a:cubicBezTo>
                  <a:lnTo>
                    <a:pt x="388" y="1416"/>
                  </a:lnTo>
                  <a:cubicBezTo>
                    <a:pt x="434" y="1393"/>
                    <a:pt x="503" y="1370"/>
                    <a:pt x="571" y="1325"/>
                  </a:cubicBezTo>
                  <a:cubicBezTo>
                    <a:pt x="617" y="1302"/>
                    <a:pt x="662" y="1256"/>
                    <a:pt x="708" y="1210"/>
                  </a:cubicBezTo>
                  <a:cubicBezTo>
                    <a:pt x="731" y="1165"/>
                    <a:pt x="754" y="1142"/>
                    <a:pt x="777" y="1096"/>
                  </a:cubicBezTo>
                  <a:cubicBezTo>
                    <a:pt x="822" y="1028"/>
                    <a:pt x="868" y="982"/>
                    <a:pt x="891" y="914"/>
                  </a:cubicBezTo>
                  <a:cubicBezTo>
                    <a:pt x="959" y="777"/>
                    <a:pt x="1028" y="640"/>
                    <a:pt x="1050" y="503"/>
                  </a:cubicBezTo>
                  <a:cubicBezTo>
                    <a:pt x="1073" y="434"/>
                    <a:pt x="1073" y="366"/>
                    <a:pt x="1096" y="297"/>
                  </a:cubicBezTo>
                  <a:cubicBezTo>
                    <a:pt x="1096" y="206"/>
                    <a:pt x="1096" y="138"/>
                    <a:pt x="1073" y="69"/>
                  </a:cubicBezTo>
                  <a:cubicBezTo>
                    <a:pt x="1050" y="24"/>
                    <a:pt x="1005" y="1"/>
                    <a:pt x="959" y="1"/>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9"/>
            <p:cNvSpPr/>
            <p:nvPr/>
          </p:nvSpPr>
          <p:spPr>
            <a:xfrm>
              <a:off x="471696" y="1111589"/>
              <a:ext cx="170404" cy="111078"/>
            </a:xfrm>
            <a:custGeom>
              <a:avLst/>
              <a:gdLst/>
              <a:ahLst/>
              <a:cxnLst/>
              <a:rect l="l" t="t" r="r" b="b"/>
              <a:pathLst>
                <a:path w="3082" h="2009" extrusionOk="0">
                  <a:moveTo>
                    <a:pt x="2922" y="0"/>
                  </a:moveTo>
                  <a:cubicBezTo>
                    <a:pt x="2899" y="0"/>
                    <a:pt x="2853" y="23"/>
                    <a:pt x="2830" y="23"/>
                  </a:cubicBezTo>
                  <a:cubicBezTo>
                    <a:pt x="2762" y="69"/>
                    <a:pt x="2716" y="160"/>
                    <a:pt x="2693" y="228"/>
                  </a:cubicBezTo>
                  <a:cubicBezTo>
                    <a:pt x="2671" y="297"/>
                    <a:pt x="2648" y="342"/>
                    <a:pt x="2602" y="411"/>
                  </a:cubicBezTo>
                  <a:cubicBezTo>
                    <a:pt x="2579" y="457"/>
                    <a:pt x="2556" y="525"/>
                    <a:pt x="2534" y="571"/>
                  </a:cubicBezTo>
                  <a:cubicBezTo>
                    <a:pt x="2511" y="639"/>
                    <a:pt x="2465" y="685"/>
                    <a:pt x="2420" y="753"/>
                  </a:cubicBezTo>
                  <a:cubicBezTo>
                    <a:pt x="2374" y="799"/>
                    <a:pt x="2328" y="867"/>
                    <a:pt x="2283" y="936"/>
                  </a:cubicBezTo>
                  <a:cubicBezTo>
                    <a:pt x="2260" y="959"/>
                    <a:pt x="2260" y="1004"/>
                    <a:pt x="2237" y="1027"/>
                  </a:cubicBezTo>
                  <a:cubicBezTo>
                    <a:pt x="2237" y="1004"/>
                    <a:pt x="2237" y="1004"/>
                    <a:pt x="2237" y="1004"/>
                  </a:cubicBezTo>
                  <a:cubicBezTo>
                    <a:pt x="2191" y="1073"/>
                    <a:pt x="2123" y="1119"/>
                    <a:pt x="2054" y="1187"/>
                  </a:cubicBezTo>
                  <a:cubicBezTo>
                    <a:pt x="2009" y="1255"/>
                    <a:pt x="1940" y="1301"/>
                    <a:pt x="1872" y="1347"/>
                  </a:cubicBezTo>
                  <a:cubicBezTo>
                    <a:pt x="1758" y="1438"/>
                    <a:pt x="1621" y="1529"/>
                    <a:pt x="1484" y="1575"/>
                  </a:cubicBezTo>
                  <a:cubicBezTo>
                    <a:pt x="1347" y="1644"/>
                    <a:pt x="1210" y="1689"/>
                    <a:pt x="1073" y="1712"/>
                  </a:cubicBezTo>
                  <a:cubicBezTo>
                    <a:pt x="982" y="1712"/>
                    <a:pt x="890" y="1712"/>
                    <a:pt x="799" y="1735"/>
                  </a:cubicBezTo>
                  <a:lnTo>
                    <a:pt x="639" y="1735"/>
                  </a:lnTo>
                  <a:cubicBezTo>
                    <a:pt x="593" y="1735"/>
                    <a:pt x="548" y="1712"/>
                    <a:pt x="502" y="1712"/>
                  </a:cubicBezTo>
                  <a:cubicBezTo>
                    <a:pt x="434" y="1712"/>
                    <a:pt x="365" y="1689"/>
                    <a:pt x="297" y="1666"/>
                  </a:cubicBezTo>
                  <a:cubicBezTo>
                    <a:pt x="205" y="1666"/>
                    <a:pt x="137" y="1644"/>
                    <a:pt x="68" y="1644"/>
                  </a:cubicBezTo>
                  <a:cubicBezTo>
                    <a:pt x="23" y="1644"/>
                    <a:pt x="0" y="1689"/>
                    <a:pt x="0" y="1712"/>
                  </a:cubicBezTo>
                  <a:cubicBezTo>
                    <a:pt x="0" y="1758"/>
                    <a:pt x="23" y="1780"/>
                    <a:pt x="68" y="1780"/>
                  </a:cubicBezTo>
                  <a:cubicBezTo>
                    <a:pt x="91" y="1803"/>
                    <a:pt x="114" y="1803"/>
                    <a:pt x="137" y="1803"/>
                  </a:cubicBezTo>
                  <a:cubicBezTo>
                    <a:pt x="228" y="1803"/>
                    <a:pt x="297" y="1826"/>
                    <a:pt x="388" y="1849"/>
                  </a:cubicBezTo>
                  <a:cubicBezTo>
                    <a:pt x="457" y="1872"/>
                    <a:pt x="548" y="1895"/>
                    <a:pt x="639" y="1917"/>
                  </a:cubicBezTo>
                  <a:cubicBezTo>
                    <a:pt x="730" y="1917"/>
                    <a:pt x="822" y="1940"/>
                    <a:pt x="913" y="1940"/>
                  </a:cubicBezTo>
                  <a:lnTo>
                    <a:pt x="1096" y="1940"/>
                  </a:lnTo>
                  <a:cubicBezTo>
                    <a:pt x="1096" y="1963"/>
                    <a:pt x="1096" y="1963"/>
                    <a:pt x="1096" y="1963"/>
                  </a:cubicBezTo>
                  <a:cubicBezTo>
                    <a:pt x="1141" y="1986"/>
                    <a:pt x="1164" y="1986"/>
                    <a:pt x="1210" y="1986"/>
                  </a:cubicBezTo>
                  <a:cubicBezTo>
                    <a:pt x="1301" y="2009"/>
                    <a:pt x="1392" y="2009"/>
                    <a:pt x="1461" y="2009"/>
                  </a:cubicBezTo>
                  <a:cubicBezTo>
                    <a:pt x="1529" y="2009"/>
                    <a:pt x="1575" y="1986"/>
                    <a:pt x="1621" y="1986"/>
                  </a:cubicBezTo>
                  <a:cubicBezTo>
                    <a:pt x="1689" y="1986"/>
                    <a:pt x="1758" y="1963"/>
                    <a:pt x="1803" y="1963"/>
                  </a:cubicBezTo>
                  <a:cubicBezTo>
                    <a:pt x="1872" y="1940"/>
                    <a:pt x="1917" y="1917"/>
                    <a:pt x="1963" y="1895"/>
                  </a:cubicBezTo>
                  <a:cubicBezTo>
                    <a:pt x="2009" y="1872"/>
                    <a:pt x="2031" y="1849"/>
                    <a:pt x="2077" y="1826"/>
                  </a:cubicBezTo>
                  <a:cubicBezTo>
                    <a:pt x="2168" y="1780"/>
                    <a:pt x="2237" y="1735"/>
                    <a:pt x="2305" y="1666"/>
                  </a:cubicBezTo>
                  <a:cubicBezTo>
                    <a:pt x="2420" y="1575"/>
                    <a:pt x="2534" y="1461"/>
                    <a:pt x="2648" y="1324"/>
                  </a:cubicBezTo>
                  <a:cubicBezTo>
                    <a:pt x="2693" y="1255"/>
                    <a:pt x="2739" y="1187"/>
                    <a:pt x="2785" y="1119"/>
                  </a:cubicBezTo>
                  <a:cubicBezTo>
                    <a:pt x="2830" y="1050"/>
                    <a:pt x="2853" y="959"/>
                    <a:pt x="2899" y="890"/>
                  </a:cubicBezTo>
                  <a:lnTo>
                    <a:pt x="2876" y="890"/>
                  </a:lnTo>
                  <a:cubicBezTo>
                    <a:pt x="2899" y="890"/>
                    <a:pt x="2899" y="890"/>
                    <a:pt x="2899" y="867"/>
                  </a:cubicBezTo>
                  <a:cubicBezTo>
                    <a:pt x="2899" y="890"/>
                    <a:pt x="2899" y="890"/>
                    <a:pt x="2899" y="890"/>
                  </a:cubicBezTo>
                  <a:cubicBezTo>
                    <a:pt x="2967" y="708"/>
                    <a:pt x="3013" y="525"/>
                    <a:pt x="3059" y="342"/>
                  </a:cubicBezTo>
                  <a:cubicBezTo>
                    <a:pt x="3081" y="297"/>
                    <a:pt x="3081" y="251"/>
                    <a:pt x="3081" y="183"/>
                  </a:cubicBezTo>
                  <a:cubicBezTo>
                    <a:pt x="3081" y="137"/>
                    <a:pt x="3059" y="91"/>
                    <a:pt x="3036" y="46"/>
                  </a:cubicBezTo>
                  <a:cubicBezTo>
                    <a:pt x="2990" y="23"/>
                    <a:pt x="2967" y="0"/>
                    <a:pt x="2922"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9"/>
            <p:cNvSpPr/>
            <p:nvPr/>
          </p:nvSpPr>
          <p:spPr>
            <a:xfrm>
              <a:off x="355585" y="1268061"/>
              <a:ext cx="407653" cy="800157"/>
            </a:xfrm>
            <a:custGeom>
              <a:avLst/>
              <a:gdLst/>
              <a:ahLst/>
              <a:cxnLst/>
              <a:rect l="l" t="t" r="r" b="b"/>
              <a:pathLst>
                <a:path w="7373" h="14472" extrusionOk="0">
                  <a:moveTo>
                    <a:pt x="137" y="0"/>
                  </a:moveTo>
                  <a:cubicBezTo>
                    <a:pt x="114" y="0"/>
                    <a:pt x="91" y="0"/>
                    <a:pt x="46" y="46"/>
                  </a:cubicBezTo>
                  <a:cubicBezTo>
                    <a:pt x="23" y="69"/>
                    <a:pt x="23" y="92"/>
                    <a:pt x="0" y="137"/>
                  </a:cubicBezTo>
                  <a:cubicBezTo>
                    <a:pt x="0" y="160"/>
                    <a:pt x="23" y="229"/>
                    <a:pt x="46" y="252"/>
                  </a:cubicBezTo>
                  <a:lnTo>
                    <a:pt x="46" y="274"/>
                  </a:lnTo>
                  <a:cubicBezTo>
                    <a:pt x="69" y="320"/>
                    <a:pt x="91" y="343"/>
                    <a:pt x="91" y="388"/>
                  </a:cubicBezTo>
                  <a:lnTo>
                    <a:pt x="114" y="411"/>
                  </a:lnTo>
                  <a:cubicBezTo>
                    <a:pt x="160" y="503"/>
                    <a:pt x="183" y="594"/>
                    <a:pt x="228" y="685"/>
                  </a:cubicBezTo>
                  <a:cubicBezTo>
                    <a:pt x="274" y="799"/>
                    <a:pt x="297" y="891"/>
                    <a:pt x="342" y="1005"/>
                  </a:cubicBezTo>
                  <a:cubicBezTo>
                    <a:pt x="365" y="1050"/>
                    <a:pt x="365" y="1096"/>
                    <a:pt x="388" y="1142"/>
                  </a:cubicBezTo>
                  <a:cubicBezTo>
                    <a:pt x="411" y="1210"/>
                    <a:pt x="434" y="1301"/>
                    <a:pt x="479" y="1393"/>
                  </a:cubicBezTo>
                  <a:cubicBezTo>
                    <a:pt x="525" y="1507"/>
                    <a:pt x="571" y="1621"/>
                    <a:pt x="639" y="1735"/>
                  </a:cubicBezTo>
                  <a:lnTo>
                    <a:pt x="708" y="1895"/>
                  </a:lnTo>
                  <a:lnTo>
                    <a:pt x="731" y="1941"/>
                  </a:lnTo>
                  <a:cubicBezTo>
                    <a:pt x="753" y="1986"/>
                    <a:pt x="753" y="2009"/>
                    <a:pt x="776" y="2055"/>
                  </a:cubicBezTo>
                  <a:cubicBezTo>
                    <a:pt x="799" y="2078"/>
                    <a:pt x="822" y="2100"/>
                    <a:pt x="845" y="2123"/>
                  </a:cubicBezTo>
                  <a:cubicBezTo>
                    <a:pt x="867" y="2146"/>
                    <a:pt x="890" y="2192"/>
                    <a:pt x="890" y="2237"/>
                  </a:cubicBezTo>
                  <a:cubicBezTo>
                    <a:pt x="936" y="2329"/>
                    <a:pt x="982" y="2420"/>
                    <a:pt x="1004" y="2511"/>
                  </a:cubicBezTo>
                  <a:lnTo>
                    <a:pt x="1027" y="2534"/>
                  </a:lnTo>
                  <a:cubicBezTo>
                    <a:pt x="1073" y="2717"/>
                    <a:pt x="1164" y="2876"/>
                    <a:pt x="1233" y="3013"/>
                  </a:cubicBezTo>
                  <a:lnTo>
                    <a:pt x="1233" y="3036"/>
                  </a:lnTo>
                  <a:cubicBezTo>
                    <a:pt x="1278" y="3127"/>
                    <a:pt x="1301" y="3196"/>
                    <a:pt x="1324" y="3264"/>
                  </a:cubicBezTo>
                  <a:cubicBezTo>
                    <a:pt x="1370" y="3356"/>
                    <a:pt x="1392" y="3424"/>
                    <a:pt x="1438" y="3493"/>
                  </a:cubicBezTo>
                  <a:lnTo>
                    <a:pt x="1507" y="3675"/>
                  </a:lnTo>
                  <a:lnTo>
                    <a:pt x="1644" y="3972"/>
                  </a:lnTo>
                  <a:cubicBezTo>
                    <a:pt x="1689" y="4063"/>
                    <a:pt x="1712" y="4155"/>
                    <a:pt x="1758" y="4246"/>
                  </a:cubicBezTo>
                  <a:cubicBezTo>
                    <a:pt x="1780" y="4314"/>
                    <a:pt x="1803" y="4360"/>
                    <a:pt x="1849" y="4429"/>
                  </a:cubicBezTo>
                  <a:cubicBezTo>
                    <a:pt x="1917" y="4611"/>
                    <a:pt x="1986" y="4794"/>
                    <a:pt x="2054" y="4976"/>
                  </a:cubicBezTo>
                  <a:cubicBezTo>
                    <a:pt x="2123" y="5113"/>
                    <a:pt x="2168" y="5227"/>
                    <a:pt x="2214" y="5364"/>
                  </a:cubicBezTo>
                  <a:cubicBezTo>
                    <a:pt x="2237" y="5410"/>
                    <a:pt x="2260" y="5456"/>
                    <a:pt x="2283" y="5501"/>
                  </a:cubicBezTo>
                  <a:lnTo>
                    <a:pt x="2328" y="5615"/>
                  </a:lnTo>
                  <a:cubicBezTo>
                    <a:pt x="2351" y="5638"/>
                    <a:pt x="2351" y="5684"/>
                    <a:pt x="2374" y="5730"/>
                  </a:cubicBezTo>
                  <a:cubicBezTo>
                    <a:pt x="2397" y="5775"/>
                    <a:pt x="2420" y="5821"/>
                    <a:pt x="2442" y="5867"/>
                  </a:cubicBezTo>
                  <a:lnTo>
                    <a:pt x="2534" y="6118"/>
                  </a:lnTo>
                  <a:lnTo>
                    <a:pt x="2648" y="6369"/>
                  </a:lnTo>
                  <a:cubicBezTo>
                    <a:pt x="2693" y="6460"/>
                    <a:pt x="2716" y="6528"/>
                    <a:pt x="2762" y="6620"/>
                  </a:cubicBezTo>
                  <a:cubicBezTo>
                    <a:pt x="2785" y="6688"/>
                    <a:pt x="2830" y="6780"/>
                    <a:pt x="2876" y="6871"/>
                  </a:cubicBezTo>
                  <a:cubicBezTo>
                    <a:pt x="2899" y="6962"/>
                    <a:pt x="2945" y="7053"/>
                    <a:pt x="2990" y="7145"/>
                  </a:cubicBezTo>
                  <a:lnTo>
                    <a:pt x="3082" y="7373"/>
                  </a:lnTo>
                  <a:cubicBezTo>
                    <a:pt x="3218" y="7670"/>
                    <a:pt x="3333" y="7989"/>
                    <a:pt x="3447" y="8286"/>
                  </a:cubicBezTo>
                  <a:lnTo>
                    <a:pt x="3515" y="8423"/>
                  </a:lnTo>
                  <a:cubicBezTo>
                    <a:pt x="3606" y="8674"/>
                    <a:pt x="3721" y="8902"/>
                    <a:pt x="3812" y="9153"/>
                  </a:cubicBezTo>
                  <a:lnTo>
                    <a:pt x="3949" y="9450"/>
                  </a:lnTo>
                  <a:lnTo>
                    <a:pt x="3995" y="9541"/>
                  </a:lnTo>
                  <a:cubicBezTo>
                    <a:pt x="4040" y="9678"/>
                    <a:pt x="4086" y="9792"/>
                    <a:pt x="4154" y="9929"/>
                  </a:cubicBezTo>
                  <a:cubicBezTo>
                    <a:pt x="4223" y="10089"/>
                    <a:pt x="4291" y="10272"/>
                    <a:pt x="4383" y="10432"/>
                  </a:cubicBezTo>
                  <a:cubicBezTo>
                    <a:pt x="4428" y="10569"/>
                    <a:pt x="4474" y="10705"/>
                    <a:pt x="4542" y="10842"/>
                  </a:cubicBezTo>
                  <a:lnTo>
                    <a:pt x="4588" y="10934"/>
                  </a:lnTo>
                  <a:cubicBezTo>
                    <a:pt x="4656" y="11094"/>
                    <a:pt x="4725" y="11253"/>
                    <a:pt x="4793" y="11436"/>
                  </a:cubicBezTo>
                  <a:cubicBezTo>
                    <a:pt x="4816" y="11504"/>
                    <a:pt x="4862" y="11573"/>
                    <a:pt x="4885" y="11664"/>
                  </a:cubicBezTo>
                  <a:cubicBezTo>
                    <a:pt x="4908" y="11710"/>
                    <a:pt x="4930" y="11733"/>
                    <a:pt x="4930" y="11778"/>
                  </a:cubicBezTo>
                  <a:cubicBezTo>
                    <a:pt x="4953" y="11824"/>
                    <a:pt x="4953" y="11847"/>
                    <a:pt x="4976" y="11892"/>
                  </a:cubicBezTo>
                  <a:lnTo>
                    <a:pt x="5044" y="12029"/>
                  </a:lnTo>
                  <a:cubicBezTo>
                    <a:pt x="5090" y="12166"/>
                    <a:pt x="5136" y="12280"/>
                    <a:pt x="5204" y="12395"/>
                  </a:cubicBezTo>
                  <a:cubicBezTo>
                    <a:pt x="5273" y="12554"/>
                    <a:pt x="5341" y="12714"/>
                    <a:pt x="5410" y="12874"/>
                  </a:cubicBezTo>
                  <a:cubicBezTo>
                    <a:pt x="5478" y="13034"/>
                    <a:pt x="5547" y="13193"/>
                    <a:pt x="5615" y="13330"/>
                  </a:cubicBezTo>
                  <a:cubicBezTo>
                    <a:pt x="5661" y="13399"/>
                    <a:pt x="5684" y="13467"/>
                    <a:pt x="5706" y="13536"/>
                  </a:cubicBezTo>
                  <a:cubicBezTo>
                    <a:pt x="5752" y="13627"/>
                    <a:pt x="5798" y="13718"/>
                    <a:pt x="5843" y="13810"/>
                  </a:cubicBezTo>
                  <a:cubicBezTo>
                    <a:pt x="5866" y="13878"/>
                    <a:pt x="5889" y="13924"/>
                    <a:pt x="5912" y="13969"/>
                  </a:cubicBezTo>
                  <a:lnTo>
                    <a:pt x="5957" y="14038"/>
                  </a:lnTo>
                  <a:lnTo>
                    <a:pt x="5980" y="14106"/>
                  </a:lnTo>
                  <a:cubicBezTo>
                    <a:pt x="6003" y="14152"/>
                    <a:pt x="6026" y="14198"/>
                    <a:pt x="6049" y="14243"/>
                  </a:cubicBezTo>
                  <a:cubicBezTo>
                    <a:pt x="6072" y="14289"/>
                    <a:pt x="6094" y="14312"/>
                    <a:pt x="6094" y="14335"/>
                  </a:cubicBezTo>
                  <a:cubicBezTo>
                    <a:pt x="6117" y="14380"/>
                    <a:pt x="6140" y="14403"/>
                    <a:pt x="6186" y="14426"/>
                  </a:cubicBezTo>
                  <a:cubicBezTo>
                    <a:pt x="6209" y="14449"/>
                    <a:pt x="6254" y="14449"/>
                    <a:pt x="6277" y="14449"/>
                  </a:cubicBezTo>
                  <a:cubicBezTo>
                    <a:pt x="6323" y="14472"/>
                    <a:pt x="6368" y="14472"/>
                    <a:pt x="6414" y="14472"/>
                  </a:cubicBezTo>
                  <a:lnTo>
                    <a:pt x="6551" y="14472"/>
                  </a:lnTo>
                  <a:lnTo>
                    <a:pt x="6597" y="14449"/>
                  </a:lnTo>
                  <a:lnTo>
                    <a:pt x="6756" y="14449"/>
                  </a:lnTo>
                  <a:lnTo>
                    <a:pt x="6779" y="14426"/>
                  </a:lnTo>
                  <a:lnTo>
                    <a:pt x="6871" y="14426"/>
                  </a:lnTo>
                  <a:cubicBezTo>
                    <a:pt x="6916" y="14426"/>
                    <a:pt x="6962" y="14403"/>
                    <a:pt x="7007" y="14403"/>
                  </a:cubicBezTo>
                  <a:lnTo>
                    <a:pt x="7076" y="14403"/>
                  </a:lnTo>
                  <a:cubicBezTo>
                    <a:pt x="7099" y="14380"/>
                    <a:pt x="7122" y="14380"/>
                    <a:pt x="7167" y="14358"/>
                  </a:cubicBezTo>
                  <a:lnTo>
                    <a:pt x="7190" y="14358"/>
                  </a:lnTo>
                  <a:cubicBezTo>
                    <a:pt x="7190" y="14358"/>
                    <a:pt x="7190" y="14358"/>
                    <a:pt x="7213" y="14335"/>
                  </a:cubicBezTo>
                  <a:cubicBezTo>
                    <a:pt x="7213" y="14358"/>
                    <a:pt x="7236" y="14358"/>
                    <a:pt x="7236" y="14358"/>
                  </a:cubicBezTo>
                  <a:lnTo>
                    <a:pt x="7281" y="14358"/>
                  </a:lnTo>
                  <a:cubicBezTo>
                    <a:pt x="7304" y="14335"/>
                    <a:pt x="7327" y="14312"/>
                    <a:pt x="7350" y="14289"/>
                  </a:cubicBezTo>
                  <a:cubicBezTo>
                    <a:pt x="7373" y="14266"/>
                    <a:pt x="7373" y="14221"/>
                    <a:pt x="7373" y="14198"/>
                  </a:cubicBezTo>
                  <a:cubicBezTo>
                    <a:pt x="7350" y="14152"/>
                    <a:pt x="7350" y="14129"/>
                    <a:pt x="7327" y="14084"/>
                  </a:cubicBezTo>
                  <a:lnTo>
                    <a:pt x="7327" y="14061"/>
                  </a:lnTo>
                  <a:lnTo>
                    <a:pt x="7304" y="14015"/>
                  </a:lnTo>
                  <a:lnTo>
                    <a:pt x="7304" y="14038"/>
                  </a:lnTo>
                  <a:cubicBezTo>
                    <a:pt x="7213" y="13741"/>
                    <a:pt x="7076" y="13467"/>
                    <a:pt x="6962" y="13193"/>
                  </a:cubicBezTo>
                  <a:lnTo>
                    <a:pt x="6939" y="13125"/>
                  </a:lnTo>
                  <a:cubicBezTo>
                    <a:pt x="6848" y="12920"/>
                    <a:pt x="6756" y="12714"/>
                    <a:pt x="6688" y="12509"/>
                  </a:cubicBezTo>
                  <a:cubicBezTo>
                    <a:pt x="6597" y="12303"/>
                    <a:pt x="6505" y="12098"/>
                    <a:pt x="6414" y="11892"/>
                  </a:cubicBezTo>
                  <a:cubicBezTo>
                    <a:pt x="6117" y="11185"/>
                    <a:pt x="5821" y="10500"/>
                    <a:pt x="5524" y="9815"/>
                  </a:cubicBezTo>
                  <a:lnTo>
                    <a:pt x="5067" y="8788"/>
                  </a:lnTo>
                  <a:cubicBezTo>
                    <a:pt x="4634" y="7784"/>
                    <a:pt x="4200" y="6780"/>
                    <a:pt x="3789" y="5798"/>
                  </a:cubicBezTo>
                  <a:lnTo>
                    <a:pt x="3538" y="5250"/>
                  </a:lnTo>
                  <a:cubicBezTo>
                    <a:pt x="3196" y="4429"/>
                    <a:pt x="2830" y="3584"/>
                    <a:pt x="2465" y="2762"/>
                  </a:cubicBezTo>
                  <a:cubicBezTo>
                    <a:pt x="2283" y="2329"/>
                    <a:pt x="2077" y="1872"/>
                    <a:pt x="1872" y="1438"/>
                  </a:cubicBezTo>
                  <a:cubicBezTo>
                    <a:pt x="1803" y="1301"/>
                    <a:pt x="1758" y="1187"/>
                    <a:pt x="1689" y="1050"/>
                  </a:cubicBezTo>
                  <a:cubicBezTo>
                    <a:pt x="1552" y="754"/>
                    <a:pt x="1415" y="480"/>
                    <a:pt x="1301" y="183"/>
                  </a:cubicBezTo>
                  <a:cubicBezTo>
                    <a:pt x="1278" y="137"/>
                    <a:pt x="1233" y="115"/>
                    <a:pt x="1187" y="115"/>
                  </a:cubicBezTo>
                  <a:lnTo>
                    <a:pt x="1119" y="115"/>
                  </a:lnTo>
                  <a:cubicBezTo>
                    <a:pt x="1096" y="137"/>
                    <a:pt x="1073" y="160"/>
                    <a:pt x="1050" y="206"/>
                  </a:cubicBezTo>
                  <a:cubicBezTo>
                    <a:pt x="1050" y="206"/>
                    <a:pt x="1050" y="229"/>
                    <a:pt x="1050" y="252"/>
                  </a:cubicBezTo>
                  <a:lnTo>
                    <a:pt x="1004" y="252"/>
                  </a:lnTo>
                  <a:cubicBezTo>
                    <a:pt x="936" y="252"/>
                    <a:pt x="867" y="229"/>
                    <a:pt x="799" y="229"/>
                  </a:cubicBezTo>
                  <a:cubicBezTo>
                    <a:pt x="753" y="229"/>
                    <a:pt x="731" y="229"/>
                    <a:pt x="685" y="206"/>
                  </a:cubicBezTo>
                  <a:lnTo>
                    <a:pt x="571" y="206"/>
                  </a:lnTo>
                  <a:cubicBezTo>
                    <a:pt x="548" y="206"/>
                    <a:pt x="502" y="183"/>
                    <a:pt x="457" y="183"/>
                  </a:cubicBezTo>
                  <a:cubicBezTo>
                    <a:pt x="411" y="160"/>
                    <a:pt x="365" y="115"/>
                    <a:pt x="342" y="92"/>
                  </a:cubicBezTo>
                  <a:cubicBezTo>
                    <a:pt x="297" y="69"/>
                    <a:pt x="274" y="46"/>
                    <a:pt x="251" y="23"/>
                  </a:cubicBezTo>
                  <a:cubicBezTo>
                    <a:pt x="206" y="0"/>
                    <a:pt x="183" y="0"/>
                    <a:pt x="160" y="0"/>
                  </a:cubicBezTo>
                  <a:close/>
                </a:path>
              </a:pathLst>
            </a:custGeom>
            <a:solidFill>
              <a:srgbClr val="EDC3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9"/>
            <p:cNvSpPr/>
            <p:nvPr/>
          </p:nvSpPr>
          <p:spPr>
            <a:xfrm>
              <a:off x="731672" y="1127955"/>
              <a:ext cx="348327" cy="783791"/>
            </a:xfrm>
            <a:custGeom>
              <a:avLst/>
              <a:gdLst/>
              <a:ahLst/>
              <a:cxnLst/>
              <a:rect l="l" t="t" r="r" b="b"/>
              <a:pathLst>
                <a:path w="6300" h="14176" extrusionOk="0">
                  <a:moveTo>
                    <a:pt x="137" y="1"/>
                  </a:moveTo>
                  <a:cubicBezTo>
                    <a:pt x="114" y="1"/>
                    <a:pt x="91" y="1"/>
                    <a:pt x="91" y="24"/>
                  </a:cubicBezTo>
                  <a:cubicBezTo>
                    <a:pt x="46" y="24"/>
                    <a:pt x="23" y="69"/>
                    <a:pt x="23" y="92"/>
                  </a:cubicBezTo>
                  <a:cubicBezTo>
                    <a:pt x="0" y="138"/>
                    <a:pt x="0" y="161"/>
                    <a:pt x="23" y="206"/>
                  </a:cubicBezTo>
                  <a:cubicBezTo>
                    <a:pt x="205" y="617"/>
                    <a:pt x="388" y="1051"/>
                    <a:pt x="548" y="1484"/>
                  </a:cubicBezTo>
                  <a:cubicBezTo>
                    <a:pt x="662" y="1713"/>
                    <a:pt x="753" y="1964"/>
                    <a:pt x="867" y="2192"/>
                  </a:cubicBezTo>
                  <a:cubicBezTo>
                    <a:pt x="959" y="2420"/>
                    <a:pt x="1073" y="2671"/>
                    <a:pt x="1164" y="2900"/>
                  </a:cubicBezTo>
                  <a:cubicBezTo>
                    <a:pt x="1621" y="3927"/>
                    <a:pt x="2054" y="4954"/>
                    <a:pt x="2511" y="5981"/>
                  </a:cubicBezTo>
                  <a:cubicBezTo>
                    <a:pt x="3401" y="8058"/>
                    <a:pt x="4291" y="10112"/>
                    <a:pt x="5204" y="12167"/>
                  </a:cubicBezTo>
                  <a:cubicBezTo>
                    <a:pt x="5296" y="12395"/>
                    <a:pt x="5387" y="12623"/>
                    <a:pt x="5501" y="12829"/>
                  </a:cubicBezTo>
                  <a:cubicBezTo>
                    <a:pt x="5592" y="13034"/>
                    <a:pt x="5684" y="13262"/>
                    <a:pt x="5775" y="13468"/>
                  </a:cubicBezTo>
                  <a:cubicBezTo>
                    <a:pt x="5843" y="13628"/>
                    <a:pt x="5912" y="13787"/>
                    <a:pt x="6003" y="13970"/>
                  </a:cubicBezTo>
                  <a:cubicBezTo>
                    <a:pt x="6003" y="13993"/>
                    <a:pt x="6026" y="14038"/>
                    <a:pt x="6049" y="14061"/>
                  </a:cubicBezTo>
                  <a:cubicBezTo>
                    <a:pt x="6049" y="14084"/>
                    <a:pt x="6072" y="14107"/>
                    <a:pt x="6094" y="14130"/>
                  </a:cubicBezTo>
                  <a:cubicBezTo>
                    <a:pt x="6117" y="14164"/>
                    <a:pt x="6146" y="14175"/>
                    <a:pt x="6174" y="14175"/>
                  </a:cubicBezTo>
                  <a:cubicBezTo>
                    <a:pt x="6203" y="14175"/>
                    <a:pt x="6231" y="14164"/>
                    <a:pt x="6254" y="14152"/>
                  </a:cubicBezTo>
                  <a:cubicBezTo>
                    <a:pt x="6300" y="14107"/>
                    <a:pt x="6300" y="14061"/>
                    <a:pt x="6300" y="14016"/>
                  </a:cubicBezTo>
                  <a:cubicBezTo>
                    <a:pt x="6277" y="13993"/>
                    <a:pt x="6277" y="13970"/>
                    <a:pt x="6277" y="13970"/>
                  </a:cubicBezTo>
                  <a:lnTo>
                    <a:pt x="6277" y="13947"/>
                  </a:lnTo>
                  <a:cubicBezTo>
                    <a:pt x="6254" y="13947"/>
                    <a:pt x="6254" y="13947"/>
                    <a:pt x="6254" y="13924"/>
                  </a:cubicBezTo>
                  <a:cubicBezTo>
                    <a:pt x="6209" y="13764"/>
                    <a:pt x="6140" y="13605"/>
                    <a:pt x="6072" y="13445"/>
                  </a:cubicBezTo>
                  <a:cubicBezTo>
                    <a:pt x="5980" y="13217"/>
                    <a:pt x="5866" y="13011"/>
                    <a:pt x="5775" y="12783"/>
                  </a:cubicBezTo>
                  <a:cubicBezTo>
                    <a:pt x="5592" y="12304"/>
                    <a:pt x="5364" y="11824"/>
                    <a:pt x="5159" y="11345"/>
                  </a:cubicBezTo>
                  <a:cubicBezTo>
                    <a:pt x="4725" y="10318"/>
                    <a:pt x="4291" y="9314"/>
                    <a:pt x="3858" y="8286"/>
                  </a:cubicBezTo>
                  <a:cubicBezTo>
                    <a:pt x="2944" y="6232"/>
                    <a:pt x="2077" y="4155"/>
                    <a:pt x="1164" y="2101"/>
                  </a:cubicBezTo>
                  <a:cubicBezTo>
                    <a:pt x="1004" y="1758"/>
                    <a:pt x="867" y="1393"/>
                    <a:pt x="708" y="1028"/>
                  </a:cubicBezTo>
                  <a:cubicBezTo>
                    <a:pt x="548" y="708"/>
                    <a:pt x="411" y="389"/>
                    <a:pt x="274" y="69"/>
                  </a:cubicBezTo>
                  <a:cubicBezTo>
                    <a:pt x="251" y="24"/>
                    <a:pt x="205" y="1"/>
                    <a:pt x="137" y="1"/>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9"/>
            <p:cNvSpPr/>
            <p:nvPr/>
          </p:nvSpPr>
          <p:spPr>
            <a:xfrm>
              <a:off x="740463" y="1090136"/>
              <a:ext cx="368563" cy="816578"/>
            </a:xfrm>
            <a:custGeom>
              <a:avLst/>
              <a:gdLst/>
              <a:ahLst/>
              <a:cxnLst/>
              <a:rect l="l" t="t" r="r" b="b"/>
              <a:pathLst>
                <a:path w="6666" h="14769" extrusionOk="0">
                  <a:moveTo>
                    <a:pt x="571" y="0"/>
                  </a:moveTo>
                  <a:cubicBezTo>
                    <a:pt x="549" y="0"/>
                    <a:pt x="526" y="0"/>
                    <a:pt x="503" y="23"/>
                  </a:cubicBezTo>
                  <a:cubicBezTo>
                    <a:pt x="457" y="46"/>
                    <a:pt x="434" y="114"/>
                    <a:pt x="412" y="160"/>
                  </a:cubicBezTo>
                  <a:cubicBezTo>
                    <a:pt x="389" y="206"/>
                    <a:pt x="389" y="274"/>
                    <a:pt x="366" y="320"/>
                  </a:cubicBezTo>
                  <a:cubicBezTo>
                    <a:pt x="343" y="365"/>
                    <a:pt x="320" y="388"/>
                    <a:pt x="275" y="434"/>
                  </a:cubicBezTo>
                  <a:cubicBezTo>
                    <a:pt x="252" y="479"/>
                    <a:pt x="206" y="525"/>
                    <a:pt x="161" y="548"/>
                  </a:cubicBezTo>
                  <a:cubicBezTo>
                    <a:pt x="138" y="594"/>
                    <a:pt x="92" y="639"/>
                    <a:pt x="69" y="685"/>
                  </a:cubicBezTo>
                  <a:cubicBezTo>
                    <a:pt x="46" y="730"/>
                    <a:pt x="46" y="753"/>
                    <a:pt x="24" y="799"/>
                  </a:cubicBezTo>
                  <a:cubicBezTo>
                    <a:pt x="1" y="822"/>
                    <a:pt x="1" y="845"/>
                    <a:pt x="1" y="867"/>
                  </a:cubicBezTo>
                  <a:cubicBezTo>
                    <a:pt x="1" y="913"/>
                    <a:pt x="24" y="936"/>
                    <a:pt x="46" y="936"/>
                  </a:cubicBezTo>
                  <a:cubicBezTo>
                    <a:pt x="69" y="959"/>
                    <a:pt x="92" y="959"/>
                    <a:pt x="115" y="959"/>
                  </a:cubicBezTo>
                  <a:cubicBezTo>
                    <a:pt x="115" y="982"/>
                    <a:pt x="115" y="982"/>
                    <a:pt x="115" y="1004"/>
                  </a:cubicBezTo>
                  <a:cubicBezTo>
                    <a:pt x="115" y="1027"/>
                    <a:pt x="138" y="1073"/>
                    <a:pt x="138" y="1096"/>
                  </a:cubicBezTo>
                  <a:cubicBezTo>
                    <a:pt x="161" y="1210"/>
                    <a:pt x="183" y="1301"/>
                    <a:pt x="206" y="1415"/>
                  </a:cubicBezTo>
                  <a:cubicBezTo>
                    <a:pt x="252" y="1507"/>
                    <a:pt x="298" y="1621"/>
                    <a:pt x="320" y="1712"/>
                  </a:cubicBezTo>
                  <a:cubicBezTo>
                    <a:pt x="366" y="1803"/>
                    <a:pt x="412" y="1895"/>
                    <a:pt x="434" y="1963"/>
                  </a:cubicBezTo>
                  <a:cubicBezTo>
                    <a:pt x="457" y="2009"/>
                    <a:pt x="480" y="2032"/>
                    <a:pt x="503" y="2077"/>
                  </a:cubicBezTo>
                  <a:cubicBezTo>
                    <a:pt x="503" y="2100"/>
                    <a:pt x="526" y="2123"/>
                    <a:pt x="526" y="2146"/>
                  </a:cubicBezTo>
                  <a:cubicBezTo>
                    <a:pt x="549" y="2168"/>
                    <a:pt x="549" y="2191"/>
                    <a:pt x="571" y="2191"/>
                  </a:cubicBezTo>
                  <a:cubicBezTo>
                    <a:pt x="594" y="2237"/>
                    <a:pt x="617" y="2237"/>
                    <a:pt x="663" y="2237"/>
                  </a:cubicBezTo>
                  <a:cubicBezTo>
                    <a:pt x="686" y="2260"/>
                    <a:pt x="686" y="2260"/>
                    <a:pt x="708" y="2260"/>
                  </a:cubicBezTo>
                  <a:cubicBezTo>
                    <a:pt x="686" y="2283"/>
                    <a:pt x="686" y="2328"/>
                    <a:pt x="686" y="2374"/>
                  </a:cubicBezTo>
                  <a:cubicBezTo>
                    <a:pt x="708" y="2442"/>
                    <a:pt x="731" y="2511"/>
                    <a:pt x="754" y="2579"/>
                  </a:cubicBezTo>
                  <a:cubicBezTo>
                    <a:pt x="777" y="2648"/>
                    <a:pt x="800" y="2716"/>
                    <a:pt x="845" y="2785"/>
                  </a:cubicBezTo>
                  <a:cubicBezTo>
                    <a:pt x="868" y="2830"/>
                    <a:pt x="891" y="2899"/>
                    <a:pt x="914" y="2945"/>
                  </a:cubicBezTo>
                  <a:cubicBezTo>
                    <a:pt x="937" y="3036"/>
                    <a:pt x="982" y="3127"/>
                    <a:pt x="1028" y="3218"/>
                  </a:cubicBezTo>
                  <a:cubicBezTo>
                    <a:pt x="1119" y="3447"/>
                    <a:pt x="1211" y="3652"/>
                    <a:pt x="1302" y="3880"/>
                  </a:cubicBezTo>
                  <a:cubicBezTo>
                    <a:pt x="1462" y="4268"/>
                    <a:pt x="1644" y="4634"/>
                    <a:pt x="1827" y="5022"/>
                  </a:cubicBezTo>
                  <a:cubicBezTo>
                    <a:pt x="1895" y="5181"/>
                    <a:pt x="1964" y="5364"/>
                    <a:pt x="2055" y="5524"/>
                  </a:cubicBezTo>
                  <a:cubicBezTo>
                    <a:pt x="2055" y="5524"/>
                    <a:pt x="2055" y="5524"/>
                    <a:pt x="2078" y="5547"/>
                  </a:cubicBezTo>
                  <a:cubicBezTo>
                    <a:pt x="2124" y="5706"/>
                    <a:pt x="2192" y="5866"/>
                    <a:pt x="2261" y="6026"/>
                  </a:cubicBezTo>
                  <a:cubicBezTo>
                    <a:pt x="2306" y="6140"/>
                    <a:pt x="2352" y="6231"/>
                    <a:pt x="2397" y="6345"/>
                  </a:cubicBezTo>
                  <a:cubicBezTo>
                    <a:pt x="2420" y="6391"/>
                    <a:pt x="2443" y="6437"/>
                    <a:pt x="2443" y="6482"/>
                  </a:cubicBezTo>
                  <a:cubicBezTo>
                    <a:pt x="2466" y="6528"/>
                    <a:pt x="2489" y="6551"/>
                    <a:pt x="2489" y="6574"/>
                  </a:cubicBezTo>
                  <a:cubicBezTo>
                    <a:pt x="2489" y="6597"/>
                    <a:pt x="2512" y="6597"/>
                    <a:pt x="2512" y="6619"/>
                  </a:cubicBezTo>
                  <a:cubicBezTo>
                    <a:pt x="2512" y="6642"/>
                    <a:pt x="2534" y="6665"/>
                    <a:pt x="2557" y="6711"/>
                  </a:cubicBezTo>
                  <a:cubicBezTo>
                    <a:pt x="2580" y="6734"/>
                    <a:pt x="2603" y="6734"/>
                    <a:pt x="2649" y="6756"/>
                  </a:cubicBezTo>
                  <a:cubicBezTo>
                    <a:pt x="2671" y="6848"/>
                    <a:pt x="2717" y="6939"/>
                    <a:pt x="2763" y="7053"/>
                  </a:cubicBezTo>
                  <a:cubicBezTo>
                    <a:pt x="2831" y="7236"/>
                    <a:pt x="2900" y="7418"/>
                    <a:pt x="2991" y="7601"/>
                  </a:cubicBezTo>
                  <a:cubicBezTo>
                    <a:pt x="3151" y="8012"/>
                    <a:pt x="3333" y="8423"/>
                    <a:pt x="3516" y="8833"/>
                  </a:cubicBezTo>
                  <a:cubicBezTo>
                    <a:pt x="3653" y="9176"/>
                    <a:pt x="3835" y="9541"/>
                    <a:pt x="3995" y="9883"/>
                  </a:cubicBezTo>
                  <a:cubicBezTo>
                    <a:pt x="4018" y="10020"/>
                    <a:pt x="4064" y="10134"/>
                    <a:pt x="4109" y="10271"/>
                  </a:cubicBezTo>
                  <a:cubicBezTo>
                    <a:pt x="4132" y="10363"/>
                    <a:pt x="4178" y="10477"/>
                    <a:pt x="4223" y="10568"/>
                  </a:cubicBezTo>
                  <a:cubicBezTo>
                    <a:pt x="4292" y="10751"/>
                    <a:pt x="4383" y="10956"/>
                    <a:pt x="4452" y="11139"/>
                  </a:cubicBezTo>
                  <a:cubicBezTo>
                    <a:pt x="4612" y="11527"/>
                    <a:pt x="4794" y="11938"/>
                    <a:pt x="4954" y="12326"/>
                  </a:cubicBezTo>
                  <a:cubicBezTo>
                    <a:pt x="5022" y="12508"/>
                    <a:pt x="5091" y="12668"/>
                    <a:pt x="5182" y="12851"/>
                  </a:cubicBezTo>
                  <a:cubicBezTo>
                    <a:pt x="5205" y="12919"/>
                    <a:pt x="5251" y="13010"/>
                    <a:pt x="5296" y="13079"/>
                  </a:cubicBezTo>
                  <a:cubicBezTo>
                    <a:pt x="5319" y="13170"/>
                    <a:pt x="5365" y="13262"/>
                    <a:pt x="5433" y="13330"/>
                  </a:cubicBezTo>
                  <a:cubicBezTo>
                    <a:pt x="5433" y="13353"/>
                    <a:pt x="5433" y="13399"/>
                    <a:pt x="5433" y="13421"/>
                  </a:cubicBezTo>
                  <a:cubicBezTo>
                    <a:pt x="5433" y="13467"/>
                    <a:pt x="5456" y="13535"/>
                    <a:pt x="5479" y="13604"/>
                  </a:cubicBezTo>
                  <a:cubicBezTo>
                    <a:pt x="5502" y="13672"/>
                    <a:pt x="5525" y="13741"/>
                    <a:pt x="5547" y="13809"/>
                  </a:cubicBezTo>
                  <a:cubicBezTo>
                    <a:pt x="5593" y="13901"/>
                    <a:pt x="5639" y="13992"/>
                    <a:pt x="5684" y="14083"/>
                  </a:cubicBezTo>
                  <a:cubicBezTo>
                    <a:pt x="5730" y="14175"/>
                    <a:pt x="5753" y="14243"/>
                    <a:pt x="5798" y="14312"/>
                  </a:cubicBezTo>
                  <a:cubicBezTo>
                    <a:pt x="5798" y="14334"/>
                    <a:pt x="5821" y="14357"/>
                    <a:pt x="5821" y="14380"/>
                  </a:cubicBezTo>
                  <a:cubicBezTo>
                    <a:pt x="5844" y="14426"/>
                    <a:pt x="5867" y="14494"/>
                    <a:pt x="5890" y="14540"/>
                  </a:cubicBezTo>
                  <a:cubicBezTo>
                    <a:pt x="5935" y="14585"/>
                    <a:pt x="5958" y="14654"/>
                    <a:pt x="6004" y="14700"/>
                  </a:cubicBezTo>
                  <a:cubicBezTo>
                    <a:pt x="6050" y="14722"/>
                    <a:pt x="6072" y="14745"/>
                    <a:pt x="6118" y="14768"/>
                  </a:cubicBezTo>
                  <a:lnTo>
                    <a:pt x="6255" y="14768"/>
                  </a:lnTo>
                  <a:cubicBezTo>
                    <a:pt x="6278" y="14745"/>
                    <a:pt x="6301" y="14745"/>
                    <a:pt x="6301" y="14745"/>
                  </a:cubicBezTo>
                  <a:cubicBezTo>
                    <a:pt x="6323" y="14745"/>
                    <a:pt x="6346" y="14722"/>
                    <a:pt x="6346" y="14722"/>
                  </a:cubicBezTo>
                  <a:lnTo>
                    <a:pt x="6415" y="14722"/>
                  </a:lnTo>
                  <a:cubicBezTo>
                    <a:pt x="6438" y="14722"/>
                    <a:pt x="6483" y="14722"/>
                    <a:pt x="6506" y="14700"/>
                  </a:cubicBezTo>
                  <a:cubicBezTo>
                    <a:pt x="6529" y="14700"/>
                    <a:pt x="6575" y="14654"/>
                    <a:pt x="6597" y="14631"/>
                  </a:cubicBezTo>
                  <a:cubicBezTo>
                    <a:pt x="6597" y="14608"/>
                    <a:pt x="6620" y="14585"/>
                    <a:pt x="6620" y="14563"/>
                  </a:cubicBezTo>
                  <a:cubicBezTo>
                    <a:pt x="6643" y="14517"/>
                    <a:pt x="6643" y="14471"/>
                    <a:pt x="6643" y="14448"/>
                  </a:cubicBezTo>
                  <a:cubicBezTo>
                    <a:pt x="6643" y="14426"/>
                    <a:pt x="6643" y="14403"/>
                    <a:pt x="6643" y="14380"/>
                  </a:cubicBezTo>
                  <a:cubicBezTo>
                    <a:pt x="6666" y="14357"/>
                    <a:pt x="6666" y="14334"/>
                    <a:pt x="6666" y="14312"/>
                  </a:cubicBezTo>
                  <a:cubicBezTo>
                    <a:pt x="6666" y="14289"/>
                    <a:pt x="6666" y="14266"/>
                    <a:pt x="6643" y="14220"/>
                  </a:cubicBezTo>
                  <a:cubicBezTo>
                    <a:pt x="6643" y="14197"/>
                    <a:pt x="6643" y="14197"/>
                    <a:pt x="6620" y="14175"/>
                  </a:cubicBezTo>
                  <a:cubicBezTo>
                    <a:pt x="6620" y="14152"/>
                    <a:pt x="6620" y="14129"/>
                    <a:pt x="6597" y="14106"/>
                  </a:cubicBezTo>
                  <a:cubicBezTo>
                    <a:pt x="6575" y="14015"/>
                    <a:pt x="6552" y="13946"/>
                    <a:pt x="6529" y="13878"/>
                  </a:cubicBezTo>
                  <a:cubicBezTo>
                    <a:pt x="6506" y="13832"/>
                    <a:pt x="6460" y="13764"/>
                    <a:pt x="6415" y="13718"/>
                  </a:cubicBezTo>
                  <a:cubicBezTo>
                    <a:pt x="6415" y="13695"/>
                    <a:pt x="6392" y="13695"/>
                    <a:pt x="6392" y="13672"/>
                  </a:cubicBezTo>
                  <a:cubicBezTo>
                    <a:pt x="6369" y="13650"/>
                    <a:pt x="6369" y="13604"/>
                    <a:pt x="6346" y="13558"/>
                  </a:cubicBezTo>
                  <a:cubicBezTo>
                    <a:pt x="6301" y="13467"/>
                    <a:pt x="6255" y="13376"/>
                    <a:pt x="6209" y="13262"/>
                  </a:cubicBezTo>
                  <a:cubicBezTo>
                    <a:pt x="6141" y="13079"/>
                    <a:pt x="6072" y="12896"/>
                    <a:pt x="6004" y="12714"/>
                  </a:cubicBezTo>
                  <a:cubicBezTo>
                    <a:pt x="5981" y="12668"/>
                    <a:pt x="5958" y="12600"/>
                    <a:pt x="5913" y="12554"/>
                  </a:cubicBezTo>
                  <a:cubicBezTo>
                    <a:pt x="5913" y="12508"/>
                    <a:pt x="5890" y="12463"/>
                    <a:pt x="5867" y="12417"/>
                  </a:cubicBezTo>
                  <a:cubicBezTo>
                    <a:pt x="5844" y="12371"/>
                    <a:pt x="5821" y="12326"/>
                    <a:pt x="5821" y="12280"/>
                  </a:cubicBezTo>
                  <a:cubicBezTo>
                    <a:pt x="5776" y="12212"/>
                    <a:pt x="5753" y="12143"/>
                    <a:pt x="5730" y="12075"/>
                  </a:cubicBezTo>
                  <a:cubicBezTo>
                    <a:pt x="5684" y="11938"/>
                    <a:pt x="5616" y="11801"/>
                    <a:pt x="5570" y="11664"/>
                  </a:cubicBezTo>
                  <a:cubicBezTo>
                    <a:pt x="5456" y="11367"/>
                    <a:pt x="5342" y="11093"/>
                    <a:pt x="5228" y="10796"/>
                  </a:cubicBezTo>
                  <a:cubicBezTo>
                    <a:pt x="5205" y="10728"/>
                    <a:pt x="5182" y="10682"/>
                    <a:pt x="5159" y="10614"/>
                  </a:cubicBezTo>
                  <a:cubicBezTo>
                    <a:pt x="5159" y="10637"/>
                    <a:pt x="5159" y="10659"/>
                    <a:pt x="5159" y="10659"/>
                  </a:cubicBezTo>
                  <a:cubicBezTo>
                    <a:pt x="5137" y="10614"/>
                    <a:pt x="5114" y="10545"/>
                    <a:pt x="5091" y="10477"/>
                  </a:cubicBezTo>
                  <a:cubicBezTo>
                    <a:pt x="5068" y="10408"/>
                    <a:pt x="5045" y="10340"/>
                    <a:pt x="5022" y="10271"/>
                  </a:cubicBezTo>
                  <a:cubicBezTo>
                    <a:pt x="5000" y="10249"/>
                    <a:pt x="4977" y="10226"/>
                    <a:pt x="4954" y="10203"/>
                  </a:cubicBezTo>
                  <a:cubicBezTo>
                    <a:pt x="4954" y="10180"/>
                    <a:pt x="4954" y="10180"/>
                    <a:pt x="4954" y="10157"/>
                  </a:cubicBezTo>
                  <a:cubicBezTo>
                    <a:pt x="4931" y="10089"/>
                    <a:pt x="4908" y="10020"/>
                    <a:pt x="4885" y="9975"/>
                  </a:cubicBezTo>
                  <a:cubicBezTo>
                    <a:pt x="4863" y="9929"/>
                    <a:pt x="4840" y="9861"/>
                    <a:pt x="4817" y="9815"/>
                  </a:cubicBezTo>
                  <a:cubicBezTo>
                    <a:pt x="4794" y="9724"/>
                    <a:pt x="4748" y="9632"/>
                    <a:pt x="4703" y="9541"/>
                  </a:cubicBezTo>
                  <a:cubicBezTo>
                    <a:pt x="4634" y="9358"/>
                    <a:pt x="4543" y="9153"/>
                    <a:pt x="4452" y="8970"/>
                  </a:cubicBezTo>
                  <a:cubicBezTo>
                    <a:pt x="4269" y="8560"/>
                    <a:pt x="4087" y="8149"/>
                    <a:pt x="3904" y="7738"/>
                  </a:cubicBezTo>
                  <a:cubicBezTo>
                    <a:pt x="3813" y="7532"/>
                    <a:pt x="3721" y="7327"/>
                    <a:pt x="3630" y="7099"/>
                  </a:cubicBezTo>
                  <a:cubicBezTo>
                    <a:pt x="3630" y="7053"/>
                    <a:pt x="3607" y="7007"/>
                    <a:pt x="3584" y="6985"/>
                  </a:cubicBezTo>
                  <a:cubicBezTo>
                    <a:pt x="3562" y="6962"/>
                    <a:pt x="3562" y="6939"/>
                    <a:pt x="3539" y="6916"/>
                  </a:cubicBezTo>
                  <a:lnTo>
                    <a:pt x="3516" y="6916"/>
                  </a:lnTo>
                  <a:cubicBezTo>
                    <a:pt x="3493" y="6848"/>
                    <a:pt x="3470" y="6802"/>
                    <a:pt x="3447" y="6756"/>
                  </a:cubicBezTo>
                  <a:cubicBezTo>
                    <a:pt x="3470" y="6711"/>
                    <a:pt x="3470" y="6688"/>
                    <a:pt x="3470" y="6642"/>
                  </a:cubicBezTo>
                  <a:cubicBezTo>
                    <a:pt x="3425" y="6551"/>
                    <a:pt x="3402" y="6460"/>
                    <a:pt x="3356" y="6368"/>
                  </a:cubicBezTo>
                  <a:lnTo>
                    <a:pt x="3265" y="6186"/>
                  </a:lnTo>
                  <a:cubicBezTo>
                    <a:pt x="3219" y="6094"/>
                    <a:pt x="3174" y="6003"/>
                    <a:pt x="3128" y="5889"/>
                  </a:cubicBezTo>
                  <a:cubicBezTo>
                    <a:pt x="3082" y="5798"/>
                    <a:pt x="3037" y="5706"/>
                    <a:pt x="2968" y="5615"/>
                  </a:cubicBezTo>
                  <a:cubicBezTo>
                    <a:pt x="2968" y="5569"/>
                    <a:pt x="2945" y="5547"/>
                    <a:pt x="2922" y="5501"/>
                  </a:cubicBezTo>
                  <a:cubicBezTo>
                    <a:pt x="2808" y="5227"/>
                    <a:pt x="2694" y="4953"/>
                    <a:pt x="2580" y="4679"/>
                  </a:cubicBezTo>
                  <a:cubicBezTo>
                    <a:pt x="2443" y="4383"/>
                    <a:pt x="2306" y="4063"/>
                    <a:pt x="2192" y="3743"/>
                  </a:cubicBezTo>
                  <a:cubicBezTo>
                    <a:pt x="2169" y="3721"/>
                    <a:pt x="2169" y="3675"/>
                    <a:pt x="2146" y="3652"/>
                  </a:cubicBezTo>
                  <a:cubicBezTo>
                    <a:pt x="2146" y="3629"/>
                    <a:pt x="2124" y="3606"/>
                    <a:pt x="2124" y="3606"/>
                  </a:cubicBezTo>
                  <a:cubicBezTo>
                    <a:pt x="2101" y="3561"/>
                    <a:pt x="2101" y="3561"/>
                    <a:pt x="2055" y="3538"/>
                  </a:cubicBezTo>
                  <a:lnTo>
                    <a:pt x="2032" y="3538"/>
                  </a:lnTo>
                  <a:cubicBezTo>
                    <a:pt x="2009" y="3447"/>
                    <a:pt x="1964" y="3378"/>
                    <a:pt x="1941" y="3287"/>
                  </a:cubicBezTo>
                  <a:cubicBezTo>
                    <a:pt x="1895" y="3196"/>
                    <a:pt x="1850" y="3104"/>
                    <a:pt x="1827" y="2990"/>
                  </a:cubicBezTo>
                  <a:cubicBezTo>
                    <a:pt x="1781" y="2899"/>
                    <a:pt x="1758" y="2808"/>
                    <a:pt x="1713" y="2716"/>
                  </a:cubicBezTo>
                  <a:cubicBezTo>
                    <a:pt x="1621" y="2534"/>
                    <a:pt x="1553" y="2328"/>
                    <a:pt x="1462" y="2123"/>
                  </a:cubicBezTo>
                  <a:cubicBezTo>
                    <a:pt x="1393" y="1940"/>
                    <a:pt x="1348" y="1780"/>
                    <a:pt x="1279" y="1598"/>
                  </a:cubicBezTo>
                  <a:cubicBezTo>
                    <a:pt x="1188" y="1438"/>
                    <a:pt x="1119" y="1255"/>
                    <a:pt x="1051" y="1096"/>
                  </a:cubicBezTo>
                  <a:cubicBezTo>
                    <a:pt x="1028" y="1050"/>
                    <a:pt x="1005" y="1004"/>
                    <a:pt x="982" y="959"/>
                  </a:cubicBezTo>
                  <a:cubicBezTo>
                    <a:pt x="937" y="867"/>
                    <a:pt x="914" y="776"/>
                    <a:pt x="868" y="685"/>
                  </a:cubicBezTo>
                  <a:cubicBezTo>
                    <a:pt x="868" y="639"/>
                    <a:pt x="845" y="616"/>
                    <a:pt x="823" y="571"/>
                  </a:cubicBezTo>
                  <a:cubicBezTo>
                    <a:pt x="800" y="571"/>
                    <a:pt x="800" y="548"/>
                    <a:pt x="777" y="548"/>
                  </a:cubicBezTo>
                  <a:cubicBezTo>
                    <a:pt x="777" y="525"/>
                    <a:pt x="754" y="525"/>
                    <a:pt x="754" y="525"/>
                  </a:cubicBezTo>
                  <a:lnTo>
                    <a:pt x="731" y="525"/>
                  </a:lnTo>
                  <a:cubicBezTo>
                    <a:pt x="731" y="457"/>
                    <a:pt x="731" y="388"/>
                    <a:pt x="708" y="342"/>
                  </a:cubicBezTo>
                  <a:lnTo>
                    <a:pt x="708" y="183"/>
                  </a:lnTo>
                  <a:cubicBezTo>
                    <a:pt x="708" y="160"/>
                    <a:pt x="686" y="137"/>
                    <a:pt x="686" y="91"/>
                  </a:cubicBezTo>
                  <a:cubicBezTo>
                    <a:pt x="686" y="69"/>
                    <a:pt x="663" y="46"/>
                    <a:pt x="640" y="23"/>
                  </a:cubicBezTo>
                  <a:cubicBezTo>
                    <a:pt x="617" y="0"/>
                    <a:pt x="594" y="0"/>
                    <a:pt x="571" y="0"/>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9"/>
            <p:cNvSpPr/>
            <p:nvPr/>
          </p:nvSpPr>
          <p:spPr>
            <a:xfrm>
              <a:off x="768219" y="1308424"/>
              <a:ext cx="208333" cy="463551"/>
            </a:xfrm>
            <a:custGeom>
              <a:avLst/>
              <a:gdLst/>
              <a:ahLst/>
              <a:cxnLst/>
              <a:rect l="l" t="t" r="r" b="b"/>
              <a:pathLst>
                <a:path w="3768" h="8384" extrusionOk="0">
                  <a:moveTo>
                    <a:pt x="47" y="1"/>
                  </a:moveTo>
                  <a:cubicBezTo>
                    <a:pt x="24" y="24"/>
                    <a:pt x="1" y="46"/>
                    <a:pt x="24" y="69"/>
                  </a:cubicBezTo>
                  <a:cubicBezTo>
                    <a:pt x="69" y="206"/>
                    <a:pt x="115" y="320"/>
                    <a:pt x="184" y="435"/>
                  </a:cubicBezTo>
                  <a:cubicBezTo>
                    <a:pt x="229" y="571"/>
                    <a:pt x="275" y="686"/>
                    <a:pt x="321" y="800"/>
                  </a:cubicBezTo>
                  <a:cubicBezTo>
                    <a:pt x="435" y="1074"/>
                    <a:pt x="549" y="1325"/>
                    <a:pt x="640" y="1599"/>
                  </a:cubicBezTo>
                  <a:cubicBezTo>
                    <a:pt x="846" y="2101"/>
                    <a:pt x="1051" y="2603"/>
                    <a:pt x="1256" y="3105"/>
                  </a:cubicBezTo>
                  <a:cubicBezTo>
                    <a:pt x="1667" y="4087"/>
                    <a:pt x="2078" y="5068"/>
                    <a:pt x="2512" y="6050"/>
                  </a:cubicBezTo>
                  <a:cubicBezTo>
                    <a:pt x="2649" y="6392"/>
                    <a:pt x="2808" y="6757"/>
                    <a:pt x="2968" y="7122"/>
                  </a:cubicBezTo>
                  <a:cubicBezTo>
                    <a:pt x="3037" y="7328"/>
                    <a:pt x="3128" y="7533"/>
                    <a:pt x="3219" y="7739"/>
                  </a:cubicBezTo>
                  <a:cubicBezTo>
                    <a:pt x="3288" y="7921"/>
                    <a:pt x="3379" y="8127"/>
                    <a:pt x="3470" y="8309"/>
                  </a:cubicBezTo>
                  <a:cubicBezTo>
                    <a:pt x="3508" y="8347"/>
                    <a:pt x="3560" y="8384"/>
                    <a:pt x="3603" y="8384"/>
                  </a:cubicBezTo>
                  <a:cubicBezTo>
                    <a:pt x="3613" y="8384"/>
                    <a:pt x="3622" y="8382"/>
                    <a:pt x="3630" y="8378"/>
                  </a:cubicBezTo>
                  <a:cubicBezTo>
                    <a:pt x="3676" y="8378"/>
                    <a:pt x="3721" y="8332"/>
                    <a:pt x="3744" y="8309"/>
                  </a:cubicBezTo>
                  <a:cubicBezTo>
                    <a:pt x="3744" y="8286"/>
                    <a:pt x="3767" y="8241"/>
                    <a:pt x="3744" y="8195"/>
                  </a:cubicBezTo>
                  <a:cubicBezTo>
                    <a:pt x="3676" y="7944"/>
                    <a:pt x="3562" y="7716"/>
                    <a:pt x="3470" y="7488"/>
                  </a:cubicBezTo>
                  <a:cubicBezTo>
                    <a:pt x="3356" y="7236"/>
                    <a:pt x="3242" y="6985"/>
                    <a:pt x="3128" y="6734"/>
                  </a:cubicBezTo>
                  <a:cubicBezTo>
                    <a:pt x="2923" y="6301"/>
                    <a:pt x="2740" y="5867"/>
                    <a:pt x="2535" y="5433"/>
                  </a:cubicBezTo>
                  <a:cubicBezTo>
                    <a:pt x="2329" y="4931"/>
                    <a:pt x="2101" y="4406"/>
                    <a:pt x="1873" y="3904"/>
                  </a:cubicBezTo>
                  <a:cubicBezTo>
                    <a:pt x="1644" y="3425"/>
                    <a:pt x="1439" y="2945"/>
                    <a:pt x="1211" y="2466"/>
                  </a:cubicBezTo>
                  <a:cubicBezTo>
                    <a:pt x="1119" y="2261"/>
                    <a:pt x="1028" y="2078"/>
                    <a:pt x="937" y="1873"/>
                  </a:cubicBezTo>
                  <a:cubicBezTo>
                    <a:pt x="846" y="1667"/>
                    <a:pt x="754" y="1462"/>
                    <a:pt x="663" y="1256"/>
                  </a:cubicBezTo>
                  <a:cubicBezTo>
                    <a:pt x="572" y="1051"/>
                    <a:pt x="480" y="845"/>
                    <a:pt x="366" y="640"/>
                  </a:cubicBezTo>
                  <a:cubicBezTo>
                    <a:pt x="275" y="435"/>
                    <a:pt x="184" y="229"/>
                    <a:pt x="115" y="24"/>
                  </a:cubicBezTo>
                  <a:cubicBezTo>
                    <a:pt x="92" y="1"/>
                    <a:pt x="69" y="1"/>
                    <a:pt x="69" y="1"/>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9"/>
            <p:cNvSpPr/>
            <p:nvPr/>
          </p:nvSpPr>
          <p:spPr>
            <a:xfrm>
              <a:off x="977716" y="1798133"/>
              <a:ext cx="37929" cy="66901"/>
            </a:xfrm>
            <a:custGeom>
              <a:avLst/>
              <a:gdLst/>
              <a:ahLst/>
              <a:cxnLst/>
              <a:rect l="l" t="t" r="r" b="b"/>
              <a:pathLst>
                <a:path w="686" h="1210" extrusionOk="0">
                  <a:moveTo>
                    <a:pt x="92" y="0"/>
                  </a:moveTo>
                  <a:cubicBezTo>
                    <a:pt x="47" y="23"/>
                    <a:pt x="24" y="46"/>
                    <a:pt x="24" y="91"/>
                  </a:cubicBezTo>
                  <a:cubicBezTo>
                    <a:pt x="1" y="114"/>
                    <a:pt x="24" y="160"/>
                    <a:pt x="24" y="183"/>
                  </a:cubicBezTo>
                  <a:cubicBezTo>
                    <a:pt x="115" y="342"/>
                    <a:pt x="184" y="525"/>
                    <a:pt x="252" y="685"/>
                  </a:cubicBezTo>
                  <a:cubicBezTo>
                    <a:pt x="275" y="776"/>
                    <a:pt x="321" y="845"/>
                    <a:pt x="343" y="936"/>
                  </a:cubicBezTo>
                  <a:cubicBezTo>
                    <a:pt x="366" y="982"/>
                    <a:pt x="366" y="1004"/>
                    <a:pt x="389" y="1050"/>
                  </a:cubicBezTo>
                  <a:cubicBezTo>
                    <a:pt x="412" y="1096"/>
                    <a:pt x="435" y="1141"/>
                    <a:pt x="457" y="1164"/>
                  </a:cubicBezTo>
                  <a:cubicBezTo>
                    <a:pt x="503" y="1210"/>
                    <a:pt x="549" y="1210"/>
                    <a:pt x="594" y="1210"/>
                  </a:cubicBezTo>
                  <a:cubicBezTo>
                    <a:pt x="640" y="1187"/>
                    <a:pt x="686" y="1141"/>
                    <a:pt x="686" y="1096"/>
                  </a:cubicBezTo>
                  <a:cubicBezTo>
                    <a:pt x="686" y="1050"/>
                    <a:pt x="686" y="1004"/>
                    <a:pt x="663" y="982"/>
                  </a:cubicBezTo>
                  <a:cubicBezTo>
                    <a:pt x="640" y="936"/>
                    <a:pt x="640" y="890"/>
                    <a:pt x="617" y="867"/>
                  </a:cubicBezTo>
                  <a:cubicBezTo>
                    <a:pt x="572" y="776"/>
                    <a:pt x="526" y="685"/>
                    <a:pt x="480" y="594"/>
                  </a:cubicBezTo>
                  <a:cubicBezTo>
                    <a:pt x="412" y="411"/>
                    <a:pt x="343" y="251"/>
                    <a:pt x="252" y="69"/>
                  </a:cubicBezTo>
                  <a:cubicBezTo>
                    <a:pt x="229" y="23"/>
                    <a:pt x="184" y="0"/>
                    <a:pt x="138" y="0"/>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9"/>
            <p:cNvSpPr/>
            <p:nvPr/>
          </p:nvSpPr>
          <p:spPr>
            <a:xfrm>
              <a:off x="1073645" y="1877641"/>
              <a:ext cx="95983" cy="119924"/>
            </a:xfrm>
            <a:custGeom>
              <a:avLst/>
              <a:gdLst/>
              <a:ahLst/>
              <a:cxnLst/>
              <a:rect l="l" t="t" r="r" b="b"/>
              <a:pathLst>
                <a:path w="1736" h="2169" extrusionOk="0">
                  <a:moveTo>
                    <a:pt x="1028" y="0"/>
                  </a:moveTo>
                  <a:cubicBezTo>
                    <a:pt x="959" y="0"/>
                    <a:pt x="891" y="23"/>
                    <a:pt x="868" y="69"/>
                  </a:cubicBezTo>
                  <a:cubicBezTo>
                    <a:pt x="845" y="91"/>
                    <a:pt x="822" y="114"/>
                    <a:pt x="800" y="137"/>
                  </a:cubicBezTo>
                  <a:cubicBezTo>
                    <a:pt x="800" y="160"/>
                    <a:pt x="800" y="160"/>
                    <a:pt x="800" y="160"/>
                  </a:cubicBezTo>
                  <a:cubicBezTo>
                    <a:pt x="777" y="183"/>
                    <a:pt x="754" y="205"/>
                    <a:pt x="731" y="228"/>
                  </a:cubicBezTo>
                  <a:cubicBezTo>
                    <a:pt x="685" y="251"/>
                    <a:pt x="640" y="297"/>
                    <a:pt x="594" y="320"/>
                  </a:cubicBezTo>
                  <a:cubicBezTo>
                    <a:pt x="526" y="342"/>
                    <a:pt x="457" y="411"/>
                    <a:pt x="412" y="457"/>
                  </a:cubicBezTo>
                  <a:cubicBezTo>
                    <a:pt x="366" y="479"/>
                    <a:pt x="343" y="525"/>
                    <a:pt x="320" y="548"/>
                  </a:cubicBezTo>
                  <a:cubicBezTo>
                    <a:pt x="297" y="571"/>
                    <a:pt x="297" y="593"/>
                    <a:pt x="275" y="616"/>
                  </a:cubicBezTo>
                  <a:cubicBezTo>
                    <a:pt x="229" y="616"/>
                    <a:pt x="183" y="593"/>
                    <a:pt x="138" y="593"/>
                  </a:cubicBezTo>
                  <a:cubicBezTo>
                    <a:pt x="126" y="588"/>
                    <a:pt x="113" y="585"/>
                    <a:pt x="101" y="585"/>
                  </a:cubicBezTo>
                  <a:cubicBezTo>
                    <a:pt x="62" y="585"/>
                    <a:pt x="24" y="611"/>
                    <a:pt x="24" y="662"/>
                  </a:cubicBezTo>
                  <a:cubicBezTo>
                    <a:pt x="1" y="708"/>
                    <a:pt x="24" y="776"/>
                    <a:pt x="92" y="776"/>
                  </a:cubicBezTo>
                  <a:cubicBezTo>
                    <a:pt x="115" y="799"/>
                    <a:pt x="138" y="799"/>
                    <a:pt x="183" y="822"/>
                  </a:cubicBezTo>
                  <a:cubicBezTo>
                    <a:pt x="229" y="845"/>
                    <a:pt x="275" y="867"/>
                    <a:pt x="297" y="890"/>
                  </a:cubicBezTo>
                  <a:cubicBezTo>
                    <a:pt x="320" y="913"/>
                    <a:pt x="343" y="913"/>
                    <a:pt x="343" y="936"/>
                  </a:cubicBezTo>
                  <a:cubicBezTo>
                    <a:pt x="434" y="1004"/>
                    <a:pt x="503" y="1096"/>
                    <a:pt x="571" y="1164"/>
                  </a:cubicBezTo>
                  <a:cubicBezTo>
                    <a:pt x="617" y="1233"/>
                    <a:pt x="640" y="1278"/>
                    <a:pt x="685" y="1324"/>
                  </a:cubicBezTo>
                  <a:cubicBezTo>
                    <a:pt x="727" y="1387"/>
                    <a:pt x="769" y="1449"/>
                    <a:pt x="793" y="1530"/>
                  </a:cubicBezTo>
                  <a:lnTo>
                    <a:pt x="793" y="1530"/>
                  </a:lnTo>
                  <a:cubicBezTo>
                    <a:pt x="787" y="1516"/>
                    <a:pt x="777" y="1507"/>
                    <a:pt x="777" y="1507"/>
                  </a:cubicBezTo>
                  <a:lnTo>
                    <a:pt x="777" y="1507"/>
                  </a:lnTo>
                  <a:cubicBezTo>
                    <a:pt x="822" y="1621"/>
                    <a:pt x="868" y="1758"/>
                    <a:pt x="891" y="1872"/>
                  </a:cubicBezTo>
                  <a:cubicBezTo>
                    <a:pt x="891" y="1917"/>
                    <a:pt x="891" y="1940"/>
                    <a:pt x="891" y="1963"/>
                  </a:cubicBezTo>
                  <a:cubicBezTo>
                    <a:pt x="891" y="1986"/>
                    <a:pt x="891" y="2054"/>
                    <a:pt x="914" y="2077"/>
                  </a:cubicBezTo>
                  <a:cubicBezTo>
                    <a:pt x="914" y="2100"/>
                    <a:pt x="937" y="2146"/>
                    <a:pt x="959" y="2146"/>
                  </a:cubicBezTo>
                  <a:cubicBezTo>
                    <a:pt x="982" y="2168"/>
                    <a:pt x="1028" y="2168"/>
                    <a:pt x="1051" y="2168"/>
                  </a:cubicBezTo>
                  <a:cubicBezTo>
                    <a:pt x="1165" y="2146"/>
                    <a:pt x="1165" y="2031"/>
                    <a:pt x="1165" y="1940"/>
                  </a:cubicBezTo>
                  <a:cubicBezTo>
                    <a:pt x="1165" y="1895"/>
                    <a:pt x="1165" y="1826"/>
                    <a:pt x="1165" y="1780"/>
                  </a:cubicBezTo>
                  <a:lnTo>
                    <a:pt x="1188" y="1780"/>
                  </a:lnTo>
                  <a:cubicBezTo>
                    <a:pt x="1200" y="1787"/>
                    <a:pt x="1215" y="1789"/>
                    <a:pt x="1232" y="1789"/>
                  </a:cubicBezTo>
                  <a:cubicBezTo>
                    <a:pt x="1279" y="1789"/>
                    <a:pt x="1337" y="1768"/>
                    <a:pt x="1370" y="1735"/>
                  </a:cubicBezTo>
                  <a:cubicBezTo>
                    <a:pt x="1416" y="1689"/>
                    <a:pt x="1416" y="1643"/>
                    <a:pt x="1439" y="1598"/>
                  </a:cubicBezTo>
                  <a:cubicBezTo>
                    <a:pt x="1462" y="1552"/>
                    <a:pt x="1484" y="1529"/>
                    <a:pt x="1507" y="1484"/>
                  </a:cubicBezTo>
                  <a:cubicBezTo>
                    <a:pt x="1553" y="1392"/>
                    <a:pt x="1598" y="1301"/>
                    <a:pt x="1644" y="1187"/>
                  </a:cubicBezTo>
                  <a:cubicBezTo>
                    <a:pt x="1667" y="1141"/>
                    <a:pt x="1690" y="1096"/>
                    <a:pt x="1690" y="1050"/>
                  </a:cubicBezTo>
                  <a:cubicBezTo>
                    <a:pt x="1713" y="982"/>
                    <a:pt x="1713" y="936"/>
                    <a:pt x="1735" y="867"/>
                  </a:cubicBezTo>
                  <a:cubicBezTo>
                    <a:pt x="1735" y="822"/>
                    <a:pt x="1735" y="776"/>
                    <a:pt x="1735" y="730"/>
                  </a:cubicBezTo>
                  <a:cubicBezTo>
                    <a:pt x="1713" y="685"/>
                    <a:pt x="1713" y="662"/>
                    <a:pt x="1713" y="616"/>
                  </a:cubicBezTo>
                  <a:cubicBezTo>
                    <a:pt x="1690" y="593"/>
                    <a:pt x="1690" y="571"/>
                    <a:pt x="1690" y="548"/>
                  </a:cubicBezTo>
                  <a:cubicBezTo>
                    <a:pt x="1667" y="479"/>
                    <a:pt x="1644" y="434"/>
                    <a:pt x="1621" y="388"/>
                  </a:cubicBezTo>
                  <a:cubicBezTo>
                    <a:pt x="1598" y="365"/>
                    <a:pt x="1576" y="320"/>
                    <a:pt x="1530" y="274"/>
                  </a:cubicBezTo>
                  <a:cubicBezTo>
                    <a:pt x="1507" y="228"/>
                    <a:pt x="1462" y="205"/>
                    <a:pt x="1416" y="183"/>
                  </a:cubicBezTo>
                  <a:cubicBezTo>
                    <a:pt x="1370" y="160"/>
                    <a:pt x="1347" y="137"/>
                    <a:pt x="1302" y="114"/>
                  </a:cubicBezTo>
                  <a:cubicBezTo>
                    <a:pt x="1279" y="91"/>
                    <a:pt x="1233" y="69"/>
                    <a:pt x="1210" y="46"/>
                  </a:cubicBezTo>
                  <a:cubicBezTo>
                    <a:pt x="1165" y="46"/>
                    <a:pt x="1142" y="23"/>
                    <a:pt x="1119" y="23"/>
                  </a:cubicBezTo>
                  <a:cubicBezTo>
                    <a:pt x="1096" y="0"/>
                    <a:pt x="1051" y="0"/>
                    <a:pt x="1028"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9"/>
            <p:cNvSpPr/>
            <p:nvPr/>
          </p:nvSpPr>
          <p:spPr>
            <a:xfrm>
              <a:off x="1127940" y="1948302"/>
              <a:ext cx="73259" cy="99743"/>
            </a:xfrm>
            <a:custGeom>
              <a:avLst/>
              <a:gdLst/>
              <a:ahLst/>
              <a:cxnLst/>
              <a:rect l="l" t="t" r="r" b="b"/>
              <a:pathLst>
                <a:path w="1325" h="1804" extrusionOk="0">
                  <a:moveTo>
                    <a:pt x="776" y="0"/>
                  </a:moveTo>
                  <a:cubicBezTo>
                    <a:pt x="731" y="0"/>
                    <a:pt x="685" y="0"/>
                    <a:pt x="639" y="46"/>
                  </a:cubicBezTo>
                  <a:cubicBezTo>
                    <a:pt x="616" y="69"/>
                    <a:pt x="594" y="114"/>
                    <a:pt x="594" y="160"/>
                  </a:cubicBezTo>
                  <a:cubicBezTo>
                    <a:pt x="594" y="183"/>
                    <a:pt x="594" y="183"/>
                    <a:pt x="594" y="183"/>
                  </a:cubicBezTo>
                  <a:cubicBezTo>
                    <a:pt x="571" y="206"/>
                    <a:pt x="548" y="206"/>
                    <a:pt x="525" y="229"/>
                  </a:cubicBezTo>
                  <a:cubicBezTo>
                    <a:pt x="525" y="251"/>
                    <a:pt x="502" y="274"/>
                    <a:pt x="502" y="297"/>
                  </a:cubicBezTo>
                  <a:cubicBezTo>
                    <a:pt x="480" y="343"/>
                    <a:pt x="480" y="388"/>
                    <a:pt x="502" y="434"/>
                  </a:cubicBezTo>
                  <a:cubicBezTo>
                    <a:pt x="525" y="457"/>
                    <a:pt x="525" y="480"/>
                    <a:pt x="548" y="502"/>
                  </a:cubicBezTo>
                  <a:cubicBezTo>
                    <a:pt x="525" y="480"/>
                    <a:pt x="480" y="480"/>
                    <a:pt x="434" y="480"/>
                  </a:cubicBezTo>
                  <a:cubicBezTo>
                    <a:pt x="388" y="480"/>
                    <a:pt x="365" y="480"/>
                    <a:pt x="343" y="502"/>
                  </a:cubicBezTo>
                  <a:cubicBezTo>
                    <a:pt x="320" y="525"/>
                    <a:pt x="320" y="548"/>
                    <a:pt x="297" y="571"/>
                  </a:cubicBezTo>
                  <a:cubicBezTo>
                    <a:pt x="297" y="594"/>
                    <a:pt x="297" y="617"/>
                    <a:pt x="297" y="639"/>
                  </a:cubicBezTo>
                  <a:cubicBezTo>
                    <a:pt x="297" y="662"/>
                    <a:pt x="320" y="685"/>
                    <a:pt x="320" y="708"/>
                  </a:cubicBezTo>
                  <a:cubicBezTo>
                    <a:pt x="297" y="685"/>
                    <a:pt x="251" y="662"/>
                    <a:pt x="228" y="662"/>
                  </a:cubicBezTo>
                  <a:cubicBezTo>
                    <a:pt x="183" y="662"/>
                    <a:pt x="137" y="639"/>
                    <a:pt x="114" y="639"/>
                  </a:cubicBezTo>
                  <a:cubicBezTo>
                    <a:pt x="46" y="639"/>
                    <a:pt x="0" y="685"/>
                    <a:pt x="0" y="753"/>
                  </a:cubicBezTo>
                  <a:cubicBezTo>
                    <a:pt x="0" y="799"/>
                    <a:pt x="46" y="845"/>
                    <a:pt x="114" y="845"/>
                  </a:cubicBezTo>
                  <a:lnTo>
                    <a:pt x="160" y="845"/>
                  </a:lnTo>
                  <a:cubicBezTo>
                    <a:pt x="183" y="845"/>
                    <a:pt x="183" y="868"/>
                    <a:pt x="206" y="868"/>
                  </a:cubicBezTo>
                  <a:cubicBezTo>
                    <a:pt x="228" y="890"/>
                    <a:pt x="251" y="890"/>
                    <a:pt x="297" y="913"/>
                  </a:cubicBezTo>
                  <a:cubicBezTo>
                    <a:pt x="320" y="936"/>
                    <a:pt x="365" y="982"/>
                    <a:pt x="388" y="1027"/>
                  </a:cubicBezTo>
                  <a:cubicBezTo>
                    <a:pt x="457" y="1096"/>
                    <a:pt x="502" y="1187"/>
                    <a:pt x="548" y="1278"/>
                  </a:cubicBezTo>
                  <a:cubicBezTo>
                    <a:pt x="571" y="1347"/>
                    <a:pt x="594" y="1438"/>
                    <a:pt x="616" y="1507"/>
                  </a:cubicBezTo>
                  <a:cubicBezTo>
                    <a:pt x="616" y="1552"/>
                    <a:pt x="616" y="1598"/>
                    <a:pt x="639" y="1621"/>
                  </a:cubicBezTo>
                  <a:cubicBezTo>
                    <a:pt x="639" y="1666"/>
                    <a:pt x="639" y="1712"/>
                    <a:pt x="662" y="1735"/>
                  </a:cubicBezTo>
                  <a:cubicBezTo>
                    <a:pt x="685" y="1781"/>
                    <a:pt x="731" y="1803"/>
                    <a:pt x="776" y="1803"/>
                  </a:cubicBezTo>
                  <a:cubicBezTo>
                    <a:pt x="845" y="1803"/>
                    <a:pt x="890" y="1781"/>
                    <a:pt x="913" y="1735"/>
                  </a:cubicBezTo>
                  <a:cubicBezTo>
                    <a:pt x="936" y="1689"/>
                    <a:pt x="936" y="1644"/>
                    <a:pt x="936" y="1598"/>
                  </a:cubicBezTo>
                  <a:cubicBezTo>
                    <a:pt x="959" y="1552"/>
                    <a:pt x="959" y="1507"/>
                    <a:pt x="959" y="1461"/>
                  </a:cubicBezTo>
                  <a:cubicBezTo>
                    <a:pt x="1004" y="1461"/>
                    <a:pt x="1050" y="1438"/>
                    <a:pt x="1073" y="1415"/>
                  </a:cubicBezTo>
                  <a:cubicBezTo>
                    <a:pt x="1096" y="1370"/>
                    <a:pt x="1119" y="1347"/>
                    <a:pt x="1119" y="1301"/>
                  </a:cubicBezTo>
                  <a:cubicBezTo>
                    <a:pt x="1119" y="1278"/>
                    <a:pt x="1119" y="1233"/>
                    <a:pt x="1119" y="1210"/>
                  </a:cubicBezTo>
                  <a:cubicBezTo>
                    <a:pt x="1164" y="1210"/>
                    <a:pt x="1210" y="1164"/>
                    <a:pt x="1233" y="1142"/>
                  </a:cubicBezTo>
                  <a:cubicBezTo>
                    <a:pt x="1301" y="1005"/>
                    <a:pt x="1301" y="868"/>
                    <a:pt x="1324" y="731"/>
                  </a:cubicBezTo>
                  <a:cubicBezTo>
                    <a:pt x="1324" y="662"/>
                    <a:pt x="1301" y="571"/>
                    <a:pt x="1301" y="502"/>
                  </a:cubicBezTo>
                  <a:cubicBezTo>
                    <a:pt x="1278" y="457"/>
                    <a:pt x="1256" y="411"/>
                    <a:pt x="1256" y="388"/>
                  </a:cubicBezTo>
                  <a:cubicBezTo>
                    <a:pt x="1233" y="343"/>
                    <a:pt x="1210" y="297"/>
                    <a:pt x="1187" y="274"/>
                  </a:cubicBezTo>
                  <a:cubicBezTo>
                    <a:pt x="1141" y="229"/>
                    <a:pt x="1096" y="183"/>
                    <a:pt x="1050" y="137"/>
                  </a:cubicBezTo>
                  <a:cubicBezTo>
                    <a:pt x="1027" y="114"/>
                    <a:pt x="1004" y="92"/>
                    <a:pt x="959" y="69"/>
                  </a:cubicBezTo>
                  <a:cubicBezTo>
                    <a:pt x="936" y="46"/>
                    <a:pt x="890" y="0"/>
                    <a:pt x="822"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9"/>
            <p:cNvSpPr/>
            <p:nvPr/>
          </p:nvSpPr>
          <p:spPr>
            <a:xfrm>
              <a:off x="1045889" y="1930609"/>
              <a:ext cx="64413" cy="93772"/>
            </a:xfrm>
            <a:custGeom>
              <a:avLst/>
              <a:gdLst/>
              <a:ahLst/>
              <a:cxnLst/>
              <a:rect l="l" t="t" r="r" b="b"/>
              <a:pathLst>
                <a:path w="1165" h="1696" extrusionOk="0">
                  <a:moveTo>
                    <a:pt x="115" y="1"/>
                  </a:moveTo>
                  <a:cubicBezTo>
                    <a:pt x="69" y="1"/>
                    <a:pt x="23" y="46"/>
                    <a:pt x="1" y="92"/>
                  </a:cubicBezTo>
                  <a:cubicBezTo>
                    <a:pt x="1" y="138"/>
                    <a:pt x="23" y="206"/>
                    <a:pt x="92" y="229"/>
                  </a:cubicBezTo>
                  <a:lnTo>
                    <a:pt x="137" y="229"/>
                  </a:lnTo>
                  <a:cubicBezTo>
                    <a:pt x="137" y="252"/>
                    <a:pt x="160" y="252"/>
                    <a:pt x="183" y="252"/>
                  </a:cubicBezTo>
                  <a:cubicBezTo>
                    <a:pt x="229" y="320"/>
                    <a:pt x="274" y="366"/>
                    <a:pt x="320" y="434"/>
                  </a:cubicBezTo>
                  <a:cubicBezTo>
                    <a:pt x="320" y="434"/>
                    <a:pt x="320" y="412"/>
                    <a:pt x="320" y="412"/>
                  </a:cubicBezTo>
                  <a:cubicBezTo>
                    <a:pt x="366" y="480"/>
                    <a:pt x="411" y="549"/>
                    <a:pt x="457" y="594"/>
                  </a:cubicBezTo>
                  <a:cubicBezTo>
                    <a:pt x="480" y="640"/>
                    <a:pt x="503" y="685"/>
                    <a:pt x="548" y="731"/>
                  </a:cubicBezTo>
                  <a:cubicBezTo>
                    <a:pt x="617" y="822"/>
                    <a:pt x="662" y="937"/>
                    <a:pt x="708" y="1051"/>
                  </a:cubicBezTo>
                  <a:cubicBezTo>
                    <a:pt x="731" y="1119"/>
                    <a:pt x="754" y="1165"/>
                    <a:pt x="777" y="1256"/>
                  </a:cubicBezTo>
                  <a:cubicBezTo>
                    <a:pt x="799" y="1302"/>
                    <a:pt x="822" y="1370"/>
                    <a:pt x="822" y="1439"/>
                  </a:cubicBezTo>
                  <a:cubicBezTo>
                    <a:pt x="822" y="1462"/>
                    <a:pt x="822" y="1507"/>
                    <a:pt x="822" y="1530"/>
                  </a:cubicBezTo>
                  <a:cubicBezTo>
                    <a:pt x="822" y="1598"/>
                    <a:pt x="868" y="1667"/>
                    <a:pt x="936" y="1690"/>
                  </a:cubicBezTo>
                  <a:cubicBezTo>
                    <a:pt x="952" y="1694"/>
                    <a:pt x="968" y="1696"/>
                    <a:pt x="983" y="1696"/>
                  </a:cubicBezTo>
                  <a:cubicBezTo>
                    <a:pt x="1057" y="1696"/>
                    <a:pt x="1123" y="1651"/>
                    <a:pt x="1142" y="1576"/>
                  </a:cubicBezTo>
                  <a:cubicBezTo>
                    <a:pt x="1165" y="1484"/>
                    <a:pt x="1142" y="1393"/>
                    <a:pt x="1119" y="1302"/>
                  </a:cubicBezTo>
                  <a:cubicBezTo>
                    <a:pt x="1096" y="1210"/>
                    <a:pt x="1073" y="1119"/>
                    <a:pt x="1028" y="1051"/>
                  </a:cubicBezTo>
                  <a:cubicBezTo>
                    <a:pt x="1005" y="959"/>
                    <a:pt x="959" y="868"/>
                    <a:pt x="936" y="800"/>
                  </a:cubicBezTo>
                  <a:cubicBezTo>
                    <a:pt x="891" y="731"/>
                    <a:pt x="868" y="685"/>
                    <a:pt x="822" y="640"/>
                  </a:cubicBezTo>
                  <a:cubicBezTo>
                    <a:pt x="731" y="503"/>
                    <a:pt x="640" y="389"/>
                    <a:pt x="548" y="297"/>
                  </a:cubicBezTo>
                  <a:cubicBezTo>
                    <a:pt x="480" y="229"/>
                    <a:pt x="411" y="160"/>
                    <a:pt x="366" y="115"/>
                  </a:cubicBezTo>
                  <a:cubicBezTo>
                    <a:pt x="343" y="115"/>
                    <a:pt x="320" y="92"/>
                    <a:pt x="297" y="69"/>
                  </a:cubicBezTo>
                  <a:cubicBezTo>
                    <a:pt x="252" y="46"/>
                    <a:pt x="206" y="46"/>
                    <a:pt x="183" y="24"/>
                  </a:cubicBezTo>
                  <a:lnTo>
                    <a:pt x="137"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9"/>
            <p:cNvSpPr/>
            <p:nvPr/>
          </p:nvSpPr>
          <p:spPr>
            <a:xfrm>
              <a:off x="1096369" y="2011389"/>
              <a:ext cx="51807" cy="68228"/>
            </a:xfrm>
            <a:custGeom>
              <a:avLst/>
              <a:gdLst/>
              <a:ahLst/>
              <a:cxnLst/>
              <a:rect l="l" t="t" r="r" b="b"/>
              <a:pathLst>
                <a:path w="937" h="1234" extrusionOk="0">
                  <a:moveTo>
                    <a:pt x="138" y="1"/>
                  </a:moveTo>
                  <a:cubicBezTo>
                    <a:pt x="92" y="1"/>
                    <a:pt x="46" y="46"/>
                    <a:pt x="23" y="92"/>
                  </a:cubicBezTo>
                  <a:cubicBezTo>
                    <a:pt x="1" y="160"/>
                    <a:pt x="46" y="206"/>
                    <a:pt x="115" y="229"/>
                  </a:cubicBezTo>
                  <a:cubicBezTo>
                    <a:pt x="115" y="229"/>
                    <a:pt x="138" y="252"/>
                    <a:pt x="160" y="252"/>
                  </a:cubicBezTo>
                  <a:cubicBezTo>
                    <a:pt x="160" y="252"/>
                    <a:pt x="183" y="274"/>
                    <a:pt x="206" y="274"/>
                  </a:cubicBezTo>
                  <a:cubicBezTo>
                    <a:pt x="252" y="320"/>
                    <a:pt x="274" y="366"/>
                    <a:pt x="320" y="389"/>
                  </a:cubicBezTo>
                  <a:cubicBezTo>
                    <a:pt x="411" y="503"/>
                    <a:pt x="480" y="640"/>
                    <a:pt x="526" y="754"/>
                  </a:cubicBezTo>
                  <a:cubicBezTo>
                    <a:pt x="571" y="868"/>
                    <a:pt x="594" y="959"/>
                    <a:pt x="617" y="1073"/>
                  </a:cubicBezTo>
                  <a:cubicBezTo>
                    <a:pt x="617" y="1073"/>
                    <a:pt x="617" y="1096"/>
                    <a:pt x="617" y="1119"/>
                  </a:cubicBezTo>
                  <a:cubicBezTo>
                    <a:pt x="640" y="1142"/>
                    <a:pt x="640" y="1165"/>
                    <a:pt x="662" y="1187"/>
                  </a:cubicBezTo>
                  <a:cubicBezTo>
                    <a:pt x="685" y="1210"/>
                    <a:pt x="731" y="1233"/>
                    <a:pt x="777" y="1233"/>
                  </a:cubicBezTo>
                  <a:cubicBezTo>
                    <a:pt x="799" y="1233"/>
                    <a:pt x="845" y="1210"/>
                    <a:pt x="868" y="1187"/>
                  </a:cubicBezTo>
                  <a:cubicBezTo>
                    <a:pt x="914" y="1165"/>
                    <a:pt x="936" y="1119"/>
                    <a:pt x="914" y="1073"/>
                  </a:cubicBezTo>
                  <a:cubicBezTo>
                    <a:pt x="914" y="1028"/>
                    <a:pt x="914" y="959"/>
                    <a:pt x="891" y="891"/>
                  </a:cubicBezTo>
                  <a:cubicBezTo>
                    <a:pt x="891" y="845"/>
                    <a:pt x="868" y="777"/>
                    <a:pt x="845" y="708"/>
                  </a:cubicBezTo>
                  <a:cubicBezTo>
                    <a:pt x="799" y="617"/>
                    <a:pt x="731" y="503"/>
                    <a:pt x="662" y="411"/>
                  </a:cubicBezTo>
                  <a:cubicBezTo>
                    <a:pt x="617" y="320"/>
                    <a:pt x="548" y="252"/>
                    <a:pt x="457" y="183"/>
                  </a:cubicBezTo>
                  <a:cubicBezTo>
                    <a:pt x="434" y="137"/>
                    <a:pt x="366" y="92"/>
                    <a:pt x="320" y="69"/>
                  </a:cubicBezTo>
                  <a:cubicBezTo>
                    <a:pt x="274" y="46"/>
                    <a:pt x="229" y="23"/>
                    <a:pt x="160"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9"/>
            <p:cNvSpPr/>
            <p:nvPr/>
          </p:nvSpPr>
          <p:spPr>
            <a:xfrm>
              <a:off x="668530" y="2059326"/>
              <a:ext cx="106102" cy="103558"/>
            </a:xfrm>
            <a:custGeom>
              <a:avLst/>
              <a:gdLst/>
              <a:ahLst/>
              <a:cxnLst/>
              <a:rect l="l" t="t" r="r" b="b"/>
              <a:pathLst>
                <a:path w="1919" h="1873" extrusionOk="0">
                  <a:moveTo>
                    <a:pt x="1621" y="1"/>
                  </a:moveTo>
                  <a:cubicBezTo>
                    <a:pt x="1576" y="1"/>
                    <a:pt x="1530" y="24"/>
                    <a:pt x="1507" y="69"/>
                  </a:cubicBezTo>
                  <a:cubicBezTo>
                    <a:pt x="1484" y="161"/>
                    <a:pt x="1439" y="229"/>
                    <a:pt x="1416" y="320"/>
                  </a:cubicBezTo>
                  <a:cubicBezTo>
                    <a:pt x="1416" y="320"/>
                    <a:pt x="1416" y="320"/>
                    <a:pt x="1416" y="298"/>
                  </a:cubicBezTo>
                  <a:lnTo>
                    <a:pt x="1393" y="298"/>
                  </a:lnTo>
                  <a:cubicBezTo>
                    <a:pt x="1393" y="275"/>
                    <a:pt x="1393" y="252"/>
                    <a:pt x="1370" y="252"/>
                  </a:cubicBezTo>
                  <a:cubicBezTo>
                    <a:pt x="1347" y="183"/>
                    <a:pt x="1302" y="138"/>
                    <a:pt x="1233" y="138"/>
                  </a:cubicBezTo>
                  <a:cubicBezTo>
                    <a:pt x="1218" y="130"/>
                    <a:pt x="1200" y="128"/>
                    <a:pt x="1182" y="128"/>
                  </a:cubicBezTo>
                  <a:cubicBezTo>
                    <a:pt x="1145" y="128"/>
                    <a:pt x="1104" y="138"/>
                    <a:pt x="1074" y="138"/>
                  </a:cubicBezTo>
                  <a:cubicBezTo>
                    <a:pt x="1005" y="161"/>
                    <a:pt x="959" y="161"/>
                    <a:pt x="914" y="183"/>
                  </a:cubicBezTo>
                  <a:cubicBezTo>
                    <a:pt x="822" y="206"/>
                    <a:pt x="731" y="252"/>
                    <a:pt x="663" y="298"/>
                  </a:cubicBezTo>
                  <a:cubicBezTo>
                    <a:pt x="640" y="275"/>
                    <a:pt x="640" y="275"/>
                    <a:pt x="617" y="252"/>
                  </a:cubicBezTo>
                  <a:cubicBezTo>
                    <a:pt x="601" y="236"/>
                    <a:pt x="562" y="220"/>
                    <a:pt x="524" y="220"/>
                  </a:cubicBezTo>
                  <a:cubicBezTo>
                    <a:pt x="509" y="220"/>
                    <a:pt x="493" y="222"/>
                    <a:pt x="480" y="229"/>
                  </a:cubicBezTo>
                  <a:cubicBezTo>
                    <a:pt x="457" y="229"/>
                    <a:pt x="412" y="229"/>
                    <a:pt x="389" y="252"/>
                  </a:cubicBezTo>
                  <a:cubicBezTo>
                    <a:pt x="343" y="252"/>
                    <a:pt x="320" y="275"/>
                    <a:pt x="275" y="298"/>
                  </a:cubicBezTo>
                  <a:cubicBezTo>
                    <a:pt x="183" y="366"/>
                    <a:pt x="138" y="480"/>
                    <a:pt x="92" y="572"/>
                  </a:cubicBezTo>
                  <a:cubicBezTo>
                    <a:pt x="46" y="663"/>
                    <a:pt x="24" y="754"/>
                    <a:pt x="1" y="868"/>
                  </a:cubicBezTo>
                  <a:cubicBezTo>
                    <a:pt x="1" y="982"/>
                    <a:pt x="24" y="1096"/>
                    <a:pt x="69" y="1211"/>
                  </a:cubicBezTo>
                  <a:cubicBezTo>
                    <a:pt x="92" y="1302"/>
                    <a:pt x="161" y="1370"/>
                    <a:pt x="206" y="1462"/>
                  </a:cubicBezTo>
                  <a:cubicBezTo>
                    <a:pt x="229" y="1485"/>
                    <a:pt x="252" y="1507"/>
                    <a:pt x="275" y="1553"/>
                  </a:cubicBezTo>
                  <a:cubicBezTo>
                    <a:pt x="297" y="1576"/>
                    <a:pt x="343" y="1599"/>
                    <a:pt x="366" y="1621"/>
                  </a:cubicBezTo>
                  <a:cubicBezTo>
                    <a:pt x="389" y="1644"/>
                    <a:pt x="412" y="1667"/>
                    <a:pt x="457" y="1667"/>
                  </a:cubicBezTo>
                  <a:cubicBezTo>
                    <a:pt x="526" y="1713"/>
                    <a:pt x="594" y="1736"/>
                    <a:pt x="663" y="1758"/>
                  </a:cubicBezTo>
                  <a:cubicBezTo>
                    <a:pt x="754" y="1804"/>
                    <a:pt x="822" y="1827"/>
                    <a:pt x="914" y="1827"/>
                  </a:cubicBezTo>
                  <a:cubicBezTo>
                    <a:pt x="1074" y="1850"/>
                    <a:pt x="1233" y="1873"/>
                    <a:pt x="1393" y="1873"/>
                  </a:cubicBezTo>
                  <a:lnTo>
                    <a:pt x="1599" y="1873"/>
                  </a:lnTo>
                  <a:cubicBezTo>
                    <a:pt x="1644" y="1873"/>
                    <a:pt x="1690" y="1850"/>
                    <a:pt x="1735" y="1850"/>
                  </a:cubicBezTo>
                  <a:cubicBezTo>
                    <a:pt x="1804" y="1827"/>
                    <a:pt x="1850" y="1804"/>
                    <a:pt x="1895" y="1736"/>
                  </a:cubicBezTo>
                  <a:cubicBezTo>
                    <a:pt x="1918" y="1690"/>
                    <a:pt x="1918" y="1644"/>
                    <a:pt x="1895" y="1599"/>
                  </a:cubicBezTo>
                  <a:cubicBezTo>
                    <a:pt x="1872" y="1576"/>
                    <a:pt x="1872" y="1553"/>
                    <a:pt x="1850" y="1530"/>
                  </a:cubicBezTo>
                  <a:cubicBezTo>
                    <a:pt x="1781" y="1416"/>
                    <a:pt x="1735" y="1279"/>
                    <a:pt x="1690" y="1165"/>
                  </a:cubicBezTo>
                  <a:cubicBezTo>
                    <a:pt x="1644" y="982"/>
                    <a:pt x="1621" y="777"/>
                    <a:pt x="1621" y="594"/>
                  </a:cubicBezTo>
                  <a:cubicBezTo>
                    <a:pt x="1644" y="526"/>
                    <a:pt x="1644" y="435"/>
                    <a:pt x="1667" y="366"/>
                  </a:cubicBezTo>
                  <a:cubicBezTo>
                    <a:pt x="1690" y="298"/>
                    <a:pt x="1713" y="229"/>
                    <a:pt x="1735" y="161"/>
                  </a:cubicBezTo>
                  <a:cubicBezTo>
                    <a:pt x="1735" y="138"/>
                    <a:pt x="1735" y="115"/>
                    <a:pt x="1735" y="69"/>
                  </a:cubicBezTo>
                  <a:cubicBezTo>
                    <a:pt x="1713" y="47"/>
                    <a:pt x="1690" y="24"/>
                    <a:pt x="1667"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9"/>
            <p:cNvSpPr/>
            <p:nvPr/>
          </p:nvSpPr>
          <p:spPr>
            <a:xfrm>
              <a:off x="739192" y="2064413"/>
              <a:ext cx="16476" cy="45448"/>
            </a:xfrm>
            <a:custGeom>
              <a:avLst/>
              <a:gdLst/>
              <a:ahLst/>
              <a:cxnLst/>
              <a:rect l="l" t="t" r="r" b="b"/>
              <a:pathLst>
                <a:path w="298" h="822" extrusionOk="0">
                  <a:moveTo>
                    <a:pt x="161" y="0"/>
                  </a:moveTo>
                  <a:cubicBezTo>
                    <a:pt x="138" y="0"/>
                    <a:pt x="115" y="0"/>
                    <a:pt x="92" y="23"/>
                  </a:cubicBezTo>
                  <a:cubicBezTo>
                    <a:pt x="69" y="46"/>
                    <a:pt x="47" y="91"/>
                    <a:pt x="24" y="137"/>
                  </a:cubicBezTo>
                  <a:cubicBezTo>
                    <a:pt x="24" y="183"/>
                    <a:pt x="1" y="228"/>
                    <a:pt x="1" y="297"/>
                  </a:cubicBezTo>
                  <a:cubicBezTo>
                    <a:pt x="1" y="388"/>
                    <a:pt x="1" y="480"/>
                    <a:pt x="24" y="571"/>
                  </a:cubicBezTo>
                  <a:cubicBezTo>
                    <a:pt x="24" y="616"/>
                    <a:pt x="24" y="685"/>
                    <a:pt x="24" y="731"/>
                  </a:cubicBezTo>
                  <a:cubicBezTo>
                    <a:pt x="47" y="776"/>
                    <a:pt x="92" y="822"/>
                    <a:pt x="138" y="822"/>
                  </a:cubicBezTo>
                  <a:cubicBezTo>
                    <a:pt x="184" y="799"/>
                    <a:pt x="206" y="753"/>
                    <a:pt x="206" y="708"/>
                  </a:cubicBezTo>
                  <a:lnTo>
                    <a:pt x="184" y="571"/>
                  </a:lnTo>
                  <a:cubicBezTo>
                    <a:pt x="184" y="502"/>
                    <a:pt x="184" y="411"/>
                    <a:pt x="184" y="343"/>
                  </a:cubicBezTo>
                  <a:cubicBezTo>
                    <a:pt x="184" y="297"/>
                    <a:pt x="184" y="228"/>
                    <a:pt x="184" y="183"/>
                  </a:cubicBezTo>
                  <a:cubicBezTo>
                    <a:pt x="229" y="183"/>
                    <a:pt x="252" y="183"/>
                    <a:pt x="275" y="160"/>
                  </a:cubicBezTo>
                  <a:cubicBezTo>
                    <a:pt x="298" y="114"/>
                    <a:pt x="298" y="69"/>
                    <a:pt x="252" y="46"/>
                  </a:cubicBezTo>
                  <a:cubicBezTo>
                    <a:pt x="252" y="46"/>
                    <a:pt x="252" y="23"/>
                    <a:pt x="252" y="23"/>
                  </a:cubicBezTo>
                  <a:cubicBezTo>
                    <a:pt x="229" y="23"/>
                    <a:pt x="229" y="0"/>
                    <a:pt x="206"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9"/>
            <p:cNvSpPr/>
            <p:nvPr/>
          </p:nvSpPr>
          <p:spPr>
            <a:xfrm>
              <a:off x="753125" y="2059326"/>
              <a:ext cx="31571" cy="101015"/>
            </a:xfrm>
            <a:custGeom>
              <a:avLst/>
              <a:gdLst/>
              <a:ahLst/>
              <a:cxnLst/>
              <a:rect l="l" t="t" r="r" b="b"/>
              <a:pathLst>
                <a:path w="571" h="1827" extrusionOk="0">
                  <a:moveTo>
                    <a:pt x="107" y="93"/>
                  </a:moveTo>
                  <a:lnTo>
                    <a:pt x="107" y="93"/>
                  </a:lnTo>
                  <a:cubicBezTo>
                    <a:pt x="101" y="95"/>
                    <a:pt x="91" y="101"/>
                    <a:pt x="91" y="115"/>
                  </a:cubicBezTo>
                  <a:cubicBezTo>
                    <a:pt x="99" y="107"/>
                    <a:pt x="104" y="100"/>
                    <a:pt x="107" y="93"/>
                  </a:cubicBezTo>
                  <a:close/>
                  <a:moveTo>
                    <a:pt x="183" y="1"/>
                  </a:moveTo>
                  <a:cubicBezTo>
                    <a:pt x="160" y="1"/>
                    <a:pt x="114" y="24"/>
                    <a:pt x="114" y="69"/>
                  </a:cubicBezTo>
                  <a:cubicBezTo>
                    <a:pt x="114" y="69"/>
                    <a:pt x="114" y="80"/>
                    <a:pt x="107" y="93"/>
                  </a:cubicBezTo>
                  <a:lnTo>
                    <a:pt x="107" y="93"/>
                  </a:lnTo>
                  <a:cubicBezTo>
                    <a:pt x="111" y="92"/>
                    <a:pt x="114" y="92"/>
                    <a:pt x="114" y="92"/>
                  </a:cubicBezTo>
                  <a:lnTo>
                    <a:pt x="114" y="92"/>
                  </a:lnTo>
                  <a:lnTo>
                    <a:pt x="91" y="115"/>
                  </a:lnTo>
                  <a:cubicBezTo>
                    <a:pt x="91" y="161"/>
                    <a:pt x="69" y="229"/>
                    <a:pt x="46" y="275"/>
                  </a:cubicBezTo>
                  <a:cubicBezTo>
                    <a:pt x="46" y="320"/>
                    <a:pt x="23" y="343"/>
                    <a:pt x="23" y="366"/>
                  </a:cubicBezTo>
                  <a:cubicBezTo>
                    <a:pt x="23" y="412"/>
                    <a:pt x="0" y="457"/>
                    <a:pt x="0" y="503"/>
                  </a:cubicBezTo>
                  <a:cubicBezTo>
                    <a:pt x="0" y="617"/>
                    <a:pt x="0" y="731"/>
                    <a:pt x="0" y="823"/>
                  </a:cubicBezTo>
                  <a:cubicBezTo>
                    <a:pt x="0" y="868"/>
                    <a:pt x="0" y="914"/>
                    <a:pt x="0" y="937"/>
                  </a:cubicBezTo>
                  <a:cubicBezTo>
                    <a:pt x="23" y="982"/>
                    <a:pt x="23" y="1028"/>
                    <a:pt x="23" y="1074"/>
                  </a:cubicBezTo>
                  <a:cubicBezTo>
                    <a:pt x="46" y="1165"/>
                    <a:pt x="69" y="1256"/>
                    <a:pt x="91" y="1325"/>
                  </a:cubicBezTo>
                  <a:cubicBezTo>
                    <a:pt x="91" y="1393"/>
                    <a:pt x="114" y="1439"/>
                    <a:pt x="137" y="1485"/>
                  </a:cubicBezTo>
                  <a:cubicBezTo>
                    <a:pt x="183" y="1553"/>
                    <a:pt x="205" y="1621"/>
                    <a:pt x="251" y="1690"/>
                  </a:cubicBezTo>
                  <a:cubicBezTo>
                    <a:pt x="297" y="1736"/>
                    <a:pt x="342" y="1804"/>
                    <a:pt x="411" y="1827"/>
                  </a:cubicBezTo>
                  <a:lnTo>
                    <a:pt x="457" y="1827"/>
                  </a:lnTo>
                  <a:cubicBezTo>
                    <a:pt x="502" y="1827"/>
                    <a:pt x="525" y="1804"/>
                    <a:pt x="548" y="1781"/>
                  </a:cubicBezTo>
                  <a:cubicBezTo>
                    <a:pt x="548" y="1758"/>
                    <a:pt x="571" y="1736"/>
                    <a:pt x="571" y="1713"/>
                  </a:cubicBezTo>
                  <a:cubicBezTo>
                    <a:pt x="548" y="1667"/>
                    <a:pt x="548" y="1644"/>
                    <a:pt x="525" y="1621"/>
                  </a:cubicBezTo>
                  <a:cubicBezTo>
                    <a:pt x="502" y="1621"/>
                    <a:pt x="502" y="1621"/>
                    <a:pt x="502" y="1599"/>
                  </a:cubicBezTo>
                  <a:cubicBezTo>
                    <a:pt x="479" y="1576"/>
                    <a:pt x="434" y="1553"/>
                    <a:pt x="411" y="1507"/>
                  </a:cubicBezTo>
                  <a:cubicBezTo>
                    <a:pt x="388" y="1439"/>
                    <a:pt x="365" y="1370"/>
                    <a:pt x="320" y="1325"/>
                  </a:cubicBezTo>
                  <a:cubicBezTo>
                    <a:pt x="297" y="1233"/>
                    <a:pt x="274" y="1165"/>
                    <a:pt x="251" y="1096"/>
                  </a:cubicBezTo>
                  <a:cubicBezTo>
                    <a:pt x="251" y="1096"/>
                    <a:pt x="251" y="1074"/>
                    <a:pt x="251" y="1074"/>
                  </a:cubicBezTo>
                  <a:cubicBezTo>
                    <a:pt x="228" y="1005"/>
                    <a:pt x="228" y="914"/>
                    <a:pt x="205" y="845"/>
                  </a:cubicBezTo>
                  <a:cubicBezTo>
                    <a:pt x="205" y="754"/>
                    <a:pt x="183" y="640"/>
                    <a:pt x="183" y="549"/>
                  </a:cubicBezTo>
                  <a:cubicBezTo>
                    <a:pt x="183" y="503"/>
                    <a:pt x="183" y="457"/>
                    <a:pt x="205" y="412"/>
                  </a:cubicBezTo>
                  <a:cubicBezTo>
                    <a:pt x="205" y="366"/>
                    <a:pt x="205" y="343"/>
                    <a:pt x="205" y="298"/>
                  </a:cubicBezTo>
                  <a:cubicBezTo>
                    <a:pt x="228" y="229"/>
                    <a:pt x="251" y="161"/>
                    <a:pt x="274" y="92"/>
                  </a:cubicBezTo>
                  <a:cubicBezTo>
                    <a:pt x="274" y="47"/>
                    <a:pt x="251" y="1"/>
                    <a:pt x="205"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9"/>
            <p:cNvSpPr/>
            <p:nvPr/>
          </p:nvSpPr>
          <p:spPr>
            <a:xfrm>
              <a:off x="696286" y="2150224"/>
              <a:ext cx="102286" cy="77019"/>
            </a:xfrm>
            <a:custGeom>
              <a:avLst/>
              <a:gdLst/>
              <a:ahLst/>
              <a:cxnLst/>
              <a:rect l="l" t="t" r="r" b="b"/>
              <a:pathLst>
                <a:path w="1850" h="1393" extrusionOk="0">
                  <a:moveTo>
                    <a:pt x="1302" y="0"/>
                  </a:moveTo>
                  <a:cubicBezTo>
                    <a:pt x="1256" y="0"/>
                    <a:pt x="1233" y="23"/>
                    <a:pt x="1188" y="46"/>
                  </a:cubicBezTo>
                  <a:cubicBezTo>
                    <a:pt x="1142" y="69"/>
                    <a:pt x="1119" y="92"/>
                    <a:pt x="1097" y="137"/>
                  </a:cubicBezTo>
                  <a:cubicBezTo>
                    <a:pt x="1074" y="114"/>
                    <a:pt x="1051" y="114"/>
                    <a:pt x="1005" y="114"/>
                  </a:cubicBezTo>
                  <a:lnTo>
                    <a:pt x="982" y="114"/>
                  </a:lnTo>
                  <a:cubicBezTo>
                    <a:pt x="937" y="92"/>
                    <a:pt x="914" y="46"/>
                    <a:pt x="845" y="46"/>
                  </a:cubicBezTo>
                  <a:cubicBezTo>
                    <a:pt x="832" y="39"/>
                    <a:pt x="819" y="36"/>
                    <a:pt x="805" y="36"/>
                  </a:cubicBezTo>
                  <a:cubicBezTo>
                    <a:pt x="773" y="36"/>
                    <a:pt x="741" y="53"/>
                    <a:pt x="709" y="69"/>
                  </a:cubicBezTo>
                  <a:cubicBezTo>
                    <a:pt x="686" y="69"/>
                    <a:pt x="663" y="69"/>
                    <a:pt x="640" y="46"/>
                  </a:cubicBezTo>
                  <a:lnTo>
                    <a:pt x="549" y="46"/>
                  </a:lnTo>
                  <a:cubicBezTo>
                    <a:pt x="514" y="35"/>
                    <a:pt x="480" y="29"/>
                    <a:pt x="446" y="29"/>
                  </a:cubicBezTo>
                  <a:cubicBezTo>
                    <a:pt x="412" y="29"/>
                    <a:pt x="378" y="35"/>
                    <a:pt x="343" y="46"/>
                  </a:cubicBezTo>
                  <a:cubicBezTo>
                    <a:pt x="275" y="46"/>
                    <a:pt x="184" y="69"/>
                    <a:pt x="138" y="92"/>
                  </a:cubicBezTo>
                  <a:cubicBezTo>
                    <a:pt x="92" y="137"/>
                    <a:pt x="69" y="183"/>
                    <a:pt x="47" y="229"/>
                  </a:cubicBezTo>
                  <a:cubicBezTo>
                    <a:pt x="24" y="274"/>
                    <a:pt x="1" y="343"/>
                    <a:pt x="1" y="411"/>
                  </a:cubicBezTo>
                  <a:cubicBezTo>
                    <a:pt x="1" y="457"/>
                    <a:pt x="1" y="480"/>
                    <a:pt x="1" y="525"/>
                  </a:cubicBezTo>
                  <a:cubicBezTo>
                    <a:pt x="1" y="594"/>
                    <a:pt x="24" y="639"/>
                    <a:pt x="47" y="708"/>
                  </a:cubicBezTo>
                  <a:cubicBezTo>
                    <a:pt x="69" y="799"/>
                    <a:pt x="115" y="868"/>
                    <a:pt x="184" y="936"/>
                  </a:cubicBezTo>
                  <a:cubicBezTo>
                    <a:pt x="206" y="982"/>
                    <a:pt x="252" y="1027"/>
                    <a:pt x="320" y="1073"/>
                  </a:cubicBezTo>
                  <a:cubicBezTo>
                    <a:pt x="366" y="1096"/>
                    <a:pt x="412" y="1119"/>
                    <a:pt x="457" y="1142"/>
                  </a:cubicBezTo>
                  <a:cubicBezTo>
                    <a:pt x="503" y="1164"/>
                    <a:pt x="549" y="1187"/>
                    <a:pt x="572" y="1210"/>
                  </a:cubicBezTo>
                  <a:cubicBezTo>
                    <a:pt x="617" y="1233"/>
                    <a:pt x="663" y="1233"/>
                    <a:pt x="686" y="1256"/>
                  </a:cubicBezTo>
                  <a:cubicBezTo>
                    <a:pt x="777" y="1279"/>
                    <a:pt x="868" y="1301"/>
                    <a:pt x="960" y="1324"/>
                  </a:cubicBezTo>
                  <a:cubicBezTo>
                    <a:pt x="1005" y="1347"/>
                    <a:pt x="1051" y="1347"/>
                    <a:pt x="1097" y="1370"/>
                  </a:cubicBezTo>
                  <a:lnTo>
                    <a:pt x="1211" y="1370"/>
                  </a:lnTo>
                  <a:cubicBezTo>
                    <a:pt x="1256" y="1393"/>
                    <a:pt x="1302" y="1393"/>
                    <a:pt x="1348" y="1393"/>
                  </a:cubicBezTo>
                  <a:cubicBezTo>
                    <a:pt x="1416" y="1393"/>
                    <a:pt x="1507" y="1393"/>
                    <a:pt x="1576" y="1370"/>
                  </a:cubicBezTo>
                  <a:cubicBezTo>
                    <a:pt x="1622" y="1370"/>
                    <a:pt x="1667" y="1347"/>
                    <a:pt x="1736" y="1347"/>
                  </a:cubicBezTo>
                  <a:cubicBezTo>
                    <a:pt x="1736" y="1324"/>
                    <a:pt x="1758" y="1324"/>
                    <a:pt x="1781" y="1324"/>
                  </a:cubicBezTo>
                  <a:cubicBezTo>
                    <a:pt x="1804" y="1279"/>
                    <a:pt x="1827" y="1256"/>
                    <a:pt x="1827" y="1233"/>
                  </a:cubicBezTo>
                  <a:cubicBezTo>
                    <a:pt x="1850" y="1187"/>
                    <a:pt x="1827" y="1142"/>
                    <a:pt x="1804" y="1096"/>
                  </a:cubicBezTo>
                  <a:cubicBezTo>
                    <a:pt x="1781" y="1073"/>
                    <a:pt x="1758" y="1050"/>
                    <a:pt x="1736" y="1027"/>
                  </a:cubicBezTo>
                  <a:cubicBezTo>
                    <a:pt x="1713" y="1005"/>
                    <a:pt x="1713" y="982"/>
                    <a:pt x="1690" y="959"/>
                  </a:cubicBezTo>
                  <a:cubicBezTo>
                    <a:pt x="1644" y="890"/>
                    <a:pt x="1622" y="799"/>
                    <a:pt x="1599" y="708"/>
                  </a:cubicBezTo>
                  <a:cubicBezTo>
                    <a:pt x="1576" y="617"/>
                    <a:pt x="1553" y="525"/>
                    <a:pt x="1553" y="434"/>
                  </a:cubicBezTo>
                  <a:cubicBezTo>
                    <a:pt x="1553" y="388"/>
                    <a:pt x="1553" y="343"/>
                    <a:pt x="1576" y="297"/>
                  </a:cubicBezTo>
                  <a:cubicBezTo>
                    <a:pt x="1599" y="251"/>
                    <a:pt x="1622" y="229"/>
                    <a:pt x="1644" y="183"/>
                  </a:cubicBezTo>
                  <a:cubicBezTo>
                    <a:pt x="1667" y="137"/>
                    <a:pt x="1622" y="92"/>
                    <a:pt x="1599" y="69"/>
                  </a:cubicBezTo>
                  <a:cubicBezTo>
                    <a:pt x="1586" y="63"/>
                    <a:pt x="1574" y="60"/>
                    <a:pt x="1562" y="60"/>
                  </a:cubicBezTo>
                  <a:cubicBezTo>
                    <a:pt x="1530" y="60"/>
                    <a:pt x="1501" y="81"/>
                    <a:pt x="1485" y="114"/>
                  </a:cubicBezTo>
                  <a:cubicBezTo>
                    <a:pt x="1485" y="114"/>
                    <a:pt x="1485" y="114"/>
                    <a:pt x="1485" y="137"/>
                  </a:cubicBezTo>
                  <a:cubicBezTo>
                    <a:pt x="1462" y="114"/>
                    <a:pt x="1462" y="92"/>
                    <a:pt x="1439" y="92"/>
                  </a:cubicBezTo>
                  <a:cubicBezTo>
                    <a:pt x="1416" y="46"/>
                    <a:pt x="1370" y="23"/>
                    <a:pt x="1325"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9"/>
            <p:cNvSpPr/>
            <p:nvPr/>
          </p:nvSpPr>
          <p:spPr>
            <a:xfrm>
              <a:off x="777066" y="2156527"/>
              <a:ext cx="29083" cy="69444"/>
            </a:xfrm>
            <a:custGeom>
              <a:avLst/>
              <a:gdLst/>
              <a:ahLst/>
              <a:cxnLst/>
              <a:rect l="l" t="t" r="r" b="b"/>
              <a:pathLst>
                <a:path w="526" h="1256" extrusionOk="0">
                  <a:moveTo>
                    <a:pt x="92" y="0"/>
                  </a:moveTo>
                  <a:cubicBezTo>
                    <a:pt x="69" y="0"/>
                    <a:pt x="24" y="23"/>
                    <a:pt x="24" y="46"/>
                  </a:cubicBezTo>
                  <a:cubicBezTo>
                    <a:pt x="24" y="115"/>
                    <a:pt x="1" y="160"/>
                    <a:pt x="1" y="206"/>
                  </a:cubicBezTo>
                  <a:cubicBezTo>
                    <a:pt x="1" y="297"/>
                    <a:pt x="1" y="366"/>
                    <a:pt x="1" y="457"/>
                  </a:cubicBezTo>
                  <a:cubicBezTo>
                    <a:pt x="24" y="503"/>
                    <a:pt x="24" y="571"/>
                    <a:pt x="24" y="640"/>
                  </a:cubicBezTo>
                  <a:cubicBezTo>
                    <a:pt x="46" y="685"/>
                    <a:pt x="46" y="754"/>
                    <a:pt x="69" y="799"/>
                  </a:cubicBezTo>
                  <a:cubicBezTo>
                    <a:pt x="92" y="891"/>
                    <a:pt x="138" y="982"/>
                    <a:pt x="206" y="1073"/>
                  </a:cubicBezTo>
                  <a:cubicBezTo>
                    <a:pt x="206" y="1096"/>
                    <a:pt x="229" y="1142"/>
                    <a:pt x="252" y="1165"/>
                  </a:cubicBezTo>
                  <a:cubicBezTo>
                    <a:pt x="275" y="1187"/>
                    <a:pt x="320" y="1233"/>
                    <a:pt x="366" y="1256"/>
                  </a:cubicBezTo>
                  <a:cubicBezTo>
                    <a:pt x="389" y="1256"/>
                    <a:pt x="434" y="1256"/>
                    <a:pt x="480" y="1233"/>
                  </a:cubicBezTo>
                  <a:cubicBezTo>
                    <a:pt x="526" y="1210"/>
                    <a:pt x="526" y="1142"/>
                    <a:pt x="526" y="1096"/>
                  </a:cubicBezTo>
                  <a:cubicBezTo>
                    <a:pt x="503" y="1050"/>
                    <a:pt x="480" y="1050"/>
                    <a:pt x="457" y="1005"/>
                  </a:cubicBezTo>
                  <a:lnTo>
                    <a:pt x="434" y="1005"/>
                  </a:lnTo>
                  <a:cubicBezTo>
                    <a:pt x="389" y="959"/>
                    <a:pt x="366" y="913"/>
                    <a:pt x="343" y="868"/>
                  </a:cubicBezTo>
                  <a:cubicBezTo>
                    <a:pt x="297" y="822"/>
                    <a:pt x="275" y="754"/>
                    <a:pt x="252" y="685"/>
                  </a:cubicBezTo>
                  <a:cubicBezTo>
                    <a:pt x="229" y="640"/>
                    <a:pt x="206" y="571"/>
                    <a:pt x="206" y="525"/>
                  </a:cubicBezTo>
                  <a:cubicBezTo>
                    <a:pt x="184" y="414"/>
                    <a:pt x="162" y="324"/>
                    <a:pt x="161" y="213"/>
                  </a:cubicBezTo>
                  <a:lnTo>
                    <a:pt x="161" y="213"/>
                  </a:lnTo>
                  <a:cubicBezTo>
                    <a:pt x="161" y="173"/>
                    <a:pt x="163" y="132"/>
                    <a:pt x="183" y="92"/>
                  </a:cubicBezTo>
                  <a:cubicBezTo>
                    <a:pt x="183" y="46"/>
                    <a:pt x="161" y="0"/>
                    <a:pt x="115"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9"/>
            <p:cNvSpPr/>
            <p:nvPr/>
          </p:nvSpPr>
          <p:spPr>
            <a:xfrm>
              <a:off x="755613" y="2053023"/>
              <a:ext cx="37929" cy="109087"/>
            </a:xfrm>
            <a:custGeom>
              <a:avLst/>
              <a:gdLst/>
              <a:ahLst/>
              <a:cxnLst/>
              <a:rect l="l" t="t" r="r" b="b"/>
              <a:pathLst>
                <a:path w="686" h="1973" extrusionOk="0">
                  <a:moveTo>
                    <a:pt x="389" y="1"/>
                  </a:moveTo>
                  <a:cubicBezTo>
                    <a:pt x="366" y="1"/>
                    <a:pt x="366" y="1"/>
                    <a:pt x="343" y="24"/>
                  </a:cubicBezTo>
                  <a:cubicBezTo>
                    <a:pt x="297" y="46"/>
                    <a:pt x="252" y="92"/>
                    <a:pt x="206" y="138"/>
                  </a:cubicBezTo>
                  <a:cubicBezTo>
                    <a:pt x="160" y="206"/>
                    <a:pt x="115" y="252"/>
                    <a:pt x="92" y="320"/>
                  </a:cubicBezTo>
                  <a:cubicBezTo>
                    <a:pt x="24" y="457"/>
                    <a:pt x="1" y="617"/>
                    <a:pt x="1" y="754"/>
                  </a:cubicBezTo>
                  <a:cubicBezTo>
                    <a:pt x="1" y="868"/>
                    <a:pt x="1" y="959"/>
                    <a:pt x="1" y="1051"/>
                  </a:cubicBezTo>
                  <a:cubicBezTo>
                    <a:pt x="1" y="1142"/>
                    <a:pt x="24" y="1210"/>
                    <a:pt x="46" y="1302"/>
                  </a:cubicBezTo>
                  <a:cubicBezTo>
                    <a:pt x="69" y="1370"/>
                    <a:pt x="92" y="1439"/>
                    <a:pt x="115" y="1507"/>
                  </a:cubicBezTo>
                  <a:cubicBezTo>
                    <a:pt x="138" y="1576"/>
                    <a:pt x="183" y="1644"/>
                    <a:pt x="206" y="1713"/>
                  </a:cubicBezTo>
                  <a:cubicBezTo>
                    <a:pt x="252" y="1758"/>
                    <a:pt x="275" y="1804"/>
                    <a:pt x="320" y="1850"/>
                  </a:cubicBezTo>
                  <a:cubicBezTo>
                    <a:pt x="343" y="1872"/>
                    <a:pt x="366" y="1895"/>
                    <a:pt x="389" y="1918"/>
                  </a:cubicBezTo>
                  <a:cubicBezTo>
                    <a:pt x="412" y="1918"/>
                    <a:pt x="434" y="1941"/>
                    <a:pt x="457" y="1941"/>
                  </a:cubicBezTo>
                  <a:cubicBezTo>
                    <a:pt x="480" y="1964"/>
                    <a:pt x="480" y="1964"/>
                    <a:pt x="503" y="1964"/>
                  </a:cubicBezTo>
                  <a:cubicBezTo>
                    <a:pt x="515" y="1970"/>
                    <a:pt x="529" y="1973"/>
                    <a:pt x="543" y="1973"/>
                  </a:cubicBezTo>
                  <a:cubicBezTo>
                    <a:pt x="582" y="1973"/>
                    <a:pt x="623" y="1951"/>
                    <a:pt x="640" y="1918"/>
                  </a:cubicBezTo>
                  <a:cubicBezTo>
                    <a:pt x="663" y="1895"/>
                    <a:pt x="663" y="1895"/>
                    <a:pt x="685" y="1872"/>
                  </a:cubicBezTo>
                  <a:cubicBezTo>
                    <a:pt x="685" y="1827"/>
                    <a:pt x="685" y="1781"/>
                    <a:pt x="663" y="1758"/>
                  </a:cubicBezTo>
                  <a:cubicBezTo>
                    <a:pt x="640" y="1758"/>
                    <a:pt x="640" y="1735"/>
                    <a:pt x="617" y="1735"/>
                  </a:cubicBezTo>
                  <a:cubicBezTo>
                    <a:pt x="617" y="1713"/>
                    <a:pt x="594" y="1690"/>
                    <a:pt x="571" y="1690"/>
                  </a:cubicBezTo>
                  <a:cubicBezTo>
                    <a:pt x="549" y="1667"/>
                    <a:pt x="526" y="1644"/>
                    <a:pt x="503" y="1621"/>
                  </a:cubicBezTo>
                  <a:cubicBezTo>
                    <a:pt x="480" y="1599"/>
                    <a:pt x="457" y="1553"/>
                    <a:pt x="434" y="1507"/>
                  </a:cubicBezTo>
                  <a:cubicBezTo>
                    <a:pt x="389" y="1439"/>
                    <a:pt x="366" y="1393"/>
                    <a:pt x="343" y="1325"/>
                  </a:cubicBezTo>
                  <a:cubicBezTo>
                    <a:pt x="320" y="1256"/>
                    <a:pt x="297" y="1210"/>
                    <a:pt x="275" y="1142"/>
                  </a:cubicBezTo>
                  <a:cubicBezTo>
                    <a:pt x="275" y="1074"/>
                    <a:pt x="252" y="982"/>
                    <a:pt x="252" y="914"/>
                  </a:cubicBezTo>
                  <a:cubicBezTo>
                    <a:pt x="252" y="830"/>
                    <a:pt x="252" y="766"/>
                    <a:pt x="252" y="686"/>
                  </a:cubicBezTo>
                  <a:cubicBezTo>
                    <a:pt x="252" y="640"/>
                    <a:pt x="252" y="594"/>
                    <a:pt x="252" y="571"/>
                  </a:cubicBezTo>
                  <a:cubicBezTo>
                    <a:pt x="252" y="526"/>
                    <a:pt x="252" y="480"/>
                    <a:pt x="275" y="457"/>
                  </a:cubicBezTo>
                  <a:cubicBezTo>
                    <a:pt x="297" y="389"/>
                    <a:pt x="320" y="320"/>
                    <a:pt x="343" y="275"/>
                  </a:cubicBezTo>
                  <a:cubicBezTo>
                    <a:pt x="366" y="252"/>
                    <a:pt x="389" y="229"/>
                    <a:pt x="412" y="206"/>
                  </a:cubicBezTo>
                  <a:cubicBezTo>
                    <a:pt x="412" y="183"/>
                    <a:pt x="434" y="183"/>
                    <a:pt x="457" y="161"/>
                  </a:cubicBezTo>
                  <a:cubicBezTo>
                    <a:pt x="503" y="138"/>
                    <a:pt x="503" y="69"/>
                    <a:pt x="480" y="46"/>
                  </a:cubicBezTo>
                  <a:cubicBezTo>
                    <a:pt x="457" y="24"/>
                    <a:pt x="434" y="1"/>
                    <a:pt x="389"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9"/>
            <p:cNvSpPr/>
            <p:nvPr/>
          </p:nvSpPr>
          <p:spPr>
            <a:xfrm>
              <a:off x="779609" y="2155255"/>
              <a:ext cx="37929" cy="71269"/>
            </a:xfrm>
            <a:custGeom>
              <a:avLst/>
              <a:gdLst/>
              <a:ahLst/>
              <a:cxnLst/>
              <a:rect l="l" t="t" r="r" b="b"/>
              <a:pathLst>
                <a:path w="686" h="1289" extrusionOk="0">
                  <a:moveTo>
                    <a:pt x="183" y="1"/>
                  </a:moveTo>
                  <a:cubicBezTo>
                    <a:pt x="160" y="1"/>
                    <a:pt x="137" y="23"/>
                    <a:pt x="115" y="46"/>
                  </a:cubicBezTo>
                  <a:cubicBezTo>
                    <a:pt x="92" y="69"/>
                    <a:pt x="69" y="115"/>
                    <a:pt x="46" y="138"/>
                  </a:cubicBezTo>
                  <a:cubicBezTo>
                    <a:pt x="46" y="183"/>
                    <a:pt x="23" y="229"/>
                    <a:pt x="23" y="252"/>
                  </a:cubicBezTo>
                  <a:cubicBezTo>
                    <a:pt x="0" y="320"/>
                    <a:pt x="0" y="389"/>
                    <a:pt x="23" y="457"/>
                  </a:cubicBezTo>
                  <a:cubicBezTo>
                    <a:pt x="23" y="503"/>
                    <a:pt x="23" y="571"/>
                    <a:pt x="46" y="617"/>
                  </a:cubicBezTo>
                  <a:lnTo>
                    <a:pt x="46" y="594"/>
                  </a:lnTo>
                  <a:cubicBezTo>
                    <a:pt x="69" y="685"/>
                    <a:pt x="92" y="754"/>
                    <a:pt x="115" y="822"/>
                  </a:cubicBezTo>
                  <a:cubicBezTo>
                    <a:pt x="137" y="868"/>
                    <a:pt x="183" y="936"/>
                    <a:pt x="206" y="982"/>
                  </a:cubicBezTo>
                  <a:cubicBezTo>
                    <a:pt x="251" y="1051"/>
                    <a:pt x="297" y="1096"/>
                    <a:pt x="343" y="1142"/>
                  </a:cubicBezTo>
                  <a:cubicBezTo>
                    <a:pt x="366" y="1165"/>
                    <a:pt x="388" y="1188"/>
                    <a:pt x="434" y="1210"/>
                  </a:cubicBezTo>
                  <a:cubicBezTo>
                    <a:pt x="434" y="1233"/>
                    <a:pt x="457" y="1233"/>
                    <a:pt x="480" y="1256"/>
                  </a:cubicBezTo>
                  <a:cubicBezTo>
                    <a:pt x="503" y="1256"/>
                    <a:pt x="503" y="1256"/>
                    <a:pt x="525" y="1279"/>
                  </a:cubicBezTo>
                  <a:lnTo>
                    <a:pt x="548" y="1279"/>
                  </a:lnTo>
                  <a:cubicBezTo>
                    <a:pt x="555" y="1285"/>
                    <a:pt x="565" y="1288"/>
                    <a:pt x="578" y="1288"/>
                  </a:cubicBezTo>
                  <a:cubicBezTo>
                    <a:pt x="607" y="1288"/>
                    <a:pt x="646" y="1272"/>
                    <a:pt x="662" y="1256"/>
                  </a:cubicBezTo>
                  <a:cubicBezTo>
                    <a:pt x="685" y="1233"/>
                    <a:pt x="685" y="1210"/>
                    <a:pt x="685" y="1165"/>
                  </a:cubicBezTo>
                  <a:cubicBezTo>
                    <a:pt x="685" y="1142"/>
                    <a:pt x="662" y="1142"/>
                    <a:pt x="662" y="1119"/>
                  </a:cubicBezTo>
                  <a:lnTo>
                    <a:pt x="640" y="1119"/>
                  </a:lnTo>
                  <a:cubicBezTo>
                    <a:pt x="640" y="1096"/>
                    <a:pt x="617" y="1073"/>
                    <a:pt x="594" y="1073"/>
                  </a:cubicBezTo>
                  <a:cubicBezTo>
                    <a:pt x="594" y="1051"/>
                    <a:pt x="571" y="1051"/>
                    <a:pt x="571" y="1028"/>
                  </a:cubicBezTo>
                  <a:cubicBezTo>
                    <a:pt x="525" y="1005"/>
                    <a:pt x="503" y="982"/>
                    <a:pt x="480" y="959"/>
                  </a:cubicBezTo>
                  <a:cubicBezTo>
                    <a:pt x="411" y="891"/>
                    <a:pt x="366" y="822"/>
                    <a:pt x="320" y="731"/>
                  </a:cubicBezTo>
                  <a:cubicBezTo>
                    <a:pt x="274" y="663"/>
                    <a:pt x="229" y="571"/>
                    <a:pt x="206" y="480"/>
                  </a:cubicBezTo>
                  <a:cubicBezTo>
                    <a:pt x="206" y="434"/>
                    <a:pt x="183" y="366"/>
                    <a:pt x="183" y="320"/>
                  </a:cubicBezTo>
                  <a:cubicBezTo>
                    <a:pt x="183" y="274"/>
                    <a:pt x="206" y="252"/>
                    <a:pt x="206" y="229"/>
                  </a:cubicBezTo>
                  <a:cubicBezTo>
                    <a:pt x="206" y="206"/>
                    <a:pt x="206" y="183"/>
                    <a:pt x="229" y="183"/>
                  </a:cubicBezTo>
                  <a:cubicBezTo>
                    <a:pt x="229" y="160"/>
                    <a:pt x="229" y="160"/>
                    <a:pt x="251" y="138"/>
                  </a:cubicBezTo>
                  <a:cubicBezTo>
                    <a:pt x="274" y="115"/>
                    <a:pt x="274" y="46"/>
                    <a:pt x="229" y="23"/>
                  </a:cubicBezTo>
                  <a:cubicBezTo>
                    <a:pt x="229" y="23"/>
                    <a:pt x="206" y="1"/>
                    <a:pt x="183"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9"/>
            <p:cNvSpPr/>
            <p:nvPr/>
          </p:nvSpPr>
          <p:spPr>
            <a:xfrm>
              <a:off x="1158184" y="2029082"/>
              <a:ext cx="146463" cy="278938"/>
            </a:xfrm>
            <a:custGeom>
              <a:avLst/>
              <a:gdLst/>
              <a:ahLst/>
              <a:cxnLst/>
              <a:rect l="l" t="t" r="r" b="b"/>
              <a:pathLst>
                <a:path w="2649" h="5045" extrusionOk="0">
                  <a:moveTo>
                    <a:pt x="572" y="0"/>
                  </a:moveTo>
                  <a:cubicBezTo>
                    <a:pt x="526" y="0"/>
                    <a:pt x="457" y="46"/>
                    <a:pt x="412" y="91"/>
                  </a:cubicBezTo>
                  <a:cubicBezTo>
                    <a:pt x="412" y="114"/>
                    <a:pt x="389" y="137"/>
                    <a:pt x="366" y="160"/>
                  </a:cubicBezTo>
                  <a:cubicBezTo>
                    <a:pt x="343" y="205"/>
                    <a:pt x="321" y="251"/>
                    <a:pt x="298" y="274"/>
                  </a:cubicBezTo>
                  <a:lnTo>
                    <a:pt x="321" y="274"/>
                  </a:lnTo>
                  <a:cubicBezTo>
                    <a:pt x="321" y="274"/>
                    <a:pt x="298" y="274"/>
                    <a:pt x="298" y="297"/>
                  </a:cubicBezTo>
                  <a:cubicBezTo>
                    <a:pt x="298" y="297"/>
                    <a:pt x="298" y="320"/>
                    <a:pt x="298" y="320"/>
                  </a:cubicBezTo>
                  <a:cubicBezTo>
                    <a:pt x="252" y="365"/>
                    <a:pt x="229" y="434"/>
                    <a:pt x="206" y="479"/>
                  </a:cubicBezTo>
                  <a:cubicBezTo>
                    <a:pt x="188" y="470"/>
                    <a:pt x="165" y="464"/>
                    <a:pt x="141" y="464"/>
                  </a:cubicBezTo>
                  <a:cubicBezTo>
                    <a:pt x="108" y="464"/>
                    <a:pt x="73" y="475"/>
                    <a:pt x="47" y="502"/>
                  </a:cubicBezTo>
                  <a:cubicBezTo>
                    <a:pt x="1" y="548"/>
                    <a:pt x="1" y="616"/>
                    <a:pt x="47" y="662"/>
                  </a:cubicBezTo>
                  <a:cubicBezTo>
                    <a:pt x="138" y="799"/>
                    <a:pt x="229" y="959"/>
                    <a:pt x="343" y="1119"/>
                  </a:cubicBezTo>
                  <a:cubicBezTo>
                    <a:pt x="389" y="1210"/>
                    <a:pt x="435" y="1301"/>
                    <a:pt x="503" y="1370"/>
                  </a:cubicBezTo>
                  <a:cubicBezTo>
                    <a:pt x="549" y="1461"/>
                    <a:pt x="617" y="1552"/>
                    <a:pt x="663" y="1643"/>
                  </a:cubicBezTo>
                  <a:cubicBezTo>
                    <a:pt x="846" y="1940"/>
                    <a:pt x="1028" y="2260"/>
                    <a:pt x="1188" y="2579"/>
                  </a:cubicBezTo>
                  <a:cubicBezTo>
                    <a:pt x="1256" y="2739"/>
                    <a:pt x="1325" y="2899"/>
                    <a:pt x="1371" y="3059"/>
                  </a:cubicBezTo>
                  <a:cubicBezTo>
                    <a:pt x="1439" y="3218"/>
                    <a:pt x="1507" y="3378"/>
                    <a:pt x="1553" y="3538"/>
                  </a:cubicBezTo>
                  <a:cubicBezTo>
                    <a:pt x="1599" y="3675"/>
                    <a:pt x="1644" y="3812"/>
                    <a:pt x="1690" y="3926"/>
                  </a:cubicBezTo>
                  <a:cubicBezTo>
                    <a:pt x="1713" y="4040"/>
                    <a:pt x="1736" y="4154"/>
                    <a:pt x="1759" y="4268"/>
                  </a:cubicBezTo>
                  <a:cubicBezTo>
                    <a:pt x="1781" y="4383"/>
                    <a:pt x="1827" y="4497"/>
                    <a:pt x="1827" y="4611"/>
                  </a:cubicBezTo>
                  <a:cubicBezTo>
                    <a:pt x="1827" y="4679"/>
                    <a:pt x="1804" y="4748"/>
                    <a:pt x="1804" y="4816"/>
                  </a:cubicBezTo>
                  <a:cubicBezTo>
                    <a:pt x="1804" y="4839"/>
                    <a:pt x="1804" y="4862"/>
                    <a:pt x="1804" y="4908"/>
                  </a:cubicBezTo>
                  <a:cubicBezTo>
                    <a:pt x="1804" y="4953"/>
                    <a:pt x="1827" y="4976"/>
                    <a:pt x="1850" y="5022"/>
                  </a:cubicBezTo>
                  <a:cubicBezTo>
                    <a:pt x="1895" y="5044"/>
                    <a:pt x="1941" y="5044"/>
                    <a:pt x="1964" y="5044"/>
                  </a:cubicBezTo>
                  <a:cubicBezTo>
                    <a:pt x="2010" y="5022"/>
                    <a:pt x="2032" y="4999"/>
                    <a:pt x="2055" y="4976"/>
                  </a:cubicBezTo>
                  <a:cubicBezTo>
                    <a:pt x="2078" y="4953"/>
                    <a:pt x="2101" y="4908"/>
                    <a:pt x="2101" y="4885"/>
                  </a:cubicBezTo>
                  <a:cubicBezTo>
                    <a:pt x="2124" y="4839"/>
                    <a:pt x="2124" y="4816"/>
                    <a:pt x="2124" y="4793"/>
                  </a:cubicBezTo>
                  <a:cubicBezTo>
                    <a:pt x="2147" y="4793"/>
                    <a:pt x="2192" y="4771"/>
                    <a:pt x="2215" y="4748"/>
                  </a:cubicBezTo>
                  <a:cubicBezTo>
                    <a:pt x="2284" y="4702"/>
                    <a:pt x="2306" y="4611"/>
                    <a:pt x="2352" y="4519"/>
                  </a:cubicBezTo>
                  <a:cubicBezTo>
                    <a:pt x="2352" y="4474"/>
                    <a:pt x="2375" y="4428"/>
                    <a:pt x="2375" y="4383"/>
                  </a:cubicBezTo>
                  <a:cubicBezTo>
                    <a:pt x="2398" y="4337"/>
                    <a:pt x="2398" y="4314"/>
                    <a:pt x="2420" y="4268"/>
                  </a:cubicBezTo>
                  <a:lnTo>
                    <a:pt x="2443" y="4268"/>
                  </a:lnTo>
                  <a:cubicBezTo>
                    <a:pt x="2489" y="4268"/>
                    <a:pt x="2512" y="4223"/>
                    <a:pt x="2535" y="4200"/>
                  </a:cubicBezTo>
                  <a:cubicBezTo>
                    <a:pt x="2603" y="4131"/>
                    <a:pt x="2603" y="4040"/>
                    <a:pt x="2626" y="3949"/>
                  </a:cubicBezTo>
                  <a:cubicBezTo>
                    <a:pt x="2649" y="3743"/>
                    <a:pt x="2649" y="3538"/>
                    <a:pt x="2603" y="3333"/>
                  </a:cubicBezTo>
                  <a:cubicBezTo>
                    <a:pt x="2580" y="3241"/>
                    <a:pt x="2557" y="3127"/>
                    <a:pt x="2535" y="3036"/>
                  </a:cubicBezTo>
                  <a:cubicBezTo>
                    <a:pt x="2512" y="2990"/>
                    <a:pt x="2489" y="2967"/>
                    <a:pt x="2466" y="2922"/>
                  </a:cubicBezTo>
                  <a:cubicBezTo>
                    <a:pt x="2466" y="2899"/>
                    <a:pt x="2443" y="2876"/>
                    <a:pt x="2420" y="2853"/>
                  </a:cubicBezTo>
                  <a:cubicBezTo>
                    <a:pt x="2420" y="2830"/>
                    <a:pt x="2398" y="2808"/>
                    <a:pt x="2375" y="2785"/>
                  </a:cubicBezTo>
                  <a:lnTo>
                    <a:pt x="2352" y="2785"/>
                  </a:lnTo>
                  <a:cubicBezTo>
                    <a:pt x="2329" y="2762"/>
                    <a:pt x="2306" y="2739"/>
                    <a:pt x="2284" y="2739"/>
                  </a:cubicBezTo>
                  <a:cubicBezTo>
                    <a:pt x="2261" y="2716"/>
                    <a:pt x="2261" y="2671"/>
                    <a:pt x="2261" y="2648"/>
                  </a:cubicBezTo>
                  <a:cubicBezTo>
                    <a:pt x="2192" y="2465"/>
                    <a:pt x="2147" y="2283"/>
                    <a:pt x="2055" y="2123"/>
                  </a:cubicBezTo>
                  <a:cubicBezTo>
                    <a:pt x="2010" y="2032"/>
                    <a:pt x="1964" y="1963"/>
                    <a:pt x="1918" y="1872"/>
                  </a:cubicBezTo>
                  <a:cubicBezTo>
                    <a:pt x="1850" y="1803"/>
                    <a:pt x="1804" y="1712"/>
                    <a:pt x="1759" y="1643"/>
                  </a:cubicBezTo>
                  <a:cubicBezTo>
                    <a:pt x="1713" y="1552"/>
                    <a:pt x="1644" y="1484"/>
                    <a:pt x="1599" y="1415"/>
                  </a:cubicBezTo>
                  <a:cubicBezTo>
                    <a:pt x="1553" y="1324"/>
                    <a:pt x="1485" y="1255"/>
                    <a:pt x="1416" y="1164"/>
                  </a:cubicBezTo>
                  <a:cubicBezTo>
                    <a:pt x="1348" y="1027"/>
                    <a:pt x="1256" y="913"/>
                    <a:pt x="1165" y="799"/>
                  </a:cubicBezTo>
                  <a:cubicBezTo>
                    <a:pt x="1074" y="639"/>
                    <a:pt x="982" y="479"/>
                    <a:pt x="868" y="320"/>
                  </a:cubicBezTo>
                  <a:cubicBezTo>
                    <a:pt x="846" y="274"/>
                    <a:pt x="800" y="228"/>
                    <a:pt x="777" y="160"/>
                  </a:cubicBezTo>
                  <a:cubicBezTo>
                    <a:pt x="731" y="91"/>
                    <a:pt x="709" y="46"/>
                    <a:pt x="640" y="23"/>
                  </a:cubicBezTo>
                  <a:cubicBezTo>
                    <a:pt x="617" y="0"/>
                    <a:pt x="594" y="0"/>
                    <a:pt x="572"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9"/>
            <p:cNvSpPr/>
            <p:nvPr/>
          </p:nvSpPr>
          <p:spPr>
            <a:xfrm>
              <a:off x="1158184" y="2061869"/>
              <a:ext cx="109861" cy="253726"/>
            </a:xfrm>
            <a:custGeom>
              <a:avLst/>
              <a:gdLst/>
              <a:ahLst/>
              <a:cxnLst/>
              <a:rect l="l" t="t" r="r" b="b"/>
              <a:pathLst>
                <a:path w="1987" h="4589" extrusionOk="0">
                  <a:moveTo>
                    <a:pt x="1704" y="2776"/>
                  </a:moveTo>
                  <a:cubicBezTo>
                    <a:pt x="1707" y="2787"/>
                    <a:pt x="1710" y="2797"/>
                    <a:pt x="1713" y="2808"/>
                  </a:cubicBezTo>
                  <a:cubicBezTo>
                    <a:pt x="1713" y="2791"/>
                    <a:pt x="1713" y="2787"/>
                    <a:pt x="1704" y="2776"/>
                  </a:cubicBezTo>
                  <a:close/>
                  <a:moveTo>
                    <a:pt x="1439" y="3036"/>
                  </a:moveTo>
                  <a:cubicBezTo>
                    <a:pt x="1439" y="3057"/>
                    <a:pt x="1439" y="3059"/>
                    <a:pt x="1456" y="3076"/>
                  </a:cubicBezTo>
                  <a:lnTo>
                    <a:pt x="1456" y="3076"/>
                  </a:lnTo>
                  <a:cubicBezTo>
                    <a:pt x="1452" y="3064"/>
                    <a:pt x="1447" y="3051"/>
                    <a:pt x="1439" y="3036"/>
                  </a:cubicBezTo>
                  <a:close/>
                  <a:moveTo>
                    <a:pt x="1462" y="3105"/>
                  </a:moveTo>
                  <a:cubicBezTo>
                    <a:pt x="1462" y="3122"/>
                    <a:pt x="1462" y="3126"/>
                    <a:pt x="1471" y="3136"/>
                  </a:cubicBezTo>
                  <a:lnTo>
                    <a:pt x="1471" y="3136"/>
                  </a:lnTo>
                  <a:cubicBezTo>
                    <a:pt x="1466" y="3125"/>
                    <a:pt x="1462" y="3115"/>
                    <a:pt x="1462" y="3105"/>
                  </a:cubicBezTo>
                  <a:close/>
                  <a:moveTo>
                    <a:pt x="69" y="1"/>
                  </a:moveTo>
                  <a:cubicBezTo>
                    <a:pt x="24" y="23"/>
                    <a:pt x="1" y="92"/>
                    <a:pt x="24" y="115"/>
                  </a:cubicBezTo>
                  <a:cubicBezTo>
                    <a:pt x="69" y="229"/>
                    <a:pt x="138" y="297"/>
                    <a:pt x="184" y="389"/>
                  </a:cubicBezTo>
                  <a:cubicBezTo>
                    <a:pt x="184" y="389"/>
                    <a:pt x="184" y="389"/>
                    <a:pt x="184" y="366"/>
                  </a:cubicBezTo>
                  <a:cubicBezTo>
                    <a:pt x="229" y="457"/>
                    <a:pt x="275" y="548"/>
                    <a:pt x="343" y="640"/>
                  </a:cubicBezTo>
                  <a:cubicBezTo>
                    <a:pt x="389" y="731"/>
                    <a:pt x="435" y="845"/>
                    <a:pt x="480" y="936"/>
                  </a:cubicBezTo>
                  <a:cubicBezTo>
                    <a:pt x="572" y="1119"/>
                    <a:pt x="686" y="1324"/>
                    <a:pt x="800" y="1507"/>
                  </a:cubicBezTo>
                  <a:cubicBezTo>
                    <a:pt x="914" y="1735"/>
                    <a:pt x="1028" y="1963"/>
                    <a:pt x="1142" y="2192"/>
                  </a:cubicBezTo>
                  <a:cubicBezTo>
                    <a:pt x="1188" y="2329"/>
                    <a:pt x="1234" y="2466"/>
                    <a:pt x="1302" y="2603"/>
                  </a:cubicBezTo>
                  <a:cubicBezTo>
                    <a:pt x="1348" y="2717"/>
                    <a:pt x="1371" y="2831"/>
                    <a:pt x="1416" y="2968"/>
                  </a:cubicBezTo>
                  <a:cubicBezTo>
                    <a:pt x="1439" y="2991"/>
                    <a:pt x="1439" y="3036"/>
                    <a:pt x="1462" y="3082"/>
                  </a:cubicBezTo>
                  <a:cubicBezTo>
                    <a:pt x="1460" y="3080"/>
                    <a:pt x="1458" y="3078"/>
                    <a:pt x="1456" y="3076"/>
                  </a:cubicBezTo>
                  <a:lnTo>
                    <a:pt x="1456" y="3076"/>
                  </a:lnTo>
                  <a:cubicBezTo>
                    <a:pt x="1464" y="3100"/>
                    <a:pt x="1469" y="3120"/>
                    <a:pt x="1485" y="3150"/>
                  </a:cubicBezTo>
                  <a:cubicBezTo>
                    <a:pt x="1479" y="3144"/>
                    <a:pt x="1474" y="3140"/>
                    <a:pt x="1471" y="3136"/>
                  </a:cubicBezTo>
                  <a:lnTo>
                    <a:pt x="1471" y="3136"/>
                  </a:lnTo>
                  <a:cubicBezTo>
                    <a:pt x="1477" y="3152"/>
                    <a:pt x="1485" y="3170"/>
                    <a:pt x="1485" y="3196"/>
                  </a:cubicBezTo>
                  <a:cubicBezTo>
                    <a:pt x="1485" y="3196"/>
                    <a:pt x="1485" y="3173"/>
                    <a:pt x="1485" y="3173"/>
                  </a:cubicBezTo>
                  <a:cubicBezTo>
                    <a:pt x="1507" y="3265"/>
                    <a:pt x="1530" y="3356"/>
                    <a:pt x="1553" y="3447"/>
                  </a:cubicBezTo>
                  <a:cubicBezTo>
                    <a:pt x="1576" y="3538"/>
                    <a:pt x="1599" y="3653"/>
                    <a:pt x="1622" y="3744"/>
                  </a:cubicBezTo>
                  <a:cubicBezTo>
                    <a:pt x="1667" y="3926"/>
                    <a:pt x="1713" y="4109"/>
                    <a:pt x="1736" y="4315"/>
                  </a:cubicBezTo>
                  <a:cubicBezTo>
                    <a:pt x="1713" y="4360"/>
                    <a:pt x="1713" y="4429"/>
                    <a:pt x="1713" y="4474"/>
                  </a:cubicBezTo>
                  <a:cubicBezTo>
                    <a:pt x="1713" y="4520"/>
                    <a:pt x="1759" y="4566"/>
                    <a:pt x="1804" y="4588"/>
                  </a:cubicBezTo>
                  <a:cubicBezTo>
                    <a:pt x="1827" y="4588"/>
                    <a:pt x="1873" y="4588"/>
                    <a:pt x="1895" y="4566"/>
                  </a:cubicBezTo>
                  <a:cubicBezTo>
                    <a:pt x="1941" y="4520"/>
                    <a:pt x="1941" y="4474"/>
                    <a:pt x="1964" y="4429"/>
                  </a:cubicBezTo>
                  <a:cubicBezTo>
                    <a:pt x="1964" y="4383"/>
                    <a:pt x="1987" y="4315"/>
                    <a:pt x="1987" y="4246"/>
                  </a:cubicBezTo>
                  <a:cubicBezTo>
                    <a:pt x="1987" y="4132"/>
                    <a:pt x="1964" y="4041"/>
                    <a:pt x="1964" y="3949"/>
                  </a:cubicBezTo>
                  <a:cubicBezTo>
                    <a:pt x="1941" y="3858"/>
                    <a:pt x="1941" y="3767"/>
                    <a:pt x="1918" y="3698"/>
                  </a:cubicBezTo>
                  <a:cubicBezTo>
                    <a:pt x="1918" y="3607"/>
                    <a:pt x="1895" y="3516"/>
                    <a:pt x="1873" y="3424"/>
                  </a:cubicBezTo>
                  <a:cubicBezTo>
                    <a:pt x="1850" y="3242"/>
                    <a:pt x="1781" y="3059"/>
                    <a:pt x="1736" y="2899"/>
                  </a:cubicBezTo>
                  <a:cubicBezTo>
                    <a:pt x="1736" y="2854"/>
                    <a:pt x="1713" y="2808"/>
                    <a:pt x="1690" y="2762"/>
                  </a:cubicBezTo>
                  <a:lnTo>
                    <a:pt x="1690" y="2762"/>
                  </a:lnTo>
                  <a:cubicBezTo>
                    <a:pt x="1696" y="2768"/>
                    <a:pt x="1700" y="2773"/>
                    <a:pt x="1704" y="2776"/>
                  </a:cubicBezTo>
                  <a:lnTo>
                    <a:pt x="1704" y="2776"/>
                  </a:lnTo>
                  <a:cubicBezTo>
                    <a:pt x="1658" y="2627"/>
                    <a:pt x="1596" y="2478"/>
                    <a:pt x="1553" y="2329"/>
                  </a:cubicBezTo>
                  <a:cubicBezTo>
                    <a:pt x="1485" y="2192"/>
                    <a:pt x="1416" y="2055"/>
                    <a:pt x="1348" y="1895"/>
                  </a:cubicBezTo>
                  <a:cubicBezTo>
                    <a:pt x="1302" y="1781"/>
                    <a:pt x="1234" y="1644"/>
                    <a:pt x="1142" y="1507"/>
                  </a:cubicBezTo>
                  <a:cubicBezTo>
                    <a:pt x="1074" y="1393"/>
                    <a:pt x="982" y="1279"/>
                    <a:pt x="914" y="1142"/>
                  </a:cubicBezTo>
                  <a:cubicBezTo>
                    <a:pt x="891" y="1119"/>
                    <a:pt x="891" y="1119"/>
                    <a:pt x="868" y="1096"/>
                  </a:cubicBezTo>
                  <a:lnTo>
                    <a:pt x="891" y="1096"/>
                  </a:lnTo>
                  <a:cubicBezTo>
                    <a:pt x="800" y="982"/>
                    <a:pt x="731" y="845"/>
                    <a:pt x="663" y="731"/>
                  </a:cubicBezTo>
                  <a:cubicBezTo>
                    <a:pt x="617" y="662"/>
                    <a:pt x="572" y="617"/>
                    <a:pt x="549" y="548"/>
                  </a:cubicBezTo>
                  <a:cubicBezTo>
                    <a:pt x="503" y="503"/>
                    <a:pt x="457" y="457"/>
                    <a:pt x="435" y="411"/>
                  </a:cubicBezTo>
                  <a:cubicBezTo>
                    <a:pt x="343" y="297"/>
                    <a:pt x="275" y="206"/>
                    <a:pt x="206" y="115"/>
                  </a:cubicBezTo>
                  <a:cubicBezTo>
                    <a:pt x="206" y="92"/>
                    <a:pt x="184" y="69"/>
                    <a:pt x="184" y="46"/>
                  </a:cubicBezTo>
                  <a:cubicBezTo>
                    <a:pt x="161" y="23"/>
                    <a:pt x="138" y="1"/>
                    <a:pt x="92"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9"/>
            <p:cNvSpPr/>
            <p:nvPr/>
          </p:nvSpPr>
          <p:spPr>
            <a:xfrm>
              <a:off x="1235204" y="2103503"/>
              <a:ext cx="60598" cy="109861"/>
            </a:xfrm>
            <a:custGeom>
              <a:avLst/>
              <a:gdLst/>
              <a:ahLst/>
              <a:cxnLst/>
              <a:rect l="l" t="t" r="r" b="b"/>
              <a:pathLst>
                <a:path w="1096" h="1987" extrusionOk="0">
                  <a:moveTo>
                    <a:pt x="69" y="1"/>
                  </a:moveTo>
                  <a:cubicBezTo>
                    <a:pt x="69" y="1"/>
                    <a:pt x="46" y="1"/>
                    <a:pt x="23" y="24"/>
                  </a:cubicBezTo>
                  <a:cubicBezTo>
                    <a:pt x="0" y="46"/>
                    <a:pt x="0" y="92"/>
                    <a:pt x="23" y="115"/>
                  </a:cubicBezTo>
                  <a:cubicBezTo>
                    <a:pt x="92" y="206"/>
                    <a:pt x="160" y="297"/>
                    <a:pt x="229" y="389"/>
                  </a:cubicBezTo>
                  <a:cubicBezTo>
                    <a:pt x="251" y="412"/>
                    <a:pt x="274" y="434"/>
                    <a:pt x="274" y="457"/>
                  </a:cubicBezTo>
                  <a:cubicBezTo>
                    <a:pt x="297" y="480"/>
                    <a:pt x="320" y="526"/>
                    <a:pt x="343" y="549"/>
                  </a:cubicBezTo>
                  <a:cubicBezTo>
                    <a:pt x="366" y="571"/>
                    <a:pt x="388" y="617"/>
                    <a:pt x="411" y="663"/>
                  </a:cubicBezTo>
                  <a:cubicBezTo>
                    <a:pt x="434" y="708"/>
                    <a:pt x="457" y="754"/>
                    <a:pt x="480" y="777"/>
                  </a:cubicBezTo>
                  <a:cubicBezTo>
                    <a:pt x="525" y="822"/>
                    <a:pt x="548" y="891"/>
                    <a:pt x="571" y="937"/>
                  </a:cubicBezTo>
                  <a:cubicBezTo>
                    <a:pt x="571" y="937"/>
                    <a:pt x="594" y="959"/>
                    <a:pt x="594" y="982"/>
                  </a:cubicBezTo>
                  <a:cubicBezTo>
                    <a:pt x="617" y="1005"/>
                    <a:pt x="639" y="1051"/>
                    <a:pt x="639" y="1074"/>
                  </a:cubicBezTo>
                  <a:cubicBezTo>
                    <a:pt x="662" y="1119"/>
                    <a:pt x="685" y="1165"/>
                    <a:pt x="708" y="1210"/>
                  </a:cubicBezTo>
                  <a:cubicBezTo>
                    <a:pt x="731" y="1256"/>
                    <a:pt x="754" y="1302"/>
                    <a:pt x="776" y="1347"/>
                  </a:cubicBezTo>
                  <a:cubicBezTo>
                    <a:pt x="799" y="1370"/>
                    <a:pt x="799" y="1393"/>
                    <a:pt x="799" y="1416"/>
                  </a:cubicBezTo>
                  <a:cubicBezTo>
                    <a:pt x="822" y="1439"/>
                    <a:pt x="822" y="1462"/>
                    <a:pt x="845" y="1484"/>
                  </a:cubicBezTo>
                  <a:cubicBezTo>
                    <a:pt x="845" y="1530"/>
                    <a:pt x="868" y="1553"/>
                    <a:pt x="868" y="1576"/>
                  </a:cubicBezTo>
                  <a:cubicBezTo>
                    <a:pt x="891" y="1599"/>
                    <a:pt x="891" y="1621"/>
                    <a:pt x="913" y="1667"/>
                  </a:cubicBezTo>
                  <a:cubicBezTo>
                    <a:pt x="913" y="1667"/>
                    <a:pt x="913" y="1690"/>
                    <a:pt x="913" y="1713"/>
                  </a:cubicBezTo>
                  <a:lnTo>
                    <a:pt x="936" y="1758"/>
                  </a:lnTo>
                  <a:cubicBezTo>
                    <a:pt x="936" y="1735"/>
                    <a:pt x="936" y="1735"/>
                    <a:pt x="936" y="1735"/>
                  </a:cubicBezTo>
                  <a:cubicBezTo>
                    <a:pt x="936" y="1758"/>
                    <a:pt x="936" y="1804"/>
                    <a:pt x="959" y="1827"/>
                  </a:cubicBezTo>
                  <a:cubicBezTo>
                    <a:pt x="959" y="1872"/>
                    <a:pt x="959" y="1895"/>
                    <a:pt x="982" y="1941"/>
                  </a:cubicBezTo>
                  <a:cubicBezTo>
                    <a:pt x="982" y="1964"/>
                    <a:pt x="1005" y="1987"/>
                    <a:pt x="1027" y="1987"/>
                  </a:cubicBezTo>
                  <a:cubicBezTo>
                    <a:pt x="1050" y="1987"/>
                    <a:pt x="1096" y="1964"/>
                    <a:pt x="1096" y="1941"/>
                  </a:cubicBezTo>
                  <a:cubicBezTo>
                    <a:pt x="1096" y="1872"/>
                    <a:pt x="1073" y="1804"/>
                    <a:pt x="1050" y="1735"/>
                  </a:cubicBezTo>
                  <a:cubicBezTo>
                    <a:pt x="1050" y="1713"/>
                    <a:pt x="1027" y="1667"/>
                    <a:pt x="1027" y="1644"/>
                  </a:cubicBezTo>
                  <a:cubicBezTo>
                    <a:pt x="1005" y="1599"/>
                    <a:pt x="1005" y="1553"/>
                    <a:pt x="982" y="1530"/>
                  </a:cubicBezTo>
                  <a:cubicBezTo>
                    <a:pt x="959" y="1462"/>
                    <a:pt x="936" y="1370"/>
                    <a:pt x="913" y="1302"/>
                  </a:cubicBezTo>
                  <a:cubicBezTo>
                    <a:pt x="868" y="1233"/>
                    <a:pt x="822" y="1142"/>
                    <a:pt x="799" y="1074"/>
                  </a:cubicBezTo>
                  <a:cubicBezTo>
                    <a:pt x="776" y="1028"/>
                    <a:pt x="776" y="1005"/>
                    <a:pt x="754" y="982"/>
                  </a:cubicBezTo>
                  <a:cubicBezTo>
                    <a:pt x="731" y="937"/>
                    <a:pt x="731" y="914"/>
                    <a:pt x="708" y="868"/>
                  </a:cubicBezTo>
                  <a:cubicBezTo>
                    <a:pt x="662" y="800"/>
                    <a:pt x="617" y="731"/>
                    <a:pt x="571" y="663"/>
                  </a:cubicBezTo>
                  <a:cubicBezTo>
                    <a:pt x="548" y="594"/>
                    <a:pt x="502" y="526"/>
                    <a:pt x="457" y="457"/>
                  </a:cubicBezTo>
                  <a:cubicBezTo>
                    <a:pt x="411" y="389"/>
                    <a:pt x="366" y="320"/>
                    <a:pt x="320" y="275"/>
                  </a:cubicBezTo>
                  <a:cubicBezTo>
                    <a:pt x="251" y="183"/>
                    <a:pt x="206" y="115"/>
                    <a:pt x="137" y="24"/>
                  </a:cubicBezTo>
                  <a:cubicBezTo>
                    <a:pt x="114" y="24"/>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9"/>
            <p:cNvSpPr/>
            <p:nvPr/>
          </p:nvSpPr>
          <p:spPr>
            <a:xfrm>
              <a:off x="1158184" y="2065685"/>
              <a:ext cx="43016" cy="63141"/>
            </a:xfrm>
            <a:custGeom>
              <a:avLst/>
              <a:gdLst/>
              <a:ahLst/>
              <a:cxnLst/>
              <a:rect l="l" t="t" r="r" b="b"/>
              <a:pathLst>
                <a:path w="778" h="1142" extrusionOk="0">
                  <a:moveTo>
                    <a:pt x="69" y="0"/>
                  </a:moveTo>
                  <a:cubicBezTo>
                    <a:pt x="47" y="0"/>
                    <a:pt x="24" y="23"/>
                    <a:pt x="24" y="23"/>
                  </a:cubicBezTo>
                  <a:cubicBezTo>
                    <a:pt x="1" y="46"/>
                    <a:pt x="1" y="68"/>
                    <a:pt x="24" y="91"/>
                  </a:cubicBezTo>
                  <a:cubicBezTo>
                    <a:pt x="92" y="183"/>
                    <a:pt x="161" y="297"/>
                    <a:pt x="229" y="388"/>
                  </a:cubicBezTo>
                  <a:cubicBezTo>
                    <a:pt x="275" y="479"/>
                    <a:pt x="343" y="571"/>
                    <a:pt x="389" y="639"/>
                  </a:cubicBezTo>
                  <a:cubicBezTo>
                    <a:pt x="435" y="730"/>
                    <a:pt x="480" y="799"/>
                    <a:pt x="526" y="867"/>
                  </a:cubicBezTo>
                  <a:cubicBezTo>
                    <a:pt x="572" y="936"/>
                    <a:pt x="617" y="1027"/>
                    <a:pt x="663" y="1118"/>
                  </a:cubicBezTo>
                  <a:cubicBezTo>
                    <a:pt x="663" y="1118"/>
                    <a:pt x="686" y="1141"/>
                    <a:pt x="686" y="1141"/>
                  </a:cubicBezTo>
                  <a:lnTo>
                    <a:pt x="731" y="1141"/>
                  </a:lnTo>
                  <a:cubicBezTo>
                    <a:pt x="754" y="1118"/>
                    <a:pt x="777" y="1096"/>
                    <a:pt x="754" y="1073"/>
                  </a:cubicBezTo>
                  <a:cubicBezTo>
                    <a:pt x="663" y="890"/>
                    <a:pt x="572" y="708"/>
                    <a:pt x="457" y="548"/>
                  </a:cubicBezTo>
                  <a:cubicBezTo>
                    <a:pt x="412" y="457"/>
                    <a:pt x="343" y="365"/>
                    <a:pt x="275" y="297"/>
                  </a:cubicBezTo>
                  <a:cubicBezTo>
                    <a:pt x="229" y="205"/>
                    <a:pt x="161" y="114"/>
                    <a:pt x="115" y="23"/>
                  </a:cubicBezTo>
                  <a:cubicBezTo>
                    <a:pt x="92" y="23"/>
                    <a:pt x="69" y="0"/>
                    <a:pt x="69"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9"/>
            <p:cNvSpPr/>
            <p:nvPr/>
          </p:nvSpPr>
          <p:spPr>
            <a:xfrm>
              <a:off x="1154425" y="2066901"/>
              <a:ext cx="53078" cy="75471"/>
            </a:xfrm>
            <a:custGeom>
              <a:avLst/>
              <a:gdLst/>
              <a:ahLst/>
              <a:cxnLst/>
              <a:rect l="l" t="t" r="r" b="b"/>
              <a:pathLst>
                <a:path w="960" h="1365" extrusionOk="0">
                  <a:moveTo>
                    <a:pt x="23" y="1"/>
                  </a:moveTo>
                  <a:cubicBezTo>
                    <a:pt x="1" y="24"/>
                    <a:pt x="1" y="69"/>
                    <a:pt x="23" y="115"/>
                  </a:cubicBezTo>
                  <a:cubicBezTo>
                    <a:pt x="92" y="229"/>
                    <a:pt x="183" y="343"/>
                    <a:pt x="274" y="457"/>
                  </a:cubicBezTo>
                  <a:cubicBezTo>
                    <a:pt x="320" y="526"/>
                    <a:pt x="343" y="571"/>
                    <a:pt x="389" y="640"/>
                  </a:cubicBezTo>
                  <a:cubicBezTo>
                    <a:pt x="434" y="686"/>
                    <a:pt x="457" y="754"/>
                    <a:pt x="503" y="800"/>
                  </a:cubicBezTo>
                  <a:cubicBezTo>
                    <a:pt x="548" y="891"/>
                    <a:pt x="594" y="959"/>
                    <a:pt x="640" y="1051"/>
                  </a:cubicBezTo>
                  <a:cubicBezTo>
                    <a:pt x="708" y="1142"/>
                    <a:pt x="777" y="1233"/>
                    <a:pt x="845" y="1348"/>
                  </a:cubicBezTo>
                  <a:cubicBezTo>
                    <a:pt x="856" y="1359"/>
                    <a:pt x="874" y="1365"/>
                    <a:pt x="891" y="1365"/>
                  </a:cubicBezTo>
                  <a:cubicBezTo>
                    <a:pt x="908" y="1365"/>
                    <a:pt x="925" y="1359"/>
                    <a:pt x="936" y="1348"/>
                  </a:cubicBezTo>
                  <a:cubicBezTo>
                    <a:pt x="936" y="1348"/>
                    <a:pt x="959" y="1325"/>
                    <a:pt x="959" y="1302"/>
                  </a:cubicBezTo>
                  <a:cubicBezTo>
                    <a:pt x="959" y="1279"/>
                    <a:pt x="959" y="1279"/>
                    <a:pt x="936" y="1256"/>
                  </a:cubicBezTo>
                  <a:cubicBezTo>
                    <a:pt x="914" y="1211"/>
                    <a:pt x="868" y="1165"/>
                    <a:pt x="845" y="1119"/>
                  </a:cubicBezTo>
                  <a:cubicBezTo>
                    <a:pt x="799" y="1028"/>
                    <a:pt x="754" y="937"/>
                    <a:pt x="685" y="868"/>
                  </a:cubicBezTo>
                  <a:cubicBezTo>
                    <a:pt x="662" y="823"/>
                    <a:pt x="640" y="777"/>
                    <a:pt x="617" y="731"/>
                  </a:cubicBezTo>
                  <a:cubicBezTo>
                    <a:pt x="594" y="686"/>
                    <a:pt x="548" y="640"/>
                    <a:pt x="525" y="594"/>
                  </a:cubicBezTo>
                  <a:cubicBezTo>
                    <a:pt x="480" y="503"/>
                    <a:pt x="411" y="412"/>
                    <a:pt x="343" y="343"/>
                  </a:cubicBezTo>
                  <a:cubicBezTo>
                    <a:pt x="274" y="229"/>
                    <a:pt x="206" y="115"/>
                    <a:pt x="115" y="24"/>
                  </a:cubicBezTo>
                  <a:cubicBezTo>
                    <a:pt x="115" y="1"/>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9"/>
            <p:cNvSpPr/>
            <p:nvPr/>
          </p:nvSpPr>
          <p:spPr>
            <a:xfrm>
              <a:off x="1155696" y="2069444"/>
              <a:ext cx="83322" cy="130982"/>
            </a:xfrm>
            <a:custGeom>
              <a:avLst/>
              <a:gdLst/>
              <a:ahLst/>
              <a:cxnLst/>
              <a:rect l="l" t="t" r="r" b="b"/>
              <a:pathLst>
                <a:path w="1507" h="2369" extrusionOk="0">
                  <a:moveTo>
                    <a:pt x="46" y="0"/>
                  </a:moveTo>
                  <a:cubicBezTo>
                    <a:pt x="23" y="0"/>
                    <a:pt x="23" y="0"/>
                    <a:pt x="23" y="23"/>
                  </a:cubicBezTo>
                  <a:cubicBezTo>
                    <a:pt x="0" y="23"/>
                    <a:pt x="0" y="69"/>
                    <a:pt x="0" y="92"/>
                  </a:cubicBezTo>
                  <a:cubicBezTo>
                    <a:pt x="114" y="229"/>
                    <a:pt x="229" y="366"/>
                    <a:pt x="320" y="503"/>
                  </a:cubicBezTo>
                  <a:cubicBezTo>
                    <a:pt x="343" y="548"/>
                    <a:pt x="366" y="571"/>
                    <a:pt x="388" y="594"/>
                  </a:cubicBezTo>
                  <a:cubicBezTo>
                    <a:pt x="434" y="640"/>
                    <a:pt x="457" y="685"/>
                    <a:pt x="480" y="731"/>
                  </a:cubicBezTo>
                  <a:cubicBezTo>
                    <a:pt x="525" y="799"/>
                    <a:pt x="571" y="868"/>
                    <a:pt x="594" y="936"/>
                  </a:cubicBezTo>
                  <a:cubicBezTo>
                    <a:pt x="594" y="936"/>
                    <a:pt x="594" y="913"/>
                    <a:pt x="594" y="913"/>
                  </a:cubicBezTo>
                  <a:cubicBezTo>
                    <a:pt x="639" y="982"/>
                    <a:pt x="662" y="1028"/>
                    <a:pt x="708" y="1073"/>
                  </a:cubicBezTo>
                  <a:cubicBezTo>
                    <a:pt x="708" y="1119"/>
                    <a:pt x="731" y="1142"/>
                    <a:pt x="754" y="1165"/>
                  </a:cubicBezTo>
                  <a:cubicBezTo>
                    <a:pt x="776" y="1187"/>
                    <a:pt x="776" y="1210"/>
                    <a:pt x="799" y="1233"/>
                  </a:cubicBezTo>
                  <a:cubicBezTo>
                    <a:pt x="868" y="1370"/>
                    <a:pt x="936" y="1484"/>
                    <a:pt x="1005" y="1598"/>
                  </a:cubicBezTo>
                  <a:cubicBezTo>
                    <a:pt x="1027" y="1667"/>
                    <a:pt x="1050" y="1712"/>
                    <a:pt x="1096" y="1781"/>
                  </a:cubicBezTo>
                  <a:cubicBezTo>
                    <a:pt x="1119" y="1849"/>
                    <a:pt x="1142" y="1895"/>
                    <a:pt x="1187" y="1963"/>
                  </a:cubicBezTo>
                  <a:cubicBezTo>
                    <a:pt x="1256" y="2078"/>
                    <a:pt x="1324" y="2215"/>
                    <a:pt x="1393" y="2329"/>
                  </a:cubicBezTo>
                  <a:cubicBezTo>
                    <a:pt x="1393" y="2351"/>
                    <a:pt x="1393" y="2351"/>
                    <a:pt x="1416" y="2351"/>
                  </a:cubicBezTo>
                  <a:cubicBezTo>
                    <a:pt x="1427" y="2363"/>
                    <a:pt x="1433" y="2369"/>
                    <a:pt x="1438" y="2369"/>
                  </a:cubicBezTo>
                  <a:cubicBezTo>
                    <a:pt x="1444" y="2369"/>
                    <a:pt x="1450" y="2363"/>
                    <a:pt x="1461" y="2351"/>
                  </a:cubicBezTo>
                  <a:cubicBezTo>
                    <a:pt x="1484" y="2351"/>
                    <a:pt x="1507" y="2306"/>
                    <a:pt x="1484" y="2283"/>
                  </a:cubicBezTo>
                  <a:cubicBezTo>
                    <a:pt x="1416" y="2169"/>
                    <a:pt x="1370" y="2078"/>
                    <a:pt x="1301" y="1963"/>
                  </a:cubicBezTo>
                  <a:cubicBezTo>
                    <a:pt x="1256" y="1872"/>
                    <a:pt x="1210" y="1781"/>
                    <a:pt x="1164" y="1690"/>
                  </a:cubicBezTo>
                  <a:cubicBezTo>
                    <a:pt x="1119" y="1598"/>
                    <a:pt x="1073" y="1507"/>
                    <a:pt x="1027" y="1438"/>
                  </a:cubicBezTo>
                  <a:cubicBezTo>
                    <a:pt x="982" y="1347"/>
                    <a:pt x="913" y="1256"/>
                    <a:pt x="868" y="1165"/>
                  </a:cubicBezTo>
                  <a:cubicBezTo>
                    <a:pt x="799" y="1073"/>
                    <a:pt x="754" y="982"/>
                    <a:pt x="685" y="891"/>
                  </a:cubicBezTo>
                  <a:cubicBezTo>
                    <a:pt x="639" y="799"/>
                    <a:pt x="594" y="731"/>
                    <a:pt x="525" y="640"/>
                  </a:cubicBezTo>
                  <a:cubicBezTo>
                    <a:pt x="502" y="594"/>
                    <a:pt x="480" y="571"/>
                    <a:pt x="457" y="525"/>
                  </a:cubicBezTo>
                  <a:cubicBezTo>
                    <a:pt x="434" y="480"/>
                    <a:pt x="388" y="434"/>
                    <a:pt x="366" y="389"/>
                  </a:cubicBezTo>
                  <a:cubicBezTo>
                    <a:pt x="297" y="297"/>
                    <a:pt x="229" y="229"/>
                    <a:pt x="160" y="137"/>
                  </a:cubicBezTo>
                  <a:cubicBezTo>
                    <a:pt x="137" y="92"/>
                    <a:pt x="114" y="69"/>
                    <a:pt x="92" y="23"/>
                  </a:cubicBezTo>
                  <a:cubicBezTo>
                    <a:pt x="69" y="0"/>
                    <a:pt x="69" y="0"/>
                    <a:pt x="46"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9"/>
            <p:cNvSpPr/>
            <p:nvPr/>
          </p:nvSpPr>
          <p:spPr>
            <a:xfrm>
              <a:off x="1143090" y="2094657"/>
              <a:ext cx="47992" cy="69997"/>
            </a:xfrm>
            <a:custGeom>
              <a:avLst/>
              <a:gdLst/>
              <a:ahLst/>
              <a:cxnLst/>
              <a:rect l="l" t="t" r="r" b="b"/>
              <a:pathLst>
                <a:path w="868" h="1266" extrusionOk="0">
                  <a:moveTo>
                    <a:pt x="23" y="1"/>
                  </a:moveTo>
                  <a:cubicBezTo>
                    <a:pt x="0" y="24"/>
                    <a:pt x="0" y="47"/>
                    <a:pt x="23" y="69"/>
                  </a:cubicBezTo>
                  <a:cubicBezTo>
                    <a:pt x="69" y="161"/>
                    <a:pt x="114" y="229"/>
                    <a:pt x="183" y="321"/>
                  </a:cubicBezTo>
                  <a:lnTo>
                    <a:pt x="160" y="298"/>
                  </a:lnTo>
                  <a:lnTo>
                    <a:pt x="160" y="298"/>
                  </a:lnTo>
                  <a:cubicBezTo>
                    <a:pt x="206" y="389"/>
                    <a:pt x="274" y="457"/>
                    <a:pt x="320" y="549"/>
                  </a:cubicBezTo>
                  <a:cubicBezTo>
                    <a:pt x="365" y="617"/>
                    <a:pt x="411" y="709"/>
                    <a:pt x="457" y="800"/>
                  </a:cubicBezTo>
                  <a:cubicBezTo>
                    <a:pt x="502" y="868"/>
                    <a:pt x="548" y="937"/>
                    <a:pt x="571" y="1005"/>
                  </a:cubicBezTo>
                  <a:cubicBezTo>
                    <a:pt x="594" y="1051"/>
                    <a:pt x="639" y="1097"/>
                    <a:pt x="662" y="1142"/>
                  </a:cubicBezTo>
                  <a:cubicBezTo>
                    <a:pt x="685" y="1188"/>
                    <a:pt x="708" y="1211"/>
                    <a:pt x="730" y="1234"/>
                  </a:cubicBezTo>
                  <a:cubicBezTo>
                    <a:pt x="747" y="1250"/>
                    <a:pt x="763" y="1266"/>
                    <a:pt x="787" y="1266"/>
                  </a:cubicBezTo>
                  <a:cubicBezTo>
                    <a:pt x="797" y="1266"/>
                    <a:pt x="808" y="1263"/>
                    <a:pt x="822" y="1256"/>
                  </a:cubicBezTo>
                  <a:cubicBezTo>
                    <a:pt x="845" y="1256"/>
                    <a:pt x="867" y="1234"/>
                    <a:pt x="867" y="1211"/>
                  </a:cubicBezTo>
                  <a:cubicBezTo>
                    <a:pt x="867" y="1188"/>
                    <a:pt x="867" y="1165"/>
                    <a:pt x="867" y="1142"/>
                  </a:cubicBezTo>
                  <a:cubicBezTo>
                    <a:pt x="845" y="1097"/>
                    <a:pt x="822" y="1074"/>
                    <a:pt x="799" y="1028"/>
                  </a:cubicBezTo>
                  <a:cubicBezTo>
                    <a:pt x="776" y="982"/>
                    <a:pt x="730" y="937"/>
                    <a:pt x="708" y="868"/>
                  </a:cubicBezTo>
                  <a:cubicBezTo>
                    <a:pt x="639" y="777"/>
                    <a:pt x="571" y="686"/>
                    <a:pt x="502" y="594"/>
                  </a:cubicBezTo>
                  <a:cubicBezTo>
                    <a:pt x="434" y="503"/>
                    <a:pt x="365" y="412"/>
                    <a:pt x="297" y="321"/>
                  </a:cubicBezTo>
                  <a:cubicBezTo>
                    <a:pt x="228" y="229"/>
                    <a:pt x="160" y="115"/>
                    <a:pt x="91"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9"/>
            <p:cNvSpPr/>
            <p:nvPr/>
          </p:nvSpPr>
          <p:spPr>
            <a:xfrm>
              <a:off x="753125" y="2222157"/>
              <a:ext cx="147680" cy="244161"/>
            </a:xfrm>
            <a:custGeom>
              <a:avLst/>
              <a:gdLst/>
              <a:ahLst/>
              <a:cxnLst/>
              <a:rect l="l" t="t" r="r" b="b"/>
              <a:pathLst>
                <a:path w="2671" h="4416" extrusionOk="0">
                  <a:moveTo>
                    <a:pt x="228" y="0"/>
                  </a:moveTo>
                  <a:cubicBezTo>
                    <a:pt x="228" y="0"/>
                    <a:pt x="205" y="23"/>
                    <a:pt x="205" y="23"/>
                  </a:cubicBezTo>
                  <a:cubicBezTo>
                    <a:pt x="160" y="23"/>
                    <a:pt x="114" y="46"/>
                    <a:pt x="91" y="69"/>
                  </a:cubicBezTo>
                  <a:cubicBezTo>
                    <a:pt x="46" y="92"/>
                    <a:pt x="23" y="137"/>
                    <a:pt x="0" y="206"/>
                  </a:cubicBezTo>
                  <a:cubicBezTo>
                    <a:pt x="0" y="274"/>
                    <a:pt x="0" y="343"/>
                    <a:pt x="23" y="411"/>
                  </a:cubicBezTo>
                  <a:cubicBezTo>
                    <a:pt x="46" y="502"/>
                    <a:pt x="69" y="594"/>
                    <a:pt x="91" y="662"/>
                  </a:cubicBezTo>
                  <a:cubicBezTo>
                    <a:pt x="114" y="868"/>
                    <a:pt x="160" y="1073"/>
                    <a:pt x="228" y="1256"/>
                  </a:cubicBezTo>
                  <a:cubicBezTo>
                    <a:pt x="274" y="1461"/>
                    <a:pt x="320" y="1667"/>
                    <a:pt x="388" y="1872"/>
                  </a:cubicBezTo>
                  <a:cubicBezTo>
                    <a:pt x="434" y="1940"/>
                    <a:pt x="457" y="2032"/>
                    <a:pt x="502" y="2123"/>
                  </a:cubicBezTo>
                  <a:cubicBezTo>
                    <a:pt x="525" y="2169"/>
                    <a:pt x="525" y="2214"/>
                    <a:pt x="548" y="2283"/>
                  </a:cubicBezTo>
                  <a:cubicBezTo>
                    <a:pt x="548" y="2283"/>
                    <a:pt x="548" y="2283"/>
                    <a:pt x="548" y="2306"/>
                  </a:cubicBezTo>
                  <a:cubicBezTo>
                    <a:pt x="548" y="2351"/>
                    <a:pt x="571" y="2397"/>
                    <a:pt x="594" y="2443"/>
                  </a:cubicBezTo>
                  <a:cubicBezTo>
                    <a:pt x="594" y="2511"/>
                    <a:pt x="616" y="2580"/>
                    <a:pt x="639" y="2625"/>
                  </a:cubicBezTo>
                  <a:cubicBezTo>
                    <a:pt x="685" y="2717"/>
                    <a:pt x="708" y="2831"/>
                    <a:pt x="753" y="2922"/>
                  </a:cubicBezTo>
                  <a:cubicBezTo>
                    <a:pt x="822" y="3127"/>
                    <a:pt x="913" y="3310"/>
                    <a:pt x="1027" y="3493"/>
                  </a:cubicBezTo>
                  <a:cubicBezTo>
                    <a:pt x="1096" y="3584"/>
                    <a:pt x="1141" y="3675"/>
                    <a:pt x="1210" y="3767"/>
                  </a:cubicBezTo>
                  <a:cubicBezTo>
                    <a:pt x="1278" y="3835"/>
                    <a:pt x="1370" y="3926"/>
                    <a:pt x="1438" y="3995"/>
                  </a:cubicBezTo>
                  <a:cubicBezTo>
                    <a:pt x="1507" y="4063"/>
                    <a:pt x="1598" y="4132"/>
                    <a:pt x="1666" y="4177"/>
                  </a:cubicBezTo>
                  <a:cubicBezTo>
                    <a:pt x="1758" y="4246"/>
                    <a:pt x="1849" y="4291"/>
                    <a:pt x="1940" y="4314"/>
                  </a:cubicBezTo>
                  <a:cubicBezTo>
                    <a:pt x="2032" y="4360"/>
                    <a:pt x="2146" y="4383"/>
                    <a:pt x="2237" y="4406"/>
                  </a:cubicBezTo>
                  <a:cubicBezTo>
                    <a:pt x="2283" y="4406"/>
                    <a:pt x="2338" y="4416"/>
                    <a:pt x="2391" y="4416"/>
                  </a:cubicBezTo>
                  <a:cubicBezTo>
                    <a:pt x="2417" y="4416"/>
                    <a:pt x="2442" y="4413"/>
                    <a:pt x="2465" y="4406"/>
                  </a:cubicBezTo>
                  <a:cubicBezTo>
                    <a:pt x="2511" y="4406"/>
                    <a:pt x="2534" y="4406"/>
                    <a:pt x="2579" y="4383"/>
                  </a:cubicBezTo>
                  <a:cubicBezTo>
                    <a:pt x="2625" y="4360"/>
                    <a:pt x="2648" y="4314"/>
                    <a:pt x="2671" y="4246"/>
                  </a:cubicBezTo>
                  <a:cubicBezTo>
                    <a:pt x="2671" y="4200"/>
                    <a:pt x="2648" y="4155"/>
                    <a:pt x="2625" y="4132"/>
                  </a:cubicBezTo>
                  <a:cubicBezTo>
                    <a:pt x="2602" y="4086"/>
                    <a:pt x="2579" y="4063"/>
                    <a:pt x="2534" y="4018"/>
                  </a:cubicBezTo>
                  <a:cubicBezTo>
                    <a:pt x="2488" y="3972"/>
                    <a:pt x="2442" y="3926"/>
                    <a:pt x="2397" y="3858"/>
                  </a:cubicBezTo>
                  <a:cubicBezTo>
                    <a:pt x="2328" y="3789"/>
                    <a:pt x="2260" y="3721"/>
                    <a:pt x="2214" y="3652"/>
                  </a:cubicBezTo>
                  <a:cubicBezTo>
                    <a:pt x="2100" y="3515"/>
                    <a:pt x="1986" y="3356"/>
                    <a:pt x="1895" y="3219"/>
                  </a:cubicBezTo>
                  <a:cubicBezTo>
                    <a:pt x="1803" y="3059"/>
                    <a:pt x="1735" y="2899"/>
                    <a:pt x="1643" y="2762"/>
                  </a:cubicBezTo>
                  <a:cubicBezTo>
                    <a:pt x="1575" y="2602"/>
                    <a:pt x="1484" y="2443"/>
                    <a:pt x="1415" y="2306"/>
                  </a:cubicBezTo>
                  <a:cubicBezTo>
                    <a:pt x="1370" y="2146"/>
                    <a:pt x="1301" y="2009"/>
                    <a:pt x="1255" y="1849"/>
                  </a:cubicBezTo>
                  <a:cubicBezTo>
                    <a:pt x="1187" y="1689"/>
                    <a:pt x="1119" y="1530"/>
                    <a:pt x="1073" y="1347"/>
                  </a:cubicBezTo>
                  <a:lnTo>
                    <a:pt x="1050" y="1301"/>
                  </a:lnTo>
                  <a:cubicBezTo>
                    <a:pt x="1050" y="1256"/>
                    <a:pt x="1027" y="1210"/>
                    <a:pt x="1027" y="1187"/>
                  </a:cubicBezTo>
                  <a:lnTo>
                    <a:pt x="1027" y="1233"/>
                  </a:lnTo>
                  <a:cubicBezTo>
                    <a:pt x="1004" y="1164"/>
                    <a:pt x="1004" y="1096"/>
                    <a:pt x="982" y="1027"/>
                  </a:cubicBezTo>
                  <a:cubicBezTo>
                    <a:pt x="936" y="868"/>
                    <a:pt x="913" y="731"/>
                    <a:pt x="867" y="571"/>
                  </a:cubicBezTo>
                  <a:cubicBezTo>
                    <a:pt x="845" y="411"/>
                    <a:pt x="822" y="251"/>
                    <a:pt x="799" y="92"/>
                  </a:cubicBezTo>
                  <a:cubicBezTo>
                    <a:pt x="799" y="54"/>
                    <a:pt x="769" y="17"/>
                    <a:pt x="720" y="17"/>
                  </a:cubicBezTo>
                  <a:cubicBezTo>
                    <a:pt x="709" y="17"/>
                    <a:pt x="697" y="19"/>
                    <a:pt x="685" y="23"/>
                  </a:cubicBezTo>
                  <a:cubicBezTo>
                    <a:pt x="639" y="23"/>
                    <a:pt x="616" y="69"/>
                    <a:pt x="616" y="137"/>
                  </a:cubicBezTo>
                  <a:cubicBezTo>
                    <a:pt x="616" y="160"/>
                    <a:pt x="616" y="206"/>
                    <a:pt x="616" y="229"/>
                  </a:cubicBezTo>
                  <a:cubicBezTo>
                    <a:pt x="594" y="229"/>
                    <a:pt x="571" y="206"/>
                    <a:pt x="571" y="206"/>
                  </a:cubicBezTo>
                  <a:cubicBezTo>
                    <a:pt x="548" y="194"/>
                    <a:pt x="525" y="189"/>
                    <a:pt x="502" y="189"/>
                  </a:cubicBezTo>
                  <a:cubicBezTo>
                    <a:pt x="479" y="189"/>
                    <a:pt x="457" y="194"/>
                    <a:pt x="434" y="206"/>
                  </a:cubicBezTo>
                  <a:cubicBezTo>
                    <a:pt x="434" y="206"/>
                    <a:pt x="434" y="183"/>
                    <a:pt x="411" y="160"/>
                  </a:cubicBezTo>
                  <a:cubicBezTo>
                    <a:pt x="411" y="114"/>
                    <a:pt x="365" y="69"/>
                    <a:pt x="342" y="46"/>
                  </a:cubicBezTo>
                  <a:cubicBezTo>
                    <a:pt x="297" y="23"/>
                    <a:pt x="274" y="0"/>
                    <a:pt x="228" y="0"/>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9"/>
            <p:cNvSpPr/>
            <p:nvPr/>
          </p:nvSpPr>
          <p:spPr>
            <a:xfrm>
              <a:off x="763188" y="2066901"/>
              <a:ext cx="396319" cy="171731"/>
            </a:xfrm>
            <a:custGeom>
              <a:avLst/>
              <a:gdLst/>
              <a:ahLst/>
              <a:cxnLst/>
              <a:rect l="l" t="t" r="r" b="b"/>
              <a:pathLst>
                <a:path w="7168" h="3106" extrusionOk="0">
                  <a:moveTo>
                    <a:pt x="7008" y="1"/>
                  </a:moveTo>
                  <a:cubicBezTo>
                    <a:pt x="6985" y="24"/>
                    <a:pt x="6962" y="24"/>
                    <a:pt x="6940" y="46"/>
                  </a:cubicBezTo>
                  <a:cubicBezTo>
                    <a:pt x="6894" y="92"/>
                    <a:pt x="6871" y="115"/>
                    <a:pt x="6848" y="138"/>
                  </a:cubicBezTo>
                  <a:cubicBezTo>
                    <a:pt x="6643" y="343"/>
                    <a:pt x="6415" y="526"/>
                    <a:pt x="6186" y="686"/>
                  </a:cubicBezTo>
                  <a:cubicBezTo>
                    <a:pt x="6049" y="777"/>
                    <a:pt x="5935" y="868"/>
                    <a:pt x="5798" y="937"/>
                  </a:cubicBezTo>
                  <a:cubicBezTo>
                    <a:pt x="5684" y="1028"/>
                    <a:pt x="5570" y="1096"/>
                    <a:pt x="5456" y="1165"/>
                  </a:cubicBezTo>
                  <a:cubicBezTo>
                    <a:pt x="5365" y="1233"/>
                    <a:pt x="5273" y="1279"/>
                    <a:pt x="5205" y="1325"/>
                  </a:cubicBezTo>
                  <a:cubicBezTo>
                    <a:pt x="5205" y="1325"/>
                    <a:pt x="5227" y="1303"/>
                    <a:pt x="5228" y="1302"/>
                  </a:cubicBezTo>
                  <a:lnTo>
                    <a:pt x="5228" y="1302"/>
                  </a:lnTo>
                  <a:cubicBezTo>
                    <a:pt x="5212" y="1317"/>
                    <a:pt x="5187" y="1332"/>
                    <a:pt x="5165" y="1341"/>
                  </a:cubicBezTo>
                  <a:lnTo>
                    <a:pt x="5165" y="1341"/>
                  </a:lnTo>
                  <a:cubicBezTo>
                    <a:pt x="5169" y="1337"/>
                    <a:pt x="5174" y="1332"/>
                    <a:pt x="5182" y="1325"/>
                  </a:cubicBezTo>
                  <a:lnTo>
                    <a:pt x="5182" y="1325"/>
                  </a:lnTo>
                  <a:cubicBezTo>
                    <a:pt x="5169" y="1332"/>
                    <a:pt x="5156" y="1340"/>
                    <a:pt x="5143" y="1347"/>
                  </a:cubicBezTo>
                  <a:lnTo>
                    <a:pt x="5143" y="1347"/>
                  </a:lnTo>
                  <a:cubicBezTo>
                    <a:pt x="5140" y="1347"/>
                    <a:pt x="5138" y="1348"/>
                    <a:pt x="5136" y="1348"/>
                  </a:cubicBezTo>
                  <a:cubicBezTo>
                    <a:pt x="5138" y="1348"/>
                    <a:pt x="5140" y="1348"/>
                    <a:pt x="5142" y="1348"/>
                  </a:cubicBezTo>
                  <a:lnTo>
                    <a:pt x="5142" y="1348"/>
                  </a:lnTo>
                  <a:cubicBezTo>
                    <a:pt x="4836" y="1521"/>
                    <a:pt x="4530" y="1675"/>
                    <a:pt x="4223" y="1850"/>
                  </a:cubicBezTo>
                  <a:cubicBezTo>
                    <a:pt x="4064" y="1918"/>
                    <a:pt x="3881" y="2009"/>
                    <a:pt x="3721" y="2078"/>
                  </a:cubicBezTo>
                  <a:cubicBezTo>
                    <a:pt x="3561" y="2146"/>
                    <a:pt x="3424" y="2192"/>
                    <a:pt x="3265" y="2261"/>
                  </a:cubicBezTo>
                  <a:cubicBezTo>
                    <a:pt x="3196" y="2283"/>
                    <a:pt x="3128" y="2306"/>
                    <a:pt x="3036" y="2329"/>
                  </a:cubicBezTo>
                  <a:cubicBezTo>
                    <a:pt x="2991" y="2329"/>
                    <a:pt x="2968" y="2352"/>
                    <a:pt x="2922" y="2352"/>
                  </a:cubicBezTo>
                  <a:cubicBezTo>
                    <a:pt x="2717" y="2420"/>
                    <a:pt x="2534" y="2466"/>
                    <a:pt x="2352" y="2489"/>
                  </a:cubicBezTo>
                  <a:cubicBezTo>
                    <a:pt x="2146" y="2534"/>
                    <a:pt x="1941" y="2580"/>
                    <a:pt x="1735" y="2603"/>
                  </a:cubicBezTo>
                  <a:cubicBezTo>
                    <a:pt x="1553" y="2626"/>
                    <a:pt x="1347" y="2671"/>
                    <a:pt x="1142" y="2694"/>
                  </a:cubicBezTo>
                  <a:cubicBezTo>
                    <a:pt x="1051" y="2694"/>
                    <a:pt x="959" y="2717"/>
                    <a:pt x="868" y="2717"/>
                  </a:cubicBezTo>
                  <a:cubicBezTo>
                    <a:pt x="777" y="2740"/>
                    <a:pt x="663" y="2740"/>
                    <a:pt x="571" y="2763"/>
                  </a:cubicBezTo>
                  <a:cubicBezTo>
                    <a:pt x="526" y="2763"/>
                    <a:pt x="457" y="2786"/>
                    <a:pt x="412" y="2786"/>
                  </a:cubicBezTo>
                  <a:cubicBezTo>
                    <a:pt x="343" y="2786"/>
                    <a:pt x="275" y="2854"/>
                    <a:pt x="275" y="2922"/>
                  </a:cubicBezTo>
                  <a:lnTo>
                    <a:pt x="92" y="2922"/>
                  </a:lnTo>
                  <a:cubicBezTo>
                    <a:pt x="46" y="2922"/>
                    <a:pt x="23" y="2945"/>
                    <a:pt x="1" y="2991"/>
                  </a:cubicBezTo>
                  <a:cubicBezTo>
                    <a:pt x="1" y="3037"/>
                    <a:pt x="23" y="3082"/>
                    <a:pt x="69" y="3082"/>
                  </a:cubicBezTo>
                  <a:cubicBezTo>
                    <a:pt x="160" y="3082"/>
                    <a:pt x="252" y="3105"/>
                    <a:pt x="343" y="3105"/>
                  </a:cubicBezTo>
                  <a:lnTo>
                    <a:pt x="1165" y="3105"/>
                  </a:lnTo>
                  <a:cubicBezTo>
                    <a:pt x="1370" y="3082"/>
                    <a:pt x="1553" y="3059"/>
                    <a:pt x="1758" y="3037"/>
                  </a:cubicBezTo>
                  <a:cubicBezTo>
                    <a:pt x="1827" y="3037"/>
                    <a:pt x="1918" y="3014"/>
                    <a:pt x="2009" y="2991"/>
                  </a:cubicBezTo>
                  <a:cubicBezTo>
                    <a:pt x="2101" y="2991"/>
                    <a:pt x="2192" y="2945"/>
                    <a:pt x="2283" y="2945"/>
                  </a:cubicBezTo>
                  <a:cubicBezTo>
                    <a:pt x="2484" y="2901"/>
                    <a:pt x="2664" y="2834"/>
                    <a:pt x="2842" y="2788"/>
                  </a:cubicBezTo>
                  <a:lnTo>
                    <a:pt x="2842" y="2788"/>
                  </a:lnTo>
                  <a:cubicBezTo>
                    <a:pt x="2837" y="2791"/>
                    <a:pt x="2831" y="2797"/>
                    <a:pt x="2831" y="2808"/>
                  </a:cubicBezTo>
                  <a:cubicBezTo>
                    <a:pt x="2991" y="2763"/>
                    <a:pt x="3151" y="2717"/>
                    <a:pt x="3310" y="2649"/>
                  </a:cubicBezTo>
                  <a:cubicBezTo>
                    <a:pt x="3470" y="2580"/>
                    <a:pt x="3630" y="2534"/>
                    <a:pt x="3790" y="2466"/>
                  </a:cubicBezTo>
                  <a:cubicBezTo>
                    <a:pt x="3949" y="2397"/>
                    <a:pt x="4109" y="2329"/>
                    <a:pt x="4292" y="2238"/>
                  </a:cubicBezTo>
                  <a:cubicBezTo>
                    <a:pt x="4452" y="2169"/>
                    <a:pt x="4611" y="2078"/>
                    <a:pt x="4771" y="1987"/>
                  </a:cubicBezTo>
                  <a:cubicBezTo>
                    <a:pt x="4908" y="1918"/>
                    <a:pt x="5068" y="1827"/>
                    <a:pt x="5205" y="1736"/>
                  </a:cubicBezTo>
                  <a:lnTo>
                    <a:pt x="5228" y="1736"/>
                  </a:lnTo>
                  <a:cubicBezTo>
                    <a:pt x="5502" y="1576"/>
                    <a:pt x="5775" y="1393"/>
                    <a:pt x="6049" y="1188"/>
                  </a:cubicBezTo>
                  <a:cubicBezTo>
                    <a:pt x="6118" y="1142"/>
                    <a:pt x="6186" y="1096"/>
                    <a:pt x="6255" y="1051"/>
                  </a:cubicBezTo>
                  <a:cubicBezTo>
                    <a:pt x="6323" y="1005"/>
                    <a:pt x="6392" y="937"/>
                    <a:pt x="6460" y="891"/>
                  </a:cubicBezTo>
                  <a:cubicBezTo>
                    <a:pt x="6597" y="777"/>
                    <a:pt x="6734" y="663"/>
                    <a:pt x="6848" y="526"/>
                  </a:cubicBezTo>
                  <a:cubicBezTo>
                    <a:pt x="6917" y="457"/>
                    <a:pt x="6985" y="389"/>
                    <a:pt x="7054" y="320"/>
                  </a:cubicBezTo>
                  <a:cubicBezTo>
                    <a:pt x="7077" y="275"/>
                    <a:pt x="7099" y="252"/>
                    <a:pt x="7122" y="229"/>
                  </a:cubicBezTo>
                  <a:cubicBezTo>
                    <a:pt x="7145" y="183"/>
                    <a:pt x="7168" y="138"/>
                    <a:pt x="7168" y="92"/>
                  </a:cubicBezTo>
                  <a:cubicBezTo>
                    <a:pt x="7145" y="46"/>
                    <a:pt x="7122" y="1"/>
                    <a:pt x="7077" y="1"/>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9"/>
            <p:cNvSpPr/>
            <p:nvPr/>
          </p:nvSpPr>
          <p:spPr>
            <a:xfrm>
              <a:off x="778338" y="2027810"/>
              <a:ext cx="422858" cy="212037"/>
            </a:xfrm>
            <a:custGeom>
              <a:avLst/>
              <a:gdLst/>
              <a:ahLst/>
              <a:cxnLst/>
              <a:rect l="l" t="t" r="r" b="b"/>
              <a:pathLst>
                <a:path w="7648" h="3835" extrusionOk="0">
                  <a:moveTo>
                    <a:pt x="7419" y="0"/>
                  </a:moveTo>
                  <a:cubicBezTo>
                    <a:pt x="7327" y="23"/>
                    <a:pt x="7282" y="114"/>
                    <a:pt x="7236" y="183"/>
                  </a:cubicBezTo>
                  <a:cubicBezTo>
                    <a:pt x="7191" y="251"/>
                    <a:pt x="7168" y="297"/>
                    <a:pt x="7122" y="365"/>
                  </a:cubicBezTo>
                  <a:cubicBezTo>
                    <a:pt x="7054" y="434"/>
                    <a:pt x="7008" y="525"/>
                    <a:pt x="6939" y="594"/>
                  </a:cubicBezTo>
                  <a:cubicBezTo>
                    <a:pt x="6871" y="708"/>
                    <a:pt x="6780" y="799"/>
                    <a:pt x="6688" y="890"/>
                  </a:cubicBezTo>
                  <a:cubicBezTo>
                    <a:pt x="6574" y="1005"/>
                    <a:pt x="6460" y="1119"/>
                    <a:pt x="6346" y="1233"/>
                  </a:cubicBezTo>
                  <a:cubicBezTo>
                    <a:pt x="6278" y="1278"/>
                    <a:pt x="6209" y="1324"/>
                    <a:pt x="6141" y="1370"/>
                  </a:cubicBezTo>
                  <a:cubicBezTo>
                    <a:pt x="6072" y="1438"/>
                    <a:pt x="5981" y="1484"/>
                    <a:pt x="5912" y="1552"/>
                  </a:cubicBezTo>
                  <a:cubicBezTo>
                    <a:pt x="5844" y="1598"/>
                    <a:pt x="5775" y="1666"/>
                    <a:pt x="5684" y="1712"/>
                  </a:cubicBezTo>
                  <a:cubicBezTo>
                    <a:pt x="5616" y="1781"/>
                    <a:pt x="5524" y="1826"/>
                    <a:pt x="5456" y="1895"/>
                  </a:cubicBezTo>
                  <a:cubicBezTo>
                    <a:pt x="5296" y="1986"/>
                    <a:pt x="5136" y="2100"/>
                    <a:pt x="4976" y="2191"/>
                  </a:cubicBezTo>
                  <a:cubicBezTo>
                    <a:pt x="4817" y="2283"/>
                    <a:pt x="4657" y="2374"/>
                    <a:pt x="4474" y="2465"/>
                  </a:cubicBezTo>
                  <a:cubicBezTo>
                    <a:pt x="4383" y="2511"/>
                    <a:pt x="4292" y="2557"/>
                    <a:pt x="4200" y="2579"/>
                  </a:cubicBezTo>
                  <a:cubicBezTo>
                    <a:pt x="4109" y="2625"/>
                    <a:pt x="4041" y="2671"/>
                    <a:pt x="3949" y="2716"/>
                  </a:cubicBezTo>
                  <a:cubicBezTo>
                    <a:pt x="3744" y="2785"/>
                    <a:pt x="3561" y="2853"/>
                    <a:pt x="3379" y="2922"/>
                  </a:cubicBezTo>
                  <a:cubicBezTo>
                    <a:pt x="3196" y="2990"/>
                    <a:pt x="3014" y="3059"/>
                    <a:pt x="2854" y="3127"/>
                  </a:cubicBezTo>
                  <a:cubicBezTo>
                    <a:pt x="2762" y="3150"/>
                    <a:pt x="2694" y="3173"/>
                    <a:pt x="2625" y="3196"/>
                  </a:cubicBezTo>
                  <a:cubicBezTo>
                    <a:pt x="2534" y="3219"/>
                    <a:pt x="2466" y="3241"/>
                    <a:pt x="2374" y="3287"/>
                  </a:cubicBezTo>
                  <a:cubicBezTo>
                    <a:pt x="2306" y="3310"/>
                    <a:pt x="2215" y="3333"/>
                    <a:pt x="2146" y="3356"/>
                  </a:cubicBezTo>
                  <a:cubicBezTo>
                    <a:pt x="2055" y="3378"/>
                    <a:pt x="1986" y="3401"/>
                    <a:pt x="1895" y="3424"/>
                  </a:cubicBezTo>
                  <a:lnTo>
                    <a:pt x="1941" y="3401"/>
                  </a:lnTo>
                  <a:lnTo>
                    <a:pt x="1941" y="3401"/>
                  </a:lnTo>
                  <a:cubicBezTo>
                    <a:pt x="1781" y="3447"/>
                    <a:pt x="1644" y="3493"/>
                    <a:pt x="1484" y="3515"/>
                  </a:cubicBezTo>
                  <a:cubicBezTo>
                    <a:pt x="1324" y="3561"/>
                    <a:pt x="1187" y="3584"/>
                    <a:pt x="1028" y="3607"/>
                  </a:cubicBezTo>
                  <a:cubicBezTo>
                    <a:pt x="891" y="3629"/>
                    <a:pt x="731" y="3675"/>
                    <a:pt x="571" y="3675"/>
                  </a:cubicBezTo>
                  <a:cubicBezTo>
                    <a:pt x="434" y="3698"/>
                    <a:pt x="297" y="3721"/>
                    <a:pt x="138" y="3721"/>
                  </a:cubicBezTo>
                  <a:lnTo>
                    <a:pt x="69" y="3721"/>
                  </a:lnTo>
                  <a:cubicBezTo>
                    <a:pt x="23" y="3721"/>
                    <a:pt x="1" y="3721"/>
                    <a:pt x="1" y="3766"/>
                  </a:cubicBezTo>
                  <a:cubicBezTo>
                    <a:pt x="1" y="3789"/>
                    <a:pt x="23" y="3812"/>
                    <a:pt x="46" y="3812"/>
                  </a:cubicBezTo>
                  <a:cubicBezTo>
                    <a:pt x="138" y="3835"/>
                    <a:pt x="206" y="3835"/>
                    <a:pt x="297" y="3835"/>
                  </a:cubicBezTo>
                  <a:cubicBezTo>
                    <a:pt x="480" y="3835"/>
                    <a:pt x="663" y="3812"/>
                    <a:pt x="868" y="3812"/>
                  </a:cubicBezTo>
                  <a:cubicBezTo>
                    <a:pt x="959" y="3812"/>
                    <a:pt x="1051" y="3789"/>
                    <a:pt x="1165" y="3789"/>
                  </a:cubicBezTo>
                  <a:cubicBezTo>
                    <a:pt x="1256" y="3766"/>
                    <a:pt x="1370" y="3766"/>
                    <a:pt x="1461" y="3744"/>
                  </a:cubicBezTo>
                  <a:cubicBezTo>
                    <a:pt x="1644" y="3721"/>
                    <a:pt x="1849" y="3698"/>
                    <a:pt x="2032" y="3652"/>
                  </a:cubicBezTo>
                  <a:cubicBezTo>
                    <a:pt x="2123" y="3652"/>
                    <a:pt x="2215" y="3629"/>
                    <a:pt x="2306" y="3607"/>
                  </a:cubicBezTo>
                  <a:cubicBezTo>
                    <a:pt x="2420" y="3584"/>
                    <a:pt x="2511" y="3561"/>
                    <a:pt x="2603" y="3515"/>
                  </a:cubicBezTo>
                  <a:cubicBezTo>
                    <a:pt x="2808" y="3470"/>
                    <a:pt x="3014" y="3424"/>
                    <a:pt x="3196" y="3356"/>
                  </a:cubicBezTo>
                  <a:cubicBezTo>
                    <a:pt x="3287" y="3333"/>
                    <a:pt x="3379" y="3310"/>
                    <a:pt x="3470" y="3264"/>
                  </a:cubicBezTo>
                  <a:cubicBezTo>
                    <a:pt x="3561" y="3241"/>
                    <a:pt x="3653" y="3196"/>
                    <a:pt x="3744" y="3173"/>
                  </a:cubicBezTo>
                  <a:cubicBezTo>
                    <a:pt x="3835" y="3150"/>
                    <a:pt x="3927" y="3104"/>
                    <a:pt x="4018" y="3082"/>
                  </a:cubicBezTo>
                  <a:cubicBezTo>
                    <a:pt x="4109" y="3036"/>
                    <a:pt x="4223" y="2990"/>
                    <a:pt x="4315" y="2945"/>
                  </a:cubicBezTo>
                  <a:cubicBezTo>
                    <a:pt x="4474" y="2876"/>
                    <a:pt x="4657" y="2808"/>
                    <a:pt x="4817" y="2716"/>
                  </a:cubicBezTo>
                  <a:cubicBezTo>
                    <a:pt x="4908" y="2671"/>
                    <a:pt x="4976" y="2625"/>
                    <a:pt x="5068" y="2579"/>
                  </a:cubicBezTo>
                  <a:cubicBezTo>
                    <a:pt x="5159" y="2511"/>
                    <a:pt x="5250" y="2465"/>
                    <a:pt x="5342" y="2397"/>
                  </a:cubicBezTo>
                  <a:cubicBezTo>
                    <a:pt x="5501" y="2306"/>
                    <a:pt x="5661" y="2214"/>
                    <a:pt x="5821" y="2100"/>
                  </a:cubicBezTo>
                  <a:cubicBezTo>
                    <a:pt x="5981" y="1986"/>
                    <a:pt x="6141" y="1872"/>
                    <a:pt x="6278" y="1758"/>
                  </a:cubicBezTo>
                  <a:cubicBezTo>
                    <a:pt x="6437" y="1644"/>
                    <a:pt x="6574" y="1552"/>
                    <a:pt x="6688" y="1415"/>
                  </a:cubicBezTo>
                  <a:cubicBezTo>
                    <a:pt x="6780" y="1347"/>
                    <a:pt x="6871" y="1256"/>
                    <a:pt x="6962" y="1164"/>
                  </a:cubicBezTo>
                  <a:cubicBezTo>
                    <a:pt x="7054" y="1073"/>
                    <a:pt x="7145" y="959"/>
                    <a:pt x="7236" y="868"/>
                  </a:cubicBezTo>
                  <a:cubicBezTo>
                    <a:pt x="7305" y="776"/>
                    <a:pt x="7350" y="708"/>
                    <a:pt x="7419" y="617"/>
                  </a:cubicBezTo>
                  <a:cubicBezTo>
                    <a:pt x="7457" y="559"/>
                    <a:pt x="7495" y="502"/>
                    <a:pt x="7533" y="432"/>
                  </a:cubicBezTo>
                  <a:lnTo>
                    <a:pt x="7533" y="432"/>
                  </a:lnTo>
                  <a:cubicBezTo>
                    <a:pt x="7533" y="433"/>
                    <a:pt x="7533" y="433"/>
                    <a:pt x="7533" y="434"/>
                  </a:cubicBezTo>
                  <a:cubicBezTo>
                    <a:pt x="7537" y="426"/>
                    <a:pt x="7541" y="419"/>
                    <a:pt x="7544" y="411"/>
                  </a:cubicBezTo>
                  <a:lnTo>
                    <a:pt x="7544" y="411"/>
                  </a:lnTo>
                  <a:cubicBezTo>
                    <a:pt x="7544" y="411"/>
                    <a:pt x="7544" y="411"/>
                    <a:pt x="7544" y="412"/>
                  </a:cubicBezTo>
                  <a:lnTo>
                    <a:pt x="7544" y="412"/>
                  </a:lnTo>
                  <a:cubicBezTo>
                    <a:pt x="7548" y="404"/>
                    <a:pt x="7552" y="396"/>
                    <a:pt x="7556" y="389"/>
                  </a:cubicBezTo>
                  <a:lnTo>
                    <a:pt x="7556" y="389"/>
                  </a:lnTo>
                  <a:cubicBezTo>
                    <a:pt x="7552" y="396"/>
                    <a:pt x="7548" y="404"/>
                    <a:pt x="7544" y="411"/>
                  </a:cubicBezTo>
                  <a:lnTo>
                    <a:pt x="7544" y="411"/>
                  </a:lnTo>
                  <a:cubicBezTo>
                    <a:pt x="7550" y="405"/>
                    <a:pt x="7556" y="400"/>
                    <a:pt x="7556" y="388"/>
                  </a:cubicBezTo>
                  <a:lnTo>
                    <a:pt x="7556" y="388"/>
                  </a:lnTo>
                  <a:cubicBezTo>
                    <a:pt x="7571" y="358"/>
                    <a:pt x="7586" y="327"/>
                    <a:pt x="7601" y="297"/>
                  </a:cubicBezTo>
                  <a:cubicBezTo>
                    <a:pt x="7624" y="297"/>
                    <a:pt x="7624" y="274"/>
                    <a:pt x="7624" y="251"/>
                  </a:cubicBezTo>
                  <a:cubicBezTo>
                    <a:pt x="7647" y="206"/>
                    <a:pt x="7647" y="137"/>
                    <a:pt x="7624" y="92"/>
                  </a:cubicBezTo>
                  <a:cubicBezTo>
                    <a:pt x="7624" y="46"/>
                    <a:pt x="7579" y="23"/>
                    <a:pt x="7533" y="0"/>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9"/>
            <p:cNvSpPr/>
            <p:nvPr/>
          </p:nvSpPr>
          <p:spPr>
            <a:xfrm>
              <a:off x="818700" y="2204464"/>
              <a:ext cx="45504" cy="12717"/>
            </a:xfrm>
            <a:custGeom>
              <a:avLst/>
              <a:gdLst/>
              <a:ahLst/>
              <a:cxnLst/>
              <a:rect l="l" t="t" r="r" b="b"/>
              <a:pathLst>
                <a:path w="823" h="230" extrusionOk="0">
                  <a:moveTo>
                    <a:pt x="754" y="1"/>
                  </a:moveTo>
                  <a:cubicBezTo>
                    <a:pt x="709" y="24"/>
                    <a:pt x="686" y="24"/>
                    <a:pt x="640" y="46"/>
                  </a:cubicBezTo>
                  <a:cubicBezTo>
                    <a:pt x="594" y="69"/>
                    <a:pt x="549" y="69"/>
                    <a:pt x="503" y="69"/>
                  </a:cubicBezTo>
                  <a:cubicBezTo>
                    <a:pt x="457" y="92"/>
                    <a:pt x="389" y="92"/>
                    <a:pt x="343" y="92"/>
                  </a:cubicBezTo>
                  <a:cubicBezTo>
                    <a:pt x="252" y="115"/>
                    <a:pt x="138" y="138"/>
                    <a:pt x="47" y="138"/>
                  </a:cubicBezTo>
                  <a:cubicBezTo>
                    <a:pt x="24" y="138"/>
                    <a:pt x="1" y="161"/>
                    <a:pt x="1" y="183"/>
                  </a:cubicBezTo>
                  <a:cubicBezTo>
                    <a:pt x="1" y="206"/>
                    <a:pt x="24" y="229"/>
                    <a:pt x="47" y="229"/>
                  </a:cubicBezTo>
                  <a:cubicBezTo>
                    <a:pt x="184" y="229"/>
                    <a:pt x="298" y="206"/>
                    <a:pt x="412" y="183"/>
                  </a:cubicBezTo>
                  <a:cubicBezTo>
                    <a:pt x="457" y="183"/>
                    <a:pt x="503" y="183"/>
                    <a:pt x="572" y="161"/>
                  </a:cubicBezTo>
                  <a:cubicBezTo>
                    <a:pt x="640" y="161"/>
                    <a:pt x="731" y="115"/>
                    <a:pt x="800" y="92"/>
                  </a:cubicBezTo>
                  <a:cubicBezTo>
                    <a:pt x="823" y="92"/>
                    <a:pt x="823" y="46"/>
                    <a:pt x="823" y="24"/>
                  </a:cubicBezTo>
                  <a:cubicBezTo>
                    <a:pt x="823" y="1"/>
                    <a:pt x="800" y="1"/>
                    <a:pt x="777"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9"/>
            <p:cNvSpPr/>
            <p:nvPr/>
          </p:nvSpPr>
          <p:spPr>
            <a:xfrm>
              <a:off x="818700" y="2199433"/>
              <a:ext cx="64468" cy="17748"/>
            </a:xfrm>
            <a:custGeom>
              <a:avLst/>
              <a:gdLst/>
              <a:ahLst/>
              <a:cxnLst/>
              <a:rect l="l" t="t" r="r" b="b"/>
              <a:pathLst>
                <a:path w="1166" h="321" extrusionOk="0">
                  <a:moveTo>
                    <a:pt x="1119" y="0"/>
                  </a:moveTo>
                  <a:cubicBezTo>
                    <a:pt x="937" y="46"/>
                    <a:pt x="754" y="92"/>
                    <a:pt x="572" y="137"/>
                  </a:cubicBezTo>
                  <a:cubicBezTo>
                    <a:pt x="480" y="160"/>
                    <a:pt x="412" y="160"/>
                    <a:pt x="321" y="183"/>
                  </a:cubicBezTo>
                  <a:cubicBezTo>
                    <a:pt x="298" y="183"/>
                    <a:pt x="275" y="206"/>
                    <a:pt x="252" y="206"/>
                  </a:cubicBezTo>
                  <a:lnTo>
                    <a:pt x="47" y="206"/>
                  </a:lnTo>
                  <a:cubicBezTo>
                    <a:pt x="24" y="229"/>
                    <a:pt x="1" y="252"/>
                    <a:pt x="1" y="274"/>
                  </a:cubicBezTo>
                  <a:cubicBezTo>
                    <a:pt x="1" y="274"/>
                    <a:pt x="24" y="297"/>
                    <a:pt x="24" y="297"/>
                  </a:cubicBezTo>
                  <a:cubicBezTo>
                    <a:pt x="47" y="320"/>
                    <a:pt x="47" y="320"/>
                    <a:pt x="69" y="320"/>
                  </a:cubicBezTo>
                  <a:cubicBezTo>
                    <a:pt x="115" y="320"/>
                    <a:pt x="161" y="320"/>
                    <a:pt x="206" y="297"/>
                  </a:cubicBezTo>
                  <a:lnTo>
                    <a:pt x="343" y="297"/>
                  </a:lnTo>
                  <a:cubicBezTo>
                    <a:pt x="366" y="274"/>
                    <a:pt x="412" y="274"/>
                    <a:pt x="457" y="274"/>
                  </a:cubicBezTo>
                  <a:cubicBezTo>
                    <a:pt x="480" y="252"/>
                    <a:pt x="480" y="252"/>
                    <a:pt x="503" y="252"/>
                  </a:cubicBezTo>
                  <a:cubicBezTo>
                    <a:pt x="526" y="252"/>
                    <a:pt x="549" y="252"/>
                    <a:pt x="572" y="229"/>
                  </a:cubicBezTo>
                  <a:cubicBezTo>
                    <a:pt x="754" y="183"/>
                    <a:pt x="937" y="137"/>
                    <a:pt x="1119" y="92"/>
                  </a:cubicBezTo>
                  <a:cubicBezTo>
                    <a:pt x="1142" y="92"/>
                    <a:pt x="1165" y="92"/>
                    <a:pt x="1165" y="69"/>
                  </a:cubicBezTo>
                  <a:cubicBezTo>
                    <a:pt x="1165" y="69"/>
                    <a:pt x="1165" y="46"/>
                    <a:pt x="1165" y="46"/>
                  </a:cubicBezTo>
                  <a:cubicBezTo>
                    <a:pt x="1165" y="23"/>
                    <a:pt x="1165" y="23"/>
                    <a:pt x="1165" y="0"/>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9"/>
            <p:cNvSpPr/>
            <p:nvPr/>
          </p:nvSpPr>
          <p:spPr>
            <a:xfrm>
              <a:off x="793487" y="2207007"/>
              <a:ext cx="17693" cy="12661"/>
            </a:xfrm>
            <a:custGeom>
              <a:avLst/>
              <a:gdLst/>
              <a:ahLst/>
              <a:cxnLst/>
              <a:rect l="l" t="t" r="r" b="b"/>
              <a:pathLst>
                <a:path w="320" h="229" extrusionOk="0">
                  <a:moveTo>
                    <a:pt x="46" y="0"/>
                  </a:moveTo>
                  <a:cubicBezTo>
                    <a:pt x="23" y="0"/>
                    <a:pt x="23" y="0"/>
                    <a:pt x="0" y="23"/>
                  </a:cubicBezTo>
                  <a:cubicBezTo>
                    <a:pt x="0" y="46"/>
                    <a:pt x="0" y="69"/>
                    <a:pt x="23" y="92"/>
                  </a:cubicBezTo>
                  <a:cubicBezTo>
                    <a:pt x="46" y="115"/>
                    <a:pt x="92" y="137"/>
                    <a:pt x="137" y="160"/>
                  </a:cubicBezTo>
                  <a:cubicBezTo>
                    <a:pt x="160" y="183"/>
                    <a:pt x="206" y="206"/>
                    <a:pt x="252" y="229"/>
                  </a:cubicBezTo>
                  <a:cubicBezTo>
                    <a:pt x="274" y="229"/>
                    <a:pt x="297" y="229"/>
                    <a:pt x="297" y="206"/>
                  </a:cubicBezTo>
                  <a:cubicBezTo>
                    <a:pt x="320" y="183"/>
                    <a:pt x="297" y="137"/>
                    <a:pt x="274" y="137"/>
                  </a:cubicBezTo>
                  <a:cubicBezTo>
                    <a:pt x="229" y="115"/>
                    <a:pt x="183" y="92"/>
                    <a:pt x="137" y="69"/>
                  </a:cubicBezTo>
                  <a:cubicBezTo>
                    <a:pt x="115" y="46"/>
                    <a:pt x="92" y="23"/>
                    <a:pt x="69" y="23"/>
                  </a:cubicBezTo>
                  <a:cubicBezTo>
                    <a:pt x="69" y="0"/>
                    <a:pt x="69" y="0"/>
                    <a:pt x="46"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9"/>
            <p:cNvSpPr/>
            <p:nvPr/>
          </p:nvSpPr>
          <p:spPr>
            <a:xfrm>
              <a:off x="788456" y="2204464"/>
              <a:ext cx="22724" cy="16476"/>
            </a:xfrm>
            <a:custGeom>
              <a:avLst/>
              <a:gdLst/>
              <a:ahLst/>
              <a:cxnLst/>
              <a:rect l="l" t="t" r="r" b="b"/>
              <a:pathLst>
                <a:path w="411" h="298" extrusionOk="0">
                  <a:moveTo>
                    <a:pt x="23" y="1"/>
                  </a:moveTo>
                  <a:cubicBezTo>
                    <a:pt x="0" y="24"/>
                    <a:pt x="0" y="24"/>
                    <a:pt x="0" y="46"/>
                  </a:cubicBezTo>
                  <a:cubicBezTo>
                    <a:pt x="0" y="46"/>
                    <a:pt x="0" y="69"/>
                    <a:pt x="0" y="69"/>
                  </a:cubicBezTo>
                  <a:cubicBezTo>
                    <a:pt x="0" y="92"/>
                    <a:pt x="23" y="92"/>
                    <a:pt x="23" y="115"/>
                  </a:cubicBezTo>
                  <a:cubicBezTo>
                    <a:pt x="46" y="138"/>
                    <a:pt x="69" y="161"/>
                    <a:pt x="91" y="161"/>
                  </a:cubicBezTo>
                  <a:cubicBezTo>
                    <a:pt x="137" y="183"/>
                    <a:pt x="160" y="206"/>
                    <a:pt x="206" y="229"/>
                  </a:cubicBezTo>
                  <a:cubicBezTo>
                    <a:pt x="228" y="229"/>
                    <a:pt x="251" y="252"/>
                    <a:pt x="274" y="252"/>
                  </a:cubicBezTo>
                  <a:cubicBezTo>
                    <a:pt x="274" y="275"/>
                    <a:pt x="297" y="275"/>
                    <a:pt x="297" y="275"/>
                  </a:cubicBezTo>
                  <a:cubicBezTo>
                    <a:pt x="320" y="298"/>
                    <a:pt x="343" y="298"/>
                    <a:pt x="365" y="298"/>
                  </a:cubicBezTo>
                  <a:cubicBezTo>
                    <a:pt x="388" y="298"/>
                    <a:pt x="411" y="252"/>
                    <a:pt x="411" y="229"/>
                  </a:cubicBezTo>
                  <a:cubicBezTo>
                    <a:pt x="411" y="229"/>
                    <a:pt x="388" y="206"/>
                    <a:pt x="388" y="206"/>
                  </a:cubicBezTo>
                  <a:cubicBezTo>
                    <a:pt x="365" y="183"/>
                    <a:pt x="365" y="183"/>
                    <a:pt x="343" y="183"/>
                  </a:cubicBezTo>
                  <a:cubicBezTo>
                    <a:pt x="320" y="183"/>
                    <a:pt x="297" y="161"/>
                    <a:pt x="274" y="161"/>
                  </a:cubicBezTo>
                  <a:cubicBezTo>
                    <a:pt x="228" y="138"/>
                    <a:pt x="206" y="115"/>
                    <a:pt x="183" y="92"/>
                  </a:cubicBezTo>
                  <a:cubicBezTo>
                    <a:pt x="160" y="92"/>
                    <a:pt x="137" y="69"/>
                    <a:pt x="114" y="69"/>
                  </a:cubicBezTo>
                  <a:cubicBezTo>
                    <a:pt x="114" y="46"/>
                    <a:pt x="91" y="46"/>
                    <a:pt x="91" y="24"/>
                  </a:cubicBezTo>
                  <a:lnTo>
                    <a:pt x="69" y="24"/>
                  </a:lnTo>
                  <a:cubicBezTo>
                    <a:pt x="69" y="1"/>
                    <a:pt x="69" y="1"/>
                    <a:pt x="46"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9"/>
            <p:cNvSpPr/>
            <p:nvPr/>
          </p:nvSpPr>
          <p:spPr>
            <a:xfrm>
              <a:off x="767003" y="2207007"/>
              <a:ext cx="34114" cy="17693"/>
            </a:xfrm>
            <a:custGeom>
              <a:avLst/>
              <a:gdLst/>
              <a:ahLst/>
              <a:cxnLst/>
              <a:rect l="l" t="t" r="r" b="b"/>
              <a:pathLst>
                <a:path w="617" h="320" extrusionOk="0">
                  <a:moveTo>
                    <a:pt x="69" y="0"/>
                  </a:moveTo>
                  <a:cubicBezTo>
                    <a:pt x="46" y="0"/>
                    <a:pt x="23" y="23"/>
                    <a:pt x="23" y="23"/>
                  </a:cubicBezTo>
                  <a:cubicBezTo>
                    <a:pt x="23" y="46"/>
                    <a:pt x="0" y="46"/>
                    <a:pt x="23" y="69"/>
                  </a:cubicBezTo>
                  <a:cubicBezTo>
                    <a:pt x="23" y="69"/>
                    <a:pt x="23" y="92"/>
                    <a:pt x="23" y="92"/>
                  </a:cubicBezTo>
                  <a:cubicBezTo>
                    <a:pt x="46" y="115"/>
                    <a:pt x="69" y="137"/>
                    <a:pt x="91" y="160"/>
                  </a:cubicBezTo>
                  <a:cubicBezTo>
                    <a:pt x="137" y="183"/>
                    <a:pt x="160" y="206"/>
                    <a:pt x="206" y="229"/>
                  </a:cubicBezTo>
                  <a:cubicBezTo>
                    <a:pt x="251" y="252"/>
                    <a:pt x="297" y="274"/>
                    <a:pt x="343" y="274"/>
                  </a:cubicBezTo>
                  <a:cubicBezTo>
                    <a:pt x="365" y="297"/>
                    <a:pt x="411" y="297"/>
                    <a:pt x="434" y="320"/>
                  </a:cubicBezTo>
                  <a:lnTo>
                    <a:pt x="571" y="320"/>
                  </a:lnTo>
                  <a:cubicBezTo>
                    <a:pt x="571" y="320"/>
                    <a:pt x="594" y="320"/>
                    <a:pt x="594" y="297"/>
                  </a:cubicBezTo>
                  <a:cubicBezTo>
                    <a:pt x="616" y="297"/>
                    <a:pt x="616" y="274"/>
                    <a:pt x="616" y="252"/>
                  </a:cubicBezTo>
                  <a:cubicBezTo>
                    <a:pt x="616" y="229"/>
                    <a:pt x="594" y="206"/>
                    <a:pt x="548" y="206"/>
                  </a:cubicBezTo>
                  <a:lnTo>
                    <a:pt x="434" y="206"/>
                  </a:lnTo>
                  <a:cubicBezTo>
                    <a:pt x="411" y="206"/>
                    <a:pt x="388" y="206"/>
                    <a:pt x="388" y="183"/>
                  </a:cubicBezTo>
                  <a:lnTo>
                    <a:pt x="343" y="183"/>
                  </a:lnTo>
                  <a:cubicBezTo>
                    <a:pt x="320" y="160"/>
                    <a:pt x="297" y="160"/>
                    <a:pt x="297" y="160"/>
                  </a:cubicBezTo>
                  <a:cubicBezTo>
                    <a:pt x="251" y="137"/>
                    <a:pt x="206" y="115"/>
                    <a:pt x="183" y="92"/>
                  </a:cubicBezTo>
                  <a:cubicBezTo>
                    <a:pt x="160" y="92"/>
                    <a:pt x="160" y="69"/>
                    <a:pt x="137" y="69"/>
                  </a:cubicBezTo>
                  <a:cubicBezTo>
                    <a:pt x="114" y="46"/>
                    <a:pt x="114" y="46"/>
                    <a:pt x="91" y="23"/>
                  </a:cubicBezTo>
                  <a:cubicBezTo>
                    <a:pt x="91" y="23"/>
                    <a:pt x="69" y="0"/>
                    <a:pt x="69"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9"/>
            <p:cNvSpPr/>
            <p:nvPr/>
          </p:nvSpPr>
          <p:spPr>
            <a:xfrm>
              <a:off x="787184" y="2155255"/>
              <a:ext cx="39145" cy="70716"/>
            </a:xfrm>
            <a:custGeom>
              <a:avLst/>
              <a:gdLst/>
              <a:ahLst/>
              <a:cxnLst/>
              <a:rect l="l" t="t" r="r" b="b"/>
              <a:pathLst>
                <a:path w="708" h="1279" extrusionOk="0">
                  <a:moveTo>
                    <a:pt x="114" y="1"/>
                  </a:moveTo>
                  <a:cubicBezTo>
                    <a:pt x="92" y="1"/>
                    <a:pt x="69" y="23"/>
                    <a:pt x="46" y="46"/>
                  </a:cubicBezTo>
                  <a:cubicBezTo>
                    <a:pt x="46" y="92"/>
                    <a:pt x="23" y="138"/>
                    <a:pt x="23" y="160"/>
                  </a:cubicBezTo>
                  <a:cubicBezTo>
                    <a:pt x="23" y="206"/>
                    <a:pt x="0" y="252"/>
                    <a:pt x="0" y="274"/>
                  </a:cubicBezTo>
                  <a:cubicBezTo>
                    <a:pt x="0" y="320"/>
                    <a:pt x="0" y="366"/>
                    <a:pt x="0" y="411"/>
                  </a:cubicBezTo>
                  <a:cubicBezTo>
                    <a:pt x="0" y="457"/>
                    <a:pt x="23" y="480"/>
                    <a:pt x="23" y="503"/>
                  </a:cubicBezTo>
                  <a:cubicBezTo>
                    <a:pt x="23" y="526"/>
                    <a:pt x="23" y="571"/>
                    <a:pt x="46" y="617"/>
                  </a:cubicBezTo>
                  <a:cubicBezTo>
                    <a:pt x="46" y="663"/>
                    <a:pt x="69" y="708"/>
                    <a:pt x="92" y="777"/>
                  </a:cubicBezTo>
                  <a:cubicBezTo>
                    <a:pt x="114" y="822"/>
                    <a:pt x="137" y="868"/>
                    <a:pt x="183" y="914"/>
                  </a:cubicBezTo>
                  <a:cubicBezTo>
                    <a:pt x="206" y="959"/>
                    <a:pt x="229" y="1005"/>
                    <a:pt x="274" y="1051"/>
                  </a:cubicBezTo>
                  <a:cubicBezTo>
                    <a:pt x="297" y="1096"/>
                    <a:pt x="343" y="1119"/>
                    <a:pt x="388" y="1165"/>
                  </a:cubicBezTo>
                  <a:cubicBezTo>
                    <a:pt x="411" y="1188"/>
                    <a:pt x="434" y="1210"/>
                    <a:pt x="457" y="1233"/>
                  </a:cubicBezTo>
                  <a:cubicBezTo>
                    <a:pt x="480" y="1233"/>
                    <a:pt x="503" y="1256"/>
                    <a:pt x="525" y="1256"/>
                  </a:cubicBezTo>
                  <a:cubicBezTo>
                    <a:pt x="548" y="1279"/>
                    <a:pt x="571" y="1279"/>
                    <a:pt x="617" y="1279"/>
                  </a:cubicBezTo>
                  <a:cubicBezTo>
                    <a:pt x="662" y="1279"/>
                    <a:pt x="685" y="1233"/>
                    <a:pt x="708" y="1188"/>
                  </a:cubicBezTo>
                  <a:cubicBezTo>
                    <a:pt x="708" y="1165"/>
                    <a:pt x="708" y="1165"/>
                    <a:pt x="708" y="1142"/>
                  </a:cubicBezTo>
                  <a:cubicBezTo>
                    <a:pt x="685" y="1119"/>
                    <a:pt x="662" y="1096"/>
                    <a:pt x="639" y="1073"/>
                  </a:cubicBezTo>
                  <a:cubicBezTo>
                    <a:pt x="617" y="1073"/>
                    <a:pt x="617" y="1051"/>
                    <a:pt x="594" y="1051"/>
                  </a:cubicBezTo>
                  <a:cubicBezTo>
                    <a:pt x="548" y="1028"/>
                    <a:pt x="503" y="982"/>
                    <a:pt x="457" y="936"/>
                  </a:cubicBezTo>
                  <a:cubicBezTo>
                    <a:pt x="411" y="891"/>
                    <a:pt x="388" y="845"/>
                    <a:pt x="343" y="777"/>
                  </a:cubicBezTo>
                  <a:cubicBezTo>
                    <a:pt x="320" y="731"/>
                    <a:pt x="274" y="685"/>
                    <a:pt x="251" y="640"/>
                  </a:cubicBezTo>
                  <a:cubicBezTo>
                    <a:pt x="206" y="548"/>
                    <a:pt x="183" y="480"/>
                    <a:pt x="160" y="389"/>
                  </a:cubicBezTo>
                  <a:cubicBezTo>
                    <a:pt x="160" y="320"/>
                    <a:pt x="137" y="252"/>
                    <a:pt x="160" y="183"/>
                  </a:cubicBezTo>
                  <a:cubicBezTo>
                    <a:pt x="160" y="138"/>
                    <a:pt x="160" y="115"/>
                    <a:pt x="183" y="69"/>
                  </a:cubicBezTo>
                  <a:cubicBezTo>
                    <a:pt x="183" y="46"/>
                    <a:pt x="160" y="23"/>
                    <a:pt x="137"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9"/>
            <p:cNvSpPr/>
            <p:nvPr/>
          </p:nvSpPr>
          <p:spPr>
            <a:xfrm>
              <a:off x="392188" y="838951"/>
              <a:ext cx="141377" cy="116164"/>
            </a:xfrm>
            <a:custGeom>
              <a:avLst/>
              <a:gdLst/>
              <a:ahLst/>
              <a:cxnLst/>
              <a:rect l="l" t="t" r="r" b="b"/>
              <a:pathLst>
                <a:path w="2557" h="2101" extrusionOk="0">
                  <a:moveTo>
                    <a:pt x="137" y="1"/>
                  </a:moveTo>
                  <a:cubicBezTo>
                    <a:pt x="91" y="1"/>
                    <a:pt x="46" y="24"/>
                    <a:pt x="46" y="69"/>
                  </a:cubicBezTo>
                  <a:cubicBezTo>
                    <a:pt x="0" y="138"/>
                    <a:pt x="23" y="206"/>
                    <a:pt x="91" y="229"/>
                  </a:cubicBezTo>
                  <a:cubicBezTo>
                    <a:pt x="160" y="275"/>
                    <a:pt x="251" y="298"/>
                    <a:pt x="342" y="343"/>
                  </a:cubicBezTo>
                  <a:cubicBezTo>
                    <a:pt x="411" y="389"/>
                    <a:pt x="502" y="435"/>
                    <a:pt x="571" y="480"/>
                  </a:cubicBezTo>
                  <a:cubicBezTo>
                    <a:pt x="662" y="549"/>
                    <a:pt x="753" y="617"/>
                    <a:pt x="845" y="686"/>
                  </a:cubicBezTo>
                  <a:cubicBezTo>
                    <a:pt x="936" y="754"/>
                    <a:pt x="1004" y="823"/>
                    <a:pt x="1073" y="891"/>
                  </a:cubicBezTo>
                  <a:cubicBezTo>
                    <a:pt x="1255" y="1051"/>
                    <a:pt x="1438" y="1211"/>
                    <a:pt x="1598" y="1370"/>
                  </a:cubicBezTo>
                  <a:cubicBezTo>
                    <a:pt x="1689" y="1507"/>
                    <a:pt x="1780" y="1621"/>
                    <a:pt x="1872" y="1736"/>
                  </a:cubicBezTo>
                  <a:cubicBezTo>
                    <a:pt x="1917" y="1804"/>
                    <a:pt x="1963" y="1850"/>
                    <a:pt x="2009" y="1918"/>
                  </a:cubicBezTo>
                  <a:cubicBezTo>
                    <a:pt x="2031" y="1941"/>
                    <a:pt x="2054" y="1964"/>
                    <a:pt x="2077" y="1987"/>
                  </a:cubicBezTo>
                  <a:cubicBezTo>
                    <a:pt x="2100" y="2032"/>
                    <a:pt x="2146" y="2101"/>
                    <a:pt x="2214" y="2101"/>
                  </a:cubicBezTo>
                  <a:lnTo>
                    <a:pt x="2283" y="2101"/>
                  </a:lnTo>
                  <a:cubicBezTo>
                    <a:pt x="2328" y="2078"/>
                    <a:pt x="2351" y="2055"/>
                    <a:pt x="2374" y="2032"/>
                  </a:cubicBezTo>
                  <a:cubicBezTo>
                    <a:pt x="2374" y="2009"/>
                    <a:pt x="2397" y="1987"/>
                    <a:pt x="2397" y="1964"/>
                  </a:cubicBezTo>
                  <a:cubicBezTo>
                    <a:pt x="2442" y="1941"/>
                    <a:pt x="2488" y="1918"/>
                    <a:pt x="2511" y="1873"/>
                  </a:cubicBezTo>
                  <a:cubicBezTo>
                    <a:pt x="2556" y="1804"/>
                    <a:pt x="2534" y="1736"/>
                    <a:pt x="2511" y="1667"/>
                  </a:cubicBezTo>
                  <a:cubicBezTo>
                    <a:pt x="2511" y="1644"/>
                    <a:pt x="2488" y="1621"/>
                    <a:pt x="2488" y="1599"/>
                  </a:cubicBezTo>
                  <a:cubicBezTo>
                    <a:pt x="2511" y="1576"/>
                    <a:pt x="2556" y="1530"/>
                    <a:pt x="2534" y="1484"/>
                  </a:cubicBezTo>
                  <a:cubicBezTo>
                    <a:pt x="2534" y="1462"/>
                    <a:pt x="2534" y="1439"/>
                    <a:pt x="2511" y="1416"/>
                  </a:cubicBezTo>
                  <a:cubicBezTo>
                    <a:pt x="2511" y="1416"/>
                    <a:pt x="2511" y="1393"/>
                    <a:pt x="2488" y="1370"/>
                  </a:cubicBezTo>
                  <a:cubicBezTo>
                    <a:pt x="2488" y="1348"/>
                    <a:pt x="2465" y="1325"/>
                    <a:pt x="2442" y="1302"/>
                  </a:cubicBezTo>
                  <a:cubicBezTo>
                    <a:pt x="2420" y="1279"/>
                    <a:pt x="2397" y="1256"/>
                    <a:pt x="2351" y="1211"/>
                  </a:cubicBezTo>
                  <a:cubicBezTo>
                    <a:pt x="2283" y="1142"/>
                    <a:pt x="2214" y="1096"/>
                    <a:pt x="2123" y="1028"/>
                  </a:cubicBezTo>
                  <a:cubicBezTo>
                    <a:pt x="2054" y="960"/>
                    <a:pt x="1986" y="891"/>
                    <a:pt x="1895" y="823"/>
                  </a:cubicBezTo>
                  <a:cubicBezTo>
                    <a:pt x="1872" y="823"/>
                    <a:pt x="1872" y="800"/>
                    <a:pt x="1849" y="777"/>
                  </a:cubicBezTo>
                  <a:cubicBezTo>
                    <a:pt x="1803" y="754"/>
                    <a:pt x="1780" y="731"/>
                    <a:pt x="1735" y="708"/>
                  </a:cubicBezTo>
                  <a:cubicBezTo>
                    <a:pt x="1712" y="686"/>
                    <a:pt x="1689" y="663"/>
                    <a:pt x="1666" y="640"/>
                  </a:cubicBezTo>
                  <a:cubicBezTo>
                    <a:pt x="1651" y="640"/>
                    <a:pt x="1626" y="630"/>
                    <a:pt x="1604" y="630"/>
                  </a:cubicBezTo>
                  <a:cubicBezTo>
                    <a:pt x="1593" y="630"/>
                    <a:pt x="1583" y="632"/>
                    <a:pt x="1575" y="640"/>
                  </a:cubicBezTo>
                  <a:cubicBezTo>
                    <a:pt x="1484" y="549"/>
                    <a:pt x="1392" y="480"/>
                    <a:pt x="1278" y="412"/>
                  </a:cubicBezTo>
                  <a:cubicBezTo>
                    <a:pt x="1210" y="343"/>
                    <a:pt x="1118" y="298"/>
                    <a:pt x="1027" y="252"/>
                  </a:cubicBezTo>
                  <a:cubicBezTo>
                    <a:pt x="936" y="183"/>
                    <a:pt x="845" y="138"/>
                    <a:pt x="753" y="69"/>
                  </a:cubicBezTo>
                  <a:cubicBezTo>
                    <a:pt x="730" y="69"/>
                    <a:pt x="685" y="46"/>
                    <a:pt x="639" y="24"/>
                  </a:cubicBezTo>
                  <a:cubicBezTo>
                    <a:pt x="616" y="24"/>
                    <a:pt x="571" y="24"/>
                    <a:pt x="548" y="46"/>
                  </a:cubicBezTo>
                  <a:cubicBezTo>
                    <a:pt x="525" y="69"/>
                    <a:pt x="502" y="115"/>
                    <a:pt x="502" y="161"/>
                  </a:cubicBezTo>
                  <a:cubicBezTo>
                    <a:pt x="457" y="138"/>
                    <a:pt x="434" y="138"/>
                    <a:pt x="411" y="115"/>
                  </a:cubicBezTo>
                  <a:cubicBezTo>
                    <a:pt x="320" y="92"/>
                    <a:pt x="251" y="69"/>
                    <a:pt x="183" y="24"/>
                  </a:cubicBezTo>
                  <a:cubicBezTo>
                    <a:pt x="183" y="24"/>
                    <a:pt x="160" y="1"/>
                    <a:pt x="137" y="1"/>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9"/>
            <p:cNvSpPr/>
            <p:nvPr/>
          </p:nvSpPr>
          <p:spPr>
            <a:xfrm>
              <a:off x="407282" y="873065"/>
              <a:ext cx="68228" cy="72098"/>
            </a:xfrm>
            <a:custGeom>
              <a:avLst/>
              <a:gdLst/>
              <a:ahLst/>
              <a:cxnLst/>
              <a:rect l="l" t="t" r="r" b="b"/>
              <a:pathLst>
                <a:path w="1234" h="1304" extrusionOk="0">
                  <a:moveTo>
                    <a:pt x="943" y="800"/>
                  </a:moveTo>
                  <a:cubicBezTo>
                    <a:pt x="948" y="807"/>
                    <a:pt x="954" y="814"/>
                    <a:pt x="960" y="822"/>
                  </a:cubicBezTo>
                  <a:cubicBezTo>
                    <a:pt x="960" y="822"/>
                    <a:pt x="960" y="803"/>
                    <a:pt x="943" y="800"/>
                  </a:cubicBezTo>
                  <a:close/>
                  <a:moveTo>
                    <a:pt x="69" y="0"/>
                  </a:moveTo>
                  <a:cubicBezTo>
                    <a:pt x="47" y="0"/>
                    <a:pt x="24" y="0"/>
                    <a:pt x="24" y="23"/>
                  </a:cubicBezTo>
                  <a:cubicBezTo>
                    <a:pt x="1" y="69"/>
                    <a:pt x="1" y="114"/>
                    <a:pt x="24" y="137"/>
                  </a:cubicBezTo>
                  <a:cubicBezTo>
                    <a:pt x="92" y="183"/>
                    <a:pt x="138" y="228"/>
                    <a:pt x="206" y="297"/>
                  </a:cubicBezTo>
                  <a:cubicBezTo>
                    <a:pt x="252" y="320"/>
                    <a:pt x="298" y="388"/>
                    <a:pt x="343" y="434"/>
                  </a:cubicBezTo>
                  <a:cubicBezTo>
                    <a:pt x="435" y="525"/>
                    <a:pt x="526" y="616"/>
                    <a:pt x="617" y="708"/>
                  </a:cubicBezTo>
                  <a:cubicBezTo>
                    <a:pt x="617" y="708"/>
                    <a:pt x="617" y="731"/>
                    <a:pt x="617" y="731"/>
                  </a:cubicBezTo>
                  <a:cubicBezTo>
                    <a:pt x="709" y="822"/>
                    <a:pt x="777" y="890"/>
                    <a:pt x="845" y="1004"/>
                  </a:cubicBezTo>
                  <a:cubicBezTo>
                    <a:pt x="868" y="1027"/>
                    <a:pt x="914" y="1073"/>
                    <a:pt x="937" y="1119"/>
                  </a:cubicBezTo>
                  <a:cubicBezTo>
                    <a:pt x="982" y="1187"/>
                    <a:pt x="1005" y="1233"/>
                    <a:pt x="1051" y="1278"/>
                  </a:cubicBezTo>
                  <a:cubicBezTo>
                    <a:pt x="1068" y="1296"/>
                    <a:pt x="1089" y="1303"/>
                    <a:pt x="1111" y="1303"/>
                  </a:cubicBezTo>
                  <a:cubicBezTo>
                    <a:pt x="1146" y="1303"/>
                    <a:pt x="1182" y="1284"/>
                    <a:pt x="1211" y="1256"/>
                  </a:cubicBezTo>
                  <a:cubicBezTo>
                    <a:pt x="1233" y="1233"/>
                    <a:pt x="1233" y="1210"/>
                    <a:pt x="1233" y="1187"/>
                  </a:cubicBezTo>
                  <a:cubicBezTo>
                    <a:pt x="1233" y="1164"/>
                    <a:pt x="1233" y="1141"/>
                    <a:pt x="1211" y="1119"/>
                  </a:cubicBezTo>
                  <a:cubicBezTo>
                    <a:pt x="1165" y="1073"/>
                    <a:pt x="1119" y="1027"/>
                    <a:pt x="1097" y="959"/>
                  </a:cubicBezTo>
                  <a:cubicBezTo>
                    <a:pt x="1028" y="913"/>
                    <a:pt x="982" y="845"/>
                    <a:pt x="937" y="799"/>
                  </a:cubicBezTo>
                  <a:cubicBezTo>
                    <a:pt x="939" y="799"/>
                    <a:pt x="941" y="799"/>
                    <a:pt x="943" y="800"/>
                  </a:cubicBezTo>
                  <a:lnTo>
                    <a:pt x="943" y="800"/>
                  </a:lnTo>
                  <a:cubicBezTo>
                    <a:pt x="880" y="719"/>
                    <a:pt x="817" y="656"/>
                    <a:pt x="754" y="594"/>
                  </a:cubicBezTo>
                  <a:cubicBezTo>
                    <a:pt x="686" y="525"/>
                    <a:pt x="617" y="457"/>
                    <a:pt x="549" y="411"/>
                  </a:cubicBezTo>
                  <a:cubicBezTo>
                    <a:pt x="480" y="343"/>
                    <a:pt x="412" y="274"/>
                    <a:pt x="343" y="206"/>
                  </a:cubicBezTo>
                  <a:cubicBezTo>
                    <a:pt x="275" y="160"/>
                    <a:pt x="206" y="91"/>
                    <a:pt x="115" y="23"/>
                  </a:cubicBezTo>
                  <a:cubicBezTo>
                    <a:pt x="115" y="0"/>
                    <a:pt x="92" y="0"/>
                    <a:pt x="69"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9"/>
            <p:cNvSpPr/>
            <p:nvPr/>
          </p:nvSpPr>
          <p:spPr>
            <a:xfrm>
              <a:off x="817483" y="2200704"/>
              <a:ext cx="494735" cy="269318"/>
            </a:xfrm>
            <a:custGeom>
              <a:avLst/>
              <a:gdLst/>
              <a:ahLst/>
              <a:cxnLst/>
              <a:rect l="l" t="t" r="r" b="b"/>
              <a:pathLst>
                <a:path w="8948" h="4871" extrusionOk="0">
                  <a:moveTo>
                    <a:pt x="8605" y="0"/>
                  </a:moveTo>
                  <a:cubicBezTo>
                    <a:pt x="8628" y="46"/>
                    <a:pt x="8651" y="92"/>
                    <a:pt x="8651" y="137"/>
                  </a:cubicBezTo>
                  <a:cubicBezTo>
                    <a:pt x="8674" y="183"/>
                    <a:pt x="8674" y="206"/>
                    <a:pt x="8674" y="229"/>
                  </a:cubicBezTo>
                  <a:lnTo>
                    <a:pt x="8697" y="274"/>
                  </a:lnTo>
                  <a:cubicBezTo>
                    <a:pt x="8697" y="297"/>
                    <a:pt x="8697" y="320"/>
                    <a:pt x="8697" y="343"/>
                  </a:cubicBezTo>
                  <a:cubicBezTo>
                    <a:pt x="8697" y="343"/>
                    <a:pt x="8697" y="343"/>
                    <a:pt x="8697" y="366"/>
                  </a:cubicBezTo>
                  <a:cubicBezTo>
                    <a:pt x="8719" y="411"/>
                    <a:pt x="8719" y="434"/>
                    <a:pt x="8742" y="480"/>
                  </a:cubicBezTo>
                  <a:cubicBezTo>
                    <a:pt x="8742" y="502"/>
                    <a:pt x="8742" y="502"/>
                    <a:pt x="8742" y="502"/>
                  </a:cubicBezTo>
                  <a:cubicBezTo>
                    <a:pt x="8742" y="548"/>
                    <a:pt x="8742" y="594"/>
                    <a:pt x="8742" y="639"/>
                  </a:cubicBezTo>
                  <a:cubicBezTo>
                    <a:pt x="8742" y="662"/>
                    <a:pt x="8742" y="685"/>
                    <a:pt x="8742" y="708"/>
                  </a:cubicBezTo>
                  <a:cubicBezTo>
                    <a:pt x="8742" y="708"/>
                    <a:pt x="8742" y="731"/>
                    <a:pt x="8742" y="731"/>
                  </a:cubicBezTo>
                  <a:cubicBezTo>
                    <a:pt x="8742" y="754"/>
                    <a:pt x="8719" y="754"/>
                    <a:pt x="8719" y="776"/>
                  </a:cubicBezTo>
                  <a:cubicBezTo>
                    <a:pt x="8719" y="799"/>
                    <a:pt x="8719" y="822"/>
                    <a:pt x="8719" y="845"/>
                  </a:cubicBezTo>
                  <a:cubicBezTo>
                    <a:pt x="8719" y="845"/>
                    <a:pt x="8697" y="868"/>
                    <a:pt x="8697" y="868"/>
                  </a:cubicBezTo>
                  <a:cubicBezTo>
                    <a:pt x="8674" y="959"/>
                    <a:pt x="8628" y="1050"/>
                    <a:pt x="8582" y="1142"/>
                  </a:cubicBezTo>
                  <a:cubicBezTo>
                    <a:pt x="8468" y="1370"/>
                    <a:pt x="8309" y="1575"/>
                    <a:pt x="8149" y="1758"/>
                  </a:cubicBezTo>
                  <a:cubicBezTo>
                    <a:pt x="7692" y="2237"/>
                    <a:pt x="7144" y="2625"/>
                    <a:pt x="6597" y="2990"/>
                  </a:cubicBezTo>
                  <a:cubicBezTo>
                    <a:pt x="6140" y="3264"/>
                    <a:pt x="5684" y="3515"/>
                    <a:pt x="5204" y="3744"/>
                  </a:cubicBezTo>
                  <a:cubicBezTo>
                    <a:pt x="4702" y="3972"/>
                    <a:pt x="4177" y="4155"/>
                    <a:pt x="3652" y="4314"/>
                  </a:cubicBezTo>
                  <a:cubicBezTo>
                    <a:pt x="3013" y="4520"/>
                    <a:pt x="2351" y="4657"/>
                    <a:pt x="1689" y="4679"/>
                  </a:cubicBezTo>
                  <a:cubicBezTo>
                    <a:pt x="1415" y="4679"/>
                    <a:pt x="1141" y="4679"/>
                    <a:pt x="868" y="4611"/>
                  </a:cubicBezTo>
                  <a:lnTo>
                    <a:pt x="890" y="4611"/>
                  </a:lnTo>
                  <a:cubicBezTo>
                    <a:pt x="776" y="4588"/>
                    <a:pt x="662" y="4543"/>
                    <a:pt x="548" y="4497"/>
                  </a:cubicBezTo>
                  <a:cubicBezTo>
                    <a:pt x="502" y="4451"/>
                    <a:pt x="434" y="4428"/>
                    <a:pt x="388" y="4383"/>
                  </a:cubicBezTo>
                  <a:cubicBezTo>
                    <a:pt x="388" y="4360"/>
                    <a:pt x="388" y="4360"/>
                    <a:pt x="388" y="4360"/>
                  </a:cubicBezTo>
                  <a:cubicBezTo>
                    <a:pt x="297" y="4314"/>
                    <a:pt x="228" y="4246"/>
                    <a:pt x="183" y="4155"/>
                  </a:cubicBezTo>
                  <a:cubicBezTo>
                    <a:pt x="137" y="4109"/>
                    <a:pt x="91" y="4063"/>
                    <a:pt x="69" y="4018"/>
                  </a:cubicBezTo>
                  <a:cubicBezTo>
                    <a:pt x="46" y="3995"/>
                    <a:pt x="23" y="3972"/>
                    <a:pt x="23" y="3949"/>
                  </a:cubicBezTo>
                  <a:cubicBezTo>
                    <a:pt x="23" y="3926"/>
                    <a:pt x="0" y="3926"/>
                    <a:pt x="0" y="3926"/>
                  </a:cubicBezTo>
                  <a:cubicBezTo>
                    <a:pt x="0" y="3972"/>
                    <a:pt x="0" y="4018"/>
                    <a:pt x="0" y="4063"/>
                  </a:cubicBezTo>
                  <a:cubicBezTo>
                    <a:pt x="23" y="4109"/>
                    <a:pt x="23" y="4155"/>
                    <a:pt x="46" y="4200"/>
                  </a:cubicBezTo>
                  <a:cubicBezTo>
                    <a:pt x="69" y="4269"/>
                    <a:pt x="91" y="4314"/>
                    <a:pt x="114" y="4337"/>
                  </a:cubicBezTo>
                  <a:cubicBezTo>
                    <a:pt x="160" y="4406"/>
                    <a:pt x="183" y="4451"/>
                    <a:pt x="251" y="4497"/>
                  </a:cubicBezTo>
                  <a:cubicBezTo>
                    <a:pt x="411" y="4657"/>
                    <a:pt x="639" y="4748"/>
                    <a:pt x="845" y="4794"/>
                  </a:cubicBezTo>
                  <a:cubicBezTo>
                    <a:pt x="1033" y="4845"/>
                    <a:pt x="1221" y="4871"/>
                    <a:pt x="1419" y="4871"/>
                  </a:cubicBezTo>
                  <a:cubicBezTo>
                    <a:pt x="1485" y="4871"/>
                    <a:pt x="1552" y="4868"/>
                    <a:pt x="1621" y="4862"/>
                  </a:cubicBezTo>
                  <a:cubicBezTo>
                    <a:pt x="1872" y="4862"/>
                    <a:pt x="2123" y="4839"/>
                    <a:pt x="2397" y="4816"/>
                  </a:cubicBezTo>
                  <a:cubicBezTo>
                    <a:pt x="2945" y="4725"/>
                    <a:pt x="3492" y="4588"/>
                    <a:pt x="4017" y="4406"/>
                  </a:cubicBezTo>
                  <a:cubicBezTo>
                    <a:pt x="4565" y="4223"/>
                    <a:pt x="5090" y="4018"/>
                    <a:pt x="5592" y="3766"/>
                  </a:cubicBezTo>
                  <a:cubicBezTo>
                    <a:pt x="6049" y="3538"/>
                    <a:pt x="6460" y="3310"/>
                    <a:pt x="6893" y="3036"/>
                  </a:cubicBezTo>
                  <a:cubicBezTo>
                    <a:pt x="7304" y="2762"/>
                    <a:pt x="7692" y="2465"/>
                    <a:pt x="8057" y="2123"/>
                  </a:cubicBezTo>
                  <a:cubicBezTo>
                    <a:pt x="8217" y="1963"/>
                    <a:pt x="8377" y="1781"/>
                    <a:pt x="8514" y="1598"/>
                  </a:cubicBezTo>
                  <a:cubicBezTo>
                    <a:pt x="8674" y="1415"/>
                    <a:pt x="8788" y="1210"/>
                    <a:pt x="8856" y="1005"/>
                  </a:cubicBezTo>
                  <a:cubicBezTo>
                    <a:pt x="8902" y="890"/>
                    <a:pt x="8925" y="776"/>
                    <a:pt x="8925" y="685"/>
                  </a:cubicBezTo>
                  <a:cubicBezTo>
                    <a:pt x="8948" y="617"/>
                    <a:pt x="8925" y="548"/>
                    <a:pt x="8925" y="502"/>
                  </a:cubicBezTo>
                  <a:cubicBezTo>
                    <a:pt x="8925" y="457"/>
                    <a:pt x="8902" y="388"/>
                    <a:pt x="8879" y="343"/>
                  </a:cubicBezTo>
                  <a:cubicBezTo>
                    <a:pt x="8856" y="251"/>
                    <a:pt x="8788" y="160"/>
                    <a:pt x="8719" y="69"/>
                  </a:cubicBezTo>
                  <a:cubicBezTo>
                    <a:pt x="8674" y="46"/>
                    <a:pt x="8651" y="23"/>
                    <a:pt x="8605"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9"/>
            <p:cNvSpPr/>
            <p:nvPr/>
          </p:nvSpPr>
          <p:spPr>
            <a:xfrm>
              <a:off x="1182181" y="2364752"/>
              <a:ext cx="1327" cy="1327"/>
            </a:xfrm>
            <a:custGeom>
              <a:avLst/>
              <a:gdLst/>
              <a:ahLst/>
              <a:cxnLst/>
              <a:rect l="l" t="t" r="r" b="b"/>
              <a:pathLst>
                <a:path w="24" h="24" extrusionOk="0">
                  <a:moveTo>
                    <a:pt x="1" y="23"/>
                  </a:moveTo>
                  <a:cubicBezTo>
                    <a:pt x="1" y="23"/>
                    <a:pt x="1" y="1"/>
                    <a:pt x="23" y="1"/>
                  </a:cubicBezTo>
                  <a:cubicBezTo>
                    <a:pt x="1" y="1"/>
                    <a:pt x="1" y="23"/>
                    <a:pt x="1" y="23"/>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9"/>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9"/>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9"/>
            <p:cNvSpPr/>
            <p:nvPr/>
          </p:nvSpPr>
          <p:spPr>
            <a:xfrm>
              <a:off x="909598" y="2459409"/>
              <a:ext cx="55" cy="55"/>
            </a:xfrm>
            <a:custGeom>
              <a:avLst/>
              <a:gdLst/>
              <a:ahLst/>
              <a:cxnLst/>
              <a:rect l="l" t="t" r="r" b="b"/>
              <a:pathLst>
                <a:path w="1" h="1" extrusionOk="0">
                  <a:moveTo>
                    <a:pt x="0" y="0"/>
                  </a:moveTo>
                  <a:lnTo>
                    <a:pt x="0" y="0"/>
                  </a:ln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9"/>
            <p:cNvSpPr/>
            <p:nvPr/>
          </p:nvSpPr>
          <p:spPr>
            <a:xfrm>
              <a:off x="740463" y="2217126"/>
              <a:ext cx="113676" cy="242834"/>
            </a:xfrm>
            <a:custGeom>
              <a:avLst/>
              <a:gdLst/>
              <a:ahLst/>
              <a:cxnLst/>
              <a:rect l="l" t="t" r="r" b="b"/>
              <a:pathLst>
                <a:path w="2056" h="4392" extrusionOk="0">
                  <a:moveTo>
                    <a:pt x="1" y="0"/>
                  </a:moveTo>
                  <a:cubicBezTo>
                    <a:pt x="161" y="776"/>
                    <a:pt x="320" y="1552"/>
                    <a:pt x="594" y="2328"/>
                  </a:cubicBezTo>
                  <a:cubicBezTo>
                    <a:pt x="731" y="2716"/>
                    <a:pt x="891" y="3104"/>
                    <a:pt x="1096" y="3492"/>
                  </a:cubicBezTo>
                  <a:cubicBezTo>
                    <a:pt x="1211" y="3652"/>
                    <a:pt x="1325" y="3835"/>
                    <a:pt x="1439" y="3994"/>
                  </a:cubicBezTo>
                  <a:cubicBezTo>
                    <a:pt x="1484" y="4086"/>
                    <a:pt x="1553" y="4154"/>
                    <a:pt x="1621" y="4223"/>
                  </a:cubicBezTo>
                  <a:cubicBezTo>
                    <a:pt x="1713" y="4291"/>
                    <a:pt x="1804" y="4337"/>
                    <a:pt x="1895" y="4382"/>
                  </a:cubicBezTo>
                  <a:cubicBezTo>
                    <a:pt x="1907" y="4388"/>
                    <a:pt x="1920" y="4391"/>
                    <a:pt x="1933" y="4391"/>
                  </a:cubicBezTo>
                  <a:cubicBezTo>
                    <a:pt x="1972" y="4391"/>
                    <a:pt x="2015" y="4365"/>
                    <a:pt x="2032" y="4314"/>
                  </a:cubicBezTo>
                  <a:cubicBezTo>
                    <a:pt x="2055" y="4268"/>
                    <a:pt x="2009" y="4223"/>
                    <a:pt x="1964" y="4200"/>
                  </a:cubicBezTo>
                  <a:cubicBezTo>
                    <a:pt x="1941" y="4177"/>
                    <a:pt x="1918" y="4177"/>
                    <a:pt x="1872" y="4154"/>
                  </a:cubicBezTo>
                  <a:cubicBezTo>
                    <a:pt x="1827" y="4131"/>
                    <a:pt x="1804" y="4109"/>
                    <a:pt x="1758" y="4063"/>
                  </a:cubicBezTo>
                  <a:cubicBezTo>
                    <a:pt x="1667" y="3994"/>
                    <a:pt x="1621" y="3903"/>
                    <a:pt x="1553" y="3835"/>
                  </a:cubicBezTo>
                  <a:cubicBezTo>
                    <a:pt x="1484" y="3743"/>
                    <a:pt x="1416" y="3652"/>
                    <a:pt x="1370" y="3538"/>
                  </a:cubicBezTo>
                  <a:cubicBezTo>
                    <a:pt x="1051" y="3036"/>
                    <a:pt x="823" y="2488"/>
                    <a:pt x="663" y="1917"/>
                  </a:cubicBezTo>
                  <a:cubicBezTo>
                    <a:pt x="480" y="1301"/>
                    <a:pt x="343" y="662"/>
                    <a:pt x="206" y="23"/>
                  </a:cubicBezTo>
                  <a:cubicBezTo>
                    <a:pt x="138" y="23"/>
                    <a:pt x="69" y="0"/>
                    <a:pt x="1"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9"/>
            <p:cNvSpPr/>
            <p:nvPr/>
          </p:nvSpPr>
          <p:spPr>
            <a:xfrm>
              <a:off x="1188484" y="2013932"/>
              <a:ext cx="123739" cy="242834"/>
            </a:xfrm>
            <a:custGeom>
              <a:avLst/>
              <a:gdLst/>
              <a:ahLst/>
              <a:cxnLst/>
              <a:rect l="l" t="t" r="r" b="b"/>
              <a:pathLst>
                <a:path w="2238" h="4392" extrusionOk="0">
                  <a:moveTo>
                    <a:pt x="92" y="0"/>
                  </a:moveTo>
                  <a:cubicBezTo>
                    <a:pt x="92" y="23"/>
                    <a:pt x="69" y="46"/>
                    <a:pt x="46" y="69"/>
                  </a:cubicBezTo>
                  <a:cubicBezTo>
                    <a:pt x="24" y="114"/>
                    <a:pt x="24" y="137"/>
                    <a:pt x="1" y="183"/>
                  </a:cubicBezTo>
                  <a:cubicBezTo>
                    <a:pt x="389" y="708"/>
                    <a:pt x="777" y="1233"/>
                    <a:pt x="1142" y="1781"/>
                  </a:cubicBezTo>
                  <a:cubicBezTo>
                    <a:pt x="1462" y="2283"/>
                    <a:pt x="1736" y="2808"/>
                    <a:pt x="1895" y="3378"/>
                  </a:cubicBezTo>
                  <a:cubicBezTo>
                    <a:pt x="1941" y="3492"/>
                    <a:pt x="1964" y="3584"/>
                    <a:pt x="1987" y="3698"/>
                  </a:cubicBezTo>
                  <a:cubicBezTo>
                    <a:pt x="2009" y="3812"/>
                    <a:pt x="2032" y="3903"/>
                    <a:pt x="2032" y="4017"/>
                  </a:cubicBezTo>
                  <a:cubicBezTo>
                    <a:pt x="2032" y="4063"/>
                    <a:pt x="2032" y="4109"/>
                    <a:pt x="2032" y="4154"/>
                  </a:cubicBezTo>
                  <a:cubicBezTo>
                    <a:pt x="2009" y="4200"/>
                    <a:pt x="2009" y="4223"/>
                    <a:pt x="1987" y="4268"/>
                  </a:cubicBezTo>
                  <a:cubicBezTo>
                    <a:pt x="1987" y="4314"/>
                    <a:pt x="2009" y="4360"/>
                    <a:pt x="2055" y="4383"/>
                  </a:cubicBezTo>
                  <a:cubicBezTo>
                    <a:pt x="2067" y="4389"/>
                    <a:pt x="2081" y="4392"/>
                    <a:pt x="2095" y="4392"/>
                  </a:cubicBezTo>
                  <a:cubicBezTo>
                    <a:pt x="2133" y="4392"/>
                    <a:pt x="2169" y="4370"/>
                    <a:pt x="2169" y="4337"/>
                  </a:cubicBezTo>
                  <a:cubicBezTo>
                    <a:pt x="2215" y="4223"/>
                    <a:pt x="2238" y="4132"/>
                    <a:pt x="2238" y="4017"/>
                  </a:cubicBezTo>
                  <a:cubicBezTo>
                    <a:pt x="2238" y="3926"/>
                    <a:pt x="2215" y="3812"/>
                    <a:pt x="2192" y="3721"/>
                  </a:cubicBezTo>
                  <a:cubicBezTo>
                    <a:pt x="2146" y="3515"/>
                    <a:pt x="2101" y="3333"/>
                    <a:pt x="2032" y="3127"/>
                  </a:cubicBezTo>
                  <a:cubicBezTo>
                    <a:pt x="1895" y="2739"/>
                    <a:pt x="1690" y="2351"/>
                    <a:pt x="1484" y="1986"/>
                  </a:cubicBezTo>
                  <a:cubicBezTo>
                    <a:pt x="1074" y="1278"/>
                    <a:pt x="594" y="639"/>
                    <a:pt x="92"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9"/>
            <p:cNvSpPr/>
            <p:nvPr/>
          </p:nvSpPr>
          <p:spPr>
            <a:xfrm>
              <a:off x="662227" y="1866251"/>
              <a:ext cx="514971" cy="298124"/>
            </a:xfrm>
            <a:custGeom>
              <a:avLst/>
              <a:gdLst/>
              <a:ahLst/>
              <a:cxnLst/>
              <a:rect l="l" t="t" r="r" b="b"/>
              <a:pathLst>
                <a:path w="9314" h="5392" extrusionOk="0">
                  <a:moveTo>
                    <a:pt x="8894" y="1645"/>
                  </a:moveTo>
                  <a:cubicBezTo>
                    <a:pt x="8880" y="1650"/>
                    <a:pt x="8880" y="1667"/>
                    <a:pt x="8880" y="1667"/>
                  </a:cubicBezTo>
                  <a:cubicBezTo>
                    <a:pt x="8884" y="1660"/>
                    <a:pt x="8889" y="1653"/>
                    <a:pt x="8894" y="1645"/>
                  </a:cubicBezTo>
                  <a:close/>
                  <a:moveTo>
                    <a:pt x="7990" y="1"/>
                  </a:moveTo>
                  <a:lnTo>
                    <a:pt x="7990" y="1"/>
                  </a:lnTo>
                  <a:cubicBezTo>
                    <a:pt x="8012" y="46"/>
                    <a:pt x="8012" y="92"/>
                    <a:pt x="8035" y="115"/>
                  </a:cubicBezTo>
                  <a:cubicBezTo>
                    <a:pt x="8035" y="115"/>
                    <a:pt x="8035" y="138"/>
                    <a:pt x="8035" y="138"/>
                  </a:cubicBezTo>
                  <a:cubicBezTo>
                    <a:pt x="8035" y="160"/>
                    <a:pt x="8035" y="183"/>
                    <a:pt x="8035" y="183"/>
                  </a:cubicBezTo>
                  <a:cubicBezTo>
                    <a:pt x="8035" y="183"/>
                    <a:pt x="8035" y="183"/>
                    <a:pt x="8035" y="206"/>
                  </a:cubicBezTo>
                  <a:lnTo>
                    <a:pt x="8081" y="206"/>
                  </a:lnTo>
                  <a:cubicBezTo>
                    <a:pt x="8241" y="229"/>
                    <a:pt x="8378" y="252"/>
                    <a:pt x="8514" y="297"/>
                  </a:cubicBezTo>
                  <a:lnTo>
                    <a:pt x="8537" y="297"/>
                  </a:lnTo>
                  <a:cubicBezTo>
                    <a:pt x="8629" y="320"/>
                    <a:pt x="8720" y="366"/>
                    <a:pt x="8811" y="411"/>
                  </a:cubicBezTo>
                  <a:cubicBezTo>
                    <a:pt x="8880" y="457"/>
                    <a:pt x="8925" y="503"/>
                    <a:pt x="8971" y="548"/>
                  </a:cubicBezTo>
                  <a:cubicBezTo>
                    <a:pt x="9017" y="594"/>
                    <a:pt x="9039" y="640"/>
                    <a:pt x="9062" y="685"/>
                  </a:cubicBezTo>
                  <a:cubicBezTo>
                    <a:pt x="9085" y="731"/>
                    <a:pt x="9108" y="777"/>
                    <a:pt x="9108" y="822"/>
                  </a:cubicBezTo>
                  <a:cubicBezTo>
                    <a:pt x="9131" y="891"/>
                    <a:pt x="9131" y="959"/>
                    <a:pt x="9131" y="1005"/>
                  </a:cubicBezTo>
                  <a:cubicBezTo>
                    <a:pt x="9131" y="1096"/>
                    <a:pt x="9108" y="1165"/>
                    <a:pt x="9085" y="1256"/>
                  </a:cubicBezTo>
                  <a:cubicBezTo>
                    <a:pt x="9042" y="1386"/>
                    <a:pt x="8978" y="1516"/>
                    <a:pt x="8894" y="1645"/>
                  </a:cubicBezTo>
                  <a:lnTo>
                    <a:pt x="8894" y="1645"/>
                  </a:lnTo>
                  <a:cubicBezTo>
                    <a:pt x="8896" y="1645"/>
                    <a:pt x="8899" y="1644"/>
                    <a:pt x="8903" y="1644"/>
                  </a:cubicBezTo>
                  <a:cubicBezTo>
                    <a:pt x="8697" y="1964"/>
                    <a:pt x="8446" y="2215"/>
                    <a:pt x="8195" y="2466"/>
                  </a:cubicBezTo>
                  <a:lnTo>
                    <a:pt x="8172" y="2466"/>
                  </a:lnTo>
                  <a:cubicBezTo>
                    <a:pt x="7875" y="2762"/>
                    <a:pt x="7533" y="3014"/>
                    <a:pt x="7191" y="3242"/>
                  </a:cubicBezTo>
                  <a:cubicBezTo>
                    <a:pt x="6825" y="3493"/>
                    <a:pt x="6460" y="3698"/>
                    <a:pt x="6072" y="3904"/>
                  </a:cubicBezTo>
                  <a:cubicBezTo>
                    <a:pt x="5593" y="4155"/>
                    <a:pt x="5091" y="4383"/>
                    <a:pt x="4566" y="4566"/>
                  </a:cubicBezTo>
                  <a:cubicBezTo>
                    <a:pt x="4064" y="4771"/>
                    <a:pt x="3561" y="4931"/>
                    <a:pt x="3036" y="5045"/>
                  </a:cubicBezTo>
                  <a:cubicBezTo>
                    <a:pt x="2559" y="5144"/>
                    <a:pt x="2082" y="5209"/>
                    <a:pt x="1605" y="5209"/>
                  </a:cubicBezTo>
                  <a:cubicBezTo>
                    <a:pt x="1535" y="5209"/>
                    <a:pt x="1464" y="5208"/>
                    <a:pt x="1393" y="5205"/>
                  </a:cubicBezTo>
                  <a:cubicBezTo>
                    <a:pt x="1188" y="5182"/>
                    <a:pt x="982" y="5159"/>
                    <a:pt x="800" y="5091"/>
                  </a:cubicBezTo>
                  <a:cubicBezTo>
                    <a:pt x="800" y="5113"/>
                    <a:pt x="800" y="5113"/>
                    <a:pt x="800" y="5113"/>
                  </a:cubicBezTo>
                  <a:cubicBezTo>
                    <a:pt x="800" y="5113"/>
                    <a:pt x="800" y="5113"/>
                    <a:pt x="777" y="5091"/>
                  </a:cubicBezTo>
                  <a:cubicBezTo>
                    <a:pt x="685" y="5068"/>
                    <a:pt x="594" y="5022"/>
                    <a:pt x="503" y="4977"/>
                  </a:cubicBezTo>
                  <a:cubicBezTo>
                    <a:pt x="434" y="4931"/>
                    <a:pt x="389" y="4885"/>
                    <a:pt x="343" y="4840"/>
                  </a:cubicBezTo>
                  <a:cubicBezTo>
                    <a:pt x="297" y="4794"/>
                    <a:pt x="275" y="4748"/>
                    <a:pt x="229" y="4703"/>
                  </a:cubicBezTo>
                  <a:cubicBezTo>
                    <a:pt x="229" y="4657"/>
                    <a:pt x="206" y="4611"/>
                    <a:pt x="183" y="4566"/>
                  </a:cubicBezTo>
                  <a:cubicBezTo>
                    <a:pt x="183" y="4497"/>
                    <a:pt x="183" y="4452"/>
                    <a:pt x="183" y="4383"/>
                  </a:cubicBezTo>
                  <a:cubicBezTo>
                    <a:pt x="183" y="4292"/>
                    <a:pt x="206" y="4223"/>
                    <a:pt x="229" y="4132"/>
                  </a:cubicBezTo>
                  <a:cubicBezTo>
                    <a:pt x="275" y="3972"/>
                    <a:pt x="343" y="3835"/>
                    <a:pt x="434" y="3721"/>
                  </a:cubicBezTo>
                  <a:lnTo>
                    <a:pt x="434" y="3721"/>
                  </a:lnTo>
                  <a:cubicBezTo>
                    <a:pt x="434" y="3721"/>
                    <a:pt x="429" y="3721"/>
                    <a:pt x="424" y="3723"/>
                  </a:cubicBezTo>
                  <a:lnTo>
                    <a:pt x="424" y="3723"/>
                  </a:lnTo>
                  <a:cubicBezTo>
                    <a:pt x="488" y="3621"/>
                    <a:pt x="553" y="3556"/>
                    <a:pt x="617" y="3470"/>
                  </a:cubicBezTo>
                  <a:cubicBezTo>
                    <a:pt x="594" y="3424"/>
                    <a:pt x="571" y="3402"/>
                    <a:pt x="571" y="3379"/>
                  </a:cubicBezTo>
                  <a:cubicBezTo>
                    <a:pt x="548" y="3333"/>
                    <a:pt x="548" y="3310"/>
                    <a:pt x="526" y="3287"/>
                  </a:cubicBezTo>
                  <a:cubicBezTo>
                    <a:pt x="480" y="3333"/>
                    <a:pt x="434" y="3379"/>
                    <a:pt x="389" y="3447"/>
                  </a:cubicBezTo>
                  <a:cubicBezTo>
                    <a:pt x="252" y="3630"/>
                    <a:pt x="115" y="3858"/>
                    <a:pt x="46" y="4086"/>
                  </a:cubicBezTo>
                  <a:cubicBezTo>
                    <a:pt x="23" y="4132"/>
                    <a:pt x="23" y="4200"/>
                    <a:pt x="1" y="4269"/>
                  </a:cubicBezTo>
                  <a:cubicBezTo>
                    <a:pt x="1" y="4337"/>
                    <a:pt x="1" y="4383"/>
                    <a:pt x="1" y="4452"/>
                  </a:cubicBezTo>
                  <a:cubicBezTo>
                    <a:pt x="1" y="4520"/>
                    <a:pt x="1" y="4566"/>
                    <a:pt x="23" y="4634"/>
                  </a:cubicBezTo>
                  <a:cubicBezTo>
                    <a:pt x="23" y="4703"/>
                    <a:pt x="69" y="4748"/>
                    <a:pt x="92" y="4817"/>
                  </a:cubicBezTo>
                  <a:cubicBezTo>
                    <a:pt x="138" y="4931"/>
                    <a:pt x="229" y="4999"/>
                    <a:pt x="320" y="5068"/>
                  </a:cubicBezTo>
                  <a:cubicBezTo>
                    <a:pt x="411" y="5136"/>
                    <a:pt x="526" y="5205"/>
                    <a:pt x="640" y="5250"/>
                  </a:cubicBezTo>
                  <a:cubicBezTo>
                    <a:pt x="868" y="5319"/>
                    <a:pt x="1119" y="5365"/>
                    <a:pt x="1347" y="5387"/>
                  </a:cubicBezTo>
                  <a:cubicBezTo>
                    <a:pt x="1416" y="5390"/>
                    <a:pt x="1485" y="5392"/>
                    <a:pt x="1554" y="5392"/>
                  </a:cubicBezTo>
                  <a:cubicBezTo>
                    <a:pt x="2010" y="5392"/>
                    <a:pt x="2466" y="5330"/>
                    <a:pt x="2922" y="5250"/>
                  </a:cubicBezTo>
                  <a:cubicBezTo>
                    <a:pt x="3447" y="5136"/>
                    <a:pt x="3995" y="4977"/>
                    <a:pt x="4497" y="4794"/>
                  </a:cubicBezTo>
                  <a:cubicBezTo>
                    <a:pt x="5045" y="4611"/>
                    <a:pt x="5547" y="4383"/>
                    <a:pt x="6049" y="4132"/>
                  </a:cubicBezTo>
                  <a:cubicBezTo>
                    <a:pt x="6529" y="3881"/>
                    <a:pt x="7008" y="3584"/>
                    <a:pt x="7465" y="3287"/>
                  </a:cubicBezTo>
                  <a:cubicBezTo>
                    <a:pt x="7898" y="2991"/>
                    <a:pt x="8286" y="2648"/>
                    <a:pt x="8651" y="2260"/>
                  </a:cubicBezTo>
                  <a:cubicBezTo>
                    <a:pt x="8857" y="2032"/>
                    <a:pt x="9062" y="1781"/>
                    <a:pt x="9176" y="1484"/>
                  </a:cubicBezTo>
                  <a:cubicBezTo>
                    <a:pt x="9245" y="1370"/>
                    <a:pt x="9291" y="1233"/>
                    <a:pt x="9313" y="1096"/>
                  </a:cubicBezTo>
                  <a:cubicBezTo>
                    <a:pt x="9313" y="982"/>
                    <a:pt x="9313" y="845"/>
                    <a:pt x="9268" y="731"/>
                  </a:cubicBezTo>
                  <a:cubicBezTo>
                    <a:pt x="9245" y="617"/>
                    <a:pt x="9199" y="526"/>
                    <a:pt x="9131" y="457"/>
                  </a:cubicBezTo>
                  <a:cubicBezTo>
                    <a:pt x="9062" y="366"/>
                    <a:pt x="8971" y="297"/>
                    <a:pt x="8880" y="252"/>
                  </a:cubicBezTo>
                  <a:cubicBezTo>
                    <a:pt x="8766" y="183"/>
                    <a:pt x="8651" y="138"/>
                    <a:pt x="8537" y="115"/>
                  </a:cubicBezTo>
                  <a:cubicBezTo>
                    <a:pt x="8400" y="69"/>
                    <a:pt x="8263" y="46"/>
                    <a:pt x="8126" y="23"/>
                  </a:cubicBezTo>
                  <a:lnTo>
                    <a:pt x="8104" y="23"/>
                  </a:lnTo>
                  <a:cubicBezTo>
                    <a:pt x="8081" y="23"/>
                    <a:pt x="8035" y="23"/>
                    <a:pt x="799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9"/>
            <p:cNvSpPr/>
            <p:nvPr/>
          </p:nvSpPr>
          <p:spPr>
            <a:xfrm>
              <a:off x="674833" y="2094657"/>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9"/>
            <p:cNvSpPr/>
            <p:nvPr/>
          </p:nvSpPr>
          <p:spPr>
            <a:xfrm>
              <a:off x="1115279" y="2002543"/>
              <a:ext cx="55" cy="5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9"/>
            <p:cNvSpPr/>
            <p:nvPr/>
          </p:nvSpPr>
          <p:spPr>
            <a:xfrm>
              <a:off x="1114062" y="2002543"/>
              <a:ext cx="55" cy="5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9"/>
            <p:cNvSpPr/>
            <p:nvPr/>
          </p:nvSpPr>
          <p:spPr>
            <a:xfrm>
              <a:off x="1132972" y="1882672"/>
              <a:ext cx="55" cy="55"/>
            </a:xfrm>
            <a:custGeom>
              <a:avLst/>
              <a:gdLst/>
              <a:ahLst/>
              <a:cxnLst/>
              <a:rect l="l" t="t" r="r" b="b"/>
              <a:pathLst>
                <a:path w="1" h="1" extrusionOk="0">
                  <a:moveTo>
                    <a:pt x="0" y="0"/>
                  </a:move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9"/>
            <p:cNvSpPr/>
            <p:nvPr/>
          </p:nvSpPr>
          <p:spPr>
            <a:xfrm>
              <a:off x="1132972" y="1882672"/>
              <a:ext cx="55" cy="55"/>
            </a:xfrm>
            <a:custGeom>
              <a:avLst/>
              <a:gdLst/>
              <a:ahLst/>
              <a:cxnLst/>
              <a:rect l="l" t="t" r="r" b="b"/>
              <a:pathLst>
                <a:path w="1" h="1" extrusionOk="0">
                  <a:moveTo>
                    <a:pt x="0" y="0"/>
                  </a:moveTo>
                  <a:lnTo>
                    <a:pt x="0" y="0"/>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9"/>
            <p:cNvSpPr/>
            <p:nvPr/>
          </p:nvSpPr>
          <p:spPr>
            <a:xfrm>
              <a:off x="996680" y="2082051"/>
              <a:ext cx="1327" cy="55"/>
            </a:xfrm>
            <a:custGeom>
              <a:avLst/>
              <a:gdLst/>
              <a:ahLst/>
              <a:cxnLst/>
              <a:rect l="l" t="t" r="r" b="b"/>
              <a:pathLst>
                <a:path w="24" h="1" extrusionOk="0">
                  <a:moveTo>
                    <a:pt x="0" y="1"/>
                  </a:moveTo>
                  <a:cubicBezTo>
                    <a:pt x="23" y="1"/>
                    <a:pt x="23" y="1"/>
                    <a:pt x="23" y="1"/>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9"/>
            <p:cNvSpPr/>
            <p:nvPr/>
          </p:nvSpPr>
          <p:spPr>
            <a:xfrm>
              <a:off x="705133"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9"/>
            <p:cNvSpPr/>
            <p:nvPr/>
          </p:nvSpPr>
          <p:spPr>
            <a:xfrm>
              <a:off x="706404"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9"/>
            <p:cNvSpPr/>
            <p:nvPr/>
          </p:nvSpPr>
          <p:spPr>
            <a:xfrm>
              <a:off x="706404" y="2147681"/>
              <a:ext cx="55" cy="1327"/>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9"/>
            <p:cNvSpPr/>
            <p:nvPr/>
          </p:nvSpPr>
          <p:spPr>
            <a:xfrm>
              <a:off x="691255" y="1939456"/>
              <a:ext cx="516243" cy="290328"/>
            </a:xfrm>
            <a:custGeom>
              <a:avLst/>
              <a:gdLst/>
              <a:ahLst/>
              <a:cxnLst/>
              <a:rect l="l" t="t" r="r" b="b"/>
              <a:pathLst>
                <a:path w="9337" h="5251" extrusionOk="0">
                  <a:moveTo>
                    <a:pt x="8218" y="2306"/>
                  </a:moveTo>
                  <a:cubicBezTo>
                    <a:pt x="8218" y="2306"/>
                    <a:pt x="8196" y="2306"/>
                    <a:pt x="8195" y="2327"/>
                  </a:cubicBezTo>
                  <a:lnTo>
                    <a:pt x="8195" y="2327"/>
                  </a:lnTo>
                  <a:cubicBezTo>
                    <a:pt x="8203" y="2320"/>
                    <a:pt x="8210" y="2313"/>
                    <a:pt x="8218" y="2306"/>
                  </a:cubicBezTo>
                  <a:close/>
                  <a:moveTo>
                    <a:pt x="6118" y="3744"/>
                  </a:moveTo>
                  <a:cubicBezTo>
                    <a:pt x="6108" y="3744"/>
                    <a:pt x="6102" y="3748"/>
                    <a:pt x="6099" y="3753"/>
                  </a:cubicBezTo>
                  <a:lnTo>
                    <a:pt x="6099" y="3753"/>
                  </a:lnTo>
                  <a:cubicBezTo>
                    <a:pt x="6105" y="3750"/>
                    <a:pt x="6112" y="3747"/>
                    <a:pt x="6118" y="3744"/>
                  </a:cubicBezTo>
                  <a:close/>
                  <a:moveTo>
                    <a:pt x="8674" y="0"/>
                  </a:moveTo>
                  <a:cubicBezTo>
                    <a:pt x="8651" y="0"/>
                    <a:pt x="8606" y="23"/>
                    <a:pt x="8606" y="69"/>
                  </a:cubicBezTo>
                  <a:cubicBezTo>
                    <a:pt x="8583" y="115"/>
                    <a:pt x="8583" y="160"/>
                    <a:pt x="8629" y="183"/>
                  </a:cubicBezTo>
                  <a:cubicBezTo>
                    <a:pt x="8651" y="183"/>
                    <a:pt x="8651" y="183"/>
                    <a:pt x="8674" y="206"/>
                  </a:cubicBezTo>
                  <a:cubicBezTo>
                    <a:pt x="8697" y="206"/>
                    <a:pt x="8720" y="229"/>
                    <a:pt x="8766" y="229"/>
                  </a:cubicBezTo>
                  <a:cubicBezTo>
                    <a:pt x="8766" y="252"/>
                    <a:pt x="8766" y="252"/>
                    <a:pt x="8766" y="252"/>
                  </a:cubicBezTo>
                  <a:lnTo>
                    <a:pt x="8788" y="252"/>
                  </a:lnTo>
                  <a:cubicBezTo>
                    <a:pt x="8788" y="252"/>
                    <a:pt x="8788" y="274"/>
                    <a:pt x="8811" y="274"/>
                  </a:cubicBezTo>
                  <a:lnTo>
                    <a:pt x="8834" y="274"/>
                  </a:lnTo>
                  <a:cubicBezTo>
                    <a:pt x="8880" y="320"/>
                    <a:pt x="8948" y="366"/>
                    <a:pt x="8994" y="411"/>
                  </a:cubicBezTo>
                  <a:cubicBezTo>
                    <a:pt x="9017" y="457"/>
                    <a:pt x="9039" y="503"/>
                    <a:pt x="9062" y="525"/>
                  </a:cubicBezTo>
                  <a:cubicBezTo>
                    <a:pt x="9085" y="594"/>
                    <a:pt x="9108" y="640"/>
                    <a:pt x="9131" y="685"/>
                  </a:cubicBezTo>
                  <a:cubicBezTo>
                    <a:pt x="9131" y="754"/>
                    <a:pt x="9131" y="799"/>
                    <a:pt x="9131" y="845"/>
                  </a:cubicBezTo>
                  <a:cubicBezTo>
                    <a:pt x="9131" y="936"/>
                    <a:pt x="9108" y="1028"/>
                    <a:pt x="9085" y="1119"/>
                  </a:cubicBezTo>
                  <a:cubicBezTo>
                    <a:pt x="9039" y="1256"/>
                    <a:pt x="8971" y="1393"/>
                    <a:pt x="8902" y="1530"/>
                  </a:cubicBezTo>
                  <a:cubicBezTo>
                    <a:pt x="8902" y="1507"/>
                    <a:pt x="8902" y="1507"/>
                    <a:pt x="8902" y="1507"/>
                  </a:cubicBezTo>
                  <a:cubicBezTo>
                    <a:pt x="8720" y="1804"/>
                    <a:pt x="8469" y="2078"/>
                    <a:pt x="8195" y="2329"/>
                  </a:cubicBezTo>
                  <a:cubicBezTo>
                    <a:pt x="8195" y="2328"/>
                    <a:pt x="8195" y="2327"/>
                    <a:pt x="8195" y="2327"/>
                  </a:cubicBezTo>
                  <a:lnTo>
                    <a:pt x="8195" y="2327"/>
                  </a:lnTo>
                  <a:cubicBezTo>
                    <a:pt x="7904" y="2593"/>
                    <a:pt x="7570" y="2837"/>
                    <a:pt x="7259" y="3059"/>
                  </a:cubicBezTo>
                  <a:cubicBezTo>
                    <a:pt x="6871" y="3333"/>
                    <a:pt x="6483" y="3561"/>
                    <a:pt x="6095" y="3767"/>
                  </a:cubicBezTo>
                  <a:cubicBezTo>
                    <a:pt x="6095" y="3767"/>
                    <a:pt x="6095" y="3760"/>
                    <a:pt x="6099" y="3753"/>
                  </a:cubicBezTo>
                  <a:lnTo>
                    <a:pt x="6099" y="3753"/>
                  </a:lnTo>
                  <a:cubicBezTo>
                    <a:pt x="5603" y="4001"/>
                    <a:pt x="5107" y="4226"/>
                    <a:pt x="4589" y="4429"/>
                  </a:cubicBezTo>
                  <a:cubicBezTo>
                    <a:pt x="4064" y="4634"/>
                    <a:pt x="3539" y="4771"/>
                    <a:pt x="3014" y="4908"/>
                  </a:cubicBezTo>
                  <a:cubicBezTo>
                    <a:pt x="3014" y="4908"/>
                    <a:pt x="3036" y="4885"/>
                    <a:pt x="3036" y="4885"/>
                  </a:cubicBezTo>
                  <a:lnTo>
                    <a:pt x="3036" y="4885"/>
                  </a:lnTo>
                  <a:cubicBezTo>
                    <a:pt x="2566" y="4987"/>
                    <a:pt x="2059" y="5071"/>
                    <a:pt x="1565" y="5071"/>
                  </a:cubicBezTo>
                  <a:cubicBezTo>
                    <a:pt x="1508" y="5071"/>
                    <a:pt x="1450" y="5070"/>
                    <a:pt x="1393" y="5068"/>
                  </a:cubicBezTo>
                  <a:cubicBezTo>
                    <a:pt x="1188" y="5045"/>
                    <a:pt x="982" y="5022"/>
                    <a:pt x="777" y="4954"/>
                  </a:cubicBezTo>
                  <a:cubicBezTo>
                    <a:pt x="685" y="4931"/>
                    <a:pt x="594" y="4885"/>
                    <a:pt x="503" y="4839"/>
                  </a:cubicBezTo>
                  <a:cubicBezTo>
                    <a:pt x="457" y="4794"/>
                    <a:pt x="389" y="4748"/>
                    <a:pt x="343" y="4702"/>
                  </a:cubicBezTo>
                  <a:cubicBezTo>
                    <a:pt x="320" y="4657"/>
                    <a:pt x="275" y="4611"/>
                    <a:pt x="252" y="4566"/>
                  </a:cubicBezTo>
                  <a:cubicBezTo>
                    <a:pt x="229" y="4520"/>
                    <a:pt x="206" y="4474"/>
                    <a:pt x="206" y="4406"/>
                  </a:cubicBezTo>
                  <a:cubicBezTo>
                    <a:pt x="183" y="4360"/>
                    <a:pt x="183" y="4314"/>
                    <a:pt x="183" y="4246"/>
                  </a:cubicBezTo>
                  <a:cubicBezTo>
                    <a:pt x="183" y="4155"/>
                    <a:pt x="206" y="4086"/>
                    <a:pt x="229" y="4018"/>
                  </a:cubicBezTo>
                  <a:cubicBezTo>
                    <a:pt x="229" y="3972"/>
                    <a:pt x="252" y="3949"/>
                    <a:pt x="252" y="3926"/>
                  </a:cubicBezTo>
                  <a:cubicBezTo>
                    <a:pt x="275" y="3904"/>
                    <a:pt x="275" y="3881"/>
                    <a:pt x="252" y="3858"/>
                  </a:cubicBezTo>
                  <a:cubicBezTo>
                    <a:pt x="252" y="3835"/>
                    <a:pt x="229" y="3812"/>
                    <a:pt x="206" y="3789"/>
                  </a:cubicBezTo>
                  <a:cubicBezTo>
                    <a:pt x="200" y="3783"/>
                    <a:pt x="191" y="3781"/>
                    <a:pt x="180" y="3781"/>
                  </a:cubicBezTo>
                  <a:cubicBezTo>
                    <a:pt x="150" y="3781"/>
                    <a:pt x="109" y="3802"/>
                    <a:pt x="92" y="3835"/>
                  </a:cubicBezTo>
                  <a:cubicBezTo>
                    <a:pt x="46" y="3972"/>
                    <a:pt x="23" y="4086"/>
                    <a:pt x="1" y="4223"/>
                  </a:cubicBezTo>
                  <a:cubicBezTo>
                    <a:pt x="1" y="4269"/>
                    <a:pt x="1" y="4314"/>
                    <a:pt x="1" y="4360"/>
                  </a:cubicBezTo>
                  <a:cubicBezTo>
                    <a:pt x="1" y="4406"/>
                    <a:pt x="23" y="4474"/>
                    <a:pt x="46" y="4520"/>
                  </a:cubicBezTo>
                  <a:cubicBezTo>
                    <a:pt x="69" y="4611"/>
                    <a:pt x="115" y="4680"/>
                    <a:pt x="160" y="4748"/>
                  </a:cubicBezTo>
                  <a:cubicBezTo>
                    <a:pt x="206" y="4839"/>
                    <a:pt x="297" y="4908"/>
                    <a:pt x="366" y="4954"/>
                  </a:cubicBezTo>
                  <a:cubicBezTo>
                    <a:pt x="571" y="5091"/>
                    <a:pt x="800" y="5159"/>
                    <a:pt x="1051" y="5205"/>
                  </a:cubicBezTo>
                  <a:cubicBezTo>
                    <a:pt x="1279" y="5250"/>
                    <a:pt x="1507" y="5250"/>
                    <a:pt x="1735" y="5250"/>
                  </a:cubicBezTo>
                  <a:cubicBezTo>
                    <a:pt x="1986" y="5250"/>
                    <a:pt x="2260" y="5205"/>
                    <a:pt x="2511" y="5182"/>
                  </a:cubicBezTo>
                  <a:cubicBezTo>
                    <a:pt x="2762" y="5136"/>
                    <a:pt x="3036" y="5091"/>
                    <a:pt x="3287" y="5022"/>
                  </a:cubicBezTo>
                  <a:cubicBezTo>
                    <a:pt x="3812" y="4885"/>
                    <a:pt x="4315" y="4725"/>
                    <a:pt x="4817" y="4543"/>
                  </a:cubicBezTo>
                  <a:cubicBezTo>
                    <a:pt x="5319" y="4337"/>
                    <a:pt x="5798" y="4109"/>
                    <a:pt x="6278" y="3858"/>
                  </a:cubicBezTo>
                  <a:cubicBezTo>
                    <a:pt x="6734" y="3630"/>
                    <a:pt x="7168" y="3356"/>
                    <a:pt x="7579" y="3059"/>
                  </a:cubicBezTo>
                  <a:cubicBezTo>
                    <a:pt x="7944" y="2785"/>
                    <a:pt x="8309" y="2488"/>
                    <a:pt x="8606" y="2169"/>
                  </a:cubicBezTo>
                  <a:cubicBezTo>
                    <a:pt x="8766" y="1986"/>
                    <a:pt x="8925" y="1804"/>
                    <a:pt x="9039" y="1621"/>
                  </a:cubicBezTo>
                  <a:cubicBezTo>
                    <a:pt x="9176" y="1416"/>
                    <a:pt x="9268" y="1210"/>
                    <a:pt x="9313" y="982"/>
                  </a:cubicBezTo>
                  <a:cubicBezTo>
                    <a:pt x="9336" y="891"/>
                    <a:pt x="9336" y="777"/>
                    <a:pt x="9313" y="685"/>
                  </a:cubicBezTo>
                  <a:cubicBezTo>
                    <a:pt x="9291" y="594"/>
                    <a:pt x="9268" y="480"/>
                    <a:pt x="9199" y="389"/>
                  </a:cubicBezTo>
                  <a:cubicBezTo>
                    <a:pt x="9176" y="343"/>
                    <a:pt x="9108" y="274"/>
                    <a:pt x="9062" y="229"/>
                  </a:cubicBezTo>
                  <a:cubicBezTo>
                    <a:pt x="9017" y="183"/>
                    <a:pt x="8971" y="160"/>
                    <a:pt x="8925" y="115"/>
                  </a:cubicBezTo>
                  <a:lnTo>
                    <a:pt x="8902" y="115"/>
                  </a:lnTo>
                  <a:cubicBezTo>
                    <a:pt x="8902" y="115"/>
                    <a:pt x="8880" y="115"/>
                    <a:pt x="8880" y="92"/>
                  </a:cubicBezTo>
                  <a:lnTo>
                    <a:pt x="8857" y="92"/>
                  </a:lnTo>
                  <a:cubicBezTo>
                    <a:pt x="8857" y="92"/>
                    <a:pt x="8857" y="69"/>
                    <a:pt x="8834" y="69"/>
                  </a:cubicBezTo>
                  <a:cubicBezTo>
                    <a:pt x="8788" y="46"/>
                    <a:pt x="8766" y="46"/>
                    <a:pt x="8743" y="23"/>
                  </a:cubicBezTo>
                  <a:lnTo>
                    <a:pt x="8720" y="23"/>
                  </a:lnTo>
                  <a:cubicBezTo>
                    <a:pt x="8697" y="23"/>
                    <a:pt x="8697" y="0"/>
                    <a:pt x="867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9"/>
            <p:cNvSpPr/>
            <p:nvPr/>
          </p:nvSpPr>
          <p:spPr>
            <a:xfrm>
              <a:off x="363160" y="833919"/>
              <a:ext cx="181738" cy="170404"/>
            </a:xfrm>
            <a:custGeom>
              <a:avLst/>
              <a:gdLst/>
              <a:ahLst/>
              <a:cxnLst/>
              <a:rect l="l" t="t" r="r" b="b"/>
              <a:pathLst>
                <a:path w="3287" h="3082" extrusionOk="0">
                  <a:moveTo>
                    <a:pt x="936" y="1"/>
                  </a:moveTo>
                  <a:cubicBezTo>
                    <a:pt x="845" y="1"/>
                    <a:pt x="730" y="23"/>
                    <a:pt x="639" y="46"/>
                  </a:cubicBezTo>
                  <a:cubicBezTo>
                    <a:pt x="525" y="92"/>
                    <a:pt x="411" y="183"/>
                    <a:pt x="342" y="274"/>
                  </a:cubicBezTo>
                  <a:cubicBezTo>
                    <a:pt x="297" y="320"/>
                    <a:pt x="251" y="389"/>
                    <a:pt x="228" y="457"/>
                  </a:cubicBezTo>
                  <a:cubicBezTo>
                    <a:pt x="183" y="503"/>
                    <a:pt x="160" y="571"/>
                    <a:pt x="137" y="662"/>
                  </a:cubicBezTo>
                  <a:cubicBezTo>
                    <a:pt x="91" y="799"/>
                    <a:pt x="69" y="982"/>
                    <a:pt x="46" y="1142"/>
                  </a:cubicBezTo>
                  <a:cubicBezTo>
                    <a:pt x="0" y="1507"/>
                    <a:pt x="0" y="1895"/>
                    <a:pt x="23" y="2260"/>
                  </a:cubicBezTo>
                  <a:cubicBezTo>
                    <a:pt x="23" y="2534"/>
                    <a:pt x="69" y="2785"/>
                    <a:pt x="91" y="3059"/>
                  </a:cubicBezTo>
                  <a:lnTo>
                    <a:pt x="183" y="3059"/>
                  </a:lnTo>
                  <a:cubicBezTo>
                    <a:pt x="205" y="3059"/>
                    <a:pt x="228" y="3082"/>
                    <a:pt x="251" y="3082"/>
                  </a:cubicBezTo>
                  <a:lnTo>
                    <a:pt x="274" y="3082"/>
                  </a:lnTo>
                  <a:cubicBezTo>
                    <a:pt x="251" y="2694"/>
                    <a:pt x="205" y="2283"/>
                    <a:pt x="205" y="1872"/>
                  </a:cubicBezTo>
                  <a:cubicBezTo>
                    <a:pt x="205" y="1530"/>
                    <a:pt x="205" y="1165"/>
                    <a:pt x="297" y="822"/>
                  </a:cubicBezTo>
                  <a:cubicBezTo>
                    <a:pt x="320" y="731"/>
                    <a:pt x="365" y="617"/>
                    <a:pt x="411" y="503"/>
                  </a:cubicBezTo>
                  <a:cubicBezTo>
                    <a:pt x="434" y="457"/>
                    <a:pt x="479" y="411"/>
                    <a:pt x="525" y="366"/>
                  </a:cubicBezTo>
                  <a:cubicBezTo>
                    <a:pt x="548" y="320"/>
                    <a:pt x="594" y="297"/>
                    <a:pt x="616" y="274"/>
                  </a:cubicBezTo>
                  <a:cubicBezTo>
                    <a:pt x="662" y="252"/>
                    <a:pt x="685" y="229"/>
                    <a:pt x="730" y="229"/>
                  </a:cubicBezTo>
                  <a:cubicBezTo>
                    <a:pt x="799" y="206"/>
                    <a:pt x="867" y="206"/>
                    <a:pt x="936" y="206"/>
                  </a:cubicBezTo>
                  <a:cubicBezTo>
                    <a:pt x="1027" y="206"/>
                    <a:pt x="1118" y="206"/>
                    <a:pt x="1187" y="229"/>
                  </a:cubicBezTo>
                  <a:cubicBezTo>
                    <a:pt x="1370" y="274"/>
                    <a:pt x="1529" y="343"/>
                    <a:pt x="1666" y="434"/>
                  </a:cubicBezTo>
                  <a:cubicBezTo>
                    <a:pt x="1666" y="434"/>
                    <a:pt x="1666" y="428"/>
                    <a:pt x="1663" y="422"/>
                  </a:cubicBezTo>
                  <a:lnTo>
                    <a:pt x="1663" y="422"/>
                  </a:lnTo>
                  <a:cubicBezTo>
                    <a:pt x="1951" y="580"/>
                    <a:pt x="2197" y="781"/>
                    <a:pt x="2442" y="982"/>
                  </a:cubicBezTo>
                  <a:cubicBezTo>
                    <a:pt x="2556" y="1096"/>
                    <a:pt x="2671" y="1187"/>
                    <a:pt x="2785" y="1279"/>
                  </a:cubicBezTo>
                  <a:cubicBezTo>
                    <a:pt x="2876" y="1393"/>
                    <a:pt x="2990" y="1484"/>
                    <a:pt x="3104" y="1598"/>
                  </a:cubicBezTo>
                  <a:cubicBezTo>
                    <a:pt x="3127" y="1621"/>
                    <a:pt x="3150" y="1644"/>
                    <a:pt x="3196" y="1667"/>
                  </a:cubicBezTo>
                  <a:cubicBezTo>
                    <a:pt x="3196" y="1667"/>
                    <a:pt x="3218" y="1644"/>
                    <a:pt x="3218" y="1621"/>
                  </a:cubicBezTo>
                  <a:cubicBezTo>
                    <a:pt x="3218" y="1598"/>
                    <a:pt x="3218" y="1598"/>
                    <a:pt x="3241" y="1575"/>
                  </a:cubicBezTo>
                  <a:cubicBezTo>
                    <a:pt x="3241" y="1553"/>
                    <a:pt x="3241" y="1530"/>
                    <a:pt x="3264" y="1530"/>
                  </a:cubicBezTo>
                  <a:cubicBezTo>
                    <a:pt x="3264" y="1507"/>
                    <a:pt x="3264" y="1507"/>
                    <a:pt x="3287" y="1484"/>
                  </a:cubicBezTo>
                  <a:cubicBezTo>
                    <a:pt x="3150" y="1370"/>
                    <a:pt x="3013" y="1233"/>
                    <a:pt x="2876" y="1119"/>
                  </a:cubicBezTo>
                  <a:cubicBezTo>
                    <a:pt x="2716" y="959"/>
                    <a:pt x="2534" y="822"/>
                    <a:pt x="2374" y="662"/>
                  </a:cubicBezTo>
                  <a:cubicBezTo>
                    <a:pt x="2191" y="526"/>
                    <a:pt x="1986" y="389"/>
                    <a:pt x="1780" y="274"/>
                  </a:cubicBezTo>
                  <a:cubicBezTo>
                    <a:pt x="1689" y="229"/>
                    <a:pt x="1598" y="183"/>
                    <a:pt x="1507" y="137"/>
                  </a:cubicBezTo>
                  <a:cubicBezTo>
                    <a:pt x="1392" y="92"/>
                    <a:pt x="1301" y="69"/>
                    <a:pt x="1187" y="46"/>
                  </a:cubicBezTo>
                  <a:cubicBezTo>
                    <a:pt x="1118" y="23"/>
                    <a:pt x="1027" y="1"/>
                    <a:pt x="936"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9"/>
            <p:cNvSpPr/>
            <p:nvPr/>
          </p:nvSpPr>
          <p:spPr>
            <a:xfrm>
              <a:off x="385829" y="861675"/>
              <a:ext cx="55" cy="5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9"/>
            <p:cNvSpPr/>
            <p:nvPr/>
          </p:nvSpPr>
          <p:spPr>
            <a:xfrm>
              <a:off x="553692" y="929849"/>
              <a:ext cx="55" cy="5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9"/>
            <p:cNvSpPr/>
            <p:nvPr/>
          </p:nvSpPr>
          <p:spPr>
            <a:xfrm>
              <a:off x="533511" y="921002"/>
              <a:ext cx="1327" cy="55"/>
            </a:xfrm>
            <a:custGeom>
              <a:avLst/>
              <a:gdLst/>
              <a:ahLst/>
              <a:cxnLst/>
              <a:rect l="l" t="t" r="r" b="b"/>
              <a:pathLst>
                <a:path w="24" h="1" extrusionOk="0">
                  <a:moveTo>
                    <a:pt x="23" y="0"/>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9"/>
            <p:cNvSpPr/>
            <p:nvPr/>
          </p:nvSpPr>
          <p:spPr>
            <a:xfrm>
              <a:off x="374495" y="937423"/>
              <a:ext cx="55" cy="1327"/>
            </a:xfrm>
            <a:custGeom>
              <a:avLst/>
              <a:gdLst/>
              <a:ahLst/>
              <a:cxnLst/>
              <a:rect l="l" t="t" r="r" b="b"/>
              <a:pathLst>
                <a:path w="1" h="24" extrusionOk="0">
                  <a:moveTo>
                    <a:pt x="0" y="23"/>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9"/>
            <p:cNvSpPr/>
            <p:nvPr/>
          </p:nvSpPr>
          <p:spPr>
            <a:xfrm>
              <a:off x="876755" y="2301389"/>
              <a:ext cx="90952" cy="82216"/>
            </a:xfrm>
            <a:custGeom>
              <a:avLst/>
              <a:gdLst/>
              <a:ahLst/>
              <a:cxnLst/>
              <a:rect l="l" t="t" r="r" b="b"/>
              <a:pathLst>
                <a:path w="1645" h="1487" extrusionOk="0">
                  <a:moveTo>
                    <a:pt x="841" y="1"/>
                  </a:moveTo>
                  <a:cubicBezTo>
                    <a:pt x="775" y="1"/>
                    <a:pt x="707" y="9"/>
                    <a:pt x="640" y="28"/>
                  </a:cubicBezTo>
                  <a:cubicBezTo>
                    <a:pt x="252" y="119"/>
                    <a:pt x="1" y="530"/>
                    <a:pt x="115" y="918"/>
                  </a:cubicBezTo>
                  <a:cubicBezTo>
                    <a:pt x="193" y="1269"/>
                    <a:pt x="503" y="1486"/>
                    <a:pt x="833" y="1486"/>
                  </a:cubicBezTo>
                  <a:cubicBezTo>
                    <a:pt x="890" y="1486"/>
                    <a:pt x="948" y="1480"/>
                    <a:pt x="1005" y="1466"/>
                  </a:cubicBezTo>
                  <a:cubicBezTo>
                    <a:pt x="1393" y="1375"/>
                    <a:pt x="1644" y="964"/>
                    <a:pt x="1553" y="576"/>
                  </a:cubicBezTo>
                  <a:cubicBezTo>
                    <a:pt x="1477" y="232"/>
                    <a:pt x="1177" y="1"/>
                    <a:pt x="84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9"/>
            <p:cNvSpPr/>
            <p:nvPr/>
          </p:nvSpPr>
          <p:spPr>
            <a:xfrm>
              <a:off x="1127940" y="2178975"/>
              <a:ext cx="89625" cy="82106"/>
            </a:xfrm>
            <a:custGeom>
              <a:avLst/>
              <a:gdLst/>
              <a:ahLst/>
              <a:cxnLst/>
              <a:rect l="l" t="t" r="r" b="b"/>
              <a:pathLst>
                <a:path w="1621" h="1485" extrusionOk="0">
                  <a:moveTo>
                    <a:pt x="831" y="0"/>
                  </a:moveTo>
                  <a:cubicBezTo>
                    <a:pt x="768" y="0"/>
                    <a:pt x="703" y="9"/>
                    <a:pt x="639" y="28"/>
                  </a:cubicBezTo>
                  <a:cubicBezTo>
                    <a:pt x="228" y="119"/>
                    <a:pt x="0" y="530"/>
                    <a:pt x="91" y="918"/>
                  </a:cubicBezTo>
                  <a:cubicBezTo>
                    <a:pt x="170" y="1252"/>
                    <a:pt x="485" y="1485"/>
                    <a:pt x="819" y="1485"/>
                  </a:cubicBezTo>
                  <a:cubicBezTo>
                    <a:pt x="873" y="1485"/>
                    <a:pt x="928" y="1479"/>
                    <a:pt x="982" y="1466"/>
                  </a:cubicBezTo>
                  <a:cubicBezTo>
                    <a:pt x="1393" y="1375"/>
                    <a:pt x="1621" y="964"/>
                    <a:pt x="1529" y="553"/>
                  </a:cubicBezTo>
                  <a:cubicBezTo>
                    <a:pt x="1453" y="229"/>
                    <a:pt x="1154" y="0"/>
                    <a:pt x="83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9"/>
            <p:cNvSpPr/>
            <p:nvPr/>
          </p:nvSpPr>
          <p:spPr>
            <a:xfrm>
              <a:off x="1008015" y="2246153"/>
              <a:ext cx="85865" cy="69942"/>
            </a:xfrm>
            <a:custGeom>
              <a:avLst/>
              <a:gdLst/>
              <a:ahLst/>
              <a:cxnLst/>
              <a:rect l="l" t="t" r="r" b="b"/>
              <a:pathLst>
                <a:path w="1553" h="1265" extrusionOk="0">
                  <a:moveTo>
                    <a:pt x="1279" y="0"/>
                  </a:moveTo>
                  <a:cubicBezTo>
                    <a:pt x="1233" y="23"/>
                    <a:pt x="1211" y="91"/>
                    <a:pt x="1233" y="137"/>
                  </a:cubicBezTo>
                  <a:cubicBezTo>
                    <a:pt x="1256" y="160"/>
                    <a:pt x="1279" y="205"/>
                    <a:pt x="1302" y="251"/>
                  </a:cubicBezTo>
                  <a:cubicBezTo>
                    <a:pt x="1325" y="297"/>
                    <a:pt x="1325" y="365"/>
                    <a:pt x="1347" y="434"/>
                  </a:cubicBezTo>
                  <a:cubicBezTo>
                    <a:pt x="1347" y="479"/>
                    <a:pt x="1347" y="548"/>
                    <a:pt x="1347" y="593"/>
                  </a:cubicBezTo>
                  <a:cubicBezTo>
                    <a:pt x="1325" y="639"/>
                    <a:pt x="1325" y="685"/>
                    <a:pt x="1302" y="730"/>
                  </a:cubicBezTo>
                  <a:cubicBezTo>
                    <a:pt x="1279" y="776"/>
                    <a:pt x="1256" y="822"/>
                    <a:pt x="1233" y="845"/>
                  </a:cubicBezTo>
                  <a:cubicBezTo>
                    <a:pt x="1211" y="890"/>
                    <a:pt x="1165" y="913"/>
                    <a:pt x="1142" y="959"/>
                  </a:cubicBezTo>
                  <a:cubicBezTo>
                    <a:pt x="1074" y="982"/>
                    <a:pt x="1028" y="1004"/>
                    <a:pt x="982" y="1027"/>
                  </a:cubicBezTo>
                  <a:cubicBezTo>
                    <a:pt x="937" y="1050"/>
                    <a:pt x="868" y="1073"/>
                    <a:pt x="822" y="1073"/>
                  </a:cubicBezTo>
                  <a:lnTo>
                    <a:pt x="686" y="1073"/>
                  </a:lnTo>
                  <a:cubicBezTo>
                    <a:pt x="640" y="1050"/>
                    <a:pt x="594" y="1050"/>
                    <a:pt x="549" y="1027"/>
                  </a:cubicBezTo>
                  <a:cubicBezTo>
                    <a:pt x="503" y="1004"/>
                    <a:pt x="457" y="982"/>
                    <a:pt x="412" y="936"/>
                  </a:cubicBezTo>
                  <a:cubicBezTo>
                    <a:pt x="389" y="913"/>
                    <a:pt x="343" y="867"/>
                    <a:pt x="298" y="822"/>
                  </a:cubicBezTo>
                  <a:cubicBezTo>
                    <a:pt x="252" y="753"/>
                    <a:pt x="229" y="685"/>
                    <a:pt x="183" y="616"/>
                  </a:cubicBezTo>
                  <a:cubicBezTo>
                    <a:pt x="183" y="593"/>
                    <a:pt x="161" y="571"/>
                    <a:pt x="138" y="571"/>
                  </a:cubicBezTo>
                  <a:lnTo>
                    <a:pt x="69" y="571"/>
                  </a:lnTo>
                  <a:cubicBezTo>
                    <a:pt x="46" y="593"/>
                    <a:pt x="24" y="616"/>
                    <a:pt x="24" y="639"/>
                  </a:cubicBezTo>
                  <a:cubicBezTo>
                    <a:pt x="1" y="662"/>
                    <a:pt x="24" y="685"/>
                    <a:pt x="24" y="708"/>
                  </a:cubicBezTo>
                  <a:cubicBezTo>
                    <a:pt x="69" y="822"/>
                    <a:pt x="138" y="936"/>
                    <a:pt x="229" y="1027"/>
                  </a:cubicBezTo>
                  <a:cubicBezTo>
                    <a:pt x="298" y="1118"/>
                    <a:pt x="389" y="1164"/>
                    <a:pt x="503" y="1210"/>
                  </a:cubicBezTo>
                  <a:cubicBezTo>
                    <a:pt x="570" y="1243"/>
                    <a:pt x="649" y="1264"/>
                    <a:pt x="722" y="1264"/>
                  </a:cubicBezTo>
                  <a:cubicBezTo>
                    <a:pt x="749" y="1264"/>
                    <a:pt x="775" y="1262"/>
                    <a:pt x="800" y="1255"/>
                  </a:cubicBezTo>
                  <a:cubicBezTo>
                    <a:pt x="914" y="1255"/>
                    <a:pt x="1005" y="1233"/>
                    <a:pt x="1096" y="1187"/>
                  </a:cubicBezTo>
                  <a:cubicBezTo>
                    <a:pt x="1188" y="1141"/>
                    <a:pt x="1279" y="1096"/>
                    <a:pt x="1347" y="1027"/>
                  </a:cubicBezTo>
                  <a:cubicBezTo>
                    <a:pt x="1416" y="936"/>
                    <a:pt x="1462" y="845"/>
                    <a:pt x="1507" y="753"/>
                  </a:cubicBezTo>
                  <a:cubicBezTo>
                    <a:pt x="1530" y="639"/>
                    <a:pt x="1553" y="525"/>
                    <a:pt x="1530" y="434"/>
                  </a:cubicBezTo>
                  <a:cubicBezTo>
                    <a:pt x="1530" y="297"/>
                    <a:pt x="1484" y="160"/>
                    <a:pt x="1416" y="46"/>
                  </a:cubicBezTo>
                  <a:cubicBezTo>
                    <a:pt x="1393" y="0"/>
                    <a:pt x="1347" y="0"/>
                    <a:pt x="1325"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9"/>
            <p:cNvSpPr/>
            <p:nvPr/>
          </p:nvSpPr>
          <p:spPr>
            <a:xfrm>
              <a:off x="346739" y="996750"/>
              <a:ext cx="29083" cy="263789"/>
            </a:xfrm>
            <a:custGeom>
              <a:avLst/>
              <a:gdLst/>
              <a:ahLst/>
              <a:cxnLst/>
              <a:rect l="l" t="t" r="r" b="b"/>
              <a:pathLst>
                <a:path w="526" h="4771" extrusionOk="0">
                  <a:moveTo>
                    <a:pt x="434" y="0"/>
                  </a:moveTo>
                  <a:cubicBezTo>
                    <a:pt x="388" y="0"/>
                    <a:pt x="343" y="46"/>
                    <a:pt x="343" y="91"/>
                  </a:cubicBezTo>
                  <a:cubicBezTo>
                    <a:pt x="92" y="1598"/>
                    <a:pt x="23" y="3127"/>
                    <a:pt x="0" y="4679"/>
                  </a:cubicBezTo>
                  <a:cubicBezTo>
                    <a:pt x="0" y="4702"/>
                    <a:pt x="0" y="4725"/>
                    <a:pt x="0" y="4748"/>
                  </a:cubicBezTo>
                  <a:cubicBezTo>
                    <a:pt x="23" y="4770"/>
                    <a:pt x="46" y="4770"/>
                    <a:pt x="69" y="4770"/>
                  </a:cubicBezTo>
                  <a:cubicBezTo>
                    <a:pt x="92" y="4770"/>
                    <a:pt x="137" y="4770"/>
                    <a:pt x="137" y="4748"/>
                  </a:cubicBezTo>
                  <a:cubicBezTo>
                    <a:pt x="160" y="4748"/>
                    <a:pt x="183" y="4725"/>
                    <a:pt x="183" y="4702"/>
                  </a:cubicBezTo>
                  <a:cubicBezTo>
                    <a:pt x="206" y="3150"/>
                    <a:pt x="297" y="1621"/>
                    <a:pt x="525" y="114"/>
                  </a:cubicBezTo>
                  <a:cubicBezTo>
                    <a:pt x="525" y="46"/>
                    <a:pt x="480" y="0"/>
                    <a:pt x="434" y="0"/>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9"/>
            <p:cNvSpPr/>
            <p:nvPr/>
          </p:nvSpPr>
          <p:spPr>
            <a:xfrm>
              <a:off x="533511" y="912156"/>
              <a:ext cx="236033" cy="159180"/>
            </a:xfrm>
            <a:custGeom>
              <a:avLst/>
              <a:gdLst/>
              <a:ahLst/>
              <a:cxnLst/>
              <a:rect l="l" t="t" r="r" b="b"/>
              <a:pathLst>
                <a:path w="4269" h="2879" extrusionOk="0">
                  <a:moveTo>
                    <a:pt x="92" y="1"/>
                  </a:moveTo>
                  <a:cubicBezTo>
                    <a:pt x="69" y="1"/>
                    <a:pt x="46" y="24"/>
                    <a:pt x="23" y="46"/>
                  </a:cubicBezTo>
                  <a:cubicBezTo>
                    <a:pt x="23" y="69"/>
                    <a:pt x="0" y="92"/>
                    <a:pt x="23" y="115"/>
                  </a:cubicBezTo>
                  <a:cubicBezTo>
                    <a:pt x="23" y="138"/>
                    <a:pt x="23" y="160"/>
                    <a:pt x="46" y="183"/>
                  </a:cubicBezTo>
                  <a:cubicBezTo>
                    <a:pt x="754" y="594"/>
                    <a:pt x="1461" y="982"/>
                    <a:pt x="2146" y="1416"/>
                  </a:cubicBezTo>
                  <a:cubicBezTo>
                    <a:pt x="2488" y="1644"/>
                    <a:pt x="2808" y="1872"/>
                    <a:pt x="3150" y="2101"/>
                  </a:cubicBezTo>
                  <a:cubicBezTo>
                    <a:pt x="3470" y="2352"/>
                    <a:pt x="3789" y="2603"/>
                    <a:pt x="4109" y="2854"/>
                  </a:cubicBezTo>
                  <a:cubicBezTo>
                    <a:pt x="4118" y="2871"/>
                    <a:pt x="4133" y="2879"/>
                    <a:pt x="4150" y="2879"/>
                  </a:cubicBezTo>
                  <a:cubicBezTo>
                    <a:pt x="4177" y="2879"/>
                    <a:pt x="4209" y="2859"/>
                    <a:pt x="4223" y="2831"/>
                  </a:cubicBezTo>
                  <a:cubicBezTo>
                    <a:pt x="4269" y="2785"/>
                    <a:pt x="4246" y="2740"/>
                    <a:pt x="4223" y="2694"/>
                  </a:cubicBezTo>
                  <a:cubicBezTo>
                    <a:pt x="3904" y="2443"/>
                    <a:pt x="3584" y="2192"/>
                    <a:pt x="3264" y="1941"/>
                  </a:cubicBezTo>
                  <a:cubicBezTo>
                    <a:pt x="2922" y="1713"/>
                    <a:pt x="2603" y="1484"/>
                    <a:pt x="2260" y="1279"/>
                  </a:cubicBezTo>
                  <a:cubicBezTo>
                    <a:pt x="1575" y="822"/>
                    <a:pt x="868" y="434"/>
                    <a:pt x="160" y="24"/>
                  </a:cubicBezTo>
                  <a:cubicBezTo>
                    <a:pt x="137" y="24"/>
                    <a:pt x="137" y="1"/>
                    <a:pt x="115" y="1"/>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9"/>
            <p:cNvSpPr/>
            <p:nvPr/>
          </p:nvSpPr>
          <p:spPr>
            <a:xfrm>
              <a:off x="366920" y="912156"/>
              <a:ext cx="177979" cy="100407"/>
            </a:xfrm>
            <a:custGeom>
              <a:avLst/>
              <a:gdLst/>
              <a:ahLst/>
              <a:cxnLst/>
              <a:rect l="l" t="t" r="r" b="b"/>
              <a:pathLst>
                <a:path w="3219" h="1816" extrusionOk="0">
                  <a:moveTo>
                    <a:pt x="3128" y="1"/>
                  </a:moveTo>
                  <a:cubicBezTo>
                    <a:pt x="3059" y="1"/>
                    <a:pt x="3036" y="46"/>
                    <a:pt x="3013" y="92"/>
                  </a:cubicBezTo>
                  <a:cubicBezTo>
                    <a:pt x="3013" y="138"/>
                    <a:pt x="3013" y="183"/>
                    <a:pt x="2991" y="252"/>
                  </a:cubicBezTo>
                  <a:cubicBezTo>
                    <a:pt x="2968" y="320"/>
                    <a:pt x="2945" y="412"/>
                    <a:pt x="2899" y="503"/>
                  </a:cubicBezTo>
                  <a:cubicBezTo>
                    <a:pt x="2831" y="594"/>
                    <a:pt x="2762" y="708"/>
                    <a:pt x="2671" y="800"/>
                  </a:cubicBezTo>
                  <a:cubicBezTo>
                    <a:pt x="2534" y="937"/>
                    <a:pt x="2374" y="1074"/>
                    <a:pt x="2192" y="1165"/>
                  </a:cubicBezTo>
                  <a:cubicBezTo>
                    <a:pt x="1941" y="1325"/>
                    <a:pt x="1667" y="1439"/>
                    <a:pt x="1370" y="1530"/>
                  </a:cubicBezTo>
                  <a:lnTo>
                    <a:pt x="1393" y="1530"/>
                  </a:lnTo>
                  <a:cubicBezTo>
                    <a:pt x="1189" y="1575"/>
                    <a:pt x="962" y="1621"/>
                    <a:pt x="735" y="1621"/>
                  </a:cubicBezTo>
                  <a:lnTo>
                    <a:pt x="735" y="1621"/>
                  </a:lnTo>
                  <a:cubicBezTo>
                    <a:pt x="604" y="1621"/>
                    <a:pt x="474" y="1619"/>
                    <a:pt x="343" y="1576"/>
                  </a:cubicBezTo>
                  <a:cubicBezTo>
                    <a:pt x="274" y="1576"/>
                    <a:pt x="229" y="1553"/>
                    <a:pt x="160" y="1507"/>
                  </a:cubicBezTo>
                  <a:cubicBezTo>
                    <a:pt x="152" y="1503"/>
                    <a:pt x="143" y="1501"/>
                    <a:pt x="133" y="1501"/>
                  </a:cubicBezTo>
                  <a:cubicBezTo>
                    <a:pt x="91" y="1501"/>
                    <a:pt x="42" y="1538"/>
                    <a:pt x="23" y="1576"/>
                  </a:cubicBezTo>
                  <a:cubicBezTo>
                    <a:pt x="1" y="1621"/>
                    <a:pt x="46" y="1667"/>
                    <a:pt x="92" y="1690"/>
                  </a:cubicBezTo>
                  <a:cubicBezTo>
                    <a:pt x="270" y="1787"/>
                    <a:pt x="471" y="1815"/>
                    <a:pt x="679" y="1815"/>
                  </a:cubicBezTo>
                  <a:cubicBezTo>
                    <a:pt x="764" y="1815"/>
                    <a:pt x="850" y="1811"/>
                    <a:pt x="936" y="1804"/>
                  </a:cubicBezTo>
                  <a:cubicBezTo>
                    <a:pt x="1096" y="1804"/>
                    <a:pt x="1256" y="1758"/>
                    <a:pt x="1416" y="1713"/>
                  </a:cubicBezTo>
                  <a:cubicBezTo>
                    <a:pt x="1598" y="1667"/>
                    <a:pt x="1758" y="1598"/>
                    <a:pt x="1918" y="1530"/>
                  </a:cubicBezTo>
                  <a:cubicBezTo>
                    <a:pt x="2078" y="1462"/>
                    <a:pt x="2237" y="1370"/>
                    <a:pt x="2374" y="1279"/>
                  </a:cubicBezTo>
                  <a:cubicBezTo>
                    <a:pt x="2511" y="1188"/>
                    <a:pt x="2648" y="1096"/>
                    <a:pt x="2762" y="982"/>
                  </a:cubicBezTo>
                  <a:cubicBezTo>
                    <a:pt x="2854" y="868"/>
                    <a:pt x="2968" y="754"/>
                    <a:pt x="3036" y="640"/>
                  </a:cubicBezTo>
                  <a:cubicBezTo>
                    <a:pt x="3128" y="480"/>
                    <a:pt x="3196" y="297"/>
                    <a:pt x="3219" y="115"/>
                  </a:cubicBezTo>
                  <a:cubicBezTo>
                    <a:pt x="3219" y="46"/>
                    <a:pt x="3173" y="1"/>
                    <a:pt x="3128" y="1"/>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9"/>
            <p:cNvSpPr/>
            <p:nvPr/>
          </p:nvSpPr>
          <p:spPr>
            <a:xfrm>
              <a:off x="340436" y="1246609"/>
              <a:ext cx="364748" cy="830456"/>
            </a:xfrm>
            <a:custGeom>
              <a:avLst/>
              <a:gdLst/>
              <a:ahLst/>
              <a:cxnLst/>
              <a:rect l="l" t="t" r="r" b="b"/>
              <a:pathLst>
                <a:path w="6597" h="15020" extrusionOk="0">
                  <a:moveTo>
                    <a:pt x="91" y="0"/>
                  </a:moveTo>
                  <a:cubicBezTo>
                    <a:pt x="91" y="0"/>
                    <a:pt x="69" y="23"/>
                    <a:pt x="46" y="23"/>
                  </a:cubicBezTo>
                  <a:cubicBezTo>
                    <a:pt x="23" y="23"/>
                    <a:pt x="23" y="46"/>
                    <a:pt x="0" y="69"/>
                  </a:cubicBezTo>
                  <a:cubicBezTo>
                    <a:pt x="0" y="115"/>
                    <a:pt x="0" y="137"/>
                    <a:pt x="23" y="160"/>
                  </a:cubicBezTo>
                  <a:cubicBezTo>
                    <a:pt x="845" y="2100"/>
                    <a:pt x="1689" y="4063"/>
                    <a:pt x="2534" y="6003"/>
                  </a:cubicBezTo>
                  <a:cubicBezTo>
                    <a:pt x="3378" y="8012"/>
                    <a:pt x="4246" y="10021"/>
                    <a:pt x="5090" y="12006"/>
                  </a:cubicBezTo>
                  <a:cubicBezTo>
                    <a:pt x="5524" y="13011"/>
                    <a:pt x="5958" y="14015"/>
                    <a:pt x="6391" y="15019"/>
                  </a:cubicBezTo>
                  <a:lnTo>
                    <a:pt x="6437" y="15019"/>
                  </a:lnTo>
                  <a:cubicBezTo>
                    <a:pt x="6483" y="15019"/>
                    <a:pt x="6551" y="15019"/>
                    <a:pt x="6597" y="14997"/>
                  </a:cubicBezTo>
                  <a:cubicBezTo>
                    <a:pt x="5912" y="13422"/>
                    <a:pt x="5227" y="11847"/>
                    <a:pt x="4565" y="10249"/>
                  </a:cubicBezTo>
                  <a:cubicBezTo>
                    <a:pt x="3675" y="8195"/>
                    <a:pt x="2808" y="6163"/>
                    <a:pt x="1918" y="4109"/>
                  </a:cubicBezTo>
                  <a:cubicBezTo>
                    <a:pt x="1347" y="2762"/>
                    <a:pt x="753" y="1416"/>
                    <a:pt x="183" y="69"/>
                  </a:cubicBezTo>
                  <a:cubicBezTo>
                    <a:pt x="160" y="23"/>
                    <a:pt x="137" y="0"/>
                    <a:pt x="9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9"/>
            <p:cNvSpPr/>
            <p:nvPr/>
          </p:nvSpPr>
          <p:spPr>
            <a:xfrm>
              <a:off x="760700" y="1066140"/>
              <a:ext cx="360988" cy="826641"/>
            </a:xfrm>
            <a:custGeom>
              <a:avLst/>
              <a:gdLst/>
              <a:ahLst/>
              <a:cxnLst/>
              <a:rect l="l" t="t" r="r" b="b"/>
              <a:pathLst>
                <a:path w="6529" h="14951" extrusionOk="0">
                  <a:moveTo>
                    <a:pt x="68" y="0"/>
                  </a:moveTo>
                  <a:cubicBezTo>
                    <a:pt x="46" y="23"/>
                    <a:pt x="23" y="46"/>
                    <a:pt x="0" y="69"/>
                  </a:cubicBezTo>
                  <a:cubicBezTo>
                    <a:pt x="0" y="92"/>
                    <a:pt x="0" y="115"/>
                    <a:pt x="23" y="137"/>
                  </a:cubicBezTo>
                  <a:cubicBezTo>
                    <a:pt x="845" y="2077"/>
                    <a:pt x="1689" y="4040"/>
                    <a:pt x="2534" y="5981"/>
                  </a:cubicBezTo>
                  <a:cubicBezTo>
                    <a:pt x="3355" y="7921"/>
                    <a:pt x="4177" y="9838"/>
                    <a:pt x="4999" y="11778"/>
                  </a:cubicBezTo>
                  <a:cubicBezTo>
                    <a:pt x="5455" y="12828"/>
                    <a:pt x="5912" y="13901"/>
                    <a:pt x="6368" y="14951"/>
                  </a:cubicBezTo>
                  <a:cubicBezTo>
                    <a:pt x="6414" y="14905"/>
                    <a:pt x="6460" y="14860"/>
                    <a:pt x="6528" y="14814"/>
                  </a:cubicBezTo>
                  <a:cubicBezTo>
                    <a:pt x="5980" y="13536"/>
                    <a:pt x="5432" y="12235"/>
                    <a:pt x="4862" y="10957"/>
                  </a:cubicBezTo>
                  <a:cubicBezTo>
                    <a:pt x="4040" y="9016"/>
                    <a:pt x="3196" y="7053"/>
                    <a:pt x="2374" y="5113"/>
                  </a:cubicBezTo>
                  <a:cubicBezTo>
                    <a:pt x="1643" y="3424"/>
                    <a:pt x="913" y="1735"/>
                    <a:pt x="183" y="46"/>
                  </a:cubicBezTo>
                  <a:cubicBezTo>
                    <a:pt x="183" y="0"/>
                    <a:pt x="137" y="0"/>
                    <a:pt x="114"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9"/>
            <p:cNvSpPr/>
            <p:nvPr/>
          </p:nvSpPr>
          <p:spPr>
            <a:xfrm>
              <a:off x="451459" y="1184738"/>
              <a:ext cx="376138" cy="862026"/>
            </a:xfrm>
            <a:custGeom>
              <a:avLst/>
              <a:gdLst/>
              <a:ahLst/>
              <a:cxnLst/>
              <a:rect l="l" t="t" r="r" b="b"/>
              <a:pathLst>
                <a:path w="6803" h="15591" extrusionOk="0">
                  <a:moveTo>
                    <a:pt x="92" y="1"/>
                  </a:moveTo>
                  <a:cubicBezTo>
                    <a:pt x="92" y="1"/>
                    <a:pt x="69" y="24"/>
                    <a:pt x="46" y="24"/>
                  </a:cubicBezTo>
                  <a:cubicBezTo>
                    <a:pt x="24" y="24"/>
                    <a:pt x="24" y="47"/>
                    <a:pt x="1" y="69"/>
                  </a:cubicBezTo>
                  <a:cubicBezTo>
                    <a:pt x="1" y="115"/>
                    <a:pt x="1" y="138"/>
                    <a:pt x="24" y="161"/>
                  </a:cubicBezTo>
                  <a:cubicBezTo>
                    <a:pt x="914" y="2215"/>
                    <a:pt x="1781" y="4292"/>
                    <a:pt x="2671" y="6369"/>
                  </a:cubicBezTo>
                  <a:cubicBezTo>
                    <a:pt x="3584" y="8446"/>
                    <a:pt x="4475" y="10546"/>
                    <a:pt x="5365" y="12646"/>
                  </a:cubicBezTo>
                  <a:cubicBezTo>
                    <a:pt x="5798" y="13628"/>
                    <a:pt x="6209" y="14609"/>
                    <a:pt x="6643" y="15591"/>
                  </a:cubicBezTo>
                  <a:cubicBezTo>
                    <a:pt x="6643" y="15591"/>
                    <a:pt x="6666" y="15568"/>
                    <a:pt x="6689" y="15568"/>
                  </a:cubicBezTo>
                  <a:lnTo>
                    <a:pt x="6711" y="15568"/>
                  </a:lnTo>
                  <a:cubicBezTo>
                    <a:pt x="6689" y="15568"/>
                    <a:pt x="6689" y="15568"/>
                    <a:pt x="6689" y="15545"/>
                  </a:cubicBezTo>
                  <a:cubicBezTo>
                    <a:pt x="6689" y="15545"/>
                    <a:pt x="6689" y="15522"/>
                    <a:pt x="6689" y="15522"/>
                  </a:cubicBezTo>
                  <a:cubicBezTo>
                    <a:pt x="6711" y="15499"/>
                    <a:pt x="6711" y="15499"/>
                    <a:pt x="6734" y="15499"/>
                  </a:cubicBezTo>
                  <a:cubicBezTo>
                    <a:pt x="6757" y="15499"/>
                    <a:pt x="6780" y="15499"/>
                    <a:pt x="6803" y="15476"/>
                  </a:cubicBezTo>
                  <a:cubicBezTo>
                    <a:pt x="6118" y="13924"/>
                    <a:pt x="5456" y="12349"/>
                    <a:pt x="4771" y="10774"/>
                  </a:cubicBezTo>
                  <a:cubicBezTo>
                    <a:pt x="3858" y="8652"/>
                    <a:pt x="2968" y="6529"/>
                    <a:pt x="2055" y="4406"/>
                  </a:cubicBezTo>
                  <a:lnTo>
                    <a:pt x="183" y="69"/>
                  </a:lnTo>
                  <a:cubicBezTo>
                    <a:pt x="183" y="24"/>
                    <a:pt x="138" y="1"/>
                    <a:pt x="9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9"/>
            <p:cNvSpPr/>
            <p:nvPr/>
          </p:nvSpPr>
          <p:spPr>
            <a:xfrm>
              <a:off x="833849" y="2083322"/>
              <a:ext cx="3870" cy="55"/>
            </a:xfrm>
            <a:custGeom>
              <a:avLst/>
              <a:gdLst/>
              <a:ahLst/>
              <a:cxnLst/>
              <a:rect l="l" t="t" r="r" b="b"/>
              <a:pathLst>
                <a:path w="70" h="1" extrusionOk="0">
                  <a:moveTo>
                    <a:pt x="1" y="1"/>
                  </a:moveTo>
                  <a:cubicBezTo>
                    <a:pt x="24" y="1"/>
                    <a:pt x="47" y="1"/>
                    <a:pt x="69" y="1"/>
                  </a:cubicBezTo>
                  <a:cubicBezTo>
                    <a:pt x="69" y="1"/>
                    <a:pt x="69" y="1"/>
                    <a:pt x="69" y="1"/>
                  </a:cubicBezTo>
                  <a:cubicBezTo>
                    <a:pt x="47" y="1"/>
                    <a:pt x="24" y="1"/>
                    <a:pt x="1" y="1"/>
                  </a:cubicBezTo>
                  <a:cubicBezTo>
                    <a:pt x="1" y="1"/>
                    <a:pt x="1" y="1"/>
                    <a:pt x="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9"/>
            <p:cNvSpPr/>
            <p:nvPr/>
          </p:nvSpPr>
          <p:spPr>
            <a:xfrm>
              <a:off x="633200" y="1109046"/>
              <a:ext cx="374866" cy="858211"/>
            </a:xfrm>
            <a:custGeom>
              <a:avLst/>
              <a:gdLst/>
              <a:ahLst/>
              <a:cxnLst/>
              <a:rect l="l" t="t" r="r" b="b"/>
              <a:pathLst>
                <a:path w="6780" h="15522" extrusionOk="0">
                  <a:moveTo>
                    <a:pt x="46" y="0"/>
                  </a:moveTo>
                  <a:cubicBezTo>
                    <a:pt x="23" y="23"/>
                    <a:pt x="23" y="46"/>
                    <a:pt x="1" y="69"/>
                  </a:cubicBezTo>
                  <a:cubicBezTo>
                    <a:pt x="1" y="92"/>
                    <a:pt x="1" y="115"/>
                    <a:pt x="23" y="137"/>
                  </a:cubicBezTo>
                  <a:cubicBezTo>
                    <a:pt x="891" y="2192"/>
                    <a:pt x="1781" y="4246"/>
                    <a:pt x="2648" y="6277"/>
                  </a:cubicBezTo>
                  <a:cubicBezTo>
                    <a:pt x="3561" y="8423"/>
                    <a:pt x="4474" y="10546"/>
                    <a:pt x="5387" y="12668"/>
                  </a:cubicBezTo>
                  <a:cubicBezTo>
                    <a:pt x="5798" y="13627"/>
                    <a:pt x="6209" y="14586"/>
                    <a:pt x="6620" y="15522"/>
                  </a:cubicBezTo>
                  <a:cubicBezTo>
                    <a:pt x="6643" y="15499"/>
                    <a:pt x="6688" y="15476"/>
                    <a:pt x="6711" y="15453"/>
                  </a:cubicBezTo>
                  <a:cubicBezTo>
                    <a:pt x="6734" y="15430"/>
                    <a:pt x="6757" y="15408"/>
                    <a:pt x="6780" y="15408"/>
                  </a:cubicBezTo>
                  <a:cubicBezTo>
                    <a:pt x="6027" y="13650"/>
                    <a:pt x="5273" y="11892"/>
                    <a:pt x="4520" y="10135"/>
                  </a:cubicBezTo>
                  <a:cubicBezTo>
                    <a:pt x="3607" y="8012"/>
                    <a:pt x="2694" y="5912"/>
                    <a:pt x="1804" y="3789"/>
                  </a:cubicBezTo>
                  <a:cubicBezTo>
                    <a:pt x="1256" y="2557"/>
                    <a:pt x="731" y="1301"/>
                    <a:pt x="183" y="46"/>
                  </a:cubicBezTo>
                  <a:cubicBezTo>
                    <a:pt x="183" y="0"/>
                    <a:pt x="138" y="0"/>
                    <a:pt x="9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9"/>
            <p:cNvSpPr/>
            <p:nvPr/>
          </p:nvSpPr>
          <p:spPr>
            <a:xfrm>
              <a:off x="342924" y="1184738"/>
              <a:ext cx="122467" cy="99798"/>
            </a:xfrm>
            <a:custGeom>
              <a:avLst/>
              <a:gdLst/>
              <a:ahLst/>
              <a:cxnLst/>
              <a:rect l="l" t="t" r="r" b="b"/>
              <a:pathLst>
                <a:path w="2215" h="1805" extrusionOk="0">
                  <a:moveTo>
                    <a:pt x="2055" y="1"/>
                  </a:moveTo>
                  <a:cubicBezTo>
                    <a:pt x="2055" y="1"/>
                    <a:pt x="2032" y="24"/>
                    <a:pt x="2032" y="24"/>
                  </a:cubicBezTo>
                  <a:cubicBezTo>
                    <a:pt x="1987" y="24"/>
                    <a:pt x="1941" y="69"/>
                    <a:pt x="1964" y="138"/>
                  </a:cubicBezTo>
                  <a:cubicBezTo>
                    <a:pt x="1964" y="229"/>
                    <a:pt x="1987" y="343"/>
                    <a:pt x="2009" y="435"/>
                  </a:cubicBezTo>
                  <a:cubicBezTo>
                    <a:pt x="2009" y="572"/>
                    <a:pt x="2009" y="686"/>
                    <a:pt x="1987" y="800"/>
                  </a:cubicBezTo>
                  <a:cubicBezTo>
                    <a:pt x="1987" y="891"/>
                    <a:pt x="1964" y="982"/>
                    <a:pt x="1918" y="1074"/>
                  </a:cubicBezTo>
                  <a:cubicBezTo>
                    <a:pt x="1873" y="1142"/>
                    <a:pt x="1850" y="1234"/>
                    <a:pt x="1781" y="1279"/>
                  </a:cubicBezTo>
                  <a:cubicBezTo>
                    <a:pt x="1736" y="1348"/>
                    <a:pt x="1690" y="1393"/>
                    <a:pt x="1621" y="1439"/>
                  </a:cubicBezTo>
                  <a:cubicBezTo>
                    <a:pt x="1553" y="1485"/>
                    <a:pt x="1484" y="1530"/>
                    <a:pt x="1416" y="1553"/>
                  </a:cubicBezTo>
                  <a:cubicBezTo>
                    <a:pt x="1348" y="1576"/>
                    <a:pt x="1256" y="1599"/>
                    <a:pt x="1188" y="1622"/>
                  </a:cubicBezTo>
                  <a:cubicBezTo>
                    <a:pt x="1096" y="1622"/>
                    <a:pt x="1005" y="1622"/>
                    <a:pt x="914" y="1599"/>
                  </a:cubicBezTo>
                  <a:cubicBezTo>
                    <a:pt x="823" y="1576"/>
                    <a:pt x="731" y="1553"/>
                    <a:pt x="663" y="1530"/>
                  </a:cubicBezTo>
                  <a:cubicBezTo>
                    <a:pt x="526" y="1462"/>
                    <a:pt x="412" y="1393"/>
                    <a:pt x="320" y="1302"/>
                  </a:cubicBezTo>
                  <a:cubicBezTo>
                    <a:pt x="275" y="1279"/>
                    <a:pt x="229" y="1234"/>
                    <a:pt x="183" y="1188"/>
                  </a:cubicBezTo>
                  <a:cubicBezTo>
                    <a:pt x="161" y="1165"/>
                    <a:pt x="132" y="1154"/>
                    <a:pt x="106" y="1154"/>
                  </a:cubicBezTo>
                  <a:cubicBezTo>
                    <a:pt x="81" y="1154"/>
                    <a:pt x="58" y="1165"/>
                    <a:pt x="46" y="1188"/>
                  </a:cubicBezTo>
                  <a:cubicBezTo>
                    <a:pt x="1" y="1211"/>
                    <a:pt x="1" y="1279"/>
                    <a:pt x="46" y="1325"/>
                  </a:cubicBezTo>
                  <a:cubicBezTo>
                    <a:pt x="252" y="1530"/>
                    <a:pt x="526" y="1713"/>
                    <a:pt x="845" y="1781"/>
                  </a:cubicBezTo>
                  <a:cubicBezTo>
                    <a:pt x="891" y="1804"/>
                    <a:pt x="960" y="1804"/>
                    <a:pt x="1028" y="1804"/>
                  </a:cubicBezTo>
                  <a:lnTo>
                    <a:pt x="1233" y="1804"/>
                  </a:lnTo>
                  <a:cubicBezTo>
                    <a:pt x="1348" y="1781"/>
                    <a:pt x="1484" y="1759"/>
                    <a:pt x="1599" y="1690"/>
                  </a:cubicBezTo>
                  <a:cubicBezTo>
                    <a:pt x="1713" y="1644"/>
                    <a:pt x="1804" y="1553"/>
                    <a:pt x="1895" y="1462"/>
                  </a:cubicBezTo>
                  <a:cubicBezTo>
                    <a:pt x="1987" y="1370"/>
                    <a:pt x="2055" y="1234"/>
                    <a:pt x="2124" y="1119"/>
                  </a:cubicBezTo>
                  <a:cubicBezTo>
                    <a:pt x="2169" y="982"/>
                    <a:pt x="2192" y="823"/>
                    <a:pt x="2192" y="686"/>
                  </a:cubicBezTo>
                  <a:cubicBezTo>
                    <a:pt x="2215" y="480"/>
                    <a:pt x="2169" y="275"/>
                    <a:pt x="2146" y="92"/>
                  </a:cubicBezTo>
                  <a:cubicBezTo>
                    <a:pt x="2146" y="47"/>
                    <a:pt x="2101" y="1"/>
                    <a:pt x="2055"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9"/>
            <p:cNvSpPr/>
            <p:nvPr/>
          </p:nvSpPr>
          <p:spPr>
            <a:xfrm>
              <a:off x="454003" y="1107774"/>
              <a:ext cx="189368" cy="121914"/>
            </a:xfrm>
            <a:custGeom>
              <a:avLst/>
              <a:gdLst/>
              <a:ahLst/>
              <a:cxnLst/>
              <a:rect l="l" t="t" r="r" b="b"/>
              <a:pathLst>
                <a:path w="3425" h="2205" extrusionOk="0">
                  <a:moveTo>
                    <a:pt x="3310" y="1"/>
                  </a:moveTo>
                  <a:cubicBezTo>
                    <a:pt x="3264" y="1"/>
                    <a:pt x="3219" y="46"/>
                    <a:pt x="3219" y="92"/>
                  </a:cubicBezTo>
                  <a:cubicBezTo>
                    <a:pt x="3219" y="320"/>
                    <a:pt x="3196" y="526"/>
                    <a:pt x="3173" y="731"/>
                  </a:cubicBezTo>
                  <a:cubicBezTo>
                    <a:pt x="3150" y="868"/>
                    <a:pt x="3105" y="1005"/>
                    <a:pt x="3059" y="1142"/>
                  </a:cubicBezTo>
                  <a:cubicBezTo>
                    <a:pt x="2991" y="1256"/>
                    <a:pt x="2945" y="1347"/>
                    <a:pt x="2876" y="1439"/>
                  </a:cubicBezTo>
                  <a:cubicBezTo>
                    <a:pt x="2785" y="1530"/>
                    <a:pt x="2694" y="1621"/>
                    <a:pt x="2603" y="1690"/>
                  </a:cubicBezTo>
                  <a:cubicBezTo>
                    <a:pt x="2488" y="1781"/>
                    <a:pt x="2351" y="1849"/>
                    <a:pt x="2237" y="1895"/>
                  </a:cubicBezTo>
                  <a:cubicBezTo>
                    <a:pt x="2078" y="1941"/>
                    <a:pt x="1918" y="1986"/>
                    <a:pt x="1758" y="2009"/>
                  </a:cubicBezTo>
                  <a:cubicBezTo>
                    <a:pt x="1598" y="2009"/>
                    <a:pt x="1416" y="2009"/>
                    <a:pt x="1256" y="1986"/>
                  </a:cubicBezTo>
                  <a:cubicBezTo>
                    <a:pt x="1096" y="1964"/>
                    <a:pt x="913" y="1895"/>
                    <a:pt x="754" y="1827"/>
                  </a:cubicBezTo>
                  <a:cubicBezTo>
                    <a:pt x="594" y="1758"/>
                    <a:pt x="457" y="1667"/>
                    <a:pt x="297" y="1553"/>
                  </a:cubicBezTo>
                  <a:cubicBezTo>
                    <a:pt x="274" y="1530"/>
                    <a:pt x="229" y="1484"/>
                    <a:pt x="183" y="1461"/>
                  </a:cubicBezTo>
                  <a:cubicBezTo>
                    <a:pt x="156" y="1435"/>
                    <a:pt x="130" y="1424"/>
                    <a:pt x="103" y="1424"/>
                  </a:cubicBezTo>
                  <a:cubicBezTo>
                    <a:pt x="84" y="1424"/>
                    <a:pt x="65" y="1429"/>
                    <a:pt x="46" y="1439"/>
                  </a:cubicBezTo>
                  <a:cubicBezTo>
                    <a:pt x="0" y="1484"/>
                    <a:pt x="0" y="1553"/>
                    <a:pt x="46" y="1598"/>
                  </a:cubicBezTo>
                  <a:cubicBezTo>
                    <a:pt x="183" y="1713"/>
                    <a:pt x="320" y="1827"/>
                    <a:pt x="503" y="1918"/>
                  </a:cubicBezTo>
                  <a:cubicBezTo>
                    <a:pt x="662" y="2009"/>
                    <a:pt x="822" y="2078"/>
                    <a:pt x="1005" y="2123"/>
                  </a:cubicBezTo>
                  <a:cubicBezTo>
                    <a:pt x="1197" y="2175"/>
                    <a:pt x="1389" y="2204"/>
                    <a:pt x="1582" y="2204"/>
                  </a:cubicBezTo>
                  <a:cubicBezTo>
                    <a:pt x="1732" y="2204"/>
                    <a:pt x="1882" y="2186"/>
                    <a:pt x="2032" y="2146"/>
                  </a:cubicBezTo>
                  <a:cubicBezTo>
                    <a:pt x="2374" y="2078"/>
                    <a:pt x="2694" y="1918"/>
                    <a:pt x="2922" y="1667"/>
                  </a:cubicBezTo>
                  <a:cubicBezTo>
                    <a:pt x="3036" y="1553"/>
                    <a:pt x="3150" y="1393"/>
                    <a:pt x="3219" y="1256"/>
                  </a:cubicBezTo>
                  <a:cubicBezTo>
                    <a:pt x="3310" y="1073"/>
                    <a:pt x="3356" y="891"/>
                    <a:pt x="3379" y="708"/>
                  </a:cubicBezTo>
                  <a:cubicBezTo>
                    <a:pt x="3379" y="617"/>
                    <a:pt x="3401" y="526"/>
                    <a:pt x="3401" y="434"/>
                  </a:cubicBezTo>
                  <a:cubicBezTo>
                    <a:pt x="3401" y="320"/>
                    <a:pt x="3401" y="206"/>
                    <a:pt x="3424" y="115"/>
                  </a:cubicBezTo>
                  <a:cubicBezTo>
                    <a:pt x="3424" y="46"/>
                    <a:pt x="3379" y="1"/>
                    <a:pt x="3333"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9"/>
            <p:cNvSpPr/>
            <p:nvPr/>
          </p:nvSpPr>
          <p:spPr>
            <a:xfrm>
              <a:off x="634471" y="1066140"/>
              <a:ext cx="137617" cy="77074"/>
            </a:xfrm>
            <a:custGeom>
              <a:avLst/>
              <a:gdLst/>
              <a:ahLst/>
              <a:cxnLst/>
              <a:rect l="l" t="t" r="r" b="b"/>
              <a:pathLst>
                <a:path w="2489" h="1394" extrusionOk="0">
                  <a:moveTo>
                    <a:pt x="2374" y="0"/>
                  </a:moveTo>
                  <a:cubicBezTo>
                    <a:pt x="2351" y="0"/>
                    <a:pt x="2329" y="23"/>
                    <a:pt x="2306" y="46"/>
                  </a:cubicBezTo>
                  <a:cubicBezTo>
                    <a:pt x="2283" y="46"/>
                    <a:pt x="2283" y="69"/>
                    <a:pt x="2283" y="92"/>
                  </a:cubicBezTo>
                  <a:cubicBezTo>
                    <a:pt x="2283" y="183"/>
                    <a:pt x="2283" y="274"/>
                    <a:pt x="2260" y="343"/>
                  </a:cubicBezTo>
                  <a:cubicBezTo>
                    <a:pt x="2237" y="457"/>
                    <a:pt x="2215" y="571"/>
                    <a:pt x="2169" y="662"/>
                  </a:cubicBezTo>
                  <a:cubicBezTo>
                    <a:pt x="2146" y="731"/>
                    <a:pt x="2100" y="799"/>
                    <a:pt x="2055" y="868"/>
                  </a:cubicBezTo>
                  <a:cubicBezTo>
                    <a:pt x="2009" y="913"/>
                    <a:pt x="1941" y="982"/>
                    <a:pt x="1895" y="1005"/>
                  </a:cubicBezTo>
                  <a:cubicBezTo>
                    <a:pt x="1827" y="1050"/>
                    <a:pt x="1758" y="1096"/>
                    <a:pt x="1690" y="1119"/>
                  </a:cubicBezTo>
                  <a:cubicBezTo>
                    <a:pt x="1598" y="1164"/>
                    <a:pt x="1507" y="1187"/>
                    <a:pt x="1416" y="1187"/>
                  </a:cubicBezTo>
                  <a:cubicBezTo>
                    <a:pt x="1376" y="1194"/>
                    <a:pt x="1335" y="1197"/>
                    <a:pt x="1296" y="1197"/>
                  </a:cubicBezTo>
                  <a:cubicBezTo>
                    <a:pt x="1200" y="1197"/>
                    <a:pt x="1108" y="1181"/>
                    <a:pt x="1028" y="1164"/>
                  </a:cubicBezTo>
                  <a:lnTo>
                    <a:pt x="1028" y="1164"/>
                  </a:lnTo>
                  <a:lnTo>
                    <a:pt x="1050" y="1187"/>
                  </a:lnTo>
                  <a:cubicBezTo>
                    <a:pt x="868" y="1142"/>
                    <a:pt x="708" y="1096"/>
                    <a:pt x="548" y="1028"/>
                  </a:cubicBezTo>
                  <a:cubicBezTo>
                    <a:pt x="411" y="959"/>
                    <a:pt x="274" y="891"/>
                    <a:pt x="137" y="799"/>
                  </a:cubicBezTo>
                  <a:cubicBezTo>
                    <a:pt x="120" y="782"/>
                    <a:pt x="99" y="774"/>
                    <a:pt x="79" y="774"/>
                  </a:cubicBezTo>
                  <a:cubicBezTo>
                    <a:pt x="46" y="774"/>
                    <a:pt x="15" y="794"/>
                    <a:pt x="0" y="822"/>
                  </a:cubicBezTo>
                  <a:cubicBezTo>
                    <a:pt x="0" y="845"/>
                    <a:pt x="0" y="868"/>
                    <a:pt x="0" y="891"/>
                  </a:cubicBezTo>
                  <a:cubicBezTo>
                    <a:pt x="0" y="913"/>
                    <a:pt x="23" y="936"/>
                    <a:pt x="46" y="959"/>
                  </a:cubicBezTo>
                  <a:cubicBezTo>
                    <a:pt x="252" y="1119"/>
                    <a:pt x="503" y="1233"/>
                    <a:pt x="754" y="1324"/>
                  </a:cubicBezTo>
                  <a:cubicBezTo>
                    <a:pt x="916" y="1368"/>
                    <a:pt x="1088" y="1394"/>
                    <a:pt x="1256" y="1394"/>
                  </a:cubicBezTo>
                  <a:cubicBezTo>
                    <a:pt x="1349" y="1394"/>
                    <a:pt x="1441" y="1386"/>
                    <a:pt x="1530" y="1370"/>
                  </a:cubicBezTo>
                  <a:cubicBezTo>
                    <a:pt x="1781" y="1324"/>
                    <a:pt x="2009" y="1210"/>
                    <a:pt x="2169" y="1028"/>
                  </a:cubicBezTo>
                  <a:cubicBezTo>
                    <a:pt x="2260" y="913"/>
                    <a:pt x="2329" y="799"/>
                    <a:pt x="2374" y="662"/>
                  </a:cubicBezTo>
                  <a:cubicBezTo>
                    <a:pt x="2420" y="594"/>
                    <a:pt x="2420" y="525"/>
                    <a:pt x="2443" y="457"/>
                  </a:cubicBezTo>
                  <a:cubicBezTo>
                    <a:pt x="2466" y="343"/>
                    <a:pt x="2488" y="229"/>
                    <a:pt x="2466" y="115"/>
                  </a:cubicBezTo>
                  <a:cubicBezTo>
                    <a:pt x="2466" y="92"/>
                    <a:pt x="2466" y="69"/>
                    <a:pt x="2443" y="46"/>
                  </a:cubicBezTo>
                  <a:cubicBezTo>
                    <a:pt x="2420" y="23"/>
                    <a:pt x="2397" y="0"/>
                    <a:pt x="2374"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9"/>
            <p:cNvSpPr/>
            <p:nvPr/>
          </p:nvSpPr>
          <p:spPr>
            <a:xfrm>
              <a:off x="681192" y="1876369"/>
              <a:ext cx="444255" cy="202306"/>
            </a:xfrm>
            <a:custGeom>
              <a:avLst/>
              <a:gdLst/>
              <a:ahLst/>
              <a:cxnLst/>
              <a:rect l="l" t="t" r="r" b="b"/>
              <a:pathLst>
                <a:path w="8035" h="3659" extrusionOk="0">
                  <a:moveTo>
                    <a:pt x="7943" y="0"/>
                  </a:moveTo>
                  <a:cubicBezTo>
                    <a:pt x="7920" y="0"/>
                    <a:pt x="7898" y="23"/>
                    <a:pt x="7898" y="23"/>
                  </a:cubicBezTo>
                  <a:cubicBezTo>
                    <a:pt x="7875" y="46"/>
                    <a:pt x="7875" y="46"/>
                    <a:pt x="7875" y="46"/>
                  </a:cubicBezTo>
                  <a:cubicBezTo>
                    <a:pt x="7806" y="114"/>
                    <a:pt x="7738" y="160"/>
                    <a:pt x="7669" y="228"/>
                  </a:cubicBezTo>
                  <a:cubicBezTo>
                    <a:pt x="7647" y="228"/>
                    <a:pt x="7624" y="251"/>
                    <a:pt x="7601" y="274"/>
                  </a:cubicBezTo>
                  <a:cubicBezTo>
                    <a:pt x="7532" y="320"/>
                    <a:pt x="7464" y="388"/>
                    <a:pt x="7373" y="434"/>
                  </a:cubicBezTo>
                  <a:cubicBezTo>
                    <a:pt x="7373" y="434"/>
                    <a:pt x="7373" y="434"/>
                    <a:pt x="7373" y="457"/>
                  </a:cubicBezTo>
                  <a:cubicBezTo>
                    <a:pt x="7167" y="594"/>
                    <a:pt x="6962" y="753"/>
                    <a:pt x="6733" y="890"/>
                  </a:cubicBezTo>
                  <a:cubicBezTo>
                    <a:pt x="6711" y="913"/>
                    <a:pt x="6688" y="936"/>
                    <a:pt x="6642" y="936"/>
                  </a:cubicBezTo>
                  <a:cubicBezTo>
                    <a:pt x="6642" y="936"/>
                    <a:pt x="6642" y="959"/>
                    <a:pt x="6642" y="959"/>
                  </a:cubicBezTo>
                  <a:cubicBezTo>
                    <a:pt x="6231" y="1210"/>
                    <a:pt x="5798" y="1461"/>
                    <a:pt x="5364" y="1712"/>
                  </a:cubicBezTo>
                  <a:cubicBezTo>
                    <a:pt x="5159" y="1803"/>
                    <a:pt x="4953" y="1918"/>
                    <a:pt x="4748" y="2009"/>
                  </a:cubicBezTo>
                  <a:cubicBezTo>
                    <a:pt x="4542" y="2100"/>
                    <a:pt x="4314" y="2214"/>
                    <a:pt x="4109" y="2306"/>
                  </a:cubicBezTo>
                  <a:cubicBezTo>
                    <a:pt x="3606" y="2511"/>
                    <a:pt x="3081" y="2716"/>
                    <a:pt x="2556" y="2899"/>
                  </a:cubicBezTo>
                  <a:cubicBezTo>
                    <a:pt x="2214" y="3013"/>
                    <a:pt x="1849" y="3127"/>
                    <a:pt x="1506" y="3219"/>
                  </a:cubicBezTo>
                  <a:cubicBezTo>
                    <a:pt x="1370" y="3241"/>
                    <a:pt x="1255" y="3264"/>
                    <a:pt x="1118" y="3310"/>
                  </a:cubicBezTo>
                  <a:lnTo>
                    <a:pt x="1050" y="3310"/>
                  </a:lnTo>
                  <a:cubicBezTo>
                    <a:pt x="936" y="3333"/>
                    <a:pt x="845" y="3356"/>
                    <a:pt x="730" y="3378"/>
                  </a:cubicBezTo>
                  <a:cubicBezTo>
                    <a:pt x="525" y="3424"/>
                    <a:pt x="320" y="3447"/>
                    <a:pt x="114" y="3470"/>
                  </a:cubicBezTo>
                  <a:cubicBezTo>
                    <a:pt x="46" y="3470"/>
                    <a:pt x="0" y="3515"/>
                    <a:pt x="23" y="3584"/>
                  </a:cubicBezTo>
                  <a:cubicBezTo>
                    <a:pt x="23" y="3621"/>
                    <a:pt x="53" y="3658"/>
                    <a:pt x="89" y="3658"/>
                  </a:cubicBezTo>
                  <a:cubicBezTo>
                    <a:pt x="97" y="3658"/>
                    <a:pt x="106" y="3656"/>
                    <a:pt x="114" y="3652"/>
                  </a:cubicBezTo>
                  <a:cubicBezTo>
                    <a:pt x="342" y="3629"/>
                    <a:pt x="548" y="3607"/>
                    <a:pt x="753" y="3561"/>
                  </a:cubicBezTo>
                  <a:lnTo>
                    <a:pt x="799" y="3561"/>
                  </a:lnTo>
                  <a:cubicBezTo>
                    <a:pt x="890" y="3538"/>
                    <a:pt x="1004" y="3515"/>
                    <a:pt x="1096" y="3492"/>
                  </a:cubicBezTo>
                  <a:lnTo>
                    <a:pt x="1141" y="3492"/>
                  </a:lnTo>
                  <a:cubicBezTo>
                    <a:pt x="1278" y="3470"/>
                    <a:pt x="1415" y="3424"/>
                    <a:pt x="1552" y="3401"/>
                  </a:cubicBezTo>
                  <a:cubicBezTo>
                    <a:pt x="1917" y="3310"/>
                    <a:pt x="2260" y="3196"/>
                    <a:pt x="2625" y="3082"/>
                  </a:cubicBezTo>
                  <a:cubicBezTo>
                    <a:pt x="3150" y="2899"/>
                    <a:pt x="3675" y="2694"/>
                    <a:pt x="4177" y="2488"/>
                  </a:cubicBezTo>
                  <a:cubicBezTo>
                    <a:pt x="4382" y="2397"/>
                    <a:pt x="4588" y="2306"/>
                    <a:pt x="4793" y="2191"/>
                  </a:cubicBezTo>
                  <a:cubicBezTo>
                    <a:pt x="5478" y="1872"/>
                    <a:pt x="6117" y="1530"/>
                    <a:pt x="6756" y="1119"/>
                  </a:cubicBezTo>
                  <a:cubicBezTo>
                    <a:pt x="6779" y="1096"/>
                    <a:pt x="6802" y="1073"/>
                    <a:pt x="6825" y="1073"/>
                  </a:cubicBezTo>
                  <a:cubicBezTo>
                    <a:pt x="6848" y="1050"/>
                    <a:pt x="6848" y="1050"/>
                    <a:pt x="6848" y="1050"/>
                  </a:cubicBezTo>
                  <a:cubicBezTo>
                    <a:pt x="7076" y="913"/>
                    <a:pt x="7281" y="753"/>
                    <a:pt x="7487" y="594"/>
                  </a:cubicBezTo>
                  <a:cubicBezTo>
                    <a:pt x="7510" y="594"/>
                    <a:pt x="7510" y="594"/>
                    <a:pt x="7510" y="571"/>
                  </a:cubicBezTo>
                  <a:lnTo>
                    <a:pt x="7532" y="571"/>
                  </a:lnTo>
                  <a:cubicBezTo>
                    <a:pt x="7578" y="525"/>
                    <a:pt x="7624" y="502"/>
                    <a:pt x="7692" y="457"/>
                  </a:cubicBezTo>
                  <a:cubicBezTo>
                    <a:pt x="7715" y="434"/>
                    <a:pt x="7738" y="411"/>
                    <a:pt x="7738" y="411"/>
                  </a:cubicBezTo>
                  <a:cubicBezTo>
                    <a:pt x="7761" y="388"/>
                    <a:pt x="7761" y="388"/>
                    <a:pt x="7761" y="388"/>
                  </a:cubicBezTo>
                  <a:lnTo>
                    <a:pt x="7783" y="388"/>
                  </a:lnTo>
                  <a:cubicBezTo>
                    <a:pt x="7829" y="320"/>
                    <a:pt x="7898" y="274"/>
                    <a:pt x="7943" y="228"/>
                  </a:cubicBezTo>
                  <a:lnTo>
                    <a:pt x="7966" y="228"/>
                  </a:lnTo>
                  <a:cubicBezTo>
                    <a:pt x="7966" y="228"/>
                    <a:pt x="7966" y="206"/>
                    <a:pt x="7989" y="206"/>
                  </a:cubicBezTo>
                  <a:cubicBezTo>
                    <a:pt x="7989" y="206"/>
                    <a:pt x="7989" y="183"/>
                    <a:pt x="8012" y="183"/>
                  </a:cubicBezTo>
                  <a:cubicBezTo>
                    <a:pt x="8012" y="160"/>
                    <a:pt x="8035" y="160"/>
                    <a:pt x="8035" y="137"/>
                  </a:cubicBezTo>
                  <a:cubicBezTo>
                    <a:pt x="8035" y="92"/>
                    <a:pt x="8035" y="69"/>
                    <a:pt x="8035" y="46"/>
                  </a:cubicBezTo>
                  <a:cubicBezTo>
                    <a:pt x="8012" y="23"/>
                    <a:pt x="7989" y="23"/>
                    <a:pt x="7966" y="23"/>
                  </a:cubicBezTo>
                  <a:cubicBezTo>
                    <a:pt x="7966" y="23"/>
                    <a:pt x="7943" y="0"/>
                    <a:pt x="7943"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9"/>
            <p:cNvSpPr/>
            <p:nvPr/>
          </p:nvSpPr>
          <p:spPr>
            <a:xfrm>
              <a:off x="894448" y="2323118"/>
              <a:ext cx="20236" cy="21508"/>
            </a:xfrm>
            <a:custGeom>
              <a:avLst/>
              <a:gdLst/>
              <a:ahLst/>
              <a:cxnLst/>
              <a:rect l="l" t="t" r="r" b="b"/>
              <a:pathLst>
                <a:path w="366" h="389" extrusionOk="0">
                  <a:moveTo>
                    <a:pt x="183" y="0"/>
                  </a:moveTo>
                  <a:cubicBezTo>
                    <a:pt x="92" y="0"/>
                    <a:pt x="0" y="92"/>
                    <a:pt x="0" y="183"/>
                  </a:cubicBezTo>
                  <a:cubicBezTo>
                    <a:pt x="0" y="297"/>
                    <a:pt x="92" y="388"/>
                    <a:pt x="183" y="388"/>
                  </a:cubicBezTo>
                  <a:cubicBezTo>
                    <a:pt x="297" y="388"/>
                    <a:pt x="366" y="297"/>
                    <a:pt x="366" y="183"/>
                  </a:cubicBezTo>
                  <a:cubicBezTo>
                    <a:pt x="366" y="92"/>
                    <a:pt x="297" y="0"/>
                    <a:pt x="1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9"/>
            <p:cNvSpPr/>
            <p:nvPr/>
          </p:nvSpPr>
          <p:spPr>
            <a:xfrm>
              <a:off x="1144306" y="2205736"/>
              <a:ext cx="16476" cy="17748"/>
            </a:xfrm>
            <a:custGeom>
              <a:avLst/>
              <a:gdLst/>
              <a:ahLst/>
              <a:cxnLst/>
              <a:rect l="l" t="t" r="r" b="b"/>
              <a:pathLst>
                <a:path w="298" h="321" extrusionOk="0">
                  <a:moveTo>
                    <a:pt x="138" y="1"/>
                  </a:moveTo>
                  <a:cubicBezTo>
                    <a:pt x="69" y="1"/>
                    <a:pt x="1" y="69"/>
                    <a:pt x="1" y="160"/>
                  </a:cubicBezTo>
                  <a:cubicBezTo>
                    <a:pt x="1" y="252"/>
                    <a:pt x="69" y="320"/>
                    <a:pt x="138" y="320"/>
                  </a:cubicBezTo>
                  <a:cubicBezTo>
                    <a:pt x="229" y="320"/>
                    <a:pt x="298" y="252"/>
                    <a:pt x="298" y="160"/>
                  </a:cubicBezTo>
                  <a:cubicBezTo>
                    <a:pt x="298" y="69"/>
                    <a:pt x="229" y="1"/>
                    <a:pt x="138"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9"/>
            <p:cNvSpPr/>
            <p:nvPr/>
          </p:nvSpPr>
          <p:spPr>
            <a:xfrm>
              <a:off x="898208" y="2348330"/>
              <a:ext cx="12717" cy="11445"/>
            </a:xfrm>
            <a:custGeom>
              <a:avLst/>
              <a:gdLst/>
              <a:ahLst/>
              <a:cxnLst/>
              <a:rect l="l" t="t" r="r" b="b"/>
              <a:pathLst>
                <a:path w="230" h="207" extrusionOk="0">
                  <a:moveTo>
                    <a:pt x="115" y="1"/>
                  </a:moveTo>
                  <a:cubicBezTo>
                    <a:pt x="47" y="1"/>
                    <a:pt x="1" y="47"/>
                    <a:pt x="1" y="92"/>
                  </a:cubicBezTo>
                  <a:cubicBezTo>
                    <a:pt x="1" y="161"/>
                    <a:pt x="47" y="206"/>
                    <a:pt x="115" y="206"/>
                  </a:cubicBezTo>
                  <a:cubicBezTo>
                    <a:pt x="184" y="206"/>
                    <a:pt x="229" y="161"/>
                    <a:pt x="229" y="92"/>
                  </a:cubicBezTo>
                  <a:cubicBezTo>
                    <a:pt x="229" y="47"/>
                    <a:pt x="184" y="1"/>
                    <a:pt x="115"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9"/>
            <p:cNvSpPr/>
            <p:nvPr/>
          </p:nvSpPr>
          <p:spPr>
            <a:xfrm>
              <a:off x="1149393" y="2229732"/>
              <a:ext cx="11390" cy="11390"/>
            </a:xfrm>
            <a:custGeom>
              <a:avLst/>
              <a:gdLst/>
              <a:ahLst/>
              <a:cxnLst/>
              <a:rect l="l" t="t" r="r" b="b"/>
              <a:pathLst>
                <a:path w="206" h="206" extrusionOk="0">
                  <a:moveTo>
                    <a:pt x="114" y="0"/>
                  </a:moveTo>
                  <a:cubicBezTo>
                    <a:pt x="46" y="0"/>
                    <a:pt x="0" y="46"/>
                    <a:pt x="0" y="92"/>
                  </a:cubicBezTo>
                  <a:cubicBezTo>
                    <a:pt x="0" y="160"/>
                    <a:pt x="46" y="206"/>
                    <a:pt x="114" y="206"/>
                  </a:cubicBezTo>
                  <a:cubicBezTo>
                    <a:pt x="160" y="206"/>
                    <a:pt x="206" y="160"/>
                    <a:pt x="206" y="92"/>
                  </a:cubicBezTo>
                  <a:cubicBezTo>
                    <a:pt x="206" y="46"/>
                    <a:pt x="160" y="0"/>
                    <a:pt x="11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9"/>
            <p:cNvSpPr/>
            <p:nvPr/>
          </p:nvSpPr>
          <p:spPr>
            <a:xfrm>
              <a:off x="879298" y="2387476"/>
              <a:ext cx="71988" cy="47992"/>
            </a:xfrm>
            <a:custGeom>
              <a:avLst/>
              <a:gdLst/>
              <a:ahLst/>
              <a:cxnLst/>
              <a:rect l="l" t="t" r="r" b="b"/>
              <a:pathLst>
                <a:path w="1302" h="868" extrusionOk="0">
                  <a:moveTo>
                    <a:pt x="617" y="0"/>
                  </a:moveTo>
                  <a:cubicBezTo>
                    <a:pt x="274" y="23"/>
                    <a:pt x="1" y="229"/>
                    <a:pt x="1" y="457"/>
                  </a:cubicBezTo>
                  <a:cubicBezTo>
                    <a:pt x="23" y="708"/>
                    <a:pt x="320" y="868"/>
                    <a:pt x="663" y="868"/>
                  </a:cubicBezTo>
                  <a:cubicBezTo>
                    <a:pt x="1028" y="845"/>
                    <a:pt x="1302" y="640"/>
                    <a:pt x="1279" y="411"/>
                  </a:cubicBezTo>
                  <a:cubicBezTo>
                    <a:pt x="1279" y="160"/>
                    <a:pt x="982" y="0"/>
                    <a:pt x="617"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9"/>
            <p:cNvSpPr/>
            <p:nvPr/>
          </p:nvSpPr>
          <p:spPr>
            <a:xfrm>
              <a:off x="1209936" y="2235482"/>
              <a:ext cx="71988" cy="56672"/>
            </a:xfrm>
            <a:custGeom>
              <a:avLst/>
              <a:gdLst/>
              <a:ahLst/>
              <a:cxnLst/>
              <a:rect l="l" t="t" r="r" b="b"/>
              <a:pathLst>
                <a:path w="1302" h="1025" extrusionOk="0">
                  <a:moveTo>
                    <a:pt x="853" y="1"/>
                  </a:moveTo>
                  <a:cubicBezTo>
                    <a:pt x="707" y="1"/>
                    <a:pt x="538" y="58"/>
                    <a:pt x="389" y="170"/>
                  </a:cubicBezTo>
                  <a:cubicBezTo>
                    <a:pt x="92" y="398"/>
                    <a:pt x="1" y="718"/>
                    <a:pt x="138" y="901"/>
                  </a:cubicBezTo>
                  <a:cubicBezTo>
                    <a:pt x="200" y="984"/>
                    <a:pt x="305" y="1024"/>
                    <a:pt x="429" y="1024"/>
                  </a:cubicBezTo>
                  <a:cubicBezTo>
                    <a:pt x="577" y="1024"/>
                    <a:pt x="752" y="967"/>
                    <a:pt x="914" y="855"/>
                  </a:cubicBezTo>
                  <a:cubicBezTo>
                    <a:pt x="1188" y="627"/>
                    <a:pt x="1302" y="307"/>
                    <a:pt x="1142" y="125"/>
                  </a:cubicBezTo>
                  <a:cubicBezTo>
                    <a:pt x="1080" y="41"/>
                    <a:pt x="974" y="1"/>
                    <a:pt x="853"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9"/>
            <p:cNvSpPr/>
            <p:nvPr/>
          </p:nvSpPr>
          <p:spPr>
            <a:xfrm>
              <a:off x="638231" y="1088864"/>
              <a:ext cx="478369" cy="872089"/>
            </a:xfrm>
            <a:custGeom>
              <a:avLst/>
              <a:gdLst/>
              <a:ahLst/>
              <a:cxnLst/>
              <a:rect l="l" t="t" r="r" b="b"/>
              <a:pathLst>
                <a:path w="8652" h="15773" extrusionOk="0">
                  <a:moveTo>
                    <a:pt x="2329" y="0"/>
                  </a:moveTo>
                  <a:cubicBezTo>
                    <a:pt x="2283" y="23"/>
                    <a:pt x="2261" y="92"/>
                    <a:pt x="2283" y="160"/>
                  </a:cubicBezTo>
                  <a:lnTo>
                    <a:pt x="2283" y="183"/>
                  </a:lnTo>
                  <a:lnTo>
                    <a:pt x="2306" y="206"/>
                  </a:lnTo>
                  <a:cubicBezTo>
                    <a:pt x="2261" y="251"/>
                    <a:pt x="2238" y="274"/>
                    <a:pt x="2215" y="320"/>
                  </a:cubicBezTo>
                  <a:cubicBezTo>
                    <a:pt x="2192" y="365"/>
                    <a:pt x="2169" y="388"/>
                    <a:pt x="2147" y="411"/>
                  </a:cubicBezTo>
                  <a:lnTo>
                    <a:pt x="2124" y="434"/>
                  </a:lnTo>
                  <a:cubicBezTo>
                    <a:pt x="2055" y="502"/>
                    <a:pt x="2010" y="571"/>
                    <a:pt x="1964" y="594"/>
                  </a:cubicBezTo>
                  <a:cubicBezTo>
                    <a:pt x="1964" y="617"/>
                    <a:pt x="1941" y="617"/>
                    <a:pt x="1918" y="639"/>
                  </a:cubicBezTo>
                  <a:cubicBezTo>
                    <a:pt x="1850" y="708"/>
                    <a:pt x="1781" y="753"/>
                    <a:pt x="1690" y="799"/>
                  </a:cubicBezTo>
                  <a:cubicBezTo>
                    <a:pt x="1644" y="822"/>
                    <a:pt x="1599" y="845"/>
                    <a:pt x="1553" y="845"/>
                  </a:cubicBezTo>
                  <a:cubicBezTo>
                    <a:pt x="1507" y="868"/>
                    <a:pt x="1485" y="868"/>
                    <a:pt x="1439" y="890"/>
                  </a:cubicBezTo>
                  <a:lnTo>
                    <a:pt x="1348" y="890"/>
                  </a:lnTo>
                  <a:cubicBezTo>
                    <a:pt x="1348" y="913"/>
                    <a:pt x="1325" y="913"/>
                    <a:pt x="1302" y="913"/>
                  </a:cubicBezTo>
                  <a:lnTo>
                    <a:pt x="1119" y="913"/>
                  </a:lnTo>
                  <a:cubicBezTo>
                    <a:pt x="1051" y="913"/>
                    <a:pt x="982" y="913"/>
                    <a:pt x="891" y="890"/>
                  </a:cubicBezTo>
                  <a:lnTo>
                    <a:pt x="868" y="890"/>
                  </a:lnTo>
                  <a:cubicBezTo>
                    <a:pt x="800" y="890"/>
                    <a:pt x="709" y="868"/>
                    <a:pt x="640" y="868"/>
                  </a:cubicBezTo>
                  <a:cubicBezTo>
                    <a:pt x="572" y="845"/>
                    <a:pt x="480" y="799"/>
                    <a:pt x="412" y="753"/>
                  </a:cubicBezTo>
                  <a:cubicBezTo>
                    <a:pt x="343" y="731"/>
                    <a:pt x="298" y="708"/>
                    <a:pt x="229" y="662"/>
                  </a:cubicBezTo>
                  <a:lnTo>
                    <a:pt x="184" y="639"/>
                  </a:lnTo>
                  <a:cubicBezTo>
                    <a:pt x="161" y="617"/>
                    <a:pt x="138" y="617"/>
                    <a:pt x="115" y="594"/>
                  </a:cubicBezTo>
                  <a:cubicBezTo>
                    <a:pt x="92" y="594"/>
                    <a:pt x="92" y="617"/>
                    <a:pt x="92" y="617"/>
                  </a:cubicBezTo>
                  <a:cubicBezTo>
                    <a:pt x="47" y="639"/>
                    <a:pt x="47" y="662"/>
                    <a:pt x="24" y="685"/>
                  </a:cubicBezTo>
                  <a:cubicBezTo>
                    <a:pt x="24" y="685"/>
                    <a:pt x="24" y="708"/>
                    <a:pt x="1" y="708"/>
                  </a:cubicBezTo>
                  <a:cubicBezTo>
                    <a:pt x="1" y="731"/>
                    <a:pt x="1" y="731"/>
                    <a:pt x="1" y="753"/>
                  </a:cubicBezTo>
                  <a:lnTo>
                    <a:pt x="138" y="753"/>
                  </a:lnTo>
                  <a:cubicBezTo>
                    <a:pt x="184" y="776"/>
                    <a:pt x="206" y="822"/>
                    <a:pt x="229" y="868"/>
                  </a:cubicBezTo>
                  <a:cubicBezTo>
                    <a:pt x="252" y="913"/>
                    <a:pt x="252" y="959"/>
                    <a:pt x="229" y="1005"/>
                  </a:cubicBezTo>
                  <a:cubicBezTo>
                    <a:pt x="229" y="1005"/>
                    <a:pt x="229" y="1005"/>
                    <a:pt x="229" y="1027"/>
                  </a:cubicBezTo>
                  <a:cubicBezTo>
                    <a:pt x="229" y="1050"/>
                    <a:pt x="252" y="1073"/>
                    <a:pt x="252" y="1096"/>
                  </a:cubicBezTo>
                  <a:lnTo>
                    <a:pt x="275" y="1142"/>
                  </a:lnTo>
                  <a:lnTo>
                    <a:pt x="298" y="1210"/>
                  </a:lnTo>
                  <a:lnTo>
                    <a:pt x="389" y="1415"/>
                  </a:lnTo>
                  <a:cubicBezTo>
                    <a:pt x="435" y="1484"/>
                    <a:pt x="457" y="1552"/>
                    <a:pt x="503" y="1644"/>
                  </a:cubicBezTo>
                  <a:cubicBezTo>
                    <a:pt x="526" y="1712"/>
                    <a:pt x="572" y="1803"/>
                    <a:pt x="617" y="1895"/>
                  </a:cubicBezTo>
                  <a:cubicBezTo>
                    <a:pt x="663" y="2032"/>
                    <a:pt x="731" y="2169"/>
                    <a:pt x="777" y="2328"/>
                  </a:cubicBezTo>
                  <a:lnTo>
                    <a:pt x="823" y="2397"/>
                  </a:lnTo>
                  <a:cubicBezTo>
                    <a:pt x="823" y="2443"/>
                    <a:pt x="845" y="2465"/>
                    <a:pt x="868" y="2511"/>
                  </a:cubicBezTo>
                  <a:cubicBezTo>
                    <a:pt x="891" y="2557"/>
                    <a:pt x="914" y="2602"/>
                    <a:pt x="914" y="2648"/>
                  </a:cubicBezTo>
                  <a:cubicBezTo>
                    <a:pt x="937" y="2671"/>
                    <a:pt x="937" y="2694"/>
                    <a:pt x="960" y="2739"/>
                  </a:cubicBezTo>
                  <a:cubicBezTo>
                    <a:pt x="960" y="2739"/>
                    <a:pt x="982" y="2762"/>
                    <a:pt x="982" y="2762"/>
                  </a:cubicBezTo>
                  <a:cubicBezTo>
                    <a:pt x="1005" y="2808"/>
                    <a:pt x="1028" y="2831"/>
                    <a:pt x="1051" y="2876"/>
                  </a:cubicBezTo>
                  <a:cubicBezTo>
                    <a:pt x="1074" y="2922"/>
                    <a:pt x="1074" y="2945"/>
                    <a:pt x="1097" y="2990"/>
                  </a:cubicBezTo>
                  <a:lnTo>
                    <a:pt x="1119" y="3059"/>
                  </a:lnTo>
                  <a:cubicBezTo>
                    <a:pt x="1142" y="3082"/>
                    <a:pt x="1142" y="3127"/>
                    <a:pt x="1165" y="3173"/>
                  </a:cubicBezTo>
                  <a:lnTo>
                    <a:pt x="1256" y="3310"/>
                  </a:lnTo>
                  <a:cubicBezTo>
                    <a:pt x="1279" y="3378"/>
                    <a:pt x="1325" y="3447"/>
                    <a:pt x="1348" y="3515"/>
                  </a:cubicBezTo>
                  <a:cubicBezTo>
                    <a:pt x="1416" y="3652"/>
                    <a:pt x="1462" y="3766"/>
                    <a:pt x="1507" y="3881"/>
                  </a:cubicBezTo>
                  <a:cubicBezTo>
                    <a:pt x="1553" y="3995"/>
                    <a:pt x="1599" y="4109"/>
                    <a:pt x="1644" y="4223"/>
                  </a:cubicBezTo>
                  <a:cubicBezTo>
                    <a:pt x="1690" y="4314"/>
                    <a:pt x="1713" y="4383"/>
                    <a:pt x="1759" y="4474"/>
                  </a:cubicBezTo>
                  <a:cubicBezTo>
                    <a:pt x="1781" y="4542"/>
                    <a:pt x="1804" y="4634"/>
                    <a:pt x="1850" y="4702"/>
                  </a:cubicBezTo>
                  <a:lnTo>
                    <a:pt x="1850" y="4748"/>
                  </a:lnTo>
                  <a:cubicBezTo>
                    <a:pt x="1918" y="4908"/>
                    <a:pt x="1987" y="5067"/>
                    <a:pt x="2055" y="5227"/>
                  </a:cubicBezTo>
                  <a:cubicBezTo>
                    <a:pt x="2078" y="5273"/>
                    <a:pt x="2101" y="5341"/>
                    <a:pt x="2124" y="5410"/>
                  </a:cubicBezTo>
                  <a:cubicBezTo>
                    <a:pt x="2192" y="5524"/>
                    <a:pt x="2238" y="5661"/>
                    <a:pt x="2306" y="5798"/>
                  </a:cubicBezTo>
                  <a:lnTo>
                    <a:pt x="2329" y="5844"/>
                  </a:lnTo>
                  <a:cubicBezTo>
                    <a:pt x="2398" y="6026"/>
                    <a:pt x="2466" y="6186"/>
                    <a:pt x="2535" y="6346"/>
                  </a:cubicBezTo>
                  <a:cubicBezTo>
                    <a:pt x="2580" y="6414"/>
                    <a:pt x="2603" y="6505"/>
                    <a:pt x="2626" y="6574"/>
                  </a:cubicBezTo>
                  <a:lnTo>
                    <a:pt x="2672" y="6620"/>
                  </a:lnTo>
                  <a:lnTo>
                    <a:pt x="2694" y="6688"/>
                  </a:lnTo>
                  <a:lnTo>
                    <a:pt x="2740" y="6779"/>
                  </a:lnTo>
                  <a:cubicBezTo>
                    <a:pt x="2808" y="6916"/>
                    <a:pt x="2877" y="7030"/>
                    <a:pt x="2923" y="7167"/>
                  </a:cubicBezTo>
                  <a:cubicBezTo>
                    <a:pt x="2991" y="7304"/>
                    <a:pt x="3060" y="7441"/>
                    <a:pt x="3128" y="7601"/>
                  </a:cubicBezTo>
                  <a:cubicBezTo>
                    <a:pt x="3219" y="7761"/>
                    <a:pt x="3288" y="7943"/>
                    <a:pt x="3379" y="8126"/>
                  </a:cubicBezTo>
                  <a:lnTo>
                    <a:pt x="3402" y="8195"/>
                  </a:lnTo>
                  <a:cubicBezTo>
                    <a:pt x="3448" y="8331"/>
                    <a:pt x="3516" y="8446"/>
                    <a:pt x="3562" y="8583"/>
                  </a:cubicBezTo>
                  <a:cubicBezTo>
                    <a:pt x="3607" y="8674"/>
                    <a:pt x="3653" y="8742"/>
                    <a:pt x="3676" y="8834"/>
                  </a:cubicBezTo>
                  <a:cubicBezTo>
                    <a:pt x="3721" y="8902"/>
                    <a:pt x="3744" y="8971"/>
                    <a:pt x="3767" y="9062"/>
                  </a:cubicBezTo>
                  <a:lnTo>
                    <a:pt x="3836" y="9176"/>
                  </a:lnTo>
                  <a:cubicBezTo>
                    <a:pt x="3881" y="9290"/>
                    <a:pt x="3927" y="9427"/>
                    <a:pt x="3973" y="9541"/>
                  </a:cubicBezTo>
                  <a:cubicBezTo>
                    <a:pt x="3995" y="9587"/>
                    <a:pt x="4018" y="9633"/>
                    <a:pt x="4041" y="9701"/>
                  </a:cubicBezTo>
                  <a:lnTo>
                    <a:pt x="4064" y="9769"/>
                  </a:lnTo>
                  <a:cubicBezTo>
                    <a:pt x="4087" y="9815"/>
                    <a:pt x="4110" y="9861"/>
                    <a:pt x="4110" y="9906"/>
                  </a:cubicBezTo>
                  <a:lnTo>
                    <a:pt x="4155" y="9998"/>
                  </a:lnTo>
                  <a:lnTo>
                    <a:pt x="4201" y="10112"/>
                  </a:lnTo>
                  <a:cubicBezTo>
                    <a:pt x="4246" y="10226"/>
                    <a:pt x="4315" y="10363"/>
                    <a:pt x="4361" y="10477"/>
                  </a:cubicBezTo>
                  <a:lnTo>
                    <a:pt x="4406" y="10568"/>
                  </a:lnTo>
                  <a:cubicBezTo>
                    <a:pt x="4429" y="10614"/>
                    <a:pt x="4452" y="10682"/>
                    <a:pt x="4475" y="10728"/>
                  </a:cubicBezTo>
                  <a:lnTo>
                    <a:pt x="4520" y="10819"/>
                  </a:lnTo>
                  <a:cubicBezTo>
                    <a:pt x="4543" y="10865"/>
                    <a:pt x="4543" y="10911"/>
                    <a:pt x="4566" y="10956"/>
                  </a:cubicBezTo>
                  <a:cubicBezTo>
                    <a:pt x="4634" y="11093"/>
                    <a:pt x="4703" y="11253"/>
                    <a:pt x="4771" y="11390"/>
                  </a:cubicBezTo>
                  <a:lnTo>
                    <a:pt x="4771" y="11436"/>
                  </a:lnTo>
                  <a:cubicBezTo>
                    <a:pt x="4817" y="11504"/>
                    <a:pt x="4840" y="11595"/>
                    <a:pt x="4863" y="11687"/>
                  </a:cubicBezTo>
                  <a:cubicBezTo>
                    <a:pt x="4908" y="11778"/>
                    <a:pt x="4931" y="11847"/>
                    <a:pt x="4977" y="11938"/>
                  </a:cubicBezTo>
                  <a:cubicBezTo>
                    <a:pt x="5045" y="12098"/>
                    <a:pt x="5114" y="12257"/>
                    <a:pt x="5182" y="12394"/>
                  </a:cubicBezTo>
                  <a:cubicBezTo>
                    <a:pt x="5228" y="12486"/>
                    <a:pt x="5251" y="12577"/>
                    <a:pt x="5296" y="12691"/>
                  </a:cubicBezTo>
                  <a:cubicBezTo>
                    <a:pt x="5319" y="12760"/>
                    <a:pt x="5365" y="12828"/>
                    <a:pt x="5388" y="12897"/>
                  </a:cubicBezTo>
                  <a:cubicBezTo>
                    <a:pt x="5433" y="12988"/>
                    <a:pt x="5456" y="13056"/>
                    <a:pt x="5479" y="13125"/>
                  </a:cubicBezTo>
                  <a:cubicBezTo>
                    <a:pt x="5525" y="13216"/>
                    <a:pt x="5548" y="13307"/>
                    <a:pt x="5593" y="13399"/>
                  </a:cubicBezTo>
                  <a:cubicBezTo>
                    <a:pt x="5662" y="13536"/>
                    <a:pt x="5730" y="13673"/>
                    <a:pt x="5776" y="13810"/>
                  </a:cubicBezTo>
                  <a:cubicBezTo>
                    <a:pt x="5821" y="13901"/>
                    <a:pt x="5867" y="13992"/>
                    <a:pt x="5890" y="14083"/>
                  </a:cubicBezTo>
                  <a:cubicBezTo>
                    <a:pt x="5936" y="14152"/>
                    <a:pt x="5958" y="14220"/>
                    <a:pt x="5981" y="14312"/>
                  </a:cubicBezTo>
                  <a:cubicBezTo>
                    <a:pt x="6027" y="14403"/>
                    <a:pt x="6072" y="14471"/>
                    <a:pt x="6095" y="14563"/>
                  </a:cubicBezTo>
                  <a:cubicBezTo>
                    <a:pt x="6118" y="14654"/>
                    <a:pt x="6164" y="14723"/>
                    <a:pt x="6187" y="14791"/>
                  </a:cubicBezTo>
                  <a:lnTo>
                    <a:pt x="6278" y="14996"/>
                  </a:lnTo>
                  <a:lnTo>
                    <a:pt x="6369" y="15225"/>
                  </a:lnTo>
                  <a:cubicBezTo>
                    <a:pt x="6392" y="15270"/>
                    <a:pt x="6415" y="15316"/>
                    <a:pt x="6438" y="15362"/>
                  </a:cubicBezTo>
                  <a:lnTo>
                    <a:pt x="6438" y="15384"/>
                  </a:lnTo>
                  <a:cubicBezTo>
                    <a:pt x="6483" y="15430"/>
                    <a:pt x="6506" y="15499"/>
                    <a:pt x="6506" y="15544"/>
                  </a:cubicBezTo>
                  <a:cubicBezTo>
                    <a:pt x="6506" y="15567"/>
                    <a:pt x="6506" y="15590"/>
                    <a:pt x="6483" y="15613"/>
                  </a:cubicBezTo>
                  <a:cubicBezTo>
                    <a:pt x="6506" y="15658"/>
                    <a:pt x="6529" y="15727"/>
                    <a:pt x="6506" y="15773"/>
                  </a:cubicBezTo>
                  <a:cubicBezTo>
                    <a:pt x="6529" y="15750"/>
                    <a:pt x="6575" y="15727"/>
                    <a:pt x="6597" y="15704"/>
                  </a:cubicBezTo>
                  <a:lnTo>
                    <a:pt x="6620" y="15681"/>
                  </a:lnTo>
                  <a:lnTo>
                    <a:pt x="6666" y="15658"/>
                  </a:lnTo>
                  <a:cubicBezTo>
                    <a:pt x="6689" y="15681"/>
                    <a:pt x="6689" y="15681"/>
                    <a:pt x="6712" y="15681"/>
                  </a:cubicBezTo>
                  <a:lnTo>
                    <a:pt x="6734" y="15704"/>
                  </a:lnTo>
                  <a:lnTo>
                    <a:pt x="6780" y="15704"/>
                  </a:lnTo>
                  <a:cubicBezTo>
                    <a:pt x="6803" y="15681"/>
                    <a:pt x="6826" y="15681"/>
                    <a:pt x="6849" y="15658"/>
                  </a:cubicBezTo>
                  <a:lnTo>
                    <a:pt x="6986" y="15590"/>
                  </a:lnTo>
                  <a:lnTo>
                    <a:pt x="7100" y="15521"/>
                  </a:lnTo>
                  <a:cubicBezTo>
                    <a:pt x="7191" y="15476"/>
                    <a:pt x="7259" y="15430"/>
                    <a:pt x="7351" y="15384"/>
                  </a:cubicBezTo>
                  <a:lnTo>
                    <a:pt x="7396" y="15339"/>
                  </a:lnTo>
                  <a:lnTo>
                    <a:pt x="7442" y="15316"/>
                  </a:lnTo>
                  <a:cubicBezTo>
                    <a:pt x="7465" y="15293"/>
                    <a:pt x="7488" y="15293"/>
                    <a:pt x="7533" y="15270"/>
                  </a:cubicBezTo>
                  <a:cubicBezTo>
                    <a:pt x="7556" y="15248"/>
                    <a:pt x="7602" y="15225"/>
                    <a:pt x="7625" y="15179"/>
                  </a:cubicBezTo>
                  <a:lnTo>
                    <a:pt x="7670" y="15179"/>
                  </a:lnTo>
                  <a:cubicBezTo>
                    <a:pt x="7670" y="15156"/>
                    <a:pt x="7670" y="15156"/>
                    <a:pt x="7693" y="15156"/>
                  </a:cubicBezTo>
                  <a:lnTo>
                    <a:pt x="7762" y="15111"/>
                  </a:lnTo>
                  <a:cubicBezTo>
                    <a:pt x="7830" y="15042"/>
                    <a:pt x="7921" y="14974"/>
                    <a:pt x="7990" y="14905"/>
                  </a:cubicBezTo>
                  <a:cubicBezTo>
                    <a:pt x="8035" y="14882"/>
                    <a:pt x="8081" y="14859"/>
                    <a:pt x="8127" y="14814"/>
                  </a:cubicBezTo>
                  <a:cubicBezTo>
                    <a:pt x="8172" y="14791"/>
                    <a:pt x="8195" y="14768"/>
                    <a:pt x="8241" y="14723"/>
                  </a:cubicBezTo>
                  <a:lnTo>
                    <a:pt x="8264" y="14700"/>
                  </a:lnTo>
                  <a:cubicBezTo>
                    <a:pt x="8287" y="14654"/>
                    <a:pt x="8309" y="14631"/>
                    <a:pt x="8355" y="14608"/>
                  </a:cubicBezTo>
                  <a:lnTo>
                    <a:pt x="8401" y="14586"/>
                  </a:lnTo>
                  <a:lnTo>
                    <a:pt x="8446" y="14563"/>
                  </a:lnTo>
                  <a:cubicBezTo>
                    <a:pt x="8469" y="14540"/>
                    <a:pt x="8492" y="14517"/>
                    <a:pt x="8515" y="14494"/>
                  </a:cubicBezTo>
                  <a:cubicBezTo>
                    <a:pt x="8560" y="14449"/>
                    <a:pt x="8583" y="14403"/>
                    <a:pt x="8606" y="14357"/>
                  </a:cubicBezTo>
                  <a:cubicBezTo>
                    <a:pt x="8652" y="14266"/>
                    <a:pt x="8606" y="14175"/>
                    <a:pt x="8538" y="14129"/>
                  </a:cubicBezTo>
                  <a:lnTo>
                    <a:pt x="8515" y="14129"/>
                  </a:lnTo>
                  <a:cubicBezTo>
                    <a:pt x="8515" y="14083"/>
                    <a:pt x="8515" y="14061"/>
                    <a:pt x="8492" y="14038"/>
                  </a:cubicBezTo>
                  <a:cubicBezTo>
                    <a:pt x="8492" y="14038"/>
                    <a:pt x="8492" y="14015"/>
                    <a:pt x="8469" y="13992"/>
                  </a:cubicBezTo>
                  <a:cubicBezTo>
                    <a:pt x="8446" y="13946"/>
                    <a:pt x="8424" y="13901"/>
                    <a:pt x="8424" y="13878"/>
                  </a:cubicBezTo>
                  <a:cubicBezTo>
                    <a:pt x="8378" y="13787"/>
                    <a:pt x="8332" y="13718"/>
                    <a:pt x="8309" y="13627"/>
                  </a:cubicBezTo>
                  <a:lnTo>
                    <a:pt x="8241" y="13467"/>
                  </a:lnTo>
                  <a:cubicBezTo>
                    <a:pt x="8195" y="13376"/>
                    <a:pt x="8150" y="13262"/>
                    <a:pt x="8104" y="13148"/>
                  </a:cubicBezTo>
                  <a:cubicBezTo>
                    <a:pt x="7967" y="12805"/>
                    <a:pt x="7807" y="12486"/>
                    <a:pt x="7670" y="12143"/>
                  </a:cubicBezTo>
                  <a:cubicBezTo>
                    <a:pt x="7602" y="11984"/>
                    <a:pt x="7510" y="11824"/>
                    <a:pt x="7442" y="11641"/>
                  </a:cubicBezTo>
                  <a:cubicBezTo>
                    <a:pt x="7396" y="11504"/>
                    <a:pt x="7351" y="11367"/>
                    <a:pt x="7282" y="11253"/>
                  </a:cubicBezTo>
                  <a:lnTo>
                    <a:pt x="7237" y="11139"/>
                  </a:lnTo>
                  <a:cubicBezTo>
                    <a:pt x="7214" y="11093"/>
                    <a:pt x="7191" y="11025"/>
                    <a:pt x="7168" y="10979"/>
                  </a:cubicBezTo>
                  <a:lnTo>
                    <a:pt x="7145" y="10888"/>
                  </a:lnTo>
                  <a:cubicBezTo>
                    <a:pt x="7100" y="10842"/>
                    <a:pt x="7077" y="10774"/>
                    <a:pt x="7054" y="10705"/>
                  </a:cubicBezTo>
                  <a:lnTo>
                    <a:pt x="7008" y="10637"/>
                  </a:lnTo>
                  <a:cubicBezTo>
                    <a:pt x="6986" y="10546"/>
                    <a:pt x="6940" y="10431"/>
                    <a:pt x="6894" y="10340"/>
                  </a:cubicBezTo>
                  <a:cubicBezTo>
                    <a:pt x="6849" y="10249"/>
                    <a:pt x="6803" y="10157"/>
                    <a:pt x="6757" y="10066"/>
                  </a:cubicBezTo>
                  <a:cubicBezTo>
                    <a:pt x="6689" y="9884"/>
                    <a:pt x="6597" y="9701"/>
                    <a:pt x="6529" y="9518"/>
                  </a:cubicBezTo>
                  <a:cubicBezTo>
                    <a:pt x="6461" y="9336"/>
                    <a:pt x="6369" y="9130"/>
                    <a:pt x="6301" y="8948"/>
                  </a:cubicBezTo>
                  <a:cubicBezTo>
                    <a:pt x="6209" y="8765"/>
                    <a:pt x="6141" y="8583"/>
                    <a:pt x="6050" y="8400"/>
                  </a:cubicBezTo>
                  <a:lnTo>
                    <a:pt x="6004" y="8263"/>
                  </a:lnTo>
                  <a:cubicBezTo>
                    <a:pt x="5936" y="8126"/>
                    <a:pt x="5890" y="8012"/>
                    <a:pt x="5844" y="7875"/>
                  </a:cubicBezTo>
                  <a:cubicBezTo>
                    <a:pt x="5753" y="7692"/>
                    <a:pt x="5684" y="7510"/>
                    <a:pt x="5593" y="7327"/>
                  </a:cubicBezTo>
                  <a:cubicBezTo>
                    <a:pt x="5548" y="7213"/>
                    <a:pt x="5479" y="7076"/>
                    <a:pt x="5433" y="6962"/>
                  </a:cubicBezTo>
                  <a:lnTo>
                    <a:pt x="5365" y="6825"/>
                  </a:lnTo>
                  <a:lnTo>
                    <a:pt x="5342" y="6779"/>
                  </a:lnTo>
                  <a:cubicBezTo>
                    <a:pt x="5205" y="6414"/>
                    <a:pt x="5045" y="6072"/>
                    <a:pt x="4908" y="5707"/>
                  </a:cubicBezTo>
                  <a:cubicBezTo>
                    <a:pt x="4771" y="5341"/>
                    <a:pt x="4634" y="4999"/>
                    <a:pt x="4498" y="4634"/>
                  </a:cubicBezTo>
                  <a:cubicBezTo>
                    <a:pt x="4475" y="4565"/>
                    <a:pt x="4452" y="4497"/>
                    <a:pt x="4429" y="4451"/>
                  </a:cubicBezTo>
                  <a:cubicBezTo>
                    <a:pt x="4383" y="4337"/>
                    <a:pt x="4338" y="4223"/>
                    <a:pt x="4292" y="4109"/>
                  </a:cubicBezTo>
                  <a:cubicBezTo>
                    <a:pt x="4246" y="3972"/>
                    <a:pt x="4178" y="3835"/>
                    <a:pt x="4110" y="3675"/>
                  </a:cubicBezTo>
                  <a:lnTo>
                    <a:pt x="4064" y="3584"/>
                  </a:lnTo>
                  <a:cubicBezTo>
                    <a:pt x="4018" y="3515"/>
                    <a:pt x="3995" y="3470"/>
                    <a:pt x="3950" y="3401"/>
                  </a:cubicBezTo>
                  <a:cubicBezTo>
                    <a:pt x="3904" y="3287"/>
                    <a:pt x="3858" y="3196"/>
                    <a:pt x="3813" y="3104"/>
                  </a:cubicBezTo>
                  <a:cubicBezTo>
                    <a:pt x="3744" y="2968"/>
                    <a:pt x="3676" y="2831"/>
                    <a:pt x="3630" y="2694"/>
                  </a:cubicBezTo>
                  <a:lnTo>
                    <a:pt x="3585" y="2580"/>
                  </a:lnTo>
                  <a:cubicBezTo>
                    <a:pt x="3493" y="2420"/>
                    <a:pt x="3425" y="2237"/>
                    <a:pt x="3356" y="2077"/>
                  </a:cubicBezTo>
                  <a:cubicBezTo>
                    <a:pt x="3333" y="1986"/>
                    <a:pt x="3288" y="1895"/>
                    <a:pt x="3242" y="1803"/>
                  </a:cubicBezTo>
                  <a:cubicBezTo>
                    <a:pt x="3219" y="1735"/>
                    <a:pt x="3174" y="1644"/>
                    <a:pt x="3151" y="1575"/>
                  </a:cubicBezTo>
                  <a:cubicBezTo>
                    <a:pt x="3128" y="1507"/>
                    <a:pt x="3082" y="1438"/>
                    <a:pt x="3060" y="1370"/>
                  </a:cubicBezTo>
                  <a:lnTo>
                    <a:pt x="2991" y="1233"/>
                  </a:lnTo>
                  <a:lnTo>
                    <a:pt x="2968" y="1142"/>
                  </a:lnTo>
                  <a:cubicBezTo>
                    <a:pt x="2945" y="1096"/>
                    <a:pt x="2923" y="1073"/>
                    <a:pt x="2923" y="1027"/>
                  </a:cubicBezTo>
                  <a:cubicBezTo>
                    <a:pt x="2900" y="982"/>
                    <a:pt x="2877" y="913"/>
                    <a:pt x="2831" y="868"/>
                  </a:cubicBezTo>
                  <a:lnTo>
                    <a:pt x="2831" y="822"/>
                  </a:lnTo>
                  <a:cubicBezTo>
                    <a:pt x="2786" y="776"/>
                    <a:pt x="2763" y="708"/>
                    <a:pt x="2740" y="639"/>
                  </a:cubicBezTo>
                  <a:cubicBezTo>
                    <a:pt x="2694" y="594"/>
                    <a:pt x="2672" y="525"/>
                    <a:pt x="2649" y="457"/>
                  </a:cubicBezTo>
                  <a:cubicBezTo>
                    <a:pt x="2603" y="365"/>
                    <a:pt x="2557" y="251"/>
                    <a:pt x="2512" y="137"/>
                  </a:cubicBezTo>
                  <a:lnTo>
                    <a:pt x="2489" y="69"/>
                  </a:lnTo>
                  <a:cubicBezTo>
                    <a:pt x="2466" y="23"/>
                    <a:pt x="2420" y="0"/>
                    <a:pt x="23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9"/>
            <p:cNvSpPr/>
            <p:nvPr/>
          </p:nvSpPr>
          <p:spPr>
            <a:xfrm>
              <a:off x="356802" y="1199888"/>
              <a:ext cx="464491" cy="872144"/>
            </a:xfrm>
            <a:custGeom>
              <a:avLst/>
              <a:gdLst/>
              <a:ahLst/>
              <a:cxnLst/>
              <a:rect l="l" t="t" r="r" b="b"/>
              <a:pathLst>
                <a:path w="8401" h="15774" extrusionOk="0">
                  <a:moveTo>
                    <a:pt x="2010" y="1"/>
                  </a:moveTo>
                  <a:cubicBezTo>
                    <a:pt x="1964" y="1"/>
                    <a:pt x="1918" y="24"/>
                    <a:pt x="1895" y="47"/>
                  </a:cubicBezTo>
                  <a:cubicBezTo>
                    <a:pt x="1895" y="69"/>
                    <a:pt x="1873" y="69"/>
                    <a:pt x="1873" y="92"/>
                  </a:cubicBezTo>
                  <a:lnTo>
                    <a:pt x="1873" y="138"/>
                  </a:lnTo>
                  <a:lnTo>
                    <a:pt x="1873" y="183"/>
                  </a:lnTo>
                  <a:cubicBezTo>
                    <a:pt x="1895" y="229"/>
                    <a:pt x="1895" y="275"/>
                    <a:pt x="1895" y="320"/>
                  </a:cubicBezTo>
                  <a:lnTo>
                    <a:pt x="1918" y="320"/>
                  </a:lnTo>
                  <a:cubicBezTo>
                    <a:pt x="1918" y="343"/>
                    <a:pt x="1918" y="343"/>
                    <a:pt x="1941" y="343"/>
                  </a:cubicBezTo>
                  <a:cubicBezTo>
                    <a:pt x="1918" y="343"/>
                    <a:pt x="1918" y="366"/>
                    <a:pt x="1895" y="366"/>
                  </a:cubicBezTo>
                  <a:cubicBezTo>
                    <a:pt x="1895" y="457"/>
                    <a:pt x="1895" y="549"/>
                    <a:pt x="1873" y="640"/>
                  </a:cubicBezTo>
                  <a:cubicBezTo>
                    <a:pt x="1850" y="708"/>
                    <a:pt x="1827" y="800"/>
                    <a:pt x="1781" y="891"/>
                  </a:cubicBezTo>
                  <a:cubicBezTo>
                    <a:pt x="1758" y="937"/>
                    <a:pt x="1713" y="1005"/>
                    <a:pt x="1644" y="1096"/>
                  </a:cubicBezTo>
                  <a:cubicBezTo>
                    <a:pt x="1576" y="1188"/>
                    <a:pt x="1462" y="1302"/>
                    <a:pt x="1302" y="1370"/>
                  </a:cubicBezTo>
                  <a:cubicBezTo>
                    <a:pt x="1165" y="1416"/>
                    <a:pt x="1005" y="1462"/>
                    <a:pt x="823" y="1462"/>
                  </a:cubicBezTo>
                  <a:lnTo>
                    <a:pt x="731" y="1462"/>
                  </a:lnTo>
                  <a:cubicBezTo>
                    <a:pt x="686" y="1439"/>
                    <a:pt x="663" y="1439"/>
                    <a:pt x="594" y="1439"/>
                  </a:cubicBezTo>
                  <a:cubicBezTo>
                    <a:pt x="572" y="1439"/>
                    <a:pt x="526" y="1439"/>
                    <a:pt x="503" y="1416"/>
                  </a:cubicBezTo>
                  <a:cubicBezTo>
                    <a:pt x="457" y="1393"/>
                    <a:pt x="389" y="1370"/>
                    <a:pt x="343" y="1348"/>
                  </a:cubicBezTo>
                  <a:lnTo>
                    <a:pt x="275" y="1302"/>
                  </a:lnTo>
                  <a:lnTo>
                    <a:pt x="252" y="1279"/>
                  </a:lnTo>
                  <a:cubicBezTo>
                    <a:pt x="206" y="1279"/>
                    <a:pt x="161" y="1256"/>
                    <a:pt x="138" y="1233"/>
                  </a:cubicBezTo>
                  <a:cubicBezTo>
                    <a:pt x="69" y="1233"/>
                    <a:pt x="24" y="1279"/>
                    <a:pt x="1" y="1325"/>
                  </a:cubicBezTo>
                  <a:cubicBezTo>
                    <a:pt x="1" y="1370"/>
                    <a:pt x="1" y="1393"/>
                    <a:pt x="1" y="1416"/>
                  </a:cubicBezTo>
                  <a:cubicBezTo>
                    <a:pt x="1" y="1439"/>
                    <a:pt x="1" y="1439"/>
                    <a:pt x="24" y="1462"/>
                  </a:cubicBezTo>
                  <a:lnTo>
                    <a:pt x="47" y="1530"/>
                  </a:lnTo>
                  <a:cubicBezTo>
                    <a:pt x="47" y="1553"/>
                    <a:pt x="69" y="1599"/>
                    <a:pt x="92" y="1644"/>
                  </a:cubicBezTo>
                  <a:cubicBezTo>
                    <a:pt x="138" y="1713"/>
                    <a:pt x="161" y="1804"/>
                    <a:pt x="184" y="1895"/>
                  </a:cubicBezTo>
                  <a:lnTo>
                    <a:pt x="229" y="1964"/>
                  </a:lnTo>
                  <a:cubicBezTo>
                    <a:pt x="229" y="2032"/>
                    <a:pt x="252" y="2101"/>
                    <a:pt x="275" y="2146"/>
                  </a:cubicBezTo>
                  <a:cubicBezTo>
                    <a:pt x="320" y="2238"/>
                    <a:pt x="343" y="2306"/>
                    <a:pt x="389" y="2398"/>
                  </a:cubicBezTo>
                  <a:cubicBezTo>
                    <a:pt x="412" y="2489"/>
                    <a:pt x="457" y="2603"/>
                    <a:pt x="503" y="2694"/>
                  </a:cubicBezTo>
                  <a:cubicBezTo>
                    <a:pt x="549" y="2763"/>
                    <a:pt x="572" y="2808"/>
                    <a:pt x="594" y="2877"/>
                  </a:cubicBezTo>
                  <a:cubicBezTo>
                    <a:pt x="663" y="3037"/>
                    <a:pt x="731" y="3196"/>
                    <a:pt x="800" y="3356"/>
                  </a:cubicBezTo>
                  <a:lnTo>
                    <a:pt x="845" y="3447"/>
                  </a:lnTo>
                  <a:cubicBezTo>
                    <a:pt x="868" y="3493"/>
                    <a:pt x="891" y="3562"/>
                    <a:pt x="891" y="3607"/>
                  </a:cubicBezTo>
                  <a:cubicBezTo>
                    <a:pt x="914" y="3653"/>
                    <a:pt x="937" y="3699"/>
                    <a:pt x="960" y="3744"/>
                  </a:cubicBezTo>
                  <a:cubicBezTo>
                    <a:pt x="960" y="3790"/>
                    <a:pt x="982" y="3836"/>
                    <a:pt x="1005" y="3881"/>
                  </a:cubicBezTo>
                  <a:lnTo>
                    <a:pt x="1028" y="3927"/>
                  </a:lnTo>
                  <a:cubicBezTo>
                    <a:pt x="1051" y="3995"/>
                    <a:pt x="1074" y="4064"/>
                    <a:pt x="1097" y="4132"/>
                  </a:cubicBezTo>
                  <a:cubicBezTo>
                    <a:pt x="1142" y="4201"/>
                    <a:pt x="1165" y="4292"/>
                    <a:pt x="1211" y="4383"/>
                  </a:cubicBezTo>
                  <a:cubicBezTo>
                    <a:pt x="1256" y="4475"/>
                    <a:pt x="1302" y="4589"/>
                    <a:pt x="1348" y="4703"/>
                  </a:cubicBezTo>
                  <a:cubicBezTo>
                    <a:pt x="1393" y="4749"/>
                    <a:pt x="1416" y="4817"/>
                    <a:pt x="1439" y="4885"/>
                  </a:cubicBezTo>
                  <a:cubicBezTo>
                    <a:pt x="1462" y="4954"/>
                    <a:pt x="1507" y="5000"/>
                    <a:pt x="1530" y="5068"/>
                  </a:cubicBezTo>
                  <a:cubicBezTo>
                    <a:pt x="1576" y="5182"/>
                    <a:pt x="1622" y="5274"/>
                    <a:pt x="1667" y="5388"/>
                  </a:cubicBezTo>
                  <a:lnTo>
                    <a:pt x="1713" y="5502"/>
                  </a:lnTo>
                  <a:lnTo>
                    <a:pt x="1781" y="5616"/>
                  </a:lnTo>
                  <a:cubicBezTo>
                    <a:pt x="1804" y="5662"/>
                    <a:pt x="1804" y="5730"/>
                    <a:pt x="1827" y="5776"/>
                  </a:cubicBezTo>
                  <a:lnTo>
                    <a:pt x="1873" y="5890"/>
                  </a:lnTo>
                  <a:cubicBezTo>
                    <a:pt x="1941" y="6050"/>
                    <a:pt x="2010" y="6209"/>
                    <a:pt x="2101" y="6369"/>
                  </a:cubicBezTo>
                  <a:cubicBezTo>
                    <a:pt x="2146" y="6506"/>
                    <a:pt x="2192" y="6620"/>
                    <a:pt x="2238" y="6734"/>
                  </a:cubicBezTo>
                  <a:lnTo>
                    <a:pt x="2306" y="6917"/>
                  </a:lnTo>
                  <a:cubicBezTo>
                    <a:pt x="2375" y="7077"/>
                    <a:pt x="2443" y="7214"/>
                    <a:pt x="2512" y="7373"/>
                  </a:cubicBezTo>
                  <a:lnTo>
                    <a:pt x="2535" y="7396"/>
                  </a:lnTo>
                  <a:cubicBezTo>
                    <a:pt x="2603" y="7579"/>
                    <a:pt x="2671" y="7739"/>
                    <a:pt x="2740" y="7921"/>
                  </a:cubicBezTo>
                  <a:cubicBezTo>
                    <a:pt x="2786" y="8013"/>
                    <a:pt x="2831" y="8104"/>
                    <a:pt x="2877" y="8195"/>
                  </a:cubicBezTo>
                  <a:cubicBezTo>
                    <a:pt x="2900" y="8241"/>
                    <a:pt x="2923" y="8286"/>
                    <a:pt x="2945" y="8332"/>
                  </a:cubicBezTo>
                  <a:lnTo>
                    <a:pt x="2991" y="8469"/>
                  </a:lnTo>
                  <a:lnTo>
                    <a:pt x="3128" y="8789"/>
                  </a:lnTo>
                  <a:lnTo>
                    <a:pt x="3219" y="8971"/>
                  </a:lnTo>
                  <a:lnTo>
                    <a:pt x="3242" y="9063"/>
                  </a:lnTo>
                  <a:cubicBezTo>
                    <a:pt x="3265" y="9108"/>
                    <a:pt x="3311" y="9177"/>
                    <a:pt x="3333" y="9245"/>
                  </a:cubicBezTo>
                  <a:cubicBezTo>
                    <a:pt x="3356" y="9314"/>
                    <a:pt x="3379" y="9382"/>
                    <a:pt x="3402" y="9428"/>
                  </a:cubicBezTo>
                  <a:lnTo>
                    <a:pt x="3448" y="9519"/>
                  </a:lnTo>
                  <a:cubicBezTo>
                    <a:pt x="3470" y="9610"/>
                    <a:pt x="3516" y="9702"/>
                    <a:pt x="3562" y="9793"/>
                  </a:cubicBezTo>
                  <a:cubicBezTo>
                    <a:pt x="3584" y="9839"/>
                    <a:pt x="3607" y="9907"/>
                    <a:pt x="3630" y="9953"/>
                  </a:cubicBezTo>
                  <a:lnTo>
                    <a:pt x="3676" y="10067"/>
                  </a:lnTo>
                  <a:cubicBezTo>
                    <a:pt x="3744" y="10272"/>
                    <a:pt x="3836" y="10455"/>
                    <a:pt x="3904" y="10592"/>
                  </a:cubicBezTo>
                  <a:cubicBezTo>
                    <a:pt x="3950" y="10660"/>
                    <a:pt x="3973" y="10729"/>
                    <a:pt x="4018" y="10820"/>
                  </a:cubicBezTo>
                  <a:cubicBezTo>
                    <a:pt x="4064" y="10911"/>
                    <a:pt x="4109" y="11003"/>
                    <a:pt x="4155" y="11094"/>
                  </a:cubicBezTo>
                  <a:cubicBezTo>
                    <a:pt x="4201" y="11208"/>
                    <a:pt x="4246" y="11322"/>
                    <a:pt x="4315" y="11436"/>
                  </a:cubicBezTo>
                  <a:lnTo>
                    <a:pt x="4383" y="11619"/>
                  </a:lnTo>
                  <a:cubicBezTo>
                    <a:pt x="4429" y="11710"/>
                    <a:pt x="4475" y="11824"/>
                    <a:pt x="4498" y="11916"/>
                  </a:cubicBezTo>
                  <a:cubicBezTo>
                    <a:pt x="4543" y="11984"/>
                    <a:pt x="4566" y="12075"/>
                    <a:pt x="4612" y="12144"/>
                  </a:cubicBezTo>
                  <a:cubicBezTo>
                    <a:pt x="4634" y="12235"/>
                    <a:pt x="4680" y="12304"/>
                    <a:pt x="4703" y="12395"/>
                  </a:cubicBezTo>
                  <a:lnTo>
                    <a:pt x="4726" y="12418"/>
                  </a:lnTo>
                  <a:cubicBezTo>
                    <a:pt x="4749" y="12486"/>
                    <a:pt x="4771" y="12555"/>
                    <a:pt x="4794" y="12623"/>
                  </a:cubicBezTo>
                  <a:lnTo>
                    <a:pt x="4817" y="12692"/>
                  </a:lnTo>
                  <a:cubicBezTo>
                    <a:pt x="4863" y="12783"/>
                    <a:pt x="4931" y="12897"/>
                    <a:pt x="4977" y="13011"/>
                  </a:cubicBezTo>
                  <a:cubicBezTo>
                    <a:pt x="5000" y="13080"/>
                    <a:pt x="5045" y="13148"/>
                    <a:pt x="5068" y="13217"/>
                  </a:cubicBezTo>
                  <a:lnTo>
                    <a:pt x="5091" y="13262"/>
                  </a:lnTo>
                  <a:cubicBezTo>
                    <a:pt x="5228" y="13559"/>
                    <a:pt x="5365" y="13879"/>
                    <a:pt x="5502" y="14175"/>
                  </a:cubicBezTo>
                  <a:lnTo>
                    <a:pt x="5593" y="14426"/>
                  </a:lnTo>
                  <a:lnTo>
                    <a:pt x="5707" y="14678"/>
                  </a:lnTo>
                  <a:cubicBezTo>
                    <a:pt x="5730" y="14746"/>
                    <a:pt x="5776" y="14814"/>
                    <a:pt x="5799" y="14906"/>
                  </a:cubicBezTo>
                  <a:cubicBezTo>
                    <a:pt x="5821" y="14974"/>
                    <a:pt x="5867" y="15066"/>
                    <a:pt x="5913" y="15157"/>
                  </a:cubicBezTo>
                  <a:lnTo>
                    <a:pt x="5935" y="15271"/>
                  </a:lnTo>
                  <a:cubicBezTo>
                    <a:pt x="5981" y="15362"/>
                    <a:pt x="6027" y="15476"/>
                    <a:pt x="6072" y="15568"/>
                  </a:cubicBezTo>
                  <a:cubicBezTo>
                    <a:pt x="6095" y="15636"/>
                    <a:pt x="6141" y="15705"/>
                    <a:pt x="6209" y="15727"/>
                  </a:cubicBezTo>
                  <a:cubicBezTo>
                    <a:pt x="6232" y="15750"/>
                    <a:pt x="6255" y="15750"/>
                    <a:pt x="6278" y="15773"/>
                  </a:cubicBezTo>
                  <a:lnTo>
                    <a:pt x="6324" y="15773"/>
                  </a:lnTo>
                  <a:cubicBezTo>
                    <a:pt x="6392" y="15750"/>
                    <a:pt x="6460" y="15750"/>
                    <a:pt x="6529" y="15750"/>
                  </a:cubicBezTo>
                  <a:cubicBezTo>
                    <a:pt x="6575" y="15727"/>
                    <a:pt x="6620" y="15727"/>
                    <a:pt x="6666" y="15727"/>
                  </a:cubicBezTo>
                  <a:cubicBezTo>
                    <a:pt x="6712" y="15705"/>
                    <a:pt x="6780" y="15705"/>
                    <a:pt x="6826" y="15682"/>
                  </a:cubicBezTo>
                  <a:lnTo>
                    <a:pt x="6894" y="15682"/>
                  </a:lnTo>
                  <a:lnTo>
                    <a:pt x="6940" y="15659"/>
                  </a:lnTo>
                  <a:cubicBezTo>
                    <a:pt x="6985" y="15659"/>
                    <a:pt x="7031" y="15636"/>
                    <a:pt x="7077" y="15636"/>
                  </a:cubicBezTo>
                  <a:lnTo>
                    <a:pt x="7191" y="15613"/>
                  </a:lnTo>
                  <a:cubicBezTo>
                    <a:pt x="7237" y="15591"/>
                    <a:pt x="7282" y="15591"/>
                    <a:pt x="7328" y="15568"/>
                  </a:cubicBezTo>
                  <a:lnTo>
                    <a:pt x="7442" y="15522"/>
                  </a:lnTo>
                  <a:lnTo>
                    <a:pt x="7579" y="15499"/>
                  </a:lnTo>
                  <a:cubicBezTo>
                    <a:pt x="7670" y="15454"/>
                    <a:pt x="7784" y="15408"/>
                    <a:pt x="7898" y="15385"/>
                  </a:cubicBezTo>
                  <a:cubicBezTo>
                    <a:pt x="7944" y="15362"/>
                    <a:pt x="8013" y="15339"/>
                    <a:pt x="8058" y="15317"/>
                  </a:cubicBezTo>
                  <a:cubicBezTo>
                    <a:pt x="8150" y="15294"/>
                    <a:pt x="8241" y="15248"/>
                    <a:pt x="8309" y="15225"/>
                  </a:cubicBezTo>
                  <a:cubicBezTo>
                    <a:pt x="8355" y="15202"/>
                    <a:pt x="8378" y="15202"/>
                    <a:pt x="8401" y="15180"/>
                  </a:cubicBezTo>
                  <a:cubicBezTo>
                    <a:pt x="8378" y="15157"/>
                    <a:pt x="8355" y="15134"/>
                    <a:pt x="8332" y="15111"/>
                  </a:cubicBezTo>
                  <a:cubicBezTo>
                    <a:pt x="8309" y="15066"/>
                    <a:pt x="8287" y="14997"/>
                    <a:pt x="8264" y="14929"/>
                  </a:cubicBezTo>
                  <a:lnTo>
                    <a:pt x="8264" y="14906"/>
                  </a:lnTo>
                  <a:cubicBezTo>
                    <a:pt x="8241" y="14860"/>
                    <a:pt x="8218" y="14814"/>
                    <a:pt x="8172" y="14746"/>
                  </a:cubicBezTo>
                  <a:cubicBezTo>
                    <a:pt x="8081" y="14541"/>
                    <a:pt x="7990" y="14312"/>
                    <a:pt x="7898" y="14084"/>
                  </a:cubicBezTo>
                  <a:lnTo>
                    <a:pt x="7853" y="13970"/>
                  </a:lnTo>
                  <a:lnTo>
                    <a:pt x="7784" y="13810"/>
                  </a:lnTo>
                  <a:cubicBezTo>
                    <a:pt x="7739" y="13696"/>
                    <a:pt x="7693" y="13582"/>
                    <a:pt x="7647" y="13468"/>
                  </a:cubicBezTo>
                  <a:cubicBezTo>
                    <a:pt x="7579" y="13308"/>
                    <a:pt x="7510" y="13148"/>
                    <a:pt x="7442" y="12988"/>
                  </a:cubicBezTo>
                  <a:lnTo>
                    <a:pt x="7373" y="12851"/>
                  </a:lnTo>
                  <a:cubicBezTo>
                    <a:pt x="7328" y="12760"/>
                    <a:pt x="7259" y="12646"/>
                    <a:pt x="7214" y="12532"/>
                  </a:cubicBezTo>
                  <a:lnTo>
                    <a:pt x="7145" y="12372"/>
                  </a:lnTo>
                  <a:cubicBezTo>
                    <a:pt x="7100" y="12281"/>
                    <a:pt x="7054" y="12167"/>
                    <a:pt x="7008" y="12075"/>
                  </a:cubicBezTo>
                  <a:cubicBezTo>
                    <a:pt x="6940" y="11938"/>
                    <a:pt x="6894" y="11824"/>
                    <a:pt x="6826" y="11687"/>
                  </a:cubicBezTo>
                  <a:cubicBezTo>
                    <a:pt x="6734" y="11505"/>
                    <a:pt x="6666" y="11322"/>
                    <a:pt x="6575" y="11140"/>
                  </a:cubicBezTo>
                  <a:cubicBezTo>
                    <a:pt x="6506" y="10957"/>
                    <a:pt x="6438" y="10797"/>
                    <a:pt x="6369" y="10637"/>
                  </a:cubicBezTo>
                  <a:cubicBezTo>
                    <a:pt x="6346" y="10569"/>
                    <a:pt x="6301" y="10478"/>
                    <a:pt x="6278" y="10409"/>
                  </a:cubicBezTo>
                  <a:cubicBezTo>
                    <a:pt x="6232" y="10318"/>
                    <a:pt x="6187" y="10249"/>
                    <a:pt x="6164" y="10158"/>
                  </a:cubicBezTo>
                  <a:cubicBezTo>
                    <a:pt x="6072" y="9953"/>
                    <a:pt x="5981" y="9724"/>
                    <a:pt x="5890" y="9519"/>
                  </a:cubicBezTo>
                  <a:cubicBezTo>
                    <a:pt x="5844" y="9405"/>
                    <a:pt x="5799" y="9268"/>
                    <a:pt x="5753" y="9154"/>
                  </a:cubicBezTo>
                  <a:cubicBezTo>
                    <a:pt x="5684" y="8971"/>
                    <a:pt x="5593" y="8811"/>
                    <a:pt x="5525" y="8629"/>
                  </a:cubicBezTo>
                  <a:lnTo>
                    <a:pt x="5502" y="8583"/>
                  </a:lnTo>
                  <a:cubicBezTo>
                    <a:pt x="5433" y="8423"/>
                    <a:pt x="5365" y="8264"/>
                    <a:pt x="5296" y="8104"/>
                  </a:cubicBezTo>
                  <a:cubicBezTo>
                    <a:pt x="5228" y="7944"/>
                    <a:pt x="5159" y="7761"/>
                    <a:pt x="5068" y="7579"/>
                  </a:cubicBezTo>
                  <a:lnTo>
                    <a:pt x="4977" y="7373"/>
                  </a:lnTo>
                  <a:cubicBezTo>
                    <a:pt x="4931" y="7259"/>
                    <a:pt x="4886" y="7168"/>
                    <a:pt x="4840" y="7054"/>
                  </a:cubicBezTo>
                  <a:lnTo>
                    <a:pt x="4794" y="6963"/>
                  </a:lnTo>
                  <a:cubicBezTo>
                    <a:pt x="4771" y="6917"/>
                    <a:pt x="4749" y="6848"/>
                    <a:pt x="4726" y="6780"/>
                  </a:cubicBezTo>
                  <a:lnTo>
                    <a:pt x="4680" y="6689"/>
                  </a:lnTo>
                  <a:cubicBezTo>
                    <a:pt x="4657" y="6643"/>
                    <a:pt x="4634" y="6597"/>
                    <a:pt x="4612" y="6552"/>
                  </a:cubicBezTo>
                  <a:cubicBezTo>
                    <a:pt x="4589" y="6483"/>
                    <a:pt x="4566" y="6415"/>
                    <a:pt x="4543" y="6346"/>
                  </a:cubicBezTo>
                  <a:cubicBezTo>
                    <a:pt x="4498" y="6255"/>
                    <a:pt x="4452" y="6164"/>
                    <a:pt x="4406" y="6072"/>
                  </a:cubicBezTo>
                  <a:cubicBezTo>
                    <a:pt x="4338" y="5890"/>
                    <a:pt x="4269" y="5730"/>
                    <a:pt x="4178" y="5547"/>
                  </a:cubicBezTo>
                  <a:cubicBezTo>
                    <a:pt x="4109" y="5410"/>
                    <a:pt x="4064" y="5274"/>
                    <a:pt x="3995" y="5137"/>
                  </a:cubicBezTo>
                  <a:lnTo>
                    <a:pt x="3973" y="5045"/>
                  </a:lnTo>
                  <a:cubicBezTo>
                    <a:pt x="3904" y="4908"/>
                    <a:pt x="3836" y="4771"/>
                    <a:pt x="3790" y="4612"/>
                  </a:cubicBezTo>
                  <a:lnTo>
                    <a:pt x="3744" y="4543"/>
                  </a:lnTo>
                  <a:lnTo>
                    <a:pt x="3676" y="4360"/>
                  </a:lnTo>
                  <a:cubicBezTo>
                    <a:pt x="3630" y="4246"/>
                    <a:pt x="3584" y="4155"/>
                    <a:pt x="3539" y="4041"/>
                  </a:cubicBezTo>
                  <a:cubicBezTo>
                    <a:pt x="3470" y="3881"/>
                    <a:pt x="3402" y="3721"/>
                    <a:pt x="3356" y="3562"/>
                  </a:cubicBezTo>
                  <a:cubicBezTo>
                    <a:pt x="3333" y="3516"/>
                    <a:pt x="3311" y="3470"/>
                    <a:pt x="3288" y="3402"/>
                  </a:cubicBezTo>
                  <a:lnTo>
                    <a:pt x="3242" y="3311"/>
                  </a:lnTo>
                  <a:cubicBezTo>
                    <a:pt x="3219" y="3265"/>
                    <a:pt x="3196" y="3219"/>
                    <a:pt x="3196" y="3174"/>
                  </a:cubicBezTo>
                  <a:lnTo>
                    <a:pt x="3151" y="3059"/>
                  </a:lnTo>
                  <a:cubicBezTo>
                    <a:pt x="3082" y="2900"/>
                    <a:pt x="3014" y="2740"/>
                    <a:pt x="2923" y="2580"/>
                  </a:cubicBezTo>
                  <a:cubicBezTo>
                    <a:pt x="2877" y="2466"/>
                    <a:pt x="2831" y="2352"/>
                    <a:pt x="2786" y="2238"/>
                  </a:cubicBezTo>
                  <a:lnTo>
                    <a:pt x="2717" y="2101"/>
                  </a:lnTo>
                  <a:lnTo>
                    <a:pt x="2671" y="1964"/>
                  </a:lnTo>
                  <a:lnTo>
                    <a:pt x="2557" y="1690"/>
                  </a:lnTo>
                  <a:cubicBezTo>
                    <a:pt x="2512" y="1599"/>
                    <a:pt x="2489" y="1530"/>
                    <a:pt x="2443" y="1462"/>
                  </a:cubicBezTo>
                  <a:cubicBezTo>
                    <a:pt x="2420" y="1393"/>
                    <a:pt x="2398" y="1348"/>
                    <a:pt x="2375" y="1302"/>
                  </a:cubicBezTo>
                  <a:lnTo>
                    <a:pt x="2352" y="1233"/>
                  </a:lnTo>
                  <a:lnTo>
                    <a:pt x="2329" y="1188"/>
                  </a:lnTo>
                  <a:cubicBezTo>
                    <a:pt x="2306" y="1119"/>
                    <a:pt x="2283" y="1074"/>
                    <a:pt x="2261" y="1005"/>
                  </a:cubicBezTo>
                  <a:cubicBezTo>
                    <a:pt x="2261" y="960"/>
                    <a:pt x="2238" y="914"/>
                    <a:pt x="2215" y="868"/>
                  </a:cubicBezTo>
                  <a:lnTo>
                    <a:pt x="2192" y="800"/>
                  </a:lnTo>
                  <a:cubicBezTo>
                    <a:pt x="2169" y="708"/>
                    <a:pt x="2146" y="640"/>
                    <a:pt x="2101" y="549"/>
                  </a:cubicBezTo>
                  <a:lnTo>
                    <a:pt x="2078" y="480"/>
                  </a:lnTo>
                  <a:cubicBezTo>
                    <a:pt x="2078" y="412"/>
                    <a:pt x="2055" y="343"/>
                    <a:pt x="2010" y="275"/>
                  </a:cubicBezTo>
                  <a:cubicBezTo>
                    <a:pt x="2010" y="275"/>
                    <a:pt x="1987" y="252"/>
                    <a:pt x="1987" y="229"/>
                  </a:cubicBezTo>
                  <a:cubicBezTo>
                    <a:pt x="1941" y="183"/>
                    <a:pt x="1964" y="115"/>
                    <a:pt x="2010" y="92"/>
                  </a:cubicBezTo>
                  <a:cubicBezTo>
                    <a:pt x="2010" y="69"/>
                    <a:pt x="2032" y="69"/>
                    <a:pt x="2055" y="69"/>
                  </a:cubicBezTo>
                  <a:cubicBezTo>
                    <a:pt x="2101" y="69"/>
                    <a:pt x="2124" y="92"/>
                    <a:pt x="2124" y="115"/>
                  </a:cubicBezTo>
                  <a:cubicBezTo>
                    <a:pt x="2146" y="92"/>
                    <a:pt x="2146" y="92"/>
                    <a:pt x="2169" y="92"/>
                  </a:cubicBezTo>
                  <a:lnTo>
                    <a:pt x="2192" y="92"/>
                  </a:lnTo>
                  <a:cubicBezTo>
                    <a:pt x="2192" y="92"/>
                    <a:pt x="2169" y="92"/>
                    <a:pt x="2146" y="69"/>
                  </a:cubicBezTo>
                  <a:cubicBezTo>
                    <a:pt x="2124" y="69"/>
                    <a:pt x="2078" y="47"/>
                    <a:pt x="2055" y="24"/>
                  </a:cubicBezTo>
                  <a:cubicBezTo>
                    <a:pt x="2032" y="1"/>
                    <a:pt x="2032" y="1"/>
                    <a:pt x="20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9"/>
            <p:cNvSpPr/>
            <p:nvPr/>
          </p:nvSpPr>
          <p:spPr>
            <a:xfrm>
              <a:off x="669802" y="1878857"/>
              <a:ext cx="533880" cy="349654"/>
            </a:xfrm>
            <a:custGeom>
              <a:avLst/>
              <a:gdLst/>
              <a:ahLst/>
              <a:cxnLst/>
              <a:rect l="l" t="t" r="r" b="b"/>
              <a:pathLst>
                <a:path w="9656" h="6324" extrusionOk="0">
                  <a:moveTo>
                    <a:pt x="8332" y="1"/>
                  </a:moveTo>
                  <a:cubicBezTo>
                    <a:pt x="8286" y="1"/>
                    <a:pt x="8263" y="24"/>
                    <a:pt x="8218" y="47"/>
                  </a:cubicBezTo>
                  <a:cubicBezTo>
                    <a:pt x="8172" y="69"/>
                    <a:pt x="8104" y="115"/>
                    <a:pt x="8058" y="161"/>
                  </a:cubicBezTo>
                  <a:lnTo>
                    <a:pt x="8035" y="183"/>
                  </a:lnTo>
                  <a:lnTo>
                    <a:pt x="7967" y="229"/>
                  </a:lnTo>
                  <a:cubicBezTo>
                    <a:pt x="7898" y="298"/>
                    <a:pt x="7830" y="343"/>
                    <a:pt x="7784" y="389"/>
                  </a:cubicBezTo>
                  <a:cubicBezTo>
                    <a:pt x="7716" y="435"/>
                    <a:pt x="7670" y="480"/>
                    <a:pt x="7601" y="503"/>
                  </a:cubicBezTo>
                  <a:lnTo>
                    <a:pt x="7579" y="526"/>
                  </a:lnTo>
                  <a:cubicBezTo>
                    <a:pt x="7533" y="549"/>
                    <a:pt x="7464" y="594"/>
                    <a:pt x="7419" y="617"/>
                  </a:cubicBezTo>
                  <a:cubicBezTo>
                    <a:pt x="7350" y="686"/>
                    <a:pt x="7259" y="754"/>
                    <a:pt x="7191" y="823"/>
                  </a:cubicBezTo>
                  <a:lnTo>
                    <a:pt x="7122" y="868"/>
                  </a:lnTo>
                  <a:cubicBezTo>
                    <a:pt x="7099" y="868"/>
                    <a:pt x="7099" y="868"/>
                    <a:pt x="7099" y="891"/>
                  </a:cubicBezTo>
                  <a:lnTo>
                    <a:pt x="7054" y="891"/>
                  </a:lnTo>
                  <a:cubicBezTo>
                    <a:pt x="7031" y="937"/>
                    <a:pt x="6985" y="960"/>
                    <a:pt x="6962" y="982"/>
                  </a:cubicBezTo>
                  <a:cubicBezTo>
                    <a:pt x="6917" y="1005"/>
                    <a:pt x="6894" y="1005"/>
                    <a:pt x="6871" y="1028"/>
                  </a:cubicBezTo>
                  <a:lnTo>
                    <a:pt x="6825" y="1051"/>
                  </a:lnTo>
                  <a:lnTo>
                    <a:pt x="6780" y="1096"/>
                  </a:lnTo>
                  <a:cubicBezTo>
                    <a:pt x="6688" y="1142"/>
                    <a:pt x="6620" y="1188"/>
                    <a:pt x="6551" y="1233"/>
                  </a:cubicBezTo>
                  <a:lnTo>
                    <a:pt x="6415" y="1302"/>
                  </a:lnTo>
                  <a:lnTo>
                    <a:pt x="6278" y="1370"/>
                  </a:lnTo>
                  <a:cubicBezTo>
                    <a:pt x="6232" y="1393"/>
                    <a:pt x="6163" y="1439"/>
                    <a:pt x="6095" y="1485"/>
                  </a:cubicBezTo>
                  <a:lnTo>
                    <a:pt x="6026" y="1530"/>
                  </a:lnTo>
                  <a:cubicBezTo>
                    <a:pt x="5890" y="1621"/>
                    <a:pt x="5707" y="1736"/>
                    <a:pt x="5524" y="1827"/>
                  </a:cubicBezTo>
                  <a:cubicBezTo>
                    <a:pt x="5342" y="1918"/>
                    <a:pt x="5182" y="1987"/>
                    <a:pt x="4999" y="2078"/>
                  </a:cubicBezTo>
                  <a:lnTo>
                    <a:pt x="4954" y="2101"/>
                  </a:lnTo>
                  <a:lnTo>
                    <a:pt x="4908" y="2101"/>
                  </a:lnTo>
                  <a:lnTo>
                    <a:pt x="4862" y="2124"/>
                  </a:lnTo>
                  <a:lnTo>
                    <a:pt x="4794" y="2169"/>
                  </a:lnTo>
                  <a:lnTo>
                    <a:pt x="4771" y="2169"/>
                  </a:lnTo>
                  <a:lnTo>
                    <a:pt x="4748" y="2192"/>
                  </a:lnTo>
                  <a:cubicBezTo>
                    <a:pt x="4680" y="2215"/>
                    <a:pt x="4611" y="2261"/>
                    <a:pt x="4543" y="2283"/>
                  </a:cubicBezTo>
                  <a:cubicBezTo>
                    <a:pt x="4497" y="2306"/>
                    <a:pt x="4474" y="2329"/>
                    <a:pt x="4429" y="2329"/>
                  </a:cubicBezTo>
                  <a:cubicBezTo>
                    <a:pt x="4383" y="2352"/>
                    <a:pt x="4337" y="2375"/>
                    <a:pt x="4292" y="2375"/>
                  </a:cubicBezTo>
                  <a:cubicBezTo>
                    <a:pt x="4246" y="2420"/>
                    <a:pt x="4178" y="2443"/>
                    <a:pt x="4109" y="2466"/>
                  </a:cubicBezTo>
                  <a:cubicBezTo>
                    <a:pt x="4041" y="2489"/>
                    <a:pt x="3972" y="2512"/>
                    <a:pt x="3904" y="2557"/>
                  </a:cubicBezTo>
                  <a:cubicBezTo>
                    <a:pt x="3858" y="2557"/>
                    <a:pt x="3812" y="2580"/>
                    <a:pt x="3767" y="2603"/>
                  </a:cubicBezTo>
                  <a:lnTo>
                    <a:pt x="3698" y="2649"/>
                  </a:lnTo>
                  <a:cubicBezTo>
                    <a:pt x="3607" y="2694"/>
                    <a:pt x="3516" y="2717"/>
                    <a:pt x="3424" y="2740"/>
                  </a:cubicBezTo>
                  <a:cubicBezTo>
                    <a:pt x="3333" y="2763"/>
                    <a:pt x="3265" y="2786"/>
                    <a:pt x="3196" y="2831"/>
                  </a:cubicBezTo>
                  <a:lnTo>
                    <a:pt x="3128" y="2854"/>
                  </a:lnTo>
                  <a:cubicBezTo>
                    <a:pt x="3082" y="2877"/>
                    <a:pt x="3036" y="2900"/>
                    <a:pt x="2991" y="2922"/>
                  </a:cubicBezTo>
                  <a:cubicBezTo>
                    <a:pt x="2968" y="2922"/>
                    <a:pt x="2922" y="2945"/>
                    <a:pt x="2877" y="2945"/>
                  </a:cubicBezTo>
                  <a:lnTo>
                    <a:pt x="2831" y="2945"/>
                  </a:lnTo>
                  <a:cubicBezTo>
                    <a:pt x="2808" y="2922"/>
                    <a:pt x="2785" y="2922"/>
                    <a:pt x="2740" y="2900"/>
                  </a:cubicBezTo>
                  <a:cubicBezTo>
                    <a:pt x="2717" y="2922"/>
                    <a:pt x="2694" y="2922"/>
                    <a:pt x="2648" y="2945"/>
                  </a:cubicBezTo>
                  <a:cubicBezTo>
                    <a:pt x="2580" y="2968"/>
                    <a:pt x="2489" y="3014"/>
                    <a:pt x="2397" y="3037"/>
                  </a:cubicBezTo>
                  <a:cubicBezTo>
                    <a:pt x="2352" y="3059"/>
                    <a:pt x="2283" y="3082"/>
                    <a:pt x="2237" y="3105"/>
                  </a:cubicBezTo>
                  <a:cubicBezTo>
                    <a:pt x="2123" y="3128"/>
                    <a:pt x="2009" y="3174"/>
                    <a:pt x="1918" y="3219"/>
                  </a:cubicBezTo>
                  <a:lnTo>
                    <a:pt x="1781" y="3242"/>
                  </a:lnTo>
                  <a:lnTo>
                    <a:pt x="1667" y="3288"/>
                  </a:lnTo>
                  <a:cubicBezTo>
                    <a:pt x="1621" y="3311"/>
                    <a:pt x="1576" y="3311"/>
                    <a:pt x="1530" y="3333"/>
                  </a:cubicBezTo>
                  <a:lnTo>
                    <a:pt x="1416" y="3356"/>
                  </a:lnTo>
                  <a:cubicBezTo>
                    <a:pt x="1370" y="3356"/>
                    <a:pt x="1324" y="3379"/>
                    <a:pt x="1279" y="3379"/>
                  </a:cubicBezTo>
                  <a:lnTo>
                    <a:pt x="1233" y="3402"/>
                  </a:lnTo>
                  <a:lnTo>
                    <a:pt x="1165" y="3402"/>
                  </a:lnTo>
                  <a:cubicBezTo>
                    <a:pt x="1119" y="3425"/>
                    <a:pt x="1051" y="3425"/>
                    <a:pt x="1005" y="3447"/>
                  </a:cubicBezTo>
                  <a:cubicBezTo>
                    <a:pt x="959" y="3447"/>
                    <a:pt x="914" y="3447"/>
                    <a:pt x="891" y="3470"/>
                  </a:cubicBezTo>
                  <a:lnTo>
                    <a:pt x="868" y="3470"/>
                  </a:lnTo>
                  <a:cubicBezTo>
                    <a:pt x="799" y="3470"/>
                    <a:pt x="731" y="3470"/>
                    <a:pt x="663" y="3493"/>
                  </a:cubicBezTo>
                  <a:lnTo>
                    <a:pt x="457" y="3493"/>
                  </a:lnTo>
                  <a:cubicBezTo>
                    <a:pt x="457" y="3447"/>
                    <a:pt x="434" y="3425"/>
                    <a:pt x="411" y="3402"/>
                  </a:cubicBezTo>
                  <a:lnTo>
                    <a:pt x="366" y="3402"/>
                  </a:lnTo>
                  <a:cubicBezTo>
                    <a:pt x="343" y="3402"/>
                    <a:pt x="343" y="3402"/>
                    <a:pt x="320" y="3425"/>
                  </a:cubicBezTo>
                  <a:cubicBezTo>
                    <a:pt x="297" y="3425"/>
                    <a:pt x="297" y="3447"/>
                    <a:pt x="274" y="3470"/>
                  </a:cubicBezTo>
                  <a:cubicBezTo>
                    <a:pt x="274" y="3470"/>
                    <a:pt x="252" y="3493"/>
                    <a:pt x="229" y="3493"/>
                  </a:cubicBezTo>
                  <a:cubicBezTo>
                    <a:pt x="206" y="3539"/>
                    <a:pt x="183" y="3562"/>
                    <a:pt x="160" y="3607"/>
                  </a:cubicBezTo>
                  <a:cubicBezTo>
                    <a:pt x="160" y="3607"/>
                    <a:pt x="138" y="3630"/>
                    <a:pt x="138" y="3653"/>
                  </a:cubicBezTo>
                  <a:lnTo>
                    <a:pt x="115" y="3721"/>
                  </a:lnTo>
                  <a:lnTo>
                    <a:pt x="92" y="3790"/>
                  </a:lnTo>
                  <a:lnTo>
                    <a:pt x="69" y="3813"/>
                  </a:lnTo>
                  <a:lnTo>
                    <a:pt x="92" y="3813"/>
                  </a:lnTo>
                  <a:cubicBezTo>
                    <a:pt x="69" y="3858"/>
                    <a:pt x="46" y="3881"/>
                    <a:pt x="23" y="3927"/>
                  </a:cubicBezTo>
                  <a:cubicBezTo>
                    <a:pt x="23" y="3972"/>
                    <a:pt x="23" y="4018"/>
                    <a:pt x="23" y="4041"/>
                  </a:cubicBezTo>
                  <a:lnTo>
                    <a:pt x="1" y="4064"/>
                  </a:lnTo>
                  <a:cubicBezTo>
                    <a:pt x="1" y="4132"/>
                    <a:pt x="1" y="4178"/>
                    <a:pt x="1" y="4224"/>
                  </a:cubicBezTo>
                  <a:cubicBezTo>
                    <a:pt x="1" y="4292"/>
                    <a:pt x="1" y="4360"/>
                    <a:pt x="23" y="4429"/>
                  </a:cubicBezTo>
                  <a:cubicBezTo>
                    <a:pt x="46" y="4543"/>
                    <a:pt x="115" y="4657"/>
                    <a:pt x="229" y="4749"/>
                  </a:cubicBezTo>
                  <a:cubicBezTo>
                    <a:pt x="252" y="4794"/>
                    <a:pt x="297" y="4817"/>
                    <a:pt x="320" y="4863"/>
                  </a:cubicBezTo>
                  <a:cubicBezTo>
                    <a:pt x="366" y="4885"/>
                    <a:pt x="411" y="4908"/>
                    <a:pt x="457" y="4954"/>
                  </a:cubicBezTo>
                  <a:lnTo>
                    <a:pt x="480" y="4977"/>
                  </a:lnTo>
                  <a:cubicBezTo>
                    <a:pt x="503" y="5000"/>
                    <a:pt x="526" y="5000"/>
                    <a:pt x="526" y="5022"/>
                  </a:cubicBezTo>
                  <a:cubicBezTo>
                    <a:pt x="548" y="5022"/>
                    <a:pt x="548" y="5022"/>
                    <a:pt x="548" y="5045"/>
                  </a:cubicBezTo>
                  <a:lnTo>
                    <a:pt x="571" y="5068"/>
                  </a:lnTo>
                  <a:cubicBezTo>
                    <a:pt x="548" y="5091"/>
                    <a:pt x="548" y="5137"/>
                    <a:pt x="548" y="5159"/>
                  </a:cubicBezTo>
                  <a:cubicBezTo>
                    <a:pt x="548" y="5205"/>
                    <a:pt x="526" y="5228"/>
                    <a:pt x="526" y="5251"/>
                  </a:cubicBezTo>
                  <a:cubicBezTo>
                    <a:pt x="526" y="5273"/>
                    <a:pt x="526" y="5296"/>
                    <a:pt x="526" y="5319"/>
                  </a:cubicBezTo>
                  <a:cubicBezTo>
                    <a:pt x="526" y="5342"/>
                    <a:pt x="526" y="5388"/>
                    <a:pt x="503" y="5410"/>
                  </a:cubicBezTo>
                  <a:cubicBezTo>
                    <a:pt x="503" y="5502"/>
                    <a:pt x="503" y="5570"/>
                    <a:pt x="526" y="5662"/>
                  </a:cubicBezTo>
                  <a:cubicBezTo>
                    <a:pt x="548" y="5707"/>
                    <a:pt x="571" y="5776"/>
                    <a:pt x="617" y="5844"/>
                  </a:cubicBezTo>
                  <a:cubicBezTo>
                    <a:pt x="663" y="5935"/>
                    <a:pt x="754" y="6004"/>
                    <a:pt x="822" y="6050"/>
                  </a:cubicBezTo>
                  <a:cubicBezTo>
                    <a:pt x="891" y="6095"/>
                    <a:pt x="959" y="6118"/>
                    <a:pt x="1028" y="6164"/>
                  </a:cubicBezTo>
                  <a:cubicBezTo>
                    <a:pt x="1119" y="6187"/>
                    <a:pt x="1210" y="6232"/>
                    <a:pt x="1302" y="6255"/>
                  </a:cubicBezTo>
                  <a:cubicBezTo>
                    <a:pt x="1347" y="6278"/>
                    <a:pt x="1393" y="6278"/>
                    <a:pt x="1461" y="6278"/>
                  </a:cubicBezTo>
                  <a:cubicBezTo>
                    <a:pt x="1461" y="6278"/>
                    <a:pt x="1461" y="6278"/>
                    <a:pt x="1461" y="6255"/>
                  </a:cubicBezTo>
                  <a:cubicBezTo>
                    <a:pt x="1484" y="6209"/>
                    <a:pt x="1530" y="6187"/>
                    <a:pt x="1576" y="6164"/>
                  </a:cubicBezTo>
                  <a:lnTo>
                    <a:pt x="1621" y="6164"/>
                  </a:lnTo>
                  <a:cubicBezTo>
                    <a:pt x="1667" y="6164"/>
                    <a:pt x="1690" y="6164"/>
                    <a:pt x="1712" y="6187"/>
                  </a:cubicBezTo>
                  <a:cubicBezTo>
                    <a:pt x="1758" y="6209"/>
                    <a:pt x="1781" y="6255"/>
                    <a:pt x="1804" y="6278"/>
                  </a:cubicBezTo>
                  <a:lnTo>
                    <a:pt x="1827" y="6323"/>
                  </a:lnTo>
                  <a:lnTo>
                    <a:pt x="1849" y="6323"/>
                  </a:lnTo>
                  <a:cubicBezTo>
                    <a:pt x="1895" y="6323"/>
                    <a:pt x="1964" y="6323"/>
                    <a:pt x="2009" y="6301"/>
                  </a:cubicBezTo>
                  <a:cubicBezTo>
                    <a:pt x="2101" y="6301"/>
                    <a:pt x="2169" y="6278"/>
                    <a:pt x="2237" y="6278"/>
                  </a:cubicBezTo>
                  <a:lnTo>
                    <a:pt x="2283" y="6255"/>
                  </a:lnTo>
                  <a:cubicBezTo>
                    <a:pt x="2374" y="6232"/>
                    <a:pt x="2443" y="6232"/>
                    <a:pt x="2534" y="6209"/>
                  </a:cubicBezTo>
                  <a:lnTo>
                    <a:pt x="2648" y="6209"/>
                  </a:lnTo>
                  <a:cubicBezTo>
                    <a:pt x="2740" y="6187"/>
                    <a:pt x="2854" y="6164"/>
                    <a:pt x="2945" y="6141"/>
                  </a:cubicBezTo>
                  <a:cubicBezTo>
                    <a:pt x="3059" y="6141"/>
                    <a:pt x="3150" y="6118"/>
                    <a:pt x="3242" y="6095"/>
                  </a:cubicBezTo>
                  <a:lnTo>
                    <a:pt x="3379" y="6050"/>
                  </a:lnTo>
                  <a:cubicBezTo>
                    <a:pt x="3539" y="6027"/>
                    <a:pt x="3675" y="5981"/>
                    <a:pt x="3812" y="5935"/>
                  </a:cubicBezTo>
                  <a:lnTo>
                    <a:pt x="3904" y="5913"/>
                  </a:lnTo>
                  <a:cubicBezTo>
                    <a:pt x="3995" y="5890"/>
                    <a:pt x="4086" y="5844"/>
                    <a:pt x="4155" y="5821"/>
                  </a:cubicBezTo>
                  <a:lnTo>
                    <a:pt x="4200" y="5821"/>
                  </a:lnTo>
                  <a:cubicBezTo>
                    <a:pt x="4223" y="5798"/>
                    <a:pt x="4269" y="5798"/>
                    <a:pt x="4292" y="5776"/>
                  </a:cubicBezTo>
                  <a:lnTo>
                    <a:pt x="4337" y="5776"/>
                  </a:lnTo>
                  <a:cubicBezTo>
                    <a:pt x="4360" y="5753"/>
                    <a:pt x="4383" y="5753"/>
                    <a:pt x="4406" y="5753"/>
                  </a:cubicBezTo>
                  <a:cubicBezTo>
                    <a:pt x="4520" y="5707"/>
                    <a:pt x="4611" y="5684"/>
                    <a:pt x="4725" y="5639"/>
                  </a:cubicBezTo>
                  <a:lnTo>
                    <a:pt x="4908" y="5570"/>
                  </a:lnTo>
                  <a:cubicBezTo>
                    <a:pt x="5068" y="5525"/>
                    <a:pt x="5205" y="5479"/>
                    <a:pt x="5365" y="5410"/>
                  </a:cubicBezTo>
                  <a:lnTo>
                    <a:pt x="5387" y="5388"/>
                  </a:lnTo>
                  <a:cubicBezTo>
                    <a:pt x="5570" y="5319"/>
                    <a:pt x="5730" y="5251"/>
                    <a:pt x="5912" y="5159"/>
                  </a:cubicBezTo>
                  <a:cubicBezTo>
                    <a:pt x="6095" y="5091"/>
                    <a:pt x="6255" y="5000"/>
                    <a:pt x="6437" y="4908"/>
                  </a:cubicBezTo>
                  <a:cubicBezTo>
                    <a:pt x="6597" y="4840"/>
                    <a:pt x="6734" y="4749"/>
                    <a:pt x="6848" y="4680"/>
                  </a:cubicBezTo>
                  <a:lnTo>
                    <a:pt x="7191" y="4497"/>
                  </a:lnTo>
                  <a:lnTo>
                    <a:pt x="7305" y="4406"/>
                  </a:lnTo>
                  <a:cubicBezTo>
                    <a:pt x="7601" y="4246"/>
                    <a:pt x="7875" y="4064"/>
                    <a:pt x="8149" y="3858"/>
                  </a:cubicBezTo>
                  <a:cubicBezTo>
                    <a:pt x="8218" y="3790"/>
                    <a:pt x="8286" y="3744"/>
                    <a:pt x="8355" y="3676"/>
                  </a:cubicBezTo>
                  <a:cubicBezTo>
                    <a:pt x="8400" y="3653"/>
                    <a:pt x="8423" y="3630"/>
                    <a:pt x="8446" y="3584"/>
                  </a:cubicBezTo>
                  <a:lnTo>
                    <a:pt x="8492" y="3562"/>
                  </a:lnTo>
                  <a:cubicBezTo>
                    <a:pt x="8514" y="3539"/>
                    <a:pt x="8537" y="3516"/>
                    <a:pt x="8560" y="3493"/>
                  </a:cubicBezTo>
                  <a:lnTo>
                    <a:pt x="8606" y="3470"/>
                  </a:lnTo>
                  <a:cubicBezTo>
                    <a:pt x="8697" y="3379"/>
                    <a:pt x="8788" y="3265"/>
                    <a:pt x="8880" y="3174"/>
                  </a:cubicBezTo>
                  <a:cubicBezTo>
                    <a:pt x="8948" y="3082"/>
                    <a:pt x="9017" y="3014"/>
                    <a:pt x="9085" y="2922"/>
                  </a:cubicBezTo>
                  <a:cubicBezTo>
                    <a:pt x="9131" y="2877"/>
                    <a:pt x="9176" y="2831"/>
                    <a:pt x="9199" y="2786"/>
                  </a:cubicBezTo>
                  <a:cubicBezTo>
                    <a:pt x="9222" y="2763"/>
                    <a:pt x="9245" y="2740"/>
                    <a:pt x="9245" y="2740"/>
                  </a:cubicBezTo>
                  <a:cubicBezTo>
                    <a:pt x="9268" y="2717"/>
                    <a:pt x="9290" y="2694"/>
                    <a:pt x="9336" y="2671"/>
                  </a:cubicBezTo>
                  <a:cubicBezTo>
                    <a:pt x="9359" y="2649"/>
                    <a:pt x="9382" y="2626"/>
                    <a:pt x="9427" y="2626"/>
                  </a:cubicBezTo>
                  <a:cubicBezTo>
                    <a:pt x="9496" y="2512"/>
                    <a:pt x="9564" y="2398"/>
                    <a:pt x="9587" y="2283"/>
                  </a:cubicBezTo>
                  <a:cubicBezTo>
                    <a:pt x="9610" y="2238"/>
                    <a:pt x="9633" y="2169"/>
                    <a:pt x="9633" y="2124"/>
                  </a:cubicBezTo>
                  <a:cubicBezTo>
                    <a:pt x="9656" y="2078"/>
                    <a:pt x="9656" y="2032"/>
                    <a:pt x="9656" y="1987"/>
                  </a:cubicBezTo>
                  <a:cubicBezTo>
                    <a:pt x="9656" y="1964"/>
                    <a:pt x="9656" y="1918"/>
                    <a:pt x="9656" y="1873"/>
                  </a:cubicBezTo>
                  <a:lnTo>
                    <a:pt x="9656" y="1827"/>
                  </a:lnTo>
                  <a:cubicBezTo>
                    <a:pt x="9633" y="1758"/>
                    <a:pt x="9633" y="1690"/>
                    <a:pt x="9587" y="1621"/>
                  </a:cubicBezTo>
                  <a:cubicBezTo>
                    <a:pt x="9587" y="1576"/>
                    <a:pt x="9564" y="1553"/>
                    <a:pt x="9542" y="1507"/>
                  </a:cubicBezTo>
                  <a:cubicBezTo>
                    <a:pt x="9496" y="1462"/>
                    <a:pt x="9473" y="1416"/>
                    <a:pt x="9427" y="1393"/>
                  </a:cubicBezTo>
                  <a:cubicBezTo>
                    <a:pt x="9427" y="1370"/>
                    <a:pt x="9405" y="1348"/>
                    <a:pt x="9382" y="1325"/>
                  </a:cubicBezTo>
                  <a:cubicBezTo>
                    <a:pt x="9313" y="1279"/>
                    <a:pt x="9245" y="1233"/>
                    <a:pt x="9154" y="1188"/>
                  </a:cubicBezTo>
                  <a:cubicBezTo>
                    <a:pt x="9108" y="1188"/>
                    <a:pt x="9062" y="1165"/>
                    <a:pt x="9017" y="1165"/>
                  </a:cubicBezTo>
                  <a:lnTo>
                    <a:pt x="8971" y="1142"/>
                  </a:lnTo>
                  <a:lnTo>
                    <a:pt x="8971" y="1119"/>
                  </a:lnTo>
                  <a:lnTo>
                    <a:pt x="8971" y="1096"/>
                  </a:lnTo>
                  <a:cubicBezTo>
                    <a:pt x="8971" y="1096"/>
                    <a:pt x="8971" y="1074"/>
                    <a:pt x="8971" y="1074"/>
                  </a:cubicBezTo>
                  <a:lnTo>
                    <a:pt x="8994" y="1005"/>
                  </a:lnTo>
                  <a:lnTo>
                    <a:pt x="8994" y="937"/>
                  </a:lnTo>
                  <a:cubicBezTo>
                    <a:pt x="8994" y="914"/>
                    <a:pt x="9017" y="891"/>
                    <a:pt x="9017" y="868"/>
                  </a:cubicBezTo>
                  <a:cubicBezTo>
                    <a:pt x="9017" y="823"/>
                    <a:pt x="9017" y="800"/>
                    <a:pt x="9017" y="777"/>
                  </a:cubicBezTo>
                  <a:cubicBezTo>
                    <a:pt x="9017" y="731"/>
                    <a:pt x="9017" y="686"/>
                    <a:pt x="9017" y="663"/>
                  </a:cubicBezTo>
                  <a:cubicBezTo>
                    <a:pt x="9017" y="594"/>
                    <a:pt x="8994" y="526"/>
                    <a:pt x="8971" y="435"/>
                  </a:cubicBezTo>
                  <a:cubicBezTo>
                    <a:pt x="8948" y="389"/>
                    <a:pt x="8925" y="320"/>
                    <a:pt x="8902" y="275"/>
                  </a:cubicBezTo>
                  <a:cubicBezTo>
                    <a:pt x="8880" y="252"/>
                    <a:pt x="8834" y="206"/>
                    <a:pt x="8811" y="183"/>
                  </a:cubicBezTo>
                  <a:cubicBezTo>
                    <a:pt x="8788" y="161"/>
                    <a:pt x="8766" y="138"/>
                    <a:pt x="8743" y="115"/>
                  </a:cubicBezTo>
                  <a:cubicBezTo>
                    <a:pt x="8629" y="47"/>
                    <a:pt x="8560" y="24"/>
                    <a:pt x="84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9"/>
            <p:cNvSpPr/>
            <p:nvPr/>
          </p:nvSpPr>
          <p:spPr>
            <a:xfrm>
              <a:off x="749310" y="2023995"/>
              <a:ext cx="557876" cy="444310"/>
            </a:xfrm>
            <a:custGeom>
              <a:avLst/>
              <a:gdLst/>
              <a:ahLst/>
              <a:cxnLst/>
              <a:rect l="l" t="t" r="r" b="b"/>
              <a:pathLst>
                <a:path w="10090" h="8036" extrusionOk="0">
                  <a:moveTo>
                    <a:pt x="8012" y="1"/>
                  </a:moveTo>
                  <a:cubicBezTo>
                    <a:pt x="7967" y="1"/>
                    <a:pt x="7921" y="24"/>
                    <a:pt x="7898" y="46"/>
                  </a:cubicBezTo>
                  <a:cubicBezTo>
                    <a:pt x="7852" y="69"/>
                    <a:pt x="7830" y="92"/>
                    <a:pt x="7807" y="115"/>
                  </a:cubicBezTo>
                  <a:cubicBezTo>
                    <a:pt x="7807" y="138"/>
                    <a:pt x="7784" y="138"/>
                    <a:pt x="7761" y="161"/>
                  </a:cubicBezTo>
                  <a:cubicBezTo>
                    <a:pt x="7738" y="206"/>
                    <a:pt x="7693" y="252"/>
                    <a:pt x="7647" y="297"/>
                  </a:cubicBezTo>
                  <a:cubicBezTo>
                    <a:pt x="7579" y="389"/>
                    <a:pt x="7510" y="457"/>
                    <a:pt x="7442" y="549"/>
                  </a:cubicBezTo>
                  <a:cubicBezTo>
                    <a:pt x="7350" y="640"/>
                    <a:pt x="7259" y="754"/>
                    <a:pt x="7168" y="845"/>
                  </a:cubicBezTo>
                  <a:lnTo>
                    <a:pt x="7122" y="868"/>
                  </a:lnTo>
                  <a:cubicBezTo>
                    <a:pt x="7099" y="891"/>
                    <a:pt x="7076" y="914"/>
                    <a:pt x="7054" y="937"/>
                  </a:cubicBezTo>
                  <a:lnTo>
                    <a:pt x="7008" y="959"/>
                  </a:lnTo>
                  <a:cubicBezTo>
                    <a:pt x="6985" y="1005"/>
                    <a:pt x="6962" y="1028"/>
                    <a:pt x="6917" y="1051"/>
                  </a:cubicBezTo>
                  <a:cubicBezTo>
                    <a:pt x="6848" y="1119"/>
                    <a:pt x="6780" y="1165"/>
                    <a:pt x="6711" y="1233"/>
                  </a:cubicBezTo>
                  <a:cubicBezTo>
                    <a:pt x="6437" y="1439"/>
                    <a:pt x="6163" y="1621"/>
                    <a:pt x="5867" y="1781"/>
                  </a:cubicBezTo>
                  <a:lnTo>
                    <a:pt x="5753" y="1872"/>
                  </a:lnTo>
                  <a:lnTo>
                    <a:pt x="5410" y="2055"/>
                  </a:lnTo>
                  <a:cubicBezTo>
                    <a:pt x="5296" y="2124"/>
                    <a:pt x="5159" y="2215"/>
                    <a:pt x="4999" y="2283"/>
                  </a:cubicBezTo>
                  <a:cubicBezTo>
                    <a:pt x="4817" y="2375"/>
                    <a:pt x="4657" y="2466"/>
                    <a:pt x="4474" y="2534"/>
                  </a:cubicBezTo>
                  <a:cubicBezTo>
                    <a:pt x="4292" y="2626"/>
                    <a:pt x="4132" y="2694"/>
                    <a:pt x="3949" y="2763"/>
                  </a:cubicBezTo>
                  <a:lnTo>
                    <a:pt x="3927" y="2785"/>
                  </a:lnTo>
                  <a:cubicBezTo>
                    <a:pt x="3767" y="2854"/>
                    <a:pt x="3630" y="2900"/>
                    <a:pt x="3470" y="2945"/>
                  </a:cubicBezTo>
                  <a:lnTo>
                    <a:pt x="3287" y="3014"/>
                  </a:lnTo>
                  <a:cubicBezTo>
                    <a:pt x="3173" y="3059"/>
                    <a:pt x="3082" y="3082"/>
                    <a:pt x="2968" y="3128"/>
                  </a:cubicBezTo>
                  <a:cubicBezTo>
                    <a:pt x="2945" y="3128"/>
                    <a:pt x="2922" y="3128"/>
                    <a:pt x="2899" y="3151"/>
                  </a:cubicBezTo>
                  <a:lnTo>
                    <a:pt x="2854" y="3151"/>
                  </a:lnTo>
                  <a:cubicBezTo>
                    <a:pt x="2831" y="3173"/>
                    <a:pt x="2785" y="3173"/>
                    <a:pt x="2762" y="3196"/>
                  </a:cubicBezTo>
                  <a:lnTo>
                    <a:pt x="2717" y="3196"/>
                  </a:lnTo>
                  <a:cubicBezTo>
                    <a:pt x="2648" y="3219"/>
                    <a:pt x="2557" y="3265"/>
                    <a:pt x="2466" y="3288"/>
                  </a:cubicBezTo>
                  <a:lnTo>
                    <a:pt x="2374" y="3310"/>
                  </a:lnTo>
                  <a:cubicBezTo>
                    <a:pt x="2237" y="3356"/>
                    <a:pt x="2101" y="3402"/>
                    <a:pt x="1941" y="3425"/>
                  </a:cubicBezTo>
                  <a:lnTo>
                    <a:pt x="1804" y="3470"/>
                  </a:lnTo>
                  <a:cubicBezTo>
                    <a:pt x="1712" y="3493"/>
                    <a:pt x="1621" y="3516"/>
                    <a:pt x="1507" y="3516"/>
                  </a:cubicBezTo>
                  <a:cubicBezTo>
                    <a:pt x="1416" y="3539"/>
                    <a:pt x="1302" y="3562"/>
                    <a:pt x="1210" y="3584"/>
                  </a:cubicBezTo>
                  <a:lnTo>
                    <a:pt x="1096" y="3584"/>
                  </a:lnTo>
                  <a:cubicBezTo>
                    <a:pt x="1005" y="3607"/>
                    <a:pt x="936" y="3607"/>
                    <a:pt x="845" y="3630"/>
                  </a:cubicBezTo>
                  <a:lnTo>
                    <a:pt x="799" y="3653"/>
                  </a:lnTo>
                  <a:cubicBezTo>
                    <a:pt x="708" y="3653"/>
                    <a:pt x="617" y="3676"/>
                    <a:pt x="526" y="3698"/>
                  </a:cubicBezTo>
                  <a:lnTo>
                    <a:pt x="389" y="3698"/>
                  </a:lnTo>
                  <a:lnTo>
                    <a:pt x="366" y="3653"/>
                  </a:lnTo>
                  <a:cubicBezTo>
                    <a:pt x="343" y="3630"/>
                    <a:pt x="320" y="3584"/>
                    <a:pt x="274" y="3562"/>
                  </a:cubicBezTo>
                  <a:cubicBezTo>
                    <a:pt x="252" y="3539"/>
                    <a:pt x="229" y="3539"/>
                    <a:pt x="183" y="3539"/>
                  </a:cubicBezTo>
                  <a:lnTo>
                    <a:pt x="138" y="3539"/>
                  </a:lnTo>
                  <a:cubicBezTo>
                    <a:pt x="92" y="3562"/>
                    <a:pt x="46" y="3584"/>
                    <a:pt x="23" y="3630"/>
                  </a:cubicBezTo>
                  <a:cubicBezTo>
                    <a:pt x="1" y="3676"/>
                    <a:pt x="1" y="3721"/>
                    <a:pt x="1" y="3790"/>
                  </a:cubicBezTo>
                  <a:cubicBezTo>
                    <a:pt x="23" y="3813"/>
                    <a:pt x="23" y="3835"/>
                    <a:pt x="46" y="3881"/>
                  </a:cubicBezTo>
                  <a:cubicBezTo>
                    <a:pt x="46" y="3881"/>
                    <a:pt x="46" y="3881"/>
                    <a:pt x="46" y="3904"/>
                  </a:cubicBezTo>
                  <a:cubicBezTo>
                    <a:pt x="46" y="3927"/>
                    <a:pt x="69" y="3950"/>
                    <a:pt x="69" y="3972"/>
                  </a:cubicBezTo>
                  <a:cubicBezTo>
                    <a:pt x="69" y="3995"/>
                    <a:pt x="69" y="4018"/>
                    <a:pt x="69" y="4018"/>
                  </a:cubicBezTo>
                  <a:lnTo>
                    <a:pt x="69" y="4041"/>
                  </a:lnTo>
                  <a:lnTo>
                    <a:pt x="92" y="4109"/>
                  </a:lnTo>
                  <a:lnTo>
                    <a:pt x="92" y="4201"/>
                  </a:lnTo>
                  <a:lnTo>
                    <a:pt x="92" y="4246"/>
                  </a:lnTo>
                  <a:cubicBezTo>
                    <a:pt x="115" y="4292"/>
                    <a:pt x="115" y="4360"/>
                    <a:pt x="115" y="4406"/>
                  </a:cubicBezTo>
                  <a:cubicBezTo>
                    <a:pt x="138" y="4452"/>
                    <a:pt x="138" y="4497"/>
                    <a:pt x="160" y="4543"/>
                  </a:cubicBezTo>
                  <a:lnTo>
                    <a:pt x="160" y="4589"/>
                  </a:lnTo>
                  <a:lnTo>
                    <a:pt x="183" y="4634"/>
                  </a:lnTo>
                  <a:cubicBezTo>
                    <a:pt x="206" y="4726"/>
                    <a:pt x="229" y="4840"/>
                    <a:pt x="252" y="4931"/>
                  </a:cubicBezTo>
                  <a:cubicBezTo>
                    <a:pt x="274" y="5000"/>
                    <a:pt x="274" y="5068"/>
                    <a:pt x="297" y="5136"/>
                  </a:cubicBezTo>
                  <a:lnTo>
                    <a:pt x="297" y="5182"/>
                  </a:lnTo>
                  <a:cubicBezTo>
                    <a:pt x="320" y="5228"/>
                    <a:pt x="343" y="5273"/>
                    <a:pt x="343" y="5319"/>
                  </a:cubicBezTo>
                  <a:cubicBezTo>
                    <a:pt x="366" y="5365"/>
                    <a:pt x="366" y="5388"/>
                    <a:pt x="389" y="5433"/>
                  </a:cubicBezTo>
                  <a:cubicBezTo>
                    <a:pt x="389" y="5456"/>
                    <a:pt x="411" y="5479"/>
                    <a:pt x="411" y="5502"/>
                  </a:cubicBezTo>
                  <a:cubicBezTo>
                    <a:pt x="434" y="5547"/>
                    <a:pt x="434" y="5570"/>
                    <a:pt x="434" y="5616"/>
                  </a:cubicBezTo>
                  <a:cubicBezTo>
                    <a:pt x="457" y="5639"/>
                    <a:pt x="457" y="5684"/>
                    <a:pt x="480" y="5707"/>
                  </a:cubicBezTo>
                  <a:cubicBezTo>
                    <a:pt x="503" y="5798"/>
                    <a:pt x="526" y="5913"/>
                    <a:pt x="571" y="6004"/>
                  </a:cubicBezTo>
                  <a:cubicBezTo>
                    <a:pt x="571" y="6072"/>
                    <a:pt x="594" y="6118"/>
                    <a:pt x="617" y="6186"/>
                  </a:cubicBezTo>
                  <a:cubicBezTo>
                    <a:pt x="663" y="6346"/>
                    <a:pt x="708" y="6483"/>
                    <a:pt x="799" y="6620"/>
                  </a:cubicBezTo>
                  <a:cubicBezTo>
                    <a:pt x="822" y="6643"/>
                    <a:pt x="845" y="6689"/>
                    <a:pt x="868" y="6711"/>
                  </a:cubicBezTo>
                  <a:cubicBezTo>
                    <a:pt x="891" y="6757"/>
                    <a:pt x="914" y="6780"/>
                    <a:pt x="936" y="6803"/>
                  </a:cubicBezTo>
                  <a:cubicBezTo>
                    <a:pt x="959" y="6848"/>
                    <a:pt x="982" y="6894"/>
                    <a:pt x="1005" y="6940"/>
                  </a:cubicBezTo>
                  <a:cubicBezTo>
                    <a:pt x="1051" y="6985"/>
                    <a:pt x="1073" y="7054"/>
                    <a:pt x="1119" y="7099"/>
                  </a:cubicBezTo>
                  <a:cubicBezTo>
                    <a:pt x="1142" y="7168"/>
                    <a:pt x="1188" y="7214"/>
                    <a:pt x="1233" y="7259"/>
                  </a:cubicBezTo>
                  <a:lnTo>
                    <a:pt x="1233" y="7282"/>
                  </a:lnTo>
                  <a:cubicBezTo>
                    <a:pt x="1256" y="7305"/>
                    <a:pt x="1279" y="7305"/>
                    <a:pt x="1324" y="7328"/>
                  </a:cubicBezTo>
                  <a:lnTo>
                    <a:pt x="1324" y="7351"/>
                  </a:lnTo>
                  <a:lnTo>
                    <a:pt x="1347" y="7396"/>
                  </a:lnTo>
                  <a:cubicBezTo>
                    <a:pt x="1393" y="7465"/>
                    <a:pt x="1461" y="7533"/>
                    <a:pt x="1530" y="7602"/>
                  </a:cubicBezTo>
                  <a:cubicBezTo>
                    <a:pt x="1621" y="7670"/>
                    <a:pt x="1712" y="7739"/>
                    <a:pt x="1781" y="7784"/>
                  </a:cubicBezTo>
                  <a:cubicBezTo>
                    <a:pt x="1849" y="7830"/>
                    <a:pt x="1918" y="7875"/>
                    <a:pt x="1986" y="7921"/>
                  </a:cubicBezTo>
                  <a:cubicBezTo>
                    <a:pt x="2169" y="7990"/>
                    <a:pt x="2397" y="8035"/>
                    <a:pt x="2557" y="8035"/>
                  </a:cubicBezTo>
                  <a:lnTo>
                    <a:pt x="2968" y="8035"/>
                  </a:lnTo>
                  <a:cubicBezTo>
                    <a:pt x="3014" y="8035"/>
                    <a:pt x="3036" y="8012"/>
                    <a:pt x="3059" y="8012"/>
                  </a:cubicBezTo>
                  <a:cubicBezTo>
                    <a:pt x="3150" y="8012"/>
                    <a:pt x="3219" y="8012"/>
                    <a:pt x="3287" y="7990"/>
                  </a:cubicBezTo>
                  <a:cubicBezTo>
                    <a:pt x="3379" y="7990"/>
                    <a:pt x="3470" y="7967"/>
                    <a:pt x="3561" y="7944"/>
                  </a:cubicBezTo>
                  <a:cubicBezTo>
                    <a:pt x="3630" y="7944"/>
                    <a:pt x="3675" y="7921"/>
                    <a:pt x="3744" y="7921"/>
                  </a:cubicBezTo>
                  <a:lnTo>
                    <a:pt x="3835" y="7898"/>
                  </a:lnTo>
                  <a:cubicBezTo>
                    <a:pt x="3927" y="7898"/>
                    <a:pt x="3995" y="7875"/>
                    <a:pt x="4086" y="7853"/>
                  </a:cubicBezTo>
                  <a:cubicBezTo>
                    <a:pt x="4132" y="7853"/>
                    <a:pt x="4178" y="7830"/>
                    <a:pt x="4223" y="7830"/>
                  </a:cubicBezTo>
                  <a:cubicBezTo>
                    <a:pt x="4269" y="7807"/>
                    <a:pt x="4315" y="7807"/>
                    <a:pt x="4337" y="7784"/>
                  </a:cubicBezTo>
                  <a:cubicBezTo>
                    <a:pt x="4406" y="7784"/>
                    <a:pt x="4474" y="7761"/>
                    <a:pt x="4543" y="7739"/>
                  </a:cubicBezTo>
                  <a:lnTo>
                    <a:pt x="4611" y="7739"/>
                  </a:lnTo>
                  <a:cubicBezTo>
                    <a:pt x="4703" y="7716"/>
                    <a:pt x="4794" y="7693"/>
                    <a:pt x="4862" y="7647"/>
                  </a:cubicBezTo>
                  <a:lnTo>
                    <a:pt x="4931" y="7624"/>
                  </a:lnTo>
                  <a:cubicBezTo>
                    <a:pt x="5091" y="7579"/>
                    <a:pt x="5228" y="7533"/>
                    <a:pt x="5387" y="7487"/>
                  </a:cubicBezTo>
                  <a:cubicBezTo>
                    <a:pt x="5501" y="7442"/>
                    <a:pt x="5593" y="7396"/>
                    <a:pt x="5707" y="7351"/>
                  </a:cubicBezTo>
                  <a:cubicBezTo>
                    <a:pt x="5730" y="7328"/>
                    <a:pt x="5730" y="7328"/>
                    <a:pt x="5753" y="7328"/>
                  </a:cubicBezTo>
                  <a:lnTo>
                    <a:pt x="5798" y="7305"/>
                  </a:lnTo>
                  <a:lnTo>
                    <a:pt x="5844" y="7282"/>
                  </a:lnTo>
                  <a:lnTo>
                    <a:pt x="6004" y="7236"/>
                  </a:lnTo>
                  <a:cubicBezTo>
                    <a:pt x="6095" y="7191"/>
                    <a:pt x="6209" y="7145"/>
                    <a:pt x="6323" y="7099"/>
                  </a:cubicBezTo>
                  <a:lnTo>
                    <a:pt x="6369" y="7077"/>
                  </a:lnTo>
                  <a:cubicBezTo>
                    <a:pt x="6506" y="7008"/>
                    <a:pt x="6688" y="6940"/>
                    <a:pt x="6871" y="6848"/>
                  </a:cubicBezTo>
                  <a:lnTo>
                    <a:pt x="6985" y="6780"/>
                  </a:lnTo>
                  <a:lnTo>
                    <a:pt x="7350" y="6597"/>
                  </a:lnTo>
                  <a:cubicBezTo>
                    <a:pt x="7647" y="6437"/>
                    <a:pt x="7944" y="6255"/>
                    <a:pt x="8263" y="6027"/>
                  </a:cubicBezTo>
                  <a:cubicBezTo>
                    <a:pt x="8355" y="5981"/>
                    <a:pt x="8423" y="5935"/>
                    <a:pt x="8514" y="5867"/>
                  </a:cubicBezTo>
                  <a:cubicBezTo>
                    <a:pt x="8583" y="5798"/>
                    <a:pt x="8674" y="5730"/>
                    <a:pt x="8766" y="5661"/>
                  </a:cubicBezTo>
                  <a:cubicBezTo>
                    <a:pt x="8902" y="5524"/>
                    <a:pt x="9039" y="5388"/>
                    <a:pt x="9176" y="5251"/>
                  </a:cubicBezTo>
                  <a:cubicBezTo>
                    <a:pt x="9268" y="5159"/>
                    <a:pt x="9336" y="5091"/>
                    <a:pt x="9405" y="5022"/>
                  </a:cubicBezTo>
                  <a:cubicBezTo>
                    <a:pt x="9473" y="4954"/>
                    <a:pt x="9519" y="4885"/>
                    <a:pt x="9564" y="4840"/>
                  </a:cubicBezTo>
                  <a:cubicBezTo>
                    <a:pt x="9633" y="4771"/>
                    <a:pt x="9701" y="4726"/>
                    <a:pt x="9747" y="4657"/>
                  </a:cubicBezTo>
                  <a:cubicBezTo>
                    <a:pt x="9815" y="4589"/>
                    <a:pt x="9861" y="4520"/>
                    <a:pt x="9884" y="4475"/>
                  </a:cubicBezTo>
                  <a:cubicBezTo>
                    <a:pt x="9930" y="4429"/>
                    <a:pt x="9952" y="4383"/>
                    <a:pt x="9975" y="4315"/>
                  </a:cubicBezTo>
                  <a:cubicBezTo>
                    <a:pt x="10021" y="4246"/>
                    <a:pt x="10044" y="4178"/>
                    <a:pt x="10089" y="4109"/>
                  </a:cubicBezTo>
                  <a:lnTo>
                    <a:pt x="10089" y="4064"/>
                  </a:lnTo>
                  <a:lnTo>
                    <a:pt x="10089" y="4018"/>
                  </a:lnTo>
                  <a:cubicBezTo>
                    <a:pt x="10067" y="3927"/>
                    <a:pt x="10067" y="3835"/>
                    <a:pt x="10067" y="3744"/>
                  </a:cubicBezTo>
                  <a:cubicBezTo>
                    <a:pt x="10067" y="3676"/>
                    <a:pt x="10044" y="3607"/>
                    <a:pt x="10044" y="3539"/>
                  </a:cubicBezTo>
                  <a:lnTo>
                    <a:pt x="10044" y="3447"/>
                  </a:lnTo>
                  <a:lnTo>
                    <a:pt x="10044" y="3425"/>
                  </a:lnTo>
                  <a:lnTo>
                    <a:pt x="10044" y="3402"/>
                  </a:lnTo>
                  <a:cubicBezTo>
                    <a:pt x="10021" y="3356"/>
                    <a:pt x="10021" y="3288"/>
                    <a:pt x="9998" y="3242"/>
                  </a:cubicBezTo>
                  <a:lnTo>
                    <a:pt x="9998" y="3196"/>
                  </a:lnTo>
                  <a:lnTo>
                    <a:pt x="9975" y="3151"/>
                  </a:lnTo>
                  <a:lnTo>
                    <a:pt x="9975" y="3105"/>
                  </a:lnTo>
                  <a:cubicBezTo>
                    <a:pt x="9975" y="3082"/>
                    <a:pt x="9975" y="3059"/>
                    <a:pt x="9975" y="3059"/>
                  </a:cubicBezTo>
                  <a:lnTo>
                    <a:pt x="9952" y="3037"/>
                  </a:lnTo>
                  <a:lnTo>
                    <a:pt x="9952" y="3014"/>
                  </a:lnTo>
                  <a:cubicBezTo>
                    <a:pt x="9930" y="2922"/>
                    <a:pt x="9884" y="2854"/>
                    <a:pt x="9838" y="2785"/>
                  </a:cubicBezTo>
                  <a:cubicBezTo>
                    <a:pt x="9815" y="2740"/>
                    <a:pt x="9793" y="2694"/>
                    <a:pt x="9770" y="2671"/>
                  </a:cubicBezTo>
                  <a:cubicBezTo>
                    <a:pt x="9747" y="2626"/>
                    <a:pt x="9724" y="2580"/>
                    <a:pt x="9701" y="2557"/>
                  </a:cubicBezTo>
                  <a:cubicBezTo>
                    <a:pt x="9633" y="2443"/>
                    <a:pt x="9587" y="2329"/>
                    <a:pt x="9519" y="2238"/>
                  </a:cubicBezTo>
                  <a:cubicBezTo>
                    <a:pt x="9496" y="2169"/>
                    <a:pt x="9473" y="2124"/>
                    <a:pt x="9450" y="2078"/>
                  </a:cubicBezTo>
                  <a:cubicBezTo>
                    <a:pt x="9427" y="2032"/>
                    <a:pt x="9405" y="2009"/>
                    <a:pt x="9405" y="1964"/>
                  </a:cubicBezTo>
                  <a:cubicBezTo>
                    <a:pt x="9382" y="1918"/>
                    <a:pt x="9359" y="1895"/>
                    <a:pt x="9336" y="1850"/>
                  </a:cubicBezTo>
                  <a:cubicBezTo>
                    <a:pt x="9290" y="1781"/>
                    <a:pt x="9268" y="1713"/>
                    <a:pt x="9222" y="1644"/>
                  </a:cubicBezTo>
                  <a:cubicBezTo>
                    <a:pt x="9176" y="1576"/>
                    <a:pt x="9154" y="1530"/>
                    <a:pt x="9108" y="1462"/>
                  </a:cubicBezTo>
                  <a:lnTo>
                    <a:pt x="9108" y="1439"/>
                  </a:lnTo>
                  <a:cubicBezTo>
                    <a:pt x="9062" y="1370"/>
                    <a:pt x="9017" y="1325"/>
                    <a:pt x="8971" y="1233"/>
                  </a:cubicBezTo>
                  <a:cubicBezTo>
                    <a:pt x="8948" y="1211"/>
                    <a:pt x="8925" y="1188"/>
                    <a:pt x="8902" y="1142"/>
                  </a:cubicBezTo>
                  <a:cubicBezTo>
                    <a:pt x="8880" y="1119"/>
                    <a:pt x="8880" y="1096"/>
                    <a:pt x="8857" y="1074"/>
                  </a:cubicBezTo>
                  <a:cubicBezTo>
                    <a:pt x="8811" y="1005"/>
                    <a:pt x="8766" y="959"/>
                    <a:pt x="8720" y="914"/>
                  </a:cubicBezTo>
                  <a:cubicBezTo>
                    <a:pt x="8651" y="845"/>
                    <a:pt x="8583" y="777"/>
                    <a:pt x="8537" y="708"/>
                  </a:cubicBezTo>
                  <a:lnTo>
                    <a:pt x="8492" y="686"/>
                  </a:lnTo>
                  <a:cubicBezTo>
                    <a:pt x="8469" y="640"/>
                    <a:pt x="8446" y="617"/>
                    <a:pt x="8423" y="594"/>
                  </a:cubicBezTo>
                  <a:cubicBezTo>
                    <a:pt x="8423" y="571"/>
                    <a:pt x="8400" y="549"/>
                    <a:pt x="8400" y="549"/>
                  </a:cubicBezTo>
                  <a:cubicBezTo>
                    <a:pt x="8400" y="526"/>
                    <a:pt x="8400" y="503"/>
                    <a:pt x="8400" y="480"/>
                  </a:cubicBezTo>
                  <a:cubicBezTo>
                    <a:pt x="8400" y="457"/>
                    <a:pt x="8400" y="434"/>
                    <a:pt x="8400" y="412"/>
                  </a:cubicBezTo>
                  <a:cubicBezTo>
                    <a:pt x="8400" y="389"/>
                    <a:pt x="8377" y="366"/>
                    <a:pt x="8377" y="343"/>
                  </a:cubicBezTo>
                  <a:cubicBezTo>
                    <a:pt x="8355" y="320"/>
                    <a:pt x="8355" y="297"/>
                    <a:pt x="8332" y="275"/>
                  </a:cubicBezTo>
                  <a:cubicBezTo>
                    <a:pt x="8309" y="252"/>
                    <a:pt x="8286" y="229"/>
                    <a:pt x="8263" y="229"/>
                  </a:cubicBezTo>
                  <a:lnTo>
                    <a:pt x="8241" y="183"/>
                  </a:lnTo>
                  <a:cubicBezTo>
                    <a:pt x="8241" y="183"/>
                    <a:pt x="8218" y="161"/>
                    <a:pt x="8218" y="161"/>
                  </a:cubicBezTo>
                  <a:cubicBezTo>
                    <a:pt x="8195" y="115"/>
                    <a:pt x="8195" y="92"/>
                    <a:pt x="8172" y="69"/>
                  </a:cubicBezTo>
                  <a:cubicBezTo>
                    <a:pt x="8149" y="46"/>
                    <a:pt x="8126" y="46"/>
                    <a:pt x="8104" y="24"/>
                  </a:cubicBezTo>
                  <a:cubicBezTo>
                    <a:pt x="8081" y="24"/>
                    <a:pt x="8058" y="1"/>
                    <a:pt x="80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9"/>
            <p:cNvSpPr/>
            <p:nvPr/>
          </p:nvSpPr>
          <p:spPr>
            <a:xfrm>
              <a:off x="369463" y="837734"/>
              <a:ext cx="170404" cy="167860"/>
            </a:xfrm>
            <a:custGeom>
              <a:avLst/>
              <a:gdLst/>
              <a:ahLst/>
              <a:cxnLst/>
              <a:rect l="l" t="t" r="r" b="b"/>
              <a:pathLst>
                <a:path w="3082" h="3036" extrusionOk="0">
                  <a:moveTo>
                    <a:pt x="890" y="0"/>
                  </a:moveTo>
                  <a:cubicBezTo>
                    <a:pt x="845" y="0"/>
                    <a:pt x="822" y="23"/>
                    <a:pt x="776" y="23"/>
                  </a:cubicBezTo>
                  <a:lnTo>
                    <a:pt x="685" y="23"/>
                  </a:lnTo>
                  <a:cubicBezTo>
                    <a:pt x="662" y="23"/>
                    <a:pt x="616" y="23"/>
                    <a:pt x="594" y="46"/>
                  </a:cubicBezTo>
                  <a:cubicBezTo>
                    <a:pt x="502" y="68"/>
                    <a:pt x="457" y="114"/>
                    <a:pt x="434" y="183"/>
                  </a:cubicBezTo>
                  <a:cubicBezTo>
                    <a:pt x="411" y="228"/>
                    <a:pt x="365" y="274"/>
                    <a:pt x="320" y="297"/>
                  </a:cubicBezTo>
                  <a:cubicBezTo>
                    <a:pt x="274" y="365"/>
                    <a:pt x="251" y="411"/>
                    <a:pt x="228" y="457"/>
                  </a:cubicBezTo>
                  <a:lnTo>
                    <a:pt x="183" y="525"/>
                  </a:lnTo>
                  <a:cubicBezTo>
                    <a:pt x="137" y="593"/>
                    <a:pt x="91" y="662"/>
                    <a:pt x="69" y="730"/>
                  </a:cubicBezTo>
                  <a:cubicBezTo>
                    <a:pt x="46" y="799"/>
                    <a:pt x="46" y="867"/>
                    <a:pt x="46" y="913"/>
                  </a:cubicBezTo>
                  <a:cubicBezTo>
                    <a:pt x="46" y="982"/>
                    <a:pt x="23" y="1027"/>
                    <a:pt x="23" y="1073"/>
                  </a:cubicBezTo>
                  <a:cubicBezTo>
                    <a:pt x="23" y="1096"/>
                    <a:pt x="0" y="1141"/>
                    <a:pt x="0" y="1164"/>
                  </a:cubicBezTo>
                  <a:cubicBezTo>
                    <a:pt x="0" y="1233"/>
                    <a:pt x="0" y="1301"/>
                    <a:pt x="0" y="1392"/>
                  </a:cubicBezTo>
                  <a:cubicBezTo>
                    <a:pt x="0" y="1461"/>
                    <a:pt x="0" y="1506"/>
                    <a:pt x="0" y="1575"/>
                  </a:cubicBezTo>
                  <a:cubicBezTo>
                    <a:pt x="0" y="1643"/>
                    <a:pt x="0" y="1712"/>
                    <a:pt x="0" y="1758"/>
                  </a:cubicBezTo>
                  <a:lnTo>
                    <a:pt x="0" y="1849"/>
                  </a:lnTo>
                  <a:cubicBezTo>
                    <a:pt x="0" y="1872"/>
                    <a:pt x="0" y="1917"/>
                    <a:pt x="0" y="1940"/>
                  </a:cubicBezTo>
                  <a:cubicBezTo>
                    <a:pt x="0" y="1986"/>
                    <a:pt x="0" y="2054"/>
                    <a:pt x="0" y="2100"/>
                  </a:cubicBezTo>
                  <a:lnTo>
                    <a:pt x="0" y="2168"/>
                  </a:lnTo>
                  <a:cubicBezTo>
                    <a:pt x="0" y="2214"/>
                    <a:pt x="0" y="2260"/>
                    <a:pt x="0" y="2305"/>
                  </a:cubicBezTo>
                  <a:cubicBezTo>
                    <a:pt x="0" y="2351"/>
                    <a:pt x="0" y="2420"/>
                    <a:pt x="0" y="2488"/>
                  </a:cubicBezTo>
                  <a:cubicBezTo>
                    <a:pt x="0" y="2534"/>
                    <a:pt x="0" y="2579"/>
                    <a:pt x="0" y="2625"/>
                  </a:cubicBezTo>
                  <a:cubicBezTo>
                    <a:pt x="0" y="2671"/>
                    <a:pt x="0" y="2739"/>
                    <a:pt x="23" y="2785"/>
                  </a:cubicBezTo>
                  <a:cubicBezTo>
                    <a:pt x="23" y="2808"/>
                    <a:pt x="23" y="2830"/>
                    <a:pt x="23" y="2853"/>
                  </a:cubicBezTo>
                  <a:cubicBezTo>
                    <a:pt x="23" y="2876"/>
                    <a:pt x="46" y="2922"/>
                    <a:pt x="69" y="2944"/>
                  </a:cubicBezTo>
                  <a:lnTo>
                    <a:pt x="114" y="2944"/>
                  </a:lnTo>
                  <a:cubicBezTo>
                    <a:pt x="160" y="2944"/>
                    <a:pt x="206" y="2967"/>
                    <a:pt x="251" y="2967"/>
                  </a:cubicBezTo>
                  <a:cubicBezTo>
                    <a:pt x="274" y="2990"/>
                    <a:pt x="297" y="2990"/>
                    <a:pt x="320" y="2990"/>
                  </a:cubicBezTo>
                  <a:cubicBezTo>
                    <a:pt x="411" y="3013"/>
                    <a:pt x="502" y="3013"/>
                    <a:pt x="616" y="3013"/>
                  </a:cubicBezTo>
                  <a:cubicBezTo>
                    <a:pt x="639" y="3036"/>
                    <a:pt x="685" y="3036"/>
                    <a:pt x="731" y="3036"/>
                  </a:cubicBezTo>
                  <a:lnTo>
                    <a:pt x="753" y="3036"/>
                  </a:lnTo>
                  <a:cubicBezTo>
                    <a:pt x="799" y="3036"/>
                    <a:pt x="845" y="3013"/>
                    <a:pt x="890" y="3013"/>
                  </a:cubicBezTo>
                  <a:lnTo>
                    <a:pt x="982" y="3013"/>
                  </a:lnTo>
                  <a:cubicBezTo>
                    <a:pt x="1050" y="2990"/>
                    <a:pt x="1141" y="2990"/>
                    <a:pt x="1210" y="2967"/>
                  </a:cubicBezTo>
                  <a:cubicBezTo>
                    <a:pt x="1256" y="2944"/>
                    <a:pt x="1301" y="2944"/>
                    <a:pt x="1324" y="2922"/>
                  </a:cubicBezTo>
                  <a:lnTo>
                    <a:pt x="1438" y="2899"/>
                  </a:lnTo>
                  <a:cubicBezTo>
                    <a:pt x="1575" y="2853"/>
                    <a:pt x="1712" y="2808"/>
                    <a:pt x="1849" y="2762"/>
                  </a:cubicBezTo>
                  <a:cubicBezTo>
                    <a:pt x="1917" y="2739"/>
                    <a:pt x="1986" y="2693"/>
                    <a:pt x="2077" y="2648"/>
                  </a:cubicBezTo>
                  <a:cubicBezTo>
                    <a:pt x="2146" y="2602"/>
                    <a:pt x="2214" y="2579"/>
                    <a:pt x="2306" y="2511"/>
                  </a:cubicBezTo>
                  <a:cubicBezTo>
                    <a:pt x="2442" y="2397"/>
                    <a:pt x="2534" y="2305"/>
                    <a:pt x="2625" y="2214"/>
                  </a:cubicBezTo>
                  <a:lnTo>
                    <a:pt x="2671" y="2146"/>
                  </a:lnTo>
                  <a:lnTo>
                    <a:pt x="2716" y="2077"/>
                  </a:lnTo>
                  <a:cubicBezTo>
                    <a:pt x="2739" y="2054"/>
                    <a:pt x="2785" y="2009"/>
                    <a:pt x="2808" y="1963"/>
                  </a:cubicBezTo>
                  <a:lnTo>
                    <a:pt x="2853" y="1917"/>
                  </a:lnTo>
                  <a:cubicBezTo>
                    <a:pt x="2876" y="1872"/>
                    <a:pt x="2922" y="1826"/>
                    <a:pt x="2945" y="1780"/>
                  </a:cubicBezTo>
                  <a:lnTo>
                    <a:pt x="2967" y="1735"/>
                  </a:lnTo>
                  <a:lnTo>
                    <a:pt x="2990" y="1712"/>
                  </a:lnTo>
                  <a:cubicBezTo>
                    <a:pt x="2990" y="1689"/>
                    <a:pt x="2990" y="1643"/>
                    <a:pt x="3013" y="1621"/>
                  </a:cubicBezTo>
                  <a:cubicBezTo>
                    <a:pt x="3036" y="1598"/>
                    <a:pt x="3059" y="1575"/>
                    <a:pt x="3082" y="1552"/>
                  </a:cubicBezTo>
                  <a:cubicBezTo>
                    <a:pt x="3082" y="1506"/>
                    <a:pt x="3082" y="1461"/>
                    <a:pt x="3059" y="1415"/>
                  </a:cubicBezTo>
                  <a:cubicBezTo>
                    <a:pt x="3036" y="1370"/>
                    <a:pt x="3036" y="1347"/>
                    <a:pt x="3013" y="1324"/>
                  </a:cubicBezTo>
                  <a:cubicBezTo>
                    <a:pt x="2967" y="1278"/>
                    <a:pt x="2922" y="1233"/>
                    <a:pt x="2876" y="1210"/>
                  </a:cubicBezTo>
                  <a:lnTo>
                    <a:pt x="2853" y="1187"/>
                  </a:lnTo>
                  <a:cubicBezTo>
                    <a:pt x="2831" y="1164"/>
                    <a:pt x="2808" y="1141"/>
                    <a:pt x="2785" y="1118"/>
                  </a:cubicBezTo>
                  <a:cubicBezTo>
                    <a:pt x="2762" y="1096"/>
                    <a:pt x="2739" y="1073"/>
                    <a:pt x="2716" y="1050"/>
                  </a:cubicBezTo>
                  <a:cubicBezTo>
                    <a:pt x="2648" y="1004"/>
                    <a:pt x="2602" y="936"/>
                    <a:pt x="2534" y="890"/>
                  </a:cubicBezTo>
                  <a:cubicBezTo>
                    <a:pt x="2488" y="845"/>
                    <a:pt x="2442" y="799"/>
                    <a:pt x="2397" y="753"/>
                  </a:cubicBezTo>
                  <a:lnTo>
                    <a:pt x="2374" y="730"/>
                  </a:lnTo>
                  <a:cubicBezTo>
                    <a:pt x="2283" y="662"/>
                    <a:pt x="2214" y="593"/>
                    <a:pt x="2146" y="548"/>
                  </a:cubicBezTo>
                  <a:cubicBezTo>
                    <a:pt x="2077" y="479"/>
                    <a:pt x="2009" y="434"/>
                    <a:pt x="1940" y="388"/>
                  </a:cubicBezTo>
                  <a:cubicBezTo>
                    <a:pt x="1872" y="365"/>
                    <a:pt x="1826" y="320"/>
                    <a:pt x="1781" y="297"/>
                  </a:cubicBezTo>
                  <a:cubicBezTo>
                    <a:pt x="1689" y="228"/>
                    <a:pt x="1598" y="205"/>
                    <a:pt x="1507" y="160"/>
                  </a:cubicBezTo>
                  <a:lnTo>
                    <a:pt x="1484" y="137"/>
                  </a:lnTo>
                  <a:cubicBezTo>
                    <a:pt x="1415" y="114"/>
                    <a:pt x="1347" y="91"/>
                    <a:pt x="1278" y="68"/>
                  </a:cubicBezTo>
                  <a:cubicBezTo>
                    <a:pt x="1233" y="68"/>
                    <a:pt x="1210" y="46"/>
                    <a:pt x="1164" y="46"/>
                  </a:cubicBezTo>
                  <a:lnTo>
                    <a:pt x="1096" y="23"/>
                  </a:lnTo>
                  <a:cubicBezTo>
                    <a:pt x="1027" y="23"/>
                    <a:pt x="982" y="0"/>
                    <a:pt x="9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9"/>
            <p:cNvSpPr/>
            <p:nvPr/>
          </p:nvSpPr>
          <p:spPr>
            <a:xfrm>
              <a:off x="349227" y="922274"/>
              <a:ext cx="417827" cy="358445"/>
            </a:xfrm>
            <a:custGeom>
              <a:avLst/>
              <a:gdLst/>
              <a:ahLst/>
              <a:cxnLst/>
              <a:rect l="l" t="t" r="r" b="b"/>
              <a:pathLst>
                <a:path w="7557" h="6483" extrusionOk="0">
                  <a:moveTo>
                    <a:pt x="3493" y="0"/>
                  </a:moveTo>
                  <a:cubicBezTo>
                    <a:pt x="3448" y="23"/>
                    <a:pt x="3402" y="46"/>
                    <a:pt x="3379" y="92"/>
                  </a:cubicBezTo>
                  <a:cubicBezTo>
                    <a:pt x="3356" y="114"/>
                    <a:pt x="3356" y="160"/>
                    <a:pt x="3356" y="183"/>
                  </a:cubicBezTo>
                  <a:lnTo>
                    <a:pt x="3333" y="206"/>
                  </a:lnTo>
                  <a:lnTo>
                    <a:pt x="3311" y="251"/>
                  </a:lnTo>
                  <a:cubicBezTo>
                    <a:pt x="3288" y="297"/>
                    <a:pt x="3242" y="343"/>
                    <a:pt x="3219" y="388"/>
                  </a:cubicBezTo>
                  <a:lnTo>
                    <a:pt x="3174" y="434"/>
                  </a:lnTo>
                  <a:cubicBezTo>
                    <a:pt x="3151" y="480"/>
                    <a:pt x="3105" y="525"/>
                    <a:pt x="3082" y="548"/>
                  </a:cubicBezTo>
                  <a:lnTo>
                    <a:pt x="3037" y="617"/>
                  </a:lnTo>
                  <a:lnTo>
                    <a:pt x="2991" y="685"/>
                  </a:lnTo>
                  <a:cubicBezTo>
                    <a:pt x="2900" y="776"/>
                    <a:pt x="2808" y="868"/>
                    <a:pt x="2672" y="982"/>
                  </a:cubicBezTo>
                  <a:cubicBezTo>
                    <a:pt x="2580" y="1050"/>
                    <a:pt x="2512" y="1073"/>
                    <a:pt x="2443" y="1119"/>
                  </a:cubicBezTo>
                  <a:cubicBezTo>
                    <a:pt x="2352" y="1164"/>
                    <a:pt x="2283" y="1210"/>
                    <a:pt x="2215" y="1233"/>
                  </a:cubicBezTo>
                  <a:cubicBezTo>
                    <a:pt x="2078" y="1279"/>
                    <a:pt x="1941" y="1324"/>
                    <a:pt x="1804" y="1370"/>
                  </a:cubicBezTo>
                  <a:lnTo>
                    <a:pt x="1690" y="1393"/>
                  </a:lnTo>
                  <a:cubicBezTo>
                    <a:pt x="1667" y="1415"/>
                    <a:pt x="1622" y="1415"/>
                    <a:pt x="1576" y="1438"/>
                  </a:cubicBezTo>
                  <a:cubicBezTo>
                    <a:pt x="1507" y="1461"/>
                    <a:pt x="1416" y="1461"/>
                    <a:pt x="1348" y="1484"/>
                  </a:cubicBezTo>
                  <a:lnTo>
                    <a:pt x="1256" y="1484"/>
                  </a:lnTo>
                  <a:cubicBezTo>
                    <a:pt x="1188" y="1484"/>
                    <a:pt x="1165" y="1507"/>
                    <a:pt x="1119" y="1507"/>
                  </a:cubicBezTo>
                  <a:lnTo>
                    <a:pt x="1097" y="1507"/>
                  </a:lnTo>
                  <a:cubicBezTo>
                    <a:pt x="1051" y="1507"/>
                    <a:pt x="1005" y="1507"/>
                    <a:pt x="982" y="1484"/>
                  </a:cubicBezTo>
                  <a:cubicBezTo>
                    <a:pt x="868" y="1484"/>
                    <a:pt x="777" y="1484"/>
                    <a:pt x="686" y="1461"/>
                  </a:cubicBezTo>
                  <a:cubicBezTo>
                    <a:pt x="663" y="1461"/>
                    <a:pt x="640" y="1461"/>
                    <a:pt x="617" y="1438"/>
                  </a:cubicBezTo>
                  <a:cubicBezTo>
                    <a:pt x="572" y="1438"/>
                    <a:pt x="526" y="1415"/>
                    <a:pt x="480" y="1415"/>
                  </a:cubicBezTo>
                  <a:cubicBezTo>
                    <a:pt x="412" y="1415"/>
                    <a:pt x="366" y="1461"/>
                    <a:pt x="321" y="1507"/>
                  </a:cubicBezTo>
                  <a:cubicBezTo>
                    <a:pt x="298" y="1552"/>
                    <a:pt x="275" y="1644"/>
                    <a:pt x="321" y="1689"/>
                  </a:cubicBezTo>
                  <a:lnTo>
                    <a:pt x="343" y="1712"/>
                  </a:lnTo>
                  <a:cubicBezTo>
                    <a:pt x="321" y="1758"/>
                    <a:pt x="321" y="1804"/>
                    <a:pt x="321" y="1872"/>
                  </a:cubicBezTo>
                  <a:cubicBezTo>
                    <a:pt x="298" y="1895"/>
                    <a:pt x="298" y="1940"/>
                    <a:pt x="298" y="1986"/>
                  </a:cubicBezTo>
                  <a:cubicBezTo>
                    <a:pt x="275" y="2055"/>
                    <a:pt x="252" y="2146"/>
                    <a:pt x="229" y="2237"/>
                  </a:cubicBezTo>
                  <a:cubicBezTo>
                    <a:pt x="206" y="2374"/>
                    <a:pt x="184" y="2511"/>
                    <a:pt x="161" y="2625"/>
                  </a:cubicBezTo>
                  <a:lnTo>
                    <a:pt x="161" y="2694"/>
                  </a:lnTo>
                  <a:cubicBezTo>
                    <a:pt x="115" y="2922"/>
                    <a:pt x="115" y="3105"/>
                    <a:pt x="92" y="3287"/>
                  </a:cubicBezTo>
                  <a:cubicBezTo>
                    <a:pt x="92" y="3378"/>
                    <a:pt x="92" y="3493"/>
                    <a:pt x="92" y="3607"/>
                  </a:cubicBezTo>
                  <a:cubicBezTo>
                    <a:pt x="92" y="3675"/>
                    <a:pt x="92" y="3744"/>
                    <a:pt x="92" y="3835"/>
                  </a:cubicBezTo>
                  <a:cubicBezTo>
                    <a:pt x="92" y="3981"/>
                    <a:pt x="92" y="4147"/>
                    <a:pt x="92" y="4314"/>
                  </a:cubicBezTo>
                  <a:cubicBezTo>
                    <a:pt x="92" y="4406"/>
                    <a:pt x="69" y="4497"/>
                    <a:pt x="69" y="4588"/>
                  </a:cubicBezTo>
                  <a:cubicBezTo>
                    <a:pt x="69" y="4748"/>
                    <a:pt x="47" y="4885"/>
                    <a:pt x="47" y="5022"/>
                  </a:cubicBezTo>
                  <a:cubicBezTo>
                    <a:pt x="24" y="5159"/>
                    <a:pt x="24" y="5273"/>
                    <a:pt x="24" y="5410"/>
                  </a:cubicBezTo>
                  <a:lnTo>
                    <a:pt x="24" y="5524"/>
                  </a:lnTo>
                  <a:cubicBezTo>
                    <a:pt x="24" y="5593"/>
                    <a:pt x="1" y="5638"/>
                    <a:pt x="1" y="5707"/>
                  </a:cubicBezTo>
                  <a:lnTo>
                    <a:pt x="1" y="5729"/>
                  </a:lnTo>
                  <a:lnTo>
                    <a:pt x="1" y="5775"/>
                  </a:lnTo>
                  <a:cubicBezTo>
                    <a:pt x="1" y="5798"/>
                    <a:pt x="1" y="5821"/>
                    <a:pt x="1" y="5844"/>
                  </a:cubicBezTo>
                  <a:cubicBezTo>
                    <a:pt x="1" y="5866"/>
                    <a:pt x="1" y="5889"/>
                    <a:pt x="1" y="5889"/>
                  </a:cubicBezTo>
                  <a:cubicBezTo>
                    <a:pt x="1" y="5935"/>
                    <a:pt x="1" y="5958"/>
                    <a:pt x="1" y="5981"/>
                  </a:cubicBezTo>
                  <a:cubicBezTo>
                    <a:pt x="24" y="6026"/>
                    <a:pt x="24" y="6072"/>
                    <a:pt x="69" y="6117"/>
                  </a:cubicBezTo>
                  <a:cubicBezTo>
                    <a:pt x="92" y="6140"/>
                    <a:pt x="138" y="6163"/>
                    <a:pt x="161" y="6186"/>
                  </a:cubicBezTo>
                  <a:cubicBezTo>
                    <a:pt x="206" y="6209"/>
                    <a:pt x="229" y="6232"/>
                    <a:pt x="275" y="6254"/>
                  </a:cubicBezTo>
                  <a:cubicBezTo>
                    <a:pt x="298" y="6277"/>
                    <a:pt x="343" y="6300"/>
                    <a:pt x="389" y="6300"/>
                  </a:cubicBezTo>
                  <a:lnTo>
                    <a:pt x="412" y="6323"/>
                  </a:lnTo>
                  <a:lnTo>
                    <a:pt x="480" y="6369"/>
                  </a:lnTo>
                  <a:cubicBezTo>
                    <a:pt x="526" y="6391"/>
                    <a:pt x="594" y="6414"/>
                    <a:pt x="640" y="6437"/>
                  </a:cubicBezTo>
                  <a:cubicBezTo>
                    <a:pt x="663" y="6460"/>
                    <a:pt x="709" y="6460"/>
                    <a:pt x="731" y="6460"/>
                  </a:cubicBezTo>
                  <a:cubicBezTo>
                    <a:pt x="800" y="6460"/>
                    <a:pt x="823" y="6460"/>
                    <a:pt x="868" y="6483"/>
                  </a:cubicBezTo>
                  <a:lnTo>
                    <a:pt x="960" y="6483"/>
                  </a:lnTo>
                  <a:cubicBezTo>
                    <a:pt x="1142" y="6483"/>
                    <a:pt x="1302" y="6437"/>
                    <a:pt x="1439" y="6391"/>
                  </a:cubicBezTo>
                  <a:cubicBezTo>
                    <a:pt x="1599" y="6323"/>
                    <a:pt x="1713" y="6209"/>
                    <a:pt x="1781" y="6117"/>
                  </a:cubicBezTo>
                  <a:cubicBezTo>
                    <a:pt x="1850" y="6026"/>
                    <a:pt x="1895" y="5958"/>
                    <a:pt x="1918" y="5912"/>
                  </a:cubicBezTo>
                  <a:cubicBezTo>
                    <a:pt x="1964" y="5821"/>
                    <a:pt x="1987" y="5729"/>
                    <a:pt x="2010" y="5661"/>
                  </a:cubicBezTo>
                  <a:cubicBezTo>
                    <a:pt x="2032" y="5570"/>
                    <a:pt x="2032" y="5478"/>
                    <a:pt x="2032" y="5387"/>
                  </a:cubicBezTo>
                  <a:cubicBezTo>
                    <a:pt x="2032" y="5341"/>
                    <a:pt x="2032" y="5273"/>
                    <a:pt x="2010" y="5204"/>
                  </a:cubicBezTo>
                  <a:lnTo>
                    <a:pt x="2010" y="5159"/>
                  </a:lnTo>
                  <a:lnTo>
                    <a:pt x="2010" y="5113"/>
                  </a:lnTo>
                  <a:cubicBezTo>
                    <a:pt x="2010" y="5068"/>
                    <a:pt x="2010" y="5022"/>
                    <a:pt x="1987" y="4953"/>
                  </a:cubicBezTo>
                  <a:lnTo>
                    <a:pt x="1987" y="4931"/>
                  </a:lnTo>
                  <a:cubicBezTo>
                    <a:pt x="2055" y="4953"/>
                    <a:pt x="2124" y="4999"/>
                    <a:pt x="2192" y="5045"/>
                  </a:cubicBezTo>
                  <a:cubicBezTo>
                    <a:pt x="2215" y="5068"/>
                    <a:pt x="2261" y="5090"/>
                    <a:pt x="2283" y="5090"/>
                  </a:cubicBezTo>
                  <a:cubicBezTo>
                    <a:pt x="2306" y="5113"/>
                    <a:pt x="2329" y="5113"/>
                    <a:pt x="2329" y="5113"/>
                  </a:cubicBezTo>
                  <a:cubicBezTo>
                    <a:pt x="2352" y="5136"/>
                    <a:pt x="2375" y="5136"/>
                    <a:pt x="2375" y="5159"/>
                  </a:cubicBezTo>
                  <a:lnTo>
                    <a:pt x="2398" y="5159"/>
                  </a:lnTo>
                  <a:cubicBezTo>
                    <a:pt x="2466" y="5204"/>
                    <a:pt x="2557" y="5250"/>
                    <a:pt x="2626" y="5296"/>
                  </a:cubicBezTo>
                  <a:cubicBezTo>
                    <a:pt x="2649" y="5296"/>
                    <a:pt x="2672" y="5296"/>
                    <a:pt x="2694" y="5319"/>
                  </a:cubicBezTo>
                  <a:lnTo>
                    <a:pt x="2717" y="5319"/>
                  </a:lnTo>
                  <a:cubicBezTo>
                    <a:pt x="2786" y="5341"/>
                    <a:pt x="2854" y="5364"/>
                    <a:pt x="2923" y="5387"/>
                  </a:cubicBezTo>
                  <a:cubicBezTo>
                    <a:pt x="3014" y="5410"/>
                    <a:pt x="3105" y="5433"/>
                    <a:pt x="3174" y="5433"/>
                  </a:cubicBezTo>
                  <a:lnTo>
                    <a:pt x="3265" y="5456"/>
                  </a:lnTo>
                  <a:cubicBezTo>
                    <a:pt x="3333" y="5456"/>
                    <a:pt x="3425" y="5456"/>
                    <a:pt x="3493" y="5478"/>
                  </a:cubicBezTo>
                  <a:cubicBezTo>
                    <a:pt x="3539" y="5478"/>
                    <a:pt x="3562" y="5478"/>
                    <a:pt x="3607" y="5456"/>
                  </a:cubicBezTo>
                  <a:cubicBezTo>
                    <a:pt x="3676" y="5456"/>
                    <a:pt x="3767" y="5456"/>
                    <a:pt x="3836" y="5433"/>
                  </a:cubicBezTo>
                  <a:lnTo>
                    <a:pt x="3858" y="5433"/>
                  </a:lnTo>
                  <a:cubicBezTo>
                    <a:pt x="3973" y="5387"/>
                    <a:pt x="4064" y="5364"/>
                    <a:pt x="4178" y="5319"/>
                  </a:cubicBezTo>
                  <a:lnTo>
                    <a:pt x="4201" y="5319"/>
                  </a:lnTo>
                  <a:cubicBezTo>
                    <a:pt x="4246" y="5296"/>
                    <a:pt x="4269" y="5296"/>
                    <a:pt x="4292" y="5273"/>
                  </a:cubicBezTo>
                  <a:cubicBezTo>
                    <a:pt x="4338" y="5273"/>
                    <a:pt x="4361" y="5250"/>
                    <a:pt x="4406" y="5227"/>
                  </a:cubicBezTo>
                  <a:cubicBezTo>
                    <a:pt x="4452" y="5204"/>
                    <a:pt x="4520" y="5159"/>
                    <a:pt x="4566" y="5113"/>
                  </a:cubicBezTo>
                  <a:cubicBezTo>
                    <a:pt x="4612" y="5045"/>
                    <a:pt x="4680" y="4976"/>
                    <a:pt x="4749" y="4908"/>
                  </a:cubicBezTo>
                  <a:cubicBezTo>
                    <a:pt x="4771" y="4862"/>
                    <a:pt x="4817" y="4816"/>
                    <a:pt x="4840" y="4771"/>
                  </a:cubicBezTo>
                  <a:cubicBezTo>
                    <a:pt x="4886" y="4702"/>
                    <a:pt x="4931" y="4588"/>
                    <a:pt x="4977" y="4474"/>
                  </a:cubicBezTo>
                  <a:cubicBezTo>
                    <a:pt x="4977" y="4428"/>
                    <a:pt x="5000" y="4406"/>
                    <a:pt x="5000" y="4360"/>
                  </a:cubicBezTo>
                  <a:cubicBezTo>
                    <a:pt x="5023" y="4314"/>
                    <a:pt x="5045" y="4269"/>
                    <a:pt x="5045" y="4223"/>
                  </a:cubicBezTo>
                  <a:cubicBezTo>
                    <a:pt x="5068" y="4200"/>
                    <a:pt x="5068" y="4155"/>
                    <a:pt x="5068" y="4109"/>
                  </a:cubicBezTo>
                  <a:cubicBezTo>
                    <a:pt x="5068" y="4086"/>
                    <a:pt x="5068" y="4040"/>
                    <a:pt x="5068" y="4018"/>
                  </a:cubicBezTo>
                  <a:cubicBezTo>
                    <a:pt x="5068" y="3972"/>
                    <a:pt x="5091" y="3903"/>
                    <a:pt x="5114" y="3881"/>
                  </a:cubicBezTo>
                  <a:cubicBezTo>
                    <a:pt x="5114" y="3812"/>
                    <a:pt x="5182" y="3766"/>
                    <a:pt x="5228" y="3766"/>
                  </a:cubicBezTo>
                  <a:cubicBezTo>
                    <a:pt x="5251" y="3698"/>
                    <a:pt x="5251" y="3630"/>
                    <a:pt x="5251" y="3561"/>
                  </a:cubicBezTo>
                  <a:cubicBezTo>
                    <a:pt x="5274" y="3561"/>
                    <a:pt x="5296" y="3584"/>
                    <a:pt x="5342" y="3607"/>
                  </a:cubicBezTo>
                  <a:cubicBezTo>
                    <a:pt x="5365" y="3630"/>
                    <a:pt x="5388" y="3630"/>
                    <a:pt x="5411" y="3652"/>
                  </a:cubicBezTo>
                  <a:lnTo>
                    <a:pt x="5456" y="3675"/>
                  </a:lnTo>
                  <a:cubicBezTo>
                    <a:pt x="5525" y="3721"/>
                    <a:pt x="5570" y="3744"/>
                    <a:pt x="5639" y="3766"/>
                  </a:cubicBezTo>
                  <a:cubicBezTo>
                    <a:pt x="5707" y="3812"/>
                    <a:pt x="5799" y="3858"/>
                    <a:pt x="5867" y="3881"/>
                  </a:cubicBezTo>
                  <a:cubicBezTo>
                    <a:pt x="5936" y="3881"/>
                    <a:pt x="6027" y="3903"/>
                    <a:pt x="6095" y="3903"/>
                  </a:cubicBezTo>
                  <a:lnTo>
                    <a:pt x="6118" y="3903"/>
                  </a:lnTo>
                  <a:cubicBezTo>
                    <a:pt x="6209" y="3926"/>
                    <a:pt x="6278" y="3926"/>
                    <a:pt x="6346" y="3926"/>
                  </a:cubicBezTo>
                  <a:cubicBezTo>
                    <a:pt x="6461" y="3926"/>
                    <a:pt x="6552" y="3926"/>
                    <a:pt x="6666" y="3903"/>
                  </a:cubicBezTo>
                  <a:cubicBezTo>
                    <a:pt x="6712" y="3881"/>
                    <a:pt x="6734" y="3881"/>
                    <a:pt x="6780" y="3858"/>
                  </a:cubicBezTo>
                  <a:cubicBezTo>
                    <a:pt x="6826" y="3858"/>
                    <a:pt x="6871" y="3835"/>
                    <a:pt x="6917" y="3812"/>
                  </a:cubicBezTo>
                  <a:cubicBezTo>
                    <a:pt x="7008" y="3766"/>
                    <a:pt x="7100" y="3721"/>
                    <a:pt x="7168" y="3630"/>
                  </a:cubicBezTo>
                  <a:cubicBezTo>
                    <a:pt x="7237" y="3561"/>
                    <a:pt x="7282" y="3493"/>
                    <a:pt x="7328" y="3424"/>
                  </a:cubicBezTo>
                  <a:cubicBezTo>
                    <a:pt x="7374" y="3333"/>
                    <a:pt x="7419" y="3242"/>
                    <a:pt x="7465" y="3150"/>
                  </a:cubicBezTo>
                  <a:cubicBezTo>
                    <a:pt x="7465" y="3082"/>
                    <a:pt x="7510" y="3013"/>
                    <a:pt x="7510" y="2945"/>
                  </a:cubicBezTo>
                  <a:cubicBezTo>
                    <a:pt x="7556" y="2808"/>
                    <a:pt x="7510" y="2694"/>
                    <a:pt x="7488" y="2580"/>
                  </a:cubicBezTo>
                  <a:cubicBezTo>
                    <a:pt x="7465" y="2511"/>
                    <a:pt x="7396" y="2443"/>
                    <a:pt x="7305" y="2443"/>
                  </a:cubicBezTo>
                  <a:lnTo>
                    <a:pt x="7282" y="2443"/>
                  </a:lnTo>
                  <a:cubicBezTo>
                    <a:pt x="7191" y="2351"/>
                    <a:pt x="7077" y="2260"/>
                    <a:pt x="6963" y="2169"/>
                  </a:cubicBezTo>
                  <a:lnTo>
                    <a:pt x="6894" y="2100"/>
                  </a:lnTo>
                  <a:cubicBezTo>
                    <a:pt x="6849" y="2077"/>
                    <a:pt x="6803" y="2032"/>
                    <a:pt x="6780" y="2009"/>
                  </a:cubicBezTo>
                  <a:cubicBezTo>
                    <a:pt x="6712" y="1963"/>
                    <a:pt x="6620" y="1895"/>
                    <a:pt x="6552" y="1849"/>
                  </a:cubicBezTo>
                  <a:cubicBezTo>
                    <a:pt x="6461" y="1781"/>
                    <a:pt x="6392" y="1735"/>
                    <a:pt x="6324" y="1689"/>
                  </a:cubicBezTo>
                  <a:cubicBezTo>
                    <a:pt x="6232" y="1667"/>
                    <a:pt x="6164" y="1598"/>
                    <a:pt x="6072" y="1552"/>
                  </a:cubicBezTo>
                  <a:cubicBezTo>
                    <a:pt x="5981" y="1484"/>
                    <a:pt x="5890" y="1438"/>
                    <a:pt x="5799" y="1370"/>
                  </a:cubicBezTo>
                  <a:cubicBezTo>
                    <a:pt x="5753" y="1347"/>
                    <a:pt x="5684" y="1301"/>
                    <a:pt x="5616" y="1256"/>
                  </a:cubicBezTo>
                  <a:cubicBezTo>
                    <a:pt x="5548" y="1210"/>
                    <a:pt x="5479" y="1164"/>
                    <a:pt x="5388" y="1119"/>
                  </a:cubicBezTo>
                  <a:cubicBezTo>
                    <a:pt x="5342" y="1096"/>
                    <a:pt x="5319" y="1073"/>
                    <a:pt x="5274" y="1027"/>
                  </a:cubicBezTo>
                  <a:cubicBezTo>
                    <a:pt x="5228" y="1005"/>
                    <a:pt x="5205" y="982"/>
                    <a:pt x="5159" y="982"/>
                  </a:cubicBezTo>
                  <a:cubicBezTo>
                    <a:pt x="5091" y="936"/>
                    <a:pt x="5023" y="891"/>
                    <a:pt x="4954" y="845"/>
                  </a:cubicBezTo>
                  <a:cubicBezTo>
                    <a:pt x="4908" y="822"/>
                    <a:pt x="4863" y="799"/>
                    <a:pt x="4817" y="754"/>
                  </a:cubicBezTo>
                  <a:lnTo>
                    <a:pt x="4635" y="662"/>
                  </a:lnTo>
                  <a:lnTo>
                    <a:pt x="4452" y="548"/>
                  </a:lnTo>
                  <a:cubicBezTo>
                    <a:pt x="4406" y="525"/>
                    <a:pt x="4361" y="502"/>
                    <a:pt x="4292" y="457"/>
                  </a:cubicBezTo>
                  <a:cubicBezTo>
                    <a:pt x="4246" y="434"/>
                    <a:pt x="4201" y="411"/>
                    <a:pt x="4132" y="366"/>
                  </a:cubicBezTo>
                  <a:cubicBezTo>
                    <a:pt x="4041" y="297"/>
                    <a:pt x="3927" y="251"/>
                    <a:pt x="3858" y="183"/>
                  </a:cubicBezTo>
                  <a:lnTo>
                    <a:pt x="3836" y="160"/>
                  </a:lnTo>
                  <a:cubicBezTo>
                    <a:pt x="3790" y="114"/>
                    <a:pt x="3744" y="92"/>
                    <a:pt x="3699" y="69"/>
                  </a:cubicBezTo>
                  <a:cubicBezTo>
                    <a:pt x="3676" y="46"/>
                    <a:pt x="3630" y="23"/>
                    <a:pt x="3607"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9"/>
            <p:cNvSpPr/>
            <p:nvPr/>
          </p:nvSpPr>
          <p:spPr>
            <a:xfrm>
              <a:off x="464121" y="1130498"/>
              <a:ext cx="535097" cy="911234"/>
            </a:xfrm>
            <a:custGeom>
              <a:avLst/>
              <a:gdLst/>
              <a:ahLst/>
              <a:cxnLst/>
              <a:rect l="l" t="t" r="r" b="b"/>
              <a:pathLst>
                <a:path w="9678" h="16481" extrusionOk="0">
                  <a:moveTo>
                    <a:pt x="3196" y="0"/>
                  </a:moveTo>
                  <a:cubicBezTo>
                    <a:pt x="3127" y="0"/>
                    <a:pt x="3059" y="46"/>
                    <a:pt x="3013" y="115"/>
                  </a:cubicBezTo>
                  <a:cubicBezTo>
                    <a:pt x="3013" y="137"/>
                    <a:pt x="2990" y="206"/>
                    <a:pt x="2990" y="252"/>
                  </a:cubicBezTo>
                  <a:cubicBezTo>
                    <a:pt x="2990" y="274"/>
                    <a:pt x="2990" y="320"/>
                    <a:pt x="2990" y="343"/>
                  </a:cubicBezTo>
                  <a:cubicBezTo>
                    <a:pt x="2990" y="389"/>
                    <a:pt x="2990" y="434"/>
                    <a:pt x="2967" y="457"/>
                  </a:cubicBezTo>
                  <a:cubicBezTo>
                    <a:pt x="2967" y="503"/>
                    <a:pt x="2945" y="548"/>
                    <a:pt x="2922" y="594"/>
                  </a:cubicBezTo>
                  <a:cubicBezTo>
                    <a:pt x="2922" y="640"/>
                    <a:pt x="2899" y="662"/>
                    <a:pt x="2899" y="708"/>
                  </a:cubicBezTo>
                  <a:cubicBezTo>
                    <a:pt x="2853" y="822"/>
                    <a:pt x="2808" y="936"/>
                    <a:pt x="2762" y="1005"/>
                  </a:cubicBezTo>
                  <a:cubicBezTo>
                    <a:pt x="2739" y="1050"/>
                    <a:pt x="2693" y="1096"/>
                    <a:pt x="2671" y="1142"/>
                  </a:cubicBezTo>
                  <a:cubicBezTo>
                    <a:pt x="2602" y="1210"/>
                    <a:pt x="2534" y="1279"/>
                    <a:pt x="2488" y="1347"/>
                  </a:cubicBezTo>
                  <a:cubicBezTo>
                    <a:pt x="2442" y="1393"/>
                    <a:pt x="2374" y="1438"/>
                    <a:pt x="2328" y="1461"/>
                  </a:cubicBezTo>
                  <a:cubicBezTo>
                    <a:pt x="2283" y="1484"/>
                    <a:pt x="2260" y="1507"/>
                    <a:pt x="2214" y="1507"/>
                  </a:cubicBezTo>
                  <a:cubicBezTo>
                    <a:pt x="2191" y="1530"/>
                    <a:pt x="2168" y="1530"/>
                    <a:pt x="2123" y="1553"/>
                  </a:cubicBezTo>
                  <a:lnTo>
                    <a:pt x="2100" y="1553"/>
                  </a:lnTo>
                  <a:cubicBezTo>
                    <a:pt x="1986" y="1598"/>
                    <a:pt x="1895" y="1621"/>
                    <a:pt x="1780" y="1667"/>
                  </a:cubicBezTo>
                  <a:cubicBezTo>
                    <a:pt x="1666" y="1690"/>
                    <a:pt x="1529" y="1712"/>
                    <a:pt x="1415" y="1712"/>
                  </a:cubicBezTo>
                  <a:cubicBezTo>
                    <a:pt x="1347" y="1690"/>
                    <a:pt x="1255" y="1690"/>
                    <a:pt x="1187" y="1690"/>
                  </a:cubicBezTo>
                  <a:lnTo>
                    <a:pt x="1096" y="1667"/>
                  </a:lnTo>
                  <a:cubicBezTo>
                    <a:pt x="1027" y="1667"/>
                    <a:pt x="936" y="1644"/>
                    <a:pt x="845" y="1621"/>
                  </a:cubicBezTo>
                  <a:cubicBezTo>
                    <a:pt x="776" y="1598"/>
                    <a:pt x="708" y="1575"/>
                    <a:pt x="639" y="1553"/>
                  </a:cubicBezTo>
                  <a:lnTo>
                    <a:pt x="616" y="1553"/>
                  </a:lnTo>
                  <a:cubicBezTo>
                    <a:pt x="548" y="1530"/>
                    <a:pt x="479" y="1507"/>
                    <a:pt x="411" y="1461"/>
                  </a:cubicBezTo>
                  <a:cubicBezTo>
                    <a:pt x="365" y="1438"/>
                    <a:pt x="342" y="1416"/>
                    <a:pt x="297" y="1393"/>
                  </a:cubicBezTo>
                  <a:cubicBezTo>
                    <a:pt x="274" y="1370"/>
                    <a:pt x="251" y="1347"/>
                    <a:pt x="228" y="1347"/>
                  </a:cubicBezTo>
                  <a:cubicBezTo>
                    <a:pt x="205" y="1347"/>
                    <a:pt x="205" y="1347"/>
                    <a:pt x="183" y="1370"/>
                  </a:cubicBezTo>
                  <a:cubicBezTo>
                    <a:pt x="183" y="1347"/>
                    <a:pt x="160" y="1324"/>
                    <a:pt x="114" y="1324"/>
                  </a:cubicBezTo>
                  <a:cubicBezTo>
                    <a:pt x="91" y="1324"/>
                    <a:pt x="69" y="1324"/>
                    <a:pt x="69" y="1347"/>
                  </a:cubicBezTo>
                  <a:cubicBezTo>
                    <a:pt x="23" y="1370"/>
                    <a:pt x="0" y="1438"/>
                    <a:pt x="46" y="1484"/>
                  </a:cubicBezTo>
                  <a:cubicBezTo>
                    <a:pt x="46" y="1507"/>
                    <a:pt x="69" y="1530"/>
                    <a:pt x="69" y="1530"/>
                  </a:cubicBezTo>
                  <a:cubicBezTo>
                    <a:pt x="114" y="1598"/>
                    <a:pt x="137" y="1667"/>
                    <a:pt x="137" y="1735"/>
                  </a:cubicBezTo>
                  <a:lnTo>
                    <a:pt x="160" y="1804"/>
                  </a:lnTo>
                  <a:cubicBezTo>
                    <a:pt x="205" y="1895"/>
                    <a:pt x="228" y="1963"/>
                    <a:pt x="251" y="2055"/>
                  </a:cubicBezTo>
                  <a:lnTo>
                    <a:pt x="274" y="2123"/>
                  </a:lnTo>
                  <a:cubicBezTo>
                    <a:pt x="297" y="2169"/>
                    <a:pt x="320" y="2215"/>
                    <a:pt x="320" y="2260"/>
                  </a:cubicBezTo>
                  <a:cubicBezTo>
                    <a:pt x="342" y="2329"/>
                    <a:pt x="365" y="2374"/>
                    <a:pt x="388" y="2443"/>
                  </a:cubicBezTo>
                  <a:lnTo>
                    <a:pt x="411" y="2488"/>
                  </a:lnTo>
                  <a:lnTo>
                    <a:pt x="434" y="2557"/>
                  </a:lnTo>
                  <a:cubicBezTo>
                    <a:pt x="457" y="2603"/>
                    <a:pt x="479" y="2648"/>
                    <a:pt x="502" y="2717"/>
                  </a:cubicBezTo>
                  <a:cubicBezTo>
                    <a:pt x="548" y="2785"/>
                    <a:pt x="571" y="2854"/>
                    <a:pt x="616" y="2945"/>
                  </a:cubicBezTo>
                  <a:lnTo>
                    <a:pt x="730" y="3219"/>
                  </a:lnTo>
                  <a:lnTo>
                    <a:pt x="776" y="3356"/>
                  </a:lnTo>
                  <a:lnTo>
                    <a:pt x="845" y="3493"/>
                  </a:lnTo>
                  <a:cubicBezTo>
                    <a:pt x="890" y="3607"/>
                    <a:pt x="936" y="3721"/>
                    <a:pt x="982" y="3835"/>
                  </a:cubicBezTo>
                  <a:cubicBezTo>
                    <a:pt x="1050" y="3995"/>
                    <a:pt x="1141" y="4155"/>
                    <a:pt x="1210" y="4314"/>
                  </a:cubicBezTo>
                  <a:lnTo>
                    <a:pt x="1255" y="4429"/>
                  </a:lnTo>
                  <a:cubicBezTo>
                    <a:pt x="1255" y="4474"/>
                    <a:pt x="1278" y="4520"/>
                    <a:pt x="1301" y="4566"/>
                  </a:cubicBezTo>
                  <a:lnTo>
                    <a:pt x="1347" y="4657"/>
                  </a:lnTo>
                  <a:cubicBezTo>
                    <a:pt x="1370" y="4725"/>
                    <a:pt x="1392" y="4771"/>
                    <a:pt x="1415" y="4817"/>
                  </a:cubicBezTo>
                  <a:cubicBezTo>
                    <a:pt x="1461" y="4976"/>
                    <a:pt x="1529" y="5136"/>
                    <a:pt x="1598" y="5296"/>
                  </a:cubicBezTo>
                  <a:cubicBezTo>
                    <a:pt x="1643" y="5410"/>
                    <a:pt x="1689" y="5501"/>
                    <a:pt x="1735" y="5615"/>
                  </a:cubicBezTo>
                  <a:lnTo>
                    <a:pt x="1803" y="5798"/>
                  </a:lnTo>
                  <a:lnTo>
                    <a:pt x="1849" y="5867"/>
                  </a:lnTo>
                  <a:cubicBezTo>
                    <a:pt x="1895" y="6026"/>
                    <a:pt x="1963" y="6163"/>
                    <a:pt x="2032" y="6300"/>
                  </a:cubicBezTo>
                  <a:lnTo>
                    <a:pt x="2054" y="6392"/>
                  </a:lnTo>
                  <a:cubicBezTo>
                    <a:pt x="2123" y="6529"/>
                    <a:pt x="2168" y="6665"/>
                    <a:pt x="2237" y="6802"/>
                  </a:cubicBezTo>
                  <a:cubicBezTo>
                    <a:pt x="2328" y="6985"/>
                    <a:pt x="2397" y="7145"/>
                    <a:pt x="2465" y="7327"/>
                  </a:cubicBezTo>
                  <a:cubicBezTo>
                    <a:pt x="2511" y="7419"/>
                    <a:pt x="2557" y="7510"/>
                    <a:pt x="2602" y="7601"/>
                  </a:cubicBezTo>
                  <a:cubicBezTo>
                    <a:pt x="2625" y="7670"/>
                    <a:pt x="2648" y="7738"/>
                    <a:pt x="2671" y="7807"/>
                  </a:cubicBezTo>
                  <a:cubicBezTo>
                    <a:pt x="2693" y="7852"/>
                    <a:pt x="2716" y="7898"/>
                    <a:pt x="2739" y="7944"/>
                  </a:cubicBezTo>
                  <a:lnTo>
                    <a:pt x="2785" y="8035"/>
                  </a:lnTo>
                  <a:cubicBezTo>
                    <a:pt x="2808" y="8103"/>
                    <a:pt x="2830" y="8149"/>
                    <a:pt x="2853" y="8218"/>
                  </a:cubicBezTo>
                  <a:lnTo>
                    <a:pt x="2899" y="8309"/>
                  </a:lnTo>
                  <a:cubicBezTo>
                    <a:pt x="2945" y="8423"/>
                    <a:pt x="2990" y="8514"/>
                    <a:pt x="3036" y="8628"/>
                  </a:cubicBezTo>
                  <a:lnTo>
                    <a:pt x="3127" y="8834"/>
                  </a:lnTo>
                  <a:cubicBezTo>
                    <a:pt x="3218" y="9016"/>
                    <a:pt x="3287" y="9199"/>
                    <a:pt x="3355" y="9359"/>
                  </a:cubicBezTo>
                  <a:cubicBezTo>
                    <a:pt x="3424" y="9519"/>
                    <a:pt x="3492" y="9678"/>
                    <a:pt x="3561" y="9838"/>
                  </a:cubicBezTo>
                  <a:lnTo>
                    <a:pt x="3584" y="9884"/>
                  </a:lnTo>
                  <a:cubicBezTo>
                    <a:pt x="3652" y="10066"/>
                    <a:pt x="3743" y="10226"/>
                    <a:pt x="3812" y="10409"/>
                  </a:cubicBezTo>
                  <a:cubicBezTo>
                    <a:pt x="3858" y="10523"/>
                    <a:pt x="3903" y="10660"/>
                    <a:pt x="3949" y="10774"/>
                  </a:cubicBezTo>
                  <a:cubicBezTo>
                    <a:pt x="4040" y="10979"/>
                    <a:pt x="4131" y="11208"/>
                    <a:pt x="4223" y="11413"/>
                  </a:cubicBezTo>
                  <a:cubicBezTo>
                    <a:pt x="4246" y="11504"/>
                    <a:pt x="4291" y="11573"/>
                    <a:pt x="4337" y="11664"/>
                  </a:cubicBezTo>
                  <a:cubicBezTo>
                    <a:pt x="4360" y="11733"/>
                    <a:pt x="4405" y="11824"/>
                    <a:pt x="4428" y="11892"/>
                  </a:cubicBezTo>
                  <a:cubicBezTo>
                    <a:pt x="4497" y="12052"/>
                    <a:pt x="4565" y="12212"/>
                    <a:pt x="4634" y="12395"/>
                  </a:cubicBezTo>
                  <a:cubicBezTo>
                    <a:pt x="4725" y="12577"/>
                    <a:pt x="4793" y="12760"/>
                    <a:pt x="4885" y="12942"/>
                  </a:cubicBezTo>
                  <a:cubicBezTo>
                    <a:pt x="4953" y="13079"/>
                    <a:pt x="4999" y="13193"/>
                    <a:pt x="5067" y="13330"/>
                  </a:cubicBezTo>
                  <a:cubicBezTo>
                    <a:pt x="5113" y="13422"/>
                    <a:pt x="5159" y="13536"/>
                    <a:pt x="5204" y="13627"/>
                  </a:cubicBezTo>
                  <a:lnTo>
                    <a:pt x="5273" y="13787"/>
                  </a:lnTo>
                  <a:cubicBezTo>
                    <a:pt x="5318" y="13901"/>
                    <a:pt x="5387" y="14015"/>
                    <a:pt x="5432" y="14106"/>
                  </a:cubicBezTo>
                  <a:lnTo>
                    <a:pt x="5501" y="14243"/>
                  </a:lnTo>
                  <a:cubicBezTo>
                    <a:pt x="5569" y="14403"/>
                    <a:pt x="5638" y="14563"/>
                    <a:pt x="5706" y="14723"/>
                  </a:cubicBezTo>
                  <a:cubicBezTo>
                    <a:pt x="5752" y="14837"/>
                    <a:pt x="5798" y="14951"/>
                    <a:pt x="5843" y="15065"/>
                  </a:cubicBezTo>
                  <a:lnTo>
                    <a:pt x="5912" y="15225"/>
                  </a:lnTo>
                  <a:lnTo>
                    <a:pt x="5957" y="15339"/>
                  </a:lnTo>
                  <a:cubicBezTo>
                    <a:pt x="6049" y="15567"/>
                    <a:pt x="6140" y="15796"/>
                    <a:pt x="6231" y="16001"/>
                  </a:cubicBezTo>
                  <a:cubicBezTo>
                    <a:pt x="6277" y="16069"/>
                    <a:pt x="6300" y="16115"/>
                    <a:pt x="6323" y="16161"/>
                  </a:cubicBezTo>
                  <a:lnTo>
                    <a:pt x="6323" y="16184"/>
                  </a:lnTo>
                  <a:cubicBezTo>
                    <a:pt x="6346" y="16252"/>
                    <a:pt x="6368" y="16321"/>
                    <a:pt x="6391" y="16366"/>
                  </a:cubicBezTo>
                  <a:cubicBezTo>
                    <a:pt x="6437" y="16412"/>
                    <a:pt x="6482" y="16457"/>
                    <a:pt x="6551" y="16480"/>
                  </a:cubicBezTo>
                  <a:lnTo>
                    <a:pt x="6597" y="16480"/>
                  </a:lnTo>
                  <a:cubicBezTo>
                    <a:pt x="6642" y="16480"/>
                    <a:pt x="6688" y="16457"/>
                    <a:pt x="6711" y="16457"/>
                  </a:cubicBezTo>
                  <a:cubicBezTo>
                    <a:pt x="6756" y="16435"/>
                    <a:pt x="6802" y="16412"/>
                    <a:pt x="6848" y="16389"/>
                  </a:cubicBezTo>
                  <a:cubicBezTo>
                    <a:pt x="6870" y="16389"/>
                    <a:pt x="6893" y="16366"/>
                    <a:pt x="6916" y="16366"/>
                  </a:cubicBezTo>
                  <a:cubicBezTo>
                    <a:pt x="6985" y="16321"/>
                    <a:pt x="7053" y="16298"/>
                    <a:pt x="7144" y="16275"/>
                  </a:cubicBezTo>
                  <a:cubicBezTo>
                    <a:pt x="7236" y="16252"/>
                    <a:pt x="7327" y="16229"/>
                    <a:pt x="7418" y="16184"/>
                  </a:cubicBezTo>
                  <a:lnTo>
                    <a:pt x="7487" y="16138"/>
                  </a:lnTo>
                  <a:cubicBezTo>
                    <a:pt x="7532" y="16115"/>
                    <a:pt x="7578" y="16092"/>
                    <a:pt x="7624" y="16092"/>
                  </a:cubicBezTo>
                  <a:cubicBezTo>
                    <a:pt x="7692" y="16047"/>
                    <a:pt x="7761" y="16024"/>
                    <a:pt x="7829" y="16001"/>
                  </a:cubicBezTo>
                  <a:cubicBezTo>
                    <a:pt x="7898" y="15978"/>
                    <a:pt x="7966" y="15955"/>
                    <a:pt x="8012" y="15910"/>
                  </a:cubicBezTo>
                  <a:cubicBezTo>
                    <a:pt x="8057" y="15910"/>
                    <a:pt x="8103" y="15887"/>
                    <a:pt x="8149" y="15864"/>
                  </a:cubicBezTo>
                  <a:cubicBezTo>
                    <a:pt x="8194" y="15864"/>
                    <a:pt x="8217" y="15841"/>
                    <a:pt x="8263" y="15818"/>
                  </a:cubicBezTo>
                  <a:cubicBezTo>
                    <a:pt x="8331" y="15796"/>
                    <a:pt x="8400" y="15750"/>
                    <a:pt x="8468" y="15727"/>
                  </a:cubicBezTo>
                  <a:lnTo>
                    <a:pt x="8491" y="15704"/>
                  </a:lnTo>
                  <a:cubicBezTo>
                    <a:pt x="8537" y="15681"/>
                    <a:pt x="8560" y="15659"/>
                    <a:pt x="8605" y="15659"/>
                  </a:cubicBezTo>
                  <a:lnTo>
                    <a:pt x="8719" y="15590"/>
                  </a:lnTo>
                  <a:cubicBezTo>
                    <a:pt x="8742" y="15590"/>
                    <a:pt x="8765" y="15567"/>
                    <a:pt x="8788" y="15544"/>
                  </a:cubicBezTo>
                  <a:lnTo>
                    <a:pt x="8833" y="15522"/>
                  </a:lnTo>
                  <a:cubicBezTo>
                    <a:pt x="8879" y="15499"/>
                    <a:pt x="8925" y="15476"/>
                    <a:pt x="8970" y="15453"/>
                  </a:cubicBezTo>
                  <a:cubicBezTo>
                    <a:pt x="8993" y="15430"/>
                    <a:pt x="9039" y="15408"/>
                    <a:pt x="9085" y="15385"/>
                  </a:cubicBezTo>
                  <a:cubicBezTo>
                    <a:pt x="9130" y="15362"/>
                    <a:pt x="9153" y="15339"/>
                    <a:pt x="9199" y="15316"/>
                  </a:cubicBezTo>
                  <a:cubicBezTo>
                    <a:pt x="9221" y="15293"/>
                    <a:pt x="9244" y="15271"/>
                    <a:pt x="9267" y="15248"/>
                  </a:cubicBezTo>
                  <a:cubicBezTo>
                    <a:pt x="9336" y="15225"/>
                    <a:pt x="9381" y="15202"/>
                    <a:pt x="9427" y="15179"/>
                  </a:cubicBezTo>
                  <a:cubicBezTo>
                    <a:pt x="9450" y="15179"/>
                    <a:pt x="9473" y="15179"/>
                    <a:pt x="9495" y="15156"/>
                  </a:cubicBezTo>
                  <a:cubicBezTo>
                    <a:pt x="9564" y="15134"/>
                    <a:pt x="9587" y="15111"/>
                    <a:pt x="9632" y="15065"/>
                  </a:cubicBezTo>
                  <a:cubicBezTo>
                    <a:pt x="9678" y="15020"/>
                    <a:pt x="9678" y="14928"/>
                    <a:pt x="9632" y="14860"/>
                  </a:cubicBezTo>
                  <a:cubicBezTo>
                    <a:pt x="9655" y="14837"/>
                    <a:pt x="9655" y="14814"/>
                    <a:pt x="9655" y="14791"/>
                  </a:cubicBezTo>
                  <a:cubicBezTo>
                    <a:pt x="9655" y="14746"/>
                    <a:pt x="9632" y="14677"/>
                    <a:pt x="9587" y="14631"/>
                  </a:cubicBezTo>
                  <a:lnTo>
                    <a:pt x="9587" y="14609"/>
                  </a:lnTo>
                  <a:cubicBezTo>
                    <a:pt x="9564" y="14563"/>
                    <a:pt x="9541" y="14517"/>
                    <a:pt x="9518" y="14472"/>
                  </a:cubicBezTo>
                  <a:lnTo>
                    <a:pt x="9427" y="14266"/>
                  </a:lnTo>
                  <a:lnTo>
                    <a:pt x="9336" y="14038"/>
                  </a:lnTo>
                  <a:cubicBezTo>
                    <a:pt x="9313" y="13970"/>
                    <a:pt x="9267" y="13901"/>
                    <a:pt x="9244" y="13810"/>
                  </a:cubicBezTo>
                  <a:cubicBezTo>
                    <a:pt x="9221" y="13718"/>
                    <a:pt x="9176" y="13650"/>
                    <a:pt x="9130" y="13559"/>
                  </a:cubicBezTo>
                  <a:cubicBezTo>
                    <a:pt x="9107" y="13467"/>
                    <a:pt x="9085" y="13399"/>
                    <a:pt x="9039" y="13330"/>
                  </a:cubicBezTo>
                  <a:cubicBezTo>
                    <a:pt x="9016" y="13239"/>
                    <a:pt x="8970" y="13148"/>
                    <a:pt x="8925" y="13057"/>
                  </a:cubicBezTo>
                  <a:cubicBezTo>
                    <a:pt x="8879" y="12920"/>
                    <a:pt x="8811" y="12783"/>
                    <a:pt x="8742" y="12646"/>
                  </a:cubicBezTo>
                  <a:cubicBezTo>
                    <a:pt x="8697" y="12554"/>
                    <a:pt x="8674" y="12463"/>
                    <a:pt x="8628" y="12372"/>
                  </a:cubicBezTo>
                  <a:cubicBezTo>
                    <a:pt x="8605" y="12303"/>
                    <a:pt x="8582" y="12235"/>
                    <a:pt x="8537" y="12144"/>
                  </a:cubicBezTo>
                  <a:cubicBezTo>
                    <a:pt x="8514" y="12075"/>
                    <a:pt x="8468" y="12007"/>
                    <a:pt x="8445" y="11938"/>
                  </a:cubicBezTo>
                  <a:cubicBezTo>
                    <a:pt x="8400" y="11824"/>
                    <a:pt x="8377" y="11733"/>
                    <a:pt x="8331" y="11641"/>
                  </a:cubicBezTo>
                  <a:cubicBezTo>
                    <a:pt x="8263" y="11504"/>
                    <a:pt x="8194" y="11345"/>
                    <a:pt x="8126" y="11185"/>
                  </a:cubicBezTo>
                  <a:cubicBezTo>
                    <a:pt x="8080" y="11094"/>
                    <a:pt x="8057" y="11025"/>
                    <a:pt x="8012" y="10934"/>
                  </a:cubicBezTo>
                  <a:cubicBezTo>
                    <a:pt x="7989" y="10842"/>
                    <a:pt x="7966" y="10751"/>
                    <a:pt x="7920" y="10683"/>
                  </a:cubicBezTo>
                  <a:lnTo>
                    <a:pt x="7920" y="10637"/>
                  </a:lnTo>
                  <a:cubicBezTo>
                    <a:pt x="7852" y="10500"/>
                    <a:pt x="7783" y="10340"/>
                    <a:pt x="7715" y="10203"/>
                  </a:cubicBezTo>
                  <a:cubicBezTo>
                    <a:pt x="7692" y="10158"/>
                    <a:pt x="7692" y="10112"/>
                    <a:pt x="7669" y="10066"/>
                  </a:cubicBezTo>
                  <a:lnTo>
                    <a:pt x="7624" y="9975"/>
                  </a:lnTo>
                  <a:cubicBezTo>
                    <a:pt x="7601" y="9929"/>
                    <a:pt x="7578" y="9861"/>
                    <a:pt x="7555" y="9815"/>
                  </a:cubicBezTo>
                  <a:lnTo>
                    <a:pt x="7510" y="9724"/>
                  </a:lnTo>
                  <a:cubicBezTo>
                    <a:pt x="7441" y="9610"/>
                    <a:pt x="7395" y="9473"/>
                    <a:pt x="7350" y="9359"/>
                  </a:cubicBezTo>
                  <a:lnTo>
                    <a:pt x="7304" y="9245"/>
                  </a:lnTo>
                  <a:lnTo>
                    <a:pt x="7259" y="9153"/>
                  </a:lnTo>
                  <a:cubicBezTo>
                    <a:pt x="7259" y="9108"/>
                    <a:pt x="7236" y="9062"/>
                    <a:pt x="7213" y="9016"/>
                  </a:cubicBezTo>
                  <a:lnTo>
                    <a:pt x="7190" y="8948"/>
                  </a:lnTo>
                  <a:cubicBezTo>
                    <a:pt x="7167" y="8880"/>
                    <a:pt x="7144" y="8834"/>
                    <a:pt x="7122" y="8788"/>
                  </a:cubicBezTo>
                  <a:cubicBezTo>
                    <a:pt x="7076" y="8674"/>
                    <a:pt x="7030" y="8537"/>
                    <a:pt x="6985" y="8423"/>
                  </a:cubicBezTo>
                  <a:lnTo>
                    <a:pt x="6916" y="8309"/>
                  </a:lnTo>
                  <a:cubicBezTo>
                    <a:pt x="6893" y="8218"/>
                    <a:pt x="6870" y="8149"/>
                    <a:pt x="6825" y="8081"/>
                  </a:cubicBezTo>
                  <a:cubicBezTo>
                    <a:pt x="6802" y="7989"/>
                    <a:pt x="6756" y="7921"/>
                    <a:pt x="6711" y="7830"/>
                  </a:cubicBezTo>
                  <a:cubicBezTo>
                    <a:pt x="6665" y="7693"/>
                    <a:pt x="6597" y="7578"/>
                    <a:pt x="6551" y="7442"/>
                  </a:cubicBezTo>
                  <a:lnTo>
                    <a:pt x="6528" y="7373"/>
                  </a:lnTo>
                  <a:cubicBezTo>
                    <a:pt x="6437" y="7190"/>
                    <a:pt x="6368" y="7008"/>
                    <a:pt x="6277" y="6848"/>
                  </a:cubicBezTo>
                  <a:cubicBezTo>
                    <a:pt x="6209" y="6688"/>
                    <a:pt x="6140" y="6551"/>
                    <a:pt x="6072" y="6414"/>
                  </a:cubicBezTo>
                  <a:cubicBezTo>
                    <a:pt x="6026" y="6277"/>
                    <a:pt x="5957" y="6163"/>
                    <a:pt x="5889" y="6026"/>
                  </a:cubicBezTo>
                  <a:lnTo>
                    <a:pt x="5843" y="5935"/>
                  </a:lnTo>
                  <a:lnTo>
                    <a:pt x="5821" y="5867"/>
                  </a:lnTo>
                  <a:lnTo>
                    <a:pt x="5775" y="5821"/>
                  </a:lnTo>
                  <a:cubicBezTo>
                    <a:pt x="5752" y="5752"/>
                    <a:pt x="5729" y="5661"/>
                    <a:pt x="5684" y="5593"/>
                  </a:cubicBezTo>
                  <a:cubicBezTo>
                    <a:pt x="5615" y="5433"/>
                    <a:pt x="5547" y="5273"/>
                    <a:pt x="5478" y="5113"/>
                  </a:cubicBezTo>
                  <a:lnTo>
                    <a:pt x="5455" y="5045"/>
                  </a:lnTo>
                  <a:cubicBezTo>
                    <a:pt x="5387" y="4908"/>
                    <a:pt x="5341" y="4771"/>
                    <a:pt x="5273" y="4657"/>
                  </a:cubicBezTo>
                  <a:cubicBezTo>
                    <a:pt x="5250" y="4588"/>
                    <a:pt x="5227" y="4520"/>
                    <a:pt x="5204" y="4474"/>
                  </a:cubicBezTo>
                  <a:cubicBezTo>
                    <a:pt x="5136" y="4314"/>
                    <a:pt x="5067" y="4155"/>
                    <a:pt x="4999" y="3995"/>
                  </a:cubicBezTo>
                  <a:lnTo>
                    <a:pt x="4999" y="3949"/>
                  </a:lnTo>
                  <a:cubicBezTo>
                    <a:pt x="4953" y="3881"/>
                    <a:pt x="4930" y="3812"/>
                    <a:pt x="4908" y="3721"/>
                  </a:cubicBezTo>
                  <a:cubicBezTo>
                    <a:pt x="4862" y="3630"/>
                    <a:pt x="4839" y="3561"/>
                    <a:pt x="4793" y="3470"/>
                  </a:cubicBezTo>
                  <a:cubicBezTo>
                    <a:pt x="4748" y="3356"/>
                    <a:pt x="4702" y="3242"/>
                    <a:pt x="4656" y="3128"/>
                  </a:cubicBezTo>
                  <a:cubicBezTo>
                    <a:pt x="4611" y="3013"/>
                    <a:pt x="4565" y="2876"/>
                    <a:pt x="4497" y="2762"/>
                  </a:cubicBezTo>
                  <a:cubicBezTo>
                    <a:pt x="4474" y="2694"/>
                    <a:pt x="4428" y="2625"/>
                    <a:pt x="4405" y="2557"/>
                  </a:cubicBezTo>
                  <a:lnTo>
                    <a:pt x="4314" y="2420"/>
                  </a:lnTo>
                  <a:cubicBezTo>
                    <a:pt x="4291" y="2374"/>
                    <a:pt x="4291" y="2329"/>
                    <a:pt x="4268" y="2306"/>
                  </a:cubicBezTo>
                  <a:lnTo>
                    <a:pt x="4246" y="2237"/>
                  </a:lnTo>
                  <a:cubicBezTo>
                    <a:pt x="4223" y="2192"/>
                    <a:pt x="4223" y="2169"/>
                    <a:pt x="4200" y="2123"/>
                  </a:cubicBezTo>
                  <a:cubicBezTo>
                    <a:pt x="4177" y="2078"/>
                    <a:pt x="4154" y="2055"/>
                    <a:pt x="4131" y="2009"/>
                  </a:cubicBezTo>
                  <a:cubicBezTo>
                    <a:pt x="4131" y="2009"/>
                    <a:pt x="4109" y="1986"/>
                    <a:pt x="4109" y="1986"/>
                  </a:cubicBezTo>
                  <a:cubicBezTo>
                    <a:pt x="4086" y="1941"/>
                    <a:pt x="4086" y="1918"/>
                    <a:pt x="4063" y="1895"/>
                  </a:cubicBezTo>
                  <a:cubicBezTo>
                    <a:pt x="4040" y="1849"/>
                    <a:pt x="4040" y="1804"/>
                    <a:pt x="4017" y="1758"/>
                  </a:cubicBezTo>
                  <a:cubicBezTo>
                    <a:pt x="3994" y="1712"/>
                    <a:pt x="3972" y="1690"/>
                    <a:pt x="3972" y="1644"/>
                  </a:cubicBezTo>
                  <a:lnTo>
                    <a:pt x="3926" y="1575"/>
                  </a:lnTo>
                  <a:cubicBezTo>
                    <a:pt x="3880" y="1416"/>
                    <a:pt x="3812" y="1279"/>
                    <a:pt x="3766" y="1142"/>
                  </a:cubicBezTo>
                  <a:cubicBezTo>
                    <a:pt x="3721" y="1050"/>
                    <a:pt x="3675" y="959"/>
                    <a:pt x="3652" y="891"/>
                  </a:cubicBezTo>
                  <a:cubicBezTo>
                    <a:pt x="3606" y="799"/>
                    <a:pt x="3584" y="731"/>
                    <a:pt x="3538" y="662"/>
                  </a:cubicBezTo>
                  <a:lnTo>
                    <a:pt x="3447" y="457"/>
                  </a:lnTo>
                  <a:lnTo>
                    <a:pt x="3424" y="389"/>
                  </a:lnTo>
                  <a:lnTo>
                    <a:pt x="3401" y="343"/>
                  </a:lnTo>
                  <a:cubicBezTo>
                    <a:pt x="3401" y="320"/>
                    <a:pt x="3378" y="297"/>
                    <a:pt x="3378" y="274"/>
                  </a:cubicBezTo>
                  <a:cubicBezTo>
                    <a:pt x="3378" y="274"/>
                    <a:pt x="3378" y="252"/>
                    <a:pt x="3378" y="252"/>
                  </a:cubicBezTo>
                  <a:cubicBezTo>
                    <a:pt x="3401" y="206"/>
                    <a:pt x="3401" y="160"/>
                    <a:pt x="3378" y="115"/>
                  </a:cubicBezTo>
                  <a:cubicBezTo>
                    <a:pt x="3355" y="69"/>
                    <a:pt x="3333" y="23"/>
                    <a:pt x="3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9"/>
            <p:cNvSpPr/>
            <p:nvPr/>
          </p:nvSpPr>
          <p:spPr>
            <a:xfrm>
              <a:off x="620593" y="1117892"/>
              <a:ext cx="17693" cy="50203"/>
            </a:xfrm>
            <a:custGeom>
              <a:avLst/>
              <a:gdLst/>
              <a:ahLst/>
              <a:cxnLst/>
              <a:rect l="l" t="t" r="r" b="b"/>
              <a:pathLst>
                <a:path w="320" h="908" extrusionOk="0">
                  <a:moveTo>
                    <a:pt x="160" y="0"/>
                  </a:moveTo>
                  <a:cubicBezTo>
                    <a:pt x="137" y="0"/>
                    <a:pt x="92" y="23"/>
                    <a:pt x="69" y="46"/>
                  </a:cubicBezTo>
                  <a:cubicBezTo>
                    <a:pt x="46" y="69"/>
                    <a:pt x="46" y="92"/>
                    <a:pt x="46" y="137"/>
                  </a:cubicBezTo>
                  <a:cubicBezTo>
                    <a:pt x="46" y="183"/>
                    <a:pt x="46" y="206"/>
                    <a:pt x="69" y="251"/>
                  </a:cubicBezTo>
                  <a:cubicBezTo>
                    <a:pt x="69" y="297"/>
                    <a:pt x="69" y="343"/>
                    <a:pt x="69" y="388"/>
                  </a:cubicBezTo>
                  <a:cubicBezTo>
                    <a:pt x="69" y="457"/>
                    <a:pt x="46" y="525"/>
                    <a:pt x="46" y="617"/>
                  </a:cubicBezTo>
                  <a:cubicBezTo>
                    <a:pt x="46" y="662"/>
                    <a:pt x="23" y="753"/>
                    <a:pt x="0" y="799"/>
                  </a:cubicBezTo>
                  <a:lnTo>
                    <a:pt x="0" y="822"/>
                  </a:lnTo>
                  <a:cubicBezTo>
                    <a:pt x="0" y="845"/>
                    <a:pt x="0" y="890"/>
                    <a:pt x="46" y="890"/>
                  </a:cubicBezTo>
                  <a:cubicBezTo>
                    <a:pt x="57" y="902"/>
                    <a:pt x="69" y="908"/>
                    <a:pt x="80" y="908"/>
                  </a:cubicBezTo>
                  <a:cubicBezTo>
                    <a:pt x="92" y="908"/>
                    <a:pt x="103" y="902"/>
                    <a:pt x="115" y="890"/>
                  </a:cubicBezTo>
                  <a:cubicBezTo>
                    <a:pt x="160" y="822"/>
                    <a:pt x="183" y="753"/>
                    <a:pt x="206" y="685"/>
                  </a:cubicBezTo>
                  <a:cubicBezTo>
                    <a:pt x="229" y="639"/>
                    <a:pt x="229" y="571"/>
                    <a:pt x="251" y="502"/>
                  </a:cubicBezTo>
                  <a:cubicBezTo>
                    <a:pt x="274" y="434"/>
                    <a:pt x="274" y="365"/>
                    <a:pt x="297" y="297"/>
                  </a:cubicBezTo>
                  <a:cubicBezTo>
                    <a:pt x="297" y="274"/>
                    <a:pt x="297" y="228"/>
                    <a:pt x="297" y="206"/>
                  </a:cubicBezTo>
                  <a:cubicBezTo>
                    <a:pt x="297" y="160"/>
                    <a:pt x="320" y="137"/>
                    <a:pt x="297" y="114"/>
                  </a:cubicBezTo>
                  <a:cubicBezTo>
                    <a:pt x="297" y="46"/>
                    <a:pt x="229" y="0"/>
                    <a:pt x="183"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9"/>
            <p:cNvSpPr/>
            <p:nvPr/>
          </p:nvSpPr>
          <p:spPr>
            <a:xfrm>
              <a:off x="346739" y="1000510"/>
              <a:ext cx="71988" cy="281481"/>
            </a:xfrm>
            <a:custGeom>
              <a:avLst/>
              <a:gdLst/>
              <a:ahLst/>
              <a:cxnLst/>
              <a:rect l="l" t="t" r="r" b="b"/>
              <a:pathLst>
                <a:path w="1302" h="5091" extrusionOk="0">
                  <a:moveTo>
                    <a:pt x="571" y="0"/>
                  </a:moveTo>
                  <a:cubicBezTo>
                    <a:pt x="480" y="0"/>
                    <a:pt x="388" y="69"/>
                    <a:pt x="366" y="160"/>
                  </a:cubicBezTo>
                  <a:cubicBezTo>
                    <a:pt x="343" y="183"/>
                    <a:pt x="343" y="229"/>
                    <a:pt x="320" y="274"/>
                  </a:cubicBezTo>
                  <a:cubicBezTo>
                    <a:pt x="320" y="297"/>
                    <a:pt x="320" y="343"/>
                    <a:pt x="320" y="366"/>
                  </a:cubicBezTo>
                  <a:cubicBezTo>
                    <a:pt x="320" y="411"/>
                    <a:pt x="320" y="480"/>
                    <a:pt x="297" y="525"/>
                  </a:cubicBezTo>
                  <a:cubicBezTo>
                    <a:pt x="297" y="525"/>
                    <a:pt x="297" y="548"/>
                    <a:pt x="297" y="548"/>
                  </a:cubicBezTo>
                  <a:cubicBezTo>
                    <a:pt x="297" y="662"/>
                    <a:pt x="297" y="777"/>
                    <a:pt x="274" y="891"/>
                  </a:cubicBezTo>
                  <a:cubicBezTo>
                    <a:pt x="274" y="982"/>
                    <a:pt x="274" y="1096"/>
                    <a:pt x="274" y="1210"/>
                  </a:cubicBezTo>
                  <a:cubicBezTo>
                    <a:pt x="251" y="1393"/>
                    <a:pt x="251" y="1598"/>
                    <a:pt x="251" y="1781"/>
                  </a:cubicBezTo>
                  <a:cubicBezTo>
                    <a:pt x="229" y="1827"/>
                    <a:pt x="229" y="1872"/>
                    <a:pt x="206" y="1895"/>
                  </a:cubicBezTo>
                  <a:cubicBezTo>
                    <a:pt x="206" y="1941"/>
                    <a:pt x="206" y="1963"/>
                    <a:pt x="206" y="2009"/>
                  </a:cubicBezTo>
                  <a:cubicBezTo>
                    <a:pt x="183" y="2078"/>
                    <a:pt x="183" y="2123"/>
                    <a:pt x="183" y="2192"/>
                  </a:cubicBezTo>
                  <a:cubicBezTo>
                    <a:pt x="160" y="2329"/>
                    <a:pt x="137" y="2466"/>
                    <a:pt x="137" y="2625"/>
                  </a:cubicBezTo>
                  <a:cubicBezTo>
                    <a:pt x="137" y="2762"/>
                    <a:pt x="114" y="2922"/>
                    <a:pt x="114" y="3082"/>
                  </a:cubicBezTo>
                  <a:cubicBezTo>
                    <a:pt x="114" y="3150"/>
                    <a:pt x="114" y="3219"/>
                    <a:pt x="92" y="3264"/>
                  </a:cubicBezTo>
                  <a:cubicBezTo>
                    <a:pt x="92" y="3310"/>
                    <a:pt x="92" y="3333"/>
                    <a:pt x="92" y="3379"/>
                  </a:cubicBezTo>
                  <a:cubicBezTo>
                    <a:pt x="92" y="3379"/>
                    <a:pt x="92" y="3401"/>
                    <a:pt x="92" y="3424"/>
                  </a:cubicBezTo>
                  <a:cubicBezTo>
                    <a:pt x="92" y="3470"/>
                    <a:pt x="92" y="3516"/>
                    <a:pt x="69" y="3561"/>
                  </a:cubicBezTo>
                  <a:cubicBezTo>
                    <a:pt x="69" y="3653"/>
                    <a:pt x="46" y="3744"/>
                    <a:pt x="46" y="3835"/>
                  </a:cubicBezTo>
                  <a:cubicBezTo>
                    <a:pt x="23" y="3926"/>
                    <a:pt x="23" y="4041"/>
                    <a:pt x="23" y="4132"/>
                  </a:cubicBezTo>
                  <a:cubicBezTo>
                    <a:pt x="0" y="4292"/>
                    <a:pt x="23" y="4451"/>
                    <a:pt x="92" y="4588"/>
                  </a:cubicBezTo>
                  <a:cubicBezTo>
                    <a:pt x="114" y="4634"/>
                    <a:pt x="137" y="4657"/>
                    <a:pt x="183" y="4702"/>
                  </a:cubicBezTo>
                  <a:cubicBezTo>
                    <a:pt x="206" y="4725"/>
                    <a:pt x="229" y="4748"/>
                    <a:pt x="251" y="4771"/>
                  </a:cubicBezTo>
                  <a:cubicBezTo>
                    <a:pt x="297" y="4817"/>
                    <a:pt x="366" y="4839"/>
                    <a:pt x="434" y="4885"/>
                  </a:cubicBezTo>
                  <a:cubicBezTo>
                    <a:pt x="525" y="4908"/>
                    <a:pt x="617" y="4954"/>
                    <a:pt x="708" y="4976"/>
                  </a:cubicBezTo>
                  <a:cubicBezTo>
                    <a:pt x="754" y="4999"/>
                    <a:pt x="799" y="4999"/>
                    <a:pt x="822" y="5022"/>
                  </a:cubicBezTo>
                  <a:cubicBezTo>
                    <a:pt x="868" y="5045"/>
                    <a:pt x="891" y="5045"/>
                    <a:pt x="913" y="5068"/>
                  </a:cubicBezTo>
                  <a:lnTo>
                    <a:pt x="959" y="5068"/>
                  </a:lnTo>
                  <a:cubicBezTo>
                    <a:pt x="1027" y="5068"/>
                    <a:pt x="1073" y="5091"/>
                    <a:pt x="1142" y="5091"/>
                  </a:cubicBezTo>
                  <a:cubicBezTo>
                    <a:pt x="1142" y="5091"/>
                    <a:pt x="1164" y="5091"/>
                    <a:pt x="1164" y="5068"/>
                  </a:cubicBezTo>
                  <a:cubicBezTo>
                    <a:pt x="1187" y="5068"/>
                    <a:pt x="1210" y="5068"/>
                    <a:pt x="1210" y="5045"/>
                  </a:cubicBezTo>
                  <a:cubicBezTo>
                    <a:pt x="1233" y="4999"/>
                    <a:pt x="1256" y="4976"/>
                    <a:pt x="1279" y="4954"/>
                  </a:cubicBezTo>
                  <a:cubicBezTo>
                    <a:pt x="1301" y="4954"/>
                    <a:pt x="1301" y="4931"/>
                    <a:pt x="1301" y="4931"/>
                  </a:cubicBezTo>
                  <a:cubicBezTo>
                    <a:pt x="1301" y="4908"/>
                    <a:pt x="1301" y="4885"/>
                    <a:pt x="1301" y="4862"/>
                  </a:cubicBezTo>
                  <a:cubicBezTo>
                    <a:pt x="1301" y="4862"/>
                    <a:pt x="1301" y="4862"/>
                    <a:pt x="1301" y="4839"/>
                  </a:cubicBezTo>
                  <a:cubicBezTo>
                    <a:pt x="1301" y="4794"/>
                    <a:pt x="1279" y="4748"/>
                    <a:pt x="1279" y="4702"/>
                  </a:cubicBezTo>
                  <a:cubicBezTo>
                    <a:pt x="1279" y="4588"/>
                    <a:pt x="1256" y="4497"/>
                    <a:pt x="1256" y="4383"/>
                  </a:cubicBezTo>
                  <a:cubicBezTo>
                    <a:pt x="1256" y="4200"/>
                    <a:pt x="1256" y="4041"/>
                    <a:pt x="1256" y="3881"/>
                  </a:cubicBezTo>
                  <a:cubicBezTo>
                    <a:pt x="1233" y="3789"/>
                    <a:pt x="1233" y="3698"/>
                    <a:pt x="1233" y="3607"/>
                  </a:cubicBezTo>
                  <a:cubicBezTo>
                    <a:pt x="1233" y="3516"/>
                    <a:pt x="1233" y="3424"/>
                    <a:pt x="1210" y="3333"/>
                  </a:cubicBezTo>
                  <a:cubicBezTo>
                    <a:pt x="1210" y="3219"/>
                    <a:pt x="1210" y="3128"/>
                    <a:pt x="1210" y="3013"/>
                  </a:cubicBezTo>
                  <a:cubicBezTo>
                    <a:pt x="1187" y="2922"/>
                    <a:pt x="1187" y="2831"/>
                    <a:pt x="1187" y="2740"/>
                  </a:cubicBezTo>
                  <a:cubicBezTo>
                    <a:pt x="1164" y="2625"/>
                    <a:pt x="1164" y="2534"/>
                    <a:pt x="1164" y="2443"/>
                  </a:cubicBezTo>
                  <a:cubicBezTo>
                    <a:pt x="1164" y="2351"/>
                    <a:pt x="1142" y="2260"/>
                    <a:pt x="1142" y="2192"/>
                  </a:cubicBezTo>
                  <a:cubicBezTo>
                    <a:pt x="1142" y="2100"/>
                    <a:pt x="1142" y="2009"/>
                    <a:pt x="1119" y="1918"/>
                  </a:cubicBezTo>
                  <a:cubicBezTo>
                    <a:pt x="1119" y="1827"/>
                    <a:pt x="1096" y="1735"/>
                    <a:pt x="1096" y="1644"/>
                  </a:cubicBezTo>
                  <a:cubicBezTo>
                    <a:pt x="1073" y="1530"/>
                    <a:pt x="1073" y="1416"/>
                    <a:pt x="1050" y="1302"/>
                  </a:cubicBezTo>
                  <a:cubicBezTo>
                    <a:pt x="1050" y="1233"/>
                    <a:pt x="1050" y="1187"/>
                    <a:pt x="1050" y="1119"/>
                  </a:cubicBezTo>
                  <a:cubicBezTo>
                    <a:pt x="1050" y="1050"/>
                    <a:pt x="1027" y="982"/>
                    <a:pt x="1027" y="913"/>
                  </a:cubicBezTo>
                  <a:cubicBezTo>
                    <a:pt x="1027" y="845"/>
                    <a:pt x="1027" y="777"/>
                    <a:pt x="1005" y="708"/>
                  </a:cubicBezTo>
                  <a:cubicBezTo>
                    <a:pt x="1005" y="662"/>
                    <a:pt x="1005" y="594"/>
                    <a:pt x="982" y="525"/>
                  </a:cubicBezTo>
                  <a:cubicBezTo>
                    <a:pt x="982" y="480"/>
                    <a:pt x="982" y="411"/>
                    <a:pt x="982" y="366"/>
                  </a:cubicBezTo>
                  <a:cubicBezTo>
                    <a:pt x="982" y="297"/>
                    <a:pt x="959" y="229"/>
                    <a:pt x="959" y="183"/>
                  </a:cubicBezTo>
                  <a:cubicBezTo>
                    <a:pt x="959" y="137"/>
                    <a:pt x="913" y="92"/>
                    <a:pt x="868" y="92"/>
                  </a:cubicBezTo>
                  <a:cubicBezTo>
                    <a:pt x="845" y="115"/>
                    <a:pt x="799" y="137"/>
                    <a:pt x="799" y="183"/>
                  </a:cubicBezTo>
                  <a:cubicBezTo>
                    <a:pt x="799" y="206"/>
                    <a:pt x="799" y="206"/>
                    <a:pt x="799" y="229"/>
                  </a:cubicBezTo>
                  <a:cubicBezTo>
                    <a:pt x="776" y="115"/>
                    <a:pt x="708" y="23"/>
                    <a:pt x="594"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9"/>
            <p:cNvSpPr/>
            <p:nvPr/>
          </p:nvSpPr>
          <p:spPr>
            <a:xfrm>
              <a:off x="403522" y="1193585"/>
              <a:ext cx="60653" cy="80834"/>
            </a:xfrm>
            <a:custGeom>
              <a:avLst/>
              <a:gdLst/>
              <a:ahLst/>
              <a:cxnLst/>
              <a:rect l="l" t="t" r="r" b="b"/>
              <a:pathLst>
                <a:path w="1097" h="1462" extrusionOk="0">
                  <a:moveTo>
                    <a:pt x="959" y="1"/>
                  </a:moveTo>
                  <a:cubicBezTo>
                    <a:pt x="913" y="1"/>
                    <a:pt x="891" y="1"/>
                    <a:pt x="868" y="24"/>
                  </a:cubicBezTo>
                  <a:cubicBezTo>
                    <a:pt x="845" y="46"/>
                    <a:pt x="822" y="92"/>
                    <a:pt x="822" y="115"/>
                  </a:cubicBezTo>
                  <a:cubicBezTo>
                    <a:pt x="822" y="161"/>
                    <a:pt x="799" y="206"/>
                    <a:pt x="799" y="252"/>
                  </a:cubicBezTo>
                  <a:cubicBezTo>
                    <a:pt x="777" y="275"/>
                    <a:pt x="754" y="320"/>
                    <a:pt x="754" y="343"/>
                  </a:cubicBezTo>
                  <a:cubicBezTo>
                    <a:pt x="731" y="389"/>
                    <a:pt x="708" y="434"/>
                    <a:pt x="685" y="480"/>
                  </a:cubicBezTo>
                  <a:cubicBezTo>
                    <a:pt x="640" y="571"/>
                    <a:pt x="571" y="663"/>
                    <a:pt x="503" y="731"/>
                  </a:cubicBezTo>
                  <a:cubicBezTo>
                    <a:pt x="480" y="777"/>
                    <a:pt x="434" y="822"/>
                    <a:pt x="411" y="868"/>
                  </a:cubicBezTo>
                  <a:cubicBezTo>
                    <a:pt x="366" y="891"/>
                    <a:pt x="320" y="937"/>
                    <a:pt x="297" y="959"/>
                  </a:cubicBezTo>
                  <a:cubicBezTo>
                    <a:pt x="252" y="982"/>
                    <a:pt x="229" y="1005"/>
                    <a:pt x="183" y="1028"/>
                  </a:cubicBezTo>
                  <a:lnTo>
                    <a:pt x="160" y="1028"/>
                  </a:lnTo>
                  <a:cubicBezTo>
                    <a:pt x="137" y="1028"/>
                    <a:pt x="137" y="1051"/>
                    <a:pt x="115" y="1074"/>
                  </a:cubicBezTo>
                  <a:lnTo>
                    <a:pt x="69" y="1074"/>
                  </a:lnTo>
                  <a:cubicBezTo>
                    <a:pt x="23" y="1096"/>
                    <a:pt x="0" y="1119"/>
                    <a:pt x="23" y="1165"/>
                  </a:cubicBezTo>
                  <a:cubicBezTo>
                    <a:pt x="23" y="1188"/>
                    <a:pt x="46" y="1210"/>
                    <a:pt x="46" y="1210"/>
                  </a:cubicBezTo>
                  <a:cubicBezTo>
                    <a:pt x="46" y="1233"/>
                    <a:pt x="69" y="1233"/>
                    <a:pt x="69" y="1256"/>
                  </a:cubicBezTo>
                  <a:cubicBezTo>
                    <a:pt x="69" y="1279"/>
                    <a:pt x="46" y="1325"/>
                    <a:pt x="69" y="1347"/>
                  </a:cubicBezTo>
                  <a:cubicBezTo>
                    <a:pt x="69" y="1370"/>
                    <a:pt x="92" y="1393"/>
                    <a:pt x="92" y="1416"/>
                  </a:cubicBezTo>
                  <a:cubicBezTo>
                    <a:pt x="115" y="1439"/>
                    <a:pt x="137" y="1439"/>
                    <a:pt x="160" y="1462"/>
                  </a:cubicBezTo>
                  <a:lnTo>
                    <a:pt x="252" y="1462"/>
                  </a:lnTo>
                  <a:cubicBezTo>
                    <a:pt x="274" y="1439"/>
                    <a:pt x="297" y="1439"/>
                    <a:pt x="320" y="1439"/>
                  </a:cubicBezTo>
                  <a:cubicBezTo>
                    <a:pt x="343" y="1439"/>
                    <a:pt x="343" y="1439"/>
                    <a:pt x="366" y="1416"/>
                  </a:cubicBezTo>
                  <a:lnTo>
                    <a:pt x="388" y="1416"/>
                  </a:lnTo>
                  <a:cubicBezTo>
                    <a:pt x="434" y="1393"/>
                    <a:pt x="503" y="1370"/>
                    <a:pt x="571" y="1325"/>
                  </a:cubicBezTo>
                  <a:cubicBezTo>
                    <a:pt x="617" y="1302"/>
                    <a:pt x="662" y="1256"/>
                    <a:pt x="708" y="1210"/>
                  </a:cubicBezTo>
                  <a:cubicBezTo>
                    <a:pt x="731" y="1165"/>
                    <a:pt x="754" y="1142"/>
                    <a:pt x="777" y="1096"/>
                  </a:cubicBezTo>
                  <a:cubicBezTo>
                    <a:pt x="822" y="1028"/>
                    <a:pt x="868" y="982"/>
                    <a:pt x="891" y="914"/>
                  </a:cubicBezTo>
                  <a:cubicBezTo>
                    <a:pt x="959" y="777"/>
                    <a:pt x="1028" y="640"/>
                    <a:pt x="1050" y="503"/>
                  </a:cubicBezTo>
                  <a:cubicBezTo>
                    <a:pt x="1073" y="434"/>
                    <a:pt x="1073" y="366"/>
                    <a:pt x="1096" y="297"/>
                  </a:cubicBezTo>
                  <a:cubicBezTo>
                    <a:pt x="1096" y="206"/>
                    <a:pt x="1096" y="138"/>
                    <a:pt x="1073" y="69"/>
                  </a:cubicBezTo>
                  <a:cubicBezTo>
                    <a:pt x="1050" y="24"/>
                    <a:pt x="1005" y="1"/>
                    <a:pt x="959" y="1"/>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9"/>
            <p:cNvSpPr/>
            <p:nvPr/>
          </p:nvSpPr>
          <p:spPr>
            <a:xfrm>
              <a:off x="471696" y="1111589"/>
              <a:ext cx="170404" cy="111078"/>
            </a:xfrm>
            <a:custGeom>
              <a:avLst/>
              <a:gdLst/>
              <a:ahLst/>
              <a:cxnLst/>
              <a:rect l="l" t="t" r="r" b="b"/>
              <a:pathLst>
                <a:path w="3082" h="2009" extrusionOk="0">
                  <a:moveTo>
                    <a:pt x="2922" y="0"/>
                  </a:moveTo>
                  <a:cubicBezTo>
                    <a:pt x="2899" y="0"/>
                    <a:pt x="2853" y="23"/>
                    <a:pt x="2830" y="23"/>
                  </a:cubicBezTo>
                  <a:cubicBezTo>
                    <a:pt x="2762" y="69"/>
                    <a:pt x="2716" y="160"/>
                    <a:pt x="2693" y="228"/>
                  </a:cubicBezTo>
                  <a:cubicBezTo>
                    <a:pt x="2671" y="297"/>
                    <a:pt x="2648" y="342"/>
                    <a:pt x="2602" y="411"/>
                  </a:cubicBezTo>
                  <a:cubicBezTo>
                    <a:pt x="2579" y="457"/>
                    <a:pt x="2556" y="525"/>
                    <a:pt x="2534" y="571"/>
                  </a:cubicBezTo>
                  <a:cubicBezTo>
                    <a:pt x="2511" y="639"/>
                    <a:pt x="2465" y="685"/>
                    <a:pt x="2420" y="753"/>
                  </a:cubicBezTo>
                  <a:cubicBezTo>
                    <a:pt x="2374" y="799"/>
                    <a:pt x="2328" y="867"/>
                    <a:pt x="2283" y="936"/>
                  </a:cubicBezTo>
                  <a:cubicBezTo>
                    <a:pt x="2260" y="959"/>
                    <a:pt x="2260" y="1004"/>
                    <a:pt x="2237" y="1027"/>
                  </a:cubicBezTo>
                  <a:cubicBezTo>
                    <a:pt x="2237" y="1004"/>
                    <a:pt x="2237" y="1004"/>
                    <a:pt x="2237" y="1004"/>
                  </a:cubicBezTo>
                  <a:cubicBezTo>
                    <a:pt x="2191" y="1073"/>
                    <a:pt x="2123" y="1119"/>
                    <a:pt x="2054" y="1187"/>
                  </a:cubicBezTo>
                  <a:cubicBezTo>
                    <a:pt x="2009" y="1255"/>
                    <a:pt x="1940" y="1301"/>
                    <a:pt x="1872" y="1347"/>
                  </a:cubicBezTo>
                  <a:cubicBezTo>
                    <a:pt x="1758" y="1438"/>
                    <a:pt x="1621" y="1529"/>
                    <a:pt x="1484" y="1575"/>
                  </a:cubicBezTo>
                  <a:cubicBezTo>
                    <a:pt x="1347" y="1644"/>
                    <a:pt x="1210" y="1689"/>
                    <a:pt x="1073" y="1712"/>
                  </a:cubicBezTo>
                  <a:cubicBezTo>
                    <a:pt x="982" y="1712"/>
                    <a:pt x="890" y="1712"/>
                    <a:pt x="799" y="1735"/>
                  </a:cubicBezTo>
                  <a:lnTo>
                    <a:pt x="639" y="1735"/>
                  </a:lnTo>
                  <a:cubicBezTo>
                    <a:pt x="593" y="1735"/>
                    <a:pt x="548" y="1712"/>
                    <a:pt x="502" y="1712"/>
                  </a:cubicBezTo>
                  <a:cubicBezTo>
                    <a:pt x="434" y="1712"/>
                    <a:pt x="365" y="1689"/>
                    <a:pt x="297" y="1666"/>
                  </a:cubicBezTo>
                  <a:cubicBezTo>
                    <a:pt x="205" y="1666"/>
                    <a:pt x="137" y="1644"/>
                    <a:pt x="68" y="1644"/>
                  </a:cubicBezTo>
                  <a:cubicBezTo>
                    <a:pt x="23" y="1644"/>
                    <a:pt x="0" y="1689"/>
                    <a:pt x="0" y="1712"/>
                  </a:cubicBezTo>
                  <a:cubicBezTo>
                    <a:pt x="0" y="1758"/>
                    <a:pt x="23" y="1780"/>
                    <a:pt x="68" y="1780"/>
                  </a:cubicBezTo>
                  <a:cubicBezTo>
                    <a:pt x="91" y="1803"/>
                    <a:pt x="114" y="1803"/>
                    <a:pt x="137" y="1803"/>
                  </a:cubicBezTo>
                  <a:cubicBezTo>
                    <a:pt x="228" y="1803"/>
                    <a:pt x="297" y="1826"/>
                    <a:pt x="388" y="1849"/>
                  </a:cubicBezTo>
                  <a:cubicBezTo>
                    <a:pt x="457" y="1872"/>
                    <a:pt x="548" y="1895"/>
                    <a:pt x="639" y="1917"/>
                  </a:cubicBezTo>
                  <a:cubicBezTo>
                    <a:pt x="730" y="1917"/>
                    <a:pt x="822" y="1940"/>
                    <a:pt x="913" y="1940"/>
                  </a:cubicBezTo>
                  <a:lnTo>
                    <a:pt x="1096" y="1940"/>
                  </a:lnTo>
                  <a:cubicBezTo>
                    <a:pt x="1096" y="1963"/>
                    <a:pt x="1096" y="1963"/>
                    <a:pt x="1096" y="1963"/>
                  </a:cubicBezTo>
                  <a:cubicBezTo>
                    <a:pt x="1141" y="1986"/>
                    <a:pt x="1164" y="1986"/>
                    <a:pt x="1210" y="1986"/>
                  </a:cubicBezTo>
                  <a:cubicBezTo>
                    <a:pt x="1301" y="2009"/>
                    <a:pt x="1392" y="2009"/>
                    <a:pt x="1461" y="2009"/>
                  </a:cubicBezTo>
                  <a:cubicBezTo>
                    <a:pt x="1529" y="2009"/>
                    <a:pt x="1575" y="1986"/>
                    <a:pt x="1621" y="1986"/>
                  </a:cubicBezTo>
                  <a:cubicBezTo>
                    <a:pt x="1689" y="1986"/>
                    <a:pt x="1758" y="1963"/>
                    <a:pt x="1803" y="1963"/>
                  </a:cubicBezTo>
                  <a:cubicBezTo>
                    <a:pt x="1872" y="1940"/>
                    <a:pt x="1917" y="1917"/>
                    <a:pt x="1963" y="1895"/>
                  </a:cubicBezTo>
                  <a:cubicBezTo>
                    <a:pt x="2009" y="1872"/>
                    <a:pt x="2031" y="1849"/>
                    <a:pt x="2077" y="1826"/>
                  </a:cubicBezTo>
                  <a:cubicBezTo>
                    <a:pt x="2168" y="1780"/>
                    <a:pt x="2237" y="1735"/>
                    <a:pt x="2305" y="1666"/>
                  </a:cubicBezTo>
                  <a:cubicBezTo>
                    <a:pt x="2420" y="1575"/>
                    <a:pt x="2534" y="1461"/>
                    <a:pt x="2648" y="1324"/>
                  </a:cubicBezTo>
                  <a:cubicBezTo>
                    <a:pt x="2693" y="1255"/>
                    <a:pt x="2739" y="1187"/>
                    <a:pt x="2785" y="1119"/>
                  </a:cubicBezTo>
                  <a:cubicBezTo>
                    <a:pt x="2830" y="1050"/>
                    <a:pt x="2853" y="959"/>
                    <a:pt x="2899" y="890"/>
                  </a:cubicBezTo>
                  <a:lnTo>
                    <a:pt x="2876" y="890"/>
                  </a:lnTo>
                  <a:cubicBezTo>
                    <a:pt x="2899" y="890"/>
                    <a:pt x="2899" y="890"/>
                    <a:pt x="2899" y="867"/>
                  </a:cubicBezTo>
                  <a:cubicBezTo>
                    <a:pt x="2899" y="890"/>
                    <a:pt x="2899" y="890"/>
                    <a:pt x="2899" y="890"/>
                  </a:cubicBezTo>
                  <a:cubicBezTo>
                    <a:pt x="2967" y="708"/>
                    <a:pt x="3013" y="525"/>
                    <a:pt x="3059" y="342"/>
                  </a:cubicBezTo>
                  <a:cubicBezTo>
                    <a:pt x="3081" y="297"/>
                    <a:pt x="3081" y="251"/>
                    <a:pt x="3081" y="183"/>
                  </a:cubicBezTo>
                  <a:cubicBezTo>
                    <a:pt x="3081" y="137"/>
                    <a:pt x="3059" y="91"/>
                    <a:pt x="3036" y="46"/>
                  </a:cubicBezTo>
                  <a:cubicBezTo>
                    <a:pt x="2990" y="23"/>
                    <a:pt x="2967" y="0"/>
                    <a:pt x="2922"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9"/>
            <p:cNvSpPr/>
            <p:nvPr/>
          </p:nvSpPr>
          <p:spPr>
            <a:xfrm>
              <a:off x="355585" y="1268061"/>
              <a:ext cx="407653" cy="800157"/>
            </a:xfrm>
            <a:custGeom>
              <a:avLst/>
              <a:gdLst/>
              <a:ahLst/>
              <a:cxnLst/>
              <a:rect l="l" t="t" r="r" b="b"/>
              <a:pathLst>
                <a:path w="7373" h="14472" extrusionOk="0">
                  <a:moveTo>
                    <a:pt x="137" y="0"/>
                  </a:moveTo>
                  <a:cubicBezTo>
                    <a:pt x="114" y="0"/>
                    <a:pt x="91" y="0"/>
                    <a:pt x="46" y="46"/>
                  </a:cubicBezTo>
                  <a:cubicBezTo>
                    <a:pt x="23" y="69"/>
                    <a:pt x="23" y="92"/>
                    <a:pt x="0" y="137"/>
                  </a:cubicBezTo>
                  <a:cubicBezTo>
                    <a:pt x="0" y="160"/>
                    <a:pt x="23" y="229"/>
                    <a:pt x="46" y="252"/>
                  </a:cubicBezTo>
                  <a:lnTo>
                    <a:pt x="46" y="274"/>
                  </a:lnTo>
                  <a:cubicBezTo>
                    <a:pt x="69" y="320"/>
                    <a:pt x="91" y="343"/>
                    <a:pt x="91" y="388"/>
                  </a:cubicBezTo>
                  <a:lnTo>
                    <a:pt x="114" y="411"/>
                  </a:lnTo>
                  <a:cubicBezTo>
                    <a:pt x="160" y="503"/>
                    <a:pt x="183" y="594"/>
                    <a:pt x="228" y="685"/>
                  </a:cubicBezTo>
                  <a:cubicBezTo>
                    <a:pt x="274" y="799"/>
                    <a:pt x="297" y="891"/>
                    <a:pt x="342" y="1005"/>
                  </a:cubicBezTo>
                  <a:cubicBezTo>
                    <a:pt x="365" y="1050"/>
                    <a:pt x="365" y="1096"/>
                    <a:pt x="388" y="1142"/>
                  </a:cubicBezTo>
                  <a:cubicBezTo>
                    <a:pt x="411" y="1210"/>
                    <a:pt x="434" y="1301"/>
                    <a:pt x="479" y="1393"/>
                  </a:cubicBezTo>
                  <a:cubicBezTo>
                    <a:pt x="525" y="1507"/>
                    <a:pt x="571" y="1621"/>
                    <a:pt x="639" y="1735"/>
                  </a:cubicBezTo>
                  <a:lnTo>
                    <a:pt x="708" y="1895"/>
                  </a:lnTo>
                  <a:lnTo>
                    <a:pt x="731" y="1941"/>
                  </a:lnTo>
                  <a:cubicBezTo>
                    <a:pt x="753" y="1986"/>
                    <a:pt x="753" y="2009"/>
                    <a:pt x="776" y="2055"/>
                  </a:cubicBezTo>
                  <a:cubicBezTo>
                    <a:pt x="799" y="2078"/>
                    <a:pt x="822" y="2100"/>
                    <a:pt x="845" y="2123"/>
                  </a:cubicBezTo>
                  <a:cubicBezTo>
                    <a:pt x="867" y="2146"/>
                    <a:pt x="890" y="2192"/>
                    <a:pt x="890" y="2237"/>
                  </a:cubicBezTo>
                  <a:cubicBezTo>
                    <a:pt x="936" y="2329"/>
                    <a:pt x="982" y="2420"/>
                    <a:pt x="1004" y="2511"/>
                  </a:cubicBezTo>
                  <a:lnTo>
                    <a:pt x="1027" y="2534"/>
                  </a:lnTo>
                  <a:cubicBezTo>
                    <a:pt x="1073" y="2717"/>
                    <a:pt x="1164" y="2876"/>
                    <a:pt x="1233" y="3013"/>
                  </a:cubicBezTo>
                  <a:lnTo>
                    <a:pt x="1233" y="3036"/>
                  </a:lnTo>
                  <a:cubicBezTo>
                    <a:pt x="1278" y="3127"/>
                    <a:pt x="1301" y="3196"/>
                    <a:pt x="1324" y="3264"/>
                  </a:cubicBezTo>
                  <a:cubicBezTo>
                    <a:pt x="1370" y="3356"/>
                    <a:pt x="1392" y="3424"/>
                    <a:pt x="1438" y="3493"/>
                  </a:cubicBezTo>
                  <a:lnTo>
                    <a:pt x="1507" y="3675"/>
                  </a:lnTo>
                  <a:lnTo>
                    <a:pt x="1644" y="3972"/>
                  </a:lnTo>
                  <a:cubicBezTo>
                    <a:pt x="1689" y="4063"/>
                    <a:pt x="1712" y="4155"/>
                    <a:pt x="1758" y="4246"/>
                  </a:cubicBezTo>
                  <a:cubicBezTo>
                    <a:pt x="1780" y="4314"/>
                    <a:pt x="1803" y="4360"/>
                    <a:pt x="1849" y="4429"/>
                  </a:cubicBezTo>
                  <a:cubicBezTo>
                    <a:pt x="1917" y="4611"/>
                    <a:pt x="1986" y="4794"/>
                    <a:pt x="2054" y="4976"/>
                  </a:cubicBezTo>
                  <a:cubicBezTo>
                    <a:pt x="2123" y="5113"/>
                    <a:pt x="2168" y="5227"/>
                    <a:pt x="2214" y="5364"/>
                  </a:cubicBezTo>
                  <a:cubicBezTo>
                    <a:pt x="2237" y="5410"/>
                    <a:pt x="2260" y="5456"/>
                    <a:pt x="2283" y="5501"/>
                  </a:cubicBezTo>
                  <a:lnTo>
                    <a:pt x="2328" y="5615"/>
                  </a:lnTo>
                  <a:cubicBezTo>
                    <a:pt x="2351" y="5638"/>
                    <a:pt x="2351" y="5684"/>
                    <a:pt x="2374" y="5730"/>
                  </a:cubicBezTo>
                  <a:cubicBezTo>
                    <a:pt x="2397" y="5775"/>
                    <a:pt x="2420" y="5821"/>
                    <a:pt x="2442" y="5867"/>
                  </a:cubicBezTo>
                  <a:lnTo>
                    <a:pt x="2534" y="6118"/>
                  </a:lnTo>
                  <a:lnTo>
                    <a:pt x="2648" y="6369"/>
                  </a:lnTo>
                  <a:cubicBezTo>
                    <a:pt x="2693" y="6460"/>
                    <a:pt x="2716" y="6528"/>
                    <a:pt x="2762" y="6620"/>
                  </a:cubicBezTo>
                  <a:cubicBezTo>
                    <a:pt x="2785" y="6688"/>
                    <a:pt x="2830" y="6780"/>
                    <a:pt x="2876" y="6871"/>
                  </a:cubicBezTo>
                  <a:cubicBezTo>
                    <a:pt x="2899" y="6962"/>
                    <a:pt x="2945" y="7053"/>
                    <a:pt x="2990" y="7145"/>
                  </a:cubicBezTo>
                  <a:lnTo>
                    <a:pt x="3082" y="7373"/>
                  </a:lnTo>
                  <a:cubicBezTo>
                    <a:pt x="3218" y="7670"/>
                    <a:pt x="3333" y="7989"/>
                    <a:pt x="3447" y="8286"/>
                  </a:cubicBezTo>
                  <a:lnTo>
                    <a:pt x="3515" y="8423"/>
                  </a:lnTo>
                  <a:cubicBezTo>
                    <a:pt x="3606" y="8674"/>
                    <a:pt x="3721" y="8902"/>
                    <a:pt x="3812" y="9153"/>
                  </a:cubicBezTo>
                  <a:lnTo>
                    <a:pt x="3949" y="9450"/>
                  </a:lnTo>
                  <a:lnTo>
                    <a:pt x="3995" y="9541"/>
                  </a:lnTo>
                  <a:cubicBezTo>
                    <a:pt x="4040" y="9678"/>
                    <a:pt x="4086" y="9792"/>
                    <a:pt x="4154" y="9929"/>
                  </a:cubicBezTo>
                  <a:cubicBezTo>
                    <a:pt x="4223" y="10089"/>
                    <a:pt x="4291" y="10272"/>
                    <a:pt x="4383" y="10432"/>
                  </a:cubicBezTo>
                  <a:cubicBezTo>
                    <a:pt x="4428" y="10569"/>
                    <a:pt x="4474" y="10705"/>
                    <a:pt x="4542" y="10842"/>
                  </a:cubicBezTo>
                  <a:lnTo>
                    <a:pt x="4588" y="10934"/>
                  </a:lnTo>
                  <a:cubicBezTo>
                    <a:pt x="4656" y="11094"/>
                    <a:pt x="4725" y="11253"/>
                    <a:pt x="4793" y="11436"/>
                  </a:cubicBezTo>
                  <a:cubicBezTo>
                    <a:pt x="4816" y="11504"/>
                    <a:pt x="4862" y="11573"/>
                    <a:pt x="4885" y="11664"/>
                  </a:cubicBezTo>
                  <a:cubicBezTo>
                    <a:pt x="4908" y="11710"/>
                    <a:pt x="4930" y="11733"/>
                    <a:pt x="4930" y="11778"/>
                  </a:cubicBezTo>
                  <a:cubicBezTo>
                    <a:pt x="4953" y="11824"/>
                    <a:pt x="4953" y="11847"/>
                    <a:pt x="4976" y="11892"/>
                  </a:cubicBezTo>
                  <a:lnTo>
                    <a:pt x="5044" y="12029"/>
                  </a:lnTo>
                  <a:cubicBezTo>
                    <a:pt x="5090" y="12166"/>
                    <a:pt x="5136" y="12280"/>
                    <a:pt x="5204" y="12395"/>
                  </a:cubicBezTo>
                  <a:cubicBezTo>
                    <a:pt x="5273" y="12554"/>
                    <a:pt x="5341" y="12714"/>
                    <a:pt x="5410" y="12874"/>
                  </a:cubicBezTo>
                  <a:cubicBezTo>
                    <a:pt x="5478" y="13034"/>
                    <a:pt x="5547" y="13193"/>
                    <a:pt x="5615" y="13330"/>
                  </a:cubicBezTo>
                  <a:cubicBezTo>
                    <a:pt x="5661" y="13399"/>
                    <a:pt x="5684" y="13467"/>
                    <a:pt x="5706" y="13536"/>
                  </a:cubicBezTo>
                  <a:cubicBezTo>
                    <a:pt x="5752" y="13627"/>
                    <a:pt x="5798" y="13718"/>
                    <a:pt x="5843" y="13810"/>
                  </a:cubicBezTo>
                  <a:cubicBezTo>
                    <a:pt x="5866" y="13878"/>
                    <a:pt x="5889" y="13924"/>
                    <a:pt x="5912" y="13969"/>
                  </a:cubicBezTo>
                  <a:lnTo>
                    <a:pt x="5957" y="14038"/>
                  </a:lnTo>
                  <a:lnTo>
                    <a:pt x="5980" y="14106"/>
                  </a:lnTo>
                  <a:cubicBezTo>
                    <a:pt x="6003" y="14152"/>
                    <a:pt x="6026" y="14198"/>
                    <a:pt x="6049" y="14243"/>
                  </a:cubicBezTo>
                  <a:cubicBezTo>
                    <a:pt x="6072" y="14289"/>
                    <a:pt x="6094" y="14312"/>
                    <a:pt x="6094" y="14335"/>
                  </a:cubicBezTo>
                  <a:cubicBezTo>
                    <a:pt x="6117" y="14380"/>
                    <a:pt x="6140" y="14403"/>
                    <a:pt x="6186" y="14426"/>
                  </a:cubicBezTo>
                  <a:cubicBezTo>
                    <a:pt x="6209" y="14449"/>
                    <a:pt x="6254" y="14449"/>
                    <a:pt x="6277" y="14449"/>
                  </a:cubicBezTo>
                  <a:cubicBezTo>
                    <a:pt x="6323" y="14472"/>
                    <a:pt x="6368" y="14472"/>
                    <a:pt x="6414" y="14472"/>
                  </a:cubicBezTo>
                  <a:lnTo>
                    <a:pt x="6551" y="14472"/>
                  </a:lnTo>
                  <a:lnTo>
                    <a:pt x="6597" y="14449"/>
                  </a:lnTo>
                  <a:lnTo>
                    <a:pt x="6756" y="14449"/>
                  </a:lnTo>
                  <a:lnTo>
                    <a:pt x="6779" y="14426"/>
                  </a:lnTo>
                  <a:lnTo>
                    <a:pt x="6871" y="14426"/>
                  </a:lnTo>
                  <a:cubicBezTo>
                    <a:pt x="6916" y="14426"/>
                    <a:pt x="6962" y="14403"/>
                    <a:pt x="7007" y="14403"/>
                  </a:cubicBezTo>
                  <a:lnTo>
                    <a:pt x="7076" y="14403"/>
                  </a:lnTo>
                  <a:cubicBezTo>
                    <a:pt x="7099" y="14380"/>
                    <a:pt x="7122" y="14380"/>
                    <a:pt x="7167" y="14358"/>
                  </a:cubicBezTo>
                  <a:lnTo>
                    <a:pt x="7190" y="14358"/>
                  </a:lnTo>
                  <a:cubicBezTo>
                    <a:pt x="7190" y="14358"/>
                    <a:pt x="7190" y="14358"/>
                    <a:pt x="7213" y="14335"/>
                  </a:cubicBezTo>
                  <a:cubicBezTo>
                    <a:pt x="7213" y="14358"/>
                    <a:pt x="7236" y="14358"/>
                    <a:pt x="7236" y="14358"/>
                  </a:cubicBezTo>
                  <a:lnTo>
                    <a:pt x="7281" y="14358"/>
                  </a:lnTo>
                  <a:cubicBezTo>
                    <a:pt x="7304" y="14335"/>
                    <a:pt x="7327" y="14312"/>
                    <a:pt x="7350" y="14289"/>
                  </a:cubicBezTo>
                  <a:cubicBezTo>
                    <a:pt x="7373" y="14266"/>
                    <a:pt x="7373" y="14221"/>
                    <a:pt x="7373" y="14198"/>
                  </a:cubicBezTo>
                  <a:cubicBezTo>
                    <a:pt x="7350" y="14152"/>
                    <a:pt x="7350" y="14129"/>
                    <a:pt x="7327" y="14084"/>
                  </a:cubicBezTo>
                  <a:lnTo>
                    <a:pt x="7327" y="14061"/>
                  </a:lnTo>
                  <a:lnTo>
                    <a:pt x="7304" y="14015"/>
                  </a:lnTo>
                  <a:lnTo>
                    <a:pt x="7304" y="14038"/>
                  </a:lnTo>
                  <a:cubicBezTo>
                    <a:pt x="7213" y="13741"/>
                    <a:pt x="7076" y="13467"/>
                    <a:pt x="6962" y="13193"/>
                  </a:cubicBezTo>
                  <a:lnTo>
                    <a:pt x="6939" y="13125"/>
                  </a:lnTo>
                  <a:cubicBezTo>
                    <a:pt x="6848" y="12920"/>
                    <a:pt x="6756" y="12714"/>
                    <a:pt x="6688" y="12509"/>
                  </a:cubicBezTo>
                  <a:cubicBezTo>
                    <a:pt x="6597" y="12303"/>
                    <a:pt x="6505" y="12098"/>
                    <a:pt x="6414" y="11892"/>
                  </a:cubicBezTo>
                  <a:cubicBezTo>
                    <a:pt x="6117" y="11185"/>
                    <a:pt x="5821" y="10500"/>
                    <a:pt x="5524" y="9815"/>
                  </a:cubicBezTo>
                  <a:lnTo>
                    <a:pt x="5067" y="8788"/>
                  </a:lnTo>
                  <a:cubicBezTo>
                    <a:pt x="4634" y="7784"/>
                    <a:pt x="4200" y="6780"/>
                    <a:pt x="3789" y="5798"/>
                  </a:cubicBezTo>
                  <a:lnTo>
                    <a:pt x="3538" y="5250"/>
                  </a:lnTo>
                  <a:cubicBezTo>
                    <a:pt x="3196" y="4429"/>
                    <a:pt x="2830" y="3584"/>
                    <a:pt x="2465" y="2762"/>
                  </a:cubicBezTo>
                  <a:cubicBezTo>
                    <a:pt x="2283" y="2329"/>
                    <a:pt x="2077" y="1872"/>
                    <a:pt x="1872" y="1438"/>
                  </a:cubicBezTo>
                  <a:cubicBezTo>
                    <a:pt x="1803" y="1301"/>
                    <a:pt x="1758" y="1187"/>
                    <a:pt x="1689" y="1050"/>
                  </a:cubicBezTo>
                  <a:cubicBezTo>
                    <a:pt x="1552" y="754"/>
                    <a:pt x="1415" y="480"/>
                    <a:pt x="1301" y="183"/>
                  </a:cubicBezTo>
                  <a:cubicBezTo>
                    <a:pt x="1278" y="137"/>
                    <a:pt x="1233" y="115"/>
                    <a:pt x="1187" y="115"/>
                  </a:cubicBezTo>
                  <a:lnTo>
                    <a:pt x="1119" y="115"/>
                  </a:lnTo>
                  <a:cubicBezTo>
                    <a:pt x="1096" y="137"/>
                    <a:pt x="1073" y="160"/>
                    <a:pt x="1050" y="206"/>
                  </a:cubicBezTo>
                  <a:cubicBezTo>
                    <a:pt x="1050" y="206"/>
                    <a:pt x="1050" y="229"/>
                    <a:pt x="1050" y="252"/>
                  </a:cubicBezTo>
                  <a:lnTo>
                    <a:pt x="1004" y="252"/>
                  </a:lnTo>
                  <a:cubicBezTo>
                    <a:pt x="936" y="252"/>
                    <a:pt x="867" y="229"/>
                    <a:pt x="799" y="229"/>
                  </a:cubicBezTo>
                  <a:cubicBezTo>
                    <a:pt x="753" y="229"/>
                    <a:pt x="731" y="229"/>
                    <a:pt x="685" y="206"/>
                  </a:cubicBezTo>
                  <a:lnTo>
                    <a:pt x="571" y="206"/>
                  </a:lnTo>
                  <a:cubicBezTo>
                    <a:pt x="548" y="206"/>
                    <a:pt x="502" y="183"/>
                    <a:pt x="457" y="183"/>
                  </a:cubicBezTo>
                  <a:cubicBezTo>
                    <a:pt x="411" y="160"/>
                    <a:pt x="365" y="115"/>
                    <a:pt x="342" y="92"/>
                  </a:cubicBezTo>
                  <a:cubicBezTo>
                    <a:pt x="297" y="69"/>
                    <a:pt x="274" y="46"/>
                    <a:pt x="251" y="23"/>
                  </a:cubicBezTo>
                  <a:cubicBezTo>
                    <a:pt x="206" y="0"/>
                    <a:pt x="183" y="0"/>
                    <a:pt x="1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9"/>
            <p:cNvSpPr/>
            <p:nvPr/>
          </p:nvSpPr>
          <p:spPr>
            <a:xfrm>
              <a:off x="731672" y="1127955"/>
              <a:ext cx="348327" cy="783791"/>
            </a:xfrm>
            <a:custGeom>
              <a:avLst/>
              <a:gdLst/>
              <a:ahLst/>
              <a:cxnLst/>
              <a:rect l="l" t="t" r="r" b="b"/>
              <a:pathLst>
                <a:path w="6300" h="14176" extrusionOk="0">
                  <a:moveTo>
                    <a:pt x="137" y="1"/>
                  </a:moveTo>
                  <a:cubicBezTo>
                    <a:pt x="114" y="1"/>
                    <a:pt x="91" y="1"/>
                    <a:pt x="91" y="24"/>
                  </a:cubicBezTo>
                  <a:cubicBezTo>
                    <a:pt x="46" y="24"/>
                    <a:pt x="23" y="69"/>
                    <a:pt x="23" y="92"/>
                  </a:cubicBezTo>
                  <a:cubicBezTo>
                    <a:pt x="0" y="138"/>
                    <a:pt x="0" y="161"/>
                    <a:pt x="23" y="206"/>
                  </a:cubicBezTo>
                  <a:cubicBezTo>
                    <a:pt x="205" y="617"/>
                    <a:pt x="388" y="1051"/>
                    <a:pt x="548" y="1484"/>
                  </a:cubicBezTo>
                  <a:cubicBezTo>
                    <a:pt x="662" y="1713"/>
                    <a:pt x="753" y="1964"/>
                    <a:pt x="867" y="2192"/>
                  </a:cubicBezTo>
                  <a:cubicBezTo>
                    <a:pt x="959" y="2420"/>
                    <a:pt x="1073" y="2671"/>
                    <a:pt x="1164" y="2900"/>
                  </a:cubicBezTo>
                  <a:cubicBezTo>
                    <a:pt x="1621" y="3927"/>
                    <a:pt x="2054" y="4954"/>
                    <a:pt x="2511" y="5981"/>
                  </a:cubicBezTo>
                  <a:cubicBezTo>
                    <a:pt x="3401" y="8058"/>
                    <a:pt x="4291" y="10112"/>
                    <a:pt x="5204" y="12167"/>
                  </a:cubicBezTo>
                  <a:cubicBezTo>
                    <a:pt x="5296" y="12395"/>
                    <a:pt x="5387" y="12623"/>
                    <a:pt x="5501" y="12829"/>
                  </a:cubicBezTo>
                  <a:cubicBezTo>
                    <a:pt x="5592" y="13034"/>
                    <a:pt x="5684" y="13262"/>
                    <a:pt x="5775" y="13468"/>
                  </a:cubicBezTo>
                  <a:cubicBezTo>
                    <a:pt x="5843" y="13628"/>
                    <a:pt x="5912" y="13787"/>
                    <a:pt x="6003" y="13970"/>
                  </a:cubicBezTo>
                  <a:cubicBezTo>
                    <a:pt x="6003" y="13993"/>
                    <a:pt x="6026" y="14038"/>
                    <a:pt x="6049" y="14061"/>
                  </a:cubicBezTo>
                  <a:cubicBezTo>
                    <a:pt x="6049" y="14084"/>
                    <a:pt x="6072" y="14107"/>
                    <a:pt x="6094" y="14130"/>
                  </a:cubicBezTo>
                  <a:cubicBezTo>
                    <a:pt x="6117" y="14164"/>
                    <a:pt x="6146" y="14175"/>
                    <a:pt x="6174" y="14175"/>
                  </a:cubicBezTo>
                  <a:cubicBezTo>
                    <a:pt x="6203" y="14175"/>
                    <a:pt x="6231" y="14164"/>
                    <a:pt x="6254" y="14152"/>
                  </a:cubicBezTo>
                  <a:cubicBezTo>
                    <a:pt x="6300" y="14107"/>
                    <a:pt x="6300" y="14061"/>
                    <a:pt x="6300" y="14016"/>
                  </a:cubicBezTo>
                  <a:cubicBezTo>
                    <a:pt x="6277" y="13993"/>
                    <a:pt x="6277" y="13970"/>
                    <a:pt x="6277" y="13970"/>
                  </a:cubicBezTo>
                  <a:lnTo>
                    <a:pt x="6277" y="13947"/>
                  </a:lnTo>
                  <a:cubicBezTo>
                    <a:pt x="6254" y="13947"/>
                    <a:pt x="6254" y="13947"/>
                    <a:pt x="6254" y="13924"/>
                  </a:cubicBezTo>
                  <a:cubicBezTo>
                    <a:pt x="6209" y="13764"/>
                    <a:pt x="6140" y="13605"/>
                    <a:pt x="6072" y="13445"/>
                  </a:cubicBezTo>
                  <a:cubicBezTo>
                    <a:pt x="5980" y="13217"/>
                    <a:pt x="5866" y="13011"/>
                    <a:pt x="5775" y="12783"/>
                  </a:cubicBezTo>
                  <a:cubicBezTo>
                    <a:pt x="5592" y="12304"/>
                    <a:pt x="5364" y="11824"/>
                    <a:pt x="5159" y="11345"/>
                  </a:cubicBezTo>
                  <a:cubicBezTo>
                    <a:pt x="4725" y="10318"/>
                    <a:pt x="4291" y="9314"/>
                    <a:pt x="3858" y="8286"/>
                  </a:cubicBezTo>
                  <a:cubicBezTo>
                    <a:pt x="2944" y="6232"/>
                    <a:pt x="2077" y="4155"/>
                    <a:pt x="1164" y="2101"/>
                  </a:cubicBezTo>
                  <a:cubicBezTo>
                    <a:pt x="1004" y="1758"/>
                    <a:pt x="867" y="1393"/>
                    <a:pt x="708" y="1028"/>
                  </a:cubicBezTo>
                  <a:cubicBezTo>
                    <a:pt x="548" y="708"/>
                    <a:pt x="411" y="389"/>
                    <a:pt x="274" y="69"/>
                  </a:cubicBezTo>
                  <a:cubicBezTo>
                    <a:pt x="251" y="24"/>
                    <a:pt x="205" y="1"/>
                    <a:pt x="13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9"/>
            <p:cNvSpPr/>
            <p:nvPr/>
          </p:nvSpPr>
          <p:spPr>
            <a:xfrm>
              <a:off x="740463" y="1090136"/>
              <a:ext cx="368563" cy="816578"/>
            </a:xfrm>
            <a:custGeom>
              <a:avLst/>
              <a:gdLst/>
              <a:ahLst/>
              <a:cxnLst/>
              <a:rect l="l" t="t" r="r" b="b"/>
              <a:pathLst>
                <a:path w="6666" h="14769" extrusionOk="0">
                  <a:moveTo>
                    <a:pt x="571" y="0"/>
                  </a:moveTo>
                  <a:cubicBezTo>
                    <a:pt x="549" y="0"/>
                    <a:pt x="526" y="0"/>
                    <a:pt x="503" y="23"/>
                  </a:cubicBezTo>
                  <a:cubicBezTo>
                    <a:pt x="457" y="46"/>
                    <a:pt x="434" y="114"/>
                    <a:pt x="412" y="160"/>
                  </a:cubicBezTo>
                  <a:cubicBezTo>
                    <a:pt x="389" y="206"/>
                    <a:pt x="389" y="274"/>
                    <a:pt x="366" y="320"/>
                  </a:cubicBezTo>
                  <a:cubicBezTo>
                    <a:pt x="343" y="365"/>
                    <a:pt x="320" y="388"/>
                    <a:pt x="275" y="434"/>
                  </a:cubicBezTo>
                  <a:cubicBezTo>
                    <a:pt x="252" y="479"/>
                    <a:pt x="206" y="525"/>
                    <a:pt x="161" y="548"/>
                  </a:cubicBezTo>
                  <a:cubicBezTo>
                    <a:pt x="138" y="594"/>
                    <a:pt x="92" y="639"/>
                    <a:pt x="69" y="685"/>
                  </a:cubicBezTo>
                  <a:cubicBezTo>
                    <a:pt x="46" y="730"/>
                    <a:pt x="46" y="753"/>
                    <a:pt x="24" y="799"/>
                  </a:cubicBezTo>
                  <a:cubicBezTo>
                    <a:pt x="1" y="822"/>
                    <a:pt x="1" y="845"/>
                    <a:pt x="1" y="867"/>
                  </a:cubicBezTo>
                  <a:cubicBezTo>
                    <a:pt x="1" y="913"/>
                    <a:pt x="24" y="936"/>
                    <a:pt x="46" y="936"/>
                  </a:cubicBezTo>
                  <a:cubicBezTo>
                    <a:pt x="69" y="959"/>
                    <a:pt x="92" y="959"/>
                    <a:pt x="115" y="959"/>
                  </a:cubicBezTo>
                  <a:cubicBezTo>
                    <a:pt x="115" y="982"/>
                    <a:pt x="115" y="982"/>
                    <a:pt x="115" y="1004"/>
                  </a:cubicBezTo>
                  <a:cubicBezTo>
                    <a:pt x="115" y="1027"/>
                    <a:pt x="138" y="1073"/>
                    <a:pt x="138" y="1096"/>
                  </a:cubicBezTo>
                  <a:cubicBezTo>
                    <a:pt x="161" y="1210"/>
                    <a:pt x="183" y="1301"/>
                    <a:pt x="206" y="1415"/>
                  </a:cubicBezTo>
                  <a:cubicBezTo>
                    <a:pt x="252" y="1507"/>
                    <a:pt x="298" y="1621"/>
                    <a:pt x="320" y="1712"/>
                  </a:cubicBezTo>
                  <a:cubicBezTo>
                    <a:pt x="366" y="1803"/>
                    <a:pt x="412" y="1895"/>
                    <a:pt x="434" y="1963"/>
                  </a:cubicBezTo>
                  <a:cubicBezTo>
                    <a:pt x="457" y="2009"/>
                    <a:pt x="480" y="2032"/>
                    <a:pt x="503" y="2077"/>
                  </a:cubicBezTo>
                  <a:cubicBezTo>
                    <a:pt x="503" y="2100"/>
                    <a:pt x="526" y="2123"/>
                    <a:pt x="526" y="2146"/>
                  </a:cubicBezTo>
                  <a:cubicBezTo>
                    <a:pt x="549" y="2168"/>
                    <a:pt x="549" y="2191"/>
                    <a:pt x="571" y="2191"/>
                  </a:cubicBezTo>
                  <a:cubicBezTo>
                    <a:pt x="594" y="2237"/>
                    <a:pt x="617" y="2237"/>
                    <a:pt x="663" y="2237"/>
                  </a:cubicBezTo>
                  <a:cubicBezTo>
                    <a:pt x="686" y="2260"/>
                    <a:pt x="686" y="2260"/>
                    <a:pt x="708" y="2260"/>
                  </a:cubicBezTo>
                  <a:cubicBezTo>
                    <a:pt x="686" y="2283"/>
                    <a:pt x="686" y="2328"/>
                    <a:pt x="686" y="2374"/>
                  </a:cubicBezTo>
                  <a:cubicBezTo>
                    <a:pt x="708" y="2442"/>
                    <a:pt x="731" y="2511"/>
                    <a:pt x="754" y="2579"/>
                  </a:cubicBezTo>
                  <a:cubicBezTo>
                    <a:pt x="777" y="2648"/>
                    <a:pt x="800" y="2716"/>
                    <a:pt x="845" y="2785"/>
                  </a:cubicBezTo>
                  <a:cubicBezTo>
                    <a:pt x="868" y="2830"/>
                    <a:pt x="891" y="2899"/>
                    <a:pt x="914" y="2945"/>
                  </a:cubicBezTo>
                  <a:cubicBezTo>
                    <a:pt x="937" y="3036"/>
                    <a:pt x="982" y="3127"/>
                    <a:pt x="1028" y="3218"/>
                  </a:cubicBezTo>
                  <a:cubicBezTo>
                    <a:pt x="1119" y="3447"/>
                    <a:pt x="1211" y="3652"/>
                    <a:pt x="1302" y="3880"/>
                  </a:cubicBezTo>
                  <a:cubicBezTo>
                    <a:pt x="1462" y="4268"/>
                    <a:pt x="1644" y="4634"/>
                    <a:pt x="1827" y="5022"/>
                  </a:cubicBezTo>
                  <a:cubicBezTo>
                    <a:pt x="1895" y="5181"/>
                    <a:pt x="1964" y="5364"/>
                    <a:pt x="2055" y="5524"/>
                  </a:cubicBezTo>
                  <a:cubicBezTo>
                    <a:pt x="2055" y="5524"/>
                    <a:pt x="2055" y="5524"/>
                    <a:pt x="2078" y="5547"/>
                  </a:cubicBezTo>
                  <a:cubicBezTo>
                    <a:pt x="2124" y="5706"/>
                    <a:pt x="2192" y="5866"/>
                    <a:pt x="2261" y="6026"/>
                  </a:cubicBezTo>
                  <a:cubicBezTo>
                    <a:pt x="2306" y="6140"/>
                    <a:pt x="2352" y="6231"/>
                    <a:pt x="2397" y="6345"/>
                  </a:cubicBezTo>
                  <a:cubicBezTo>
                    <a:pt x="2420" y="6391"/>
                    <a:pt x="2443" y="6437"/>
                    <a:pt x="2443" y="6482"/>
                  </a:cubicBezTo>
                  <a:cubicBezTo>
                    <a:pt x="2466" y="6528"/>
                    <a:pt x="2489" y="6551"/>
                    <a:pt x="2489" y="6574"/>
                  </a:cubicBezTo>
                  <a:cubicBezTo>
                    <a:pt x="2489" y="6597"/>
                    <a:pt x="2512" y="6597"/>
                    <a:pt x="2512" y="6619"/>
                  </a:cubicBezTo>
                  <a:cubicBezTo>
                    <a:pt x="2512" y="6642"/>
                    <a:pt x="2534" y="6665"/>
                    <a:pt x="2557" y="6711"/>
                  </a:cubicBezTo>
                  <a:cubicBezTo>
                    <a:pt x="2580" y="6734"/>
                    <a:pt x="2603" y="6734"/>
                    <a:pt x="2649" y="6756"/>
                  </a:cubicBezTo>
                  <a:cubicBezTo>
                    <a:pt x="2671" y="6848"/>
                    <a:pt x="2717" y="6939"/>
                    <a:pt x="2763" y="7053"/>
                  </a:cubicBezTo>
                  <a:cubicBezTo>
                    <a:pt x="2831" y="7236"/>
                    <a:pt x="2900" y="7418"/>
                    <a:pt x="2991" y="7601"/>
                  </a:cubicBezTo>
                  <a:cubicBezTo>
                    <a:pt x="3151" y="8012"/>
                    <a:pt x="3333" y="8423"/>
                    <a:pt x="3516" y="8833"/>
                  </a:cubicBezTo>
                  <a:cubicBezTo>
                    <a:pt x="3653" y="9176"/>
                    <a:pt x="3835" y="9541"/>
                    <a:pt x="3995" y="9883"/>
                  </a:cubicBezTo>
                  <a:cubicBezTo>
                    <a:pt x="4018" y="10020"/>
                    <a:pt x="4064" y="10134"/>
                    <a:pt x="4109" y="10271"/>
                  </a:cubicBezTo>
                  <a:cubicBezTo>
                    <a:pt x="4132" y="10363"/>
                    <a:pt x="4178" y="10477"/>
                    <a:pt x="4223" y="10568"/>
                  </a:cubicBezTo>
                  <a:cubicBezTo>
                    <a:pt x="4292" y="10751"/>
                    <a:pt x="4383" y="10956"/>
                    <a:pt x="4452" y="11139"/>
                  </a:cubicBezTo>
                  <a:cubicBezTo>
                    <a:pt x="4612" y="11527"/>
                    <a:pt x="4794" y="11938"/>
                    <a:pt x="4954" y="12326"/>
                  </a:cubicBezTo>
                  <a:cubicBezTo>
                    <a:pt x="5022" y="12508"/>
                    <a:pt x="5091" y="12668"/>
                    <a:pt x="5182" y="12851"/>
                  </a:cubicBezTo>
                  <a:cubicBezTo>
                    <a:pt x="5205" y="12919"/>
                    <a:pt x="5251" y="13010"/>
                    <a:pt x="5296" y="13079"/>
                  </a:cubicBezTo>
                  <a:cubicBezTo>
                    <a:pt x="5319" y="13170"/>
                    <a:pt x="5365" y="13262"/>
                    <a:pt x="5433" y="13330"/>
                  </a:cubicBezTo>
                  <a:cubicBezTo>
                    <a:pt x="5433" y="13353"/>
                    <a:pt x="5433" y="13399"/>
                    <a:pt x="5433" y="13421"/>
                  </a:cubicBezTo>
                  <a:cubicBezTo>
                    <a:pt x="5433" y="13467"/>
                    <a:pt x="5456" y="13535"/>
                    <a:pt x="5479" y="13604"/>
                  </a:cubicBezTo>
                  <a:cubicBezTo>
                    <a:pt x="5502" y="13672"/>
                    <a:pt x="5525" y="13741"/>
                    <a:pt x="5547" y="13809"/>
                  </a:cubicBezTo>
                  <a:cubicBezTo>
                    <a:pt x="5593" y="13901"/>
                    <a:pt x="5639" y="13992"/>
                    <a:pt x="5684" y="14083"/>
                  </a:cubicBezTo>
                  <a:cubicBezTo>
                    <a:pt x="5730" y="14175"/>
                    <a:pt x="5753" y="14243"/>
                    <a:pt x="5798" y="14312"/>
                  </a:cubicBezTo>
                  <a:cubicBezTo>
                    <a:pt x="5798" y="14334"/>
                    <a:pt x="5821" y="14357"/>
                    <a:pt x="5821" y="14380"/>
                  </a:cubicBezTo>
                  <a:cubicBezTo>
                    <a:pt x="5844" y="14426"/>
                    <a:pt x="5867" y="14494"/>
                    <a:pt x="5890" y="14540"/>
                  </a:cubicBezTo>
                  <a:cubicBezTo>
                    <a:pt x="5935" y="14585"/>
                    <a:pt x="5958" y="14654"/>
                    <a:pt x="6004" y="14700"/>
                  </a:cubicBezTo>
                  <a:cubicBezTo>
                    <a:pt x="6050" y="14722"/>
                    <a:pt x="6072" y="14745"/>
                    <a:pt x="6118" y="14768"/>
                  </a:cubicBezTo>
                  <a:lnTo>
                    <a:pt x="6255" y="14768"/>
                  </a:lnTo>
                  <a:cubicBezTo>
                    <a:pt x="6278" y="14745"/>
                    <a:pt x="6301" y="14745"/>
                    <a:pt x="6301" y="14745"/>
                  </a:cubicBezTo>
                  <a:cubicBezTo>
                    <a:pt x="6323" y="14745"/>
                    <a:pt x="6346" y="14722"/>
                    <a:pt x="6346" y="14722"/>
                  </a:cubicBezTo>
                  <a:lnTo>
                    <a:pt x="6415" y="14722"/>
                  </a:lnTo>
                  <a:cubicBezTo>
                    <a:pt x="6438" y="14722"/>
                    <a:pt x="6483" y="14722"/>
                    <a:pt x="6506" y="14700"/>
                  </a:cubicBezTo>
                  <a:cubicBezTo>
                    <a:pt x="6529" y="14700"/>
                    <a:pt x="6575" y="14654"/>
                    <a:pt x="6597" y="14631"/>
                  </a:cubicBezTo>
                  <a:cubicBezTo>
                    <a:pt x="6597" y="14608"/>
                    <a:pt x="6620" y="14585"/>
                    <a:pt x="6620" y="14563"/>
                  </a:cubicBezTo>
                  <a:cubicBezTo>
                    <a:pt x="6643" y="14517"/>
                    <a:pt x="6643" y="14471"/>
                    <a:pt x="6643" y="14448"/>
                  </a:cubicBezTo>
                  <a:cubicBezTo>
                    <a:pt x="6643" y="14426"/>
                    <a:pt x="6643" y="14403"/>
                    <a:pt x="6643" y="14380"/>
                  </a:cubicBezTo>
                  <a:cubicBezTo>
                    <a:pt x="6666" y="14357"/>
                    <a:pt x="6666" y="14334"/>
                    <a:pt x="6666" y="14312"/>
                  </a:cubicBezTo>
                  <a:cubicBezTo>
                    <a:pt x="6666" y="14289"/>
                    <a:pt x="6666" y="14266"/>
                    <a:pt x="6643" y="14220"/>
                  </a:cubicBezTo>
                  <a:cubicBezTo>
                    <a:pt x="6643" y="14197"/>
                    <a:pt x="6643" y="14197"/>
                    <a:pt x="6620" y="14175"/>
                  </a:cubicBezTo>
                  <a:cubicBezTo>
                    <a:pt x="6620" y="14152"/>
                    <a:pt x="6620" y="14129"/>
                    <a:pt x="6597" y="14106"/>
                  </a:cubicBezTo>
                  <a:cubicBezTo>
                    <a:pt x="6575" y="14015"/>
                    <a:pt x="6552" y="13946"/>
                    <a:pt x="6529" y="13878"/>
                  </a:cubicBezTo>
                  <a:cubicBezTo>
                    <a:pt x="6506" y="13832"/>
                    <a:pt x="6460" y="13764"/>
                    <a:pt x="6415" y="13718"/>
                  </a:cubicBezTo>
                  <a:cubicBezTo>
                    <a:pt x="6415" y="13695"/>
                    <a:pt x="6392" y="13695"/>
                    <a:pt x="6392" y="13672"/>
                  </a:cubicBezTo>
                  <a:cubicBezTo>
                    <a:pt x="6369" y="13650"/>
                    <a:pt x="6369" y="13604"/>
                    <a:pt x="6346" y="13558"/>
                  </a:cubicBezTo>
                  <a:cubicBezTo>
                    <a:pt x="6301" y="13467"/>
                    <a:pt x="6255" y="13376"/>
                    <a:pt x="6209" y="13262"/>
                  </a:cubicBezTo>
                  <a:cubicBezTo>
                    <a:pt x="6141" y="13079"/>
                    <a:pt x="6072" y="12896"/>
                    <a:pt x="6004" y="12714"/>
                  </a:cubicBezTo>
                  <a:cubicBezTo>
                    <a:pt x="5981" y="12668"/>
                    <a:pt x="5958" y="12600"/>
                    <a:pt x="5913" y="12554"/>
                  </a:cubicBezTo>
                  <a:cubicBezTo>
                    <a:pt x="5913" y="12508"/>
                    <a:pt x="5890" y="12463"/>
                    <a:pt x="5867" y="12417"/>
                  </a:cubicBezTo>
                  <a:cubicBezTo>
                    <a:pt x="5844" y="12371"/>
                    <a:pt x="5821" y="12326"/>
                    <a:pt x="5821" y="12280"/>
                  </a:cubicBezTo>
                  <a:cubicBezTo>
                    <a:pt x="5776" y="12212"/>
                    <a:pt x="5753" y="12143"/>
                    <a:pt x="5730" y="12075"/>
                  </a:cubicBezTo>
                  <a:cubicBezTo>
                    <a:pt x="5684" y="11938"/>
                    <a:pt x="5616" y="11801"/>
                    <a:pt x="5570" y="11664"/>
                  </a:cubicBezTo>
                  <a:cubicBezTo>
                    <a:pt x="5456" y="11367"/>
                    <a:pt x="5342" y="11093"/>
                    <a:pt x="5228" y="10796"/>
                  </a:cubicBezTo>
                  <a:cubicBezTo>
                    <a:pt x="5205" y="10728"/>
                    <a:pt x="5182" y="10682"/>
                    <a:pt x="5159" y="10614"/>
                  </a:cubicBezTo>
                  <a:cubicBezTo>
                    <a:pt x="5159" y="10637"/>
                    <a:pt x="5159" y="10659"/>
                    <a:pt x="5159" y="10659"/>
                  </a:cubicBezTo>
                  <a:cubicBezTo>
                    <a:pt x="5137" y="10614"/>
                    <a:pt x="5114" y="10545"/>
                    <a:pt x="5091" y="10477"/>
                  </a:cubicBezTo>
                  <a:cubicBezTo>
                    <a:pt x="5068" y="10408"/>
                    <a:pt x="5045" y="10340"/>
                    <a:pt x="5022" y="10271"/>
                  </a:cubicBezTo>
                  <a:cubicBezTo>
                    <a:pt x="5000" y="10249"/>
                    <a:pt x="4977" y="10226"/>
                    <a:pt x="4954" y="10203"/>
                  </a:cubicBezTo>
                  <a:cubicBezTo>
                    <a:pt x="4954" y="10180"/>
                    <a:pt x="4954" y="10180"/>
                    <a:pt x="4954" y="10157"/>
                  </a:cubicBezTo>
                  <a:cubicBezTo>
                    <a:pt x="4931" y="10089"/>
                    <a:pt x="4908" y="10020"/>
                    <a:pt x="4885" y="9975"/>
                  </a:cubicBezTo>
                  <a:cubicBezTo>
                    <a:pt x="4863" y="9929"/>
                    <a:pt x="4840" y="9861"/>
                    <a:pt x="4817" y="9815"/>
                  </a:cubicBezTo>
                  <a:cubicBezTo>
                    <a:pt x="4794" y="9724"/>
                    <a:pt x="4748" y="9632"/>
                    <a:pt x="4703" y="9541"/>
                  </a:cubicBezTo>
                  <a:cubicBezTo>
                    <a:pt x="4634" y="9358"/>
                    <a:pt x="4543" y="9153"/>
                    <a:pt x="4452" y="8970"/>
                  </a:cubicBezTo>
                  <a:cubicBezTo>
                    <a:pt x="4269" y="8560"/>
                    <a:pt x="4087" y="8149"/>
                    <a:pt x="3904" y="7738"/>
                  </a:cubicBezTo>
                  <a:cubicBezTo>
                    <a:pt x="3813" y="7532"/>
                    <a:pt x="3721" y="7327"/>
                    <a:pt x="3630" y="7099"/>
                  </a:cubicBezTo>
                  <a:cubicBezTo>
                    <a:pt x="3630" y="7053"/>
                    <a:pt x="3607" y="7007"/>
                    <a:pt x="3584" y="6985"/>
                  </a:cubicBezTo>
                  <a:cubicBezTo>
                    <a:pt x="3562" y="6962"/>
                    <a:pt x="3562" y="6939"/>
                    <a:pt x="3539" y="6916"/>
                  </a:cubicBezTo>
                  <a:lnTo>
                    <a:pt x="3516" y="6916"/>
                  </a:lnTo>
                  <a:cubicBezTo>
                    <a:pt x="3493" y="6848"/>
                    <a:pt x="3470" y="6802"/>
                    <a:pt x="3447" y="6756"/>
                  </a:cubicBezTo>
                  <a:cubicBezTo>
                    <a:pt x="3470" y="6711"/>
                    <a:pt x="3470" y="6688"/>
                    <a:pt x="3470" y="6642"/>
                  </a:cubicBezTo>
                  <a:cubicBezTo>
                    <a:pt x="3425" y="6551"/>
                    <a:pt x="3402" y="6460"/>
                    <a:pt x="3356" y="6368"/>
                  </a:cubicBezTo>
                  <a:lnTo>
                    <a:pt x="3265" y="6186"/>
                  </a:lnTo>
                  <a:cubicBezTo>
                    <a:pt x="3219" y="6094"/>
                    <a:pt x="3174" y="6003"/>
                    <a:pt x="3128" y="5889"/>
                  </a:cubicBezTo>
                  <a:cubicBezTo>
                    <a:pt x="3082" y="5798"/>
                    <a:pt x="3037" y="5706"/>
                    <a:pt x="2968" y="5615"/>
                  </a:cubicBezTo>
                  <a:cubicBezTo>
                    <a:pt x="2968" y="5569"/>
                    <a:pt x="2945" y="5547"/>
                    <a:pt x="2922" y="5501"/>
                  </a:cubicBezTo>
                  <a:cubicBezTo>
                    <a:pt x="2808" y="5227"/>
                    <a:pt x="2694" y="4953"/>
                    <a:pt x="2580" y="4679"/>
                  </a:cubicBezTo>
                  <a:cubicBezTo>
                    <a:pt x="2443" y="4383"/>
                    <a:pt x="2306" y="4063"/>
                    <a:pt x="2192" y="3743"/>
                  </a:cubicBezTo>
                  <a:cubicBezTo>
                    <a:pt x="2169" y="3721"/>
                    <a:pt x="2169" y="3675"/>
                    <a:pt x="2146" y="3652"/>
                  </a:cubicBezTo>
                  <a:cubicBezTo>
                    <a:pt x="2146" y="3629"/>
                    <a:pt x="2124" y="3606"/>
                    <a:pt x="2124" y="3606"/>
                  </a:cubicBezTo>
                  <a:cubicBezTo>
                    <a:pt x="2101" y="3561"/>
                    <a:pt x="2101" y="3561"/>
                    <a:pt x="2055" y="3538"/>
                  </a:cubicBezTo>
                  <a:lnTo>
                    <a:pt x="2032" y="3538"/>
                  </a:lnTo>
                  <a:cubicBezTo>
                    <a:pt x="2009" y="3447"/>
                    <a:pt x="1964" y="3378"/>
                    <a:pt x="1941" y="3287"/>
                  </a:cubicBezTo>
                  <a:cubicBezTo>
                    <a:pt x="1895" y="3196"/>
                    <a:pt x="1850" y="3104"/>
                    <a:pt x="1827" y="2990"/>
                  </a:cubicBezTo>
                  <a:cubicBezTo>
                    <a:pt x="1781" y="2899"/>
                    <a:pt x="1758" y="2808"/>
                    <a:pt x="1713" y="2716"/>
                  </a:cubicBezTo>
                  <a:cubicBezTo>
                    <a:pt x="1621" y="2534"/>
                    <a:pt x="1553" y="2328"/>
                    <a:pt x="1462" y="2123"/>
                  </a:cubicBezTo>
                  <a:cubicBezTo>
                    <a:pt x="1393" y="1940"/>
                    <a:pt x="1348" y="1780"/>
                    <a:pt x="1279" y="1598"/>
                  </a:cubicBezTo>
                  <a:cubicBezTo>
                    <a:pt x="1188" y="1438"/>
                    <a:pt x="1119" y="1255"/>
                    <a:pt x="1051" y="1096"/>
                  </a:cubicBezTo>
                  <a:cubicBezTo>
                    <a:pt x="1028" y="1050"/>
                    <a:pt x="1005" y="1004"/>
                    <a:pt x="982" y="959"/>
                  </a:cubicBezTo>
                  <a:cubicBezTo>
                    <a:pt x="937" y="867"/>
                    <a:pt x="914" y="776"/>
                    <a:pt x="868" y="685"/>
                  </a:cubicBezTo>
                  <a:cubicBezTo>
                    <a:pt x="868" y="639"/>
                    <a:pt x="845" y="616"/>
                    <a:pt x="823" y="571"/>
                  </a:cubicBezTo>
                  <a:cubicBezTo>
                    <a:pt x="800" y="571"/>
                    <a:pt x="800" y="548"/>
                    <a:pt x="777" y="548"/>
                  </a:cubicBezTo>
                  <a:cubicBezTo>
                    <a:pt x="777" y="525"/>
                    <a:pt x="754" y="525"/>
                    <a:pt x="754" y="525"/>
                  </a:cubicBezTo>
                  <a:lnTo>
                    <a:pt x="731" y="525"/>
                  </a:lnTo>
                  <a:cubicBezTo>
                    <a:pt x="731" y="457"/>
                    <a:pt x="731" y="388"/>
                    <a:pt x="708" y="342"/>
                  </a:cubicBezTo>
                  <a:lnTo>
                    <a:pt x="708" y="183"/>
                  </a:lnTo>
                  <a:cubicBezTo>
                    <a:pt x="708" y="160"/>
                    <a:pt x="686" y="137"/>
                    <a:pt x="686" y="91"/>
                  </a:cubicBezTo>
                  <a:cubicBezTo>
                    <a:pt x="686" y="69"/>
                    <a:pt x="663" y="46"/>
                    <a:pt x="640" y="23"/>
                  </a:cubicBezTo>
                  <a:cubicBezTo>
                    <a:pt x="617" y="0"/>
                    <a:pt x="594" y="0"/>
                    <a:pt x="57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9"/>
            <p:cNvSpPr/>
            <p:nvPr/>
          </p:nvSpPr>
          <p:spPr>
            <a:xfrm>
              <a:off x="768219" y="1308424"/>
              <a:ext cx="208333" cy="463551"/>
            </a:xfrm>
            <a:custGeom>
              <a:avLst/>
              <a:gdLst/>
              <a:ahLst/>
              <a:cxnLst/>
              <a:rect l="l" t="t" r="r" b="b"/>
              <a:pathLst>
                <a:path w="3768" h="8384" extrusionOk="0">
                  <a:moveTo>
                    <a:pt x="47" y="1"/>
                  </a:moveTo>
                  <a:cubicBezTo>
                    <a:pt x="24" y="24"/>
                    <a:pt x="1" y="46"/>
                    <a:pt x="24" y="69"/>
                  </a:cubicBezTo>
                  <a:cubicBezTo>
                    <a:pt x="69" y="206"/>
                    <a:pt x="115" y="320"/>
                    <a:pt x="184" y="435"/>
                  </a:cubicBezTo>
                  <a:cubicBezTo>
                    <a:pt x="229" y="571"/>
                    <a:pt x="275" y="686"/>
                    <a:pt x="321" y="800"/>
                  </a:cubicBezTo>
                  <a:cubicBezTo>
                    <a:pt x="435" y="1074"/>
                    <a:pt x="549" y="1325"/>
                    <a:pt x="640" y="1599"/>
                  </a:cubicBezTo>
                  <a:cubicBezTo>
                    <a:pt x="846" y="2101"/>
                    <a:pt x="1051" y="2603"/>
                    <a:pt x="1256" y="3105"/>
                  </a:cubicBezTo>
                  <a:cubicBezTo>
                    <a:pt x="1667" y="4087"/>
                    <a:pt x="2078" y="5068"/>
                    <a:pt x="2512" y="6050"/>
                  </a:cubicBezTo>
                  <a:cubicBezTo>
                    <a:pt x="2649" y="6392"/>
                    <a:pt x="2808" y="6757"/>
                    <a:pt x="2968" y="7122"/>
                  </a:cubicBezTo>
                  <a:cubicBezTo>
                    <a:pt x="3037" y="7328"/>
                    <a:pt x="3128" y="7533"/>
                    <a:pt x="3219" y="7739"/>
                  </a:cubicBezTo>
                  <a:cubicBezTo>
                    <a:pt x="3288" y="7921"/>
                    <a:pt x="3379" y="8127"/>
                    <a:pt x="3470" y="8309"/>
                  </a:cubicBezTo>
                  <a:cubicBezTo>
                    <a:pt x="3508" y="8347"/>
                    <a:pt x="3560" y="8384"/>
                    <a:pt x="3603" y="8384"/>
                  </a:cubicBezTo>
                  <a:cubicBezTo>
                    <a:pt x="3613" y="8384"/>
                    <a:pt x="3622" y="8382"/>
                    <a:pt x="3630" y="8378"/>
                  </a:cubicBezTo>
                  <a:cubicBezTo>
                    <a:pt x="3676" y="8378"/>
                    <a:pt x="3721" y="8332"/>
                    <a:pt x="3744" y="8309"/>
                  </a:cubicBezTo>
                  <a:cubicBezTo>
                    <a:pt x="3744" y="8286"/>
                    <a:pt x="3767" y="8241"/>
                    <a:pt x="3744" y="8195"/>
                  </a:cubicBezTo>
                  <a:cubicBezTo>
                    <a:pt x="3676" y="7944"/>
                    <a:pt x="3562" y="7716"/>
                    <a:pt x="3470" y="7488"/>
                  </a:cubicBezTo>
                  <a:cubicBezTo>
                    <a:pt x="3356" y="7236"/>
                    <a:pt x="3242" y="6985"/>
                    <a:pt x="3128" y="6734"/>
                  </a:cubicBezTo>
                  <a:cubicBezTo>
                    <a:pt x="2923" y="6301"/>
                    <a:pt x="2740" y="5867"/>
                    <a:pt x="2535" y="5433"/>
                  </a:cubicBezTo>
                  <a:cubicBezTo>
                    <a:pt x="2329" y="4931"/>
                    <a:pt x="2101" y="4406"/>
                    <a:pt x="1873" y="3904"/>
                  </a:cubicBezTo>
                  <a:cubicBezTo>
                    <a:pt x="1644" y="3425"/>
                    <a:pt x="1439" y="2945"/>
                    <a:pt x="1211" y="2466"/>
                  </a:cubicBezTo>
                  <a:cubicBezTo>
                    <a:pt x="1119" y="2261"/>
                    <a:pt x="1028" y="2078"/>
                    <a:pt x="937" y="1873"/>
                  </a:cubicBezTo>
                  <a:cubicBezTo>
                    <a:pt x="846" y="1667"/>
                    <a:pt x="754" y="1462"/>
                    <a:pt x="663" y="1256"/>
                  </a:cubicBezTo>
                  <a:cubicBezTo>
                    <a:pt x="572" y="1051"/>
                    <a:pt x="480" y="845"/>
                    <a:pt x="366" y="640"/>
                  </a:cubicBezTo>
                  <a:cubicBezTo>
                    <a:pt x="275" y="435"/>
                    <a:pt x="184" y="229"/>
                    <a:pt x="115" y="24"/>
                  </a:cubicBezTo>
                  <a:cubicBezTo>
                    <a:pt x="92" y="1"/>
                    <a:pt x="69"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9"/>
            <p:cNvSpPr/>
            <p:nvPr/>
          </p:nvSpPr>
          <p:spPr>
            <a:xfrm>
              <a:off x="977716" y="1798133"/>
              <a:ext cx="37929" cy="66901"/>
            </a:xfrm>
            <a:custGeom>
              <a:avLst/>
              <a:gdLst/>
              <a:ahLst/>
              <a:cxnLst/>
              <a:rect l="l" t="t" r="r" b="b"/>
              <a:pathLst>
                <a:path w="686" h="1210" extrusionOk="0">
                  <a:moveTo>
                    <a:pt x="92" y="0"/>
                  </a:moveTo>
                  <a:cubicBezTo>
                    <a:pt x="47" y="23"/>
                    <a:pt x="24" y="46"/>
                    <a:pt x="24" y="91"/>
                  </a:cubicBezTo>
                  <a:cubicBezTo>
                    <a:pt x="1" y="114"/>
                    <a:pt x="24" y="160"/>
                    <a:pt x="24" y="183"/>
                  </a:cubicBezTo>
                  <a:cubicBezTo>
                    <a:pt x="115" y="342"/>
                    <a:pt x="184" y="525"/>
                    <a:pt x="252" y="685"/>
                  </a:cubicBezTo>
                  <a:cubicBezTo>
                    <a:pt x="275" y="776"/>
                    <a:pt x="321" y="845"/>
                    <a:pt x="343" y="936"/>
                  </a:cubicBezTo>
                  <a:cubicBezTo>
                    <a:pt x="366" y="982"/>
                    <a:pt x="366" y="1004"/>
                    <a:pt x="389" y="1050"/>
                  </a:cubicBezTo>
                  <a:cubicBezTo>
                    <a:pt x="412" y="1096"/>
                    <a:pt x="435" y="1141"/>
                    <a:pt x="457" y="1164"/>
                  </a:cubicBezTo>
                  <a:cubicBezTo>
                    <a:pt x="503" y="1210"/>
                    <a:pt x="549" y="1210"/>
                    <a:pt x="594" y="1210"/>
                  </a:cubicBezTo>
                  <a:cubicBezTo>
                    <a:pt x="640" y="1187"/>
                    <a:pt x="686" y="1141"/>
                    <a:pt x="686" y="1096"/>
                  </a:cubicBezTo>
                  <a:cubicBezTo>
                    <a:pt x="686" y="1050"/>
                    <a:pt x="686" y="1004"/>
                    <a:pt x="663" y="982"/>
                  </a:cubicBezTo>
                  <a:cubicBezTo>
                    <a:pt x="640" y="936"/>
                    <a:pt x="640" y="890"/>
                    <a:pt x="617" y="867"/>
                  </a:cubicBezTo>
                  <a:cubicBezTo>
                    <a:pt x="572" y="776"/>
                    <a:pt x="526" y="685"/>
                    <a:pt x="480" y="594"/>
                  </a:cubicBezTo>
                  <a:cubicBezTo>
                    <a:pt x="412" y="411"/>
                    <a:pt x="343" y="251"/>
                    <a:pt x="252" y="69"/>
                  </a:cubicBezTo>
                  <a:cubicBezTo>
                    <a:pt x="229" y="23"/>
                    <a:pt x="184"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9"/>
            <p:cNvSpPr/>
            <p:nvPr/>
          </p:nvSpPr>
          <p:spPr>
            <a:xfrm>
              <a:off x="1073645" y="1877641"/>
              <a:ext cx="95983" cy="119924"/>
            </a:xfrm>
            <a:custGeom>
              <a:avLst/>
              <a:gdLst/>
              <a:ahLst/>
              <a:cxnLst/>
              <a:rect l="l" t="t" r="r" b="b"/>
              <a:pathLst>
                <a:path w="1736" h="2169" extrusionOk="0">
                  <a:moveTo>
                    <a:pt x="1028" y="0"/>
                  </a:moveTo>
                  <a:cubicBezTo>
                    <a:pt x="959" y="0"/>
                    <a:pt x="891" y="23"/>
                    <a:pt x="868" y="69"/>
                  </a:cubicBezTo>
                  <a:cubicBezTo>
                    <a:pt x="845" y="91"/>
                    <a:pt x="822" y="114"/>
                    <a:pt x="800" y="137"/>
                  </a:cubicBezTo>
                  <a:cubicBezTo>
                    <a:pt x="800" y="160"/>
                    <a:pt x="800" y="160"/>
                    <a:pt x="800" y="160"/>
                  </a:cubicBezTo>
                  <a:cubicBezTo>
                    <a:pt x="777" y="183"/>
                    <a:pt x="754" y="205"/>
                    <a:pt x="731" y="228"/>
                  </a:cubicBezTo>
                  <a:cubicBezTo>
                    <a:pt x="685" y="251"/>
                    <a:pt x="640" y="297"/>
                    <a:pt x="594" y="320"/>
                  </a:cubicBezTo>
                  <a:cubicBezTo>
                    <a:pt x="526" y="342"/>
                    <a:pt x="457" y="411"/>
                    <a:pt x="412" y="457"/>
                  </a:cubicBezTo>
                  <a:cubicBezTo>
                    <a:pt x="366" y="479"/>
                    <a:pt x="343" y="525"/>
                    <a:pt x="320" y="548"/>
                  </a:cubicBezTo>
                  <a:cubicBezTo>
                    <a:pt x="297" y="571"/>
                    <a:pt x="297" y="593"/>
                    <a:pt x="275" y="616"/>
                  </a:cubicBezTo>
                  <a:cubicBezTo>
                    <a:pt x="229" y="616"/>
                    <a:pt x="183" y="593"/>
                    <a:pt x="138" y="593"/>
                  </a:cubicBezTo>
                  <a:cubicBezTo>
                    <a:pt x="126" y="588"/>
                    <a:pt x="113" y="585"/>
                    <a:pt x="101" y="585"/>
                  </a:cubicBezTo>
                  <a:cubicBezTo>
                    <a:pt x="62" y="585"/>
                    <a:pt x="24" y="611"/>
                    <a:pt x="24" y="662"/>
                  </a:cubicBezTo>
                  <a:cubicBezTo>
                    <a:pt x="1" y="708"/>
                    <a:pt x="24" y="776"/>
                    <a:pt x="92" y="776"/>
                  </a:cubicBezTo>
                  <a:cubicBezTo>
                    <a:pt x="115" y="799"/>
                    <a:pt x="138" y="799"/>
                    <a:pt x="183" y="822"/>
                  </a:cubicBezTo>
                  <a:cubicBezTo>
                    <a:pt x="229" y="845"/>
                    <a:pt x="275" y="867"/>
                    <a:pt x="297" y="890"/>
                  </a:cubicBezTo>
                  <a:cubicBezTo>
                    <a:pt x="320" y="913"/>
                    <a:pt x="343" y="913"/>
                    <a:pt x="343" y="936"/>
                  </a:cubicBezTo>
                  <a:cubicBezTo>
                    <a:pt x="434" y="1004"/>
                    <a:pt x="503" y="1096"/>
                    <a:pt x="571" y="1164"/>
                  </a:cubicBezTo>
                  <a:cubicBezTo>
                    <a:pt x="617" y="1233"/>
                    <a:pt x="640" y="1278"/>
                    <a:pt x="685" y="1324"/>
                  </a:cubicBezTo>
                  <a:cubicBezTo>
                    <a:pt x="727" y="1387"/>
                    <a:pt x="769" y="1449"/>
                    <a:pt x="793" y="1530"/>
                  </a:cubicBezTo>
                  <a:lnTo>
                    <a:pt x="793" y="1530"/>
                  </a:lnTo>
                  <a:cubicBezTo>
                    <a:pt x="787" y="1516"/>
                    <a:pt x="777" y="1507"/>
                    <a:pt x="777" y="1507"/>
                  </a:cubicBezTo>
                  <a:lnTo>
                    <a:pt x="777" y="1507"/>
                  </a:lnTo>
                  <a:cubicBezTo>
                    <a:pt x="822" y="1621"/>
                    <a:pt x="868" y="1758"/>
                    <a:pt x="891" y="1872"/>
                  </a:cubicBezTo>
                  <a:cubicBezTo>
                    <a:pt x="891" y="1917"/>
                    <a:pt x="891" y="1940"/>
                    <a:pt x="891" y="1963"/>
                  </a:cubicBezTo>
                  <a:cubicBezTo>
                    <a:pt x="891" y="1986"/>
                    <a:pt x="891" y="2054"/>
                    <a:pt x="914" y="2077"/>
                  </a:cubicBezTo>
                  <a:cubicBezTo>
                    <a:pt x="914" y="2100"/>
                    <a:pt x="937" y="2146"/>
                    <a:pt x="959" y="2146"/>
                  </a:cubicBezTo>
                  <a:cubicBezTo>
                    <a:pt x="982" y="2168"/>
                    <a:pt x="1028" y="2168"/>
                    <a:pt x="1051" y="2168"/>
                  </a:cubicBezTo>
                  <a:cubicBezTo>
                    <a:pt x="1165" y="2146"/>
                    <a:pt x="1165" y="2031"/>
                    <a:pt x="1165" y="1940"/>
                  </a:cubicBezTo>
                  <a:cubicBezTo>
                    <a:pt x="1165" y="1895"/>
                    <a:pt x="1165" y="1826"/>
                    <a:pt x="1165" y="1780"/>
                  </a:cubicBezTo>
                  <a:lnTo>
                    <a:pt x="1188" y="1780"/>
                  </a:lnTo>
                  <a:cubicBezTo>
                    <a:pt x="1200" y="1787"/>
                    <a:pt x="1215" y="1789"/>
                    <a:pt x="1232" y="1789"/>
                  </a:cubicBezTo>
                  <a:cubicBezTo>
                    <a:pt x="1279" y="1789"/>
                    <a:pt x="1337" y="1768"/>
                    <a:pt x="1370" y="1735"/>
                  </a:cubicBezTo>
                  <a:cubicBezTo>
                    <a:pt x="1416" y="1689"/>
                    <a:pt x="1416" y="1643"/>
                    <a:pt x="1439" y="1598"/>
                  </a:cubicBezTo>
                  <a:cubicBezTo>
                    <a:pt x="1462" y="1552"/>
                    <a:pt x="1484" y="1529"/>
                    <a:pt x="1507" y="1484"/>
                  </a:cubicBezTo>
                  <a:cubicBezTo>
                    <a:pt x="1553" y="1392"/>
                    <a:pt x="1598" y="1301"/>
                    <a:pt x="1644" y="1187"/>
                  </a:cubicBezTo>
                  <a:cubicBezTo>
                    <a:pt x="1667" y="1141"/>
                    <a:pt x="1690" y="1096"/>
                    <a:pt x="1690" y="1050"/>
                  </a:cubicBezTo>
                  <a:cubicBezTo>
                    <a:pt x="1713" y="982"/>
                    <a:pt x="1713" y="936"/>
                    <a:pt x="1735" y="867"/>
                  </a:cubicBezTo>
                  <a:cubicBezTo>
                    <a:pt x="1735" y="822"/>
                    <a:pt x="1735" y="776"/>
                    <a:pt x="1735" y="730"/>
                  </a:cubicBezTo>
                  <a:cubicBezTo>
                    <a:pt x="1713" y="685"/>
                    <a:pt x="1713" y="662"/>
                    <a:pt x="1713" y="616"/>
                  </a:cubicBezTo>
                  <a:cubicBezTo>
                    <a:pt x="1690" y="593"/>
                    <a:pt x="1690" y="571"/>
                    <a:pt x="1690" y="548"/>
                  </a:cubicBezTo>
                  <a:cubicBezTo>
                    <a:pt x="1667" y="479"/>
                    <a:pt x="1644" y="434"/>
                    <a:pt x="1621" y="388"/>
                  </a:cubicBezTo>
                  <a:cubicBezTo>
                    <a:pt x="1598" y="365"/>
                    <a:pt x="1576" y="320"/>
                    <a:pt x="1530" y="274"/>
                  </a:cubicBezTo>
                  <a:cubicBezTo>
                    <a:pt x="1507" y="228"/>
                    <a:pt x="1462" y="205"/>
                    <a:pt x="1416" y="183"/>
                  </a:cubicBezTo>
                  <a:cubicBezTo>
                    <a:pt x="1370" y="160"/>
                    <a:pt x="1347" y="137"/>
                    <a:pt x="1302" y="114"/>
                  </a:cubicBezTo>
                  <a:cubicBezTo>
                    <a:pt x="1279" y="91"/>
                    <a:pt x="1233" y="69"/>
                    <a:pt x="1210" y="46"/>
                  </a:cubicBezTo>
                  <a:cubicBezTo>
                    <a:pt x="1165" y="46"/>
                    <a:pt x="1142" y="23"/>
                    <a:pt x="1119" y="23"/>
                  </a:cubicBezTo>
                  <a:cubicBezTo>
                    <a:pt x="1096" y="0"/>
                    <a:pt x="1051" y="0"/>
                    <a:pt x="102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9"/>
            <p:cNvSpPr/>
            <p:nvPr/>
          </p:nvSpPr>
          <p:spPr>
            <a:xfrm>
              <a:off x="1127940" y="1948302"/>
              <a:ext cx="73259" cy="99743"/>
            </a:xfrm>
            <a:custGeom>
              <a:avLst/>
              <a:gdLst/>
              <a:ahLst/>
              <a:cxnLst/>
              <a:rect l="l" t="t" r="r" b="b"/>
              <a:pathLst>
                <a:path w="1325" h="1804" extrusionOk="0">
                  <a:moveTo>
                    <a:pt x="776" y="0"/>
                  </a:moveTo>
                  <a:cubicBezTo>
                    <a:pt x="731" y="0"/>
                    <a:pt x="685" y="0"/>
                    <a:pt x="639" y="46"/>
                  </a:cubicBezTo>
                  <a:cubicBezTo>
                    <a:pt x="616" y="69"/>
                    <a:pt x="594" y="114"/>
                    <a:pt x="594" y="160"/>
                  </a:cubicBezTo>
                  <a:cubicBezTo>
                    <a:pt x="594" y="183"/>
                    <a:pt x="594" y="183"/>
                    <a:pt x="594" y="183"/>
                  </a:cubicBezTo>
                  <a:cubicBezTo>
                    <a:pt x="571" y="206"/>
                    <a:pt x="548" y="206"/>
                    <a:pt x="525" y="229"/>
                  </a:cubicBezTo>
                  <a:cubicBezTo>
                    <a:pt x="525" y="251"/>
                    <a:pt x="502" y="274"/>
                    <a:pt x="502" y="297"/>
                  </a:cubicBezTo>
                  <a:cubicBezTo>
                    <a:pt x="480" y="343"/>
                    <a:pt x="480" y="388"/>
                    <a:pt x="502" y="434"/>
                  </a:cubicBezTo>
                  <a:cubicBezTo>
                    <a:pt x="525" y="457"/>
                    <a:pt x="525" y="480"/>
                    <a:pt x="548" y="502"/>
                  </a:cubicBezTo>
                  <a:cubicBezTo>
                    <a:pt x="525" y="480"/>
                    <a:pt x="480" y="480"/>
                    <a:pt x="434" y="480"/>
                  </a:cubicBezTo>
                  <a:cubicBezTo>
                    <a:pt x="388" y="480"/>
                    <a:pt x="365" y="480"/>
                    <a:pt x="343" y="502"/>
                  </a:cubicBezTo>
                  <a:cubicBezTo>
                    <a:pt x="320" y="525"/>
                    <a:pt x="320" y="548"/>
                    <a:pt x="297" y="571"/>
                  </a:cubicBezTo>
                  <a:cubicBezTo>
                    <a:pt x="297" y="594"/>
                    <a:pt x="297" y="617"/>
                    <a:pt x="297" y="639"/>
                  </a:cubicBezTo>
                  <a:cubicBezTo>
                    <a:pt x="297" y="662"/>
                    <a:pt x="320" y="685"/>
                    <a:pt x="320" y="708"/>
                  </a:cubicBezTo>
                  <a:cubicBezTo>
                    <a:pt x="297" y="685"/>
                    <a:pt x="251" y="662"/>
                    <a:pt x="228" y="662"/>
                  </a:cubicBezTo>
                  <a:cubicBezTo>
                    <a:pt x="183" y="662"/>
                    <a:pt x="137" y="639"/>
                    <a:pt x="114" y="639"/>
                  </a:cubicBezTo>
                  <a:cubicBezTo>
                    <a:pt x="46" y="639"/>
                    <a:pt x="0" y="685"/>
                    <a:pt x="0" y="753"/>
                  </a:cubicBezTo>
                  <a:cubicBezTo>
                    <a:pt x="0" y="799"/>
                    <a:pt x="46" y="845"/>
                    <a:pt x="114" y="845"/>
                  </a:cubicBezTo>
                  <a:lnTo>
                    <a:pt x="160" y="845"/>
                  </a:lnTo>
                  <a:cubicBezTo>
                    <a:pt x="183" y="845"/>
                    <a:pt x="183" y="868"/>
                    <a:pt x="206" y="868"/>
                  </a:cubicBezTo>
                  <a:cubicBezTo>
                    <a:pt x="228" y="890"/>
                    <a:pt x="251" y="890"/>
                    <a:pt x="297" y="913"/>
                  </a:cubicBezTo>
                  <a:cubicBezTo>
                    <a:pt x="320" y="936"/>
                    <a:pt x="365" y="982"/>
                    <a:pt x="388" y="1027"/>
                  </a:cubicBezTo>
                  <a:cubicBezTo>
                    <a:pt x="457" y="1096"/>
                    <a:pt x="502" y="1187"/>
                    <a:pt x="548" y="1278"/>
                  </a:cubicBezTo>
                  <a:cubicBezTo>
                    <a:pt x="571" y="1347"/>
                    <a:pt x="594" y="1438"/>
                    <a:pt x="616" y="1507"/>
                  </a:cubicBezTo>
                  <a:cubicBezTo>
                    <a:pt x="616" y="1552"/>
                    <a:pt x="616" y="1598"/>
                    <a:pt x="639" y="1621"/>
                  </a:cubicBezTo>
                  <a:cubicBezTo>
                    <a:pt x="639" y="1666"/>
                    <a:pt x="639" y="1712"/>
                    <a:pt x="662" y="1735"/>
                  </a:cubicBezTo>
                  <a:cubicBezTo>
                    <a:pt x="685" y="1781"/>
                    <a:pt x="731" y="1803"/>
                    <a:pt x="776" y="1803"/>
                  </a:cubicBezTo>
                  <a:cubicBezTo>
                    <a:pt x="845" y="1803"/>
                    <a:pt x="890" y="1781"/>
                    <a:pt x="913" y="1735"/>
                  </a:cubicBezTo>
                  <a:cubicBezTo>
                    <a:pt x="936" y="1689"/>
                    <a:pt x="936" y="1644"/>
                    <a:pt x="936" y="1598"/>
                  </a:cubicBezTo>
                  <a:cubicBezTo>
                    <a:pt x="959" y="1552"/>
                    <a:pt x="959" y="1507"/>
                    <a:pt x="959" y="1461"/>
                  </a:cubicBezTo>
                  <a:cubicBezTo>
                    <a:pt x="1004" y="1461"/>
                    <a:pt x="1050" y="1438"/>
                    <a:pt x="1073" y="1415"/>
                  </a:cubicBezTo>
                  <a:cubicBezTo>
                    <a:pt x="1096" y="1370"/>
                    <a:pt x="1119" y="1347"/>
                    <a:pt x="1119" y="1301"/>
                  </a:cubicBezTo>
                  <a:cubicBezTo>
                    <a:pt x="1119" y="1278"/>
                    <a:pt x="1119" y="1233"/>
                    <a:pt x="1119" y="1210"/>
                  </a:cubicBezTo>
                  <a:cubicBezTo>
                    <a:pt x="1164" y="1210"/>
                    <a:pt x="1210" y="1164"/>
                    <a:pt x="1233" y="1142"/>
                  </a:cubicBezTo>
                  <a:cubicBezTo>
                    <a:pt x="1301" y="1005"/>
                    <a:pt x="1301" y="868"/>
                    <a:pt x="1324" y="731"/>
                  </a:cubicBezTo>
                  <a:cubicBezTo>
                    <a:pt x="1324" y="662"/>
                    <a:pt x="1301" y="571"/>
                    <a:pt x="1301" y="502"/>
                  </a:cubicBezTo>
                  <a:cubicBezTo>
                    <a:pt x="1278" y="457"/>
                    <a:pt x="1256" y="411"/>
                    <a:pt x="1256" y="388"/>
                  </a:cubicBezTo>
                  <a:cubicBezTo>
                    <a:pt x="1233" y="343"/>
                    <a:pt x="1210" y="297"/>
                    <a:pt x="1187" y="274"/>
                  </a:cubicBezTo>
                  <a:cubicBezTo>
                    <a:pt x="1141" y="229"/>
                    <a:pt x="1096" y="183"/>
                    <a:pt x="1050" y="137"/>
                  </a:cubicBezTo>
                  <a:cubicBezTo>
                    <a:pt x="1027" y="114"/>
                    <a:pt x="1004" y="92"/>
                    <a:pt x="959" y="69"/>
                  </a:cubicBezTo>
                  <a:cubicBezTo>
                    <a:pt x="936" y="46"/>
                    <a:pt x="890" y="0"/>
                    <a:pt x="82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9"/>
            <p:cNvSpPr/>
            <p:nvPr/>
          </p:nvSpPr>
          <p:spPr>
            <a:xfrm>
              <a:off x="1045889" y="1930609"/>
              <a:ext cx="64413" cy="93772"/>
            </a:xfrm>
            <a:custGeom>
              <a:avLst/>
              <a:gdLst/>
              <a:ahLst/>
              <a:cxnLst/>
              <a:rect l="l" t="t" r="r" b="b"/>
              <a:pathLst>
                <a:path w="1165" h="1696" extrusionOk="0">
                  <a:moveTo>
                    <a:pt x="115" y="1"/>
                  </a:moveTo>
                  <a:cubicBezTo>
                    <a:pt x="69" y="1"/>
                    <a:pt x="23" y="46"/>
                    <a:pt x="1" y="92"/>
                  </a:cubicBezTo>
                  <a:cubicBezTo>
                    <a:pt x="1" y="138"/>
                    <a:pt x="23" y="206"/>
                    <a:pt x="92" y="229"/>
                  </a:cubicBezTo>
                  <a:lnTo>
                    <a:pt x="137" y="229"/>
                  </a:lnTo>
                  <a:cubicBezTo>
                    <a:pt x="137" y="252"/>
                    <a:pt x="160" y="252"/>
                    <a:pt x="183" y="252"/>
                  </a:cubicBezTo>
                  <a:cubicBezTo>
                    <a:pt x="229" y="320"/>
                    <a:pt x="274" y="366"/>
                    <a:pt x="320" y="434"/>
                  </a:cubicBezTo>
                  <a:cubicBezTo>
                    <a:pt x="320" y="434"/>
                    <a:pt x="320" y="412"/>
                    <a:pt x="320" y="412"/>
                  </a:cubicBezTo>
                  <a:cubicBezTo>
                    <a:pt x="366" y="480"/>
                    <a:pt x="411" y="549"/>
                    <a:pt x="457" y="594"/>
                  </a:cubicBezTo>
                  <a:cubicBezTo>
                    <a:pt x="480" y="640"/>
                    <a:pt x="503" y="685"/>
                    <a:pt x="548" y="731"/>
                  </a:cubicBezTo>
                  <a:cubicBezTo>
                    <a:pt x="617" y="822"/>
                    <a:pt x="662" y="937"/>
                    <a:pt x="708" y="1051"/>
                  </a:cubicBezTo>
                  <a:cubicBezTo>
                    <a:pt x="731" y="1119"/>
                    <a:pt x="754" y="1165"/>
                    <a:pt x="777" y="1256"/>
                  </a:cubicBezTo>
                  <a:cubicBezTo>
                    <a:pt x="799" y="1302"/>
                    <a:pt x="822" y="1370"/>
                    <a:pt x="822" y="1439"/>
                  </a:cubicBezTo>
                  <a:cubicBezTo>
                    <a:pt x="822" y="1462"/>
                    <a:pt x="822" y="1507"/>
                    <a:pt x="822" y="1530"/>
                  </a:cubicBezTo>
                  <a:cubicBezTo>
                    <a:pt x="822" y="1598"/>
                    <a:pt x="868" y="1667"/>
                    <a:pt x="936" y="1690"/>
                  </a:cubicBezTo>
                  <a:cubicBezTo>
                    <a:pt x="952" y="1694"/>
                    <a:pt x="968" y="1696"/>
                    <a:pt x="983" y="1696"/>
                  </a:cubicBezTo>
                  <a:cubicBezTo>
                    <a:pt x="1057" y="1696"/>
                    <a:pt x="1123" y="1651"/>
                    <a:pt x="1142" y="1576"/>
                  </a:cubicBezTo>
                  <a:cubicBezTo>
                    <a:pt x="1165" y="1484"/>
                    <a:pt x="1142" y="1393"/>
                    <a:pt x="1119" y="1302"/>
                  </a:cubicBezTo>
                  <a:cubicBezTo>
                    <a:pt x="1096" y="1210"/>
                    <a:pt x="1073" y="1119"/>
                    <a:pt x="1028" y="1051"/>
                  </a:cubicBezTo>
                  <a:cubicBezTo>
                    <a:pt x="1005" y="959"/>
                    <a:pt x="959" y="868"/>
                    <a:pt x="936" y="800"/>
                  </a:cubicBezTo>
                  <a:cubicBezTo>
                    <a:pt x="891" y="731"/>
                    <a:pt x="868" y="685"/>
                    <a:pt x="822" y="640"/>
                  </a:cubicBezTo>
                  <a:cubicBezTo>
                    <a:pt x="731" y="503"/>
                    <a:pt x="640" y="389"/>
                    <a:pt x="548" y="297"/>
                  </a:cubicBezTo>
                  <a:cubicBezTo>
                    <a:pt x="480" y="229"/>
                    <a:pt x="411" y="160"/>
                    <a:pt x="366" y="115"/>
                  </a:cubicBezTo>
                  <a:cubicBezTo>
                    <a:pt x="343" y="115"/>
                    <a:pt x="320" y="92"/>
                    <a:pt x="297" y="69"/>
                  </a:cubicBezTo>
                  <a:cubicBezTo>
                    <a:pt x="252" y="46"/>
                    <a:pt x="206" y="46"/>
                    <a:pt x="183" y="24"/>
                  </a:cubicBezTo>
                  <a:lnTo>
                    <a:pt x="137"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9"/>
            <p:cNvSpPr/>
            <p:nvPr/>
          </p:nvSpPr>
          <p:spPr>
            <a:xfrm>
              <a:off x="1096369" y="2011389"/>
              <a:ext cx="51807" cy="68228"/>
            </a:xfrm>
            <a:custGeom>
              <a:avLst/>
              <a:gdLst/>
              <a:ahLst/>
              <a:cxnLst/>
              <a:rect l="l" t="t" r="r" b="b"/>
              <a:pathLst>
                <a:path w="937" h="1234" extrusionOk="0">
                  <a:moveTo>
                    <a:pt x="138" y="1"/>
                  </a:moveTo>
                  <a:cubicBezTo>
                    <a:pt x="92" y="1"/>
                    <a:pt x="46" y="46"/>
                    <a:pt x="23" y="92"/>
                  </a:cubicBezTo>
                  <a:cubicBezTo>
                    <a:pt x="1" y="160"/>
                    <a:pt x="46" y="206"/>
                    <a:pt x="115" y="229"/>
                  </a:cubicBezTo>
                  <a:cubicBezTo>
                    <a:pt x="115" y="229"/>
                    <a:pt x="138" y="252"/>
                    <a:pt x="160" y="252"/>
                  </a:cubicBezTo>
                  <a:cubicBezTo>
                    <a:pt x="160" y="252"/>
                    <a:pt x="183" y="274"/>
                    <a:pt x="206" y="274"/>
                  </a:cubicBezTo>
                  <a:cubicBezTo>
                    <a:pt x="252" y="320"/>
                    <a:pt x="274" y="366"/>
                    <a:pt x="320" y="389"/>
                  </a:cubicBezTo>
                  <a:cubicBezTo>
                    <a:pt x="411" y="503"/>
                    <a:pt x="480" y="640"/>
                    <a:pt x="526" y="754"/>
                  </a:cubicBezTo>
                  <a:cubicBezTo>
                    <a:pt x="571" y="868"/>
                    <a:pt x="594" y="959"/>
                    <a:pt x="617" y="1073"/>
                  </a:cubicBezTo>
                  <a:cubicBezTo>
                    <a:pt x="617" y="1073"/>
                    <a:pt x="617" y="1096"/>
                    <a:pt x="617" y="1119"/>
                  </a:cubicBezTo>
                  <a:cubicBezTo>
                    <a:pt x="640" y="1142"/>
                    <a:pt x="640" y="1165"/>
                    <a:pt x="662" y="1187"/>
                  </a:cubicBezTo>
                  <a:cubicBezTo>
                    <a:pt x="685" y="1210"/>
                    <a:pt x="731" y="1233"/>
                    <a:pt x="777" y="1233"/>
                  </a:cubicBezTo>
                  <a:cubicBezTo>
                    <a:pt x="799" y="1233"/>
                    <a:pt x="845" y="1210"/>
                    <a:pt x="868" y="1187"/>
                  </a:cubicBezTo>
                  <a:cubicBezTo>
                    <a:pt x="914" y="1165"/>
                    <a:pt x="936" y="1119"/>
                    <a:pt x="914" y="1073"/>
                  </a:cubicBezTo>
                  <a:cubicBezTo>
                    <a:pt x="914" y="1028"/>
                    <a:pt x="914" y="959"/>
                    <a:pt x="891" y="891"/>
                  </a:cubicBezTo>
                  <a:cubicBezTo>
                    <a:pt x="891" y="845"/>
                    <a:pt x="868" y="777"/>
                    <a:pt x="845" y="708"/>
                  </a:cubicBezTo>
                  <a:cubicBezTo>
                    <a:pt x="799" y="617"/>
                    <a:pt x="731" y="503"/>
                    <a:pt x="662" y="411"/>
                  </a:cubicBezTo>
                  <a:cubicBezTo>
                    <a:pt x="617" y="320"/>
                    <a:pt x="548" y="252"/>
                    <a:pt x="457" y="183"/>
                  </a:cubicBezTo>
                  <a:cubicBezTo>
                    <a:pt x="434" y="137"/>
                    <a:pt x="366" y="92"/>
                    <a:pt x="320" y="69"/>
                  </a:cubicBezTo>
                  <a:cubicBezTo>
                    <a:pt x="274" y="46"/>
                    <a:pt x="229" y="23"/>
                    <a:pt x="16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9"/>
            <p:cNvSpPr/>
            <p:nvPr/>
          </p:nvSpPr>
          <p:spPr>
            <a:xfrm>
              <a:off x="668530" y="2059326"/>
              <a:ext cx="106102" cy="103558"/>
            </a:xfrm>
            <a:custGeom>
              <a:avLst/>
              <a:gdLst/>
              <a:ahLst/>
              <a:cxnLst/>
              <a:rect l="l" t="t" r="r" b="b"/>
              <a:pathLst>
                <a:path w="1919" h="1873" extrusionOk="0">
                  <a:moveTo>
                    <a:pt x="1621" y="1"/>
                  </a:moveTo>
                  <a:cubicBezTo>
                    <a:pt x="1576" y="1"/>
                    <a:pt x="1530" y="24"/>
                    <a:pt x="1507" y="69"/>
                  </a:cubicBezTo>
                  <a:cubicBezTo>
                    <a:pt x="1484" y="161"/>
                    <a:pt x="1439" y="229"/>
                    <a:pt x="1416" y="320"/>
                  </a:cubicBezTo>
                  <a:cubicBezTo>
                    <a:pt x="1416" y="320"/>
                    <a:pt x="1416" y="320"/>
                    <a:pt x="1416" y="298"/>
                  </a:cubicBezTo>
                  <a:lnTo>
                    <a:pt x="1393" y="298"/>
                  </a:lnTo>
                  <a:cubicBezTo>
                    <a:pt x="1393" y="275"/>
                    <a:pt x="1393" y="252"/>
                    <a:pt x="1370" y="252"/>
                  </a:cubicBezTo>
                  <a:cubicBezTo>
                    <a:pt x="1347" y="183"/>
                    <a:pt x="1302" y="138"/>
                    <a:pt x="1233" y="138"/>
                  </a:cubicBezTo>
                  <a:cubicBezTo>
                    <a:pt x="1218" y="130"/>
                    <a:pt x="1200" y="128"/>
                    <a:pt x="1182" y="128"/>
                  </a:cubicBezTo>
                  <a:cubicBezTo>
                    <a:pt x="1145" y="128"/>
                    <a:pt x="1104" y="138"/>
                    <a:pt x="1074" y="138"/>
                  </a:cubicBezTo>
                  <a:cubicBezTo>
                    <a:pt x="1005" y="161"/>
                    <a:pt x="959" y="161"/>
                    <a:pt x="914" y="183"/>
                  </a:cubicBezTo>
                  <a:cubicBezTo>
                    <a:pt x="822" y="206"/>
                    <a:pt x="731" y="252"/>
                    <a:pt x="663" y="298"/>
                  </a:cubicBezTo>
                  <a:cubicBezTo>
                    <a:pt x="640" y="275"/>
                    <a:pt x="640" y="275"/>
                    <a:pt x="617" y="252"/>
                  </a:cubicBezTo>
                  <a:cubicBezTo>
                    <a:pt x="601" y="236"/>
                    <a:pt x="562" y="220"/>
                    <a:pt x="524" y="220"/>
                  </a:cubicBezTo>
                  <a:cubicBezTo>
                    <a:pt x="509" y="220"/>
                    <a:pt x="493" y="222"/>
                    <a:pt x="480" y="229"/>
                  </a:cubicBezTo>
                  <a:cubicBezTo>
                    <a:pt x="457" y="229"/>
                    <a:pt x="412" y="229"/>
                    <a:pt x="389" y="252"/>
                  </a:cubicBezTo>
                  <a:cubicBezTo>
                    <a:pt x="343" y="252"/>
                    <a:pt x="320" y="275"/>
                    <a:pt x="275" y="298"/>
                  </a:cubicBezTo>
                  <a:cubicBezTo>
                    <a:pt x="183" y="366"/>
                    <a:pt x="138" y="480"/>
                    <a:pt x="92" y="572"/>
                  </a:cubicBezTo>
                  <a:cubicBezTo>
                    <a:pt x="46" y="663"/>
                    <a:pt x="24" y="754"/>
                    <a:pt x="1" y="868"/>
                  </a:cubicBezTo>
                  <a:cubicBezTo>
                    <a:pt x="1" y="982"/>
                    <a:pt x="24" y="1096"/>
                    <a:pt x="69" y="1211"/>
                  </a:cubicBezTo>
                  <a:cubicBezTo>
                    <a:pt x="92" y="1302"/>
                    <a:pt x="161" y="1370"/>
                    <a:pt x="206" y="1462"/>
                  </a:cubicBezTo>
                  <a:cubicBezTo>
                    <a:pt x="229" y="1485"/>
                    <a:pt x="252" y="1507"/>
                    <a:pt x="275" y="1553"/>
                  </a:cubicBezTo>
                  <a:cubicBezTo>
                    <a:pt x="297" y="1576"/>
                    <a:pt x="343" y="1599"/>
                    <a:pt x="366" y="1621"/>
                  </a:cubicBezTo>
                  <a:cubicBezTo>
                    <a:pt x="389" y="1644"/>
                    <a:pt x="412" y="1667"/>
                    <a:pt x="457" y="1667"/>
                  </a:cubicBezTo>
                  <a:cubicBezTo>
                    <a:pt x="526" y="1713"/>
                    <a:pt x="594" y="1736"/>
                    <a:pt x="663" y="1758"/>
                  </a:cubicBezTo>
                  <a:cubicBezTo>
                    <a:pt x="754" y="1804"/>
                    <a:pt x="822" y="1827"/>
                    <a:pt x="914" y="1827"/>
                  </a:cubicBezTo>
                  <a:cubicBezTo>
                    <a:pt x="1074" y="1850"/>
                    <a:pt x="1233" y="1873"/>
                    <a:pt x="1393" y="1873"/>
                  </a:cubicBezTo>
                  <a:lnTo>
                    <a:pt x="1599" y="1873"/>
                  </a:lnTo>
                  <a:cubicBezTo>
                    <a:pt x="1644" y="1873"/>
                    <a:pt x="1690" y="1850"/>
                    <a:pt x="1735" y="1850"/>
                  </a:cubicBezTo>
                  <a:cubicBezTo>
                    <a:pt x="1804" y="1827"/>
                    <a:pt x="1850" y="1804"/>
                    <a:pt x="1895" y="1736"/>
                  </a:cubicBezTo>
                  <a:cubicBezTo>
                    <a:pt x="1918" y="1690"/>
                    <a:pt x="1918" y="1644"/>
                    <a:pt x="1895" y="1599"/>
                  </a:cubicBezTo>
                  <a:cubicBezTo>
                    <a:pt x="1872" y="1576"/>
                    <a:pt x="1872" y="1553"/>
                    <a:pt x="1850" y="1530"/>
                  </a:cubicBezTo>
                  <a:cubicBezTo>
                    <a:pt x="1781" y="1416"/>
                    <a:pt x="1735" y="1279"/>
                    <a:pt x="1690" y="1165"/>
                  </a:cubicBezTo>
                  <a:cubicBezTo>
                    <a:pt x="1644" y="982"/>
                    <a:pt x="1621" y="777"/>
                    <a:pt x="1621" y="594"/>
                  </a:cubicBezTo>
                  <a:cubicBezTo>
                    <a:pt x="1644" y="526"/>
                    <a:pt x="1644" y="435"/>
                    <a:pt x="1667" y="366"/>
                  </a:cubicBezTo>
                  <a:cubicBezTo>
                    <a:pt x="1690" y="298"/>
                    <a:pt x="1713" y="229"/>
                    <a:pt x="1735" y="161"/>
                  </a:cubicBezTo>
                  <a:cubicBezTo>
                    <a:pt x="1735" y="138"/>
                    <a:pt x="1735" y="115"/>
                    <a:pt x="1735" y="69"/>
                  </a:cubicBezTo>
                  <a:cubicBezTo>
                    <a:pt x="1713" y="47"/>
                    <a:pt x="1690" y="24"/>
                    <a:pt x="166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9"/>
            <p:cNvSpPr/>
            <p:nvPr/>
          </p:nvSpPr>
          <p:spPr>
            <a:xfrm>
              <a:off x="696286" y="2150224"/>
              <a:ext cx="102286" cy="77019"/>
            </a:xfrm>
            <a:custGeom>
              <a:avLst/>
              <a:gdLst/>
              <a:ahLst/>
              <a:cxnLst/>
              <a:rect l="l" t="t" r="r" b="b"/>
              <a:pathLst>
                <a:path w="1850" h="1393" extrusionOk="0">
                  <a:moveTo>
                    <a:pt x="1302" y="0"/>
                  </a:moveTo>
                  <a:cubicBezTo>
                    <a:pt x="1256" y="0"/>
                    <a:pt x="1233" y="23"/>
                    <a:pt x="1188" y="46"/>
                  </a:cubicBezTo>
                  <a:cubicBezTo>
                    <a:pt x="1142" y="69"/>
                    <a:pt x="1119" y="92"/>
                    <a:pt x="1097" y="137"/>
                  </a:cubicBezTo>
                  <a:cubicBezTo>
                    <a:pt x="1074" y="114"/>
                    <a:pt x="1051" y="114"/>
                    <a:pt x="1005" y="114"/>
                  </a:cubicBezTo>
                  <a:lnTo>
                    <a:pt x="982" y="114"/>
                  </a:lnTo>
                  <a:cubicBezTo>
                    <a:pt x="937" y="92"/>
                    <a:pt x="914" y="46"/>
                    <a:pt x="845" y="46"/>
                  </a:cubicBezTo>
                  <a:cubicBezTo>
                    <a:pt x="832" y="39"/>
                    <a:pt x="819" y="36"/>
                    <a:pt x="805" y="36"/>
                  </a:cubicBezTo>
                  <a:cubicBezTo>
                    <a:pt x="773" y="36"/>
                    <a:pt x="741" y="53"/>
                    <a:pt x="709" y="69"/>
                  </a:cubicBezTo>
                  <a:cubicBezTo>
                    <a:pt x="686" y="69"/>
                    <a:pt x="663" y="69"/>
                    <a:pt x="640" y="46"/>
                  </a:cubicBezTo>
                  <a:lnTo>
                    <a:pt x="549" y="46"/>
                  </a:lnTo>
                  <a:cubicBezTo>
                    <a:pt x="514" y="35"/>
                    <a:pt x="480" y="29"/>
                    <a:pt x="446" y="29"/>
                  </a:cubicBezTo>
                  <a:cubicBezTo>
                    <a:pt x="412" y="29"/>
                    <a:pt x="378" y="35"/>
                    <a:pt x="343" y="46"/>
                  </a:cubicBezTo>
                  <a:cubicBezTo>
                    <a:pt x="275" y="46"/>
                    <a:pt x="184" y="69"/>
                    <a:pt x="138" y="92"/>
                  </a:cubicBezTo>
                  <a:cubicBezTo>
                    <a:pt x="92" y="137"/>
                    <a:pt x="69" y="183"/>
                    <a:pt x="47" y="229"/>
                  </a:cubicBezTo>
                  <a:cubicBezTo>
                    <a:pt x="24" y="274"/>
                    <a:pt x="1" y="343"/>
                    <a:pt x="1" y="411"/>
                  </a:cubicBezTo>
                  <a:cubicBezTo>
                    <a:pt x="1" y="457"/>
                    <a:pt x="1" y="480"/>
                    <a:pt x="1" y="525"/>
                  </a:cubicBezTo>
                  <a:cubicBezTo>
                    <a:pt x="1" y="594"/>
                    <a:pt x="24" y="639"/>
                    <a:pt x="47" y="708"/>
                  </a:cubicBezTo>
                  <a:cubicBezTo>
                    <a:pt x="69" y="799"/>
                    <a:pt x="115" y="868"/>
                    <a:pt x="184" y="936"/>
                  </a:cubicBezTo>
                  <a:cubicBezTo>
                    <a:pt x="206" y="982"/>
                    <a:pt x="252" y="1027"/>
                    <a:pt x="320" y="1073"/>
                  </a:cubicBezTo>
                  <a:cubicBezTo>
                    <a:pt x="366" y="1096"/>
                    <a:pt x="412" y="1119"/>
                    <a:pt x="457" y="1142"/>
                  </a:cubicBezTo>
                  <a:cubicBezTo>
                    <a:pt x="503" y="1164"/>
                    <a:pt x="549" y="1187"/>
                    <a:pt x="572" y="1210"/>
                  </a:cubicBezTo>
                  <a:cubicBezTo>
                    <a:pt x="617" y="1233"/>
                    <a:pt x="663" y="1233"/>
                    <a:pt x="686" y="1256"/>
                  </a:cubicBezTo>
                  <a:cubicBezTo>
                    <a:pt x="777" y="1279"/>
                    <a:pt x="868" y="1301"/>
                    <a:pt x="960" y="1324"/>
                  </a:cubicBezTo>
                  <a:cubicBezTo>
                    <a:pt x="1005" y="1347"/>
                    <a:pt x="1051" y="1347"/>
                    <a:pt x="1097" y="1370"/>
                  </a:cubicBezTo>
                  <a:lnTo>
                    <a:pt x="1211" y="1370"/>
                  </a:lnTo>
                  <a:cubicBezTo>
                    <a:pt x="1256" y="1393"/>
                    <a:pt x="1302" y="1393"/>
                    <a:pt x="1348" y="1393"/>
                  </a:cubicBezTo>
                  <a:cubicBezTo>
                    <a:pt x="1416" y="1393"/>
                    <a:pt x="1507" y="1393"/>
                    <a:pt x="1576" y="1370"/>
                  </a:cubicBezTo>
                  <a:cubicBezTo>
                    <a:pt x="1622" y="1370"/>
                    <a:pt x="1667" y="1347"/>
                    <a:pt x="1736" y="1347"/>
                  </a:cubicBezTo>
                  <a:cubicBezTo>
                    <a:pt x="1736" y="1324"/>
                    <a:pt x="1758" y="1324"/>
                    <a:pt x="1781" y="1324"/>
                  </a:cubicBezTo>
                  <a:cubicBezTo>
                    <a:pt x="1804" y="1279"/>
                    <a:pt x="1827" y="1256"/>
                    <a:pt x="1827" y="1233"/>
                  </a:cubicBezTo>
                  <a:cubicBezTo>
                    <a:pt x="1850" y="1187"/>
                    <a:pt x="1827" y="1142"/>
                    <a:pt x="1804" y="1096"/>
                  </a:cubicBezTo>
                  <a:cubicBezTo>
                    <a:pt x="1781" y="1073"/>
                    <a:pt x="1758" y="1050"/>
                    <a:pt x="1736" y="1027"/>
                  </a:cubicBezTo>
                  <a:cubicBezTo>
                    <a:pt x="1713" y="1005"/>
                    <a:pt x="1713" y="982"/>
                    <a:pt x="1690" y="959"/>
                  </a:cubicBezTo>
                  <a:cubicBezTo>
                    <a:pt x="1644" y="890"/>
                    <a:pt x="1622" y="799"/>
                    <a:pt x="1599" y="708"/>
                  </a:cubicBezTo>
                  <a:cubicBezTo>
                    <a:pt x="1576" y="617"/>
                    <a:pt x="1553" y="525"/>
                    <a:pt x="1553" y="434"/>
                  </a:cubicBezTo>
                  <a:cubicBezTo>
                    <a:pt x="1553" y="388"/>
                    <a:pt x="1553" y="343"/>
                    <a:pt x="1576" y="297"/>
                  </a:cubicBezTo>
                  <a:cubicBezTo>
                    <a:pt x="1599" y="251"/>
                    <a:pt x="1622" y="229"/>
                    <a:pt x="1644" y="183"/>
                  </a:cubicBezTo>
                  <a:cubicBezTo>
                    <a:pt x="1667" y="137"/>
                    <a:pt x="1622" y="92"/>
                    <a:pt x="1599" y="69"/>
                  </a:cubicBezTo>
                  <a:cubicBezTo>
                    <a:pt x="1586" y="63"/>
                    <a:pt x="1574" y="60"/>
                    <a:pt x="1562" y="60"/>
                  </a:cubicBezTo>
                  <a:cubicBezTo>
                    <a:pt x="1530" y="60"/>
                    <a:pt x="1501" y="81"/>
                    <a:pt x="1485" y="114"/>
                  </a:cubicBezTo>
                  <a:cubicBezTo>
                    <a:pt x="1485" y="114"/>
                    <a:pt x="1485" y="114"/>
                    <a:pt x="1485" y="137"/>
                  </a:cubicBezTo>
                  <a:cubicBezTo>
                    <a:pt x="1462" y="114"/>
                    <a:pt x="1462" y="92"/>
                    <a:pt x="1439" y="92"/>
                  </a:cubicBezTo>
                  <a:cubicBezTo>
                    <a:pt x="1416" y="46"/>
                    <a:pt x="1370" y="23"/>
                    <a:pt x="1325"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9"/>
            <p:cNvSpPr/>
            <p:nvPr/>
          </p:nvSpPr>
          <p:spPr>
            <a:xfrm>
              <a:off x="1158184" y="2029082"/>
              <a:ext cx="146463" cy="278938"/>
            </a:xfrm>
            <a:custGeom>
              <a:avLst/>
              <a:gdLst/>
              <a:ahLst/>
              <a:cxnLst/>
              <a:rect l="l" t="t" r="r" b="b"/>
              <a:pathLst>
                <a:path w="2649" h="5045" extrusionOk="0">
                  <a:moveTo>
                    <a:pt x="572" y="0"/>
                  </a:moveTo>
                  <a:cubicBezTo>
                    <a:pt x="526" y="0"/>
                    <a:pt x="457" y="46"/>
                    <a:pt x="412" y="91"/>
                  </a:cubicBezTo>
                  <a:cubicBezTo>
                    <a:pt x="412" y="114"/>
                    <a:pt x="389" y="137"/>
                    <a:pt x="366" y="160"/>
                  </a:cubicBezTo>
                  <a:cubicBezTo>
                    <a:pt x="343" y="205"/>
                    <a:pt x="321" y="251"/>
                    <a:pt x="298" y="274"/>
                  </a:cubicBezTo>
                  <a:lnTo>
                    <a:pt x="321" y="274"/>
                  </a:lnTo>
                  <a:cubicBezTo>
                    <a:pt x="321" y="274"/>
                    <a:pt x="298" y="274"/>
                    <a:pt x="298" y="297"/>
                  </a:cubicBezTo>
                  <a:cubicBezTo>
                    <a:pt x="298" y="297"/>
                    <a:pt x="298" y="320"/>
                    <a:pt x="298" y="320"/>
                  </a:cubicBezTo>
                  <a:cubicBezTo>
                    <a:pt x="252" y="365"/>
                    <a:pt x="229" y="434"/>
                    <a:pt x="206" y="479"/>
                  </a:cubicBezTo>
                  <a:cubicBezTo>
                    <a:pt x="188" y="470"/>
                    <a:pt x="165" y="464"/>
                    <a:pt x="141" y="464"/>
                  </a:cubicBezTo>
                  <a:cubicBezTo>
                    <a:pt x="108" y="464"/>
                    <a:pt x="73" y="475"/>
                    <a:pt x="47" y="502"/>
                  </a:cubicBezTo>
                  <a:cubicBezTo>
                    <a:pt x="1" y="548"/>
                    <a:pt x="1" y="616"/>
                    <a:pt x="47" y="662"/>
                  </a:cubicBezTo>
                  <a:cubicBezTo>
                    <a:pt x="138" y="799"/>
                    <a:pt x="229" y="959"/>
                    <a:pt x="343" y="1119"/>
                  </a:cubicBezTo>
                  <a:cubicBezTo>
                    <a:pt x="389" y="1210"/>
                    <a:pt x="435" y="1301"/>
                    <a:pt x="503" y="1370"/>
                  </a:cubicBezTo>
                  <a:cubicBezTo>
                    <a:pt x="549" y="1461"/>
                    <a:pt x="617" y="1552"/>
                    <a:pt x="663" y="1643"/>
                  </a:cubicBezTo>
                  <a:cubicBezTo>
                    <a:pt x="846" y="1940"/>
                    <a:pt x="1028" y="2260"/>
                    <a:pt x="1188" y="2579"/>
                  </a:cubicBezTo>
                  <a:cubicBezTo>
                    <a:pt x="1256" y="2739"/>
                    <a:pt x="1325" y="2899"/>
                    <a:pt x="1371" y="3059"/>
                  </a:cubicBezTo>
                  <a:cubicBezTo>
                    <a:pt x="1439" y="3218"/>
                    <a:pt x="1507" y="3378"/>
                    <a:pt x="1553" y="3538"/>
                  </a:cubicBezTo>
                  <a:cubicBezTo>
                    <a:pt x="1599" y="3675"/>
                    <a:pt x="1644" y="3812"/>
                    <a:pt x="1690" y="3926"/>
                  </a:cubicBezTo>
                  <a:cubicBezTo>
                    <a:pt x="1713" y="4040"/>
                    <a:pt x="1736" y="4154"/>
                    <a:pt x="1759" y="4268"/>
                  </a:cubicBezTo>
                  <a:cubicBezTo>
                    <a:pt x="1781" y="4383"/>
                    <a:pt x="1827" y="4497"/>
                    <a:pt x="1827" y="4611"/>
                  </a:cubicBezTo>
                  <a:cubicBezTo>
                    <a:pt x="1827" y="4679"/>
                    <a:pt x="1804" y="4748"/>
                    <a:pt x="1804" y="4816"/>
                  </a:cubicBezTo>
                  <a:cubicBezTo>
                    <a:pt x="1804" y="4839"/>
                    <a:pt x="1804" y="4862"/>
                    <a:pt x="1804" y="4908"/>
                  </a:cubicBezTo>
                  <a:cubicBezTo>
                    <a:pt x="1804" y="4953"/>
                    <a:pt x="1827" y="4976"/>
                    <a:pt x="1850" y="5022"/>
                  </a:cubicBezTo>
                  <a:cubicBezTo>
                    <a:pt x="1895" y="5044"/>
                    <a:pt x="1941" y="5044"/>
                    <a:pt x="1964" y="5044"/>
                  </a:cubicBezTo>
                  <a:cubicBezTo>
                    <a:pt x="2010" y="5022"/>
                    <a:pt x="2032" y="4999"/>
                    <a:pt x="2055" y="4976"/>
                  </a:cubicBezTo>
                  <a:cubicBezTo>
                    <a:pt x="2078" y="4953"/>
                    <a:pt x="2101" y="4908"/>
                    <a:pt x="2101" y="4885"/>
                  </a:cubicBezTo>
                  <a:cubicBezTo>
                    <a:pt x="2124" y="4839"/>
                    <a:pt x="2124" y="4816"/>
                    <a:pt x="2124" y="4793"/>
                  </a:cubicBezTo>
                  <a:cubicBezTo>
                    <a:pt x="2147" y="4793"/>
                    <a:pt x="2192" y="4771"/>
                    <a:pt x="2215" y="4748"/>
                  </a:cubicBezTo>
                  <a:cubicBezTo>
                    <a:pt x="2284" y="4702"/>
                    <a:pt x="2306" y="4611"/>
                    <a:pt x="2352" y="4519"/>
                  </a:cubicBezTo>
                  <a:cubicBezTo>
                    <a:pt x="2352" y="4474"/>
                    <a:pt x="2375" y="4428"/>
                    <a:pt x="2375" y="4383"/>
                  </a:cubicBezTo>
                  <a:cubicBezTo>
                    <a:pt x="2398" y="4337"/>
                    <a:pt x="2398" y="4314"/>
                    <a:pt x="2420" y="4268"/>
                  </a:cubicBezTo>
                  <a:lnTo>
                    <a:pt x="2443" y="4268"/>
                  </a:lnTo>
                  <a:cubicBezTo>
                    <a:pt x="2489" y="4268"/>
                    <a:pt x="2512" y="4223"/>
                    <a:pt x="2535" y="4200"/>
                  </a:cubicBezTo>
                  <a:cubicBezTo>
                    <a:pt x="2603" y="4131"/>
                    <a:pt x="2603" y="4040"/>
                    <a:pt x="2626" y="3949"/>
                  </a:cubicBezTo>
                  <a:cubicBezTo>
                    <a:pt x="2649" y="3743"/>
                    <a:pt x="2649" y="3538"/>
                    <a:pt x="2603" y="3333"/>
                  </a:cubicBezTo>
                  <a:cubicBezTo>
                    <a:pt x="2580" y="3241"/>
                    <a:pt x="2557" y="3127"/>
                    <a:pt x="2535" y="3036"/>
                  </a:cubicBezTo>
                  <a:cubicBezTo>
                    <a:pt x="2512" y="2990"/>
                    <a:pt x="2489" y="2967"/>
                    <a:pt x="2466" y="2922"/>
                  </a:cubicBezTo>
                  <a:cubicBezTo>
                    <a:pt x="2466" y="2899"/>
                    <a:pt x="2443" y="2876"/>
                    <a:pt x="2420" y="2853"/>
                  </a:cubicBezTo>
                  <a:cubicBezTo>
                    <a:pt x="2420" y="2830"/>
                    <a:pt x="2398" y="2808"/>
                    <a:pt x="2375" y="2785"/>
                  </a:cubicBezTo>
                  <a:lnTo>
                    <a:pt x="2352" y="2785"/>
                  </a:lnTo>
                  <a:cubicBezTo>
                    <a:pt x="2329" y="2762"/>
                    <a:pt x="2306" y="2739"/>
                    <a:pt x="2284" y="2739"/>
                  </a:cubicBezTo>
                  <a:cubicBezTo>
                    <a:pt x="2261" y="2716"/>
                    <a:pt x="2261" y="2671"/>
                    <a:pt x="2261" y="2648"/>
                  </a:cubicBezTo>
                  <a:cubicBezTo>
                    <a:pt x="2192" y="2465"/>
                    <a:pt x="2147" y="2283"/>
                    <a:pt x="2055" y="2123"/>
                  </a:cubicBezTo>
                  <a:cubicBezTo>
                    <a:pt x="2010" y="2032"/>
                    <a:pt x="1964" y="1963"/>
                    <a:pt x="1918" y="1872"/>
                  </a:cubicBezTo>
                  <a:cubicBezTo>
                    <a:pt x="1850" y="1803"/>
                    <a:pt x="1804" y="1712"/>
                    <a:pt x="1759" y="1643"/>
                  </a:cubicBezTo>
                  <a:cubicBezTo>
                    <a:pt x="1713" y="1552"/>
                    <a:pt x="1644" y="1484"/>
                    <a:pt x="1599" y="1415"/>
                  </a:cubicBezTo>
                  <a:cubicBezTo>
                    <a:pt x="1553" y="1324"/>
                    <a:pt x="1485" y="1255"/>
                    <a:pt x="1416" y="1164"/>
                  </a:cubicBezTo>
                  <a:cubicBezTo>
                    <a:pt x="1348" y="1027"/>
                    <a:pt x="1256" y="913"/>
                    <a:pt x="1165" y="799"/>
                  </a:cubicBezTo>
                  <a:cubicBezTo>
                    <a:pt x="1074" y="639"/>
                    <a:pt x="982" y="479"/>
                    <a:pt x="868" y="320"/>
                  </a:cubicBezTo>
                  <a:cubicBezTo>
                    <a:pt x="846" y="274"/>
                    <a:pt x="800" y="228"/>
                    <a:pt x="777" y="160"/>
                  </a:cubicBezTo>
                  <a:cubicBezTo>
                    <a:pt x="731" y="91"/>
                    <a:pt x="709" y="46"/>
                    <a:pt x="640" y="23"/>
                  </a:cubicBezTo>
                  <a:cubicBezTo>
                    <a:pt x="617" y="0"/>
                    <a:pt x="594" y="0"/>
                    <a:pt x="57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9"/>
            <p:cNvSpPr/>
            <p:nvPr/>
          </p:nvSpPr>
          <p:spPr>
            <a:xfrm>
              <a:off x="1158184" y="2061869"/>
              <a:ext cx="109861" cy="253726"/>
            </a:xfrm>
            <a:custGeom>
              <a:avLst/>
              <a:gdLst/>
              <a:ahLst/>
              <a:cxnLst/>
              <a:rect l="l" t="t" r="r" b="b"/>
              <a:pathLst>
                <a:path w="1987" h="4589" extrusionOk="0">
                  <a:moveTo>
                    <a:pt x="1704" y="2776"/>
                  </a:moveTo>
                  <a:cubicBezTo>
                    <a:pt x="1707" y="2787"/>
                    <a:pt x="1710" y="2797"/>
                    <a:pt x="1713" y="2808"/>
                  </a:cubicBezTo>
                  <a:cubicBezTo>
                    <a:pt x="1713" y="2791"/>
                    <a:pt x="1713" y="2787"/>
                    <a:pt x="1704" y="2776"/>
                  </a:cubicBezTo>
                  <a:close/>
                  <a:moveTo>
                    <a:pt x="1439" y="3036"/>
                  </a:moveTo>
                  <a:cubicBezTo>
                    <a:pt x="1439" y="3057"/>
                    <a:pt x="1439" y="3059"/>
                    <a:pt x="1456" y="3076"/>
                  </a:cubicBezTo>
                  <a:lnTo>
                    <a:pt x="1456" y="3076"/>
                  </a:lnTo>
                  <a:cubicBezTo>
                    <a:pt x="1452" y="3064"/>
                    <a:pt x="1447" y="3051"/>
                    <a:pt x="1439" y="3036"/>
                  </a:cubicBezTo>
                  <a:close/>
                  <a:moveTo>
                    <a:pt x="1462" y="3105"/>
                  </a:moveTo>
                  <a:cubicBezTo>
                    <a:pt x="1462" y="3122"/>
                    <a:pt x="1462" y="3126"/>
                    <a:pt x="1471" y="3136"/>
                  </a:cubicBezTo>
                  <a:lnTo>
                    <a:pt x="1471" y="3136"/>
                  </a:lnTo>
                  <a:cubicBezTo>
                    <a:pt x="1466" y="3125"/>
                    <a:pt x="1462" y="3115"/>
                    <a:pt x="1462" y="3105"/>
                  </a:cubicBezTo>
                  <a:close/>
                  <a:moveTo>
                    <a:pt x="69" y="1"/>
                  </a:moveTo>
                  <a:cubicBezTo>
                    <a:pt x="24" y="23"/>
                    <a:pt x="1" y="92"/>
                    <a:pt x="24" y="115"/>
                  </a:cubicBezTo>
                  <a:cubicBezTo>
                    <a:pt x="69" y="229"/>
                    <a:pt x="138" y="297"/>
                    <a:pt x="184" y="389"/>
                  </a:cubicBezTo>
                  <a:cubicBezTo>
                    <a:pt x="184" y="389"/>
                    <a:pt x="184" y="389"/>
                    <a:pt x="184" y="366"/>
                  </a:cubicBezTo>
                  <a:cubicBezTo>
                    <a:pt x="229" y="457"/>
                    <a:pt x="275" y="548"/>
                    <a:pt x="343" y="640"/>
                  </a:cubicBezTo>
                  <a:cubicBezTo>
                    <a:pt x="389" y="731"/>
                    <a:pt x="435" y="845"/>
                    <a:pt x="480" y="936"/>
                  </a:cubicBezTo>
                  <a:cubicBezTo>
                    <a:pt x="572" y="1119"/>
                    <a:pt x="686" y="1324"/>
                    <a:pt x="800" y="1507"/>
                  </a:cubicBezTo>
                  <a:cubicBezTo>
                    <a:pt x="914" y="1735"/>
                    <a:pt x="1028" y="1963"/>
                    <a:pt x="1142" y="2192"/>
                  </a:cubicBezTo>
                  <a:cubicBezTo>
                    <a:pt x="1188" y="2329"/>
                    <a:pt x="1234" y="2466"/>
                    <a:pt x="1302" y="2603"/>
                  </a:cubicBezTo>
                  <a:cubicBezTo>
                    <a:pt x="1348" y="2717"/>
                    <a:pt x="1371" y="2831"/>
                    <a:pt x="1416" y="2968"/>
                  </a:cubicBezTo>
                  <a:cubicBezTo>
                    <a:pt x="1439" y="2991"/>
                    <a:pt x="1439" y="3036"/>
                    <a:pt x="1462" y="3082"/>
                  </a:cubicBezTo>
                  <a:cubicBezTo>
                    <a:pt x="1460" y="3080"/>
                    <a:pt x="1458" y="3078"/>
                    <a:pt x="1456" y="3076"/>
                  </a:cubicBezTo>
                  <a:lnTo>
                    <a:pt x="1456" y="3076"/>
                  </a:lnTo>
                  <a:cubicBezTo>
                    <a:pt x="1464" y="3100"/>
                    <a:pt x="1469" y="3120"/>
                    <a:pt x="1485" y="3150"/>
                  </a:cubicBezTo>
                  <a:cubicBezTo>
                    <a:pt x="1479" y="3144"/>
                    <a:pt x="1474" y="3140"/>
                    <a:pt x="1471" y="3136"/>
                  </a:cubicBezTo>
                  <a:lnTo>
                    <a:pt x="1471" y="3136"/>
                  </a:lnTo>
                  <a:cubicBezTo>
                    <a:pt x="1477" y="3152"/>
                    <a:pt x="1485" y="3170"/>
                    <a:pt x="1485" y="3196"/>
                  </a:cubicBezTo>
                  <a:cubicBezTo>
                    <a:pt x="1485" y="3196"/>
                    <a:pt x="1485" y="3173"/>
                    <a:pt x="1485" y="3173"/>
                  </a:cubicBezTo>
                  <a:cubicBezTo>
                    <a:pt x="1507" y="3265"/>
                    <a:pt x="1530" y="3356"/>
                    <a:pt x="1553" y="3447"/>
                  </a:cubicBezTo>
                  <a:cubicBezTo>
                    <a:pt x="1576" y="3538"/>
                    <a:pt x="1599" y="3653"/>
                    <a:pt x="1622" y="3744"/>
                  </a:cubicBezTo>
                  <a:cubicBezTo>
                    <a:pt x="1667" y="3926"/>
                    <a:pt x="1713" y="4109"/>
                    <a:pt x="1736" y="4315"/>
                  </a:cubicBezTo>
                  <a:cubicBezTo>
                    <a:pt x="1713" y="4360"/>
                    <a:pt x="1713" y="4429"/>
                    <a:pt x="1713" y="4474"/>
                  </a:cubicBezTo>
                  <a:cubicBezTo>
                    <a:pt x="1713" y="4520"/>
                    <a:pt x="1759" y="4566"/>
                    <a:pt x="1804" y="4588"/>
                  </a:cubicBezTo>
                  <a:cubicBezTo>
                    <a:pt x="1827" y="4588"/>
                    <a:pt x="1873" y="4588"/>
                    <a:pt x="1895" y="4566"/>
                  </a:cubicBezTo>
                  <a:cubicBezTo>
                    <a:pt x="1941" y="4520"/>
                    <a:pt x="1941" y="4474"/>
                    <a:pt x="1964" y="4429"/>
                  </a:cubicBezTo>
                  <a:cubicBezTo>
                    <a:pt x="1964" y="4383"/>
                    <a:pt x="1987" y="4315"/>
                    <a:pt x="1987" y="4246"/>
                  </a:cubicBezTo>
                  <a:cubicBezTo>
                    <a:pt x="1987" y="4132"/>
                    <a:pt x="1964" y="4041"/>
                    <a:pt x="1964" y="3949"/>
                  </a:cubicBezTo>
                  <a:cubicBezTo>
                    <a:pt x="1941" y="3858"/>
                    <a:pt x="1941" y="3767"/>
                    <a:pt x="1918" y="3698"/>
                  </a:cubicBezTo>
                  <a:cubicBezTo>
                    <a:pt x="1918" y="3607"/>
                    <a:pt x="1895" y="3516"/>
                    <a:pt x="1873" y="3424"/>
                  </a:cubicBezTo>
                  <a:cubicBezTo>
                    <a:pt x="1850" y="3242"/>
                    <a:pt x="1781" y="3059"/>
                    <a:pt x="1736" y="2899"/>
                  </a:cubicBezTo>
                  <a:cubicBezTo>
                    <a:pt x="1736" y="2854"/>
                    <a:pt x="1713" y="2808"/>
                    <a:pt x="1690" y="2762"/>
                  </a:cubicBezTo>
                  <a:lnTo>
                    <a:pt x="1690" y="2762"/>
                  </a:lnTo>
                  <a:cubicBezTo>
                    <a:pt x="1696" y="2768"/>
                    <a:pt x="1700" y="2773"/>
                    <a:pt x="1704" y="2776"/>
                  </a:cubicBezTo>
                  <a:lnTo>
                    <a:pt x="1704" y="2776"/>
                  </a:lnTo>
                  <a:cubicBezTo>
                    <a:pt x="1658" y="2627"/>
                    <a:pt x="1596" y="2478"/>
                    <a:pt x="1553" y="2329"/>
                  </a:cubicBezTo>
                  <a:cubicBezTo>
                    <a:pt x="1485" y="2192"/>
                    <a:pt x="1416" y="2055"/>
                    <a:pt x="1348" y="1895"/>
                  </a:cubicBezTo>
                  <a:cubicBezTo>
                    <a:pt x="1302" y="1781"/>
                    <a:pt x="1234" y="1644"/>
                    <a:pt x="1142" y="1507"/>
                  </a:cubicBezTo>
                  <a:cubicBezTo>
                    <a:pt x="1074" y="1393"/>
                    <a:pt x="982" y="1279"/>
                    <a:pt x="914" y="1142"/>
                  </a:cubicBezTo>
                  <a:cubicBezTo>
                    <a:pt x="891" y="1119"/>
                    <a:pt x="891" y="1119"/>
                    <a:pt x="868" y="1096"/>
                  </a:cubicBezTo>
                  <a:lnTo>
                    <a:pt x="891" y="1096"/>
                  </a:lnTo>
                  <a:cubicBezTo>
                    <a:pt x="800" y="982"/>
                    <a:pt x="731" y="845"/>
                    <a:pt x="663" y="731"/>
                  </a:cubicBezTo>
                  <a:cubicBezTo>
                    <a:pt x="617" y="662"/>
                    <a:pt x="572" y="617"/>
                    <a:pt x="549" y="548"/>
                  </a:cubicBezTo>
                  <a:cubicBezTo>
                    <a:pt x="503" y="503"/>
                    <a:pt x="457" y="457"/>
                    <a:pt x="435" y="411"/>
                  </a:cubicBezTo>
                  <a:cubicBezTo>
                    <a:pt x="343" y="297"/>
                    <a:pt x="275" y="206"/>
                    <a:pt x="206" y="115"/>
                  </a:cubicBezTo>
                  <a:cubicBezTo>
                    <a:pt x="206" y="92"/>
                    <a:pt x="184" y="69"/>
                    <a:pt x="184" y="46"/>
                  </a:cubicBezTo>
                  <a:cubicBezTo>
                    <a:pt x="161" y="23"/>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9"/>
            <p:cNvSpPr/>
            <p:nvPr/>
          </p:nvSpPr>
          <p:spPr>
            <a:xfrm>
              <a:off x="1235204" y="2103503"/>
              <a:ext cx="60598" cy="109861"/>
            </a:xfrm>
            <a:custGeom>
              <a:avLst/>
              <a:gdLst/>
              <a:ahLst/>
              <a:cxnLst/>
              <a:rect l="l" t="t" r="r" b="b"/>
              <a:pathLst>
                <a:path w="1096" h="1987" extrusionOk="0">
                  <a:moveTo>
                    <a:pt x="69" y="1"/>
                  </a:moveTo>
                  <a:cubicBezTo>
                    <a:pt x="69" y="1"/>
                    <a:pt x="46" y="1"/>
                    <a:pt x="23" y="24"/>
                  </a:cubicBezTo>
                  <a:cubicBezTo>
                    <a:pt x="0" y="46"/>
                    <a:pt x="0" y="92"/>
                    <a:pt x="23" y="115"/>
                  </a:cubicBezTo>
                  <a:cubicBezTo>
                    <a:pt x="92" y="206"/>
                    <a:pt x="160" y="297"/>
                    <a:pt x="229" y="389"/>
                  </a:cubicBezTo>
                  <a:cubicBezTo>
                    <a:pt x="251" y="412"/>
                    <a:pt x="274" y="434"/>
                    <a:pt x="274" y="457"/>
                  </a:cubicBezTo>
                  <a:cubicBezTo>
                    <a:pt x="297" y="480"/>
                    <a:pt x="320" y="526"/>
                    <a:pt x="343" y="549"/>
                  </a:cubicBezTo>
                  <a:cubicBezTo>
                    <a:pt x="366" y="571"/>
                    <a:pt x="388" y="617"/>
                    <a:pt x="411" y="663"/>
                  </a:cubicBezTo>
                  <a:cubicBezTo>
                    <a:pt x="434" y="708"/>
                    <a:pt x="457" y="754"/>
                    <a:pt x="480" y="777"/>
                  </a:cubicBezTo>
                  <a:cubicBezTo>
                    <a:pt x="525" y="822"/>
                    <a:pt x="548" y="891"/>
                    <a:pt x="571" y="937"/>
                  </a:cubicBezTo>
                  <a:cubicBezTo>
                    <a:pt x="571" y="937"/>
                    <a:pt x="594" y="959"/>
                    <a:pt x="594" y="982"/>
                  </a:cubicBezTo>
                  <a:cubicBezTo>
                    <a:pt x="617" y="1005"/>
                    <a:pt x="639" y="1051"/>
                    <a:pt x="639" y="1074"/>
                  </a:cubicBezTo>
                  <a:cubicBezTo>
                    <a:pt x="662" y="1119"/>
                    <a:pt x="685" y="1165"/>
                    <a:pt x="708" y="1210"/>
                  </a:cubicBezTo>
                  <a:cubicBezTo>
                    <a:pt x="731" y="1256"/>
                    <a:pt x="754" y="1302"/>
                    <a:pt x="776" y="1347"/>
                  </a:cubicBezTo>
                  <a:cubicBezTo>
                    <a:pt x="799" y="1370"/>
                    <a:pt x="799" y="1393"/>
                    <a:pt x="799" y="1416"/>
                  </a:cubicBezTo>
                  <a:cubicBezTo>
                    <a:pt x="822" y="1439"/>
                    <a:pt x="822" y="1462"/>
                    <a:pt x="845" y="1484"/>
                  </a:cubicBezTo>
                  <a:cubicBezTo>
                    <a:pt x="845" y="1530"/>
                    <a:pt x="868" y="1553"/>
                    <a:pt x="868" y="1576"/>
                  </a:cubicBezTo>
                  <a:cubicBezTo>
                    <a:pt x="891" y="1599"/>
                    <a:pt x="891" y="1621"/>
                    <a:pt x="913" y="1667"/>
                  </a:cubicBezTo>
                  <a:cubicBezTo>
                    <a:pt x="913" y="1667"/>
                    <a:pt x="913" y="1690"/>
                    <a:pt x="913" y="1713"/>
                  </a:cubicBezTo>
                  <a:lnTo>
                    <a:pt x="936" y="1758"/>
                  </a:lnTo>
                  <a:cubicBezTo>
                    <a:pt x="936" y="1735"/>
                    <a:pt x="936" y="1735"/>
                    <a:pt x="936" y="1735"/>
                  </a:cubicBezTo>
                  <a:cubicBezTo>
                    <a:pt x="936" y="1758"/>
                    <a:pt x="936" y="1804"/>
                    <a:pt x="959" y="1827"/>
                  </a:cubicBezTo>
                  <a:cubicBezTo>
                    <a:pt x="959" y="1872"/>
                    <a:pt x="959" y="1895"/>
                    <a:pt x="982" y="1941"/>
                  </a:cubicBezTo>
                  <a:cubicBezTo>
                    <a:pt x="982" y="1964"/>
                    <a:pt x="1005" y="1987"/>
                    <a:pt x="1027" y="1987"/>
                  </a:cubicBezTo>
                  <a:cubicBezTo>
                    <a:pt x="1050" y="1987"/>
                    <a:pt x="1096" y="1964"/>
                    <a:pt x="1096" y="1941"/>
                  </a:cubicBezTo>
                  <a:cubicBezTo>
                    <a:pt x="1096" y="1872"/>
                    <a:pt x="1073" y="1804"/>
                    <a:pt x="1050" y="1735"/>
                  </a:cubicBezTo>
                  <a:cubicBezTo>
                    <a:pt x="1050" y="1713"/>
                    <a:pt x="1027" y="1667"/>
                    <a:pt x="1027" y="1644"/>
                  </a:cubicBezTo>
                  <a:cubicBezTo>
                    <a:pt x="1005" y="1599"/>
                    <a:pt x="1005" y="1553"/>
                    <a:pt x="982" y="1530"/>
                  </a:cubicBezTo>
                  <a:cubicBezTo>
                    <a:pt x="959" y="1462"/>
                    <a:pt x="936" y="1370"/>
                    <a:pt x="913" y="1302"/>
                  </a:cubicBezTo>
                  <a:cubicBezTo>
                    <a:pt x="868" y="1233"/>
                    <a:pt x="822" y="1142"/>
                    <a:pt x="799" y="1074"/>
                  </a:cubicBezTo>
                  <a:cubicBezTo>
                    <a:pt x="776" y="1028"/>
                    <a:pt x="776" y="1005"/>
                    <a:pt x="754" y="982"/>
                  </a:cubicBezTo>
                  <a:cubicBezTo>
                    <a:pt x="731" y="937"/>
                    <a:pt x="731" y="914"/>
                    <a:pt x="708" y="868"/>
                  </a:cubicBezTo>
                  <a:cubicBezTo>
                    <a:pt x="662" y="800"/>
                    <a:pt x="617" y="731"/>
                    <a:pt x="571" y="663"/>
                  </a:cubicBezTo>
                  <a:cubicBezTo>
                    <a:pt x="548" y="594"/>
                    <a:pt x="502" y="526"/>
                    <a:pt x="457" y="457"/>
                  </a:cubicBezTo>
                  <a:cubicBezTo>
                    <a:pt x="411" y="389"/>
                    <a:pt x="366" y="320"/>
                    <a:pt x="320" y="275"/>
                  </a:cubicBezTo>
                  <a:cubicBezTo>
                    <a:pt x="251" y="183"/>
                    <a:pt x="206" y="115"/>
                    <a:pt x="137" y="24"/>
                  </a:cubicBezTo>
                  <a:cubicBezTo>
                    <a:pt x="114" y="24"/>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9"/>
            <p:cNvSpPr/>
            <p:nvPr/>
          </p:nvSpPr>
          <p:spPr>
            <a:xfrm>
              <a:off x="1158184" y="2065685"/>
              <a:ext cx="43016" cy="63141"/>
            </a:xfrm>
            <a:custGeom>
              <a:avLst/>
              <a:gdLst/>
              <a:ahLst/>
              <a:cxnLst/>
              <a:rect l="l" t="t" r="r" b="b"/>
              <a:pathLst>
                <a:path w="778" h="1142" extrusionOk="0">
                  <a:moveTo>
                    <a:pt x="69" y="0"/>
                  </a:moveTo>
                  <a:cubicBezTo>
                    <a:pt x="47" y="0"/>
                    <a:pt x="24" y="23"/>
                    <a:pt x="24" y="23"/>
                  </a:cubicBezTo>
                  <a:cubicBezTo>
                    <a:pt x="1" y="46"/>
                    <a:pt x="1" y="68"/>
                    <a:pt x="24" y="91"/>
                  </a:cubicBezTo>
                  <a:cubicBezTo>
                    <a:pt x="92" y="183"/>
                    <a:pt x="161" y="297"/>
                    <a:pt x="229" y="388"/>
                  </a:cubicBezTo>
                  <a:cubicBezTo>
                    <a:pt x="275" y="479"/>
                    <a:pt x="343" y="571"/>
                    <a:pt x="389" y="639"/>
                  </a:cubicBezTo>
                  <a:cubicBezTo>
                    <a:pt x="435" y="730"/>
                    <a:pt x="480" y="799"/>
                    <a:pt x="526" y="867"/>
                  </a:cubicBezTo>
                  <a:cubicBezTo>
                    <a:pt x="572" y="936"/>
                    <a:pt x="617" y="1027"/>
                    <a:pt x="663" y="1118"/>
                  </a:cubicBezTo>
                  <a:cubicBezTo>
                    <a:pt x="663" y="1118"/>
                    <a:pt x="686" y="1141"/>
                    <a:pt x="686" y="1141"/>
                  </a:cubicBezTo>
                  <a:lnTo>
                    <a:pt x="731" y="1141"/>
                  </a:lnTo>
                  <a:cubicBezTo>
                    <a:pt x="754" y="1118"/>
                    <a:pt x="777" y="1096"/>
                    <a:pt x="754" y="1073"/>
                  </a:cubicBezTo>
                  <a:cubicBezTo>
                    <a:pt x="663" y="890"/>
                    <a:pt x="572" y="708"/>
                    <a:pt x="457" y="548"/>
                  </a:cubicBezTo>
                  <a:cubicBezTo>
                    <a:pt x="412" y="457"/>
                    <a:pt x="343" y="365"/>
                    <a:pt x="275" y="297"/>
                  </a:cubicBezTo>
                  <a:cubicBezTo>
                    <a:pt x="229" y="205"/>
                    <a:pt x="161" y="114"/>
                    <a:pt x="115" y="23"/>
                  </a:cubicBezTo>
                  <a:cubicBezTo>
                    <a:pt x="92" y="23"/>
                    <a:pt x="69" y="0"/>
                    <a:pt x="69"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9"/>
            <p:cNvSpPr/>
            <p:nvPr/>
          </p:nvSpPr>
          <p:spPr>
            <a:xfrm>
              <a:off x="1154425" y="2066901"/>
              <a:ext cx="53078" cy="75471"/>
            </a:xfrm>
            <a:custGeom>
              <a:avLst/>
              <a:gdLst/>
              <a:ahLst/>
              <a:cxnLst/>
              <a:rect l="l" t="t" r="r" b="b"/>
              <a:pathLst>
                <a:path w="960" h="1365" extrusionOk="0">
                  <a:moveTo>
                    <a:pt x="23" y="1"/>
                  </a:moveTo>
                  <a:cubicBezTo>
                    <a:pt x="1" y="24"/>
                    <a:pt x="1" y="69"/>
                    <a:pt x="23" y="115"/>
                  </a:cubicBezTo>
                  <a:cubicBezTo>
                    <a:pt x="92" y="229"/>
                    <a:pt x="183" y="343"/>
                    <a:pt x="274" y="457"/>
                  </a:cubicBezTo>
                  <a:cubicBezTo>
                    <a:pt x="320" y="526"/>
                    <a:pt x="343" y="571"/>
                    <a:pt x="389" y="640"/>
                  </a:cubicBezTo>
                  <a:cubicBezTo>
                    <a:pt x="434" y="686"/>
                    <a:pt x="457" y="754"/>
                    <a:pt x="503" y="800"/>
                  </a:cubicBezTo>
                  <a:cubicBezTo>
                    <a:pt x="548" y="891"/>
                    <a:pt x="594" y="959"/>
                    <a:pt x="640" y="1051"/>
                  </a:cubicBezTo>
                  <a:cubicBezTo>
                    <a:pt x="708" y="1142"/>
                    <a:pt x="777" y="1233"/>
                    <a:pt x="845" y="1348"/>
                  </a:cubicBezTo>
                  <a:cubicBezTo>
                    <a:pt x="856" y="1359"/>
                    <a:pt x="874" y="1365"/>
                    <a:pt x="891" y="1365"/>
                  </a:cubicBezTo>
                  <a:cubicBezTo>
                    <a:pt x="908" y="1365"/>
                    <a:pt x="925" y="1359"/>
                    <a:pt x="936" y="1348"/>
                  </a:cubicBezTo>
                  <a:cubicBezTo>
                    <a:pt x="936" y="1348"/>
                    <a:pt x="959" y="1325"/>
                    <a:pt x="959" y="1302"/>
                  </a:cubicBezTo>
                  <a:cubicBezTo>
                    <a:pt x="959" y="1279"/>
                    <a:pt x="959" y="1279"/>
                    <a:pt x="936" y="1256"/>
                  </a:cubicBezTo>
                  <a:cubicBezTo>
                    <a:pt x="914" y="1211"/>
                    <a:pt x="868" y="1165"/>
                    <a:pt x="845" y="1119"/>
                  </a:cubicBezTo>
                  <a:cubicBezTo>
                    <a:pt x="799" y="1028"/>
                    <a:pt x="754" y="937"/>
                    <a:pt x="685" y="868"/>
                  </a:cubicBezTo>
                  <a:cubicBezTo>
                    <a:pt x="662" y="823"/>
                    <a:pt x="640" y="777"/>
                    <a:pt x="617" y="731"/>
                  </a:cubicBezTo>
                  <a:cubicBezTo>
                    <a:pt x="594" y="686"/>
                    <a:pt x="548" y="640"/>
                    <a:pt x="525" y="594"/>
                  </a:cubicBezTo>
                  <a:cubicBezTo>
                    <a:pt x="480" y="503"/>
                    <a:pt x="411" y="412"/>
                    <a:pt x="343" y="343"/>
                  </a:cubicBezTo>
                  <a:cubicBezTo>
                    <a:pt x="274" y="229"/>
                    <a:pt x="206" y="115"/>
                    <a:pt x="115" y="24"/>
                  </a:cubicBezTo>
                  <a:cubicBezTo>
                    <a:pt x="115" y="1"/>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9"/>
            <p:cNvSpPr/>
            <p:nvPr/>
          </p:nvSpPr>
          <p:spPr>
            <a:xfrm>
              <a:off x="1155696" y="2069444"/>
              <a:ext cx="83322" cy="130982"/>
            </a:xfrm>
            <a:custGeom>
              <a:avLst/>
              <a:gdLst/>
              <a:ahLst/>
              <a:cxnLst/>
              <a:rect l="l" t="t" r="r" b="b"/>
              <a:pathLst>
                <a:path w="1507" h="2369" extrusionOk="0">
                  <a:moveTo>
                    <a:pt x="46" y="0"/>
                  </a:moveTo>
                  <a:cubicBezTo>
                    <a:pt x="23" y="0"/>
                    <a:pt x="23" y="0"/>
                    <a:pt x="23" y="23"/>
                  </a:cubicBezTo>
                  <a:cubicBezTo>
                    <a:pt x="0" y="23"/>
                    <a:pt x="0" y="69"/>
                    <a:pt x="0" y="92"/>
                  </a:cubicBezTo>
                  <a:cubicBezTo>
                    <a:pt x="114" y="229"/>
                    <a:pt x="229" y="366"/>
                    <a:pt x="320" y="503"/>
                  </a:cubicBezTo>
                  <a:cubicBezTo>
                    <a:pt x="343" y="548"/>
                    <a:pt x="366" y="571"/>
                    <a:pt x="388" y="594"/>
                  </a:cubicBezTo>
                  <a:cubicBezTo>
                    <a:pt x="434" y="640"/>
                    <a:pt x="457" y="685"/>
                    <a:pt x="480" y="731"/>
                  </a:cubicBezTo>
                  <a:cubicBezTo>
                    <a:pt x="525" y="799"/>
                    <a:pt x="571" y="868"/>
                    <a:pt x="594" y="936"/>
                  </a:cubicBezTo>
                  <a:cubicBezTo>
                    <a:pt x="594" y="936"/>
                    <a:pt x="594" y="913"/>
                    <a:pt x="594" y="913"/>
                  </a:cubicBezTo>
                  <a:cubicBezTo>
                    <a:pt x="639" y="982"/>
                    <a:pt x="662" y="1028"/>
                    <a:pt x="708" y="1073"/>
                  </a:cubicBezTo>
                  <a:cubicBezTo>
                    <a:pt x="708" y="1119"/>
                    <a:pt x="731" y="1142"/>
                    <a:pt x="754" y="1165"/>
                  </a:cubicBezTo>
                  <a:cubicBezTo>
                    <a:pt x="776" y="1187"/>
                    <a:pt x="776" y="1210"/>
                    <a:pt x="799" y="1233"/>
                  </a:cubicBezTo>
                  <a:cubicBezTo>
                    <a:pt x="868" y="1370"/>
                    <a:pt x="936" y="1484"/>
                    <a:pt x="1005" y="1598"/>
                  </a:cubicBezTo>
                  <a:cubicBezTo>
                    <a:pt x="1027" y="1667"/>
                    <a:pt x="1050" y="1712"/>
                    <a:pt x="1096" y="1781"/>
                  </a:cubicBezTo>
                  <a:cubicBezTo>
                    <a:pt x="1119" y="1849"/>
                    <a:pt x="1142" y="1895"/>
                    <a:pt x="1187" y="1963"/>
                  </a:cubicBezTo>
                  <a:cubicBezTo>
                    <a:pt x="1256" y="2078"/>
                    <a:pt x="1324" y="2215"/>
                    <a:pt x="1393" y="2329"/>
                  </a:cubicBezTo>
                  <a:cubicBezTo>
                    <a:pt x="1393" y="2351"/>
                    <a:pt x="1393" y="2351"/>
                    <a:pt x="1416" y="2351"/>
                  </a:cubicBezTo>
                  <a:cubicBezTo>
                    <a:pt x="1427" y="2363"/>
                    <a:pt x="1433" y="2369"/>
                    <a:pt x="1438" y="2369"/>
                  </a:cubicBezTo>
                  <a:cubicBezTo>
                    <a:pt x="1444" y="2369"/>
                    <a:pt x="1450" y="2363"/>
                    <a:pt x="1461" y="2351"/>
                  </a:cubicBezTo>
                  <a:cubicBezTo>
                    <a:pt x="1484" y="2351"/>
                    <a:pt x="1507" y="2306"/>
                    <a:pt x="1484" y="2283"/>
                  </a:cubicBezTo>
                  <a:cubicBezTo>
                    <a:pt x="1416" y="2169"/>
                    <a:pt x="1370" y="2078"/>
                    <a:pt x="1301" y="1963"/>
                  </a:cubicBezTo>
                  <a:cubicBezTo>
                    <a:pt x="1256" y="1872"/>
                    <a:pt x="1210" y="1781"/>
                    <a:pt x="1164" y="1690"/>
                  </a:cubicBezTo>
                  <a:cubicBezTo>
                    <a:pt x="1119" y="1598"/>
                    <a:pt x="1073" y="1507"/>
                    <a:pt x="1027" y="1438"/>
                  </a:cubicBezTo>
                  <a:cubicBezTo>
                    <a:pt x="982" y="1347"/>
                    <a:pt x="913" y="1256"/>
                    <a:pt x="868" y="1165"/>
                  </a:cubicBezTo>
                  <a:cubicBezTo>
                    <a:pt x="799" y="1073"/>
                    <a:pt x="754" y="982"/>
                    <a:pt x="685" y="891"/>
                  </a:cubicBezTo>
                  <a:cubicBezTo>
                    <a:pt x="639" y="799"/>
                    <a:pt x="594" y="731"/>
                    <a:pt x="525" y="640"/>
                  </a:cubicBezTo>
                  <a:cubicBezTo>
                    <a:pt x="502" y="594"/>
                    <a:pt x="480" y="571"/>
                    <a:pt x="457" y="525"/>
                  </a:cubicBezTo>
                  <a:cubicBezTo>
                    <a:pt x="434" y="480"/>
                    <a:pt x="388" y="434"/>
                    <a:pt x="366" y="389"/>
                  </a:cubicBezTo>
                  <a:cubicBezTo>
                    <a:pt x="297" y="297"/>
                    <a:pt x="229" y="229"/>
                    <a:pt x="160" y="137"/>
                  </a:cubicBezTo>
                  <a:cubicBezTo>
                    <a:pt x="137" y="92"/>
                    <a:pt x="114" y="69"/>
                    <a:pt x="92" y="23"/>
                  </a:cubicBezTo>
                  <a:cubicBezTo>
                    <a:pt x="69" y="0"/>
                    <a:pt x="69"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9"/>
            <p:cNvSpPr/>
            <p:nvPr/>
          </p:nvSpPr>
          <p:spPr>
            <a:xfrm>
              <a:off x="1143090" y="2094657"/>
              <a:ext cx="47992" cy="69997"/>
            </a:xfrm>
            <a:custGeom>
              <a:avLst/>
              <a:gdLst/>
              <a:ahLst/>
              <a:cxnLst/>
              <a:rect l="l" t="t" r="r" b="b"/>
              <a:pathLst>
                <a:path w="868" h="1266" extrusionOk="0">
                  <a:moveTo>
                    <a:pt x="23" y="1"/>
                  </a:moveTo>
                  <a:cubicBezTo>
                    <a:pt x="0" y="24"/>
                    <a:pt x="0" y="47"/>
                    <a:pt x="23" y="69"/>
                  </a:cubicBezTo>
                  <a:cubicBezTo>
                    <a:pt x="69" y="161"/>
                    <a:pt x="114" y="229"/>
                    <a:pt x="183" y="321"/>
                  </a:cubicBezTo>
                  <a:lnTo>
                    <a:pt x="160" y="298"/>
                  </a:lnTo>
                  <a:lnTo>
                    <a:pt x="160" y="298"/>
                  </a:lnTo>
                  <a:cubicBezTo>
                    <a:pt x="206" y="389"/>
                    <a:pt x="274" y="457"/>
                    <a:pt x="320" y="549"/>
                  </a:cubicBezTo>
                  <a:cubicBezTo>
                    <a:pt x="365" y="617"/>
                    <a:pt x="411" y="709"/>
                    <a:pt x="457" y="800"/>
                  </a:cubicBezTo>
                  <a:cubicBezTo>
                    <a:pt x="502" y="868"/>
                    <a:pt x="548" y="937"/>
                    <a:pt x="571" y="1005"/>
                  </a:cubicBezTo>
                  <a:cubicBezTo>
                    <a:pt x="594" y="1051"/>
                    <a:pt x="639" y="1097"/>
                    <a:pt x="662" y="1142"/>
                  </a:cubicBezTo>
                  <a:cubicBezTo>
                    <a:pt x="685" y="1188"/>
                    <a:pt x="708" y="1211"/>
                    <a:pt x="730" y="1234"/>
                  </a:cubicBezTo>
                  <a:cubicBezTo>
                    <a:pt x="747" y="1250"/>
                    <a:pt x="763" y="1266"/>
                    <a:pt x="787" y="1266"/>
                  </a:cubicBezTo>
                  <a:cubicBezTo>
                    <a:pt x="797" y="1266"/>
                    <a:pt x="808" y="1263"/>
                    <a:pt x="822" y="1256"/>
                  </a:cubicBezTo>
                  <a:cubicBezTo>
                    <a:pt x="845" y="1256"/>
                    <a:pt x="867" y="1234"/>
                    <a:pt x="867" y="1211"/>
                  </a:cubicBezTo>
                  <a:cubicBezTo>
                    <a:pt x="867" y="1188"/>
                    <a:pt x="867" y="1165"/>
                    <a:pt x="867" y="1142"/>
                  </a:cubicBezTo>
                  <a:cubicBezTo>
                    <a:pt x="845" y="1097"/>
                    <a:pt x="822" y="1074"/>
                    <a:pt x="799" y="1028"/>
                  </a:cubicBezTo>
                  <a:cubicBezTo>
                    <a:pt x="776" y="982"/>
                    <a:pt x="730" y="937"/>
                    <a:pt x="708" y="868"/>
                  </a:cubicBezTo>
                  <a:cubicBezTo>
                    <a:pt x="639" y="777"/>
                    <a:pt x="571" y="686"/>
                    <a:pt x="502" y="594"/>
                  </a:cubicBezTo>
                  <a:cubicBezTo>
                    <a:pt x="434" y="503"/>
                    <a:pt x="365" y="412"/>
                    <a:pt x="297" y="321"/>
                  </a:cubicBezTo>
                  <a:cubicBezTo>
                    <a:pt x="228" y="229"/>
                    <a:pt x="160" y="115"/>
                    <a:pt x="9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9"/>
            <p:cNvSpPr/>
            <p:nvPr/>
          </p:nvSpPr>
          <p:spPr>
            <a:xfrm>
              <a:off x="753125" y="2222157"/>
              <a:ext cx="147680" cy="244161"/>
            </a:xfrm>
            <a:custGeom>
              <a:avLst/>
              <a:gdLst/>
              <a:ahLst/>
              <a:cxnLst/>
              <a:rect l="l" t="t" r="r" b="b"/>
              <a:pathLst>
                <a:path w="2671" h="4416" extrusionOk="0">
                  <a:moveTo>
                    <a:pt x="228" y="0"/>
                  </a:moveTo>
                  <a:cubicBezTo>
                    <a:pt x="228" y="0"/>
                    <a:pt x="205" y="23"/>
                    <a:pt x="205" y="23"/>
                  </a:cubicBezTo>
                  <a:cubicBezTo>
                    <a:pt x="160" y="23"/>
                    <a:pt x="114" y="46"/>
                    <a:pt x="91" y="69"/>
                  </a:cubicBezTo>
                  <a:cubicBezTo>
                    <a:pt x="46" y="92"/>
                    <a:pt x="23" y="137"/>
                    <a:pt x="0" y="206"/>
                  </a:cubicBezTo>
                  <a:cubicBezTo>
                    <a:pt x="0" y="274"/>
                    <a:pt x="0" y="343"/>
                    <a:pt x="23" y="411"/>
                  </a:cubicBezTo>
                  <a:cubicBezTo>
                    <a:pt x="46" y="502"/>
                    <a:pt x="69" y="594"/>
                    <a:pt x="91" y="662"/>
                  </a:cubicBezTo>
                  <a:cubicBezTo>
                    <a:pt x="114" y="868"/>
                    <a:pt x="160" y="1073"/>
                    <a:pt x="228" y="1256"/>
                  </a:cubicBezTo>
                  <a:cubicBezTo>
                    <a:pt x="274" y="1461"/>
                    <a:pt x="320" y="1667"/>
                    <a:pt x="388" y="1872"/>
                  </a:cubicBezTo>
                  <a:cubicBezTo>
                    <a:pt x="434" y="1940"/>
                    <a:pt x="457" y="2032"/>
                    <a:pt x="502" y="2123"/>
                  </a:cubicBezTo>
                  <a:cubicBezTo>
                    <a:pt x="525" y="2169"/>
                    <a:pt x="525" y="2214"/>
                    <a:pt x="548" y="2283"/>
                  </a:cubicBezTo>
                  <a:cubicBezTo>
                    <a:pt x="548" y="2283"/>
                    <a:pt x="548" y="2283"/>
                    <a:pt x="548" y="2306"/>
                  </a:cubicBezTo>
                  <a:cubicBezTo>
                    <a:pt x="548" y="2351"/>
                    <a:pt x="571" y="2397"/>
                    <a:pt x="594" y="2443"/>
                  </a:cubicBezTo>
                  <a:cubicBezTo>
                    <a:pt x="594" y="2511"/>
                    <a:pt x="616" y="2580"/>
                    <a:pt x="639" y="2625"/>
                  </a:cubicBezTo>
                  <a:cubicBezTo>
                    <a:pt x="685" y="2717"/>
                    <a:pt x="708" y="2831"/>
                    <a:pt x="753" y="2922"/>
                  </a:cubicBezTo>
                  <a:cubicBezTo>
                    <a:pt x="822" y="3127"/>
                    <a:pt x="913" y="3310"/>
                    <a:pt x="1027" y="3493"/>
                  </a:cubicBezTo>
                  <a:cubicBezTo>
                    <a:pt x="1096" y="3584"/>
                    <a:pt x="1141" y="3675"/>
                    <a:pt x="1210" y="3767"/>
                  </a:cubicBezTo>
                  <a:cubicBezTo>
                    <a:pt x="1278" y="3835"/>
                    <a:pt x="1370" y="3926"/>
                    <a:pt x="1438" y="3995"/>
                  </a:cubicBezTo>
                  <a:cubicBezTo>
                    <a:pt x="1507" y="4063"/>
                    <a:pt x="1598" y="4132"/>
                    <a:pt x="1666" y="4177"/>
                  </a:cubicBezTo>
                  <a:cubicBezTo>
                    <a:pt x="1758" y="4246"/>
                    <a:pt x="1849" y="4291"/>
                    <a:pt x="1940" y="4314"/>
                  </a:cubicBezTo>
                  <a:cubicBezTo>
                    <a:pt x="2032" y="4360"/>
                    <a:pt x="2146" y="4383"/>
                    <a:pt x="2237" y="4406"/>
                  </a:cubicBezTo>
                  <a:cubicBezTo>
                    <a:pt x="2283" y="4406"/>
                    <a:pt x="2338" y="4416"/>
                    <a:pt x="2391" y="4416"/>
                  </a:cubicBezTo>
                  <a:cubicBezTo>
                    <a:pt x="2417" y="4416"/>
                    <a:pt x="2442" y="4413"/>
                    <a:pt x="2465" y="4406"/>
                  </a:cubicBezTo>
                  <a:cubicBezTo>
                    <a:pt x="2511" y="4406"/>
                    <a:pt x="2534" y="4406"/>
                    <a:pt x="2579" y="4383"/>
                  </a:cubicBezTo>
                  <a:cubicBezTo>
                    <a:pt x="2625" y="4360"/>
                    <a:pt x="2648" y="4314"/>
                    <a:pt x="2671" y="4246"/>
                  </a:cubicBezTo>
                  <a:cubicBezTo>
                    <a:pt x="2671" y="4200"/>
                    <a:pt x="2648" y="4155"/>
                    <a:pt x="2625" y="4132"/>
                  </a:cubicBezTo>
                  <a:cubicBezTo>
                    <a:pt x="2602" y="4086"/>
                    <a:pt x="2579" y="4063"/>
                    <a:pt x="2534" y="4018"/>
                  </a:cubicBezTo>
                  <a:cubicBezTo>
                    <a:pt x="2488" y="3972"/>
                    <a:pt x="2442" y="3926"/>
                    <a:pt x="2397" y="3858"/>
                  </a:cubicBezTo>
                  <a:cubicBezTo>
                    <a:pt x="2328" y="3789"/>
                    <a:pt x="2260" y="3721"/>
                    <a:pt x="2214" y="3652"/>
                  </a:cubicBezTo>
                  <a:cubicBezTo>
                    <a:pt x="2100" y="3515"/>
                    <a:pt x="1986" y="3356"/>
                    <a:pt x="1895" y="3219"/>
                  </a:cubicBezTo>
                  <a:cubicBezTo>
                    <a:pt x="1803" y="3059"/>
                    <a:pt x="1735" y="2899"/>
                    <a:pt x="1643" y="2762"/>
                  </a:cubicBezTo>
                  <a:cubicBezTo>
                    <a:pt x="1575" y="2602"/>
                    <a:pt x="1484" y="2443"/>
                    <a:pt x="1415" y="2306"/>
                  </a:cubicBezTo>
                  <a:cubicBezTo>
                    <a:pt x="1370" y="2146"/>
                    <a:pt x="1301" y="2009"/>
                    <a:pt x="1255" y="1849"/>
                  </a:cubicBezTo>
                  <a:cubicBezTo>
                    <a:pt x="1187" y="1689"/>
                    <a:pt x="1119" y="1530"/>
                    <a:pt x="1073" y="1347"/>
                  </a:cubicBezTo>
                  <a:lnTo>
                    <a:pt x="1050" y="1301"/>
                  </a:lnTo>
                  <a:cubicBezTo>
                    <a:pt x="1050" y="1256"/>
                    <a:pt x="1027" y="1210"/>
                    <a:pt x="1027" y="1187"/>
                  </a:cubicBezTo>
                  <a:lnTo>
                    <a:pt x="1027" y="1233"/>
                  </a:lnTo>
                  <a:cubicBezTo>
                    <a:pt x="1004" y="1164"/>
                    <a:pt x="1004" y="1096"/>
                    <a:pt x="982" y="1027"/>
                  </a:cubicBezTo>
                  <a:cubicBezTo>
                    <a:pt x="936" y="868"/>
                    <a:pt x="913" y="731"/>
                    <a:pt x="867" y="571"/>
                  </a:cubicBezTo>
                  <a:cubicBezTo>
                    <a:pt x="845" y="411"/>
                    <a:pt x="822" y="251"/>
                    <a:pt x="799" y="92"/>
                  </a:cubicBezTo>
                  <a:cubicBezTo>
                    <a:pt x="799" y="54"/>
                    <a:pt x="769" y="17"/>
                    <a:pt x="720" y="17"/>
                  </a:cubicBezTo>
                  <a:cubicBezTo>
                    <a:pt x="709" y="17"/>
                    <a:pt x="697" y="19"/>
                    <a:pt x="685" y="23"/>
                  </a:cubicBezTo>
                  <a:cubicBezTo>
                    <a:pt x="639" y="23"/>
                    <a:pt x="616" y="69"/>
                    <a:pt x="616" y="137"/>
                  </a:cubicBezTo>
                  <a:cubicBezTo>
                    <a:pt x="616" y="160"/>
                    <a:pt x="616" y="206"/>
                    <a:pt x="616" y="229"/>
                  </a:cubicBezTo>
                  <a:cubicBezTo>
                    <a:pt x="594" y="229"/>
                    <a:pt x="571" y="206"/>
                    <a:pt x="571" y="206"/>
                  </a:cubicBezTo>
                  <a:cubicBezTo>
                    <a:pt x="548" y="194"/>
                    <a:pt x="525" y="189"/>
                    <a:pt x="502" y="189"/>
                  </a:cubicBezTo>
                  <a:cubicBezTo>
                    <a:pt x="479" y="189"/>
                    <a:pt x="457" y="194"/>
                    <a:pt x="434" y="206"/>
                  </a:cubicBezTo>
                  <a:cubicBezTo>
                    <a:pt x="434" y="206"/>
                    <a:pt x="434" y="183"/>
                    <a:pt x="411" y="160"/>
                  </a:cubicBezTo>
                  <a:cubicBezTo>
                    <a:pt x="411" y="114"/>
                    <a:pt x="365" y="69"/>
                    <a:pt x="342" y="46"/>
                  </a:cubicBezTo>
                  <a:cubicBezTo>
                    <a:pt x="297" y="23"/>
                    <a:pt x="274" y="0"/>
                    <a:pt x="228"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9"/>
            <p:cNvSpPr/>
            <p:nvPr/>
          </p:nvSpPr>
          <p:spPr>
            <a:xfrm>
              <a:off x="763188" y="2066901"/>
              <a:ext cx="396319" cy="171731"/>
            </a:xfrm>
            <a:custGeom>
              <a:avLst/>
              <a:gdLst/>
              <a:ahLst/>
              <a:cxnLst/>
              <a:rect l="l" t="t" r="r" b="b"/>
              <a:pathLst>
                <a:path w="7168" h="3106" extrusionOk="0">
                  <a:moveTo>
                    <a:pt x="7008" y="1"/>
                  </a:moveTo>
                  <a:cubicBezTo>
                    <a:pt x="6985" y="24"/>
                    <a:pt x="6962" y="24"/>
                    <a:pt x="6940" y="46"/>
                  </a:cubicBezTo>
                  <a:cubicBezTo>
                    <a:pt x="6894" y="92"/>
                    <a:pt x="6871" y="115"/>
                    <a:pt x="6848" y="138"/>
                  </a:cubicBezTo>
                  <a:cubicBezTo>
                    <a:pt x="6643" y="343"/>
                    <a:pt x="6415" y="526"/>
                    <a:pt x="6186" y="686"/>
                  </a:cubicBezTo>
                  <a:cubicBezTo>
                    <a:pt x="6049" y="777"/>
                    <a:pt x="5935" y="868"/>
                    <a:pt x="5798" y="937"/>
                  </a:cubicBezTo>
                  <a:cubicBezTo>
                    <a:pt x="5684" y="1028"/>
                    <a:pt x="5570" y="1096"/>
                    <a:pt x="5456" y="1165"/>
                  </a:cubicBezTo>
                  <a:cubicBezTo>
                    <a:pt x="5365" y="1233"/>
                    <a:pt x="5273" y="1279"/>
                    <a:pt x="5205" y="1325"/>
                  </a:cubicBezTo>
                  <a:cubicBezTo>
                    <a:pt x="5205" y="1325"/>
                    <a:pt x="5227" y="1303"/>
                    <a:pt x="5228" y="1302"/>
                  </a:cubicBezTo>
                  <a:lnTo>
                    <a:pt x="5228" y="1302"/>
                  </a:lnTo>
                  <a:cubicBezTo>
                    <a:pt x="5212" y="1317"/>
                    <a:pt x="5187" y="1332"/>
                    <a:pt x="5165" y="1341"/>
                  </a:cubicBezTo>
                  <a:lnTo>
                    <a:pt x="5165" y="1341"/>
                  </a:lnTo>
                  <a:cubicBezTo>
                    <a:pt x="5169" y="1337"/>
                    <a:pt x="5174" y="1332"/>
                    <a:pt x="5182" y="1325"/>
                  </a:cubicBezTo>
                  <a:lnTo>
                    <a:pt x="5182" y="1325"/>
                  </a:lnTo>
                  <a:cubicBezTo>
                    <a:pt x="5169" y="1332"/>
                    <a:pt x="5156" y="1340"/>
                    <a:pt x="5143" y="1347"/>
                  </a:cubicBezTo>
                  <a:lnTo>
                    <a:pt x="5143" y="1347"/>
                  </a:lnTo>
                  <a:cubicBezTo>
                    <a:pt x="5140" y="1347"/>
                    <a:pt x="5138" y="1348"/>
                    <a:pt x="5136" y="1348"/>
                  </a:cubicBezTo>
                  <a:cubicBezTo>
                    <a:pt x="5138" y="1348"/>
                    <a:pt x="5140" y="1348"/>
                    <a:pt x="5142" y="1348"/>
                  </a:cubicBezTo>
                  <a:lnTo>
                    <a:pt x="5142" y="1348"/>
                  </a:lnTo>
                  <a:cubicBezTo>
                    <a:pt x="4836" y="1521"/>
                    <a:pt x="4530" y="1675"/>
                    <a:pt x="4223" y="1850"/>
                  </a:cubicBezTo>
                  <a:cubicBezTo>
                    <a:pt x="4064" y="1918"/>
                    <a:pt x="3881" y="2009"/>
                    <a:pt x="3721" y="2078"/>
                  </a:cubicBezTo>
                  <a:cubicBezTo>
                    <a:pt x="3561" y="2146"/>
                    <a:pt x="3424" y="2192"/>
                    <a:pt x="3265" y="2261"/>
                  </a:cubicBezTo>
                  <a:cubicBezTo>
                    <a:pt x="3196" y="2283"/>
                    <a:pt x="3128" y="2306"/>
                    <a:pt x="3036" y="2329"/>
                  </a:cubicBezTo>
                  <a:cubicBezTo>
                    <a:pt x="2991" y="2329"/>
                    <a:pt x="2968" y="2352"/>
                    <a:pt x="2922" y="2352"/>
                  </a:cubicBezTo>
                  <a:cubicBezTo>
                    <a:pt x="2717" y="2420"/>
                    <a:pt x="2534" y="2466"/>
                    <a:pt x="2352" y="2489"/>
                  </a:cubicBezTo>
                  <a:cubicBezTo>
                    <a:pt x="2146" y="2534"/>
                    <a:pt x="1941" y="2580"/>
                    <a:pt x="1735" y="2603"/>
                  </a:cubicBezTo>
                  <a:cubicBezTo>
                    <a:pt x="1553" y="2626"/>
                    <a:pt x="1347" y="2671"/>
                    <a:pt x="1142" y="2694"/>
                  </a:cubicBezTo>
                  <a:cubicBezTo>
                    <a:pt x="1051" y="2694"/>
                    <a:pt x="959" y="2717"/>
                    <a:pt x="868" y="2717"/>
                  </a:cubicBezTo>
                  <a:cubicBezTo>
                    <a:pt x="777" y="2740"/>
                    <a:pt x="663" y="2740"/>
                    <a:pt x="571" y="2763"/>
                  </a:cubicBezTo>
                  <a:cubicBezTo>
                    <a:pt x="526" y="2763"/>
                    <a:pt x="457" y="2786"/>
                    <a:pt x="412" y="2786"/>
                  </a:cubicBezTo>
                  <a:cubicBezTo>
                    <a:pt x="343" y="2786"/>
                    <a:pt x="275" y="2854"/>
                    <a:pt x="275" y="2922"/>
                  </a:cubicBezTo>
                  <a:lnTo>
                    <a:pt x="92" y="2922"/>
                  </a:lnTo>
                  <a:cubicBezTo>
                    <a:pt x="46" y="2922"/>
                    <a:pt x="23" y="2945"/>
                    <a:pt x="1" y="2991"/>
                  </a:cubicBezTo>
                  <a:cubicBezTo>
                    <a:pt x="1" y="3037"/>
                    <a:pt x="23" y="3082"/>
                    <a:pt x="69" y="3082"/>
                  </a:cubicBezTo>
                  <a:cubicBezTo>
                    <a:pt x="160" y="3082"/>
                    <a:pt x="252" y="3105"/>
                    <a:pt x="343" y="3105"/>
                  </a:cubicBezTo>
                  <a:lnTo>
                    <a:pt x="1165" y="3105"/>
                  </a:lnTo>
                  <a:cubicBezTo>
                    <a:pt x="1370" y="3082"/>
                    <a:pt x="1553" y="3059"/>
                    <a:pt x="1758" y="3037"/>
                  </a:cubicBezTo>
                  <a:cubicBezTo>
                    <a:pt x="1827" y="3037"/>
                    <a:pt x="1918" y="3014"/>
                    <a:pt x="2009" y="2991"/>
                  </a:cubicBezTo>
                  <a:cubicBezTo>
                    <a:pt x="2101" y="2991"/>
                    <a:pt x="2192" y="2945"/>
                    <a:pt x="2283" y="2945"/>
                  </a:cubicBezTo>
                  <a:cubicBezTo>
                    <a:pt x="2484" y="2901"/>
                    <a:pt x="2664" y="2834"/>
                    <a:pt x="2842" y="2788"/>
                  </a:cubicBezTo>
                  <a:lnTo>
                    <a:pt x="2842" y="2788"/>
                  </a:lnTo>
                  <a:cubicBezTo>
                    <a:pt x="2837" y="2791"/>
                    <a:pt x="2831" y="2797"/>
                    <a:pt x="2831" y="2808"/>
                  </a:cubicBezTo>
                  <a:cubicBezTo>
                    <a:pt x="2991" y="2763"/>
                    <a:pt x="3151" y="2717"/>
                    <a:pt x="3310" y="2649"/>
                  </a:cubicBezTo>
                  <a:cubicBezTo>
                    <a:pt x="3470" y="2580"/>
                    <a:pt x="3630" y="2534"/>
                    <a:pt x="3790" y="2466"/>
                  </a:cubicBezTo>
                  <a:cubicBezTo>
                    <a:pt x="3949" y="2397"/>
                    <a:pt x="4109" y="2329"/>
                    <a:pt x="4292" y="2238"/>
                  </a:cubicBezTo>
                  <a:cubicBezTo>
                    <a:pt x="4452" y="2169"/>
                    <a:pt x="4611" y="2078"/>
                    <a:pt x="4771" y="1987"/>
                  </a:cubicBezTo>
                  <a:cubicBezTo>
                    <a:pt x="4908" y="1918"/>
                    <a:pt x="5068" y="1827"/>
                    <a:pt x="5205" y="1736"/>
                  </a:cubicBezTo>
                  <a:lnTo>
                    <a:pt x="5228" y="1736"/>
                  </a:lnTo>
                  <a:cubicBezTo>
                    <a:pt x="5502" y="1576"/>
                    <a:pt x="5775" y="1393"/>
                    <a:pt x="6049" y="1188"/>
                  </a:cubicBezTo>
                  <a:cubicBezTo>
                    <a:pt x="6118" y="1142"/>
                    <a:pt x="6186" y="1096"/>
                    <a:pt x="6255" y="1051"/>
                  </a:cubicBezTo>
                  <a:cubicBezTo>
                    <a:pt x="6323" y="1005"/>
                    <a:pt x="6392" y="937"/>
                    <a:pt x="6460" y="891"/>
                  </a:cubicBezTo>
                  <a:cubicBezTo>
                    <a:pt x="6597" y="777"/>
                    <a:pt x="6734" y="663"/>
                    <a:pt x="6848" y="526"/>
                  </a:cubicBezTo>
                  <a:cubicBezTo>
                    <a:pt x="6917" y="457"/>
                    <a:pt x="6985" y="389"/>
                    <a:pt x="7054" y="320"/>
                  </a:cubicBezTo>
                  <a:cubicBezTo>
                    <a:pt x="7077" y="275"/>
                    <a:pt x="7099" y="252"/>
                    <a:pt x="7122" y="229"/>
                  </a:cubicBezTo>
                  <a:cubicBezTo>
                    <a:pt x="7145" y="183"/>
                    <a:pt x="7168" y="138"/>
                    <a:pt x="7168" y="92"/>
                  </a:cubicBezTo>
                  <a:cubicBezTo>
                    <a:pt x="7145" y="46"/>
                    <a:pt x="7122" y="1"/>
                    <a:pt x="707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9"/>
            <p:cNvSpPr/>
            <p:nvPr/>
          </p:nvSpPr>
          <p:spPr>
            <a:xfrm>
              <a:off x="778338" y="2027810"/>
              <a:ext cx="422858" cy="212037"/>
            </a:xfrm>
            <a:custGeom>
              <a:avLst/>
              <a:gdLst/>
              <a:ahLst/>
              <a:cxnLst/>
              <a:rect l="l" t="t" r="r" b="b"/>
              <a:pathLst>
                <a:path w="7648" h="3835" extrusionOk="0">
                  <a:moveTo>
                    <a:pt x="7419" y="0"/>
                  </a:moveTo>
                  <a:cubicBezTo>
                    <a:pt x="7327" y="23"/>
                    <a:pt x="7282" y="114"/>
                    <a:pt x="7236" y="183"/>
                  </a:cubicBezTo>
                  <a:cubicBezTo>
                    <a:pt x="7191" y="251"/>
                    <a:pt x="7168" y="297"/>
                    <a:pt x="7122" y="365"/>
                  </a:cubicBezTo>
                  <a:cubicBezTo>
                    <a:pt x="7054" y="434"/>
                    <a:pt x="7008" y="525"/>
                    <a:pt x="6939" y="594"/>
                  </a:cubicBezTo>
                  <a:cubicBezTo>
                    <a:pt x="6871" y="708"/>
                    <a:pt x="6780" y="799"/>
                    <a:pt x="6688" y="890"/>
                  </a:cubicBezTo>
                  <a:cubicBezTo>
                    <a:pt x="6574" y="1005"/>
                    <a:pt x="6460" y="1119"/>
                    <a:pt x="6346" y="1233"/>
                  </a:cubicBezTo>
                  <a:cubicBezTo>
                    <a:pt x="6278" y="1278"/>
                    <a:pt x="6209" y="1324"/>
                    <a:pt x="6141" y="1370"/>
                  </a:cubicBezTo>
                  <a:cubicBezTo>
                    <a:pt x="6072" y="1438"/>
                    <a:pt x="5981" y="1484"/>
                    <a:pt x="5912" y="1552"/>
                  </a:cubicBezTo>
                  <a:cubicBezTo>
                    <a:pt x="5844" y="1598"/>
                    <a:pt x="5775" y="1666"/>
                    <a:pt x="5684" y="1712"/>
                  </a:cubicBezTo>
                  <a:cubicBezTo>
                    <a:pt x="5616" y="1781"/>
                    <a:pt x="5524" y="1826"/>
                    <a:pt x="5456" y="1895"/>
                  </a:cubicBezTo>
                  <a:cubicBezTo>
                    <a:pt x="5296" y="1986"/>
                    <a:pt x="5136" y="2100"/>
                    <a:pt x="4976" y="2191"/>
                  </a:cubicBezTo>
                  <a:cubicBezTo>
                    <a:pt x="4817" y="2283"/>
                    <a:pt x="4657" y="2374"/>
                    <a:pt x="4474" y="2465"/>
                  </a:cubicBezTo>
                  <a:cubicBezTo>
                    <a:pt x="4383" y="2511"/>
                    <a:pt x="4292" y="2557"/>
                    <a:pt x="4200" y="2579"/>
                  </a:cubicBezTo>
                  <a:cubicBezTo>
                    <a:pt x="4109" y="2625"/>
                    <a:pt x="4041" y="2671"/>
                    <a:pt x="3949" y="2716"/>
                  </a:cubicBezTo>
                  <a:cubicBezTo>
                    <a:pt x="3744" y="2785"/>
                    <a:pt x="3561" y="2853"/>
                    <a:pt x="3379" y="2922"/>
                  </a:cubicBezTo>
                  <a:cubicBezTo>
                    <a:pt x="3196" y="2990"/>
                    <a:pt x="3014" y="3059"/>
                    <a:pt x="2854" y="3127"/>
                  </a:cubicBezTo>
                  <a:cubicBezTo>
                    <a:pt x="2762" y="3150"/>
                    <a:pt x="2694" y="3173"/>
                    <a:pt x="2625" y="3196"/>
                  </a:cubicBezTo>
                  <a:cubicBezTo>
                    <a:pt x="2534" y="3219"/>
                    <a:pt x="2466" y="3241"/>
                    <a:pt x="2374" y="3287"/>
                  </a:cubicBezTo>
                  <a:cubicBezTo>
                    <a:pt x="2306" y="3310"/>
                    <a:pt x="2215" y="3333"/>
                    <a:pt x="2146" y="3356"/>
                  </a:cubicBezTo>
                  <a:cubicBezTo>
                    <a:pt x="2055" y="3378"/>
                    <a:pt x="1986" y="3401"/>
                    <a:pt x="1895" y="3424"/>
                  </a:cubicBezTo>
                  <a:lnTo>
                    <a:pt x="1941" y="3401"/>
                  </a:lnTo>
                  <a:lnTo>
                    <a:pt x="1941" y="3401"/>
                  </a:lnTo>
                  <a:cubicBezTo>
                    <a:pt x="1781" y="3447"/>
                    <a:pt x="1644" y="3493"/>
                    <a:pt x="1484" y="3515"/>
                  </a:cubicBezTo>
                  <a:cubicBezTo>
                    <a:pt x="1324" y="3561"/>
                    <a:pt x="1187" y="3584"/>
                    <a:pt x="1028" y="3607"/>
                  </a:cubicBezTo>
                  <a:cubicBezTo>
                    <a:pt x="891" y="3629"/>
                    <a:pt x="731" y="3675"/>
                    <a:pt x="571" y="3675"/>
                  </a:cubicBezTo>
                  <a:cubicBezTo>
                    <a:pt x="434" y="3698"/>
                    <a:pt x="297" y="3721"/>
                    <a:pt x="138" y="3721"/>
                  </a:cubicBezTo>
                  <a:lnTo>
                    <a:pt x="69" y="3721"/>
                  </a:lnTo>
                  <a:cubicBezTo>
                    <a:pt x="23" y="3721"/>
                    <a:pt x="1" y="3721"/>
                    <a:pt x="1" y="3766"/>
                  </a:cubicBezTo>
                  <a:cubicBezTo>
                    <a:pt x="1" y="3789"/>
                    <a:pt x="23" y="3812"/>
                    <a:pt x="46" y="3812"/>
                  </a:cubicBezTo>
                  <a:cubicBezTo>
                    <a:pt x="138" y="3835"/>
                    <a:pt x="206" y="3835"/>
                    <a:pt x="297" y="3835"/>
                  </a:cubicBezTo>
                  <a:cubicBezTo>
                    <a:pt x="480" y="3835"/>
                    <a:pt x="663" y="3812"/>
                    <a:pt x="868" y="3812"/>
                  </a:cubicBezTo>
                  <a:cubicBezTo>
                    <a:pt x="959" y="3812"/>
                    <a:pt x="1051" y="3789"/>
                    <a:pt x="1165" y="3789"/>
                  </a:cubicBezTo>
                  <a:cubicBezTo>
                    <a:pt x="1256" y="3766"/>
                    <a:pt x="1370" y="3766"/>
                    <a:pt x="1461" y="3744"/>
                  </a:cubicBezTo>
                  <a:cubicBezTo>
                    <a:pt x="1644" y="3721"/>
                    <a:pt x="1849" y="3698"/>
                    <a:pt x="2032" y="3652"/>
                  </a:cubicBezTo>
                  <a:cubicBezTo>
                    <a:pt x="2123" y="3652"/>
                    <a:pt x="2215" y="3629"/>
                    <a:pt x="2306" y="3607"/>
                  </a:cubicBezTo>
                  <a:cubicBezTo>
                    <a:pt x="2420" y="3584"/>
                    <a:pt x="2511" y="3561"/>
                    <a:pt x="2603" y="3515"/>
                  </a:cubicBezTo>
                  <a:cubicBezTo>
                    <a:pt x="2808" y="3470"/>
                    <a:pt x="3014" y="3424"/>
                    <a:pt x="3196" y="3356"/>
                  </a:cubicBezTo>
                  <a:cubicBezTo>
                    <a:pt x="3287" y="3333"/>
                    <a:pt x="3379" y="3310"/>
                    <a:pt x="3470" y="3264"/>
                  </a:cubicBezTo>
                  <a:cubicBezTo>
                    <a:pt x="3561" y="3241"/>
                    <a:pt x="3653" y="3196"/>
                    <a:pt x="3744" y="3173"/>
                  </a:cubicBezTo>
                  <a:cubicBezTo>
                    <a:pt x="3835" y="3150"/>
                    <a:pt x="3927" y="3104"/>
                    <a:pt x="4018" y="3082"/>
                  </a:cubicBezTo>
                  <a:cubicBezTo>
                    <a:pt x="4109" y="3036"/>
                    <a:pt x="4223" y="2990"/>
                    <a:pt x="4315" y="2945"/>
                  </a:cubicBezTo>
                  <a:cubicBezTo>
                    <a:pt x="4474" y="2876"/>
                    <a:pt x="4657" y="2808"/>
                    <a:pt x="4817" y="2716"/>
                  </a:cubicBezTo>
                  <a:cubicBezTo>
                    <a:pt x="4908" y="2671"/>
                    <a:pt x="4976" y="2625"/>
                    <a:pt x="5068" y="2579"/>
                  </a:cubicBezTo>
                  <a:cubicBezTo>
                    <a:pt x="5159" y="2511"/>
                    <a:pt x="5250" y="2465"/>
                    <a:pt x="5342" y="2397"/>
                  </a:cubicBezTo>
                  <a:cubicBezTo>
                    <a:pt x="5501" y="2306"/>
                    <a:pt x="5661" y="2214"/>
                    <a:pt x="5821" y="2100"/>
                  </a:cubicBezTo>
                  <a:cubicBezTo>
                    <a:pt x="5981" y="1986"/>
                    <a:pt x="6141" y="1872"/>
                    <a:pt x="6278" y="1758"/>
                  </a:cubicBezTo>
                  <a:cubicBezTo>
                    <a:pt x="6437" y="1644"/>
                    <a:pt x="6574" y="1552"/>
                    <a:pt x="6688" y="1415"/>
                  </a:cubicBezTo>
                  <a:cubicBezTo>
                    <a:pt x="6780" y="1347"/>
                    <a:pt x="6871" y="1256"/>
                    <a:pt x="6962" y="1164"/>
                  </a:cubicBezTo>
                  <a:cubicBezTo>
                    <a:pt x="7054" y="1073"/>
                    <a:pt x="7145" y="959"/>
                    <a:pt x="7236" y="868"/>
                  </a:cubicBezTo>
                  <a:cubicBezTo>
                    <a:pt x="7305" y="776"/>
                    <a:pt x="7350" y="708"/>
                    <a:pt x="7419" y="617"/>
                  </a:cubicBezTo>
                  <a:cubicBezTo>
                    <a:pt x="7457" y="559"/>
                    <a:pt x="7495" y="502"/>
                    <a:pt x="7533" y="432"/>
                  </a:cubicBezTo>
                  <a:lnTo>
                    <a:pt x="7533" y="432"/>
                  </a:lnTo>
                  <a:cubicBezTo>
                    <a:pt x="7533" y="433"/>
                    <a:pt x="7533" y="433"/>
                    <a:pt x="7533" y="434"/>
                  </a:cubicBezTo>
                  <a:cubicBezTo>
                    <a:pt x="7537" y="426"/>
                    <a:pt x="7541" y="419"/>
                    <a:pt x="7544" y="411"/>
                  </a:cubicBezTo>
                  <a:lnTo>
                    <a:pt x="7544" y="411"/>
                  </a:lnTo>
                  <a:cubicBezTo>
                    <a:pt x="7544" y="411"/>
                    <a:pt x="7544" y="411"/>
                    <a:pt x="7544" y="412"/>
                  </a:cubicBezTo>
                  <a:lnTo>
                    <a:pt x="7544" y="412"/>
                  </a:lnTo>
                  <a:cubicBezTo>
                    <a:pt x="7548" y="404"/>
                    <a:pt x="7552" y="396"/>
                    <a:pt x="7556" y="389"/>
                  </a:cubicBezTo>
                  <a:lnTo>
                    <a:pt x="7556" y="389"/>
                  </a:lnTo>
                  <a:cubicBezTo>
                    <a:pt x="7552" y="396"/>
                    <a:pt x="7548" y="404"/>
                    <a:pt x="7544" y="411"/>
                  </a:cubicBezTo>
                  <a:lnTo>
                    <a:pt x="7544" y="411"/>
                  </a:lnTo>
                  <a:cubicBezTo>
                    <a:pt x="7550" y="405"/>
                    <a:pt x="7556" y="400"/>
                    <a:pt x="7556" y="388"/>
                  </a:cubicBezTo>
                  <a:lnTo>
                    <a:pt x="7556" y="388"/>
                  </a:lnTo>
                  <a:cubicBezTo>
                    <a:pt x="7571" y="358"/>
                    <a:pt x="7586" y="327"/>
                    <a:pt x="7601" y="297"/>
                  </a:cubicBezTo>
                  <a:cubicBezTo>
                    <a:pt x="7624" y="297"/>
                    <a:pt x="7624" y="274"/>
                    <a:pt x="7624" y="251"/>
                  </a:cubicBezTo>
                  <a:cubicBezTo>
                    <a:pt x="7647" y="206"/>
                    <a:pt x="7647" y="137"/>
                    <a:pt x="7624" y="92"/>
                  </a:cubicBezTo>
                  <a:cubicBezTo>
                    <a:pt x="7624" y="46"/>
                    <a:pt x="7579" y="23"/>
                    <a:pt x="753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9"/>
            <p:cNvSpPr/>
            <p:nvPr/>
          </p:nvSpPr>
          <p:spPr>
            <a:xfrm>
              <a:off x="392188" y="838951"/>
              <a:ext cx="141377" cy="116164"/>
            </a:xfrm>
            <a:custGeom>
              <a:avLst/>
              <a:gdLst/>
              <a:ahLst/>
              <a:cxnLst/>
              <a:rect l="l" t="t" r="r" b="b"/>
              <a:pathLst>
                <a:path w="2557" h="2101" extrusionOk="0">
                  <a:moveTo>
                    <a:pt x="137" y="1"/>
                  </a:moveTo>
                  <a:cubicBezTo>
                    <a:pt x="91" y="1"/>
                    <a:pt x="46" y="24"/>
                    <a:pt x="46" y="69"/>
                  </a:cubicBezTo>
                  <a:cubicBezTo>
                    <a:pt x="0" y="138"/>
                    <a:pt x="23" y="206"/>
                    <a:pt x="91" y="229"/>
                  </a:cubicBezTo>
                  <a:cubicBezTo>
                    <a:pt x="160" y="275"/>
                    <a:pt x="251" y="298"/>
                    <a:pt x="342" y="343"/>
                  </a:cubicBezTo>
                  <a:cubicBezTo>
                    <a:pt x="411" y="389"/>
                    <a:pt x="502" y="435"/>
                    <a:pt x="571" y="480"/>
                  </a:cubicBezTo>
                  <a:cubicBezTo>
                    <a:pt x="662" y="549"/>
                    <a:pt x="753" y="617"/>
                    <a:pt x="845" y="686"/>
                  </a:cubicBezTo>
                  <a:cubicBezTo>
                    <a:pt x="936" y="754"/>
                    <a:pt x="1004" y="823"/>
                    <a:pt x="1073" y="891"/>
                  </a:cubicBezTo>
                  <a:cubicBezTo>
                    <a:pt x="1255" y="1051"/>
                    <a:pt x="1438" y="1211"/>
                    <a:pt x="1598" y="1370"/>
                  </a:cubicBezTo>
                  <a:cubicBezTo>
                    <a:pt x="1689" y="1507"/>
                    <a:pt x="1780" y="1621"/>
                    <a:pt x="1872" y="1736"/>
                  </a:cubicBezTo>
                  <a:cubicBezTo>
                    <a:pt x="1917" y="1804"/>
                    <a:pt x="1963" y="1850"/>
                    <a:pt x="2009" y="1918"/>
                  </a:cubicBezTo>
                  <a:cubicBezTo>
                    <a:pt x="2031" y="1941"/>
                    <a:pt x="2054" y="1964"/>
                    <a:pt x="2077" y="1987"/>
                  </a:cubicBezTo>
                  <a:cubicBezTo>
                    <a:pt x="2100" y="2032"/>
                    <a:pt x="2146" y="2101"/>
                    <a:pt x="2214" y="2101"/>
                  </a:cubicBezTo>
                  <a:lnTo>
                    <a:pt x="2283" y="2101"/>
                  </a:lnTo>
                  <a:cubicBezTo>
                    <a:pt x="2328" y="2078"/>
                    <a:pt x="2351" y="2055"/>
                    <a:pt x="2374" y="2032"/>
                  </a:cubicBezTo>
                  <a:cubicBezTo>
                    <a:pt x="2374" y="2009"/>
                    <a:pt x="2397" y="1987"/>
                    <a:pt x="2397" y="1964"/>
                  </a:cubicBezTo>
                  <a:cubicBezTo>
                    <a:pt x="2442" y="1941"/>
                    <a:pt x="2488" y="1918"/>
                    <a:pt x="2511" y="1873"/>
                  </a:cubicBezTo>
                  <a:cubicBezTo>
                    <a:pt x="2556" y="1804"/>
                    <a:pt x="2534" y="1736"/>
                    <a:pt x="2511" y="1667"/>
                  </a:cubicBezTo>
                  <a:cubicBezTo>
                    <a:pt x="2511" y="1644"/>
                    <a:pt x="2488" y="1621"/>
                    <a:pt x="2488" y="1599"/>
                  </a:cubicBezTo>
                  <a:cubicBezTo>
                    <a:pt x="2511" y="1576"/>
                    <a:pt x="2556" y="1530"/>
                    <a:pt x="2534" y="1484"/>
                  </a:cubicBezTo>
                  <a:cubicBezTo>
                    <a:pt x="2534" y="1462"/>
                    <a:pt x="2534" y="1439"/>
                    <a:pt x="2511" y="1416"/>
                  </a:cubicBezTo>
                  <a:cubicBezTo>
                    <a:pt x="2511" y="1416"/>
                    <a:pt x="2511" y="1393"/>
                    <a:pt x="2488" y="1370"/>
                  </a:cubicBezTo>
                  <a:cubicBezTo>
                    <a:pt x="2488" y="1348"/>
                    <a:pt x="2465" y="1325"/>
                    <a:pt x="2442" y="1302"/>
                  </a:cubicBezTo>
                  <a:cubicBezTo>
                    <a:pt x="2420" y="1279"/>
                    <a:pt x="2397" y="1256"/>
                    <a:pt x="2351" y="1211"/>
                  </a:cubicBezTo>
                  <a:cubicBezTo>
                    <a:pt x="2283" y="1142"/>
                    <a:pt x="2214" y="1096"/>
                    <a:pt x="2123" y="1028"/>
                  </a:cubicBezTo>
                  <a:cubicBezTo>
                    <a:pt x="2054" y="960"/>
                    <a:pt x="1986" y="891"/>
                    <a:pt x="1895" y="823"/>
                  </a:cubicBezTo>
                  <a:cubicBezTo>
                    <a:pt x="1872" y="823"/>
                    <a:pt x="1872" y="800"/>
                    <a:pt x="1849" y="777"/>
                  </a:cubicBezTo>
                  <a:cubicBezTo>
                    <a:pt x="1803" y="754"/>
                    <a:pt x="1780" y="731"/>
                    <a:pt x="1735" y="708"/>
                  </a:cubicBezTo>
                  <a:cubicBezTo>
                    <a:pt x="1712" y="686"/>
                    <a:pt x="1689" y="663"/>
                    <a:pt x="1666" y="640"/>
                  </a:cubicBezTo>
                  <a:cubicBezTo>
                    <a:pt x="1651" y="640"/>
                    <a:pt x="1626" y="630"/>
                    <a:pt x="1604" y="630"/>
                  </a:cubicBezTo>
                  <a:cubicBezTo>
                    <a:pt x="1593" y="630"/>
                    <a:pt x="1583" y="632"/>
                    <a:pt x="1575" y="640"/>
                  </a:cubicBezTo>
                  <a:cubicBezTo>
                    <a:pt x="1484" y="549"/>
                    <a:pt x="1392" y="480"/>
                    <a:pt x="1278" y="412"/>
                  </a:cubicBezTo>
                  <a:cubicBezTo>
                    <a:pt x="1210" y="343"/>
                    <a:pt x="1118" y="298"/>
                    <a:pt x="1027" y="252"/>
                  </a:cubicBezTo>
                  <a:cubicBezTo>
                    <a:pt x="936" y="183"/>
                    <a:pt x="845" y="138"/>
                    <a:pt x="753" y="69"/>
                  </a:cubicBezTo>
                  <a:cubicBezTo>
                    <a:pt x="730" y="69"/>
                    <a:pt x="685" y="46"/>
                    <a:pt x="639" y="24"/>
                  </a:cubicBezTo>
                  <a:cubicBezTo>
                    <a:pt x="616" y="24"/>
                    <a:pt x="571" y="24"/>
                    <a:pt x="548" y="46"/>
                  </a:cubicBezTo>
                  <a:cubicBezTo>
                    <a:pt x="525" y="69"/>
                    <a:pt x="502" y="115"/>
                    <a:pt x="502" y="161"/>
                  </a:cubicBezTo>
                  <a:cubicBezTo>
                    <a:pt x="457" y="138"/>
                    <a:pt x="434" y="138"/>
                    <a:pt x="411" y="115"/>
                  </a:cubicBezTo>
                  <a:cubicBezTo>
                    <a:pt x="320" y="92"/>
                    <a:pt x="251" y="69"/>
                    <a:pt x="183" y="24"/>
                  </a:cubicBezTo>
                  <a:cubicBezTo>
                    <a:pt x="183" y="24"/>
                    <a:pt x="160" y="1"/>
                    <a:pt x="13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9"/>
            <p:cNvSpPr/>
            <p:nvPr/>
          </p:nvSpPr>
          <p:spPr>
            <a:xfrm>
              <a:off x="407282" y="873065"/>
              <a:ext cx="68228" cy="72098"/>
            </a:xfrm>
            <a:custGeom>
              <a:avLst/>
              <a:gdLst/>
              <a:ahLst/>
              <a:cxnLst/>
              <a:rect l="l" t="t" r="r" b="b"/>
              <a:pathLst>
                <a:path w="1234" h="1304" extrusionOk="0">
                  <a:moveTo>
                    <a:pt x="943" y="800"/>
                  </a:moveTo>
                  <a:cubicBezTo>
                    <a:pt x="948" y="807"/>
                    <a:pt x="954" y="814"/>
                    <a:pt x="960" y="822"/>
                  </a:cubicBezTo>
                  <a:cubicBezTo>
                    <a:pt x="960" y="822"/>
                    <a:pt x="960" y="803"/>
                    <a:pt x="943" y="800"/>
                  </a:cubicBezTo>
                  <a:close/>
                  <a:moveTo>
                    <a:pt x="69" y="0"/>
                  </a:moveTo>
                  <a:cubicBezTo>
                    <a:pt x="47" y="0"/>
                    <a:pt x="24" y="0"/>
                    <a:pt x="24" y="23"/>
                  </a:cubicBezTo>
                  <a:cubicBezTo>
                    <a:pt x="1" y="69"/>
                    <a:pt x="1" y="114"/>
                    <a:pt x="24" y="137"/>
                  </a:cubicBezTo>
                  <a:cubicBezTo>
                    <a:pt x="92" y="183"/>
                    <a:pt x="138" y="228"/>
                    <a:pt x="206" y="297"/>
                  </a:cubicBezTo>
                  <a:cubicBezTo>
                    <a:pt x="252" y="320"/>
                    <a:pt x="298" y="388"/>
                    <a:pt x="343" y="434"/>
                  </a:cubicBezTo>
                  <a:cubicBezTo>
                    <a:pt x="435" y="525"/>
                    <a:pt x="526" y="616"/>
                    <a:pt x="617" y="708"/>
                  </a:cubicBezTo>
                  <a:cubicBezTo>
                    <a:pt x="617" y="708"/>
                    <a:pt x="617" y="731"/>
                    <a:pt x="617" y="731"/>
                  </a:cubicBezTo>
                  <a:cubicBezTo>
                    <a:pt x="709" y="822"/>
                    <a:pt x="777" y="890"/>
                    <a:pt x="845" y="1004"/>
                  </a:cubicBezTo>
                  <a:cubicBezTo>
                    <a:pt x="868" y="1027"/>
                    <a:pt x="914" y="1073"/>
                    <a:pt x="937" y="1119"/>
                  </a:cubicBezTo>
                  <a:cubicBezTo>
                    <a:pt x="982" y="1187"/>
                    <a:pt x="1005" y="1233"/>
                    <a:pt x="1051" y="1278"/>
                  </a:cubicBezTo>
                  <a:cubicBezTo>
                    <a:pt x="1068" y="1296"/>
                    <a:pt x="1089" y="1303"/>
                    <a:pt x="1111" y="1303"/>
                  </a:cubicBezTo>
                  <a:cubicBezTo>
                    <a:pt x="1146" y="1303"/>
                    <a:pt x="1182" y="1284"/>
                    <a:pt x="1211" y="1256"/>
                  </a:cubicBezTo>
                  <a:cubicBezTo>
                    <a:pt x="1233" y="1233"/>
                    <a:pt x="1233" y="1210"/>
                    <a:pt x="1233" y="1187"/>
                  </a:cubicBezTo>
                  <a:cubicBezTo>
                    <a:pt x="1233" y="1164"/>
                    <a:pt x="1233" y="1141"/>
                    <a:pt x="1211" y="1119"/>
                  </a:cubicBezTo>
                  <a:cubicBezTo>
                    <a:pt x="1165" y="1073"/>
                    <a:pt x="1119" y="1027"/>
                    <a:pt x="1097" y="959"/>
                  </a:cubicBezTo>
                  <a:cubicBezTo>
                    <a:pt x="1028" y="913"/>
                    <a:pt x="982" y="845"/>
                    <a:pt x="937" y="799"/>
                  </a:cubicBezTo>
                  <a:cubicBezTo>
                    <a:pt x="939" y="799"/>
                    <a:pt x="941" y="799"/>
                    <a:pt x="943" y="800"/>
                  </a:cubicBezTo>
                  <a:lnTo>
                    <a:pt x="943" y="800"/>
                  </a:lnTo>
                  <a:cubicBezTo>
                    <a:pt x="880" y="719"/>
                    <a:pt x="817" y="656"/>
                    <a:pt x="754" y="594"/>
                  </a:cubicBezTo>
                  <a:cubicBezTo>
                    <a:pt x="686" y="525"/>
                    <a:pt x="617" y="457"/>
                    <a:pt x="549" y="411"/>
                  </a:cubicBezTo>
                  <a:cubicBezTo>
                    <a:pt x="480" y="343"/>
                    <a:pt x="412" y="274"/>
                    <a:pt x="343" y="206"/>
                  </a:cubicBezTo>
                  <a:cubicBezTo>
                    <a:pt x="275" y="160"/>
                    <a:pt x="206" y="91"/>
                    <a:pt x="115" y="23"/>
                  </a:cubicBezTo>
                  <a:cubicBezTo>
                    <a:pt x="115" y="0"/>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9"/>
            <p:cNvSpPr/>
            <p:nvPr/>
          </p:nvSpPr>
          <p:spPr>
            <a:xfrm>
              <a:off x="817483" y="2200704"/>
              <a:ext cx="494735" cy="269318"/>
            </a:xfrm>
            <a:custGeom>
              <a:avLst/>
              <a:gdLst/>
              <a:ahLst/>
              <a:cxnLst/>
              <a:rect l="l" t="t" r="r" b="b"/>
              <a:pathLst>
                <a:path w="8948" h="4871" extrusionOk="0">
                  <a:moveTo>
                    <a:pt x="8605" y="0"/>
                  </a:moveTo>
                  <a:cubicBezTo>
                    <a:pt x="8628" y="46"/>
                    <a:pt x="8651" y="92"/>
                    <a:pt x="8651" y="137"/>
                  </a:cubicBezTo>
                  <a:cubicBezTo>
                    <a:pt x="8674" y="183"/>
                    <a:pt x="8674" y="206"/>
                    <a:pt x="8674" y="229"/>
                  </a:cubicBezTo>
                  <a:lnTo>
                    <a:pt x="8697" y="274"/>
                  </a:lnTo>
                  <a:cubicBezTo>
                    <a:pt x="8697" y="297"/>
                    <a:pt x="8697" y="320"/>
                    <a:pt x="8697" y="343"/>
                  </a:cubicBezTo>
                  <a:cubicBezTo>
                    <a:pt x="8697" y="343"/>
                    <a:pt x="8697" y="343"/>
                    <a:pt x="8697" y="366"/>
                  </a:cubicBezTo>
                  <a:cubicBezTo>
                    <a:pt x="8719" y="411"/>
                    <a:pt x="8719" y="434"/>
                    <a:pt x="8742" y="480"/>
                  </a:cubicBezTo>
                  <a:cubicBezTo>
                    <a:pt x="8742" y="502"/>
                    <a:pt x="8742" y="502"/>
                    <a:pt x="8742" y="502"/>
                  </a:cubicBezTo>
                  <a:cubicBezTo>
                    <a:pt x="8742" y="548"/>
                    <a:pt x="8742" y="594"/>
                    <a:pt x="8742" y="639"/>
                  </a:cubicBezTo>
                  <a:cubicBezTo>
                    <a:pt x="8742" y="662"/>
                    <a:pt x="8742" y="685"/>
                    <a:pt x="8742" y="708"/>
                  </a:cubicBezTo>
                  <a:cubicBezTo>
                    <a:pt x="8742" y="708"/>
                    <a:pt x="8742" y="731"/>
                    <a:pt x="8742" y="731"/>
                  </a:cubicBezTo>
                  <a:cubicBezTo>
                    <a:pt x="8742" y="754"/>
                    <a:pt x="8719" y="754"/>
                    <a:pt x="8719" y="776"/>
                  </a:cubicBezTo>
                  <a:cubicBezTo>
                    <a:pt x="8719" y="799"/>
                    <a:pt x="8719" y="822"/>
                    <a:pt x="8719" y="845"/>
                  </a:cubicBezTo>
                  <a:cubicBezTo>
                    <a:pt x="8719" y="845"/>
                    <a:pt x="8697" y="868"/>
                    <a:pt x="8697" y="868"/>
                  </a:cubicBezTo>
                  <a:cubicBezTo>
                    <a:pt x="8674" y="959"/>
                    <a:pt x="8628" y="1050"/>
                    <a:pt x="8582" y="1142"/>
                  </a:cubicBezTo>
                  <a:cubicBezTo>
                    <a:pt x="8468" y="1370"/>
                    <a:pt x="8309" y="1575"/>
                    <a:pt x="8149" y="1758"/>
                  </a:cubicBezTo>
                  <a:cubicBezTo>
                    <a:pt x="7692" y="2237"/>
                    <a:pt x="7144" y="2625"/>
                    <a:pt x="6597" y="2990"/>
                  </a:cubicBezTo>
                  <a:cubicBezTo>
                    <a:pt x="6140" y="3264"/>
                    <a:pt x="5684" y="3515"/>
                    <a:pt x="5204" y="3744"/>
                  </a:cubicBezTo>
                  <a:cubicBezTo>
                    <a:pt x="4702" y="3972"/>
                    <a:pt x="4177" y="4155"/>
                    <a:pt x="3652" y="4314"/>
                  </a:cubicBezTo>
                  <a:cubicBezTo>
                    <a:pt x="3013" y="4520"/>
                    <a:pt x="2351" y="4657"/>
                    <a:pt x="1689" y="4679"/>
                  </a:cubicBezTo>
                  <a:cubicBezTo>
                    <a:pt x="1415" y="4679"/>
                    <a:pt x="1141" y="4679"/>
                    <a:pt x="868" y="4611"/>
                  </a:cubicBezTo>
                  <a:lnTo>
                    <a:pt x="890" y="4611"/>
                  </a:lnTo>
                  <a:cubicBezTo>
                    <a:pt x="776" y="4588"/>
                    <a:pt x="662" y="4543"/>
                    <a:pt x="548" y="4497"/>
                  </a:cubicBezTo>
                  <a:cubicBezTo>
                    <a:pt x="502" y="4451"/>
                    <a:pt x="434" y="4428"/>
                    <a:pt x="388" y="4383"/>
                  </a:cubicBezTo>
                  <a:cubicBezTo>
                    <a:pt x="388" y="4360"/>
                    <a:pt x="388" y="4360"/>
                    <a:pt x="388" y="4360"/>
                  </a:cubicBezTo>
                  <a:cubicBezTo>
                    <a:pt x="297" y="4314"/>
                    <a:pt x="228" y="4246"/>
                    <a:pt x="183" y="4155"/>
                  </a:cubicBezTo>
                  <a:cubicBezTo>
                    <a:pt x="137" y="4109"/>
                    <a:pt x="91" y="4063"/>
                    <a:pt x="69" y="4018"/>
                  </a:cubicBezTo>
                  <a:cubicBezTo>
                    <a:pt x="46" y="3995"/>
                    <a:pt x="23" y="3972"/>
                    <a:pt x="23" y="3949"/>
                  </a:cubicBezTo>
                  <a:cubicBezTo>
                    <a:pt x="23" y="3926"/>
                    <a:pt x="0" y="3926"/>
                    <a:pt x="0" y="3926"/>
                  </a:cubicBezTo>
                  <a:cubicBezTo>
                    <a:pt x="0" y="3972"/>
                    <a:pt x="0" y="4018"/>
                    <a:pt x="0" y="4063"/>
                  </a:cubicBezTo>
                  <a:cubicBezTo>
                    <a:pt x="23" y="4109"/>
                    <a:pt x="23" y="4155"/>
                    <a:pt x="46" y="4200"/>
                  </a:cubicBezTo>
                  <a:cubicBezTo>
                    <a:pt x="69" y="4269"/>
                    <a:pt x="91" y="4314"/>
                    <a:pt x="114" y="4337"/>
                  </a:cubicBezTo>
                  <a:cubicBezTo>
                    <a:pt x="160" y="4406"/>
                    <a:pt x="183" y="4451"/>
                    <a:pt x="251" y="4497"/>
                  </a:cubicBezTo>
                  <a:cubicBezTo>
                    <a:pt x="411" y="4657"/>
                    <a:pt x="639" y="4748"/>
                    <a:pt x="845" y="4794"/>
                  </a:cubicBezTo>
                  <a:cubicBezTo>
                    <a:pt x="1033" y="4845"/>
                    <a:pt x="1221" y="4871"/>
                    <a:pt x="1419" y="4871"/>
                  </a:cubicBezTo>
                  <a:cubicBezTo>
                    <a:pt x="1485" y="4871"/>
                    <a:pt x="1552" y="4868"/>
                    <a:pt x="1621" y="4862"/>
                  </a:cubicBezTo>
                  <a:cubicBezTo>
                    <a:pt x="1872" y="4862"/>
                    <a:pt x="2123" y="4839"/>
                    <a:pt x="2397" y="4816"/>
                  </a:cubicBezTo>
                  <a:cubicBezTo>
                    <a:pt x="2945" y="4725"/>
                    <a:pt x="3492" y="4588"/>
                    <a:pt x="4017" y="4406"/>
                  </a:cubicBezTo>
                  <a:cubicBezTo>
                    <a:pt x="4565" y="4223"/>
                    <a:pt x="5090" y="4018"/>
                    <a:pt x="5592" y="3766"/>
                  </a:cubicBezTo>
                  <a:cubicBezTo>
                    <a:pt x="6049" y="3538"/>
                    <a:pt x="6460" y="3310"/>
                    <a:pt x="6893" y="3036"/>
                  </a:cubicBezTo>
                  <a:cubicBezTo>
                    <a:pt x="7304" y="2762"/>
                    <a:pt x="7692" y="2465"/>
                    <a:pt x="8057" y="2123"/>
                  </a:cubicBezTo>
                  <a:cubicBezTo>
                    <a:pt x="8217" y="1963"/>
                    <a:pt x="8377" y="1781"/>
                    <a:pt x="8514" y="1598"/>
                  </a:cubicBezTo>
                  <a:cubicBezTo>
                    <a:pt x="8674" y="1415"/>
                    <a:pt x="8788" y="1210"/>
                    <a:pt x="8856" y="1005"/>
                  </a:cubicBezTo>
                  <a:cubicBezTo>
                    <a:pt x="8902" y="890"/>
                    <a:pt x="8925" y="776"/>
                    <a:pt x="8925" y="685"/>
                  </a:cubicBezTo>
                  <a:cubicBezTo>
                    <a:pt x="8948" y="617"/>
                    <a:pt x="8925" y="548"/>
                    <a:pt x="8925" y="502"/>
                  </a:cubicBezTo>
                  <a:cubicBezTo>
                    <a:pt x="8925" y="457"/>
                    <a:pt x="8902" y="388"/>
                    <a:pt x="8879" y="343"/>
                  </a:cubicBezTo>
                  <a:cubicBezTo>
                    <a:pt x="8856" y="251"/>
                    <a:pt x="8788" y="160"/>
                    <a:pt x="8719" y="69"/>
                  </a:cubicBezTo>
                  <a:cubicBezTo>
                    <a:pt x="8674" y="46"/>
                    <a:pt x="8651" y="23"/>
                    <a:pt x="8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9"/>
            <p:cNvSpPr/>
            <p:nvPr/>
          </p:nvSpPr>
          <p:spPr>
            <a:xfrm>
              <a:off x="1182181" y="2364752"/>
              <a:ext cx="1327" cy="1327"/>
            </a:xfrm>
            <a:custGeom>
              <a:avLst/>
              <a:gdLst/>
              <a:ahLst/>
              <a:cxnLst/>
              <a:rect l="l" t="t" r="r" b="b"/>
              <a:pathLst>
                <a:path w="24" h="24" extrusionOk="0">
                  <a:moveTo>
                    <a:pt x="1" y="23"/>
                  </a:moveTo>
                  <a:cubicBezTo>
                    <a:pt x="1" y="23"/>
                    <a:pt x="1" y="1"/>
                    <a:pt x="23" y="1"/>
                  </a:cubicBezTo>
                  <a:cubicBezTo>
                    <a:pt x="1" y="1"/>
                    <a:pt x="1" y="23"/>
                    <a:pt x="1" y="23"/>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9"/>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9"/>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9"/>
            <p:cNvSpPr/>
            <p:nvPr/>
          </p:nvSpPr>
          <p:spPr>
            <a:xfrm>
              <a:off x="909598" y="2459409"/>
              <a:ext cx="55" cy="55"/>
            </a:xfrm>
            <a:custGeom>
              <a:avLst/>
              <a:gdLst/>
              <a:ahLst/>
              <a:cxnLst/>
              <a:rect l="l" t="t" r="r" b="b"/>
              <a:pathLst>
                <a:path w="1" h="1" extrusionOk="0">
                  <a:moveTo>
                    <a:pt x="0" y="0"/>
                  </a:moveTo>
                  <a:lnTo>
                    <a:pt x="0" y="0"/>
                  </a:ln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9"/>
            <p:cNvSpPr/>
            <p:nvPr/>
          </p:nvSpPr>
          <p:spPr>
            <a:xfrm>
              <a:off x="740463" y="2217126"/>
              <a:ext cx="113676" cy="242834"/>
            </a:xfrm>
            <a:custGeom>
              <a:avLst/>
              <a:gdLst/>
              <a:ahLst/>
              <a:cxnLst/>
              <a:rect l="l" t="t" r="r" b="b"/>
              <a:pathLst>
                <a:path w="2056" h="4392" extrusionOk="0">
                  <a:moveTo>
                    <a:pt x="1" y="0"/>
                  </a:moveTo>
                  <a:cubicBezTo>
                    <a:pt x="161" y="776"/>
                    <a:pt x="320" y="1552"/>
                    <a:pt x="594" y="2328"/>
                  </a:cubicBezTo>
                  <a:cubicBezTo>
                    <a:pt x="731" y="2716"/>
                    <a:pt x="891" y="3104"/>
                    <a:pt x="1096" y="3492"/>
                  </a:cubicBezTo>
                  <a:cubicBezTo>
                    <a:pt x="1211" y="3652"/>
                    <a:pt x="1325" y="3835"/>
                    <a:pt x="1439" y="3994"/>
                  </a:cubicBezTo>
                  <a:cubicBezTo>
                    <a:pt x="1484" y="4086"/>
                    <a:pt x="1553" y="4154"/>
                    <a:pt x="1621" y="4223"/>
                  </a:cubicBezTo>
                  <a:cubicBezTo>
                    <a:pt x="1713" y="4291"/>
                    <a:pt x="1804" y="4337"/>
                    <a:pt x="1895" y="4382"/>
                  </a:cubicBezTo>
                  <a:cubicBezTo>
                    <a:pt x="1907" y="4388"/>
                    <a:pt x="1920" y="4391"/>
                    <a:pt x="1933" y="4391"/>
                  </a:cubicBezTo>
                  <a:cubicBezTo>
                    <a:pt x="1972" y="4391"/>
                    <a:pt x="2015" y="4365"/>
                    <a:pt x="2032" y="4314"/>
                  </a:cubicBezTo>
                  <a:cubicBezTo>
                    <a:pt x="2055" y="4268"/>
                    <a:pt x="2009" y="4223"/>
                    <a:pt x="1964" y="4200"/>
                  </a:cubicBezTo>
                  <a:cubicBezTo>
                    <a:pt x="1941" y="4177"/>
                    <a:pt x="1918" y="4177"/>
                    <a:pt x="1872" y="4154"/>
                  </a:cubicBezTo>
                  <a:cubicBezTo>
                    <a:pt x="1827" y="4131"/>
                    <a:pt x="1804" y="4109"/>
                    <a:pt x="1758" y="4063"/>
                  </a:cubicBezTo>
                  <a:cubicBezTo>
                    <a:pt x="1667" y="3994"/>
                    <a:pt x="1621" y="3903"/>
                    <a:pt x="1553" y="3835"/>
                  </a:cubicBezTo>
                  <a:cubicBezTo>
                    <a:pt x="1484" y="3743"/>
                    <a:pt x="1416" y="3652"/>
                    <a:pt x="1370" y="3538"/>
                  </a:cubicBezTo>
                  <a:cubicBezTo>
                    <a:pt x="1051" y="3036"/>
                    <a:pt x="823" y="2488"/>
                    <a:pt x="663" y="1917"/>
                  </a:cubicBezTo>
                  <a:cubicBezTo>
                    <a:pt x="480" y="1301"/>
                    <a:pt x="343" y="662"/>
                    <a:pt x="206" y="23"/>
                  </a:cubicBezTo>
                  <a:cubicBezTo>
                    <a:pt x="138" y="23"/>
                    <a:pt x="69"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9"/>
            <p:cNvSpPr/>
            <p:nvPr/>
          </p:nvSpPr>
          <p:spPr>
            <a:xfrm>
              <a:off x="1188484" y="2013932"/>
              <a:ext cx="123739" cy="242834"/>
            </a:xfrm>
            <a:custGeom>
              <a:avLst/>
              <a:gdLst/>
              <a:ahLst/>
              <a:cxnLst/>
              <a:rect l="l" t="t" r="r" b="b"/>
              <a:pathLst>
                <a:path w="2238" h="4392" extrusionOk="0">
                  <a:moveTo>
                    <a:pt x="92" y="0"/>
                  </a:moveTo>
                  <a:cubicBezTo>
                    <a:pt x="92" y="23"/>
                    <a:pt x="69" y="46"/>
                    <a:pt x="46" y="69"/>
                  </a:cubicBezTo>
                  <a:cubicBezTo>
                    <a:pt x="24" y="114"/>
                    <a:pt x="24" y="137"/>
                    <a:pt x="1" y="183"/>
                  </a:cubicBezTo>
                  <a:cubicBezTo>
                    <a:pt x="389" y="708"/>
                    <a:pt x="777" y="1233"/>
                    <a:pt x="1142" y="1781"/>
                  </a:cubicBezTo>
                  <a:cubicBezTo>
                    <a:pt x="1462" y="2283"/>
                    <a:pt x="1736" y="2808"/>
                    <a:pt x="1895" y="3378"/>
                  </a:cubicBezTo>
                  <a:cubicBezTo>
                    <a:pt x="1941" y="3492"/>
                    <a:pt x="1964" y="3584"/>
                    <a:pt x="1987" y="3698"/>
                  </a:cubicBezTo>
                  <a:cubicBezTo>
                    <a:pt x="2009" y="3812"/>
                    <a:pt x="2032" y="3903"/>
                    <a:pt x="2032" y="4017"/>
                  </a:cubicBezTo>
                  <a:cubicBezTo>
                    <a:pt x="2032" y="4063"/>
                    <a:pt x="2032" y="4109"/>
                    <a:pt x="2032" y="4154"/>
                  </a:cubicBezTo>
                  <a:cubicBezTo>
                    <a:pt x="2009" y="4200"/>
                    <a:pt x="2009" y="4223"/>
                    <a:pt x="1987" y="4268"/>
                  </a:cubicBezTo>
                  <a:cubicBezTo>
                    <a:pt x="1987" y="4314"/>
                    <a:pt x="2009" y="4360"/>
                    <a:pt x="2055" y="4383"/>
                  </a:cubicBezTo>
                  <a:cubicBezTo>
                    <a:pt x="2067" y="4389"/>
                    <a:pt x="2081" y="4392"/>
                    <a:pt x="2095" y="4392"/>
                  </a:cubicBezTo>
                  <a:cubicBezTo>
                    <a:pt x="2133" y="4392"/>
                    <a:pt x="2169" y="4370"/>
                    <a:pt x="2169" y="4337"/>
                  </a:cubicBezTo>
                  <a:cubicBezTo>
                    <a:pt x="2215" y="4223"/>
                    <a:pt x="2238" y="4132"/>
                    <a:pt x="2238" y="4017"/>
                  </a:cubicBezTo>
                  <a:cubicBezTo>
                    <a:pt x="2238" y="3926"/>
                    <a:pt x="2215" y="3812"/>
                    <a:pt x="2192" y="3721"/>
                  </a:cubicBezTo>
                  <a:cubicBezTo>
                    <a:pt x="2146" y="3515"/>
                    <a:pt x="2101" y="3333"/>
                    <a:pt x="2032" y="3127"/>
                  </a:cubicBezTo>
                  <a:cubicBezTo>
                    <a:pt x="1895" y="2739"/>
                    <a:pt x="1690" y="2351"/>
                    <a:pt x="1484" y="1986"/>
                  </a:cubicBezTo>
                  <a:cubicBezTo>
                    <a:pt x="1074" y="1278"/>
                    <a:pt x="594" y="639"/>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9"/>
            <p:cNvSpPr/>
            <p:nvPr/>
          </p:nvSpPr>
          <p:spPr>
            <a:xfrm>
              <a:off x="662227" y="1866251"/>
              <a:ext cx="514971" cy="298124"/>
            </a:xfrm>
            <a:custGeom>
              <a:avLst/>
              <a:gdLst/>
              <a:ahLst/>
              <a:cxnLst/>
              <a:rect l="l" t="t" r="r" b="b"/>
              <a:pathLst>
                <a:path w="9314" h="5392" extrusionOk="0">
                  <a:moveTo>
                    <a:pt x="8894" y="1645"/>
                  </a:moveTo>
                  <a:cubicBezTo>
                    <a:pt x="8880" y="1650"/>
                    <a:pt x="8880" y="1667"/>
                    <a:pt x="8880" y="1667"/>
                  </a:cubicBezTo>
                  <a:cubicBezTo>
                    <a:pt x="8884" y="1660"/>
                    <a:pt x="8889" y="1653"/>
                    <a:pt x="8894" y="1645"/>
                  </a:cubicBezTo>
                  <a:close/>
                  <a:moveTo>
                    <a:pt x="7990" y="1"/>
                  </a:moveTo>
                  <a:lnTo>
                    <a:pt x="7990" y="1"/>
                  </a:lnTo>
                  <a:cubicBezTo>
                    <a:pt x="8012" y="46"/>
                    <a:pt x="8012" y="92"/>
                    <a:pt x="8035" y="115"/>
                  </a:cubicBezTo>
                  <a:cubicBezTo>
                    <a:pt x="8035" y="115"/>
                    <a:pt x="8035" y="138"/>
                    <a:pt x="8035" y="138"/>
                  </a:cubicBezTo>
                  <a:cubicBezTo>
                    <a:pt x="8035" y="160"/>
                    <a:pt x="8035" y="183"/>
                    <a:pt x="8035" y="183"/>
                  </a:cubicBezTo>
                  <a:cubicBezTo>
                    <a:pt x="8035" y="183"/>
                    <a:pt x="8035" y="183"/>
                    <a:pt x="8035" y="206"/>
                  </a:cubicBezTo>
                  <a:lnTo>
                    <a:pt x="8081" y="206"/>
                  </a:lnTo>
                  <a:cubicBezTo>
                    <a:pt x="8241" y="229"/>
                    <a:pt x="8378" y="252"/>
                    <a:pt x="8514" y="297"/>
                  </a:cubicBezTo>
                  <a:lnTo>
                    <a:pt x="8537" y="297"/>
                  </a:lnTo>
                  <a:cubicBezTo>
                    <a:pt x="8629" y="320"/>
                    <a:pt x="8720" y="366"/>
                    <a:pt x="8811" y="411"/>
                  </a:cubicBezTo>
                  <a:cubicBezTo>
                    <a:pt x="8880" y="457"/>
                    <a:pt x="8925" y="503"/>
                    <a:pt x="8971" y="548"/>
                  </a:cubicBezTo>
                  <a:cubicBezTo>
                    <a:pt x="9017" y="594"/>
                    <a:pt x="9039" y="640"/>
                    <a:pt x="9062" y="685"/>
                  </a:cubicBezTo>
                  <a:cubicBezTo>
                    <a:pt x="9085" y="731"/>
                    <a:pt x="9108" y="777"/>
                    <a:pt x="9108" y="822"/>
                  </a:cubicBezTo>
                  <a:cubicBezTo>
                    <a:pt x="9131" y="891"/>
                    <a:pt x="9131" y="959"/>
                    <a:pt x="9131" y="1005"/>
                  </a:cubicBezTo>
                  <a:cubicBezTo>
                    <a:pt x="9131" y="1096"/>
                    <a:pt x="9108" y="1165"/>
                    <a:pt x="9085" y="1256"/>
                  </a:cubicBezTo>
                  <a:cubicBezTo>
                    <a:pt x="9042" y="1386"/>
                    <a:pt x="8978" y="1516"/>
                    <a:pt x="8894" y="1645"/>
                  </a:cubicBezTo>
                  <a:lnTo>
                    <a:pt x="8894" y="1645"/>
                  </a:lnTo>
                  <a:cubicBezTo>
                    <a:pt x="8896" y="1645"/>
                    <a:pt x="8899" y="1644"/>
                    <a:pt x="8903" y="1644"/>
                  </a:cubicBezTo>
                  <a:cubicBezTo>
                    <a:pt x="8697" y="1964"/>
                    <a:pt x="8446" y="2215"/>
                    <a:pt x="8195" y="2466"/>
                  </a:cubicBezTo>
                  <a:lnTo>
                    <a:pt x="8172" y="2466"/>
                  </a:lnTo>
                  <a:cubicBezTo>
                    <a:pt x="7875" y="2762"/>
                    <a:pt x="7533" y="3014"/>
                    <a:pt x="7191" y="3242"/>
                  </a:cubicBezTo>
                  <a:cubicBezTo>
                    <a:pt x="6825" y="3493"/>
                    <a:pt x="6460" y="3698"/>
                    <a:pt x="6072" y="3904"/>
                  </a:cubicBezTo>
                  <a:cubicBezTo>
                    <a:pt x="5593" y="4155"/>
                    <a:pt x="5091" y="4383"/>
                    <a:pt x="4566" y="4566"/>
                  </a:cubicBezTo>
                  <a:cubicBezTo>
                    <a:pt x="4064" y="4771"/>
                    <a:pt x="3561" y="4931"/>
                    <a:pt x="3036" y="5045"/>
                  </a:cubicBezTo>
                  <a:cubicBezTo>
                    <a:pt x="2559" y="5144"/>
                    <a:pt x="2082" y="5209"/>
                    <a:pt x="1605" y="5209"/>
                  </a:cubicBezTo>
                  <a:cubicBezTo>
                    <a:pt x="1535" y="5209"/>
                    <a:pt x="1464" y="5208"/>
                    <a:pt x="1393" y="5205"/>
                  </a:cubicBezTo>
                  <a:cubicBezTo>
                    <a:pt x="1188" y="5182"/>
                    <a:pt x="982" y="5159"/>
                    <a:pt x="800" y="5091"/>
                  </a:cubicBezTo>
                  <a:cubicBezTo>
                    <a:pt x="800" y="5113"/>
                    <a:pt x="800" y="5113"/>
                    <a:pt x="800" y="5113"/>
                  </a:cubicBezTo>
                  <a:cubicBezTo>
                    <a:pt x="800" y="5113"/>
                    <a:pt x="800" y="5113"/>
                    <a:pt x="777" y="5091"/>
                  </a:cubicBezTo>
                  <a:cubicBezTo>
                    <a:pt x="685" y="5068"/>
                    <a:pt x="594" y="5022"/>
                    <a:pt x="503" y="4977"/>
                  </a:cubicBezTo>
                  <a:cubicBezTo>
                    <a:pt x="434" y="4931"/>
                    <a:pt x="389" y="4885"/>
                    <a:pt x="343" y="4840"/>
                  </a:cubicBezTo>
                  <a:cubicBezTo>
                    <a:pt x="297" y="4794"/>
                    <a:pt x="275" y="4748"/>
                    <a:pt x="229" y="4703"/>
                  </a:cubicBezTo>
                  <a:cubicBezTo>
                    <a:pt x="229" y="4657"/>
                    <a:pt x="206" y="4611"/>
                    <a:pt x="183" y="4566"/>
                  </a:cubicBezTo>
                  <a:cubicBezTo>
                    <a:pt x="183" y="4497"/>
                    <a:pt x="183" y="4452"/>
                    <a:pt x="183" y="4383"/>
                  </a:cubicBezTo>
                  <a:cubicBezTo>
                    <a:pt x="183" y="4292"/>
                    <a:pt x="206" y="4223"/>
                    <a:pt x="229" y="4132"/>
                  </a:cubicBezTo>
                  <a:cubicBezTo>
                    <a:pt x="275" y="3972"/>
                    <a:pt x="343" y="3835"/>
                    <a:pt x="434" y="3721"/>
                  </a:cubicBezTo>
                  <a:lnTo>
                    <a:pt x="434" y="3721"/>
                  </a:lnTo>
                  <a:cubicBezTo>
                    <a:pt x="434" y="3721"/>
                    <a:pt x="429" y="3721"/>
                    <a:pt x="424" y="3723"/>
                  </a:cubicBezTo>
                  <a:lnTo>
                    <a:pt x="424" y="3723"/>
                  </a:lnTo>
                  <a:cubicBezTo>
                    <a:pt x="488" y="3621"/>
                    <a:pt x="553" y="3556"/>
                    <a:pt x="617" y="3470"/>
                  </a:cubicBezTo>
                  <a:cubicBezTo>
                    <a:pt x="594" y="3424"/>
                    <a:pt x="571" y="3402"/>
                    <a:pt x="571" y="3379"/>
                  </a:cubicBezTo>
                  <a:cubicBezTo>
                    <a:pt x="548" y="3333"/>
                    <a:pt x="548" y="3310"/>
                    <a:pt x="526" y="3287"/>
                  </a:cubicBezTo>
                  <a:cubicBezTo>
                    <a:pt x="480" y="3333"/>
                    <a:pt x="434" y="3379"/>
                    <a:pt x="389" y="3447"/>
                  </a:cubicBezTo>
                  <a:cubicBezTo>
                    <a:pt x="252" y="3630"/>
                    <a:pt x="115" y="3858"/>
                    <a:pt x="46" y="4086"/>
                  </a:cubicBezTo>
                  <a:cubicBezTo>
                    <a:pt x="23" y="4132"/>
                    <a:pt x="23" y="4200"/>
                    <a:pt x="1" y="4269"/>
                  </a:cubicBezTo>
                  <a:cubicBezTo>
                    <a:pt x="1" y="4337"/>
                    <a:pt x="1" y="4383"/>
                    <a:pt x="1" y="4452"/>
                  </a:cubicBezTo>
                  <a:cubicBezTo>
                    <a:pt x="1" y="4520"/>
                    <a:pt x="1" y="4566"/>
                    <a:pt x="23" y="4634"/>
                  </a:cubicBezTo>
                  <a:cubicBezTo>
                    <a:pt x="23" y="4703"/>
                    <a:pt x="69" y="4748"/>
                    <a:pt x="92" y="4817"/>
                  </a:cubicBezTo>
                  <a:cubicBezTo>
                    <a:pt x="138" y="4931"/>
                    <a:pt x="229" y="4999"/>
                    <a:pt x="320" y="5068"/>
                  </a:cubicBezTo>
                  <a:cubicBezTo>
                    <a:pt x="411" y="5136"/>
                    <a:pt x="526" y="5205"/>
                    <a:pt x="640" y="5250"/>
                  </a:cubicBezTo>
                  <a:cubicBezTo>
                    <a:pt x="868" y="5319"/>
                    <a:pt x="1119" y="5365"/>
                    <a:pt x="1347" y="5387"/>
                  </a:cubicBezTo>
                  <a:cubicBezTo>
                    <a:pt x="1416" y="5390"/>
                    <a:pt x="1485" y="5392"/>
                    <a:pt x="1554" y="5392"/>
                  </a:cubicBezTo>
                  <a:cubicBezTo>
                    <a:pt x="2010" y="5392"/>
                    <a:pt x="2466" y="5330"/>
                    <a:pt x="2922" y="5250"/>
                  </a:cubicBezTo>
                  <a:cubicBezTo>
                    <a:pt x="3447" y="5136"/>
                    <a:pt x="3995" y="4977"/>
                    <a:pt x="4497" y="4794"/>
                  </a:cubicBezTo>
                  <a:cubicBezTo>
                    <a:pt x="5045" y="4611"/>
                    <a:pt x="5547" y="4383"/>
                    <a:pt x="6049" y="4132"/>
                  </a:cubicBezTo>
                  <a:cubicBezTo>
                    <a:pt x="6529" y="3881"/>
                    <a:pt x="7008" y="3584"/>
                    <a:pt x="7465" y="3287"/>
                  </a:cubicBezTo>
                  <a:cubicBezTo>
                    <a:pt x="7898" y="2991"/>
                    <a:pt x="8286" y="2648"/>
                    <a:pt x="8651" y="2260"/>
                  </a:cubicBezTo>
                  <a:cubicBezTo>
                    <a:pt x="8857" y="2032"/>
                    <a:pt x="9062" y="1781"/>
                    <a:pt x="9176" y="1484"/>
                  </a:cubicBezTo>
                  <a:cubicBezTo>
                    <a:pt x="9245" y="1370"/>
                    <a:pt x="9291" y="1233"/>
                    <a:pt x="9313" y="1096"/>
                  </a:cubicBezTo>
                  <a:cubicBezTo>
                    <a:pt x="9313" y="982"/>
                    <a:pt x="9313" y="845"/>
                    <a:pt x="9268" y="731"/>
                  </a:cubicBezTo>
                  <a:cubicBezTo>
                    <a:pt x="9245" y="617"/>
                    <a:pt x="9199" y="526"/>
                    <a:pt x="9131" y="457"/>
                  </a:cubicBezTo>
                  <a:cubicBezTo>
                    <a:pt x="9062" y="366"/>
                    <a:pt x="8971" y="297"/>
                    <a:pt x="8880" y="252"/>
                  </a:cubicBezTo>
                  <a:cubicBezTo>
                    <a:pt x="8766" y="183"/>
                    <a:pt x="8651" y="138"/>
                    <a:pt x="8537" y="115"/>
                  </a:cubicBezTo>
                  <a:cubicBezTo>
                    <a:pt x="8400" y="69"/>
                    <a:pt x="8263" y="46"/>
                    <a:pt x="8126" y="23"/>
                  </a:cubicBezTo>
                  <a:lnTo>
                    <a:pt x="8104" y="23"/>
                  </a:lnTo>
                  <a:cubicBezTo>
                    <a:pt x="8081" y="23"/>
                    <a:pt x="8035" y="23"/>
                    <a:pt x="79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9"/>
            <p:cNvSpPr/>
            <p:nvPr/>
          </p:nvSpPr>
          <p:spPr>
            <a:xfrm>
              <a:off x="674833" y="2094657"/>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9"/>
            <p:cNvSpPr/>
            <p:nvPr/>
          </p:nvSpPr>
          <p:spPr>
            <a:xfrm>
              <a:off x="1115279" y="2002543"/>
              <a:ext cx="55" cy="5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9"/>
            <p:cNvSpPr/>
            <p:nvPr/>
          </p:nvSpPr>
          <p:spPr>
            <a:xfrm>
              <a:off x="1114062" y="2002543"/>
              <a:ext cx="55" cy="5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9"/>
            <p:cNvSpPr/>
            <p:nvPr/>
          </p:nvSpPr>
          <p:spPr>
            <a:xfrm>
              <a:off x="1132972" y="1882672"/>
              <a:ext cx="55" cy="55"/>
            </a:xfrm>
            <a:custGeom>
              <a:avLst/>
              <a:gdLst/>
              <a:ahLst/>
              <a:cxnLst/>
              <a:rect l="l" t="t" r="r" b="b"/>
              <a:pathLst>
                <a:path w="1" h="1" extrusionOk="0">
                  <a:moveTo>
                    <a:pt x="0" y="0"/>
                  </a:move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9"/>
            <p:cNvSpPr/>
            <p:nvPr/>
          </p:nvSpPr>
          <p:spPr>
            <a:xfrm>
              <a:off x="1132972" y="1882672"/>
              <a:ext cx="55" cy="55"/>
            </a:xfrm>
            <a:custGeom>
              <a:avLst/>
              <a:gdLst/>
              <a:ahLst/>
              <a:cxnLst/>
              <a:rect l="l" t="t" r="r" b="b"/>
              <a:pathLst>
                <a:path w="1" h="1" extrusionOk="0">
                  <a:moveTo>
                    <a:pt x="0" y="0"/>
                  </a:moveTo>
                  <a:lnTo>
                    <a:pt x="0" y="0"/>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9"/>
            <p:cNvSpPr/>
            <p:nvPr/>
          </p:nvSpPr>
          <p:spPr>
            <a:xfrm>
              <a:off x="996680" y="2082051"/>
              <a:ext cx="1327" cy="55"/>
            </a:xfrm>
            <a:custGeom>
              <a:avLst/>
              <a:gdLst/>
              <a:ahLst/>
              <a:cxnLst/>
              <a:rect l="l" t="t" r="r" b="b"/>
              <a:pathLst>
                <a:path w="24" h="1" extrusionOk="0">
                  <a:moveTo>
                    <a:pt x="0" y="1"/>
                  </a:moveTo>
                  <a:cubicBezTo>
                    <a:pt x="23" y="1"/>
                    <a:pt x="23" y="1"/>
                    <a:pt x="23" y="1"/>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9"/>
            <p:cNvSpPr/>
            <p:nvPr/>
          </p:nvSpPr>
          <p:spPr>
            <a:xfrm>
              <a:off x="705133"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9"/>
            <p:cNvSpPr/>
            <p:nvPr/>
          </p:nvSpPr>
          <p:spPr>
            <a:xfrm>
              <a:off x="706404"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9"/>
            <p:cNvSpPr/>
            <p:nvPr/>
          </p:nvSpPr>
          <p:spPr>
            <a:xfrm>
              <a:off x="706404" y="2147681"/>
              <a:ext cx="55" cy="1327"/>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9"/>
            <p:cNvSpPr/>
            <p:nvPr/>
          </p:nvSpPr>
          <p:spPr>
            <a:xfrm>
              <a:off x="691255" y="1939456"/>
              <a:ext cx="516243" cy="290328"/>
            </a:xfrm>
            <a:custGeom>
              <a:avLst/>
              <a:gdLst/>
              <a:ahLst/>
              <a:cxnLst/>
              <a:rect l="l" t="t" r="r" b="b"/>
              <a:pathLst>
                <a:path w="9337" h="5251" extrusionOk="0">
                  <a:moveTo>
                    <a:pt x="8218" y="2306"/>
                  </a:moveTo>
                  <a:cubicBezTo>
                    <a:pt x="8218" y="2306"/>
                    <a:pt x="8196" y="2306"/>
                    <a:pt x="8195" y="2327"/>
                  </a:cubicBezTo>
                  <a:lnTo>
                    <a:pt x="8195" y="2327"/>
                  </a:lnTo>
                  <a:cubicBezTo>
                    <a:pt x="8203" y="2320"/>
                    <a:pt x="8210" y="2313"/>
                    <a:pt x="8218" y="2306"/>
                  </a:cubicBezTo>
                  <a:close/>
                  <a:moveTo>
                    <a:pt x="6118" y="3744"/>
                  </a:moveTo>
                  <a:cubicBezTo>
                    <a:pt x="6108" y="3744"/>
                    <a:pt x="6102" y="3748"/>
                    <a:pt x="6099" y="3753"/>
                  </a:cubicBezTo>
                  <a:lnTo>
                    <a:pt x="6099" y="3753"/>
                  </a:lnTo>
                  <a:cubicBezTo>
                    <a:pt x="6105" y="3750"/>
                    <a:pt x="6112" y="3747"/>
                    <a:pt x="6118" y="3744"/>
                  </a:cubicBezTo>
                  <a:close/>
                  <a:moveTo>
                    <a:pt x="8674" y="0"/>
                  </a:moveTo>
                  <a:cubicBezTo>
                    <a:pt x="8651" y="0"/>
                    <a:pt x="8606" y="23"/>
                    <a:pt x="8606" y="69"/>
                  </a:cubicBezTo>
                  <a:cubicBezTo>
                    <a:pt x="8583" y="115"/>
                    <a:pt x="8583" y="160"/>
                    <a:pt x="8629" y="183"/>
                  </a:cubicBezTo>
                  <a:cubicBezTo>
                    <a:pt x="8651" y="183"/>
                    <a:pt x="8651" y="183"/>
                    <a:pt x="8674" y="206"/>
                  </a:cubicBezTo>
                  <a:cubicBezTo>
                    <a:pt x="8697" y="206"/>
                    <a:pt x="8720" y="229"/>
                    <a:pt x="8766" y="229"/>
                  </a:cubicBezTo>
                  <a:cubicBezTo>
                    <a:pt x="8766" y="252"/>
                    <a:pt x="8766" y="252"/>
                    <a:pt x="8766" y="252"/>
                  </a:cubicBezTo>
                  <a:lnTo>
                    <a:pt x="8788" y="252"/>
                  </a:lnTo>
                  <a:cubicBezTo>
                    <a:pt x="8788" y="252"/>
                    <a:pt x="8788" y="274"/>
                    <a:pt x="8811" y="274"/>
                  </a:cubicBezTo>
                  <a:lnTo>
                    <a:pt x="8834" y="274"/>
                  </a:lnTo>
                  <a:cubicBezTo>
                    <a:pt x="8880" y="320"/>
                    <a:pt x="8948" y="366"/>
                    <a:pt x="8994" y="411"/>
                  </a:cubicBezTo>
                  <a:cubicBezTo>
                    <a:pt x="9017" y="457"/>
                    <a:pt x="9039" y="503"/>
                    <a:pt x="9062" y="525"/>
                  </a:cubicBezTo>
                  <a:cubicBezTo>
                    <a:pt x="9085" y="594"/>
                    <a:pt x="9108" y="640"/>
                    <a:pt x="9131" y="685"/>
                  </a:cubicBezTo>
                  <a:cubicBezTo>
                    <a:pt x="9131" y="754"/>
                    <a:pt x="9131" y="799"/>
                    <a:pt x="9131" y="845"/>
                  </a:cubicBezTo>
                  <a:cubicBezTo>
                    <a:pt x="9131" y="936"/>
                    <a:pt x="9108" y="1028"/>
                    <a:pt x="9085" y="1119"/>
                  </a:cubicBezTo>
                  <a:cubicBezTo>
                    <a:pt x="9039" y="1256"/>
                    <a:pt x="8971" y="1393"/>
                    <a:pt x="8902" y="1530"/>
                  </a:cubicBezTo>
                  <a:cubicBezTo>
                    <a:pt x="8902" y="1507"/>
                    <a:pt x="8902" y="1507"/>
                    <a:pt x="8902" y="1507"/>
                  </a:cubicBezTo>
                  <a:cubicBezTo>
                    <a:pt x="8720" y="1804"/>
                    <a:pt x="8469" y="2078"/>
                    <a:pt x="8195" y="2329"/>
                  </a:cubicBezTo>
                  <a:cubicBezTo>
                    <a:pt x="8195" y="2328"/>
                    <a:pt x="8195" y="2327"/>
                    <a:pt x="8195" y="2327"/>
                  </a:cubicBezTo>
                  <a:lnTo>
                    <a:pt x="8195" y="2327"/>
                  </a:lnTo>
                  <a:cubicBezTo>
                    <a:pt x="7904" y="2593"/>
                    <a:pt x="7570" y="2837"/>
                    <a:pt x="7259" y="3059"/>
                  </a:cubicBezTo>
                  <a:cubicBezTo>
                    <a:pt x="6871" y="3333"/>
                    <a:pt x="6483" y="3561"/>
                    <a:pt x="6095" y="3767"/>
                  </a:cubicBezTo>
                  <a:cubicBezTo>
                    <a:pt x="6095" y="3767"/>
                    <a:pt x="6095" y="3760"/>
                    <a:pt x="6099" y="3753"/>
                  </a:cubicBezTo>
                  <a:lnTo>
                    <a:pt x="6099" y="3753"/>
                  </a:lnTo>
                  <a:cubicBezTo>
                    <a:pt x="5603" y="4001"/>
                    <a:pt x="5107" y="4226"/>
                    <a:pt x="4589" y="4429"/>
                  </a:cubicBezTo>
                  <a:cubicBezTo>
                    <a:pt x="4064" y="4634"/>
                    <a:pt x="3539" y="4771"/>
                    <a:pt x="3014" y="4908"/>
                  </a:cubicBezTo>
                  <a:cubicBezTo>
                    <a:pt x="3014" y="4908"/>
                    <a:pt x="3036" y="4885"/>
                    <a:pt x="3036" y="4885"/>
                  </a:cubicBezTo>
                  <a:lnTo>
                    <a:pt x="3036" y="4885"/>
                  </a:lnTo>
                  <a:cubicBezTo>
                    <a:pt x="2566" y="4987"/>
                    <a:pt x="2059" y="5071"/>
                    <a:pt x="1565" y="5071"/>
                  </a:cubicBezTo>
                  <a:cubicBezTo>
                    <a:pt x="1508" y="5071"/>
                    <a:pt x="1450" y="5070"/>
                    <a:pt x="1393" y="5068"/>
                  </a:cubicBezTo>
                  <a:cubicBezTo>
                    <a:pt x="1188" y="5045"/>
                    <a:pt x="982" y="5022"/>
                    <a:pt x="777" y="4954"/>
                  </a:cubicBezTo>
                  <a:cubicBezTo>
                    <a:pt x="685" y="4931"/>
                    <a:pt x="594" y="4885"/>
                    <a:pt x="503" y="4839"/>
                  </a:cubicBezTo>
                  <a:cubicBezTo>
                    <a:pt x="457" y="4794"/>
                    <a:pt x="389" y="4748"/>
                    <a:pt x="343" y="4702"/>
                  </a:cubicBezTo>
                  <a:cubicBezTo>
                    <a:pt x="320" y="4657"/>
                    <a:pt x="275" y="4611"/>
                    <a:pt x="252" y="4566"/>
                  </a:cubicBezTo>
                  <a:cubicBezTo>
                    <a:pt x="229" y="4520"/>
                    <a:pt x="206" y="4474"/>
                    <a:pt x="206" y="4406"/>
                  </a:cubicBezTo>
                  <a:cubicBezTo>
                    <a:pt x="183" y="4360"/>
                    <a:pt x="183" y="4314"/>
                    <a:pt x="183" y="4246"/>
                  </a:cubicBezTo>
                  <a:cubicBezTo>
                    <a:pt x="183" y="4155"/>
                    <a:pt x="206" y="4086"/>
                    <a:pt x="229" y="4018"/>
                  </a:cubicBezTo>
                  <a:cubicBezTo>
                    <a:pt x="229" y="3972"/>
                    <a:pt x="252" y="3949"/>
                    <a:pt x="252" y="3926"/>
                  </a:cubicBezTo>
                  <a:cubicBezTo>
                    <a:pt x="275" y="3904"/>
                    <a:pt x="275" y="3881"/>
                    <a:pt x="252" y="3858"/>
                  </a:cubicBezTo>
                  <a:cubicBezTo>
                    <a:pt x="252" y="3835"/>
                    <a:pt x="229" y="3812"/>
                    <a:pt x="206" y="3789"/>
                  </a:cubicBezTo>
                  <a:cubicBezTo>
                    <a:pt x="200" y="3783"/>
                    <a:pt x="191" y="3781"/>
                    <a:pt x="180" y="3781"/>
                  </a:cubicBezTo>
                  <a:cubicBezTo>
                    <a:pt x="150" y="3781"/>
                    <a:pt x="109" y="3802"/>
                    <a:pt x="92" y="3835"/>
                  </a:cubicBezTo>
                  <a:cubicBezTo>
                    <a:pt x="46" y="3972"/>
                    <a:pt x="23" y="4086"/>
                    <a:pt x="1" y="4223"/>
                  </a:cubicBezTo>
                  <a:cubicBezTo>
                    <a:pt x="1" y="4269"/>
                    <a:pt x="1" y="4314"/>
                    <a:pt x="1" y="4360"/>
                  </a:cubicBezTo>
                  <a:cubicBezTo>
                    <a:pt x="1" y="4406"/>
                    <a:pt x="23" y="4474"/>
                    <a:pt x="46" y="4520"/>
                  </a:cubicBezTo>
                  <a:cubicBezTo>
                    <a:pt x="69" y="4611"/>
                    <a:pt x="115" y="4680"/>
                    <a:pt x="160" y="4748"/>
                  </a:cubicBezTo>
                  <a:cubicBezTo>
                    <a:pt x="206" y="4839"/>
                    <a:pt x="297" y="4908"/>
                    <a:pt x="366" y="4954"/>
                  </a:cubicBezTo>
                  <a:cubicBezTo>
                    <a:pt x="571" y="5091"/>
                    <a:pt x="800" y="5159"/>
                    <a:pt x="1051" y="5205"/>
                  </a:cubicBezTo>
                  <a:cubicBezTo>
                    <a:pt x="1279" y="5250"/>
                    <a:pt x="1507" y="5250"/>
                    <a:pt x="1735" y="5250"/>
                  </a:cubicBezTo>
                  <a:cubicBezTo>
                    <a:pt x="1986" y="5250"/>
                    <a:pt x="2260" y="5205"/>
                    <a:pt x="2511" y="5182"/>
                  </a:cubicBezTo>
                  <a:cubicBezTo>
                    <a:pt x="2762" y="5136"/>
                    <a:pt x="3036" y="5091"/>
                    <a:pt x="3287" y="5022"/>
                  </a:cubicBezTo>
                  <a:cubicBezTo>
                    <a:pt x="3812" y="4885"/>
                    <a:pt x="4315" y="4725"/>
                    <a:pt x="4817" y="4543"/>
                  </a:cubicBezTo>
                  <a:cubicBezTo>
                    <a:pt x="5319" y="4337"/>
                    <a:pt x="5798" y="4109"/>
                    <a:pt x="6278" y="3858"/>
                  </a:cubicBezTo>
                  <a:cubicBezTo>
                    <a:pt x="6734" y="3630"/>
                    <a:pt x="7168" y="3356"/>
                    <a:pt x="7579" y="3059"/>
                  </a:cubicBezTo>
                  <a:cubicBezTo>
                    <a:pt x="7944" y="2785"/>
                    <a:pt x="8309" y="2488"/>
                    <a:pt x="8606" y="2169"/>
                  </a:cubicBezTo>
                  <a:cubicBezTo>
                    <a:pt x="8766" y="1986"/>
                    <a:pt x="8925" y="1804"/>
                    <a:pt x="9039" y="1621"/>
                  </a:cubicBezTo>
                  <a:cubicBezTo>
                    <a:pt x="9176" y="1416"/>
                    <a:pt x="9268" y="1210"/>
                    <a:pt x="9313" y="982"/>
                  </a:cubicBezTo>
                  <a:cubicBezTo>
                    <a:pt x="9336" y="891"/>
                    <a:pt x="9336" y="777"/>
                    <a:pt x="9313" y="685"/>
                  </a:cubicBezTo>
                  <a:cubicBezTo>
                    <a:pt x="9291" y="594"/>
                    <a:pt x="9268" y="480"/>
                    <a:pt x="9199" y="389"/>
                  </a:cubicBezTo>
                  <a:cubicBezTo>
                    <a:pt x="9176" y="343"/>
                    <a:pt x="9108" y="274"/>
                    <a:pt x="9062" y="229"/>
                  </a:cubicBezTo>
                  <a:cubicBezTo>
                    <a:pt x="9017" y="183"/>
                    <a:pt x="8971" y="160"/>
                    <a:pt x="8925" y="115"/>
                  </a:cubicBezTo>
                  <a:lnTo>
                    <a:pt x="8902" y="115"/>
                  </a:lnTo>
                  <a:cubicBezTo>
                    <a:pt x="8902" y="115"/>
                    <a:pt x="8880" y="115"/>
                    <a:pt x="8880" y="92"/>
                  </a:cubicBezTo>
                  <a:lnTo>
                    <a:pt x="8857" y="92"/>
                  </a:lnTo>
                  <a:cubicBezTo>
                    <a:pt x="8857" y="92"/>
                    <a:pt x="8857" y="69"/>
                    <a:pt x="8834" y="69"/>
                  </a:cubicBezTo>
                  <a:cubicBezTo>
                    <a:pt x="8788" y="46"/>
                    <a:pt x="8766" y="46"/>
                    <a:pt x="8743" y="23"/>
                  </a:cubicBezTo>
                  <a:lnTo>
                    <a:pt x="8720" y="23"/>
                  </a:lnTo>
                  <a:cubicBezTo>
                    <a:pt x="8697" y="23"/>
                    <a:pt x="8697" y="0"/>
                    <a:pt x="86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9"/>
            <p:cNvSpPr/>
            <p:nvPr/>
          </p:nvSpPr>
          <p:spPr>
            <a:xfrm>
              <a:off x="363160" y="833919"/>
              <a:ext cx="181738" cy="170404"/>
            </a:xfrm>
            <a:custGeom>
              <a:avLst/>
              <a:gdLst/>
              <a:ahLst/>
              <a:cxnLst/>
              <a:rect l="l" t="t" r="r" b="b"/>
              <a:pathLst>
                <a:path w="3287" h="3082" extrusionOk="0">
                  <a:moveTo>
                    <a:pt x="936" y="1"/>
                  </a:moveTo>
                  <a:cubicBezTo>
                    <a:pt x="845" y="1"/>
                    <a:pt x="730" y="23"/>
                    <a:pt x="639" y="46"/>
                  </a:cubicBezTo>
                  <a:cubicBezTo>
                    <a:pt x="525" y="92"/>
                    <a:pt x="411" y="183"/>
                    <a:pt x="342" y="274"/>
                  </a:cubicBezTo>
                  <a:cubicBezTo>
                    <a:pt x="297" y="320"/>
                    <a:pt x="251" y="389"/>
                    <a:pt x="228" y="457"/>
                  </a:cubicBezTo>
                  <a:cubicBezTo>
                    <a:pt x="183" y="503"/>
                    <a:pt x="160" y="571"/>
                    <a:pt x="137" y="662"/>
                  </a:cubicBezTo>
                  <a:cubicBezTo>
                    <a:pt x="91" y="799"/>
                    <a:pt x="69" y="982"/>
                    <a:pt x="46" y="1142"/>
                  </a:cubicBezTo>
                  <a:cubicBezTo>
                    <a:pt x="0" y="1507"/>
                    <a:pt x="0" y="1895"/>
                    <a:pt x="23" y="2260"/>
                  </a:cubicBezTo>
                  <a:cubicBezTo>
                    <a:pt x="23" y="2534"/>
                    <a:pt x="69" y="2785"/>
                    <a:pt x="91" y="3059"/>
                  </a:cubicBezTo>
                  <a:lnTo>
                    <a:pt x="183" y="3059"/>
                  </a:lnTo>
                  <a:cubicBezTo>
                    <a:pt x="205" y="3059"/>
                    <a:pt x="228" y="3082"/>
                    <a:pt x="251" y="3082"/>
                  </a:cubicBezTo>
                  <a:lnTo>
                    <a:pt x="274" y="3082"/>
                  </a:lnTo>
                  <a:cubicBezTo>
                    <a:pt x="251" y="2694"/>
                    <a:pt x="205" y="2283"/>
                    <a:pt x="205" y="1872"/>
                  </a:cubicBezTo>
                  <a:cubicBezTo>
                    <a:pt x="205" y="1530"/>
                    <a:pt x="205" y="1165"/>
                    <a:pt x="297" y="822"/>
                  </a:cubicBezTo>
                  <a:cubicBezTo>
                    <a:pt x="320" y="731"/>
                    <a:pt x="365" y="617"/>
                    <a:pt x="411" y="503"/>
                  </a:cubicBezTo>
                  <a:cubicBezTo>
                    <a:pt x="434" y="457"/>
                    <a:pt x="479" y="411"/>
                    <a:pt x="525" y="366"/>
                  </a:cubicBezTo>
                  <a:cubicBezTo>
                    <a:pt x="548" y="320"/>
                    <a:pt x="594" y="297"/>
                    <a:pt x="616" y="274"/>
                  </a:cubicBezTo>
                  <a:cubicBezTo>
                    <a:pt x="662" y="252"/>
                    <a:pt x="685" y="229"/>
                    <a:pt x="730" y="229"/>
                  </a:cubicBezTo>
                  <a:cubicBezTo>
                    <a:pt x="799" y="206"/>
                    <a:pt x="867" y="206"/>
                    <a:pt x="936" y="206"/>
                  </a:cubicBezTo>
                  <a:cubicBezTo>
                    <a:pt x="1027" y="206"/>
                    <a:pt x="1118" y="206"/>
                    <a:pt x="1187" y="229"/>
                  </a:cubicBezTo>
                  <a:cubicBezTo>
                    <a:pt x="1370" y="274"/>
                    <a:pt x="1529" y="343"/>
                    <a:pt x="1666" y="434"/>
                  </a:cubicBezTo>
                  <a:cubicBezTo>
                    <a:pt x="1666" y="434"/>
                    <a:pt x="1666" y="428"/>
                    <a:pt x="1663" y="422"/>
                  </a:cubicBezTo>
                  <a:lnTo>
                    <a:pt x="1663" y="422"/>
                  </a:lnTo>
                  <a:cubicBezTo>
                    <a:pt x="1951" y="580"/>
                    <a:pt x="2197" y="781"/>
                    <a:pt x="2442" y="982"/>
                  </a:cubicBezTo>
                  <a:cubicBezTo>
                    <a:pt x="2556" y="1096"/>
                    <a:pt x="2671" y="1187"/>
                    <a:pt x="2785" y="1279"/>
                  </a:cubicBezTo>
                  <a:cubicBezTo>
                    <a:pt x="2876" y="1393"/>
                    <a:pt x="2990" y="1484"/>
                    <a:pt x="3104" y="1598"/>
                  </a:cubicBezTo>
                  <a:cubicBezTo>
                    <a:pt x="3127" y="1621"/>
                    <a:pt x="3150" y="1644"/>
                    <a:pt x="3196" y="1667"/>
                  </a:cubicBezTo>
                  <a:cubicBezTo>
                    <a:pt x="3196" y="1667"/>
                    <a:pt x="3218" y="1644"/>
                    <a:pt x="3218" y="1621"/>
                  </a:cubicBezTo>
                  <a:cubicBezTo>
                    <a:pt x="3218" y="1598"/>
                    <a:pt x="3218" y="1598"/>
                    <a:pt x="3241" y="1575"/>
                  </a:cubicBezTo>
                  <a:cubicBezTo>
                    <a:pt x="3241" y="1553"/>
                    <a:pt x="3241" y="1530"/>
                    <a:pt x="3264" y="1530"/>
                  </a:cubicBezTo>
                  <a:cubicBezTo>
                    <a:pt x="3264" y="1507"/>
                    <a:pt x="3264" y="1507"/>
                    <a:pt x="3287" y="1484"/>
                  </a:cubicBezTo>
                  <a:cubicBezTo>
                    <a:pt x="3150" y="1370"/>
                    <a:pt x="3013" y="1233"/>
                    <a:pt x="2876" y="1119"/>
                  </a:cubicBezTo>
                  <a:cubicBezTo>
                    <a:pt x="2716" y="959"/>
                    <a:pt x="2534" y="822"/>
                    <a:pt x="2374" y="662"/>
                  </a:cubicBezTo>
                  <a:cubicBezTo>
                    <a:pt x="2191" y="526"/>
                    <a:pt x="1986" y="389"/>
                    <a:pt x="1780" y="274"/>
                  </a:cubicBezTo>
                  <a:cubicBezTo>
                    <a:pt x="1689" y="229"/>
                    <a:pt x="1598" y="183"/>
                    <a:pt x="1507" y="137"/>
                  </a:cubicBezTo>
                  <a:cubicBezTo>
                    <a:pt x="1392" y="92"/>
                    <a:pt x="1301" y="69"/>
                    <a:pt x="1187" y="46"/>
                  </a:cubicBezTo>
                  <a:cubicBezTo>
                    <a:pt x="1118" y="23"/>
                    <a:pt x="1027" y="1"/>
                    <a:pt x="9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9"/>
            <p:cNvSpPr/>
            <p:nvPr/>
          </p:nvSpPr>
          <p:spPr>
            <a:xfrm>
              <a:off x="385829" y="861675"/>
              <a:ext cx="55" cy="5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9"/>
            <p:cNvSpPr/>
            <p:nvPr/>
          </p:nvSpPr>
          <p:spPr>
            <a:xfrm>
              <a:off x="553692" y="929849"/>
              <a:ext cx="55" cy="5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9"/>
            <p:cNvSpPr/>
            <p:nvPr/>
          </p:nvSpPr>
          <p:spPr>
            <a:xfrm>
              <a:off x="533511" y="921002"/>
              <a:ext cx="1327" cy="55"/>
            </a:xfrm>
            <a:custGeom>
              <a:avLst/>
              <a:gdLst/>
              <a:ahLst/>
              <a:cxnLst/>
              <a:rect l="l" t="t" r="r" b="b"/>
              <a:pathLst>
                <a:path w="24" h="1" extrusionOk="0">
                  <a:moveTo>
                    <a:pt x="23" y="0"/>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9"/>
            <p:cNvSpPr/>
            <p:nvPr/>
          </p:nvSpPr>
          <p:spPr>
            <a:xfrm>
              <a:off x="374495" y="937423"/>
              <a:ext cx="55" cy="1327"/>
            </a:xfrm>
            <a:custGeom>
              <a:avLst/>
              <a:gdLst/>
              <a:ahLst/>
              <a:cxnLst/>
              <a:rect l="l" t="t" r="r" b="b"/>
              <a:pathLst>
                <a:path w="1" h="24" extrusionOk="0">
                  <a:moveTo>
                    <a:pt x="0" y="23"/>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9"/>
            <p:cNvSpPr/>
            <p:nvPr/>
          </p:nvSpPr>
          <p:spPr>
            <a:xfrm>
              <a:off x="876755" y="2301389"/>
              <a:ext cx="90952" cy="82216"/>
            </a:xfrm>
            <a:custGeom>
              <a:avLst/>
              <a:gdLst/>
              <a:ahLst/>
              <a:cxnLst/>
              <a:rect l="l" t="t" r="r" b="b"/>
              <a:pathLst>
                <a:path w="1645" h="1487" extrusionOk="0">
                  <a:moveTo>
                    <a:pt x="841" y="1"/>
                  </a:moveTo>
                  <a:cubicBezTo>
                    <a:pt x="775" y="1"/>
                    <a:pt x="707" y="9"/>
                    <a:pt x="640" y="28"/>
                  </a:cubicBezTo>
                  <a:cubicBezTo>
                    <a:pt x="252" y="119"/>
                    <a:pt x="1" y="530"/>
                    <a:pt x="115" y="918"/>
                  </a:cubicBezTo>
                  <a:cubicBezTo>
                    <a:pt x="193" y="1269"/>
                    <a:pt x="503" y="1486"/>
                    <a:pt x="833" y="1486"/>
                  </a:cubicBezTo>
                  <a:cubicBezTo>
                    <a:pt x="890" y="1486"/>
                    <a:pt x="948" y="1480"/>
                    <a:pt x="1005" y="1466"/>
                  </a:cubicBezTo>
                  <a:cubicBezTo>
                    <a:pt x="1393" y="1375"/>
                    <a:pt x="1644" y="964"/>
                    <a:pt x="1553" y="576"/>
                  </a:cubicBezTo>
                  <a:cubicBezTo>
                    <a:pt x="1477" y="232"/>
                    <a:pt x="1177" y="1"/>
                    <a:pt x="8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9"/>
            <p:cNvSpPr/>
            <p:nvPr/>
          </p:nvSpPr>
          <p:spPr>
            <a:xfrm>
              <a:off x="1127940" y="2178975"/>
              <a:ext cx="89625" cy="82106"/>
            </a:xfrm>
            <a:custGeom>
              <a:avLst/>
              <a:gdLst/>
              <a:ahLst/>
              <a:cxnLst/>
              <a:rect l="l" t="t" r="r" b="b"/>
              <a:pathLst>
                <a:path w="1621" h="1485" extrusionOk="0">
                  <a:moveTo>
                    <a:pt x="831" y="0"/>
                  </a:moveTo>
                  <a:cubicBezTo>
                    <a:pt x="768" y="0"/>
                    <a:pt x="703" y="9"/>
                    <a:pt x="639" y="28"/>
                  </a:cubicBezTo>
                  <a:cubicBezTo>
                    <a:pt x="228" y="119"/>
                    <a:pt x="0" y="530"/>
                    <a:pt x="91" y="918"/>
                  </a:cubicBezTo>
                  <a:cubicBezTo>
                    <a:pt x="170" y="1252"/>
                    <a:pt x="485" y="1485"/>
                    <a:pt x="819" y="1485"/>
                  </a:cubicBezTo>
                  <a:cubicBezTo>
                    <a:pt x="873" y="1485"/>
                    <a:pt x="928" y="1479"/>
                    <a:pt x="982" y="1466"/>
                  </a:cubicBezTo>
                  <a:cubicBezTo>
                    <a:pt x="1393" y="1375"/>
                    <a:pt x="1621" y="964"/>
                    <a:pt x="1529" y="553"/>
                  </a:cubicBezTo>
                  <a:cubicBezTo>
                    <a:pt x="1453" y="229"/>
                    <a:pt x="1154" y="0"/>
                    <a:pt x="8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9"/>
            <p:cNvSpPr/>
            <p:nvPr/>
          </p:nvSpPr>
          <p:spPr>
            <a:xfrm>
              <a:off x="1008015" y="2246153"/>
              <a:ext cx="85865" cy="69942"/>
            </a:xfrm>
            <a:custGeom>
              <a:avLst/>
              <a:gdLst/>
              <a:ahLst/>
              <a:cxnLst/>
              <a:rect l="l" t="t" r="r" b="b"/>
              <a:pathLst>
                <a:path w="1553" h="1265" extrusionOk="0">
                  <a:moveTo>
                    <a:pt x="1279" y="0"/>
                  </a:moveTo>
                  <a:cubicBezTo>
                    <a:pt x="1233" y="23"/>
                    <a:pt x="1211" y="91"/>
                    <a:pt x="1233" y="137"/>
                  </a:cubicBezTo>
                  <a:cubicBezTo>
                    <a:pt x="1256" y="160"/>
                    <a:pt x="1279" y="205"/>
                    <a:pt x="1302" y="251"/>
                  </a:cubicBezTo>
                  <a:cubicBezTo>
                    <a:pt x="1325" y="297"/>
                    <a:pt x="1325" y="365"/>
                    <a:pt x="1347" y="434"/>
                  </a:cubicBezTo>
                  <a:cubicBezTo>
                    <a:pt x="1347" y="479"/>
                    <a:pt x="1347" y="548"/>
                    <a:pt x="1347" y="593"/>
                  </a:cubicBezTo>
                  <a:cubicBezTo>
                    <a:pt x="1325" y="639"/>
                    <a:pt x="1325" y="685"/>
                    <a:pt x="1302" y="730"/>
                  </a:cubicBezTo>
                  <a:cubicBezTo>
                    <a:pt x="1279" y="776"/>
                    <a:pt x="1256" y="822"/>
                    <a:pt x="1233" y="845"/>
                  </a:cubicBezTo>
                  <a:cubicBezTo>
                    <a:pt x="1211" y="890"/>
                    <a:pt x="1165" y="913"/>
                    <a:pt x="1142" y="959"/>
                  </a:cubicBezTo>
                  <a:cubicBezTo>
                    <a:pt x="1074" y="982"/>
                    <a:pt x="1028" y="1004"/>
                    <a:pt x="982" y="1027"/>
                  </a:cubicBezTo>
                  <a:cubicBezTo>
                    <a:pt x="937" y="1050"/>
                    <a:pt x="868" y="1073"/>
                    <a:pt x="822" y="1073"/>
                  </a:cubicBezTo>
                  <a:lnTo>
                    <a:pt x="686" y="1073"/>
                  </a:lnTo>
                  <a:cubicBezTo>
                    <a:pt x="640" y="1050"/>
                    <a:pt x="594" y="1050"/>
                    <a:pt x="549" y="1027"/>
                  </a:cubicBezTo>
                  <a:cubicBezTo>
                    <a:pt x="503" y="1004"/>
                    <a:pt x="457" y="982"/>
                    <a:pt x="412" y="936"/>
                  </a:cubicBezTo>
                  <a:cubicBezTo>
                    <a:pt x="389" y="913"/>
                    <a:pt x="343" y="867"/>
                    <a:pt x="298" y="822"/>
                  </a:cubicBezTo>
                  <a:cubicBezTo>
                    <a:pt x="252" y="753"/>
                    <a:pt x="229" y="685"/>
                    <a:pt x="183" y="616"/>
                  </a:cubicBezTo>
                  <a:cubicBezTo>
                    <a:pt x="183" y="593"/>
                    <a:pt x="161" y="571"/>
                    <a:pt x="138" y="571"/>
                  </a:cubicBezTo>
                  <a:lnTo>
                    <a:pt x="69" y="571"/>
                  </a:lnTo>
                  <a:cubicBezTo>
                    <a:pt x="46" y="593"/>
                    <a:pt x="24" y="616"/>
                    <a:pt x="24" y="639"/>
                  </a:cubicBezTo>
                  <a:cubicBezTo>
                    <a:pt x="1" y="662"/>
                    <a:pt x="24" y="685"/>
                    <a:pt x="24" y="708"/>
                  </a:cubicBezTo>
                  <a:cubicBezTo>
                    <a:pt x="69" y="822"/>
                    <a:pt x="138" y="936"/>
                    <a:pt x="229" y="1027"/>
                  </a:cubicBezTo>
                  <a:cubicBezTo>
                    <a:pt x="298" y="1118"/>
                    <a:pt x="389" y="1164"/>
                    <a:pt x="503" y="1210"/>
                  </a:cubicBezTo>
                  <a:cubicBezTo>
                    <a:pt x="570" y="1243"/>
                    <a:pt x="649" y="1264"/>
                    <a:pt x="722" y="1264"/>
                  </a:cubicBezTo>
                  <a:cubicBezTo>
                    <a:pt x="749" y="1264"/>
                    <a:pt x="775" y="1262"/>
                    <a:pt x="800" y="1255"/>
                  </a:cubicBezTo>
                  <a:cubicBezTo>
                    <a:pt x="914" y="1255"/>
                    <a:pt x="1005" y="1233"/>
                    <a:pt x="1096" y="1187"/>
                  </a:cubicBezTo>
                  <a:cubicBezTo>
                    <a:pt x="1188" y="1141"/>
                    <a:pt x="1279" y="1096"/>
                    <a:pt x="1347" y="1027"/>
                  </a:cubicBezTo>
                  <a:cubicBezTo>
                    <a:pt x="1416" y="936"/>
                    <a:pt x="1462" y="845"/>
                    <a:pt x="1507" y="753"/>
                  </a:cubicBezTo>
                  <a:cubicBezTo>
                    <a:pt x="1530" y="639"/>
                    <a:pt x="1553" y="525"/>
                    <a:pt x="1530" y="434"/>
                  </a:cubicBezTo>
                  <a:cubicBezTo>
                    <a:pt x="1530" y="297"/>
                    <a:pt x="1484" y="160"/>
                    <a:pt x="1416" y="46"/>
                  </a:cubicBezTo>
                  <a:cubicBezTo>
                    <a:pt x="1393" y="0"/>
                    <a:pt x="1347" y="0"/>
                    <a:pt x="1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9"/>
            <p:cNvSpPr/>
            <p:nvPr/>
          </p:nvSpPr>
          <p:spPr>
            <a:xfrm>
              <a:off x="346739" y="996750"/>
              <a:ext cx="29083" cy="263789"/>
            </a:xfrm>
            <a:custGeom>
              <a:avLst/>
              <a:gdLst/>
              <a:ahLst/>
              <a:cxnLst/>
              <a:rect l="l" t="t" r="r" b="b"/>
              <a:pathLst>
                <a:path w="526" h="4771" extrusionOk="0">
                  <a:moveTo>
                    <a:pt x="434" y="0"/>
                  </a:moveTo>
                  <a:cubicBezTo>
                    <a:pt x="388" y="0"/>
                    <a:pt x="343" y="46"/>
                    <a:pt x="343" y="91"/>
                  </a:cubicBezTo>
                  <a:cubicBezTo>
                    <a:pt x="92" y="1598"/>
                    <a:pt x="23" y="3127"/>
                    <a:pt x="0" y="4679"/>
                  </a:cubicBezTo>
                  <a:cubicBezTo>
                    <a:pt x="0" y="4702"/>
                    <a:pt x="0" y="4725"/>
                    <a:pt x="0" y="4748"/>
                  </a:cubicBezTo>
                  <a:cubicBezTo>
                    <a:pt x="23" y="4770"/>
                    <a:pt x="46" y="4770"/>
                    <a:pt x="69" y="4770"/>
                  </a:cubicBezTo>
                  <a:cubicBezTo>
                    <a:pt x="92" y="4770"/>
                    <a:pt x="137" y="4770"/>
                    <a:pt x="137" y="4748"/>
                  </a:cubicBezTo>
                  <a:cubicBezTo>
                    <a:pt x="160" y="4748"/>
                    <a:pt x="183" y="4725"/>
                    <a:pt x="183" y="4702"/>
                  </a:cubicBezTo>
                  <a:cubicBezTo>
                    <a:pt x="206" y="3150"/>
                    <a:pt x="297" y="1621"/>
                    <a:pt x="525" y="114"/>
                  </a:cubicBezTo>
                  <a:cubicBezTo>
                    <a:pt x="525" y="46"/>
                    <a:pt x="480" y="0"/>
                    <a:pt x="4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9"/>
            <p:cNvSpPr/>
            <p:nvPr/>
          </p:nvSpPr>
          <p:spPr>
            <a:xfrm>
              <a:off x="533511" y="912156"/>
              <a:ext cx="236033" cy="159180"/>
            </a:xfrm>
            <a:custGeom>
              <a:avLst/>
              <a:gdLst/>
              <a:ahLst/>
              <a:cxnLst/>
              <a:rect l="l" t="t" r="r" b="b"/>
              <a:pathLst>
                <a:path w="4269" h="2879" extrusionOk="0">
                  <a:moveTo>
                    <a:pt x="92" y="1"/>
                  </a:moveTo>
                  <a:cubicBezTo>
                    <a:pt x="69" y="1"/>
                    <a:pt x="46" y="24"/>
                    <a:pt x="23" y="46"/>
                  </a:cubicBezTo>
                  <a:cubicBezTo>
                    <a:pt x="23" y="69"/>
                    <a:pt x="0" y="92"/>
                    <a:pt x="23" y="115"/>
                  </a:cubicBezTo>
                  <a:cubicBezTo>
                    <a:pt x="23" y="138"/>
                    <a:pt x="23" y="160"/>
                    <a:pt x="46" y="183"/>
                  </a:cubicBezTo>
                  <a:cubicBezTo>
                    <a:pt x="754" y="594"/>
                    <a:pt x="1461" y="982"/>
                    <a:pt x="2146" y="1416"/>
                  </a:cubicBezTo>
                  <a:cubicBezTo>
                    <a:pt x="2488" y="1644"/>
                    <a:pt x="2808" y="1872"/>
                    <a:pt x="3150" y="2101"/>
                  </a:cubicBezTo>
                  <a:cubicBezTo>
                    <a:pt x="3470" y="2352"/>
                    <a:pt x="3789" y="2603"/>
                    <a:pt x="4109" y="2854"/>
                  </a:cubicBezTo>
                  <a:cubicBezTo>
                    <a:pt x="4118" y="2871"/>
                    <a:pt x="4133" y="2879"/>
                    <a:pt x="4150" y="2879"/>
                  </a:cubicBezTo>
                  <a:cubicBezTo>
                    <a:pt x="4177" y="2879"/>
                    <a:pt x="4209" y="2859"/>
                    <a:pt x="4223" y="2831"/>
                  </a:cubicBezTo>
                  <a:cubicBezTo>
                    <a:pt x="4269" y="2785"/>
                    <a:pt x="4246" y="2740"/>
                    <a:pt x="4223" y="2694"/>
                  </a:cubicBezTo>
                  <a:cubicBezTo>
                    <a:pt x="3904" y="2443"/>
                    <a:pt x="3584" y="2192"/>
                    <a:pt x="3264" y="1941"/>
                  </a:cubicBezTo>
                  <a:cubicBezTo>
                    <a:pt x="2922" y="1713"/>
                    <a:pt x="2603" y="1484"/>
                    <a:pt x="2260" y="1279"/>
                  </a:cubicBezTo>
                  <a:cubicBezTo>
                    <a:pt x="1575" y="822"/>
                    <a:pt x="868" y="434"/>
                    <a:pt x="160" y="24"/>
                  </a:cubicBezTo>
                  <a:cubicBezTo>
                    <a:pt x="137" y="24"/>
                    <a:pt x="137"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9"/>
            <p:cNvSpPr/>
            <p:nvPr/>
          </p:nvSpPr>
          <p:spPr>
            <a:xfrm>
              <a:off x="366920" y="912156"/>
              <a:ext cx="177979" cy="100407"/>
            </a:xfrm>
            <a:custGeom>
              <a:avLst/>
              <a:gdLst/>
              <a:ahLst/>
              <a:cxnLst/>
              <a:rect l="l" t="t" r="r" b="b"/>
              <a:pathLst>
                <a:path w="3219" h="1816" extrusionOk="0">
                  <a:moveTo>
                    <a:pt x="3128" y="1"/>
                  </a:moveTo>
                  <a:cubicBezTo>
                    <a:pt x="3059" y="1"/>
                    <a:pt x="3036" y="46"/>
                    <a:pt x="3013" y="92"/>
                  </a:cubicBezTo>
                  <a:cubicBezTo>
                    <a:pt x="3013" y="138"/>
                    <a:pt x="3013" y="183"/>
                    <a:pt x="2991" y="252"/>
                  </a:cubicBezTo>
                  <a:cubicBezTo>
                    <a:pt x="2968" y="320"/>
                    <a:pt x="2945" y="412"/>
                    <a:pt x="2899" y="503"/>
                  </a:cubicBezTo>
                  <a:cubicBezTo>
                    <a:pt x="2831" y="594"/>
                    <a:pt x="2762" y="708"/>
                    <a:pt x="2671" y="800"/>
                  </a:cubicBezTo>
                  <a:cubicBezTo>
                    <a:pt x="2534" y="937"/>
                    <a:pt x="2374" y="1074"/>
                    <a:pt x="2192" y="1165"/>
                  </a:cubicBezTo>
                  <a:cubicBezTo>
                    <a:pt x="1941" y="1325"/>
                    <a:pt x="1667" y="1439"/>
                    <a:pt x="1370" y="1530"/>
                  </a:cubicBezTo>
                  <a:lnTo>
                    <a:pt x="1393" y="1530"/>
                  </a:lnTo>
                  <a:cubicBezTo>
                    <a:pt x="1189" y="1575"/>
                    <a:pt x="962" y="1621"/>
                    <a:pt x="735" y="1621"/>
                  </a:cubicBezTo>
                  <a:lnTo>
                    <a:pt x="735" y="1621"/>
                  </a:lnTo>
                  <a:cubicBezTo>
                    <a:pt x="604" y="1621"/>
                    <a:pt x="474" y="1619"/>
                    <a:pt x="343" y="1576"/>
                  </a:cubicBezTo>
                  <a:cubicBezTo>
                    <a:pt x="274" y="1576"/>
                    <a:pt x="229" y="1553"/>
                    <a:pt x="160" y="1507"/>
                  </a:cubicBezTo>
                  <a:cubicBezTo>
                    <a:pt x="152" y="1503"/>
                    <a:pt x="143" y="1501"/>
                    <a:pt x="133" y="1501"/>
                  </a:cubicBezTo>
                  <a:cubicBezTo>
                    <a:pt x="91" y="1501"/>
                    <a:pt x="42" y="1538"/>
                    <a:pt x="23" y="1576"/>
                  </a:cubicBezTo>
                  <a:cubicBezTo>
                    <a:pt x="1" y="1621"/>
                    <a:pt x="46" y="1667"/>
                    <a:pt x="92" y="1690"/>
                  </a:cubicBezTo>
                  <a:cubicBezTo>
                    <a:pt x="270" y="1787"/>
                    <a:pt x="471" y="1815"/>
                    <a:pt x="679" y="1815"/>
                  </a:cubicBezTo>
                  <a:cubicBezTo>
                    <a:pt x="764" y="1815"/>
                    <a:pt x="850" y="1811"/>
                    <a:pt x="936" y="1804"/>
                  </a:cubicBezTo>
                  <a:cubicBezTo>
                    <a:pt x="1096" y="1804"/>
                    <a:pt x="1256" y="1758"/>
                    <a:pt x="1416" y="1713"/>
                  </a:cubicBezTo>
                  <a:cubicBezTo>
                    <a:pt x="1598" y="1667"/>
                    <a:pt x="1758" y="1598"/>
                    <a:pt x="1918" y="1530"/>
                  </a:cubicBezTo>
                  <a:cubicBezTo>
                    <a:pt x="2078" y="1462"/>
                    <a:pt x="2237" y="1370"/>
                    <a:pt x="2374" y="1279"/>
                  </a:cubicBezTo>
                  <a:cubicBezTo>
                    <a:pt x="2511" y="1188"/>
                    <a:pt x="2648" y="1096"/>
                    <a:pt x="2762" y="982"/>
                  </a:cubicBezTo>
                  <a:cubicBezTo>
                    <a:pt x="2854" y="868"/>
                    <a:pt x="2968" y="754"/>
                    <a:pt x="3036" y="640"/>
                  </a:cubicBezTo>
                  <a:cubicBezTo>
                    <a:pt x="3128" y="480"/>
                    <a:pt x="3196" y="297"/>
                    <a:pt x="3219" y="115"/>
                  </a:cubicBezTo>
                  <a:cubicBezTo>
                    <a:pt x="3219" y="46"/>
                    <a:pt x="3173" y="1"/>
                    <a:pt x="3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9"/>
            <p:cNvSpPr/>
            <p:nvPr/>
          </p:nvSpPr>
          <p:spPr>
            <a:xfrm>
              <a:off x="340436" y="1246609"/>
              <a:ext cx="364748" cy="830456"/>
            </a:xfrm>
            <a:custGeom>
              <a:avLst/>
              <a:gdLst/>
              <a:ahLst/>
              <a:cxnLst/>
              <a:rect l="l" t="t" r="r" b="b"/>
              <a:pathLst>
                <a:path w="6597" h="15020" extrusionOk="0">
                  <a:moveTo>
                    <a:pt x="91" y="0"/>
                  </a:moveTo>
                  <a:cubicBezTo>
                    <a:pt x="91" y="0"/>
                    <a:pt x="69" y="23"/>
                    <a:pt x="46" y="23"/>
                  </a:cubicBezTo>
                  <a:cubicBezTo>
                    <a:pt x="23" y="23"/>
                    <a:pt x="23" y="46"/>
                    <a:pt x="0" y="69"/>
                  </a:cubicBezTo>
                  <a:cubicBezTo>
                    <a:pt x="0" y="115"/>
                    <a:pt x="0" y="137"/>
                    <a:pt x="23" y="160"/>
                  </a:cubicBezTo>
                  <a:cubicBezTo>
                    <a:pt x="845" y="2100"/>
                    <a:pt x="1689" y="4063"/>
                    <a:pt x="2534" y="6003"/>
                  </a:cubicBezTo>
                  <a:cubicBezTo>
                    <a:pt x="3378" y="8012"/>
                    <a:pt x="4246" y="10021"/>
                    <a:pt x="5090" y="12006"/>
                  </a:cubicBezTo>
                  <a:cubicBezTo>
                    <a:pt x="5524" y="13011"/>
                    <a:pt x="5958" y="14015"/>
                    <a:pt x="6391" y="15019"/>
                  </a:cubicBezTo>
                  <a:lnTo>
                    <a:pt x="6437" y="15019"/>
                  </a:lnTo>
                  <a:cubicBezTo>
                    <a:pt x="6483" y="15019"/>
                    <a:pt x="6551" y="15019"/>
                    <a:pt x="6597" y="14997"/>
                  </a:cubicBezTo>
                  <a:cubicBezTo>
                    <a:pt x="5912" y="13422"/>
                    <a:pt x="5227" y="11847"/>
                    <a:pt x="4565" y="10249"/>
                  </a:cubicBezTo>
                  <a:cubicBezTo>
                    <a:pt x="3675" y="8195"/>
                    <a:pt x="2808" y="6163"/>
                    <a:pt x="1918" y="4109"/>
                  </a:cubicBezTo>
                  <a:cubicBezTo>
                    <a:pt x="1347" y="2762"/>
                    <a:pt x="753" y="1416"/>
                    <a:pt x="183" y="69"/>
                  </a:cubicBezTo>
                  <a:cubicBezTo>
                    <a:pt x="160" y="23"/>
                    <a:pt x="137" y="0"/>
                    <a:pt x="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9"/>
            <p:cNvSpPr/>
            <p:nvPr/>
          </p:nvSpPr>
          <p:spPr>
            <a:xfrm>
              <a:off x="760700" y="1066140"/>
              <a:ext cx="360988" cy="826641"/>
            </a:xfrm>
            <a:custGeom>
              <a:avLst/>
              <a:gdLst/>
              <a:ahLst/>
              <a:cxnLst/>
              <a:rect l="l" t="t" r="r" b="b"/>
              <a:pathLst>
                <a:path w="6529" h="14951" extrusionOk="0">
                  <a:moveTo>
                    <a:pt x="68" y="0"/>
                  </a:moveTo>
                  <a:cubicBezTo>
                    <a:pt x="46" y="23"/>
                    <a:pt x="23" y="46"/>
                    <a:pt x="0" y="69"/>
                  </a:cubicBezTo>
                  <a:cubicBezTo>
                    <a:pt x="0" y="92"/>
                    <a:pt x="0" y="115"/>
                    <a:pt x="23" y="137"/>
                  </a:cubicBezTo>
                  <a:cubicBezTo>
                    <a:pt x="845" y="2077"/>
                    <a:pt x="1689" y="4040"/>
                    <a:pt x="2534" y="5981"/>
                  </a:cubicBezTo>
                  <a:cubicBezTo>
                    <a:pt x="3355" y="7921"/>
                    <a:pt x="4177" y="9838"/>
                    <a:pt x="4999" y="11778"/>
                  </a:cubicBezTo>
                  <a:cubicBezTo>
                    <a:pt x="5455" y="12828"/>
                    <a:pt x="5912" y="13901"/>
                    <a:pt x="6368" y="14951"/>
                  </a:cubicBezTo>
                  <a:cubicBezTo>
                    <a:pt x="6414" y="14905"/>
                    <a:pt x="6460" y="14860"/>
                    <a:pt x="6528" y="14814"/>
                  </a:cubicBezTo>
                  <a:cubicBezTo>
                    <a:pt x="5980" y="13536"/>
                    <a:pt x="5432" y="12235"/>
                    <a:pt x="4862" y="10957"/>
                  </a:cubicBezTo>
                  <a:cubicBezTo>
                    <a:pt x="4040" y="9016"/>
                    <a:pt x="3196" y="7053"/>
                    <a:pt x="2374" y="5113"/>
                  </a:cubicBezTo>
                  <a:cubicBezTo>
                    <a:pt x="1643" y="3424"/>
                    <a:pt x="913" y="1735"/>
                    <a:pt x="183" y="46"/>
                  </a:cubicBezTo>
                  <a:cubicBezTo>
                    <a:pt x="183" y="0"/>
                    <a:pt x="137" y="0"/>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9"/>
            <p:cNvSpPr/>
            <p:nvPr/>
          </p:nvSpPr>
          <p:spPr>
            <a:xfrm>
              <a:off x="451459" y="1184738"/>
              <a:ext cx="376138" cy="862026"/>
            </a:xfrm>
            <a:custGeom>
              <a:avLst/>
              <a:gdLst/>
              <a:ahLst/>
              <a:cxnLst/>
              <a:rect l="l" t="t" r="r" b="b"/>
              <a:pathLst>
                <a:path w="6803" h="15591" extrusionOk="0">
                  <a:moveTo>
                    <a:pt x="92" y="1"/>
                  </a:moveTo>
                  <a:cubicBezTo>
                    <a:pt x="92" y="1"/>
                    <a:pt x="69" y="24"/>
                    <a:pt x="46" y="24"/>
                  </a:cubicBezTo>
                  <a:cubicBezTo>
                    <a:pt x="24" y="24"/>
                    <a:pt x="24" y="47"/>
                    <a:pt x="1" y="69"/>
                  </a:cubicBezTo>
                  <a:cubicBezTo>
                    <a:pt x="1" y="115"/>
                    <a:pt x="1" y="138"/>
                    <a:pt x="24" y="161"/>
                  </a:cubicBezTo>
                  <a:cubicBezTo>
                    <a:pt x="914" y="2215"/>
                    <a:pt x="1781" y="4292"/>
                    <a:pt x="2671" y="6369"/>
                  </a:cubicBezTo>
                  <a:cubicBezTo>
                    <a:pt x="3584" y="8446"/>
                    <a:pt x="4475" y="10546"/>
                    <a:pt x="5365" y="12646"/>
                  </a:cubicBezTo>
                  <a:cubicBezTo>
                    <a:pt x="5798" y="13628"/>
                    <a:pt x="6209" y="14609"/>
                    <a:pt x="6643" y="15591"/>
                  </a:cubicBezTo>
                  <a:cubicBezTo>
                    <a:pt x="6643" y="15591"/>
                    <a:pt x="6666" y="15568"/>
                    <a:pt x="6689" y="15568"/>
                  </a:cubicBezTo>
                  <a:lnTo>
                    <a:pt x="6711" y="15568"/>
                  </a:lnTo>
                  <a:cubicBezTo>
                    <a:pt x="6689" y="15568"/>
                    <a:pt x="6689" y="15568"/>
                    <a:pt x="6689" y="15545"/>
                  </a:cubicBezTo>
                  <a:cubicBezTo>
                    <a:pt x="6689" y="15545"/>
                    <a:pt x="6689" y="15522"/>
                    <a:pt x="6689" y="15522"/>
                  </a:cubicBezTo>
                  <a:cubicBezTo>
                    <a:pt x="6711" y="15499"/>
                    <a:pt x="6711" y="15499"/>
                    <a:pt x="6734" y="15499"/>
                  </a:cubicBezTo>
                  <a:cubicBezTo>
                    <a:pt x="6757" y="15499"/>
                    <a:pt x="6780" y="15499"/>
                    <a:pt x="6803" y="15476"/>
                  </a:cubicBezTo>
                  <a:cubicBezTo>
                    <a:pt x="6118" y="13924"/>
                    <a:pt x="5456" y="12349"/>
                    <a:pt x="4771" y="10774"/>
                  </a:cubicBezTo>
                  <a:cubicBezTo>
                    <a:pt x="3858" y="8652"/>
                    <a:pt x="2968" y="6529"/>
                    <a:pt x="2055" y="4406"/>
                  </a:cubicBezTo>
                  <a:lnTo>
                    <a:pt x="183" y="69"/>
                  </a:lnTo>
                  <a:cubicBezTo>
                    <a:pt x="183" y="24"/>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9"/>
            <p:cNvSpPr/>
            <p:nvPr/>
          </p:nvSpPr>
          <p:spPr>
            <a:xfrm>
              <a:off x="833849" y="2083322"/>
              <a:ext cx="3870" cy="55"/>
            </a:xfrm>
            <a:custGeom>
              <a:avLst/>
              <a:gdLst/>
              <a:ahLst/>
              <a:cxnLst/>
              <a:rect l="l" t="t" r="r" b="b"/>
              <a:pathLst>
                <a:path w="70" h="1" extrusionOk="0">
                  <a:moveTo>
                    <a:pt x="1" y="1"/>
                  </a:moveTo>
                  <a:cubicBezTo>
                    <a:pt x="24" y="1"/>
                    <a:pt x="47" y="1"/>
                    <a:pt x="69" y="1"/>
                  </a:cubicBezTo>
                  <a:cubicBezTo>
                    <a:pt x="69" y="1"/>
                    <a:pt x="69" y="1"/>
                    <a:pt x="69" y="1"/>
                  </a:cubicBezTo>
                  <a:cubicBezTo>
                    <a:pt x="47" y="1"/>
                    <a:pt x="24" y="1"/>
                    <a:pt x="1" y="1"/>
                  </a:cubicBezTo>
                  <a:cubicBezTo>
                    <a:pt x="1" y="1"/>
                    <a:pt x="1" y="1"/>
                    <a:pt x="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9"/>
            <p:cNvSpPr/>
            <p:nvPr/>
          </p:nvSpPr>
          <p:spPr>
            <a:xfrm>
              <a:off x="633200" y="1109046"/>
              <a:ext cx="374866" cy="858211"/>
            </a:xfrm>
            <a:custGeom>
              <a:avLst/>
              <a:gdLst/>
              <a:ahLst/>
              <a:cxnLst/>
              <a:rect l="l" t="t" r="r" b="b"/>
              <a:pathLst>
                <a:path w="6780" h="15522" extrusionOk="0">
                  <a:moveTo>
                    <a:pt x="46" y="0"/>
                  </a:moveTo>
                  <a:cubicBezTo>
                    <a:pt x="23" y="23"/>
                    <a:pt x="23" y="46"/>
                    <a:pt x="1" y="69"/>
                  </a:cubicBezTo>
                  <a:cubicBezTo>
                    <a:pt x="1" y="92"/>
                    <a:pt x="1" y="115"/>
                    <a:pt x="23" y="137"/>
                  </a:cubicBezTo>
                  <a:cubicBezTo>
                    <a:pt x="891" y="2192"/>
                    <a:pt x="1781" y="4246"/>
                    <a:pt x="2648" y="6277"/>
                  </a:cubicBezTo>
                  <a:cubicBezTo>
                    <a:pt x="3561" y="8423"/>
                    <a:pt x="4474" y="10546"/>
                    <a:pt x="5387" y="12668"/>
                  </a:cubicBezTo>
                  <a:cubicBezTo>
                    <a:pt x="5798" y="13627"/>
                    <a:pt x="6209" y="14586"/>
                    <a:pt x="6620" y="15522"/>
                  </a:cubicBezTo>
                  <a:cubicBezTo>
                    <a:pt x="6643" y="15499"/>
                    <a:pt x="6688" y="15476"/>
                    <a:pt x="6711" y="15453"/>
                  </a:cubicBezTo>
                  <a:cubicBezTo>
                    <a:pt x="6734" y="15430"/>
                    <a:pt x="6757" y="15408"/>
                    <a:pt x="6780" y="15408"/>
                  </a:cubicBezTo>
                  <a:cubicBezTo>
                    <a:pt x="6027" y="13650"/>
                    <a:pt x="5273" y="11892"/>
                    <a:pt x="4520" y="10135"/>
                  </a:cubicBezTo>
                  <a:cubicBezTo>
                    <a:pt x="3607" y="8012"/>
                    <a:pt x="2694" y="5912"/>
                    <a:pt x="1804" y="3789"/>
                  </a:cubicBezTo>
                  <a:cubicBezTo>
                    <a:pt x="1256" y="2557"/>
                    <a:pt x="731" y="1301"/>
                    <a:pt x="183" y="46"/>
                  </a:cubicBezTo>
                  <a:cubicBezTo>
                    <a:pt x="183" y="0"/>
                    <a:pt x="138"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9"/>
            <p:cNvSpPr/>
            <p:nvPr/>
          </p:nvSpPr>
          <p:spPr>
            <a:xfrm>
              <a:off x="342924" y="1184738"/>
              <a:ext cx="122467" cy="99798"/>
            </a:xfrm>
            <a:custGeom>
              <a:avLst/>
              <a:gdLst/>
              <a:ahLst/>
              <a:cxnLst/>
              <a:rect l="l" t="t" r="r" b="b"/>
              <a:pathLst>
                <a:path w="2215" h="1805" extrusionOk="0">
                  <a:moveTo>
                    <a:pt x="2055" y="1"/>
                  </a:moveTo>
                  <a:cubicBezTo>
                    <a:pt x="2055" y="1"/>
                    <a:pt x="2032" y="24"/>
                    <a:pt x="2032" y="24"/>
                  </a:cubicBezTo>
                  <a:cubicBezTo>
                    <a:pt x="1987" y="24"/>
                    <a:pt x="1941" y="69"/>
                    <a:pt x="1964" y="138"/>
                  </a:cubicBezTo>
                  <a:cubicBezTo>
                    <a:pt x="1964" y="229"/>
                    <a:pt x="1987" y="343"/>
                    <a:pt x="2009" y="435"/>
                  </a:cubicBezTo>
                  <a:cubicBezTo>
                    <a:pt x="2009" y="572"/>
                    <a:pt x="2009" y="686"/>
                    <a:pt x="1987" y="800"/>
                  </a:cubicBezTo>
                  <a:cubicBezTo>
                    <a:pt x="1987" y="891"/>
                    <a:pt x="1964" y="982"/>
                    <a:pt x="1918" y="1074"/>
                  </a:cubicBezTo>
                  <a:cubicBezTo>
                    <a:pt x="1873" y="1142"/>
                    <a:pt x="1850" y="1234"/>
                    <a:pt x="1781" y="1279"/>
                  </a:cubicBezTo>
                  <a:cubicBezTo>
                    <a:pt x="1736" y="1348"/>
                    <a:pt x="1690" y="1393"/>
                    <a:pt x="1621" y="1439"/>
                  </a:cubicBezTo>
                  <a:cubicBezTo>
                    <a:pt x="1553" y="1485"/>
                    <a:pt x="1484" y="1530"/>
                    <a:pt x="1416" y="1553"/>
                  </a:cubicBezTo>
                  <a:cubicBezTo>
                    <a:pt x="1348" y="1576"/>
                    <a:pt x="1256" y="1599"/>
                    <a:pt x="1188" y="1622"/>
                  </a:cubicBezTo>
                  <a:cubicBezTo>
                    <a:pt x="1096" y="1622"/>
                    <a:pt x="1005" y="1622"/>
                    <a:pt x="914" y="1599"/>
                  </a:cubicBezTo>
                  <a:cubicBezTo>
                    <a:pt x="823" y="1576"/>
                    <a:pt x="731" y="1553"/>
                    <a:pt x="663" y="1530"/>
                  </a:cubicBezTo>
                  <a:cubicBezTo>
                    <a:pt x="526" y="1462"/>
                    <a:pt x="412" y="1393"/>
                    <a:pt x="320" y="1302"/>
                  </a:cubicBezTo>
                  <a:cubicBezTo>
                    <a:pt x="275" y="1279"/>
                    <a:pt x="229" y="1234"/>
                    <a:pt x="183" y="1188"/>
                  </a:cubicBezTo>
                  <a:cubicBezTo>
                    <a:pt x="161" y="1165"/>
                    <a:pt x="132" y="1154"/>
                    <a:pt x="106" y="1154"/>
                  </a:cubicBezTo>
                  <a:cubicBezTo>
                    <a:pt x="81" y="1154"/>
                    <a:pt x="58" y="1165"/>
                    <a:pt x="46" y="1188"/>
                  </a:cubicBezTo>
                  <a:cubicBezTo>
                    <a:pt x="1" y="1211"/>
                    <a:pt x="1" y="1279"/>
                    <a:pt x="46" y="1325"/>
                  </a:cubicBezTo>
                  <a:cubicBezTo>
                    <a:pt x="252" y="1530"/>
                    <a:pt x="526" y="1713"/>
                    <a:pt x="845" y="1781"/>
                  </a:cubicBezTo>
                  <a:cubicBezTo>
                    <a:pt x="891" y="1804"/>
                    <a:pt x="960" y="1804"/>
                    <a:pt x="1028" y="1804"/>
                  </a:cubicBezTo>
                  <a:lnTo>
                    <a:pt x="1233" y="1804"/>
                  </a:lnTo>
                  <a:cubicBezTo>
                    <a:pt x="1348" y="1781"/>
                    <a:pt x="1484" y="1759"/>
                    <a:pt x="1599" y="1690"/>
                  </a:cubicBezTo>
                  <a:cubicBezTo>
                    <a:pt x="1713" y="1644"/>
                    <a:pt x="1804" y="1553"/>
                    <a:pt x="1895" y="1462"/>
                  </a:cubicBezTo>
                  <a:cubicBezTo>
                    <a:pt x="1987" y="1370"/>
                    <a:pt x="2055" y="1234"/>
                    <a:pt x="2124" y="1119"/>
                  </a:cubicBezTo>
                  <a:cubicBezTo>
                    <a:pt x="2169" y="982"/>
                    <a:pt x="2192" y="823"/>
                    <a:pt x="2192" y="686"/>
                  </a:cubicBezTo>
                  <a:cubicBezTo>
                    <a:pt x="2215" y="480"/>
                    <a:pt x="2169" y="275"/>
                    <a:pt x="2146" y="92"/>
                  </a:cubicBezTo>
                  <a:cubicBezTo>
                    <a:pt x="2146" y="47"/>
                    <a:pt x="2101" y="1"/>
                    <a:pt x="20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9"/>
            <p:cNvSpPr/>
            <p:nvPr/>
          </p:nvSpPr>
          <p:spPr>
            <a:xfrm>
              <a:off x="454003" y="1107774"/>
              <a:ext cx="189368" cy="121914"/>
            </a:xfrm>
            <a:custGeom>
              <a:avLst/>
              <a:gdLst/>
              <a:ahLst/>
              <a:cxnLst/>
              <a:rect l="l" t="t" r="r" b="b"/>
              <a:pathLst>
                <a:path w="3425" h="2205" extrusionOk="0">
                  <a:moveTo>
                    <a:pt x="3310" y="1"/>
                  </a:moveTo>
                  <a:cubicBezTo>
                    <a:pt x="3264" y="1"/>
                    <a:pt x="3219" y="46"/>
                    <a:pt x="3219" y="92"/>
                  </a:cubicBezTo>
                  <a:cubicBezTo>
                    <a:pt x="3219" y="320"/>
                    <a:pt x="3196" y="526"/>
                    <a:pt x="3173" y="731"/>
                  </a:cubicBezTo>
                  <a:cubicBezTo>
                    <a:pt x="3150" y="868"/>
                    <a:pt x="3105" y="1005"/>
                    <a:pt x="3059" y="1142"/>
                  </a:cubicBezTo>
                  <a:cubicBezTo>
                    <a:pt x="2991" y="1256"/>
                    <a:pt x="2945" y="1347"/>
                    <a:pt x="2876" y="1439"/>
                  </a:cubicBezTo>
                  <a:cubicBezTo>
                    <a:pt x="2785" y="1530"/>
                    <a:pt x="2694" y="1621"/>
                    <a:pt x="2603" y="1690"/>
                  </a:cubicBezTo>
                  <a:cubicBezTo>
                    <a:pt x="2488" y="1781"/>
                    <a:pt x="2351" y="1849"/>
                    <a:pt x="2237" y="1895"/>
                  </a:cubicBezTo>
                  <a:cubicBezTo>
                    <a:pt x="2078" y="1941"/>
                    <a:pt x="1918" y="1986"/>
                    <a:pt x="1758" y="2009"/>
                  </a:cubicBezTo>
                  <a:cubicBezTo>
                    <a:pt x="1598" y="2009"/>
                    <a:pt x="1416" y="2009"/>
                    <a:pt x="1256" y="1986"/>
                  </a:cubicBezTo>
                  <a:cubicBezTo>
                    <a:pt x="1096" y="1964"/>
                    <a:pt x="913" y="1895"/>
                    <a:pt x="754" y="1827"/>
                  </a:cubicBezTo>
                  <a:cubicBezTo>
                    <a:pt x="594" y="1758"/>
                    <a:pt x="457" y="1667"/>
                    <a:pt x="297" y="1553"/>
                  </a:cubicBezTo>
                  <a:cubicBezTo>
                    <a:pt x="274" y="1530"/>
                    <a:pt x="229" y="1484"/>
                    <a:pt x="183" y="1461"/>
                  </a:cubicBezTo>
                  <a:cubicBezTo>
                    <a:pt x="156" y="1435"/>
                    <a:pt x="130" y="1424"/>
                    <a:pt x="103" y="1424"/>
                  </a:cubicBezTo>
                  <a:cubicBezTo>
                    <a:pt x="84" y="1424"/>
                    <a:pt x="65" y="1429"/>
                    <a:pt x="46" y="1439"/>
                  </a:cubicBezTo>
                  <a:cubicBezTo>
                    <a:pt x="0" y="1484"/>
                    <a:pt x="0" y="1553"/>
                    <a:pt x="46" y="1598"/>
                  </a:cubicBezTo>
                  <a:cubicBezTo>
                    <a:pt x="183" y="1713"/>
                    <a:pt x="320" y="1827"/>
                    <a:pt x="503" y="1918"/>
                  </a:cubicBezTo>
                  <a:cubicBezTo>
                    <a:pt x="662" y="2009"/>
                    <a:pt x="822" y="2078"/>
                    <a:pt x="1005" y="2123"/>
                  </a:cubicBezTo>
                  <a:cubicBezTo>
                    <a:pt x="1197" y="2175"/>
                    <a:pt x="1389" y="2204"/>
                    <a:pt x="1582" y="2204"/>
                  </a:cubicBezTo>
                  <a:cubicBezTo>
                    <a:pt x="1732" y="2204"/>
                    <a:pt x="1882" y="2186"/>
                    <a:pt x="2032" y="2146"/>
                  </a:cubicBezTo>
                  <a:cubicBezTo>
                    <a:pt x="2374" y="2078"/>
                    <a:pt x="2694" y="1918"/>
                    <a:pt x="2922" y="1667"/>
                  </a:cubicBezTo>
                  <a:cubicBezTo>
                    <a:pt x="3036" y="1553"/>
                    <a:pt x="3150" y="1393"/>
                    <a:pt x="3219" y="1256"/>
                  </a:cubicBezTo>
                  <a:cubicBezTo>
                    <a:pt x="3310" y="1073"/>
                    <a:pt x="3356" y="891"/>
                    <a:pt x="3379" y="708"/>
                  </a:cubicBezTo>
                  <a:cubicBezTo>
                    <a:pt x="3379" y="617"/>
                    <a:pt x="3401" y="526"/>
                    <a:pt x="3401" y="434"/>
                  </a:cubicBezTo>
                  <a:cubicBezTo>
                    <a:pt x="3401" y="320"/>
                    <a:pt x="3401" y="206"/>
                    <a:pt x="3424" y="115"/>
                  </a:cubicBezTo>
                  <a:cubicBezTo>
                    <a:pt x="3424" y="46"/>
                    <a:pt x="3379" y="1"/>
                    <a:pt x="3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9"/>
            <p:cNvSpPr/>
            <p:nvPr/>
          </p:nvSpPr>
          <p:spPr>
            <a:xfrm>
              <a:off x="634471" y="1066140"/>
              <a:ext cx="137617" cy="77074"/>
            </a:xfrm>
            <a:custGeom>
              <a:avLst/>
              <a:gdLst/>
              <a:ahLst/>
              <a:cxnLst/>
              <a:rect l="l" t="t" r="r" b="b"/>
              <a:pathLst>
                <a:path w="2489" h="1394" extrusionOk="0">
                  <a:moveTo>
                    <a:pt x="2374" y="0"/>
                  </a:moveTo>
                  <a:cubicBezTo>
                    <a:pt x="2351" y="0"/>
                    <a:pt x="2329" y="23"/>
                    <a:pt x="2306" y="46"/>
                  </a:cubicBezTo>
                  <a:cubicBezTo>
                    <a:pt x="2283" y="46"/>
                    <a:pt x="2283" y="69"/>
                    <a:pt x="2283" y="92"/>
                  </a:cubicBezTo>
                  <a:cubicBezTo>
                    <a:pt x="2283" y="183"/>
                    <a:pt x="2283" y="274"/>
                    <a:pt x="2260" y="343"/>
                  </a:cubicBezTo>
                  <a:cubicBezTo>
                    <a:pt x="2237" y="457"/>
                    <a:pt x="2215" y="571"/>
                    <a:pt x="2169" y="662"/>
                  </a:cubicBezTo>
                  <a:cubicBezTo>
                    <a:pt x="2146" y="731"/>
                    <a:pt x="2100" y="799"/>
                    <a:pt x="2055" y="868"/>
                  </a:cubicBezTo>
                  <a:cubicBezTo>
                    <a:pt x="2009" y="913"/>
                    <a:pt x="1941" y="982"/>
                    <a:pt x="1895" y="1005"/>
                  </a:cubicBezTo>
                  <a:cubicBezTo>
                    <a:pt x="1827" y="1050"/>
                    <a:pt x="1758" y="1096"/>
                    <a:pt x="1690" y="1119"/>
                  </a:cubicBezTo>
                  <a:cubicBezTo>
                    <a:pt x="1598" y="1164"/>
                    <a:pt x="1507" y="1187"/>
                    <a:pt x="1416" y="1187"/>
                  </a:cubicBezTo>
                  <a:cubicBezTo>
                    <a:pt x="1376" y="1194"/>
                    <a:pt x="1335" y="1197"/>
                    <a:pt x="1296" y="1197"/>
                  </a:cubicBezTo>
                  <a:cubicBezTo>
                    <a:pt x="1200" y="1197"/>
                    <a:pt x="1108" y="1181"/>
                    <a:pt x="1028" y="1164"/>
                  </a:cubicBezTo>
                  <a:lnTo>
                    <a:pt x="1028" y="1164"/>
                  </a:lnTo>
                  <a:lnTo>
                    <a:pt x="1050" y="1187"/>
                  </a:lnTo>
                  <a:cubicBezTo>
                    <a:pt x="868" y="1142"/>
                    <a:pt x="708" y="1096"/>
                    <a:pt x="548" y="1028"/>
                  </a:cubicBezTo>
                  <a:cubicBezTo>
                    <a:pt x="411" y="959"/>
                    <a:pt x="274" y="891"/>
                    <a:pt x="137" y="799"/>
                  </a:cubicBezTo>
                  <a:cubicBezTo>
                    <a:pt x="120" y="782"/>
                    <a:pt x="99" y="774"/>
                    <a:pt x="79" y="774"/>
                  </a:cubicBezTo>
                  <a:cubicBezTo>
                    <a:pt x="46" y="774"/>
                    <a:pt x="15" y="794"/>
                    <a:pt x="0" y="822"/>
                  </a:cubicBezTo>
                  <a:cubicBezTo>
                    <a:pt x="0" y="845"/>
                    <a:pt x="0" y="868"/>
                    <a:pt x="0" y="891"/>
                  </a:cubicBezTo>
                  <a:cubicBezTo>
                    <a:pt x="0" y="913"/>
                    <a:pt x="23" y="936"/>
                    <a:pt x="46" y="959"/>
                  </a:cubicBezTo>
                  <a:cubicBezTo>
                    <a:pt x="252" y="1119"/>
                    <a:pt x="503" y="1233"/>
                    <a:pt x="754" y="1324"/>
                  </a:cubicBezTo>
                  <a:cubicBezTo>
                    <a:pt x="916" y="1368"/>
                    <a:pt x="1088" y="1394"/>
                    <a:pt x="1256" y="1394"/>
                  </a:cubicBezTo>
                  <a:cubicBezTo>
                    <a:pt x="1349" y="1394"/>
                    <a:pt x="1441" y="1386"/>
                    <a:pt x="1530" y="1370"/>
                  </a:cubicBezTo>
                  <a:cubicBezTo>
                    <a:pt x="1781" y="1324"/>
                    <a:pt x="2009" y="1210"/>
                    <a:pt x="2169" y="1028"/>
                  </a:cubicBezTo>
                  <a:cubicBezTo>
                    <a:pt x="2260" y="913"/>
                    <a:pt x="2329" y="799"/>
                    <a:pt x="2374" y="662"/>
                  </a:cubicBezTo>
                  <a:cubicBezTo>
                    <a:pt x="2420" y="594"/>
                    <a:pt x="2420" y="525"/>
                    <a:pt x="2443" y="457"/>
                  </a:cubicBezTo>
                  <a:cubicBezTo>
                    <a:pt x="2466" y="343"/>
                    <a:pt x="2488" y="229"/>
                    <a:pt x="2466" y="115"/>
                  </a:cubicBezTo>
                  <a:cubicBezTo>
                    <a:pt x="2466" y="92"/>
                    <a:pt x="2466" y="69"/>
                    <a:pt x="2443" y="46"/>
                  </a:cubicBezTo>
                  <a:cubicBezTo>
                    <a:pt x="2420" y="23"/>
                    <a:pt x="2397" y="0"/>
                    <a:pt x="23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9"/>
            <p:cNvSpPr/>
            <p:nvPr/>
          </p:nvSpPr>
          <p:spPr>
            <a:xfrm>
              <a:off x="681192" y="1876369"/>
              <a:ext cx="444255" cy="202306"/>
            </a:xfrm>
            <a:custGeom>
              <a:avLst/>
              <a:gdLst/>
              <a:ahLst/>
              <a:cxnLst/>
              <a:rect l="l" t="t" r="r" b="b"/>
              <a:pathLst>
                <a:path w="8035" h="3659" extrusionOk="0">
                  <a:moveTo>
                    <a:pt x="7943" y="0"/>
                  </a:moveTo>
                  <a:cubicBezTo>
                    <a:pt x="7920" y="0"/>
                    <a:pt x="7898" y="23"/>
                    <a:pt x="7898" y="23"/>
                  </a:cubicBezTo>
                  <a:cubicBezTo>
                    <a:pt x="7875" y="46"/>
                    <a:pt x="7875" y="46"/>
                    <a:pt x="7875" y="46"/>
                  </a:cubicBezTo>
                  <a:cubicBezTo>
                    <a:pt x="7806" y="114"/>
                    <a:pt x="7738" y="160"/>
                    <a:pt x="7669" y="228"/>
                  </a:cubicBezTo>
                  <a:cubicBezTo>
                    <a:pt x="7647" y="228"/>
                    <a:pt x="7624" y="251"/>
                    <a:pt x="7601" y="274"/>
                  </a:cubicBezTo>
                  <a:cubicBezTo>
                    <a:pt x="7532" y="320"/>
                    <a:pt x="7464" y="388"/>
                    <a:pt x="7373" y="434"/>
                  </a:cubicBezTo>
                  <a:cubicBezTo>
                    <a:pt x="7373" y="434"/>
                    <a:pt x="7373" y="434"/>
                    <a:pt x="7373" y="457"/>
                  </a:cubicBezTo>
                  <a:cubicBezTo>
                    <a:pt x="7167" y="594"/>
                    <a:pt x="6962" y="753"/>
                    <a:pt x="6733" y="890"/>
                  </a:cubicBezTo>
                  <a:cubicBezTo>
                    <a:pt x="6711" y="913"/>
                    <a:pt x="6688" y="936"/>
                    <a:pt x="6642" y="936"/>
                  </a:cubicBezTo>
                  <a:cubicBezTo>
                    <a:pt x="6642" y="936"/>
                    <a:pt x="6642" y="959"/>
                    <a:pt x="6642" y="959"/>
                  </a:cubicBezTo>
                  <a:cubicBezTo>
                    <a:pt x="6231" y="1210"/>
                    <a:pt x="5798" y="1461"/>
                    <a:pt x="5364" y="1712"/>
                  </a:cubicBezTo>
                  <a:cubicBezTo>
                    <a:pt x="5159" y="1803"/>
                    <a:pt x="4953" y="1918"/>
                    <a:pt x="4748" y="2009"/>
                  </a:cubicBezTo>
                  <a:cubicBezTo>
                    <a:pt x="4542" y="2100"/>
                    <a:pt x="4314" y="2214"/>
                    <a:pt x="4109" y="2306"/>
                  </a:cubicBezTo>
                  <a:cubicBezTo>
                    <a:pt x="3606" y="2511"/>
                    <a:pt x="3081" y="2716"/>
                    <a:pt x="2556" y="2899"/>
                  </a:cubicBezTo>
                  <a:cubicBezTo>
                    <a:pt x="2214" y="3013"/>
                    <a:pt x="1849" y="3127"/>
                    <a:pt x="1506" y="3219"/>
                  </a:cubicBezTo>
                  <a:cubicBezTo>
                    <a:pt x="1370" y="3241"/>
                    <a:pt x="1255" y="3264"/>
                    <a:pt x="1118" y="3310"/>
                  </a:cubicBezTo>
                  <a:lnTo>
                    <a:pt x="1050" y="3310"/>
                  </a:lnTo>
                  <a:cubicBezTo>
                    <a:pt x="936" y="3333"/>
                    <a:pt x="845" y="3356"/>
                    <a:pt x="730" y="3378"/>
                  </a:cubicBezTo>
                  <a:cubicBezTo>
                    <a:pt x="525" y="3424"/>
                    <a:pt x="320" y="3447"/>
                    <a:pt x="114" y="3470"/>
                  </a:cubicBezTo>
                  <a:cubicBezTo>
                    <a:pt x="46" y="3470"/>
                    <a:pt x="0" y="3515"/>
                    <a:pt x="23" y="3584"/>
                  </a:cubicBezTo>
                  <a:cubicBezTo>
                    <a:pt x="23" y="3621"/>
                    <a:pt x="53" y="3658"/>
                    <a:pt x="89" y="3658"/>
                  </a:cubicBezTo>
                  <a:cubicBezTo>
                    <a:pt x="97" y="3658"/>
                    <a:pt x="106" y="3656"/>
                    <a:pt x="114" y="3652"/>
                  </a:cubicBezTo>
                  <a:cubicBezTo>
                    <a:pt x="342" y="3629"/>
                    <a:pt x="548" y="3607"/>
                    <a:pt x="753" y="3561"/>
                  </a:cubicBezTo>
                  <a:lnTo>
                    <a:pt x="799" y="3561"/>
                  </a:lnTo>
                  <a:cubicBezTo>
                    <a:pt x="890" y="3538"/>
                    <a:pt x="1004" y="3515"/>
                    <a:pt x="1096" y="3492"/>
                  </a:cubicBezTo>
                  <a:lnTo>
                    <a:pt x="1141" y="3492"/>
                  </a:lnTo>
                  <a:cubicBezTo>
                    <a:pt x="1278" y="3470"/>
                    <a:pt x="1415" y="3424"/>
                    <a:pt x="1552" y="3401"/>
                  </a:cubicBezTo>
                  <a:cubicBezTo>
                    <a:pt x="1917" y="3310"/>
                    <a:pt x="2260" y="3196"/>
                    <a:pt x="2625" y="3082"/>
                  </a:cubicBezTo>
                  <a:cubicBezTo>
                    <a:pt x="3150" y="2899"/>
                    <a:pt x="3675" y="2694"/>
                    <a:pt x="4177" y="2488"/>
                  </a:cubicBezTo>
                  <a:cubicBezTo>
                    <a:pt x="4382" y="2397"/>
                    <a:pt x="4588" y="2306"/>
                    <a:pt x="4793" y="2191"/>
                  </a:cubicBezTo>
                  <a:cubicBezTo>
                    <a:pt x="5478" y="1872"/>
                    <a:pt x="6117" y="1530"/>
                    <a:pt x="6756" y="1119"/>
                  </a:cubicBezTo>
                  <a:cubicBezTo>
                    <a:pt x="6779" y="1096"/>
                    <a:pt x="6802" y="1073"/>
                    <a:pt x="6825" y="1073"/>
                  </a:cubicBezTo>
                  <a:cubicBezTo>
                    <a:pt x="6848" y="1050"/>
                    <a:pt x="6848" y="1050"/>
                    <a:pt x="6848" y="1050"/>
                  </a:cubicBezTo>
                  <a:cubicBezTo>
                    <a:pt x="7076" y="913"/>
                    <a:pt x="7281" y="753"/>
                    <a:pt x="7487" y="594"/>
                  </a:cubicBezTo>
                  <a:cubicBezTo>
                    <a:pt x="7510" y="594"/>
                    <a:pt x="7510" y="594"/>
                    <a:pt x="7510" y="571"/>
                  </a:cubicBezTo>
                  <a:lnTo>
                    <a:pt x="7532" y="571"/>
                  </a:lnTo>
                  <a:cubicBezTo>
                    <a:pt x="7578" y="525"/>
                    <a:pt x="7624" y="502"/>
                    <a:pt x="7692" y="457"/>
                  </a:cubicBezTo>
                  <a:cubicBezTo>
                    <a:pt x="7715" y="434"/>
                    <a:pt x="7738" y="411"/>
                    <a:pt x="7738" y="411"/>
                  </a:cubicBezTo>
                  <a:cubicBezTo>
                    <a:pt x="7761" y="388"/>
                    <a:pt x="7761" y="388"/>
                    <a:pt x="7761" y="388"/>
                  </a:cubicBezTo>
                  <a:lnTo>
                    <a:pt x="7783" y="388"/>
                  </a:lnTo>
                  <a:cubicBezTo>
                    <a:pt x="7829" y="320"/>
                    <a:pt x="7898" y="274"/>
                    <a:pt x="7943" y="228"/>
                  </a:cubicBezTo>
                  <a:lnTo>
                    <a:pt x="7966" y="228"/>
                  </a:lnTo>
                  <a:cubicBezTo>
                    <a:pt x="7966" y="228"/>
                    <a:pt x="7966" y="206"/>
                    <a:pt x="7989" y="206"/>
                  </a:cubicBezTo>
                  <a:cubicBezTo>
                    <a:pt x="7989" y="206"/>
                    <a:pt x="7989" y="183"/>
                    <a:pt x="8012" y="183"/>
                  </a:cubicBezTo>
                  <a:cubicBezTo>
                    <a:pt x="8012" y="160"/>
                    <a:pt x="8035" y="160"/>
                    <a:pt x="8035" y="137"/>
                  </a:cubicBezTo>
                  <a:cubicBezTo>
                    <a:pt x="8035" y="92"/>
                    <a:pt x="8035" y="69"/>
                    <a:pt x="8035" y="46"/>
                  </a:cubicBezTo>
                  <a:cubicBezTo>
                    <a:pt x="8012" y="23"/>
                    <a:pt x="7989" y="23"/>
                    <a:pt x="7966" y="23"/>
                  </a:cubicBezTo>
                  <a:cubicBezTo>
                    <a:pt x="7966" y="23"/>
                    <a:pt x="7943" y="0"/>
                    <a:pt x="79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9"/>
            <p:cNvSpPr/>
            <p:nvPr/>
          </p:nvSpPr>
          <p:spPr>
            <a:xfrm>
              <a:off x="894448" y="2323118"/>
              <a:ext cx="20236" cy="21508"/>
            </a:xfrm>
            <a:custGeom>
              <a:avLst/>
              <a:gdLst/>
              <a:ahLst/>
              <a:cxnLst/>
              <a:rect l="l" t="t" r="r" b="b"/>
              <a:pathLst>
                <a:path w="366" h="389" extrusionOk="0">
                  <a:moveTo>
                    <a:pt x="183" y="0"/>
                  </a:moveTo>
                  <a:cubicBezTo>
                    <a:pt x="92" y="0"/>
                    <a:pt x="0" y="92"/>
                    <a:pt x="0" y="183"/>
                  </a:cubicBezTo>
                  <a:cubicBezTo>
                    <a:pt x="0" y="297"/>
                    <a:pt x="92" y="388"/>
                    <a:pt x="183" y="388"/>
                  </a:cubicBezTo>
                  <a:cubicBezTo>
                    <a:pt x="297" y="388"/>
                    <a:pt x="366" y="297"/>
                    <a:pt x="366" y="183"/>
                  </a:cubicBezTo>
                  <a:cubicBezTo>
                    <a:pt x="366" y="92"/>
                    <a:pt x="297" y="0"/>
                    <a:pt x="1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9"/>
            <p:cNvSpPr/>
            <p:nvPr/>
          </p:nvSpPr>
          <p:spPr>
            <a:xfrm>
              <a:off x="1144306" y="2205736"/>
              <a:ext cx="16476" cy="17748"/>
            </a:xfrm>
            <a:custGeom>
              <a:avLst/>
              <a:gdLst/>
              <a:ahLst/>
              <a:cxnLst/>
              <a:rect l="l" t="t" r="r" b="b"/>
              <a:pathLst>
                <a:path w="298" h="321" extrusionOk="0">
                  <a:moveTo>
                    <a:pt x="138" y="1"/>
                  </a:moveTo>
                  <a:cubicBezTo>
                    <a:pt x="69" y="1"/>
                    <a:pt x="1" y="69"/>
                    <a:pt x="1" y="160"/>
                  </a:cubicBezTo>
                  <a:cubicBezTo>
                    <a:pt x="1" y="252"/>
                    <a:pt x="69" y="320"/>
                    <a:pt x="138" y="320"/>
                  </a:cubicBezTo>
                  <a:cubicBezTo>
                    <a:pt x="229" y="320"/>
                    <a:pt x="298" y="252"/>
                    <a:pt x="298" y="160"/>
                  </a:cubicBezTo>
                  <a:cubicBezTo>
                    <a:pt x="298" y="69"/>
                    <a:pt x="229" y="1"/>
                    <a:pt x="138"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9"/>
            <p:cNvSpPr/>
            <p:nvPr/>
          </p:nvSpPr>
          <p:spPr>
            <a:xfrm>
              <a:off x="898208" y="2348330"/>
              <a:ext cx="12717" cy="11445"/>
            </a:xfrm>
            <a:custGeom>
              <a:avLst/>
              <a:gdLst/>
              <a:ahLst/>
              <a:cxnLst/>
              <a:rect l="l" t="t" r="r" b="b"/>
              <a:pathLst>
                <a:path w="230" h="207" extrusionOk="0">
                  <a:moveTo>
                    <a:pt x="115" y="1"/>
                  </a:moveTo>
                  <a:cubicBezTo>
                    <a:pt x="47" y="1"/>
                    <a:pt x="1" y="47"/>
                    <a:pt x="1" y="92"/>
                  </a:cubicBezTo>
                  <a:cubicBezTo>
                    <a:pt x="1" y="161"/>
                    <a:pt x="47" y="206"/>
                    <a:pt x="115" y="206"/>
                  </a:cubicBezTo>
                  <a:cubicBezTo>
                    <a:pt x="184" y="206"/>
                    <a:pt x="229" y="161"/>
                    <a:pt x="229" y="92"/>
                  </a:cubicBezTo>
                  <a:cubicBezTo>
                    <a:pt x="229" y="47"/>
                    <a:pt x="184" y="1"/>
                    <a:pt x="115"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9"/>
            <p:cNvSpPr/>
            <p:nvPr/>
          </p:nvSpPr>
          <p:spPr>
            <a:xfrm>
              <a:off x="1149393" y="2229732"/>
              <a:ext cx="11390" cy="11390"/>
            </a:xfrm>
            <a:custGeom>
              <a:avLst/>
              <a:gdLst/>
              <a:ahLst/>
              <a:cxnLst/>
              <a:rect l="l" t="t" r="r" b="b"/>
              <a:pathLst>
                <a:path w="206" h="206" extrusionOk="0">
                  <a:moveTo>
                    <a:pt x="114" y="0"/>
                  </a:moveTo>
                  <a:cubicBezTo>
                    <a:pt x="46" y="0"/>
                    <a:pt x="0" y="46"/>
                    <a:pt x="0" y="92"/>
                  </a:cubicBezTo>
                  <a:cubicBezTo>
                    <a:pt x="0" y="160"/>
                    <a:pt x="46" y="206"/>
                    <a:pt x="114" y="206"/>
                  </a:cubicBezTo>
                  <a:cubicBezTo>
                    <a:pt x="160" y="206"/>
                    <a:pt x="206" y="160"/>
                    <a:pt x="206" y="92"/>
                  </a:cubicBezTo>
                  <a:cubicBezTo>
                    <a:pt x="206" y="46"/>
                    <a:pt x="160" y="0"/>
                    <a:pt x="11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9"/>
            <p:cNvSpPr/>
            <p:nvPr/>
          </p:nvSpPr>
          <p:spPr>
            <a:xfrm>
              <a:off x="879298" y="2387476"/>
              <a:ext cx="71988" cy="47992"/>
            </a:xfrm>
            <a:custGeom>
              <a:avLst/>
              <a:gdLst/>
              <a:ahLst/>
              <a:cxnLst/>
              <a:rect l="l" t="t" r="r" b="b"/>
              <a:pathLst>
                <a:path w="1302" h="868" extrusionOk="0">
                  <a:moveTo>
                    <a:pt x="617" y="0"/>
                  </a:moveTo>
                  <a:cubicBezTo>
                    <a:pt x="274" y="23"/>
                    <a:pt x="1" y="229"/>
                    <a:pt x="1" y="457"/>
                  </a:cubicBezTo>
                  <a:cubicBezTo>
                    <a:pt x="23" y="708"/>
                    <a:pt x="320" y="868"/>
                    <a:pt x="663" y="868"/>
                  </a:cubicBezTo>
                  <a:cubicBezTo>
                    <a:pt x="1028" y="845"/>
                    <a:pt x="1302" y="640"/>
                    <a:pt x="1279" y="411"/>
                  </a:cubicBezTo>
                  <a:cubicBezTo>
                    <a:pt x="1279" y="160"/>
                    <a:pt x="982" y="0"/>
                    <a:pt x="6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9"/>
            <p:cNvSpPr/>
            <p:nvPr/>
          </p:nvSpPr>
          <p:spPr>
            <a:xfrm>
              <a:off x="1209936" y="2235482"/>
              <a:ext cx="71988" cy="56672"/>
            </a:xfrm>
            <a:custGeom>
              <a:avLst/>
              <a:gdLst/>
              <a:ahLst/>
              <a:cxnLst/>
              <a:rect l="l" t="t" r="r" b="b"/>
              <a:pathLst>
                <a:path w="1302" h="1025" extrusionOk="0">
                  <a:moveTo>
                    <a:pt x="853" y="1"/>
                  </a:moveTo>
                  <a:cubicBezTo>
                    <a:pt x="707" y="1"/>
                    <a:pt x="538" y="58"/>
                    <a:pt x="389" y="170"/>
                  </a:cubicBezTo>
                  <a:cubicBezTo>
                    <a:pt x="92" y="398"/>
                    <a:pt x="1" y="718"/>
                    <a:pt x="138" y="901"/>
                  </a:cubicBezTo>
                  <a:cubicBezTo>
                    <a:pt x="200" y="984"/>
                    <a:pt x="305" y="1024"/>
                    <a:pt x="429" y="1024"/>
                  </a:cubicBezTo>
                  <a:cubicBezTo>
                    <a:pt x="577" y="1024"/>
                    <a:pt x="752" y="967"/>
                    <a:pt x="914" y="855"/>
                  </a:cubicBezTo>
                  <a:cubicBezTo>
                    <a:pt x="1188" y="627"/>
                    <a:pt x="1302" y="307"/>
                    <a:pt x="1142" y="125"/>
                  </a:cubicBezTo>
                  <a:cubicBezTo>
                    <a:pt x="1080" y="41"/>
                    <a:pt x="974" y="1"/>
                    <a:pt x="8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0" name="Google Shape;2430;p9"/>
          <p:cNvGrpSpPr/>
          <p:nvPr/>
        </p:nvGrpSpPr>
        <p:grpSpPr>
          <a:xfrm rot="9616993">
            <a:off x="1423062" y="4326385"/>
            <a:ext cx="413774" cy="454319"/>
            <a:chOff x="818450" y="719950"/>
            <a:chExt cx="162075" cy="177950"/>
          </a:xfrm>
        </p:grpSpPr>
        <p:sp>
          <p:nvSpPr>
            <p:cNvPr id="2431" name="Google Shape;2431;p9"/>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9"/>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9"/>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4" name="Google Shape;2434;p9"/>
          <p:cNvGrpSpPr/>
          <p:nvPr/>
        </p:nvGrpSpPr>
        <p:grpSpPr>
          <a:xfrm rot="10109270">
            <a:off x="8620440" y="1430392"/>
            <a:ext cx="329637" cy="423831"/>
            <a:chOff x="3526675" y="707075"/>
            <a:chExt cx="187750" cy="241400"/>
          </a:xfrm>
        </p:grpSpPr>
        <p:sp>
          <p:nvSpPr>
            <p:cNvPr id="2435" name="Google Shape;2435;p9"/>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9"/>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9"/>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8" name="Google Shape;2438;p9"/>
          <p:cNvGrpSpPr/>
          <p:nvPr/>
        </p:nvGrpSpPr>
        <p:grpSpPr>
          <a:xfrm rot="1244523">
            <a:off x="3769655" y="4222427"/>
            <a:ext cx="347193" cy="510634"/>
            <a:chOff x="3716700" y="1378700"/>
            <a:chExt cx="135825" cy="199750"/>
          </a:xfrm>
        </p:grpSpPr>
        <p:sp>
          <p:nvSpPr>
            <p:cNvPr id="2439" name="Google Shape;2439;p9"/>
            <p:cNvSpPr/>
            <p:nvPr/>
          </p:nvSpPr>
          <p:spPr>
            <a:xfrm>
              <a:off x="3718975" y="1380975"/>
              <a:ext cx="129550" cy="195175"/>
            </a:xfrm>
            <a:custGeom>
              <a:avLst/>
              <a:gdLst/>
              <a:ahLst/>
              <a:cxnLst/>
              <a:rect l="l" t="t" r="r" b="b"/>
              <a:pathLst>
                <a:path w="5182" h="7807" extrusionOk="0">
                  <a:moveTo>
                    <a:pt x="3401" y="3812"/>
                  </a:moveTo>
                  <a:cubicBezTo>
                    <a:pt x="3470" y="3812"/>
                    <a:pt x="3538" y="3812"/>
                    <a:pt x="3607" y="3835"/>
                  </a:cubicBezTo>
                  <a:cubicBezTo>
                    <a:pt x="3675" y="3835"/>
                    <a:pt x="3721" y="3858"/>
                    <a:pt x="3789" y="3881"/>
                  </a:cubicBezTo>
                  <a:cubicBezTo>
                    <a:pt x="3835" y="3904"/>
                    <a:pt x="3903" y="3927"/>
                    <a:pt x="3949" y="3949"/>
                  </a:cubicBezTo>
                  <a:cubicBezTo>
                    <a:pt x="3995" y="3995"/>
                    <a:pt x="4063" y="4018"/>
                    <a:pt x="4109" y="4041"/>
                  </a:cubicBezTo>
                  <a:lnTo>
                    <a:pt x="4155" y="4086"/>
                  </a:lnTo>
                  <a:cubicBezTo>
                    <a:pt x="4200" y="4109"/>
                    <a:pt x="4246" y="4132"/>
                    <a:pt x="4292" y="4155"/>
                  </a:cubicBezTo>
                  <a:cubicBezTo>
                    <a:pt x="4337" y="4223"/>
                    <a:pt x="4406" y="4269"/>
                    <a:pt x="4451" y="4337"/>
                  </a:cubicBezTo>
                  <a:lnTo>
                    <a:pt x="4451" y="4360"/>
                  </a:lnTo>
                  <a:cubicBezTo>
                    <a:pt x="4520" y="4429"/>
                    <a:pt x="4565" y="4520"/>
                    <a:pt x="4611" y="4589"/>
                  </a:cubicBezTo>
                  <a:cubicBezTo>
                    <a:pt x="4634" y="4634"/>
                    <a:pt x="4657" y="4657"/>
                    <a:pt x="4657" y="4703"/>
                  </a:cubicBezTo>
                  <a:lnTo>
                    <a:pt x="4680" y="4725"/>
                  </a:lnTo>
                  <a:cubicBezTo>
                    <a:pt x="4702" y="4771"/>
                    <a:pt x="4702" y="4817"/>
                    <a:pt x="4725" y="4840"/>
                  </a:cubicBezTo>
                  <a:cubicBezTo>
                    <a:pt x="4748" y="4931"/>
                    <a:pt x="4771" y="4999"/>
                    <a:pt x="4794" y="5068"/>
                  </a:cubicBezTo>
                  <a:lnTo>
                    <a:pt x="4794" y="5091"/>
                  </a:lnTo>
                  <a:cubicBezTo>
                    <a:pt x="4794" y="5159"/>
                    <a:pt x="4817" y="5205"/>
                    <a:pt x="4817" y="5273"/>
                  </a:cubicBezTo>
                  <a:cubicBezTo>
                    <a:pt x="4817" y="5365"/>
                    <a:pt x="4817" y="5456"/>
                    <a:pt x="4817" y="5524"/>
                  </a:cubicBezTo>
                  <a:lnTo>
                    <a:pt x="4794" y="5593"/>
                  </a:lnTo>
                  <a:cubicBezTo>
                    <a:pt x="4794" y="5730"/>
                    <a:pt x="4771" y="5867"/>
                    <a:pt x="4748" y="5958"/>
                  </a:cubicBezTo>
                  <a:cubicBezTo>
                    <a:pt x="4748" y="6027"/>
                    <a:pt x="4702" y="6118"/>
                    <a:pt x="4657" y="6209"/>
                  </a:cubicBezTo>
                  <a:cubicBezTo>
                    <a:pt x="4657" y="6255"/>
                    <a:pt x="4634" y="6278"/>
                    <a:pt x="4611" y="6300"/>
                  </a:cubicBezTo>
                  <a:lnTo>
                    <a:pt x="4611" y="6323"/>
                  </a:lnTo>
                  <a:lnTo>
                    <a:pt x="4588" y="6369"/>
                  </a:lnTo>
                  <a:cubicBezTo>
                    <a:pt x="4565" y="6392"/>
                    <a:pt x="4565" y="6415"/>
                    <a:pt x="4543" y="6437"/>
                  </a:cubicBezTo>
                  <a:cubicBezTo>
                    <a:pt x="4565" y="6415"/>
                    <a:pt x="4565" y="6369"/>
                    <a:pt x="4565" y="6346"/>
                  </a:cubicBezTo>
                  <a:cubicBezTo>
                    <a:pt x="4588" y="6300"/>
                    <a:pt x="4588" y="6255"/>
                    <a:pt x="4588" y="6209"/>
                  </a:cubicBezTo>
                  <a:lnTo>
                    <a:pt x="4611" y="6095"/>
                  </a:lnTo>
                  <a:cubicBezTo>
                    <a:pt x="4611" y="6072"/>
                    <a:pt x="4611" y="6027"/>
                    <a:pt x="4634" y="6004"/>
                  </a:cubicBezTo>
                  <a:cubicBezTo>
                    <a:pt x="4634" y="5958"/>
                    <a:pt x="4634" y="5912"/>
                    <a:pt x="4611" y="5867"/>
                  </a:cubicBezTo>
                  <a:cubicBezTo>
                    <a:pt x="4588" y="5821"/>
                    <a:pt x="4565" y="5798"/>
                    <a:pt x="4520" y="5775"/>
                  </a:cubicBezTo>
                  <a:lnTo>
                    <a:pt x="4474" y="5775"/>
                  </a:lnTo>
                  <a:cubicBezTo>
                    <a:pt x="4383" y="5775"/>
                    <a:pt x="4314" y="5821"/>
                    <a:pt x="4292" y="5890"/>
                  </a:cubicBezTo>
                  <a:cubicBezTo>
                    <a:pt x="4292" y="5912"/>
                    <a:pt x="4292" y="5958"/>
                    <a:pt x="4269" y="5981"/>
                  </a:cubicBezTo>
                  <a:cubicBezTo>
                    <a:pt x="4246" y="6004"/>
                    <a:pt x="4246" y="6027"/>
                    <a:pt x="4223" y="6072"/>
                  </a:cubicBezTo>
                  <a:cubicBezTo>
                    <a:pt x="4200" y="6095"/>
                    <a:pt x="4177" y="6118"/>
                    <a:pt x="4155" y="6163"/>
                  </a:cubicBezTo>
                  <a:lnTo>
                    <a:pt x="4132" y="6186"/>
                  </a:lnTo>
                  <a:cubicBezTo>
                    <a:pt x="4109" y="6232"/>
                    <a:pt x="4063" y="6278"/>
                    <a:pt x="4040" y="6300"/>
                  </a:cubicBezTo>
                  <a:lnTo>
                    <a:pt x="4040" y="6278"/>
                  </a:lnTo>
                  <a:cubicBezTo>
                    <a:pt x="4040" y="6255"/>
                    <a:pt x="4040" y="6255"/>
                    <a:pt x="4040" y="6232"/>
                  </a:cubicBezTo>
                  <a:lnTo>
                    <a:pt x="4040" y="6186"/>
                  </a:lnTo>
                  <a:cubicBezTo>
                    <a:pt x="4063" y="6163"/>
                    <a:pt x="4063" y="6118"/>
                    <a:pt x="4063" y="6095"/>
                  </a:cubicBezTo>
                  <a:cubicBezTo>
                    <a:pt x="4086" y="6072"/>
                    <a:pt x="4086" y="6049"/>
                    <a:pt x="4109" y="6027"/>
                  </a:cubicBezTo>
                  <a:cubicBezTo>
                    <a:pt x="4109" y="6004"/>
                    <a:pt x="4109" y="5981"/>
                    <a:pt x="4132" y="5958"/>
                  </a:cubicBezTo>
                  <a:cubicBezTo>
                    <a:pt x="4155" y="5844"/>
                    <a:pt x="4155" y="5753"/>
                    <a:pt x="4177" y="5661"/>
                  </a:cubicBezTo>
                  <a:cubicBezTo>
                    <a:pt x="4177" y="5593"/>
                    <a:pt x="4155" y="5524"/>
                    <a:pt x="4155" y="5456"/>
                  </a:cubicBezTo>
                  <a:cubicBezTo>
                    <a:pt x="4155" y="5387"/>
                    <a:pt x="4155" y="5296"/>
                    <a:pt x="4132" y="5228"/>
                  </a:cubicBezTo>
                  <a:cubicBezTo>
                    <a:pt x="4132" y="5159"/>
                    <a:pt x="4109" y="5113"/>
                    <a:pt x="4109" y="5045"/>
                  </a:cubicBezTo>
                  <a:cubicBezTo>
                    <a:pt x="4109" y="4999"/>
                    <a:pt x="4086" y="4977"/>
                    <a:pt x="4086" y="4931"/>
                  </a:cubicBezTo>
                  <a:cubicBezTo>
                    <a:pt x="4086" y="4885"/>
                    <a:pt x="4063" y="4862"/>
                    <a:pt x="4063" y="4817"/>
                  </a:cubicBezTo>
                  <a:cubicBezTo>
                    <a:pt x="4018" y="4725"/>
                    <a:pt x="3995" y="4634"/>
                    <a:pt x="3949" y="4543"/>
                  </a:cubicBezTo>
                  <a:cubicBezTo>
                    <a:pt x="3926" y="4497"/>
                    <a:pt x="3903" y="4452"/>
                    <a:pt x="3858" y="4383"/>
                  </a:cubicBezTo>
                  <a:lnTo>
                    <a:pt x="3835" y="4337"/>
                  </a:lnTo>
                  <a:lnTo>
                    <a:pt x="3812" y="4292"/>
                  </a:lnTo>
                  <a:cubicBezTo>
                    <a:pt x="3767" y="4223"/>
                    <a:pt x="3744" y="4178"/>
                    <a:pt x="3698" y="4132"/>
                  </a:cubicBezTo>
                  <a:cubicBezTo>
                    <a:pt x="3652" y="4064"/>
                    <a:pt x="3607" y="4018"/>
                    <a:pt x="3561" y="3949"/>
                  </a:cubicBezTo>
                  <a:cubicBezTo>
                    <a:pt x="3515" y="3904"/>
                    <a:pt x="3470" y="3858"/>
                    <a:pt x="3401" y="3812"/>
                  </a:cubicBezTo>
                  <a:close/>
                  <a:moveTo>
                    <a:pt x="2351" y="754"/>
                  </a:moveTo>
                  <a:cubicBezTo>
                    <a:pt x="2443" y="777"/>
                    <a:pt x="2534" y="822"/>
                    <a:pt x="2602" y="868"/>
                  </a:cubicBezTo>
                  <a:cubicBezTo>
                    <a:pt x="2671" y="891"/>
                    <a:pt x="2739" y="936"/>
                    <a:pt x="2808" y="1005"/>
                  </a:cubicBezTo>
                  <a:cubicBezTo>
                    <a:pt x="2831" y="1028"/>
                    <a:pt x="2854" y="1028"/>
                    <a:pt x="2876" y="1051"/>
                  </a:cubicBezTo>
                  <a:cubicBezTo>
                    <a:pt x="2876" y="1073"/>
                    <a:pt x="2899" y="1096"/>
                    <a:pt x="2922" y="1119"/>
                  </a:cubicBezTo>
                  <a:cubicBezTo>
                    <a:pt x="2945" y="1165"/>
                    <a:pt x="2990" y="1233"/>
                    <a:pt x="3013" y="1302"/>
                  </a:cubicBezTo>
                  <a:cubicBezTo>
                    <a:pt x="3013" y="1347"/>
                    <a:pt x="3036" y="1370"/>
                    <a:pt x="3036" y="1416"/>
                  </a:cubicBezTo>
                  <a:cubicBezTo>
                    <a:pt x="3036" y="1507"/>
                    <a:pt x="3036" y="1598"/>
                    <a:pt x="3036" y="1713"/>
                  </a:cubicBezTo>
                  <a:lnTo>
                    <a:pt x="3036" y="1735"/>
                  </a:lnTo>
                  <a:cubicBezTo>
                    <a:pt x="3036" y="1827"/>
                    <a:pt x="3036" y="1918"/>
                    <a:pt x="3013" y="2009"/>
                  </a:cubicBezTo>
                  <a:cubicBezTo>
                    <a:pt x="2990" y="2078"/>
                    <a:pt x="2990" y="2146"/>
                    <a:pt x="2968" y="2215"/>
                  </a:cubicBezTo>
                  <a:lnTo>
                    <a:pt x="2945" y="2283"/>
                  </a:lnTo>
                  <a:cubicBezTo>
                    <a:pt x="2922" y="2352"/>
                    <a:pt x="2922" y="2397"/>
                    <a:pt x="2899" y="2443"/>
                  </a:cubicBezTo>
                  <a:cubicBezTo>
                    <a:pt x="2854" y="2580"/>
                    <a:pt x="2808" y="2740"/>
                    <a:pt x="2717" y="2877"/>
                  </a:cubicBezTo>
                  <a:cubicBezTo>
                    <a:pt x="2671" y="2968"/>
                    <a:pt x="2625" y="3059"/>
                    <a:pt x="2557" y="3151"/>
                  </a:cubicBezTo>
                  <a:lnTo>
                    <a:pt x="2511" y="3196"/>
                  </a:lnTo>
                  <a:cubicBezTo>
                    <a:pt x="2466" y="3287"/>
                    <a:pt x="2420" y="3379"/>
                    <a:pt x="2351" y="3447"/>
                  </a:cubicBezTo>
                  <a:lnTo>
                    <a:pt x="2329" y="3447"/>
                  </a:lnTo>
                  <a:cubicBezTo>
                    <a:pt x="2306" y="3470"/>
                    <a:pt x="2260" y="3470"/>
                    <a:pt x="2237" y="3470"/>
                  </a:cubicBezTo>
                  <a:cubicBezTo>
                    <a:pt x="2192" y="3493"/>
                    <a:pt x="2146" y="3516"/>
                    <a:pt x="2100" y="3539"/>
                  </a:cubicBezTo>
                  <a:cubicBezTo>
                    <a:pt x="2077" y="3539"/>
                    <a:pt x="2077" y="3561"/>
                    <a:pt x="2055" y="3584"/>
                  </a:cubicBezTo>
                  <a:lnTo>
                    <a:pt x="2032" y="3607"/>
                  </a:lnTo>
                  <a:lnTo>
                    <a:pt x="2009" y="3607"/>
                  </a:lnTo>
                  <a:cubicBezTo>
                    <a:pt x="1986" y="3607"/>
                    <a:pt x="1963" y="3630"/>
                    <a:pt x="1963" y="3653"/>
                  </a:cubicBezTo>
                  <a:cubicBezTo>
                    <a:pt x="1918" y="3676"/>
                    <a:pt x="1918" y="3721"/>
                    <a:pt x="1895" y="3744"/>
                  </a:cubicBezTo>
                  <a:cubicBezTo>
                    <a:pt x="1895" y="3835"/>
                    <a:pt x="1963" y="3904"/>
                    <a:pt x="2055" y="3927"/>
                  </a:cubicBezTo>
                  <a:cubicBezTo>
                    <a:pt x="2100" y="3927"/>
                    <a:pt x="2146" y="3904"/>
                    <a:pt x="2214" y="3881"/>
                  </a:cubicBezTo>
                  <a:cubicBezTo>
                    <a:pt x="2237" y="3858"/>
                    <a:pt x="2237" y="3858"/>
                    <a:pt x="2237" y="3858"/>
                  </a:cubicBezTo>
                  <a:lnTo>
                    <a:pt x="2329" y="3858"/>
                  </a:lnTo>
                  <a:cubicBezTo>
                    <a:pt x="2420" y="3858"/>
                    <a:pt x="2488" y="3858"/>
                    <a:pt x="2580" y="3881"/>
                  </a:cubicBezTo>
                  <a:cubicBezTo>
                    <a:pt x="2625" y="3881"/>
                    <a:pt x="2648" y="3904"/>
                    <a:pt x="2694" y="3904"/>
                  </a:cubicBezTo>
                  <a:cubicBezTo>
                    <a:pt x="2717" y="3927"/>
                    <a:pt x="2762" y="3927"/>
                    <a:pt x="2785" y="3949"/>
                  </a:cubicBezTo>
                  <a:lnTo>
                    <a:pt x="2808" y="3949"/>
                  </a:lnTo>
                  <a:cubicBezTo>
                    <a:pt x="2831" y="3972"/>
                    <a:pt x="2854" y="3995"/>
                    <a:pt x="2876" y="4018"/>
                  </a:cubicBezTo>
                  <a:cubicBezTo>
                    <a:pt x="2945" y="4064"/>
                    <a:pt x="2968" y="4109"/>
                    <a:pt x="3013" y="4155"/>
                  </a:cubicBezTo>
                  <a:lnTo>
                    <a:pt x="3036" y="4155"/>
                  </a:lnTo>
                  <a:cubicBezTo>
                    <a:pt x="3059" y="4200"/>
                    <a:pt x="3105" y="4246"/>
                    <a:pt x="3150" y="4269"/>
                  </a:cubicBezTo>
                  <a:cubicBezTo>
                    <a:pt x="3173" y="4292"/>
                    <a:pt x="3196" y="4292"/>
                    <a:pt x="3242" y="4292"/>
                  </a:cubicBezTo>
                  <a:cubicBezTo>
                    <a:pt x="3287" y="4292"/>
                    <a:pt x="3310" y="4292"/>
                    <a:pt x="3356" y="4246"/>
                  </a:cubicBezTo>
                  <a:lnTo>
                    <a:pt x="3379" y="4246"/>
                  </a:lnTo>
                  <a:cubicBezTo>
                    <a:pt x="3401" y="4292"/>
                    <a:pt x="3424" y="4315"/>
                    <a:pt x="3447" y="4337"/>
                  </a:cubicBezTo>
                  <a:cubicBezTo>
                    <a:pt x="3470" y="4383"/>
                    <a:pt x="3493" y="4429"/>
                    <a:pt x="3515" y="4452"/>
                  </a:cubicBezTo>
                  <a:cubicBezTo>
                    <a:pt x="3515" y="4497"/>
                    <a:pt x="3538" y="4520"/>
                    <a:pt x="3561" y="4566"/>
                  </a:cubicBezTo>
                  <a:cubicBezTo>
                    <a:pt x="3607" y="4634"/>
                    <a:pt x="3652" y="4703"/>
                    <a:pt x="3675" y="4817"/>
                  </a:cubicBezTo>
                  <a:cubicBezTo>
                    <a:pt x="3698" y="4862"/>
                    <a:pt x="3721" y="4931"/>
                    <a:pt x="3744" y="4977"/>
                  </a:cubicBezTo>
                  <a:cubicBezTo>
                    <a:pt x="3744" y="5022"/>
                    <a:pt x="3767" y="5068"/>
                    <a:pt x="3767" y="5113"/>
                  </a:cubicBezTo>
                  <a:lnTo>
                    <a:pt x="3767" y="5159"/>
                  </a:lnTo>
                  <a:cubicBezTo>
                    <a:pt x="3789" y="5205"/>
                    <a:pt x="3789" y="5250"/>
                    <a:pt x="3789" y="5296"/>
                  </a:cubicBezTo>
                  <a:cubicBezTo>
                    <a:pt x="3812" y="5342"/>
                    <a:pt x="3812" y="5410"/>
                    <a:pt x="3812" y="5456"/>
                  </a:cubicBezTo>
                  <a:cubicBezTo>
                    <a:pt x="3835" y="5547"/>
                    <a:pt x="3835" y="5661"/>
                    <a:pt x="3812" y="5775"/>
                  </a:cubicBezTo>
                  <a:cubicBezTo>
                    <a:pt x="3812" y="5821"/>
                    <a:pt x="3789" y="5844"/>
                    <a:pt x="3789" y="5890"/>
                  </a:cubicBezTo>
                  <a:cubicBezTo>
                    <a:pt x="3767" y="5935"/>
                    <a:pt x="3767" y="5958"/>
                    <a:pt x="3767" y="5981"/>
                  </a:cubicBezTo>
                  <a:cubicBezTo>
                    <a:pt x="3744" y="6027"/>
                    <a:pt x="3744" y="6072"/>
                    <a:pt x="3744" y="6118"/>
                  </a:cubicBezTo>
                  <a:cubicBezTo>
                    <a:pt x="3721" y="6141"/>
                    <a:pt x="3721" y="6141"/>
                    <a:pt x="3698" y="6163"/>
                  </a:cubicBezTo>
                  <a:cubicBezTo>
                    <a:pt x="3698" y="6163"/>
                    <a:pt x="3675" y="6186"/>
                    <a:pt x="3675" y="6186"/>
                  </a:cubicBezTo>
                  <a:cubicBezTo>
                    <a:pt x="3630" y="6255"/>
                    <a:pt x="3584" y="6300"/>
                    <a:pt x="3538" y="6346"/>
                  </a:cubicBezTo>
                  <a:lnTo>
                    <a:pt x="3493" y="6415"/>
                  </a:lnTo>
                  <a:cubicBezTo>
                    <a:pt x="3447" y="6460"/>
                    <a:pt x="3379" y="6529"/>
                    <a:pt x="3310" y="6574"/>
                  </a:cubicBezTo>
                  <a:cubicBezTo>
                    <a:pt x="3287" y="6597"/>
                    <a:pt x="3264" y="6620"/>
                    <a:pt x="3242" y="6643"/>
                  </a:cubicBezTo>
                  <a:cubicBezTo>
                    <a:pt x="3219" y="6666"/>
                    <a:pt x="3219" y="6666"/>
                    <a:pt x="3196" y="6688"/>
                  </a:cubicBezTo>
                  <a:lnTo>
                    <a:pt x="3173" y="6711"/>
                  </a:lnTo>
                  <a:cubicBezTo>
                    <a:pt x="3150" y="6734"/>
                    <a:pt x="3105" y="6757"/>
                    <a:pt x="3082" y="6780"/>
                  </a:cubicBezTo>
                  <a:cubicBezTo>
                    <a:pt x="3036" y="6803"/>
                    <a:pt x="2968" y="6848"/>
                    <a:pt x="2899" y="6871"/>
                  </a:cubicBezTo>
                  <a:lnTo>
                    <a:pt x="2876" y="6894"/>
                  </a:lnTo>
                  <a:lnTo>
                    <a:pt x="2831" y="6917"/>
                  </a:lnTo>
                  <a:cubicBezTo>
                    <a:pt x="2785" y="6940"/>
                    <a:pt x="2717" y="6962"/>
                    <a:pt x="2671" y="6985"/>
                  </a:cubicBezTo>
                  <a:cubicBezTo>
                    <a:pt x="2602" y="7008"/>
                    <a:pt x="2534" y="7031"/>
                    <a:pt x="2443" y="7054"/>
                  </a:cubicBezTo>
                  <a:cubicBezTo>
                    <a:pt x="2351" y="7076"/>
                    <a:pt x="2283" y="7099"/>
                    <a:pt x="2192" y="7099"/>
                  </a:cubicBezTo>
                  <a:cubicBezTo>
                    <a:pt x="2100" y="7122"/>
                    <a:pt x="2032" y="7145"/>
                    <a:pt x="1963" y="7145"/>
                  </a:cubicBezTo>
                  <a:lnTo>
                    <a:pt x="1895" y="7168"/>
                  </a:lnTo>
                  <a:cubicBezTo>
                    <a:pt x="1849" y="7168"/>
                    <a:pt x="1804" y="7168"/>
                    <a:pt x="1758" y="7191"/>
                  </a:cubicBezTo>
                  <a:lnTo>
                    <a:pt x="1689" y="7191"/>
                  </a:lnTo>
                  <a:cubicBezTo>
                    <a:pt x="1621" y="7191"/>
                    <a:pt x="1575" y="7191"/>
                    <a:pt x="1507" y="7168"/>
                  </a:cubicBezTo>
                  <a:cubicBezTo>
                    <a:pt x="1438" y="7168"/>
                    <a:pt x="1347" y="7168"/>
                    <a:pt x="1279" y="7145"/>
                  </a:cubicBezTo>
                  <a:lnTo>
                    <a:pt x="1256" y="7145"/>
                  </a:lnTo>
                  <a:cubicBezTo>
                    <a:pt x="1187" y="7122"/>
                    <a:pt x="1119" y="7122"/>
                    <a:pt x="1073" y="7099"/>
                  </a:cubicBezTo>
                  <a:cubicBezTo>
                    <a:pt x="1050" y="7076"/>
                    <a:pt x="1028" y="7076"/>
                    <a:pt x="1005" y="7054"/>
                  </a:cubicBezTo>
                  <a:cubicBezTo>
                    <a:pt x="982" y="7031"/>
                    <a:pt x="936" y="7031"/>
                    <a:pt x="913" y="7008"/>
                  </a:cubicBezTo>
                  <a:cubicBezTo>
                    <a:pt x="891" y="7008"/>
                    <a:pt x="891" y="7008"/>
                    <a:pt x="868" y="6985"/>
                  </a:cubicBezTo>
                  <a:lnTo>
                    <a:pt x="799" y="6985"/>
                  </a:lnTo>
                  <a:cubicBezTo>
                    <a:pt x="776" y="6985"/>
                    <a:pt x="754" y="6985"/>
                    <a:pt x="731" y="7008"/>
                  </a:cubicBezTo>
                  <a:cubicBezTo>
                    <a:pt x="708" y="7008"/>
                    <a:pt x="708" y="7008"/>
                    <a:pt x="708" y="7031"/>
                  </a:cubicBezTo>
                  <a:lnTo>
                    <a:pt x="639" y="6985"/>
                  </a:lnTo>
                  <a:cubicBezTo>
                    <a:pt x="639" y="6985"/>
                    <a:pt x="617" y="6962"/>
                    <a:pt x="617" y="6940"/>
                  </a:cubicBezTo>
                  <a:cubicBezTo>
                    <a:pt x="594" y="6894"/>
                    <a:pt x="594" y="6848"/>
                    <a:pt x="594" y="6803"/>
                  </a:cubicBezTo>
                  <a:lnTo>
                    <a:pt x="594" y="6780"/>
                  </a:lnTo>
                  <a:lnTo>
                    <a:pt x="594" y="6757"/>
                  </a:lnTo>
                  <a:lnTo>
                    <a:pt x="571" y="6734"/>
                  </a:lnTo>
                  <a:cubicBezTo>
                    <a:pt x="571" y="6574"/>
                    <a:pt x="571" y="6437"/>
                    <a:pt x="571" y="6278"/>
                  </a:cubicBezTo>
                  <a:cubicBezTo>
                    <a:pt x="571" y="6163"/>
                    <a:pt x="571" y="6027"/>
                    <a:pt x="571" y="5912"/>
                  </a:cubicBezTo>
                  <a:lnTo>
                    <a:pt x="594" y="5798"/>
                  </a:lnTo>
                  <a:lnTo>
                    <a:pt x="594" y="5616"/>
                  </a:lnTo>
                  <a:cubicBezTo>
                    <a:pt x="594" y="5502"/>
                    <a:pt x="594" y="5387"/>
                    <a:pt x="617" y="5273"/>
                  </a:cubicBezTo>
                  <a:cubicBezTo>
                    <a:pt x="617" y="5205"/>
                    <a:pt x="617" y="5113"/>
                    <a:pt x="617" y="5022"/>
                  </a:cubicBezTo>
                  <a:cubicBezTo>
                    <a:pt x="617" y="4954"/>
                    <a:pt x="617" y="4885"/>
                    <a:pt x="617" y="4840"/>
                  </a:cubicBezTo>
                  <a:lnTo>
                    <a:pt x="617" y="4748"/>
                  </a:lnTo>
                  <a:lnTo>
                    <a:pt x="617" y="4725"/>
                  </a:lnTo>
                  <a:cubicBezTo>
                    <a:pt x="594" y="4406"/>
                    <a:pt x="594" y="4086"/>
                    <a:pt x="594" y="3767"/>
                  </a:cubicBezTo>
                  <a:cubicBezTo>
                    <a:pt x="594" y="3698"/>
                    <a:pt x="594" y="3653"/>
                    <a:pt x="594" y="3584"/>
                  </a:cubicBezTo>
                  <a:lnTo>
                    <a:pt x="594" y="3493"/>
                  </a:lnTo>
                  <a:cubicBezTo>
                    <a:pt x="594" y="3447"/>
                    <a:pt x="594" y="3379"/>
                    <a:pt x="594" y="3333"/>
                  </a:cubicBezTo>
                  <a:lnTo>
                    <a:pt x="594" y="3242"/>
                  </a:lnTo>
                  <a:cubicBezTo>
                    <a:pt x="594" y="3196"/>
                    <a:pt x="594" y="3151"/>
                    <a:pt x="594" y="3082"/>
                  </a:cubicBezTo>
                  <a:lnTo>
                    <a:pt x="594" y="3014"/>
                  </a:lnTo>
                  <a:cubicBezTo>
                    <a:pt x="594" y="2922"/>
                    <a:pt x="594" y="2831"/>
                    <a:pt x="594" y="2762"/>
                  </a:cubicBezTo>
                  <a:lnTo>
                    <a:pt x="594" y="2626"/>
                  </a:lnTo>
                  <a:cubicBezTo>
                    <a:pt x="594" y="2580"/>
                    <a:pt x="571" y="2511"/>
                    <a:pt x="571" y="2443"/>
                  </a:cubicBezTo>
                  <a:cubicBezTo>
                    <a:pt x="571" y="2352"/>
                    <a:pt x="571" y="2238"/>
                    <a:pt x="571" y="2123"/>
                  </a:cubicBezTo>
                  <a:lnTo>
                    <a:pt x="571" y="1941"/>
                  </a:lnTo>
                  <a:cubicBezTo>
                    <a:pt x="594" y="1849"/>
                    <a:pt x="594" y="1781"/>
                    <a:pt x="594" y="1713"/>
                  </a:cubicBezTo>
                  <a:cubicBezTo>
                    <a:pt x="594" y="1667"/>
                    <a:pt x="594" y="1644"/>
                    <a:pt x="594" y="1598"/>
                  </a:cubicBezTo>
                  <a:cubicBezTo>
                    <a:pt x="594" y="1576"/>
                    <a:pt x="594" y="1553"/>
                    <a:pt x="594" y="1530"/>
                  </a:cubicBezTo>
                  <a:cubicBezTo>
                    <a:pt x="594" y="1461"/>
                    <a:pt x="594" y="1393"/>
                    <a:pt x="594" y="1325"/>
                  </a:cubicBezTo>
                  <a:cubicBezTo>
                    <a:pt x="639" y="1279"/>
                    <a:pt x="708" y="1233"/>
                    <a:pt x="754" y="1188"/>
                  </a:cubicBezTo>
                  <a:cubicBezTo>
                    <a:pt x="799" y="1142"/>
                    <a:pt x="845" y="1119"/>
                    <a:pt x="891" y="1073"/>
                  </a:cubicBezTo>
                  <a:cubicBezTo>
                    <a:pt x="959" y="1051"/>
                    <a:pt x="1005" y="1005"/>
                    <a:pt x="1073" y="959"/>
                  </a:cubicBezTo>
                  <a:cubicBezTo>
                    <a:pt x="1142" y="936"/>
                    <a:pt x="1210" y="914"/>
                    <a:pt x="1256" y="891"/>
                  </a:cubicBezTo>
                  <a:cubicBezTo>
                    <a:pt x="1370" y="845"/>
                    <a:pt x="1507" y="822"/>
                    <a:pt x="1667" y="800"/>
                  </a:cubicBezTo>
                  <a:cubicBezTo>
                    <a:pt x="1712" y="777"/>
                    <a:pt x="1735" y="777"/>
                    <a:pt x="1781" y="777"/>
                  </a:cubicBezTo>
                  <a:lnTo>
                    <a:pt x="1872" y="777"/>
                  </a:lnTo>
                  <a:lnTo>
                    <a:pt x="1918" y="754"/>
                  </a:lnTo>
                  <a:close/>
                  <a:moveTo>
                    <a:pt x="2511" y="1"/>
                  </a:moveTo>
                  <a:cubicBezTo>
                    <a:pt x="2351" y="1"/>
                    <a:pt x="2192" y="23"/>
                    <a:pt x="2032" y="46"/>
                  </a:cubicBezTo>
                  <a:cubicBezTo>
                    <a:pt x="1941" y="69"/>
                    <a:pt x="1849" y="92"/>
                    <a:pt x="1758" y="92"/>
                  </a:cubicBezTo>
                  <a:cubicBezTo>
                    <a:pt x="1689" y="115"/>
                    <a:pt x="1621" y="138"/>
                    <a:pt x="1552" y="138"/>
                  </a:cubicBezTo>
                  <a:cubicBezTo>
                    <a:pt x="1370" y="183"/>
                    <a:pt x="1187" y="229"/>
                    <a:pt x="1028" y="320"/>
                  </a:cubicBezTo>
                  <a:cubicBezTo>
                    <a:pt x="959" y="343"/>
                    <a:pt x="913" y="389"/>
                    <a:pt x="845" y="434"/>
                  </a:cubicBezTo>
                  <a:lnTo>
                    <a:pt x="822" y="457"/>
                  </a:lnTo>
                  <a:lnTo>
                    <a:pt x="754" y="480"/>
                  </a:lnTo>
                  <a:cubicBezTo>
                    <a:pt x="708" y="503"/>
                    <a:pt x="662" y="548"/>
                    <a:pt x="594" y="594"/>
                  </a:cubicBezTo>
                  <a:cubicBezTo>
                    <a:pt x="525" y="640"/>
                    <a:pt x="457" y="685"/>
                    <a:pt x="388" y="754"/>
                  </a:cubicBezTo>
                  <a:lnTo>
                    <a:pt x="388" y="777"/>
                  </a:lnTo>
                  <a:lnTo>
                    <a:pt x="274" y="777"/>
                  </a:lnTo>
                  <a:cubicBezTo>
                    <a:pt x="251" y="800"/>
                    <a:pt x="206" y="822"/>
                    <a:pt x="183" y="845"/>
                  </a:cubicBezTo>
                  <a:cubicBezTo>
                    <a:pt x="160" y="868"/>
                    <a:pt x="137" y="891"/>
                    <a:pt x="114" y="914"/>
                  </a:cubicBezTo>
                  <a:cubicBezTo>
                    <a:pt x="92" y="936"/>
                    <a:pt x="92" y="959"/>
                    <a:pt x="69" y="982"/>
                  </a:cubicBezTo>
                  <a:cubicBezTo>
                    <a:pt x="23" y="1073"/>
                    <a:pt x="23" y="1165"/>
                    <a:pt x="0" y="1256"/>
                  </a:cubicBezTo>
                  <a:cubicBezTo>
                    <a:pt x="0" y="1347"/>
                    <a:pt x="0" y="1416"/>
                    <a:pt x="0" y="1484"/>
                  </a:cubicBezTo>
                  <a:lnTo>
                    <a:pt x="0" y="1530"/>
                  </a:lnTo>
                  <a:cubicBezTo>
                    <a:pt x="0" y="1598"/>
                    <a:pt x="0" y="1667"/>
                    <a:pt x="0" y="1735"/>
                  </a:cubicBezTo>
                  <a:cubicBezTo>
                    <a:pt x="0" y="1804"/>
                    <a:pt x="0" y="1895"/>
                    <a:pt x="0" y="1986"/>
                  </a:cubicBezTo>
                  <a:cubicBezTo>
                    <a:pt x="0" y="2055"/>
                    <a:pt x="0" y="2123"/>
                    <a:pt x="0" y="2192"/>
                  </a:cubicBezTo>
                  <a:lnTo>
                    <a:pt x="0" y="2215"/>
                  </a:lnTo>
                  <a:cubicBezTo>
                    <a:pt x="0" y="2397"/>
                    <a:pt x="0" y="2557"/>
                    <a:pt x="0" y="2717"/>
                  </a:cubicBezTo>
                  <a:cubicBezTo>
                    <a:pt x="0" y="2762"/>
                    <a:pt x="0" y="2831"/>
                    <a:pt x="0" y="2877"/>
                  </a:cubicBezTo>
                  <a:lnTo>
                    <a:pt x="0" y="2991"/>
                  </a:lnTo>
                  <a:cubicBezTo>
                    <a:pt x="0" y="3082"/>
                    <a:pt x="0" y="3151"/>
                    <a:pt x="0" y="3242"/>
                  </a:cubicBezTo>
                  <a:cubicBezTo>
                    <a:pt x="23" y="3402"/>
                    <a:pt x="23" y="3539"/>
                    <a:pt x="23" y="3676"/>
                  </a:cubicBezTo>
                  <a:lnTo>
                    <a:pt x="23" y="3767"/>
                  </a:lnTo>
                  <a:cubicBezTo>
                    <a:pt x="23" y="3949"/>
                    <a:pt x="23" y="4132"/>
                    <a:pt x="23" y="4292"/>
                  </a:cubicBezTo>
                  <a:lnTo>
                    <a:pt x="23" y="4566"/>
                  </a:lnTo>
                  <a:lnTo>
                    <a:pt x="23" y="4840"/>
                  </a:lnTo>
                  <a:lnTo>
                    <a:pt x="23" y="4908"/>
                  </a:lnTo>
                  <a:cubicBezTo>
                    <a:pt x="23" y="5045"/>
                    <a:pt x="23" y="5182"/>
                    <a:pt x="23" y="5319"/>
                  </a:cubicBezTo>
                  <a:cubicBezTo>
                    <a:pt x="23" y="5387"/>
                    <a:pt x="23" y="5456"/>
                    <a:pt x="23" y="5547"/>
                  </a:cubicBezTo>
                  <a:lnTo>
                    <a:pt x="23" y="5616"/>
                  </a:lnTo>
                  <a:cubicBezTo>
                    <a:pt x="23" y="5661"/>
                    <a:pt x="23" y="5707"/>
                    <a:pt x="23" y="5775"/>
                  </a:cubicBezTo>
                  <a:lnTo>
                    <a:pt x="23" y="5844"/>
                  </a:lnTo>
                  <a:cubicBezTo>
                    <a:pt x="23" y="6027"/>
                    <a:pt x="23" y="6186"/>
                    <a:pt x="46" y="6346"/>
                  </a:cubicBezTo>
                  <a:cubicBezTo>
                    <a:pt x="46" y="6529"/>
                    <a:pt x="46" y="6688"/>
                    <a:pt x="46" y="6848"/>
                  </a:cubicBezTo>
                  <a:lnTo>
                    <a:pt x="46" y="6917"/>
                  </a:lnTo>
                  <a:cubicBezTo>
                    <a:pt x="46" y="6985"/>
                    <a:pt x="46" y="7031"/>
                    <a:pt x="46" y="7099"/>
                  </a:cubicBezTo>
                  <a:cubicBezTo>
                    <a:pt x="46" y="7191"/>
                    <a:pt x="46" y="7282"/>
                    <a:pt x="69" y="7350"/>
                  </a:cubicBezTo>
                  <a:cubicBezTo>
                    <a:pt x="69" y="7442"/>
                    <a:pt x="114" y="7510"/>
                    <a:pt x="206" y="7556"/>
                  </a:cubicBezTo>
                  <a:cubicBezTo>
                    <a:pt x="229" y="7579"/>
                    <a:pt x="297" y="7601"/>
                    <a:pt x="343" y="7624"/>
                  </a:cubicBezTo>
                  <a:cubicBezTo>
                    <a:pt x="388" y="7647"/>
                    <a:pt x="434" y="7647"/>
                    <a:pt x="503" y="7670"/>
                  </a:cubicBezTo>
                  <a:cubicBezTo>
                    <a:pt x="525" y="7670"/>
                    <a:pt x="548" y="7670"/>
                    <a:pt x="571" y="7693"/>
                  </a:cubicBezTo>
                  <a:cubicBezTo>
                    <a:pt x="662" y="7693"/>
                    <a:pt x="754" y="7716"/>
                    <a:pt x="845" y="7738"/>
                  </a:cubicBezTo>
                  <a:cubicBezTo>
                    <a:pt x="1005" y="7761"/>
                    <a:pt x="1164" y="7761"/>
                    <a:pt x="1324" y="7784"/>
                  </a:cubicBezTo>
                  <a:lnTo>
                    <a:pt x="1438" y="7784"/>
                  </a:lnTo>
                  <a:cubicBezTo>
                    <a:pt x="1484" y="7784"/>
                    <a:pt x="1530" y="7784"/>
                    <a:pt x="1598" y="7807"/>
                  </a:cubicBezTo>
                  <a:lnTo>
                    <a:pt x="1621" y="7807"/>
                  </a:lnTo>
                  <a:cubicBezTo>
                    <a:pt x="1689" y="7807"/>
                    <a:pt x="1781" y="7784"/>
                    <a:pt x="1849" y="7784"/>
                  </a:cubicBezTo>
                  <a:lnTo>
                    <a:pt x="1872" y="7784"/>
                  </a:lnTo>
                  <a:cubicBezTo>
                    <a:pt x="1918" y="7784"/>
                    <a:pt x="1941" y="7761"/>
                    <a:pt x="1986" y="7761"/>
                  </a:cubicBezTo>
                  <a:lnTo>
                    <a:pt x="2146" y="7761"/>
                  </a:lnTo>
                  <a:cubicBezTo>
                    <a:pt x="2192" y="7761"/>
                    <a:pt x="2260" y="7761"/>
                    <a:pt x="2306" y="7738"/>
                  </a:cubicBezTo>
                  <a:cubicBezTo>
                    <a:pt x="2374" y="7738"/>
                    <a:pt x="2420" y="7738"/>
                    <a:pt x="2466" y="7716"/>
                  </a:cubicBezTo>
                  <a:lnTo>
                    <a:pt x="2534" y="7716"/>
                  </a:lnTo>
                  <a:cubicBezTo>
                    <a:pt x="2602" y="7693"/>
                    <a:pt x="2648" y="7693"/>
                    <a:pt x="2717" y="7693"/>
                  </a:cubicBezTo>
                  <a:lnTo>
                    <a:pt x="2762" y="7670"/>
                  </a:lnTo>
                  <a:cubicBezTo>
                    <a:pt x="2831" y="7670"/>
                    <a:pt x="2899" y="7670"/>
                    <a:pt x="2990" y="7647"/>
                  </a:cubicBezTo>
                  <a:cubicBezTo>
                    <a:pt x="3013" y="7647"/>
                    <a:pt x="3059" y="7647"/>
                    <a:pt x="3105" y="7624"/>
                  </a:cubicBezTo>
                  <a:lnTo>
                    <a:pt x="3173" y="7624"/>
                  </a:lnTo>
                  <a:cubicBezTo>
                    <a:pt x="3196" y="7624"/>
                    <a:pt x="3242" y="7601"/>
                    <a:pt x="3264" y="7601"/>
                  </a:cubicBezTo>
                  <a:lnTo>
                    <a:pt x="3333" y="7601"/>
                  </a:lnTo>
                  <a:lnTo>
                    <a:pt x="3356" y="7579"/>
                  </a:lnTo>
                  <a:cubicBezTo>
                    <a:pt x="3401" y="7579"/>
                    <a:pt x="3447" y="7579"/>
                    <a:pt x="3515" y="7556"/>
                  </a:cubicBezTo>
                  <a:cubicBezTo>
                    <a:pt x="3584" y="7533"/>
                    <a:pt x="3652" y="7510"/>
                    <a:pt x="3721" y="7487"/>
                  </a:cubicBezTo>
                  <a:cubicBezTo>
                    <a:pt x="3812" y="7465"/>
                    <a:pt x="3881" y="7419"/>
                    <a:pt x="3972" y="7373"/>
                  </a:cubicBezTo>
                  <a:cubicBezTo>
                    <a:pt x="3995" y="7350"/>
                    <a:pt x="4040" y="7328"/>
                    <a:pt x="4063" y="7328"/>
                  </a:cubicBezTo>
                  <a:cubicBezTo>
                    <a:pt x="4086" y="7305"/>
                    <a:pt x="4132" y="7282"/>
                    <a:pt x="4155" y="7259"/>
                  </a:cubicBezTo>
                  <a:cubicBezTo>
                    <a:pt x="4269" y="7191"/>
                    <a:pt x="4383" y="7099"/>
                    <a:pt x="4520" y="6985"/>
                  </a:cubicBezTo>
                  <a:cubicBezTo>
                    <a:pt x="4543" y="6962"/>
                    <a:pt x="4588" y="6917"/>
                    <a:pt x="4634" y="6871"/>
                  </a:cubicBezTo>
                  <a:lnTo>
                    <a:pt x="4657" y="6848"/>
                  </a:lnTo>
                  <a:lnTo>
                    <a:pt x="4680" y="6825"/>
                  </a:lnTo>
                  <a:cubicBezTo>
                    <a:pt x="4725" y="6780"/>
                    <a:pt x="4771" y="6734"/>
                    <a:pt x="4817" y="6688"/>
                  </a:cubicBezTo>
                  <a:cubicBezTo>
                    <a:pt x="4817" y="6666"/>
                    <a:pt x="4839" y="6620"/>
                    <a:pt x="4862" y="6597"/>
                  </a:cubicBezTo>
                  <a:lnTo>
                    <a:pt x="4862" y="6574"/>
                  </a:lnTo>
                  <a:cubicBezTo>
                    <a:pt x="4885" y="6551"/>
                    <a:pt x="4908" y="6529"/>
                    <a:pt x="4908" y="6483"/>
                  </a:cubicBezTo>
                  <a:cubicBezTo>
                    <a:pt x="4953" y="6437"/>
                    <a:pt x="4976" y="6392"/>
                    <a:pt x="4999" y="6346"/>
                  </a:cubicBezTo>
                  <a:cubicBezTo>
                    <a:pt x="5022" y="6255"/>
                    <a:pt x="5045" y="6186"/>
                    <a:pt x="5068" y="6118"/>
                  </a:cubicBezTo>
                  <a:cubicBezTo>
                    <a:pt x="5090" y="6072"/>
                    <a:pt x="5090" y="6004"/>
                    <a:pt x="5113" y="5935"/>
                  </a:cubicBezTo>
                  <a:lnTo>
                    <a:pt x="5113" y="5844"/>
                  </a:lnTo>
                  <a:cubicBezTo>
                    <a:pt x="5136" y="5775"/>
                    <a:pt x="5136" y="5707"/>
                    <a:pt x="5159" y="5638"/>
                  </a:cubicBezTo>
                  <a:lnTo>
                    <a:pt x="5159" y="5547"/>
                  </a:lnTo>
                  <a:cubicBezTo>
                    <a:pt x="5159" y="5502"/>
                    <a:pt x="5159" y="5456"/>
                    <a:pt x="5159" y="5410"/>
                  </a:cubicBezTo>
                  <a:cubicBezTo>
                    <a:pt x="5182" y="5250"/>
                    <a:pt x="5159" y="5113"/>
                    <a:pt x="5136" y="5022"/>
                  </a:cubicBezTo>
                  <a:lnTo>
                    <a:pt x="5113" y="4977"/>
                  </a:lnTo>
                  <a:cubicBezTo>
                    <a:pt x="5113" y="4931"/>
                    <a:pt x="5090" y="4885"/>
                    <a:pt x="5090" y="4840"/>
                  </a:cubicBezTo>
                  <a:cubicBezTo>
                    <a:pt x="5068" y="4771"/>
                    <a:pt x="5045" y="4680"/>
                    <a:pt x="4999" y="4589"/>
                  </a:cubicBezTo>
                  <a:cubicBezTo>
                    <a:pt x="4976" y="4520"/>
                    <a:pt x="4931" y="4452"/>
                    <a:pt x="4885" y="4383"/>
                  </a:cubicBezTo>
                  <a:cubicBezTo>
                    <a:pt x="4862" y="4337"/>
                    <a:pt x="4839" y="4292"/>
                    <a:pt x="4794" y="4246"/>
                  </a:cubicBezTo>
                  <a:lnTo>
                    <a:pt x="4748" y="4178"/>
                  </a:lnTo>
                  <a:cubicBezTo>
                    <a:pt x="4702" y="4109"/>
                    <a:pt x="4657" y="4041"/>
                    <a:pt x="4588" y="3972"/>
                  </a:cubicBezTo>
                  <a:cubicBezTo>
                    <a:pt x="4520" y="3904"/>
                    <a:pt x="4451" y="3858"/>
                    <a:pt x="4383" y="3812"/>
                  </a:cubicBezTo>
                  <a:lnTo>
                    <a:pt x="4314" y="3767"/>
                  </a:lnTo>
                  <a:cubicBezTo>
                    <a:pt x="4269" y="3744"/>
                    <a:pt x="4223" y="3721"/>
                    <a:pt x="4177" y="3698"/>
                  </a:cubicBezTo>
                  <a:cubicBezTo>
                    <a:pt x="4109" y="3653"/>
                    <a:pt x="4018" y="3607"/>
                    <a:pt x="3949" y="3584"/>
                  </a:cubicBezTo>
                  <a:lnTo>
                    <a:pt x="3903" y="3561"/>
                  </a:lnTo>
                  <a:cubicBezTo>
                    <a:pt x="3858" y="3539"/>
                    <a:pt x="3789" y="3516"/>
                    <a:pt x="3721" y="3493"/>
                  </a:cubicBezTo>
                  <a:cubicBezTo>
                    <a:pt x="3630" y="3470"/>
                    <a:pt x="3538" y="3470"/>
                    <a:pt x="3447" y="3470"/>
                  </a:cubicBezTo>
                  <a:cubicBezTo>
                    <a:pt x="3356" y="3470"/>
                    <a:pt x="3287" y="3447"/>
                    <a:pt x="3196" y="3447"/>
                  </a:cubicBezTo>
                  <a:lnTo>
                    <a:pt x="3219" y="3447"/>
                  </a:lnTo>
                  <a:cubicBezTo>
                    <a:pt x="3287" y="3379"/>
                    <a:pt x="3356" y="3333"/>
                    <a:pt x="3401" y="3287"/>
                  </a:cubicBezTo>
                  <a:cubicBezTo>
                    <a:pt x="3447" y="3242"/>
                    <a:pt x="3493" y="3219"/>
                    <a:pt x="3538" y="3173"/>
                  </a:cubicBezTo>
                  <a:lnTo>
                    <a:pt x="3584" y="3128"/>
                  </a:lnTo>
                  <a:cubicBezTo>
                    <a:pt x="3698" y="3014"/>
                    <a:pt x="3789" y="2899"/>
                    <a:pt x="3881" y="2762"/>
                  </a:cubicBezTo>
                  <a:cubicBezTo>
                    <a:pt x="3903" y="2717"/>
                    <a:pt x="3926" y="2648"/>
                    <a:pt x="3972" y="2603"/>
                  </a:cubicBezTo>
                  <a:cubicBezTo>
                    <a:pt x="4018" y="2511"/>
                    <a:pt x="4040" y="2443"/>
                    <a:pt x="4086" y="2374"/>
                  </a:cubicBezTo>
                  <a:cubicBezTo>
                    <a:pt x="4086" y="2329"/>
                    <a:pt x="4109" y="2283"/>
                    <a:pt x="4132" y="2238"/>
                  </a:cubicBezTo>
                  <a:lnTo>
                    <a:pt x="4132" y="2215"/>
                  </a:lnTo>
                  <a:cubicBezTo>
                    <a:pt x="4155" y="2169"/>
                    <a:pt x="4177" y="2101"/>
                    <a:pt x="4177" y="2055"/>
                  </a:cubicBezTo>
                  <a:cubicBezTo>
                    <a:pt x="4200" y="1918"/>
                    <a:pt x="4223" y="1781"/>
                    <a:pt x="4223" y="1667"/>
                  </a:cubicBezTo>
                  <a:lnTo>
                    <a:pt x="4223" y="1576"/>
                  </a:lnTo>
                  <a:cubicBezTo>
                    <a:pt x="4223" y="1530"/>
                    <a:pt x="4223" y="1484"/>
                    <a:pt x="4223" y="1416"/>
                  </a:cubicBezTo>
                  <a:cubicBezTo>
                    <a:pt x="4223" y="1393"/>
                    <a:pt x="4223" y="1370"/>
                    <a:pt x="4223" y="1347"/>
                  </a:cubicBezTo>
                  <a:lnTo>
                    <a:pt x="4223" y="1279"/>
                  </a:lnTo>
                  <a:cubicBezTo>
                    <a:pt x="4223" y="1233"/>
                    <a:pt x="4223" y="1188"/>
                    <a:pt x="4223" y="1142"/>
                  </a:cubicBezTo>
                  <a:cubicBezTo>
                    <a:pt x="4200" y="959"/>
                    <a:pt x="4177" y="822"/>
                    <a:pt x="4132" y="685"/>
                  </a:cubicBezTo>
                  <a:cubicBezTo>
                    <a:pt x="4086" y="640"/>
                    <a:pt x="4063" y="571"/>
                    <a:pt x="4018" y="503"/>
                  </a:cubicBezTo>
                  <a:cubicBezTo>
                    <a:pt x="3995" y="480"/>
                    <a:pt x="3972" y="434"/>
                    <a:pt x="3926" y="389"/>
                  </a:cubicBezTo>
                  <a:cubicBezTo>
                    <a:pt x="3903" y="366"/>
                    <a:pt x="3881" y="343"/>
                    <a:pt x="3858" y="320"/>
                  </a:cubicBezTo>
                  <a:lnTo>
                    <a:pt x="3835" y="320"/>
                  </a:lnTo>
                  <a:cubicBezTo>
                    <a:pt x="3812" y="275"/>
                    <a:pt x="3767" y="252"/>
                    <a:pt x="3698" y="229"/>
                  </a:cubicBezTo>
                  <a:cubicBezTo>
                    <a:pt x="3630" y="183"/>
                    <a:pt x="3584" y="160"/>
                    <a:pt x="3515" y="138"/>
                  </a:cubicBezTo>
                  <a:cubicBezTo>
                    <a:pt x="3447" y="138"/>
                    <a:pt x="3401" y="115"/>
                    <a:pt x="3356" y="115"/>
                  </a:cubicBezTo>
                  <a:lnTo>
                    <a:pt x="3287" y="92"/>
                  </a:lnTo>
                  <a:cubicBezTo>
                    <a:pt x="3219" y="69"/>
                    <a:pt x="3127" y="69"/>
                    <a:pt x="3059" y="46"/>
                  </a:cubicBezTo>
                  <a:cubicBezTo>
                    <a:pt x="3013" y="46"/>
                    <a:pt x="2968" y="46"/>
                    <a:pt x="2922" y="23"/>
                  </a:cubicBezTo>
                  <a:lnTo>
                    <a:pt x="2785" y="23"/>
                  </a:lnTo>
                  <a:cubicBezTo>
                    <a:pt x="2717" y="1"/>
                    <a:pt x="2648" y="1"/>
                    <a:pt x="25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9"/>
            <p:cNvSpPr/>
            <p:nvPr/>
          </p:nvSpPr>
          <p:spPr>
            <a:xfrm>
              <a:off x="3802275" y="1473425"/>
              <a:ext cx="39400" cy="72725"/>
            </a:xfrm>
            <a:custGeom>
              <a:avLst/>
              <a:gdLst/>
              <a:ahLst/>
              <a:cxnLst/>
              <a:rect l="l" t="t" r="r" b="b"/>
              <a:pathLst>
                <a:path w="1576" h="2909" extrusionOk="0">
                  <a:moveTo>
                    <a:pt x="252" y="0"/>
                  </a:moveTo>
                  <a:cubicBezTo>
                    <a:pt x="206" y="0"/>
                    <a:pt x="183" y="0"/>
                    <a:pt x="138" y="23"/>
                  </a:cubicBezTo>
                  <a:cubicBezTo>
                    <a:pt x="138" y="23"/>
                    <a:pt x="115" y="46"/>
                    <a:pt x="92" y="46"/>
                  </a:cubicBezTo>
                  <a:cubicBezTo>
                    <a:pt x="77" y="46"/>
                    <a:pt x="62" y="36"/>
                    <a:pt x="47" y="36"/>
                  </a:cubicBezTo>
                  <a:cubicBezTo>
                    <a:pt x="39" y="36"/>
                    <a:pt x="31" y="38"/>
                    <a:pt x="24" y="46"/>
                  </a:cubicBezTo>
                  <a:cubicBezTo>
                    <a:pt x="1" y="69"/>
                    <a:pt x="1" y="114"/>
                    <a:pt x="24" y="137"/>
                  </a:cubicBezTo>
                  <a:cubicBezTo>
                    <a:pt x="47" y="137"/>
                    <a:pt x="47" y="160"/>
                    <a:pt x="69" y="160"/>
                  </a:cubicBezTo>
                  <a:cubicBezTo>
                    <a:pt x="69" y="183"/>
                    <a:pt x="69" y="183"/>
                    <a:pt x="69" y="183"/>
                  </a:cubicBezTo>
                  <a:cubicBezTo>
                    <a:pt x="69" y="206"/>
                    <a:pt x="92" y="229"/>
                    <a:pt x="115" y="251"/>
                  </a:cubicBezTo>
                  <a:cubicBezTo>
                    <a:pt x="115" y="274"/>
                    <a:pt x="115" y="274"/>
                    <a:pt x="138" y="297"/>
                  </a:cubicBezTo>
                  <a:cubicBezTo>
                    <a:pt x="161" y="320"/>
                    <a:pt x="183" y="343"/>
                    <a:pt x="229" y="388"/>
                  </a:cubicBezTo>
                  <a:cubicBezTo>
                    <a:pt x="275" y="434"/>
                    <a:pt x="320" y="502"/>
                    <a:pt x="343" y="548"/>
                  </a:cubicBezTo>
                  <a:cubicBezTo>
                    <a:pt x="366" y="594"/>
                    <a:pt x="412" y="639"/>
                    <a:pt x="435" y="685"/>
                  </a:cubicBezTo>
                  <a:cubicBezTo>
                    <a:pt x="435" y="708"/>
                    <a:pt x="457" y="731"/>
                    <a:pt x="457" y="754"/>
                  </a:cubicBezTo>
                  <a:cubicBezTo>
                    <a:pt x="503" y="868"/>
                    <a:pt x="526" y="982"/>
                    <a:pt x="549" y="1119"/>
                  </a:cubicBezTo>
                  <a:cubicBezTo>
                    <a:pt x="571" y="1187"/>
                    <a:pt x="594" y="1256"/>
                    <a:pt x="594" y="1347"/>
                  </a:cubicBezTo>
                  <a:cubicBezTo>
                    <a:pt x="617" y="1393"/>
                    <a:pt x="617" y="1461"/>
                    <a:pt x="617" y="1530"/>
                  </a:cubicBezTo>
                  <a:cubicBezTo>
                    <a:pt x="617" y="1575"/>
                    <a:pt x="617" y="1621"/>
                    <a:pt x="640" y="1644"/>
                  </a:cubicBezTo>
                  <a:cubicBezTo>
                    <a:pt x="640" y="1712"/>
                    <a:pt x="640" y="1758"/>
                    <a:pt x="640" y="1826"/>
                  </a:cubicBezTo>
                  <a:cubicBezTo>
                    <a:pt x="640" y="1940"/>
                    <a:pt x="640" y="2055"/>
                    <a:pt x="640" y="2146"/>
                  </a:cubicBezTo>
                  <a:cubicBezTo>
                    <a:pt x="640" y="2260"/>
                    <a:pt x="640" y="2374"/>
                    <a:pt x="663" y="2465"/>
                  </a:cubicBezTo>
                  <a:cubicBezTo>
                    <a:pt x="663" y="2534"/>
                    <a:pt x="663" y="2580"/>
                    <a:pt x="663" y="2625"/>
                  </a:cubicBezTo>
                  <a:cubicBezTo>
                    <a:pt x="663" y="2648"/>
                    <a:pt x="663" y="2671"/>
                    <a:pt x="663" y="2717"/>
                  </a:cubicBezTo>
                  <a:cubicBezTo>
                    <a:pt x="663" y="2739"/>
                    <a:pt x="663" y="2762"/>
                    <a:pt x="663" y="2785"/>
                  </a:cubicBezTo>
                  <a:cubicBezTo>
                    <a:pt x="663" y="2808"/>
                    <a:pt x="686" y="2831"/>
                    <a:pt x="708" y="2876"/>
                  </a:cubicBezTo>
                  <a:cubicBezTo>
                    <a:pt x="725" y="2892"/>
                    <a:pt x="752" y="2909"/>
                    <a:pt x="791" y="2909"/>
                  </a:cubicBezTo>
                  <a:cubicBezTo>
                    <a:pt x="807" y="2909"/>
                    <a:pt x="825" y="2906"/>
                    <a:pt x="845" y="2899"/>
                  </a:cubicBezTo>
                  <a:cubicBezTo>
                    <a:pt x="868" y="2899"/>
                    <a:pt x="868" y="2899"/>
                    <a:pt x="891" y="2876"/>
                  </a:cubicBezTo>
                  <a:cubicBezTo>
                    <a:pt x="914" y="2853"/>
                    <a:pt x="937" y="2808"/>
                    <a:pt x="937" y="2785"/>
                  </a:cubicBezTo>
                  <a:cubicBezTo>
                    <a:pt x="960" y="2694"/>
                    <a:pt x="960" y="2602"/>
                    <a:pt x="960" y="2534"/>
                  </a:cubicBezTo>
                  <a:cubicBezTo>
                    <a:pt x="960" y="2511"/>
                    <a:pt x="960" y="2488"/>
                    <a:pt x="960" y="2465"/>
                  </a:cubicBezTo>
                  <a:cubicBezTo>
                    <a:pt x="960" y="2488"/>
                    <a:pt x="982" y="2488"/>
                    <a:pt x="982" y="2488"/>
                  </a:cubicBezTo>
                  <a:cubicBezTo>
                    <a:pt x="982" y="2534"/>
                    <a:pt x="982" y="2580"/>
                    <a:pt x="982" y="2602"/>
                  </a:cubicBezTo>
                  <a:cubicBezTo>
                    <a:pt x="1005" y="2671"/>
                    <a:pt x="1074" y="2739"/>
                    <a:pt x="1142" y="2739"/>
                  </a:cubicBezTo>
                  <a:cubicBezTo>
                    <a:pt x="1165" y="2739"/>
                    <a:pt x="1188" y="2739"/>
                    <a:pt x="1211" y="2717"/>
                  </a:cubicBezTo>
                  <a:cubicBezTo>
                    <a:pt x="1237" y="2743"/>
                    <a:pt x="1264" y="2754"/>
                    <a:pt x="1291" y="2754"/>
                  </a:cubicBezTo>
                  <a:cubicBezTo>
                    <a:pt x="1310" y="2754"/>
                    <a:pt x="1329" y="2749"/>
                    <a:pt x="1348" y="2739"/>
                  </a:cubicBezTo>
                  <a:cubicBezTo>
                    <a:pt x="1370" y="2739"/>
                    <a:pt x="1393" y="2739"/>
                    <a:pt x="1416" y="2717"/>
                  </a:cubicBezTo>
                  <a:cubicBezTo>
                    <a:pt x="1439" y="2694"/>
                    <a:pt x="1462" y="2671"/>
                    <a:pt x="1462" y="2648"/>
                  </a:cubicBezTo>
                  <a:cubicBezTo>
                    <a:pt x="1485" y="2602"/>
                    <a:pt x="1485" y="2580"/>
                    <a:pt x="1485" y="2534"/>
                  </a:cubicBezTo>
                  <a:cubicBezTo>
                    <a:pt x="1507" y="2511"/>
                    <a:pt x="1507" y="2465"/>
                    <a:pt x="1530" y="2420"/>
                  </a:cubicBezTo>
                  <a:cubicBezTo>
                    <a:pt x="1530" y="2351"/>
                    <a:pt x="1553" y="2260"/>
                    <a:pt x="1553" y="2169"/>
                  </a:cubicBezTo>
                  <a:cubicBezTo>
                    <a:pt x="1553" y="2055"/>
                    <a:pt x="1553" y="1940"/>
                    <a:pt x="1553" y="1826"/>
                  </a:cubicBezTo>
                  <a:cubicBezTo>
                    <a:pt x="1553" y="1758"/>
                    <a:pt x="1576" y="1712"/>
                    <a:pt x="1576" y="1644"/>
                  </a:cubicBezTo>
                  <a:cubicBezTo>
                    <a:pt x="1576" y="1507"/>
                    <a:pt x="1553" y="1370"/>
                    <a:pt x="1530" y="1256"/>
                  </a:cubicBezTo>
                  <a:cubicBezTo>
                    <a:pt x="1530" y="1187"/>
                    <a:pt x="1507" y="1119"/>
                    <a:pt x="1485" y="1073"/>
                  </a:cubicBezTo>
                  <a:cubicBezTo>
                    <a:pt x="1462" y="1005"/>
                    <a:pt x="1439" y="936"/>
                    <a:pt x="1393" y="868"/>
                  </a:cubicBezTo>
                  <a:cubicBezTo>
                    <a:pt x="1370" y="822"/>
                    <a:pt x="1348" y="799"/>
                    <a:pt x="1325" y="754"/>
                  </a:cubicBezTo>
                  <a:cubicBezTo>
                    <a:pt x="1325" y="731"/>
                    <a:pt x="1302" y="731"/>
                    <a:pt x="1302" y="708"/>
                  </a:cubicBezTo>
                  <a:cubicBezTo>
                    <a:pt x="1256" y="617"/>
                    <a:pt x="1188" y="525"/>
                    <a:pt x="1119" y="457"/>
                  </a:cubicBezTo>
                  <a:cubicBezTo>
                    <a:pt x="1096" y="411"/>
                    <a:pt x="1051" y="388"/>
                    <a:pt x="1005" y="343"/>
                  </a:cubicBezTo>
                  <a:cubicBezTo>
                    <a:pt x="982" y="320"/>
                    <a:pt x="960" y="320"/>
                    <a:pt x="914" y="297"/>
                  </a:cubicBezTo>
                  <a:lnTo>
                    <a:pt x="823" y="297"/>
                  </a:lnTo>
                  <a:cubicBezTo>
                    <a:pt x="823" y="297"/>
                    <a:pt x="800" y="320"/>
                    <a:pt x="800" y="320"/>
                  </a:cubicBezTo>
                  <a:cubicBezTo>
                    <a:pt x="777" y="297"/>
                    <a:pt x="754" y="274"/>
                    <a:pt x="754" y="274"/>
                  </a:cubicBezTo>
                  <a:cubicBezTo>
                    <a:pt x="663" y="183"/>
                    <a:pt x="571" y="114"/>
                    <a:pt x="480" y="69"/>
                  </a:cubicBezTo>
                  <a:cubicBezTo>
                    <a:pt x="412" y="23"/>
                    <a:pt x="320"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9"/>
            <p:cNvSpPr/>
            <p:nvPr/>
          </p:nvSpPr>
          <p:spPr>
            <a:xfrm>
              <a:off x="3716700" y="1378700"/>
              <a:ext cx="135825" cy="199750"/>
            </a:xfrm>
            <a:custGeom>
              <a:avLst/>
              <a:gdLst/>
              <a:ahLst/>
              <a:cxnLst/>
              <a:rect l="l" t="t" r="r" b="b"/>
              <a:pathLst>
                <a:path w="5433" h="7990" extrusionOk="0">
                  <a:moveTo>
                    <a:pt x="2671" y="183"/>
                  </a:moveTo>
                  <a:cubicBezTo>
                    <a:pt x="2785" y="183"/>
                    <a:pt x="2922" y="183"/>
                    <a:pt x="3013" y="206"/>
                  </a:cubicBezTo>
                  <a:cubicBezTo>
                    <a:pt x="3264" y="229"/>
                    <a:pt x="3447" y="274"/>
                    <a:pt x="3629" y="343"/>
                  </a:cubicBezTo>
                  <a:lnTo>
                    <a:pt x="3606" y="320"/>
                  </a:lnTo>
                  <a:lnTo>
                    <a:pt x="3606" y="320"/>
                  </a:lnTo>
                  <a:cubicBezTo>
                    <a:pt x="3721" y="388"/>
                    <a:pt x="3812" y="434"/>
                    <a:pt x="3880" y="480"/>
                  </a:cubicBezTo>
                  <a:cubicBezTo>
                    <a:pt x="3949" y="548"/>
                    <a:pt x="4017" y="594"/>
                    <a:pt x="4063" y="662"/>
                  </a:cubicBezTo>
                  <a:cubicBezTo>
                    <a:pt x="4131" y="731"/>
                    <a:pt x="4177" y="822"/>
                    <a:pt x="4200" y="891"/>
                  </a:cubicBezTo>
                  <a:cubicBezTo>
                    <a:pt x="4246" y="1005"/>
                    <a:pt x="4268" y="1096"/>
                    <a:pt x="4291" y="1210"/>
                  </a:cubicBezTo>
                  <a:cubicBezTo>
                    <a:pt x="4314" y="1347"/>
                    <a:pt x="4314" y="1507"/>
                    <a:pt x="4314" y="1667"/>
                  </a:cubicBezTo>
                  <a:lnTo>
                    <a:pt x="4291" y="1689"/>
                  </a:lnTo>
                  <a:cubicBezTo>
                    <a:pt x="4268" y="1918"/>
                    <a:pt x="4223" y="2169"/>
                    <a:pt x="4131" y="2397"/>
                  </a:cubicBezTo>
                  <a:lnTo>
                    <a:pt x="4109" y="2420"/>
                  </a:lnTo>
                  <a:cubicBezTo>
                    <a:pt x="4040" y="2602"/>
                    <a:pt x="3949" y="2762"/>
                    <a:pt x="3835" y="2899"/>
                  </a:cubicBezTo>
                  <a:cubicBezTo>
                    <a:pt x="3743" y="3036"/>
                    <a:pt x="3606" y="3173"/>
                    <a:pt x="3492" y="3264"/>
                  </a:cubicBezTo>
                  <a:cubicBezTo>
                    <a:pt x="3355" y="3356"/>
                    <a:pt x="3241" y="3447"/>
                    <a:pt x="3104" y="3493"/>
                  </a:cubicBezTo>
                  <a:cubicBezTo>
                    <a:pt x="3081" y="3515"/>
                    <a:pt x="3059" y="3515"/>
                    <a:pt x="3036" y="3538"/>
                  </a:cubicBezTo>
                  <a:cubicBezTo>
                    <a:pt x="3036" y="3561"/>
                    <a:pt x="3036" y="3561"/>
                    <a:pt x="3036" y="3584"/>
                  </a:cubicBezTo>
                  <a:cubicBezTo>
                    <a:pt x="3036" y="3607"/>
                    <a:pt x="3036" y="3630"/>
                    <a:pt x="3036" y="3630"/>
                  </a:cubicBezTo>
                  <a:cubicBezTo>
                    <a:pt x="3036" y="3652"/>
                    <a:pt x="3059" y="3675"/>
                    <a:pt x="3081" y="3698"/>
                  </a:cubicBezTo>
                  <a:lnTo>
                    <a:pt x="3196" y="3698"/>
                  </a:lnTo>
                  <a:cubicBezTo>
                    <a:pt x="3287" y="3675"/>
                    <a:pt x="3378" y="3675"/>
                    <a:pt x="3447" y="3675"/>
                  </a:cubicBezTo>
                  <a:lnTo>
                    <a:pt x="3629" y="3675"/>
                  </a:lnTo>
                  <a:cubicBezTo>
                    <a:pt x="3766" y="3698"/>
                    <a:pt x="3903" y="3721"/>
                    <a:pt x="4040" y="3767"/>
                  </a:cubicBezTo>
                  <a:cubicBezTo>
                    <a:pt x="4177" y="3835"/>
                    <a:pt x="4337" y="3926"/>
                    <a:pt x="4474" y="4018"/>
                  </a:cubicBezTo>
                  <a:cubicBezTo>
                    <a:pt x="4588" y="4109"/>
                    <a:pt x="4725" y="4223"/>
                    <a:pt x="4816" y="4360"/>
                  </a:cubicBezTo>
                  <a:cubicBezTo>
                    <a:pt x="4930" y="4497"/>
                    <a:pt x="5022" y="4634"/>
                    <a:pt x="5090" y="4794"/>
                  </a:cubicBezTo>
                  <a:cubicBezTo>
                    <a:pt x="5136" y="4953"/>
                    <a:pt x="5181" y="5090"/>
                    <a:pt x="5227" y="5250"/>
                  </a:cubicBezTo>
                  <a:cubicBezTo>
                    <a:pt x="5227" y="5319"/>
                    <a:pt x="5227" y="5387"/>
                    <a:pt x="5227" y="5478"/>
                  </a:cubicBezTo>
                  <a:cubicBezTo>
                    <a:pt x="5250" y="5570"/>
                    <a:pt x="5227" y="5661"/>
                    <a:pt x="5227" y="5729"/>
                  </a:cubicBezTo>
                  <a:cubicBezTo>
                    <a:pt x="5204" y="5958"/>
                    <a:pt x="5136" y="6163"/>
                    <a:pt x="5067" y="6369"/>
                  </a:cubicBezTo>
                  <a:cubicBezTo>
                    <a:pt x="4999" y="6528"/>
                    <a:pt x="4930" y="6688"/>
                    <a:pt x="4816" y="6825"/>
                  </a:cubicBezTo>
                  <a:cubicBezTo>
                    <a:pt x="4702" y="6962"/>
                    <a:pt x="4588" y="7076"/>
                    <a:pt x="4474" y="7167"/>
                  </a:cubicBezTo>
                  <a:cubicBezTo>
                    <a:pt x="4314" y="7304"/>
                    <a:pt x="4131" y="7396"/>
                    <a:pt x="3949" y="7487"/>
                  </a:cubicBezTo>
                  <a:cubicBezTo>
                    <a:pt x="3675" y="7601"/>
                    <a:pt x="3378" y="7670"/>
                    <a:pt x="3059" y="7738"/>
                  </a:cubicBezTo>
                  <a:cubicBezTo>
                    <a:pt x="2785" y="7784"/>
                    <a:pt x="2511" y="7807"/>
                    <a:pt x="2191" y="7807"/>
                  </a:cubicBezTo>
                  <a:lnTo>
                    <a:pt x="1895" y="7807"/>
                  </a:lnTo>
                  <a:cubicBezTo>
                    <a:pt x="1621" y="7807"/>
                    <a:pt x="1392" y="7807"/>
                    <a:pt x="1164" y="7784"/>
                  </a:cubicBezTo>
                  <a:cubicBezTo>
                    <a:pt x="867" y="7738"/>
                    <a:pt x="639" y="7692"/>
                    <a:pt x="411" y="7601"/>
                  </a:cubicBezTo>
                  <a:cubicBezTo>
                    <a:pt x="365" y="7578"/>
                    <a:pt x="297" y="7556"/>
                    <a:pt x="251" y="7533"/>
                  </a:cubicBezTo>
                  <a:lnTo>
                    <a:pt x="228" y="4999"/>
                  </a:lnTo>
                  <a:lnTo>
                    <a:pt x="205" y="2351"/>
                  </a:lnTo>
                  <a:cubicBezTo>
                    <a:pt x="183" y="1963"/>
                    <a:pt x="183" y="1575"/>
                    <a:pt x="183" y="1187"/>
                  </a:cubicBezTo>
                  <a:cubicBezTo>
                    <a:pt x="274" y="1073"/>
                    <a:pt x="388" y="959"/>
                    <a:pt x="502" y="868"/>
                  </a:cubicBezTo>
                  <a:cubicBezTo>
                    <a:pt x="685" y="731"/>
                    <a:pt x="867" y="617"/>
                    <a:pt x="1096" y="525"/>
                  </a:cubicBezTo>
                  <a:lnTo>
                    <a:pt x="1119" y="502"/>
                  </a:lnTo>
                  <a:cubicBezTo>
                    <a:pt x="1415" y="388"/>
                    <a:pt x="1735" y="274"/>
                    <a:pt x="2077" y="229"/>
                  </a:cubicBezTo>
                  <a:cubicBezTo>
                    <a:pt x="2283" y="206"/>
                    <a:pt x="2488" y="183"/>
                    <a:pt x="2671" y="183"/>
                  </a:cubicBezTo>
                  <a:close/>
                  <a:moveTo>
                    <a:pt x="2648" y="0"/>
                  </a:moveTo>
                  <a:cubicBezTo>
                    <a:pt x="2328" y="0"/>
                    <a:pt x="2009" y="46"/>
                    <a:pt x="1643" y="137"/>
                  </a:cubicBezTo>
                  <a:cubicBezTo>
                    <a:pt x="1324" y="229"/>
                    <a:pt x="1027" y="343"/>
                    <a:pt x="730" y="502"/>
                  </a:cubicBezTo>
                  <a:cubicBezTo>
                    <a:pt x="434" y="662"/>
                    <a:pt x="205" y="868"/>
                    <a:pt x="23" y="1073"/>
                  </a:cubicBezTo>
                  <a:cubicBezTo>
                    <a:pt x="23" y="1096"/>
                    <a:pt x="23" y="1096"/>
                    <a:pt x="23" y="1119"/>
                  </a:cubicBezTo>
                  <a:cubicBezTo>
                    <a:pt x="0" y="1119"/>
                    <a:pt x="0" y="1142"/>
                    <a:pt x="0" y="1142"/>
                  </a:cubicBezTo>
                  <a:lnTo>
                    <a:pt x="46" y="3995"/>
                  </a:lnTo>
                  <a:lnTo>
                    <a:pt x="69" y="6871"/>
                  </a:lnTo>
                  <a:lnTo>
                    <a:pt x="69" y="7213"/>
                  </a:lnTo>
                  <a:lnTo>
                    <a:pt x="69" y="7578"/>
                  </a:lnTo>
                  <a:cubicBezTo>
                    <a:pt x="69" y="7601"/>
                    <a:pt x="69" y="7624"/>
                    <a:pt x="91" y="7647"/>
                  </a:cubicBezTo>
                  <a:cubicBezTo>
                    <a:pt x="114" y="7670"/>
                    <a:pt x="137" y="7670"/>
                    <a:pt x="160" y="7670"/>
                  </a:cubicBezTo>
                  <a:cubicBezTo>
                    <a:pt x="297" y="7761"/>
                    <a:pt x="434" y="7807"/>
                    <a:pt x="616" y="7852"/>
                  </a:cubicBezTo>
                  <a:cubicBezTo>
                    <a:pt x="822" y="7921"/>
                    <a:pt x="1004" y="7944"/>
                    <a:pt x="1187" y="7966"/>
                  </a:cubicBezTo>
                  <a:cubicBezTo>
                    <a:pt x="1415" y="7989"/>
                    <a:pt x="1643" y="7989"/>
                    <a:pt x="1895" y="7989"/>
                  </a:cubicBezTo>
                  <a:cubicBezTo>
                    <a:pt x="2032" y="7989"/>
                    <a:pt x="2191" y="7989"/>
                    <a:pt x="2397" y="7966"/>
                  </a:cubicBezTo>
                  <a:cubicBezTo>
                    <a:pt x="3013" y="7944"/>
                    <a:pt x="3789" y="7852"/>
                    <a:pt x="4428" y="7419"/>
                  </a:cubicBezTo>
                  <a:cubicBezTo>
                    <a:pt x="4702" y="7236"/>
                    <a:pt x="4953" y="6985"/>
                    <a:pt x="5113" y="6688"/>
                  </a:cubicBezTo>
                  <a:cubicBezTo>
                    <a:pt x="5204" y="6551"/>
                    <a:pt x="5273" y="6391"/>
                    <a:pt x="5318" y="6209"/>
                  </a:cubicBezTo>
                  <a:cubicBezTo>
                    <a:pt x="5364" y="6026"/>
                    <a:pt x="5410" y="5821"/>
                    <a:pt x="5410" y="5615"/>
                  </a:cubicBezTo>
                  <a:cubicBezTo>
                    <a:pt x="5432" y="5433"/>
                    <a:pt x="5410" y="5227"/>
                    <a:pt x="5364" y="5022"/>
                  </a:cubicBezTo>
                  <a:cubicBezTo>
                    <a:pt x="5318" y="4862"/>
                    <a:pt x="5227" y="4680"/>
                    <a:pt x="5136" y="4497"/>
                  </a:cubicBezTo>
                  <a:cubicBezTo>
                    <a:pt x="5044" y="4337"/>
                    <a:pt x="4908" y="4177"/>
                    <a:pt x="4771" y="4040"/>
                  </a:cubicBezTo>
                  <a:cubicBezTo>
                    <a:pt x="4634" y="3903"/>
                    <a:pt x="4474" y="3789"/>
                    <a:pt x="4291" y="3698"/>
                  </a:cubicBezTo>
                  <a:cubicBezTo>
                    <a:pt x="4109" y="3607"/>
                    <a:pt x="3926" y="3538"/>
                    <a:pt x="3721" y="3515"/>
                  </a:cubicBezTo>
                  <a:cubicBezTo>
                    <a:pt x="3629" y="3493"/>
                    <a:pt x="3561" y="3493"/>
                    <a:pt x="3470" y="3493"/>
                  </a:cubicBezTo>
                  <a:cubicBezTo>
                    <a:pt x="3538" y="3447"/>
                    <a:pt x="3606" y="3401"/>
                    <a:pt x="3698" y="3333"/>
                  </a:cubicBezTo>
                  <a:cubicBezTo>
                    <a:pt x="3858" y="3196"/>
                    <a:pt x="3994" y="3036"/>
                    <a:pt x="4109" y="2831"/>
                  </a:cubicBezTo>
                  <a:cubicBezTo>
                    <a:pt x="4200" y="2671"/>
                    <a:pt x="4268" y="2511"/>
                    <a:pt x="4360" y="2283"/>
                  </a:cubicBezTo>
                  <a:cubicBezTo>
                    <a:pt x="4405" y="2123"/>
                    <a:pt x="4451" y="1940"/>
                    <a:pt x="4474" y="1758"/>
                  </a:cubicBezTo>
                  <a:cubicBezTo>
                    <a:pt x="4497" y="1575"/>
                    <a:pt x="4497" y="1393"/>
                    <a:pt x="4474" y="1233"/>
                  </a:cubicBezTo>
                  <a:cubicBezTo>
                    <a:pt x="4474" y="1164"/>
                    <a:pt x="4451" y="1073"/>
                    <a:pt x="4428" y="1005"/>
                  </a:cubicBezTo>
                  <a:cubicBezTo>
                    <a:pt x="4405" y="936"/>
                    <a:pt x="4383" y="845"/>
                    <a:pt x="4337" y="776"/>
                  </a:cubicBezTo>
                  <a:cubicBezTo>
                    <a:pt x="4268" y="617"/>
                    <a:pt x="4177" y="480"/>
                    <a:pt x="4040" y="388"/>
                  </a:cubicBezTo>
                  <a:cubicBezTo>
                    <a:pt x="3903" y="274"/>
                    <a:pt x="3743" y="183"/>
                    <a:pt x="3561" y="137"/>
                  </a:cubicBezTo>
                  <a:cubicBezTo>
                    <a:pt x="3424" y="92"/>
                    <a:pt x="3287" y="69"/>
                    <a:pt x="3127" y="46"/>
                  </a:cubicBezTo>
                  <a:cubicBezTo>
                    <a:pt x="2990" y="23"/>
                    <a:pt x="2830" y="0"/>
                    <a:pt x="26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9"/>
            <p:cNvSpPr/>
            <p:nvPr/>
          </p:nvSpPr>
          <p:spPr>
            <a:xfrm>
              <a:off x="3732100" y="1398100"/>
              <a:ext cx="84475" cy="163225"/>
            </a:xfrm>
            <a:custGeom>
              <a:avLst/>
              <a:gdLst/>
              <a:ahLst/>
              <a:cxnLst/>
              <a:rect l="l" t="t" r="r" b="b"/>
              <a:pathLst>
                <a:path w="3379" h="6529" extrusionOk="0">
                  <a:moveTo>
                    <a:pt x="1575" y="183"/>
                  </a:moveTo>
                  <a:cubicBezTo>
                    <a:pt x="1667" y="183"/>
                    <a:pt x="1735" y="183"/>
                    <a:pt x="1826" y="206"/>
                  </a:cubicBezTo>
                  <a:cubicBezTo>
                    <a:pt x="1895" y="206"/>
                    <a:pt x="1986" y="229"/>
                    <a:pt x="2055" y="274"/>
                  </a:cubicBezTo>
                  <a:cubicBezTo>
                    <a:pt x="2123" y="297"/>
                    <a:pt x="2169" y="343"/>
                    <a:pt x="2237" y="388"/>
                  </a:cubicBezTo>
                  <a:cubicBezTo>
                    <a:pt x="2283" y="434"/>
                    <a:pt x="2306" y="480"/>
                    <a:pt x="2351" y="525"/>
                  </a:cubicBezTo>
                  <a:cubicBezTo>
                    <a:pt x="2397" y="571"/>
                    <a:pt x="2420" y="640"/>
                    <a:pt x="2443" y="708"/>
                  </a:cubicBezTo>
                  <a:cubicBezTo>
                    <a:pt x="2465" y="776"/>
                    <a:pt x="2488" y="868"/>
                    <a:pt x="2488" y="936"/>
                  </a:cubicBezTo>
                  <a:cubicBezTo>
                    <a:pt x="2511" y="1073"/>
                    <a:pt x="2488" y="1187"/>
                    <a:pt x="2465" y="1324"/>
                  </a:cubicBezTo>
                  <a:cubicBezTo>
                    <a:pt x="2420" y="1530"/>
                    <a:pt x="2351" y="1735"/>
                    <a:pt x="2260" y="1918"/>
                  </a:cubicBezTo>
                  <a:cubicBezTo>
                    <a:pt x="2169" y="2100"/>
                    <a:pt x="2077" y="2260"/>
                    <a:pt x="1941" y="2420"/>
                  </a:cubicBezTo>
                  <a:cubicBezTo>
                    <a:pt x="1941" y="2443"/>
                    <a:pt x="1941" y="2443"/>
                    <a:pt x="1941" y="2443"/>
                  </a:cubicBezTo>
                  <a:cubicBezTo>
                    <a:pt x="1781" y="2602"/>
                    <a:pt x="1621" y="2739"/>
                    <a:pt x="1438" y="2854"/>
                  </a:cubicBezTo>
                  <a:cubicBezTo>
                    <a:pt x="1370" y="2922"/>
                    <a:pt x="1279" y="2968"/>
                    <a:pt x="1187" y="3013"/>
                  </a:cubicBezTo>
                  <a:cubicBezTo>
                    <a:pt x="1142" y="3036"/>
                    <a:pt x="1119" y="3082"/>
                    <a:pt x="1142" y="3127"/>
                  </a:cubicBezTo>
                  <a:cubicBezTo>
                    <a:pt x="1119" y="3196"/>
                    <a:pt x="1164" y="3219"/>
                    <a:pt x="1210" y="3242"/>
                  </a:cubicBezTo>
                  <a:lnTo>
                    <a:pt x="1324" y="3242"/>
                  </a:lnTo>
                  <a:cubicBezTo>
                    <a:pt x="1530" y="3264"/>
                    <a:pt x="1735" y="3287"/>
                    <a:pt x="1963" y="3310"/>
                  </a:cubicBezTo>
                  <a:cubicBezTo>
                    <a:pt x="2123" y="3356"/>
                    <a:pt x="2283" y="3401"/>
                    <a:pt x="2420" y="3470"/>
                  </a:cubicBezTo>
                  <a:cubicBezTo>
                    <a:pt x="2511" y="3515"/>
                    <a:pt x="2602" y="3561"/>
                    <a:pt x="2671" y="3630"/>
                  </a:cubicBezTo>
                  <a:cubicBezTo>
                    <a:pt x="2762" y="3698"/>
                    <a:pt x="2831" y="3789"/>
                    <a:pt x="2899" y="3881"/>
                  </a:cubicBezTo>
                  <a:cubicBezTo>
                    <a:pt x="2990" y="4018"/>
                    <a:pt x="3036" y="4132"/>
                    <a:pt x="3105" y="4246"/>
                  </a:cubicBezTo>
                  <a:cubicBezTo>
                    <a:pt x="3150" y="4383"/>
                    <a:pt x="3173" y="4520"/>
                    <a:pt x="3173" y="4657"/>
                  </a:cubicBezTo>
                  <a:cubicBezTo>
                    <a:pt x="3196" y="4794"/>
                    <a:pt x="3173" y="4931"/>
                    <a:pt x="3150" y="5068"/>
                  </a:cubicBezTo>
                  <a:cubicBezTo>
                    <a:pt x="3127" y="5182"/>
                    <a:pt x="3082" y="5319"/>
                    <a:pt x="3036" y="5433"/>
                  </a:cubicBezTo>
                  <a:cubicBezTo>
                    <a:pt x="2990" y="5524"/>
                    <a:pt x="2922" y="5638"/>
                    <a:pt x="2854" y="5730"/>
                  </a:cubicBezTo>
                  <a:cubicBezTo>
                    <a:pt x="2762" y="5821"/>
                    <a:pt x="2671" y="5912"/>
                    <a:pt x="2557" y="5981"/>
                  </a:cubicBezTo>
                  <a:cubicBezTo>
                    <a:pt x="2420" y="6072"/>
                    <a:pt x="2260" y="6163"/>
                    <a:pt x="2100" y="6209"/>
                  </a:cubicBezTo>
                  <a:cubicBezTo>
                    <a:pt x="1895" y="6277"/>
                    <a:pt x="1689" y="6323"/>
                    <a:pt x="1484" y="6346"/>
                  </a:cubicBezTo>
                  <a:lnTo>
                    <a:pt x="1279" y="6346"/>
                  </a:lnTo>
                  <a:cubicBezTo>
                    <a:pt x="1050" y="6346"/>
                    <a:pt x="822" y="6323"/>
                    <a:pt x="594" y="6277"/>
                  </a:cubicBezTo>
                  <a:cubicBezTo>
                    <a:pt x="457" y="6255"/>
                    <a:pt x="320" y="6232"/>
                    <a:pt x="206" y="6186"/>
                  </a:cubicBezTo>
                  <a:cubicBezTo>
                    <a:pt x="206" y="6049"/>
                    <a:pt x="206" y="5889"/>
                    <a:pt x="206" y="5752"/>
                  </a:cubicBezTo>
                  <a:lnTo>
                    <a:pt x="206" y="5570"/>
                  </a:lnTo>
                  <a:lnTo>
                    <a:pt x="206" y="4246"/>
                  </a:lnTo>
                  <a:cubicBezTo>
                    <a:pt x="183" y="3379"/>
                    <a:pt x="183" y="2488"/>
                    <a:pt x="183" y="1621"/>
                  </a:cubicBezTo>
                  <a:lnTo>
                    <a:pt x="183" y="708"/>
                  </a:lnTo>
                  <a:cubicBezTo>
                    <a:pt x="229" y="685"/>
                    <a:pt x="297" y="640"/>
                    <a:pt x="343" y="571"/>
                  </a:cubicBezTo>
                  <a:cubicBezTo>
                    <a:pt x="525" y="480"/>
                    <a:pt x="708" y="388"/>
                    <a:pt x="913" y="297"/>
                  </a:cubicBezTo>
                  <a:cubicBezTo>
                    <a:pt x="1096" y="251"/>
                    <a:pt x="1279" y="206"/>
                    <a:pt x="1461" y="183"/>
                  </a:cubicBezTo>
                  <a:close/>
                  <a:moveTo>
                    <a:pt x="1598" y="0"/>
                  </a:moveTo>
                  <a:cubicBezTo>
                    <a:pt x="1530" y="0"/>
                    <a:pt x="1461" y="0"/>
                    <a:pt x="1370" y="23"/>
                  </a:cubicBezTo>
                  <a:cubicBezTo>
                    <a:pt x="1119" y="46"/>
                    <a:pt x="891" y="115"/>
                    <a:pt x="639" y="229"/>
                  </a:cubicBezTo>
                  <a:cubicBezTo>
                    <a:pt x="411" y="320"/>
                    <a:pt x="229" y="434"/>
                    <a:pt x="69" y="571"/>
                  </a:cubicBezTo>
                  <a:cubicBezTo>
                    <a:pt x="46" y="571"/>
                    <a:pt x="0" y="617"/>
                    <a:pt x="0" y="662"/>
                  </a:cubicBezTo>
                  <a:lnTo>
                    <a:pt x="0" y="3287"/>
                  </a:lnTo>
                  <a:lnTo>
                    <a:pt x="23" y="5889"/>
                  </a:lnTo>
                  <a:lnTo>
                    <a:pt x="23" y="6072"/>
                  </a:lnTo>
                  <a:lnTo>
                    <a:pt x="23" y="6232"/>
                  </a:lnTo>
                  <a:cubicBezTo>
                    <a:pt x="23" y="6255"/>
                    <a:pt x="46" y="6277"/>
                    <a:pt x="46" y="6300"/>
                  </a:cubicBezTo>
                  <a:cubicBezTo>
                    <a:pt x="69" y="6323"/>
                    <a:pt x="92" y="6346"/>
                    <a:pt x="114" y="6346"/>
                  </a:cubicBezTo>
                  <a:cubicBezTo>
                    <a:pt x="525" y="6460"/>
                    <a:pt x="913" y="6528"/>
                    <a:pt x="1256" y="6528"/>
                  </a:cubicBezTo>
                  <a:cubicBezTo>
                    <a:pt x="1347" y="6528"/>
                    <a:pt x="1416" y="6528"/>
                    <a:pt x="1484" y="6506"/>
                  </a:cubicBezTo>
                  <a:cubicBezTo>
                    <a:pt x="1986" y="6483"/>
                    <a:pt x="2420" y="6323"/>
                    <a:pt x="2762" y="6049"/>
                  </a:cubicBezTo>
                  <a:cubicBezTo>
                    <a:pt x="2922" y="5935"/>
                    <a:pt x="3036" y="5775"/>
                    <a:pt x="3150" y="5593"/>
                  </a:cubicBezTo>
                  <a:cubicBezTo>
                    <a:pt x="3196" y="5524"/>
                    <a:pt x="3219" y="5433"/>
                    <a:pt x="3264" y="5364"/>
                  </a:cubicBezTo>
                  <a:cubicBezTo>
                    <a:pt x="3310" y="5250"/>
                    <a:pt x="3333" y="5159"/>
                    <a:pt x="3333" y="5068"/>
                  </a:cubicBezTo>
                  <a:cubicBezTo>
                    <a:pt x="3378" y="4885"/>
                    <a:pt x="3378" y="4702"/>
                    <a:pt x="3333" y="4497"/>
                  </a:cubicBezTo>
                  <a:cubicBezTo>
                    <a:pt x="3310" y="4314"/>
                    <a:pt x="3242" y="4109"/>
                    <a:pt x="3150" y="3926"/>
                  </a:cubicBezTo>
                  <a:cubicBezTo>
                    <a:pt x="3059" y="3767"/>
                    <a:pt x="2922" y="3607"/>
                    <a:pt x="2785" y="3493"/>
                  </a:cubicBezTo>
                  <a:cubicBezTo>
                    <a:pt x="2648" y="3379"/>
                    <a:pt x="2511" y="3287"/>
                    <a:pt x="2329" y="3242"/>
                  </a:cubicBezTo>
                  <a:cubicBezTo>
                    <a:pt x="2169" y="3173"/>
                    <a:pt x="1986" y="3127"/>
                    <a:pt x="1804" y="3105"/>
                  </a:cubicBezTo>
                  <a:cubicBezTo>
                    <a:pt x="1689" y="3105"/>
                    <a:pt x="1575" y="3082"/>
                    <a:pt x="1438" y="3059"/>
                  </a:cubicBezTo>
                  <a:cubicBezTo>
                    <a:pt x="1575" y="2991"/>
                    <a:pt x="1689" y="2899"/>
                    <a:pt x="1804" y="2808"/>
                  </a:cubicBezTo>
                  <a:cubicBezTo>
                    <a:pt x="1963" y="2671"/>
                    <a:pt x="2100" y="2511"/>
                    <a:pt x="2237" y="2329"/>
                  </a:cubicBezTo>
                  <a:cubicBezTo>
                    <a:pt x="2351" y="2169"/>
                    <a:pt x="2420" y="2009"/>
                    <a:pt x="2511" y="1804"/>
                  </a:cubicBezTo>
                  <a:cubicBezTo>
                    <a:pt x="2580" y="1644"/>
                    <a:pt x="2625" y="1461"/>
                    <a:pt x="2648" y="1279"/>
                  </a:cubicBezTo>
                  <a:cubicBezTo>
                    <a:pt x="2694" y="1096"/>
                    <a:pt x="2671" y="936"/>
                    <a:pt x="2648" y="754"/>
                  </a:cubicBezTo>
                  <a:cubicBezTo>
                    <a:pt x="2602" y="594"/>
                    <a:pt x="2534" y="434"/>
                    <a:pt x="2420" y="320"/>
                  </a:cubicBezTo>
                  <a:cubicBezTo>
                    <a:pt x="2283" y="183"/>
                    <a:pt x="2123" y="92"/>
                    <a:pt x="1941" y="46"/>
                  </a:cubicBezTo>
                  <a:cubicBezTo>
                    <a:pt x="1826" y="23"/>
                    <a:pt x="1712" y="0"/>
                    <a:pt x="15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43" name="Google Shape;2443;p9"/>
          <p:cNvSpPr/>
          <p:nvPr/>
        </p:nvSpPr>
        <p:spPr>
          <a:xfrm>
            <a:off x="238761" y="3080988"/>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9"/>
          <p:cNvSpPr/>
          <p:nvPr/>
        </p:nvSpPr>
        <p:spPr>
          <a:xfrm>
            <a:off x="2941822" y="4879435"/>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9"/>
          <p:cNvSpPr/>
          <p:nvPr/>
        </p:nvSpPr>
        <p:spPr>
          <a:xfrm>
            <a:off x="8707536" y="4177488"/>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9"/>
          <p:cNvSpPr/>
          <p:nvPr/>
        </p:nvSpPr>
        <p:spPr>
          <a:xfrm rot="1193404">
            <a:off x="5123030" y="4865970"/>
            <a:ext cx="339526" cy="110638"/>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9"/>
          <p:cNvSpPr/>
          <p:nvPr/>
        </p:nvSpPr>
        <p:spPr>
          <a:xfrm>
            <a:off x="2205436" y="107138"/>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9"/>
          <p:cNvSpPr txBox="1">
            <a:spLocks noGrp="1"/>
          </p:cNvSpPr>
          <p:nvPr>
            <p:ph type="title"/>
          </p:nvPr>
        </p:nvSpPr>
        <p:spPr>
          <a:xfrm>
            <a:off x="713100" y="1587425"/>
            <a:ext cx="4134900" cy="7962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600"/>
              <a:buNone/>
              <a:defRPr sz="4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rPr lang="en-US"/>
              <a:t>Click to edit Master title style</a:t>
            </a:r>
            <a:endParaRPr/>
          </a:p>
        </p:txBody>
      </p:sp>
      <p:sp>
        <p:nvSpPr>
          <p:cNvPr id="2449" name="Google Shape;2449;p9"/>
          <p:cNvSpPr txBox="1">
            <a:spLocks noGrp="1"/>
          </p:cNvSpPr>
          <p:nvPr>
            <p:ph type="subTitle" idx="1"/>
          </p:nvPr>
        </p:nvSpPr>
        <p:spPr>
          <a:xfrm>
            <a:off x="713100" y="2383625"/>
            <a:ext cx="4134900" cy="1170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r>
              <a:rPr lang="en-US"/>
              <a:t>Click to edit Master subtitle style</a:t>
            </a:r>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2450"/>
        <p:cNvGrpSpPr/>
        <p:nvPr/>
      </p:nvGrpSpPr>
      <p:grpSpPr>
        <a:xfrm>
          <a:off x="0" y="0"/>
          <a:ext cx="0" cy="0"/>
          <a:chOff x="0" y="0"/>
          <a:chExt cx="0" cy="0"/>
        </a:xfrm>
      </p:grpSpPr>
      <p:sp>
        <p:nvSpPr>
          <p:cNvPr id="2451" name="Google Shape;2451;p10"/>
          <p:cNvSpPr/>
          <p:nvPr/>
        </p:nvSpPr>
        <p:spPr>
          <a:xfrm flipH="1">
            <a:off x="-1346414" y="-2146299"/>
            <a:ext cx="5408925" cy="5029425"/>
          </a:xfrm>
          <a:custGeom>
            <a:avLst/>
            <a:gdLst/>
            <a:ahLst/>
            <a:cxnLst/>
            <a:rect l="l" t="t" r="r" b="b"/>
            <a:pathLst>
              <a:path w="216357" h="201177" extrusionOk="0">
                <a:moveTo>
                  <a:pt x="19714" y="9116"/>
                </a:moveTo>
                <a:cubicBezTo>
                  <a:pt x="-11622" y="10611"/>
                  <a:pt x="2452" y="17851"/>
                  <a:pt x="7897" y="23643"/>
                </a:cubicBezTo>
                <a:cubicBezTo>
                  <a:pt x="13342" y="29435"/>
                  <a:pt x="42767" y="35343"/>
                  <a:pt x="52382" y="43869"/>
                </a:cubicBezTo>
                <a:cubicBezTo>
                  <a:pt x="61997" y="52395"/>
                  <a:pt x="56089" y="68544"/>
                  <a:pt x="65588" y="74800"/>
                </a:cubicBezTo>
                <a:cubicBezTo>
                  <a:pt x="75087" y="81056"/>
                  <a:pt x="100573" y="75148"/>
                  <a:pt x="109377" y="81403"/>
                </a:cubicBezTo>
                <a:cubicBezTo>
                  <a:pt x="118181" y="87659"/>
                  <a:pt x="113258" y="104861"/>
                  <a:pt x="118413" y="112333"/>
                </a:cubicBezTo>
                <a:cubicBezTo>
                  <a:pt x="123568" y="119805"/>
                  <a:pt x="135095" y="119342"/>
                  <a:pt x="140308" y="126235"/>
                </a:cubicBezTo>
                <a:cubicBezTo>
                  <a:pt x="145521" y="133128"/>
                  <a:pt x="144131" y="146253"/>
                  <a:pt x="149691" y="153690"/>
                </a:cubicBezTo>
                <a:cubicBezTo>
                  <a:pt x="155252" y="161127"/>
                  <a:pt x="166605" y="163444"/>
                  <a:pt x="173671" y="170858"/>
                </a:cubicBezTo>
                <a:cubicBezTo>
                  <a:pt x="180738" y="178272"/>
                  <a:pt x="185661" y="196691"/>
                  <a:pt x="192090" y="198174"/>
                </a:cubicBezTo>
                <a:cubicBezTo>
                  <a:pt x="198519" y="199657"/>
                  <a:pt x="211610" y="210338"/>
                  <a:pt x="212247" y="179755"/>
                </a:cubicBezTo>
                <a:cubicBezTo>
                  <a:pt x="212884" y="149172"/>
                  <a:pt x="228002" y="43116"/>
                  <a:pt x="195913" y="14676"/>
                </a:cubicBezTo>
                <a:cubicBezTo>
                  <a:pt x="163824" y="-13764"/>
                  <a:pt x="51050" y="7622"/>
                  <a:pt x="19714" y="9116"/>
                </a:cubicBezTo>
                <a:close/>
              </a:path>
            </a:pathLst>
          </a:custGeom>
          <a:solidFill>
            <a:schemeClr val="accent1"/>
          </a:solidFill>
          <a:ln>
            <a:noFill/>
          </a:ln>
        </p:spPr>
      </p:sp>
      <p:sp>
        <p:nvSpPr>
          <p:cNvPr id="2452" name="Google Shape;2452;p10"/>
          <p:cNvSpPr/>
          <p:nvPr/>
        </p:nvSpPr>
        <p:spPr>
          <a:xfrm rot="10800000" flipH="1">
            <a:off x="5319286" y="2183401"/>
            <a:ext cx="5408925" cy="5029425"/>
          </a:xfrm>
          <a:custGeom>
            <a:avLst/>
            <a:gdLst/>
            <a:ahLst/>
            <a:cxnLst/>
            <a:rect l="l" t="t" r="r" b="b"/>
            <a:pathLst>
              <a:path w="216357" h="201177" extrusionOk="0">
                <a:moveTo>
                  <a:pt x="19714" y="9116"/>
                </a:moveTo>
                <a:cubicBezTo>
                  <a:pt x="-11622" y="10611"/>
                  <a:pt x="2452" y="17851"/>
                  <a:pt x="7897" y="23643"/>
                </a:cubicBezTo>
                <a:cubicBezTo>
                  <a:pt x="13342" y="29435"/>
                  <a:pt x="42767" y="35343"/>
                  <a:pt x="52382" y="43869"/>
                </a:cubicBezTo>
                <a:cubicBezTo>
                  <a:pt x="61997" y="52395"/>
                  <a:pt x="56089" y="68544"/>
                  <a:pt x="65588" y="74800"/>
                </a:cubicBezTo>
                <a:cubicBezTo>
                  <a:pt x="75087" y="81056"/>
                  <a:pt x="100573" y="75148"/>
                  <a:pt x="109377" y="81403"/>
                </a:cubicBezTo>
                <a:cubicBezTo>
                  <a:pt x="118181" y="87659"/>
                  <a:pt x="113258" y="104861"/>
                  <a:pt x="118413" y="112333"/>
                </a:cubicBezTo>
                <a:cubicBezTo>
                  <a:pt x="123568" y="119805"/>
                  <a:pt x="135095" y="119342"/>
                  <a:pt x="140308" y="126235"/>
                </a:cubicBezTo>
                <a:cubicBezTo>
                  <a:pt x="145521" y="133128"/>
                  <a:pt x="144131" y="146253"/>
                  <a:pt x="149691" y="153690"/>
                </a:cubicBezTo>
                <a:cubicBezTo>
                  <a:pt x="155252" y="161127"/>
                  <a:pt x="166605" y="163444"/>
                  <a:pt x="173671" y="170858"/>
                </a:cubicBezTo>
                <a:cubicBezTo>
                  <a:pt x="180738" y="178272"/>
                  <a:pt x="185661" y="196691"/>
                  <a:pt x="192090" y="198174"/>
                </a:cubicBezTo>
                <a:cubicBezTo>
                  <a:pt x="198519" y="199657"/>
                  <a:pt x="211610" y="210338"/>
                  <a:pt x="212247" y="179755"/>
                </a:cubicBezTo>
                <a:cubicBezTo>
                  <a:pt x="212884" y="149172"/>
                  <a:pt x="228002" y="43116"/>
                  <a:pt x="195913" y="14676"/>
                </a:cubicBezTo>
                <a:cubicBezTo>
                  <a:pt x="163824" y="-13764"/>
                  <a:pt x="51050" y="7622"/>
                  <a:pt x="19714" y="9116"/>
                </a:cubicBezTo>
                <a:close/>
              </a:path>
            </a:pathLst>
          </a:custGeom>
          <a:solidFill>
            <a:schemeClr val="accent4"/>
          </a:solidFill>
          <a:ln>
            <a:noFill/>
          </a:ln>
        </p:spPr>
      </p:sp>
      <p:pic>
        <p:nvPicPr>
          <p:cNvPr id="2453" name="Google Shape;2453;p10"/>
          <p:cNvPicPr preferRelativeResize="0"/>
          <p:nvPr/>
        </p:nvPicPr>
        <p:blipFill>
          <a:blip r:embed="rId2">
            <a:alphaModFix/>
          </a:blip>
          <a:stretch>
            <a:fillRect/>
          </a:stretch>
        </p:blipFill>
        <p:spPr>
          <a:xfrm>
            <a:off x="0" y="0"/>
            <a:ext cx="9144000" cy="5143500"/>
          </a:xfrm>
          <a:prstGeom prst="rect">
            <a:avLst/>
          </a:prstGeom>
          <a:noFill/>
          <a:ln>
            <a:noFill/>
          </a:ln>
        </p:spPr>
      </p:pic>
      <p:grpSp>
        <p:nvGrpSpPr>
          <p:cNvPr id="2454" name="Google Shape;2454;p10"/>
          <p:cNvGrpSpPr/>
          <p:nvPr/>
        </p:nvGrpSpPr>
        <p:grpSpPr>
          <a:xfrm rot="-463951">
            <a:off x="345988" y="541558"/>
            <a:ext cx="734225" cy="849058"/>
            <a:chOff x="5531300" y="3305725"/>
            <a:chExt cx="703625" cy="813750"/>
          </a:xfrm>
        </p:grpSpPr>
        <p:sp>
          <p:nvSpPr>
            <p:cNvPr id="2455" name="Google Shape;2455;p10"/>
            <p:cNvSpPr/>
            <p:nvPr/>
          </p:nvSpPr>
          <p:spPr>
            <a:xfrm>
              <a:off x="5531300" y="3305725"/>
              <a:ext cx="703625" cy="813750"/>
            </a:xfrm>
            <a:custGeom>
              <a:avLst/>
              <a:gdLst/>
              <a:ahLst/>
              <a:cxnLst/>
              <a:rect l="l" t="t" r="r" b="b"/>
              <a:pathLst>
                <a:path w="28145" h="32550" extrusionOk="0">
                  <a:moveTo>
                    <a:pt x="17645" y="0"/>
                  </a:moveTo>
                  <a:cubicBezTo>
                    <a:pt x="17485" y="0"/>
                    <a:pt x="17325" y="23"/>
                    <a:pt x="17165" y="46"/>
                  </a:cubicBezTo>
                  <a:cubicBezTo>
                    <a:pt x="16960" y="69"/>
                    <a:pt x="16777" y="137"/>
                    <a:pt x="16640" y="183"/>
                  </a:cubicBezTo>
                  <a:cubicBezTo>
                    <a:pt x="16298" y="297"/>
                    <a:pt x="15978" y="480"/>
                    <a:pt x="15682" y="708"/>
                  </a:cubicBezTo>
                  <a:cubicBezTo>
                    <a:pt x="15636" y="753"/>
                    <a:pt x="15590" y="799"/>
                    <a:pt x="15545" y="845"/>
                  </a:cubicBezTo>
                  <a:cubicBezTo>
                    <a:pt x="15545" y="845"/>
                    <a:pt x="1507" y="4520"/>
                    <a:pt x="1484" y="4520"/>
                  </a:cubicBezTo>
                  <a:cubicBezTo>
                    <a:pt x="891" y="4679"/>
                    <a:pt x="411" y="5113"/>
                    <a:pt x="183" y="5661"/>
                  </a:cubicBezTo>
                  <a:cubicBezTo>
                    <a:pt x="137" y="5752"/>
                    <a:pt x="92" y="5866"/>
                    <a:pt x="69" y="5958"/>
                  </a:cubicBezTo>
                  <a:cubicBezTo>
                    <a:pt x="69" y="5958"/>
                    <a:pt x="46" y="6026"/>
                    <a:pt x="46" y="6049"/>
                  </a:cubicBezTo>
                  <a:cubicBezTo>
                    <a:pt x="23" y="6163"/>
                    <a:pt x="1" y="6277"/>
                    <a:pt x="1" y="6414"/>
                  </a:cubicBezTo>
                  <a:cubicBezTo>
                    <a:pt x="1" y="6483"/>
                    <a:pt x="1" y="6574"/>
                    <a:pt x="1" y="6642"/>
                  </a:cubicBezTo>
                  <a:cubicBezTo>
                    <a:pt x="1" y="6757"/>
                    <a:pt x="23" y="6893"/>
                    <a:pt x="69" y="7008"/>
                  </a:cubicBezTo>
                  <a:cubicBezTo>
                    <a:pt x="69" y="7030"/>
                    <a:pt x="69" y="7076"/>
                    <a:pt x="69" y="7099"/>
                  </a:cubicBezTo>
                  <a:lnTo>
                    <a:pt x="6529" y="30974"/>
                  </a:lnTo>
                  <a:lnTo>
                    <a:pt x="6529" y="31043"/>
                  </a:lnTo>
                  <a:cubicBezTo>
                    <a:pt x="6574" y="31202"/>
                    <a:pt x="6666" y="31408"/>
                    <a:pt x="6825" y="31636"/>
                  </a:cubicBezTo>
                  <a:cubicBezTo>
                    <a:pt x="6848" y="31705"/>
                    <a:pt x="6894" y="31750"/>
                    <a:pt x="6962" y="31819"/>
                  </a:cubicBezTo>
                  <a:cubicBezTo>
                    <a:pt x="6985" y="31864"/>
                    <a:pt x="7031" y="31910"/>
                    <a:pt x="7076" y="31956"/>
                  </a:cubicBezTo>
                  <a:cubicBezTo>
                    <a:pt x="7122" y="32001"/>
                    <a:pt x="7191" y="32047"/>
                    <a:pt x="7236" y="32093"/>
                  </a:cubicBezTo>
                  <a:cubicBezTo>
                    <a:pt x="7327" y="32161"/>
                    <a:pt x="7419" y="32230"/>
                    <a:pt x="7510" y="32275"/>
                  </a:cubicBezTo>
                  <a:cubicBezTo>
                    <a:pt x="7510" y="32298"/>
                    <a:pt x="7556" y="32298"/>
                    <a:pt x="7556" y="32321"/>
                  </a:cubicBezTo>
                  <a:cubicBezTo>
                    <a:pt x="7647" y="32366"/>
                    <a:pt x="7738" y="32389"/>
                    <a:pt x="7830" y="32435"/>
                  </a:cubicBezTo>
                  <a:cubicBezTo>
                    <a:pt x="7875" y="32435"/>
                    <a:pt x="7921" y="32458"/>
                    <a:pt x="7967" y="32481"/>
                  </a:cubicBezTo>
                  <a:lnTo>
                    <a:pt x="8012" y="32481"/>
                  </a:lnTo>
                  <a:cubicBezTo>
                    <a:pt x="8195" y="32526"/>
                    <a:pt x="8377" y="32549"/>
                    <a:pt x="8537" y="32549"/>
                  </a:cubicBezTo>
                  <a:cubicBezTo>
                    <a:pt x="8697" y="32549"/>
                    <a:pt x="8880" y="32526"/>
                    <a:pt x="9039" y="32503"/>
                  </a:cubicBezTo>
                  <a:lnTo>
                    <a:pt x="23031" y="28829"/>
                  </a:lnTo>
                  <a:cubicBezTo>
                    <a:pt x="23168" y="28874"/>
                    <a:pt x="23305" y="28897"/>
                    <a:pt x="23465" y="28920"/>
                  </a:cubicBezTo>
                  <a:lnTo>
                    <a:pt x="23739" y="28920"/>
                  </a:lnTo>
                  <a:cubicBezTo>
                    <a:pt x="24424" y="28920"/>
                    <a:pt x="25063" y="28714"/>
                    <a:pt x="25611" y="28281"/>
                  </a:cubicBezTo>
                  <a:cubicBezTo>
                    <a:pt x="25702" y="28212"/>
                    <a:pt x="25770" y="28144"/>
                    <a:pt x="25839" y="28075"/>
                  </a:cubicBezTo>
                  <a:cubicBezTo>
                    <a:pt x="26044" y="28007"/>
                    <a:pt x="26204" y="27916"/>
                    <a:pt x="26318" y="27847"/>
                  </a:cubicBezTo>
                  <a:cubicBezTo>
                    <a:pt x="26501" y="27733"/>
                    <a:pt x="26660" y="27619"/>
                    <a:pt x="26843" y="27459"/>
                  </a:cubicBezTo>
                  <a:cubicBezTo>
                    <a:pt x="27140" y="27185"/>
                    <a:pt x="27391" y="26866"/>
                    <a:pt x="27619" y="26500"/>
                  </a:cubicBezTo>
                  <a:cubicBezTo>
                    <a:pt x="27825" y="26158"/>
                    <a:pt x="27962" y="25770"/>
                    <a:pt x="28053" y="25359"/>
                  </a:cubicBezTo>
                  <a:cubicBezTo>
                    <a:pt x="28144" y="24880"/>
                    <a:pt x="28121" y="24400"/>
                    <a:pt x="28007" y="23944"/>
                  </a:cubicBezTo>
                  <a:cubicBezTo>
                    <a:pt x="28007" y="23921"/>
                    <a:pt x="28007" y="23898"/>
                    <a:pt x="28007" y="23875"/>
                  </a:cubicBezTo>
                  <a:lnTo>
                    <a:pt x="22164" y="2214"/>
                  </a:lnTo>
                  <a:cubicBezTo>
                    <a:pt x="22141" y="2191"/>
                    <a:pt x="22141" y="2191"/>
                    <a:pt x="22141" y="2169"/>
                  </a:cubicBezTo>
                  <a:cubicBezTo>
                    <a:pt x="22095" y="1963"/>
                    <a:pt x="22004" y="1758"/>
                    <a:pt x="21913" y="1575"/>
                  </a:cubicBezTo>
                  <a:cubicBezTo>
                    <a:pt x="21776" y="1301"/>
                    <a:pt x="21593" y="1050"/>
                    <a:pt x="21388" y="845"/>
                  </a:cubicBezTo>
                  <a:cubicBezTo>
                    <a:pt x="20977" y="457"/>
                    <a:pt x="20452" y="183"/>
                    <a:pt x="19881" y="69"/>
                  </a:cubicBezTo>
                  <a:cubicBezTo>
                    <a:pt x="19676" y="46"/>
                    <a:pt x="19493" y="23"/>
                    <a:pt x="19288" y="23"/>
                  </a:cubicBezTo>
                  <a:cubicBezTo>
                    <a:pt x="19082" y="23"/>
                    <a:pt x="18877" y="23"/>
                    <a:pt x="18672" y="69"/>
                  </a:cubicBezTo>
                  <a:cubicBezTo>
                    <a:pt x="18558" y="69"/>
                    <a:pt x="18466" y="92"/>
                    <a:pt x="18352" y="114"/>
                  </a:cubicBezTo>
                  <a:cubicBezTo>
                    <a:pt x="18169" y="46"/>
                    <a:pt x="17964" y="23"/>
                    <a:pt x="17759"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10"/>
            <p:cNvSpPr/>
            <p:nvPr/>
          </p:nvSpPr>
          <p:spPr>
            <a:xfrm>
              <a:off x="5903925" y="3865500"/>
              <a:ext cx="51375" cy="30275"/>
            </a:xfrm>
            <a:custGeom>
              <a:avLst/>
              <a:gdLst/>
              <a:ahLst/>
              <a:cxnLst/>
              <a:rect l="l" t="t" r="r" b="b"/>
              <a:pathLst>
                <a:path w="2055" h="1211" extrusionOk="0">
                  <a:moveTo>
                    <a:pt x="1302" y="1"/>
                  </a:moveTo>
                  <a:cubicBezTo>
                    <a:pt x="1210" y="24"/>
                    <a:pt x="1119" y="46"/>
                    <a:pt x="1028" y="69"/>
                  </a:cubicBezTo>
                  <a:cubicBezTo>
                    <a:pt x="913" y="92"/>
                    <a:pt x="799" y="115"/>
                    <a:pt x="708" y="161"/>
                  </a:cubicBezTo>
                  <a:cubicBezTo>
                    <a:pt x="640" y="183"/>
                    <a:pt x="548" y="229"/>
                    <a:pt x="457" y="298"/>
                  </a:cubicBezTo>
                  <a:cubicBezTo>
                    <a:pt x="388" y="343"/>
                    <a:pt x="297" y="412"/>
                    <a:pt x="229" y="480"/>
                  </a:cubicBezTo>
                  <a:cubicBezTo>
                    <a:pt x="137" y="571"/>
                    <a:pt x="92" y="663"/>
                    <a:pt x="46" y="754"/>
                  </a:cubicBezTo>
                  <a:cubicBezTo>
                    <a:pt x="46" y="777"/>
                    <a:pt x="46" y="823"/>
                    <a:pt x="46" y="845"/>
                  </a:cubicBezTo>
                  <a:cubicBezTo>
                    <a:pt x="23" y="868"/>
                    <a:pt x="23" y="868"/>
                    <a:pt x="23" y="891"/>
                  </a:cubicBezTo>
                  <a:cubicBezTo>
                    <a:pt x="23" y="914"/>
                    <a:pt x="0" y="937"/>
                    <a:pt x="0" y="982"/>
                  </a:cubicBezTo>
                  <a:cubicBezTo>
                    <a:pt x="0" y="1005"/>
                    <a:pt x="23" y="1028"/>
                    <a:pt x="46" y="1051"/>
                  </a:cubicBezTo>
                  <a:cubicBezTo>
                    <a:pt x="92" y="1096"/>
                    <a:pt x="137" y="1142"/>
                    <a:pt x="229" y="1165"/>
                  </a:cubicBezTo>
                  <a:cubicBezTo>
                    <a:pt x="274" y="1188"/>
                    <a:pt x="320" y="1188"/>
                    <a:pt x="366" y="1188"/>
                  </a:cubicBezTo>
                  <a:cubicBezTo>
                    <a:pt x="434" y="1211"/>
                    <a:pt x="548" y="1211"/>
                    <a:pt x="640" y="1211"/>
                  </a:cubicBezTo>
                  <a:lnTo>
                    <a:pt x="685" y="1211"/>
                  </a:lnTo>
                  <a:cubicBezTo>
                    <a:pt x="891" y="1211"/>
                    <a:pt x="1073" y="1165"/>
                    <a:pt x="1233" y="1074"/>
                  </a:cubicBezTo>
                  <a:cubicBezTo>
                    <a:pt x="1302" y="1051"/>
                    <a:pt x="1370" y="1005"/>
                    <a:pt x="1461" y="959"/>
                  </a:cubicBezTo>
                  <a:cubicBezTo>
                    <a:pt x="1530" y="914"/>
                    <a:pt x="1598" y="868"/>
                    <a:pt x="1667" y="800"/>
                  </a:cubicBezTo>
                  <a:cubicBezTo>
                    <a:pt x="1735" y="754"/>
                    <a:pt x="1804" y="708"/>
                    <a:pt x="1872" y="640"/>
                  </a:cubicBezTo>
                  <a:cubicBezTo>
                    <a:pt x="1895" y="617"/>
                    <a:pt x="1918" y="594"/>
                    <a:pt x="1941" y="571"/>
                  </a:cubicBezTo>
                  <a:cubicBezTo>
                    <a:pt x="1986" y="526"/>
                    <a:pt x="2009" y="480"/>
                    <a:pt x="2032" y="412"/>
                  </a:cubicBezTo>
                  <a:cubicBezTo>
                    <a:pt x="2055" y="298"/>
                    <a:pt x="2009" y="183"/>
                    <a:pt x="1918" y="138"/>
                  </a:cubicBezTo>
                  <a:cubicBezTo>
                    <a:pt x="1872" y="92"/>
                    <a:pt x="1804" y="69"/>
                    <a:pt x="1735" y="69"/>
                  </a:cubicBezTo>
                  <a:lnTo>
                    <a:pt x="1712" y="46"/>
                  </a:lnTo>
                  <a:cubicBezTo>
                    <a:pt x="1690" y="46"/>
                    <a:pt x="1690" y="46"/>
                    <a:pt x="1644" y="24"/>
                  </a:cubicBezTo>
                  <a:lnTo>
                    <a:pt x="1598" y="24"/>
                  </a:lnTo>
                  <a:cubicBezTo>
                    <a:pt x="1553" y="1"/>
                    <a:pt x="1507" y="1"/>
                    <a:pt x="1461" y="1"/>
                  </a:cubicBezTo>
                  <a:close/>
                </a:path>
              </a:pathLst>
            </a:custGeom>
            <a:solidFill>
              <a:srgbClr val="FA93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10"/>
            <p:cNvSpPr/>
            <p:nvPr/>
          </p:nvSpPr>
          <p:spPr>
            <a:xfrm>
              <a:off x="5580375" y="3356500"/>
              <a:ext cx="603750" cy="712175"/>
            </a:xfrm>
            <a:custGeom>
              <a:avLst/>
              <a:gdLst/>
              <a:ahLst/>
              <a:cxnLst/>
              <a:rect l="l" t="t" r="r" b="b"/>
              <a:pathLst>
                <a:path w="24150" h="28487" extrusionOk="0">
                  <a:moveTo>
                    <a:pt x="14403" y="20361"/>
                  </a:moveTo>
                  <a:cubicBezTo>
                    <a:pt x="14449" y="20361"/>
                    <a:pt x="14495" y="20361"/>
                    <a:pt x="14540" y="20384"/>
                  </a:cubicBezTo>
                  <a:lnTo>
                    <a:pt x="14586" y="20384"/>
                  </a:lnTo>
                  <a:cubicBezTo>
                    <a:pt x="14632" y="20406"/>
                    <a:pt x="14632" y="20406"/>
                    <a:pt x="14654" y="20406"/>
                  </a:cubicBezTo>
                  <a:lnTo>
                    <a:pt x="14677" y="20429"/>
                  </a:lnTo>
                  <a:cubicBezTo>
                    <a:pt x="14746" y="20429"/>
                    <a:pt x="14814" y="20452"/>
                    <a:pt x="14860" y="20498"/>
                  </a:cubicBezTo>
                  <a:cubicBezTo>
                    <a:pt x="14951" y="20543"/>
                    <a:pt x="14997" y="20658"/>
                    <a:pt x="14974" y="20772"/>
                  </a:cubicBezTo>
                  <a:cubicBezTo>
                    <a:pt x="14951" y="20840"/>
                    <a:pt x="14928" y="20886"/>
                    <a:pt x="14883" y="20931"/>
                  </a:cubicBezTo>
                  <a:cubicBezTo>
                    <a:pt x="14860" y="20954"/>
                    <a:pt x="14837" y="20977"/>
                    <a:pt x="14814" y="21000"/>
                  </a:cubicBezTo>
                  <a:cubicBezTo>
                    <a:pt x="14746" y="21068"/>
                    <a:pt x="14677" y="21114"/>
                    <a:pt x="14609" y="21160"/>
                  </a:cubicBezTo>
                  <a:cubicBezTo>
                    <a:pt x="14540" y="21228"/>
                    <a:pt x="14472" y="21274"/>
                    <a:pt x="14403" y="21319"/>
                  </a:cubicBezTo>
                  <a:cubicBezTo>
                    <a:pt x="14312" y="21365"/>
                    <a:pt x="14244" y="21411"/>
                    <a:pt x="14175" y="21434"/>
                  </a:cubicBezTo>
                  <a:cubicBezTo>
                    <a:pt x="14015" y="21525"/>
                    <a:pt x="13833" y="21571"/>
                    <a:pt x="13627" y="21571"/>
                  </a:cubicBezTo>
                  <a:lnTo>
                    <a:pt x="13582" y="21571"/>
                  </a:lnTo>
                  <a:cubicBezTo>
                    <a:pt x="13490" y="21571"/>
                    <a:pt x="13376" y="21571"/>
                    <a:pt x="13308" y="21548"/>
                  </a:cubicBezTo>
                  <a:cubicBezTo>
                    <a:pt x="13262" y="21548"/>
                    <a:pt x="13216" y="21548"/>
                    <a:pt x="13171" y="21525"/>
                  </a:cubicBezTo>
                  <a:cubicBezTo>
                    <a:pt x="13102" y="21502"/>
                    <a:pt x="13034" y="21456"/>
                    <a:pt x="12988" y="21411"/>
                  </a:cubicBezTo>
                  <a:cubicBezTo>
                    <a:pt x="12965" y="21388"/>
                    <a:pt x="12942" y="21365"/>
                    <a:pt x="12942" y="21342"/>
                  </a:cubicBezTo>
                  <a:cubicBezTo>
                    <a:pt x="12942" y="21297"/>
                    <a:pt x="12965" y="21274"/>
                    <a:pt x="12965" y="21251"/>
                  </a:cubicBezTo>
                  <a:cubicBezTo>
                    <a:pt x="12965" y="21228"/>
                    <a:pt x="12965" y="21228"/>
                    <a:pt x="12988" y="21205"/>
                  </a:cubicBezTo>
                  <a:cubicBezTo>
                    <a:pt x="12988" y="21183"/>
                    <a:pt x="12988" y="21137"/>
                    <a:pt x="12988" y="21114"/>
                  </a:cubicBezTo>
                  <a:cubicBezTo>
                    <a:pt x="13034" y="21023"/>
                    <a:pt x="13079" y="20931"/>
                    <a:pt x="13171" y="20840"/>
                  </a:cubicBezTo>
                  <a:cubicBezTo>
                    <a:pt x="13239" y="20772"/>
                    <a:pt x="13330" y="20703"/>
                    <a:pt x="13399" y="20658"/>
                  </a:cubicBezTo>
                  <a:cubicBezTo>
                    <a:pt x="13490" y="20589"/>
                    <a:pt x="13582" y="20543"/>
                    <a:pt x="13650" y="20521"/>
                  </a:cubicBezTo>
                  <a:cubicBezTo>
                    <a:pt x="13741" y="20475"/>
                    <a:pt x="13855" y="20452"/>
                    <a:pt x="13970" y="20429"/>
                  </a:cubicBezTo>
                  <a:cubicBezTo>
                    <a:pt x="14061" y="20406"/>
                    <a:pt x="14152" y="20384"/>
                    <a:pt x="14244" y="20361"/>
                  </a:cubicBezTo>
                  <a:close/>
                  <a:moveTo>
                    <a:pt x="17028" y="1"/>
                  </a:moveTo>
                  <a:cubicBezTo>
                    <a:pt x="16868" y="24"/>
                    <a:pt x="16731" y="46"/>
                    <a:pt x="16572" y="92"/>
                  </a:cubicBezTo>
                  <a:lnTo>
                    <a:pt x="16526" y="115"/>
                  </a:lnTo>
                  <a:cubicBezTo>
                    <a:pt x="16389" y="138"/>
                    <a:pt x="16252" y="183"/>
                    <a:pt x="16115" y="229"/>
                  </a:cubicBezTo>
                  <a:lnTo>
                    <a:pt x="16024" y="252"/>
                  </a:lnTo>
                  <a:cubicBezTo>
                    <a:pt x="15818" y="297"/>
                    <a:pt x="15659" y="343"/>
                    <a:pt x="15499" y="389"/>
                  </a:cubicBezTo>
                  <a:cubicBezTo>
                    <a:pt x="15385" y="412"/>
                    <a:pt x="15293" y="434"/>
                    <a:pt x="15202" y="434"/>
                  </a:cubicBezTo>
                  <a:cubicBezTo>
                    <a:pt x="15111" y="457"/>
                    <a:pt x="15042" y="480"/>
                    <a:pt x="14974" y="480"/>
                  </a:cubicBezTo>
                  <a:cubicBezTo>
                    <a:pt x="14791" y="526"/>
                    <a:pt x="14609" y="571"/>
                    <a:pt x="14449" y="617"/>
                  </a:cubicBezTo>
                  <a:cubicBezTo>
                    <a:pt x="14289" y="663"/>
                    <a:pt x="14107" y="708"/>
                    <a:pt x="13924" y="754"/>
                  </a:cubicBezTo>
                  <a:lnTo>
                    <a:pt x="13764" y="800"/>
                  </a:lnTo>
                  <a:cubicBezTo>
                    <a:pt x="13627" y="822"/>
                    <a:pt x="13513" y="845"/>
                    <a:pt x="13399" y="868"/>
                  </a:cubicBezTo>
                  <a:cubicBezTo>
                    <a:pt x="13330" y="891"/>
                    <a:pt x="13262" y="914"/>
                    <a:pt x="13194" y="937"/>
                  </a:cubicBezTo>
                  <a:lnTo>
                    <a:pt x="13148" y="937"/>
                  </a:lnTo>
                  <a:cubicBezTo>
                    <a:pt x="13079" y="959"/>
                    <a:pt x="13034" y="982"/>
                    <a:pt x="12965" y="982"/>
                  </a:cubicBezTo>
                  <a:lnTo>
                    <a:pt x="12942" y="1005"/>
                  </a:lnTo>
                  <a:lnTo>
                    <a:pt x="12874" y="1005"/>
                  </a:lnTo>
                  <a:cubicBezTo>
                    <a:pt x="12691" y="1051"/>
                    <a:pt x="12509" y="1119"/>
                    <a:pt x="12326" y="1165"/>
                  </a:cubicBezTo>
                  <a:cubicBezTo>
                    <a:pt x="12258" y="1188"/>
                    <a:pt x="12189" y="1210"/>
                    <a:pt x="12121" y="1233"/>
                  </a:cubicBezTo>
                  <a:lnTo>
                    <a:pt x="12052" y="1233"/>
                  </a:lnTo>
                  <a:lnTo>
                    <a:pt x="11984" y="1256"/>
                  </a:lnTo>
                  <a:cubicBezTo>
                    <a:pt x="11938" y="1279"/>
                    <a:pt x="11870" y="1302"/>
                    <a:pt x="11824" y="1302"/>
                  </a:cubicBezTo>
                  <a:cubicBezTo>
                    <a:pt x="11733" y="1325"/>
                    <a:pt x="11641" y="1347"/>
                    <a:pt x="11550" y="1370"/>
                  </a:cubicBezTo>
                  <a:cubicBezTo>
                    <a:pt x="11482" y="1393"/>
                    <a:pt x="11390" y="1416"/>
                    <a:pt x="11299" y="1439"/>
                  </a:cubicBezTo>
                  <a:cubicBezTo>
                    <a:pt x="11208" y="1462"/>
                    <a:pt x="11094" y="1507"/>
                    <a:pt x="10979" y="1530"/>
                  </a:cubicBezTo>
                  <a:lnTo>
                    <a:pt x="10774" y="1576"/>
                  </a:lnTo>
                  <a:lnTo>
                    <a:pt x="10683" y="1598"/>
                  </a:lnTo>
                  <a:lnTo>
                    <a:pt x="10591" y="1621"/>
                  </a:lnTo>
                  <a:lnTo>
                    <a:pt x="10500" y="1644"/>
                  </a:lnTo>
                  <a:cubicBezTo>
                    <a:pt x="10455" y="1667"/>
                    <a:pt x="10409" y="1667"/>
                    <a:pt x="10363" y="1690"/>
                  </a:cubicBezTo>
                  <a:lnTo>
                    <a:pt x="10340" y="1690"/>
                  </a:lnTo>
                  <a:lnTo>
                    <a:pt x="10249" y="1713"/>
                  </a:lnTo>
                  <a:cubicBezTo>
                    <a:pt x="10044" y="1781"/>
                    <a:pt x="9861" y="1827"/>
                    <a:pt x="9678" y="1872"/>
                  </a:cubicBezTo>
                  <a:cubicBezTo>
                    <a:pt x="9564" y="1895"/>
                    <a:pt x="9427" y="1918"/>
                    <a:pt x="9313" y="1964"/>
                  </a:cubicBezTo>
                  <a:lnTo>
                    <a:pt x="9131" y="2009"/>
                  </a:lnTo>
                  <a:cubicBezTo>
                    <a:pt x="8948" y="2055"/>
                    <a:pt x="8743" y="2101"/>
                    <a:pt x="8560" y="2146"/>
                  </a:cubicBezTo>
                  <a:cubicBezTo>
                    <a:pt x="8514" y="2169"/>
                    <a:pt x="8469" y="2169"/>
                    <a:pt x="8423" y="2192"/>
                  </a:cubicBezTo>
                  <a:lnTo>
                    <a:pt x="8355" y="2215"/>
                  </a:lnTo>
                  <a:cubicBezTo>
                    <a:pt x="8218" y="2238"/>
                    <a:pt x="8104" y="2260"/>
                    <a:pt x="8012" y="2283"/>
                  </a:cubicBezTo>
                  <a:lnTo>
                    <a:pt x="7875" y="2329"/>
                  </a:lnTo>
                  <a:cubicBezTo>
                    <a:pt x="7715" y="2375"/>
                    <a:pt x="7579" y="2397"/>
                    <a:pt x="7442" y="2443"/>
                  </a:cubicBezTo>
                  <a:lnTo>
                    <a:pt x="7099" y="2534"/>
                  </a:lnTo>
                  <a:lnTo>
                    <a:pt x="6917" y="2580"/>
                  </a:lnTo>
                  <a:cubicBezTo>
                    <a:pt x="6780" y="2626"/>
                    <a:pt x="6620" y="2671"/>
                    <a:pt x="6483" y="2694"/>
                  </a:cubicBezTo>
                  <a:lnTo>
                    <a:pt x="6369" y="2740"/>
                  </a:lnTo>
                  <a:cubicBezTo>
                    <a:pt x="6255" y="2763"/>
                    <a:pt x="6118" y="2808"/>
                    <a:pt x="6004" y="2831"/>
                  </a:cubicBezTo>
                  <a:cubicBezTo>
                    <a:pt x="5912" y="2854"/>
                    <a:pt x="5821" y="2900"/>
                    <a:pt x="5730" y="2922"/>
                  </a:cubicBezTo>
                  <a:lnTo>
                    <a:pt x="5661" y="2945"/>
                  </a:lnTo>
                  <a:lnTo>
                    <a:pt x="5524" y="2991"/>
                  </a:lnTo>
                  <a:lnTo>
                    <a:pt x="5501" y="2991"/>
                  </a:lnTo>
                  <a:cubicBezTo>
                    <a:pt x="5433" y="3014"/>
                    <a:pt x="5342" y="3036"/>
                    <a:pt x="5273" y="3059"/>
                  </a:cubicBezTo>
                  <a:lnTo>
                    <a:pt x="5228" y="3059"/>
                  </a:lnTo>
                  <a:cubicBezTo>
                    <a:pt x="5136" y="3105"/>
                    <a:pt x="5022" y="3128"/>
                    <a:pt x="4931" y="3151"/>
                  </a:cubicBezTo>
                  <a:lnTo>
                    <a:pt x="4680" y="3242"/>
                  </a:lnTo>
                  <a:cubicBezTo>
                    <a:pt x="4566" y="3265"/>
                    <a:pt x="4451" y="3310"/>
                    <a:pt x="4315" y="3333"/>
                  </a:cubicBezTo>
                  <a:lnTo>
                    <a:pt x="4109" y="3402"/>
                  </a:lnTo>
                  <a:cubicBezTo>
                    <a:pt x="3995" y="3447"/>
                    <a:pt x="3904" y="3470"/>
                    <a:pt x="3790" y="3493"/>
                  </a:cubicBezTo>
                  <a:lnTo>
                    <a:pt x="3675" y="3539"/>
                  </a:lnTo>
                  <a:lnTo>
                    <a:pt x="3516" y="3584"/>
                  </a:lnTo>
                  <a:cubicBezTo>
                    <a:pt x="3470" y="3607"/>
                    <a:pt x="3424" y="3607"/>
                    <a:pt x="3379" y="3630"/>
                  </a:cubicBezTo>
                  <a:cubicBezTo>
                    <a:pt x="3333" y="3630"/>
                    <a:pt x="3287" y="3653"/>
                    <a:pt x="3242" y="3653"/>
                  </a:cubicBezTo>
                  <a:cubicBezTo>
                    <a:pt x="3105" y="3698"/>
                    <a:pt x="2991" y="3721"/>
                    <a:pt x="2854" y="3767"/>
                  </a:cubicBezTo>
                  <a:lnTo>
                    <a:pt x="2694" y="3813"/>
                  </a:lnTo>
                  <a:lnTo>
                    <a:pt x="2603" y="3835"/>
                  </a:lnTo>
                  <a:lnTo>
                    <a:pt x="2557" y="3858"/>
                  </a:lnTo>
                  <a:cubicBezTo>
                    <a:pt x="2420" y="3881"/>
                    <a:pt x="2283" y="3927"/>
                    <a:pt x="2146" y="3949"/>
                  </a:cubicBezTo>
                  <a:cubicBezTo>
                    <a:pt x="1963" y="3995"/>
                    <a:pt x="1781" y="4041"/>
                    <a:pt x="1598" y="4086"/>
                  </a:cubicBezTo>
                  <a:lnTo>
                    <a:pt x="1530" y="4109"/>
                  </a:lnTo>
                  <a:lnTo>
                    <a:pt x="1461" y="4132"/>
                  </a:lnTo>
                  <a:cubicBezTo>
                    <a:pt x="1439" y="4086"/>
                    <a:pt x="1393" y="4086"/>
                    <a:pt x="1347" y="4086"/>
                  </a:cubicBezTo>
                  <a:lnTo>
                    <a:pt x="1256" y="4086"/>
                  </a:lnTo>
                  <a:cubicBezTo>
                    <a:pt x="1233" y="4109"/>
                    <a:pt x="1187" y="4109"/>
                    <a:pt x="1142" y="4132"/>
                  </a:cubicBezTo>
                  <a:cubicBezTo>
                    <a:pt x="1096" y="4132"/>
                    <a:pt x="1073" y="4132"/>
                    <a:pt x="1028" y="4155"/>
                  </a:cubicBezTo>
                  <a:lnTo>
                    <a:pt x="1005" y="4155"/>
                  </a:lnTo>
                  <a:cubicBezTo>
                    <a:pt x="982" y="4155"/>
                    <a:pt x="959" y="4155"/>
                    <a:pt x="914" y="4178"/>
                  </a:cubicBezTo>
                  <a:lnTo>
                    <a:pt x="868" y="4178"/>
                  </a:lnTo>
                  <a:lnTo>
                    <a:pt x="822" y="4201"/>
                  </a:lnTo>
                  <a:cubicBezTo>
                    <a:pt x="777" y="4201"/>
                    <a:pt x="731" y="4223"/>
                    <a:pt x="685" y="4223"/>
                  </a:cubicBezTo>
                  <a:lnTo>
                    <a:pt x="617" y="4223"/>
                  </a:lnTo>
                  <a:lnTo>
                    <a:pt x="594" y="4246"/>
                  </a:lnTo>
                  <a:lnTo>
                    <a:pt x="503" y="4246"/>
                  </a:lnTo>
                  <a:cubicBezTo>
                    <a:pt x="389" y="4269"/>
                    <a:pt x="274" y="4292"/>
                    <a:pt x="183" y="4337"/>
                  </a:cubicBezTo>
                  <a:cubicBezTo>
                    <a:pt x="137" y="4360"/>
                    <a:pt x="92" y="4406"/>
                    <a:pt x="69" y="4429"/>
                  </a:cubicBezTo>
                  <a:cubicBezTo>
                    <a:pt x="23" y="4497"/>
                    <a:pt x="1" y="4566"/>
                    <a:pt x="23" y="4657"/>
                  </a:cubicBezTo>
                  <a:cubicBezTo>
                    <a:pt x="46" y="4703"/>
                    <a:pt x="46" y="4748"/>
                    <a:pt x="69" y="4794"/>
                  </a:cubicBezTo>
                  <a:cubicBezTo>
                    <a:pt x="69" y="4817"/>
                    <a:pt x="92" y="4862"/>
                    <a:pt x="92" y="4885"/>
                  </a:cubicBezTo>
                  <a:cubicBezTo>
                    <a:pt x="115" y="4931"/>
                    <a:pt x="115" y="4999"/>
                    <a:pt x="137" y="5045"/>
                  </a:cubicBezTo>
                  <a:lnTo>
                    <a:pt x="160" y="5136"/>
                  </a:lnTo>
                  <a:cubicBezTo>
                    <a:pt x="160" y="5205"/>
                    <a:pt x="183" y="5251"/>
                    <a:pt x="206" y="5296"/>
                  </a:cubicBezTo>
                  <a:lnTo>
                    <a:pt x="229" y="5410"/>
                  </a:lnTo>
                  <a:lnTo>
                    <a:pt x="229" y="5433"/>
                  </a:lnTo>
                  <a:lnTo>
                    <a:pt x="252" y="5524"/>
                  </a:lnTo>
                  <a:lnTo>
                    <a:pt x="274" y="5639"/>
                  </a:lnTo>
                  <a:lnTo>
                    <a:pt x="343" y="5867"/>
                  </a:lnTo>
                  <a:lnTo>
                    <a:pt x="343" y="5912"/>
                  </a:lnTo>
                  <a:cubicBezTo>
                    <a:pt x="366" y="6004"/>
                    <a:pt x="411" y="6118"/>
                    <a:pt x="434" y="6209"/>
                  </a:cubicBezTo>
                  <a:lnTo>
                    <a:pt x="457" y="6255"/>
                  </a:lnTo>
                  <a:cubicBezTo>
                    <a:pt x="480" y="6323"/>
                    <a:pt x="480" y="6369"/>
                    <a:pt x="503" y="6437"/>
                  </a:cubicBezTo>
                  <a:cubicBezTo>
                    <a:pt x="548" y="6574"/>
                    <a:pt x="571" y="6711"/>
                    <a:pt x="617" y="6871"/>
                  </a:cubicBezTo>
                  <a:lnTo>
                    <a:pt x="617" y="6940"/>
                  </a:lnTo>
                  <a:cubicBezTo>
                    <a:pt x="662" y="7122"/>
                    <a:pt x="708" y="7282"/>
                    <a:pt x="754" y="7465"/>
                  </a:cubicBezTo>
                  <a:cubicBezTo>
                    <a:pt x="799" y="7602"/>
                    <a:pt x="845" y="7738"/>
                    <a:pt x="891" y="7875"/>
                  </a:cubicBezTo>
                  <a:lnTo>
                    <a:pt x="914" y="8012"/>
                  </a:lnTo>
                  <a:cubicBezTo>
                    <a:pt x="936" y="8081"/>
                    <a:pt x="959" y="8149"/>
                    <a:pt x="982" y="8218"/>
                  </a:cubicBezTo>
                  <a:cubicBezTo>
                    <a:pt x="1005" y="8355"/>
                    <a:pt x="1050" y="8469"/>
                    <a:pt x="1073" y="8583"/>
                  </a:cubicBezTo>
                  <a:lnTo>
                    <a:pt x="1119" y="8674"/>
                  </a:lnTo>
                  <a:cubicBezTo>
                    <a:pt x="1142" y="8743"/>
                    <a:pt x="1142" y="8811"/>
                    <a:pt x="1165" y="8880"/>
                  </a:cubicBezTo>
                  <a:lnTo>
                    <a:pt x="1210" y="9017"/>
                  </a:lnTo>
                  <a:lnTo>
                    <a:pt x="1233" y="9154"/>
                  </a:lnTo>
                  <a:cubicBezTo>
                    <a:pt x="1256" y="9222"/>
                    <a:pt x="1279" y="9268"/>
                    <a:pt x="1279" y="9336"/>
                  </a:cubicBezTo>
                  <a:lnTo>
                    <a:pt x="1302" y="9382"/>
                  </a:lnTo>
                  <a:cubicBezTo>
                    <a:pt x="1324" y="9496"/>
                    <a:pt x="1370" y="9610"/>
                    <a:pt x="1393" y="9724"/>
                  </a:cubicBezTo>
                  <a:cubicBezTo>
                    <a:pt x="1439" y="9930"/>
                    <a:pt x="1507" y="10112"/>
                    <a:pt x="1553" y="10318"/>
                  </a:cubicBezTo>
                  <a:cubicBezTo>
                    <a:pt x="1575" y="10409"/>
                    <a:pt x="1621" y="10523"/>
                    <a:pt x="1644" y="10637"/>
                  </a:cubicBezTo>
                  <a:lnTo>
                    <a:pt x="1644" y="10660"/>
                  </a:lnTo>
                  <a:cubicBezTo>
                    <a:pt x="1667" y="10729"/>
                    <a:pt x="1690" y="10797"/>
                    <a:pt x="1712" y="10888"/>
                  </a:cubicBezTo>
                  <a:cubicBezTo>
                    <a:pt x="1735" y="10980"/>
                    <a:pt x="1758" y="11094"/>
                    <a:pt x="1804" y="11208"/>
                  </a:cubicBezTo>
                  <a:lnTo>
                    <a:pt x="1872" y="11459"/>
                  </a:lnTo>
                  <a:cubicBezTo>
                    <a:pt x="1918" y="11642"/>
                    <a:pt x="1963" y="11847"/>
                    <a:pt x="2009" y="12052"/>
                  </a:cubicBezTo>
                  <a:lnTo>
                    <a:pt x="2055" y="12235"/>
                  </a:lnTo>
                  <a:lnTo>
                    <a:pt x="2100" y="12349"/>
                  </a:lnTo>
                  <a:cubicBezTo>
                    <a:pt x="2123" y="12440"/>
                    <a:pt x="2123" y="12532"/>
                    <a:pt x="2146" y="12623"/>
                  </a:cubicBezTo>
                  <a:cubicBezTo>
                    <a:pt x="2215" y="12806"/>
                    <a:pt x="2260" y="13011"/>
                    <a:pt x="2329" y="13217"/>
                  </a:cubicBezTo>
                  <a:cubicBezTo>
                    <a:pt x="2397" y="13399"/>
                    <a:pt x="2443" y="13605"/>
                    <a:pt x="2488" y="13787"/>
                  </a:cubicBezTo>
                  <a:cubicBezTo>
                    <a:pt x="2511" y="13924"/>
                    <a:pt x="2557" y="14038"/>
                    <a:pt x="2580" y="14175"/>
                  </a:cubicBezTo>
                  <a:lnTo>
                    <a:pt x="2648" y="14381"/>
                  </a:lnTo>
                  <a:cubicBezTo>
                    <a:pt x="2717" y="14586"/>
                    <a:pt x="2762" y="14791"/>
                    <a:pt x="2808" y="14997"/>
                  </a:cubicBezTo>
                  <a:lnTo>
                    <a:pt x="2831" y="15088"/>
                  </a:lnTo>
                  <a:lnTo>
                    <a:pt x="2899" y="15248"/>
                  </a:lnTo>
                  <a:cubicBezTo>
                    <a:pt x="2899" y="15316"/>
                    <a:pt x="2922" y="15362"/>
                    <a:pt x="2922" y="15408"/>
                  </a:cubicBezTo>
                  <a:cubicBezTo>
                    <a:pt x="2945" y="15453"/>
                    <a:pt x="2945" y="15499"/>
                    <a:pt x="2968" y="15545"/>
                  </a:cubicBezTo>
                  <a:cubicBezTo>
                    <a:pt x="3013" y="15750"/>
                    <a:pt x="3082" y="15956"/>
                    <a:pt x="3150" y="16161"/>
                  </a:cubicBezTo>
                  <a:lnTo>
                    <a:pt x="3150" y="16229"/>
                  </a:lnTo>
                  <a:cubicBezTo>
                    <a:pt x="3219" y="16389"/>
                    <a:pt x="3265" y="16549"/>
                    <a:pt x="3310" y="16709"/>
                  </a:cubicBezTo>
                  <a:lnTo>
                    <a:pt x="3333" y="16823"/>
                  </a:lnTo>
                  <a:cubicBezTo>
                    <a:pt x="3333" y="16891"/>
                    <a:pt x="3356" y="16960"/>
                    <a:pt x="3379" y="17006"/>
                  </a:cubicBezTo>
                  <a:lnTo>
                    <a:pt x="3424" y="17142"/>
                  </a:lnTo>
                  <a:cubicBezTo>
                    <a:pt x="3424" y="17211"/>
                    <a:pt x="3447" y="17257"/>
                    <a:pt x="3470" y="17302"/>
                  </a:cubicBezTo>
                  <a:lnTo>
                    <a:pt x="3516" y="17462"/>
                  </a:lnTo>
                  <a:cubicBezTo>
                    <a:pt x="3561" y="17599"/>
                    <a:pt x="3584" y="17736"/>
                    <a:pt x="3630" y="17896"/>
                  </a:cubicBezTo>
                  <a:cubicBezTo>
                    <a:pt x="3653" y="17964"/>
                    <a:pt x="3675" y="18055"/>
                    <a:pt x="3698" y="18147"/>
                  </a:cubicBezTo>
                  <a:cubicBezTo>
                    <a:pt x="3721" y="18261"/>
                    <a:pt x="3744" y="18375"/>
                    <a:pt x="3790" y="18489"/>
                  </a:cubicBezTo>
                  <a:cubicBezTo>
                    <a:pt x="3881" y="18832"/>
                    <a:pt x="3972" y="19220"/>
                    <a:pt x="4041" y="19516"/>
                  </a:cubicBezTo>
                  <a:lnTo>
                    <a:pt x="4086" y="19676"/>
                  </a:lnTo>
                  <a:cubicBezTo>
                    <a:pt x="4155" y="20018"/>
                    <a:pt x="4269" y="20406"/>
                    <a:pt x="4383" y="20840"/>
                  </a:cubicBezTo>
                  <a:cubicBezTo>
                    <a:pt x="4429" y="20954"/>
                    <a:pt x="4474" y="21091"/>
                    <a:pt x="4497" y="21228"/>
                  </a:cubicBezTo>
                  <a:lnTo>
                    <a:pt x="4520" y="21342"/>
                  </a:lnTo>
                  <a:lnTo>
                    <a:pt x="4543" y="21365"/>
                  </a:lnTo>
                  <a:cubicBezTo>
                    <a:pt x="4566" y="21434"/>
                    <a:pt x="4588" y="21525"/>
                    <a:pt x="4588" y="21616"/>
                  </a:cubicBezTo>
                  <a:cubicBezTo>
                    <a:pt x="4611" y="21662"/>
                    <a:pt x="4657" y="21708"/>
                    <a:pt x="4703" y="21753"/>
                  </a:cubicBezTo>
                  <a:cubicBezTo>
                    <a:pt x="4725" y="21799"/>
                    <a:pt x="4748" y="21844"/>
                    <a:pt x="4748" y="21913"/>
                  </a:cubicBezTo>
                  <a:lnTo>
                    <a:pt x="4771" y="21981"/>
                  </a:lnTo>
                  <a:lnTo>
                    <a:pt x="4794" y="22027"/>
                  </a:lnTo>
                  <a:lnTo>
                    <a:pt x="4817" y="22096"/>
                  </a:lnTo>
                  <a:lnTo>
                    <a:pt x="4817" y="22118"/>
                  </a:lnTo>
                  <a:cubicBezTo>
                    <a:pt x="4862" y="22255"/>
                    <a:pt x="4885" y="22392"/>
                    <a:pt x="4931" y="22529"/>
                  </a:cubicBezTo>
                  <a:lnTo>
                    <a:pt x="4931" y="22552"/>
                  </a:lnTo>
                  <a:cubicBezTo>
                    <a:pt x="4931" y="22575"/>
                    <a:pt x="4931" y="22598"/>
                    <a:pt x="4954" y="22621"/>
                  </a:cubicBezTo>
                  <a:lnTo>
                    <a:pt x="4954" y="22689"/>
                  </a:lnTo>
                  <a:cubicBezTo>
                    <a:pt x="4999" y="22849"/>
                    <a:pt x="5022" y="23031"/>
                    <a:pt x="5091" y="23191"/>
                  </a:cubicBezTo>
                  <a:cubicBezTo>
                    <a:pt x="5113" y="23282"/>
                    <a:pt x="5136" y="23374"/>
                    <a:pt x="5159" y="23465"/>
                  </a:cubicBezTo>
                  <a:lnTo>
                    <a:pt x="5205" y="23670"/>
                  </a:lnTo>
                  <a:cubicBezTo>
                    <a:pt x="5296" y="23944"/>
                    <a:pt x="5364" y="24218"/>
                    <a:pt x="5433" y="24492"/>
                  </a:cubicBezTo>
                  <a:lnTo>
                    <a:pt x="5479" y="24720"/>
                  </a:lnTo>
                  <a:cubicBezTo>
                    <a:pt x="5501" y="24789"/>
                    <a:pt x="5524" y="24880"/>
                    <a:pt x="5547" y="24949"/>
                  </a:cubicBezTo>
                  <a:lnTo>
                    <a:pt x="5547" y="24926"/>
                  </a:lnTo>
                  <a:cubicBezTo>
                    <a:pt x="5570" y="25086"/>
                    <a:pt x="5616" y="25245"/>
                    <a:pt x="5684" y="25428"/>
                  </a:cubicBezTo>
                  <a:lnTo>
                    <a:pt x="5684" y="25474"/>
                  </a:lnTo>
                  <a:cubicBezTo>
                    <a:pt x="5730" y="25633"/>
                    <a:pt x="5775" y="25770"/>
                    <a:pt x="5821" y="25930"/>
                  </a:cubicBezTo>
                  <a:lnTo>
                    <a:pt x="5867" y="26021"/>
                  </a:lnTo>
                  <a:cubicBezTo>
                    <a:pt x="5867" y="26067"/>
                    <a:pt x="5889" y="26113"/>
                    <a:pt x="5889" y="26158"/>
                  </a:cubicBezTo>
                  <a:lnTo>
                    <a:pt x="5935" y="26273"/>
                  </a:lnTo>
                  <a:lnTo>
                    <a:pt x="5958" y="26410"/>
                  </a:lnTo>
                  <a:cubicBezTo>
                    <a:pt x="5981" y="26478"/>
                    <a:pt x="6004" y="26569"/>
                    <a:pt x="6026" y="26661"/>
                  </a:cubicBezTo>
                  <a:cubicBezTo>
                    <a:pt x="6049" y="26729"/>
                    <a:pt x="6072" y="26798"/>
                    <a:pt x="6095" y="26889"/>
                  </a:cubicBezTo>
                  <a:lnTo>
                    <a:pt x="6141" y="27071"/>
                  </a:lnTo>
                  <a:lnTo>
                    <a:pt x="6209" y="27277"/>
                  </a:lnTo>
                  <a:lnTo>
                    <a:pt x="6232" y="27323"/>
                  </a:lnTo>
                  <a:cubicBezTo>
                    <a:pt x="6255" y="27437"/>
                    <a:pt x="6277" y="27551"/>
                    <a:pt x="6323" y="27665"/>
                  </a:cubicBezTo>
                  <a:lnTo>
                    <a:pt x="6346" y="27779"/>
                  </a:lnTo>
                  <a:cubicBezTo>
                    <a:pt x="6346" y="27848"/>
                    <a:pt x="6369" y="27939"/>
                    <a:pt x="6392" y="28007"/>
                  </a:cubicBezTo>
                  <a:lnTo>
                    <a:pt x="6414" y="28076"/>
                  </a:lnTo>
                  <a:lnTo>
                    <a:pt x="6414" y="28121"/>
                  </a:lnTo>
                  <a:cubicBezTo>
                    <a:pt x="6414" y="28167"/>
                    <a:pt x="6437" y="28213"/>
                    <a:pt x="6437" y="28236"/>
                  </a:cubicBezTo>
                  <a:cubicBezTo>
                    <a:pt x="6460" y="28304"/>
                    <a:pt x="6460" y="28350"/>
                    <a:pt x="6506" y="28372"/>
                  </a:cubicBezTo>
                  <a:cubicBezTo>
                    <a:pt x="6506" y="28395"/>
                    <a:pt x="6529" y="28418"/>
                    <a:pt x="6551" y="28441"/>
                  </a:cubicBezTo>
                  <a:cubicBezTo>
                    <a:pt x="6574" y="28464"/>
                    <a:pt x="6620" y="28487"/>
                    <a:pt x="6666" y="28487"/>
                  </a:cubicBezTo>
                  <a:lnTo>
                    <a:pt x="6688" y="28487"/>
                  </a:lnTo>
                  <a:cubicBezTo>
                    <a:pt x="6757" y="28487"/>
                    <a:pt x="6825" y="28464"/>
                    <a:pt x="6871" y="28464"/>
                  </a:cubicBezTo>
                  <a:lnTo>
                    <a:pt x="6939" y="28441"/>
                  </a:lnTo>
                  <a:cubicBezTo>
                    <a:pt x="7054" y="28418"/>
                    <a:pt x="7145" y="28395"/>
                    <a:pt x="7259" y="28372"/>
                  </a:cubicBezTo>
                  <a:lnTo>
                    <a:pt x="7327" y="28350"/>
                  </a:lnTo>
                  <a:lnTo>
                    <a:pt x="7350" y="28350"/>
                  </a:lnTo>
                  <a:cubicBezTo>
                    <a:pt x="7419" y="28327"/>
                    <a:pt x="7464" y="28304"/>
                    <a:pt x="7533" y="28304"/>
                  </a:cubicBezTo>
                  <a:cubicBezTo>
                    <a:pt x="7624" y="28258"/>
                    <a:pt x="7715" y="28236"/>
                    <a:pt x="7807" y="28213"/>
                  </a:cubicBezTo>
                  <a:cubicBezTo>
                    <a:pt x="7989" y="28167"/>
                    <a:pt x="8172" y="28121"/>
                    <a:pt x="8355" y="28076"/>
                  </a:cubicBezTo>
                  <a:cubicBezTo>
                    <a:pt x="8469" y="28030"/>
                    <a:pt x="8583" y="28007"/>
                    <a:pt x="8697" y="27962"/>
                  </a:cubicBezTo>
                  <a:lnTo>
                    <a:pt x="8880" y="27916"/>
                  </a:lnTo>
                  <a:lnTo>
                    <a:pt x="9062" y="27848"/>
                  </a:lnTo>
                  <a:cubicBezTo>
                    <a:pt x="9176" y="27825"/>
                    <a:pt x="9313" y="27779"/>
                    <a:pt x="9427" y="27756"/>
                  </a:cubicBezTo>
                  <a:cubicBezTo>
                    <a:pt x="9610" y="27688"/>
                    <a:pt x="9793" y="27642"/>
                    <a:pt x="9975" y="27596"/>
                  </a:cubicBezTo>
                  <a:cubicBezTo>
                    <a:pt x="10272" y="27505"/>
                    <a:pt x="10614" y="27414"/>
                    <a:pt x="11025" y="27323"/>
                  </a:cubicBezTo>
                  <a:cubicBezTo>
                    <a:pt x="11162" y="27300"/>
                    <a:pt x="11299" y="27254"/>
                    <a:pt x="11436" y="27208"/>
                  </a:cubicBezTo>
                  <a:lnTo>
                    <a:pt x="11573" y="27186"/>
                  </a:lnTo>
                  <a:lnTo>
                    <a:pt x="11778" y="27117"/>
                  </a:lnTo>
                  <a:cubicBezTo>
                    <a:pt x="11893" y="27094"/>
                    <a:pt x="11984" y="27071"/>
                    <a:pt x="12098" y="27026"/>
                  </a:cubicBezTo>
                  <a:cubicBezTo>
                    <a:pt x="12258" y="26980"/>
                    <a:pt x="12440" y="26935"/>
                    <a:pt x="12623" y="26889"/>
                  </a:cubicBezTo>
                  <a:cubicBezTo>
                    <a:pt x="12851" y="26843"/>
                    <a:pt x="13034" y="26798"/>
                    <a:pt x="13171" y="26775"/>
                  </a:cubicBezTo>
                  <a:cubicBezTo>
                    <a:pt x="13376" y="26729"/>
                    <a:pt x="13582" y="26683"/>
                    <a:pt x="13764" y="26638"/>
                  </a:cubicBezTo>
                  <a:lnTo>
                    <a:pt x="13901" y="26592"/>
                  </a:lnTo>
                  <a:lnTo>
                    <a:pt x="13970" y="26592"/>
                  </a:lnTo>
                  <a:lnTo>
                    <a:pt x="14289" y="26501"/>
                  </a:lnTo>
                  <a:lnTo>
                    <a:pt x="14472" y="26455"/>
                  </a:lnTo>
                  <a:cubicBezTo>
                    <a:pt x="14586" y="26410"/>
                    <a:pt x="14700" y="26387"/>
                    <a:pt x="14814" y="26364"/>
                  </a:cubicBezTo>
                  <a:lnTo>
                    <a:pt x="14951" y="26318"/>
                  </a:lnTo>
                  <a:cubicBezTo>
                    <a:pt x="15088" y="26273"/>
                    <a:pt x="15225" y="26250"/>
                    <a:pt x="15362" y="26204"/>
                  </a:cubicBezTo>
                  <a:lnTo>
                    <a:pt x="15590" y="26136"/>
                  </a:lnTo>
                  <a:cubicBezTo>
                    <a:pt x="15704" y="26113"/>
                    <a:pt x="15796" y="26090"/>
                    <a:pt x="15910" y="26044"/>
                  </a:cubicBezTo>
                  <a:cubicBezTo>
                    <a:pt x="16047" y="25999"/>
                    <a:pt x="16206" y="25976"/>
                    <a:pt x="16343" y="25930"/>
                  </a:cubicBezTo>
                  <a:lnTo>
                    <a:pt x="16458" y="25885"/>
                  </a:lnTo>
                  <a:lnTo>
                    <a:pt x="16572" y="25862"/>
                  </a:lnTo>
                  <a:cubicBezTo>
                    <a:pt x="16709" y="25816"/>
                    <a:pt x="16846" y="25793"/>
                    <a:pt x="17005" y="25748"/>
                  </a:cubicBezTo>
                  <a:cubicBezTo>
                    <a:pt x="17051" y="25725"/>
                    <a:pt x="17119" y="25725"/>
                    <a:pt x="17188" y="25702"/>
                  </a:cubicBezTo>
                  <a:lnTo>
                    <a:pt x="17279" y="25679"/>
                  </a:lnTo>
                  <a:cubicBezTo>
                    <a:pt x="17348" y="25656"/>
                    <a:pt x="17439" y="25611"/>
                    <a:pt x="17530" y="25588"/>
                  </a:cubicBezTo>
                  <a:cubicBezTo>
                    <a:pt x="17713" y="25542"/>
                    <a:pt x="17896" y="25497"/>
                    <a:pt x="18078" y="25428"/>
                  </a:cubicBezTo>
                  <a:cubicBezTo>
                    <a:pt x="18261" y="25382"/>
                    <a:pt x="18443" y="25337"/>
                    <a:pt x="18626" y="25291"/>
                  </a:cubicBezTo>
                  <a:cubicBezTo>
                    <a:pt x="18672" y="25268"/>
                    <a:pt x="18740" y="25245"/>
                    <a:pt x="18786" y="25245"/>
                  </a:cubicBezTo>
                  <a:lnTo>
                    <a:pt x="18877" y="25223"/>
                  </a:lnTo>
                  <a:cubicBezTo>
                    <a:pt x="18968" y="25200"/>
                    <a:pt x="19060" y="25177"/>
                    <a:pt x="19128" y="25154"/>
                  </a:cubicBezTo>
                  <a:lnTo>
                    <a:pt x="19242" y="25108"/>
                  </a:lnTo>
                  <a:lnTo>
                    <a:pt x="19265" y="25108"/>
                  </a:lnTo>
                  <a:cubicBezTo>
                    <a:pt x="19471" y="25086"/>
                    <a:pt x="19722" y="25063"/>
                    <a:pt x="19950" y="25017"/>
                  </a:cubicBezTo>
                  <a:cubicBezTo>
                    <a:pt x="20064" y="24994"/>
                    <a:pt x="20201" y="24949"/>
                    <a:pt x="20315" y="24926"/>
                  </a:cubicBezTo>
                  <a:lnTo>
                    <a:pt x="20361" y="24903"/>
                  </a:lnTo>
                  <a:lnTo>
                    <a:pt x="20520" y="24857"/>
                  </a:lnTo>
                  <a:cubicBezTo>
                    <a:pt x="20635" y="24835"/>
                    <a:pt x="20726" y="24812"/>
                    <a:pt x="20840" y="24789"/>
                  </a:cubicBezTo>
                  <a:cubicBezTo>
                    <a:pt x="20908" y="24766"/>
                    <a:pt x="21000" y="24743"/>
                    <a:pt x="21068" y="24720"/>
                  </a:cubicBezTo>
                  <a:cubicBezTo>
                    <a:pt x="21182" y="24675"/>
                    <a:pt x="21319" y="24652"/>
                    <a:pt x="21433" y="24606"/>
                  </a:cubicBezTo>
                  <a:lnTo>
                    <a:pt x="21662" y="24561"/>
                  </a:lnTo>
                  <a:lnTo>
                    <a:pt x="21890" y="24492"/>
                  </a:lnTo>
                  <a:lnTo>
                    <a:pt x="22210" y="24401"/>
                  </a:lnTo>
                  <a:cubicBezTo>
                    <a:pt x="22301" y="24378"/>
                    <a:pt x="22392" y="24355"/>
                    <a:pt x="22483" y="24332"/>
                  </a:cubicBezTo>
                  <a:lnTo>
                    <a:pt x="22506" y="24332"/>
                  </a:lnTo>
                  <a:cubicBezTo>
                    <a:pt x="22598" y="24310"/>
                    <a:pt x="22666" y="24287"/>
                    <a:pt x="22757" y="24264"/>
                  </a:cubicBezTo>
                  <a:cubicBezTo>
                    <a:pt x="22826" y="24241"/>
                    <a:pt x="22894" y="24218"/>
                    <a:pt x="22963" y="24195"/>
                  </a:cubicBezTo>
                  <a:lnTo>
                    <a:pt x="23008" y="24173"/>
                  </a:lnTo>
                  <a:lnTo>
                    <a:pt x="23100" y="24150"/>
                  </a:lnTo>
                  <a:cubicBezTo>
                    <a:pt x="23168" y="24127"/>
                    <a:pt x="23260" y="24104"/>
                    <a:pt x="23328" y="24059"/>
                  </a:cubicBezTo>
                  <a:cubicBezTo>
                    <a:pt x="23374" y="24059"/>
                    <a:pt x="23419" y="24036"/>
                    <a:pt x="23419" y="24013"/>
                  </a:cubicBezTo>
                  <a:cubicBezTo>
                    <a:pt x="23465" y="23990"/>
                    <a:pt x="23488" y="23967"/>
                    <a:pt x="23511" y="23967"/>
                  </a:cubicBezTo>
                  <a:cubicBezTo>
                    <a:pt x="23556" y="23922"/>
                    <a:pt x="23602" y="23853"/>
                    <a:pt x="23648" y="23807"/>
                  </a:cubicBezTo>
                  <a:cubicBezTo>
                    <a:pt x="23716" y="23739"/>
                    <a:pt x="23784" y="23648"/>
                    <a:pt x="23830" y="23556"/>
                  </a:cubicBezTo>
                  <a:cubicBezTo>
                    <a:pt x="23967" y="23351"/>
                    <a:pt x="24058" y="23146"/>
                    <a:pt x="24104" y="22917"/>
                  </a:cubicBezTo>
                  <a:cubicBezTo>
                    <a:pt x="24127" y="22849"/>
                    <a:pt x="24150" y="22735"/>
                    <a:pt x="24150" y="22621"/>
                  </a:cubicBezTo>
                  <a:cubicBezTo>
                    <a:pt x="24150" y="22529"/>
                    <a:pt x="24150" y="22438"/>
                    <a:pt x="24150" y="22324"/>
                  </a:cubicBezTo>
                  <a:cubicBezTo>
                    <a:pt x="24127" y="22141"/>
                    <a:pt x="24081" y="21959"/>
                    <a:pt x="24036" y="21822"/>
                  </a:cubicBezTo>
                  <a:lnTo>
                    <a:pt x="23990" y="21708"/>
                  </a:lnTo>
                  <a:cubicBezTo>
                    <a:pt x="23967" y="21571"/>
                    <a:pt x="23921" y="21456"/>
                    <a:pt x="23899" y="21342"/>
                  </a:cubicBezTo>
                  <a:cubicBezTo>
                    <a:pt x="23853" y="21228"/>
                    <a:pt x="23830" y="21137"/>
                    <a:pt x="23784" y="21023"/>
                  </a:cubicBezTo>
                  <a:cubicBezTo>
                    <a:pt x="23762" y="20954"/>
                    <a:pt x="23762" y="20886"/>
                    <a:pt x="23739" y="20817"/>
                  </a:cubicBezTo>
                  <a:cubicBezTo>
                    <a:pt x="23716" y="20749"/>
                    <a:pt x="23693" y="20680"/>
                    <a:pt x="23670" y="20612"/>
                  </a:cubicBezTo>
                  <a:lnTo>
                    <a:pt x="23648" y="20566"/>
                  </a:lnTo>
                  <a:cubicBezTo>
                    <a:pt x="23625" y="20475"/>
                    <a:pt x="23602" y="20406"/>
                    <a:pt x="23579" y="20315"/>
                  </a:cubicBezTo>
                  <a:lnTo>
                    <a:pt x="23533" y="20178"/>
                  </a:lnTo>
                  <a:cubicBezTo>
                    <a:pt x="23511" y="20064"/>
                    <a:pt x="23465" y="19950"/>
                    <a:pt x="23442" y="19836"/>
                  </a:cubicBezTo>
                  <a:lnTo>
                    <a:pt x="23374" y="19562"/>
                  </a:lnTo>
                  <a:lnTo>
                    <a:pt x="23328" y="19448"/>
                  </a:lnTo>
                  <a:lnTo>
                    <a:pt x="23305" y="19357"/>
                  </a:lnTo>
                  <a:cubicBezTo>
                    <a:pt x="23305" y="19288"/>
                    <a:pt x="23282" y="19197"/>
                    <a:pt x="23260" y="19128"/>
                  </a:cubicBezTo>
                  <a:cubicBezTo>
                    <a:pt x="23237" y="19037"/>
                    <a:pt x="23214" y="18968"/>
                    <a:pt x="23191" y="18877"/>
                  </a:cubicBezTo>
                  <a:cubicBezTo>
                    <a:pt x="23168" y="18809"/>
                    <a:pt x="23145" y="18763"/>
                    <a:pt x="23123" y="18695"/>
                  </a:cubicBezTo>
                  <a:cubicBezTo>
                    <a:pt x="23100" y="18580"/>
                    <a:pt x="23054" y="18444"/>
                    <a:pt x="23031" y="18307"/>
                  </a:cubicBezTo>
                  <a:lnTo>
                    <a:pt x="22986" y="18147"/>
                  </a:lnTo>
                  <a:lnTo>
                    <a:pt x="22940" y="17987"/>
                  </a:lnTo>
                  <a:cubicBezTo>
                    <a:pt x="22917" y="17919"/>
                    <a:pt x="22894" y="17850"/>
                    <a:pt x="22894" y="17782"/>
                  </a:cubicBezTo>
                  <a:lnTo>
                    <a:pt x="22871" y="17736"/>
                  </a:lnTo>
                  <a:cubicBezTo>
                    <a:pt x="22849" y="17645"/>
                    <a:pt x="22826" y="17553"/>
                    <a:pt x="22803" y="17485"/>
                  </a:cubicBezTo>
                  <a:lnTo>
                    <a:pt x="22803" y="17508"/>
                  </a:lnTo>
                  <a:cubicBezTo>
                    <a:pt x="22780" y="17325"/>
                    <a:pt x="22712" y="17165"/>
                    <a:pt x="22666" y="17006"/>
                  </a:cubicBezTo>
                  <a:cubicBezTo>
                    <a:pt x="22643" y="16869"/>
                    <a:pt x="22598" y="16754"/>
                    <a:pt x="22552" y="16617"/>
                  </a:cubicBezTo>
                  <a:cubicBezTo>
                    <a:pt x="22552" y="16595"/>
                    <a:pt x="22552" y="16572"/>
                    <a:pt x="22529" y="16549"/>
                  </a:cubicBezTo>
                  <a:cubicBezTo>
                    <a:pt x="22529" y="16526"/>
                    <a:pt x="22529" y="16526"/>
                    <a:pt x="22529" y="16503"/>
                  </a:cubicBezTo>
                  <a:cubicBezTo>
                    <a:pt x="22506" y="16435"/>
                    <a:pt x="22483" y="16344"/>
                    <a:pt x="22461" y="16275"/>
                  </a:cubicBezTo>
                  <a:lnTo>
                    <a:pt x="22438" y="16161"/>
                  </a:lnTo>
                  <a:cubicBezTo>
                    <a:pt x="22415" y="16001"/>
                    <a:pt x="22369" y="15819"/>
                    <a:pt x="22324" y="15636"/>
                  </a:cubicBezTo>
                  <a:cubicBezTo>
                    <a:pt x="22278" y="15522"/>
                    <a:pt x="22232" y="15385"/>
                    <a:pt x="22210" y="15271"/>
                  </a:cubicBezTo>
                  <a:lnTo>
                    <a:pt x="22187" y="15202"/>
                  </a:lnTo>
                  <a:cubicBezTo>
                    <a:pt x="22141" y="15088"/>
                    <a:pt x="22118" y="14951"/>
                    <a:pt x="22073" y="14837"/>
                  </a:cubicBezTo>
                  <a:lnTo>
                    <a:pt x="22073" y="14791"/>
                  </a:lnTo>
                  <a:lnTo>
                    <a:pt x="22050" y="14769"/>
                  </a:lnTo>
                  <a:lnTo>
                    <a:pt x="22027" y="14677"/>
                  </a:lnTo>
                  <a:lnTo>
                    <a:pt x="22027" y="14632"/>
                  </a:lnTo>
                  <a:cubicBezTo>
                    <a:pt x="22004" y="14563"/>
                    <a:pt x="21981" y="14518"/>
                    <a:pt x="21981" y="14449"/>
                  </a:cubicBezTo>
                  <a:cubicBezTo>
                    <a:pt x="21958" y="14381"/>
                    <a:pt x="21936" y="14289"/>
                    <a:pt x="21913" y="14221"/>
                  </a:cubicBezTo>
                  <a:cubicBezTo>
                    <a:pt x="21890" y="14084"/>
                    <a:pt x="21844" y="13947"/>
                    <a:pt x="21799" y="13810"/>
                  </a:cubicBezTo>
                  <a:lnTo>
                    <a:pt x="21753" y="13605"/>
                  </a:lnTo>
                  <a:lnTo>
                    <a:pt x="21707" y="13468"/>
                  </a:lnTo>
                  <a:cubicBezTo>
                    <a:pt x="21662" y="13331"/>
                    <a:pt x="21639" y="13217"/>
                    <a:pt x="21593" y="13080"/>
                  </a:cubicBezTo>
                  <a:lnTo>
                    <a:pt x="21593" y="13057"/>
                  </a:lnTo>
                  <a:lnTo>
                    <a:pt x="21593" y="13034"/>
                  </a:lnTo>
                  <a:cubicBezTo>
                    <a:pt x="21548" y="12874"/>
                    <a:pt x="21502" y="12692"/>
                    <a:pt x="21456" y="12532"/>
                  </a:cubicBezTo>
                  <a:cubicBezTo>
                    <a:pt x="21433" y="12440"/>
                    <a:pt x="21411" y="12349"/>
                    <a:pt x="21365" y="12258"/>
                  </a:cubicBezTo>
                  <a:cubicBezTo>
                    <a:pt x="21342" y="12167"/>
                    <a:pt x="21319" y="12075"/>
                    <a:pt x="21297" y="11984"/>
                  </a:cubicBezTo>
                  <a:lnTo>
                    <a:pt x="21274" y="11938"/>
                  </a:lnTo>
                  <a:lnTo>
                    <a:pt x="21274" y="11915"/>
                  </a:lnTo>
                  <a:cubicBezTo>
                    <a:pt x="21228" y="11779"/>
                    <a:pt x="21205" y="11642"/>
                    <a:pt x="21182" y="11527"/>
                  </a:cubicBezTo>
                  <a:lnTo>
                    <a:pt x="21160" y="11482"/>
                  </a:lnTo>
                  <a:lnTo>
                    <a:pt x="21160" y="11459"/>
                  </a:lnTo>
                  <a:lnTo>
                    <a:pt x="21114" y="11276"/>
                  </a:lnTo>
                  <a:cubicBezTo>
                    <a:pt x="21091" y="11185"/>
                    <a:pt x="21068" y="11071"/>
                    <a:pt x="21045" y="10980"/>
                  </a:cubicBezTo>
                  <a:lnTo>
                    <a:pt x="21045" y="10911"/>
                  </a:lnTo>
                  <a:cubicBezTo>
                    <a:pt x="21023" y="10843"/>
                    <a:pt x="21000" y="10774"/>
                    <a:pt x="20977" y="10706"/>
                  </a:cubicBezTo>
                  <a:lnTo>
                    <a:pt x="20931" y="10546"/>
                  </a:lnTo>
                  <a:lnTo>
                    <a:pt x="20908" y="10455"/>
                  </a:lnTo>
                  <a:cubicBezTo>
                    <a:pt x="20863" y="10318"/>
                    <a:pt x="20840" y="10158"/>
                    <a:pt x="20794" y="9998"/>
                  </a:cubicBezTo>
                  <a:lnTo>
                    <a:pt x="20749" y="9861"/>
                  </a:lnTo>
                  <a:lnTo>
                    <a:pt x="20726" y="9770"/>
                  </a:lnTo>
                  <a:lnTo>
                    <a:pt x="20726" y="9747"/>
                  </a:lnTo>
                  <a:lnTo>
                    <a:pt x="20703" y="9633"/>
                  </a:lnTo>
                  <a:lnTo>
                    <a:pt x="20680" y="9587"/>
                  </a:lnTo>
                  <a:cubicBezTo>
                    <a:pt x="20657" y="9450"/>
                    <a:pt x="20612" y="9336"/>
                    <a:pt x="20589" y="9199"/>
                  </a:cubicBezTo>
                  <a:cubicBezTo>
                    <a:pt x="20520" y="9017"/>
                    <a:pt x="20475" y="8811"/>
                    <a:pt x="20429" y="8629"/>
                  </a:cubicBezTo>
                  <a:cubicBezTo>
                    <a:pt x="20384" y="8469"/>
                    <a:pt x="20361" y="8332"/>
                    <a:pt x="20315" y="8172"/>
                  </a:cubicBezTo>
                  <a:lnTo>
                    <a:pt x="20315" y="8149"/>
                  </a:lnTo>
                  <a:lnTo>
                    <a:pt x="20292" y="8081"/>
                  </a:lnTo>
                  <a:lnTo>
                    <a:pt x="20269" y="8035"/>
                  </a:lnTo>
                  <a:lnTo>
                    <a:pt x="20269" y="8012"/>
                  </a:lnTo>
                  <a:cubicBezTo>
                    <a:pt x="20247" y="7898"/>
                    <a:pt x="20224" y="7784"/>
                    <a:pt x="20178" y="7693"/>
                  </a:cubicBezTo>
                  <a:cubicBezTo>
                    <a:pt x="20155" y="7602"/>
                    <a:pt x="20132" y="7510"/>
                    <a:pt x="20087" y="7419"/>
                  </a:cubicBezTo>
                  <a:lnTo>
                    <a:pt x="20087" y="7373"/>
                  </a:lnTo>
                  <a:lnTo>
                    <a:pt x="20064" y="7282"/>
                  </a:lnTo>
                  <a:cubicBezTo>
                    <a:pt x="20018" y="7213"/>
                    <a:pt x="19995" y="7122"/>
                    <a:pt x="19973" y="7031"/>
                  </a:cubicBezTo>
                  <a:lnTo>
                    <a:pt x="19904" y="6825"/>
                  </a:lnTo>
                  <a:lnTo>
                    <a:pt x="19904" y="6757"/>
                  </a:lnTo>
                  <a:lnTo>
                    <a:pt x="19881" y="6688"/>
                  </a:lnTo>
                  <a:cubicBezTo>
                    <a:pt x="19813" y="6437"/>
                    <a:pt x="19744" y="6209"/>
                    <a:pt x="19676" y="5981"/>
                  </a:cubicBezTo>
                  <a:cubicBezTo>
                    <a:pt x="19653" y="5867"/>
                    <a:pt x="19607" y="5775"/>
                    <a:pt x="19585" y="5661"/>
                  </a:cubicBezTo>
                  <a:cubicBezTo>
                    <a:pt x="19539" y="5547"/>
                    <a:pt x="19516" y="5433"/>
                    <a:pt x="19471" y="5319"/>
                  </a:cubicBezTo>
                  <a:lnTo>
                    <a:pt x="19448" y="5182"/>
                  </a:lnTo>
                  <a:lnTo>
                    <a:pt x="19379" y="4999"/>
                  </a:lnTo>
                  <a:lnTo>
                    <a:pt x="19379" y="4931"/>
                  </a:lnTo>
                  <a:lnTo>
                    <a:pt x="19334" y="4840"/>
                  </a:lnTo>
                  <a:lnTo>
                    <a:pt x="19334" y="4862"/>
                  </a:lnTo>
                  <a:cubicBezTo>
                    <a:pt x="19334" y="4748"/>
                    <a:pt x="19288" y="4657"/>
                    <a:pt x="19265" y="4543"/>
                  </a:cubicBezTo>
                  <a:lnTo>
                    <a:pt x="19242" y="4474"/>
                  </a:lnTo>
                  <a:cubicBezTo>
                    <a:pt x="19219" y="4383"/>
                    <a:pt x="19197" y="4315"/>
                    <a:pt x="19174" y="4246"/>
                  </a:cubicBezTo>
                  <a:cubicBezTo>
                    <a:pt x="19151" y="4201"/>
                    <a:pt x="19151" y="4155"/>
                    <a:pt x="19128" y="4109"/>
                  </a:cubicBezTo>
                  <a:lnTo>
                    <a:pt x="19128" y="4086"/>
                  </a:lnTo>
                  <a:cubicBezTo>
                    <a:pt x="19105" y="4041"/>
                    <a:pt x="19105" y="3995"/>
                    <a:pt x="19082" y="3927"/>
                  </a:cubicBezTo>
                  <a:cubicBezTo>
                    <a:pt x="19060" y="3835"/>
                    <a:pt x="19014" y="3744"/>
                    <a:pt x="18991" y="3653"/>
                  </a:cubicBezTo>
                  <a:cubicBezTo>
                    <a:pt x="18968" y="3561"/>
                    <a:pt x="18946" y="3470"/>
                    <a:pt x="18923" y="3402"/>
                  </a:cubicBezTo>
                  <a:cubicBezTo>
                    <a:pt x="18900" y="3288"/>
                    <a:pt x="18854" y="3151"/>
                    <a:pt x="18831" y="3036"/>
                  </a:cubicBezTo>
                  <a:cubicBezTo>
                    <a:pt x="18809" y="2991"/>
                    <a:pt x="18786" y="2922"/>
                    <a:pt x="18763" y="2854"/>
                  </a:cubicBezTo>
                  <a:lnTo>
                    <a:pt x="18763" y="2831"/>
                  </a:lnTo>
                  <a:cubicBezTo>
                    <a:pt x="18740" y="2717"/>
                    <a:pt x="18694" y="2626"/>
                    <a:pt x="18672" y="2511"/>
                  </a:cubicBezTo>
                  <a:lnTo>
                    <a:pt x="18626" y="2375"/>
                  </a:lnTo>
                  <a:lnTo>
                    <a:pt x="18626" y="2352"/>
                  </a:lnTo>
                  <a:cubicBezTo>
                    <a:pt x="18603" y="2215"/>
                    <a:pt x="18557" y="2078"/>
                    <a:pt x="18512" y="1941"/>
                  </a:cubicBezTo>
                  <a:lnTo>
                    <a:pt x="18512" y="1918"/>
                  </a:lnTo>
                  <a:lnTo>
                    <a:pt x="18512" y="1895"/>
                  </a:lnTo>
                  <a:cubicBezTo>
                    <a:pt x="18489" y="1804"/>
                    <a:pt x="18466" y="1735"/>
                    <a:pt x="18443" y="1644"/>
                  </a:cubicBezTo>
                  <a:lnTo>
                    <a:pt x="18443" y="1576"/>
                  </a:lnTo>
                  <a:cubicBezTo>
                    <a:pt x="18421" y="1484"/>
                    <a:pt x="18398" y="1393"/>
                    <a:pt x="18375" y="1302"/>
                  </a:cubicBezTo>
                  <a:lnTo>
                    <a:pt x="18352" y="1210"/>
                  </a:lnTo>
                  <a:lnTo>
                    <a:pt x="18329" y="1188"/>
                  </a:lnTo>
                  <a:cubicBezTo>
                    <a:pt x="18284" y="1028"/>
                    <a:pt x="18238" y="845"/>
                    <a:pt x="18192" y="685"/>
                  </a:cubicBezTo>
                  <a:lnTo>
                    <a:pt x="18169" y="594"/>
                  </a:lnTo>
                  <a:cubicBezTo>
                    <a:pt x="18169" y="571"/>
                    <a:pt x="18147" y="526"/>
                    <a:pt x="18147" y="503"/>
                  </a:cubicBezTo>
                  <a:cubicBezTo>
                    <a:pt x="18169" y="434"/>
                    <a:pt x="18192" y="366"/>
                    <a:pt x="18147" y="320"/>
                  </a:cubicBezTo>
                  <a:lnTo>
                    <a:pt x="18124" y="297"/>
                  </a:lnTo>
                  <a:cubicBezTo>
                    <a:pt x="18078" y="275"/>
                    <a:pt x="18055" y="229"/>
                    <a:pt x="18033" y="206"/>
                  </a:cubicBezTo>
                  <a:cubicBezTo>
                    <a:pt x="17987" y="183"/>
                    <a:pt x="17941" y="160"/>
                    <a:pt x="17873" y="138"/>
                  </a:cubicBezTo>
                  <a:cubicBezTo>
                    <a:pt x="17804" y="92"/>
                    <a:pt x="17713" y="69"/>
                    <a:pt x="17576" y="46"/>
                  </a:cubicBezTo>
                  <a:cubicBezTo>
                    <a:pt x="17508" y="24"/>
                    <a:pt x="17416" y="24"/>
                    <a:pt x="17325" y="1"/>
                  </a:cubicBezTo>
                  <a:close/>
                </a:path>
              </a:pathLst>
            </a:custGeom>
            <a:solidFill>
              <a:srgbClr val="51B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10"/>
            <p:cNvSpPr/>
            <p:nvPr/>
          </p:nvSpPr>
          <p:spPr>
            <a:xfrm>
              <a:off x="5955850" y="3356500"/>
              <a:ext cx="45100" cy="105750"/>
            </a:xfrm>
            <a:custGeom>
              <a:avLst/>
              <a:gdLst/>
              <a:ahLst/>
              <a:cxnLst/>
              <a:rect l="l" t="t" r="r" b="b"/>
              <a:pathLst>
                <a:path w="1804" h="4230" extrusionOk="0">
                  <a:moveTo>
                    <a:pt x="434" y="1"/>
                  </a:moveTo>
                  <a:cubicBezTo>
                    <a:pt x="411" y="1"/>
                    <a:pt x="389" y="24"/>
                    <a:pt x="389" y="24"/>
                  </a:cubicBezTo>
                  <a:lnTo>
                    <a:pt x="366" y="24"/>
                  </a:lnTo>
                  <a:cubicBezTo>
                    <a:pt x="297" y="24"/>
                    <a:pt x="229" y="46"/>
                    <a:pt x="183" y="92"/>
                  </a:cubicBezTo>
                  <a:cubicBezTo>
                    <a:pt x="160" y="92"/>
                    <a:pt x="138" y="115"/>
                    <a:pt x="115" y="115"/>
                  </a:cubicBezTo>
                  <a:cubicBezTo>
                    <a:pt x="92" y="138"/>
                    <a:pt x="69" y="160"/>
                    <a:pt x="46" y="183"/>
                  </a:cubicBezTo>
                  <a:cubicBezTo>
                    <a:pt x="23" y="229"/>
                    <a:pt x="1" y="275"/>
                    <a:pt x="23" y="343"/>
                  </a:cubicBezTo>
                  <a:cubicBezTo>
                    <a:pt x="23" y="366"/>
                    <a:pt x="46" y="412"/>
                    <a:pt x="46" y="434"/>
                  </a:cubicBezTo>
                  <a:cubicBezTo>
                    <a:pt x="69" y="457"/>
                    <a:pt x="69" y="457"/>
                    <a:pt x="92" y="457"/>
                  </a:cubicBezTo>
                  <a:cubicBezTo>
                    <a:pt x="92" y="480"/>
                    <a:pt x="92" y="503"/>
                    <a:pt x="92" y="526"/>
                  </a:cubicBezTo>
                  <a:cubicBezTo>
                    <a:pt x="115" y="549"/>
                    <a:pt x="115" y="571"/>
                    <a:pt x="115" y="571"/>
                  </a:cubicBezTo>
                  <a:cubicBezTo>
                    <a:pt x="115" y="594"/>
                    <a:pt x="115" y="594"/>
                    <a:pt x="115" y="594"/>
                  </a:cubicBezTo>
                  <a:cubicBezTo>
                    <a:pt x="138" y="685"/>
                    <a:pt x="160" y="754"/>
                    <a:pt x="183" y="845"/>
                  </a:cubicBezTo>
                  <a:cubicBezTo>
                    <a:pt x="206" y="891"/>
                    <a:pt x="229" y="959"/>
                    <a:pt x="252" y="1028"/>
                  </a:cubicBezTo>
                  <a:cubicBezTo>
                    <a:pt x="229" y="1051"/>
                    <a:pt x="206" y="1096"/>
                    <a:pt x="229" y="1119"/>
                  </a:cubicBezTo>
                  <a:cubicBezTo>
                    <a:pt x="229" y="1142"/>
                    <a:pt x="229" y="1142"/>
                    <a:pt x="229" y="1142"/>
                  </a:cubicBezTo>
                  <a:cubicBezTo>
                    <a:pt x="229" y="1142"/>
                    <a:pt x="229" y="1165"/>
                    <a:pt x="229" y="1165"/>
                  </a:cubicBezTo>
                  <a:cubicBezTo>
                    <a:pt x="229" y="1165"/>
                    <a:pt x="229" y="1188"/>
                    <a:pt x="229" y="1188"/>
                  </a:cubicBezTo>
                  <a:cubicBezTo>
                    <a:pt x="320" y="1507"/>
                    <a:pt x="411" y="1804"/>
                    <a:pt x="503" y="2123"/>
                  </a:cubicBezTo>
                  <a:cubicBezTo>
                    <a:pt x="548" y="2329"/>
                    <a:pt x="617" y="2534"/>
                    <a:pt x="663" y="2717"/>
                  </a:cubicBezTo>
                  <a:cubicBezTo>
                    <a:pt x="731" y="2922"/>
                    <a:pt x="799" y="3128"/>
                    <a:pt x="868" y="3310"/>
                  </a:cubicBezTo>
                  <a:cubicBezTo>
                    <a:pt x="936" y="3516"/>
                    <a:pt x="1005" y="3721"/>
                    <a:pt x="1073" y="3927"/>
                  </a:cubicBezTo>
                  <a:cubicBezTo>
                    <a:pt x="1119" y="3995"/>
                    <a:pt x="1142" y="4064"/>
                    <a:pt x="1165" y="4132"/>
                  </a:cubicBezTo>
                  <a:cubicBezTo>
                    <a:pt x="1187" y="4155"/>
                    <a:pt x="1187" y="4178"/>
                    <a:pt x="1233" y="4201"/>
                  </a:cubicBezTo>
                  <a:cubicBezTo>
                    <a:pt x="1256" y="4223"/>
                    <a:pt x="1279" y="4223"/>
                    <a:pt x="1302" y="4223"/>
                  </a:cubicBezTo>
                  <a:cubicBezTo>
                    <a:pt x="1314" y="4227"/>
                    <a:pt x="1327" y="4229"/>
                    <a:pt x="1340" y="4229"/>
                  </a:cubicBezTo>
                  <a:cubicBezTo>
                    <a:pt x="1400" y="4229"/>
                    <a:pt x="1465" y="4188"/>
                    <a:pt x="1484" y="4132"/>
                  </a:cubicBezTo>
                  <a:cubicBezTo>
                    <a:pt x="1484" y="4109"/>
                    <a:pt x="1484" y="4109"/>
                    <a:pt x="1484" y="4109"/>
                  </a:cubicBezTo>
                  <a:cubicBezTo>
                    <a:pt x="1507" y="4086"/>
                    <a:pt x="1507" y="4064"/>
                    <a:pt x="1507" y="4041"/>
                  </a:cubicBezTo>
                  <a:cubicBezTo>
                    <a:pt x="1507" y="3995"/>
                    <a:pt x="1507" y="3972"/>
                    <a:pt x="1507" y="3949"/>
                  </a:cubicBezTo>
                  <a:cubicBezTo>
                    <a:pt x="1534" y="3976"/>
                    <a:pt x="1568" y="3987"/>
                    <a:pt x="1606" y="3987"/>
                  </a:cubicBezTo>
                  <a:cubicBezTo>
                    <a:pt x="1633" y="3987"/>
                    <a:pt x="1661" y="3982"/>
                    <a:pt x="1690" y="3972"/>
                  </a:cubicBezTo>
                  <a:cubicBezTo>
                    <a:pt x="1712" y="3972"/>
                    <a:pt x="1735" y="3949"/>
                    <a:pt x="1758" y="3927"/>
                  </a:cubicBezTo>
                  <a:cubicBezTo>
                    <a:pt x="1804" y="3881"/>
                    <a:pt x="1804" y="3835"/>
                    <a:pt x="1804" y="3790"/>
                  </a:cubicBezTo>
                  <a:cubicBezTo>
                    <a:pt x="1804" y="3698"/>
                    <a:pt x="1758" y="3630"/>
                    <a:pt x="1758" y="3561"/>
                  </a:cubicBezTo>
                  <a:cubicBezTo>
                    <a:pt x="1735" y="3516"/>
                    <a:pt x="1712" y="3447"/>
                    <a:pt x="1690" y="3379"/>
                  </a:cubicBezTo>
                  <a:cubicBezTo>
                    <a:pt x="1667" y="3265"/>
                    <a:pt x="1644" y="3151"/>
                    <a:pt x="1598" y="3036"/>
                  </a:cubicBezTo>
                  <a:cubicBezTo>
                    <a:pt x="1576" y="2945"/>
                    <a:pt x="1530" y="2831"/>
                    <a:pt x="1507" y="2740"/>
                  </a:cubicBezTo>
                  <a:cubicBezTo>
                    <a:pt x="1461" y="2626"/>
                    <a:pt x="1439" y="2534"/>
                    <a:pt x="1393" y="2420"/>
                  </a:cubicBezTo>
                  <a:cubicBezTo>
                    <a:pt x="1347" y="2238"/>
                    <a:pt x="1302" y="2055"/>
                    <a:pt x="1233" y="1850"/>
                  </a:cubicBezTo>
                  <a:cubicBezTo>
                    <a:pt x="1187" y="1667"/>
                    <a:pt x="1119" y="1462"/>
                    <a:pt x="1073" y="1279"/>
                  </a:cubicBezTo>
                  <a:cubicBezTo>
                    <a:pt x="1073" y="1256"/>
                    <a:pt x="1051" y="1233"/>
                    <a:pt x="1051" y="1210"/>
                  </a:cubicBezTo>
                  <a:cubicBezTo>
                    <a:pt x="1028" y="1165"/>
                    <a:pt x="1028" y="1165"/>
                    <a:pt x="1005" y="1142"/>
                  </a:cubicBezTo>
                  <a:cubicBezTo>
                    <a:pt x="1005" y="1119"/>
                    <a:pt x="982" y="1096"/>
                    <a:pt x="982" y="1096"/>
                  </a:cubicBezTo>
                  <a:cubicBezTo>
                    <a:pt x="982" y="1051"/>
                    <a:pt x="959" y="1005"/>
                    <a:pt x="959" y="982"/>
                  </a:cubicBezTo>
                  <a:cubicBezTo>
                    <a:pt x="959" y="959"/>
                    <a:pt x="936" y="937"/>
                    <a:pt x="936" y="914"/>
                  </a:cubicBezTo>
                  <a:cubicBezTo>
                    <a:pt x="936" y="868"/>
                    <a:pt x="914" y="845"/>
                    <a:pt x="914" y="800"/>
                  </a:cubicBezTo>
                  <a:cubicBezTo>
                    <a:pt x="891" y="777"/>
                    <a:pt x="868" y="731"/>
                    <a:pt x="822" y="708"/>
                  </a:cubicBezTo>
                  <a:cubicBezTo>
                    <a:pt x="822" y="685"/>
                    <a:pt x="799" y="640"/>
                    <a:pt x="799" y="594"/>
                  </a:cubicBezTo>
                  <a:cubicBezTo>
                    <a:pt x="777" y="526"/>
                    <a:pt x="777" y="457"/>
                    <a:pt x="754" y="412"/>
                  </a:cubicBezTo>
                  <a:cubicBezTo>
                    <a:pt x="754" y="343"/>
                    <a:pt x="731" y="275"/>
                    <a:pt x="731" y="229"/>
                  </a:cubicBezTo>
                  <a:cubicBezTo>
                    <a:pt x="708" y="160"/>
                    <a:pt x="685" y="92"/>
                    <a:pt x="640" y="69"/>
                  </a:cubicBezTo>
                  <a:cubicBezTo>
                    <a:pt x="594" y="46"/>
                    <a:pt x="571" y="24"/>
                    <a:pt x="526" y="24"/>
                  </a:cubicBezTo>
                  <a:cubicBezTo>
                    <a:pt x="503" y="1"/>
                    <a:pt x="480" y="1"/>
                    <a:pt x="457" y="1"/>
                  </a:cubicBezTo>
                  <a:close/>
                </a:path>
              </a:pathLst>
            </a:custGeom>
            <a:solidFill>
              <a:srgbClr val="DEB3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10"/>
            <p:cNvSpPr/>
            <p:nvPr/>
          </p:nvSpPr>
          <p:spPr>
            <a:xfrm>
              <a:off x="5979250" y="3443800"/>
              <a:ext cx="83325" cy="261200"/>
            </a:xfrm>
            <a:custGeom>
              <a:avLst/>
              <a:gdLst/>
              <a:ahLst/>
              <a:cxnLst/>
              <a:rect l="l" t="t" r="r" b="b"/>
              <a:pathLst>
                <a:path w="3333" h="10448" extrusionOk="0">
                  <a:moveTo>
                    <a:pt x="69" y="1"/>
                  </a:moveTo>
                  <a:cubicBezTo>
                    <a:pt x="23" y="1"/>
                    <a:pt x="0" y="47"/>
                    <a:pt x="0" y="115"/>
                  </a:cubicBezTo>
                  <a:cubicBezTo>
                    <a:pt x="46" y="298"/>
                    <a:pt x="115" y="480"/>
                    <a:pt x="160" y="663"/>
                  </a:cubicBezTo>
                  <a:cubicBezTo>
                    <a:pt x="160" y="663"/>
                    <a:pt x="160" y="686"/>
                    <a:pt x="160" y="709"/>
                  </a:cubicBezTo>
                  <a:cubicBezTo>
                    <a:pt x="183" y="777"/>
                    <a:pt x="206" y="823"/>
                    <a:pt x="206" y="891"/>
                  </a:cubicBezTo>
                  <a:cubicBezTo>
                    <a:pt x="229" y="960"/>
                    <a:pt x="251" y="1028"/>
                    <a:pt x="274" y="1097"/>
                  </a:cubicBezTo>
                  <a:cubicBezTo>
                    <a:pt x="297" y="1188"/>
                    <a:pt x="320" y="1256"/>
                    <a:pt x="343" y="1348"/>
                  </a:cubicBezTo>
                  <a:cubicBezTo>
                    <a:pt x="343" y="1348"/>
                    <a:pt x="343" y="1370"/>
                    <a:pt x="343" y="1393"/>
                  </a:cubicBezTo>
                  <a:cubicBezTo>
                    <a:pt x="320" y="1416"/>
                    <a:pt x="343" y="1439"/>
                    <a:pt x="343" y="1485"/>
                  </a:cubicBezTo>
                  <a:cubicBezTo>
                    <a:pt x="343" y="1507"/>
                    <a:pt x="366" y="1530"/>
                    <a:pt x="366" y="1576"/>
                  </a:cubicBezTo>
                  <a:cubicBezTo>
                    <a:pt x="366" y="1644"/>
                    <a:pt x="388" y="1736"/>
                    <a:pt x="411" y="1804"/>
                  </a:cubicBezTo>
                  <a:cubicBezTo>
                    <a:pt x="434" y="1895"/>
                    <a:pt x="457" y="1987"/>
                    <a:pt x="503" y="2078"/>
                  </a:cubicBezTo>
                  <a:cubicBezTo>
                    <a:pt x="548" y="2261"/>
                    <a:pt x="594" y="2420"/>
                    <a:pt x="640" y="2580"/>
                  </a:cubicBezTo>
                  <a:cubicBezTo>
                    <a:pt x="640" y="2603"/>
                    <a:pt x="640" y="2626"/>
                    <a:pt x="640" y="2649"/>
                  </a:cubicBezTo>
                  <a:cubicBezTo>
                    <a:pt x="685" y="2854"/>
                    <a:pt x="731" y="3037"/>
                    <a:pt x="776" y="3242"/>
                  </a:cubicBezTo>
                  <a:cubicBezTo>
                    <a:pt x="845" y="3448"/>
                    <a:pt x="891" y="3653"/>
                    <a:pt x="959" y="3881"/>
                  </a:cubicBezTo>
                  <a:cubicBezTo>
                    <a:pt x="982" y="3973"/>
                    <a:pt x="1005" y="4064"/>
                    <a:pt x="1028" y="4155"/>
                  </a:cubicBezTo>
                  <a:cubicBezTo>
                    <a:pt x="1073" y="4269"/>
                    <a:pt x="1096" y="4361"/>
                    <a:pt x="1142" y="4475"/>
                  </a:cubicBezTo>
                  <a:cubicBezTo>
                    <a:pt x="1142" y="4520"/>
                    <a:pt x="1164" y="4566"/>
                    <a:pt x="1187" y="4589"/>
                  </a:cubicBezTo>
                  <a:cubicBezTo>
                    <a:pt x="1210" y="4657"/>
                    <a:pt x="1233" y="4703"/>
                    <a:pt x="1256" y="4771"/>
                  </a:cubicBezTo>
                  <a:cubicBezTo>
                    <a:pt x="1256" y="4794"/>
                    <a:pt x="1256" y="4840"/>
                    <a:pt x="1279" y="4863"/>
                  </a:cubicBezTo>
                  <a:cubicBezTo>
                    <a:pt x="1279" y="4977"/>
                    <a:pt x="1301" y="5068"/>
                    <a:pt x="1324" y="5159"/>
                  </a:cubicBezTo>
                  <a:cubicBezTo>
                    <a:pt x="1347" y="5319"/>
                    <a:pt x="1370" y="5479"/>
                    <a:pt x="1416" y="5639"/>
                  </a:cubicBezTo>
                  <a:cubicBezTo>
                    <a:pt x="1438" y="5776"/>
                    <a:pt x="1461" y="5913"/>
                    <a:pt x="1507" y="6050"/>
                  </a:cubicBezTo>
                  <a:cubicBezTo>
                    <a:pt x="1530" y="6118"/>
                    <a:pt x="1553" y="6209"/>
                    <a:pt x="1575" y="6278"/>
                  </a:cubicBezTo>
                  <a:cubicBezTo>
                    <a:pt x="1598" y="6346"/>
                    <a:pt x="1644" y="6438"/>
                    <a:pt x="1667" y="6529"/>
                  </a:cubicBezTo>
                  <a:cubicBezTo>
                    <a:pt x="1667" y="6552"/>
                    <a:pt x="1667" y="6597"/>
                    <a:pt x="1689" y="6620"/>
                  </a:cubicBezTo>
                  <a:cubicBezTo>
                    <a:pt x="1689" y="6643"/>
                    <a:pt x="1712" y="6666"/>
                    <a:pt x="1735" y="6689"/>
                  </a:cubicBezTo>
                  <a:cubicBezTo>
                    <a:pt x="1781" y="6871"/>
                    <a:pt x="1804" y="7031"/>
                    <a:pt x="1872" y="7214"/>
                  </a:cubicBezTo>
                  <a:cubicBezTo>
                    <a:pt x="1895" y="7282"/>
                    <a:pt x="1895" y="7351"/>
                    <a:pt x="1918" y="7419"/>
                  </a:cubicBezTo>
                  <a:cubicBezTo>
                    <a:pt x="1941" y="7442"/>
                    <a:pt x="1941" y="7465"/>
                    <a:pt x="1941" y="7488"/>
                  </a:cubicBezTo>
                  <a:cubicBezTo>
                    <a:pt x="1963" y="7533"/>
                    <a:pt x="1963" y="7579"/>
                    <a:pt x="1986" y="7602"/>
                  </a:cubicBezTo>
                  <a:cubicBezTo>
                    <a:pt x="1986" y="7625"/>
                    <a:pt x="1986" y="7625"/>
                    <a:pt x="1986" y="7647"/>
                  </a:cubicBezTo>
                  <a:cubicBezTo>
                    <a:pt x="2055" y="7899"/>
                    <a:pt x="2123" y="8150"/>
                    <a:pt x="2192" y="8401"/>
                  </a:cubicBezTo>
                  <a:cubicBezTo>
                    <a:pt x="2237" y="8538"/>
                    <a:pt x="2283" y="8675"/>
                    <a:pt x="2329" y="8812"/>
                  </a:cubicBezTo>
                  <a:cubicBezTo>
                    <a:pt x="2329" y="8903"/>
                    <a:pt x="2351" y="8994"/>
                    <a:pt x="2397" y="9063"/>
                  </a:cubicBezTo>
                  <a:cubicBezTo>
                    <a:pt x="2397" y="9108"/>
                    <a:pt x="2420" y="9154"/>
                    <a:pt x="2420" y="9200"/>
                  </a:cubicBezTo>
                  <a:cubicBezTo>
                    <a:pt x="2443" y="9268"/>
                    <a:pt x="2466" y="9314"/>
                    <a:pt x="2466" y="9359"/>
                  </a:cubicBezTo>
                  <a:cubicBezTo>
                    <a:pt x="2511" y="9542"/>
                    <a:pt x="2557" y="9702"/>
                    <a:pt x="2602" y="9861"/>
                  </a:cubicBezTo>
                  <a:cubicBezTo>
                    <a:pt x="2625" y="9953"/>
                    <a:pt x="2648" y="10021"/>
                    <a:pt x="2671" y="10113"/>
                  </a:cubicBezTo>
                  <a:cubicBezTo>
                    <a:pt x="2694" y="10158"/>
                    <a:pt x="2717" y="10204"/>
                    <a:pt x="2717" y="10227"/>
                  </a:cubicBezTo>
                  <a:cubicBezTo>
                    <a:pt x="2739" y="10295"/>
                    <a:pt x="2762" y="10364"/>
                    <a:pt x="2808" y="10409"/>
                  </a:cubicBezTo>
                  <a:cubicBezTo>
                    <a:pt x="2835" y="10436"/>
                    <a:pt x="2861" y="10447"/>
                    <a:pt x="2893" y="10447"/>
                  </a:cubicBezTo>
                  <a:cubicBezTo>
                    <a:pt x="2915" y="10447"/>
                    <a:pt x="2939" y="10442"/>
                    <a:pt x="2968" y="10432"/>
                  </a:cubicBezTo>
                  <a:cubicBezTo>
                    <a:pt x="2991" y="10432"/>
                    <a:pt x="3013" y="10409"/>
                    <a:pt x="3036" y="10386"/>
                  </a:cubicBezTo>
                  <a:cubicBezTo>
                    <a:pt x="3059" y="10364"/>
                    <a:pt x="3082" y="10341"/>
                    <a:pt x="3082" y="10318"/>
                  </a:cubicBezTo>
                  <a:cubicBezTo>
                    <a:pt x="3082" y="10295"/>
                    <a:pt x="3082" y="10272"/>
                    <a:pt x="3082" y="10250"/>
                  </a:cubicBezTo>
                  <a:cubicBezTo>
                    <a:pt x="3082" y="10227"/>
                    <a:pt x="3082" y="10204"/>
                    <a:pt x="3082" y="10181"/>
                  </a:cubicBezTo>
                  <a:cubicBezTo>
                    <a:pt x="3150" y="10158"/>
                    <a:pt x="3196" y="10113"/>
                    <a:pt x="3219" y="10044"/>
                  </a:cubicBezTo>
                  <a:cubicBezTo>
                    <a:pt x="3219" y="10044"/>
                    <a:pt x="3219" y="10044"/>
                    <a:pt x="3219" y="10021"/>
                  </a:cubicBezTo>
                  <a:cubicBezTo>
                    <a:pt x="3287" y="9998"/>
                    <a:pt x="3333" y="9930"/>
                    <a:pt x="3310" y="9861"/>
                  </a:cubicBezTo>
                  <a:cubicBezTo>
                    <a:pt x="3310" y="9816"/>
                    <a:pt x="3310" y="9793"/>
                    <a:pt x="3310" y="9747"/>
                  </a:cubicBezTo>
                  <a:cubicBezTo>
                    <a:pt x="3310" y="9702"/>
                    <a:pt x="3333" y="9656"/>
                    <a:pt x="3310" y="9610"/>
                  </a:cubicBezTo>
                  <a:cubicBezTo>
                    <a:pt x="3264" y="9473"/>
                    <a:pt x="3242" y="9314"/>
                    <a:pt x="3196" y="9177"/>
                  </a:cubicBezTo>
                  <a:cubicBezTo>
                    <a:pt x="3150" y="9017"/>
                    <a:pt x="3105" y="8880"/>
                    <a:pt x="3059" y="8720"/>
                  </a:cubicBezTo>
                  <a:cubicBezTo>
                    <a:pt x="3059" y="8697"/>
                    <a:pt x="3036" y="8675"/>
                    <a:pt x="3036" y="8629"/>
                  </a:cubicBezTo>
                  <a:cubicBezTo>
                    <a:pt x="3036" y="8606"/>
                    <a:pt x="3013" y="8560"/>
                    <a:pt x="2968" y="8538"/>
                  </a:cubicBezTo>
                  <a:cubicBezTo>
                    <a:pt x="2922" y="8401"/>
                    <a:pt x="2876" y="8264"/>
                    <a:pt x="2854" y="8127"/>
                  </a:cubicBezTo>
                  <a:cubicBezTo>
                    <a:pt x="2876" y="8081"/>
                    <a:pt x="2899" y="8013"/>
                    <a:pt x="2876" y="7944"/>
                  </a:cubicBezTo>
                  <a:cubicBezTo>
                    <a:pt x="2854" y="7876"/>
                    <a:pt x="2831" y="7807"/>
                    <a:pt x="2808" y="7739"/>
                  </a:cubicBezTo>
                  <a:cubicBezTo>
                    <a:pt x="2785" y="7647"/>
                    <a:pt x="2762" y="7556"/>
                    <a:pt x="2739" y="7465"/>
                  </a:cubicBezTo>
                  <a:cubicBezTo>
                    <a:pt x="2671" y="7282"/>
                    <a:pt x="2625" y="7122"/>
                    <a:pt x="2580" y="6940"/>
                  </a:cubicBezTo>
                  <a:cubicBezTo>
                    <a:pt x="2557" y="6849"/>
                    <a:pt x="2534" y="6757"/>
                    <a:pt x="2511" y="6689"/>
                  </a:cubicBezTo>
                  <a:cubicBezTo>
                    <a:pt x="2488" y="6620"/>
                    <a:pt x="2488" y="6529"/>
                    <a:pt x="2466" y="6461"/>
                  </a:cubicBezTo>
                  <a:cubicBezTo>
                    <a:pt x="2466" y="6415"/>
                    <a:pt x="2443" y="6346"/>
                    <a:pt x="2420" y="6278"/>
                  </a:cubicBezTo>
                  <a:cubicBezTo>
                    <a:pt x="2420" y="6255"/>
                    <a:pt x="2397" y="6232"/>
                    <a:pt x="2397" y="6209"/>
                  </a:cubicBezTo>
                  <a:cubicBezTo>
                    <a:pt x="2374" y="6095"/>
                    <a:pt x="2351" y="5981"/>
                    <a:pt x="2329" y="5867"/>
                  </a:cubicBezTo>
                  <a:cubicBezTo>
                    <a:pt x="2329" y="5867"/>
                    <a:pt x="2329" y="5867"/>
                    <a:pt x="2329" y="5844"/>
                  </a:cubicBezTo>
                  <a:cubicBezTo>
                    <a:pt x="2306" y="5821"/>
                    <a:pt x="2306" y="5799"/>
                    <a:pt x="2283" y="5753"/>
                  </a:cubicBezTo>
                  <a:cubicBezTo>
                    <a:pt x="2260" y="5730"/>
                    <a:pt x="2237" y="5707"/>
                    <a:pt x="2192" y="5684"/>
                  </a:cubicBezTo>
                  <a:cubicBezTo>
                    <a:pt x="2146" y="5525"/>
                    <a:pt x="2100" y="5342"/>
                    <a:pt x="2055" y="5159"/>
                  </a:cubicBezTo>
                  <a:cubicBezTo>
                    <a:pt x="2009" y="4977"/>
                    <a:pt x="1941" y="4771"/>
                    <a:pt x="1895" y="4566"/>
                  </a:cubicBezTo>
                  <a:cubicBezTo>
                    <a:pt x="1918" y="4543"/>
                    <a:pt x="1941" y="4498"/>
                    <a:pt x="1941" y="4452"/>
                  </a:cubicBezTo>
                  <a:cubicBezTo>
                    <a:pt x="1941" y="4429"/>
                    <a:pt x="1941" y="4429"/>
                    <a:pt x="1918" y="4406"/>
                  </a:cubicBezTo>
                  <a:cubicBezTo>
                    <a:pt x="1918" y="4338"/>
                    <a:pt x="1895" y="4269"/>
                    <a:pt x="1872" y="4201"/>
                  </a:cubicBezTo>
                  <a:cubicBezTo>
                    <a:pt x="1849" y="4155"/>
                    <a:pt x="1826" y="4087"/>
                    <a:pt x="1804" y="4041"/>
                  </a:cubicBezTo>
                  <a:cubicBezTo>
                    <a:pt x="1804" y="4041"/>
                    <a:pt x="1804" y="4018"/>
                    <a:pt x="1804" y="3995"/>
                  </a:cubicBezTo>
                  <a:cubicBezTo>
                    <a:pt x="1781" y="3973"/>
                    <a:pt x="1781" y="3927"/>
                    <a:pt x="1781" y="3904"/>
                  </a:cubicBezTo>
                  <a:cubicBezTo>
                    <a:pt x="1712" y="3721"/>
                    <a:pt x="1689" y="3562"/>
                    <a:pt x="1644" y="3402"/>
                  </a:cubicBezTo>
                  <a:cubicBezTo>
                    <a:pt x="1621" y="3265"/>
                    <a:pt x="1575" y="3128"/>
                    <a:pt x="1553" y="3014"/>
                  </a:cubicBezTo>
                  <a:cubicBezTo>
                    <a:pt x="1553" y="2991"/>
                    <a:pt x="1553" y="2945"/>
                    <a:pt x="1530" y="2923"/>
                  </a:cubicBezTo>
                  <a:cubicBezTo>
                    <a:pt x="1530" y="2900"/>
                    <a:pt x="1530" y="2854"/>
                    <a:pt x="1530" y="2831"/>
                  </a:cubicBezTo>
                  <a:cubicBezTo>
                    <a:pt x="1507" y="2786"/>
                    <a:pt x="1507" y="2717"/>
                    <a:pt x="1484" y="2672"/>
                  </a:cubicBezTo>
                  <a:cubicBezTo>
                    <a:pt x="1484" y="2649"/>
                    <a:pt x="1484" y="2626"/>
                    <a:pt x="1461" y="2603"/>
                  </a:cubicBezTo>
                  <a:cubicBezTo>
                    <a:pt x="1461" y="2580"/>
                    <a:pt x="1461" y="2580"/>
                    <a:pt x="1461" y="2557"/>
                  </a:cubicBezTo>
                  <a:cubicBezTo>
                    <a:pt x="1438" y="2535"/>
                    <a:pt x="1438" y="2489"/>
                    <a:pt x="1438" y="2466"/>
                  </a:cubicBezTo>
                  <a:cubicBezTo>
                    <a:pt x="1438" y="2398"/>
                    <a:pt x="1416" y="2306"/>
                    <a:pt x="1393" y="2238"/>
                  </a:cubicBezTo>
                  <a:cubicBezTo>
                    <a:pt x="1393" y="2192"/>
                    <a:pt x="1370" y="2147"/>
                    <a:pt x="1324" y="2124"/>
                  </a:cubicBezTo>
                  <a:cubicBezTo>
                    <a:pt x="1324" y="2101"/>
                    <a:pt x="1301" y="2055"/>
                    <a:pt x="1301" y="2032"/>
                  </a:cubicBezTo>
                  <a:cubicBezTo>
                    <a:pt x="1279" y="1941"/>
                    <a:pt x="1256" y="1873"/>
                    <a:pt x="1233" y="1781"/>
                  </a:cubicBezTo>
                  <a:cubicBezTo>
                    <a:pt x="1187" y="1622"/>
                    <a:pt x="1142" y="1485"/>
                    <a:pt x="1096" y="1325"/>
                  </a:cubicBezTo>
                  <a:cubicBezTo>
                    <a:pt x="1050" y="1256"/>
                    <a:pt x="1028" y="1165"/>
                    <a:pt x="1005" y="1074"/>
                  </a:cubicBezTo>
                  <a:cubicBezTo>
                    <a:pt x="982" y="1005"/>
                    <a:pt x="936" y="914"/>
                    <a:pt x="913" y="823"/>
                  </a:cubicBezTo>
                  <a:cubicBezTo>
                    <a:pt x="891" y="709"/>
                    <a:pt x="845" y="572"/>
                    <a:pt x="822" y="457"/>
                  </a:cubicBezTo>
                  <a:cubicBezTo>
                    <a:pt x="822" y="435"/>
                    <a:pt x="822" y="412"/>
                    <a:pt x="822" y="389"/>
                  </a:cubicBezTo>
                  <a:cubicBezTo>
                    <a:pt x="799" y="343"/>
                    <a:pt x="799" y="252"/>
                    <a:pt x="754" y="229"/>
                  </a:cubicBezTo>
                  <a:cubicBezTo>
                    <a:pt x="731" y="206"/>
                    <a:pt x="731" y="206"/>
                    <a:pt x="708" y="206"/>
                  </a:cubicBezTo>
                  <a:cubicBezTo>
                    <a:pt x="662" y="184"/>
                    <a:pt x="617" y="184"/>
                    <a:pt x="571" y="184"/>
                  </a:cubicBezTo>
                  <a:cubicBezTo>
                    <a:pt x="548" y="206"/>
                    <a:pt x="525" y="206"/>
                    <a:pt x="503" y="229"/>
                  </a:cubicBezTo>
                  <a:cubicBezTo>
                    <a:pt x="480" y="184"/>
                    <a:pt x="434" y="161"/>
                    <a:pt x="388" y="161"/>
                  </a:cubicBezTo>
                  <a:cubicBezTo>
                    <a:pt x="320" y="161"/>
                    <a:pt x="251" y="229"/>
                    <a:pt x="251" y="298"/>
                  </a:cubicBezTo>
                  <a:cubicBezTo>
                    <a:pt x="251" y="290"/>
                    <a:pt x="251" y="282"/>
                    <a:pt x="251" y="275"/>
                  </a:cubicBezTo>
                  <a:cubicBezTo>
                    <a:pt x="229" y="252"/>
                    <a:pt x="229" y="206"/>
                    <a:pt x="206" y="184"/>
                  </a:cubicBezTo>
                  <a:cubicBezTo>
                    <a:pt x="206" y="138"/>
                    <a:pt x="183" y="69"/>
                    <a:pt x="160" y="24"/>
                  </a:cubicBezTo>
                  <a:cubicBezTo>
                    <a:pt x="160" y="1"/>
                    <a:pt x="115" y="1"/>
                    <a:pt x="92" y="1"/>
                  </a:cubicBezTo>
                  <a:close/>
                </a:path>
              </a:pathLst>
            </a:custGeom>
            <a:solidFill>
              <a:srgbClr val="DEB3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10"/>
            <p:cNvSpPr/>
            <p:nvPr/>
          </p:nvSpPr>
          <p:spPr>
            <a:xfrm>
              <a:off x="6048875" y="3685750"/>
              <a:ext cx="91325" cy="293350"/>
            </a:xfrm>
            <a:custGeom>
              <a:avLst/>
              <a:gdLst/>
              <a:ahLst/>
              <a:cxnLst/>
              <a:rect l="l" t="t" r="r" b="b"/>
              <a:pathLst>
                <a:path w="3653" h="11734" extrusionOk="0">
                  <a:moveTo>
                    <a:pt x="297" y="1"/>
                  </a:moveTo>
                  <a:cubicBezTo>
                    <a:pt x="251" y="1"/>
                    <a:pt x="228" y="1"/>
                    <a:pt x="206" y="24"/>
                  </a:cubicBezTo>
                  <a:cubicBezTo>
                    <a:pt x="160" y="47"/>
                    <a:pt x="137" y="115"/>
                    <a:pt x="137" y="161"/>
                  </a:cubicBezTo>
                  <a:cubicBezTo>
                    <a:pt x="137" y="206"/>
                    <a:pt x="160" y="275"/>
                    <a:pt x="160" y="343"/>
                  </a:cubicBezTo>
                  <a:cubicBezTo>
                    <a:pt x="148" y="332"/>
                    <a:pt x="137" y="326"/>
                    <a:pt x="126" y="326"/>
                  </a:cubicBezTo>
                  <a:cubicBezTo>
                    <a:pt x="114" y="326"/>
                    <a:pt x="103" y="332"/>
                    <a:pt x="91" y="343"/>
                  </a:cubicBezTo>
                  <a:cubicBezTo>
                    <a:pt x="23" y="343"/>
                    <a:pt x="0" y="412"/>
                    <a:pt x="0" y="480"/>
                  </a:cubicBezTo>
                  <a:cubicBezTo>
                    <a:pt x="0" y="503"/>
                    <a:pt x="0" y="526"/>
                    <a:pt x="0" y="572"/>
                  </a:cubicBezTo>
                  <a:cubicBezTo>
                    <a:pt x="0" y="594"/>
                    <a:pt x="0" y="617"/>
                    <a:pt x="0" y="663"/>
                  </a:cubicBezTo>
                  <a:cubicBezTo>
                    <a:pt x="23" y="731"/>
                    <a:pt x="23" y="800"/>
                    <a:pt x="46" y="868"/>
                  </a:cubicBezTo>
                  <a:cubicBezTo>
                    <a:pt x="46" y="914"/>
                    <a:pt x="69" y="960"/>
                    <a:pt x="69" y="982"/>
                  </a:cubicBezTo>
                  <a:cubicBezTo>
                    <a:pt x="91" y="1096"/>
                    <a:pt x="114" y="1188"/>
                    <a:pt x="137" y="1279"/>
                  </a:cubicBezTo>
                  <a:cubicBezTo>
                    <a:pt x="160" y="1393"/>
                    <a:pt x="183" y="1507"/>
                    <a:pt x="206" y="1621"/>
                  </a:cubicBezTo>
                  <a:cubicBezTo>
                    <a:pt x="251" y="1736"/>
                    <a:pt x="274" y="1850"/>
                    <a:pt x="297" y="1964"/>
                  </a:cubicBezTo>
                  <a:cubicBezTo>
                    <a:pt x="365" y="2146"/>
                    <a:pt x="411" y="2329"/>
                    <a:pt x="479" y="2534"/>
                  </a:cubicBezTo>
                  <a:lnTo>
                    <a:pt x="571" y="2808"/>
                  </a:lnTo>
                  <a:cubicBezTo>
                    <a:pt x="594" y="2900"/>
                    <a:pt x="616" y="2991"/>
                    <a:pt x="639" y="3082"/>
                  </a:cubicBezTo>
                  <a:cubicBezTo>
                    <a:pt x="639" y="3105"/>
                    <a:pt x="639" y="3128"/>
                    <a:pt x="639" y="3151"/>
                  </a:cubicBezTo>
                  <a:cubicBezTo>
                    <a:pt x="662" y="3174"/>
                    <a:pt x="662" y="3219"/>
                    <a:pt x="662" y="3242"/>
                  </a:cubicBezTo>
                  <a:cubicBezTo>
                    <a:pt x="662" y="3288"/>
                    <a:pt x="685" y="3311"/>
                    <a:pt x="685" y="3356"/>
                  </a:cubicBezTo>
                  <a:cubicBezTo>
                    <a:pt x="708" y="3425"/>
                    <a:pt x="708" y="3493"/>
                    <a:pt x="731" y="3562"/>
                  </a:cubicBezTo>
                  <a:cubicBezTo>
                    <a:pt x="753" y="3676"/>
                    <a:pt x="776" y="3767"/>
                    <a:pt x="799" y="3881"/>
                  </a:cubicBezTo>
                  <a:cubicBezTo>
                    <a:pt x="867" y="4064"/>
                    <a:pt x="913" y="4246"/>
                    <a:pt x="982" y="4429"/>
                  </a:cubicBezTo>
                  <a:cubicBezTo>
                    <a:pt x="1004" y="4520"/>
                    <a:pt x="1027" y="4589"/>
                    <a:pt x="1050" y="4657"/>
                  </a:cubicBezTo>
                  <a:cubicBezTo>
                    <a:pt x="1073" y="4749"/>
                    <a:pt x="1096" y="4817"/>
                    <a:pt x="1119" y="4908"/>
                  </a:cubicBezTo>
                  <a:cubicBezTo>
                    <a:pt x="1187" y="5114"/>
                    <a:pt x="1233" y="5296"/>
                    <a:pt x="1301" y="5502"/>
                  </a:cubicBezTo>
                  <a:cubicBezTo>
                    <a:pt x="1301" y="5593"/>
                    <a:pt x="1324" y="5684"/>
                    <a:pt x="1347" y="5776"/>
                  </a:cubicBezTo>
                  <a:lnTo>
                    <a:pt x="1392" y="5981"/>
                  </a:lnTo>
                  <a:cubicBezTo>
                    <a:pt x="1415" y="6072"/>
                    <a:pt x="1461" y="6187"/>
                    <a:pt x="1484" y="6278"/>
                  </a:cubicBezTo>
                  <a:cubicBezTo>
                    <a:pt x="1507" y="6392"/>
                    <a:pt x="1552" y="6483"/>
                    <a:pt x="1575" y="6575"/>
                  </a:cubicBezTo>
                  <a:cubicBezTo>
                    <a:pt x="1621" y="6689"/>
                    <a:pt x="1644" y="6780"/>
                    <a:pt x="1689" y="6894"/>
                  </a:cubicBezTo>
                  <a:cubicBezTo>
                    <a:pt x="1712" y="7031"/>
                    <a:pt x="1758" y="7191"/>
                    <a:pt x="1780" y="7351"/>
                  </a:cubicBezTo>
                  <a:cubicBezTo>
                    <a:pt x="1895" y="7761"/>
                    <a:pt x="2009" y="8172"/>
                    <a:pt x="2123" y="8583"/>
                  </a:cubicBezTo>
                  <a:cubicBezTo>
                    <a:pt x="2146" y="8674"/>
                    <a:pt x="2168" y="8789"/>
                    <a:pt x="2191" y="8880"/>
                  </a:cubicBezTo>
                  <a:cubicBezTo>
                    <a:pt x="2214" y="8971"/>
                    <a:pt x="2237" y="9063"/>
                    <a:pt x="2283" y="9154"/>
                  </a:cubicBezTo>
                  <a:cubicBezTo>
                    <a:pt x="2283" y="9177"/>
                    <a:pt x="2283" y="9199"/>
                    <a:pt x="2305" y="9222"/>
                  </a:cubicBezTo>
                  <a:cubicBezTo>
                    <a:pt x="2305" y="9268"/>
                    <a:pt x="2328" y="9314"/>
                    <a:pt x="2328" y="9359"/>
                  </a:cubicBezTo>
                  <a:cubicBezTo>
                    <a:pt x="2351" y="9451"/>
                    <a:pt x="2374" y="9542"/>
                    <a:pt x="2397" y="9656"/>
                  </a:cubicBezTo>
                  <a:cubicBezTo>
                    <a:pt x="2397" y="9679"/>
                    <a:pt x="2420" y="9702"/>
                    <a:pt x="2420" y="9747"/>
                  </a:cubicBezTo>
                  <a:cubicBezTo>
                    <a:pt x="2442" y="9816"/>
                    <a:pt x="2465" y="9861"/>
                    <a:pt x="2465" y="9930"/>
                  </a:cubicBezTo>
                  <a:cubicBezTo>
                    <a:pt x="2488" y="10021"/>
                    <a:pt x="2511" y="10112"/>
                    <a:pt x="2534" y="10181"/>
                  </a:cubicBezTo>
                  <a:cubicBezTo>
                    <a:pt x="2602" y="10364"/>
                    <a:pt x="2648" y="10523"/>
                    <a:pt x="2693" y="10683"/>
                  </a:cubicBezTo>
                  <a:cubicBezTo>
                    <a:pt x="2716" y="10774"/>
                    <a:pt x="2739" y="10843"/>
                    <a:pt x="2762" y="10911"/>
                  </a:cubicBezTo>
                  <a:cubicBezTo>
                    <a:pt x="2785" y="10957"/>
                    <a:pt x="2808" y="11003"/>
                    <a:pt x="2808" y="11048"/>
                  </a:cubicBezTo>
                  <a:cubicBezTo>
                    <a:pt x="2830" y="11094"/>
                    <a:pt x="2830" y="11117"/>
                    <a:pt x="2830" y="11140"/>
                  </a:cubicBezTo>
                  <a:cubicBezTo>
                    <a:pt x="2808" y="11208"/>
                    <a:pt x="2808" y="11299"/>
                    <a:pt x="2830" y="11391"/>
                  </a:cubicBezTo>
                  <a:cubicBezTo>
                    <a:pt x="2830" y="11391"/>
                    <a:pt x="2830" y="11414"/>
                    <a:pt x="2830" y="11414"/>
                  </a:cubicBezTo>
                  <a:lnTo>
                    <a:pt x="2830" y="11436"/>
                  </a:lnTo>
                  <a:cubicBezTo>
                    <a:pt x="2830" y="11459"/>
                    <a:pt x="2853" y="11482"/>
                    <a:pt x="2853" y="11505"/>
                  </a:cubicBezTo>
                  <a:cubicBezTo>
                    <a:pt x="2853" y="11528"/>
                    <a:pt x="2876" y="11573"/>
                    <a:pt x="2899" y="11596"/>
                  </a:cubicBezTo>
                  <a:cubicBezTo>
                    <a:pt x="2967" y="11687"/>
                    <a:pt x="3082" y="11733"/>
                    <a:pt x="3196" y="11733"/>
                  </a:cubicBezTo>
                  <a:cubicBezTo>
                    <a:pt x="3241" y="11710"/>
                    <a:pt x="3287" y="11710"/>
                    <a:pt x="3333" y="11687"/>
                  </a:cubicBezTo>
                  <a:cubicBezTo>
                    <a:pt x="3355" y="11665"/>
                    <a:pt x="3355" y="11642"/>
                    <a:pt x="3378" y="11619"/>
                  </a:cubicBezTo>
                  <a:lnTo>
                    <a:pt x="3492" y="11619"/>
                  </a:lnTo>
                  <a:cubicBezTo>
                    <a:pt x="3538" y="11619"/>
                    <a:pt x="3584" y="11596"/>
                    <a:pt x="3606" y="11550"/>
                  </a:cubicBezTo>
                  <a:cubicBezTo>
                    <a:pt x="3629" y="11528"/>
                    <a:pt x="3652" y="11482"/>
                    <a:pt x="3652" y="11436"/>
                  </a:cubicBezTo>
                  <a:cubicBezTo>
                    <a:pt x="3652" y="11414"/>
                    <a:pt x="3652" y="11368"/>
                    <a:pt x="3629" y="11345"/>
                  </a:cubicBezTo>
                  <a:cubicBezTo>
                    <a:pt x="3629" y="11322"/>
                    <a:pt x="3629" y="11322"/>
                    <a:pt x="3629" y="11322"/>
                  </a:cubicBezTo>
                  <a:cubicBezTo>
                    <a:pt x="3629" y="11277"/>
                    <a:pt x="3606" y="11231"/>
                    <a:pt x="3606" y="11185"/>
                  </a:cubicBezTo>
                  <a:cubicBezTo>
                    <a:pt x="3584" y="11140"/>
                    <a:pt x="3584" y="11117"/>
                    <a:pt x="3561" y="11071"/>
                  </a:cubicBezTo>
                  <a:cubicBezTo>
                    <a:pt x="3538" y="11048"/>
                    <a:pt x="3538" y="11025"/>
                    <a:pt x="3515" y="11025"/>
                  </a:cubicBezTo>
                  <a:cubicBezTo>
                    <a:pt x="3515" y="10980"/>
                    <a:pt x="3515" y="10957"/>
                    <a:pt x="3515" y="10934"/>
                  </a:cubicBezTo>
                  <a:cubicBezTo>
                    <a:pt x="3492" y="10843"/>
                    <a:pt x="3470" y="10752"/>
                    <a:pt x="3447" y="10660"/>
                  </a:cubicBezTo>
                  <a:cubicBezTo>
                    <a:pt x="3378" y="10500"/>
                    <a:pt x="3333" y="10341"/>
                    <a:pt x="3287" y="10158"/>
                  </a:cubicBezTo>
                  <a:cubicBezTo>
                    <a:pt x="3241" y="9976"/>
                    <a:pt x="3173" y="9793"/>
                    <a:pt x="3127" y="9610"/>
                  </a:cubicBezTo>
                  <a:cubicBezTo>
                    <a:pt x="3104" y="9519"/>
                    <a:pt x="3082" y="9428"/>
                    <a:pt x="3059" y="9336"/>
                  </a:cubicBezTo>
                  <a:cubicBezTo>
                    <a:pt x="3059" y="9291"/>
                    <a:pt x="3036" y="9222"/>
                    <a:pt x="3013" y="9177"/>
                  </a:cubicBezTo>
                  <a:cubicBezTo>
                    <a:pt x="3013" y="9131"/>
                    <a:pt x="3013" y="9085"/>
                    <a:pt x="2990" y="9040"/>
                  </a:cubicBezTo>
                  <a:cubicBezTo>
                    <a:pt x="2990" y="9017"/>
                    <a:pt x="2967" y="8994"/>
                    <a:pt x="2967" y="8971"/>
                  </a:cubicBezTo>
                  <a:cubicBezTo>
                    <a:pt x="2967" y="8948"/>
                    <a:pt x="2967" y="8926"/>
                    <a:pt x="2967" y="8903"/>
                  </a:cubicBezTo>
                  <a:cubicBezTo>
                    <a:pt x="2945" y="8834"/>
                    <a:pt x="2922" y="8743"/>
                    <a:pt x="2899" y="8652"/>
                  </a:cubicBezTo>
                  <a:cubicBezTo>
                    <a:pt x="2876" y="8583"/>
                    <a:pt x="2853" y="8492"/>
                    <a:pt x="2830" y="8423"/>
                  </a:cubicBezTo>
                  <a:cubicBezTo>
                    <a:pt x="2762" y="8218"/>
                    <a:pt x="2716" y="8035"/>
                    <a:pt x="2648" y="7853"/>
                  </a:cubicBezTo>
                  <a:cubicBezTo>
                    <a:pt x="2648" y="7807"/>
                    <a:pt x="2625" y="7761"/>
                    <a:pt x="2625" y="7739"/>
                  </a:cubicBezTo>
                  <a:cubicBezTo>
                    <a:pt x="2625" y="7693"/>
                    <a:pt x="2602" y="7647"/>
                    <a:pt x="2602" y="7602"/>
                  </a:cubicBezTo>
                  <a:cubicBezTo>
                    <a:pt x="2579" y="7533"/>
                    <a:pt x="2557" y="7442"/>
                    <a:pt x="2557" y="7373"/>
                  </a:cubicBezTo>
                  <a:cubicBezTo>
                    <a:pt x="2534" y="7305"/>
                    <a:pt x="2534" y="7236"/>
                    <a:pt x="2511" y="7168"/>
                  </a:cubicBezTo>
                  <a:cubicBezTo>
                    <a:pt x="2511" y="7145"/>
                    <a:pt x="2488" y="7122"/>
                    <a:pt x="2465" y="7122"/>
                  </a:cubicBezTo>
                  <a:cubicBezTo>
                    <a:pt x="2465" y="7054"/>
                    <a:pt x="2442" y="7008"/>
                    <a:pt x="2442" y="6940"/>
                  </a:cubicBezTo>
                  <a:lnTo>
                    <a:pt x="2420" y="6848"/>
                  </a:lnTo>
                  <a:cubicBezTo>
                    <a:pt x="2420" y="6803"/>
                    <a:pt x="2397" y="6757"/>
                    <a:pt x="2397" y="6689"/>
                  </a:cubicBezTo>
                  <a:cubicBezTo>
                    <a:pt x="2374" y="6643"/>
                    <a:pt x="2328" y="6597"/>
                    <a:pt x="2260" y="6597"/>
                  </a:cubicBezTo>
                  <a:cubicBezTo>
                    <a:pt x="2237" y="6552"/>
                    <a:pt x="2237" y="6506"/>
                    <a:pt x="2214" y="6483"/>
                  </a:cubicBezTo>
                  <a:cubicBezTo>
                    <a:pt x="2146" y="6164"/>
                    <a:pt x="2077" y="5844"/>
                    <a:pt x="1986" y="5525"/>
                  </a:cubicBezTo>
                  <a:cubicBezTo>
                    <a:pt x="1986" y="5502"/>
                    <a:pt x="1986" y="5479"/>
                    <a:pt x="1986" y="5456"/>
                  </a:cubicBezTo>
                  <a:cubicBezTo>
                    <a:pt x="1986" y="5388"/>
                    <a:pt x="1963" y="5319"/>
                    <a:pt x="1940" y="5251"/>
                  </a:cubicBezTo>
                  <a:cubicBezTo>
                    <a:pt x="1940" y="5251"/>
                    <a:pt x="1940" y="5228"/>
                    <a:pt x="1940" y="5228"/>
                  </a:cubicBezTo>
                  <a:cubicBezTo>
                    <a:pt x="1963" y="5182"/>
                    <a:pt x="1963" y="5137"/>
                    <a:pt x="1940" y="5114"/>
                  </a:cubicBezTo>
                  <a:cubicBezTo>
                    <a:pt x="1917" y="4977"/>
                    <a:pt x="1895" y="4840"/>
                    <a:pt x="1849" y="4726"/>
                  </a:cubicBezTo>
                  <a:cubicBezTo>
                    <a:pt x="1826" y="4589"/>
                    <a:pt x="1780" y="4452"/>
                    <a:pt x="1735" y="4315"/>
                  </a:cubicBezTo>
                  <a:cubicBezTo>
                    <a:pt x="1712" y="4201"/>
                    <a:pt x="1666" y="4064"/>
                    <a:pt x="1644" y="3950"/>
                  </a:cubicBezTo>
                  <a:cubicBezTo>
                    <a:pt x="1621" y="3881"/>
                    <a:pt x="1621" y="3813"/>
                    <a:pt x="1598" y="3767"/>
                  </a:cubicBezTo>
                  <a:cubicBezTo>
                    <a:pt x="1575" y="3699"/>
                    <a:pt x="1575" y="3630"/>
                    <a:pt x="1552" y="3562"/>
                  </a:cubicBezTo>
                  <a:cubicBezTo>
                    <a:pt x="1529" y="3516"/>
                    <a:pt x="1529" y="3493"/>
                    <a:pt x="1507" y="3470"/>
                  </a:cubicBezTo>
                  <a:cubicBezTo>
                    <a:pt x="1461" y="3311"/>
                    <a:pt x="1415" y="3151"/>
                    <a:pt x="1392" y="2968"/>
                  </a:cubicBezTo>
                  <a:cubicBezTo>
                    <a:pt x="1370" y="2945"/>
                    <a:pt x="1370" y="2923"/>
                    <a:pt x="1370" y="2900"/>
                  </a:cubicBezTo>
                  <a:cubicBezTo>
                    <a:pt x="1370" y="2900"/>
                    <a:pt x="1370" y="2877"/>
                    <a:pt x="1370" y="2877"/>
                  </a:cubicBezTo>
                  <a:cubicBezTo>
                    <a:pt x="1392" y="2808"/>
                    <a:pt x="1370" y="2740"/>
                    <a:pt x="1347" y="2671"/>
                  </a:cubicBezTo>
                  <a:cubicBezTo>
                    <a:pt x="1324" y="2626"/>
                    <a:pt x="1301" y="2557"/>
                    <a:pt x="1278" y="2512"/>
                  </a:cubicBezTo>
                  <a:cubicBezTo>
                    <a:pt x="1255" y="2420"/>
                    <a:pt x="1210" y="2306"/>
                    <a:pt x="1187" y="2215"/>
                  </a:cubicBezTo>
                  <a:cubicBezTo>
                    <a:pt x="1141" y="2078"/>
                    <a:pt x="1096" y="1964"/>
                    <a:pt x="1050" y="1827"/>
                  </a:cubicBezTo>
                  <a:cubicBezTo>
                    <a:pt x="1027" y="1781"/>
                    <a:pt x="1027" y="1736"/>
                    <a:pt x="1004" y="1690"/>
                  </a:cubicBezTo>
                  <a:cubicBezTo>
                    <a:pt x="959" y="1507"/>
                    <a:pt x="913" y="1302"/>
                    <a:pt x="867" y="1119"/>
                  </a:cubicBezTo>
                  <a:cubicBezTo>
                    <a:pt x="822" y="937"/>
                    <a:pt x="776" y="731"/>
                    <a:pt x="731" y="549"/>
                  </a:cubicBezTo>
                  <a:cubicBezTo>
                    <a:pt x="708" y="526"/>
                    <a:pt x="708" y="503"/>
                    <a:pt x="685" y="480"/>
                  </a:cubicBezTo>
                  <a:cubicBezTo>
                    <a:pt x="685" y="457"/>
                    <a:pt x="662" y="457"/>
                    <a:pt x="639" y="457"/>
                  </a:cubicBezTo>
                  <a:lnTo>
                    <a:pt x="594" y="252"/>
                  </a:lnTo>
                  <a:cubicBezTo>
                    <a:pt x="594" y="252"/>
                    <a:pt x="594" y="229"/>
                    <a:pt x="594" y="229"/>
                  </a:cubicBezTo>
                  <a:cubicBezTo>
                    <a:pt x="571" y="206"/>
                    <a:pt x="571" y="161"/>
                    <a:pt x="571" y="138"/>
                  </a:cubicBezTo>
                  <a:cubicBezTo>
                    <a:pt x="548" y="92"/>
                    <a:pt x="525" y="69"/>
                    <a:pt x="479" y="47"/>
                  </a:cubicBezTo>
                  <a:cubicBezTo>
                    <a:pt x="457" y="24"/>
                    <a:pt x="411" y="24"/>
                    <a:pt x="388" y="24"/>
                  </a:cubicBezTo>
                  <a:lnTo>
                    <a:pt x="365" y="24"/>
                  </a:lnTo>
                  <a:cubicBezTo>
                    <a:pt x="342" y="1"/>
                    <a:pt x="320" y="1"/>
                    <a:pt x="297" y="1"/>
                  </a:cubicBezTo>
                  <a:close/>
                </a:path>
              </a:pathLst>
            </a:custGeom>
            <a:solidFill>
              <a:srgbClr val="DEB3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10"/>
            <p:cNvSpPr/>
            <p:nvPr/>
          </p:nvSpPr>
          <p:spPr>
            <a:xfrm>
              <a:off x="5984375" y="3357075"/>
              <a:ext cx="197475" cy="606600"/>
            </a:xfrm>
            <a:custGeom>
              <a:avLst/>
              <a:gdLst/>
              <a:ahLst/>
              <a:cxnLst/>
              <a:rect l="l" t="t" r="r" b="b"/>
              <a:pathLst>
                <a:path w="7899" h="24264" extrusionOk="0">
                  <a:moveTo>
                    <a:pt x="845" y="1"/>
                  </a:moveTo>
                  <a:cubicBezTo>
                    <a:pt x="731" y="1"/>
                    <a:pt x="640" y="23"/>
                    <a:pt x="571" y="46"/>
                  </a:cubicBezTo>
                  <a:cubicBezTo>
                    <a:pt x="457" y="69"/>
                    <a:pt x="343" y="92"/>
                    <a:pt x="252" y="115"/>
                  </a:cubicBezTo>
                  <a:cubicBezTo>
                    <a:pt x="229" y="115"/>
                    <a:pt x="206" y="115"/>
                    <a:pt x="183" y="137"/>
                  </a:cubicBezTo>
                  <a:lnTo>
                    <a:pt x="115" y="137"/>
                  </a:lnTo>
                  <a:cubicBezTo>
                    <a:pt x="46" y="160"/>
                    <a:pt x="1" y="252"/>
                    <a:pt x="24" y="343"/>
                  </a:cubicBezTo>
                  <a:cubicBezTo>
                    <a:pt x="69" y="503"/>
                    <a:pt x="92" y="685"/>
                    <a:pt x="138" y="845"/>
                  </a:cubicBezTo>
                  <a:cubicBezTo>
                    <a:pt x="161" y="936"/>
                    <a:pt x="183" y="1050"/>
                    <a:pt x="206" y="1142"/>
                  </a:cubicBezTo>
                  <a:cubicBezTo>
                    <a:pt x="275" y="1439"/>
                    <a:pt x="366" y="1735"/>
                    <a:pt x="435" y="2032"/>
                  </a:cubicBezTo>
                  <a:cubicBezTo>
                    <a:pt x="571" y="2580"/>
                    <a:pt x="708" y="3105"/>
                    <a:pt x="868" y="3630"/>
                  </a:cubicBezTo>
                  <a:lnTo>
                    <a:pt x="937" y="3881"/>
                  </a:lnTo>
                  <a:cubicBezTo>
                    <a:pt x="1165" y="4748"/>
                    <a:pt x="1393" y="5593"/>
                    <a:pt x="1621" y="6460"/>
                  </a:cubicBezTo>
                  <a:lnTo>
                    <a:pt x="1895" y="7464"/>
                  </a:lnTo>
                  <a:lnTo>
                    <a:pt x="2945" y="11368"/>
                  </a:lnTo>
                  <a:lnTo>
                    <a:pt x="3972" y="15293"/>
                  </a:lnTo>
                  <a:lnTo>
                    <a:pt x="4497" y="17211"/>
                  </a:lnTo>
                  <a:lnTo>
                    <a:pt x="5022" y="19128"/>
                  </a:lnTo>
                  <a:cubicBezTo>
                    <a:pt x="5319" y="20269"/>
                    <a:pt x="5639" y="21411"/>
                    <a:pt x="5935" y="22529"/>
                  </a:cubicBezTo>
                  <a:lnTo>
                    <a:pt x="6004" y="22803"/>
                  </a:lnTo>
                  <a:cubicBezTo>
                    <a:pt x="6118" y="23168"/>
                    <a:pt x="6209" y="23465"/>
                    <a:pt x="6301" y="23784"/>
                  </a:cubicBezTo>
                  <a:lnTo>
                    <a:pt x="6323" y="23830"/>
                  </a:lnTo>
                  <a:cubicBezTo>
                    <a:pt x="6346" y="23876"/>
                    <a:pt x="6369" y="23944"/>
                    <a:pt x="6369" y="23990"/>
                  </a:cubicBezTo>
                  <a:cubicBezTo>
                    <a:pt x="6369" y="23990"/>
                    <a:pt x="6392" y="24013"/>
                    <a:pt x="6392" y="24036"/>
                  </a:cubicBezTo>
                  <a:lnTo>
                    <a:pt x="6392" y="24058"/>
                  </a:lnTo>
                  <a:lnTo>
                    <a:pt x="6415" y="24081"/>
                  </a:lnTo>
                  <a:cubicBezTo>
                    <a:pt x="6415" y="24081"/>
                    <a:pt x="6415" y="24104"/>
                    <a:pt x="6415" y="24104"/>
                  </a:cubicBezTo>
                  <a:lnTo>
                    <a:pt x="6438" y="24127"/>
                  </a:lnTo>
                  <a:cubicBezTo>
                    <a:pt x="6438" y="24150"/>
                    <a:pt x="6438" y="24150"/>
                    <a:pt x="6438" y="24150"/>
                  </a:cubicBezTo>
                  <a:cubicBezTo>
                    <a:pt x="6438" y="24218"/>
                    <a:pt x="6506" y="24264"/>
                    <a:pt x="6552" y="24264"/>
                  </a:cubicBezTo>
                  <a:cubicBezTo>
                    <a:pt x="6575" y="24264"/>
                    <a:pt x="6575" y="24264"/>
                    <a:pt x="6597" y="24241"/>
                  </a:cubicBezTo>
                  <a:cubicBezTo>
                    <a:pt x="6620" y="24241"/>
                    <a:pt x="6666" y="24218"/>
                    <a:pt x="6666" y="24172"/>
                  </a:cubicBezTo>
                  <a:cubicBezTo>
                    <a:pt x="6689" y="24195"/>
                    <a:pt x="6711" y="24195"/>
                    <a:pt x="6734" y="24218"/>
                  </a:cubicBezTo>
                  <a:lnTo>
                    <a:pt x="6780" y="24218"/>
                  </a:lnTo>
                  <a:cubicBezTo>
                    <a:pt x="6826" y="24218"/>
                    <a:pt x="6871" y="24195"/>
                    <a:pt x="6917" y="24172"/>
                  </a:cubicBezTo>
                  <a:cubicBezTo>
                    <a:pt x="6985" y="24150"/>
                    <a:pt x="7054" y="24127"/>
                    <a:pt x="7100" y="24104"/>
                  </a:cubicBezTo>
                  <a:lnTo>
                    <a:pt x="7168" y="24058"/>
                  </a:lnTo>
                  <a:lnTo>
                    <a:pt x="7236" y="24013"/>
                  </a:lnTo>
                  <a:cubicBezTo>
                    <a:pt x="7305" y="23990"/>
                    <a:pt x="7351" y="23944"/>
                    <a:pt x="7396" y="23899"/>
                  </a:cubicBezTo>
                  <a:cubicBezTo>
                    <a:pt x="7442" y="23876"/>
                    <a:pt x="7488" y="23830"/>
                    <a:pt x="7533" y="23784"/>
                  </a:cubicBezTo>
                  <a:lnTo>
                    <a:pt x="7579" y="23739"/>
                  </a:lnTo>
                  <a:cubicBezTo>
                    <a:pt x="7602" y="23693"/>
                    <a:pt x="7624" y="23670"/>
                    <a:pt x="7670" y="23625"/>
                  </a:cubicBezTo>
                  <a:cubicBezTo>
                    <a:pt x="7693" y="23579"/>
                    <a:pt x="7716" y="23533"/>
                    <a:pt x="7739" y="23488"/>
                  </a:cubicBezTo>
                  <a:cubicBezTo>
                    <a:pt x="7807" y="23374"/>
                    <a:pt x="7853" y="23237"/>
                    <a:pt x="7876" y="23054"/>
                  </a:cubicBezTo>
                  <a:cubicBezTo>
                    <a:pt x="7898" y="22986"/>
                    <a:pt x="7898" y="22894"/>
                    <a:pt x="7898" y="22803"/>
                  </a:cubicBezTo>
                  <a:cubicBezTo>
                    <a:pt x="7898" y="22712"/>
                    <a:pt x="7898" y="22620"/>
                    <a:pt x="7898" y="22529"/>
                  </a:cubicBezTo>
                  <a:cubicBezTo>
                    <a:pt x="7898" y="22415"/>
                    <a:pt x="7898" y="22324"/>
                    <a:pt x="7876" y="22232"/>
                  </a:cubicBezTo>
                  <a:cubicBezTo>
                    <a:pt x="7876" y="22164"/>
                    <a:pt x="7853" y="22095"/>
                    <a:pt x="7853" y="22027"/>
                  </a:cubicBezTo>
                  <a:cubicBezTo>
                    <a:pt x="7830" y="22004"/>
                    <a:pt x="7830" y="21958"/>
                    <a:pt x="7807" y="21913"/>
                  </a:cubicBezTo>
                  <a:lnTo>
                    <a:pt x="7784" y="21844"/>
                  </a:lnTo>
                  <a:cubicBezTo>
                    <a:pt x="7784" y="21799"/>
                    <a:pt x="7761" y="21730"/>
                    <a:pt x="7739" y="21662"/>
                  </a:cubicBezTo>
                  <a:lnTo>
                    <a:pt x="7739" y="21616"/>
                  </a:lnTo>
                  <a:cubicBezTo>
                    <a:pt x="7693" y="21479"/>
                    <a:pt x="7670" y="21342"/>
                    <a:pt x="7624" y="21205"/>
                  </a:cubicBezTo>
                  <a:cubicBezTo>
                    <a:pt x="7579" y="21045"/>
                    <a:pt x="7533" y="20886"/>
                    <a:pt x="7488" y="20703"/>
                  </a:cubicBezTo>
                  <a:cubicBezTo>
                    <a:pt x="7419" y="20498"/>
                    <a:pt x="7373" y="20292"/>
                    <a:pt x="7305" y="20064"/>
                  </a:cubicBezTo>
                  <a:cubicBezTo>
                    <a:pt x="7259" y="19927"/>
                    <a:pt x="7214" y="19767"/>
                    <a:pt x="7168" y="19607"/>
                  </a:cubicBezTo>
                  <a:lnTo>
                    <a:pt x="7168" y="19562"/>
                  </a:lnTo>
                  <a:cubicBezTo>
                    <a:pt x="7100" y="19356"/>
                    <a:pt x="7054" y="19174"/>
                    <a:pt x="7008" y="18968"/>
                  </a:cubicBezTo>
                  <a:cubicBezTo>
                    <a:pt x="6963" y="18854"/>
                    <a:pt x="6940" y="18717"/>
                    <a:pt x="6894" y="18603"/>
                  </a:cubicBezTo>
                  <a:cubicBezTo>
                    <a:pt x="6826" y="18329"/>
                    <a:pt x="6757" y="18055"/>
                    <a:pt x="6666" y="17781"/>
                  </a:cubicBezTo>
                  <a:cubicBezTo>
                    <a:pt x="6643" y="17713"/>
                    <a:pt x="6620" y="17644"/>
                    <a:pt x="6597" y="17553"/>
                  </a:cubicBezTo>
                  <a:lnTo>
                    <a:pt x="6575" y="17485"/>
                  </a:lnTo>
                  <a:cubicBezTo>
                    <a:pt x="6552" y="17393"/>
                    <a:pt x="6529" y="17279"/>
                    <a:pt x="6506" y="17188"/>
                  </a:cubicBezTo>
                  <a:cubicBezTo>
                    <a:pt x="6460" y="17051"/>
                    <a:pt x="6438" y="16914"/>
                    <a:pt x="6392" y="16777"/>
                  </a:cubicBezTo>
                  <a:lnTo>
                    <a:pt x="6323" y="16549"/>
                  </a:lnTo>
                  <a:cubicBezTo>
                    <a:pt x="6301" y="16458"/>
                    <a:pt x="6278" y="16343"/>
                    <a:pt x="6255" y="16252"/>
                  </a:cubicBezTo>
                  <a:cubicBezTo>
                    <a:pt x="6232" y="16161"/>
                    <a:pt x="6186" y="16070"/>
                    <a:pt x="6164" y="15955"/>
                  </a:cubicBezTo>
                  <a:cubicBezTo>
                    <a:pt x="6141" y="15841"/>
                    <a:pt x="6118" y="15727"/>
                    <a:pt x="6072" y="15613"/>
                  </a:cubicBezTo>
                  <a:cubicBezTo>
                    <a:pt x="6050" y="15522"/>
                    <a:pt x="6027" y="15408"/>
                    <a:pt x="6004" y="15316"/>
                  </a:cubicBezTo>
                  <a:cubicBezTo>
                    <a:pt x="5958" y="15088"/>
                    <a:pt x="5890" y="14883"/>
                    <a:pt x="5844" y="14677"/>
                  </a:cubicBezTo>
                  <a:cubicBezTo>
                    <a:pt x="5821" y="14563"/>
                    <a:pt x="5776" y="14449"/>
                    <a:pt x="5753" y="14358"/>
                  </a:cubicBezTo>
                  <a:cubicBezTo>
                    <a:pt x="5730" y="14243"/>
                    <a:pt x="5684" y="14129"/>
                    <a:pt x="5662" y="14038"/>
                  </a:cubicBezTo>
                  <a:cubicBezTo>
                    <a:pt x="5593" y="13741"/>
                    <a:pt x="5502" y="13445"/>
                    <a:pt x="5433" y="13171"/>
                  </a:cubicBezTo>
                  <a:lnTo>
                    <a:pt x="5319" y="12714"/>
                  </a:lnTo>
                  <a:cubicBezTo>
                    <a:pt x="5296" y="12646"/>
                    <a:pt x="5273" y="12577"/>
                    <a:pt x="5273" y="12509"/>
                  </a:cubicBezTo>
                  <a:lnTo>
                    <a:pt x="5228" y="12372"/>
                  </a:lnTo>
                  <a:lnTo>
                    <a:pt x="5205" y="12281"/>
                  </a:lnTo>
                  <a:cubicBezTo>
                    <a:pt x="5182" y="12189"/>
                    <a:pt x="5159" y="12121"/>
                    <a:pt x="5137" y="12052"/>
                  </a:cubicBezTo>
                  <a:cubicBezTo>
                    <a:pt x="5091" y="11847"/>
                    <a:pt x="5022" y="11641"/>
                    <a:pt x="4977" y="11436"/>
                  </a:cubicBezTo>
                  <a:cubicBezTo>
                    <a:pt x="4931" y="11276"/>
                    <a:pt x="4908" y="11116"/>
                    <a:pt x="4863" y="10957"/>
                  </a:cubicBezTo>
                  <a:lnTo>
                    <a:pt x="4817" y="10797"/>
                  </a:lnTo>
                  <a:cubicBezTo>
                    <a:pt x="4794" y="10637"/>
                    <a:pt x="4748" y="10477"/>
                    <a:pt x="4703" y="10318"/>
                  </a:cubicBezTo>
                  <a:lnTo>
                    <a:pt x="4657" y="10181"/>
                  </a:lnTo>
                  <a:lnTo>
                    <a:pt x="4589" y="9884"/>
                  </a:lnTo>
                  <a:cubicBezTo>
                    <a:pt x="4520" y="9541"/>
                    <a:pt x="4429" y="9222"/>
                    <a:pt x="4338" y="8902"/>
                  </a:cubicBezTo>
                  <a:lnTo>
                    <a:pt x="4292" y="8720"/>
                  </a:lnTo>
                  <a:cubicBezTo>
                    <a:pt x="4246" y="8583"/>
                    <a:pt x="4201" y="8423"/>
                    <a:pt x="4155" y="8263"/>
                  </a:cubicBezTo>
                  <a:lnTo>
                    <a:pt x="4132" y="8103"/>
                  </a:lnTo>
                  <a:cubicBezTo>
                    <a:pt x="4087" y="7944"/>
                    <a:pt x="4064" y="7807"/>
                    <a:pt x="4018" y="7647"/>
                  </a:cubicBezTo>
                  <a:cubicBezTo>
                    <a:pt x="3972" y="7487"/>
                    <a:pt x="3927" y="7350"/>
                    <a:pt x="3881" y="7190"/>
                  </a:cubicBezTo>
                  <a:lnTo>
                    <a:pt x="3835" y="6985"/>
                  </a:lnTo>
                  <a:cubicBezTo>
                    <a:pt x="3790" y="6894"/>
                    <a:pt x="3767" y="6780"/>
                    <a:pt x="3744" y="6665"/>
                  </a:cubicBezTo>
                  <a:cubicBezTo>
                    <a:pt x="3721" y="6620"/>
                    <a:pt x="3699" y="6551"/>
                    <a:pt x="3676" y="6483"/>
                  </a:cubicBezTo>
                  <a:cubicBezTo>
                    <a:pt x="3676" y="6437"/>
                    <a:pt x="3653" y="6392"/>
                    <a:pt x="3630" y="6346"/>
                  </a:cubicBezTo>
                  <a:cubicBezTo>
                    <a:pt x="3584" y="6163"/>
                    <a:pt x="3539" y="5981"/>
                    <a:pt x="3470" y="5730"/>
                  </a:cubicBezTo>
                  <a:cubicBezTo>
                    <a:pt x="3402" y="5501"/>
                    <a:pt x="3356" y="5296"/>
                    <a:pt x="3311" y="5091"/>
                  </a:cubicBezTo>
                  <a:cubicBezTo>
                    <a:pt x="3265" y="4885"/>
                    <a:pt x="3219" y="4703"/>
                    <a:pt x="3174" y="4497"/>
                  </a:cubicBezTo>
                  <a:lnTo>
                    <a:pt x="3174" y="4474"/>
                  </a:lnTo>
                  <a:cubicBezTo>
                    <a:pt x="3105" y="4246"/>
                    <a:pt x="3037" y="4041"/>
                    <a:pt x="2968" y="3812"/>
                  </a:cubicBezTo>
                  <a:cubicBezTo>
                    <a:pt x="2900" y="3584"/>
                    <a:pt x="2831" y="3379"/>
                    <a:pt x="2763" y="3173"/>
                  </a:cubicBezTo>
                  <a:cubicBezTo>
                    <a:pt x="2740" y="3105"/>
                    <a:pt x="2717" y="3059"/>
                    <a:pt x="2717" y="2991"/>
                  </a:cubicBezTo>
                  <a:cubicBezTo>
                    <a:pt x="2694" y="2945"/>
                    <a:pt x="2671" y="2899"/>
                    <a:pt x="2649" y="2854"/>
                  </a:cubicBezTo>
                  <a:cubicBezTo>
                    <a:pt x="2626" y="2762"/>
                    <a:pt x="2603" y="2671"/>
                    <a:pt x="2580" y="2580"/>
                  </a:cubicBezTo>
                  <a:lnTo>
                    <a:pt x="2557" y="2511"/>
                  </a:lnTo>
                  <a:cubicBezTo>
                    <a:pt x="2534" y="2443"/>
                    <a:pt x="2512" y="2352"/>
                    <a:pt x="2489" y="2260"/>
                  </a:cubicBezTo>
                  <a:lnTo>
                    <a:pt x="2466" y="2192"/>
                  </a:lnTo>
                  <a:lnTo>
                    <a:pt x="2443" y="2100"/>
                  </a:lnTo>
                  <a:cubicBezTo>
                    <a:pt x="2420" y="2032"/>
                    <a:pt x="2397" y="1963"/>
                    <a:pt x="2375" y="1918"/>
                  </a:cubicBezTo>
                  <a:lnTo>
                    <a:pt x="2375" y="1849"/>
                  </a:lnTo>
                  <a:cubicBezTo>
                    <a:pt x="2352" y="1758"/>
                    <a:pt x="2329" y="1690"/>
                    <a:pt x="2306" y="1621"/>
                  </a:cubicBezTo>
                  <a:lnTo>
                    <a:pt x="2283" y="1484"/>
                  </a:lnTo>
                  <a:cubicBezTo>
                    <a:pt x="2283" y="1416"/>
                    <a:pt x="2261" y="1370"/>
                    <a:pt x="2238" y="1302"/>
                  </a:cubicBezTo>
                  <a:cubicBezTo>
                    <a:pt x="2215" y="1165"/>
                    <a:pt x="2192" y="1073"/>
                    <a:pt x="2146" y="982"/>
                  </a:cubicBezTo>
                  <a:cubicBezTo>
                    <a:pt x="2124" y="868"/>
                    <a:pt x="2078" y="777"/>
                    <a:pt x="2032" y="685"/>
                  </a:cubicBezTo>
                  <a:cubicBezTo>
                    <a:pt x="1964" y="548"/>
                    <a:pt x="1895" y="411"/>
                    <a:pt x="1781" y="297"/>
                  </a:cubicBezTo>
                  <a:cubicBezTo>
                    <a:pt x="1667" y="183"/>
                    <a:pt x="1530" y="115"/>
                    <a:pt x="1348" y="46"/>
                  </a:cubicBezTo>
                  <a:cubicBezTo>
                    <a:pt x="1233" y="1"/>
                    <a:pt x="1096" y="1"/>
                    <a:pt x="959" y="1"/>
                  </a:cubicBezTo>
                  <a:close/>
                </a:path>
              </a:pathLst>
            </a:custGeom>
            <a:solidFill>
              <a:srgbClr val="57C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10"/>
            <p:cNvSpPr/>
            <p:nvPr/>
          </p:nvSpPr>
          <p:spPr>
            <a:xfrm>
              <a:off x="5950150" y="3396450"/>
              <a:ext cx="147825" cy="528300"/>
            </a:xfrm>
            <a:custGeom>
              <a:avLst/>
              <a:gdLst/>
              <a:ahLst/>
              <a:cxnLst/>
              <a:rect l="l" t="t" r="r" b="b"/>
              <a:pathLst>
                <a:path w="5913" h="21132" extrusionOk="0">
                  <a:moveTo>
                    <a:pt x="92" y="0"/>
                  </a:moveTo>
                  <a:cubicBezTo>
                    <a:pt x="23" y="0"/>
                    <a:pt x="0" y="69"/>
                    <a:pt x="23" y="137"/>
                  </a:cubicBezTo>
                  <a:cubicBezTo>
                    <a:pt x="92" y="388"/>
                    <a:pt x="160" y="662"/>
                    <a:pt x="206" y="913"/>
                  </a:cubicBezTo>
                  <a:cubicBezTo>
                    <a:pt x="274" y="1187"/>
                    <a:pt x="343" y="1461"/>
                    <a:pt x="411" y="1735"/>
                  </a:cubicBezTo>
                  <a:cubicBezTo>
                    <a:pt x="548" y="2306"/>
                    <a:pt x="685" y="2876"/>
                    <a:pt x="845" y="3447"/>
                  </a:cubicBezTo>
                  <a:cubicBezTo>
                    <a:pt x="1142" y="4657"/>
                    <a:pt x="1461" y="5867"/>
                    <a:pt x="1804" y="7076"/>
                  </a:cubicBezTo>
                  <a:cubicBezTo>
                    <a:pt x="2443" y="9519"/>
                    <a:pt x="3105" y="11984"/>
                    <a:pt x="3766" y="14449"/>
                  </a:cubicBezTo>
                  <a:cubicBezTo>
                    <a:pt x="4063" y="15567"/>
                    <a:pt x="4383" y="16709"/>
                    <a:pt x="4680" y="17827"/>
                  </a:cubicBezTo>
                  <a:cubicBezTo>
                    <a:pt x="4816" y="18375"/>
                    <a:pt x="4976" y="18923"/>
                    <a:pt x="5113" y="19448"/>
                  </a:cubicBezTo>
                  <a:cubicBezTo>
                    <a:pt x="5182" y="19744"/>
                    <a:pt x="5273" y="20064"/>
                    <a:pt x="5364" y="20361"/>
                  </a:cubicBezTo>
                  <a:cubicBezTo>
                    <a:pt x="5410" y="20566"/>
                    <a:pt x="5456" y="20771"/>
                    <a:pt x="5524" y="20977"/>
                  </a:cubicBezTo>
                  <a:cubicBezTo>
                    <a:pt x="5552" y="21076"/>
                    <a:pt x="5634" y="21132"/>
                    <a:pt x="5713" y="21132"/>
                  </a:cubicBezTo>
                  <a:cubicBezTo>
                    <a:pt x="5762" y="21132"/>
                    <a:pt x="5809" y="21111"/>
                    <a:pt x="5844" y="21068"/>
                  </a:cubicBezTo>
                  <a:cubicBezTo>
                    <a:pt x="5889" y="21023"/>
                    <a:pt x="5912" y="20954"/>
                    <a:pt x="5889" y="20886"/>
                  </a:cubicBezTo>
                  <a:cubicBezTo>
                    <a:pt x="5844" y="20680"/>
                    <a:pt x="5775" y="20452"/>
                    <a:pt x="5729" y="20246"/>
                  </a:cubicBezTo>
                  <a:cubicBezTo>
                    <a:pt x="5638" y="19950"/>
                    <a:pt x="5570" y="19653"/>
                    <a:pt x="5478" y="19356"/>
                  </a:cubicBezTo>
                  <a:cubicBezTo>
                    <a:pt x="5341" y="18786"/>
                    <a:pt x="5182" y="18238"/>
                    <a:pt x="5045" y="17690"/>
                  </a:cubicBezTo>
                  <a:cubicBezTo>
                    <a:pt x="4725" y="16526"/>
                    <a:pt x="4428" y="15385"/>
                    <a:pt x="4109" y="14221"/>
                  </a:cubicBezTo>
                  <a:cubicBezTo>
                    <a:pt x="3447" y="11778"/>
                    <a:pt x="2785" y="9313"/>
                    <a:pt x="2123" y="6848"/>
                  </a:cubicBezTo>
                  <a:cubicBezTo>
                    <a:pt x="1826" y="5684"/>
                    <a:pt x="1507" y="4497"/>
                    <a:pt x="1164" y="3333"/>
                  </a:cubicBezTo>
                  <a:cubicBezTo>
                    <a:pt x="1027" y="2762"/>
                    <a:pt x="868" y="2215"/>
                    <a:pt x="708" y="1667"/>
                  </a:cubicBezTo>
                  <a:cubicBezTo>
                    <a:pt x="617" y="1393"/>
                    <a:pt x="548" y="1119"/>
                    <a:pt x="457" y="845"/>
                  </a:cubicBezTo>
                  <a:cubicBezTo>
                    <a:pt x="411" y="731"/>
                    <a:pt x="388" y="617"/>
                    <a:pt x="343" y="503"/>
                  </a:cubicBezTo>
                  <a:cubicBezTo>
                    <a:pt x="297" y="366"/>
                    <a:pt x="274" y="206"/>
                    <a:pt x="229" y="69"/>
                  </a:cubicBezTo>
                  <a:cubicBezTo>
                    <a:pt x="229" y="23"/>
                    <a:pt x="160" y="0"/>
                    <a:pt x="114" y="0"/>
                  </a:cubicBezTo>
                  <a:close/>
                </a:path>
              </a:pathLst>
            </a:custGeom>
            <a:solidFill>
              <a:srgbClr val="57C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10"/>
            <p:cNvSpPr/>
            <p:nvPr/>
          </p:nvSpPr>
          <p:spPr>
            <a:xfrm>
              <a:off x="6024325" y="3739975"/>
              <a:ext cx="63375" cy="212300"/>
            </a:xfrm>
            <a:custGeom>
              <a:avLst/>
              <a:gdLst/>
              <a:ahLst/>
              <a:cxnLst/>
              <a:rect l="l" t="t" r="r" b="b"/>
              <a:pathLst>
                <a:path w="2535" h="8492" extrusionOk="0">
                  <a:moveTo>
                    <a:pt x="69" y="0"/>
                  </a:moveTo>
                  <a:cubicBezTo>
                    <a:pt x="23" y="0"/>
                    <a:pt x="1" y="69"/>
                    <a:pt x="1" y="114"/>
                  </a:cubicBezTo>
                  <a:cubicBezTo>
                    <a:pt x="160" y="685"/>
                    <a:pt x="275" y="1256"/>
                    <a:pt x="411" y="1826"/>
                  </a:cubicBezTo>
                  <a:cubicBezTo>
                    <a:pt x="548" y="2374"/>
                    <a:pt x="685" y="2922"/>
                    <a:pt x="845" y="3470"/>
                  </a:cubicBezTo>
                  <a:cubicBezTo>
                    <a:pt x="1119" y="4565"/>
                    <a:pt x="1416" y="5661"/>
                    <a:pt x="1690" y="6757"/>
                  </a:cubicBezTo>
                  <a:cubicBezTo>
                    <a:pt x="1781" y="7030"/>
                    <a:pt x="1849" y="7327"/>
                    <a:pt x="1918" y="7601"/>
                  </a:cubicBezTo>
                  <a:cubicBezTo>
                    <a:pt x="1964" y="7738"/>
                    <a:pt x="2009" y="7898"/>
                    <a:pt x="2032" y="8058"/>
                  </a:cubicBezTo>
                  <a:cubicBezTo>
                    <a:pt x="2055" y="8149"/>
                    <a:pt x="2101" y="8240"/>
                    <a:pt x="2123" y="8331"/>
                  </a:cubicBezTo>
                  <a:cubicBezTo>
                    <a:pt x="2123" y="8354"/>
                    <a:pt x="2123" y="8377"/>
                    <a:pt x="2146" y="8400"/>
                  </a:cubicBezTo>
                  <a:cubicBezTo>
                    <a:pt x="2169" y="8446"/>
                    <a:pt x="2237" y="8491"/>
                    <a:pt x="2306" y="8491"/>
                  </a:cubicBezTo>
                  <a:cubicBezTo>
                    <a:pt x="2420" y="8491"/>
                    <a:pt x="2534" y="8354"/>
                    <a:pt x="2489" y="8240"/>
                  </a:cubicBezTo>
                  <a:cubicBezTo>
                    <a:pt x="2443" y="8035"/>
                    <a:pt x="2374" y="7852"/>
                    <a:pt x="2329" y="7647"/>
                  </a:cubicBezTo>
                  <a:cubicBezTo>
                    <a:pt x="2260" y="7418"/>
                    <a:pt x="2215" y="7190"/>
                    <a:pt x="2146" y="6985"/>
                  </a:cubicBezTo>
                  <a:cubicBezTo>
                    <a:pt x="2009" y="6460"/>
                    <a:pt x="1872" y="5935"/>
                    <a:pt x="1735" y="5410"/>
                  </a:cubicBezTo>
                  <a:cubicBezTo>
                    <a:pt x="1416" y="4291"/>
                    <a:pt x="1119" y="3173"/>
                    <a:pt x="777" y="2055"/>
                  </a:cubicBezTo>
                  <a:cubicBezTo>
                    <a:pt x="685" y="1735"/>
                    <a:pt x="594" y="1393"/>
                    <a:pt x="503" y="1073"/>
                  </a:cubicBezTo>
                  <a:cubicBezTo>
                    <a:pt x="389" y="731"/>
                    <a:pt x="297" y="388"/>
                    <a:pt x="206" y="69"/>
                  </a:cubicBezTo>
                  <a:cubicBezTo>
                    <a:pt x="183" y="23"/>
                    <a:pt x="138" y="0"/>
                    <a:pt x="115" y="0"/>
                  </a:cubicBezTo>
                  <a:close/>
                </a:path>
              </a:pathLst>
            </a:custGeom>
            <a:solidFill>
              <a:srgbClr val="57C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10"/>
            <p:cNvSpPr/>
            <p:nvPr/>
          </p:nvSpPr>
          <p:spPr>
            <a:xfrm>
              <a:off x="5616900" y="3472925"/>
              <a:ext cx="164925" cy="568350"/>
            </a:xfrm>
            <a:custGeom>
              <a:avLst/>
              <a:gdLst/>
              <a:ahLst/>
              <a:cxnLst/>
              <a:rect l="l" t="t" r="r" b="b"/>
              <a:pathLst>
                <a:path w="6597" h="22734" extrusionOk="0">
                  <a:moveTo>
                    <a:pt x="206" y="0"/>
                  </a:moveTo>
                  <a:cubicBezTo>
                    <a:pt x="206" y="0"/>
                    <a:pt x="183" y="23"/>
                    <a:pt x="160" y="23"/>
                  </a:cubicBezTo>
                  <a:cubicBezTo>
                    <a:pt x="69" y="46"/>
                    <a:pt x="0" y="137"/>
                    <a:pt x="23" y="251"/>
                  </a:cubicBezTo>
                  <a:cubicBezTo>
                    <a:pt x="685" y="2648"/>
                    <a:pt x="1347" y="5022"/>
                    <a:pt x="2009" y="7418"/>
                  </a:cubicBezTo>
                  <a:cubicBezTo>
                    <a:pt x="2648" y="9769"/>
                    <a:pt x="3310" y="12097"/>
                    <a:pt x="3949" y="14448"/>
                  </a:cubicBezTo>
                  <a:cubicBezTo>
                    <a:pt x="4588" y="16754"/>
                    <a:pt x="5227" y="19059"/>
                    <a:pt x="5866" y="21364"/>
                  </a:cubicBezTo>
                  <a:cubicBezTo>
                    <a:pt x="5935" y="21661"/>
                    <a:pt x="6026" y="21958"/>
                    <a:pt x="6118" y="22232"/>
                  </a:cubicBezTo>
                  <a:cubicBezTo>
                    <a:pt x="6118" y="22300"/>
                    <a:pt x="6140" y="22369"/>
                    <a:pt x="6163" y="22437"/>
                  </a:cubicBezTo>
                  <a:cubicBezTo>
                    <a:pt x="6163" y="22460"/>
                    <a:pt x="6186" y="22483"/>
                    <a:pt x="6186" y="22506"/>
                  </a:cubicBezTo>
                  <a:cubicBezTo>
                    <a:pt x="6186" y="22529"/>
                    <a:pt x="6186" y="22529"/>
                    <a:pt x="6186" y="22551"/>
                  </a:cubicBezTo>
                  <a:cubicBezTo>
                    <a:pt x="6209" y="22597"/>
                    <a:pt x="6232" y="22643"/>
                    <a:pt x="6254" y="22666"/>
                  </a:cubicBezTo>
                  <a:cubicBezTo>
                    <a:pt x="6300" y="22734"/>
                    <a:pt x="6369" y="22734"/>
                    <a:pt x="6437" y="22734"/>
                  </a:cubicBezTo>
                  <a:cubicBezTo>
                    <a:pt x="6460" y="22711"/>
                    <a:pt x="6506" y="22711"/>
                    <a:pt x="6528" y="22688"/>
                  </a:cubicBezTo>
                  <a:cubicBezTo>
                    <a:pt x="6551" y="22643"/>
                    <a:pt x="6574" y="22597"/>
                    <a:pt x="6574" y="22551"/>
                  </a:cubicBezTo>
                  <a:cubicBezTo>
                    <a:pt x="6597" y="22483"/>
                    <a:pt x="6551" y="22392"/>
                    <a:pt x="6528" y="22346"/>
                  </a:cubicBezTo>
                  <a:cubicBezTo>
                    <a:pt x="6506" y="22232"/>
                    <a:pt x="6483" y="22141"/>
                    <a:pt x="6460" y="22049"/>
                  </a:cubicBezTo>
                  <a:cubicBezTo>
                    <a:pt x="6346" y="21684"/>
                    <a:pt x="6254" y="21319"/>
                    <a:pt x="6163" y="20954"/>
                  </a:cubicBezTo>
                  <a:cubicBezTo>
                    <a:pt x="5844" y="19835"/>
                    <a:pt x="5524" y="18717"/>
                    <a:pt x="5227" y="17598"/>
                  </a:cubicBezTo>
                  <a:cubicBezTo>
                    <a:pt x="4565" y="15247"/>
                    <a:pt x="3926" y="12896"/>
                    <a:pt x="3287" y="10545"/>
                  </a:cubicBezTo>
                  <a:cubicBezTo>
                    <a:pt x="2602" y="8103"/>
                    <a:pt x="1918" y="5638"/>
                    <a:pt x="1233" y="3173"/>
                  </a:cubicBezTo>
                  <a:cubicBezTo>
                    <a:pt x="959" y="2168"/>
                    <a:pt x="685" y="1164"/>
                    <a:pt x="411" y="160"/>
                  </a:cubicBezTo>
                  <a:cubicBezTo>
                    <a:pt x="388" y="69"/>
                    <a:pt x="297" y="0"/>
                    <a:pt x="206" y="0"/>
                  </a:cubicBezTo>
                  <a:close/>
                </a:path>
              </a:pathLst>
            </a:custGeom>
            <a:solidFill>
              <a:srgbClr val="57C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10"/>
            <p:cNvSpPr/>
            <p:nvPr/>
          </p:nvSpPr>
          <p:spPr>
            <a:xfrm>
              <a:off x="5965550" y="3356500"/>
              <a:ext cx="170650" cy="619950"/>
            </a:xfrm>
            <a:custGeom>
              <a:avLst/>
              <a:gdLst/>
              <a:ahLst/>
              <a:cxnLst/>
              <a:rect l="l" t="t" r="r" b="b"/>
              <a:pathLst>
                <a:path w="6826" h="24798" extrusionOk="0">
                  <a:moveTo>
                    <a:pt x="69" y="1"/>
                  </a:moveTo>
                  <a:cubicBezTo>
                    <a:pt x="46" y="24"/>
                    <a:pt x="23" y="46"/>
                    <a:pt x="1" y="69"/>
                  </a:cubicBezTo>
                  <a:cubicBezTo>
                    <a:pt x="1" y="115"/>
                    <a:pt x="1" y="138"/>
                    <a:pt x="1" y="160"/>
                  </a:cubicBezTo>
                  <a:cubicBezTo>
                    <a:pt x="92" y="480"/>
                    <a:pt x="160" y="800"/>
                    <a:pt x="252" y="1119"/>
                  </a:cubicBezTo>
                  <a:cubicBezTo>
                    <a:pt x="320" y="1439"/>
                    <a:pt x="389" y="1758"/>
                    <a:pt x="480" y="2078"/>
                  </a:cubicBezTo>
                  <a:cubicBezTo>
                    <a:pt x="640" y="2740"/>
                    <a:pt x="822" y="3402"/>
                    <a:pt x="1005" y="4064"/>
                  </a:cubicBezTo>
                  <a:cubicBezTo>
                    <a:pt x="1370" y="5365"/>
                    <a:pt x="1712" y="6666"/>
                    <a:pt x="2055" y="7990"/>
                  </a:cubicBezTo>
                  <a:cubicBezTo>
                    <a:pt x="2329" y="9040"/>
                    <a:pt x="2626" y="10089"/>
                    <a:pt x="2899" y="11139"/>
                  </a:cubicBezTo>
                  <a:cubicBezTo>
                    <a:pt x="3242" y="12372"/>
                    <a:pt x="3561" y="13605"/>
                    <a:pt x="3904" y="14860"/>
                  </a:cubicBezTo>
                  <a:cubicBezTo>
                    <a:pt x="4064" y="15476"/>
                    <a:pt x="4223" y="16115"/>
                    <a:pt x="4406" y="16754"/>
                  </a:cubicBezTo>
                  <a:cubicBezTo>
                    <a:pt x="4543" y="17302"/>
                    <a:pt x="4703" y="17850"/>
                    <a:pt x="4840" y="18421"/>
                  </a:cubicBezTo>
                  <a:cubicBezTo>
                    <a:pt x="5159" y="19562"/>
                    <a:pt x="5456" y="20703"/>
                    <a:pt x="5753" y="21867"/>
                  </a:cubicBezTo>
                  <a:cubicBezTo>
                    <a:pt x="5935" y="22552"/>
                    <a:pt x="6141" y="23260"/>
                    <a:pt x="6323" y="23967"/>
                  </a:cubicBezTo>
                  <a:cubicBezTo>
                    <a:pt x="6346" y="24059"/>
                    <a:pt x="6369" y="24150"/>
                    <a:pt x="6415" y="24264"/>
                  </a:cubicBezTo>
                  <a:cubicBezTo>
                    <a:pt x="6437" y="24332"/>
                    <a:pt x="6437" y="24401"/>
                    <a:pt x="6483" y="24492"/>
                  </a:cubicBezTo>
                  <a:cubicBezTo>
                    <a:pt x="6483" y="24538"/>
                    <a:pt x="6506" y="24561"/>
                    <a:pt x="6506" y="24606"/>
                  </a:cubicBezTo>
                  <a:cubicBezTo>
                    <a:pt x="6529" y="24652"/>
                    <a:pt x="6529" y="24675"/>
                    <a:pt x="6551" y="24720"/>
                  </a:cubicBezTo>
                  <a:cubicBezTo>
                    <a:pt x="6569" y="24772"/>
                    <a:pt x="6624" y="24797"/>
                    <a:pt x="6680" y="24797"/>
                  </a:cubicBezTo>
                  <a:cubicBezTo>
                    <a:pt x="6698" y="24797"/>
                    <a:pt x="6717" y="24795"/>
                    <a:pt x="6734" y="24789"/>
                  </a:cubicBezTo>
                  <a:cubicBezTo>
                    <a:pt x="6757" y="24789"/>
                    <a:pt x="6780" y="24766"/>
                    <a:pt x="6803" y="24720"/>
                  </a:cubicBezTo>
                  <a:cubicBezTo>
                    <a:pt x="6825" y="24675"/>
                    <a:pt x="6825" y="24652"/>
                    <a:pt x="6803" y="24606"/>
                  </a:cubicBezTo>
                  <a:cubicBezTo>
                    <a:pt x="6803" y="24584"/>
                    <a:pt x="6803" y="24561"/>
                    <a:pt x="6780" y="24538"/>
                  </a:cubicBezTo>
                  <a:cubicBezTo>
                    <a:pt x="6780" y="24515"/>
                    <a:pt x="6780" y="24515"/>
                    <a:pt x="6780" y="24515"/>
                  </a:cubicBezTo>
                  <a:cubicBezTo>
                    <a:pt x="6780" y="24492"/>
                    <a:pt x="6780" y="24469"/>
                    <a:pt x="6780" y="24447"/>
                  </a:cubicBezTo>
                  <a:cubicBezTo>
                    <a:pt x="6757" y="24424"/>
                    <a:pt x="6757" y="24378"/>
                    <a:pt x="6757" y="24355"/>
                  </a:cubicBezTo>
                  <a:cubicBezTo>
                    <a:pt x="6734" y="24287"/>
                    <a:pt x="6711" y="24218"/>
                    <a:pt x="6711" y="24173"/>
                  </a:cubicBezTo>
                  <a:cubicBezTo>
                    <a:pt x="6666" y="24013"/>
                    <a:pt x="6620" y="23853"/>
                    <a:pt x="6574" y="23693"/>
                  </a:cubicBezTo>
                  <a:cubicBezTo>
                    <a:pt x="6437" y="23191"/>
                    <a:pt x="6300" y="22666"/>
                    <a:pt x="6163" y="22141"/>
                  </a:cubicBezTo>
                  <a:cubicBezTo>
                    <a:pt x="6049" y="21639"/>
                    <a:pt x="5890" y="21137"/>
                    <a:pt x="5753" y="20635"/>
                  </a:cubicBezTo>
                  <a:cubicBezTo>
                    <a:pt x="5593" y="20018"/>
                    <a:pt x="5433" y="19379"/>
                    <a:pt x="5250" y="18763"/>
                  </a:cubicBezTo>
                  <a:cubicBezTo>
                    <a:pt x="4954" y="17599"/>
                    <a:pt x="4657" y="16458"/>
                    <a:pt x="4337" y="15316"/>
                  </a:cubicBezTo>
                  <a:cubicBezTo>
                    <a:pt x="3995" y="14038"/>
                    <a:pt x="3653" y="12760"/>
                    <a:pt x="3310" y="11482"/>
                  </a:cubicBezTo>
                  <a:cubicBezTo>
                    <a:pt x="2694" y="9131"/>
                    <a:pt x="2055" y="6780"/>
                    <a:pt x="1416" y="4429"/>
                  </a:cubicBezTo>
                  <a:cubicBezTo>
                    <a:pt x="1233" y="3676"/>
                    <a:pt x="1028" y="2945"/>
                    <a:pt x="845" y="2215"/>
                  </a:cubicBezTo>
                  <a:cubicBezTo>
                    <a:pt x="731" y="1872"/>
                    <a:pt x="640" y="1530"/>
                    <a:pt x="548" y="1188"/>
                  </a:cubicBezTo>
                  <a:cubicBezTo>
                    <a:pt x="434" y="822"/>
                    <a:pt x="320" y="457"/>
                    <a:pt x="229" y="92"/>
                  </a:cubicBezTo>
                  <a:cubicBezTo>
                    <a:pt x="206" y="24"/>
                    <a:pt x="160" y="1"/>
                    <a:pt x="115" y="1"/>
                  </a:cubicBezTo>
                  <a:close/>
                </a:path>
              </a:pathLst>
            </a:custGeom>
            <a:solidFill>
              <a:srgbClr val="F1C0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10"/>
            <p:cNvSpPr/>
            <p:nvPr/>
          </p:nvSpPr>
          <p:spPr>
            <a:xfrm>
              <a:off x="5971825" y="3364500"/>
              <a:ext cx="166075" cy="609300"/>
            </a:xfrm>
            <a:custGeom>
              <a:avLst/>
              <a:gdLst/>
              <a:ahLst/>
              <a:cxnLst/>
              <a:rect l="l" t="t" r="r" b="b"/>
              <a:pathLst>
                <a:path w="6643" h="24372" extrusionOk="0">
                  <a:moveTo>
                    <a:pt x="46" y="0"/>
                  </a:moveTo>
                  <a:cubicBezTo>
                    <a:pt x="24" y="0"/>
                    <a:pt x="1" y="23"/>
                    <a:pt x="24" y="69"/>
                  </a:cubicBezTo>
                  <a:cubicBezTo>
                    <a:pt x="46" y="160"/>
                    <a:pt x="69" y="229"/>
                    <a:pt x="92" y="343"/>
                  </a:cubicBezTo>
                  <a:cubicBezTo>
                    <a:pt x="115" y="411"/>
                    <a:pt x="138" y="502"/>
                    <a:pt x="160" y="594"/>
                  </a:cubicBezTo>
                  <a:cubicBezTo>
                    <a:pt x="160" y="594"/>
                    <a:pt x="160" y="594"/>
                    <a:pt x="160" y="571"/>
                  </a:cubicBezTo>
                  <a:cubicBezTo>
                    <a:pt x="183" y="708"/>
                    <a:pt x="206" y="822"/>
                    <a:pt x="229" y="936"/>
                  </a:cubicBezTo>
                  <a:cubicBezTo>
                    <a:pt x="229" y="936"/>
                    <a:pt x="229" y="936"/>
                    <a:pt x="229" y="913"/>
                  </a:cubicBezTo>
                  <a:cubicBezTo>
                    <a:pt x="275" y="1096"/>
                    <a:pt x="297" y="1278"/>
                    <a:pt x="343" y="1461"/>
                  </a:cubicBezTo>
                  <a:cubicBezTo>
                    <a:pt x="366" y="1621"/>
                    <a:pt x="412" y="1803"/>
                    <a:pt x="434" y="1963"/>
                  </a:cubicBezTo>
                  <a:cubicBezTo>
                    <a:pt x="457" y="2100"/>
                    <a:pt x="503" y="2237"/>
                    <a:pt x="526" y="2351"/>
                  </a:cubicBezTo>
                  <a:cubicBezTo>
                    <a:pt x="548" y="2488"/>
                    <a:pt x="571" y="2602"/>
                    <a:pt x="617" y="2716"/>
                  </a:cubicBezTo>
                  <a:cubicBezTo>
                    <a:pt x="617" y="2785"/>
                    <a:pt x="640" y="2831"/>
                    <a:pt x="640" y="2899"/>
                  </a:cubicBezTo>
                  <a:lnTo>
                    <a:pt x="663" y="2968"/>
                  </a:lnTo>
                  <a:cubicBezTo>
                    <a:pt x="685" y="3013"/>
                    <a:pt x="685" y="3036"/>
                    <a:pt x="685" y="3082"/>
                  </a:cubicBezTo>
                  <a:cubicBezTo>
                    <a:pt x="708" y="3104"/>
                    <a:pt x="731" y="3127"/>
                    <a:pt x="754" y="3127"/>
                  </a:cubicBezTo>
                  <a:lnTo>
                    <a:pt x="777" y="3127"/>
                  </a:lnTo>
                  <a:cubicBezTo>
                    <a:pt x="800" y="3219"/>
                    <a:pt x="800" y="3333"/>
                    <a:pt x="822" y="3424"/>
                  </a:cubicBezTo>
                  <a:cubicBezTo>
                    <a:pt x="868" y="3584"/>
                    <a:pt x="891" y="3721"/>
                    <a:pt x="937" y="3881"/>
                  </a:cubicBezTo>
                  <a:cubicBezTo>
                    <a:pt x="959" y="4017"/>
                    <a:pt x="1005" y="4177"/>
                    <a:pt x="1051" y="4337"/>
                  </a:cubicBezTo>
                  <a:lnTo>
                    <a:pt x="1096" y="4588"/>
                  </a:lnTo>
                  <a:cubicBezTo>
                    <a:pt x="1119" y="4634"/>
                    <a:pt x="1119" y="4657"/>
                    <a:pt x="1119" y="4702"/>
                  </a:cubicBezTo>
                  <a:cubicBezTo>
                    <a:pt x="1142" y="4748"/>
                    <a:pt x="1142" y="4794"/>
                    <a:pt x="1165" y="4839"/>
                  </a:cubicBezTo>
                  <a:cubicBezTo>
                    <a:pt x="1188" y="4862"/>
                    <a:pt x="1210" y="4862"/>
                    <a:pt x="1233" y="4862"/>
                  </a:cubicBezTo>
                  <a:cubicBezTo>
                    <a:pt x="1279" y="5045"/>
                    <a:pt x="1325" y="5227"/>
                    <a:pt x="1370" y="5410"/>
                  </a:cubicBezTo>
                  <a:cubicBezTo>
                    <a:pt x="1416" y="5615"/>
                    <a:pt x="1461" y="5821"/>
                    <a:pt x="1507" y="6049"/>
                  </a:cubicBezTo>
                  <a:cubicBezTo>
                    <a:pt x="1530" y="6140"/>
                    <a:pt x="1553" y="6232"/>
                    <a:pt x="1598" y="6346"/>
                  </a:cubicBezTo>
                  <a:cubicBezTo>
                    <a:pt x="1621" y="6460"/>
                    <a:pt x="1644" y="6551"/>
                    <a:pt x="1667" y="6665"/>
                  </a:cubicBezTo>
                  <a:cubicBezTo>
                    <a:pt x="1667" y="6688"/>
                    <a:pt x="1690" y="6711"/>
                    <a:pt x="1713" y="6734"/>
                  </a:cubicBezTo>
                  <a:cubicBezTo>
                    <a:pt x="1735" y="6802"/>
                    <a:pt x="1735" y="6871"/>
                    <a:pt x="1758" y="6939"/>
                  </a:cubicBezTo>
                  <a:cubicBezTo>
                    <a:pt x="1781" y="7053"/>
                    <a:pt x="1804" y="7167"/>
                    <a:pt x="1850" y="7282"/>
                  </a:cubicBezTo>
                  <a:cubicBezTo>
                    <a:pt x="1872" y="7373"/>
                    <a:pt x="1895" y="7487"/>
                    <a:pt x="1918" y="7601"/>
                  </a:cubicBezTo>
                  <a:cubicBezTo>
                    <a:pt x="1941" y="7692"/>
                    <a:pt x="1964" y="7806"/>
                    <a:pt x="1986" y="7898"/>
                  </a:cubicBezTo>
                  <a:cubicBezTo>
                    <a:pt x="2009" y="7943"/>
                    <a:pt x="2032" y="8012"/>
                    <a:pt x="2032" y="8058"/>
                  </a:cubicBezTo>
                  <a:cubicBezTo>
                    <a:pt x="2055" y="8126"/>
                    <a:pt x="2078" y="8172"/>
                    <a:pt x="2101" y="8217"/>
                  </a:cubicBezTo>
                  <a:cubicBezTo>
                    <a:pt x="2101" y="8240"/>
                    <a:pt x="2101" y="8263"/>
                    <a:pt x="2123" y="8286"/>
                  </a:cubicBezTo>
                  <a:lnTo>
                    <a:pt x="2146" y="8286"/>
                  </a:lnTo>
                  <a:cubicBezTo>
                    <a:pt x="2192" y="8491"/>
                    <a:pt x="2238" y="8697"/>
                    <a:pt x="2283" y="8902"/>
                  </a:cubicBezTo>
                  <a:cubicBezTo>
                    <a:pt x="2306" y="9016"/>
                    <a:pt x="2329" y="9153"/>
                    <a:pt x="2375" y="9290"/>
                  </a:cubicBezTo>
                  <a:cubicBezTo>
                    <a:pt x="2375" y="9359"/>
                    <a:pt x="2397" y="9427"/>
                    <a:pt x="2420" y="9496"/>
                  </a:cubicBezTo>
                  <a:lnTo>
                    <a:pt x="2443" y="9587"/>
                  </a:lnTo>
                  <a:cubicBezTo>
                    <a:pt x="2443" y="9610"/>
                    <a:pt x="2443" y="9610"/>
                    <a:pt x="2443" y="9633"/>
                  </a:cubicBezTo>
                  <a:cubicBezTo>
                    <a:pt x="2443" y="9633"/>
                    <a:pt x="2466" y="9655"/>
                    <a:pt x="2466" y="9655"/>
                  </a:cubicBezTo>
                  <a:cubicBezTo>
                    <a:pt x="2466" y="9678"/>
                    <a:pt x="2466" y="9701"/>
                    <a:pt x="2489" y="9701"/>
                  </a:cubicBezTo>
                  <a:cubicBezTo>
                    <a:pt x="2489" y="9724"/>
                    <a:pt x="2511" y="9747"/>
                    <a:pt x="2534" y="9747"/>
                  </a:cubicBezTo>
                  <a:lnTo>
                    <a:pt x="2557" y="9747"/>
                  </a:lnTo>
                  <a:cubicBezTo>
                    <a:pt x="2580" y="9884"/>
                    <a:pt x="2603" y="9998"/>
                    <a:pt x="2648" y="10112"/>
                  </a:cubicBezTo>
                  <a:cubicBezTo>
                    <a:pt x="2671" y="10226"/>
                    <a:pt x="2694" y="10340"/>
                    <a:pt x="2717" y="10454"/>
                  </a:cubicBezTo>
                  <a:cubicBezTo>
                    <a:pt x="2740" y="10568"/>
                    <a:pt x="2763" y="10682"/>
                    <a:pt x="2808" y="10774"/>
                  </a:cubicBezTo>
                  <a:cubicBezTo>
                    <a:pt x="2808" y="10797"/>
                    <a:pt x="2808" y="10819"/>
                    <a:pt x="2808" y="10819"/>
                  </a:cubicBezTo>
                  <a:cubicBezTo>
                    <a:pt x="2808" y="10842"/>
                    <a:pt x="2808" y="10865"/>
                    <a:pt x="2831" y="10865"/>
                  </a:cubicBezTo>
                  <a:cubicBezTo>
                    <a:pt x="2831" y="10934"/>
                    <a:pt x="2831" y="10979"/>
                    <a:pt x="2854" y="11025"/>
                  </a:cubicBezTo>
                  <a:cubicBezTo>
                    <a:pt x="2877" y="11116"/>
                    <a:pt x="2922" y="11230"/>
                    <a:pt x="2945" y="11344"/>
                  </a:cubicBezTo>
                  <a:cubicBezTo>
                    <a:pt x="2991" y="11527"/>
                    <a:pt x="3036" y="11732"/>
                    <a:pt x="3082" y="11915"/>
                  </a:cubicBezTo>
                  <a:cubicBezTo>
                    <a:pt x="3105" y="12006"/>
                    <a:pt x="3128" y="12098"/>
                    <a:pt x="3151" y="12189"/>
                  </a:cubicBezTo>
                  <a:cubicBezTo>
                    <a:pt x="3196" y="12280"/>
                    <a:pt x="3219" y="12372"/>
                    <a:pt x="3242" y="12463"/>
                  </a:cubicBezTo>
                  <a:cubicBezTo>
                    <a:pt x="3265" y="12554"/>
                    <a:pt x="3288" y="12668"/>
                    <a:pt x="3333" y="12760"/>
                  </a:cubicBezTo>
                  <a:cubicBezTo>
                    <a:pt x="3333" y="12805"/>
                    <a:pt x="3356" y="12851"/>
                    <a:pt x="3356" y="12897"/>
                  </a:cubicBezTo>
                  <a:lnTo>
                    <a:pt x="3379" y="12897"/>
                  </a:lnTo>
                  <a:cubicBezTo>
                    <a:pt x="3379" y="12965"/>
                    <a:pt x="3402" y="13011"/>
                    <a:pt x="3402" y="13056"/>
                  </a:cubicBezTo>
                  <a:cubicBezTo>
                    <a:pt x="3424" y="13193"/>
                    <a:pt x="3470" y="13307"/>
                    <a:pt x="3493" y="13422"/>
                  </a:cubicBezTo>
                  <a:cubicBezTo>
                    <a:pt x="3539" y="13627"/>
                    <a:pt x="3584" y="13855"/>
                    <a:pt x="3653" y="14061"/>
                  </a:cubicBezTo>
                  <a:cubicBezTo>
                    <a:pt x="3676" y="14175"/>
                    <a:pt x="3698" y="14266"/>
                    <a:pt x="3721" y="14380"/>
                  </a:cubicBezTo>
                  <a:cubicBezTo>
                    <a:pt x="3744" y="14426"/>
                    <a:pt x="3767" y="14471"/>
                    <a:pt x="3767" y="14540"/>
                  </a:cubicBezTo>
                  <a:cubicBezTo>
                    <a:pt x="3790" y="14586"/>
                    <a:pt x="3790" y="14631"/>
                    <a:pt x="3813" y="14677"/>
                  </a:cubicBezTo>
                  <a:cubicBezTo>
                    <a:pt x="3813" y="14700"/>
                    <a:pt x="3835" y="14723"/>
                    <a:pt x="3858" y="14723"/>
                  </a:cubicBezTo>
                  <a:cubicBezTo>
                    <a:pt x="3904" y="14859"/>
                    <a:pt x="3927" y="14996"/>
                    <a:pt x="3972" y="15133"/>
                  </a:cubicBezTo>
                  <a:cubicBezTo>
                    <a:pt x="4018" y="15316"/>
                    <a:pt x="4064" y="15499"/>
                    <a:pt x="4109" y="15681"/>
                  </a:cubicBezTo>
                  <a:cubicBezTo>
                    <a:pt x="4132" y="15750"/>
                    <a:pt x="4155" y="15841"/>
                    <a:pt x="4178" y="15932"/>
                  </a:cubicBezTo>
                  <a:cubicBezTo>
                    <a:pt x="4201" y="15978"/>
                    <a:pt x="4201" y="16024"/>
                    <a:pt x="4223" y="16069"/>
                  </a:cubicBezTo>
                  <a:cubicBezTo>
                    <a:pt x="4223" y="16069"/>
                    <a:pt x="4223" y="16092"/>
                    <a:pt x="4223" y="16115"/>
                  </a:cubicBezTo>
                  <a:cubicBezTo>
                    <a:pt x="4223" y="16138"/>
                    <a:pt x="4246" y="16161"/>
                    <a:pt x="4246" y="16183"/>
                  </a:cubicBezTo>
                  <a:cubicBezTo>
                    <a:pt x="4246" y="16183"/>
                    <a:pt x="4269" y="16206"/>
                    <a:pt x="4269" y="16206"/>
                  </a:cubicBezTo>
                  <a:cubicBezTo>
                    <a:pt x="4269" y="16206"/>
                    <a:pt x="4269" y="16229"/>
                    <a:pt x="4269" y="16229"/>
                  </a:cubicBezTo>
                  <a:cubicBezTo>
                    <a:pt x="4315" y="16389"/>
                    <a:pt x="4360" y="16549"/>
                    <a:pt x="4406" y="16708"/>
                  </a:cubicBezTo>
                  <a:cubicBezTo>
                    <a:pt x="4383" y="16754"/>
                    <a:pt x="4406" y="16800"/>
                    <a:pt x="4429" y="16845"/>
                  </a:cubicBezTo>
                  <a:cubicBezTo>
                    <a:pt x="4429" y="16868"/>
                    <a:pt x="4429" y="16891"/>
                    <a:pt x="4452" y="16914"/>
                  </a:cubicBezTo>
                  <a:cubicBezTo>
                    <a:pt x="4452" y="17005"/>
                    <a:pt x="4474" y="17096"/>
                    <a:pt x="4497" y="17188"/>
                  </a:cubicBezTo>
                  <a:lnTo>
                    <a:pt x="4566" y="17393"/>
                  </a:lnTo>
                  <a:cubicBezTo>
                    <a:pt x="4566" y="17439"/>
                    <a:pt x="4566" y="17462"/>
                    <a:pt x="4589" y="17507"/>
                  </a:cubicBezTo>
                  <a:cubicBezTo>
                    <a:pt x="4589" y="17530"/>
                    <a:pt x="4589" y="17576"/>
                    <a:pt x="4611" y="17621"/>
                  </a:cubicBezTo>
                  <a:cubicBezTo>
                    <a:pt x="4634" y="17644"/>
                    <a:pt x="4634" y="17644"/>
                    <a:pt x="4657" y="17667"/>
                  </a:cubicBezTo>
                  <a:cubicBezTo>
                    <a:pt x="4680" y="17713"/>
                    <a:pt x="4680" y="17758"/>
                    <a:pt x="4703" y="17781"/>
                  </a:cubicBezTo>
                  <a:cubicBezTo>
                    <a:pt x="4748" y="17964"/>
                    <a:pt x="4794" y="18169"/>
                    <a:pt x="4862" y="18352"/>
                  </a:cubicBezTo>
                  <a:cubicBezTo>
                    <a:pt x="4885" y="18443"/>
                    <a:pt x="4908" y="18534"/>
                    <a:pt x="4931" y="18626"/>
                  </a:cubicBezTo>
                  <a:cubicBezTo>
                    <a:pt x="4931" y="18648"/>
                    <a:pt x="4954" y="18694"/>
                    <a:pt x="4954" y="18717"/>
                  </a:cubicBezTo>
                  <a:cubicBezTo>
                    <a:pt x="4977" y="18763"/>
                    <a:pt x="4977" y="18785"/>
                    <a:pt x="4977" y="18808"/>
                  </a:cubicBezTo>
                  <a:cubicBezTo>
                    <a:pt x="4977" y="18831"/>
                    <a:pt x="4999" y="18854"/>
                    <a:pt x="4999" y="18854"/>
                  </a:cubicBezTo>
                  <a:lnTo>
                    <a:pt x="5045" y="19059"/>
                  </a:lnTo>
                  <a:cubicBezTo>
                    <a:pt x="5045" y="19059"/>
                    <a:pt x="5045" y="19082"/>
                    <a:pt x="5045" y="19082"/>
                  </a:cubicBezTo>
                  <a:cubicBezTo>
                    <a:pt x="5068" y="19173"/>
                    <a:pt x="5091" y="19242"/>
                    <a:pt x="5114" y="19310"/>
                  </a:cubicBezTo>
                  <a:cubicBezTo>
                    <a:pt x="5114" y="19379"/>
                    <a:pt x="5136" y="19425"/>
                    <a:pt x="5159" y="19493"/>
                  </a:cubicBezTo>
                  <a:cubicBezTo>
                    <a:pt x="5205" y="19630"/>
                    <a:pt x="5228" y="19744"/>
                    <a:pt x="5273" y="19881"/>
                  </a:cubicBezTo>
                  <a:cubicBezTo>
                    <a:pt x="5273" y="19927"/>
                    <a:pt x="5296" y="19972"/>
                    <a:pt x="5296" y="20018"/>
                  </a:cubicBezTo>
                  <a:cubicBezTo>
                    <a:pt x="5319" y="20064"/>
                    <a:pt x="5319" y="20109"/>
                    <a:pt x="5342" y="20155"/>
                  </a:cubicBezTo>
                  <a:cubicBezTo>
                    <a:pt x="5342" y="20201"/>
                    <a:pt x="5365" y="20223"/>
                    <a:pt x="5365" y="20269"/>
                  </a:cubicBezTo>
                  <a:cubicBezTo>
                    <a:pt x="5387" y="20315"/>
                    <a:pt x="5387" y="20360"/>
                    <a:pt x="5410" y="20406"/>
                  </a:cubicBezTo>
                  <a:cubicBezTo>
                    <a:pt x="5387" y="20406"/>
                    <a:pt x="5387" y="20406"/>
                    <a:pt x="5387" y="20429"/>
                  </a:cubicBezTo>
                  <a:cubicBezTo>
                    <a:pt x="5387" y="20475"/>
                    <a:pt x="5410" y="20520"/>
                    <a:pt x="5410" y="20589"/>
                  </a:cubicBezTo>
                  <a:cubicBezTo>
                    <a:pt x="5433" y="20634"/>
                    <a:pt x="5433" y="20657"/>
                    <a:pt x="5456" y="20703"/>
                  </a:cubicBezTo>
                  <a:cubicBezTo>
                    <a:pt x="5479" y="20817"/>
                    <a:pt x="5502" y="20908"/>
                    <a:pt x="5547" y="21022"/>
                  </a:cubicBezTo>
                  <a:cubicBezTo>
                    <a:pt x="5547" y="21022"/>
                    <a:pt x="5547" y="21022"/>
                    <a:pt x="5547" y="21045"/>
                  </a:cubicBezTo>
                  <a:cubicBezTo>
                    <a:pt x="5547" y="21068"/>
                    <a:pt x="5547" y="21091"/>
                    <a:pt x="5570" y="21114"/>
                  </a:cubicBezTo>
                  <a:cubicBezTo>
                    <a:pt x="5570" y="21136"/>
                    <a:pt x="5570" y="21182"/>
                    <a:pt x="5593" y="21228"/>
                  </a:cubicBezTo>
                  <a:cubicBezTo>
                    <a:pt x="5616" y="21319"/>
                    <a:pt x="5639" y="21410"/>
                    <a:pt x="5684" y="21524"/>
                  </a:cubicBezTo>
                  <a:cubicBezTo>
                    <a:pt x="5684" y="21570"/>
                    <a:pt x="5707" y="21616"/>
                    <a:pt x="5707" y="21661"/>
                  </a:cubicBezTo>
                  <a:lnTo>
                    <a:pt x="5730" y="21684"/>
                  </a:lnTo>
                  <a:cubicBezTo>
                    <a:pt x="5730" y="21707"/>
                    <a:pt x="5730" y="21730"/>
                    <a:pt x="5730" y="21753"/>
                  </a:cubicBezTo>
                  <a:cubicBezTo>
                    <a:pt x="5753" y="21844"/>
                    <a:pt x="5775" y="21913"/>
                    <a:pt x="5798" y="22004"/>
                  </a:cubicBezTo>
                  <a:cubicBezTo>
                    <a:pt x="5821" y="22072"/>
                    <a:pt x="5844" y="22164"/>
                    <a:pt x="5867" y="22232"/>
                  </a:cubicBezTo>
                  <a:cubicBezTo>
                    <a:pt x="5867" y="22255"/>
                    <a:pt x="5890" y="22301"/>
                    <a:pt x="5890" y="22323"/>
                  </a:cubicBezTo>
                  <a:cubicBezTo>
                    <a:pt x="5890" y="22369"/>
                    <a:pt x="5912" y="22415"/>
                    <a:pt x="5912" y="22460"/>
                  </a:cubicBezTo>
                  <a:cubicBezTo>
                    <a:pt x="5935" y="22506"/>
                    <a:pt x="5935" y="22552"/>
                    <a:pt x="5958" y="22574"/>
                  </a:cubicBezTo>
                  <a:cubicBezTo>
                    <a:pt x="5981" y="22597"/>
                    <a:pt x="5981" y="22620"/>
                    <a:pt x="6004" y="22620"/>
                  </a:cubicBezTo>
                  <a:cubicBezTo>
                    <a:pt x="6004" y="22666"/>
                    <a:pt x="6027" y="22734"/>
                    <a:pt x="6049" y="22780"/>
                  </a:cubicBezTo>
                  <a:cubicBezTo>
                    <a:pt x="6049" y="22826"/>
                    <a:pt x="6049" y="22871"/>
                    <a:pt x="6049" y="22894"/>
                  </a:cubicBezTo>
                  <a:cubicBezTo>
                    <a:pt x="6072" y="22940"/>
                    <a:pt x="6072" y="22962"/>
                    <a:pt x="6072" y="22985"/>
                  </a:cubicBezTo>
                  <a:cubicBezTo>
                    <a:pt x="6095" y="23054"/>
                    <a:pt x="6118" y="23122"/>
                    <a:pt x="6118" y="23191"/>
                  </a:cubicBezTo>
                  <a:cubicBezTo>
                    <a:pt x="6164" y="23305"/>
                    <a:pt x="6186" y="23419"/>
                    <a:pt x="6209" y="23533"/>
                  </a:cubicBezTo>
                  <a:cubicBezTo>
                    <a:pt x="6232" y="23602"/>
                    <a:pt x="6255" y="23693"/>
                    <a:pt x="6278" y="23761"/>
                  </a:cubicBezTo>
                  <a:cubicBezTo>
                    <a:pt x="6278" y="23784"/>
                    <a:pt x="6300" y="23807"/>
                    <a:pt x="6300" y="23830"/>
                  </a:cubicBezTo>
                  <a:cubicBezTo>
                    <a:pt x="6300" y="23898"/>
                    <a:pt x="6323" y="23967"/>
                    <a:pt x="6346" y="24012"/>
                  </a:cubicBezTo>
                  <a:cubicBezTo>
                    <a:pt x="6346" y="24081"/>
                    <a:pt x="6369" y="24127"/>
                    <a:pt x="6392" y="24195"/>
                  </a:cubicBezTo>
                  <a:cubicBezTo>
                    <a:pt x="6392" y="24195"/>
                    <a:pt x="6392" y="24218"/>
                    <a:pt x="6392" y="24218"/>
                  </a:cubicBezTo>
                  <a:cubicBezTo>
                    <a:pt x="6392" y="24264"/>
                    <a:pt x="6415" y="24332"/>
                    <a:pt x="6460" y="24355"/>
                  </a:cubicBezTo>
                  <a:cubicBezTo>
                    <a:pt x="6472" y="24366"/>
                    <a:pt x="6494" y="24372"/>
                    <a:pt x="6517" y="24372"/>
                  </a:cubicBezTo>
                  <a:cubicBezTo>
                    <a:pt x="6540" y="24372"/>
                    <a:pt x="6563" y="24366"/>
                    <a:pt x="6574" y="24355"/>
                  </a:cubicBezTo>
                  <a:cubicBezTo>
                    <a:pt x="6597" y="24332"/>
                    <a:pt x="6620" y="24309"/>
                    <a:pt x="6620" y="24286"/>
                  </a:cubicBezTo>
                  <a:cubicBezTo>
                    <a:pt x="6643" y="24264"/>
                    <a:pt x="6643" y="24264"/>
                    <a:pt x="6620" y="24241"/>
                  </a:cubicBezTo>
                  <a:cubicBezTo>
                    <a:pt x="6620" y="24218"/>
                    <a:pt x="6620" y="24218"/>
                    <a:pt x="6620" y="24195"/>
                  </a:cubicBezTo>
                  <a:cubicBezTo>
                    <a:pt x="6620" y="24195"/>
                    <a:pt x="6620" y="24172"/>
                    <a:pt x="6620" y="24172"/>
                  </a:cubicBezTo>
                  <a:cubicBezTo>
                    <a:pt x="6620" y="24149"/>
                    <a:pt x="6620" y="24149"/>
                    <a:pt x="6620" y="24127"/>
                  </a:cubicBezTo>
                  <a:cubicBezTo>
                    <a:pt x="6620" y="24104"/>
                    <a:pt x="6620" y="24058"/>
                    <a:pt x="6597" y="24035"/>
                  </a:cubicBezTo>
                  <a:cubicBezTo>
                    <a:pt x="6597" y="24012"/>
                    <a:pt x="6597" y="23990"/>
                    <a:pt x="6597" y="23967"/>
                  </a:cubicBezTo>
                  <a:cubicBezTo>
                    <a:pt x="6574" y="23921"/>
                    <a:pt x="6552" y="23875"/>
                    <a:pt x="6552" y="23830"/>
                  </a:cubicBezTo>
                  <a:cubicBezTo>
                    <a:pt x="6529" y="23784"/>
                    <a:pt x="6506" y="23739"/>
                    <a:pt x="6506" y="23716"/>
                  </a:cubicBezTo>
                  <a:cubicBezTo>
                    <a:pt x="6483" y="23670"/>
                    <a:pt x="6460" y="23624"/>
                    <a:pt x="6437" y="23579"/>
                  </a:cubicBezTo>
                  <a:cubicBezTo>
                    <a:pt x="6437" y="23556"/>
                    <a:pt x="6437" y="23533"/>
                    <a:pt x="6415" y="23510"/>
                  </a:cubicBezTo>
                  <a:lnTo>
                    <a:pt x="6415" y="23487"/>
                  </a:lnTo>
                  <a:cubicBezTo>
                    <a:pt x="6437" y="23487"/>
                    <a:pt x="6437" y="23487"/>
                    <a:pt x="6437" y="23465"/>
                  </a:cubicBezTo>
                  <a:cubicBezTo>
                    <a:pt x="6460" y="23442"/>
                    <a:pt x="6460" y="23396"/>
                    <a:pt x="6437" y="23373"/>
                  </a:cubicBezTo>
                  <a:cubicBezTo>
                    <a:pt x="6437" y="23350"/>
                    <a:pt x="6437" y="23350"/>
                    <a:pt x="6437" y="23328"/>
                  </a:cubicBezTo>
                  <a:cubicBezTo>
                    <a:pt x="6437" y="23305"/>
                    <a:pt x="6415" y="23305"/>
                    <a:pt x="6415" y="23282"/>
                  </a:cubicBezTo>
                  <a:cubicBezTo>
                    <a:pt x="6415" y="23236"/>
                    <a:pt x="6392" y="23191"/>
                    <a:pt x="6392" y="23168"/>
                  </a:cubicBezTo>
                  <a:cubicBezTo>
                    <a:pt x="6369" y="23077"/>
                    <a:pt x="6346" y="23008"/>
                    <a:pt x="6323" y="22917"/>
                  </a:cubicBezTo>
                  <a:cubicBezTo>
                    <a:pt x="6278" y="22803"/>
                    <a:pt x="6232" y="22666"/>
                    <a:pt x="6186" y="22529"/>
                  </a:cubicBezTo>
                  <a:cubicBezTo>
                    <a:pt x="6186" y="22506"/>
                    <a:pt x="6186" y="22483"/>
                    <a:pt x="6186" y="22460"/>
                  </a:cubicBezTo>
                  <a:cubicBezTo>
                    <a:pt x="6186" y="22460"/>
                    <a:pt x="6164" y="22437"/>
                    <a:pt x="6164" y="22437"/>
                  </a:cubicBezTo>
                  <a:cubicBezTo>
                    <a:pt x="6164" y="22415"/>
                    <a:pt x="6164" y="22392"/>
                    <a:pt x="6164" y="22369"/>
                  </a:cubicBezTo>
                  <a:cubicBezTo>
                    <a:pt x="6141" y="22323"/>
                    <a:pt x="6141" y="22278"/>
                    <a:pt x="6118" y="22255"/>
                  </a:cubicBezTo>
                  <a:cubicBezTo>
                    <a:pt x="6095" y="22164"/>
                    <a:pt x="6072" y="22072"/>
                    <a:pt x="6049" y="21981"/>
                  </a:cubicBezTo>
                  <a:cubicBezTo>
                    <a:pt x="6004" y="21821"/>
                    <a:pt x="5958" y="21639"/>
                    <a:pt x="5890" y="21479"/>
                  </a:cubicBezTo>
                  <a:cubicBezTo>
                    <a:pt x="5867" y="21388"/>
                    <a:pt x="5844" y="21296"/>
                    <a:pt x="5821" y="21228"/>
                  </a:cubicBezTo>
                  <a:cubicBezTo>
                    <a:pt x="5821" y="21182"/>
                    <a:pt x="5844" y="21159"/>
                    <a:pt x="5821" y="21114"/>
                  </a:cubicBezTo>
                  <a:cubicBezTo>
                    <a:pt x="5821" y="21045"/>
                    <a:pt x="5798" y="20977"/>
                    <a:pt x="5775" y="20908"/>
                  </a:cubicBezTo>
                  <a:cubicBezTo>
                    <a:pt x="5753" y="20817"/>
                    <a:pt x="5730" y="20726"/>
                    <a:pt x="5707" y="20657"/>
                  </a:cubicBezTo>
                  <a:cubicBezTo>
                    <a:pt x="5661" y="20520"/>
                    <a:pt x="5639" y="20406"/>
                    <a:pt x="5616" y="20292"/>
                  </a:cubicBezTo>
                  <a:cubicBezTo>
                    <a:pt x="5616" y="20269"/>
                    <a:pt x="5616" y="20269"/>
                    <a:pt x="5616" y="20246"/>
                  </a:cubicBezTo>
                  <a:cubicBezTo>
                    <a:pt x="5593" y="20223"/>
                    <a:pt x="5593" y="20201"/>
                    <a:pt x="5593" y="20178"/>
                  </a:cubicBezTo>
                  <a:lnTo>
                    <a:pt x="5570" y="20132"/>
                  </a:lnTo>
                  <a:cubicBezTo>
                    <a:pt x="5570" y="20086"/>
                    <a:pt x="5547" y="20064"/>
                    <a:pt x="5547" y="20018"/>
                  </a:cubicBezTo>
                  <a:cubicBezTo>
                    <a:pt x="5524" y="19995"/>
                    <a:pt x="5524" y="19972"/>
                    <a:pt x="5524" y="19972"/>
                  </a:cubicBezTo>
                  <a:cubicBezTo>
                    <a:pt x="5502" y="19858"/>
                    <a:pt x="5456" y="19767"/>
                    <a:pt x="5433" y="19676"/>
                  </a:cubicBezTo>
                  <a:cubicBezTo>
                    <a:pt x="5410" y="19561"/>
                    <a:pt x="5387" y="19470"/>
                    <a:pt x="5342" y="19379"/>
                  </a:cubicBezTo>
                  <a:cubicBezTo>
                    <a:pt x="5319" y="19288"/>
                    <a:pt x="5296" y="19196"/>
                    <a:pt x="5273" y="19105"/>
                  </a:cubicBezTo>
                  <a:lnTo>
                    <a:pt x="5205" y="18877"/>
                  </a:lnTo>
                  <a:cubicBezTo>
                    <a:pt x="5205" y="18877"/>
                    <a:pt x="5205" y="18854"/>
                    <a:pt x="5205" y="18854"/>
                  </a:cubicBezTo>
                  <a:cubicBezTo>
                    <a:pt x="5228" y="18831"/>
                    <a:pt x="5228" y="18808"/>
                    <a:pt x="5228" y="18763"/>
                  </a:cubicBezTo>
                  <a:cubicBezTo>
                    <a:pt x="5182" y="18603"/>
                    <a:pt x="5114" y="18466"/>
                    <a:pt x="5068" y="18306"/>
                  </a:cubicBezTo>
                  <a:cubicBezTo>
                    <a:pt x="5068" y="18306"/>
                    <a:pt x="5068" y="18283"/>
                    <a:pt x="5068" y="18260"/>
                  </a:cubicBezTo>
                  <a:cubicBezTo>
                    <a:pt x="4999" y="18078"/>
                    <a:pt x="4954" y="17918"/>
                    <a:pt x="4885" y="17735"/>
                  </a:cubicBezTo>
                  <a:cubicBezTo>
                    <a:pt x="4885" y="17690"/>
                    <a:pt x="4862" y="17644"/>
                    <a:pt x="4840" y="17599"/>
                  </a:cubicBezTo>
                  <a:cubicBezTo>
                    <a:pt x="4840" y="17576"/>
                    <a:pt x="4840" y="17576"/>
                    <a:pt x="4840" y="17576"/>
                  </a:cubicBezTo>
                  <a:cubicBezTo>
                    <a:pt x="4840" y="17553"/>
                    <a:pt x="4840" y="17553"/>
                    <a:pt x="4840" y="17530"/>
                  </a:cubicBezTo>
                  <a:cubicBezTo>
                    <a:pt x="4817" y="17462"/>
                    <a:pt x="4794" y="17393"/>
                    <a:pt x="4771" y="17302"/>
                  </a:cubicBezTo>
                  <a:cubicBezTo>
                    <a:pt x="4771" y="17302"/>
                    <a:pt x="4771" y="17302"/>
                    <a:pt x="4771" y="17279"/>
                  </a:cubicBezTo>
                  <a:cubicBezTo>
                    <a:pt x="4748" y="17256"/>
                    <a:pt x="4748" y="17233"/>
                    <a:pt x="4748" y="17210"/>
                  </a:cubicBezTo>
                  <a:cubicBezTo>
                    <a:pt x="4726" y="17119"/>
                    <a:pt x="4680" y="17028"/>
                    <a:pt x="4657" y="16914"/>
                  </a:cubicBezTo>
                  <a:cubicBezTo>
                    <a:pt x="4634" y="16800"/>
                    <a:pt x="4611" y="16686"/>
                    <a:pt x="4566" y="16571"/>
                  </a:cubicBezTo>
                  <a:cubicBezTo>
                    <a:pt x="4543" y="16480"/>
                    <a:pt x="4520" y="16389"/>
                    <a:pt x="4497" y="16297"/>
                  </a:cubicBezTo>
                  <a:cubicBezTo>
                    <a:pt x="4497" y="16275"/>
                    <a:pt x="4474" y="16229"/>
                    <a:pt x="4474" y="16183"/>
                  </a:cubicBezTo>
                  <a:cubicBezTo>
                    <a:pt x="4474" y="16161"/>
                    <a:pt x="4474" y="16138"/>
                    <a:pt x="4474" y="16115"/>
                  </a:cubicBezTo>
                  <a:cubicBezTo>
                    <a:pt x="4452" y="16069"/>
                    <a:pt x="4452" y="16024"/>
                    <a:pt x="4429" y="15978"/>
                  </a:cubicBezTo>
                  <a:cubicBezTo>
                    <a:pt x="4429" y="15932"/>
                    <a:pt x="4406" y="15909"/>
                    <a:pt x="4406" y="15864"/>
                  </a:cubicBezTo>
                  <a:cubicBezTo>
                    <a:pt x="4383" y="15795"/>
                    <a:pt x="4337" y="15704"/>
                    <a:pt x="4315" y="15613"/>
                  </a:cubicBezTo>
                  <a:cubicBezTo>
                    <a:pt x="4269" y="15430"/>
                    <a:pt x="4223" y="15270"/>
                    <a:pt x="4155" y="15088"/>
                  </a:cubicBezTo>
                  <a:cubicBezTo>
                    <a:pt x="4132" y="14951"/>
                    <a:pt x="4086" y="14791"/>
                    <a:pt x="4041" y="14654"/>
                  </a:cubicBezTo>
                  <a:cubicBezTo>
                    <a:pt x="4041" y="14654"/>
                    <a:pt x="4041" y="14631"/>
                    <a:pt x="4041" y="14631"/>
                  </a:cubicBezTo>
                  <a:cubicBezTo>
                    <a:pt x="4018" y="14494"/>
                    <a:pt x="3972" y="14380"/>
                    <a:pt x="3927" y="14266"/>
                  </a:cubicBezTo>
                  <a:cubicBezTo>
                    <a:pt x="3927" y="14220"/>
                    <a:pt x="3904" y="14175"/>
                    <a:pt x="3881" y="14129"/>
                  </a:cubicBezTo>
                  <a:cubicBezTo>
                    <a:pt x="3881" y="14106"/>
                    <a:pt x="3881" y="14083"/>
                    <a:pt x="3858" y="14061"/>
                  </a:cubicBezTo>
                  <a:cubicBezTo>
                    <a:pt x="3858" y="14038"/>
                    <a:pt x="3858" y="14015"/>
                    <a:pt x="3858" y="13992"/>
                  </a:cubicBezTo>
                  <a:cubicBezTo>
                    <a:pt x="3790" y="13787"/>
                    <a:pt x="3744" y="13581"/>
                    <a:pt x="3676" y="13376"/>
                  </a:cubicBezTo>
                  <a:cubicBezTo>
                    <a:pt x="3653" y="13285"/>
                    <a:pt x="3630" y="13170"/>
                    <a:pt x="3607" y="13079"/>
                  </a:cubicBezTo>
                  <a:cubicBezTo>
                    <a:pt x="3607" y="13079"/>
                    <a:pt x="3607" y="13056"/>
                    <a:pt x="3607" y="13056"/>
                  </a:cubicBezTo>
                  <a:cubicBezTo>
                    <a:pt x="3630" y="13033"/>
                    <a:pt x="3630" y="12988"/>
                    <a:pt x="3630" y="12965"/>
                  </a:cubicBezTo>
                  <a:cubicBezTo>
                    <a:pt x="3630" y="12874"/>
                    <a:pt x="3584" y="12782"/>
                    <a:pt x="3561" y="12714"/>
                  </a:cubicBezTo>
                  <a:cubicBezTo>
                    <a:pt x="3539" y="12623"/>
                    <a:pt x="3516" y="12531"/>
                    <a:pt x="3470" y="12463"/>
                  </a:cubicBezTo>
                  <a:lnTo>
                    <a:pt x="3402" y="12257"/>
                  </a:lnTo>
                  <a:cubicBezTo>
                    <a:pt x="3379" y="12166"/>
                    <a:pt x="3356" y="12098"/>
                    <a:pt x="3333" y="12029"/>
                  </a:cubicBezTo>
                  <a:cubicBezTo>
                    <a:pt x="3333" y="12029"/>
                    <a:pt x="3333" y="12029"/>
                    <a:pt x="3333" y="12006"/>
                  </a:cubicBezTo>
                  <a:cubicBezTo>
                    <a:pt x="3310" y="11961"/>
                    <a:pt x="3310" y="11915"/>
                    <a:pt x="3288" y="11869"/>
                  </a:cubicBezTo>
                  <a:cubicBezTo>
                    <a:pt x="3242" y="11732"/>
                    <a:pt x="3196" y="11573"/>
                    <a:pt x="3173" y="11436"/>
                  </a:cubicBezTo>
                  <a:cubicBezTo>
                    <a:pt x="3173" y="11413"/>
                    <a:pt x="3196" y="11367"/>
                    <a:pt x="3196" y="11344"/>
                  </a:cubicBezTo>
                  <a:cubicBezTo>
                    <a:pt x="3196" y="11344"/>
                    <a:pt x="3196" y="11322"/>
                    <a:pt x="3173" y="11322"/>
                  </a:cubicBezTo>
                  <a:cubicBezTo>
                    <a:pt x="3173" y="11230"/>
                    <a:pt x="3128" y="11139"/>
                    <a:pt x="3105" y="11048"/>
                  </a:cubicBezTo>
                  <a:cubicBezTo>
                    <a:pt x="3082" y="10934"/>
                    <a:pt x="3059" y="10819"/>
                    <a:pt x="3014" y="10728"/>
                  </a:cubicBezTo>
                  <a:cubicBezTo>
                    <a:pt x="2945" y="10500"/>
                    <a:pt x="2877" y="10272"/>
                    <a:pt x="2831" y="10043"/>
                  </a:cubicBezTo>
                  <a:cubicBezTo>
                    <a:pt x="2763" y="9815"/>
                    <a:pt x="2694" y="9587"/>
                    <a:pt x="2648" y="9336"/>
                  </a:cubicBezTo>
                  <a:cubicBezTo>
                    <a:pt x="2603" y="9222"/>
                    <a:pt x="2580" y="9108"/>
                    <a:pt x="2557" y="8971"/>
                  </a:cubicBezTo>
                  <a:cubicBezTo>
                    <a:pt x="2534" y="8925"/>
                    <a:pt x="2511" y="8879"/>
                    <a:pt x="2511" y="8811"/>
                  </a:cubicBezTo>
                  <a:cubicBezTo>
                    <a:pt x="2489" y="8742"/>
                    <a:pt x="2466" y="8697"/>
                    <a:pt x="2443" y="8628"/>
                  </a:cubicBezTo>
                  <a:cubicBezTo>
                    <a:pt x="2443" y="8605"/>
                    <a:pt x="2443" y="8605"/>
                    <a:pt x="2420" y="8605"/>
                  </a:cubicBezTo>
                  <a:cubicBezTo>
                    <a:pt x="2397" y="8468"/>
                    <a:pt x="2375" y="8309"/>
                    <a:pt x="2329" y="8172"/>
                  </a:cubicBezTo>
                  <a:cubicBezTo>
                    <a:pt x="2329" y="8035"/>
                    <a:pt x="2283" y="7898"/>
                    <a:pt x="2238" y="7784"/>
                  </a:cubicBezTo>
                  <a:cubicBezTo>
                    <a:pt x="2238" y="7715"/>
                    <a:pt x="2215" y="7670"/>
                    <a:pt x="2215" y="7624"/>
                  </a:cubicBezTo>
                  <a:cubicBezTo>
                    <a:pt x="2192" y="7601"/>
                    <a:pt x="2192" y="7578"/>
                    <a:pt x="2192" y="7555"/>
                  </a:cubicBezTo>
                  <a:cubicBezTo>
                    <a:pt x="2169" y="7533"/>
                    <a:pt x="2169" y="7533"/>
                    <a:pt x="2169" y="7510"/>
                  </a:cubicBezTo>
                  <a:cubicBezTo>
                    <a:pt x="2146" y="7487"/>
                    <a:pt x="2146" y="7487"/>
                    <a:pt x="2123" y="7464"/>
                  </a:cubicBezTo>
                  <a:cubicBezTo>
                    <a:pt x="2101" y="7396"/>
                    <a:pt x="2078" y="7304"/>
                    <a:pt x="2055" y="7213"/>
                  </a:cubicBezTo>
                  <a:cubicBezTo>
                    <a:pt x="2009" y="7099"/>
                    <a:pt x="1986" y="6985"/>
                    <a:pt x="1964" y="6871"/>
                  </a:cubicBezTo>
                  <a:cubicBezTo>
                    <a:pt x="1941" y="6802"/>
                    <a:pt x="1918" y="6711"/>
                    <a:pt x="1895" y="6642"/>
                  </a:cubicBezTo>
                  <a:cubicBezTo>
                    <a:pt x="1895" y="6642"/>
                    <a:pt x="1895" y="6620"/>
                    <a:pt x="1895" y="6620"/>
                  </a:cubicBezTo>
                  <a:cubicBezTo>
                    <a:pt x="1872" y="6528"/>
                    <a:pt x="1850" y="6414"/>
                    <a:pt x="1827" y="6323"/>
                  </a:cubicBezTo>
                  <a:cubicBezTo>
                    <a:pt x="1804" y="6232"/>
                    <a:pt x="1781" y="6140"/>
                    <a:pt x="1758" y="6072"/>
                  </a:cubicBezTo>
                  <a:cubicBezTo>
                    <a:pt x="1735" y="5980"/>
                    <a:pt x="1713" y="5889"/>
                    <a:pt x="1690" y="5821"/>
                  </a:cubicBezTo>
                  <a:lnTo>
                    <a:pt x="1644" y="5684"/>
                  </a:lnTo>
                  <a:cubicBezTo>
                    <a:pt x="1644" y="5638"/>
                    <a:pt x="1644" y="5615"/>
                    <a:pt x="1621" y="5570"/>
                  </a:cubicBezTo>
                  <a:cubicBezTo>
                    <a:pt x="1621" y="5547"/>
                    <a:pt x="1598" y="5524"/>
                    <a:pt x="1576" y="5524"/>
                  </a:cubicBezTo>
                  <a:cubicBezTo>
                    <a:pt x="1576" y="5455"/>
                    <a:pt x="1553" y="5410"/>
                    <a:pt x="1530" y="5341"/>
                  </a:cubicBezTo>
                  <a:cubicBezTo>
                    <a:pt x="1484" y="5136"/>
                    <a:pt x="1439" y="4953"/>
                    <a:pt x="1393" y="4748"/>
                  </a:cubicBezTo>
                  <a:cubicBezTo>
                    <a:pt x="1370" y="4634"/>
                    <a:pt x="1347" y="4520"/>
                    <a:pt x="1302" y="4406"/>
                  </a:cubicBezTo>
                  <a:cubicBezTo>
                    <a:pt x="1279" y="4337"/>
                    <a:pt x="1279" y="4246"/>
                    <a:pt x="1256" y="4177"/>
                  </a:cubicBezTo>
                  <a:cubicBezTo>
                    <a:pt x="1256" y="4154"/>
                    <a:pt x="1233" y="4109"/>
                    <a:pt x="1233" y="4086"/>
                  </a:cubicBezTo>
                  <a:cubicBezTo>
                    <a:pt x="1217" y="4053"/>
                    <a:pt x="1200" y="4031"/>
                    <a:pt x="1174" y="4031"/>
                  </a:cubicBezTo>
                  <a:cubicBezTo>
                    <a:pt x="1165" y="4031"/>
                    <a:pt x="1154" y="4034"/>
                    <a:pt x="1142" y="4040"/>
                  </a:cubicBezTo>
                  <a:cubicBezTo>
                    <a:pt x="1073" y="3835"/>
                    <a:pt x="1028" y="3629"/>
                    <a:pt x="982" y="3401"/>
                  </a:cubicBezTo>
                  <a:cubicBezTo>
                    <a:pt x="914" y="3173"/>
                    <a:pt x="845" y="2922"/>
                    <a:pt x="800" y="2671"/>
                  </a:cubicBezTo>
                  <a:cubicBezTo>
                    <a:pt x="777" y="2580"/>
                    <a:pt x="731" y="2488"/>
                    <a:pt x="708" y="2374"/>
                  </a:cubicBezTo>
                  <a:cubicBezTo>
                    <a:pt x="685" y="2328"/>
                    <a:pt x="685" y="2260"/>
                    <a:pt x="663" y="2214"/>
                  </a:cubicBezTo>
                  <a:cubicBezTo>
                    <a:pt x="640" y="2146"/>
                    <a:pt x="640" y="2077"/>
                    <a:pt x="617" y="2032"/>
                  </a:cubicBezTo>
                  <a:cubicBezTo>
                    <a:pt x="594" y="2009"/>
                    <a:pt x="571" y="1986"/>
                    <a:pt x="548" y="1986"/>
                  </a:cubicBezTo>
                  <a:cubicBezTo>
                    <a:pt x="526" y="1918"/>
                    <a:pt x="503" y="1849"/>
                    <a:pt x="503" y="1758"/>
                  </a:cubicBezTo>
                  <a:cubicBezTo>
                    <a:pt x="503" y="1781"/>
                    <a:pt x="503" y="1781"/>
                    <a:pt x="503" y="1781"/>
                  </a:cubicBezTo>
                  <a:cubicBezTo>
                    <a:pt x="480" y="1689"/>
                    <a:pt x="457" y="1621"/>
                    <a:pt x="434" y="1530"/>
                  </a:cubicBezTo>
                  <a:cubicBezTo>
                    <a:pt x="434" y="1438"/>
                    <a:pt x="412" y="1347"/>
                    <a:pt x="389" y="1256"/>
                  </a:cubicBezTo>
                  <a:cubicBezTo>
                    <a:pt x="366" y="1073"/>
                    <a:pt x="320" y="890"/>
                    <a:pt x="275" y="708"/>
                  </a:cubicBezTo>
                  <a:cubicBezTo>
                    <a:pt x="275" y="731"/>
                    <a:pt x="275" y="731"/>
                    <a:pt x="275" y="731"/>
                  </a:cubicBezTo>
                  <a:cubicBezTo>
                    <a:pt x="252" y="617"/>
                    <a:pt x="229" y="502"/>
                    <a:pt x="206" y="388"/>
                  </a:cubicBezTo>
                  <a:cubicBezTo>
                    <a:pt x="183" y="274"/>
                    <a:pt x="138" y="137"/>
                    <a:pt x="115" y="23"/>
                  </a:cubicBezTo>
                  <a:cubicBezTo>
                    <a:pt x="92" y="0"/>
                    <a:pt x="69" y="0"/>
                    <a:pt x="69" y="0"/>
                  </a:cubicBezTo>
                  <a:close/>
                </a:path>
              </a:pathLst>
            </a:custGeom>
            <a:solidFill>
              <a:srgbClr val="F1C0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10"/>
            <p:cNvSpPr/>
            <p:nvPr/>
          </p:nvSpPr>
          <p:spPr>
            <a:xfrm>
              <a:off x="5578675" y="3467775"/>
              <a:ext cx="166650" cy="603175"/>
            </a:xfrm>
            <a:custGeom>
              <a:avLst/>
              <a:gdLst/>
              <a:ahLst/>
              <a:cxnLst/>
              <a:rect l="l" t="t" r="r" b="b"/>
              <a:pathLst>
                <a:path w="6666" h="24127" extrusionOk="0">
                  <a:moveTo>
                    <a:pt x="91" y="1"/>
                  </a:moveTo>
                  <a:cubicBezTo>
                    <a:pt x="46" y="23"/>
                    <a:pt x="0" y="69"/>
                    <a:pt x="23" y="115"/>
                  </a:cubicBezTo>
                  <a:cubicBezTo>
                    <a:pt x="708" y="2671"/>
                    <a:pt x="1392" y="5250"/>
                    <a:pt x="2100" y="7807"/>
                  </a:cubicBezTo>
                  <a:cubicBezTo>
                    <a:pt x="2853" y="10614"/>
                    <a:pt x="3606" y="13445"/>
                    <a:pt x="4383" y="16275"/>
                  </a:cubicBezTo>
                  <a:cubicBezTo>
                    <a:pt x="4999" y="18603"/>
                    <a:pt x="5638" y="20954"/>
                    <a:pt x="6277" y="23282"/>
                  </a:cubicBezTo>
                  <a:cubicBezTo>
                    <a:pt x="6323" y="23511"/>
                    <a:pt x="6391" y="23716"/>
                    <a:pt x="6437" y="23944"/>
                  </a:cubicBezTo>
                  <a:cubicBezTo>
                    <a:pt x="6460" y="23967"/>
                    <a:pt x="6460" y="23967"/>
                    <a:pt x="6460" y="23990"/>
                  </a:cubicBezTo>
                  <a:cubicBezTo>
                    <a:pt x="6460" y="24013"/>
                    <a:pt x="6460" y="24036"/>
                    <a:pt x="6482" y="24058"/>
                  </a:cubicBezTo>
                  <a:cubicBezTo>
                    <a:pt x="6482" y="24104"/>
                    <a:pt x="6551" y="24127"/>
                    <a:pt x="6597" y="24127"/>
                  </a:cubicBezTo>
                  <a:cubicBezTo>
                    <a:pt x="6642" y="24104"/>
                    <a:pt x="6665" y="24058"/>
                    <a:pt x="6665" y="24013"/>
                  </a:cubicBezTo>
                  <a:cubicBezTo>
                    <a:pt x="6254" y="22461"/>
                    <a:pt x="5843" y="20931"/>
                    <a:pt x="5410" y="19379"/>
                  </a:cubicBezTo>
                  <a:cubicBezTo>
                    <a:pt x="4679" y="16617"/>
                    <a:pt x="3926" y="13856"/>
                    <a:pt x="3196" y="11117"/>
                  </a:cubicBezTo>
                  <a:cubicBezTo>
                    <a:pt x="2465" y="8400"/>
                    <a:pt x="1735" y="5707"/>
                    <a:pt x="1004" y="3014"/>
                  </a:cubicBezTo>
                  <a:cubicBezTo>
                    <a:pt x="730" y="2032"/>
                    <a:pt x="479" y="1051"/>
                    <a:pt x="205" y="69"/>
                  </a:cubicBezTo>
                  <a:cubicBezTo>
                    <a:pt x="205" y="23"/>
                    <a:pt x="160" y="1"/>
                    <a:pt x="114"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10"/>
            <p:cNvSpPr/>
            <p:nvPr/>
          </p:nvSpPr>
          <p:spPr>
            <a:xfrm>
              <a:off x="6034025" y="3371350"/>
              <a:ext cx="151825" cy="546825"/>
            </a:xfrm>
            <a:custGeom>
              <a:avLst/>
              <a:gdLst/>
              <a:ahLst/>
              <a:cxnLst/>
              <a:rect l="l" t="t" r="r" b="b"/>
              <a:pathLst>
                <a:path w="6073" h="21873" extrusionOk="0">
                  <a:moveTo>
                    <a:pt x="92" y="0"/>
                  </a:moveTo>
                  <a:cubicBezTo>
                    <a:pt x="46" y="23"/>
                    <a:pt x="1" y="69"/>
                    <a:pt x="23" y="137"/>
                  </a:cubicBezTo>
                  <a:cubicBezTo>
                    <a:pt x="685" y="2602"/>
                    <a:pt x="1347" y="5067"/>
                    <a:pt x="2009" y="7532"/>
                  </a:cubicBezTo>
                  <a:cubicBezTo>
                    <a:pt x="2717" y="10112"/>
                    <a:pt x="3402" y="12691"/>
                    <a:pt x="4109" y="15270"/>
                  </a:cubicBezTo>
                  <a:cubicBezTo>
                    <a:pt x="4634" y="17233"/>
                    <a:pt x="5159" y="19196"/>
                    <a:pt x="5684" y="21182"/>
                  </a:cubicBezTo>
                  <a:cubicBezTo>
                    <a:pt x="5753" y="21387"/>
                    <a:pt x="5798" y="21593"/>
                    <a:pt x="5867" y="21798"/>
                  </a:cubicBezTo>
                  <a:cubicBezTo>
                    <a:pt x="5867" y="21836"/>
                    <a:pt x="5912" y="21873"/>
                    <a:pt x="5954" y="21873"/>
                  </a:cubicBezTo>
                  <a:cubicBezTo>
                    <a:pt x="5963" y="21873"/>
                    <a:pt x="5972" y="21871"/>
                    <a:pt x="5981" y="21867"/>
                  </a:cubicBezTo>
                  <a:cubicBezTo>
                    <a:pt x="6027" y="21844"/>
                    <a:pt x="6072" y="21798"/>
                    <a:pt x="6049" y="21753"/>
                  </a:cubicBezTo>
                  <a:cubicBezTo>
                    <a:pt x="5661" y="20269"/>
                    <a:pt x="5250" y="18785"/>
                    <a:pt x="4862" y="17302"/>
                  </a:cubicBezTo>
                  <a:cubicBezTo>
                    <a:pt x="4178" y="14814"/>
                    <a:pt x="3516" y="12303"/>
                    <a:pt x="2831" y="9792"/>
                  </a:cubicBezTo>
                  <a:cubicBezTo>
                    <a:pt x="2146" y="7281"/>
                    <a:pt x="1461" y="4748"/>
                    <a:pt x="800" y="2214"/>
                  </a:cubicBezTo>
                  <a:cubicBezTo>
                    <a:pt x="594" y="1507"/>
                    <a:pt x="411" y="799"/>
                    <a:pt x="206" y="69"/>
                  </a:cubicBezTo>
                  <a:cubicBezTo>
                    <a:pt x="206" y="46"/>
                    <a:pt x="160" y="0"/>
                    <a:pt x="115"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10"/>
            <p:cNvSpPr/>
            <p:nvPr/>
          </p:nvSpPr>
          <p:spPr>
            <a:xfrm>
              <a:off x="6136750" y="3959100"/>
              <a:ext cx="22275" cy="9725"/>
            </a:xfrm>
            <a:custGeom>
              <a:avLst/>
              <a:gdLst/>
              <a:ahLst/>
              <a:cxnLst/>
              <a:rect l="l" t="t" r="r" b="b"/>
              <a:pathLst>
                <a:path w="891" h="389" extrusionOk="0">
                  <a:moveTo>
                    <a:pt x="753" y="0"/>
                  </a:moveTo>
                  <a:cubicBezTo>
                    <a:pt x="502" y="69"/>
                    <a:pt x="251" y="137"/>
                    <a:pt x="0" y="206"/>
                  </a:cubicBezTo>
                  <a:cubicBezTo>
                    <a:pt x="23" y="251"/>
                    <a:pt x="46" y="320"/>
                    <a:pt x="69" y="365"/>
                  </a:cubicBezTo>
                  <a:cubicBezTo>
                    <a:pt x="69" y="365"/>
                    <a:pt x="69" y="388"/>
                    <a:pt x="91" y="388"/>
                  </a:cubicBezTo>
                  <a:cubicBezTo>
                    <a:pt x="320" y="320"/>
                    <a:pt x="571" y="251"/>
                    <a:pt x="822" y="183"/>
                  </a:cubicBezTo>
                  <a:cubicBezTo>
                    <a:pt x="868" y="183"/>
                    <a:pt x="890" y="114"/>
                    <a:pt x="890" y="69"/>
                  </a:cubicBezTo>
                  <a:cubicBezTo>
                    <a:pt x="868" y="23"/>
                    <a:pt x="822" y="0"/>
                    <a:pt x="776"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10"/>
            <p:cNvSpPr/>
            <p:nvPr/>
          </p:nvSpPr>
          <p:spPr>
            <a:xfrm>
              <a:off x="5741875" y="3968800"/>
              <a:ext cx="378925" cy="103450"/>
            </a:xfrm>
            <a:custGeom>
              <a:avLst/>
              <a:gdLst/>
              <a:ahLst/>
              <a:cxnLst/>
              <a:rect l="l" t="t" r="r" b="b"/>
              <a:pathLst>
                <a:path w="15157" h="4138" extrusionOk="0">
                  <a:moveTo>
                    <a:pt x="15133" y="0"/>
                  </a:moveTo>
                  <a:cubicBezTo>
                    <a:pt x="13376" y="457"/>
                    <a:pt x="11618" y="913"/>
                    <a:pt x="9861" y="1370"/>
                  </a:cubicBezTo>
                  <a:cubicBezTo>
                    <a:pt x="7692" y="1940"/>
                    <a:pt x="5501" y="2534"/>
                    <a:pt x="3310" y="3104"/>
                  </a:cubicBezTo>
                  <a:cubicBezTo>
                    <a:pt x="2237" y="3378"/>
                    <a:pt x="1164" y="3652"/>
                    <a:pt x="91" y="3949"/>
                  </a:cubicBezTo>
                  <a:cubicBezTo>
                    <a:pt x="46" y="3949"/>
                    <a:pt x="0" y="4017"/>
                    <a:pt x="23" y="4063"/>
                  </a:cubicBezTo>
                  <a:cubicBezTo>
                    <a:pt x="23" y="4100"/>
                    <a:pt x="69" y="4138"/>
                    <a:pt x="110" y="4138"/>
                  </a:cubicBezTo>
                  <a:cubicBezTo>
                    <a:pt x="120" y="4138"/>
                    <a:pt x="129" y="4136"/>
                    <a:pt x="137" y="4132"/>
                  </a:cubicBezTo>
                  <a:lnTo>
                    <a:pt x="4451" y="2990"/>
                  </a:lnTo>
                  <a:cubicBezTo>
                    <a:pt x="6665" y="2420"/>
                    <a:pt x="8879" y="1826"/>
                    <a:pt x="11093" y="1256"/>
                  </a:cubicBezTo>
                  <a:cubicBezTo>
                    <a:pt x="12463" y="890"/>
                    <a:pt x="13809" y="548"/>
                    <a:pt x="15156" y="183"/>
                  </a:cubicBezTo>
                  <a:cubicBezTo>
                    <a:pt x="15156" y="137"/>
                    <a:pt x="15156" y="114"/>
                    <a:pt x="15156" y="69"/>
                  </a:cubicBezTo>
                  <a:cubicBezTo>
                    <a:pt x="15133" y="46"/>
                    <a:pt x="15133" y="23"/>
                    <a:pt x="15133"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10"/>
            <p:cNvSpPr/>
            <p:nvPr/>
          </p:nvSpPr>
          <p:spPr>
            <a:xfrm>
              <a:off x="5974100" y="3357075"/>
              <a:ext cx="19450" cy="9150"/>
            </a:xfrm>
            <a:custGeom>
              <a:avLst/>
              <a:gdLst/>
              <a:ahLst/>
              <a:cxnLst/>
              <a:rect l="l" t="t" r="r" b="b"/>
              <a:pathLst>
                <a:path w="778" h="366" extrusionOk="0">
                  <a:moveTo>
                    <a:pt x="640" y="1"/>
                  </a:moveTo>
                  <a:cubicBezTo>
                    <a:pt x="435" y="69"/>
                    <a:pt x="229" y="115"/>
                    <a:pt x="1" y="183"/>
                  </a:cubicBezTo>
                  <a:cubicBezTo>
                    <a:pt x="24" y="229"/>
                    <a:pt x="24" y="297"/>
                    <a:pt x="47" y="366"/>
                  </a:cubicBezTo>
                  <a:cubicBezTo>
                    <a:pt x="252" y="320"/>
                    <a:pt x="480" y="252"/>
                    <a:pt x="686" y="206"/>
                  </a:cubicBezTo>
                  <a:cubicBezTo>
                    <a:pt x="754" y="183"/>
                    <a:pt x="777" y="137"/>
                    <a:pt x="754" y="69"/>
                  </a:cubicBezTo>
                  <a:cubicBezTo>
                    <a:pt x="754" y="23"/>
                    <a:pt x="709" y="1"/>
                    <a:pt x="663"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10"/>
            <p:cNvSpPr/>
            <p:nvPr/>
          </p:nvSpPr>
          <p:spPr>
            <a:xfrm>
              <a:off x="5578675" y="3365625"/>
              <a:ext cx="379475" cy="104050"/>
            </a:xfrm>
            <a:custGeom>
              <a:avLst/>
              <a:gdLst/>
              <a:ahLst/>
              <a:cxnLst/>
              <a:rect l="l" t="t" r="r" b="b"/>
              <a:pathLst>
                <a:path w="15179" h="4162" extrusionOk="0">
                  <a:moveTo>
                    <a:pt x="15156" y="1"/>
                  </a:moveTo>
                  <a:cubicBezTo>
                    <a:pt x="13490" y="435"/>
                    <a:pt x="11846" y="868"/>
                    <a:pt x="10203" y="1302"/>
                  </a:cubicBezTo>
                  <a:cubicBezTo>
                    <a:pt x="8080" y="1873"/>
                    <a:pt x="5935" y="2443"/>
                    <a:pt x="3812" y="2991"/>
                  </a:cubicBezTo>
                  <a:cubicBezTo>
                    <a:pt x="2579" y="3311"/>
                    <a:pt x="1347" y="3630"/>
                    <a:pt x="114" y="3972"/>
                  </a:cubicBezTo>
                  <a:lnTo>
                    <a:pt x="91" y="3972"/>
                  </a:lnTo>
                  <a:cubicBezTo>
                    <a:pt x="46" y="3972"/>
                    <a:pt x="0" y="4041"/>
                    <a:pt x="23" y="4087"/>
                  </a:cubicBezTo>
                  <a:cubicBezTo>
                    <a:pt x="42" y="4124"/>
                    <a:pt x="75" y="4161"/>
                    <a:pt x="112" y="4161"/>
                  </a:cubicBezTo>
                  <a:cubicBezTo>
                    <a:pt x="120" y="4161"/>
                    <a:pt x="129" y="4159"/>
                    <a:pt x="137" y="4155"/>
                  </a:cubicBezTo>
                  <a:lnTo>
                    <a:pt x="160" y="4155"/>
                  </a:lnTo>
                  <a:cubicBezTo>
                    <a:pt x="1552" y="3790"/>
                    <a:pt x="2922" y="3425"/>
                    <a:pt x="4291" y="3059"/>
                  </a:cubicBezTo>
                  <a:cubicBezTo>
                    <a:pt x="6460" y="2489"/>
                    <a:pt x="8605" y="1941"/>
                    <a:pt x="10751" y="1370"/>
                  </a:cubicBezTo>
                  <a:cubicBezTo>
                    <a:pt x="12234" y="982"/>
                    <a:pt x="13718" y="594"/>
                    <a:pt x="15179" y="206"/>
                  </a:cubicBezTo>
                  <a:cubicBezTo>
                    <a:pt x="15179" y="184"/>
                    <a:pt x="15179" y="161"/>
                    <a:pt x="15179" y="138"/>
                  </a:cubicBezTo>
                  <a:cubicBezTo>
                    <a:pt x="15179" y="115"/>
                    <a:pt x="15179" y="115"/>
                    <a:pt x="15156" y="92"/>
                  </a:cubicBezTo>
                  <a:cubicBezTo>
                    <a:pt x="15156" y="92"/>
                    <a:pt x="15156" y="69"/>
                    <a:pt x="15156" y="47"/>
                  </a:cubicBezTo>
                  <a:cubicBezTo>
                    <a:pt x="15156" y="47"/>
                    <a:pt x="15156" y="24"/>
                    <a:pt x="1515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10"/>
            <p:cNvSpPr/>
            <p:nvPr/>
          </p:nvSpPr>
          <p:spPr>
            <a:xfrm>
              <a:off x="5579800" y="3466625"/>
              <a:ext cx="2875" cy="5750"/>
            </a:xfrm>
            <a:custGeom>
              <a:avLst/>
              <a:gdLst/>
              <a:ahLst/>
              <a:cxnLst/>
              <a:rect l="l" t="t" r="r" b="b"/>
              <a:pathLst>
                <a:path w="115" h="230" extrusionOk="0">
                  <a:moveTo>
                    <a:pt x="46" y="1"/>
                  </a:moveTo>
                  <a:cubicBezTo>
                    <a:pt x="24" y="1"/>
                    <a:pt x="1" y="24"/>
                    <a:pt x="1" y="47"/>
                  </a:cubicBezTo>
                  <a:cubicBezTo>
                    <a:pt x="1" y="47"/>
                    <a:pt x="1" y="69"/>
                    <a:pt x="1" y="69"/>
                  </a:cubicBezTo>
                  <a:cubicBezTo>
                    <a:pt x="1" y="92"/>
                    <a:pt x="1" y="92"/>
                    <a:pt x="1" y="115"/>
                  </a:cubicBezTo>
                  <a:cubicBezTo>
                    <a:pt x="1" y="138"/>
                    <a:pt x="1" y="138"/>
                    <a:pt x="1" y="161"/>
                  </a:cubicBezTo>
                  <a:cubicBezTo>
                    <a:pt x="1" y="184"/>
                    <a:pt x="24" y="184"/>
                    <a:pt x="24" y="206"/>
                  </a:cubicBezTo>
                  <a:cubicBezTo>
                    <a:pt x="24" y="229"/>
                    <a:pt x="46" y="229"/>
                    <a:pt x="46" y="229"/>
                  </a:cubicBezTo>
                  <a:lnTo>
                    <a:pt x="92" y="229"/>
                  </a:lnTo>
                  <a:cubicBezTo>
                    <a:pt x="92" y="229"/>
                    <a:pt x="115" y="206"/>
                    <a:pt x="115" y="206"/>
                  </a:cubicBezTo>
                  <a:cubicBezTo>
                    <a:pt x="115" y="184"/>
                    <a:pt x="115" y="184"/>
                    <a:pt x="115" y="161"/>
                  </a:cubicBezTo>
                  <a:cubicBezTo>
                    <a:pt x="92" y="161"/>
                    <a:pt x="92" y="138"/>
                    <a:pt x="92" y="138"/>
                  </a:cubicBezTo>
                  <a:cubicBezTo>
                    <a:pt x="92" y="138"/>
                    <a:pt x="92" y="115"/>
                    <a:pt x="92" y="115"/>
                  </a:cubicBezTo>
                  <a:cubicBezTo>
                    <a:pt x="92" y="115"/>
                    <a:pt x="92" y="92"/>
                    <a:pt x="92" y="92"/>
                  </a:cubicBezTo>
                  <a:cubicBezTo>
                    <a:pt x="92" y="92"/>
                    <a:pt x="92" y="69"/>
                    <a:pt x="92" y="69"/>
                  </a:cubicBezTo>
                  <a:cubicBezTo>
                    <a:pt x="115" y="47"/>
                    <a:pt x="92" y="1"/>
                    <a:pt x="69"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10"/>
            <p:cNvSpPr/>
            <p:nvPr/>
          </p:nvSpPr>
          <p:spPr>
            <a:xfrm>
              <a:off x="5579225" y="3466625"/>
              <a:ext cx="3450" cy="5975"/>
            </a:xfrm>
            <a:custGeom>
              <a:avLst/>
              <a:gdLst/>
              <a:ahLst/>
              <a:cxnLst/>
              <a:rect l="l" t="t" r="r" b="b"/>
              <a:pathLst>
                <a:path w="138" h="239" extrusionOk="0">
                  <a:moveTo>
                    <a:pt x="69" y="1"/>
                  </a:moveTo>
                  <a:cubicBezTo>
                    <a:pt x="47" y="1"/>
                    <a:pt x="47" y="24"/>
                    <a:pt x="47" y="24"/>
                  </a:cubicBezTo>
                  <a:cubicBezTo>
                    <a:pt x="24" y="24"/>
                    <a:pt x="24" y="47"/>
                    <a:pt x="1" y="69"/>
                  </a:cubicBezTo>
                  <a:cubicBezTo>
                    <a:pt x="1" y="69"/>
                    <a:pt x="1" y="92"/>
                    <a:pt x="1" y="92"/>
                  </a:cubicBezTo>
                  <a:cubicBezTo>
                    <a:pt x="1" y="115"/>
                    <a:pt x="1" y="138"/>
                    <a:pt x="1" y="138"/>
                  </a:cubicBezTo>
                  <a:cubicBezTo>
                    <a:pt x="1" y="161"/>
                    <a:pt x="1" y="161"/>
                    <a:pt x="1" y="161"/>
                  </a:cubicBezTo>
                  <a:cubicBezTo>
                    <a:pt x="1" y="184"/>
                    <a:pt x="24" y="206"/>
                    <a:pt x="24" y="206"/>
                  </a:cubicBezTo>
                  <a:cubicBezTo>
                    <a:pt x="24" y="223"/>
                    <a:pt x="47" y="239"/>
                    <a:pt x="68" y="239"/>
                  </a:cubicBezTo>
                  <a:cubicBezTo>
                    <a:pt x="77" y="239"/>
                    <a:pt x="85" y="236"/>
                    <a:pt x="92" y="229"/>
                  </a:cubicBezTo>
                  <a:cubicBezTo>
                    <a:pt x="115" y="206"/>
                    <a:pt x="115" y="184"/>
                    <a:pt x="115" y="161"/>
                  </a:cubicBezTo>
                  <a:cubicBezTo>
                    <a:pt x="92" y="161"/>
                    <a:pt x="92" y="161"/>
                    <a:pt x="92" y="138"/>
                  </a:cubicBezTo>
                  <a:cubicBezTo>
                    <a:pt x="92" y="115"/>
                    <a:pt x="92" y="115"/>
                    <a:pt x="92" y="115"/>
                  </a:cubicBezTo>
                  <a:cubicBezTo>
                    <a:pt x="92" y="115"/>
                    <a:pt x="92" y="92"/>
                    <a:pt x="92" y="92"/>
                  </a:cubicBezTo>
                  <a:cubicBezTo>
                    <a:pt x="115" y="92"/>
                    <a:pt x="115" y="92"/>
                    <a:pt x="115" y="69"/>
                  </a:cubicBezTo>
                  <a:cubicBezTo>
                    <a:pt x="138" y="69"/>
                    <a:pt x="138" y="47"/>
                    <a:pt x="115" y="47"/>
                  </a:cubicBezTo>
                  <a:cubicBezTo>
                    <a:pt x="115" y="24"/>
                    <a:pt x="115" y="24"/>
                    <a:pt x="92"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10"/>
            <p:cNvSpPr/>
            <p:nvPr/>
          </p:nvSpPr>
          <p:spPr>
            <a:xfrm>
              <a:off x="5578675" y="3466075"/>
              <a:ext cx="3425" cy="5725"/>
            </a:xfrm>
            <a:custGeom>
              <a:avLst/>
              <a:gdLst/>
              <a:ahLst/>
              <a:cxnLst/>
              <a:rect l="l" t="t" r="r" b="b"/>
              <a:pathLst>
                <a:path w="137" h="229" extrusionOk="0">
                  <a:moveTo>
                    <a:pt x="69" y="0"/>
                  </a:moveTo>
                  <a:cubicBezTo>
                    <a:pt x="69" y="23"/>
                    <a:pt x="46" y="23"/>
                    <a:pt x="46" y="23"/>
                  </a:cubicBezTo>
                  <a:cubicBezTo>
                    <a:pt x="46" y="46"/>
                    <a:pt x="23" y="46"/>
                    <a:pt x="23" y="69"/>
                  </a:cubicBezTo>
                  <a:cubicBezTo>
                    <a:pt x="23" y="69"/>
                    <a:pt x="23" y="91"/>
                    <a:pt x="23" y="91"/>
                  </a:cubicBezTo>
                  <a:cubicBezTo>
                    <a:pt x="23" y="114"/>
                    <a:pt x="0" y="137"/>
                    <a:pt x="23" y="137"/>
                  </a:cubicBezTo>
                  <a:cubicBezTo>
                    <a:pt x="23" y="160"/>
                    <a:pt x="23" y="183"/>
                    <a:pt x="23" y="183"/>
                  </a:cubicBezTo>
                  <a:cubicBezTo>
                    <a:pt x="23" y="206"/>
                    <a:pt x="46" y="206"/>
                    <a:pt x="46" y="228"/>
                  </a:cubicBezTo>
                  <a:lnTo>
                    <a:pt x="91" y="228"/>
                  </a:lnTo>
                  <a:cubicBezTo>
                    <a:pt x="91" y="228"/>
                    <a:pt x="114" y="206"/>
                    <a:pt x="114" y="206"/>
                  </a:cubicBezTo>
                  <a:cubicBezTo>
                    <a:pt x="114" y="206"/>
                    <a:pt x="114" y="183"/>
                    <a:pt x="114" y="160"/>
                  </a:cubicBezTo>
                  <a:cubicBezTo>
                    <a:pt x="114" y="160"/>
                    <a:pt x="114" y="137"/>
                    <a:pt x="114" y="114"/>
                  </a:cubicBezTo>
                  <a:lnTo>
                    <a:pt x="114" y="91"/>
                  </a:lnTo>
                  <a:lnTo>
                    <a:pt x="137" y="91"/>
                  </a:lnTo>
                  <a:cubicBezTo>
                    <a:pt x="137" y="69"/>
                    <a:pt x="137" y="23"/>
                    <a:pt x="114" y="23"/>
                  </a:cubicBezTo>
                  <a:cubicBezTo>
                    <a:pt x="114" y="0"/>
                    <a:pt x="91" y="0"/>
                    <a:pt x="91"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10"/>
            <p:cNvSpPr/>
            <p:nvPr/>
          </p:nvSpPr>
          <p:spPr>
            <a:xfrm>
              <a:off x="5578675" y="3466075"/>
              <a:ext cx="3425" cy="4575"/>
            </a:xfrm>
            <a:custGeom>
              <a:avLst/>
              <a:gdLst/>
              <a:ahLst/>
              <a:cxnLst/>
              <a:rect l="l" t="t" r="r" b="b"/>
              <a:pathLst>
                <a:path w="137" h="183" extrusionOk="0">
                  <a:moveTo>
                    <a:pt x="69" y="0"/>
                  </a:moveTo>
                  <a:cubicBezTo>
                    <a:pt x="69" y="23"/>
                    <a:pt x="46" y="23"/>
                    <a:pt x="46" y="23"/>
                  </a:cubicBezTo>
                  <a:cubicBezTo>
                    <a:pt x="46" y="23"/>
                    <a:pt x="46" y="23"/>
                    <a:pt x="23" y="46"/>
                  </a:cubicBezTo>
                  <a:cubicBezTo>
                    <a:pt x="23" y="46"/>
                    <a:pt x="23" y="46"/>
                    <a:pt x="23" y="69"/>
                  </a:cubicBezTo>
                  <a:cubicBezTo>
                    <a:pt x="0" y="69"/>
                    <a:pt x="0" y="91"/>
                    <a:pt x="0" y="91"/>
                  </a:cubicBezTo>
                  <a:cubicBezTo>
                    <a:pt x="0" y="114"/>
                    <a:pt x="0" y="114"/>
                    <a:pt x="0" y="114"/>
                  </a:cubicBezTo>
                  <a:cubicBezTo>
                    <a:pt x="0" y="137"/>
                    <a:pt x="0" y="137"/>
                    <a:pt x="23" y="160"/>
                  </a:cubicBezTo>
                  <a:cubicBezTo>
                    <a:pt x="23" y="160"/>
                    <a:pt x="23" y="183"/>
                    <a:pt x="46" y="183"/>
                  </a:cubicBezTo>
                  <a:lnTo>
                    <a:pt x="69" y="183"/>
                  </a:lnTo>
                  <a:cubicBezTo>
                    <a:pt x="91" y="183"/>
                    <a:pt x="91" y="183"/>
                    <a:pt x="114" y="160"/>
                  </a:cubicBezTo>
                  <a:cubicBezTo>
                    <a:pt x="114" y="160"/>
                    <a:pt x="114" y="137"/>
                    <a:pt x="114" y="137"/>
                  </a:cubicBezTo>
                  <a:cubicBezTo>
                    <a:pt x="114" y="114"/>
                    <a:pt x="114" y="114"/>
                    <a:pt x="114" y="114"/>
                  </a:cubicBezTo>
                  <a:cubicBezTo>
                    <a:pt x="114" y="114"/>
                    <a:pt x="114" y="91"/>
                    <a:pt x="114" y="91"/>
                  </a:cubicBezTo>
                  <a:cubicBezTo>
                    <a:pt x="137" y="91"/>
                    <a:pt x="137" y="69"/>
                    <a:pt x="137" y="69"/>
                  </a:cubicBezTo>
                  <a:cubicBezTo>
                    <a:pt x="137" y="46"/>
                    <a:pt x="137" y="46"/>
                    <a:pt x="137" y="23"/>
                  </a:cubicBezTo>
                  <a:cubicBezTo>
                    <a:pt x="137" y="23"/>
                    <a:pt x="114" y="0"/>
                    <a:pt x="114"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10"/>
            <p:cNvSpPr/>
            <p:nvPr/>
          </p:nvSpPr>
          <p:spPr>
            <a:xfrm>
              <a:off x="5578675" y="3465500"/>
              <a:ext cx="3425" cy="4575"/>
            </a:xfrm>
            <a:custGeom>
              <a:avLst/>
              <a:gdLst/>
              <a:ahLst/>
              <a:cxnLst/>
              <a:rect l="l" t="t" r="r" b="b"/>
              <a:pathLst>
                <a:path w="137" h="183" extrusionOk="0">
                  <a:moveTo>
                    <a:pt x="69" y="0"/>
                  </a:moveTo>
                  <a:cubicBezTo>
                    <a:pt x="69" y="0"/>
                    <a:pt x="69" y="0"/>
                    <a:pt x="69" y="23"/>
                  </a:cubicBezTo>
                  <a:lnTo>
                    <a:pt x="46" y="23"/>
                  </a:lnTo>
                  <a:cubicBezTo>
                    <a:pt x="23" y="46"/>
                    <a:pt x="23" y="46"/>
                    <a:pt x="23" y="69"/>
                  </a:cubicBezTo>
                  <a:cubicBezTo>
                    <a:pt x="23" y="69"/>
                    <a:pt x="0" y="92"/>
                    <a:pt x="0" y="92"/>
                  </a:cubicBezTo>
                  <a:cubicBezTo>
                    <a:pt x="0" y="114"/>
                    <a:pt x="0" y="114"/>
                    <a:pt x="0" y="137"/>
                  </a:cubicBezTo>
                  <a:cubicBezTo>
                    <a:pt x="0" y="160"/>
                    <a:pt x="0" y="160"/>
                    <a:pt x="23" y="183"/>
                  </a:cubicBezTo>
                  <a:lnTo>
                    <a:pt x="91" y="183"/>
                  </a:lnTo>
                  <a:cubicBezTo>
                    <a:pt x="91" y="160"/>
                    <a:pt x="114" y="160"/>
                    <a:pt x="114" y="137"/>
                  </a:cubicBezTo>
                  <a:cubicBezTo>
                    <a:pt x="114" y="137"/>
                    <a:pt x="114" y="114"/>
                    <a:pt x="91" y="114"/>
                  </a:cubicBezTo>
                  <a:lnTo>
                    <a:pt x="114" y="114"/>
                  </a:lnTo>
                  <a:cubicBezTo>
                    <a:pt x="114" y="92"/>
                    <a:pt x="114" y="92"/>
                    <a:pt x="114" y="92"/>
                  </a:cubicBezTo>
                  <a:cubicBezTo>
                    <a:pt x="137" y="69"/>
                    <a:pt x="137" y="23"/>
                    <a:pt x="114" y="23"/>
                  </a:cubicBezTo>
                  <a:cubicBezTo>
                    <a:pt x="91" y="23"/>
                    <a:pt x="91" y="0"/>
                    <a:pt x="69"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10"/>
            <p:cNvSpPr/>
            <p:nvPr/>
          </p:nvSpPr>
          <p:spPr>
            <a:xfrm>
              <a:off x="5578675" y="3465500"/>
              <a:ext cx="3425" cy="4575"/>
            </a:xfrm>
            <a:custGeom>
              <a:avLst/>
              <a:gdLst/>
              <a:ahLst/>
              <a:cxnLst/>
              <a:rect l="l" t="t" r="r" b="b"/>
              <a:pathLst>
                <a:path w="137" h="183" extrusionOk="0">
                  <a:moveTo>
                    <a:pt x="91" y="0"/>
                  </a:moveTo>
                  <a:cubicBezTo>
                    <a:pt x="69" y="0"/>
                    <a:pt x="46" y="23"/>
                    <a:pt x="46" y="23"/>
                  </a:cubicBezTo>
                  <a:cubicBezTo>
                    <a:pt x="23" y="46"/>
                    <a:pt x="23" y="46"/>
                    <a:pt x="23" y="69"/>
                  </a:cubicBezTo>
                  <a:cubicBezTo>
                    <a:pt x="23" y="69"/>
                    <a:pt x="23" y="69"/>
                    <a:pt x="23" y="92"/>
                  </a:cubicBezTo>
                  <a:cubicBezTo>
                    <a:pt x="0" y="92"/>
                    <a:pt x="0" y="114"/>
                    <a:pt x="0" y="114"/>
                  </a:cubicBezTo>
                  <a:cubicBezTo>
                    <a:pt x="0" y="160"/>
                    <a:pt x="23" y="183"/>
                    <a:pt x="46" y="183"/>
                  </a:cubicBezTo>
                  <a:cubicBezTo>
                    <a:pt x="91" y="183"/>
                    <a:pt x="114" y="160"/>
                    <a:pt x="114" y="137"/>
                  </a:cubicBezTo>
                  <a:cubicBezTo>
                    <a:pt x="114" y="114"/>
                    <a:pt x="114" y="114"/>
                    <a:pt x="114" y="114"/>
                  </a:cubicBezTo>
                  <a:cubicBezTo>
                    <a:pt x="114" y="114"/>
                    <a:pt x="114" y="92"/>
                    <a:pt x="114" y="92"/>
                  </a:cubicBezTo>
                  <a:cubicBezTo>
                    <a:pt x="114" y="92"/>
                    <a:pt x="114" y="92"/>
                    <a:pt x="114" y="69"/>
                  </a:cubicBezTo>
                  <a:cubicBezTo>
                    <a:pt x="137" y="46"/>
                    <a:pt x="137" y="23"/>
                    <a:pt x="114"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10"/>
            <p:cNvSpPr/>
            <p:nvPr/>
          </p:nvSpPr>
          <p:spPr>
            <a:xfrm>
              <a:off x="5741300" y="4068075"/>
              <a:ext cx="4575" cy="4025"/>
            </a:xfrm>
            <a:custGeom>
              <a:avLst/>
              <a:gdLst/>
              <a:ahLst/>
              <a:cxnLst/>
              <a:rect l="l" t="t" r="r" b="b"/>
              <a:pathLst>
                <a:path w="183" h="161" extrusionOk="0">
                  <a:moveTo>
                    <a:pt x="23" y="1"/>
                  </a:moveTo>
                  <a:cubicBezTo>
                    <a:pt x="0" y="1"/>
                    <a:pt x="0" y="24"/>
                    <a:pt x="0" y="69"/>
                  </a:cubicBezTo>
                  <a:cubicBezTo>
                    <a:pt x="0" y="69"/>
                    <a:pt x="0" y="92"/>
                    <a:pt x="23" y="92"/>
                  </a:cubicBezTo>
                  <a:cubicBezTo>
                    <a:pt x="23" y="92"/>
                    <a:pt x="23" y="115"/>
                    <a:pt x="23" y="115"/>
                  </a:cubicBezTo>
                  <a:cubicBezTo>
                    <a:pt x="46" y="115"/>
                    <a:pt x="46" y="138"/>
                    <a:pt x="46" y="138"/>
                  </a:cubicBezTo>
                  <a:cubicBezTo>
                    <a:pt x="69" y="138"/>
                    <a:pt x="69" y="138"/>
                    <a:pt x="92" y="161"/>
                  </a:cubicBezTo>
                  <a:lnTo>
                    <a:pt x="137" y="161"/>
                  </a:lnTo>
                  <a:cubicBezTo>
                    <a:pt x="160" y="161"/>
                    <a:pt x="183" y="115"/>
                    <a:pt x="183" y="92"/>
                  </a:cubicBezTo>
                  <a:cubicBezTo>
                    <a:pt x="160" y="69"/>
                    <a:pt x="137" y="46"/>
                    <a:pt x="114" y="46"/>
                  </a:cubicBezTo>
                  <a:lnTo>
                    <a:pt x="92" y="46"/>
                  </a:lnTo>
                  <a:cubicBezTo>
                    <a:pt x="92" y="46"/>
                    <a:pt x="92" y="24"/>
                    <a:pt x="92" y="24"/>
                  </a:cubicBezTo>
                  <a:cubicBezTo>
                    <a:pt x="92" y="1"/>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10"/>
            <p:cNvSpPr/>
            <p:nvPr/>
          </p:nvSpPr>
          <p:spPr>
            <a:xfrm>
              <a:off x="5740725" y="4067500"/>
              <a:ext cx="3450" cy="4025"/>
            </a:xfrm>
            <a:custGeom>
              <a:avLst/>
              <a:gdLst/>
              <a:ahLst/>
              <a:cxnLst/>
              <a:rect l="l" t="t" r="r" b="b"/>
              <a:pathLst>
                <a:path w="138" h="161" extrusionOk="0">
                  <a:moveTo>
                    <a:pt x="23" y="1"/>
                  </a:moveTo>
                  <a:cubicBezTo>
                    <a:pt x="0" y="24"/>
                    <a:pt x="0" y="47"/>
                    <a:pt x="0" y="69"/>
                  </a:cubicBezTo>
                  <a:cubicBezTo>
                    <a:pt x="0" y="69"/>
                    <a:pt x="23" y="92"/>
                    <a:pt x="23" y="115"/>
                  </a:cubicBezTo>
                  <a:lnTo>
                    <a:pt x="46" y="115"/>
                  </a:lnTo>
                  <a:cubicBezTo>
                    <a:pt x="46" y="138"/>
                    <a:pt x="46" y="138"/>
                    <a:pt x="69" y="138"/>
                  </a:cubicBezTo>
                  <a:cubicBezTo>
                    <a:pt x="69" y="161"/>
                    <a:pt x="92" y="161"/>
                    <a:pt x="92" y="161"/>
                  </a:cubicBezTo>
                  <a:cubicBezTo>
                    <a:pt x="115" y="161"/>
                    <a:pt x="137" y="138"/>
                    <a:pt x="137" y="138"/>
                  </a:cubicBezTo>
                  <a:cubicBezTo>
                    <a:pt x="137" y="138"/>
                    <a:pt x="137" y="115"/>
                    <a:pt x="137" y="115"/>
                  </a:cubicBezTo>
                  <a:cubicBezTo>
                    <a:pt x="137" y="92"/>
                    <a:pt x="137" y="69"/>
                    <a:pt x="137" y="69"/>
                  </a:cubicBezTo>
                  <a:lnTo>
                    <a:pt x="115" y="69"/>
                  </a:lnTo>
                  <a:cubicBezTo>
                    <a:pt x="115" y="47"/>
                    <a:pt x="115" y="47"/>
                    <a:pt x="115" y="47"/>
                  </a:cubicBezTo>
                  <a:cubicBezTo>
                    <a:pt x="92" y="47"/>
                    <a:pt x="92" y="47"/>
                    <a:pt x="92" y="24"/>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10"/>
            <p:cNvSpPr/>
            <p:nvPr/>
          </p:nvSpPr>
          <p:spPr>
            <a:xfrm>
              <a:off x="5740725" y="4067500"/>
              <a:ext cx="4600" cy="4600"/>
            </a:xfrm>
            <a:custGeom>
              <a:avLst/>
              <a:gdLst/>
              <a:ahLst/>
              <a:cxnLst/>
              <a:rect l="l" t="t" r="r" b="b"/>
              <a:pathLst>
                <a:path w="184" h="184" extrusionOk="0">
                  <a:moveTo>
                    <a:pt x="46" y="1"/>
                  </a:moveTo>
                  <a:cubicBezTo>
                    <a:pt x="0" y="24"/>
                    <a:pt x="0" y="47"/>
                    <a:pt x="0" y="69"/>
                  </a:cubicBezTo>
                  <a:cubicBezTo>
                    <a:pt x="0" y="92"/>
                    <a:pt x="23" y="92"/>
                    <a:pt x="23" y="115"/>
                  </a:cubicBezTo>
                  <a:cubicBezTo>
                    <a:pt x="23" y="115"/>
                    <a:pt x="23" y="138"/>
                    <a:pt x="46" y="138"/>
                  </a:cubicBezTo>
                  <a:cubicBezTo>
                    <a:pt x="46" y="138"/>
                    <a:pt x="46" y="161"/>
                    <a:pt x="69" y="161"/>
                  </a:cubicBezTo>
                  <a:lnTo>
                    <a:pt x="92" y="161"/>
                  </a:lnTo>
                  <a:cubicBezTo>
                    <a:pt x="92" y="161"/>
                    <a:pt x="115" y="161"/>
                    <a:pt x="115" y="184"/>
                  </a:cubicBezTo>
                  <a:cubicBezTo>
                    <a:pt x="137" y="184"/>
                    <a:pt x="160" y="161"/>
                    <a:pt x="160" y="138"/>
                  </a:cubicBezTo>
                  <a:cubicBezTo>
                    <a:pt x="183" y="115"/>
                    <a:pt x="160" y="92"/>
                    <a:pt x="137" y="69"/>
                  </a:cubicBezTo>
                  <a:lnTo>
                    <a:pt x="115" y="69"/>
                  </a:lnTo>
                  <a:cubicBezTo>
                    <a:pt x="115" y="47"/>
                    <a:pt x="92" y="47"/>
                    <a:pt x="92" y="47"/>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10"/>
            <p:cNvSpPr/>
            <p:nvPr/>
          </p:nvSpPr>
          <p:spPr>
            <a:xfrm>
              <a:off x="5740725" y="4067500"/>
              <a:ext cx="4600" cy="4600"/>
            </a:xfrm>
            <a:custGeom>
              <a:avLst/>
              <a:gdLst/>
              <a:ahLst/>
              <a:cxnLst/>
              <a:rect l="l" t="t" r="r" b="b"/>
              <a:pathLst>
                <a:path w="184" h="184" extrusionOk="0">
                  <a:moveTo>
                    <a:pt x="23" y="1"/>
                  </a:moveTo>
                  <a:cubicBezTo>
                    <a:pt x="0" y="24"/>
                    <a:pt x="0" y="47"/>
                    <a:pt x="0" y="69"/>
                  </a:cubicBezTo>
                  <a:cubicBezTo>
                    <a:pt x="23" y="92"/>
                    <a:pt x="23" y="115"/>
                    <a:pt x="46" y="138"/>
                  </a:cubicBezTo>
                  <a:cubicBezTo>
                    <a:pt x="46" y="138"/>
                    <a:pt x="69" y="161"/>
                    <a:pt x="69" y="161"/>
                  </a:cubicBezTo>
                  <a:lnTo>
                    <a:pt x="92" y="161"/>
                  </a:lnTo>
                  <a:cubicBezTo>
                    <a:pt x="92" y="161"/>
                    <a:pt x="115" y="184"/>
                    <a:pt x="115" y="184"/>
                  </a:cubicBezTo>
                  <a:cubicBezTo>
                    <a:pt x="160" y="184"/>
                    <a:pt x="183" y="161"/>
                    <a:pt x="183" y="138"/>
                  </a:cubicBezTo>
                  <a:cubicBezTo>
                    <a:pt x="183" y="115"/>
                    <a:pt x="160" y="69"/>
                    <a:pt x="137" y="69"/>
                  </a:cubicBezTo>
                  <a:lnTo>
                    <a:pt x="115" y="69"/>
                  </a:lnTo>
                  <a:cubicBezTo>
                    <a:pt x="115" y="69"/>
                    <a:pt x="92" y="69"/>
                    <a:pt x="92" y="47"/>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10"/>
            <p:cNvSpPr/>
            <p:nvPr/>
          </p:nvSpPr>
          <p:spPr>
            <a:xfrm>
              <a:off x="6153850" y="3913450"/>
              <a:ext cx="33125" cy="50650"/>
            </a:xfrm>
            <a:custGeom>
              <a:avLst/>
              <a:gdLst/>
              <a:ahLst/>
              <a:cxnLst/>
              <a:rect l="l" t="t" r="r" b="b"/>
              <a:pathLst>
                <a:path w="1325" h="2026" extrusionOk="0">
                  <a:moveTo>
                    <a:pt x="860" y="1210"/>
                  </a:moveTo>
                  <a:cubicBezTo>
                    <a:pt x="845" y="1210"/>
                    <a:pt x="845" y="1213"/>
                    <a:pt x="845" y="1233"/>
                  </a:cubicBezTo>
                  <a:cubicBezTo>
                    <a:pt x="851" y="1225"/>
                    <a:pt x="856" y="1218"/>
                    <a:pt x="860" y="1210"/>
                  </a:cubicBezTo>
                  <a:close/>
                  <a:moveTo>
                    <a:pt x="1165" y="0"/>
                  </a:moveTo>
                  <a:cubicBezTo>
                    <a:pt x="1165" y="0"/>
                    <a:pt x="1142" y="0"/>
                    <a:pt x="1142" y="23"/>
                  </a:cubicBezTo>
                  <a:cubicBezTo>
                    <a:pt x="1074" y="23"/>
                    <a:pt x="1051" y="91"/>
                    <a:pt x="1074" y="137"/>
                  </a:cubicBezTo>
                  <a:cubicBezTo>
                    <a:pt x="1074" y="160"/>
                    <a:pt x="1097" y="183"/>
                    <a:pt x="1097" y="206"/>
                  </a:cubicBezTo>
                  <a:cubicBezTo>
                    <a:pt x="1119" y="297"/>
                    <a:pt x="1119" y="365"/>
                    <a:pt x="1119" y="457"/>
                  </a:cubicBezTo>
                  <a:cubicBezTo>
                    <a:pt x="1097" y="571"/>
                    <a:pt x="1074" y="685"/>
                    <a:pt x="1051" y="799"/>
                  </a:cubicBezTo>
                  <a:cubicBezTo>
                    <a:pt x="1008" y="950"/>
                    <a:pt x="944" y="1081"/>
                    <a:pt x="860" y="1210"/>
                  </a:cubicBezTo>
                  <a:lnTo>
                    <a:pt x="860" y="1210"/>
                  </a:lnTo>
                  <a:cubicBezTo>
                    <a:pt x="863" y="1210"/>
                    <a:pt x="865" y="1210"/>
                    <a:pt x="868" y="1210"/>
                  </a:cubicBezTo>
                  <a:cubicBezTo>
                    <a:pt x="777" y="1347"/>
                    <a:pt x="663" y="1461"/>
                    <a:pt x="549" y="1575"/>
                  </a:cubicBezTo>
                  <a:cubicBezTo>
                    <a:pt x="457" y="1644"/>
                    <a:pt x="389" y="1712"/>
                    <a:pt x="275" y="1758"/>
                  </a:cubicBezTo>
                  <a:cubicBezTo>
                    <a:pt x="206" y="1803"/>
                    <a:pt x="138" y="1826"/>
                    <a:pt x="69" y="1826"/>
                  </a:cubicBezTo>
                  <a:cubicBezTo>
                    <a:pt x="47" y="1849"/>
                    <a:pt x="24" y="1872"/>
                    <a:pt x="24" y="1895"/>
                  </a:cubicBezTo>
                  <a:cubicBezTo>
                    <a:pt x="1" y="1917"/>
                    <a:pt x="1" y="1940"/>
                    <a:pt x="24" y="1963"/>
                  </a:cubicBezTo>
                  <a:cubicBezTo>
                    <a:pt x="24" y="1986"/>
                    <a:pt x="47" y="2009"/>
                    <a:pt x="69" y="2009"/>
                  </a:cubicBezTo>
                  <a:cubicBezTo>
                    <a:pt x="81" y="2020"/>
                    <a:pt x="92" y="2026"/>
                    <a:pt x="104" y="2026"/>
                  </a:cubicBezTo>
                  <a:cubicBezTo>
                    <a:pt x="115" y="2026"/>
                    <a:pt x="126" y="2020"/>
                    <a:pt x="138" y="2009"/>
                  </a:cubicBezTo>
                  <a:cubicBezTo>
                    <a:pt x="184" y="2009"/>
                    <a:pt x="252" y="1986"/>
                    <a:pt x="298" y="1963"/>
                  </a:cubicBezTo>
                  <a:cubicBezTo>
                    <a:pt x="343" y="1963"/>
                    <a:pt x="389" y="1917"/>
                    <a:pt x="435" y="1895"/>
                  </a:cubicBezTo>
                  <a:cubicBezTo>
                    <a:pt x="526" y="1849"/>
                    <a:pt x="594" y="1781"/>
                    <a:pt x="663" y="1735"/>
                  </a:cubicBezTo>
                  <a:cubicBezTo>
                    <a:pt x="823" y="1575"/>
                    <a:pt x="960" y="1415"/>
                    <a:pt x="1074" y="1233"/>
                  </a:cubicBezTo>
                  <a:cubicBezTo>
                    <a:pt x="1165" y="1050"/>
                    <a:pt x="1234" y="868"/>
                    <a:pt x="1279" y="662"/>
                  </a:cubicBezTo>
                  <a:cubicBezTo>
                    <a:pt x="1325" y="479"/>
                    <a:pt x="1325" y="274"/>
                    <a:pt x="1256" y="69"/>
                  </a:cubicBezTo>
                  <a:cubicBezTo>
                    <a:pt x="1256" y="23"/>
                    <a:pt x="1211" y="0"/>
                    <a:pt x="1165"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10"/>
            <p:cNvSpPr/>
            <p:nvPr/>
          </p:nvSpPr>
          <p:spPr>
            <a:xfrm>
              <a:off x="5987800" y="3353650"/>
              <a:ext cx="51950" cy="22425"/>
            </a:xfrm>
            <a:custGeom>
              <a:avLst/>
              <a:gdLst/>
              <a:ahLst/>
              <a:cxnLst/>
              <a:rect l="l" t="t" r="r" b="b"/>
              <a:pathLst>
                <a:path w="2078" h="897" extrusionOk="0">
                  <a:moveTo>
                    <a:pt x="1028" y="1"/>
                  </a:moveTo>
                  <a:cubicBezTo>
                    <a:pt x="914" y="1"/>
                    <a:pt x="800" y="23"/>
                    <a:pt x="686" y="23"/>
                  </a:cubicBezTo>
                  <a:cubicBezTo>
                    <a:pt x="480" y="69"/>
                    <a:pt x="275" y="115"/>
                    <a:pt x="92" y="138"/>
                  </a:cubicBezTo>
                  <a:cubicBezTo>
                    <a:pt x="46" y="160"/>
                    <a:pt x="1" y="206"/>
                    <a:pt x="24" y="274"/>
                  </a:cubicBezTo>
                  <a:cubicBezTo>
                    <a:pt x="24" y="320"/>
                    <a:pt x="92" y="343"/>
                    <a:pt x="138" y="343"/>
                  </a:cubicBezTo>
                  <a:cubicBezTo>
                    <a:pt x="366" y="297"/>
                    <a:pt x="594" y="229"/>
                    <a:pt x="845" y="206"/>
                  </a:cubicBezTo>
                  <a:cubicBezTo>
                    <a:pt x="902" y="195"/>
                    <a:pt x="965" y="189"/>
                    <a:pt x="1028" y="189"/>
                  </a:cubicBezTo>
                  <a:cubicBezTo>
                    <a:pt x="1091" y="189"/>
                    <a:pt x="1153" y="195"/>
                    <a:pt x="1211" y="206"/>
                  </a:cubicBezTo>
                  <a:cubicBezTo>
                    <a:pt x="1302" y="229"/>
                    <a:pt x="1370" y="252"/>
                    <a:pt x="1462" y="274"/>
                  </a:cubicBezTo>
                  <a:cubicBezTo>
                    <a:pt x="1507" y="320"/>
                    <a:pt x="1553" y="343"/>
                    <a:pt x="1621" y="389"/>
                  </a:cubicBezTo>
                  <a:cubicBezTo>
                    <a:pt x="1667" y="434"/>
                    <a:pt x="1690" y="480"/>
                    <a:pt x="1736" y="526"/>
                  </a:cubicBezTo>
                  <a:cubicBezTo>
                    <a:pt x="1781" y="571"/>
                    <a:pt x="1804" y="617"/>
                    <a:pt x="1827" y="685"/>
                  </a:cubicBezTo>
                  <a:cubicBezTo>
                    <a:pt x="1850" y="731"/>
                    <a:pt x="1850" y="777"/>
                    <a:pt x="1872" y="822"/>
                  </a:cubicBezTo>
                  <a:cubicBezTo>
                    <a:pt x="1872" y="860"/>
                    <a:pt x="1918" y="897"/>
                    <a:pt x="1960" y="897"/>
                  </a:cubicBezTo>
                  <a:cubicBezTo>
                    <a:pt x="1969" y="897"/>
                    <a:pt x="1978" y="895"/>
                    <a:pt x="1987" y="891"/>
                  </a:cubicBezTo>
                  <a:cubicBezTo>
                    <a:pt x="2032" y="891"/>
                    <a:pt x="2078" y="822"/>
                    <a:pt x="2055" y="777"/>
                  </a:cubicBezTo>
                  <a:cubicBezTo>
                    <a:pt x="2032" y="685"/>
                    <a:pt x="2009" y="594"/>
                    <a:pt x="1964" y="503"/>
                  </a:cubicBezTo>
                  <a:cubicBezTo>
                    <a:pt x="1918" y="434"/>
                    <a:pt x="1850" y="343"/>
                    <a:pt x="1781" y="274"/>
                  </a:cubicBezTo>
                  <a:cubicBezTo>
                    <a:pt x="1644" y="138"/>
                    <a:pt x="1462" y="69"/>
                    <a:pt x="1256" y="23"/>
                  </a:cubicBezTo>
                  <a:cubicBezTo>
                    <a:pt x="1188" y="1"/>
                    <a:pt x="1096" y="1"/>
                    <a:pt x="1028"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10"/>
            <p:cNvSpPr/>
            <p:nvPr/>
          </p:nvSpPr>
          <p:spPr>
            <a:xfrm>
              <a:off x="5610625" y="3470050"/>
              <a:ext cx="163225" cy="575225"/>
            </a:xfrm>
            <a:custGeom>
              <a:avLst/>
              <a:gdLst/>
              <a:ahLst/>
              <a:cxnLst/>
              <a:rect l="l" t="t" r="r" b="b"/>
              <a:pathLst>
                <a:path w="6529" h="23009" extrusionOk="0">
                  <a:moveTo>
                    <a:pt x="206" y="1"/>
                  </a:moveTo>
                  <a:cubicBezTo>
                    <a:pt x="183" y="1"/>
                    <a:pt x="183" y="1"/>
                    <a:pt x="183" y="24"/>
                  </a:cubicBezTo>
                  <a:cubicBezTo>
                    <a:pt x="114" y="24"/>
                    <a:pt x="69" y="47"/>
                    <a:pt x="46" y="92"/>
                  </a:cubicBezTo>
                  <a:cubicBezTo>
                    <a:pt x="23" y="115"/>
                    <a:pt x="0" y="184"/>
                    <a:pt x="0" y="229"/>
                  </a:cubicBezTo>
                  <a:cubicBezTo>
                    <a:pt x="639" y="2535"/>
                    <a:pt x="1256" y="4840"/>
                    <a:pt x="1872" y="7145"/>
                  </a:cubicBezTo>
                  <a:cubicBezTo>
                    <a:pt x="2580" y="9702"/>
                    <a:pt x="3264" y="12281"/>
                    <a:pt x="3972" y="14837"/>
                  </a:cubicBezTo>
                  <a:cubicBezTo>
                    <a:pt x="4588" y="17120"/>
                    <a:pt x="5204" y="19402"/>
                    <a:pt x="5821" y="21685"/>
                  </a:cubicBezTo>
                  <a:cubicBezTo>
                    <a:pt x="5935" y="22073"/>
                    <a:pt x="6026" y="22438"/>
                    <a:pt x="6140" y="22826"/>
                  </a:cubicBezTo>
                  <a:cubicBezTo>
                    <a:pt x="6140" y="22895"/>
                    <a:pt x="6163" y="22917"/>
                    <a:pt x="6209" y="22963"/>
                  </a:cubicBezTo>
                  <a:cubicBezTo>
                    <a:pt x="6254" y="22986"/>
                    <a:pt x="6300" y="23009"/>
                    <a:pt x="6346" y="23009"/>
                  </a:cubicBezTo>
                  <a:cubicBezTo>
                    <a:pt x="6414" y="22986"/>
                    <a:pt x="6460" y="22963"/>
                    <a:pt x="6483" y="22917"/>
                  </a:cubicBezTo>
                  <a:cubicBezTo>
                    <a:pt x="6505" y="22895"/>
                    <a:pt x="6528" y="22826"/>
                    <a:pt x="6528" y="22781"/>
                  </a:cubicBezTo>
                  <a:cubicBezTo>
                    <a:pt x="6003" y="20863"/>
                    <a:pt x="5478" y="18946"/>
                    <a:pt x="4953" y="17029"/>
                  </a:cubicBezTo>
                  <a:cubicBezTo>
                    <a:pt x="4269" y="14449"/>
                    <a:pt x="3561" y="11870"/>
                    <a:pt x="2876" y="9291"/>
                  </a:cubicBezTo>
                  <a:cubicBezTo>
                    <a:pt x="2214" y="6940"/>
                    <a:pt x="1575" y="4566"/>
                    <a:pt x="936" y="2192"/>
                  </a:cubicBezTo>
                  <a:cubicBezTo>
                    <a:pt x="753" y="1530"/>
                    <a:pt x="571" y="845"/>
                    <a:pt x="388" y="184"/>
                  </a:cubicBezTo>
                  <a:cubicBezTo>
                    <a:pt x="388" y="138"/>
                    <a:pt x="365" y="92"/>
                    <a:pt x="320" y="47"/>
                  </a:cubicBezTo>
                  <a:cubicBezTo>
                    <a:pt x="274" y="24"/>
                    <a:pt x="251" y="1"/>
                    <a:pt x="20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10"/>
            <p:cNvSpPr/>
            <p:nvPr/>
          </p:nvSpPr>
          <p:spPr>
            <a:xfrm>
              <a:off x="5952425" y="3360500"/>
              <a:ext cx="171800" cy="619725"/>
            </a:xfrm>
            <a:custGeom>
              <a:avLst/>
              <a:gdLst/>
              <a:ahLst/>
              <a:cxnLst/>
              <a:rect l="l" t="t" r="r" b="b"/>
              <a:pathLst>
                <a:path w="6872" h="24789" extrusionOk="0">
                  <a:moveTo>
                    <a:pt x="92" y="0"/>
                  </a:moveTo>
                  <a:cubicBezTo>
                    <a:pt x="69" y="0"/>
                    <a:pt x="46" y="23"/>
                    <a:pt x="23" y="23"/>
                  </a:cubicBezTo>
                  <a:cubicBezTo>
                    <a:pt x="23" y="46"/>
                    <a:pt x="1" y="92"/>
                    <a:pt x="23" y="115"/>
                  </a:cubicBezTo>
                  <a:cubicBezTo>
                    <a:pt x="685" y="2625"/>
                    <a:pt x="1370" y="5136"/>
                    <a:pt x="2055" y="7670"/>
                  </a:cubicBezTo>
                  <a:cubicBezTo>
                    <a:pt x="2808" y="10409"/>
                    <a:pt x="3561" y="13171"/>
                    <a:pt x="4292" y="15933"/>
                  </a:cubicBezTo>
                  <a:cubicBezTo>
                    <a:pt x="4999" y="18535"/>
                    <a:pt x="5707" y="21137"/>
                    <a:pt x="6415" y="23739"/>
                  </a:cubicBezTo>
                  <a:cubicBezTo>
                    <a:pt x="6506" y="24058"/>
                    <a:pt x="6597" y="24378"/>
                    <a:pt x="6688" y="24697"/>
                  </a:cubicBezTo>
                  <a:cubicBezTo>
                    <a:pt x="6688" y="24697"/>
                    <a:pt x="6688" y="24720"/>
                    <a:pt x="6688" y="24720"/>
                  </a:cubicBezTo>
                  <a:cubicBezTo>
                    <a:pt x="6688" y="24743"/>
                    <a:pt x="6688" y="24766"/>
                    <a:pt x="6711" y="24766"/>
                  </a:cubicBezTo>
                  <a:cubicBezTo>
                    <a:pt x="6734" y="24789"/>
                    <a:pt x="6757" y="24789"/>
                    <a:pt x="6803" y="24789"/>
                  </a:cubicBezTo>
                  <a:cubicBezTo>
                    <a:pt x="6825" y="24789"/>
                    <a:pt x="6848" y="24766"/>
                    <a:pt x="6848" y="24766"/>
                  </a:cubicBezTo>
                  <a:cubicBezTo>
                    <a:pt x="6871" y="24743"/>
                    <a:pt x="6871" y="24697"/>
                    <a:pt x="6871" y="24675"/>
                  </a:cubicBezTo>
                  <a:cubicBezTo>
                    <a:pt x="6780" y="24309"/>
                    <a:pt x="6666" y="23921"/>
                    <a:pt x="6574" y="23533"/>
                  </a:cubicBezTo>
                  <a:lnTo>
                    <a:pt x="5593" y="19973"/>
                  </a:lnTo>
                  <a:lnTo>
                    <a:pt x="3265" y="11390"/>
                  </a:lnTo>
                  <a:cubicBezTo>
                    <a:pt x="2557" y="8743"/>
                    <a:pt x="1827" y="6095"/>
                    <a:pt x="1119" y="3447"/>
                  </a:cubicBezTo>
                  <a:cubicBezTo>
                    <a:pt x="822" y="2329"/>
                    <a:pt x="503" y="1210"/>
                    <a:pt x="206" y="69"/>
                  </a:cubicBezTo>
                  <a:cubicBezTo>
                    <a:pt x="206" y="46"/>
                    <a:pt x="183" y="23"/>
                    <a:pt x="160" y="23"/>
                  </a:cubicBezTo>
                  <a:cubicBezTo>
                    <a:pt x="160" y="0"/>
                    <a:pt x="138" y="0"/>
                    <a:pt x="115" y="0"/>
                  </a:cubicBezTo>
                  <a:close/>
                </a:path>
              </a:pathLst>
            </a:custGeom>
            <a:solidFill>
              <a:srgbClr val="B99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10"/>
            <p:cNvSpPr/>
            <p:nvPr/>
          </p:nvSpPr>
          <p:spPr>
            <a:xfrm>
              <a:off x="5971250" y="3353650"/>
              <a:ext cx="172375" cy="622025"/>
            </a:xfrm>
            <a:custGeom>
              <a:avLst/>
              <a:gdLst/>
              <a:ahLst/>
              <a:cxnLst/>
              <a:rect l="l" t="t" r="r" b="b"/>
              <a:pathLst>
                <a:path w="6895" h="24881" extrusionOk="0">
                  <a:moveTo>
                    <a:pt x="69" y="1"/>
                  </a:moveTo>
                  <a:cubicBezTo>
                    <a:pt x="47" y="1"/>
                    <a:pt x="24" y="1"/>
                    <a:pt x="24" y="23"/>
                  </a:cubicBezTo>
                  <a:cubicBezTo>
                    <a:pt x="1" y="46"/>
                    <a:pt x="1" y="69"/>
                    <a:pt x="1" y="115"/>
                  </a:cubicBezTo>
                  <a:cubicBezTo>
                    <a:pt x="663" y="2580"/>
                    <a:pt x="1348" y="5045"/>
                    <a:pt x="2009" y="7510"/>
                  </a:cubicBezTo>
                  <a:cubicBezTo>
                    <a:pt x="2786" y="10363"/>
                    <a:pt x="3539" y="13194"/>
                    <a:pt x="4315" y="16047"/>
                  </a:cubicBezTo>
                  <a:lnTo>
                    <a:pt x="6438" y="23899"/>
                  </a:lnTo>
                  <a:cubicBezTo>
                    <a:pt x="6529" y="24195"/>
                    <a:pt x="6620" y="24492"/>
                    <a:pt x="6689" y="24789"/>
                  </a:cubicBezTo>
                  <a:cubicBezTo>
                    <a:pt x="6689" y="24812"/>
                    <a:pt x="6711" y="24834"/>
                    <a:pt x="6734" y="24857"/>
                  </a:cubicBezTo>
                  <a:cubicBezTo>
                    <a:pt x="6757" y="24880"/>
                    <a:pt x="6780" y="24880"/>
                    <a:pt x="6803" y="24880"/>
                  </a:cubicBezTo>
                  <a:cubicBezTo>
                    <a:pt x="6826" y="24880"/>
                    <a:pt x="6848" y="24857"/>
                    <a:pt x="6871" y="24834"/>
                  </a:cubicBezTo>
                  <a:cubicBezTo>
                    <a:pt x="6871" y="24812"/>
                    <a:pt x="6894" y="24789"/>
                    <a:pt x="6894" y="24766"/>
                  </a:cubicBezTo>
                  <a:cubicBezTo>
                    <a:pt x="6483" y="23328"/>
                    <a:pt x="6095" y="21867"/>
                    <a:pt x="5707" y="20429"/>
                  </a:cubicBezTo>
                  <a:cubicBezTo>
                    <a:pt x="4931" y="17530"/>
                    <a:pt x="4132" y="14654"/>
                    <a:pt x="3356" y="11756"/>
                  </a:cubicBezTo>
                  <a:cubicBezTo>
                    <a:pt x="2626" y="9017"/>
                    <a:pt x="1873" y="6300"/>
                    <a:pt x="1142" y="3561"/>
                  </a:cubicBezTo>
                  <a:cubicBezTo>
                    <a:pt x="823" y="2397"/>
                    <a:pt x="503" y="1233"/>
                    <a:pt x="183" y="69"/>
                  </a:cubicBezTo>
                  <a:cubicBezTo>
                    <a:pt x="183" y="46"/>
                    <a:pt x="183" y="23"/>
                    <a:pt x="161" y="23"/>
                  </a:cubicBezTo>
                  <a:cubicBezTo>
                    <a:pt x="138" y="1"/>
                    <a:pt x="115" y="1"/>
                    <a:pt x="92" y="1"/>
                  </a:cubicBezTo>
                  <a:close/>
                </a:path>
              </a:pathLst>
            </a:custGeom>
            <a:solidFill>
              <a:srgbClr val="B99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10"/>
            <p:cNvSpPr/>
            <p:nvPr/>
          </p:nvSpPr>
          <p:spPr>
            <a:xfrm>
              <a:off x="6119625" y="3971650"/>
              <a:ext cx="23425" cy="9825"/>
            </a:xfrm>
            <a:custGeom>
              <a:avLst/>
              <a:gdLst/>
              <a:ahLst/>
              <a:cxnLst/>
              <a:rect l="l" t="t" r="r" b="b"/>
              <a:pathLst>
                <a:path w="937" h="393" extrusionOk="0">
                  <a:moveTo>
                    <a:pt x="822" y="0"/>
                  </a:moveTo>
                  <a:cubicBezTo>
                    <a:pt x="799" y="0"/>
                    <a:pt x="776" y="0"/>
                    <a:pt x="754" y="23"/>
                  </a:cubicBezTo>
                  <a:cubicBezTo>
                    <a:pt x="754" y="23"/>
                    <a:pt x="731" y="46"/>
                    <a:pt x="708" y="46"/>
                  </a:cubicBezTo>
                  <a:cubicBezTo>
                    <a:pt x="640" y="92"/>
                    <a:pt x="571" y="114"/>
                    <a:pt x="503" y="137"/>
                  </a:cubicBezTo>
                  <a:cubicBezTo>
                    <a:pt x="411" y="160"/>
                    <a:pt x="343" y="183"/>
                    <a:pt x="252" y="183"/>
                  </a:cubicBezTo>
                  <a:lnTo>
                    <a:pt x="115" y="183"/>
                  </a:lnTo>
                  <a:cubicBezTo>
                    <a:pt x="69" y="183"/>
                    <a:pt x="23" y="229"/>
                    <a:pt x="23" y="274"/>
                  </a:cubicBezTo>
                  <a:cubicBezTo>
                    <a:pt x="0" y="320"/>
                    <a:pt x="46" y="366"/>
                    <a:pt x="92" y="388"/>
                  </a:cubicBezTo>
                  <a:cubicBezTo>
                    <a:pt x="128" y="391"/>
                    <a:pt x="164" y="393"/>
                    <a:pt x="200" y="393"/>
                  </a:cubicBezTo>
                  <a:cubicBezTo>
                    <a:pt x="455" y="393"/>
                    <a:pt x="690" y="320"/>
                    <a:pt x="891" y="160"/>
                  </a:cubicBezTo>
                  <a:cubicBezTo>
                    <a:pt x="936" y="137"/>
                    <a:pt x="936" y="69"/>
                    <a:pt x="891" y="23"/>
                  </a:cubicBezTo>
                  <a:cubicBezTo>
                    <a:pt x="891" y="0"/>
                    <a:pt x="845" y="0"/>
                    <a:pt x="822" y="0"/>
                  </a:cubicBezTo>
                  <a:close/>
                </a:path>
              </a:pathLst>
            </a:custGeom>
            <a:solidFill>
              <a:srgbClr val="B99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10"/>
            <p:cNvSpPr/>
            <p:nvPr/>
          </p:nvSpPr>
          <p:spPr>
            <a:xfrm>
              <a:off x="5952425" y="3353650"/>
              <a:ext cx="22850" cy="11150"/>
            </a:xfrm>
            <a:custGeom>
              <a:avLst/>
              <a:gdLst/>
              <a:ahLst/>
              <a:cxnLst/>
              <a:rect l="l" t="t" r="r" b="b"/>
              <a:pathLst>
                <a:path w="914" h="446" extrusionOk="0">
                  <a:moveTo>
                    <a:pt x="617" y="1"/>
                  </a:moveTo>
                  <a:cubicBezTo>
                    <a:pt x="548" y="23"/>
                    <a:pt x="480" y="46"/>
                    <a:pt x="411" y="69"/>
                  </a:cubicBezTo>
                  <a:cubicBezTo>
                    <a:pt x="275" y="115"/>
                    <a:pt x="138" y="183"/>
                    <a:pt x="46" y="274"/>
                  </a:cubicBezTo>
                  <a:cubicBezTo>
                    <a:pt x="1" y="297"/>
                    <a:pt x="1" y="366"/>
                    <a:pt x="23" y="411"/>
                  </a:cubicBezTo>
                  <a:cubicBezTo>
                    <a:pt x="46" y="434"/>
                    <a:pt x="69" y="446"/>
                    <a:pt x="92" y="446"/>
                  </a:cubicBezTo>
                  <a:cubicBezTo>
                    <a:pt x="115" y="446"/>
                    <a:pt x="138" y="434"/>
                    <a:pt x="160" y="411"/>
                  </a:cubicBezTo>
                  <a:cubicBezTo>
                    <a:pt x="183" y="389"/>
                    <a:pt x="229" y="366"/>
                    <a:pt x="252" y="343"/>
                  </a:cubicBezTo>
                  <a:cubicBezTo>
                    <a:pt x="343" y="297"/>
                    <a:pt x="411" y="252"/>
                    <a:pt x="503" y="229"/>
                  </a:cubicBezTo>
                  <a:cubicBezTo>
                    <a:pt x="594" y="206"/>
                    <a:pt x="685" y="183"/>
                    <a:pt x="754" y="183"/>
                  </a:cubicBezTo>
                  <a:lnTo>
                    <a:pt x="800" y="183"/>
                  </a:lnTo>
                  <a:cubicBezTo>
                    <a:pt x="822" y="183"/>
                    <a:pt x="845" y="183"/>
                    <a:pt x="868" y="160"/>
                  </a:cubicBezTo>
                  <a:cubicBezTo>
                    <a:pt x="891" y="138"/>
                    <a:pt x="914" y="115"/>
                    <a:pt x="914" y="92"/>
                  </a:cubicBezTo>
                  <a:cubicBezTo>
                    <a:pt x="914" y="46"/>
                    <a:pt x="868" y="1"/>
                    <a:pt x="822" y="1"/>
                  </a:cubicBezTo>
                  <a:close/>
                </a:path>
              </a:pathLst>
            </a:custGeom>
            <a:solidFill>
              <a:srgbClr val="B99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10"/>
            <p:cNvSpPr/>
            <p:nvPr/>
          </p:nvSpPr>
          <p:spPr>
            <a:xfrm>
              <a:off x="5780675" y="3854675"/>
              <a:ext cx="67350" cy="57450"/>
            </a:xfrm>
            <a:custGeom>
              <a:avLst/>
              <a:gdLst/>
              <a:ahLst/>
              <a:cxnLst/>
              <a:rect l="l" t="t" r="r" b="b"/>
              <a:pathLst>
                <a:path w="2694" h="2298" extrusionOk="0">
                  <a:moveTo>
                    <a:pt x="2488" y="0"/>
                  </a:moveTo>
                  <a:cubicBezTo>
                    <a:pt x="2443" y="23"/>
                    <a:pt x="2397" y="69"/>
                    <a:pt x="2397" y="114"/>
                  </a:cubicBezTo>
                  <a:cubicBezTo>
                    <a:pt x="2397" y="137"/>
                    <a:pt x="2397" y="137"/>
                    <a:pt x="2397" y="137"/>
                  </a:cubicBezTo>
                  <a:lnTo>
                    <a:pt x="2420" y="137"/>
                  </a:lnTo>
                  <a:cubicBezTo>
                    <a:pt x="2420" y="160"/>
                    <a:pt x="2420" y="160"/>
                    <a:pt x="2420" y="160"/>
                  </a:cubicBezTo>
                  <a:cubicBezTo>
                    <a:pt x="2420" y="160"/>
                    <a:pt x="2420" y="183"/>
                    <a:pt x="2420" y="183"/>
                  </a:cubicBezTo>
                  <a:cubicBezTo>
                    <a:pt x="2420" y="206"/>
                    <a:pt x="2420" y="206"/>
                    <a:pt x="2420" y="206"/>
                  </a:cubicBezTo>
                  <a:cubicBezTo>
                    <a:pt x="2420" y="228"/>
                    <a:pt x="2420" y="228"/>
                    <a:pt x="2420" y="228"/>
                  </a:cubicBezTo>
                  <a:lnTo>
                    <a:pt x="2443" y="228"/>
                  </a:lnTo>
                  <a:cubicBezTo>
                    <a:pt x="2443" y="228"/>
                    <a:pt x="2443" y="228"/>
                    <a:pt x="2443" y="251"/>
                  </a:cubicBezTo>
                  <a:cubicBezTo>
                    <a:pt x="2443" y="251"/>
                    <a:pt x="2443" y="274"/>
                    <a:pt x="2443" y="274"/>
                  </a:cubicBezTo>
                  <a:cubicBezTo>
                    <a:pt x="2443" y="320"/>
                    <a:pt x="2465" y="343"/>
                    <a:pt x="2465" y="388"/>
                  </a:cubicBezTo>
                  <a:cubicBezTo>
                    <a:pt x="2488" y="457"/>
                    <a:pt x="2488" y="548"/>
                    <a:pt x="2488" y="639"/>
                  </a:cubicBezTo>
                  <a:cubicBezTo>
                    <a:pt x="2488" y="617"/>
                    <a:pt x="2488" y="616"/>
                    <a:pt x="2488" y="616"/>
                  </a:cubicBezTo>
                  <a:lnTo>
                    <a:pt x="2488" y="616"/>
                  </a:lnTo>
                  <a:cubicBezTo>
                    <a:pt x="2511" y="799"/>
                    <a:pt x="2488" y="959"/>
                    <a:pt x="2465" y="1141"/>
                  </a:cubicBezTo>
                  <a:cubicBezTo>
                    <a:pt x="2443" y="1278"/>
                    <a:pt x="2397" y="1415"/>
                    <a:pt x="2328" y="1529"/>
                  </a:cubicBezTo>
                  <a:cubicBezTo>
                    <a:pt x="2283" y="1621"/>
                    <a:pt x="2237" y="1712"/>
                    <a:pt x="2169" y="1803"/>
                  </a:cubicBezTo>
                  <a:cubicBezTo>
                    <a:pt x="2100" y="1849"/>
                    <a:pt x="2054" y="1917"/>
                    <a:pt x="1986" y="1963"/>
                  </a:cubicBezTo>
                  <a:cubicBezTo>
                    <a:pt x="1918" y="2009"/>
                    <a:pt x="1849" y="2032"/>
                    <a:pt x="1781" y="2054"/>
                  </a:cubicBezTo>
                  <a:cubicBezTo>
                    <a:pt x="1690" y="2077"/>
                    <a:pt x="1622" y="2100"/>
                    <a:pt x="1555" y="2100"/>
                  </a:cubicBezTo>
                  <a:lnTo>
                    <a:pt x="1555" y="2100"/>
                  </a:lnTo>
                  <a:cubicBezTo>
                    <a:pt x="1470" y="2100"/>
                    <a:pt x="1387" y="2098"/>
                    <a:pt x="1324" y="2077"/>
                  </a:cubicBezTo>
                  <a:cubicBezTo>
                    <a:pt x="1233" y="2054"/>
                    <a:pt x="1141" y="2032"/>
                    <a:pt x="1073" y="1986"/>
                  </a:cubicBezTo>
                  <a:cubicBezTo>
                    <a:pt x="959" y="1940"/>
                    <a:pt x="868" y="1872"/>
                    <a:pt x="776" y="1803"/>
                  </a:cubicBezTo>
                  <a:cubicBezTo>
                    <a:pt x="662" y="1689"/>
                    <a:pt x="548" y="1575"/>
                    <a:pt x="457" y="1438"/>
                  </a:cubicBezTo>
                  <a:cubicBezTo>
                    <a:pt x="457" y="1438"/>
                    <a:pt x="457" y="1438"/>
                    <a:pt x="457" y="1461"/>
                  </a:cubicBezTo>
                  <a:cubicBezTo>
                    <a:pt x="343" y="1278"/>
                    <a:pt x="251" y="1096"/>
                    <a:pt x="183" y="913"/>
                  </a:cubicBezTo>
                  <a:cubicBezTo>
                    <a:pt x="183" y="890"/>
                    <a:pt x="160" y="868"/>
                    <a:pt x="137" y="868"/>
                  </a:cubicBezTo>
                  <a:cubicBezTo>
                    <a:pt x="126" y="856"/>
                    <a:pt x="114" y="850"/>
                    <a:pt x="103" y="850"/>
                  </a:cubicBezTo>
                  <a:cubicBezTo>
                    <a:pt x="92" y="850"/>
                    <a:pt x="80" y="856"/>
                    <a:pt x="69" y="868"/>
                  </a:cubicBezTo>
                  <a:cubicBezTo>
                    <a:pt x="46" y="868"/>
                    <a:pt x="23" y="890"/>
                    <a:pt x="23" y="913"/>
                  </a:cubicBezTo>
                  <a:cubicBezTo>
                    <a:pt x="0" y="936"/>
                    <a:pt x="0" y="959"/>
                    <a:pt x="23" y="1004"/>
                  </a:cubicBezTo>
                  <a:cubicBezTo>
                    <a:pt x="160" y="1392"/>
                    <a:pt x="388" y="1735"/>
                    <a:pt x="708" y="2009"/>
                  </a:cubicBezTo>
                  <a:cubicBezTo>
                    <a:pt x="890" y="2146"/>
                    <a:pt x="1096" y="2237"/>
                    <a:pt x="1301" y="2283"/>
                  </a:cubicBezTo>
                  <a:cubicBezTo>
                    <a:pt x="1377" y="2292"/>
                    <a:pt x="1449" y="2298"/>
                    <a:pt x="1520" y="2298"/>
                  </a:cubicBezTo>
                  <a:cubicBezTo>
                    <a:pt x="1620" y="2298"/>
                    <a:pt x="1719" y="2287"/>
                    <a:pt x="1826" y="2260"/>
                  </a:cubicBezTo>
                  <a:cubicBezTo>
                    <a:pt x="1918" y="2214"/>
                    <a:pt x="2009" y="2169"/>
                    <a:pt x="2077" y="2123"/>
                  </a:cubicBezTo>
                  <a:cubicBezTo>
                    <a:pt x="2123" y="2100"/>
                    <a:pt x="2169" y="2054"/>
                    <a:pt x="2214" y="2032"/>
                  </a:cubicBezTo>
                  <a:cubicBezTo>
                    <a:pt x="2260" y="1986"/>
                    <a:pt x="2306" y="1940"/>
                    <a:pt x="2328" y="1895"/>
                  </a:cubicBezTo>
                  <a:cubicBezTo>
                    <a:pt x="2443" y="1758"/>
                    <a:pt x="2534" y="1575"/>
                    <a:pt x="2579" y="1415"/>
                  </a:cubicBezTo>
                  <a:cubicBezTo>
                    <a:pt x="2648" y="1233"/>
                    <a:pt x="2694" y="1027"/>
                    <a:pt x="2694" y="822"/>
                  </a:cubicBezTo>
                  <a:cubicBezTo>
                    <a:pt x="2694" y="662"/>
                    <a:pt x="2671" y="502"/>
                    <a:pt x="2648" y="365"/>
                  </a:cubicBezTo>
                  <a:cubicBezTo>
                    <a:pt x="2648" y="365"/>
                    <a:pt x="2648" y="365"/>
                    <a:pt x="2648" y="343"/>
                  </a:cubicBezTo>
                  <a:cubicBezTo>
                    <a:pt x="2648" y="320"/>
                    <a:pt x="2648" y="274"/>
                    <a:pt x="2625" y="251"/>
                  </a:cubicBezTo>
                  <a:cubicBezTo>
                    <a:pt x="2625" y="228"/>
                    <a:pt x="2625" y="228"/>
                    <a:pt x="2625" y="206"/>
                  </a:cubicBezTo>
                  <a:cubicBezTo>
                    <a:pt x="2625" y="206"/>
                    <a:pt x="2625" y="183"/>
                    <a:pt x="2625" y="183"/>
                  </a:cubicBezTo>
                  <a:cubicBezTo>
                    <a:pt x="2625" y="160"/>
                    <a:pt x="2625" y="160"/>
                    <a:pt x="2625" y="160"/>
                  </a:cubicBezTo>
                  <a:cubicBezTo>
                    <a:pt x="2602" y="160"/>
                    <a:pt x="2602" y="160"/>
                    <a:pt x="2602" y="137"/>
                  </a:cubicBezTo>
                  <a:cubicBezTo>
                    <a:pt x="2602" y="114"/>
                    <a:pt x="2602" y="114"/>
                    <a:pt x="2602" y="114"/>
                  </a:cubicBezTo>
                  <a:lnTo>
                    <a:pt x="2602" y="91"/>
                  </a:lnTo>
                  <a:cubicBezTo>
                    <a:pt x="2579" y="46"/>
                    <a:pt x="2557" y="0"/>
                    <a:pt x="2488"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10"/>
            <p:cNvSpPr/>
            <p:nvPr/>
          </p:nvSpPr>
          <p:spPr>
            <a:xfrm>
              <a:off x="5992375" y="3796450"/>
              <a:ext cx="68500" cy="57100"/>
            </a:xfrm>
            <a:custGeom>
              <a:avLst/>
              <a:gdLst/>
              <a:ahLst/>
              <a:cxnLst/>
              <a:rect l="l" t="t" r="r" b="b"/>
              <a:pathLst>
                <a:path w="2740" h="2284" extrusionOk="0">
                  <a:moveTo>
                    <a:pt x="2557" y="1"/>
                  </a:moveTo>
                  <a:cubicBezTo>
                    <a:pt x="2557" y="1"/>
                    <a:pt x="2557" y="1"/>
                    <a:pt x="2534" y="24"/>
                  </a:cubicBezTo>
                  <a:cubicBezTo>
                    <a:pt x="2488" y="24"/>
                    <a:pt x="2443" y="69"/>
                    <a:pt x="2466" y="138"/>
                  </a:cubicBezTo>
                  <a:cubicBezTo>
                    <a:pt x="2466" y="161"/>
                    <a:pt x="2466" y="161"/>
                    <a:pt x="2466" y="161"/>
                  </a:cubicBezTo>
                  <a:cubicBezTo>
                    <a:pt x="2466" y="184"/>
                    <a:pt x="2466" y="184"/>
                    <a:pt x="2488" y="184"/>
                  </a:cubicBezTo>
                  <a:cubicBezTo>
                    <a:pt x="2488" y="184"/>
                    <a:pt x="2488" y="184"/>
                    <a:pt x="2488" y="206"/>
                  </a:cubicBezTo>
                  <a:lnTo>
                    <a:pt x="2488" y="229"/>
                  </a:lnTo>
                  <a:cubicBezTo>
                    <a:pt x="2488" y="229"/>
                    <a:pt x="2488" y="252"/>
                    <a:pt x="2488" y="252"/>
                  </a:cubicBezTo>
                  <a:cubicBezTo>
                    <a:pt x="2511" y="298"/>
                    <a:pt x="2511" y="321"/>
                    <a:pt x="2511" y="366"/>
                  </a:cubicBezTo>
                  <a:cubicBezTo>
                    <a:pt x="2511" y="366"/>
                    <a:pt x="2511" y="389"/>
                    <a:pt x="2511" y="389"/>
                  </a:cubicBezTo>
                  <a:cubicBezTo>
                    <a:pt x="2534" y="435"/>
                    <a:pt x="2534" y="480"/>
                    <a:pt x="2534" y="526"/>
                  </a:cubicBezTo>
                  <a:cubicBezTo>
                    <a:pt x="2534" y="549"/>
                    <a:pt x="2534" y="572"/>
                    <a:pt x="2534" y="594"/>
                  </a:cubicBezTo>
                  <a:cubicBezTo>
                    <a:pt x="2557" y="777"/>
                    <a:pt x="2534" y="960"/>
                    <a:pt x="2511" y="1142"/>
                  </a:cubicBezTo>
                  <a:cubicBezTo>
                    <a:pt x="2488" y="1256"/>
                    <a:pt x="2443" y="1393"/>
                    <a:pt x="2374" y="1507"/>
                  </a:cubicBezTo>
                  <a:cubicBezTo>
                    <a:pt x="2329" y="1599"/>
                    <a:pt x="2283" y="1690"/>
                    <a:pt x="2214" y="1781"/>
                  </a:cubicBezTo>
                  <a:cubicBezTo>
                    <a:pt x="2169" y="1827"/>
                    <a:pt x="2100" y="1895"/>
                    <a:pt x="2032" y="1941"/>
                  </a:cubicBezTo>
                  <a:cubicBezTo>
                    <a:pt x="1963" y="1987"/>
                    <a:pt x="1895" y="2010"/>
                    <a:pt x="1826" y="2032"/>
                  </a:cubicBezTo>
                  <a:cubicBezTo>
                    <a:pt x="1758" y="2055"/>
                    <a:pt x="1689" y="2078"/>
                    <a:pt x="1621" y="2078"/>
                  </a:cubicBezTo>
                  <a:cubicBezTo>
                    <a:pt x="1530" y="2078"/>
                    <a:pt x="1461" y="2078"/>
                    <a:pt x="1370" y="2055"/>
                  </a:cubicBezTo>
                  <a:cubicBezTo>
                    <a:pt x="1279" y="2032"/>
                    <a:pt x="1187" y="2010"/>
                    <a:pt x="1119" y="1964"/>
                  </a:cubicBezTo>
                  <a:cubicBezTo>
                    <a:pt x="1005" y="1918"/>
                    <a:pt x="913" y="1850"/>
                    <a:pt x="822" y="1781"/>
                  </a:cubicBezTo>
                  <a:cubicBezTo>
                    <a:pt x="708" y="1667"/>
                    <a:pt x="594" y="1553"/>
                    <a:pt x="503" y="1416"/>
                  </a:cubicBezTo>
                  <a:cubicBezTo>
                    <a:pt x="388" y="1234"/>
                    <a:pt x="297" y="1074"/>
                    <a:pt x="251" y="868"/>
                  </a:cubicBezTo>
                  <a:cubicBezTo>
                    <a:pt x="229" y="846"/>
                    <a:pt x="206" y="800"/>
                    <a:pt x="206" y="754"/>
                  </a:cubicBezTo>
                  <a:cubicBezTo>
                    <a:pt x="206" y="731"/>
                    <a:pt x="183" y="709"/>
                    <a:pt x="160" y="686"/>
                  </a:cubicBezTo>
                  <a:cubicBezTo>
                    <a:pt x="145" y="686"/>
                    <a:pt x="130" y="676"/>
                    <a:pt x="115" y="676"/>
                  </a:cubicBezTo>
                  <a:cubicBezTo>
                    <a:pt x="107" y="676"/>
                    <a:pt x="99" y="678"/>
                    <a:pt x="92" y="686"/>
                  </a:cubicBezTo>
                  <a:cubicBezTo>
                    <a:pt x="46" y="686"/>
                    <a:pt x="0" y="731"/>
                    <a:pt x="23" y="800"/>
                  </a:cubicBezTo>
                  <a:cubicBezTo>
                    <a:pt x="69" y="982"/>
                    <a:pt x="137" y="1165"/>
                    <a:pt x="251" y="1348"/>
                  </a:cubicBezTo>
                  <a:cubicBezTo>
                    <a:pt x="343" y="1530"/>
                    <a:pt x="457" y="1690"/>
                    <a:pt x="594" y="1827"/>
                  </a:cubicBezTo>
                  <a:cubicBezTo>
                    <a:pt x="754" y="1987"/>
                    <a:pt x="913" y="2101"/>
                    <a:pt x="1119" y="2192"/>
                  </a:cubicBezTo>
                  <a:cubicBezTo>
                    <a:pt x="1256" y="2253"/>
                    <a:pt x="1403" y="2283"/>
                    <a:pt x="1547" y="2283"/>
                  </a:cubicBezTo>
                  <a:cubicBezTo>
                    <a:pt x="1618" y="2283"/>
                    <a:pt x="1689" y="2276"/>
                    <a:pt x="1758" y="2261"/>
                  </a:cubicBezTo>
                  <a:cubicBezTo>
                    <a:pt x="1872" y="2238"/>
                    <a:pt x="1963" y="2192"/>
                    <a:pt x="2077" y="2147"/>
                  </a:cubicBezTo>
                  <a:cubicBezTo>
                    <a:pt x="2146" y="2101"/>
                    <a:pt x="2214" y="2032"/>
                    <a:pt x="2283" y="1964"/>
                  </a:cubicBezTo>
                  <a:cubicBezTo>
                    <a:pt x="2420" y="1850"/>
                    <a:pt x="2511" y="1713"/>
                    <a:pt x="2580" y="1553"/>
                  </a:cubicBezTo>
                  <a:cubicBezTo>
                    <a:pt x="2671" y="1370"/>
                    <a:pt x="2717" y="1165"/>
                    <a:pt x="2739" y="960"/>
                  </a:cubicBezTo>
                  <a:cubicBezTo>
                    <a:pt x="2739" y="800"/>
                    <a:pt x="2739" y="640"/>
                    <a:pt x="2739" y="503"/>
                  </a:cubicBezTo>
                  <a:cubicBezTo>
                    <a:pt x="2739" y="503"/>
                    <a:pt x="2739" y="480"/>
                    <a:pt x="2739" y="480"/>
                  </a:cubicBezTo>
                  <a:cubicBezTo>
                    <a:pt x="2717" y="457"/>
                    <a:pt x="2717" y="412"/>
                    <a:pt x="2717" y="366"/>
                  </a:cubicBezTo>
                  <a:cubicBezTo>
                    <a:pt x="2717" y="343"/>
                    <a:pt x="2717" y="343"/>
                    <a:pt x="2717" y="321"/>
                  </a:cubicBezTo>
                  <a:lnTo>
                    <a:pt x="2694" y="321"/>
                  </a:lnTo>
                  <a:cubicBezTo>
                    <a:pt x="2694" y="275"/>
                    <a:pt x="2694" y="252"/>
                    <a:pt x="2694" y="206"/>
                  </a:cubicBezTo>
                  <a:lnTo>
                    <a:pt x="2671" y="206"/>
                  </a:lnTo>
                  <a:cubicBezTo>
                    <a:pt x="2671" y="206"/>
                    <a:pt x="2671" y="184"/>
                    <a:pt x="2671" y="184"/>
                  </a:cubicBezTo>
                  <a:cubicBezTo>
                    <a:pt x="2671" y="184"/>
                    <a:pt x="2671" y="161"/>
                    <a:pt x="2671" y="161"/>
                  </a:cubicBezTo>
                  <a:cubicBezTo>
                    <a:pt x="2671" y="161"/>
                    <a:pt x="2671" y="138"/>
                    <a:pt x="2671" y="138"/>
                  </a:cubicBezTo>
                  <a:cubicBezTo>
                    <a:pt x="2671" y="138"/>
                    <a:pt x="2671" y="115"/>
                    <a:pt x="2671" y="115"/>
                  </a:cubicBezTo>
                  <a:cubicBezTo>
                    <a:pt x="2671" y="115"/>
                    <a:pt x="2648" y="92"/>
                    <a:pt x="2648" y="92"/>
                  </a:cubicBezTo>
                  <a:cubicBezTo>
                    <a:pt x="2648" y="47"/>
                    <a:pt x="2602" y="1"/>
                    <a:pt x="2557"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10"/>
            <p:cNvSpPr/>
            <p:nvPr/>
          </p:nvSpPr>
          <p:spPr>
            <a:xfrm>
              <a:off x="5881675" y="3830125"/>
              <a:ext cx="79900" cy="66225"/>
            </a:xfrm>
            <a:custGeom>
              <a:avLst/>
              <a:gdLst/>
              <a:ahLst/>
              <a:cxnLst/>
              <a:rect l="l" t="t" r="r" b="b"/>
              <a:pathLst>
                <a:path w="3196" h="2649" extrusionOk="0">
                  <a:moveTo>
                    <a:pt x="2229" y="1536"/>
                  </a:moveTo>
                  <a:cubicBezTo>
                    <a:pt x="2283" y="1536"/>
                    <a:pt x="2340" y="1541"/>
                    <a:pt x="2397" y="1553"/>
                  </a:cubicBezTo>
                  <a:cubicBezTo>
                    <a:pt x="2488" y="1576"/>
                    <a:pt x="2580" y="1576"/>
                    <a:pt x="2648" y="1621"/>
                  </a:cubicBezTo>
                  <a:cubicBezTo>
                    <a:pt x="2694" y="1644"/>
                    <a:pt x="2739" y="1667"/>
                    <a:pt x="2785" y="1713"/>
                  </a:cubicBezTo>
                  <a:cubicBezTo>
                    <a:pt x="2808" y="1713"/>
                    <a:pt x="2808" y="1735"/>
                    <a:pt x="2831" y="1735"/>
                  </a:cubicBezTo>
                  <a:cubicBezTo>
                    <a:pt x="2785" y="1781"/>
                    <a:pt x="2762" y="1850"/>
                    <a:pt x="2716" y="1895"/>
                  </a:cubicBezTo>
                  <a:cubicBezTo>
                    <a:pt x="2625" y="2009"/>
                    <a:pt x="2534" y="2101"/>
                    <a:pt x="2420" y="2169"/>
                  </a:cubicBezTo>
                  <a:cubicBezTo>
                    <a:pt x="2306" y="2260"/>
                    <a:pt x="2192" y="2329"/>
                    <a:pt x="2077" y="2374"/>
                  </a:cubicBezTo>
                  <a:cubicBezTo>
                    <a:pt x="1940" y="2443"/>
                    <a:pt x="1803" y="2466"/>
                    <a:pt x="1667" y="2489"/>
                  </a:cubicBezTo>
                  <a:cubicBezTo>
                    <a:pt x="1609" y="2500"/>
                    <a:pt x="1552" y="2506"/>
                    <a:pt x="1495" y="2506"/>
                  </a:cubicBezTo>
                  <a:cubicBezTo>
                    <a:pt x="1438" y="2506"/>
                    <a:pt x="1381" y="2500"/>
                    <a:pt x="1324" y="2489"/>
                  </a:cubicBezTo>
                  <a:lnTo>
                    <a:pt x="1301" y="2489"/>
                  </a:lnTo>
                  <a:cubicBezTo>
                    <a:pt x="1187" y="2466"/>
                    <a:pt x="1096" y="2443"/>
                    <a:pt x="1005" y="2420"/>
                  </a:cubicBezTo>
                  <a:cubicBezTo>
                    <a:pt x="1005" y="2420"/>
                    <a:pt x="1005" y="2397"/>
                    <a:pt x="1005" y="2397"/>
                  </a:cubicBezTo>
                  <a:cubicBezTo>
                    <a:pt x="1005" y="2374"/>
                    <a:pt x="1005" y="2374"/>
                    <a:pt x="1027" y="2352"/>
                  </a:cubicBezTo>
                  <a:cubicBezTo>
                    <a:pt x="1027" y="2306"/>
                    <a:pt x="1050" y="2238"/>
                    <a:pt x="1073" y="2192"/>
                  </a:cubicBezTo>
                  <a:cubicBezTo>
                    <a:pt x="1096" y="2123"/>
                    <a:pt x="1119" y="2078"/>
                    <a:pt x="1164" y="2032"/>
                  </a:cubicBezTo>
                  <a:cubicBezTo>
                    <a:pt x="1210" y="1964"/>
                    <a:pt x="1278" y="1895"/>
                    <a:pt x="1347" y="1850"/>
                  </a:cubicBezTo>
                  <a:cubicBezTo>
                    <a:pt x="1461" y="1758"/>
                    <a:pt x="1552" y="1713"/>
                    <a:pt x="1667" y="1667"/>
                  </a:cubicBezTo>
                  <a:cubicBezTo>
                    <a:pt x="1803" y="1598"/>
                    <a:pt x="1940" y="1576"/>
                    <a:pt x="2077" y="1553"/>
                  </a:cubicBezTo>
                  <a:cubicBezTo>
                    <a:pt x="2123" y="1541"/>
                    <a:pt x="2174" y="1536"/>
                    <a:pt x="2229" y="1536"/>
                  </a:cubicBezTo>
                  <a:close/>
                  <a:moveTo>
                    <a:pt x="2465" y="1"/>
                  </a:moveTo>
                  <a:cubicBezTo>
                    <a:pt x="2374" y="1"/>
                    <a:pt x="2306" y="1"/>
                    <a:pt x="2237" y="23"/>
                  </a:cubicBezTo>
                  <a:cubicBezTo>
                    <a:pt x="2146" y="46"/>
                    <a:pt x="2055" y="69"/>
                    <a:pt x="1986" y="138"/>
                  </a:cubicBezTo>
                  <a:cubicBezTo>
                    <a:pt x="1918" y="206"/>
                    <a:pt x="1872" y="275"/>
                    <a:pt x="1826" y="343"/>
                  </a:cubicBezTo>
                  <a:lnTo>
                    <a:pt x="1781" y="412"/>
                  </a:lnTo>
                  <a:cubicBezTo>
                    <a:pt x="1758" y="457"/>
                    <a:pt x="1735" y="503"/>
                    <a:pt x="1689" y="548"/>
                  </a:cubicBezTo>
                  <a:cubicBezTo>
                    <a:pt x="1667" y="594"/>
                    <a:pt x="1621" y="640"/>
                    <a:pt x="1598" y="663"/>
                  </a:cubicBezTo>
                  <a:lnTo>
                    <a:pt x="1552" y="685"/>
                  </a:lnTo>
                  <a:lnTo>
                    <a:pt x="1484" y="685"/>
                  </a:lnTo>
                  <a:cubicBezTo>
                    <a:pt x="1370" y="663"/>
                    <a:pt x="1278" y="617"/>
                    <a:pt x="1187" y="594"/>
                  </a:cubicBezTo>
                  <a:lnTo>
                    <a:pt x="1119" y="548"/>
                  </a:lnTo>
                  <a:cubicBezTo>
                    <a:pt x="1027" y="526"/>
                    <a:pt x="913" y="480"/>
                    <a:pt x="799" y="457"/>
                  </a:cubicBezTo>
                  <a:lnTo>
                    <a:pt x="731" y="457"/>
                  </a:lnTo>
                  <a:cubicBezTo>
                    <a:pt x="594" y="457"/>
                    <a:pt x="457" y="503"/>
                    <a:pt x="320" y="617"/>
                  </a:cubicBezTo>
                  <a:cubicBezTo>
                    <a:pt x="229" y="708"/>
                    <a:pt x="137" y="800"/>
                    <a:pt x="92" y="936"/>
                  </a:cubicBezTo>
                  <a:cubicBezTo>
                    <a:pt x="0" y="1142"/>
                    <a:pt x="23" y="1416"/>
                    <a:pt x="137" y="1690"/>
                  </a:cubicBezTo>
                  <a:cubicBezTo>
                    <a:pt x="183" y="1827"/>
                    <a:pt x="251" y="1941"/>
                    <a:pt x="343" y="2078"/>
                  </a:cubicBezTo>
                  <a:cubicBezTo>
                    <a:pt x="434" y="2192"/>
                    <a:pt x="525" y="2283"/>
                    <a:pt x="639" y="2374"/>
                  </a:cubicBezTo>
                  <a:cubicBezTo>
                    <a:pt x="754" y="2443"/>
                    <a:pt x="845" y="2511"/>
                    <a:pt x="959" y="2557"/>
                  </a:cubicBezTo>
                  <a:cubicBezTo>
                    <a:pt x="1073" y="2603"/>
                    <a:pt x="1187" y="2626"/>
                    <a:pt x="1324" y="2626"/>
                  </a:cubicBezTo>
                  <a:cubicBezTo>
                    <a:pt x="1370" y="2648"/>
                    <a:pt x="1415" y="2648"/>
                    <a:pt x="1461" y="2648"/>
                  </a:cubicBezTo>
                  <a:cubicBezTo>
                    <a:pt x="1598" y="2648"/>
                    <a:pt x="1758" y="2626"/>
                    <a:pt x="1918" y="2580"/>
                  </a:cubicBezTo>
                  <a:cubicBezTo>
                    <a:pt x="2077" y="2534"/>
                    <a:pt x="2214" y="2489"/>
                    <a:pt x="2374" y="2397"/>
                  </a:cubicBezTo>
                  <a:cubicBezTo>
                    <a:pt x="2648" y="2215"/>
                    <a:pt x="2853" y="1986"/>
                    <a:pt x="3013" y="1690"/>
                  </a:cubicBezTo>
                  <a:cubicBezTo>
                    <a:pt x="3059" y="1621"/>
                    <a:pt x="3082" y="1553"/>
                    <a:pt x="3105" y="1484"/>
                  </a:cubicBezTo>
                  <a:cubicBezTo>
                    <a:pt x="3127" y="1393"/>
                    <a:pt x="3150" y="1325"/>
                    <a:pt x="3173" y="1256"/>
                  </a:cubicBezTo>
                  <a:cubicBezTo>
                    <a:pt x="3196" y="1142"/>
                    <a:pt x="3196" y="1005"/>
                    <a:pt x="3173" y="868"/>
                  </a:cubicBezTo>
                  <a:cubicBezTo>
                    <a:pt x="3127" y="526"/>
                    <a:pt x="2922" y="92"/>
                    <a:pt x="2511" y="23"/>
                  </a:cubicBezTo>
                  <a:cubicBezTo>
                    <a:pt x="2488" y="1"/>
                    <a:pt x="2465" y="1"/>
                    <a:pt x="2465"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10"/>
            <p:cNvSpPr/>
            <p:nvPr/>
          </p:nvSpPr>
          <p:spPr>
            <a:xfrm>
              <a:off x="5783525" y="3922700"/>
              <a:ext cx="33700" cy="22075"/>
            </a:xfrm>
            <a:custGeom>
              <a:avLst/>
              <a:gdLst/>
              <a:ahLst/>
              <a:cxnLst/>
              <a:rect l="l" t="t" r="r" b="b"/>
              <a:pathLst>
                <a:path w="1348" h="883" extrusionOk="0">
                  <a:moveTo>
                    <a:pt x="757" y="0"/>
                  </a:moveTo>
                  <a:cubicBezTo>
                    <a:pt x="698" y="0"/>
                    <a:pt x="635" y="6"/>
                    <a:pt x="571" y="18"/>
                  </a:cubicBezTo>
                  <a:cubicBezTo>
                    <a:pt x="229" y="109"/>
                    <a:pt x="0" y="338"/>
                    <a:pt x="46" y="566"/>
                  </a:cubicBezTo>
                  <a:cubicBezTo>
                    <a:pt x="83" y="769"/>
                    <a:pt x="299" y="882"/>
                    <a:pt x="561" y="882"/>
                  </a:cubicBezTo>
                  <a:cubicBezTo>
                    <a:pt x="623" y="882"/>
                    <a:pt x="688" y="876"/>
                    <a:pt x="754" y="863"/>
                  </a:cubicBezTo>
                  <a:cubicBezTo>
                    <a:pt x="1096" y="794"/>
                    <a:pt x="1347" y="543"/>
                    <a:pt x="1301" y="315"/>
                  </a:cubicBezTo>
                  <a:cubicBezTo>
                    <a:pt x="1264" y="127"/>
                    <a:pt x="1040" y="0"/>
                    <a:pt x="757"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10"/>
            <p:cNvSpPr/>
            <p:nvPr/>
          </p:nvSpPr>
          <p:spPr>
            <a:xfrm>
              <a:off x="6053425" y="3847325"/>
              <a:ext cx="31425" cy="20375"/>
            </a:xfrm>
            <a:custGeom>
              <a:avLst/>
              <a:gdLst/>
              <a:ahLst/>
              <a:cxnLst/>
              <a:rect l="l" t="t" r="r" b="b"/>
              <a:pathLst>
                <a:path w="1257" h="815" extrusionOk="0">
                  <a:moveTo>
                    <a:pt x="733" y="0"/>
                  </a:moveTo>
                  <a:cubicBezTo>
                    <a:pt x="674" y="0"/>
                    <a:pt x="612" y="7"/>
                    <a:pt x="549" y="20"/>
                  </a:cubicBezTo>
                  <a:cubicBezTo>
                    <a:pt x="229" y="89"/>
                    <a:pt x="1" y="317"/>
                    <a:pt x="46" y="522"/>
                  </a:cubicBezTo>
                  <a:cubicBezTo>
                    <a:pt x="84" y="691"/>
                    <a:pt x="291" y="814"/>
                    <a:pt x="555" y="814"/>
                  </a:cubicBezTo>
                  <a:cubicBezTo>
                    <a:pt x="611" y="814"/>
                    <a:pt x="670" y="808"/>
                    <a:pt x="731" y="796"/>
                  </a:cubicBezTo>
                  <a:cubicBezTo>
                    <a:pt x="1051" y="705"/>
                    <a:pt x="1256" y="477"/>
                    <a:pt x="1210" y="271"/>
                  </a:cubicBezTo>
                  <a:cubicBezTo>
                    <a:pt x="1174" y="106"/>
                    <a:pt x="975" y="0"/>
                    <a:pt x="733"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10"/>
            <p:cNvSpPr/>
            <p:nvPr/>
          </p:nvSpPr>
          <p:spPr>
            <a:xfrm>
              <a:off x="5903925" y="3865500"/>
              <a:ext cx="51375" cy="30275"/>
            </a:xfrm>
            <a:custGeom>
              <a:avLst/>
              <a:gdLst/>
              <a:ahLst/>
              <a:cxnLst/>
              <a:rect l="l" t="t" r="r" b="b"/>
              <a:pathLst>
                <a:path w="2055" h="1211" extrusionOk="0">
                  <a:moveTo>
                    <a:pt x="1302" y="1"/>
                  </a:moveTo>
                  <a:cubicBezTo>
                    <a:pt x="1210" y="24"/>
                    <a:pt x="1119" y="46"/>
                    <a:pt x="1028" y="69"/>
                  </a:cubicBezTo>
                  <a:cubicBezTo>
                    <a:pt x="913" y="92"/>
                    <a:pt x="799" y="115"/>
                    <a:pt x="708" y="161"/>
                  </a:cubicBezTo>
                  <a:cubicBezTo>
                    <a:pt x="640" y="183"/>
                    <a:pt x="548" y="229"/>
                    <a:pt x="457" y="298"/>
                  </a:cubicBezTo>
                  <a:cubicBezTo>
                    <a:pt x="388" y="343"/>
                    <a:pt x="297" y="412"/>
                    <a:pt x="229" y="480"/>
                  </a:cubicBezTo>
                  <a:cubicBezTo>
                    <a:pt x="137" y="571"/>
                    <a:pt x="92" y="663"/>
                    <a:pt x="46" y="754"/>
                  </a:cubicBezTo>
                  <a:cubicBezTo>
                    <a:pt x="46" y="777"/>
                    <a:pt x="46" y="823"/>
                    <a:pt x="46" y="845"/>
                  </a:cubicBezTo>
                  <a:cubicBezTo>
                    <a:pt x="23" y="868"/>
                    <a:pt x="23" y="868"/>
                    <a:pt x="23" y="891"/>
                  </a:cubicBezTo>
                  <a:cubicBezTo>
                    <a:pt x="23" y="914"/>
                    <a:pt x="0" y="937"/>
                    <a:pt x="0" y="982"/>
                  </a:cubicBezTo>
                  <a:cubicBezTo>
                    <a:pt x="0" y="1005"/>
                    <a:pt x="23" y="1028"/>
                    <a:pt x="46" y="1051"/>
                  </a:cubicBezTo>
                  <a:cubicBezTo>
                    <a:pt x="92" y="1096"/>
                    <a:pt x="137" y="1142"/>
                    <a:pt x="229" y="1165"/>
                  </a:cubicBezTo>
                  <a:cubicBezTo>
                    <a:pt x="274" y="1188"/>
                    <a:pt x="320" y="1188"/>
                    <a:pt x="366" y="1188"/>
                  </a:cubicBezTo>
                  <a:cubicBezTo>
                    <a:pt x="434" y="1211"/>
                    <a:pt x="548" y="1211"/>
                    <a:pt x="640" y="1211"/>
                  </a:cubicBezTo>
                  <a:lnTo>
                    <a:pt x="685" y="1211"/>
                  </a:lnTo>
                  <a:cubicBezTo>
                    <a:pt x="891" y="1211"/>
                    <a:pt x="1073" y="1165"/>
                    <a:pt x="1233" y="1074"/>
                  </a:cubicBezTo>
                  <a:cubicBezTo>
                    <a:pt x="1302" y="1051"/>
                    <a:pt x="1370" y="1005"/>
                    <a:pt x="1461" y="959"/>
                  </a:cubicBezTo>
                  <a:cubicBezTo>
                    <a:pt x="1530" y="914"/>
                    <a:pt x="1598" y="868"/>
                    <a:pt x="1667" y="800"/>
                  </a:cubicBezTo>
                  <a:cubicBezTo>
                    <a:pt x="1735" y="754"/>
                    <a:pt x="1804" y="708"/>
                    <a:pt x="1872" y="640"/>
                  </a:cubicBezTo>
                  <a:cubicBezTo>
                    <a:pt x="1895" y="617"/>
                    <a:pt x="1918" y="594"/>
                    <a:pt x="1941" y="571"/>
                  </a:cubicBezTo>
                  <a:cubicBezTo>
                    <a:pt x="1986" y="526"/>
                    <a:pt x="2009" y="480"/>
                    <a:pt x="2032" y="412"/>
                  </a:cubicBezTo>
                  <a:cubicBezTo>
                    <a:pt x="2055" y="298"/>
                    <a:pt x="2009" y="183"/>
                    <a:pt x="1918" y="138"/>
                  </a:cubicBezTo>
                  <a:cubicBezTo>
                    <a:pt x="1872" y="92"/>
                    <a:pt x="1804" y="69"/>
                    <a:pt x="1735" y="69"/>
                  </a:cubicBezTo>
                  <a:lnTo>
                    <a:pt x="1712" y="46"/>
                  </a:lnTo>
                  <a:cubicBezTo>
                    <a:pt x="1690" y="46"/>
                    <a:pt x="1690" y="46"/>
                    <a:pt x="1644" y="24"/>
                  </a:cubicBezTo>
                  <a:lnTo>
                    <a:pt x="1598" y="24"/>
                  </a:lnTo>
                  <a:cubicBezTo>
                    <a:pt x="1553" y="1"/>
                    <a:pt x="1507" y="1"/>
                    <a:pt x="14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10"/>
            <p:cNvSpPr/>
            <p:nvPr/>
          </p:nvSpPr>
          <p:spPr>
            <a:xfrm>
              <a:off x="5580375" y="3356500"/>
              <a:ext cx="603750" cy="712175"/>
            </a:xfrm>
            <a:custGeom>
              <a:avLst/>
              <a:gdLst/>
              <a:ahLst/>
              <a:cxnLst/>
              <a:rect l="l" t="t" r="r" b="b"/>
              <a:pathLst>
                <a:path w="24150" h="28487" extrusionOk="0">
                  <a:moveTo>
                    <a:pt x="14403" y="20361"/>
                  </a:moveTo>
                  <a:cubicBezTo>
                    <a:pt x="14449" y="20361"/>
                    <a:pt x="14495" y="20361"/>
                    <a:pt x="14540" y="20384"/>
                  </a:cubicBezTo>
                  <a:lnTo>
                    <a:pt x="14586" y="20384"/>
                  </a:lnTo>
                  <a:cubicBezTo>
                    <a:pt x="14632" y="20406"/>
                    <a:pt x="14632" y="20406"/>
                    <a:pt x="14654" y="20406"/>
                  </a:cubicBezTo>
                  <a:lnTo>
                    <a:pt x="14677" y="20429"/>
                  </a:lnTo>
                  <a:cubicBezTo>
                    <a:pt x="14746" y="20429"/>
                    <a:pt x="14814" y="20452"/>
                    <a:pt x="14860" y="20498"/>
                  </a:cubicBezTo>
                  <a:cubicBezTo>
                    <a:pt x="14951" y="20543"/>
                    <a:pt x="14997" y="20658"/>
                    <a:pt x="14974" y="20772"/>
                  </a:cubicBezTo>
                  <a:cubicBezTo>
                    <a:pt x="14951" y="20840"/>
                    <a:pt x="14928" y="20886"/>
                    <a:pt x="14883" y="20931"/>
                  </a:cubicBezTo>
                  <a:cubicBezTo>
                    <a:pt x="14860" y="20954"/>
                    <a:pt x="14837" y="20977"/>
                    <a:pt x="14814" y="21000"/>
                  </a:cubicBezTo>
                  <a:cubicBezTo>
                    <a:pt x="14746" y="21068"/>
                    <a:pt x="14677" y="21114"/>
                    <a:pt x="14609" y="21160"/>
                  </a:cubicBezTo>
                  <a:cubicBezTo>
                    <a:pt x="14540" y="21228"/>
                    <a:pt x="14472" y="21274"/>
                    <a:pt x="14403" y="21319"/>
                  </a:cubicBezTo>
                  <a:cubicBezTo>
                    <a:pt x="14312" y="21365"/>
                    <a:pt x="14244" y="21411"/>
                    <a:pt x="14175" y="21434"/>
                  </a:cubicBezTo>
                  <a:cubicBezTo>
                    <a:pt x="14015" y="21525"/>
                    <a:pt x="13833" y="21571"/>
                    <a:pt x="13627" y="21571"/>
                  </a:cubicBezTo>
                  <a:lnTo>
                    <a:pt x="13582" y="21571"/>
                  </a:lnTo>
                  <a:cubicBezTo>
                    <a:pt x="13490" y="21571"/>
                    <a:pt x="13376" y="21571"/>
                    <a:pt x="13308" y="21548"/>
                  </a:cubicBezTo>
                  <a:cubicBezTo>
                    <a:pt x="13262" y="21548"/>
                    <a:pt x="13216" y="21548"/>
                    <a:pt x="13171" y="21525"/>
                  </a:cubicBezTo>
                  <a:cubicBezTo>
                    <a:pt x="13102" y="21502"/>
                    <a:pt x="13034" y="21456"/>
                    <a:pt x="12988" y="21411"/>
                  </a:cubicBezTo>
                  <a:cubicBezTo>
                    <a:pt x="12965" y="21388"/>
                    <a:pt x="12942" y="21365"/>
                    <a:pt x="12942" y="21342"/>
                  </a:cubicBezTo>
                  <a:cubicBezTo>
                    <a:pt x="12942" y="21297"/>
                    <a:pt x="12965" y="21274"/>
                    <a:pt x="12965" y="21251"/>
                  </a:cubicBezTo>
                  <a:cubicBezTo>
                    <a:pt x="12965" y="21228"/>
                    <a:pt x="12965" y="21228"/>
                    <a:pt x="12988" y="21205"/>
                  </a:cubicBezTo>
                  <a:cubicBezTo>
                    <a:pt x="12988" y="21183"/>
                    <a:pt x="12988" y="21137"/>
                    <a:pt x="12988" y="21114"/>
                  </a:cubicBezTo>
                  <a:cubicBezTo>
                    <a:pt x="13034" y="21023"/>
                    <a:pt x="13079" y="20931"/>
                    <a:pt x="13171" y="20840"/>
                  </a:cubicBezTo>
                  <a:cubicBezTo>
                    <a:pt x="13239" y="20772"/>
                    <a:pt x="13330" y="20703"/>
                    <a:pt x="13399" y="20658"/>
                  </a:cubicBezTo>
                  <a:cubicBezTo>
                    <a:pt x="13490" y="20589"/>
                    <a:pt x="13582" y="20543"/>
                    <a:pt x="13650" y="20521"/>
                  </a:cubicBezTo>
                  <a:cubicBezTo>
                    <a:pt x="13741" y="20475"/>
                    <a:pt x="13855" y="20452"/>
                    <a:pt x="13970" y="20429"/>
                  </a:cubicBezTo>
                  <a:cubicBezTo>
                    <a:pt x="14061" y="20406"/>
                    <a:pt x="14152" y="20384"/>
                    <a:pt x="14244" y="20361"/>
                  </a:cubicBezTo>
                  <a:close/>
                  <a:moveTo>
                    <a:pt x="17028" y="1"/>
                  </a:moveTo>
                  <a:cubicBezTo>
                    <a:pt x="16868" y="24"/>
                    <a:pt x="16731" y="46"/>
                    <a:pt x="16572" y="92"/>
                  </a:cubicBezTo>
                  <a:lnTo>
                    <a:pt x="16526" y="115"/>
                  </a:lnTo>
                  <a:cubicBezTo>
                    <a:pt x="16389" y="138"/>
                    <a:pt x="16252" y="183"/>
                    <a:pt x="16115" y="229"/>
                  </a:cubicBezTo>
                  <a:lnTo>
                    <a:pt x="16024" y="252"/>
                  </a:lnTo>
                  <a:cubicBezTo>
                    <a:pt x="15818" y="297"/>
                    <a:pt x="15659" y="343"/>
                    <a:pt x="15499" y="389"/>
                  </a:cubicBezTo>
                  <a:cubicBezTo>
                    <a:pt x="15385" y="412"/>
                    <a:pt x="15293" y="434"/>
                    <a:pt x="15202" y="434"/>
                  </a:cubicBezTo>
                  <a:cubicBezTo>
                    <a:pt x="15111" y="457"/>
                    <a:pt x="15042" y="480"/>
                    <a:pt x="14974" y="480"/>
                  </a:cubicBezTo>
                  <a:cubicBezTo>
                    <a:pt x="14791" y="526"/>
                    <a:pt x="14609" y="571"/>
                    <a:pt x="14449" y="617"/>
                  </a:cubicBezTo>
                  <a:cubicBezTo>
                    <a:pt x="14289" y="663"/>
                    <a:pt x="14107" y="708"/>
                    <a:pt x="13924" y="754"/>
                  </a:cubicBezTo>
                  <a:lnTo>
                    <a:pt x="13764" y="800"/>
                  </a:lnTo>
                  <a:cubicBezTo>
                    <a:pt x="13627" y="822"/>
                    <a:pt x="13513" y="845"/>
                    <a:pt x="13399" y="868"/>
                  </a:cubicBezTo>
                  <a:cubicBezTo>
                    <a:pt x="13330" y="891"/>
                    <a:pt x="13262" y="914"/>
                    <a:pt x="13194" y="937"/>
                  </a:cubicBezTo>
                  <a:lnTo>
                    <a:pt x="13148" y="937"/>
                  </a:lnTo>
                  <a:cubicBezTo>
                    <a:pt x="13079" y="959"/>
                    <a:pt x="13034" y="982"/>
                    <a:pt x="12965" y="982"/>
                  </a:cubicBezTo>
                  <a:lnTo>
                    <a:pt x="12942" y="1005"/>
                  </a:lnTo>
                  <a:lnTo>
                    <a:pt x="12874" y="1005"/>
                  </a:lnTo>
                  <a:cubicBezTo>
                    <a:pt x="12691" y="1051"/>
                    <a:pt x="12509" y="1119"/>
                    <a:pt x="12326" y="1165"/>
                  </a:cubicBezTo>
                  <a:cubicBezTo>
                    <a:pt x="12258" y="1188"/>
                    <a:pt x="12189" y="1210"/>
                    <a:pt x="12121" y="1233"/>
                  </a:cubicBezTo>
                  <a:lnTo>
                    <a:pt x="12052" y="1233"/>
                  </a:lnTo>
                  <a:lnTo>
                    <a:pt x="11984" y="1256"/>
                  </a:lnTo>
                  <a:cubicBezTo>
                    <a:pt x="11938" y="1279"/>
                    <a:pt x="11870" y="1302"/>
                    <a:pt x="11824" y="1302"/>
                  </a:cubicBezTo>
                  <a:cubicBezTo>
                    <a:pt x="11733" y="1325"/>
                    <a:pt x="11641" y="1347"/>
                    <a:pt x="11550" y="1370"/>
                  </a:cubicBezTo>
                  <a:cubicBezTo>
                    <a:pt x="11482" y="1393"/>
                    <a:pt x="11390" y="1416"/>
                    <a:pt x="11299" y="1439"/>
                  </a:cubicBezTo>
                  <a:cubicBezTo>
                    <a:pt x="11208" y="1462"/>
                    <a:pt x="11094" y="1507"/>
                    <a:pt x="10979" y="1530"/>
                  </a:cubicBezTo>
                  <a:lnTo>
                    <a:pt x="10774" y="1576"/>
                  </a:lnTo>
                  <a:lnTo>
                    <a:pt x="10683" y="1598"/>
                  </a:lnTo>
                  <a:lnTo>
                    <a:pt x="10591" y="1621"/>
                  </a:lnTo>
                  <a:lnTo>
                    <a:pt x="10500" y="1644"/>
                  </a:lnTo>
                  <a:cubicBezTo>
                    <a:pt x="10455" y="1667"/>
                    <a:pt x="10409" y="1667"/>
                    <a:pt x="10363" y="1690"/>
                  </a:cubicBezTo>
                  <a:lnTo>
                    <a:pt x="10340" y="1690"/>
                  </a:lnTo>
                  <a:lnTo>
                    <a:pt x="10249" y="1713"/>
                  </a:lnTo>
                  <a:cubicBezTo>
                    <a:pt x="10044" y="1781"/>
                    <a:pt x="9861" y="1827"/>
                    <a:pt x="9678" y="1872"/>
                  </a:cubicBezTo>
                  <a:cubicBezTo>
                    <a:pt x="9564" y="1895"/>
                    <a:pt x="9427" y="1918"/>
                    <a:pt x="9313" y="1964"/>
                  </a:cubicBezTo>
                  <a:lnTo>
                    <a:pt x="9131" y="2009"/>
                  </a:lnTo>
                  <a:cubicBezTo>
                    <a:pt x="8948" y="2055"/>
                    <a:pt x="8743" y="2101"/>
                    <a:pt x="8560" y="2146"/>
                  </a:cubicBezTo>
                  <a:cubicBezTo>
                    <a:pt x="8514" y="2169"/>
                    <a:pt x="8469" y="2169"/>
                    <a:pt x="8423" y="2192"/>
                  </a:cubicBezTo>
                  <a:lnTo>
                    <a:pt x="8355" y="2215"/>
                  </a:lnTo>
                  <a:cubicBezTo>
                    <a:pt x="8218" y="2238"/>
                    <a:pt x="8104" y="2260"/>
                    <a:pt x="8012" y="2283"/>
                  </a:cubicBezTo>
                  <a:lnTo>
                    <a:pt x="7875" y="2329"/>
                  </a:lnTo>
                  <a:cubicBezTo>
                    <a:pt x="7715" y="2375"/>
                    <a:pt x="7579" y="2397"/>
                    <a:pt x="7442" y="2443"/>
                  </a:cubicBezTo>
                  <a:lnTo>
                    <a:pt x="7099" y="2534"/>
                  </a:lnTo>
                  <a:lnTo>
                    <a:pt x="6917" y="2580"/>
                  </a:lnTo>
                  <a:cubicBezTo>
                    <a:pt x="6780" y="2626"/>
                    <a:pt x="6620" y="2671"/>
                    <a:pt x="6483" y="2694"/>
                  </a:cubicBezTo>
                  <a:lnTo>
                    <a:pt x="6369" y="2740"/>
                  </a:lnTo>
                  <a:cubicBezTo>
                    <a:pt x="6255" y="2763"/>
                    <a:pt x="6118" y="2808"/>
                    <a:pt x="6004" y="2831"/>
                  </a:cubicBezTo>
                  <a:cubicBezTo>
                    <a:pt x="5912" y="2854"/>
                    <a:pt x="5821" y="2900"/>
                    <a:pt x="5730" y="2922"/>
                  </a:cubicBezTo>
                  <a:lnTo>
                    <a:pt x="5661" y="2945"/>
                  </a:lnTo>
                  <a:lnTo>
                    <a:pt x="5524" y="2991"/>
                  </a:lnTo>
                  <a:lnTo>
                    <a:pt x="5501" y="2991"/>
                  </a:lnTo>
                  <a:cubicBezTo>
                    <a:pt x="5433" y="3014"/>
                    <a:pt x="5342" y="3036"/>
                    <a:pt x="5273" y="3059"/>
                  </a:cubicBezTo>
                  <a:lnTo>
                    <a:pt x="5228" y="3059"/>
                  </a:lnTo>
                  <a:cubicBezTo>
                    <a:pt x="5136" y="3105"/>
                    <a:pt x="5022" y="3128"/>
                    <a:pt x="4931" y="3151"/>
                  </a:cubicBezTo>
                  <a:lnTo>
                    <a:pt x="4680" y="3242"/>
                  </a:lnTo>
                  <a:cubicBezTo>
                    <a:pt x="4566" y="3265"/>
                    <a:pt x="4451" y="3310"/>
                    <a:pt x="4315" y="3333"/>
                  </a:cubicBezTo>
                  <a:lnTo>
                    <a:pt x="4109" y="3402"/>
                  </a:lnTo>
                  <a:cubicBezTo>
                    <a:pt x="3995" y="3447"/>
                    <a:pt x="3904" y="3470"/>
                    <a:pt x="3790" y="3493"/>
                  </a:cubicBezTo>
                  <a:lnTo>
                    <a:pt x="3675" y="3539"/>
                  </a:lnTo>
                  <a:lnTo>
                    <a:pt x="3516" y="3584"/>
                  </a:lnTo>
                  <a:cubicBezTo>
                    <a:pt x="3470" y="3607"/>
                    <a:pt x="3424" y="3607"/>
                    <a:pt x="3379" y="3630"/>
                  </a:cubicBezTo>
                  <a:cubicBezTo>
                    <a:pt x="3333" y="3630"/>
                    <a:pt x="3287" y="3653"/>
                    <a:pt x="3242" y="3653"/>
                  </a:cubicBezTo>
                  <a:cubicBezTo>
                    <a:pt x="3105" y="3698"/>
                    <a:pt x="2991" y="3721"/>
                    <a:pt x="2854" y="3767"/>
                  </a:cubicBezTo>
                  <a:lnTo>
                    <a:pt x="2694" y="3813"/>
                  </a:lnTo>
                  <a:lnTo>
                    <a:pt x="2603" y="3835"/>
                  </a:lnTo>
                  <a:lnTo>
                    <a:pt x="2557" y="3858"/>
                  </a:lnTo>
                  <a:cubicBezTo>
                    <a:pt x="2420" y="3881"/>
                    <a:pt x="2283" y="3927"/>
                    <a:pt x="2146" y="3949"/>
                  </a:cubicBezTo>
                  <a:cubicBezTo>
                    <a:pt x="1963" y="3995"/>
                    <a:pt x="1781" y="4041"/>
                    <a:pt x="1598" y="4086"/>
                  </a:cubicBezTo>
                  <a:lnTo>
                    <a:pt x="1530" y="4109"/>
                  </a:lnTo>
                  <a:lnTo>
                    <a:pt x="1461" y="4132"/>
                  </a:lnTo>
                  <a:cubicBezTo>
                    <a:pt x="1439" y="4086"/>
                    <a:pt x="1393" y="4086"/>
                    <a:pt x="1347" y="4086"/>
                  </a:cubicBezTo>
                  <a:lnTo>
                    <a:pt x="1256" y="4086"/>
                  </a:lnTo>
                  <a:cubicBezTo>
                    <a:pt x="1233" y="4109"/>
                    <a:pt x="1187" y="4109"/>
                    <a:pt x="1142" y="4132"/>
                  </a:cubicBezTo>
                  <a:cubicBezTo>
                    <a:pt x="1096" y="4132"/>
                    <a:pt x="1073" y="4132"/>
                    <a:pt x="1028" y="4155"/>
                  </a:cubicBezTo>
                  <a:lnTo>
                    <a:pt x="1005" y="4155"/>
                  </a:lnTo>
                  <a:cubicBezTo>
                    <a:pt x="982" y="4155"/>
                    <a:pt x="959" y="4155"/>
                    <a:pt x="914" y="4178"/>
                  </a:cubicBezTo>
                  <a:lnTo>
                    <a:pt x="868" y="4178"/>
                  </a:lnTo>
                  <a:lnTo>
                    <a:pt x="822" y="4201"/>
                  </a:lnTo>
                  <a:cubicBezTo>
                    <a:pt x="777" y="4201"/>
                    <a:pt x="731" y="4223"/>
                    <a:pt x="685" y="4223"/>
                  </a:cubicBezTo>
                  <a:lnTo>
                    <a:pt x="617" y="4223"/>
                  </a:lnTo>
                  <a:lnTo>
                    <a:pt x="594" y="4246"/>
                  </a:lnTo>
                  <a:lnTo>
                    <a:pt x="503" y="4246"/>
                  </a:lnTo>
                  <a:cubicBezTo>
                    <a:pt x="389" y="4269"/>
                    <a:pt x="274" y="4292"/>
                    <a:pt x="183" y="4337"/>
                  </a:cubicBezTo>
                  <a:cubicBezTo>
                    <a:pt x="137" y="4360"/>
                    <a:pt x="92" y="4406"/>
                    <a:pt x="69" y="4429"/>
                  </a:cubicBezTo>
                  <a:cubicBezTo>
                    <a:pt x="23" y="4497"/>
                    <a:pt x="1" y="4566"/>
                    <a:pt x="23" y="4657"/>
                  </a:cubicBezTo>
                  <a:cubicBezTo>
                    <a:pt x="46" y="4703"/>
                    <a:pt x="46" y="4748"/>
                    <a:pt x="69" y="4794"/>
                  </a:cubicBezTo>
                  <a:cubicBezTo>
                    <a:pt x="69" y="4817"/>
                    <a:pt x="92" y="4862"/>
                    <a:pt x="92" y="4885"/>
                  </a:cubicBezTo>
                  <a:cubicBezTo>
                    <a:pt x="115" y="4931"/>
                    <a:pt x="115" y="4999"/>
                    <a:pt x="137" y="5045"/>
                  </a:cubicBezTo>
                  <a:lnTo>
                    <a:pt x="160" y="5136"/>
                  </a:lnTo>
                  <a:cubicBezTo>
                    <a:pt x="160" y="5205"/>
                    <a:pt x="183" y="5251"/>
                    <a:pt x="206" y="5296"/>
                  </a:cubicBezTo>
                  <a:lnTo>
                    <a:pt x="229" y="5410"/>
                  </a:lnTo>
                  <a:lnTo>
                    <a:pt x="229" y="5433"/>
                  </a:lnTo>
                  <a:lnTo>
                    <a:pt x="252" y="5524"/>
                  </a:lnTo>
                  <a:lnTo>
                    <a:pt x="274" y="5639"/>
                  </a:lnTo>
                  <a:lnTo>
                    <a:pt x="343" y="5867"/>
                  </a:lnTo>
                  <a:lnTo>
                    <a:pt x="343" y="5912"/>
                  </a:lnTo>
                  <a:cubicBezTo>
                    <a:pt x="366" y="6004"/>
                    <a:pt x="411" y="6118"/>
                    <a:pt x="434" y="6209"/>
                  </a:cubicBezTo>
                  <a:lnTo>
                    <a:pt x="457" y="6255"/>
                  </a:lnTo>
                  <a:cubicBezTo>
                    <a:pt x="480" y="6323"/>
                    <a:pt x="480" y="6369"/>
                    <a:pt x="503" y="6437"/>
                  </a:cubicBezTo>
                  <a:cubicBezTo>
                    <a:pt x="548" y="6574"/>
                    <a:pt x="571" y="6711"/>
                    <a:pt x="617" y="6871"/>
                  </a:cubicBezTo>
                  <a:lnTo>
                    <a:pt x="617" y="6940"/>
                  </a:lnTo>
                  <a:cubicBezTo>
                    <a:pt x="662" y="7122"/>
                    <a:pt x="708" y="7282"/>
                    <a:pt x="754" y="7465"/>
                  </a:cubicBezTo>
                  <a:cubicBezTo>
                    <a:pt x="799" y="7602"/>
                    <a:pt x="845" y="7738"/>
                    <a:pt x="891" y="7875"/>
                  </a:cubicBezTo>
                  <a:lnTo>
                    <a:pt x="914" y="8012"/>
                  </a:lnTo>
                  <a:cubicBezTo>
                    <a:pt x="936" y="8081"/>
                    <a:pt x="959" y="8149"/>
                    <a:pt x="982" y="8218"/>
                  </a:cubicBezTo>
                  <a:cubicBezTo>
                    <a:pt x="1005" y="8355"/>
                    <a:pt x="1050" y="8469"/>
                    <a:pt x="1073" y="8583"/>
                  </a:cubicBezTo>
                  <a:lnTo>
                    <a:pt x="1119" y="8674"/>
                  </a:lnTo>
                  <a:cubicBezTo>
                    <a:pt x="1142" y="8743"/>
                    <a:pt x="1142" y="8811"/>
                    <a:pt x="1165" y="8880"/>
                  </a:cubicBezTo>
                  <a:lnTo>
                    <a:pt x="1210" y="9017"/>
                  </a:lnTo>
                  <a:lnTo>
                    <a:pt x="1233" y="9154"/>
                  </a:lnTo>
                  <a:cubicBezTo>
                    <a:pt x="1256" y="9222"/>
                    <a:pt x="1279" y="9268"/>
                    <a:pt x="1279" y="9336"/>
                  </a:cubicBezTo>
                  <a:lnTo>
                    <a:pt x="1302" y="9382"/>
                  </a:lnTo>
                  <a:cubicBezTo>
                    <a:pt x="1324" y="9496"/>
                    <a:pt x="1370" y="9610"/>
                    <a:pt x="1393" y="9724"/>
                  </a:cubicBezTo>
                  <a:cubicBezTo>
                    <a:pt x="1439" y="9930"/>
                    <a:pt x="1507" y="10112"/>
                    <a:pt x="1553" y="10318"/>
                  </a:cubicBezTo>
                  <a:cubicBezTo>
                    <a:pt x="1575" y="10409"/>
                    <a:pt x="1621" y="10523"/>
                    <a:pt x="1644" y="10637"/>
                  </a:cubicBezTo>
                  <a:lnTo>
                    <a:pt x="1644" y="10660"/>
                  </a:lnTo>
                  <a:cubicBezTo>
                    <a:pt x="1667" y="10729"/>
                    <a:pt x="1690" y="10797"/>
                    <a:pt x="1712" y="10888"/>
                  </a:cubicBezTo>
                  <a:cubicBezTo>
                    <a:pt x="1735" y="10980"/>
                    <a:pt x="1758" y="11094"/>
                    <a:pt x="1804" y="11208"/>
                  </a:cubicBezTo>
                  <a:lnTo>
                    <a:pt x="1872" y="11459"/>
                  </a:lnTo>
                  <a:cubicBezTo>
                    <a:pt x="1918" y="11642"/>
                    <a:pt x="1963" y="11847"/>
                    <a:pt x="2009" y="12052"/>
                  </a:cubicBezTo>
                  <a:lnTo>
                    <a:pt x="2055" y="12235"/>
                  </a:lnTo>
                  <a:lnTo>
                    <a:pt x="2100" y="12349"/>
                  </a:lnTo>
                  <a:cubicBezTo>
                    <a:pt x="2123" y="12440"/>
                    <a:pt x="2123" y="12532"/>
                    <a:pt x="2146" y="12623"/>
                  </a:cubicBezTo>
                  <a:cubicBezTo>
                    <a:pt x="2215" y="12806"/>
                    <a:pt x="2260" y="13011"/>
                    <a:pt x="2329" y="13217"/>
                  </a:cubicBezTo>
                  <a:cubicBezTo>
                    <a:pt x="2397" y="13399"/>
                    <a:pt x="2443" y="13605"/>
                    <a:pt x="2488" y="13787"/>
                  </a:cubicBezTo>
                  <a:cubicBezTo>
                    <a:pt x="2511" y="13924"/>
                    <a:pt x="2557" y="14038"/>
                    <a:pt x="2580" y="14175"/>
                  </a:cubicBezTo>
                  <a:lnTo>
                    <a:pt x="2648" y="14381"/>
                  </a:lnTo>
                  <a:cubicBezTo>
                    <a:pt x="2717" y="14586"/>
                    <a:pt x="2762" y="14791"/>
                    <a:pt x="2808" y="14997"/>
                  </a:cubicBezTo>
                  <a:lnTo>
                    <a:pt x="2831" y="15088"/>
                  </a:lnTo>
                  <a:lnTo>
                    <a:pt x="2899" y="15248"/>
                  </a:lnTo>
                  <a:cubicBezTo>
                    <a:pt x="2899" y="15316"/>
                    <a:pt x="2922" y="15362"/>
                    <a:pt x="2922" y="15408"/>
                  </a:cubicBezTo>
                  <a:cubicBezTo>
                    <a:pt x="2945" y="15453"/>
                    <a:pt x="2945" y="15499"/>
                    <a:pt x="2968" y="15545"/>
                  </a:cubicBezTo>
                  <a:cubicBezTo>
                    <a:pt x="3013" y="15750"/>
                    <a:pt x="3082" y="15956"/>
                    <a:pt x="3150" y="16161"/>
                  </a:cubicBezTo>
                  <a:lnTo>
                    <a:pt x="3150" y="16229"/>
                  </a:lnTo>
                  <a:cubicBezTo>
                    <a:pt x="3219" y="16389"/>
                    <a:pt x="3265" y="16549"/>
                    <a:pt x="3310" y="16709"/>
                  </a:cubicBezTo>
                  <a:lnTo>
                    <a:pt x="3333" y="16823"/>
                  </a:lnTo>
                  <a:cubicBezTo>
                    <a:pt x="3333" y="16891"/>
                    <a:pt x="3356" y="16960"/>
                    <a:pt x="3379" y="17006"/>
                  </a:cubicBezTo>
                  <a:lnTo>
                    <a:pt x="3424" y="17142"/>
                  </a:lnTo>
                  <a:cubicBezTo>
                    <a:pt x="3424" y="17211"/>
                    <a:pt x="3447" y="17257"/>
                    <a:pt x="3470" y="17302"/>
                  </a:cubicBezTo>
                  <a:lnTo>
                    <a:pt x="3516" y="17462"/>
                  </a:lnTo>
                  <a:cubicBezTo>
                    <a:pt x="3561" y="17599"/>
                    <a:pt x="3584" y="17736"/>
                    <a:pt x="3630" y="17896"/>
                  </a:cubicBezTo>
                  <a:cubicBezTo>
                    <a:pt x="3653" y="17964"/>
                    <a:pt x="3675" y="18055"/>
                    <a:pt x="3698" y="18147"/>
                  </a:cubicBezTo>
                  <a:cubicBezTo>
                    <a:pt x="3721" y="18261"/>
                    <a:pt x="3744" y="18375"/>
                    <a:pt x="3790" y="18489"/>
                  </a:cubicBezTo>
                  <a:cubicBezTo>
                    <a:pt x="3881" y="18832"/>
                    <a:pt x="3972" y="19220"/>
                    <a:pt x="4041" y="19516"/>
                  </a:cubicBezTo>
                  <a:lnTo>
                    <a:pt x="4086" y="19676"/>
                  </a:lnTo>
                  <a:cubicBezTo>
                    <a:pt x="4155" y="20018"/>
                    <a:pt x="4269" y="20406"/>
                    <a:pt x="4383" y="20840"/>
                  </a:cubicBezTo>
                  <a:cubicBezTo>
                    <a:pt x="4429" y="20954"/>
                    <a:pt x="4474" y="21091"/>
                    <a:pt x="4497" y="21228"/>
                  </a:cubicBezTo>
                  <a:lnTo>
                    <a:pt x="4520" y="21342"/>
                  </a:lnTo>
                  <a:lnTo>
                    <a:pt x="4543" y="21365"/>
                  </a:lnTo>
                  <a:cubicBezTo>
                    <a:pt x="4566" y="21434"/>
                    <a:pt x="4588" y="21525"/>
                    <a:pt x="4588" y="21616"/>
                  </a:cubicBezTo>
                  <a:cubicBezTo>
                    <a:pt x="4611" y="21662"/>
                    <a:pt x="4657" y="21708"/>
                    <a:pt x="4703" y="21753"/>
                  </a:cubicBezTo>
                  <a:cubicBezTo>
                    <a:pt x="4725" y="21799"/>
                    <a:pt x="4748" y="21844"/>
                    <a:pt x="4748" y="21913"/>
                  </a:cubicBezTo>
                  <a:lnTo>
                    <a:pt x="4771" y="21981"/>
                  </a:lnTo>
                  <a:lnTo>
                    <a:pt x="4794" y="22027"/>
                  </a:lnTo>
                  <a:lnTo>
                    <a:pt x="4817" y="22096"/>
                  </a:lnTo>
                  <a:lnTo>
                    <a:pt x="4817" y="22118"/>
                  </a:lnTo>
                  <a:cubicBezTo>
                    <a:pt x="4862" y="22255"/>
                    <a:pt x="4885" y="22392"/>
                    <a:pt x="4931" y="22529"/>
                  </a:cubicBezTo>
                  <a:lnTo>
                    <a:pt x="4931" y="22552"/>
                  </a:lnTo>
                  <a:cubicBezTo>
                    <a:pt x="4931" y="22575"/>
                    <a:pt x="4931" y="22598"/>
                    <a:pt x="4954" y="22621"/>
                  </a:cubicBezTo>
                  <a:lnTo>
                    <a:pt x="4954" y="22689"/>
                  </a:lnTo>
                  <a:cubicBezTo>
                    <a:pt x="4999" y="22849"/>
                    <a:pt x="5022" y="23031"/>
                    <a:pt x="5091" y="23191"/>
                  </a:cubicBezTo>
                  <a:cubicBezTo>
                    <a:pt x="5113" y="23282"/>
                    <a:pt x="5136" y="23374"/>
                    <a:pt x="5159" y="23465"/>
                  </a:cubicBezTo>
                  <a:lnTo>
                    <a:pt x="5205" y="23670"/>
                  </a:lnTo>
                  <a:cubicBezTo>
                    <a:pt x="5296" y="23944"/>
                    <a:pt x="5364" y="24218"/>
                    <a:pt x="5433" y="24492"/>
                  </a:cubicBezTo>
                  <a:lnTo>
                    <a:pt x="5479" y="24720"/>
                  </a:lnTo>
                  <a:cubicBezTo>
                    <a:pt x="5501" y="24789"/>
                    <a:pt x="5524" y="24880"/>
                    <a:pt x="5547" y="24949"/>
                  </a:cubicBezTo>
                  <a:lnTo>
                    <a:pt x="5547" y="24926"/>
                  </a:lnTo>
                  <a:cubicBezTo>
                    <a:pt x="5570" y="25086"/>
                    <a:pt x="5616" y="25245"/>
                    <a:pt x="5684" y="25428"/>
                  </a:cubicBezTo>
                  <a:lnTo>
                    <a:pt x="5684" y="25474"/>
                  </a:lnTo>
                  <a:cubicBezTo>
                    <a:pt x="5730" y="25633"/>
                    <a:pt x="5775" y="25770"/>
                    <a:pt x="5821" y="25930"/>
                  </a:cubicBezTo>
                  <a:lnTo>
                    <a:pt x="5867" y="26021"/>
                  </a:lnTo>
                  <a:cubicBezTo>
                    <a:pt x="5867" y="26067"/>
                    <a:pt x="5889" y="26113"/>
                    <a:pt x="5889" y="26158"/>
                  </a:cubicBezTo>
                  <a:lnTo>
                    <a:pt x="5935" y="26273"/>
                  </a:lnTo>
                  <a:lnTo>
                    <a:pt x="5958" y="26410"/>
                  </a:lnTo>
                  <a:cubicBezTo>
                    <a:pt x="5981" y="26478"/>
                    <a:pt x="6004" y="26569"/>
                    <a:pt x="6026" y="26661"/>
                  </a:cubicBezTo>
                  <a:cubicBezTo>
                    <a:pt x="6049" y="26729"/>
                    <a:pt x="6072" y="26798"/>
                    <a:pt x="6095" y="26889"/>
                  </a:cubicBezTo>
                  <a:lnTo>
                    <a:pt x="6141" y="27071"/>
                  </a:lnTo>
                  <a:lnTo>
                    <a:pt x="6209" y="27277"/>
                  </a:lnTo>
                  <a:lnTo>
                    <a:pt x="6232" y="27323"/>
                  </a:lnTo>
                  <a:cubicBezTo>
                    <a:pt x="6255" y="27437"/>
                    <a:pt x="6277" y="27551"/>
                    <a:pt x="6323" y="27665"/>
                  </a:cubicBezTo>
                  <a:lnTo>
                    <a:pt x="6346" y="27779"/>
                  </a:lnTo>
                  <a:cubicBezTo>
                    <a:pt x="6346" y="27848"/>
                    <a:pt x="6369" y="27939"/>
                    <a:pt x="6392" y="28007"/>
                  </a:cubicBezTo>
                  <a:lnTo>
                    <a:pt x="6414" y="28076"/>
                  </a:lnTo>
                  <a:lnTo>
                    <a:pt x="6414" y="28121"/>
                  </a:lnTo>
                  <a:cubicBezTo>
                    <a:pt x="6414" y="28167"/>
                    <a:pt x="6437" y="28213"/>
                    <a:pt x="6437" y="28236"/>
                  </a:cubicBezTo>
                  <a:cubicBezTo>
                    <a:pt x="6460" y="28304"/>
                    <a:pt x="6460" y="28350"/>
                    <a:pt x="6506" y="28372"/>
                  </a:cubicBezTo>
                  <a:cubicBezTo>
                    <a:pt x="6506" y="28395"/>
                    <a:pt x="6529" y="28418"/>
                    <a:pt x="6551" y="28441"/>
                  </a:cubicBezTo>
                  <a:cubicBezTo>
                    <a:pt x="6574" y="28464"/>
                    <a:pt x="6620" y="28487"/>
                    <a:pt x="6666" y="28487"/>
                  </a:cubicBezTo>
                  <a:lnTo>
                    <a:pt x="6688" y="28487"/>
                  </a:lnTo>
                  <a:cubicBezTo>
                    <a:pt x="6757" y="28487"/>
                    <a:pt x="6825" y="28464"/>
                    <a:pt x="6871" y="28464"/>
                  </a:cubicBezTo>
                  <a:lnTo>
                    <a:pt x="6939" y="28441"/>
                  </a:lnTo>
                  <a:cubicBezTo>
                    <a:pt x="7054" y="28418"/>
                    <a:pt x="7145" y="28395"/>
                    <a:pt x="7259" y="28372"/>
                  </a:cubicBezTo>
                  <a:lnTo>
                    <a:pt x="7327" y="28350"/>
                  </a:lnTo>
                  <a:lnTo>
                    <a:pt x="7350" y="28350"/>
                  </a:lnTo>
                  <a:cubicBezTo>
                    <a:pt x="7419" y="28327"/>
                    <a:pt x="7464" y="28304"/>
                    <a:pt x="7533" y="28304"/>
                  </a:cubicBezTo>
                  <a:cubicBezTo>
                    <a:pt x="7624" y="28258"/>
                    <a:pt x="7715" y="28236"/>
                    <a:pt x="7807" y="28213"/>
                  </a:cubicBezTo>
                  <a:cubicBezTo>
                    <a:pt x="7989" y="28167"/>
                    <a:pt x="8172" y="28121"/>
                    <a:pt x="8355" y="28076"/>
                  </a:cubicBezTo>
                  <a:cubicBezTo>
                    <a:pt x="8469" y="28030"/>
                    <a:pt x="8583" y="28007"/>
                    <a:pt x="8697" y="27962"/>
                  </a:cubicBezTo>
                  <a:lnTo>
                    <a:pt x="8880" y="27916"/>
                  </a:lnTo>
                  <a:lnTo>
                    <a:pt x="9062" y="27848"/>
                  </a:lnTo>
                  <a:cubicBezTo>
                    <a:pt x="9176" y="27825"/>
                    <a:pt x="9313" y="27779"/>
                    <a:pt x="9427" y="27756"/>
                  </a:cubicBezTo>
                  <a:cubicBezTo>
                    <a:pt x="9610" y="27688"/>
                    <a:pt x="9793" y="27642"/>
                    <a:pt x="9975" y="27596"/>
                  </a:cubicBezTo>
                  <a:cubicBezTo>
                    <a:pt x="10272" y="27505"/>
                    <a:pt x="10614" y="27414"/>
                    <a:pt x="11025" y="27323"/>
                  </a:cubicBezTo>
                  <a:cubicBezTo>
                    <a:pt x="11162" y="27300"/>
                    <a:pt x="11299" y="27254"/>
                    <a:pt x="11436" y="27208"/>
                  </a:cubicBezTo>
                  <a:lnTo>
                    <a:pt x="11573" y="27186"/>
                  </a:lnTo>
                  <a:lnTo>
                    <a:pt x="11778" y="27117"/>
                  </a:lnTo>
                  <a:cubicBezTo>
                    <a:pt x="11893" y="27094"/>
                    <a:pt x="11984" y="27071"/>
                    <a:pt x="12098" y="27026"/>
                  </a:cubicBezTo>
                  <a:cubicBezTo>
                    <a:pt x="12258" y="26980"/>
                    <a:pt x="12440" y="26935"/>
                    <a:pt x="12623" y="26889"/>
                  </a:cubicBezTo>
                  <a:cubicBezTo>
                    <a:pt x="12851" y="26843"/>
                    <a:pt x="13034" y="26798"/>
                    <a:pt x="13171" y="26775"/>
                  </a:cubicBezTo>
                  <a:cubicBezTo>
                    <a:pt x="13376" y="26729"/>
                    <a:pt x="13582" y="26683"/>
                    <a:pt x="13764" y="26638"/>
                  </a:cubicBezTo>
                  <a:lnTo>
                    <a:pt x="13901" y="26592"/>
                  </a:lnTo>
                  <a:lnTo>
                    <a:pt x="13970" y="26592"/>
                  </a:lnTo>
                  <a:lnTo>
                    <a:pt x="14289" y="26501"/>
                  </a:lnTo>
                  <a:lnTo>
                    <a:pt x="14472" y="26455"/>
                  </a:lnTo>
                  <a:cubicBezTo>
                    <a:pt x="14586" y="26410"/>
                    <a:pt x="14700" y="26387"/>
                    <a:pt x="14814" y="26364"/>
                  </a:cubicBezTo>
                  <a:lnTo>
                    <a:pt x="14951" y="26318"/>
                  </a:lnTo>
                  <a:cubicBezTo>
                    <a:pt x="15088" y="26273"/>
                    <a:pt x="15225" y="26250"/>
                    <a:pt x="15362" y="26204"/>
                  </a:cubicBezTo>
                  <a:lnTo>
                    <a:pt x="15590" y="26136"/>
                  </a:lnTo>
                  <a:cubicBezTo>
                    <a:pt x="15704" y="26113"/>
                    <a:pt x="15796" y="26090"/>
                    <a:pt x="15910" y="26044"/>
                  </a:cubicBezTo>
                  <a:cubicBezTo>
                    <a:pt x="16047" y="25999"/>
                    <a:pt x="16206" y="25976"/>
                    <a:pt x="16343" y="25930"/>
                  </a:cubicBezTo>
                  <a:lnTo>
                    <a:pt x="16458" y="25885"/>
                  </a:lnTo>
                  <a:lnTo>
                    <a:pt x="16572" y="25862"/>
                  </a:lnTo>
                  <a:cubicBezTo>
                    <a:pt x="16709" y="25816"/>
                    <a:pt x="16846" y="25793"/>
                    <a:pt x="17005" y="25748"/>
                  </a:cubicBezTo>
                  <a:cubicBezTo>
                    <a:pt x="17051" y="25725"/>
                    <a:pt x="17119" y="25725"/>
                    <a:pt x="17188" y="25702"/>
                  </a:cubicBezTo>
                  <a:lnTo>
                    <a:pt x="17279" y="25679"/>
                  </a:lnTo>
                  <a:cubicBezTo>
                    <a:pt x="17348" y="25656"/>
                    <a:pt x="17439" y="25611"/>
                    <a:pt x="17530" y="25588"/>
                  </a:cubicBezTo>
                  <a:cubicBezTo>
                    <a:pt x="17713" y="25542"/>
                    <a:pt x="17896" y="25497"/>
                    <a:pt x="18078" y="25428"/>
                  </a:cubicBezTo>
                  <a:cubicBezTo>
                    <a:pt x="18261" y="25382"/>
                    <a:pt x="18443" y="25337"/>
                    <a:pt x="18626" y="25291"/>
                  </a:cubicBezTo>
                  <a:cubicBezTo>
                    <a:pt x="18672" y="25268"/>
                    <a:pt x="18740" y="25245"/>
                    <a:pt x="18786" y="25245"/>
                  </a:cubicBezTo>
                  <a:lnTo>
                    <a:pt x="18877" y="25223"/>
                  </a:lnTo>
                  <a:cubicBezTo>
                    <a:pt x="18968" y="25200"/>
                    <a:pt x="19060" y="25177"/>
                    <a:pt x="19128" y="25154"/>
                  </a:cubicBezTo>
                  <a:lnTo>
                    <a:pt x="19242" y="25108"/>
                  </a:lnTo>
                  <a:lnTo>
                    <a:pt x="19265" y="25108"/>
                  </a:lnTo>
                  <a:cubicBezTo>
                    <a:pt x="19471" y="25086"/>
                    <a:pt x="19722" y="25063"/>
                    <a:pt x="19950" y="25017"/>
                  </a:cubicBezTo>
                  <a:cubicBezTo>
                    <a:pt x="20064" y="24994"/>
                    <a:pt x="20201" y="24949"/>
                    <a:pt x="20315" y="24926"/>
                  </a:cubicBezTo>
                  <a:lnTo>
                    <a:pt x="20361" y="24903"/>
                  </a:lnTo>
                  <a:lnTo>
                    <a:pt x="20520" y="24857"/>
                  </a:lnTo>
                  <a:cubicBezTo>
                    <a:pt x="20635" y="24835"/>
                    <a:pt x="20726" y="24812"/>
                    <a:pt x="20840" y="24789"/>
                  </a:cubicBezTo>
                  <a:cubicBezTo>
                    <a:pt x="20908" y="24766"/>
                    <a:pt x="21000" y="24743"/>
                    <a:pt x="21068" y="24720"/>
                  </a:cubicBezTo>
                  <a:cubicBezTo>
                    <a:pt x="21182" y="24675"/>
                    <a:pt x="21319" y="24652"/>
                    <a:pt x="21433" y="24606"/>
                  </a:cubicBezTo>
                  <a:lnTo>
                    <a:pt x="21662" y="24561"/>
                  </a:lnTo>
                  <a:lnTo>
                    <a:pt x="21890" y="24492"/>
                  </a:lnTo>
                  <a:lnTo>
                    <a:pt x="22210" y="24401"/>
                  </a:lnTo>
                  <a:cubicBezTo>
                    <a:pt x="22301" y="24378"/>
                    <a:pt x="22392" y="24355"/>
                    <a:pt x="22483" y="24332"/>
                  </a:cubicBezTo>
                  <a:lnTo>
                    <a:pt x="22506" y="24332"/>
                  </a:lnTo>
                  <a:cubicBezTo>
                    <a:pt x="22598" y="24310"/>
                    <a:pt x="22666" y="24287"/>
                    <a:pt x="22757" y="24264"/>
                  </a:cubicBezTo>
                  <a:cubicBezTo>
                    <a:pt x="22826" y="24241"/>
                    <a:pt x="22894" y="24218"/>
                    <a:pt x="22963" y="24195"/>
                  </a:cubicBezTo>
                  <a:lnTo>
                    <a:pt x="23008" y="24173"/>
                  </a:lnTo>
                  <a:lnTo>
                    <a:pt x="23100" y="24150"/>
                  </a:lnTo>
                  <a:cubicBezTo>
                    <a:pt x="23168" y="24127"/>
                    <a:pt x="23260" y="24104"/>
                    <a:pt x="23328" y="24059"/>
                  </a:cubicBezTo>
                  <a:cubicBezTo>
                    <a:pt x="23374" y="24059"/>
                    <a:pt x="23419" y="24036"/>
                    <a:pt x="23419" y="24013"/>
                  </a:cubicBezTo>
                  <a:cubicBezTo>
                    <a:pt x="23465" y="23990"/>
                    <a:pt x="23488" y="23967"/>
                    <a:pt x="23511" y="23967"/>
                  </a:cubicBezTo>
                  <a:cubicBezTo>
                    <a:pt x="23556" y="23922"/>
                    <a:pt x="23602" y="23853"/>
                    <a:pt x="23648" y="23807"/>
                  </a:cubicBezTo>
                  <a:cubicBezTo>
                    <a:pt x="23716" y="23739"/>
                    <a:pt x="23784" y="23648"/>
                    <a:pt x="23830" y="23556"/>
                  </a:cubicBezTo>
                  <a:cubicBezTo>
                    <a:pt x="23967" y="23351"/>
                    <a:pt x="24058" y="23146"/>
                    <a:pt x="24104" y="22917"/>
                  </a:cubicBezTo>
                  <a:cubicBezTo>
                    <a:pt x="24127" y="22849"/>
                    <a:pt x="24150" y="22735"/>
                    <a:pt x="24150" y="22621"/>
                  </a:cubicBezTo>
                  <a:cubicBezTo>
                    <a:pt x="24150" y="22529"/>
                    <a:pt x="24150" y="22438"/>
                    <a:pt x="24150" y="22324"/>
                  </a:cubicBezTo>
                  <a:cubicBezTo>
                    <a:pt x="24127" y="22141"/>
                    <a:pt x="24081" y="21959"/>
                    <a:pt x="24036" y="21822"/>
                  </a:cubicBezTo>
                  <a:lnTo>
                    <a:pt x="23990" y="21708"/>
                  </a:lnTo>
                  <a:cubicBezTo>
                    <a:pt x="23967" y="21571"/>
                    <a:pt x="23921" y="21456"/>
                    <a:pt x="23899" y="21342"/>
                  </a:cubicBezTo>
                  <a:cubicBezTo>
                    <a:pt x="23853" y="21228"/>
                    <a:pt x="23830" y="21137"/>
                    <a:pt x="23784" y="21023"/>
                  </a:cubicBezTo>
                  <a:cubicBezTo>
                    <a:pt x="23762" y="20954"/>
                    <a:pt x="23762" y="20886"/>
                    <a:pt x="23739" y="20817"/>
                  </a:cubicBezTo>
                  <a:cubicBezTo>
                    <a:pt x="23716" y="20749"/>
                    <a:pt x="23693" y="20680"/>
                    <a:pt x="23670" y="20612"/>
                  </a:cubicBezTo>
                  <a:lnTo>
                    <a:pt x="23648" y="20566"/>
                  </a:lnTo>
                  <a:cubicBezTo>
                    <a:pt x="23625" y="20475"/>
                    <a:pt x="23602" y="20406"/>
                    <a:pt x="23579" y="20315"/>
                  </a:cubicBezTo>
                  <a:lnTo>
                    <a:pt x="23533" y="20178"/>
                  </a:lnTo>
                  <a:cubicBezTo>
                    <a:pt x="23511" y="20064"/>
                    <a:pt x="23465" y="19950"/>
                    <a:pt x="23442" y="19836"/>
                  </a:cubicBezTo>
                  <a:lnTo>
                    <a:pt x="23374" y="19562"/>
                  </a:lnTo>
                  <a:lnTo>
                    <a:pt x="23328" y="19448"/>
                  </a:lnTo>
                  <a:lnTo>
                    <a:pt x="23305" y="19357"/>
                  </a:lnTo>
                  <a:cubicBezTo>
                    <a:pt x="23305" y="19288"/>
                    <a:pt x="23282" y="19197"/>
                    <a:pt x="23260" y="19128"/>
                  </a:cubicBezTo>
                  <a:cubicBezTo>
                    <a:pt x="23237" y="19037"/>
                    <a:pt x="23214" y="18968"/>
                    <a:pt x="23191" y="18877"/>
                  </a:cubicBezTo>
                  <a:cubicBezTo>
                    <a:pt x="23168" y="18809"/>
                    <a:pt x="23145" y="18763"/>
                    <a:pt x="23123" y="18695"/>
                  </a:cubicBezTo>
                  <a:cubicBezTo>
                    <a:pt x="23100" y="18580"/>
                    <a:pt x="23054" y="18444"/>
                    <a:pt x="23031" y="18307"/>
                  </a:cubicBezTo>
                  <a:lnTo>
                    <a:pt x="22986" y="18147"/>
                  </a:lnTo>
                  <a:lnTo>
                    <a:pt x="22940" y="17987"/>
                  </a:lnTo>
                  <a:cubicBezTo>
                    <a:pt x="22917" y="17919"/>
                    <a:pt x="22894" y="17850"/>
                    <a:pt x="22894" y="17782"/>
                  </a:cubicBezTo>
                  <a:lnTo>
                    <a:pt x="22871" y="17736"/>
                  </a:lnTo>
                  <a:cubicBezTo>
                    <a:pt x="22849" y="17645"/>
                    <a:pt x="22826" y="17553"/>
                    <a:pt x="22803" y="17485"/>
                  </a:cubicBezTo>
                  <a:lnTo>
                    <a:pt x="22803" y="17508"/>
                  </a:lnTo>
                  <a:cubicBezTo>
                    <a:pt x="22780" y="17325"/>
                    <a:pt x="22712" y="17165"/>
                    <a:pt x="22666" y="17006"/>
                  </a:cubicBezTo>
                  <a:cubicBezTo>
                    <a:pt x="22643" y="16869"/>
                    <a:pt x="22598" y="16754"/>
                    <a:pt x="22552" y="16617"/>
                  </a:cubicBezTo>
                  <a:cubicBezTo>
                    <a:pt x="22552" y="16595"/>
                    <a:pt x="22552" y="16572"/>
                    <a:pt x="22529" y="16549"/>
                  </a:cubicBezTo>
                  <a:cubicBezTo>
                    <a:pt x="22529" y="16526"/>
                    <a:pt x="22529" y="16526"/>
                    <a:pt x="22529" y="16503"/>
                  </a:cubicBezTo>
                  <a:cubicBezTo>
                    <a:pt x="22506" y="16435"/>
                    <a:pt x="22483" y="16344"/>
                    <a:pt x="22461" y="16275"/>
                  </a:cubicBezTo>
                  <a:lnTo>
                    <a:pt x="22438" y="16161"/>
                  </a:lnTo>
                  <a:cubicBezTo>
                    <a:pt x="22415" y="16001"/>
                    <a:pt x="22369" y="15819"/>
                    <a:pt x="22324" y="15636"/>
                  </a:cubicBezTo>
                  <a:cubicBezTo>
                    <a:pt x="22278" y="15522"/>
                    <a:pt x="22232" y="15385"/>
                    <a:pt x="22210" y="15271"/>
                  </a:cubicBezTo>
                  <a:lnTo>
                    <a:pt x="22187" y="15202"/>
                  </a:lnTo>
                  <a:cubicBezTo>
                    <a:pt x="22141" y="15088"/>
                    <a:pt x="22118" y="14951"/>
                    <a:pt x="22073" y="14837"/>
                  </a:cubicBezTo>
                  <a:lnTo>
                    <a:pt x="22073" y="14791"/>
                  </a:lnTo>
                  <a:lnTo>
                    <a:pt x="22050" y="14769"/>
                  </a:lnTo>
                  <a:lnTo>
                    <a:pt x="22027" y="14677"/>
                  </a:lnTo>
                  <a:lnTo>
                    <a:pt x="22027" y="14632"/>
                  </a:lnTo>
                  <a:cubicBezTo>
                    <a:pt x="22004" y="14563"/>
                    <a:pt x="21981" y="14518"/>
                    <a:pt x="21981" y="14449"/>
                  </a:cubicBezTo>
                  <a:cubicBezTo>
                    <a:pt x="21958" y="14381"/>
                    <a:pt x="21936" y="14289"/>
                    <a:pt x="21913" y="14221"/>
                  </a:cubicBezTo>
                  <a:cubicBezTo>
                    <a:pt x="21890" y="14084"/>
                    <a:pt x="21844" y="13947"/>
                    <a:pt x="21799" y="13810"/>
                  </a:cubicBezTo>
                  <a:lnTo>
                    <a:pt x="21753" y="13605"/>
                  </a:lnTo>
                  <a:lnTo>
                    <a:pt x="21707" y="13468"/>
                  </a:lnTo>
                  <a:cubicBezTo>
                    <a:pt x="21662" y="13331"/>
                    <a:pt x="21639" y="13217"/>
                    <a:pt x="21593" y="13080"/>
                  </a:cubicBezTo>
                  <a:lnTo>
                    <a:pt x="21593" y="13057"/>
                  </a:lnTo>
                  <a:lnTo>
                    <a:pt x="21593" y="13034"/>
                  </a:lnTo>
                  <a:cubicBezTo>
                    <a:pt x="21548" y="12874"/>
                    <a:pt x="21502" y="12692"/>
                    <a:pt x="21456" y="12532"/>
                  </a:cubicBezTo>
                  <a:cubicBezTo>
                    <a:pt x="21433" y="12440"/>
                    <a:pt x="21411" y="12349"/>
                    <a:pt x="21365" y="12258"/>
                  </a:cubicBezTo>
                  <a:cubicBezTo>
                    <a:pt x="21342" y="12167"/>
                    <a:pt x="21319" y="12075"/>
                    <a:pt x="21297" y="11984"/>
                  </a:cubicBezTo>
                  <a:lnTo>
                    <a:pt x="21274" y="11938"/>
                  </a:lnTo>
                  <a:lnTo>
                    <a:pt x="21274" y="11915"/>
                  </a:lnTo>
                  <a:cubicBezTo>
                    <a:pt x="21228" y="11779"/>
                    <a:pt x="21205" y="11642"/>
                    <a:pt x="21182" y="11527"/>
                  </a:cubicBezTo>
                  <a:lnTo>
                    <a:pt x="21160" y="11482"/>
                  </a:lnTo>
                  <a:lnTo>
                    <a:pt x="21160" y="11459"/>
                  </a:lnTo>
                  <a:lnTo>
                    <a:pt x="21114" y="11276"/>
                  </a:lnTo>
                  <a:cubicBezTo>
                    <a:pt x="21091" y="11185"/>
                    <a:pt x="21068" y="11071"/>
                    <a:pt x="21045" y="10980"/>
                  </a:cubicBezTo>
                  <a:lnTo>
                    <a:pt x="21045" y="10911"/>
                  </a:lnTo>
                  <a:cubicBezTo>
                    <a:pt x="21023" y="10843"/>
                    <a:pt x="21000" y="10774"/>
                    <a:pt x="20977" y="10706"/>
                  </a:cubicBezTo>
                  <a:lnTo>
                    <a:pt x="20931" y="10546"/>
                  </a:lnTo>
                  <a:lnTo>
                    <a:pt x="20908" y="10455"/>
                  </a:lnTo>
                  <a:cubicBezTo>
                    <a:pt x="20863" y="10318"/>
                    <a:pt x="20840" y="10158"/>
                    <a:pt x="20794" y="9998"/>
                  </a:cubicBezTo>
                  <a:lnTo>
                    <a:pt x="20749" y="9861"/>
                  </a:lnTo>
                  <a:lnTo>
                    <a:pt x="20726" y="9770"/>
                  </a:lnTo>
                  <a:lnTo>
                    <a:pt x="20726" y="9747"/>
                  </a:lnTo>
                  <a:lnTo>
                    <a:pt x="20703" y="9633"/>
                  </a:lnTo>
                  <a:lnTo>
                    <a:pt x="20680" y="9587"/>
                  </a:lnTo>
                  <a:cubicBezTo>
                    <a:pt x="20657" y="9450"/>
                    <a:pt x="20612" y="9336"/>
                    <a:pt x="20589" y="9199"/>
                  </a:cubicBezTo>
                  <a:cubicBezTo>
                    <a:pt x="20520" y="9017"/>
                    <a:pt x="20475" y="8811"/>
                    <a:pt x="20429" y="8629"/>
                  </a:cubicBezTo>
                  <a:cubicBezTo>
                    <a:pt x="20384" y="8469"/>
                    <a:pt x="20361" y="8332"/>
                    <a:pt x="20315" y="8172"/>
                  </a:cubicBezTo>
                  <a:lnTo>
                    <a:pt x="20315" y="8149"/>
                  </a:lnTo>
                  <a:lnTo>
                    <a:pt x="20292" y="8081"/>
                  </a:lnTo>
                  <a:lnTo>
                    <a:pt x="20269" y="8035"/>
                  </a:lnTo>
                  <a:lnTo>
                    <a:pt x="20269" y="8012"/>
                  </a:lnTo>
                  <a:cubicBezTo>
                    <a:pt x="20247" y="7898"/>
                    <a:pt x="20224" y="7784"/>
                    <a:pt x="20178" y="7693"/>
                  </a:cubicBezTo>
                  <a:cubicBezTo>
                    <a:pt x="20155" y="7602"/>
                    <a:pt x="20132" y="7510"/>
                    <a:pt x="20087" y="7419"/>
                  </a:cubicBezTo>
                  <a:lnTo>
                    <a:pt x="20087" y="7373"/>
                  </a:lnTo>
                  <a:lnTo>
                    <a:pt x="20064" y="7282"/>
                  </a:lnTo>
                  <a:cubicBezTo>
                    <a:pt x="20018" y="7213"/>
                    <a:pt x="19995" y="7122"/>
                    <a:pt x="19973" y="7031"/>
                  </a:cubicBezTo>
                  <a:lnTo>
                    <a:pt x="19904" y="6825"/>
                  </a:lnTo>
                  <a:lnTo>
                    <a:pt x="19904" y="6757"/>
                  </a:lnTo>
                  <a:lnTo>
                    <a:pt x="19881" y="6688"/>
                  </a:lnTo>
                  <a:cubicBezTo>
                    <a:pt x="19813" y="6437"/>
                    <a:pt x="19744" y="6209"/>
                    <a:pt x="19676" y="5981"/>
                  </a:cubicBezTo>
                  <a:cubicBezTo>
                    <a:pt x="19653" y="5867"/>
                    <a:pt x="19607" y="5775"/>
                    <a:pt x="19585" y="5661"/>
                  </a:cubicBezTo>
                  <a:cubicBezTo>
                    <a:pt x="19539" y="5547"/>
                    <a:pt x="19516" y="5433"/>
                    <a:pt x="19471" y="5319"/>
                  </a:cubicBezTo>
                  <a:lnTo>
                    <a:pt x="19448" y="5182"/>
                  </a:lnTo>
                  <a:lnTo>
                    <a:pt x="19379" y="4999"/>
                  </a:lnTo>
                  <a:lnTo>
                    <a:pt x="19379" y="4931"/>
                  </a:lnTo>
                  <a:lnTo>
                    <a:pt x="19334" y="4840"/>
                  </a:lnTo>
                  <a:lnTo>
                    <a:pt x="19334" y="4862"/>
                  </a:lnTo>
                  <a:cubicBezTo>
                    <a:pt x="19334" y="4748"/>
                    <a:pt x="19288" y="4657"/>
                    <a:pt x="19265" y="4543"/>
                  </a:cubicBezTo>
                  <a:lnTo>
                    <a:pt x="19242" y="4474"/>
                  </a:lnTo>
                  <a:cubicBezTo>
                    <a:pt x="19219" y="4383"/>
                    <a:pt x="19197" y="4315"/>
                    <a:pt x="19174" y="4246"/>
                  </a:cubicBezTo>
                  <a:cubicBezTo>
                    <a:pt x="19151" y="4201"/>
                    <a:pt x="19151" y="4155"/>
                    <a:pt x="19128" y="4109"/>
                  </a:cubicBezTo>
                  <a:lnTo>
                    <a:pt x="19128" y="4086"/>
                  </a:lnTo>
                  <a:cubicBezTo>
                    <a:pt x="19105" y="4041"/>
                    <a:pt x="19105" y="3995"/>
                    <a:pt x="19082" y="3927"/>
                  </a:cubicBezTo>
                  <a:cubicBezTo>
                    <a:pt x="19060" y="3835"/>
                    <a:pt x="19014" y="3744"/>
                    <a:pt x="18991" y="3653"/>
                  </a:cubicBezTo>
                  <a:cubicBezTo>
                    <a:pt x="18968" y="3561"/>
                    <a:pt x="18946" y="3470"/>
                    <a:pt x="18923" y="3402"/>
                  </a:cubicBezTo>
                  <a:cubicBezTo>
                    <a:pt x="18900" y="3288"/>
                    <a:pt x="18854" y="3151"/>
                    <a:pt x="18831" y="3036"/>
                  </a:cubicBezTo>
                  <a:cubicBezTo>
                    <a:pt x="18809" y="2991"/>
                    <a:pt x="18786" y="2922"/>
                    <a:pt x="18763" y="2854"/>
                  </a:cubicBezTo>
                  <a:lnTo>
                    <a:pt x="18763" y="2831"/>
                  </a:lnTo>
                  <a:cubicBezTo>
                    <a:pt x="18740" y="2717"/>
                    <a:pt x="18694" y="2626"/>
                    <a:pt x="18672" y="2511"/>
                  </a:cubicBezTo>
                  <a:lnTo>
                    <a:pt x="18626" y="2375"/>
                  </a:lnTo>
                  <a:lnTo>
                    <a:pt x="18626" y="2352"/>
                  </a:lnTo>
                  <a:cubicBezTo>
                    <a:pt x="18603" y="2215"/>
                    <a:pt x="18557" y="2078"/>
                    <a:pt x="18512" y="1941"/>
                  </a:cubicBezTo>
                  <a:lnTo>
                    <a:pt x="18512" y="1918"/>
                  </a:lnTo>
                  <a:lnTo>
                    <a:pt x="18512" y="1895"/>
                  </a:lnTo>
                  <a:cubicBezTo>
                    <a:pt x="18489" y="1804"/>
                    <a:pt x="18466" y="1735"/>
                    <a:pt x="18443" y="1644"/>
                  </a:cubicBezTo>
                  <a:lnTo>
                    <a:pt x="18443" y="1576"/>
                  </a:lnTo>
                  <a:cubicBezTo>
                    <a:pt x="18421" y="1484"/>
                    <a:pt x="18398" y="1393"/>
                    <a:pt x="18375" y="1302"/>
                  </a:cubicBezTo>
                  <a:lnTo>
                    <a:pt x="18352" y="1210"/>
                  </a:lnTo>
                  <a:lnTo>
                    <a:pt x="18329" y="1188"/>
                  </a:lnTo>
                  <a:cubicBezTo>
                    <a:pt x="18284" y="1028"/>
                    <a:pt x="18238" y="845"/>
                    <a:pt x="18192" y="685"/>
                  </a:cubicBezTo>
                  <a:lnTo>
                    <a:pt x="18169" y="594"/>
                  </a:lnTo>
                  <a:cubicBezTo>
                    <a:pt x="18169" y="571"/>
                    <a:pt x="18147" y="526"/>
                    <a:pt x="18147" y="503"/>
                  </a:cubicBezTo>
                  <a:cubicBezTo>
                    <a:pt x="18169" y="434"/>
                    <a:pt x="18192" y="366"/>
                    <a:pt x="18147" y="320"/>
                  </a:cubicBezTo>
                  <a:lnTo>
                    <a:pt x="18124" y="297"/>
                  </a:lnTo>
                  <a:cubicBezTo>
                    <a:pt x="18078" y="275"/>
                    <a:pt x="18055" y="229"/>
                    <a:pt x="18033" y="206"/>
                  </a:cubicBezTo>
                  <a:cubicBezTo>
                    <a:pt x="17987" y="183"/>
                    <a:pt x="17941" y="160"/>
                    <a:pt x="17873" y="138"/>
                  </a:cubicBezTo>
                  <a:cubicBezTo>
                    <a:pt x="17804" y="92"/>
                    <a:pt x="17713" y="69"/>
                    <a:pt x="17576" y="46"/>
                  </a:cubicBezTo>
                  <a:cubicBezTo>
                    <a:pt x="17508" y="24"/>
                    <a:pt x="17416" y="24"/>
                    <a:pt x="173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10"/>
            <p:cNvSpPr/>
            <p:nvPr/>
          </p:nvSpPr>
          <p:spPr>
            <a:xfrm>
              <a:off x="5955850" y="3356500"/>
              <a:ext cx="45100" cy="105750"/>
            </a:xfrm>
            <a:custGeom>
              <a:avLst/>
              <a:gdLst/>
              <a:ahLst/>
              <a:cxnLst/>
              <a:rect l="l" t="t" r="r" b="b"/>
              <a:pathLst>
                <a:path w="1804" h="4230" extrusionOk="0">
                  <a:moveTo>
                    <a:pt x="434" y="1"/>
                  </a:moveTo>
                  <a:cubicBezTo>
                    <a:pt x="411" y="1"/>
                    <a:pt x="389" y="24"/>
                    <a:pt x="389" y="24"/>
                  </a:cubicBezTo>
                  <a:lnTo>
                    <a:pt x="366" y="24"/>
                  </a:lnTo>
                  <a:cubicBezTo>
                    <a:pt x="297" y="24"/>
                    <a:pt x="229" y="46"/>
                    <a:pt x="183" y="92"/>
                  </a:cubicBezTo>
                  <a:cubicBezTo>
                    <a:pt x="160" y="92"/>
                    <a:pt x="138" y="115"/>
                    <a:pt x="115" y="115"/>
                  </a:cubicBezTo>
                  <a:cubicBezTo>
                    <a:pt x="92" y="138"/>
                    <a:pt x="69" y="160"/>
                    <a:pt x="46" y="183"/>
                  </a:cubicBezTo>
                  <a:cubicBezTo>
                    <a:pt x="23" y="229"/>
                    <a:pt x="1" y="275"/>
                    <a:pt x="23" y="343"/>
                  </a:cubicBezTo>
                  <a:cubicBezTo>
                    <a:pt x="23" y="366"/>
                    <a:pt x="46" y="412"/>
                    <a:pt x="46" y="434"/>
                  </a:cubicBezTo>
                  <a:cubicBezTo>
                    <a:pt x="69" y="457"/>
                    <a:pt x="69" y="457"/>
                    <a:pt x="92" y="457"/>
                  </a:cubicBezTo>
                  <a:cubicBezTo>
                    <a:pt x="92" y="480"/>
                    <a:pt x="92" y="503"/>
                    <a:pt x="92" y="526"/>
                  </a:cubicBezTo>
                  <a:cubicBezTo>
                    <a:pt x="115" y="549"/>
                    <a:pt x="115" y="571"/>
                    <a:pt x="115" y="571"/>
                  </a:cubicBezTo>
                  <a:cubicBezTo>
                    <a:pt x="115" y="594"/>
                    <a:pt x="115" y="594"/>
                    <a:pt x="115" y="594"/>
                  </a:cubicBezTo>
                  <a:cubicBezTo>
                    <a:pt x="138" y="685"/>
                    <a:pt x="160" y="754"/>
                    <a:pt x="183" y="845"/>
                  </a:cubicBezTo>
                  <a:cubicBezTo>
                    <a:pt x="206" y="891"/>
                    <a:pt x="229" y="959"/>
                    <a:pt x="252" y="1028"/>
                  </a:cubicBezTo>
                  <a:cubicBezTo>
                    <a:pt x="229" y="1051"/>
                    <a:pt x="206" y="1096"/>
                    <a:pt x="229" y="1119"/>
                  </a:cubicBezTo>
                  <a:cubicBezTo>
                    <a:pt x="229" y="1142"/>
                    <a:pt x="229" y="1142"/>
                    <a:pt x="229" y="1142"/>
                  </a:cubicBezTo>
                  <a:cubicBezTo>
                    <a:pt x="229" y="1142"/>
                    <a:pt x="229" y="1165"/>
                    <a:pt x="229" y="1165"/>
                  </a:cubicBezTo>
                  <a:cubicBezTo>
                    <a:pt x="229" y="1165"/>
                    <a:pt x="229" y="1188"/>
                    <a:pt x="229" y="1188"/>
                  </a:cubicBezTo>
                  <a:cubicBezTo>
                    <a:pt x="320" y="1507"/>
                    <a:pt x="411" y="1804"/>
                    <a:pt x="503" y="2123"/>
                  </a:cubicBezTo>
                  <a:cubicBezTo>
                    <a:pt x="548" y="2329"/>
                    <a:pt x="617" y="2534"/>
                    <a:pt x="663" y="2717"/>
                  </a:cubicBezTo>
                  <a:cubicBezTo>
                    <a:pt x="731" y="2922"/>
                    <a:pt x="799" y="3128"/>
                    <a:pt x="868" y="3310"/>
                  </a:cubicBezTo>
                  <a:cubicBezTo>
                    <a:pt x="936" y="3516"/>
                    <a:pt x="1005" y="3721"/>
                    <a:pt x="1073" y="3927"/>
                  </a:cubicBezTo>
                  <a:cubicBezTo>
                    <a:pt x="1119" y="3995"/>
                    <a:pt x="1142" y="4064"/>
                    <a:pt x="1165" y="4132"/>
                  </a:cubicBezTo>
                  <a:cubicBezTo>
                    <a:pt x="1187" y="4155"/>
                    <a:pt x="1187" y="4178"/>
                    <a:pt x="1233" y="4201"/>
                  </a:cubicBezTo>
                  <a:cubicBezTo>
                    <a:pt x="1256" y="4223"/>
                    <a:pt x="1279" y="4223"/>
                    <a:pt x="1302" y="4223"/>
                  </a:cubicBezTo>
                  <a:cubicBezTo>
                    <a:pt x="1314" y="4227"/>
                    <a:pt x="1327" y="4229"/>
                    <a:pt x="1340" y="4229"/>
                  </a:cubicBezTo>
                  <a:cubicBezTo>
                    <a:pt x="1400" y="4229"/>
                    <a:pt x="1465" y="4188"/>
                    <a:pt x="1484" y="4132"/>
                  </a:cubicBezTo>
                  <a:cubicBezTo>
                    <a:pt x="1484" y="4109"/>
                    <a:pt x="1484" y="4109"/>
                    <a:pt x="1484" y="4109"/>
                  </a:cubicBezTo>
                  <a:cubicBezTo>
                    <a:pt x="1507" y="4086"/>
                    <a:pt x="1507" y="4064"/>
                    <a:pt x="1507" y="4041"/>
                  </a:cubicBezTo>
                  <a:cubicBezTo>
                    <a:pt x="1507" y="3995"/>
                    <a:pt x="1507" y="3972"/>
                    <a:pt x="1507" y="3949"/>
                  </a:cubicBezTo>
                  <a:cubicBezTo>
                    <a:pt x="1534" y="3976"/>
                    <a:pt x="1568" y="3987"/>
                    <a:pt x="1606" y="3987"/>
                  </a:cubicBezTo>
                  <a:cubicBezTo>
                    <a:pt x="1633" y="3987"/>
                    <a:pt x="1661" y="3982"/>
                    <a:pt x="1690" y="3972"/>
                  </a:cubicBezTo>
                  <a:cubicBezTo>
                    <a:pt x="1712" y="3972"/>
                    <a:pt x="1735" y="3949"/>
                    <a:pt x="1758" y="3927"/>
                  </a:cubicBezTo>
                  <a:cubicBezTo>
                    <a:pt x="1804" y="3881"/>
                    <a:pt x="1804" y="3835"/>
                    <a:pt x="1804" y="3790"/>
                  </a:cubicBezTo>
                  <a:cubicBezTo>
                    <a:pt x="1804" y="3698"/>
                    <a:pt x="1758" y="3630"/>
                    <a:pt x="1758" y="3561"/>
                  </a:cubicBezTo>
                  <a:cubicBezTo>
                    <a:pt x="1735" y="3516"/>
                    <a:pt x="1712" y="3447"/>
                    <a:pt x="1690" y="3379"/>
                  </a:cubicBezTo>
                  <a:cubicBezTo>
                    <a:pt x="1667" y="3265"/>
                    <a:pt x="1644" y="3151"/>
                    <a:pt x="1598" y="3036"/>
                  </a:cubicBezTo>
                  <a:cubicBezTo>
                    <a:pt x="1576" y="2945"/>
                    <a:pt x="1530" y="2831"/>
                    <a:pt x="1507" y="2740"/>
                  </a:cubicBezTo>
                  <a:cubicBezTo>
                    <a:pt x="1461" y="2626"/>
                    <a:pt x="1439" y="2534"/>
                    <a:pt x="1393" y="2420"/>
                  </a:cubicBezTo>
                  <a:cubicBezTo>
                    <a:pt x="1347" y="2238"/>
                    <a:pt x="1302" y="2055"/>
                    <a:pt x="1233" y="1850"/>
                  </a:cubicBezTo>
                  <a:cubicBezTo>
                    <a:pt x="1187" y="1667"/>
                    <a:pt x="1119" y="1462"/>
                    <a:pt x="1073" y="1279"/>
                  </a:cubicBezTo>
                  <a:cubicBezTo>
                    <a:pt x="1073" y="1256"/>
                    <a:pt x="1051" y="1233"/>
                    <a:pt x="1051" y="1210"/>
                  </a:cubicBezTo>
                  <a:cubicBezTo>
                    <a:pt x="1028" y="1165"/>
                    <a:pt x="1028" y="1165"/>
                    <a:pt x="1005" y="1142"/>
                  </a:cubicBezTo>
                  <a:cubicBezTo>
                    <a:pt x="1005" y="1119"/>
                    <a:pt x="982" y="1096"/>
                    <a:pt x="982" y="1096"/>
                  </a:cubicBezTo>
                  <a:cubicBezTo>
                    <a:pt x="982" y="1051"/>
                    <a:pt x="959" y="1005"/>
                    <a:pt x="959" y="982"/>
                  </a:cubicBezTo>
                  <a:cubicBezTo>
                    <a:pt x="959" y="959"/>
                    <a:pt x="936" y="937"/>
                    <a:pt x="936" y="914"/>
                  </a:cubicBezTo>
                  <a:cubicBezTo>
                    <a:pt x="936" y="868"/>
                    <a:pt x="914" y="845"/>
                    <a:pt x="914" y="800"/>
                  </a:cubicBezTo>
                  <a:cubicBezTo>
                    <a:pt x="891" y="777"/>
                    <a:pt x="868" y="731"/>
                    <a:pt x="822" y="708"/>
                  </a:cubicBezTo>
                  <a:cubicBezTo>
                    <a:pt x="822" y="685"/>
                    <a:pt x="799" y="640"/>
                    <a:pt x="799" y="594"/>
                  </a:cubicBezTo>
                  <a:cubicBezTo>
                    <a:pt x="777" y="526"/>
                    <a:pt x="777" y="457"/>
                    <a:pt x="754" y="412"/>
                  </a:cubicBezTo>
                  <a:cubicBezTo>
                    <a:pt x="754" y="343"/>
                    <a:pt x="731" y="275"/>
                    <a:pt x="731" y="229"/>
                  </a:cubicBezTo>
                  <a:cubicBezTo>
                    <a:pt x="708" y="160"/>
                    <a:pt x="685" y="92"/>
                    <a:pt x="640" y="69"/>
                  </a:cubicBezTo>
                  <a:cubicBezTo>
                    <a:pt x="594" y="46"/>
                    <a:pt x="571" y="24"/>
                    <a:pt x="526" y="24"/>
                  </a:cubicBezTo>
                  <a:cubicBezTo>
                    <a:pt x="503" y="1"/>
                    <a:pt x="480" y="1"/>
                    <a:pt x="457" y="1"/>
                  </a:cubicBezTo>
                  <a:close/>
                </a:path>
              </a:pathLst>
            </a:custGeom>
            <a:solidFill>
              <a:srgbClr val="DEB3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10"/>
            <p:cNvSpPr/>
            <p:nvPr/>
          </p:nvSpPr>
          <p:spPr>
            <a:xfrm>
              <a:off x="5979250" y="3443800"/>
              <a:ext cx="83325" cy="261200"/>
            </a:xfrm>
            <a:custGeom>
              <a:avLst/>
              <a:gdLst/>
              <a:ahLst/>
              <a:cxnLst/>
              <a:rect l="l" t="t" r="r" b="b"/>
              <a:pathLst>
                <a:path w="3333" h="10448" extrusionOk="0">
                  <a:moveTo>
                    <a:pt x="69" y="1"/>
                  </a:moveTo>
                  <a:cubicBezTo>
                    <a:pt x="23" y="1"/>
                    <a:pt x="0" y="47"/>
                    <a:pt x="0" y="115"/>
                  </a:cubicBezTo>
                  <a:cubicBezTo>
                    <a:pt x="46" y="298"/>
                    <a:pt x="115" y="480"/>
                    <a:pt x="160" y="663"/>
                  </a:cubicBezTo>
                  <a:cubicBezTo>
                    <a:pt x="160" y="663"/>
                    <a:pt x="160" y="686"/>
                    <a:pt x="160" y="709"/>
                  </a:cubicBezTo>
                  <a:cubicBezTo>
                    <a:pt x="183" y="777"/>
                    <a:pt x="206" y="823"/>
                    <a:pt x="206" y="891"/>
                  </a:cubicBezTo>
                  <a:cubicBezTo>
                    <a:pt x="229" y="960"/>
                    <a:pt x="251" y="1028"/>
                    <a:pt x="274" y="1097"/>
                  </a:cubicBezTo>
                  <a:cubicBezTo>
                    <a:pt x="297" y="1188"/>
                    <a:pt x="320" y="1256"/>
                    <a:pt x="343" y="1348"/>
                  </a:cubicBezTo>
                  <a:cubicBezTo>
                    <a:pt x="343" y="1348"/>
                    <a:pt x="343" y="1370"/>
                    <a:pt x="343" y="1393"/>
                  </a:cubicBezTo>
                  <a:cubicBezTo>
                    <a:pt x="320" y="1416"/>
                    <a:pt x="343" y="1439"/>
                    <a:pt x="343" y="1485"/>
                  </a:cubicBezTo>
                  <a:cubicBezTo>
                    <a:pt x="343" y="1507"/>
                    <a:pt x="366" y="1530"/>
                    <a:pt x="366" y="1576"/>
                  </a:cubicBezTo>
                  <a:cubicBezTo>
                    <a:pt x="366" y="1644"/>
                    <a:pt x="388" y="1736"/>
                    <a:pt x="411" y="1804"/>
                  </a:cubicBezTo>
                  <a:cubicBezTo>
                    <a:pt x="434" y="1895"/>
                    <a:pt x="457" y="1987"/>
                    <a:pt x="503" y="2078"/>
                  </a:cubicBezTo>
                  <a:cubicBezTo>
                    <a:pt x="548" y="2261"/>
                    <a:pt x="594" y="2420"/>
                    <a:pt x="640" y="2580"/>
                  </a:cubicBezTo>
                  <a:cubicBezTo>
                    <a:pt x="640" y="2603"/>
                    <a:pt x="640" y="2626"/>
                    <a:pt x="640" y="2649"/>
                  </a:cubicBezTo>
                  <a:cubicBezTo>
                    <a:pt x="685" y="2854"/>
                    <a:pt x="731" y="3037"/>
                    <a:pt x="776" y="3242"/>
                  </a:cubicBezTo>
                  <a:cubicBezTo>
                    <a:pt x="845" y="3448"/>
                    <a:pt x="891" y="3653"/>
                    <a:pt x="959" y="3881"/>
                  </a:cubicBezTo>
                  <a:cubicBezTo>
                    <a:pt x="982" y="3973"/>
                    <a:pt x="1005" y="4064"/>
                    <a:pt x="1028" y="4155"/>
                  </a:cubicBezTo>
                  <a:cubicBezTo>
                    <a:pt x="1073" y="4269"/>
                    <a:pt x="1096" y="4361"/>
                    <a:pt x="1142" y="4475"/>
                  </a:cubicBezTo>
                  <a:cubicBezTo>
                    <a:pt x="1142" y="4520"/>
                    <a:pt x="1164" y="4566"/>
                    <a:pt x="1187" y="4589"/>
                  </a:cubicBezTo>
                  <a:cubicBezTo>
                    <a:pt x="1210" y="4657"/>
                    <a:pt x="1233" y="4703"/>
                    <a:pt x="1256" y="4771"/>
                  </a:cubicBezTo>
                  <a:cubicBezTo>
                    <a:pt x="1256" y="4794"/>
                    <a:pt x="1256" y="4840"/>
                    <a:pt x="1279" y="4863"/>
                  </a:cubicBezTo>
                  <a:cubicBezTo>
                    <a:pt x="1279" y="4977"/>
                    <a:pt x="1301" y="5068"/>
                    <a:pt x="1324" y="5159"/>
                  </a:cubicBezTo>
                  <a:cubicBezTo>
                    <a:pt x="1347" y="5319"/>
                    <a:pt x="1370" y="5479"/>
                    <a:pt x="1416" y="5639"/>
                  </a:cubicBezTo>
                  <a:cubicBezTo>
                    <a:pt x="1438" y="5776"/>
                    <a:pt x="1461" y="5913"/>
                    <a:pt x="1507" y="6050"/>
                  </a:cubicBezTo>
                  <a:cubicBezTo>
                    <a:pt x="1530" y="6118"/>
                    <a:pt x="1553" y="6209"/>
                    <a:pt x="1575" y="6278"/>
                  </a:cubicBezTo>
                  <a:cubicBezTo>
                    <a:pt x="1598" y="6346"/>
                    <a:pt x="1644" y="6438"/>
                    <a:pt x="1667" y="6529"/>
                  </a:cubicBezTo>
                  <a:cubicBezTo>
                    <a:pt x="1667" y="6552"/>
                    <a:pt x="1667" y="6597"/>
                    <a:pt x="1689" y="6620"/>
                  </a:cubicBezTo>
                  <a:cubicBezTo>
                    <a:pt x="1689" y="6643"/>
                    <a:pt x="1712" y="6666"/>
                    <a:pt x="1735" y="6689"/>
                  </a:cubicBezTo>
                  <a:cubicBezTo>
                    <a:pt x="1781" y="6871"/>
                    <a:pt x="1804" y="7031"/>
                    <a:pt x="1872" y="7214"/>
                  </a:cubicBezTo>
                  <a:cubicBezTo>
                    <a:pt x="1895" y="7282"/>
                    <a:pt x="1895" y="7351"/>
                    <a:pt x="1918" y="7419"/>
                  </a:cubicBezTo>
                  <a:cubicBezTo>
                    <a:pt x="1941" y="7442"/>
                    <a:pt x="1941" y="7465"/>
                    <a:pt x="1941" y="7488"/>
                  </a:cubicBezTo>
                  <a:cubicBezTo>
                    <a:pt x="1963" y="7533"/>
                    <a:pt x="1963" y="7579"/>
                    <a:pt x="1986" y="7602"/>
                  </a:cubicBezTo>
                  <a:cubicBezTo>
                    <a:pt x="1986" y="7625"/>
                    <a:pt x="1986" y="7625"/>
                    <a:pt x="1986" y="7647"/>
                  </a:cubicBezTo>
                  <a:cubicBezTo>
                    <a:pt x="2055" y="7899"/>
                    <a:pt x="2123" y="8150"/>
                    <a:pt x="2192" y="8401"/>
                  </a:cubicBezTo>
                  <a:cubicBezTo>
                    <a:pt x="2237" y="8538"/>
                    <a:pt x="2283" y="8675"/>
                    <a:pt x="2329" y="8812"/>
                  </a:cubicBezTo>
                  <a:cubicBezTo>
                    <a:pt x="2329" y="8903"/>
                    <a:pt x="2351" y="8994"/>
                    <a:pt x="2397" y="9063"/>
                  </a:cubicBezTo>
                  <a:cubicBezTo>
                    <a:pt x="2397" y="9108"/>
                    <a:pt x="2420" y="9154"/>
                    <a:pt x="2420" y="9200"/>
                  </a:cubicBezTo>
                  <a:cubicBezTo>
                    <a:pt x="2443" y="9268"/>
                    <a:pt x="2466" y="9314"/>
                    <a:pt x="2466" y="9359"/>
                  </a:cubicBezTo>
                  <a:cubicBezTo>
                    <a:pt x="2511" y="9542"/>
                    <a:pt x="2557" y="9702"/>
                    <a:pt x="2602" y="9861"/>
                  </a:cubicBezTo>
                  <a:cubicBezTo>
                    <a:pt x="2625" y="9953"/>
                    <a:pt x="2648" y="10021"/>
                    <a:pt x="2671" y="10113"/>
                  </a:cubicBezTo>
                  <a:cubicBezTo>
                    <a:pt x="2694" y="10158"/>
                    <a:pt x="2717" y="10204"/>
                    <a:pt x="2717" y="10227"/>
                  </a:cubicBezTo>
                  <a:cubicBezTo>
                    <a:pt x="2739" y="10295"/>
                    <a:pt x="2762" y="10364"/>
                    <a:pt x="2808" y="10409"/>
                  </a:cubicBezTo>
                  <a:cubicBezTo>
                    <a:pt x="2835" y="10436"/>
                    <a:pt x="2861" y="10447"/>
                    <a:pt x="2893" y="10447"/>
                  </a:cubicBezTo>
                  <a:cubicBezTo>
                    <a:pt x="2915" y="10447"/>
                    <a:pt x="2939" y="10442"/>
                    <a:pt x="2968" y="10432"/>
                  </a:cubicBezTo>
                  <a:cubicBezTo>
                    <a:pt x="2991" y="10432"/>
                    <a:pt x="3013" y="10409"/>
                    <a:pt x="3036" y="10386"/>
                  </a:cubicBezTo>
                  <a:cubicBezTo>
                    <a:pt x="3059" y="10364"/>
                    <a:pt x="3082" y="10341"/>
                    <a:pt x="3082" y="10318"/>
                  </a:cubicBezTo>
                  <a:cubicBezTo>
                    <a:pt x="3082" y="10295"/>
                    <a:pt x="3082" y="10272"/>
                    <a:pt x="3082" y="10250"/>
                  </a:cubicBezTo>
                  <a:cubicBezTo>
                    <a:pt x="3082" y="10227"/>
                    <a:pt x="3082" y="10204"/>
                    <a:pt x="3082" y="10181"/>
                  </a:cubicBezTo>
                  <a:cubicBezTo>
                    <a:pt x="3150" y="10158"/>
                    <a:pt x="3196" y="10113"/>
                    <a:pt x="3219" y="10044"/>
                  </a:cubicBezTo>
                  <a:cubicBezTo>
                    <a:pt x="3219" y="10044"/>
                    <a:pt x="3219" y="10044"/>
                    <a:pt x="3219" y="10021"/>
                  </a:cubicBezTo>
                  <a:cubicBezTo>
                    <a:pt x="3287" y="9998"/>
                    <a:pt x="3333" y="9930"/>
                    <a:pt x="3310" y="9861"/>
                  </a:cubicBezTo>
                  <a:cubicBezTo>
                    <a:pt x="3310" y="9816"/>
                    <a:pt x="3310" y="9793"/>
                    <a:pt x="3310" y="9747"/>
                  </a:cubicBezTo>
                  <a:cubicBezTo>
                    <a:pt x="3310" y="9702"/>
                    <a:pt x="3333" y="9656"/>
                    <a:pt x="3310" y="9610"/>
                  </a:cubicBezTo>
                  <a:cubicBezTo>
                    <a:pt x="3264" y="9473"/>
                    <a:pt x="3242" y="9314"/>
                    <a:pt x="3196" y="9177"/>
                  </a:cubicBezTo>
                  <a:cubicBezTo>
                    <a:pt x="3150" y="9017"/>
                    <a:pt x="3105" y="8880"/>
                    <a:pt x="3059" y="8720"/>
                  </a:cubicBezTo>
                  <a:cubicBezTo>
                    <a:pt x="3059" y="8697"/>
                    <a:pt x="3036" y="8675"/>
                    <a:pt x="3036" y="8629"/>
                  </a:cubicBezTo>
                  <a:cubicBezTo>
                    <a:pt x="3036" y="8606"/>
                    <a:pt x="3013" y="8560"/>
                    <a:pt x="2968" y="8538"/>
                  </a:cubicBezTo>
                  <a:cubicBezTo>
                    <a:pt x="2922" y="8401"/>
                    <a:pt x="2876" y="8264"/>
                    <a:pt x="2854" y="8127"/>
                  </a:cubicBezTo>
                  <a:cubicBezTo>
                    <a:pt x="2876" y="8081"/>
                    <a:pt x="2899" y="8013"/>
                    <a:pt x="2876" y="7944"/>
                  </a:cubicBezTo>
                  <a:cubicBezTo>
                    <a:pt x="2854" y="7876"/>
                    <a:pt x="2831" y="7807"/>
                    <a:pt x="2808" y="7739"/>
                  </a:cubicBezTo>
                  <a:cubicBezTo>
                    <a:pt x="2785" y="7647"/>
                    <a:pt x="2762" y="7556"/>
                    <a:pt x="2739" y="7465"/>
                  </a:cubicBezTo>
                  <a:cubicBezTo>
                    <a:pt x="2671" y="7282"/>
                    <a:pt x="2625" y="7122"/>
                    <a:pt x="2580" y="6940"/>
                  </a:cubicBezTo>
                  <a:cubicBezTo>
                    <a:pt x="2557" y="6849"/>
                    <a:pt x="2534" y="6757"/>
                    <a:pt x="2511" y="6689"/>
                  </a:cubicBezTo>
                  <a:cubicBezTo>
                    <a:pt x="2488" y="6620"/>
                    <a:pt x="2488" y="6529"/>
                    <a:pt x="2466" y="6461"/>
                  </a:cubicBezTo>
                  <a:cubicBezTo>
                    <a:pt x="2466" y="6415"/>
                    <a:pt x="2443" y="6346"/>
                    <a:pt x="2420" y="6278"/>
                  </a:cubicBezTo>
                  <a:cubicBezTo>
                    <a:pt x="2420" y="6255"/>
                    <a:pt x="2397" y="6232"/>
                    <a:pt x="2397" y="6209"/>
                  </a:cubicBezTo>
                  <a:cubicBezTo>
                    <a:pt x="2374" y="6095"/>
                    <a:pt x="2351" y="5981"/>
                    <a:pt x="2329" y="5867"/>
                  </a:cubicBezTo>
                  <a:cubicBezTo>
                    <a:pt x="2329" y="5867"/>
                    <a:pt x="2329" y="5867"/>
                    <a:pt x="2329" y="5844"/>
                  </a:cubicBezTo>
                  <a:cubicBezTo>
                    <a:pt x="2306" y="5821"/>
                    <a:pt x="2306" y="5799"/>
                    <a:pt x="2283" y="5753"/>
                  </a:cubicBezTo>
                  <a:cubicBezTo>
                    <a:pt x="2260" y="5730"/>
                    <a:pt x="2237" y="5707"/>
                    <a:pt x="2192" y="5684"/>
                  </a:cubicBezTo>
                  <a:cubicBezTo>
                    <a:pt x="2146" y="5525"/>
                    <a:pt x="2100" y="5342"/>
                    <a:pt x="2055" y="5159"/>
                  </a:cubicBezTo>
                  <a:cubicBezTo>
                    <a:pt x="2009" y="4977"/>
                    <a:pt x="1941" y="4771"/>
                    <a:pt x="1895" y="4566"/>
                  </a:cubicBezTo>
                  <a:cubicBezTo>
                    <a:pt x="1918" y="4543"/>
                    <a:pt x="1941" y="4498"/>
                    <a:pt x="1941" y="4452"/>
                  </a:cubicBezTo>
                  <a:cubicBezTo>
                    <a:pt x="1941" y="4429"/>
                    <a:pt x="1941" y="4429"/>
                    <a:pt x="1918" y="4406"/>
                  </a:cubicBezTo>
                  <a:cubicBezTo>
                    <a:pt x="1918" y="4338"/>
                    <a:pt x="1895" y="4269"/>
                    <a:pt x="1872" y="4201"/>
                  </a:cubicBezTo>
                  <a:cubicBezTo>
                    <a:pt x="1849" y="4155"/>
                    <a:pt x="1826" y="4087"/>
                    <a:pt x="1804" y="4041"/>
                  </a:cubicBezTo>
                  <a:cubicBezTo>
                    <a:pt x="1804" y="4041"/>
                    <a:pt x="1804" y="4018"/>
                    <a:pt x="1804" y="3995"/>
                  </a:cubicBezTo>
                  <a:cubicBezTo>
                    <a:pt x="1781" y="3973"/>
                    <a:pt x="1781" y="3927"/>
                    <a:pt x="1781" y="3904"/>
                  </a:cubicBezTo>
                  <a:cubicBezTo>
                    <a:pt x="1712" y="3721"/>
                    <a:pt x="1689" y="3562"/>
                    <a:pt x="1644" y="3402"/>
                  </a:cubicBezTo>
                  <a:cubicBezTo>
                    <a:pt x="1621" y="3265"/>
                    <a:pt x="1575" y="3128"/>
                    <a:pt x="1553" y="3014"/>
                  </a:cubicBezTo>
                  <a:cubicBezTo>
                    <a:pt x="1553" y="2991"/>
                    <a:pt x="1553" y="2945"/>
                    <a:pt x="1530" y="2923"/>
                  </a:cubicBezTo>
                  <a:cubicBezTo>
                    <a:pt x="1530" y="2900"/>
                    <a:pt x="1530" y="2854"/>
                    <a:pt x="1530" y="2831"/>
                  </a:cubicBezTo>
                  <a:cubicBezTo>
                    <a:pt x="1507" y="2786"/>
                    <a:pt x="1507" y="2717"/>
                    <a:pt x="1484" y="2672"/>
                  </a:cubicBezTo>
                  <a:cubicBezTo>
                    <a:pt x="1484" y="2649"/>
                    <a:pt x="1484" y="2626"/>
                    <a:pt x="1461" y="2603"/>
                  </a:cubicBezTo>
                  <a:cubicBezTo>
                    <a:pt x="1461" y="2580"/>
                    <a:pt x="1461" y="2580"/>
                    <a:pt x="1461" y="2557"/>
                  </a:cubicBezTo>
                  <a:cubicBezTo>
                    <a:pt x="1438" y="2535"/>
                    <a:pt x="1438" y="2489"/>
                    <a:pt x="1438" y="2466"/>
                  </a:cubicBezTo>
                  <a:cubicBezTo>
                    <a:pt x="1438" y="2398"/>
                    <a:pt x="1416" y="2306"/>
                    <a:pt x="1393" y="2238"/>
                  </a:cubicBezTo>
                  <a:cubicBezTo>
                    <a:pt x="1393" y="2192"/>
                    <a:pt x="1370" y="2147"/>
                    <a:pt x="1324" y="2124"/>
                  </a:cubicBezTo>
                  <a:cubicBezTo>
                    <a:pt x="1324" y="2101"/>
                    <a:pt x="1301" y="2055"/>
                    <a:pt x="1301" y="2032"/>
                  </a:cubicBezTo>
                  <a:cubicBezTo>
                    <a:pt x="1279" y="1941"/>
                    <a:pt x="1256" y="1873"/>
                    <a:pt x="1233" y="1781"/>
                  </a:cubicBezTo>
                  <a:cubicBezTo>
                    <a:pt x="1187" y="1622"/>
                    <a:pt x="1142" y="1485"/>
                    <a:pt x="1096" y="1325"/>
                  </a:cubicBezTo>
                  <a:cubicBezTo>
                    <a:pt x="1050" y="1256"/>
                    <a:pt x="1028" y="1165"/>
                    <a:pt x="1005" y="1074"/>
                  </a:cubicBezTo>
                  <a:cubicBezTo>
                    <a:pt x="982" y="1005"/>
                    <a:pt x="936" y="914"/>
                    <a:pt x="913" y="823"/>
                  </a:cubicBezTo>
                  <a:cubicBezTo>
                    <a:pt x="891" y="709"/>
                    <a:pt x="845" y="572"/>
                    <a:pt x="822" y="457"/>
                  </a:cubicBezTo>
                  <a:cubicBezTo>
                    <a:pt x="822" y="435"/>
                    <a:pt x="822" y="412"/>
                    <a:pt x="822" y="389"/>
                  </a:cubicBezTo>
                  <a:cubicBezTo>
                    <a:pt x="799" y="343"/>
                    <a:pt x="799" y="252"/>
                    <a:pt x="754" y="229"/>
                  </a:cubicBezTo>
                  <a:cubicBezTo>
                    <a:pt x="731" y="206"/>
                    <a:pt x="731" y="206"/>
                    <a:pt x="708" y="206"/>
                  </a:cubicBezTo>
                  <a:cubicBezTo>
                    <a:pt x="662" y="184"/>
                    <a:pt x="617" y="184"/>
                    <a:pt x="571" y="184"/>
                  </a:cubicBezTo>
                  <a:cubicBezTo>
                    <a:pt x="548" y="206"/>
                    <a:pt x="525" y="206"/>
                    <a:pt x="503" y="229"/>
                  </a:cubicBezTo>
                  <a:cubicBezTo>
                    <a:pt x="480" y="184"/>
                    <a:pt x="434" y="161"/>
                    <a:pt x="388" y="161"/>
                  </a:cubicBezTo>
                  <a:cubicBezTo>
                    <a:pt x="320" y="161"/>
                    <a:pt x="251" y="229"/>
                    <a:pt x="251" y="298"/>
                  </a:cubicBezTo>
                  <a:cubicBezTo>
                    <a:pt x="251" y="290"/>
                    <a:pt x="251" y="282"/>
                    <a:pt x="251" y="275"/>
                  </a:cubicBezTo>
                  <a:cubicBezTo>
                    <a:pt x="229" y="252"/>
                    <a:pt x="229" y="206"/>
                    <a:pt x="206" y="184"/>
                  </a:cubicBezTo>
                  <a:cubicBezTo>
                    <a:pt x="206" y="138"/>
                    <a:pt x="183" y="69"/>
                    <a:pt x="160" y="24"/>
                  </a:cubicBezTo>
                  <a:cubicBezTo>
                    <a:pt x="160" y="1"/>
                    <a:pt x="115" y="1"/>
                    <a:pt x="92" y="1"/>
                  </a:cubicBezTo>
                  <a:close/>
                </a:path>
              </a:pathLst>
            </a:custGeom>
            <a:solidFill>
              <a:srgbClr val="DEB3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10"/>
            <p:cNvSpPr/>
            <p:nvPr/>
          </p:nvSpPr>
          <p:spPr>
            <a:xfrm>
              <a:off x="6048875" y="3685750"/>
              <a:ext cx="91325" cy="293350"/>
            </a:xfrm>
            <a:custGeom>
              <a:avLst/>
              <a:gdLst/>
              <a:ahLst/>
              <a:cxnLst/>
              <a:rect l="l" t="t" r="r" b="b"/>
              <a:pathLst>
                <a:path w="3653" h="11734" extrusionOk="0">
                  <a:moveTo>
                    <a:pt x="297" y="1"/>
                  </a:moveTo>
                  <a:cubicBezTo>
                    <a:pt x="251" y="1"/>
                    <a:pt x="228" y="1"/>
                    <a:pt x="206" y="24"/>
                  </a:cubicBezTo>
                  <a:cubicBezTo>
                    <a:pt x="160" y="47"/>
                    <a:pt x="137" y="115"/>
                    <a:pt x="137" y="161"/>
                  </a:cubicBezTo>
                  <a:cubicBezTo>
                    <a:pt x="137" y="206"/>
                    <a:pt x="160" y="275"/>
                    <a:pt x="160" y="343"/>
                  </a:cubicBezTo>
                  <a:cubicBezTo>
                    <a:pt x="148" y="332"/>
                    <a:pt x="137" y="326"/>
                    <a:pt x="126" y="326"/>
                  </a:cubicBezTo>
                  <a:cubicBezTo>
                    <a:pt x="114" y="326"/>
                    <a:pt x="103" y="332"/>
                    <a:pt x="91" y="343"/>
                  </a:cubicBezTo>
                  <a:cubicBezTo>
                    <a:pt x="23" y="343"/>
                    <a:pt x="0" y="412"/>
                    <a:pt x="0" y="480"/>
                  </a:cubicBezTo>
                  <a:cubicBezTo>
                    <a:pt x="0" y="503"/>
                    <a:pt x="0" y="526"/>
                    <a:pt x="0" y="572"/>
                  </a:cubicBezTo>
                  <a:cubicBezTo>
                    <a:pt x="0" y="594"/>
                    <a:pt x="0" y="617"/>
                    <a:pt x="0" y="663"/>
                  </a:cubicBezTo>
                  <a:cubicBezTo>
                    <a:pt x="23" y="731"/>
                    <a:pt x="23" y="800"/>
                    <a:pt x="46" y="868"/>
                  </a:cubicBezTo>
                  <a:cubicBezTo>
                    <a:pt x="46" y="914"/>
                    <a:pt x="69" y="960"/>
                    <a:pt x="69" y="982"/>
                  </a:cubicBezTo>
                  <a:cubicBezTo>
                    <a:pt x="91" y="1096"/>
                    <a:pt x="114" y="1188"/>
                    <a:pt x="137" y="1279"/>
                  </a:cubicBezTo>
                  <a:cubicBezTo>
                    <a:pt x="160" y="1393"/>
                    <a:pt x="183" y="1507"/>
                    <a:pt x="206" y="1621"/>
                  </a:cubicBezTo>
                  <a:cubicBezTo>
                    <a:pt x="251" y="1736"/>
                    <a:pt x="274" y="1850"/>
                    <a:pt x="297" y="1964"/>
                  </a:cubicBezTo>
                  <a:cubicBezTo>
                    <a:pt x="365" y="2146"/>
                    <a:pt x="411" y="2329"/>
                    <a:pt x="479" y="2534"/>
                  </a:cubicBezTo>
                  <a:lnTo>
                    <a:pt x="571" y="2808"/>
                  </a:lnTo>
                  <a:cubicBezTo>
                    <a:pt x="594" y="2900"/>
                    <a:pt x="616" y="2991"/>
                    <a:pt x="639" y="3082"/>
                  </a:cubicBezTo>
                  <a:cubicBezTo>
                    <a:pt x="639" y="3105"/>
                    <a:pt x="639" y="3128"/>
                    <a:pt x="639" y="3151"/>
                  </a:cubicBezTo>
                  <a:cubicBezTo>
                    <a:pt x="662" y="3174"/>
                    <a:pt x="662" y="3219"/>
                    <a:pt x="662" y="3242"/>
                  </a:cubicBezTo>
                  <a:cubicBezTo>
                    <a:pt x="662" y="3288"/>
                    <a:pt x="685" y="3311"/>
                    <a:pt x="685" y="3356"/>
                  </a:cubicBezTo>
                  <a:cubicBezTo>
                    <a:pt x="708" y="3425"/>
                    <a:pt x="708" y="3493"/>
                    <a:pt x="731" y="3562"/>
                  </a:cubicBezTo>
                  <a:cubicBezTo>
                    <a:pt x="753" y="3676"/>
                    <a:pt x="776" y="3767"/>
                    <a:pt x="799" y="3881"/>
                  </a:cubicBezTo>
                  <a:cubicBezTo>
                    <a:pt x="867" y="4064"/>
                    <a:pt x="913" y="4246"/>
                    <a:pt x="982" y="4429"/>
                  </a:cubicBezTo>
                  <a:cubicBezTo>
                    <a:pt x="1004" y="4520"/>
                    <a:pt x="1027" y="4589"/>
                    <a:pt x="1050" y="4657"/>
                  </a:cubicBezTo>
                  <a:cubicBezTo>
                    <a:pt x="1073" y="4749"/>
                    <a:pt x="1096" y="4817"/>
                    <a:pt x="1119" y="4908"/>
                  </a:cubicBezTo>
                  <a:cubicBezTo>
                    <a:pt x="1187" y="5114"/>
                    <a:pt x="1233" y="5296"/>
                    <a:pt x="1301" y="5502"/>
                  </a:cubicBezTo>
                  <a:cubicBezTo>
                    <a:pt x="1301" y="5593"/>
                    <a:pt x="1324" y="5684"/>
                    <a:pt x="1347" y="5776"/>
                  </a:cubicBezTo>
                  <a:lnTo>
                    <a:pt x="1392" y="5981"/>
                  </a:lnTo>
                  <a:cubicBezTo>
                    <a:pt x="1415" y="6072"/>
                    <a:pt x="1461" y="6187"/>
                    <a:pt x="1484" y="6278"/>
                  </a:cubicBezTo>
                  <a:cubicBezTo>
                    <a:pt x="1507" y="6392"/>
                    <a:pt x="1552" y="6483"/>
                    <a:pt x="1575" y="6575"/>
                  </a:cubicBezTo>
                  <a:cubicBezTo>
                    <a:pt x="1621" y="6689"/>
                    <a:pt x="1644" y="6780"/>
                    <a:pt x="1689" y="6894"/>
                  </a:cubicBezTo>
                  <a:cubicBezTo>
                    <a:pt x="1712" y="7031"/>
                    <a:pt x="1758" y="7191"/>
                    <a:pt x="1780" y="7351"/>
                  </a:cubicBezTo>
                  <a:cubicBezTo>
                    <a:pt x="1895" y="7761"/>
                    <a:pt x="2009" y="8172"/>
                    <a:pt x="2123" y="8583"/>
                  </a:cubicBezTo>
                  <a:cubicBezTo>
                    <a:pt x="2146" y="8674"/>
                    <a:pt x="2168" y="8789"/>
                    <a:pt x="2191" y="8880"/>
                  </a:cubicBezTo>
                  <a:cubicBezTo>
                    <a:pt x="2214" y="8971"/>
                    <a:pt x="2237" y="9063"/>
                    <a:pt x="2283" y="9154"/>
                  </a:cubicBezTo>
                  <a:cubicBezTo>
                    <a:pt x="2283" y="9177"/>
                    <a:pt x="2283" y="9199"/>
                    <a:pt x="2305" y="9222"/>
                  </a:cubicBezTo>
                  <a:cubicBezTo>
                    <a:pt x="2305" y="9268"/>
                    <a:pt x="2328" y="9314"/>
                    <a:pt x="2328" y="9359"/>
                  </a:cubicBezTo>
                  <a:cubicBezTo>
                    <a:pt x="2351" y="9451"/>
                    <a:pt x="2374" y="9542"/>
                    <a:pt x="2397" y="9656"/>
                  </a:cubicBezTo>
                  <a:cubicBezTo>
                    <a:pt x="2397" y="9679"/>
                    <a:pt x="2420" y="9702"/>
                    <a:pt x="2420" y="9747"/>
                  </a:cubicBezTo>
                  <a:cubicBezTo>
                    <a:pt x="2442" y="9816"/>
                    <a:pt x="2465" y="9861"/>
                    <a:pt x="2465" y="9930"/>
                  </a:cubicBezTo>
                  <a:cubicBezTo>
                    <a:pt x="2488" y="10021"/>
                    <a:pt x="2511" y="10112"/>
                    <a:pt x="2534" y="10181"/>
                  </a:cubicBezTo>
                  <a:cubicBezTo>
                    <a:pt x="2602" y="10364"/>
                    <a:pt x="2648" y="10523"/>
                    <a:pt x="2693" y="10683"/>
                  </a:cubicBezTo>
                  <a:cubicBezTo>
                    <a:pt x="2716" y="10774"/>
                    <a:pt x="2739" y="10843"/>
                    <a:pt x="2762" y="10911"/>
                  </a:cubicBezTo>
                  <a:cubicBezTo>
                    <a:pt x="2785" y="10957"/>
                    <a:pt x="2808" y="11003"/>
                    <a:pt x="2808" y="11048"/>
                  </a:cubicBezTo>
                  <a:cubicBezTo>
                    <a:pt x="2830" y="11094"/>
                    <a:pt x="2830" y="11117"/>
                    <a:pt x="2830" y="11140"/>
                  </a:cubicBezTo>
                  <a:cubicBezTo>
                    <a:pt x="2808" y="11208"/>
                    <a:pt x="2808" y="11299"/>
                    <a:pt x="2830" y="11391"/>
                  </a:cubicBezTo>
                  <a:cubicBezTo>
                    <a:pt x="2830" y="11391"/>
                    <a:pt x="2830" y="11414"/>
                    <a:pt x="2830" y="11414"/>
                  </a:cubicBezTo>
                  <a:lnTo>
                    <a:pt x="2830" y="11436"/>
                  </a:lnTo>
                  <a:cubicBezTo>
                    <a:pt x="2830" y="11459"/>
                    <a:pt x="2853" y="11482"/>
                    <a:pt x="2853" y="11505"/>
                  </a:cubicBezTo>
                  <a:cubicBezTo>
                    <a:pt x="2853" y="11528"/>
                    <a:pt x="2876" y="11573"/>
                    <a:pt x="2899" y="11596"/>
                  </a:cubicBezTo>
                  <a:cubicBezTo>
                    <a:pt x="2967" y="11687"/>
                    <a:pt x="3082" y="11733"/>
                    <a:pt x="3196" y="11733"/>
                  </a:cubicBezTo>
                  <a:cubicBezTo>
                    <a:pt x="3241" y="11710"/>
                    <a:pt x="3287" y="11710"/>
                    <a:pt x="3333" y="11687"/>
                  </a:cubicBezTo>
                  <a:cubicBezTo>
                    <a:pt x="3355" y="11665"/>
                    <a:pt x="3355" y="11642"/>
                    <a:pt x="3378" y="11619"/>
                  </a:cubicBezTo>
                  <a:lnTo>
                    <a:pt x="3492" y="11619"/>
                  </a:lnTo>
                  <a:cubicBezTo>
                    <a:pt x="3538" y="11619"/>
                    <a:pt x="3584" y="11596"/>
                    <a:pt x="3606" y="11550"/>
                  </a:cubicBezTo>
                  <a:cubicBezTo>
                    <a:pt x="3629" y="11528"/>
                    <a:pt x="3652" y="11482"/>
                    <a:pt x="3652" y="11436"/>
                  </a:cubicBezTo>
                  <a:cubicBezTo>
                    <a:pt x="3652" y="11414"/>
                    <a:pt x="3652" y="11368"/>
                    <a:pt x="3629" y="11345"/>
                  </a:cubicBezTo>
                  <a:cubicBezTo>
                    <a:pt x="3629" y="11322"/>
                    <a:pt x="3629" y="11322"/>
                    <a:pt x="3629" y="11322"/>
                  </a:cubicBezTo>
                  <a:cubicBezTo>
                    <a:pt x="3629" y="11277"/>
                    <a:pt x="3606" y="11231"/>
                    <a:pt x="3606" y="11185"/>
                  </a:cubicBezTo>
                  <a:cubicBezTo>
                    <a:pt x="3584" y="11140"/>
                    <a:pt x="3584" y="11117"/>
                    <a:pt x="3561" y="11071"/>
                  </a:cubicBezTo>
                  <a:cubicBezTo>
                    <a:pt x="3538" y="11048"/>
                    <a:pt x="3538" y="11025"/>
                    <a:pt x="3515" y="11025"/>
                  </a:cubicBezTo>
                  <a:cubicBezTo>
                    <a:pt x="3515" y="10980"/>
                    <a:pt x="3515" y="10957"/>
                    <a:pt x="3515" y="10934"/>
                  </a:cubicBezTo>
                  <a:cubicBezTo>
                    <a:pt x="3492" y="10843"/>
                    <a:pt x="3470" y="10752"/>
                    <a:pt x="3447" y="10660"/>
                  </a:cubicBezTo>
                  <a:cubicBezTo>
                    <a:pt x="3378" y="10500"/>
                    <a:pt x="3333" y="10341"/>
                    <a:pt x="3287" y="10158"/>
                  </a:cubicBezTo>
                  <a:cubicBezTo>
                    <a:pt x="3241" y="9976"/>
                    <a:pt x="3173" y="9793"/>
                    <a:pt x="3127" y="9610"/>
                  </a:cubicBezTo>
                  <a:cubicBezTo>
                    <a:pt x="3104" y="9519"/>
                    <a:pt x="3082" y="9428"/>
                    <a:pt x="3059" y="9336"/>
                  </a:cubicBezTo>
                  <a:cubicBezTo>
                    <a:pt x="3059" y="9291"/>
                    <a:pt x="3036" y="9222"/>
                    <a:pt x="3013" y="9177"/>
                  </a:cubicBezTo>
                  <a:cubicBezTo>
                    <a:pt x="3013" y="9131"/>
                    <a:pt x="3013" y="9085"/>
                    <a:pt x="2990" y="9040"/>
                  </a:cubicBezTo>
                  <a:cubicBezTo>
                    <a:pt x="2990" y="9017"/>
                    <a:pt x="2967" y="8994"/>
                    <a:pt x="2967" y="8971"/>
                  </a:cubicBezTo>
                  <a:cubicBezTo>
                    <a:pt x="2967" y="8948"/>
                    <a:pt x="2967" y="8926"/>
                    <a:pt x="2967" y="8903"/>
                  </a:cubicBezTo>
                  <a:cubicBezTo>
                    <a:pt x="2945" y="8834"/>
                    <a:pt x="2922" y="8743"/>
                    <a:pt x="2899" y="8652"/>
                  </a:cubicBezTo>
                  <a:cubicBezTo>
                    <a:pt x="2876" y="8583"/>
                    <a:pt x="2853" y="8492"/>
                    <a:pt x="2830" y="8423"/>
                  </a:cubicBezTo>
                  <a:cubicBezTo>
                    <a:pt x="2762" y="8218"/>
                    <a:pt x="2716" y="8035"/>
                    <a:pt x="2648" y="7853"/>
                  </a:cubicBezTo>
                  <a:cubicBezTo>
                    <a:pt x="2648" y="7807"/>
                    <a:pt x="2625" y="7761"/>
                    <a:pt x="2625" y="7739"/>
                  </a:cubicBezTo>
                  <a:cubicBezTo>
                    <a:pt x="2625" y="7693"/>
                    <a:pt x="2602" y="7647"/>
                    <a:pt x="2602" y="7602"/>
                  </a:cubicBezTo>
                  <a:cubicBezTo>
                    <a:pt x="2579" y="7533"/>
                    <a:pt x="2557" y="7442"/>
                    <a:pt x="2557" y="7373"/>
                  </a:cubicBezTo>
                  <a:cubicBezTo>
                    <a:pt x="2534" y="7305"/>
                    <a:pt x="2534" y="7236"/>
                    <a:pt x="2511" y="7168"/>
                  </a:cubicBezTo>
                  <a:cubicBezTo>
                    <a:pt x="2511" y="7145"/>
                    <a:pt x="2488" y="7122"/>
                    <a:pt x="2465" y="7122"/>
                  </a:cubicBezTo>
                  <a:cubicBezTo>
                    <a:pt x="2465" y="7054"/>
                    <a:pt x="2442" y="7008"/>
                    <a:pt x="2442" y="6940"/>
                  </a:cubicBezTo>
                  <a:lnTo>
                    <a:pt x="2420" y="6848"/>
                  </a:lnTo>
                  <a:cubicBezTo>
                    <a:pt x="2420" y="6803"/>
                    <a:pt x="2397" y="6757"/>
                    <a:pt x="2397" y="6689"/>
                  </a:cubicBezTo>
                  <a:cubicBezTo>
                    <a:pt x="2374" y="6643"/>
                    <a:pt x="2328" y="6597"/>
                    <a:pt x="2260" y="6597"/>
                  </a:cubicBezTo>
                  <a:cubicBezTo>
                    <a:pt x="2237" y="6552"/>
                    <a:pt x="2237" y="6506"/>
                    <a:pt x="2214" y="6483"/>
                  </a:cubicBezTo>
                  <a:cubicBezTo>
                    <a:pt x="2146" y="6164"/>
                    <a:pt x="2077" y="5844"/>
                    <a:pt x="1986" y="5525"/>
                  </a:cubicBezTo>
                  <a:cubicBezTo>
                    <a:pt x="1986" y="5502"/>
                    <a:pt x="1986" y="5479"/>
                    <a:pt x="1986" y="5456"/>
                  </a:cubicBezTo>
                  <a:cubicBezTo>
                    <a:pt x="1986" y="5388"/>
                    <a:pt x="1963" y="5319"/>
                    <a:pt x="1940" y="5251"/>
                  </a:cubicBezTo>
                  <a:cubicBezTo>
                    <a:pt x="1940" y="5251"/>
                    <a:pt x="1940" y="5228"/>
                    <a:pt x="1940" y="5228"/>
                  </a:cubicBezTo>
                  <a:cubicBezTo>
                    <a:pt x="1963" y="5182"/>
                    <a:pt x="1963" y="5137"/>
                    <a:pt x="1940" y="5114"/>
                  </a:cubicBezTo>
                  <a:cubicBezTo>
                    <a:pt x="1917" y="4977"/>
                    <a:pt x="1895" y="4840"/>
                    <a:pt x="1849" y="4726"/>
                  </a:cubicBezTo>
                  <a:cubicBezTo>
                    <a:pt x="1826" y="4589"/>
                    <a:pt x="1780" y="4452"/>
                    <a:pt x="1735" y="4315"/>
                  </a:cubicBezTo>
                  <a:cubicBezTo>
                    <a:pt x="1712" y="4201"/>
                    <a:pt x="1666" y="4064"/>
                    <a:pt x="1644" y="3950"/>
                  </a:cubicBezTo>
                  <a:cubicBezTo>
                    <a:pt x="1621" y="3881"/>
                    <a:pt x="1621" y="3813"/>
                    <a:pt x="1598" y="3767"/>
                  </a:cubicBezTo>
                  <a:cubicBezTo>
                    <a:pt x="1575" y="3699"/>
                    <a:pt x="1575" y="3630"/>
                    <a:pt x="1552" y="3562"/>
                  </a:cubicBezTo>
                  <a:cubicBezTo>
                    <a:pt x="1529" y="3516"/>
                    <a:pt x="1529" y="3493"/>
                    <a:pt x="1507" y="3470"/>
                  </a:cubicBezTo>
                  <a:cubicBezTo>
                    <a:pt x="1461" y="3311"/>
                    <a:pt x="1415" y="3151"/>
                    <a:pt x="1392" y="2968"/>
                  </a:cubicBezTo>
                  <a:cubicBezTo>
                    <a:pt x="1370" y="2945"/>
                    <a:pt x="1370" y="2923"/>
                    <a:pt x="1370" y="2900"/>
                  </a:cubicBezTo>
                  <a:cubicBezTo>
                    <a:pt x="1370" y="2900"/>
                    <a:pt x="1370" y="2877"/>
                    <a:pt x="1370" y="2877"/>
                  </a:cubicBezTo>
                  <a:cubicBezTo>
                    <a:pt x="1392" y="2808"/>
                    <a:pt x="1370" y="2740"/>
                    <a:pt x="1347" y="2671"/>
                  </a:cubicBezTo>
                  <a:cubicBezTo>
                    <a:pt x="1324" y="2626"/>
                    <a:pt x="1301" y="2557"/>
                    <a:pt x="1278" y="2512"/>
                  </a:cubicBezTo>
                  <a:cubicBezTo>
                    <a:pt x="1255" y="2420"/>
                    <a:pt x="1210" y="2306"/>
                    <a:pt x="1187" y="2215"/>
                  </a:cubicBezTo>
                  <a:cubicBezTo>
                    <a:pt x="1141" y="2078"/>
                    <a:pt x="1096" y="1964"/>
                    <a:pt x="1050" y="1827"/>
                  </a:cubicBezTo>
                  <a:cubicBezTo>
                    <a:pt x="1027" y="1781"/>
                    <a:pt x="1027" y="1736"/>
                    <a:pt x="1004" y="1690"/>
                  </a:cubicBezTo>
                  <a:cubicBezTo>
                    <a:pt x="959" y="1507"/>
                    <a:pt x="913" y="1302"/>
                    <a:pt x="867" y="1119"/>
                  </a:cubicBezTo>
                  <a:cubicBezTo>
                    <a:pt x="822" y="937"/>
                    <a:pt x="776" y="731"/>
                    <a:pt x="731" y="549"/>
                  </a:cubicBezTo>
                  <a:cubicBezTo>
                    <a:pt x="708" y="526"/>
                    <a:pt x="708" y="503"/>
                    <a:pt x="685" y="480"/>
                  </a:cubicBezTo>
                  <a:cubicBezTo>
                    <a:pt x="685" y="457"/>
                    <a:pt x="662" y="457"/>
                    <a:pt x="639" y="457"/>
                  </a:cubicBezTo>
                  <a:lnTo>
                    <a:pt x="594" y="252"/>
                  </a:lnTo>
                  <a:cubicBezTo>
                    <a:pt x="594" y="252"/>
                    <a:pt x="594" y="229"/>
                    <a:pt x="594" y="229"/>
                  </a:cubicBezTo>
                  <a:cubicBezTo>
                    <a:pt x="571" y="206"/>
                    <a:pt x="571" y="161"/>
                    <a:pt x="571" y="138"/>
                  </a:cubicBezTo>
                  <a:cubicBezTo>
                    <a:pt x="548" y="92"/>
                    <a:pt x="525" y="69"/>
                    <a:pt x="479" y="47"/>
                  </a:cubicBezTo>
                  <a:cubicBezTo>
                    <a:pt x="457" y="24"/>
                    <a:pt x="411" y="24"/>
                    <a:pt x="388" y="24"/>
                  </a:cubicBezTo>
                  <a:lnTo>
                    <a:pt x="365" y="24"/>
                  </a:lnTo>
                  <a:cubicBezTo>
                    <a:pt x="342" y="1"/>
                    <a:pt x="320" y="1"/>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10"/>
            <p:cNvSpPr/>
            <p:nvPr/>
          </p:nvSpPr>
          <p:spPr>
            <a:xfrm>
              <a:off x="5984375" y="3357075"/>
              <a:ext cx="197475" cy="606600"/>
            </a:xfrm>
            <a:custGeom>
              <a:avLst/>
              <a:gdLst/>
              <a:ahLst/>
              <a:cxnLst/>
              <a:rect l="l" t="t" r="r" b="b"/>
              <a:pathLst>
                <a:path w="7899" h="24264" extrusionOk="0">
                  <a:moveTo>
                    <a:pt x="845" y="1"/>
                  </a:moveTo>
                  <a:cubicBezTo>
                    <a:pt x="731" y="1"/>
                    <a:pt x="640" y="23"/>
                    <a:pt x="571" y="46"/>
                  </a:cubicBezTo>
                  <a:cubicBezTo>
                    <a:pt x="457" y="69"/>
                    <a:pt x="343" y="92"/>
                    <a:pt x="252" y="115"/>
                  </a:cubicBezTo>
                  <a:cubicBezTo>
                    <a:pt x="229" y="115"/>
                    <a:pt x="206" y="115"/>
                    <a:pt x="183" y="137"/>
                  </a:cubicBezTo>
                  <a:lnTo>
                    <a:pt x="115" y="137"/>
                  </a:lnTo>
                  <a:cubicBezTo>
                    <a:pt x="46" y="160"/>
                    <a:pt x="1" y="252"/>
                    <a:pt x="24" y="343"/>
                  </a:cubicBezTo>
                  <a:cubicBezTo>
                    <a:pt x="69" y="503"/>
                    <a:pt x="92" y="685"/>
                    <a:pt x="138" y="845"/>
                  </a:cubicBezTo>
                  <a:cubicBezTo>
                    <a:pt x="161" y="936"/>
                    <a:pt x="183" y="1050"/>
                    <a:pt x="206" y="1142"/>
                  </a:cubicBezTo>
                  <a:cubicBezTo>
                    <a:pt x="275" y="1439"/>
                    <a:pt x="366" y="1735"/>
                    <a:pt x="435" y="2032"/>
                  </a:cubicBezTo>
                  <a:cubicBezTo>
                    <a:pt x="571" y="2580"/>
                    <a:pt x="708" y="3105"/>
                    <a:pt x="868" y="3630"/>
                  </a:cubicBezTo>
                  <a:lnTo>
                    <a:pt x="937" y="3881"/>
                  </a:lnTo>
                  <a:cubicBezTo>
                    <a:pt x="1165" y="4748"/>
                    <a:pt x="1393" y="5593"/>
                    <a:pt x="1621" y="6460"/>
                  </a:cubicBezTo>
                  <a:lnTo>
                    <a:pt x="1895" y="7464"/>
                  </a:lnTo>
                  <a:lnTo>
                    <a:pt x="2945" y="11368"/>
                  </a:lnTo>
                  <a:lnTo>
                    <a:pt x="3972" y="15293"/>
                  </a:lnTo>
                  <a:lnTo>
                    <a:pt x="4497" y="17211"/>
                  </a:lnTo>
                  <a:lnTo>
                    <a:pt x="5022" y="19128"/>
                  </a:lnTo>
                  <a:cubicBezTo>
                    <a:pt x="5319" y="20269"/>
                    <a:pt x="5639" y="21411"/>
                    <a:pt x="5935" y="22529"/>
                  </a:cubicBezTo>
                  <a:lnTo>
                    <a:pt x="6004" y="22803"/>
                  </a:lnTo>
                  <a:cubicBezTo>
                    <a:pt x="6118" y="23168"/>
                    <a:pt x="6209" y="23465"/>
                    <a:pt x="6301" y="23784"/>
                  </a:cubicBezTo>
                  <a:lnTo>
                    <a:pt x="6323" y="23830"/>
                  </a:lnTo>
                  <a:cubicBezTo>
                    <a:pt x="6346" y="23876"/>
                    <a:pt x="6369" y="23944"/>
                    <a:pt x="6369" y="23990"/>
                  </a:cubicBezTo>
                  <a:cubicBezTo>
                    <a:pt x="6369" y="23990"/>
                    <a:pt x="6392" y="24013"/>
                    <a:pt x="6392" y="24036"/>
                  </a:cubicBezTo>
                  <a:lnTo>
                    <a:pt x="6392" y="24058"/>
                  </a:lnTo>
                  <a:lnTo>
                    <a:pt x="6415" y="24081"/>
                  </a:lnTo>
                  <a:cubicBezTo>
                    <a:pt x="6415" y="24081"/>
                    <a:pt x="6415" y="24104"/>
                    <a:pt x="6415" y="24104"/>
                  </a:cubicBezTo>
                  <a:lnTo>
                    <a:pt x="6438" y="24127"/>
                  </a:lnTo>
                  <a:cubicBezTo>
                    <a:pt x="6438" y="24150"/>
                    <a:pt x="6438" y="24150"/>
                    <a:pt x="6438" y="24150"/>
                  </a:cubicBezTo>
                  <a:cubicBezTo>
                    <a:pt x="6438" y="24218"/>
                    <a:pt x="6506" y="24264"/>
                    <a:pt x="6552" y="24264"/>
                  </a:cubicBezTo>
                  <a:cubicBezTo>
                    <a:pt x="6575" y="24264"/>
                    <a:pt x="6575" y="24264"/>
                    <a:pt x="6597" y="24241"/>
                  </a:cubicBezTo>
                  <a:cubicBezTo>
                    <a:pt x="6620" y="24241"/>
                    <a:pt x="6666" y="24218"/>
                    <a:pt x="6666" y="24172"/>
                  </a:cubicBezTo>
                  <a:cubicBezTo>
                    <a:pt x="6689" y="24195"/>
                    <a:pt x="6711" y="24195"/>
                    <a:pt x="6734" y="24218"/>
                  </a:cubicBezTo>
                  <a:lnTo>
                    <a:pt x="6780" y="24218"/>
                  </a:lnTo>
                  <a:cubicBezTo>
                    <a:pt x="6826" y="24218"/>
                    <a:pt x="6871" y="24195"/>
                    <a:pt x="6917" y="24172"/>
                  </a:cubicBezTo>
                  <a:cubicBezTo>
                    <a:pt x="6985" y="24150"/>
                    <a:pt x="7054" y="24127"/>
                    <a:pt x="7100" y="24104"/>
                  </a:cubicBezTo>
                  <a:lnTo>
                    <a:pt x="7168" y="24058"/>
                  </a:lnTo>
                  <a:lnTo>
                    <a:pt x="7236" y="24013"/>
                  </a:lnTo>
                  <a:cubicBezTo>
                    <a:pt x="7305" y="23990"/>
                    <a:pt x="7351" y="23944"/>
                    <a:pt x="7396" y="23899"/>
                  </a:cubicBezTo>
                  <a:cubicBezTo>
                    <a:pt x="7442" y="23876"/>
                    <a:pt x="7488" y="23830"/>
                    <a:pt x="7533" y="23784"/>
                  </a:cubicBezTo>
                  <a:lnTo>
                    <a:pt x="7579" y="23739"/>
                  </a:lnTo>
                  <a:cubicBezTo>
                    <a:pt x="7602" y="23693"/>
                    <a:pt x="7624" y="23670"/>
                    <a:pt x="7670" y="23625"/>
                  </a:cubicBezTo>
                  <a:cubicBezTo>
                    <a:pt x="7693" y="23579"/>
                    <a:pt x="7716" y="23533"/>
                    <a:pt x="7739" y="23488"/>
                  </a:cubicBezTo>
                  <a:cubicBezTo>
                    <a:pt x="7807" y="23374"/>
                    <a:pt x="7853" y="23237"/>
                    <a:pt x="7876" y="23054"/>
                  </a:cubicBezTo>
                  <a:cubicBezTo>
                    <a:pt x="7898" y="22986"/>
                    <a:pt x="7898" y="22894"/>
                    <a:pt x="7898" y="22803"/>
                  </a:cubicBezTo>
                  <a:cubicBezTo>
                    <a:pt x="7898" y="22712"/>
                    <a:pt x="7898" y="22620"/>
                    <a:pt x="7898" y="22529"/>
                  </a:cubicBezTo>
                  <a:cubicBezTo>
                    <a:pt x="7898" y="22415"/>
                    <a:pt x="7898" y="22324"/>
                    <a:pt x="7876" y="22232"/>
                  </a:cubicBezTo>
                  <a:cubicBezTo>
                    <a:pt x="7876" y="22164"/>
                    <a:pt x="7853" y="22095"/>
                    <a:pt x="7853" y="22027"/>
                  </a:cubicBezTo>
                  <a:cubicBezTo>
                    <a:pt x="7830" y="22004"/>
                    <a:pt x="7830" y="21958"/>
                    <a:pt x="7807" y="21913"/>
                  </a:cubicBezTo>
                  <a:lnTo>
                    <a:pt x="7784" y="21844"/>
                  </a:lnTo>
                  <a:cubicBezTo>
                    <a:pt x="7784" y="21799"/>
                    <a:pt x="7761" y="21730"/>
                    <a:pt x="7739" y="21662"/>
                  </a:cubicBezTo>
                  <a:lnTo>
                    <a:pt x="7739" y="21616"/>
                  </a:lnTo>
                  <a:cubicBezTo>
                    <a:pt x="7693" y="21479"/>
                    <a:pt x="7670" y="21342"/>
                    <a:pt x="7624" y="21205"/>
                  </a:cubicBezTo>
                  <a:cubicBezTo>
                    <a:pt x="7579" y="21045"/>
                    <a:pt x="7533" y="20886"/>
                    <a:pt x="7488" y="20703"/>
                  </a:cubicBezTo>
                  <a:cubicBezTo>
                    <a:pt x="7419" y="20498"/>
                    <a:pt x="7373" y="20292"/>
                    <a:pt x="7305" y="20064"/>
                  </a:cubicBezTo>
                  <a:cubicBezTo>
                    <a:pt x="7259" y="19927"/>
                    <a:pt x="7214" y="19767"/>
                    <a:pt x="7168" y="19607"/>
                  </a:cubicBezTo>
                  <a:lnTo>
                    <a:pt x="7168" y="19562"/>
                  </a:lnTo>
                  <a:cubicBezTo>
                    <a:pt x="7100" y="19356"/>
                    <a:pt x="7054" y="19174"/>
                    <a:pt x="7008" y="18968"/>
                  </a:cubicBezTo>
                  <a:cubicBezTo>
                    <a:pt x="6963" y="18854"/>
                    <a:pt x="6940" y="18717"/>
                    <a:pt x="6894" y="18603"/>
                  </a:cubicBezTo>
                  <a:cubicBezTo>
                    <a:pt x="6826" y="18329"/>
                    <a:pt x="6757" y="18055"/>
                    <a:pt x="6666" y="17781"/>
                  </a:cubicBezTo>
                  <a:cubicBezTo>
                    <a:pt x="6643" y="17713"/>
                    <a:pt x="6620" y="17644"/>
                    <a:pt x="6597" y="17553"/>
                  </a:cubicBezTo>
                  <a:lnTo>
                    <a:pt x="6575" y="17485"/>
                  </a:lnTo>
                  <a:cubicBezTo>
                    <a:pt x="6552" y="17393"/>
                    <a:pt x="6529" y="17279"/>
                    <a:pt x="6506" y="17188"/>
                  </a:cubicBezTo>
                  <a:cubicBezTo>
                    <a:pt x="6460" y="17051"/>
                    <a:pt x="6438" y="16914"/>
                    <a:pt x="6392" y="16777"/>
                  </a:cubicBezTo>
                  <a:lnTo>
                    <a:pt x="6323" y="16549"/>
                  </a:lnTo>
                  <a:cubicBezTo>
                    <a:pt x="6301" y="16458"/>
                    <a:pt x="6278" y="16343"/>
                    <a:pt x="6255" y="16252"/>
                  </a:cubicBezTo>
                  <a:cubicBezTo>
                    <a:pt x="6232" y="16161"/>
                    <a:pt x="6186" y="16070"/>
                    <a:pt x="6164" y="15955"/>
                  </a:cubicBezTo>
                  <a:cubicBezTo>
                    <a:pt x="6141" y="15841"/>
                    <a:pt x="6118" y="15727"/>
                    <a:pt x="6072" y="15613"/>
                  </a:cubicBezTo>
                  <a:cubicBezTo>
                    <a:pt x="6050" y="15522"/>
                    <a:pt x="6027" y="15408"/>
                    <a:pt x="6004" y="15316"/>
                  </a:cubicBezTo>
                  <a:cubicBezTo>
                    <a:pt x="5958" y="15088"/>
                    <a:pt x="5890" y="14883"/>
                    <a:pt x="5844" y="14677"/>
                  </a:cubicBezTo>
                  <a:cubicBezTo>
                    <a:pt x="5821" y="14563"/>
                    <a:pt x="5776" y="14449"/>
                    <a:pt x="5753" y="14358"/>
                  </a:cubicBezTo>
                  <a:cubicBezTo>
                    <a:pt x="5730" y="14243"/>
                    <a:pt x="5684" y="14129"/>
                    <a:pt x="5662" y="14038"/>
                  </a:cubicBezTo>
                  <a:cubicBezTo>
                    <a:pt x="5593" y="13741"/>
                    <a:pt x="5502" y="13445"/>
                    <a:pt x="5433" y="13171"/>
                  </a:cubicBezTo>
                  <a:lnTo>
                    <a:pt x="5319" y="12714"/>
                  </a:lnTo>
                  <a:cubicBezTo>
                    <a:pt x="5296" y="12646"/>
                    <a:pt x="5273" y="12577"/>
                    <a:pt x="5273" y="12509"/>
                  </a:cubicBezTo>
                  <a:lnTo>
                    <a:pt x="5228" y="12372"/>
                  </a:lnTo>
                  <a:lnTo>
                    <a:pt x="5205" y="12281"/>
                  </a:lnTo>
                  <a:cubicBezTo>
                    <a:pt x="5182" y="12189"/>
                    <a:pt x="5159" y="12121"/>
                    <a:pt x="5137" y="12052"/>
                  </a:cubicBezTo>
                  <a:cubicBezTo>
                    <a:pt x="5091" y="11847"/>
                    <a:pt x="5022" y="11641"/>
                    <a:pt x="4977" y="11436"/>
                  </a:cubicBezTo>
                  <a:cubicBezTo>
                    <a:pt x="4931" y="11276"/>
                    <a:pt x="4908" y="11116"/>
                    <a:pt x="4863" y="10957"/>
                  </a:cubicBezTo>
                  <a:lnTo>
                    <a:pt x="4817" y="10797"/>
                  </a:lnTo>
                  <a:cubicBezTo>
                    <a:pt x="4794" y="10637"/>
                    <a:pt x="4748" y="10477"/>
                    <a:pt x="4703" y="10318"/>
                  </a:cubicBezTo>
                  <a:lnTo>
                    <a:pt x="4657" y="10181"/>
                  </a:lnTo>
                  <a:lnTo>
                    <a:pt x="4589" y="9884"/>
                  </a:lnTo>
                  <a:cubicBezTo>
                    <a:pt x="4520" y="9541"/>
                    <a:pt x="4429" y="9222"/>
                    <a:pt x="4338" y="8902"/>
                  </a:cubicBezTo>
                  <a:lnTo>
                    <a:pt x="4292" y="8720"/>
                  </a:lnTo>
                  <a:cubicBezTo>
                    <a:pt x="4246" y="8583"/>
                    <a:pt x="4201" y="8423"/>
                    <a:pt x="4155" y="8263"/>
                  </a:cubicBezTo>
                  <a:lnTo>
                    <a:pt x="4132" y="8103"/>
                  </a:lnTo>
                  <a:cubicBezTo>
                    <a:pt x="4087" y="7944"/>
                    <a:pt x="4064" y="7807"/>
                    <a:pt x="4018" y="7647"/>
                  </a:cubicBezTo>
                  <a:cubicBezTo>
                    <a:pt x="3972" y="7487"/>
                    <a:pt x="3927" y="7350"/>
                    <a:pt x="3881" y="7190"/>
                  </a:cubicBezTo>
                  <a:lnTo>
                    <a:pt x="3835" y="6985"/>
                  </a:lnTo>
                  <a:cubicBezTo>
                    <a:pt x="3790" y="6894"/>
                    <a:pt x="3767" y="6780"/>
                    <a:pt x="3744" y="6665"/>
                  </a:cubicBezTo>
                  <a:cubicBezTo>
                    <a:pt x="3721" y="6620"/>
                    <a:pt x="3699" y="6551"/>
                    <a:pt x="3676" y="6483"/>
                  </a:cubicBezTo>
                  <a:cubicBezTo>
                    <a:pt x="3676" y="6437"/>
                    <a:pt x="3653" y="6392"/>
                    <a:pt x="3630" y="6346"/>
                  </a:cubicBezTo>
                  <a:cubicBezTo>
                    <a:pt x="3584" y="6163"/>
                    <a:pt x="3539" y="5981"/>
                    <a:pt x="3470" y="5730"/>
                  </a:cubicBezTo>
                  <a:cubicBezTo>
                    <a:pt x="3402" y="5501"/>
                    <a:pt x="3356" y="5296"/>
                    <a:pt x="3311" y="5091"/>
                  </a:cubicBezTo>
                  <a:cubicBezTo>
                    <a:pt x="3265" y="4885"/>
                    <a:pt x="3219" y="4703"/>
                    <a:pt x="3174" y="4497"/>
                  </a:cubicBezTo>
                  <a:lnTo>
                    <a:pt x="3174" y="4474"/>
                  </a:lnTo>
                  <a:cubicBezTo>
                    <a:pt x="3105" y="4246"/>
                    <a:pt x="3037" y="4041"/>
                    <a:pt x="2968" y="3812"/>
                  </a:cubicBezTo>
                  <a:cubicBezTo>
                    <a:pt x="2900" y="3584"/>
                    <a:pt x="2831" y="3379"/>
                    <a:pt x="2763" y="3173"/>
                  </a:cubicBezTo>
                  <a:cubicBezTo>
                    <a:pt x="2740" y="3105"/>
                    <a:pt x="2717" y="3059"/>
                    <a:pt x="2717" y="2991"/>
                  </a:cubicBezTo>
                  <a:cubicBezTo>
                    <a:pt x="2694" y="2945"/>
                    <a:pt x="2671" y="2899"/>
                    <a:pt x="2649" y="2854"/>
                  </a:cubicBezTo>
                  <a:cubicBezTo>
                    <a:pt x="2626" y="2762"/>
                    <a:pt x="2603" y="2671"/>
                    <a:pt x="2580" y="2580"/>
                  </a:cubicBezTo>
                  <a:lnTo>
                    <a:pt x="2557" y="2511"/>
                  </a:lnTo>
                  <a:cubicBezTo>
                    <a:pt x="2534" y="2443"/>
                    <a:pt x="2512" y="2352"/>
                    <a:pt x="2489" y="2260"/>
                  </a:cubicBezTo>
                  <a:lnTo>
                    <a:pt x="2466" y="2192"/>
                  </a:lnTo>
                  <a:lnTo>
                    <a:pt x="2443" y="2100"/>
                  </a:lnTo>
                  <a:cubicBezTo>
                    <a:pt x="2420" y="2032"/>
                    <a:pt x="2397" y="1963"/>
                    <a:pt x="2375" y="1918"/>
                  </a:cubicBezTo>
                  <a:lnTo>
                    <a:pt x="2375" y="1849"/>
                  </a:lnTo>
                  <a:cubicBezTo>
                    <a:pt x="2352" y="1758"/>
                    <a:pt x="2329" y="1690"/>
                    <a:pt x="2306" y="1621"/>
                  </a:cubicBezTo>
                  <a:lnTo>
                    <a:pt x="2283" y="1484"/>
                  </a:lnTo>
                  <a:cubicBezTo>
                    <a:pt x="2283" y="1416"/>
                    <a:pt x="2261" y="1370"/>
                    <a:pt x="2238" y="1302"/>
                  </a:cubicBezTo>
                  <a:cubicBezTo>
                    <a:pt x="2215" y="1165"/>
                    <a:pt x="2192" y="1073"/>
                    <a:pt x="2146" y="982"/>
                  </a:cubicBezTo>
                  <a:cubicBezTo>
                    <a:pt x="2124" y="868"/>
                    <a:pt x="2078" y="777"/>
                    <a:pt x="2032" y="685"/>
                  </a:cubicBezTo>
                  <a:cubicBezTo>
                    <a:pt x="1964" y="548"/>
                    <a:pt x="1895" y="411"/>
                    <a:pt x="1781" y="297"/>
                  </a:cubicBezTo>
                  <a:cubicBezTo>
                    <a:pt x="1667" y="183"/>
                    <a:pt x="1530" y="115"/>
                    <a:pt x="1348" y="46"/>
                  </a:cubicBezTo>
                  <a:cubicBezTo>
                    <a:pt x="1233" y="1"/>
                    <a:pt x="1096" y="1"/>
                    <a:pt x="95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10"/>
            <p:cNvSpPr/>
            <p:nvPr/>
          </p:nvSpPr>
          <p:spPr>
            <a:xfrm>
              <a:off x="5950150" y="3396450"/>
              <a:ext cx="147825" cy="528300"/>
            </a:xfrm>
            <a:custGeom>
              <a:avLst/>
              <a:gdLst/>
              <a:ahLst/>
              <a:cxnLst/>
              <a:rect l="l" t="t" r="r" b="b"/>
              <a:pathLst>
                <a:path w="5913" h="21132" extrusionOk="0">
                  <a:moveTo>
                    <a:pt x="92" y="0"/>
                  </a:moveTo>
                  <a:cubicBezTo>
                    <a:pt x="23" y="0"/>
                    <a:pt x="0" y="69"/>
                    <a:pt x="23" y="137"/>
                  </a:cubicBezTo>
                  <a:cubicBezTo>
                    <a:pt x="92" y="388"/>
                    <a:pt x="160" y="662"/>
                    <a:pt x="206" y="913"/>
                  </a:cubicBezTo>
                  <a:cubicBezTo>
                    <a:pt x="274" y="1187"/>
                    <a:pt x="343" y="1461"/>
                    <a:pt x="411" y="1735"/>
                  </a:cubicBezTo>
                  <a:cubicBezTo>
                    <a:pt x="548" y="2306"/>
                    <a:pt x="685" y="2876"/>
                    <a:pt x="845" y="3447"/>
                  </a:cubicBezTo>
                  <a:cubicBezTo>
                    <a:pt x="1142" y="4657"/>
                    <a:pt x="1461" y="5867"/>
                    <a:pt x="1804" y="7076"/>
                  </a:cubicBezTo>
                  <a:cubicBezTo>
                    <a:pt x="2443" y="9519"/>
                    <a:pt x="3105" y="11984"/>
                    <a:pt x="3766" y="14449"/>
                  </a:cubicBezTo>
                  <a:cubicBezTo>
                    <a:pt x="4063" y="15567"/>
                    <a:pt x="4383" y="16709"/>
                    <a:pt x="4680" y="17827"/>
                  </a:cubicBezTo>
                  <a:cubicBezTo>
                    <a:pt x="4816" y="18375"/>
                    <a:pt x="4976" y="18923"/>
                    <a:pt x="5113" y="19448"/>
                  </a:cubicBezTo>
                  <a:cubicBezTo>
                    <a:pt x="5182" y="19744"/>
                    <a:pt x="5273" y="20064"/>
                    <a:pt x="5364" y="20361"/>
                  </a:cubicBezTo>
                  <a:cubicBezTo>
                    <a:pt x="5410" y="20566"/>
                    <a:pt x="5456" y="20771"/>
                    <a:pt x="5524" y="20977"/>
                  </a:cubicBezTo>
                  <a:cubicBezTo>
                    <a:pt x="5552" y="21076"/>
                    <a:pt x="5634" y="21132"/>
                    <a:pt x="5713" y="21132"/>
                  </a:cubicBezTo>
                  <a:cubicBezTo>
                    <a:pt x="5762" y="21132"/>
                    <a:pt x="5809" y="21111"/>
                    <a:pt x="5844" y="21068"/>
                  </a:cubicBezTo>
                  <a:cubicBezTo>
                    <a:pt x="5889" y="21023"/>
                    <a:pt x="5912" y="20954"/>
                    <a:pt x="5889" y="20886"/>
                  </a:cubicBezTo>
                  <a:cubicBezTo>
                    <a:pt x="5844" y="20680"/>
                    <a:pt x="5775" y="20452"/>
                    <a:pt x="5729" y="20246"/>
                  </a:cubicBezTo>
                  <a:cubicBezTo>
                    <a:pt x="5638" y="19950"/>
                    <a:pt x="5570" y="19653"/>
                    <a:pt x="5478" y="19356"/>
                  </a:cubicBezTo>
                  <a:cubicBezTo>
                    <a:pt x="5341" y="18786"/>
                    <a:pt x="5182" y="18238"/>
                    <a:pt x="5045" y="17690"/>
                  </a:cubicBezTo>
                  <a:cubicBezTo>
                    <a:pt x="4725" y="16526"/>
                    <a:pt x="4428" y="15385"/>
                    <a:pt x="4109" y="14221"/>
                  </a:cubicBezTo>
                  <a:cubicBezTo>
                    <a:pt x="3447" y="11778"/>
                    <a:pt x="2785" y="9313"/>
                    <a:pt x="2123" y="6848"/>
                  </a:cubicBezTo>
                  <a:cubicBezTo>
                    <a:pt x="1826" y="5684"/>
                    <a:pt x="1507" y="4497"/>
                    <a:pt x="1164" y="3333"/>
                  </a:cubicBezTo>
                  <a:cubicBezTo>
                    <a:pt x="1027" y="2762"/>
                    <a:pt x="868" y="2215"/>
                    <a:pt x="708" y="1667"/>
                  </a:cubicBezTo>
                  <a:cubicBezTo>
                    <a:pt x="617" y="1393"/>
                    <a:pt x="548" y="1119"/>
                    <a:pt x="457" y="845"/>
                  </a:cubicBezTo>
                  <a:cubicBezTo>
                    <a:pt x="411" y="731"/>
                    <a:pt x="388" y="617"/>
                    <a:pt x="343" y="503"/>
                  </a:cubicBezTo>
                  <a:cubicBezTo>
                    <a:pt x="297" y="366"/>
                    <a:pt x="274" y="206"/>
                    <a:pt x="229" y="69"/>
                  </a:cubicBezTo>
                  <a:cubicBezTo>
                    <a:pt x="229" y="23"/>
                    <a:pt x="160"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10"/>
            <p:cNvSpPr/>
            <p:nvPr/>
          </p:nvSpPr>
          <p:spPr>
            <a:xfrm>
              <a:off x="6024325" y="3739975"/>
              <a:ext cx="63375" cy="212300"/>
            </a:xfrm>
            <a:custGeom>
              <a:avLst/>
              <a:gdLst/>
              <a:ahLst/>
              <a:cxnLst/>
              <a:rect l="l" t="t" r="r" b="b"/>
              <a:pathLst>
                <a:path w="2535" h="8492" extrusionOk="0">
                  <a:moveTo>
                    <a:pt x="69" y="0"/>
                  </a:moveTo>
                  <a:cubicBezTo>
                    <a:pt x="23" y="0"/>
                    <a:pt x="1" y="69"/>
                    <a:pt x="1" y="114"/>
                  </a:cubicBezTo>
                  <a:cubicBezTo>
                    <a:pt x="160" y="685"/>
                    <a:pt x="275" y="1256"/>
                    <a:pt x="411" y="1826"/>
                  </a:cubicBezTo>
                  <a:cubicBezTo>
                    <a:pt x="548" y="2374"/>
                    <a:pt x="685" y="2922"/>
                    <a:pt x="845" y="3470"/>
                  </a:cubicBezTo>
                  <a:cubicBezTo>
                    <a:pt x="1119" y="4565"/>
                    <a:pt x="1416" y="5661"/>
                    <a:pt x="1690" y="6757"/>
                  </a:cubicBezTo>
                  <a:cubicBezTo>
                    <a:pt x="1781" y="7030"/>
                    <a:pt x="1849" y="7327"/>
                    <a:pt x="1918" y="7601"/>
                  </a:cubicBezTo>
                  <a:cubicBezTo>
                    <a:pt x="1964" y="7738"/>
                    <a:pt x="2009" y="7898"/>
                    <a:pt x="2032" y="8058"/>
                  </a:cubicBezTo>
                  <a:cubicBezTo>
                    <a:pt x="2055" y="8149"/>
                    <a:pt x="2101" y="8240"/>
                    <a:pt x="2123" y="8331"/>
                  </a:cubicBezTo>
                  <a:cubicBezTo>
                    <a:pt x="2123" y="8354"/>
                    <a:pt x="2123" y="8377"/>
                    <a:pt x="2146" y="8400"/>
                  </a:cubicBezTo>
                  <a:cubicBezTo>
                    <a:pt x="2169" y="8446"/>
                    <a:pt x="2237" y="8491"/>
                    <a:pt x="2306" y="8491"/>
                  </a:cubicBezTo>
                  <a:cubicBezTo>
                    <a:pt x="2420" y="8491"/>
                    <a:pt x="2534" y="8354"/>
                    <a:pt x="2489" y="8240"/>
                  </a:cubicBezTo>
                  <a:cubicBezTo>
                    <a:pt x="2443" y="8035"/>
                    <a:pt x="2374" y="7852"/>
                    <a:pt x="2329" y="7647"/>
                  </a:cubicBezTo>
                  <a:cubicBezTo>
                    <a:pt x="2260" y="7418"/>
                    <a:pt x="2215" y="7190"/>
                    <a:pt x="2146" y="6985"/>
                  </a:cubicBezTo>
                  <a:cubicBezTo>
                    <a:pt x="2009" y="6460"/>
                    <a:pt x="1872" y="5935"/>
                    <a:pt x="1735" y="5410"/>
                  </a:cubicBezTo>
                  <a:cubicBezTo>
                    <a:pt x="1416" y="4291"/>
                    <a:pt x="1119" y="3173"/>
                    <a:pt x="777" y="2055"/>
                  </a:cubicBezTo>
                  <a:cubicBezTo>
                    <a:pt x="685" y="1735"/>
                    <a:pt x="594" y="1393"/>
                    <a:pt x="503" y="1073"/>
                  </a:cubicBezTo>
                  <a:cubicBezTo>
                    <a:pt x="389" y="731"/>
                    <a:pt x="297" y="388"/>
                    <a:pt x="206" y="69"/>
                  </a:cubicBezTo>
                  <a:cubicBezTo>
                    <a:pt x="183" y="23"/>
                    <a:pt x="138"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10"/>
            <p:cNvSpPr/>
            <p:nvPr/>
          </p:nvSpPr>
          <p:spPr>
            <a:xfrm>
              <a:off x="5616900" y="3472925"/>
              <a:ext cx="164925" cy="568350"/>
            </a:xfrm>
            <a:custGeom>
              <a:avLst/>
              <a:gdLst/>
              <a:ahLst/>
              <a:cxnLst/>
              <a:rect l="l" t="t" r="r" b="b"/>
              <a:pathLst>
                <a:path w="6597" h="22734" extrusionOk="0">
                  <a:moveTo>
                    <a:pt x="206" y="0"/>
                  </a:moveTo>
                  <a:cubicBezTo>
                    <a:pt x="206" y="0"/>
                    <a:pt x="183" y="23"/>
                    <a:pt x="160" y="23"/>
                  </a:cubicBezTo>
                  <a:cubicBezTo>
                    <a:pt x="69" y="46"/>
                    <a:pt x="0" y="137"/>
                    <a:pt x="23" y="251"/>
                  </a:cubicBezTo>
                  <a:cubicBezTo>
                    <a:pt x="685" y="2648"/>
                    <a:pt x="1347" y="5022"/>
                    <a:pt x="2009" y="7418"/>
                  </a:cubicBezTo>
                  <a:cubicBezTo>
                    <a:pt x="2648" y="9769"/>
                    <a:pt x="3310" y="12097"/>
                    <a:pt x="3949" y="14448"/>
                  </a:cubicBezTo>
                  <a:cubicBezTo>
                    <a:pt x="4588" y="16754"/>
                    <a:pt x="5227" y="19059"/>
                    <a:pt x="5866" y="21364"/>
                  </a:cubicBezTo>
                  <a:cubicBezTo>
                    <a:pt x="5935" y="21661"/>
                    <a:pt x="6026" y="21958"/>
                    <a:pt x="6118" y="22232"/>
                  </a:cubicBezTo>
                  <a:cubicBezTo>
                    <a:pt x="6118" y="22300"/>
                    <a:pt x="6140" y="22369"/>
                    <a:pt x="6163" y="22437"/>
                  </a:cubicBezTo>
                  <a:cubicBezTo>
                    <a:pt x="6163" y="22460"/>
                    <a:pt x="6186" y="22483"/>
                    <a:pt x="6186" y="22506"/>
                  </a:cubicBezTo>
                  <a:cubicBezTo>
                    <a:pt x="6186" y="22529"/>
                    <a:pt x="6186" y="22529"/>
                    <a:pt x="6186" y="22551"/>
                  </a:cubicBezTo>
                  <a:cubicBezTo>
                    <a:pt x="6209" y="22597"/>
                    <a:pt x="6232" y="22643"/>
                    <a:pt x="6254" y="22666"/>
                  </a:cubicBezTo>
                  <a:cubicBezTo>
                    <a:pt x="6300" y="22734"/>
                    <a:pt x="6369" y="22734"/>
                    <a:pt x="6437" y="22734"/>
                  </a:cubicBezTo>
                  <a:cubicBezTo>
                    <a:pt x="6460" y="22711"/>
                    <a:pt x="6506" y="22711"/>
                    <a:pt x="6528" y="22688"/>
                  </a:cubicBezTo>
                  <a:cubicBezTo>
                    <a:pt x="6551" y="22643"/>
                    <a:pt x="6574" y="22597"/>
                    <a:pt x="6574" y="22551"/>
                  </a:cubicBezTo>
                  <a:cubicBezTo>
                    <a:pt x="6597" y="22483"/>
                    <a:pt x="6551" y="22392"/>
                    <a:pt x="6528" y="22346"/>
                  </a:cubicBezTo>
                  <a:cubicBezTo>
                    <a:pt x="6506" y="22232"/>
                    <a:pt x="6483" y="22141"/>
                    <a:pt x="6460" y="22049"/>
                  </a:cubicBezTo>
                  <a:cubicBezTo>
                    <a:pt x="6346" y="21684"/>
                    <a:pt x="6254" y="21319"/>
                    <a:pt x="6163" y="20954"/>
                  </a:cubicBezTo>
                  <a:cubicBezTo>
                    <a:pt x="5844" y="19835"/>
                    <a:pt x="5524" y="18717"/>
                    <a:pt x="5227" y="17598"/>
                  </a:cubicBezTo>
                  <a:cubicBezTo>
                    <a:pt x="4565" y="15247"/>
                    <a:pt x="3926" y="12896"/>
                    <a:pt x="3287" y="10545"/>
                  </a:cubicBezTo>
                  <a:cubicBezTo>
                    <a:pt x="2602" y="8103"/>
                    <a:pt x="1918" y="5638"/>
                    <a:pt x="1233" y="3173"/>
                  </a:cubicBezTo>
                  <a:cubicBezTo>
                    <a:pt x="959" y="2168"/>
                    <a:pt x="685" y="1164"/>
                    <a:pt x="411" y="160"/>
                  </a:cubicBezTo>
                  <a:cubicBezTo>
                    <a:pt x="388" y="69"/>
                    <a:pt x="297" y="0"/>
                    <a:pt x="20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10"/>
            <p:cNvSpPr/>
            <p:nvPr/>
          </p:nvSpPr>
          <p:spPr>
            <a:xfrm>
              <a:off x="5578675" y="3467775"/>
              <a:ext cx="166650" cy="603175"/>
            </a:xfrm>
            <a:custGeom>
              <a:avLst/>
              <a:gdLst/>
              <a:ahLst/>
              <a:cxnLst/>
              <a:rect l="l" t="t" r="r" b="b"/>
              <a:pathLst>
                <a:path w="6666" h="24127" extrusionOk="0">
                  <a:moveTo>
                    <a:pt x="91" y="1"/>
                  </a:moveTo>
                  <a:cubicBezTo>
                    <a:pt x="46" y="23"/>
                    <a:pt x="0" y="69"/>
                    <a:pt x="23" y="115"/>
                  </a:cubicBezTo>
                  <a:cubicBezTo>
                    <a:pt x="708" y="2671"/>
                    <a:pt x="1392" y="5250"/>
                    <a:pt x="2100" y="7807"/>
                  </a:cubicBezTo>
                  <a:cubicBezTo>
                    <a:pt x="2853" y="10614"/>
                    <a:pt x="3606" y="13445"/>
                    <a:pt x="4383" y="16275"/>
                  </a:cubicBezTo>
                  <a:cubicBezTo>
                    <a:pt x="4999" y="18603"/>
                    <a:pt x="5638" y="20954"/>
                    <a:pt x="6277" y="23282"/>
                  </a:cubicBezTo>
                  <a:cubicBezTo>
                    <a:pt x="6323" y="23511"/>
                    <a:pt x="6391" y="23716"/>
                    <a:pt x="6437" y="23944"/>
                  </a:cubicBezTo>
                  <a:cubicBezTo>
                    <a:pt x="6460" y="23967"/>
                    <a:pt x="6460" y="23967"/>
                    <a:pt x="6460" y="23990"/>
                  </a:cubicBezTo>
                  <a:cubicBezTo>
                    <a:pt x="6460" y="24013"/>
                    <a:pt x="6460" y="24036"/>
                    <a:pt x="6482" y="24058"/>
                  </a:cubicBezTo>
                  <a:cubicBezTo>
                    <a:pt x="6482" y="24104"/>
                    <a:pt x="6551" y="24127"/>
                    <a:pt x="6597" y="24127"/>
                  </a:cubicBezTo>
                  <a:cubicBezTo>
                    <a:pt x="6642" y="24104"/>
                    <a:pt x="6665" y="24058"/>
                    <a:pt x="6665" y="24013"/>
                  </a:cubicBezTo>
                  <a:cubicBezTo>
                    <a:pt x="6254" y="22461"/>
                    <a:pt x="5843" y="20931"/>
                    <a:pt x="5410" y="19379"/>
                  </a:cubicBezTo>
                  <a:cubicBezTo>
                    <a:pt x="4679" y="16617"/>
                    <a:pt x="3926" y="13856"/>
                    <a:pt x="3196" y="11117"/>
                  </a:cubicBezTo>
                  <a:cubicBezTo>
                    <a:pt x="2465" y="8400"/>
                    <a:pt x="1735" y="5707"/>
                    <a:pt x="1004" y="3014"/>
                  </a:cubicBezTo>
                  <a:cubicBezTo>
                    <a:pt x="730" y="2032"/>
                    <a:pt x="479" y="1051"/>
                    <a:pt x="205" y="69"/>
                  </a:cubicBezTo>
                  <a:cubicBezTo>
                    <a:pt x="205" y="23"/>
                    <a:pt x="160"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10"/>
            <p:cNvSpPr/>
            <p:nvPr/>
          </p:nvSpPr>
          <p:spPr>
            <a:xfrm>
              <a:off x="6034025" y="3371350"/>
              <a:ext cx="151825" cy="546825"/>
            </a:xfrm>
            <a:custGeom>
              <a:avLst/>
              <a:gdLst/>
              <a:ahLst/>
              <a:cxnLst/>
              <a:rect l="l" t="t" r="r" b="b"/>
              <a:pathLst>
                <a:path w="6073" h="21873" extrusionOk="0">
                  <a:moveTo>
                    <a:pt x="92" y="0"/>
                  </a:moveTo>
                  <a:cubicBezTo>
                    <a:pt x="46" y="23"/>
                    <a:pt x="1" y="69"/>
                    <a:pt x="23" y="137"/>
                  </a:cubicBezTo>
                  <a:cubicBezTo>
                    <a:pt x="685" y="2602"/>
                    <a:pt x="1347" y="5067"/>
                    <a:pt x="2009" y="7532"/>
                  </a:cubicBezTo>
                  <a:cubicBezTo>
                    <a:pt x="2717" y="10112"/>
                    <a:pt x="3402" y="12691"/>
                    <a:pt x="4109" y="15270"/>
                  </a:cubicBezTo>
                  <a:cubicBezTo>
                    <a:pt x="4634" y="17233"/>
                    <a:pt x="5159" y="19196"/>
                    <a:pt x="5684" y="21182"/>
                  </a:cubicBezTo>
                  <a:cubicBezTo>
                    <a:pt x="5753" y="21387"/>
                    <a:pt x="5798" y="21593"/>
                    <a:pt x="5867" y="21798"/>
                  </a:cubicBezTo>
                  <a:cubicBezTo>
                    <a:pt x="5867" y="21836"/>
                    <a:pt x="5912" y="21873"/>
                    <a:pt x="5954" y="21873"/>
                  </a:cubicBezTo>
                  <a:cubicBezTo>
                    <a:pt x="5963" y="21873"/>
                    <a:pt x="5972" y="21871"/>
                    <a:pt x="5981" y="21867"/>
                  </a:cubicBezTo>
                  <a:cubicBezTo>
                    <a:pt x="6027" y="21844"/>
                    <a:pt x="6072" y="21798"/>
                    <a:pt x="6049" y="21753"/>
                  </a:cubicBezTo>
                  <a:cubicBezTo>
                    <a:pt x="5661" y="20269"/>
                    <a:pt x="5250" y="18785"/>
                    <a:pt x="4862" y="17302"/>
                  </a:cubicBezTo>
                  <a:cubicBezTo>
                    <a:pt x="4178" y="14814"/>
                    <a:pt x="3516" y="12303"/>
                    <a:pt x="2831" y="9792"/>
                  </a:cubicBezTo>
                  <a:cubicBezTo>
                    <a:pt x="2146" y="7281"/>
                    <a:pt x="1461" y="4748"/>
                    <a:pt x="800" y="2214"/>
                  </a:cubicBezTo>
                  <a:cubicBezTo>
                    <a:pt x="594" y="1507"/>
                    <a:pt x="411" y="799"/>
                    <a:pt x="206" y="69"/>
                  </a:cubicBezTo>
                  <a:cubicBezTo>
                    <a:pt x="206" y="46"/>
                    <a:pt x="160"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10"/>
            <p:cNvSpPr/>
            <p:nvPr/>
          </p:nvSpPr>
          <p:spPr>
            <a:xfrm>
              <a:off x="6136750" y="3959100"/>
              <a:ext cx="22275" cy="9725"/>
            </a:xfrm>
            <a:custGeom>
              <a:avLst/>
              <a:gdLst/>
              <a:ahLst/>
              <a:cxnLst/>
              <a:rect l="l" t="t" r="r" b="b"/>
              <a:pathLst>
                <a:path w="891" h="389" extrusionOk="0">
                  <a:moveTo>
                    <a:pt x="753" y="0"/>
                  </a:moveTo>
                  <a:cubicBezTo>
                    <a:pt x="502" y="69"/>
                    <a:pt x="251" y="137"/>
                    <a:pt x="0" y="206"/>
                  </a:cubicBezTo>
                  <a:cubicBezTo>
                    <a:pt x="23" y="251"/>
                    <a:pt x="46" y="320"/>
                    <a:pt x="69" y="365"/>
                  </a:cubicBezTo>
                  <a:cubicBezTo>
                    <a:pt x="69" y="365"/>
                    <a:pt x="69" y="388"/>
                    <a:pt x="91" y="388"/>
                  </a:cubicBezTo>
                  <a:cubicBezTo>
                    <a:pt x="320" y="320"/>
                    <a:pt x="571" y="251"/>
                    <a:pt x="822" y="183"/>
                  </a:cubicBezTo>
                  <a:cubicBezTo>
                    <a:pt x="868" y="183"/>
                    <a:pt x="890" y="114"/>
                    <a:pt x="890" y="69"/>
                  </a:cubicBezTo>
                  <a:cubicBezTo>
                    <a:pt x="868" y="23"/>
                    <a:pt x="822" y="0"/>
                    <a:pt x="7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10"/>
            <p:cNvSpPr/>
            <p:nvPr/>
          </p:nvSpPr>
          <p:spPr>
            <a:xfrm>
              <a:off x="5741875" y="3968800"/>
              <a:ext cx="378925" cy="103450"/>
            </a:xfrm>
            <a:custGeom>
              <a:avLst/>
              <a:gdLst/>
              <a:ahLst/>
              <a:cxnLst/>
              <a:rect l="l" t="t" r="r" b="b"/>
              <a:pathLst>
                <a:path w="15157" h="4138" extrusionOk="0">
                  <a:moveTo>
                    <a:pt x="15133" y="0"/>
                  </a:moveTo>
                  <a:cubicBezTo>
                    <a:pt x="13376" y="457"/>
                    <a:pt x="11618" y="913"/>
                    <a:pt x="9861" y="1370"/>
                  </a:cubicBezTo>
                  <a:cubicBezTo>
                    <a:pt x="7692" y="1940"/>
                    <a:pt x="5501" y="2534"/>
                    <a:pt x="3310" y="3104"/>
                  </a:cubicBezTo>
                  <a:cubicBezTo>
                    <a:pt x="2237" y="3378"/>
                    <a:pt x="1164" y="3652"/>
                    <a:pt x="91" y="3949"/>
                  </a:cubicBezTo>
                  <a:cubicBezTo>
                    <a:pt x="46" y="3949"/>
                    <a:pt x="0" y="4017"/>
                    <a:pt x="23" y="4063"/>
                  </a:cubicBezTo>
                  <a:cubicBezTo>
                    <a:pt x="23" y="4100"/>
                    <a:pt x="69" y="4138"/>
                    <a:pt x="110" y="4138"/>
                  </a:cubicBezTo>
                  <a:cubicBezTo>
                    <a:pt x="120" y="4138"/>
                    <a:pt x="129" y="4136"/>
                    <a:pt x="137" y="4132"/>
                  </a:cubicBezTo>
                  <a:lnTo>
                    <a:pt x="4451" y="2990"/>
                  </a:lnTo>
                  <a:cubicBezTo>
                    <a:pt x="6665" y="2420"/>
                    <a:pt x="8879" y="1826"/>
                    <a:pt x="11093" y="1256"/>
                  </a:cubicBezTo>
                  <a:cubicBezTo>
                    <a:pt x="12463" y="890"/>
                    <a:pt x="13809" y="548"/>
                    <a:pt x="15156" y="183"/>
                  </a:cubicBezTo>
                  <a:cubicBezTo>
                    <a:pt x="15156" y="137"/>
                    <a:pt x="15156" y="114"/>
                    <a:pt x="15156" y="69"/>
                  </a:cubicBezTo>
                  <a:cubicBezTo>
                    <a:pt x="15133" y="46"/>
                    <a:pt x="15133" y="23"/>
                    <a:pt x="151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10"/>
            <p:cNvSpPr/>
            <p:nvPr/>
          </p:nvSpPr>
          <p:spPr>
            <a:xfrm>
              <a:off x="5974100" y="3357075"/>
              <a:ext cx="19450" cy="9150"/>
            </a:xfrm>
            <a:custGeom>
              <a:avLst/>
              <a:gdLst/>
              <a:ahLst/>
              <a:cxnLst/>
              <a:rect l="l" t="t" r="r" b="b"/>
              <a:pathLst>
                <a:path w="778" h="366" extrusionOk="0">
                  <a:moveTo>
                    <a:pt x="640" y="1"/>
                  </a:moveTo>
                  <a:cubicBezTo>
                    <a:pt x="435" y="69"/>
                    <a:pt x="229" y="115"/>
                    <a:pt x="1" y="183"/>
                  </a:cubicBezTo>
                  <a:cubicBezTo>
                    <a:pt x="24" y="229"/>
                    <a:pt x="24" y="297"/>
                    <a:pt x="47" y="366"/>
                  </a:cubicBezTo>
                  <a:cubicBezTo>
                    <a:pt x="252" y="320"/>
                    <a:pt x="480" y="252"/>
                    <a:pt x="686" y="206"/>
                  </a:cubicBezTo>
                  <a:cubicBezTo>
                    <a:pt x="754" y="183"/>
                    <a:pt x="777" y="137"/>
                    <a:pt x="754" y="69"/>
                  </a:cubicBezTo>
                  <a:cubicBezTo>
                    <a:pt x="754" y="23"/>
                    <a:pt x="709" y="1"/>
                    <a:pt x="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10"/>
            <p:cNvSpPr/>
            <p:nvPr/>
          </p:nvSpPr>
          <p:spPr>
            <a:xfrm>
              <a:off x="5578675" y="3365625"/>
              <a:ext cx="379475" cy="104050"/>
            </a:xfrm>
            <a:custGeom>
              <a:avLst/>
              <a:gdLst/>
              <a:ahLst/>
              <a:cxnLst/>
              <a:rect l="l" t="t" r="r" b="b"/>
              <a:pathLst>
                <a:path w="15179" h="4162" extrusionOk="0">
                  <a:moveTo>
                    <a:pt x="15156" y="1"/>
                  </a:moveTo>
                  <a:cubicBezTo>
                    <a:pt x="13490" y="435"/>
                    <a:pt x="11846" y="868"/>
                    <a:pt x="10203" y="1302"/>
                  </a:cubicBezTo>
                  <a:cubicBezTo>
                    <a:pt x="8080" y="1873"/>
                    <a:pt x="5935" y="2443"/>
                    <a:pt x="3812" y="2991"/>
                  </a:cubicBezTo>
                  <a:cubicBezTo>
                    <a:pt x="2579" y="3311"/>
                    <a:pt x="1347" y="3630"/>
                    <a:pt x="114" y="3972"/>
                  </a:cubicBezTo>
                  <a:lnTo>
                    <a:pt x="91" y="3972"/>
                  </a:lnTo>
                  <a:cubicBezTo>
                    <a:pt x="46" y="3972"/>
                    <a:pt x="0" y="4041"/>
                    <a:pt x="23" y="4087"/>
                  </a:cubicBezTo>
                  <a:cubicBezTo>
                    <a:pt x="42" y="4124"/>
                    <a:pt x="75" y="4161"/>
                    <a:pt x="112" y="4161"/>
                  </a:cubicBezTo>
                  <a:cubicBezTo>
                    <a:pt x="120" y="4161"/>
                    <a:pt x="129" y="4159"/>
                    <a:pt x="137" y="4155"/>
                  </a:cubicBezTo>
                  <a:lnTo>
                    <a:pt x="160" y="4155"/>
                  </a:lnTo>
                  <a:cubicBezTo>
                    <a:pt x="1552" y="3790"/>
                    <a:pt x="2922" y="3425"/>
                    <a:pt x="4291" y="3059"/>
                  </a:cubicBezTo>
                  <a:cubicBezTo>
                    <a:pt x="6460" y="2489"/>
                    <a:pt x="8605" y="1941"/>
                    <a:pt x="10751" y="1370"/>
                  </a:cubicBezTo>
                  <a:cubicBezTo>
                    <a:pt x="12234" y="982"/>
                    <a:pt x="13718" y="594"/>
                    <a:pt x="15179" y="206"/>
                  </a:cubicBezTo>
                  <a:cubicBezTo>
                    <a:pt x="15179" y="184"/>
                    <a:pt x="15179" y="161"/>
                    <a:pt x="15179" y="138"/>
                  </a:cubicBezTo>
                  <a:cubicBezTo>
                    <a:pt x="15179" y="115"/>
                    <a:pt x="15179" y="115"/>
                    <a:pt x="15156" y="92"/>
                  </a:cubicBezTo>
                  <a:cubicBezTo>
                    <a:pt x="15156" y="92"/>
                    <a:pt x="15156" y="69"/>
                    <a:pt x="15156" y="47"/>
                  </a:cubicBezTo>
                  <a:cubicBezTo>
                    <a:pt x="15156" y="47"/>
                    <a:pt x="15156" y="24"/>
                    <a:pt x="15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10"/>
            <p:cNvSpPr/>
            <p:nvPr/>
          </p:nvSpPr>
          <p:spPr>
            <a:xfrm>
              <a:off x="5579800" y="3466625"/>
              <a:ext cx="2875" cy="5750"/>
            </a:xfrm>
            <a:custGeom>
              <a:avLst/>
              <a:gdLst/>
              <a:ahLst/>
              <a:cxnLst/>
              <a:rect l="l" t="t" r="r" b="b"/>
              <a:pathLst>
                <a:path w="115" h="230" extrusionOk="0">
                  <a:moveTo>
                    <a:pt x="46" y="1"/>
                  </a:moveTo>
                  <a:cubicBezTo>
                    <a:pt x="24" y="1"/>
                    <a:pt x="1" y="24"/>
                    <a:pt x="1" y="47"/>
                  </a:cubicBezTo>
                  <a:cubicBezTo>
                    <a:pt x="1" y="47"/>
                    <a:pt x="1" y="69"/>
                    <a:pt x="1" y="69"/>
                  </a:cubicBezTo>
                  <a:cubicBezTo>
                    <a:pt x="1" y="92"/>
                    <a:pt x="1" y="92"/>
                    <a:pt x="1" y="115"/>
                  </a:cubicBezTo>
                  <a:cubicBezTo>
                    <a:pt x="1" y="138"/>
                    <a:pt x="1" y="138"/>
                    <a:pt x="1" y="161"/>
                  </a:cubicBezTo>
                  <a:cubicBezTo>
                    <a:pt x="1" y="184"/>
                    <a:pt x="24" y="184"/>
                    <a:pt x="24" y="206"/>
                  </a:cubicBezTo>
                  <a:cubicBezTo>
                    <a:pt x="24" y="229"/>
                    <a:pt x="46" y="229"/>
                    <a:pt x="46" y="229"/>
                  </a:cubicBezTo>
                  <a:lnTo>
                    <a:pt x="92" y="229"/>
                  </a:lnTo>
                  <a:cubicBezTo>
                    <a:pt x="92" y="229"/>
                    <a:pt x="115" y="206"/>
                    <a:pt x="115" y="206"/>
                  </a:cubicBezTo>
                  <a:cubicBezTo>
                    <a:pt x="115" y="184"/>
                    <a:pt x="115" y="184"/>
                    <a:pt x="115" y="161"/>
                  </a:cubicBezTo>
                  <a:cubicBezTo>
                    <a:pt x="92" y="161"/>
                    <a:pt x="92" y="138"/>
                    <a:pt x="92" y="138"/>
                  </a:cubicBezTo>
                  <a:cubicBezTo>
                    <a:pt x="92" y="138"/>
                    <a:pt x="92" y="115"/>
                    <a:pt x="92" y="115"/>
                  </a:cubicBezTo>
                  <a:cubicBezTo>
                    <a:pt x="92" y="115"/>
                    <a:pt x="92" y="92"/>
                    <a:pt x="92" y="92"/>
                  </a:cubicBezTo>
                  <a:cubicBezTo>
                    <a:pt x="92" y="92"/>
                    <a:pt x="92" y="69"/>
                    <a:pt x="92" y="69"/>
                  </a:cubicBezTo>
                  <a:cubicBezTo>
                    <a:pt x="115" y="47"/>
                    <a:pt x="92" y="1"/>
                    <a:pt x="69"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10"/>
            <p:cNvSpPr/>
            <p:nvPr/>
          </p:nvSpPr>
          <p:spPr>
            <a:xfrm>
              <a:off x="5579225" y="3466625"/>
              <a:ext cx="3450" cy="5975"/>
            </a:xfrm>
            <a:custGeom>
              <a:avLst/>
              <a:gdLst/>
              <a:ahLst/>
              <a:cxnLst/>
              <a:rect l="l" t="t" r="r" b="b"/>
              <a:pathLst>
                <a:path w="138" h="239" extrusionOk="0">
                  <a:moveTo>
                    <a:pt x="69" y="1"/>
                  </a:moveTo>
                  <a:cubicBezTo>
                    <a:pt x="47" y="1"/>
                    <a:pt x="47" y="24"/>
                    <a:pt x="47" y="24"/>
                  </a:cubicBezTo>
                  <a:cubicBezTo>
                    <a:pt x="24" y="24"/>
                    <a:pt x="24" y="47"/>
                    <a:pt x="1" y="69"/>
                  </a:cubicBezTo>
                  <a:cubicBezTo>
                    <a:pt x="1" y="69"/>
                    <a:pt x="1" y="92"/>
                    <a:pt x="1" y="92"/>
                  </a:cubicBezTo>
                  <a:cubicBezTo>
                    <a:pt x="1" y="115"/>
                    <a:pt x="1" y="138"/>
                    <a:pt x="1" y="138"/>
                  </a:cubicBezTo>
                  <a:cubicBezTo>
                    <a:pt x="1" y="161"/>
                    <a:pt x="1" y="161"/>
                    <a:pt x="1" y="161"/>
                  </a:cubicBezTo>
                  <a:cubicBezTo>
                    <a:pt x="1" y="184"/>
                    <a:pt x="24" y="206"/>
                    <a:pt x="24" y="206"/>
                  </a:cubicBezTo>
                  <a:cubicBezTo>
                    <a:pt x="24" y="223"/>
                    <a:pt x="47" y="239"/>
                    <a:pt x="68" y="239"/>
                  </a:cubicBezTo>
                  <a:cubicBezTo>
                    <a:pt x="77" y="239"/>
                    <a:pt x="85" y="236"/>
                    <a:pt x="92" y="229"/>
                  </a:cubicBezTo>
                  <a:cubicBezTo>
                    <a:pt x="115" y="206"/>
                    <a:pt x="115" y="184"/>
                    <a:pt x="115" y="161"/>
                  </a:cubicBezTo>
                  <a:cubicBezTo>
                    <a:pt x="92" y="161"/>
                    <a:pt x="92" y="161"/>
                    <a:pt x="92" y="138"/>
                  </a:cubicBezTo>
                  <a:cubicBezTo>
                    <a:pt x="92" y="115"/>
                    <a:pt x="92" y="115"/>
                    <a:pt x="92" y="115"/>
                  </a:cubicBezTo>
                  <a:cubicBezTo>
                    <a:pt x="92" y="115"/>
                    <a:pt x="92" y="92"/>
                    <a:pt x="92" y="92"/>
                  </a:cubicBezTo>
                  <a:cubicBezTo>
                    <a:pt x="115" y="92"/>
                    <a:pt x="115" y="92"/>
                    <a:pt x="115" y="69"/>
                  </a:cubicBezTo>
                  <a:cubicBezTo>
                    <a:pt x="138" y="69"/>
                    <a:pt x="138" y="47"/>
                    <a:pt x="115" y="47"/>
                  </a:cubicBezTo>
                  <a:cubicBezTo>
                    <a:pt x="115" y="24"/>
                    <a:pt x="115" y="24"/>
                    <a:pt x="92"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10"/>
            <p:cNvSpPr/>
            <p:nvPr/>
          </p:nvSpPr>
          <p:spPr>
            <a:xfrm>
              <a:off x="5578675" y="3466075"/>
              <a:ext cx="3425" cy="5725"/>
            </a:xfrm>
            <a:custGeom>
              <a:avLst/>
              <a:gdLst/>
              <a:ahLst/>
              <a:cxnLst/>
              <a:rect l="l" t="t" r="r" b="b"/>
              <a:pathLst>
                <a:path w="137" h="229" extrusionOk="0">
                  <a:moveTo>
                    <a:pt x="69" y="0"/>
                  </a:moveTo>
                  <a:cubicBezTo>
                    <a:pt x="69" y="23"/>
                    <a:pt x="46" y="23"/>
                    <a:pt x="46" y="23"/>
                  </a:cubicBezTo>
                  <a:cubicBezTo>
                    <a:pt x="46" y="46"/>
                    <a:pt x="23" y="46"/>
                    <a:pt x="23" y="69"/>
                  </a:cubicBezTo>
                  <a:cubicBezTo>
                    <a:pt x="23" y="69"/>
                    <a:pt x="23" y="91"/>
                    <a:pt x="23" y="91"/>
                  </a:cubicBezTo>
                  <a:cubicBezTo>
                    <a:pt x="23" y="114"/>
                    <a:pt x="0" y="137"/>
                    <a:pt x="23" y="137"/>
                  </a:cubicBezTo>
                  <a:cubicBezTo>
                    <a:pt x="23" y="160"/>
                    <a:pt x="23" y="183"/>
                    <a:pt x="23" y="183"/>
                  </a:cubicBezTo>
                  <a:cubicBezTo>
                    <a:pt x="23" y="206"/>
                    <a:pt x="46" y="206"/>
                    <a:pt x="46" y="228"/>
                  </a:cubicBezTo>
                  <a:lnTo>
                    <a:pt x="91" y="228"/>
                  </a:lnTo>
                  <a:cubicBezTo>
                    <a:pt x="91" y="228"/>
                    <a:pt x="114" y="206"/>
                    <a:pt x="114" y="206"/>
                  </a:cubicBezTo>
                  <a:cubicBezTo>
                    <a:pt x="114" y="206"/>
                    <a:pt x="114" y="183"/>
                    <a:pt x="114" y="160"/>
                  </a:cubicBezTo>
                  <a:cubicBezTo>
                    <a:pt x="114" y="160"/>
                    <a:pt x="114" y="137"/>
                    <a:pt x="114" y="114"/>
                  </a:cubicBezTo>
                  <a:lnTo>
                    <a:pt x="114" y="91"/>
                  </a:lnTo>
                  <a:lnTo>
                    <a:pt x="137" y="91"/>
                  </a:lnTo>
                  <a:cubicBezTo>
                    <a:pt x="137" y="69"/>
                    <a:pt x="137" y="23"/>
                    <a:pt x="114" y="23"/>
                  </a:cubicBezTo>
                  <a:cubicBezTo>
                    <a:pt x="114" y="0"/>
                    <a:pt x="91" y="0"/>
                    <a:pt x="91"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10"/>
            <p:cNvSpPr/>
            <p:nvPr/>
          </p:nvSpPr>
          <p:spPr>
            <a:xfrm>
              <a:off x="5578675" y="3466075"/>
              <a:ext cx="3425" cy="4575"/>
            </a:xfrm>
            <a:custGeom>
              <a:avLst/>
              <a:gdLst/>
              <a:ahLst/>
              <a:cxnLst/>
              <a:rect l="l" t="t" r="r" b="b"/>
              <a:pathLst>
                <a:path w="137" h="183" extrusionOk="0">
                  <a:moveTo>
                    <a:pt x="69" y="0"/>
                  </a:moveTo>
                  <a:cubicBezTo>
                    <a:pt x="69" y="23"/>
                    <a:pt x="46" y="23"/>
                    <a:pt x="46" y="23"/>
                  </a:cubicBezTo>
                  <a:cubicBezTo>
                    <a:pt x="46" y="23"/>
                    <a:pt x="46" y="23"/>
                    <a:pt x="23" y="46"/>
                  </a:cubicBezTo>
                  <a:cubicBezTo>
                    <a:pt x="23" y="46"/>
                    <a:pt x="23" y="46"/>
                    <a:pt x="23" y="69"/>
                  </a:cubicBezTo>
                  <a:cubicBezTo>
                    <a:pt x="0" y="69"/>
                    <a:pt x="0" y="91"/>
                    <a:pt x="0" y="91"/>
                  </a:cubicBezTo>
                  <a:cubicBezTo>
                    <a:pt x="0" y="114"/>
                    <a:pt x="0" y="114"/>
                    <a:pt x="0" y="114"/>
                  </a:cubicBezTo>
                  <a:cubicBezTo>
                    <a:pt x="0" y="137"/>
                    <a:pt x="0" y="137"/>
                    <a:pt x="23" y="160"/>
                  </a:cubicBezTo>
                  <a:cubicBezTo>
                    <a:pt x="23" y="160"/>
                    <a:pt x="23" y="183"/>
                    <a:pt x="46" y="183"/>
                  </a:cubicBezTo>
                  <a:lnTo>
                    <a:pt x="69" y="183"/>
                  </a:lnTo>
                  <a:cubicBezTo>
                    <a:pt x="91" y="183"/>
                    <a:pt x="91" y="183"/>
                    <a:pt x="114" y="160"/>
                  </a:cubicBezTo>
                  <a:cubicBezTo>
                    <a:pt x="114" y="160"/>
                    <a:pt x="114" y="137"/>
                    <a:pt x="114" y="137"/>
                  </a:cubicBezTo>
                  <a:cubicBezTo>
                    <a:pt x="114" y="114"/>
                    <a:pt x="114" y="114"/>
                    <a:pt x="114" y="114"/>
                  </a:cubicBezTo>
                  <a:cubicBezTo>
                    <a:pt x="114" y="114"/>
                    <a:pt x="114" y="91"/>
                    <a:pt x="114" y="91"/>
                  </a:cubicBezTo>
                  <a:cubicBezTo>
                    <a:pt x="137" y="91"/>
                    <a:pt x="137" y="69"/>
                    <a:pt x="137" y="69"/>
                  </a:cubicBezTo>
                  <a:cubicBezTo>
                    <a:pt x="137" y="46"/>
                    <a:pt x="137" y="46"/>
                    <a:pt x="137" y="23"/>
                  </a:cubicBezTo>
                  <a:cubicBezTo>
                    <a:pt x="137" y="23"/>
                    <a:pt x="114" y="0"/>
                    <a:pt x="114"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10"/>
            <p:cNvSpPr/>
            <p:nvPr/>
          </p:nvSpPr>
          <p:spPr>
            <a:xfrm>
              <a:off x="5578675" y="3465500"/>
              <a:ext cx="3425" cy="4575"/>
            </a:xfrm>
            <a:custGeom>
              <a:avLst/>
              <a:gdLst/>
              <a:ahLst/>
              <a:cxnLst/>
              <a:rect l="l" t="t" r="r" b="b"/>
              <a:pathLst>
                <a:path w="137" h="183" extrusionOk="0">
                  <a:moveTo>
                    <a:pt x="69" y="0"/>
                  </a:moveTo>
                  <a:cubicBezTo>
                    <a:pt x="69" y="0"/>
                    <a:pt x="69" y="0"/>
                    <a:pt x="69" y="23"/>
                  </a:cubicBezTo>
                  <a:lnTo>
                    <a:pt x="46" y="23"/>
                  </a:lnTo>
                  <a:cubicBezTo>
                    <a:pt x="23" y="46"/>
                    <a:pt x="23" y="46"/>
                    <a:pt x="23" y="69"/>
                  </a:cubicBezTo>
                  <a:cubicBezTo>
                    <a:pt x="23" y="69"/>
                    <a:pt x="0" y="92"/>
                    <a:pt x="0" y="92"/>
                  </a:cubicBezTo>
                  <a:cubicBezTo>
                    <a:pt x="0" y="114"/>
                    <a:pt x="0" y="114"/>
                    <a:pt x="0" y="137"/>
                  </a:cubicBezTo>
                  <a:cubicBezTo>
                    <a:pt x="0" y="160"/>
                    <a:pt x="0" y="160"/>
                    <a:pt x="23" y="183"/>
                  </a:cubicBezTo>
                  <a:lnTo>
                    <a:pt x="91" y="183"/>
                  </a:lnTo>
                  <a:cubicBezTo>
                    <a:pt x="91" y="160"/>
                    <a:pt x="114" y="160"/>
                    <a:pt x="114" y="137"/>
                  </a:cubicBezTo>
                  <a:cubicBezTo>
                    <a:pt x="114" y="137"/>
                    <a:pt x="114" y="114"/>
                    <a:pt x="91" y="114"/>
                  </a:cubicBezTo>
                  <a:lnTo>
                    <a:pt x="114" y="114"/>
                  </a:lnTo>
                  <a:cubicBezTo>
                    <a:pt x="114" y="92"/>
                    <a:pt x="114" y="92"/>
                    <a:pt x="114" y="92"/>
                  </a:cubicBezTo>
                  <a:cubicBezTo>
                    <a:pt x="137" y="69"/>
                    <a:pt x="137" y="23"/>
                    <a:pt x="114" y="23"/>
                  </a:cubicBezTo>
                  <a:cubicBezTo>
                    <a:pt x="91" y="23"/>
                    <a:pt x="91" y="0"/>
                    <a:pt x="69"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10"/>
            <p:cNvSpPr/>
            <p:nvPr/>
          </p:nvSpPr>
          <p:spPr>
            <a:xfrm>
              <a:off x="5578675" y="3465500"/>
              <a:ext cx="3425" cy="4575"/>
            </a:xfrm>
            <a:custGeom>
              <a:avLst/>
              <a:gdLst/>
              <a:ahLst/>
              <a:cxnLst/>
              <a:rect l="l" t="t" r="r" b="b"/>
              <a:pathLst>
                <a:path w="137" h="183" extrusionOk="0">
                  <a:moveTo>
                    <a:pt x="91" y="0"/>
                  </a:moveTo>
                  <a:cubicBezTo>
                    <a:pt x="69" y="0"/>
                    <a:pt x="46" y="23"/>
                    <a:pt x="46" y="23"/>
                  </a:cubicBezTo>
                  <a:cubicBezTo>
                    <a:pt x="23" y="46"/>
                    <a:pt x="23" y="46"/>
                    <a:pt x="23" y="69"/>
                  </a:cubicBezTo>
                  <a:cubicBezTo>
                    <a:pt x="23" y="69"/>
                    <a:pt x="23" y="69"/>
                    <a:pt x="23" y="92"/>
                  </a:cubicBezTo>
                  <a:cubicBezTo>
                    <a:pt x="0" y="92"/>
                    <a:pt x="0" y="114"/>
                    <a:pt x="0" y="114"/>
                  </a:cubicBezTo>
                  <a:cubicBezTo>
                    <a:pt x="0" y="160"/>
                    <a:pt x="23" y="183"/>
                    <a:pt x="46" y="183"/>
                  </a:cubicBezTo>
                  <a:cubicBezTo>
                    <a:pt x="91" y="183"/>
                    <a:pt x="114" y="160"/>
                    <a:pt x="114" y="137"/>
                  </a:cubicBezTo>
                  <a:cubicBezTo>
                    <a:pt x="114" y="114"/>
                    <a:pt x="114" y="114"/>
                    <a:pt x="114" y="114"/>
                  </a:cubicBezTo>
                  <a:cubicBezTo>
                    <a:pt x="114" y="114"/>
                    <a:pt x="114" y="92"/>
                    <a:pt x="114" y="92"/>
                  </a:cubicBezTo>
                  <a:cubicBezTo>
                    <a:pt x="114" y="92"/>
                    <a:pt x="114" y="92"/>
                    <a:pt x="114" y="69"/>
                  </a:cubicBezTo>
                  <a:cubicBezTo>
                    <a:pt x="137" y="46"/>
                    <a:pt x="137" y="23"/>
                    <a:pt x="114"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10"/>
            <p:cNvSpPr/>
            <p:nvPr/>
          </p:nvSpPr>
          <p:spPr>
            <a:xfrm>
              <a:off x="5741300" y="4068075"/>
              <a:ext cx="4575" cy="4025"/>
            </a:xfrm>
            <a:custGeom>
              <a:avLst/>
              <a:gdLst/>
              <a:ahLst/>
              <a:cxnLst/>
              <a:rect l="l" t="t" r="r" b="b"/>
              <a:pathLst>
                <a:path w="183" h="161" extrusionOk="0">
                  <a:moveTo>
                    <a:pt x="23" y="1"/>
                  </a:moveTo>
                  <a:cubicBezTo>
                    <a:pt x="0" y="1"/>
                    <a:pt x="0" y="24"/>
                    <a:pt x="0" y="69"/>
                  </a:cubicBezTo>
                  <a:cubicBezTo>
                    <a:pt x="0" y="69"/>
                    <a:pt x="0" y="92"/>
                    <a:pt x="23" y="92"/>
                  </a:cubicBezTo>
                  <a:cubicBezTo>
                    <a:pt x="23" y="92"/>
                    <a:pt x="23" y="115"/>
                    <a:pt x="23" y="115"/>
                  </a:cubicBezTo>
                  <a:cubicBezTo>
                    <a:pt x="46" y="115"/>
                    <a:pt x="46" y="138"/>
                    <a:pt x="46" y="138"/>
                  </a:cubicBezTo>
                  <a:cubicBezTo>
                    <a:pt x="69" y="138"/>
                    <a:pt x="69" y="138"/>
                    <a:pt x="92" y="161"/>
                  </a:cubicBezTo>
                  <a:lnTo>
                    <a:pt x="137" y="161"/>
                  </a:lnTo>
                  <a:cubicBezTo>
                    <a:pt x="160" y="161"/>
                    <a:pt x="183" y="115"/>
                    <a:pt x="183" y="92"/>
                  </a:cubicBezTo>
                  <a:cubicBezTo>
                    <a:pt x="160" y="69"/>
                    <a:pt x="137" y="46"/>
                    <a:pt x="114" y="46"/>
                  </a:cubicBezTo>
                  <a:lnTo>
                    <a:pt x="92" y="46"/>
                  </a:lnTo>
                  <a:cubicBezTo>
                    <a:pt x="92" y="46"/>
                    <a:pt x="92" y="24"/>
                    <a:pt x="92" y="24"/>
                  </a:cubicBezTo>
                  <a:cubicBezTo>
                    <a:pt x="92" y="1"/>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10"/>
            <p:cNvSpPr/>
            <p:nvPr/>
          </p:nvSpPr>
          <p:spPr>
            <a:xfrm>
              <a:off x="5740725" y="4067500"/>
              <a:ext cx="3450" cy="4025"/>
            </a:xfrm>
            <a:custGeom>
              <a:avLst/>
              <a:gdLst/>
              <a:ahLst/>
              <a:cxnLst/>
              <a:rect l="l" t="t" r="r" b="b"/>
              <a:pathLst>
                <a:path w="138" h="161" extrusionOk="0">
                  <a:moveTo>
                    <a:pt x="23" y="1"/>
                  </a:moveTo>
                  <a:cubicBezTo>
                    <a:pt x="0" y="24"/>
                    <a:pt x="0" y="47"/>
                    <a:pt x="0" y="69"/>
                  </a:cubicBezTo>
                  <a:cubicBezTo>
                    <a:pt x="0" y="69"/>
                    <a:pt x="23" y="92"/>
                    <a:pt x="23" y="115"/>
                  </a:cubicBezTo>
                  <a:lnTo>
                    <a:pt x="46" y="115"/>
                  </a:lnTo>
                  <a:cubicBezTo>
                    <a:pt x="46" y="138"/>
                    <a:pt x="46" y="138"/>
                    <a:pt x="69" y="138"/>
                  </a:cubicBezTo>
                  <a:cubicBezTo>
                    <a:pt x="69" y="161"/>
                    <a:pt x="92" y="161"/>
                    <a:pt x="92" y="161"/>
                  </a:cubicBezTo>
                  <a:cubicBezTo>
                    <a:pt x="115" y="161"/>
                    <a:pt x="137" y="138"/>
                    <a:pt x="137" y="138"/>
                  </a:cubicBezTo>
                  <a:cubicBezTo>
                    <a:pt x="137" y="138"/>
                    <a:pt x="137" y="115"/>
                    <a:pt x="137" y="115"/>
                  </a:cubicBezTo>
                  <a:cubicBezTo>
                    <a:pt x="137" y="92"/>
                    <a:pt x="137" y="69"/>
                    <a:pt x="137" y="69"/>
                  </a:cubicBezTo>
                  <a:lnTo>
                    <a:pt x="115" y="69"/>
                  </a:lnTo>
                  <a:cubicBezTo>
                    <a:pt x="115" y="47"/>
                    <a:pt x="115" y="47"/>
                    <a:pt x="115" y="47"/>
                  </a:cubicBezTo>
                  <a:cubicBezTo>
                    <a:pt x="92" y="47"/>
                    <a:pt x="92" y="47"/>
                    <a:pt x="92" y="24"/>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10"/>
            <p:cNvSpPr/>
            <p:nvPr/>
          </p:nvSpPr>
          <p:spPr>
            <a:xfrm>
              <a:off x="5740725" y="4067500"/>
              <a:ext cx="4600" cy="4600"/>
            </a:xfrm>
            <a:custGeom>
              <a:avLst/>
              <a:gdLst/>
              <a:ahLst/>
              <a:cxnLst/>
              <a:rect l="l" t="t" r="r" b="b"/>
              <a:pathLst>
                <a:path w="184" h="184" extrusionOk="0">
                  <a:moveTo>
                    <a:pt x="46" y="1"/>
                  </a:moveTo>
                  <a:cubicBezTo>
                    <a:pt x="0" y="24"/>
                    <a:pt x="0" y="47"/>
                    <a:pt x="0" y="69"/>
                  </a:cubicBezTo>
                  <a:cubicBezTo>
                    <a:pt x="0" y="92"/>
                    <a:pt x="23" y="92"/>
                    <a:pt x="23" y="115"/>
                  </a:cubicBezTo>
                  <a:cubicBezTo>
                    <a:pt x="23" y="115"/>
                    <a:pt x="23" y="138"/>
                    <a:pt x="46" y="138"/>
                  </a:cubicBezTo>
                  <a:cubicBezTo>
                    <a:pt x="46" y="138"/>
                    <a:pt x="46" y="161"/>
                    <a:pt x="69" y="161"/>
                  </a:cubicBezTo>
                  <a:lnTo>
                    <a:pt x="92" y="161"/>
                  </a:lnTo>
                  <a:cubicBezTo>
                    <a:pt x="92" y="161"/>
                    <a:pt x="115" y="161"/>
                    <a:pt x="115" y="184"/>
                  </a:cubicBezTo>
                  <a:cubicBezTo>
                    <a:pt x="137" y="184"/>
                    <a:pt x="160" y="161"/>
                    <a:pt x="160" y="138"/>
                  </a:cubicBezTo>
                  <a:cubicBezTo>
                    <a:pt x="183" y="115"/>
                    <a:pt x="160" y="92"/>
                    <a:pt x="137" y="69"/>
                  </a:cubicBezTo>
                  <a:lnTo>
                    <a:pt x="115" y="69"/>
                  </a:lnTo>
                  <a:cubicBezTo>
                    <a:pt x="115" y="47"/>
                    <a:pt x="92" y="47"/>
                    <a:pt x="92" y="47"/>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10"/>
            <p:cNvSpPr/>
            <p:nvPr/>
          </p:nvSpPr>
          <p:spPr>
            <a:xfrm>
              <a:off x="5740725" y="4067500"/>
              <a:ext cx="4600" cy="4600"/>
            </a:xfrm>
            <a:custGeom>
              <a:avLst/>
              <a:gdLst/>
              <a:ahLst/>
              <a:cxnLst/>
              <a:rect l="l" t="t" r="r" b="b"/>
              <a:pathLst>
                <a:path w="184" h="184" extrusionOk="0">
                  <a:moveTo>
                    <a:pt x="23" y="1"/>
                  </a:moveTo>
                  <a:cubicBezTo>
                    <a:pt x="0" y="24"/>
                    <a:pt x="0" y="47"/>
                    <a:pt x="0" y="69"/>
                  </a:cubicBezTo>
                  <a:cubicBezTo>
                    <a:pt x="23" y="92"/>
                    <a:pt x="23" y="115"/>
                    <a:pt x="46" y="138"/>
                  </a:cubicBezTo>
                  <a:cubicBezTo>
                    <a:pt x="46" y="138"/>
                    <a:pt x="69" y="161"/>
                    <a:pt x="69" y="161"/>
                  </a:cubicBezTo>
                  <a:lnTo>
                    <a:pt x="92" y="161"/>
                  </a:lnTo>
                  <a:cubicBezTo>
                    <a:pt x="92" y="161"/>
                    <a:pt x="115" y="184"/>
                    <a:pt x="115" y="184"/>
                  </a:cubicBezTo>
                  <a:cubicBezTo>
                    <a:pt x="160" y="184"/>
                    <a:pt x="183" y="161"/>
                    <a:pt x="183" y="138"/>
                  </a:cubicBezTo>
                  <a:cubicBezTo>
                    <a:pt x="183" y="115"/>
                    <a:pt x="160" y="69"/>
                    <a:pt x="137" y="69"/>
                  </a:cubicBezTo>
                  <a:lnTo>
                    <a:pt x="115" y="69"/>
                  </a:lnTo>
                  <a:cubicBezTo>
                    <a:pt x="115" y="69"/>
                    <a:pt x="92" y="69"/>
                    <a:pt x="92" y="47"/>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10"/>
            <p:cNvSpPr/>
            <p:nvPr/>
          </p:nvSpPr>
          <p:spPr>
            <a:xfrm>
              <a:off x="6153850" y="3913450"/>
              <a:ext cx="33125" cy="50650"/>
            </a:xfrm>
            <a:custGeom>
              <a:avLst/>
              <a:gdLst/>
              <a:ahLst/>
              <a:cxnLst/>
              <a:rect l="l" t="t" r="r" b="b"/>
              <a:pathLst>
                <a:path w="1325" h="2026" extrusionOk="0">
                  <a:moveTo>
                    <a:pt x="860" y="1210"/>
                  </a:moveTo>
                  <a:cubicBezTo>
                    <a:pt x="845" y="1210"/>
                    <a:pt x="845" y="1213"/>
                    <a:pt x="845" y="1233"/>
                  </a:cubicBezTo>
                  <a:cubicBezTo>
                    <a:pt x="851" y="1225"/>
                    <a:pt x="856" y="1218"/>
                    <a:pt x="860" y="1210"/>
                  </a:cubicBezTo>
                  <a:close/>
                  <a:moveTo>
                    <a:pt x="1165" y="0"/>
                  </a:moveTo>
                  <a:cubicBezTo>
                    <a:pt x="1165" y="0"/>
                    <a:pt x="1142" y="0"/>
                    <a:pt x="1142" y="23"/>
                  </a:cubicBezTo>
                  <a:cubicBezTo>
                    <a:pt x="1074" y="23"/>
                    <a:pt x="1051" y="91"/>
                    <a:pt x="1074" y="137"/>
                  </a:cubicBezTo>
                  <a:cubicBezTo>
                    <a:pt x="1074" y="160"/>
                    <a:pt x="1097" y="183"/>
                    <a:pt x="1097" y="206"/>
                  </a:cubicBezTo>
                  <a:cubicBezTo>
                    <a:pt x="1119" y="297"/>
                    <a:pt x="1119" y="365"/>
                    <a:pt x="1119" y="457"/>
                  </a:cubicBezTo>
                  <a:cubicBezTo>
                    <a:pt x="1097" y="571"/>
                    <a:pt x="1074" y="685"/>
                    <a:pt x="1051" y="799"/>
                  </a:cubicBezTo>
                  <a:cubicBezTo>
                    <a:pt x="1008" y="950"/>
                    <a:pt x="944" y="1081"/>
                    <a:pt x="860" y="1210"/>
                  </a:cubicBezTo>
                  <a:lnTo>
                    <a:pt x="860" y="1210"/>
                  </a:lnTo>
                  <a:cubicBezTo>
                    <a:pt x="863" y="1210"/>
                    <a:pt x="865" y="1210"/>
                    <a:pt x="868" y="1210"/>
                  </a:cubicBezTo>
                  <a:cubicBezTo>
                    <a:pt x="777" y="1347"/>
                    <a:pt x="663" y="1461"/>
                    <a:pt x="549" y="1575"/>
                  </a:cubicBezTo>
                  <a:cubicBezTo>
                    <a:pt x="457" y="1644"/>
                    <a:pt x="389" y="1712"/>
                    <a:pt x="275" y="1758"/>
                  </a:cubicBezTo>
                  <a:cubicBezTo>
                    <a:pt x="206" y="1803"/>
                    <a:pt x="138" y="1826"/>
                    <a:pt x="69" y="1826"/>
                  </a:cubicBezTo>
                  <a:cubicBezTo>
                    <a:pt x="47" y="1849"/>
                    <a:pt x="24" y="1872"/>
                    <a:pt x="24" y="1895"/>
                  </a:cubicBezTo>
                  <a:cubicBezTo>
                    <a:pt x="1" y="1917"/>
                    <a:pt x="1" y="1940"/>
                    <a:pt x="24" y="1963"/>
                  </a:cubicBezTo>
                  <a:cubicBezTo>
                    <a:pt x="24" y="1986"/>
                    <a:pt x="47" y="2009"/>
                    <a:pt x="69" y="2009"/>
                  </a:cubicBezTo>
                  <a:cubicBezTo>
                    <a:pt x="81" y="2020"/>
                    <a:pt x="92" y="2026"/>
                    <a:pt x="104" y="2026"/>
                  </a:cubicBezTo>
                  <a:cubicBezTo>
                    <a:pt x="115" y="2026"/>
                    <a:pt x="126" y="2020"/>
                    <a:pt x="138" y="2009"/>
                  </a:cubicBezTo>
                  <a:cubicBezTo>
                    <a:pt x="184" y="2009"/>
                    <a:pt x="252" y="1986"/>
                    <a:pt x="298" y="1963"/>
                  </a:cubicBezTo>
                  <a:cubicBezTo>
                    <a:pt x="343" y="1963"/>
                    <a:pt x="389" y="1917"/>
                    <a:pt x="435" y="1895"/>
                  </a:cubicBezTo>
                  <a:cubicBezTo>
                    <a:pt x="526" y="1849"/>
                    <a:pt x="594" y="1781"/>
                    <a:pt x="663" y="1735"/>
                  </a:cubicBezTo>
                  <a:cubicBezTo>
                    <a:pt x="823" y="1575"/>
                    <a:pt x="960" y="1415"/>
                    <a:pt x="1074" y="1233"/>
                  </a:cubicBezTo>
                  <a:cubicBezTo>
                    <a:pt x="1165" y="1050"/>
                    <a:pt x="1234" y="868"/>
                    <a:pt x="1279" y="662"/>
                  </a:cubicBezTo>
                  <a:cubicBezTo>
                    <a:pt x="1325" y="479"/>
                    <a:pt x="1325" y="274"/>
                    <a:pt x="1256" y="69"/>
                  </a:cubicBezTo>
                  <a:cubicBezTo>
                    <a:pt x="1256" y="23"/>
                    <a:pt x="1211" y="0"/>
                    <a:pt x="11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10"/>
            <p:cNvSpPr/>
            <p:nvPr/>
          </p:nvSpPr>
          <p:spPr>
            <a:xfrm>
              <a:off x="5987800" y="3353650"/>
              <a:ext cx="51950" cy="22425"/>
            </a:xfrm>
            <a:custGeom>
              <a:avLst/>
              <a:gdLst/>
              <a:ahLst/>
              <a:cxnLst/>
              <a:rect l="l" t="t" r="r" b="b"/>
              <a:pathLst>
                <a:path w="2078" h="897" extrusionOk="0">
                  <a:moveTo>
                    <a:pt x="1028" y="1"/>
                  </a:moveTo>
                  <a:cubicBezTo>
                    <a:pt x="914" y="1"/>
                    <a:pt x="800" y="23"/>
                    <a:pt x="686" y="23"/>
                  </a:cubicBezTo>
                  <a:cubicBezTo>
                    <a:pt x="480" y="69"/>
                    <a:pt x="275" y="115"/>
                    <a:pt x="92" y="138"/>
                  </a:cubicBezTo>
                  <a:cubicBezTo>
                    <a:pt x="46" y="160"/>
                    <a:pt x="1" y="206"/>
                    <a:pt x="24" y="274"/>
                  </a:cubicBezTo>
                  <a:cubicBezTo>
                    <a:pt x="24" y="320"/>
                    <a:pt x="92" y="343"/>
                    <a:pt x="138" y="343"/>
                  </a:cubicBezTo>
                  <a:cubicBezTo>
                    <a:pt x="366" y="297"/>
                    <a:pt x="594" y="229"/>
                    <a:pt x="845" y="206"/>
                  </a:cubicBezTo>
                  <a:cubicBezTo>
                    <a:pt x="902" y="195"/>
                    <a:pt x="965" y="189"/>
                    <a:pt x="1028" y="189"/>
                  </a:cubicBezTo>
                  <a:cubicBezTo>
                    <a:pt x="1091" y="189"/>
                    <a:pt x="1153" y="195"/>
                    <a:pt x="1211" y="206"/>
                  </a:cubicBezTo>
                  <a:cubicBezTo>
                    <a:pt x="1302" y="229"/>
                    <a:pt x="1370" y="252"/>
                    <a:pt x="1462" y="274"/>
                  </a:cubicBezTo>
                  <a:cubicBezTo>
                    <a:pt x="1507" y="320"/>
                    <a:pt x="1553" y="343"/>
                    <a:pt x="1621" y="389"/>
                  </a:cubicBezTo>
                  <a:cubicBezTo>
                    <a:pt x="1667" y="434"/>
                    <a:pt x="1690" y="480"/>
                    <a:pt x="1736" y="526"/>
                  </a:cubicBezTo>
                  <a:cubicBezTo>
                    <a:pt x="1781" y="571"/>
                    <a:pt x="1804" y="617"/>
                    <a:pt x="1827" y="685"/>
                  </a:cubicBezTo>
                  <a:cubicBezTo>
                    <a:pt x="1850" y="731"/>
                    <a:pt x="1850" y="777"/>
                    <a:pt x="1872" y="822"/>
                  </a:cubicBezTo>
                  <a:cubicBezTo>
                    <a:pt x="1872" y="860"/>
                    <a:pt x="1918" y="897"/>
                    <a:pt x="1960" y="897"/>
                  </a:cubicBezTo>
                  <a:cubicBezTo>
                    <a:pt x="1969" y="897"/>
                    <a:pt x="1978" y="895"/>
                    <a:pt x="1987" y="891"/>
                  </a:cubicBezTo>
                  <a:cubicBezTo>
                    <a:pt x="2032" y="891"/>
                    <a:pt x="2078" y="822"/>
                    <a:pt x="2055" y="777"/>
                  </a:cubicBezTo>
                  <a:cubicBezTo>
                    <a:pt x="2032" y="685"/>
                    <a:pt x="2009" y="594"/>
                    <a:pt x="1964" y="503"/>
                  </a:cubicBezTo>
                  <a:cubicBezTo>
                    <a:pt x="1918" y="434"/>
                    <a:pt x="1850" y="343"/>
                    <a:pt x="1781" y="274"/>
                  </a:cubicBezTo>
                  <a:cubicBezTo>
                    <a:pt x="1644" y="138"/>
                    <a:pt x="1462" y="69"/>
                    <a:pt x="1256" y="23"/>
                  </a:cubicBezTo>
                  <a:cubicBezTo>
                    <a:pt x="1188" y="1"/>
                    <a:pt x="1096" y="1"/>
                    <a:pt x="10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10"/>
            <p:cNvSpPr/>
            <p:nvPr/>
          </p:nvSpPr>
          <p:spPr>
            <a:xfrm>
              <a:off x="5610625" y="3470050"/>
              <a:ext cx="163225" cy="575225"/>
            </a:xfrm>
            <a:custGeom>
              <a:avLst/>
              <a:gdLst/>
              <a:ahLst/>
              <a:cxnLst/>
              <a:rect l="l" t="t" r="r" b="b"/>
              <a:pathLst>
                <a:path w="6529" h="23009" extrusionOk="0">
                  <a:moveTo>
                    <a:pt x="206" y="1"/>
                  </a:moveTo>
                  <a:cubicBezTo>
                    <a:pt x="183" y="1"/>
                    <a:pt x="183" y="1"/>
                    <a:pt x="183" y="24"/>
                  </a:cubicBezTo>
                  <a:cubicBezTo>
                    <a:pt x="114" y="24"/>
                    <a:pt x="69" y="47"/>
                    <a:pt x="46" y="92"/>
                  </a:cubicBezTo>
                  <a:cubicBezTo>
                    <a:pt x="23" y="115"/>
                    <a:pt x="0" y="184"/>
                    <a:pt x="0" y="229"/>
                  </a:cubicBezTo>
                  <a:cubicBezTo>
                    <a:pt x="639" y="2535"/>
                    <a:pt x="1256" y="4840"/>
                    <a:pt x="1872" y="7145"/>
                  </a:cubicBezTo>
                  <a:cubicBezTo>
                    <a:pt x="2580" y="9702"/>
                    <a:pt x="3264" y="12281"/>
                    <a:pt x="3972" y="14837"/>
                  </a:cubicBezTo>
                  <a:cubicBezTo>
                    <a:pt x="4588" y="17120"/>
                    <a:pt x="5204" y="19402"/>
                    <a:pt x="5821" y="21685"/>
                  </a:cubicBezTo>
                  <a:cubicBezTo>
                    <a:pt x="5935" y="22073"/>
                    <a:pt x="6026" y="22438"/>
                    <a:pt x="6140" y="22826"/>
                  </a:cubicBezTo>
                  <a:cubicBezTo>
                    <a:pt x="6140" y="22895"/>
                    <a:pt x="6163" y="22917"/>
                    <a:pt x="6209" y="22963"/>
                  </a:cubicBezTo>
                  <a:cubicBezTo>
                    <a:pt x="6254" y="22986"/>
                    <a:pt x="6300" y="23009"/>
                    <a:pt x="6346" y="23009"/>
                  </a:cubicBezTo>
                  <a:cubicBezTo>
                    <a:pt x="6414" y="22986"/>
                    <a:pt x="6460" y="22963"/>
                    <a:pt x="6483" y="22917"/>
                  </a:cubicBezTo>
                  <a:cubicBezTo>
                    <a:pt x="6505" y="22895"/>
                    <a:pt x="6528" y="22826"/>
                    <a:pt x="6528" y="22781"/>
                  </a:cubicBezTo>
                  <a:cubicBezTo>
                    <a:pt x="6003" y="20863"/>
                    <a:pt x="5478" y="18946"/>
                    <a:pt x="4953" y="17029"/>
                  </a:cubicBezTo>
                  <a:cubicBezTo>
                    <a:pt x="4269" y="14449"/>
                    <a:pt x="3561" y="11870"/>
                    <a:pt x="2876" y="9291"/>
                  </a:cubicBezTo>
                  <a:cubicBezTo>
                    <a:pt x="2214" y="6940"/>
                    <a:pt x="1575" y="4566"/>
                    <a:pt x="936" y="2192"/>
                  </a:cubicBezTo>
                  <a:cubicBezTo>
                    <a:pt x="753" y="1530"/>
                    <a:pt x="571" y="845"/>
                    <a:pt x="388" y="184"/>
                  </a:cubicBezTo>
                  <a:cubicBezTo>
                    <a:pt x="388" y="138"/>
                    <a:pt x="365" y="92"/>
                    <a:pt x="320" y="47"/>
                  </a:cubicBezTo>
                  <a:cubicBezTo>
                    <a:pt x="274" y="24"/>
                    <a:pt x="251" y="1"/>
                    <a:pt x="20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10"/>
            <p:cNvSpPr/>
            <p:nvPr/>
          </p:nvSpPr>
          <p:spPr>
            <a:xfrm>
              <a:off x="5952425" y="3360500"/>
              <a:ext cx="171800" cy="619725"/>
            </a:xfrm>
            <a:custGeom>
              <a:avLst/>
              <a:gdLst/>
              <a:ahLst/>
              <a:cxnLst/>
              <a:rect l="l" t="t" r="r" b="b"/>
              <a:pathLst>
                <a:path w="6872" h="24789" extrusionOk="0">
                  <a:moveTo>
                    <a:pt x="92" y="0"/>
                  </a:moveTo>
                  <a:cubicBezTo>
                    <a:pt x="69" y="0"/>
                    <a:pt x="46" y="23"/>
                    <a:pt x="23" y="23"/>
                  </a:cubicBezTo>
                  <a:cubicBezTo>
                    <a:pt x="23" y="46"/>
                    <a:pt x="1" y="92"/>
                    <a:pt x="23" y="115"/>
                  </a:cubicBezTo>
                  <a:cubicBezTo>
                    <a:pt x="685" y="2625"/>
                    <a:pt x="1370" y="5136"/>
                    <a:pt x="2055" y="7670"/>
                  </a:cubicBezTo>
                  <a:cubicBezTo>
                    <a:pt x="2808" y="10409"/>
                    <a:pt x="3561" y="13171"/>
                    <a:pt x="4292" y="15933"/>
                  </a:cubicBezTo>
                  <a:cubicBezTo>
                    <a:pt x="4999" y="18535"/>
                    <a:pt x="5707" y="21137"/>
                    <a:pt x="6415" y="23739"/>
                  </a:cubicBezTo>
                  <a:cubicBezTo>
                    <a:pt x="6506" y="24058"/>
                    <a:pt x="6597" y="24378"/>
                    <a:pt x="6688" y="24697"/>
                  </a:cubicBezTo>
                  <a:cubicBezTo>
                    <a:pt x="6688" y="24697"/>
                    <a:pt x="6688" y="24720"/>
                    <a:pt x="6688" y="24720"/>
                  </a:cubicBezTo>
                  <a:cubicBezTo>
                    <a:pt x="6688" y="24743"/>
                    <a:pt x="6688" y="24766"/>
                    <a:pt x="6711" y="24766"/>
                  </a:cubicBezTo>
                  <a:cubicBezTo>
                    <a:pt x="6734" y="24789"/>
                    <a:pt x="6757" y="24789"/>
                    <a:pt x="6803" y="24789"/>
                  </a:cubicBezTo>
                  <a:cubicBezTo>
                    <a:pt x="6825" y="24789"/>
                    <a:pt x="6848" y="24766"/>
                    <a:pt x="6848" y="24766"/>
                  </a:cubicBezTo>
                  <a:cubicBezTo>
                    <a:pt x="6871" y="24743"/>
                    <a:pt x="6871" y="24697"/>
                    <a:pt x="6871" y="24675"/>
                  </a:cubicBezTo>
                  <a:cubicBezTo>
                    <a:pt x="6780" y="24309"/>
                    <a:pt x="6666" y="23921"/>
                    <a:pt x="6574" y="23533"/>
                  </a:cubicBezTo>
                  <a:lnTo>
                    <a:pt x="5593" y="19973"/>
                  </a:lnTo>
                  <a:lnTo>
                    <a:pt x="3265" y="11390"/>
                  </a:lnTo>
                  <a:cubicBezTo>
                    <a:pt x="2557" y="8743"/>
                    <a:pt x="1827" y="6095"/>
                    <a:pt x="1119" y="3447"/>
                  </a:cubicBezTo>
                  <a:cubicBezTo>
                    <a:pt x="822" y="2329"/>
                    <a:pt x="503" y="1210"/>
                    <a:pt x="206" y="69"/>
                  </a:cubicBezTo>
                  <a:cubicBezTo>
                    <a:pt x="206" y="46"/>
                    <a:pt x="183" y="23"/>
                    <a:pt x="160" y="23"/>
                  </a:cubicBezTo>
                  <a:cubicBezTo>
                    <a:pt x="160" y="0"/>
                    <a:pt x="138"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10"/>
            <p:cNvSpPr/>
            <p:nvPr/>
          </p:nvSpPr>
          <p:spPr>
            <a:xfrm>
              <a:off x="5971250" y="3353650"/>
              <a:ext cx="172375" cy="622025"/>
            </a:xfrm>
            <a:custGeom>
              <a:avLst/>
              <a:gdLst/>
              <a:ahLst/>
              <a:cxnLst/>
              <a:rect l="l" t="t" r="r" b="b"/>
              <a:pathLst>
                <a:path w="6895" h="24881" extrusionOk="0">
                  <a:moveTo>
                    <a:pt x="69" y="1"/>
                  </a:moveTo>
                  <a:cubicBezTo>
                    <a:pt x="47" y="1"/>
                    <a:pt x="24" y="1"/>
                    <a:pt x="24" y="23"/>
                  </a:cubicBezTo>
                  <a:cubicBezTo>
                    <a:pt x="1" y="46"/>
                    <a:pt x="1" y="69"/>
                    <a:pt x="1" y="115"/>
                  </a:cubicBezTo>
                  <a:cubicBezTo>
                    <a:pt x="663" y="2580"/>
                    <a:pt x="1348" y="5045"/>
                    <a:pt x="2009" y="7510"/>
                  </a:cubicBezTo>
                  <a:cubicBezTo>
                    <a:pt x="2786" y="10363"/>
                    <a:pt x="3539" y="13194"/>
                    <a:pt x="4315" y="16047"/>
                  </a:cubicBezTo>
                  <a:lnTo>
                    <a:pt x="6438" y="23899"/>
                  </a:lnTo>
                  <a:cubicBezTo>
                    <a:pt x="6529" y="24195"/>
                    <a:pt x="6620" y="24492"/>
                    <a:pt x="6689" y="24789"/>
                  </a:cubicBezTo>
                  <a:cubicBezTo>
                    <a:pt x="6689" y="24812"/>
                    <a:pt x="6711" y="24834"/>
                    <a:pt x="6734" y="24857"/>
                  </a:cubicBezTo>
                  <a:cubicBezTo>
                    <a:pt x="6757" y="24880"/>
                    <a:pt x="6780" y="24880"/>
                    <a:pt x="6803" y="24880"/>
                  </a:cubicBezTo>
                  <a:cubicBezTo>
                    <a:pt x="6826" y="24880"/>
                    <a:pt x="6848" y="24857"/>
                    <a:pt x="6871" y="24834"/>
                  </a:cubicBezTo>
                  <a:cubicBezTo>
                    <a:pt x="6871" y="24812"/>
                    <a:pt x="6894" y="24789"/>
                    <a:pt x="6894" y="24766"/>
                  </a:cubicBezTo>
                  <a:cubicBezTo>
                    <a:pt x="6483" y="23328"/>
                    <a:pt x="6095" y="21867"/>
                    <a:pt x="5707" y="20429"/>
                  </a:cubicBezTo>
                  <a:cubicBezTo>
                    <a:pt x="4931" y="17530"/>
                    <a:pt x="4132" y="14654"/>
                    <a:pt x="3356" y="11756"/>
                  </a:cubicBezTo>
                  <a:cubicBezTo>
                    <a:pt x="2626" y="9017"/>
                    <a:pt x="1873" y="6300"/>
                    <a:pt x="1142" y="3561"/>
                  </a:cubicBezTo>
                  <a:cubicBezTo>
                    <a:pt x="823" y="2397"/>
                    <a:pt x="503" y="1233"/>
                    <a:pt x="183" y="69"/>
                  </a:cubicBezTo>
                  <a:cubicBezTo>
                    <a:pt x="183" y="46"/>
                    <a:pt x="183" y="23"/>
                    <a:pt x="161" y="23"/>
                  </a:cubicBezTo>
                  <a:cubicBezTo>
                    <a:pt x="138"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10"/>
            <p:cNvSpPr/>
            <p:nvPr/>
          </p:nvSpPr>
          <p:spPr>
            <a:xfrm>
              <a:off x="6119625" y="3971650"/>
              <a:ext cx="23425" cy="9825"/>
            </a:xfrm>
            <a:custGeom>
              <a:avLst/>
              <a:gdLst/>
              <a:ahLst/>
              <a:cxnLst/>
              <a:rect l="l" t="t" r="r" b="b"/>
              <a:pathLst>
                <a:path w="937" h="393" extrusionOk="0">
                  <a:moveTo>
                    <a:pt x="822" y="0"/>
                  </a:moveTo>
                  <a:cubicBezTo>
                    <a:pt x="799" y="0"/>
                    <a:pt x="776" y="0"/>
                    <a:pt x="754" y="23"/>
                  </a:cubicBezTo>
                  <a:cubicBezTo>
                    <a:pt x="754" y="23"/>
                    <a:pt x="731" y="46"/>
                    <a:pt x="708" y="46"/>
                  </a:cubicBezTo>
                  <a:cubicBezTo>
                    <a:pt x="640" y="92"/>
                    <a:pt x="571" y="114"/>
                    <a:pt x="503" y="137"/>
                  </a:cubicBezTo>
                  <a:cubicBezTo>
                    <a:pt x="411" y="160"/>
                    <a:pt x="343" y="183"/>
                    <a:pt x="252" y="183"/>
                  </a:cubicBezTo>
                  <a:lnTo>
                    <a:pt x="115" y="183"/>
                  </a:lnTo>
                  <a:cubicBezTo>
                    <a:pt x="69" y="183"/>
                    <a:pt x="23" y="229"/>
                    <a:pt x="23" y="274"/>
                  </a:cubicBezTo>
                  <a:cubicBezTo>
                    <a:pt x="0" y="320"/>
                    <a:pt x="46" y="366"/>
                    <a:pt x="92" y="388"/>
                  </a:cubicBezTo>
                  <a:cubicBezTo>
                    <a:pt x="128" y="391"/>
                    <a:pt x="164" y="393"/>
                    <a:pt x="200" y="393"/>
                  </a:cubicBezTo>
                  <a:cubicBezTo>
                    <a:pt x="455" y="393"/>
                    <a:pt x="690" y="320"/>
                    <a:pt x="891" y="160"/>
                  </a:cubicBezTo>
                  <a:cubicBezTo>
                    <a:pt x="936" y="137"/>
                    <a:pt x="936" y="69"/>
                    <a:pt x="891" y="23"/>
                  </a:cubicBezTo>
                  <a:cubicBezTo>
                    <a:pt x="891" y="0"/>
                    <a:pt x="845" y="0"/>
                    <a:pt x="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10"/>
            <p:cNvSpPr/>
            <p:nvPr/>
          </p:nvSpPr>
          <p:spPr>
            <a:xfrm>
              <a:off x="5952425" y="3353650"/>
              <a:ext cx="22850" cy="11150"/>
            </a:xfrm>
            <a:custGeom>
              <a:avLst/>
              <a:gdLst/>
              <a:ahLst/>
              <a:cxnLst/>
              <a:rect l="l" t="t" r="r" b="b"/>
              <a:pathLst>
                <a:path w="914" h="446" extrusionOk="0">
                  <a:moveTo>
                    <a:pt x="617" y="1"/>
                  </a:moveTo>
                  <a:cubicBezTo>
                    <a:pt x="548" y="23"/>
                    <a:pt x="480" y="46"/>
                    <a:pt x="411" y="69"/>
                  </a:cubicBezTo>
                  <a:cubicBezTo>
                    <a:pt x="275" y="115"/>
                    <a:pt x="138" y="183"/>
                    <a:pt x="46" y="274"/>
                  </a:cubicBezTo>
                  <a:cubicBezTo>
                    <a:pt x="1" y="297"/>
                    <a:pt x="1" y="366"/>
                    <a:pt x="23" y="411"/>
                  </a:cubicBezTo>
                  <a:cubicBezTo>
                    <a:pt x="46" y="434"/>
                    <a:pt x="69" y="446"/>
                    <a:pt x="92" y="446"/>
                  </a:cubicBezTo>
                  <a:cubicBezTo>
                    <a:pt x="115" y="446"/>
                    <a:pt x="138" y="434"/>
                    <a:pt x="160" y="411"/>
                  </a:cubicBezTo>
                  <a:cubicBezTo>
                    <a:pt x="183" y="389"/>
                    <a:pt x="229" y="366"/>
                    <a:pt x="252" y="343"/>
                  </a:cubicBezTo>
                  <a:cubicBezTo>
                    <a:pt x="343" y="297"/>
                    <a:pt x="411" y="252"/>
                    <a:pt x="503" y="229"/>
                  </a:cubicBezTo>
                  <a:cubicBezTo>
                    <a:pt x="594" y="206"/>
                    <a:pt x="685" y="183"/>
                    <a:pt x="754" y="183"/>
                  </a:cubicBezTo>
                  <a:lnTo>
                    <a:pt x="800" y="183"/>
                  </a:lnTo>
                  <a:cubicBezTo>
                    <a:pt x="822" y="183"/>
                    <a:pt x="845" y="183"/>
                    <a:pt x="868" y="160"/>
                  </a:cubicBezTo>
                  <a:cubicBezTo>
                    <a:pt x="891" y="138"/>
                    <a:pt x="914" y="115"/>
                    <a:pt x="914" y="92"/>
                  </a:cubicBezTo>
                  <a:cubicBezTo>
                    <a:pt x="914" y="46"/>
                    <a:pt x="868" y="1"/>
                    <a:pt x="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10"/>
            <p:cNvSpPr/>
            <p:nvPr/>
          </p:nvSpPr>
          <p:spPr>
            <a:xfrm>
              <a:off x="5780675" y="3854675"/>
              <a:ext cx="67350" cy="57450"/>
            </a:xfrm>
            <a:custGeom>
              <a:avLst/>
              <a:gdLst/>
              <a:ahLst/>
              <a:cxnLst/>
              <a:rect l="l" t="t" r="r" b="b"/>
              <a:pathLst>
                <a:path w="2694" h="2298" extrusionOk="0">
                  <a:moveTo>
                    <a:pt x="2488" y="0"/>
                  </a:moveTo>
                  <a:cubicBezTo>
                    <a:pt x="2443" y="23"/>
                    <a:pt x="2397" y="69"/>
                    <a:pt x="2397" y="114"/>
                  </a:cubicBezTo>
                  <a:cubicBezTo>
                    <a:pt x="2397" y="137"/>
                    <a:pt x="2397" y="137"/>
                    <a:pt x="2397" y="137"/>
                  </a:cubicBezTo>
                  <a:lnTo>
                    <a:pt x="2420" y="137"/>
                  </a:lnTo>
                  <a:cubicBezTo>
                    <a:pt x="2420" y="160"/>
                    <a:pt x="2420" y="160"/>
                    <a:pt x="2420" y="160"/>
                  </a:cubicBezTo>
                  <a:cubicBezTo>
                    <a:pt x="2420" y="160"/>
                    <a:pt x="2420" y="183"/>
                    <a:pt x="2420" y="183"/>
                  </a:cubicBezTo>
                  <a:cubicBezTo>
                    <a:pt x="2420" y="206"/>
                    <a:pt x="2420" y="206"/>
                    <a:pt x="2420" y="206"/>
                  </a:cubicBezTo>
                  <a:cubicBezTo>
                    <a:pt x="2420" y="228"/>
                    <a:pt x="2420" y="228"/>
                    <a:pt x="2420" y="228"/>
                  </a:cubicBezTo>
                  <a:lnTo>
                    <a:pt x="2443" y="228"/>
                  </a:lnTo>
                  <a:cubicBezTo>
                    <a:pt x="2443" y="228"/>
                    <a:pt x="2443" y="228"/>
                    <a:pt x="2443" y="251"/>
                  </a:cubicBezTo>
                  <a:cubicBezTo>
                    <a:pt x="2443" y="251"/>
                    <a:pt x="2443" y="274"/>
                    <a:pt x="2443" y="274"/>
                  </a:cubicBezTo>
                  <a:cubicBezTo>
                    <a:pt x="2443" y="320"/>
                    <a:pt x="2465" y="343"/>
                    <a:pt x="2465" y="388"/>
                  </a:cubicBezTo>
                  <a:cubicBezTo>
                    <a:pt x="2488" y="457"/>
                    <a:pt x="2488" y="548"/>
                    <a:pt x="2488" y="639"/>
                  </a:cubicBezTo>
                  <a:cubicBezTo>
                    <a:pt x="2488" y="617"/>
                    <a:pt x="2488" y="616"/>
                    <a:pt x="2488" y="616"/>
                  </a:cubicBezTo>
                  <a:lnTo>
                    <a:pt x="2488" y="616"/>
                  </a:lnTo>
                  <a:cubicBezTo>
                    <a:pt x="2511" y="799"/>
                    <a:pt x="2488" y="959"/>
                    <a:pt x="2465" y="1141"/>
                  </a:cubicBezTo>
                  <a:cubicBezTo>
                    <a:pt x="2443" y="1278"/>
                    <a:pt x="2397" y="1415"/>
                    <a:pt x="2328" y="1529"/>
                  </a:cubicBezTo>
                  <a:cubicBezTo>
                    <a:pt x="2283" y="1621"/>
                    <a:pt x="2237" y="1712"/>
                    <a:pt x="2169" y="1803"/>
                  </a:cubicBezTo>
                  <a:cubicBezTo>
                    <a:pt x="2100" y="1849"/>
                    <a:pt x="2054" y="1917"/>
                    <a:pt x="1986" y="1963"/>
                  </a:cubicBezTo>
                  <a:cubicBezTo>
                    <a:pt x="1918" y="2009"/>
                    <a:pt x="1849" y="2032"/>
                    <a:pt x="1781" y="2054"/>
                  </a:cubicBezTo>
                  <a:cubicBezTo>
                    <a:pt x="1690" y="2077"/>
                    <a:pt x="1622" y="2100"/>
                    <a:pt x="1555" y="2100"/>
                  </a:cubicBezTo>
                  <a:lnTo>
                    <a:pt x="1555" y="2100"/>
                  </a:lnTo>
                  <a:cubicBezTo>
                    <a:pt x="1470" y="2100"/>
                    <a:pt x="1387" y="2098"/>
                    <a:pt x="1324" y="2077"/>
                  </a:cubicBezTo>
                  <a:cubicBezTo>
                    <a:pt x="1233" y="2054"/>
                    <a:pt x="1141" y="2032"/>
                    <a:pt x="1073" y="1986"/>
                  </a:cubicBezTo>
                  <a:cubicBezTo>
                    <a:pt x="959" y="1940"/>
                    <a:pt x="868" y="1872"/>
                    <a:pt x="776" y="1803"/>
                  </a:cubicBezTo>
                  <a:cubicBezTo>
                    <a:pt x="662" y="1689"/>
                    <a:pt x="548" y="1575"/>
                    <a:pt x="457" y="1438"/>
                  </a:cubicBezTo>
                  <a:cubicBezTo>
                    <a:pt x="457" y="1438"/>
                    <a:pt x="457" y="1438"/>
                    <a:pt x="457" y="1461"/>
                  </a:cubicBezTo>
                  <a:cubicBezTo>
                    <a:pt x="343" y="1278"/>
                    <a:pt x="251" y="1096"/>
                    <a:pt x="183" y="913"/>
                  </a:cubicBezTo>
                  <a:cubicBezTo>
                    <a:pt x="183" y="890"/>
                    <a:pt x="160" y="868"/>
                    <a:pt x="137" y="868"/>
                  </a:cubicBezTo>
                  <a:cubicBezTo>
                    <a:pt x="126" y="856"/>
                    <a:pt x="114" y="850"/>
                    <a:pt x="103" y="850"/>
                  </a:cubicBezTo>
                  <a:cubicBezTo>
                    <a:pt x="92" y="850"/>
                    <a:pt x="80" y="856"/>
                    <a:pt x="69" y="868"/>
                  </a:cubicBezTo>
                  <a:cubicBezTo>
                    <a:pt x="46" y="868"/>
                    <a:pt x="23" y="890"/>
                    <a:pt x="23" y="913"/>
                  </a:cubicBezTo>
                  <a:cubicBezTo>
                    <a:pt x="0" y="936"/>
                    <a:pt x="0" y="959"/>
                    <a:pt x="23" y="1004"/>
                  </a:cubicBezTo>
                  <a:cubicBezTo>
                    <a:pt x="160" y="1392"/>
                    <a:pt x="388" y="1735"/>
                    <a:pt x="708" y="2009"/>
                  </a:cubicBezTo>
                  <a:cubicBezTo>
                    <a:pt x="890" y="2146"/>
                    <a:pt x="1096" y="2237"/>
                    <a:pt x="1301" y="2283"/>
                  </a:cubicBezTo>
                  <a:cubicBezTo>
                    <a:pt x="1377" y="2292"/>
                    <a:pt x="1449" y="2298"/>
                    <a:pt x="1520" y="2298"/>
                  </a:cubicBezTo>
                  <a:cubicBezTo>
                    <a:pt x="1620" y="2298"/>
                    <a:pt x="1719" y="2287"/>
                    <a:pt x="1826" y="2260"/>
                  </a:cubicBezTo>
                  <a:cubicBezTo>
                    <a:pt x="1918" y="2214"/>
                    <a:pt x="2009" y="2169"/>
                    <a:pt x="2077" y="2123"/>
                  </a:cubicBezTo>
                  <a:cubicBezTo>
                    <a:pt x="2123" y="2100"/>
                    <a:pt x="2169" y="2054"/>
                    <a:pt x="2214" y="2032"/>
                  </a:cubicBezTo>
                  <a:cubicBezTo>
                    <a:pt x="2260" y="1986"/>
                    <a:pt x="2306" y="1940"/>
                    <a:pt x="2328" y="1895"/>
                  </a:cubicBezTo>
                  <a:cubicBezTo>
                    <a:pt x="2443" y="1758"/>
                    <a:pt x="2534" y="1575"/>
                    <a:pt x="2579" y="1415"/>
                  </a:cubicBezTo>
                  <a:cubicBezTo>
                    <a:pt x="2648" y="1233"/>
                    <a:pt x="2694" y="1027"/>
                    <a:pt x="2694" y="822"/>
                  </a:cubicBezTo>
                  <a:cubicBezTo>
                    <a:pt x="2694" y="662"/>
                    <a:pt x="2671" y="502"/>
                    <a:pt x="2648" y="365"/>
                  </a:cubicBezTo>
                  <a:cubicBezTo>
                    <a:pt x="2648" y="365"/>
                    <a:pt x="2648" y="365"/>
                    <a:pt x="2648" y="343"/>
                  </a:cubicBezTo>
                  <a:cubicBezTo>
                    <a:pt x="2648" y="320"/>
                    <a:pt x="2648" y="274"/>
                    <a:pt x="2625" y="251"/>
                  </a:cubicBezTo>
                  <a:cubicBezTo>
                    <a:pt x="2625" y="228"/>
                    <a:pt x="2625" y="228"/>
                    <a:pt x="2625" y="206"/>
                  </a:cubicBezTo>
                  <a:cubicBezTo>
                    <a:pt x="2625" y="206"/>
                    <a:pt x="2625" y="183"/>
                    <a:pt x="2625" y="183"/>
                  </a:cubicBezTo>
                  <a:cubicBezTo>
                    <a:pt x="2625" y="160"/>
                    <a:pt x="2625" y="160"/>
                    <a:pt x="2625" y="160"/>
                  </a:cubicBezTo>
                  <a:cubicBezTo>
                    <a:pt x="2602" y="160"/>
                    <a:pt x="2602" y="160"/>
                    <a:pt x="2602" y="137"/>
                  </a:cubicBezTo>
                  <a:cubicBezTo>
                    <a:pt x="2602" y="114"/>
                    <a:pt x="2602" y="114"/>
                    <a:pt x="2602" y="114"/>
                  </a:cubicBezTo>
                  <a:lnTo>
                    <a:pt x="2602" y="91"/>
                  </a:lnTo>
                  <a:cubicBezTo>
                    <a:pt x="2579" y="46"/>
                    <a:pt x="2557" y="0"/>
                    <a:pt x="2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10"/>
            <p:cNvSpPr/>
            <p:nvPr/>
          </p:nvSpPr>
          <p:spPr>
            <a:xfrm>
              <a:off x="5992375" y="3796450"/>
              <a:ext cx="68500" cy="57100"/>
            </a:xfrm>
            <a:custGeom>
              <a:avLst/>
              <a:gdLst/>
              <a:ahLst/>
              <a:cxnLst/>
              <a:rect l="l" t="t" r="r" b="b"/>
              <a:pathLst>
                <a:path w="2740" h="2284" extrusionOk="0">
                  <a:moveTo>
                    <a:pt x="2557" y="1"/>
                  </a:moveTo>
                  <a:cubicBezTo>
                    <a:pt x="2557" y="1"/>
                    <a:pt x="2557" y="1"/>
                    <a:pt x="2534" y="24"/>
                  </a:cubicBezTo>
                  <a:cubicBezTo>
                    <a:pt x="2488" y="24"/>
                    <a:pt x="2443" y="69"/>
                    <a:pt x="2466" y="138"/>
                  </a:cubicBezTo>
                  <a:cubicBezTo>
                    <a:pt x="2466" y="161"/>
                    <a:pt x="2466" y="161"/>
                    <a:pt x="2466" y="161"/>
                  </a:cubicBezTo>
                  <a:cubicBezTo>
                    <a:pt x="2466" y="184"/>
                    <a:pt x="2466" y="184"/>
                    <a:pt x="2488" y="184"/>
                  </a:cubicBezTo>
                  <a:cubicBezTo>
                    <a:pt x="2488" y="184"/>
                    <a:pt x="2488" y="184"/>
                    <a:pt x="2488" y="206"/>
                  </a:cubicBezTo>
                  <a:lnTo>
                    <a:pt x="2488" y="229"/>
                  </a:lnTo>
                  <a:cubicBezTo>
                    <a:pt x="2488" y="229"/>
                    <a:pt x="2488" y="252"/>
                    <a:pt x="2488" y="252"/>
                  </a:cubicBezTo>
                  <a:cubicBezTo>
                    <a:pt x="2511" y="298"/>
                    <a:pt x="2511" y="321"/>
                    <a:pt x="2511" y="366"/>
                  </a:cubicBezTo>
                  <a:cubicBezTo>
                    <a:pt x="2511" y="366"/>
                    <a:pt x="2511" y="389"/>
                    <a:pt x="2511" y="389"/>
                  </a:cubicBezTo>
                  <a:cubicBezTo>
                    <a:pt x="2534" y="435"/>
                    <a:pt x="2534" y="480"/>
                    <a:pt x="2534" y="526"/>
                  </a:cubicBezTo>
                  <a:cubicBezTo>
                    <a:pt x="2534" y="549"/>
                    <a:pt x="2534" y="572"/>
                    <a:pt x="2534" y="594"/>
                  </a:cubicBezTo>
                  <a:cubicBezTo>
                    <a:pt x="2557" y="777"/>
                    <a:pt x="2534" y="960"/>
                    <a:pt x="2511" y="1142"/>
                  </a:cubicBezTo>
                  <a:cubicBezTo>
                    <a:pt x="2488" y="1256"/>
                    <a:pt x="2443" y="1393"/>
                    <a:pt x="2374" y="1507"/>
                  </a:cubicBezTo>
                  <a:cubicBezTo>
                    <a:pt x="2329" y="1599"/>
                    <a:pt x="2283" y="1690"/>
                    <a:pt x="2214" y="1781"/>
                  </a:cubicBezTo>
                  <a:cubicBezTo>
                    <a:pt x="2169" y="1827"/>
                    <a:pt x="2100" y="1895"/>
                    <a:pt x="2032" y="1941"/>
                  </a:cubicBezTo>
                  <a:cubicBezTo>
                    <a:pt x="1963" y="1987"/>
                    <a:pt x="1895" y="2010"/>
                    <a:pt x="1826" y="2032"/>
                  </a:cubicBezTo>
                  <a:cubicBezTo>
                    <a:pt x="1758" y="2055"/>
                    <a:pt x="1689" y="2078"/>
                    <a:pt x="1621" y="2078"/>
                  </a:cubicBezTo>
                  <a:cubicBezTo>
                    <a:pt x="1530" y="2078"/>
                    <a:pt x="1461" y="2078"/>
                    <a:pt x="1370" y="2055"/>
                  </a:cubicBezTo>
                  <a:cubicBezTo>
                    <a:pt x="1279" y="2032"/>
                    <a:pt x="1187" y="2010"/>
                    <a:pt x="1119" y="1964"/>
                  </a:cubicBezTo>
                  <a:cubicBezTo>
                    <a:pt x="1005" y="1918"/>
                    <a:pt x="913" y="1850"/>
                    <a:pt x="822" y="1781"/>
                  </a:cubicBezTo>
                  <a:cubicBezTo>
                    <a:pt x="708" y="1667"/>
                    <a:pt x="594" y="1553"/>
                    <a:pt x="503" y="1416"/>
                  </a:cubicBezTo>
                  <a:cubicBezTo>
                    <a:pt x="388" y="1234"/>
                    <a:pt x="297" y="1074"/>
                    <a:pt x="251" y="868"/>
                  </a:cubicBezTo>
                  <a:cubicBezTo>
                    <a:pt x="229" y="846"/>
                    <a:pt x="206" y="800"/>
                    <a:pt x="206" y="754"/>
                  </a:cubicBezTo>
                  <a:cubicBezTo>
                    <a:pt x="206" y="731"/>
                    <a:pt x="183" y="709"/>
                    <a:pt x="160" y="686"/>
                  </a:cubicBezTo>
                  <a:cubicBezTo>
                    <a:pt x="145" y="686"/>
                    <a:pt x="130" y="676"/>
                    <a:pt x="115" y="676"/>
                  </a:cubicBezTo>
                  <a:cubicBezTo>
                    <a:pt x="107" y="676"/>
                    <a:pt x="99" y="678"/>
                    <a:pt x="92" y="686"/>
                  </a:cubicBezTo>
                  <a:cubicBezTo>
                    <a:pt x="46" y="686"/>
                    <a:pt x="0" y="731"/>
                    <a:pt x="23" y="800"/>
                  </a:cubicBezTo>
                  <a:cubicBezTo>
                    <a:pt x="69" y="982"/>
                    <a:pt x="137" y="1165"/>
                    <a:pt x="251" y="1348"/>
                  </a:cubicBezTo>
                  <a:cubicBezTo>
                    <a:pt x="343" y="1530"/>
                    <a:pt x="457" y="1690"/>
                    <a:pt x="594" y="1827"/>
                  </a:cubicBezTo>
                  <a:cubicBezTo>
                    <a:pt x="754" y="1987"/>
                    <a:pt x="913" y="2101"/>
                    <a:pt x="1119" y="2192"/>
                  </a:cubicBezTo>
                  <a:cubicBezTo>
                    <a:pt x="1256" y="2253"/>
                    <a:pt x="1403" y="2283"/>
                    <a:pt x="1547" y="2283"/>
                  </a:cubicBezTo>
                  <a:cubicBezTo>
                    <a:pt x="1618" y="2283"/>
                    <a:pt x="1689" y="2276"/>
                    <a:pt x="1758" y="2261"/>
                  </a:cubicBezTo>
                  <a:cubicBezTo>
                    <a:pt x="1872" y="2238"/>
                    <a:pt x="1963" y="2192"/>
                    <a:pt x="2077" y="2147"/>
                  </a:cubicBezTo>
                  <a:cubicBezTo>
                    <a:pt x="2146" y="2101"/>
                    <a:pt x="2214" y="2032"/>
                    <a:pt x="2283" y="1964"/>
                  </a:cubicBezTo>
                  <a:cubicBezTo>
                    <a:pt x="2420" y="1850"/>
                    <a:pt x="2511" y="1713"/>
                    <a:pt x="2580" y="1553"/>
                  </a:cubicBezTo>
                  <a:cubicBezTo>
                    <a:pt x="2671" y="1370"/>
                    <a:pt x="2717" y="1165"/>
                    <a:pt x="2739" y="960"/>
                  </a:cubicBezTo>
                  <a:cubicBezTo>
                    <a:pt x="2739" y="800"/>
                    <a:pt x="2739" y="640"/>
                    <a:pt x="2739" y="503"/>
                  </a:cubicBezTo>
                  <a:cubicBezTo>
                    <a:pt x="2739" y="503"/>
                    <a:pt x="2739" y="480"/>
                    <a:pt x="2739" y="480"/>
                  </a:cubicBezTo>
                  <a:cubicBezTo>
                    <a:pt x="2717" y="457"/>
                    <a:pt x="2717" y="412"/>
                    <a:pt x="2717" y="366"/>
                  </a:cubicBezTo>
                  <a:cubicBezTo>
                    <a:pt x="2717" y="343"/>
                    <a:pt x="2717" y="343"/>
                    <a:pt x="2717" y="321"/>
                  </a:cubicBezTo>
                  <a:lnTo>
                    <a:pt x="2694" y="321"/>
                  </a:lnTo>
                  <a:cubicBezTo>
                    <a:pt x="2694" y="275"/>
                    <a:pt x="2694" y="252"/>
                    <a:pt x="2694" y="206"/>
                  </a:cubicBezTo>
                  <a:lnTo>
                    <a:pt x="2671" y="206"/>
                  </a:lnTo>
                  <a:cubicBezTo>
                    <a:pt x="2671" y="206"/>
                    <a:pt x="2671" y="184"/>
                    <a:pt x="2671" y="184"/>
                  </a:cubicBezTo>
                  <a:cubicBezTo>
                    <a:pt x="2671" y="184"/>
                    <a:pt x="2671" y="161"/>
                    <a:pt x="2671" y="161"/>
                  </a:cubicBezTo>
                  <a:cubicBezTo>
                    <a:pt x="2671" y="161"/>
                    <a:pt x="2671" y="138"/>
                    <a:pt x="2671" y="138"/>
                  </a:cubicBezTo>
                  <a:cubicBezTo>
                    <a:pt x="2671" y="138"/>
                    <a:pt x="2671" y="115"/>
                    <a:pt x="2671" y="115"/>
                  </a:cubicBezTo>
                  <a:cubicBezTo>
                    <a:pt x="2671" y="115"/>
                    <a:pt x="2648" y="92"/>
                    <a:pt x="2648" y="92"/>
                  </a:cubicBezTo>
                  <a:cubicBezTo>
                    <a:pt x="2648" y="47"/>
                    <a:pt x="2602" y="1"/>
                    <a:pt x="25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10"/>
            <p:cNvSpPr/>
            <p:nvPr/>
          </p:nvSpPr>
          <p:spPr>
            <a:xfrm>
              <a:off x="5881675" y="3830125"/>
              <a:ext cx="79900" cy="66225"/>
            </a:xfrm>
            <a:custGeom>
              <a:avLst/>
              <a:gdLst/>
              <a:ahLst/>
              <a:cxnLst/>
              <a:rect l="l" t="t" r="r" b="b"/>
              <a:pathLst>
                <a:path w="3196" h="2649" extrusionOk="0">
                  <a:moveTo>
                    <a:pt x="2229" y="1536"/>
                  </a:moveTo>
                  <a:cubicBezTo>
                    <a:pt x="2283" y="1536"/>
                    <a:pt x="2340" y="1541"/>
                    <a:pt x="2397" y="1553"/>
                  </a:cubicBezTo>
                  <a:cubicBezTo>
                    <a:pt x="2488" y="1576"/>
                    <a:pt x="2580" y="1576"/>
                    <a:pt x="2648" y="1621"/>
                  </a:cubicBezTo>
                  <a:cubicBezTo>
                    <a:pt x="2694" y="1644"/>
                    <a:pt x="2739" y="1667"/>
                    <a:pt x="2785" y="1713"/>
                  </a:cubicBezTo>
                  <a:cubicBezTo>
                    <a:pt x="2808" y="1713"/>
                    <a:pt x="2808" y="1735"/>
                    <a:pt x="2831" y="1735"/>
                  </a:cubicBezTo>
                  <a:cubicBezTo>
                    <a:pt x="2785" y="1781"/>
                    <a:pt x="2762" y="1850"/>
                    <a:pt x="2716" y="1895"/>
                  </a:cubicBezTo>
                  <a:cubicBezTo>
                    <a:pt x="2625" y="2009"/>
                    <a:pt x="2534" y="2101"/>
                    <a:pt x="2420" y="2169"/>
                  </a:cubicBezTo>
                  <a:cubicBezTo>
                    <a:pt x="2306" y="2260"/>
                    <a:pt x="2192" y="2329"/>
                    <a:pt x="2077" y="2374"/>
                  </a:cubicBezTo>
                  <a:cubicBezTo>
                    <a:pt x="1940" y="2443"/>
                    <a:pt x="1803" y="2466"/>
                    <a:pt x="1667" y="2489"/>
                  </a:cubicBezTo>
                  <a:cubicBezTo>
                    <a:pt x="1609" y="2500"/>
                    <a:pt x="1552" y="2506"/>
                    <a:pt x="1495" y="2506"/>
                  </a:cubicBezTo>
                  <a:cubicBezTo>
                    <a:pt x="1438" y="2506"/>
                    <a:pt x="1381" y="2500"/>
                    <a:pt x="1324" y="2489"/>
                  </a:cubicBezTo>
                  <a:lnTo>
                    <a:pt x="1301" y="2489"/>
                  </a:lnTo>
                  <a:cubicBezTo>
                    <a:pt x="1187" y="2466"/>
                    <a:pt x="1096" y="2443"/>
                    <a:pt x="1005" y="2420"/>
                  </a:cubicBezTo>
                  <a:cubicBezTo>
                    <a:pt x="1005" y="2420"/>
                    <a:pt x="1005" y="2397"/>
                    <a:pt x="1005" y="2397"/>
                  </a:cubicBezTo>
                  <a:cubicBezTo>
                    <a:pt x="1005" y="2374"/>
                    <a:pt x="1005" y="2374"/>
                    <a:pt x="1027" y="2352"/>
                  </a:cubicBezTo>
                  <a:cubicBezTo>
                    <a:pt x="1027" y="2306"/>
                    <a:pt x="1050" y="2238"/>
                    <a:pt x="1073" y="2192"/>
                  </a:cubicBezTo>
                  <a:cubicBezTo>
                    <a:pt x="1096" y="2123"/>
                    <a:pt x="1119" y="2078"/>
                    <a:pt x="1164" y="2032"/>
                  </a:cubicBezTo>
                  <a:cubicBezTo>
                    <a:pt x="1210" y="1964"/>
                    <a:pt x="1278" y="1895"/>
                    <a:pt x="1347" y="1850"/>
                  </a:cubicBezTo>
                  <a:cubicBezTo>
                    <a:pt x="1461" y="1758"/>
                    <a:pt x="1552" y="1713"/>
                    <a:pt x="1667" y="1667"/>
                  </a:cubicBezTo>
                  <a:cubicBezTo>
                    <a:pt x="1803" y="1598"/>
                    <a:pt x="1940" y="1576"/>
                    <a:pt x="2077" y="1553"/>
                  </a:cubicBezTo>
                  <a:cubicBezTo>
                    <a:pt x="2123" y="1541"/>
                    <a:pt x="2174" y="1536"/>
                    <a:pt x="2229" y="1536"/>
                  </a:cubicBezTo>
                  <a:close/>
                  <a:moveTo>
                    <a:pt x="2465" y="1"/>
                  </a:moveTo>
                  <a:cubicBezTo>
                    <a:pt x="2374" y="1"/>
                    <a:pt x="2306" y="1"/>
                    <a:pt x="2237" y="23"/>
                  </a:cubicBezTo>
                  <a:cubicBezTo>
                    <a:pt x="2146" y="46"/>
                    <a:pt x="2055" y="69"/>
                    <a:pt x="1986" y="138"/>
                  </a:cubicBezTo>
                  <a:cubicBezTo>
                    <a:pt x="1918" y="206"/>
                    <a:pt x="1872" y="275"/>
                    <a:pt x="1826" y="343"/>
                  </a:cubicBezTo>
                  <a:lnTo>
                    <a:pt x="1781" y="412"/>
                  </a:lnTo>
                  <a:cubicBezTo>
                    <a:pt x="1758" y="457"/>
                    <a:pt x="1735" y="503"/>
                    <a:pt x="1689" y="548"/>
                  </a:cubicBezTo>
                  <a:cubicBezTo>
                    <a:pt x="1667" y="594"/>
                    <a:pt x="1621" y="640"/>
                    <a:pt x="1598" y="663"/>
                  </a:cubicBezTo>
                  <a:lnTo>
                    <a:pt x="1552" y="685"/>
                  </a:lnTo>
                  <a:lnTo>
                    <a:pt x="1484" y="685"/>
                  </a:lnTo>
                  <a:cubicBezTo>
                    <a:pt x="1370" y="663"/>
                    <a:pt x="1278" y="617"/>
                    <a:pt x="1187" y="594"/>
                  </a:cubicBezTo>
                  <a:lnTo>
                    <a:pt x="1119" y="548"/>
                  </a:lnTo>
                  <a:cubicBezTo>
                    <a:pt x="1027" y="526"/>
                    <a:pt x="913" y="480"/>
                    <a:pt x="799" y="457"/>
                  </a:cubicBezTo>
                  <a:lnTo>
                    <a:pt x="731" y="457"/>
                  </a:lnTo>
                  <a:cubicBezTo>
                    <a:pt x="594" y="457"/>
                    <a:pt x="457" y="503"/>
                    <a:pt x="320" y="617"/>
                  </a:cubicBezTo>
                  <a:cubicBezTo>
                    <a:pt x="229" y="708"/>
                    <a:pt x="137" y="800"/>
                    <a:pt x="92" y="936"/>
                  </a:cubicBezTo>
                  <a:cubicBezTo>
                    <a:pt x="0" y="1142"/>
                    <a:pt x="23" y="1416"/>
                    <a:pt x="137" y="1690"/>
                  </a:cubicBezTo>
                  <a:cubicBezTo>
                    <a:pt x="183" y="1827"/>
                    <a:pt x="251" y="1941"/>
                    <a:pt x="343" y="2078"/>
                  </a:cubicBezTo>
                  <a:cubicBezTo>
                    <a:pt x="434" y="2192"/>
                    <a:pt x="525" y="2283"/>
                    <a:pt x="639" y="2374"/>
                  </a:cubicBezTo>
                  <a:cubicBezTo>
                    <a:pt x="754" y="2443"/>
                    <a:pt x="845" y="2511"/>
                    <a:pt x="959" y="2557"/>
                  </a:cubicBezTo>
                  <a:cubicBezTo>
                    <a:pt x="1073" y="2603"/>
                    <a:pt x="1187" y="2626"/>
                    <a:pt x="1324" y="2626"/>
                  </a:cubicBezTo>
                  <a:cubicBezTo>
                    <a:pt x="1370" y="2648"/>
                    <a:pt x="1415" y="2648"/>
                    <a:pt x="1461" y="2648"/>
                  </a:cubicBezTo>
                  <a:cubicBezTo>
                    <a:pt x="1598" y="2648"/>
                    <a:pt x="1758" y="2626"/>
                    <a:pt x="1918" y="2580"/>
                  </a:cubicBezTo>
                  <a:cubicBezTo>
                    <a:pt x="2077" y="2534"/>
                    <a:pt x="2214" y="2489"/>
                    <a:pt x="2374" y="2397"/>
                  </a:cubicBezTo>
                  <a:cubicBezTo>
                    <a:pt x="2648" y="2215"/>
                    <a:pt x="2853" y="1986"/>
                    <a:pt x="3013" y="1690"/>
                  </a:cubicBezTo>
                  <a:cubicBezTo>
                    <a:pt x="3059" y="1621"/>
                    <a:pt x="3082" y="1553"/>
                    <a:pt x="3105" y="1484"/>
                  </a:cubicBezTo>
                  <a:cubicBezTo>
                    <a:pt x="3127" y="1393"/>
                    <a:pt x="3150" y="1325"/>
                    <a:pt x="3173" y="1256"/>
                  </a:cubicBezTo>
                  <a:cubicBezTo>
                    <a:pt x="3196" y="1142"/>
                    <a:pt x="3196" y="1005"/>
                    <a:pt x="3173" y="868"/>
                  </a:cubicBezTo>
                  <a:cubicBezTo>
                    <a:pt x="3127" y="526"/>
                    <a:pt x="2922" y="92"/>
                    <a:pt x="2511" y="23"/>
                  </a:cubicBezTo>
                  <a:cubicBezTo>
                    <a:pt x="2488" y="1"/>
                    <a:pt x="2465" y="1"/>
                    <a:pt x="24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10"/>
            <p:cNvSpPr/>
            <p:nvPr/>
          </p:nvSpPr>
          <p:spPr>
            <a:xfrm>
              <a:off x="5783525" y="3922700"/>
              <a:ext cx="33700" cy="22075"/>
            </a:xfrm>
            <a:custGeom>
              <a:avLst/>
              <a:gdLst/>
              <a:ahLst/>
              <a:cxnLst/>
              <a:rect l="l" t="t" r="r" b="b"/>
              <a:pathLst>
                <a:path w="1348" h="883" extrusionOk="0">
                  <a:moveTo>
                    <a:pt x="757" y="0"/>
                  </a:moveTo>
                  <a:cubicBezTo>
                    <a:pt x="698" y="0"/>
                    <a:pt x="635" y="6"/>
                    <a:pt x="571" y="18"/>
                  </a:cubicBezTo>
                  <a:cubicBezTo>
                    <a:pt x="229" y="109"/>
                    <a:pt x="0" y="338"/>
                    <a:pt x="46" y="566"/>
                  </a:cubicBezTo>
                  <a:cubicBezTo>
                    <a:pt x="83" y="769"/>
                    <a:pt x="299" y="882"/>
                    <a:pt x="561" y="882"/>
                  </a:cubicBezTo>
                  <a:cubicBezTo>
                    <a:pt x="623" y="882"/>
                    <a:pt x="688" y="876"/>
                    <a:pt x="754" y="863"/>
                  </a:cubicBezTo>
                  <a:cubicBezTo>
                    <a:pt x="1096" y="794"/>
                    <a:pt x="1347" y="543"/>
                    <a:pt x="1301" y="315"/>
                  </a:cubicBezTo>
                  <a:cubicBezTo>
                    <a:pt x="1264" y="127"/>
                    <a:pt x="1040" y="0"/>
                    <a:pt x="7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10"/>
            <p:cNvSpPr/>
            <p:nvPr/>
          </p:nvSpPr>
          <p:spPr>
            <a:xfrm>
              <a:off x="6053425" y="3847325"/>
              <a:ext cx="31425" cy="20375"/>
            </a:xfrm>
            <a:custGeom>
              <a:avLst/>
              <a:gdLst/>
              <a:ahLst/>
              <a:cxnLst/>
              <a:rect l="l" t="t" r="r" b="b"/>
              <a:pathLst>
                <a:path w="1257" h="815" extrusionOk="0">
                  <a:moveTo>
                    <a:pt x="733" y="0"/>
                  </a:moveTo>
                  <a:cubicBezTo>
                    <a:pt x="674" y="0"/>
                    <a:pt x="612" y="7"/>
                    <a:pt x="549" y="20"/>
                  </a:cubicBezTo>
                  <a:cubicBezTo>
                    <a:pt x="229" y="89"/>
                    <a:pt x="1" y="317"/>
                    <a:pt x="46" y="522"/>
                  </a:cubicBezTo>
                  <a:cubicBezTo>
                    <a:pt x="84" y="691"/>
                    <a:pt x="291" y="814"/>
                    <a:pt x="555" y="814"/>
                  </a:cubicBezTo>
                  <a:cubicBezTo>
                    <a:pt x="611" y="814"/>
                    <a:pt x="670" y="808"/>
                    <a:pt x="731" y="796"/>
                  </a:cubicBezTo>
                  <a:cubicBezTo>
                    <a:pt x="1051" y="705"/>
                    <a:pt x="1256" y="477"/>
                    <a:pt x="1210" y="271"/>
                  </a:cubicBezTo>
                  <a:cubicBezTo>
                    <a:pt x="1174" y="106"/>
                    <a:pt x="975" y="0"/>
                    <a:pt x="7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2" name="Google Shape;2532;p10"/>
          <p:cNvGrpSpPr/>
          <p:nvPr/>
        </p:nvGrpSpPr>
        <p:grpSpPr>
          <a:xfrm>
            <a:off x="8067419" y="3837869"/>
            <a:ext cx="930621" cy="976500"/>
            <a:chOff x="-818813" y="1823137"/>
            <a:chExt cx="1579734" cy="1657613"/>
          </a:xfrm>
        </p:grpSpPr>
        <p:sp>
          <p:nvSpPr>
            <p:cNvPr id="2533" name="Google Shape;2533;p10"/>
            <p:cNvSpPr/>
            <p:nvPr/>
          </p:nvSpPr>
          <p:spPr>
            <a:xfrm>
              <a:off x="-818813" y="1823137"/>
              <a:ext cx="1579734" cy="1657613"/>
            </a:xfrm>
            <a:custGeom>
              <a:avLst/>
              <a:gdLst/>
              <a:ahLst/>
              <a:cxnLst/>
              <a:rect l="l" t="t" r="r" b="b"/>
              <a:pathLst>
                <a:path w="28236" h="29628" extrusionOk="0">
                  <a:moveTo>
                    <a:pt x="12144" y="1"/>
                  </a:moveTo>
                  <a:cubicBezTo>
                    <a:pt x="11870" y="1"/>
                    <a:pt x="11596" y="24"/>
                    <a:pt x="11345" y="69"/>
                  </a:cubicBezTo>
                  <a:cubicBezTo>
                    <a:pt x="10683" y="69"/>
                    <a:pt x="10066" y="434"/>
                    <a:pt x="9724" y="1028"/>
                  </a:cubicBezTo>
                  <a:cubicBezTo>
                    <a:pt x="9724" y="1028"/>
                    <a:pt x="503" y="17257"/>
                    <a:pt x="503" y="17257"/>
                  </a:cubicBezTo>
                  <a:cubicBezTo>
                    <a:pt x="434" y="17416"/>
                    <a:pt x="366" y="17576"/>
                    <a:pt x="320" y="17736"/>
                  </a:cubicBezTo>
                  <a:cubicBezTo>
                    <a:pt x="252" y="17896"/>
                    <a:pt x="206" y="18055"/>
                    <a:pt x="160" y="18215"/>
                  </a:cubicBezTo>
                  <a:cubicBezTo>
                    <a:pt x="115" y="18444"/>
                    <a:pt x="69" y="18695"/>
                    <a:pt x="46" y="18946"/>
                  </a:cubicBezTo>
                  <a:cubicBezTo>
                    <a:pt x="1" y="19379"/>
                    <a:pt x="23" y="19813"/>
                    <a:pt x="92" y="20292"/>
                  </a:cubicBezTo>
                  <a:cubicBezTo>
                    <a:pt x="160" y="20680"/>
                    <a:pt x="274" y="21091"/>
                    <a:pt x="434" y="21525"/>
                  </a:cubicBezTo>
                  <a:cubicBezTo>
                    <a:pt x="548" y="21844"/>
                    <a:pt x="708" y="22164"/>
                    <a:pt x="868" y="22461"/>
                  </a:cubicBezTo>
                  <a:cubicBezTo>
                    <a:pt x="982" y="22666"/>
                    <a:pt x="1119" y="22872"/>
                    <a:pt x="1324" y="23077"/>
                  </a:cubicBezTo>
                  <a:cubicBezTo>
                    <a:pt x="2237" y="23922"/>
                    <a:pt x="3287" y="24515"/>
                    <a:pt x="4155" y="24972"/>
                  </a:cubicBezTo>
                  <a:cubicBezTo>
                    <a:pt x="4474" y="25131"/>
                    <a:pt x="4794" y="25291"/>
                    <a:pt x="5113" y="25451"/>
                  </a:cubicBezTo>
                  <a:lnTo>
                    <a:pt x="5501" y="25656"/>
                  </a:lnTo>
                  <a:cubicBezTo>
                    <a:pt x="5638" y="25725"/>
                    <a:pt x="5753" y="25770"/>
                    <a:pt x="5889" y="25839"/>
                  </a:cubicBezTo>
                  <a:lnTo>
                    <a:pt x="6209" y="25999"/>
                  </a:lnTo>
                  <a:cubicBezTo>
                    <a:pt x="6460" y="26136"/>
                    <a:pt x="6711" y="26273"/>
                    <a:pt x="6962" y="26387"/>
                  </a:cubicBezTo>
                  <a:cubicBezTo>
                    <a:pt x="8012" y="26912"/>
                    <a:pt x="9062" y="27391"/>
                    <a:pt x="10089" y="27825"/>
                  </a:cubicBezTo>
                  <a:cubicBezTo>
                    <a:pt x="10683" y="28099"/>
                    <a:pt x="11208" y="28304"/>
                    <a:pt x="11687" y="28487"/>
                  </a:cubicBezTo>
                  <a:cubicBezTo>
                    <a:pt x="12258" y="28692"/>
                    <a:pt x="12828" y="28897"/>
                    <a:pt x="13376" y="29057"/>
                  </a:cubicBezTo>
                  <a:cubicBezTo>
                    <a:pt x="13627" y="29126"/>
                    <a:pt x="13878" y="29194"/>
                    <a:pt x="14107" y="29263"/>
                  </a:cubicBezTo>
                  <a:cubicBezTo>
                    <a:pt x="14221" y="29286"/>
                    <a:pt x="14335" y="29308"/>
                    <a:pt x="14472" y="29354"/>
                  </a:cubicBezTo>
                  <a:cubicBezTo>
                    <a:pt x="14517" y="29354"/>
                    <a:pt x="14746" y="29422"/>
                    <a:pt x="14746" y="29422"/>
                  </a:cubicBezTo>
                  <a:cubicBezTo>
                    <a:pt x="14746" y="29422"/>
                    <a:pt x="14883" y="29445"/>
                    <a:pt x="14883" y="29445"/>
                  </a:cubicBezTo>
                  <a:cubicBezTo>
                    <a:pt x="15042" y="29491"/>
                    <a:pt x="15225" y="29537"/>
                    <a:pt x="15430" y="29559"/>
                  </a:cubicBezTo>
                  <a:cubicBezTo>
                    <a:pt x="15659" y="29605"/>
                    <a:pt x="15887" y="29628"/>
                    <a:pt x="16092" y="29628"/>
                  </a:cubicBezTo>
                  <a:cubicBezTo>
                    <a:pt x="16298" y="29628"/>
                    <a:pt x="16480" y="29605"/>
                    <a:pt x="16663" y="29582"/>
                  </a:cubicBezTo>
                  <a:cubicBezTo>
                    <a:pt x="16846" y="29537"/>
                    <a:pt x="17051" y="29468"/>
                    <a:pt x="17211" y="29377"/>
                  </a:cubicBezTo>
                  <a:cubicBezTo>
                    <a:pt x="17576" y="29217"/>
                    <a:pt x="17873" y="28943"/>
                    <a:pt x="18078" y="28601"/>
                  </a:cubicBezTo>
                  <a:cubicBezTo>
                    <a:pt x="18535" y="27802"/>
                    <a:pt x="27551" y="12007"/>
                    <a:pt x="27916" y="11391"/>
                  </a:cubicBezTo>
                  <a:cubicBezTo>
                    <a:pt x="28144" y="10980"/>
                    <a:pt x="28235" y="10500"/>
                    <a:pt x="28144" y="10067"/>
                  </a:cubicBezTo>
                  <a:cubicBezTo>
                    <a:pt x="28144" y="9998"/>
                    <a:pt x="28121" y="9953"/>
                    <a:pt x="28121" y="9907"/>
                  </a:cubicBezTo>
                  <a:cubicBezTo>
                    <a:pt x="28030" y="9542"/>
                    <a:pt x="27870" y="9222"/>
                    <a:pt x="27596" y="8948"/>
                  </a:cubicBezTo>
                  <a:cubicBezTo>
                    <a:pt x="27391" y="8743"/>
                    <a:pt x="27163" y="8537"/>
                    <a:pt x="26934" y="8355"/>
                  </a:cubicBezTo>
                  <a:cubicBezTo>
                    <a:pt x="26934" y="8263"/>
                    <a:pt x="26912" y="8172"/>
                    <a:pt x="26912" y="8058"/>
                  </a:cubicBezTo>
                  <a:cubicBezTo>
                    <a:pt x="26912" y="8058"/>
                    <a:pt x="26912" y="8058"/>
                    <a:pt x="26912" y="8035"/>
                  </a:cubicBezTo>
                  <a:cubicBezTo>
                    <a:pt x="26866" y="7624"/>
                    <a:pt x="26706" y="7236"/>
                    <a:pt x="26409" y="6917"/>
                  </a:cubicBezTo>
                  <a:cubicBezTo>
                    <a:pt x="26318" y="6803"/>
                    <a:pt x="26204" y="6666"/>
                    <a:pt x="26090" y="6552"/>
                  </a:cubicBezTo>
                  <a:cubicBezTo>
                    <a:pt x="25976" y="6437"/>
                    <a:pt x="25862" y="6323"/>
                    <a:pt x="25702" y="6186"/>
                  </a:cubicBezTo>
                  <a:cubicBezTo>
                    <a:pt x="25496" y="6004"/>
                    <a:pt x="25268" y="5821"/>
                    <a:pt x="25063" y="5684"/>
                  </a:cubicBezTo>
                  <a:lnTo>
                    <a:pt x="25040" y="5661"/>
                  </a:lnTo>
                  <a:cubicBezTo>
                    <a:pt x="24949" y="5593"/>
                    <a:pt x="24880" y="5524"/>
                    <a:pt x="24789" y="5456"/>
                  </a:cubicBezTo>
                  <a:cubicBezTo>
                    <a:pt x="24743" y="5433"/>
                    <a:pt x="24492" y="5228"/>
                    <a:pt x="24492" y="5228"/>
                  </a:cubicBezTo>
                  <a:cubicBezTo>
                    <a:pt x="24287" y="5068"/>
                    <a:pt x="24058" y="4908"/>
                    <a:pt x="23830" y="4748"/>
                  </a:cubicBezTo>
                  <a:cubicBezTo>
                    <a:pt x="22963" y="4086"/>
                    <a:pt x="22050" y="3493"/>
                    <a:pt x="21114" y="2968"/>
                  </a:cubicBezTo>
                  <a:cubicBezTo>
                    <a:pt x="20155" y="2443"/>
                    <a:pt x="19174" y="1964"/>
                    <a:pt x="18147" y="1553"/>
                  </a:cubicBezTo>
                  <a:cubicBezTo>
                    <a:pt x="17918" y="1462"/>
                    <a:pt x="17667" y="1347"/>
                    <a:pt x="17393" y="1256"/>
                  </a:cubicBezTo>
                  <a:cubicBezTo>
                    <a:pt x="17188" y="1188"/>
                    <a:pt x="16983" y="1119"/>
                    <a:pt x="16777" y="1051"/>
                  </a:cubicBezTo>
                  <a:lnTo>
                    <a:pt x="16686" y="1005"/>
                  </a:lnTo>
                  <a:cubicBezTo>
                    <a:pt x="16252" y="845"/>
                    <a:pt x="15750" y="685"/>
                    <a:pt x="15271" y="549"/>
                  </a:cubicBezTo>
                  <a:cubicBezTo>
                    <a:pt x="14563" y="343"/>
                    <a:pt x="13924" y="183"/>
                    <a:pt x="13331" y="92"/>
                  </a:cubicBezTo>
                  <a:cubicBezTo>
                    <a:pt x="12920" y="46"/>
                    <a:pt x="12509" y="1"/>
                    <a:pt x="12144"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10"/>
            <p:cNvSpPr/>
            <p:nvPr/>
          </p:nvSpPr>
          <p:spPr>
            <a:xfrm>
              <a:off x="-703895" y="1930446"/>
              <a:ext cx="1283492" cy="1293674"/>
            </a:xfrm>
            <a:custGeom>
              <a:avLst/>
              <a:gdLst/>
              <a:ahLst/>
              <a:cxnLst/>
              <a:rect l="l" t="t" r="r" b="b"/>
              <a:pathLst>
                <a:path w="22941" h="23123" extrusionOk="0">
                  <a:moveTo>
                    <a:pt x="8720" y="4793"/>
                  </a:moveTo>
                  <a:lnTo>
                    <a:pt x="8711" y="4816"/>
                  </a:lnTo>
                  <a:lnTo>
                    <a:pt x="8720" y="4816"/>
                  </a:lnTo>
                  <a:lnTo>
                    <a:pt x="8720" y="4793"/>
                  </a:lnTo>
                  <a:close/>
                  <a:moveTo>
                    <a:pt x="9861" y="2785"/>
                  </a:moveTo>
                  <a:cubicBezTo>
                    <a:pt x="9884" y="2808"/>
                    <a:pt x="9930" y="2830"/>
                    <a:pt x="9953" y="2853"/>
                  </a:cubicBezTo>
                  <a:lnTo>
                    <a:pt x="9998" y="2876"/>
                  </a:lnTo>
                  <a:cubicBezTo>
                    <a:pt x="10090" y="2899"/>
                    <a:pt x="10158" y="2944"/>
                    <a:pt x="10249" y="2990"/>
                  </a:cubicBezTo>
                  <a:lnTo>
                    <a:pt x="10318" y="3013"/>
                  </a:lnTo>
                  <a:lnTo>
                    <a:pt x="10363" y="3036"/>
                  </a:lnTo>
                  <a:cubicBezTo>
                    <a:pt x="10409" y="3059"/>
                    <a:pt x="10455" y="3081"/>
                    <a:pt x="10500" y="3104"/>
                  </a:cubicBezTo>
                  <a:cubicBezTo>
                    <a:pt x="10592" y="3127"/>
                    <a:pt x="10683" y="3173"/>
                    <a:pt x="10774" y="3218"/>
                  </a:cubicBezTo>
                  <a:lnTo>
                    <a:pt x="10820" y="3241"/>
                  </a:lnTo>
                  <a:cubicBezTo>
                    <a:pt x="10911" y="3264"/>
                    <a:pt x="11003" y="3310"/>
                    <a:pt x="11094" y="3355"/>
                  </a:cubicBezTo>
                  <a:cubicBezTo>
                    <a:pt x="11117" y="3355"/>
                    <a:pt x="11140" y="3378"/>
                    <a:pt x="11140" y="3378"/>
                  </a:cubicBezTo>
                  <a:cubicBezTo>
                    <a:pt x="11231" y="3401"/>
                    <a:pt x="11299" y="3447"/>
                    <a:pt x="11368" y="3492"/>
                  </a:cubicBezTo>
                  <a:cubicBezTo>
                    <a:pt x="11528" y="3584"/>
                    <a:pt x="11687" y="3652"/>
                    <a:pt x="11824" y="3743"/>
                  </a:cubicBezTo>
                  <a:lnTo>
                    <a:pt x="11847" y="3743"/>
                  </a:lnTo>
                  <a:cubicBezTo>
                    <a:pt x="11984" y="3812"/>
                    <a:pt x="12098" y="3880"/>
                    <a:pt x="12235" y="3949"/>
                  </a:cubicBezTo>
                  <a:cubicBezTo>
                    <a:pt x="12304" y="3994"/>
                    <a:pt x="12395" y="4040"/>
                    <a:pt x="12486" y="4086"/>
                  </a:cubicBezTo>
                  <a:cubicBezTo>
                    <a:pt x="12555" y="4131"/>
                    <a:pt x="12646" y="4154"/>
                    <a:pt x="12715" y="4200"/>
                  </a:cubicBezTo>
                  <a:cubicBezTo>
                    <a:pt x="12851" y="4291"/>
                    <a:pt x="12988" y="4360"/>
                    <a:pt x="13125" y="4428"/>
                  </a:cubicBezTo>
                  <a:lnTo>
                    <a:pt x="13171" y="4451"/>
                  </a:lnTo>
                  <a:lnTo>
                    <a:pt x="13239" y="4474"/>
                  </a:lnTo>
                  <a:cubicBezTo>
                    <a:pt x="13285" y="4519"/>
                    <a:pt x="13354" y="4542"/>
                    <a:pt x="13399" y="4588"/>
                  </a:cubicBezTo>
                  <a:lnTo>
                    <a:pt x="13513" y="4634"/>
                  </a:lnTo>
                  <a:lnTo>
                    <a:pt x="13628" y="4679"/>
                  </a:lnTo>
                  <a:lnTo>
                    <a:pt x="13787" y="4771"/>
                  </a:lnTo>
                  <a:cubicBezTo>
                    <a:pt x="13879" y="4816"/>
                    <a:pt x="13970" y="4862"/>
                    <a:pt x="14084" y="4907"/>
                  </a:cubicBezTo>
                  <a:cubicBezTo>
                    <a:pt x="14175" y="4976"/>
                    <a:pt x="14267" y="5022"/>
                    <a:pt x="14358" y="5067"/>
                  </a:cubicBezTo>
                  <a:lnTo>
                    <a:pt x="14541" y="5159"/>
                  </a:lnTo>
                  <a:lnTo>
                    <a:pt x="14609" y="5181"/>
                  </a:lnTo>
                  <a:lnTo>
                    <a:pt x="14769" y="5273"/>
                  </a:lnTo>
                  <a:lnTo>
                    <a:pt x="14837" y="5295"/>
                  </a:lnTo>
                  <a:cubicBezTo>
                    <a:pt x="14883" y="5341"/>
                    <a:pt x="14929" y="5364"/>
                    <a:pt x="14974" y="5387"/>
                  </a:cubicBezTo>
                  <a:cubicBezTo>
                    <a:pt x="15111" y="5455"/>
                    <a:pt x="15248" y="5524"/>
                    <a:pt x="15362" y="5569"/>
                  </a:cubicBezTo>
                  <a:lnTo>
                    <a:pt x="15431" y="5615"/>
                  </a:lnTo>
                  <a:cubicBezTo>
                    <a:pt x="15499" y="5661"/>
                    <a:pt x="15568" y="5684"/>
                    <a:pt x="15659" y="5729"/>
                  </a:cubicBezTo>
                  <a:lnTo>
                    <a:pt x="15705" y="5752"/>
                  </a:lnTo>
                  <a:lnTo>
                    <a:pt x="15727" y="5775"/>
                  </a:lnTo>
                  <a:lnTo>
                    <a:pt x="15887" y="5843"/>
                  </a:lnTo>
                  <a:lnTo>
                    <a:pt x="16321" y="6072"/>
                  </a:lnTo>
                  <a:lnTo>
                    <a:pt x="16435" y="6117"/>
                  </a:lnTo>
                  <a:cubicBezTo>
                    <a:pt x="16549" y="6186"/>
                    <a:pt x="16663" y="6231"/>
                    <a:pt x="16777" y="6300"/>
                  </a:cubicBezTo>
                  <a:cubicBezTo>
                    <a:pt x="16846" y="6323"/>
                    <a:pt x="16892" y="6345"/>
                    <a:pt x="16937" y="6368"/>
                  </a:cubicBezTo>
                  <a:lnTo>
                    <a:pt x="16983" y="6391"/>
                  </a:lnTo>
                  <a:cubicBezTo>
                    <a:pt x="17074" y="6437"/>
                    <a:pt x="17143" y="6460"/>
                    <a:pt x="17234" y="6505"/>
                  </a:cubicBezTo>
                  <a:lnTo>
                    <a:pt x="17257" y="6528"/>
                  </a:lnTo>
                  <a:lnTo>
                    <a:pt x="17325" y="6551"/>
                  </a:lnTo>
                  <a:lnTo>
                    <a:pt x="17417" y="6597"/>
                  </a:lnTo>
                  <a:cubicBezTo>
                    <a:pt x="17553" y="6665"/>
                    <a:pt x="17713" y="6733"/>
                    <a:pt x="17850" y="6825"/>
                  </a:cubicBezTo>
                  <a:lnTo>
                    <a:pt x="17987" y="6870"/>
                  </a:lnTo>
                  <a:cubicBezTo>
                    <a:pt x="18101" y="6939"/>
                    <a:pt x="18215" y="6985"/>
                    <a:pt x="18330" y="7053"/>
                  </a:cubicBezTo>
                  <a:cubicBezTo>
                    <a:pt x="18398" y="7076"/>
                    <a:pt x="18466" y="7122"/>
                    <a:pt x="18535" y="7167"/>
                  </a:cubicBezTo>
                  <a:lnTo>
                    <a:pt x="18581" y="7190"/>
                  </a:lnTo>
                  <a:cubicBezTo>
                    <a:pt x="18649" y="7213"/>
                    <a:pt x="18718" y="7236"/>
                    <a:pt x="18786" y="7281"/>
                  </a:cubicBezTo>
                  <a:lnTo>
                    <a:pt x="18832" y="7304"/>
                  </a:lnTo>
                  <a:cubicBezTo>
                    <a:pt x="18900" y="7327"/>
                    <a:pt x="18946" y="7373"/>
                    <a:pt x="18991" y="7395"/>
                  </a:cubicBezTo>
                  <a:lnTo>
                    <a:pt x="19037" y="7418"/>
                  </a:lnTo>
                  <a:cubicBezTo>
                    <a:pt x="19083" y="7441"/>
                    <a:pt x="19128" y="7441"/>
                    <a:pt x="19174" y="7487"/>
                  </a:cubicBezTo>
                  <a:cubicBezTo>
                    <a:pt x="19174" y="7487"/>
                    <a:pt x="19197" y="7464"/>
                    <a:pt x="19197" y="7464"/>
                  </a:cubicBezTo>
                  <a:cubicBezTo>
                    <a:pt x="19220" y="7464"/>
                    <a:pt x="19265" y="7487"/>
                    <a:pt x="19288" y="7510"/>
                  </a:cubicBezTo>
                  <a:cubicBezTo>
                    <a:pt x="19334" y="7532"/>
                    <a:pt x="19357" y="7555"/>
                    <a:pt x="19357" y="7601"/>
                  </a:cubicBezTo>
                  <a:cubicBezTo>
                    <a:pt x="19379" y="7669"/>
                    <a:pt x="19357" y="7715"/>
                    <a:pt x="19334" y="7761"/>
                  </a:cubicBezTo>
                  <a:cubicBezTo>
                    <a:pt x="19334" y="7783"/>
                    <a:pt x="19311" y="7806"/>
                    <a:pt x="19311" y="7806"/>
                  </a:cubicBezTo>
                  <a:lnTo>
                    <a:pt x="19288" y="7852"/>
                  </a:lnTo>
                  <a:lnTo>
                    <a:pt x="19243" y="7920"/>
                  </a:lnTo>
                  <a:cubicBezTo>
                    <a:pt x="19197" y="7989"/>
                    <a:pt x="19151" y="8080"/>
                    <a:pt x="19128" y="8149"/>
                  </a:cubicBezTo>
                  <a:cubicBezTo>
                    <a:pt x="19083" y="8217"/>
                    <a:pt x="19060" y="8286"/>
                    <a:pt x="19037" y="8354"/>
                  </a:cubicBezTo>
                  <a:cubicBezTo>
                    <a:pt x="18991" y="8400"/>
                    <a:pt x="18969" y="8445"/>
                    <a:pt x="18946" y="8491"/>
                  </a:cubicBezTo>
                  <a:cubicBezTo>
                    <a:pt x="18923" y="8537"/>
                    <a:pt x="18900" y="8605"/>
                    <a:pt x="18877" y="8651"/>
                  </a:cubicBezTo>
                  <a:lnTo>
                    <a:pt x="18855" y="8719"/>
                  </a:lnTo>
                  <a:cubicBezTo>
                    <a:pt x="18740" y="9016"/>
                    <a:pt x="18603" y="9313"/>
                    <a:pt x="18421" y="9609"/>
                  </a:cubicBezTo>
                  <a:cubicBezTo>
                    <a:pt x="18398" y="9632"/>
                    <a:pt x="18375" y="9678"/>
                    <a:pt x="18375" y="9701"/>
                  </a:cubicBezTo>
                  <a:cubicBezTo>
                    <a:pt x="18330" y="9746"/>
                    <a:pt x="18307" y="9792"/>
                    <a:pt x="18284" y="9815"/>
                  </a:cubicBezTo>
                  <a:lnTo>
                    <a:pt x="18238" y="9929"/>
                  </a:lnTo>
                  <a:lnTo>
                    <a:pt x="18215" y="9975"/>
                  </a:lnTo>
                  <a:lnTo>
                    <a:pt x="18193" y="9997"/>
                  </a:lnTo>
                  <a:lnTo>
                    <a:pt x="18170" y="10043"/>
                  </a:lnTo>
                  <a:cubicBezTo>
                    <a:pt x="18101" y="10157"/>
                    <a:pt x="18033" y="10294"/>
                    <a:pt x="17987" y="10431"/>
                  </a:cubicBezTo>
                  <a:cubicBezTo>
                    <a:pt x="17919" y="10545"/>
                    <a:pt x="17873" y="10659"/>
                    <a:pt x="17827" y="10774"/>
                  </a:cubicBezTo>
                  <a:lnTo>
                    <a:pt x="17782" y="10911"/>
                  </a:lnTo>
                  <a:cubicBezTo>
                    <a:pt x="17736" y="11002"/>
                    <a:pt x="17713" y="11093"/>
                    <a:pt x="17668" y="11184"/>
                  </a:cubicBezTo>
                  <a:cubicBezTo>
                    <a:pt x="17645" y="11207"/>
                    <a:pt x="17622" y="11253"/>
                    <a:pt x="17599" y="11276"/>
                  </a:cubicBezTo>
                  <a:cubicBezTo>
                    <a:pt x="17599" y="11321"/>
                    <a:pt x="17576" y="11344"/>
                    <a:pt x="17553" y="11390"/>
                  </a:cubicBezTo>
                  <a:cubicBezTo>
                    <a:pt x="17531" y="11458"/>
                    <a:pt x="17485" y="11550"/>
                    <a:pt x="17439" y="11618"/>
                  </a:cubicBezTo>
                  <a:cubicBezTo>
                    <a:pt x="17439" y="11618"/>
                    <a:pt x="17439" y="11641"/>
                    <a:pt x="17417" y="11664"/>
                  </a:cubicBezTo>
                  <a:lnTo>
                    <a:pt x="17439" y="11641"/>
                  </a:lnTo>
                  <a:lnTo>
                    <a:pt x="17439" y="11641"/>
                  </a:lnTo>
                  <a:cubicBezTo>
                    <a:pt x="17417" y="11664"/>
                    <a:pt x="17417" y="11709"/>
                    <a:pt x="17394" y="11732"/>
                  </a:cubicBezTo>
                  <a:cubicBezTo>
                    <a:pt x="17394" y="11778"/>
                    <a:pt x="17371" y="11824"/>
                    <a:pt x="17348" y="11846"/>
                  </a:cubicBezTo>
                  <a:cubicBezTo>
                    <a:pt x="17302" y="11938"/>
                    <a:pt x="17234" y="11983"/>
                    <a:pt x="17165" y="12006"/>
                  </a:cubicBezTo>
                  <a:lnTo>
                    <a:pt x="17120" y="12006"/>
                  </a:lnTo>
                  <a:cubicBezTo>
                    <a:pt x="17074" y="12006"/>
                    <a:pt x="17006" y="11983"/>
                    <a:pt x="16960" y="11938"/>
                  </a:cubicBezTo>
                  <a:lnTo>
                    <a:pt x="16937" y="11938"/>
                  </a:lnTo>
                  <a:cubicBezTo>
                    <a:pt x="16892" y="11892"/>
                    <a:pt x="16846" y="11869"/>
                    <a:pt x="16800" y="11846"/>
                  </a:cubicBezTo>
                  <a:cubicBezTo>
                    <a:pt x="16686" y="11801"/>
                    <a:pt x="16549" y="11732"/>
                    <a:pt x="16435" y="11687"/>
                  </a:cubicBezTo>
                  <a:cubicBezTo>
                    <a:pt x="16367" y="11641"/>
                    <a:pt x="16275" y="11595"/>
                    <a:pt x="16207" y="11572"/>
                  </a:cubicBezTo>
                  <a:cubicBezTo>
                    <a:pt x="16070" y="11504"/>
                    <a:pt x="15933" y="11435"/>
                    <a:pt x="15819" y="11367"/>
                  </a:cubicBezTo>
                  <a:lnTo>
                    <a:pt x="15773" y="11367"/>
                  </a:lnTo>
                  <a:lnTo>
                    <a:pt x="15705" y="11321"/>
                  </a:lnTo>
                  <a:lnTo>
                    <a:pt x="15659" y="11299"/>
                  </a:lnTo>
                  <a:lnTo>
                    <a:pt x="15590" y="11276"/>
                  </a:lnTo>
                  <a:cubicBezTo>
                    <a:pt x="15522" y="11230"/>
                    <a:pt x="15431" y="11207"/>
                    <a:pt x="15362" y="11162"/>
                  </a:cubicBezTo>
                  <a:lnTo>
                    <a:pt x="15225" y="11093"/>
                  </a:lnTo>
                  <a:lnTo>
                    <a:pt x="14883" y="10911"/>
                  </a:lnTo>
                  <a:lnTo>
                    <a:pt x="14472" y="10705"/>
                  </a:lnTo>
                  <a:lnTo>
                    <a:pt x="14312" y="10637"/>
                  </a:lnTo>
                  <a:lnTo>
                    <a:pt x="14016" y="10477"/>
                  </a:lnTo>
                  <a:cubicBezTo>
                    <a:pt x="13901" y="10408"/>
                    <a:pt x="13787" y="10363"/>
                    <a:pt x="13673" y="10294"/>
                  </a:cubicBezTo>
                  <a:lnTo>
                    <a:pt x="13582" y="10249"/>
                  </a:lnTo>
                  <a:lnTo>
                    <a:pt x="13308" y="10089"/>
                  </a:lnTo>
                  <a:lnTo>
                    <a:pt x="13194" y="10043"/>
                  </a:lnTo>
                  <a:lnTo>
                    <a:pt x="13057" y="9952"/>
                  </a:lnTo>
                  <a:lnTo>
                    <a:pt x="12646" y="9746"/>
                  </a:lnTo>
                  <a:cubicBezTo>
                    <a:pt x="12509" y="9678"/>
                    <a:pt x="12372" y="9587"/>
                    <a:pt x="12212" y="9518"/>
                  </a:cubicBezTo>
                  <a:lnTo>
                    <a:pt x="12190" y="9518"/>
                  </a:lnTo>
                  <a:cubicBezTo>
                    <a:pt x="12053" y="9427"/>
                    <a:pt x="11916" y="9358"/>
                    <a:pt x="11779" y="9290"/>
                  </a:cubicBezTo>
                  <a:lnTo>
                    <a:pt x="11596" y="9199"/>
                  </a:lnTo>
                  <a:cubicBezTo>
                    <a:pt x="11505" y="9176"/>
                    <a:pt x="11436" y="9130"/>
                    <a:pt x="11345" y="9084"/>
                  </a:cubicBezTo>
                  <a:cubicBezTo>
                    <a:pt x="11208" y="9016"/>
                    <a:pt x="11071" y="8948"/>
                    <a:pt x="10934" y="8879"/>
                  </a:cubicBezTo>
                  <a:lnTo>
                    <a:pt x="10820" y="8833"/>
                  </a:lnTo>
                  <a:lnTo>
                    <a:pt x="10797" y="8833"/>
                  </a:lnTo>
                  <a:cubicBezTo>
                    <a:pt x="10706" y="8788"/>
                    <a:pt x="10615" y="8742"/>
                    <a:pt x="10500" y="8696"/>
                  </a:cubicBezTo>
                  <a:lnTo>
                    <a:pt x="10409" y="8651"/>
                  </a:lnTo>
                  <a:lnTo>
                    <a:pt x="10409" y="8628"/>
                  </a:lnTo>
                  <a:lnTo>
                    <a:pt x="10363" y="8628"/>
                  </a:lnTo>
                  <a:lnTo>
                    <a:pt x="10318" y="8605"/>
                  </a:lnTo>
                  <a:lnTo>
                    <a:pt x="10295" y="8605"/>
                  </a:lnTo>
                  <a:lnTo>
                    <a:pt x="10227" y="8560"/>
                  </a:lnTo>
                  <a:cubicBezTo>
                    <a:pt x="10158" y="8537"/>
                    <a:pt x="10090" y="8491"/>
                    <a:pt x="10021" y="8468"/>
                  </a:cubicBezTo>
                  <a:cubicBezTo>
                    <a:pt x="9953" y="8423"/>
                    <a:pt x="9884" y="8400"/>
                    <a:pt x="9816" y="8354"/>
                  </a:cubicBezTo>
                  <a:lnTo>
                    <a:pt x="9702" y="8308"/>
                  </a:lnTo>
                  <a:cubicBezTo>
                    <a:pt x="9610" y="8240"/>
                    <a:pt x="9496" y="8194"/>
                    <a:pt x="9405" y="8149"/>
                  </a:cubicBezTo>
                  <a:cubicBezTo>
                    <a:pt x="9268" y="8080"/>
                    <a:pt x="9131" y="8012"/>
                    <a:pt x="8994" y="7943"/>
                  </a:cubicBezTo>
                  <a:cubicBezTo>
                    <a:pt x="8926" y="7898"/>
                    <a:pt x="8857" y="7875"/>
                    <a:pt x="8811" y="7852"/>
                  </a:cubicBezTo>
                  <a:lnTo>
                    <a:pt x="8766" y="7829"/>
                  </a:lnTo>
                  <a:cubicBezTo>
                    <a:pt x="8697" y="7783"/>
                    <a:pt x="8629" y="7761"/>
                    <a:pt x="8583" y="7738"/>
                  </a:cubicBezTo>
                  <a:cubicBezTo>
                    <a:pt x="8537" y="7715"/>
                    <a:pt x="8469" y="7692"/>
                    <a:pt x="8423" y="7669"/>
                  </a:cubicBezTo>
                  <a:lnTo>
                    <a:pt x="8355" y="7646"/>
                  </a:lnTo>
                  <a:cubicBezTo>
                    <a:pt x="8286" y="7601"/>
                    <a:pt x="8218" y="7578"/>
                    <a:pt x="8149" y="7555"/>
                  </a:cubicBezTo>
                  <a:lnTo>
                    <a:pt x="8104" y="7532"/>
                  </a:lnTo>
                  <a:cubicBezTo>
                    <a:pt x="8035" y="7487"/>
                    <a:pt x="7944" y="7464"/>
                    <a:pt x="7876" y="7418"/>
                  </a:cubicBezTo>
                  <a:cubicBezTo>
                    <a:pt x="7830" y="7395"/>
                    <a:pt x="7784" y="7373"/>
                    <a:pt x="7761" y="7350"/>
                  </a:cubicBezTo>
                  <a:cubicBezTo>
                    <a:pt x="7693" y="7327"/>
                    <a:pt x="7670" y="7304"/>
                    <a:pt x="7624" y="7258"/>
                  </a:cubicBezTo>
                  <a:cubicBezTo>
                    <a:pt x="7579" y="7190"/>
                    <a:pt x="7556" y="7122"/>
                    <a:pt x="7579" y="7053"/>
                  </a:cubicBezTo>
                  <a:cubicBezTo>
                    <a:pt x="7579" y="7007"/>
                    <a:pt x="7602" y="6985"/>
                    <a:pt x="7647" y="6939"/>
                  </a:cubicBezTo>
                  <a:cubicBezTo>
                    <a:pt x="7647" y="6916"/>
                    <a:pt x="7670" y="6893"/>
                    <a:pt x="7670" y="6893"/>
                  </a:cubicBezTo>
                  <a:cubicBezTo>
                    <a:pt x="7670" y="6893"/>
                    <a:pt x="7693" y="6870"/>
                    <a:pt x="7693" y="6870"/>
                  </a:cubicBezTo>
                  <a:lnTo>
                    <a:pt x="7716" y="6825"/>
                  </a:lnTo>
                  <a:lnTo>
                    <a:pt x="7716" y="6802"/>
                  </a:lnTo>
                  <a:lnTo>
                    <a:pt x="7739" y="6756"/>
                  </a:lnTo>
                  <a:lnTo>
                    <a:pt x="7761" y="6733"/>
                  </a:lnTo>
                  <a:lnTo>
                    <a:pt x="7784" y="6711"/>
                  </a:lnTo>
                  <a:lnTo>
                    <a:pt x="7830" y="6597"/>
                  </a:lnTo>
                  <a:cubicBezTo>
                    <a:pt x="7876" y="6505"/>
                    <a:pt x="7898" y="6437"/>
                    <a:pt x="7944" y="6368"/>
                  </a:cubicBezTo>
                  <a:cubicBezTo>
                    <a:pt x="8012" y="6254"/>
                    <a:pt x="8058" y="6140"/>
                    <a:pt x="8104" y="6026"/>
                  </a:cubicBezTo>
                  <a:lnTo>
                    <a:pt x="8149" y="5935"/>
                  </a:lnTo>
                  <a:lnTo>
                    <a:pt x="8172" y="5889"/>
                  </a:lnTo>
                  <a:cubicBezTo>
                    <a:pt x="8218" y="5843"/>
                    <a:pt x="8241" y="5775"/>
                    <a:pt x="8264" y="5706"/>
                  </a:cubicBezTo>
                  <a:lnTo>
                    <a:pt x="8378" y="5478"/>
                  </a:lnTo>
                  <a:lnTo>
                    <a:pt x="8446" y="5364"/>
                  </a:lnTo>
                  <a:lnTo>
                    <a:pt x="8446" y="5341"/>
                  </a:lnTo>
                  <a:lnTo>
                    <a:pt x="8469" y="5318"/>
                  </a:lnTo>
                  <a:cubicBezTo>
                    <a:pt x="8537" y="5181"/>
                    <a:pt x="8606" y="5044"/>
                    <a:pt x="8674" y="4907"/>
                  </a:cubicBezTo>
                  <a:lnTo>
                    <a:pt x="8711" y="4816"/>
                  </a:lnTo>
                  <a:lnTo>
                    <a:pt x="8697" y="4816"/>
                  </a:lnTo>
                  <a:lnTo>
                    <a:pt x="8766" y="4679"/>
                  </a:lnTo>
                  <a:lnTo>
                    <a:pt x="8789" y="4611"/>
                  </a:lnTo>
                  <a:cubicBezTo>
                    <a:pt x="8834" y="4542"/>
                    <a:pt x="8857" y="4474"/>
                    <a:pt x="8903" y="4428"/>
                  </a:cubicBezTo>
                  <a:cubicBezTo>
                    <a:pt x="8971" y="4291"/>
                    <a:pt x="9017" y="4154"/>
                    <a:pt x="9108" y="4017"/>
                  </a:cubicBezTo>
                  <a:lnTo>
                    <a:pt x="9177" y="3880"/>
                  </a:lnTo>
                  <a:lnTo>
                    <a:pt x="9177" y="3858"/>
                  </a:lnTo>
                  <a:lnTo>
                    <a:pt x="9222" y="3789"/>
                  </a:lnTo>
                  <a:cubicBezTo>
                    <a:pt x="9245" y="3743"/>
                    <a:pt x="9268" y="3675"/>
                    <a:pt x="9314" y="3629"/>
                  </a:cubicBezTo>
                  <a:cubicBezTo>
                    <a:pt x="9382" y="3492"/>
                    <a:pt x="9428" y="3378"/>
                    <a:pt x="9496" y="3264"/>
                  </a:cubicBezTo>
                  <a:lnTo>
                    <a:pt x="9587" y="3081"/>
                  </a:lnTo>
                  <a:cubicBezTo>
                    <a:pt x="9610" y="3036"/>
                    <a:pt x="9633" y="2990"/>
                    <a:pt x="9656" y="2944"/>
                  </a:cubicBezTo>
                  <a:lnTo>
                    <a:pt x="9656" y="2922"/>
                  </a:lnTo>
                  <a:lnTo>
                    <a:pt x="9656" y="2899"/>
                  </a:lnTo>
                  <a:cubicBezTo>
                    <a:pt x="9679" y="2876"/>
                    <a:pt x="9679" y="2853"/>
                    <a:pt x="9702" y="2853"/>
                  </a:cubicBezTo>
                  <a:cubicBezTo>
                    <a:pt x="9702" y="2830"/>
                    <a:pt x="9702" y="2830"/>
                    <a:pt x="9724" y="2830"/>
                  </a:cubicBezTo>
                  <a:cubicBezTo>
                    <a:pt x="9724" y="2785"/>
                    <a:pt x="9770" y="2785"/>
                    <a:pt x="9793" y="2785"/>
                  </a:cubicBezTo>
                  <a:close/>
                  <a:moveTo>
                    <a:pt x="9656" y="0"/>
                  </a:moveTo>
                  <a:cubicBezTo>
                    <a:pt x="9587" y="0"/>
                    <a:pt x="9519" y="0"/>
                    <a:pt x="9473" y="23"/>
                  </a:cubicBezTo>
                  <a:cubicBezTo>
                    <a:pt x="9450" y="46"/>
                    <a:pt x="9428" y="46"/>
                    <a:pt x="9428" y="46"/>
                  </a:cubicBezTo>
                  <a:cubicBezTo>
                    <a:pt x="9405" y="69"/>
                    <a:pt x="9382" y="91"/>
                    <a:pt x="9359" y="91"/>
                  </a:cubicBezTo>
                  <a:lnTo>
                    <a:pt x="9359" y="114"/>
                  </a:lnTo>
                  <a:cubicBezTo>
                    <a:pt x="9336" y="137"/>
                    <a:pt x="9314" y="160"/>
                    <a:pt x="9291" y="183"/>
                  </a:cubicBezTo>
                  <a:cubicBezTo>
                    <a:pt x="9268" y="228"/>
                    <a:pt x="9245" y="251"/>
                    <a:pt x="9222" y="297"/>
                  </a:cubicBezTo>
                  <a:cubicBezTo>
                    <a:pt x="9177" y="365"/>
                    <a:pt x="9131" y="457"/>
                    <a:pt x="9085" y="525"/>
                  </a:cubicBezTo>
                  <a:cubicBezTo>
                    <a:pt x="9062" y="571"/>
                    <a:pt x="9040" y="616"/>
                    <a:pt x="9017" y="662"/>
                  </a:cubicBezTo>
                  <a:cubicBezTo>
                    <a:pt x="8971" y="753"/>
                    <a:pt x="8903" y="867"/>
                    <a:pt x="8834" y="982"/>
                  </a:cubicBezTo>
                  <a:lnTo>
                    <a:pt x="8811" y="1004"/>
                  </a:lnTo>
                  <a:lnTo>
                    <a:pt x="8789" y="1050"/>
                  </a:lnTo>
                  <a:lnTo>
                    <a:pt x="8766" y="1096"/>
                  </a:lnTo>
                  <a:cubicBezTo>
                    <a:pt x="8743" y="1141"/>
                    <a:pt x="8697" y="1187"/>
                    <a:pt x="8674" y="1233"/>
                  </a:cubicBezTo>
                  <a:cubicBezTo>
                    <a:pt x="8652" y="1278"/>
                    <a:pt x="8606" y="1324"/>
                    <a:pt x="8583" y="1370"/>
                  </a:cubicBezTo>
                  <a:cubicBezTo>
                    <a:pt x="8537" y="1438"/>
                    <a:pt x="8515" y="1484"/>
                    <a:pt x="8469" y="1552"/>
                  </a:cubicBezTo>
                  <a:cubicBezTo>
                    <a:pt x="8469" y="1575"/>
                    <a:pt x="8446" y="1598"/>
                    <a:pt x="8446" y="1621"/>
                  </a:cubicBezTo>
                  <a:cubicBezTo>
                    <a:pt x="8423" y="1643"/>
                    <a:pt x="8423" y="1666"/>
                    <a:pt x="8423" y="1689"/>
                  </a:cubicBezTo>
                  <a:cubicBezTo>
                    <a:pt x="8423" y="1712"/>
                    <a:pt x="8423" y="1735"/>
                    <a:pt x="8423" y="1758"/>
                  </a:cubicBezTo>
                  <a:lnTo>
                    <a:pt x="8401" y="1780"/>
                  </a:lnTo>
                  <a:cubicBezTo>
                    <a:pt x="8355" y="1849"/>
                    <a:pt x="8332" y="1895"/>
                    <a:pt x="8286" y="1963"/>
                  </a:cubicBezTo>
                  <a:cubicBezTo>
                    <a:pt x="8286" y="1986"/>
                    <a:pt x="8264" y="2009"/>
                    <a:pt x="8241" y="2031"/>
                  </a:cubicBezTo>
                  <a:cubicBezTo>
                    <a:pt x="8218" y="2077"/>
                    <a:pt x="8195" y="2123"/>
                    <a:pt x="8172" y="2168"/>
                  </a:cubicBezTo>
                  <a:cubicBezTo>
                    <a:pt x="8127" y="2237"/>
                    <a:pt x="8081" y="2305"/>
                    <a:pt x="8035" y="2374"/>
                  </a:cubicBezTo>
                  <a:cubicBezTo>
                    <a:pt x="7990" y="2465"/>
                    <a:pt x="7921" y="2556"/>
                    <a:pt x="7853" y="2648"/>
                  </a:cubicBezTo>
                  <a:lnTo>
                    <a:pt x="7784" y="2808"/>
                  </a:lnTo>
                  <a:cubicBezTo>
                    <a:pt x="7693" y="2922"/>
                    <a:pt x="7624" y="3059"/>
                    <a:pt x="7533" y="3196"/>
                  </a:cubicBezTo>
                  <a:lnTo>
                    <a:pt x="7510" y="3218"/>
                  </a:lnTo>
                  <a:lnTo>
                    <a:pt x="7442" y="3333"/>
                  </a:lnTo>
                  <a:cubicBezTo>
                    <a:pt x="7396" y="3447"/>
                    <a:pt x="7328" y="3538"/>
                    <a:pt x="7259" y="3652"/>
                  </a:cubicBezTo>
                  <a:cubicBezTo>
                    <a:pt x="7236" y="3721"/>
                    <a:pt x="7191" y="3789"/>
                    <a:pt x="7145" y="3880"/>
                  </a:cubicBezTo>
                  <a:lnTo>
                    <a:pt x="7054" y="4063"/>
                  </a:lnTo>
                  <a:cubicBezTo>
                    <a:pt x="6985" y="4200"/>
                    <a:pt x="6894" y="4360"/>
                    <a:pt x="6826" y="4497"/>
                  </a:cubicBezTo>
                  <a:cubicBezTo>
                    <a:pt x="6803" y="4542"/>
                    <a:pt x="6780" y="4588"/>
                    <a:pt x="6757" y="4634"/>
                  </a:cubicBezTo>
                  <a:cubicBezTo>
                    <a:pt x="6734" y="4656"/>
                    <a:pt x="6711" y="4702"/>
                    <a:pt x="6689" y="4725"/>
                  </a:cubicBezTo>
                  <a:lnTo>
                    <a:pt x="6689" y="4748"/>
                  </a:lnTo>
                  <a:cubicBezTo>
                    <a:pt x="6643" y="4816"/>
                    <a:pt x="6620" y="4907"/>
                    <a:pt x="6574" y="4976"/>
                  </a:cubicBezTo>
                  <a:cubicBezTo>
                    <a:pt x="6529" y="5044"/>
                    <a:pt x="6506" y="5090"/>
                    <a:pt x="6460" y="5159"/>
                  </a:cubicBezTo>
                  <a:lnTo>
                    <a:pt x="6438" y="5227"/>
                  </a:lnTo>
                  <a:cubicBezTo>
                    <a:pt x="6392" y="5273"/>
                    <a:pt x="6369" y="5318"/>
                    <a:pt x="6346" y="5387"/>
                  </a:cubicBezTo>
                  <a:lnTo>
                    <a:pt x="6323" y="5432"/>
                  </a:lnTo>
                  <a:cubicBezTo>
                    <a:pt x="6278" y="5501"/>
                    <a:pt x="6232" y="5569"/>
                    <a:pt x="6186" y="5661"/>
                  </a:cubicBezTo>
                  <a:lnTo>
                    <a:pt x="6164" y="5706"/>
                  </a:lnTo>
                  <a:cubicBezTo>
                    <a:pt x="6118" y="5775"/>
                    <a:pt x="6095" y="5820"/>
                    <a:pt x="6050" y="5889"/>
                  </a:cubicBezTo>
                  <a:cubicBezTo>
                    <a:pt x="5867" y="6163"/>
                    <a:pt x="5707" y="6460"/>
                    <a:pt x="5525" y="6756"/>
                  </a:cubicBezTo>
                  <a:lnTo>
                    <a:pt x="5502" y="6825"/>
                  </a:lnTo>
                  <a:lnTo>
                    <a:pt x="5228" y="7281"/>
                  </a:lnTo>
                  <a:cubicBezTo>
                    <a:pt x="5182" y="7350"/>
                    <a:pt x="5137" y="7418"/>
                    <a:pt x="5091" y="7510"/>
                  </a:cubicBezTo>
                  <a:cubicBezTo>
                    <a:pt x="5068" y="7555"/>
                    <a:pt x="5022" y="7624"/>
                    <a:pt x="5000" y="7692"/>
                  </a:cubicBezTo>
                  <a:lnTo>
                    <a:pt x="4977" y="7738"/>
                  </a:lnTo>
                  <a:cubicBezTo>
                    <a:pt x="4931" y="7829"/>
                    <a:pt x="4885" y="7898"/>
                    <a:pt x="4817" y="7989"/>
                  </a:cubicBezTo>
                  <a:cubicBezTo>
                    <a:pt x="4794" y="8057"/>
                    <a:pt x="4748" y="8126"/>
                    <a:pt x="4703" y="8194"/>
                  </a:cubicBezTo>
                  <a:lnTo>
                    <a:pt x="4657" y="8286"/>
                  </a:lnTo>
                  <a:cubicBezTo>
                    <a:pt x="4634" y="8331"/>
                    <a:pt x="4612" y="8377"/>
                    <a:pt x="4589" y="8423"/>
                  </a:cubicBezTo>
                  <a:cubicBezTo>
                    <a:pt x="4543" y="8491"/>
                    <a:pt x="4520" y="8537"/>
                    <a:pt x="4497" y="8582"/>
                  </a:cubicBezTo>
                  <a:lnTo>
                    <a:pt x="4452" y="8651"/>
                  </a:lnTo>
                  <a:cubicBezTo>
                    <a:pt x="4429" y="8696"/>
                    <a:pt x="4406" y="8742"/>
                    <a:pt x="4383" y="8788"/>
                  </a:cubicBezTo>
                  <a:lnTo>
                    <a:pt x="4338" y="8856"/>
                  </a:lnTo>
                  <a:cubicBezTo>
                    <a:pt x="4315" y="8925"/>
                    <a:pt x="4269" y="8993"/>
                    <a:pt x="4223" y="9062"/>
                  </a:cubicBezTo>
                  <a:lnTo>
                    <a:pt x="4201" y="9107"/>
                  </a:lnTo>
                  <a:cubicBezTo>
                    <a:pt x="4155" y="9199"/>
                    <a:pt x="4109" y="9290"/>
                    <a:pt x="4064" y="9381"/>
                  </a:cubicBezTo>
                  <a:cubicBezTo>
                    <a:pt x="4018" y="9450"/>
                    <a:pt x="3995" y="9518"/>
                    <a:pt x="3950" y="9564"/>
                  </a:cubicBezTo>
                  <a:cubicBezTo>
                    <a:pt x="3858" y="9724"/>
                    <a:pt x="3790" y="9883"/>
                    <a:pt x="3699" y="10043"/>
                  </a:cubicBezTo>
                  <a:lnTo>
                    <a:pt x="3607" y="10226"/>
                  </a:lnTo>
                  <a:cubicBezTo>
                    <a:pt x="3562" y="10317"/>
                    <a:pt x="3516" y="10431"/>
                    <a:pt x="3447" y="10522"/>
                  </a:cubicBezTo>
                  <a:cubicBezTo>
                    <a:pt x="3356" y="10682"/>
                    <a:pt x="3288" y="10865"/>
                    <a:pt x="3196" y="11047"/>
                  </a:cubicBezTo>
                  <a:cubicBezTo>
                    <a:pt x="3128" y="11184"/>
                    <a:pt x="3037" y="11321"/>
                    <a:pt x="2968" y="11481"/>
                  </a:cubicBezTo>
                  <a:cubicBezTo>
                    <a:pt x="2922" y="11550"/>
                    <a:pt x="2877" y="11641"/>
                    <a:pt x="2831" y="11732"/>
                  </a:cubicBezTo>
                  <a:cubicBezTo>
                    <a:pt x="2785" y="11801"/>
                    <a:pt x="2740" y="11869"/>
                    <a:pt x="2717" y="11938"/>
                  </a:cubicBezTo>
                  <a:cubicBezTo>
                    <a:pt x="2626" y="12075"/>
                    <a:pt x="2557" y="12234"/>
                    <a:pt x="2466" y="12371"/>
                  </a:cubicBezTo>
                  <a:lnTo>
                    <a:pt x="2443" y="12394"/>
                  </a:lnTo>
                  <a:cubicBezTo>
                    <a:pt x="2329" y="12600"/>
                    <a:pt x="2215" y="12782"/>
                    <a:pt x="2101" y="12988"/>
                  </a:cubicBezTo>
                  <a:lnTo>
                    <a:pt x="1941" y="13284"/>
                  </a:lnTo>
                  <a:lnTo>
                    <a:pt x="1850" y="13421"/>
                  </a:lnTo>
                  <a:lnTo>
                    <a:pt x="1667" y="13764"/>
                  </a:lnTo>
                  <a:cubicBezTo>
                    <a:pt x="1621" y="13832"/>
                    <a:pt x="1576" y="13923"/>
                    <a:pt x="1530" y="13992"/>
                  </a:cubicBezTo>
                  <a:cubicBezTo>
                    <a:pt x="1507" y="14038"/>
                    <a:pt x="1484" y="14083"/>
                    <a:pt x="1462" y="14129"/>
                  </a:cubicBezTo>
                  <a:cubicBezTo>
                    <a:pt x="1439" y="14152"/>
                    <a:pt x="1416" y="14175"/>
                    <a:pt x="1416" y="14197"/>
                  </a:cubicBezTo>
                  <a:cubicBezTo>
                    <a:pt x="1279" y="14426"/>
                    <a:pt x="1165" y="14631"/>
                    <a:pt x="1028" y="14859"/>
                  </a:cubicBezTo>
                  <a:lnTo>
                    <a:pt x="891" y="15110"/>
                  </a:lnTo>
                  <a:lnTo>
                    <a:pt x="640" y="15544"/>
                  </a:lnTo>
                  <a:lnTo>
                    <a:pt x="389" y="15978"/>
                  </a:lnTo>
                  <a:cubicBezTo>
                    <a:pt x="343" y="16023"/>
                    <a:pt x="320" y="16092"/>
                    <a:pt x="275" y="16137"/>
                  </a:cubicBezTo>
                  <a:lnTo>
                    <a:pt x="275" y="16160"/>
                  </a:lnTo>
                  <a:cubicBezTo>
                    <a:pt x="252" y="16183"/>
                    <a:pt x="252" y="16229"/>
                    <a:pt x="229" y="16252"/>
                  </a:cubicBezTo>
                  <a:cubicBezTo>
                    <a:pt x="206" y="16274"/>
                    <a:pt x="183" y="16274"/>
                    <a:pt x="183" y="16297"/>
                  </a:cubicBezTo>
                  <a:lnTo>
                    <a:pt x="161" y="16320"/>
                  </a:lnTo>
                  <a:cubicBezTo>
                    <a:pt x="138" y="16366"/>
                    <a:pt x="92" y="16411"/>
                    <a:pt x="69" y="16457"/>
                  </a:cubicBezTo>
                  <a:cubicBezTo>
                    <a:pt x="46" y="16503"/>
                    <a:pt x="24" y="16548"/>
                    <a:pt x="1" y="16617"/>
                  </a:cubicBezTo>
                  <a:cubicBezTo>
                    <a:pt x="1" y="16685"/>
                    <a:pt x="1" y="16754"/>
                    <a:pt x="46" y="16822"/>
                  </a:cubicBezTo>
                  <a:cubicBezTo>
                    <a:pt x="69" y="16845"/>
                    <a:pt x="92" y="16868"/>
                    <a:pt x="115" y="16914"/>
                  </a:cubicBezTo>
                  <a:lnTo>
                    <a:pt x="161" y="16936"/>
                  </a:lnTo>
                  <a:cubicBezTo>
                    <a:pt x="183" y="16959"/>
                    <a:pt x="206" y="16982"/>
                    <a:pt x="229" y="17005"/>
                  </a:cubicBezTo>
                  <a:cubicBezTo>
                    <a:pt x="320" y="17096"/>
                    <a:pt x="412" y="17165"/>
                    <a:pt x="503" y="17233"/>
                  </a:cubicBezTo>
                  <a:lnTo>
                    <a:pt x="594" y="17324"/>
                  </a:lnTo>
                  <a:cubicBezTo>
                    <a:pt x="617" y="17347"/>
                    <a:pt x="663" y="17370"/>
                    <a:pt x="686" y="17393"/>
                  </a:cubicBezTo>
                  <a:cubicBezTo>
                    <a:pt x="708" y="17370"/>
                    <a:pt x="754" y="17347"/>
                    <a:pt x="777" y="17347"/>
                  </a:cubicBezTo>
                  <a:cubicBezTo>
                    <a:pt x="800" y="17347"/>
                    <a:pt x="823" y="17370"/>
                    <a:pt x="845" y="17370"/>
                  </a:cubicBezTo>
                  <a:cubicBezTo>
                    <a:pt x="868" y="17416"/>
                    <a:pt x="891" y="17461"/>
                    <a:pt x="868" y="17484"/>
                  </a:cubicBezTo>
                  <a:cubicBezTo>
                    <a:pt x="937" y="17553"/>
                    <a:pt x="1005" y="17598"/>
                    <a:pt x="1074" y="17644"/>
                  </a:cubicBezTo>
                  <a:cubicBezTo>
                    <a:pt x="1165" y="17712"/>
                    <a:pt x="1233" y="17758"/>
                    <a:pt x="1325" y="17804"/>
                  </a:cubicBezTo>
                  <a:lnTo>
                    <a:pt x="1370" y="17827"/>
                  </a:lnTo>
                  <a:cubicBezTo>
                    <a:pt x="1416" y="17872"/>
                    <a:pt x="1484" y="17918"/>
                    <a:pt x="1530" y="17941"/>
                  </a:cubicBezTo>
                  <a:lnTo>
                    <a:pt x="1553" y="17964"/>
                  </a:lnTo>
                  <a:lnTo>
                    <a:pt x="1576" y="17964"/>
                  </a:lnTo>
                  <a:cubicBezTo>
                    <a:pt x="1644" y="18009"/>
                    <a:pt x="1713" y="18032"/>
                    <a:pt x="1758" y="18078"/>
                  </a:cubicBezTo>
                  <a:lnTo>
                    <a:pt x="1850" y="18146"/>
                  </a:lnTo>
                  <a:lnTo>
                    <a:pt x="1964" y="18215"/>
                  </a:lnTo>
                  <a:cubicBezTo>
                    <a:pt x="2032" y="18237"/>
                    <a:pt x="2078" y="18260"/>
                    <a:pt x="2124" y="18306"/>
                  </a:cubicBezTo>
                  <a:lnTo>
                    <a:pt x="2192" y="18329"/>
                  </a:lnTo>
                  <a:cubicBezTo>
                    <a:pt x="2443" y="18488"/>
                    <a:pt x="2694" y="18648"/>
                    <a:pt x="2945" y="18808"/>
                  </a:cubicBezTo>
                  <a:lnTo>
                    <a:pt x="2991" y="18831"/>
                  </a:lnTo>
                  <a:lnTo>
                    <a:pt x="3059" y="18899"/>
                  </a:lnTo>
                  <a:lnTo>
                    <a:pt x="3082" y="18899"/>
                  </a:lnTo>
                  <a:lnTo>
                    <a:pt x="3105" y="18922"/>
                  </a:lnTo>
                  <a:lnTo>
                    <a:pt x="3151" y="18945"/>
                  </a:lnTo>
                  <a:cubicBezTo>
                    <a:pt x="3242" y="18991"/>
                    <a:pt x="3333" y="19059"/>
                    <a:pt x="3425" y="19105"/>
                  </a:cubicBezTo>
                  <a:lnTo>
                    <a:pt x="3470" y="19128"/>
                  </a:lnTo>
                  <a:lnTo>
                    <a:pt x="3516" y="19150"/>
                  </a:lnTo>
                  <a:lnTo>
                    <a:pt x="3539" y="19150"/>
                  </a:lnTo>
                  <a:cubicBezTo>
                    <a:pt x="3607" y="19196"/>
                    <a:pt x="3676" y="19242"/>
                    <a:pt x="3744" y="19287"/>
                  </a:cubicBezTo>
                  <a:lnTo>
                    <a:pt x="3881" y="19356"/>
                  </a:lnTo>
                  <a:cubicBezTo>
                    <a:pt x="3972" y="19424"/>
                    <a:pt x="4064" y="19470"/>
                    <a:pt x="4155" y="19516"/>
                  </a:cubicBezTo>
                  <a:cubicBezTo>
                    <a:pt x="4246" y="19584"/>
                    <a:pt x="4338" y="19630"/>
                    <a:pt x="4429" y="19675"/>
                  </a:cubicBezTo>
                  <a:cubicBezTo>
                    <a:pt x="4497" y="19721"/>
                    <a:pt x="4543" y="19744"/>
                    <a:pt x="4589" y="19767"/>
                  </a:cubicBezTo>
                  <a:cubicBezTo>
                    <a:pt x="4657" y="19790"/>
                    <a:pt x="4703" y="19835"/>
                    <a:pt x="4748" y="19858"/>
                  </a:cubicBezTo>
                  <a:lnTo>
                    <a:pt x="4817" y="19881"/>
                  </a:lnTo>
                  <a:cubicBezTo>
                    <a:pt x="4863" y="19926"/>
                    <a:pt x="4908" y="19949"/>
                    <a:pt x="4977" y="19972"/>
                  </a:cubicBezTo>
                  <a:lnTo>
                    <a:pt x="5022" y="20018"/>
                  </a:lnTo>
                  <a:cubicBezTo>
                    <a:pt x="5182" y="20109"/>
                    <a:pt x="5319" y="20178"/>
                    <a:pt x="5479" y="20269"/>
                  </a:cubicBezTo>
                  <a:cubicBezTo>
                    <a:pt x="5593" y="20315"/>
                    <a:pt x="5707" y="20383"/>
                    <a:pt x="5821" y="20451"/>
                  </a:cubicBezTo>
                  <a:lnTo>
                    <a:pt x="5913" y="20497"/>
                  </a:lnTo>
                  <a:cubicBezTo>
                    <a:pt x="6004" y="20520"/>
                    <a:pt x="6095" y="20566"/>
                    <a:pt x="6164" y="20611"/>
                  </a:cubicBezTo>
                  <a:cubicBezTo>
                    <a:pt x="6232" y="20634"/>
                    <a:pt x="6301" y="20680"/>
                    <a:pt x="6369" y="20703"/>
                  </a:cubicBezTo>
                  <a:lnTo>
                    <a:pt x="6506" y="20771"/>
                  </a:lnTo>
                  <a:lnTo>
                    <a:pt x="6597" y="20817"/>
                  </a:lnTo>
                  <a:cubicBezTo>
                    <a:pt x="6643" y="20839"/>
                    <a:pt x="6711" y="20862"/>
                    <a:pt x="6757" y="20908"/>
                  </a:cubicBezTo>
                  <a:lnTo>
                    <a:pt x="6826" y="20931"/>
                  </a:lnTo>
                  <a:cubicBezTo>
                    <a:pt x="6894" y="20976"/>
                    <a:pt x="6985" y="21022"/>
                    <a:pt x="7077" y="21068"/>
                  </a:cubicBezTo>
                  <a:cubicBezTo>
                    <a:pt x="7145" y="21091"/>
                    <a:pt x="7191" y="21113"/>
                    <a:pt x="7259" y="21136"/>
                  </a:cubicBezTo>
                  <a:cubicBezTo>
                    <a:pt x="7328" y="21182"/>
                    <a:pt x="7419" y="21228"/>
                    <a:pt x="7488" y="21250"/>
                  </a:cubicBezTo>
                  <a:lnTo>
                    <a:pt x="7533" y="21273"/>
                  </a:lnTo>
                  <a:cubicBezTo>
                    <a:pt x="7602" y="21296"/>
                    <a:pt x="7670" y="21342"/>
                    <a:pt x="7739" y="21364"/>
                  </a:cubicBezTo>
                  <a:cubicBezTo>
                    <a:pt x="7807" y="21410"/>
                    <a:pt x="7898" y="21456"/>
                    <a:pt x="7967" y="21479"/>
                  </a:cubicBezTo>
                  <a:cubicBezTo>
                    <a:pt x="7990" y="21501"/>
                    <a:pt x="7990" y="21501"/>
                    <a:pt x="8012" y="21501"/>
                  </a:cubicBezTo>
                  <a:lnTo>
                    <a:pt x="8081" y="21547"/>
                  </a:lnTo>
                  <a:cubicBezTo>
                    <a:pt x="8172" y="21593"/>
                    <a:pt x="8264" y="21638"/>
                    <a:pt x="8378" y="21661"/>
                  </a:cubicBezTo>
                  <a:cubicBezTo>
                    <a:pt x="8446" y="21707"/>
                    <a:pt x="8537" y="21730"/>
                    <a:pt x="8606" y="21775"/>
                  </a:cubicBezTo>
                  <a:cubicBezTo>
                    <a:pt x="8697" y="21798"/>
                    <a:pt x="8766" y="21844"/>
                    <a:pt x="8834" y="21867"/>
                  </a:cubicBezTo>
                  <a:lnTo>
                    <a:pt x="8971" y="21912"/>
                  </a:lnTo>
                  <a:cubicBezTo>
                    <a:pt x="9085" y="21958"/>
                    <a:pt x="9199" y="22026"/>
                    <a:pt x="9314" y="22072"/>
                  </a:cubicBezTo>
                  <a:lnTo>
                    <a:pt x="9450" y="22118"/>
                  </a:lnTo>
                  <a:cubicBezTo>
                    <a:pt x="9542" y="22163"/>
                    <a:pt x="9656" y="22232"/>
                    <a:pt x="9770" y="22277"/>
                  </a:cubicBezTo>
                  <a:cubicBezTo>
                    <a:pt x="9930" y="22323"/>
                    <a:pt x="10090" y="22392"/>
                    <a:pt x="10249" y="22437"/>
                  </a:cubicBezTo>
                  <a:cubicBezTo>
                    <a:pt x="10341" y="22483"/>
                    <a:pt x="10432" y="22506"/>
                    <a:pt x="10523" y="22529"/>
                  </a:cubicBezTo>
                  <a:cubicBezTo>
                    <a:pt x="10592" y="22551"/>
                    <a:pt x="10637" y="22574"/>
                    <a:pt x="10706" y="22597"/>
                  </a:cubicBezTo>
                  <a:cubicBezTo>
                    <a:pt x="10774" y="22620"/>
                    <a:pt x="10843" y="22643"/>
                    <a:pt x="10911" y="22666"/>
                  </a:cubicBezTo>
                  <a:lnTo>
                    <a:pt x="10980" y="22711"/>
                  </a:lnTo>
                  <a:cubicBezTo>
                    <a:pt x="11094" y="22734"/>
                    <a:pt x="11208" y="22780"/>
                    <a:pt x="11322" y="22802"/>
                  </a:cubicBezTo>
                  <a:cubicBezTo>
                    <a:pt x="11482" y="22848"/>
                    <a:pt x="11642" y="22894"/>
                    <a:pt x="11801" y="22939"/>
                  </a:cubicBezTo>
                  <a:cubicBezTo>
                    <a:pt x="11893" y="22962"/>
                    <a:pt x="11961" y="22985"/>
                    <a:pt x="12053" y="23008"/>
                  </a:cubicBezTo>
                  <a:lnTo>
                    <a:pt x="12190" y="23031"/>
                  </a:lnTo>
                  <a:cubicBezTo>
                    <a:pt x="12304" y="23031"/>
                    <a:pt x="12441" y="23054"/>
                    <a:pt x="12555" y="23076"/>
                  </a:cubicBezTo>
                  <a:cubicBezTo>
                    <a:pt x="12715" y="23099"/>
                    <a:pt x="12851" y="23099"/>
                    <a:pt x="12988" y="23122"/>
                  </a:cubicBezTo>
                  <a:lnTo>
                    <a:pt x="13536" y="23122"/>
                  </a:lnTo>
                  <a:cubicBezTo>
                    <a:pt x="13559" y="23099"/>
                    <a:pt x="13605" y="23099"/>
                    <a:pt x="13628" y="23076"/>
                  </a:cubicBezTo>
                  <a:cubicBezTo>
                    <a:pt x="13650" y="23054"/>
                    <a:pt x="13673" y="23031"/>
                    <a:pt x="13673" y="23008"/>
                  </a:cubicBezTo>
                  <a:cubicBezTo>
                    <a:pt x="13696" y="22962"/>
                    <a:pt x="13696" y="22939"/>
                    <a:pt x="13696" y="22894"/>
                  </a:cubicBezTo>
                  <a:cubicBezTo>
                    <a:pt x="13742" y="22825"/>
                    <a:pt x="13787" y="22757"/>
                    <a:pt x="13833" y="22688"/>
                  </a:cubicBezTo>
                  <a:cubicBezTo>
                    <a:pt x="13879" y="22620"/>
                    <a:pt x="13924" y="22551"/>
                    <a:pt x="13970" y="22483"/>
                  </a:cubicBezTo>
                  <a:cubicBezTo>
                    <a:pt x="14038" y="22369"/>
                    <a:pt x="14107" y="22255"/>
                    <a:pt x="14198" y="22141"/>
                  </a:cubicBezTo>
                  <a:lnTo>
                    <a:pt x="14221" y="22095"/>
                  </a:lnTo>
                  <a:cubicBezTo>
                    <a:pt x="14289" y="21981"/>
                    <a:pt x="14335" y="21889"/>
                    <a:pt x="14404" y="21798"/>
                  </a:cubicBezTo>
                  <a:lnTo>
                    <a:pt x="14449" y="21707"/>
                  </a:lnTo>
                  <a:cubicBezTo>
                    <a:pt x="14495" y="21638"/>
                    <a:pt x="14518" y="21593"/>
                    <a:pt x="14563" y="21524"/>
                  </a:cubicBezTo>
                  <a:lnTo>
                    <a:pt x="14586" y="21501"/>
                  </a:lnTo>
                  <a:lnTo>
                    <a:pt x="14609" y="21456"/>
                  </a:lnTo>
                  <a:cubicBezTo>
                    <a:pt x="14632" y="21387"/>
                    <a:pt x="14677" y="21342"/>
                    <a:pt x="14700" y="21273"/>
                  </a:cubicBezTo>
                  <a:cubicBezTo>
                    <a:pt x="14746" y="21182"/>
                    <a:pt x="14792" y="21113"/>
                    <a:pt x="14814" y="21022"/>
                  </a:cubicBezTo>
                  <a:cubicBezTo>
                    <a:pt x="14906" y="20885"/>
                    <a:pt x="14974" y="20725"/>
                    <a:pt x="15043" y="20588"/>
                  </a:cubicBezTo>
                  <a:cubicBezTo>
                    <a:pt x="15111" y="20474"/>
                    <a:pt x="15157" y="20383"/>
                    <a:pt x="15248" y="20269"/>
                  </a:cubicBezTo>
                  <a:cubicBezTo>
                    <a:pt x="15271" y="20223"/>
                    <a:pt x="15294" y="20200"/>
                    <a:pt x="15317" y="20155"/>
                  </a:cubicBezTo>
                  <a:lnTo>
                    <a:pt x="15294" y="20155"/>
                  </a:lnTo>
                  <a:lnTo>
                    <a:pt x="15362" y="20063"/>
                  </a:lnTo>
                  <a:cubicBezTo>
                    <a:pt x="15385" y="20018"/>
                    <a:pt x="15408" y="19972"/>
                    <a:pt x="15454" y="19904"/>
                  </a:cubicBezTo>
                  <a:lnTo>
                    <a:pt x="15522" y="19812"/>
                  </a:lnTo>
                  <a:lnTo>
                    <a:pt x="15659" y="19561"/>
                  </a:lnTo>
                  <a:lnTo>
                    <a:pt x="15727" y="19447"/>
                  </a:lnTo>
                  <a:cubicBezTo>
                    <a:pt x="15750" y="19402"/>
                    <a:pt x="15796" y="19333"/>
                    <a:pt x="15819" y="19265"/>
                  </a:cubicBezTo>
                  <a:cubicBezTo>
                    <a:pt x="15864" y="19196"/>
                    <a:pt x="15887" y="19150"/>
                    <a:pt x="15910" y="19082"/>
                  </a:cubicBezTo>
                  <a:cubicBezTo>
                    <a:pt x="15956" y="19036"/>
                    <a:pt x="16001" y="18968"/>
                    <a:pt x="16024" y="18899"/>
                  </a:cubicBezTo>
                  <a:lnTo>
                    <a:pt x="16047" y="18854"/>
                  </a:lnTo>
                  <a:lnTo>
                    <a:pt x="16138" y="18717"/>
                  </a:lnTo>
                  <a:cubicBezTo>
                    <a:pt x="16161" y="18671"/>
                    <a:pt x="16207" y="18603"/>
                    <a:pt x="16252" y="18534"/>
                  </a:cubicBezTo>
                  <a:lnTo>
                    <a:pt x="16275" y="18443"/>
                  </a:lnTo>
                  <a:cubicBezTo>
                    <a:pt x="16298" y="18420"/>
                    <a:pt x="16321" y="18374"/>
                    <a:pt x="16344" y="18329"/>
                  </a:cubicBezTo>
                  <a:cubicBezTo>
                    <a:pt x="16389" y="18283"/>
                    <a:pt x="16412" y="18215"/>
                    <a:pt x="16435" y="18169"/>
                  </a:cubicBezTo>
                  <a:lnTo>
                    <a:pt x="16481" y="18078"/>
                  </a:lnTo>
                  <a:lnTo>
                    <a:pt x="16504" y="18055"/>
                  </a:lnTo>
                  <a:lnTo>
                    <a:pt x="16595" y="17895"/>
                  </a:lnTo>
                  <a:cubicBezTo>
                    <a:pt x="16618" y="17849"/>
                    <a:pt x="16640" y="17804"/>
                    <a:pt x="16663" y="17758"/>
                  </a:cubicBezTo>
                  <a:lnTo>
                    <a:pt x="16686" y="17712"/>
                  </a:lnTo>
                  <a:cubicBezTo>
                    <a:pt x="16732" y="17644"/>
                    <a:pt x="16800" y="17553"/>
                    <a:pt x="16846" y="17461"/>
                  </a:cubicBezTo>
                  <a:lnTo>
                    <a:pt x="16869" y="17370"/>
                  </a:lnTo>
                  <a:lnTo>
                    <a:pt x="16960" y="17233"/>
                  </a:lnTo>
                  <a:lnTo>
                    <a:pt x="16983" y="17187"/>
                  </a:lnTo>
                  <a:cubicBezTo>
                    <a:pt x="17006" y="17142"/>
                    <a:pt x="17051" y="17073"/>
                    <a:pt x="17074" y="17005"/>
                  </a:cubicBezTo>
                  <a:lnTo>
                    <a:pt x="17097" y="16959"/>
                  </a:lnTo>
                  <a:lnTo>
                    <a:pt x="17188" y="16799"/>
                  </a:lnTo>
                  <a:lnTo>
                    <a:pt x="17257" y="16662"/>
                  </a:lnTo>
                  <a:lnTo>
                    <a:pt x="17302" y="16594"/>
                  </a:lnTo>
                  <a:lnTo>
                    <a:pt x="17371" y="16480"/>
                  </a:lnTo>
                  <a:cubicBezTo>
                    <a:pt x="17417" y="16389"/>
                    <a:pt x="17462" y="16274"/>
                    <a:pt x="17531" y="16183"/>
                  </a:cubicBezTo>
                  <a:cubicBezTo>
                    <a:pt x="17599" y="16046"/>
                    <a:pt x="17690" y="15909"/>
                    <a:pt x="17759" y="15772"/>
                  </a:cubicBezTo>
                  <a:cubicBezTo>
                    <a:pt x="17805" y="15681"/>
                    <a:pt x="17873" y="15567"/>
                    <a:pt x="17941" y="15476"/>
                  </a:cubicBezTo>
                  <a:lnTo>
                    <a:pt x="17987" y="15384"/>
                  </a:lnTo>
                  <a:cubicBezTo>
                    <a:pt x="18033" y="15293"/>
                    <a:pt x="18078" y="15224"/>
                    <a:pt x="18124" y="15156"/>
                  </a:cubicBezTo>
                  <a:lnTo>
                    <a:pt x="18147" y="15133"/>
                  </a:lnTo>
                  <a:cubicBezTo>
                    <a:pt x="18170" y="15065"/>
                    <a:pt x="18193" y="15019"/>
                    <a:pt x="18238" y="14973"/>
                  </a:cubicBezTo>
                  <a:lnTo>
                    <a:pt x="18307" y="14836"/>
                  </a:lnTo>
                  <a:cubicBezTo>
                    <a:pt x="18352" y="14722"/>
                    <a:pt x="18421" y="14608"/>
                    <a:pt x="18489" y="14517"/>
                  </a:cubicBezTo>
                  <a:cubicBezTo>
                    <a:pt x="18535" y="14426"/>
                    <a:pt x="18581" y="14357"/>
                    <a:pt x="18626" y="14266"/>
                  </a:cubicBezTo>
                  <a:lnTo>
                    <a:pt x="18649" y="14220"/>
                  </a:lnTo>
                  <a:cubicBezTo>
                    <a:pt x="18672" y="14175"/>
                    <a:pt x="18718" y="14129"/>
                    <a:pt x="18740" y="14083"/>
                  </a:cubicBezTo>
                  <a:lnTo>
                    <a:pt x="18877" y="13832"/>
                  </a:lnTo>
                  <a:lnTo>
                    <a:pt x="18900" y="13786"/>
                  </a:lnTo>
                  <a:cubicBezTo>
                    <a:pt x="18991" y="13650"/>
                    <a:pt x="19083" y="13467"/>
                    <a:pt x="19174" y="13330"/>
                  </a:cubicBezTo>
                  <a:cubicBezTo>
                    <a:pt x="19193" y="13293"/>
                    <a:pt x="19212" y="13270"/>
                    <a:pt x="19230" y="13239"/>
                  </a:cubicBezTo>
                  <a:lnTo>
                    <a:pt x="19230" y="13239"/>
                  </a:lnTo>
                  <a:cubicBezTo>
                    <a:pt x="19243" y="13238"/>
                    <a:pt x="19243" y="13234"/>
                    <a:pt x="19243" y="13216"/>
                  </a:cubicBezTo>
                  <a:lnTo>
                    <a:pt x="19243" y="13216"/>
                  </a:lnTo>
                  <a:cubicBezTo>
                    <a:pt x="19243" y="13216"/>
                    <a:pt x="19243" y="13216"/>
                    <a:pt x="19243" y="13216"/>
                  </a:cubicBezTo>
                  <a:lnTo>
                    <a:pt x="19243" y="13216"/>
                  </a:lnTo>
                  <a:lnTo>
                    <a:pt x="19220" y="13239"/>
                  </a:lnTo>
                  <a:cubicBezTo>
                    <a:pt x="19243" y="13193"/>
                    <a:pt x="19265" y="13170"/>
                    <a:pt x="19288" y="13125"/>
                  </a:cubicBezTo>
                  <a:lnTo>
                    <a:pt x="19311" y="13102"/>
                  </a:lnTo>
                  <a:lnTo>
                    <a:pt x="19334" y="13056"/>
                  </a:lnTo>
                  <a:lnTo>
                    <a:pt x="19357" y="13010"/>
                  </a:lnTo>
                  <a:cubicBezTo>
                    <a:pt x="19402" y="12965"/>
                    <a:pt x="19425" y="12919"/>
                    <a:pt x="19448" y="12873"/>
                  </a:cubicBezTo>
                  <a:lnTo>
                    <a:pt x="19516" y="12759"/>
                  </a:lnTo>
                  <a:lnTo>
                    <a:pt x="19539" y="12714"/>
                  </a:lnTo>
                  <a:lnTo>
                    <a:pt x="19562" y="12668"/>
                  </a:lnTo>
                  <a:lnTo>
                    <a:pt x="19585" y="12668"/>
                  </a:lnTo>
                  <a:lnTo>
                    <a:pt x="19631" y="12577"/>
                  </a:lnTo>
                  <a:cubicBezTo>
                    <a:pt x="19653" y="12531"/>
                    <a:pt x="19699" y="12463"/>
                    <a:pt x="19722" y="12417"/>
                  </a:cubicBezTo>
                  <a:lnTo>
                    <a:pt x="19745" y="12371"/>
                  </a:lnTo>
                  <a:cubicBezTo>
                    <a:pt x="19768" y="12349"/>
                    <a:pt x="19790" y="12303"/>
                    <a:pt x="19813" y="12257"/>
                  </a:cubicBezTo>
                  <a:lnTo>
                    <a:pt x="19882" y="12166"/>
                  </a:lnTo>
                  <a:cubicBezTo>
                    <a:pt x="19950" y="12006"/>
                    <a:pt x="20041" y="11869"/>
                    <a:pt x="20133" y="11709"/>
                  </a:cubicBezTo>
                  <a:lnTo>
                    <a:pt x="20178" y="11641"/>
                  </a:lnTo>
                  <a:cubicBezTo>
                    <a:pt x="20201" y="11595"/>
                    <a:pt x="20224" y="11572"/>
                    <a:pt x="20247" y="11527"/>
                  </a:cubicBezTo>
                  <a:lnTo>
                    <a:pt x="20270" y="11481"/>
                  </a:lnTo>
                  <a:cubicBezTo>
                    <a:pt x="20315" y="11413"/>
                    <a:pt x="20361" y="11321"/>
                    <a:pt x="20407" y="11253"/>
                  </a:cubicBezTo>
                  <a:cubicBezTo>
                    <a:pt x="20475" y="11116"/>
                    <a:pt x="20544" y="11002"/>
                    <a:pt x="20612" y="10888"/>
                  </a:cubicBezTo>
                  <a:lnTo>
                    <a:pt x="20635" y="10842"/>
                  </a:lnTo>
                  <a:cubicBezTo>
                    <a:pt x="20703" y="10728"/>
                    <a:pt x="20772" y="10614"/>
                    <a:pt x="20817" y="10500"/>
                  </a:cubicBezTo>
                  <a:lnTo>
                    <a:pt x="20886" y="10408"/>
                  </a:lnTo>
                  <a:cubicBezTo>
                    <a:pt x="20909" y="10317"/>
                    <a:pt x="20954" y="10249"/>
                    <a:pt x="21000" y="10180"/>
                  </a:cubicBezTo>
                  <a:lnTo>
                    <a:pt x="21023" y="10134"/>
                  </a:lnTo>
                  <a:cubicBezTo>
                    <a:pt x="21046" y="10066"/>
                    <a:pt x="21069" y="10020"/>
                    <a:pt x="21114" y="9975"/>
                  </a:cubicBezTo>
                  <a:lnTo>
                    <a:pt x="21137" y="9929"/>
                  </a:lnTo>
                  <a:cubicBezTo>
                    <a:pt x="21206" y="9792"/>
                    <a:pt x="21274" y="9655"/>
                    <a:pt x="21365" y="9518"/>
                  </a:cubicBezTo>
                  <a:cubicBezTo>
                    <a:pt x="21388" y="9450"/>
                    <a:pt x="21434" y="9381"/>
                    <a:pt x="21457" y="9313"/>
                  </a:cubicBezTo>
                  <a:cubicBezTo>
                    <a:pt x="21502" y="9244"/>
                    <a:pt x="21548" y="9176"/>
                    <a:pt x="21594" y="9084"/>
                  </a:cubicBezTo>
                  <a:cubicBezTo>
                    <a:pt x="21662" y="8925"/>
                    <a:pt x="21753" y="8788"/>
                    <a:pt x="21845" y="8651"/>
                  </a:cubicBezTo>
                  <a:cubicBezTo>
                    <a:pt x="21890" y="8582"/>
                    <a:pt x="21936" y="8514"/>
                    <a:pt x="21959" y="8445"/>
                  </a:cubicBezTo>
                  <a:cubicBezTo>
                    <a:pt x="21982" y="8400"/>
                    <a:pt x="22027" y="8354"/>
                    <a:pt x="22050" y="8308"/>
                  </a:cubicBezTo>
                  <a:lnTo>
                    <a:pt x="22096" y="8240"/>
                  </a:lnTo>
                  <a:lnTo>
                    <a:pt x="22187" y="8080"/>
                  </a:lnTo>
                  <a:cubicBezTo>
                    <a:pt x="22233" y="7989"/>
                    <a:pt x="22301" y="7898"/>
                    <a:pt x="22347" y="7806"/>
                  </a:cubicBezTo>
                  <a:lnTo>
                    <a:pt x="22461" y="7601"/>
                  </a:lnTo>
                  <a:cubicBezTo>
                    <a:pt x="22507" y="7532"/>
                    <a:pt x="22552" y="7464"/>
                    <a:pt x="22598" y="7373"/>
                  </a:cubicBezTo>
                  <a:lnTo>
                    <a:pt x="22644" y="7281"/>
                  </a:lnTo>
                  <a:cubicBezTo>
                    <a:pt x="22689" y="7213"/>
                    <a:pt x="22712" y="7167"/>
                    <a:pt x="22758" y="7099"/>
                  </a:cubicBezTo>
                  <a:lnTo>
                    <a:pt x="22780" y="7053"/>
                  </a:lnTo>
                  <a:lnTo>
                    <a:pt x="22803" y="6985"/>
                  </a:lnTo>
                  <a:lnTo>
                    <a:pt x="22826" y="6985"/>
                  </a:lnTo>
                  <a:cubicBezTo>
                    <a:pt x="22826" y="6962"/>
                    <a:pt x="22826" y="6962"/>
                    <a:pt x="22849" y="6939"/>
                  </a:cubicBezTo>
                  <a:lnTo>
                    <a:pt x="22849" y="6916"/>
                  </a:lnTo>
                  <a:cubicBezTo>
                    <a:pt x="22872" y="6893"/>
                    <a:pt x="22872" y="6893"/>
                    <a:pt x="22872" y="6893"/>
                  </a:cubicBezTo>
                  <a:cubicBezTo>
                    <a:pt x="22895" y="6870"/>
                    <a:pt x="22917" y="6825"/>
                    <a:pt x="22917" y="6802"/>
                  </a:cubicBezTo>
                  <a:cubicBezTo>
                    <a:pt x="22917" y="6756"/>
                    <a:pt x="22940" y="6711"/>
                    <a:pt x="22940" y="6688"/>
                  </a:cubicBezTo>
                  <a:cubicBezTo>
                    <a:pt x="22940" y="6642"/>
                    <a:pt x="22940" y="6597"/>
                    <a:pt x="22917" y="6574"/>
                  </a:cubicBezTo>
                  <a:cubicBezTo>
                    <a:pt x="22917" y="6528"/>
                    <a:pt x="22917" y="6460"/>
                    <a:pt x="22895" y="6414"/>
                  </a:cubicBezTo>
                  <a:cubicBezTo>
                    <a:pt x="22872" y="6345"/>
                    <a:pt x="22849" y="6300"/>
                    <a:pt x="22803" y="6231"/>
                  </a:cubicBezTo>
                  <a:cubicBezTo>
                    <a:pt x="22780" y="6163"/>
                    <a:pt x="22735" y="6117"/>
                    <a:pt x="22689" y="6072"/>
                  </a:cubicBezTo>
                  <a:lnTo>
                    <a:pt x="22666" y="6049"/>
                  </a:lnTo>
                  <a:cubicBezTo>
                    <a:pt x="22507" y="5843"/>
                    <a:pt x="22301" y="5684"/>
                    <a:pt x="22119" y="5547"/>
                  </a:cubicBezTo>
                  <a:lnTo>
                    <a:pt x="22096" y="5524"/>
                  </a:lnTo>
                  <a:lnTo>
                    <a:pt x="22027" y="5455"/>
                  </a:lnTo>
                  <a:lnTo>
                    <a:pt x="21845" y="5318"/>
                  </a:lnTo>
                  <a:cubicBezTo>
                    <a:pt x="21753" y="5204"/>
                    <a:pt x="21616" y="5136"/>
                    <a:pt x="21502" y="5044"/>
                  </a:cubicBezTo>
                  <a:lnTo>
                    <a:pt x="21479" y="4999"/>
                  </a:lnTo>
                  <a:lnTo>
                    <a:pt x="21342" y="4907"/>
                  </a:lnTo>
                  <a:cubicBezTo>
                    <a:pt x="21274" y="4839"/>
                    <a:pt x="21183" y="4771"/>
                    <a:pt x="21091" y="4725"/>
                  </a:cubicBezTo>
                  <a:cubicBezTo>
                    <a:pt x="20954" y="4611"/>
                    <a:pt x="20840" y="4519"/>
                    <a:pt x="20703" y="4428"/>
                  </a:cubicBezTo>
                  <a:cubicBezTo>
                    <a:pt x="20635" y="4382"/>
                    <a:pt x="20566" y="4337"/>
                    <a:pt x="20498" y="4291"/>
                  </a:cubicBezTo>
                  <a:cubicBezTo>
                    <a:pt x="20429" y="4246"/>
                    <a:pt x="20361" y="4177"/>
                    <a:pt x="20293" y="4131"/>
                  </a:cubicBezTo>
                  <a:cubicBezTo>
                    <a:pt x="20270" y="4109"/>
                    <a:pt x="20224" y="4086"/>
                    <a:pt x="20201" y="4086"/>
                  </a:cubicBezTo>
                  <a:cubicBezTo>
                    <a:pt x="20178" y="4040"/>
                    <a:pt x="20133" y="4017"/>
                    <a:pt x="20110" y="3994"/>
                  </a:cubicBezTo>
                  <a:cubicBezTo>
                    <a:pt x="20041" y="3949"/>
                    <a:pt x="19950" y="3903"/>
                    <a:pt x="19882" y="3858"/>
                  </a:cubicBezTo>
                  <a:cubicBezTo>
                    <a:pt x="19790" y="3789"/>
                    <a:pt x="19699" y="3721"/>
                    <a:pt x="19585" y="3652"/>
                  </a:cubicBezTo>
                  <a:lnTo>
                    <a:pt x="19471" y="3584"/>
                  </a:lnTo>
                  <a:cubicBezTo>
                    <a:pt x="19425" y="3561"/>
                    <a:pt x="19402" y="3538"/>
                    <a:pt x="19357" y="3515"/>
                  </a:cubicBezTo>
                  <a:cubicBezTo>
                    <a:pt x="19334" y="3492"/>
                    <a:pt x="19288" y="3469"/>
                    <a:pt x="19243" y="3424"/>
                  </a:cubicBezTo>
                  <a:lnTo>
                    <a:pt x="19083" y="3310"/>
                  </a:lnTo>
                  <a:lnTo>
                    <a:pt x="19014" y="3287"/>
                  </a:lnTo>
                  <a:cubicBezTo>
                    <a:pt x="18877" y="3196"/>
                    <a:pt x="18740" y="3104"/>
                    <a:pt x="18603" y="3013"/>
                  </a:cubicBezTo>
                  <a:cubicBezTo>
                    <a:pt x="18489" y="2944"/>
                    <a:pt x="18352" y="2876"/>
                    <a:pt x="18238" y="2808"/>
                  </a:cubicBezTo>
                  <a:lnTo>
                    <a:pt x="18147" y="2739"/>
                  </a:lnTo>
                  <a:lnTo>
                    <a:pt x="18124" y="2739"/>
                  </a:lnTo>
                  <a:cubicBezTo>
                    <a:pt x="17987" y="2648"/>
                    <a:pt x="17827" y="2579"/>
                    <a:pt x="17690" y="2488"/>
                  </a:cubicBezTo>
                  <a:lnTo>
                    <a:pt x="17462" y="2374"/>
                  </a:lnTo>
                  <a:cubicBezTo>
                    <a:pt x="17234" y="2260"/>
                    <a:pt x="17006" y="2123"/>
                    <a:pt x="16755" y="2009"/>
                  </a:cubicBezTo>
                  <a:lnTo>
                    <a:pt x="16595" y="1940"/>
                  </a:lnTo>
                  <a:lnTo>
                    <a:pt x="16526" y="1895"/>
                  </a:lnTo>
                  <a:lnTo>
                    <a:pt x="16458" y="1872"/>
                  </a:lnTo>
                  <a:cubicBezTo>
                    <a:pt x="16321" y="1803"/>
                    <a:pt x="16184" y="1735"/>
                    <a:pt x="16047" y="1689"/>
                  </a:cubicBezTo>
                  <a:cubicBezTo>
                    <a:pt x="15887" y="1621"/>
                    <a:pt x="15727" y="1552"/>
                    <a:pt x="15568" y="1484"/>
                  </a:cubicBezTo>
                  <a:cubicBezTo>
                    <a:pt x="15408" y="1415"/>
                    <a:pt x="15248" y="1347"/>
                    <a:pt x="15088" y="1301"/>
                  </a:cubicBezTo>
                  <a:cubicBezTo>
                    <a:pt x="14997" y="1255"/>
                    <a:pt x="14883" y="1210"/>
                    <a:pt x="14792" y="1187"/>
                  </a:cubicBezTo>
                  <a:cubicBezTo>
                    <a:pt x="14723" y="1164"/>
                    <a:pt x="14677" y="1141"/>
                    <a:pt x="14609" y="1118"/>
                  </a:cubicBezTo>
                  <a:lnTo>
                    <a:pt x="14495" y="1073"/>
                  </a:lnTo>
                  <a:cubicBezTo>
                    <a:pt x="14381" y="1027"/>
                    <a:pt x="14244" y="982"/>
                    <a:pt x="14130" y="936"/>
                  </a:cubicBezTo>
                  <a:cubicBezTo>
                    <a:pt x="14038" y="913"/>
                    <a:pt x="13924" y="890"/>
                    <a:pt x="13833" y="845"/>
                  </a:cubicBezTo>
                  <a:cubicBezTo>
                    <a:pt x="13764" y="845"/>
                    <a:pt x="13696" y="822"/>
                    <a:pt x="13628" y="799"/>
                  </a:cubicBezTo>
                  <a:cubicBezTo>
                    <a:pt x="13582" y="776"/>
                    <a:pt x="13536" y="776"/>
                    <a:pt x="13513" y="753"/>
                  </a:cubicBezTo>
                  <a:cubicBezTo>
                    <a:pt x="13468" y="753"/>
                    <a:pt x="13422" y="730"/>
                    <a:pt x="13376" y="708"/>
                  </a:cubicBezTo>
                  <a:cubicBezTo>
                    <a:pt x="13308" y="708"/>
                    <a:pt x="13239" y="685"/>
                    <a:pt x="13194" y="662"/>
                  </a:cubicBezTo>
                  <a:lnTo>
                    <a:pt x="13125" y="639"/>
                  </a:lnTo>
                  <a:cubicBezTo>
                    <a:pt x="13011" y="616"/>
                    <a:pt x="12920" y="593"/>
                    <a:pt x="12829" y="571"/>
                  </a:cubicBezTo>
                  <a:cubicBezTo>
                    <a:pt x="12760" y="548"/>
                    <a:pt x="12692" y="525"/>
                    <a:pt x="12623" y="502"/>
                  </a:cubicBezTo>
                  <a:cubicBezTo>
                    <a:pt x="12463" y="479"/>
                    <a:pt x="12326" y="434"/>
                    <a:pt x="12167" y="388"/>
                  </a:cubicBezTo>
                  <a:lnTo>
                    <a:pt x="12121" y="388"/>
                  </a:lnTo>
                  <a:lnTo>
                    <a:pt x="12053" y="365"/>
                  </a:lnTo>
                  <a:cubicBezTo>
                    <a:pt x="11916" y="342"/>
                    <a:pt x="11779" y="297"/>
                    <a:pt x="11642" y="274"/>
                  </a:cubicBezTo>
                  <a:cubicBezTo>
                    <a:pt x="11459" y="228"/>
                    <a:pt x="11277" y="205"/>
                    <a:pt x="11094" y="160"/>
                  </a:cubicBezTo>
                  <a:cubicBezTo>
                    <a:pt x="10957" y="160"/>
                    <a:pt x="10797" y="114"/>
                    <a:pt x="10615" y="114"/>
                  </a:cubicBezTo>
                  <a:lnTo>
                    <a:pt x="10523" y="114"/>
                  </a:lnTo>
                  <a:cubicBezTo>
                    <a:pt x="10478" y="114"/>
                    <a:pt x="10409" y="91"/>
                    <a:pt x="10363" y="91"/>
                  </a:cubicBezTo>
                  <a:lnTo>
                    <a:pt x="10067" y="91"/>
                  </a:lnTo>
                  <a:cubicBezTo>
                    <a:pt x="9998" y="46"/>
                    <a:pt x="9930" y="46"/>
                    <a:pt x="9884" y="23"/>
                  </a:cubicBezTo>
                  <a:cubicBezTo>
                    <a:pt x="9816" y="0"/>
                    <a:pt x="9747" y="0"/>
                    <a:pt x="96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10"/>
            <p:cNvSpPr/>
            <p:nvPr/>
          </p:nvSpPr>
          <p:spPr>
            <a:xfrm>
              <a:off x="-320759" y="2833284"/>
              <a:ext cx="149436" cy="99642"/>
            </a:xfrm>
            <a:custGeom>
              <a:avLst/>
              <a:gdLst/>
              <a:ahLst/>
              <a:cxnLst/>
              <a:rect l="l" t="t" r="r" b="b"/>
              <a:pathLst>
                <a:path w="2671" h="1781" extrusionOk="0">
                  <a:moveTo>
                    <a:pt x="411" y="0"/>
                  </a:moveTo>
                  <a:cubicBezTo>
                    <a:pt x="366" y="0"/>
                    <a:pt x="320" y="23"/>
                    <a:pt x="274" y="23"/>
                  </a:cubicBezTo>
                  <a:cubicBezTo>
                    <a:pt x="229" y="46"/>
                    <a:pt x="183" y="69"/>
                    <a:pt x="160" y="92"/>
                  </a:cubicBezTo>
                  <a:cubicBezTo>
                    <a:pt x="137" y="115"/>
                    <a:pt x="115" y="115"/>
                    <a:pt x="115" y="137"/>
                  </a:cubicBezTo>
                  <a:cubicBezTo>
                    <a:pt x="92" y="137"/>
                    <a:pt x="69" y="137"/>
                    <a:pt x="46" y="160"/>
                  </a:cubicBezTo>
                  <a:cubicBezTo>
                    <a:pt x="23" y="160"/>
                    <a:pt x="0" y="183"/>
                    <a:pt x="0" y="206"/>
                  </a:cubicBezTo>
                  <a:cubicBezTo>
                    <a:pt x="0" y="229"/>
                    <a:pt x="0" y="252"/>
                    <a:pt x="23" y="274"/>
                  </a:cubicBezTo>
                  <a:cubicBezTo>
                    <a:pt x="46" y="343"/>
                    <a:pt x="69" y="411"/>
                    <a:pt x="92" y="480"/>
                  </a:cubicBezTo>
                  <a:cubicBezTo>
                    <a:pt x="137" y="548"/>
                    <a:pt x="183" y="594"/>
                    <a:pt x="206" y="662"/>
                  </a:cubicBezTo>
                  <a:cubicBezTo>
                    <a:pt x="297" y="777"/>
                    <a:pt x="388" y="891"/>
                    <a:pt x="503" y="1005"/>
                  </a:cubicBezTo>
                  <a:cubicBezTo>
                    <a:pt x="548" y="1050"/>
                    <a:pt x="617" y="1119"/>
                    <a:pt x="685" y="1165"/>
                  </a:cubicBezTo>
                  <a:cubicBezTo>
                    <a:pt x="754" y="1210"/>
                    <a:pt x="822" y="1256"/>
                    <a:pt x="868" y="1302"/>
                  </a:cubicBezTo>
                  <a:cubicBezTo>
                    <a:pt x="936" y="1347"/>
                    <a:pt x="1005" y="1370"/>
                    <a:pt x="1050" y="1416"/>
                  </a:cubicBezTo>
                  <a:cubicBezTo>
                    <a:pt x="1119" y="1461"/>
                    <a:pt x="1210" y="1484"/>
                    <a:pt x="1279" y="1507"/>
                  </a:cubicBezTo>
                  <a:cubicBezTo>
                    <a:pt x="1416" y="1575"/>
                    <a:pt x="1553" y="1644"/>
                    <a:pt x="1712" y="1667"/>
                  </a:cubicBezTo>
                  <a:cubicBezTo>
                    <a:pt x="1781" y="1690"/>
                    <a:pt x="1849" y="1712"/>
                    <a:pt x="1918" y="1735"/>
                  </a:cubicBezTo>
                  <a:cubicBezTo>
                    <a:pt x="1986" y="1758"/>
                    <a:pt x="2055" y="1758"/>
                    <a:pt x="2146" y="1781"/>
                  </a:cubicBezTo>
                  <a:lnTo>
                    <a:pt x="2329" y="1781"/>
                  </a:lnTo>
                  <a:cubicBezTo>
                    <a:pt x="2420" y="1781"/>
                    <a:pt x="2534" y="1781"/>
                    <a:pt x="2602" y="1690"/>
                  </a:cubicBezTo>
                  <a:cubicBezTo>
                    <a:pt x="2625" y="1667"/>
                    <a:pt x="2648" y="1644"/>
                    <a:pt x="2671" y="1598"/>
                  </a:cubicBezTo>
                  <a:cubicBezTo>
                    <a:pt x="2671" y="1553"/>
                    <a:pt x="2671" y="1507"/>
                    <a:pt x="2671" y="1484"/>
                  </a:cubicBezTo>
                  <a:cubicBezTo>
                    <a:pt x="2648" y="1461"/>
                    <a:pt x="2648" y="1416"/>
                    <a:pt x="2648" y="1416"/>
                  </a:cubicBezTo>
                  <a:cubicBezTo>
                    <a:pt x="2625" y="1370"/>
                    <a:pt x="2625" y="1347"/>
                    <a:pt x="2602" y="1324"/>
                  </a:cubicBezTo>
                  <a:cubicBezTo>
                    <a:pt x="2557" y="1233"/>
                    <a:pt x="2511" y="1165"/>
                    <a:pt x="2466" y="1119"/>
                  </a:cubicBezTo>
                  <a:cubicBezTo>
                    <a:pt x="2420" y="1050"/>
                    <a:pt x="2374" y="982"/>
                    <a:pt x="2306" y="914"/>
                  </a:cubicBezTo>
                  <a:cubicBezTo>
                    <a:pt x="2260" y="845"/>
                    <a:pt x="2192" y="777"/>
                    <a:pt x="2123" y="731"/>
                  </a:cubicBezTo>
                  <a:cubicBezTo>
                    <a:pt x="2055" y="662"/>
                    <a:pt x="1986" y="594"/>
                    <a:pt x="1895" y="548"/>
                  </a:cubicBezTo>
                  <a:cubicBezTo>
                    <a:pt x="1826" y="480"/>
                    <a:pt x="1758" y="434"/>
                    <a:pt x="1667" y="389"/>
                  </a:cubicBezTo>
                  <a:cubicBezTo>
                    <a:pt x="1507" y="297"/>
                    <a:pt x="1324" y="206"/>
                    <a:pt x="1142" y="137"/>
                  </a:cubicBezTo>
                  <a:cubicBezTo>
                    <a:pt x="982" y="92"/>
                    <a:pt x="799" y="46"/>
                    <a:pt x="640" y="23"/>
                  </a:cubicBezTo>
                  <a:cubicBezTo>
                    <a:pt x="571" y="23"/>
                    <a:pt x="503"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10"/>
            <p:cNvSpPr/>
            <p:nvPr/>
          </p:nvSpPr>
          <p:spPr>
            <a:xfrm>
              <a:off x="-281203" y="2086206"/>
              <a:ext cx="661579" cy="516004"/>
            </a:xfrm>
            <a:custGeom>
              <a:avLst/>
              <a:gdLst/>
              <a:ahLst/>
              <a:cxnLst/>
              <a:rect l="l" t="t" r="r" b="b"/>
              <a:pathLst>
                <a:path w="11825" h="9223" extrusionOk="0">
                  <a:moveTo>
                    <a:pt x="2238" y="1"/>
                  </a:moveTo>
                  <a:cubicBezTo>
                    <a:pt x="2215" y="1"/>
                    <a:pt x="2169" y="1"/>
                    <a:pt x="2169" y="46"/>
                  </a:cubicBezTo>
                  <a:cubicBezTo>
                    <a:pt x="2147" y="46"/>
                    <a:pt x="2147" y="46"/>
                    <a:pt x="2147" y="69"/>
                  </a:cubicBezTo>
                  <a:cubicBezTo>
                    <a:pt x="2124" y="69"/>
                    <a:pt x="2124" y="92"/>
                    <a:pt x="2101" y="115"/>
                  </a:cubicBezTo>
                  <a:lnTo>
                    <a:pt x="2101" y="138"/>
                  </a:lnTo>
                  <a:lnTo>
                    <a:pt x="2101" y="160"/>
                  </a:lnTo>
                  <a:cubicBezTo>
                    <a:pt x="2078" y="206"/>
                    <a:pt x="2055" y="252"/>
                    <a:pt x="2032" y="297"/>
                  </a:cubicBezTo>
                  <a:lnTo>
                    <a:pt x="1941" y="480"/>
                  </a:lnTo>
                  <a:cubicBezTo>
                    <a:pt x="1873" y="594"/>
                    <a:pt x="1827" y="708"/>
                    <a:pt x="1759" y="845"/>
                  </a:cubicBezTo>
                  <a:cubicBezTo>
                    <a:pt x="1713" y="891"/>
                    <a:pt x="1690" y="959"/>
                    <a:pt x="1667" y="1005"/>
                  </a:cubicBezTo>
                  <a:lnTo>
                    <a:pt x="1622" y="1074"/>
                  </a:lnTo>
                  <a:lnTo>
                    <a:pt x="1622" y="1096"/>
                  </a:lnTo>
                  <a:lnTo>
                    <a:pt x="1553" y="1233"/>
                  </a:lnTo>
                  <a:cubicBezTo>
                    <a:pt x="1462" y="1370"/>
                    <a:pt x="1416" y="1507"/>
                    <a:pt x="1348" y="1644"/>
                  </a:cubicBezTo>
                  <a:cubicBezTo>
                    <a:pt x="1302" y="1713"/>
                    <a:pt x="1279" y="1758"/>
                    <a:pt x="1234" y="1827"/>
                  </a:cubicBezTo>
                  <a:lnTo>
                    <a:pt x="1211" y="1895"/>
                  </a:lnTo>
                  <a:lnTo>
                    <a:pt x="1142" y="2032"/>
                  </a:lnTo>
                  <a:lnTo>
                    <a:pt x="1142" y="2032"/>
                  </a:lnTo>
                  <a:lnTo>
                    <a:pt x="1165" y="2009"/>
                  </a:lnTo>
                  <a:lnTo>
                    <a:pt x="1165" y="2009"/>
                  </a:lnTo>
                  <a:cubicBezTo>
                    <a:pt x="1074" y="2192"/>
                    <a:pt x="982" y="2352"/>
                    <a:pt x="914" y="2534"/>
                  </a:cubicBezTo>
                  <a:lnTo>
                    <a:pt x="891" y="2557"/>
                  </a:lnTo>
                  <a:lnTo>
                    <a:pt x="891" y="2580"/>
                  </a:lnTo>
                  <a:lnTo>
                    <a:pt x="823" y="2694"/>
                  </a:lnTo>
                  <a:lnTo>
                    <a:pt x="709" y="2922"/>
                  </a:lnTo>
                  <a:cubicBezTo>
                    <a:pt x="686" y="2991"/>
                    <a:pt x="663" y="3059"/>
                    <a:pt x="617" y="3105"/>
                  </a:cubicBezTo>
                  <a:lnTo>
                    <a:pt x="594" y="3151"/>
                  </a:lnTo>
                  <a:lnTo>
                    <a:pt x="549" y="3242"/>
                  </a:lnTo>
                  <a:cubicBezTo>
                    <a:pt x="503" y="3356"/>
                    <a:pt x="457" y="3470"/>
                    <a:pt x="389" y="3584"/>
                  </a:cubicBezTo>
                  <a:cubicBezTo>
                    <a:pt x="343" y="3653"/>
                    <a:pt x="321" y="3721"/>
                    <a:pt x="275" y="3813"/>
                  </a:cubicBezTo>
                  <a:lnTo>
                    <a:pt x="229" y="3927"/>
                  </a:lnTo>
                  <a:lnTo>
                    <a:pt x="206" y="3949"/>
                  </a:lnTo>
                  <a:lnTo>
                    <a:pt x="184" y="3972"/>
                  </a:lnTo>
                  <a:lnTo>
                    <a:pt x="161" y="4018"/>
                  </a:lnTo>
                  <a:lnTo>
                    <a:pt x="161" y="4041"/>
                  </a:lnTo>
                  <a:lnTo>
                    <a:pt x="138" y="4086"/>
                  </a:lnTo>
                  <a:cubicBezTo>
                    <a:pt x="138" y="4086"/>
                    <a:pt x="115" y="4109"/>
                    <a:pt x="115" y="4109"/>
                  </a:cubicBezTo>
                  <a:cubicBezTo>
                    <a:pt x="115" y="4109"/>
                    <a:pt x="92" y="4132"/>
                    <a:pt x="92" y="4155"/>
                  </a:cubicBezTo>
                  <a:cubicBezTo>
                    <a:pt x="47" y="4201"/>
                    <a:pt x="24" y="4223"/>
                    <a:pt x="24" y="4269"/>
                  </a:cubicBezTo>
                  <a:cubicBezTo>
                    <a:pt x="1" y="4338"/>
                    <a:pt x="24" y="4406"/>
                    <a:pt x="69" y="4474"/>
                  </a:cubicBezTo>
                  <a:cubicBezTo>
                    <a:pt x="115" y="4520"/>
                    <a:pt x="138" y="4543"/>
                    <a:pt x="206" y="4566"/>
                  </a:cubicBezTo>
                  <a:cubicBezTo>
                    <a:pt x="229" y="4589"/>
                    <a:pt x="275" y="4611"/>
                    <a:pt x="321" y="4634"/>
                  </a:cubicBezTo>
                  <a:cubicBezTo>
                    <a:pt x="389" y="4680"/>
                    <a:pt x="480" y="4703"/>
                    <a:pt x="549" y="4748"/>
                  </a:cubicBezTo>
                  <a:lnTo>
                    <a:pt x="594" y="4771"/>
                  </a:lnTo>
                  <a:cubicBezTo>
                    <a:pt x="663" y="4794"/>
                    <a:pt x="731" y="4817"/>
                    <a:pt x="800" y="4862"/>
                  </a:cubicBezTo>
                  <a:lnTo>
                    <a:pt x="868" y="4885"/>
                  </a:lnTo>
                  <a:cubicBezTo>
                    <a:pt x="914" y="4908"/>
                    <a:pt x="982" y="4931"/>
                    <a:pt x="1028" y="4954"/>
                  </a:cubicBezTo>
                  <a:cubicBezTo>
                    <a:pt x="1074" y="4977"/>
                    <a:pt x="1142" y="4999"/>
                    <a:pt x="1211" y="5045"/>
                  </a:cubicBezTo>
                  <a:lnTo>
                    <a:pt x="1256" y="5068"/>
                  </a:lnTo>
                  <a:cubicBezTo>
                    <a:pt x="1302" y="5091"/>
                    <a:pt x="1371" y="5136"/>
                    <a:pt x="1439" y="5159"/>
                  </a:cubicBezTo>
                  <a:cubicBezTo>
                    <a:pt x="1576" y="5228"/>
                    <a:pt x="1713" y="5296"/>
                    <a:pt x="1850" y="5365"/>
                  </a:cubicBezTo>
                  <a:cubicBezTo>
                    <a:pt x="1941" y="5410"/>
                    <a:pt x="2055" y="5456"/>
                    <a:pt x="2147" y="5524"/>
                  </a:cubicBezTo>
                  <a:lnTo>
                    <a:pt x="2261" y="5570"/>
                  </a:lnTo>
                  <a:cubicBezTo>
                    <a:pt x="2329" y="5616"/>
                    <a:pt x="2398" y="5639"/>
                    <a:pt x="2466" y="5684"/>
                  </a:cubicBezTo>
                  <a:cubicBezTo>
                    <a:pt x="2535" y="5707"/>
                    <a:pt x="2603" y="5753"/>
                    <a:pt x="2672" y="5776"/>
                  </a:cubicBezTo>
                  <a:lnTo>
                    <a:pt x="2740" y="5821"/>
                  </a:lnTo>
                  <a:lnTo>
                    <a:pt x="2763" y="5821"/>
                  </a:lnTo>
                  <a:lnTo>
                    <a:pt x="2808" y="5844"/>
                  </a:lnTo>
                  <a:lnTo>
                    <a:pt x="2831" y="5844"/>
                  </a:lnTo>
                  <a:lnTo>
                    <a:pt x="2854" y="5867"/>
                  </a:lnTo>
                  <a:lnTo>
                    <a:pt x="2945" y="5912"/>
                  </a:lnTo>
                  <a:cubicBezTo>
                    <a:pt x="3060" y="5958"/>
                    <a:pt x="3151" y="6004"/>
                    <a:pt x="3242" y="6049"/>
                  </a:cubicBezTo>
                  <a:lnTo>
                    <a:pt x="3265" y="6049"/>
                  </a:lnTo>
                  <a:lnTo>
                    <a:pt x="3379" y="6095"/>
                  </a:lnTo>
                  <a:cubicBezTo>
                    <a:pt x="3516" y="6164"/>
                    <a:pt x="3653" y="6232"/>
                    <a:pt x="3790" y="6300"/>
                  </a:cubicBezTo>
                  <a:cubicBezTo>
                    <a:pt x="3881" y="6346"/>
                    <a:pt x="3950" y="6392"/>
                    <a:pt x="4041" y="6415"/>
                  </a:cubicBezTo>
                  <a:lnTo>
                    <a:pt x="4224" y="6506"/>
                  </a:lnTo>
                  <a:cubicBezTo>
                    <a:pt x="4361" y="6574"/>
                    <a:pt x="4498" y="6643"/>
                    <a:pt x="4635" y="6734"/>
                  </a:cubicBezTo>
                  <a:lnTo>
                    <a:pt x="4657" y="6734"/>
                  </a:lnTo>
                  <a:cubicBezTo>
                    <a:pt x="4817" y="6803"/>
                    <a:pt x="4954" y="6894"/>
                    <a:pt x="5091" y="6962"/>
                  </a:cubicBezTo>
                  <a:lnTo>
                    <a:pt x="5502" y="7168"/>
                  </a:lnTo>
                  <a:lnTo>
                    <a:pt x="5639" y="7259"/>
                  </a:lnTo>
                  <a:lnTo>
                    <a:pt x="5753" y="7305"/>
                  </a:lnTo>
                  <a:lnTo>
                    <a:pt x="6027" y="7465"/>
                  </a:lnTo>
                  <a:lnTo>
                    <a:pt x="6118" y="7510"/>
                  </a:lnTo>
                  <a:cubicBezTo>
                    <a:pt x="6232" y="7579"/>
                    <a:pt x="6346" y="7624"/>
                    <a:pt x="6461" y="7693"/>
                  </a:cubicBezTo>
                  <a:lnTo>
                    <a:pt x="6757" y="7853"/>
                  </a:lnTo>
                  <a:lnTo>
                    <a:pt x="6917" y="7921"/>
                  </a:lnTo>
                  <a:lnTo>
                    <a:pt x="7328" y="8127"/>
                  </a:lnTo>
                  <a:lnTo>
                    <a:pt x="7670" y="8309"/>
                  </a:lnTo>
                  <a:lnTo>
                    <a:pt x="7807" y="8378"/>
                  </a:lnTo>
                  <a:cubicBezTo>
                    <a:pt x="7876" y="8423"/>
                    <a:pt x="7967" y="8446"/>
                    <a:pt x="8035" y="8492"/>
                  </a:cubicBezTo>
                  <a:lnTo>
                    <a:pt x="8104" y="8515"/>
                  </a:lnTo>
                  <a:lnTo>
                    <a:pt x="8150" y="8537"/>
                  </a:lnTo>
                  <a:lnTo>
                    <a:pt x="8218" y="8583"/>
                  </a:lnTo>
                  <a:lnTo>
                    <a:pt x="8264" y="8583"/>
                  </a:lnTo>
                  <a:cubicBezTo>
                    <a:pt x="8378" y="8651"/>
                    <a:pt x="8515" y="8720"/>
                    <a:pt x="8652" y="8788"/>
                  </a:cubicBezTo>
                  <a:cubicBezTo>
                    <a:pt x="8720" y="8834"/>
                    <a:pt x="8812" y="8857"/>
                    <a:pt x="8880" y="8903"/>
                  </a:cubicBezTo>
                  <a:cubicBezTo>
                    <a:pt x="9017" y="8948"/>
                    <a:pt x="9131" y="9017"/>
                    <a:pt x="9245" y="9062"/>
                  </a:cubicBezTo>
                  <a:cubicBezTo>
                    <a:pt x="9291" y="9085"/>
                    <a:pt x="9337" y="9108"/>
                    <a:pt x="9382" y="9154"/>
                  </a:cubicBezTo>
                  <a:lnTo>
                    <a:pt x="9405" y="9154"/>
                  </a:lnTo>
                  <a:cubicBezTo>
                    <a:pt x="9451" y="9199"/>
                    <a:pt x="9519" y="9222"/>
                    <a:pt x="9565" y="9222"/>
                  </a:cubicBezTo>
                  <a:lnTo>
                    <a:pt x="9610" y="9222"/>
                  </a:lnTo>
                  <a:cubicBezTo>
                    <a:pt x="9679" y="9199"/>
                    <a:pt x="9747" y="9154"/>
                    <a:pt x="9793" y="9062"/>
                  </a:cubicBezTo>
                  <a:cubicBezTo>
                    <a:pt x="9816" y="9040"/>
                    <a:pt x="9839" y="8994"/>
                    <a:pt x="9839" y="8948"/>
                  </a:cubicBezTo>
                  <a:cubicBezTo>
                    <a:pt x="9862" y="8925"/>
                    <a:pt x="9862" y="8880"/>
                    <a:pt x="9884" y="8857"/>
                  </a:cubicBezTo>
                  <a:lnTo>
                    <a:pt x="9884" y="8857"/>
                  </a:lnTo>
                  <a:lnTo>
                    <a:pt x="9862" y="8880"/>
                  </a:lnTo>
                  <a:cubicBezTo>
                    <a:pt x="9907" y="8788"/>
                    <a:pt x="9953" y="8697"/>
                    <a:pt x="9998" y="8606"/>
                  </a:cubicBezTo>
                  <a:cubicBezTo>
                    <a:pt x="10021" y="8560"/>
                    <a:pt x="10044" y="8537"/>
                    <a:pt x="10044" y="8492"/>
                  </a:cubicBezTo>
                  <a:cubicBezTo>
                    <a:pt x="10067" y="8469"/>
                    <a:pt x="10090" y="8423"/>
                    <a:pt x="10113" y="8400"/>
                  </a:cubicBezTo>
                  <a:cubicBezTo>
                    <a:pt x="10158" y="8309"/>
                    <a:pt x="10181" y="8218"/>
                    <a:pt x="10227" y="8127"/>
                  </a:cubicBezTo>
                  <a:lnTo>
                    <a:pt x="10272" y="7990"/>
                  </a:lnTo>
                  <a:cubicBezTo>
                    <a:pt x="10318" y="7875"/>
                    <a:pt x="10364" y="7761"/>
                    <a:pt x="10432" y="7647"/>
                  </a:cubicBezTo>
                  <a:cubicBezTo>
                    <a:pt x="10478" y="7510"/>
                    <a:pt x="10546" y="7373"/>
                    <a:pt x="10615" y="7259"/>
                  </a:cubicBezTo>
                  <a:lnTo>
                    <a:pt x="10638" y="7213"/>
                  </a:lnTo>
                  <a:lnTo>
                    <a:pt x="10660" y="7191"/>
                  </a:lnTo>
                  <a:lnTo>
                    <a:pt x="10683" y="7145"/>
                  </a:lnTo>
                  <a:lnTo>
                    <a:pt x="10729" y="7031"/>
                  </a:lnTo>
                  <a:cubicBezTo>
                    <a:pt x="10752" y="7008"/>
                    <a:pt x="10775" y="6962"/>
                    <a:pt x="10820" y="6917"/>
                  </a:cubicBezTo>
                  <a:cubicBezTo>
                    <a:pt x="10820" y="6894"/>
                    <a:pt x="10843" y="6848"/>
                    <a:pt x="10866" y="6825"/>
                  </a:cubicBezTo>
                  <a:cubicBezTo>
                    <a:pt x="11048" y="6529"/>
                    <a:pt x="11185" y="6232"/>
                    <a:pt x="11300" y="5935"/>
                  </a:cubicBezTo>
                  <a:lnTo>
                    <a:pt x="11322" y="5867"/>
                  </a:lnTo>
                  <a:cubicBezTo>
                    <a:pt x="11345" y="5821"/>
                    <a:pt x="11368" y="5753"/>
                    <a:pt x="11391" y="5707"/>
                  </a:cubicBezTo>
                  <a:cubicBezTo>
                    <a:pt x="11414" y="5661"/>
                    <a:pt x="11436" y="5616"/>
                    <a:pt x="11482" y="5570"/>
                  </a:cubicBezTo>
                  <a:cubicBezTo>
                    <a:pt x="11505" y="5502"/>
                    <a:pt x="11528" y="5433"/>
                    <a:pt x="11573" y="5365"/>
                  </a:cubicBezTo>
                  <a:cubicBezTo>
                    <a:pt x="11596" y="5296"/>
                    <a:pt x="11642" y="5205"/>
                    <a:pt x="11688" y="5136"/>
                  </a:cubicBezTo>
                  <a:lnTo>
                    <a:pt x="11733" y="5068"/>
                  </a:lnTo>
                  <a:lnTo>
                    <a:pt x="11756" y="5022"/>
                  </a:lnTo>
                  <a:cubicBezTo>
                    <a:pt x="11756" y="5022"/>
                    <a:pt x="11779" y="4999"/>
                    <a:pt x="11779" y="4977"/>
                  </a:cubicBezTo>
                  <a:cubicBezTo>
                    <a:pt x="11802" y="4931"/>
                    <a:pt x="11824" y="4885"/>
                    <a:pt x="11802" y="4817"/>
                  </a:cubicBezTo>
                  <a:cubicBezTo>
                    <a:pt x="11802" y="4771"/>
                    <a:pt x="11779" y="4748"/>
                    <a:pt x="11733" y="4726"/>
                  </a:cubicBezTo>
                  <a:cubicBezTo>
                    <a:pt x="11710" y="4703"/>
                    <a:pt x="11665" y="4680"/>
                    <a:pt x="11642" y="4680"/>
                  </a:cubicBezTo>
                  <a:cubicBezTo>
                    <a:pt x="11642" y="4680"/>
                    <a:pt x="11619" y="4703"/>
                    <a:pt x="11619" y="4703"/>
                  </a:cubicBezTo>
                  <a:cubicBezTo>
                    <a:pt x="11573" y="4657"/>
                    <a:pt x="11528" y="4657"/>
                    <a:pt x="11505" y="4634"/>
                  </a:cubicBezTo>
                  <a:lnTo>
                    <a:pt x="11436" y="4611"/>
                  </a:lnTo>
                  <a:cubicBezTo>
                    <a:pt x="11391" y="4589"/>
                    <a:pt x="11345" y="4543"/>
                    <a:pt x="11277" y="4520"/>
                  </a:cubicBezTo>
                  <a:lnTo>
                    <a:pt x="11231" y="4497"/>
                  </a:lnTo>
                  <a:cubicBezTo>
                    <a:pt x="11163" y="4452"/>
                    <a:pt x="11094" y="4429"/>
                    <a:pt x="11026" y="4406"/>
                  </a:cubicBezTo>
                  <a:lnTo>
                    <a:pt x="10980" y="4383"/>
                  </a:lnTo>
                  <a:cubicBezTo>
                    <a:pt x="10911" y="4338"/>
                    <a:pt x="10843" y="4292"/>
                    <a:pt x="10775" y="4269"/>
                  </a:cubicBezTo>
                  <a:cubicBezTo>
                    <a:pt x="10660" y="4201"/>
                    <a:pt x="10546" y="4155"/>
                    <a:pt x="10432" y="4086"/>
                  </a:cubicBezTo>
                  <a:lnTo>
                    <a:pt x="10295" y="4018"/>
                  </a:lnTo>
                  <a:cubicBezTo>
                    <a:pt x="10158" y="3949"/>
                    <a:pt x="9998" y="3881"/>
                    <a:pt x="9862" y="3813"/>
                  </a:cubicBezTo>
                  <a:lnTo>
                    <a:pt x="9793" y="3767"/>
                  </a:lnTo>
                  <a:lnTo>
                    <a:pt x="9702" y="3744"/>
                  </a:lnTo>
                  <a:lnTo>
                    <a:pt x="9679" y="3721"/>
                  </a:lnTo>
                  <a:cubicBezTo>
                    <a:pt x="9588" y="3676"/>
                    <a:pt x="9519" y="3653"/>
                    <a:pt x="9428" y="3607"/>
                  </a:cubicBezTo>
                  <a:lnTo>
                    <a:pt x="9382" y="3584"/>
                  </a:lnTo>
                  <a:cubicBezTo>
                    <a:pt x="9337" y="3561"/>
                    <a:pt x="9291" y="3539"/>
                    <a:pt x="9222" y="3516"/>
                  </a:cubicBezTo>
                  <a:cubicBezTo>
                    <a:pt x="9108" y="3447"/>
                    <a:pt x="8994" y="3402"/>
                    <a:pt x="8880" y="3333"/>
                  </a:cubicBezTo>
                  <a:lnTo>
                    <a:pt x="8766" y="3288"/>
                  </a:lnTo>
                  <a:lnTo>
                    <a:pt x="8332" y="3059"/>
                  </a:lnTo>
                  <a:lnTo>
                    <a:pt x="8172" y="2991"/>
                  </a:lnTo>
                  <a:lnTo>
                    <a:pt x="8150" y="2968"/>
                  </a:lnTo>
                  <a:lnTo>
                    <a:pt x="8104" y="2945"/>
                  </a:lnTo>
                  <a:cubicBezTo>
                    <a:pt x="8013" y="2900"/>
                    <a:pt x="7944" y="2877"/>
                    <a:pt x="7876" y="2831"/>
                  </a:cubicBezTo>
                  <a:lnTo>
                    <a:pt x="7807" y="2785"/>
                  </a:lnTo>
                  <a:cubicBezTo>
                    <a:pt x="7693" y="2740"/>
                    <a:pt x="7556" y="2671"/>
                    <a:pt x="7419" y="2603"/>
                  </a:cubicBezTo>
                  <a:cubicBezTo>
                    <a:pt x="7374" y="2580"/>
                    <a:pt x="7328" y="2557"/>
                    <a:pt x="7282" y="2511"/>
                  </a:cubicBezTo>
                  <a:lnTo>
                    <a:pt x="7214" y="2489"/>
                  </a:lnTo>
                  <a:lnTo>
                    <a:pt x="7054" y="2397"/>
                  </a:lnTo>
                  <a:lnTo>
                    <a:pt x="6986" y="2375"/>
                  </a:lnTo>
                  <a:lnTo>
                    <a:pt x="6803" y="2283"/>
                  </a:lnTo>
                  <a:cubicBezTo>
                    <a:pt x="6712" y="2238"/>
                    <a:pt x="6620" y="2192"/>
                    <a:pt x="6529" y="2123"/>
                  </a:cubicBezTo>
                  <a:cubicBezTo>
                    <a:pt x="6415" y="2078"/>
                    <a:pt x="6324" y="2032"/>
                    <a:pt x="6232" y="1987"/>
                  </a:cubicBezTo>
                  <a:lnTo>
                    <a:pt x="6073" y="1895"/>
                  </a:lnTo>
                  <a:lnTo>
                    <a:pt x="5958" y="1850"/>
                  </a:lnTo>
                  <a:lnTo>
                    <a:pt x="5844" y="1804"/>
                  </a:lnTo>
                  <a:cubicBezTo>
                    <a:pt x="5799" y="1758"/>
                    <a:pt x="5730" y="1735"/>
                    <a:pt x="5684" y="1690"/>
                  </a:cubicBezTo>
                  <a:lnTo>
                    <a:pt x="5616" y="1667"/>
                  </a:lnTo>
                  <a:lnTo>
                    <a:pt x="5570" y="1644"/>
                  </a:lnTo>
                  <a:cubicBezTo>
                    <a:pt x="5433" y="1576"/>
                    <a:pt x="5296" y="1507"/>
                    <a:pt x="5160" y="1416"/>
                  </a:cubicBezTo>
                  <a:cubicBezTo>
                    <a:pt x="5091" y="1370"/>
                    <a:pt x="5000" y="1347"/>
                    <a:pt x="4931" y="1302"/>
                  </a:cubicBezTo>
                  <a:cubicBezTo>
                    <a:pt x="4840" y="1256"/>
                    <a:pt x="4749" y="1210"/>
                    <a:pt x="4680" y="1165"/>
                  </a:cubicBezTo>
                  <a:cubicBezTo>
                    <a:pt x="4543" y="1096"/>
                    <a:pt x="4429" y="1028"/>
                    <a:pt x="4292" y="959"/>
                  </a:cubicBezTo>
                  <a:lnTo>
                    <a:pt x="4269" y="959"/>
                  </a:lnTo>
                  <a:cubicBezTo>
                    <a:pt x="4132" y="868"/>
                    <a:pt x="3973" y="800"/>
                    <a:pt x="3813" y="708"/>
                  </a:cubicBezTo>
                  <a:cubicBezTo>
                    <a:pt x="3744" y="663"/>
                    <a:pt x="3676" y="617"/>
                    <a:pt x="3585" y="594"/>
                  </a:cubicBezTo>
                  <a:lnTo>
                    <a:pt x="3607" y="594"/>
                  </a:lnTo>
                  <a:cubicBezTo>
                    <a:pt x="3493" y="549"/>
                    <a:pt x="3379" y="503"/>
                    <a:pt x="3265" y="457"/>
                  </a:cubicBezTo>
                  <a:lnTo>
                    <a:pt x="3219" y="434"/>
                  </a:lnTo>
                  <a:cubicBezTo>
                    <a:pt x="3128" y="389"/>
                    <a:pt x="3037" y="343"/>
                    <a:pt x="2945" y="297"/>
                  </a:cubicBezTo>
                  <a:cubicBezTo>
                    <a:pt x="2900" y="297"/>
                    <a:pt x="2854" y="275"/>
                    <a:pt x="2808" y="252"/>
                  </a:cubicBezTo>
                  <a:lnTo>
                    <a:pt x="2763" y="229"/>
                  </a:lnTo>
                  <a:lnTo>
                    <a:pt x="2694" y="206"/>
                  </a:lnTo>
                  <a:cubicBezTo>
                    <a:pt x="2603" y="160"/>
                    <a:pt x="2535" y="115"/>
                    <a:pt x="2443" y="92"/>
                  </a:cubicBezTo>
                  <a:lnTo>
                    <a:pt x="2398" y="69"/>
                  </a:lnTo>
                  <a:cubicBezTo>
                    <a:pt x="2375" y="46"/>
                    <a:pt x="2329" y="24"/>
                    <a:pt x="23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10"/>
            <p:cNvSpPr/>
            <p:nvPr/>
          </p:nvSpPr>
          <p:spPr>
            <a:xfrm>
              <a:off x="-706412" y="2874127"/>
              <a:ext cx="51136" cy="145240"/>
            </a:xfrm>
            <a:custGeom>
              <a:avLst/>
              <a:gdLst/>
              <a:ahLst/>
              <a:cxnLst/>
              <a:rect l="l" t="t" r="r" b="b"/>
              <a:pathLst>
                <a:path w="914" h="2596" extrusionOk="0">
                  <a:moveTo>
                    <a:pt x="117" y="1609"/>
                  </a:moveTo>
                  <a:cubicBezTo>
                    <a:pt x="117" y="1610"/>
                    <a:pt x="117" y="1611"/>
                    <a:pt x="117" y="1611"/>
                  </a:cubicBezTo>
                  <a:lnTo>
                    <a:pt x="117" y="1611"/>
                  </a:lnTo>
                  <a:cubicBezTo>
                    <a:pt x="117" y="1611"/>
                    <a:pt x="117" y="1610"/>
                    <a:pt x="117" y="1609"/>
                  </a:cubicBezTo>
                  <a:close/>
                  <a:moveTo>
                    <a:pt x="160" y="1"/>
                  </a:moveTo>
                  <a:cubicBezTo>
                    <a:pt x="137" y="1"/>
                    <a:pt x="114" y="1"/>
                    <a:pt x="114" y="24"/>
                  </a:cubicBezTo>
                  <a:cubicBezTo>
                    <a:pt x="69" y="161"/>
                    <a:pt x="46" y="275"/>
                    <a:pt x="23" y="412"/>
                  </a:cubicBezTo>
                  <a:cubicBezTo>
                    <a:pt x="0" y="549"/>
                    <a:pt x="0" y="686"/>
                    <a:pt x="0" y="823"/>
                  </a:cubicBezTo>
                  <a:cubicBezTo>
                    <a:pt x="0" y="937"/>
                    <a:pt x="0" y="1074"/>
                    <a:pt x="23" y="1188"/>
                  </a:cubicBezTo>
                  <a:cubicBezTo>
                    <a:pt x="46" y="1325"/>
                    <a:pt x="91" y="1462"/>
                    <a:pt x="114" y="1621"/>
                  </a:cubicBezTo>
                  <a:cubicBezTo>
                    <a:pt x="114" y="1599"/>
                    <a:pt x="114" y="1576"/>
                    <a:pt x="114" y="1576"/>
                  </a:cubicBezTo>
                  <a:cubicBezTo>
                    <a:pt x="114" y="1587"/>
                    <a:pt x="114" y="1598"/>
                    <a:pt x="117" y="1609"/>
                  </a:cubicBezTo>
                  <a:lnTo>
                    <a:pt x="117" y="1609"/>
                  </a:lnTo>
                  <a:cubicBezTo>
                    <a:pt x="116" y="1606"/>
                    <a:pt x="115" y="1602"/>
                    <a:pt x="114" y="1599"/>
                  </a:cubicBezTo>
                  <a:lnTo>
                    <a:pt x="114" y="1599"/>
                  </a:lnTo>
                  <a:cubicBezTo>
                    <a:pt x="114" y="1614"/>
                    <a:pt x="114" y="1619"/>
                    <a:pt x="122" y="1628"/>
                  </a:cubicBezTo>
                  <a:lnTo>
                    <a:pt x="122" y="1628"/>
                  </a:lnTo>
                  <a:cubicBezTo>
                    <a:pt x="120" y="1623"/>
                    <a:pt x="119" y="1617"/>
                    <a:pt x="117" y="1611"/>
                  </a:cubicBezTo>
                  <a:lnTo>
                    <a:pt x="117" y="1611"/>
                  </a:lnTo>
                  <a:cubicBezTo>
                    <a:pt x="120" y="1622"/>
                    <a:pt x="126" y="1633"/>
                    <a:pt x="137" y="1644"/>
                  </a:cubicBezTo>
                  <a:cubicBezTo>
                    <a:pt x="130" y="1637"/>
                    <a:pt x="125" y="1632"/>
                    <a:pt x="122" y="1628"/>
                  </a:cubicBezTo>
                  <a:lnTo>
                    <a:pt x="122" y="1628"/>
                  </a:lnTo>
                  <a:cubicBezTo>
                    <a:pt x="165" y="1799"/>
                    <a:pt x="209" y="1950"/>
                    <a:pt x="274" y="2101"/>
                  </a:cubicBezTo>
                  <a:cubicBezTo>
                    <a:pt x="297" y="2169"/>
                    <a:pt x="343" y="2261"/>
                    <a:pt x="388" y="2306"/>
                  </a:cubicBezTo>
                  <a:cubicBezTo>
                    <a:pt x="411" y="2329"/>
                    <a:pt x="434" y="2352"/>
                    <a:pt x="457" y="2375"/>
                  </a:cubicBezTo>
                  <a:cubicBezTo>
                    <a:pt x="457" y="2398"/>
                    <a:pt x="479" y="2420"/>
                    <a:pt x="502" y="2420"/>
                  </a:cubicBezTo>
                  <a:cubicBezTo>
                    <a:pt x="536" y="2454"/>
                    <a:pt x="569" y="2475"/>
                    <a:pt x="612" y="2475"/>
                  </a:cubicBezTo>
                  <a:cubicBezTo>
                    <a:pt x="627" y="2475"/>
                    <a:pt x="644" y="2472"/>
                    <a:pt x="662" y="2466"/>
                  </a:cubicBezTo>
                  <a:cubicBezTo>
                    <a:pt x="662" y="2466"/>
                    <a:pt x="685" y="2443"/>
                    <a:pt x="685" y="2443"/>
                  </a:cubicBezTo>
                  <a:cubicBezTo>
                    <a:pt x="685" y="2466"/>
                    <a:pt x="685" y="2489"/>
                    <a:pt x="708" y="2489"/>
                  </a:cubicBezTo>
                  <a:cubicBezTo>
                    <a:pt x="708" y="2535"/>
                    <a:pt x="731" y="2557"/>
                    <a:pt x="753" y="2557"/>
                  </a:cubicBezTo>
                  <a:cubicBezTo>
                    <a:pt x="767" y="2584"/>
                    <a:pt x="788" y="2595"/>
                    <a:pt x="812" y="2595"/>
                  </a:cubicBezTo>
                  <a:cubicBezTo>
                    <a:pt x="830" y="2595"/>
                    <a:pt x="849" y="2590"/>
                    <a:pt x="868" y="2580"/>
                  </a:cubicBezTo>
                  <a:cubicBezTo>
                    <a:pt x="890" y="2557"/>
                    <a:pt x="913" y="2489"/>
                    <a:pt x="890" y="2466"/>
                  </a:cubicBezTo>
                  <a:cubicBezTo>
                    <a:pt x="868" y="2443"/>
                    <a:pt x="868" y="2398"/>
                    <a:pt x="845" y="2375"/>
                  </a:cubicBezTo>
                  <a:cubicBezTo>
                    <a:pt x="822" y="2329"/>
                    <a:pt x="799" y="2283"/>
                    <a:pt x="776" y="2238"/>
                  </a:cubicBezTo>
                  <a:cubicBezTo>
                    <a:pt x="731" y="2146"/>
                    <a:pt x="708" y="2055"/>
                    <a:pt x="685" y="1964"/>
                  </a:cubicBezTo>
                  <a:cubicBezTo>
                    <a:pt x="685" y="1895"/>
                    <a:pt x="662" y="1804"/>
                    <a:pt x="662" y="1736"/>
                  </a:cubicBezTo>
                  <a:cubicBezTo>
                    <a:pt x="639" y="1667"/>
                    <a:pt x="639" y="1576"/>
                    <a:pt x="616" y="1507"/>
                  </a:cubicBezTo>
                  <a:cubicBezTo>
                    <a:pt x="616" y="1348"/>
                    <a:pt x="594" y="1188"/>
                    <a:pt x="594" y="1028"/>
                  </a:cubicBezTo>
                  <a:cubicBezTo>
                    <a:pt x="594" y="914"/>
                    <a:pt x="616" y="777"/>
                    <a:pt x="616" y="663"/>
                  </a:cubicBezTo>
                  <a:cubicBezTo>
                    <a:pt x="616" y="617"/>
                    <a:pt x="616" y="549"/>
                    <a:pt x="639" y="503"/>
                  </a:cubicBezTo>
                  <a:cubicBezTo>
                    <a:pt x="639" y="457"/>
                    <a:pt x="639" y="435"/>
                    <a:pt x="662" y="412"/>
                  </a:cubicBezTo>
                  <a:cubicBezTo>
                    <a:pt x="662" y="389"/>
                    <a:pt x="662" y="366"/>
                    <a:pt x="662" y="343"/>
                  </a:cubicBezTo>
                  <a:cubicBezTo>
                    <a:pt x="662" y="320"/>
                    <a:pt x="662" y="298"/>
                    <a:pt x="662" y="275"/>
                  </a:cubicBezTo>
                  <a:cubicBezTo>
                    <a:pt x="662" y="252"/>
                    <a:pt x="639" y="206"/>
                    <a:pt x="594" y="206"/>
                  </a:cubicBezTo>
                  <a:cubicBezTo>
                    <a:pt x="571" y="206"/>
                    <a:pt x="548" y="206"/>
                    <a:pt x="525" y="229"/>
                  </a:cubicBezTo>
                  <a:cubicBezTo>
                    <a:pt x="525" y="229"/>
                    <a:pt x="502" y="206"/>
                    <a:pt x="502" y="206"/>
                  </a:cubicBezTo>
                  <a:cubicBezTo>
                    <a:pt x="502" y="184"/>
                    <a:pt x="479" y="161"/>
                    <a:pt x="434" y="138"/>
                  </a:cubicBezTo>
                  <a:cubicBezTo>
                    <a:pt x="434" y="138"/>
                    <a:pt x="434" y="138"/>
                    <a:pt x="411" y="115"/>
                  </a:cubicBezTo>
                  <a:cubicBezTo>
                    <a:pt x="365" y="92"/>
                    <a:pt x="297" y="47"/>
                    <a:pt x="228" y="47"/>
                  </a:cubicBezTo>
                  <a:cubicBezTo>
                    <a:pt x="228" y="24"/>
                    <a:pt x="228" y="1"/>
                    <a:pt x="206"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10"/>
            <p:cNvSpPr/>
            <p:nvPr/>
          </p:nvSpPr>
          <p:spPr>
            <a:xfrm>
              <a:off x="-677039" y="3012095"/>
              <a:ext cx="768775" cy="357281"/>
            </a:xfrm>
            <a:custGeom>
              <a:avLst/>
              <a:gdLst/>
              <a:ahLst/>
              <a:cxnLst/>
              <a:rect l="l" t="t" r="r" b="b"/>
              <a:pathLst>
                <a:path w="13741" h="6386" extrusionOk="0">
                  <a:moveTo>
                    <a:pt x="91" y="0"/>
                  </a:moveTo>
                  <a:cubicBezTo>
                    <a:pt x="91" y="0"/>
                    <a:pt x="69" y="23"/>
                    <a:pt x="69" y="23"/>
                  </a:cubicBezTo>
                  <a:cubicBezTo>
                    <a:pt x="46" y="46"/>
                    <a:pt x="23" y="69"/>
                    <a:pt x="23" y="91"/>
                  </a:cubicBezTo>
                  <a:cubicBezTo>
                    <a:pt x="0" y="137"/>
                    <a:pt x="69" y="183"/>
                    <a:pt x="91" y="205"/>
                  </a:cubicBezTo>
                  <a:cubicBezTo>
                    <a:pt x="114" y="228"/>
                    <a:pt x="114" y="228"/>
                    <a:pt x="114" y="251"/>
                  </a:cubicBezTo>
                  <a:lnTo>
                    <a:pt x="160" y="297"/>
                  </a:lnTo>
                  <a:cubicBezTo>
                    <a:pt x="160" y="320"/>
                    <a:pt x="160" y="342"/>
                    <a:pt x="183" y="365"/>
                  </a:cubicBezTo>
                  <a:cubicBezTo>
                    <a:pt x="183" y="388"/>
                    <a:pt x="206" y="388"/>
                    <a:pt x="228" y="411"/>
                  </a:cubicBezTo>
                  <a:cubicBezTo>
                    <a:pt x="251" y="434"/>
                    <a:pt x="274" y="457"/>
                    <a:pt x="297" y="479"/>
                  </a:cubicBezTo>
                  <a:cubicBezTo>
                    <a:pt x="343" y="525"/>
                    <a:pt x="388" y="548"/>
                    <a:pt x="434" y="593"/>
                  </a:cubicBezTo>
                  <a:cubicBezTo>
                    <a:pt x="525" y="639"/>
                    <a:pt x="616" y="708"/>
                    <a:pt x="685" y="776"/>
                  </a:cubicBezTo>
                  <a:cubicBezTo>
                    <a:pt x="708" y="776"/>
                    <a:pt x="731" y="799"/>
                    <a:pt x="753" y="799"/>
                  </a:cubicBezTo>
                  <a:cubicBezTo>
                    <a:pt x="845" y="890"/>
                    <a:pt x="959" y="982"/>
                    <a:pt x="1050" y="1050"/>
                  </a:cubicBezTo>
                  <a:cubicBezTo>
                    <a:pt x="1119" y="1096"/>
                    <a:pt x="1187" y="1141"/>
                    <a:pt x="1233" y="1164"/>
                  </a:cubicBezTo>
                  <a:cubicBezTo>
                    <a:pt x="1278" y="1187"/>
                    <a:pt x="1301" y="1210"/>
                    <a:pt x="1324" y="1233"/>
                  </a:cubicBezTo>
                  <a:cubicBezTo>
                    <a:pt x="1347" y="1255"/>
                    <a:pt x="1392" y="1278"/>
                    <a:pt x="1438" y="1301"/>
                  </a:cubicBezTo>
                  <a:lnTo>
                    <a:pt x="1461" y="1301"/>
                  </a:lnTo>
                  <a:cubicBezTo>
                    <a:pt x="1484" y="1324"/>
                    <a:pt x="1507" y="1347"/>
                    <a:pt x="1529" y="1347"/>
                  </a:cubicBezTo>
                  <a:cubicBezTo>
                    <a:pt x="1575" y="1370"/>
                    <a:pt x="1598" y="1415"/>
                    <a:pt x="1644" y="1415"/>
                  </a:cubicBezTo>
                  <a:cubicBezTo>
                    <a:pt x="1735" y="1484"/>
                    <a:pt x="1803" y="1529"/>
                    <a:pt x="1895" y="1575"/>
                  </a:cubicBezTo>
                  <a:cubicBezTo>
                    <a:pt x="2054" y="1666"/>
                    <a:pt x="2237" y="1758"/>
                    <a:pt x="2397" y="1849"/>
                  </a:cubicBezTo>
                  <a:cubicBezTo>
                    <a:pt x="2488" y="1872"/>
                    <a:pt x="2557" y="1917"/>
                    <a:pt x="2625" y="1963"/>
                  </a:cubicBezTo>
                  <a:cubicBezTo>
                    <a:pt x="2694" y="1986"/>
                    <a:pt x="2739" y="2009"/>
                    <a:pt x="2808" y="2054"/>
                  </a:cubicBezTo>
                  <a:cubicBezTo>
                    <a:pt x="2853" y="2077"/>
                    <a:pt x="2899" y="2100"/>
                    <a:pt x="2945" y="2146"/>
                  </a:cubicBezTo>
                  <a:cubicBezTo>
                    <a:pt x="3104" y="2237"/>
                    <a:pt x="3287" y="2328"/>
                    <a:pt x="3447" y="2420"/>
                  </a:cubicBezTo>
                  <a:cubicBezTo>
                    <a:pt x="3607" y="2511"/>
                    <a:pt x="3766" y="2602"/>
                    <a:pt x="3926" y="2693"/>
                  </a:cubicBezTo>
                  <a:cubicBezTo>
                    <a:pt x="4040" y="2739"/>
                    <a:pt x="4132" y="2785"/>
                    <a:pt x="4223" y="2853"/>
                  </a:cubicBezTo>
                  <a:cubicBezTo>
                    <a:pt x="4291" y="2876"/>
                    <a:pt x="4337" y="2899"/>
                    <a:pt x="4405" y="2922"/>
                  </a:cubicBezTo>
                  <a:cubicBezTo>
                    <a:pt x="4451" y="2944"/>
                    <a:pt x="4497" y="2967"/>
                    <a:pt x="4565" y="2990"/>
                  </a:cubicBezTo>
                  <a:cubicBezTo>
                    <a:pt x="4577" y="3002"/>
                    <a:pt x="4594" y="3007"/>
                    <a:pt x="4611" y="3007"/>
                  </a:cubicBezTo>
                  <a:cubicBezTo>
                    <a:pt x="4628" y="3007"/>
                    <a:pt x="4645" y="3002"/>
                    <a:pt x="4657" y="2990"/>
                  </a:cubicBezTo>
                  <a:cubicBezTo>
                    <a:pt x="4771" y="3059"/>
                    <a:pt x="4885" y="3104"/>
                    <a:pt x="4999" y="3173"/>
                  </a:cubicBezTo>
                  <a:cubicBezTo>
                    <a:pt x="5045" y="3196"/>
                    <a:pt x="5090" y="3218"/>
                    <a:pt x="5136" y="3241"/>
                  </a:cubicBezTo>
                  <a:cubicBezTo>
                    <a:pt x="5227" y="3287"/>
                    <a:pt x="5296" y="3310"/>
                    <a:pt x="5364" y="3355"/>
                  </a:cubicBezTo>
                  <a:cubicBezTo>
                    <a:pt x="5433" y="3378"/>
                    <a:pt x="5478" y="3424"/>
                    <a:pt x="5547" y="3447"/>
                  </a:cubicBezTo>
                  <a:cubicBezTo>
                    <a:pt x="5570" y="3447"/>
                    <a:pt x="5592" y="3469"/>
                    <a:pt x="5615" y="3469"/>
                  </a:cubicBezTo>
                  <a:cubicBezTo>
                    <a:pt x="5661" y="3492"/>
                    <a:pt x="5706" y="3515"/>
                    <a:pt x="5752" y="3538"/>
                  </a:cubicBezTo>
                  <a:lnTo>
                    <a:pt x="5821" y="3538"/>
                  </a:lnTo>
                  <a:cubicBezTo>
                    <a:pt x="5935" y="3606"/>
                    <a:pt x="6049" y="3652"/>
                    <a:pt x="6163" y="3721"/>
                  </a:cubicBezTo>
                  <a:cubicBezTo>
                    <a:pt x="6254" y="3766"/>
                    <a:pt x="6346" y="3812"/>
                    <a:pt x="6460" y="3857"/>
                  </a:cubicBezTo>
                  <a:cubicBezTo>
                    <a:pt x="6505" y="3880"/>
                    <a:pt x="6551" y="3903"/>
                    <a:pt x="6597" y="3926"/>
                  </a:cubicBezTo>
                  <a:cubicBezTo>
                    <a:pt x="6597" y="3949"/>
                    <a:pt x="6619" y="3949"/>
                    <a:pt x="6642" y="3949"/>
                  </a:cubicBezTo>
                  <a:cubicBezTo>
                    <a:pt x="6665" y="3972"/>
                    <a:pt x="6711" y="3994"/>
                    <a:pt x="6756" y="4017"/>
                  </a:cubicBezTo>
                  <a:lnTo>
                    <a:pt x="6802" y="4017"/>
                  </a:lnTo>
                  <a:cubicBezTo>
                    <a:pt x="6871" y="4040"/>
                    <a:pt x="6939" y="4086"/>
                    <a:pt x="7008" y="4109"/>
                  </a:cubicBezTo>
                  <a:lnTo>
                    <a:pt x="7030" y="4109"/>
                  </a:lnTo>
                  <a:cubicBezTo>
                    <a:pt x="7144" y="4177"/>
                    <a:pt x="7259" y="4246"/>
                    <a:pt x="7396" y="4291"/>
                  </a:cubicBezTo>
                  <a:cubicBezTo>
                    <a:pt x="7418" y="4314"/>
                    <a:pt x="7441" y="4314"/>
                    <a:pt x="7464" y="4337"/>
                  </a:cubicBezTo>
                  <a:cubicBezTo>
                    <a:pt x="7487" y="4337"/>
                    <a:pt x="7487" y="4337"/>
                    <a:pt x="7510" y="4360"/>
                  </a:cubicBezTo>
                  <a:cubicBezTo>
                    <a:pt x="7852" y="4497"/>
                    <a:pt x="8194" y="4656"/>
                    <a:pt x="8514" y="4816"/>
                  </a:cubicBezTo>
                  <a:cubicBezTo>
                    <a:pt x="8582" y="4839"/>
                    <a:pt x="8651" y="4862"/>
                    <a:pt x="8697" y="4885"/>
                  </a:cubicBezTo>
                  <a:cubicBezTo>
                    <a:pt x="8765" y="4907"/>
                    <a:pt x="8834" y="4953"/>
                    <a:pt x="8879" y="4976"/>
                  </a:cubicBezTo>
                  <a:cubicBezTo>
                    <a:pt x="8925" y="4976"/>
                    <a:pt x="8970" y="4976"/>
                    <a:pt x="8993" y="4953"/>
                  </a:cubicBezTo>
                  <a:cubicBezTo>
                    <a:pt x="9085" y="4999"/>
                    <a:pt x="9153" y="5022"/>
                    <a:pt x="9244" y="5067"/>
                  </a:cubicBezTo>
                  <a:cubicBezTo>
                    <a:pt x="9427" y="5136"/>
                    <a:pt x="9587" y="5227"/>
                    <a:pt x="9769" y="5295"/>
                  </a:cubicBezTo>
                  <a:cubicBezTo>
                    <a:pt x="9792" y="5318"/>
                    <a:pt x="9838" y="5318"/>
                    <a:pt x="9883" y="5341"/>
                  </a:cubicBezTo>
                  <a:cubicBezTo>
                    <a:pt x="9929" y="5364"/>
                    <a:pt x="9952" y="5387"/>
                    <a:pt x="9998" y="5387"/>
                  </a:cubicBezTo>
                  <a:lnTo>
                    <a:pt x="10020" y="5387"/>
                  </a:lnTo>
                  <a:cubicBezTo>
                    <a:pt x="10203" y="5478"/>
                    <a:pt x="10408" y="5547"/>
                    <a:pt x="10614" y="5615"/>
                  </a:cubicBezTo>
                  <a:cubicBezTo>
                    <a:pt x="10705" y="5638"/>
                    <a:pt x="10797" y="5684"/>
                    <a:pt x="10911" y="5706"/>
                  </a:cubicBezTo>
                  <a:cubicBezTo>
                    <a:pt x="10933" y="5729"/>
                    <a:pt x="10979" y="5729"/>
                    <a:pt x="11025" y="5752"/>
                  </a:cubicBezTo>
                  <a:cubicBezTo>
                    <a:pt x="11070" y="5775"/>
                    <a:pt x="11116" y="5775"/>
                    <a:pt x="11162" y="5798"/>
                  </a:cubicBezTo>
                  <a:lnTo>
                    <a:pt x="11253" y="5798"/>
                  </a:lnTo>
                  <a:cubicBezTo>
                    <a:pt x="11253" y="5798"/>
                    <a:pt x="11276" y="5798"/>
                    <a:pt x="11299" y="5820"/>
                  </a:cubicBezTo>
                  <a:cubicBezTo>
                    <a:pt x="11344" y="5820"/>
                    <a:pt x="11390" y="5843"/>
                    <a:pt x="11436" y="5866"/>
                  </a:cubicBezTo>
                  <a:lnTo>
                    <a:pt x="11573" y="5912"/>
                  </a:lnTo>
                  <a:cubicBezTo>
                    <a:pt x="11595" y="5912"/>
                    <a:pt x="11618" y="5912"/>
                    <a:pt x="11618" y="5935"/>
                  </a:cubicBezTo>
                  <a:cubicBezTo>
                    <a:pt x="11732" y="5957"/>
                    <a:pt x="11846" y="6003"/>
                    <a:pt x="11961" y="6049"/>
                  </a:cubicBezTo>
                  <a:cubicBezTo>
                    <a:pt x="12052" y="6072"/>
                    <a:pt x="12143" y="6094"/>
                    <a:pt x="12235" y="6117"/>
                  </a:cubicBezTo>
                  <a:cubicBezTo>
                    <a:pt x="12280" y="6117"/>
                    <a:pt x="12326" y="6140"/>
                    <a:pt x="12371" y="6140"/>
                  </a:cubicBezTo>
                  <a:lnTo>
                    <a:pt x="12440" y="6163"/>
                  </a:lnTo>
                  <a:cubicBezTo>
                    <a:pt x="12463" y="6163"/>
                    <a:pt x="12463" y="6186"/>
                    <a:pt x="12463" y="6186"/>
                  </a:cubicBezTo>
                  <a:lnTo>
                    <a:pt x="12600" y="6186"/>
                  </a:lnTo>
                  <a:cubicBezTo>
                    <a:pt x="12668" y="6186"/>
                    <a:pt x="12737" y="6209"/>
                    <a:pt x="12805" y="6231"/>
                  </a:cubicBezTo>
                  <a:cubicBezTo>
                    <a:pt x="12942" y="6277"/>
                    <a:pt x="13102" y="6300"/>
                    <a:pt x="13239" y="6323"/>
                  </a:cubicBezTo>
                  <a:cubicBezTo>
                    <a:pt x="13330" y="6345"/>
                    <a:pt x="13421" y="6368"/>
                    <a:pt x="13513" y="6368"/>
                  </a:cubicBezTo>
                  <a:cubicBezTo>
                    <a:pt x="13536" y="6380"/>
                    <a:pt x="13558" y="6385"/>
                    <a:pt x="13581" y="6385"/>
                  </a:cubicBezTo>
                  <a:cubicBezTo>
                    <a:pt x="13604" y="6385"/>
                    <a:pt x="13627" y="6380"/>
                    <a:pt x="13650" y="6368"/>
                  </a:cubicBezTo>
                  <a:cubicBezTo>
                    <a:pt x="13695" y="6368"/>
                    <a:pt x="13741" y="6323"/>
                    <a:pt x="13741" y="6254"/>
                  </a:cubicBezTo>
                  <a:cubicBezTo>
                    <a:pt x="13741" y="6231"/>
                    <a:pt x="13741" y="6209"/>
                    <a:pt x="13741" y="6186"/>
                  </a:cubicBezTo>
                  <a:cubicBezTo>
                    <a:pt x="13718" y="6163"/>
                    <a:pt x="13695" y="6140"/>
                    <a:pt x="13672" y="6117"/>
                  </a:cubicBezTo>
                  <a:cubicBezTo>
                    <a:pt x="13650" y="6117"/>
                    <a:pt x="13627" y="6094"/>
                    <a:pt x="13627" y="6094"/>
                  </a:cubicBezTo>
                  <a:cubicBezTo>
                    <a:pt x="13650" y="6072"/>
                    <a:pt x="13650" y="6049"/>
                    <a:pt x="13672" y="6026"/>
                  </a:cubicBezTo>
                  <a:cubicBezTo>
                    <a:pt x="13672" y="6003"/>
                    <a:pt x="13672" y="5957"/>
                    <a:pt x="13650" y="5912"/>
                  </a:cubicBezTo>
                  <a:cubicBezTo>
                    <a:pt x="13604" y="5889"/>
                    <a:pt x="13558" y="5866"/>
                    <a:pt x="13513" y="5866"/>
                  </a:cubicBezTo>
                  <a:lnTo>
                    <a:pt x="13421" y="5866"/>
                  </a:lnTo>
                  <a:cubicBezTo>
                    <a:pt x="13330" y="5866"/>
                    <a:pt x="13239" y="5843"/>
                    <a:pt x="13125" y="5843"/>
                  </a:cubicBezTo>
                  <a:cubicBezTo>
                    <a:pt x="12896" y="5843"/>
                    <a:pt x="12668" y="5798"/>
                    <a:pt x="12440" y="5752"/>
                  </a:cubicBezTo>
                  <a:cubicBezTo>
                    <a:pt x="12280" y="5729"/>
                    <a:pt x="12143" y="5706"/>
                    <a:pt x="11983" y="5684"/>
                  </a:cubicBezTo>
                  <a:cubicBezTo>
                    <a:pt x="11892" y="5661"/>
                    <a:pt x="11824" y="5661"/>
                    <a:pt x="11732" y="5638"/>
                  </a:cubicBezTo>
                  <a:cubicBezTo>
                    <a:pt x="11687" y="5615"/>
                    <a:pt x="11618" y="5592"/>
                    <a:pt x="11550" y="5592"/>
                  </a:cubicBezTo>
                  <a:cubicBezTo>
                    <a:pt x="11504" y="5569"/>
                    <a:pt x="11458" y="5569"/>
                    <a:pt x="11413" y="5547"/>
                  </a:cubicBezTo>
                  <a:cubicBezTo>
                    <a:pt x="11367" y="5547"/>
                    <a:pt x="11321" y="5524"/>
                    <a:pt x="11276" y="5524"/>
                  </a:cubicBezTo>
                  <a:lnTo>
                    <a:pt x="11253" y="5524"/>
                  </a:lnTo>
                  <a:cubicBezTo>
                    <a:pt x="11230" y="5501"/>
                    <a:pt x="11185" y="5501"/>
                    <a:pt x="11162" y="5478"/>
                  </a:cubicBezTo>
                  <a:cubicBezTo>
                    <a:pt x="11139" y="5478"/>
                    <a:pt x="11116" y="5478"/>
                    <a:pt x="11093" y="5455"/>
                  </a:cubicBezTo>
                  <a:cubicBezTo>
                    <a:pt x="11048" y="5455"/>
                    <a:pt x="10979" y="5432"/>
                    <a:pt x="10933" y="5410"/>
                  </a:cubicBezTo>
                  <a:cubicBezTo>
                    <a:pt x="10819" y="5364"/>
                    <a:pt x="10682" y="5318"/>
                    <a:pt x="10568" y="5273"/>
                  </a:cubicBezTo>
                  <a:cubicBezTo>
                    <a:pt x="10340" y="5181"/>
                    <a:pt x="10112" y="5113"/>
                    <a:pt x="9883" y="5044"/>
                  </a:cubicBezTo>
                  <a:cubicBezTo>
                    <a:pt x="9815" y="5022"/>
                    <a:pt x="9747" y="4999"/>
                    <a:pt x="9678" y="4976"/>
                  </a:cubicBezTo>
                  <a:cubicBezTo>
                    <a:pt x="9564" y="4907"/>
                    <a:pt x="9450" y="4862"/>
                    <a:pt x="9336" y="4816"/>
                  </a:cubicBezTo>
                  <a:cubicBezTo>
                    <a:pt x="9199" y="4748"/>
                    <a:pt x="9085" y="4702"/>
                    <a:pt x="8948" y="4634"/>
                  </a:cubicBezTo>
                  <a:cubicBezTo>
                    <a:pt x="8879" y="4611"/>
                    <a:pt x="8834" y="4588"/>
                    <a:pt x="8765" y="4565"/>
                  </a:cubicBezTo>
                  <a:cubicBezTo>
                    <a:pt x="8719" y="4542"/>
                    <a:pt x="8697" y="4519"/>
                    <a:pt x="8674" y="4519"/>
                  </a:cubicBezTo>
                  <a:cubicBezTo>
                    <a:pt x="8628" y="4497"/>
                    <a:pt x="8605" y="4497"/>
                    <a:pt x="8582" y="4474"/>
                  </a:cubicBezTo>
                  <a:cubicBezTo>
                    <a:pt x="8537" y="4474"/>
                    <a:pt x="8514" y="4474"/>
                    <a:pt x="8491" y="4497"/>
                  </a:cubicBezTo>
                  <a:cubicBezTo>
                    <a:pt x="8446" y="4474"/>
                    <a:pt x="8400" y="4451"/>
                    <a:pt x="8377" y="4451"/>
                  </a:cubicBezTo>
                  <a:cubicBezTo>
                    <a:pt x="8263" y="4405"/>
                    <a:pt x="8149" y="4360"/>
                    <a:pt x="8057" y="4314"/>
                  </a:cubicBezTo>
                  <a:cubicBezTo>
                    <a:pt x="8012" y="4314"/>
                    <a:pt x="7989" y="4291"/>
                    <a:pt x="7943" y="4291"/>
                  </a:cubicBezTo>
                  <a:cubicBezTo>
                    <a:pt x="7943" y="4268"/>
                    <a:pt x="7921" y="4223"/>
                    <a:pt x="7898" y="4223"/>
                  </a:cubicBezTo>
                  <a:cubicBezTo>
                    <a:pt x="7806" y="4177"/>
                    <a:pt x="7715" y="4154"/>
                    <a:pt x="7624" y="4109"/>
                  </a:cubicBezTo>
                  <a:cubicBezTo>
                    <a:pt x="7578" y="4086"/>
                    <a:pt x="7510" y="4063"/>
                    <a:pt x="7441" y="4017"/>
                  </a:cubicBezTo>
                  <a:cubicBezTo>
                    <a:pt x="7327" y="3972"/>
                    <a:pt x="7190" y="3926"/>
                    <a:pt x="7076" y="3857"/>
                  </a:cubicBezTo>
                  <a:cubicBezTo>
                    <a:pt x="7008" y="3812"/>
                    <a:pt x="6939" y="3789"/>
                    <a:pt x="6848" y="3743"/>
                  </a:cubicBezTo>
                  <a:cubicBezTo>
                    <a:pt x="6825" y="3721"/>
                    <a:pt x="6802" y="3721"/>
                    <a:pt x="6779" y="3698"/>
                  </a:cubicBezTo>
                  <a:cubicBezTo>
                    <a:pt x="6756" y="3698"/>
                    <a:pt x="6756" y="3698"/>
                    <a:pt x="6734" y="3675"/>
                  </a:cubicBezTo>
                  <a:cubicBezTo>
                    <a:pt x="6688" y="3652"/>
                    <a:pt x="6665" y="3652"/>
                    <a:pt x="6619" y="3629"/>
                  </a:cubicBezTo>
                  <a:lnTo>
                    <a:pt x="6414" y="3515"/>
                  </a:lnTo>
                  <a:lnTo>
                    <a:pt x="6414" y="3515"/>
                  </a:lnTo>
                  <a:cubicBezTo>
                    <a:pt x="6414" y="3521"/>
                    <a:pt x="6415" y="3525"/>
                    <a:pt x="6418" y="3528"/>
                  </a:cubicBezTo>
                  <a:lnTo>
                    <a:pt x="6418" y="3528"/>
                  </a:lnTo>
                  <a:cubicBezTo>
                    <a:pt x="6241" y="3440"/>
                    <a:pt x="6064" y="3351"/>
                    <a:pt x="5866" y="3241"/>
                  </a:cubicBezTo>
                  <a:cubicBezTo>
                    <a:pt x="5775" y="3196"/>
                    <a:pt x="5684" y="3150"/>
                    <a:pt x="5570" y="3104"/>
                  </a:cubicBezTo>
                  <a:cubicBezTo>
                    <a:pt x="5524" y="3081"/>
                    <a:pt x="5478" y="3059"/>
                    <a:pt x="5455" y="3036"/>
                  </a:cubicBezTo>
                  <a:cubicBezTo>
                    <a:pt x="5410" y="3013"/>
                    <a:pt x="5387" y="3013"/>
                    <a:pt x="5341" y="2990"/>
                  </a:cubicBezTo>
                  <a:cubicBezTo>
                    <a:pt x="5341" y="2990"/>
                    <a:pt x="5318" y="2990"/>
                    <a:pt x="5318" y="2967"/>
                  </a:cubicBezTo>
                  <a:lnTo>
                    <a:pt x="5250" y="2967"/>
                  </a:lnTo>
                  <a:cubicBezTo>
                    <a:pt x="5204" y="2944"/>
                    <a:pt x="5159" y="2922"/>
                    <a:pt x="5113" y="2899"/>
                  </a:cubicBezTo>
                  <a:cubicBezTo>
                    <a:pt x="4999" y="2830"/>
                    <a:pt x="4885" y="2785"/>
                    <a:pt x="4771" y="2716"/>
                  </a:cubicBezTo>
                  <a:cubicBezTo>
                    <a:pt x="4702" y="2693"/>
                    <a:pt x="4634" y="2671"/>
                    <a:pt x="4565" y="2625"/>
                  </a:cubicBezTo>
                  <a:cubicBezTo>
                    <a:pt x="4542" y="2625"/>
                    <a:pt x="4520" y="2602"/>
                    <a:pt x="4497" y="2602"/>
                  </a:cubicBezTo>
                  <a:cubicBezTo>
                    <a:pt x="4474" y="2579"/>
                    <a:pt x="4451" y="2579"/>
                    <a:pt x="4428" y="2579"/>
                  </a:cubicBezTo>
                  <a:cubicBezTo>
                    <a:pt x="4383" y="2556"/>
                    <a:pt x="4360" y="2534"/>
                    <a:pt x="4337" y="2511"/>
                  </a:cubicBezTo>
                  <a:cubicBezTo>
                    <a:pt x="4200" y="2442"/>
                    <a:pt x="4063" y="2374"/>
                    <a:pt x="3926" y="2305"/>
                  </a:cubicBezTo>
                  <a:cubicBezTo>
                    <a:pt x="3858" y="2260"/>
                    <a:pt x="3766" y="2214"/>
                    <a:pt x="3698" y="2168"/>
                  </a:cubicBezTo>
                  <a:cubicBezTo>
                    <a:pt x="3675" y="2168"/>
                    <a:pt x="3652" y="2146"/>
                    <a:pt x="3607" y="2123"/>
                  </a:cubicBezTo>
                  <a:lnTo>
                    <a:pt x="3561" y="2100"/>
                  </a:lnTo>
                  <a:cubicBezTo>
                    <a:pt x="3538" y="2077"/>
                    <a:pt x="3492" y="2077"/>
                    <a:pt x="3470" y="2054"/>
                  </a:cubicBezTo>
                  <a:cubicBezTo>
                    <a:pt x="3447" y="2054"/>
                    <a:pt x="3424" y="2077"/>
                    <a:pt x="3424" y="2077"/>
                  </a:cubicBezTo>
                  <a:cubicBezTo>
                    <a:pt x="3401" y="2077"/>
                    <a:pt x="3378" y="2054"/>
                    <a:pt x="3378" y="2054"/>
                  </a:cubicBezTo>
                  <a:cubicBezTo>
                    <a:pt x="3333" y="2031"/>
                    <a:pt x="3287" y="2009"/>
                    <a:pt x="3219" y="1986"/>
                  </a:cubicBezTo>
                  <a:cubicBezTo>
                    <a:pt x="3219" y="1963"/>
                    <a:pt x="3196" y="1940"/>
                    <a:pt x="3196" y="1940"/>
                  </a:cubicBezTo>
                  <a:cubicBezTo>
                    <a:pt x="3150" y="1917"/>
                    <a:pt x="3127" y="1895"/>
                    <a:pt x="3082" y="1872"/>
                  </a:cubicBezTo>
                  <a:cubicBezTo>
                    <a:pt x="3059" y="1849"/>
                    <a:pt x="3013" y="1849"/>
                    <a:pt x="2990" y="1826"/>
                  </a:cubicBezTo>
                  <a:cubicBezTo>
                    <a:pt x="2922" y="1803"/>
                    <a:pt x="2876" y="1780"/>
                    <a:pt x="2808" y="1735"/>
                  </a:cubicBezTo>
                  <a:cubicBezTo>
                    <a:pt x="2785" y="1735"/>
                    <a:pt x="2785" y="1735"/>
                    <a:pt x="2762" y="1712"/>
                  </a:cubicBezTo>
                  <a:cubicBezTo>
                    <a:pt x="2762" y="1712"/>
                    <a:pt x="2739" y="1712"/>
                    <a:pt x="2739" y="1689"/>
                  </a:cubicBezTo>
                  <a:cubicBezTo>
                    <a:pt x="2694" y="1666"/>
                    <a:pt x="2648" y="1643"/>
                    <a:pt x="2602" y="1621"/>
                  </a:cubicBezTo>
                  <a:cubicBezTo>
                    <a:pt x="2557" y="1598"/>
                    <a:pt x="2534" y="1575"/>
                    <a:pt x="2488" y="1552"/>
                  </a:cubicBezTo>
                  <a:cubicBezTo>
                    <a:pt x="2420" y="1506"/>
                    <a:pt x="2351" y="1484"/>
                    <a:pt x="2283" y="1438"/>
                  </a:cubicBezTo>
                  <a:cubicBezTo>
                    <a:pt x="2146" y="1347"/>
                    <a:pt x="2009" y="1278"/>
                    <a:pt x="1872" y="1187"/>
                  </a:cubicBezTo>
                  <a:cubicBezTo>
                    <a:pt x="1735" y="1096"/>
                    <a:pt x="1575" y="1004"/>
                    <a:pt x="1438" y="913"/>
                  </a:cubicBezTo>
                  <a:cubicBezTo>
                    <a:pt x="1370" y="890"/>
                    <a:pt x="1301" y="845"/>
                    <a:pt x="1233" y="799"/>
                  </a:cubicBezTo>
                  <a:cubicBezTo>
                    <a:pt x="1210" y="776"/>
                    <a:pt x="1164" y="753"/>
                    <a:pt x="1141" y="730"/>
                  </a:cubicBezTo>
                  <a:cubicBezTo>
                    <a:pt x="1119" y="730"/>
                    <a:pt x="1096" y="708"/>
                    <a:pt x="1073" y="708"/>
                  </a:cubicBezTo>
                  <a:cubicBezTo>
                    <a:pt x="1073" y="685"/>
                    <a:pt x="1050" y="685"/>
                    <a:pt x="1027" y="685"/>
                  </a:cubicBezTo>
                  <a:cubicBezTo>
                    <a:pt x="913" y="593"/>
                    <a:pt x="799" y="525"/>
                    <a:pt x="685" y="434"/>
                  </a:cubicBezTo>
                  <a:cubicBezTo>
                    <a:pt x="594" y="388"/>
                    <a:pt x="502" y="320"/>
                    <a:pt x="434" y="251"/>
                  </a:cubicBezTo>
                  <a:cubicBezTo>
                    <a:pt x="388" y="205"/>
                    <a:pt x="343" y="183"/>
                    <a:pt x="297" y="137"/>
                  </a:cubicBezTo>
                  <a:cubicBezTo>
                    <a:pt x="274" y="137"/>
                    <a:pt x="251" y="114"/>
                    <a:pt x="228" y="91"/>
                  </a:cubicBezTo>
                  <a:cubicBezTo>
                    <a:pt x="206" y="69"/>
                    <a:pt x="183" y="46"/>
                    <a:pt x="137" y="23"/>
                  </a:cubicBezTo>
                  <a:cubicBezTo>
                    <a:pt x="137" y="23"/>
                    <a:pt x="114" y="0"/>
                    <a:pt x="91" y="0"/>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10"/>
            <p:cNvSpPr/>
            <p:nvPr/>
          </p:nvSpPr>
          <p:spPr>
            <a:xfrm>
              <a:off x="82798" y="2391404"/>
              <a:ext cx="561937" cy="969346"/>
            </a:xfrm>
            <a:custGeom>
              <a:avLst/>
              <a:gdLst/>
              <a:ahLst/>
              <a:cxnLst/>
              <a:rect l="l" t="t" r="r" b="b"/>
              <a:pathLst>
                <a:path w="10044" h="17326" extrusionOk="0">
                  <a:moveTo>
                    <a:pt x="9815" y="1"/>
                  </a:moveTo>
                  <a:cubicBezTo>
                    <a:pt x="9792" y="1"/>
                    <a:pt x="9747" y="24"/>
                    <a:pt x="9724" y="47"/>
                  </a:cubicBezTo>
                  <a:cubicBezTo>
                    <a:pt x="9724" y="69"/>
                    <a:pt x="9701" y="92"/>
                    <a:pt x="9724" y="92"/>
                  </a:cubicBezTo>
                  <a:cubicBezTo>
                    <a:pt x="9724" y="115"/>
                    <a:pt x="9724" y="115"/>
                    <a:pt x="9724" y="115"/>
                  </a:cubicBezTo>
                  <a:cubicBezTo>
                    <a:pt x="9701" y="138"/>
                    <a:pt x="9701" y="138"/>
                    <a:pt x="9678" y="161"/>
                  </a:cubicBezTo>
                  <a:cubicBezTo>
                    <a:pt x="9678" y="161"/>
                    <a:pt x="9678" y="184"/>
                    <a:pt x="9655" y="184"/>
                  </a:cubicBezTo>
                  <a:cubicBezTo>
                    <a:pt x="9655" y="206"/>
                    <a:pt x="9632" y="229"/>
                    <a:pt x="9632" y="229"/>
                  </a:cubicBezTo>
                  <a:cubicBezTo>
                    <a:pt x="9610" y="275"/>
                    <a:pt x="9564" y="321"/>
                    <a:pt x="9541" y="366"/>
                  </a:cubicBezTo>
                  <a:cubicBezTo>
                    <a:pt x="9496" y="457"/>
                    <a:pt x="9450" y="526"/>
                    <a:pt x="9404" y="617"/>
                  </a:cubicBezTo>
                  <a:cubicBezTo>
                    <a:pt x="9381" y="709"/>
                    <a:pt x="9313" y="777"/>
                    <a:pt x="9267" y="845"/>
                  </a:cubicBezTo>
                  <a:cubicBezTo>
                    <a:pt x="9222" y="937"/>
                    <a:pt x="9176" y="1005"/>
                    <a:pt x="9130" y="1097"/>
                  </a:cubicBezTo>
                  <a:cubicBezTo>
                    <a:pt x="9039" y="1256"/>
                    <a:pt x="8925" y="1416"/>
                    <a:pt x="8834" y="1576"/>
                  </a:cubicBezTo>
                  <a:cubicBezTo>
                    <a:pt x="8742" y="1713"/>
                    <a:pt x="8651" y="1873"/>
                    <a:pt x="8560" y="2032"/>
                  </a:cubicBezTo>
                  <a:cubicBezTo>
                    <a:pt x="8537" y="2055"/>
                    <a:pt x="8514" y="2101"/>
                    <a:pt x="8491" y="2147"/>
                  </a:cubicBezTo>
                  <a:cubicBezTo>
                    <a:pt x="8468" y="2169"/>
                    <a:pt x="8468" y="2192"/>
                    <a:pt x="8446" y="2215"/>
                  </a:cubicBezTo>
                  <a:cubicBezTo>
                    <a:pt x="8446" y="2238"/>
                    <a:pt x="8423" y="2238"/>
                    <a:pt x="8423" y="2261"/>
                  </a:cubicBezTo>
                  <a:cubicBezTo>
                    <a:pt x="8423" y="2283"/>
                    <a:pt x="8400" y="2306"/>
                    <a:pt x="8400" y="2329"/>
                  </a:cubicBezTo>
                  <a:cubicBezTo>
                    <a:pt x="8400" y="2352"/>
                    <a:pt x="8400" y="2375"/>
                    <a:pt x="8400" y="2375"/>
                  </a:cubicBezTo>
                  <a:cubicBezTo>
                    <a:pt x="8400" y="2420"/>
                    <a:pt x="8377" y="2466"/>
                    <a:pt x="8354" y="2512"/>
                  </a:cubicBezTo>
                  <a:cubicBezTo>
                    <a:pt x="8331" y="2512"/>
                    <a:pt x="8309" y="2535"/>
                    <a:pt x="8286" y="2557"/>
                  </a:cubicBezTo>
                  <a:cubicBezTo>
                    <a:pt x="8240" y="2603"/>
                    <a:pt x="8217" y="2672"/>
                    <a:pt x="8172" y="2740"/>
                  </a:cubicBezTo>
                  <a:cubicBezTo>
                    <a:pt x="8149" y="2763"/>
                    <a:pt x="8126" y="2808"/>
                    <a:pt x="8103" y="2854"/>
                  </a:cubicBezTo>
                  <a:cubicBezTo>
                    <a:pt x="8058" y="2923"/>
                    <a:pt x="8012" y="3014"/>
                    <a:pt x="7966" y="3082"/>
                  </a:cubicBezTo>
                  <a:cubicBezTo>
                    <a:pt x="7875" y="3265"/>
                    <a:pt x="7784" y="3425"/>
                    <a:pt x="7692" y="3607"/>
                  </a:cubicBezTo>
                  <a:cubicBezTo>
                    <a:pt x="7601" y="3767"/>
                    <a:pt x="7510" y="3927"/>
                    <a:pt x="7418" y="4087"/>
                  </a:cubicBezTo>
                  <a:cubicBezTo>
                    <a:pt x="7327" y="4246"/>
                    <a:pt x="7236" y="4406"/>
                    <a:pt x="7145" y="4589"/>
                  </a:cubicBezTo>
                  <a:cubicBezTo>
                    <a:pt x="7099" y="4657"/>
                    <a:pt x="7053" y="4703"/>
                    <a:pt x="7030" y="4771"/>
                  </a:cubicBezTo>
                  <a:cubicBezTo>
                    <a:pt x="6985" y="4840"/>
                    <a:pt x="6939" y="4908"/>
                    <a:pt x="6916" y="4977"/>
                  </a:cubicBezTo>
                  <a:cubicBezTo>
                    <a:pt x="6916" y="5000"/>
                    <a:pt x="6893" y="5023"/>
                    <a:pt x="6916" y="5045"/>
                  </a:cubicBezTo>
                  <a:cubicBezTo>
                    <a:pt x="6916" y="5045"/>
                    <a:pt x="6916" y="5045"/>
                    <a:pt x="6916" y="5068"/>
                  </a:cubicBezTo>
                  <a:cubicBezTo>
                    <a:pt x="6871" y="5114"/>
                    <a:pt x="6848" y="5159"/>
                    <a:pt x="6825" y="5228"/>
                  </a:cubicBezTo>
                  <a:cubicBezTo>
                    <a:pt x="6802" y="5228"/>
                    <a:pt x="6802" y="5251"/>
                    <a:pt x="6802" y="5274"/>
                  </a:cubicBezTo>
                  <a:cubicBezTo>
                    <a:pt x="6756" y="5274"/>
                    <a:pt x="6711" y="5296"/>
                    <a:pt x="6688" y="5319"/>
                  </a:cubicBezTo>
                  <a:cubicBezTo>
                    <a:pt x="6642" y="5388"/>
                    <a:pt x="6620" y="5433"/>
                    <a:pt x="6574" y="5502"/>
                  </a:cubicBezTo>
                  <a:cubicBezTo>
                    <a:pt x="6551" y="5570"/>
                    <a:pt x="6528" y="5616"/>
                    <a:pt x="6483" y="5662"/>
                  </a:cubicBezTo>
                  <a:cubicBezTo>
                    <a:pt x="6437" y="5753"/>
                    <a:pt x="6391" y="5821"/>
                    <a:pt x="6346" y="5913"/>
                  </a:cubicBezTo>
                  <a:cubicBezTo>
                    <a:pt x="6254" y="6072"/>
                    <a:pt x="6163" y="6232"/>
                    <a:pt x="6072" y="6392"/>
                  </a:cubicBezTo>
                  <a:cubicBezTo>
                    <a:pt x="6026" y="6483"/>
                    <a:pt x="6003" y="6552"/>
                    <a:pt x="5958" y="6620"/>
                  </a:cubicBezTo>
                  <a:cubicBezTo>
                    <a:pt x="5912" y="6689"/>
                    <a:pt x="5866" y="6780"/>
                    <a:pt x="5821" y="6871"/>
                  </a:cubicBezTo>
                  <a:cubicBezTo>
                    <a:pt x="5775" y="6940"/>
                    <a:pt x="5729" y="7031"/>
                    <a:pt x="5707" y="7100"/>
                  </a:cubicBezTo>
                  <a:cubicBezTo>
                    <a:pt x="5661" y="7191"/>
                    <a:pt x="5615" y="7259"/>
                    <a:pt x="5570" y="7328"/>
                  </a:cubicBezTo>
                  <a:cubicBezTo>
                    <a:pt x="5570" y="7351"/>
                    <a:pt x="5547" y="7396"/>
                    <a:pt x="5524" y="7419"/>
                  </a:cubicBezTo>
                  <a:cubicBezTo>
                    <a:pt x="5524" y="7442"/>
                    <a:pt x="5501" y="7465"/>
                    <a:pt x="5478" y="7510"/>
                  </a:cubicBezTo>
                  <a:cubicBezTo>
                    <a:pt x="5455" y="7556"/>
                    <a:pt x="5410" y="7625"/>
                    <a:pt x="5387" y="7670"/>
                  </a:cubicBezTo>
                  <a:cubicBezTo>
                    <a:pt x="5364" y="7716"/>
                    <a:pt x="5318" y="7762"/>
                    <a:pt x="5296" y="7807"/>
                  </a:cubicBezTo>
                  <a:cubicBezTo>
                    <a:pt x="5250" y="7898"/>
                    <a:pt x="5204" y="7967"/>
                    <a:pt x="5136" y="8035"/>
                  </a:cubicBezTo>
                  <a:cubicBezTo>
                    <a:pt x="5090" y="8127"/>
                    <a:pt x="5045" y="8218"/>
                    <a:pt x="4999" y="8287"/>
                  </a:cubicBezTo>
                  <a:cubicBezTo>
                    <a:pt x="4908" y="8469"/>
                    <a:pt x="4794" y="8629"/>
                    <a:pt x="4702" y="8789"/>
                  </a:cubicBezTo>
                  <a:cubicBezTo>
                    <a:pt x="4611" y="8948"/>
                    <a:pt x="4520" y="9131"/>
                    <a:pt x="4428" y="9291"/>
                  </a:cubicBezTo>
                  <a:cubicBezTo>
                    <a:pt x="4337" y="9451"/>
                    <a:pt x="4246" y="9610"/>
                    <a:pt x="4154" y="9770"/>
                  </a:cubicBezTo>
                  <a:cubicBezTo>
                    <a:pt x="4132" y="9839"/>
                    <a:pt x="4086" y="9907"/>
                    <a:pt x="4063" y="9953"/>
                  </a:cubicBezTo>
                  <a:lnTo>
                    <a:pt x="3995" y="10067"/>
                  </a:lnTo>
                  <a:cubicBezTo>
                    <a:pt x="3995" y="10090"/>
                    <a:pt x="3972" y="10090"/>
                    <a:pt x="3972" y="10113"/>
                  </a:cubicBezTo>
                  <a:cubicBezTo>
                    <a:pt x="3949" y="10135"/>
                    <a:pt x="3949" y="10135"/>
                    <a:pt x="3926" y="10158"/>
                  </a:cubicBezTo>
                  <a:cubicBezTo>
                    <a:pt x="3812" y="10318"/>
                    <a:pt x="3721" y="10501"/>
                    <a:pt x="3629" y="10660"/>
                  </a:cubicBezTo>
                  <a:cubicBezTo>
                    <a:pt x="3538" y="10843"/>
                    <a:pt x="3447" y="11003"/>
                    <a:pt x="3356" y="11185"/>
                  </a:cubicBezTo>
                  <a:cubicBezTo>
                    <a:pt x="3173" y="11505"/>
                    <a:pt x="3013" y="11824"/>
                    <a:pt x="2831" y="12144"/>
                  </a:cubicBezTo>
                  <a:cubicBezTo>
                    <a:pt x="2785" y="12235"/>
                    <a:pt x="2739" y="12304"/>
                    <a:pt x="2694" y="12395"/>
                  </a:cubicBezTo>
                  <a:cubicBezTo>
                    <a:pt x="2671" y="12418"/>
                    <a:pt x="2648" y="12464"/>
                    <a:pt x="2625" y="12509"/>
                  </a:cubicBezTo>
                  <a:cubicBezTo>
                    <a:pt x="2625" y="12532"/>
                    <a:pt x="2602" y="12532"/>
                    <a:pt x="2602" y="12555"/>
                  </a:cubicBezTo>
                  <a:cubicBezTo>
                    <a:pt x="2579" y="12578"/>
                    <a:pt x="2579" y="12578"/>
                    <a:pt x="2579" y="12600"/>
                  </a:cubicBezTo>
                  <a:cubicBezTo>
                    <a:pt x="2557" y="12623"/>
                    <a:pt x="2557" y="12646"/>
                    <a:pt x="2557" y="12669"/>
                  </a:cubicBezTo>
                  <a:cubicBezTo>
                    <a:pt x="2557" y="12669"/>
                    <a:pt x="2557" y="12692"/>
                    <a:pt x="2557" y="12692"/>
                  </a:cubicBezTo>
                  <a:cubicBezTo>
                    <a:pt x="2488" y="12783"/>
                    <a:pt x="2443" y="12874"/>
                    <a:pt x="2374" y="12966"/>
                  </a:cubicBezTo>
                  <a:cubicBezTo>
                    <a:pt x="2328" y="13034"/>
                    <a:pt x="2283" y="13125"/>
                    <a:pt x="2237" y="13194"/>
                  </a:cubicBezTo>
                  <a:cubicBezTo>
                    <a:pt x="2146" y="13354"/>
                    <a:pt x="2054" y="13491"/>
                    <a:pt x="1963" y="13650"/>
                  </a:cubicBezTo>
                  <a:cubicBezTo>
                    <a:pt x="1895" y="13765"/>
                    <a:pt x="1826" y="13879"/>
                    <a:pt x="1758" y="14016"/>
                  </a:cubicBezTo>
                  <a:lnTo>
                    <a:pt x="1735" y="14016"/>
                  </a:lnTo>
                  <a:cubicBezTo>
                    <a:pt x="1712" y="14061"/>
                    <a:pt x="1689" y="14107"/>
                    <a:pt x="1666" y="14153"/>
                  </a:cubicBezTo>
                  <a:cubicBezTo>
                    <a:pt x="1575" y="14312"/>
                    <a:pt x="1484" y="14472"/>
                    <a:pt x="1370" y="14632"/>
                  </a:cubicBezTo>
                  <a:cubicBezTo>
                    <a:pt x="1324" y="14723"/>
                    <a:pt x="1278" y="14792"/>
                    <a:pt x="1256" y="14860"/>
                  </a:cubicBezTo>
                  <a:cubicBezTo>
                    <a:pt x="1233" y="14906"/>
                    <a:pt x="1210" y="14929"/>
                    <a:pt x="1210" y="14951"/>
                  </a:cubicBezTo>
                  <a:cubicBezTo>
                    <a:pt x="1187" y="14951"/>
                    <a:pt x="1187" y="14974"/>
                    <a:pt x="1187" y="14974"/>
                  </a:cubicBezTo>
                  <a:cubicBezTo>
                    <a:pt x="1141" y="15043"/>
                    <a:pt x="1096" y="15111"/>
                    <a:pt x="1050" y="15180"/>
                  </a:cubicBezTo>
                  <a:cubicBezTo>
                    <a:pt x="982" y="15271"/>
                    <a:pt x="936" y="15362"/>
                    <a:pt x="868" y="15454"/>
                  </a:cubicBezTo>
                  <a:cubicBezTo>
                    <a:pt x="822" y="15522"/>
                    <a:pt x="776" y="15613"/>
                    <a:pt x="731" y="15705"/>
                  </a:cubicBezTo>
                  <a:cubicBezTo>
                    <a:pt x="548" y="16024"/>
                    <a:pt x="343" y="16321"/>
                    <a:pt x="160" y="16641"/>
                  </a:cubicBezTo>
                  <a:cubicBezTo>
                    <a:pt x="160" y="16663"/>
                    <a:pt x="137" y="16686"/>
                    <a:pt x="137" y="16709"/>
                  </a:cubicBezTo>
                  <a:cubicBezTo>
                    <a:pt x="114" y="16755"/>
                    <a:pt x="91" y="16800"/>
                    <a:pt x="69" y="16823"/>
                  </a:cubicBezTo>
                  <a:cubicBezTo>
                    <a:pt x="69" y="16869"/>
                    <a:pt x="69" y="16892"/>
                    <a:pt x="91" y="16937"/>
                  </a:cubicBezTo>
                  <a:cubicBezTo>
                    <a:pt x="69" y="16960"/>
                    <a:pt x="46" y="16983"/>
                    <a:pt x="46" y="17029"/>
                  </a:cubicBezTo>
                  <a:cubicBezTo>
                    <a:pt x="23" y="17029"/>
                    <a:pt x="23" y="17051"/>
                    <a:pt x="23" y="17074"/>
                  </a:cubicBezTo>
                  <a:cubicBezTo>
                    <a:pt x="0" y="17120"/>
                    <a:pt x="23" y="17188"/>
                    <a:pt x="69" y="17211"/>
                  </a:cubicBezTo>
                  <a:cubicBezTo>
                    <a:pt x="69" y="17211"/>
                    <a:pt x="69" y="17211"/>
                    <a:pt x="69" y="17234"/>
                  </a:cubicBezTo>
                  <a:lnTo>
                    <a:pt x="114" y="17234"/>
                  </a:lnTo>
                  <a:cubicBezTo>
                    <a:pt x="137" y="17280"/>
                    <a:pt x="160" y="17303"/>
                    <a:pt x="183" y="17325"/>
                  </a:cubicBezTo>
                  <a:cubicBezTo>
                    <a:pt x="228" y="17325"/>
                    <a:pt x="274" y="17325"/>
                    <a:pt x="297" y="17303"/>
                  </a:cubicBezTo>
                  <a:cubicBezTo>
                    <a:pt x="343" y="17257"/>
                    <a:pt x="365" y="17211"/>
                    <a:pt x="388" y="17166"/>
                  </a:cubicBezTo>
                  <a:cubicBezTo>
                    <a:pt x="411" y="17143"/>
                    <a:pt x="411" y="17097"/>
                    <a:pt x="434" y="17074"/>
                  </a:cubicBezTo>
                  <a:cubicBezTo>
                    <a:pt x="457" y="17051"/>
                    <a:pt x="457" y="17029"/>
                    <a:pt x="480" y="16983"/>
                  </a:cubicBezTo>
                  <a:cubicBezTo>
                    <a:pt x="502" y="16960"/>
                    <a:pt x="502" y="16937"/>
                    <a:pt x="525" y="16914"/>
                  </a:cubicBezTo>
                  <a:cubicBezTo>
                    <a:pt x="571" y="16846"/>
                    <a:pt x="594" y="16778"/>
                    <a:pt x="639" y="16709"/>
                  </a:cubicBezTo>
                  <a:cubicBezTo>
                    <a:pt x="731" y="16572"/>
                    <a:pt x="799" y="16412"/>
                    <a:pt x="890" y="16275"/>
                  </a:cubicBezTo>
                  <a:cubicBezTo>
                    <a:pt x="959" y="16116"/>
                    <a:pt x="1050" y="15979"/>
                    <a:pt x="1141" y="15819"/>
                  </a:cubicBezTo>
                  <a:cubicBezTo>
                    <a:pt x="1164" y="15750"/>
                    <a:pt x="1210" y="15682"/>
                    <a:pt x="1256" y="15613"/>
                  </a:cubicBezTo>
                  <a:cubicBezTo>
                    <a:pt x="1278" y="15568"/>
                    <a:pt x="1301" y="15545"/>
                    <a:pt x="1301" y="15522"/>
                  </a:cubicBezTo>
                  <a:cubicBezTo>
                    <a:pt x="1324" y="15499"/>
                    <a:pt x="1324" y="15476"/>
                    <a:pt x="1347" y="15431"/>
                  </a:cubicBezTo>
                  <a:cubicBezTo>
                    <a:pt x="1370" y="15431"/>
                    <a:pt x="1393" y="15408"/>
                    <a:pt x="1415" y="15385"/>
                  </a:cubicBezTo>
                  <a:cubicBezTo>
                    <a:pt x="1415" y="15362"/>
                    <a:pt x="1438" y="15340"/>
                    <a:pt x="1461" y="15317"/>
                  </a:cubicBezTo>
                  <a:cubicBezTo>
                    <a:pt x="1529" y="15203"/>
                    <a:pt x="1598" y="15088"/>
                    <a:pt x="1666" y="14974"/>
                  </a:cubicBezTo>
                  <a:cubicBezTo>
                    <a:pt x="1689" y="14906"/>
                    <a:pt x="1735" y="14837"/>
                    <a:pt x="1781" y="14769"/>
                  </a:cubicBezTo>
                  <a:cubicBezTo>
                    <a:pt x="1826" y="14700"/>
                    <a:pt x="1872" y="14609"/>
                    <a:pt x="1918" y="14541"/>
                  </a:cubicBezTo>
                  <a:cubicBezTo>
                    <a:pt x="1986" y="14381"/>
                    <a:pt x="2077" y="14244"/>
                    <a:pt x="2146" y="14107"/>
                  </a:cubicBezTo>
                  <a:cubicBezTo>
                    <a:pt x="2169" y="14084"/>
                    <a:pt x="2191" y="14038"/>
                    <a:pt x="2191" y="14016"/>
                  </a:cubicBezTo>
                  <a:cubicBezTo>
                    <a:pt x="2237" y="13970"/>
                    <a:pt x="2260" y="13902"/>
                    <a:pt x="2306" y="13856"/>
                  </a:cubicBezTo>
                  <a:cubicBezTo>
                    <a:pt x="2351" y="13765"/>
                    <a:pt x="2420" y="13696"/>
                    <a:pt x="2443" y="13605"/>
                  </a:cubicBezTo>
                  <a:cubicBezTo>
                    <a:pt x="2465" y="13582"/>
                    <a:pt x="2465" y="13559"/>
                    <a:pt x="2443" y="13536"/>
                  </a:cubicBezTo>
                  <a:cubicBezTo>
                    <a:pt x="2465" y="13491"/>
                    <a:pt x="2488" y="13468"/>
                    <a:pt x="2511" y="13422"/>
                  </a:cubicBezTo>
                  <a:cubicBezTo>
                    <a:pt x="2557" y="13354"/>
                    <a:pt x="2579" y="13285"/>
                    <a:pt x="2625" y="13217"/>
                  </a:cubicBezTo>
                  <a:cubicBezTo>
                    <a:pt x="2648" y="13171"/>
                    <a:pt x="2671" y="13148"/>
                    <a:pt x="2671" y="13125"/>
                  </a:cubicBezTo>
                  <a:cubicBezTo>
                    <a:pt x="2694" y="13125"/>
                    <a:pt x="2716" y="13103"/>
                    <a:pt x="2739" y="13080"/>
                  </a:cubicBezTo>
                  <a:cubicBezTo>
                    <a:pt x="2762" y="13057"/>
                    <a:pt x="2785" y="13011"/>
                    <a:pt x="2808" y="12989"/>
                  </a:cubicBezTo>
                  <a:cubicBezTo>
                    <a:pt x="2808" y="12966"/>
                    <a:pt x="2808" y="12943"/>
                    <a:pt x="2831" y="12920"/>
                  </a:cubicBezTo>
                  <a:cubicBezTo>
                    <a:pt x="2853" y="12874"/>
                    <a:pt x="2876" y="12852"/>
                    <a:pt x="2899" y="12806"/>
                  </a:cubicBezTo>
                  <a:cubicBezTo>
                    <a:pt x="2945" y="12715"/>
                    <a:pt x="2990" y="12623"/>
                    <a:pt x="3036" y="12555"/>
                  </a:cubicBezTo>
                  <a:cubicBezTo>
                    <a:pt x="3127" y="12372"/>
                    <a:pt x="3219" y="12212"/>
                    <a:pt x="3310" y="12030"/>
                  </a:cubicBezTo>
                  <a:cubicBezTo>
                    <a:pt x="3401" y="11870"/>
                    <a:pt x="3492" y="11687"/>
                    <a:pt x="3584" y="11528"/>
                  </a:cubicBezTo>
                  <a:cubicBezTo>
                    <a:pt x="3629" y="11459"/>
                    <a:pt x="3675" y="11391"/>
                    <a:pt x="3698" y="11299"/>
                  </a:cubicBezTo>
                  <a:cubicBezTo>
                    <a:pt x="3744" y="11231"/>
                    <a:pt x="3789" y="11163"/>
                    <a:pt x="3835" y="11094"/>
                  </a:cubicBezTo>
                  <a:cubicBezTo>
                    <a:pt x="3858" y="11094"/>
                    <a:pt x="3880" y="11071"/>
                    <a:pt x="3880" y="11048"/>
                  </a:cubicBezTo>
                  <a:cubicBezTo>
                    <a:pt x="3949" y="10980"/>
                    <a:pt x="3995" y="10889"/>
                    <a:pt x="4040" y="10797"/>
                  </a:cubicBezTo>
                  <a:cubicBezTo>
                    <a:pt x="4086" y="10729"/>
                    <a:pt x="4132" y="10638"/>
                    <a:pt x="4177" y="10569"/>
                  </a:cubicBezTo>
                  <a:cubicBezTo>
                    <a:pt x="4269" y="10432"/>
                    <a:pt x="4337" y="10295"/>
                    <a:pt x="4405" y="10135"/>
                  </a:cubicBezTo>
                  <a:cubicBezTo>
                    <a:pt x="4497" y="9976"/>
                    <a:pt x="4588" y="9816"/>
                    <a:pt x="4679" y="9656"/>
                  </a:cubicBezTo>
                  <a:cubicBezTo>
                    <a:pt x="4771" y="9496"/>
                    <a:pt x="4885" y="9314"/>
                    <a:pt x="4976" y="9131"/>
                  </a:cubicBezTo>
                  <a:cubicBezTo>
                    <a:pt x="5045" y="8994"/>
                    <a:pt x="5136" y="8834"/>
                    <a:pt x="5204" y="8675"/>
                  </a:cubicBezTo>
                  <a:cubicBezTo>
                    <a:pt x="5227" y="8675"/>
                    <a:pt x="5250" y="8652"/>
                    <a:pt x="5273" y="8629"/>
                  </a:cubicBezTo>
                  <a:cubicBezTo>
                    <a:pt x="5318" y="8583"/>
                    <a:pt x="5341" y="8538"/>
                    <a:pt x="5364" y="8492"/>
                  </a:cubicBezTo>
                  <a:cubicBezTo>
                    <a:pt x="5387" y="8469"/>
                    <a:pt x="5410" y="8423"/>
                    <a:pt x="5433" y="8401"/>
                  </a:cubicBezTo>
                  <a:cubicBezTo>
                    <a:pt x="5478" y="8309"/>
                    <a:pt x="5501" y="8241"/>
                    <a:pt x="5547" y="8172"/>
                  </a:cubicBezTo>
                  <a:cubicBezTo>
                    <a:pt x="5638" y="8013"/>
                    <a:pt x="5707" y="7876"/>
                    <a:pt x="5775" y="7716"/>
                  </a:cubicBezTo>
                  <a:cubicBezTo>
                    <a:pt x="5821" y="7625"/>
                    <a:pt x="5889" y="7533"/>
                    <a:pt x="5935" y="7442"/>
                  </a:cubicBezTo>
                  <a:cubicBezTo>
                    <a:pt x="6003" y="7328"/>
                    <a:pt x="6095" y="7191"/>
                    <a:pt x="6163" y="7077"/>
                  </a:cubicBezTo>
                  <a:cubicBezTo>
                    <a:pt x="6277" y="6917"/>
                    <a:pt x="6368" y="6757"/>
                    <a:pt x="6460" y="6597"/>
                  </a:cubicBezTo>
                  <a:cubicBezTo>
                    <a:pt x="6483" y="6575"/>
                    <a:pt x="6505" y="6552"/>
                    <a:pt x="6505" y="6529"/>
                  </a:cubicBezTo>
                  <a:cubicBezTo>
                    <a:pt x="6528" y="6506"/>
                    <a:pt x="6528" y="6483"/>
                    <a:pt x="6528" y="6461"/>
                  </a:cubicBezTo>
                  <a:cubicBezTo>
                    <a:pt x="6551" y="6392"/>
                    <a:pt x="6597" y="6346"/>
                    <a:pt x="6620" y="6278"/>
                  </a:cubicBezTo>
                  <a:lnTo>
                    <a:pt x="6734" y="6072"/>
                  </a:lnTo>
                  <a:cubicBezTo>
                    <a:pt x="6802" y="5936"/>
                    <a:pt x="6893" y="5799"/>
                    <a:pt x="6962" y="5662"/>
                  </a:cubicBezTo>
                  <a:cubicBezTo>
                    <a:pt x="7053" y="5525"/>
                    <a:pt x="7122" y="5388"/>
                    <a:pt x="7190" y="5251"/>
                  </a:cubicBezTo>
                  <a:cubicBezTo>
                    <a:pt x="7236" y="5182"/>
                    <a:pt x="7259" y="5137"/>
                    <a:pt x="7304" y="5068"/>
                  </a:cubicBezTo>
                  <a:cubicBezTo>
                    <a:pt x="7350" y="5000"/>
                    <a:pt x="7373" y="4931"/>
                    <a:pt x="7418" y="4863"/>
                  </a:cubicBezTo>
                  <a:cubicBezTo>
                    <a:pt x="7418" y="4840"/>
                    <a:pt x="7418" y="4817"/>
                    <a:pt x="7418" y="4817"/>
                  </a:cubicBezTo>
                  <a:cubicBezTo>
                    <a:pt x="7464" y="4749"/>
                    <a:pt x="7510" y="4680"/>
                    <a:pt x="7533" y="4612"/>
                  </a:cubicBezTo>
                  <a:cubicBezTo>
                    <a:pt x="7624" y="4475"/>
                    <a:pt x="7692" y="4338"/>
                    <a:pt x="7761" y="4224"/>
                  </a:cubicBezTo>
                  <a:cubicBezTo>
                    <a:pt x="7806" y="4155"/>
                    <a:pt x="7829" y="4087"/>
                    <a:pt x="7875" y="3995"/>
                  </a:cubicBezTo>
                  <a:cubicBezTo>
                    <a:pt x="7875" y="3995"/>
                    <a:pt x="7898" y="3973"/>
                    <a:pt x="7898" y="3973"/>
                  </a:cubicBezTo>
                  <a:cubicBezTo>
                    <a:pt x="7921" y="3927"/>
                    <a:pt x="7943" y="3904"/>
                    <a:pt x="7966" y="3858"/>
                  </a:cubicBezTo>
                  <a:cubicBezTo>
                    <a:pt x="8035" y="3721"/>
                    <a:pt x="8126" y="3585"/>
                    <a:pt x="8194" y="3448"/>
                  </a:cubicBezTo>
                  <a:cubicBezTo>
                    <a:pt x="8217" y="3448"/>
                    <a:pt x="8240" y="3448"/>
                    <a:pt x="8240" y="3425"/>
                  </a:cubicBezTo>
                  <a:cubicBezTo>
                    <a:pt x="8286" y="3402"/>
                    <a:pt x="8309" y="3356"/>
                    <a:pt x="8309" y="3311"/>
                  </a:cubicBezTo>
                  <a:cubicBezTo>
                    <a:pt x="8331" y="3288"/>
                    <a:pt x="8354" y="3265"/>
                    <a:pt x="8377" y="3219"/>
                  </a:cubicBezTo>
                  <a:cubicBezTo>
                    <a:pt x="8400" y="3151"/>
                    <a:pt x="8446" y="3105"/>
                    <a:pt x="8468" y="3037"/>
                  </a:cubicBezTo>
                  <a:cubicBezTo>
                    <a:pt x="8514" y="2968"/>
                    <a:pt x="8560" y="2877"/>
                    <a:pt x="8583" y="2808"/>
                  </a:cubicBezTo>
                  <a:cubicBezTo>
                    <a:pt x="8651" y="2717"/>
                    <a:pt x="8697" y="2626"/>
                    <a:pt x="8742" y="2557"/>
                  </a:cubicBezTo>
                  <a:cubicBezTo>
                    <a:pt x="8742" y="2557"/>
                    <a:pt x="8742" y="2535"/>
                    <a:pt x="8742" y="2535"/>
                  </a:cubicBezTo>
                  <a:cubicBezTo>
                    <a:pt x="8834" y="2398"/>
                    <a:pt x="8925" y="2261"/>
                    <a:pt x="8993" y="2124"/>
                  </a:cubicBezTo>
                  <a:cubicBezTo>
                    <a:pt x="9062" y="1987"/>
                    <a:pt x="9153" y="1850"/>
                    <a:pt x="9222" y="1713"/>
                  </a:cubicBezTo>
                  <a:cubicBezTo>
                    <a:pt x="9267" y="1644"/>
                    <a:pt x="9290" y="1599"/>
                    <a:pt x="9336" y="1530"/>
                  </a:cubicBezTo>
                  <a:cubicBezTo>
                    <a:pt x="9336" y="1507"/>
                    <a:pt x="9359" y="1462"/>
                    <a:pt x="9381" y="1439"/>
                  </a:cubicBezTo>
                  <a:cubicBezTo>
                    <a:pt x="9404" y="1416"/>
                    <a:pt x="9427" y="1370"/>
                    <a:pt x="9450" y="1325"/>
                  </a:cubicBezTo>
                  <a:cubicBezTo>
                    <a:pt x="9450" y="1325"/>
                    <a:pt x="9450" y="1302"/>
                    <a:pt x="9450" y="1279"/>
                  </a:cubicBezTo>
                  <a:cubicBezTo>
                    <a:pt x="9450" y="1256"/>
                    <a:pt x="9450" y="1256"/>
                    <a:pt x="9450" y="1256"/>
                  </a:cubicBezTo>
                  <a:cubicBezTo>
                    <a:pt x="9473" y="1234"/>
                    <a:pt x="9473" y="1234"/>
                    <a:pt x="9496" y="1234"/>
                  </a:cubicBezTo>
                  <a:cubicBezTo>
                    <a:pt x="9541" y="1165"/>
                    <a:pt x="9587" y="1119"/>
                    <a:pt x="9610" y="1051"/>
                  </a:cubicBezTo>
                  <a:cubicBezTo>
                    <a:pt x="9610" y="1028"/>
                    <a:pt x="9632" y="1005"/>
                    <a:pt x="9632" y="982"/>
                  </a:cubicBezTo>
                  <a:cubicBezTo>
                    <a:pt x="9655" y="960"/>
                    <a:pt x="9678" y="937"/>
                    <a:pt x="9701" y="891"/>
                  </a:cubicBezTo>
                  <a:cubicBezTo>
                    <a:pt x="9747" y="800"/>
                    <a:pt x="9815" y="686"/>
                    <a:pt x="9884" y="594"/>
                  </a:cubicBezTo>
                  <a:cubicBezTo>
                    <a:pt x="9906" y="526"/>
                    <a:pt x="9952" y="457"/>
                    <a:pt x="9998" y="389"/>
                  </a:cubicBezTo>
                  <a:cubicBezTo>
                    <a:pt x="9998" y="366"/>
                    <a:pt x="10021" y="343"/>
                    <a:pt x="10021" y="298"/>
                  </a:cubicBezTo>
                  <a:cubicBezTo>
                    <a:pt x="10043" y="275"/>
                    <a:pt x="10043" y="229"/>
                    <a:pt x="10043" y="206"/>
                  </a:cubicBezTo>
                  <a:cubicBezTo>
                    <a:pt x="10043" y="184"/>
                    <a:pt x="10043" y="184"/>
                    <a:pt x="10043" y="161"/>
                  </a:cubicBezTo>
                  <a:cubicBezTo>
                    <a:pt x="10043" y="138"/>
                    <a:pt x="10043" y="138"/>
                    <a:pt x="10021" y="115"/>
                  </a:cubicBezTo>
                  <a:cubicBezTo>
                    <a:pt x="10021" y="92"/>
                    <a:pt x="9998" y="69"/>
                    <a:pt x="9975" y="69"/>
                  </a:cubicBezTo>
                  <a:cubicBezTo>
                    <a:pt x="9952" y="47"/>
                    <a:pt x="9929" y="47"/>
                    <a:pt x="9906" y="24"/>
                  </a:cubicBezTo>
                  <a:cubicBezTo>
                    <a:pt x="9884" y="24"/>
                    <a:pt x="9861" y="1"/>
                    <a:pt x="9838"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10"/>
            <p:cNvSpPr/>
            <p:nvPr/>
          </p:nvSpPr>
          <p:spPr>
            <a:xfrm>
              <a:off x="72559" y="2342897"/>
              <a:ext cx="552985" cy="994858"/>
            </a:xfrm>
            <a:custGeom>
              <a:avLst/>
              <a:gdLst/>
              <a:ahLst/>
              <a:cxnLst/>
              <a:rect l="l" t="t" r="r" b="b"/>
              <a:pathLst>
                <a:path w="9884" h="17782" extrusionOk="0">
                  <a:moveTo>
                    <a:pt x="1188" y="16024"/>
                  </a:moveTo>
                  <a:lnTo>
                    <a:pt x="1188" y="16024"/>
                  </a:lnTo>
                  <a:cubicBezTo>
                    <a:pt x="1183" y="16031"/>
                    <a:pt x="1179" y="16038"/>
                    <a:pt x="1175" y="16045"/>
                  </a:cubicBezTo>
                  <a:lnTo>
                    <a:pt x="1175" y="16045"/>
                  </a:lnTo>
                  <a:cubicBezTo>
                    <a:pt x="1188" y="16040"/>
                    <a:pt x="1188" y="16024"/>
                    <a:pt x="1188" y="16024"/>
                  </a:cubicBezTo>
                  <a:close/>
                  <a:moveTo>
                    <a:pt x="8834" y="1"/>
                  </a:moveTo>
                  <a:cubicBezTo>
                    <a:pt x="8811" y="1"/>
                    <a:pt x="8766" y="23"/>
                    <a:pt x="8743" y="46"/>
                  </a:cubicBezTo>
                  <a:cubicBezTo>
                    <a:pt x="8720" y="115"/>
                    <a:pt x="8697" y="160"/>
                    <a:pt x="8651" y="229"/>
                  </a:cubicBezTo>
                  <a:cubicBezTo>
                    <a:pt x="8629" y="274"/>
                    <a:pt x="8606" y="320"/>
                    <a:pt x="8583" y="389"/>
                  </a:cubicBezTo>
                  <a:cubicBezTo>
                    <a:pt x="8560" y="389"/>
                    <a:pt x="8514" y="411"/>
                    <a:pt x="8514" y="434"/>
                  </a:cubicBezTo>
                  <a:cubicBezTo>
                    <a:pt x="8492" y="457"/>
                    <a:pt x="8492" y="503"/>
                    <a:pt x="8492" y="548"/>
                  </a:cubicBezTo>
                  <a:lnTo>
                    <a:pt x="8514" y="548"/>
                  </a:lnTo>
                  <a:cubicBezTo>
                    <a:pt x="8514" y="548"/>
                    <a:pt x="8537" y="571"/>
                    <a:pt x="8560" y="571"/>
                  </a:cubicBezTo>
                  <a:cubicBezTo>
                    <a:pt x="8583" y="594"/>
                    <a:pt x="8606" y="594"/>
                    <a:pt x="8629" y="617"/>
                  </a:cubicBezTo>
                  <a:cubicBezTo>
                    <a:pt x="8651" y="663"/>
                    <a:pt x="8674" y="685"/>
                    <a:pt x="8697" y="731"/>
                  </a:cubicBezTo>
                  <a:cubicBezTo>
                    <a:pt x="8720" y="777"/>
                    <a:pt x="8766" y="822"/>
                    <a:pt x="8811" y="868"/>
                  </a:cubicBezTo>
                  <a:cubicBezTo>
                    <a:pt x="8811" y="891"/>
                    <a:pt x="8834" y="914"/>
                    <a:pt x="8880" y="936"/>
                  </a:cubicBezTo>
                  <a:lnTo>
                    <a:pt x="8902" y="959"/>
                  </a:lnTo>
                  <a:lnTo>
                    <a:pt x="8948" y="1005"/>
                  </a:lnTo>
                  <a:lnTo>
                    <a:pt x="8971" y="1028"/>
                  </a:lnTo>
                  <a:cubicBezTo>
                    <a:pt x="8994" y="1028"/>
                    <a:pt x="9017" y="1051"/>
                    <a:pt x="9062" y="1051"/>
                  </a:cubicBezTo>
                  <a:cubicBezTo>
                    <a:pt x="9062" y="1051"/>
                    <a:pt x="9085" y="1073"/>
                    <a:pt x="9108" y="1073"/>
                  </a:cubicBezTo>
                  <a:cubicBezTo>
                    <a:pt x="9108" y="1073"/>
                    <a:pt x="9131" y="1096"/>
                    <a:pt x="9131" y="1096"/>
                  </a:cubicBezTo>
                  <a:cubicBezTo>
                    <a:pt x="9154" y="1096"/>
                    <a:pt x="9154" y="1119"/>
                    <a:pt x="9176" y="1119"/>
                  </a:cubicBezTo>
                  <a:cubicBezTo>
                    <a:pt x="9154" y="1165"/>
                    <a:pt x="9154" y="1210"/>
                    <a:pt x="9176" y="1256"/>
                  </a:cubicBezTo>
                  <a:cubicBezTo>
                    <a:pt x="9176" y="1279"/>
                    <a:pt x="9199" y="1279"/>
                    <a:pt x="9199" y="1302"/>
                  </a:cubicBezTo>
                  <a:cubicBezTo>
                    <a:pt x="9154" y="1370"/>
                    <a:pt x="9131" y="1439"/>
                    <a:pt x="9085" y="1507"/>
                  </a:cubicBezTo>
                  <a:cubicBezTo>
                    <a:pt x="9017" y="1621"/>
                    <a:pt x="8948" y="1758"/>
                    <a:pt x="8880" y="1872"/>
                  </a:cubicBezTo>
                  <a:cubicBezTo>
                    <a:pt x="8811" y="2009"/>
                    <a:pt x="8720" y="2123"/>
                    <a:pt x="8651" y="2260"/>
                  </a:cubicBezTo>
                  <a:cubicBezTo>
                    <a:pt x="8583" y="2374"/>
                    <a:pt x="8514" y="2466"/>
                    <a:pt x="8446" y="2580"/>
                  </a:cubicBezTo>
                  <a:cubicBezTo>
                    <a:pt x="8423" y="2625"/>
                    <a:pt x="8423" y="2648"/>
                    <a:pt x="8423" y="2694"/>
                  </a:cubicBezTo>
                  <a:cubicBezTo>
                    <a:pt x="8423" y="2717"/>
                    <a:pt x="8400" y="2740"/>
                    <a:pt x="8377" y="2785"/>
                  </a:cubicBezTo>
                  <a:cubicBezTo>
                    <a:pt x="8332" y="2854"/>
                    <a:pt x="8286" y="2945"/>
                    <a:pt x="8241" y="3014"/>
                  </a:cubicBezTo>
                  <a:cubicBezTo>
                    <a:pt x="8172" y="3150"/>
                    <a:pt x="8104" y="3287"/>
                    <a:pt x="8035" y="3402"/>
                  </a:cubicBezTo>
                  <a:cubicBezTo>
                    <a:pt x="8012" y="3447"/>
                    <a:pt x="7989" y="3470"/>
                    <a:pt x="7967" y="3493"/>
                  </a:cubicBezTo>
                  <a:lnTo>
                    <a:pt x="7875" y="3653"/>
                  </a:lnTo>
                  <a:cubicBezTo>
                    <a:pt x="7807" y="3744"/>
                    <a:pt x="7761" y="3835"/>
                    <a:pt x="7716" y="3904"/>
                  </a:cubicBezTo>
                  <a:cubicBezTo>
                    <a:pt x="7624" y="4063"/>
                    <a:pt x="7533" y="4223"/>
                    <a:pt x="7442" y="4360"/>
                  </a:cubicBezTo>
                  <a:cubicBezTo>
                    <a:pt x="7350" y="4543"/>
                    <a:pt x="7259" y="4703"/>
                    <a:pt x="7145" y="4862"/>
                  </a:cubicBezTo>
                  <a:cubicBezTo>
                    <a:pt x="7054" y="5045"/>
                    <a:pt x="6962" y="5205"/>
                    <a:pt x="6871" y="5365"/>
                  </a:cubicBezTo>
                  <a:cubicBezTo>
                    <a:pt x="6825" y="5433"/>
                    <a:pt x="6803" y="5479"/>
                    <a:pt x="6757" y="5524"/>
                  </a:cubicBezTo>
                  <a:cubicBezTo>
                    <a:pt x="6757" y="5570"/>
                    <a:pt x="6734" y="5593"/>
                    <a:pt x="6711" y="5616"/>
                  </a:cubicBezTo>
                  <a:cubicBezTo>
                    <a:pt x="6688" y="5661"/>
                    <a:pt x="6666" y="5684"/>
                    <a:pt x="6666" y="5707"/>
                  </a:cubicBezTo>
                  <a:cubicBezTo>
                    <a:pt x="6643" y="5730"/>
                    <a:pt x="6643" y="5730"/>
                    <a:pt x="6643" y="5730"/>
                  </a:cubicBezTo>
                  <a:cubicBezTo>
                    <a:pt x="6551" y="5890"/>
                    <a:pt x="6437" y="6049"/>
                    <a:pt x="6346" y="6209"/>
                  </a:cubicBezTo>
                  <a:cubicBezTo>
                    <a:pt x="6346" y="6232"/>
                    <a:pt x="6323" y="6232"/>
                    <a:pt x="6300" y="6255"/>
                  </a:cubicBezTo>
                  <a:cubicBezTo>
                    <a:pt x="6300" y="6300"/>
                    <a:pt x="6278" y="6323"/>
                    <a:pt x="6255" y="6346"/>
                  </a:cubicBezTo>
                  <a:cubicBezTo>
                    <a:pt x="6209" y="6392"/>
                    <a:pt x="6209" y="6460"/>
                    <a:pt x="6232" y="6483"/>
                  </a:cubicBezTo>
                  <a:cubicBezTo>
                    <a:pt x="6232" y="6506"/>
                    <a:pt x="6232" y="6506"/>
                    <a:pt x="6232" y="6506"/>
                  </a:cubicBezTo>
                  <a:cubicBezTo>
                    <a:pt x="6118" y="6666"/>
                    <a:pt x="6026" y="6803"/>
                    <a:pt x="5935" y="6962"/>
                  </a:cubicBezTo>
                  <a:cubicBezTo>
                    <a:pt x="5912" y="6985"/>
                    <a:pt x="5890" y="7031"/>
                    <a:pt x="5890" y="7054"/>
                  </a:cubicBezTo>
                  <a:cubicBezTo>
                    <a:pt x="5867" y="7099"/>
                    <a:pt x="5844" y="7145"/>
                    <a:pt x="5798" y="7213"/>
                  </a:cubicBezTo>
                  <a:cubicBezTo>
                    <a:pt x="5775" y="7259"/>
                    <a:pt x="5753" y="7282"/>
                    <a:pt x="5730" y="7328"/>
                  </a:cubicBezTo>
                  <a:cubicBezTo>
                    <a:pt x="5684" y="7373"/>
                    <a:pt x="5661" y="7419"/>
                    <a:pt x="5638" y="7464"/>
                  </a:cubicBezTo>
                  <a:cubicBezTo>
                    <a:pt x="5616" y="7510"/>
                    <a:pt x="5616" y="7533"/>
                    <a:pt x="5616" y="7556"/>
                  </a:cubicBezTo>
                  <a:cubicBezTo>
                    <a:pt x="5593" y="7579"/>
                    <a:pt x="5570" y="7601"/>
                    <a:pt x="5570" y="7647"/>
                  </a:cubicBezTo>
                  <a:cubicBezTo>
                    <a:pt x="5547" y="7670"/>
                    <a:pt x="5524" y="7716"/>
                    <a:pt x="5501" y="7761"/>
                  </a:cubicBezTo>
                  <a:cubicBezTo>
                    <a:pt x="5456" y="7807"/>
                    <a:pt x="5433" y="7875"/>
                    <a:pt x="5387" y="7921"/>
                  </a:cubicBezTo>
                  <a:lnTo>
                    <a:pt x="5365" y="7967"/>
                  </a:lnTo>
                  <a:lnTo>
                    <a:pt x="5365" y="8012"/>
                  </a:lnTo>
                  <a:cubicBezTo>
                    <a:pt x="5342" y="8035"/>
                    <a:pt x="5319" y="8058"/>
                    <a:pt x="5319" y="8081"/>
                  </a:cubicBezTo>
                  <a:lnTo>
                    <a:pt x="5205" y="8263"/>
                  </a:lnTo>
                  <a:lnTo>
                    <a:pt x="5182" y="8332"/>
                  </a:lnTo>
                  <a:cubicBezTo>
                    <a:pt x="5159" y="8400"/>
                    <a:pt x="5113" y="8469"/>
                    <a:pt x="5091" y="8537"/>
                  </a:cubicBezTo>
                  <a:cubicBezTo>
                    <a:pt x="5045" y="8583"/>
                    <a:pt x="5022" y="8651"/>
                    <a:pt x="4977" y="8720"/>
                  </a:cubicBezTo>
                  <a:lnTo>
                    <a:pt x="4954" y="8765"/>
                  </a:lnTo>
                  <a:lnTo>
                    <a:pt x="4931" y="8811"/>
                  </a:lnTo>
                  <a:cubicBezTo>
                    <a:pt x="4908" y="8857"/>
                    <a:pt x="4885" y="8925"/>
                    <a:pt x="4840" y="8971"/>
                  </a:cubicBezTo>
                  <a:cubicBezTo>
                    <a:pt x="4794" y="9085"/>
                    <a:pt x="4748" y="9176"/>
                    <a:pt x="4703" y="9268"/>
                  </a:cubicBezTo>
                  <a:lnTo>
                    <a:pt x="4634" y="9382"/>
                  </a:lnTo>
                  <a:lnTo>
                    <a:pt x="4634" y="9427"/>
                  </a:lnTo>
                  <a:cubicBezTo>
                    <a:pt x="4566" y="9542"/>
                    <a:pt x="4497" y="9679"/>
                    <a:pt x="4429" y="9793"/>
                  </a:cubicBezTo>
                  <a:cubicBezTo>
                    <a:pt x="4406" y="9861"/>
                    <a:pt x="4360" y="9930"/>
                    <a:pt x="4315" y="9998"/>
                  </a:cubicBezTo>
                  <a:cubicBezTo>
                    <a:pt x="4269" y="10067"/>
                    <a:pt x="4223" y="10158"/>
                    <a:pt x="4178" y="10226"/>
                  </a:cubicBezTo>
                  <a:cubicBezTo>
                    <a:pt x="4109" y="10340"/>
                    <a:pt x="4041" y="10477"/>
                    <a:pt x="3972" y="10592"/>
                  </a:cubicBezTo>
                  <a:lnTo>
                    <a:pt x="3949" y="10637"/>
                  </a:lnTo>
                  <a:lnTo>
                    <a:pt x="3927" y="10683"/>
                  </a:lnTo>
                  <a:lnTo>
                    <a:pt x="3904" y="10706"/>
                  </a:lnTo>
                  <a:cubicBezTo>
                    <a:pt x="3835" y="10843"/>
                    <a:pt x="3767" y="10957"/>
                    <a:pt x="3698" y="11094"/>
                  </a:cubicBezTo>
                  <a:lnTo>
                    <a:pt x="3584" y="11299"/>
                  </a:lnTo>
                  <a:lnTo>
                    <a:pt x="3470" y="11505"/>
                  </a:lnTo>
                  <a:cubicBezTo>
                    <a:pt x="3379" y="11641"/>
                    <a:pt x="3310" y="11801"/>
                    <a:pt x="3219" y="11938"/>
                  </a:cubicBezTo>
                  <a:cubicBezTo>
                    <a:pt x="3059" y="12235"/>
                    <a:pt x="2899" y="12532"/>
                    <a:pt x="2717" y="12828"/>
                  </a:cubicBezTo>
                  <a:cubicBezTo>
                    <a:pt x="2580" y="13057"/>
                    <a:pt x="2443" y="13308"/>
                    <a:pt x="2306" y="13536"/>
                  </a:cubicBezTo>
                  <a:cubicBezTo>
                    <a:pt x="2237" y="13650"/>
                    <a:pt x="2192" y="13764"/>
                    <a:pt x="2123" y="13856"/>
                  </a:cubicBezTo>
                  <a:lnTo>
                    <a:pt x="2078" y="13970"/>
                  </a:lnTo>
                  <a:cubicBezTo>
                    <a:pt x="2009" y="14107"/>
                    <a:pt x="1918" y="14244"/>
                    <a:pt x="1849" y="14403"/>
                  </a:cubicBezTo>
                  <a:lnTo>
                    <a:pt x="1804" y="14472"/>
                  </a:lnTo>
                  <a:cubicBezTo>
                    <a:pt x="1781" y="14517"/>
                    <a:pt x="1758" y="14563"/>
                    <a:pt x="1735" y="14609"/>
                  </a:cubicBezTo>
                  <a:cubicBezTo>
                    <a:pt x="1690" y="14677"/>
                    <a:pt x="1644" y="14746"/>
                    <a:pt x="1621" y="14814"/>
                  </a:cubicBezTo>
                  <a:lnTo>
                    <a:pt x="1598" y="14860"/>
                  </a:lnTo>
                  <a:cubicBezTo>
                    <a:pt x="1553" y="14905"/>
                    <a:pt x="1530" y="14974"/>
                    <a:pt x="1507" y="15020"/>
                  </a:cubicBezTo>
                  <a:cubicBezTo>
                    <a:pt x="1461" y="15065"/>
                    <a:pt x="1439" y="15111"/>
                    <a:pt x="1416" y="15157"/>
                  </a:cubicBezTo>
                  <a:lnTo>
                    <a:pt x="1370" y="15225"/>
                  </a:lnTo>
                  <a:cubicBezTo>
                    <a:pt x="1302" y="15339"/>
                    <a:pt x="1233" y="15476"/>
                    <a:pt x="1188" y="15590"/>
                  </a:cubicBezTo>
                  <a:cubicBezTo>
                    <a:pt x="1119" y="15682"/>
                    <a:pt x="1073" y="15796"/>
                    <a:pt x="1028" y="15887"/>
                  </a:cubicBezTo>
                  <a:lnTo>
                    <a:pt x="936" y="16024"/>
                  </a:lnTo>
                  <a:lnTo>
                    <a:pt x="914" y="16070"/>
                  </a:lnTo>
                  <a:lnTo>
                    <a:pt x="891" y="16092"/>
                  </a:lnTo>
                  <a:cubicBezTo>
                    <a:pt x="822" y="16229"/>
                    <a:pt x="731" y="16366"/>
                    <a:pt x="663" y="16503"/>
                  </a:cubicBezTo>
                  <a:lnTo>
                    <a:pt x="640" y="16549"/>
                  </a:lnTo>
                  <a:cubicBezTo>
                    <a:pt x="571" y="16640"/>
                    <a:pt x="526" y="16732"/>
                    <a:pt x="480" y="16800"/>
                  </a:cubicBezTo>
                  <a:lnTo>
                    <a:pt x="411" y="16891"/>
                  </a:lnTo>
                  <a:lnTo>
                    <a:pt x="389" y="16937"/>
                  </a:lnTo>
                  <a:cubicBezTo>
                    <a:pt x="366" y="16983"/>
                    <a:pt x="343" y="17028"/>
                    <a:pt x="320" y="17051"/>
                  </a:cubicBezTo>
                  <a:cubicBezTo>
                    <a:pt x="297" y="17097"/>
                    <a:pt x="274" y="17120"/>
                    <a:pt x="252" y="17142"/>
                  </a:cubicBezTo>
                  <a:cubicBezTo>
                    <a:pt x="229" y="17188"/>
                    <a:pt x="206" y="17211"/>
                    <a:pt x="183" y="17234"/>
                  </a:cubicBezTo>
                  <a:cubicBezTo>
                    <a:pt x="160" y="17279"/>
                    <a:pt x="138" y="17325"/>
                    <a:pt x="115" y="17371"/>
                  </a:cubicBezTo>
                  <a:cubicBezTo>
                    <a:pt x="92" y="17393"/>
                    <a:pt x="92" y="17416"/>
                    <a:pt x="69" y="17439"/>
                  </a:cubicBezTo>
                  <a:cubicBezTo>
                    <a:pt x="46" y="17485"/>
                    <a:pt x="23" y="17508"/>
                    <a:pt x="23" y="17576"/>
                  </a:cubicBezTo>
                  <a:cubicBezTo>
                    <a:pt x="1" y="17599"/>
                    <a:pt x="1" y="17622"/>
                    <a:pt x="1" y="17645"/>
                  </a:cubicBezTo>
                  <a:cubicBezTo>
                    <a:pt x="1" y="17667"/>
                    <a:pt x="1" y="17690"/>
                    <a:pt x="1" y="17713"/>
                  </a:cubicBezTo>
                  <a:cubicBezTo>
                    <a:pt x="23" y="17736"/>
                    <a:pt x="46" y="17759"/>
                    <a:pt x="69" y="17781"/>
                  </a:cubicBezTo>
                  <a:cubicBezTo>
                    <a:pt x="115" y="17781"/>
                    <a:pt x="160" y="17781"/>
                    <a:pt x="183" y="17759"/>
                  </a:cubicBezTo>
                  <a:cubicBezTo>
                    <a:pt x="229" y="17713"/>
                    <a:pt x="252" y="17690"/>
                    <a:pt x="252" y="17645"/>
                  </a:cubicBezTo>
                  <a:cubicBezTo>
                    <a:pt x="274" y="17622"/>
                    <a:pt x="274" y="17599"/>
                    <a:pt x="297" y="17576"/>
                  </a:cubicBezTo>
                  <a:cubicBezTo>
                    <a:pt x="297" y="17553"/>
                    <a:pt x="297" y="17553"/>
                    <a:pt x="297" y="17530"/>
                  </a:cubicBezTo>
                  <a:cubicBezTo>
                    <a:pt x="320" y="17508"/>
                    <a:pt x="320" y="17485"/>
                    <a:pt x="343" y="17462"/>
                  </a:cubicBezTo>
                  <a:cubicBezTo>
                    <a:pt x="343" y="17462"/>
                    <a:pt x="343" y="17439"/>
                    <a:pt x="343" y="17439"/>
                  </a:cubicBezTo>
                  <a:cubicBezTo>
                    <a:pt x="343" y="17439"/>
                    <a:pt x="343" y="17416"/>
                    <a:pt x="366" y="17416"/>
                  </a:cubicBezTo>
                  <a:cubicBezTo>
                    <a:pt x="366" y="17393"/>
                    <a:pt x="389" y="17348"/>
                    <a:pt x="411" y="17325"/>
                  </a:cubicBezTo>
                  <a:cubicBezTo>
                    <a:pt x="434" y="17302"/>
                    <a:pt x="434" y="17256"/>
                    <a:pt x="457" y="17234"/>
                  </a:cubicBezTo>
                  <a:cubicBezTo>
                    <a:pt x="480" y="17211"/>
                    <a:pt x="480" y="17211"/>
                    <a:pt x="503" y="17188"/>
                  </a:cubicBezTo>
                  <a:cubicBezTo>
                    <a:pt x="526" y="17165"/>
                    <a:pt x="548" y="17142"/>
                    <a:pt x="571" y="17097"/>
                  </a:cubicBezTo>
                  <a:cubicBezTo>
                    <a:pt x="571" y="17074"/>
                    <a:pt x="594" y="17051"/>
                    <a:pt x="617" y="17005"/>
                  </a:cubicBezTo>
                  <a:cubicBezTo>
                    <a:pt x="640" y="16960"/>
                    <a:pt x="685" y="16891"/>
                    <a:pt x="708" y="16823"/>
                  </a:cubicBezTo>
                  <a:cubicBezTo>
                    <a:pt x="731" y="16777"/>
                    <a:pt x="777" y="16732"/>
                    <a:pt x="799" y="16663"/>
                  </a:cubicBezTo>
                  <a:cubicBezTo>
                    <a:pt x="799" y="16663"/>
                    <a:pt x="822" y="16640"/>
                    <a:pt x="822" y="16617"/>
                  </a:cubicBezTo>
                  <a:cubicBezTo>
                    <a:pt x="868" y="16526"/>
                    <a:pt x="936" y="16435"/>
                    <a:pt x="982" y="16343"/>
                  </a:cubicBezTo>
                  <a:lnTo>
                    <a:pt x="1028" y="16298"/>
                  </a:lnTo>
                  <a:cubicBezTo>
                    <a:pt x="1028" y="16275"/>
                    <a:pt x="1051" y="16275"/>
                    <a:pt x="1051" y="16252"/>
                  </a:cubicBezTo>
                  <a:cubicBezTo>
                    <a:pt x="1112" y="16191"/>
                    <a:pt x="1137" y="16110"/>
                    <a:pt x="1175" y="16045"/>
                  </a:cubicBezTo>
                  <a:lnTo>
                    <a:pt x="1175" y="16045"/>
                  </a:lnTo>
                  <a:cubicBezTo>
                    <a:pt x="1172" y="16046"/>
                    <a:pt x="1169" y="16047"/>
                    <a:pt x="1165" y="16047"/>
                  </a:cubicBezTo>
                  <a:cubicBezTo>
                    <a:pt x="1184" y="16028"/>
                    <a:pt x="1203" y="15993"/>
                    <a:pt x="1222" y="15955"/>
                  </a:cubicBezTo>
                  <a:lnTo>
                    <a:pt x="1222" y="15955"/>
                  </a:lnTo>
                  <a:cubicBezTo>
                    <a:pt x="1219" y="15955"/>
                    <a:pt x="1215" y="15955"/>
                    <a:pt x="1210" y="15955"/>
                  </a:cubicBezTo>
                  <a:cubicBezTo>
                    <a:pt x="1216" y="15955"/>
                    <a:pt x="1220" y="15954"/>
                    <a:pt x="1223" y="15952"/>
                  </a:cubicBezTo>
                  <a:lnTo>
                    <a:pt x="1223" y="15952"/>
                  </a:lnTo>
                  <a:cubicBezTo>
                    <a:pt x="1223" y="15953"/>
                    <a:pt x="1222" y="15954"/>
                    <a:pt x="1222" y="15955"/>
                  </a:cubicBezTo>
                  <a:lnTo>
                    <a:pt x="1222" y="15955"/>
                  </a:lnTo>
                  <a:cubicBezTo>
                    <a:pt x="1233" y="15954"/>
                    <a:pt x="1233" y="15951"/>
                    <a:pt x="1233" y="15933"/>
                  </a:cubicBezTo>
                  <a:lnTo>
                    <a:pt x="1233" y="15933"/>
                  </a:lnTo>
                  <a:cubicBezTo>
                    <a:pt x="1233" y="15933"/>
                    <a:pt x="1233" y="15946"/>
                    <a:pt x="1223" y="15952"/>
                  </a:cubicBezTo>
                  <a:lnTo>
                    <a:pt x="1223" y="15952"/>
                  </a:lnTo>
                  <a:cubicBezTo>
                    <a:pt x="1227" y="15946"/>
                    <a:pt x="1230" y="15939"/>
                    <a:pt x="1233" y="15933"/>
                  </a:cubicBezTo>
                  <a:cubicBezTo>
                    <a:pt x="1256" y="15910"/>
                    <a:pt x="1256" y="15864"/>
                    <a:pt x="1279" y="15841"/>
                  </a:cubicBezTo>
                  <a:cubicBezTo>
                    <a:pt x="1302" y="15818"/>
                    <a:pt x="1302" y="15796"/>
                    <a:pt x="1324" y="15750"/>
                  </a:cubicBezTo>
                  <a:cubicBezTo>
                    <a:pt x="1416" y="15590"/>
                    <a:pt x="1507" y="15453"/>
                    <a:pt x="1598" y="15294"/>
                  </a:cubicBezTo>
                  <a:cubicBezTo>
                    <a:pt x="1598" y="15271"/>
                    <a:pt x="1621" y="15248"/>
                    <a:pt x="1621" y="15225"/>
                  </a:cubicBezTo>
                  <a:cubicBezTo>
                    <a:pt x="1667" y="15179"/>
                    <a:pt x="1712" y="15111"/>
                    <a:pt x="1735" y="15065"/>
                  </a:cubicBezTo>
                  <a:cubicBezTo>
                    <a:pt x="1758" y="15020"/>
                    <a:pt x="1781" y="14974"/>
                    <a:pt x="1804" y="14951"/>
                  </a:cubicBezTo>
                  <a:cubicBezTo>
                    <a:pt x="1849" y="14860"/>
                    <a:pt x="1895" y="14791"/>
                    <a:pt x="1941" y="14700"/>
                  </a:cubicBezTo>
                  <a:cubicBezTo>
                    <a:pt x="2009" y="14609"/>
                    <a:pt x="2055" y="14495"/>
                    <a:pt x="2123" y="14381"/>
                  </a:cubicBezTo>
                  <a:cubicBezTo>
                    <a:pt x="2215" y="14244"/>
                    <a:pt x="2306" y="14084"/>
                    <a:pt x="2374" y="13947"/>
                  </a:cubicBezTo>
                  <a:cubicBezTo>
                    <a:pt x="2397" y="13901"/>
                    <a:pt x="2443" y="13833"/>
                    <a:pt x="2466" y="13787"/>
                  </a:cubicBezTo>
                  <a:lnTo>
                    <a:pt x="2511" y="13696"/>
                  </a:lnTo>
                  <a:cubicBezTo>
                    <a:pt x="2557" y="13627"/>
                    <a:pt x="2603" y="13559"/>
                    <a:pt x="2648" y="13467"/>
                  </a:cubicBezTo>
                  <a:cubicBezTo>
                    <a:pt x="2648" y="13467"/>
                    <a:pt x="2648" y="13445"/>
                    <a:pt x="2648" y="13445"/>
                  </a:cubicBezTo>
                  <a:cubicBezTo>
                    <a:pt x="2648" y="13422"/>
                    <a:pt x="2648" y="13422"/>
                    <a:pt x="2648" y="13422"/>
                  </a:cubicBezTo>
                  <a:cubicBezTo>
                    <a:pt x="2740" y="13285"/>
                    <a:pt x="2808" y="13148"/>
                    <a:pt x="2899" y="13011"/>
                  </a:cubicBezTo>
                  <a:cubicBezTo>
                    <a:pt x="2899" y="12988"/>
                    <a:pt x="2899" y="12988"/>
                    <a:pt x="2922" y="12965"/>
                  </a:cubicBezTo>
                  <a:cubicBezTo>
                    <a:pt x="2968" y="12897"/>
                    <a:pt x="3014" y="12806"/>
                    <a:pt x="3059" y="12714"/>
                  </a:cubicBezTo>
                  <a:cubicBezTo>
                    <a:pt x="3105" y="12669"/>
                    <a:pt x="3128" y="12623"/>
                    <a:pt x="3150" y="12577"/>
                  </a:cubicBezTo>
                  <a:cubicBezTo>
                    <a:pt x="3173" y="12554"/>
                    <a:pt x="3196" y="12509"/>
                    <a:pt x="3196" y="12463"/>
                  </a:cubicBezTo>
                  <a:cubicBezTo>
                    <a:pt x="3219" y="12463"/>
                    <a:pt x="3219" y="12440"/>
                    <a:pt x="3219" y="12440"/>
                  </a:cubicBezTo>
                  <a:cubicBezTo>
                    <a:pt x="3242" y="12418"/>
                    <a:pt x="3242" y="12395"/>
                    <a:pt x="3265" y="12372"/>
                  </a:cubicBezTo>
                  <a:cubicBezTo>
                    <a:pt x="3333" y="12258"/>
                    <a:pt x="3379" y="12166"/>
                    <a:pt x="3447" y="12075"/>
                  </a:cubicBezTo>
                  <a:cubicBezTo>
                    <a:pt x="3493" y="11984"/>
                    <a:pt x="3516" y="11915"/>
                    <a:pt x="3561" y="11847"/>
                  </a:cubicBezTo>
                  <a:cubicBezTo>
                    <a:pt x="3584" y="11847"/>
                    <a:pt x="3584" y="11824"/>
                    <a:pt x="3584" y="11824"/>
                  </a:cubicBezTo>
                  <a:cubicBezTo>
                    <a:pt x="3607" y="11778"/>
                    <a:pt x="3630" y="11756"/>
                    <a:pt x="3653" y="11733"/>
                  </a:cubicBezTo>
                  <a:cubicBezTo>
                    <a:pt x="3675" y="11687"/>
                    <a:pt x="3675" y="11664"/>
                    <a:pt x="3698" y="11641"/>
                  </a:cubicBezTo>
                  <a:cubicBezTo>
                    <a:pt x="3721" y="11619"/>
                    <a:pt x="3721" y="11596"/>
                    <a:pt x="3744" y="11573"/>
                  </a:cubicBezTo>
                  <a:cubicBezTo>
                    <a:pt x="3812" y="11459"/>
                    <a:pt x="3881" y="11345"/>
                    <a:pt x="3949" y="11231"/>
                  </a:cubicBezTo>
                  <a:cubicBezTo>
                    <a:pt x="3995" y="11116"/>
                    <a:pt x="4063" y="11002"/>
                    <a:pt x="4132" y="10865"/>
                  </a:cubicBezTo>
                  <a:cubicBezTo>
                    <a:pt x="4178" y="10820"/>
                    <a:pt x="4200" y="10751"/>
                    <a:pt x="4246" y="10706"/>
                  </a:cubicBezTo>
                  <a:cubicBezTo>
                    <a:pt x="4246" y="10683"/>
                    <a:pt x="4269" y="10660"/>
                    <a:pt x="4269" y="10614"/>
                  </a:cubicBezTo>
                  <a:cubicBezTo>
                    <a:pt x="4292" y="10592"/>
                    <a:pt x="4337" y="10546"/>
                    <a:pt x="4337" y="10500"/>
                  </a:cubicBezTo>
                  <a:cubicBezTo>
                    <a:pt x="4360" y="10477"/>
                    <a:pt x="4360" y="10455"/>
                    <a:pt x="4360" y="10455"/>
                  </a:cubicBezTo>
                  <a:cubicBezTo>
                    <a:pt x="4406" y="10363"/>
                    <a:pt x="4452" y="10295"/>
                    <a:pt x="4497" y="10203"/>
                  </a:cubicBezTo>
                  <a:cubicBezTo>
                    <a:pt x="4520" y="10203"/>
                    <a:pt x="4520" y="10181"/>
                    <a:pt x="4543" y="10181"/>
                  </a:cubicBezTo>
                  <a:cubicBezTo>
                    <a:pt x="4634" y="10021"/>
                    <a:pt x="4725" y="9861"/>
                    <a:pt x="4817" y="9724"/>
                  </a:cubicBezTo>
                  <a:cubicBezTo>
                    <a:pt x="4908" y="9564"/>
                    <a:pt x="4999" y="9405"/>
                    <a:pt x="5091" y="9222"/>
                  </a:cubicBezTo>
                  <a:cubicBezTo>
                    <a:pt x="5159" y="9085"/>
                    <a:pt x="5250" y="8925"/>
                    <a:pt x="5342" y="8788"/>
                  </a:cubicBezTo>
                  <a:cubicBezTo>
                    <a:pt x="5365" y="8697"/>
                    <a:pt x="5410" y="8629"/>
                    <a:pt x="5456" y="8537"/>
                  </a:cubicBezTo>
                  <a:cubicBezTo>
                    <a:pt x="5479" y="8514"/>
                    <a:pt x="5501" y="8469"/>
                    <a:pt x="5524" y="8446"/>
                  </a:cubicBezTo>
                  <a:cubicBezTo>
                    <a:pt x="5547" y="8400"/>
                    <a:pt x="5570" y="8355"/>
                    <a:pt x="5570" y="8332"/>
                  </a:cubicBezTo>
                  <a:cubicBezTo>
                    <a:pt x="5593" y="8286"/>
                    <a:pt x="5616" y="8263"/>
                    <a:pt x="5638" y="8218"/>
                  </a:cubicBezTo>
                  <a:cubicBezTo>
                    <a:pt x="5661" y="8195"/>
                    <a:pt x="5661" y="8149"/>
                    <a:pt x="5661" y="8126"/>
                  </a:cubicBezTo>
                  <a:cubicBezTo>
                    <a:pt x="5707" y="8035"/>
                    <a:pt x="5753" y="7967"/>
                    <a:pt x="5798" y="7875"/>
                  </a:cubicBezTo>
                  <a:cubicBezTo>
                    <a:pt x="5890" y="7761"/>
                    <a:pt x="5935" y="7624"/>
                    <a:pt x="6004" y="7510"/>
                  </a:cubicBezTo>
                  <a:cubicBezTo>
                    <a:pt x="6049" y="7464"/>
                    <a:pt x="6072" y="7419"/>
                    <a:pt x="6095" y="7373"/>
                  </a:cubicBezTo>
                  <a:cubicBezTo>
                    <a:pt x="6209" y="7213"/>
                    <a:pt x="6300" y="7054"/>
                    <a:pt x="6392" y="6871"/>
                  </a:cubicBezTo>
                  <a:cubicBezTo>
                    <a:pt x="6460" y="6734"/>
                    <a:pt x="6551" y="6597"/>
                    <a:pt x="6643" y="6483"/>
                  </a:cubicBezTo>
                  <a:cubicBezTo>
                    <a:pt x="6711" y="6369"/>
                    <a:pt x="6780" y="6255"/>
                    <a:pt x="6848" y="6141"/>
                  </a:cubicBezTo>
                  <a:cubicBezTo>
                    <a:pt x="6848" y="6118"/>
                    <a:pt x="6871" y="6095"/>
                    <a:pt x="6871" y="6072"/>
                  </a:cubicBezTo>
                  <a:cubicBezTo>
                    <a:pt x="6917" y="5981"/>
                    <a:pt x="6985" y="5890"/>
                    <a:pt x="7031" y="5798"/>
                  </a:cubicBezTo>
                  <a:cubicBezTo>
                    <a:pt x="7122" y="5661"/>
                    <a:pt x="7236" y="5524"/>
                    <a:pt x="7305" y="5365"/>
                  </a:cubicBezTo>
                  <a:cubicBezTo>
                    <a:pt x="7305" y="5342"/>
                    <a:pt x="7305" y="5319"/>
                    <a:pt x="7305" y="5296"/>
                  </a:cubicBezTo>
                  <a:cubicBezTo>
                    <a:pt x="7305" y="5296"/>
                    <a:pt x="7305" y="5273"/>
                    <a:pt x="7305" y="5273"/>
                  </a:cubicBezTo>
                  <a:cubicBezTo>
                    <a:pt x="7350" y="5205"/>
                    <a:pt x="7396" y="5136"/>
                    <a:pt x="7419" y="5068"/>
                  </a:cubicBezTo>
                  <a:cubicBezTo>
                    <a:pt x="7464" y="4977"/>
                    <a:pt x="7510" y="4908"/>
                    <a:pt x="7556" y="4817"/>
                  </a:cubicBezTo>
                  <a:lnTo>
                    <a:pt x="7579" y="4817"/>
                  </a:lnTo>
                  <a:cubicBezTo>
                    <a:pt x="7579" y="4771"/>
                    <a:pt x="7601" y="4748"/>
                    <a:pt x="7624" y="4725"/>
                  </a:cubicBezTo>
                  <a:cubicBezTo>
                    <a:pt x="7647" y="4725"/>
                    <a:pt x="7670" y="4703"/>
                    <a:pt x="7693" y="4680"/>
                  </a:cubicBezTo>
                  <a:cubicBezTo>
                    <a:pt x="7761" y="4588"/>
                    <a:pt x="7807" y="4497"/>
                    <a:pt x="7852" y="4406"/>
                  </a:cubicBezTo>
                  <a:cubicBezTo>
                    <a:pt x="7898" y="4337"/>
                    <a:pt x="7921" y="4269"/>
                    <a:pt x="7967" y="4200"/>
                  </a:cubicBezTo>
                  <a:cubicBezTo>
                    <a:pt x="7989" y="4155"/>
                    <a:pt x="8012" y="4086"/>
                    <a:pt x="8058" y="4041"/>
                  </a:cubicBezTo>
                  <a:lnTo>
                    <a:pt x="8058" y="4018"/>
                  </a:lnTo>
                  <a:cubicBezTo>
                    <a:pt x="8104" y="3949"/>
                    <a:pt x="8149" y="3858"/>
                    <a:pt x="8195" y="3790"/>
                  </a:cubicBezTo>
                  <a:cubicBezTo>
                    <a:pt x="8241" y="3721"/>
                    <a:pt x="8263" y="3653"/>
                    <a:pt x="8309" y="3584"/>
                  </a:cubicBezTo>
                  <a:cubicBezTo>
                    <a:pt x="8309" y="3561"/>
                    <a:pt x="8309" y="3561"/>
                    <a:pt x="8309" y="3561"/>
                  </a:cubicBezTo>
                  <a:cubicBezTo>
                    <a:pt x="8355" y="3516"/>
                    <a:pt x="8400" y="3447"/>
                    <a:pt x="8423" y="3379"/>
                  </a:cubicBezTo>
                  <a:cubicBezTo>
                    <a:pt x="8469" y="3333"/>
                    <a:pt x="8492" y="3265"/>
                    <a:pt x="8537" y="3219"/>
                  </a:cubicBezTo>
                  <a:cubicBezTo>
                    <a:pt x="8606" y="3105"/>
                    <a:pt x="8674" y="2991"/>
                    <a:pt x="8743" y="2877"/>
                  </a:cubicBezTo>
                  <a:cubicBezTo>
                    <a:pt x="8811" y="2762"/>
                    <a:pt x="8880" y="2648"/>
                    <a:pt x="8948" y="2534"/>
                  </a:cubicBezTo>
                  <a:cubicBezTo>
                    <a:pt x="8971" y="2489"/>
                    <a:pt x="8994" y="2420"/>
                    <a:pt x="9039" y="2352"/>
                  </a:cubicBezTo>
                  <a:cubicBezTo>
                    <a:pt x="9039" y="2329"/>
                    <a:pt x="9062" y="2306"/>
                    <a:pt x="9062" y="2283"/>
                  </a:cubicBezTo>
                  <a:cubicBezTo>
                    <a:pt x="9085" y="2260"/>
                    <a:pt x="9085" y="2237"/>
                    <a:pt x="9108" y="2215"/>
                  </a:cubicBezTo>
                  <a:cubicBezTo>
                    <a:pt x="9108" y="2192"/>
                    <a:pt x="9108" y="2192"/>
                    <a:pt x="9108" y="2169"/>
                  </a:cubicBezTo>
                  <a:cubicBezTo>
                    <a:pt x="9108" y="2146"/>
                    <a:pt x="9108" y="2123"/>
                    <a:pt x="9108" y="2123"/>
                  </a:cubicBezTo>
                  <a:cubicBezTo>
                    <a:pt x="9108" y="2101"/>
                    <a:pt x="9131" y="2055"/>
                    <a:pt x="9154" y="2032"/>
                  </a:cubicBezTo>
                  <a:cubicBezTo>
                    <a:pt x="9176" y="2032"/>
                    <a:pt x="9199" y="2009"/>
                    <a:pt x="9199" y="1986"/>
                  </a:cubicBezTo>
                  <a:cubicBezTo>
                    <a:pt x="9245" y="1964"/>
                    <a:pt x="9268" y="1918"/>
                    <a:pt x="9290" y="1895"/>
                  </a:cubicBezTo>
                  <a:cubicBezTo>
                    <a:pt x="9290" y="1849"/>
                    <a:pt x="9313" y="1804"/>
                    <a:pt x="9336" y="1781"/>
                  </a:cubicBezTo>
                  <a:cubicBezTo>
                    <a:pt x="9359" y="1735"/>
                    <a:pt x="9382" y="1690"/>
                    <a:pt x="9405" y="1667"/>
                  </a:cubicBezTo>
                  <a:cubicBezTo>
                    <a:pt x="9427" y="1621"/>
                    <a:pt x="9450" y="1553"/>
                    <a:pt x="9496" y="1507"/>
                  </a:cubicBezTo>
                  <a:cubicBezTo>
                    <a:pt x="9519" y="1439"/>
                    <a:pt x="9564" y="1393"/>
                    <a:pt x="9610" y="1324"/>
                  </a:cubicBezTo>
                  <a:cubicBezTo>
                    <a:pt x="9656" y="1256"/>
                    <a:pt x="9724" y="1188"/>
                    <a:pt x="9747" y="1119"/>
                  </a:cubicBezTo>
                  <a:cubicBezTo>
                    <a:pt x="9793" y="1073"/>
                    <a:pt x="9815" y="1028"/>
                    <a:pt x="9861" y="982"/>
                  </a:cubicBezTo>
                  <a:cubicBezTo>
                    <a:pt x="9861" y="982"/>
                    <a:pt x="9884" y="959"/>
                    <a:pt x="9884" y="936"/>
                  </a:cubicBezTo>
                  <a:cubicBezTo>
                    <a:pt x="9884" y="914"/>
                    <a:pt x="9884" y="891"/>
                    <a:pt x="9884" y="868"/>
                  </a:cubicBezTo>
                  <a:cubicBezTo>
                    <a:pt x="9884" y="868"/>
                    <a:pt x="9884" y="845"/>
                    <a:pt x="9861" y="822"/>
                  </a:cubicBezTo>
                  <a:cubicBezTo>
                    <a:pt x="9861" y="799"/>
                    <a:pt x="9861" y="777"/>
                    <a:pt x="9838" y="754"/>
                  </a:cubicBezTo>
                  <a:cubicBezTo>
                    <a:pt x="9838" y="731"/>
                    <a:pt x="9815" y="708"/>
                    <a:pt x="9793" y="685"/>
                  </a:cubicBezTo>
                  <a:cubicBezTo>
                    <a:pt x="9770" y="663"/>
                    <a:pt x="9770" y="663"/>
                    <a:pt x="9747" y="663"/>
                  </a:cubicBezTo>
                  <a:cubicBezTo>
                    <a:pt x="9724" y="594"/>
                    <a:pt x="9679" y="571"/>
                    <a:pt x="9610" y="548"/>
                  </a:cubicBezTo>
                  <a:cubicBezTo>
                    <a:pt x="9587" y="503"/>
                    <a:pt x="9564" y="457"/>
                    <a:pt x="9542" y="434"/>
                  </a:cubicBezTo>
                  <a:cubicBezTo>
                    <a:pt x="9450" y="343"/>
                    <a:pt x="9359" y="297"/>
                    <a:pt x="9245" y="229"/>
                  </a:cubicBezTo>
                  <a:cubicBezTo>
                    <a:pt x="9199" y="206"/>
                    <a:pt x="9154" y="183"/>
                    <a:pt x="9108" y="160"/>
                  </a:cubicBezTo>
                  <a:cubicBezTo>
                    <a:pt x="9062" y="138"/>
                    <a:pt x="8994" y="92"/>
                    <a:pt x="8925" y="92"/>
                  </a:cubicBezTo>
                  <a:cubicBezTo>
                    <a:pt x="8925" y="46"/>
                    <a:pt x="8902" y="23"/>
                    <a:pt x="8880" y="23"/>
                  </a:cubicBezTo>
                  <a:cubicBezTo>
                    <a:pt x="8880" y="1"/>
                    <a:pt x="8857" y="1"/>
                    <a:pt x="8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10"/>
            <p:cNvSpPr/>
            <p:nvPr/>
          </p:nvSpPr>
          <p:spPr>
            <a:xfrm>
              <a:off x="-652814" y="3009522"/>
              <a:ext cx="736940" cy="326957"/>
            </a:xfrm>
            <a:custGeom>
              <a:avLst/>
              <a:gdLst/>
              <a:ahLst/>
              <a:cxnLst/>
              <a:rect l="l" t="t" r="r" b="b"/>
              <a:pathLst>
                <a:path w="13172" h="5844" extrusionOk="0">
                  <a:moveTo>
                    <a:pt x="92" y="0"/>
                  </a:moveTo>
                  <a:cubicBezTo>
                    <a:pt x="46" y="0"/>
                    <a:pt x="1" y="46"/>
                    <a:pt x="1" y="115"/>
                  </a:cubicBezTo>
                  <a:cubicBezTo>
                    <a:pt x="1" y="137"/>
                    <a:pt x="1" y="160"/>
                    <a:pt x="24" y="183"/>
                  </a:cubicBezTo>
                  <a:cubicBezTo>
                    <a:pt x="46" y="206"/>
                    <a:pt x="46" y="206"/>
                    <a:pt x="46" y="229"/>
                  </a:cubicBezTo>
                  <a:cubicBezTo>
                    <a:pt x="69" y="251"/>
                    <a:pt x="92" y="251"/>
                    <a:pt x="115" y="274"/>
                  </a:cubicBezTo>
                  <a:cubicBezTo>
                    <a:pt x="138" y="297"/>
                    <a:pt x="161" y="320"/>
                    <a:pt x="206" y="320"/>
                  </a:cubicBezTo>
                  <a:cubicBezTo>
                    <a:pt x="252" y="366"/>
                    <a:pt x="320" y="411"/>
                    <a:pt x="389" y="434"/>
                  </a:cubicBezTo>
                  <a:cubicBezTo>
                    <a:pt x="389" y="457"/>
                    <a:pt x="412" y="480"/>
                    <a:pt x="435" y="480"/>
                  </a:cubicBezTo>
                  <a:cubicBezTo>
                    <a:pt x="457" y="503"/>
                    <a:pt x="480" y="525"/>
                    <a:pt x="503" y="548"/>
                  </a:cubicBezTo>
                  <a:cubicBezTo>
                    <a:pt x="549" y="571"/>
                    <a:pt x="594" y="617"/>
                    <a:pt x="640" y="639"/>
                  </a:cubicBezTo>
                  <a:lnTo>
                    <a:pt x="708" y="639"/>
                  </a:lnTo>
                  <a:cubicBezTo>
                    <a:pt x="823" y="731"/>
                    <a:pt x="959" y="822"/>
                    <a:pt x="1096" y="913"/>
                  </a:cubicBezTo>
                  <a:cubicBezTo>
                    <a:pt x="1256" y="1005"/>
                    <a:pt x="1393" y="1119"/>
                    <a:pt x="1553" y="1210"/>
                  </a:cubicBezTo>
                  <a:cubicBezTo>
                    <a:pt x="1690" y="1301"/>
                    <a:pt x="1827" y="1393"/>
                    <a:pt x="1964" y="1484"/>
                  </a:cubicBezTo>
                  <a:cubicBezTo>
                    <a:pt x="1987" y="1507"/>
                    <a:pt x="2009" y="1507"/>
                    <a:pt x="2009" y="1530"/>
                  </a:cubicBezTo>
                  <a:cubicBezTo>
                    <a:pt x="2023" y="1536"/>
                    <a:pt x="2036" y="1539"/>
                    <a:pt x="2050" y="1539"/>
                  </a:cubicBezTo>
                  <a:cubicBezTo>
                    <a:pt x="2082" y="1539"/>
                    <a:pt x="2114" y="1523"/>
                    <a:pt x="2146" y="1507"/>
                  </a:cubicBezTo>
                  <a:cubicBezTo>
                    <a:pt x="2215" y="1552"/>
                    <a:pt x="2283" y="1598"/>
                    <a:pt x="2352" y="1644"/>
                  </a:cubicBezTo>
                  <a:cubicBezTo>
                    <a:pt x="2352" y="1644"/>
                    <a:pt x="2329" y="1621"/>
                    <a:pt x="2329" y="1621"/>
                  </a:cubicBezTo>
                  <a:lnTo>
                    <a:pt x="2329" y="1621"/>
                  </a:lnTo>
                  <a:cubicBezTo>
                    <a:pt x="2466" y="1712"/>
                    <a:pt x="2580" y="1781"/>
                    <a:pt x="2717" y="1872"/>
                  </a:cubicBezTo>
                  <a:cubicBezTo>
                    <a:pt x="2763" y="1895"/>
                    <a:pt x="2808" y="1918"/>
                    <a:pt x="2877" y="1963"/>
                  </a:cubicBezTo>
                  <a:cubicBezTo>
                    <a:pt x="2900" y="1963"/>
                    <a:pt x="2945" y="1986"/>
                    <a:pt x="2968" y="2009"/>
                  </a:cubicBezTo>
                  <a:cubicBezTo>
                    <a:pt x="2991" y="2009"/>
                    <a:pt x="2991" y="2032"/>
                    <a:pt x="3014" y="2032"/>
                  </a:cubicBezTo>
                  <a:cubicBezTo>
                    <a:pt x="3037" y="2032"/>
                    <a:pt x="3059" y="2055"/>
                    <a:pt x="3082" y="2055"/>
                  </a:cubicBezTo>
                  <a:lnTo>
                    <a:pt x="3128" y="2055"/>
                  </a:lnTo>
                  <a:cubicBezTo>
                    <a:pt x="3151" y="2077"/>
                    <a:pt x="3174" y="2077"/>
                    <a:pt x="3219" y="2100"/>
                  </a:cubicBezTo>
                  <a:cubicBezTo>
                    <a:pt x="3379" y="2192"/>
                    <a:pt x="3539" y="2283"/>
                    <a:pt x="3699" y="2374"/>
                  </a:cubicBezTo>
                  <a:cubicBezTo>
                    <a:pt x="3858" y="2443"/>
                    <a:pt x="4018" y="2534"/>
                    <a:pt x="4178" y="2625"/>
                  </a:cubicBezTo>
                  <a:cubicBezTo>
                    <a:pt x="4224" y="2648"/>
                    <a:pt x="4292" y="2694"/>
                    <a:pt x="4360" y="2694"/>
                  </a:cubicBezTo>
                  <a:cubicBezTo>
                    <a:pt x="4360" y="2694"/>
                    <a:pt x="4383" y="2694"/>
                    <a:pt x="4406" y="2717"/>
                  </a:cubicBezTo>
                  <a:cubicBezTo>
                    <a:pt x="4726" y="2876"/>
                    <a:pt x="5045" y="3036"/>
                    <a:pt x="5365" y="3173"/>
                  </a:cubicBezTo>
                  <a:cubicBezTo>
                    <a:pt x="5388" y="3196"/>
                    <a:pt x="5410" y="3196"/>
                    <a:pt x="5433" y="3219"/>
                  </a:cubicBezTo>
                  <a:lnTo>
                    <a:pt x="5479" y="3219"/>
                  </a:lnTo>
                  <a:cubicBezTo>
                    <a:pt x="5502" y="3242"/>
                    <a:pt x="5525" y="3242"/>
                    <a:pt x="5547" y="3242"/>
                  </a:cubicBezTo>
                  <a:cubicBezTo>
                    <a:pt x="5593" y="3264"/>
                    <a:pt x="5616" y="3287"/>
                    <a:pt x="5661" y="3287"/>
                  </a:cubicBezTo>
                  <a:cubicBezTo>
                    <a:pt x="5707" y="3356"/>
                    <a:pt x="5776" y="3379"/>
                    <a:pt x="5844" y="3424"/>
                  </a:cubicBezTo>
                  <a:cubicBezTo>
                    <a:pt x="5890" y="3447"/>
                    <a:pt x="5935" y="3470"/>
                    <a:pt x="5981" y="3470"/>
                  </a:cubicBezTo>
                  <a:cubicBezTo>
                    <a:pt x="6072" y="3515"/>
                    <a:pt x="6164" y="3561"/>
                    <a:pt x="6232" y="3607"/>
                  </a:cubicBezTo>
                  <a:cubicBezTo>
                    <a:pt x="6301" y="3630"/>
                    <a:pt x="6346" y="3652"/>
                    <a:pt x="6392" y="3675"/>
                  </a:cubicBezTo>
                  <a:cubicBezTo>
                    <a:pt x="6415" y="3698"/>
                    <a:pt x="6438" y="3721"/>
                    <a:pt x="6460" y="3744"/>
                  </a:cubicBezTo>
                  <a:cubicBezTo>
                    <a:pt x="6460" y="3767"/>
                    <a:pt x="6483" y="3767"/>
                    <a:pt x="6506" y="3789"/>
                  </a:cubicBezTo>
                  <a:cubicBezTo>
                    <a:pt x="6552" y="3812"/>
                    <a:pt x="6597" y="3835"/>
                    <a:pt x="6643" y="3858"/>
                  </a:cubicBezTo>
                  <a:cubicBezTo>
                    <a:pt x="6689" y="3881"/>
                    <a:pt x="6734" y="3903"/>
                    <a:pt x="6780" y="3926"/>
                  </a:cubicBezTo>
                  <a:cubicBezTo>
                    <a:pt x="6871" y="3972"/>
                    <a:pt x="6963" y="4018"/>
                    <a:pt x="7054" y="4040"/>
                  </a:cubicBezTo>
                  <a:cubicBezTo>
                    <a:pt x="7122" y="4086"/>
                    <a:pt x="7191" y="4109"/>
                    <a:pt x="7282" y="4132"/>
                  </a:cubicBezTo>
                  <a:cubicBezTo>
                    <a:pt x="7351" y="4177"/>
                    <a:pt x="7442" y="4200"/>
                    <a:pt x="7533" y="4223"/>
                  </a:cubicBezTo>
                  <a:cubicBezTo>
                    <a:pt x="7693" y="4292"/>
                    <a:pt x="7876" y="4360"/>
                    <a:pt x="8035" y="4428"/>
                  </a:cubicBezTo>
                  <a:lnTo>
                    <a:pt x="8286" y="4543"/>
                  </a:lnTo>
                  <a:cubicBezTo>
                    <a:pt x="8332" y="4543"/>
                    <a:pt x="8378" y="4565"/>
                    <a:pt x="8401" y="4588"/>
                  </a:cubicBezTo>
                  <a:cubicBezTo>
                    <a:pt x="8446" y="4611"/>
                    <a:pt x="8492" y="4611"/>
                    <a:pt x="8537" y="4634"/>
                  </a:cubicBezTo>
                  <a:cubicBezTo>
                    <a:pt x="8720" y="4702"/>
                    <a:pt x="8880" y="4771"/>
                    <a:pt x="9040" y="4839"/>
                  </a:cubicBezTo>
                  <a:cubicBezTo>
                    <a:pt x="9131" y="4885"/>
                    <a:pt x="9199" y="4908"/>
                    <a:pt x="9291" y="4931"/>
                  </a:cubicBezTo>
                  <a:cubicBezTo>
                    <a:pt x="9336" y="4953"/>
                    <a:pt x="9382" y="4976"/>
                    <a:pt x="9428" y="4999"/>
                  </a:cubicBezTo>
                  <a:cubicBezTo>
                    <a:pt x="9450" y="4999"/>
                    <a:pt x="9473" y="5022"/>
                    <a:pt x="9496" y="5022"/>
                  </a:cubicBezTo>
                  <a:cubicBezTo>
                    <a:pt x="9519" y="5045"/>
                    <a:pt x="9542" y="5045"/>
                    <a:pt x="9565" y="5045"/>
                  </a:cubicBezTo>
                  <a:cubicBezTo>
                    <a:pt x="9587" y="5068"/>
                    <a:pt x="9610" y="5068"/>
                    <a:pt x="9633" y="5090"/>
                  </a:cubicBezTo>
                  <a:cubicBezTo>
                    <a:pt x="9656" y="5090"/>
                    <a:pt x="9679" y="5113"/>
                    <a:pt x="9724" y="5113"/>
                  </a:cubicBezTo>
                  <a:cubicBezTo>
                    <a:pt x="9770" y="5136"/>
                    <a:pt x="9839" y="5159"/>
                    <a:pt x="9884" y="5159"/>
                  </a:cubicBezTo>
                  <a:cubicBezTo>
                    <a:pt x="9998" y="5205"/>
                    <a:pt x="10090" y="5227"/>
                    <a:pt x="10204" y="5250"/>
                  </a:cubicBezTo>
                  <a:cubicBezTo>
                    <a:pt x="10227" y="5250"/>
                    <a:pt x="10249" y="5273"/>
                    <a:pt x="10272" y="5273"/>
                  </a:cubicBezTo>
                  <a:cubicBezTo>
                    <a:pt x="10341" y="5296"/>
                    <a:pt x="10386" y="5319"/>
                    <a:pt x="10455" y="5319"/>
                  </a:cubicBezTo>
                  <a:cubicBezTo>
                    <a:pt x="10500" y="5341"/>
                    <a:pt x="10523" y="5341"/>
                    <a:pt x="10569" y="5364"/>
                  </a:cubicBezTo>
                  <a:cubicBezTo>
                    <a:pt x="10592" y="5364"/>
                    <a:pt x="10615" y="5364"/>
                    <a:pt x="10637" y="5387"/>
                  </a:cubicBezTo>
                  <a:cubicBezTo>
                    <a:pt x="10683" y="5387"/>
                    <a:pt x="10706" y="5410"/>
                    <a:pt x="10752" y="5410"/>
                  </a:cubicBezTo>
                  <a:cubicBezTo>
                    <a:pt x="10774" y="5410"/>
                    <a:pt x="10797" y="5433"/>
                    <a:pt x="10843" y="5433"/>
                  </a:cubicBezTo>
                  <a:cubicBezTo>
                    <a:pt x="10888" y="5433"/>
                    <a:pt x="10911" y="5456"/>
                    <a:pt x="10957" y="5456"/>
                  </a:cubicBezTo>
                  <a:lnTo>
                    <a:pt x="10980" y="5456"/>
                  </a:lnTo>
                  <a:cubicBezTo>
                    <a:pt x="11048" y="5478"/>
                    <a:pt x="11140" y="5501"/>
                    <a:pt x="11231" y="5524"/>
                  </a:cubicBezTo>
                  <a:cubicBezTo>
                    <a:pt x="11413" y="5570"/>
                    <a:pt x="11573" y="5615"/>
                    <a:pt x="11756" y="5661"/>
                  </a:cubicBezTo>
                  <a:cubicBezTo>
                    <a:pt x="11779" y="5684"/>
                    <a:pt x="11802" y="5684"/>
                    <a:pt x="11824" y="5684"/>
                  </a:cubicBezTo>
                  <a:lnTo>
                    <a:pt x="11961" y="5684"/>
                  </a:lnTo>
                  <a:cubicBezTo>
                    <a:pt x="12007" y="5707"/>
                    <a:pt x="12053" y="5707"/>
                    <a:pt x="12098" y="5730"/>
                  </a:cubicBezTo>
                  <a:cubicBezTo>
                    <a:pt x="12190" y="5730"/>
                    <a:pt x="12304" y="5752"/>
                    <a:pt x="12395" y="5775"/>
                  </a:cubicBezTo>
                  <a:cubicBezTo>
                    <a:pt x="12486" y="5775"/>
                    <a:pt x="12600" y="5798"/>
                    <a:pt x="12692" y="5798"/>
                  </a:cubicBezTo>
                  <a:cubicBezTo>
                    <a:pt x="12737" y="5821"/>
                    <a:pt x="12783" y="5821"/>
                    <a:pt x="12829" y="5821"/>
                  </a:cubicBezTo>
                  <a:cubicBezTo>
                    <a:pt x="12851" y="5821"/>
                    <a:pt x="12874" y="5821"/>
                    <a:pt x="12897" y="5844"/>
                  </a:cubicBezTo>
                  <a:lnTo>
                    <a:pt x="12920" y="5844"/>
                  </a:lnTo>
                  <a:cubicBezTo>
                    <a:pt x="12966" y="5844"/>
                    <a:pt x="13011" y="5844"/>
                    <a:pt x="13034" y="5821"/>
                  </a:cubicBezTo>
                  <a:cubicBezTo>
                    <a:pt x="13057" y="5798"/>
                    <a:pt x="13057" y="5798"/>
                    <a:pt x="13057" y="5775"/>
                  </a:cubicBezTo>
                  <a:cubicBezTo>
                    <a:pt x="13103" y="5775"/>
                    <a:pt x="13125" y="5752"/>
                    <a:pt x="13125" y="5730"/>
                  </a:cubicBezTo>
                  <a:cubicBezTo>
                    <a:pt x="13148" y="5707"/>
                    <a:pt x="13171" y="5684"/>
                    <a:pt x="13171" y="5661"/>
                  </a:cubicBezTo>
                  <a:cubicBezTo>
                    <a:pt x="13171" y="5638"/>
                    <a:pt x="13171" y="5615"/>
                    <a:pt x="13171" y="5570"/>
                  </a:cubicBezTo>
                  <a:cubicBezTo>
                    <a:pt x="13148" y="5501"/>
                    <a:pt x="13034" y="5478"/>
                    <a:pt x="12966" y="5456"/>
                  </a:cubicBezTo>
                  <a:cubicBezTo>
                    <a:pt x="12943" y="5456"/>
                    <a:pt x="12943" y="5478"/>
                    <a:pt x="12920" y="5478"/>
                  </a:cubicBezTo>
                  <a:lnTo>
                    <a:pt x="12829" y="5478"/>
                  </a:lnTo>
                  <a:cubicBezTo>
                    <a:pt x="12532" y="5478"/>
                    <a:pt x="12235" y="5433"/>
                    <a:pt x="11961" y="5387"/>
                  </a:cubicBezTo>
                  <a:cubicBezTo>
                    <a:pt x="11938" y="5387"/>
                    <a:pt x="11916" y="5387"/>
                    <a:pt x="11916" y="5364"/>
                  </a:cubicBezTo>
                  <a:lnTo>
                    <a:pt x="11847" y="5364"/>
                  </a:lnTo>
                  <a:cubicBezTo>
                    <a:pt x="11802" y="5341"/>
                    <a:pt x="11756" y="5341"/>
                    <a:pt x="11710" y="5341"/>
                  </a:cubicBezTo>
                  <a:lnTo>
                    <a:pt x="11687" y="5319"/>
                  </a:lnTo>
                  <a:lnTo>
                    <a:pt x="11596" y="5319"/>
                  </a:lnTo>
                  <a:cubicBezTo>
                    <a:pt x="11528" y="5296"/>
                    <a:pt x="11459" y="5273"/>
                    <a:pt x="11391" y="5273"/>
                  </a:cubicBezTo>
                  <a:lnTo>
                    <a:pt x="11368" y="5250"/>
                  </a:lnTo>
                  <a:lnTo>
                    <a:pt x="11299" y="5250"/>
                  </a:lnTo>
                  <a:lnTo>
                    <a:pt x="11277" y="5227"/>
                  </a:lnTo>
                  <a:cubicBezTo>
                    <a:pt x="11140" y="5205"/>
                    <a:pt x="11025" y="5182"/>
                    <a:pt x="10911" y="5136"/>
                  </a:cubicBezTo>
                  <a:cubicBezTo>
                    <a:pt x="10843" y="5113"/>
                    <a:pt x="10797" y="5090"/>
                    <a:pt x="10729" y="5090"/>
                  </a:cubicBezTo>
                  <a:lnTo>
                    <a:pt x="10683" y="5068"/>
                  </a:lnTo>
                  <a:lnTo>
                    <a:pt x="10660" y="5045"/>
                  </a:lnTo>
                  <a:lnTo>
                    <a:pt x="10592" y="5022"/>
                  </a:lnTo>
                  <a:cubicBezTo>
                    <a:pt x="10455" y="4999"/>
                    <a:pt x="10341" y="4931"/>
                    <a:pt x="10204" y="4885"/>
                  </a:cubicBezTo>
                  <a:lnTo>
                    <a:pt x="10135" y="4862"/>
                  </a:lnTo>
                  <a:lnTo>
                    <a:pt x="10112" y="4862"/>
                  </a:lnTo>
                  <a:cubicBezTo>
                    <a:pt x="10090" y="4839"/>
                    <a:pt x="10067" y="4839"/>
                    <a:pt x="10044" y="4839"/>
                  </a:cubicBezTo>
                  <a:cubicBezTo>
                    <a:pt x="9861" y="4771"/>
                    <a:pt x="9679" y="4725"/>
                    <a:pt x="9519" y="4680"/>
                  </a:cubicBezTo>
                  <a:cubicBezTo>
                    <a:pt x="9405" y="4634"/>
                    <a:pt x="9291" y="4611"/>
                    <a:pt x="9199" y="4565"/>
                  </a:cubicBezTo>
                  <a:cubicBezTo>
                    <a:pt x="9177" y="4565"/>
                    <a:pt x="9177" y="4565"/>
                    <a:pt x="9154" y="4543"/>
                  </a:cubicBezTo>
                  <a:cubicBezTo>
                    <a:pt x="9040" y="4497"/>
                    <a:pt x="8903" y="4428"/>
                    <a:pt x="8766" y="4383"/>
                  </a:cubicBezTo>
                  <a:cubicBezTo>
                    <a:pt x="8652" y="4337"/>
                    <a:pt x="8537" y="4269"/>
                    <a:pt x="8401" y="4246"/>
                  </a:cubicBezTo>
                  <a:cubicBezTo>
                    <a:pt x="8401" y="4246"/>
                    <a:pt x="8401" y="4223"/>
                    <a:pt x="8378" y="4223"/>
                  </a:cubicBezTo>
                  <a:cubicBezTo>
                    <a:pt x="8332" y="4200"/>
                    <a:pt x="8264" y="4177"/>
                    <a:pt x="8218" y="4155"/>
                  </a:cubicBezTo>
                  <a:cubicBezTo>
                    <a:pt x="8172" y="4132"/>
                    <a:pt x="8127" y="4109"/>
                    <a:pt x="8081" y="4086"/>
                  </a:cubicBezTo>
                  <a:cubicBezTo>
                    <a:pt x="8058" y="4086"/>
                    <a:pt x="8013" y="4063"/>
                    <a:pt x="7990" y="4063"/>
                  </a:cubicBezTo>
                  <a:cubicBezTo>
                    <a:pt x="7921" y="4018"/>
                    <a:pt x="7853" y="3995"/>
                    <a:pt x="7784" y="3972"/>
                  </a:cubicBezTo>
                  <a:cubicBezTo>
                    <a:pt x="7647" y="3903"/>
                    <a:pt x="7510" y="3858"/>
                    <a:pt x="7373" y="3789"/>
                  </a:cubicBezTo>
                  <a:cubicBezTo>
                    <a:pt x="7282" y="3767"/>
                    <a:pt x="7168" y="3721"/>
                    <a:pt x="7077" y="3675"/>
                  </a:cubicBezTo>
                  <a:cubicBezTo>
                    <a:pt x="7077" y="3652"/>
                    <a:pt x="7077" y="3652"/>
                    <a:pt x="7077" y="3652"/>
                  </a:cubicBezTo>
                  <a:cubicBezTo>
                    <a:pt x="6940" y="3584"/>
                    <a:pt x="6803" y="3515"/>
                    <a:pt x="6666" y="3470"/>
                  </a:cubicBezTo>
                  <a:cubicBezTo>
                    <a:pt x="6529" y="3401"/>
                    <a:pt x="6415" y="3356"/>
                    <a:pt x="6278" y="3310"/>
                  </a:cubicBezTo>
                  <a:lnTo>
                    <a:pt x="6209" y="3264"/>
                  </a:lnTo>
                  <a:cubicBezTo>
                    <a:pt x="6050" y="3196"/>
                    <a:pt x="5890" y="3127"/>
                    <a:pt x="5753" y="3059"/>
                  </a:cubicBezTo>
                  <a:cubicBezTo>
                    <a:pt x="5707" y="3036"/>
                    <a:pt x="5639" y="3013"/>
                    <a:pt x="5593" y="2990"/>
                  </a:cubicBezTo>
                  <a:lnTo>
                    <a:pt x="5570" y="2990"/>
                  </a:lnTo>
                  <a:lnTo>
                    <a:pt x="5547" y="2968"/>
                  </a:lnTo>
                  <a:lnTo>
                    <a:pt x="5525" y="2968"/>
                  </a:lnTo>
                  <a:cubicBezTo>
                    <a:pt x="5479" y="2945"/>
                    <a:pt x="5433" y="2922"/>
                    <a:pt x="5410" y="2899"/>
                  </a:cubicBezTo>
                  <a:lnTo>
                    <a:pt x="5319" y="2876"/>
                  </a:lnTo>
                  <a:cubicBezTo>
                    <a:pt x="5273" y="2854"/>
                    <a:pt x="5251" y="2831"/>
                    <a:pt x="5205" y="2831"/>
                  </a:cubicBezTo>
                  <a:lnTo>
                    <a:pt x="5159" y="2808"/>
                  </a:lnTo>
                  <a:lnTo>
                    <a:pt x="5091" y="2762"/>
                  </a:lnTo>
                  <a:cubicBezTo>
                    <a:pt x="5022" y="2739"/>
                    <a:pt x="4954" y="2694"/>
                    <a:pt x="4885" y="2671"/>
                  </a:cubicBezTo>
                  <a:cubicBezTo>
                    <a:pt x="4840" y="2648"/>
                    <a:pt x="4794" y="2625"/>
                    <a:pt x="4726" y="2602"/>
                  </a:cubicBezTo>
                  <a:lnTo>
                    <a:pt x="4703" y="2580"/>
                  </a:lnTo>
                  <a:lnTo>
                    <a:pt x="4657" y="2557"/>
                  </a:lnTo>
                  <a:lnTo>
                    <a:pt x="4589" y="2534"/>
                  </a:lnTo>
                  <a:cubicBezTo>
                    <a:pt x="4543" y="2511"/>
                    <a:pt x="4497" y="2488"/>
                    <a:pt x="4452" y="2466"/>
                  </a:cubicBezTo>
                  <a:cubicBezTo>
                    <a:pt x="4383" y="2420"/>
                    <a:pt x="4315" y="2397"/>
                    <a:pt x="4224" y="2351"/>
                  </a:cubicBezTo>
                  <a:lnTo>
                    <a:pt x="4201" y="2329"/>
                  </a:lnTo>
                  <a:cubicBezTo>
                    <a:pt x="4132" y="2306"/>
                    <a:pt x="4087" y="2283"/>
                    <a:pt x="4018" y="2237"/>
                  </a:cubicBezTo>
                  <a:cubicBezTo>
                    <a:pt x="3927" y="2214"/>
                    <a:pt x="3858" y="2169"/>
                    <a:pt x="3767" y="2123"/>
                  </a:cubicBezTo>
                  <a:lnTo>
                    <a:pt x="3744" y="2100"/>
                  </a:lnTo>
                  <a:lnTo>
                    <a:pt x="3676" y="2055"/>
                  </a:lnTo>
                  <a:cubicBezTo>
                    <a:pt x="3516" y="1986"/>
                    <a:pt x="3379" y="1918"/>
                    <a:pt x="3219" y="1849"/>
                  </a:cubicBezTo>
                  <a:cubicBezTo>
                    <a:pt x="3151" y="1804"/>
                    <a:pt x="3082" y="1781"/>
                    <a:pt x="3014" y="1735"/>
                  </a:cubicBezTo>
                  <a:lnTo>
                    <a:pt x="2922" y="1689"/>
                  </a:lnTo>
                  <a:cubicBezTo>
                    <a:pt x="2900" y="1689"/>
                    <a:pt x="2854" y="1667"/>
                    <a:pt x="2831" y="1644"/>
                  </a:cubicBezTo>
                  <a:cubicBezTo>
                    <a:pt x="2740" y="1598"/>
                    <a:pt x="2671" y="1575"/>
                    <a:pt x="2603" y="1530"/>
                  </a:cubicBezTo>
                  <a:lnTo>
                    <a:pt x="2580" y="1507"/>
                  </a:lnTo>
                  <a:lnTo>
                    <a:pt x="2512" y="1484"/>
                  </a:lnTo>
                  <a:lnTo>
                    <a:pt x="2397" y="1416"/>
                  </a:lnTo>
                  <a:cubicBezTo>
                    <a:pt x="2329" y="1393"/>
                    <a:pt x="2261" y="1347"/>
                    <a:pt x="2192" y="1301"/>
                  </a:cubicBezTo>
                  <a:lnTo>
                    <a:pt x="2169" y="1279"/>
                  </a:lnTo>
                  <a:lnTo>
                    <a:pt x="2146" y="1279"/>
                  </a:lnTo>
                  <a:lnTo>
                    <a:pt x="1987" y="1187"/>
                  </a:lnTo>
                  <a:lnTo>
                    <a:pt x="1918" y="1142"/>
                  </a:lnTo>
                  <a:lnTo>
                    <a:pt x="1895" y="1142"/>
                  </a:lnTo>
                  <a:cubicBezTo>
                    <a:pt x="1850" y="1119"/>
                    <a:pt x="1804" y="1096"/>
                    <a:pt x="1758" y="1073"/>
                  </a:cubicBezTo>
                  <a:cubicBezTo>
                    <a:pt x="1690" y="1028"/>
                    <a:pt x="1644" y="1005"/>
                    <a:pt x="1576" y="959"/>
                  </a:cubicBezTo>
                  <a:cubicBezTo>
                    <a:pt x="1507" y="913"/>
                    <a:pt x="1416" y="868"/>
                    <a:pt x="1348" y="822"/>
                  </a:cubicBezTo>
                  <a:cubicBezTo>
                    <a:pt x="1279" y="799"/>
                    <a:pt x="1233" y="754"/>
                    <a:pt x="1165" y="708"/>
                  </a:cubicBezTo>
                  <a:cubicBezTo>
                    <a:pt x="1028" y="639"/>
                    <a:pt x="914" y="548"/>
                    <a:pt x="777" y="480"/>
                  </a:cubicBezTo>
                  <a:lnTo>
                    <a:pt x="754" y="457"/>
                  </a:lnTo>
                  <a:cubicBezTo>
                    <a:pt x="549" y="320"/>
                    <a:pt x="366" y="206"/>
                    <a:pt x="206" y="69"/>
                  </a:cubicBezTo>
                  <a:lnTo>
                    <a:pt x="138" y="46"/>
                  </a:lnTo>
                  <a:cubicBezTo>
                    <a:pt x="138" y="23"/>
                    <a:pt x="115"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10"/>
            <p:cNvSpPr/>
            <p:nvPr/>
          </p:nvSpPr>
          <p:spPr>
            <a:xfrm>
              <a:off x="196429" y="2291816"/>
              <a:ext cx="383184" cy="664097"/>
            </a:xfrm>
            <a:custGeom>
              <a:avLst/>
              <a:gdLst/>
              <a:ahLst/>
              <a:cxnLst/>
              <a:rect l="l" t="t" r="r" b="b"/>
              <a:pathLst>
                <a:path w="6849" h="11870" extrusionOk="0">
                  <a:moveTo>
                    <a:pt x="6711" y="1"/>
                  </a:moveTo>
                  <a:cubicBezTo>
                    <a:pt x="6688" y="1"/>
                    <a:pt x="6643" y="23"/>
                    <a:pt x="6620" y="46"/>
                  </a:cubicBezTo>
                  <a:cubicBezTo>
                    <a:pt x="6620" y="69"/>
                    <a:pt x="6620" y="92"/>
                    <a:pt x="6620" y="115"/>
                  </a:cubicBezTo>
                  <a:cubicBezTo>
                    <a:pt x="6620" y="120"/>
                    <a:pt x="6620" y="126"/>
                    <a:pt x="6620" y="138"/>
                  </a:cubicBezTo>
                  <a:cubicBezTo>
                    <a:pt x="6620" y="160"/>
                    <a:pt x="6597" y="183"/>
                    <a:pt x="6597" y="183"/>
                  </a:cubicBezTo>
                  <a:cubicBezTo>
                    <a:pt x="6574" y="229"/>
                    <a:pt x="6552" y="274"/>
                    <a:pt x="6552" y="320"/>
                  </a:cubicBezTo>
                  <a:cubicBezTo>
                    <a:pt x="6552" y="320"/>
                    <a:pt x="6529" y="343"/>
                    <a:pt x="6529" y="343"/>
                  </a:cubicBezTo>
                  <a:cubicBezTo>
                    <a:pt x="6460" y="434"/>
                    <a:pt x="6415" y="548"/>
                    <a:pt x="6346" y="640"/>
                  </a:cubicBezTo>
                  <a:cubicBezTo>
                    <a:pt x="6346" y="640"/>
                    <a:pt x="6346" y="640"/>
                    <a:pt x="6323" y="663"/>
                  </a:cubicBezTo>
                  <a:cubicBezTo>
                    <a:pt x="6300" y="685"/>
                    <a:pt x="6255" y="731"/>
                    <a:pt x="6232" y="777"/>
                  </a:cubicBezTo>
                  <a:cubicBezTo>
                    <a:pt x="6209" y="822"/>
                    <a:pt x="6186" y="868"/>
                    <a:pt x="6141" y="914"/>
                  </a:cubicBezTo>
                  <a:cubicBezTo>
                    <a:pt x="6095" y="1005"/>
                    <a:pt x="6049" y="1096"/>
                    <a:pt x="5981" y="1210"/>
                  </a:cubicBezTo>
                  <a:cubicBezTo>
                    <a:pt x="5935" y="1302"/>
                    <a:pt x="5890" y="1393"/>
                    <a:pt x="5821" y="1484"/>
                  </a:cubicBezTo>
                  <a:cubicBezTo>
                    <a:pt x="5821" y="1484"/>
                    <a:pt x="5821" y="1507"/>
                    <a:pt x="5821" y="1507"/>
                  </a:cubicBezTo>
                  <a:cubicBezTo>
                    <a:pt x="5821" y="1507"/>
                    <a:pt x="5821" y="1507"/>
                    <a:pt x="5798" y="1530"/>
                  </a:cubicBezTo>
                  <a:cubicBezTo>
                    <a:pt x="5775" y="1553"/>
                    <a:pt x="5753" y="1598"/>
                    <a:pt x="5730" y="1621"/>
                  </a:cubicBezTo>
                  <a:cubicBezTo>
                    <a:pt x="5707" y="1690"/>
                    <a:pt x="5661" y="1735"/>
                    <a:pt x="5638" y="1804"/>
                  </a:cubicBezTo>
                  <a:cubicBezTo>
                    <a:pt x="5616" y="1849"/>
                    <a:pt x="5570" y="1895"/>
                    <a:pt x="5547" y="1941"/>
                  </a:cubicBezTo>
                  <a:cubicBezTo>
                    <a:pt x="5524" y="1986"/>
                    <a:pt x="5479" y="2032"/>
                    <a:pt x="5456" y="2078"/>
                  </a:cubicBezTo>
                  <a:cubicBezTo>
                    <a:pt x="5433" y="2123"/>
                    <a:pt x="5410" y="2146"/>
                    <a:pt x="5410" y="2192"/>
                  </a:cubicBezTo>
                  <a:cubicBezTo>
                    <a:pt x="5387" y="2215"/>
                    <a:pt x="5387" y="2215"/>
                    <a:pt x="5365" y="2237"/>
                  </a:cubicBezTo>
                  <a:cubicBezTo>
                    <a:pt x="5365" y="2260"/>
                    <a:pt x="5365" y="2260"/>
                    <a:pt x="5365" y="2260"/>
                  </a:cubicBezTo>
                  <a:cubicBezTo>
                    <a:pt x="5342" y="2283"/>
                    <a:pt x="5342" y="2306"/>
                    <a:pt x="5342" y="2329"/>
                  </a:cubicBezTo>
                  <a:lnTo>
                    <a:pt x="5342" y="2352"/>
                  </a:lnTo>
                  <a:cubicBezTo>
                    <a:pt x="5296" y="2397"/>
                    <a:pt x="5250" y="2466"/>
                    <a:pt x="5228" y="2534"/>
                  </a:cubicBezTo>
                  <a:cubicBezTo>
                    <a:pt x="5182" y="2603"/>
                    <a:pt x="5136" y="2648"/>
                    <a:pt x="5091" y="2717"/>
                  </a:cubicBezTo>
                  <a:cubicBezTo>
                    <a:pt x="5091" y="2740"/>
                    <a:pt x="5068" y="2785"/>
                    <a:pt x="5045" y="2808"/>
                  </a:cubicBezTo>
                  <a:cubicBezTo>
                    <a:pt x="5045" y="2831"/>
                    <a:pt x="5022" y="2831"/>
                    <a:pt x="5022" y="2854"/>
                  </a:cubicBezTo>
                  <a:cubicBezTo>
                    <a:pt x="4999" y="2877"/>
                    <a:pt x="4999" y="2877"/>
                    <a:pt x="4999" y="2899"/>
                  </a:cubicBezTo>
                  <a:cubicBezTo>
                    <a:pt x="4977" y="2922"/>
                    <a:pt x="4977" y="2945"/>
                    <a:pt x="4977" y="2945"/>
                  </a:cubicBezTo>
                  <a:cubicBezTo>
                    <a:pt x="4908" y="3059"/>
                    <a:pt x="4840" y="3150"/>
                    <a:pt x="4794" y="3265"/>
                  </a:cubicBezTo>
                  <a:cubicBezTo>
                    <a:pt x="4748" y="3333"/>
                    <a:pt x="4725" y="3402"/>
                    <a:pt x="4680" y="3470"/>
                  </a:cubicBezTo>
                  <a:cubicBezTo>
                    <a:pt x="4657" y="3493"/>
                    <a:pt x="4634" y="3516"/>
                    <a:pt x="4634" y="3561"/>
                  </a:cubicBezTo>
                  <a:cubicBezTo>
                    <a:pt x="4611" y="3584"/>
                    <a:pt x="4589" y="3607"/>
                    <a:pt x="4589" y="3653"/>
                  </a:cubicBezTo>
                  <a:cubicBezTo>
                    <a:pt x="4520" y="3744"/>
                    <a:pt x="4452" y="3835"/>
                    <a:pt x="4406" y="3927"/>
                  </a:cubicBezTo>
                  <a:cubicBezTo>
                    <a:pt x="4360" y="3995"/>
                    <a:pt x="4315" y="4063"/>
                    <a:pt x="4269" y="4132"/>
                  </a:cubicBezTo>
                  <a:cubicBezTo>
                    <a:pt x="4269" y="4155"/>
                    <a:pt x="4246" y="4200"/>
                    <a:pt x="4223" y="4223"/>
                  </a:cubicBezTo>
                  <a:cubicBezTo>
                    <a:pt x="4201" y="4246"/>
                    <a:pt x="4201" y="4269"/>
                    <a:pt x="4178" y="4269"/>
                  </a:cubicBezTo>
                  <a:cubicBezTo>
                    <a:pt x="4178" y="4315"/>
                    <a:pt x="4155" y="4360"/>
                    <a:pt x="4178" y="4406"/>
                  </a:cubicBezTo>
                  <a:cubicBezTo>
                    <a:pt x="4178" y="4406"/>
                    <a:pt x="4155" y="4429"/>
                    <a:pt x="4155" y="4429"/>
                  </a:cubicBezTo>
                  <a:cubicBezTo>
                    <a:pt x="4109" y="4520"/>
                    <a:pt x="4064" y="4588"/>
                    <a:pt x="4018" y="4657"/>
                  </a:cubicBezTo>
                  <a:cubicBezTo>
                    <a:pt x="3972" y="4725"/>
                    <a:pt x="3927" y="4794"/>
                    <a:pt x="3904" y="4862"/>
                  </a:cubicBezTo>
                  <a:cubicBezTo>
                    <a:pt x="3881" y="4908"/>
                    <a:pt x="3858" y="4931"/>
                    <a:pt x="3835" y="4976"/>
                  </a:cubicBezTo>
                  <a:lnTo>
                    <a:pt x="3790" y="5045"/>
                  </a:lnTo>
                  <a:cubicBezTo>
                    <a:pt x="3790" y="5045"/>
                    <a:pt x="3790" y="5068"/>
                    <a:pt x="3767" y="5068"/>
                  </a:cubicBezTo>
                  <a:cubicBezTo>
                    <a:pt x="3767" y="5091"/>
                    <a:pt x="3767" y="5091"/>
                    <a:pt x="3744" y="5113"/>
                  </a:cubicBezTo>
                  <a:cubicBezTo>
                    <a:pt x="3744" y="5136"/>
                    <a:pt x="3721" y="5182"/>
                    <a:pt x="3744" y="5205"/>
                  </a:cubicBezTo>
                  <a:lnTo>
                    <a:pt x="3744" y="5228"/>
                  </a:lnTo>
                  <a:cubicBezTo>
                    <a:pt x="3721" y="5228"/>
                    <a:pt x="3721" y="5250"/>
                    <a:pt x="3698" y="5250"/>
                  </a:cubicBezTo>
                  <a:cubicBezTo>
                    <a:pt x="3653" y="5342"/>
                    <a:pt x="3607" y="5410"/>
                    <a:pt x="3561" y="5501"/>
                  </a:cubicBezTo>
                  <a:cubicBezTo>
                    <a:pt x="3516" y="5570"/>
                    <a:pt x="3493" y="5638"/>
                    <a:pt x="3447" y="5707"/>
                  </a:cubicBezTo>
                  <a:cubicBezTo>
                    <a:pt x="3402" y="5775"/>
                    <a:pt x="3356" y="5844"/>
                    <a:pt x="3333" y="5912"/>
                  </a:cubicBezTo>
                  <a:cubicBezTo>
                    <a:pt x="3310" y="5935"/>
                    <a:pt x="3310" y="5935"/>
                    <a:pt x="3310" y="5958"/>
                  </a:cubicBezTo>
                  <a:cubicBezTo>
                    <a:pt x="3310" y="5958"/>
                    <a:pt x="3287" y="5981"/>
                    <a:pt x="3287" y="6004"/>
                  </a:cubicBezTo>
                  <a:cubicBezTo>
                    <a:pt x="3219" y="6141"/>
                    <a:pt x="3128" y="6278"/>
                    <a:pt x="3059" y="6414"/>
                  </a:cubicBezTo>
                  <a:cubicBezTo>
                    <a:pt x="2968" y="6551"/>
                    <a:pt x="2877" y="6688"/>
                    <a:pt x="2808" y="6825"/>
                  </a:cubicBezTo>
                  <a:cubicBezTo>
                    <a:pt x="2785" y="6848"/>
                    <a:pt x="2785" y="6848"/>
                    <a:pt x="2785" y="6871"/>
                  </a:cubicBezTo>
                  <a:cubicBezTo>
                    <a:pt x="2763" y="6894"/>
                    <a:pt x="2740" y="6939"/>
                    <a:pt x="2717" y="6962"/>
                  </a:cubicBezTo>
                  <a:cubicBezTo>
                    <a:pt x="2694" y="7008"/>
                    <a:pt x="2671" y="7054"/>
                    <a:pt x="2648" y="7076"/>
                  </a:cubicBezTo>
                  <a:cubicBezTo>
                    <a:pt x="2648" y="7099"/>
                    <a:pt x="2648" y="7099"/>
                    <a:pt x="2648" y="7122"/>
                  </a:cubicBezTo>
                  <a:cubicBezTo>
                    <a:pt x="2580" y="7191"/>
                    <a:pt x="2534" y="7259"/>
                    <a:pt x="2489" y="7350"/>
                  </a:cubicBezTo>
                  <a:cubicBezTo>
                    <a:pt x="2420" y="7464"/>
                    <a:pt x="2352" y="7601"/>
                    <a:pt x="2283" y="7738"/>
                  </a:cubicBezTo>
                  <a:cubicBezTo>
                    <a:pt x="2260" y="7738"/>
                    <a:pt x="2238" y="7761"/>
                    <a:pt x="2238" y="7761"/>
                  </a:cubicBezTo>
                  <a:cubicBezTo>
                    <a:pt x="2192" y="7830"/>
                    <a:pt x="2169" y="7875"/>
                    <a:pt x="2123" y="7944"/>
                  </a:cubicBezTo>
                  <a:cubicBezTo>
                    <a:pt x="2101" y="7989"/>
                    <a:pt x="2055" y="8058"/>
                    <a:pt x="2009" y="8126"/>
                  </a:cubicBezTo>
                  <a:cubicBezTo>
                    <a:pt x="1986" y="8195"/>
                    <a:pt x="1941" y="8241"/>
                    <a:pt x="1918" y="8309"/>
                  </a:cubicBezTo>
                  <a:cubicBezTo>
                    <a:pt x="1895" y="8332"/>
                    <a:pt x="1872" y="8377"/>
                    <a:pt x="1849" y="8400"/>
                  </a:cubicBezTo>
                  <a:cubicBezTo>
                    <a:pt x="1849" y="8423"/>
                    <a:pt x="1849" y="8423"/>
                    <a:pt x="1849" y="8423"/>
                  </a:cubicBezTo>
                  <a:cubicBezTo>
                    <a:pt x="1804" y="8514"/>
                    <a:pt x="1758" y="8583"/>
                    <a:pt x="1690" y="8674"/>
                  </a:cubicBezTo>
                  <a:cubicBezTo>
                    <a:pt x="1690" y="8697"/>
                    <a:pt x="1667" y="8720"/>
                    <a:pt x="1644" y="8765"/>
                  </a:cubicBezTo>
                  <a:lnTo>
                    <a:pt x="1621" y="8765"/>
                  </a:lnTo>
                  <a:cubicBezTo>
                    <a:pt x="1621" y="8788"/>
                    <a:pt x="1598" y="8811"/>
                    <a:pt x="1598" y="8811"/>
                  </a:cubicBezTo>
                  <a:cubicBezTo>
                    <a:pt x="1576" y="8834"/>
                    <a:pt x="1576" y="8834"/>
                    <a:pt x="1576" y="8857"/>
                  </a:cubicBezTo>
                  <a:cubicBezTo>
                    <a:pt x="1553" y="8880"/>
                    <a:pt x="1530" y="8925"/>
                    <a:pt x="1507" y="8948"/>
                  </a:cubicBezTo>
                  <a:cubicBezTo>
                    <a:pt x="1484" y="9017"/>
                    <a:pt x="1439" y="9085"/>
                    <a:pt x="1416" y="9131"/>
                  </a:cubicBezTo>
                  <a:cubicBezTo>
                    <a:pt x="1370" y="9199"/>
                    <a:pt x="1325" y="9268"/>
                    <a:pt x="1302" y="9336"/>
                  </a:cubicBezTo>
                  <a:cubicBezTo>
                    <a:pt x="1256" y="9382"/>
                    <a:pt x="1233" y="9450"/>
                    <a:pt x="1188" y="9496"/>
                  </a:cubicBezTo>
                  <a:cubicBezTo>
                    <a:pt x="1188" y="9496"/>
                    <a:pt x="1188" y="9519"/>
                    <a:pt x="1188" y="9519"/>
                  </a:cubicBezTo>
                  <a:cubicBezTo>
                    <a:pt x="1165" y="9542"/>
                    <a:pt x="1165" y="9587"/>
                    <a:pt x="1165" y="9610"/>
                  </a:cubicBezTo>
                  <a:cubicBezTo>
                    <a:pt x="1119" y="9701"/>
                    <a:pt x="1073" y="9793"/>
                    <a:pt x="1028" y="9884"/>
                  </a:cubicBezTo>
                  <a:cubicBezTo>
                    <a:pt x="982" y="9930"/>
                    <a:pt x="959" y="9975"/>
                    <a:pt x="936" y="10044"/>
                  </a:cubicBezTo>
                  <a:cubicBezTo>
                    <a:pt x="914" y="10089"/>
                    <a:pt x="868" y="10135"/>
                    <a:pt x="845" y="10181"/>
                  </a:cubicBezTo>
                  <a:cubicBezTo>
                    <a:pt x="845" y="10203"/>
                    <a:pt x="822" y="10249"/>
                    <a:pt x="800" y="10272"/>
                  </a:cubicBezTo>
                  <a:cubicBezTo>
                    <a:pt x="800" y="10272"/>
                    <a:pt x="800" y="10272"/>
                    <a:pt x="800" y="10295"/>
                  </a:cubicBezTo>
                  <a:cubicBezTo>
                    <a:pt x="777" y="10318"/>
                    <a:pt x="777" y="10318"/>
                    <a:pt x="777" y="10340"/>
                  </a:cubicBezTo>
                  <a:cubicBezTo>
                    <a:pt x="708" y="10455"/>
                    <a:pt x="640" y="10546"/>
                    <a:pt x="594" y="10660"/>
                  </a:cubicBezTo>
                  <a:cubicBezTo>
                    <a:pt x="548" y="10706"/>
                    <a:pt x="526" y="10774"/>
                    <a:pt x="480" y="10843"/>
                  </a:cubicBezTo>
                  <a:cubicBezTo>
                    <a:pt x="434" y="10911"/>
                    <a:pt x="412" y="11002"/>
                    <a:pt x="366" y="11071"/>
                  </a:cubicBezTo>
                  <a:cubicBezTo>
                    <a:pt x="366" y="11071"/>
                    <a:pt x="366" y="11094"/>
                    <a:pt x="343" y="11094"/>
                  </a:cubicBezTo>
                  <a:cubicBezTo>
                    <a:pt x="343" y="11116"/>
                    <a:pt x="343" y="11116"/>
                    <a:pt x="343" y="11116"/>
                  </a:cubicBezTo>
                  <a:cubicBezTo>
                    <a:pt x="297" y="11185"/>
                    <a:pt x="252" y="11276"/>
                    <a:pt x="206" y="11345"/>
                  </a:cubicBezTo>
                  <a:cubicBezTo>
                    <a:pt x="183" y="11390"/>
                    <a:pt x="160" y="11436"/>
                    <a:pt x="115" y="11482"/>
                  </a:cubicBezTo>
                  <a:cubicBezTo>
                    <a:pt x="115" y="11505"/>
                    <a:pt x="92" y="11527"/>
                    <a:pt x="69" y="11573"/>
                  </a:cubicBezTo>
                  <a:cubicBezTo>
                    <a:pt x="46" y="11596"/>
                    <a:pt x="46" y="11619"/>
                    <a:pt x="23" y="11641"/>
                  </a:cubicBezTo>
                  <a:cubicBezTo>
                    <a:pt x="1" y="11664"/>
                    <a:pt x="1" y="11687"/>
                    <a:pt x="1" y="11710"/>
                  </a:cubicBezTo>
                  <a:cubicBezTo>
                    <a:pt x="1" y="11756"/>
                    <a:pt x="23" y="11801"/>
                    <a:pt x="46" y="11824"/>
                  </a:cubicBezTo>
                  <a:cubicBezTo>
                    <a:pt x="69" y="11847"/>
                    <a:pt x="115" y="11870"/>
                    <a:pt x="160" y="11870"/>
                  </a:cubicBezTo>
                  <a:cubicBezTo>
                    <a:pt x="183" y="11870"/>
                    <a:pt x="229" y="11847"/>
                    <a:pt x="252" y="11824"/>
                  </a:cubicBezTo>
                  <a:lnTo>
                    <a:pt x="275" y="11824"/>
                  </a:lnTo>
                  <a:cubicBezTo>
                    <a:pt x="275" y="11801"/>
                    <a:pt x="297" y="11778"/>
                    <a:pt x="297" y="11756"/>
                  </a:cubicBezTo>
                  <a:cubicBezTo>
                    <a:pt x="320" y="11756"/>
                    <a:pt x="320" y="11733"/>
                    <a:pt x="320" y="11733"/>
                  </a:cubicBezTo>
                  <a:cubicBezTo>
                    <a:pt x="343" y="11687"/>
                    <a:pt x="343" y="11664"/>
                    <a:pt x="366" y="11641"/>
                  </a:cubicBezTo>
                  <a:cubicBezTo>
                    <a:pt x="389" y="11596"/>
                    <a:pt x="434" y="11527"/>
                    <a:pt x="457" y="11482"/>
                  </a:cubicBezTo>
                  <a:cubicBezTo>
                    <a:pt x="503" y="11413"/>
                    <a:pt x="526" y="11345"/>
                    <a:pt x="571" y="11276"/>
                  </a:cubicBezTo>
                  <a:cubicBezTo>
                    <a:pt x="594" y="11253"/>
                    <a:pt x="594" y="11253"/>
                    <a:pt x="617" y="11231"/>
                  </a:cubicBezTo>
                  <a:cubicBezTo>
                    <a:pt x="640" y="11208"/>
                    <a:pt x="663" y="11162"/>
                    <a:pt x="663" y="11139"/>
                  </a:cubicBezTo>
                  <a:cubicBezTo>
                    <a:pt x="685" y="11094"/>
                    <a:pt x="708" y="11071"/>
                    <a:pt x="708" y="11048"/>
                  </a:cubicBezTo>
                  <a:cubicBezTo>
                    <a:pt x="754" y="10980"/>
                    <a:pt x="800" y="10888"/>
                    <a:pt x="845" y="10820"/>
                  </a:cubicBezTo>
                  <a:cubicBezTo>
                    <a:pt x="845" y="10797"/>
                    <a:pt x="845" y="10797"/>
                    <a:pt x="845" y="10797"/>
                  </a:cubicBezTo>
                  <a:lnTo>
                    <a:pt x="868" y="10774"/>
                  </a:lnTo>
                  <a:lnTo>
                    <a:pt x="891" y="10728"/>
                  </a:lnTo>
                  <a:cubicBezTo>
                    <a:pt x="914" y="10683"/>
                    <a:pt x="959" y="10614"/>
                    <a:pt x="982" y="10546"/>
                  </a:cubicBezTo>
                  <a:lnTo>
                    <a:pt x="1005" y="10500"/>
                  </a:lnTo>
                  <a:lnTo>
                    <a:pt x="1096" y="10340"/>
                  </a:lnTo>
                  <a:lnTo>
                    <a:pt x="1165" y="10203"/>
                  </a:lnTo>
                  <a:lnTo>
                    <a:pt x="1210" y="10135"/>
                  </a:lnTo>
                  <a:lnTo>
                    <a:pt x="1279" y="10021"/>
                  </a:lnTo>
                  <a:cubicBezTo>
                    <a:pt x="1325" y="9930"/>
                    <a:pt x="1370" y="9815"/>
                    <a:pt x="1439" y="9724"/>
                  </a:cubicBezTo>
                  <a:cubicBezTo>
                    <a:pt x="1439" y="9701"/>
                    <a:pt x="1461" y="9678"/>
                    <a:pt x="1461" y="9678"/>
                  </a:cubicBezTo>
                  <a:cubicBezTo>
                    <a:pt x="1484" y="9656"/>
                    <a:pt x="1484" y="9633"/>
                    <a:pt x="1507" y="9610"/>
                  </a:cubicBezTo>
                  <a:cubicBezTo>
                    <a:pt x="1507" y="9587"/>
                    <a:pt x="1530" y="9564"/>
                    <a:pt x="1530" y="9542"/>
                  </a:cubicBezTo>
                  <a:lnTo>
                    <a:pt x="1553" y="9519"/>
                  </a:lnTo>
                  <a:cubicBezTo>
                    <a:pt x="1553" y="9519"/>
                    <a:pt x="1553" y="9496"/>
                    <a:pt x="1553" y="9473"/>
                  </a:cubicBezTo>
                  <a:cubicBezTo>
                    <a:pt x="1598" y="9405"/>
                    <a:pt x="1621" y="9359"/>
                    <a:pt x="1644" y="9290"/>
                  </a:cubicBezTo>
                  <a:cubicBezTo>
                    <a:pt x="1667" y="9268"/>
                    <a:pt x="1690" y="9245"/>
                    <a:pt x="1690" y="9222"/>
                  </a:cubicBezTo>
                  <a:cubicBezTo>
                    <a:pt x="1758" y="9085"/>
                    <a:pt x="1849" y="8948"/>
                    <a:pt x="1918" y="8811"/>
                  </a:cubicBezTo>
                  <a:cubicBezTo>
                    <a:pt x="1941" y="8788"/>
                    <a:pt x="1964" y="8788"/>
                    <a:pt x="1986" y="8765"/>
                  </a:cubicBezTo>
                  <a:cubicBezTo>
                    <a:pt x="2009" y="8743"/>
                    <a:pt x="2009" y="8720"/>
                    <a:pt x="2032" y="8697"/>
                  </a:cubicBezTo>
                  <a:lnTo>
                    <a:pt x="2055" y="8674"/>
                  </a:lnTo>
                  <a:cubicBezTo>
                    <a:pt x="2078" y="8606"/>
                    <a:pt x="2101" y="8560"/>
                    <a:pt x="2146" y="8514"/>
                  </a:cubicBezTo>
                  <a:lnTo>
                    <a:pt x="2215" y="8377"/>
                  </a:lnTo>
                  <a:cubicBezTo>
                    <a:pt x="2238" y="8309"/>
                    <a:pt x="2283" y="8241"/>
                    <a:pt x="2329" y="8195"/>
                  </a:cubicBezTo>
                  <a:cubicBezTo>
                    <a:pt x="2329" y="8172"/>
                    <a:pt x="2329" y="8149"/>
                    <a:pt x="2352" y="8126"/>
                  </a:cubicBezTo>
                  <a:cubicBezTo>
                    <a:pt x="2397" y="8058"/>
                    <a:pt x="2420" y="7989"/>
                    <a:pt x="2466" y="7921"/>
                  </a:cubicBezTo>
                  <a:cubicBezTo>
                    <a:pt x="2489" y="7875"/>
                    <a:pt x="2511" y="7852"/>
                    <a:pt x="2534" y="7807"/>
                  </a:cubicBezTo>
                  <a:lnTo>
                    <a:pt x="2557" y="7761"/>
                  </a:lnTo>
                  <a:cubicBezTo>
                    <a:pt x="2580" y="7716"/>
                    <a:pt x="2626" y="7670"/>
                    <a:pt x="2648" y="7624"/>
                  </a:cubicBezTo>
                  <a:lnTo>
                    <a:pt x="2785" y="7350"/>
                  </a:lnTo>
                  <a:lnTo>
                    <a:pt x="2808" y="7327"/>
                  </a:lnTo>
                  <a:cubicBezTo>
                    <a:pt x="2899" y="7191"/>
                    <a:pt x="2991" y="7008"/>
                    <a:pt x="3082" y="6871"/>
                  </a:cubicBezTo>
                  <a:cubicBezTo>
                    <a:pt x="3101" y="6834"/>
                    <a:pt x="3120" y="6811"/>
                    <a:pt x="3138" y="6780"/>
                  </a:cubicBezTo>
                  <a:lnTo>
                    <a:pt x="3138" y="6780"/>
                  </a:lnTo>
                  <a:cubicBezTo>
                    <a:pt x="3151" y="6779"/>
                    <a:pt x="3151" y="6775"/>
                    <a:pt x="3151" y="6757"/>
                  </a:cubicBezTo>
                  <a:lnTo>
                    <a:pt x="3151" y="6757"/>
                  </a:lnTo>
                  <a:cubicBezTo>
                    <a:pt x="3151" y="6757"/>
                    <a:pt x="3151" y="6757"/>
                    <a:pt x="3151" y="6757"/>
                  </a:cubicBezTo>
                  <a:lnTo>
                    <a:pt x="3151" y="6757"/>
                  </a:lnTo>
                  <a:lnTo>
                    <a:pt x="3128" y="6780"/>
                  </a:lnTo>
                  <a:cubicBezTo>
                    <a:pt x="3151" y="6734"/>
                    <a:pt x="3173" y="6711"/>
                    <a:pt x="3196" y="6666"/>
                  </a:cubicBezTo>
                  <a:lnTo>
                    <a:pt x="3219" y="6643"/>
                  </a:lnTo>
                  <a:lnTo>
                    <a:pt x="3242" y="6597"/>
                  </a:lnTo>
                  <a:lnTo>
                    <a:pt x="3265" y="6551"/>
                  </a:lnTo>
                  <a:cubicBezTo>
                    <a:pt x="3287" y="6506"/>
                    <a:pt x="3333" y="6460"/>
                    <a:pt x="3356" y="6414"/>
                  </a:cubicBezTo>
                  <a:lnTo>
                    <a:pt x="3424" y="6300"/>
                  </a:lnTo>
                  <a:lnTo>
                    <a:pt x="3447" y="6255"/>
                  </a:lnTo>
                  <a:lnTo>
                    <a:pt x="3470" y="6209"/>
                  </a:lnTo>
                  <a:lnTo>
                    <a:pt x="3493" y="6163"/>
                  </a:lnTo>
                  <a:lnTo>
                    <a:pt x="3584" y="6049"/>
                  </a:lnTo>
                  <a:cubicBezTo>
                    <a:pt x="3607" y="5981"/>
                    <a:pt x="3653" y="5935"/>
                    <a:pt x="3676" y="5890"/>
                  </a:cubicBezTo>
                  <a:cubicBezTo>
                    <a:pt x="3698" y="5844"/>
                    <a:pt x="3721" y="5798"/>
                    <a:pt x="3767" y="5730"/>
                  </a:cubicBezTo>
                  <a:lnTo>
                    <a:pt x="3812" y="5638"/>
                  </a:lnTo>
                  <a:cubicBezTo>
                    <a:pt x="3858" y="5570"/>
                    <a:pt x="3904" y="5501"/>
                    <a:pt x="3949" y="5410"/>
                  </a:cubicBezTo>
                  <a:cubicBezTo>
                    <a:pt x="3972" y="5365"/>
                    <a:pt x="4018" y="5319"/>
                    <a:pt x="4041" y="5250"/>
                  </a:cubicBezTo>
                  <a:cubicBezTo>
                    <a:pt x="4064" y="5228"/>
                    <a:pt x="4064" y="5205"/>
                    <a:pt x="4086" y="5182"/>
                  </a:cubicBezTo>
                  <a:cubicBezTo>
                    <a:pt x="4086" y="5159"/>
                    <a:pt x="4086" y="5159"/>
                    <a:pt x="4086" y="5159"/>
                  </a:cubicBezTo>
                  <a:cubicBezTo>
                    <a:pt x="4086" y="5159"/>
                    <a:pt x="4086" y="5136"/>
                    <a:pt x="4086" y="5136"/>
                  </a:cubicBezTo>
                  <a:cubicBezTo>
                    <a:pt x="4109" y="5091"/>
                    <a:pt x="4132" y="5068"/>
                    <a:pt x="4155" y="5022"/>
                  </a:cubicBezTo>
                  <a:cubicBezTo>
                    <a:pt x="4201" y="4954"/>
                    <a:pt x="4246" y="4885"/>
                    <a:pt x="4292" y="4817"/>
                  </a:cubicBezTo>
                  <a:cubicBezTo>
                    <a:pt x="4315" y="4748"/>
                    <a:pt x="4360" y="4680"/>
                    <a:pt x="4406" y="4611"/>
                  </a:cubicBezTo>
                  <a:cubicBezTo>
                    <a:pt x="4429" y="4566"/>
                    <a:pt x="4452" y="4543"/>
                    <a:pt x="4452" y="4497"/>
                  </a:cubicBezTo>
                  <a:cubicBezTo>
                    <a:pt x="4474" y="4474"/>
                    <a:pt x="4497" y="4429"/>
                    <a:pt x="4497" y="4383"/>
                  </a:cubicBezTo>
                  <a:cubicBezTo>
                    <a:pt x="4520" y="4383"/>
                    <a:pt x="4520" y="4383"/>
                    <a:pt x="4520" y="4360"/>
                  </a:cubicBezTo>
                  <a:cubicBezTo>
                    <a:pt x="4543" y="4292"/>
                    <a:pt x="4589" y="4223"/>
                    <a:pt x="4634" y="4155"/>
                  </a:cubicBezTo>
                  <a:cubicBezTo>
                    <a:pt x="4657" y="4132"/>
                    <a:pt x="4657" y="4086"/>
                    <a:pt x="4680" y="4063"/>
                  </a:cubicBezTo>
                  <a:cubicBezTo>
                    <a:pt x="4725" y="3995"/>
                    <a:pt x="4748" y="3949"/>
                    <a:pt x="4794" y="3881"/>
                  </a:cubicBezTo>
                  <a:cubicBezTo>
                    <a:pt x="4817" y="3858"/>
                    <a:pt x="4817" y="3835"/>
                    <a:pt x="4840" y="3812"/>
                  </a:cubicBezTo>
                  <a:cubicBezTo>
                    <a:pt x="4862" y="3790"/>
                    <a:pt x="4862" y="3767"/>
                    <a:pt x="4885" y="3744"/>
                  </a:cubicBezTo>
                  <a:cubicBezTo>
                    <a:pt x="4885" y="3721"/>
                    <a:pt x="4908" y="3698"/>
                    <a:pt x="4931" y="3675"/>
                  </a:cubicBezTo>
                  <a:cubicBezTo>
                    <a:pt x="4954" y="3630"/>
                    <a:pt x="4954" y="3584"/>
                    <a:pt x="4977" y="3561"/>
                  </a:cubicBezTo>
                  <a:cubicBezTo>
                    <a:pt x="5022" y="3470"/>
                    <a:pt x="5068" y="3379"/>
                    <a:pt x="5114" y="3310"/>
                  </a:cubicBezTo>
                  <a:cubicBezTo>
                    <a:pt x="5182" y="3219"/>
                    <a:pt x="5228" y="3128"/>
                    <a:pt x="5273" y="3036"/>
                  </a:cubicBezTo>
                  <a:cubicBezTo>
                    <a:pt x="5296" y="3014"/>
                    <a:pt x="5319" y="2968"/>
                    <a:pt x="5342" y="2922"/>
                  </a:cubicBezTo>
                  <a:cubicBezTo>
                    <a:pt x="5387" y="2877"/>
                    <a:pt x="5433" y="2808"/>
                    <a:pt x="5433" y="2762"/>
                  </a:cubicBezTo>
                  <a:lnTo>
                    <a:pt x="5433" y="2740"/>
                  </a:lnTo>
                  <a:cubicBezTo>
                    <a:pt x="5456" y="2694"/>
                    <a:pt x="5502" y="2625"/>
                    <a:pt x="5547" y="2557"/>
                  </a:cubicBezTo>
                  <a:cubicBezTo>
                    <a:pt x="5593" y="2489"/>
                    <a:pt x="5638" y="2420"/>
                    <a:pt x="5684" y="2329"/>
                  </a:cubicBezTo>
                  <a:cubicBezTo>
                    <a:pt x="5707" y="2283"/>
                    <a:pt x="5730" y="2260"/>
                    <a:pt x="5730" y="2215"/>
                  </a:cubicBezTo>
                  <a:cubicBezTo>
                    <a:pt x="5753" y="2169"/>
                    <a:pt x="5798" y="2123"/>
                    <a:pt x="5798" y="2078"/>
                  </a:cubicBezTo>
                  <a:cubicBezTo>
                    <a:pt x="5798" y="2078"/>
                    <a:pt x="5798" y="2055"/>
                    <a:pt x="5798" y="2055"/>
                  </a:cubicBezTo>
                  <a:cubicBezTo>
                    <a:pt x="5821" y="2009"/>
                    <a:pt x="5844" y="1964"/>
                    <a:pt x="5867" y="1941"/>
                  </a:cubicBezTo>
                  <a:cubicBezTo>
                    <a:pt x="5912" y="1849"/>
                    <a:pt x="5958" y="1781"/>
                    <a:pt x="6004" y="1712"/>
                  </a:cubicBezTo>
                  <a:cubicBezTo>
                    <a:pt x="6027" y="1667"/>
                    <a:pt x="6072" y="1598"/>
                    <a:pt x="6095" y="1553"/>
                  </a:cubicBezTo>
                  <a:lnTo>
                    <a:pt x="6118" y="1553"/>
                  </a:lnTo>
                  <a:lnTo>
                    <a:pt x="6118" y="1530"/>
                  </a:lnTo>
                  <a:cubicBezTo>
                    <a:pt x="6141" y="1507"/>
                    <a:pt x="6141" y="1461"/>
                    <a:pt x="6141" y="1439"/>
                  </a:cubicBezTo>
                  <a:cubicBezTo>
                    <a:pt x="6163" y="1393"/>
                    <a:pt x="6186" y="1347"/>
                    <a:pt x="6209" y="1302"/>
                  </a:cubicBezTo>
                  <a:cubicBezTo>
                    <a:pt x="6255" y="1256"/>
                    <a:pt x="6278" y="1210"/>
                    <a:pt x="6300" y="1165"/>
                  </a:cubicBezTo>
                  <a:cubicBezTo>
                    <a:pt x="6346" y="1096"/>
                    <a:pt x="6369" y="1028"/>
                    <a:pt x="6415" y="936"/>
                  </a:cubicBezTo>
                  <a:cubicBezTo>
                    <a:pt x="6437" y="914"/>
                    <a:pt x="6460" y="891"/>
                    <a:pt x="6460" y="868"/>
                  </a:cubicBezTo>
                  <a:cubicBezTo>
                    <a:pt x="6483" y="845"/>
                    <a:pt x="6506" y="799"/>
                    <a:pt x="6529" y="777"/>
                  </a:cubicBezTo>
                  <a:cubicBezTo>
                    <a:pt x="6529" y="731"/>
                    <a:pt x="6552" y="685"/>
                    <a:pt x="6574" y="663"/>
                  </a:cubicBezTo>
                  <a:cubicBezTo>
                    <a:pt x="6620" y="617"/>
                    <a:pt x="6643" y="548"/>
                    <a:pt x="6666" y="503"/>
                  </a:cubicBezTo>
                  <a:cubicBezTo>
                    <a:pt x="6711" y="457"/>
                    <a:pt x="6734" y="389"/>
                    <a:pt x="6780" y="343"/>
                  </a:cubicBezTo>
                  <a:cubicBezTo>
                    <a:pt x="6780" y="320"/>
                    <a:pt x="6803" y="320"/>
                    <a:pt x="6803" y="320"/>
                  </a:cubicBezTo>
                  <a:cubicBezTo>
                    <a:pt x="6825" y="297"/>
                    <a:pt x="6825" y="297"/>
                    <a:pt x="6825" y="274"/>
                  </a:cubicBezTo>
                  <a:cubicBezTo>
                    <a:pt x="6825" y="252"/>
                    <a:pt x="6848" y="252"/>
                    <a:pt x="6848" y="252"/>
                  </a:cubicBezTo>
                  <a:cubicBezTo>
                    <a:pt x="6848" y="229"/>
                    <a:pt x="6848" y="229"/>
                    <a:pt x="6848" y="229"/>
                  </a:cubicBezTo>
                  <a:cubicBezTo>
                    <a:pt x="6848" y="206"/>
                    <a:pt x="6848" y="206"/>
                    <a:pt x="6848" y="206"/>
                  </a:cubicBezTo>
                  <a:cubicBezTo>
                    <a:pt x="6848" y="195"/>
                    <a:pt x="6848" y="189"/>
                    <a:pt x="6848" y="183"/>
                  </a:cubicBezTo>
                  <a:cubicBezTo>
                    <a:pt x="6848" y="160"/>
                    <a:pt x="6848" y="138"/>
                    <a:pt x="6848" y="115"/>
                  </a:cubicBezTo>
                  <a:cubicBezTo>
                    <a:pt x="6825" y="92"/>
                    <a:pt x="6825" y="92"/>
                    <a:pt x="6825" y="69"/>
                  </a:cubicBezTo>
                  <a:cubicBezTo>
                    <a:pt x="6803" y="23"/>
                    <a:pt x="6757" y="1"/>
                    <a:pt x="6711" y="1"/>
                  </a:cubicBezTo>
                  <a:close/>
                </a:path>
              </a:pathLst>
            </a:custGeom>
            <a:solidFill>
              <a:srgbClr val="E5B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10"/>
            <p:cNvSpPr/>
            <p:nvPr/>
          </p:nvSpPr>
          <p:spPr>
            <a:xfrm>
              <a:off x="49564" y="2936733"/>
              <a:ext cx="163535" cy="281024"/>
            </a:xfrm>
            <a:custGeom>
              <a:avLst/>
              <a:gdLst/>
              <a:ahLst/>
              <a:cxnLst/>
              <a:rect l="l" t="t" r="r" b="b"/>
              <a:pathLst>
                <a:path w="2923" h="5023" extrusionOk="0">
                  <a:moveTo>
                    <a:pt x="2831" y="0"/>
                  </a:moveTo>
                  <a:cubicBezTo>
                    <a:pt x="2785" y="0"/>
                    <a:pt x="2740" y="0"/>
                    <a:pt x="2740" y="46"/>
                  </a:cubicBezTo>
                  <a:cubicBezTo>
                    <a:pt x="2626" y="206"/>
                    <a:pt x="2534" y="366"/>
                    <a:pt x="2443" y="548"/>
                  </a:cubicBezTo>
                  <a:cubicBezTo>
                    <a:pt x="2420" y="571"/>
                    <a:pt x="2397" y="617"/>
                    <a:pt x="2375" y="639"/>
                  </a:cubicBezTo>
                  <a:cubicBezTo>
                    <a:pt x="2283" y="799"/>
                    <a:pt x="2215" y="936"/>
                    <a:pt x="2123" y="1073"/>
                  </a:cubicBezTo>
                  <a:cubicBezTo>
                    <a:pt x="2078" y="1164"/>
                    <a:pt x="2032" y="1233"/>
                    <a:pt x="1987" y="1324"/>
                  </a:cubicBezTo>
                  <a:cubicBezTo>
                    <a:pt x="1964" y="1370"/>
                    <a:pt x="1918" y="1416"/>
                    <a:pt x="1895" y="1438"/>
                  </a:cubicBezTo>
                  <a:cubicBezTo>
                    <a:pt x="1895" y="1484"/>
                    <a:pt x="1872" y="1507"/>
                    <a:pt x="1850" y="1530"/>
                  </a:cubicBezTo>
                  <a:cubicBezTo>
                    <a:pt x="1850" y="1530"/>
                    <a:pt x="1850" y="1552"/>
                    <a:pt x="1850" y="1552"/>
                  </a:cubicBezTo>
                  <a:cubicBezTo>
                    <a:pt x="1758" y="1689"/>
                    <a:pt x="1690" y="1849"/>
                    <a:pt x="1599" y="1986"/>
                  </a:cubicBezTo>
                  <a:cubicBezTo>
                    <a:pt x="1576" y="2009"/>
                    <a:pt x="1576" y="2032"/>
                    <a:pt x="1576" y="2032"/>
                  </a:cubicBezTo>
                  <a:cubicBezTo>
                    <a:pt x="1530" y="2100"/>
                    <a:pt x="1484" y="2169"/>
                    <a:pt x="1462" y="2214"/>
                  </a:cubicBezTo>
                  <a:cubicBezTo>
                    <a:pt x="1439" y="2260"/>
                    <a:pt x="1416" y="2306"/>
                    <a:pt x="1393" y="2351"/>
                  </a:cubicBezTo>
                  <a:cubicBezTo>
                    <a:pt x="1370" y="2374"/>
                    <a:pt x="1347" y="2420"/>
                    <a:pt x="1325" y="2443"/>
                  </a:cubicBezTo>
                  <a:cubicBezTo>
                    <a:pt x="1302" y="2488"/>
                    <a:pt x="1302" y="2511"/>
                    <a:pt x="1302" y="2534"/>
                  </a:cubicBezTo>
                  <a:cubicBezTo>
                    <a:pt x="1302" y="2557"/>
                    <a:pt x="1302" y="2557"/>
                    <a:pt x="1302" y="2557"/>
                  </a:cubicBezTo>
                  <a:cubicBezTo>
                    <a:pt x="1279" y="2580"/>
                    <a:pt x="1256" y="2602"/>
                    <a:pt x="1256" y="2648"/>
                  </a:cubicBezTo>
                  <a:cubicBezTo>
                    <a:pt x="1210" y="2694"/>
                    <a:pt x="1188" y="2739"/>
                    <a:pt x="1165" y="2808"/>
                  </a:cubicBezTo>
                  <a:cubicBezTo>
                    <a:pt x="1096" y="2922"/>
                    <a:pt x="1028" y="3036"/>
                    <a:pt x="959" y="3150"/>
                  </a:cubicBezTo>
                  <a:lnTo>
                    <a:pt x="982" y="3150"/>
                  </a:lnTo>
                  <a:cubicBezTo>
                    <a:pt x="959" y="3150"/>
                    <a:pt x="959" y="3173"/>
                    <a:pt x="959" y="3196"/>
                  </a:cubicBezTo>
                  <a:cubicBezTo>
                    <a:pt x="937" y="3219"/>
                    <a:pt x="937" y="3242"/>
                    <a:pt x="937" y="3242"/>
                  </a:cubicBezTo>
                  <a:cubicBezTo>
                    <a:pt x="868" y="3333"/>
                    <a:pt x="800" y="3447"/>
                    <a:pt x="754" y="3538"/>
                  </a:cubicBezTo>
                  <a:cubicBezTo>
                    <a:pt x="708" y="3607"/>
                    <a:pt x="685" y="3652"/>
                    <a:pt x="663" y="3698"/>
                  </a:cubicBezTo>
                  <a:cubicBezTo>
                    <a:pt x="640" y="3744"/>
                    <a:pt x="617" y="3767"/>
                    <a:pt x="594" y="3812"/>
                  </a:cubicBezTo>
                  <a:cubicBezTo>
                    <a:pt x="594" y="3835"/>
                    <a:pt x="594" y="3835"/>
                    <a:pt x="571" y="3858"/>
                  </a:cubicBezTo>
                  <a:cubicBezTo>
                    <a:pt x="571" y="3858"/>
                    <a:pt x="571" y="3881"/>
                    <a:pt x="571" y="3881"/>
                  </a:cubicBezTo>
                  <a:lnTo>
                    <a:pt x="549" y="3903"/>
                  </a:lnTo>
                  <a:cubicBezTo>
                    <a:pt x="549" y="3903"/>
                    <a:pt x="549" y="3926"/>
                    <a:pt x="549" y="3926"/>
                  </a:cubicBezTo>
                  <a:cubicBezTo>
                    <a:pt x="526" y="3926"/>
                    <a:pt x="503" y="3949"/>
                    <a:pt x="480" y="3972"/>
                  </a:cubicBezTo>
                  <a:cubicBezTo>
                    <a:pt x="457" y="4018"/>
                    <a:pt x="434" y="4063"/>
                    <a:pt x="412" y="4109"/>
                  </a:cubicBezTo>
                  <a:cubicBezTo>
                    <a:pt x="366" y="4155"/>
                    <a:pt x="343" y="4223"/>
                    <a:pt x="320" y="4269"/>
                  </a:cubicBezTo>
                  <a:cubicBezTo>
                    <a:pt x="297" y="4291"/>
                    <a:pt x="297" y="4314"/>
                    <a:pt x="275" y="4360"/>
                  </a:cubicBezTo>
                  <a:cubicBezTo>
                    <a:pt x="275" y="4360"/>
                    <a:pt x="252" y="4383"/>
                    <a:pt x="252" y="4383"/>
                  </a:cubicBezTo>
                  <a:cubicBezTo>
                    <a:pt x="229" y="4406"/>
                    <a:pt x="229" y="4406"/>
                    <a:pt x="229" y="4428"/>
                  </a:cubicBezTo>
                  <a:cubicBezTo>
                    <a:pt x="183" y="4474"/>
                    <a:pt x="161" y="4520"/>
                    <a:pt x="138" y="4565"/>
                  </a:cubicBezTo>
                  <a:cubicBezTo>
                    <a:pt x="138" y="4588"/>
                    <a:pt x="115" y="4611"/>
                    <a:pt x="92" y="4634"/>
                  </a:cubicBezTo>
                  <a:cubicBezTo>
                    <a:pt x="92" y="4657"/>
                    <a:pt x="69" y="4702"/>
                    <a:pt x="69" y="4725"/>
                  </a:cubicBezTo>
                  <a:cubicBezTo>
                    <a:pt x="46" y="4748"/>
                    <a:pt x="46" y="4771"/>
                    <a:pt x="24" y="4816"/>
                  </a:cubicBezTo>
                  <a:cubicBezTo>
                    <a:pt x="24" y="4816"/>
                    <a:pt x="24" y="4839"/>
                    <a:pt x="1" y="4839"/>
                  </a:cubicBezTo>
                  <a:cubicBezTo>
                    <a:pt x="1" y="4862"/>
                    <a:pt x="1" y="4885"/>
                    <a:pt x="1" y="4908"/>
                  </a:cubicBezTo>
                  <a:cubicBezTo>
                    <a:pt x="24" y="4953"/>
                    <a:pt x="46" y="4976"/>
                    <a:pt x="69" y="4999"/>
                  </a:cubicBezTo>
                  <a:cubicBezTo>
                    <a:pt x="93" y="5015"/>
                    <a:pt x="121" y="5023"/>
                    <a:pt x="148" y="5023"/>
                  </a:cubicBezTo>
                  <a:cubicBezTo>
                    <a:pt x="197" y="5023"/>
                    <a:pt x="245" y="4998"/>
                    <a:pt x="275" y="4953"/>
                  </a:cubicBezTo>
                  <a:cubicBezTo>
                    <a:pt x="320" y="4885"/>
                    <a:pt x="343" y="4816"/>
                    <a:pt x="389" y="4748"/>
                  </a:cubicBezTo>
                  <a:cubicBezTo>
                    <a:pt x="389" y="4725"/>
                    <a:pt x="412" y="4725"/>
                    <a:pt x="412" y="4702"/>
                  </a:cubicBezTo>
                  <a:cubicBezTo>
                    <a:pt x="457" y="4657"/>
                    <a:pt x="480" y="4611"/>
                    <a:pt x="503" y="4543"/>
                  </a:cubicBezTo>
                  <a:cubicBezTo>
                    <a:pt x="526" y="4497"/>
                    <a:pt x="571" y="4451"/>
                    <a:pt x="594" y="4406"/>
                  </a:cubicBezTo>
                  <a:cubicBezTo>
                    <a:pt x="594" y="4383"/>
                    <a:pt x="594" y="4383"/>
                    <a:pt x="594" y="4360"/>
                  </a:cubicBezTo>
                  <a:cubicBezTo>
                    <a:pt x="640" y="4291"/>
                    <a:pt x="685" y="4200"/>
                    <a:pt x="731" y="4132"/>
                  </a:cubicBezTo>
                  <a:cubicBezTo>
                    <a:pt x="754" y="4109"/>
                    <a:pt x="777" y="4109"/>
                    <a:pt x="777" y="4086"/>
                  </a:cubicBezTo>
                  <a:cubicBezTo>
                    <a:pt x="800" y="4086"/>
                    <a:pt x="800" y="4086"/>
                    <a:pt x="800" y="4063"/>
                  </a:cubicBezTo>
                  <a:cubicBezTo>
                    <a:pt x="845" y="3972"/>
                    <a:pt x="891" y="3881"/>
                    <a:pt x="959" y="3767"/>
                  </a:cubicBezTo>
                  <a:cubicBezTo>
                    <a:pt x="982" y="3744"/>
                    <a:pt x="982" y="3721"/>
                    <a:pt x="1005" y="3698"/>
                  </a:cubicBezTo>
                  <a:cubicBezTo>
                    <a:pt x="1028" y="3630"/>
                    <a:pt x="1074" y="3561"/>
                    <a:pt x="1096" y="3493"/>
                  </a:cubicBezTo>
                  <a:cubicBezTo>
                    <a:pt x="1119" y="3470"/>
                    <a:pt x="1119" y="3447"/>
                    <a:pt x="1142" y="3424"/>
                  </a:cubicBezTo>
                  <a:cubicBezTo>
                    <a:pt x="1165" y="3401"/>
                    <a:pt x="1165" y="3356"/>
                    <a:pt x="1188" y="3333"/>
                  </a:cubicBezTo>
                  <a:cubicBezTo>
                    <a:pt x="1210" y="3310"/>
                    <a:pt x="1210" y="3310"/>
                    <a:pt x="1233" y="3287"/>
                  </a:cubicBezTo>
                  <a:cubicBezTo>
                    <a:pt x="1256" y="3242"/>
                    <a:pt x="1279" y="3219"/>
                    <a:pt x="1279" y="3173"/>
                  </a:cubicBezTo>
                  <a:lnTo>
                    <a:pt x="1347" y="3036"/>
                  </a:lnTo>
                  <a:cubicBezTo>
                    <a:pt x="1416" y="2899"/>
                    <a:pt x="1507" y="2762"/>
                    <a:pt x="1576" y="2625"/>
                  </a:cubicBezTo>
                  <a:cubicBezTo>
                    <a:pt x="1576" y="2602"/>
                    <a:pt x="1576" y="2602"/>
                    <a:pt x="1576" y="2602"/>
                  </a:cubicBezTo>
                  <a:cubicBezTo>
                    <a:pt x="1621" y="2511"/>
                    <a:pt x="1667" y="2420"/>
                    <a:pt x="1735" y="2351"/>
                  </a:cubicBezTo>
                  <a:cubicBezTo>
                    <a:pt x="1758" y="2283"/>
                    <a:pt x="1804" y="2214"/>
                    <a:pt x="1827" y="2146"/>
                  </a:cubicBezTo>
                  <a:cubicBezTo>
                    <a:pt x="1872" y="2077"/>
                    <a:pt x="1918" y="1986"/>
                    <a:pt x="1964" y="1918"/>
                  </a:cubicBezTo>
                  <a:cubicBezTo>
                    <a:pt x="2009" y="1849"/>
                    <a:pt x="2055" y="1781"/>
                    <a:pt x="2078" y="1689"/>
                  </a:cubicBezTo>
                  <a:cubicBezTo>
                    <a:pt x="2101" y="1667"/>
                    <a:pt x="2123" y="1644"/>
                    <a:pt x="2123" y="1598"/>
                  </a:cubicBezTo>
                  <a:cubicBezTo>
                    <a:pt x="2146" y="1575"/>
                    <a:pt x="2169" y="1530"/>
                    <a:pt x="2192" y="1484"/>
                  </a:cubicBezTo>
                  <a:cubicBezTo>
                    <a:pt x="2238" y="1393"/>
                    <a:pt x="2306" y="1301"/>
                    <a:pt x="2352" y="1233"/>
                  </a:cubicBezTo>
                  <a:cubicBezTo>
                    <a:pt x="2397" y="1142"/>
                    <a:pt x="2443" y="1050"/>
                    <a:pt x="2512" y="959"/>
                  </a:cubicBezTo>
                  <a:cubicBezTo>
                    <a:pt x="2534" y="936"/>
                    <a:pt x="2534" y="891"/>
                    <a:pt x="2557" y="845"/>
                  </a:cubicBezTo>
                  <a:cubicBezTo>
                    <a:pt x="2580" y="799"/>
                    <a:pt x="2626" y="754"/>
                    <a:pt x="2626" y="708"/>
                  </a:cubicBezTo>
                  <a:cubicBezTo>
                    <a:pt x="2648" y="685"/>
                    <a:pt x="2648" y="662"/>
                    <a:pt x="2648" y="639"/>
                  </a:cubicBezTo>
                  <a:cubicBezTo>
                    <a:pt x="2648" y="617"/>
                    <a:pt x="2671" y="571"/>
                    <a:pt x="2694" y="548"/>
                  </a:cubicBezTo>
                  <a:cubicBezTo>
                    <a:pt x="2717" y="502"/>
                    <a:pt x="2740" y="434"/>
                    <a:pt x="2785" y="388"/>
                  </a:cubicBezTo>
                  <a:cubicBezTo>
                    <a:pt x="2808" y="343"/>
                    <a:pt x="2854" y="274"/>
                    <a:pt x="2900" y="229"/>
                  </a:cubicBezTo>
                  <a:cubicBezTo>
                    <a:pt x="2900" y="206"/>
                    <a:pt x="2900" y="183"/>
                    <a:pt x="2900" y="183"/>
                  </a:cubicBezTo>
                  <a:cubicBezTo>
                    <a:pt x="2900" y="160"/>
                    <a:pt x="2922" y="160"/>
                    <a:pt x="2922" y="160"/>
                  </a:cubicBezTo>
                  <a:cubicBezTo>
                    <a:pt x="2922" y="114"/>
                    <a:pt x="2922" y="92"/>
                    <a:pt x="2922" y="69"/>
                  </a:cubicBezTo>
                  <a:cubicBezTo>
                    <a:pt x="2922" y="46"/>
                    <a:pt x="2900" y="23"/>
                    <a:pt x="2877" y="0"/>
                  </a:cubicBezTo>
                  <a:close/>
                </a:path>
              </a:pathLst>
            </a:custGeom>
            <a:solidFill>
              <a:srgbClr val="E5B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10"/>
            <p:cNvSpPr/>
            <p:nvPr/>
          </p:nvSpPr>
          <p:spPr>
            <a:xfrm>
              <a:off x="-673235" y="2373557"/>
              <a:ext cx="1257924" cy="942492"/>
            </a:xfrm>
            <a:custGeom>
              <a:avLst/>
              <a:gdLst/>
              <a:ahLst/>
              <a:cxnLst/>
              <a:rect l="l" t="t" r="r" b="b"/>
              <a:pathLst>
                <a:path w="22484" h="16846" extrusionOk="0">
                  <a:moveTo>
                    <a:pt x="21822" y="0"/>
                  </a:moveTo>
                  <a:cubicBezTo>
                    <a:pt x="21799" y="0"/>
                    <a:pt x="21776" y="23"/>
                    <a:pt x="21753" y="23"/>
                  </a:cubicBezTo>
                  <a:cubicBezTo>
                    <a:pt x="21707" y="46"/>
                    <a:pt x="21685" y="69"/>
                    <a:pt x="21662" y="115"/>
                  </a:cubicBezTo>
                  <a:cubicBezTo>
                    <a:pt x="21662" y="137"/>
                    <a:pt x="21639" y="183"/>
                    <a:pt x="21662" y="206"/>
                  </a:cubicBezTo>
                  <a:cubicBezTo>
                    <a:pt x="21616" y="229"/>
                    <a:pt x="21593" y="251"/>
                    <a:pt x="21571" y="274"/>
                  </a:cubicBezTo>
                  <a:lnTo>
                    <a:pt x="21548" y="320"/>
                  </a:lnTo>
                  <a:cubicBezTo>
                    <a:pt x="21502" y="366"/>
                    <a:pt x="21479" y="411"/>
                    <a:pt x="21456" y="457"/>
                  </a:cubicBezTo>
                  <a:cubicBezTo>
                    <a:pt x="21456" y="480"/>
                    <a:pt x="21434" y="503"/>
                    <a:pt x="21411" y="548"/>
                  </a:cubicBezTo>
                  <a:cubicBezTo>
                    <a:pt x="21411" y="571"/>
                    <a:pt x="21388" y="617"/>
                    <a:pt x="21365" y="640"/>
                  </a:cubicBezTo>
                  <a:cubicBezTo>
                    <a:pt x="21319" y="731"/>
                    <a:pt x="21274" y="799"/>
                    <a:pt x="21228" y="891"/>
                  </a:cubicBezTo>
                  <a:lnTo>
                    <a:pt x="21228" y="913"/>
                  </a:lnTo>
                  <a:lnTo>
                    <a:pt x="21160" y="1005"/>
                  </a:lnTo>
                  <a:cubicBezTo>
                    <a:pt x="21114" y="1119"/>
                    <a:pt x="21046" y="1233"/>
                    <a:pt x="20977" y="1347"/>
                  </a:cubicBezTo>
                  <a:lnTo>
                    <a:pt x="20954" y="1416"/>
                  </a:lnTo>
                  <a:lnTo>
                    <a:pt x="20931" y="1438"/>
                  </a:lnTo>
                  <a:cubicBezTo>
                    <a:pt x="20840" y="1598"/>
                    <a:pt x="20749" y="1735"/>
                    <a:pt x="20680" y="1895"/>
                  </a:cubicBezTo>
                  <a:cubicBezTo>
                    <a:pt x="20521" y="2169"/>
                    <a:pt x="20361" y="2443"/>
                    <a:pt x="20201" y="2717"/>
                  </a:cubicBezTo>
                  <a:cubicBezTo>
                    <a:pt x="20133" y="2854"/>
                    <a:pt x="20041" y="2991"/>
                    <a:pt x="19973" y="3127"/>
                  </a:cubicBezTo>
                  <a:cubicBezTo>
                    <a:pt x="19881" y="3264"/>
                    <a:pt x="19790" y="3424"/>
                    <a:pt x="19722" y="3561"/>
                  </a:cubicBezTo>
                  <a:lnTo>
                    <a:pt x="19676" y="3652"/>
                  </a:lnTo>
                  <a:lnTo>
                    <a:pt x="19653" y="3675"/>
                  </a:lnTo>
                  <a:cubicBezTo>
                    <a:pt x="19608" y="3767"/>
                    <a:pt x="19539" y="3858"/>
                    <a:pt x="19493" y="3949"/>
                  </a:cubicBezTo>
                  <a:cubicBezTo>
                    <a:pt x="19448" y="4040"/>
                    <a:pt x="19402" y="4109"/>
                    <a:pt x="19356" y="4177"/>
                  </a:cubicBezTo>
                  <a:lnTo>
                    <a:pt x="19311" y="4269"/>
                  </a:lnTo>
                  <a:cubicBezTo>
                    <a:pt x="19265" y="4337"/>
                    <a:pt x="19242" y="4383"/>
                    <a:pt x="19220" y="4429"/>
                  </a:cubicBezTo>
                  <a:cubicBezTo>
                    <a:pt x="19197" y="4474"/>
                    <a:pt x="19151" y="4520"/>
                    <a:pt x="19128" y="4588"/>
                  </a:cubicBezTo>
                  <a:lnTo>
                    <a:pt x="19037" y="4702"/>
                  </a:lnTo>
                  <a:lnTo>
                    <a:pt x="19014" y="4748"/>
                  </a:lnTo>
                  <a:lnTo>
                    <a:pt x="18991" y="4794"/>
                  </a:lnTo>
                  <a:lnTo>
                    <a:pt x="18968" y="4839"/>
                  </a:lnTo>
                  <a:lnTo>
                    <a:pt x="18900" y="4953"/>
                  </a:lnTo>
                  <a:cubicBezTo>
                    <a:pt x="18877" y="4999"/>
                    <a:pt x="18854" y="5045"/>
                    <a:pt x="18809" y="5090"/>
                  </a:cubicBezTo>
                  <a:lnTo>
                    <a:pt x="18786" y="5136"/>
                  </a:lnTo>
                  <a:lnTo>
                    <a:pt x="18763" y="5182"/>
                  </a:lnTo>
                  <a:lnTo>
                    <a:pt x="18740" y="5205"/>
                  </a:lnTo>
                  <a:cubicBezTo>
                    <a:pt x="18717" y="5250"/>
                    <a:pt x="18695" y="5273"/>
                    <a:pt x="18672" y="5319"/>
                  </a:cubicBezTo>
                  <a:lnTo>
                    <a:pt x="18717" y="5273"/>
                  </a:lnTo>
                  <a:lnTo>
                    <a:pt x="18717" y="5273"/>
                  </a:lnTo>
                  <a:cubicBezTo>
                    <a:pt x="18580" y="5478"/>
                    <a:pt x="18466" y="5684"/>
                    <a:pt x="18352" y="5866"/>
                  </a:cubicBezTo>
                  <a:lnTo>
                    <a:pt x="18329" y="5889"/>
                  </a:lnTo>
                  <a:lnTo>
                    <a:pt x="18192" y="6163"/>
                  </a:lnTo>
                  <a:cubicBezTo>
                    <a:pt x="18170" y="6209"/>
                    <a:pt x="18124" y="6255"/>
                    <a:pt x="18101" y="6300"/>
                  </a:cubicBezTo>
                  <a:lnTo>
                    <a:pt x="18078" y="6346"/>
                  </a:lnTo>
                  <a:cubicBezTo>
                    <a:pt x="18033" y="6437"/>
                    <a:pt x="17987" y="6506"/>
                    <a:pt x="17941" y="6597"/>
                  </a:cubicBezTo>
                  <a:cubicBezTo>
                    <a:pt x="17873" y="6688"/>
                    <a:pt x="17804" y="6802"/>
                    <a:pt x="17759" y="6916"/>
                  </a:cubicBezTo>
                  <a:lnTo>
                    <a:pt x="17690" y="7053"/>
                  </a:lnTo>
                  <a:cubicBezTo>
                    <a:pt x="17645" y="7099"/>
                    <a:pt x="17622" y="7145"/>
                    <a:pt x="17599" y="7213"/>
                  </a:cubicBezTo>
                  <a:lnTo>
                    <a:pt x="17576" y="7236"/>
                  </a:lnTo>
                  <a:cubicBezTo>
                    <a:pt x="17530" y="7304"/>
                    <a:pt x="17485" y="7373"/>
                    <a:pt x="17439" y="7464"/>
                  </a:cubicBezTo>
                  <a:lnTo>
                    <a:pt x="17393" y="7556"/>
                  </a:lnTo>
                  <a:cubicBezTo>
                    <a:pt x="17325" y="7647"/>
                    <a:pt x="17257" y="7761"/>
                    <a:pt x="17211" y="7852"/>
                  </a:cubicBezTo>
                  <a:cubicBezTo>
                    <a:pt x="17142" y="7989"/>
                    <a:pt x="17051" y="8126"/>
                    <a:pt x="16983" y="8263"/>
                  </a:cubicBezTo>
                  <a:cubicBezTo>
                    <a:pt x="16914" y="8354"/>
                    <a:pt x="16869" y="8469"/>
                    <a:pt x="16823" y="8560"/>
                  </a:cubicBezTo>
                  <a:lnTo>
                    <a:pt x="16754" y="8674"/>
                  </a:lnTo>
                  <a:lnTo>
                    <a:pt x="16709" y="8742"/>
                  </a:lnTo>
                  <a:lnTo>
                    <a:pt x="16640" y="8879"/>
                  </a:lnTo>
                  <a:lnTo>
                    <a:pt x="16549" y="9039"/>
                  </a:lnTo>
                  <a:lnTo>
                    <a:pt x="16526" y="9085"/>
                  </a:lnTo>
                  <a:cubicBezTo>
                    <a:pt x="16503" y="9153"/>
                    <a:pt x="16458" y="9222"/>
                    <a:pt x="16435" y="9267"/>
                  </a:cubicBezTo>
                  <a:lnTo>
                    <a:pt x="16412" y="9313"/>
                  </a:lnTo>
                  <a:lnTo>
                    <a:pt x="16321" y="9450"/>
                  </a:lnTo>
                  <a:lnTo>
                    <a:pt x="16298" y="9541"/>
                  </a:lnTo>
                  <a:cubicBezTo>
                    <a:pt x="16252" y="9633"/>
                    <a:pt x="16184" y="9724"/>
                    <a:pt x="16138" y="9792"/>
                  </a:cubicBezTo>
                  <a:lnTo>
                    <a:pt x="16115" y="9838"/>
                  </a:lnTo>
                  <a:cubicBezTo>
                    <a:pt x="16092" y="9884"/>
                    <a:pt x="16070" y="9929"/>
                    <a:pt x="16047" y="9975"/>
                  </a:cubicBezTo>
                  <a:lnTo>
                    <a:pt x="15956" y="10135"/>
                  </a:lnTo>
                  <a:lnTo>
                    <a:pt x="15933" y="10158"/>
                  </a:lnTo>
                  <a:lnTo>
                    <a:pt x="15887" y="10249"/>
                  </a:lnTo>
                  <a:cubicBezTo>
                    <a:pt x="15864" y="10295"/>
                    <a:pt x="15841" y="10363"/>
                    <a:pt x="15796" y="10409"/>
                  </a:cubicBezTo>
                  <a:cubicBezTo>
                    <a:pt x="15773" y="10454"/>
                    <a:pt x="15750" y="10500"/>
                    <a:pt x="15727" y="10523"/>
                  </a:cubicBezTo>
                  <a:lnTo>
                    <a:pt x="15704" y="10614"/>
                  </a:lnTo>
                  <a:cubicBezTo>
                    <a:pt x="15659" y="10683"/>
                    <a:pt x="15613" y="10751"/>
                    <a:pt x="15590" y="10797"/>
                  </a:cubicBezTo>
                  <a:lnTo>
                    <a:pt x="15499" y="10934"/>
                  </a:lnTo>
                  <a:lnTo>
                    <a:pt x="15476" y="10979"/>
                  </a:lnTo>
                  <a:cubicBezTo>
                    <a:pt x="15453" y="11048"/>
                    <a:pt x="15408" y="11116"/>
                    <a:pt x="15362" y="11162"/>
                  </a:cubicBezTo>
                  <a:cubicBezTo>
                    <a:pt x="15339" y="11230"/>
                    <a:pt x="15316" y="11276"/>
                    <a:pt x="15271" y="11345"/>
                  </a:cubicBezTo>
                  <a:cubicBezTo>
                    <a:pt x="15248" y="11413"/>
                    <a:pt x="15202" y="11482"/>
                    <a:pt x="15179" y="11527"/>
                  </a:cubicBezTo>
                  <a:lnTo>
                    <a:pt x="15111" y="11641"/>
                  </a:lnTo>
                  <a:lnTo>
                    <a:pt x="14974" y="11892"/>
                  </a:lnTo>
                  <a:lnTo>
                    <a:pt x="14906" y="11984"/>
                  </a:lnTo>
                  <a:cubicBezTo>
                    <a:pt x="14860" y="12052"/>
                    <a:pt x="14837" y="12098"/>
                    <a:pt x="14814" y="12143"/>
                  </a:cubicBezTo>
                  <a:lnTo>
                    <a:pt x="14746" y="12235"/>
                  </a:lnTo>
                  <a:lnTo>
                    <a:pt x="14769" y="12235"/>
                  </a:lnTo>
                  <a:cubicBezTo>
                    <a:pt x="14654" y="12395"/>
                    <a:pt x="14563" y="12531"/>
                    <a:pt x="14495" y="12668"/>
                  </a:cubicBezTo>
                  <a:cubicBezTo>
                    <a:pt x="14426" y="12805"/>
                    <a:pt x="14358" y="12965"/>
                    <a:pt x="14266" y="13102"/>
                  </a:cubicBezTo>
                  <a:cubicBezTo>
                    <a:pt x="14221" y="13193"/>
                    <a:pt x="14175" y="13285"/>
                    <a:pt x="14129" y="13376"/>
                  </a:cubicBezTo>
                  <a:lnTo>
                    <a:pt x="14084" y="13467"/>
                  </a:lnTo>
                  <a:cubicBezTo>
                    <a:pt x="14015" y="13581"/>
                    <a:pt x="13947" y="13696"/>
                    <a:pt x="13878" y="13833"/>
                  </a:cubicBezTo>
                  <a:cubicBezTo>
                    <a:pt x="13787" y="13969"/>
                    <a:pt x="13719" y="14106"/>
                    <a:pt x="13673" y="14266"/>
                  </a:cubicBezTo>
                  <a:cubicBezTo>
                    <a:pt x="13673" y="14266"/>
                    <a:pt x="13673" y="14289"/>
                    <a:pt x="13673" y="14289"/>
                  </a:cubicBezTo>
                  <a:cubicBezTo>
                    <a:pt x="13650" y="14312"/>
                    <a:pt x="13650" y="14335"/>
                    <a:pt x="13673" y="14335"/>
                  </a:cubicBezTo>
                  <a:lnTo>
                    <a:pt x="13650" y="14357"/>
                  </a:lnTo>
                  <a:lnTo>
                    <a:pt x="13627" y="14380"/>
                  </a:lnTo>
                  <a:lnTo>
                    <a:pt x="13559" y="14517"/>
                  </a:lnTo>
                  <a:lnTo>
                    <a:pt x="13513" y="14586"/>
                  </a:lnTo>
                  <a:lnTo>
                    <a:pt x="13445" y="14700"/>
                  </a:lnTo>
                  <a:cubicBezTo>
                    <a:pt x="13445" y="14700"/>
                    <a:pt x="13445" y="14700"/>
                    <a:pt x="13445" y="14723"/>
                  </a:cubicBezTo>
                  <a:lnTo>
                    <a:pt x="13353" y="14860"/>
                  </a:lnTo>
                  <a:cubicBezTo>
                    <a:pt x="13285" y="14951"/>
                    <a:pt x="13239" y="15042"/>
                    <a:pt x="13171" y="15134"/>
                  </a:cubicBezTo>
                  <a:lnTo>
                    <a:pt x="13125" y="15248"/>
                  </a:lnTo>
                  <a:cubicBezTo>
                    <a:pt x="13102" y="15225"/>
                    <a:pt x="13080" y="15225"/>
                    <a:pt x="13057" y="15202"/>
                  </a:cubicBezTo>
                  <a:lnTo>
                    <a:pt x="12440" y="15202"/>
                  </a:lnTo>
                  <a:cubicBezTo>
                    <a:pt x="12303" y="15179"/>
                    <a:pt x="12144" y="15179"/>
                    <a:pt x="12007" y="15156"/>
                  </a:cubicBezTo>
                  <a:cubicBezTo>
                    <a:pt x="11893" y="15134"/>
                    <a:pt x="11756" y="15111"/>
                    <a:pt x="11642" y="15111"/>
                  </a:cubicBezTo>
                  <a:lnTo>
                    <a:pt x="11505" y="15088"/>
                  </a:lnTo>
                  <a:cubicBezTo>
                    <a:pt x="11436" y="15065"/>
                    <a:pt x="11368" y="15042"/>
                    <a:pt x="11299" y="15042"/>
                  </a:cubicBezTo>
                  <a:cubicBezTo>
                    <a:pt x="11253" y="15019"/>
                    <a:pt x="11208" y="15019"/>
                    <a:pt x="11185" y="15019"/>
                  </a:cubicBezTo>
                  <a:lnTo>
                    <a:pt x="11162" y="14997"/>
                  </a:lnTo>
                  <a:lnTo>
                    <a:pt x="11117" y="14997"/>
                  </a:lnTo>
                  <a:lnTo>
                    <a:pt x="11048" y="14974"/>
                  </a:lnTo>
                  <a:cubicBezTo>
                    <a:pt x="10888" y="14928"/>
                    <a:pt x="10729" y="14905"/>
                    <a:pt x="10592" y="14860"/>
                  </a:cubicBezTo>
                  <a:cubicBezTo>
                    <a:pt x="10523" y="14837"/>
                    <a:pt x="10477" y="14814"/>
                    <a:pt x="10409" y="14814"/>
                  </a:cubicBezTo>
                  <a:cubicBezTo>
                    <a:pt x="10272" y="14746"/>
                    <a:pt x="10112" y="14700"/>
                    <a:pt x="9952" y="14631"/>
                  </a:cubicBezTo>
                  <a:cubicBezTo>
                    <a:pt x="9884" y="14609"/>
                    <a:pt x="9815" y="14586"/>
                    <a:pt x="9724" y="14563"/>
                  </a:cubicBezTo>
                  <a:cubicBezTo>
                    <a:pt x="9679" y="14540"/>
                    <a:pt x="9656" y="14540"/>
                    <a:pt x="9610" y="14517"/>
                  </a:cubicBezTo>
                  <a:cubicBezTo>
                    <a:pt x="9564" y="14494"/>
                    <a:pt x="9519" y="14494"/>
                    <a:pt x="9496" y="14472"/>
                  </a:cubicBezTo>
                  <a:cubicBezTo>
                    <a:pt x="9222" y="14380"/>
                    <a:pt x="8971" y="14266"/>
                    <a:pt x="8743" y="14175"/>
                  </a:cubicBezTo>
                  <a:lnTo>
                    <a:pt x="8720" y="14152"/>
                  </a:lnTo>
                  <a:lnTo>
                    <a:pt x="8697" y="14152"/>
                  </a:lnTo>
                  <a:lnTo>
                    <a:pt x="8583" y="14106"/>
                  </a:lnTo>
                  <a:cubicBezTo>
                    <a:pt x="8514" y="14061"/>
                    <a:pt x="8446" y="14038"/>
                    <a:pt x="8378" y="14015"/>
                  </a:cubicBezTo>
                  <a:lnTo>
                    <a:pt x="8332" y="13992"/>
                  </a:lnTo>
                  <a:lnTo>
                    <a:pt x="8309" y="13969"/>
                  </a:lnTo>
                  <a:lnTo>
                    <a:pt x="8126" y="13901"/>
                  </a:lnTo>
                  <a:cubicBezTo>
                    <a:pt x="7967" y="13833"/>
                    <a:pt x="7807" y="13764"/>
                    <a:pt x="7670" y="13673"/>
                  </a:cubicBezTo>
                  <a:cubicBezTo>
                    <a:pt x="7579" y="13650"/>
                    <a:pt x="7510" y="13604"/>
                    <a:pt x="7419" y="13559"/>
                  </a:cubicBezTo>
                  <a:cubicBezTo>
                    <a:pt x="7350" y="13536"/>
                    <a:pt x="7259" y="13490"/>
                    <a:pt x="7191" y="13444"/>
                  </a:cubicBezTo>
                  <a:cubicBezTo>
                    <a:pt x="7122" y="13422"/>
                    <a:pt x="7054" y="13376"/>
                    <a:pt x="6985" y="13353"/>
                  </a:cubicBezTo>
                  <a:lnTo>
                    <a:pt x="6940" y="13330"/>
                  </a:lnTo>
                  <a:cubicBezTo>
                    <a:pt x="6871" y="13308"/>
                    <a:pt x="6780" y="13262"/>
                    <a:pt x="6711" y="13216"/>
                  </a:cubicBezTo>
                  <a:cubicBezTo>
                    <a:pt x="6643" y="13193"/>
                    <a:pt x="6597" y="13171"/>
                    <a:pt x="6529" y="13148"/>
                  </a:cubicBezTo>
                  <a:cubicBezTo>
                    <a:pt x="6437" y="13102"/>
                    <a:pt x="6346" y="13056"/>
                    <a:pt x="6278" y="13011"/>
                  </a:cubicBezTo>
                  <a:lnTo>
                    <a:pt x="6209" y="12988"/>
                  </a:lnTo>
                  <a:cubicBezTo>
                    <a:pt x="6163" y="12942"/>
                    <a:pt x="6095" y="12919"/>
                    <a:pt x="6049" y="12897"/>
                  </a:cubicBezTo>
                  <a:lnTo>
                    <a:pt x="5958" y="12851"/>
                  </a:lnTo>
                  <a:lnTo>
                    <a:pt x="5821" y="12783"/>
                  </a:lnTo>
                  <a:cubicBezTo>
                    <a:pt x="5753" y="12760"/>
                    <a:pt x="5684" y="12714"/>
                    <a:pt x="5616" y="12691"/>
                  </a:cubicBezTo>
                  <a:cubicBezTo>
                    <a:pt x="5547" y="12646"/>
                    <a:pt x="5456" y="12600"/>
                    <a:pt x="5365" y="12577"/>
                  </a:cubicBezTo>
                  <a:lnTo>
                    <a:pt x="5273" y="12531"/>
                  </a:lnTo>
                  <a:cubicBezTo>
                    <a:pt x="5159" y="12463"/>
                    <a:pt x="5045" y="12395"/>
                    <a:pt x="4931" y="12349"/>
                  </a:cubicBezTo>
                  <a:cubicBezTo>
                    <a:pt x="4771" y="12258"/>
                    <a:pt x="4634" y="12189"/>
                    <a:pt x="4474" y="12098"/>
                  </a:cubicBezTo>
                  <a:lnTo>
                    <a:pt x="4429" y="12052"/>
                  </a:lnTo>
                  <a:cubicBezTo>
                    <a:pt x="4360" y="12029"/>
                    <a:pt x="4315" y="12006"/>
                    <a:pt x="4269" y="11961"/>
                  </a:cubicBezTo>
                  <a:lnTo>
                    <a:pt x="4200" y="11938"/>
                  </a:lnTo>
                  <a:cubicBezTo>
                    <a:pt x="4155" y="11915"/>
                    <a:pt x="4109" y="11870"/>
                    <a:pt x="4041" y="11847"/>
                  </a:cubicBezTo>
                  <a:cubicBezTo>
                    <a:pt x="3995" y="11824"/>
                    <a:pt x="3949" y="11778"/>
                    <a:pt x="3881" y="11755"/>
                  </a:cubicBezTo>
                  <a:cubicBezTo>
                    <a:pt x="3790" y="11710"/>
                    <a:pt x="3698" y="11664"/>
                    <a:pt x="3607" y="11596"/>
                  </a:cubicBezTo>
                  <a:cubicBezTo>
                    <a:pt x="3516" y="11550"/>
                    <a:pt x="3424" y="11504"/>
                    <a:pt x="3333" y="11436"/>
                  </a:cubicBezTo>
                  <a:lnTo>
                    <a:pt x="3196" y="11367"/>
                  </a:lnTo>
                  <a:cubicBezTo>
                    <a:pt x="3128" y="11322"/>
                    <a:pt x="3059" y="11276"/>
                    <a:pt x="2991" y="11230"/>
                  </a:cubicBezTo>
                  <a:lnTo>
                    <a:pt x="2968" y="11230"/>
                  </a:lnTo>
                  <a:lnTo>
                    <a:pt x="2922" y="11208"/>
                  </a:lnTo>
                  <a:lnTo>
                    <a:pt x="2877" y="11185"/>
                  </a:lnTo>
                  <a:cubicBezTo>
                    <a:pt x="2785" y="11139"/>
                    <a:pt x="2694" y="11071"/>
                    <a:pt x="2603" y="11025"/>
                  </a:cubicBezTo>
                  <a:lnTo>
                    <a:pt x="2557" y="11002"/>
                  </a:lnTo>
                  <a:lnTo>
                    <a:pt x="2534" y="10979"/>
                  </a:lnTo>
                  <a:lnTo>
                    <a:pt x="2511" y="10979"/>
                  </a:lnTo>
                  <a:lnTo>
                    <a:pt x="2443" y="10911"/>
                  </a:lnTo>
                  <a:lnTo>
                    <a:pt x="2397" y="10888"/>
                  </a:lnTo>
                  <a:cubicBezTo>
                    <a:pt x="2146" y="10728"/>
                    <a:pt x="1895" y="10568"/>
                    <a:pt x="1644" y="10409"/>
                  </a:cubicBezTo>
                  <a:lnTo>
                    <a:pt x="1576" y="10386"/>
                  </a:lnTo>
                  <a:cubicBezTo>
                    <a:pt x="1530" y="10340"/>
                    <a:pt x="1484" y="10317"/>
                    <a:pt x="1416" y="10295"/>
                  </a:cubicBezTo>
                  <a:lnTo>
                    <a:pt x="1302" y="10226"/>
                  </a:lnTo>
                  <a:lnTo>
                    <a:pt x="1210" y="10158"/>
                  </a:lnTo>
                  <a:cubicBezTo>
                    <a:pt x="1165" y="10112"/>
                    <a:pt x="1096" y="10089"/>
                    <a:pt x="1028" y="10044"/>
                  </a:cubicBezTo>
                  <a:lnTo>
                    <a:pt x="1005" y="10044"/>
                  </a:lnTo>
                  <a:lnTo>
                    <a:pt x="982" y="10021"/>
                  </a:lnTo>
                  <a:cubicBezTo>
                    <a:pt x="936" y="9998"/>
                    <a:pt x="868" y="9952"/>
                    <a:pt x="822" y="9907"/>
                  </a:cubicBezTo>
                  <a:lnTo>
                    <a:pt x="777" y="9884"/>
                  </a:lnTo>
                  <a:cubicBezTo>
                    <a:pt x="685" y="9838"/>
                    <a:pt x="617" y="9792"/>
                    <a:pt x="526" y="9724"/>
                  </a:cubicBezTo>
                  <a:cubicBezTo>
                    <a:pt x="457" y="9678"/>
                    <a:pt x="389" y="9633"/>
                    <a:pt x="320" y="9564"/>
                  </a:cubicBezTo>
                  <a:cubicBezTo>
                    <a:pt x="343" y="9541"/>
                    <a:pt x="320" y="9473"/>
                    <a:pt x="297" y="9450"/>
                  </a:cubicBezTo>
                  <a:cubicBezTo>
                    <a:pt x="275" y="9450"/>
                    <a:pt x="252" y="9427"/>
                    <a:pt x="229" y="9427"/>
                  </a:cubicBezTo>
                  <a:cubicBezTo>
                    <a:pt x="206" y="9427"/>
                    <a:pt x="160" y="9450"/>
                    <a:pt x="138" y="9473"/>
                  </a:cubicBezTo>
                  <a:cubicBezTo>
                    <a:pt x="115" y="9496"/>
                    <a:pt x="92" y="9519"/>
                    <a:pt x="92" y="9564"/>
                  </a:cubicBezTo>
                  <a:cubicBezTo>
                    <a:pt x="69" y="9587"/>
                    <a:pt x="69" y="9610"/>
                    <a:pt x="46" y="9633"/>
                  </a:cubicBezTo>
                  <a:cubicBezTo>
                    <a:pt x="46" y="9655"/>
                    <a:pt x="46" y="9678"/>
                    <a:pt x="46" y="9678"/>
                  </a:cubicBezTo>
                  <a:cubicBezTo>
                    <a:pt x="46" y="9724"/>
                    <a:pt x="23" y="9770"/>
                    <a:pt x="23" y="9792"/>
                  </a:cubicBezTo>
                  <a:cubicBezTo>
                    <a:pt x="23" y="9861"/>
                    <a:pt x="23" y="9907"/>
                    <a:pt x="23" y="9975"/>
                  </a:cubicBezTo>
                  <a:lnTo>
                    <a:pt x="23" y="10021"/>
                  </a:lnTo>
                  <a:cubicBezTo>
                    <a:pt x="1" y="10089"/>
                    <a:pt x="1" y="10180"/>
                    <a:pt x="23" y="10272"/>
                  </a:cubicBezTo>
                  <a:cubicBezTo>
                    <a:pt x="23" y="10317"/>
                    <a:pt x="23" y="10363"/>
                    <a:pt x="46" y="10409"/>
                  </a:cubicBezTo>
                  <a:lnTo>
                    <a:pt x="46" y="10477"/>
                  </a:lnTo>
                  <a:cubicBezTo>
                    <a:pt x="46" y="10568"/>
                    <a:pt x="69" y="10660"/>
                    <a:pt x="92" y="10751"/>
                  </a:cubicBezTo>
                  <a:cubicBezTo>
                    <a:pt x="115" y="10797"/>
                    <a:pt x="115" y="10865"/>
                    <a:pt x="160" y="10934"/>
                  </a:cubicBezTo>
                  <a:cubicBezTo>
                    <a:pt x="160" y="10979"/>
                    <a:pt x="183" y="11025"/>
                    <a:pt x="206" y="11071"/>
                  </a:cubicBezTo>
                  <a:lnTo>
                    <a:pt x="229" y="11093"/>
                  </a:lnTo>
                  <a:cubicBezTo>
                    <a:pt x="252" y="11139"/>
                    <a:pt x="252" y="11162"/>
                    <a:pt x="275" y="11185"/>
                  </a:cubicBezTo>
                  <a:cubicBezTo>
                    <a:pt x="297" y="11230"/>
                    <a:pt x="343" y="11276"/>
                    <a:pt x="366" y="11299"/>
                  </a:cubicBezTo>
                  <a:cubicBezTo>
                    <a:pt x="411" y="11345"/>
                    <a:pt x="457" y="11367"/>
                    <a:pt x="503" y="11413"/>
                  </a:cubicBezTo>
                  <a:lnTo>
                    <a:pt x="571" y="11436"/>
                  </a:lnTo>
                  <a:cubicBezTo>
                    <a:pt x="731" y="11573"/>
                    <a:pt x="914" y="11687"/>
                    <a:pt x="1119" y="11824"/>
                  </a:cubicBezTo>
                  <a:lnTo>
                    <a:pt x="1142" y="11847"/>
                  </a:lnTo>
                  <a:cubicBezTo>
                    <a:pt x="1279" y="11915"/>
                    <a:pt x="1393" y="12006"/>
                    <a:pt x="1530" y="12075"/>
                  </a:cubicBezTo>
                  <a:cubicBezTo>
                    <a:pt x="1598" y="12121"/>
                    <a:pt x="1644" y="12166"/>
                    <a:pt x="1713" y="12189"/>
                  </a:cubicBezTo>
                  <a:cubicBezTo>
                    <a:pt x="1781" y="12235"/>
                    <a:pt x="1872" y="12280"/>
                    <a:pt x="1941" y="12326"/>
                  </a:cubicBezTo>
                  <a:cubicBezTo>
                    <a:pt x="2009" y="12372"/>
                    <a:pt x="2055" y="12395"/>
                    <a:pt x="2123" y="12440"/>
                  </a:cubicBezTo>
                  <a:cubicBezTo>
                    <a:pt x="2169" y="12463"/>
                    <a:pt x="2215" y="12486"/>
                    <a:pt x="2260" y="12509"/>
                  </a:cubicBezTo>
                  <a:lnTo>
                    <a:pt x="2283" y="12509"/>
                  </a:lnTo>
                  <a:lnTo>
                    <a:pt x="2352" y="12554"/>
                  </a:lnTo>
                  <a:lnTo>
                    <a:pt x="2511" y="12646"/>
                  </a:lnTo>
                  <a:lnTo>
                    <a:pt x="2534" y="12646"/>
                  </a:lnTo>
                  <a:lnTo>
                    <a:pt x="2557" y="12668"/>
                  </a:lnTo>
                  <a:cubicBezTo>
                    <a:pt x="2626" y="12714"/>
                    <a:pt x="2694" y="12760"/>
                    <a:pt x="2762" y="12783"/>
                  </a:cubicBezTo>
                  <a:lnTo>
                    <a:pt x="2877" y="12851"/>
                  </a:lnTo>
                  <a:lnTo>
                    <a:pt x="2945" y="12874"/>
                  </a:lnTo>
                  <a:lnTo>
                    <a:pt x="2968" y="12897"/>
                  </a:lnTo>
                  <a:cubicBezTo>
                    <a:pt x="3036" y="12942"/>
                    <a:pt x="3105" y="12965"/>
                    <a:pt x="3196" y="13011"/>
                  </a:cubicBezTo>
                  <a:cubicBezTo>
                    <a:pt x="3219" y="13034"/>
                    <a:pt x="3265" y="13056"/>
                    <a:pt x="3287" y="13056"/>
                  </a:cubicBezTo>
                  <a:lnTo>
                    <a:pt x="3379" y="13102"/>
                  </a:lnTo>
                  <a:cubicBezTo>
                    <a:pt x="3447" y="13148"/>
                    <a:pt x="3516" y="13171"/>
                    <a:pt x="3584" y="13216"/>
                  </a:cubicBezTo>
                  <a:cubicBezTo>
                    <a:pt x="3744" y="13285"/>
                    <a:pt x="3881" y="13353"/>
                    <a:pt x="4041" y="13422"/>
                  </a:cubicBezTo>
                  <a:lnTo>
                    <a:pt x="4109" y="13467"/>
                  </a:lnTo>
                  <a:lnTo>
                    <a:pt x="4132" y="13490"/>
                  </a:lnTo>
                  <a:cubicBezTo>
                    <a:pt x="4223" y="13536"/>
                    <a:pt x="4292" y="13581"/>
                    <a:pt x="4383" y="13604"/>
                  </a:cubicBezTo>
                  <a:cubicBezTo>
                    <a:pt x="4452" y="13650"/>
                    <a:pt x="4497" y="13673"/>
                    <a:pt x="4566" y="13718"/>
                  </a:cubicBezTo>
                  <a:lnTo>
                    <a:pt x="4589" y="13718"/>
                  </a:lnTo>
                  <a:cubicBezTo>
                    <a:pt x="4680" y="13764"/>
                    <a:pt x="4748" y="13787"/>
                    <a:pt x="4817" y="13833"/>
                  </a:cubicBezTo>
                  <a:cubicBezTo>
                    <a:pt x="4862" y="13855"/>
                    <a:pt x="4908" y="13878"/>
                    <a:pt x="4954" y="13901"/>
                  </a:cubicBezTo>
                  <a:lnTo>
                    <a:pt x="5022" y="13924"/>
                  </a:lnTo>
                  <a:lnTo>
                    <a:pt x="5068" y="13947"/>
                  </a:lnTo>
                  <a:lnTo>
                    <a:pt x="5091" y="13969"/>
                  </a:lnTo>
                  <a:cubicBezTo>
                    <a:pt x="5159" y="13992"/>
                    <a:pt x="5205" y="14015"/>
                    <a:pt x="5250" y="14038"/>
                  </a:cubicBezTo>
                  <a:cubicBezTo>
                    <a:pt x="5319" y="14061"/>
                    <a:pt x="5387" y="14106"/>
                    <a:pt x="5456" y="14129"/>
                  </a:cubicBezTo>
                  <a:lnTo>
                    <a:pt x="5524" y="14175"/>
                  </a:lnTo>
                  <a:lnTo>
                    <a:pt x="5570" y="14198"/>
                  </a:lnTo>
                  <a:cubicBezTo>
                    <a:pt x="5616" y="14198"/>
                    <a:pt x="5638" y="14221"/>
                    <a:pt x="5684" y="14243"/>
                  </a:cubicBezTo>
                  <a:lnTo>
                    <a:pt x="5775" y="14266"/>
                  </a:lnTo>
                  <a:cubicBezTo>
                    <a:pt x="5798" y="14289"/>
                    <a:pt x="5844" y="14312"/>
                    <a:pt x="5890" y="14335"/>
                  </a:cubicBezTo>
                  <a:lnTo>
                    <a:pt x="5912" y="14335"/>
                  </a:lnTo>
                  <a:lnTo>
                    <a:pt x="5935" y="14357"/>
                  </a:lnTo>
                  <a:lnTo>
                    <a:pt x="5958" y="14357"/>
                  </a:lnTo>
                  <a:cubicBezTo>
                    <a:pt x="6004" y="14380"/>
                    <a:pt x="6072" y="14403"/>
                    <a:pt x="6118" y="14426"/>
                  </a:cubicBezTo>
                  <a:cubicBezTo>
                    <a:pt x="6255" y="14494"/>
                    <a:pt x="6415" y="14563"/>
                    <a:pt x="6574" y="14631"/>
                  </a:cubicBezTo>
                  <a:lnTo>
                    <a:pt x="6643" y="14677"/>
                  </a:lnTo>
                  <a:cubicBezTo>
                    <a:pt x="6780" y="14723"/>
                    <a:pt x="6894" y="14768"/>
                    <a:pt x="7031" y="14837"/>
                  </a:cubicBezTo>
                  <a:cubicBezTo>
                    <a:pt x="7282" y="14951"/>
                    <a:pt x="7556" y="15065"/>
                    <a:pt x="7807" y="15156"/>
                  </a:cubicBezTo>
                  <a:lnTo>
                    <a:pt x="7853" y="15179"/>
                  </a:lnTo>
                  <a:lnTo>
                    <a:pt x="7967" y="15225"/>
                  </a:lnTo>
                  <a:cubicBezTo>
                    <a:pt x="8104" y="15270"/>
                    <a:pt x="8241" y="15339"/>
                    <a:pt x="8378" y="15385"/>
                  </a:cubicBezTo>
                  <a:lnTo>
                    <a:pt x="8423" y="15407"/>
                  </a:lnTo>
                  <a:cubicBezTo>
                    <a:pt x="8560" y="15476"/>
                    <a:pt x="8720" y="15544"/>
                    <a:pt x="8880" y="15613"/>
                  </a:cubicBezTo>
                  <a:cubicBezTo>
                    <a:pt x="9017" y="15659"/>
                    <a:pt x="9176" y="15727"/>
                    <a:pt x="9313" y="15773"/>
                  </a:cubicBezTo>
                  <a:lnTo>
                    <a:pt x="9336" y="15795"/>
                  </a:lnTo>
                  <a:cubicBezTo>
                    <a:pt x="9405" y="15818"/>
                    <a:pt x="9473" y="15841"/>
                    <a:pt x="9542" y="15864"/>
                  </a:cubicBezTo>
                  <a:cubicBezTo>
                    <a:pt x="9610" y="15887"/>
                    <a:pt x="9679" y="15932"/>
                    <a:pt x="9770" y="15955"/>
                  </a:cubicBezTo>
                  <a:cubicBezTo>
                    <a:pt x="9998" y="16047"/>
                    <a:pt x="10158" y="16115"/>
                    <a:pt x="10340" y="16184"/>
                  </a:cubicBezTo>
                  <a:cubicBezTo>
                    <a:pt x="10386" y="16184"/>
                    <a:pt x="10455" y="16206"/>
                    <a:pt x="10500" y="16229"/>
                  </a:cubicBezTo>
                  <a:lnTo>
                    <a:pt x="10569" y="16252"/>
                  </a:lnTo>
                  <a:cubicBezTo>
                    <a:pt x="10706" y="16298"/>
                    <a:pt x="10820" y="16366"/>
                    <a:pt x="10957" y="16389"/>
                  </a:cubicBezTo>
                  <a:lnTo>
                    <a:pt x="11025" y="16412"/>
                  </a:lnTo>
                  <a:lnTo>
                    <a:pt x="11071" y="16435"/>
                  </a:lnTo>
                  <a:lnTo>
                    <a:pt x="11094" y="16457"/>
                  </a:lnTo>
                  <a:cubicBezTo>
                    <a:pt x="11162" y="16457"/>
                    <a:pt x="11208" y="16480"/>
                    <a:pt x="11276" y="16503"/>
                  </a:cubicBezTo>
                  <a:cubicBezTo>
                    <a:pt x="11390" y="16549"/>
                    <a:pt x="11505" y="16572"/>
                    <a:pt x="11642" y="16594"/>
                  </a:cubicBezTo>
                  <a:lnTo>
                    <a:pt x="11664" y="16617"/>
                  </a:lnTo>
                  <a:lnTo>
                    <a:pt x="11733" y="16617"/>
                  </a:lnTo>
                  <a:lnTo>
                    <a:pt x="11756" y="16640"/>
                  </a:lnTo>
                  <a:cubicBezTo>
                    <a:pt x="11824" y="16640"/>
                    <a:pt x="11893" y="16663"/>
                    <a:pt x="11961" y="16686"/>
                  </a:cubicBezTo>
                  <a:lnTo>
                    <a:pt x="12052" y="16686"/>
                  </a:lnTo>
                  <a:lnTo>
                    <a:pt x="12075" y="16708"/>
                  </a:lnTo>
                  <a:cubicBezTo>
                    <a:pt x="12121" y="16708"/>
                    <a:pt x="12167" y="16708"/>
                    <a:pt x="12212" y="16731"/>
                  </a:cubicBezTo>
                  <a:lnTo>
                    <a:pt x="12326" y="16754"/>
                  </a:lnTo>
                  <a:cubicBezTo>
                    <a:pt x="12600" y="16800"/>
                    <a:pt x="12897" y="16845"/>
                    <a:pt x="13194" y="16845"/>
                  </a:cubicBezTo>
                  <a:lnTo>
                    <a:pt x="13285" y="16845"/>
                  </a:lnTo>
                  <a:cubicBezTo>
                    <a:pt x="13331" y="16823"/>
                    <a:pt x="13331" y="16823"/>
                    <a:pt x="13376" y="16800"/>
                  </a:cubicBezTo>
                  <a:lnTo>
                    <a:pt x="13399" y="16800"/>
                  </a:lnTo>
                  <a:lnTo>
                    <a:pt x="13422" y="16777"/>
                  </a:lnTo>
                  <a:cubicBezTo>
                    <a:pt x="13468" y="16754"/>
                    <a:pt x="13490" y="16731"/>
                    <a:pt x="13513" y="16686"/>
                  </a:cubicBezTo>
                  <a:cubicBezTo>
                    <a:pt x="13513" y="16663"/>
                    <a:pt x="13513" y="16663"/>
                    <a:pt x="13513" y="16663"/>
                  </a:cubicBezTo>
                  <a:cubicBezTo>
                    <a:pt x="13559" y="16617"/>
                    <a:pt x="13604" y="16572"/>
                    <a:pt x="13650" y="16503"/>
                  </a:cubicBezTo>
                  <a:cubicBezTo>
                    <a:pt x="13673" y="16480"/>
                    <a:pt x="13696" y="16435"/>
                    <a:pt x="13719" y="16389"/>
                  </a:cubicBezTo>
                  <a:lnTo>
                    <a:pt x="13741" y="16343"/>
                  </a:lnTo>
                  <a:lnTo>
                    <a:pt x="13810" y="16252"/>
                  </a:lnTo>
                  <a:cubicBezTo>
                    <a:pt x="13856" y="16184"/>
                    <a:pt x="13901" y="16092"/>
                    <a:pt x="13970" y="16001"/>
                  </a:cubicBezTo>
                  <a:lnTo>
                    <a:pt x="13993" y="15955"/>
                  </a:lnTo>
                  <a:cubicBezTo>
                    <a:pt x="14061" y="15818"/>
                    <a:pt x="14152" y="15681"/>
                    <a:pt x="14221" y="15544"/>
                  </a:cubicBezTo>
                  <a:lnTo>
                    <a:pt x="14244" y="15522"/>
                  </a:lnTo>
                  <a:lnTo>
                    <a:pt x="14266" y="15476"/>
                  </a:lnTo>
                  <a:lnTo>
                    <a:pt x="14358" y="15339"/>
                  </a:lnTo>
                  <a:cubicBezTo>
                    <a:pt x="14403" y="15248"/>
                    <a:pt x="14449" y="15134"/>
                    <a:pt x="14518" y="15042"/>
                  </a:cubicBezTo>
                  <a:cubicBezTo>
                    <a:pt x="14563" y="14928"/>
                    <a:pt x="14632" y="14791"/>
                    <a:pt x="14700" y="14677"/>
                  </a:cubicBezTo>
                  <a:lnTo>
                    <a:pt x="14746" y="14609"/>
                  </a:lnTo>
                  <a:cubicBezTo>
                    <a:pt x="14769" y="14563"/>
                    <a:pt x="14791" y="14517"/>
                    <a:pt x="14837" y="14472"/>
                  </a:cubicBezTo>
                  <a:cubicBezTo>
                    <a:pt x="14860" y="14426"/>
                    <a:pt x="14883" y="14357"/>
                    <a:pt x="14928" y="14312"/>
                  </a:cubicBezTo>
                  <a:lnTo>
                    <a:pt x="14951" y="14266"/>
                  </a:lnTo>
                  <a:cubicBezTo>
                    <a:pt x="14974" y="14198"/>
                    <a:pt x="15020" y="14129"/>
                    <a:pt x="15065" y="14061"/>
                  </a:cubicBezTo>
                  <a:cubicBezTo>
                    <a:pt x="15088" y="14015"/>
                    <a:pt x="15111" y="13969"/>
                    <a:pt x="15134" y="13924"/>
                  </a:cubicBezTo>
                  <a:lnTo>
                    <a:pt x="15179" y="13855"/>
                  </a:lnTo>
                  <a:cubicBezTo>
                    <a:pt x="15248" y="13696"/>
                    <a:pt x="15339" y="13559"/>
                    <a:pt x="15408" y="13422"/>
                  </a:cubicBezTo>
                  <a:lnTo>
                    <a:pt x="15453" y="13308"/>
                  </a:lnTo>
                  <a:cubicBezTo>
                    <a:pt x="15522" y="13216"/>
                    <a:pt x="15567" y="13102"/>
                    <a:pt x="15636" y="12988"/>
                  </a:cubicBezTo>
                  <a:cubicBezTo>
                    <a:pt x="15773" y="12760"/>
                    <a:pt x="15910" y="12509"/>
                    <a:pt x="16047" y="12280"/>
                  </a:cubicBezTo>
                  <a:cubicBezTo>
                    <a:pt x="16229" y="11984"/>
                    <a:pt x="16389" y="11687"/>
                    <a:pt x="16549" y="11390"/>
                  </a:cubicBezTo>
                  <a:cubicBezTo>
                    <a:pt x="16640" y="11253"/>
                    <a:pt x="16709" y="11093"/>
                    <a:pt x="16800" y="10957"/>
                  </a:cubicBezTo>
                  <a:lnTo>
                    <a:pt x="16914" y="10751"/>
                  </a:lnTo>
                  <a:lnTo>
                    <a:pt x="17028" y="10546"/>
                  </a:lnTo>
                  <a:cubicBezTo>
                    <a:pt x="17097" y="10409"/>
                    <a:pt x="17165" y="10295"/>
                    <a:pt x="17234" y="10158"/>
                  </a:cubicBezTo>
                  <a:lnTo>
                    <a:pt x="17257" y="10135"/>
                  </a:lnTo>
                  <a:lnTo>
                    <a:pt x="17279" y="10089"/>
                  </a:lnTo>
                  <a:lnTo>
                    <a:pt x="17302" y="10044"/>
                  </a:lnTo>
                  <a:cubicBezTo>
                    <a:pt x="17371" y="9929"/>
                    <a:pt x="17439" y="9792"/>
                    <a:pt x="17508" y="9678"/>
                  </a:cubicBezTo>
                  <a:cubicBezTo>
                    <a:pt x="17553" y="9610"/>
                    <a:pt x="17599" y="9519"/>
                    <a:pt x="17645" y="9450"/>
                  </a:cubicBezTo>
                  <a:cubicBezTo>
                    <a:pt x="17690" y="9382"/>
                    <a:pt x="17736" y="9313"/>
                    <a:pt x="17759" y="9245"/>
                  </a:cubicBezTo>
                  <a:cubicBezTo>
                    <a:pt x="17827" y="9131"/>
                    <a:pt x="17896" y="8994"/>
                    <a:pt x="17964" y="8879"/>
                  </a:cubicBezTo>
                  <a:lnTo>
                    <a:pt x="17964" y="8834"/>
                  </a:lnTo>
                  <a:lnTo>
                    <a:pt x="18033" y="8720"/>
                  </a:lnTo>
                  <a:cubicBezTo>
                    <a:pt x="18078" y="8628"/>
                    <a:pt x="18124" y="8537"/>
                    <a:pt x="18170" y="8423"/>
                  </a:cubicBezTo>
                  <a:cubicBezTo>
                    <a:pt x="18215" y="8377"/>
                    <a:pt x="18238" y="8309"/>
                    <a:pt x="18261" y="8263"/>
                  </a:cubicBezTo>
                  <a:lnTo>
                    <a:pt x="18284" y="8217"/>
                  </a:lnTo>
                  <a:lnTo>
                    <a:pt x="18307" y="8172"/>
                  </a:lnTo>
                  <a:cubicBezTo>
                    <a:pt x="18352" y="8103"/>
                    <a:pt x="18375" y="8035"/>
                    <a:pt x="18421" y="7989"/>
                  </a:cubicBezTo>
                  <a:cubicBezTo>
                    <a:pt x="18443" y="7921"/>
                    <a:pt x="18489" y="7852"/>
                    <a:pt x="18512" y="7784"/>
                  </a:cubicBezTo>
                  <a:lnTo>
                    <a:pt x="18535" y="7715"/>
                  </a:lnTo>
                  <a:lnTo>
                    <a:pt x="18649" y="7533"/>
                  </a:lnTo>
                  <a:cubicBezTo>
                    <a:pt x="18649" y="7510"/>
                    <a:pt x="18672" y="7487"/>
                    <a:pt x="18695" y="7464"/>
                  </a:cubicBezTo>
                  <a:lnTo>
                    <a:pt x="18695" y="7419"/>
                  </a:lnTo>
                  <a:lnTo>
                    <a:pt x="18717" y="7373"/>
                  </a:lnTo>
                  <a:cubicBezTo>
                    <a:pt x="18763" y="7282"/>
                    <a:pt x="18809" y="7190"/>
                    <a:pt x="18877" y="7099"/>
                  </a:cubicBezTo>
                  <a:lnTo>
                    <a:pt x="18968" y="6916"/>
                  </a:lnTo>
                  <a:cubicBezTo>
                    <a:pt x="19083" y="6688"/>
                    <a:pt x="19220" y="6437"/>
                    <a:pt x="19356" y="6209"/>
                  </a:cubicBezTo>
                  <a:lnTo>
                    <a:pt x="19379" y="6140"/>
                  </a:lnTo>
                  <a:cubicBezTo>
                    <a:pt x="19448" y="6003"/>
                    <a:pt x="19539" y="5844"/>
                    <a:pt x="19608" y="5730"/>
                  </a:cubicBezTo>
                  <a:cubicBezTo>
                    <a:pt x="19653" y="5638"/>
                    <a:pt x="19699" y="5547"/>
                    <a:pt x="19745" y="5478"/>
                  </a:cubicBezTo>
                  <a:lnTo>
                    <a:pt x="19767" y="5433"/>
                  </a:lnTo>
                  <a:lnTo>
                    <a:pt x="19859" y="5273"/>
                  </a:lnTo>
                  <a:lnTo>
                    <a:pt x="19904" y="5227"/>
                  </a:lnTo>
                  <a:cubicBezTo>
                    <a:pt x="19973" y="5113"/>
                    <a:pt x="20041" y="4976"/>
                    <a:pt x="20110" y="4862"/>
                  </a:cubicBezTo>
                  <a:cubicBezTo>
                    <a:pt x="20155" y="4794"/>
                    <a:pt x="20201" y="4702"/>
                    <a:pt x="20247" y="4634"/>
                  </a:cubicBezTo>
                  <a:lnTo>
                    <a:pt x="20315" y="4497"/>
                  </a:lnTo>
                  <a:lnTo>
                    <a:pt x="20361" y="4429"/>
                  </a:lnTo>
                  <a:lnTo>
                    <a:pt x="20384" y="4383"/>
                  </a:lnTo>
                  <a:lnTo>
                    <a:pt x="20429" y="4314"/>
                  </a:lnTo>
                  <a:cubicBezTo>
                    <a:pt x="20543" y="4132"/>
                    <a:pt x="20635" y="3949"/>
                    <a:pt x="20749" y="3767"/>
                  </a:cubicBezTo>
                  <a:cubicBezTo>
                    <a:pt x="20794" y="3698"/>
                    <a:pt x="20840" y="3630"/>
                    <a:pt x="20886" y="3561"/>
                  </a:cubicBezTo>
                  <a:cubicBezTo>
                    <a:pt x="20954" y="3424"/>
                    <a:pt x="21046" y="3264"/>
                    <a:pt x="21137" y="3127"/>
                  </a:cubicBezTo>
                  <a:cubicBezTo>
                    <a:pt x="21182" y="3036"/>
                    <a:pt x="21228" y="2945"/>
                    <a:pt x="21274" y="2876"/>
                  </a:cubicBezTo>
                  <a:lnTo>
                    <a:pt x="21319" y="2831"/>
                  </a:lnTo>
                  <a:lnTo>
                    <a:pt x="21388" y="2694"/>
                  </a:lnTo>
                  <a:lnTo>
                    <a:pt x="21456" y="2557"/>
                  </a:lnTo>
                  <a:cubicBezTo>
                    <a:pt x="21525" y="2466"/>
                    <a:pt x="21571" y="2351"/>
                    <a:pt x="21639" y="2260"/>
                  </a:cubicBezTo>
                  <a:cubicBezTo>
                    <a:pt x="21707" y="2123"/>
                    <a:pt x="21799" y="1986"/>
                    <a:pt x="21867" y="1849"/>
                  </a:cubicBezTo>
                  <a:cubicBezTo>
                    <a:pt x="21890" y="1804"/>
                    <a:pt x="21913" y="1758"/>
                    <a:pt x="21936" y="1735"/>
                  </a:cubicBezTo>
                  <a:lnTo>
                    <a:pt x="21959" y="1689"/>
                  </a:lnTo>
                  <a:lnTo>
                    <a:pt x="22050" y="1575"/>
                  </a:lnTo>
                  <a:lnTo>
                    <a:pt x="22118" y="1438"/>
                  </a:lnTo>
                  <a:lnTo>
                    <a:pt x="22187" y="1324"/>
                  </a:lnTo>
                  <a:lnTo>
                    <a:pt x="22210" y="1301"/>
                  </a:lnTo>
                  <a:lnTo>
                    <a:pt x="22232" y="1279"/>
                  </a:lnTo>
                  <a:cubicBezTo>
                    <a:pt x="22232" y="1233"/>
                    <a:pt x="22255" y="1233"/>
                    <a:pt x="22255" y="1233"/>
                  </a:cubicBezTo>
                  <a:lnTo>
                    <a:pt x="22278" y="1187"/>
                  </a:lnTo>
                  <a:lnTo>
                    <a:pt x="22301" y="1142"/>
                  </a:lnTo>
                  <a:lnTo>
                    <a:pt x="22324" y="1119"/>
                  </a:lnTo>
                  <a:cubicBezTo>
                    <a:pt x="22369" y="1028"/>
                    <a:pt x="22415" y="959"/>
                    <a:pt x="22461" y="868"/>
                  </a:cubicBezTo>
                  <a:cubicBezTo>
                    <a:pt x="22461" y="845"/>
                    <a:pt x="22461" y="822"/>
                    <a:pt x="22484" y="799"/>
                  </a:cubicBezTo>
                  <a:cubicBezTo>
                    <a:pt x="22484" y="754"/>
                    <a:pt x="22484" y="685"/>
                    <a:pt x="22438" y="617"/>
                  </a:cubicBezTo>
                  <a:cubicBezTo>
                    <a:pt x="22415" y="594"/>
                    <a:pt x="22415" y="571"/>
                    <a:pt x="22392" y="571"/>
                  </a:cubicBezTo>
                  <a:lnTo>
                    <a:pt x="22369" y="548"/>
                  </a:lnTo>
                  <a:cubicBezTo>
                    <a:pt x="22347" y="525"/>
                    <a:pt x="22324" y="503"/>
                    <a:pt x="22301" y="480"/>
                  </a:cubicBezTo>
                  <a:lnTo>
                    <a:pt x="22278" y="457"/>
                  </a:lnTo>
                  <a:lnTo>
                    <a:pt x="22232" y="411"/>
                  </a:lnTo>
                  <a:lnTo>
                    <a:pt x="22210" y="388"/>
                  </a:lnTo>
                  <a:cubicBezTo>
                    <a:pt x="22164" y="366"/>
                    <a:pt x="22141" y="343"/>
                    <a:pt x="22141" y="320"/>
                  </a:cubicBezTo>
                  <a:cubicBezTo>
                    <a:pt x="22096" y="274"/>
                    <a:pt x="22050" y="229"/>
                    <a:pt x="22027" y="183"/>
                  </a:cubicBezTo>
                  <a:cubicBezTo>
                    <a:pt x="22004" y="137"/>
                    <a:pt x="21981" y="115"/>
                    <a:pt x="21959" y="69"/>
                  </a:cubicBezTo>
                  <a:cubicBezTo>
                    <a:pt x="21936" y="46"/>
                    <a:pt x="21913" y="46"/>
                    <a:pt x="21890" y="23"/>
                  </a:cubicBezTo>
                  <a:cubicBezTo>
                    <a:pt x="21867" y="23"/>
                    <a:pt x="21844" y="0"/>
                    <a:pt x="218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10"/>
            <p:cNvSpPr/>
            <p:nvPr/>
          </p:nvSpPr>
          <p:spPr>
            <a:xfrm>
              <a:off x="-678326" y="2387600"/>
              <a:ext cx="1323046" cy="982102"/>
            </a:xfrm>
            <a:custGeom>
              <a:avLst/>
              <a:gdLst/>
              <a:ahLst/>
              <a:cxnLst/>
              <a:rect l="l" t="t" r="r" b="b"/>
              <a:pathLst>
                <a:path w="23648" h="17554" extrusionOk="0">
                  <a:moveTo>
                    <a:pt x="23442" y="0"/>
                  </a:moveTo>
                  <a:cubicBezTo>
                    <a:pt x="23396" y="0"/>
                    <a:pt x="23351" y="46"/>
                    <a:pt x="23351" y="69"/>
                  </a:cubicBezTo>
                  <a:cubicBezTo>
                    <a:pt x="23351" y="92"/>
                    <a:pt x="23351" y="92"/>
                    <a:pt x="23351" y="115"/>
                  </a:cubicBezTo>
                  <a:cubicBezTo>
                    <a:pt x="23328" y="115"/>
                    <a:pt x="23305" y="115"/>
                    <a:pt x="23282" y="137"/>
                  </a:cubicBezTo>
                  <a:cubicBezTo>
                    <a:pt x="23282" y="137"/>
                    <a:pt x="23259" y="160"/>
                    <a:pt x="23259" y="160"/>
                  </a:cubicBezTo>
                  <a:lnTo>
                    <a:pt x="23236" y="206"/>
                  </a:lnTo>
                  <a:lnTo>
                    <a:pt x="23236" y="229"/>
                  </a:lnTo>
                  <a:lnTo>
                    <a:pt x="23214" y="229"/>
                  </a:lnTo>
                  <a:lnTo>
                    <a:pt x="23077" y="503"/>
                  </a:lnTo>
                  <a:cubicBezTo>
                    <a:pt x="22940" y="708"/>
                    <a:pt x="22826" y="891"/>
                    <a:pt x="22711" y="1096"/>
                  </a:cubicBezTo>
                  <a:cubicBezTo>
                    <a:pt x="22597" y="1256"/>
                    <a:pt x="22506" y="1416"/>
                    <a:pt x="22415" y="1553"/>
                  </a:cubicBezTo>
                  <a:lnTo>
                    <a:pt x="22278" y="1758"/>
                  </a:lnTo>
                  <a:lnTo>
                    <a:pt x="22232" y="1849"/>
                  </a:lnTo>
                  <a:cubicBezTo>
                    <a:pt x="22187" y="1895"/>
                    <a:pt x="22164" y="1941"/>
                    <a:pt x="22141" y="1986"/>
                  </a:cubicBezTo>
                  <a:cubicBezTo>
                    <a:pt x="22118" y="2009"/>
                    <a:pt x="22118" y="2032"/>
                    <a:pt x="22095" y="2055"/>
                  </a:cubicBezTo>
                  <a:cubicBezTo>
                    <a:pt x="22095" y="2078"/>
                    <a:pt x="22118" y="2123"/>
                    <a:pt x="22118" y="2123"/>
                  </a:cubicBezTo>
                  <a:cubicBezTo>
                    <a:pt x="22141" y="2169"/>
                    <a:pt x="22164" y="2192"/>
                    <a:pt x="22187" y="2215"/>
                  </a:cubicBezTo>
                  <a:lnTo>
                    <a:pt x="22164" y="2237"/>
                  </a:lnTo>
                  <a:lnTo>
                    <a:pt x="22118" y="2237"/>
                  </a:lnTo>
                  <a:cubicBezTo>
                    <a:pt x="22050" y="2351"/>
                    <a:pt x="22004" y="2443"/>
                    <a:pt x="21935" y="2534"/>
                  </a:cubicBezTo>
                  <a:cubicBezTo>
                    <a:pt x="21890" y="2603"/>
                    <a:pt x="21844" y="2694"/>
                    <a:pt x="21798" y="2762"/>
                  </a:cubicBezTo>
                  <a:cubicBezTo>
                    <a:pt x="21776" y="2831"/>
                    <a:pt x="21753" y="2876"/>
                    <a:pt x="21730" y="2922"/>
                  </a:cubicBezTo>
                  <a:cubicBezTo>
                    <a:pt x="21684" y="3013"/>
                    <a:pt x="21639" y="3082"/>
                    <a:pt x="21570" y="3173"/>
                  </a:cubicBezTo>
                  <a:lnTo>
                    <a:pt x="21547" y="3219"/>
                  </a:lnTo>
                  <a:lnTo>
                    <a:pt x="21479" y="3333"/>
                  </a:lnTo>
                  <a:lnTo>
                    <a:pt x="21388" y="3470"/>
                  </a:lnTo>
                  <a:cubicBezTo>
                    <a:pt x="21319" y="3584"/>
                    <a:pt x="21251" y="3698"/>
                    <a:pt x="21205" y="3835"/>
                  </a:cubicBezTo>
                  <a:lnTo>
                    <a:pt x="21159" y="3881"/>
                  </a:lnTo>
                  <a:lnTo>
                    <a:pt x="21114" y="3949"/>
                  </a:lnTo>
                  <a:lnTo>
                    <a:pt x="21091" y="3995"/>
                  </a:lnTo>
                  <a:cubicBezTo>
                    <a:pt x="21068" y="4041"/>
                    <a:pt x="21045" y="4086"/>
                    <a:pt x="21022" y="4132"/>
                  </a:cubicBezTo>
                  <a:cubicBezTo>
                    <a:pt x="21022" y="4155"/>
                    <a:pt x="21022" y="4200"/>
                    <a:pt x="21022" y="4200"/>
                  </a:cubicBezTo>
                  <a:cubicBezTo>
                    <a:pt x="21000" y="4223"/>
                    <a:pt x="20977" y="4246"/>
                    <a:pt x="20977" y="4292"/>
                  </a:cubicBezTo>
                  <a:cubicBezTo>
                    <a:pt x="20863" y="4451"/>
                    <a:pt x="20771" y="4611"/>
                    <a:pt x="20657" y="4771"/>
                  </a:cubicBezTo>
                  <a:lnTo>
                    <a:pt x="20589" y="4885"/>
                  </a:lnTo>
                  <a:lnTo>
                    <a:pt x="20520" y="4999"/>
                  </a:lnTo>
                  <a:lnTo>
                    <a:pt x="20497" y="5045"/>
                  </a:lnTo>
                  <a:lnTo>
                    <a:pt x="20475" y="5091"/>
                  </a:lnTo>
                  <a:cubicBezTo>
                    <a:pt x="20383" y="5205"/>
                    <a:pt x="20292" y="5364"/>
                    <a:pt x="20224" y="5501"/>
                  </a:cubicBezTo>
                  <a:lnTo>
                    <a:pt x="20178" y="5547"/>
                  </a:lnTo>
                  <a:lnTo>
                    <a:pt x="19950" y="5912"/>
                  </a:lnTo>
                  <a:lnTo>
                    <a:pt x="19904" y="6004"/>
                  </a:lnTo>
                  <a:cubicBezTo>
                    <a:pt x="19813" y="6163"/>
                    <a:pt x="19699" y="6323"/>
                    <a:pt x="19607" y="6483"/>
                  </a:cubicBezTo>
                  <a:cubicBezTo>
                    <a:pt x="19562" y="6597"/>
                    <a:pt x="19493" y="6688"/>
                    <a:pt x="19447" y="6802"/>
                  </a:cubicBezTo>
                  <a:lnTo>
                    <a:pt x="19402" y="6871"/>
                  </a:lnTo>
                  <a:lnTo>
                    <a:pt x="19379" y="6894"/>
                  </a:lnTo>
                  <a:lnTo>
                    <a:pt x="19356" y="6939"/>
                  </a:lnTo>
                  <a:cubicBezTo>
                    <a:pt x="19356" y="6962"/>
                    <a:pt x="19333" y="6985"/>
                    <a:pt x="19311" y="7008"/>
                  </a:cubicBezTo>
                  <a:lnTo>
                    <a:pt x="19311" y="7031"/>
                  </a:lnTo>
                  <a:cubicBezTo>
                    <a:pt x="19288" y="7076"/>
                    <a:pt x="19265" y="7099"/>
                    <a:pt x="19242" y="7145"/>
                  </a:cubicBezTo>
                  <a:cubicBezTo>
                    <a:pt x="19242" y="7190"/>
                    <a:pt x="19242" y="7213"/>
                    <a:pt x="19242" y="7259"/>
                  </a:cubicBezTo>
                  <a:lnTo>
                    <a:pt x="19219" y="7305"/>
                  </a:lnTo>
                  <a:lnTo>
                    <a:pt x="19196" y="7350"/>
                  </a:lnTo>
                  <a:cubicBezTo>
                    <a:pt x="19174" y="7373"/>
                    <a:pt x="19151" y="7419"/>
                    <a:pt x="19128" y="7464"/>
                  </a:cubicBezTo>
                  <a:lnTo>
                    <a:pt x="19128" y="7487"/>
                  </a:lnTo>
                  <a:cubicBezTo>
                    <a:pt x="19105" y="7533"/>
                    <a:pt x="19082" y="7578"/>
                    <a:pt x="19059" y="7601"/>
                  </a:cubicBezTo>
                  <a:cubicBezTo>
                    <a:pt x="19059" y="7624"/>
                    <a:pt x="19059" y="7624"/>
                    <a:pt x="19037" y="7647"/>
                  </a:cubicBezTo>
                  <a:lnTo>
                    <a:pt x="18991" y="7715"/>
                  </a:lnTo>
                  <a:lnTo>
                    <a:pt x="18945" y="7807"/>
                  </a:lnTo>
                  <a:cubicBezTo>
                    <a:pt x="18922" y="7807"/>
                    <a:pt x="18922" y="7830"/>
                    <a:pt x="18900" y="7852"/>
                  </a:cubicBezTo>
                  <a:lnTo>
                    <a:pt x="18877" y="7875"/>
                  </a:lnTo>
                  <a:lnTo>
                    <a:pt x="18786" y="8058"/>
                  </a:lnTo>
                  <a:cubicBezTo>
                    <a:pt x="18694" y="8172"/>
                    <a:pt x="18626" y="8309"/>
                    <a:pt x="18557" y="8423"/>
                  </a:cubicBezTo>
                  <a:lnTo>
                    <a:pt x="18512" y="8491"/>
                  </a:lnTo>
                  <a:lnTo>
                    <a:pt x="18489" y="8560"/>
                  </a:lnTo>
                  <a:lnTo>
                    <a:pt x="18466" y="8583"/>
                  </a:lnTo>
                  <a:cubicBezTo>
                    <a:pt x="18443" y="8628"/>
                    <a:pt x="18398" y="8674"/>
                    <a:pt x="18375" y="8743"/>
                  </a:cubicBezTo>
                  <a:cubicBezTo>
                    <a:pt x="18329" y="8811"/>
                    <a:pt x="18283" y="8902"/>
                    <a:pt x="18238" y="8994"/>
                  </a:cubicBezTo>
                  <a:lnTo>
                    <a:pt x="18146" y="9108"/>
                  </a:lnTo>
                  <a:lnTo>
                    <a:pt x="18078" y="9245"/>
                  </a:lnTo>
                  <a:cubicBezTo>
                    <a:pt x="18032" y="9336"/>
                    <a:pt x="17987" y="9427"/>
                    <a:pt x="17941" y="9541"/>
                  </a:cubicBezTo>
                  <a:cubicBezTo>
                    <a:pt x="17873" y="9633"/>
                    <a:pt x="17827" y="9724"/>
                    <a:pt x="17781" y="9838"/>
                  </a:cubicBezTo>
                  <a:lnTo>
                    <a:pt x="17781" y="9861"/>
                  </a:lnTo>
                  <a:lnTo>
                    <a:pt x="17736" y="9929"/>
                  </a:lnTo>
                  <a:lnTo>
                    <a:pt x="17690" y="10021"/>
                  </a:lnTo>
                  <a:lnTo>
                    <a:pt x="17690" y="10044"/>
                  </a:lnTo>
                  <a:lnTo>
                    <a:pt x="17667" y="10066"/>
                  </a:lnTo>
                  <a:cubicBezTo>
                    <a:pt x="17644" y="10089"/>
                    <a:pt x="17644" y="10135"/>
                    <a:pt x="17621" y="10158"/>
                  </a:cubicBezTo>
                  <a:cubicBezTo>
                    <a:pt x="17553" y="10272"/>
                    <a:pt x="17484" y="10386"/>
                    <a:pt x="17416" y="10523"/>
                  </a:cubicBezTo>
                  <a:cubicBezTo>
                    <a:pt x="17370" y="10591"/>
                    <a:pt x="17325" y="10660"/>
                    <a:pt x="17279" y="10751"/>
                  </a:cubicBezTo>
                  <a:cubicBezTo>
                    <a:pt x="17233" y="10820"/>
                    <a:pt x="17188" y="10865"/>
                    <a:pt x="17165" y="10934"/>
                  </a:cubicBezTo>
                  <a:lnTo>
                    <a:pt x="17142" y="10979"/>
                  </a:lnTo>
                  <a:lnTo>
                    <a:pt x="17051" y="11116"/>
                  </a:lnTo>
                  <a:lnTo>
                    <a:pt x="17005" y="11185"/>
                  </a:lnTo>
                  <a:lnTo>
                    <a:pt x="16868" y="11413"/>
                  </a:lnTo>
                  <a:lnTo>
                    <a:pt x="16708" y="11641"/>
                  </a:lnTo>
                  <a:lnTo>
                    <a:pt x="16640" y="11778"/>
                  </a:lnTo>
                  <a:lnTo>
                    <a:pt x="16617" y="11801"/>
                  </a:lnTo>
                  <a:lnTo>
                    <a:pt x="16571" y="11892"/>
                  </a:lnTo>
                  <a:cubicBezTo>
                    <a:pt x="16549" y="11915"/>
                    <a:pt x="16526" y="11961"/>
                    <a:pt x="16503" y="12007"/>
                  </a:cubicBezTo>
                  <a:lnTo>
                    <a:pt x="16480" y="12029"/>
                  </a:lnTo>
                  <a:lnTo>
                    <a:pt x="16412" y="12121"/>
                  </a:lnTo>
                  <a:lnTo>
                    <a:pt x="16366" y="12235"/>
                  </a:lnTo>
                  <a:lnTo>
                    <a:pt x="16298" y="12326"/>
                  </a:lnTo>
                  <a:lnTo>
                    <a:pt x="16275" y="12395"/>
                  </a:lnTo>
                  <a:lnTo>
                    <a:pt x="16229" y="12440"/>
                  </a:lnTo>
                  <a:lnTo>
                    <a:pt x="16206" y="12486"/>
                  </a:lnTo>
                  <a:lnTo>
                    <a:pt x="16183" y="12509"/>
                  </a:lnTo>
                  <a:cubicBezTo>
                    <a:pt x="16183" y="12532"/>
                    <a:pt x="16161" y="12577"/>
                    <a:pt x="16161" y="12600"/>
                  </a:cubicBezTo>
                  <a:cubicBezTo>
                    <a:pt x="16138" y="12600"/>
                    <a:pt x="16138" y="12623"/>
                    <a:pt x="16138" y="12623"/>
                  </a:cubicBezTo>
                  <a:cubicBezTo>
                    <a:pt x="16069" y="12737"/>
                    <a:pt x="16001" y="12874"/>
                    <a:pt x="15932" y="12988"/>
                  </a:cubicBezTo>
                  <a:lnTo>
                    <a:pt x="15887" y="13079"/>
                  </a:lnTo>
                  <a:lnTo>
                    <a:pt x="15841" y="13125"/>
                  </a:lnTo>
                  <a:lnTo>
                    <a:pt x="15841" y="13148"/>
                  </a:lnTo>
                  <a:lnTo>
                    <a:pt x="15795" y="13216"/>
                  </a:lnTo>
                  <a:lnTo>
                    <a:pt x="15773" y="13262"/>
                  </a:lnTo>
                  <a:cubicBezTo>
                    <a:pt x="15773" y="13285"/>
                    <a:pt x="15773" y="13308"/>
                    <a:pt x="15773" y="13330"/>
                  </a:cubicBezTo>
                  <a:cubicBezTo>
                    <a:pt x="15773" y="13353"/>
                    <a:pt x="15773" y="13353"/>
                    <a:pt x="15773" y="13376"/>
                  </a:cubicBezTo>
                  <a:lnTo>
                    <a:pt x="15750" y="13422"/>
                  </a:lnTo>
                  <a:lnTo>
                    <a:pt x="15727" y="13422"/>
                  </a:lnTo>
                  <a:cubicBezTo>
                    <a:pt x="15704" y="13490"/>
                    <a:pt x="15681" y="13513"/>
                    <a:pt x="15658" y="13559"/>
                  </a:cubicBezTo>
                  <a:lnTo>
                    <a:pt x="15613" y="13627"/>
                  </a:lnTo>
                  <a:lnTo>
                    <a:pt x="15590" y="13650"/>
                  </a:lnTo>
                  <a:lnTo>
                    <a:pt x="15567" y="13673"/>
                  </a:lnTo>
                  <a:cubicBezTo>
                    <a:pt x="15544" y="13718"/>
                    <a:pt x="15522" y="13741"/>
                    <a:pt x="15499" y="13787"/>
                  </a:cubicBezTo>
                  <a:lnTo>
                    <a:pt x="15476" y="13810"/>
                  </a:lnTo>
                  <a:cubicBezTo>
                    <a:pt x="15453" y="13833"/>
                    <a:pt x="15430" y="13855"/>
                    <a:pt x="15430" y="13878"/>
                  </a:cubicBezTo>
                  <a:lnTo>
                    <a:pt x="15316" y="14038"/>
                  </a:lnTo>
                  <a:cubicBezTo>
                    <a:pt x="15225" y="14198"/>
                    <a:pt x="15133" y="14335"/>
                    <a:pt x="15065" y="14495"/>
                  </a:cubicBezTo>
                  <a:cubicBezTo>
                    <a:pt x="14951" y="14677"/>
                    <a:pt x="14837" y="14860"/>
                    <a:pt x="14745" y="15042"/>
                  </a:cubicBezTo>
                  <a:cubicBezTo>
                    <a:pt x="14677" y="15156"/>
                    <a:pt x="14609" y="15271"/>
                    <a:pt x="14540" y="15385"/>
                  </a:cubicBezTo>
                  <a:lnTo>
                    <a:pt x="14540" y="15408"/>
                  </a:lnTo>
                  <a:lnTo>
                    <a:pt x="14517" y="15453"/>
                  </a:lnTo>
                  <a:lnTo>
                    <a:pt x="14494" y="15476"/>
                  </a:lnTo>
                  <a:lnTo>
                    <a:pt x="14449" y="15544"/>
                  </a:lnTo>
                  <a:lnTo>
                    <a:pt x="14426" y="15636"/>
                  </a:lnTo>
                  <a:lnTo>
                    <a:pt x="14335" y="15796"/>
                  </a:lnTo>
                  <a:cubicBezTo>
                    <a:pt x="14152" y="16092"/>
                    <a:pt x="14015" y="16366"/>
                    <a:pt x="13855" y="16640"/>
                  </a:cubicBezTo>
                  <a:lnTo>
                    <a:pt x="13855" y="16663"/>
                  </a:lnTo>
                  <a:cubicBezTo>
                    <a:pt x="13855" y="16686"/>
                    <a:pt x="13832" y="16709"/>
                    <a:pt x="13832" y="16709"/>
                  </a:cubicBezTo>
                  <a:cubicBezTo>
                    <a:pt x="13810" y="16731"/>
                    <a:pt x="13810" y="16754"/>
                    <a:pt x="13810" y="16777"/>
                  </a:cubicBezTo>
                  <a:lnTo>
                    <a:pt x="13764" y="16846"/>
                  </a:lnTo>
                  <a:lnTo>
                    <a:pt x="13741" y="16868"/>
                  </a:lnTo>
                  <a:cubicBezTo>
                    <a:pt x="13741" y="16891"/>
                    <a:pt x="13741" y="16914"/>
                    <a:pt x="13718" y="16937"/>
                  </a:cubicBezTo>
                  <a:lnTo>
                    <a:pt x="13673" y="17051"/>
                  </a:lnTo>
                  <a:cubicBezTo>
                    <a:pt x="13650" y="17051"/>
                    <a:pt x="13650" y="17074"/>
                    <a:pt x="13627" y="17097"/>
                  </a:cubicBezTo>
                  <a:cubicBezTo>
                    <a:pt x="13627" y="17097"/>
                    <a:pt x="13627" y="17074"/>
                    <a:pt x="13604" y="17074"/>
                  </a:cubicBezTo>
                  <a:cubicBezTo>
                    <a:pt x="13581" y="17051"/>
                    <a:pt x="13559" y="17051"/>
                    <a:pt x="13513" y="17028"/>
                  </a:cubicBezTo>
                  <a:lnTo>
                    <a:pt x="13148" y="17028"/>
                  </a:lnTo>
                  <a:cubicBezTo>
                    <a:pt x="13102" y="17005"/>
                    <a:pt x="13079" y="17005"/>
                    <a:pt x="13056" y="17005"/>
                  </a:cubicBezTo>
                  <a:lnTo>
                    <a:pt x="13011" y="17005"/>
                  </a:lnTo>
                  <a:lnTo>
                    <a:pt x="12988" y="16982"/>
                  </a:lnTo>
                  <a:lnTo>
                    <a:pt x="12919" y="16982"/>
                  </a:lnTo>
                  <a:lnTo>
                    <a:pt x="12874" y="16960"/>
                  </a:lnTo>
                  <a:lnTo>
                    <a:pt x="12782" y="16960"/>
                  </a:lnTo>
                  <a:cubicBezTo>
                    <a:pt x="12691" y="16937"/>
                    <a:pt x="12600" y="16914"/>
                    <a:pt x="12509" y="16891"/>
                  </a:cubicBezTo>
                  <a:cubicBezTo>
                    <a:pt x="12372" y="16868"/>
                    <a:pt x="12235" y="16846"/>
                    <a:pt x="12121" y="16823"/>
                  </a:cubicBezTo>
                  <a:cubicBezTo>
                    <a:pt x="12006" y="16800"/>
                    <a:pt x="11892" y="16777"/>
                    <a:pt x="11778" y="16754"/>
                  </a:cubicBezTo>
                  <a:lnTo>
                    <a:pt x="11755" y="16754"/>
                  </a:lnTo>
                  <a:cubicBezTo>
                    <a:pt x="11710" y="16754"/>
                    <a:pt x="11641" y="16731"/>
                    <a:pt x="11596" y="16731"/>
                  </a:cubicBezTo>
                  <a:lnTo>
                    <a:pt x="11527" y="16709"/>
                  </a:lnTo>
                  <a:lnTo>
                    <a:pt x="11481" y="16686"/>
                  </a:lnTo>
                  <a:lnTo>
                    <a:pt x="11436" y="16686"/>
                  </a:lnTo>
                  <a:cubicBezTo>
                    <a:pt x="11367" y="16663"/>
                    <a:pt x="11299" y="16640"/>
                    <a:pt x="11230" y="16617"/>
                  </a:cubicBezTo>
                  <a:lnTo>
                    <a:pt x="11208" y="16617"/>
                  </a:lnTo>
                  <a:cubicBezTo>
                    <a:pt x="11139" y="16594"/>
                    <a:pt x="11093" y="16572"/>
                    <a:pt x="11025" y="16549"/>
                  </a:cubicBezTo>
                  <a:lnTo>
                    <a:pt x="10956" y="16526"/>
                  </a:lnTo>
                  <a:lnTo>
                    <a:pt x="10911" y="16503"/>
                  </a:lnTo>
                  <a:cubicBezTo>
                    <a:pt x="10865" y="16480"/>
                    <a:pt x="10842" y="16480"/>
                    <a:pt x="10797" y="16457"/>
                  </a:cubicBezTo>
                  <a:cubicBezTo>
                    <a:pt x="10774" y="16457"/>
                    <a:pt x="10751" y="16435"/>
                    <a:pt x="10728" y="16435"/>
                  </a:cubicBezTo>
                  <a:cubicBezTo>
                    <a:pt x="10683" y="16412"/>
                    <a:pt x="10614" y="16389"/>
                    <a:pt x="10568" y="16389"/>
                  </a:cubicBezTo>
                  <a:cubicBezTo>
                    <a:pt x="10546" y="16366"/>
                    <a:pt x="10500" y="16343"/>
                    <a:pt x="10454" y="16343"/>
                  </a:cubicBezTo>
                  <a:lnTo>
                    <a:pt x="10431" y="16321"/>
                  </a:lnTo>
                  <a:lnTo>
                    <a:pt x="10386" y="16321"/>
                  </a:lnTo>
                  <a:cubicBezTo>
                    <a:pt x="10363" y="16321"/>
                    <a:pt x="10363" y="16298"/>
                    <a:pt x="10340" y="16298"/>
                  </a:cubicBezTo>
                  <a:lnTo>
                    <a:pt x="10272" y="16275"/>
                  </a:lnTo>
                  <a:cubicBezTo>
                    <a:pt x="10180" y="16252"/>
                    <a:pt x="10112" y="16229"/>
                    <a:pt x="10043" y="16206"/>
                  </a:cubicBezTo>
                  <a:lnTo>
                    <a:pt x="10021" y="16206"/>
                  </a:lnTo>
                  <a:lnTo>
                    <a:pt x="9884" y="16161"/>
                  </a:lnTo>
                  <a:lnTo>
                    <a:pt x="9655" y="16069"/>
                  </a:lnTo>
                  <a:lnTo>
                    <a:pt x="9450" y="16001"/>
                  </a:lnTo>
                  <a:lnTo>
                    <a:pt x="9427" y="16001"/>
                  </a:lnTo>
                  <a:cubicBezTo>
                    <a:pt x="9404" y="15978"/>
                    <a:pt x="9382" y="15955"/>
                    <a:pt x="9359" y="15955"/>
                  </a:cubicBezTo>
                  <a:lnTo>
                    <a:pt x="9313" y="15933"/>
                  </a:lnTo>
                  <a:lnTo>
                    <a:pt x="9245" y="15910"/>
                  </a:lnTo>
                  <a:cubicBezTo>
                    <a:pt x="9199" y="15887"/>
                    <a:pt x="9130" y="15864"/>
                    <a:pt x="9085" y="15841"/>
                  </a:cubicBezTo>
                  <a:cubicBezTo>
                    <a:pt x="8993" y="15796"/>
                    <a:pt x="8925" y="15773"/>
                    <a:pt x="8857" y="15750"/>
                  </a:cubicBezTo>
                  <a:lnTo>
                    <a:pt x="8788" y="15727"/>
                  </a:lnTo>
                  <a:cubicBezTo>
                    <a:pt x="8674" y="15681"/>
                    <a:pt x="8560" y="15636"/>
                    <a:pt x="8446" y="15590"/>
                  </a:cubicBezTo>
                  <a:cubicBezTo>
                    <a:pt x="8446" y="15567"/>
                    <a:pt x="8400" y="15544"/>
                    <a:pt x="8377" y="15522"/>
                  </a:cubicBezTo>
                  <a:cubicBezTo>
                    <a:pt x="8332" y="15499"/>
                    <a:pt x="8309" y="15476"/>
                    <a:pt x="8286" y="15476"/>
                  </a:cubicBezTo>
                  <a:lnTo>
                    <a:pt x="8240" y="15453"/>
                  </a:lnTo>
                  <a:cubicBezTo>
                    <a:pt x="8195" y="15430"/>
                    <a:pt x="8149" y="15430"/>
                    <a:pt x="8126" y="15408"/>
                  </a:cubicBezTo>
                  <a:lnTo>
                    <a:pt x="8103" y="15385"/>
                  </a:lnTo>
                  <a:lnTo>
                    <a:pt x="7989" y="15339"/>
                  </a:lnTo>
                  <a:lnTo>
                    <a:pt x="7875" y="15316"/>
                  </a:lnTo>
                  <a:lnTo>
                    <a:pt x="7784" y="15271"/>
                  </a:lnTo>
                  <a:cubicBezTo>
                    <a:pt x="7670" y="15225"/>
                    <a:pt x="7555" y="15179"/>
                    <a:pt x="7464" y="15134"/>
                  </a:cubicBezTo>
                  <a:cubicBezTo>
                    <a:pt x="7327" y="15065"/>
                    <a:pt x="7213" y="15019"/>
                    <a:pt x="7099" y="14974"/>
                  </a:cubicBezTo>
                  <a:lnTo>
                    <a:pt x="7031" y="14928"/>
                  </a:lnTo>
                  <a:cubicBezTo>
                    <a:pt x="6962" y="14905"/>
                    <a:pt x="6894" y="14860"/>
                    <a:pt x="6802" y="14837"/>
                  </a:cubicBezTo>
                  <a:lnTo>
                    <a:pt x="6757" y="14791"/>
                  </a:lnTo>
                  <a:lnTo>
                    <a:pt x="6734" y="14791"/>
                  </a:lnTo>
                  <a:lnTo>
                    <a:pt x="6688" y="14768"/>
                  </a:lnTo>
                  <a:lnTo>
                    <a:pt x="6665" y="14768"/>
                  </a:lnTo>
                  <a:cubicBezTo>
                    <a:pt x="6642" y="14768"/>
                    <a:pt x="6642" y="14746"/>
                    <a:pt x="6620" y="14746"/>
                  </a:cubicBezTo>
                  <a:lnTo>
                    <a:pt x="6574" y="14746"/>
                  </a:lnTo>
                  <a:lnTo>
                    <a:pt x="6483" y="14700"/>
                  </a:lnTo>
                  <a:cubicBezTo>
                    <a:pt x="6414" y="14677"/>
                    <a:pt x="6369" y="14654"/>
                    <a:pt x="6323" y="14631"/>
                  </a:cubicBezTo>
                  <a:cubicBezTo>
                    <a:pt x="6300" y="14609"/>
                    <a:pt x="6277" y="14586"/>
                    <a:pt x="6254" y="14563"/>
                  </a:cubicBezTo>
                  <a:cubicBezTo>
                    <a:pt x="6163" y="14517"/>
                    <a:pt x="6072" y="14472"/>
                    <a:pt x="6003" y="14426"/>
                  </a:cubicBezTo>
                  <a:lnTo>
                    <a:pt x="5981" y="14426"/>
                  </a:lnTo>
                  <a:cubicBezTo>
                    <a:pt x="5912" y="14380"/>
                    <a:pt x="5821" y="14358"/>
                    <a:pt x="5752" y="14312"/>
                  </a:cubicBezTo>
                  <a:cubicBezTo>
                    <a:pt x="5593" y="14243"/>
                    <a:pt x="5410" y="14175"/>
                    <a:pt x="5250" y="14084"/>
                  </a:cubicBezTo>
                  <a:cubicBezTo>
                    <a:pt x="5182" y="14061"/>
                    <a:pt x="5090" y="14015"/>
                    <a:pt x="5022" y="13970"/>
                  </a:cubicBezTo>
                  <a:cubicBezTo>
                    <a:pt x="4908" y="13901"/>
                    <a:pt x="4794" y="13833"/>
                    <a:pt x="4702" y="13764"/>
                  </a:cubicBezTo>
                  <a:lnTo>
                    <a:pt x="4611" y="13741"/>
                  </a:lnTo>
                  <a:cubicBezTo>
                    <a:pt x="4543" y="13696"/>
                    <a:pt x="4451" y="13650"/>
                    <a:pt x="4360" y="13604"/>
                  </a:cubicBezTo>
                  <a:lnTo>
                    <a:pt x="4200" y="13513"/>
                  </a:lnTo>
                  <a:cubicBezTo>
                    <a:pt x="4109" y="13467"/>
                    <a:pt x="3995" y="13399"/>
                    <a:pt x="3903" y="13353"/>
                  </a:cubicBezTo>
                  <a:cubicBezTo>
                    <a:pt x="3721" y="13262"/>
                    <a:pt x="3561" y="13171"/>
                    <a:pt x="3401" y="13079"/>
                  </a:cubicBezTo>
                  <a:lnTo>
                    <a:pt x="3310" y="13034"/>
                  </a:lnTo>
                  <a:lnTo>
                    <a:pt x="3287" y="13034"/>
                  </a:lnTo>
                  <a:cubicBezTo>
                    <a:pt x="3150" y="12965"/>
                    <a:pt x="3013" y="12897"/>
                    <a:pt x="2876" y="12828"/>
                  </a:cubicBezTo>
                  <a:cubicBezTo>
                    <a:pt x="2853" y="12805"/>
                    <a:pt x="2831" y="12805"/>
                    <a:pt x="2785" y="12783"/>
                  </a:cubicBezTo>
                  <a:lnTo>
                    <a:pt x="2717" y="12783"/>
                  </a:lnTo>
                  <a:cubicBezTo>
                    <a:pt x="2694" y="12760"/>
                    <a:pt x="2671" y="12760"/>
                    <a:pt x="2648" y="12737"/>
                  </a:cubicBezTo>
                  <a:lnTo>
                    <a:pt x="2625" y="12714"/>
                  </a:lnTo>
                  <a:cubicBezTo>
                    <a:pt x="2557" y="12691"/>
                    <a:pt x="2488" y="12646"/>
                    <a:pt x="2443" y="12623"/>
                  </a:cubicBezTo>
                  <a:cubicBezTo>
                    <a:pt x="2397" y="12577"/>
                    <a:pt x="2351" y="12577"/>
                    <a:pt x="2328" y="12554"/>
                  </a:cubicBezTo>
                  <a:cubicBezTo>
                    <a:pt x="2306" y="12554"/>
                    <a:pt x="2306" y="12532"/>
                    <a:pt x="2283" y="12532"/>
                  </a:cubicBezTo>
                  <a:cubicBezTo>
                    <a:pt x="2260" y="12532"/>
                    <a:pt x="2214" y="12554"/>
                    <a:pt x="2192" y="12577"/>
                  </a:cubicBezTo>
                  <a:cubicBezTo>
                    <a:pt x="2192" y="12554"/>
                    <a:pt x="2169" y="12554"/>
                    <a:pt x="2146" y="12532"/>
                  </a:cubicBezTo>
                  <a:lnTo>
                    <a:pt x="1804" y="12303"/>
                  </a:lnTo>
                  <a:lnTo>
                    <a:pt x="1461" y="12075"/>
                  </a:lnTo>
                  <a:lnTo>
                    <a:pt x="1393" y="12029"/>
                  </a:lnTo>
                  <a:lnTo>
                    <a:pt x="1233" y="11915"/>
                  </a:lnTo>
                  <a:cubicBezTo>
                    <a:pt x="1187" y="11847"/>
                    <a:pt x="1142" y="11801"/>
                    <a:pt x="1096" y="11755"/>
                  </a:cubicBezTo>
                  <a:lnTo>
                    <a:pt x="1073" y="11733"/>
                  </a:lnTo>
                  <a:cubicBezTo>
                    <a:pt x="1027" y="11687"/>
                    <a:pt x="1005" y="11664"/>
                    <a:pt x="982" y="11641"/>
                  </a:cubicBezTo>
                  <a:lnTo>
                    <a:pt x="959" y="11619"/>
                  </a:lnTo>
                  <a:cubicBezTo>
                    <a:pt x="891" y="11573"/>
                    <a:pt x="822" y="11504"/>
                    <a:pt x="754" y="11459"/>
                  </a:cubicBezTo>
                  <a:lnTo>
                    <a:pt x="708" y="11436"/>
                  </a:lnTo>
                  <a:cubicBezTo>
                    <a:pt x="617" y="11390"/>
                    <a:pt x="548" y="11322"/>
                    <a:pt x="457" y="11276"/>
                  </a:cubicBezTo>
                  <a:lnTo>
                    <a:pt x="434" y="11253"/>
                  </a:lnTo>
                  <a:lnTo>
                    <a:pt x="388" y="11231"/>
                  </a:lnTo>
                  <a:lnTo>
                    <a:pt x="366" y="11231"/>
                  </a:lnTo>
                  <a:cubicBezTo>
                    <a:pt x="343" y="11208"/>
                    <a:pt x="320" y="11185"/>
                    <a:pt x="297" y="11162"/>
                  </a:cubicBezTo>
                  <a:cubicBezTo>
                    <a:pt x="274" y="11162"/>
                    <a:pt x="251" y="11139"/>
                    <a:pt x="229" y="11139"/>
                  </a:cubicBezTo>
                  <a:cubicBezTo>
                    <a:pt x="206" y="11116"/>
                    <a:pt x="160" y="11094"/>
                    <a:pt x="137" y="11094"/>
                  </a:cubicBezTo>
                  <a:cubicBezTo>
                    <a:pt x="114" y="11094"/>
                    <a:pt x="92" y="11116"/>
                    <a:pt x="69" y="11116"/>
                  </a:cubicBezTo>
                  <a:cubicBezTo>
                    <a:pt x="46" y="11139"/>
                    <a:pt x="23" y="11139"/>
                    <a:pt x="23" y="11162"/>
                  </a:cubicBezTo>
                  <a:cubicBezTo>
                    <a:pt x="0" y="11208"/>
                    <a:pt x="0" y="11253"/>
                    <a:pt x="23" y="11276"/>
                  </a:cubicBezTo>
                  <a:cubicBezTo>
                    <a:pt x="23" y="11322"/>
                    <a:pt x="23" y="11367"/>
                    <a:pt x="69" y="11413"/>
                  </a:cubicBezTo>
                  <a:cubicBezTo>
                    <a:pt x="69" y="11413"/>
                    <a:pt x="92" y="11413"/>
                    <a:pt x="92" y="11436"/>
                  </a:cubicBezTo>
                  <a:cubicBezTo>
                    <a:pt x="92" y="11459"/>
                    <a:pt x="92" y="11482"/>
                    <a:pt x="114" y="11504"/>
                  </a:cubicBezTo>
                  <a:cubicBezTo>
                    <a:pt x="137" y="11527"/>
                    <a:pt x="160" y="11573"/>
                    <a:pt x="206" y="11596"/>
                  </a:cubicBezTo>
                  <a:lnTo>
                    <a:pt x="229" y="11596"/>
                  </a:lnTo>
                  <a:cubicBezTo>
                    <a:pt x="229" y="11619"/>
                    <a:pt x="251" y="11641"/>
                    <a:pt x="274" y="11664"/>
                  </a:cubicBezTo>
                  <a:lnTo>
                    <a:pt x="343" y="11710"/>
                  </a:lnTo>
                  <a:lnTo>
                    <a:pt x="434" y="11778"/>
                  </a:lnTo>
                  <a:lnTo>
                    <a:pt x="480" y="11801"/>
                  </a:lnTo>
                  <a:cubicBezTo>
                    <a:pt x="571" y="11870"/>
                    <a:pt x="662" y="11961"/>
                    <a:pt x="776" y="12029"/>
                  </a:cubicBezTo>
                  <a:lnTo>
                    <a:pt x="891" y="12121"/>
                  </a:lnTo>
                  <a:lnTo>
                    <a:pt x="913" y="12144"/>
                  </a:lnTo>
                  <a:cubicBezTo>
                    <a:pt x="959" y="12189"/>
                    <a:pt x="1005" y="12212"/>
                    <a:pt x="1050" y="12258"/>
                  </a:cubicBezTo>
                  <a:lnTo>
                    <a:pt x="1096" y="12303"/>
                  </a:lnTo>
                  <a:cubicBezTo>
                    <a:pt x="1142" y="12326"/>
                    <a:pt x="1164" y="12349"/>
                    <a:pt x="1210" y="12372"/>
                  </a:cubicBezTo>
                  <a:lnTo>
                    <a:pt x="1233" y="12395"/>
                  </a:lnTo>
                  <a:lnTo>
                    <a:pt x="1279" y="12440"/>
                  </a:lnTo>
                  <a:lnTo>
                    <a:pt x="1301" y="12440"/>
                  </a:lnTo>
                  <a:cubicBezTo>
                    <a:pt x="1324" y="12463"/>
                    <a:pt x="1370" y="12486"/>
                    <a:pt x="1393" y="12509"/>
                  </a:cubicBezTo>
                  <a:lnTo>
                    <a:pt x="1438" y="12509"/>
                  </a:lnTo>
                  <a:cubicBezTo>
                    <a:pt x="1461" y="12509"/>
                    <a:pt x="1507" y="12509"/>
                    <a:pt x="1507" y="12486"/>
                  </a:cubicBezTo>
                  <a:cubicBezTo>
                    <a:pt x="1621" y="12577"/>
                    <a:pt x="1758" y="12646"/>
                    <a:pt x="1872" y="12714"/>
                  </a:cubicBezTo>
                  <a:lnTo>
                    <a:pt x="2009" y="12805"/>
                  </a:lnTo>
                  <a:lnTo>
                    <a:pt x="2100" y="12851"/>
                  </a:lnTo>
                  <a:lnTo>
                    <a:pt x="2260" y="12942"/>
                  </a:lnTo>
                  <a:cubicBezTo>
                    <a:pt x="2351" y="13011"/>
                    <a:pt x="2420" y="13057"/>
                    <a:pt x="2511" y="13102"/>
                  </a:cubicBezTo>
                  <a:lnTo>
                    <a:pt x="2534" y="13125"/>
                  </a:lnTo>
                  <a:lnTo>
                    <a:pt x="2580" y="13148"/>
                  </a:lnTo>
                  <a:lnTo>
                    <a:pt x="2602" y="13148"/>
                  </a:lnTo>
                  <a:cubicBezTo>
                    <a:pt x="2625" y="13171"/>
                    <a:pt x="2648" y="13193"/>
                    <a:pt x="2671" y="13193"/>
                  </a:cubicBezTo>
                  <a:cubicBezTo>
                    <a:pt x="2671" y="13193"/>
                    <a:pt x="2671" y="13193"/>
                    <a:pt x="2694" y="13216"/>
                  </a:cubicBezTo>
                  <a:lnTo>
                    <a:pt x="2739" y="13239"/>
                  </a:lnTo>
                  <a:cubicBezTo>
                    <a:pt x="2853" y="13308"/>
                    <a:pt x="2968" y="13376"/>
                    <a:pt x="3082" y="13445"/>
                  </a:cubicBezTo>
                  <a:lnTo>
                    <a:pt x="3150" y="13490"/>
                  </a:lnTo>
                  <a:lnTo>
                    <a:pt x="3242" y="13536"/>
                  </a:lnTo>
                  <a:lnTo>
                    <a:pt x="3287" y="13559"/>
                  </a:lnTo>
                  <a:lnTo>
                    <a:pt x="3310" y="13582"/>
                  </a:lnTo>
                  <a:cubicBezTo>
                    <a:pt x="3356" y="13604"/>
                    <a:pt x="3378" y="13604"/>
                    <a:pt x="3424" y="13627"/>
                  </a:cubicBezTo>
                  <a:cubicBezTo>
                    <a:pt x="3447" y="13650"/>
                    <a:pt x="3470" y="13650"/>
                    <a:pt x="3493" y="13650"/>
                  </a:cubicBezTo>
                  <a:cubicBezTo>
                    <a:pt x="3493" y="13650"/>
                    <a:pt x="3515" y="13650"/>
                    <a:pt x="3515" y="13627"/>
                  </a:cubicBezTo>
                  <a:cubicBezTo>
                    <a:pt x="3652" y="13696"/>
                    <a:pt x="3766" y="13764"/>
                    <a:pt x="3903" y="13833"/>
                  </a:cubicBezTo>
                  <a:cubicBezTo>
                    <a:pt x="3995" y="13878"/>
                    <a:pt x="4063" y="13901"/>
                    <a:pt x="4132" y="13947"/>
                  </a:cubicBezTo>
                  <a:lnTo>
                    <a:pt x="4177" y="13970"/>
                  </a:lnTo>
                  <a:lnTo>
                    <a:pt x="4223" y="13992"/>
                  </a:lnTo>
                  <a:lnTo>
                    <a:pt x="4269" y="14015"/>
                  </a:lnTo>
                  <a:lnTo>
                    <a:pt x="4291" y="14015"/>
                  </a:lnTo>
                  <a:lnTo>
                    <a:pt x="4314" y="14038"/>
                  </a:lnTo>
                  <a:cubicBezTo>
                    <a:pt x="4337" y="14038"/>
                    <a:pt x="4360" y="14061"/>
                    <a:pt x="4406" y="14061"/>
                  </a:cubicBezTo>
                  <a:lnTo>
                    <a:pt x="4474" y="14061"/>
                  </a:lnTo>
                  <a:lnTo>
                    <a:pt x="4497" y="14084"/>
                  </a:lnTo>
                  <a:lnTo>
                    <a:pt x="4520" y="14084"/>
                  </a:lnTo>
                  <a:cubicBezTo>
                    <a:pt x="4611" y="14129"/>
                    <a:pt x="4680" y="14175"/>
                    <a:pt x="4771" y="14221"/>
                  </a:cubicBezTo>
                  <a:lnTo>
                    <a:pt x="4816" y="14243"/>
                  </a:lnTo>
                  <a:cubicBezTo>
                    <a:pt x="4862" y="14289"/>
                    <a:pt x="4931" y="14335"/>
                    <a:pt x="4999" y="14358"/>
                  </a:cubicBezTo>
                  <a:lnTo>
                    <a:pt x="5068" y="14403"/>
                  </a:lnTo>
                  <a:cubicBezTo>
                    <a:pt x="5136" y="14426"/>
                    <a:pt x="5182" y="14472"/>
                    <a:pt x="5250" y="14495"/>
                  </a:cubicBezTo>
                  <a:cubicBezTo>
                    <a:pt x="5341" y="14540"/>
                    <a:pt x="5433" y="14586"/>
                    <a:pt x="5547" y="14631"/>
                  </a:cubicBezTo>
                  <a:cubicBezTo>
                    <a:pt x="5593" y="14677"/>
                    <a:pt x="5638" y="14700"/>
                    <a:pt x="5707" y="14723"/>
                  </a:cubicBezTo>
                  <a:lnTo>
                    <a:pt x="5798" y="14768"/>
                  </a:lnTo>
                  <a:cubicBezTo>
                    <a:pt x="5958" y="14837"/>
                    <a:pt x="6095" y="14905"/>
                    <a:pt x="6232" y="14951"/>
                  </a:cubicBezTo>
                  <a:lnTo>
                    <a:pt x="6300" y="14974"/>
                  </a:lnTo>
                  <a:cubicBezTo>
                    <a:pt x="6369" y="15019"/>
                    <a:pt x="6460" y="15042"/>
                    <a:pt x="6528" y="15088"/>
                  </a:cubicBezTo>
                  <a:lnTo>
                    <a:pt x="6620" y="15111"/>
                  </a:lnTo>
                  <a:lnTo>
                    <a:pt x="6688" y="15156"/>
                  </a:lnTo>
                  <a:lnTo>
                    <a:pt x="6779" y="15179"/>
                  </a:lnTo>
                  <a:lnTo>
                    <a:pt x="6894" y="15225"/>
                  </a:lnTo>
                  <a:lnTo>
                    <a:pt x="6962" y="15248"/>
                  </a:lnTo>
                  <a:lnTo>
                    <a:pt x="7008" y="15271"/>
                  </a:lnTo>
                  <a:lnTo>
                    <a:pt x="7053" y="15316"/>
                  </a:lnTo>
                  <a:lnTo>
                    <a:pt x="7099" y="15339"/>
                  </a:lnTo>
                  <a:lnTo>
                    <a:pt x="7167" y="15362"/>
                  </a:lnTo>
                  <a:cubicBezTo>
                    <a:pt x="7213" y="15385"/>
                    <a:pt x="7282" y="15430"/>
                    <a:pt x="7350" y="15453"/>
                  </a:cubicBezTo>
                  <a:lnTo>
                    <a:pt x="7441" y="15499"/>
                  </a:lnTo>
                  <a:cubicBezTo>
                    <a:pt x="7510" y="15522"/>
                    <a:pt x="7555" y="15544"/>
                    <a:pt x="7601" y="15567"/>
                  </a:cubicBezTo>
                  <a:lnTo>
                    <a:pt x="7624" y="15590"/>
                  </a:lnTo>
                  <a:lnTo>
                    <a:pt x="7670" y="15590"/>
                  </a:lnTo>
                  <a:cubicBezTo>
                    <a:pt x="7670" y="15590"/>
                    <a:pt x="7670" y="15613"/>
                    <a:pt x="7670" y="15613"/>
                  </a:cubicBezTo>
                  <a:cubicBezTo>
                    <a:pt x="7738" y="15636"/>
                    <a:pt x="7784" y="15681"/>
                    <a:pt x="7829" y="15704"/>
                  </a:cubicBezTo>
                  <a:cubicBezTo>
                    <a:pt x="7875" y="15704"/>
                    <a:pt x="7898" y="15727"/>
                    <a:pt x="7921" y="15727"/>
                  </a:cubicBezTo>
                  <a:lnTo>
                    <a:pt x="7966" y="15750"/>
                  </a:lnTo>
                  <a:lnTo>
                    <a:pt x="8012" y="15773"/>
                  </a:lnTo>
                  <a:lnTo>
                    <a:pt x="8103" y="15818"/>
                  </a:lnTo>
                  <a:lnTo>
                    <a:pt x="8126" y="15818"/>
                  </a:lnTo>
                  <a:cubicBezTo>
                    <a:pt x="8217" y="15864"/>
                    <a:pt x="8309" y="15887"/>
                    <a:pt x="8377" y="15933"/>
                  </a:cubicBezTo>
                  <a:lnTo>
                    <a:pt x="8469" y="15955"/>
                  </a:lnTo>
                  <a:cubicBezTo>
                    <a:pt x="8605" y="16024"/>
                    <a:pt x="8765" y="16092"/>
                    <a:pt x="8902" y="16138"/>
                  </a:cubicBezTo>
                  <a:lnTo>
                    <a:pt x="8925" y="16161"/>
                  </a:lnTo>
                  <a:cubicBezTo>
                    <a:pt x="8971" y="16184"/>
                    <a:pt x="9016" y="16184"/>
                    <a:pt x="9039" y="16206"/>
                  </a:cubicBezTo>
                  <a:lnTo>
                    <a:pt x="9130" y="16252"/>
                  </a:lnTo>
                  <a:lnTo>
                    <a:pt x="9199" y="16275"/>
                  </a:lnTo>
                  <a:cubicBezTo>
                    <a:pt x="9245" y="16298"/>
                    <a:pt x="9290" y="16321"/>
                    <a:pt x="9359" y="16343"/>
                  </a:cubicBezTo>
                  <a:lnTo>
                    <a:pt x="9382" y="16343"/>
                  </a:lnTo>
                  <a:lnTo>
                    <a:pt x="9404" y="16366"/>
                  </a:lnTo>
                  <a:lnTo>
                    <a:pt x="9473" y="16389"/>
                  </a:lnTo>
                  <a:cubicBezTo>
                    <a:pt x="9633" y="16457"/>
                    <a:pt x="9792" y="16526"/>
                    <a:pt x="10021" y="16594"/>
                  </a:cubicBezTo>
                  <a:cubicBezTo>
                    <a:pt x="10112" y="16617"/>
                    <a:pt x="10226" y="16663"/>
                    <a:pt x="10317" y="16686"/>
                  </a:cubicBezTo>
                  <a:lnTo>
                    <a:pt x="10340" y="16686"/>
                  </a:lnTo>
                  <a:cubicBezTo>
                    <a:pt x="10386" y="16709"/>
                    <a:pt x="10454" y="16731"/>
                    <a:pt x="10500" y="16754"/>
                  </a:cubicBezTo>
                  <a:cubicBezTo>
                    <a:pt x="10568" y="16777"/>
                    <a:pt x="10637" y="16800"/>
                    <a:pt x="10705" y="16823"/>
                  </a:cubicBezTo>
                  <a:lnTo>
                    <a:pt x="10820" y="16868"/>
                  </a:lnTo>
                  <a:lnTo>
                    <a:pt x="10842" y="16868"/>
                  </a:lnTo>
                  <a:lnTo>
                    <a:pt x="10865" y="16891"/>
                  </a:lnTo>
                  <a:lnTo>
                    <a:pt x="10888" y="16891"/>
                  </a:lnTo>
                  <a:cubicBezTo>
                    <a:pt x="10934" y="16891"/>
                    <a:pt x="10956" y="16914"/>
                    <a:pt x="10979" y="16914"/>
                  </a:cubicBezTo>
                  <a:lnTo>
                    <a:pt x="11139" y="16960"/>
                  </a:lnTo>
                  <a:lnTo>
                    <a:pt x="11299" y="17005"/>
                  </a:lnTo>
                  <a:cubicBezTo>
                    <a:pt x="11299" y="17028"/>
                    <a:pt x="11322" y="17028"/>
                    <a:pt x="11344" y="17028"/>
                  </a:cubicBezTo>
                  <a:lnTo>
                    <a:pt x="11367" y="17028"/>
                  </a:lnTo>
                  <a:lnTo>
                    <a:pt x="11413" y="17051"/>
                  </a:lnTo>
                  <a:lnTo>
                    <a:pt x="11596" y="17097"/>
                  </a:lnTo>
                  <a:lnTo>
                    <a:pt x="11641" y="17097"/>
                  </a:lnTo>
                  <a:cubicBezTo>
                    <a:pt x="11664" y="17119"/>
                    <a:pt x="11710" y="17119"/>
                    <a:pt x="11733" y="17142"/>
                  </a:cubicBezTo>
                  <a:lnTo>
                    <a:pt x="11801" y="17165"/>
                  </a:lnTo>
                  <a:cubicBezTo>
                    <a:pt x="11847" y="17188"/>
                    <a:pt x="11915" y="17188"/>
                    <a:pt x="11961" y="17211"/>
                  </a:cubicBezTo>
                  <a:cubicBezTo>
                    <a:pt x="12121" y="17256"/>
                    <a:pt x="12280" y="17302"/>
                    <a:pt x="12417" y="17348"/>
                  </a:cubicBezTo>
                  <a:lnTo>
                    <a:pt x="12463" y="17348"/>
                  </a:lnTo>
                  <a:lnTo>
                    <a:pt x="12600" y="17371"/>
                  </a:lnTo>
                  <a:cubicBezTo>
                    <a:pt x="12691" y="17416"/>
                    <a:pt x="12760" y="17439"/>
                    <a:pt x="12851" y="17462"/>
                  </a:cubicBezTo>
                  <a:cubicBezTo>
                    <a:pt x="12942" y="17485"/>
                    <a:pt x="13034" y="17507"/>
                    <a:pt x="13125" y="17507"/>
                  </a:cubicBezTo>
                  <a:cubicBezTo>
                    <a:pt x="13216" y="17530"/>
                    <a:pt x="13307" y="17553"/>
                    <a:pt x="13399" y="17553"/>
                  </a:cubicBezTo>
                  <a:lnTo>
                    <a:pt x="13627" y="17553"/>
                  </a:lnTo>
                  <a:cubicBezTo>
                    <a:pt x="13673" y="17553"/>
                    <a:pt x="13718" y="17553"/>
                    <a:pt x="13764" y="17507"/>
                  </a:cubicBezTo>
                  <a:cubicBezTo>
                    <a:pt x="13787" y="17485"/>
                    <a:pt x="13810" y="17462"/>
                    <a:pt x="13832" y="17439"/>
                  </a:cubicBezTo>
                  <a:cubicBezTo>
                    <a:pt x="13855" y="17416"/>
                    <a:pt x="13878" y="17393"/>
                    <a:pt x="13901" y="17371"/>
                  </a:cubicBezTo>
                  <a:cubicBezTo>
                    <a:pt x="13924" y="17348"/>
                    <a:pt x="13947" y="17302"/>
                    <a:pt x="13969" y="17256"/>
                  </a:cubicBezTo>
                  <a:lnTo>
                    <a:pt x="13992" y="17234"/>
                  </a:lnTo>
                  <a:cubicBezTo>
                    <a:pt x="14015" y="17211"/>
                    <a:pt x="14015" y="17188"/>
                    <a:pt x="14038" y="17165"/>
                  </a:cubicBezTo>
                  <a:cubicBezTo>
                    <a:pt x="14084" y="17074"/>
                    <a:pt x="14129" y="17005"/>
                    <a:pt x="14175" y="16937"/>
                  </a:cubicBezTo>
                  <a:cubicBezTo>
                    <a:pt x="14243" y="16823"/>
                    <a:pt x="14312" y="16731"/>
                    <a:pt x="14380" y="16617"/>
                  </a:cubicBezTo>
                  <a:cubicBezTo>
                    <a:pt x="14586" y="16275"/>
                    <a:pt x="14791" y="15955"/>
                    <a:pt x="14951" y="15636"/>
                  </a:cubicBezTo>
                  <a:lnTo>
                    <a:pt x="14974" y="15613"/>
                  </a:lnTo>
                  <a:cubicBezTo>
                    <a:pt x="15042" y="15476"/>
                    <a:pt x="15133" y="15316"/>
                    <a:pt x="15202" y="15179"/>
                  </a:cubicBezTo>
                  <a:lnTo>
                    <a:pt x="15225" y="15111"/>
                  </a:lnTo>
                  <a:lnTo>
                    <a:pt x="15248" y="15088"/>
                  </a:lnTo>
                  <a:cubicBezTo>
                    <a:pt x="15248" y="15088"/>
                    <a:pt x="15270" y="15065"/>
                    <a:pt x="15270" y="15065"/>
                  </a:cubicBezTo>
                  <a:cubicBezTo>
                    <a:pt x="15270" y="15042"/>
                    <a:pt x="15293" y="15019"/>
                    <a:pt x="15293" y="14997"/>
                  </a:cubicBezTo>
                  <a:lnTo>
                    <a:pt x="15316" y="14974"/>
                  </a:lnTo>
                  <a:lnTo>
                    <a:pt x="15316" y="14951"/>
                  </a:lnTo>
                  <a:lnTo>
                    <a:pt x="15339" y="14928"/>
                  </a:lnTo>
                  <a:lnTo>
                    <a:pt x="15339" y="14905"/>
                  </a:lnTo>
                  <a:lnTo>
                    <a:pt x="15385" y="14814"/>
                  </a:lnTo>
                  <a:lnTo>
                    <a:pt x="15430" y="14746"/>
                  </a:lnTo>
                  <a:lnTo>
                    <a:pt x="15453" y="14700"/>
                  </a:lnTo>
                  <a:cubicBezTo>
                    <a:pt x="15453" y="14677"/>
                    <a:pt x="15476" y="14631"/>
                    <a:pt x="15499" y="14586"/>
                  </a:cubicBezTo>
                  <a:cubicBezTo>
                    <a:pt x="15590" y="14426"/>
                    <a:pt x="15658" y="14289"/>
                    <a:pt x="15750" y="14129"/>
                  </a:cubicBezTo>
                  <a:lnTo>
                    <a:pt x="15750" y="14106"/>
                  </a:lnTo>
                  <a:lnTo>
                    <a:pt x="15795" y="14038"/>
                  </a:lnTo>
                  <a:lnTo>
                    <a:pt x="15818" y="14015"/>
                  </a:lnTo>
                  <a:cubicBezTo>
                    <a:pt x="15841" y="14015"/>
                    <a:pt x="15864" y="13992"/>
                    <a:pt x="15864" y="13970"/>
                  </a:cubicBezTo>
                  <a:cubicBezTo>
                    <a:pt x="15887" y="13924"/>
                    <a:pt x="15910" y="13901"/>
                    <a:pt x="15932" y="13855"/>
                  </a:cubicBezTo>
                  <a:lnTo>
                    <a:pt x="15955" y="13833"/>
                  </a:lnTo>
                  <a:cubicBezTo>
                    <a:pt x="15955" y="13810"/>
                    <a:pt x="15978" y="13787"/>
                    <a:pt x="15978" y="13787"/>
                  </a:cubicBezTo>
                  <a:lnTo>
                    <a:pt x="16024" y="13673"/>
                  </a:lnTo>
                  <a:lnTo>
                    <a:pt x="16047" y="13650"/>
                  </a:lnTo>
                  <a:lnTo>
                    <a:pt x="16069" y="13604"/>
                  </a:lnTo>
                  <a:lnTo>
                    <a:pt x="16092" y="13559"/>
                  </a:lnTo>
                  <a:lnTo>
                    <a:pt x="16138" y="13490"/>
                  </a:lnTo>
                  <a:cubicBezTo>
                    <a:pt x="16229" y="13330"/>
                    <a:pt x="16298" y="13171"/>
                    <a:pt x="16389" y="13011"/>
                  </a:cubicBezTo>
                  <a:lnTo>
                    <a:pt x="16412" y="12988"/>
                  </a:lnTo>
                  <a:lnTo>
                    <a:pt x="16457" y="12920"/>
                  </a:lnTo>
                  <a:cubicBezTo>
                    <a:pt x="16480" y="12897"/>
                    <a:pt x="16503" y="12874"/>
                    <a:pt x="16503" y="12851"/>
                  </a:cubicBezTo>
                  <a:lnTo>
                    <a:pt x="16526" y="12805"/>
                  </a:lnTo>
                  <a:cubicBezTo>
                    <a:pt x="16617" y="12668"/>
                    <a:pt x="16708" y="12509"/>
                    <a:pt x="16800" y="12372"/>
                  </a:cubicBezTo>
                  <a:lnTo>
                    <a:pt x="16823" y="12326"/>
                  </a:lnTo>
                  <a:lnTo>
                    <a:pt x="16937" y="12144"/>
                  </a:lnTo>
                  <a:lnTo>
                    <a:pt x="16960" y="12098"/>
                  </a:lnTo>
                  <a:lnTo>
                    <a:pt x="17005" y="12052"/>
                  </a:lnTo>
                  <a:cubicBezTo>
                    <a:pt x="17028" y="11984"/>
                    <a:pt x="17074" y="11915"/>
                    <a:pt x="17119" y="11847"/>
                  </a:cubicBezTo>
                  <a:lnTo>
                    <a:pt x="17256" y="11619"/>
                  </a:lnTo>
                  <a:lnTo>
                    <a:pt x="17325" y="11504"/>
                  </a:lnTo>
                  <a:lnTo>
                    <a:pt x="17348" y="11459"/>
                  </a:lnTo>
                  <a:lnTo>
                    <a:pt x="17416" y="11345"/>
                  </a:lnTo>
                  <a:lnTo>
                    <a:pt x="17462" y="11253"/>
                  </a:lnTo>
                  <a:lnTo>
                    <a:pt x="17507" y="11162"/>
                  </a:lnTo>
                  <a:cubicBezTo>
                    <a:pt x="17530" y="11139"/>
                    <a:pt x="17553" y="11116"/>
                    <a:pt x="17553" y="11094"/>
                  </a:cubicBezTo>
                  <a:lnTo>
                    <a:pt x="17599" y="11025"/>
                  </a:lnTo>
                  <a:cubicBezTo>
                    <a:pt x="17621" y="11002"/>
                    <a:pt x="17621" y="10979"/>
                    <a:pt x="17644" y="10934"/>
                  </a:cubicBezTo>
                  <a:cubicBezTo>
                    <a:pt x="17644" y="10911"/>
                    <a:pt x="17644" y="10888"/>
                    <a:pt x="17644" y="10865"/>
                  </a:cubicBezTo>
                  <a:cubicBezTo>
                    <a:pt x="17644" y="10842"/>
                    <a:pt x="17621" y="10820"/>
                    <a:pt x="17621" y="10820"/>
                  </a:cubicBezTo>
                  <a:lnTo>
                    <a:pt x="17644" y="10774"/>
                  </a:lnTo>
                  <a:lnTo>
                    <a:pt x="17667" y="10728"/>
                  </a:lnTo>
                  <a:lnTo>
                    <a:pt x="17736" y="10614"/>
                  </a:lnTo>
                  <a:lnTo>
                    <a:pt x="17781" y="10500"/>
                  </a:lnTo>
                  <a:cubicBezTo>
                    <a:pt x="17804" y="10477"/>
                    <a:pt x="17827" y="10432"/>
                    <a:pt x="17850" y="10409"/>
                  </a:cubicBezTo>
                  <a:lnTo>
                    <a:pt x="17873" y="10386"/>
                  </a:lnTo>
                  <a:lnTo>
                    <a:pt x="17918" y="10295"/>
                  </a:lnTo>
                  <a:cubicBezTo>
                    <a:pt x="17987" y="10158"/>
                    <a:pt x="18078" y="10044"/>
                    <a:pt x="18146" y="9907"/>
                  </a:cubicBezTo>
                  <a:lnTo>
                    <a:pt x="18192" y="9838"/>
                  </a:lnTo>
                  <a:lnTo>
                    <a:pt x="18261" y="9747"/>
                  </a:lnTo>
                  <a:lnTo>
                    <a:pt x="18283" y="9701"/>
                  </a:lnTo>
                  <a:lnTo>
                    <a:pt x="18306" y="9656"/>
                  </a:lnTo>
                  <a:lnTo>
                    <a:pt x="18329" y="9633"/>
                  </a:lnTo>
                  <a:lnTo>
                    <a:pt x="18329" y="9610"/>
                  </a:lnTo>
                  <a:lnTo>
                    <a:pt x="18352" y="9587"/>
                  </a:lnTo>
                  <a:cubicBezTo>
                    <a:pt x="18352" y="9564"/>
                    <a:pt x="18375" y="9541"/>
                    <a:pt x="18375" y="9519"/>
                  </a:cubicBezTo>
                  <a:cubicBezTo>
                    <a:pt x="18398" y="9496"/>
                    <a:pt x="18398" y="9473"/>
                    <a:pt x="18398" y="9450"/>
                  </a:cubicBezTo>
                  <a:lnTo>
                    <a:pt x="18420" y="9404"/>
                  </a:lnTo>
                  <a:lnTo>
                    <a:pt x="18443" y="9382"/>
                  </a:lnTo>
                  <a:cubicBezTo>
                    <a:pt x="18443" y="9359"/>
                    <a:pt x="18443" y="9359"/>
                    <a:pt x="18443" y="9336"/>
                  </a:cubicBezTo>
                  <a:cubicBezTo>
                    <a:pt x="18489" y="9313"/>
                    <a:pt x="18512" y="9245"/>
                    <a:pt x="18534" y="9199"/>
                  </a:cubicBezTo>
                  <a:lnTo>
                    <a:pt x="18557" y="9176"/>
                  </a:lnTo>
                  <a:lnTo>
                    <a:pt x="18557" y="9153"/>
                  </a:lnTo>
                  <a:lnTo>
                    <a:pt x="18580" y="9153"/>
                  </a:lnTo>
                  <a:lnTo>
                    <a:pt x="18603" y="9085"/>
                  </a:lnTo>
                  <a:lnTo>
                    <a:pt x="18649" y="8994"/>
                  </a:lnTo>
                  <a:lnTo>
                    <a:pt x="18763" y="8834"/>
                  </a:lnTo>
                  <a:lnTo>
                    <a:pt x="18808" y="8765"/>
                  </a:lnTo>
                  <a:lnTo>
                    <a:pt x="18831" y="8720"/>
                  </a:lnTo>
                  <a:lnTo>
                    <a:pt x="18854" y="8651"/>
                  </a:lnTo>
                  <a:lnTo>
                    <a:pt x="18877" y="8628"/>
                  </a:lnTo>
                  <a:cubicBezTo>
                    <a:pt x="18900" y="8583"/>
                    <a:pt x="18922" y="8560"/>
                    <a:pt x="18945" y="8514"/>
                  </a:cubicBezTo>
                  <a:cubicBezTo>
                    <a:pt x="18945" y="8491"/>
                    <a:pt x="18945" y="8469"/>
                    <a:pt x="18945" y="8423"/>
                  </a:cubicBezTo>
                  <a:cubicBezTo>
                    <a:pt x="18968" y="8423"/>
                    <a:pt x="18991" y="8400"/>
                    <a:pt x="18991" y="8400"/>
                  </a:cubicBezTo>
                  <a:lnTo>
                    <a:pt x="19082" y="8240"/>
                  </a:lnTo>
                  <a:lnTo>
                    <a:pt x="19219" y="8012"/>
                  </a:lnTo>
                  <a:cubicBezTo>
                    <a:pt x="19311" y="7875"/>
                    <a:pt x="19379" y="7738"/>
                    <a:pt x="19470" y="7601"/>
                  </a:cubicBezTo>
                  <a:lnTo>
                    <a:pt x="19539" y="7487"/>
                  </a:lnTo>
                  <a:cubicBezTo>
                    <a:pt x="19584" y="7396"/>
                    <a:pt x="19653" y="7305"/>
                    <a:pt x="19699" y="7213"/>
                  </a:cubicBezTo>
                  <a:lnTo>
                    <a:pt x="19744" y="7145"/>
                  </a:lnTo>
                  <a:cubicBezTo>
                    <a:pt x="19836" y="7008"/>
                    <a:pt x="19904" y="6894"/>
                    <a:pt x="19950" y="6780"/>
                  </a:cubicBezTo>
                  <a:cubicBezTo>
                    <a:pt x="19972" y="6780"/>
                    <a:pt x="19972" y="6757"/>
                    <a:pt x="19972" y="6734"/>
                  </a:cubicBezTo>
                  <a:lnTo>
                    <a:pt x="19972" y="6688"/>
                  </a:lnTo>
                  <a:lnTo>
                    <a:pt x="20018" y="6643"/>
                  </a:lnTo>
                  <a:cubicBezTo>
                    <a:pt x="20087" y="6506"/>
                    <a:pt x="20178" y="6392"/>
                    <a:pt x="20246" y="6255"/>
                  </a:cubicBezTo>
                  <a:lnTo>
                    <a:pt x="20269" y="6232"/>
                  </a:lnTo>
                  <a:lnTo>
                    <a:pt x="20292" y="6186"/>
                  </a:lnTo>
                  <a:lnTo>
                    <a:pt x="20315" y="6163"/>
                  </a:lnTo>
                  <a:cubicBezTo>
                    <a:pt x="20383" y="6049"/>
                    <a:pt x="20452" y="5912"/>
                    <a:pt x="20520" y="5798"/>
                  </a:cubicBezTo>
                  <a:lnTo>
                    <a:pt x="20520" y="5775"/>
                  </a:lnTo>
                  <a:lnTo>
                    <a:pt x="20543" y="5752"/>
                  </a:lnTo>
                  <a:lnTo>
                    <a:pt x="20589" y="5661"/>
                  </a:lnTo>
                  <a:lnTo>
                    <a:pt x="20657" y="5593"/>
                  </a:lnTo>
                  <a:cubicBezTo>
                    <a:pt x="20657" y="5547"/>
                    <a:pt x="20680" y="5524"/>
                    <a:pt x="20703" y="5479"/>
                  </a:cubicBezTo>
                  <a:lnTo>
                    <a:pt x="20726" y="5456"/>
                  </a:lnTo>
                  <a:cubicBezTo>
                    <a:pt x="20749" y="5433"/>
                    <a:pt x="20771" y="5387"/>
                    <a:pt x="20771" y="5342"/>
                  </a:cubicBezTo>
                  <a:cubicBezTo>
                    <a:pt x="20794" y="5319"/>
                    <a:pt x="20794" y="5296"/>
                    <a:pt x="20794" y="5273"/>
                  </a:cubicBezTo>
                  <a:lnTo>
                    <a:pt x="20794" y="5250"/>
                  </a:lnTo>
                  <a:cubicBezTo>
                    <a:pt x="20863" y="5136"/>
                    <a:pt x="20931" y="5022"/>
                    <a:pt x="20977" y="4908"/>
                  </a:cubicBezTo>
                  <a:lnTo>
                    <a:pt x="21022" y="4839"/>
                  </a:lnTo>
                  <a:lnTo>
                    <a:pt x="21022" y="4817"/>
                  </a:lnTo>
                  <a:lnTo>
                    <a:pt x="21045" y="4794"/>
                  </a:lnTo>
                  <a:cubicBezTo>
                    <a:pt x="21045" y="4794"/>
                    <a:pt x="21068" y="4771"/>
                    <a:pt x="21068" y="4748"/>
                  </a:cubicBezTo>
                  <a:lnTo>
                    <a:pt x="21159" y="4588"/>
                  </a:lnTo>
                  <a:lnTo>
                    <a:pt x="21182" y="4543"/>
                  </a:lnTo>
                  <a:cubicBezTo>
                    <a:pt x="21228" y="4543"/>
                    <a:pt x="21273" y="4520"/>
                    <a:pt x="21296" y="4474"/>
                  </a:cubicBezTo>
                  <a:cubicBezTo>
                    <a:pt x="21319" y="4429"/>
                    <a:pt x="21365" y="4383"/>
                    <a:pt x="21388" y="4337"/>
                  </a:cubicBezTo>
                  <a:lnTo>
                    <a:pt x="21410" y="4292"/>
                  </a:lnTo>
                  <a:cubicBezTo>
                    <a:pt x="21433" y="4246"/>
                    <a:pt x="21456" y="4200"/>
                    <a:pt x="21479" y="4155"/>
                  </a:cubicBezTo>
                  <a:lnTo>
                    <a:pt x="21525" y="4063"/>
                  </a:lnTo>
                  <a:lnTo>
                    <a:pt x="21570" y="3972"/>
                  </a:lnTo>
                  <a:lnTo>
                    <a:pt x="21593" y="3926"/>
                  </a:lnTo>
                  <a:lnTo>
                    <a:pt x="21639" y="3858"/>
                  </a:lnTo>
                  <a:cubicBezTo>
                    <a:pt x="21662" y="3789"/>
                    <a:pt x="21707" y="3744"/>
                    <a:pt x="21730" y="3675"/>
                  </a:cubicBezTo>
                  <a:lnTo>
                    <a:pt x="21776" y="3607"/>
                  </a:lnTo>
                  <a:lnTo>
                    <a:pt x="21798" y="3584"/>
                  </a:lnTo>
                  <a:cubicBezTo>
                    <a:pt x="21821" y="3538"/>
                    <a:pt x="21844" y="3470"/>
                    <a:pt x="21867" y="3424"/>
                  </a:cubicBezTo>
                  <a:lnTo>
                    <a:pt x="21913" y="3379"/>
                  </a:lnTo>
                  <a:lnTo>
                    <a:pt x="21935" y="3333"/>
                  </a:lnTo>
                  <a:lnTo>
                    <a:pt x="21981" y="3264"/>
                  </a:lnTo>
                  <a:lnTo>
                    <a:pt x="22004" y="3219"/>
                  </a:lnTo>
                  <a:cubicBezTo>
                    <a:pt x="22050" y="3128"/>
                    <a:pt x="22118" y="3036"/>
                    <a:pt x="22164" y="2945"/>
                  </a:cubicBezTo>
                  <a:lnTo>
                    <a:pt x="22232" y="2854"/>
                  </a:lnTo>
                  <a:lnTo>
                    <a:pt x="22323" y="2694"/>
                  </a:lnTo>
                  <a:lnTo>
                    <a:pt x="22369" y="2648"/>
                  </a:lnTo>
                  <a:cubicBezTo>
                    <a:pt x="22415" y="2580"/>
                    <a:pt x="22460" y="2511"/>
                    <a:pt x="22483" y="2420"/>
                  </a:cubicBezTo>
                  <a:cubicBezTo>
                    <a:pt x="22483" y="2420"/>
                    <a:pt x="22506" y="2420"/>
                    <a:pt x="22506" y="2397"/>
                  </a:cubicBezTo>
                  <a:lnTo>
                    <a:pt x="22529" y="2351"/>
                  </a:lnTo>
                  <a:lnTo>
                    <a:pt x="22552" y="2306"/>
                  </a:lnTo>
                  <a:cubicBezTo>
                    <a:pt x="22575" y="2283"/>
                    <a:pt x="22597" y="2237"/>
                    <a:pt x="22620" y="2215"/>
                  </a:cubicBezTo>
                  <a:cubicBezTo>
                    <a:pt x="22620" y="2192"/>
                    <a:pt x="22643" y="2169"/>
                    <a:pt x="22643" y="2146"/>
                  </a:cubicBezTo>
                  <a:cubicBezTo>
                    <a:pt x="22643" y="2123"/>
                    <a:pt x="22643" y="2100"/>
                    <a:pt x="22620" y="2078"/>
                  </a:cubicBezTo>
                  <a:cubicBezTo>
                    <a:pt x="22620" y="2055"/>
                    <a:pt x="22620" y="2055"/>
                    <a:pt x="22597" y="2032"/>
                  </a:cubicBezTo>
                  <a:lnTo>
                    <a:pt x="22643" y="1986"/>
                  </a:lnTo>
                  <a:lnTo>
                    <a:pt x="22689" y="1941"/>
                  </a:lnTo>
                  <a:cubicBezTo>
                    <a:pt x="22711" y="1872"/>
                    <a:pt x="22757" y="1804"/>
                    <a:pt x="22803" y="1735"/>
                  </a:cubicBezTo>
                  <a:cubicBezTo>
                    <a:pt x="22871" y="1644"/>
                    <a:pt x="22917" y="1553"/>
                    <a:pt x="22963" y="1461"/>
                  </a:cubicBezTo>
                  <a:cubicBezTo>
                    <a:pt x="23008" y="1393"/>
                    <a:pt x="23054" y="1324"/>
                    <a:pt x="23100" y="1256"/>
                  </a:cubicBezTo>
                  <a:lnTo>
                    <a:pt x="23122" y="1233"/>
                  </a:lnTo>
                  <a:cubicBezTo>
                    <a:pt x="23145" y="1187"/>
                    <a:pt x="23168" y="1165"/>
                    <a:pt x="23191" y="1142"/>
                  </a:cubicBezTo>
                  <a:lnTo>
                    <a:pt x="23191" y="1119"/>
                  </a:lnTo>
                  <a:lnTo>
                    <a:pt x="23214" y="1073"/>
                  </a:lnTo>
                  <a:lnTo>
                    <a:pt x="23236" y="1050"/>
                  </a:lnTo>
                  <a:lnTo>
                    <a:pt x="23282" y="936"/>
                  </a:lnTo>
                  <a:cubicBezTo>
                    <a:pt x="23328" y="891"/>
                    <a:pt x="23373" y="799"/>
                    <a:pt x="23419" y="731"/>
                  </a:cubicBezTo>
                  <a:lnTo>
                    <a:pt x="23510" y="571"/>
                  </a:lnTo>
                  <a:cubicBezTo>
                    <a:pt x="23556" y="525"/>
                    <a:pt x="23556" y="503"/>
                    <a:pt x="23579" y="457"/>
                  </a:cubicBezTo>
                  <a:lnTo>
                    <a:pt x="23602" y="434"/>
                  </a:lnTo>
                  <a:lnTo>
                    <a:pt x="23602" y="411"/>
                  </a:lnTo>
                  <a:cubicBezTo>
                    <a:pt x="23625" y="366"/>
                    <a:pt x="23647" y="343"/>
                    <a:pt x="23647" y="320"/>
                  </a:cubicBezTo>
                  <a:cubicBezTo>
                    <a:pt x="23647" y="274"/>
                    <a:pt x="23625" y="229"/>
                    <a:pt x="23579" y="229"/>
                  </a:cubicBezTo>
                  <a:lnTo>
                    <a:pt x="23579" y="160"/>
                  </a:lnTo>
                  <a:cubicBezTo>
                    <a:pt x="23579" y="137"/>
                    <a:pt x="23579" y="115"/>
                    <a:pt x="23556" y="92"/>
                  </a:cubicBezTo>
                  <a:cubicBezTo>
                    <a:pt x="23556" y="69"/>
                    <a:pt x="23533" y="46"/>
                    <a:pt x="23510" y="23"/>
                  </a:cubicBezTo>
                  <a:cubicBezTo>
                    <a:pt x="23488" y="23"/>
                    <a:pt x="23465" y="0"/>
                    <a:pt x="234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10"/>
            <p:cNvSpPr/>
            <p:nvPr/>
          </p:nvSpPr>
          <p:spPr>
            <a:xfrm>
              <a:off x="-700034" y="2226692"/>
              <a:ext cx="1271966" cy="1006328"/>
            </a:xfrm>
            <a:custGeom>
              <a:avLst/>
              <a:gdLst/>
              <a:ahLst/>
              <a:cxnLst/>
              <a:rect l="l" t="t" r="r" b="b"/>
              <a:pathLst>
                <a:path w="22735" h="17987" extrusionOk="0">
                  <a:moveTo>
                    <a:pt x="21684" y="0"/>
                  </a:moveTo>
                  <a:cubicBezTo>
                    <a:pt x="21639" y="0"/>
                    <a:pt x="21570" y="23"/>
                    <a:pt x="21547" y="69"/>
                  </a:cubicBezTo>
                  <a:cubicBezTo>
                    <a:pt x="21410" y="320"/>
                    <a:pt x="21273" y="548"/>
                    <a:pt x="21137" y="777"/>
                  </a:cubicBezTo>
                  <a:cubicBezTo>
                    <a:pt x="21045" y="959"/>
                    <a:pt x="20954" y="1142"/>
                    <a:pt x="20840" y="1302"/>
                  </a:cubicBezTo>
                  <a:cubicBezTo>
                    <a:pt x="20589" y="1758"/>
                    <a:pt x="20338" y="2215"/>
                    <a:pt x="20087" y="2648"/>
                  </a:cubicBezTo>
                  <a:cubicBezTo>
                    <a:pt x="19607" y="3493"/>
                    <a:pt x="19151" y="4337"/>
                    <a:pt x="18671" y="5182"/>
                  </a:cubicBezTo>
                  <a:lnTo>
                    <a:pt x="16959" y="8263"/>
                  </a:lnTo>
                  <a:lnTo>
                    <a:pt x="15636" y="10660"/>
                  </a:lnTo>
                  <a:lnTo>
                    <a:pt x="15293" y="11253"/>
                  </a:lnTo>
                  <a:cubicBezTo>
                    <a:pt x="14905" y="11938"/>
                    <a:pt x="14517" y="12646"/>
                    <a:pt x="14129" y="13330"/>
                  </a:cubicBezTo>
                  <a:lnTo>
                    <a:pt x="13832" y="13878"/>
                  </a:lnTo>
                  <a:cubicBezTo>
                    <a:pt x="13467" y="14540"/>
                    <a:pt x="13102" y="15179"/>
                    <a:pt x="12737" y="15841"/>
                  </a:cubicBezTo>
                  <a:cubicBezTo>
                    <a:pt x="12668" y="15978"/>
                    <a:pt x="12577" y="16138"/>
                    <a:pt x="12509" y="16275"/>
                  </a:cubicBezTo>
                  <a:lnTo>
                    <a:pt x="12440" y="16412"/>
                  </a:lnTo>
                  <a:cubicBezTo>
                    <a:pt x="12417" y="16480"/>
                    <a:pt x="12372" y="16549"/>
                    <a:pt x="12326" y="16640"/>
                  </a:cubicBezTo>
                  <a:cubicBezTo>
                    <a:pt x="12326" y="16663"/>
                    <a:pt x="12303" y="16709"/>
                    <a:pt x="12280" y="16731"/>
                  </a:cubicBezTo>
                  <a:lnTo>
                    <a:pt x="12257" y="16823"/>
                  </a:lnTo>
                  <a:lnTo>
                    <a:pt x="12235" y="16846"/>
                  </a:lnTo>
                  <a:lnTo>
                    <a:pt x="12212" y="16891"/>
                  </a:lnTo>
                  <a:cubicBezTo>
                    <a:pt x="12212" y="16914"/>
                    <a:pt x="12189" y="16937"/>
                    <a:pt x="12189" y="16937"/>
                  </a:cubicBezTo>
                  <a:cubicBezTo>
                    <a:pt x="12189" y="16960"/>
                    <a:pt x="12189" y="16960"/>
                    <a:pt x="12166" y="16982"/>
                  </a:cubicBezTo>
                  <a:lnTo>
                    <a:pt x="12166" y="17005"/>
                  </a:lnTo>
                  <a:cubicBezTo>
                    <a:pt x="12143" y="17005"/>
                    <a:pt x="12143" y="17028"/>
                    <a:pt x="12143" y="17028"/>
                  </a:cubicBezTo>
                  <a:lnTo>
                    <a:pt x="12121" y="17051"/>
                  </a:lnTo>
                  <a:cubicBezTo>
                    <a:pt x="12121" y="17074"/>
                    <a:pt x="12121" y="17074"/>
                    <a:pt x="12121" y="17074"/>
                  </a:cubicBezTo>
                  <a:cubicBezTo>
                    <a:pt x="12098" y="17097"/>
                    <a:pt x="12098" y="17119"/>
                    <a:pt x="12075" y="17142"/>
                  </a:cubicBezTo>
                  <a:cubicBezTo>
                    <a:pt x="12075" y="17188"/>
                    <a:pt x="12098" y="17256"/>
                    <a:pt x="12143" y="17279"/>
                  </a:cubicBezTo>
                  <a:lnTo>
                    <a:pt x="12212" y="17279"/>
                  </a:lnTo>
                  <a:cubicBezTo>
                    <a:pt x="12212" y="17302"/>
                    <a:pt x="12212" y="17348"/>
                    <a:pt x="12235" y="17371"/>
                  </a:cubicBezTo>
                  <a:cubicBezTo>
                    <a:pt x="12235" y="17393"/>
                    <a:pt x="12257" y="17393"/>
                    <a:pt x="12257" y="17416"/>
                  </a:cubicBezTo>
                  <a:lnTo>
                    <a:pt x="12235" y="17393"/>
                  </a:lnTo>
                  <a:lnTo>
                    <a:pt x="12052" y="17393"/>
                  </a:lnTo>
                  <a:cubicBezTo>
                    <a:pt x="12029" y="17393"/>
                    <a:pt x="12006" y="17371"/>
                    <a:pt x="11961" y="17371"/>
                  </a:cubicBezTo>
                  <a:lnTo>
                    <a:pt x="11938" y="17371"/>
                  </a:lnTo>
                  <a:lnTo>
                    <a:pt x="11892" y="17348"/>
                  </a:lnTo>
                  <a:lnTo>
                    <a:pt x="11824" y="17348"/>
                  </a:lnTo>
                  <a:lnTo>
                    <a:pt x="11710" y="17302"/>
                  </a:lnTo>
                  <a:cubicBezTo>
                    <a:pt x="11596" y="17279"/>
                    <a:pt x="11481" y="17256"/>
                    <a:pt x="11367" y="17211"/>
                  </a:cubicBezTo>
                  <a:cubicBezTo>
                    <a:pt x="11276" y="17188"/>
                    <a:pt x="11208" y="17188"/>
                    <a:pt x="11116" y="17165"/>
                  </a:cubicBezTo>
                  <a:lnTo>
                    <a:pt x="11002" y="17119"/>
                  </a:lnTo>
                  <a:cubicBezTo>
                    <a:pt x="10888" y="17074"/>
                    <a:pt x="10774" y="17051"/>
                    <a:pt x="10683" y="17005"/>
                  </a:cubicBezTo>
                  <a:lnTo>
                    <a:pt x="10568" y="16960"/>
                  </a:lnTo>
                  <a:cubicBezTo>
                    <a:pt x="10431" y="16914"/>
                    <a:pt x="10317" y="16868"/>
                    <a:pt x="10180" y="16823"/>
                  </a:cubicBezTo>
                  <a:cubicBezTo>
                    <a:pt x="10135" y="16800"/>
                    <a:pt x="10089" y="16777"/>
                    <a:pt x="10066" y="16777"/>
                  </a:cubicBezTo>
                  <a:cubicBezTo>
                    <a:pt x="10043" y="16754"/>
                    <a:pt x="10043" y="16754"/>
                    <a:pt x="10021" y="16731"/>
                  </a:cubicBezTo>
                  <a:cubicBezTo>
                    <a:pt x="9952" y="16686"/>
                    <a:pt x="9884" y="16663"/>
                    <a:pt x="9815" y="16640"/>
                  </a:cubicBezTo>
                  <a:lnTo>
                    <a:pt x="9792" y="16617"/>
                  </a:lnTo>
                  <a:lnTo>
                    <a:pt x="9633" y="16549"/>
                  </a:lnTo>
                  <a:cubicBezTo>
                    <a:pt x="9564" y="16526"/>
                    <a:pt x="9518" y="16503"/>
                    <a:pt x="9473" y="16480"/>
                  </a:cubicBezTo>
                  <a:lnTo>
                    <a:pt x="9359" y="16458"/>
                  </a:lnTo>
                  <a:cubicBezTo>
                    <a:pt x="9290" y="16435"/>
                    <a:pt x="9245" y="16389"/>
                    <a:pt x="9176" y="16366"/>
                  </a:cubicBezTo>
                  <a:lnTo>
                    <a:pt x="9085" y="16343"/>
                  </a:lnTo>
                  <a:cubicBezTo>
                    <a:pt x="9085" y="16298"/>
                    <a:pt x="9062" y="16275"/>
                    <a:pt x="9016" y="16252"/>
                  </a:cubicBezTo>
                  <a:cubicBezTo>
                    <a:pt x="8993" y="16229"/>
                    <a:pt x="8971" y="16229"/>
                    <a:pt x="8948" y="16229"/>
                  </a:cubicBezTo>
                  <a:cubicBezTo>
                    <a:pt x="8948" y="16229"/>
                    <a:pt x="8948" y="16206"/>
                    <a:pt x="8925" y="16206"/>
                  </a:cubicBezTo>
                  <a:cubicBezTo>
                    <a:pt x="8902" y="16206"/>
                    <a:pt x="8879" y="16184"/>
                    <a:pt x="8857" y="16184"/>
                  </a:cubicBezTo>
                  <a:cubicBezTo>
                    <a:pt x="8857" y="16184"/>
                    <a:pt x="8834" y="16161"/>
                    <a:pt x="8834" y="16161"/>
                  </a:cubicBezTo>
                  <a:lnTo>
                    <a:pt x="8811" y="16161"/>
                  </a:lnTo>
                  <a:cubicBezTo>
                    <a:pt x="8651" y="16092"/>
                    <a:pt x="8514" y="16024"/>
                    <a:pt x="8354" y="15978"/>
                  </a:cubicBezTo>
                  <a:cubicBezTo>
                    <a:pt x="8263" y="15933"/>
                    <a:pt x="8149" y="15887"/>
                    <a:pt x="8035" y="15841"/>
                  </a:cubicBezTo>
                  <a:lnTo>
                    <a:pt x="8012" y="15818"/>
                  </a:lnTo>
                  <a:lnTo>
                    <a:pt x="7966" y="15796"/>
                  </a:lnTo>
                  <a:cubicBezTo>
                    <a:pt x="7898" y="15773"/>
                    <a:pt x="7829" y="15750"/>
                    <a:pt x="7761" y="15727"/>
                  </a:cubicBezTo>
                  <a:lnTo>
                    <a:pt x="7738" y="15704"/>
                  </a:lnTo>
                  <a:cubicBezTo>
                    <a:pt x="7670" y="15659"/>
                    <a:pt x="7624" y="15636"/>
                    <a:pt x="7555" y="15590"/>
                  </a:cubicBezTo>
                  <a:cubicBezTo>
                    <a:pt x="7510" y="15567"/>
                    <a:pt x="7464" y="15544"/>
                    <a:pt x="7419" y="15522"/>
                  </a:cubicBezTo>
                  <a:cubicBezTo>
                    <a:pt x="7350" y="15476"/>
                    <a:pt x="7282" y="15453"/>
                    <a:pt x="7213" y="15408"/>
                  </a:cubicBezTo>
                  <a:cubicBezTo>
                    <a:pt x="7076" y="15339"/>
                    <a:pt x="6939" y="15293"/>
                    <a:pt x="6802" y="15225"/>
                  </a:cubicBezTo>
                  <a:lnTo>
                    <a:pt x="6574" y="15111"/>
                  </a:lnTo>
                  <a:lnTo>
                    <a:pt x="6346" y="14997"/>
                  </a:lnTo>
                  <a:lnTo>
                    <a:pt x="6323" y="14997"/>
                  </a:lnTo>
                  <a:lnTo>
                    <a:pt x="6323" y="14974"/>
                  </a:lnTo>
                  <a:cubicBezTo>
                    <a:pt x="5935" y="14768"/>
                    <a:pt x="5615" y="14586"/>
                    <a:pt x="5296" y="14426"/>
                  </a:cubicBezTo>
                  <a:cubicBezTo>
                    <a:pt x="5204" y="14358"/>
                    <a:pt x="5090" y="14312"/>
                    <a:pt x="4976" y="14266"/>
                  </a:cubicBezTo>
                  <a:cubicBezTo>
                    <a:pt x="4953" y="14243"/>
                    <a:pt x="4953" y="14243"/>
                    <a:pt x="4931" y="14243"/>
                  </a:cubicBezTo>
                  <a:cubicBezTo>
                    <a:pt x="4908" y="14243"/>
                    <a:pt x="4862" y="14266"/>
                    <a:pt x="4839" y="14289"/>
                  </a:cubicBezTo>
                  <a:cubicBezTo>
                    <a:pt x="4794" y="14266"/>
                    <a:pt x="4748" y="14243"/>
                    <a:pt x="4702" y="14221"/>
                  </a:cubicBezTo>
                  <a:cubicBezTo>
                    <a:pt x="4497" y="14084"/>
                    <a:pt x="4269" y="13970"/>
                    <a:pt x="4063" y="13833"/>
                  </a:cubicBezTo>
                  <a:lnTo>
                    <a:pt x="3835" y="13718"/>
                  </a:lnTo>
                  <a:cubicBezTo>
                    <a:pt x="3744" y="13650"/>
                    <a:pt x="3652" y="13604"/>
                    <a:pt x="3561" y="13559"/>
                  </a:cubicBezTo>
                  <a:lnTo>
                    <a:pt x="3424" y="13467"/>
                  </a:lnTo>
                  <a:cubicBezTo>
                    <a:pt x="3356" y="13445"/>
                    <a:pt x="3287" y="13399"/>
                    <a:pt x="3219" y="13353"/>
                  </a:cubicBezTo>
                  <a:lnTo>
                    <a:pt x="3196" y="13330"/>
                  </a:lnTo>
                  <a:cubicBezTo>
                    <a:pt x="3150" y="13308"/>
                    <a:pt x="3127" y="13308"/>
                    <a:pt x="3082" y="13285"/>
                  </a:cubicBezTo>
                  <a:lnTo>
                    <a:pt x="2945" y="13193"/>
                  </a:lnTo>
                  <a:lnTo>
                    <a:pt x="2899" y="13148"/>
                  </a:lnTo>
                  <a:cubicBezTo>
                    <a:pt x="2853" y="13125"/>
                    <a:pt x="2785" y="13079"/>
                    <a:pt x="2739" y="13057"/>
                  </a:cubicBezTo>
                  <a:lnTo>
                    <a:pt x="2671" y="13011"/>
                  </a:lnTo>
                  <a:lnTo>
                    <a:pt x="2648" y="12988"/>
                  </a:lnTo>
                  <a:cubicBezTo>
                    <a:pt x="2602" y="12965"/>
                    <a:pt x="2580" y="12942"/>
                    <a:pt x="2534" y="12920"/>
                  </a:cubicBezTo>
                  <a:cubicBezTo>
                    <a:pt x="2511" y="12897"/>
                    <a:pt x="2488" y="12897"/>
                    <a:pt x="2465" y="12897"/>
                  </a:cubicBezTo>
                  <a:cubicBezTo>
                    <a:pt x="2443" y="12897"/>
                    <a:pt x="2420" y="12897"/>
                    <a:pt x="2397" y="12920"/>
                  </a:cubicBezTo>
                  <a:cubicBezTo>
                    <a:pt x="2351" y="12897"/>
                    <a:pt x="2328" y="12874"/>
                    <a:pt x="2283" y="12851"/>
                  </a:cubicBezTo>
                  <a:lnTo>
                    <a:pt x="2260" y="12828"/>
                  </a:lnTo>
                  <a:cubicBezTo>
                    <a:pt x="2169" y="12760"/>
                    <a:pt x="2055" y="12691"/>
                    <a:pt x="1963" y="12623"/>
                  </a:cubicBezTo>
                  <a:lnTo>
                    <a:pt x="1872" y="12554"/>
                  </a:lnTo>
                  <a:lnTo>
                    <a:pt x="1781" y="12486"/>
                  </a:lnTo>
                  <a:cubicBezTo>
                    <a:pt x="1758" y="12463"/>
                    <a:pt x="1758" y="12463"/>
                    <a:pt x="1735" y="12440"/>
                  </a:cubicBezTo>
                  <a:lnTo>
                    <a:pt x="1689" y="12417"/>
                  </a:lnTo>
                  <a:cubicBezTo>
                    <a:pt x="1667" y="12395"/>
                    <a:pt x="1644" y="12372"/>
                    <a:pt x="1621" y="12349"/>
                  </a:cubicBezTo>
                  <a:lnTo>
                    <a:pt x="1575" y="12326"/>
                  </a:lnTo>
                  <a:lnTo>
                    <a:pt x="1530" y="12303"/>
                  </a:lnTo>
                  <a:lnTo>
                    <a:pt x="1461" y="12235"/>
                  </a:lnTo>
                  <a:cubicBezTo>
                    <a:pt x="1393" y="12166"/>
                    <a:pt x="1301" y="12121"/>
                    <a:pt x="1210" y="12052"/>
                  </a:cubicBezTo>
                  <a:lnTo>
                    <a:pt x="1073" y="11938"/>
                  </a:lnTo>
                  <a:cubicBezTo>
                    <a:pt x="913" y="11801"/>
                    <a:pt x="776" y="11687"/>
                    <a:pt x="617" y="11550"/>
                  </a:cubicBezTo>
                  <a:cubicBezTo>
                    <a:pt x="594" y="11550"/>
                    <a:pt x="571" y="11527"/>
                    <a:pt x="548" y="11504"/>
                  </a:cubicBezTo>
                  <a:lnTo>
                    <a:pt x="525" y="11504"/>
                  </a:lnTo>
                  <a:cubicBezTo>
                    <a:pt x="480" y="11459"/>
                    <a:pt x="457" y="11436"/>
                    <a:pt x="411" y="11413"/>
                  </a:cubicBezTo>
                  <a:cubicBezTo>
                    <a:pt x="411" y="11413"/>
                    <a:pt x="388" y="11390"/>
                    <a:pt x="365" y="11390"/>
                  </a:cubicBezTo>
                  <a:lnTo>
                    <a:pt x="343" y="11367"/>
                  </a:lnTo>
                  <a:lnTo>
                    <a:pt x="320" y="11345"/>
                  </a:lnTo>
                  <a:cubicBezTo>
                    <a:pt x="297" y="11322"/>
                    <a:pt x="251" y="11299"/>
                    <a:pt x="206" y="11299"/>
                  </a:cubicBezTo>
                  <a:cubicBezTo>
                    <a:pt x="229" y="11276"/>
                    <a:pt x="229" y="11231"/>
                    <a:pt x="229" y="11208"/>
                  </a:cubicBezTo>
                  <a:cubicBezTo>
                    <a:pt x="206" y="11185"/>
                    <a:pt x="183" y="11185"/>
                    <a:pt x="160" y="11185"/>
                  </a:cubicBezTo>
                  <a:lnTo>
                    <a:pt x="92" y="11185"/>
                  </a:lnTo>
                  <a:cubicBezTo>
                    <a:pt x="69" y="11208"/>
                    <a:pt x="46" y="11231"/>
                    <a:pt x="46" y="11253"/>
                  </a:cubicBezTo>
                  <a:lnTo>
                    <a:pt x="23" y="11276"/>
                  </a:lnTo>
                  <a:cubicBezTo>
                    <a:pt x="23" y="11322"/>
                    <a:pt x="0" y="11345"/>
                    <a:pt x="0" y="11390"/>
                  </a:cubicBezTo>
                  <a:cubicBezTo>
                    <a:pt x="23" y="11436"/>
                    <a:pt x="23" y="11459"/>
                    <a:pt x="23" y="11482"/>
                  </a:cubicBezTo>
                  <a:cubicBezTo>
                    <a:pt x="46" y="11504"/>
                    <a:pt x="69" y="11550"/>
                    <a:pt x="92" y="11573"/>
                  </a:cubicBezTo>
                  <a:cubicBezTo>
                    <a:pt x="114" y="11596"/>
                    <a:pt x="160" y="11641"/>
                    <a:pt x="183" y="11664"/>
                  </a:cubicBezTo>
                  <a:lnTo>
                    <a:pt x="206" y="11687"/>
                  </a:lnTo>
                  <a:cubicBezTo>
                    <a:pt x="229" y="11710"/>
                    <a:pt x="251" y="11710"/>
                    <a:pt x="274" y="11733"/>
                  </a:cubicBezTo>
                  <a:cubicBezTo>
                    <a:pt x="320" y="11778"/>
                    <a:pt x="388" y="11824"/>
                    <a:pt x="457" y="11870"/>
                  </a:cubicBezTo>
                  <a:cubicBezTo>
                    <a:pt x="502" y="11938"/>
                    <a:pt x="571" y="11984"/>
                    <a:pt x="639" y="12029"/>
                  </a:cubicBezTo>
                  <a:lnTo>
                    <a:pt x="754" y="12121"/>
                  </a:lnTo>
                  <a:lnTo>
                    <a:pt x="822" y="12189"/>
                  </a:lnTo>
                  <a:lnTo>
                    <a:pt x="913" y="12235"/>
                  </a:lnTo>
                  <a:lnTo>
                    <a:pt x="959" y="12280"/>
                  </a:lnTo>
                  <a:cubicBezTo>
                    <a:pt x="982" y="12303"/>
                    <a:pt x="1027" y="12326"/>
                    <a:pt x="1050" y="12349"/>
                  </a:cubicBezTo>
                  <a:cubicBezTo>
                    <a:pt x="1073" y="12372"/>
                    <a:pt x="1096" y="12372"/>
                    <a:pt x="1096" y="12372"/>
                  </a:cubicBezTo>
                  <a:lnTo>
                    <a:pt x="1142" y="12372"/>
                  </a:lnTo>
                  <a:cubicBezTo>
                    <a:pt x="1256" y="12463"/>
                    <a:pt x="1393" y="12554"/>
                    <a:pt x="1507" y="12646"/>
                  </a:cubicBezTo>
                  <a:cubicBezTo>
                    <a:pt x="1552" y="12669"/>
                    <a:pt x="1621" y="12714"/>
                    <a:pt x="1667" y="12760"/>
                  </a:cubicBezTo>
                  <a:cubicBezTo>
                    <a:pt x="1689" y="12783"/>
                    <a:pt x="1712" y="12783"/>
                    <a:pt x="1735" y="12805"/>
                  </a:cubicBezTo>
                  <a:lnTo>
                    <a:pt x="1758" y="12828"/>
                  </a:lnTo>
                  <a:lnTo>
                    <a:pt x="1872" y="12920"/>
                  </a:lnTo>
                  <a:cubicBezTo>
                    <a:pt x="1940" y="12965"/>
                    <a:pt x="2009" y="13011"/>
                    <a:pt x="2077" y="13079"/>
                  </a:cubicBezTo>
                  <a:cubicBezTo>
                    <a:pt x="2214" y="13171"/>
                    <a:pt x="2328" y="13262"/>
                    <a:pt x="2465" y="13330"/>
                  </a:cubicBezTo>
                  <a:lnTo>
                    <a:pt x="2534" y="13376"/>
                  </a:lnTo>
                  <a:cubicBezTo>
                    <a:pt x="2671" y="13467"/>
                    <a:pt x="2808" y="13582"/>
                    <a:pt x="2945" y="13673"/>
                  </a:cubicBezTo>
                  <a:lnTo>
                    <a:pt x="3127" y="13764"/>
                  </a:lnTo>
                  <a:lnTo>
                    <a:pt x="3196" y="13810"/>
                  </a:lnTo>
                  <a:cubicBezTo>
                    <a:pt x="3264" y="13855"/>
                    <a:pt x="3356" y="13901"/>
                    <a:pt x="3424" y="13947"/>
                  </a:cubicBezTo>
                  <a:cubicBezTo>
                    <a:pt x="3447" y="13970"/>
                    <a:pt x="3470" y="13970"/>
                    <a:pt x="3493" y="13970"/>
                  </a:cubicBezTo>
                  <a:lnTo>
                    <a:pt x="3538" y="13970"/>
                  </a:lnTo>
                  <a:lnTo>
                    <a:pt x="3630" y="14015"/>
                  </a:lnTo>
                  <a:lnTo>
                    <a:pt x="3721" y="14061"/>
                  </a:lnTo>
                  <a:cubicBezTo>
                    <a:pt x="3766" y="14107"/>
                    <a:pt x="3835" y="14152"/>
                    <a:pt x="3903" y="14175"/>
                  </a:cubicBezTo>
                  <a:lnTo>
                    <a:pt x="3926" y="14198"/>
                  </a:lnTo>
                  <a:cubicBezTo>
                    <a:pt x="4018" y="14243"/>
                    <a:pt x="4109" y="14289"/>
                    <a:pt x="4200" y="14335"/>
                  </a:cubicBezTo>
                  <a:lnTo>
                    <a:pt x="4269" y="14335"/>
                  </a:lnTo>
                  <a:lnTo>
                    <a:pt x="4337" y="14380"/>
                  </a:lnTo>
                  <a:cubicBezTo>
                    <a:pt x="4520" y="14472"/>
                    <a:pt x="4702" y="14586"/>
                    <a:pt x="4885" y="14700"/>
                  </a:cubicBezTo>
                  <a:cubicBezTo>
                    <a:pt x="5022" y="14768"/>
                    <a:pt x="5159" y="14837"/>
                    <a:pt x="5273" y="14905"/>
                  </a:cubicBezTo>
                  <a:lnTo>
                    <a:pt x="5364" y="14974"/>
                  </a:lnTo>
                  <a:cubicBezTo>
                    <a:pt x="5524" y="15042"/>
                    <a:pt x="5684" y="15134"/>
                    <a:pt x="5844" y="15225"/>
                  </a:cubicBezTo>
                  <a:lnTo>
                    <a:pt x="5912" y="15248"/>
                  </a:lnTo>
                  <a:lnTo>
                    <a:pt x="6003" y="15293"/>
                  </a:lnTo>
                  <a:lnTo>
                    <a:pt x="6049" y="15316"/>
                  </a:lnTo>
                  <a:cubicBezTo>
                    <a:pt x="6117" y="15362"/>
                    <a:pt x="6163" y="15385"/>
                    <a:pt x="6232" y="15408"/>
                  </a:cubicBezTo>
                  <a:lnTo>
                    <a:pt x="6300" y="15408"/>
                  </a:lnTo>
                  <a:cubicBezTo>
                    <a:pt x="6391" y="15453"/>
                    <a:pt x="6483" y="15499"/>
                    <a:pt x="6574" y="15522"/>
                  </a:cubicBezTo>
                  <a:lnTo>
                    <a:pt x="6734" y="15613"/>
                  </a:lnTo>
                  <a:lnTo>
                    <a:pt x="6894" y="15681"/>
                  </a:lnTo>
                  <a:lnTo>
                    <a:pt x="6962" y="15727"/>
                  </a:lnTo>
                  <a:cubicBezTo>
                    <a:pt x="7030" y="15750"/>
                    <a:pt x="7099" y="15796"/>
                    <a:pt x="7190" y="15818"/>
                  </a:cubicBezTo>
                  <a:lnTo>
                    <a:pt x="7282" y="15818"/>
                  </a:lnTo>
                  <a:lnTo>
                    <a:pt x="7304" y="15841"/>
                  </a:lnTo>
                  <a:cubicBezTo>
                    <a:pt x="7373" y="15864"/>
                    <a:pt x="7419" y="15910"/>
                    <a:pt x="7487" y="15933"/>
                  </a:cubicBezTo>
                  <a:lnTo>
                    <a:pt x="7555" y="15978"/>
                  </a:lnTo>
                  <a:cubicBezTo>
                    <a:pt x="7601" y="16001"/>
                    <a:pt x="7647" y="16024"/>
                    <a:pt x="7715" y="16047"/>
                  </a:cubicBezTo>
                  <a:lnTo>
                    <a:pt x="7738" y="16069"/>
                  </a:lnTo>
                  <a:cubicBezTo>
                    <a:pt x="7784" y="16092"/>
                    <a:pt x="7807" y="16092"/>
                    <a:pt x="7852" y="16115"/>
                  </a:cubicBezTo>
                  <a:lnTo>
                    <a:pt x="7943" y="16161"/>
                  </a:lnTo>
                  <a:lnTo>
                    <a:pt x="8012" y="16206"/>
                  </a:lnTo>
                  <a:cubicBezTo>
                    <a:pt x="8080" y="16252"/>
                    <a:pt x="8172" y="16298"/>
                    <a:pt x="8240" y="16343"/>
                  </a:cubicBezTo>
                  <a:lnTo>
                    <a:pt x="8286" y="16366"/>
                  </a:lnTo>
                  <a:cubicBezTo>
                    <a:pt x="8354" y="16389"/>
                    <a:pt x="8400" y="16412"/>
                    <a:pt x="8468" y="16435"/>
                  </a:cubicBezTo>
                  <a:cubicBezTo>
                    <a:pt x="8560" y="16480"/>
                    <a:pt x="8674" y="16526"/>
                    <a:pt x="8765" y="16572"/>
                  </a:cubicBezTo>
                  <a:cubicBezTo>
                    <a:pt x="8788" y="16594"/>
                    <a:pt x="8811" y="16594"/>
                    <a:pt x="8834" y="16594"/>
                  </a:cubicBezTo>
                  <a:lnTo>
                    <a:pt x="8857" y="16617"/>
                  </a:lnTo>
                  <a:cubicBezTo>
                    <a:pt x="8925" y="16640"/>
                    <a:pt x="8993" y="16686"/>
                    <a:pt x="9062" y="16709"/>
                  </a:cubicBezTo>
                  <a:cubicBezTo>
                    <a:pt x="9130" y="16731"/>
                    <a:pt x="9222" y="16777"/>
                    <a:pt x="9313" y="16800"/>
                  </a:cubicBezTo>
                  <a:cubicBezTo>
                    <a:pt x="9427" y="16846"/>
                    <a:pt x="9518" y="16868"/>
                    <a:pt x="9633" y="16914"/>
                  </a:cubicBezTo>
                  <a:lnTo>
                    <a:pt x="9838" y="16982"/>
                  </a:lnTo>
                  <a:lnTo>
                    <a:pt x="9906" y="17005"/>
                  </a:lnTo>
                  <a:lnTo>
                    <a:pt x="9952" y="17028"/>
                  </a:lnTo>
                  <a:cubicBezTo>
                    <a:pt x="10043" y="17074"/>
                    <a:pt x="10112" y="17097"/>
                    <a:pt x="10180" y="17119"/>
                  </a:cubicBezTo>
                  <a:lnTo>
                    <a:pt x="10249" y="17165"/>
                  </a:lnTo>
                  <a:cubicBezTo>
                    <a:pt x="10317" y="17188"/>
                    <a:pt x="10363" y="17211"/>
                    <a:pt x="10431" y="17234"/>
                  </a:cubicBezTo>
                  <a:cubicBezTo>
                    <a:pt x="10546" y="17279"/>
                    <a:pt x="10637" y="17302"/>
                    <a:pt x="10728" y="17348"/>
                  </a:cubicBezTo>
                  <a:cubicBezTo>
                    <a:pt x="10774" y="17348"/>
                    <a:pt x="10797" y="17371"/>
                    <a:pt x="10819" y="17371"/>
                  </a:cubicBezTo>
                  <a:lnTo>
                    <a:pt x="10842" y="17371"/>
                  </a:lnTo>
                  <a:lnTo>
                    <a:pt x="11025" y="17439"/>
                  </a:lnTo>
                  <a:cubicBezTo>
                    <a:pt x="11093" y="17462"/>
                    <a:pt x="11162" y="17485"/>
                    <a:pt x="11230" y="17507"/>
                  </a:cubicBezTo>
                  <a:lnTo>
                    <a:pt x="11299" y="17507"/>
                  </a:lnTo>
                  <a:cubicBezTo>
                    <a:pt x="11322" y="17530"/>
                    <a:pt x="11344" y="17530"/>
                    <a:pt x="11390" y="17530"/>
                  </a:cubicBezTo>
                  <a:cubicBezTo>
                    <a:pt x="11413" y="17553"/>
                    <a:pt x="11459" y="17576"/>
                    <a:pt x="11504" y="17576"/>
                  </a:cubicBezTo>
                  <a:lnTo>
                    <a:pt x="11664" y="17622"/>
                  </a:lnTo>
                  <a:lnTo>
                    <a:pt x="11824" y="17667"/>
                  </a:lnTo>
                  <a:cubicBezTo>
                    <a:pt x="11824" y="17690"/>
                    <a:pt x="11847" y="17690"/>
                    <a:pt x="11869" y="17690"/>
                  </a:cubicBezTo>
                  <a:lnTo>
                    <a:pt x="11892" y="17690"/>
                  </a:lnTo>
                  <a:lnTo>
                    <a:pt x="11984" y="17713"/>
                  </a:lnTo>
                  <a:lnTo>
                    <a:pt x="12098" y="17759"/>
                  </a:lnTo>
                  <a:cubicBezTo>
                    <a:pt x="12257" y="17781"/>
                    <a:pt x="12394" y="17827"/>
                    <a:pt x="12554" y="17873"/>
                  </a:cubicBezTo>
                  <a:lnTo>
                    <a:pt x="12623" y="17873"/>
                  </a:lnTo>
                  <a:cubicBezTo>
                    <a:pt x="12714" y="17895"/>
                    <a:pt x="12805" y="17918"/>
                    <a:pt x="12897" y="17941"/>
                  </a:cubicBezTo>
                  <a:cubicBezTo>
                    <a:pt x="12942" y="17941"/>
                    <a:pt x="12988" y="17941"/>
                    <a:pt x="13034" y="17964"/>
                  </a:cubicBezTo>
                  <a:cubicBezTo>
                    <a:pt x="13079" y="17964"/>
                    <a:pt x="13125" y="17964"/>
                    <a:pt x="13170" y="17987"/>
                  </a:cubicBezTo>
                  <a:lnTo>
                    <a:pt x="13262" y="17987"/>
                  </a:lnTo>
                  <a:cubicBezTo>
                    <a:pt x="13307" y="17964"/>
                    <a:pt x="13353" y="17918"/>
                    <a:pt x="13353" y="17895"/>
                  </a:cubicBezTo>
                  <a:cubicBezTo>
                    <a:pt x="13353" y="17873"/>
                    <a:pt x="13353" y="17850"/>
                    <a:pt x="13353" y="17850"/>
                  </a:cubicBezTo>
                  <a:lnTo>
                    <a:pt x="13376" y="17850"/>
                  </a:lnTo>
                  <a:cubicBezTo>
                    <a:pt x="13422" y="17850"/>
                    <a:pt x="13444" y="17804"/>
                    <a:pt x="13467" y="17759"/>
                  </a:cubicBezTo>
                  <a:cubicBezTo>
                    <a:pt x="13467" y="17736"/>
                    <a:pt x="13467" y="17736"/>
                    <a:pt x="13467" y="17713"/>
                  </a:cubicBezTo>
                  <a:cubicBezTo>
                    <a:pt x="13490" y="17690"/>
                    <a:pt x="13490" y="17667"/>
                    <a:pt x="13490" y="17622"/>
                  </a:cubicBezTo>
                  <a:cubicBezTo>
                    <a:pt x="13490" y="17576"/>
                    <a:pt x="13467" y="17530"/>
                    <a:pt x="13422" y="17530"/>
                  </a:cubicBezTo>
                  <a:cubicBezTo>
                    <a:pt x="13399" y="17507"/>
                    <a:pt x="13353" y="17507"/>
                    <a:pt x="13330" y="17507"/>
                  </a:cubicBezTo>
                  <a:lnTo>
                    <a:pt x="13034" y="17507"/>
                  </a:lnTo>
                  <a:cubicBezTo>
                    <a:pt x="12919" y="17485"/>
                    <a:pt x="12805" y="17485"/>
                    <a:pt x="12691" y="17462"/>
                  </a:cubicBezTo>
                  <a:lnTo>
                    <a:pt x="12646" y="17462"/>
                  </a:lnTo>
                  <a:cubicBezTo>
                    <a:pt x="12600" y="17462"/>
                    <a:pt x="12531" y="17439"/>
                    <a:pt x="12486" y="17439"/>
                  </a:cubicBezTo>
                  <a:cubicBezTo>
                    <a:pt x="12509" y="17439"/>
                    <a:pt x="12531" y="17416"/>
                    <a:pt x="12577" y="17416"/>
                  </a:cubicBezTo>
                  <a:lnTo>
                    <a:pt x="12714" y="17416"/>
                  </a:lnTo>
                  <a:cubicBezTo>
                    <a:pt x="12760" y="17416"/>
                    <a:pt x="12828" y="17439"/>
                    <a:pt x="12874" y="17439"/>
                  </a:cubicBezTo>
                  <a:cubicBezTo>
                    <a:pt x="12919" y="17439"/>
                    <a:pt x="12965" y="17462"/>
                    <a:pt x="13011" y="17462"/>
                  </a:cubicBezTo>
                  <a:lnTo>
                    <a:pt x="13079" y="17462"/>
                  </a:lnTo>
                  <a:lnTo>
                    <a:pt x="13102" y="17485"/>
                  </a:lnTo>
                  <a:lnTo>
                    <a:pt x="13330" y="17485"/>
                  </a:lnTo>
                  <a:cubicBezTo>
                    <a:pt x="13376" y="17485"/>
                    <a:pt x="13399" y="17462"/>
                    <a:pt x="13444" y="17439"/>
                  </a:cubicBezTo>
                  <a:cubicBezTo>
                    <a:pt x="13536" y="17371"/>
                    <a:pt x="13604" y="17279"/>
                    <a:pt x="13650" y="17165"/>
                  </a:cubicBezTo>
                  <a:lnTo>
                    <a:pt x="13673" y="17165"/>
                  </a:lnTo>
                  <a:cubicBezTo>
                    <a:pt x="13695" y="17097"/>
                    <a:pt x="13741" y="17028"/>
                    <a:pt x="13787" y="16982"/>
                  </a:cubicBezTo>
                  <a:cubicBezTo>
                    <a:pt x="13810" y="16937"/>
                    <a:pt x="13832" y="16891"/>
                    <a:pt x="13878" y="16846"/>
                  </a:cubicBezTo>
                  <a:lnTo>
                    <a:pt x="13901" y="16777"/>
                  </a:lnTo>
                  <a:cubicBezTo>
                    <a:pt x="13924" y="16754"/>
                    <a:pt x="13924" y="16731"/>
                    <a:pt x="13947" y="16709"/>
                  </a:cubicBezTo>
                  <a:cubicBezTo>
                    <a:pt x="13969" y="16663"/>
                    <a:pt x="13992" y="16640"/>
                    <a:pt x="13992" y="16617"/>
                  </a:cubicBezTo>
                  <a:cubicBezTo>
                    <a:pt x="14038" y="16572"/>
                    <a:pt x="14061" y="16526"/>
                    <a:pt x="14083" y="16480"/>
                  </a:cubicBezTo>
                  <a:lnTo>
                    <a:pt x="14106" y="16412"/>
                  </a:lnTo>
                  <a:cubicBezTo>
                    <a:pt x="14152" y="16343"/>
                    <a:pt x="14198" y="16275"/>
                    <a:pt x="14220" y="16206"/>
                  </a:cubicBezTo>
                  <a:cubicBezTo>
                    <a:pt x="14266" y="16138"/>
                    <a:pt x="14335" y="16047"/>
                    <a:pt x="14380" y="15955"/>
                  </a:cubicBezTo>
                  <a:cubicBezTo>
                    <a:pt x="14403" y="15864"/>
                    <a:pt x="14449" y="15796"/>
                    <a:pt x="14494" y="15704"/>
                  </a:cubicBezTo>
                  <a:cubicBezTo>
                    <a:pt x="14608" y="15476"/>
                    <a:pt x="14723" y="15248"/>
                    <a:pt x="14860" y="15042"/>
                  </a:cubicBezTo>
                  <a:cubicBezTo>
                    <a:pt x="14905" y="14974"/>
                    <a:pt x="14951" y="14883"/>
                    <a:pt x="14997" y="14814"/>
                  </a:cubicBezTo>
                  <a:cubicBezTo>
                    <a:pt x="15019" y="14723"/>
                    <a:pt x="15065" y="14654"/>
                    <a:pt x="15111" y="14586"/>
                  </a:cubicBezTo>
                  <a:cubicBezTo>
                    <a:pt x="15179" y="14426"/>
                    <a:pt x="15270" y="14289"/>
                    <a:pt x="15362" y="14129"/>
                  </a:cubicBezTo>
                  <a:cubicBezTo>
                    <a:pt x="15407" y="14061"/>
                    <a:pt x="15430" y="13992"/>
                    <a:pt x="15476" y="13947"/>
                  </a:cubicBezTo>
                  <a:cubicBezTo>
                    <a:pt x="15521" y="13855"/>
                    <a:pt x="15567" y="13764"/>
                    <a:pt x="15613" y="13673"/>
                  </a:cubicBezTo>
                  <a:cubicBezTo>
                    <a:pt x="15636" y="13627"/>
                    <a:pt x="15681" y="13559"/>
                    <a:pt x="15727" y="13490"/>
                  </a:cubicBezTo>
                  <a:cubicBezTo>
                    <a:pt x="15773" y="13422"/>
                    <a:pt x="15818" y="13330"/>
                    <a:pt x="15887" y="13239"/>
                  </a:cubicBezTo>
                  <a:cubicBezTo>
                    <a:pt x="15955" y="13125"/>
                    <a:pt x="16024" y="13011"/>
                    <a:pt x="16092" y="12897"/>
                  </a:cubicBezTo>
                  <a:lnTo>
                    <a:pt x="16161" y="12805"/>
                  </a:lnTo>
                  <a:cubicBezTo>
                    <a:pt x="16252" y="12646"/>
                    <a:pt x="16343" y="12509"/>
                    <a:pt x="16435" y="12349"/>
                  </a:cubicBezTo>
                  <a:cubicBezTo>
                    <a:pt x="16503" y="12235"/>
                    <a:pt x="16594" y="12098"/>
                    <a:pt x="16663" y="11984"/>
                  </a:cubicBezTo>
                  <a:lnTo>
                    <a:pt x="16708" y="11892"/>
                  </a:lnTo>
                  <a:cubicBezTo>
                    <a:pt x="16777" y="11801"/>
                    <a:pt x="16823" y="11710"/>
                    <a:pt x="16868" y="11619"/>
                  </a:cubicBezTo>
                  <a:cubicBezTo>
                    <a:pt x="16914" y="11550"/>
                    <a:pt x="16959" y="11504"/>
                    <a:pt x="16982" y="11436"/>
                  </a:cubicBezTo>
                  <a:cubicBezTo>
                    <a:pt x="17028" y="11367"/>
                    <a:pt x="17051" y="11322"/>
                    <a:pt x="17074" y="11276"/>
                  </a:cubicBezTo>
                  <a:lnTo>
                    <a:pt x="17119" y="11208"/>
                  </a:lnTo>
                  <a:cubicBezTo>
                    <a:pt x="17142" y="11162"/>
                    <a:pt x="17165" y="11116"/>
                    <a:pt x="17188" y="11094"/>
                  </a:cubicBezTo>
                  <a:cubicBezTo>
                    <a:pt x="17211" y="11048"/>
                    <a:pt x="17233" y="11025"/>
                    <a:pt x="17256" y="10979"/>
                  </a:cubicBezTo>
                  <a:cubicBezTo>
                    <a:pt x="17302" y="10888"/>
                    <a:pt x="17348" y="10820"/>
                    <a:pt x="17393" y="10751"/>
                  </a:cubicBezTo>
                  <a:cubicBezTo>
                    <a:pt x="17416" y="10706"/>
                    <a:pt x="17439" y="10660"/>
                    <a:pt x="17462" y="10614"/>
                  </a:cubicBezTo>
                  <a:lnTo>
                    <a:pt x="17507" y="10523"/>
                  </a:lnTo>
                  <a:cubicBezTo>
                    <a:pt x="17530" y="10477"/>
                    <a:pt x="17553" y="10454"/>
                    <a:pt x="17576" y="10409"/>
                  </a:cubicBezTo>
                  <a:cubicBezTo>
                    <a:pt x="17599" y="10363"/>
                    <a:pt x="17621" y="10340"/>
                    <a:pt x="17644" y="10295"/>
                  </a:cubicBezTo>
                  <a:cubicBezTo>
                    <a:pt x="17667" y="10226"/>
                    <a:pt x="17690" y="10181"/>
                    <a:pt x="17713" y="10135"/>
                  </a:cubicBezTo>
                  <a:lnTo>
                    <a:pt x="17781" y="10044"/>
                  </a:lnTo>
                  <a:cubicBezTo>
                    <a:pt x="17850" y="9884"/>
                    <a:pt x="17941" y="9747"/>
                    <a:pt x="18032" y="9587"/>
                  </a:cubicBezTo>
                  <a:cubicBezTo>
                    <a:pt x="18055" y="9541"/>
                    <a:pt x="18078" y="9496"/>
                    <a:pt x="18101" y="9473"/>
                  </a:cubicBezTo>
                  <a:lnTo>
                    <a:pt x="18146" y="9359"/>
                  </a:lnTo>
                  <a:lnTo>
                    <a:pt x="18215" y="9245"/>
                  </a:lnTo>
                  <a:cubicBezTo>
                    <a:pt x="18238" y="9222"/>
                    <a:pt x="18261" y="9176"/>
                    <a:pt x="18283" y="9131"/>
                  </a:cubicBezTo>
                  <a:lnTo>
                    <a:pt x="18375" y="8971"/>
                  </a:lnTo>
                  <a:cubicBezTo>
                    <a:pt x="18443" y="8857"/>
                    <a:pt x="18489" y="8765"/>
                    <a:pt x="18557" y="8651"/>
                  </a:cubicBezTo>
                  <a:cubicBezTo>
                    <a:pt x="18649" y="8491"/>
                    <a:pt x="18740" y="8309"/>
                    <a:pt x="18831" y="8149"/>
                  </a:cubicBezTo>
                  <a:cubicBezTo>
                    <a:pt x="18922" y="8012"/>
                    <a:pt x="18991" y="7852"/>
                    <a:pt x="19082" y="7715"/>
                  </a:cubicBezTo>
                  <a:cubicBezTo>
                    <a:pt x="19128" y="7647"/>
                    <a:pt x="19174" y="7556"/>
                    <a:pt x="19219" y="7487"/>
                  </a:cubicBezTo>
                  <a:cubicBezTo>
                    <a:pt x="19242" y="7442"/>
                    <a:pt x="19265" y="7396"/>
                    <a:pt x="19288" y="7350"/>
                  </a:cubicBezTo>
                  <a:lnTo>
                    <a:pt x="19333" y="7259"/>
                  </a:lnTo>
                  <a:cubicBezTo>
                    <a:pt x="19379" y="7168"/>
                    <a:pt x="19425" y="7099"/>
                    <a:pt x="19470" y="7031"/>
                  </a:cubicBezTo>
                  <a:cubicBezTo>
                    <a:pt x="19493" y="6985"/>
                    <a:pt x="19516" y="6939"/>
                    <a:pt x="19539" y="6894"/>
                  </a:cubicBezTo>
                  <a:lnTo>
                    <a:pt x="19607" y="6802"/>
                  </a:lnTo>
                  <a:cubicBezTo>
                    <a:pt x="19699" y="6643"/>
                    <a:pt x="19790" y="6483"/>
                    <a:pt x="19881" y="6323"/>
                  </a:cubicBezTo>
                  <a:cubicBezTo>
                    <a:pt x="19972" y="6186"/>
                    <a:pt x="20064" y="6049"/>
                    <a:pt x="20132" y="5912"/>
                  </a:cubicBezTo>
                  <a:cubicBezTo>
                    <a:pt x="20178" y="5844"/>
                    <a:pt x="20201" y="5775"/>
                    <a:pt x="20246" y="5707"/>
                  </a:cubicBezTo>
                  <a:cubicBezTo>
                    <a:pt x="20292" y="5638"/>
                    <a:pt x="20360" y="5547"/>
                    <a:pt x="20406" y="5456"/>
                  </a:cubicBezTo>
                  <a:lnTo>
                    <a:pt x="20452" y="5364"/>
                  </a:lnTo>
                  <a:cubicBezTo>
                    <a:pt x="20475" y="5319"/>
                    <a:pt x="20520" y="5273"/>
                    <a:pt x="20543" y="5227"/>
                  </a:cubicBezTo>
                  <a:lnTo>
                    <a:pt x="20589" y="5113"/>
                  </a:lnTo>
                  <a:lnTo>
                    <a:pt x="20657" y="4999"/>
                  </a:lnTo>
                  <a:cubicBezTo>
                    <a:pt x="20726" y="4862"/>
                    <a:pt x="20794" y="4702"/>
                    <a:pt x="20885" y="4566"/>
                  </a:cubicBezTo>
                  <a:cubicBezTo>
                    <a:pt x="20931" y="4497"/>
                    <a:pt x="20977" y="4406"/>
                    <a:pt x="21022" y="4337"/>
                  </a:cubicBezTo>
                  <a:cubicBezTo>
                    <a:pt x="21068" y="4269"/>
                    <a:pt x="21114" y="4178"/>
                    <a:pt x="21137" y="4109"/>
                  </a:cubicBezTo>
                  <a:cubicBezTo>
                    <a:pt x="21205" y="4018"/>
                    <a:pt x="21251" y="3949"/>
                    <a:pt x="21296" y="3858"/>
                  </a:cubicBezTo>
                  <a:cubicBezTo>
                    <a:pt x="21319" y="3789"/>
                    <a:pt x="21342" y="3744"/>
                    <a:pt x="21388" y="3675"/>
                  </a:cubicBezTo>
                  <a:cubicBezTo>
                    <a:pt x="21433" y="3584"/>
                    <a:pt x="21479" y="3516"/>
                    <a:pt x="21525" y="3447"/>
                  </a:cubicBezTo>
                  <a:cubicBezTo>
                    <a:pt x="21570" y="3379"/>
                    <a:pt x="21593" y="3310"/>
                    <a:pt x="21639" y="3242"/>
                  </a:cubicBezTo>
                  <a:cubicBezTo>
                    <a:pt x="21707" y="3128"/>
                    <a:pt x="21753" y="3036"/>
                    <a:pt x="21798" y="2922"/>
                  </a:cubicBezTo>
                  <a:lnTo>
                    <a:pt x="21867" y="2785"/>
                  </a:lnTo>
                  <a:lnTo>
                    <a:pt x="22027" y="2488"/>
                  </a:lnTo>
                  <a:lnTo>
                    <a:pt x="22118" y="2329"/>
                  </a:lnTo>
                  <a:lnTo>
                    <a:pt x="22164" y="2237"/>
                  </a:lnTo>
                  <a:cubicBezTo>
                    <a:pt x="22278" y="2032"/>
                    <a:pt x="22369" y="1827"/>
                    <a:pt x="22483" y="1644"/>
                  </a:cubicBezTo>
                  <a:lnTo>
                    <a:pt x="22506" y="1575"/>
                  </a:lnTo>
                  <a:cubicBezTo>
                    <a:pt x="22552" y="1484"/>
                    <a:pt x="22597" y="1370"/>
                    <a:pt x="22643" y="1279"/>
                  </a:cubicBezTo>
                  <a:cubicBezTo>
                    <a:pt x="22689" y="1210"/>
                    <a:pt x="22711" y="1142"/>
                    <a:pt x="22711" y="1073"/>
                  </a:cubicBezTo>
                  <a:cubicBezTo>
                    <a:pt x="22711" y="1028"/>
                    <a:pt x="22734" y="959"/>
                    <a:pt x="22711" y="914"/>
                  </a:cubicBezTo>
                  <a:cubicBezTo>
                    <a:pt x="22689" y="868"/>
                    <a:pt x="22666" y="845"/>
                    <a:pt x="22643" y="822"/>
                  </a:cubicBezTo>
                  <a:lnTo>
                    <a:pt x="22643" y="799"/>
                  </a:lnTo>
                  <a:cubicBezTo>
                    <a:pt x="22597" y="777"/>
                    <a:pt x="22575" y="731"/>
                    <a:pt x="22552" y="708"/>
                  </a:cubicBezTo>
                  <a:cubicBezTo>
                    <a:pt x="22529" y="685"/>
                    <a:pt x="22483" y="662"/>
                    <a:pt x="22460" y="617"/>
                  </a:cubicBezTo>
                  <a:lnTo>
                    <a:pt x="22415" y="571"/>
                  </a:lnTo>
                  <a:cubicBezTo>
                    <a:pt x="22392" y="548"/>
                    <a:pt x="22369" y="503"/>
                    <a:pt x="22346" y="480"/>
                  </a:cubicBezTo>
                  <a:cubicBezTo>
                    <a:pt x="22323" y="434"/>
                    <a:pt x="22278" y="411"/>
                    <a:pt x="22232" y="366"/>
                  </a:cubicBezTo>
                  <a:cubicBezTo>
                    <a:pt x="22209" y="343"/>
                    <a:pt x="22186" y="320"/>
                    <a:pt x="22164" y="297"/>
                  </a:cubicBezTo>
                  <a:cubicBezTo>
                    <a:pt x="22141" y="274"/>
                    <a:pt x="22095" y="252"/>
                    <a:pt x="22072" y="229"/>
                  </a:cubicBezTo>
                  <a:cubicBezTo>
                    <a:pt x="22050" y="206"/>
                    <a:pt x="22004" y="183"/>
                    <a:pt x="21981" y="137"/>
                  </a:cubicBezTo>
                  <a:lnTo>
                    <a:pt x="21935" y="115"/>
                  </a:lnTo>
                  <a:cubicBezTo>
                    <a:pt x="21890" y="92"/>
                    <a:pt x="21867" y="69"/>
                    <a:pt x="21821" y="69"/>
                  </a:cubicBezTo>
                  <a:cubicBezTo>
                    <a:pt x="21798" y="46"/>
                    <a:pt x="21776" y="23"/>
                    <a:pt x="2175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10"/>
            <p:cNvSpPr/>
            <p:nvPr/>
          </p:nvSpPr>
          <p:spPr>
            <a:xfrm>
              <a:off x="-46220" y="2650669"/>
              <a:ext cx="240127" cy="419886"/>
            </a:xfrm>
            <a:custGeom>
              <a:avLst/>
              <a:gdLst/>
              <a:ahLst/>
              <a:cxnLst/>
              <a:rect l="l" t="t" r="r" b="b"/>
              <a:pathLst>
                <a:path w="4292" h="7505" extrusionOk="0">
                  <a:moveTo>
                    <a:pt x="4224" y="0"/>
                  </a:moveTo>
                  <a:cubicBezTo>
                    <a:pt x="4224" y="0"/>
                    <a:pt x="4201" y="0"/>
                    <a:pt x="4201" y="23"/>
                  </a:cubicBezTo>
                  <a:cubicBezTo>
                    <a:pt x="4132" y="115"/>
                    <a:pt x="4087" y="206"/>
                    <a:pt x="4041" y="297"/>
                  </a:cubicBezTo>
                  <a:cubicBezTo>
                    <a:pt x="3972" y="411"/>
                    <a:pt x="3904" y="525"/>
                    <a:pt x="3858" y="617"/>
                  </a:cubicBezTo>
                  <a:cubicBezTo>
                    <a:pt x="3721" y="845"/>
                    <a:pt x="3584" y="1073"/>
                    <a:pt x="3447" y="1302"/>
                  </a:cubicBezTo>
                  <a:cubicBezTo>
                    <a:pt x="3196" y="1735"/>
                    <a:pt x="2945" y="2169"/>
                    <a:pt x="2671" y="2625"/>
                  </a:cubicBezTo>
                  <a:cubicBezTo>
                    <a:pt x="2420" y="3059"/>
                    <a:pt x="2146" y="3516"/>
                    <a:pt x="1873" y="3972"/>
                  </a:cubicBezTo>
                  <a:cubicBezTo>
                    <a:pt x="1621" y="4429"/>
                    <a:pt x="1370" y="4862"/>
                    <a:pt x="1119" y="5296"/>
                  </a:cubicBezTo>
                  <a:cubicBezTo>
                    <a:pt x="891" y="5684"/>
                    <a:pt x="663" y="6095"/>
                    <a:pt x="457" y="6483"/>
                  </a:cubicBezTo>
                  <a:cubicBezTo>
                    <a:pt x="366" y="6643"/>
                    <a:pt x="275" y="6802"/>
                    <a:pt x="183" y="6962"/>
                  </a:cubicBezTo>
                  <a:cubicBezTo>
                    <a:pt x="138" y="7053"/>
                    <a:pt x="92" y="7122"/>
                    <a:pt x="46" y="7190"/>
                  </a:cubicBezTo>
                  <a:lnTo>
                    <a:pt x="24" y="7236"/>
                  </a:lnTo>
                  <a:cubicBezTo>
                    <a:pt x="1" y="7282"/>
                    <a:pt x="1" y="7327"/>
                    <a:pt x="1" y="7350"/>
                  </a:cubicBezTo>
                  <a:cubicBezTo>
                    <a:pt x="1" y="7419"/>
                    <a:pt x="46" y="7464"/>
                    <a:pt x="92" y="7487"/>
                  </a:cubicBezTo>
                  <a:cubicBezTo>
                    <a:pt x="115" y="7499"/>
                    <a:pt x="143" y="7504"/>
                    <a:pt x="172" y="7504"/>
                  </a:cubicBezTo>
                  <a:cubicBezTo>
                    <a:pt x="201" y="7504"/>
                    <a:pt x="229" y="7499"/>
                    <a:pt x="252" y="7487"/>
                  </a:cubicBezTo>
                  <a:cubicBezTo>
                    <a:pt x="298" y="7442"/>
                    <a:pt x="320" y="7396"/>
                    <a:pt x="366" y="7327"/>
                  </a:cubicBezTo>
                  <a:cubicBezTo>
                    <a:pt x="412" y="7259"/>
                    <a:pt x="457" y="7168"/>
                    <a:pt x="480" y="7099"/>
                  </a:cubicBezTo>
                  <a:cubicBezTo>
                    <a:pt x="594" y="6917"/>
                    <a:pt x="686" y="6757"/>
                    <a:pt x="777" y="6574"/>
                  </a:cubicBezTo>
                  <a:cubicBezTo>
                    <a:pt x="1005" y="6163"/>
                    <a:pt x="1256" y="5730"/>
                    <a:pt x="1484" y="5296"/>
                  </a:cubicBezTo>
                  <a:cubicBezTo>
                    <a:pt x="1713" y="4862"/>
                    <a:pt x="1964" y="4406"/>
                    <a:pt x="2215" y="3949"/>
                  </a:cubicBezTo>
                  <a:cubicBezTo>
                    <a:pt x="2443" y="3493"/>
                    <a:pt x="2694" y="3036"/>
                    <a:pt x="2945" y="2557"/>
                  </a:cubicBezTo>
                  <a:cubicBezTo>
                    <a:pt x="3174" y="2146"/>
                    <a:pt x="3379" y="1712"/>
                    <a:pt x="3607" y="1302"/>
                  </a:cubicBezTo>
                  <a:cubicBezTo>
                    <a:pt x="3721" y="1073"/>
                    <a:pt x="3835" y="868"/>
                    <a:pt x="3950" y="640"/>
                  </a:cubicBezTo>
                  <a:cubicBezTo>
                    <a:pt x="4018" y="548"/>
                    <a:pt x="4064" y="434"/>
                    <a:pt x="4109" y="343"/>
                  </a:cubicBezTo>
                  <a:cubicBezTo>
                    <a:pt x="4178" y="252"/>
                    <a:pt x="4224" y="160"/>
                    <a:pt x="4269" y="69"/>
                  </a:cubicBezTo>
                  <a:cubicBezTo>
                    <a:pt x="4292" y="46"/>
                    <a:pt x="4269" y="23"/>
                    <a:pt x="424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10"/>
            <p:cNvSpPr/>
            <p:nvPr/>
          </p:nvSpPr>
          <p:spPr>
            <a:xfrm>
              <a:off x="-74306" y="3100158"/>
              <a:ext cx="20477" cy="19246"/>
            </a:xfrm>
            <a:custGeom>
              <a:avLst/>
              <a:gdLst/>
              <a:ahLst/>
              <a:cxnLst/>
              <a:rect l="l" t="t" r="r" b="b"/>
              <a:pathLst>
                <a:path w="366" h="344" extrusionOk="0">
                  <a:moveTo>
                    <a:pt x="160" y="1"/>
                  </a:moveTo>
                  <a:cubicBezTo>
                    <a:pt x="69" y="1"/>
                    <a:pt x="1" y="92"/>
                    <a:pt x="1" y="184"/>
                  </a:cubicBezTo>
                  <a:cubicBezTo>
                    <a:pt x="1" y="229"/>
                    <a:pt x="24" y="275"/>
                    <a:pt x="69" y="321"/>
                  </a:cubicBezTo>
                  <a:cubicBezTo>
                    <a:pt x="92" y="343"/>
                    <a:pt x="138" y="343"/>
                    <a:pt x="183" y="343"/>
                  </a:cubicBezTo>
                  <a:cubicBezTo>
                    <a:pt x="275" y="343"/>
                    <a:pt x="366" y="252"/>
                    <a:pt x="343" y="161"/>
                  </a:cubicBezTo>
                  <a:cubicBezTo>
                    <a:pt x="343" y="115"/>
                    <a:pt x="320" y="69"/>
                    <a:pt x="297" y="47"/>
                  </a:cubicBezTo>
                  <a:cubicBezTo>
                    <a:pt x="252" y="24"/>
                    <a:pt x="206" y="1"/>
                    <a:pt x="1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10"/>
            <p:cNvSpPr/>
            <p:nvPr/>
          </p:nvSpPr>
          <p:spPr>
            <a:xfrm>
              <a:off x="-659192" y="1931676"/>
              <a:ext cx="536425" cy="947639"/>
            </a:xfrm>
            <a:custGeom>
              <a:avLst/>
              <a:gdLst/>
              <a:ahLst/>
              <a:cxnLst/>
              <a:rect l="l" t="t" r="r" b="b"/>
              <a:pathLst>
                <a:path w="9588" h="16938" extrusionOk="0">
                  <a:moveTo>
                    <a:pt x="9473" y="1"/>
                  </a:moveTo>
                  <a:cubicBezTo>
                    <a:pt x="9428" y="1"/>
                    <a:pt x="9405" y="24"/>
                    <a:pt x="9382" y="47"/>
                  </a:cubicBezTo>
                  <a:cubicBezTo>
                    <a:pt x="9154" y="457"/>
                    <a:pt x="8903" y="868"/>
                    <a:pt x="8674" y="1256"/>
                  </a:cubicBezTo>
                  <a:cubicBezTo>
                    <a:pt x="8446" y="1667"/>
                    <a:pt x="8218" y="2055"/>
                    <a:pt x="7990" y="2466"/>
                  </a:cubicBezTo>
                  <a:cubicBezTo>
                    <a:pt x="7487" y="3333"/>
                    <a:pt x="7031" y="4178"/>
                    <a:pt x="6552" y="5045"/>
                  </a:cubicBezTo>
                  <a:cubicBezTo>
                    <a:pt x="5570" y="6780"/>
                    <a:pt x="4589" y="8515"/>
                    <a:pt x="3607" y="10272"/>
                  </a:cubicBezTo>
                  <a:cubicBezTo>
                    <a:pt x="2626" y="12030"/>
                    <a:pt x="1644" y="13787"/>
                    <a:pt x="663" y="15545"/>
                  </a:cubicBezTo>
                  <a:cubicBezTo>
                    <a:pt x="503" y="15819"/>
                    <a:pt x="343" y="16093"/>
                    <a:pt x="206" y="16367"/>
                  </a:cubicBezTo>
                  <a:cubicBezTo>
                    <a:pt x="160" y="16435"/>
                    <a:pt x="115" y="16526"/>
                    <a:pt x="92" y="16595"/>
                  </a:cubicBezTo>
                  <a:cubicBezTo>
                    <a:pt x="69" y="16640"/>
                    <a:pt x="46" y="16686"/>
                    <a:pt x="24" y="16709"/>
                  </a:cubicBezTo>
                  <a:cubicBezTo>
                    <a:pt x="1" y="16777"/>
                    <a:pt x="24" y="16846"/>
                    <a:pt x="69" y="16892"/>
                  </a:cubicBezTo>
                  <a:cubicBezTo>
                    <a:pt x="92" y="16914"/>
                    <a:pt x="138" y="16937"/>
                    <a:pt x="183" y="16937"/>
                  </a:cubicBezTo>
                  <a:cubicBezTo>
                    <a:pt x="206" y="16937"/>
                    <a:pt x="252" y="16914"/>
                    <a:pt x="275" y="16869"/>
                  </a:cubicBezTo>
                  <a:cubicBezTo>
                    <a:pt x="297" y="16869"/>
                    <a:pt x="297" y="16846"/>
                    <a:pt x="320" y="16823"/>
                  </a:cubicBezTo>
                  <a:cubicBezTo>
                    <a:pt x="343" y="16777"/>
                    <a:pt x="366" y="16755"/>
                    <a:pt x="389" y="16709"/>
                  </a:cubicBezTo>
                  <a:cubicBezTo>
                    <a:pt x="434" y="16640"/>
                    <a:pt x="480" y="16572"/>
                    <a:pt x="526" y="16481"/>
                  </a:cubicBezTo>
                  <a:cubicBezTo>
                    <a:pt x="663" y="16252"/>
                    <a:pt x="800" y="16001"/>
                    <a:pt x="937" y="15750"/>
                  </a:cubicBezTo>
                  <a:cubicBezTo>
                    <a:pt x="1439" y="14860"/>
                    <a:pt x="1918" y="13970"/>
                    <a:pt x="2420" y="13080"/>
                  </a:cubicBezTo>
                  <a:cubicBezTo>
                    <a:pt x="3379" y="11368"/>
                    <a:pt x="4338" y="9633"/>
                    <a:pt x="5296" y="7898"/>
                  </a:cubicBezTo>
                  <a:cubicBezTo>
                    <a:pt x="5798" y="7008"/>
                    <a:pt x="6278" y="6118"/>
                    <a:pt x="6780" y="5228"/>
                  </a:cubicBezTo>
                  <a:cubicBezTo>
                    <a:pt x="7259" y="4383"/>
                    <a:pt x="7738" y="3516"/>
                    <a:pt x="8218" y="2671"/>
                  </a:cubicBezTo>
                  <a:cubicBezTo>
                    <a:pt x="8446" y="2261"/>
                    <a:pt x="8651" y="1850"/>
                    <a:pt x="8880" y="1416"/>
                  </a:cubicBezTo>
                  <a:cubicBezTo>
                    <a:pt x="9108" y="1005"/>
                    <a:pt x="9336" y="571"/>
                    <a:pt x="9564" y="138"/>
                  </a:cubicBezTo>
                  <a:cubicBezTo>
                    <a:pt x="9587" y="92"/>
                    <a:pt x="9564" y="24"/>
                    <a:pt x="951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10"/>
            <p:cNvSpPr/>
            <p:nvPr/>
          </p:nvSpPr>
          <p:spPr>
            <a:xfrm>
              <a:off x="-548078" y="1934250"/>
              <a:ext cx="416361" cy="690168"/>
            </a:xfrm>
            <a:custGeom>
              <a:avLst/>
              <a:gdLst/>
              <a:ahLst/>
              <a:cxnLst/>
              <a:rect l="l" t="t" r="r" b="b"/>
              <a:pathLst>
                <a:path w="7442" h="12336" extrusionOk="0">
                  <a:moveTo>
                    <a:pt x="7076" y="1"/>
                  </a:moveTo>
                  <a:cubicBezTo>
                    <a:pt x="7008" y="1"/>
                    <a:pt x="6917" y="1"/>
                    <a:pt x="6825" y="23"/>
                  </a:cubicBezTo>
                  <a:lnTo>
                    <a:pt x="6848" y="23"/>
                  </a:lnTo>
                  <a:cubicBezTo>
                    <a:pt x="6802" y="23"/>
                    <a:pt x="6757" y="46"/>
                    <a:pt x="6711" y="69"/>
                  </a:cubicBezTo>
                  <a:lnTo>
                    <a:pt x="6643" y="69"/>
                  </a:lnTo>
                  <a:cubicBezTo>
                    <a:pt x="6597" y="92"/>
                    <a:pt x="6574" y="115"/>
                    <a:pt x="6551" y="160"/>
                  </a:cubicBezTo>
                  <a:cubicBezTo>
                    <a:pt x="6529" y="183"/>
                    <a:pt x="6529" y="229"/>
                    <a:pt x="6551" y="274"/>
                  </a:cubicBezTo>
                  <a:lnTo>
                    <a:pt x="6574" y="274"/>
                  </a:lnTo>
                  <a:cubicBezTo>
                    <a:pt x="6551" y="274"/>
                    <a:pt x="6551" y="297"/>
                    <a:pt x="6551" y="297"/>
                  </a:cubicBezTo>
                  <a:cubicBezTo>
                    <a:pt x="6529" y="320"/>
                    <a:pt x="6529" y="343"/>
                    <a:pt x="6506" y="366"/>
                  </a:cubicBezTo>
                  <a:cubicBezTo>
                    <a:pt x="6460" y="411"/>
                    <a:pt x="6437" y="457"/>
                    <a:pt x="6392" y="525"/>
                  </a:cubicBezTo>
                  <a:cubicBezTo>
                    <a:pt x="6323" y="640"/>
                    <a:pt x="6255" y="754"/>
                    <a:pt x="6186" y="868"/>
                  </a:cubicBezTo>
                  <a:cubicBezTo>
                    <a:pt x="6118" y="959"/>
                    <a:pt x="6049" y="1096"/>
                    <a:pt x="6004" y="1210"/>
                  </a:cubicBezTo>
                  <a:cubicBezTo>
                    <a:pt x="5981" y="1256"/>
                    <a:pt x="5958" y="1302"/>
                    <a:pt x="5912" y="1347"/>
                  </a:cubicBezTo>
                  <a:cubicBezTo>
                    <a:pt x="5912" y="1393"/>
                    <a:pt x="5889" y="1416"/>
                    <a:pt x="5889" y="1439"/>
                  </a:cubicBezTo>
                  <a:cubicBezTo>
                    <a:pt x="5889" y="1439"/>
                    <a:pt x="5867" y="1439"/>
                    <a:pt x="5867" y="1461"/>
                  </a:cubicBezTo>
                  <a:cubicBezTo>
                    <a:pt x="5867" y="1461"/>
                    <a:pt x="5844" y="1484"/>
                    <a:pt x="5844" y="1507"/>
                  </a:cubicBezTo>
                  <a:cubicBezTo>
                    <a:pt x="5798" y="1575"/>
                    <a:pt x="5752" y="1644"/>
                    <a:pt x="5707" y="1712"/>
                  </a:cubicBezTo>
                  <a:cubicBezTo>
                    <a:pt x="5593" y="1895"/>
                    <a:pt x="5501" y="2055"/>
                    <a:pt x="5387" y="2237"/>
                  </a:cubicBezTo>
                  <a:cubicBezTo>
                    <a:pt x="5205" y="2557"/>
                    <a:pt x="5022" y="2876"/>
                    <a:pt x="4862" y="3196"/>
                  </a:cubicBezTo>
                  <a:cubicBezTo>
                    <a:pt x="4839" y="3242"/>
                    <a:pt x="4817" y="3310"/>
                    <a:pt x="4771" y="3356"/>
                  </a:cubicBezTo>
                  <a:cubicBezTo>
                    <a:pt x="4611" y="3630"/>
                    <a:pt x="4451" y="3904"/>
                    <a:pt x="4292" y="4178"/>
                  </a:cubicBezTo>
                  <a:cubicBezTo>
                    <a:pt x="4200" y="4337"/>
                    <a:pt x="4132" y="4474"/>
                    <a:pt x="4041" y="4611"/>
                  </a:cubicBezTo>
                  <a:cubicBezTo>
                    <a:pt x="3949" y="4771"/>
                    <a:pt x="3858" y="4954"/>
                    <a:pt x="3767" y="5113"/>
                  </a:cubicBezTo>
                  <a:cubicBezTo>
                    <a:pt x="3767" y="5159"/>
                    <a:pt x="3744" y="5182"/>
                    <a:pt x="3721" y="5227"/>
                  </a:cubicBezTo>
                  <a:cubicBezTo>
                    <a:pt x="3698" y="5227"/>
                    <a:pt x="3675" y="5227"/>
                    <a:pt x="3653" y="5250"/>
                  </a:cubicBezTo>
                  <a:cubicBezTo>
                    <a:pt x="3607" y="5342"/>
                    <a:pt x="3561" y="5410"/>
                    <a:pt x="3516" y="5501"/>
                  </a:cubicBezTo>
                  <a:cubicBezTo>
                    <a:pt x="3470" y="5570"/>
                    <a:pt x="3424" y="5638"/>
                    <a:pt x="3379" y="5730"/>
                  </a:cubicBezTo>
                  <a:cubicBezTo>
                    <a:pt x="3287" y="5889"/>
                    <a:pt x="3196" y="6049"/>
                    <a:pt x="3105" y="6209"/>
                  </a:cubicBezTo>
                  <a:cubicBezTo>
                    <a:pt x="3013" y="6392"/>
                    <a:pt x="2922" y="6551"/>
                    <a:pt x="2831" y="6734"/>
                  </a:cubicBezTo>
                  <a:cubicBezTo>
                    <a:pt x="2808" y="6780"/>
                    <a:pt x="2785" y="6825"/>
                    <a:pt x="2762" y="6871"/>
                  </a:cubicBezTo>
                  <a:cubicBezTo>
                    <a:pt x="2740" y="6917"/>
                    <a:pt x="2717" y="6939"/>
                    <a:pt x="2694" y="6962"/>
                  </a:cubicBezTo>
                  <a:cubicBezTo>
                    <a:pt x="2648" y="7076"/>
                    <a:pt x="2580" y="7168"/>
                    <a:pt x="2534" y="7259"/>
                  </a:cubicBezTo>
                  <a:cubicBezTo>
                    <a:pt x="2488" y="7350"/>
                    <a:pt x="2443" y="7419"/>
                    <a:pt x="2397" y="7510"/>
                  </a:cubicBezTo>
                  <a:cubicBezTo>
                    <a:pt x="2352" y="7578"/>
                    <a:pt x="2329" y="7647"/>
                    <a:pt x="2283" y="7715"/>
                  </a:cubicBezTo>
                  <a:cubicBezTo>
                    <a:pt x="2237" y="7807"/>
                    <a:pt x="2192" y="7875"/>
                    <a:pt x="2146" y="7967"/>
                  </a:cubicBezTo>
                  <a:cubicBezTo>
                    <a:pt x="2032" y="8172"/>
                    <a:pt x="1941" y="8377"/>
                    <a:pt x="1827" y="8583"/>
                  </a:cubicBezTo>
                  <a:cubicBezTo>
                    <a:pt x="1827" y="8606"/>
                    <a:pt x="1827" y="8628"/>
                    <a:pt x="1804" y="8628"/>
                  </a:cubicBezTo>
                  <a:cubicBezTo>
                    <a:pt x="1804" y="8651"/>
                    <a:pt x="1804" y="8651"/>
                    <a:pt x="1804" y="8651"/>
                  </a:cubicBezTo>
                  <a:cubicBezTo>
                    <a:pt x="1758" y="8720"/>
                    <a:pt x="1712" y="8788"/>
                    <a:pt x="1667" y="8857"/>
                  </a:cubicBezTo>
                  <a:cubicBezTo>
                    <a:pt x="1484" y="9176"/>
                    <a:pt x="1279" y="9496"/>
                    <a:pt x="1096" y="9815"/>
                  </a:cubicBezTo>
                  <a:cubicBezTo>
                    <a:pt x="1028" y="9952"/>
                    <a:pt x="959" y="10089"/>
                    <a:pt x="868" y="10226"/>
                  </a:cubicBezTo>
                  <a:cubicBezTo>
                    <a:pt x="845" y="10295"/>
                    <a:pt x="799" y="10363"/>
                    <a:pt x="754" y="10454"/>
                  </a:cubicBezTo>
                  <a:cubicBezTo>
                    <a:pt x="708" y="10546"/>
                    <a:pt x="662" y="10637"/>
                    <a:pt x="594" y="10728"/>
                  </a:cubicBezTo>
                  <a:cubicBezTo>
                    <a:pt x="571" y="10774"/>
                    <a:pt x="548" y="10843"/>
                    <a:pt x="525" y="10888"/>
                  </a:cubicBezTo>
                  <a:cubicBezTo>
                    <a:pt x="480" y="10957"/>
                    <a:pt x="434" y="11025"/>
                    <a:pt x="411" y="11094"/>
                  </a:cubicBezTo>
                  <a:lnTo>
                    <a:pt x="297" y="11322"/>
                  </a:lnTo>
                  <a:cubicBezTo>
                    <a:pt x="252" y="11390"/>
                    <a:pt x="229" y="11436"/>
                    <a:pt x="206" y="11504"/>
                  </a:cubicBezTo>
                  <a:cubicBezTo>
                    <a:pt x="160" y="11573"/>
                    <a:pt x="137" y="11641"/>
                    <a:pt x="115" y="11710"/>
                  </a:cubicBezTo>
                  <a:cubicBezTo>
                    <a:pt x="92" y="11733"/>
                    <a:pt x="92" y="11778"/>
                    <a:pt x="69" y="11801"/>
                  </a:cubicBezTo>
                  <a:cubicBezTo>
                    <a:pt x="46" y="11847"/>
                    <a:pt x="23" y="11892"/>
                    <a:pt x="23" y="11938"/>
                  </a:cubicBezTo>
                  <a:cubicBezTo>
                    <a:pt x="0" y="11984"/>
                    <a:pt x="46" y="12052"/>
                    <a:pt x="92" y="12075"/>
                  </a:cubicBezTo>
                  <a:cubicBezTo>
                    <a:pt x="92" y="12075"/>
                    <a:pt x="92" y="12098"/>
                    <a:pt x="69" y="12121"/>
                  </a:cubicBezTo>
                  <a:cubicBezTo>
                    <a:pt x="69" y="12144"/>
                    <a:pt x="46" y="12189"/>
                    <a:pt x="46" y="12212"/>
                  </a:cubicBezTo>
                  <a:cubicBezTo>
                    <a:pt x="46" y="12235"/>
                    <a:pt x="69" y="12258"/>
                    <a:pt x="92" y="12281"/>
                  </a:cubicBezTo>
                  <a:cubicBezTo>
                    <a:pt x="104" y="12318"/>
                    <a:pt x="145" y="12335"/>
                    <a:pt x="190" y="12335"/>
                  </a:cubicBezTo>
                  <a:cubicBezTo>
                    <a:pt x="226" y="12335"/>
                    <a:pt x="266" y="12324"/>
                    <a:pt x="297" y="12303"/>
                  </a:cubicBezTo>
                  <a:cubicBezTo>
                    <a:pt x="320" y="12235"/>
                    <a:pt x="366" y="12189"/>
                    <a:pt x="389" y="12144"/>
                  </a:cubicBezTo>
                  <a:lnTo>
                    <a:pt x="411" y="12121"/>
                  </a:lnTo>
                  <a:cubicBezTo>
                    <a:pt x="427" y="12137"/>
                    <a:pt x="444" y="12153"/>
                    <a:pt x="468" y="12153"/>
                  </a:cubicBezTo>
                  <a:cubicBezTo>
                    <a:pt x="478" y="12153"/>
                    <a:pt x="489" y="12150"/>
                    <a:pt x="503" y="12144"/>
                  </a:cubicBezTo>
                  <a:cubicBezTo>
                    <a:pt x="548" y="12144"/>
                    <a:pt x="594" y="12121"/>
                    <a:pt x="617" y="12075"/>
                  </a:cubicBezTo>
                  <a:cubicBezTo>
                    <a:pt x="640" y="12052"/>
                    <a:pt x="640" y="12029"/>
                    <a:pt x="662" y="12029"/>
                  </a:cubicBezTo>
                  <a:lnTo>
                    <a:pt x="685" y="12029"/>
                  </a:lnTo>
                  <a:cubicBezTo>
                    <a:pt x="708" y="12007"/>
                    <a:pt x="754" y="12007"/>
                    <a:pt x="777" y="11961"/>
                  </a:cubicBezTo>
                  <a:cubicBezTo>
                    <a:pt x="822" y="11892"/>
                    <a:pt x="891" y="11801"/>
                    <a:pt x="936" y="11710"/>
                  </a:cubicBezTo>
                  <a:cubicBezTo>
                    <a:pt x="982" y="11641"/>
                    <a:pt x="1028" y="11550"/>
                    <a:pt x="1073" y="11482"/>
                  </a:cubicBezTo>
                  <a:cubicBezTo>
                    <a:pt x="1165" y="11299"/>
                    <a:pt x="1256" y="11139"/>
                    <a:pt x="1347" y="10957"/>
                  </a:cubicBezTo>
                  <a:cubicBezTo>
                    <a:pt x="1393" y="10865"/>
                    <a:pt x="1416" y="10797"/>
                    <a:pt x="1461" y="10706"/>
                  </a:cubicBezTo>
                  <a:cubicBezTo>
                    <a:pt x="1507" y="10614"/>
                    <a:pt x="1553" y="10523"/>
                    <a:pt x="1598" y="10432"/>
                  </a:cubicBezTo>
                  <a:cubicBezTo>
                    <a:pt x="1644" y="10363"/>
                    <a:pt x="1690" y="10295"/>
                    <a:pt x="1735" y="10203"/>
                  </a:cubicBezTo>
                  <a:cubicBezTo>
                    <a:pt x="1758" y="10135"/>
                    <a:pt x="1804" y="10066"/>
                    <a:pt x="1827" y="9998"/>
                  </a:cubicBezTo>
                  <a:cubicBezTo>
                    <a:pt x="1941" y="9815"/>
                    <a:pt x="2055" y="9633"/>
                    <a:pt x="2169" y="9450"/>
                  </a:cubicBezTo>
                  <a:cubicBezTo>
                    <a:pt x="2192" y="9382"/>
                    <a:pt x="2237" y="9313"/>
                    <a:pt x="2283" y="9245"/>
                  </a:cubicBezTo>
                  <a:cubicBezTo>
                    <a:pt x="2283" y="9222"/>
                    <a:pt x="2306" y="9199"/>
                    <a:pt x="2306" y="9199"/>
                  </a:cubicBezTo>
                  <a:cubicBezTo>
                    <a:pt x="2352" y="9108"/>
                    <a:pt x="2397" y="9039"/>
                    <a:pt x="2443" y="8971"/>
                  </a:cubicBezTo>
                  <a:cubicBezTo>
                    <a:pt x="2443" y="8948"/>
                    <a:pt x="2443" y="8948"/>
                    <a:pt x="2466" y="8925"/>
                  </a:cubicBezTo>
                  <a:cubicBezTo>
                    <a:pt x="2466" y="8902"/>
                    <a:pt x="2488" y="8880"/>
                    <a:pt x="2488" y="8857"/>
                  </a:cubicBezTo>
                  <a:cubicBezTo>
                    <a:pt x="2488" y="8811"/>
                    <a:pt x="2488" y="8765"/>
                    <a:pt x="2466" y="8743"/>
                  </a:cubicBezTo>
                  <a:cubicBezTo>
                    <a:pt x="2488" y="8697"/>
                    <a:pt x="2511" y="8674"/>
                    <a:pt x="2534" y="8651"/>
                  </a:cubicBezTo>
                  <a:cubicBezTo>
                    <a:pt x="2557" y="8606"/>
                    <a:pt x="2557" y="8583"/>
                    <a:pt x="2580" y="8560"/>
                  </a:cubicBezTo>
                  <a:cubicBezTo>
                    <a:pt x="2603" y="8560"/>
                    <a:pt x="2625" y="8560"/>
                    <a:pt x="2648" y="8537"/>
                  </a:cubicBezTo>
                  <a:cubicBezTo>
                    <a:pt x="2671" y="8537"/>
                    <a:pt x="2694" y="8514"/>
                    <a:pt x="2717" y="8469"/>
                  </a:cubicBezTo>
                  <a:cubicBezTo>
                    <a:pt x="2762" y="8400"/>
                    <a:pt x="2808" y="8332"/>
                    <a:pt x="2854" y="8240"/>
                  </a:cubicBezTo>
                  <a:cubicBezTo>
                    <a:pt x="2876" y="8172"/>
                    <a:pt x="2922" y="8081"/>
                    <a:pt x="2968" y="7989"/>
                  </a:cubicBezTo>
                  <a:cubicBezTo>
                    <a:pt x="3059" y="7830"/>
                    <a:pt x="3150" y="7670"/>
                    <a:pt x="3242" y="7487"/>
                  </a:cubicBezTo>
                  <a:cubicBezTo>
                    <a:pt x="3310" y="7350"/>
                    <a:pt x="3401" y="7190"/>
                    <a:pt x="3470" y="7031"/>
                  </a:cubicBezTo>
                  <a:lnTo>
                    <a:pt x="3493" y="7031"/>
                  </a:lnTo>
                  <a:cubicBezTo>
                    <a:pt x="3516" y="7008"/>
                    <a:pt x="3516" y="6985"/>
                    <a:pt x="3538" y="6962"/>
                  </a:cubicBezTo>
                  <a:cubicBezTo>
                    <a:pt x="3561" y="6939"/>
                    <a:pt x="3561" y="6917"/>
                    <a:pt x="3561" y="6894"/>
                  </a:cubicBezTo>
                  <a:cubicBezTo>
                    <a:pt x="3584" y="6871"/>
                    <a:pt x="3584" y="6848"/>
                    <a:pt x="3584" y="6848"/>
                  </a:cubicBezTo>
                  <a:cubicBezTo>
                    <a:pt x="3630" y="6780"/>
                    <a:pt x="3653" y="6734"/>
                    <a:pt x="3675" y="6688"/>
                  </a:cubicBezTo>
                  <a:cubicBezTo>
                    <a:pt x="3721" y="6620"/>
                    <a:pt x="3744" y="6551"/>
                    <a:pt x="3789" y="6483"/>
                  </a:cubicBezTo>
                  <a:cubicBezTo>
                    <a:pt x="3881" y="6300"/>
                    <a:pt x="3972" y="6141"/>
                    <a:pt x="4086" y="5981"/>
                  </a:cubicBezTo>
                  <a:cubicBezTo>
                    <a:pt x="4178" y="5844"/>
                    <a:pt x="4269" y="5684"/>
                    <a:pt x="4337" y="5524"/>
                  </a:cubicBezTo>
                  <a:cubicBezTo>
                    <a:pt x="4451" y="5364"/>
                    <a:pt x="4543" y="5205"/>
                    <a:pt x="4634" y="5068"/>
                  </a:cubicBezTo>
                  <a:cubicBezTo>
                    <a:pt x="4725" y="4908"/>
                    <a:pt x="4817" y="4748"/>
                    <a:pt x="4908" y="4588"/>
                  </a:cubicBezTo>
                  <a:cubicBezTo>
                    <a:pt x="5022" y="4406"/>
                    <a:pt x="5136" y="4223"/>
                    <a:pt x="5227" y="4018"/>
                  </a:cubicBezTo>
                  <a:cubicBezTo>
                    <a:pt x="5227" y="3972"/>
                    <a:pt x="5227" y="3926"/>
                    <a:pt x="5205" y="3904"/>
                  </a:cubicBezTo>
                  <a:cubicBezTo>
                    <a:pt x="5205" y="3881"/>
                    <a:pt x="5227" y="3858"/>
                    <a:pt x="5205" y="3835"/>
                  </a:cubicBezTo>
                  <a:cubicBezTo>
                    <a:pt x="5364" y="3516"/>
                    <a:pt x="5547" y="3196"/>
                    <a:pt x="5752" y="2876"/>
                  </a:cubicBezTo>
                  <a:cubicBezTo>
                    <a:pt x="5844" y="2717"/>
                    <a:pt x="5935" y="2557"/>
                    <a:pt x="6049" y="2397"/>
                  </a:cubicBezTo>
                  <a:cubicBezTo>
                    <a:pt x="6141" y="2237"/>
                    <a:pt x="6232" y="2078"/>
                    <a:pt x="6346" y="1918"/>
                  </a:cubicBezTo>
                  <a:cubicBezTo>
                    <a:pt x="6346" y="1895"/>
                    <a:pt x="6369" y="1872"/>
                    <a:pt x="6369" y="1849"/>
                  </a:cubicBezTo>
                  <a:cubicBezTo>
                    <a:pt x="6414" y="1849"/>
                    <a:pt x="6437" y="1827"/>
                    <a:pt x="6460" y="1804"/>
                  </a:cubicBezTo>
                  <a:cubicBezTo>
                    <a:pt x="6529" y="1690"/>
                    <a:pt x="6597" y="1575"/>
                    <a:pt x="6665" y="1461"/>
                  </a:cubicBezTo>
                  <a:cubicBezTo>
                    <a:pt x="6734" y="1347"/>
                    <a:pt x="6802" y="1256"/>
                    <a:pt x="6848" y="1142"/>
                  </a:cubicBezTo>
                  <a:cubicBezTo>
                    <a:pt x="6917" y="1028"/>
                    <a:pt x="6985" y="914"/>
                    <a:pt x="7076" y="799"/>
                  </a:cubicBezTo>
                  <a:cubicBezTo>
                    <a:pt x="7122" y="708"/>
                    <a:pt x="7190" y="594"/>
                    <a:pt x="7236" y="503"/>
                  </a:cubicBezTo>
                  <a:cubicBezTo>
                    <a:pt x="7259" y="457"/>
                    <a:pt x="7259" y="411"/>
                    <a:pt x="7236" y="389"/>
                  </a:cubicBezTo>
                  <a:cubicBezTo>
                    <a:pt x="7259" y="366"/>
                    <a:pt x="7259" y="366"/>
                    <a:pt x="7259" y="366"/>
                  </a:cubicBezTo>
                  <a:cubicBezTo>
                    <a:pt x="7282" y="343"/>
                    <a:pt x="7305" y="297"/>
                    <a:pt x="7305" y="274"/>
                  </a:cubicBezTo>
                  <a:cubicBezTo>
                    <a:pt x="7305" y="274"/>
                    <a:pt x="7305" y="252"/>
                    <a:pt x="7305" y="229"/>
                  </a:cubicBezTo>
                  <a:cubicBezTo>
                    <a:pt x="7350" y="229"/>
                    <a:pt x="7419" y="206"/>
                    <a:pt x="7419" y="137"/>
                  </a:cubicBezTo>
                  <a:cubicBezTo>
                    <a:pt x="7442" y="92"/>
                    <a:pt x="7396" y="23"/>
                    <a:pt x="7327" y="23"/>
                  </a:cubicBezTo>
                  <a:cubicBezTo>
                    <a:pt x="7259" y="1"/>
                    <a:pt x="7168" y="1"/>
                    <a:pt x="709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10"/>
            <p:cNvSpPr/>
            <p:nvPr/>
          </p:nvSpPr>
          <p:spPr>
            <a:xfrm>
              <a:off x="-693656" y="2538269"/>
              <a:ext cx="195425" cy="338482"/>
            </a:xfrm>
            <a:custGeom>
              <a:avLst/>
              <a:gdLst/>
              <a:ahLst/>
              <a:cxnLst/>
              <a:rect l="l" t="t" r="r" b="b"/>
              <a:pathLst>
                <a:path w="3493" h="6050" extrusionOk="0">
                  <a:moveTo>
                    <a:pt x="3401" y="1"/>
                  </a:moveTo>
                  <a:cubicBezTo>
                    <a:pt x="3333" y="92"/>
                    <a:pt x="3264" y="161"/>
                    <a:pt x="3219" y="252"/>
                  </a:cubicBezTo>
                  <a:cubicBezTo>
                    <a:pt x="3196" y="298"/>
                    <a:pt x="3173" y="343"/>
                    <a:pt x="3127" y="389"/>
                  </a:cubicBezTo>
                  <a:cubicBezTo>
                    <a:pt x="3105" y="435"/>
                    <a:pt x="3082" y="503"/>
                    <a:pt x="3036" y="549"/>
                  </a:cubicBezTo>
                  <a:cubicBezTo>
                    <a:pt x="3036" y="549"/>
                    <a:pt x="3013" y="526"/>
                    <a:pt x="3013" y="526"/>
                  </a:cubicBezTo>
                  <a:cubicBezTo>
                    <a:pt x="3007" y="519"/>
                    <a:pt x="2998" y="516"/>
                    <a:pt x="2989" y="516"/>
                  </a:cubicBezTo>
                  <a:cubicBezTo>
                    <a:pt x="2966" y="516"/>
                    <a:pt x="2938" y="533"/>
                    <a:pt x="2922" y="549"/>
                  </a:cubicBezTo>
                  <a:cubicBezTo>
                    <a:pt x="2854" y="640"/>
                    <a:pt x="2785" y="731"/>
                    <a:pt x="2717" y="823"/>
                  </a:cubicBezTo>
                  <a:cubicBezTo>
                    <a:pt x="2717" y="845"/>
                    <a:pt x="2694" y="868"/>
                    <a:pt x="2671" y="914"/>
                  </a:cubicBezTo>
                  <a:cubicBezTo>
                    <a:pt x="2648" y="914"/>
                    <a:pt x="2625" y="914"/>
                    <a:pt x="2602" y="937"/>
                  </a:cubicBezTo>
                  <a:cubicBezTo>
                    <a:pt x="2534" y="1005"/>
                    <a:pt x="2488" y="1096"/>
                    <a:pt x="2420" y="1188"/>
                  </a:cubicBezTo>
                  <a:cubicBezTo>
                    <a:pt x="2397" y="1233"/>
                    <a:pt x="2374" y="1279"/>
                    <a:pt x="2351" y="1325"/>
                  </a:cubicBezTo>
                  <a:cubicBezTo>
                    <a:pt x="2306" y="1393"/>
                    <a:pt x="2260" y="1462"/>
                    <a:pt x="2214" y="1553"/>
                  </a:cubicBezTo>
                  <a:cubicBezTo>
                    <a:pt x="2169" y="1621"/>
                    <a:pt x="2123" y="1713"/>
                    <a:pt x="2078" y="1781"/>
                  </a:cubicBezTo>
                  <a:lnTo>
                    <a:pt x="1941" y="2032"/>
                  </a:lnTo>
                  <a:cubicBezTo>
                    <a:pt x="1826" y="2215"/>
                    <a:pt x="1735" y="2375"/>
                    <a:pt x="1644" y="2557"/>
                  </a:cubicBezTo>
                  <a:cubicBezTo>
                    <a:pt x="1575" y="2694"/>
                    <a:pt x="1484" y="2854"/>
                    <a:pt x="1393" y="3014"/>
                  </a:cubicBezTo>
                  <a:cubicBezTo>
                    <a:pt x="1301" y="3196"/>
                    <a:pt x="1210" y="3356"/>
                    <a:pt x="1119" y="3539"/>
                  </a:cubicBezTo>
                  <a:cubicBezTo>
                    <a:pt x="1073" y="3630"/>
                    <a:pt x="1028" y="3699"/>
                    <a:pt x="982" y="3790"/>
                  </a:cubicBezTo>
                  <a:cubicBezTo>
                    <a:pt x="936" y="3881"/>
                    <a:pt x="891" y="3972"/>
                    <a:pt x="845" y="4041"/>
                  </a:cubicBezTo>
                  <a:cubicBezTo>
                    <a:pt x="845" y="4064"/>
                    <a:pt x="845" y="4087"/>
                    <a:pt x="845" y="4109"/>
                  </a:cubicBezTo>
                  <a:cubicBezTo>
                    <a:pt x="822" y="4132"/>
                    <a:pt x="799" y="4155"/>
                    <a:pt x="776" y="4155"/>
                  </a:cubicBezTo>
                  <a:cubicBezTo>
                    <a:pt x="754" y="4178"/>
                    <a:pt x="731" y="4201"/>
                    <a:pt x="708" y="4246"/>
                  </a:cubicBezTo>
                  <a:cubicBezTo>
                    <a:pt x="708" y="4269"/>
                    <a:pt x="685" y="4292"/>
                    <a:pt x="662" y="4292"/>
                  </a:cubicBezTo>
                  <a:cubicBezTo>
                    <a:pt x="640" y="4338"/>
                    <a:pt x="617" y="4383"/>
                    <a:pt x="571" y="4429"/>
                  </a:cubicBezTo>
                  <a:cubicBezTo>
                    <a:pt x="503" y="4520"/>
                    <a:pt x="457" y="4612"/>
                    <a:pt x="388" y="4726"/>
                  </a:cubicBezTo>
                  <a:cubicBezTo>
                    <a:pt x="343" y="4794"/>
                    <a:pt x="297" y="4885"/>
                    <a:pt x="251" y="4977"/>
                  </a:cubicBezTo>
                  <a:cubicBezTo>
                    <a:pt x="229" y="5000"/>
                    <a:pt x="206" y="5045"/>
                    <a:pt x="183" y="5091"/>
                  </a:cubicBezTo>
                  <a:cubicBezTo>
                    <a:pt x="160" y="5137"/>
                    <a:pt x="137" y="5205"/>
                    <a:pt x="137" y="5273"/>
                  </a:cubicBezTo>
                  <a:cubicBezTo>
                    <a:pt x="115" y="5296"/>
                    <a:pt x="92" y="5342"/>
                    <a:pt x="69" y="5388"/>
                  </a:cubicBezTo>
                  <a:cubicBezTo>
                    <a:pt x="69" y="5388"/>
                    <a:pt x="88" y="5368"/>
                    <a:pt x="91" y="5365"/>
                  </a:cubicBezTo>
                  <a:lnTo>
                    <a:pt x="91" y="5365"/>
                  </a:lnTo>
                  <a:cubicBezTo>
                    <a:pt x="69" y="5388"/>
                    <a:pt x="46" y="5411"/>
                    <a:pt x="46" y="5456"/>
                  </a:cubicBezTo>
                  <a:cubicBezTo>
                    <a:pt x="23" y="5456"/>
                    <a:pt x="23" y="5479"/>
                    <a:pt x="23" y="5502"/>
                  </a:cubicBezTo>
                  <a:cubicBezTo>
                    <a:pt x="0" y="5525"/>
                    <a:pt x="0" y="5525"/>
                    <a:pt x="0" y="5547"/>
                  </a:cubicBezTo>
                  <a:cubicBezTo>
                    <a:pt x="23" y="5570"/>
                    <a:pt x="23" y="5593"/>
                    <a:pt x="46" y="5616"/>
                  </a:cubicBezTo>
                  <a:cubicBezTo>
                    <a:pt x="46" y="5639"/>
                    <a:pt x="69" y="5662"/>
                    <a:pt x="92" y="5684"/>
                  </a:cubicBezTo>
                  <a:cubicBezTo>
                    <a:pt x="92" y="5707"/>
                    <a:pt x="115" y="5707"/>
                    <a:pt x="115" y="5730"/>
                  </a:cubicBezTo>
                  <a:cubicBezTo>
                    <a:pt x="137" y="5730"/>
                    <a:pt x="137" y="5753"/>
                    <a:pt x="160" y="5753"/>
                  </a:cubicBezTo>
                  <a:cubicBezTo>
                    <a:pt x="160" y="5776"/>
                    <a:pt x="160" y="5776"/>
                    <a:pt x="160" y="5776"/>
                  </a:cubicBezTo>
                  <a:cubicBezTo>
                    <a:pt x="183" y="5821"/>
                    <a:pt x="229" y="5867"/>
                    <a:pt x="274" y="5867"/>
                  </a:cubicBezTo>
                  <a:cubicBezTo>
                    <a:pt x="297" y="5890"/>
                    <a:pt x="320" y="5913"/>
                    <a:pt x="343" y="5935"/>
                  </a:cubicBezTo>
                  <a:cubicBezTo>
                    <a:pt x="366" y="5958"/>
                    <a:pt x="388" y="5981"/>
                    <a:pt x="411" y="6004"/>
                  </a:cubicBezTo>
                  <a:cubicBezTo>
                    <a:pt x="434" y="6050"/>
                    <a:pt x="480" y="6050"/>
                    <a:pt x="525" y="6050"/>
                  </a:cubicBezTo>
                  <a:cubicBezTo>
                    <a:pt x="571" y="6050"/>
                    <a:pt x="594" y="6027"/>
                    <a:pt x="640" y="6004"/>
                  </a:cubicBezTo>
                  <a:cubicBezTo>
                    <a:pt x="662" y="5981"/>
                    <a:pt x="662" y="5935"/>
                    <a:pt x="685" y="5913"/>
                  </a:cubicBezTo>
                  <a:cubicBezTo>
                    <a:pt x="685" y="5867"/>
                    <a:pt x="708" y="5821"/>
                    <a:pt x="708" y="5776"/>
                  </a:cubicBezTo>
                  <a:cubicBezTo>
                    <a:pt x="731" y="5753"/>
                    <a:pt x="731" y="5753"/>
                    <a:pt x="754" y="5753"/>
                  </a:cubicBezTo>
                  <a:cubicBezTo>
                    <a:pt x="754" y="5730"/>
                    <a:pt x="776" y="5730"/>
                    <a:pt x="799" y="5707"/>
                  </a:cubicBezTo>
                  <a:cubicBezTo>
                    <a:pt x="822" y="5684"/>
                    <a:pt x="845" y="5662"/>
                    <a:pt x="845" y="5639"/>
                  </a:cubicBezTo>
                  <a:lnTo>
                    <a:pt x="913" y="5525"/>
                  </a:lnTo>
                  <a:cubicBezTo>
                    <a:pt x="959" y="5479"/>
                    <a:pt x="982" y="5410"/>
                    <a:pt x="1005" y="5365"/>
                  </a:cubicBezTo>
                  <a:cubicBezTo>
                    <a:pt x="1073" y="5251"/>
                    <a:pt x="1119" y="5114"/>
                    <a:pt x="1187" y="5000"/>
                  </a:cubicBezTo>
                  <a:cubicBezTo>
                    <a:pt x="1187" y="5000"/>
                    <a:pt x="1187" y="4977"/>
                    <a:pt x="1187" y="4977"/>
                  </a:cubicBezTo>
                  <a:cubicBezTo>
                    <a:pt x="1210" y="4931"/>
                    <a:pt x="1233" y="4908"/>
                    <a:pt x="1233" y="4885"/>
                  </a:cubicBezTo>
                  <a:cubicBezTo>
                    <a:pt x="1279" y="4794"/>
                    <a:pt x="1324" y="4726"/>
                    <a:pt x="1347" y="4634"/>
                  </a:cubicBezTo>
                  <a:cubicBezTo>
                    <a:pt x="1370" y="4612"/>
                    <a:pt x="1393" y="4566"/>
                    <a:pt x="1416" y="4520"/>
                  </a:cubicBezTo>
                  <a:cubicBezTo>
                    <a:pt x="1484" y="4406"/>
                    <a:pt x="1553" y="4269"/>
                    <a:pt x="1621" y="4132"/>
                  </a:cubicBezTo>
                  <a:cubicBezTo>
                    <a:pt x="1689" y="4041"/>
                    <a:pt x="1735" y="3950"/>
                    <a:pt x="1804" y="3836"/>
                  </a:cubicBezTo>
                  <a:cubicBezTo>
                    <a:pt x="1849" y="3744"/>
                    <a:pt x="1895" y="3653"/>
                    <a:pt x="1963" y="3562"/>
                  </a:cubicBezTo>
                  <a:cubicBezTo>
                    <a:pt x="2146" y="3242"/>
                    <a:pt x="2329" y="2922"/>
                    <a:pt x="2534" y="2603"/>
                  </a:cubicBezTo>
                  <a:cubicBezTo>
                    <a:pt x="2625" y="2443"/>
                    <a:pt x="2694" y="2306"/>
                    <a:pt x="2785" y="2146"/>
                  </a:cubicBezTo>
                  <a:cubicBezTo>
                    <a:pt x="2876" y="2009"/>
                    <a:pt x="2968" y="1873"/>
                    <a:pt x="3059" y="1713"/>
                  </a:cubicBezTo>
                  <a:cubicBezTo>
                    <a:pt x="3082" y="1667"/>
                    <a:pt x="3082" y="1621"/>
                    <a:pt x="3036" y="1576"/>
                  </a:cubicBezTo>
                  <a:cubicBezTo>
                    <a:pt x="3059" y="1530"/>
                    <a:pt x="3082" y="1507"/>
                    <a:pt x="3105" y="1462"/>
                  </a:cubicBezTo>
                  <a:cubicBezTo>
                    <a:pt x="3173" y="1370"/>
                    <a:pt x="3242" y="1279"/>
                    <a:pt x="3287" y="1165"/>
                  </a:cubicBezTo>
                  <a:cubicBezTo>
                    <a:pt x="3310" y="1119"/>
                    <a:pt x="3287" y="1051"/>
                    <a:pt x="3242" y="1005"/>
                  </a:cubicBezTo>
                  <a:cubicBezTo>
                    <a:pt x="3242" y="1005"/>
                    <a:pt x="3242" y="1005"/>
                    <a:pt x="3219" y="982"/>
                  </a:cubicBezTo>
                  <a:cubicBezTo>
                    <a:pt x="3242" y="937"/>
                    <a:pt x="3264" y="891"/>
                    <a:pt x="3310" y="845"/>
                  </a:cubicBezTo>
                  <a:cubicBezTo>
                    <a:pt x="3333" y="800"/>
                    <a:pt x="3310" y="731"/>
                    <a:pt x="3264" y="686"/>
                  </a:cubicBezTo>
                  <a:cubicBezTo>
                    <a:pt x="3242" y="663"/>
                    <a:pt x="3196" y="663"/>
                    <a:pt x="3173" y="663"/>
                  </a:cubicBezTo>
                  <a:cubicBezTo>
                    <a:pt x="3127" y="663"/>
                    <a:pt x="3105" y="686"/>
                    <a:pt x="3082" y="708"/>
                  </a:cubicBezTo>
                  <a:cubicBezTo>
                    <a:pt x="3059" y="731"/>
                    <a:pt x="3036" y="777"/>
                    <a:pt x="3013" y="800"/>
                  </a:cubicBezTo>
                  <a:cubicBezTo>
                    <a:pt x="3036" y="731"/>
                    <a:pt x="3082" y="686"/>
                    <a:pt x="3105" y="617"/>
                  </a:cubicBezTo>
                  <a:cubicBezTo>
                    <a:pt x="3173" y="503"/>
                    <a:pt x="3242" y="389"/>
                    <a:pt x="3310" y="298"/>
                  </a:cubicBezTo>
                  <a:lnTo>
                    <a:pt x="3287" y="298"/>
                  </a:lnTo>
                  <a:cubicBezTo>
                    <a:pt x="3310" y="252"/>
                    <a:pt x="3356" y="229"/>
                    <a:pt x="3379" y="183"/>
                  </a:cubicBezTo>
                  <a:cubicBezTo>
                    <a:pt x="3401" y="138"/>
                    <a:pt x="3447" y="115"/>
                    <a:pt x="3470" y="69"/>
                  </a:cubicBezTo>
                  <a:cubicBezTo>
                    <a:pt x="3493" y="47"/>
                    <a:pt x="3493" y="24"/>
                    <a:pt x="347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10"/>
            <p:cNvSpPr/>
            <p:nvPr/>
          </p:nvSpPr>
          <p:spPr>
            <a:xfrm>
              <a:off x="-591494" y="2456584"/>
              <a:ext cx="209467" cy="371324"/>
            </a:xfrm>
            <a:custGeom>
              <a:avLst/>
              <a:gdLst/>
              <a:ahLst/>
              <a:cxnLst/>
              <a:rect l="l" t="t" r="r" b="b"/>
              <a:pathLst>
                <a:path w="3744" h="6637" extrusionOk="0">
                  <a:moveTo>
                    <a:pt x="3698" y="0"/>
                  </a:moveTo>
                  <a:cubicBezTo>
                    <a:pt x="3698" y="0"/>
                    <a:pt x="3675" y="0"/>
                    <a:pt x="3675" y="23"/>
                  </a:cubicBezTo>
                  <a:cubicBezTo>
                    <a:pt x="3630" y="69"/>
                    <a:pt x="3607" y="114"/>
                    <a:pt x="3561" y="183"/>
                  </a:cubicBezTo>
                  <a:cubicBezTo>
                    <a:pt x="3538" y="228"/>
                    <a:pt x="3516" y="274"/>
                    <a:pt x="3493" y="320"/>
                  </a:cubicBezTo>
                  <a:cubicBezTo>
                    <a:pt x="3424" y="434"/>
                    <a:pt x="3356" y="548"/>
                    <a:pt x="3287" y="662"/>
                  </a:cubicBezTo>
                  <a:cubicBezTo>
                    <a:pt x="3150" y="890"/>
                    <a:pt x="3013" y="1118"/>
                    <a:pt x="2876" y="1347"/>
                  </a:cubicBezTo>
                  <a:cubicBezTo>
                    <a:pt x="2762" y="1484"/>
                    <a:pt x="2671" y="1643"/>
                    <a:pt x="2580" y="1780"/>
                  </a:cubicBezTo>
                  <a:cubicBezTo>
                    <a:pt x="2534" y="1872"/>
                    <a:pt x="2488" y="1940"/>
                    <a:pt x="2443" y="2009"/>
                  </a:cubicBezTo>
                  <a:cubicBezTo>
                    <a:pt x="2397" y="2077"/>
                    <a:pt x="2351" y="2168"/>
                    <a:pt x="2306" y="2237"/>
                  </a:cubicBezTo>
                  <a:cubicBezTo>
                    <a:pt x="2214" y="2374"/>
                    <a:pt x="2123" y="2534"/>
                    <a:pt x="2032" y="2693"/>
                  </a:cubicBezTo>
                  <a:cubicBezTo>
                    <a:pt x="1963" y="2830"/>
                    <a:pt x="1872" y="2990"/>
                    <a:pt x="1781" y="3127"/>
                  </a:cubicBezTo>
                  <a:cubicBezTo>
                    <a:pt x="1621" y="3424"/>
                    <a:pt x="1438" y="3721"/>
                    <a:pt x="1279" y="4017"/>
                  </a:cubicBezTo>
                  <a:cubicBezTo>
                    <a:pt x="1142" y="4291"/>
                    <a:pt x="982" y="4565"/>
                    <a:pt x="845" y="4862"/>
                  </a:cubicBezTo>
                  <a:cubicBezTo>
                    <a:pt x="776" y="4976"/>
                    <a:pt x="708" y="5090"/>
                    <a:pt x="662" y="5227"/>
                  </a:cubicBezTo>
                  <a:cubicBezTo>
                    <a:pt x="617" y="5296"/>
                    <a:pt x="571" y="5341"/>
                    <a:pt x="548" y="5410"/>
                  </a:cubicBezTo>
                  <a:cubicBezTo>
                    <a:pt x="503" y="5478"/>
                    <a:pt x="457" y="5547"/>
                    <a:pt x="434" y="5615"/>
                  </a:cubicBezTo>
                  <a:cubicBezTo>
                    <a:pt x="343" y="5752"/>
                    <a:pt x="274" y="5889"/>
                    <a:pt x="206" y="6003"/>
                  </a:cubicBezTo>
                  <a:cubicBezTo>
                    <a:pt x="183" y="6072"/>
                    <a:pt x="137" y="6140"/>
                    <a:pt x="115" y="6209"/>
                  </a:cubicBezTo>
                  <a:cubicBezTo>
                    <a:pt x="92" y="6254"/>
                    <a:pt x="69" y="6277"/>
                    <a:pt x="46" y="6300"/>
                  </a:cubicBezTo>
                  <a:cubicBezTo>
                    <a:pt x="46" y="6345"/>
                    <a:pt x="23" y="6368"/>
                    <a:pt x="23" y="6414"/>
                  </a:cubicBezTo>
                  <a:cubicBezTo>
                    <a:pt x="0" y="6414"/>
                    <a:pt x="0" y="6437"/>
                    <a:pt x="0" y="6437"/>
                  </a:cubicBezTo>
                  <a:cubicBezTo>
                    <a:pt x="0" y="6482"/>
                    <a:pt x="0" y="6505"/>
                    <a:pt x="0" y="6528"/>
                  </a:cubicBezTo>
                  <a:cubicBezTo>
                    <a:pt x="23" y="6574"/>
                    <a:pt x="46" y="6597"/>
                    <a:pt x="92" y="6619"/>
                  </a:cubicBezTo>
                  <a:cubicBezTo>
                    <a:pt x="115" y="6631"/>
                    <a:pt x="137" y="6636"/>
                    <a:pt x="157" y="6636"/>
                  </a:cubicBezTo>
                  <a:cubicBezTo>
                    <a:pt x="177" y="6636"/>
                    <a:pt x="194" y="6631"/>
                    <a:pt x="206" y="6619"/>
                  </a:cubicBezTo>
                  <a:cubicBezTo>
                    <a:pt x="252" y="6619"/>
                    <a:pt x="297" y="6574"/>
                    <a:pt x="320" y="6551"/>
                  </a:cubicBezTo>
                  <a:cubicBezTo>
                    <a:pt x="320" y="6528"/>
                    <a:pt x="320" y="6528"/>
                    <a:pt x="320" y="6505"/>
                  </a:cubicBezTo>
                  <a:cubicBezTo>
                    <a:pt x="343" y="6482"/>
                    <a:pt x="366" y="6460"/>
                    <a:pt x="388" y="6437"/>
                  </a:cubicBezTo>
                  <a:cubicBezTo>
                    <a:pt x="411" y="6391"/>
                    <a:pt x="411" y="6345"/>
                    <a:pt x="434" y="6300"/>
                  </a:cubicBezTo>
                  <a:cubicBezTo>
                    <a:pt x="480" y="6231"/>
                    <a:pt x="525" y="6163"/>
                    <a:pt x="571" y="6094"/>
                  </a:cubicBezTo>
                  <a:cubicBezTo>
                    <a:pt x="640" y="5935"/>
                    <a:pt x="731" y="5775"/>
                    <a:pt x="799" y="5638"/>
                  </a:cubicBezTo>
                  <a:cubicBezTo>
                    <a:pt x="845" y="5569"/>
                    <a:pt x="891" y="5478"/>
                    <a:pt x="936" y="5410"/>
                  </a:cubicBezTo>
                  <a:cubicBezTo>
                    <a:pt x="959" y="5341"/>
                    <a:pt x="1005" y="5250"/>
                    <a:pt x="1050" y="5181"/>
                  </a:cubicBezTo>
                  <a:cubicBezTo>
                    <a:pt x="1119" y="5044"/>
                    <a:pt x="1187" y="4907"/>
                    <a:pt x="1256" y="4771"/>
                  </a:cubicBezTo>
                  <a:cubicBezTo>
                    <a:pt x="1393" y="4497"/>
                    <a:pt x="1553" y="4200"/>
                    <a:pt x="1690" y="3926"/>
                  </a:cubicBezTo>
                  <a:cubicBezTo>
                    <a:pt x="1781" y="3766"/>
                    <a:pt x="1849" y="3606"/>
                    <a:pt x="1941" y="3469"/>
                  </a:cubicBezTo>
                  <a:cubicBezTo>
                    <a:pt x="2009" y="3310"/>
                    <a:pt x="2078" y="3150"/>
                    <a:pt x="2169" y="3013"/>
                  </a:cubicBezTo>
                  <a:cubicBezTo>
                    <a:pt x="2237" y="2853"/>
                    <a:pt x="2329" y="2693"/>
                    <a:pt x="2420" y="2556"/>
                  </a:cubicBezTo>
                  <a:cubicBezTo>
                    <a:pt x="2488" y="2397"/>
                    <a:pt x="2580" y="2237"/>
                    <a:pt x="2648" y="2100"/>
                  </a:cubicBezTo>
                  <a:cubicBezTo>
                    <a:pt x="2694" y="2009"/>
                    <a:pt x="2739" y="1940"/>
                    <a:pt x="2785" y="1872"/>
                  </a:cubicBezTo>
                  <a:cubicBezTo>
                    <a:pt x="2831" y="1780"/>
                    <a:pt x="2854" y="1712"/>
                    <a:pt x="2899" y="1643"/>
                  </a:cubicBezTo>
                  <a:cubicBezTo>
                    <a:pt x="2991" y="1484"/>
                    <a:pt x="3059" y="1347"/>
                    <a:pt x="3128" y="1187"/>
                  </a:cubicBezTo>
                  <a:cubicBezTo>
                    <a:pt x="3173" y="1096"/>
                    <a:pt x="3219" y="1004"/>
                    <a:pt x="3264" y="913"/>
                  </a:cubicBezTo>
                  <a:cubicBezTo>
                    <a:pt x="3310" y="845"/>
                    <a:pt x="3333" y="799"/>
                    <a:pt x="3356" y="753"/>
                  </a:cubicBezTo>
                  <a:cubicBezTo>
                    <a:pt x="3379" y="708"/>
                    <a:pt x="3401" y="662"/>
                    <a:pt x="3424" y="616"/>
                  </a:cubicBezTo>
                  <a:cubicBezTo>
                    <a:pt x="3493" y="525"/>
                    <a:pt x="3538" y="434"/>
                    <a:pt x="3584" y="342"/>
                  </a:cubicBezTo>
                  <a:cubicBezTo>
                    <a:pt x="3630" y="274"/>
                    <a:pt x="3675" y="183"/>
                    <a:pt x="3721" y="91"/>
                  </a:cubicBezTo>
                  <a:cubicBezTo>
                    <a:pt x="3721" y="91"/>
                    <a:pt x="3721" y="91"/>
                    <a:pt x="3744" y="69"/>
                  </a:cubicBezTo>
                  <a:cubicBezTo>
                    <a:pt x="3744" y="46"/>
                    <a:pt x="3744" y="23"/>
                    <a:pt x="372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10"/>
            <p:cNvSpPr/>
            <p:nvPr/>
          </p:nvSpPr>
          <p:spPr>
            <a:xfrm>
              <a:off x="-609398" y="2851188"/>
              <a:ext cx="19246" cy="17903"/>
            </a:xfrm>
            <a:custGeom>
              <a:avLst/>
              <a:gdLst/>
              <a:ahLst/>
              <a:cxnLst/>
              <a:rect l="l" t="t" r="r" b="b"/>
              <a:pathLst>
                <a:path w="344" h="320" extrusionOk="0">
                  <a:moveTo>
                    <a:pt x="161" y="0"/>
                  </a:moveTo>
                  <a:cubicBezTo>
                    <a:pt x="69" y="0"/>
                    <a:pt x="1" y="91"/>
                    <a:pt x="1" y="160"/>
                  </a:cubicBezTo>
                  <a:cubicBezTo>
                    <a:pt x="24" y="205"/>
                    <a:pt x="47" y="251"/>
                    <a:pt x="69" y="274"/>
                  </a:cubicBezTo>
                  <a:cubicBezTo>
                    <a:pt x="92" y="297"/>
                    <a:pt x="138" y="320"/>
                    <a:pt x="183" y="320"/>
                  </a:cubicBezTo>
                  <a:cubicBezTo>
                    <a:pt x="275" y="320"/>
                    <a:pt x="343" y="228"/>
                    <a:pt x="320" y="137"/>
                  </a:cubicBezTo>
                  <a:cubicBezTo>
                    <a:pt x="320" y="91"/>
                    <a:pt x="298" y="69"/>
                    <a:pt x="275" y="23"/>
                  </a:cubicBezTo>
                  <a:cubicBezTo>
                    <a:pt x="252" y="0"/>
                    <a:pt x="206" y="0"/>
                    <a:pt x="16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10"/>
            <p:cNvSpPr/>
            <p:nvPr/>
          </p:nvSpPr>
          <p:spPr>
            <a:xfrm>
              <a:off x="-387170" y="2376130"/>
              <a:ext cx="86886" cy="154247"/>
            </a:xfrm>
            <a:custGeom>
              <a:avLst/>
              <a:gdLst/>
              <a:ahLst/>
              <a:cxnLst/>
              <a:rect l="l" t="t" r="r" b="b"/>
              <a:pathLst>
                <a:path w="1553" h="2757" extrusionOk="0">
                  <a:moveTo>
                    <a:pt x="1461" y="0"/>
                  </a:moveTo>
                  <a:cubicBezTo>
                    <a:pt x="1438" y="0"/>
                    <a:pt x="1393" y="23"/>
                    <a:pt x="1393" y="46"/>
                  </a:cubicBezTo>
                  <a:cubicBezTo>
                    <a:pt x="1302" y="205"/>
                    <a:pt x="1210" y="365"/>
                    <a:pt x="1119" y="525"/>
                  </a:cubicBezTo>
                  <a:cubicBezTo>
                    <a:pt x="1050" y="685"/>
                    <a:pt x="982" y="822"/>
                    <a:pt x="891" y="982"/>
                  </a:cubicBezTo>
                  <a:cubicBezTo>
                    <a:pt x="731" y="1278"/>
                    <a:pt x="571" y="1575"/>
                    <a:pt x="411" y="1872"/>
                  </a:cubicBezTo>
                  <a:cubicBezTo>
                    <a:pt x="343" y="1963"/>
                    <a:pt x="297" y="2077"/>
                    <a:pt x="229" y="2191"/>
                  </a:cubicBezTo>
                  <a:cubicBezTo>
                    <a:pt x="160" y="2283"/>
                    <a:pt x="92" y="2397"/>
                    <a:pt x="23" y="2511"/>
                  </a:cubicBezTo>
                  <a:cubicBezTo>
                    <a:pt x="0" y="2556"/>
                    <a:pt x="23" y="2602"/>
                    <a:pt x="23" y="2648"/>
                  </a:cubicBezTo>
                  <a:cubicBezTo>
                    <a:pt x="46" y="2693"/>
                    <a:pt x="69" y="2716"/>
                    <a:pt x="115" y="2739"/>
                  </a:cubicBezTo>
                  <a:cubicBezTo>
                    <a:pt x="126" y="2750"/>
                    <a:pt x="143" y="2756"/>
                    <a:pt x="163" y="2756"/>
                  </a:cubicBezTo>
                  <a:cubicBezTo>
                    <a:pt x="183" y="2756"/>
                    <a:pt x="206" y="2750"/>
                    <a:pt x="229" y="2739"/>
                  </a:cubicBezTo>
                  <a:cubicBezTo>
                    <a:pt x="274" y="2716"/>
                    <a:pt x="297" y="2693"/>
                    <a:pt x="320" y="2648"/>
                  </a:cubicBezTo>
                  <a:cubicBezTo>
                    <a:pt x="366" y="2579"/>
                    <a:pt x="411" y="2511"/>
                    <a:pt x="457" y="2442"/>
                  </a:cubicBezTo>
                  <a:cubicBezTo>
                    <a:pt x="480" y="2374"/>
                    <a:pt x="525" y="2283"/>
                    <a:pt x="571" y="2214"/>
                  </a:cubicBezTo>
                  <a:cubicBezTo>
                    <a:pt x="640" y="2077"/>
                    <a:pt x="708" y="1917"/>
                    <a:pt x="777" y="1780"/>
                  </a:cubicBezTo>
                  <a:cubicBezTo>
                    <a:pt x="845" y="1621"/>
                    <a:pt x="913" y="1484"/>
                    <a:pt x="982" y="1324"/>
                  </a:cubicBezTo>
                  <a:cubicBezTo>
                    <a:pt x="1005" y="1255"/>
                    <a:pt x="1028" y="1164"/>
                    <a:pt x="1073" y="1096"/>
                  </a:cubicBezTo>
                  <a:cubicBezTo>
                    <a:pt x="1096" y="1004"/>
                    <a:pt x="1142" y="936"/>
                    <a:pt x="1165" y="867"/>
                  </a:cubicBezTo>
                  <a:cubicBezTo>
                    <a:pt x="1279" y="616"/>
                    <a:pt x="1416" y="365"/>
                    <a:pt x="1530" y="114"/>
                  </a:cubicBezTo>
                  <a:cubicBezTo>
                    <a:pt x="1553" y="69"/>
                    <a:pt x="1530" y="23"/>
                    <a:pt x="150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10"/>
            <p:cNvSpPr/>
            <p:nvPr/>
          </p:nvSpPr>
          <p:spPr>
            <a:xfrm>
              <a:off x="-279917" y="2083688"/>
              <a:ext cx="187816" cy="277164"/>
            </a:xfrm>
            <a:custGeom>
              <a:avLst/>
              <a:gdLst/>
              <a:ahLst/>
              <a:cxnLst/>
              <a:rect l="l" t="t" r="r" b="b"/>
              <a:pathLst>
                <a:path w="3357" h="4954" extrusionOk="0">
                  <a:moveTo>
                    <a:pt x="2306" y="0"/>
                  </a:moveTo>
                  <a:cubicBezTo>
                    <a:pt x="2261" y="0"/>
                    <a:pt x="2215" y="0"/>
                    <a:pt x="2192" y="23"/>
                  </a:cubicBezTo>
                  <a:cubicBezTo>
                    <a:pt x="2169" y="46"/>
                    <a:pt x="2146" y="69"/>
                    <a:pt x="2146" y="91"/>
                  </a:cubicBezTo>
                  <a:cubicBezTo>
                    <a:pt x="2124" y="114"/>
                    <a:pt x="2124" y="137"/>
                    <a:pt x="2101" y="160"/>
                  </a:cubicBezTo>
                  <a:cubicBezTo>
                    <a:pt x="2078" y="205"/>
                    <a:pt x="2055" y="274"/>
                    <a:pt x="2032" y="320"/>
                  </a:cubicBezTo>
                  <a:lnTo>
                    <a:pt x="2009" y="342"/>
                  </a:lnTo>
                  <a:cubicBezTo>
                    <a:pt x="1987" y="411"/>
                    <a:pt x="1987" y="457"/>
                    <a:pt x="1964" y="502"/>
                  </a:cubicBezTo>
                  <a:cubicBezTo>
                    <a:pt x="1941" y="548"/>
                    <a:pt x="1918" y="594"/>
                    <a:pt x="1895" y="639"/>
                  </a:cubicBezTo>
                  <a:lnTo>
                    <a:pt x="1872" y="685"/>
                  </a:lnTo>
                  <a:cubicBezTo>
                    <a:pt x="1804" y="822"/>
                    <a:pt x="1736" y="982"/>
                    <a:pt x="1644" y="1119"/>
                  </a:cubicBezTo>
                  <a:cubicBezTo>
                    <a:pt x="1576" y="1255"/>
                    <a:pt x="1507" y="1392"/>
                    <a:pt x="1416" y="1529"/>
                  </a:cubicBezTo>
                  <a:cubicBezTo>
                    <a:pt x="1393" y="1598"/>
                    <a:pt x="1348" y="1666"/>
                    <a:pt x="1325" y="1735"/>
                  </a:cubicBezTo>
                  <a:cubicBezTo>
                    <a:pt x="1279" y="1803"/>
                    <a:pt x="1256" y="1872"/>
                    <a:pt x="1211" y="1917"/>
                  </a:cubicBezTo>
                  <a:cubicBezTo>
                    <a:pt x="1119" y="2100"/>
                    <a:pt x="1028" y="2237"/>
                    <a:pt x="959" y="2374"/>
                  </a:cubicBezTo>
                  <a:cubicBezTo>
                    <a:pt x="937" y="2442"/>
                    <a:pt x="891" y="2511"/>
                    <a:pt x="868" y="2579"/>
                  </a:cubicBezTo>
                  <a:cubicBezTo>
                    <a:pt x="823" y="2648"/>
                    <a:pt x="777" y="2716"/>
                    <a:pt x="731" y="2808"/>
                  </a:cubicBezTo>
                  <a:cubicBezTo>
                    <a:pt x="640" y="2990"/>
                    <a:pt x="549" y="3173"/>
                    <a:pt x="457" y="3378"/>
                  </a:cubicBezTo>
                  <a:cubicBezTo>
                    <a:pt x="412" y="3470"/>
                    <a:pt x="366" y="3584"/>
                    <a:pt x="298" y="3698"/>
                  </a:cubicBezTo>
                  <a:cubicBezTo>
                    <a:pt x="275" y="3789"/>
                    <a:pt x="229" y="3858"/>
                    <a:pt x="183" y="3949"/>
                  </a:cubicBezTo>
                  <a:cubicBezTo>
                    <a:pt x="183" y="3972"/>
                    <a:pt x="161" y="3994"/>
                    <a:pt x="138" y="4040"/>
                  </a:cubicBezTo>
                  <a:cubicBezTo>
                    <a:pt x="115" y="4086"/>
                    <a:pt x="92" y="4131"/>
                    <a:pt x="69" y="4177"/>
                  </a:cubicBezTo>
                  <a:cubicBezTo>
                    <a:pt x="46" y="4200"/>
                    <a:pt x="46" y="4223"/>
                    <a:pt x="46" y="4246"/>
                  </a:cubicBezTo>
                  <a:cubicBezTo>
                    <a:pt x="24" y="4291"/>
                    <a:pt x="1" y="4337"/>
                    <a:pt x="24" y="4383"/>
                  </a:cubicBezTo>
                  <a:cubicBezTo>
                    <a:pt x="24" y="4474"/>
                    <a:pt x="69" y="4542"/>
                    <a:pt x="161" y="4588"/>
                  </a:cubicBezTo>
                  <a:cubicBezTo>
                    <a:pt x="183" y="4611"/>
                    <a:pt x="206" y="4611"/>
                    <a:pt x="252" y="4634"/>
                  </a:cubicBezTo>
                  <a:lnTo>
                    <a:pt x="298" y="4634"/>
                  </a:lnTo>
                  <a:lnTo>
                    <a:pt x="389" y="4679"/>
                  </a:lnTo>
                  <a:cubicBezTo>
                    <a:pt x="434" y="4702"/>
                    <a:pt x="480" y="4725"/>
                    <a:pt x="549" y="4748"/>
                  </a:cubicBezTo>
                  <a:cubicBezTo>
                    <a:pt x="617" y="4771"/>
                    <a:pt x="708" y="4816"/>
                    <a:pt x="777" y="4862"/>
                  </a:cubicBezTo>
                  <a:cubicBezTo>
                    <a:pt x="777" y="4862"/>
                    <a:pt x="800" y="4885"/>
                    <a:pt x="800" y="4885"/>
                  </a:cubicBezTo>
                  <a:lnTo>
                    <a:pt x="823" y="4907"/>
                  </a:lnTo>
                  <a:cubicBezTo>
                    <a:pt x="868" y="4930"/>
                    <a:pt x="891" y="4930"/>
                    <a:pt x="937" y="4953"/>
                  </a:cubicBezTo>
                  <a:lnTo>
                    <a:pt x="959" y="4953"/>
                  </a:lnTo>
                  <a:cubicBezTo>
                    <a:pt x="982" y="4953"/>
                    <a:pt x="1028" y="4930"/>
                    <a:pt x="1051" y="4930"/>
                  </a:cubicBezTo>
                  <a:cubicBezTo>
                    <a:pt x="1096" y="4907"/>
                    <a:pt x="1096" y="4885"/>
                    <a:pt x="1119" y="4839"/>
                  </a:cubicBezTo>
                  <a:cubicBezTo>
                    <a:pt x="1119" y="4839"/>
                    <a:pt x="1142" y="4816"/>
                    <a:pt x="1142" y="4816"/>
                  </a:cubicBezTo>
                  <a:cubicBezTo>
                    <a:pt x="1188" y="4725"/>
                    <a:pt x="1233" y="4634"/>
                    <a:pt x="1279" y="4542"/>
                  </a:cubicBezTo>
                  <a:lnTo>
                    <a:pt x="1279" y="4519"/>
                  </a:lnTo>
                  <a:cubicBezTo>
                    <a:pt x="1439" y="4246"/>
                    <a:pt x="1599" y="3949"/>
                    <a:pt x="1758" y="3675"/>
                  </a:cubicBezTo>
                  <a:cubicBezTo>
                    <a:pt x="1827" y="3538"/>
                    <a:pt x="1918" y="3401"/>
                    <a:pt x="1987" y="3264"/>
                  </a:cubicBezTo>
                  <a:cubicBezTo>
                    <a:pt x="2032" y="3150"/>
                    <a:pt x="2101" y="3059"/>
                    <a:pt x="2146" y="2967"/>
                  </a:cubicBezTo>
                  <a:lnTo>
                    <a:pt x="2215" y="2830"/>
                  </a:lnTo>
                  <a:lnTo>
                    <a:pt x="2375" y="2556"/>
                  </a:lnTo>
                  <a:lnTo>
                    <a:pt x="2443" y="2442"/>
                  </a:lnTo>
                  <a:cubicBezTo>
                    <a:pt x="2466" y="2374"/>
                    <a:pt x="2512" y="2305"/>
                    <a:pt x="2534" y="2260"/>
                  </a:cubicBezTo>
                  <a:cubicBezTo>
                    <a:pt x="2580" y="2191"/>
                    <a:pt x="2626" y="2100"/>
                    <a:pt x="2671" y="2032"/>
                  </a:cubicBezTo>
                  <a:lnTo>
                    <a:pt x="2671" y="2009"/>
                  </a:lnTo>
                  <a:cubicBezTo>
                    <a:pt x="2740" y="1917"/>
                    <a:pt x="2785" y="1803"/>
                    <a:pt x="2831" y="1712"/>
                  </a:cubicBezTo>
                  <a:lnTo>
                    <a:pt x="2854" y="1666"/>
                  </a:lnTo>
                  <a:cubicBezTo>
                    <a:pt x="2900" y="1575"/>
                    <a:pt x="2945" y="1461"/>
                    <a:pt x="3014" y="1370"/>
                  </a:cubicBezTo>
                  <a:cubicBezTo>
                    <a:pt x="3037" y="1324"/>
                    <a:pt x="3059" y="1255"/>
                    <a:pt x="3082" y="1210"/>
                  </a:cubicBezTo>
                  <a:cubicBezTo>
                    <a:pt x="3105" y="1141"/>
                    <a:pt x="3151" y="1073"/>
                    <a:pt x="3196" y="1004"/>
                  </a:cubicBezTo>
                  <a:cubicBezTo>
                    <a:pt x="3242" y="890"/>
                    <a:pt x="3288" y="776"/>
                    <a:pt x="3333" y="639"/>
                  </a:cubicBezTo>
                  <a:cubicBezTo>
                    <a:pt x="3356" y="594"/>
                    <a:pt x="3356" y="525"/>
                    <a:pt x="3288" y="502"/>
                  </a:cubicBezTo>
                  <a:lnTo>
                    <a:pt x="3219" y="502"/>
                  </a:lnTo>
                  <a:cubicBezTo>
                    <a:pt x="3196" y="479"/>
                    <a:pt x="3196" y="479"/>
                    <a:pt x="3174" y="457"/>
                  </a:cubicBezTo>
                  <a:cubicBezTo>
                    <a:pt x="3151" y="434"/>
                    <a:pt x="3128" y="434"/>
                    <a:pt x="3128" y="434"/>
                  </a:cubicBezTo>
                  <a:cubicBezTo>
                    <a:pt x="3105" y="411"/>
                    <a:pt x="3082" y="411"/>
                    <a:pt x="3059" y="411"/>
                  </a:cubicBezTo>
                  <a:cubicBezTo>
                    <a:pt x="3037" y="411"/>
                    <a:pt x="3014" y="411"/>
                    <a:pt x="2991" y="388"/>
                  </a:cubicBezTo>
                  <a:cubicBezTo>
                    <a:pt x="2945" y="388"/>
                    <a:pt x="2900" y="365"/>
                    <a:pt x="2854" y="320"/>
                  </a:cubicBezTo>
                  <a:cubicBezTo>
                    <a:pt x="2808" y="297"/>
                    <a:pt x="2763" y="251"/>
                    <a:pt x="2717" y="205"/>
                  </a:cubicBezTo>
                  <a:lnTo>
                    <a:pt x="2671" y="183"/>
                  </a:lnTo>
                  <a:cubicBezTo>
                    <a:pt x="2603" y="137"/>
                    <a:pt x="2534" y="69"/>
                    <a:pt x="2443" y="46"/>
                  </a:cubicBezTo>
                  <a:cubicBezTo>
                    <a:pt x="2420" y="23"/>
                    <a:pt x="2375" y="0"/>
                    <a:pt x="235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10"/>
            <p:cNvSpPr/>
            <p:nvPr/>
          </p:nvSpPr>
          <p:spPr>
            <a:xfrm>
              <a:off x="-222457" y="2118152"/>
              <a:ext cx="131589" cy="244547"/>
            </a:xfrm>
            <a:custGeom>
              <a:avLst/>
              <a:gdLst/>
              <a:ahLst/>
              <a:cxnLst/>
              <a:rect l="l" t="t" r="r" b="b"/>
              <a:pathLst>
                <a:path w="2352" h="4371" extrusionOk="0">
                  <a:moveTo>
                    <a:pt x="2283" y="0"/>
                  </a:moveTo>
                  <a:cubicBezTo>
                    <a:pt x="2261" y="0"/>
                    <a:pt x="2238" y="0"/>
                    <a:pt x="2215" y="23"/>
                  </a:cubicBezTo>
                  <a:cubicBezTo>
                    <a:pt x="2192" y="69"/>
                    <a:pt x="2169" y="114"/>
                    <a:pt x="2147" y="137"/>
                  </a:cubicBezTo>
                  <a:cubicBezTo>
                    <a:pt x="2124" y="160"/>
                    <a:pt x="2124" y="206"/>
                    <a:pt x="2101" y="229"/>
                  </a:cubicBezTo>
                  <a:cubicBezTo>
                    <a:pt x="2078" y="297"/>
                    <a:pt x="2032" y="388"/>
                    <a:pt x="1987" y="457"/>
                  </a:cubicBezTo>
                  <a:cubicBezTo>
                    <a:pt x="1964" y="525"/>
                    <a:pt x="1918" y="594"/>
                    <a:pt x="1873" y="662"/>
                  </a:cubicBezTo>
                  <a:cubicBezTo>
                    <a:pt x="1850" y="731"/>
                    <a:pt x="1804" y="799"/>
                    <a:pt x="1758" y="868"/>
                  </a:cubicBezTo>
                  <a:cubicBezTo>
                    <a:pt x="1690" y="1005"/>
                    <a:pt x="1599" y="1119"/>
                    <a:pt x="1530" y="1233"/>
                  </a:cubicBezTo>
                  <a:cubicBezTo>
                    <a:pt x="1485" y="1301"/>
                    <a:pt x="1462" y="1370"/>
                    <a:pt x="1416" y="1461"/>
                  </a:cubicBezTo>
                  <a:cubicBezTo>
                    <a:pt x="1370" y="1530"/>
                    <a:pt x="1348" y="1598"/>
                    <a:pt x="1302" y="1667"/>
                  </a:cubicBezTo>
                  <a:cubicBezTo>
                    <a:pt x="1234" y="1804"/>
                    <a:pt x="1142" y="1940"/>
                    <a:pt x="1074" y="2077"/>
                  </a:cubicBezTo>
                  <a:cubicBezTo>
                    <a:pt x="1028" y="2146"/>
                    <a:pt x="1005" y="2214"/>
                    <a:pt x="960" y="2283"/>
                  </a:cubicBezTo>
                  <a:cubicBezTo>
                    <a:pt x="914" y="2351"/>
                    <a:pt x="891" y="2420"/>
                    <a:pt x="845" y="2488"/>
                  </a:cubicBezTo>
                  <a:cubicBezTo>
                    <a:pt x="800" y="2557"/>
                    <a:pt x="777" y="2625"/>
                    <a:pt x="731" y="2694"/>
                  </a:cubicBezTo>
                  <a:cubicBezTo>
                    <a:pt x="709" y="2762"/>
                    <a:pt x="663" y="2831"/>
                    <a:pt x="640" y="2899"/>
                  </a:cubicBezTo>
                  <a:cubicBezTo>
                    <a:pt x="549" y="3036"/>
                    <a:pt x="480" y="3173"/>
                    <a:pt x="412" y="3310"/>
                  </a:cubicBezTo>
                  <a:cubicBezTo>
                    <a:pt x="366" y="3401"/>
                    <a:pt x="321" y="3493"/>
                    <a:pt x="275" y="3584"/>
                  </a:cubicBezTo>
                  <a:cubicBezTo>
                    <a:pt x="229" y="3675"/>
                    <a:pt x="184" y="3744"/>
                    <a:pt x="161" y="3835"/>
                  </a:cubicBezTo>
                  <a:cubicBezTo>
                    <a:pt x="115" y="3903"/>
                    <a:pt x="92" y="3972"/>
                    <a:pt x="69" y="4040"/>
                  </a:cubicBezTo>
                  <a:cubicBezTo>
                    <a:pt x="47" y="4063"/>
                    <a:pt x="47" y="4109"/>
                    <a:pt x="24" y="4155"/>
                  </a:cubicBezTo>
                  <a:cubicBezTo>
                    <a:pt x="24" y="4177"/>
                    <a:pt x="24" y="4200"/>
                    <a:pt x="1" y="4223"/>
                  </a:cubicBezTo>
                  <a:cubicBezTo>
                    <a:pt x="1" y="4291"/>
                    <a:pt x="24" y="4337"/>
                    <a:pt x="69" y="4360"/>
                  </a:cubicBezTo>
                  <a:cubicBezTo>
                    <a:pt x="85" y="4360"/>
                    <a:pt x="110" y="4370"/>
                    <a:pt x="132" y="4370"/>
                  </a:cubicBezTo>
                  <a:cubicBezTo>
                    <a:pt x="143" y="4370"/>
                    <a:pt x="153" y="4368"/>
                    <a:pt x="161" y="4360"/>
                  </a:cubicBezTo>
                  <a:cubicBezTo>
                    <a:pt x="184" y="4360"/>
                    <a:pt x="229" y="4337"/>
                    <a:pt x="229" y="4291"/>
                  </a:cubicBezTo>
                  <a:cubicBezTo>
                    <a:pt x="252" y="4269"/>
                    <a:pt x="252" y="4246"/>
                    <a:pt x="275" y="4223"/>
                  </a:cubicBezTo>
                  <a:cubicBezTo>
                    <a:pt x="298" y="4200"/>
                    <a:pt x="298" y="4177"/>
                    <a:pt x="298" y="4155"/>
                  </a:cubicBezTo>
                  <a:cubicBezTo>
                    <a:pt x="343" y="4109"/>
                    <a:pt x="366" y="4063"/>
                    <a:pt x="389" y="4018"/>
                  </a:cubicBezTo>
                  <a:cubicBezTo>
                    <a:pt x="457" y="3881"/>
                    <a:pt x="526" y="3744"/>
                    <a:pt x="594" y="3607"/>
                  </a:cubicBezTo>
                  <a:cubicBezTo>
                    <a:pt x="663" y="3470"/>
                    <a:pt x="731" y="3333"/>
                    <a:pt x="800" y="3196"/>
                  </a:cubicBezTo>
                  <a:cubicBezTo>
                    <a:pt x="868" y="3059"/>
                    <a:pt x="960" y="2922"/>
                    <a:pt x="1028" y="2785"/>
                  </a:cubicBezTo>
                  <a:cubicBezTo>
                    <a:pt x="1097" y="2625"/>
                    <a:pt x="1165" y="2488"/>
                    <a:pt x="1234" y="2351"/>
                  </a:cubicBezTo>
                  <a:cubicBezTo>
                    <a:pt x="1302" y="2214"/>
                    <a:pt x="1370" y="2077"/>
                    <a:pt x="1462" y="1940"/>
                  </a:cubicBezTo>
                  <a:cubicBezTo>
                    <a:pt x="1485" y="1872"/>
                    <a:pt x="1530" y="1804"/>
                    <a:pt x="1553" y="1735"/>
                  </a:cubicBezTo>
                  <a:cubicBezTo>
                    <a:pt x="1599" y="1667"/>
                    <a:pt x="1622" y="1598"/>
                    <a:pt x="1667" y="1507"/>
                  </a:cubicBezTo>
                  <a:cubicBezTo>
                    <a:pt x="1736" y="1370"/>
                    <a:pt x="1781" y="1256"/>
                    <a:pt x="1850" y="1119"/>
                  </a:cubicBezTo>
                  <a:cubicBezTo>
                    <a:pt x="1941" y="936"/>
                    <a:pt x="2032" y="776"/>
                    <a:pt x="2101" y="594"/>
                  </a:cubicBezTo>
                  <a:cubicBezTo>
                    <a:pt x="2147" y="503"/>
                    <a:pt x="2169" y="434"/>
                    <a:pt x="2215" y="343"/>
                  </a:cubicBezTo>
                  <a:cubicBezTo>
                    <a:pt x="2238" y="297"/>
                    <a:pt x="2238" y="251"/>
                    <a:pt x="2261" y="229"/>
                  </a:cubicBezTo>
                  <a:cubicBezTo>
                    <a:pt x="2283" y="183"/>
                    <a:pt x="2306" y="137"/>
                    <a:pt x="2352" y="92"/>
                  </a:cubicBezTo>
                  <a:cubicBezTo>
                    <a:pt x="2352" y="69"/>
                    <a:pt x="2352" y="23"/>
                    <a:pt x="230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10"/>
            <p:cNvSpPr/>
            <p:nvPr/>
          </p:nvSpPr>
          <p:spPr>
            <a:xfrm>
              <a:off x="-173894" y="2164142"/>
              <a:ext cx="97125" cy="171143"/>
            </a:xfrm>
            <a:custGeom>
              <a:avLst/>
              <a:gdLst/>
              <a:ahLst/>
              <a:cxnLst/>
              <a:rect l="l" t="t" r="r" b="b"/>
              <a:pathLst>
                <a:path w="1736" h="3059" extrusionOk="0">
                  <a:moveTo>
                    <a:pt x="1667" y="0"/>
                  </a:moveTo>
                  <a:cubicBezTo>
                    <a:pt x="1644" y="0"/>
                    <a:pt x="1621" y="0"/>
                    <a:pt x="1621" y="23"/>
                  </a:cubicBezTo>
                  <a:cubicBezTo>
                    <a:pt x="1575" y="91"/>
                    <a:pt x="1530" y="160"/>
                    <a:pt x="1507" y="228"/>
                  </a:cubicBezTo>
                  <a:cubicBezTo>
                    <a:pt x="1461" y="297"/>
                    <a:pt x="1415" y="365"/>
                    <a:pt x="1370" y="434"/>
                  </a:cubicBezTo>
                  <a:cubicBezTo>
                    <a:pt x="1324" y="502"/>
                    <a:pt x="1301" y="571"/>
                    <a:pt x="1256" y="639"/>
                  </a:cubicBezTo>
                  <a:cubicBezTo>
                    <a:pt x="1210" y="708"/>
                    <a:pt x="1164" y="776"/>
                    <a:pt x="1142" y="845"/>
                  </a:cubicBezTo>
                  <a:cubicBezTo>
                    <a:pt x="1073" y="936"/>
                    <a:pt x="1027" y="1004"/>
                    <a:pt x="1005" y="1073"/>
                  </a:cubicBezTo>
                  <a:cubicBezTo>
                    <a:pt x="959" y="1141"/>
                    <a:pt x="936" y="1210"/>
                    <a:pt x="890" y="1255"/>
                  </a:cubicBezTo>
                  <a:cubicBezTo>
                    <a:pt x="822" y="1392"/>
                    <a:pt x="754" y="1507"/>
                    <a:pt x="685" y="1643"/>
                  </a:cubicBezTo>
                  <a:cubicBezTo>
                    <a:pt x="617" y="1735"/>
                    <a:pt x="571" y="1826"/>
                    <a:pt x="502" y="1940"/>
                  </a:cubicBezTo>
                  <a:cubicBezTo>
                    <a:pt x="480" y="1986"/>
                    <a:pt x="457" y="2032"/>
                    <a:pt x="434" y="2077"/>
                  </a:cubicBezTo>
                  <a:cubicBezTo>
                    <a:pt x="411" y="2123"/>
                    <a:pt x="366" y="2191"/>
                    <a:pt x="343" y="2237"/>
                  </a:cubicBezTo>
                  <a:cubicBezTo>
                    <a:pt x="274" y="2351"/>
                    <a:pt x="229" y="2465"/>
                    <a:pt x="160" y="2556"/>
                  </a:cubicBezTo>
                  <a:cubicBezTo>
                    <a:pt x="137" y="2625"/>
                    <a:pt x="114" y="2671"/>
                    <a:pt x="69" y="2716"/>
                  </a:cubicBezTo>
                  <a:cubicBezTo>
                    <a:pt x="46" y="2785"/>
                    <a:pt x="23" y="2830"/>
                    <a:pt x="0" y="2899"/>
                  </a:cubicBezTo>
                  <a:cubicBezTo>
                    <a:pt x="0" y="2967"/>
                    <a:pt x="23" y="3013"/>
                    <a:pt x="92" y="3059"/>
                  </a:cubicBezTo>
                  <a:lnTo>
                    <a:pt x="183" y="3059"/>
                  </a:lnTo>
                  <a:cubicBezTo>
                    <a:pt x="229" y="3036"/>
                    <a:pt x="251" y="3013"/>
                    <a:pt x="274" y="2990"/>
                  </a:cubicBezTo>
                  <a:cubicBezTo>
                    <a:pt x="274" y="2990"/>
                    <a:pt x="274" y="2967"/>
                    <a:pt x="274" y="2967"/>
                  </a:cubicBezTo>
                  <a:cubicBezTo>
                    <a:pt x="320" y="2922"/>
                    <a:pt x="343" y="2853"/>
                    <a:pt x="388" y="2785"/>
                  </a:cubicBezTo>
                  <a:cubicBezTo>
                    <a:pt x="411" y="2716"/>
                    <a:pt x="457" y="2648"/>
                    <a:pt x="480" y="2602"/>
                  </a:cubicBezTo>
                  <a:cubicBezTo>
                    <a:pt x="525" y="2511"/>
                    <a:pt x="548" y="2442"/>
                    <a:pt x="594" y="2374"/>
                  </a:cubicBezTo>
                  <a:cubicBezTo>
                    <a:pt x="639" y="2305"/>
                    <a:pt x="662" y="2237"/>
                    <a:pt x="685" y="2168"/>
                  </a:cubicBezTo>
                  <a:cubicBezTo>
                    <a:pt x="754" y="2032"/>
                    <a:pt x="822" y="1917"/>
                    <a:pt x="890" y="1780"/>
                  </a:cubicBezTo>
                  <a:cubicBezTo>
                    <a:pt x="959" y="1643"/>
                    <a:pt x="1027" y="1507"/>
                    <a:pt x="1073" y="1392"/>
                  </a:cubicBezTo>
                  <a:cubicBezTo>
                    <a:pt x="1119" y="1278"/>
                    <a:pt x="1164" y="1187"/>
                    <a:pt x="1210" y="1096"/>
                  </a:cubicBezTo>
                  <a:cubicBezTo>
                    <a:pt x="1256" y="959"/>
                    <a:pt x="1324" y="845"/>
                    <a:pt x="1370" y="708"/>
                  </a:cubicBezTo>
                  <a:cubicBezTo>
                    <a:pt x="1438" y="616"/>
                    <a:pt x="1484" y="502"/>
                    <a:pt x="1530" y="388"/>
                  </a:cubicBezTo>
                  <a:cubicBezTo>
                    <a:pt x="1552" y="342"/>
                    <a:pt x="1598" y="297"/>
                    <a:pt x="1621" y="251"/>
                  </a:cubicBezTo>
                  <a:cubicBezTo>
                    <a:pt x="1644" y="183"/>
                    <a:pt x="1667" y="114"/>
                    <a:pt x="1712" y="69"/>
                  </a:cubicBezTo>
                  <a:cubicBezTo>
                    <a:pt x="1735" y="46"/>
                    <a:pt x="1712" y="0"/>
                    <a:pt x="168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10"/>
            <p:cNvSpPr/>
            <p:nvPr/>
          </p:nvSpPr>
          <p:spPr>
            <a:xfrm>
              <a:off x="-181559" y="2351849"/>
              <a:ext cx="9008" cy="10238"/>
            </a:xfrm>
            <a:custGeom>
              <a:avLst/>
              <a:gdLst/>
              <a:ahLst/>
              <a:cxnLst/>
              <a:rect l="l" t="t" r="r" b="b"/>
              <a:pathLst>
                <a:path w="161" h="183" extrusionOk="0">
                  <a:moveTo>
                    <a:pt x="69" y="0"/>
                  </a:moveTo>
                  <a:cubicBezTo>
                    <a:pt x="23" y="0"/>
                    <a:pt x="0" y="46"/>
                    <a:pt x="0" y="92"/>
                  </a:cubicBezTo>
                  <a:cubicBezTo>
                    <a:pt x="0" y="114"/>
                    <a:pt x="0" y="137"/>
                    <a:pt x="23" y="160"/>
                  </a:cubicBezTo>
                  <a:cubicBezTo>
                    <a:pt x="46" y="160"/>
                    <a:pt x="69" y="183"/>
                    <a:pt x="92" y="183"/>
                  </a:cubicBezTo>
                  <a:cubicBezTo>
                    <a:pt x="137" y="183"/>
                    <a:pt x="160" y="137"/>
                    <a:pt x="160" y="92"/>
                  </a:cubicBezTo>
                  <a:cubicBezTo>
                    <a:pt x="160" y="69"/>
                    <a:pt x="160" y="46"/>
                    <a:pt x="137" y="23"/>
                  </a:cubicBezTo>
                  <a:cubicBezTo>
                    <a:pt x="114" y="0"/>
                    <a:pt x="92" y="0"/>
                    <a:pt x="69" y="0"/>
                  </a:cubicBezTo>
                  <a:close/>
                </a:path>
              </a:pathLst>
            </a:custGeom>
            <a:solidFill>
              <a:srgbClr val="33A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10"/>
            <p:cNvSpPr/>
            <p:nvPr/>
          </p:nvSpPr>
          <p:spPr>
            <a:xfrm>
              <a:off x="-115148" y="2155190"/>
              <a:ext cx="71557" cy="125211"/>
            </a:xfrm>
            <a:custGeom>
              <a:avLst/>
              <a:gdLst/>
              <a:ahLst/>
              <a:cxnLst/>
              <a:rect l="l" t="t" r="r" b="b"/>
              <a:pathLst>
                <a:path w="1279" h="2238" extrusionOk="0">
                  <a:moveTo>
                    <a:pt x="560" y="1053"/>
                  </a:moveTo>
                  <a:lnTo>
                    <a:pt x="560" y="1053"/>
                  </a:lnTo>
                  <a:cubicBezTo>
                    <a:pt x="548" y="1059"/>
                    <a:pt x="548" y="1073"/>
                    <a:pt x="548" y="1073"/>
                  </a:cubicBezTo>
                  <a:cubicBezTo>
                    <a:pt x="551" y="1066"/>
                    <a:pt x="555" y="1059"/>
                    <a:pt x="560" y="1053"/>
                  </a:cubicBezTo>
                  <a:close/>
                  <a:moveTo>
                    <a:pt x="1210" y="0"/>
                  </a:moveTo>
                  <a:cubicBezTo>
                    <a:pt x="1164" y="0"/>
                    <a:pt x="1164" y="46"/>
                    <a:pt x="1142" y="92"/>
                  </a:cubicBezTo>
                  <a:cubicBezTo>
                    <a:pt x="1119" y="137"/>
                    <a:pt x="1073" y="206"/>
                    <a:pt x="1050" y="251"/>
                  </a:cubicBezTo>
                  <a:cubicBezTo>
                    <a:pt x="1027" y="320"/>
                    <a:pt x="982" y="388"/>
                    <a:pt x="936" y="434"/>
                  </a:cubicBezTo>
                  <a:lnTo>
                    <a:pt x="959" y="434"/>
                  </a:lnTo>
                  <a:cubicBezTo>
                    <a:pt x="936" y="457"/>
                    <a:pt x="913" y="502"/>
                    <a:pt x="890" y="525"/>
                  </a:cubicBezTo>
                  <a:cubicBezTo>
                    <a:pt x="868" y="571"/>
                    <a:pt x="845" y="617"/>
                    <a:pt x="799" y="662"/>
                  </a:cubicBezTo>
                  <a:cubicBezTo>
                    <a:pt x="776" y="708"/>
                    <a:pt x="754" y="754"/>
                    <a:pt x="731" y="799"/>
                  </a:cubicBezTo>
                  <a:cubicBezTo>
                    <a:pt x="685" y="845"/>
                    <a:pt x="662" y="890"/>
                    <a:pt x="639" y="936"/>
                  </a:cubicBezTo>
                  <a:cubicBezTo>
                    <a:pt x="620" y="975"/>
                    <a:pt x="584" y="1014"/>
                    <a:pt x="560" y="1053"/>
                  </a:cubicBezTo>
                  <a:lnTo>
                    <a:pt x="560" y="1053"/>
                  </a:lnTo>
                  <a:cubicBezTo>
                    <a:pt x="563" y="1051"/>
                    <a:pt x="566" y="1050"/>
                    <a:pt x="571" y="1050"/>
                  </a:cubicBezTo>
                  <a:cubicBezTo>
                    <a:pt x="457" y="1210"/>
                    <a:pt x="365" y="1347"/>
                    <a:pt x="274" y="1507"/>
                  </a:cubicBezTo>
                  <a:cubicBezTo>
                    <a:pt x="229" y="1598"/>
                    <a:pt x="206" y="1689"/>
                    <a:pt x="137" y="1781"/>
                  </a:cubicBezTo>
                  <a:cubicBezTo>
                    <a:pt x="114" y="1826"/>
                    <a:pt x="92" y="1872"/>
                    <a:pt x="69" y="1918"/>
                  </a:cubicBezTo>
                  <a:cubicBezTo>
                    <a:pt x="46" y="1940"/>
                    <a:pt x="46" y="1963"/>
                    <a:pt x="23" y="1986"/>
                  </a:cubicBezTo>
                  <a:cubicBezTo>
                    <a:pt x="23" y="2032"/>
                    <a:pt x="0" y="2055"/>
                    <a:pt x="0" y="2100"/>
                  </a:cubicBezTo>
                  <a:cubicBezTo>
                    <a:pt x="0" y="2169"/>
                    <a:pt x="69" y="2214"/>
                    <a:pt x="114" y="2237"/>
                  </a:cubicBezTo>
                  <a:cubicBezTo>
                    <a:pt x="183" y="2237"/>
                    <a:pt x="251" y="2214"/>
                    <a:pt x="274" y="2146"/>
                  </a:cubicBezTo>
                  <a:cubicBezTo>
                    <a:pt x="297" y="2123"/>
                    <a:pt x="297" y="2077"/>
                    <a:pt x="320" y="2055"/>
                  </a:cubicBezTo>
                  <a:cubicBezTo>
                    <a:pt x="343" y="2009"/>
                    <a:pt x="365" y="1963"/>
                    <a:pt x="388" y="1940"/>
                  </a:cubicBezTo>
                  <a:cubicBezTo>
                    <a:pt x="411" y="1849"/>
                    <a:pt x="457" y="1781"/>
                    <a:pt x="480" y="1712"/>
                  </a:cubicBezTo>
                  <a:cubicBezTo>
                    <a:pt x="548" y="1575"/>
                    <a:pt x="594" y="1461"/>
                    <a:pt x="662" y="1347"/>
                  </a:cubicBezTo>
                  <a:cubicBezTo>
                    <a:pt x="708" y="1210"/>
                    <a:pt x="776" y="1073"/>
                    <a:pt x="845" y="936"/>
                  </a:cubicBezTo>
                  <a:cubicBezTo>
                    <a:pt x="913" y="776"/>
                    <a:pt x="982" y="639"/>
                    <a:pt x="1050" y="480"/>
                  </a:cubicBezTo>
                  <a:cubicBezTo>
                    <a:pt x="1073" y="411"/>
                    <a:pt x="1096" y="343"/>
                    <a:pt x="1142" y="297"/>
                  </a:cubicBezTo>
                  <a:cubicBezTo>
                    <a:pt x="1142" y="251"/>
                    <a:pt x="1164" y="229"/>
                    <a:pt x="1164" y="206"/>
                  </a:cubicBezTo>
                  <a:cubicBezTo>
                    <a:pt x="1187" y="206"/>
                    <a:pt x="1210" y="206"/>
                    <a:pt x="1210" y="183"/>
                  </a:cubicBezTo>
                  <a:cubicBezTo>
                    <a:pt x="1233" y="160"/>
                    <a:pt x="1233" y="137"/>
                    <a:pt x="1256" y="114"/>
                  </a:cubicBezTo>
                  <a:cubicBezTo>
                    <a:pt x="1256" y="92"/>
                    <a:pt x="1278" y="69"/>
                    <a:pt x="1278" y="46"/>
                  </a:cubicBezTo>
                  <a:cubicBezTo>
                    <a:pt x="1278" y="23"/>
                    <a:pt x="1278" y="0"/>
                    <a:pt x="125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10"/>
            <p:cNvSpPr/>
            <p:nvPr/>
          </p:nvSpPr>
          <p:spPr>
            <a:xfrm>
              <a:off x="-714077" y="2844754"/>
              <a:ext cx="48562" cy="192124"/>
            </a:xfrm>
            <a:custGeom>
              <a:avLst/>
              <a:gdLst/>
              <a:ahLst/>
              <a:cxnLst/>
              <a:rect l="l" t="t" r="r" b="b"/>
              <a:pathLst>
                <a:path w="868" h="3434" extrusionOk="0">
                  <a:moveTo>
                    <a:pt x="297" y="1"/>
                  </a:moveTo>
                  <a:cubicBezTo>
                    <a:pt x="274" y="1"/>
                    <a:pt x="251" y="24"/>
                    <a:pt x="251" y="47"/>
                  </a:cubicBezTo>
                  <a:cubicBezTo>
                    <a:pt x="183" y="161"/>
                    <a:pt x="137" y="298"/>
                    <a:pt x="114" y="435"/>
                  </a:cubicBezTo>
                  <a:cubicBezTo>
                    <a:pt x="69" y="572"/>
                    <a:pt x="46" y="731"/>
                    <a:pt x="23" y="868"/>
                  </a:cubicBezTo>
                  <a:cubicBezTo>
                    <a:pt x="0" y="1165"/>
                    <a:pt x="23" y="1439"/>
                    <a:pt x="69" y="1736"/>
                  </a:cubicBezTo>
                  <a:cubicBezTo>
                    <a:pt x="114" y="2032"/>
                    <a:pt x="206" y="2306"/>
                    <a:pt x="297" y="2580"/>
                  </a:cubicBezTo>
                  <a:cubicBezTo>
                    <a:pt x="411" y="2854"/>
                    <a:pt x="548" y="3128"/>
                    <a:pt x="685" y="3379"/>
                  </a:cubicBezTo>
                  <a:cubicBezTo>
                    <a:pt x="702" y="3412"/>
                    <a:pt x="743" y="3434"/>
                    <a:pt x="773" y="3434"/>
                  </a:cubicBezTo>
                  <a:cubicBezTo>
                    <a:pt x="784" y="3434"/>
                    <a:pt x="793" y="3431"/>
                    <a:pt x="799" y="3425"/>
                  </a:cubicBezTo>
                  <a:cubicBezTo>
                    <a:pt x="845" y="3402"/>
                    <a:pt x="868" y="3333"/>
                    <a:pt x="845" y="3288"/>
                  </a:cubicBezTo>
                  <a:cubicBezTo>
                    <a:pt x="731" y="3105"/>
                    <a:pt x="616" y="2900"/>
                    <a:pt x="525" y="2671"/>
                  </a:cubicBezTo>
                  <a:cubicBezTo>
                    <a:pt x="388" y="2329"/>
                    <a:pt x="274" y="1964"/>
                    <a:pt x="228" y="1576"/>
                  </a:cubicBezTo>
                  <a:cubicBezTo>
                    <a:pt x="228" y="1576"/>
                    <a:pt x="228" y="1599"/>
                    <a:pt x="228" y="1599"/>
                  </a:cubicBezTo>
                  <a:cubicBezTo>
                    <a:pt x="183" y="1325"/>
                    <a:pt x="183" y="1028"/>
                    <a:pt x="206" y="754"/>
                  </a:cubicBezTo>
                  <a:lnTo>
                    <a:pt x="206" y="754"/>
                  </a:lnTo>
                  <a:cubicBezTo>
                    <a:pt x="206" y="754"/>
                    <a:pt x="206" y="777"/>
                    <a:pt x="206" y="777"/>
                  </a:cubicBezTo>
                  <a:cubicBezTo>
                    <a:pt x="251" y="549"/>
                    <a:pt x="297" y="343"/>
                    <a:pt x="388" y="138"/>
                  </a:cubicBezTo>
                  <a:cubicBezTo>
                    <a:pt x="388" y="115"/>
                    <a:pt x="411" y="92"/>
                    <a:pt x="388" y="69"/>
                  </a:cubicBezTo>
                  <a:cubicBezTo>
                    <a:pt x="388" y="47"/>
                    <a:pt x="388" y="24"/>
                    <a:pt x="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10"/>
            <p:cNvSpPr/>
            <p:nvPr/>
          </p:nvSpPr>
          <p:spPr>
            <a:xfrm>
              <a:off x="91694" y="2400356"/>
              <a:ext cx="561993" cy="973151"/>
            </a:xfrm>
            <a:custGeom>
              <a:avLst/>
              <a:gdLst/>
              <a:ahLst/>
              <a:cxnLst/>
              <a:rect l="l" t="t" r="r" b="b"/>
              <a:pathLst>
                <a:path w="10045" h="17394" extrusionOk="0">
                  <a:moveTo>
                    <a:pt x="9930" y="1"/>
                  </a:moveTo>
                  <a:cubicBezTo>
                    <a:pt x="9907" y="1"/>
                    <a:pt x="9884" y="1"/>
                    <a:pt x="9884" y="24"/>
                  </a:cubicBezTo>
                  <a:cubicBezTo>
                    <a:pt x="8857" y="1804"/>
                    <a:pt x="7830" y="3607"/>
                    <a:pt x="6803" y="5387"/>
                  </a:cubicBezTo>
                  <a:cubicBezTo>
                    <a:pt x="5753" y="7236"/>
                    <a:pt x="4703" y="9085"/>
                    <a:pt x="3653" y="10934"/>
                  </a:cubicBezTo>
                  <a:cubicBezTo>
                    <a:pt x="2649" y="12669"/>
                    <a:pt x="1644" y="14426"/>
                    <a:pt x="640" y="16184"/>
                  </a:cubicBezTo>
                  <a:cubicBezTo>
                    <a:pt x="435" y="16526"/>
                    <a:pt x="229" y="16891"/>
                    <a:pt x="24" y="17257"/>
                  </a:cubicBezTo>
                  <a:cubicBezTo>
                    <a:pt x="24" y="17279"/>
                    <a:pt x="1" y="17279"/>
                    <a:pt x="24" y="17302"/>
                  </a:cubicBezTo>
                  <a:cubicBezTo>
                    <a:pt x="24" y="17325"/>
                    <a:pt x="24" y="17348"/>
                    <a:pt x="47" y="17371"/>
                  </a:cubicBezTo>
                  <a:cubicBezTo>
                    <a:pt x="69" y="17371"/>
                    <a:pt x="92" y="17394"/>
                    <a:pt x="115" y="17394"/>
                  </a:cubicBezTo>
                  <a:cubicBezTo>
                    <a:pt x="138" y="17371"/>
                    <a:pt x="161" y="17371"/>
                    <a:pt x="161" y="17348"/>
                  </a:cubicBezTo>
                  <a:cubicBezTo>
                    <a:pt x="1005" y="15887"/>
                    <a:pt x="1850" y="14403"/>
                    <a:pt x="2694" y="12943"/>
                  </a:cubicBezTo>
                  <a:cubicBezTo>
                    <a:pt x="3744" y="11117"/>
                    <a:pt x="4794" y="9268"/>
                    <a:pt x="5844" y="7442"/>
                  </a:cubicBezTo>
                  <a:cubicBezTo>
                    <a:pt x="6871" y="5616"/>
                    <a:pt x="7899" y="3813"/>
                    <a:pt x="8948" y="2009"/>
                  </a:cubicBezTo>
                  <a:cubicBezTo>
                    <a:pt x="9291" y="1393"/>
                    <a:pt x="9656" y="754"/>
                    <a:pt x="10021" y="138"/>
                  </a:cubicBezTo>
                  <a:cubicBezTo>
                    <a:pt x="10021" y="115"/>
                    <a:pt x="10044" y="92"/>
                    <a:pt x="10044" y="69"/>
                  </a:cubicBezTo>
                  <a:cubicBezTo>
                    <a:pt x="10021" y="46"/>
                    <a:pt x="10021" y="24"/>
                    <a:pt x="99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10"/>
            <p:cNvSpPr/>
            <p:nvPr/>
          </p:nvSpPr>
          <p:spPr>
            <a:xfrm>
              <a:off x="-675808" y="3028656"/>
              <a:ext cx="773978" cy="347602"/>
            </a:xfrm>
            <a:custGeom>
              <a:avLst/>
              <a:gdLst/>
              <a:ahLst/>
              <a:cxnLst/>
              <a:rect l="l" t="t" r="r" b="b"/>
              <a:pathLst>
                <a:path w="13834" h="6213" extrusionOk="0">
                  <a:moveTo>
                    <a:pt x="2147" y="1393"/>
                  </a:moveTo>
                  <a:cubicBezTo>
                    <a:pt x="2153" y="1397"/>
                    <a:pt x="2160" y="1401"/>
                    <a:pt x="2167" y="1404"/>
                  </a:cubicBezTo>
                  <a:lnTo>
                    <a:pt x="2167" y="1404"/>
                  </a:lnTo>
                  <a:cubicBezTo>
                    <a:pt x="2161" y="1393"/>
                    <a:pt x="2147" y="1393"/>
                    <a:pt x="2147" y="1393"/>
                  </a:cubicBezTo>
                  <a:close/>
                  <a:moveTo>
                    <a:pt x="69" y="1"/>
                  </a:moveTo>
                  <a:cubicBezTo>
                    <a:pt x="47" y="1"/>
                    <a:pt x="24" y="1"/>
                    <a:pt x="24" y="24"/>
                  </a:cubicBezTo>
                  <a:cubicBezTo>
                    <a:pt x="1" y="46"/>
                    <a:pt x="1" y="69"/>
                    <a:pt x="1" y="92"/>
                  </a:cubicBezTo>
                  <a:cubicBezTo>
                    <a:pt x="1" y="115"/>
                    <a:pt x="24" y="138"/>
                    <a:pt x="47" y="138"/>
                  </a:cubicBezTo>
                  <a:cubicBezTo>
                    <a:pt x="754" y="822"/>
                    <a:pt x="1622" y="1302"/>
                    <a:pt x="2466" y="1758"/>
                  </a:cubicBezTo>
                  <a:cubicBezTo>
                    <a:pt x="2923" y="1987"/>
                    <a:pt x="3356" y="2215"/>
                    <a:pt x="3790" y="2443"/>
                  </a:cubicBezTo>
                  <a:cubicBezTo>
                    <a:pt x="4018" y="2557"/>
                    <a:pt x="4269" y="2671"/>
                    <a:pt x="4498" y="2785"/>
                  </a:cubicBezTo>
                  <a:cubicBezTo>
                    <a:pt x="4749" y="2922"/>
                    <a:pt x="5000" y="3037"/>
                    <a:pt x="5228" y="3151"/>
                  </a:cubicBezTo>
                  <a:cubicBezTo>
                    <a:pt x="6232" y="3653"/>
                    <a:pt x="7237" y="4109"/>
                    <a:pt x="8264" y="4566"/>
                  </a:cubicBezTo>
                  <a:cubicBezTo>
                    <a:pt x="8766" y="4771"/>
                    <a:pt x="9291" y="4977"/>
                    <a:pt x="9793" y="5182"/>
                  </a:cubicBezTo>
                  <a:cubicBezTo>
                    <a:pt x="10318" y="5388"/>
                    <a:pt x="10843" y="5570"/>
                    <a:pt x="11368" y="5707"/>
                  </a:cubicBezTo>
                  <a:cubicBezTo>
                    <a:pt x="11573" y="5776"/>
                    <a:pt x="11802" y="5844"/>
                    <a:pt x="12030" y="5890"/>
                  </a:cubicBezTo>
                  <a:cubicBezTo>
                    <a:pt x="12121" y="5935"/>
                    <a:pt x="12235" y="5958"/>
                    <a:pt x="12327" y="5981"/>
                  </a:cubicBezTo>
                  <a:cubicBezTo>
                    <a:pt x="12441" y="6004"/>
                    <a:pt x="12555" y="6027"/>
                    <a:pt x="12669" y="6049"/>
                  </a:cubicBezTo>
                  <a:lnTo>
                    <a:pt x="12646" y="6049"/>
                  </a:lnTo>
                  <a:cubicBezTo>
                    <a:pt x="12829" y="6095"/>
                    <a:pt x="13011" y="6141"/>
                    <a:pt x="13217" y="6186"/>
                  </a:cubicBezTo>
                  <a:cubicBezTo>
                    <a:pt x="13322" y="6200"/>
                    <a:pt x="13428" y="6213"/>
                    <a:pt x="13533" y="6213"/>
                  </a:cubicBezTo>
                  <a:cubicBezTo>
                    <a:pt x="13610" y="6213"/>
                    <a:pt x="13687" y="6206"/>
                    <a:pt x="13765" y="6186"/>
                  </a:cubicBezTo>
                  <a:cubicBezTo>
                    <a:pt x="13810" y="6186"/>
                    <a:pt x="13833" y="6141"/>
                    <a:pt x="13833" y="6095"/>
                  </a:cubicBezTo>
                  <a:cubicBezTo>
                    <a:pt x="13833" y="6058"/>
                    <a:pt x="13803" y="6021"/>
                    <a:pt x="13767" y="6021"/>
                  </a:cubicBezTo>
                  <a:cubicBezTo>
                    <a:pt x="13759" y="6021"/>
                    <a:pt x="13750" y="6022"/>
                    <a:pt x="13742" y="6027"/>
                  </a:cubicBezTo>
                  <a:cubicBezTo>
                    <a:pt x="13673" y="6027"/>
                    <a:pt x="13628" y="6049"/>
                    <a:pt x="13582" y="6049"/>
                  </a:cubicBezTo>
                  <a:cubicBezTo>
                    <a:pt x="13377" y="6049"/>
                    <a:pt x="13148" y="6004"/>
                    <a:pt x="12943" y="5935"/>
                  </a:cubicBezTo>
                  <a:cubicBezTo>
                    <a:pt x="12852" y="5913"/>
                    <a:pt x="12760" y="5890"/>
                    <a:pt x="12646" y="5867"/>
                  </a:cubicBezTo>
                  <a:cubicBezTo>
                    <a:pt x="12532" y="5844"/>
                    <a:pt x="12418" y="5821"/>
                    <a:pt x="12281" y="5798"/>
                  </a:cubicBezTo>
                  <a:lnTo>
                    <a:pt x="12304" y="5798"/>
                  </a:lnTo>
                  <a:cubicBezTo>
                    <a:pt x="11779" y="5661"/>
                    <a:pt x="11254" y="5502"/>
                    <a:pt x="10729" y="5342"/>
                  </a:cubicBezTo>
                  <a:cubicBezTo>
                    <a:pt x="10204" y="5159"/>
                    <a:pt x="9702" y="4954"/>
                    <a:pt x="9177" y="4748"/>
                  </a:cubicBezTo>
                  <a:cubicBezTo>
                    <a:pt x="8150" y="4338"/>
                    <a:pt x="7145" y="3881"/>
                    <a:pt x="6141" y="3402"/>
                  </a:cubicBezTo>
                  <a:cubicBezTo>
                    <a:pt x="5799" y="3242"/>
                    <a:pt x="5433" y="3059"/>
                    <a:pt x="5091" y="2900"/>
                  </a:cubicBezTo>
                  <a:cubicBezTo>
                    <a:pt x="4749" y="2717"/>
                    <a:pt x="4383" y="2534"/>
                    <a:pt x="4041" y="2352"/>
                  </a:cubicBezTo>
                  <a:cubicBezTo>
                    <a:pt x="3409" y="2036"/>
                    <a:pt x="2777" y="1742"/>
                    <a:pt x="2167" y="1404"/>
                  </a:cubicBezTo>
                  <a:lnTo>
                    <a:pt x="2167" y="1404"/>
                  </a:lnTo>
                  <a:cubicBezTo>
                    <a:pt x="2168" y="1407"/>
                    <a:pt x="2169" y="1411"/>
                    <a:pt x="2169" y="1416"/>
                  </a:cubicBezTo>
                  <a:cubicBezTo>
                    <a:pt x="1439" y="1005"/>
                    <a:pt x="754" y="571"/>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10"/>
            <p:cNvSpPr/>
            <p:nvPr/>
          </p:nvSpPr>
          <p:spPr>
            <a:xfrm>
              <a:off x="80224" y="2383795"/>
              <a:ext cx="554272" cy="958269"/>
            </a:xfrm>
            <a:custGeom>
              <a:avLst/>
              <a:gdLst/>
              <a:ahLst/>
              <a:cxnLst/>
              <a:rect l="l" t="t" r="r" b="b"/>
              <a:pathLst>
                <a:path w="9907" h="17128" extrusionOk="0">
                  <a:moveTo>
                    <a:pt x="9793" y="0"/>
                  </a:moveTo>
                  <a:cubicBezTo>
                    <a:pt x="9770" y="0"/>
                    <a:pt x="9747" y="23"/>
                    <a:pt x="9724" y="46"/>
                  </a:cubicBezTo>
                  <a:cubicBezTo>
                    <a:pt x="8743" y="1758"/>
                    <a:pt x="7761" y="3469"/>
                    <a:pt x="6802" y="5159"/>
                  </a:cubicBezTo>
                  <a:cubicBezTo>
                    <a:pt x="5844" y="6825"/>
                    <a:pt x="4885" y="8491"/>
                    <a:pt x="3949" y="10157"/>
                  </a:cubicBezTo>
                  <a:cubicBezTo>
                    <a:pt x="3013" y="11778"/>
                    <a:pt x="2078" y="13398"/>
                    <a:pt x="1165" y="15019"/>
                  </a:cubicBezTo>
                  <a:cubicBezTo>
                    <a:pt x="777" y="15681"/>
                    <a:pt x="389" y="16343"/>
                    <a:pt x="23" y="17005"/>
                  </a:cubicBezTo>
                  <a:cubicBezTo>
                    <a:pt x="1" y="17050"/>
                    <a:pt x="23" y="17096"/>
                    <a:pt x="69" y="17119"/>
                  </a:cubicBezTo>
                  <a:cubicBezTo>
                    <a:pt x="75" y="17125"/>
                    <a:pt x="85" y="17128"/>
                    <a:pt x="95" y="17128"/>
                  </a:cubicBezTo>
                  <a:cubicBezTo>
                    <a:pt x="125" y="17128"/>
                    <a:pt x="166" y="17107"/>
                    <a:pt x="183" y="17073"/>
                  </a:cubicBezTo>
                  <a:cubicBezTo>
                    <a:pt x="891" y="15841"/>
                    <a:pt x="1598" y="14585"/>
                    <a:pt x="2306" y="13353"/>
                  </a:cubicBezTo>
                  <a:lnTo>
                    <a:pt x="5136" y="8400"/>
                  </a:lnTo>
                  <a:cubicBezTo>
                    <a:pt x="6118" y="6688"/>
                    <a:pt x="7099" y="4976"/>
                    <a:pt x="8081" y="3264"/>
                  </a:cubicBezTo>
                  <a:cubicBezTo>
                    <a:pt x="8674" y="2214"/>
                    <a:pt x="9268" y="1164"/>
                    <a:pt x="9884" y="137"/>
                  </a:cubicBezTo>
                  <a:cubicBezTo>
                    <a:pt x="9907" y="91"/>
                    <a:pt x="9884" y="46"/>
                    <a:pt x="9838" y="23"/>
                  </a:cubicBezTo>
                  <a:cubicBezTo>
                    <a:pt x="9815" y="0"/>
                    <a:pt x="9815" y="0"/>
                    <a:pt x="97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10"/>
            <p:cNvSpPr/>
            <p:nvPr/>
          </p:nvSpPr>
          <p:spPr>
            <a:xfrm>
              <a:off x="78937" y="3333855"/>
              <a:ext cx="19246" cy="38380"/>
            </a:xfrm>
            <a:custGeom>
              <a:avLst/>
              <a:gdLst/>
              <a:ahLst/>
              <a:cxnLst/>
              <a:rect l="l" t="t" r="r" b="b"/>
              <a:pathLst>
                <a:path w="344" h="686" extrusionOk="0">
                  <a:moveTo>
                    <a:pt x="92" y="1"/>
                  </a:moveTo>
                  <a:cubicBezTo>
                    <a:pt x="92" y="1"/>
                    <a:pt x="69" y="1"/>
                    <a:pt x="69" y="24"/>
                  </a:cubicBezTo>
                  <a:cubicBezTo>
                    <a:pt x="24" y="47"/>
                    <a:pt x="1" y="92"/>
                    <a:pt x="24" y="138"/>
                  </a:cubicBezTo>
                  <a:cubicBezTo>
                    <a:pt x="46" y="184"/>
                    <a:pt x="69" y="206"/>
                    <a:pt x="92" y="252"/>
                  </a:cubicBezTo>
                  <a:cubicBezTo>
                    <a:pt x="115" y="321"/>
                    <a:pt x="138" y="389"/>
                    <a:pt x="160" y="480"/>
                  </a:cubicBezTo>
                  <a:cubicBezTo>
                    <a:pt x="160" y="526"/>
                    <a:pt x="160" y="549"/>
                    <a:pt x="160" y="594"/>
                  </a:cubicBezTo>
                  <a:cubicBezTo>
                    <a:pt x="160" y="640"/>
                    <a:pt x="206" y="686"/>
                    <a:pt x="252" y="686"/>
                  </a:cubicBezTo>
                  <a:cubicBezTo>
                    <a:pt x="297" y="686"/>
                    <a:pt x="343" y="640"/>
                    <a:pt x="343" y="594"/>
                  </a:cubicBezTo>
                  <a:cubicBezTo>
                    <a:pt x="343" y="503"/>
                    <a:pt x="320" y="412"/>
                    <a:pt x="297" y="321"/>
                  </a:cubicBezTo>
                  <a:cubicBezTo>
                    <a:pt x="275" y="229"/>
                    <a:pt x="229" y="138"/>
                    <a:pt x="183" y="47"/>
                  </a:cubicBezTo>
                  <a:cubicBezTo>
                    <a:pt x="160" y="24"/>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10"/>
            <p:cNvSpPr/>
            <p:nvPr/>
          </p:nvSpPr>
          <p:spPr>
            <a:xfrm>
              <a:off x="-687278" y="2999283"/>
              <a:ext cx="771404" cy="345364"/>
            </a:xfrm>
            <a:custGeom>
              <a:avLst/>
              <a:gdLst/>
              <a:ahLst/>
              <a:cxnLst/>
              <a:rect l="l" t="t" r="r" b="b"/>
              <a:pathLst>
                <a:path w="13788" h="6173" extrusionOk="0">
                  <a:moveTo>
                    <a:pt x="92" y="1"/>
                  </a:moveTo>
                  <a:cubicBezTo>
                    <a:pt x="69" y="1"/>
                    <a:pt x="46" y="1"/>
                    <a:pt x="23" y="24"/>
                  </a:cubicBezTo>
                  <a:cubicBezTo>
                    <a:pt x="1" y="46"/>
                    <a:pt x="1" y="69"/>
                    <a:pt x="1" y="92"/>
                  </a:cubicBezTo>
                  <a:cubicBezTo>
                    <a:pt x="1" y="115"/>
                    <a:pt x="23" y="138"/>
                    <a:pt x="23" y="138"/>
                  </a:cubicBezTo>
                  <a:cubicBezTo>
                    <a:pt x="891" y="754"/>
                    <a:pt x="1804" y="1325"/>
                    <a:pt x="2740" y="1827"/>
                  </a:cubicBezTo>
                  <a:cubicBezTo>
                    <a:pt x="3675" y="2352"/>
                    <a:pt x="4634" y="2831"/>
                    <a:pt x="5593" y="3310"/>
                  </a:cubicBezTo>
                  <a:cubicBezTo>
                    <a:pt x="7510" y="4292"/>
                    <a:pt x="9473" y="5205"/>
                    <a:pt x="11550" y="5776"/>
                  </a:cubicBezTo>
                  <a:cubicBezTo>
                    <a:pt x="11893" y="5867"/>
                    <a:pt x="12235" y="5958"/>
                    <a:pt x="12577" y="6027"/>
                  </a:cubicBezTo>
                  <a:cubicBezTo>
                    <a:pt x="12942" y="6072"/>
                    <a:pt x="13308" y="6118"/>
                    <a:pt x="13673" y="6164"/>
                  </a:cubicBezTo>
                  <a:cubicBezTo>
                    <a:pt x="13684" y="6169"/>
                    <a:pt x="13696" y="6172"/>
                    <a:pt x="13707" y="6172"/>
                  </a:cubicBezTo>
                  <a:cubicBezTo>
                    <a:pt x="13740" y="6172"/>
                    <a:pt x="13770" y="6146"/>
                    <a:pt x="13787" y="6095"/>
                  </a:cubicBezTo>
                  <a:cubicBezTo>
                    <a:pt x="13787" y="6049"/>
                    <a:pt x="13764" y="6004"/>
                    <a:pt x="13719" y="6004"/>
                  </a:cubicBezTo>
                  <a:cubicBezTo>
                    <a:pt x="13422" y="5958"/>
                    <a:pt x="13125" y="5935"/>
                    <a:pt x="12851" y="5890"/>
                  </a:cubicBezTo>
                  <a:cubicBezTo>
                    <a:pt x="12554" y="5844"/>
                    <a:pt x="12281" y="5776"/>
                    <a:pt x="11984" y="5707"/>
                  </a:cubicBezTo>
                  <a:cubicBezTo>
                    <a:pt x="11436" y="5593"/>
                    <a:pt x="10911" y="5410"/>
                    <a:pt x="10386" y="5228"/>
                  </a:cubicBezTo>
                  <a:lnTo>
                    <a:pt x="10363" y="5228"/>
                  </a:lnTo>
                  <a:cubicBezTo>
                    <a:pt x="9336" y="4885"/>
                    <a:pt x="8355" y="4452"/>
                    <a:pt x="7373" y="3995"/>
                  </a:cubicBezTo>
                  <a:cubicBezTo>
                    <a:pt x="6894" y="3767"/>
                    <a:pt x="6414" y="3539"/>
                    <a:pt x="5912" y="3288"/>
                  </a:cubicBezTo>
                  <a:cubicBezTo>
                    <a:pt x="5433" y="3059"/>
                    <a:pt x="4976" y="2808"/>
                    <a:pt x="4497" y="2580"/>
                  </a:cubicBezTo>
                  <a:cubicBezTo>
                    <a:pt x="3128" y="1872"/>
                    <a:pt x="1781" y="1142"/>
                    <a:pt x="526" y="275"/>
                  </a:cubicBezTo>
                  <a:cubicBezTo>
                    <a:pt x="389" y="183"/>
                    <a:pt x="274" y="115"/>
                    <a:pt x="137" y="24"/>
                  </a:cubicBezTo>
                  <a:cubicBezTo>
                    <a:pt x="137"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10"/>
            <p:cNvSpPr/>
            <p:nvPr/>
          </p:nvSpPr>
          <p:spPr>
            <a:xfrm>
              <a:off x="-705181" y="2865231"/>
              <a:ext cx="767544" cy="368750"/>
            </a:xfrm>
            <a:custGeom>
              <a:avLst/>
              <a:gdLst/>
              <a:ahLst/>
              <a:cxnLst/>
              <a:rect l="l" t="t" r="r" b="b"/>
              <a:pathLst>
                <a:path w="13719" h="6591" extrusionOk="0">
                  <a:moveTo>
                    <a:pt x="92" y="0"/>
                  </a:moveTo>
                  <a:cubicBezTo>
                    <a:pt x="69" y="0"/>
                    <a:pt x="47" y="23"/>
                    <a:pt x="24" y="23"/>
                  </a:cubicBezTo>
                  <a:cubicBezTo>
                    <a:pt x="24" y="46"/>
                    <a:pt x="1" y="69"/>
                    <a:pt x="1" y="91"/>
                  </a:cubicBezTo>
                  <a:cubicBezTo>
                    <a:pt x="1" y="114"/>
                    <a:pt x="24" y="137"/>
                    <a:pt x="24" y="160"/>
                  </a:cubicBezTo>
                  <a:cubicBezTo>
                    <a:pt x="846" y="799"/>
                    <a:pt x="1667" y="1415"/>
                    <a:pt x="2535" y="1986"/>
                  </a:cubicBezTo>
                  <a:cubicBezTo>
                    <a:pt x="2968" y="2283"/>
                    <a:pt x="3425" y="2534"/>
                    <a:pt x="3881" y="2808"/>
                  </a:cubicBezTo>
                  <a:cubicBezTo>
                    <a:pt x="4338" y="3059"/>
                    <a:pt x="4794" y="3310"/>
                    <a:pt x="5251" y="3561"/>
                  </a:cubicBezTo>
                  <a:cubicBezTo>
                    <a:pt x="7191" y="4542"/>
                    <a:pt x="9131" y="5501"/>
                    <a:pt x="11208" y="6186"/>
                  </a:cubicBezTo>
                  <a:cubicBezTo>
                    <a:pt x="11596" y="6300"/>
                    <a:pt x="11984" y="6414"/>
                    <a:pt x="12395" y="6505"/>
                  </a:cubicBezTo>
                  <a:cubicBezTo>
                    <a:pt x="12601" y="6551"/>
                    <a:pt x="12806" y="6574"/>
                    <a:pt x="13011" y="6574"/>
                  </a:cubicBezTo>
                  <a:cubicBezTo>
                    <a:pt x="13114" y="6585"/>
                    <a:pt x="13217" y="6591"/>
                    <a:pt x="13322" y="6591"/>
                  </a:cubicBezTo>
                  <a:cubicBezTo>
                    <a:pt x="13428" y="6591"/>
                    <a:pt x="13536" y="6585"/>
                    <a:pt x="13651" y="6574"/>
                  </a:cubicBezTo>
                  <a:cubicBezTo>
                    <a:pt x="13673" y="6551"/>
                    <a:pt x="13673" y="6551"/>
                    <a:pt x="13696" y="6528"/>
                  </a:cubicBezTo>
                  <a:cubicBezTo>
                    <a:pt x="13696" y="6505"/>
                    <a:pt x="13719" y="6482"/>
                    <a:pt x="13696" y="6460"/>
                  </a:cubicBezTo>
                  <a:cubicBezTo>
                    <a:pt x="13696" y="6437"/>
                    <a:pt x="13673" y="6414"/>
                    <a:pt x="13673" y="6414"/>
                  </a:cubicBezTo>
                  <a:cubicBezTo>
                    <a:pt x="13651" y="6391"/>
                    <a:pt x="13628" y="6391"/>
                    <a:pt x="13605" y="6391"/>
                  </a:cubicBezTo>
                  <a:lnTo>
                    <a:pt x="13559" y="6391"/>
                  </a:lnTo>
                  <a:cubicBezTo>
                    <a:pt x="13446" y="6409"/>
                    <a:pt x="13329" y="6416"/>
                    <a:pt x="13212" y="6416"/>
                  </a:cubicBezTo>
                  <a:cubicBezTo>
                    <a:pt x="13022" y="6416"/>
                    <a:pt x="12830" y="6397"/>
                    <a:pt x="12646" y="6368"/>
                  </a:cubicBezTo>
                  <a:lnTo>
                    <a:pt x="12669" y="6368"/>
                  </a:lnTo>
                  <a:cubicBezTo>
                    <a:pt x="12327" y="6323"/>
                    <a:pt x="12007" y="6231"/>
                    <a:pt x="11688" y="6140"/>
                  </a:cubicBezTo>
                  <a:cubicBezTo>
                    <a:pt x="11345" y="6049"/>
                    <a:pt x="11026" y="5935"/>
                    <a:pt x="10706" y="5821"/>
                  </a:cubicBezTo>
                  <a:cubicBezTo>
                    <a:pt x="10044" y="5592"/>
                    <a:pt x="9382" y="5318"/>
                    <a:pt x="8743" y="5045"/>
                  </a:cubicBezTo>
                  <a:cubicBezTo>
                    <a:pt x="7762" y="4611"/>
                    <a:pt x="6780" y="4131"/>
                    <a:pt x="5821" y="3652"/>
                  </a:cubicBezTo>
                  <a:cubicBezTo>
                    <a:pt x="5342" y="3401"/>
                    <a:pt x="4863" y="3150"/>
                    <a:pt x="4406" y="2899"/>
                  </a:cubicBezTo>
                  <a:cubicBezTo>
                    <a:pt x="3950" y="2648"/>
                    <a:pt x="3493" y="2374"/>
                    <a:pt x="3060" y="2100"/>
                  </a:cubicBezTo>
                  <a:cubicBezTo>
                    <a:pt x="2078" y="1507"/>
                    <a:pt x="1142" y="845"/>
                    <a:pt x="252" y="114"/>
                  </a:cubicBezTo>
                  <a:lnTo>
                    <a:pt x="252" y="114"/>
                  </a:lnTo>
                  <a:cubicBezTo>
                    <a:pt x="220" y="82"/>
                    <a:pt x="198" y="60"/>
                    <a:pt x="161" y="23"/>
                  </a:cubicBezTo>
                  <a:cubicBezTo>
                    <a:pt x="138" y="23"/>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10"/>
            <p:cNvSpPr/>
            <p:nvPr/>
          </p:nvSpPr>
          <p:spPr>
            <a:xfrm>
              <a:off x="47047" y="3202320"/>
              <a:ext cx="12812" cy="26911"/>
            </a:xfrm>
            <a:custGeom>
              <a:avLst/>
              <a:gdLst/>
              <a:ahLst/>
              <a:cxnLst/>
              <a:rect l="l" t="t" r="r" b="b"/>
              <a:pathLst>
                <a:path w="229" h="481" extrusionOk="0">
                  <a:moveTo>
                    <a:pt x="69" y="1"/>
                  </a:moveTo>
                  <a:cubicBezTo>
                    <a:pt x="23" y="24"/>
                    <a:pt x="0" y="69"/>
                    <a:pt x="0" y="115"/>
                  </a:cubicBezTo>
                  <a:cubicBezTo>
                    <a:pt x="23" y="138"/>
                    <a:pt x="23" y="184"/>
                    <a:pt x="46" y="229"/>
                  </a:cubicBezTo>
                  <a:cubicBezTo>
                    <a:pt x="46" y="275"/>
                    <a:pt x="69" y="343"/>
                    <a:pt x="69" y="389"/>
                  </a:cubicBezTo>
                  <a:cubicBezTo>
                    <a:pt x="69" y="435"/>
                    <a:pt x="114" y="480"/>
                    <a:pt x="160" y="480"/>
                  </a:cubicBezTo>
                  <a:cubicBezTo>
                    <a:pt x="206" y="457"/>
                    <a:pt x="228" y="435"/>
                    <a:pt x="228" y="366"/>
                  </a:cubicBezTo>
                  <a:cubicBezTo>
                    <a:pt x="228" y="275"/>
                    <a:pt x="206" y="161"/>
                    <a:pt x="160" y="47"/>
                  </a:cubicBezTo>
                  <a:cubicBezTo>
                    <a:pt x="160" y="24"/>
                    <a:pt x="114" y="1"/>
                    <a:pt x="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10"/>
            <p:cNvSpPr/>
            <p:nvPr/>
          </p:nvSpPr>
          <p:spPr>
            <a:xfrm>
              <a:off x="-677039" y="2893317"/>
              <a:ext cx="35806" cy="138806"/>
            </a:xfrm>
            <a:custGeom>
              <a:avLst/>
              <a:gdLst/>
              <a:ahLst/>
              <a:cxnLst/>
              <a:rect l="l" t="t" r="r" b="b"/>
              <a:pathLst>
                <a:path w="640" h="2481" extrusionOk="0">
                  <a:moveTo>
                    <a:pt x="539" y="2219"/>
                  </a:moveTo>
                  <a:lnTo>
                    <a:pt x="539" y="2219"/>
                  </a:lnTo>
                  <a:cubicBezTo>
                    <a:pt x="542" y="2225"/>
                    <a:pt x="545" y="2231"/>
                    <a:pt x="548" y="2237"/>
                  </a:cubicBezTo>
                  <a:cubicBezTo>
                    <a:pt x="548" y="2237"/>
                    <a:pt x="548" y="2225"/>
                    <a:pt x="539" y="2219"/>
                  </a:cubicBezTo>
                  <a:close/>
                  <a:moveTo>
                    <a:pt x="160" y="0"/>
                  </a:moveTo>
                  <a:cubicBezTo>
                    <a:pt x="114" y="0"/>
                    <a:pt x="91" y="46"/>
                    <a:pt x="69" y="69"/>
                  </a:cubicBezTo>
                  <a:cubicBezTo>
                    <a:pt x="23" y="274"/>
                    <a:pt x="0" y="480"/>
                    <a:pt x="0" y="685"/>
                  </a:cubicBezTo>
                  <a:cubicBezTo>
                    <a:pt x="0" y="868"/>
                    <a:pt x="0" y="1073"/>
                    <a:pt x="46" y="1278"/>
                  </a:cubicBezTo>
                  <a:cubicBezTo>
                    <a:pt x="69" y="1484"/>
                    <a:pt x="137" y="1667"/>
                    <a:pt x="206" y="1872"/>
                  </a:cubicBezTo>
                  <a:cubicBezTo>
                    <a:pt x="228" y="1963"/>
                    <a:pt x="274" y="2055"/>
                    <a:pt x="320" y="2146"/>
                  </a:cubicBezTo>
                  <a:cubicBezTo>
                    <a:pt x="365" y="2237"/>
                    <a:pt x="411" y="2351"/>
                    <a:pt x="457" y="2443"/>
                  </a:cubicBezTo>
                  <a:cubicBezTo>
                    <a:pt x="470" y="2469"/>
                    <a:pt x="499" y="2480"/>
                    <a:pt x="530" y="2480"/>
                  </a:cubicBezTo>
                  <a:cubicBezTo>
                    <a:pt x="552" y="2480"/>
                    <a:pt x="575" y="2475"/>
                    <a:pt x="594" y="2465"/>
                  </a:cubicBezTo>
                  <a:cubicBezTo>
                    <a:pt x="616" y="2443"/>
                    <a:pt x="639" y="2374"/>
                    <a:pt x="616" y="2351"/>
                  </a:cubicBezTo>
                  <a:cubicBezTo>
                    <a:pt x="571" y="2306"/>
                    <a:pt x="548" y="2260"/>
                    <a:pt x="525" y="2214"/>
                  </a:cubicBezTo>
                  <a:cubicBezTo>
                    <a:pt x="532" y="2214"/>
                    <a:pt x="536" y="2216"/>
                    <a:pt x="539" y="2219"/>
                  </a:cubicBezTo>
                  <a:lnTo>
                    <a:pt x="539" y="2219"/>
                  </a:lnTo>
                  <a:cubicBezTo>
                    <a:pt x="406" y="1928"/>
                    <a:pt x="295" y="1637"/>
                    <a:pt x="228" y="1324"/>
                  </a:cubicBezTo>
                  <a:cubicBezTo>
                    <a:pt x="183" y="1073"/>
                    <a:pt x="160" y="822"/>
                    <a:pt x="183" y="548"/>
                  </a:cubicBezTo>
                  <a:lnTo>
                    <a:pt x="183" y="548"/>
                  </a:lnTo>
                  <a:cubicBezTo>
                    <a:pt x="183" y="548"/>
                    <a:pt x="183" y="571"/>
                    <a:pt x="183" y="571"/>
                  </a:cubicBezTo>
                  <a:cubicBezTo>
                    <a:pt x="183" y="411"/>
                    <a:pt x="206" y="251"/>
                    <a:pt x="251" y="114"/>
                  </a:cubicBezTo>
                  <a:cubicBezTo>
                    <a:pt x="251" y="69"/>
                    <a:pt x="228" y="23"/>
                    <a:pt x="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10"/>
            <p:cNvSpPr/>
            <p:nvPr/>
          </p:nvSpPr>
          <p:spPr>
            <a:xfrm>
              <a:off x="73846" y="2405503"/>
              <a:ext cx="517235" cy="912672"/>
            </a:xfrm>
            <a:custGeom>
              <a:avLst/>
              <a:gdLst/>
              <a:ahLst/>
              <a:cxnLst/>
              <a:rect l="l" t="t" r="r" b="b"/>
              <a:pathLst>
                <a:path w="9245" h="16313" extrusionOk="0">
                  <a:moveTo>
                    <a:pt x="9153" y="0"/>
                  </a:moveTo>
                  <a:cubicBezTo>
                    <a:pt x="9131" y="0"/>
                    <a:pt x="9108" y="0"/>
                    <a:pt x="9085" y="46"/>
                  </a:cubicBezTo>
                  <a:cubicBezTo>
                    <a:pt x="8195" y="1621"/>
                    <a:pt x="7305" y="3196"/>
                    <a:pt x="6437" y="4771"/>
                  </a:cubicBezTo>
                  <a:lnTo>
                    <a:pt x="3584" y="9838"/>
                  </a:lnTo>
                  <a:cubicBezTo>
                    <a:pt x="2648" y="11504"/>
                    <a:pt x="1712" y="13170"/>
                    <a:pt x="776" y="14836"/>
                  </a:cubicBezTo>
                  <a:cubicBezTo>
                    <a:pt x="525" y="15293"/>
                    <a:pt x="274" y="15727"/>
                    <a:pt x="23" y="16183"/>
                  </a:cubicBezTo>
                  <a:cubicBezTo>
                    <a:pt x="0" y="16229"/>
                    <a:pt x="23" y="16274"/>
                    <a:pt x="69" y="16297"/>
                  </a:cubicBezTo>
                  <a:cubicBezTo>
                    <a:pt x="78" y="16307"/>
                    <a:pt x="96" y="16312"/>
                    <a:pt x="114" y="16312"/>
                  </a:cubicBezTo>
                  <a:cubicBezTo>
                    <a:pt x="141" y="16312"/>
                    <a:pt x="170" y="16301"/>
                    <a:pt x="183" y="16274"/>
                  </a:cubicBezTo>
                  <a:cubicBezTo>
                    <a:pt x="845" y="15088"/>
                    <a:pt x="1484" y="13923"/>
                    <a:pt x="2146" y="12759"/>
                  </a:cubicBezTo>
                  <a:cubicBezTo>
                    <a:pt x="3105" y="11047"/>
                    <a:pt x="4040" y="9358"/>
                    <a:pt x="4999" y="7669"/>
                  </a:cubicBezTo>
                  <a:cubicBezTo>
                    <a:pt x="5935" y="6026"/>
                    <a:pt x="6848" y="4360"/>
                    <a:pt x="7784" y="2716"/>
                  </a:cubicBezTo>
                  <a:cubicBezTo>
                    <a:pt x="8263" y="1849"/>
                    <a:pt x="8743" y="982"/>
                    <a:pt x="9222" y="114"/>
                  </a:cubicBezTo>
                  <a:cubicBezTo>
                    <a:pt x="9245" y="91"/>
                    <a:pt x="9245" y="23"/>
                    <a:pt x="91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10"/>
            <p:cNvSpPr/>
            <p:nvPr/>
          </p:nvSpPr>
          <p:spPr>
            <a:xfrm>
              <a:off x="-655331" y="2995479"/>
              <a:ext cx="736885" cy="323712"/>
            </a:xfrm>
            <a:custGeom>
              <a:avLst/>
              <a:gdLst/>
              <a:ahLst/>
              <a:cxnLst/>
              <a:rect l="l" t="t" r="r" b="b"/>
              <a:pathLst>
                <a:path w="13171" h="5786" extrusionOk="0">
                  <a:moveTo>
                    <a:pt x="10180" y="5022"/>
                  </a:moveTo>
                  <a:cubicBezTo>
                    <a:pt x="10185" y="5024"/>
                    <a:pt x="10190" y="5025"/>
                    <a:pt x="10195" y="5027"/>
                  </a:cubicBezTo>
                  <a:lnTo>
                    <a:pt x="10195" y="5027"/>
                  </a:lnTo>
                  <a:cubicBezTo>
                    <a:pt x="10188" y="5022"/>
                    <a:pt x="10180" y="5022"/>
                    <a:pt x="10180" y="5022"/>
                  </a:cubicBezTo>
                  <a:close/>
                  <a:moveTo>
                    <a:pt x="0" y="0"/>
                  </a:moveTo>
                  <a:cubicBezTo>
                    <a:pt x="23" y="92"/>
                    <a:pt x="46" y="160"/>
                    <a:pt x="69" y="251"/>
                  </a:cubicBezTo>
                  <a:cubicBezTo>
                    <a:pt x="913" y="822"/>
                    <a:pt x="1758" y="1324"/>
                    <a:pt x="2648" y="1826"/>
                  </a:cubicBezTo>
                  <a:cubicBezTo>
                    <a:pt x="3561" y="2328"/>
                    <a:pt x="4520" y="2808"/>
                    <a:pt x="5478" y="3241"/>
                  </a:cubicBezTo>
                  <a:cubicBezTo>
                    <a:pt x="5958" y="3470"/>
                    <a:pt x="6437" y="3675"/>
                    <a:pt x="6939" y="3881"/>
                  </a:cubicBezTo>
                  <a:cubicBezTo>
                    <a:pt x="7167" y="3995"/>
                    <a:pt x="7418" y="4086"/>
                    <a:pt x="7647" y="4200"/>
                  </a:cubicBezTo>
                  <a:cubicBezTo>
                    <a:pt x="7898" y="4291"/>
                    <a:pt x="8149" y="4406"/>
                    <a:pt x="8377" y="4497"/>
                  </a:cubicBezTo>
                  <a:cubicBezTo>
                    <a:pt x="9359" y="4931"/>
                    <a:pt x="10363" y="5319"/>
                    <a:pt x="11413" y="5570"/>
                  </a:cubicBezTo>
                  <a:cubicBezTo>
                    <a:pt x="11687" y="5638"/>
                    <a:pt x="11983" y="5684"/>
                    <a:pt x="12257" y="5729"/>
                  </a:cubicBezTo>
                  <a:cubicBezTo>
                    <a:pt x="12394" y="5752"/>
                    <a:pt x="12508" y="5775"/>
                    <a:pt x="12645" y="5775"/>
                  </a:cubicBezTo>
                  <a:cubicBezTo>
                    <a:pt x="12699" y="5783"/>
                    <a:pt x="12749" y="5785"/>
                    <a:pt x="12798" y="5785"/>
                  </a:cubicBezTo>
                  <a:cubicBezTo>
                    <a:pt x="12896" y="5785"/>
                    <a:pt x="12988" y="5775"/>
                    <a:pt x="13079" y="5775"/>
                  </a:cubicBezTo>
                  <a:cubicBezTo>
                    <a:pt x="13125" y="5775"/>
                    <a:pt x="13170" y="5729"/>
                    <a:pt x="13170" y="5684"/>
                  </a:cubicBezTo>
                  <a:cubicBezTo>
                    <a:pt x="13170" y="5638"/>
                    <a:pt x="13125" y="5615"/>
                    <a:pt x="13079" y="5615"/>
                  </a:cubicBezTo>
                  <a:lnTo>
                    <a:pt x="12668" y="5615"/>
                  </a:lnTo>
                  <a:cubicBezTo>
                    <a:pt x="12463" y="5592"/>
                    <a:pt x="12235" y="5570"/>
                    <a:pt x="12029" y="5524"/>
                  </a:cubicBezTo>
                  <a:cubicBezTo>
                    <a:pt x="11824" y="5478"/>
                    <a:pt x="11618" y="5433"/>
                    <a:pt x="11413" y="5387"/>
                  </a:cubicBezTo>
                  <a:cubicBezTo>
                    <a:pt x="11007" y="5297"/>
                    <a:pt x="10601" y="5162"/>
                    <a:pt x="10195" y="5027"/>
                  </a:cubicBezTo>
                  <a:lnTo>
                    <a:pt x="10195" y="5027"/>
                  </a:lnTo>
                  <a:cubicBezTo>
                    <a:pt x="10199" y="5030"/>
                    <a:pt x="10203" y="5036"/>
                    <a:pt x="10203" y="5045"/>
                  </a:cubicBezTo>
                  <a:cubicBezTo>
                    <a:pt x="9701" y="4862"/>
                    <a:pt x="9199" y="4657"/>
                    <a:pt x="8697" y="4451"/>
                  </a:cubicBezTo>
                  <a:cubicBezTo>
                    <a:pt x="8217" y="4246"/>
                    <a:pt x="7715" y="4040"/>
                    <a:pt x="7236" y="3835"/>
                  </a:cubicBezTo>
                  <a:cubicBezTo>
                    <a:pt x="6277" y="3424"/>
                    <a:pt x="5296" y="2990"/>
                    <a:pt x="4360" y="2511"/>
                  </a:cubicBezTo>
                  <a:cubicBezTo>
                    <a:pt x="2922" y="1803"/>
                    <a:pt x="1507" y="1027"/>
                    <a:pt x="183" y="114"/>
                  </a:cubicBezTo>
                  <a:cubicBezTo>
                    <a:pt x="137" y="92"/>
                    <a:pt x="114" y="46"/>
                    <a:pt x="69" y="23"/>
                  </a:cubicBezTo>
                  <a:cubicBezTo>
                    <a:pt x="46" y="0"/>
                    <a:pt x="23"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10"/>
            <p:cNvSpPr/>
            <p:nvPr/>
          </p:nvSpPr>
          <p:spPr>
            <a:xfrm>
              <a:off x="-645149" y="3000570"/>
              <a:ext cx="56" cy="1343"/>
            </a:xfrm>
            <a:custGeom>
              <a:avLst/>
              <a:gdLst/>
              <a:ahLst/>
              <a:cxnLst/>
              <a:rect l="l" t="t" r="r" b="b"/>
              <a:pathLst>
                <a:path w="1" h="24" extrusionOk="0">
                  <a:moveTo>
                    <a:pt x="1" y="23"/>
                  </a:moveTo>
                  <a:cubicBezTo>
                    <a:pt x="1" y="23"/>
                    <a:pt x="1" y="23"/>
                    <a:pt x="1" y="1"/>
                  </a:cubicBezTo>
                  <a:cubicBezTo>
                    <a:pt x="1" y="23"/>
                    <a:pt x="1" y="23"/>
                    <a:pt x="1" y="23"/>
                  </a:cubicBezTo>
                  <a:close/>
                </a:path>
              </a:pathLst>
            </a:custGeom>
            <a:solidFill>
              <a:srgbClr val="CDD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10"/>
            <p:cNvSpPr/>
            <p:nvPr/>
          </p:nvSpPr>
          <p:spPr>
            <a:xfrm>
              <a:off x="57229" y="3235553"/>
              <a:ext cx="24337" cy="77935"/>
            </a:xfrm>
            <a:custGeom>
              <a:avLst/>
              <a:gdLst/>
              <a:ahLst/>
              <a:cxnLst/>
              <a:rect l="l" t="t" r="r" b="b"/>
              <a:pathLst>
                <a:path w="435" h="1393" extrusionOk="0">
                  <a:moveTo>
                    <a:pt x="92" y="0"/>
                  </a:moveTo>
                  <a:cubicBezTo>
                    <a:pt x="46" y="0"/>
                    <a:pt x="24" y="23"/>
                    <a:pt x="24" y="69"/>
                  </a:cubicBezTo>
                  <a:cubicBezTo>
                    <a:pt x="1" y="297"/>
                    <a:pt x="24" y="503"/>
                    <a:pt x="69" y="708"/>
                  </a:cubicBezTo>
                  <a:cubicBezTo>
                    <a:pt x="115" y="913"/>
                    <a:pt x="160" y="1119"/>
                    <a:pt x="252" y="1324"/>
                  </a:cubicBezTo>
                  <a:cubicBezTo>
                    <a:pt x="252" y="1347"/>
                    <a:pt x="252" y="1370"/>
                    <a:pt x="275" y="1370"/>
                  </a:cubicBezTo>
                  <a:cubicBezTo>
                    <a:pt x="297" y="1393"/>
                    <a:pt x="320" y="1393"/>
                    <a:pt x="343" y="1393"/>
                  </a:cubicBezTo>
                  <a:cubicBezTo>
                    <a:pt x="389" y="1370"/>
                    <a:pt x="434" y="1324"/>
                    <a:pt x="412" y="1279"/>
                  </a:cubicBezTo>
                  <a:cubicBezTo>
                    <a:pt x="320" y="1028"/>
                    <a:pt x="252" y="777"/>
                    <a:pt x="206" y="525"/>
                  </a:cubicBezTo>
                  <a:cubicBezTo>
                    <a:pt x="183" y="366"/>
                    <a:pt x="183" y="229"/>
                    <a:pt x="183" y="69"/>
                  </a:cubicBezTo>
                  <a:cubicBezTo>
                    <a:pt x="183" y="23"/>
                    <a:pt x="138" y="0"/>
                    <a:pt x="9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10"/>
            <p:cNvSpPr/>
            <p:nvPr/>
          </p:nvSpPr>
          <p:spPr>
            <a:xfrm>
              <a:off x="-641288" y="2977575"/>
              <a:ext cx="464868" cy="241413"/>
            </a:xfrm>
            <a:custGeom>
              <a:avLst/>
              <a:gdLst/>
              <a:ahLst/>
              <a:cxnLst/>
              <a:rect l="l" t="t" r="r" b="b"/>
              <a:pathLst>
                <a:path w="8309" h="4315" extrusionOk="0">
                  <a:moveTo>
                    <a:pt x="114" y="1"/>
                  </a:moveTo>
                  <a:cubicBezTo>
                    <a:pt x="92" y="1"/>
                    <a:pt x="46" y="24"/>
                    <a:pt x="46" y="46"/>
                  </a:cubicBezTo>
                  <a:cubicBezTo>
                    <a:pt x="0" y="92"/>
                    <a:pt x="23" y="138"/>
                    <a:pt x="69" y="161"/>
                  </a:cubicBezTo>
                  <a:cubicBezTo>
                    <a:pt x="1735" y="1370"/>
                    <a:pt x="3584" y="2306"/>
                    <a:pt x="5455" y="3151"/>
                  </a:cubicBezTo>
                  <a:cubicBezTo>
                    <a:pt x="6369" y="3561"/>
                    <a:pt x="7259" y="3927"/>
                    <a:pt x="8172" y="4315"/>
                  </a:cubicBezTo>
                  <a:cubicBezTo>
                    <a:pt x="8217" y="4315"/>
                    <a:pt x="8286" y="4292"/>
                    <a:pt x="8286" y="4246"/>
                  </a:cubicBezTo>
                  <a:cubicBezTo>
                    <a:pt x="8309" y="4201"/>
                    <a:pt x="8286" y="4155"/>
                    <a:pt x="8240" y="4132"/>
                  </a:cubicBezTo>
                  <a:cubicBezTo>
                    <a:pt x="6437" y="3425"/>
                    <a:pt x="4657" y="2648"/>
                    <a:pt x="2945" y="1735"/>
                  </a:cubicBezTo>
                  <a:cubicBezTo>
                    <a:pt x="1986" y="1233"/>
                    <a:pt x="1050" y="663"/>
                    <a:pt x="160" y="24"/>
                  </a:cubicBezTo>
                  <a:cubicBezTo>
                    <a:pt x="137" y="24"/>
                    <a:pt x="114" y="1"/>
                    <a:pt x="114"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10"/>
            <p:cNvSpPr/>
            <p:nvPr/>
          </p:nvSpPr>
          <p:spPr>
            <a:xfrm>
              <a:off x="-287582" y="3138483"/>
              <a:ext cx="323153" cy="118105"/>
            </a:xfrm>
            <a:custGeom>
              <a:avLst/>
              <a:gdLst/>
              <a:ahLst/>
              <a:cxnLst/>
              <a:rect l="l" t="t" r="r" b="b"/>
              <a:pathLst>
                <a:path w="5776" h="2111" extrusionOk="0">
                  <a:moveTo>
                    <a:pt x="92" y="1"/>
                  </a:moveTo>
                  <a:cubicBezTo>
                    <a:pt x="69" y="24"/>
                    <a:pt x="47" y="24"/>
                    <a:pt x="24" y="46"/>
                  </a:cubicBezTo>
                  <a:cubicBezTo>
                    <a:pt x="1" y="92"/>
                    <a:pt x="24" y="138"/>
                    <a:pt x="47" y="161"/>
                  </a:cubicBezTo>
                  <a:cubicBezTo>
                    <a:pt x="480" y="434"/>
                    <a:pt x="914" y="640"/>
                    <a:pt x="1370" y="845"/>
                  </a:cubicBezTo>
                  <a:cubicBezTo>
                    <a:pt x="1850" y="1051"/>
                    <a:pt x="2306" y="1210"/>
                    <a:pt x="2786" y="1370"/>
                  </a:cubicBezTo>
                  <a:cubicBezTo>
                    <a:pt x="3744" y="1667"/>
                    <a:pt x="4703" y="1895"/>
                    <a:pt x="5684" y="2101"/>
                  </a:cubicBezTo>
                  <a:cubicBezTo>
                    <a:pt x="5692" y="2108"/>
                    <a:pt x="5700" y="2111"/>
                    <a:pt x="5707" y="2111"/>
                  </a:cubicBezTo>
                  <a:cubicBezTo>
                    <a:pt x="5722" y="2111"/>
                    <a:pt x="5738" y="2101"/>
                    <a:pt x="5753" y="2101"/>
                  </a:cubicBezTo>
                  <a:cubicBezTo>
                    <a:pt x="5776" y="2078"/>
                    <a:pt x="5776" y="2055"/>
                    <a:pt x="5776" y="2032"/>
                  </a:cubicBezTo>
                  <a:cubicBezTo>
                    <a:pt x="5776" y="2009"/>
                    <a:pt x="5776" y="1987"/>
                    <a:pt x="5753" y="1964"/>
                  </a:cubicBezTo>
                  <a:cubicBezTo>
                    <a:pt x="5753" y="1941"/>
                    <a:pt x="5730" y="1941"/>
                    <a:pt x="5707" y="1941"/>
                  </a:cubicBezTo>
                  <a:cubicBezTo>
                    <a:pt x="5342" y="1850"/>
                    <a:pt x="4977" y="1781"/>
                    <a:pt x="4612" y="1690"/>
                  </a:cubicBezTo>
                  <a:lnTo>
                    <a:pt x="4634" y="1690"/>
                  </a:lnTo>
                  <a:cubicBezTo>
                    <a:pt x="3242" y="1370"/>
                    <a:pt x="1873" y="959"/>
                    <a:pt x="640" y="297"/>
                  </a:cubicBezTo>
                  <a:cubicBezTo>
                    <a:pt x="480" y="206"/>
                    <a:pt x="320" y="115"/>
                    <a:pt x="161" y="24"/>
                  </a:cubicBezTo>
                  <a:cubicBezTo>
                    <a:pt x="138" y="24"/>
                    <a:pt x="115" y="1"/>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10"/>
            <p:cNvSpPr/>
            <p:nvPr/>
          </p:nvSpPr>
          <p:spPr>
            <a:xfrm>
              <a:off x="-46220" y="3262353"/>
              <a:ext cx="94551" cy="25624"/>
            </a:xfrm>
            <a:custGeom>
              <a:avLst/>
              <a:gdLst/>
              <a:ahLst/>
              <a:cxnLst/>
              <a:rect l="l" t="t" r="r" b="b"/>
              <a:pathLst>
                <a:path w="1690" h="458" extrusionOk="0">
                  <a:moveTo>
                    <a:pt x="92" y="1"/>
                  </a:moveTo>
                  <a:cubicBezTo>
                    <a:pt x="69" y="1"/>
                    <a:pt x="24" y="1"/>
                    <a:pt x="1" y="46"/>
                  </a:cubicBezTo>
                  <a:cubicBezTo>
                    <a:pt x="1" y="92"/>
                    <a:pt x="24" y="138"/>
                    <a:pt x="69" y="161"/>
                  </a:cubicBezTo>
                  <a:cubicBezTo>
                    <a:pt x="549" y="343"/>
                    <a:pt x="1074" y="412"/>
                    <a:pt x="1599" y="457"/>
                  </a:cubicBezTo>
                  <a:cubicBezTo>
                    <a:pt x="1644" y="457"/>
                    <a:pt x="1690" y="412"/>
                    <a:pt x="1690" y="366"/>
                  </a:cubicBezTo>
                  <a:cubicBezTo>
                    <a:pt x="1690" y="320"/>
                    <a:pt x="1667" y="275"/>
                    <a:pt x="1621" y="275"/>
                  </a:cubicBezTo>
                  <a:cubicBezTo>
                    <a:pt x="1256" y="252"/>
                    <a:pt x="914" y="206"/>
                    <a:pt x="571" y="138"/>
                  </a:cubicBezTo>
                  <a:lnTo>
                    <a:pt x="594" y="138"/>
                  </a:lnTo>
                  <a:cubicBezTo>
                    <a:pt x="435" y="92"/>
                    <a:pt x="275" y="46"/>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10"/>
            <p:cNvSpPr/>
            <p:nvPr/>
          </p:nvSpPr>
          <p:spPr>
            <a:xfrm>
              <a:off x="311348" y="2429729"/>
              <a:ext cx="232518" cy="410822"/>
            </a:xfrm>
            <a:custGeom>
              <a:avLst/>
              <a:gdLst/>
              <a:ahLst/>
              <a:cxnLst/>
              <a:rect l="l" t="t" r="r" b="b"/>
              <a:pathLst>
                <a:path w="4156" h="7343" extrusionOk="0">
                  <a:moveTo>
                    <a:pt x="3825" y="369"/>
                  </a:moveTo>
                  <a:cubicBezTo>
                    <a:pt x="3819" y="371"/>
                    <a:pt x="3813" y="377"/>
                    <a:pt x="3813" y="389"/>
                  </a:cubicBezTo>
                  <a:cubicBezTo>
                    <a:pt x="3817" y="382"/>
                    <a:pt x="3821" y="375"/>
                    <a:pt x="3825" y="369"/>
                  </a:cubicBezTo>
                  <a:close/>
                  <a:moveTo>
                    <a:pt x="4018" y="1"/>
                  </a:moveTo>
                  <a:cubicBezTo>
                    <a:pt x="3995" y="24"/>
                    <a:pt x="3995" y="46"/>
                    <a:pt x="3973" y="46"/>
                  </a:cubicBezTo>
                  <a:cubicBezTo>
                    <a:pt x="3930" y="154"/>
                    <a:pt x="3887" y="261"/>
                    <a:pt x="3825" y="369"/>
                  </a:cubicBezTo>
                  <a:lnTo>
                    <a:pt x="3825" y="369"/>
                  </a:lnTo>
                  <a:cubicBezTo>
                    <a:pt x="3830" y="366"/>
                    <a:pt x="3836" y="366"/>
                    <a:pt x="3836" y="366"/>
                  </a:cubicBezTo>
                  <a:lnTo>
                    <a:pt x="3836" y="366"/>
                  </a:lnTo>
                  <a:cubicBezTo>
                    <a:pt x="2854" y="2375"/>
                    <a:pt x="1736" y="4292"/>
                    <a:pt x="617" y="6209"/>
                  </a:cubicBezTo>
                  <a:cubicBezTo>
                    <a:pt x="412" y="6552"/>
                    <a:pt x="229" y="6871"/>
                    <a:pt x="24" y="7213"/>
                  </a:cubicBezTo>
                  <a:cubicBezTo>
                    <a:pt x="1" y="7259"/>
                    <a:pt x="1" y="7305"/>
                    <a:pt x="47" y="7328"/>
                  </a:cubicBezTo>
                  <a:cubicBezTo>
                    <a:pt x="65" y="7337"/>
                    <a:pt x="84" y="7343"/>
                    <a:pt x="102" y="7343"/>
                  </a:cubicBezTo>
                  <a:cubicBezTo>
                    <a:pt x="126" y="7343"/>
                    <a:pt x="147" y="7332"/>
                    <a:pt x="161" y="7305"/>
                  </a:cubicBezTo>
                  <a:cubicBezTo>
                    <a:pt x="1302" y="5387"/>
                    <a:pt x="2443" y="3470"/>
                    <a:pt x="3448" y="1507"/>
                  </a:cubicBezTo>
                  <a:cubicBezTo>
                    <a:pt x="3699" y="1051"/>
                    <a:pt x="3927" y="571"/>
                    <a:pt x="4132" y="115"/>
                  </a:cubicBezTo>
                  <a:cubicBezTo>
                    <a:pt x="4155" y="92"/>
                    <a:pt x="4155" y="69"/>
                    <a:pt x="4132" y="46"/>
                  </a:cubicBezTo>
                  <a:cubicBezTo>
                    <a:pt x="4132" y="24"/>
                    <a:pt x="4109" y="1"/>
                    <a:pt x="408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10"/>
            <p:cNvSpPr/>
            <p:nvPr/>
          </p:nvSpPr>
          <p:spPr>
            <a:xfrm>
              <a:off x="182386" y="2861371"/>
              <a:ext cx="123924" cy="213831"/>
            </a:xfrm>
            <a:custGeom>
              <a:avLst/>
              <a:gdLst/>
              <a:ahLst/>
              <a:cxnLst/>
              <a:rect l="l" t="t" r="r" b="b"/>
              <a:pathLst>
                <a:path w="2215" h="3822" extrusionOk="0">
                  <a:moveTo>
                    <a:pt x="2123" y="1"/>
                  </a:moveTo>
                  <a:cubicBezTo>
                    <a:pt x="2100" y="1"/>
                    <a:pt x="2078" y="1"/>
                    <a:pt x="2055" y="23"/>
                  </a:cubicBezTo>
                  <a:cubicBezTo>
                    <a:pt x="1347" y="1233"/>
                    <a:pt x="731" y="2489"/>
                    <a:pt x="23" y="3676"/>
                  </a:cubicBezTo>
                  <a:cubicBezTo>
                    <a:pt x="1" y="3721"/>
                    <a:pt x="1" y="3767"/>
                    <a:pt x="46" y="3812"/>
                  </a:cubicBezTo>
                  <a:cubicBezTo>
                    <a:pt x="60" y="3819"/>
                    <a:pt x="73" y="3822"/>
                    <a:pt x="86" y="3822"/>
                  </a:cubicBezTo>
                  <a:cubicBezTo>
                    <a:pt x="117" y="3822"/>
                    <a:pt x="144" y="3806"/>
                    <a:pt x="160" y="3790"/>
                  </a:cubicBezTo>
                  <a:cubicBezTo>
                    <a:pt x="868" y="2580"/>
                    <a:pt x="1484" y="1325"/>
                    <a:pt x="2192" y="115"/>
                  </a:cubicBezTo>
                  <a:cubicBezTo>
                    <a:pt x="2215" y="92"/>
                    <a:pt x="2215" y="23"/>
                    <a:pt x="216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10"/>
            <p:cNvSpPr/>
            <p:nvPr/>
          </p:nvSpPr>
          <p:spPr>
            <a:xfrm>
              <a:off x="86602" y="3024852"/>
              <a:ext cx="111168" cy="189606"/>
            </a:xfrm>
            <a:custGeom>
              <a:avLst/>
              <a:gdLst/>
              <a:ahLst/>
              <a:cxnLst/>
              <a:rect l="l" t="t" r="r" b="b"/>
              <a:pathLst>
                <a:path w="1987" h="3389" extrusionOk="0">
                  <a:moveTo>
                    <a:pt x="1895" y="0"/>
                  </a:moveTo>
                  <a:cubicBezTo>
                    <a:pt x="1872" y="0"/>
                    <a:pt x="1850" y="0"/>
                    <a:pt x="1827" y="23"/>
                  </a:cubicBezTo>
                  <a:cubicBezTo>
                    <a:pt x="1188" y="1096"/>
                    <a:pt x="526" y="2146"/>
                    <a:pt x="1" y="3264"/>
                  </a:cubicBezTo>
                  <a:cubicBezTo>
                    <a:pt x="1" y="3287"/>
                    <a:pt x="1" y="3310"/>
                    <a:pt x="1" y="3333"/>
                  </a:cubicBezTo>
                  <a:cubicBezTo>
                    <a:pt x="23" y="3356"/>
                    <a:pt x="46" y="3378"/>
                    <a:pt x="69" y="3378"/>
                  </a:cubicBezTo>
                  <a:cubicBezTo>
                    <a:pt x="77" y="3386"/>
                    <a:pt x="84" y="3389"/>
                    <a:pt x="91" y="3389"/>
                  </a:cubicBezTo>
                  <a:cubicBezTo>
                    <a:pt x="105" y="3389"/>
                    <a:pt x="115" y="3378"/>
                    <a:pt x="115" y="3378"/>
                  </a:cubicBezTo>
                  <a:cubicBezTo>
                    <a:pt x="138" y="3356"/>
                    <a:pt x="160" y="3356"/>
                    <a:pt x="160" y="3333"/>
                  </a:cubicBezTo>
                  <a:cubicBezTo>
                    <a:pt x="206" y="3264"/>
                    <a:pt x="229" y="3196"/>
                    <a:pt x="252" y="3150"/>
                  </a:cubicBezTo>
                  <a:cubicBezTo>
                    <a:pt x="252" y="3127"/>
                    <a:pt x="275" y="3127"/>
                    <a:pt x="275" y="3127"/>
                  </a:cubicBezTo>
                  <a:cubicBezTo>
                    <a:pt x="777" y="2100"/>
                    <a:pt x="1370" y="1119"/>
                    <a:pt x="1964" y="137"/>
                  </a:cubicBezTo>
                  <a:cubicBezTo>
                    <a:pt x="1986" y="92"/>
                    <a:pt x="1986" y="23"/>
                    <a:pt x="194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10"/>
            <p:cNvSpPr/>
            <p:nvPr/>
          </p:nvSpPr>
          <p:spPr>
            <a:xfrm>
              <a:off x="82798" y="3180612"/>
              <a:ext cx="48562" cy="80508"/>
            </a:xfrm>
            <a:custGeom>
              <a:avLst/>
              <a:gdLst/>
              <a:ahLst/>
              <a:cxnLst/>
              <a:rect l="l" t="t" r="r" b="b"/>
              <a:pathLst>
                <a:path w="868" h="1439" extrusionOk="0">
                  <a:moveTo>
                    <a:pt x="776" y="1"/>
                  </a:moveTo>
                  <a:cubicBezTo>
                    <a:pt x="731" y="1"/>
                    <a:pt x="708" y="24"/>
                    <a:pt x="708" y="47"/>
                  </a:cubicBezTo>
                  <a:cubicBezTo>
                    <a:pt x="457" y="457"/>
                    <a:pt x="228" y="868"/>
                    <a:pt x="0" y="1302"/>
                  </a:cubicBezTo>
                  <a:cubicBezTo>
                    <a:pt x="0" y="1325"/>
                    <a:pt x="0" y="1348"/>
                    <a:pt x="0" y="1370"/>
                  </a:cubicBezTo>
                  <a:cubicBezTo>
                    <a:pt x="0" y="1393"/>
                    <a:pt x="23" y="1416"/>
                    <a:pt x="23" y="1416"/>
                  </a:cubicBezTo>
                  <a:cubicBezTo>
                    <a:pt x="46" y="1439"/>
                    <a:pt x="69" y="1439"/>
                    <a:pt x="91" y="1439"/>
                  </a:cubicBezTo>
                  <a:cubicBezTo>
                    <a:pt x="114" y="1439"/>
                    <a:pt x="137" y="1416"/>
                    <a:pt x="160" y="1393"/>
                  </a:cubicBezTo>
                  <a:cubicBezTo>
                    <a:pt x="365" y="982"/>
                    <a:pt x="616" y="549"/>
                    <a:pt x="845" y="138"/>
                  </a:cubicBezTo>
                  <a:cubicBezTo>
                    <a:pt x="845" y="115"/>
                    <a:pt x="868" y="92"/>
                    <a:pt x="845" y="69"/>
                  </a:cubicBezTo>
                  <a:cubicBezTo>
                    <a:pt x="845" y="47"/>
                    <a:pt x="845" y="24"/>
                    <a:pt x="822" y="24"/>
                  </a:cubicBezTo>
                  <a:cubicBezTo>
                    <a:pt x="799" y="1"/>
                    <a:pt x="776" y="1"/>
                    <a:pt x="77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10"/>
            <p:cNvSpPr/>
            <p:nvPr/>
          </p:nvSpPr>
          <p:spPr>
            <a:xfrm>
              <a:off x="-288812" y="2077254"/>
              <a:ext cx="676853" cy="532620"/>
            </a:xfrm>
            <a:custGeom>
              <a:avLst/>
              <a:gdLst/>
              <a:ahLst/>
              <a:cxnLst/>
              <a:rect l="l" t="t" r="r" b="b"/>
              <a:pathLst>
                <a:path w="12098" h="9520" extrusionOk="0">
                  <a:moveTo>
                    <a:pt x="2374" y="206"/>
                  </a:moveTo>
                  <a:cubicBezTo>
                    <a:pt x="2420" y="229"/>
                    <a:pt x="2465" y="252"/>
                    <a:pt x="2511" y="275"/>
                  </a:cubicBezTo>
                  <a:cubicBezTo>
                    <a:pt x="2556" y="298"/>
                    <a:pt x="2602" y="320"/>
                    <a:pt x="2648" y="343"/>
                  </a:cubicBezTo>
                  <a:cubicBezTo>
                    <a:pt x="4474" y="1256"/>
                    <a:pt x="6277" y="2169"/>
                    <a:pt x="8080" y="3082"/>
                  </a:cubicBezTo>
                  <a:cubicBezTo>
                    <a:pt x="9336" y="3721"/>
                    <a:pt x="10614" y="4361"/>
                    <a:pt x="11892" y="5000"/>
                  </a:cubicBezTo>
                  <a:cubicBezTo>
                    <a:pt x="11162" y="6438"/>
                    <a:pt x="10431" y="7876"/>
                    <a:pt x="9724" y="9314"/>
                  </a:cubicBezTo>
                  <a:cubicBezTo>
                    <a:pt x="9199" y="9063"/>
                    <a:pt x="8696" y="8811"/>
                    <a:pt x="8171" y="8538"/>
                  </a:cubicBezTo>
                  <a:cubicBezTo>
                    <a:pt x="6437" y="7670"/>
                    <a:pt x="4679" y="6780"/>
                    <a:pt x="2922" y="5913"/>
                  </a:cubicBezTo>
                  <a:cubicBezTo>
                    <a:pt x="2009" y="5456"/>
                    <a:pt x="1118" y="5000"/>
                    <a:pt x="205" y="4543"/>
                  </a:cubicBezTo>
                  <a:cubicBezTo>
                    <a:pt x="936" y="3105"/>
                    <a:pt x="1643" y="1644"/>
                    <a:pt x="2374" y="206"/>
                  </a:cubicBezTo>
                  <a:close/>
                  <a:moveTo>
                    <a:pt x="2328" y="1"/>
                  </a:moveTo>
                  <a:cubicBezTo>
                    <a:pt x="2328" y="1"/>
                    <a:pt x="2328" y="24"/>
                    <a:pt x="2328" y="24"/>
                  </a:cubicBezTo>
                  <a:cubicBezTo>
                    <a:pt x="2305" y="24"/>
                    <a:pt x="2283" y="24"/>
                    <a:pt x="2260" y="47"/>
                  </a:cubicBezTo>
                  <a:cubicBezTo>
                    <a:pt x="1507" y="1553"/>
                    <a:pt x="753" y="3037"/>
                    <a:pt x="23" y="4543"/>
                  </a:cubicBezTo>
                  <a:cubicBezTo>
                    <a:pt x="0" y="4543"/>
                    <a:pt x="0" y="4566"/>
                    <a:pt x="0" y="4566"/>
                  </a:cubicBezTo>
                  <a:cubicBezTo>
                    <a:pt x="0" y="4589"/>
                    <a:pt x="0" y="4589"/>
                    <a:pt x="0" y="4589"/>
                  </a:cubicBezTo>
                  <a:cubicBezTo>
                    <a:pt x="0" y="4612"/>
                    <a:pt x="23" y="4634"/>
                    <a:pt x="46" y="4657"/>
                  </a:cubicBezTo>
                  <a:cubicBezTo>
                    <a:pt x="1986" y="5639"/>
                    <a:pt x="3926" y="6597"/>
                    <a:pt x="5889" y="7579"/>
                  </a:cubicBezTo>
                  <a:cubicBezTo>
                    <a:pt x="7167" y="8218"/>
                    <a:pt x="8423" y="8857"/>
                    <a:pt x="9701" y="9519"/>
                  </a:cubicBezTo>
                  <a:lnTo>
                    <a:pt x="9769" y="9519"/>
                  </a:lnTo>
                  <a:cubicBezTo>
                    <a:pt x="9792" y="9519"/>
                    <a:pt x="9815" y="9496"/>
                    <a:pt x="9815" y="9473"/>
                  </a:cubicBezTo>
                  <a:cubicBezTo>
                    <a:pt x="10568" y="7990"/>
                    <a:pt x="11321" y="6483"/>
                    <a:pt x="12075" y="5000"/>
                  </a:cubicBezTo>
                  <a:cubicBezTo>
                    <a:pt x="12097" y="4977"/>
                    <a:pt x="12097" y="4954"/>
                    <a:pt x="12075" y="4931"/>
                  </a:cubicBezTo>
                  <a:cubicBezTo>
                    <a:pt x="12075" y="4908"/>
                    <a:pt x="12075" y="4886"/>
                    <a:pt x="12052" y="4886"/>
                  </a:cubicBezTo>
                  <a:lnTo>
                    <a:pt x="6323" y="2010"/>
                  </a:lnTo>
                  <a:cubicBezTo>
                    <a:pt x="5136" y="1416"/>
                    <a:pt x="3972" y="823"/>
                    <a:pt x="2785" y="229"/>
                  </a:cubicBezTo>
                  <a:cubicBezTo>
                    <a:pt x="2648" y="161"/>
                    <a:pt x="2511" y="92"/>
                    <a:pt x="2374" y="24"/>
                  </a:cubicBezTo>
                  <a:cubicBezTo>
                    <a:pt x="2374" y="24"/>
                    <a:pt x="2351" y="1"/>
                    <a:pt x="2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10"/>
            <p:cNvSpPr/>
            <p:nvPr/>
          </p:nvSpPr>
          <p:spPr>
            <a:xfrm>
              <a:off x="-333515" y="2731123"/>
              <a:ext cx="250309" cy="204376"/>
            </a:xfrm>
            <a:custGeom>
              <a:avLst/>
              <a:gdLst/>
              <a:ahLst/>
              <a:cxnLst/>
              <a:rect l="l" t="t" r="r" b="b"/>
              <a:pathLst>
                <a:path w="4474" h="3653" extrusionOk="0">
                  <a:moveTo>
                    <a:pt x="1004" y="1986"/>
                  </a:moveTo>
                  <a:cubicBezTo>
                    <a:pt x="1187" y="2032"/>
                    <a:pt x="1370" y="2078"/>
                    <a:pt x="1552" y="2146"/>
                  </a:cubicBezTo>
                  <a:cubicBezTo>
                    <a:pt x="1781" y="2237"/>
                    <a:pt x="1986" y="2374"/>
                    <a:pt x="2191" y="2511"/>
                  </a:cubicBezTo>
                  <a:cubicBezTo>
                    <a:pt x="2328" y="2625"/>
                    <a:pt x="2465" y="2762"/>
                    <a:pt x="2579" y="2899"/>
                  </a:cubicBezTo>
                  <a:cubicBezTo>
                    <a:pt x="2648" y="3013"/>
                    <a:pt x="2694" y="3105"/>
                    <a:pt x="2739" y="3196"/>
                  </a:cubicBezTo>
                  <a:cubicBezTo>
                    <a:pt x="2762" y="3287"/>
                    <a:pt x="2785" y="3356"/>
                    <a:pt x="2808" y="3447"/>
                  </a:cubicBezTo>
                  <a:lnTo>
                    <a:pt x="2808" y="3470"/>
                  </a:lnTo>
                  <a:lnTo>
                    <a:pt x="2534" y="3470"/>
                  </a:lnTo>
                  <a:cubicBezTo>
                    <a:pt x="2420" y="3470"/>
                    <a:pt x="2283" y="3470"/>
                    <a:pt x="2169" y="3447"/>
                  </a:cubicBezTo>
                  <a:cubicBezTo>
                    <a:pt x="1940" y="3424"/>
                    <a:pt x="1735" y="3356"/>
                    <a:pt x="1529" y="3287"/>
                  </a:cubicBezTo>
                  <a:cubicBezTo>
                    <a:pt x="1301" y="3173"/>
                    <a:pt x="1073" y="3059"/>
                    <a:pt x="890" y="2899"/>
                  </a:cubicBezTo>
                  <a:cubicBezTo>
                    <a:pt x="753" y="2785"/>
                    <a:pt x="616" y="2648"/>
                    <a:pt x="525" y="2511"/>
                  </a:cubicBezTo>
                  <a:cubicBezTo>
                    <a:pt x="434" y="2397"/>
                    <a:pt x="365" y="2260"/>
                    <a:pt x="297" y="2123"/>
                  </a:cubicBezTo>
                  <a:lnTo>
                    <a:pt x="297" y="2100"/>
                  </a:lnTo>
                  <a:cubicBezTo>
                    <a:pt x="343" y="2078"/>
                    <a:pt x="365" y="2055"/>
                    <a:pt x="411" y="2055"/>
                  </a:cubicBezTo>
                  <a:cubicBezTo>
                    <a:pt x="479" y="2009"/>
                    <a:pt x="571" y="2009"/>
                    <a:pt x="639" y="1986"/>
                  </a:cubicBezTo>
                  <a:close/>
                  <a:moveTo>
                    <a:pt x="1164" y="0"/>
                  </a:moveTo>
                  <a:cubicBezTo>
                    <a:pt x="1096" y="0"/>
                    <a:pt x="1004" y="0"/>
                    <a:pt x="913" y="23"/>
                  </a:cubicBezTo>
                  <a:cubicBezTo>
                    <a:pt x="822" y="46"/>
                    <a:pt x="731" y="92"/>
                    <a:pt x="639" y="137"/>
                  </a:cubicBezTo>
                  <a:cubicBezTo>
                    <a:pt x="502" y="206"/>
                    <a:pt x="388" y="320"/>
                    <a:pt x="274" y="480"/>
                  </a:cubicBezTo>
                  <a:cubicBezTo>
                    <a:pt x="183" y="594"/>
                    <a:pt x="114" y="754"/>
                    <a:pt x="69" y="936"/>
                  </a:cubicBezTo>
                  <a:cubicBezTo>
                    <a:pt x="23" y="1096"/>
                    <a:pt x="0" y="1256"/>
                    <a:pt x="0" y="1461"/>
                  </a:cubicBezTo>
                  <a:cubicBezTo>
                    <a:pt x="0" y="1644"/>
                    <a:pt x="23" y="1826"/>
                    <a:pt x="69" y="2009"/>
                  </a:cubicBezTo>
                  <a:cubicBezTo>
                    <a:pt x="137" y="2192"/>
                    <a:pt x="206" y="2374"/>
                    <a:pt x="320" y="2557"/>
                  </a:cubicBezTo>
                  <a:cubicBezTo>
                    <a:pt x="525" y="2854"/>
                    <a:pt x="845" y="3128"/>
                    <a:pt x="1233" y="3333"/>
                  </a:cubicBezTo>
                  <a:cubicBezTo>
                    <a:pt x="1392" y="3401"/>
                    <a:pt x="1552" y="3470"/>
                    <a:pt x="1712" y="3538"/>
                  </a:cubicBezTo>
                  <a:cubicBezTo>
                    <a:pt x="1872" y="3584"/>
                    <a:pt x="2032" y="3607"/>
                    <a:pt x="2214" y="3630"/>
                  </a:cubicBezTo>
                  <a:cubicBezTo>
                    <a:pt x="2306" y="3653"/>
                    <a:pt x="2420" y="3653"/>
                    <a:pt x="2534" y="3653"/>
                  </a:cubicBezTo>
                  <a:cubicBezTo>
                    <a:pt x="2762" y="3653"/>
                    <a:pt x="2990" y="3630"/>
                    <a:pt x="3219" y="3561"/>
                  </a:cubicBezTo>
                  <a:cubicBezTo>
                    <a:pt x="3561" y="3470"/>
                    <a:pt x="3858" y="3310"/>
                    <a:pt x="4063" y="3082"/>
                  </a:cubicBezTo>
                  <a:cubicBezTo>
                    <a:pt x="4177" y="2968"/>
                    <a:pt x="4291" y="2831"/>
                    <a:pt x="4360" y="2671"/>
                  </a:cubicBezTo>
                  <a:cubicBezTo>
                    <a:pt x="4405" y="2603"/>
                    <a:pt x="4428" y="2511"/>
                    <a:pt x="4451" y="2420"/>
                  </a:cubicBezTo>
                  <a:cubicBezTo>
                    <a:pt x="4474" y="2329"/>
                    <a:pt x="4474" y="2237"/>
                    <a:pt x="4474" y="2123"/>
                  </a:cubicBezTo>
                  <a:cubicBezTo>
                    <a:pt x="4451" y="1941"/>
                    <a:pt x="4383" y="1758"/>
                    <a:pt x="4268" y="1598"/>
                  </a:cubicBezTo>
                  <a:cubicBezTo>
                    <a:pt x="4154" y="1461"/>
                    <a:pt x="3995" y="1324"/>
                    <a:pt x="3812" y="1233"/>
                  </a:cubicBezTo>
                  <a:cubicBezTo>
                    <a:pt x="3629" y="1142"/>
                    <a:pt x="3447" y="1096"/>
                    <a:pt x="3241" y="1073"/>
                  </a:cubicBezTo>
                  <a:lnTo>
                    <a:pt x="3173" y="1073"/>
                  </a:lnTo>
                  <a:cubicBezTo>
                    <a:pt x="3059" y="1073"/>
                    <a:pt x="2967" y="1096"/>
                    <a:pt x="2876" y="1096"/>
                  </a:cubicBezTo>
                  <a:cubicBezTo>
                    <a:pt x="2762" y="1119"/>
                    <a:pt x="2671" y="1142"/>
                    <a:pt x="2579" y="1165"/>
                  </a:cubicBezTo>
                  <a:lnTo>
                    <a:pt x="2465" y="1187"/>
                  </a:lnTo>
                  <a:cubicBezTo>
                    <a:pt x="2420" y="1187"/>
                    <a:pt x="2374" y="1187"/>
                    <a:pt x="2328" y="1210"/>
                  </a:cubicBezTo>
                  <a:cubicBezTo>
                    <a:pt x="2260" y="1165"/>
                    <a:pt x="2237" y="1119"/>
                    <a:pt x="2191" y="1073"/>
                  </a:cubicBezTo>
                  <a:cubicBezTo>
                    <a:pt x="2100" y="959"/>
                    <a:pt x="2054" y="822"/>
                    <a:pt x="1986" y="685"/>
                  </a:cubicBezTo>
                  <a:cubicBezTo>
                    <a:pt x="1940" y="571"/>
                    <a:pt x="1895" y="480"/>
                    <a:pt x="1849" y="389"/>
                  </a:cubicBezTo>
                  <a:cubicBezTo>
                    <a:pt x="1781" y="252"/>
                    <a:pt x="1689" y="160"/>
                    <a:pt x="1598" y="92"/>
                  </a:cubicBezTo>
                  <a:cubicBezTo>
                    <a:pt x="1484" y="23"/>
                    <a:pt x="1347" y="0"/>
                    <a:pt x="11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10"/>
            <p:cNvSpPr/>
            <p:nvPr/>
          </p:nvSpPr>
          <p:spPr>
            <a:xfrm>
              <a:off x="-6608" y="2841845"/>
              <a:ext cx="136680" cy="119000"/>
            </a:xfrm>
            <a:custGeom>
              <a:avLst/>
              <a:gdLst/>
              <a:ahLst/>
              <a:cxnLst/>
              <a:rect l="l" t="t" r="r" b="b"/>
              <a:pathLst>
                <a:path w="2443" h="2127" extrusionOk="0">
                  <a:moveTo>
                    <a:pt x="1210" y="1"/>
                  </a:moveTo>
                  <a:cubicBezTo>
                    <a:pt x="808" y="1"/>
                    <a:pt x="419" y="238"/>
                    <a:pt x="252" y="624"/>
                  </a:cubicBezTo>
                  <a:cubicBezTo>
                    <a:pt x="0" y="1171"/>
                    <a:pt x="252" y="1788"/>
                    <a:pt x="776" y="2039"/>
                  </a:cubicBezTo>
                  <a:cubicBezTo>
                    <a:pt x="919" y="2098"/>
                    <a:pt x="1066" y="2127"/>
                    <a:pt x="1210" y="2127"/>
                  </a:cubicBezTo>
                  <a:cubicBezTo>
                    <a:pt x="1620" y="2127"/>
                    <a:pt x="2006" y="1896"/>
                    <a:pt x="2192" y="1491"/>
                  </a:cubicBezTo>
                  <a:cubicBezTo>
                    <a:pt x="2443" y="966"/>
                    <a:pt x="2192" y="327"/>
                    <a:pt x="1644" y="99"/>
                  </a:cubicBezTo>
                  <a:cubicBezTo>
                    <a:pt x="1504" y="32"/>
                    <a:pt x="1356" y="1"/>
                    <a:pt x="1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10"/>
            <p:cNvSpPr/>
            <p:nvPr/>
          </p:nvSpPr>
          <p:spPr>
            <a:xfrm>
              <a:off x="-474002" y="2590860"/>
              <a:ext cx="136680" cy="119672"/>
            </a:xfrm>
            <a:custGeom>
              <a:avLst/>
              <a:gdLst/>
              <a:ahLst/>
              <a:cxnLst/>
              <a:rect l="l" t="t" r="r" b="b"/>
              <a:pathLst>
                <a:path w="2443" h="2139" extrusionOk="0">
                  <a:moveTo>
                    <a:pt x="1220" y="0"/>
                  </a:moveTo>
                  <a:cubicBezTo>
                    <a:pt x="814" y="0"/>
                    <a:pt x="420" y="231"/>
                    <a:pt x="251" y="636"/>
                  </a:cubicBezTo>
                  <a:cubicBezTo>
                    <a:pt x="0" y="1184"/>
                    <a:pt x="251" y="1800"/>
                    <a:pt x="776" y="2051"/>
                  </a:cubicBezTo>
                  <a:cubicBezTo>
                    <a:pt x="919" y="2110"/>
                    <a:pt x="1068" y="2139"/>
                    <a:pt x="1214" y="2139"/>
                  </a:cubicBezTo>
                  <a:cubicBezTo>
                    <a:pt x="1629" y="2139"/>
                    <a:pt x="2023" y="1908"/>
                    <a:pt x="2192" y="1503"/>
                  </a:cubicBezTo>
                  <a:cubicBezTo>
                    <a:pt x="2443" y="978"/>
                    <a:pt x="2192" y="339"/>
                    <a:pt x="1644" y="88"/>
                  </a:cubicBezTo>
                  <a:cubicBezTo>
                    <a:pt x="1507" y="29"/>
                    <a:pt x="1363" y="0"/>
                    <a:pt x="12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10"/>
            <p:cNvSpPr/>
            <p:nvPr/>
          </p:nvSpPr>
          <p:spPr>
            <a:xfrm>
              <a:off x="53425" y="2307146"/>
              <a:ext cx="529991" cy="922574"/>
            </a:xfrm>
            <a:custGeom>
              <a:avLst/>
              <a:gdLst/>
              <a:ahLst/>
              <a:cxnLst/>
              <a:rect l="l" t="t" r="r" b="b"/>
              <a:pathLst>
                <a:path w="9473" h="16490" extrusionOk="0">
                  <a:moveTo>
                    <a:pt x="9381" y="0"/>
                  </a:moveTo>
                  <a:cubicBezTo>
                    <a:pt x="9359" y="0"/>
                    <a:pt x="9336" y="23"/>
                    <a:pt x="9313" y="46"/>
                  </a:cubicBezTo>
                  <a:cubicBezTo>
                    <a:pt x="8468" y="1507"/>
                    <a:pt x="7647" y="2968"/>
                    <a:pt x="6802" y="4429"/>
                  </a:cubicBezTo>
                  <a:cubicBezTo>
                    <a:pt x="5752" y="6277"/>
                    <a:pt x="4702" y="8126"/>
                    <a:pt x="3652" y="9975"/>
                  </a:cubicBezTo>
                  <a:cubicBezTo>
                    <a:pt x="2739" y="11596"/>
                    <a:pt x="1803" y="13216"/>
                    <a:pt x="890" y="14837"/>
                  </a:cubicBezTo>
                  <a:cubicBezTo>
                    <a:pt x="594" y="15339"/>
                    <a:pt x="320" y="15841"/>
                    <a:pt x="23" y="16343"/>
                  </a:cubicBezTo>
                  <a:cubicBezTo>
                    <a:pt x="0" y="16389"/>
                    <a:pt x="0" y="16435"/>
                    <a:pt x="46" y="16480"/>
                  </a:cubicBezTo>
                  <a:cubicBezTo>
                    <a:pt x="58" y="16486"/>
                    <a:pt x="70" y="16489"/>
                    <a:pt x="82" y="16489"/>
                  </a:cubicBezTo>
                  <a:cubicBezTo>
                    <a:pt x="114" y="16489"/>
                    <a:pt x="143" y="16468"/>
                    <a:pt x="160" y="16435"/>
                  </a:cubicBezTo>
                  <a:cubicBezTo>
                    <a:pt x="776" y="15385"/>
                    <a:pt x="1370" y="14312"/>
                    <a:pt x="1986" y="13262"/>
                  </a:cubicBezTo>
                  <a:cubicBezTo>
                    <a:pt x="2968" y="11527"/>
                    <a:pt x="3949" y="9793"/>
                    <a:pt x="4930" y="8058"/>
                  </a:cubicBezTo>
                  <a:cubicBezTo>
                    <a:pt x="5958" y="6255"/>
                    <a:pt x="7008" y="4451"/>
                    <a:pt x="8035" y="2648"/>
                  </a:cubicBezTo>
                  <a:cubicBezTo>
                    <a:pt x="8514" y="1804"/>
                    <a:pt x="8971" y="982"/>
                    <a:pt x="9450" y="137"/>
                  </a:cubicBezTo>
                  <a:cubicBezTo>
                    <a:pt x="9473" y="92"/>
                    <a:pt x="9473" y="46"/>
                    <a:pt x="9427" y="23"/>
                  </a:cubicBezTo>
                  <a:cubicBezTo>
                    <a:pt x="9427" y="0"/>
                    <a:pt x="9404" y="0"/>
                    <a:pt x="9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10"/>
            <p:cNvSpPr/>
            <p:nvPr/>
          </p:nvSpPr>
          <p:spPr>
            <a:xfrm>
              <a:off x="-700034" y="1931676"/>
              <a:ext cx="524899" cy="916532"/>
            </a:xfrm>
            <a:custGeom>
              <a:avLst/>
              <a:gdLst/>
              <a:ahLst/>
              <a:cxnLst/>
              <a:rect l="l" t="t" r="r" b="b"/>
              <a:pathLst>
                <a:path w="9382" h="16382" extrusionOk="0">
                  <a:moveTo>
                    <a:pt x="9290" y="1"/>
                  </a:moveTo>
                  <a:cubicBezTo>
                    <a:pt x="9267" y="1"/>
                    <a:pt x="9222" y="1"/>
                    <a:pt x="9222" y="24"/>
                  </a:cubicBezTo>
                  <a:cubicBezTo>
                    <a:pt x="8195" y="1850"/>
                    <a:pt x="7167" y="3653"/>
                    <a:pt x="6140" y="5456"/>
                  </a:cubicBezTo>
                  <a:cubicBezTo>
                    <a:pt x="5090" y="7305"/>
                    <a:pt x="4063" y="9131"/>
                    <a:pt x="3013" y="10957"/>
                  </a:cubicBezTo>
                  <a:cubicBezTo>
                    <a:pt x="2100" y="12578"/>
                    <a:pt x="1187" y="14198"/>
                    <a:pt x="274" y="15819"/>
                  </a:cubicBezTo>
                  <a:cubicBezTo>
                    <a:pt x="183" y="15956"/>
                    <a:pt x="92" y="16115"/>
                    <a:pt x="23" y="16252"/>
                  </a:cubicBezTo>
                  <a:cubicBezTo>
                    <a:pt x="0" y="16298"/>
                    <a:pt x="0" y="16344"/>
                    <a:pt x="46" y="16367"/>
                  </a:cubicBezTo>
                  <a:cubicBezTo>
                    <a:pt x="65" y="16376"/>
                    <a:pt x="84" y="16382"/>
                    <a:pt x="101" y="16382"/>
                  </a:cubicBezTo>
                  <a:cubicBezTo>
                    <a:pt x="125" y="16382"/>
                    <a:pt x="147" y="16370"/>
                    <a:pt x="160" y="16344"/>
                  </a:cubicBezTo>
                  <a:cubicBezTo>
                    <a:pt x="936" y="14974"/>
                    <a:pt x="1712" y="13605"/>
                    <a:pt x="2488" y="12235"/>
                  </a:cubicBezTo>
                  <a:cubicBezTo>
                    <a:pt x="3515" y="10432"/>
                    <a:pt x="4543" y="8629"/>
                    <a:pt x="5570" y="6803"/>
                  </a:cubicBezTo>
                  <a:cubicBezTo>
                    <a:pt x="6620" y="4977"/>
                    <a:pt x="7670" y="3128"/>
                    <a:pt x="8697" y="1279"/>
                  </a:cubicBezTo>
                  <a:cubicBezTo>
                    <a:pt x="8925" y="891"/>
                    <a:pt x="9153" y="503"/>
                    <a:pt x="9359" y="115"/>
                  </a:cubicBezTo>
                  <a:cubicBezTo>
                    <a:pt x="9381" y="69"/>
                    <a:pt x="9381" y="24"/>
                    <a:pt x="93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10"/>
            <p:cNvSpPr/>
            <p:nvPr/>
          </p:nvSpPr>
          <p:spPr>
            <a:xfrm>
              <a:off x="45760" y="2280347"/>
              <a:ext cx="532564" cy="928001"/>
            </a:xfrm>
            <a:custGeom>
              <a:avLst/>
              <a:gdLst/>
              <a:ahLst/>
              <a:cxnLst/>
              <a:rect l="l" t="t" r="r" b="b"/>
              <a:pathLst>
                <a:path w="9519" h="16587" extrusionOk="0">
                  <a:moveTo>
                    <a:pt x="9404" y="0"/>
                  </a:moveTo>
                  <a:cubicBezTo>
                    <a:pt x="9381" y="0"/>
                    <a:pt x="9359" y="0"/>
                    <a:pt x="9336" y="23"/>
                  </a:cubicBezTo>
                  <a:lnTo>
                    <a:pt x="6277" y="5433"/>
                  </a:lnTo>
                  <a:cubicBezTo>
                    <a:pt x="5227" y="7259"/>
                    <a:pt x="4200" y="9107"/>
                    <a:pt x="3150" y="10933"/>
                  </a:cubicBezTo>
                  <a:cubicBezTo>
                    <a:pt x="2214" y="12623"/>
                    <a:pt x="1256" y="14312"/>
                    <a:pt x="297" y="16001"/>
                  </a:cubicBezTo>
                  <a:cubicBezTo>
                    <a:pt x="206" y="16138"/>
                    <a:pt x="114" y="16297"/>
                    <a:pt x="23" y="16457"/>
                  </a:cubicBezTo>
                  <a:cubicBezTo>
                    <a:pt x="0" y="16503"/>
                    <a:pt x="23" y="16548"/>
                    <a:pt x="46" y="16571"/>
                  </a:cubicBezTo>
                  <a:cubicBezTo>
                    <a:pt x="65" y="16581"/>
                    <a:pt x="88" y="16586"/>
                    <a:pt x="110" y="16586"/>
                  </a:cubicBezTo>
                  <a:cubicBezTo>
                    <a:pt x="140" y="16586"/>
                    <a:pt x="169" y="16575"/>
                    <a:pt x="183" y="16548"/>
                  </a:cubicBezTo>
                  <a:cubicBezTo>
                    <a:pt x="982" y="15110"/>
                    <a:pt x="1803" y="13672"/>
                    <a:pt x="2625" y="12234"/>
                  </a:cubicBezTo>
                  <a:cubicBezTo>
                    <a:pt x="3652" y="10408"/>
                    <a:pt x="4679" y="8605"/>
                    <a:pt x="5707" y="6802"/>
                  </a:cubicBezTo>
                  <a:cubicBezTo>
                    <a:pt x="6734" y="4953"/>
                    <a:pt x="7784" y="3127"/>
                    <a:pt x="8834" y="1301"/>
                  </a:cubicBezTo>
                  <a:cubicBezTo>
                    <a:pt x="9039" y="890"/>
                    <a:pt x="9267" y="502"/>
                    <a:pt x="9496" y="114"/>
                  </a:cubicBezTo>
                  <a:cubicBezTo>
                    <a:pt x="9518" y="91"/>
                    <a:pt x="9496" y="23"/>
                    <a:pt x="9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10"/>
            <p:cNvSpPr/>
            <p:nvPr/>
          </p:nvSpPr>
          <p:spPr>
            <a:xfrm>
              <a:off x="-701321" y="2842236"/>
              <a:ext cx="754788" cy="367799"/>
            </a:xfrm>
            <a:custGeom>
              <a:avLst/>
              <a:gdLst/>
              <a:ahLst/>
              <a:cxnLst/>
              <a:rect l="l" t="t" r="r" b="b"/>
              <a:pathLst>
                <a:path w="13491" h="6574" extrusionOk="0">
                  <a:moveTo>
                    <a:pt x="92" y="0"/>
                  </a:moveTo>
                  <a:cubicBezTo>
                    <a:pt x="69" y="0"/>
                    <a:pt x="46" y="0"/>
                    <a:pt x="46" y="23"/>
                  </a:cubicBezTo>
                  <a:cubicBezTo>
                    <a:pt x="23" y="46"/>
                    <a:pt x="23" y="69"/>
                    <a:pt x="0" y="92"/>
                  </a:cubicBezTo>
                  <a:cubicBezTo>
                    <a:pt x="0" y="92"/>
                    <a:pt x="23" y="137"/>
                    <a:pt x="23" y="137"/>
                  </a:cubicBezTo>
                  <a:cubicBezTo>
                    <a:pt x="1507" y="1461"/>
                    <a:pt x="3242" y="2465"/>
                    <a:pt x="4999" y="3378"/>
                  </a:cubicBezTo>
                  <a:cubicBezTo>
                    <a:pt x="5867" y="3835"/>
                    <a:pt x="6757" y="4246"/>
                    <a:pt x="7647" y="4679"/>
                  </a:cubicBezTo>
                  <a:cubicBezTo>
                    <a:pt x="8560" y="5136"/>
                    <a:pt x="9496" y="5570"/>
                    <a:pt x="10477" y="5935"/>
                  </a:cubicBezTo>
                  <a:cubicBezTo>
                    <a:pt x="10934" y="6095"/>
                    <a:pt x="11413" y="6254"/>
                    <a:pt x="11892" y="6369"/>
                  </a:cubicBezTo>
                  <a:cubicBezTo>
                    <a:pt x="12144" y="6414"/>
                    <a:pt x="12372" y="6460"/>
                    <a:pt x="12600" y="6505"/>
                  </a:cubicBezTo>
                  <a:cubicBezTo>
                    <a:pt x="12874" y="6551"/>
                    <a:pt x="13125" y="6574"/>
                    <a:pt x="13399" y="6574"/>
                  </a:cubicBezTo>
                  <a:cubicBezTo>
                    <a:pt x="13445" y="6574"/>
                    <a:pt x="13490" y="6551"/>
                    <a:pt x="13490" y="6505"/>
                  </a:cubicBezTo>
                  <a:cubicBezTo>
                    <a:pt x="13490" y="6460"/>
                    <a:pt x="13445" y="6414"/>
                    <a:pt x="13399" y="6414"/>
                  </a:cubicBezTo>
                  <a:cubicBezTo>
                    <a:pt x="13057" y="6391"/>
                    <a:pt x="12691" y="6346"/>
                    <a:pt x="12349" y="6277"/>
                  </a:cubicBezTo>
                  <a:lnTo>
                    <a:pt x="12372" y="6277"/>
                  </a:lnTo>
                  <a:cubicBezTo>
                    <a:pt x="11345" y="6095"/>
                    <a:pt x="10363" y="5729"/>
                    <a:pt x="9404" y="5319"/>
                  </a:cubicBezTo>
                  <a:cubicBezTo>
                    <a:pt x="8948" y="5113"/>
                    <a:pt x="8469" y="4885"/>
                    <a:pt x="8012" y="4679"/>
                  </a:cubicBezTo>
                  <a:cubicBezTo>
                    <a:pt x="7578" y="4451"/>
                    <a:pt x="7145" y="4246"/>
                    <a:pt x="6688" y="4040"/>
                  </a:cubicBezTo>
                  <a:cubicBezTo>
                    <a:pt x="6665" y="4018"/>
                    <a:pt x="6620" y="3995"/>
                    <a:pt x="6597" y="3972"/>
                  </a:cubicBezTo>
                  <a:lnTo>
                    <a:pt x="6597" y="3972"/>
                  </a:lnTo>
                  <a:cubicBezTo>
                    <a:pt x="6597" y="3977"/>
                    <a:pt x="6597" y="3981"/>
                    <a:pt x="6597" y="3984"/>
                  </a:cubicBezTo>
                  <a:lnTo>
                    <a:pt x="6597" y="3984"/>
                  </a:lnTo>
                  <a:cubicBezTo>
                    <a:pt x="4802" y="3120"/>
                    <a:pt x="3030" y="2209"/>
                    <a:pt x="1438" y="1050"/>
                  </a:cubicBezTo>
                  <a:cubicBezTo>
                    <a:pt x="1028" y="754"/>
                    <a:pt x="640" y="434"/>
                    <a:pt x="252" y="114"/>
                  </a:cubicBezTo>
                  <a:cubicBezTo>
                    <a:pt x="229" y="92"/>
                    <a:pt x="183" y="46"/>
                    <a:pt x="160" y="23"/>
                  </a:cubicBezTo>
                  <a:cubicBezTo>
                    <a:pt x="137" y="23"/>
                    <a:pt x="137"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10"/>
            <p:cNvSpPr/>
            <p:nvPr/>
          </p:nvSpPr>
          <p:spPr>
            <a:xfrm>
              <a:off x="-181559" y="1927872"/>
              <a:ext cx="761166" cy="356330"/>
            </a:xfrm>
            <a:custGeom>
              <a:avLst/>
              <a:gdLst/>
              <a:ahLst/>
              <a:cxnLst/>
              <a:rect l="l" t="t" r="r" b="b"/>
              <a:pathLst>
                <a:path w="13605" h="6369" extrusionOk="0">
                  <a:moveTo>
                    <a:pt x="754" y="0"/>
                  </a:moveTo>
                  <a:cubicBezTo>
                    <a:pt x="525" y="0"/>
                    <a:pt x="297" y="23"/>
                    <a:pt x="69" y="69"/>
                  </a:cubicBezTo>
                  <a:cubicBezTo>
                    <a:pt x="46" y="69"/>
                    <a:pt x="23" y="69"/>
                    <a:pt x="23" y="92"/>
                  </a:cubicBezTo>
                  <a:cubicBezTo>
                    <a:pt x="0" y="115"/>
                    <a:pt x="0" y="137"/>
                    <a:pt x="0" y="160"/>
                  </a:cubicBezTo>
                  <a:cubicBezTo>
                    <a:pt x="0" y="183"/>
                    <a:pt x="0" y="183"/>
                    <a:pt x="23" y="206"/>
                  </a:cubicBezTo>
                  <a:cubicBezTo>
                    <a:pt x="23" y="229"/>
                    <a:pt x="69" y="229"/>
                    <a:pt x="69" y="229"/>
                  </a:cubicBezTo>
                  <a:cubicBezTo>
                    <a:pt x="310" y="202"/>
                    <a:pt x="542" y="191"/>
                    <a:pt x="777" y="191"/>
                  </a:cubicBezTo>
                  <a:cubicBezTo>
                    <a:pt x="942" y="191"/>
                    <a:pt x="1108" y="196"/>
                    <a:pt x="1279" y="206"/>
                  </a:cubicBezTo>
                  <a:cubicBezTo>
                    <a:pt x="2009" y="274"/>
                    <a:pt x="2717" y="457"/>
                    <a:pt x="3424" y="662"/>
                  </a:cubicBezTo>
                  <a:cubicBezTo>
                    <a:pt x="3767" y="776"/>
                    <a:pt x="4109" y="891"/>
                    <a:pt x="4451" y="1005"/>
                  </a:cubicBezTo>
                  <a:cubicBezTo>
                    <a:pt x="4794" y="1119"/>
                    <a:pt x="5113" y="1233"/>
                    <a:pt x="5456" y="1370"/>
                  </a:cubicBezTo>
                  <a:cubicBezTo>
                    <a:pt x="7350" y="2077"/>
                    <a:pt x="9130" y="3036"/>
                    <a:pt x="10797" y="4200"/>
                  </a:cubicBezTo>
                  <a:cubicBezTo>
                    <a:pt x="10888" y="4269"/>
                    <a:pt x="10979" y="4314"/>
                    <a:pt x="11071" y="4383"/>
                  </a:cubicBezTo>
                  <a:lnTo>
                    <a:pt x="11048" y="4383"/>
                  </a:lnTo>
                  <a:cubicBezTo>
                    <a:pt x="11276" y="4543"/>
                    <a:pt x="11481" y="4680"/>
                    <a:pt x="11687" y="4839"/>
                  </a:cubicBezTo>
                  <a:cubicBezTo>
                    <a:pt x="11892" y="4999"/>
                    <a:pt x="12075" y="5159"/>
                    <a:pt x="12280" y="5319"/>
                  </a:cubicBezTo>
                  <a:cubicBezTo>
                    <a:pt x="12691" y="5638"/>
                    <a:pt x="13102" y="5935"/>
                    <a:pt x="13444" y="6323"/>
                  </a:cubicBezTo>
                  <a:cubicBezTo>
                    <a:pt x="13444" y="6346"/>
                    <a:pt x="13467" y="6369"/>
                    <a:pt x="13490" y="6369"/>
                  </a:cubicBezTo>
                  <a:lnTo>
                    <a:pt x="13559" y="6369"/>
                  </a:lnTo>
                  <a:cubicBezTo>
                    <a:pt x="13581" y="6346"/>
                    <a:pt x="13581" y="6323"/>
                    <a:pt x="13604" y="6300"/>
                  </a:cubicBezTo>
                  <a:cubicBezTo>
                    <a:pt x="13604" y="6277"/>
                    <a:pt x="13604" y="6255"/>
                    <a:pt x="13581" y="6255"/>
                  </a:cubicBezTo>
                  <a:cubicBezTo>
                    <a:pt x="13513" y="6163"/>
                    <a:pt x="13444" y="6072"/>
                    <a:pt x="13353" y="5981"/>
                  </a:cubicBezTo>
                  <a:cubicBezTo>
                    <a:pt x="13285" y="5912"/>
                    <a:pt x="13193" y="5821"/>
                    <a:pt x="13079" y="5730"/>
                  </a:cubicBezTo>
                  <a:cubicBezTo>
                    <a:pt x="12897" y="5570"/>
                    <a:pt x="12714" y="5433"/>
                    <a:pt x="12509" y="5273"/>
                  </a:cubicBezTo>
                  <a:cubicBezTo>
                    <a:pt x="12417" y="5205"/>
                    <a:pt x="12326" y="5136"/>
                    <a:pt x="12235" y="5068"/>
                  </a:cubicBezTo>
                  <a:cubicBezTo>
                    <a:pt x="12143" y="4999"/>
                    <a:pt x="12052" y="4908"/>
                    <a:pt x="11938" y="4839"/>
                  </a:cubicBezTo>
                  <a:cubicBezTo>
                    <a:pt x="11733" y="4680"/>
                    <a:pt x="11550" y="4520"/>
                    <a:pt x="11345" y="4383"/>
                  </a:cubicBezTo>
                  <a:cubicBezTo>
                    <a:pt x="10523" y="3767"/>
                    <a:pt x="9678" y="3219"/>
                    <a:pt x="8788" y="2739"/>
                  </a:cubicBezTo>
                  <a:cubicBezTo>
                    <a:pt x="7921" y="2237"/>
                    <a:pt x="7008" y="1804"/>
                    <a:pt x="6072" y="1416"/>
                  </a:cubicBezTo>
                  <a:cubicBezTo>
                    <a:pt x="5844" y="1324"/>
                    <a:pt x="5593" y="1233"/>
                    <a:pt x="5364" y="1142"/>
                  </a:cubicBezTo>
                  <a:cubicBezTo>
                    <a:pt x="5136" y="1073"/>
                    <a:pt x="4908" y="982"/>
                    <a:pt x="4680" y="913"/>
                  </a:cubicBezTo>
                  <a:cubicBezTo>
                    <a:pt x="4246" y="754"/>
                    <a:pt x="3789" y="594"/>
                    <a:pt x="3333" y="480"/>
                  </a:cubicBezTo>
                  <a:cubicBezTo>
                    <a:pt x="2785" y="297"/>
                    <a:pt x="2237" y="160"/>
                    <a:pt x="1667" y="92"/>
                  </a:cubicBezTo>
                  <a:cubicBezTo>
                    <a:pt x="1370" y="46"/>
                    <a:pt x="1050" y="0"/>
                    <a:pt x="7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10"/>
            <p:cNvSpPr/>
            <p:nvPr/>
          </p:nvSpPr>
          <p:spPr>
            <a:xfrm>
              <a:off x="-438251" y="2598301"/>
              <a:ext cx="49849" cy="48562"/>
            </a:xfrm>
            <a:custGeom>
              <a:avLst/>
              <a:gdLst/>
              <a:ahLst/>
              <a:cxnLst/>
              <a:rect l="l" t="t" r="r" b="b"/>
              <a:pathLst>
                <a:path w="891" h="868" extrusionOk="0">
                  <a:moveTo>
                    <a:pt x="480" y="1"/>
                  </a:moveTo>
                  <a:cubicBezTo>
                    <a:pt x="366" y="1"/>
                    <a:pt x="252" y="23"/>
                    <a:pt x="160" y="92"/>
                  </a:cubicBezTo>
                  <a:cubicBezTo>
                    <a:pt x="69" y="183"/>
                    <a:pt x="23" y="275"/>
                    <a:pt x="23" y="389"/>
                  </a:cubicBezTo>
                  <a:cubicBezTo>
                    <a:pt x="0" y="617"/>
                    <a:pt x="183" y="868"/>
                    <a:pt x="411" y="868"/>
                  </a:cubicBezTo>
                  <a:cubicBezTo>
                    <a:pt x="525" y="868"/>
                    <a:pt x="640" y="822"/>
                    <a:pt x="731" y="754"/>
                  </a:cubicBezTo>
                  <a:cubicBezTo>
                    <a:pt x="822" y="685"/>
                    <a:pt x="868" y="571"/>
                    <a:pt x="868" y="457"/>
                  </a:cubicBezTo>
                  <a:cubicBezTo>
                    <a:pt x="891" y="229"/>
                    <a:pt x="708" y="1"/>
                    <a:pt x="4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10"/>
            <p:cNvSpPr/>
            <p:nvPr/>
          </p:nvSpPr>
          <p:spPr>
            <a:xfrm>
              <a:off x="25339" y="2848614"/>
              <a:ext cx="49849" cy="48562"/>
            </a:xfrm>
            <a:custGeom>
              <a:avLst/>
              <a:gdLst/>
              <a:ahLst/>
              <a:cxnLst/>
              <a:rect l="l" t="t" r="r" b="b"/>
              <a:pathLst>
                <a:path w="891" h="868" extrusionOk="0">
                  <a:moveTo>
                    <a:pt x="479" y="0"/>
                  </a:moveTo>
                  <a:cubicBezTo>
                    <a:pt x="365" y="0"/>
                    <a:pt x="274" y="23"/>
                    <a:pt x="183" y="92"/>
                  </a:cubicBezTo>
                  <a:cubicBezTo>
                    <a:pt x="91" y="160"/>
                    <a:pt x="23" y="274"/>
                    <a:pt x="23" y="388"/>
                  </a:cubicBezTo>
                  <a:cubicBezTo>
                    <a:pt x="0" y="617"/>
                    <a:pt x="183" y="868"/>
                    <a:pt x="434" y="868"/>
                  </a:cubicBezTo>
                  <a:cubicBezTo>
                    <a:pt x="548" y="868"/>
                    <a:pt x="639" y="822"/>
                    <a:pt x="730" y="754"/>
                  </a:cubicBezTo>
                  <a:cubicBezTo>
                    <a:pt x="822" y="685"/>
                    <a:pt x="867" y="571"/>
                    <a:pt x="890" y="457"/>
                  </a:cubicBezTo>
                  <a:cubicBezTo>
                    <a:pt x="890" y="229"/>
                    <a:pt x="708" y="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10"/>
            <p:cNvSpPr/>
            <p:nvPr/>
          </p:nvSpPr>
          <p:spPr>
            <a:xfrm>
              <a:off x="18905" y="2890743"/>
              <a:ext cx="10294" cy="9008"/>
            </a:xfrm>
            <a:custGeom>
              <a:avLst/>
              <a:gdLst/>
              <a:ahLst/>
              <a:cxnLst/>
              <a:rect l="l" t="t" r="r" b="b"/>
              <a:pathLst>
                <a:path w="184" h="161" extrusionOk="0">
                  <a:moveTo>
                    <a:pt x="92" y="1"/>
                  </a:moveTo>
                  <a:cubicBezTo>
                    <a:pt x="47" y="1"/>
                    <a:pt x="24" y="23"/>
                    <a:pt x="1" y="69"/>
                  </a:cubicBezTo>
                  <a:cubicBezTo>
                    <a:pt x="1" y="115"/>
                    <a:pt x="47" y="160"/>
                    <a:pt x="92" y="160"/>
                  </a:cubicBezTo>
                  <a:cubicBezTo>
                    <a:pt x="138" y="160"/>
                    <a:pt x="161" y="138"/>
                    <a:pt x="161" y="92"/>
                  </a:cubicBezTo>
                  <a:cubicBezTo>
                    <a:pt x="184" y="46"/>
                    <a:pt x="138" y="1"/>
                    <a:pt x="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10"/>
            <p:cNvSpPr/>
            <p:nvPr/>
          </p:nvSpPr>
          <p:spPr>
            <a:xfrm>
              <a:off x="-447203" y="2637913"/>
              <a:ext cx="10294" cy="8952"/>
            </a:xfrm>
            <a:custGeom>
              <a:avLst/>
              <a:gdLst/>
              <a:ahLst/>
              <a:cxnLst/>
              <a:rect l="l" t="t" r="r" b="b"/>
              <a:pathLst>
                <a:path w="184" h="160" extrusionOk="0">
                  <a:moveTo>
                    <a:pt x="92" y="0"/>
                  </a:moveTo>
                  <a:cubicBezTo>
                    <a:pt x="46" y="0"/>
                    <a:pt x="24" y="46"/>
                    <a:pt x="24" y="92"/>
                  </a:cubicBezTo>
                  <a:cubicBezTo>
                    <a:pt x="1" y="114"/>
                    <a:pt x="46" y="160"/>
                    <a:pt x="92" y="160"/>
                  </a:cubicBezTo>
                  <a:cubicBezTo>
                    <a:pt x="138" y="160"/>
                    <a:pt x="160" y="137"/>
                    <a:pt x="183" y="92"/>
                  </a:cubicBezTo>
                  <a:cubicBezTo>
                    <a:pt x="183" y="46"/>
                    <a:pt x="138" y="0"/>
                    <a:pt x="92"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10"/>
            <p:cNvSpPr/>
            <p:nvPr/>
          </p:nvSpPr>
          <p:spPr>
            <a:xfrm>
              <a:off x="-536609" y="2661579"/>
              <a:ext cx="71613" cy="65067"/>
            </a:xfrm>
            <a:custGeom>
              <a:avLst/>
              <a:gdLst/>
              <a:ahLst/>
              <a:cxnLst/>
              <a:rect l="l" t="t" r="r" b="b"/>
              <a:pathLst>
                <a:path w="1280" h="1163" extrusionOk="0">
                  <a:moveTo>
                    <a:pt x="410" y="1"/>
                  </a:moveTo>
                  <a:cubicBezTo>
                    <a:pt x="323" y="1"/>
                    <a:pt x="244" y="26"/>
                    <a:pt x="184" y="79"/>
                  </a:cubicBezTo>
                  <a:cubicBezTo>
                    <a:pt x="1" y="239"/>
                    <a:pt x="47" y="604"/>
                    <a:pt x="298" y="878"/>
                  </a:cubicBezTo>
                  <a:cubicBezTo>
                    <a:pt x="465" y="1061"/>
                    <a:pt x="683" y="1162"/>
                    <a:pt x="864" y="1162"/>
                  </a:cubicBezTo>
                  <a:cubicBezTo>
                    <a:pt x="955" y="1162"/>
                    <a:pt x="1036" y="1137"/>
                    <a:pt x="1097" y="1084"/>
                  </a:cubicBezTo>
                  <a:cubicBezTo>
                    <a:pt x="1279" y="901"/>
                    <a:pt x="1211" y="559"/>
                    <a:pt x="960" y="285"/>
                  </a:cubicBezTo>
                  <a:cubicBezTo>
                    <a:pt x="792" y="102"/>
                    <a:pt x="584" y="1"/>
                    <a:pt x="4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10"/>
            <p:cNvSpPr/>
            <p:nvPr/>
          </p:nvSpPr>
          <p:spPr>
            <a:xfrm>
              <a:off x="49564" y="2965658"/>
              <a:ext cx="77991" cy="50744"/>
            </a:xfrm>
            <a:custGeom>
              <a:avLst/>
              <a:gdLst/>
              <a:ahLst/>
              <a:cxnLst/>
              <a:rect l="l" t="t" r="r" b="b"/>
              <a:pathLst>
                <a:path w="1394" h="907" extrusionOk="0">
                  <a:moveTo>
                    <a:pt x="630" y="1"/>
                  </a:moveTo>
                  <a:cubicBezTo>
                    <a:pt x="319" y="1"/>
                    <a:pt x="67" y="151"/>
                    <a:pt x="46" y="374"/>
                  </a:cubicBezTo>
                  <a:cubicBezTo>
                    <a:pt x="1" y="602"/>
                    <a:pt x="275" y="853"/>
                    <a:pt x="640" y="899"/>
                  </a:cubicBezTo>
                  <a:cubicBezTo>
                    <a:pt x="682" y="904"/>
                    <a:pt x="724" y="906"/>
                    <a:pt x="764" y="906"/>
                  </a:cubicBezTo>
                  <a:cubicBezTo>
                    <a:pt x="1075" y="906"/>
                    <a:pt x="1330" y="758"/>
                    <a:pt x="1370" y="556"/>
                  </a:cubicBezTo>
                  <a:cubicBezTo>
                    <a:pt x="1393" y="305"/>
                    <a:pt x="1119" y="77"/>
                    <a:pt x="754" y="8"/>
                  </a:cubicBezTo>
                  <a:cubicBezTo>
                    <a:pt x="712" y="3"/>
                    <a:pt x="671" y="1"/>
                    <a:pt x="6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5" name="Google Shape;2595;p10"/>
          <p:cNvGrpSpPr/>
          <p:nvPr/>
        </p:nvGrpSpPr>
        <p:grpSpPr>
          <a:xfrm rot="7366545" flipH="1">
            <a:off x="517577" y="1602185"/>
            <a:ext cx="391002" cy="429300"/>
            <a:chOff x="818450" y="719950"/>
            <a:chExt cx="162075" cy="177950"/>
          </a:xfrm>
        </p:grpSpPr>
        <p:sp>
          <p:nvSpPr>
            <p:cNvPr id="2596" name="Google Shape;2596;p10"/>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10"/>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10"/>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9" name="Google Shape;2599;p10"/>
          <p:cNvGrpSpPr/>
          <p:nvPr/>
        </p:nvGrpSpPr>
        <p:grpSpPr>
          <a:xfrm rot="743149">
            <a:off x="8576563" y="3212263"/>
            <a:ext cx="329645" cy="423842"/>
            <a:chOff x="3526675" y="707075"/>
            <a:chExt cx="187750" cy="241400"/>
          </a:xfrm>
        </p:grpSpPr>
        <p:sp>
          <p:nvSpPr>
            <p:cNvPr id="2600" name="Google Shape;2600;p10"/>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10"/>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10"/>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03" name="Google Shape;2603;p10"/>
          <p:cNvSpPr/>
          <p:nvPr/>
        </p:nvSpPr>
        <p:spPr>
          <a:xfrm rot="1258828">
            <a:off x="2294629" y="4545432"/>
            <a:ext cx="339518" cy="110637"/>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10"/>
          <p:cNvSpPr/>
          <p:nvPr/>
        </p:nvSpPr>
        <p:spPr>
          <a:xfrm>
            <a:off x="489424" y="4238563"/>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10"/>
          <p:cNvSpPr/>
          <p:nvPr/>
        </p:nvSpPr>
        <p:spPr>
          <a:xfrm rot="-107">
            <a:off x="1946541" y="253067"/>
            <a:ext cx="339523" cy="110637"/>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10"/>
          <p:cNvSpPr/>
          <p:nvPr/>
        </p:nvSpPr>
        <p:spPr>
          <a:xfrm>
            <a:off x="8454999" y="2097413"/>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07" name="Google Shape;2607;p10"/>
          <p:cNvGrpSpPr/>
          <p:nvPr/>
        </p:nvGrpSpPr>
        <p:grpSpPr>
          <a:xfrm rot="3230776">
            <a:off x="8181464" y="344612"/>
            <a:ext cx="498890" cy="535809"/>
            <a:chOff x="539500" y="356300"/>
            <a:chExt cx="347201" cy="372894"/>
          </a:xfrm>
        </p:grpSpPr>
        <p:sp>
          <p:nvSpPr>
            <p:cNvPr id="2608" name="Google Shape;2608;p10"/>
            <p:cNvSpPr/>
            <p:nvPr/>
          </p:nvSpPr>
          <p:spPr>
            <a:xfrm>
              <a:off x="545665" y="376864"/>
              <a:ext cx="113034" cy="349271"/>
            </a:xfrm>
            <a:custGeom>
              <a:avLst/>
              <a:gdLst/>
              <a:ahLst/>
              <a:cxnLst/>
              <a:rect l="l" t="t" r="r" b="b"/>
              <a:pathLst>
                <a:path w="2512" h="7762" extrusionOk="0">
                  <a:moveTo>
                    <a:pt x="982" y="799"/>
                  </a:moveTo>
                  <a:cubicBezTo>
                    <a:pt x="982" y="822"/>
                    <a:pt x="960" y="845"/>
                    <a:pt x="960" y="845"/>
                  </a:cubicBezTo>
                  <a:cubicBezTo>
                    <a:pt x="960" y="822"/>
                    <a:pt x="960" y="822"/>
                    <a:pt x="982" y="799"/>
                  </a:cubicBezTo>
                  <a:close/>
                  <a:moveTo>
                    <a:pt x="1233" y="0"/>
                  </a:moveTo>
                  <a:cubicBezTo>
                    <a:pt x="1233" y="0"/>
                    <a:pt x="1211" y="23"/>
                    <a:pt x="1188" y="23"/>
                  </a:cubicBezTo>
                  <a:cubicBezTo>
                    <a:pt x="1165" y="23"/>
                    <a:pt x="1142" y="46"/>
                    <a:pt x="1142" y="46"/>
                  </a:cubicBezTo>
                  <a:cubicBezTo>
                    <a:pt x="1096" y="92"/>
                    <a:pt x="1051" y="115"/>
                    <a:pt x="1005" y="137"/>
                  </a:cubicBezTo>
                  <a:cubicBezTo>
                    <a:pt x="937" y="206"/>
                    <a:pt x="868" y="274"/>
                    <a:pt x="800" y="343"/>
                  </a:cubicBezTo>
                  <a:cubicBezTo>
                    <a:pt x="731" y="411"/>
                    <a:pt x="663" y="480"/>
                    <a:pt x="594" y="548"/>
                  </a:cubicBezTo>
                  <a:cubicBezTo>
                    <a:pt x="572" y="571"/>
                    <a:pt x="549" y="617"/>
                    <a:pt x="526" y="640"/>
                  </a:cubicBezTo>
                  <a:cubicBezTo>
                    <a:pt x="480" y="685"/>
                    <a:pt x="457" y="731"/>
                    <a:pt x="435" y="777"/>
                  </a:cubicBezTo>
                  <a:cubicBezTo>
                    <a:pt x="389" y="845"/>
                    <a:pt x="343" y="936"/>
                    <a:pt x="298" y="1005"/>
                  </a:cubicBezTo>
                  <a:cubicBezTo>
                    <a:pt x="275" y="1028"/>
                    <a:pt x="275" y="1050"/>
                    <a:pt x="252" y="1073"/>
                  </a:cubicBezTo>
                  <a:cubicBezTo>
                    <a:pt x="252" y="1119"/>
                    <a:pt x="229" y="1142"/>
                    <a:pt x="229" y="1187"/>
                  </a:cubicBezTo>
                  <a:cubicBezTo>
                    <a:pt x="206" y="1210"/>
                    <a:pt x="206" y="1210"/>
                    <a:pt x="206" y="1233"/>
                  </a:cubicBezTo>
                  <a:cubicBezTo>
                    <a:pt x="206" y="1256"/>
                    <a:pt x="183" y="1279"/>
                    <a:pt x="183" y="1279"/>
                  </a:cubicBezTo>
                  <a:cubicBezTo>
                    <a:pt x="138" y="1484"/>
                    <a:pt x="92" y="1667"/>
                    <a:pt x="47" y="1872"/>
                  </a:cubicBezTo>
                  <a:cubicBezTo>
                    <a:pt x="47" y="1895"/>
                    <a:pt x="47" y="1941"/>
                    <a:pt x="47" y="1963"/>
                  </a:cubicBezTo>
                  <a:cubicBezTo>
                    <a:pt x="24" y="1986"/>
                    <a:pt x="24" y="2032"/>
                    <a:pt x="24" y="2055"/>
                  </a:cubicBezTo>
                  <a:cubicBezTo>
                    <a:pt x="24" y="2100"/>
                    <a:pt x="24" y="2169"/>
                    <a:pt x="24" y="2237"/>
                  </a:cubicBezTo>
                  <a:cubicBezTo>
                    <a:pt x="24" y="2351"/>
                    <a:pt x="24" y="2488"/>
                    <a:pt x="24" y="2625"/>
                  </a:cubicBezTo>
                  <a:cubicBezTo>
                    <a:pt x="24" y="2625"/>
                    <a:pt x="24" y="2648"/>
                    <a:pt x="24" y="2671"/>
                  </a:cubicBezTo>
                  <a:cubicBezTo>
                    <a:pt x="24" y="2694"/>
                    <a:pt x="24" y="2717"/>
                    <a:pt x="24" y="2740"/>
                  </a:cubicBezTo>
                  <a:cubicBezTo>
                    <a:pt x="1" y="2831"/>
                    <a:pt x="1" y="2922"/>
                    <a:pt x="1" y="3013"/>
                  </a:cubicBezTo>
                  <a:cubicBezTo>
                    <a:pt x="1" y="3059"/>
                    <a:pt x="1" y="3105"/>
                    <a:pt x="1" y="3150"/>
                  </a:cubicBezTo>
                  <a:cubicBezTo>
                    <a:pt x="1" y="3219"/>
                    <a:pt x="24" y="3265"/>
                    <a:pt x="24" y="3310"/>
                  </a:cubicBezTo>
                  <a:cubicBezTo>
                    <a:pt x="24" y="3401"/>
                    <a:pt x="24" y="3493"/>
                    <a:pt x="47" y="3584"/>
                  </a:cubicBezTo>
                  <a:cubicBezTo>
                    <a:pt x="47" y="3744"/>
                    <a:pt x="69" y="3926"/>
                    <a:pt x="115" y="4086"/>
                  </a:cubicBezTo>
                  <a:cubicBezTo>
                    <a:pt x="138" y="4246"/>
                    <a:pt x="183" y="4406"/>
                    <a:pt x="229" y="4566"/>
                  </a:cubicBezTo>
                  <a:cubicBezTo>
                    <a:pt x="275" y="4725"/>
                    <a:pt x="320" y="4885"/>
                    <a:pt x="366" y="5022"/>
                  </a:cubicBezTo>
                  <a:cubicBezTo>
                    <a:pt x="412" y="5182"/>
                    <a:pt x="457" y="5342"/>
                    <a:pt x="549" y="5501"/>
                  </a:cubicBezTo>
                  <a:cubicBezTo>
                    <a:pt x="594" y="5638"/>
                    <a:pt x="663" y="5798"/>
                    <a:pt x="731" y="5935"/>
                  </a:cubicBezTo>
                  <a:cubicBezTo>
                    <a:pt x="777" y="6026"/>
                    <a:pt x="800" y="6095"/>
                    <a:pt x="845" y="6163"/>
                  </a:cubicBezTo>
                  <a:cubicBezTo>
                    <a:pt x="868" y="6232"/>
                    <a:pt x="914" y="6300"/>
                    <a:pt x="960" y="6369"/>
                  </a:cubicBezTo>
                  <a:cubicBezTo>
                    <a:pt x="1119" y="6643"/>
                    <a:pt x="1279" y="6917"/>
                    <a:pt x="1439" y="7190"/>
                  </a:cubicBezTo>
                  <a:cubicBezTo>
                    <a:pt x="1462" y="7236"/>
                    <a:pt x="1507" y="7282"/>
                    <a:pt x="1530" y="7327"/>
                  </a:cubicBezTo>
                  <a:cubicBezTo>
                    <a:pt x="1553" y="7373"/>
                    <a:pt x="1576" y="7419"/>
                    <a:pt x="1621" y="7464"/>
                  </a:cubicBezTo>
                  <a:cubicBezTo>
                    <a:pt x="1644" y="7510"/>
                    <a:pt x="1667" y="7556"/>
                    <a:pt x="1690" y="7578"/>
                  </a:cubicBezTo>
                  <a:cubicBezTo>
                    <a:pt x="1713" y="7624"/>
                    <a:pt x="1736" y="7647"/>
                    <a:pt x="1758" y="7670"/>
                  </a:cubicBezTo>
                  <a:cubicBezTo>
                    <a:pt x="1781" y="7693"/>
                    <a:pt x="1827" y="7738"/>
                    <a:pt x="1873" y="7738"/>
                  </a:cubicBezTo>
                  <a:cubicBezTo>
                    <a:pt x="1918" y="7761"/>
                    <a:pt x="1987" y="7761"/>
                    <a:pt x="2032" y="7761"/>
                  </a:cubicBezTo>
                  <a:cubicBezTo>
                    <a:pt x="2078" y="7761"/>
                    <a:pt x="2124" y="7738"/>
                    <a:pt x="2146" y="7715"/>
                  </a:cubicBezTo>
                  <a:cubicBezTo>
                    <a:pt x="2192" y="7715"/>
                    <a:pt x="2238" y="7693"/>
                    <a:pt x="2261" y="7670"/>
                  </a:cubicBezTo>
                  <a:cubicBezTo>
                    <a:pt x="2306" y="7647"/>
                    <a:pt x="2352" y="7624"/>
                    <a:pt x="2398" y="7578"/>
                  </a:cubicBezTo>
                  <a:cubicBezTo>
                    <a:pt x="2443" y="7556"/>
                    <a:pt x="2466" y="7510"/>
                    <a:pt x="2489" y="7464"/>
                  </a:cubicBezTo>
                  <a:cubicBezTo>
                    <a:pt x="2512" y="7442"/>
                    <a:pt x="2512" y="7419"/>
                    <a:pt x="2512" y="7396"/>
                  </a:cubicBezTo>
                  <a:cubicBezTo>
                    <a:pt x="2512" y="7373"/>
                    <a:pt x="2512" y="7350"/>
                    <a:pt x="2489" y="7327"/>
                  </a:cubicBezTo>
                  <a:cubicBezTo>
                    <a:pt x="2466" y="7282"/>
                    <a:pt x="2443" y="7236"/>
                    <a:pt x="2420" y="7213"/>
                  </a:cubicBezTo>
                  <a:cubicBezTo>
                    <a:pt x="2398" y="7190"/>
                    <a:pt x="2398" y="7168"/>
                    <a:pt x="2375" y="7145"/>
                  </a:cubicBezTo>
                  <a:cubicBezTo>
                    <a:pt x="2329" y="7099"/>
                    <a:pt x="2306" y="7053"/>
                    <a:pt x="2261" y="7008"/>
                  </a:cubicBezTo>
                  <a:cubicBezTo>
                    <a:pt x="2192" y="6894"/>
                    <a:pt x="2101" y="6780"/>
                    <a:pt x="2032" y="6665"/>
                  </a:cubicBezTo>
                  <a:cubicBezTo>
                    <a:pt x="1964" y="6551"/>
                    <a:pt x="1873" y="6460"/>
                    <a:pt x="1804" y="6346"/>
                  </a:cubicBezTo>
                  <a:cubicBezTo>
                    <a:pt x="1713" y="6209"/>
                    <a:pt x="1644" y="6095"/>
                    <a:pt x="1576" y="5981"/>
                  </a:cubicBezTo>
                  <a:cubicBezTo>
                    <a:pt x="1576" y="5958"/>
                    <a:pt x="1576" y="5958"/>
                    <a:pt x="1553" y="5935"/>
                  </a:cubicBezTo>
                  <a:cubicBezTo>
                    <a:pt x="1576" y="5912"/>
                    <a:pt x="1576" y="5867"/>
                    <a:pt x="1553" y="5821"/>
                  </a:cubicBezTo>
                  <a:cubicBezTo>
                    <a:pt x="1530" y="5752"/>
                    <a:pt x="1485" y="5661"/>
                    <a:pt x="1462" y="5593"/>
                  </a:cubicBezTo>
                  <a:cubicBezTo>
                    <a:pt x="1439" y="5547"/>
                    <a:pt x="1416" y="5501"/>
                    <a:pt x="1393" y="5456"/>
                  </a:cubicBezTo>
                  <a:cubicBezTo>
                    <a:pt x="1348" y="5342"/>
                    <a:pt x="1302" y="5227"/>
                    <a:pt x="1256" y="5113"/>
                  </a:cubicBezTo>
                  <a:cubicBezTo>
                    <a:pt x="1211" y="4954"/>
                    <a:pt x="1165" y="4817"/>
                    <a:pt x="1119" y="4680"/>
                  </a:cubicBezTo>
                  <a:cubicBezTo>
                    <a:pt x="1074" y="4543"/>
                    <a:pt x="1028" y="4406"/>
                    <a:pt x="1005" y="4246"/>
                  </a:cubicBezTo>
                  <a:cubicBezTo>
                    <a:pt x="982" y="4155"/>
                    <a:pt x="960" y="4063"/>
                    <a:pt x="937" y="3972"/>
                  </a:cubicBezTo>
                  <a:cubicBezTo>
                    <a:pt x="960" y="3949"/>
                    <a:pt x="982" y="3904"/>
                    <a:pt x="982" y="3858"/>
                  </a:cubicBezTo>
                  <a:cubicBezTo>
                    <a:pt x="982" y="3812"/>
                    <a:pt x="982" y="3744"/>
                    <a:pt x="982" y="3675"/>
                  </a:cubicBezTo>
                  <a:lnTo>
                    <a:pt x="960" y="3538"/>
                  </a:lnTo>
                  <a:cubicBezTo>
                    <a:pt x="960" y="3516"/>
                    <a:pt x="960" y="3493"/>
                    <a:pt x="960" y="3493"/>
                  </a:cubicBezTo>
                  <a:cubicBezTo>
                    <a:pt x="960" y="3447"/>
                    <a:pt x="960" y="3424"/>
                    <a:pt x="960" y="3379"/>
                  </a:cubicBezTo>
                  <a:cubicBezTo>
                    <a:pt x="960" y="3219"/>
                    <a:pt x="960" y="3036"/>
                    <a:pt x="982" y="2854"/>
                  </a:cubicBezTo>
                  <a:cubicBezTo>
                    <a:pt x="982" y="2694"/>
                    <a:pt x="1005" y="2534"/>
                    <a:pt x="1028" y="2374"/>
                  </a:cubicBezTo>
                  <a:cubicBezTo>
                    <a:pt x="1028" y="2283"/>
                    <a:pt x="1028" y="2215"/>
                    <a:pt x="1051" y="2123"/>
                  </a:cubicBezTo>
                  <a:cubicBezTo>
                    <a:pt x="1051" y="2055"/>
                    <a:pt x="1074" y="1986"/>
                    <a:pt x="1074" y="1918"/>
                  </a:cubicBezTo>
                  <a:cubicBezTo>
                    <a:pt x="1096" y="1872"/>
                    <a:pt x="1096" y="1827"/>
                    <a:pt x="1119" y="1781"/>
                  </a:cubicBezTo>
                  <a:cubicBezTo>
                    <a:pt x="1142" y="1735"/>
                    <a:pt x="1142" y="1712"/>
                    <a:pt x="1119" y="1690"/>
                  </a:cubicBezTo>
                  <a:cubicBezTo>
                    <a:pt x="1165" y="1553"/>
                    <a:pt x="1188" y="1438"/>
                    <a:pt x="1233" y="1324"/>
                  </a:cubicBezTo>
                  <a:cubicBezTo>
                    <a:pt x="1256" y="1210"/>
                    <a:pt x="1302" y="1096"/>
                    <a:pt x="1325" y="1005"/>
                  </a:cubicBezTo>
                  <a:cubicBezTo>
                    <a:pt x="1348" y="959"/>
                    <a:pt x="1370" y="891"/>
                    <a:pt x="1393" y="845"/>
                  </a:cubicBezTo>
                  <a:cubicBezTo>
                    <a:pt x="1393" y="822"/>
                    <a:pt x="1393" y="799"/>
                    <a:pt x="1393" y="777"/>
                  </a:cubicBezTo>
                  <a:cubicBezTo>
                    <a:pt x="1416" y="754"/>
                    <a:pt x="1416" y="731"/>
                    <a:pt x="1416" y="708"/>
                  </a:cubicBezTo>
                  <a:cubicBezTo>
                    <a:pt x="1416" y="685"/>
                    <a:pt x="1416" y="640"/>
                    <a:pt x="1393" y="617"/>
                  </a:cubicBezTo>
                  <a:cubicBezTo>
                    <a:pt x="1377" y="567"/>
                    <a:pt x="1325" y="530"/>
                    <a:pt x="1271" y="530"/>
                  </a:cubicBezTo>
                  <a:cubicBezTo>
                    <a:pt x="1251" y="530"/>
                    <a:pt x="1230" y="536"/>
                    <a:pt x="1211" y="548"/>
                  </a:cubicBezTo>
                  <a:cubicBezTo>
                    <a:pt x="1188" y="571"/>
                    <a:pt x="1165" y="571"/>
                    <a:pt x="1142" y="594"/>
                  </a:cubicBezTo>
                  <a:cubicBezTo>
                    <a:pt x="1119" y="594"/>
                    <a:pt x="1119" y="617"/>
                    <a:pt x="1119" y="617"/>
                  </a:cubicBezTo>
                  <a:cubicBezTo>
                    <a:pt x="1096" y="640"/>
                    <a:pt x="1096" y="640"/>
                    <a:pt x="1074" y="662"/>
                  </a:cubicBezTo>
                  <a:cubicBezTo>
                    <a:pt x="1028" y="708"/>
                    <a:pt x="1005" y="754"/>
                    <a:pt x="982" y="799"/>
                  </a:cubicBezTo>
                  <a:cubicBezTo>
                    <a:pt x="982" y="754"/>
                    <a:pt x="982" y="685"/>
                    <a:pt x="937" y="640"/>
                  </a:cubicBezTo>
                  <a:cubicBezTo>
                    <a:pt x="1028" y="548"/>
                    <a:pt x="1119" y="457"/>
                    <a:pt x="1233" y="366"/>
                  </a:cubicBezTo>
                  <a:cubicBezTo>
                    <a:pt x="1256" y="366"/>
                    <a:pt x="1279" y="343"/>
                    <a:pt x="1279" y="343"/>
                  </a:cubicBezTo>
                  <a:cubicBezTo>
                    <a:pt x="1302" y="320"/>
                    <a:pt x="1325" y="320"/>
                    <a:pt x="1348" y="297"/>
                  </a:cubicBezTo>
                  <a:cubicBezTo>
                    <a:pt x="1416" y="297"/>
                    <a:pt x="1462" y="229"/>
                    <a:pt x="1462" y="160"/>
                  </a:cubicBezTo>
                  <a:cubicBezTo>
                    <a:pt x="1462" y="115"/>
                    <a:pt x="1439" y="69"/>
                    <a:pt x="1416" y="46"/>
                  </a:cubicBezTo>
                  <a:cubicBezTo>
                    <a:pt x="1393" y="23"/>
                    <a:pt x="1348" y="0"/>
                    <a:pt x="1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10"/>
            <p:cNvSpPr/>
            <p:nvPr/>
          </p:nvSpPr>
          <p:spPr>
            <a:xfrm>
              <a:off x="589852" y="553527"/>
              <a:ext cx="117128" cy="55482"/>
            </a:xfrm>
            <a:custGeom>
              <a:avLst/>
              <a:gdLst/>
              <a:ahLst/>
              <a:cxnLst/>
              <a:rect l="l" t="t" r="r" b="b"/>
              <a:pathLst>
                <a:path w="2603" h="1233" extrusionOk="0">
                  <a:moveTo>
                    <a:pt x="2397" y="0"/>
                  </a:moveTo>
                  <a:cubicBezTo>
                    <a:pt x="2306" y="46"/>
                    <a:pt x="2192" y="69"/>
                    <a:pt x="2100" y="115"/>
                  </a:cubicBezTo>
                  <a:cubicBezTo>
                    <a:pt x="1986" y="160"/>
                    <a:pt x="1872" y="229"/>
                    <a:pt x="1781" y="297"/>
                  </a:cubicBezTo>
                  <a:cubicBezTo>
                    <a:pt x="1644" y="366"/>
                    <a:pt x="1484" y="457"/>
                    <a:pt x="1347" y="525"/>
                  </a:cubicBezTo>
                  <a:cubicBezTo>
                    <a:pt x="1210" y="594"/>
                    <a:pt x="1050" y="685"/>
                    <a:pt x="913" y="754"/>
                  </a:cubicBezTo>
                  <a:cubicBezTo>
                    <a:pt x="845" y="776"/>
                    <a:pt x="799" y="799"/>
                    <a:pt x="754" y="845"/>
                  </a:cubicBezTo>
                  <a:lnTo>
                    <a:pt x="731" y="845"/>
                  </a:lnTo>
                  <a:cubicBezTo>
                    <a:pt x="731" y="845"/>
                    <a:pt x="731" y="822"/>
                    <a:pt x="754" y="822"/>
                  </a:cubicBezTo>
                  <a:cubicBezTo>
                    <a:pt x="754" y="822"/>
                    <a:pt x="776" y="822"/>
                    <a:pt x="799" y="799"/>
                  </a:cubicBezTo>
                  <a:cubicBezTo>
                    <a:pt x="845" y="776"/>
                    <a:pt x="913" y="754"/>
                    <a:pt x="936" y="685"/>
                  </a:cubicBezTo>
                  <a:cubicBezTo>
                    <a:pt x="959" y="662"/>
                    <a:pt x="982" y="594"/>
                    <a:pt x="959" y="548"/>
                  </a:cubicBezTo>
                  <a:cubicBezTo>
                    <a:pt x="913" y="503"/>
                    <a:pt x="868" y="480"/>
                    <a:pt x="799" y="480"/>
                  </a:cubicBezTo>
                  <a:cubicBezTo>
                    <a:pt x="776" y="503"/>
                    <a:pt x="754" y="503"/>
                    <a:pt x="731" y="503"/>
                  </a:cubicBezTo>
                  <a:cubicBezTo>
                    <a:pt x="685" y="525"/>
                    <a:pt x="662" y="525"/>
                    <a:pt x="617" y="548"/>
                  </a:cubicBezTo>
                  <a:cubicBezTo>
                    <a:pt x="525" y="571"/>
                    <a:pt x="434" y="617"/>
                    <a:pt x="343" y="640"/>
                  </a:cubicBezTo>
                  <a:cubicBezTo>
                    <a:pt x="297" y="662"/>
                    <a:pt x="251" y="685"/>
                    <a:pt x="206" y="708"/>
                  </a:cubicBezTo>
                  <a:cubicBezTo>
                    <a:pt x="183" y="708"/>
                    <a:pt x="160" y="731"/>
                    <a:pt x="160" y="731"/>
                  </a:cubicBezTo>
                  <a:cubicBezTo>
                    <a:pt x="114" y="754"/>
                    <a:pt x="69" y="776"/>
                    <a:pt x="23" y="799"/>
                  </a:cubicBezTo>
                  <a:cubicBezTo>
                    <a:pt x="0" y="822"/>
                    <a:pt x="0" y="891"/>
                    <a:pt x="23" y="913"/>
                  </a:cubicBezTo>
                  <a:cubicBezTo>
                    <a:pt x="23" y="936"/>
                    <a:pt x="46" y="936"/>
                    <a:pt x="69" y="936"/>
                  </a:cubicBezTo>
                  <a:cubicBezTo>
                    <a:pt x="46" y="982"/>
                    <a:pt x="46" y="1005"/>
                    <a:pt x="46" y="1028"/>
                  </a:cubicBezTo>
                  <a:cubicBezTo>
                    <a:pt x="46" y="1050"/>
                    <a:pt x="69" y="1096"/>
                    <a:pt x="92" y="1119"/>
                  </a:cubicBezTo>
                  <a:lnTo>
                    <a:pt x="114" y="1119"/>
                  </a:lnTo>
                  <a:cubicBezTo>
                    <a:pt x="114" y="1142"/>
                    <a:pt x="114" y="1165"/>
                    <a:pt x="114" y="1165"/>
                  </a:cubicBezTo>
                  <a:cubicBezTo>
                    <a:pt x="137" y="1187"/>
                    <a:pt x="160" y="1233"/>
                    <a:pt x="183" y="1233"/>
                  </a:cubicBezTo>
                  <a:lnTo>
                    <a:pt x="343" y="1233"/>
                  </a:lnTo>
                  <a:cubicBezTo>
                    <a:pt x="366" y="1233"/>
                    <a:pt x="388" y="1210"/>
                    <a:pt x="411" y="1210"/>
                  </a:cubicBezTo>
                  <a:lnTo>
                    <a:pt x="503" y="1210"/>
                  </a:lnTo>
                  <a:cubicBezTo>
                    <a:pt x="571" y="1187"/>
                    <a:pt x="639" y="1187"/>
                    <a:pt x="685" y="1165"/>
                  </a:cubicBezTo>
                  <a:cubicBezTo>
                    <a:pt x="708" y="1165"/>
                    <a:pt x="731" y="1165"/>
                    <a:pt x="754" y="1142"/>
                  </a:cubicBezTo>
                  <a:lnTo>
                    <a:pt x="799" y="1142"/>
                  </a:lnTo>
                  <a:cubicBezTo>
                    <a:pt x="845" y="1119"/>
                    <a:pt x="845" y="1119"/>
                    <a:pt x="868" y="1096"/>
                  </a:cubicBezTo>
                  <a:cubicBezTo>
                    <a:pt x="891" y="1096"/>
                    <a:pt x="891" y="1073"/>
                    <a:pt x="913" y="1050"/>
                  </a:cubicBezTo>
                  <a:cubicBezTo>
                    <a:pt x="1005" y="1028"/>
                    <a:pt x="1119" y="959"/>
                    <a:pt x="1210" y="913"/>
                  </a:cubicBezTo>
                  <a:cubicBezTo>
                    <a:pt x="1370" y="845"/>
                    <a:pt x="1530" y="776"/>
                    <a:pt x="1667" y="685"/>
                  </a:cubicBezTo>
                  <a:cubicBezTo>
                    <a:pt x="1758" y="662"/>
                    <a:pt x="1826" y="617"/>
                    <a:pt x="1895" y="571"/>
                  </a:cubicBezTo>
                  <a:cubicBezTo>
                    <a:pt x="1941" y="548"/>
                    <a:pt x="1986" y="525"/>
                    <a:pt x="2009" y="503"/>
                  </a:cubicBezTo>
                  <a:cubicBezTo>
                    <a:pt x="2032" y="503"/>
                    <a:pt x="2055" y="480"/>
                    <a:pt x="2077" y="480"/>
                  </a:cubicBezTo>
                  <a:cubicBezTo>
                    <a:pt x="2123" y="434"/>
                    <a:pt x="2192" y="411"/>
                    <a:pt x="2260" y="388"/>
                  </a:cubicBezTo>
                  <a:cubicBezTo>
                    <a:pt x="2329" y="366"/>
                    <a:pt x="2397" y="343"/>
                    <a:pt x="2465" y="320"/>
                  </a:cubicBezTo>
                  <a:cubicBezTo>
                    <a:pt x="2511" y="297"/>
                    <a:pt x="2557" y="274"/>
                    <a:pt x="2580" y="252"/>
                  </a:cubicBezTo>
                  <a:cubicBezTo>
                    <a:pt x="2602" y="206"/>
                    <a:pt x="2602" y="160"/>
                    <a:pt x="2602" y="137"/>
                  </a:cubicBezTo>
                  <a:cubicBezTo>
                    <a:pt x="2580" y="92"/>
                    <a:pt x="2557" y="46"/>
                    <a:pt x="2534" y="23"/>
                  </a:cubicBezTo>
                  <a:cubicBezTo>
                    <a:pt x="2511" y="23"/>
                    <a:pt x="2465" y="0"/>
                    <a:pt x="24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10"/>
            <p:cNvSpPr/>
            <p:nvPr/>
          </p:nvSpPr>
          <p:spPr>
            <a:xfrm>
              <a:off x="573428" y="359405"/>
              <a:ext cx="309178" cy="243481"/>
            </a:xfrm>
            <a:custGeom>
              <a:avLst/>
              <a:gdLst/>
              <a:ahLst/>
              <a:cxnLst/>
              <a:rect l="l" t="t" r="r" b="b"/>
              <a:pathLst>
                <a:path w="6871" h="5411" extrusionOk="0">
                  <a:moveTo>
                    <a:pt x="811" y="1951"/>
                  </a:moveTo>
                  <a:cubicBezTo>
                    <a:pt x="807" y="1955"/>
                    <a:pt x="803" y="1959"/>
                    <a:pt x="799" y="1963"/>
                  </a:cubicBezTo>
                  <a:cubicBezTo>
                    <a:pt x="804" y="1958"/>
                    <a:pt x="808" y="1955"/>
                    <a:pt x="811" y="1951"/>
                  </a:cubicBezTo>
                  <a:close/>
                  <a:moveTo>
                    <a:pt x="1621" y="0"/>
                  </a:moveTo>
                  <a:cubicBezTo>
                    <a:pt x="1370" y="0"/>
                    <a:pt x="1119" y="46"/>
                    <a:pt x="890" y="160"/>
                  </a:cubicBezTo>
                  <a:cubicBezTo>
                    <a:pt x="822" y="183"/>
                    <a:pt x="753" y="206"/>
                    <a:pt x="685" y="252"/>
                  </a:cubicBezTo>
                  <a:cubicBezTo>
                    <a:pt x="616" y="297"/>
                    <a:pt x="525" y="343"/>
                    <a:pt x="457" y="411"/>
                  </a:cubicBezTo>
                  <a:cubicBezTo>
                    <a:pt x="411" y="457"/>
                    <a:pt x="388" y="503"/>
                    <a:pt x="343" y="548"/>
                  </a:cubicBezTo>
                  <a:cubicBezTo>
                    <a:pt x="320" y="571"/>
                    <a:pt x="297" y="594"/>
                    <a:pt x="297" y="594"/>
                  </a:cubicBezTo>
                  <a:cubicBezTo>
                    <a:pt x="274" y="617"/>
                    <a:pt x="251" y="617"/>
                    <a:pt x="228" y="640"/>
                  </a:cubicBezTo>
                  <a:cubicBezTo>
                    <a:pt x="206" y="662"/>
                    <a:pt x="183" y="662"/>
                    <a:pt x="160" y="685"/>
                  </a:cubicBezTo>
                  <a:cubicBezTo>
                    <a:pt x="137" y="708"/>
                    <a:pt x="114" y="708"/>
                    <a:pt x="91" y="731"/>
                  </a:cubicBezTo>
                  <a:cubicBezTo>
                    <a:pt x="91" y="754"/>
                    <a:pt x="69" y="754"/>
                    <a:pt x="69" y="777"/>
                  </a:cubicBezTo>
                  <a:cubicBezTo>
                    <a:pt x="46" y="777"/>
                    <a:pt x="46" y="799"/>
                    <a:pt x="46" y="799"/>
                  </a:cubicBezTo>
                  <a:cubicBezTo>
                    <a:pt x="0" y="845"/>
                    <a:pt x="0" y="913"/>
                    <a:pt x="0" y="959"/>
                  </a:cubicBezTo>
                  <a:cubicBezTo>
                    <a:pt x="23" y="982"/>
                    <a:pt x="23" y="1028"/>
                    <a:pt x="46" y="1050"/>
                  </a:cubicBezTo>
                  <a:cubicBezTo>
                    <a:pt x="69" y="1050"/>
                    <a:pt x="91" y="1073"/>
                    <a:pt x="114" y="1073"/>
                  </a:cubicBezTo>
                  <a:cubicBezTo>
                    <a:pt x="91" y="1142"/>
                    <a:pt x="114" y="1210"/>
                    <a:pt x="160" y="1256"/>
                  </a:cubicBezTo>
                  <a:cubicBezTo>
                    <a:pt x="183" y="1279"/>
                    <a:pt x="206" y="1279"/>
                    <a:pt x="251" y="1302"/>
                  </a:cubicBezTo>
                  <a:cubicBezTo>
                    <a:pt x="228" y="1302"/>
                    <a:pt x="206" y="1324"/>
                    <a:pt x="206" y="1324"/>
                  </a:cubicBezTo>
                  <a:cubicBezTo>
                    <a:pt x="137" y="1393"/>
                    <a:pt x="46" y="1484"/>
                    <a:pt x="91" y="1575"/>
                  </a:cubicBezTo>
                  <a:cubicBezTo>
                    <a:pt x="91" y="1644"/>
                    <a:pt x="137" y="1690"/>
                    <a:pt x="206" y="1712"/>
                  </a:cubicBezTo>
                  <a:cubicBezTo>
                    <a:pt x="228" y="1720"/>
                    <a:pt x="249" y="1723"/>
                    <a:pt x="268" y="1723"/>
                  </a:cubicBezTo>
                  <a:cubicBezTo>
                    <a:pt x="307" y="1723"/>
                    <a:pt x="343" y="1712"/>
                    <a:pt x="388" y="1712"/>
                  </a:cubicBezTo>
                  <a:cubicBezTo>
                    <a:pt x="343" y="1735"/>
                    <a:pt x="320" y="1781"/>
                    <a:pt x="297" y="1804"/>
                  </a:cubicBezTo>
                  <a:cubicBezTo>
                    <a:pt x="274" y="1826"/>
                    <a:pt x="251" y="1849"/>
                    <a:pt x="251" y="1849"/>
                  </a:cubicBezTo>
                  <a:cubicBezTo>
                    <a:pt x="251" y="1872"/>
                    <a:pt x="228" y="1872"/>
                    <a:pt x="228" y="1895"/>
                  </a:cubicBezTo>
                  <a:cubicBezTo>
                    <a:pt x="206" y="1918"/>
                    <a:pt x="183" y="1941"/>
                    <a:pt x="183" y="1986"/>
                  </a:cubicBezTo>
                  <a:cubicBezTo>
                    <a:pt x="183" y="2032"/>
                    <a:pt x="206" y="2055"/>
                    <a:pt x="228" y="2078"/>
                  </a:cubicBezTo>
                  <a:cubicBezTo>
                    <a:pt x="251" y="2100"/>
                    <a:pt x="274" y="2100"/>
                    <a:pt x="297" y="2123"/>
                  </a:cubicBezTo>
                  <a:cubicBezTo>
                    <a:pt x="251" y="2169"/>
                    <a:pt x="206" y="2215"/>
                    <a:pt x="183" y="2283"/>
                  </a:cubicBezTo>
                  <a:cubicBezTo>
                    <a:pt x="160" y="2306"/>
                    <a:pt x="160" y="2351"/>
                    <a:pt x="137" y="2374"/>
                  </a:cubicBezTo>
                  <a:cubicBezTo>
                    <a:pt x="114" y="2443"/>
                    <a:pt x="160" y="2511"/>
                    <a:pt x="206" y="2557"/>
                  </a:cubicBezTo>
                  <a:cubicBezTo>
                    <a:pt x="231" y="2570"/>
                    <a:pt x="257" y="2575"/>
                    <a:pt x="281" y="2575"/>
                  </a:cubicBezTo>
                  <a:cubicBezTo>
                    <a:pt x="344" y="2575"/>
                    <a:pt x="401" y="2538"/>
                    <a:pt x="434" y="2488"/>
                  </a:cubicBezTo>
                  <a:cubicBezTo>
                    <a:pt x="457" y="2443"/>
                    <a:pt x="479" y="2397"/>
                    <a:pt x="525" y="2374"/>
                  </a:cubicBezTo>
                  <a:cubicBezTo>
                    <a:pt x="616" y="2215"/>
                    <a:pt x="731" y="2078"/>
                    <a:pt x="822" y="1918"/>
                  </a:cubicBezTo>
                  <a:lnTo>
                    <a:pt x="822" y="1918"/>
                  </a:lnTo>
                  <a:cubicBezTo>
                    <a:pt x="822" y="1936"/>
                    <a:pt x="822" y="1940"/>
                    <a:pt x="811" y="1951"/>
                  </a:cubicBezTo>
                  <a:lnTo>
                    <a:pt x="811" y="1951"/>
                  </a:lnTo>
                  <a:cubicBezTo>
                    <a:pt x="873" y="1887"/>
                    <a:pt x="916" y="1822"/>
                    <a:pt x="959" y="1758"/>
                  </a:cubicBezTo>
                  <a:cubicBezTo>
                    <a:pt x="1027" y="1690"/>
                    <a:pt x="1073" y="1621"/>
                    <a:pt x="1141" y="1575"/>
                  </a:cubicBezTo>
                  <a:lnTo>
                    <a:pt x="1187" y="1575"/>
                  </a:lnTo>
                  <a:cubicBezTo>
                    <a:pt x="1187" y="1575"/>
                    <a:pt x="1210" y="1553"/>
                    <a:pt x="1210" y="1553"/>
                  </a:cubicBezTo>
                  <a:lnTo>
                    <a:pt x="1256" y="1553"/>
                  </a:lnTo>
                  <a:cubicBezTo>
                    <a:pt x="1301" y="1530"/>
                    <a:pt x="1324" y="1530"/>
                    <a:pt x="1370" y="1507"/>
                  </a:cubicBezTo>
                  <a:cubicBezTo>
                    <a:pt x="1393" y="1507"/>
                    <a:pt x="1415" y="1507"/>
                    <a:pt x="1461" y="1484"/>
                  </a:cubicBezTo>
                  <a:cubicBezTo>
                    <a:pt x="1484" y="1484"/>
                    <a:pt x="1529" y="1461"/>
                    <a:pt x="1552" y="1461"/>
                  </a:cubicBezTo>
                  <a:cubicBezTo>
                    <a:pt x="1666" y="1438"/>
                    <a:pt x="1781" y="1416"/>
                    <a:pt x="1872" y="1393"/>
                  </a:cubicBezTo>
                  <a:cubicBezTo>
                    <a:pt x="1963" y="1393"/>
                    <a:pt x="2032" y="1370"/>
                    <a:pt x="2100" y="1370"/>
                  </a:cubicBezTo>
                  <a:lnTo>
                    <a:pt x="2328" y="1370"/>
                  </a:lnTo>
                  <a:cubicBezTo>
                    <a:pt x="2397" y="1370"/>
                    <a:pt x="2488" y="1393"/>
                    <a:pt x="2557" y="1416"/>
                  </a:cubicBezTo>
                  <a:cubicBezTo>
                    <a:pt x="2625" y="1416"/>
                    <a:pt x="2694" y="1438"/>
                    <a:pt x="2762" y="1461"/>
                  </a:cubicBezTo>
                  <a:cubicBezTo>
                    <a:pt x="2853" y="1507"/>
                    <a:pt x="2945" y="1553"/>
                    <a:pt x="3013" y="1598"/>
                  </a:cubicBezTo>
                  <a:cubicBezTo>
                    <a:pt x="3104" y="1644"/>
                    <a:pt x="3196" y="1690"/>
                    <a:pt x="3287" y="1735"/>
                  </a:cubicBezTo>
                  <a:cubicBezTo>
                    <a:pt x="3310" y="1758"/>
                    <a:pt x="3333" y="1758"/>
                    <a:pt x="3355" y="1781"/>
                  </a:cubicBezTo>
                  <a:cubicBezTo>
                    <a:pt x="3447" y="1872"/>
                    <a:pt x="3538" y="1941"/>
                    <a:pt x="3629" y="2032"/>
                  </a:cubicBezTo>
                  <a:cubicBezTo>
                    <a:pt x="3744" y="2146"/>
                    <a:pt x="3858" y="2260"/>
                    <a:pt x="3995" y="2374"/>
                  </a:cubicBezTo>
                  <a:cubicBezTo>
                    <a:pt x="4063" y="2420"/>
                    <a:pt x="4109" y="2488"/>
                    <a:pt x="4177" y="2557"/>
                  </a:cubicBezTo>
                  <a:cubicBezTo>
                    <a:pt x="4246" y="2603"/>
                    <a:pt x="4291" y="2671"/>
                    <a:pt x="4360" y="2717"/>
                  </a:cubicBezTo>
                  <a:cubicBezTo>
                    <a:pt x="4394" y="2751"/>
                    <a:pt x="4434" y="2768"/>
                    <a:pt x="4471" y="2768"/>
                  </a:cubicBezTo>
                  <a:cubicBezTo>
                    <a:pt x="4508" y="2768"/>
                    <a:pt x="4542" y="2751"/>
                    <a:pt x="4565" y="2717"/>
                  </a:cubicBezTo>
                  <a:cubicBezTo>
                    <a:pt x="4611" y="2671"/>
                    <a:pt x="4634" y="2625"/>
                    <a:pt x="4611" y="2580"/>
                  </a:cubicBezTo>
                  <a:lnTo>
                    <a:pt x="4611" y="2580"/>
                  </a:lnTo>
                  <a:cubicBezTo>
                    <a:pt x="4611" y="2580"/>
                    <a:pt x="4634" y="2580"/>
                    <a:pt x="4634" y="2603"/>
                  </a:cubicBezTo>
                  <a:cubicBezTo>
                    <a:pt x="4679" y="2625"/>
                    <a:pt x="4725" y="2671"/>
                    <a:pt x="4771" y="2717"/>
                  </a:cubicBezTo>
                  <a:cubicBezTo>
                    <a:pt x="4793" y="2717"/>
                    <a:pt x="4793" y="2739"/>
                    <a:pt x="4816" y="2739"/>
                  </a:cubicBezTo>
                  <a:cubicBezTo>
                    <a:pt x="4862" y="2785"/>
                    <a:pt x="4885" y="2831"/>
                    <a:pt x="4930" y="2854"/>
                  </a:cubicBezTo>
                  <a:cubicBezTo>
                    <a:pt x="4976" y="2899"/>
                    <a:pt x="5022" y="2945"/>
                    <a:pt x="5067" y="2991"/>
                  </a:cubicBezTo>
                  <a:cubicBezTo>
                    <a:pt x="5090" y="3013"/>
                    <a:pt x="5113" y="3036"/>
                    <a:pt x="5136" y="3059"/>
                  </a:cubicBezTo>
                  <a:cubicBezTo>
                    <a:pt x="5182" y="3082"/>
                    <a:pt x="5227" y="3128"/>
                    <a:pt x="5296" y="3150"/>
                  </a:cubicBezTo>
                  <a:cubicBezTo>
                    <a:pt x="5308" y="3156"/>
                    <a:pt x="5320" y="3159"/>
                    <a:pt x="5332" y="3159"/>
                  </a:cubicBezTo>
                  <a:cubicBezTo>
                    <a:pt x="5366" y="3159"/>
                    <a:pt x="5399" y="3138"/>
                    <a:pt x="5433" y="3105"/>
                  </a:cubicBezTo>
                  <a:cubicBezTo>
                    <a:pt x="5478" y="3196"/>
                    <a:pt x="5547" y="3264"/>
                    <a:pt x="5592" y="3356"/>
                  </a:cubicBezTo>
                  <a:cubicBezTo>
                    <a:pt x="5684" y="3470"/>
                    <a:pt x="5775" y="3584"/>
                    <a:pt x="5866" y="3721"/>
                  </a:cubicBezTo>
                  <a:cubicBezTo>
                    <a:pt x="5935" y="3858"/>
                    <a:pt x="6003" y="3995"/>
                    <a:pt x="6095" y="4132"/>
                  </a:cubicBezTo>
                  <a:cubicBezTo>
                    <a:pt x="6209" y="4314"/>
                    <a:pt x="6323" y="4520"/>
                    <a:pt x="6414" y="4702"/>
                  </a:cubicBezTo>
                  <a:cubicBezTo>
                    <a:pt x="6437" y="4771"/>
                    <a:pt x="6460" y="4839"/>
                    <a:pt x="6505" y="4908"/>
                  </a:cubicBezTo>
                  <a:cubicBezTo>
                    <a:pt x="6528" y="4976"/>
                    <a:pt x="6551" y="5045"/>
                    <a:pt x="6597" y="5090"/>
                  </a:cubicBezTo>
                  <a:cubicBezTo>
                    <a:pt x="6619" y="5159"/>
                    <a:pt x="6642" y="5227"/>
                    <a:pt x="6665" y="5296"/>
                  </a:cubicBezTo>
                  <a:cubicBezTo>
                    <a:pt x="6665" y="5296"/>
                    <a:pt x="6665" y="5319"/>
                    <a:pt x="6665" y="5319"/>
                  </a:cubicBezTo>
                  <a:cubicBezTo>
                    <a:pt x="6665" y="5342"/>
                    <a:pt x="6665" y="5364"/>
                    <a:pt x="6688" y="5387"/>
                  </a:cubicBezTo>
                  <a:cubicBezTo>
                    <a:pt x="6711" y="5410"/>
                    <a:pt x="6734" y="5410"/>
                    <a:pt x="6756" y="5410"/>
                  </a:cubicBezTo>
                  <a:cubicBezTo>
                    <a:pt x="6825" y="5410"/>
                    <a:pt x="6871" y="5364"/>
                    <a:pt x="6871" y="5319"/>
                  </a:cubicBezTo>
                  <a:cubicBezTo>
                    <a:pt x="6848" y="5250"/>
                    <a:pt x="6848" y="5182"/>
                    <a:pt x="6825" y="5113"/>
                  </a:cubicBezTo>
                  <a:cubicBezTo>
                    <a:pt x="6802" y="5045"/>
                    <a:pt x="6779" y="4976"/>
                    <a:pt x="6734" y="4908"/>
                  </a:cubicBezTo>
                  <a:cubicBezTo>
                    <a:pt x="6711" y="4839"/>
                    <a:pt x="6688" y="4771"/>
                    <a:pt x="6665" y="4702"/>
                  </a:cubicBezTo>
                  <a:cubicBezTo>
                    <a:pt x="6642" y="4634"/>
                    <a:pt x="6619" y="4588"/>
                    <a:pt x="6597" y="4520"/>
                  </a:cubicBezTo>
                  <a:cubicBezTo>
                    <a:pt x="6528" y="4383"/>
                    <a:pt x="6483" y="4246"/>
                    <a:pt x="6414" y="4132"/>
                  </a:cubicBezTo>
                  <a:cubicBezTo>
                    <a:pt x="6353" y="4031"/>
                    <a:pt x="6311" y="3912"/>
                    <a:pt x="6254" y="3807"/>
                  </a:cubicBezTo>
                  <a:lnTo>
                    <a:pt x="6254" y="3807"/>
                  </a:lnTo>
                  <a:cubicBezTo>
                    <a:pt x="6254" y="3809"/>
                    <a:pt x="6254" y="3810"/>
                    <a:pt x="6254" y="3812"/>
                  </a:cubicBezTo>
                  <a:cubicBezTo>
                    <a:pt x="6253" y="3809"/>
                    <a:pt x="6253" y="3805"/>
                    <a:pt x="6252" y="3802"/>
                  </a:cubicBezTo>
                  <a:lnTo>
                    <a:pt x="6252" y="3802"/>
                  </a:lnTo>
                  <a:cubicBezTo>
                    <a:pt x="6252" y="3804"/>
                    <a:pt x="6253" y="3805"/>
                    <a:pt x="6254" y="3807"/>
                  </a:cubicBezTo>
                  <a:lnTo>
                    <a:pt x="6254" y="3807"/>
                  </a:lnTo>
                  <a:cubicBezTo>
                    <a:pt x="6254" y="3794"/>
                    <a:pt x="6253" y="3790"/>
                    <a:pt x="6245" y="3781"/>
                  </a:cubicBezTo>
                  <a:lnTo>
                    <a:pt x="6245" y="3781"/>
                  </a:lnTo>
                  <a:cubicBezTo>
                    <a:pt x="6248" y="3788"/>
                    <a:pt x="6250" y="3795"/>
                    <a:pt x="6252" y="3802"/>
                  </a:cubicBezTo>
                  <a:lnTo>
                    <a:pt x="6252" y="3802"/>
                  </a:lnTo>
                  <a:cubicBezTo>
                    <a:pt x="6245" y="3790"/>
                    <a:pt x="6238" y="3778"/>
                    <a:pt x="6231" y="3767"/>
                  </a:cubicBezTo>
                  <a:lnTo>
                    <a:pt x="6231" y="3767"/>
                  </a:lnTo>
                  <a:cubicBezTo>
                    <a:pt x="6238" y="3773"/>
                    <a:pt x="6242" y="3777"/>
                    <a:pt x="6245" y="3781"/>
                  </a:cubicBezTo>
                  <a:lnTo>
                    <a:pt x="6245" y="3781"/>
                  </a:lnTo>
                  <a:cubicBezTo>
                    <a:pt x="6221" y="3705"/>
                    <a:pt x="6180" y="3644"/>
                    <a:pt x="6140" y="3584"/>
                  </a:cubicBezTo>
                  <a:cubicBezTo>
                    <a:pt x="6095" y="3516"/>
                    <a:pt x="6072" y="3447"/>
                    <a:pt x="6026" y="3379"/>
                  </a:cubicBezTo>
                  <a:cubicBezTo>
                    <a:pt x="5935" y="3242"/>
                    <a:pt x="5843" y="3128"/>
                    <a:pt x="5752" y="2991"/>
                  </a:cubicBezTo>
                  <a:cubicBezTo>
                    <a:pt x="5706" y="2922"/>
                    <a:pt x="5661" y="2831"/>
                    <a:pt x="5615" y="2762"/>
                  </a:cubicBezTo>
                  <a:cubicBezTo>
                    <a:pt x="5570" y="2694"/>
                    <a:pt x="5524" y="2625"/>
                    <a:pt x="5455" y="2557"/>
                  </a:cubicBezTo>
                  <a:cubicBezTo>
                    <a:pt x="5433" y="2488"/>
                    <a:pt x="5387" y="2443"/>
                    <a:pt x="5341" y="2374"/>
                  </a:cubicBezTo>
                  <a:cubicBezTo>
                    <a:pt x="5273" y="2306"/>
                    <a:pt x="5227" y="2237"/>
                    <a:pt x="5159" y="2169"/>
                  </a:cubicBezTo>
                  <a:cubicBezTo>
                    <a:pt x="5136" y="2146"/>
                    <a:pt x="5090" y="2100"/>
                    <a:pt x="5067" y="2078"/>
                  </a:cubicBezTo>
                  <a:cubicBezTo>
                    <a:pt x="5022" y="2009"/>
                    <a:pt x="4976" y="1963"/>
                    <a:pt x="4930" y="1895"/>
                  </a:cubicBezTo>
                  <a:cubicBezTo>
                    <a:pt x="4862" y="1826"/>
                    <a:pt x="4793" y="1758"/>
                    <a:pt x="4725" y="1690"/>
                  </a:cubicBezTo>
                  <a:cubicBezTo>
                    <a:pt x="4611" y="1575"/>
                    <a:pt x="4497" y="1461"/>
                    <a:pt x="4383" y="1347"/>
                  </a:cubicBezTo>
                  <a:cubicBezTo>
                    <a:pt x="4337" y="1302"/>
                    <a:pt x="4268" y="1233"/>
                    <a:pt x="4223" y="1187"/>
                  </a:cubicBezTo>
                  <a:cubicBezTo>
                    <a:pt x="4154" y="1142"/>
                    <a:pt x="4109" y="1073"/>
                    <a:pt x="4040" y="1028"/>
                  </a:cubicBezTo>
                  <a:cubicBezTo>
                    <a:pt x="3903" y="913"/>
                    <a:pt x="3766" y="799"/>
                    <a:pt x="3607" y="708"/>
                  </a:cubicBezTo>
                  <a:cubicBezTo>
                    <a:pt x="3538" y="662"/>
                    <a:pt x="3470" y="640"/>
                    <a:pt x="3401" y="594"/>
                  </a:cubicBezTo>
                  <a:cubicBezTo>
                    <a:pt x="3333" y="548"/>
                    <a:pt x="3264" y="503"/>
                    <a:pt x="3196" y="480"/>
                  </a:cubicBezTo>
                  <a:cubicBezTo>
                    <a:pt x="3104" y="434"/>
                    <a:pt x="3036" y="411"/>
                    <a:pt x="2967" y="366"/>
                  </a:cubicBezTo>
                  <a:cubicBezTo>
                    <a:pt x="2876" y="320"/>
                    <a:pt x="2808" y="297"/>
                    <a:pt x="2716" y="274"/>
                  </a:cubicBezTo>
                  <a:cubicBezTo>
                    <a:pt x="2648" y="229"/>
                    <a:pt x="2557" y="206"/>
                    <a:pt x="2488" y="183"/>
                  </a:cubicBezTo>
                  <a:cubicBezTo>
                    <a:pt x="2397" y="137"/>
                    <a:pt x="2306" y="115"/>
                    <a:pt x="2214" y="92"/>
                  </a:cubicBezTo>
                  <a:cubicBezTo>
                    <a:pt x="2123" y="46"/>
                    <a:pt x="2054" y="23"/>
                    <a:pt x="1963" y="23"/>
                  </a:cubicBezTo>
                  <a:cubicBezTo>
                    <a:pt x="1872" y="0"/>
                    <a:pt x="1758" y="0"/>
                    <a:pt x="16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10"/>
            <p:cNvSpPr/>
            <p:nvPr/>
          </p:nvSpPr>
          <p:spPr>
            <a:xfrm>
              <a:off x="612441" y="467266"/>
              <a:ext cx="185930" cy="139717"/>
            </a:xfrm>
            <a:custGeom>
              <a:avLst/>
              <a:gdLst/>
              <a:ahLst/>
              <a:cxnLst/>
              <a:rect l="l" t="t" r="r" b="b"/>
              <a:pathLst>
                <a:path w="4132" h="3105" extrusionOk="0">
                  <a:moveTo>
                    <a:pt x="3904" y="0"/>
                  </a:moveTo>
                  <a:cubicBezTo>
                    <a:pt x="3881" y="0"/>
                    <a:pt x="3858" y="0"/>
                    <a:pt x="3835" y="23"/>
                  </a:cubicBezTo>
                  <a:cubicBezTo>
                    <a:pt x="3812" y="23"/>
                    <a:pt x="3790" y="46"/>
                    <a:pt x="3767" y="46"/>
                  </a:cubicBezTo>
                  <a:cubicBezTo>
                    <a:pt x="3767" y="69"/>
                    <a:pt x="3744" y="91"/>
                    <a:pt x="3721" y="91"/>
                  </a:cubicBezTo>
                  <a:cubicBezTo>
                    <a:pt x="3698" y="91"/>
                    <a:pt x="3698" y="91"/>
                    <a:pt x="3675" y="114"/>
                  </a:cubicBezTo>
                  <a:cubicBezTo>
                    <a:pt x="3607" y="137"/>
                    <a:pt x="3561" y="183"/>
                    <a:pt x="3516" y="228"/>
                  </a:cubicBezTo>
                  <a:cubicBezTo>
                    <a:pt x="3493" y="274"/>
                    <a:pt x="3447" y="297"/>
                    <a:pt x="3424" y="320"/>
                  </a:cubicBezTo>
                  <a:cubicBezTo>
                    <a:pt x="3356" y="388"/>
                    <a:pt x="3310" y="457"/>
                    <a:pt x="3242" y="525"/>
                  </a:cubicBezTo>
                  <a:cubicBezTo>
                    <a:pt x="3196" y="571"/>
                    <a:pt x="3150" y="639"/>
                    <a:pt x="3082" y="685"/>
                  </a:cubicBezTo>
                  <a:cubicBezTo>
                    <a:pt x="3059" y="731"/>
                    <a:pt x="3036" y="753"/>
                    <a:pt x="3013" y="776"/>
                  </a:cubicBezTo>
                  <a:cubicBezTo>
                    <a:pt x="2991" y="799"/>
                    <a:pt x="2968" y="822"/>
                    <a:pt x="2945" y="845"/>
                  </a:cubicBezTo>
                  <a:cubicBezTo>
                    <a:pt x="2922" y="867"/>
                    <a:pt x="2922" y="890"/>
                    <a:pt x="2922" y="890"/>
                  </a:cubicBezTo>
                  <a:lnTo>
                    <a:pt x="2854" y="936"/>
                  </a:lnTo>
                  <a:cubicBezTo>
                    <a:pt x="2785" y="982"/>
                    <a:pt x="2717" y="1027"/>
                    <a:pt x="2671" y="1073"/>
                  </a:cubicBezTo>
                  <a:cubicBezTo>
                    <a:pt x="2534" y="1164"/>
                    <a:pt x="2397" y="1256"/>
                    <a:pt x="2283" y="1347"/>
                  </a:cubicBezTo>
                  <a:cubicBezTo>
                    <a:pt x="2169" y="1438"/>
                    <a:pt x="2055" y="1507"/>
                    <a:pt x="1918" y="1598"/>
                  </a:cubicBezTo>
                  <a:cubicBezTo>
                    <a:pt x="1872" y="1644"/>
                    <a:pt x="1804" y="1689"/>
                    <a:pt x="1735" y="1735"/>
                  </a:cubicBezTo>
                  <a:cubicBezTo>
                    <a:pt x="1712" y="1758"/>
                    <a:pt x="1690" y="1780"/>
                    <a:pt x="1667" y="1780"/>
                  </a:cubicBezTo>
                  <a:cubicBezTo>
                    <a:pt x="1621" y="1826"/>
                    <a:pt x="1575" y="1849"/>
                    <a:pt x="1553" y="1872"/>
                  </a:cubicBezTo>
                  <a:cubicBezTo>
                    <a:pt x="1461" y="1917"/>
                    <a:pt x="1370" y="1940"/>
                    <a:pt x="1279" y="1986"/>
                  </a:cubicBezTo>
                  <a:cubicBezTo>
                    <a:pt x="1187" y="2032"/>
                    <a:pt x="1073" y="2077"/>
                    <a:pt x="959" y="2123"/>
                  </a:cubicBezTo>
                  <a:cubicBezTo>
                    <a:pt x="822" y="2191"/>
                    <a:pt x="708" y="2237"/>
                    <a:pt x="571" y="2305"/>
                  </a:cubicBezTo>
                  <a:cubicBezTo>
                    <a:pt x="526" y="2328"/>
                    <a:pt x="457" y="2374"/>
                    <a:pt x="411" y="2397"/>
                  </a:cubicBezTo>
                  <a:lnTo>
                    <a:pt x="389" y="2397"/>
                  </a:lnTo>
                  <a:cubicBezTo>
                    <a:pt x="389" y="2420"/>
                    <a:pt x="389" y="2420"/>
                    <a:pt x="366" y="2420"/>
                  </a:cubicBezTo>
                  <a:cubicBezTo>
                    <a:pt x="343" y="2420"/>
                    <a:pt x="320" y="2442"/>
                    <a:pt x="297" y="2442"/>
                  </a:cubicBezTo>
                  <a:cubicBezTo>
                    <a:pt x="274" y="2465"/>
                    <a:pt x="252" y="2465"/>
                    <a:pt x="229" y="2465"/>
                  </a:cubicBezTo>
                  <a:cubicBezTo>
                    <a:pt x="183" y="2488"/>
                    <a:pt x="160" y="2511"/>
                    <a:pt x="137" y="2557"/>
                  </a:cubicBezTo>
                  <a:cubicBezTo>
                    <a:pt x="115" y="2602"/>
                    <a:pt x="115" y="2671"/>
                    <a:pt x="137" y="2716"/>
                  </a:cubicBezTo>
                  <a:cubicBezTo>
                    <a:pt x="137" y="2739"/>
                    <a:pt x="160" y="2739"/>
                    <a:pt x="160" y="2762"/>
                  </a:cubicBezTo>
                  <a:cubicBezTo>
                    <a:pt x="137" y="2762"/>
                    <a:pt x="115" y="2785"/>
                    <a:pt x="92" y="2808"/>
                  </a:cubicBezTo>
                  <a:cubicBezTo>
                    <a:pt x="69" y="2830"/>
                    <a:pt x="46" y="2853"/>
                    <a:pt x="46" y="2876"/>
                  </a:cubicBezTo>
                  <a:cubicBezTo>
                    <a:pt x="1" y="2922"/>
                    <a:pt x="1" y="2990"/>
                    <a:pt x="46" y="3036"/>
                  </a:cubicBezTo>
                  <a:cubicBezTo>
                    <a:pt x="69" y="3082"/>
                    <a:pt x="115" y="3104"/>
                    <a:pt x="183" y="3104"/>
                  </a:cubicBezTo>
                  <a:lnTo>
                    <a:pt x="252" y="3104"/>
                  </a:lnTo>
                  <a:cubicBezTo>
                    <a:pt x="274" y="3082"/>
                    <a:pt x="274" y="3082"/>
                    <a:pt x="297" y="3082"/>
                  </a:cubicBezTo>
                  <a:lnTo>
                    <a:pt x="320" y="3082"/>
                  </a:lnTo>
                  <a:cubicBezTo>
                    <a:pt x="366" y="3082"/>
                    <a:pt x="411" y="3082"/>
                    <a:pt x="457" y="3059"/>
                  </a:cubicBezTo>
                  <a:cubicBezTo>
                    <a:pt x="480" y="3036"/>
                    <a:pt x="526" y="3013"/>
                    <a:pt x="571" y="2990"/>
                  </a:cubicBezTo>
                  <a:cubicBezTo>
                    <a:pt x="662" y="2945"/>
                    <a:pt x="777" y="2922"/>
                    <a:pt x="868" y="2876"/>
                  </a:cubicBezTo>
                  <a:cubicBezTo>
                    <a:pt x="982" y="2830"/>
                    <a:pt x="1073" y="2808"/>
                    <a:pt x="1187" y="2762"/>
                  </a:cubicBezTo>
                  <a:cubicBezTo>
                    <a:pt x="1233" y="2739"/>
                    <a:pt x="1302" y="2716"/>
                    <a:pt x="1347" y="2693"/>
                  </a:cubicBezTo>
                  <a:cubicBezTo>
                    <a:pt x="1370" y="2671"/>
                    <a:pt x="1416" y="2671"/>
                    <a:pt x="1439" y="2648"/>
                  </a:cubicBezTo>
                  <a:cubicBezTo>
                    <a:pt x="1461" y="2648"/>
                    <a:pt x="1484" y="2625"/>
                    <a:pt x="1484" y="2625"/>
                  </a:cubicBezTo>
                  <a:lnTo>
                    <a:pt x="1530" y="2625"/>
                  </a:lnTo>
                  <a:cubicBezTo>
                    <a:pt x="1553" y="2625"/>
                    <a:pt x="1575" y="2602"/>
                    <a:pt x="1598" y="2579"/>
                  </a:cubicBezTo>
                  <a:cubicBezTo>
                    <a:pt x="1621" y="2579"/>
                    <a:pt x="1644" y="2579"/>
                    <a:pt x="1667" y="2557"/>
                  </a:cubicBezTo>
                  <a:cubicBezTo>
                    <a:pt x="1690" y="2534"/>
                    <a:pt x="1735" y="2534"/>
                    <a:pt x="1758" y="2511"/>
                  </a:cubicBezTo>
                  <a:cubicBezTo>
                    <a:pt x="1849" y="2465"/>
                    <a:pt x="1918" y="2420"/>
                    <a:pt x="1986" y="2374"/>
                  </a:cubicBezTo>
                  <a:cubicBezTo>
                    <a:pt x="2123" y="2305"/>
                    <a:pt x="2260" y="2214"/>
                    <a:pt x="2397" y="2123"/>
                  </a:cubicBezTo>
                  <a:cubicBezTo>
                    <a:pt x="2557" y="2032"/>
                    <a:pt x="2694" y="1940"/>
                    <a:pt x="2831" y="1849"/>
                  </a:cubicBezTo>
                  <a:cubicBezTo>
                    <a:pt x="2899" y="1803"/>
                    <a:pt x="2968" y="1758"/>
                    <a:pt x="3036" y="1712"/>
                  </a:cubicBezTo>
                  <a:cubicBezTo>
                    <a:pt x="3082" y="1689"/>
                    <a:pt x="3128" y="1666"/>
                    <a:pt x="3150" y="1644"/>
                  </a:cubicBezTo>
                  <a:cubicBezTo>
                    <a:pt x="3173" y="1644"/>
                    <a:pt x="3173" y="1621"/>
                    <a:pt x="3173" y="1621"/>
                  </a:cubicBezTo>
                  <a:lnTo>
                    <a:pt x="3196" y="1621"/>
                  </a:lnTo>
                  <a:cubicBezTo>
                    <a:pt x="3219" y="1598"/>
                    <a:pt x="3242" y="1598"/>
                    <a:pt x="3287" y="1575"/>
                  </a:cubicBezTo>
                  <a:cubicBezTo>
                    <a:pt x="3333" y="1552"/>
                    <a:pt x="3356" y="1461"/>
                    <a:pt x="3333" y="1415"/>
                  </a:cubicBezTo>
                  <a:cubicBezTo>
                    <a:pt x="3333" y="1392"/>
                    <a:pt x="3333" y="1392"/>
                    <a:pt x="3333" y="1392"/>
                  </a:cubicBezTo>
                  <a:lnTo>
                    <a:pt x="3379" y="1392"/>
                  </a:lnTo>
                  <a:cubicBezTo>
                    <a:pt x="3401" y="1370"/>
                    <a:pt x="3424" y="1370"/>
                    <a:pt x="3447" y="1347"/>
                  </a:cubicBezTo>
                  <a:cubicBezTo>
                    <a:pt x="3447" y="1324"/>
                    <a:pt x="3470" y="1324"/>
                    <a:pt x="3470" y="1301"/>
                  </a:cubicBezTo>
                  <a:cubicBezTo>
                    <a:pt x="3516" y="1278"/>
                    <a:pt x="3538" y="1256"/>
                    <a:pt x="3561" y="1233"/>
                  </a:cubicBezTo>
                  <a:cubicBezTo>
                    <a:pt x="3630" y="1164"/>
                    <a:pt x="3675" y="1119"/>
                    <a:pt x="3744" y="1050"/>
                  </a:cubicBezTo>
                  <a:cubicBezTo>
                    <a:pt x="3744" y="1050"/>
                    <a:pt x="3767" y="1027"/>
                    <a:pt x="3790" y="1004"/>
                  </a:cubicBezTo>
                  <a:cubicBezTo>
                    <a:pt x="3835" y="959"/>
                    <a:pt x="3881" y="936"/>
                    <a:pt x="3904" y="890"/>
                  </a:cubicBezTo>
                  <a:cubicBezTo>
                    <a:pt x="3949" y="867"/>
                    <a:pt x="3995" y="822"/>
                    <a:pt x="4018" y="776"/>
                  </a:cubicBezTo>
                  <a:cubicBezTo>
                    <a:pt x="4018" y="753"/>
                    <a:pt x="4018" y="753"/>
                    <a:pt x="4018" y="731"/>
                  </a:cubicBezTo>
                  <a:cubicBezTo>
                    <a:pt x="4041" y="708"/>
                    <a:pt x="4063" y="685"/>
                    <a:pt x="4086" y="685"/>
                  </a:cubicBezTo>
                  <a:cubicBezTo>
                    <a:pt x="4086" y="662"/>
                    <a:pt x="4109" y="616"/>
                    <a:pt x="4132" y="594"/>
                  </a:cubicBezTo>
                  <a:cubicBezTo>
                    <a:pt x="4132" y="571"/>
                    <a:pt x="4132" y="548"/>
                    <a:pt x="4132" y="502"/>
                  </a:cubicBezTo>
                  <a:cubicBezTo>
                    <a:pt x="4132" y="479"/>
                    <a:pt x="4132" y="434"/>
                    <a:pt x="4109" y="411"/>
                  </a:cubicBezTo>
                  <a:cubicBezTo>
                    <a:pt x="4132" y="388"/>
                    <a:pt x="4132" y="388"/>
                    <a:pt x="4132" y="365"/>
                  </a:cubicBezTo>
                  <a:cubicBezTo>
                    <a:pt x="4132" y="320"/>
                    <a:pt x="4132" y="251"/>
                    <a:pt x="4086" y="228"/>
                  </a:cubicBezTo>
                  <a:cubicBezTo>
                    <a:pt x="4063" y="206"/>
                    <a:pt x="4041" y="206"/>
                    <a:pt x="4018" y="183"/>
                  </a:cubicBezTo>
                  <a:lnTo>
                    <a:pt x="4041" y="183"/>
                  </a:lnTo>
                  <a:cubicBezTo>
                    <a:pt x="4063" y="137"/>
                    <a:pt x="4041" y="91"/>
                    <a:pt x="4018" y="46"/>
                  </a:cubicBezTo>
                  <a:cubicBezTo>
                    <a:pt x="4018" y="23"/>
                    <a:pt x="3972" y="0"/>
                    <a:pt x="39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10"/>
            <p:cNvSpPr/>
            <p:nvPr/>
          </p:nvSpPr>
          <p:spPr>
            <a:xfrm>
              <a:off x="785996" y="479595"/>
              <a:ext cx="94540" cy="136612"/>
            </a:xfrm>
            <a:custGeom>
              <a:avLst/>
              <a:gdLst/>
              <a:ahLst/>
              <a:cxnLst/>
              <a:rect l="l" t="t" r="r" b="b"/>
              <a:pathLst>
                <a:path w="2101" h="3036" extrusionOk="0">
                  <a:moveTo>
                    <a:pt x="343" y="0"/>
                  </a:moveTo>
                  <a:cubicBezTo>
                    <a:pt x="321" y="0"/>
                    <a:pt x="275" y="23"/>
                    <a:pt x="252" y="46"/>
                  </a:cubicBezTo>
                  <a:cubicBezTo>
                    <a:pt x="229" y="68"/>
                    <a:pt x="206" y="91"/>
                    <a:pt x="206" y="137"/>
                  </a:cubicBezTo>
                  <a:cubicBezTo>
                    <a:pt x="206" y="160"/>
                    <a:pt x="206" y="160"/>
                    <a:pt x="206" y="183"/>
                  </a:cubicBezTo>
                  <a:cubicBezTo>
                    <a:pt x="193" y="176"/>
                    <a:pt x="178" y="173"/>
                    <a:pt x="162" y="173"/>
                  </a:cubicBezTo>
                  <a:cubicBezTo>
                    <a:pt x="125" y="173"/>
                    <a:pt x="86" y="189"/>
                    <a:pt x="69" y="205"/>
                  </a:cubicBezTo>
                  <a:cubicBezTo>
                    <a:pt x="24" y="251"/>
                    <a:pt x="1" y="274"/>
                    <a:pt x="1" y="320"/>
                  </a:cubicBezTo>
                  <a:cubicBezTo>
                    <a:pt x="1" y="365"/>
                    <a:pt x="1" y="388"/>
                    <a:pt x="24" y="411"/>
                  </a:cubicBezTo>
                  <a:cubicBezTo>
                    <a:pt x="24" y="457"/>
                    <a:pt x="69" y="479"/>
                    <a:pt x="92" y="525"/>
                  </a:cubicBezTo>
                  <a:cubicBezTo>
                    <a:pt x="115" y="548"/>
                    <a:pt x="138" y="571"/>
                    <a:pt x="138" y="616"/>
                  </a:cubicBezTo>
                  <a:cubicBezTo>
                    <a:pt x="184" y="662"/>
                    <a:pt x="229" y="730"/>
                    <a:pt x="275" y="799"/>
                  </a:cubicBezTo>
                  <a:cubicBezTo>
                    <a:pt x="366" y="936"/>
                    <a:pt x="435" y="1096"/>
                    <a:pt x="526" y="1233"/>
                  </a:cubicBezTo>
                  <a:cubicBezTo>
                    <a:pt x="594" y="1392"/>
                    <a:pt x="663" y="1575"/>
                    <a:pt x="731" y="1735"/>
                  </a:cubicBezTo>
                  <a:cubicBezTo>
                    <a:pt x="800" y="1895"/>
                    <a:pt x="868" y="2054"/>
                    <a:pt x="914" y="2237"/>
                  </a:cubicBezTo>
                  <a:cubicBezTo>
                    <a:pt x="982" y="2397"/>
                    <a:pt x="1028" y="2579"/>
                    <a:pt x="1097" y="2762"/>
                  </a:cubicBezTo>
                  <a:cubicBezTo>
                    <a:pt x="1119" y="2808"/>
                    <a:pt x="1142" y="2853"/>
                    <a:pt x="1165" y="2899"/>
                  </a:cubicBezTo>
                  <a:cubicBezTo>
                    <a:pt x="1188" y="2967"/>
                    <a:pt x="1234" y="3013"/>
                    <a:pt x="1302" y="3013"/>
                  </a:cubicBezTo>
                  <a:cubicBezTo>
                    <a:pt x="1325" y="3036"/>
                    <a:pt x="1371" y="3036"/>
                    <a:pt x="1393" y="3036"/>
                  </a:cubicBezTo>
                  <a:cubicBezTo>
                    <a:pt x="1462" y="3036"/>
                    <a:pt x="1507" y="3013"/>
                    <a:pt x="1553" y="2967"/>
                  </a:cubicBezTo>
                  <a:cubicBezTo>
                    <a:pt x="1599" y="2944"/>
                    <a:pt x="1622" y="2922"/>
                    <a:pt x="1667" y="2899"/>
                  </a:cubicBezTo>
                  <a:lnTo>
                    <a:pt x="1667" y="2899"/>
                  </a:lnTo>
                  <a:cubicBezTo>
                    <a:pt x="1644" y="2922"/>
                    <a:pt x="1644" y="2922"/>
                    <a:pt x="1644" y="2922"/>
                  </a:cubicBezTo>
                  <a:cubicBezTo>
                    <a:pt x="1667" y="2922"/>
                    <a:pt x="1667" y="2899"/>
                    <a:pt x="1690" y="2876"/>
                  </a:cubicBezTo>
                  <a:cubicBezTo>
                    <a:pt x="1736" y="2876"/>
                    <a:pt x="1781" y="2876"/>
                    <a:pt x="1827" y="2853"/>
                  </a:cubicBezTo>
                  <a:cubicBezTo>
                    <a:pt x="1873" y="2830"/>
                    <a:pt x="1918" y="2785"/>
                    <a:pt x="1941" y="2739"/>
                  </a:cubicBezTo>
                  <a:cubicBezTo>
                    <a:pt x="1964" y="2739"/>
                    <a:pt x="1987" y="2716"/>
                    <a:pt x="2010" y="2716"/>
                  </a:cubicBezTo>
                  <a:lnTo>
                    <a:pt x="1987" y="2716"/>
                  </a:lnTo>
                  <a:cubicBezTo>
                    <a:pt x="2032" y="2716"/>
                    <a:pt x="2055" y="2693"/>
                    <a:pt x="2078" y="2671"/>
                  </a:cubicBezTo>
                  <a:cubicBezTo>
                    <a:pt x="2078" y="2648"/>
                    <a:pt x="2101" y="2625"/>
                    <a:pt x="2078" y="2602"/>
                  </a:cubicBezTo>
                  <a:cubicBezTo>
                    <a:pt x="2078" y="2556"/>
                    <a:pt x="2055" y="2534"/>
                    <a:pt x="2032" y="2511"/>
                  </a:cubicBezTo>
                  <a:lnTo>
                    <a:pt x="1987" y="2511"/>
                  </a:lnTo>
                  <a:cubicBezTo>
                    <a:pt x="1987" y="2488"/>
                    <a:pt x="1987" y="2488"/>
                    <a:pt x="1987" y="2465"/>
                  </a:cubicBezTo>
                  <a:cubicBezTo>
                    <a:pt x="2010" y="2419"/>
                    <a:pt x="1987" y="2374"/>
                    <a:pt x="1987" y="2328"/>
                  </a:cubicBezTo>
                  <a:cubicBezTo>
                    <a:pt x="1964" y="2260"/>
                    <a:pt x="1918" y="2214"/>
                    <a:pt x="1895" y="2168"/>
                  </a:cubicBezTo>
                  <a:cubicBezTo>
                    <a:pt x="1850" y="2100"/>
                    <a:pt x="1827" y="2031"/>
                    <a:pt x="1804" y="1963"/>
                  </a:cubicBezTo>
                  <a:cubicBezTo>
                    <a:pt x="1759" y="1872"/>
                    <a:pt x="1713" y="1803"/>
                    <a:pt x="1690" y="1735"/>
                  </a:cubicBezTo>
                  <a:cubicBezTo>
                    <a:pt x="1622" y="1643"/>
                    <a:pt x="1576" y="1552"/>
                    <a:pt x="1530" y="1461"/>
                  </a:cubicBezTo>
                  <a:cubicBezTo>
                    <a:pt x="1416" y="1301"/>
                    <a:pt x="1302" y="1141"/>
                    <a:pt x="1188" y="982"/>
                  </a:cubicBezTo>
                  <a:cubicBezTo>
                    <a:pt x="1165" y="913"/>
                    <a:pt x="1119" y="845"/>
                    <a:pt x="1074" y="776"/>
                  </a:cubicBezTo>
                  <a:cubicBezTo>
                    <a:pt x="1051" y="753"/>
                    <a:pt x="1028" y="730"/>
                    <a:pt x="1005" y="708"/>
                  </a:cubicBezTo>
                  <a:cubicBezTo>
                    <a:pt x="982" y="662"/>
                    <a:pt x="937" y="616"/>
                    <a:pt x="891" y="571"/>
                  </a:cubicBezTo>
                  <a:cubicBezTo>
                    <a:pt x="868" y="548"/>
                    <a:pt x="823" y="548"/>
                    <a:pt x="800" y="548"/>
                  </a:cubicBezTo>
                  <a:cubicBezTo>
                    <a:pt x="754" y="479"/>
                    <a:pt x="709" y="434"/>
                    <a:pt x="663" y="365"/>
                  </a:cubicBezTo>
                  <a:cubicBezTo>
                    <a:pt x="640" y="342"/>
                    <a:pt x="617" y="320"/>
                    <a:pt x="617" y="297"/>
                  </a:cubicBezTo>
                  <a:cubicBezTo>
                    <a:pt x="572" y="205"/>
                    <a:pt x="526" y="137"/>
                    <a:pt x="458" y="68"/>
                  </a:cubicBezTo>
                  <a:cubicBezTo>
                    <a:pt x="435" y="23"/>
                    <a:pt x="389" y="0"/>
                    <a:pt x="3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10"/>
            <p:cNvSpPr/>
            <p:nvPr/>
          </p:nvSpPr>
          <p:spPr>
            <a:xfrm>
              <a:off x="608346" y="362465"/>
              <a:ext cx="273225" cy="246541"/>
            </a:xfrm>
            <a:custGeom>
              <a:avLst/>
              <a:gdLst/>
              <a:ahLst/>
              <a:cxnLst/>
              <a:rect l="l" t="t" r="r" b="b"/>
              <a:pathLst>
                <a:path w="6072" h="5479" extrusionOk="0">
                  <a:moveTo>
                    <a:pt x="3972" y="2786"/>
                  </a:moveTo>
                  <a:cubicBezTo>
                    <a:pt x="3972" y="2799"/>
                    <a:pt x="3980" y="2805"/>
                    <a:pt x="3986" y="2807"/>
                  </a:cubicBezTo>
                  <a:lnTo>
                    <a:pt x="3986" y="2807"/>
                  </a:lnTo>
                  <a:cubicBezTo>
                    <a:pt x="3981" y="2800"/>
                    <a:pt x="3977" y="2793"/>
                    <a:pt x="3972" y="2786"/>
                  </a:cubicBezTo>
                  <a:close/>
                  <a:moveTo>
                    <a:pt x="183" y="1"/>
                  </a:moveTo>
                  <a:cubicBezTo>
                    <a:pt x="137" y="24"/>
                    <a:pt x="92" y="47"/>
                    <a:pt x="46" y="47"/>
                  </a:cubicBezTo>
                  <a:cubicBezTo>
                    <a:pt x="23" y="69"/>
                    <a:pt x="0" y="92"/>
                    <a:pt x="0" y="138"/>
                  </a:cubicBezTo>
                  <a:cubicBezTo>
                    <a:pt x="23" y="161"/>
                    <a:pt x="46" y="184"/>
                    <a:pt x="92" y="184"/>
                  </a:cubicBezTo>
                  <a:cubicBezTo>
                    <a:pt x="137" y="161"/>
                    <a:pt x="160" y="138"/>
                    <a:pt x="206" y="138"/>
                  </a:cubicBezTo>
                  <a:lnTo>
                    <a:pt x="388" y="138"/>
                  </a:lnTo>
                  <a:cubicBezTo>
                    <a:pt x="457" y="161"/>
                    <a:pt x="502" y="161"/>
                    <a:pt x="548" y="161"/>
                  </a:cubicBezTo>
                  <a:cubicBezTo>
                    <a:pt x="594" y="184"/>
                    <a:pt x="639" y="184"/>
                    <a:pt x="685" y="206"/>
                  </a:cubicBezTo>
                  <a:cubicBezTo>
                    <a:pt x="776" y="229"/>
                    <a:pt x="868" y="275"/>
                    <a:pt x="959" y="298"/>
                  </a:cubicBezTo>
                  <a:cubicBezTo>
                    <a:pt x="1073" y="343"/>
                    <a:pt x="1164" y="389"/>
                    <a:pt x="1256" y="435"/>
                  </a:cubicBezTo>
                  <a:cubicBezTo>
                    <a:pt x="1347" y="480"/>
                    <a:pt x="1438" y="526"/>
                    <a:pt x="1530" y="572"/>
                  </a:cubicBezTo>
                  <a:cubicBezTo>
                    <a:pt x="1621" y="617"/>
                    <a:pt x="1712" y="686"/>
                    <a:pt x="1781" y="731"/>
                  </a:cubicBezTo>
                  <a:cubicBezTo>
                    <a:pt x="1872" y="800"/>
                    <a:pt x="1940" y="845"/>
                    <a:pt x="2032" y="914"/>
                  </a:cubicBezTo>
                  <a:cubicBezTo>
                    <a:pt x="2100" y="960"/>
                    <a:pt x="2169" y="1005"/>
                    <a:pt x="2237" y="1051"/>
                  </a:cubicBezTo>
                  <a:cubicBezTo>
                    <a:pt x="2237" y="1074"/>
                    <a:pt x="2237" y="1074"/>
                    <a:pt x="2260" y="1074"/>
                  </a:cubicBezTo>
                  <a:lnTo>
                    <a:pt x="2237" y="1074"/>
                  </a:lnTo>
                  <a:cubicBezTo>
                    <a:pt x="2283" y="1097"/>
                    <a:pt x="2328" y="1119"/>
                    <a:pt x="2351" y="1165"/>
                  </a:cubicBezTo>
                  <a:cubicBezTo>
                    <a:pt x="2374" y="1165"/>
                    <a:pt x="2374" y="1165"/>
                    <a:pt x="2397" y="1188"/>
                  </a:cubicBezTo>
                  <a:cubicBezTo>
                    <a:pt x="2374" y="1165"/>
                    <a:pt x="2374" y="1165"/>
                    <a:pt x="2374" y="1165"/>
                  </a:cubicBezTo>
                  <a:lnTo>
                    <a:pt x="2374" y="1165"/>
                  </a:lnTo>
                  <a:cubicBezTo>
                    <a:pt x="2488" y="1256"/>
                    <a:pt x="2602" y="1348"/>
                    <a:pt x="2716" y="1439"/>
                  </a:cubicBezTo>
                  <a:cubicBezTo>
                    <a:pt x="2853" y="1553"/>
                    <a:pt x="2968" y="1667"/>
                    <a:pt x="3082" y="1781"/>
                  </a:cubicBezTo>
                  <a:cubicBezTo>
                    <a:pt x="3310" y="1987"/>
                    <a:pt x="3492" y="2238"/>
                    <a:pt x="3698" y="2466"/>
                  </a:cubicBezTo>
                  <a:cubicBezTo>
                    <a:pt x="3789" y="2580"/>
                    <a:pt x="3903" y="2694"/>
                    <a:pt x="3995" y="2808"/>
                  </a:cubicBezTo>
                  <a:cubicBezTo>
                    <a:pt x="3995" y="2808"/>
                    <a:pt x="3991" y="2808"/>
                    <a:pt x="3986" y="2807"/>
                  </a:cubicBezTo>
                  <a:lnTo>
                    <a:pt x="3986" y="2807"/>
                  </a:lnTo>
                  <a:cubicBezTo>
                    <a:pt x="4075" y="2935"/>
                    <a:pt x="4182" y="3044"/>
                    <a:pt x="4269" y="3174"/>
                  </a:cubicBezTo>
                  <a:cubicBezTo>
                    <a:pt x="4360" y="3311"/>
                    <a:pt x="4474" y="3448"/>
                    <a:pt x="4565" y="3607"/>
                  </a:cubicBezTo>
                  <a:cubicBezTo>
                    <a:pt x="4657" y="3744"/>
                    <a:pt x="4725" y="3881"/>
                    <a:pt x="4816" y="4041"/>
                  </a:cubicBezTo>
                  <a:cubicBezTo>
                    <a:pt x="4908" y="4178"/>
                    <a:pt x="4976" y="4315"/>
                    <a:pt x="5067" y="4452"/>
                  </a:cubicBezTo>
                  <a:cubicBezTo>
                    <a:pt x="5136" y="4589"/>
                    <a:pt x="5204" y="4726"/>
                    <a:pt x="5273" y="4840"/>
                  </a:cubicBezTo>
                  <a:cubicBezTo>
                    <a:pt x="5341" y="4954"/>
                    <a:pt x="5410" y="5091"/>
                    <a:pt x="5455" y="5205"/>
                  </a:cubicBezTo>
                  <a:cubicBezTo>
                    <a:pt x="5478" y="5251"/>
                    <a:pt x="5501" y="5274"/>
                    <a:pt x="5501" y="5319"/>
                  </a:cubicBezTo>
                  <a:cubicBezTo>
                    <a:pt x="5501" y="5365"/>
                    <a:pt x="5524" y="5411"/>
                    <a:pt x="5570" y="5433"/>
                  </a:cubicBezTo>
                  <a:cubicBezTo>
                    <a:pt x="5570" y="5433"/>
                    <a:pt x="5592" y="5456"/>
                    <a:pt x="5592" y="5456"/>
                  </a:cubicBezTo>
                  <a:cubicBezTo>
                    <a:pt x="5638" y="5479"/>
                    <a:pt x="5638" y="5479"/>
                    <a:pt x="5684" y="5479"/>
                  </a:cubicBezTo>
                  <a:cubicBezTo>
                    <a:pt x="5707" y="5479"/>
                    <a:pt x="5729" y="5479"/>
                    <a:pt x="5752" y="5456"/>
                  </a:cubicBezTo>
                  <a:cubicBezTo>
                    <a:pt x="5821" y="5433"/>
                    <a:pt x="5866" y="5433"/>
                    <a:pt x="5912" y="5411"/>
                  </a:cubicBezTo>
                  <a:cubicBezTo>
                    <a:pt x="5958" y="5388"/>
                    <a:pt x="5980" y="5388"/>
                    <a:pt x="6003" y="5342"/>
                  </a:cubicBezTo>
                  <a:cubicBezTo>
                    <a:pt x="6049" y="5296"/>
                    <a:pt x="6072" y="5228"/>
                    <a:pt x="6049" y="5159"/>
                  </a:cubicBezTo>
                  <a:cubicBezTo>
                    <a:pt x="6026" y="5091"/>
                    <a:pt x="6003" y="5045"/>
                    <a:pt x="5980" y="4977"/>
                  </a:cubicBezTo>
                  <a:cubicBezTo>
                    <a:pt x="5912" y="4840"/>
                    <a:pt x="5843" y="4726"/>
                    <a:pt x="5775" y="4589"/>
                  </a:cubicBezTo>
                  <a:cubicBezTo>
                    <a:pt x="5752" y="4543"/>
                    <a:pt x="5729" y="4498"/>
                    <a:pt x="5707" y="4475"/>
                  </a:cubicBezTo>
                  <a:cubicBezTo>
                    <a:pt x="5661" y="4383"/>
                    <a:pt x="5638" y="4315"/>
                    <a:pt x="5592" y="4224"/>
                  </a:cubicBezTo>
                  <a:cubicBezTo>
                    <a:pt x="5547" y="4155"/>
                    <a:pt x="5501" y="4064"/>
                    <a:pt x="5455" y="3973"/>
                  </a:cubicBezTo>
                  <a:cubicBezTo>
                    <a:pt x="5364" y="3836"/>
                    <a:pt x="5273" y="3676"/>
                    <a:pt x="5204" y="3539"/>
                  </a:cubicBezTo>
                  <a:cubicBezTo>
                    <a:pt x="5113" y="3379"/>
                    <a:pt x="5022" y="3219"/>
                    <a:pt x="4930" y="3082"/>
                  </a:cubicBezTo>
                  <a:cubicBezTo>
                    <a:pt x="4816" y="2900"/>
                    <a:pt x="4702" y="2717"/>
                    <a:pt x="4565" y="2557"/>
                  </a:cubicBezTo>
                  <a:cubicBezTo>
                    <a:pt x="4451" y="2398"/>
                    <a:pt x="4314" y="2238"/>
                    <a:pt x="4200" y="2055"/>
                  </a:cubicBezTo>
                  <a:cubicBezTo>
                    <a:pt x="4132" y="1987"/>
                    <a:pt x="4063" y="1918"/>
                    <a:pt x="4017" y="1827"/>
                  </a:cubicBezTo>
                  <a:cubicBezTo>
                    <a:pt x="3949" y="1781"/>
                    <a:pt x="3903" y="1713"/>
                    <a:pt x="3835" y="1667"/>
                  </a:cubicBezTo>
                  <a:cubicBezTo>
                    <a:pt x="3766" y="1599"/>
                    <a:pt x="3698" y="1530"/>
                    <a:pt x="3607" y="1462"/>
                  </a:cubicBezTo>
                  <a:cubicBezTo>
                    <a:pt x="3538" y="1393"/>
                    <a:pt x="3447" y="1348"/>
                    <a:pt x="3378" y="1279"/>
                  </a:cubicBezTo>
                  <a:cubicBezTo>
                    <a:pt x="3333" y="1256"/>
                    <a:pt x="3287" y="1211"/>
                    <a:pt x="3241" y="1165"/>
                  </a:cubicBezTo>
                  <a:cubicBezTo>
                    <a:pt x="3207" y="1142"/>
                    <a:pt x="3167" y="1131"/>
                    <a:pt x="3130" y="1131"/>
                  </a:cubicBezTo>
                  <a:cubicBezTo>
                    <a:pt x="3093" y="1131"/>
                    <a:pt x="3059" y="1142"/>
                    <a:pt x="3036" y="1165"/>
                  </a:cubicBezTo>
                  <a:cubicBezTo>
                    <a:pt x="2990" y="1211"/>
                    <a:pt x="2990" y="1234"/>
                    <a:pt x="2990" y="1279"/>
                  </a:cubicBezTo>
                  <a:cubicBezTo>
                    <a:pt x="2945" y="1234"/>
                    <a:pt x="2899" y="1188"/>
                    <a:pt x="2853" y="1165"/>
                  </a:cubicBezTo>
                  <a:cubicBezTo>
                    <a:pt x="2785" y="1119"/>
                    <a:pt x="2739" y="1074"/>
                    <a:pt x="2671" y="1028"/>
                  </a:cubicBezTo>
                  <a:cubicBezTo>
                    <a:pt x="2579" y="937"/>
                    <a:pt x="2465" y="868"/>
                    <a:pt x="2351" y="777"/>
                  </a:cubicBezTo>
                  <a:cubicBezTo>
                    <a:pt x="2351" y="777"/>
                    <a:pt x="2351" y="777"/>
                    <a:pt x="2351" y="800"/>
                  </a:cubicBezTo>
                  <a:cubicBezTo>
                    <a:pt x="2283" y="731"/>
                    <a:pt x="2214" y="686"/>
                    <a:pt x="2146" y="640"/>
                  </a:cubicBezTo>
                  <a:cubicBezTo>
                    <a:pt x="2100" y="594"/>
                    <a:pt x="2032" y="572"/>
                    <a:pt x="1963" y="526"/>
                  </a:cubicBezTo>
                  <a:cubicBezTo>
                    <a:pt x="1826" y="435"/>
                    <a:pt x="1689" y="366"/>
                    <a:pt x="1552" y="298"/>
                  </a:cubicBezTo>
                  <a:cubicBezTo>
                    <a:pt x="1484" y="275"/>
                    <a:pt x="1393" y="252"/>
                    <a:pt x="1324" y="206"/>
                  </a:cubicBezTo>
                  <a:cubicBezTo>
                    <a:pt x="1256" y="184"/>
                    <a:pt x="1164" y="138"/>
                    <a:pt x="1096" y="115"/>
                  </a:cubicBezTo>
                  <a:cubicBezTo>
                    <a:pt x="1050" y="115"/>
                    <a:pt x="1027" y="92"/>
                    <a:pt x="982" y="92"/>
                  </a:cubicBezTo>
                  <a:cubicBezTo>
                    <a:pt x="936" y="69"/>
                    <a:pt x="890" y="69"/>
                    <a:pt x="868" y="69"/>
                  </a:cubicBezTo>
                  <a:cubicBezTo>
                    <a:pt x="799" y="47"/>
                    <a:pt x="731" y="24"/>
                    <a:pt x="662" y="24"/>
                  </a:cubicBezTo>
                  <a:cubicBezTo>
                    <a:pt x="548" y="1"/>
                    <a:pt x="457" y="1"/>
                    <a:pt x="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10"/>
            <p:cNvSpPr/>
            <p:nvPr/>
          </p:nvSpPr>
          <p:spPr>
            <a:xfrm>
              <a:off x="644299" y="361475"/>
              <a:ext cx="154071" cy="103764"/>
            </a:xfrm>
            <a:custGeom>
              <a:avLst/>
              <a:gdLst/>
              <a:ahLst/>
              <a:cxnLst/>
              <a:rect l="l" t="t" r="r" b="b"/>
              <a:pathLst>
                <a:path w="3424" h="2306" extrusionOk="0">
                  <a:moveTo>
                    <a:pt x="1096" y="525"/>
                  </a:moveTo>
                  <a:cubicBezTo>
                    <a:pt x="1096" y="525"/>
                    <a:pt x="1119" y="548"/>
                    <a:pt x="1119" y="548"/>
                  </a:cubicBezTo>
                  <a:cubicBezTo>
                    <a:pt x="1119" y="548"/>
                    <a:pt x="1096" y="548"/>
                    <a:pt x="1096" y="525"/>
                  </a:cubicBezTo>
                  <a:close/>
                  <a:moveTo>
                    <a:pt x="46" y="0"/>
                  </a:moveTo>
                  <a:cubicBezTo>
                    <a:pt x="23" y="23"/>
                    <a:pt x="0" y="69"/>
                    <a:pt x="23" y="114"/>
                  </a:cubicBezTo>
                  <a:cubicBezTo>
                    <a:pt x="23" y="160"/>
                    <a:pt x="69" y="183"/>
                    <a:pt x="114" y="183"/>
                  </a:cubicBezTo>
                  <a:cubicBezTo>
                    <a:pt x="137" y="183"/>
                    <a:pt x="183" y="206"/>
                    <a:pt x="206" y="206"/>
                  </a:cubicBezTo>
                  <a:cubicBezTo>
                    <a:pt x="297" y="228"/>
                    <a:pt x="365" y="251"/>
                    <a:pt x="457" y="274"/>
                  </a:cubicBezTo>
                  <a:cubicBezTo>
                    <a:pt x="479" y="274"/>
                    <a:pt x="525" y="297"/>
                    <a:pt x="548" y="320"/>
                  </a:cubicBezTo>
                  <a:cubicBezTo>
                    <a:pt x="616" y="342"/>
                    <a:pt x="685" y="365"/>
                    <a:pt x="731" y="388"/>
                  </a:cubicBezTo>
                  <a:cubicBezTo>
                    <a:pt x="845" y="457"/>
                    <a:pt x="982" y="525"/>
                    <a:pt x="1073" y="594"/>
                  </a:cubicBezTo>
                  <a:cubicBezTo>
                    <a:pt x="1187" y="662"/>
                    <a:pt x="1301" y="731"/>
                    <a:pt x="1415" y="822"/>
                  </a:cubicBezTo>
                  <a:cubicBezTo>
                    <a:pt x="1529" y="890"/>
                    <a:pt x="1621" y="959"/>
                    <a:pt x="1735" y="1027"/>
                  </a:cubicBezTo>
                  <a:cubicBezTo>
                    <a:pt x="1735" y="1027"/>
                    <a:pt x="1735" y="1027"/>
                    <a:pt x="1735" y="1027"/>
                  </a:cubicBezTo>
                  <a:lnTo>
                    <a:pt x="1735" y="1027"/>
                  </a:lnTo>
                  <a:lnTo>
                    <a:pt x="1758" y="1050"/>
                  </a:lnTo>
                  <a:cubicBezTo>
                    <a:pt x="1758" y="1045"/>
                    <a:pt x="1757" y="1041"/>
                    <a:pt x="1755" y="1038"/>
                  </a:cubicBezTo>
                  <a:lnTo>
                    <a:pt x="1755" y="1038"/>
                  </a:lnTo>
                  <a:cubicBezTo>
                    <a:pt x="1788" y="1058"/>
                    <a:pt x="1810" y="1080"/>
                    <a:pt x="1849" y="1119"/>
                  </a:cubicBezTo>
                  <a:cubicBezTo>
                    <a:pt x="1872" y="1141"/>
                    <a:pt x="1895" y="1164"/>
                    <a:pt x="1940" y="1210"/>
                  </a:cubicBezTo>
                  <a:cubicBezTo>
                    <a:pt x="1986" y="1233"/>
                    <a:pt x="2009" y="1278"/>
                    <a:pt x="2054" y="1324"/>
                  </a:cubicBezTo>
                  <a:cubicBezTo>
                    <a:pt x="2100" y="1347"/>
                    <a:pt x="2123" y="1392"/>
                    <a:pt x="2169" y="1415"/>
                  </a:cubicBezTo>
                  <a:cubicBezTo>
                    <a:pt x="2191" y="1438"/>
                    <a:pt x="2214" y="1461"/>
                    <a:pt x="2237" y="1461"/>
                  </a:cubicBezTo>
                  <a:cubicBezTo>
                    <a:pt x="2260" y="1484"/>
                    <a:pt x="2283" y="1507"/>
                    <a:pt x="2305" y="1529"/>
                  </a:cubicBezTo>
                  <a:cubicBezTo>
                    <a:pt x="2328" y="1552"/>
                    <a:pt x="2328" y="1552"/>
                    <a:pt x="2351" y="1552"/>
                  </a:cubicBezTo>
                  <a:cubicBezTo>
                    <a:pt x="2374" y="1575"/>
                    <a:pt x="2374" y="1575"/>
                    <a:pt x="2397" y="1575"/>
                  </a:cubicBezTo>
                  <a:cubicBezTo>
                    <a:pt x="2410" y="1582"/>
                    <a:pt x="2424" y="1585"/>
                    <a:pt x="2436" y="1585"/>
                  </a:cubicBezTo>
                  <a:cubicBezTo>
                    <a:pt x="2467" y="1585"/>
                    <a:pt x="2495" y="1568"/>
                    <a:pt x="2511" y="1552"/>
                  </a:cubicBezTo>
                  <a:cubicBezTo>
                    <a:pt x="2557" y="1575"/>
                    <a:pt x="2579" y="1598"/>
                    <a:pt x="2602" y="1621"/>
                  </a:cubicBezTo>
                  <a:cubicBezTo>
                    <a:pt x="2625" y="1644"/>
                    <a:pt x="2625" y="1666"/>
                    <a:pt x="2648" y="1666"/>
                  </a:cubicBezTo>
                  <a:cubicBezTo>
                    <a:pt x="2648" y="1666"/>
                    <a:pt x="2648" y="1689"/>
                    <a:pt x="2671" y="1689"/>
                  </a:cubicBezTo>
                  <a:cubicBezTo>
                    <a:pt x="2671" y="1689"/>
                    <a:pt x="2693" y="1712"/>
                    <a:pt x="2693" y="1712"/>
                  </a:cubicBezTo>
                  <a:cubicBezTo>
                    <a:pt x="2716" y="1712"/>
                    <a:pt x="2739" y="1735"/>
                    <a:pt x="2739" y="1735"/>
                  </a:cubicBezTo>
                  <a:lnTo>
                    <a:pt x="2808" y="1735"/>
                  </a:lnTo>
                  <a:cubicBezTo>
                    <a:pt x="2830" y="1780"/>
                    <a:pt x="2853" y="1803"/>
                    <a:pt x="2899" y="1849"/>
                  </a:cubicBezTo>
                  <a:cubicBezTo>
                    <a:pt x="2990" y="1986"/>
                    <a:pt x="3082" y="2123"/>
                    <a:pt x="3173" y="2237"/>
                  </a:cubicBezTo>
                  <a:cubicBezTo>
                    <a:pt x="3196" y="2283"/>
                    <a:pt x="3218" y="2283"/>
                    <a:pt x="3264" y="2305"/>
                  </a:cubicBezTo>
                  <a:cubicBezTo>
                    <a:pt x="3287" y="2305"/>
                    <a:pt x="3333" y="2305"/>
                    <a:pt x="3355" y="2283"/>
                  </a:cubicBezTo>
                  <a:cubicBezTo>
                    <a:pt x="3401" y="2260"/>
                    <a:pt x="3424" y="2169"/>
                    <a:pt x="3401" y="2123"/>
                  </a:cubicBezTo>
                  <a:cubicBezTo>
                    <a:pt x="3355" y="2054"/>
                    <a:pt x="3333" y="2009"/>
                    <a:pt x="3310" y="1963"/>
                  </a:cubicBezTo>
                  <a:cubicBezTo>
                    <a:pt x="3287" y="1917"/>
                    <a:pt x="3264" y="1895"/>
                    <a:pt x="3218" y="1849"/>
                  </a:cubicBezTo>
                  <a:cubicBezTo>
                    <a:pt x="3173" y="1758"/>
                    <a:pt x="3104" y="1689"/>
                    <a:pt x="3036" y="1621"/>
                  </a:cubicBezTo>
                  <a:cubicBezTo>
                    <a:pt x="2922" y="1461"/>
                    <a:pt x="2808" y="1324"/>
                    <a:pt x="2671" y="1210"/>
                  </a:cubicBezTo>
                  <a:cubicBezTo>
                    <a:pt x="2602" y="1141"/>
                    <a:pt x="2534" y="1073"/>
                    <a:pt x="2465" y="1004"/>
                  </a:cubicBezTo>
                  <a:cubicBezTo>
                    <a:pt x="2442" y="982"/>
                    <a:pt x="2397" y="959"/>
                    <a:pt x="2374" y="936"/>
                  </a:cubicBezTo>
                  <a:cubicBezTo>
                    <a:pt x="2351" y="913"/>
                    <a:pt x="2328" y="913"/>
                    <a:pt x="2305" y="890"/>
                  </a:cubicBezTo>
                  <a:cubicBezTo>
                    <a:pt x="2283" y="867"/>
                    <a:pt x="2260" y="867"/>
                    <a:pt x="2237" y="845"/>
                  </a:cubicBezTo>
                  <a:cubicBezTo>
                    <a:pt x="2123" y="776"/>
                    <a:pt x="2009" y="685"/>
                    <a:pt x="1872" y="639"/>
                  </a:cubicBezTo>
                  <a:cubicBezTo>
                    <a:pt x="1826" y="594"/>
                    <a:pt x="1758" y="548"/>
                    <a:pt x="1712" y="525"/>
                  </a:cubicBezTo>
                  <a:cubicBezTo>
                    <a:pt x="1644" y="479"/>
                    <a:pt x="1575" y="457"/>
                    <a:pt x="1507" y="411"/>
                  </a:cubicBezTo>
                  <a:cubicBezTo>
                    <a:pt x="1461" y="388"/>
                    <a:pt x="1438" y="388"/>
                    <a:pt x="1392" y="365"/>
                  </a:cubicBezTo>
                  <a:cubicBezTo>
                    <a:pt x="1347" y="365"/>
                    <a:pt x="1301" y="342"/>
                    <a:pt x="1255" y="342"/>
                  </a:cubicBezTo>
                  <a:cubicBezTo>
                    <a:pt x="1233" y="342"/>
                    <a:pt x="1210" y="342"/>
                    <a:pt x="1210" y="365"/>
                  </a:cubicBezTo>
                  <a:cubicBezTo>
                    <a:pt x="1187" y="342"/>
                    <a:pt x="1164" y="342"/>
                    <a:pt x="1164" y="342"/>
                  </a:cubicBezTo>
                  <a:cubicBezTo>
                    <a:pt x="1119" y="320"/>
                    <a:pt x="1096" y="297"/>
                    <a:pt x="1050" y="297"/>
                  </a:cubicBezTo>
                  <a:cubicBezTo>
                    <a:pt x="1050" y="274"/>
                    <a:pt x="1027" y="251"/>
                    <a:pt x="1027" y="251"/>
                  </a:cubicBezTo>
                  <a:cubicBezTo>
                    <a:pt x="982" y="228"/>
                    <a:pt x="936" y="228"/>
                    <a:pt x="890" y="206"/>
                  </a:cubicBezTo>
                  <a:cubicBezTo>
                    <a:pt x="867" y="206"/>
                    <a:pt x="822" y="206"/>
                    <a:pt x="799" y="183"/>
                  </a:cubicBezTo>
                  <a:lnTo>
                    <a:pt x="776" y="183"/>
                  </a:lnTo>
                  <a:cubicBezTo>
                    <a:pt x="731" y="160"/>
                    <a:pt x="685" y="160"/>
                    <a:pt x="639" y="137"/>
                  </a:cubicBezTo>
                  <a:cubicBezTo>
                    <a:pt x="571" y="114"/>
                    <a:pt x="525" y="91"/>
                    <a:pt x="457" y="69"/>
                  </a:cubicBezTo>
                  <a:cubicBezTo>
                    <a:pt x="388" y="69"/>
                    <a:pt x="320" y="23"/>
                    <a:pt x="251" y="23"/>
                  </a:cubicBezTo>
                  <a:cubicBezTo>
                    <a:pt x="228" y="23"/>
                    <a:pt x="206" y="0"/>
                    <a:pt x="1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10"/>
            <p:cNvSpPr/>
            <p:nvPr/>
          </p:nvSpPr>
          <p:spPr>
            <a:xfrm>
              <a:off x="766512" y="425147"/>
              <a:ext cx="77081" cy="105474"/>
            </a:xfrm>
            <a:custGeom>
              <a:avLst/>
              <a:gdLst/>
              <a:ahLst/>
              <a:cxnLst/>
              <a:rect l="l" t="t" r="r" b="b"/>
              <a:pathLst>
                <a:path w="1713" h="2344" extrusionOk="0">
                  <a:moveTo>
                    <a:pt x="46" y="0"/>
                  </a:moveTo>
                  <a:cubicBezTo>
                    <a:pt x="0" y="23"/>
                    <a:pt x="0" y="46"/>
                    <a:pt x="0" y="69"/>
                  </a:cubicBezTo>
                  <a:cubicBezTo>
                    <a:pt x="0" y="92"/>
                    <a:pt x="23" y="114"/>
                    <a:pt x="46" y="137"/>
                  </a:cubicBezTo>
                  <a:cubicBezTo>
                    <a:pt x="46" y="137"/>
                    <a:pt x="69" y="160"/>
                    <a:pt x="69" y="160"/>
                  </a:cubicBezTo>
                  <a:cubicBezTo>
                    <a:pt x="92" y="183"/>
                    <a:pt x="114" y="206"/>
                    <a:pt x="160" y="251"/>
                  </a:cubicBezTo>
                  <a:cubicBezTo>
                    <a:pt x="183" y="274"/>
                    <a:pt x="206" y="297"/>
                    <a:pt x="229" y="320"/>
                  </a:cubicBezTo>
                  <a:cubicBezTo>
                    <a:pt x="229" y="343"/>
                    <a:pt x="251" y="343"/>
                    <a:pt x="251" y="365"/>
                  </a:cubicBezTo>
                  <a:lnTo>
                    <a:pt x="274" y="365"/>
                  </a:lnTo>
                  <a:cubicBezTo>
                    <a:pt x="274" y="388"/>
                    <a:pt x="297" y="388"/>
                    <a:pt x="297" y="388"/>
                  </a:cubicBezTo>
                  <a:cubicBezTo>
                    <a:pt x="343" y="457"/>
                    <a:pt x="411" y="525"/>
                    <a:pt x="457" y="571"/>
                  </a:cubicBezTo>
                  <a:cubicBezTo>
                    <a:pt x="502" y="639"/>
                    <a:pt x="548" y="685"/>
                    <a:pt x="594" y="731"/>
                  </a:cubicBezTo>
                  <a:cubicBezTo>
                    <a:pt x="639" y="776"/>
                    <a:pt x="685" y="845"/>
                    <a:pt x="708" y="890"/>
                  </a:cubicBezTo>
                  <a:cubicBezTo>
                    <a:pt x="754" y="936"/>
                    <a:pt x="799" y="1005"/>
                    <a:pt x="845" y="1073"/>
                  </a:cubicBezTo>
                  <a:cubicBezTo>
                    <a:pt x="891" y="1142"/>
                    <a:pt x="936" y="1210"/>
                    <a:pt x="982" y="1278"/>
                  </a:cubicBezTo>
                  <a:cubicBezTo>
                    <a:pt x="1027" y="1347"/>
                    <a:pt x="1073" y="1415"/>
                    <a:pt x="1119" y="1484"/>
                  </a:cubicBezTo>
                  <a:cubicBezTo>
                    <a:pt x="1279" y="1758"/>
                    <a:pt x="1438" y="2032"/>
                    <a:pt x="1575" y="2306"/>
                  </a:cubicBezTo>
                  <a:cubicBezTo>
                    <a:pt x="1589" y="2332"/>
                    <a:pt x="1610" y="2343"/>
                    <a:pt x="1634" y="2343"/>
                  </a:cubicBezTo>
                  <a:cubicBezTo>
                    <a:pt x="1652" y="2343"/>
                    <a:pt x="1670" y="2338"/>
                    <a:pt x="1689" y="2328"/>
                  </a:cubicBezTo>
                  <a:cubicBezTo>
                    <a:pt x="1689" y="2328"/>
                    <a:pt x="1712" y="2306"/>
                    <a:pt x="1712" y="2306"/>
                  </a:cubicBezTo>
                  <a:cubicBezTo>
                    <a:pt x="1712" y="2283"/>
                    <a:pt x="1712" y="2260"/>
                    <a:pt x="1712" y="2237"/>
                  </a:cubicBezTo>
                  <a:cubicBezTo>
                    <a:pt x="1667" y="2146"/>
                    <a:pt x="1621" y="2055"/>
                    <a:pt x="1575" y="1963"/>
                  </a:cubicBezTo>
                  <a:cubicBezTo>
                    <a:pt x="1575" y="1963"/>
                    <a:pt x="1598" y="1940"/>
                    <a:pt x="1598" y="1918"/>
                  </a:cubicBezTo>
                  <a:cubicBezTo>
                    <a:pt x="1598" y="1895"/>
                    <a:pt x="1598" y="1895"/>
                    <a:pt x="1598" y="1895"/>
                  </a:cubicBezTo>
                  <a:cubicBezTo>
                    <a:pt x="1598" y="1872"/>
                    <a:pt x="1598" y="1872"/>
                    <a:pt x="1575" y="1849"/>
                  </a:cubicBezTo>
                  <a:cubicBezTo>
                    <a:pt x="1575" y="1849"/>
                    <a:pt x="1575" y="1826"/>
                    <a:pt x="1552" y="1803"/>
                  </a:cubicBezTo>
                  <a:cubicBezTo>
                    <a:pt x="1552" y="1758"/>
                    <a:pt x="1530" y="1712"/>
                    <a:pt x="1507" y="1667"/>
                  </a:cubicBezTo>
                  <a:cubicBezTo>
                    <a:pt x="1484" y="1644"/>
                    <a:pt x="1461" y="1598"/>
                    <a:pt x="1438" y="1552"/>
                  </a:cubicBezTo>
                  <a:cubicBezTo>
                    <a:pt x="1415" y="1507"/>
                    <a:pt x="1393" y="1484"/>
                    <a:pt x="1370" y="1438"/>
                  </a:cubicBezTo>
                  <a:cubicBezTo>
                    <a:pt x="1324" y="1393"/>
                    <a:pt x="1301" y="1347"/>
                    <a:pt x="1279" y="1301"/>
                  </a:cubicBezTo>
                  <a:cubicBezTo>
                    <a:pt x="1233" y="1256"/>
                    <a:pt x="1210" y="1233"/>
                    <a:pt x="1187" y="1187"/>
                  </a:cubicBezTo>
                  <a:cubicBezTo>
                    <a:pt x="1164" y="1164"/>
                    <a:pt x="1142" y="1119"/>
                    <a:pt x="1096" y="1073"/>
                  </a:cubicBezTo>
                  <a:cubicBezTo>
                    <a:pt x="1050" y="1005"/>
                    <a:pt x="982" y="936"/>
                    <a:pt x="936" y="868"/>
                  </a:cubicBezTo>
                  <a:cubicBezTo>
                    <a:pt x="868" y="776"/>
                    <a:pt x="799" y="708"/>
                    <a:pt x="731" y="639"/>
                  </a:cubicBezTo>
                  <a:cubicBezTo>
                    <a:pt x="685" y="548"/>
                    <a:pt x="617" y="480"/>
                    <a:pt x="548" y="411"/>
                  </a:cubicBezTo>
                  <a:cubicBezTo>
                    <a:pt x="502" y="365"/>
                    <a:pt x="434" y="297"/>
                    <a:pt x="388" y="251"/>
                  </a:cubicBezTo>
                  <a:cubicBezTo>
                    <a:pt x="320" y="183"/>
                    <a:pt x="251" y="114"/>
                    <a:pt x="183" y="69"/>
                  </a:cubicBezTo>
                  <a:cubicBezTo>
                    <a:pt x="160" y="46"/>
                    <a:pt x="137" y="23"/>
                    <a:pt x="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10"/>
            <p:cNvSpPr/>
            <p:nvPr/>
          </p:nvSpPr>
          <p:spPr>
            <a:xfrm>
              <a:off x="603216" y="468255"/>
              <a:ext cx="202354" cy="143227"/>
            </a:xfrm>
            <a:custGeom>
              <a:avLst/>
              <a:gdLst/>
              <a:ahLst/>
              <a:cxnLst/>
              <a:rect l="l" t="t" r="r" b="b"/>
              <a:pathLst>
                <a:path w="4497" h="3183" extrusionOk="0">
                  <a:moveTo>
                    <a:pt x="4268" y="1"/>
                  </a:moveTo>
                  <a:cubicBezTo>
                    <a:pt x="4223" y="24"/>
                    <a:pt x="4200" y="47"/>
                    <a:pt x="4177" y="92"/>
                  </a:cubicBezTo>
                  <a:cubicBezTo>
                    <a:pt x="4131" y="138"/>
                    <a:pt x="4109" y="184"/>
                    <a:pt x="4063" y="229"/>
                  </a:cubicBezTo>
                  <a:cubicBezTo>
                    <a:pt x="4040" y="252"/>
                    <a:pt x="4017" y="298"/>
                    <a:pt x="3995" y="343"/>
                  </a:cubicBezTo>
                  <a:cubicBezTo>
                    <a:pt x="3949" y="412"/>
                    <a:pt x="3880" y="480"/>
                    <a:pt x="3835" y="572"/>
                  </a:cubicBezTo>
                  <a:cubicBezTo>
                    <a:pt x="3789" y="617"/>
                    <a:pt x="3743" y="663"/>
                    <a:pt x="3698" y="731"/>
                  </a:cubicBezTo>
                  <a:cubicBezTo>
                    <a:pt x="3652" y="777"/>
                    <a:pt x="3606" y="823"/>
                    <a:pt x="3561" y="891"/>
                  </a:cubicBezTo>
                  <a:cubicBezTo>
                    <a:pt x="3447" y="1005"/>
                    <a:pt x="3355" y="1097"/>
                    <a:pt x="3241" y="1211"/>
                  </a:cubicBezTo>
                  <a:cubicBezTo>
                    <a:pt x="3127" y="1302"/>
                    <a:pt x="3013" y="1393"/>
                    <a:pt x="2899" y="1507"/>
                  </a:cubicBezTo>
                  <a:cubicBezTo>
                    <a:pt x="2785" y="1576"/>
                    <a:pt x="2671" y="1667"/>
                    <a:pt x="2557" y="1758"/>
                  </a:cubicBezTo>
                  <a:cubicBezTo>
                    <a:pt x="2540" y="1775"/>
                    <a:pt x="2511" y="1804"/>
                    <a:pt x="2479" y="1827"/>
                  </a:cubicBezTo>
                  <a:lnTo>
                    <a:pt x="2479" y="1827"/>
                  </a:lnTo>
                  <a:cubicBezTo>
                    <a:pt x="2482" y="1827"/>
                    <a:pt x="2485" y="1827"/>
                    <a:pt x="2488" y="1827"/>
                  </a:cubicBezTo>
                  <a:cubicBezTo>
                    <a:pt x="2484" y="1827"/>
                    <a:pt x="2481" y="1828"/>
                    <a:pt x="2477" y="1829"/>
                  </a:cubicBezTo>
                  <a:lnTo>
                    <a:pt x="2477" y="1829"/>
                  </a:lnTo>
                  <a:cubicBezTo>
                    <a:pt x="2466" y="1836"/>
                    <a:pt x="2456" y="1843"/>
                    <a:pt x="2445" y="1849"/>
                  </a:cubicBezTo>
                  <a:lnTo>
                    <a:pt x="2445" y="1849"/>
                  </a:lnTo>
                  <a:cubicBezTo>
                    <a:pt x="2455" y="1839"/>
                    <a:pt x="2466" y="1832"/>
                    <a:pt x="2477" y="1829"/>
                  </a:cubicBezTo>
                  <a:lnTo>
                    <a:pt x="2477" y="1829"/>
                  </a:lnTo>
                  <a:cubicBezTo>
                    <a:pt x="2478" y="1828"/>
                    <a:pt x="2478" y="1828"/>
                    <a:pt x="2479" y="1827"/>
                  </a:cubicBezTo>
                  <a:lnTo>
                    <a:pt x="2479" y="1827"/>
                  </a:lnTo>
                  <a:cubicBezTo>
                    <a:pt x="2465" y="1827"/>
                    <a:pt x="2462" y="1830"/>
                    <a:pt x="2442" y="1850"/>
                  </a:cubicBezTo>
                  <a:cubicBezTo>
                    <a:pt x="2443" y="1849"/>
                    <a:pt x="2444" y="1849"/>
                    <a:pt x="2445" y="1849"/>
                  </a:cubicBezTo>
                  <a:lnTo>
                    <a:pt x="2445" y="1849"/>
                  </a:lnTo>
                  <a:cubicBezTo>
                    <a:pt x="2436" y="1856"/>
                    <a:pt x="2428" y="1864"/>
                    <a:pt x="2420" y="1873"/>
                  </a:cubicBezTo>
                  <a:cubicBezTo>
                    <a:pt x="2283" y="1964"/>
                    <a:pt x="2146" y="2055"/>
                    <a:pt x="2009" y="2124"/>
                  </a:cubicBezTo>
                  <a:cubicBezTo>
                    <a:pt x="1872" y="2215"/>
                    <a:pt x="1735" y="2306"/>
                    <a:pt x="1575" y="2375"/>
                  </a:cubicBezTo>
                  <a:cubicBezTo>
                    <a:pt x="1438" y="2466"/>
                    <a:pt x="1301" y="2535"/>
                    <a:pt x="1164" y="2603"/>
                  </a:cubicBezTo>
                  <a:cubicBezTo>
                    <a:pt x="1096" y="2649"/>
                    <a:pt x="1027" y="2671"/>
                    <a:pt x="959" y="2694"/>
                  </a:cubicBezTo>
                  <a:cubicBezTo>
                    <a:pt x="890" y="2740"/>
                    <a:pt x="822" y="2763"/>
                    <a:pt x="731" y="2808"/>
                  </a:cubicBezTo>
                  <a:cubicBezTo>
                    <a:pt x="685" y="2831"/>
                    <a:pt x="616" y="2854"/>
                    <a:pt x="548" y="2877"/>
                  </a:cubicBezTo>
                  <a:cubicBezTo>
                    <a:pt x="457" y="2923"/>
                    <a:pt x="388" y="2945"/>
                    <a:pt x="320" y="2968"/>
                  </a:cubicBezTo>
                  <a:cubicBezTo>
                    <a:pt x="274" y="2968"/>
                    <a:pt x="228" y="2991"/>
                    <a:pt x="183" y="2991"/>
                  </a:cubicBezTo>
                  <a:cubicBezTo>
                    <a:pt x="137" y="3014"/>
                    <a:pt x="91" y="3014"/>
                    <a:pt x="69" y="3037"/>
                  </a:cubicBezTo>
                  <a:cubicBezTo>
                    <a:pt x="46" y="3037"/>
                    <a:pt x="23" y="3060"/>
                    <a:pt x="0" y="3082"/>
                  </a:cubicBezTo>
                  <a:cubicBezTo>
                    <a:pt x="0" y="3082"/>
                    <a:pt x="0" y="3105"/>
                    <a:pt x="0" y="3128"/>
                  </a:cubicBezTo>
                  <a:cubicBezTo>
                    <a:pt x="17" y="3161"/>
                    <a:pt x="34" y="3183"/>
                    <a:pt x="59" y="3183"/>
                  </a:cubicBezTo>
                  <a:cubicBezTo>
                    <a:pt x="69" y="3183"/>
                    <a:pt x="79" y="3180"/>
                    <a:pt x="91" y="3174"/>
                  </a:cubicBezTo>
                  <a:cubicBezTo>
                    <a:pt x="137" y="3174"/>
                    <a:pt x="206" y="3151"/>
                    <a:pt x="251" y="3151"/>
                  </a:cubicBezTo>
                  <a:cubicBezTo>
                    <a:pt x="297" y="3128"/>
                    <a:pt x="365" y="3128"/>
                    <a:pt x="411" y="3128"/>
                  </a:cubicBezTo>
                  <a:cubicBezTo>
                    <a:pt x="457" y="3105"/>
                    <a:pt x="502" y="3105"/>
                    <a:pt x="571" y="3105"/>
                  </a:cubicBezTo>
                  <a:cubicBezTo>
                    <a:pt x="616" y="3082"/>
                    <a:pt x="662" y="3082"/>
                    <a:pt x="708" y="3060"/>
                  </a:cubicBezTo>
                  <a:cubicBezTo>
                    <a:pt x="753" y="3060"/>
                    <a:pt x="799" y="3037"/>
                    <a:pt x="845" y="3037"/>
                  </a:cubicBezTo>
                  <a:cubicBezTo>
                    <a:pt x="890" y="3014"/>
                    <a:pt x="959" y="3014"/>
                    <a:pt x="1004" y="2991"/>
                  </a:cubicBezTo>
                  <a:cubicBezTo>
                    <a:pt x="1119" y="2968"/>
                    <a:pt x="1210" y="2923"/>
                    <a:pt x="1324" y="2877"/>
                  </a:cubicBezTo>
                  <a:lnTo>
                    <a:pt x="1301" y="2877"/>
                  </a:lnTo>
                  <a:cubicBezTo>
                    <a:pt x="1415" y="2831"/>
                    <a:pt x="1552" y="2786"/>
                    <a:pt x="1666" y="2717"/>
                  </a:cubicBezTo>
                  <a:cubicBezTo>
                    <a:pt x="1803" y="2649"/>
                    <a:pt x="1917" y="2580"/>
                    <a:pt x="2032" y="2512"/>
                  </a:cubicBezTo>
                  <a:cubicBezTo>
                    <a:pt x="2146" y="2466"/>
                    <a:pt x="2260" y="2375"/>
                    <a:pt x="2374" y="2306"/>
                  </a:cubicBezTo>
                  <a:cubicBezTo>
                    <a:pt x="2488" y="2238"/>
                    <a:pt x="2602" y="2169"/>
                    <a:pt x="2716" y="2078"/>
                  </a:cubicBezTo>
                  <a:cubicBezTo>
                    <a:pt x="2739" y="2055"/>
                    <a:pt x="2762" y="2032"/>
                    <a:pt x="2785" y="2010"/>
                  </a:cubicBezTo>
                  <a:cubicBezTo>
                    <a:pt x="2808" y="2010"/>
                    <a:pt x="2808" y="2010"/>
                    <a:pt x="2808" y="1987"/>
                  </a:cubicBezTo>
                  <a:cubicBezTo>
                    <a:pt x="2945" y="1895"/>
                    <a:pt x="3082" y="1804"/>
                    <a:pt x="3196" y="1690"/>
                  </a:cubicBezTo>
                  <a:cubicBezTo>
                    <a:pt x="3264" y="1644"/>
                    <a:pt x="3333" y="1576"/>
                    <a:pt x="3401" y="1530"/>
                  </a:cubicBezTo>
                  <a:cubicBezTo>
                    <a:pt x="3470" y="1462"/>
                    <a:pt x="3515" y="1416"/>
                    <a:pt x="3584" y="1370"/>
                  </a:cubicBezTo>
                  <a:cubicBezTo>
                    <a:pt x="3629" y="1302"/>
                    <a:pt x="3698" y="1256"/>
                    <a:pt x="3743" y="1188"/>
                  </a:cubicBezTo>
                  <a:cubicBezTo>
                    <a:pt x="3812" y="1119"/>
                    <a:pt x="3858" y="1051"/>
                    <a:pt x="3926" y="1005"/>
                  </a:cubicBezTo>
                  <a:cubicBezTo>
                    <a:pt x="4040" y="868"/>
                    <a:pt x="4154" y="709"/>
                    <a:pt x="4268" y="549"/>
                  </a:cubicBezTo>
                  <a:cubicBezTo>
                    <a:pt x="4337" y="457"/>
                    <a:pt x="4383" y="366"/>
                    <a:pt x="4451" y="252"/>
                  </a:cubicBezTo>
                  <a:cubicBezTo>
                    <a:pt x="4497" y="184"/>
                    <a:pt x="4474" y="69"/>
                    <a:pt x="4405" y="24"/>
                  </a:cubicBezTo>
                  <a:cubicBezTo>
                    <a:pt x="4360" y="1"/>
                    <a:pt x="4337" y="1"/>
                    <a:pt x="43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10"/>
            <p:cNvSpPr/>
            <p:nvPr/>
          </p:nvSpPr>
          <p:spPr>
            <a:xfrm>
              <a:off x="539500" y="356300"/>
              <a:ext cx="347201" cy="372894"/>
            </a:xfrm>
            <a:custGeom>
              <a:avLst/>
              <a:gdLst/>
              <a:ahLst/>
              <a:cxnLst/>
              <a:rect l="l" t="t" r="r" b="b"/>
              <a:pathLst>
                <a:path w="7716" h="8287" extrusionOk="0">
                  <a:moveTo>
                    <a:pt x="2580" y="184"/>
                  </a:moveTo>
                  <a:cubicBezTo>
                    <a:pt x="2808" y="206"/>
                    <a:pt x="3060" y="252"/>
                    <a:pt x="3311" y="343"/>
                  </a:cubicBezTo>
                  <a:cubicBezTo>
                    <a:pt x="3653" y="480"/>
                    <a:pt x="3995" y="640"/>
                    <a:pt x="4338" y="868"/>
                  </a:cubicBezTo>
                  <a:cubicBezTo>
                    <a:pt x="4794" y="1188"/>
                    <a:pt x="5228" y="1576"/>
                    <a:pt x="5639" y="2055"/>
                  </a:cubicBezTo>
                  <a:lnTo>
                    <a:pt x="5662" y="2055"/>
                  </a:lnTo>
                  <a:cubicBezTo>
                    <a:pt x="6187" y="2649"/>
                    <a:pt x="6643" y="3356"/>
                    <a:pt x="7008" y="4110"/>
                  </a:cubicBezTo>
                  <a:cubicBezTo>
                    <a:pt x="7168" y="4429"/>
                    <a:pt x="7305" y="4749"/>
                    <a:pt x="7419" y="5068"/>
                  </a:cubicBezTo>
                  <a:cubicBezTo>
                    <a:pt x="7465" y="5182"/>
                    <a:pt x="7488" y="5251"/>
                    <a:pt x="7510" y="5342"/>
                  </a:cubicBezTo>
                  <a:lnTo>
                    <a:pt x="7510" y="5365"/>
                  </a:lnTo>
                  <a:cubicBezTo>
                    <a:pt x="7465" y="5411"/>
                    <a:pt x="7419" y="5433"/>
                    <a:pt x="7373" y="5479"/>
                  </a:cubicBezTo>
                  <a:cubicBezTo>
                    <a:pt x="7259" y="5525"/>
                    <a:pt x="7168" y="5570"/>
                    <a:pt x="7077" y="5593"/>
                  </a:cubicBezTo>
                  <a:cubicBezTo>
                    <a:pt x="6985" y="5616"/>
                    <a:pt x="6894" y="5639"/>
                    <a:pt x="6826" y="5639"/>
                  </a:cubicBezTo>
                  <a:lnTo>
                    <a:pt x="6734" y="5639"/>
                  </a:lnTo>
                  <a:lnTo>
                    <a:pt x="6734" y="5616"/>
                  </a:lnTo>
                  <a:cubicBezTo>
                    <a:pt x="6712" y="5502"/>
                    <a:pt x="6689" y="5433"/>
                    <a:pt x="6666" y="5342"/>
                  </a:cubicBezTo>
                  <a:lnTo>
                    <a:pt x="6643" y="5319"/>
                  </a:lnTo>
                  <a:cubicBezTo>
                    <a:pt x="6552" y="5045"/>
                    <a:pt x="6460" y="4749"/>
                    <a:pt x="6324" y="4475"/>
                  </a:cubicBezTo>
                  <a:cubicBezTo>
                    <a:pt x="6095" y="4018"/>
                    <a:pt x="5844" y="3562"/>
                    <a:pt x="5547" y="3174"/>
                  </a:cubicBezTo>
                  <a:cubicBezTo>
                    <a:pt x="5502" y="3219"/>
                    <a:pt x="5456" y="3265"/>
                    <a:pt x="5433" y="3311"/>
                  </a:cubicBezTo>
                  <a:cubicBezTo>
                    <a:pt x="5296" y="3493"/>
                    <a:pt x="5114" y="3676"/>
                    <a:pt x="4908" y="3858"/>
                  </a:cubicBezTo>
                  <a:cubicBezTo>
                    <a:pt x="4589" y="4132"/>
                    <a:pt x="4224" y="4361"/>
                    <a:pt x="3927" y="4543"/>
                  </a:cubicBezTo>
                  <a:cubicBezTo>
                    <a:pt x="3539" y="4794"/>
                    <a:pt x="3174" y="5000"/>
                    <a:pt x="2831" y="5159"/>
                  </a:cubicBezTo>
                  <a:cubicBezTo>
                    <a:pt x="2375" y="5365"/>
                    <a:pt x="1964" y="5502"/>
                    <a:pt x="1576" y="5570"/>
                  </a:cubicBezTo>
                  <a:lnTo>
                    <a:pt x="1485" y="5570"/>
                  </a:lnTo>
                  <a:cubicBezTo>
                    <a:pt x="1462" y="5593"/>
                    <a:pt x="1439" y="5593"/>
                    <a:pt x="1416" y="5593"/>
                  </a:cubicBezTo>
                  <a:cubicBezTo>
                    <a:pt x="1393" y="5593"/>
                    <a:pt x="1370" y="5593"/>
                    <a:pt x="1348" y="5616"/>
                  </a:cubicBezTo>
                  <a:cubicBezTo>
                    <a:pt x="1462" y="5958"/>
                    <a:pt x="1622" y="6324"/>
                    <a:pt x="1827" y="6666"/>
                  </a:cubicBezTo>
                  <a:cubicBezTo>
                    <a:pt x="2032" y="7077"/>
                    <a:pt x="2306" y="7442"/>
                    <a:pt x="2603" y="7784"/>
                  </a:cubicBezTo>
                  <a:cubicBezTo>
                    <a:pt x="2580" y="7807"/>
                    <a:pt x="2557" y="7830"/>
                    <a:pt x="2535" y="7853"/>
                  </a:cubicBezTo>
                  <a:cubicBezTo>
                    <a:pt x="2512" y="7899"/>
                    <a:pt x="2443" y="7944"/>
                    <a:pt x="2375" y="7967"/>
                  </a:cubicBezTo>
                  <a:cubicBezTo>
                    <a:pt x="2306" y="8013"/>
                    <a:pt x="2238" y="8058"/>
                    <a:pt x="2147" y="8081"/>
                  </a:cubicBezTo>
                  <a:cubicBezTo>
                    <a:pt x="2101" y="8104"/>
                    <a:pt x="2032" y="8104"/>
                    <a:pt x="1987" y="8104"/>
                  </a:cubicBezTo>
                  <a:cubicBezTo>
                    <a:pt x="1644" y="7625"/>
                    <a:pt x="1325" y="7122"/>
                    <a:pt x="1074" y="6597"/>
                  </a:cubicBezTo>
                  <a:lnTo>
                    <a:pt x="1051" y="6575"/>
                  </a:lnTo>
                  <a:cubicBezTo>
                    <a:pt x="709" y="5844"/>
                    <a:pt x="457" y="5091"/>
                    <a:pt x="298" y="4361"/>
                  </a:cubicBezTo>
                  <a:cubicBezTo>
                    <a:pt x="206" y="3790"/>
                    <a:pt x="161" y="3242"/>
                    <a:pt x="206" y="2717"/>
                  </a:cubicBezTo>
                  <a:cubicBezTo>
                    <a:pt x="229" y="2352"/>
                    <a:pt x="298" y="2010"/>
                    <a:pt x="412" y="1690"/>
                  </a:cubicBezTo>
                  <a:cubicBezTo>
                    <a:pt x="480" y="1462"/>
                    <a:pt x="594" y="1234"/>
                    <a:pt x="709" y="1051"/>
                  </a:cubicBezTo>
                  <a:cubicBezTo>
                    <a:pt x="823" y="914"/>
                    <a:pt x="937" y="754"/>
                    <a:pt x="1074" y="640"/>
                  </a:cubicBezTo>
                  <a:cubicBezTo>
                    <a:pt x="1211" y="526"/>
                    <a:pt x="1348" y="435"/>
                    <a:pt x="1485" y="366"/>
                  </a:cubicBezTo>
                  <a:cubicBezTo>
                    <a:pt x="1644" y="298"/>
                    <a:pt x="1804" y="252"/>
                    <a:pt x="1987" y="206"/>
                  </a:cubicBezTo>
                  <a:cubicBezTo>
                    <a:pt x="2101" y="184"/>
                    <a:pt x="2238" y="184"/>
                    <a:pt x="2375" y="184"/>
                  </a:cubicBezTo>
                  <a:close/>
                  <a:moveTo>
                    <a:pt x="2375" y="1"/>
                  </a:moveTo>
                  <a:cubicBezTo>
                    <a:pt x="2055" y="1"/>
                    <a:pt x="1736" y="69"/>
                    <a:pt x="1462" y="184"/>
                  </a:cubicBezTo>
                  <a:cubicBezTo>
                    <a:pt x="1370" y="229"/>
                    <a:pt x="1256" y="298"/>
                    <a:pt x="1165" y="366"/>
                  </a:cubicBezTo>
                  <a:cubicBezTo>
                    <a:pt x="1074" y="412"/>
                    <a:pt x="960" y="503"/>
                    <a:pt x="868" y="594"/>
                  </a:cubicBezTo>
                  <a:cubicBezTo>
                    <a:pt x="709" y="754"/>
                    <a:pt x="549" y="960"/>
                    <a:pt x="435" y="1188"/>
                  </a:cubicBezTo>
                  <a:cubicBezTo>
                    <a:pt x="320" y="1393"/>
                    <a:pt x="229" y="1622"/>
                    <a:pt x="161" y="1895"/>
                  </a:cubicBezTo>
                  <a:cubicBezTo>
                    <a:pt x="92" y="2124"/>
                    <a:pt x="47" y="2375"/>
                    <a:pt x="24" y="2649"/>
                  </a:cubicBezTo>
                  <a:cubicBezTo>
                    <a:pt x="1" y="3105"/>
                    <a:pt x="1" y="3585"/>
                    <a:pt x="92" y="4087"/>
                  </a:cubicBezTo>
                  <a:cubicBezTo>
                    <a:pt x="161" y="4589"/>
                    <a:pt x="275" y="5091"/>
                    <a:pt x="457" y="5593"/>
                  </a:cubicBezTo>
                  <a:cubicBezTo>
                    <a:pt x="617" y="6050"/>
                    <a:pt x="800" y="6506"/>
                    <a:pt x="1051" y="6940"/>
                  </a:cubicBezTo>
                  <a:cubicBezTo>
                    <a:pt x="1256" y="7351"/>
                    <a:pt x="1507" y="7762"/>
                    <a:pt x="1781" y="8127"/>
                  </a:cubicBezTo>
                  <a:lnTo>
                    <a:pt x="1850" y="8241"/>
                  </a:lnTo>
                  <a:cubicBezTo>
                    <a:pt x="1873" y="8264"/>
                    <a:pt x="1895" y="8264"/>
                    <a:pt x="1918" y="8264"/>
                  </a:cubicBezTo>
                  <a:cubicBezTo>
                    <a:pt x="1941" y="8287"/>
                    <a:pt x="1964" y="8287"/>
                    <a:pt x="1987" y="8287"/>
                  </a:cubicBezTo>
                  <a:cubicBezTo>
                    <a:pt x="2124" y="8287"/>
                    <a:pt x="2283" y="8241"/>
                    <a:pt x="2443" y="8150"/>
                  </a:cubicBezTo>
                  <a:cubicBezTo>
                    <a:pt x="2512" y="8127"/>
                    <a:pt x="2580" y="8058"/>
                    <a:pt x="2649" y="8013"/>
                  </a:cubicBezTo>
                  <a:cubicBezTo>
                    <a:pt x="2694" y="7967"/>
                    <a:pt x="2763" y="7899"/>
                    <a:pt x="2786" y="7830"/>
                  </a:cubicBezTo>
                  <a:cubicBezTo>
                    <a:pt x="2808" y="7807"/>
                    <a:pt x="2808" y="7784"/>
                    <a:pt x="2786" y="7762"/>
                  </a:cubicBezTo>
                  <a:cubicBezTo>
                    <a:pt x="2786" y="7739"/>
                    <a:pt x="2786" y="7739"/>
                    <a:pt x="2786" y="7739"/>
                  </a:cubicBezTo>
                  <a:cubicBezTo>
                    <a:pt x="2398" y="7282"/>
                    <a:pt x="2078" y="6803"/>
                    <a:pt x="1804" y="6255"/>
                  </a:cubicBezTo>
                  <a:cubicBezTo>
                    <a:pt x="1713" y="6073"/>
                    <a:pt x="1644" y="5913"/>
                    <a:pt x="1576" y="5753"/>
                  </a:cubicBezTo>
                  <a:cubicBezTo>
                    <a:pt x="1736" y="5730"/>
                    <a:pt x="1895" y="5684"/>
                    <a:pt x="2078" y="5639"/>
                  </a:cubicBezTo>
                  <a:cubicBezTo>
                    <a:pt x="2238" y="5593"/>
                    <a:pt x="2443" y="5525"/>
                    <a:pt x="2649" y="5433"/>
                  </a:cubicBezTo>
                  <a:cubicBezTo>
                    <a:pt x="2991" y="5296"/>
                    <a:pt x="3356" y="5091"/>
                    <a:pt x="3767" y="4863"/>
                  </a:cubicBezTo>
                  <a:cubicBezTo>
                    <a:pt x="3904" y="4771"/>
                    <a:pt x="4064" y="4680"/>
                    <a:pt x="4246" y="4566"/>
                  </a:cubicBezTo>
                  <a:cubicBezTo>
                    <a:pt x="4429" y="4452"/>
                    <a:pt x="4589" y="4338"/>
                    <a:pt x="4726" y="4224"/>
                  </a:cubicBezTo>
                  <a:cubicBezTo>
                    <a:pt x="5068" y="3973"/>
                    <a:pt x="5342" y="3722"/>
                    <a:pt x="5547" y="3470"/>
                  </a:cubicBezTo>
                  <a:cubicBezTo>
                    <a:pt x="5753" y="3767"/>
                    <a:pt x="5936" y="4110"/>
                    <a:pt x="6118" y="4452"/>
                  </a:cubicBezTo>
                  <a:lnTo>
                    <a:pt x="6141" y="4498"/>
                  </a:lnTo>
                  <a:lnTo>
                    <a:pt x="6164" y="4543"/>
                  </a:lnTo>
                  <a:cubicBezTo>
                    <a:pt x="6278" y="4817"/>
                    <a:pt x="6392" y="5091"/>
                    <a:pt x="6483" y="5388"/>
                  </a:cubicBezTo>
                  <a:cubicBezTo>
                    <a:pt x="6506" y="5479"/>
                    <a:pt x="6529" y="5548"/>
                    <a:pt x="6552" y="5639"/>
                  </a:cubicBezTo>
                  <a:lnTo>
                    <a:pt x="6575" y="5662"/>
                  </a:lnTo>
                  <a:lnTo>
                    <a:pt x="6575" y="5684"/>
                  </a:lnTo>
                  <a:lnTo>
                    <a:pt x="6575" y="5730"/>
                  </a:lnTo>
                  <a:cubicBezTo>
                    <a:pt x="6597" y="5753"/>
                    <a:pt x="6620" y="5776"/>
                    <a:pt x="6643" y="5799"/>
                  </a:cubicBezTo>
                  <a:lnTo>
                    <a:pt x="6689" y="5799"/>
                  </a:lnTo>
                  <a:cubicBezTo>
                    <a:pt x="6734" y="5799"/>
                    <a:pt x="6780" y="5821"/>
                    <a:pt x="6826" y="5821"/>
                  </a:cubicBezTo>
                  <a:cubicBezTo>
                    <a:pt x="6940" y="5821"/>
                    <a:pt x="7054" y="5799"/>
                    <a:pt x="7191" y="5753"/>
                  </a:cubicBezTo>
                  <a:cubicBezTo>
                    <a:pt x="7282" y="5707"/>
                    <a:pt x="7351" y="5684"/>
                    <a:pt x="7442" y="5639"/>
                  </a:cubicBezTo>
                  <a:cubicBezTo>
                    <a:pt x="7533" y="5593"/>
                    <a:pt x="7602" y="5548"/>
                    <a:pt x="7670" y="5479"/>
                  </a:cubicBezTo>
                  <a:cubicBezTo>
                    <a:pt x="7693" y="5456"/>
                    <a:pt x="7716" y="5411"/>
                    <a:pt x="7716" y="5365"/>
                  </a:cubicBezTo>
                  <a:lnTo>
                    <a:pt x="7693" y="5365"/>
                  </a:lnTo>
                  <a:lnTo>
                    <a:pt x="7693" y="5342"/>
                  </a:lnTo>
                  <a:lnTo>
                    <a:pt x="7670" y="5296"/>
                  </a:lnTo>
                  <a:cubicBezTo>
                    <a:pt x="7647" y="5205"/>
                    <a:pt x="7625" y="5137"/>
                    <a:pt x="7602" y="5045"/>
                  </a:cubicBezTo>
                  <a:cubicBezTo>
                    <a:pt x="7305" y="4246"/>
                    <a:pt x="6917" y="3470"/>
                    <a:pt x="6438" y="2763"/>
                  </a:cubicBezTo>
                  <a:cubicBezTo>
                    <a:pt x="6164" y="2352"/>
                    <a:pt x="5844" y="1964"/>
                    <a:pt x="5502" y="1622"/>
                  </a:cubicBezTo>
                  <a:cubicBezTo>
                    <a:pt x="5137" y="1234"/>
                    <a:pt x="4749" y="914"/>
                    <a:pt x="4338" y="663"/>
                  </a:cubicBezTo>
                  <a:cubicBezTo>
                    <a:pt x="3858" y="366"/>
                    <a:pt x="3151" y="1"/>
                    <a:pt x="2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10"/>
            <p:cNvSpPr/>
            <p:nvPr/>
          </p:nvSpPr>
          <p:spPr>
            <a:xfrm>
              <a:off x="583687" y="418982"/>
              <a:ext cx="189034" cy="168471"/>
            </a:xfrm>
            <a:custGeom>
              <a:avLst/>
              <a:gdLst/>
              <a:ahLst/>
              <a:cxnLst/>
              <a:rect l="l" t="t" r="r" b="b"/>
              <a:pathLst>
                <a:path w="4201" h="3744" extrusionOk="0">
                  <a:moveTo>
                    <a:pt x="1895" y="183"/>
                  </a:moveTo>
                  <a:cubicBezTo>
                    <a:pt x="2078" y="206"/>
                    <a:pt x="2237" y="251"/>
                    <a:pt x="2420" y="297"/>
                  </a:cubicBezTo>
                  <a:cubicBezTo>
                    <a:pt x="2671" y="388"/>
                    <a:pt x="2922" y="525"/>
                    <a:pt x="3196" y="685"/>
                  </a:cubicBezTo>
                  <a:lnTo>
                    <a:pt x="3173" y="685"/>
                  </a:lnTo>
                  <a:cubicBezTo>
                    <a:pt x="3470" y="891"/>
                    <a:pt x="3721" y="1119"/>
                    <a:pt x="3972" y="1370"/>
                  </a:cubicBezTo>
                  <a:cubicBezTo>
                    <a:pt x="3789" y="1598"/>
                    <a:pt x="3584" y="1804"/>
                    <a:pt x="3356" y="1986"/>
                  </a:cubicBezTo>
                  <a:cubicBezTo>
                    <a:pt x="2876" y="2397"/>
                    <a:pt x="2283" y="2739"/>
                    <a:pt x="1644" y="3059"/>
                  </a:cubicBezTo>
                  <a:cubicBezTo>
                    <a:pt x="1210" y="3242"/>
                    <a:pt x="776" y="3401"/>
                    <a:pt x="320" y="3538"/>
                  </a:cubicBezTo>
                  <a:cubicBezTo>
                    <a:pt x="320" y="3424"/>
                    <a:pt x="297" y="3333"/>
                    <a:pt x="274" y="3242"/>
                  </a:cubicBezTo>
                  <a:cubicBezTo>
                    <a:pt x="183" y="2808"/>
                    <a:pt x="160" y="2420"/>
                    <a:pt x="183" y="2032"/>
                  </a:cubicBezTo>
                  <a:cubicBezTo>
                    <a:pt x="206" y="1758"/>
                    <a:pt x="251" y="1507"/>
                    <a:pt x="320" y="1279"/>
                  </a:cubicBezTo>
                  <a:cubicBezTo>
                    <a:pt x="388" y="1119"/>
                    <a:pt x="457" y="959"/>
                    <a:pt x="548" y="822"/>
                  </a:cubicBezTo>
                  <a:cubicBezTo>
                    <a:pt x="640" y="708"/>
                    <a:pt x="731" y="594"/>
                    <a:pt x="822" y="502"/>
                  </a:cubicBezTo>
                  <a:cubicBezTo>
                    <a:pt x="913" y="434"/>
                    <a:pt x="1005" y="366"/>
                    <a:pt x="1119" y="320"/>
                  </a:cubicBezTo>
                  <a:cubicBezTo>
                    <a:pt x="1210" y="274"/>
                    <a:pt x="1324" y="229"/>
                    <a:pt x="1438" y="206"/>
                  </a:cubicBezTo>
                  <a:cubicBezTo>
                    <a:pt x="1553" y="183"/>
                    <a:pt x="1644" y="183"/>
                    <a:pt x="1758" y="183"/>
                  </a:cubicBezTo>
                  <a:close/>
                  <a:moveTo>
                    <a:pt x="1758" y="0"/>
                  </a:moveTo>
                  <a:cubicBezTo>
                    <a:pt x="1575" y="0"/>
                    <a:pt x="1393" y="23"/>
                    <a:pt x="1210" y="92"/>
                  </a:cubicBezTo>
                  <a:cubicBezTo>
                    <a:pt x="1119" y="114"/>
                    <a:pt x="1028" y="160"/>
                    <a:pt x="936" y="206"/>
                  </a:cubicBezTo>
                  <a:cubicBezTo>
                    <a:pt x="845" y="274"/>
                    <a:pt x="754" y="343"/>
                    <a:pt x="662" y="434"/>
                  </a:cubicBezTo>
                  <a:cubicBezTo>
                    <a:pt x="503" y="571"/>
                    <a:pt x="366" y="754"/>
                    <a:pt x="251" y="1005"/>
                  </a:cubicBezTo>
                  <a:cubicBezTo>
                    <a:pt x="160" y="1187"/>
                    <a:pt x="92" y="1393"/>
                    <a:pt x="46" y="1644"/>
                  </a:cubicBezTo>
                  <a:cubicBezTo>
                    <a:pt x="0" y="1872"/>
                    <a:pt x="0" y="2123"/>
                    <a:pt x="0" y="2397"/>
                  </a:cubicBezTo>
                  <a:cubicBezTo>
                    <a:pt x="0" y="2648"/>
                    <a:pt x="23" y="2899"/>
                    <a:pt x="69" y="3173"/>
                  </a:cubicBezTo>
                  <a:cubicBezTo>
                    <a:pt x="115" y="3356"/>
                    <a:pt x="160" y="3538"/>
                    <a:pt x="206" y="3744"/>
                  </a:cubicBezTo>
                  <a:cubicBezTo>
                    <a:pt x="274" y="3721"/>
                    <a:pt x="320" y="3721"/>
                    <a:pt x="388" y="3698"/>
                  </a:cubicBezTo>
                  <a:cubicBezTo>
                    <a:pt x="1096" y="3493"/>
                    <a:pt x="1781" y="3219"/>
                    <a:pt x="2420" y="2853"/>
                  </a:cubicBezTo>
                  <a:cubicBezTo>
                    <a:pt x="2739" y="2648"/>
                    <a:pt x="3059" y="2443"/>
                    <a:pt x="3356" y="2214"/>
                  </a:cubicBezTo>
                  <a:cubicBezTo>
                    <a:pt x="3630" y="1986"/>
                    <a:pt x="3881" y="1758"/>
                    <a:pt x="4109" y="1507"/>
                  </a:cubicBezTo>
                  <a:lnTo>
                    <a:pt x="4155" y="1438"/>
                  </a:lnTo>
                  <a:lnTo>
                    <a:pt x="4200" y="1370"/>
                  </a:lnTo>
                  <a:cubicBezTo>
                    <a:pt x="4063" y="1210"/>
                    <a:pt x="3904" y="1027"/>
                    <a:pt x="3721" y="891"/>
                  </a:cubicBezTo>
                  <a:cubicBezTo>
                    <a:pt x="3561" y="731"/>
                    <a:pt x="3379" y="594"/>
                    <a:pt x="3173" y="480"/>
                  </a:cubicBezTo>
                  <a:cubicBezTo>
                    <a:pt x="2991" y="343"/>
                    <a:pt x="2785" y="251"/>
                    <a:pt x="2557" y="160"/>
                  </a:cubicBezTo>
                  <a:cubicBezTo>
                    <a:pt x="2351" y="69"/>
                    <a:pt x="2123" y="23"/>
                    <a:pt x="1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9" name="Google Shape;2619;p10"/>
          <p:cNvGrpSpPr/>
          <p:nvPr/>
        </p:nvGrpSpPr>
        <p:grpSpPr>
          <a:xfrm rot="-1687898">
            <a:off x="4400977" y="3541869"/>
            <a:ext cx="342054" cy="418382"/>
            <a:chOff x="2019050" y="1133325"/>
            <a:chExt cx="153525" cy="187750"/>
          </a:xfrm>
        </p:grpSpPr>
        <p:sp>
          <p:nvSpPr>
            <p:cNvPr id="2620" name="Google Shape;2620;p10"/>
            <p:cNvSpPr/>
            <p:nvPr/>
          </p:nvSpPr>
          <p:spPr>
            <a:xfrm>
              <a:off x="2021350" y="1136750"/>
              <a:ext cx="150100" cy="183200"/>
            </a:xfrm>
            <a:custGeom>
              <a:avLst/>
              <a:gdLst/>
              <a:ahLst/>
              <a:cxnLst/>
              <a:rect l="l" t="t" r="r" b="b"/>
              <a:pathLst>
                <a:path w="6004" h="7328" extrusionOk="0">
                  <a:moveTo>
                    <a:pt x="3264" y="0"/>
                  </a:moveTo>
                  <a:cubicBezTo>
                    <a:pt x="3218" y="23"/>
                    <a:pt x="3150" y="23"/>
                    <a:pt x="3081" y="23"/>
                  </a:cubicBezTo>
                  <a:cubicBezTo>
                    <a:pt x="3013" y="46"/>
                    <a:pt x="2922" y="46"/>
                    <a:pt x="2853" y="69"/>
                  </a:cubicBezTo>
                  <a:cubicBezTo>
                    <a:pt x="2808" y="69"/>
                    <a:pt x="2739" y="92"/>
                    <a:pt x="2693" y="92"/>
                  </a:cubicBezTo>
                  <a:lnTo>
                    <a:pt x="2602" y="115"/>
                  </a:lnTo>
                  <a:lnTo>
                    <a:pt x="2557" y="137"/>
                  </a:lnTo>
                  <a:cubicBezTo>
                    <a:pt x="2465" y="137"/>
                    <a:pt x="2420" y="160"/>
                    <a:pt x="2351" y="183"/>
                  </a:cubicBezTo>
                  <a:cubicBezTo>
                    <a:pt x="2283" y="206"/>
                    <a:pt x="2214" y="252"/>
                    <a:pt x="2123" y="274"/>
                  </a:cubicBezTo>
                  <a:cubicBezTo>
                    <a:pt x="2054" y="320"/>
                    <a:pt x="1986" y="343"/>
                    <a:pt x="1917" y="388"/>
                  </a:cubicBezTo>
                  <a:cubicBezTo>
                    <a:pt x="1849" y="434"/>
                    <a:pt x="1803" y="457"/>
                    <a:pt x="1735" y="503"/>
                  </a:cubicBezTo>
                  <a:lnTo>
                    <a:pt x="1689" y="525"/>
                  </a:lnTo>
                  <a:lnTo>
                    <a:pt x="1575" y="617"/>
                  </a:lnTo>
                  <a:cubicBezTo>
                    <a:pt x="1552" y="640"/>
                    <a:pt x="1507" y="662"/>
                    <a:pt x="1461" y="685"/>
                  </a:cubicBezTo>
                  <a:cubicBezTo>
                    <a:pt x="1324" y="776"/>
                    <a:pt x="1187" y="913"/>
                    <a:pt x="1050" y="1028"/>
                  </a:cubicBezTo>
                  <a:cubicBezTo>
                    <a:pt x="982" y="1142"/>
                    <a:pt x="845" y="1279"/>
                    <a:pt x="730" y="1438"/>
                  </a:cubicBezTo>
                  <a:cubicBezTo>
                    <a:pt x="639" y="1575"/>
                    <a:pt x="548" y="1712"/>
                    <a:pt x="457" y="1918"/>
                  </a:cubicBezTo>
                  <a:cubicBezTo>
                    <a:pt x="365" y="2078"/>
                    <a:pt x="297" y="2237"/>
                    <a:pt x="251" y="2397"/>
                  </a:cubicBezTo>
                  <a:cubicBezTo>
                    <a:pt x="206" y="2488"/>
                    <a:pt x="183" y="2580"/>
                    <a:pt x="160" y="2671"/>
                  </a:cubicBezTo>
                  <a:cubicBezTo>
                    <a:pt x="114" y="2785"/>
                    <a:pt x="91" y="2899"/>
                    <a:pt x="69" y="3036"/>
                  </a:cubicBezTo>
                  <a:cubicBezTo>
                    <a:pt x="69" y="3105"/>
                    <a:pt x="46" y="3173"/>
                    <a:pt x="46" y="3242"/>
                  </a:cubicBezTo>
                  <a:lnTo>
                    <a:pt x="23" y="3333"/>
                  </a:lnTo>
                  <a:cubicBezTo>
                    <a:pt x="23" y="3401"/>
                    <a:pt x="23" y="3447"/>
                    <a:pt x="0" y="3493"/>
                  </a:cubicBezTo>
                  <a:lnTo>
                    <a:pt x="0" y="3516"/>
                  </a:lnTo>
                  <a:cubicBezTo>
                    <a:pt x="0" y="3561"/>
                    <a:pt x="0" y="3584"/>
                    <a:pt x="0" y="3607"/>
                  </a:cubicBezTo>
                  <a:cubicBezTo>
                    <a:pt x="0" y="3675"/>
                    <a:pt x="23" y="3744"/>
                    <a:pt x="69" y="3767"/>
                  </a:cubicBezTo>
                  <a:lnTo>
                    <a:pt x="69" y="3789"/>
                  </a:lnTo>
                  <a:cubicBezTo>
                    <a:pt x="69" y="3858"/>
                    <a:pt x="91" y="3904"/>
                    <a:pt x="91" y="3949"/>
                  </a:cubicBezTo>
                  <a:lnTo>
                    <a:pt x="91" y="3972"/>
                  </a:lnTo>
                  <a:lnTo>
                    <a:pt x="91" y="4018"/>
                  </a:lnTo>
                  <a:cubicBezTo>
                    <a:pt x="114" y="4177"/>
                    <a:pt x="137" y="4292"/>
                    <a:pt x="160" y="4406"/>
                  </a:cubicBezTo>
                  <a:cubicBezTo>
                    <a:pt x="183" y="4497"/>
                    <a:pt x="206" y="4565"/>
                    <a:pt x="228" y="4634"/>
                  </a:cubicBezTo>
                  <a:cubicBezTo>
                    <a:pt x="251" y="4702"/>
                    <a:pt x="251" y="4771"/>
                    <a:pt x="297" y="4839"/>
                  </a:cubicBezTo>
                  <a:cubicBezTo>
                    <a:pt x="297" y="4839"/>
                    <a:pt x="297" y="4862"/>
                    <a:pt x="297" y="4885"/>
                  </a:cubicBezTo>
                  <a:cubicBezTo>
                    <a:pt x="320" y="4908"/>
                    <a:pt x="320" y="4908"/>
                    <a:pt x="320" y="4931"/>
                  </a:cubicBezTo>
                  <a:cubicBezTo>
                    <a:pt x="320" y="4931"/>
                    <a:pt x="320" y="4954"/>
                    <a:pt x="342" y="4954"/>
                  </a:cubicBezTo>
                  <a:cubicBezTo>
                    <a:pt x="342" y="4976"/>
                    <a:pt x="365" y="4999"/>
                    <a:pt x="365" y="5022"/>
                  </a:cubicBezTo>
                  <a:cubicBezTo>
                    <a:pt x="388" y="5045"/>
                    <a:pt x="388" y="5068"/>
                    <a:pt x="411" y="5090"/>
                  </a:cubicBezTo>
                  <a:cubicBezTo>
                    <a:pt x="411" y="5136"/>
                    <a:pt x="434" y="5136"/>
                    <a:pt x="434" y="5159"/>
                  </a:cubicBezTo>
                  <a:cubicBezTo>
                    <a:pt x="434" y="5159"/>
                    <a:pt x="434" y="5159"/>
                    <a:pt x="434" y="5182"/>
                  </a:cubicBezTo>
                  <a:cubicBezTo>
                    <a:pt x="434" y="5205"/>
                    <a:pt x="457" y="5227"/>
                    <a:pt x="457" y="5250"/>
                  </a:cubicBezTo>
                  <a:lnTo>
                    <a:pt x="457" y="5273"/>
                  </a:lnTo>
                  <a:cubicBezTo>
                    <a:pt x="457" y="5296"/>
                    <a:pt x="479" y="5319"/>
                    <a:pt x="502" y="5364"/>
                  </a:cubicBezTo>
                  <a:lnTo>
                    <a:pt x="502" y="5387"/>
                  </a:lnTo>
                  <a:cubicBezTo>
                    <a:pt x="548" y="5433"/>
                    <a:pt x="571" y="5501"/>
                    <a:pt x="616" y="5547"/>
                  </a:cubicBezTo>
                  <a:cubicBezTo>
                    <a:pt x="639" y="5570"/>
                    <a:pt x="662" y="5615"/>
                    <a:pt x="685" y="5638"/>
                  </a:cubicBezTo>
                  <a:lnTo>
                    <a:pt x="708" y="5661"/>
                  </a:lnTo>
                  <a:lnTo>
                    <a:pt x="730" y="5707"/>
                  </a:lnTo>
                  <a:cubicBezTo>
                    <a:pt x="753" y="5752"/>
                    <a:pt x="799" y="5775"/>
                    <a:pt x="822" y="5821"/>
                  </a:cubicBezTo>
                  <a:lnTo>
                    <a:pt x="867" y="5889"/>
                  </a:lnTo>
                  <a:lnTo>
                    <a:pt x="890" y="5889"/>
                  </a:lnTo>
                  <a:cubicBezTo>
                    <a:pt x="890" y="5912"/>
                    <a:pt x="890" y="5912"/>
                    <a:pt x="913" y="5935"/>
                  </a:cubicBezTo>
                  <a:cubicBezTo>
                    <a:pt x="982" y="6003"/>
                    <a:pt x="1050" y="6072"/>
                    <a:pt x="1119" y="6163"/>
                  </a:cubicBezTo>
                  <a:lnTo>
                    <a:pt x="1141" y="6186"/>
                  </a:lnTo>
                  <a:lnTo>
                    <a:pt x="1210" y="6232"/>
                  </a:lnTo>
                  <a:lnTo>
                    <a:pt x="1255" y="6277"/>
                  </a:lnTo>
                  <a:lnTo>
                    <a:pt x="1278" y="6300"/>
                  </a:lnTo>
                  <a:lnTo>
                    <a:pt x="1301" y="6323"/>
                  </a:lnTo>
                  <a:cubicBezTo>
                    <a:pt x="1324" y="6346"/>
                    <a:pt x="1347" y="6369"/>
                    <a:pt x="1370" y="6369"/>
                  </a:cubicBezTo>
                  <a:cubicBezTo>
                    <a:pt x="1415" y="6437"/>
                    <a:pt x="1484" y="6483"/>
                    <a:pt x="1552" y="6528"/>
                  </a:cubicBezTo>
                  <a:cubicBezTo>
                    <a:pt x="1598" y="6597"/>
                    <a:pt x="1666" y="6643"/>
                    <a:pt x="1758" y="6688"/>
                  </a:cubicBezTo>
                  <a:cubicBezTo>
                    <a:pt x="1803" y="6711"/>
                    <a:pt x="1826" y="6734"/>
                    <a:pt x="1849" y="6734"/>
                  </a:cubicBezTo>
                  <a:cubicBezTo>
                    <a:pt x="1872" y="6757"/>
                    <a:pt x="1895" y="6780"/>
                    <a:pt x="1917" y="6802"/>
                  </a:cubicBezTo>
                  <a:cubicBezTo>
                    <a:pt x="1963" y="6848"/>
                    <a:pt x="2032" y="6871"/>
                    <a:pt x="2077" y="6916"/>
                  </a:cubicBezTo>
                  <a:cubicBezTo>
                    <a:pt x="2146" y="6939"/>
                    <a:pt x="2191" y="6985"/>
                    <a:pt x="2260" y="7008"/>
                  </a:cubicBezTo>
                  <a:cubicBezTo>
                    <a:pt x="2305" y="7053"/>
                    <a:pt x="2374" y="7076"/>
                    <a:pt x="2442" y="7099"/>
                  </a:cubicBezTo>
                  <a:cubicBezTo>
                    <a:pt x="2534" y="7145"/>
                    <a:pt x="2648" y="7168"/>
                    <a:pt x="2762" y="7213"/>
                  </a:cubicBezTo>
                  <a:cubicBezTo>
                    <a:pt x="2853" y="7236"/>
                    <a:pt x="2967" y="7236"/>
                    <a:pt x="3059" y="7259"/>
                  </a:cubicBezTo>
                  <a:lnTo>
                    <a:pt x="3127" y="7259"/>
                  </a:lnTo>
                  <a:cubicBezTo>
                    <a:pt x="3310" y="7282"/>
                    <a:pt x="3470" y="7305"/>
                    <a:pt x="3606" y="7305"/>
                  </a:cubicBezTo>
                  <a:lnTo>
                    <a:pt x="3766" y="7305"/>
                  </a:lnTo>
                  <a:cubicBezTo>
                    <a:pt x="3812" y="7305"/>
                    <a:pt x="3880" y="7327"/>
                    <a:pt x="3926" y="7327"/>
                  </a:cubicBezTo>
                  <a:cubicBezTo>
                    <a:pt x="3995" y="7327"/>
                    <a:pt x="4063" y="7305"/>
                    <a:pt x="4131" y="7305"/>
                  </a:cubicBezTo>
                  <a:cubicBezTo>
                    <a:pt x="4223" y="7305"/>
                    <a:pt x="4314" y="7282"/>
                    <a:pt x="4428" y="7259"/>
                  </a:cubicBezTo>
                  <a:cubicBezTo>
                    <a:pt x="4474" y="7259"/>
                    <a:pt x="4519" y="7236"/>
                    <a:pt x="4565" y="7236"/>
                  </a:cubicBezTo>
                  <a:lnTo>
                    <a:pt x="4656" y="7213"/>
                  </a:lnTo>
                  <a:cubicBezTo>
                    <a:pt x="4793" y="7168"/>
                    <a:pt x="4930" y="7122"/>
                    <a:pt x="5090" y="7031"/>
                  </a:cubicBezTo>
                  <a:lnTo>
                    <a:pt x="5181" y="6985"/>
                  </a:lnTo>
                  <a:lnTo>
                    <a:pt x="5204" y="6985"/>
                  </a:lnTo>
                  <a:cubicBezTo>
                    <a:pt x="5250" y="6962"/>
                    <a:pt x="5273" y="6939"/>
                    <a:pt x="5296" y="6939"/>
                  </a:cubicBezTo>
                  <a:cubicBezTo>
                    <a:pt x="5364" y="6894"/>
                    <a:pt x="5433" y="6848"/>
                    <a:pt x="5501" y="6802"/>
                  </a:cubicBezTo>
                  <a:cubicBezTo>
                    <a:pt x="5638" y="6711"/>
                    <a:pt x="5729" y="6643"/>
                    <a:pt x="5821" y="6551"/>
                  </a:cubicBezTo>
                  <a:cubicBezTo>
                    <a:pt x="5866" y="6528"/>
                    <a:pt x="5889" y="6483"/>
                    <a:pt x="5912" y="6460"/>
                  </a:cubicBezTo>
                  <a:cubicBezTo>
                    <a:pt x="5935" y="6437"/>
                    <a:pt x="5957" y="6414"/>
                    <a:pt x="5980" y="6392"/>
                  </a:cubicBezTo>
                  <a:cubicBezTo>
                    <a:pt x="6003" y="6346"/>
                    <a:pt x="6003" y="6323"/>
                    <a:pt x="6003" y="6255"/>
                  </a:cubicBezTo>
                  <a:cubicBezTo>
                    <a:pt x="6003" y="6186"/>
                    <a:pt x="5980" y="6140"/>
                    <a:pt x="5957" y="6072"/>
                  </a:cubicBezTo>
                  <a:lnTo>
                    <a:pt x="5935" y="6026"/>
                  </a:lnTo>
                  <a:cubicBezTo>
                    <a:pt x="5935" y="6003"/>
                    <a:pt x="5912" y="5981"/>
                    <a:pt x="5889" y="5958"/>
                  </a:cubicBezTo>
                  <a:cubicBezTo>
                    <a:pt x="5843" y="5912"/>
                    <a:pt x="5798" y="5912"/>
                    <a:pt x="5752" y="5912"/>
                  </a:cubicBezTo>
                  <a:lnTo>
                    <a:pt x="5684" y="5912"/>
                  </a:lnTo>
                  <a:cubicBezTo>
                    <a:pt x="5592" y="5935"/>
                    <a:pt x="5524" y="5981"/>
                    <a:pt x="5455" y="6003"/>
                  </a:cubicBezTo>
                  <a:lnTo>
                    <a:pt x="5433" y="6026"/>
                  </a:lnTo>
                  <a:cubicBezTo>
                    <a:pt x="5387" y="6049"/>
                    <a:pt x="5364" y="6049"/>
                    <a:pt x="5318" y="6072"/>
                  </a:cubicBezTo>
                  <a:cubicBezTo>
                    <a:pt x="5273" y="6095"/>
                    <a:pt x="5227" y="6118"/>
                    <a:pt x="5181" y="6118"/>
                  </a:cubicBezTo>
                  <a:cubicBezTo>
                    <a:pt x="5113" y="6163"/>
                    <a:pt x="5044" y="6209"/>
                    <a:pt x="4976" y="6232"/>
                  </a:cubicBezTo>
                  <a:cubicBezTo>
                    <a:pt x="4839" y="6277"/>
                    <a:pt x="4725" y="6300"/>
                    <a:pt x="4611" y="6346"/>
                  </a:cubicBezTo>
                  <a:lnTo>
                    <a:pt x="4565" y="6346"/>
                  </a:lnTo>
                  <a:cubicBezTo>
                    <a:pt x="4497" y="6369"/>
                    <a:pt x="4428" y="6369"/>
                    <a:pt x="4360" y="6392"/>
                  </a:cubicBezTo>
                  <a:cubicBezTo>
                    <a:pt x="4291" y="6414"/>
                    <a:pt x="4223" y="6414"/>
                    <a:pt x="4154" y="6414"/>
                  </a:cubicBezTo>
                  <a:cubicBezTo>
                    <a:pt x="4017" y="6437"/>
                    <a:pt x="3880" y="6437"/>
                    <a:pt x="3698" y="6437"/>
                  </a:cubicBezTo>
                  <a:lnTo>
                    <a:pt x="3492" y="6437"/>
                  </a:lnTo>
                  <a:cubicBezTo>
                    <a:pt x="3424" y="6437"/>
                    <a:pt x="3355" y="6437"/>
                    <a:pt x="3310" y="6414"/>
                  </a:cubicBezTo>
                  <a:cubicBezTo>
                    <a:pt x="3196" y="6414"/>
                    <a:pt x="3081" y="6392"/>
                    <a:pt x="2967" y="6346"/>
                  </a:cubicBezTo>
                  <a:cubicBezTo>
                    <a:pt x="2830" y="6300"/>
                    <a:pt x="2739" y="6277"/>
                    <a:pt x="2648" y="6232"/>
                  </a:cubicBezTo>
                  <a:cubicBezTo>
                    <a:pt x="2488" y="6163"/>
                    <a:pt x="2351" y="6095"/>
                    <a:pt x="2260" y="6026"/>
                  </a:cubicBezTo>
                  <a:cubicBezTo>
                    <a:pt x="2214" y="6003"/>
                    <a:pt x="2146" y="5958"/>
                    <a:pt x="2100" y="5935"/>
                  </a:cubicBezTo>
                  <a:cubicBezTo>
                    <a:pt x="2077" y="5935"/>
                    <a:pt x="2077" y="5912"/>
                    <a:pt x="2054" y="5912"/>
                  </a:cubicBezTo>
                  <a:lnTo>
                    <a:pt x="2032" y="5912"/>
                  </a:lnTo>
                  <a:cubicBezTo>
                    <a:pt x="2009" y="5867"/>
                    <a:pt x="1986" y="5844"/>
                    <a:pt x="1963" y="5821"/>
                  </a:cubicBezTo>
                  <a:lnTo>
                    <a:pt x="1917" y="5775"/>
                  </a:lnTo>
                  <a:cubicBezTo>
                    <a:pt x="1872" y="5730"/>
                    <a:pt x="1826" y="5661"/>
                    <a:pt x="1780" y="5615"/>
                  </a:cubicBezTo>
                  <a:lnTo>
                    <a:pt x="1758" y="5570"/>
                  </a:lnTo>
                  <a:lnTo>
                    <a:pt x="1712" y="5524"/>
                  </a:lnTo>
                  <a:cubicBezTo>
                    <a:pt x="1666" y="5478"/>
                    <a:pt x="1621" y="5433"/>
                    <a:pt x="1575" y="5387"/>
                  </a:cubicBezTo>
                  <a:lnTo>
                    <a:pt x="1461" y="5273"/>
                  </a:lnTo>
                  <a:lnTo>
                    <a:pt x="1461" y="5250"/>
                  </a:lnTo>
                  <a:cubicBezTo>
                    <a:pt x="1415" y="5227"/>
                    <a:pt x="1392" y="5182"/>
                    <a:pt x="1347" y="5159"/>
                  </a:cubicBezTo>
                  <a:lnTo>
                    <a:pt x="1324" y="5113"/>
                  </a:lnTo>
                  <a:lnTo>
                    <a:pt x="1301" y="5068"/>
                  </a:lnTo>
                  <a:lnTo>
                    <a:pt x="1278" y="5022"/>
                  </a:lnTo>
                  <a:cubicBezTo>
                    <a:pt x="1233" y="4908"/>
                    <a:pt x="1187" y="4794"/>
                    <a:pt x="1141" y="4634"/>
                  </a:cubicBezTo>
                  <a:cubicBezTo>
                    <a:pt x="1050" y="4429"/>
                    <a:pt x="982" y="4223"/>
                    <a:pt x="936" y="4018"/>
                  </a:cubicBezTo>
                  <a:cubicBezTo>
                    <a:pt x="936" y="3995"/>
                    <a:pt x="936" y="3972"/>
                    <a:pt x="936" y="3949"/>
                  </a:cubicBezTo>
                  <a:cubicBezTo>
                    <a:pt x="959" y="3904"/>
                    <a:pt x="959" y="3858"/>
                    <a:pt x="959" y="3835"/>
                  </a:cubicBezTo>
                  <a:lnTo>
                    <a:pt x="959" y="3744"/>
                  </a:lnTo>
                  <a:lnTo>
                    <a:pt x="959" y="3630"/>
                  </a:lnTo>
                  <a:cubicBezTo>
                    <a:pt x="982" y="3516"/>
                    <a:pt x="982" y="3401"/>
                    <a:pt x="1004" y="3264"/>
                  </a:cubicBezTo>
                  <a:lnTo>
                    <a:pt x="1004" y="3242"/>
                  </a:lnTo>
                  <a:cubicBezTo>
                    <a:pt x="1027" y="3127"/>
                    <a:pt x="1027" y="3013"/>
                    <a:pt x="1050" y="2899"/>
                  </a:cubicBezTo>
                  <a:lnTo>
                    <a:pt x="1050" y="2854"/>
                  </a:lnTo>
                  <a:cubicBezTo>
                    <a:pt x="1073" y="2762"/>
                    <a:pt x="1073" y="2648"/>
                    <a:pt x="1096" y="2557"/>
                  </a:cubicBezTo>
                  <a:cubicBezTo>
                    <a:pt x="1119" y="2534"/>
                    <a:pt x="1119" y="2488"/>
                    <a:pt x="1119" y="2466"/>
                  </a:cubicBezTo>
                  <a:cubicBezTo>
                    <a:pt x="1141" y="2420"/>
                    <a:pt x="1164" y="2374"/>
                    <a:pt x="1187" y="2306"/>
                  </a:cubicBezTo>
                  <a:cubicBezTo>
                    <a:pt x="1210" y="2237"/>
                    <a:pt x="1255" y="2146"/>
                    <a:pt x="1301" y="2055"/>
                  </a:cubicBezTo>
                  <a:cubicBezTo>
                    <a:pt x="1324" y="2009"/>
                    <a:pt x="1370" y="1963"/>
                    <a:pt x="1392" y="1918"/>
                  </a:cubicBezTo>
                  <a:cubicBezTo>
                    <a:pt x="1415" y="1872"/>
                    <a:pt x="1438" y="1849"/>
                    <a:pt x="1461" y="1804"/>
                  </a:cubicBezTo>
                  <a:lnTo>
                    <a:pt x="1484" y="1781"/>
                  </a:lnTo>
                  <a:lnTo>
                    <a:pt x="1484" y="1758"/>
                  </a:lnTo>
                  <a:cubicBezTo>
                    <a:pt x="1575" y="1667"/>
                    <a:pt x="1644" y="1575"/>
                    <a:pt x="1712" y="1507"/>
                  </a:cubicBezTo>
                  <a:cubicBezTo>
                    <a:pt x="1780" y="1416"/>
                    <a:pt x="1849" y="1347"/>
                    <a:pt x="1940" y="1279"/>
                  </a:cubicBezTo>
                  <a:cubicBezTo>
                    <a:pt x="1963" y="1279"/>
                    <a:pt x="1986" y="1256"/>
                    <a:pt x="2009" y="1233"/>
                  </a:cubicBezTo>
                  <a:cubicBezTo>
                    <a:pt x="2077" y="1187"/>
                    <a:pt x="2146" y="1142"/>
                    <a:pt x="2214" y="1073"/>
                  </a:cubicBezTo>
                  <a:cubicBezTo>
                    <a:pt x="2283" y="1050"/>
                    <a:pt x="2374" y="1005"/>
                    <a:pt x="2442" y="982"/>
                  </a:cubicBezTo>
                  <a:lnTo>
                    <a:pt x="2465" y="959"/>
                  </a:lnTo>
                  <a:cubicBezTo>
                    <a:pt x="2511" y="936"/>
                    <a:pt x="2557" y="913"/>
                    <a:pt x="2602" y="891"/>
                  </a:cubicBezTo>
                  <a:lnTo>
                    <a:pt x="2648" y="891"/>
                  </a:lnTo>
                  <a:cubicBezTo>
                    <a:pt x="2693" y="868"/>
                    <a:pt x="2762" y="845"/>
                    <a:pt x="2808" y="822"/>
                  </a:cubicBezTo>
                  <a:cubicBezTo>
                    <a:pt x="2876" y="799"/>
                    <a:pt x="2967" y="776"/>
                    <a:pt x="3059" y="754"/>
                  </a:cubicBezTo>
                  <a:lnTo>
                    <a:pt x="3127" y="731"/>
                  </a:lnTo>
                  <a:lnTo>
                    <a:pt x="3173" y="731"/>
                  </a:lnTo>
                  <a:lnTo>
                    <a:pt x="3218" y="708"/>
                  </a:lnTo>
                  <a:lnTo>
                    <a:pt x="3241" y="708"/>
                  </a:lnTo>
                  <a:cubicBezTo>
                    <a:pt x="3264" y="708"/>
                    <a:pt x="3287" y="685"/>
                    <a:pt x="3287" y="685"/>
                  </a:cubicBezTo>
                  <a:cubicBezTo>
                    <a:pt x="3310" y="685"/>
                    <a:pt x="3333" y="662"/>
                    <a:pt x="3355" y="640"/>
                  </a:cubicBezTo>
                  <a:lnTo>
                    <a:pt x="3401" y="640"/>
                  </a:lnTo>
                  <a:cubicBezTo>
                    <a:pt x="3447" y="640"/>
                    <a:pt x="3492" y="594"/>
                    <a:pt x="3492" y="525"/>
                  </a:cubicBezTo>
                  <a:cubicBezTo>
                    <a:pt x="3492" y="503"/>
                    <a:pt x="3492" y="480"/>
                    <a:pt x="3470" y="457"/>
                  </a:cubicBezTo>
                  <a:cubicBezTo>
                    <a:pt x="3492" y="411"/>
                    <a:pt x="3492" y="388"/>
                    <a:pt x="3515" y="366"/>
                  </a:cubicBezTo>
                  <a:cubicBezTo>
                    <a:pt x="3515" y="320"/>
                    <a:pt x="3538" y="297"/>
                    <a:pt x="3538" y="274"/>
                  </a:cubicBezTo>
                  <a:cubicBezTo>
                    <a:pt x="3561" y="252"/>
                    <a:pt x="3561" y="206"/>
                    <a:pt x="3538" y="183"/>
                  </a:cubicBezTo>
                  <a:cubicBezTo>
                    <a:pt x="3538" y="137"/>
                    <a:pt x="3515" y="115"/>
                    <a:pt x="3470" y="92"/>
                  </a:cubicBezTo>
                  <a:cubicBezTo>
                    <a:pt x="3470" y="92"/>
                    <a:pt x="3447" y="69"/>
                    <a:pt x="3447" y="69"/>
                  </a:cubicBezTo>
                  <a:lnTo>
                    <a:pt x="3424" y="69"/>
                  </a:lnTo>
                  <a:cubicBezTo>
                    <a:pt x="3401" y="23"/>
                    <a:pt x="3378" y="0"/>
                    <a:pt x="3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10"/>
            <p:cNvSpPr/>
            <p:nvPr/>
          </p:nvSpPr>
          <p:spPr>
            <a:xfrm>
              <a:off x="2056725" y="1280550"/>
              <a:ext cx="91900" cy="33125"/>
            </a:xfrm>
            <a:custGeom>
              <a:avLst/>
              <a:gdLst/>
              <a:ahLst/>
              <a:cxnLst/>
              <a:rect l="l" t="t" r="r" b="b"/>
              <a:pathLst>
                <a:path w="3676" h="1325" extrusionOk="0">
                  <a:moveTo>
                    <a:pt x="69" y="0"/>
                  </a:moveTo>
                  <a:cubicBezTo>
                    <a:pt x="46" y="0"/>
                    <a:pt x="46" y="23"/>
                    <a:pt x="23" y="23"/>
                  </a:cubicBezTo>
                  <a:cubicBezTo>
                    <a:pt x="0" y="46"/>
                    <a:pt x="0" y="92"/>
                    <a:pt x="23" y="115"/>
                  </a:cubicBezTo>
                  <a:cubicBezTo>
                    <a:pt x="69" y="183"/>
                    <a:pt x="114" y="229"/>
                    <a:pt x="183" y="297"/>
                  </a:cubicBezTo>
                  <a:cubicBezTo>
                    <a:pt x="229" y="366"/>
                    <a:pt x="274" y="411"/>
                    <a:pt x="320" y="480"/>
                  </a:cubicBezTo>
                  <a:cubicBezTo>
                    <a:pt x="388" y="525"/>
                    <a:pt x="457" y="594"/>
                    <a:pt x="525" y="640"/>
                  </a:cubicBezTo>
                  <a:cubicBezTo>
                    <a:pt x="594" y="685"/>
                    <a:pt x="662" y="731"/>
                    <a:pt x="708" y="776"/>
                  </a:cubicBezTo>
                  <a:cubicBezTo>
                    <a:pt x="776" y="822"/>
                    <a:pt x="845" y="868"/>
                    <a:pt x="913" y="913"/>
                  </a:cubicBezTo>
                  <a:cubicBezTo>
                    <a:pt x="982" y="959"/>
                    <a:pt x="1050" y="1005"/>
                    <a:pt x="1142" y="1050"/>
                  </a:cubicBezTo>
                  <a:cubicBezTo>
                    <a:pt x="1301" y="1119"/>
                    <a:pt x="1484" y="1187"/>
                    <a:pt x="1644" y="1233"/>
                  </a:cubicBezTo>
                  <a:cubicBezTo>
                    <a:pt x="1803" y="1256"/>
                    <a:pt x="1963" y="1279"/>
                    <a:pt x="2146" y="1301"/>
                  </a:cubicBezTo>
                  <a:cubicBezTo>
                    <a:pt x="2214" y="1301"/>
                    <a:pt x="2306" y="1324"/>
                    <a:pt x="2374" y="1324"/>
                  </a:cubicBezTo>
                  <a:cubicBezTo>
                    <a:pt x="2465" y="1324"/>
                    <a:pt x="2557" y="1324"/>
                    <a:pt x="2648" y="1301"/>
                  </a:cubicBezTo>
                  <a:cubicBezTo>
                    <a:pt x="2716" y="1301"/>
                    <a:pt x="2785" y="1279"/>
                    <a:pt x="2876" y="1279"/>
                  </a:cubicBezTo>
                  <a:cubicBezTo>
                    <a:pt x="2945" y="1256"/>
                    <a:pt x="3036" y="1233"/>
                    <a:pt x="3104" y="1210"/>
                  </a:cubicBezTo>
                  <a:cubicBezTo>
                    <a:pt x="3173" y="1210"/>
                    <a:pt x="3264" y="1187"/>
                    <a:pt x="3333" y="1164"/>
                  </a:cubicBezTo>
                  <a:cubicBezTo>
                    <a:pt x="3424" y="1142"/>
                    <a:pt x="3493" y="1142"/>
                    <a:pt x="3584" y="1096"/>
                  </a:cubicBezTo>
                  <a:cubicBezTo>
                    <a:pt x="3652" y="1073"/>
                    <a:pt x="3675" y="982"/>
                    <a:pt x="3675" y="913"/>
                  </a:cubicBezTo>
                  <a:cubicBezTo>
                    <a:pt x="3652" y="868"/>
                    <a:pt x="3629" y="845"/>
                    <a:pt x="3584" y="822"/>
                  </a:cubicBezTo>
                  <a:cubicBezTo>
                    <a:pt x="3561" y="799"/>
                    <a:pt x="3515" y="776"/>
                    <a:pt x="3470" y="776"/>
                  </a:cubicBezTo>
                  <a:cubicBezTo>
                    <a:pt x="3447" y="799"/>
                    <a:pt x="3401" y="799"/>
                    <a:pt x="3356" y="799"/>
                  </a:cubicBezTo>
                  <a:cubicBezTo>
                    <a:pt x="3310" y="822"/>
                    <a:pt x="3264" y="822"/>
                    <a:pt x="3219" y="845"/>
                  </a:cubicBezTo>
                  <a:cubicBezTo>
                    <a:pt x="3127" y="845"/>
                    <a:pt x="3059" y="868"/>
                    <a:pt x="2968" y="891"/>
                  </a:cubicBezTo>
                  <a:cubicBezTo>
                    <a:pt x="2876" y="913"/>
                    <a:pt x="2785" y="936"/>
                    <a:pt x="2694" y="959"/>
                  </a:cubicBezTo>
                  <a:cubicBezTo>
                    <a:pt x="2625" y="959"/>
                    <a:pt x="2557" y="982"/>
                    <a:pt x="2465" y="982"/>
                  </a:cubicBezTo>
                  <a:cubicBezTo>
                    <a:pt x="2351" y="982"/>
                    <a:pt x="2214" y="982"/>
                    <a:pt x="2100" y="959"/>
                  </a:cubicBezTo>
                  <a:cubicBezTo>
                    <a:pt x="2009" y="959"/>
                    <a:pt x="1940" y="936"/>
                    <a:pt x="1872" y="936"/>
                  </a:cubicBezTo>
                  <a:cubicBezTo>
                    <a:pt x="1826" y="936"/>
                    <a:pt x="1758" y="913"/>
                    <a:pt x="1712" y="913"/>
                  </a:cubicBezTo>
                  <a:cubicBezTo>
                    <a:pt x="1507" y="868"/>
                    <a:pt x="1301" y="799"/>
                    <a:pt x="1096" y="708"/>
                  </a:cubicBezTo>
                  <a:cubicBezTo>
                    <a:pt x="982" y="640"/>
                    <a:pt x="890" y="594"/>
                    <a:pt x="776" y="525"/>
                  </a:cubicBezTo>
                  <a:lnTo>
                    <a:pt x="776" y="525"/>
                  </a:lnTo>
                  <a:cubicBezTo>
                    <a:pt x="799" y="548"/>
                    <a:pt x="799" y="548"/>
                    <a:pt x="799" y="548"/>
                  </a:cubicBezTo>
                  <a:cubicBezTo>
                    <a:pt x="639" y="457"/>
                    <a:pt x="480" y="388"/>
                    <a:pt x="343" y="274"/>
                  </a:cubicBezTo>
                  <a:cubicBezTo>
                    <a:pt x="251" y="183"/>
                    <a:pt x="183" y="115"/>
                    <a:pt x="114" y="23"/>
                  </a:cubicBezTo>
                  <a:cubicBezTo>
                    <a:pt x="92" y="23"/>
                    <a:pt x="92"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10"/>
            <p:cNvSpPr/>
            <p:nvPr/>
          </p:nvSpPr>
          <p:spPr>
            <a:xfrm>
              <a:off x="2153725" y="1297100"/>
              <a:ext cx="3450" cy="3450"/>
            </a:xfrm>
            <a:custGeom>
              <a:avLst/>
              <a:gdLst/>
              <a:ahLst/>
              <a:cxnLst/>
              <a:rect l="l" t="t" r="r" b="b"/>
              <a:pathLst>
                <a:path w="138" h="138" extrusionOk="0">
                  <a:moveTo>
                    <a:pt x="69" y="0"/>
                  </a:moveTo>
                  <a:cubicBezTo>
                    <a:pt x="46" y="0"/>
                    <a:pt x="1" y="23"/>
                    <a:pt x="1" y="46"/>
                  </a:cubicBezTo>
                  <a:cubicBezTo>
                    <a:pt x="1" y="92"/>
                    <a:pt x="23" y="137"/>
                    <a:pt x="69" y="137"/>
                  </a:cubicBezTo>
                  <a:cubicBezTo>
                    <a:pt x="115" y="137"/>
                    <a:pt x="138" y="114"/>
                    <a:pt x="138" y="69"/>
                  </a:cubicBezTo>
                  <a:cubicBezTo>
                    <a:pt x="138" y="23"/>
                    <a:pt x="115"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10"/>
            <p:cNvSpPr/>
            <p:nvPr/>
          </p:nvSpPr>
          <p:spPr>
            <a:xfrm>
              <a:off x="2019050" y="1133325"/>
              <a:ext cx="153525" cy="187750"/>
            </a:xfrm>
            <a:custGeom>
              <a:avLst/>
              <a:gdLst/>
              <a:ahLst/>
              <a:cxnLst/>
              <a:rect l="l" t="t" r="r" b="b"/>
              <a:pathLst>
                <a:path w="6141" h="7510" extrusionOk="0">
                  <a:moveTo>
                    <a:pt x="3493" y="183"/>
                  </a:moveTo>
                  <a:lnTo>
                    <a:pt x="3493" y="229"/>
                  </a:lnTo>
                  <a:cubicBezTo>
                    <a:pt x="3516" y="274"/>
                    <a:pt x="3516" y="297"/>
                    <a:pt x="3516" y="343"/>
                  </a:cubicBezTo>
                  <a:cubicBezTo>
                    <a:pt x="3539" y="434"/>
                    <a:pt x="3539" y="548"/>
                    <a:pt x="3516" y="640"/>
                  </a:cubicBezTo>
                  <a:cubicBezTo>
                    <a:pt x="3516" y="662"/>
                    <a:pt x="3516" y="708"/>
                    <a:pt x="3516" y="731"/>
                  </a:cubicBezTo>
                  <a:cubicBezTo>
                    <a:pt x="3310" y="754"/>
                    <a:pt x="3105" y="822"/>
                    <a:pt x="2900" y="891"/>
                  </a:cubicBezTo>
                  <a:cubicBezTo>
                    <a:pt x="2694" y="959"/>
                    <a:pt x="2512" y="1073"/>
                    <a:pt x="2306" y="1187"/>
                  </a:cubicBezTo>
                  <a:cubicBezTo>
                    <a:pt x="1918" y="1438"/>
                    <a:pt x="1576" y="1804"/>
                    <a:pt x="1325" y="2237"/>
                  </a:cubicBezTo>
                  <a:cubicBezTo>
                    <a:pt x="1096" y="2648"/>
                    <a:pt x="982" y="3128"/>
                    <a:pt x="959" y="3607"/>
                  </a:cubicBezTo>
                  <a:cubicBezTo>
                    <a:pt x="959" y="3835"/>
                    <a:pt x="982" y="4063"/>
                    <a:pt x="1028" y="4314"/>
                  </a:cubicBezTo>
                  <a:cubicBezTo>
                    <a:pt x="1074" y="4543"/>
                    <a:pt x="1142" y="4771"/>
                    <a:pt x="1256" y="4999"/>
                  </a:cubicBezTo>
                  <a:cubicBezTo>
                    <a:pt x="1439" y="5387"/>
                    <a:pt x="1713" y="5752"/>
                    <a:pt x="2078" y="6049"/>
                  </a:cubicBezTo>
                  <a:cubicBezTo>
                    <a:pt x="2443" y="6346"/>
                    <a:pt x="2854" y="6551"/>
                    <a:pt x="3310" y="6643"/>
                  </a:cubicBezTo>
                  <a:cubicBezTo>
                    <a:pt x="3516" y="6688"/>
                    <a:pt x="3744" y="6711"/>
                    <a:pt x="3972" y="6711"/>
                  </a:cubicBezTo>
                  <a:cubicBezTo>
                    <a:pt x="4543" y="6711"/>
                    <a:pt x="5091" y="6551"/>
                    <a:pt x="5570" y="6255"/>
                  </a:cubicBezTo>
                  <a:lnTo>
                    <a:pt x="5616" y="6232"/>
                  </a:lnTo>
                  <a:lnTo>
                    <a:pt x="5616" y="6209"/>
                  </a:lnTo>
                  <a:cubicBezTo>
                    <a:pt x="5661" y="6186"/>
                    <a:pt x="5707" y="6163"/>
                    <a:pt x="5753" y="6140"/>
                  </a:cubicBezTo>
                  <a:lnTo>
                    <a:pt x="5821" y="6072"/>
                  </a:lnTo>
                  <a:lnTo>
                    <a:pt x="5844" y="6095"/>
                  </a:lnTo>
                  <a:cubicBezTo>
                    <a:pt x="5867" y="6140"/>
                    <a:pt x="5867" y="6163"/>
                    <a:pt x="5890" y="6186"/>
                  </a:cubicBezTo>
                  <a:cubicBezTo>
                    <a:pt x="5913" y="6255"/>
                    <a:pt x="5935" y="6346"/>
                    <a:pt x="5935" y="6414"/>
                  </a:cubicBezTo>
                  <a:cubicBezTo>
                    <a:pt x="5958" y="6483"/>
                    <a:pt x="5958" y="6529"/>
                    <a:pt x="5958" y="6574"/>
                  </a:cubicBezTo>
                  <a:lnTo>
                    <a:pt x="5935" y="6597"/>
                  </a:lnTo>
                  <a:cubicBezTo>
                    <a:pt x="5684" y="6780"/>
                    <a:pt x="5433" y="6917"/>
                    <a:pt x="5159" y="7031"/>
                  </a:cubicBezTo>
                  <a:cubicBezTo>
                    <a:pt x="4863" y="7168"/>
                    <a:pt x="4566" y="7236"/>
                    <a:pt x="4246" y="7282"/>
                  </a:cubicBezTo>
                  <a:cubicBezTo>
                    <a:pt x="4087" y="7305"/>
                    <a:pt x="3927" y="7327"/>
                    <a:pt x="3790" y="7327"/>
                  </a:cubicBezTo>
                  <a:cubicBezTo>
                    <a:pt x="3607" y="7327"/>
                    <a:pt x="3470" y="7305"/>
                    <a:pt x="3310" y="7282"/>
                  </a:cubicBezTo>
                  <a:cubicBezTo>
                    <a:pt x="3014" y="7236"/>
                    <a:pt x="2694" y="7168"/>
                    <a:pt x="2397" y="7031"/>
                  </a:cubicBezTo>
                  <a:cubicBezTo>
                    <a:pt x="2124" y="6917"/>
                    <a:pt x="1850" y="6757"/>
                    <a:pt x="1621" y="6597"/>
                  </a:cubicBezTo>
                  <a:lnTo>
                    <a:pt x="1599" y="6574"/>
                  </a:lnTo>
                  <a:cubicBezTo>
                    <a:pt x="1370" y="6392"/>
                    <a:pt x="1142" y="6163"/>
                    <a:pt x="959" y="5935"/>
                  </a:cubicBezTo>
                  <a:lnTo>
                    <a:pt x="937" y="5912"/>
                  </a:lnTo>
                  <a:cubicBezTo>
                    <a:pt x="754" y="5684"/>
                    <a:pt x="617" y="5410"/>
                    <a:pt x="480" y="5136"/>
                  </a:cubicBezTo>
                  <a:cubicBezTo>
                    <a:pt x="366" y="4839"/>
                    <a:pt x="298" y="4520"/>
                    <a:pt x="252" y="4223"/>
                  </a:cubicBezTo>
                  <a:cubicBezTo>
                    <a:pt x="206" y="3904"/>
                    <a:pt x="206" y="3607"/>
                    <a:pt x="252" y="3287"/>
                  </a:cubicBezTo>
                  <a:cubicBezTo>
                    <a:pt x="275" y="2991"/>
                    <a:pt x="366" y="2671"/>
                    <a:pt x="480" y="2374"/>
                  </a:cubicBezTo>
                  <a:lnTo>
                    <a:pt x="503" y="2374"/>
                  </a:lnTo>
                  <a:cubicBezTo>
                    <a:pt x="617" y="2078"/>
                    <a:pt x="777" y="1826"/>
                    <a:pt x="959" y="1575"/>
                  </a:cubicBezTo>
                  <a:cubicBezTo>
                    <a:pt x="1142" y="1324"/>
                    <a:pt x="1370" y="1096"/>
                    <a:pt x="1621" y="913"/>
                  </a:cubicBezTo>
                  <a:cubicBezTo>
                    <a:pt x="1850" y="731"/>
                    <a:pt x="2124" y="594"/>
                    <a:pt x="2397" y="457"/>
                  </a:cubicBezTo>
                  <a:cubicBezTo>
                    <a:pt x="2694" y="343"/>
                    <a:pt x="2991" y="252"/>
                    <a:pt x="3288" y="206"/>
                  </a:cubicBezTo>
                  <a:cubicBezTo>
                    <a:pt x="3356" y="206"/>
                    <a:pt x="3425" y="206"/>
                    <a:pt x="3493" y="183"/>
                  </a:cubicBezTo>
                  <a:close/>
                  <a:moveTo>
                    <a:pt x="3562" y="0"/>
                  </a:moveTo>
                  <a:cubicBezTo>
                    <a:pt x="3310" y="23"/>
                    <a:pt x="3059" y="69"/>
                    <a:pt x="2831" y="115"/>
                  </a:cubicBezTo>
                  <a:cubicBezTo>
                    <a:pt x="2603" y="183"/>
                    <a:pt x="2352" y="274"/>
                    <a:pt x="2124" y="389"/>
                  </a:cubicBezTo>
                  <a:cubicBezTo>
                    <a:pt x="1690" y="594"/>
                    <a:pt x="1302" y="891"/>
                    <a:pt x="982" y="1256"/>
                  </a:cubicBezTo>
                  <a:cubicBezTo>
                    <a:pt x="663" y="1621"/>
                    <a:pt x="412" y="2032"/>
                    <a:pt x="252" y="2511"/>
                  </a:cubicBezTo>
                  <a:cubicBezTo>
                    <a:pt x="69" y="2968"/>
                    <a:pt x="1" y="3493"/>
                    <a:pt x="46" y="4018"/>
                  </a:cubicBezTo>
                  <a:cubicBezTo>
                    <a:pt x="46" y="4269"/>
                    <a:pt x="92" y="4497"/>
                    <a:pt x="161" y="4748"/>
                  </a:cubicBezTo>
                  <a:cubicBezTo>
                    <a:pt x="229" y="4976"/>
                    <a:pt x="320" y="5205"/>
                    <a:pt x="434" y="5433"/>
                  </a:cubicBezTo>
                  <a:cubicBezTo>
                    <a:pt x="640" y="5867"/>
                    <a:pt x="937" y="6255"/>
                    <a:pt x="1325" y="6574"/>
                  </a:cubicBezTo>
                  <a:cubicBezTo>
                    <a:pt x="1690" y="6894"/>
                    <a:pt x="2101" y="7145"/>
                    <a:pt x="2580" y="7305"/>
                  </a:cubicBezTo>
                  <a:cubicBezTo>
                    <a:pt x="2945" y="7442"/>
                    <a:pt x="3356" y="7510"/>
                    <a:pt x="3790" y="7510"/>
                  </a:cubicBezTo>
                  <a:cubicBezTo>
                    <a:pt x="3881" y="7510"/>
                    <a:pt x="3995" y="7510"/>
                    <a:pt x="4109" y="7487"/>
                  </a:cubicBezTo>
                  <a:cubicBezTo>
                    <a:pt x="4794" y="7419"/>
                    <a:pt x="5456" y="7190"/>
                    <a:pt x="6004" y="6780"/>
                  </a:cubicBezTo>
                  <a:lnTo>
                    <a:pt x="6027" y="6757"/>
                  </a:lnTo>
                  <a:lnTo>
                    <a:pt x="6049" y="6734"/>
                  </a:lnTo>
                  <a:cubicBezTo>
                    <a:pt x="6095" y="6711"/>
                    <a:pt x="6095" y="6688"/>
                    <a:pt x="6118" y="6665"/>
                  </a:cubicBezTo>
                  <a:cubicBezTo>
                    <a:pt x="6118" y="6665"/>
                    <a:pt x="6118" y="6665"/>
                    <a:pt x="6118" y="6643"/>
                  </a:cubicBezTo>
                  <a:cubicBezTo>
                    <a:pt x="6141" y="6643"/>
                    <a:pt x="6141" y="6620"/>
                    <a:pt x="6141" y="6574"/>
                  </a:cubicBezTo>
                  <a:cubicBezTo>
                    <a:pt x="6141" y="6460"/>
                    <a:pt x="6118" y="6346"/>
                    <a:pt x="6095" y="6232"/>
                  </a:cubicBezTo>
                  <a:cubicBezTo>
                    <a:pt x="6072" y="6118"/>
                    <a:pt x="6004" y="6004"/>
                    <a:pt x="5913" y="5889"/>
                  </a:cubicBezTo>
                  <a:cubicBezTo>
                    <a:pt x="5890" y="5889"/>
                    <a:pt x="5867" y="5867"/>
                    <a:pt x="5844" y="5867"/>
                  </a:cubicBezTo>
                  <a:lnTo>
                    <a:pt x="5821" y="5867"/>
                  </a:lnTo>
                  <a:cubicBezTo>
                    <a:pt x="5798" y="5867"/>
                    <a:pt x="5776" y="5889"/>
                    <a:pt x="5753" y="5889"/>
                  </a:cubicBezTo>
                  <a:cubicBezTo>
                    <a:pt x="5730" y="5912"/>
                    <a:pt x="5730" y="5912"/>
                    <a:pt x="5707" y="5935"/>
                  </a:cubicBezTo>
                  <a:lnTo>
                    <a:pt x="5661" y="5958"/>
                  </a:lnTo>
                  <a:cubicBezTo>
                    <a:pt x="5616" y="6004"/>
                    <a:pt x="5570" y="6026"/>
                    <a:pt x="5525" y="6072"/>
                  </a:cubicBezTo>
                  <a:lnTo>
                    <a:pt x="5502" y="6095"/>
                  </a:lnTo>
                  <a:cubicBezTo>
                    <a:pt x="5342" y="6186"/>
                    <a:pt x="5205" y="6255"/>
                    <a:pt x="5068" y="6300"/>
                  </a:cubicBezTo>
                  <a:cubicBezTo>
                    <a:pt x="4840" y="6414"/>
                    <a:pt x="4611" y="6460"/>
                    <a:pt x="4360" y="6506"/>
                  </a:cubicBezTo>
                  <a:cubicBezTo>
                    <a:pt x="4246" y="6529"/>
                    <a:pt x="4109" y="6529"/>
                    <a:pt x="3972" y="6529"/>
                  </a:cubicBezTo>
                  <a:cubicBezTo>
                    <a:pt x="3835" y="6529"/>
                    <a:pt x="3721" y="6529"/>
                    <a:pt x="3584" y="6506"/>
                  </a:cubicBezTo>
                  <a:cubicBezTo>
                    <a:pt x="3356" y="6460"/>
                    <a:pt x="3105" y="6414"/>
                    <a:pt x="2877" y="6323"/>
                  </a:cubicBezTo>
                  <a:lnTo>
                    <a:pt x="2877" y="6300"/>
                  </a:lnTo>
                  <a:cubicBezTo>
                    <a:pt x="2649" y="6209"/>
                    <a:pt x="2443" y="6095"/>
                    <a:pt x="2260" y="5958"/>
                  </a:cubicBezTo>
                  <a:cubicBezTo>
                    <a:pt x="2055" y="5798"/>
                    <a:pt x="1872" y="5615"/>
                    <a:pt x="1736" y="5433"/>
                  </a:cubicBezTo>
                  <a:cubicBezTo>
                    <a:pt x="1599" y="5250"/>
                    <a:pt x="1462" y="5045"/>
                    <a:pt x="1370" y="4817"/>
                  </a:cubicBezTo>
                  <a:cubicBezTo>
                    <a:pt x="1279" y="4566"/>
                    <a:pt x="1211" y="4314"/>
                    <a:pt x="1165" y="4086"/>
                  </a:cubicBezTo>
                  <a:cubicBezTo>
                    <a:pt x="1142" y="3812"/>
                    <a:pt x="1142" y="3561"/>
                    <a:pt x="1165" y="3310"/>
                  </a:cubicBezTo>
                  <a:cubicBezTo>
                    <a:pt x="1211" y="3082"/>
                    <a:pt x="1256" y="2854"/>
                    <a:pt x="1347" y="2625"/>
                  </a:cubicBezTo>
                  <a:lnTo>
                    <a:pt x="1370" y="2603"/>
                  </a:lnTo>
                  <a:cubicBezTo>
                    <a:pt x="1462" y="2374"/>
                    <a:pt x="1599" y="2169"/>
                    <a:pt x="1736" y="1986"/>
                  </a:cubicBezTo>
                  <a:cubicBezTo>
                    <a:pt x="1895" y="1781"/>
                    <a:pt x="2055" y="1621"/>
                    <a:pt x="2238" y="1461"/>
                  </a:cubicBezTo>
                  <a:cubicBezTo>
                    <a:pt x="2443" y="1324"/>
                    <a:pt x="2649" y="1187"/>
                    <a:pt x="2877" y="1096"/>
                  </a:cubicBezTo>
                  <a:cubicBezTo>
                    <a:pt x="3105" y="1005"/>
                    <a:pt x="3356" y="936"/>
                    <a:pt x="3584" y="913"/>
                  </a:cubicBezTo>
                  <a:cubicBezTo>
                    <a:pt x="3607" y="891"/>
                    <a:pt x="3630" y="891"/>
                    <a:pt x="3653" y="868"/>
                  </a:cubicBezTo>
                  <a:cubicBezTo>
                    <a:pt x="3653" y="845"/>
                    <a:pt x="3676" y="845"/>
                    <a:pt x="3676" y="822"/>
                  </a:cubicBezTo>
                  <a:cubicBezTo>
                    <a:pt x="3698" y="708"/>
                    <a:pt x="3721" y="594"/>
                    <a:pt x="3721" y="480"/>
                  </a:cubicBezTo>
                  <a:cubicBezTo>
                    <a:pt x="3721" y="343"/>
                    <a:pt x="3698" y="229"/>
                    <a:pt x="3653" y="115"/>
                  </a:cubicBezTo>
                  <a:cubicBezTo>
                    <a:pt x="3653" y="92"/>
                    <a:pt x="3653" y="69"/>
                    <a:pt x="3630" y="69"/>
                  </a:cubicBezTo>
                  <a:cubicBezTo>
                    <a:pt x="3630" y="23"/>
                    <a:pt x="3584" y="0"/>
                    <a:pt x="3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24" name="Google Shape;2624;p10"/>
          <p:cNvSpPr/>
          <p:nvPr/>
        </p:nvSpPr>
        <p:spPr>
          <a:xfrm>
            <a:off x="5603547" y="3884735"/>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10"/>
          <p:cNvSpPr/>
          <p:nvPr/>
        </p:nvSpPr>
        <p:spPr>
          <a:xfrm>
            <a:off x="4571997" y="266523"/>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10"/>
          <p:cNvSpPr txBox="1">
            <a:spLocks noGrp="1"/>
          </p:cNvSpPr>
          <p:nvPr>
            <p:ph type="title"/>
          </p:nvPr>
        </p:nvSpPr>
        <p:spPr>
          <a:xfrm>
            <a:off x="4572000" y="860800"/>
            <a:ext cx="3207000" cy="240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r>
              <a:rPr lang="en-US"/>
              <a:t>Click to edit Master title style</a:t>
            </a:r>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2806"/>
        <p:cNvGrpSpPr/>
        <p:nvPr/>
      </p:nvGrpSpPr>
      <p:grpSpPr>
        <a:xfrm>
          <a:off x="0" y="0"/>
          <a:ext cx="0" cy="0"/>
          <a:chOff x="0" y="0"/>
          <a:chExt cx="0" cy="0"/>
        </a:xfrm>
      </p:grpSpPr>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3068"/>
        <p:cNvGrpSpPr/>
        <p:nvPr/>
      </p:nvGrpSpPr>
      <p:grpSpPr>
        <a:xfrm>
          <a:off x="0" y="0"/>
          <a:ext cx="0" cy="0"/>
          <a:chOff x="0" y="0"/>
          <a:chExt cx="0" cy="0"/>
        </a:xfrm>
      </p:grpSpPr>
      <p:sp>
        <p:nvSpPr>
          <p:cNvPr id="3069" name="Google Shape;3069;p14"/>
          <p:cNvSpPr/>
          <p:nvPr/>
        </p:nvSpPr>
        <p:spPr>
          <a:xfrm rot="10800000">
            <a:off x="-1083651" y="1566601"/>
            <a:ext cx="5408925" cy="5029425"/>
          </a:xfrm>
          <a:custGeom>
            <a:avLst/>
            <a:gdLst/>
            <a:ahLst/>
            <a:cxnLst/>
            <a:rect l="l" t="t" r="r" b="b"/>
            <a:pathLst>
              <a:path w="216357" h="201177" extrusionOk="0">
                <a:moveTo>
                  <a:pt x="19714" y="9116"/>
                </a:moveTo>
                <a:cubicBezTo>
                  <a:pt x="-11622" y="10611"/>
                  <a:pt x="2452" y="17851"/>
                  <a:pt x="7897" y="23643"/>
                </a:cubicBezTo>
                <a:cubicBezTo>
                  <a:pt x="13342" y="29435"/>
                  <a:pt x="42767" y="35343"/>
                  <a:pt x="52382" y="43869"/>
                </a:cubicBezTo>
                <a:cubicBezTo>
                  <a:pt x="61997" y="52395"/>
                  <a:pt x="56089" y="68544"/>
                  <a:pt x="65588" y="74800"/>
                </a:cubicBezTo>
                <a:cubicBezTo>
                  <a:pt x="75087" y="81056"/>
                  <a:pt x="100573" y="75148"/>
                  <a:pt x="109377" y="81403"/>
                </a:cubicBezTo>
                <a:cubicBezTo>
                  <a:pt x="118181" y="87659"/>
                  <a:pt x="113258" y="104861"/>
                  <a:pt x="118413" y="112333"/>
                </a:cubicBezTo>
                <a:cubicBezTo>
                  <a:pt x="123568" y="119805"/>
                  <a:pt x="135095" y="119342"/>
                  <a:pt x="140308" y="126235"/>
                </a:cubicBezTo>
                <a:cubicBezTo>
                  <a:pt x="145521" y="133128"/>
                  <a:pt x="144131" y="146253"/>
                  <a:pt x="149691" y="153690"/>
                </a:cubicBezTo>
                <a:cubicBezTo>
                  <a:pt x="155252" y="161127"/>
                  <a:pt x="166605" y="163444"/>
                  <a:pt x="173671" y="170858"/>
                </a:cubicBezTo>
                <a:cubicBezTo>
                  <a:pt x="180738" y="178272"/>
                  <a:pt x="185661" y="196691"/>
                  <a:pt x="192090" y="198174"/>
                </a:cubicBezTo>
                <a:cubicBezTo>
                  <a:pt x="198519" y="199657"/>
                  <a:pt x="211610" y="210338"/>
                  <a:pt x="212247" y="179755"/>
                </a:cubicBezTo>
                <a:cubicBezTo>
                  <a:pt x="212884" y="149172"/>
                  <a:pt x="228002" y="43116"/>
                  <a:pt x="195913" y="14676"/>
                </a:cubicBezTo>
                <a:cubicBezTo>
                  <a:pt x="163824" y="-13764"/>
                  <a:pt x="51050" y="7622"/>
                  <a:pt x="19714" y="9116"/>
                </a:cubicBezTo>
                <a:close/>
              </a:path>
            </a:pathLst>
          </a:custGeom>
          <a:solidFill>
            <a:schemeClr val="accent1"/>
          </a:solidFill>
          <a:ln>
            <a:noFill/>
          </a:ln>
        </p:spPr>
      </p:sp>
      <p:sp>
        <p:nvSpPr>
          <p:cNvPr id="3070" name="Google Shape;3070;p14"/>
          <p:cNvSpPr/>
          <p:nvPr/>
        </p:nvSpPr>
        <p:spPr>
          <a:xfrm rot="10800000" flipH="1">
            <a:off x="7308099" y="-592859"/>
            <a:ext cx="2245600" cy="2648475"/>
          </a:xfrm>
          <a:custGeom>
            <a:avLst/>
            <a:gdLst/>
            <a:ahLst/>
            <a:cxnLst/>
            <a:rect l="l" t="t" r="r" b="b"/>
            <a:pathLst>
              <a:path w="89824" h="105939" extrusionOk="0">
                <a:moveTo>
                  <a:pt x="3695" y="96234"/>
                </a:moveTo>
                <a:cubicBezTo>
                  <a:pt x="-7534" y="92223"/>
                  <a:pt x="10380" y="79657"/>
                  <a:pt x="16529" y="74577"/>
                </a:cubicBezTo>
                <a:cubicBezTo>
                  <a:pt x="22679" y="69497"/>
                  <a:pt x="36047" y="71369"/>
                  <a:pt x="40592" y="65754"/>
                </a:cubicBezTo>
                <a:cubicBezTo>
                  <a:pt x="45137" y="60139"/>
                  <a:pt x="39790" y="46637"/>
                  <a:pt x="43800" y="40889"/>
                </a:cubicBezTo>
                <a:cubicBezTo>
                  <a:pt x="47811" y="35141"/>
                  <a:pt x="58372" y="37681"/>
                  <a:pt x="64655" y="31264"/>
                </a:cubicBezTo>
                <a:cubicBezTo>
                  <a:pt x="70938" y="24847"/>
                  <a:pt x="78291" y="-8841"/>
                  <a:pt x="81499" y="2388"/>
                </a:cubicBezTo>
                <a:cubicBezTo>
                  <a:pt x="84707" y="13618"/>
                  <a:pt x="96872" y="83000"/>
                  <a:pt x="83905" y="98641"/>
                </a:cubicBezTo>
                <a:cubicBezTo>
                  <a:pt x="70938" y="114282"/>
                  <a:pt x="14924" y="100245"/>
                  <a:pt x="3695" y="96234"/>
                </a:cubicBezTo>
                <a:close/>
              </a:path>
            </a:pathLst>
          </a:custGeom>
          <a:solidFill>
            <a:schemeClr val="accent4"/>
          </a:solidFill>
          <a:ln>
            <a:noFill/>
          </a:ln>
        </p:spPr>
      </p:sp>
      <p:pic>
        <p:nvPicPr>
          <p:cNvPr id="3071" name="Google Shape;3071;p14"/>
          <p:cNvPicPr preferRelativeResize="0"/>
          <p:nvPr/>
        </p:nvPicPr>
        <p:blipFill>
          <a:blip r:embed="rId2">
            <a:alphaModFix/>
          </a:blip>
          <a:stretch>
            <a:fillRect/>
          </a:stretch>
        </p:blipFill>
        <p:spPr>
          <a:xfrm>
            <a:off x="0" y="0"/>
            <a:ext cx="9144000" cy="5143500"/>
          </a:xfrm>
          <a:prstGeom prst="rect">
            <a:avLst/>
          </a:prstGeom>
          <a:noFill/>
          <a:ln>
            <a:noFill/>
          </a:ln>
        </p:spPr>
      </p:pic>
      <p:grpSp>
        <p:nvGrpSpPr>
          <p:cNvPr id="3072" name="Google Shape;3072;p14"/>
          <p:cNvGrpSpPr/>
          <p:nvPr/>
        </p:nvGrpSpPr>
        <p:grpSpPr>
          <a:xfrm>
            <a:off x="224686" y="324633"/>
            <a:ext cx="1239933" cy="1301060"/>
            <a:chOff x="-818813" y="1823137"/>
            <a:chExt cx="1579734" cy="1657613"/>
          </a:xfrm>
        </p:grpSpPr>
        <p:sp>
          <p:nvSpPr>
            <p:cNvPr id="3073" name="Google Shape;3073;p14"/>
            <p:cNvSpPr/>
            <p:nvPr/>
          </p:nvSpPr>
          <p:spPr>
            <a:xfrm>
              <a:off x="-818813" y="1823137"/>
              <a:ext cx="1579734" cy="1657613"/>
            </a:xfrm>
            <a:custGeom>
              <a:avLst/>
              <a:gdLst/>
              <a:ahLst/>
              <a:cxnLst/>
              <a:rect l="l" t="t" r="r" b="b"/>
              <a:pathLst>
                <a:path w="28236" h="29628" extrusionOk="0">
                  <a:moveTo>
                    <a:pt x="12144" y="1"/>
                  </a:moveTo>
                  <a:cubicBezTo>
                    <a:pt x="11870" y="1"/>
                    <a:pt x="11596" y="24"/>
                    <a:pt x="11345" y="69"/>
                  </a:cubicBezTo>
                  <a:cubicBezTo>
                    <a:pt x="10683" y="69"/>
                    <a:pt x="10066" y="434"/>
                    <a:pt x="9724" y="1028"/>
                  </a:cubicBezTo>
                  <a:cubicBezTo>
                    <a:pt x="9724" y="1028"/>
                    <a:pt x="503" y="17257"/>
                    <a:pt x="503" y="17257"/>
                  </a:cubicBezTo>
                  <a:cubicBezTo>
                    <a:pt x="434" y="17416"/>
                    <a:pt x="366" y="17576"/>
                    <a:pt x="320" y="17736"/>
                  </a:cubicBezTo>
                  <a:cubicBezTo>
                    <a:pt x="252" y="17896"/>
                    <a:pt x="206" y="18055"/>
                    <a:pt x="160" y="18215"/>
                  </a:cubicBezTo>
                  <a:cubicBezTo>
                    <a:pt x="115" y="18444"/>
                    <a:pt x="69" y="18695"/>
                    <a:pt x="46" y="18946"/>
                  </a:cubicBezTo>
                  <a:cubicBezTo>
                    <a:pt x="1" y="19379"/>
                    <a:pt x="23" y="19813"/>
                    <a:pt x="92" y="20292"/>
                  </a:cubicBezTo>
                  <a:cubicBezTo>
                    <a:pt x="160" y="20680"/>
                    <a:pt x="274" y="21091"/>
                    <a:pt x="434" y="21525"/>
                  </a:cubicBezTo>
                  <a:cubicBezTo>
                    <a:pt x="548" y="21844"/>
                    <a:pt x="708" y="22164"/>
                    <a:pt x="868" y="22461"/>
                  </a:cubicBezTo>
                  <a:cubicBezTo>
                    <a:pt x="982" y="22666"/>
                    <a:pt x="1119" y="22872"/>
                    <a:pt x="1324" y="23077"/>
                  </a:cubicBezTo>
                  <a:cubicBezTo>
                    <a:pt x="2237" y="23922"/>
                    <a:pt x="3287" y="24515"/>
                    <a:pt x="4155" y="24972"/>
                  </a:cubicBezTo>
                  <a:cubicBezTo>
                    <a:pt x="4474" y="25131"/>
                    <a:pt x="4794" y="25291"/>
                    <a:pt x="5113" y="25451"/>
                  </a:cubicBezTo>
                  <a:lnTo>
                    <a:pt x="5501" y="25656"/>
                  </a:lnTo>
                  <a:cubicBezTo>
                    <a:pt x="5638" y="25725"/>
                    <a:pt x="5753" y="25770"/>
                    <a:pt x="5889" y="25839"/>
                  </a:cubicBezTo>
                  <a:lnTo>
                    <a:pt x="6209" y="25999"/>
                  </a:lnTo>
                  <a:cubicBezTo>
                    <a:pt x="6460" y="26136"/>
                    <a:pt x="6711" y="26273"/>
                    <a:pt x="6962" y="26387"/>
                  </a:cubicBezTo>
                  <a:cubicBezTo>
                    <a:pt x="8012" y="26912"/>
                    <a:pt x="9062" y="27391"/>
                    <a:pt x="10089" y="27825"/>
                  </a:cubicBezTo>
                  <a:cubicBezTo>
                    <a:pt x="10683" y="28099"/>
                    <a:pt x="11208" y="28304"/>
                    <a:pt x="11687" y="28487"/>
                  </a:cubicBezTo>
                  <a:cubicBezTo>
                    <a:pt x="12258" y="28692"/>
                    <a:pt x="12828" y="28897"/>
                    <a:pt x="13376" y="29057"/>
                  </a:cubicBezTo>
                  <a:cubicBezTo>
                    <a:pt x="13627" y="29126"/>
                    <a:pt x="13878" y="29194"/>
                    <a:pt x="14107" y="29263"/>
                  </a:cubicBezTo>
                  <a:cubicBezTo>
                    <a:pt x="14221" y="29286"/>
                    <a:pt x="14335" y="29308"/>
                    <a:pt x="14472" y="29354"/>
                  </a:cubicBezTo>
                  <a:cubicBezTo>
                    <a:pt x="14517" y="29354"/>
                    <a:pt x="14746" y="29422"/>
                    <a:pt x="14746" y="29422"/>
                  </a:cubicBezTo>
                  <a:cubicBezTo>
                    <a:pt x="14746" y="29422"/>
                    <a:pt x="14883" y="29445"/>
                    <a:pt x="14883" y="29445"/>
                  </a:cubicBezTo>
                  <a:cubicBezTo>
                    <a:pt x="15042" y="29491"/>
                    <a:pt x="15225" y="29537"/>
                    <a:pt x="15430" y="29559"/>
                  </a:cubicBezTo>
                  <a:cubicBezTo>
                    <a:pt x="15659" y="29605"/>
                    <a:pt x="15887" y="29628"/>
                    <a:pt x="16092" y="29628"/>
                  </a:cubicBezTo>
                  <a:cubicBezTo>
                    <a:pt x="16298" y="29628"/>
                    <a:pt x="16480" y="29605"/>
                    <a:pt x="16663" y="29582"/>
                  </a:cubicBezTo>
                  <a:cubicBezTo>
                    <a:pt x="16846" y="29537"/>
                    <a:pt x="17051" y="29468"/>
                    <a:pt x="17211" y="29377"/>
                  </a:cubicBezTo>
                  <a:cubicBezTo>
                    <a:pt x="17576" y="29217"/>
                    <a:pt x="17873" y="28943"/>
                    <a:pt x="18078" y="28601"/>
                  </a:cubicBezTo>
                  <a:cubicBezTo>
                    <a:pt x="18535" y="27802"/>
                    <a:pt x="27551" y="12007"/>
                    <a:pt x="27916" y="11391"/>
                  </a:cubicBezTo>
                  <a:cubicBezTo>
                    <a:pt x="28144" y="10980"/>
                    <a:pt x="28235" y="10500"/>
                    <a:pt x="28144" y="10067"/>
                  </a:cubicBezTo>
                  <a:cubicBezTo>
                    <a:pt x="28144" y="9998"/>
                    <a:pt x="28121" y="9953"/>
                    <a:pt x="28121" y="9907"/>
                  </a:cubicBezTo>
                  <a:cubicBezTo>
                    <a:pt x="28030" y="9542"/>
                    <a:pt x="27870" y="9222"/>
                    <a:pt x="27596" y="8948"/>
                  </a:cubicBezTo>
                  <a:cubicBezTo>
                    <a:pt x="27391" y="8743"/>
                    <a:pt x="27163" y="8537"/>
                    <a:pt x="26934" y="8355"/>
                  </a:cubicBezTo>
                  <a:cubicBezTo>
                    <a:pt x="26934" y="8263"/>
                    <a:pt x="26912" y="8172"/>
                    <a:pt x="26912" y="8058"/>
                  </a:cubicBezTo>
                  <a:cubicBezTo>
                    <a:pt x="26912" y="8058"/>
                    <a:pt x="26912" y="8058"/>
                    <a:pt x="26912" y="8035"/>
                  </a:cubicBezTo>
                  <a:cubicBezTo>
                    <a:pt x="26866" y="7624"/>
                    <a:pt x="26706" y="7236"/>
                    <a:pt x="26409" y="6917"/>
                  </a:cubicBezTo>
                  <a:cubicBezTo>
                    <a:pt x="26318" y="6803"/>
                    <a:pt x="26204" y="6666"/>
                    <a:pt x="26090" y="6552"/>
                  </a:cubicBezTo>
                  <a:cubicBezTo>
                    <a:pt x="25976" y="6437"/>
                    <a:pt x="25862" y="6323"/>
                    <a:pt x="25702" y="6186"/>
                  </a:cubicBezTo>
                  <a:cubicBezTo>
                    <a:pt x="25496" y="6004"/>
                    <a:pt x="25268" y="5821"/>
                    <a:pt x="25063" y="5684"/>
                  </a:cubicBezTo>
                  <a:lnTo>
                    <a:pt x="25040" y="5661"/>
                  </a:lnTo>
                  <a:cubicBezTo>
                    <a:pt x="24949" y="5593"/>
                    <a:pt x="24880" y="5524"/>
                    <a:pt x="24789" y="5456"/>
                  </a:cubicBezTo>
                  <a:cubicBezTo>
                    <a:pt x="24743" y="5433"/>
                    <a:pt x="24492" y="5228"/>
                    <a:pt x="24492" y="5228"/>
                  </a:cubicBezTo>
                  <a:cubicBezTo>
                    <a:pt x="24287" y="5068"/>
                    <a:pt x="24058" y="4908"/>
                    <a:pt x="23830" y="4748"/>
                  </a:cubicBezTo>
                  <a:cubicBezTo>
                    <a:pt x="22963" y="4086"/>
                    <a:pt x="22050" y="3493"/>
                    <a:pt x="21114" y="2968"/>
                  </a:cubicBezTo>
                  <a:cubicBezTo>
                    <a:pt x="20155" y="2443"/>
                    <a:pt x="19174" y="1964"/>
                    <a:pt x="18147" y="1553"/>
                  </a:cubicBezTo>
                  <a:cubicBezTo>
                    <a:pt x="17918" y="1462"/>
                    <a:pt x="17667" y="1347"/>
                    <a:pt x="17393" y="1256"/>
                  </a:cubicBezTo>
                  <a:cubicBezTo>
                    <a:pt x="17188" y="1188"/>
                    <a:pt x="16983" y="1119"/>
                    <a:pt x="16777" y="1051"/>
                  </a:cubicBezTo>
                  <a:lnTo>
                    <a:pt x="16686" y="1005"/>
                  </a:lnTo>
                  <a:cubicBezTo>
                    <a:pt x="16252" y="845"/>
                    <a:pt x="15750" y="685"/>
                    <a:pt x="15271" y="549"/>
                  </a:cubicBezTo>
                  <a:cubicBezTo>
                    <a:pt x="14563" y="343"/>
                    <a:pt x="13924" y="183"/>
                    <a:pt x="13331" y="92"/>
                  </a:cubicBezTo>
                  <a:cubicBezTo>
                    <a:pt x="12920" y="46"/>
                    <a:pt x="12509" y="1"/>
                    <a:pt x="12144"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14"/>
            <p:cNvSpPr/>
            <p:nvPr/>
          </p:nvSpPr>
          <p:spPr>
            <a:xfrm>
              <a:off x="-703895" y="1930446"/>
              <a:ext cx="1283492" cy="1293674"/>
            </a:xfrm>
            <a:custGeom>
              <a:avLst/>
              <a:gdLst/>
              <a:ahLst/>
              <a:cxnLst/>
              <a:rect l="l" t="t" r="r" b="b"/>
              <a:pathLst>
                <a:path w="22941" h="23123" extrusionOk="0">
                  <a:moveTo>
                    <a:pt x="8720" y="4793"/>
                  </a:moveTo>
                  <a:lnTo>
                    <a:pt x="8711" y="4816"/>
                  </a:lnTo>
                  <a:lnTo>
                    <a:pt x="8720" y="4816"/>
                  </a:lnTo>
                  <a:lnTo>
                    <a:pt x="8720" y="4793"/>
                  </a:lnTo>
                  <a:close/>
                  <a:moveTo>
                    <a:pt x="9861" y="2785"/>
                  </a:moveTo>
                  <a:cubicBezTo>
                    <a:pt x="9884" y="2808"/>
                    <a:pt x="9930" y="2830"/>
                    <a:pt x="9953" y="2853"/>
                  </a:cubicBezTo>
                  <a:lnTo>
                    <a:pt x="9998" y="2876"/>
                  </a:lnTo>
                  <a:cubicBezTo>
                    <a:pt x="10090" y="2899"/>
                    <a:pt x="10158" y="2944"/>
                    <a:pt x="10249" y="2990"/>
                  </a:cubicBezTo>
                  <a:lnTo>
                    <a:pt x="10318" y="3013"/>
                  </a:lnTo>
                  <a:lnTo>
                    <a:pt x="10363" y="3036"/>
                  </a:lnTo>
                  <a:cubicBezTo>
                    <a:pt x="10409" y="3059"/>
                    <a:pt x="10455" y="3081"/>
                    <a:pt x="10500" y="3104"/>
                  </a:cubicBezTo>
                  <a:cubicBezTo>
                    <a:pt x="10592" y="3127"/>
                    <a:pt x="10683" y="3173"/>
                    <a:pt x="10774" y="3218"/>
                  </a:cubicBezTo>
                  <a:lnTo>
                    <a:pt x="10820" y="3241"/>
                  </a:lnTo>
                  <a:cubicBezTo>
                    <a:pt x="10911" y="3264"/>
                    <a:pt x="11003" y="3310"/>
                    <a:pt x="11094" y="3355"/>
                  </a:cubicBezTo>
                  <a:cubicBezTo>
                    <a:pt x="11117" y="3355"/>
                    <a:pt x="11140" y="3378"/>
                    <a:pt x="11140" y="3378"/>
                  </a:cubicBezTo>
                  <a:cubicBezTo>
                    <a:pt x="11231" y="3401"/>
                    <a:pt x="11299" y="3447"/>
                    <a:pt x="11368" y="3492"/>
                  </a:cubicBezTo>
                  <a:cubicBezTo>
                    <a:pt x="11528" y="3584"/>
                    <a:pt x="11687" y="3652"/>
                    <a:pt x="11824" y="3743"/>
                  </a:cubicBezTo>
                  <a:lnTo>
                    <a:pt x="11847" y="3743"/>
                  </a:lnTo>
                  <a:cubicBezTo>
                    <a:pt x="11984" y="3812"/>
                    <a:pt x="12098" y="3880"/>
                    <a:pt x="12235" y="3949"/>
                  </a:cubicBezTo>
                  <a:cubicBezTo>
                    <a:pt x="12304" y="3994"/>
                    <a:pt x="12395" y="4040"/>
                    <a:pt x="12486" y="4086"/>
                  </a:cubicBezTo>
                  <a:cubicBezTo>
                    <a:pt x="12555" y="4131"/>
                    <a:pt x="12646" y="4154"/>
                    <a:pt x="12715" y="4200"/>
                  </a:cubicBezTo>
                  <a:cubicBezTo>
                    <a:pt x="12851" y="4291"/>
                    <a:pt x="12988" y="4360"/>
                    <a:pt x="13125" y="4428"/>
                  </a:cubicBezTo>
                  <a:lnTo>
                    <a:pt x="13171" y="4451"/>
                  </a:lnTo>
                  <a:lnTo>
                    <a:pt x="13239" y="4474"/>
                  </a:lnTo>
                  <a:cubicBezTo>
                    <a:pt x="13285" y="4519"/>
                    <a:pt x="13354" y="4542"/>
                    <a:pt x="13399" y="4588"/>
                  </a:cubicBezTo>
                  <a:lnTo>
                    <a:pt x="13513" y="4634"/>
                  </a:lnTo>
                  <a:lnTo>
                    <a:pt x="13628" y="4679"/>
                  </a:lnTo>
                  <a:lnTo>
                    <a:pt x="13787" y="4771"/>
                  </a:lnTo>
                  <a:cubicBezTo>
                    <a:pt x="13879" y="4816"/>
                    <a:pt x="13970" y="4862"/>
                    <a:pt x="14084" y="4907"/>
                  </a:cubicBezTo>
                  <a:cubicBezTo>
                    <a:pt x="14175" y="4976"/>
                    <a:pt x="14267" y="5022"/>
                    <a:pt x="14358" y="5067"/>
                  </a:cubicBezTo>
                  <a:lnTo>
                    <a:pt x="14541" y="5159"/>
                  </a:lnTo>
                  <a:lnTo>
                    <a:pt x="14609" y="5181"/>
                  </a:lnTo>
                  <a:lnTo>
                    <a:pt x="14769" y="5273"/>
                  </a:lnTo>
                  <a:lnTo>
                    <a:pt x="14837" y="5295"/>
                  </a:lnTo>
                  <a:cubicBezTo>
                    <a:pt x="14883" y="5341"/>
                    <a:pt x="14929" y="5364"/>
                    <a:pt x="14974" y="5387"/>
                  </a:cubicBezTo>
                  <a:cubicBezTo>
                    <a:pt x="15111" y="5455"/>
                    <a:pt x="15248" y="5524"/>
                    <a:pt x="15362" y="5569"/>
                  </a:cubicBezTo>
                  <a:lnTo>
                    <a:pt x="15431" y="5615"/>
                  </a:lnTo>
                  <a:cubicBezTo>
                    <a:pt x="15499" y="5661"/>
                    <a:pt x="15568" y="5684"/>
                    <a:pt x="15659" y="5729"/>
                  </a:cubicBezTo>
                  <a:lnTo>
                    <a:pt x="15705" y="5752"/>
                  </a:lnTo>
                  <a:lnTo>
                    <a:pt x="15727" y="5775"/>
                  </a:lnTo>
                  <a:lnTo>
                    <a:pt x="15887" y="5843"/>
                  </a:lnTo>
                  <a:lnTo>
                    <a:pt x="16321" y="6072"/>
                  </a:lnTo>
                  <a:lnTo>
                    <a:pt x="16435" y="6117"/>
                  </a:lnTo>
                  <a:cubicBezTo>
                    <a:pt x="16549" y="6186"/>
                    <a:pt x="16663" y="6231"/>
                    <a:pt x="16777" y="6300"/>
                  </a:cubicBezTo>
                  <a:cubicBezTo>
                    <a:pt x="16846" y="6323"/>
                    <a:pt x="16892" y="6345"/>
                    <a:pt x="16937" y="6368"/>
                  </a:cubicBezTo>
                  <a:lnTo>
                    <a:pt x="16983" y="6391"/>
                  </a:lnTo>
                  <a:cubicBezTo>
                    <a:pt x="17074" y="6437"/>
                    <a:pt x="17143" y="6460"/>
                    <a:pt x="17234" y="6505"/>
                  </a:cubicBezTo>
                  <a:lnTo>
                    <a:pt x="17257" y="6528"/>
                  </a:lnTo>
                  <a:lnTo>
                    <a:pt x="17325" y="6551"/>
                  </a:lnTo>
                  <a:lnTo>
                    <a:pt x="17417" y="6597"/>
                  </a:lnTo>
                  <a:cubicBezTo>
                    <a:pt x="17553" y="6665"/>
                    <a:pt x="17713" y="6733"/>
                    <a:pt x="17850" y="6825"/>
                  </a:cubicBezTo>
                  <a:lnTo>
                    <a:pt x="17987" y="6870"/>
                  </a:lnTo>
                  <a:cubicBezTo>
                    <a:pt x="18101" y="6939"/>
                    <a:pt x="18215" y="6985"/>
                    <a:pt x="18330" y="7053"/>
                  </a:cubicBezTo>
                  <a:cubicBezTo>
                    <a:pt x="18398" y="7076"/>
                    <a:pt x="18466" y="7122"/>
                    <a:pt x="18535" y="7167"/>
                  </a:cubicBezTo>
                  <a:lnTo>
                    <a:pt x="18581" y="7190"/>
                  </a:lnTo>
                  <a:cubicBezTo>
                    <a:pt x="18649" y="7213"/>
                    <a:pt x="18718" y="7236"/>
                    <a:pt x="18786" y="7281"/>
                  </a:cubicBezTo>
                  <a:lnTo>
                    <a:pt x="18832" y="7304"/>
                  </a:lnTo>
                  <a:cubicBezTo>
                    <a:pt x="18900" y="7327"/>
                    <a:pt x="18946" y="7373"/>
                    <a:pt x="18991" y="7395"/>
                  </a:cubicBezTo>
                  <a:lnTo>
                    <a:pt x="19037" y="7418"/>
                  </a:lnTo>
                  <a:cubicBezTo>
                    <a:pt x="19083" y="7441"/>
                    <a:pt x="19128" y="7441"/>
                    <a:pt x="19174" y="7487"/>
                  </a:cubicBezTo>
                  <a:cubicBezTo>
                    <a:pt x="19174" y="7487"/>
                    <a:pt x="19197" y="7464"/>
                    <a:pt x="19197" y="7464"/>
                  </a:cubicBezTo>
                  <a:cubicBezTo>
                    <a:pt x="19220" y="7464"/>
                    <a:pt x="19265" y="7487"/>
                    <a:pt x="19288" y="7510"/>
                  </a:cubicBezTo>
                  <a:cubicBezTo>
                    <a:pt x="19334" y="7532"/>
                    <a:pt x="19357" y="7555"/>
                    <a:pt x="19357" y="7601"/>
                  </a:cubicBezTo>
                  <a:cubicBezTo>
                    <a:pt x="19379" y="7669"/>
                    <a:pt x="19357" y="7715"/>
                    <a:pt x="19334" y="7761"/>
                  </a:cubicBezTo>
                  <a:cubicBezTo>
                    <a:pt x="19334" y="7783"/>
                    <a:pt x="19311" y="7806"/>
                    <a:pt x="19311" y="7806"/>
                  </a:cubicBezTo>
                  <a:lnTo>
                    <a:pt x="19288" y="7852"/>
                  </a:lnTo>
                  <a:lnTo>
                    <a:pt x="19243" y="7920"/>
                  </a:lnTo>
                  <a:cubicBezTo>
                    <a:pt x="19197" y="7989"/>
                    <a:pt x="19151" y="8080"/>
                    <a:pt x="19128" y="8149"/>
                  </a:cubicBezTo>
                  <a:cubicBezTo>
                    <a:pt x="19083" y="8217"/>
                    <a:pt x="19060" y="8286"/>
                    <a:pt x="19037" y="8354"/>
                  </a:cubicBezTo>
                  <a:cubicBezTo>
                    <a:pt x="18991" y="8400"/>
                    <a:pt x="18969" y="8445"/>
                    <a:pt x="18946" y="8491"/>
                  </a:cubicBezTo>
                  <a:cubicBezTo>
                    <a:pt x="18923" y="8537"/>
                    <a:pt x="18900" y="8605"/>
                    <a:pt x="18877" y="8651"/>
                  </a:cubicBezTo>
                  <a:lnTo>
                    <a:pt x="18855" y="8719"/>
                  </a:lnTo>
                  <a:cubicBezTo>
                    <a:pt x="18740" y="9016"/>
                    <a:pt x="18603" y="9313"/>
                    <a:pt x="18421" y="9609"/>
                  </a:cubicBezTo>
                  <a:cubicBezTo>
                    <a:pt x="18398" y="9632"/>
                    <a:pt x="18375" y="9678"/>
                    <a:pt x="18375" y="9701"/>
                  </a:cubicBezTo>
                  <a:cubicBezTo>
                    <a:pt x="18330" y="9746"/>
                    <a:pt x="18307" y="9792"/>
                    <a:pt x="18284" y="9815"/>
                  </a:cubicBezTo>
                  <a:lnTo>
                    <a:pt x="18238" y="9929"/>
                  </a:lnTo>
                  <a:lnTo>
                    <a:pt x="18215" y="9975"/>
                  </a:lnTo>
                  <a:lnTo>
                    <a:pt x="18193" y="9997"/>
                  </a:lnTo>
                  <a:lnTo>
                    <a:pt x="18170" y="10043"/>
                  </a:lnTo>
                  <a:cubicBezTo>
                    <a:pt x="18101" y="10157"/>
                    <a:pt x="18033" y="10294"/>
                    <a:pt x="17987" y="10431"/>
                  </a:cubicBezTo>
                  <a:cubicBezTo>
                    <a:pt x="17919" y="10545"/>
                    <a:pt x="17873" y="10659"/>
                    <a:pt x="17827" y="10774"/>
                  </a:cubicBezTo>
                  <a:lnTo>
                    <a:pt x="17782" y="10911"/>
                  </a:lnTo>
                  <a:cubicBezTo>
                    <a:pt x="17736" y="11002"/>
                    <a:pt x="17713" y="11093"/>
                    <a:pt x="17668" y="11184"/>
                  </a:cubicBezTo>
                  <a:cubicBezTo>
                    <a:pt x="17645" y="11207"/>
                    <a:pt x="17622" y="11253"/>
                    <a:pt x="17599" y="11276"/>
                  </a:cubicBezTo>
                  <a:cubicBezTo>
                    <a:pt x="17599" y="11321"/>
                    <a:pt x="17576" y="11344"/>
                    <a:pt x="17553" y="11390"/>
                  </a:cubicBezTo>
                  <a:cubicBezTo>
                    <a:pt x="17531" y="11458"/>
                    <a:pt x="17485" y="11550"/>
                    <a:pt x="17439" y="11618"/>
                  </a:cubicBezTo>
                  <a:cubicBezTo>
                    <a:pt x="17439" y="11618"/>
                    <a:pt x="17439" y="11641"/>
                    <a:pt x="17417" y="11664"/>
                  </a:cubicBezTo>
                  <a:lnTo>
                    <a:pt x="17439" y="11641"/>
                  </a:lnTo>
                  <a:lnTo>
                    <a:pt x="17439" y="11641"/>
                  </a:lnTo>
                  <a:cubicBezTo>
                    <a:pt x="17417" y="11664"/>
                    <a:pt x="17417" y="11709"/>
                    <a:pt x="17394" y="11732"/>
                  </a:cubicBezTo>
                  <a:cubicBezTo>
                    <a:pt x="17394" y="11778"/>
                    <a:pt x="17371" y="11824"/>
                    <a:pt x="17348" y="11846"/>
                  </a:cubicBezTo>
                  <a:cubicBezTo>
                    <a:pt x="17302" y="11938"/>
                    <a:pt x="17234" y="11983"/>
                    <a:pt x="17165" y="12006"/>
                  </a:cubicBezTo>
                  <a:lnTo>
                    <a:pt x="17120" y="12006"/>
                  </a:lnTo>
                  <a:cubicBezTo>
                    <a:pt x="17074" y="12006"/>
                    <a:pt x="17006" y="11983"/>
                    <a:pt x="16960" y="11938"/>
                  </a:cubicBezTo>
                  <a:lnTo>
                    <a:pt x="16937" y="11938"/>
                  </a:lnTo>
                  <a:cubicBezTo>
                    <a:pt x="16892" y="11892"/>
                    <a:pt x="16846" y="11869"/>
                    <a:pt x="16800" y="11846"/>
                  </a:cubicBezTo>
                  <a:cubicBezTo>
                    <a:pt x="16686" y="11801"/>
                    <a:pt x="16549" y="11732"/>
                    <a:pt x="16435" y="11687"/>
                  </a:cubicBezTo>
                  <a:cubicBezTo>
                    <a:pt x="16367" y="11641"/>
                    <a:pt x="16275" y="11595"/>
                    <a:pt x="16207" y="11572"/>
                  </a:cubicBezTo>
                  <a:cubicBezTo>
                    <a:pt x="16070" y="11504"/>
                    <a:pt x="15933" y="11435"/>
                    <a:pt x="15819" y="11367"/>
                  </a:cubicBezTo>
                  <a:lnTo>
                    <a:pt x="15773" y="11367"/>
                  </a:lnTo>
                  <a:lnTo>
                    <a:pt x="15705" y="11321"/>
                  </a:lnTo>
                  <a:lnTo>
                    <a:pt x="15659" y="11299"/>
                  </a:lnTo>
                  <a:lnTo>
                    <a:pt x="15590" y="11276"/>
                  </a:lnTo>
                  <a:cubicBezTo>
                    <a:pt x="15522" y="11230"/>
                    <a:pt x="15431" y="11207"/>
                    <a:pt x="15362" y="11162"/>
                  </a:cubicBezTo>
                  <a:lnTo>
                    <a:pt x="15225" y="11093"/>
                  </a:lnTo>
                  <a:lnTo>
                    <a:pt x="14883" y="10911"/>
                  </a:lnTo>
                  <a:lnTo>
                    <a:pt x="14472" y="10705"/>
                  </a:lnTo>
                  <a:lnTo>
                    <a:pt x="14312" y="10637"/>
                  </a:lnTo>
                  <a:lnTo>
                    <a:pt x="14016" y="10477"/>
                  </a:lnTo>
                  <a:cubicBezTo>
                    <a:pt x="13901" y="10408"/>
                    <a:pt x="13787" y="10363"/>
                    <a:pt x="13673" y="10294"/>
                  </a:cubicBezTo>
                  <a:lnTo>
                    <a:pt x="13582" y="10249"/>
                  </a:lnTo>
                  <a:lnTo>
                    <a:pt x="13308" y="10089"/>
                  </a:lnTo>
                  <a:lnTo>
                    <a:pt x="13194" y="10043"/>
                  </a:lnTo>
                  <a:lnTo>
                    <a:pt x="13057" y="9952"/>
                  </a:lnTo>
                  <a:lnTo>
                    <a:pt x="12646" y="9746"/>
                  </a:lnTo>
                  <a:cubicBezTo>
                    <a:pt x="12509" y="9678"/>
                    <a:pt x="12372" y="9587"/>
                    <a:pt x="12212" y="9518"/>
                  </a:cubicBezTo>
                  <a:lnTo>
                    <a:pt x="12190" y="9518"/>
                  </a:lnTo>
                  <a:cubicBezTo>
                    <a:pt x="12053" y="9427"/>
                    <a:pt x="11916" y="9358"/>
                    <a:pt x="11779" y="9290"/>
                  </a:cubicBezTo>
                  <a:lnTo>
                    <a:pt x="11596" y="9199"/>
                  </a:lnTo>
                  <a:cubicBezTo>
                    <a:pt x="11505" y="9176"/>
                    <a:pt x="11436" y="9130"/>
                    <a:pt x="11345" y="9084"/>
                  </a:cubicBezTo>
                  <a:cubicBezTo>
                    <a:pt x="11208" y="9016"/>
                    <a:pt x="11071" y="8948"/>
                    <a:pt x="10934" y="8879"/>
                  </a:cubicBezTo>
                  <a:lnTo>
                    <a:pt x="10820" y="8833"/>
                  </a:lnTo>
                  <a:lnTo>
                    <a:pt x="10797" y="8833"/>
                  </a:lnTo>
                  <a:cubicBezTo>
                    <a:pt x="10706" y="8788"/>
                    <a:pt x="10615" y="8742"/>
                    <a:pt x="10500" y="8696"/>
                  </a:cubicBezTo>
                  <a:lnTo>
                    <a:pt x="10409" y="8651"/>
                  </a:lnTo>
                  <a:lnTo>
                    <a:pt x="10409" y="8628"/>
                  </a:lnTo>
                  <a:lnTo>
                    <a:pt x="10363" y="8628"/>
                  </a:lnTo>
                  <a:lnTo>
                    <a:pt x="10318" y="8605"/>
                  </a:lnTo>
                  <a:lnTo>
                    <a:pt x="10295" y="8605"/>
                  </a:lnTo>
                  <a:lnTo>
                    <a:pt x="10227" y="8560"/>
                  </a:lnTo>
                  <a:cubicBezTo>
                    <a:pt x="10158" y="8537"/>
                    <a:pt x="10090" y="8491"/>
                    <a:pt x="10021" y="8468"/>
                  </a:cubicBezTo>
                  <a:cubicBezTo>
                    <a:pt x="9953" y="8423"/>
                    <a:pt x="9884" y="8400"/>
                    <a:pt x="9816" y="8354"/>
                  </a:cubicBezTo>
                  <a:lnTo>
                    <a:pt x="9702" y="8308"/>
                  </a:lnTo>
                  <a:cubicBezTo>
                    <a:pt x="9610" y="8240"/>
                    <a:pt x="9496" y="8194"/>
                    <a:pt x="9405" y="8149"/>
                  </a:cubicBezTo>
                  <a:cubicBezTo>
                    <a:pt x="9268" y="8080"/>
                    <a:pt x="9131" y="8012"/>
                    <a:pt x="8994" y="7943"/>
                  </a:cubicBezTo>
                  <a:cubicBezTo>
                    <a:pt x="8926" y="7898"/>
                    <a:pt x="8857" y="7875"/>
                    <a:pt x="8811" y="7852"/>
                  </a:cubicBezTo>
                  <a:lnTo>
                    <a:pt x="8766" y="7829"/>
                  </a:lnTo>
                  <a:cubicBezTo>
                    <a:pt x="8697" y="7783"/>
                    <a:pt x="8629" y="7761"/>
                    <a:pt x="8583" y="7738"/>
                  </a:cubicBezTo>
                  <a:cubicBezTo>
                    <a:pt x="8537" y="7715"/>
                    <a:pt x="8469" y="7692"/>
                    <a:pt x="8423" y="7669"/>
                  </a:cubicBezTo>
                  <a:lnTo>
                    <a:pt x="8355" y="7646"/>
                  </a:lnTo>
                  <a:cubicBezTo>
                    <a:pt x="8286" y="7601"/>
                    <a:pt x="8218" y="7578"/>
                    <a:pt x="8149" y="7555"/>
                  </a:cubicBezTo>
                  <a:lnTo>
                    <a:pt x="8104" y="7532"/>
                  </a:lnTo>
                  <a:cubicBezTo>
                    <a:pt x="8035" y="7487"/>
                    <a:pt x="7944" y="7464"/>
                    <a:pt x="7876" y="7418"/>
                  </a:cubicBezTo>
                  <a:cubicBezTo>
                    <a:pt x="7830" y="7395"/>
                    <a:pt x="7784" y="7373"/>
                    <a:pt x="7761" y="7350"/>
                  </a:cubicBezTo>
                  <a:cubicBezTo>
                    <a:pt x="7693" y="7327"/>
                    <a:pt x="7670" y="7304"/>
                    <a:pt x="7624" y="7258"/>
                  </a:cubicBezTo>
                  <a:cubicBezTo>
                    <a:pt x="7579" y="7190"/>
                    <a:pt x="7556" y="7122"/>
                    <a:pt x="7579" y="7053"/>
                  </a:cubicBezTo>
                  <a:cubicBezTo>
                    <a:pt x="7579" y="7007"/>
                    <a:pt x="7602" y="6985"/>
                    <a:pt x="7647" y="6939"/>
                  </a:cubicBezTo>
                  <a:cubicBezTo>
                    <a:pt x="7647" y="6916"/>
                    <a:pt x="7670" y="6893"/>
                    <a:pt x="7670" y="6893"/>
                  </a:cubicBezTo>
                  <a:cubicBezTo>
                    <a:pt x="7670" y="6893"/>
                    <a:pt x="7693" y="6870"/>
                    <a:pt x="7693" y="6870"/>
                  </a:cubicBezTo>
                  <a:lnTo>
                    <a:pt x="7716" y="6825"/>
                  </a:lnTo>
                  <a:lnTo>
                    <a:pt x="7716" y="6802"/>
                  </a:lnTo>
                  <a:lnTo>
                    <a:pt x="7739" y="6756"/>
                  </a:lnTo>
                  <a:lnTo>
                    <a:pt x="7761" y="6733"/>
                  </a:lnTo>
                  <a:lnTo>
                    <a:pt x="7784" y="6711"/>
                  </a:lnTo>
                  <a:lnTo>
                    <a:pt x="7830" y="6597"/>
                  </a:lnTo>
                  <a:cubicBezTo>
                    <a:pt x="7876" y="6505"/>
                    <a:pt x="7898" y="6437"/>
                    <a:pt x="7944" y="6368"/>
                  </a:cubicBezTo>
                  <a:cubicBezTo>
                    <a:pt x="8012" y="6254"/>
                    <a:pt x="8058" y="6140"/>
                    <a:pt x="8104" y="6026"/>
                  </a:cubicBezTo>
                  <a:lnTo>
                    <a:pt x="8149" y="5935"/>
                  </a:lnTo>
                  <a:lnTo>
                    <a:pt x="8172" y="5889"/>
                  </a:lnTo>
                  <a:cubicBezTo>
                    <a:pt x="8218" y="5843"/>
                    <a:pt x="8241" y="5775"/>
                    <a:pt x="8264" y="5706"/>
                  </a:cubicBezTo>
                  <a:lnTo>
                    <a:pt x="8378" y="5478"/>
                  </a:lnTo>
                  <a:lnTo>
                    <a:pt x="8446" y="5364"/>
                  </a:lnTo>
                  <a:lnTo>
                    <a:pt x="8446" y="5341"/>
                  </a:lnTo>
                  <a:lnTo>
                    <a:pt x="8469" y="5318"/>
                  </a:lnTo>
                  <a:cubicBezTo>
                    <a:pt x="8537" y="5181"/>
                    <a:pt x="8606" y="5044"/>
                    <a:pt x="8674" y="4907"/>
                  </a:cubicBezTo>
                  <a:lnTo>
                    <a:pt x="8711" y="4816"/>
                  </a:lnTo>
                  <a:lnTo>
                    <a:pt x="8697" y="4816"/>
                  </a:lnTo>
                  <a:lnTo>
                    <a:pt x="8766" y="4679"/>
                  </a:lnTo>
                  <a:lnTo>
                    <a:pt x="8789" y="4611"/>
                  </a:lnTo>
                  <a:cubicBezTo>
                    <a:pt x="8834" y="4542"/>
                    <a:pt x="8857" y="4474"/>
                    <a:pt x="8903" y="4428"/>
                  </a:cubicBezTo>
                  <a:cubicBezTo>
                    <a:pt x="8971" y="4291"/>
                    <a:pt x="9017" y="4154"/>
                    <a:pt x="9108" y="4017"/>
                  </a:cubicBezTo>
                  <a:lnTo>
                    <a:pt x="9177" y="3880"/>
                  </a:lnTo>
                  <a:lnTo>
                    <a:pt x="9177" y="3858"/>
                  </a:lnTo>
                  <a:lnTo>
                    <a:pt x="9222" y="3789"/>
                  </a:lnTo>
                  <a:cubicBezTo>
                    <a:pt x="9245" y="3743"/>
                    <a:pt x="9268" y="3675"/>
                    <a:pt x="9314" y="3629"/>
                  </a:cubicBezTo>
                  <a:cubicBezTo>
                    <a:pt x="9382" y="3492"/>
                    <a:pt x="9428" y="3378"/>
                    <a:pt x="9496" y="3264"/>
                  </a:cubicBezTo>
                  <a:lnTo>
                    <a:pt x="9587" y="3081"/>
                  </a:lnTo>
                  <a:cubicBezTo>
                    <a:pt x="9610" y="3036"/>
                    <a:pt x="9633" y="2990"/>
                    <a:pt x="9656" y="2944"/>
                  </a:cubicBezTo>
                  <a:lnTo>
                    <a:pt x="9656" y="2922"/>
                  </a:lnTo>
                  <a:lnTo>
                    <a:pt x="9656" y="2899"/>
                  </a:lnTo>
                  <a:cubicBezTo>
                    <a:pt x="9679" y="2876"/>
                    <a:pt x="9679" y="2853"/>
                    <a:pt x="9702" y="2853"/>
                  </a:cubicBezTo>
                  <a:cubicBezTo>
                    <a:pt x="9702" y="2830"/>
                    <a:pt x="9702" y="2830"/>
                    <a:pt x="9724" y="2830"/>
                  </a:cubicBezTo>
                  <a:cubicBezTo>
                    <a:pt x="9724" y="2785"/>
                    <a:pt x="9770" y="2785"/>
                    <a:pt x="9793" y="2785"/>
                  </a:cubicBezTo>
                  <a:close/>
                  <a:moveTo>
                    <a:pt x="9656" y="0"/>
                  </a:moveTo>
                  <a:cubicBezTo>
                    <a:pt x="9587" y="0"/>
                    <a:pt x="9519" y="0"/>
                    <a:pt x="9473" y="23"/>
                  </a:cubicBezTo>
                  <a:cubicBezTo>
                    <a:pt x="9450" y="46"/>
                    <a:pt x="9428" y="46"/>
                    <a:pt x="9428" y="46"/>
                  </a:cubicBezTo>
                  <a:cubicBezTo>
                    <a:pt x="9405" y="69"/>
                    <a:pt x="9382" y="91"/>
                    <a:pt x="9359" y="91"/>
                  </a:cubicBezTo>
                  <a:lnTo>
                    <a:pt x="9359" y="114"/>
                  </a:lnTo>
                  <a:cubicBezTo>
                    <a:pt x="9336" y="137"/>
                    <a:pt x="9314" y="160"/>
                    <a:pt x="9291" y="183"/>
                  </a:cubicBezTo>
                  <a:cubicBezTo>
                    <a:pt x="9268" y="228"/>
                    <a:pt x="9245" y="251"/>
                    <a:pt x="9222" y="297"/>
                  </a:cubicBezTo>
                  <a:cubicBezTo>
                    <a:pt x="9177" y="365"/>
                    <a:pt x="9131" y="457"/>
                    <a:pt x="9085" y="525"/>
                  </a:cubicBezTo>
                  <a:cubicBezTo>
                    <a:pt x="9062" y="571"/>
                    <a:pt x="9040" y="616"/>
                    <a:pt x="9017" y="662"/>
                  </a:cubicBezTo>
                  <a:cubicBezTo>
                    <a:pt x="8971" y="753"/>
                    <a:pt x="8903" y="867"/>
                    <a:pt x="8834" y="982"/>
                  </a:cubicBezTo>
                  <a:lnTo>
                    <a:pt x="8811" y="1004"/>
                  </a:lnTo>
                  <a:lnTo>
                    <a:pt x="8789" y="1050"/>
                  </a:lnTo>
                  <a:lnTo>
                    <a:pt x="8766" y="1096"/>
                  </a:lnTo>
                  <a:cubicBezTo>
                    <a:pt x="8743" y="1141"/>
                    <a:pt x="8697" y="1187"/>
                    <a:pt x="8674" y="1233"/>
                  </a:cubicBezTo>
                  <a:cubicBezTo>
                    <a:pt x="8652" y="1278"/>
                    <a:pt x="8606" y="1324"/>
                    <a:pt x="8583" y="1370"/>
                  </a:cubicBezTo>
                  <a:cubicBezTo>
                    <a:pt x="8537" y="1438"/>
                    <a:pt x="8515" y="1484"/>
                    <a:pt x="8469" y="1552"/>
                  </a:cubicBezTo>
                  <a:cubicBezTo>
                    <a:pt x="8469" y="1575"/>
                    <a:pt x="8446" y="1598"/>
                    <a:pt x="8446" y="1621"/>
                  </a:cubicBezTo>
                  <a:cubicBezTo>
                    <a:pt x="8423" y="1643"/>
                    <a:pt x="8423" y="1666"/>
                    <a:pt x="8423" y="1689"/>
                  </a:cubicBezTo>
                  <a:cubicBezTo>
                    <a:pt x="8423" y="1712"/>
                    <a:pt x="8423" y="1735"/>
                    <a:pt x="8423" y="1758"/>
                  </a:cubicBezTo>
                  <a:lnTo>
                    <a:pt x="8401" y="1780"/>
                  </a:lnTo>
                  <a:cubicBezTo>
                    <a:pt x="8355" y="1849"/>
                    <a:pt x="8332" y="1895"/>
                    <a:pt x="8286" y="1963"/>
                  </a:cubicBezTo>
                  <a:cubicBezTo>
                    <a:pt x="8286" y="1986"/>
                    <a:pt x="8264" y="2009"/>
                    <a:pt x="8241" y="2031"/>
                  </a:cubicBezTo>
                  <a:cubicBezTo>
                    <a:pt x="8218" y="2077"/>
                    <a:pt x="8195" y="2123"/>
                    <a:pt x="8172" y="2168"/>
                  </a:cubicBezTo>
                  <a:cubicBezTo>
                    <a:pt x="8127" y="2237"/>
                    <a:pt x="8081" y="2305"/>
                    <a:pt x="8035" y="2374"/>
                  </a:cubicBezTo>
                  <a:cubicBezTo>
                    <a:pt x="7990" y="2465"/>
                    <a:pt x="7921" y="2556"/>
                    <a:pt x="7853" y="2648"/>
                  </a:cubicBezTo>
                  <a:lnTo>
                    <a:pt x="7784" y="2808"/>
                  </a:lnTo>
                  <a:cubicBezTo>
                    <a:pt x="7693" y="2922"/>
                    <a:pt x="7624" y="3059"/>
                    <a:pt x="7533" y="3196"/>
                  </a:cubicBezTo>
                  <a:lnTo>
                    <a:pt x="7510" y="3218"/>
                  </a:lnTo>
                  <a:lnTo>
                    <a:pt x="7442" y="3333"/>
                  </a:lnTo>
                  <a:cubicBezTo>
                    <a:pt x="7396" y="3447"/>
                    <a:pt x="7328" y="3538"/>
                    <a:pt x="7259" y="3652"/>
                  </a:cubicBezTo>
                  <a:cubicBezTo>
                    <a:pt x="7236" y="3721"/>
                    <a:pt x="7191" y="3789"/>
                    <a:pt x="7145" y="3880"/>
                  </a:cubicBezTo>
                  <a:lnTo>
                    <a:pt x="7054" y="4063"/>
                  </a:lnTo>
                  <a:cubicBezTo>
                    <a:pt x="6985" y="4200"/>
                    <a:pt x="6894" y="4360"/>
                    <a:pt x="6826" y="4497"/>
                  </a:cubicBezTo>
                  <a:cubicBezTo>
                    <a:pt x="6803" y="4542"/>
                    <a:pt x="6780" y="4588"/>
                    <a:pt x="6757" y="4634"/>
                  </a:cubicBezTo>
                  <a:cubicBezTo>
                    <a:pt x="6734" y="4656"/>
                    <a:pt x="6711" y="4702"/>
                    <a:pt x="6689" y="4725"/>
                  </a:cubicBezTo>
                  <a:lnTo>
                    <a:pt x="6689" y="4748"/>
                  </a:lnTo>
                  <a:cubicBezTo>
                    <a:pt x="6643" y="4816"/>
                    <a:pt x="6620" y="4907"/>
                    <a:pt x="6574" y="4976"/>
                  </a:cubicBezTo>
                  <a:cubicBezTo>
                    <a:pt x="6529" y="5044"/>
                    <a:pt x="6506" y="5090"/>
                    <a:pt x="6460" y="5159"/>
                  </a:cubicBezTo>
                  <a:lnTo>
                    <a:pt x="6438" y="5227"/>
                  </a:lnTo>
                  <a:cubicBezTo>
                    <a:pt x="6392" y="5273"/>
                    <a:pt x="6369" y="5318"/>
                    <a:pt x="6346" y="5387"/>
                  </a:cubicBezTo>
                  <a:lnTo>
                    <a:pt x="6323" y="5432"/>
                  </a:lnTo>
                  <a:cubicBezTo>
                    <a:pt x="6278" y="5501"/>
                    <a:pt x="6232" y="5569"/>
                    <a:pt x="6186" y="5661"/>
                  </a:cubicBezTo>
                  <a:lnTo>
                    <a:pt x="6164" y="5706"/>
                  </a:lnTo>
                  <a:cubicBezTo>
                    <a:pt x="6118" y="5775"/>
                    <a:pt x="6095" y="5820"/>
                    <a:pt x="6050" y="5889"/>
                  </a:cubicBezTo>
                  <a:cubicBezTo>
                    <a:pt x="5867" y="6163"/>
                    <a:pt x="5707" y="6460"/>
                    <a:pt x="5525" y="6756"/>
                  </a:cubicBezTo>
                  <a:lnTo>
                    <a:pt x="5502" y="6825"/>
                  </a:lnTo>
                  <a:lnTo>
                    <a:pt x="5228" y="7281"/>
                  </a:lnTo>
                  <a:cubicBezTo>
                    <a:pt x="5182" y="7350"/>
                    <a:pt x="5137" y="7418"/>
                    <a:pt x="5091" y="7510"/>
                  </a:cubicBezTo>
                  <a:cubicBezTo>
                    <a:pt x="5068" y="7555"/>
                    <a:pt x="5022" y="7624"/>
                    <a:pt x="5000" y="7692"/>
                  </a:cubicBezTo>
                  <a:lnTo>
                    <a:pt x="4977" y="7738"/>
                  </a:lnTo>
                  <a:cubicBezTo>
                    <a:pt x="4931" y="7829"/>
                    <a:pt x="4885" y="7898"/>
                    <a:pt x="4817" y="7989"/>
                  </a:cubicBezTo>
                  <a:cubicBezTo>
                    <a:pt x="4794" y="8057"/>
                    <a:pt x="4748" y="8126"/>
                    <a:pt x="4703" y="8194"/>
                  </a:cubicBezTo>
                  <a:lnTo>
                    <a:pt x="4657" y="8286"/>
                  </a:lnTo>
                  <a:cubicBezTo>
                    <a:pt x="4634" y="8331"/>
                    <a:pt x="4612" y="8377"/>
                    <a:pt x="4589" y="8423"/>
                  </a:cubicBezTo>
                  <a:cubicBezTo>
                    <a:pt x="4543" y="8491"/>
                    <a:pt x="4520" y="8537"/>
                    <a:pt x="4497" y="8582"/>
                  </a:cubicBezTo>
                  <a:lnTo>
                    <a:pt x="4452" y="8651"/>
                  </a:lnTo>
                  <a:cubicBezTo>
                    <a:pt x="4429" y="8696"/>
                    <a:pt x="4406" y="8742"/>
                    <a:pt x="4383" y="8788"/>
                  </a:cubicBezTo>
                  <a:lnTo>
                    <a:pt x="4338" y="8856"/>
                  </a:lnTo>
                  <a:cubicBezTo>
                    <a:pt x="4315" y="8925"/>
                    <a:pt x="4269" y="8993"/>
                    <a:pt x="4223" y="9062"/>
                  </a:cubicBezTo>
                  <a:lnTo>
                    <a:pt x="4201" y="9107"/>
                  </a:lnTo>
                  <a:cubicBezTo>
                    <a:pt x="4155" y="9199"/>
                    <a:pt x="4109" y="9290"/>
                    <a:pt x="4064" y="9381"/>
                  </a:cubicBezTo>
                  <a:cubicBezTo>
                    <a:pt x="4018" y="9450"/>
                    <a:pt x="3995" y="9518"/>
                    <a:pt x="3950" y="9564"/>
                  </a:cubicBezTo>
                  <a:cubicBezTo>
                    <a:pt x="3858" y="9724"/>
                    <a:pt x="3790" y="9883"/>
                    <a:pt x="3699" y="10043"/>
                  </a:cubicBezTo>
                  <a:lnTo>
                    <a:pt x="3607" y="10226"/>
                  </a:lnTo>
                  <a:cubicBezTo>
                    <a:pt x="3562" y="10317"/>
                    <a:pt x="3516" y="10431"/>
                    <a:pt x="3447" y="10522"/>
                  </a:cubicBezTo>
                  <a:cubicBezTo>
                    <a:pt x="3356" y="10682"/>
                    <a:pt x="3288" y="10865"/>
                    <a:pt x="3196" y="11047"/>
                  </a:cubicBezTo>
                  <a:cubicBezTo>
                    <a:pt x="3128" y="11184"/>
                    <a:pt x="3037" y="11321"/>
                    <a:pt x="2968" y="11481"/>
                  </a:cubicBezTo>
                  <a:cubicBezTo>
                    <a:pt x="2922" y="11550"/>
                    <a:pt x="2877" y="11641"/>
                    <a:pt x="2831" y="11732"/>
                  </a:cubicBezTo>
                  <a:cubicBezTo>
                    <a:pt x="2785" y="11801"/>
                    <a:pt x="2740" y="11869"/>
                    <a:pt x="2717" y="11938"/>
                  </a:cubicBezTo>
                  <a:cubicBezTo>
                    <a:pt x="2626" y="12075"/>
                    <a:pt x="2557" y="12234"/>
                    <a:pt x="2466" y="12371"/>
                  </a:cubicBezTo>
                  <a:lnTo>
                    <a:pt x="2443" y="12394"/>
                  </a:lnTo>
                  <a:cubicBezTo>
                    <a:pt x="2329" y="12600"/>
                    <a:pt x="2215" y="12782"/>
                    <a:pt x="2101" y="12988"/>
                  </a:cubicBezTo>
                  <a:lnTo>
                    <a:pt x="1941" y="13284"/>
                  </a:lnTo>
                  <a:lnTo>
                    <a:pt x="1850" y="13421"/>
                  </a:lnTo>
                  <a:lnTo>
                    <a:pt x="1667" y="13764"/>
                  </a:lnTo>
                  <a:cubicBezTo>
                    <a:pt x="1621" y="13832"/>
                    <a:pt x="1576" y="13923"/>
                    <a:pt x="1530" y="13992"/>
                  </a:cubicBezTo>
                  <a:cubicBezTo>
                    <a:pt x="1507" y="14038"/>
                    <a:pt x="1484" y="14083"/>
                    <a:pt x="1462" y="14129"/>
                  </a:cubicBezTo>
                  <a:cubicBezTo>
                    <a:pt x="1439" y="14152"/>
                    <a:pt x="1416" y="14175"/>
                    <a:pt x="1416" y="14197"/>
                  </a:cubicBezTo>
                  <a:cubicBezTo>
                    <a:pt x="1279" y="14426"/>
                    <a:pt x="1165" y="14631"/>
                    <a:pt x="1028" y="14859"/>
                  </a:cubicBezTo>
                  <a:lnTo>
                    <a:pt x="891" y="15110"/>
                  </a:lnTo>
                  <a:lnTo>
                    <a:pt x="640" y="15544"/>
                  </a:lnTo>
                  <a:lnTo>
                    <a:pt x="389" y="15978"/>
                  </a:lnTo>
                  <a:cubicBezTo>
                    <a:pt x="343" y="16023"/>
                    <a:pt x="320" y="16092"/>
                    <a:pt x="275" y="16137"/>
                  </a:cubicBezTo>
                  <a:lnTo>
                    <a:pt x="275" y="16160"/>
                  </a:lnTo>
                  <a:cubicBezTo>
                    <a:pt x="252" y="16183"/>
                    <a:pt x="252" y="16229"/>
                    <a:pt x="229" y="16252"/>
                  </a:cubicBezTo>
                  <a:cubicBezTo>
                    <a:pt x="206" y="16274"/>
                    <a:pt x="183" y="16274"/>
                    <a:pt x="183" y="16297"/>
                  </a:cubicBezTo>
                  <a:lnTo>
                    <a:pt x="161" y="16320"/>
                  </a:lnTo>
                  <a:cubicBezTo>
                    <a:pt x="138" y="16366"/>
                    <a:pt x="92" y="16411"/>
                    <a:pt x="69" y="16457"/>
                  </a:cubicBezTo>
                  <a:cubicBezTo>
                    <a:pt x="46" y="16503"/>
                    <a:pt x="24" y="16548"/>
                    <a:pt x="1" y="16617"/>
                  </a:cubicBezTo>
                  <a:cubicBezTo>
                    <a:pt x="1" y="16685"/>
                    <a:pt x="1" y="16754"/>
                    <a:pt x="46" y="16822"/>
                  </a:cubicBezTo>
                  <a:cubicBezTo>
                    <a:pt x="69" y="16845"/>
                    <a:pt x="92" y="16868"/>
                    <a:pt x="115" y="16914"/>
                  </a:cubicBezTo>
                  <a:lnTo>
                    <a:pt x="161" y="16936"/>
                  </a:lnTo>
                  <a:cubicBezTo>
                    <a:pt x="183" y="16959"/>
                    <a:pt x="206" y="16982"/>
                    <a:pt x="229" y="17005"/>
                  </a:cubicBezTo>
                  <a:cubicBezTo>
                    <a:pt x="320" y="17096"/>
                    <a:pt x="412" y="17165"/>
                    <a:pt x="503" y="17233"/>
                  </a:cubicBezTo>
                  <a:lnTo>
                    <a:pt x="594" y="17324"/>
                  </a:lnTo>
                  <a:cubicBezTo>
                    <a:pt x="617" y="17347"/>
                    <a:pt x="663" y="17370"/>
                    <a:pt x="686" y="17393"/>
                  </a:cubicBezTo>
                  <a:cubicBezTo>
                    <a:pt x="708" y="17370"/>
                    <a:pt x="754" y="17347"/>
                    <a:pt x="777" y="17347"/>
                  </a:cubicBezTo>
                  <a:cubicBezTo>
                    <a:pt x="800" y="17347"/>
                    <a:pt x="823" y="17370"/>
                    <a:pt x="845" y="17370"/>
                  </a:cubicBezTo>
                  <a:cubicBezTo>
                    <a:pt x="868" y="17416"/>
                    <a:pt x="891" y="17461"/>
                    <a:pt x="868" y="17484"/>
                  </a:cubicBezTo>
                  <a:cubicBezTo>
                    <a:pt x="937" y="17553"/>
                    <a:pt x="1005" y="17598"/>
                    <a:pt x="1074" y="17644"/>
                  </a:cubicBezTo>
                  <a:cubicBezTo>
                    <a:pt x="1165" y="17712"/>
                    <a:pt x="1233" y="17758"/>
                    <a:pt x="1325" y="17804"/>
                  </a:cubicBezTo>
                  <a:lnTo>
                    <a:pt x="1370" y="17827"/>
                  </a:lnTo>
                  <a:cubicBezTo>
                    <a:pt x="1416" y="17872"/>
                    <a:pt x="1484" y="17918"/>
                    <a:pt x="1530" y="17941"/>
                  </a:cubicBezTo>
                  <a:lnTo>
                    <a:pt x="1553" y="17964"/>
                  </a:lnTo>
                  <a:lnTo>
                    <a:pt x="1576" y="17964"/>
                  </a:lnTo>
                  <a:cubicBezTo>
                    <a:pt x="1644" y="18009"/>
                    <a:pt x="1713" y="18032"/>
                    <a:pt x="1758" y="18078"/>
                  </a:cubicBezTo>
                  <a:lnTo>
                    <a:pt x="1850" y="18146"/>
                  </a:lnTo>
                  <a:lnTo>
                    <a:pt x="1964" y="18215"/>
                  </a:lnTo>
                  <a:cubicBezTo>
                    <a:pt x="2032" y="18237"/>
                    <a:pt x="2078" y="18260"/>
                    <a:pt x="2124" y="18306"/>
                  </a:cubicBezTo>
                  <a:lnTo>
                    <a:pt x="2192" y="18329"/>
                  </a:lnTo>
                  <a:cubicBezTo>
                    <a:pt x="2443" y="18488"/>
                    <a:pt x="2694" y="18648"/>
                    <a:pt x="2945" y="18808"/>
                  </a:cubicBezTo>
                  <a:lnTo>
                    <a:pt x="2991" y="18831"/>
                  </a:lnTo>
                  <a:lnTo>
                    <a:pt x="3059" y="18899"/>
                  </a:lnTo>
                  <a:lnTo>
                    <a:pt x="3082" y="18899"/>
                  </a:lnTo>
                  <a:lnTo>
                    <a:pt x="3105" y="18922"/>
                  </a:lnTo>
                  <a:lnTo>
                    <a:pt x="3151" y="18945"/>
                  </a:lnTo>
                  <a:cubicBezTo>
                    <a:pt x="3242" y="18991"/>
                    <a:pt x="3333" y="19059"/>
                    <a:pt x="3425" y="19105"/>
                  </a:cubicBezTo>
                  <a:lnTo>
                    <a:pt x="3470" y="19128"/>
                  </a:lnTo>
                  <a:lnTo>
                    <a:pt x="3516" y="19150"/>
                  </a:lnTo>
                  <a:lnTo>
                    <a:pt x="3539" y="19150"/>
                  </a:lnTo>
                  <a:cubicBezTo>
                    <a:pt x="3607" y="19196"/>
                    <a:pt x="3676" y="19242"/>
                    <a:pt x="3744" y="19287"/>
                  </a:cubicBezTo>
                  <a:lnTo>
                    <a:pt x="3881" y="19356"/>
                  </a:lnTo>
                  <a:cubicBezTo>
                    <a:pt x="3972" y="19424"/>
                    <a:pt x="4064" y="19470"/>
                    <a:pt x="4155" y="19516"/>
                  </a:cubicBezTo>
                  <a:cubicBezTo>
                    <a:pt x="4246" y="19584"/>
                    <a:pt x="4338" y="19630"/>
                    <a:pt x="4429" y="19675"/>
                  </a:cubicBezTo>
                  <a:cubicBezTo>
                    <a:pt x="4497" y="19721"/>
                    <a:pt x="4543" y="19744"/>
                    <a:pt x="4589" y="19767"/>
                  </a:cubicBezTo>
                  <a:cubicBezTo>
                    <a:pt x="4657" y="19790"/>
                    <a:pt x="4703" y="19835"/>
                    <a:pt x="4748" y="19858"/>
                  </a:cubicBezTo>
                  <a:lnTo>
                    <a:pt x="4817" y="19881"/>
                  </a:lnTo>
                  <a:cubicBezTo>
                    <a:pt x="4863" y="19926"/>
                    <a:pt x="4908" y="19949"/>
                    <a:pt x="4977" y="19972"/>
                  </a:cubicBezTo>
                  <a:lnTo>
                    <a:pt x="5022" y="20018"/>
                  </a:lnTo>
                  <a:cubicBezTo>
                    <a:pt x="5182" y="20109"/>
                    <a:pt x="5319" y="20178"/>
                    <a:pt x="5479" y="20269"/>
                  </a:cubicBezTo>
                  <a:cubicBezTo>
                    <a:pt x="5593" y="20315"/>
                    <a:pt x="5707" y="20383"/>
                    <a:pt x="5821" y="20451"/>
                  </a:cubicBezTo>
                  <a:lnTo>
                    <a:pt x="5913" y="20497"/>
                  </a:lnTo>
                  <a:cubicBezTo>
                    <a:pt x="6004" y="20520"/>
                    <a:pt x="6095" y="20566"/>
                    <a:pt x="6164" y="20611"/>
                  </a:cubicBezTo>
                  <a:cubicBezTo>
                    <a:pt x="6232" y="20634"/>
                    <a:pt x="6301" y="20680"/>
                    <a:pt x="6369" y="20703"/>
                  </a:cubicBezTo>
                  <a:lnTo>
                    <a:pt x="6506" y="20771"/>
                  </a:lnTo>
                  <a:lnTo>
                    <a:pt x="6597" y="20817"/>
                  </a:lnTo>
                  <a:cubicBezTo>
                    <a:pt x="6643" y="20839"/>
                    <a:pt x="6711" y="20862"/>
                    <a:pt x="6757" y="20908"/>
                  </a:cubicBezTo>
                  <a:lnTo>
                    <a:pt x="6826" y="20931"/>
                  </a:lnTo>
                  <a:cubicBezTo>
                    <a:pt x="6894" y="20976"/>
                    <a:pt x="6985" y="21022"/>
                    <a:pt x="7077" y="21068"/>
                  </a:cubicBezTo>
                  <a:cubicBezTo>
                    <a:pt x="7145" y="21091"/>
                    <a:pt x="7191" y="21113"/>
                    <a:pt x="7259" y="21136"/>
                  </a:cubicBezTo>
                  <a:cubicBezTo>
                    <a:pt x="7328" y="21182"/>
                    <a:pt x="7419" y="21228"/>
                    <a:pt x="7488" y="21250"/>
                  </a:cubicBezTo>
                  <a:lnTo>
                    <a:pt x="7533" y="21273"/>
                  </a:lnTo>
                  <a:cubicBezTo>
                    <a:pt x="7602" y="21296"/>
                    <a:pt x="7670" y="21342"/>
                    <a:pt x="7739" y="21364"/>
                  </a:cubicBezTo>
                  <a:cubicBezTo>
                    <a:pt x="7807" y="21410"/>
                    <a:pt x="7898" y="21456"/>
                    <a:pt x="7967" y="21479"/>
                  </a:cubicBezTo>
                  <a:cubicBezTo>
                    <a:pt x="7990" y="21501"/>
                    <a:pt x="7990" y="21501"/>
                    <a:pt x="8012" y="21501"/>
                  </a:cubicBezTo>
                  <a:lnTo>
                    <a:pt x="8081" y="21547"/>
                  </a:lnTo>
                  <a:cubicBezTo>
                    <a:pt x="8172" y="21593"/>
                    <a:pt x="8264" y="21638"/>
                    <a:pt x="8378" y="21661"/>
                  </a:cubicBezTo>
                  <a:cubicBezTo>
                    <a:pt x="8446" y="21707"/>
                    <a:pt x="8537" y="21730"/>
                    <a:pt x="8606" y="21775"/>
                  </a:cubicBezTo>
                  <a:cubicBezTo>
                    <a:pt x="8697" y="21798"/>
                    <a:pt x="8766" y="21844"/>
                    <a:pt x="8834" y="21867"/>
                  </a:cubicBezTo>
                  <a:lnTo>
                    <a:pt x="8971" y="21912"/>
                  </a:lnTo>
                  <a:cubicBezTo>
                    <a:pt x="9085" y="21958"/>
                    <a:pt x="9199" y="22026"/>
                    <a:pt x="9314" y="22072"/>
                  </a:cubicBezTo>
                  <a:lnTo>
                    <a:pt x="9450" y="22118"/>
                  </a:lnTo>
                  <a:cubicBezTo>
                    <a:pt x="9542" y="22163"/>
                    <a:pt x="9656" y="22232"/>
                    <a:pt x="9770" y="22277"/>
                  </a:cubicBezTo>
                  <a:cubicBezTo>
                    <a:pt x="9930" y="22323"/>
                    <a:pt x="10090" y="22392"/>
                    <a:pt x="10249" y="22437"/>
                  </a:cubicBezTo>
                  <a:cubicBezTo>
                    <a:pt x="10341" y="22483"/>
                    <a:pt x="10432" y="22506"/>
                    <a:pt x="10523" y="22529"/>
                  </a:cubicBezTo>
                  <a:cubicBezTo>
                    <a:pt x="10592" y="22551"/>
                    <a:pt x="10637" y="22574"/>
                    <a:pt x="10706" y="22597"/>
                  </a:cubicBezTo>
                  <a:cubicBezTo>
                    <a:pt x="10774" y="22620"/>
                    <a:pt x="10843" y="22643"/>
                    <a:pt x="10911" y="22666"/>
                  </a:cubicBezTo>
                  <a:lnTo>
                    <a:pt x="10980" y="22711"/>
                  </a:lnTo>
                  <a:cubicBezTo>
                    <a:pt x="11094" y="22734"/>
                    <a:pt x="11208" y="22780"/>
                    <a:pt x="11322" y="22802"/>
                  </a:cubicBezTo>
                  <a:cubicBezTo>
                    <a:pt x="11482" y="22848"/>
                    <a:pt x="11642" y="22894"/>
                    <a:pt x="11801" y="22939"/>
                  </a:cubicBezTo>
                  <a:cubicBezTo>
                    <a:pt x="11893" y="22962"/>
                    <a:pt x="11961" y="22985"/>
                    <a:pt x="12053" y="23008"/>
                  </a:cubicBezTo>
                  <a:lnTo>
                    <a:pt x="12190" y="23031"/>
                  </a:lnTo>
                  <a:cubicBezTo>
                    <a:pt x="12304" y="23031"/>
                    <a:pt x="12441" y="23054"/>
                    <a:pt x="12555" y="23076"/>
                  </a:cubicBezTo>
                  <a:cubicBezTo>
                    <a:pt x="12715" y="23099"/>
                    <a:pt x="12851" y="23099"/>
                    <a:pt x="12988" y="23122"/>
                  </a:cubicBezTo>
                  <a:lnTo>
                    <a:pt x="13536" y="23122"/>
                  </a:lnTo>
                  <a:cubicBezTo>
                    <a:pt x="13559" y="23099"/>
                    <a:pt x="13605" y="23099"/>
                    <a:pt x="13628" y="23076"/>
                  </a:cubicBezTo>
                  <a:cubicBezTo>
                    <a:pt x="13650" y="23054"/>
                    <a:pt x="13673" y="23031"/>
                    <a:pt x="13673" y="23008"/>
                  </a:cubicBezTo>
                  <a:cubicBezTo>
                    <a:pt x="13696" y="22962"/>
                    <a:pt x="13696" y="22939"/>
                    <a:pt x="13696" y="22894"/>
                  </a:cubicBezTo>
                  <a:cubicBezTo>
                    <a:pt x="13742" y="22825"/>
                    <a:pt x="13787" y="22757"/>
                    <a:pt x="13833" y="22688"/>
                  </a:cubicBezTo>
                  <a:cubicBezTo>
                    <a:pt x="13879" y="22620"/>
                    <a:pt x="13924" y="22551"/>
                    <a:pt x="13970" y="22483"/>
                  </a:cubicBezTo>
                  <a:cubicBezTo>
                    <a:pt x="14038" y="22369"/>
                    <a:pt x="14107" y="22255"/>
                    <a:pt x="14198" y="22141"/>
                  </a:cubicBezTo>
                  <a:lnTo>
                    <a:pt x="14221" y="22095"/>
                  </a:lnTo>
                  <a:cubicBezTo>
                    <a:pt x="14289" y="21981"/>
                    <a:pt x="14335" y="21889"/>
                    <a:pt x="14404" y="21798"/>
                  </a:cubicBezTo>
                  <a:lnTo>
                    <a:pt x="14449" y="21707"/>
                  </a:lnTo>
                  <a:cubicBezTo>
                    <a:pt x="14495" y="21638"/>
                    <a:pt x="14518" y="21593"/>
                    <a:pt x="14563" y="21524"/>
                  </a:cubicBezTo>
                  <a:lnTo>
                    <a:pt x="14586" y="21501"/>
                  </a:lnTo>
                  <a:lnTo>
                    <a:pt x="14609" y="21456"/>
                  </a:lnTo>
                  <a:cubicBezTo>
                    <a:pt x="14632" y="21387"/>
                    <a:pt x="14677" y="21342"/>
                    <a:pt x="14700" y="21273"/>
                  </a:cubicBezTo>
                  <a:cubicBezTo>
                    <a:pt x="14746" y="21182"/>
                    <a:pt x="14792" y="21113"/>
                    <a:pt x="14814" y="21022"/>
                  </a:cubicBezTo>
                  <a:cubicBezTo>
                    <a:pt x="14906" y="20885"/>
                    <a:pt x="14974" y="20725"/>
                    <a:pt x="15043" y="20588"/>
                  </a:cubicBezTo>
                  <a:cubicBezTo>
                    <a:pt x="15111" y="20474"/>
                    <a:pt x="15157" y="20383"/>
                    <a:pt x="15248" y="20269"/>
                  </a:cubicBezTo>
                  <a:cubicBezTo>
                    <a:pt x="15271" y="20223"/>
                    <a:pt x="15294" y="20200"/>
                    <a:pt x="15317" y="20155"/>
                  </a:cubicBezTo>
                  <a:lnTo>
                    <a:pt x="15294" y="20155"/>
                  </a:lnTo>
                  <a:lnTo>
                    <a:pt x="15362" y="20063"/>
                  </a:lnTo>
                  <a:cubicBezTo>
                    <a:pt x="15385" y="20018"/>
                    <a:pt x="15408" y="19972"/>
                    <a:pt x="15454" y="19904"/>
                  </a:cubicBezTo>
                  <a:lnTo>
                    <a:pt x="15522" y="19812"/>
                  </a:lnTo>
                  <a:lnTo>
                    <a:pt x="15659" y="19561"/>
                  </a:lnTo>
                  <a:lnTo>
                    <a:pt x="15727" y="19447"/>
                  </a:lnTo>
                  <a:cubicBezTo>
                    <a:pt x="15750" y="19402"/>
                    <a:pt x="15796" y="19333"/>
                    <a:pt x="15819" y="19265"/>
                  </a:cubicBezTo>
                  <a:cubicBezTo>
                    <a:pt x="15864" y="19196"/>
                    <a:pt x="15887" y="19150"/>
                    <a:pt x="15910" y="19082"/>
                  </a:cubicBezTo>
                  <a:cubicBezTo>
                    <a:pt x="15956" y="19036"/>
                    <a:pt x="16001" y="18968"/>
                    <a:pt x="16024" y="18899"/>
                  </a:cubicBezTo>
                  <a:lnTo>
                    <a:pt x="16047" y="18854"/>
                  </a:lnTo>
                  <a:lnTo>
                    <a:pt x="16138" y="18717"/>
                  </a:lnTo>
                  <a:cubicBezTo>
                    <a:pt x="16161" y="18671"/>
                    <a:pt x="16207" y="18603"/>
                    <a:pt x="16252" y="18534"/>
                  </a:cubicBezTo>
                  <a:lnTo>
                    <a:pt x="16275" y="18443"/>
                  </a:lnTo>
                  <a:cubicBezTo>
                    <a:pt x="16298" y="18420"/>
                    <a:pt x="16321" y="18374"/>
                    <a:pt x="16344" y="18329"/>
                  </a:cubicBezTo>
                  <a:cubicBezTo>
                    <a:pt x="16389" y="18283"/>
                    <a:pt x="16412" y="18215"/>
                    <a:pt x="16435" y="18169"/>
                  </a:cubicBezTo>
                  <a:lnTo>
                    <a:pt x="16481" y="18078"/>
                  </a:lnTo>
                  <a:lnTo>
                    <a:pt x="16504" y="18055"/>
                  </a:lnTo>
                  <a:lnTo>
                    <a:pt x="16595" y="17895"/>
                  </a:lnTo>
                  <a:cubicBezTo>
                    <a:pt x="16618" y="17849"/>
                    <a:pt x="16640" y="17804"/>
                    <a:pt x="16663" y="17758"/>
                  </a:cubicBezTo>
                  <a:lnTo>
                    <a:pt x="16686" y="17712"/>
                  </a:lnTo>
                  <a:cubicBezTo>
                    <a:pt x="16732" y="17644"/>
                    <a:pt x="16800" y="17553"/>
                    <a:pt x="16846" y="17461"/>
                  </a:cubicBezTo>
                  <a:lnTo>
                    <a:pt x="16869" y="17370"/>
                  </a:lnTo>
                  <a:lnTo>
                    <a:pt x="16960" y="17233"/>
                  </a:lnTo>
                  <a:lnTo>
                    <a:pt x="16983" y="17187"/>
                  </a:lnTo>
                  <a:cubicBezTo>
                    <a:pt x="17006" y="17142"/>
                    <a:pt x="17051" y="17073"/>
                    <a:pt x="17074" y="17005"/>
                  </a:cubicBezTo>
                  <a:lnTo>
                    <a:pt x="17097" y="16959"/>
                  </a:lnTo>
                  <a:lnTo>
                    <a:pt x="17188" y="16799"/>
                  </a:lnTo>
                  <a:lnTo>
                    <a:pt x="17257" y="16662"/>
                  </a:lnTo>
                  <a:lnTo>
                    <a:pt x="17302" y="16594"/>
                  </a:lnTo>
                  <a:lnTo>
                    <a:pt x="17371" y="16480"/>
                  </a:lnTo>
                  <a:cubicBezTo>
                    <a:pt x="17417" y="16389"/>
                    <a:pt x="17462" y="16274"/>
                    <a:pt x="17531" y="16183"/>
                  </a:cubicBezTo>
                  <a:cubicBezTo>
                    <a:pt x="17599" y="16046"/>
                    <a:pt x="17690" y="15909"/>
                    <a:pt x="17759" y="15772"/>
                  </a:cubicBezTo>
                  <a:cubicBezTo>
                    <a:pt x="17805" y="15681"/>
                    <a:pt x="17873" y="15567"/>
                    <a:pt x="17941" y="15476"/>
                  </a:cubicBezTo>
                  <a:lnTo>
                    <a:pt x="17987" y="15384"/>
                  </a:lnTo>
                  <a:cubicBezTo>
                    <a:pt x="18033" y="15293"/>
                    <a:pt x="18078" y="15224"/>
                    <a:pt x="18124" y="15156"/>
                  </a:cubicBezTo>
                  <a:lnTo>
                    <a:pt x="18147" y="15133"/>
                  </a:lnTo>
                  <a:cubicBezTo>
                    <a:pt x="18170" y="15065"/>
                    <a:pt x="18193" y="15019"/>
                    <a:pt x="18238" y="14973"/>
                  </a:cubicBezTo>
                  <a:lnTo>
                    <a:pt x="18307" y="14836"/>
                  </a:lnTo>
                  <a:cubicBezTo>
                    <a:pt x="18352" y="14722"/>
                    <a:pt x="18421" y="14608"/>
                    <a:pt x="18489" y="14517"/>
                  </a:cubicBezTo>
                  <a:cubicBezTo>
                    <a:pt x="18535" y="14426"/>
                    <a:pt x="18581" y="14357"/>
                    <a:pt x="18626" y="14266"/>
                  </a:cubicBezTo>
                  <a:lnTo>
                    <a:pt x="18649" y="14220"/>
                  </a:lnTo>
                  <a:cubicBezTo>
                    <a:pt x="18672" y="14175"/>
                    <a:pt x="18718" y="14129"/>
                    <a:pt x="18740" y="14083"/>
                  </a:cubicBezTo>
                  <a:lnTo>
                    <a:pt x="18877" y="13832"/>
                  </a:lnTo>
                  <a:lnTo>
                    <a:pt x="18900" y="13786"/>
                  </a:lnTo>
                  <a:cubicBezTo>
                    <a:pt x="18991" y="13650"/>
                    <a:pt x="19083" y="13467"/>
                    <a:pt x="19174" y="13330"/>
                  </a:cubicBezTo>
                  <a:cubicBezTo>
                    <a:pt x="19193" y="13293"/>
                    <a:pt x="19212" y="13270"/>
                    <a:pt x="19230" y="13239"/>
                  </a:cubicBezTo>
                  <a:lnTo>
                    <a:pt x="19230" y="13239"/>
                  </a:lnTo>
                  <a:cubicBezTo>
                    <a:pt x="19243" y="13238"/>
                    <a:pt x="19243" y="13234"/>
                    <a:pt x="19243" y="13216"/>
                  </a:cubicBezTo>
                  <a:lnTo>
                    <a:pt x="19243" y="13216"/>
                  </a:lnTo>
                  <a:cubicBezTo>
                    <a:pt x="19243" y="13216"/>
                    <a:pt x="19243" y="13216"/>
                    <a:pt x="19243" y="13216"/>
                  </a:cubicBezTo>
                  <a:lnTo>
                    <a:pt x="19243" y="13216"/>
                  </a:lnTo>
                  <a:lnTo>
                    <a:pt x="19220" y="13239"/>
                  </a:lnTo>
                  <a:cubicBezTo>
                    <a:pt x="19243" y="13193"/>
                    <a:pt x="19265" y="13170"/>
                    <a:pt x="19288" y="13125"/>
                  </a:cubicBezTo>
                  <a:lnTo>
                    <a:pt x="19311" y="13102"/>
                  </a:lnTo>
                  <a:lnTo>
                    <a:pt x="19334" y="13056"/>
                  </a:lnTo>
                  <a:lnTo>
                    <a:pt x="19357" y="13010"/>
                  </a:lnTo>
                  <a:cubicBezTo>
                    <a:pt x="19402" y="12965"/>
                    <a:pt x="19425" y="12919"/>
                    <a:pt x="19448" y="12873"/>
                  </a:cubicBezTo>
                  <a:lnTo>
                    <a:pt x="19516" y="12759"/>
                  </a:lnTo>
                  <a:lnTo>
                    <a:pt x="19539" y="12714"/>
                  </a:lnTo>
                  <a:lnTo>
                    <a:pt x="19562" y="12668"/>
                  </a:lnTo>
                  <a:lnTo>
                    <a:pt x="19585" y="12668"/>
                  </a:lnTo>
                  <a:lnTo>
                    <a:pt x="19631" y="12577"/>
                  </a:lnTo>
                  <a:cubicBezTo>
                    <a:pt x="19653" y="12531"/>
                    <a:pt x="19699" y="12463"/>
                    <a:pt x="19722" y="12417"/>
                  </a:cubicBezTo>
                  <a:lnTo>
                    <a:pt x="19745" y="12371"/>
                  </a:lnTo>
                  <a:cubicBezTo>
                    <a:pt x="19768" y="12349"/>
                    <a:pt x="19790" y="12303"/>
                    <a:pt x="19813" y="12257"/>
                  </a:cubicBezTo>
                  <a:lnTo>
                    <a:pt x="19882" y="12166"/>
                  </a:lnTo>
                  <a:cubicBezTo>
                    <a:pt x="19950" y="12006"/>
                    <a:pt x="20041" y="11869"/>
                    <a:pt x="20133" y="11709"/>
                  </a:cubicBezTo>
                  <a:lnTo>
                    <a:pt x="20178" y="11641"/>
                  </a:lnTo>
                  <a:cubicBezTo>
                    <a:pt x="20201" y="11595"/>
                    <a:pt x="20224" y="11572"/>
                    <a:pt x="20247" y="11527"/>
                  </a:cubicBezTo>
                  <a:lnTo>
                    <a:pt x="20270" y="11481"/>
                  </a:lnTo>
                  <a:cubicBezTo>
                    <a:pt x="20315" y="11413"/>
                    <a:pt x="20361" y="11321"/>
                    <a:pt x="20407" y="11253"/>
                  </a:cubicBezTo>
                  <a:cubicBezTo>
                    <a:pt x="20475" y="11116"/>
                    <a:pt x="20544" y="11002"/>
                    <a:pt x="20612" y="10888"/>
                  </a:cubicBezTo>
                  <a:lnTo>
                    <a:pt x="20635" y="10842"/>
                  </a:lnTo>
                  <a:cubicBezTo>
                    <a:pt x="20703" y="10728"/>
                    <a:pt x="20772" y="10614"/>
                    <a:pt x="20817" y="10500"/>
                  </a:cubicBezTo>
                  <a:lnTo>
                    <a:pt x="20886" y="10408"/>
                  </a:lnTo>
                  <a:cubicBezTo>
                    <a:pt x="20909" y="10317"/>
                    <a:pt x="20954" y="10249"/>
                    <a:pt x="21000" y="10180"/>
                  </a:cubicBezTo>
                  <a:lnTo>
                    <a:pt x="21023" y="10134"/>
                  </a:lnTo>
                  <a:cubicBezTo>
                    <a:pt x="21046" y="10066"/>
                    <a:pt x="21069" y="10020"/>
                    <a:pt x="21114" y="9975"/>
                  </a:cubicBezTo>
                  <a:lnTo>
                    <a:pt x="21137" y="9929"/>
                  </a:lnTo>
                  <a:cubicBezTo>
                    <a:pt x="21206" y="9792"/>
                    <a:pt x="21274" y="9655"/>
                    <a:pt x="21365" y="9518"/>
                  </a:cubicBezTo>
                  <a:cubicBezTo>
                    <a:pt x="21388" y="9450"/>
                    <a:pt x="21434" y="9381"/>
                    <a:pt x="21457" y="9313"/>
                  </a:cubicBezTo>
                  <a:cubicBezTo>
                    <a:pt x="21502" y="9244"/>
                    <a:pt x="21548" y="9176"/>
                    <a:pt x="21594" y="9084"/>
                  </a:cubicBezTo>
                  <a:cubicBezTo>
                    <a:pt x="21662" y="8925"/>
                    <a:pt x="21753" y="8788"/>
                    <a:pt x="21845" y="8651"/>
                  </a:cubicBezTo>
                  <a:cubicBezTo>
                    <a:pt x="21890" y="8582"/>
                    <a:pt x="21936" y="8514"/>
                    <a:pt x="21959" y="8445"/>
                  </a:cubicBezTo>
                  <a:cubicBezTo>
                    <a:pt x="21982" y="8400"/>
                    <a:pt x="22027" y="8354"/>
                    <a:pt x="22050" y="8308"/>
                  </a:cubicBezTo>
                  <a:lnTo>
                    <a:pt x="22096" y="8240"/>
                  </a:lnTo>
                  <a:lnTo>
                    <a:pt x="22187" y="8080"/>
                  </a:lnTo>
                  <a:cubicBezTo>
                    <a:pt x="22233" y="7989"/>
                    <a:pt x="22301" y="7898"/>
                    <a:pt x="22347" y="7806"/>
                  </a:cubicBezTo>
                  <a:lnTo>
                    <a:pt x="22461" y="7601"/>
                  </a:lnTo>
                  <a:cubicBezTo>
                    <a:pt x="22507" y="7532"/>
                    <a:pt x="22552" y="7464"/>
                    <a:pt x="22598" y="7373"/>
                  </a:cubicBezTo>
                  <a:lnTo>
                    <a:pt x="22644" y="7281"/>
                  </a:lnTo>
                  <a:cubicBezTo>
                    <a:pt x="22689" y="7213"/>
                    <a:pt x="22712" y="7167"/>
                    <a:pt x="22758" y="7099"/>
                  </a:cubicBezTo>
                  <a:lnTo>
                    <a:pt x="22780" y="7053"/>
                  </a:lnTo>
                  <a:lnTo>
                    <a:pt x="22803" y="6985"/>
                  </a:lnTo>
                  <a:lnTo>
                    <a:pt x="22826" y="6985"/>
                  </a:lnTo>
                  <a:cubicBezTo>
                    <a:pt x="22826" y="6962"/>
                    <a:pt x="22826" y="6962"/>
                    <a:pt x="22849" y="6939"/>
                  </a:cubicBezTo>
                  <a:lnTo>
                    <a:pt x="22849" y="6916"/>
                  </a:lnTo>
                  <a:cubicBezTo>
                    <a:pt x="22872" y="6893"/>
                    <a:pt x="22872" y="6893"/>
                    <a:pt x="22872" y="6893"/>
                  </a:cubicBezTo>
                  <a:cubicBezTo>
                    <a:pt x="22895" y="6870"/>
                    <a:pt x="22917" y="6825"/>
                    <a:pt x="22917" y="6802"/>
                  </a:cubicBezTo>
                  <a:cubicBezTo>
                    <a:pt x="22917" y="6756"/>
                    <a:pt x="22940" y="6711"/>
                    <a:pt x="22940" y="6688"/>
                  </a:cubicBezTo>
                  <a:cubicBezTo>
                    <a:pt x="22940" y="6642"/>
                    <a:pt x="22940" y="6597"/>
                    <a:pt x="22917" y="6574"/>
                  </a:cubicBezTo>
                  <a:cubicBezTo>
                    <a:pt x="22917" y="6528"/>
                    <a:pt x="22917" y="6460"/>
                    <a:pt x="22895" y="6414"/>
                  </a:cubicBezTo>
                  <a:cubicBezTo>
                    <a:pt x="22872" y="6345"/>
                    <a:pt x="22849" y="6300"/>
                    <a:pt x="22803" y="6231"/>
                  </a:cubicBezTo>
                  <a:cubicBezTo>
                    <a:pt x="22780" y="6163"/>
                    <a:pt x="22735" y="6117"/>
                    <a:pt x="22689" y="6072"/>
                  </a:cubicBezTo>
                  <a:lnTo>
                    <a:pt x="22666" y="6049"/>
                  </a:lnTo>
                  <a:cubicBezTo>
                    <a:pt x="22507" y="5843"/>
                    <a:pt x="22301" y="5684"/>
                    <a:pt x="22119" y="5547"/>
                  </a:cubicBezTo>
                  <a:lnTo>
                    <a:pt x="22096" y="5524"/>
                  </a:lnTo>
                  <a:lnTo>
                    <a:pt x="22027" y="5455"/>
                  </a:lnTo>
                  <a:lnTo>
                    <a:pt x="21845" y="5318"/>
                  </a:lnTo>
                  <a:cubicBezTo>
                    <a:pt x="21753" y="5204"/>
                    <a:pt x="21616" y="5136"/>
                    <a:pt x="21502" y="5044"/>
                  </a:cubicBezTo>
                  <a:lnTo>
                    <a:pt x="21479" y="4999"/>
                  </a:lnTo>
                  <a:lnTo>
                    <a:pt x="21342" y="4907"/>
                  </a:lnTo>
                  <a:cubicBezTo>
                    <a:pt x="21274" y="4839"/>
                    <a:pt x="21183" y="4771"/>
                    <a:pt x="21091" y="4725"/>
                  </a:cubicBezTo>
                  <a:cubicBezTo>
                    <a:pt x="20954" y="4611"/>
                    <a:pt x="20840" y="4519"/>
                    <a:pt x="20703" y="4428"/>
                  </a:cubicBezTo>
                  <a:cubicBezTo>
                    <a:pt x="20635" y="4382"/>
                    <a:pt x="20566" y="4337"/>
                    <a:pt x="20498" y="4291"/>
                  </a:cubicBezTo>
                  <a:cubicBezTo>
                    <a:pt x="20429" y="4246"/>
                    <a:pt x="20361" y="4177"/>
                    <a:pt x="20293" y="4131"/>
                  </a:cubicBezTo>
                  <a:cubicBezTo>
                    <a:pt x="20270" y="4109"/>
                    <a:pt x="20224" y="4086"/>
                    <a:pt x="20201" y="4086"/>
                  </a:cubicBezTo>
                  <a:cubicBezTo>
                    <a:pt x="20178" y="4040"/>
                    <a:pt x="20133" y="4017"/>
                    <a:pt x="20110" y="3994"/>
                  </a:cubicBezTo>
                  <a:cubicBezTo>
                    <a:pt x="20041" y="3949"/>
                    <a:pt x="19950" y="3903"/>
                    <a:pt x="19882" y="3858"/>
                  </a:cubicBezTo>
                  <a:cubicBezTo>
                    <a:pt x="19790" y="3789"/>
                    <a:pt x="19699" y="3721"/>
                    <a:pt x="19585" y="3652"/>
                  </a:cubicBezTo>
                  <a:lnTo>
                    <a:pt x="19471" y="3584"/>
                  </a:lnTo>
                  <a:cubicBezTo>
                    <a:pt x="19425" y="3561"/>
                    <a:pt x="19402" y="3538"/>
                    <a:pt x="19357" y="3515"/>
                  </a:cubicBezTo>
                  <a:cubicBezTo>
                    <a:pt x="19334" y="3492"/>
                    <a:pt x="19288" y="3469"/>
                    <a:pt x="19243" y="3424"/>
                  </a:cubicBezTo>
                  <a:lnTo>
                    <a:pt x="19083" y="3310"/>
                  </a:lnTo>
                  <a:lnTo>
                    <a:pt x="19014" y="3287"/>
                  </a:lnTo>
                  <a:cubicBezTo>
                    <a:pt x="18877" y="3196"/>
                    <a:pt x="18740" y="3104"/>
                    <a:pt x="18603" y="3013"/>
                  </a:cubicBezTo>
                  <a:cubicBezTo>
                    <a:pt x="18489" y="2944"/>
                    <a:pt x="18352" y="2876"/>
                    <a:pt x="18238" y="2808"/>
                  </a:cubicBezTo>
                  <a:lnTo>
                    <a:pt x="18147" y="2739"/>
                  </a:lnTo>
                  <a:lnTo>
                    <a:pt x="18124" y="2739"/>
                  </a:lnTo>
                  <a:cubicBezTo>
                    <a:pt x="17987" y="2648"/>
                    <a:pt x="17827" y="2579"/>
                    <a:pt x="17690" y="2488"/>
                  </a:cubicBezTo>
                  <a:lnTo>
                    <a:pt x="17462" y="2374"/>
                  </a:lnTo>
                  <a:cubicBezTo>
                    <a:pt x="17234" y="2260"/>
                    <a:pt x="17006" y="2123"/>
                    <a:pt x="16755" y="2009"/>
                  </a:cubicBezTo>
                  <a:lnTo>
                    <a:pt x="16595" y="1940"/>
                  </a:lnTo>
                  <a:lnTo>
                    <a:pt x="16526" y="1895"/>
                  </a:lnTo>
                  <a:lnTo>
                    <a:pt x="16458" y="1872"/>
                  </a:lnTo>
                  <a:cubicBezTo>
                    <a:pt x="16321" y="1803"/>
                    <a:pt x="16184" y="1735"/>
                    <a:pt x="16047" y="1689"/>
                  </a:cubicBezTo>
                  <a:cubicBezTo>
                    <a:pt x="15887" y="1621"/>
                    <a:pt x="15727" y="1552"/>
                    <a:pt x="15568" y="1484"/>
                  </a:cubicBezTo>
                  <a:cubicBezTo>
                    <a:pt x="15408" y="1415"/>
                    <a:pt x="15248" y="1347"/>
                    <a:pt x="15088" y="1301"/>
                  </a:cubicBezTo>
                  <a:cubicBezTo>
                    <a:pt x="14997" y="1255"/>
                    <a:pt x="14883" y="1210"/>
                    <a:pt x="14792" y="1187"/>
                  </a:cubicBezTo>
                  <a:cubicBezTo>
                    <a:pt x="14723" y="1164"/>
                    <a:pt x="14677" y="1141"/>
                    <a:pt x="14609" y="1118"/>
                  </a:cubicBezTo>
                  <a:lnTo>
                    <a:pt x="14495" y="1073"/>
                  </a:lnTo>
                  <a:cubicBezTo>
                    <a:pt x="14381" y="1027"/>
                    <a:pt x="14244" y="982"/>
                    <a:pt x="14130" y="936"/>
                  </a:cubicBezTo>
                  <a:cubicBezTo>
                    <a:pt x="14038" y="913"/>
                    <a:pt x="13924" y="890"/>
                    <a:pt x="13833" y="845"/>
                  </a:cubicBezTo>
                  <a:cubicBezTo>
                    <a:pt x="13764" y="845"/>
                    <a:pt x="13696" y="822"/>
                    <a:pt x="13628" y="799"/>
                  </a:cubicBezTo>
                  <a:cubicBezTo>
                    <a:pt x="13582" y="776"/>
                    <a:pt x="13536" y="776"/>
                    <a:pt x="13513" y="753"/>
                  </a:cubicBezTo>
                  <a:cubicBezTo>
                    <a:pt x="13468" y="753"/>
                    <a:pt x="13422" y="730"/>
                    <a:pt x="13376" y="708"/>
                  </a:cubicBezTo>
                  <a:cubicBezTo>
                    <a:pt x="13308" y="708"/>
                    <a:pt x="13239" y="685"/>
                    <a:pt x="13194" y="662"/>
                  </a:cubicBezTo>
                  <a:lnTo>
                    <a:pt x="13125" y="639"/>
                  </a:lnTo>
                  <a:cubicBezTo>
                    <a:pt x="13011" y="616"/>
                    <a:pt x="12920" y="593"/>
                    <a:pt x="12829" y="571"/>
                  </a:cubicBezTo>
                  <a:cubicBezTo>
                    <a:pt x="12760" y="548"/>
                    <a:pt x="12692" y="525"/>
                    <a:pt x="12623" y="502"/>
                  </a:cubicBezTo>
                  <a:cubicBezTo>
                    <a:pt x="12463" y="479"/>
                    <a:pt x="12326" y="434"/>
                    <a:pt x="12167" y="388"/>
                  </a:cubicBezTo>
                  <a:lnTo>
                    <a:pt x="12121" y="388"/>
                  </a:lnTo>
                  <a:lnTo>
                    <a:pt x="12053" y="365"/>
                  </a:lnTo>
                  <a:cubicBezTo>
                    <a:pt x="11916" y="342"/>
                    <a:pt x="11779" y="297"/>
                    <a:pt x="11642" y="274"/>
                  </a:cubicBezTo>
                  <a:cubicBezTo>
                    <a:pt x="11459" y="228"/>
                    <a:pt x="11277" y="205"/>
                    <a:pt x="11094" y="160"/>
                  </a:cubicBezTo>
                  <a:cubicBezTo>
                    <a:pt x="10957" y="160"/>
                    <a:pt x="10797" y="114"/>
                    <a:pt x="10615" y="114"/>
                  </a:cubicBezTo>
                  <a:lnTo>
                    <a:pt x="10523" y="114"/>
                  </a:lnTo>
                  <a:cubicBezTo>
                    <a:pt x="10478" y="114"/>
                    <a:pt x="10409" y="91"/>
                    <a:pt x="10363" y="91"/>
                  </a:cubicBezTo>
                  <a:lnTo>
                    <a:pt x="10067" y="91"/>
                  </a:lnTo>
                  <a:cubicBezTo>
                    <a:pt x="9998" y="46"/>
                    <a:pt x="9930" y="46"/>
                    <a:pt x="9884" y="23"/>
                  </a:cubicBezTo>
                  <a:cubicBezTo>
                    <a:pt x="9816" y="0"/>
                    <a:pt x="9747" y="0"/>
                    <a:pt x="96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14"/>
            <p:cNvSpPr/>
            <p:nvPr/>
          </p:nvSpPr>
          <p:spPr>
            <a:xfrm>
              <a:off x="-320759" y="2833284"/>
              <a:ext cx="149436" cy="99642"/>
            </a:xfrm>
            <a:custGeom>
              <a:avLst/>
              <a:gdLst/>
              <a:ahLst/>
              <a:cxnLst/>
              <a:rect l="l" t="t" r="r" b="b"/>
              <a:pathLst>
                <a:path w="2671" h="1781" extrusionOk="0">
                  <a:moveTo>
                    <a:pt x="411" y="0"/>
                  </a:moveTo>
                  <a:cubicBezTo>
                    <a:pt x="366" y="0"/>
                    <a:pt x="320" y="23"/>
                    <a:pt x="274" y="23"/>
                  </a:cubicBezTo>
                  <a:cubicBezTo>
                    <a:pt x="229" y="46"/>
                    <a:pt x="183" y="69"/>
                    <a:pt x="160" y="92"/>
                  </a:cubicBezTo>
                  <a:cubicBezTo>
                    <a:pt x="137" y="115"/>
                    <a:pt x="115" y="115"/>
                    <a:pt x="115" y="137"/>
                  </a:cubicBezTo>
                  <a:cubicBezTo>
                    <a:pt x="92" y="137"/>
                    <a:pt x="69" y="137"/>
                    <a:pt x="46" y="160"/>
                  </a:cubicBezTo>
                  <a:cubicBezTo>
                    <a:pt x="23" y="160"/>
                    <a:pt x="0" y="183"/>
                    <a:pt x="0" y="206"/>
                  </a:cubicBezTo>
                  <a:cubicBezTo>
                    <a:pt x="0" y="229"/>
                    <a:pt x="0" y="252"/>
                    <a:pt x="23" y="274"/>
                  </a:cubicBezTo>
                  <a:cubicBezTo>
                    <a:pt x="46" y="343"/>
                    <a:pt x="69" y="411"/>
                    <a:pt x="92" y="480"/>
                  </a:cubicBezTo>
                  <a:cubicBezTo>
                    <a:pt x="137" y="548"/>
                    <a:pt x="183" y="594"/>
                    <a:pt x="206" y="662"/>
                  </a:cubicBezTo>
                  <a:cubicBezTo>
                    <a:pt x="297" y="777"/>
                    <a:pt x="388" y="891"/>
                    <a:pt x="503" y="1005"/>
                  </a:cubicBezTo>
                  <a:cubicBezTo>
                    <a:pt x="548" y="1050"/>
                    <a:pt x="617" y="1119"/>
                    <a:pt x="685" y="1165"/>
                  </a:cubicBezTo>
                  <a:cubicBezTo>
                    <a:pt x="754" y="1210"/>
                    <a:pt x="822" y="1256"/>
                    <a:pt x="868" y="1302"/>
                  </a:cubicBezTo>
                  <a:cubicBezTo>
                    <a:pt x="936" y="1347"/>
                    <a:pt x="1005" y="1370"/>
                    <a:pt x="1050" y="1416"/>
                  </a:cubicBezTo>
                  <a:cubicBezTo>
                    <a:pt x="1119" y="1461"/>
                    <a:pt x="1210" y="1484"/>
                    <a:pt x="1279" y="1507"/>
                  </a:cubicBezTo>
                  <a:cubicBezTo>
                    <a:pt x="1416" y="1575"/>
                    <a:pt x="1553" y="1644"/>
                    <a:pt x="1712" y="1667"/>
                  </a:cubicBezTo>
                  <a:cubicBezTo>
                    <a:pt x="1781" y="1690"/>
                    <a:pt x="1849" y="1712"/>
                    <a:pt x="1918" y="1735"/>
                  </a:cubicBezTo>
                  <a:cubicBezTo>
                    <a:pt x="1986" y="1758"/>
                    <a:pt x="2055" y="1758"/>
                    <a:pt x="2146" y="1781"/>
                  </a:cubicBezTo>
                  <a:lnTo>
                    <a:pt x="2329" y="1781"/>
                  </a:lnTo>
                  <a:cubicBezTo>
                    <a:pt x="2420" y="1781"/>
                    <a:pt x="2534" y="1781"/>
                    <a:pt x="2602" y="1690"/>
                  </a:cubicBezTo>
                  <a:cubicBezTo>
                    <a:pt x="2625" y="1667"/>
                    <a:pt x="2648" y="1644"/>
                    <a:pt x="2671" y="1598"/>
                  </a:cubicBezTo>
                  <a:cubicBezTo>
                    <a:pt x="2671" y="1553"/>
                    <a:pt x="2671" y="1507"/>
                    <a:pt x="2671" y="1484"/>
                  </a:cubicBezTo>
                  <a:cubicBezTo>
                    <a:pt x="2648" y="1461"/>
                    <a:pt x="2648" y="1416"/>
                    <a:pt x="2648" y="1416"/>
                  </a:cubicBezTo>
                  <a:cubicBezTo>
                    <a:pt x="2625" y="1370"/>
                    <a:pt x="2625" y="1347"/>
                    <a:pt x="2602" y="1324"/>
                  </a:cubicBezTo>
                  <a:cubicBezTo>
                    <a:pt x="2557" y="1233"/>
                    <a:pt x="2511" y="1165"/>
                    <a:pt x="2466" y="1119"/>
                  </a:cubicBezTo>
                  <a:cubicBezTo>
                    <a:pt x="2420" y="1050"/>
                    <a:pt x="2374" y="982"/>
                    <a:pt x="2306" y="914"/>
                  </a:cubicBezTo>
                  <a:cubicBezTo>
                    <a:pt x="2260" y="845"/>
                    <a:pt x="2192" y="777"/>
                    <a:pt x="2123" y="731"/>
                  </a:cubicBezTo>
                  <a:cubicBezTo>
                    <a:pt x="2055" y="662"/>
                    <a:pt x="1986" y="594"/>
                    <a:pt x="1895" y="548"/>
                  </a:cubicBezTo>
                  <a:cubicBezTo>
                    <a:pt x="1826" y="480"/>
                    <a:pt x="1758" y="434"/>
                    <a:pt x="1667" y="389"/>
                  </a:cubicBezTo>
                  <a:cubicBezTo>
                    <a:pt x="1507" y="297"/>
                    <a:pt x="1324" y="206"/>
                    <a:pt x="1142" y="137"/>
                  </a:cubicBezTo>
                  <a:cubicBezTo>
                    <a:pt x="982" y="92"/>
                    <a:pt x="799" y="46"/>
                    <a:pt x="640" y="23"/>
                  </a:cubicBezTo>
                  <a:cubicBezTo>
                    <a:pt x="571" y="23"/>
                    <a:pt x="503"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14"/>
            <p:cNvSpPr/>
            <p:nvPr/>
          </p:nvSpPr>
          <p:spPr>
            <a:xfrm>
              <a:off x="-281203" y="2086206"/>
              <a:ext cx="661579" cy="516004"/>
            </a:xfrm>
            <a:custGeom>
              <a:avLst/>
              <a:gdLst/>
              <a:ahLst/>
              <a:cxnLst/>
              <a:rect l="l" t="t" r="r" b="b"/>
              <a:pathLst>
                <a:path w="11825" h="9223" extrusionOk="0">
                  <a:moveTo>
                    <a:pt x="2238" y="1"/>
                  </a:moveTo>
                  <a:cubicBezTo>
                    <a:pt x="2215" y="1"/>
                    <a:pt x="2169" y="1"/>
                    <a:pt x="2169" y="46"/>
                  </a:cubicBezTo>
                  <a:cubicBezTo>
                    <a:pt x="2147" y="46"/>
                    <a:pt x="2147" y="46"/>
                    <a:pt x="2147" y="69"/>
                  </a:cubicBezTo>
                  <a:cubicBezTo>
                    <a:pt x="2124" y="69"/>
                    <a:pt x="2124" y="92"/>
                    <a:pt x="2101" y="115"/>
                  </a:cubicBezTo>
                  <a:lnTo>
                    <a:pt x="2101" y="138"/>
                  </a:lnTo>
                  <a:lnTo>
                    <a:pt x="2101" y="160"/>
                  </a:lnTo>
                  <a:cubicBezTo>
                    <a:pt x="2078" y="206"/>
                    <a:pt x="2055" y="252"/>
                    <a:pt x="2032" y="297"/>
                  </a:cubicBezTo>
                  <a:lnTo>
                    <a:pt x="1941" y="480"/>
                  </a:lnTo>
                  <a:cubicBezTo>
                    <a:pt x="1873" y="594"/>
                    <a:pt x="1827" y="708"/>
                    <a:pt x="1759" y="845"/>
                  </a:cubicBezTo>
                  <a:cubicBezTo>
                    <a:pt x="1713" y="891"/>
                    <a:pt x="1690" y="959"/>
                    <a:pt x="1667" y="1005"/>
                  </a:cubicBezTo>
                  <a:lnTo>
                    <a:pt x="1622" y="1074"/>
                  </a:lnTo>
                  <a:lnTo>
                    <a:pt x="1622" y="1096"/>
                  </a:lnTo>
                  <a:lnTo>
                    <a:pt x="1553" y="1233"/>
                  </a:lnTo>
                  <a:cubicBezTo>
                    <a:pt x="1462" y="1370"/>
                    <a:pt x="1416" y="1507"/>
                    <a:pt x="1348" y="1644"/>
                  </a:cubicBezTo>
                  <a:cubicBezTo>
                    <a:pt x="1302" y="1713"/>
                    <a:pt x="1279" y="1758"/>
                    <a:pt x="1234" y="1827"/>
                  </a:cubicBezTo>
                  <a:lnTo>
                    <a:pt x="1211" y="1895"/>
                  </a:lnTo>
                  <a:lnTo>
                    <a:pt x="1142" y="2032"/>
                  </a:lnTo>
                  <a:lnTo>
                    <a:pt x="1142" y="2032"/>
                  </a:lnTo>
                  <a:lnTo>
                    <a:pt x="1165" y="2009"/>
                  </a:lnTo>
                  <a:lnTo>
                    <a:pt x="1165" y="2009"/>
                  </a:lnTo>
                  <a:cubicBezTo>
                    <a:pt x="1074" y="2192"/>
                    <a:pt x="982" y="2352"/>
                    <a:pt x="914" y="2534"/>
                  </a:cubicBezTo>
                  <a:lnTo>
                    <a:pt x="891" y="2557"/>
                  </a:lnTo>
                  <a:lnTo>
                    <a:pt x="891" y="2580"/>
                  </a:lnTo>
                  <a:lnTo>
                    <a:pt x="823" y="2694"/>
                  </a:lnTo>
                  <a:lnTo>
                    <a:pt x="709" y="2922"/>
                  </a:lnTo>
                  <a:cubicBezTo>
                    <a:pt x="686" y="2991"/>
                    <a:pt x="663" y="3059"/>
                    <a:pt x="617" y="3105"/>
                  </a:cubicBezTo>
                  <a:lnTo>
                    <a:pt x="594" y="3151"/>
                  </a:lnTo>
                  <a:lnTo>
                    <a:pt x="549" y="3242"/>
                  </a:lnTo>
                  <a:cubicBezTo>
                    <a:pt x="503" y="3356"/>
                    <a:pt x="457" y="3470"/>
                    <a:pt x="389" y="3584"/>
                  </a:cubicBezTo>
                  <a:cubicBezTo>
                    <a:pt x="343" y="3653"/>
                    <a:pt x="321" y="3721"/>
                    <a:pt x="275" y="3813"/>
                  </a:cubicBezTo>
                  <a:lnTo>
                    <a:pt x="229" y="3927"/>
                  </a:lnTo>
                  <a:lnTo>
                    <a:pt x="206" y="3949"/>
                  </a:lnTo>
                  <a:lnTo>
                    <a:pt x="184" y="3972"/>
                  </a:lnTo>
                  <a:lnTo>
                    <a:pt x="161" y="4018"/>
                  </a:lnTo>
                  <a:lnTo>
                    <a:pt x="161" y="4041"/>
                  </a:lnTo>
                  <a:lnTo>
                    <a:pt x="138" y="4086"/>
                  </a:lnTo>
                  <a:cubicBezTo>
                    <a:pt x="138" y="4086"/>
                    <a:pt x="115" y="4109"/>
                    <a:pt x="115" y="4109"/>
                  </a:cubicBezTo>
                  <a:cubicBezTo>
                    <a:pt x="115" y="4109"/>
                    <a:pt x="92" y="4132"/>
                    <a:pt x="92" y="4155"/>
                  </a:cubicBezTo>
                  <a:cubicBezTo>
                    <a:pt x="47" y="4201"/>
                    <a:pt x="24" y="4223"/>
                    <a:pt x="24" y="4269"/>
                  </a:cubicBezTo>
                  <a:cubicBezTo>
                    <a:pt x="1" y="4338"/>
                    <a:pt x="24" y="4406"/>
                    <a:pt x="69" y="4474"/>
                  </a:cubicBezTo>
                  <a:cubicBezTo>
                    <a:pt x="115" y="4520"/>
                    <a:pt x="138" y="4543"/>
                    <a:pt x="206" y="4566"/>
                  </a:cubicBezTo>
                  <a:cubicBezTo>
                    <a:pt x="229" y="4589"/>
                    <a:pt x="275" y="4611"/>
                    <a:pt x="321" y="4634"/>
                  </a:cubicBezTo>
                  <a:cubicBezTo>
                    <a:pt x="389" y="4680"/>
                    <a:pt x="480" y="4703"/>
                    <a:pt x="549" y="4748"/>
                  </a:cubicBezTo>
                  <a:lnTo>
                    <a:pt x="594" y="4771"/>
                  </a:lnTo>
                  <a:cubicBezTo>
                    <a:pt x="663" y="4794"/>
                    <a:pt x="731" y="4817"/>
                    <a:pt x="800" y="4862"/>
                  </a:cubicBezTo>
                  <a:lnTo>
                    <a:pt x="868" y="4885"/>
                  </a:lnTo>
                  <a:cubicBezTo>
                    <a:pt x="914" y="4908"/>
                    <a:pt x="982" y="4931"/>
                    <a:pt x="1028" y="4954"/>
                  </a:cubicBezTo>
                  <a:cubicBezTo>
                    <a:pt x="1074" y="4977"/>
                    <a:pt x="1142" y="4999"/>
                    <a:pt x="1211" y="5045"/>
                  </a:cubicBezTo>
                  <a:lnTo>
                    <a:pt x="1256" y="5068"/>
                  </a:lnTo>
                  <a:cubicBezTo>
                    <a:pt x="1302" y="5091"/>
                    <a:pt x="1371" y="5136"/>
                    <a:pt x="1439" y="5159"/>
                  </a:cubicBezTo>
                  <a:cubicBezTo>
                    <a:pt x="1576" y="5228"/>
                    <a:pt x="1713" y="5296"/>
                    <a:pt x="1850" y="5365"/>
                  </a:cubicBezTo>
                  <a:cubicBezTo>
                    <a:pt x="1941" y="5410"/>
                    <a:pt x="2055" y="5456"/>
                    <a:pt x="2147" y="5524"/>
                  </a:cubicBezTo>
                  <a:lnTo>
                    <a:pt x="2261" y="5570"/>
                  </a:lnTo>
                  <a:cubicBezTo>
                    <a:pt x="2329" y="5616"/>
                    <a:pt x="2398" y="5639"/>
                    <a:pt x="2466" y="5684"/>
                  </a:cubicBezTo>
                  <a:cubicBezTo>
                    <a:pt x="2535" y="5707"/>
                    <a:pt x="2603" y="5753"/>
                    <a:pt x="2672" y="5776"/>
                  </a:cubicBezTo>
                  <a:lnTo>
                    <a:pt x="2740" y="5821"/>
                  </a:lnTo>
                  <a:lnTo>
                    <a:pt x="2763" y="5821"/>
                  </a:lnTo>
                  <a:lnTo>
                    <a:pt x="2808" y="5844"/>
                  </a:lnTo>
                  <a:lnTo>
                    <a:pt x="2831" y="5844"/>
                  </a:lnTo>
                  <a:lnTo>
                    <a:pt x="2854" y="5867"/>
                  </a:lnTo>
                  <a:lnTo>
                    <a:pt x="2945" y="5912"/>
                  </a:lnTo>
                  <a:cubicBezTo>
                    <a:pt x="3060" y="5958"/>
                    <a:pt x="3151" y="6004"/>
                    <a:pt x="3242" y="6049"/>
                  </a:cubicBezTo>
                  <a:lnTo>
                    <a:pt x="3265" y="6049"/>
                  </a:lnTo>
                  <a:lnTo>
                    <a:pt x="3379" y="6095"/>
                  </a:lnTo>
                  <a:cubicBezTo>
                    <a:pt x="3516" y="6164"/>
                    <a:pt x="3653" y="6232"/>
                    <a:pt x="3790" y="6300"/>
                  </a:cubicBezTo>
                  <a:cubicBezTo>
                    <a:pt x="3881" y="6346"/>
                    <a:pt x="3950" y="6392"/>
                    <a:pt x="4041" y="6415"/>
                  </a:cubicBezTo>
                  <a:lnTo>
                    <a:pt x="4224" y="6506"/>
                  </a:lnTo>
                  <a:cubicBezTo>
                    <a:pt x="4361" y="6574"/>
                    <a:pt x="4498" y="6643"/>
                    <a:pt x="4635" y="6734"/>
                  </a:cubicBezTo>
                  <a:lnTo>
                    <a:pt x="4657" y="6734"/>
                  </a:lnTo>
                  <a:cubicBezTo>
                    <a:pt x="4817" y="6803"/>
                    <a:pt x="4954" y="6894"/>
                    <a:pt x="5091" y="6962"/>
                  </a:cubicBezTo>
                  <a:lnTo>
                    <a:pt x="5502" y="7168"/>
                  </a:lnTo>
                  <a:lnTo>
                    <a:pt x="5639" y="7259"/>
                  </a:lnTo>
                  <a:lnTo>
                    <a:pt x="5753" y="7305"/>
                  </a:lnTo>
                  <a:lnTo>
                    <a:pt x="6027" y="7465"/>
                  </a:lnTo>
                  <a:lnTo>
                    <a:pt x="6118" y="7510"/>
                  </a:lnTo>
                  <a:cubicBezTo>
                    <a:pt x="6232" y="7579"/>
                    <a:pt x="6346" y="7624"/>
                    <a:pt x="6461" y="7693"/>
                  </a:cubicBezTo>
                  <a:lnTo>
                    <a:pt x="6757" y="7853"/>
                  </a:lnTo>
                  <a:lnTo>
                    <a:pt x="6917" y="7921"/>
                  </a:lnTo>
                  <a:lnTo>
                    <a:pt x="7328" y="8127"/>
                  </a:lnTo>
                  <a:lnTo>
                    <a:pt x="7670" y="8309"/>
                  </a:lnTo>
                  <a:lnTo>
                    <a:pt x="7807" y="8378"/>
                  </a:lnTo>
                  <a:cubicBezTo>
                    <a:pt x="7876" y="8423"/>
                    <a:pt x="7967" y="8446"/>
                    <a:pt x="8035" y="8492"/>
                  </a:cubicBezTo>
                  <a:lnTo>
                    <a:pt x="8104" y="8515"/>
                  </a:lnTo>
                  <a:lnTo>
                    <a:pt x="8150" y="8537"/>
                  </a:lnTo>
                  <a:lnTo>
                    <a:pt x="8218" y="8583"/>
                  </a:lnTo>
                  <a:lnTo>
                    <a:pt x="8264" y="8583"/>
                  </a:lnTo>
                  <a:cubicBezTo>
                    <a:pt x="8378" y="8651"/>
                    <a:pt x="8515" y="8720"/>
                    <a:pt x="8652" y="8788"/>
                  </a:cubicBezTo>
                  <a:cubicBezTo>
                    <a:pt x="8720" y="8834"/>
                    <a:pt x="8812" y="8857"/>
                    <a:pt x="8880" y="8903"/>
                  </a:cubicBezTo>
                  <a:cubicBezTo>
                    <a:pt x="9017" y="8948"/>
                    <a:pt x="9131" y="9017"/>
                    <a:pt x="9245" y="9062"/>
                  </a:cubicBezTo>
                  <a:cubicBezTo>
                    <a:pt x="9291" y="9085"/>
                    <a:pt x="9337" y="9108"/>
                    <a:pt x="9382" y="9154"/>
                  </a:cubicBezTo>
                  <a:lnTo>
                    <a:pt x="9405" y="9154"/>
                  </a:lnTo>
                  <a:cubicBezTo>
                    <a:pt x="9451" y="9199"/>
                    <a:pt x="9519" y="9222"/>
                    <a:pt x="9565" y="9222"/>
                  </a:cubicBezTo>
                  <a:lnTo>
                    <a:pt x="9610" y="9222"/>
                  </a:lnTo>
                  <a:cubicBezTo>
                    <a:pt x="9679" y="9199"/>
                    <a:pt x="9747" y="9154"/>
                    <a:pt x="9793" y="9062"/>
                  </a:cubicBezTo>
                  <a:cubicBezTo>
                    <a:pt x="9816" y="9040"/>
                    <a:pt x="9839" y="8994"/>
                    <a:pt x="9839" y="8948"/>
                  </a:cubicBezTo>
                  <a:cubicBezTo>
                    <a:pt x="9862" y="8925"/>
                    <a:pt x="9862" y="8880"/>
                    <a:pt x="9884" y="8857"/>
                  </a:cubicBezTo>
                  <a:lnTo>
                    <a:pt x="9884" y="8857"/>
                  </a:lnTo>
                  <a:lnTo>
                    <a:pt x="9862" y="8880"/>
                  </a:lnTo>
                  <a:cubicBezTo>
                    <a:pt x="9907" y="8788"/>
                    <a:pt x="9953" y="8697"/>
                    <a:pt x="9998" y="8606"/>
                  </a:cubicBezTo>
                  <a:cubicBezTo>
                    <a:pt x="10021" y="8560"/>
                    <a:pt x="10044" y="8537"/>
                    <a:pt x="10044" y="8492"/>
                  </a:cubicBezTo>
                  <a:cubicBezTo>
                    <a:pt x="10067" y="8469"/>
                    <a:pt x="10090" y="8423"/>
                    <a:pt x="10113" y="8400"/>
                  </a:cubicBezTo>
                  <a:cubicBezTo>
                    <a:pt x="10158" y="8309"/>
                    <a:pt x="10181" y="8218"/>
                    <a:pt x="10227" y="8127"/>
                  </a:cubicBezTo>
                  <a:lnTo>
                    <a:pt x="10272" y="7990"/>
                  </a:lnTo>
                  <a:cubicBezTo>
                    <a:pt x="10318" y="7875"/>
                    <a:pt x="10364" y="7761"/>
                    <a:pt x="10432" y="7647"/>
                  </a:cubicBezTo>
                  <a:cubicBezTo>
                    <a:pt x="10478" y="7510"/>
                    <a:pt x="10546" y="7373"/>
                    <a:pt x="10615" y="7259"/>
                  </a:cubicBezTo>
                  <a:lnTo>
                    <a:pt x="10638" y="7213"/>
                  </a:lnTo>
                  <a:lnTo>
                    <a:pt x="10660" y="7191"/>
                  </a:lnTo>
                  <a:lnTo>
                    <a:pt x="10683" y="7145"/>
                  </a:lnTo>
                  <a:lnTo>
                    <a:pt x="10729" y="7031"/>
                  </a:lnTo>
                  <a:cubicBezTo>
                    <a:pt x="10752" y="7008"/>
                    <a:pt x="10775" y="6962"/>
                    <a:pt x="10820" y="6917"/>
                  </a:cubicBezTo>
                  <a:cubicBezTo>
                    <a:pt x="10820" y="6894"/>
                    <a:pt x="10843" y="6848"/>
                    <a:pt x="10866" y="6825"/>
                  </a:cubicBezTo>
                  <a:cubicBezTo>
                    <a:pt x="11048" y="6529"/>
                    <a:pt x="11185" y="6232"/>
                    <a:pt x="11300" y="5935"/>
                  </a:cubicBezTo>
                  <a:lnTo>
                    <a:pt x="11322" y="5867"/>
                  </a:lnTo>
                  <a:cubicBezTo>
                    <a:pt x="11345" y="5821"/>
                    <a:pt x="11368" y="5753"/>
                    <a:pt x="11391" y="5707"/>
                  </a:cubicBezTo>
                  <a:cubicBezTo>
                    <a:pt x="11414" y="5661"/>
                    <a:pt x="11436" y="5616"/>
                    <a:pt x="11482" y="5570"/>
                  </a:cubicBezTo>
                  <a:cubicBezTo>
                    <a:pt x="11505" y="5502"/>
                    <a:pt x="11528" y="5433"/>
                    <a:pt x="11573" y="5365"/>
                  </a:cubicBezTo>
                  <a:cubicBezTo>
                    <a:pt x="11596" y="5296"/>
                    <a:pt x="11642" y="5205"/>
                    <a:pt x="11688" y="5136"/>
                  </a:cubicBezTo>
                  <a:lnTo>
                    <a:pt x="11733" y="5068"/>
                  </a:lnTo>
                  <a:lnTo>
                    <a:pt x="11756" y="5022"/>
                  </a:lnTo>
                  <a:cubicBezTo>
                    <a:pt x="11756" y="5022"/>
                    <a:pt x="11779" y="4999"/>
                    <a:pt x="11779" y="4977"/>
                  </a:cubicBezTo>
                  <a:cubicBezTo>
                    <a:pt x="11802" y="4931"/>
                    <a:pt x="11824" y="4885"/>
                    <a:pt x="11802" y="4817"/>
                  </a:cubicBezTo>
                  <a:cubicBezTo>
                    <a:pt x="11802" y="4771"/>
                    <a:pt x="11779" y="4748"/>
                    <a:pt x="11733" y="4726"/>
                  </a:cubicBezTo>
                  <a:cubicBezTo>
                    <a:pt x="11710" y="4703"/>
                    <a:pt x="11665" y="4680"/>
                    <a:pt x="11642" y="4680"/>
                  </a:cubicBezTo>
                  <a:cubicBezTo>
                    <a:pt x="11642" y="4680"/>
                    <a:pt x="11619" y="4703"/>
                    <a:pt x="11619" y="4703"/>
                  </a:cubicBezTo>
                  <a:cubicBezTo>
                    <a:pt x="11573" y="4657"/>
                    <a:pt x="11528" y="4657"/>
                    <a:pt x="11505" y="4634"/>
                  </a:cubicBezTo>
                  <a:lnTo>
                    <a:pt x="11436" y="4611"/>
                  </a:lnTo>
                  <a:cubicBezTo>
                    <a:pt x="11391" y="4589"/>
                    <a:pt x="11345" y="4543"/>
                    <a:pt x="11277" y="4520"/>
                  </a:cubicBezTo>
                  <a:lnTo>
                    <a:pt x="11231" y="4497"/>
                  </a:lnTo>
                  <a:cubicBezTo>
                    <a:pt x="11163" y="4452"/>
                    <a:pt x="11094" y="4429"/>
                    <a:pt x="11026" y="4406"/>
                  </a:cubicBezTo>
                  <a:lnTo>
                    <a:pt x="10980" y="4383"/>
                  </a:lnTo>
                  <a:cubicBezTo>
                    <a:pt x="10911" y="4338"/>
                    <a:pt x="10843" y="4292"/>
                    <a:pt x="10775" y="4269"/>
                  </a:cubicBezTo>
                  <a:cubicBezTo>
                    <a:pt x="10660" y="4201"/>
                    <a:pt x="10546" y="4155"/>
                    <a:pt x="10432" y="4086"/>
                  </a:cubicBezTo>
                  <a:lnTo>
                    <a:pt x="10295" y="4018"/>
                  </a:lnTo>
                  <a:cubicBezTo>
                    <a:pt x="10158" y="3949"/>
                    <a:pt x="9998" y="3881"/>
                    <a:pt x="9862" y="3813"/>
                  </a:cubicBezTo>
                  <a:lnTo>
                    <a:pt x="9793" y="3767"/>
                  </a:lnTo>
                  <a:lnTo>
                    <a:pt x="9702" y="3744"/>
                  </a:lnTo>
                  <a:lnTo>
                    <a:pt x="9679" y="3721"/>
                  </a:lnTo>
                  <a:cubicBezTo>
                    <a:pt x="9588" y="3676"/>
                    <a:pt x="9519" y="3653"/>
                    <a:pt x="9428" y="3607"/>
                  </a:cubicBezTo>
                  <a:lnTo>
                    <a:pt x="9382" y="3584"/>
                  </a:lnTo>
                  <a:cubicBezTo>
                    <a:pt x="9337" y="3561"/>
                    <a:pt x="9291" y="3539"/>
                    <a:pt x="9222" y="3516"/>
                  </a:cubicBezTo>
                  <a:cubicBezTo>
                    <a:pt x="9108" y="3447"/>
                    <a:pt x="8994" y="3402"/>
                    <a:pt x="8880" y="3333"/>
                  </a:cubicBezTo>
                  <a:lnTo>
                    <a:pt x="8766" y="3288"/>
                  </a:lnTo>
                  <a:lnTo>
                    <a:pt x="8332" y="3059"/>
                  </a:lnTo>
                  <a:lnTo>
                    <a:pt x="8172" y="2991"/>
                  </a:lnTo>
                  <a:lnTo>
                    <a:pt x="8150" y="2968"/>
                  </a:lnTo>
                  <a:lnTo>
                    <a:pt x="8104" y="2945"/>
                  </a:lnTo>
                  <a:cubicBezTo>
                    <a:pt x="8013" y="2900"/>
                    <a:pt x="7944" y="2877"/>
                    <a:pt x="7876" y="2831"/>
                  </a:cubicBezTo>
                  <a:lnTo>
                    <a:pt x="7807" y="2785"/>
                  </a:lnTo>
                  <a:cubicBezTo>
                    <a:pt x="7693" y="2740"/>
                    <a:pt x="7556" y="2671"/>
                    <a:pt x="7419" y="2603"/>
                  </a:cubicBezTo>
                  <a:cubicBezTo>
                    <a:pt x="7374" y="2580"/>
                    <a:pt x="7328" y="2557"/>
                    <a:pt x="7282" y="2511"/>
                  </a:cubicBezTo>
                  <a:lnTo>
                    <a:pt x="7214" y="2489"/>
                  </a:lnTo>
                  <a:lnTo>
                    <a:pt x="7054" y="2397"/>
                  </a:lnTo>
                  <a:lnTo>
                    <a:pt x="6986" y="2375"/>
                  </a:lnTo>
                  <a:lnTo>
                    <a:pt x="6803" y="2283"/>
                  </a:lnTo>
                  <a:cubicBezTo>
                    <a:pt x="6712" y="2238"/>
                    <a:pt x="6620" y="2192"/>
                    <a:pt x="6529" y="2123"/>
                  </a:cubicBezTo>
                  <a:cubicBezTo>
                    <a:pt x="6415" y="2078"/>
                    <a:pt x="6324" y="2032"/>
                    <a:pt x="6232" y="1987"/>
                  </a:cubicBezTo>
                  <a:lnTo>
                    <a:pt x="6073" y="1895"/>
                  </a:lnTo>
                  <a:lnTo>
                    <a:pt x="5958" y="1850"/>
                  </a:lnTo>
                  <a:lnTo>
                    <a:pt x="5844" y="1804"/>
                  </a:lnTo>
                  <a:cubicBezTo>
                    <a:pt x="5799" y="1758"/>
                    <a:pt x="5730" y="1735"/>
                    <a:pt x="5684" y="1690"/>
                  </a:cubicBezTo>
                  <a:lnTo>
                    <a:pt x="5616" y="1667"/>
                  </a:lnTo>
                  <a:lnTo>
                    <a:pt x="5570" y="1644"/>
                  </a:lnTo>
                  <a:cubicBezTo>
                    <a:pt x="5433" y="1576"/>
                    <a:pt x="5296" y="1507"/>
                    <a:pt x="5160" y="1416"/>
                  </a:cubicBezTo>
                  <a:cubicBezTo>
                    <a:pt x="5091" y="1370"/>
                    <a:pt x="5000" y="1347"/>
                    <a:pt x="4931" y="1302"/>
                  </a:cubicBezTo>
                  <a:cubicBezTo>
                    <a:pt x="4840" y="1256"/>
                    <a:pt x="4749" y="1210"/>
                    <a:pt x="4680" y="1165"/>
                  </a:cubicBezTo>
                  <a:cubicBezTo>
                    <a:pt x="4543" y="1096"/>
                    <a:pt x="4429" y="1028"/>
                    <a:pt x="4292" y="959"/>
                  </a:cubicBezTo>
                  <a:lnTo>
                    <a:pt x="4269" y="959"/>
                  </a:lnTo>
                  <a:cubicBezTo>
                    <a:pt x="4132" y="868"/>
                    <a:pt x="3973" y="800"/>
                    <a:pt x="3813" y="708"/>
                  </a:cubicBezTo>
                  <a:cubicBezTo>
                    <a:pt x="3744" y="663"/>
                    <a:pt x="3676" y="617"/>
                    <a:pt x="3585" y="594"/>
                  </a:cubicBezTo>
                  <a:lnTo>
                    <a:pt x="3607" y="594"/>
                  </a:lnTo>
                  <a:cubicBezTo>
                    <a:pt x="3493" y="549"/>
                    <a:pt x="3379" y="503"/>
                    <a:pt x="3265" y="457"/>
                  </a:cubicBezTo>
                  <a:lnTo>
                    <a:pt x="3219" y="434"/>
                  </a:lnTo>
                  <a:cubicBezTo>
                    <a:pt x="3128" y="389"/>
                    <a:pt x="3037" y="343"/>
                    <a:pt x="2945" y="297"/>
                  </a:cubicBezTo>
                  <a:cubicBezTo>
                    <a:pt x="2900" y="297"/>
                    <a:pt x="2854" y="275"/>
                    <a:pt x="2808" y="252"/>
                  </a:cubicBezTo>
                  <a:lnTo>
                    <a:pt x="2763" y="229"/>
                  </a:lnTo>
                  <a:lnTo>
                    <a:pt x="2694" y="206"/>
                  </a:lnTo>
                  <a:cubicBezTo>
                    <a:pt x="2603" y="160"/>
                    <a:pt x="2535" y="115"/>
                    <a:pt x="2443" y="92"/>
                  </a:cubicBezTo>
                  <a:lnTo>
                    <a:pt x="2398" y="69"/>
                  </a:lnTo>
                  <a:cubicBezTo>
                    <a:pt x="2375" y="46"/>
                    <a:pt x="2329" y="24"/>
                    <a:pt x="23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14"/>
            <p:cNvSpPr/>
            <p:nvPr/>
          </p:nvSpPr>
          <p:spPr>
            <a:xfrm>
              <a:off x="-706412" y="2874127"/>
              <a:ext cx="51136" cy="145240"/>
            </a:xfrm>
            <a:custGeom>
              <a:avLst/>
              <a:gdLst/>
              <a:ahLst/>
              <a:cxnLst/>
              <a:rect l="l" t="t" r="r" b="b"/>
              <a:pathLst>
                <a:path w="914" h="2596" extrusionOk="0">
                  <a:moveTo>
                    <a:pt x="117" y="1609"/>
                  </a:moveTo>
                  <a:cubicBezTo>
                    <a:pt x="117" y="1610"/>
                    <a:pt x="117" y="1611"/>
                    <a:pt x="117" y="1611"/>
                  </a:cubicBezTo>
                  <a:lnTo>
                    <a:pt x="117" y="1611"/>
                  </a:lnTo>
                  <a:cubicBezTo>
                    <a:pt x="117" y="1611"/>
                    <a:pt x="117" y="1610"/>
                    <a:pt x="117" y="1609"/>
                  </a:cubicBezTo>
                  <a:close/>
                  <a:moveTo>
                    <a:pt x="160" y="1"/>
                  </a:moveTo>
                  <a:cubicBezTo>
                    <a:pt x="137" y="1"/>
                    <a:pt x="114" y="1"/>
                    <a:pt x="114" y="24"/>
                  </a:cubicBezTo>
                  <a:cubicBezTo>
                    <a:pt x="69" y="161"/>
                    <a:pt x="46" y="275"/>
                    <a:pt x="23" y="412"/>
                  </a:cubicBezTo>
                  <a:cubicBezTo>
                    <a:pt x="0" y="549"/>
                    <a:pt x="0" y="686"/>
                    <a:pt x="0" y="823"/>
                  </a:cubicBezTo>
                  <a:cubicBezTo>
                    <a:pt x="0" y="937"/>
                    <a:pt x="0" y="1074"/>
                    <a:pt x="23" y="1188"/>
                  </a:cubicBezTo>
                  <a:cubicBezTo>
                    <a:pt x="46" y="1325"/>
                    <a:pt x="91" y="1462"/>
                    <a:pt x="114" y="1621"/>
                  </a:cubicBezTo>
                  <a:cubicBezTo>
                    <a:pt x="114" y="1599"/>
                    <a:pt x="114" y="1576"/>
                    <a:pt x="114" y="1576"/>
                  </a:cubicBezTo>
                  <a:cubicBezTo>
                    <a:pt x="114" y="1587"/>
                    <a:pt x="114" y="1598"/>
                    <a:pt x="117" y="1609"/>
                  </a:cubicBezTo>
                  <a:lnTo>
                    <a:pt x="117" y="1609"/>
                  </a:lnTo>
                  <a:cubicBezTo>
                    <a:pt x="116" y="1606"/>
                    <a:pt x="115" y="1602"/>
                    <a:pt x="114" y="1599"/>
                  </a:cubicBezTo>
                  <a:lnTo>
                    <a:pt x="114" y="1599"/>
                  </a:lnTo>
                  <a:cubicBezTo>
                    <a:pt x="114" y="1614"/>
                    <a:pt x="114" y="1619"/>
                    <a:pt x="122" y="1628"/>
                  </a:cubicBezTo>
                  <a:lnTo>
                    <a:pt x="122" y="1628"/>
                  </a:lnTo>
                  <a:cubicBezTo>
                    <a:pt x="120" y="1623"/>
                    <a:pt x="119" y="1617"/>
                    <a:pt x="117" y="1611"/>
                  </a:cubicBezTo>
                  <a:lnTo>
                    <a:pt x="117" y="1611"/>
                  </a:lnTo>
                  <a:cubicBezTo>
                    <a:pt x="120" y="1622"/>
                    <a:pt x="126" y="1633"/>
                    <a:pt x="137" y="1644"/>
                  </a:cubicBezTo>
                  <a:cubicBezTo>
                    <a:pt x="130" y="1637"/>
                    <a:pt x="125" y="1632"/>
                    <a:pt x="122" y="1628"/>
                  </a:cubicBezTo>
                  <a:lnTo>
                    <a:pt x="122" y="1628"/>
                  </a:lnTo>
                  <a:cubicBezTo>
                    <a:pt x="165" y="1799"/>
                    <a:pt x="209" y="1950"/>
                    <a:pt x="274" y="2101"/>
                  </a:cubicBezTo>
                  <a:cubicBezTo>
                    <a:pt x="297" y="2169"/>
                    <a:pt x="343" y="2261"/>
                    <a:pt x="388" y="2306"/>
                  </a:cubicBezTo>
                  <a:cubicBezTo>
                    <a:pt x="411" y="2329"/>
                    <a:pt x="434" y="2352"/>
                    <a:pt x="457" y="2375"/>
                  </a:cubicBezTo>
                  <a:cubicBezTo>
                    <a:pt x="457" y="2398"/>
                    <a:pt x="479" y="2420"/>
                    <a:pt x="502" y="2420"/>
                  </a:cubicBezTo>
                  <a:cubicBezTo>
                    <a:pt x="536" y="2454"/>
                    <a:pt x="569" y="2475"/>
                    <a:pt x="612" y="2475"/>
                  </a:cubicBezTo>
                  <a:cubicBezTo>
                    <a:pt x="627" y="2475"/>
                    <a:pt x="644" y="2472"/>
                    <a:pt x="662" y="2466"/>
                  </a:cubicBezTo>
                  <a:cubicBezTo>
                    <a:pt x="662" y="2466"/>
                    <a:pt x="685" y="2443"/>
                    <a:pt x="685" y="2443"/>
                  </a:cubicBezTo>
                  <a:cubicBezTo>
                    <a:pt x="685" y="2466"/>
                    <a:pt x="685" y="2489"/>
                    <a:pt x="708" y="2489"/>
                  </a:cubicBezTo>
                  <a:cubicBezTo>
                    <a:pt x="708" y="2535"/>
                    <a:pt x="731" y="2557"/>
                    <a:pt x="753" y="2557"/>
                  </a:cubicBezTo>
                  <a:cubicBezTo>
                    <a:pt x="767" y="2584"/>
                    <a:pt x="788" y="2595"/>
                    <a:pt x="812" y="2595"/>
                  </a:cubicBezTo>
                  <a:cubicBezTo>
                    <a:pt x="830" y="2595"/>
                    <a:pt x="849" y="2590"/>
                    <a:pt x="868" y="2580"/>
                  </a:cubicBezTo>
                  <a:cubicBezTo>
                    <a:pt x="890" y="2557"/>
                    <a:pt x="913" y="2489"/>
                    <a:pt x="890" y="2466"/>
                  </a:cubicBezTo>
                  <a:cubicBezTo>
                    <a:pt x="868" y="2443"/>
                    <a:pt x="868" y="2398"/>
                    <a:pt x="845" y="2375"/>
                  </a:cubicBezTo>
                  <a:cubicBezTo>
                    <a:pt x="822" y="2329"/>
                    <a:pt x="799" y="2283"/>
                    <a:pt x="776" y="2238"/>
                  </a:cubicBezTo>
                  <a:cubicBezTo>
                    <a:pt x="731" y="2146"/>
                    <a:pt x="708" y="2055"/>
                    <a:pt x="685" y="1964"/>
                  </a:cubicBezTo>
                  <a:cubicBezTo>
                    <a:pt x="685" y="1895"/>
                    <a:pt x="662" y="1804"/>
                    <a:pt x="662" y="1736"/>
                  </a:cubicBezTo>
                  <a:cubicBezTo>
                    <a:pt x="639" y="1667"/>
                    <a:pt x="639" y="1576"/>
                    <a:pt x="616" y="1507"/>
                  </a:cubicBezTo>
                  <a:cubicBezTo>
                    <a:pt x="616" y="1348"/>
                    <a:pt x="594" y="1188"/>
                    <a:pt x="594" y="1028"/>
                  </a:cubicBezTo>
                  <a:cubicBezTo>
                    <a:pt x="594" y="914"/>
                    <a:pt x="616" y="777"/>
                    <a:pt x="616" y="663"/>
                  </a:cubicBezTo>
                  <a:cubicBezTo>
                    <a:pt x="616" y="617"/>
                    <a:pt x="616" y="549"/>
                    <a:pt x="639" y="503"/>
                  </a:cubicBezTo>
                  <a:cubicBezTo>
                    <a:pt x="639" y="457"/>
                    <a:pt x="639" y="435"/>
                    <a:pt x="662" y="412"/>
                  </a:cubicBezTo>
                  <a:cubicBezTo>
                    <a:pt x="662" y="389"/>
                    <a:pt x="662" y="366"/>
                    <a:pt x="662" y="343"/>
                  </a:cubicBezTo>
                  <a:cubicBezTo>
                    <a:pt x="662" y="320"/>
                    <a:pt x="662" y="298"/>
                    <a:pt x="662" y="275"/>
                  </a:cubicBezTo>
                  <a:cubicBezTo>
                    <a:pt x="662" y="252"/>
                    <a:pt x="639" y="206"/>
                    <a:pt x="594" y="206"/>
                  </a:cubicBezTo>
                  <a:cubicBezTo>
                    <a:pt x="571" y="206"/>
                    <a:pt x="548" y="206"/>
                    <a:pt x="525" y="229"/>
                  </a:cubicBezTo>
                  <a:cubicBezTo>
                    <a:pt x="525" y="229"/>
                    <a:pt x="502" y="206"/>
                    <a:pt x="502" y="206"/>
                  </a:cubicBezTo>
                  <a:cubicBezTo>
                    <a:pt x="502" y="184"/>
                    <a:pt x="479" y="161"/>
                    <a:pt x="434" y="138"/>
                  </a:cubicBezTo>
                  <a:cubicBezTo>
                    <a:pt x="434" y="138"/>
                    <a:pt x="434" y="138"/>
                    <a:pt x="411" y="115"/>
                  </a:cubicBezTo>
                  <a:cubicBezTo>
                    <a:pt x="365" y="92"/>
                    <a:pt x="297" y="47"/>
                    <a:pt x="228" y="47"/>
                  </a:cubicBezTo>
                  <a:cubicBezTo>
                    <a:pt x="228" y="24"/>
                    <a:pt x="228" y="1"/>
                    <a:pt x="206"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14"/>
            <p:cNvSpPr/>
            <p:nvPr/>
          </p:nvSpPr>
          <p:spPr>
            <a:xfrm>
              <a:off x="-677039" y="3012095"/>
              <a:ext cx="768775" cy="357281"/>
            </a:xfrm>
            <a:custGeom>
              <a:avLst/>
              <a:gdLst/>
              <a:ahLst/>
              <a:cxnLst/>
              <a:rect l="l" t="t" r="r" b="b"/>
              <a:pathLst>
                <a:path w="13741" h="6386" extrusionOk="0">
                  <a:moveTo>
                    <a:pt x="91" y="0"/>
                  </a:moveTo>
                  <a:cubicBezTo>
                    <a:pt x="91" y="0"/>
                    <a:pt x="69" y="23"/>
                    <a:pt x="69" y="23"/>
                  </a:cubicBezTo>
                  <a:cubicBezTo>
                    <a:pt x="46" y="46"/>
                    <a:pt x="23" y="69"/>
                    <a:pt x="23" y="91"/>
                  </a:cubicBezTo>
                  <a:cubicBezTo>
                    <a:pt x="0" y="137"/>
                    <a:pt x="69" y="183"/>
                    <a:pt x="91" y="205"/>
                  </a:cubicBezTo>
                  <a:cubicBezTo>
                    <a:pt x="114" y="228"/>
                    <a:pt x="114" y="228"/>
                    <a:pt x="114" y="251"/>
                  </a:cubicBezTo>
                  <a:lnTo>
                    <a:pt x="160" y="297"/>
                  </a:lnTo>
                  <a:cubicBezTo>
                    <a:pt x="160" y="320"/>
                    <a:pt x="160" y="342"/>
                    <a:pt x="183" y="365"/>
                  </a:cubicBezTo>
                  <a:cubicBezTo>
                    <a:pt x="183" y="388"/>
                    <a:pt x="206" y="388"/>
                    <a:pt x="228" y="411"/>
                  </a:cubicBezTo>
                  <a:cubicBezTo>
                    <a:pt x="251" y="434"/>
                    <a:pt x="274" y="457"/>
                    <a:pt x="297" y="479"/>
                  </a:cubicBezTo>
                  <a:cubicBezTo>
                    <a:pt x="343" y="525"/>
                    <a:pt x="388" y="548"/>
                    <a:pt x="434" y="593"/>
                  </a:cubicBezTo>
                  <a:cubicBezTo>
                    <a:pt x="525" y="639"/>
                    <a:pt x="616" y="708"/>
                    <a:pt x="685" y="776"/>
                  </a:cubicBezTo>
                  <a:cubicBezTo>
                    <a:pt x="708" y="776"/>
                    <a:pt x="731" y="799"/>
                    <a:pt x="753" y="799"/>
                  </a:cubicBezTo>
                  <a:cubicBezTo>
                    <a:pt x="845" y="890"/>
                    <a:pt x="959" y="982"/>
                    <a:pt x="1050" y="1050"/>
                  </a:cubicBezTo>
                  <a:cubicBezTo>
                    <a:pt x="1119" y="1096"/>
                    <a:pt x="1187" y="1141"/>
                    <a:pt x="1233" y="1164"/>
                  </a:cubicBezTo>
                  <a:cubicBezTo>
                    <a:pt x="1278" y="1187"/>
                    <a:pt x="1301" y="1210"/>
                    <a:pt x="1324" y="1233"/>
                  </a:cubicBezTo>
                  <a:cubicBezTo>
                    <a:pt x="1347" y="1255"/>
                    <a:pt x="1392" y="1278"/>
                    <a:pt x="1438" y="1301"/>
                  </a:cubicBezTo>
                  <a:lnTo>
                    <a:pt x="1461" y="1301"/>
                  </a:lnTo>
                  <a:cubicBezTo>
                    <a:pt x="1484" y="1324"/>
                    <a:pt x="1507" y="1347"/>
                    <a:pt x="1529" y="1347"/>
                  </a:cubicBezTo>
                  <a:cubicBezTo>
                    <a:pt x="1575" y="1370"/>
                    <a:pt x="1598" y="1415"/>
                    <a:pt x="1644" y="1415"/>
                  </a:cubicBezTo>
                  <a:cubicBezTo>
                    <a:pt x="1735" y="1484"/>
                    <a:pt x="1803" y="1529"/>
                    <a:pt x="1895" y="1575"/>
                  </a:cubicBezTo>
                  <a:cubicBezTo>
                    <a:pt x="2054" y="1666"/>
                    <a:pt x="2237" y="1758"/>
                    <a:pt x="2397" y="1849"/>
                  </a:cubicBezTo>
                  <a:cubicBezTo>
                    <a:pt x="2488" y="1872"/>
                    <a:pt x="2557" y="1917"/>
                    <a:pt x="2625" y="1963"/>
                  </a:cubicBezTo>
                  <a:cubicBezTo>
                    <a:pt x="2694" y="1986"/>
                    <a:pt x="2739" y="2009"/>
                    <a:pt x="2808" y="2054"/>
                  </a:cubicBezTo>
                  <a:cubicBezTo>
                    <a:pt x="2853" y="2077"/>
                    <a:pt x="2899" y="2100"/>
                    <a:pt x="2945" y="2146"/>
                  </a:cubicBezTo>
                  <a:cubicBezTo>
                    <a:pt x="3104" y="2237"/>
                    <a:pt x="3287" y="2328"/>
                    <a:pt x="3447" y="2420"/>
                  </a:cubicBezTo>
                  <a:cubicBezTo>
                    <a:pt x="3607" y="2511"/>
                    <a:pt x="3766" y="2602"/>
                    <a:pt x="3926" y="2693"/>
                  </a:cubicBezTo>
                  <a:cubicBezTo>
                    <a:pt x="4040" y="2739"/>
                    <a:pt x="4132" y="2785"/>
                    <a:pt x="4223" y="2853"/>
                  </a:cubicBezTo>
                  <a:cubicBezTo>
                    <a:pt x="4291" y="2876"/>
                    <a:pt x="4337" y="2899"/>
                    <a:pt x="4405" y="2922"/>
                  </a:cubicBezTo>
                  <a:cubicBezTo>
                    <a:pt x="4451" y="2944"/>
                    <a:pt x="4497" y="2967"/>
                    <a:pt x="4565" y="2990"/>
                  </a:cubicBezTo>
                  <a:cubicBezTo>
                    <a:pt x="4577" y="3002"/>
                    <a:pt x="4594" y="3007"/>
                    <a:pt x="4611" y="3007"/>
                  </a:cubicBezTo>
                  <a:cubicBezTo>
                    <a:pt x="4628" y="3007"/>
                    <a:pt x="4645" y="3002"/>
                    <a:pt x="4657" y="2990"/>
                  </a:cubicBezTo>
                  <a:cubicBezTo>
                    <a:pt x="4771" y="3059"/>
                    <a:pt x="4885" y="3104"/>
                    <a:pt x="4999" y="3173"/>
                  </a:cubicBezTo>
                  <a:cubicBezTo>
                    <a:pt x="5045" y="3196"/>
                    <a:pt x="5090" y="3218"/>
                    <a:pt x="5136" y="3241"/>
                  </a:cubicBezTo>
                  <a:cubicBezTo>
                    <a:pt x="5227" y="3287"/>
                    <a:pt x="5296" y="3310"/>
                    <a:pt x="5364" y="3355"/>
                  </a:cubicBezTo>
                  <a:cubicBezTo>
                    <a:pt x="5433" y="3378"/>
                    <a:pt x="5478" y="3424"/>
                    <a:pt x="5547" y="3447"/>
                  </a:cubicBezTo>
                  <a:cubicBezTo>
                    <a:pt x="5570" y="3447"/>
                    <a:pt x="5592" y="3469"/>
                    <a:pt x="5615" y="3469"/>
                  </a:cubicBezTo>
                  <a:cubicBezTo>
                    <a:pt x="5661" y="3492"/>
                    <a:pt x="5706" y="3515"/>
                    <a:pt x="5752" y="3538"/>
                  </a:cubicBezTo>
                  <a:lnTo>
                    <a:pt x="5821" y="3538"/>
                  </a:lnTo>
                  <a:cubicBezTo>
                    <a:pt x="5935" y="3606"/>
                    <a:pt x="6049" y="3652"/>
                    <a:pt x="6163" y="3721"/>
                  </a:cubicBezTo>
                  <a:cubicBezTo>
                    <a:pt x="6254" y="3766"/>
                    <a:pt x="6346" y="3812"/>
                    <a:pt x="6460" y="3857"/>
                  </a:cubicBezTo>
                  <a:cubicBezTo>
                    <a:pt x="6505" y="3880"/>
                    <a:pt x="6551" y="3903"/>
                    <a:pt x="6597" y="3926"/>
                  </a:cubicBezTo>
                  <a:cubicBezTo>
                    <a:pt x="6597" y="3949"/>
                    <a:pt x="6619" y="3949"/>
                    <a:pt x="6642" y="3949"/>
                  </a:cubicBezTo>
                  <a:cubicBezTo>
                    <a:pt x="6665" y="3972"/>
                    <a:pt x="6711" y="3994"/>
                    <a:pt x="6756" y="4017"/>
                  </a:cubicBezTo>
                  <a:lnTo>
                    <a:pt x="6802" y="4017"/>
                  </a:lnTo>
                  <a:cubicBezTo>
                    <a:pt x="6871" y="4040"/>
                    <a:pt x="6939" y="4086"/>
                    <a:pt x="7008" y="4109"/>
                  </a:cubicBezTo>
                  <a:lnTo>
                    <a:pt x="7030" y="4109"/>
                  </a:lnTo>
                  <a:cubicBezTo>
                    <a:pt x="7144" y="4177"/>
                    <a:pt x="7259" y="4246"/>
                    <a:pt x="7396" y="4291"/>
                  </a:cubicBezTo>
                  <a:cubicBezTo>
                    <a:pt x="7418" y="4314"/>
                    <a:pt x="7441" y="4314"/>
                    <a:pt x="7464" y="4337"/>
                  </a:cubicBezTo>
                  <a:cubicBezTo>
                    <a:pt x="7487" y="4337"/>
                    <a:pt x="7487" y="4337"/>
                    <a:pt x="7510" y="4360"/>
                  </a:cubicBezTo>
                  <a:cubicBezTo>
                    <a:pt x="7852" y="4497"/>
                    <a:pt x="8194" y="4656"/>
                    <a:pt x="8514" y="4816"/>
                  </a:cubicBezTo>
                  <a:cubicBezTo>
                    <a:pt x="8582" y="4839"/>
                    <a:pt x="8651" y="4862"/>
                    <a:pt x="8697" y="4885"/>
                  </a:cubicBezTo>
                  <a:cubicBezTo>
                    <a:pt x="8765" y="4907"/>
                    <a:pt x="8834" y="4953"/>
                    <a:pt x="8879" y="4976"/>
                  </a:cubicBezTo>
                  <a:cubicBezTo>
                    <a:pt x="8925" y="4976"/>
                    <a:pt x="8970" y="4976"/>
                    <a:pt x="8993" y="4953"/>
                  </a:cubicBezTo>
                  <a:cubicBezTo>
                    <a:pt x="9085" y="4999"/>
                    <a:pt x="9153" y="5022"/>
                    <a:pt x="9244" y="5067"/>
                  </a:cubicBezTo>
                  <a:cubicBezTo>
                    <a:pt x="9427" y="5136"/>
                    <a:pt x="9587" y="5227"/>
                    <a:pt x="9769" y="5295"/>
                  </a:cubicBezTo>
                  <a:cubicBezTo>
                    <a:pt x="9792" y="5318"/>
                    <a:pt x="9838" y="5318"/>
                    <a:pt x="9883" y="5341"/>
                  </a:cubicBezTo>
                  <a:cubicBezTo>
                    <a:pt x="9929" y="5364"/>
                    <a:pt x="9952" y="5387"/>
                    <a:pt x="9998" y="5387"/>
                  </a:cubicBezTo>
                  <a:lnTo>
                    <a:pt x="10020" y="5387"/>
                  </a:lnTo>
                  <a:cubicBezTo>
                    <a:pt x="10203" y="5478"/>
                    <a:pt x="10408" y="5547"/>
                    <a:pt x="10614" y="5615"/>
                  </a:cubicBezTo>
                  <a:cubicBezTo>
                    <a:pt x="10705" y="5638"/>
                    <a:pt x="10797" y="5684"/>
                    <a:pt x="10911" y="5706"/>
                  </a:cubicBezTo>
                  <a:cubicBezTo>
                    <a:pt x="10933" y="5729"/>
                    <a:pt x="10979" y="5729"/>
                    <a:pt x="11025" y="5752"/>
                  </a:cubicBezTo>
                  <a:cubicBezTo>
                    <a:pt x="11070" y="5775"/>
                    <a:pt x="11116" y="5775"/>
                    <a:pt x="11162" y="5798"/>
                  </a:cubicBezTo>
                  <a:lnTo>
                    <a:pt x="11253" y="5798"/>
                  </a:lnTo>
                  <a:cubicBezTo>
                    <a:pt x="11253" y="5798"/>
                    <a:pt x="11276" y="5798"/>
                    <a:pt x="11299" y="5820"/>
                  </a:cubicBezTo>
                  <a:cubicBezTo>
                    <a:pt x="11344" y="5820"/>
                    <a:pt x="11390" y="5843"/>
                    <a:pt x="11436" y="5866"/>
                  </a:cubicBezTo>
                  <a:lnTo>
                    <a:pt x="11573" y="5912"/>
                  </a:lnTo>
                  <a:cubicBezTo>
                    <a:pt x="11595" y="5912"/>
                    <a:pt x="11618" y="5912"/>
                    <a:pt x="11618" y="5935"/>
                  </a:cubicBezTo>
                  <a:cubicBezTo>
                    <a:pt x="11732" y="5957"/>
                    <a:pt x="11846" y="6003"/>
                    <a:pt x="11961" y="6049"/>
                  </a:cubicBezTo>
                  <a:cubicBezTo>
                    <a:pt x="12052" y="6072"/>
                    <a:pt x="12143" y="6094"/>
                    <a:pt x="12235" y="6117"/>
                  </a:cubicBezTo>
                  <a:cubicBezTo>
                    <a:pt x="12280" y="6117"/>
                    <a:pt x="12326" y="6140"/>
                    <a:pt x="12371" y="6140"/>
                  </a:cubicBezTo>
                  <a:lnTo>
                    <a:pt x="12440" y="6163"/>
                  </a:lnTo>
                  <a:cubicBezTo>
                    <a:pt x="12463" y="6163"/>
                    <a:pt x="12463" y="6186"/>
                    <a:pt x="12463" y="6186"/>
                  </a:cubicBezTo>
                  <a:lnTo>
                    <a:pt x="12600" y="6186"/>
                  </a:lnTo>
                  <a:cubicBezTo>
                    <a:pt x="12668" y="6186"/>
                    <a:pt x="12737" y="6209"/>
                    <a:pt x="12805" y="6231"/>
                  </a:cubicBezTo>
                  <a:cubicBezTo>
                    <a:pt x="12942" y="6277"/>
                    <a:pt x="13102" y="6300"/>
                    <a:pt x="13239" y="6323"/>
                  </a:cubicBezTo>
                  <a:cubicBezTo>
                    <a:pt x="13330" y="6345"/>
                    <a:pt x="13421" y="6368"/>
                    <a:pt x="13513" y="6368"/>
                  </a:cubicBezTo>
                  <a:cubicBezTo>
                    <a:pt x="13536" y="6380"/>
                    <a:pt x="13558" y="6385"/>
                    <a:pt x="13581" y="6385"/>
                  </a:cubicBezTo>
                  <a:cubicBezTo>
                    <a:pt x="13604" y="6385"/>
                    <a:pt x="13627" y="6380"/>
                    <a:pt x="13650" y="6368"/>
                  </a:cubicBezTo>
                  <a:cubicBezTo>
                    <a:pt x="13695" y="6368"/>
                    <a:pt x="13741" y="6323"/>
                    <a:pt x="13741" y="6254"/>
                  </a:cubicBezTo>
                  <a:cubicBezTo>
                    <a:pt x="13741" y="6231"/>
                    <a:pt x="13741" y="6209"/>
                    <a:pt x="13741" y="6186"/>
                  </a:cubicBezTo>
                  <a:cubicBezTo>
                    <a:pt x="13718" y="6163"/>
                    <a:pt x="13695" y="6140"/>
                    <a:pt x="13672" y="6117"/>
                  </a:cubicBezTo>
                  <a:cubicBezTo>
                    <a:pt x="13650" y="6117"/>
                    <a:pt x="13627" y="6094"/>
                    <a:pt x="13627" y="6094"/>
                  </a:cubicBezTo>
                  <a:cubicBezTo>
                    <a:pt x="13650" y="6072"/>
                    <a:pt x="13650" y="6049"/>
                    <a:pt x="13672" y="6026"/>
                  </a:cubicBezTo>
                  <a:cubicBezTo>
                    <a:pt x="13672" y="6003"/>
                    <a:pt x="13672" y="5957"/>
                    <a:pt x="13650" y="5912"/>
                  </a:cubicBezTo>
                  <a:cubicBezTo>
                    <a:pt x="13604" y="5889"/>
                    <a:pt x="13558" y="5866"/>
                    <a:pt x="13513" y="5866"/>
                  </a:cubicBezTo>
                  <a:lnTo>
                    <a:pt x="13421" y="5866"/>
                  </a:lnTo>
                  <a:cubicBezTo>
                    <a:pt x="13330" y="5866"/>
                    <a:pt x="13239" y="5843"/>
                    <a:pt x="13125" y="5843"/>
                  </a:cubicBezTo>
                  <a:cubicBezTo>
                    <a:pt x="12896" y="5843"/>
                    <a:pt x="12668" y="5798"/>
                    <a:pt x="12440" y="5752"/>
                  </a:cubicBezTo>
                  <a:cubicBezTo>
                    <a:pt x="12280" y="5729"/>
                    <a:pt x="12143" y="5706"/>
                    <a:pt x="11983" y="5684"/>
                  </a:cubicBezTo>
                  <a:cubicBezTo>
                    <a:pt x="11892" y="5661"/>
                    <a:pt x="11824" y="5661"/>
                    <a:pt x="11732" y="5638"/>
                  </a:cubicBezTo>
                  <a:cubicBezTo>
                    <a:pt x="11687" y="5615"/>
                    <a:pt x="11618" y="5592"/>
                    <a:pt x="11550" y="5592"/>
                  </a:cubicBezTo>
                  <a:cubicBezTo>
                    <a:pt x="11504" y="5569"/>
                    <a:pt x="11458" y="5569"/>
                    <a:pt x="11413" y="5547"/>
                  </a:cubicBezTo>
                  <a:cubicBezTo>
                    <a:pt x="11367" y="5547"/>
                    <a:pt x="11321" y="5524"/>
                    <a:pt x="11276" y="5524"/>
                  </a:cubicBezTo>
                  <a:lnTo>
                    <a:pt x="11253" y="5524"/>
                  </a:lnTo>
                  <a:cubicBezTo>
                    <a:pt x="11230" y="5501"/>
                    <a:pt x="11185" y="5501"/>
                    <a:pt x="11162" y="5478"/>
                  </a:cubicBezTo>
                  <a:cubicBezTo>
                    <a:pt x="11139" y="5478"/>
                    <a:pt x="11116" y="5478"/>
                    <a:pt x="11093" y="5455"/>
                  </a:cubicBezTo>
                  <a:cubicBezTo>
                    <a:pt x="11048" y="5455"/>
                    <a:pt x="10979" y="5432"/>
                    <a:pt x="10933" y="5410"/>
                  </a:cubicBezTo>
                  <a:cubicBezTo>
                    <a:pt x="10819" y="5364"/>
                    <a:pt x="10682" y="5318"/>
                    <a:pt x="10568" y="5273"/>
                  </a:cubicBezTo>
                  <a:cubicBezTo>
                    <a:pt x="10340" y="5181"/>
                    <a:pt x="10112" y="5113"/>
                    <a:pt x="9883" y="5044"/>
                  </a:cubicBezTo>
                  <a:cubicBezTo>
                    <a:pt x="9815" y="5022"/>
                    <a:pt x="9747" y="4999"/>
                    <a:pt x="9678" y="4976"/>
                  </a:cubicBezTo>
                  <a:cubicBezTo>
                    <a:pt x="9564" y="4907"/>
                    <a:pt x="9450" y="4862"/>
                    <a:pt x="9336" y="4816"/>
                  </a:cubicBezTo>
                  <a:cubicBezTo>
                    <a:pt x="9199" y="4748"/>
                    <a:pt x="9085" y="4702"/>
                    <a:pt x="8948" y="4634"/>
                  </a:cubicBezTo>
                  <a:cubicBezTo>
                    <a:pt x="8879" y="4611"/>
                    <a:pt x="8834" y="4588"/>
                    <a:pt x="8765" y="4565"/>
                  </a:cubicBezTo>
                  <a:cubicBezTo>
                    <a:pt x="8719" y="4542"/>
                    <a:pt x="8697" y="4519"/>
                    <a:pt x="8674" y="4519"/>
                  </a:cubicBezTo>
                  <a:cubicBezTo>
                    <a:pt x="8628" y="4497"/>
                    <a:pt x="8605" y="4497"/>
                    <a:pt x="8582" y="4474"/>
                  </a:cubicBezTo>
                  <a:cubicBezTo>
                    <a:pt x="8537" y="4474"/>
                    <a:pt x="8514" y="4474"/>
                    <a:pt x="8491" y="4497"/>
                  </a:cubicBezTo>
                  <a:cubicBezTo>
                    <a:pt x="8446" y="4474"/>
                    <a:pt x="8400" y="4451"/>
                    <a:pt x="8377" y="4451"/>
                  </a:cubicBezTo>
                  <a:cubicBezTo>
                    <a:pt x="8263" y="4405"/>
                    <a:pt x="8149" y="4360"/>
                    <a:pt x="8057" y="4314"/>
                  </a:cubicBezTo>
                  <a:cubicBezTo>
                    <a:pt x="8012" y="4314"/>
                    <a:pt x="7989" y="4291"/>
                    <a:pt x="7943" y="4291"/>
                  </a:cubicBezTo>
                  <a:cubicBezTo>
                    <a:pt x="7943" y="4268"/>
                    <a:pt x="7921" y="4223"/>
                    <a:pt x="7898" y="4223"/>
                  </a:cubicBezTo>
                  <a:cubicBezTo>
                    <a:pt x="7806" y="4177"/>
                    <a:pt x="7715" y="4154"/>
                    <a:pt x="7624" y="4109"/>
                  </a:cubicBezTo>
                  <a:cubicBezTo>
                    <a:pt x="7578" y="4086"/>
                    <a:pt x="7510" y="4063"/>
                    <a:pt x="7441" y="4017"/>
                  </a:cubicBezTo>
                  <a:cubicBezTo>
                    <a:pt x="7327" y="3972"/>
                    <a:pt x="7190" y="3926"/>
                    <a:pt x="7076" y="3857"/>
                  </a:cubicBezTo>
                  <a:cubicBezTo>
                    <a:pt x="7008" y="3812"/>
                    <a:pt x="6939" y="3789"/>
                    <a:pt x="6848" y="3743"/>
                  </a:cubicBezTo>
                  <a:cubicBezTo>
                    <a:pt x="6825" y="3721"/>
                    <a:pt x="6802" y="3721"/>
                    <a:pt x="6779" y="3698"/>
                  </a:cubicBezTo>
                  <a:cubicBezTo>
                    <a:pt x="6756" y="3698"/>
                    <a:pt x="6756" y="3698"/>
                    <a:pt x="6734" y="3675"/>
                  </a:cubicBezTo>
                  <a:cubicBezTo>
                    <a:pt x="6688" y="3652"/>
                    <a:pt x="6665" y="3652"/>
                    <a:pt x="6619" y="3629"/>
                  </a:cubicBezTo>
                  <a:lnTo>
                    <a:pt x="6414" y="3515"/>
                  </a:lnTo>
                  <a:lnTo>
                    <a:pt x="6414" y="3515"/>
                  </a:lnTo>
                  <a:cubicBezTo>
                    <a:pt x="6414" y="3521"/>
                    <a:pt x="6415" y="3525"/>
                    <a:pt x="6418" y="3528"/>
                  </a:cubicBezTo>
                  <a:lnTo>
                    <a:pt x="6418" y="3528"/>
                  </a:lnTo>
                  <a:cubicBezTo>
                    <a:pt x="6241" y="3440"/>
                    <a:pt x="6064" y="3351"/>
                    <a:pt x="5866" y="3241"/>
                  </a:cubicBezTo>
                  <a:cubicBezTo>
                    <a:pt x="5775" y="3196"/>
                    <a:pt x="5684" y="3150"/>
                    <a:pt x="5570" y="3104"/>
                  </a:cubicBezTo>
                  <a:cubicBezTo>
                    <a:pt x="5524" y="3081"/>
                    <a:pt x="5478" y="3059"/>
                    <a:pt x="5455" y="3036"/>
                  </a:cubicBezTo>
                  <a:cubicBezTo>
                    <a:pt x="5410" y="3013"/>
                    <a:pt x="5387" y="3013"/>
                    <a:pt x="5341" y="2990"/>
                  </a:cubicBezTo>
                  <a:cubicBezTo>
                    <a:pt x="5341" y="2990"/>
                    <a:pt x="5318" y="2990"/>
                    <a:pt x="5318" y="2967"/>
                  </a:cubicBezTo>
                  <a:lnTo>
                    <a:pt x="5250" y="2967"/>
                  </a:lnTo>
                  <a:cubicBezTo>
                    <a:pt x="5204" y="2944"/>
                    <a:pt x="5159" y="2922"/>
                    <a:pt x="5113" y="2899"/>
                  </a:cubicBezTo>
                  <a:cubicBezTo>
                    <a:pt x="4999" y="2830"/>
                    <a:pt x="4885" y="2785"/>
                    <a:pt x="4771" y="2716"/>
                  </a:cubicBezTo>
                  <a:cubicBezTo>
                    <a:pt x="4702" y="2693"/>
                    <a:pt x="4634" y="2671"/>
                    <a:pt x="4565" y="2625"/>
                  </a:cubicBezTo>
                  <a:cubicBezTo>
                    <a:pt x="4542" y="2625"/>
                    <a:pt x="4520" y="2602"/>
                    <a:pt x="4497" y="2602"/>
                  </a:cubicBezTo>
                  <a:cubicBezTo>
                    <a:pt x="4474" y="2579"/>
                    <a:pt x="4451" y="2579"/>
                    <a:pt x="4428" y="2579"/>
                  </a:cubicBezTo>
                  <a:cubicBezTo>
                    <a:pt x="4383" y="2556"/>
                    <a:pt x="4360" y="2534"/>
                    <a:pt x="4337" y="2511"/>
                  </a:cubicBezTo>
                  <a:cubicBezTo>
                    <a:pt x="4200" y="2442"/>
                    <a:pt x="4063" y="2374"/>
                    <a:pt x="3926" y="2305"/>
                  </a:cubicBezTo>
                  <a:cubicBezTo>
                    <a:pt x="3858" y="2260"/>
                    <a:pt x="3766" y="2214"/>
                    <a:pt x="3698" y="2168"/>
                  </a:cubicBezTo>
                  <a:cubicBezTo>
                    <a:pt x="3675" y="2168"/>
                    <a:pt x="3652" y="2146"/>
                    <a:pt x="3607" y="2123"/>
                  </a:cubicBezTo>
                  <a:lnTo>
                    <a:pt x="3561" y="2100"/>
                  </a:lnTo>
                  <a:cubicBezTo>
                    <a:pt x="3538" y="2077"/>
                    <a:pt x="3492" y="2077"/>
                    <a:pt x="3470" y="2054"/>
                  </a:cubicBezTo>
                  <a:cubicBezTo>
                    <a:pt x="3447" y="2054"/>
                    <a:pt x="3424" y="2077"/>
                    <a:pt x="3424" y="2077"/>
                  </a:cubicBezTo>
                  <a:cubicBezTo>
                    <a:pt x="3401" y="2077"/>
                    <a:pt x="3378" y="2054"/>
                    <a:pt x="3378" y="2054"/>
                  </a:cubicBezTo>
                  <a:cubicBezTo>
                    <a:pt x="3333" y="2031"/>
                    <a:pt x="3287" y="2009"/>
                    <a:pt x="3219" y="1986"/>
                  </a:cubicBezTo>
                  <a:cubicBezTo>
                    <a:pt x="3219" y="1963"/>
                    <a:pt x="3196" y="1940"/>
                    <a:pt x="3196" y="1940"/>
                  </a:cubicBezTo>
                  <a:cubicBezTo>
                    <a:pt x="3150" y="1917"/>
                    <a:pt x="3127" y="1895"/>
                    <a:pt x="3082" y="1872"/>
                  </a:cubicBezTo>
                  <a:cubicBezTo>
                    <a:pt x="3059" y="1849"/>
                    <a:pt x="3013" y="1849"/>
                    <a:pt x="2990" y="1826"/>
                  </a:cubicBezTo>
                  <a:cubicBezTo>
                    <a:pt x="2922" y="1803"/>
                    <a:pt x="2876" y="1780"/>
                    <a:pt x="2808" y="1735"/>
                  </a:cubicBezTo>
                  <a:cubicBezTo>
                    <a:pt x="2785" y="1735"/>
                    <a:pt x="2785" y="1735"/>
                    <a:pt x="2762" y="1712"/>
                  </a:cubicBezTo>
                  <a:cubicBezTo>
                    <a:pt x="2762" y="1712"/>
                    <a:pt x="2739" y="1712"/>
                    <a:pt x="2739" y="1689"/>
                  </a:cubicBezTo>
                  <a:cubicBezTo>
                    <a:pt x="2694" y="1666"/>
                    <a:pt x="2648" y="1643"/>
                    <a:pt x="2602" y="1621"/>
                  </a:cubicBezTo>
                  <a:cubicBezTo>
                    <a:pt x="2557" y="1598"/>
                    <a:pt x="2534" y="1575"/>
                    <a:pt x="2488" y="1552"/>
                  </a:cubicBezTo>
                  <a:cubicBezTo>
                    <a:pt x="2420" y="1506"/>
                    <a:pt x="2351" y="1484"/>
                    <a:pt x="2283" y="1438"/>
                  </a:cubicBezTo>
                  <a:cubicBezTo>
                    <a:pt x="2146" y="1347"/>
                    <a:pt x="2009" y="1278"/>
                    <a:pt x="1872" y="1187"/>
                  </a:cubicBezTo>
                  <a:cubicBezTo>
                    <a:pt x="1735" y="1096"/>
                    <a:pt x="1575" y="1004"/>
                    <a:pt x="1438" y="913"/>
                  </a:cubicBezTo>
                  <a:cubicBezTo>
                    <a:pt x="1370" y="890"/>
                    <a:pt x="1301" y="845"/>
                    <a:pt x="1233" y="799"/>
                  </a:cubicBezTo>
                  <a:cubicBezTo>
                    <a:pt x="1210" y="776"/>
                    <a:pt x="1164" y="753"/>
                    <a:pt x="1141" y="730"/>
                  </a:cubicBezTo>
                  <a:cubicBezTo>
                    <a:pt x="1119" y="730"/>
                    <a:pt x="1096" y="708"/>
                    <a:pt x="1073" y="708"/>
                  </a:cubicBezTo>
                  <a:cubicBezTo>
                    <a:pt x="1073" y="685"/>
                    <a:pt x="1050" y="685"/>
                    <a:pt x="1027" y="685"/>
                  </a:cubicBezTo>
                  <a:cubicBezTo>
                    <a:pt x="913" y="593"/>
                    <a:pt x="799" y="525"/>
                    <a:pt x="685" y="434"/>
                  </a:cubicBezTo>
                  <a:cubicBezTo>
                    <a:pt x="594" y="388"/>
                    <a:pt x="502" y="320"/>
                    <a:pt x="434" y="251"/>
                  </a:cubicBezTo>
                  <a:cubicBezTo>
                    <a:pt x="388" y="205"/>
                    <a:pt x="343" y="183"/>
                    <a:pt x="297" y="137"/>
                  </a:cubicBezTo>
                  <a:cubicBezTo>
                    <a:pt x="274" y="137"/>
                    <a:pt x="251" y="114"/>
                    <a:pt x="228" y="91"/>
                  </a:cubicBezTo>
                  <a:cubicBezTo>
                    <a:pt x="206" y="69"/>
                    <a:pt x="183" y="46"/>
                    <a:pt x="137" y="23"/>
                  </a:cubicBezTo>
                  <a:cubicBezTo>
                    <a:pt x="137" y="23"/>
                    <a:pt x="114" y="0"/>
                    <a:pt x="91" y="0"/>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14"/>
            <p:cNvSpPr/>
            <p:nvPr/>
          </p:nvSpPr>
          <p:spPr>
            <a:xfrm>
              <a:off x="82798" y="2391404"/>
              <a:ext cx="561937" cy="969346"/>
            </a:xfrm>
            <a:custGeom>
              <a:avLst/>
              <a:gdLst/>
              <a:ahLst/>
              <a:cxnLst/>
              <a:rect l="l" t="t" r="r" b="b"/>
              <a:pathLst>
                <a:path w="10044" h="17326" extrusionOk="0">
                  <a:moveTo>
                    <a:pt x="9815" y="1"/>
                  </a:moveTo>
                  <a:cubicBezTo>
                    <a:pt x="9792" y="1"/>
                    <a:pt x="9747" y="24"/>
                    <a:pt x="9724" y="47"/>
                  </a:cubicBezTo>
                  <a:cubicBezTo>
                    <a:pt x="9724" y="69"/>
                    <a:pt x="9701" y="92"/>
                    <a:pt x="9724" y="92"/>
                  </a:cubicBezTo>
                  <a:cubicBezTo>
                    <a:pt x="9724" y="115"/>
                    <a:pt x="9724" y="115"/>
                    <a:pt x="9724" y="115"/>
                  </a:cubicBezTo>
                  <a:cubicBezTo>
                    <a:pt x="9701" y="138"/>
                    <a:pt x="9701" y="138"/>
                    <a:pt x="9678" y="161"/>
                  </a:cubicBezTo>
                  <a:cubicBezTo>
                    <a:pt x="9678" y="161"/>
                    <a:pt x="9678" y="184"/>
                    <a:pt x="9655" y="184"/>
                  </a:cubicBezTo>
                  <a:cubicBezTo>
                    <a:pt x="9655" y="206"/>
                    <a:pt x="9632" y="229"/>
                    <a:pt x="9632" y="229"/>
                  </a:cubicBezTo>
                  <a:cubicBezTo>
                    <a:pt x="9610" y="275"/>
                    <a:pt x="9564" y="321"/>
                    <a:pt x="9541" y="366"/>
                  </a:cubicBezTo>
                  <a:cubicBezTo>
                    <a:pt x="9496" y="457"/>
                    <a:pt x="9450" y="526"/>
                    <a:pt x="9404" y="617"/>
                  </a:cubicBezTo>
                  <a:cubicBezTo>
                    <a:pt x="9381" y="709"/>
                    <a:pt x="9313" y="777"/>
                    <a:pt x="9267" y="845"/>
                  </a:cubicBezTo>
                  <a:cubicBezTo>
                    <a:pt x="9222" y="937"/>
                    <a:pt x="9176" y="1005"/>
                    <a:pt x="9130" y="1097"/>
                  </a:cubicBezTo>
                  <a:cubicBezTo>
                    <a:pt x="9039" y="1256"/>
                    <a:pt x="8925" y="1416"/>
                    <a:pt x="8834" y="1576"/>
                  </a:cubicBezTo>
                  <a:cubicBezTo>
                    <a:pt x="8742" y="1713"/>
                    <a:pt x="8651" y="1873"/>
                    <a:pt x="8560" y="2032"/>
                  </a:cubicBezTo>
                  <a:cubicBezTo>
                    <a:pt x="8537" y="2055"/>
                    <a:pt x="8514" y="2101"/>
                    <a:pt x="8491" y="2147"/>
                  </a:cubicBezTo>
                  <a:cubicBezTo>
                    <a:pt x="8468" y="2169"/>
                    <a:pt x="8468" y="2192"/>
                    <a:pt x="8446" y="2215"/>
                  </a:cubicBezTo>
                  <a:cubicBezTo>
                    <a:pt x="8446" y="2238"/>
                    <a:pt x="8423" y="2238"/>
                    <a:pt x="8423" y="2261"/>
                  </a:cubicBezTo>
                  <a:cubicBezTo>
                    <a:pt x="8423" y="2283"/>
                    <a:pt x="8400" y="2306"/>
                    <a:pt x="8400" y="2329"/>
                  </a:cubicBezTo>
                  <a:cubicBezTo>
                    <a:pt x="8400" y="2352"/>
                    <a:pt x="8400" y="2375"/>
                    <a:pt x="8400" y="2375"/>
                  </a:cubicBezTo>
                  <a:cubicBezTo>
                    <a:pt x="8400" y="2420"/>
                    <a:pt x="8377" y="2466"/>
                    <a:pt x="8354" y="2512"/>
                  </a:cubicBezTo>
                  <a:cubicBezTo>
                    <a:pt x="8331" y="2512"/>
                    <a:pt x="8309" y="2535"/>
                    <a:pt x="8286" y="2557"/>
                  </a:cubicBezTo>
                  <a:cubicBezTo>
                    <a:pt x="8240" y="2603"/>
                    <a:pt x="8217" y="2672"/>
                    <a:pt x="8172" y="2740"/>
                  </a:cubicBezTo>
                  <a:cubicBezTo>
                    <a:pt x="8149" y="2763"/>
                    <a:pt x="8126" y="2808"/>
                    <a:pt x="8103" y="2854"/>
                  </a:cubicBezTo>
                  <a:cubicBezTo>
                    <a:pt x="8058" y="2923"/>
                    <a:pt x="8012" y="3014"/>
                    <a:pt x="7966" y="3082"/>
                  </a:cubicBezTo>
                  <a:cubicBezTo>
                    <a:pt x="7875" y="3265"/>
                    <a:pt x="7784" y="3425"/>
                    <a:pt x="7692" y="3607"/>
                  </a:cubicBezTo>
                  <a:cubicBezTo>
                    <a:pt x="7601" y="3767"/>
                    <a:pt x="7510" y="3927"/>
                    <a:pt x="7418" y="4087"/>
                  </a:cubicBezTo>
                  <a:cubicBezTo>
                    <a:pt x="7327" y="4246"/>
                    <a:pt x="7236" y="4406"/>
                    <a:pt x="7145" y="4589"/>
                  </a:cubicBezTo>
                  <a:cubicBezTo>
                    <a:pt x="7099" y="4657"/>
                    <a:pt x="7053" y="4703"/>
                    <a:pt x="7030" y="4771"/>
                  </a:cubicBezTo>
                  <a:cubicBezTo>
                    <a:pt x="6985" y="4840"/>
                    <a:pt x="6939" y="4908"/>
                    <a:pt x="6916" y="4977"/>
                  </a:cubicBezTo>
                  <a:cubicBezTo>
                    <a:pt x="6916" y="5000"/>
                    <a:pt x="6893" y="5023"/>
                    <a:pt x="6916" y="5045"/>
                  </a:cubicBezTo>
                  <a:cubicBezTo>
                    <a:pt x="6916" y="5045"/>
                    <a:pt x="6916" y="5045"/>
                    <a:pt x="6916" y="5068"/>
                  </a:cubicBezTo>
                  <a:cubicBezTo>
                    <a:pt x="6871" y="5114"/>
                    <a:pt x="6848" y="5159"/>
                    <a:pt x="6825" y="5228"/>
                  </a:cubicBezTo>
                  <a:cubicBezTo>
                    <a:pt x="6802" y="5228"/>
                    <a:pt x="6802" y="5251"/>
                    <a:pt x="6802" y="5274"/>
                  </a:cubicBezTo>
                  <a:cubicBezTo>
                    <a:pt x="6756" y="5274"/>
                    <a:pt x="6711" y="5296"/>
                    <a:pt x="6688" y="5319"/>
                  </a:cubicBezTo>
                  <a:cubicBezTo>
                    <a:pt x="6642" y="5388"/>
                    <a:pt x="6620" y="5433"/>
                    <a:pt x="6574" y="5502"/>
                  </a:cubicBezTo>
                  <a:cubicBezTo>
                    <a:pt x="6551" y="5570"/>
                    <a:pt x="6528" y="5616"/>
                    <a:pt x="6483" y="5662"/>
                  </a:cubicBezTo>
                  <a:cubicBezTo>
                    <a:pt x="6437" y="5753"/>
                    <a:pt x="6391" y="5821"/>
                    <a:pt x="6346" y="5913"/>
                  </a:cubicBezTo>
                  <a:cubicBezTo>
                    <a:pt x="6254" y="6072"/>
                    <a:pt x="6163" y="6232"/>
                    <a:pt x="6072" y="6392"/>
                  </a:cubicBezTo>
                  <a:cubicBezTo>
                    <a:pt x="6026" y="6483"/>
                    <a:pt x="6003" y="6552"/>
                    <a:pt x="5958" y="6620"/>
                  </a:cubicBezTo>
                  <a:cubicBezTo>
                    <a:pt x="5912" y="6689"/>
                    <a:pt x="5866" y="6780"/>
                    <a:pt x="5821" y="6871"/>
                  </a:cubicBezTo>
                  <a:cubicBezTo>
                    <a:pt x="5775" y="6940"/>
                    <a:pt x="5729" y="7031"/>
                    <a:pt x="5707" y="7100"/>
                  </a:cubicBezTo>
                  <a:cubicBezTo>
                    <a:pt x="5661" y="7191"/>
                    <a:pt x="5615" y="7259"/>
                    <a:pt x="5570" y="7328"/>
                  </a:cubicBezTo>
                  <a:cubicBezTo>
                    <a:pt x="5570" y="7351"/>
                    <a:pt x="5547" y="7396"/>
                    <a:pt x="5524" y="7419"/>
                  </a:cubicBezTo>
                  <a:cubicBezTo>
                    <a:pt x="5524" y="7442"/>
                    <a:pt x="5501" y="7465"/>
                    <a:pt x="5478" y="7510"/>
                  </a:cubicBezTo>
                  <a:cubicBezTo>
                    <a:pt x="5455" y="7556"/>
                    <a:pt x="5410" y="7625"/>
                    <a:pt x="5387" y="7670"/>
                  </a:cubicBezTo>
                  <a:cubicBezTo>
                    <a:pt x="5364" y="7716"/>
                    <a:pt x="5318" y="7762"/>
                    <a:pt x="5296" y="7807"/>
                  </a:cubicBezTo>
                  <a:cubicBezTo>
                    <a:pt x="5250" y="7898"/>
                    <a:pt x="5204" y="7967"/>
                    <a:pt x="5136" y="8035"/>
                  </a:cubicBezTo>
                  <a:cubicBezTo>
                    <a:pt x="5090" y="8127"/>
                    <a:pt x="5045" y="8218"/>
                    <a:pt x="4999" y="8287"/>
                  </a:cubicBezTo>
                  <a:cubicBezTo>
                    <a:pt x="4908" y="8469"/>
                    <a:pt x="4794" y="8629"/>
                    <a:pt x="4702" y="8789"/>
                  </a:cubicBezTo>
                  <a:cubicBezTo>
                    <a:pt x="4611" y="8948"/>
                    <a:pt x="4520" y="9131"/>
                    <a:pt x="4428" y="9291"/>
                  </a:cubicBezTo>
                  <a:cubicBezTo>
                    <a:pt x="4337" y="9451"/>
                    <a:pt x="4246" y="9610"/>
                    <a:pt x="4154" y="9770"/>
                  </a:cubicBezTo>
                  <a:cubicBezTo>
                    <a:pt x="4132" y="9839"/>
                    <a:pt x="4086" y="9907"/>
                    <a:pt x="4063" y="9953"/>
                  </a:cubicBezTo>
                  <a:lnTo>
                    <a:pt x="3995" y="10067"/>
                  </a:lnTo>
                  <a:cubicBezTo>
                    <a:pt x="3995" y="10090"/>
                    <a:pt x="3972" y="10090"/>
                    <a:pt x="3972" y="10113"/>
                  </a:cubicBezTo>
                  <a:cubicBezTo>
                    <a:pt x="3949" y="10135"/>
                    <a:pt x="3949" y="10135"/>
                    <a:pt x="3926" y="10158"/>
                  </a:cubicBezTo>
                  <a:cubicBezTo>
                    <a:pt x="3812" y="10318"/>
                    <a:pt x="3721" y="10501"/>
                    <a:pt x="3629" y="10660"/>
                  </a:cubicBezTo>
                  <a:cubicBezTo>
                    <a:pt x="3538" y="10843"/>
                    <a:pt x="3447" y="11003"/>
                    <a:pt x="3356" y="11185"/>
                  </a:cubicBezTo>
                  <a:cubicBezTo>
                    <a:pt x="3173" y="11505"/>
                    <a:pt x="3013" y="11824"/>
                    <a:pt x="2831" y="12144"/>
                  </a:cubicBezTo>
                  <a:cubicBezTo>
                    <a:pt x="2785" y="12235"/>
                    <a:pt x="2739" y="12304"/>
                    <a:pt x="2694" y="12395"/>
                  </a:cubicBezTo>
                  <a:cubicBezTo>
                    <a:pt x="2671" y="12418"/>
                    <a:pt x="2648" y="12464"/>
                    <a:pt x="2625" y="12509"/>
                  </a:cubicBezTo>
                  <a:cubicBezTo>
                    <a:pt x="2625" y="12532"/>
                    <a:pt x="2602" y="12532"/>
                    <a:pt x="2602" y="12555"/>
                  </a:cubicBezTo>
                  <a:cubicBezTo>
                    <a:pt x="2579" y="12578"/>
                    <a:pt x="2579" y="12578"/>
                    <a:pt x="2579" y="12600"/>
                  </a:cubicBezTo>
                  <a:cubicBezTo>
                    <a:pt x="2557" y="12623"/>
                    <a:pt x="2557" y="12646"/>
                    <a:pt x="2557" y="12669"/>
                  </a:cubicBezTo>
                  <a:cubicBezTo>
                    <a:pt x="2557" y="12669"/>
                    <a:pt x="2557" y="12692"/>
                    <a:pt x="2557" y="12692"/>
                  </a:cubicBezTo>
                  <a:cubicBezTo>
                    <a:pt x="2488" y="12783"/>
                    <a:pt x="2443" y="12874"/>
                    <a:pt x="2374" y="12966"/>
                  </a:cubicBezTo>
                  <a:cubicBezTo>
                    <a:pt x="2328" y="13034"/>
                    <a:pt x="2283" y="13125"/>
                    <a:pt x="2237" y="13194"/>
                  </a:cubicBezTo>
                  <a:cubicBezTo>
                    <a:pt x="2146" y="13354"/>
                    <a:pt x="2054" y="13491"/>
                    <a:pt x="1963" y="13650"/>
                  </a:cubicBezTo>
                  <a:cubicBezTo>
                    <a:pt x="1895" y="13765"/>
                    <a:pt x="1826" y="13879"/>
                    <a:pt x="1758" y="14016"/>
                  </a:cubicBezTo>
                  <a:lnTo>
                    <a:pt x="1735" y="14016"/>
                  </a:lnTo>
                  <a:cubicBezTo>
                    <a:pt x="1712" y="14061"/>
                    <a:pt x="1689" y="14107"/>
                    <a:pt x="1666" y="14153"/>
                  </a:cubicBezTo>
                  <a:cubicBezTo>
                    <a:pt x="1575" y="14312"/>
                    <a:pt x="1484" y="14472"/>
                    <a:pt x="1370" y="14632"/>
                  </a:cubicBezTo>
                  <a:cubicBezTo>
                    <a:pt x="1324" y="14723"/>
                    <a:pt x="1278" y="14792"/>
                    <a:pt x="1256" y="14860"/>
                  </a:cubicBezTo>
                  <a:cubicBezTo>
                    <a:pt x="1233" y="14906"/>
                    <a:pt x="1210" y="14929"/>
                    <a:pt x="1210" y="14951"/>
                  </a:cubicBezTo>
                  <a:cubicBezTo>
                    <a:pt x="1187" y="14951"/>
                    <a:pt x="1187" y="14974"/>
                    <a:pt x="1187" y="14974"/>
                  </a:cubicBezTo>
                  <a:cubicBezTo>
                    <a:pt x="1141" y="15043"/>
                    <a:pt x="1096" y="15111"/>
                    <a:pt x="1050" y="15180"/>
                  </a:cubicBezTo>
                  <a:cubicBezTo>
                    <a:pt x="982" y="15271"/>
                    <a:pt x="936" y="15362"/>
                    <a:pt x="868" y="15454"/>
                  </a:cubicBezTo>
                  <a:cubicBezTo>
                    <a:pt x="822" y="15522"/>
                    <a:pt x="776" y="15613"/>
                    <a:pt x="731" y="15705"/>
                  </a:cubicBezTo>
                  <a:cubicBezTo>
                    <a:pt x="548" y="16024"/>
                    <a:pt x="343" y="16321"/>
                    <a:pt x="160" y="16641"/>
                  </a:cubicBezTo>
                  <a:cubicBezTo>
                    <a:pt x="160" y="16663"/>
                    <a:pt x="137" y="16686"/>
                    <a:pt x="137" y="16709"/>
                  </a:cubicBezTo>
                  <a:cubicBezTo>
                    <a:pt x="114" y="16755"/>
                    <a:pt x="91" y="16800"/>
                    <a:pt x="69" y="16823"/>
                  </a:cubicBezTo>
                  <a:cubicBezTo>
                    <a:pt x="69" y="16869"/>
                    <a:pt x="69" y="16892"/>
                    <a:pt x="91" y="16937"/>
                  </a:cubicBezTo>
                  <a:cubicBezTo>
                    <a:pt x="69" y="16960"/>
                    <a:pt x="46" y="16983"/>
                    <a:pt x="46" y="17029"/>
                  </a:cubicBezTo>
                  <a:cubicBezTo>
                    <a:pt x="23" y="17029"/>
                    <a:pt x="23" y="17051"/>
                    <a:pt x="23" y="17074"/>
                  </a:cubicBezTo>
                  <a:cubicBezTo>
                    <a:pt x="0" y="17120"/>
                    <a:pt x="23" y="17188"/>
                    <a:pt x="69" y="17211"/>
                  </a:cubicBezTo>
                  <a:cubicBezTo>
                    <a:pt x="69" y="17211"/>
                    <a:pt x="69" y="17211"/>
                    <a:pt x="69" y="17234"/>
                  </a:cubicBezTo>
                  <a:lnTo>
                    <a:pt x="114" y="17234"/>
                  </a:lnTo>
                  <a:cubicBezTo>
                    <a:pt x="137" y="17280"/>
                    <a:pt x="160" y="17303"/>
                    <a:pt x="183" y="17325"/>
                  </a:cubicBezTo>
                  <a:cubicBezTo>
                    <a:pt x="228" y="17325"/>
                    <a:pt x="274" y="17325"/>
                    <a:pt x="297" y="17303"/>
                  </a:cubicBezTo>
                  <a:cubicBezTo>
                    <a:pt x="343" y="17257"/>
                    <a:pt x="365" y="17211"/>
                    <a:pt x="388" y="17166"/>
                  </a:cubicBezTo>
                  <a:cubicBezTo>
                    <a:pt x="411" y="17143"/>
                    <a:pt x="411" y="17097"/>
                    <a:pt x="434" y="17074"/>
                  </a:cubicBezTo>
                  <a:cubicBezTo>
                    <a:pt x="457" y="17051"/>
                    <a:pt x="457" y="17029"/>
                    <a:pt x="480" y="16983"/>
                  </a:cubicBezTo>
                  <a:cubicBezTo>
                    <a:pt x="502" y="16960"/>
                    <a:pt x="502" y="16937"/>
                    <a:pt x="525" y="16914"/>
                  </a:cubicBezTo>
                  <a:cubicBezTo>
                    <a:pt x="571" y="16846"/>
                    <a:pt x="594" y="16778"/>
                    <a:pt x="639" y="16709"/>
                  </a:cubicBezTo>
                  <a:cubicBezTo>
                    <a:pt x="731" y="16572"/>
                    <a:pt x="799" y="16412"/>
                    <a:pt x="890" y="16275"/>
                  </a:cubicBezTo>
                  <a:cubicBezTo>
                    <a:pt x="959" y="16116"/>
                    <a:pt x="1050" y="15979"/>
                    <a:pt x="1141" y="15819"/>
                  </a:cubicBezTo>
                  <a:cubicBezTo>
                    <a:pt x="1164" y="15750"/>
                    <a:pt x="1210" y="15682"/>
                    <a:pt x="1256" y="15613"/>
                  </a:cubicBezTo>
                  <a:cubicBezTo>
                    <a:pt x="1278" y="15568"/>
                    <a:pt x="1301" y="15545"/>
                    <a:pt x="1301" y="15522"/>
                  </a:cubicBezTo>
                  <a:cubicBezTo>
                    <a:pt x="1324" y="15499"/>
                    <a:pt x="1324" y="15476"/>
                    <a:pt x="1347" y="15431"/>
                  </a:cubicBezTo>
                  <a:cubicBezTo>
                    <a:pt x="1370" y="15431"/>
                    <a:pt x="1393" y="15408"/>
                    <a:pt x="1415" y="15385"/>
                  </a:cubicBezTo>
                  <a:cubicBezTo>
                    <a:pt x="1415" y="15362"/>
                    <a:pt x="1438" y="15340"/>
                    <a:pt x="1461" y="15317"/>
                  </a:cubicBezTo>
                  <a:cubicBezTo>
                    <a:pt x="1529" y="15203"/>
                    <a:pt x="1598" y="15088"/>
                    <a:pt x="1666" y="14974"/>
                  </a:cubicBezTo>
                  <a:cubicBezTo>
                    <a:pt x="1689" y="14906"/>
                    <a:pt x="1735" y="14837"/>
                    <a:pt x="1781" y="14769"/>
                  </a:cubicBezTo>
                  <a:cubicBezTo>
                    <a:pt x="1826" y="14700"/>
                    <a:pt x="1872" y="14609"/>
                    <a:pt x="1918" y="14541"/>
                  </a:cubicBezTo>
                  <a:cubicBezTo>
                    <a:pt x="1986" y="14381"/>
                    <a:pt x="2077" y="14244"/>
                    <a:pt x="2146" y="14107"/>
                  </a:cubicBezTo>
                  <a:cubicBezTo>
                    <a:pt x="2169" y="14084"/>
                    <a:pt x="2191" y="14038"/>
                    <a:pt x="2191" y="14016"/>
                  </a:cubicBezTo>
                  <a:cubicBezTo>
                    <a:pt x="2237" y="13970"/>
                    <a:pt x="2260" y="13902"/>
                    <a:pt x="2306" y="13856"/>
                  </a:cubicBezTo>
                  <a:cubicBezTo>
                    <a:pt x="2351" y="13765"/>
                    <a:pt x="2420" y="13696"/>
                    <a:pt x="2443" y="13605"/>
                  </a:cubicBezTo>
                  <a:cubicBezTo>
                    <a:pt x="2465" y="13582"/>
                    <a:pt x="2465" y="13559"/>
                    <a:pt x="2443" y="13536"/>
                  </a:cubicBezTo>
                  <a:cubicBezTo>
                    <a:pt x="2465" y="13491"/>
                    <a:pt x="2488" y="13468"/>
                    <a:pt x="2511" y="13422"/>
                  </a:cubicBezTo>
                  <a:cubicBezTo>
                    <a:pt x="2557" y="13354"/>
                    <a:pt x="2579" y="13285"/>
                    <a:pt x="2625" y="13217"/>
                  </a:cubicBezTo>
                  <a:cubicBezTo>
                    <a:pt x="2648" y="13171"/>
                    <a:pt x="2671" y="13148"/>
                    <a:pt x="2671" y="13125"/>
                  </a:cubicBezTo>
                  <a:cubicBezTo>
                    <a:pt x="2694" y="13125"/>
                    <a:pt x="2716" y="13103"/>
                    <a:pt x="2739" y="13080"/>
                  </a:cubicBezTo>
                  <a:cubicBezTo>
                    <a:pt x="2762" y="13057"/>
                    <a:pt x="2785" y="13011"/>
                    <a:pt x="2808" y="12989"/>
                  </a:cubicBezTo>
                  <a:cubicBezTo>
                    <a:pt x="2808" y="12966"/>
                    <a:pt x="2808" y="12943"/>
                    <a:pt x="2831" y="12920"/>
                  </a:cubicBezTo>
                  <a:cubicBezTo>
                    <a:pt x="2853" y="12874"/>
                    <a:pt x="2876" y="12852"/>
                    <a:pt x="2899" y="12806"/>
                  </a:cubicBezTo>
                  <a:cubicBezTo>
                    <a:pt x="2945" y="12715"/>
                    <a:pt x="2990" y="12623"/>
                    <a:pt x="3036" y="12555"/>
                  </a:cubicBezTo>
                  <a:cubicBezTo>
                    <a:pt x="3127" y="12372"/>
                    <a:pt x="3219" y="12212"/>
                    <a:pt x="3310" y="12030"/>
                  </a:cubicBezTo>
                  <a:cubicBezTo>
                    <a:pt x="3401" y="11870"/>
                    <a:pt x="3492" y="11687"/>
                    <a:pt x="3584" y="11528"/>
                  </a:cubicBezTo>
                  <a:cubicBezTo>
                    <a:pt x="3629" y="11459"/>
                    <a:pt x="3675" y="11391"/>
                    <a:pt x="3698" y="11299"/>
                  </a:cubicBezTo>
                  <a:cubicBezTo>
                    <a:pt x="3744" y="11231"/>
                    <a:pt x="3789" y="11163"/>
                    <a:pt x="3835" y="11094"/>
                  </a:cubicBezTo>
                  <a:cubicBezTo>
                    <a:pt x="3858" y="11094"/>
                    <a:pt x="3880" y="11071"/>
                    <a:pt x="3880" y="11048"/>
                  </a:cubicBezTo>
                  <a:cubicBezTo>
                    <a:pt x="3949" y="10980"/>
                    <a:pt x="3995" y="10889"/>
                    <a:pt x="4040" y="10797"/>
                  </a:cubicBezTo>
                  <a:cubicBezTo>
                    <a:pt x="4086" y="10729"/>
                    <a:pt x="4132" y="10638"/>
                    <a:pt x="4177" y="10569"/>
                  </a:cubicBezTo>
                  <a:cubicBezTo>
                    <a:pt x="4269" y="10432"/>
                    <a:pt x="4337" y="10295"/>
                    <a:pt x="4405" y="10135"/>
                  </a:cubicBezTo>
                  <a:cubicBezTo>
                    <a:pt x="4497" y="9976"/>
                    <a:pt x="4588" y="9816"/>
                    <a:pt x="4679" y="9656"/>
                  </a:cubicBezTo>
                  <a:cubicBezTo>
                    <a:pt x="4771" y="9496"/>
                    <a:pt x="4885" y="9314"/>
                    <a:pt x="4976" y="9131"/>
                  </a:cubicBezTo>
                  <a:cubicBezTo>
                    <a:pt x="5045" y="8994"/>
                    <a:pt x="5136" y="8834"/>
                    <a:pt x="5204" y="8675"/>
                  </a:cubicBezTo>
                  <a:cubicBezTo>
                    <a:pt x="5227" y="8675"/>
                    <a:pt x="5250" y="8652"/>
                    <a:pt x="5273" y="8629"/>
                  </a:cubicBezTo>
                  <a:cubicBezTo>
                    <a:pt x="5318" y="8583"/>
                    <a:pt x="5341" y="8538"/>
                    <a:pt x="5364" y="8492"/>
                  </a:cubicBezTo>
                  <a:cubicBezTo>
                    <a:pt x="5387" y="8469"/>
                    <a:pt x="5410" y="8423"/>
                    <a:pt x="5433" y="8401"/>
                  </a:cubicBezTo>
                  <a:cubicBezTo>
                    <a:pt x="5478" y="8309"/>
                    <a:pt x="5501" y="8241"/>
                    <a:pt x="5547" y="8172"/>
                  </a:cubicBezTo>
                  <a:cubicBezTo>
                    <a:pt x="5638" y="8013"/>
                    <a:pt x="5707" y="7876"/>
                    <a:pt x="5775" y="7716"/>
                  </a:cubicBezTo>
                  <a:cubicBezTo>
                    <a:pt x="5821" y="7625"/>
                    <a:pt x="5889" y="7533"/>
                    <a:pt x="5935" y="7442"/>
                  </a:cubicBezTo>
                  <a:cubicBezTo>
                    <a:pt x="6003" y="7328"/>
                    <a:pt x="6095" y="7191"/>
                    <a:pt x="6163" y="7077"/>
                  </a:cubicBezTo>
                  <a:cubicBezTo>
                    <a:pt x="6277" y="6917"/>
                    <a:pt x="6368" y="6757"/>
                    <a:pt x="6460" y="6597"/>
                  </a:cubicBezTo>
                  <a:cubicBezTo>
                    <a:pt x="6483" y="6575"/>
                    <a:pt x="6505" y="6552"/>
                    <a:pt x="6505" y="6529"/>
                  </a:cubicBezTo>
                  <a:cubicBezTo>
                    <a:pt x="6528" y="6506"/>
                    <a:pt x="6528" y="6483"/>
                    <a:pt x="6528" y="6461"/>
                  </a:cubicBezTo>
                  <a:cubicBezTo>
                    <a:pt x="6551" y="6392"/>
                    <a:pt x="6597" y="6346"/>
                    <a:pt x="6620" y="6278"/>
                  </a:cubicBezTo>
                  <a:lnTo>
                    <a:pt x="6734" y="6072"/>
                  </a:lnTo>
                  <a:cubicBezTo>
                    <a:pt x="6802" y="5936"/>
                    <a:pt x="6893" y="5799"/>
                    <a:pt x="6962" y="5662"/>
                  </a:cubicBezTo>
                  <a:cubicBezTo>
                    <a:pt x="7053" y="5525"/>
                    <a:pt x="7122" y="5388"/>
                    <a:pt x="7190" y="5251"/>
                  </a:cubicBezTo>
                  <a:cubicBezTo>
                    <a:pt x="7236" y="5182"/>
                    <a:pt x="7259" y="5137"/>
                    <a:pt x="7304" y="5068"/>
                  </a:cubicBezTo>
                  <a:cubicBezTo>
                    <a:pt x="7350" y="5000"/>
                    <a:pt x="7373" y="4931"/>
                    <a:pt x="7418" y="4863"/>
                  </a:cubicBezTo>
                  <a:cubicBezTo>
                    <a:pt x="7418" y="4840"/>
                    <a:pt x="7418" y="4817"/>
                    <a:pt x="7418" y="4817"/>
                  </a:cubicBezTo>
                  <a:cubicBezTo>
                    <a:pt x="7464" y="4749"/>
                    <a:pt x="7510" y="4680"/>
                    <a:pt x="7533" y="4612"/>
                  </a:cubicBezTo>
                  <a:cubicBezTo>
                    <a:pt x="7624" y="4475"/>
                    <a:pt x="7692" y="4338"/>
                    <a:pt x="7761" y="4224"/>
                  </a:cubicBezTo>
                  <a:cubicBezTo>
                    <a:pt x="7806" y="4155"/>
                    <a:pt x="7829" y="4087"/>
                    <a:pt x="7875" y="3995"/>
                  </a:cubicBezTo>
                  <a:cubicBezTo>
                    <a:pt x="7875" y="3995"/>
                    <a:pt x="7898" y="3973"/>
                    <a:pt x="7898" y="3973"/>
                  </a:cubicBezTo>
                  <a:cubicBezTo>
                    <a:pt x="7921" y="3927"/>
                    <a:pt x="7943" y="3904"/>
                    <a:pt x="7966" y="3858"/>
                  </a:cubicBezTo>
                  <a:cubicBezTo>
                    <a:pt x="8035" y="3721"/>
                    <a:pt x="8126" y="3585"/>
                    <a:pt x="8194" y="3448"/>
                  </a:cubicBezTo>
                  <a:cubicBezTo>
                    <a:pt x="8217" y="3448"/>
                    <a:pt x="8240" y="3448"/>
                    <a:pt x="8240" y="3425"/>
                  </a:cubicBezTo>
                  <a:cubicBezTo>
                    <a:pt x="8286" y="3402"/>
                    <a:pt x="8309" y="3356"/>
                    <a:pt x="8309" y="3311"/>
                  </a:cubicBezTo>
                  <a:cubicBezTo>
                    <a:pt x="8331" y="3288"/>
                    <a:pt x="8354" y="3265"/>
                    <a:pt x="8377" y="3219"/>
                  </a:cubicBezTo>
                  <a:cubicBezTo>
                    <a:pt x="8400" y="3151"/>
                    <a:pt x="8446" y="3105"/>
                    <a:pt x="8468" y="3037"/>
                  </a:cubicBezTo>
                  <a:cubicBezTo>
                    <a:pt x="8514" y="2968"/>
                    <a:pt x="8560" y="2877"/>
                    <a:pt x="8583" y="2808"/>
                  </a:cubicBezTo>
                  <a:cubicBezTo>
                    <a:pt x="8651" y="2717"/>
                    <a:pt x="8697" y="2626"/>
                    <a:pt x="8742" y="2557"/>
                  </a:cubicBezTo>
                  <a:cubicBezTo>
                    <a:pt x="8742" y="2557"/>
                    <a:pt x="8742" y="2535"/>
                    <a:pt x="8742" y="2535"/>
                  </a:cubicBezTo>
                  <a:cubicBezTo>
                    <a:pt x="8834" y="2398"/>
                    <a:pt x="8925" y="2261"/>
                    <a:pt x="8993" y="2124"/>
                  </a:cubicBezTo>
                  <a:cubicBezTo>
                    <a:pt x="9062" y="1987"/>
                    <a:pt x="9153" y="1850"/>
                    <a:pt x="9222" y="1713"/>
                  </a:cubicBezTo>
                  <a:cubicBezTo>
                    <a:pt x="9267" y="1644"/>
                    <a:pt x="9290" y="1599"/>
                    <a:pt x="9336" y="1530"/>
                  </a:cubicBezTo>
                  <a:cubicBezTo>
                    <a:pt x="9336" y="1507"/>
                    <a:pt x="9359" y="1462"/>
                    <a:pt x="9381" y="1439"/>
                  </a:cubicBezTo>
                  <a:cubicBezTo>
                    <a:pt x="9404" y="1416"/>
                    <a:pt x="9427" y="1370"/>
                    <a:pt x="9450" y="1325"/>
                  </a:cubicBezTo>
                  <a:cubicBezTo>
                    <a:pt x="9450" y="1325"/>
                    <a:pt x="9450" y="1302"/>
                    <a:pt x="9450" y="1279"/>
                  </a:cubicBezTo>
                  <a:cubicBezTo>
                    <a:pt x="9450" y="1256"/>
                    <a:pt x="9450" y="1256"/>
                    <a:pt x="9450" y="1256"/>
                  </a:cubicBezTo>
                  <a:cubicBezTo>
                    <a:pt x="9473" y="1234"/>
                    <a:pt x="9473" y="1234"/>
                    <a:pt x="9496" y="1234"/>
                  </a:cubicBezTo>
                  <a:cubicBezTo>
                    <a:pt x="9541" y="1165"/>
                    <a:pt x="9587" y="1119"/>
                    <a:pt x="9610" y="1051"/>
                  </a:cubicBezTo>
                  <a:cubicBezTo>
                    <a:pt x="9610" y="1028"/>
                    <a:pt x="9632" y="1005"/>
                    <a:pt x="9632" y="982"/>
                  </a:cubicBezTo>
                  <a:cubicBezTo>
                    <a:pt x="9655" y="960"/>
                    <a:pt x="9678" y="937"/>
                    <a:pt x="9701" y="891"/>
                  </a:cubicBezTo>
                  <a:cubicBezTo>
                    <a:pt x="9747" y="800"/>
                    <a:pt x="9815" y="686"/>
                    <a:pt x="9884" y="594"/>
                  </a:cubicBezTo>
                  <a:cubicBezTo>
                    <a:pt x="9906" y="526"/>
                    <a:pt x="9952" y="457"/>
                    <a:pt x="9998" y="389"/>
                  </a:cubicBezTo>
                  <a:cubicBezTo>
                    <a:pt x="9998" y="366"/>
                    <a:pt x="10021" y="343"/>
                    <a:pt x="10021" y="298"/>
                  </a:cubicBezTo>
                  <a:cubicBezTo>
                    <a:pt x="10043" y="275"/>
                    <a:pt x="10043" y="229"/>
                    <a:pt x="10043" y="206"/>
                  </a:cubicBezTo>
                  <a:cubicBezTo>
                    <a:pt x="10043" y="184"/>
                    <a:pt x="10043" y="184"/>
                    <a:pt x="10043" y="161"/>
                  </a:cubicBezTo>
                  <a:cubicBezTo>
                    <a:pt x="10043" y="138"/>
                    <a:pt x="10043" y="138"/>
                    <a:pt x="10021" y="115"/>
                  </a:cubicBezTo>
                  <a:cubicBezTo>
                    <a:pt x="10021" y="92"/>
                    <a:pt x="9998" y="69"/>
                    <a:pt x="9975" y="69"/>
                  </a:cubicBezTo>
                  <a:cubicBezTo>
                    <a:pt x="9952" y="47"/>
                    <a:pt x="9929" y="47"/>
                    <a:pt x="9906" y="24"/>
                  </a:cubicBezTo>
                  <a:cubicBezTo>
                    <a:pt x="9884" y="24"/>
                    <a:pt x="9861" y="1"/>
                    <a:pt x="9838"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14"/>
            <p:cNvSpPr/>
            <p:nvPr/>
          </p:nvSpPr>
          <p:spPr>
            <a:xfrm>
              <a:off x="72559" y="2342897"/>
              <a:ext cx="552985" cy="994858"/>
            </a:xfrm>
            <a:custGeom>
              <a:avLst/>
              <a:gdLst/>
              <a:ahLst/>
              <a:cxnLst/>
              <a:rect l="l" t="t" r="r" b="b"/>
              <a:pathLst>
                <a:path w="9884" h="17782" extrusionOk="0">
                  <a:moveTo>
                    <a:pt x="1188" y="16024"/>
                  </a:moveTo>
                  <a:lnTo>
                    <a:pt x="1188" y="16024"/>
                  </a:lnTo>
                  <a:cubicBezTo>
                    <a:pt x="1183" y="16031"/>
                    <a:pt x="1179" y="16038"/>
                    <a:pt x="1175" y="16045"/>
                  </a:cubicBezTo>
                  <a:lnTo>
                    <a:pt x="1175" y="16045"/>
                  </a:lnTo>
                  <a:cubicBezTo>
                    <a:pt x="1188" y="16040"/>
                    <a:pt x="1188" y="16024"/>
                    <a:pt x="1188" y="16024"/>
                  </a:cubicBezTo>
                  <a:close/>
                  <a:moveTo>
                    <a:pt x="8834" y="1"/>
                  </a:moveTo>
                  <a:cubicBezTo>
                    <a:pt x="8811" y="1"/>
                    <a:pt x="8766" y="23"/>
                    <a:pt x="8743" y="46"/>
                  </a:cubicBezTo>
                  <a:cubicBezTo>
                    <a:pt x="8720" y="115"/>
                    <a:pt x="8697" y="160"/>
                    <a:pt x="8651" y="229"/>
                  </a:cubicBezTo>
                  <a:cubicBezTo>
                    <a:pt x="8629" y="274"/>
                    <a:pt x="8606" y="320"/>
                    <a:pt x="8583" y="389"/>
                  </a:cubicBezTo>
                  <a:cubicBezTo>
                    <a:pt x="8560" y="389"/>
                    <a:pt x="8514" y="411"/>
                    <a:pt x="8514" y="434"/>
                  </a:cubicBezTo>
                  <a:cubicBezTo>
                    <a:pt x="8492" y="457"/>
                    <a:pt x="8492" y="503"/>
                    <a:pt x="8492" y="548"/>
                  </a:cubicBezTo>
                  <a:lnTo>
                    <a:pt x="8514" y="548"/>
                  </a:lnTo>
                  <a:cubicBezTo>
                    <a:pt x="8514" y="548"/>
                    <a:pt x="8537" y="571"/>
                    <a:pt x="8560" y="571"/>
                  </a:cubicBezTo>
                  <a:cubicBezTo>
                    <a:pt x="8583" y="594"/>
                    <a:pt x="8606" y="594"/>
                    <a:pt x="8629" y="617"/>
                  </a:cubicBezTo>
                  <a:cubicBezTo>
                    <a:pt x="8651" y="663"/>
                    <a:pt x="8674" y="685"/>
                    <a:pt x="8697" y="731"/>
                  </a:cubicBezTo>
                  <a:cubicBezTo>
                    <a:pt x="8720" y="777"/>
                    <a:pt x="8766" y="822"/>
                    <a:pt x="8811" y="868"/>
                  </a:cubicBezTo>
                  <a:cubicBezTo>
                    <a:pt x="8811" y="891"/>
                    <a:pt x="8834" y="914"/>
                    <a:pt x="8880" y="936"/>
                  </a:cubicBezTo>
                  <a:lnTo>
                    <a:pt x="8902" y="959"/>
                  </a:lnTo>
                  <a:lnTo>
                    <a:pt x="8948" y="1005"/>
                  </a:lnTo>
                  <a:lnTo>
                    <a:pt x="8971" y="1028"/>
                  </a:lnTo>
                  <a:cubicBezTo>
                    <a:pt x="8994" y="1028"/>
                    <a:pt x="9017" y="1051"/>
                    <a:pt x="9062" y="1051"/>
                  </a:cubicBezTo>
                  <a:cubicBezTo>
                    <a:pt x="9062" y="1051"/>
                    <a:pt x="9085" y="1073"/>
                    <a:pt x="9108" y="1073"/>
                  </a:cubicBezTo>
                  <a:cubicBezTo>
                    <a:pt x="9108" y="1073"/>
                    <a:pt x="9131" y="1096"/>
                    <a:pt x="9131" y="1096"/>
                  </a:cubicBezTo>
                  <a:cubicBezTo>
                    <a:pt x="9154" y="1096"/>
                    <a:pt x="9154" y="1119"/>
                    <a:pt x="9176" y="1119"/>
                  </a:cubicBezTo>
                  <a:cubicBezTo>
                    <a:pt x="9154" y="1165"/>
                    <a:pt x="9154" y="1210"/>
                    <a:pt x="9176" y="1256"/>
                  </a:cubicBezTo>
                  <a:cubicBezTo>
                    <a:pt x="9176" y="1279"/>
                    <a:pt x="9199" y="1279"/>
                    <a:pt x="9199" y="1302"/>
                  </a:cubicBezTo>
                  <a:cubicBezTo>
                    <a:pt x="9154" y="1370"/>
                    <a:pt x="9131" y="1439"/>
                    <a:pt x="9085" y="1507"/>
                  </a:cubicBezTo>
                  <a:cubicBezTo>
                    <a:pt x="9017" y="1621"/>
                    <a:pt x="8948" y="1758"/>
                    <a:pt x="8880" y="1872"/>
                  </a:cubicBezTo>
                  <a:cubicBezTo>
                    <a:pt x="8811" y="2009"/>
                    <a:pt x="8720" y="2123"/>
                    <a:pt x="8651" y="2260"/>
                  </a:cubicBezTo>
                  <a:cubicBezTo>
                    <a:pt x="8583" y="2374"/>
                    <a:pt x="8514" y="2466"/>
                    <a:pt x="8446" y="2580"/>
                  </a:cubicBezTo>
                  <a:cubicBezTo>
                    <a:pt x="8423" y="2625"/>
                    <a:pt x="8423" y="2648"/>
                    <a:pt x="8423" y="2694"/>
                  </a:cubicBezTo>
                  <a:cubicBezTo>
                    <a:pt x="8423" y="2717"/>
                    <a:pt x="8400" y="2740"/>
                    <a:pt x="8377" y="2785"/>
                  </a:cubicBezTo>
                  <a:cubicBezTo>
                    <a:pt x="8332" y="2854"/>
                    <a:pt x="8286" y="2945"/>
                    <a:pt x="8241" y="3014"/>
                  </a:cubicBezTo>
                  <a:cubicBezTo>
                    <a:pt x="8172" y="3150"/>
                    <a:pt x="8104" y="3287"/>
                    <a:pt x="8035" y="3402"/>
                  </a:cubicBezTo>
                  <a:cubicBezTo>
                    <a:pt x="8012" y="3447"/>
                    <a:pt x="7989" y="3470"/>
                    <a:pt x="7967" y="3493"/>
                  </a:cubicBezTo>
                  <a:lnTo>
                    <a:pt x="7875" y="3653"/>
                  </a:lnTo>
                  <a:cubicBezTo>
                    <a:pt x="7807" y="3744"/>
                    <a:pt x="7761" y="3835"/>
                    <a:pt x="7716" y="3904"/>
                  </a:cubicBezTo>
                  <a:cubicBezTo>
                    <a:pt x="7624" y="4063"/>
                    <a:pt x="7533" y="4223"/>
                    <a:pt x="7442" y="4360"/>
                  </a:cubicBezTo>
                  <a:cubicBezTo>
                    <a:pt x="7350" y="4543"/>
                    <a:pt x="7259" y="4703"/>
                    <a:pt x="7145" y="4862"/>
                  </a:cubicBezTo>
                  <a:cubicBezTo>
                    <a:pt x="7054" y="5045"/>
                    <a:pt x="6962" y="5205"/>
                    <a:pt x="6871" y="5365"/>
                  </a:cubicBezTo>
                  <a:cubicBezTo>
                    <a:pt x="6825" y="5433"/>
                    <a:pt x="6803" y="5479"/>
                    <a:pt x="6757" y="5524"/>
                  </a:cubicBezTo>
                  <a:cubicBezTo>
                    <a:pt x="6757" y="5570"/>
                    <a:pt x="6734" y="5593"/>
                    <a:pt x="6711" y="5616"/>
                  </a:cubicBezTo>
                  <a:cubicBezTo>
                    <a:pt x="6688" y="5661"/>
                    <a:pt x="6666" y="5684"/>
                    <a:pt x="6666" y="5707"/>
                  </a:cubicBezTo>
                  <a:cubicBezTo>
                    <a:pt x="6643" y="5730"/>
                    <a:pt x="6643" y="5730"/>
                    <a:pt x="6643" y="5730"/>
                  </a:cubicBezTo>
                  <a:cubicBezTo>
                    <a:pt x="6551" y="5890"/>
                    <a:pt x="6437" y="6049"/>
                    <a:pt x="6346" y="6209"/>
                  </a:cubicBezTo>
                  <a:cubicBezTo>
                    <a:pt x="6346" y="6232"/>
                    <a:pt x="6323" y="6232"/>
                    <a:pt x="6300" y="6255"/>
                  </a:cubicBezTo>
                  <a:cubicBezTo>
                    <a:pt x="6300" y="6300"/>
                    <a:pt x="6278" y="6323"/>
                    <a:pt x="6255" y="6346"/>
                  </a:cubicBezTo>
                  <a:cubicBezTo>
                    <a:pt x="6209" y="6392"/>
                    <a:pt x="6209" y="6460"/>
                    <a:pt x="6232" y="6483"/>
                  </a:cubicBezTo>
                  <a:cubicBezTo>
                    <a:pt x="6232" y="6506"/>
                    <a:pt x="6232" y="6506"/>
                    <a:pt x="6232" y="6506"/>
                  </a:cubicBezTo>
                  <a:cubicBezTo>
                    <a:pt x="6118" y="6666"/>
                    <a:pt x="6026" y="6803"/>
                    <a:pt x="5935" y="6962"/>
                  </a:cubicBezTo>
                  <a:cubicBezTo>
                    <a:pt x="5912" y="6985"/>
                    <a:pt x="5890" y="7031"/>
                    <a:pt x="5890" y="7054"/>
                  </a:cubicBezTo>
                  <a:cubicBezTo>
                    <a:pt x="5867" y="7099"/>
                    <a:pt x="5844" y="7145"/>
                    <a:pt x="5798" y="7213"/>
                  </a:cubicBezTo>
                  <a:cubicBezTo>
                    <a:pt x="5775" y="7259"/>
                    <a:pt x="5753" y="7282"/>
                    <a:pt x="5730" y="7328"/>
                  </a:cubicBezTo>
                  <a:cubicBezTo>
                    <a:pt x="5684" y="7373"/>
                    <a:pt x="5661" y="7419"/>
                    <a:pt x="5638" y="7464"/>
                  </a:cubicBezTo>
                  <a:cubicBezTo>
                    <a:pt x="5616" y="7510"/>
                    <a:pt x="5616" y="7533"/>
                    <a:pt x="5616" y="7556"/>
                  </a:cubicBezTo>
                  <a:cubicBezTo>
                    <a:pt x="5593" y="7579"/>
                    <a:pt x="5570" y="7601"/>
                    <a:pt x="5570" y="7647"/>
                  </a:cubicBezTo>
                  <a:cubicBezTo>
                    <a:pt x="5547" y="7670"/>
                    <a:pt x="5524" y="7716"/>
                    <a:pt x="5501" y="7761"/>
                  </a:cubicBezTo>
                  <a:cubicBezTo>
                    <a:pt x="5456" y="7807"/>
                    <a:pt x="5433" y="7875"/>
                    <a:pt x="5387" y="7921"/>
                  </a:cubicBezTo>
                  <a:lnTo>
                    <a:pt x="5365" y="7967"/>
                  </a:lnTo>
                  <a:lnTo>
                    <a:pt x="5365" y="8012"/>
                  </a:lnTo>
                  <a:cubicBezTo>
                    <a:pt x="5342" y="8035"/>
                    <a:pt x="5319" y="8058"/>
                    <a:pt x="5319" y="8081"/>
                  </a:cubicBezTo>
                  <a:lnTo>
                    <a:pt x="5205" y="8263"/>
                  </a:lnTo>
                  <a:lnTo>
                    <a:pt x="5182" y="8332"/>
                  </a:lnTo>
                  <a:cubicBezTo>
                    <a:pt x="5159" y="8400"/>
                    <a:pt x="5113" y="8469"/>
                    <a:pt x="5091" y="8537"/>
                  </a:cubicBezTo>
                  <a:cubicBezTo>
                    <a:pt x="5045" y="8583"/>
                    <a:pt x="5022" y="8651"/>
                    <a:pt x="4977" y="8720"/>
                  </a:cubicBezTo>
                  <a:lnTo>
                    <a:pt x="4954" y="8765"/>
                  </a:lnTo>
                  <a:lnTo>
                    <a:pt x="4931" y="8811"/>
                  </a:lnTo>
                  <a:cubicBezTo>
                    <a:pt x="4908" y="8857"/>
                    <a:pt x="4885" y="8925"/>
                    <a:pt x="4840" y="8971"/>
                  </a:cubicBezTo>
                  <a:cubicBezTo>
                    <a:pt x="4794" y="9085"/>
                    <a:pt x="4748" y="9176"/>
                    <a:pt x="4703" y="9268"/>
                  </a:cubicBezTo>
                  <a:lnTo>
                    <a:pt x="4634" y="9382"/>
                  </a:lnTo>
                  <a:lnTo>
                    <a:pt x="4634" y="9427"/>
                  </a:lnTo>
                  <a:cubicBezTo>
                    <a:pt x="4566" y="9542"/>
                    <a:pt x="4497" y="9679"/>
                    <a:pt x="4429" y="9793"/>
                  </a:cubicBezTo>
                  <a:cubicBezTo>
                    <a:pt x="4406" y="9861"/>
                    <a:pt x="4360" y="9930"/>
                    <a:pt x="4315" y="9998"/>
                  </a:cubicBezTo>
                  <a:cubicBezTo>
                    <a:pt x="4269" y="10067"/>
                    <a:pt x="4223" y="10158"/>
                    <a:pt x="4178" y="10226"/>
                  </a:cubicBezTo>
                  <a:cubicBezTo>
                    <a:pt x="4109" y="10340"/>
                    <a:pt x="4041" y="10477"/>
                    <a:pt x="3972" y="10592"/>
                  </a:cubicBezTo>
                  <a:lnTo>
                    <a:pt x="3949" y="10637"/>
                  </a:lnTo>
                  <a:lnTo>
                    <a:pt x="3927" y="10683"/>
                  </a:lnTo>
                  <a:lnTo>
                    <a:pt x="3904" y="10706"/>
                  </a:lnTo>
                  <a:cubicBezTo>
                    <a:pt x="3835" y="10843"/>
                    <a:pt x="3767" y="10957"/>
                    <a:pt x="3698" y="11094"/>
                  </a:cubicBezTo>
                  <a:lnTo>
                    <a:pt x="3584" y="11299"/>
                  </a:lnTo>
                  <a:lnTo>
                    <a:pt x="3470" y="11505"/>
                  </a:lnTo>
                  <a:cubicBezTo>
                    <a:pt x="3379" y="11641"/>
                    <a:pt x="3310" y="11801"/>
                    <a:pt x="3219" y="11938"/>
                  </a:cubicBezTo>
                  <a:cubicBezTo>
                    <a:pt x="3059" y="12235"/>
                    <a:pt x="2899" y="12532"/>
                    <a:pt x="2717" y="12828"/>
                  </a:cubicBezTo>
                  <a:cubicBezTo>
                    <a:pt x="2580" y="13057"/>
                    <a:pt x="2443" y="13308"/>
                    <a:pt x="2306" y="13536"/>
                  </a:cubicBezTo>
                  <a:cubicBezTo>
                    <a:pt x="2237" y="13650"/>
                    <a:pt x="2192" y="13764"/>
                    <a:pt x="2123" y="13856"/>
                  </a:cubicBezTo>
                  <a:lnTo>
                    <a:pt x="2078" y="13970"/>
                  </a:lnTo>
                  <a:cubicBezTo>
                    <a:pt x="2009" y="14107"/>
                    <a:pt x="1918" y="14244"/>
                    <a:pt x="1849" y="14403"/>
                  </a:cubicBezTo>
                  <a:lnTo>
                    <a:pt x="1804" y="14472"/>
                  </a:lnTo>
                  <a:cubicBezTo>
                    <a:pt x="1781" y="14517"/>
                    <a:pt x="1758" y="14563"/>
                    <a:pt x="1735" y="14609"/>
                  </a:cubicBezTo>
                  <a:cubicBezTo>
                    <a:pt x="1690" y="14677"/>
                    <a:pt x="1644" y="14746"/>
                    <a:pt x="1621" y="14814"/>
                  </a:cubicBezTo>
                  <a:lnTo>
                    <a:pt x="1598" y="14860"/>
                  </a:lnTo>
                  <a:cubicBezTo>
                    <a:pt x="1553" y="14905"/>
                    <a:pt x="1530" y="14974"/>
                    <a:pt x="1507" y="15020"/>
                  </a:cubicBezTo>
                  <a:cubicBezTo>
                    <a:pt x="1461" y="15065"/>
                    <a:pt x="1439" y="15111"/>
                    <a:pt x="1416" y="15157"/>
                  </a:cubicBezTo>
                  <a:lnTo>
                    <a:pt x="1370" y="15225"/>
                  </a:lnTo>
                  <a:cubicBezTo>
                    <a:pt x="1302" y="15339"/>
                    <a:pt x="1233" y="15476"/>
                    <a:pt x="1188" y="15590"/>
                  </a:cubicBezTo>
                  <a:cubicBezTo>
                    <a:pt x="1119" y="15682"/>
                    <a:pt x="1073" y="15796"/>
                    <a:pt x="1028" y="15887"/>
                  </a:cubicBezTo>
                  <a:lnTo>
                    <a:pt x="936" y="16024"/>
                  </a:lnTo>
                  <a:lnTo>
                    <a:pt x="914" y="16070"/>
                  </a:lnTo>
                  <a:lnTo>
                    <a:pt x="891" y="16092"/>
                  </a:lnTo>
                  <a:cubicBezTo>
                    <a:pt x="822" y="16229"/>
                    <a:pt x="731" y="16366"/>
                    <a:pt x="663" y="16503"/>
                  </a:cubicBezTo>
                  <a:lnTo>
                    <a:pt x="640" y="16549"/>
                  </a:lnTo>
                  <a:cubicBezTo>
                    <a:pt x="571" y="16640"/>
                    <a:pt x="526" y="16732"/>
                    <a:pt x="480" y="16800"/>
                  </a:cubicBezTo>
                  <a:lnTo>
                    <a:pt x="411" y="16891"/>
                  </a:lnTo>
                  <a:lnTo>
                    <a:pt x="389" y="16937"/>
                  </a:lnTo>
                  <a:cubicBezTo>
                    <a:pt x="366" y="16983"/>
                    <a:pt x="343" y="17028"/>
                    <a:pt x="320" y="17051"/>
                  </a:cubicBezTo>
                  <a:cubicBezTo>
                    <a:pt x="297" y="17097"/>
                    <a:pt x="274" y="17120"/>
                    <a:pt x="252" y="17142"/>
                  </a:cubicBezTo>
                  <a:cubicBezTo>
                    <a:pt x="229" y="17188"/>
                    <a:pt x="206" y="17211"/>
                    <a:pt x="183" y="17234"/>
                  </a:cubicBezTo>
                  <a:cubicBezTo>
                    <a:pt x="160" y="17279"/>
                    <a:pt x="138" y="17325"/>
                    <a:pt x="115" y="17371"/>
                  </a:cubicBezTo>
                  <a:cubicBezTo>
                    <a:pt x="92" y="17393"/>
                    <a:pt x="92" y="17416"/>
                    <a:pt x="69" y="17439"/>
                  </a:cubicBezTo>
                  <a:cubicBezTo>
                    <a:pt x="46" y="17485"/>
                    <a:pt x="23" y="17508"/>
                    <a:pt x="23" y="17576"/>
                  </a:cubicBezTo>
                  <a:cubicBezTo>
                    <a:pt x="1" y="17599"/>
                    <a:pt x="1" y="17622"/>
                    <a:pt x="1" y="17645"/>
                  </a:cubicBezTo>
                  <a:cubicBezTo>
                    <a:pt x="1" y="17667"/>
                    <a:pt x="1" y="17690"/>
                    <a:pt x="1" y="17713"/>
                  </a:cubicBezTo>
                  <a:cubicBezTo>
                    <a:pt x="23" y="17736"/>
                    <a:pt x="46" y="17759"/>
                    <a:pt x="69" y="17781"/>
                  </a:cubicBezTo>
                  <a:cubicBezTo>
                    <a:pt x="115" y="17781"/>
                    <a:pt x="160" y="17781"/>
                    <a:pt x="183" y="17759"/>
                  </a:cubicBezTo>
                  <a:cubicBezTo>
                    <a:pt x="229" y="17713"/>
                    <a:pt x="252" y="17690"/>
                    <a:pt x="252" y="17645"/>
                  </a:cubicBezTo>
                  <a:cubicBezTo>
                    <a:pt x="274" y="17622"/>
                    <a:pt x="274" y="17599"/>
                    <a:pt x="297" y="17576"/>
                  </a:cubicBezTo>
                  <a:cubicBezTo>
                    <a:pt x="297" y="17553"/>
                    <a:pt x="297" y="17553"/>
                    <a:pt x="297" y="17530"/>
                  </a:cubicBezTo>
                  <a:cubicBezTo>
                    <a:pt x="320" y="17508"/>
                    <a:pt x="320" y="17485"/>
                    <a:pt x="343" y="17462"/>
                  </a:cubicBezTo>
                  <a:cubicBezTo>
                    <a:pt x="343" y="17462"/>
                    <a:pt x="343" y="17439"/>
                    <a:pt x="343" y="17439"/>
                  </a:cubicBezTo>
                  <a:cubicBezTo>
                    <a:pt x="343" y="17439"/>
                    <a:pt x="343" y="17416"/>
                    <a:pt x="366" y="17416"/>
                  </a:cubicBezTo>
                  <a:cubicBezTo>
                    <a:pt x="366" y="17393"/>
                    <a:pt x="389" y="17348"/>
                    <a:pt x="411" y="17325"/>
                  </a:cubicBezTo>
                  <a:cubicBezTo>
                    <a:pt x="434" y="17302"/>
                    <a:pt x="434" y="17256"/>
                    <a:pt x="457" y="17234"/>
                  </a:cubicBezTo>
                  <a:cubicBezTo>
                    <a:pt x="480" y="17211"/>
                    <a:pt x="480" y="17211"/>
                    <a:pt x="503" y="17188"/>
                  </a:cubicBezTo>
                  <a:cubicBezTo>
                    <a:pt x="526" y="17165"/>
                    <a:pt x="548" y="17142"/>
                    <a:pt x="571" y="17097"/>
                  </a:cubicBezTo>
                  <a:cubicBezTo>
                    <a:pt x="571" y="17074"/>
                    <a:pt x="594" y="17051"/>
                    <a:pt x="617" y="17005"/>
                  </a:cubicBezTo>
                  <a:cubicBezTo>
                    <a:pt x="640" y="16960"/>
                    <a:pt x="685" y="16891"/>
                    <a:pt x="708" y="16823"/>
                  </a:cubicBezTo>
                  <a:cubicBezTo>
                    <a:pt x="731" y="16777"/>
                    <a:pt x="777" y="16732"/>
                    <a:pt x="799" y="16663"/>
                  </a:cubicBezTo>
                  <a:cubicBezTo>
                    <a:pt x="799" y="16663"/>
                    <a:pt x="822" y="16640"/>
                    <a:pt x="822" y="16617"/>
                  </a:cubicBezTo>
                  <a:cubicBezTo>
                    <a:pt x="868" y="16526"/>
                    <a:pt x="936" y="16435"/>
                    <a:pt x="982" y="16343"/>
                  </a:cubicBezTo>
                  <a:lnTo>
                    <a:pt x="1028" y="16298"/>
                  </a:lnTo>
                  <a:cubicBezTo>
                    <a:pt x="1028" y="16275"/>
                    <a:pt x="1051" y="16275"/>
                    <a:pt x="1051" y="16252"/>
                  </a:cubicBezTo>
                  <a:cubicBezTo>
                    <a:pt x="1112" y="16191"/>
                    <a:pt x="1137" y="16110"/>
                    <a:pt x="1175" y="16045"/>
                  </a:cubicBezTo>
                  <a:lnTo>
                    <a:pt x="1175" y="16045"/>
                  </a:lnTo>
                  <a:cubicBezTo>
                    <a:pt x="1172" y="16046"/>
                    <a:pt x="1169" y="16047"/>
                    <a:pt x="1165" y="16047"/>
                  </a:cubicBezTo>
                  <a:cubicBezTo>
                    <a:pt x="1184" y="16028"/>
                    <a:pt x="1203" y="15993"/>
                    <a:pt x="1222" y="15955"/>
                  </a:cubicBezTo>
                  <a:lnTo>
                    <a:pt x="1222" y="15955"/>
                  </a:lnTo>
                  <a:cubicBezTo>
                    <a:pt x="1219" y="15955"/>
                    <a:pt x="1215" y="15955"/>
                    <a:pt x="1210" y="15955"/>
                  </a:cubicBezTo>
                  <a:cubicBezTo>
                    <a:pt x="1216" y="15955"/>
                    <a:pt x="1220" y="15954"/>
                    <a:pt x="1223" y="15952"/>
                  </a:cubicBezTo>
                  <a:lnTo>
                    <a:pt x="1223" y="15952"/>
                  </a:lnTo>
                  <a:cubicBezTo>
                    <a:pt x="1223" y="15953"/>
                    <a:pt x="1222" y="15954"/>
                    <a:pt x="1222" y="15955"/>
                  </a:cubicBezTo>
                  <a:lnTo>
                    <a:pt x="1222" y="15955"/>
                  </a:lnTo>
                  <a:cubicBezTo>
                    <a:pt x="1233" y="15954"/>
                    <a:pt x="1233" y="15951"/>
                    <a:pt x="1233" y="15933"/>
                  </a:cubicBezTo>
                  <a:lnTo>
                    <a:pt x="1233" y="15933"/>
                  </a:lnTo>
                  <a:cubicBezTo>
                    <a:pt x="1233" y="15933"/>
                    <a:pt x="1233" y="15946"/>
                    <a:pt x="1223" y="15952"/>
                  </a:cubicBezTo>
                  <a:lnTo>
                    <a:pt x="1223" y="15952"/>
                  </a:lnTo>
                  <a:cubicBezTo>
                    <a:pt x="1227" y="15946"/>
                    <a:pt x="1230" y="15939"/>
                    <a:pt x="1233" y="15933"/>
                  </a:cubicBezTo>
                  <a:cubicBezTo>
                    <a:pt x="1256" y="15910"/>
                    <a:pt x="1256" y="15864"/>
                    <a:pt x="1279" y="15841"/>
                  </a:cubicBezTo>
                  <a:cubicBezTo>
                    <a:pt x="1302" y="15818"/>
                    <a:pt x="1302" y="15796"/>
                    <a:pt x="1324" y="15750"/>
                  </a:cubicBezTo>
                  <a:cubicBezTo>
                    <a:pt x="1416" y="15590"/>
                    <a:pt x="1507" y="15453"/>
                    <a:pt x="1598" y="15294"/>
                  </a:cubicBezTo>
                  <a:cubicBezTo>
                    <a:pt x="1598" y="15271"/>
                    <a:pt x="1621" y="15248"/>
                    <a:pt x="1621" y="15225"/>
                  </a:cubicBezTo>
                  <a:cubicBezTo>
                    <a:pt x="1667" y="15179"/>
                    <a:pt x="1712" y="15111"/>
                    <a:pt x="1735" y="15065"/>
                  </a:cubicBezTo>
                  <a:cubicBezTo>
                    <a:pt x="1758" y="15020"/>
                    <a:pt x="1781" y="14974"/>
                    <a:pt x="1804" y="14951"/>
                  </a:cubicBezTo>
                  <a:cubicBezTo>
                    <a:pt x="1849" y="14860"/>
                    <a:pt x="1895" y="14791"/>
                    <a:pt x="1941" y="14700"/>
                  </a:cubicBezTo>
                  <a:cubicBezTo>
                    <a:pt x="2009" y="14609"/>
                    <a:pt x="2055" y="14495"/>
                    <a:pt x="2123" y="14381"/>
                  </a:cubicBezTo>
                  <a:cubicBezTo>
                    <a:pt x="2215" y="14244"/>
                    <a:pt x="2306" y="14084"/>
                    <a:pt x="2374" y="13947"/>
                  </a:cubicBezTo>
                  <a:cubicBezTo>
                    <a:pt x="2397" y="13901"/>
                    <a:pt x="2443" y="13833"/>
                    <a:pt x="2466" y="13787"/>
                  </a:cubicBezTo>
                  <a:lnTo>
                    <a:pt x="2511" y="13696"/>
                  </a:lnTo>
                  <a:cubicBezTo>
                    <a:pt x="2557" y="13627"/>
                    <a:pt x="2603" y="13559"/>
                    <a:pt x="2648" y="13467"/>
                  </a:cubicBezTo>
                  <a:cubicBezTo>
                    <a:pt x="2648" y="13467"/>
                    <a:pt x="2648" y="13445"/>
                    <a:pt x="2648" y="13445"/>
                  </a:cubicBezTo>
                  <a:cubicBezTo>
                    <a:pt x="2648" y="13422"/>
                    <a:pt x="2648" y="13422"/>
                    <a:pt x="2648" y="13422"/>
                  </a:cubicBezTo>
                  <a:cubicBezTo>
                    <a:pt x="2740" y="13285"/>
                    <a:pt x="2808" y="13148"/>
                    <a:pt x="2899" y="13011"/>
                  </a:cubicBezTo>
                  <a:cubicBezTo>
                    <a:pt x="2899" y="12988"/>
                    <a:pt x="2899" y="12988"/>
                    <a:pt x="2922" y="12965"/>
                  </a:cubicBezTo>
                  <a:cubicBezTo>
                    <a:pt x="2968" y="12897"/>
                    <a:pt x="3014" y="12806"/>
                    <a:pt x="3059" y="12714"/>
                  </a:cubicBezTo>
                  <a:cubicBezTo>
                    <a:pt x="3105" y="12669"/>
                    <a:pt x="3128" y="12623"/>
                    <a:pt x="3150" y="12577"/>
                  </a:cubicBezTo>
                  <a:cubicBezTo>
                    <a:pt x="3173" y="12554"/>
                    <a:pt x="3196" y="12509"/>
                    <a:pt x="3196" y="12463"/>
                  </a:cubicBezTo>
                  <a:cubicBezTo>
                    <a:pt x="3219" y="12463"/>
                    <a:pt x="3219" y="12440"/>
                    <a:pt x="3219" y="12440"/>
                  </a:cubicBezTo>
                  <a:cubicBezTo>
                    <a:pt x="3242" y="12418"/>
                    <a:pt x="3242" y="12395"/>
                    <a:pt x="3265" y="12372"/>
                  </a:cubicBezTo>
                  <a:cubicBezTo>
                    <a:pt x="3333" y="12258"/>
                    <a:pt x="3379" y="12166"/>
                    <a:pt x="3447" y="12075"/>
                  </a:cubicBezTo>
                  <a:cubicBezTo>
                    <a:pt x="3493" y="11984"/>
                    <a:pt x="3516" y="11915"/>
                    <a:pt x="3561" y="11847"/>
                  </a:cubicBezTo>
                  <a:cubicBezTo>
                    <a:pt x="3584" y="11847"/>
                    <a:pt x="3584" y="11824"/>
                    <a:pt x="3584" y="11824"/>
                  </a:cubicBezTo>
                  <a:cubicBezTo>
                    <a:pt x="3607" y="11778"/>
                    <a:pt x="3630" y="11756"/>
                    <a:pt x="3653" y="11733"/>
                  </a:cubicBezTo>
                  <a:cubicBezTo>
                    <a:pt x="3675" y="11687"/>
                    <a:pt x="3675" y="11664"/>
                    <a:pt x="3698" y="11641"/>
                  </a:cubicBezTo>
                  <a:cubicBezTo>
                    <a:pt x="3721" y="11619"/>
                    <a:pt x="3721" y="11596"/>
                    <a:pt x="3744" y="11573"/>
                  </a:cubicBezTo>
                  <a:cubicBezTo>
                    <a:pt x="3812" y="11459"/>
                    <a:pt x="3881" y="11345"/>
                    <a:pt x="3949" y="11231"/>
                  </a:cubicBezTo>
                  <a:cubicBezTo>
                    <a:pt x="3995" y="11116"/>
                    <a:pt x="4063" y="11002"/>
                    <a:pt x="4132" y="10865"/>
                  </a:cubicBezTo>
                  <a:cubicBezTo>
                    <a:pt x="4178" y="10820"/>
                    <a:pt x="4200" y="10751"/>
                    <a:pt x="4246" y="10706"/>
                  </a:cubicBezTo>
                  <a:cubicBezTo>
                    <a:pt x="4246" y="10683"/>
                    <a:pt x="4269" y="10660"/>
                    <a:pt x="4269" y="10614"/>
                  </a:cubicBezTo>
                  <a:cubicBezTo>
                    <a:pt x="4292" y="10592"/>
                    <a:pt x="4337" y="10546"/>
                    <a:pt x="4337" y="10500"/>
                  </a:cubicBezTo>
                  <a:cubicBezTo>
                    <a:pt x="4360" y="10477"/>
                    <a:pt x="4360" y="10455"/>
                    <a:pt x="4360" y="10455"/>
                  </a:cubicBezTo>
                  <a:cubicBezTo>
                    <a:pt x="4406" y="10363"/>
                    <a:pt x="4452" y="10295"/>
                    <a:pt x="4497" y="10203"/>
                  </a:cubicBezTo>
                  <a:cubicBezTo>
                    <a:pt x="4520" y="10203"/>
                    <a:pt x="4520" y="10181"/>
                    <a:pt x="4543" y="10181"/>
                  </a:cubicBezTo>
                  <a:cubicBezTo>
                    <a:pt x="4634" y="10021"/>
                    <a:pt x="4725" y="9861"/>
                    <a:pt x="4817" y="9724"/>
                  </a:cubicBezTo>
                  <a:cubicBezTo>
                    <a:pt x="4908" y="9564"/>
                    <a:pt x="4999" y="9405"/>
                    <a:pt x="5091" y="9222"/>
                  </a:cubicBezTo>
                  <a:cubicBezTo>
                    <a:pt x="5159" y="9085"/>
                    <a:pt x="5250" y="8925"/>
                    <a:pt x="5342" y="8788"/>
                  </a:cubicBezTo>
                  <a:cubicBezTo>
                    <a:pt x="5365" y="8697"/>
                    <a:pt x="5410" y="8629"/>
                    <a:pt x="5456" y="8537"/>
                  </a:cubicBezTo>
                  <a:cubicBezTo>
                    <a:pt x="5479" y="8514"/>
                    <a:pt x="5501" y="8469"/>
                    <a:pt x="5524" y="8446"/>
                  </a:cubicBezTo>
                  <a:cubicBezTo>
                    <a:pt x="5547" y="8400"/>
                    <a:pt x="5570" y="8355"/>
                    <a:pt x="5570" y="8332"/>
                  </a:cubicBezTo>
                  <a:cubicBezTo>
                    <a:pt x="5593" y="8286"/>
                    <a:pt x="5616" y="8263"/>
                    <a:pt x="5638" y="8218"/>
                  </a:cubicBezTo>
                  <a:cubicBezTo>
                    <a:pt x="5661" y="8195"/>
                    <a:pt x="5661" y="8149"/>
                    <a:pt x="5661" y="8126"/>
                  </a:cubicBezTo>
                  <a:cubicBezTo>
                    <a:pt x="5707" y="8035"/>
                    <a:pt x="5753" y="7967"/>
                    <a:pt x="5798" y="7875"/>
                  </a:cubicBezTo>
                  <a:cubicBezTo>
                    <a:pt x="5890" y="7761"/>
                    <a:pt x="5935" y="7624"/>
                    <a:pt x="6004" y="7510"/>
                  </a:cubicBezTo>
                  <a:cubicBezTo>
                    <a:pt x="6049" y="7464"/>
                    <a:pt x="6072" y="7419"/>
                    <a:pt x="6095" y="7373"/>
                  </a:cubicBezTo>
                  <a:cubicBezTo>
                    <a:pt x="6209" y="7213"/>
                    <a:pt x="6300" y="7054"/>
                    <a:pt x="6392" y="6871"/>
                  </a:cubicBezTo>
                  <a:cubicBezTo>
                    <a:pt x="6460" y="6734"/>
                    <a:pt x="6551" y="6597"/>
                    <a:pt x="6643" y="6483"/>
                  </a:cubicBezTo>
                  <a:cubicBezTo>
                    <a:pt x="6711" y="6369"/>
                    <a:pt x="6780" y="6255"/>
                    <a:pt x="6848" y="6141"/>
                  </a:cubicBezTo>
                  <a:cubicBezTo>
                    <a:pt x="6848" y="6118"/>
                    <a:pt x="6871" y="6095"/>
                    <a:pt x="6871" y="6072"/>
                  </a:cubicBezTo>
                  <a:cubicBezTo>
                    <a:pt x="6917" y="5981"/>
                    <a:pt x="6985" y="5890"/>
                    <a:pt x="7031" y="5798"/>
                  </a:cubicBezTo>
                  <a:cubicBezTo>
                    <a:pt x="7122" y="5661"/>
                    <a:pt x="7236" y="5524"/>
                    <a:pt x="7305" y="5365"/>
                  </a:cubicBezTo>
                  <a:cubicBezTo>
                    <a:pt x="7305" y="5342"/>
                    <a:pt x="7305" y="5319"/>
                    <a:pt x="7305" y="5296"/>
                  </a:cubicBezTo>
                  <a:cubicBezTo>
                    <a:pt x="7305" y="5296"/>
                    <a:pt x="7305" y="5273"/>
                    <a:pt x="7305" y="5273"/>
                  </a:cubicBezTo>
                  <a:cubicBezTo>
                    <a:pt x="7350" y="5205"/>
                    <a:pt x="7396" y="5136"/>
                    <a:pt x="7419" y="5068"/>
                  </a:cubicBezTo>
                  <a:cubicBezTo>
                    <a:pt x="7464" y="4977"/>
                    <a:pt x="7510" y="4908"/>
                    <a:pt x="7556" y="4817"/>
                  </a:cubicBezTo>
                  <a:lnTo>
                    <a:pt x="7579" y="4817"/>
                  </a:lnTo>
                  <a:cubicBezTo>
                    <a:pt x="7579" y="4771"/>
                    <a:pt x="7601" y="4748"/>
                    <a:pt x="7624" y="4725"/>
                  </a:cubicBezTo>
                  <a:cubicBezTo>
                    <a:pt x="7647" y="4725"/>
                    <a:pt x="7670" y="4703"/>
                    <a:pt x="7693" y="4680"/>
                  </a:cubicBezTo>
                  <a:cubicBezTo>
                    <a:pt x="7761" y="4588"/>
                    <a:pt x="7807" y="4497"/>
                    <a:pt x="7852" y="4406"/>
                  </a:cubicBezTo>
                  <a:cubicBezTo>
                    <a:pt x="7898" y="4337"/>
                    <a:pt x="7921" y="4269"/>
                    <a:pt x="7967" y="4200"/>
                  </a:cubicBezTo>
                  <a:cubicBezTo>
                    <a:pt x="7989" y="4155"/>
                    <a:pt x="8012" y="4086"/>
                    <a:pt x="8058" y="4041"/>
                  </a:cubicBezTo>
                  <a:lnTo>
                    <a:pt x="8058" y="4018"/>
                  </a:lnTo>
                  <a:cubicBezTo>
                    <a:pt x="8104" y="3949"/>
                    <a:pt x="8149" y="3858"/>
                    <a:pt x="8195" y="3790"/>
                  </a:cubicBezTo>
                  <a:cubicBezTo>
                    <a:pt x="8241" y="3721"/>
                    <a:pt x="8263" y="3653"/>
                    <a:pt x="8309" y="3584"/>
                  </a:cubicBezTo>
                  <a:cubicBezTo>
                    <a:pt x="8309" y="3561"/>
                    <a:pt x="8309" y="3561"/>
                    <a:pt x="8309" y="3561"/>
                  </a:cubicBezTo>
                  <a:cubicBezTo>
                    <a:pt x="8355" y="3516"/>
                    <a:pt x="8400" y="3447"/>
                    <a:pt x="8423" y="3379"/>
                  </a:cubicBezTo>
                  <a:cubicBezTo>
                    <a:pt x="8469" y="3333"/>
                    <a:pt x="8492" y="3265"/>
                    <a:pt x="8537" y="3219"/>
                  </a:cubicBezTo>
                  <a:cubicBezTo>
                    <a:pt x="8606" y="3105"/>
                    <a:pt x="8674" y="2991"/>
                    <a:pt x="8743" y="2877"/>
                  </a:cubicBezTo>
                  <a:cubicBezTo>
                    <a:pt x="8811" y="2762"/>
                    <a:pt x="8880" y="2648"/>
                    <a:pt x="8948" y="2534"/>
                  </a:cubicBezTo>
                  <a:cubicBezTo>
                    <a:pt x="8971" y="2489"/>
                    <a:pt x="8994" y="2420"/>
                    <a:pt x="9039" y="2352"/>
                  </a:cubicBezTo>
                  <a:cubicBezTo>
                    <a:pt x="9039" y="2329"/>
                    <a:pt x="9062" y="2306"/>
                    <a:pt x="9062" y="2283"/>
                  </a:cubicBezTo>
                  <a:cubicBezTo>
                    <a:pt x="9085" y="2260"/>
                    <a:pt x="9085" y="2237"/>
                    <a:pt x="9108" y="2215"/>
                  </a:cubicBezTo>
                  <a:cubicBezTo>
                    <a:pt x="9108" y="2192"/>
                    <a:pt x="9108" y="2192"/>
                    <a:pt x="9108" y="2169"/>
                  </a:cubicBezTo>
                  <a:cubicBezTo>
                    <a:pt x="9108" y="2146"/>
                    <a:pt x="9108" y="2123"/>
                    <a:pt x="9108" y="2123"/>
                  </a:cubicBezTo>
                  <a:cubicBezTo>
                    <a:pt x="9108" y="2101"/>
                    <a:pt x="9131" y="2055"/>
                    <a:pt x="9154" y="2032"/>
                  </a:cubicBezTo>
                  <a:cubicBezTo>
                    <a:pt x="9176" y="2032"/>
                    <a:pt x="9199" y="2009"/>
                    <a:pt x="9199" y="1986"/>
                  </a:cubicBezTo>
                  <a:cubicBezTo>
                    <a:pt x="9245" y="1964"/>
                    <a:pt x="9268" y="1918"/>
                    <a:pt x="9290" y="1895"/>
                  </a:cubicBezTo>
                  <a:cubicBezTo>
                    <a:pt x="9290" y="1849"/>
                    <a:pt x="9313" y="1804"/>
                    <a:pt x="9336" y="1781"/>
                  </a:cubicBezTo>
                  <a:cubicBezTo>
                    <a:pt x="9359" y="1735"/>
                    <a:pt x="9382" y="1690"/>
                    <a:pt x="9405" y="1667"/>
                  </a:cubicBezTo>
                  <a:cubicBezTo>
                    <a:pt x="9427" y="1621"/>
                    <a:pt x="9450" y="1553"/>
                    <a:pt x="9496" y="1507"/>
                  </a:cubicBezTo>
                  <a:cubicBezTo>
                    <a:pt x="9519" y="1439"/>
                    <a:pt x="9564" y="1393"/>
                    <a:pt x="9610" y="1324"/>
                  </a:cubicBezTo>
                  <a:cubicBezTo>
                    <a:pt x="9656" y="1256"/>
                    <a:pt x="9724" y="1188"/>
                    <a:pt x="9747" y="1119"/>
                  </a:cubicBezTo>
                  <a:cubicBezTo>
                    <a:pt x="9793" y="1073"/>
                    <a:pt x="9815" y="1028"/>
                    <a:pt x="9861" y="982"/>
                  </a:cubicBezTo>
                  <a:cubicBezTo>
                    <a:pt x="9861" y="982"/>
                    <a:pt x="9884" y="959"/>
                    <a:pt x="9884" y="936"/>
                  </a:cubicBezTo>
                  <a:cubicBezTo>
                    <a:pt x="9884" y="914"/>
                    <a:pt x="9884" y="891"/>
                    <a:pt x="9884" y="868"/>
                  </a:cubicBezTo>
                  <a:cubicBezTo>
                    <a:pt x="9884" y="868"/>
                    <a:pt x="9884" y="845"/>
                    <a:pt x="9861" y="822"/>
                  </a:cubicBezTo>
                  <a:cubicBezTo>
                    <a:pt x="9861" y="799"/>
                    <a:pt x="9861" y="777"/>
                    <a:pt x="9838" y="754"/>
                  </a:cubicBezTo>
                  <a:cubicBezTo>
                    <a:pt x="9838" y="731"/>
                    <a:pt x="9815" y="708"/>
                    <a:pt x="9793" y="685"/>
                  </a:cubicBezTo>
                  <a:cubicBezTo>
                    <a:pt x="9770" y="663"/>
                    <a:pt x="9770" y="663"/>
                    <a:pt x="9747" y="663"/>
                  </a:cubicBezTo>
                  <a:cubicBezTo>
                    <a:pt x="9724" y="594"/>
                    <a:pt x="9679" y="571"/>
                    <a:pt x="9610" y="548"/>
                  </a:cubicBezTo>
                  <a:cubicBezTo>
                    <a:pt x="9587" y="503"/>
                    <a:pt x="9564" y="457"/>
                    <a:pt x="9542" y="434"/>
                  </a:cubicBezTo>
                  <a:cubicBezTo>
                    <a:pt x="9450" y="343"/>
                    <a:pt x="9359" y="297"/>
                    <a:pt x="9245" y="229"/>
                  </a:cubicBezTo>
                  <a:cubicBezTo>
                    <a:pt x="9199" y="206"/>
                    <a:pt x="9154" y="183"/>
                    <a:pt x="9108" y="160"/>
                  </a:cubicBezTo>
                  <a:cubicBezTo>
                    <a:pt x="9062" y="138"/>
                    <a:pt x="8994" y="92"/>
                    <a:pt x="8925" y="92"/>
                  </a:cubicBezTo>
                  <a:cubicBezTo>
                    <a:pt x="8925" y="46"/>
                    <a:pt x="8902" y="23"/>
                    <a:pt x="8880" y="23"/>
                  </a:cubicBezTo>
                  <a:cubicBezTo>
                    <a:pt x="8880" y="1"/>
                    <a:pt x="8857" y="1"/>
                    <a:pt x="8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14"/>
            <p:cNvSpPr/>
            <p:nvPr/>
          </p:nvSpPr>
          <p:spPr>
            <a:xfrm>
              <a:off x="-652814" y="3009522"/>
              <a:ext cx="736940" cy="326957"/>
            </a:xfrm>
            <a:custGeom>
              <a:avLst/>
              <a:gdLst/>
              <a:ahLst/>
              <a:cxnLst/>
              <a:rect l="l" t="t" r="r" b="b"/>
              <a:pathLst>
                <a:path w="13172" h="5844" extrusionOk="0">
                  <a:moveTo>
                    <a:pt x="92" y="0"/>
                  </a:moveTo>
                  <a:cubicBezTo>
                    <a:pt x="46" y="0"/>
                    <a:pt x="1" y="46"/>
                    <a:pt x="1" y="115"/>
                  </a:cubicBezTo>
                  <a:cubicBezTo>
                    <a:pt x="1" y="137"/>
                    <a:pt x="1" y="160"/>
                    <a:pt x="24" y="183"/>
                  </a:cubicBezTo>
                  <a:cubicBezTo>
                    <a:pt x="46" y="206"/>
                    <a:pt x="46" y="206"/>
                    <a:pt x="46" y="229"/>
                  </a:cubicBezTo>
                  <a:cubicBezTo>
                    <a:pt x="69" y="251"/>
                    <a:pt x="92" y="251"/>
                    <a:pt x="115" y="274"/>
                  </a:cubicBezTo>
                  <a:cubicBezTo>
                    <a:pt x="138" y="297"/>
                    <a:pt x="161" y="320"/>
                    <a:pt x="206" y="320"/>
                  </a:cubicBezTo>
                  <a:cubicBezTo>
                    <a:pt x="252" y="366"/>
                    <a:pt x="320" y="411"/>
                    <a:pt x="389" y="434"/>
                  </a:cubicBezTo>
                  <a:cubicBezTo>
                    <a:pt x="389" y="457"/>
                    <a:pt x="412" y="480"/>
                    <a:pt x="435" y="480"/>
                  </a:cubicBezTo>
                  <a:cubicBezTo>
                    <a:pt x="457" y="503"/>
                    <a:pt x="480" y="525"/>
                    <a:pt x="503" y="548"/>
                  </a:cubicBezTo>
                  <a:cubicBezTo>
                    <a:pt x="549" y="571"/>
                    <a:pt x="594" y="617"/>
                    <a:pt x="640" y="639"/>
                  </a:cubicBezTo>
                  <a:lnTo>
                    <a:pt x="708" y="639"/>
                  </a:lnTo>
                  <a:cubicBezTo>
                    <a:pt x="823" y="731"/>
                    <a:pt x="959" y="822"/>
                    <a:pt x="1096" y="913"/>
                  </a:cubicBezTo>
                  <a:cubicBezTo>
                    <a:pt x="1256" y="1005"/>
                    <a:pt x="1393" y="1119"/>
                    <a:pt x="1553" y="1210"/>
                  </a:cubicBezTo>
                  <a:cubicBezTo>
                    <a:pt x="1690" y="1301"/>
                    <a:pt x="1827" y="1393"/>
                    <a:pt x="1964" y="1484"/>
                  </a:cubicBezTo>
                  <a:cubicBezTo>
                    <a:pt x="1987" y="1507"/>
                    <a:pt x="2009" y="1507"/>
                    <a:pt x="2009" y="1530"/>
                  </a:cubicBezTo>
                  <a:cubicBezTo>
                    <a:pt x="2023" y="1536"/>
                    <a:pt x="2036" y="1539"/>
                    <a:pt x="2050" y="1539"/>
                  </a:cubicBezTo>
                  <a:cubicBezTo>
                    <a:pt x="2082" y="1539"/>
                    <a:pt x="2114" y="1523"/>
                    <a:pt x="2146" y="1507"/>
                  </a:cubicBezTo>
                  <a:cubicBezTo>
                    <a:pt x="2215" y="1552"/>
                    <a:pt x="2283" y="1598"/>
                    <a:pt x="2352" y="1644"/>
                  </a:cubicBezTo>
                  <a:cubicBezTo>
                    <a:pt x="2352" y="1644"/>
                    <a:pt x="2329" y="1621"/>
                    <a:pt x="2329" y="1621"/>
                  </a:cubicBezTo>
                  <a:lnTo>
                    <a:pt x="2329" y="1621"/>
                  </a:lnTo>
                  <a:cubicBezTo>
                    <a:pt x="2466" y="1712"/>
                    <a:pt x="2580" y="1781"/>
                    <a:pt x="2717" y="1872"/>
                  </a:cubicBezTo>
                  <a:cubicBezTo>
                    <a:pt x="2763" y="1895"/>
                    <a:pt x="2808" y="1918"/>
                    <a:pt x="2877" y="1963"/>
                  </a:cubicBezTo>
                  <a:cubicBezTo>
                    <a:pt x="2900" y="1963"/>
                    <a:pt x="2945" y="1986"/>
                    <a:pt x="2968" y="2009"/>
                  </a:cubicBezTo>
                  <a:cubicBezTo>
                    <a:pt x="2991" y="2009"/>
                    <a:pt x="2991" y="2032"/>
                    <a:pt x="3014" y="2032"/>
                  </a:cubicBezTo>
                  <a:cubicBezTo>
                    <a:pt x="3037" y="2032"/>
                    <a:pt x="3059" y="2055"/>
                    <a:pt x="3082" y="2055"/>
                  </a:cubicBezTo>
                  <a:lnTo>
                    <a:pt x="3128" y="2055"/>
                  </a:lnTo>
                  <a:cubicBezTo>
                    <a:pt x="3151" y="2077"/>
                    <a:pt x="3174" y="2077"/>
                    <a:pt x="3219" y="2100"/>
                  </a:cubicBezTo>
                  <a:cubicBezTo>
                    <a:pt x="3379" y="2192"/>
                    <a:pt x="3539" y="2283"/>
                    <a:pt x="3699" y="2374"/>
                  </a:cubicBezTo>
                  <a:cubicBezTo>
                    <a:pt x="3858" y="2443"/>
                    <a:pt x="4018" y="2534"/>
                    <a:pt x="4178" y="2625"/>
                  </a:cubicBezTo>
                  <a:cubicBezTo>
                    <a:pt x="4224" y="2648"/>
                    <a:pt x="4292" y="2694"/>
                    <a:pt x="4360" y="2694"/>
                  </a:cubicBezTo>
                  <a:cubicBezTo>
                    <a:pt x="4360" y="2694"/>
                    <a:pt x="4383" y="2694"/>
                    <a:pt x="4406" y="2717"/>
                  </a:cubicBezTo>
                  <a:cubicBezTo>
                    <a:pt x="4726" y="2876"/>
                    <a:pt x="5045" y="3036"/>
                    <a:pt x="5365" y="3173"/>
                  </a:cubicBezTo>
                  <a:cubicBezTo>
                    <a:pt x="5388" y="3196"/>
                    <a:pt x="5410" y="3196"/>
                    <a:pt x="5433" y="3219"/>
                  </a:cubicBezTo>
                  <a:lnTo>
                    <a:pt x="5479" y="3219"/>
                  </a:lnTo>
                  <a:cubicBezTo>
                    <a:pt x="5502" y="3242"/>
                    <a:pt x="5525" y="3242"/>
                    <a:pt x="5547" y="3242"/>
                  </a:cubicBezTo>
                  <a:cubicBezTo>
                    <a:pt x="5593" y="3264"/>
                    <a:pt x="5616" y="3287"/>
                    <a:pt x="5661" y="3287"/>
                  </a:cubicBezTo>
                  <a:cubicBezTo>
                    <a:pt x="5707" y="3356"/>
                    <a:pt x="5776" y="3379"/>
                    <a:pt x="5844" y="3424"/>
                  </a:cubicBezTo>
                  <a:cubicBezTo>
                    <a:pt x="5890" y="3447"/>
                    <a:pt x="5935" y="3470"/>
                    <a:pt x="5981" y="3470"/>
                  </a:cubicBezTo>
                  <a:cubicBezTo>
                    <a:pt x="6072" y="3515"/>
                    <a:pt x="6164" y="3561"/>
                    <a:pt x="6232" y="3607"/>
                  </a:cubicBezTo>
                  <a:cubicBezTo>
                    <a:pt x="6301" y="3630"/>
                    <a:pt x="6346" y="3652"/>
                    <a:pt x="6392" y="3675"/>
                  </a:cubicBezTo>
                  <a:cubicBezTo>
                    <a:pt x="6415" y="3698"/>
                    <a:pt x="6438" y="3721"/>
                    <a:pt x="6460" y="3744"/>
                  </a:cubicBezTo>
                  <a:cubicBezTo>
                    <a:pt x="6460" y="3767"/>
                    <a:pt x="6483" y="3767"/>
                    <a:pt x="6506" y="3789"/>
                  </a:cubicBezTo>
                  <a:cubicBezTo>
                    <a:pt x="6552" y="3812"/>
                    <a:pt x="6597" y="3835"/>
                    <a:pt x="6643" y="3858"/>
                  </a:cubicBezTo>
                  <a:cubicBezTo>
                    <a:pt x="6689" y="3881"/>
                    <a:pt x="6734" y="3903"/>
                    <a:pt x="6780" y="3926"/>
                  </a:cubicBezTo>
                  <a:cubicBezTo>
                    <a:pt x="6871" y="3972"/>
                    <a:pt x="6963" y="4018"/>
                    <a:pt x="7054" y="4040"/>
                  </a:cubicBezTo>
                  <a:cubicBezTo>
                    <a:pt x="7122" y="4086"/>
                    <a:pt x="7191" y="4109"/>
                    <a:pt x="7282" y="4132"/>
                  </a:cubicBezTo>
                  <a:cubicBezTo>
                    <a:pt x="7351" y="4177"/>
                    <a:pt x="7442" y="4200"/>
                    <a:pt x="7533" y="4223"/>
                  </a:cubicBezTo>
                  <a:cubicBezTo>
                    <a:pt x="7693" y="4292"/>
                    <a:pt x="7876" y="4360"/>
                    <a:pt x="8035" y="4428"/>
                  </a:cubicBezTo>
                  <a:lnTo>
                    <a:pt x="8286" y="4543"/>
                  </a:lnTo>
                  <a:cubicBezTo>
                    <a:pt x="8332" y="4543"/>
                    <a:pt x="8378" y="4565"/>
                    <a:pt x="8401" y="4588"/>
                  </a:cubicBezTo>
                  <a:cubicBezTo>
                    <a:pt x="8446" y="4611"/>
                    <a:pt x="8492" y="4611"/>
                    <a:pt x="8537" y="4634"/>
                  </a:cubicBezTo>
                  <a:cubicBezTo>
                    <a:pt x="8720" y="4702"/>
                    <a:pt x="8880" y="4771"/>
                    <a:pt x="9040" y="4839"/>
                  </a:cubicBezTo>
                  <a:cubicBezTo>
                    <a:pt x="9131" y="4885"/>
                    <a:pt x="9199" y="4908"/>
                    <a:pt x="9291" y="4931"/>
                  </a:cubicBezTo>
                  <a:cubicBezTo>
                    <a:pt x="9336" y="4953"/>
                    <a:pt x="9382" y="4976"/>
                    <a:pt x="9428" y="4999"/>
                  </a:cubicBezTo>
                  <a:cubicBezTo>
                    <a:pt x="9450" y="4999"/>
                    <a:pt x="9473" y="5022"/>
                    <a:pt x="9496" y="5022"/>
                  </a:cubicBezTo>
                  <a:cubicBezTo>
                    <a:pt x="9519" y="5045"/>
                    <a:pt x="9542" y="5045"/>
                    <a:pt x="9565" y="5045"/>
                  </a:cubicBezTo>
                  <a:cubicBezTo>
                    <a:pt x="9587" y="5068"/>
                    <a:pt x="9610" y="5068"/>
                    <a:pt x="9633" y="5090"/>
                  </a:cubicBezTo>
                  <a:cubicBezTo>
                    <a:pt x="9656" y="5090"/>
                    <a:pt x="9679" y="5113"/>
                    <a:pt x="9724" y="5113"/>
                  </a:cubicBezTo>
                  <a:cubicBezTo>
                    <a:pt x="9770" y="5136"/>
                    <a:pt x="9839" y="5159"/>
                    <a:pt x="9884" y="5159"/>
                  </a:cubicBezTo>
                  <a:cubicBezTo>
                    <a:pt x="9998" y="5205"/>
                    <a:pt x="10090" y="5227"/>
                    <a:pt x="10204" y="5250"/>
                  </a:cubicBezTo>
                  <a:cubicBezTo>
                    <a:pt x="10227" y="5250"/>
                    <a:pt x="10249" y="5273"/>
                    <a:pt x="10272" y="5273"/>
                  </a:cubicBezTo>
                  <a:cubicBezTo>
                    <a:pt x="10341" y="5296"/>
                    <a:pt x="10386" y="5319"/>
                    <a:pt x="10455" y="5319"/>
                  </a:cubicBezTo>
                  <a:cubicBezTo>
                    <a:pt x="10500" y="5341"/>
                    <a:pt x="10523" y="5341"/>
                    <a:pt x="10569" y="5364"/>
                  </a:cubicBezTo>
                  <a:cubicBezTo>
                    <a:pt x="10592" y="5364"/>
                    <a:pt x="10615" y="5364"/>
                    <a:pt x="10637" y="5387"/>
                  </a:cubicBezTo>
                  <a:cubicBezTo>
                    <a:pt x="10683" y="5387"/>
                    <a:pt x="10706" y="5410"/>
                    <a:pt x="10752" y="5410"/>
                  </a:cubicBezTo>
                  <a:cubicBezTo>
                    <a:pt x="10774" y="5410"/>
                    <a:pt x="10797" y="5433"/>
                    <a:pt x="10843" y="5433"/>
                  </a:cubicBezTo>
                  <a:cubicBezTo>
                    <a:pt x="10888" y="5433"/>
                    <a:pt x="10911" y="5456"/>
                    <a:pt x="10957" y="5456"/>
                  </a:cubicBezTo>
                  <a:lnTo>
                    <a:pt x="10980" y="5456"/>
                  </a:lnTo>
                  <a:cubicBezTo>
                    <a:pt x="11048" y="5478"/>
                    <a:pt x="11140" y="5501"/>
                    <a:pt x="11231" y="5524"/>
                  </a:cubicBezTo>
                  <a:cubicBezTo>
                    <a:pt x="11413" y="5570"/>
                    <a:pt x="11573" y="5615"/>
                    <a:pt x="11756" y="5661"/>
                  </a:cubicBezTo>
                  <a:cubicBezTo>
                    <a:pt x="11779" y="5684"/>
                    <a:pt x="11802" y="5684"/>
                    <a:pt x="11824" y="5684"/>
                  </a:cubicBezTo>
                  <a:lnTo>
                    <a:pt x="11961" y="5684"/>
                  </a:lnTo>
                  <a:cubicBezTo>
                    <a:pt x="12007" y="5707"/>
                    <a:pt x="12053" y="5707"/>
                    <a:pt x="12098" y="5730"/>
                  </a:cubicBezTo>
                  <a:cubicBezTo>
                    <a:pt x="12190" y="5730"/>
                    <a:pt x="12304" y="5752"/>
                    <a:pt x="12395" y="5775"/>
                  </a:cubicBezTo>
                  <a:cubicBezTo>
                    <a:pt x="12486" y="5775"/>
                    <a:pt x="12600" y="5798"/>
                    <a:pt x="12692" y="5798"/>
                  </a:cubicBezTo>
                  <a:cubicBezTo>
                    <a:pt x="12737" y="5821"/>
                    <a:pt x="12783" y="5821"/>
                    <a:pt x="12829" y="5821"/>
                  </a:cubicBezTo>
                  <a:cubicBezTo>
                    <a:pt x="12851" y="5821"/>
                    <a:pt x="12874" y="5821"/>
                    <a:pt x="12897" y="5844"/>
                  </a:cubicBezTo>
                  <a:lnTo>
                    <a:pt x="12920" y="5844"/>
                  </a:lnTo>
                  <a:cubicBezTo>
                    <a:pt x="12966" y="5844"/>
                    <a:pt x="13011" y="5844"/>
                    <a:pt x="13034" y="5821"/>
                  </a:cubicBezTo>
                  <a:cubicBezTo>
                    <a:pt x="13057" y="5798"/>
                    <a:pt x="13057" y="5798"/>
                    <a:pt x="13057" y="5775"/>
                  </a:cubicBezTo>
                  <a:cubicBezTo>
                    <a:pt x="13103" y="5775"/>
                    <a:pt x="13125" y="5752"/>
                    <a:pt x="13125" y="5730"/>
                  </a:cubicBezTo>
                  <a:cubicBezTo>
                    <a:pt x="13148" y="5707"/>
                    <a:pt x="13171" y="5684"/>
                    <a:pt x="13171" y="5661"/>
                  </a:cubicBezTo>
                  <a:cubicBezTo>
                    <a:pt x="13171" y="5638"/>
                    <a:pt x="13171" y="5615"/>
                    <a:pt x="13171" y="5570"/>
                  </a:cubicBezTo>
                  <a:cubicBezTo>
                    <a:pt x="13148" y="5501"/>
                    <a:pt x="13034" y="5478"/>
                    <a:pt x="12966" y="5456"/>
                  </a:cubicBezTo>
                  <a:cubicBezTo>
                    <a:pt x="12943" y="5456"/>
                    <a:pt x="12943" y="5478"/>
                    <a:pt x="12920" y="5478"/>
                  </a:cubicBezTo>
                  <a:lnTo>
                    <a:pt x="12829" y="5478"/>
                  </a:lnTo>
                  <a:cubicBezTo>
                    <a:pt x="12532" y="5478"/>
                    <a:pt x="12235" y="5433"/>
                    <a:pt x="11961" y="5387"/>
                  </a:cubicBezTo>
                  <a:cubicBezTo>
                    <a:pt x="11938" y="5387"/>
                    <a:pt x="11916" y="5387"/>
                    <a:pt x="11916" y="5364"/>
                  </a:cubicBezTo>
                  <a:lnTo>
                    <a:pt x="11847" y="5364"/>
                  </a:lnTo>
                  <a:cubicBezTo>
                    <a:pt x="11802" y="5341"/>
                    <a:pt x="11756" y="5341"/>
                    <a:pt x="11710" y="5341"/>
                  </a:cubicBezTo>
                  <a:lnTo>
                    <a:pt x="11687" y="5319"/>
                  </a:lnTo>
                  <a:lnTo>
                    <a:pt x="11596" y="5319"/>
                  </a:lnTo>
                  <a:cubicBezTo>
                    <a:pt x="11528" y="5296"/>
                    <a:pt x="11459" y="5273"/>
                    <a:pt x="11391" y="5273"/>
                  </a:cubicBezTo>
                  <a:lnTo>
                    <a:pt x="11368" y="5250"/>
                  </a:lnTo>
                  <a:lnTo>
                    <a:pt x="11299" y="5250"/>
                  </a:lnTo>
                  <a:lnTo>
                    <a:pt x="11277" y="5227"/>
                  </a:lnTo>
                  <a:cubicBezTo>
                    <a:pt x="11140" y="5205"/>
                    <a:pt x="11025" y="5182"/>
                    <a:pt x="10911" y="5136"/>
                  </a:cubicBezTo>
                  <a:cubicBezTo>
                    <a:pt x="10843" y="5113"/>
                    <a:pt x="10797" y="5090"/>
                    <a:pt x="10729" y="5090"/>
                  </a:cubicBezTo>
                  <a:lnTo>
                    <a:pt x="10683" y="5068"/>
                  </a:lnTo>
                  <a:lnTo>
                    <a:pt x="10660" y="5045"/>
                  </a:lnTo>
                  <a:lnTo>
                    <a:pt x="10592" y="5022"/>
                  </a:lnTo>
                  <a:cubicBezTo>
                    <a:pt x="10455" y="4999"/>
                    <a:pt x="10341" y="4931"/>
                    <a:pt x="10204" y="4885"/>
                  </a:cubicBezTo>
                  <a:lnTo>
                    <a:pt x="10135" y="4862"/>
                  </a:lnTo>
                  <a:lnTo>
                    <a:pt x="10112" y="4862"/>
                  </a:lnTo>
                  <a:cubicBezTo>
                    <a:pt x="10090" y="4839"/>
                    <a:pt x="10067" y="4839"/>
                    <a:pt x="10044" y="4839"/>
                  </a:cubicBezTo>
                  <a:cubicBezTo>
                    <a:pt x="9861" y="4771"/>
                    <a:pt x="9679" y="4725"/>
                    <a:pt x="9519" y="4680"/>
                  </a:cubicBezTo>
                  <a:cubicBezTo>
                    <a:pt x="9405" y="4634"/>
                    <a:pt x="9291" y="4611"/>
                    <a:pt x="9199" y="4565"/>
                  </a:cubicBezTo>
                  <a:cubicBezTo>
                    <a:pt x="9177" y="4565"/>
                    <a:pt x="9177" y="4565"/>
                    <a:pt x="9154" y="4543"/>
                  </a:cubicBezTo>
                  <a:cubicBezTo>
                    <a:pt x="9040" y="4497"/>
                    <a:pt x="8903" y="4428"/>
                    <a:pt x="8766" y="4383"/>
                  </a:cubicBezTo>
                  <a:cubicBezTo>
                    <a:pt x="8652" y="4337"/>
                    <a:pt x="8537" y="4269"/>
                    <a:pt x="8401" y="4246"/>
                  </a:cubicBezTo>
                  <a:cubicBezTo>
                    <a:pt x="8401" y="4246"/>
                    <a:pt x="8401" y="4223"/>
                    <a:pt x="8378" y="4223"/>
                  </a:cubicBezTo>
                  <a:cubicBezTo>
                    <a:pt x="8332" y="4200"/>
                    <a:pt x="8264" y="4177"/>
                    <a:pt x="8218" y="4155"/>
                  </a:cubicBezTo>
                  <a:cubicBezTo>
                    <a:pt x="8172" y="4132"/>
                    <a:pt x="8127" y="4109"/>
                    <a:pt x="8081" y="4086"/>
                  </a:cubicBezTo>
                  <a:cubicBezTo>
                    <a:pt x="8058" y="4086"/>
                    <a:pt x="8013" y="4063"/>
                    <a:pt x="7990" y="4063"/>
                  </a:cubicBezTo>
                  <a:cubicBezTo>
                    <a:pt x="7921" y="4018"/>
                    <a:pt x="7853" y="3995"/>
                    <a:pt x="7784" y="3972"/>
                  </a:cubicBezTo>
                  <a:cubicBezTo>
                    <a:pt x="7647" y="3903"/>
                    <a:pt x="7510" y="3858"/>
                    <a:pt x="7373" y="3789"/>
                  </a:cubicBezTo>
                  <a:cubicBezTo>
                    <a:pt x="7282" y="3767"/>
                    <a:pt x="7168" y="3721"/>
                    <a:pt x="7077" y="3675"/>
                  </a:cubicBezTo>
                  <a:cubicBezTo>
                    <a:pt x="7077" y="3652"/>
                    <a:pt x="7077" y="3652"/>
                    <a:pt x="7077" y="3652"/>
                  </a:cubicBezTo>
                  <a:cubicBezTo>
                    <a:pt x="6940" y="3584"/>
                    <a:pt x="6803" y="3515"/>
                    <a:pt x="6666" y="3470"/>
                  </a:cubicBezTo>
                  <a:cubicBezTo>
                    <a:pt x="6529" y="3401"/>
                    <a:pt x="6415" y="3356"/>
                    <a:pt x="6278" y="3310"/>
                  </a:cubicBezTo>
                  <a:lnTo>
                    <a:pt x="6209" y="3264"/>
                  </a:lnTo>
                  <a:cubicBezTo>
                    <a:pt x="6050" y="3196"/>
                    <a:pt x="5890" y="3127"/>
                    <a:pt x="5753" y="3059"/>
                  </a:cubicBezTo>
                  <a:cubicBezTo>
                    <a:pt x="5707" y="3036"/>
                    <a:pt x="5639" y="3013"/>
                    <a:pt x="5593" y="2990"/>
                  </a:cubicBezTo>
                  <a:lnTo>
                    <a:pt x="5570" y="2990"/>
                  </a:lnTo>
                  <a:lnTo>
                    <a:pt x="5547" y="2968"/>
                  </a:lnTo>
                  <a:lnTo>
                    <a:pt x="5525" y="2968"/>
                  </a:lnTo>
                  <a:cubicBezTo>
                    <a:pt x="5479" y="2945"/>
                    <a:pt x="5433" y="2922"/>
                    <a:pt x="5410" y="2899"/>
                  </a:cubicBezTo>
                  <a:lnTo>
                    <a:pt x="5319" y="2876"/>
                  </a:lnTo>
                  <a:cubicBezTo>
                    <a:pt x="5273" y="2854"/>
                    <a:pt x="5251" y="2831"/>
                    <a:pt x="5205" y="2831"/>
                  </a:cubicBezTo>
                  <a:lnTo>
                    <a:pt x="5159" y="2808"/>
                  </a:lnTo>
                  <a:lnTo>
                    <a:pt x="5091" y="2762"/>
                  </a:lnTo>
                  <a:cubicBezTo>
                    <a:pt x="5022" y="2739"/>
                    <a:pt x="4954" y="2694"/>
                    <a:pt x="4885" y="2671"/>
                  </a:cubicBezTo>
                  <a:cubicBezTo>
                    <a:pt x="4840" y="2648"/>
                    <a:pt x="4794" y="2625"/>
                    <a:pt x="4726" y="2602"/>
                  </a:cubicBezTo>
                  <a:lnTo>
                    <a:pt x="4703" y="2580"/>
                  </a:lnTo>
                  <a:lnTo>
                    <a:pt x="4657" y="2557"/>
                  </a:lnTo>
                  <a:lnTo>
                    <a:pt x="4589" y="2534"/>
                  </a:lnTo>
                  <a:cubicBezTo>
                    <a:pt x="4543" y="2511"/>
                    <a:pt x="4497" y="2488"/>
                    <a:pt x="4452" y="2466"/>
                  </a:cubicBezTo>
                  <a:cubicBezTo>
                    <a:pt x="4383" y="2420"/>
                    <a:pt x="4315" y="2397"/>
                    <a:pt x="4224" y="2351"/>
                  </a:cubicBezTo>
                  <a:lnTo>
                    <a:pt x="4201" y="2329"/>
                  </a:lnTo>
                  <a:cubicBezTo>
                    <a:pt x="4132" y="2306"/>
                    <a:pt x="4087" y="2283"/>
                    <a:pt x="4018" y="2237"/>
                  </a:cubicBezTo>
                  <a:cubicBezTo>
                    <a:pt x="3927" y="2214"/>
                    <a:pt x="3858" y="2169"/>
                    <a:pt x="3767" y="2123"/>
                  </a:cubicBezTo>
                  <a:lnTo>
                    <a:pt x="3744" y="2100"/>
                  </a:lnTo>
                  <a:lnTo>
                    <a:pt x="3676" y="2055"/>
                  </a:lnTo>
                  <a:cubicBezTo>
                    <a:pt x="3516" y="1986"/>
                    <a:pt x="3379" y="1918"/>
                    <a:pt x="3219" y="1849"/>
                  </a:cubicBezTo>
                  <a:cubicBezTo>
                    <a:pt x="3151" y="1804"/>
                    <a:pt x="3082" y="1781"/>
                    <a:pt x="3014" y="1735"/>
                  </a:cubicBezTo>
                  <a:lnTo>
                    <a:pt x="2922" y="1689"/>
                  </a:lnTo>
                  <a:cubicBezTo>
                    <a:pt x="2900" y="1689"/>
                    <a:pt x="2854" y="1667"/>
                    <a:pt x="2831" y="1644"/>
                  </a:cubicBezTo>
                  <a:cubicBezTo>
                    <a:pt x="2740" y="1598"/>
                    <a:pt x="2671" y="1575"/>
                    <a:pt x="2603" y="1530"/>
                  </a:cubicBezTo>
                  <a:lnTo>
                    <a:pt x="2580" y="1507"/>
                  </a:lnTo>
                  <a:lnTo>
                    <a:pt x="2512" y="1484"/>
                  </a:lnTo>
                  <a:lnTo>
                    <a:pt x="2397" y="1416"/>
                  </a:lnTo>
                  <a:cubicBezTo>
                    <a:pt x="2329" y="1393"/>
                    <a:pt x="2261" y="1347"/>
                    <a:pt x="2192" y="1301"/>
                  </a:cubicBezTo>
                  <a:lnTo>
                    <a:pt x="2169" y="1279"/>
                  </a:lnTo>
                  <a:lnTo>
                    <a:pt x="2146" y="1279"/>
                  </a:lnTo>
                  <a:lnTo>
                    <a:pt x="1987" y="1187"/>
                  </a:lnTo>
                  <a:lnTo>
                    <a:pt x="1918" y="1142"/>
                  </a:lnTo>
                  <a:lnTo>
                    <a:pt x="1895" y="1142"/>
                  </a:lnTo>
                  <a:cubicBezTo>
                    <a:pt x="1850" y="1119"/>
                    <a:pt x="1804" y="1096"/>
                    <a:pt x="1758" y="1073"/>
                  </a:cubicBezTo>
                  <a:cubicBezTo>
                    <a:pt x="1690" y="1028"/>
                    <a:pt x="1644" y="1005"/>
                    <a:pt x="1576" y="959"/>
                  </a:cubicBezTo>
                  <a:cubicBezTo>
                    <a:pt x="1507" y="913"/>
                    <a:pt x="1416" y="868"/>
                    <a:pt x="1348" y="822"/>
                  </a:cubicBezTo>
                  <a:cubicBezTo>
                    <a:pt x="1279" y="799"/>
                    <a:pt x="1233" y="754"/>
                    <a:pt x="1165" y="708"/>
                  </a:cubicBezTo>
                  <a:cubicBezTo>
                    <a:pt x="1028" y="639"/>
                    <a:pt x="914" y="548"/>
                    <a:pt x="777" y="480"/>
                  </a:cubicBezTo>
                  <a:lnTo>
                    <a:pt x="754" y="457"/>
                  </a:lnTo>
                  <a:cubicBezTo>
                    <a:pt x="549" y="320"/>
                    <a:pt x="366" y="206"/>
                    <a:pt x="206" y="69"/>
                  </a:cubicBezTo>
                  <a:lnTo>
                    <a:pt x="138" y="46"/>
                  </a:lnTo>
                  <a:cubicBezTo>
                    <a:pt x="138" y="23"/>
                    <a:pt x="115"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14"/>
            <p:cNvSpPr/>
            <p:nvPr/>
          </p:nvSpPr>
          <p:spPr>
            <a:xfrm>
              <a:off x="196429" y="2291816"/>
              <a:ext cx="383184" cy="664097"/>
            </a:xfrm>
            <a:custGeom>
              <a:avLst/>
              <a:gdLst/>
              <a:ahLst/>
              <a:cxnLst/>
              <a:rect l="l" t="t" r="r" b="b"/>
              <a:pathLst>
                <a:path w="6849" h="11870" extrusionOk="0">
                  <a:moveTo>
                    <a:pt x="6711" y="1"/>
                  </a:moveTo>
                  <a:cubicBezTo>
                    <a:pt x="6688" y="1"/>
                    <a:pt x="6643" y="23"/>
                    <a:pt x="6620" y="46"/>
                  </a:cubicBezTo>
                  <a:cubicBezTo>
                    <a:pt x="6620" y="69"/>
                    <a:pt x="6620" y="92"/>
                    <a:pt x="6620" y="115"/>
                  </a:cubicBezTo>
                  <a:cubicBezTo>
                    <a:pt x="6620" y="120"/>
                    <a:pt x="6620" y="126"/>
                    <a:pt x="6620" y="138"/>
                  </a:cubicBezTo>
                  <a:cubicBezTo>
                    <a:pt x="6620" y="160"/>
                    <a:pt x="6597" y="183"/>
                    <a:pt x="6597" y="183"/>
                  </a:cubicBezTo>
                  <a:cubicBezTo>
                    <a:pt x="6574" y="229"/>
                    <a:pt x="6552" y="274"/>
                    <a:pt x="6552" y="320"/>
                  </a:cubicBezTo>
                  <a:cubicBezTo>
                    <a:pt x="6552" y="320"/>
                    <a:pt x="6529" y="343"/>
                    <a:pt x="6529" y="343"/>
                  </a:cubicBezTo>
                  <a:cubicBezTo>
                    <a:pt x="6460" y="434"/>
                    <a:pt x="6415" y="548"/>
                    <a:pt x="6346" y="640"/>
                  </a:cubicBezTo>
                  <a:cubicBezTo>
                    <a:pt x="6346" y="640"/>
                    <a:pt x="6346" y="640"/>
                    <a:pt x="6323" y="663"/>
                  </a:cubicBezTo>
                  <a:cubicBezTo>
                    <a:pt x="6300" y="685"/>
                    <a:pt x="6255" y="731"/>
                    <a:pt x="6232" y="777"/>
                  </a:cubicBezTo>
                  <a:cubicBezTo>
                    <a:pt x="6209" y="822"/>
                    <a:pt x="6186" y="868"/>
                    <a:pt x="6141" y="914"/>
                  </a:cubicBezTo>
                  <a:cubicBezTo>
                    <a:pt x="6095" y="1005"/>
                    <a:pt x="6049" y="1096"/>
                    <a:pt x="5981" y="1210"/>
                  </a:cubicBezTo>
                  <a:cubicBezTo>
                    <a:pt x="5935" y="1302"/>
                    <a:pt x="5890" y="1393"/>
                    <a:pt x="5821" y="1484"/>
                  </a:cubicBezTo>
                  <a:cubicBezTo>
                    <a:pt x="5821" y="1484"/>
                    <a:pt x="5821" y="1507"/>
                    <a:pt x="5821" y="1507"/>
                  </a:cubicBezTo>
                  <a:cubicBezTo>
                    <a:pt x="5821" y="1507"/>
                    <a:pt x="5821" y="1507"/>
                    <a:pt x="5798" y="1530"/>
                  </a:cubicBezTo>
                  <a:cubicBezTo>
                    <a:pt x="5775" y="1553"/>
                    <a:pt x="5753" y="1598"/>
                    <a:pt x="5730" y="1621"/>
                  </a:cubicBezTo>
                  <a:cubicBezTo>
                    <a:pt x="5707" y="1690"/>
                    <a:pt x="5661" y="1735"/>
                    <a:pt x="5638" y="1804"/>
                  </a:cubicBezTo>
                  <a:cubicBezTo>
                    <a:pt x="5616" y="1849"/>
                    <a:pt x="5570" y="1895"/>
                    <a:pt x="5547" y="1941"/>
                  </a:cubicBezTo>
                  <a:cubicBezTo>
                    <a:pt x="5524" y="1986"/>
                    <a:pt x="5479" y="2032"/>
                    <a:pt x="5456" y="2078"/>
                  </a:cubicBezTo>
                  <a:cubicBezTo>
                    <a:pt x="5433" y="2123"/>
                    <a:pt x="5410" y="2146"/>
                    <a:pt x="5410" y="2192"/>
                  </a:cubicBezTo>
                  <a:cubicBezTo>
                    <a:pt x="5387" y="2215"/>
                    <a:pt x="5387" y="2215"/>
                    <a:pt x="5365" y="2237"/>
                  </a:cubicBezTo>
                  <a:cubicBezTo>
                    <a:pt x="5365" y="2260"/>
                    <a:pt x="5365" y="2260"/>
                    <a:pt x="5365" y="2260"/>
                  </a:cubicBezTo>
                  <a:cubicBezTo>
                    <a:pt x="5342" y="2283"/>
                    <a:pt x="5342" y="2306"/>
                    <a:pt x="5342" y="2329"/>
                  </a:cubicBezTo>
                  <a:lnTo>
                    <a:pt x="5342" y="2352"/>
                  </a:lnTo>
                  <a:cubicBezTo>
                    <a:pt x="5296" y="2397"/>
                    <a:pt x="5250" y="2466"/>
                    <a:pt x="5228" y="2534"/>
                  </a:cubicBezTo>
                  <a:cubicBezTo>
                    <a:pt x="5182" y="2603"/>
                    <a:pt x="5136" y="2648"/>
                    <a:pt x="5091" y="2717"/>
                  </a:cubicBezTo>
                  <a:cubicBezTo>
                    <a:pt x="5091" y="2740"/>
                    <a:pt x="5068" y="2785"/>
                    <a:pt x="5045" y="2808"/>
                  </a:cubicBezTo>
                  <a:cubicBezTo>
                    <a:pt x="5045" y="2831"/>
                    <a:pt x="5022" y="2831"/>
                    <a:pt x="5022" y="2854"/>
                  </a:cubicBezTo>
                  <a:cubicBezTo>
                    <a:pt x="4999" y="2877"/>
                    <a:pt x="4999" y="2877"/>
                    <a:pt x="4999" y="2899"/>
                  </a:cubicBezTo>
                  <a:cubicBezTo>
                    <a:pt x="4977" y="2922"/>
                    <a:pt x="4977" y="2945"/>
                    <a:pt x="4977" y="2945"/>
                  </a:cubicBezTo>
                  <a:cubicBezTo>
                    <a:pt x="4908" y="3059"/>
                    <a:pt x="4840" y="3150"/>
                    <a:pt x="4794" y="3265"/>
                  </a:cubicBezTo>
                  <a:cubicBezTo>
                    <a:pt x="4748" y="3333"/>
                    <a:pt x="4725" y="3402"/>
                    <a:pt x="4680" y="3470"/>
                  </a:cubicBezTo>
                  <a:cubicBezTo>
                    <a:pt x="4657" y="3493"/>
                    <a:pt x="4634" y="3516"/>
                    <a:pt x="4634" y="3561"/>
                  </a:cubicBezTo>
                  <a:cubicBezTo>
                    <a:pt x="4611" y="3584"/>
                    <a:pt x="4589" y="3607"/>
                    <a:pt x="4589" y="3653"/>
                  </a:cubicBezTo>
                  <a:cubicBezTo>
                    <a:pt x="4520" y="3744"/>
                    <a:pt x="4452" y="3835"/>
                    <a:pt x="4406" y="3927"/>
                  </a:cubicBezTo>
                  <a:cubicBezTo>
                    <a:pt x="4360" y="3995"/>
                    <a:pt x="4315" y="4063"/>
                    <a:pt x="4269" y="4132"/>
                  </a:cubicBezTo>
                  <a:cubicBezTo>
                    <a:pt x="4269" y="4155"/>
                    <a:pt x="4246" y="4200"/>
                    <a:pt x="4223" y="4223"/>
                  </a:cubicBezTo>
                  <a:cubicBezTo>
                    <a:pt x="4201" y="4246"/>
                    <a:pt x="4201" y="4269"/>
                    <a:pt x="4178" y="4269"/>
                  </a:cubicBezTo>
                  <a:cubicBezTo>
                    <a:pt x="4178" y="4315"/>
                    <a:pt x="4155" y="4360"/>
                    <a:pt x="4178" y="4406"/>
                  </a:cubicBezTo>
                  <a:cubicBezTo>
                    <a:pt x="4178" y="4406"/>
                    <a:pt x="4155" y="4429"/>
                    <a:pt x="4155" y="4429"/>
                  </a:cubicBezTo>
                  <a:cubicBezTo>
                    <a:pt x="4109" y="4520"/>
                    <a:pt x="4064" y="4588"/>
                    <a:pt x="4018" y="4657"/>
                  </a:cubicBezTo>
                  <a:cubicBezTo>
                    <a:pt x="3972" y="4725"/>
                    <a:pt x="3927" y="4794"/>
                    <a:pt x="3904" y="4862"/>
                  </a:cubicBezTo>
                  <a:cubicBezTo>
                    <a:pt x="3881" y="4908"/>
                    <a:pt x="3858" y="4931"/>
                    <a:pt x="3835" y="4976"/>
                  </a:cubicBezTo>
                  <a:lnTo>
                    <a:pt x="3790" y="5045"/>
                  </a:lnTo>
                  <a:cubicBezTo>
                    <a:pt x="3790" y="5045"/>
                    <a:pt x="3790" y="5068"/>
                    <a:pt x="3767" y="5068"/>
                  </a:cubicBezTo>
                  <a:cubicBezTo>
                    <a:pt x="3767" y="5091"/>
                    <a:pt x="3767" y="5091"/>
                    <a:pt x="3744" y="5113"/>
                  </a:cubicBezTo>
                  <a:cubicBezTo>
                    <a:pt x="3744" y="5136"/>
                    <a:pt x="3721" y="5182"/>
                    <a:pt x="3744" y="5205"/>
                  </a:cubicBezTo>
                  <a:lnTo>
                    <a:pt x="3744" y="5228"/>
                  </a:lnTo>
                  <a:cubicBezTo>
                    <a:pt x="3721" y="5228"/>
                    <a:pt x="3721" y="5250"/>
                    <a:pt x="3698" y="5250"/>
                  </a:cubicBezTo>
                  <a:cubicBezTo>
                    <a:pt x="3653" y="5342"/>
                    <a:pt x="3607" y="5410"/>
                    <a:pt x="3561" y="5501"/>
                  </a:cubicBezTo>
                  <a:cubicBezTo>
                    <a:pt x="3516" y="5570"/>
                    <a:pt x="3493" y="5638"/>
                    <a:pt x="3447" y="5707"/>
                  </a:cubicBezTo>
                  <a:cubicBezTo>
                    <a:pt x="3402" y="5775"/>
                    <a:pt x="3356" y="5844"/>
                    <a:pt x="3333" y="5912"/>
                  </a:cubicBezTo>
                  <a:cubicBezTo>
                    <a:pt x="3310" y="5935"/>
                    <a:pt x="3310" y="5935"/>
                    <a:pt x="3310" y="5958"/>
                  </a:cubicBezTo>
                  <a:cubicBezTo>
                    <a:pt x="3310" y="5958"/>
                    <a:pt x="3287" y="5981"/>
                    <a:pt x="3287" y="6004"/>
                  </a:cubicBezTo>
                  <a:cubicBezTo>
                    <a:pt x="3219" y="6141"/>
                    <a:pt x="3128" y="6278"/>
                    <a:pt x="3059" y="6414"/>
                  </a:cubicBezTo>
                  <a:cubicBezTo>
                    <a:pt x="2968" y="6551"/>
                    <a:pt x="2877" y="6688"/>
                    <a:pt x="2808" y="6825"/>
                  </a:cubicBezTo>
                  <a:cubicBezTo>
                    <a:pt x="2785" y="6848"/>
                    <a:pt x="2785" y="6848"/>
                    <a:pt x="2785" y="6871"/>
                  </a:cubicBezTo>
                  <a:cubicBezTo>
                    <a:pt x="2763" y="6894"/>
                    <a:pt x="2740" y="6939"/>
                    <a:pt x="2717" y="6962"/>
                  </a:cubicBezTo>
                  <a:cubicBezTo>
                    <a:pt x="2694" y="7008"/>
                    <a:pt x="2671" y="7054"/>
                    <a:pt x="2648" y="7076"/>
                  </a:cubicBezTo>
                  <a:cubicBezTo>
                    <a:pt x="2648" y="7099"/>
                    <a:pt x="2648" y="7099"/>
                    <a:pt x="2648" y="7122"/>
                  </a:cubicBezTo>
                  <a:cubicBezTo>
                    <a:pt x="2580" y="7191"/>
                    <a:pt x="2534" y="7259"/>
                    <a:pt x="2489" y="7350"/>
                  </a:cubicBezTo>
                  <a:cubicBezTo>
                    <a:pt x="2420" y="7464"/>
                    <a:pt x="2352" y="7601"/>
                    <a:pt x="2283" y="7738"/>
                  </a:cubicBezTo>
                  <a:cubicBezTo>
                    <a:pt x="2260" y="7738"/>
                    <a:pt x="2238" y="7761"/>
                    <a:pt x="2238" y="7761"/>
                  </a:cubicBezTo>
                  <a:cubicBezTo>
                    <a:pt x="2192" y="7830"/>
                    <a:pt x="2169" y="7875"/>
                    <a:pt x="2123" y="7944"/>
                  </a:cubicBezTo>
                  <a:cubicBezTo>
                    <a:pt x="2101" y="7989"/>
                    <a:pt x="2055" y="8058"/>
                    <a:pt x="2009" y="8126"/>
                  </a:cubicBezTo>
                  <a:cubicBezTo>
                    <a:pt x="1986" y="8195"/>
                    <a:pt x="1941" y="8241"/>
                    <a:pt x="1918" y="8309"/>
                  </a:cubicBezTo>
                  <a:cubicBezTo>
                    <a:pt x="1895" y="8332"/>
                    <a:pt x="1872" y="8377"/>
                    <a:pt x="1849" y="8400"/>
                  </a:cubicBezTo>
                  <a:cubicBezTo>
                    <a:pt x="1849" y="8423"/>
                    <a:pt x="1849" y="8423"/>
                    <a:pt x="1849" y="8423"/>
                  </a:cubicBezTo>
                  <a:cubicBezTo>
                    <a:pt x="1804" y="8514"/>
                    <a:pt x="1758" y="8583"/>
                    <a:pt x="1690" y="8674"/>
                  </a:cubicBezTo>
                  <a:cubicBezTo>
                    <a:pt x="1690" y="8697"/>
                    <a:pt x="1667" y="8720"/>
                    <a:pt x="1644" y="8765"/>
                  </a:cubicBezTo>
                  <a:lnTo>
                    <a:pt x="1621" y="8765"/>
                  </a:lnTo>
                  <a:cubicBezTo>
                    <a:pt x="1621" y="8788"/>
                    <a:pt x="1598" y="8811"/>
                    <a:pt x="1598" y="8811"/>
                  </a:cubicBezTo>
                  <a:cubicBezTo>
                    <a:pt x="1576" y="8834"/>
                    <a:pt x="1576" y="8834"/>
                    <a:pt x="1576" y="8857"/>
                  </a:cubicBezTo>
                  <a:cubicBezTo>
                    <a:pt x="1553" y="8880"/>
                    <a:pt x="1530" y="8925"/>
                    <a:pt x="1507" y="8948"/>
                  </a:cubicBezTo>
                  <a:cubicBezTo>
                    <a:pt x="1484" y="9017"/>
                    <a:pt x="1439" y="9085"/>
                    <a:pt x="1416" y="9131"/>
                  </a:cubicBezTo>
                  <a:cubicBezTo>
                    <a:pt x="1370" y="9199"/>
                    <a:pt x="1325" y="9268"/>
                    <a:pt x="1302" y="9336"/>
                  </a:cubicBezTo>
                  <a:cubicBezTo>
                    <a:pt x="1256" y="9382"/>
                    <a:pt x="1233" y="9450"/>
                    <a:pt x="1188" y="9496"/>
                  </a:cubicBezTo>
                  <a:cubicBezTo>
                    <a:pt x="1188" y="9496"/>
                    <a:pt x="1188" y="9519"/>
                    <a:pt x="1188" y="9519"/>
                  </a:cubicBezTo>
                  <a:cubicBezTo>
                    <a:pt x="1165" y="9542"/>
                    <a:pt x="1165" y="9587"/>
                    <a:pt x="1165" y="9610"/>
                  </a:cubicBezTo>
                  <a:cubicBezTo>
                    <a:pt x="1119" y="9701"/>
                    <a:pt x="1073" y="9793"/>
                    <a:pt x="1028" y="9884"/>
                  </a:cubicBezTo>
                  <a:cubicBezTo>
                    <a:pt x="982" y="9930"/>
                    <a:pt x="959" y="9975"/>
                    <a:pt x="936" y="10044"/>
                  </a:cubicBezTo>
                  <a:cubicBezTo>
                    <a:pt x="914" y="10089"/>
                    <a:pt x="868" y="10135"/>
                    <a:pt x="845" y="10181"/>
                  </a:cubicBezTo>
                  <a:cubicBezTo>
                    <a:pt x="845" y="10203"/>
                    <a:pt x="822" y="10249"/>
                    <a:pt x="800" y="10272"/>
                  </a:cubicBezTo>
                  <a:cubicBezTo>
                    <a:pt x="800" y="10272"/>
                    <a:pt x="800" y="10272"/>
                    <a:pt x="800" y="10295"/>
                  </a:cubicBezTo>
                  <a:cubicBezTo>
                    <a:pt x="777" y="10318"/>
                    <a:pt x="777" y="10318"/>
                    <a:pt x="777" y="10340"/>
                  </a:cubicBezTo>
                  <a:cubicBezTo>
                    <a:pt x="708" y="10455"/>
                    <a:pt x="640" y="10546"/>
                    <a:pt x="594" y="10660"/>
                  </a:cubicBezTo>
                  <a:cubicBezTo>
                    <a:pt x="548" y="10706"/>
                    <a:pt x="526" y="10774"/>
                    <a:pt x="480" y="10843"/>
                  </a:cubicBezTo>
                  <a:cubicBezTo>
                    <a:pt x="434" y="10911"/>
                    <a:pt x="412" y="11002"/>
                    <a:pt x="366" y="11071"/>
                  </a:cubicBezTo>
                  <a:cubicBezTo>
                    <a:pt x="366" y="11071"/>
                    <a:pt x="366" y="11094"/>
                    <a:pt x="343" y="11094"/>
                  </a:cubicBezTo>
                  <a:cubicBezTo>
                    <a:pt x="343" y="11116"/>
                    <a:pt x="343" y="11116"/>
                    <a:pt x="343" y="11116"/>
                  </a:cubicBezTo>
                  <a:cubicBezTo>
                    <a:pt x="297" y="11185"/>
                    <a:pt x="252" y="11276"/>
                    <a:pt x="206" y="11345"/>
                  </a:cubicBezTo>
                  <a:cubicBezTo>
                    <a:pt x="183" y="11390"/>
                    <a:pt x="160" y="11436"/>
                    <a:pt x="115" y="11482"/>
                  </a:cubicBezTo>
                  <a:cubicBezTo>
                    <a:pt x="115" y="11505"/>
                    <a:pt x="92" y="11527"/>
                    <a:pt x="69" y="11573"/>
                  </a:cubicBezTo>
                  <a:cubicBezTo>
                    <a:pt x="46" y="11596"/>
                    <a:pt x="46" y="11619"/>
                    <a:pt x="23" y="11641"/>
                  </a:cubicBezTo>
                  <a:cubicBezTo>
                    <a:pt x="1" y="11664"/>
                    <a:pt x="1" y="11687"/>
                    <a:pt x="1" y="11710"/>
                  </a:cubicBezTo>
                  <a:cubicBezTo>
                    <a:pt x="1" y="11756"/>
                    <a:pt x="23" y="11801"/>
                    <a:pt x="46" y="11824"/>
                  </a:cubicBezTo>
                  <a:cubicBezTo>
                    <a:pt x="69" y="11847"/>
                    <a:pt x="115" y="11870"/>
                    <a:pt x="160" y="11870"/>
                  </a:cubicBezTo>
                  <a:cubicBezTo>
                    <a:pt x="183" y="11870"/>
                    <a:pt x="229" y="11847"/>
                    <a:pt x="252" y="11824"/>
                  </a:cubicBezTo>
                  <a:lnTo>
                    <a:pt x="275" y="11824"/>
                  </a:lnTo>
                  <a:cubicBezTo>
                    <a:pt x="275" y="11801"/>
                    <a:pt x="297" y="11778"/>
                    <a:pt x="297" y="11756"/>
                  </a:cubicBezTo>
                  <a:cubicBezTo>
                    <a:pt x="320" y="11756"/>
                    <a:pt x="320" y="11733"/>
                    <a:pt x="320" y="11733"/>
                  </a:cubicBezTo>
                  <a:cubicBezTo>
                    <a:pt x="343" y="11687"/>
                    <a:pt x="343" y="11664"/>
                    <a:pt x="366" y="11641"/>
                  </a:cubicBezTo>
                  <a:cubicBezTo>
                    <a:pt x="389" y="11596"/>
                    <a:pt x="434" y="11527"/>
                    <a:pt x="457" y="11482"/>
                  </a:cubicBezTo>
                  <a:cubicBezTo>
                    <a:pt x="503" y="11413"/>
                    <a:pt x="526" y="11345"/>
                    <a:pt x="571" y="11276"/>
                  </a:cubicBezTo>
                  <a:cubicBezTo>
                    <a:pt x="594" y="11253"/>
                    <a:pt x="594" y="11253"/>
                    <a:pt x="617" y="11231"/>
                  </a:cubicBezTo>
                  <a:cubicBezTo>
                    <a:pt x="640" y="11208"/>
                    <a:pt x="663" y="11162"/>
                    <a:pt x="663" y="11139"/>
                  </a:cubicBezTo>
                  <a:cubicBezTo>
                    <a:pt x="685" y="11094"/>
                    <a:pt x="708" y="11071"/>
                    <a:pt x="708" y="11048"/>
                  </a:cubicBezTo>
                  <a:cubicBezTo>
                    <a:pt x="754" y="10980"/>
                    <a:pt x="800" y="10888"/>
                    <a:pt x="845" y="10820"/>
                  </a:cubicBezTo>
                  <a:cubicBezTo>
                    <a:pt x="845" y="10797"/>
                    <a:pt x="845" y="10797"/>
                    <a:pt x="845" y="10797"/>
                  </a:cubicBezTo>
                  <a:lnTo>
                    <a:pt x="868" y="10774"/>
                  </a:lnTo>
                  <a:lnTo>
                    <a:pt x="891" y="10728"/>
                  </a:lnTo>
                  <a:cubicBezTo>
                    <a:pt x="914" y="10683"/>
                    <a:pt x="959" y="10614"/>
                    <a:pt x="982" y="10546"/>
                  </a:cubicBezTo>
                  <a:lnTo>
                    <a:pt x="1005" y="10500"/>
                  </a:lnTo>
                  <a:lnTo>
                    <a:pt x="1096" y="10340"/>
                  </a:lnTo>
                  <a:lnTo>
                    <a:pt x="1165" y="10203"/>
                  </a:lnTo>
                  <a:lnTo>
                    <a:pt x="1210" y="10135"/>
                  </a:lnTo>
                  <a:lnTo>
                    <a:pt x="1279" y="10021"/>
                  </a:lnTo>
                  <a:cubicBezTo>
                    <a:pt x="1325" y="9930"/>
                    <a:pt x="1370" y="9815"/>
                    <a:pt x="1439" y="9724"/>
                  </a:cubicBezTo>
                  <a:cubicBezTo>
                    <a:pt x="1439" y="9701"/>
                    <a:pt x="1461" y="9678"/>
                    <a:pt x="1461" y="9678"/>
                  </a:cubicBezTo>
                  <a:cubicBezTo>
                    <a:pt x="1484" y="9656"/>
                    <a:pt x="1484" y="9633"/>
                    <a:pt x="1507" y="9610"/>
                  </a:cubicBezTo>
                  <a:cubicBezTo>
                    <a:pt x="1507" y="9587"/>
                    <a:pt x="1530" y="9564"/>
                    <a:pt x="1530" y="9542"/>
                  </a:cubicBezTo>
                  <a:lnTo>
                    <a:pt x="1553" y="9519"/>
                  </a:lnTo>
                  <a:cubicBezTo>
                    <a:pt x="1553" y="9519"/>
                    <a:pt x="1553" y="9496"/>
                    <a:pt x="1553" y="9473"/>
                  </a:cubicBezTo>
                  <a:cubicBezTo>
                    <a:pt x="1598" y="9405"/>
                    <a:pt x="1621" y="9359"/>
                    <a:pt x="1644" y="9290"/>
                  </a:cubicBezTo>
                  <a:cubicBezTo>
                    <a:pt x="1667" y="9268"/>
                    <a:pt x="1690" y="9245"/>
                    <a:pt x="1690" y="9222"/>
                  </a:cubicBezTo>
                  <a:cubicBezTo>
                    <a:pt x="1758" y="9085"/>
                    <a:pt x="1849" y="8948"/>
                    <a:pt x="1918" y="8811"/>
                  </a:cubicBezTo>
                  <a:cubicBezTo>
                    <a:pt x="1941" y="8788"/>
                    <a:pt x="1964" y="8788"/>
                    <a:pt x="1986" y="8765"/>
                  </a:cubicBezTo>
                  <a:cubicBezTo>
                    <a:pt x="2009" y="8743"/>
                    <a:pt x="2009" y="8720"/>
                    <a:pt x="2032" y="8697"/>
                  </a:cubicBezTo>
                  <a:lnTo>
                    <a:pt x="2055" y="8674"/>
                  </a:lnTo>
                  <a:cubicBezTo>
                    <a:pt x="2078" y="8606"/>
                    <a:pt x="2101" y="8560"/>
                    <a:pt x="2146" y="8514"/>
                  </a:cubicBezTo>
                  <a:lnTo>
                    <a:pt x="2215" y="8377"/>
                  </a:lnTo>
                  <a:cubicBezTo>
                    <a:pt x="2238" y="8309"/>
                    <a:pt x="2283" y="8241"/>
                    <a:pt x="2329" y="8195"/>
                  </a:cubicBezTo>
                  <a:cubicBezTo>
                    <a:pt x="2329" y="8172"/>
                    <a:pt x="2329" y="8149"/>
                    <a:pt x="2352" y="8126"/>
                  </a:cubicBezTo>
                  <a:cubicBezTo>
                    <a:pt x="2397" y="8058"/>
                    <a:pt x="2420" y="7989"/>
                    <a:pt x="2466" y="7921"/>
                  </a:cubicBezTo>
                  <a:cubicBezTo>
                    <a:pt x="2489" y="7875"/>
                    <a:pt x="2511" y="7852"/>
                    <a:pt x="2534" y="7807"/>
                  </a:cubicBezTo>
                  <a:lnTo>
                    <a:pt x="2557" y="7761"/>
                  </a:lnTo>
                  <a:cubicBezTo>
                    <a:pt x="2580" y="7716"/>
                    <a:pt x="2626" y="7670"/>
                    <a:pt x="2648" y="7624"/>
                  </a:cubicBezTo>
                  <a:lnTo>
                    <a:pt x="2785" y="7350"/>
                  </a:lnTo>
                  <a:lnTo>
                    <a:pt x="2808" y="7327"/>
                  </a:lnTo>
                  <a:cubicBezTo>
                    <a:pt x="2899" y="7191"/>
                    <a:pt x="2991" y="7008"/>
                    <a:pt x="3082" y="6871"/>
                  </a:cubicBezTo>
                  <a:cubicBezTo>
                    <a:pt x="3101" y="6834"/>
                    <a:pt x="3120" y="6811"/>
                    <a:pt x="3138" y="6780"/>
                  </a:cubicBezTo>
                  <a:lnTo>
                    <a:pt x="3138" y="6780"/>
                  </a:lnTo>
                  <a:cubicBezTo>
                    <a:pt x="3151" y="6779"/>
                    <a:pt x="3151" y="6775"/>
                    <a:pt x="3151" y="6757"/>
                  </a:cubicBezTo>
                  <a:lnTo>
                    <a:pt x="3151" y="6757"/>
                  </a:lnTo>
                  <a:cubicBezTo>
                    <a:pt x="3151" y="6757"/>
                    <a:pt x="3151" y="6757"/>
                    <a:pt x="3151" y="6757"/>
                  </a:cubicBezTo>
                  <a:lnTo>
                    <a:pt x="3151" y="6757"/>
                  </a:lnTo>
                  <a:lnTo>
                    <a:pt x="3128" y="6780"/>
                  </a:lnTo>
                  <a:cubicBezTo>
                    <a:pt x="3151" y="6734"/>
                    <a:pt x="3173" y="6711"/>
                    <a:pt x="3196" y="6666"/>
                  </a:cubicBezTo>
                  <a:lnTo>
                    <a:pt x="3219" y="6643"/>
                  </a:lnTo>
                  <a:lnTo>
                    <a:pt x="3242" y="6597"/>
                  </a:lnTo>
                  <a:lnTo>
                    <a:pt x="3265" y="6551"/>
                  </a:lnTo>
                  <a:cubicBezTo>
                    <a:pt x="3287" y="6506"/>
                    <a:pt x="3333" y="6460"/>
                    <a:pt x="3356" y="6414"/>
                  </a:cubicBezTo>
                  <a:lnTo>
                    <a:pt x="3424" y="6300"/>
                  </a:lnTo>
                  <a:lnTo>
                    <a:pt x="3447" y="6255"/>
                  </a:lnTo>
                  <a:lnTo>
                    <a:pt x="3470" y="6209"/>
                  </a:lnTo>
                  <a:lnTo>
                    <a:pt x="3493" y="6163"/>
                  </a:lnTo>
                  <a:lnTo>
                    <a:pt x="3584" y="6049"/>
                  </a:lnTo>
                  <a:cubicBezTo>
                    <a:pt x="3607" y="5981"/>
                    <a:pt x="3653" y="5935"/>
                    <a:pt x="3676" y="5890"/>
                  </a:cubicBezTo>
                  <a:cubicBezTo>
                    <a:pt x="3698" y="5844"/>
                    <a:pt x="3721" y="5798"/>
                    <a:pt x="3767" y="5730"/>
                  </a:cubicBezTo>
                  <a:lnTo>
                    <a:pt x="3812" y="5638"/>
                  </a:lnTo>
                  <a:cubicBezTo>
                    <a:pt x="3858" y="5570"/>
                    <a:pt x="3904" y="5501"/>
                    <a:pt x="3949" y="5410"/>
                  </a:cubicBezTo>
                  <a:cubicBezTo>
                    <a:pt x="3972" y="5365"/>
                    <a:pt x="4018" y="5319"/>
                    <a:pt x="4041" y="5250"/>
                  </a:cubicBezTo>
                  <a:cubicBezTo>
                    <a:pt x="4064" y="5228"/>
                    <a:pt x="4064" y="5205"/>
                    <a:pt x="4086" y="5182"/>
                  </a:cubicBezTo>
                  <a:cubicBezTo>
                    <a:pt x="4086" y="5159"/>
                    <a:pt x="4086" y="5159"/>
                    <a:pt x="4086" y="5159"/>
                  </a:cubicBezTo>
                  <a:cubicBezTo>
                    <a:pt x="4086" y="5159"/>
                    <a:pt x="4086" y="5136"/>
                    <a:pt x="4086" y="5136"/>
                  </a:cubicBezTo>
                  <a:cubicBezTo>
                    <a:pt x="4109" y="5091"/>
                    <a:pt x="4132" y="5068"/>
                    <a:pt x="4155" y="5022"/>
                  </a:cubicBezTo>
                  <a:cubicBezTo>
                    <a:pt x="4201" y="4954"/>
                    <a:pt x="4246" y="4885"/>
                    <a:pt x="4292" y="4817"/>
                  </a:cubicBezTo>
                  <a:cubicBezTo>
                    <a:pt x="4315" y="4748"/>
                    <a:pt x="4360" y="4680"/>
                    <a:pt x="4406" y="4611"/>
                  </a:cubicBezTo>
                  <a:cubicBezTo>
                    <a:pt x="4429" y="4566"/>
                    <a:pt x="4452" y="4543"/>
                    <a:pt x="4452" y="4497"/>
                  </a:cubicBezTo>
                  <a:cubicBezTo>
                    <a:pt x="4474" y="4474"/>
                    <a:pt x="4497" y="4429"/>
                    <a:pt x="4497" y="4383"/>
                  </a:cubicBezTo>
                  <a:cubicBezTo>
                    <a:pt x="4520" y="4383"/>
                    <a:pt x="4520" y="4383"/>
                    <a:pt x="4520" y="4360"/>
                  </a:cubicBezTo>
                  <a:cubicBezTo>
                    <a:pt x="4543" y="4292"/>
                    <a:pt x="4589" y="4223"/>
                    <a:pt x="4634" y="4155"/>
                  </a:cubicBezTo>
                  <a:cubicBezTo>
                    <a:pt x="4657" y="4132"/>
                    <a:pt x="4657" y="4086"/>
                    <a:pt x="4680" y="4063"/>
                  </a:cubicBezTo>
                  <a:cubicBezTo>
                    <a:pt x="4725" y="3995"/>
                    <a:pt x="4748" y="3949"/>
                    <a:pt x="4794" y="3881"/>
                  </a:cubicBezTo>
                  <a:cubicBezTo>
                    <a:pt x="4817" y="3858"/>
                    <a:pt x="4817" y="3835"/>
                    <a:pt x="4840" y="3812"/>
                  </a:cubicBezTo>
                  <a:cubicBezTo>
                    <a:pt x="4862" y="3790"/>
                    <a:pt x="4862" y="3767"/>
                    <a:pt x="4885" y="3744"/>
                  </a:cubicBezTo>
                  <a:cubicBezTo>
                    <a:pt x="4885" y="3721"/>
                    <a:pt x="4908" y="3698"/>
                    <a:pt x="4931" y="3675"/>
                  </a:cubicBezTo>
                  <a:cubicBezTo>
                    <a:pt x="4954" y="3630"/>
                    <a:pt x="4954" y="3584"/>
                    <a:pt x="4977" y="3561"/>
                  </a:cubicBezTo>
                  <a:cubicBezTo>
                    <a:pt x="5022" y="3470"/>
                    <a:pt x="5068" y="3379"/>
                    <a:pt x="5114" y="3310"/>
                  </a:cubicBezTo>
                  <a:cubicBezTo>
                    <a:pt x="5182" y="3219"/>
                    <a:pt x="5228" y="3128"/>
                    <a:pt x="5273" y="3036"/>
                  </a:cubicBezTo>
                  <a:cubicBezTo>
                    <a:pt x="5296" y="3014"/>
                    <a:pt x="5319" y="2968"/>
                    <a:pt x="5342" y="2922"/>
                  </a:cubicBezTo>
                  <a:cubicBezTo>
                    <a:pt x="5387" y="2877"/>
                    <a:pt x="5433" y="2808"/>
                    <a:pt x="5433" y="2762"/>
                  </a:cubicBezTo>
                  <a:lnTo>
                    <a:pt x="5433" y="2740"/>
                  </a:lnTo>
                  <a:cubicBezTo>
                    <a:pt x="5456" y="2694"/>
                    <a:pt x="5502" y="2625"/>
                    <a:pt x="5547" y="2557"/>
                  </a:cubicBezTo>
                  <a:cubicBezTo>
                    <a:pt x="5593" y="2489"/>
                    <a:pt x="5638" y="2420"/>
                    <a:pt x="5684" y="2329"/>
                  </a:cubicBezTo>
                  <a:cubicBezTo>
                    <a:pt x="5707" y="2283"/>
                    <a:pt x="5730" y="2260"/>
                    <a:pt x="5730" y="2215"/>
                  </a:cubicBezTo>
                  <a:cubicBezTo>
                    <a:pt x="5753" y="2169"/>
                    <a:pt x="5798" y="2123"/>
                    <a:pt x="5798" y="2078"/>
                  </a:cubicBezTo>
                  <a:cubicBezTo>
                    <a:pt x="5798" y="2078"/>
                    <a:pt x="5798" y="2055"/>
                    <a:pt x="5798" y="2055"/>
                  </a:cubicBezTo>
                  <a:cubicBezTo>
                    <a:pt x="5821" y="2009"/>
                    <a:pt x="5844" y="1964"/>
                    <a:pt x="5867" y="1941"/>
                  </a:cubicBezTo>
                  <a:cubicBezTo>
                    <a:pt x="5912" y="1849"/>
                    <a:pt x="5958" y="1781"/>
                    <a:pt x="6004" y="1712"/>
                  </a:cubicBezTo>
                  <a:cubicBezTo>
                    <a:pt x="6027" y="1667"/>
                    <a:pt x="6072" y="1598"/>
                    <a:pt x="6095" y="1553"/>
                  </a:cubicBezTo>
                  <a:lnTo>
                    <a:pt x="6118" y="1553"/>
                  </a:lnTo>
                  <a:lnTo>
                    <a:pt x="6118" y="1530"/>
                  </a:lnTo>
                  <a:cubicBezTo>
                    <a:pt x="6141" y="1507"/>
                    <a:pt x="6141" y="1461"/>
                    <a:pt x="6141" y="1439"/>
                  </a:cubicBezTo>
                  <a:cubicBezTo>
                    <a:pt x="6163" y="1393"/>
                    <a:pt x="6186" y="1347"/>
                    <a:pt x="6209" y="1302"/>
                  </a:cubicBezTo>
                  <a:cubicBezTo>
                    <a:pt x="6255" y="1256"/>
                    <a:pt x="6278" y="1210"/>
                    <a:pt x="6300" y="1165"/>
                  </a:cubicBezTo>
                  <a:cubicBezTo>
                    <a:pt x="6346" y="1096"/>
                    <a:pt x="6369" y="1028"/>
                    <a:pt x="6415" y="936"/>
                  </a:cubicBezTo>
                  <a:cubicBezTo>
                    <a:pt x="6437" y="914"/>
                    <a:pt x="6460" y="891"/>
                    <a:pt x="6460" y="868"/>
                  </a:cubicBezTo>
                  <a:cubicBezTo>
                    <a:pt x="6483" y="845"/>
                    <a:pt x="6506" y="799"/>
                    <a:pt x="6529" y="777"/>
                  </a:cubicBezTo>
                  <a:cubicBezTo>
                    <a:pt x="6529" y="731"/>
                    <a:pt x="6552" y="685"/>
                    <a:pt x="6574" y="663"/>
                  </a:cubicBezTo>
                  <a:cubicBezTo>
                    <a:pt x="6620" y="617"/>
                    <a:pt x="6643" y="548"/>
                    <a:pt x="6666" y="503"/>
                  </a:cubicBezTo>
                  <a:cubicBezTo>
                    <a:pt x="6711" y="457"/>
                    <a:pt x="6734" y="389"/>
                    <a:pt x="6780" y="343"/>
                  </a:cubicBezTo>
                  <a:cubicBezTo>
                    <a:pt x="6780" y="320"/>
                    <a:pt x="6803" y="320"/>
                    <a:pt x="6803" y="320"/>
                  </a:cubicBezTo>
                  <a:cubicBezTo>
                    <a:pt x="6825" y="297"/>
                    <a:pt x="6825" y="297"/>
                    <a:pt x="6825" y="274"/>
                  </a:cubicBezTo>
                  <a:cubicBezTo>
                    <a:pt x="6825" y="252"/>
                    <a:pt x="6848" y="252"/>
                    <a:pt x="6848" y="252"/>
                  </a:cubicBezTo>
                  <a:cubicBezTo>
                    <a:pt x="6848" y="229"/>
                    <a:pt x="6848" y="229"/>
                    <a:pt x="6848" y="229"/>
                  </a:cubicBezTo>
                  <a:cubicBezTo>
                    <a:pt x="6848" y="206"/>
                    <a:pt x="6848" y="206"/>
                    <a:pt x="6848" y="206"/>
                  </a:cubicBezTo>
                  <a:cubicBezTo>
                    <a:pt x="6848" y="195"/>
                    <a:pt x="6848" y="189"/>
                    <a:pt x="6848" y="183"/>
                  </a:cubicBezTo>
                  <a:cubicBezTo>
                    <a:pt x="6848" y="160"/>
                    <a:pt x="6848" y="138"/>
                    <a:pt x="6848" y="115"/>
                  </a:cubicBezTo>
                  <a:cubicBezTo>
                    <a:pt x="6825" y="92"/>
                    <a:pt x="6825" y="92"/>
                    <a:pt x="6825" y="69"/>
                  </a:cubicBezTo>
                  <a:cubicBezTo>
                    <a:pt x="6803" y="23"/>
                    <a:pt x="6757" y="1"/>
                    <a:pt x="6711" y="1"/>
                  </a:cubicBezTo>
                  <a:close/>
                </a:path>
              </a:pathLst>
            </a:custGeom>
            <a:solidFill>
              <a:srgbClr val="E5B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14"/>
            <p:cNvSpPr/>
            <p:nvPr/>
          </p:nvSpPr>
          <p:spPr>
            <a:xfrm>
              <a:off x="49564" y="2936733"/>
              <a:ext cx="163535" cy="281024"/>
            </a:xfrm>
            <a:custGeom>
              <a:avLst/>
              <a:gdLst/>
              <a:ahLst/>
              <a:cxnLst/>
              <a:rect l="l" t="t" r="r" b="b"/>
              <a:pathLst>
                <a:path w="2923" h="5023" extrusionOk="0">
                  <a:moveTo>
                    <a:pt x="2831" y="0"/>
                  </a:moveTo>
                  <a:cubicBezTo>
                    <a:pt x="2785" y="0"/>
                    <a:pt x="2740" y="0"/>
                    <a:pt x="2740" y="46"/>
                  </a:cubicBezTo>
                  <a:cubicBezTo>
                    <a:pt x="2626" y="206"/>
                    <a:pt x="2534" y="366"/>
                    <a:pt x="2443" y="548"/>
                  </a:cubicBezTo>
                  <a:cubicBezTo>
                    <a:pt x="2420" y="571"/>
                    <a:pt x="2397" y="617"/>
                    <a:pt x="2375" y="639"/>
                  </a:cubicBezTo>
                  <a:cubicBezTo>
                    <a:pt x="2283" y="799"/>
                    <a:pt x="2215" y="936"/>
                    <a:pt x="2123" y="1073"/>
                  </a:cubicBezTo>
                  <a:cubicBezTo>
                    <a:pt x="2078" y="1164"/>
                    <a:pt x="2032" y="1233"/>
                    <a:pt x="1987" y="1324"/>
                  </a:cubicBezTo>
                  <a:cubicBezTo>
                    <a:pt x="1964" y="1370"/>
                    <a:pt x="1918" y="1416"/>
                    <a:pt x="1895" y="1438"/>
                  </a:cubicBezTo>
                  <a:cubicBezTo>
                    <a:pt x="1895" y="1484"/>
                    <a:pt x="1872" y="1507"/>
                    <a:pt x="1850" y="1530"/>
                  </a:cubicBezTo>
                  <a:cubicBezTo>
                    <a:pt x="1850" y="1530"/>
                    <a:pt x="1850" y="1552"/>
                    <a:pt x="1850" y="1552"/>
                  </a:cubicBezTo>
                  <a:cubicBezTo>
                    <a:pt x="1758" y="1689"/>
                    <a:pt x="1690" y="1849"/>
                    <a:pt x="1599" y="1986"/>
                  </a:cubicBezTo>
                  <a:cubicBezTo>
                    <a:pt x="1576" y="2009"/>
                    <a:pt x="1576" y="2032"/>
                    <a:pt x="1576" y="2032"/>
                  </a:cubicBezTo>
                  <a:cubicBezTo>
                    <a:pt x="1530" y="2100"/>
                    <a:pt x="1484" y="2169"/>
                    <a:pt x="1462" y="2214"/>
                  </a:cubicBezTo>
                  <a:cubicBezTo>
                    <a:pt x="1439" y="2260"/>
                    <a:pt x="1416" y="2306"/>
                    <a:pt x="1393" y="2351"/>
                  </a:cubicBezTo>
                  <a:cubicBezTo>
                    <a:pt x="1370" y="2374"/>
                    <a:pt x="1347" y="2420"/>
                    <a:pt x="1325" y="2443"/>
                  </a:cubicBezTo>
                  <a:cubicBezTo>
                    <a:pt x="1302" y="2488"/>
                    <a:pt x="1302" y="2511"/>
                    <a:pt x="1302" y="2534"/>
                  </a:cubicBezTo>
                  <a:cubicBezTo>
                    <a:pt x="1302" y="2557"/>
                    <a:pt x="1302" y="2557"/>
                    <a:pt x="1302" y="2557"/>
                  </a:cubicBezTo>
                  <a:cubicBezTo>
                    <a:pt x="1279" y="2580"/>
                    <a:pt x="1256" y="2602"/>
                    <a:pt x="1256" y="2648"/>
                  </a:cubicBezTo>
                  <a:cubicBezTo>
                    <a:pt x="1210" y="2694"/>
                    <a:pt x="1188" y="2739"/>
                    <a:pt x="1165" y="2808"/>
                  </a:cubicBezTo>
                  <a:cubicBezTo>
                    <a:pt x="1096" y="2922"/>
                    <a:pt x="1028" y="3036"/>
                    <a:pt x="959" y="3150"/>
                  </a:cubicBezTo>
                  <a:lnTo>
                    <a:pt x="982" y="3150"/>
                  </a:lnTo>
                  <a:cubicBezTo>
                    <a:pt x="959" y="3150"/>
                    <a:pt x="959" y="3173"/>
                    <a:pt x="959" y="3196"/>
                  </a:cubicBezTo>
                  <a:cubicBezTo>
                    <a:pt x="937" y="3219"/>
                    <a:pt x="937" y="3242"/>
                    <a:pt x="937" y="3242"/>
                  </a:cubicBezTo>
                  <a:cubicBezTo>
                    <a:pt x="868" y="3333"/>
                    <a:pt x="800" y="3447"/>
                    <a:pt x="754" y="3538"/>
                  </a:cubicBezTo>
                  <a:cubicBezTo>
                    <a:pt x="708" y="3607"/>
                    <a:pt x="685" y="3652"/>
                    <a:pt x="663" y="3698"/>
                  </a:cubicBezTo>
                  <a:cubicBezTo>
                    <a:pt x="640" y="3744"/>
                    <a:pt x="617" y="3767"/>
                    <a:pt x="594" y="3812"/>
                  </a:cubicBezTo>
                  <a:cubicBezTo>
                    <a:pt x="594" y="3835"/>
                    <a:pt x="594" y="3835"/>
                    <a:pt x="571" y="3858"/>
                  </a:cubicBezTo>
                  <a:cubicBezTo>
                    <a:pt x="571" y="3858"/>
                    <a:pt x="571" y="3881"/>
                    <a:pt x="571" y="3881"/>
                  </a:cubicBezTo>
                  <a:lnTo>
                    <a:pt x="549" y="3903"/>
                  </a:lnTo>
                  <a:cubicBezTo>
                    <a:pt x="549" y="3903"/>
                    <a:pt x="549" y="3926"/>
                    <a:pt x="549" y="3926"/>
                  </a:cubicBezTo>
                  <a:cubicBezTo>
                    <a:pt x="526" y="3926"/>
                    <a:pt x="503" y="3949"/>
                    <a:pt x="480" y="3972"/>
                  </a:cubicBezTo>
                  <a:cubicBezTo>
                    <a:pt x="457" y="4018"/>
                    <a:pt x="434" y="4063"/>
                    <a:pt x="412" y="4109"/>
                  </a:cubicBezTo>
                  <a:cubicBezTo>
                    <a:pt x="366" y="4155"/>
                    <a:pt x="343" y="4223"/>
                    <a:pt x="320" y="4269"/>
                  </a:cubicBezTo>
                  <a:cubicBezTo>
                    <a:pt x="297" y="4291"/>
                    <a:pt x="297" y="4314"/>
                    <a:pt x="275" y="4360"/>
                  </a:cubicBezTo>
                  <a:cubicBezTo>
                    <a:pt x="275" y="4360"/>
                    <a:pt x="252" y="4383"/>
                    <a:pt x="252" y="4383"/>
                  </a:cubicBezTo>
                  <a:cubicBezTo>
                    <a:pt x="229" y="4406"/>
                    <a:pt x="229" y="4406"/>
                    <a:pt x="229" y="4428"/>
                  </a:cubicBezTo>
                  <a:cubicBezTo>
                    <a:pt x="183" y="4474"/>
                    <a:pt x="161" y="4520"/>
                    <a:pt x="138" y="4565"/>
                  </a:cubicBezTo>
                  <a:cubicBezTo>
                    <a:pt x="138" y="4588"/>
                    <a:pt x="115" y="4611"/>
                    <a:pt x="92" y="4634"/>
                  </a:cubicBezTo>
                  <a:cubicBezTo>
                    <a:pt x="92" y="4657"/>
                    <a:pt x="69" y="4702"/>
                    <a:pt x="69" y="4725"/>
                  </a:cubicBezTo>
                  <a:cubicBezTo>
                    <a:pt x="46" y="4748"/>
                    <a:pt x="46" y="4771"/>
                    <a:pt x="24" y="4816"/>
                  </a:cubicBezTo>
                  <a:cubicBezTo>
                    <a:pt x="24" y="4816"/>
                    <a:pt x="24" y="4839"/>
                    <a:pt x="1" y="4839"/>
                  </a:cubicBezTo>
                  <a:cubicBezTo>
                    <a:pt x="1" y="4862"/>
                    <a:pt x="1" y="4885"/>
                    <a:pt x="1" y="4908"/>
                  </a:cubicBezTo>
                  <a:cubicBezTo>
                    <a:pt x="24" y="4953"/>
                    <a:pt x="46" y="4976"/>
                    <a:pt x="69" y="4999"/>
                  </a:cubicBezTo>
                  <a:cubicBezTo>
                    <a:pt x="93" y="5015"/>
                    <a:pt x="121" y="5023"/>
                    <a:pt x="148" y="5023"/>
                  </a:cubicBezTo>
                  <a:cubicBezTo>
                    <a:pt x="197" y="5023"/>
                    <a:pt x="245" y="4998"/>
                    <a:pt x="275" y="4953"/>
                  </a:cubicBezTo>
                  <a:cubicBezTo>
                    <a:pt x="320" y="4885"/>
                    <a:pt x="343" y="4816"/>
                    <a:pt x="389" y="4748"/>
                  </a:cubicBezTo>
                  <a:cubicBezTo>
                    <a:pt x="389" y="4725"/>
                    <a:pt x="412" y="4725"/>
                    <a:pt x="412" y="4702"/>
                  </a:cubicBezTo>
                  <a:cubicBezTo>
                    <a:pt x="457" y="4657"/>
                    <a:pt x="480" y="4611"/>
                    <a:pt x="503" y="4543"/>
                  </a:cubicBezTo>
                  <a:cubicBezTo>
                    <a:pt x="526" y="4497"/>
                    <a:pt x="571" y="4451"/>
                    <a:pt x="594" y="4406"/>
                  </a:cubicBezTo>
                  <a:cubicBezTo>
                    <a:pt x="594" y="4383"/>
                    <a:pt x="594" y="4383"/>
                    <a:pt x="594" y="4360"/>
                  </a:cubicBezTo>
                  <a:cubicBezTo>
                    <a:pt x="640" y="4291"/>
                    <a:pt x="685" y="4200"/>
                    <a:pt x="731" y="4132"/>
                  </a:cubicBezTo>
                  <a:cubicBezTo>
                    <a:pt x="754" y="4109"/>
                    <a:pt x="777" y="4109"/>
                    <a:pt x="777" y="4086"/>
                  </a:cubicBezTo>
                  <a:cubicBezTo>
                    <a:pt x="800" y="4086"/>
                    <a:pt x="800" y="4086"/>
                    <a:pt x="800" y="4063"/>
                  </a:cubicBezTo>
                  <a:cubicBezTo>
                    <a:pt x="845" y="3972"/>
                    <a:pt x="891" y="3881"/>
                    <a:pt x="959" y="3767"/>
                  </a:cubicBezTo>
                  <a:cubicBezTo>
                    <a:pt x="982" y="3744"/>
                    <a:pt x="982" y="3721"/>
                    <a:pt x="1005" y="3698"/>
                  </a:cubicBezTo>
                  <a:cubicBezTo>
                    <a:pt x="1028" y="3630"/>
                    <a:pt x="1074" y="3561"/>
                    <a:pt x="1096" y="3493"/>
                  </a:cubicBezTo>
                  <a:cubicBezTo>
                    <a:pt x="1119" y="3470"/>
                    <a:pt x="1119" y="3447"/>
                    <a:pt x="1142" y="3424"/>
                  </a:cubicBezTo>
                  <a:cubicBezTo>
                    <a:pt x="1165" y="3401"/>
                    <a:pt x="1165" y="3356"/>
                    <a:pt x="1188" y="3333"/>
                  </a:cubicBezTo>
                  <a:cubicBezTo>
                    <a:pt x="1210" y="3310"/>
                    <a:pt x="1210" y="3310"/>
                    <a:pt x="1233" y="3287"/>
                  </a:cubicBezTo>
                  <a:cubicBezTo>
                    <a:pt x="1256" y="3242"/>
                    <a:pt x="1279" y="3219"/>
                    <a:pt x="1279" y="3173"/>
                  </a:cubicBezTo>
                  <a:lnTo>
                    <a:pt x="1347" y="3036"/>
                  </a:lnTo>
                  <a:cubicBezTo>
                    <a:pt x="1416" y="2899"/>
                    <a:pt x="1507" y="2762"/>
                    <a:pt x="1576" y="2625"/>
                  </a:cubicBezTo>
                  <a:cubicBezTo>
                    <a:pt x="1576" y="2602"/>
                    <a:pt x="1576" y="2602"/>
                    <a:pt x="1576" y="2602"/>
                  </a:cubicBezTo>
                  <a:cubicBezTo>
                    <a:pt x="1621" y="2511"/>
                    <a:pt x="1667" y="2420"/>
                    <a:pt x="1735" y="2351"/>
                  </a:cubicBezTo>
                  <a:cubicBezTo>
                    <a:pt x="1758" y="2283"/>
                    <a:pt x="1804" y="2214"/>
                    <a:pt x="1827" y="2146"/>
                  </a:cubicBezTo>
                  <a:cubicBezTo>
                    <a:pt x="1872" y="2077"/>
                    <a:pt x="1918" y="1986"/>
                    <a:pt x="1964" y="1918"/>
                  </a:cubicBezTo>
                  <a:cubicBezTo>
                    <a:pt x="2009" y="1849"/>
                    <a:pt x="2055" y="1781"/>
                    <a:pt x="2078" y="1689"/>
                  </a:cubicBezTo>
                  <a:cubicBezTo>
                    <a:pt x="2101" y="1667"/>
                    <a:pt x="2123" y="1644"/>
                    <a:pt x="2123" y="1598"/>
                  </a:cubicBezTo>
                  <a:cubicBezTo>
                    <a:pt x="2146" y="1575"/>
                    <a:pt x="2169" y="1530"/>
                    <a:pt x="2192" y="1484"/>
                  </a:cubicBezTo>
                  <a:cubicBezTo>
                    <a:pt x="2238" y="1393"/>
                    <a:pt x="2306" y="1301"/>
                    <a:pt x="2352" y="1233"/>
                  </a:cubicBezTo>
                  <a:cubicBezTo>
                    <a:pt x="2397" y="1142"/>
                    <a:pt x="2443" y="1050"/>
                    <a:pt x="2512" y="959"/>
                  </a:cubicBezTo>
                  <a:cubicBezTo>
                    <a:pt x="2534" y="936"/>
                    <a:pt x="2534" y="891"/>
                    <a:pt x="2557" y="845"/>
                  </a:cubicBezTo>
                  <a:cubicBezTo>
                    <a:pt x="2580" y="799"/>
                    <a:pt x="2626" y="754"/>
                    <a:pt x="2626" y="708"/>
                  </a:cubicBezTo>
                  <a:cubicBezTo>
                    <a:pt x="2648" y="685"/>
                    <a:pt x="2648" y="662"/>
                    <a:pt x="2648" y="639"/>
                  </a:cubicBezTo>
                  <a:cubicBezTo>
                    <a:pt x="2648" y="617"/>
                    <a:pt x="2671" y="571"/>
                    <a:pt x="2694" y="548"/>
                  </a:cubicBezTo>
                  <a:cubicBezTo>
                    <a:pt x="2717" y="502"/>
                    <a:pt x="2740" y="434"/>
                    <a:pt x="2785" y="388"/>
                  </a:cubicBezTo>
                  <a:cubicBezTo>
                    <a:pt x="2808" y="343"/>
                    <a:pt x="2854" y="274"/>
                    <a:pt x="2900" y="229"/>
                  </a:cubicBezTo>
                  <a:cubicBezTo>
                    <a:pt x="2900" y="206"/>
                    <a:pt x="2900" y="183"/>
                    <a:pt x="2900" y="183"/>
                  </a:cubicBezTo>
                  <a:cubicBezTo>
                    <a:pt x="2900" y="160"/>
                    <a:pt x="2922" y="160"/>
                    <a:pt x="2922" y="160"/>
                  </a:cubicBezTo>
                  <a:cubicBezTo>
                    <a:pt x="2922" y="114"/>
                    <a:pt x="2922" y="92"/>
                    <a:pt x="2922" y="69"/>
                  </a:cubicBezTo>
                  <a:cubicBezTo>
                    <a:pt x="2922" y="46"/>
                    <a:pt x="2900" y="23"/>
                    <a:pt x="2877" y="0"/>
                  </a:cubicBezTo>
                  <a:close/>
                </a:path>
              </a:pathLst>
            </a:custGeom>
            <a:solidFill>
              <a:srgbClr val="E5B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14"/>
            <p:cNvSpPr/>
            <p:nvPr/>
          </p:nvSpPr>
          <p:spPr>
            <a:xfrm>
              <a:off x="-673235" y="2373557"/>
              <a:ext cx="1257924" cy="942492"/>
            </a:xfrm>
            <a:custGeom>
              <a:avLst/>
              <a:gdLst/>
              <a:ahLst/>
              <a:cxnLst/>
              <a:rect l="l" t="t" r="r" b="b"/>
              <a:pathLst>
                <a:path w="22484" h="16846" extrusionOk="0">
                  <a:moveTo>
                    <a:pt x="21822" y="0"/>
                  </a:moveTo>
                  <a:cubicBezTo>
                    <a:pt x="21799" y="0"/>
                    <a:pt x="21776" y="23"/>
                    <a:pt x="21753" y="23"/>
                  </a:cubicBezTo>
                  <a:cubicBezTo>
                    <a:pt x="21707" y="46"/>
                    <a:pt x="21685" y="69"/>
                    <a:pt x="21662" y="115"/>
                  </a:cubicBezTo>
                  <a:cubicBezTo>
                    <a:pt x="21662" y="137"/>
                    <a:pt x="21639" y="183"/>
                    <a:pt x="21662" y="206"/>
                  </a:cubicBezTo>
                  <a:cubicBezTo>
                    <a:pt x="21616" y="229"/>
                    <a:pt x="21593" y="251"/>
                    <a:pt x="21571" y="274"/>
                  </a:cubicBezTo>
                  <a:lnTo>
                    <a:pt x="21548" y="320"/>
                  </a:lnTo>
                  <a:cubicBezTo>
                    <a:pt x="21502" y="366"/>
                    <a:pt x="21479" y="411"/>
                    <a:pt x="21456" y="457"/>
                  </a:cubicBezTo>
                  <a:cubicBezTo>
                    <a:pt x="21456" y="480"/>
                    <a:pt x="21434" y="503"/>
                    <a:pt x="21411" y="548"/>
                  </a:cubicBezTo>
                  <a:cubicBezTo>
                    <a:pt x="21411" y="571"/>
                    <a:pt x="21388" y="617"/>
                    <a:pt x="21365" y="640"/>
                  </a:cubicBezTo>
                  <a:cubicBezTo>
                    <a:pt x="21319" y="731"/>
                    <a:pt x="21274" y="799"/>
                    <a:pt x="21228" y="891"/>
                  </a:cubicBezTo>
                  <a:lnTo>
                    <a:pt x="21228" y="913"/>
                  </a:lnTo>
                  <a:lnTo>
                    <a:pt x="21160" y="1005"/>
                  </a:lnTo>
                  <a:cubicBezTo>
                    <a:pt x="21114" y="1119"/>
                    <a:pt x="21046" y="1233"/>
                    <a:pt x="20977" y="1347"/>
                  </a:cubicBezTo>
                  <a:lnTo>
                    <a:pt x="20954" y="1416"/>
                  </a:lnTo>
                  <a:lnTo>
                    <a:pt x="20931" y="1438"/>
                  </a:lnTo>
                  <a:cubicBezTo>
                    <a:pt x="20840" y="1598"/>
                    <a:pt x="20749" y="1735"/>
                    <a:pt x="20680" y="1895"/>
                  </a:cubicBezTo>
                  <a:cubicBezTo>
                    <a:pt x="20521" y="2169"/>
                    <a:pt x="20361" y="2443"/>
                    <a:pt x="20201" y="2717"/>
                  </a:cubicBezTo>
                  <a:cubicBezTo>
                    <a:pt x="20133" y="2854"/>
                    <a:pt x="20041" y="2991"/>
                    <a:pt x="19973" y="3127"/>
                  </a:cubicBezTo>
                  <a:cubicBezTo>
                    <a:pt x="19881" y="3264"/>
                    <a:pt x="19790" y="3424"/>
                    <a:pt x="19722" y="3561"/>
                  </a:cubicBezTo>
                  <a:lnTo>
                    <a:pt x="19676" y="3652"/>
                  </a:lnTo>
                  <a:lnTo>
                    <a:pt x="19653" y="3675"/>
                  </a:lnTo>
                  <a:cubicBezTo>
                    <a:pt x="19608" y="3767"/>
                    <a:pt x="19539" y="3858"/>
                    <a:pt x="19493" y="3949"/>
                  </a:cubicBezTo>
                  <a:cubicBezTo>
                    <a:pt x="19448" y="4040"/>
                    <a:pt x="19402" y="4109"/>
                    <a:pt x="19356" y="4177"/>
                  </a:cubicBezTo>
                  <a:lnTo>
                    <a:pt x="19311" y="4269"/>
                  </a:lnTo>
                  <a:cubicBezTo>
                    <a:pt x="19265" y="4337"/>
                    <a:pt x="19242" y="4383"/>
                    <a:pt x="19220" y="4429"/>
                  </a:cubicBezTo>
                  <a:cubicBezTo>
                    <a:pt x="19197" y="4474"/>
                    <a:pt x="19151" y="4520"/>
                    <a:pt x="19128" y="4588"/>
                  </a:cubicBezTo>
                  <a:lnTo>
                    <a:pt x="19037" y="4702"/>
                  </a:lnTo>
                  <a:lnTo>
                    <a:pt x="19014" y="4748"/>
                  </a:lnTo>
                  <a:lnTo>
                    <a:pt x="18991" y="4794"/>
                  </a:lnTo>
                  <a:lnTo>
                    <a:pt x="18968" y="4839"/>
                  </a:lnTo>
                  <a:lnTo>
                    <a:pt x="18900" y="4953"/>
                  </a:lnTo>
                  <a:cubicBezTo>
                    <a:pt x="18877" y="4999"/>
                    <a:pt x="18854" y="5045"/>
                    <a:pt x="18809" y="5090"/>
                  </a:cubicBezTo>
                  <a:lnTo>
                    <a:pt x="18786" y="5136"/>
                  </a:lnTo>
                  <a:lnTo>
                    <a:pt x="18763" y="5182"/>
                  </a:lnTo>
                  <a:lnTo>
                    <a:pt x="18740" y="5205"/>
                  </a:lnTo>
                  <a:cubicBezTo>
                    <a:pt x="18717" y="5250"/>
                    <a:pt x="18695" y="5273"/>
                    <a:pt x="18672" y="5319"/>
                  </a:cubicBezTo>
                  <a:lnTo>
                    <a:pt x="18717" y="5273"/>
                  </a:lnTo>
                  <a:lnTo>
                    <a:pt x="18717" y="5273"/>
                  </a:lnTo>
                  <a:cubicBezTo>
                    <a:pt x="18580" y="5478"/>
                    <a:pt x="18466" y="5684"/>
                    <a:pt x="18352" y="5866"/>
                  </a:cubicBezTo>
                  <a:lnTo>
                    <a:pt x="18329" y="5889"/>
                  </a:lnTo>
                  <a:lnTo>
                    <a:pt x="18192" y="6163"/>
                  </a:lnTo>
                  <a:cubicBezTo>
                    <a:pt x="18170" y="6209"/>
                    <a:pt x="18124" y="6255"/>
                    <a:pt x="18101" y="6300"/>
                  </a:cubicBezTo>
                  <a:lnTo>
                    <a:pt x="18078" y="6346"/>
                  </a:lnTo>
                  <a:cubicBezTo>
                    <a:pt x="18033" y="6437"/>
                    <a:pt x="17987" y="6506"/>
                    <a:pt x="17941" y="6597"/>
                  </a:cubicBezTo>
                  <a:cubicBezTo>
                    <a:pt x="17873" y="6688"/>
                    <a:pt x="17804" y="6802"/>
                    <a:pt x="17759" y="6916"/>
                  </a:cubicBezTo>
                  <a:lnTo>
                    <a:pt x="17690" y="7053"/>
                  </a:lnTo>
                  <a:cubicBezTo>
                    <a:pt x="17645" y="7099"/>
                    <a:pt x="17622" y="7145"/>
                    <a:pt x="17599" y="7213"/>
                  </a:cubicBezTo>
                  <a:lnTo>
                    <a:pt x="17576" y="7236"/>
                  </a:lnTo>
                  <a:cubicBezTo>
                    <a:pt x="17530" y="7304"/>
                    <a:pt x="17485" y="7373"/>
                    <a:pt x="17439" y="7464"/>
                  </a:cubicBezTo>
                  <a:lnTo>
                    <a:pt x="17393" y="7556"/>
                  </a:lnTo>
                  <a:cubicBezTo>
                    <a:pt x="17325" y="7647"/>
                    <a:pt x="17257" y="7761"/>
                    <a:pt x="17211" y="7852"/>
                  </a:cubicBezTo>
                  <a:cubicBezTo>
                    <a:pt x="17142" y="7989"/>
                    <a:pt x="17051" y="8126"/>
                    <a:pt x="16983" y="8263"/>
                  </a:cubicBezTo>
                  <a:cubicBezTo>
                    <a:pt x="16914" y="8354"/>
                    <a:pt x="16869" y="8469"/>
                    <a:pt x="16823" y="8560"/>
                  </a:cubicBezTo>
                  <a:lnTo>
                    <a:pt x="16754" y="8674"/>
                  </a:lnTo>
                  <a:lnTo>
                    <a:pt x="16709" y="8742"/>
                  </a:lnTo>
                  <a:lnTo>
                    <a:pt x="16640" y="8879"/>
                  </a:lnTo>
                  <a:lnTo>
                    <a:pt x="16549" y="9039"/>
                  </a:lnTo>
                  <a:lnTo>
                    <a:pt x="16526" y="9085"/>
                  </a:lnTo>
                  <a:cubicBezTo>
                    <a:pt x="16503" y="9153"/>
                    <a:pt x="16458" y="9222"/>
                    <a:pt x="16435" y="9267"/>
                  </a:cubicBezTo>
                  <a:lnTo>
                    <a:pt x="16412" y="9313"/>
                  </a:lnTo>
                  <a:lnTo>
                    <a:pt x="16321" y="9450"/>
                  </a:lnTo>
                  <a:lnTo>
                    <a:pt x="16298" y="9541"/>
                  </a:lnTo>
                  <a:cubicBezTo>
                    <a:pt x="16252" y="9633"/>
                    <a:pt x="16184" y="9724"/>
                    <a:pt x="16138" y="9792"/>
                  </a:cubicBezTo>
                  <a:lnTo>
                    <a:pt x="16115" y="9838"/>
                  </a:lnTo>
                  <a:cubicBezTo>
                    <a:pt x="16092" y="9884"/>
                    <a:pt x="16070" y="9929"/>
                    <a:pt x="16047" y="9975"/>
                  </a:cubicBezTo>
                  <a:lnTo>
                    <a:pt x="15956" y="10135"/>
                  </a:lnTo>
                  <a:lnTo>
                    <a:pt x="15933" y="10158"/>
                  </a:lnTo>
                  <a:lnTo>
                    <a:pt x="15887" y="10249"/>
                  </a:lnTo>
                  <a:cubicBezTo>
                    <a:pt x="15864" y="10295"/>
                    <a:pt x="15841" y="10363"/>
                    <a:pt x="15796" y="10409"/>
                  </a:cubicBezTo>
                  <a:cubicBezTo>
                    <a:pt x="15773" y="10454"/>
                    <a:pt x="15750" y="10500"/>
                    <a:pt x="15727" y="10523"/>
                  </a:cubicBezTo>
                  <a:lnTo>
                    <a:pt x="15704" y="10614"/>
                  </a:lnTo>
                  <a:cubicBezTo>
                    <a:pt x="15659" y="10683"/>
                    <a:pt x="15613" y="10751"/>
                    <a:pt x="15590" y="10797"/>
                  </a:cubicBezTo>
                  <a:lnTo>
                    <a:pt x="15499" y="10934"/>
                  </a:lnTo>
                  <a:lnTo>
                    <a:pt x="15476" y="10979"/>
                  </a:lnTo>
                  <a:cubicBezTo>
                    <a:pt x="15453" y="11048"/>
                    <a:pt x="15408" y="11116"/>
                    <a:pt x="15362" y="11162"/>
                  </a:cubicBezTo>
                  <a:cubicBezTo>
                    <a:pt x="15339" y="11230"/>
                    <a:pt x="15316" y="11276"/>
                    <a:pt x="15271" y="11345"/>
                  </a:cubicBezTo>
                  <a:cubicBezTo>
                    <a:pt x="15248" y="11413"/>
                    <a:pt x="15202" y="11482"/>
                    <a:pt x="15179" y="11527"/>
                  </a:cubicBezTo>
                  <a:lnTo>
                    <a:pt x="15111" y="11641"/>
                  </a:lnTo>
                  <a:lnTo>
                    <a:pt x="14974" y="11892"/>
                  </a:lnTo>
                  <a:lnTo>
                    <a:pt x="14906" y="11984"/>
                  </a:lnTo>
                  <a:cubicBezTo>
                    <a:pt x="14860" y="12052"/>
                    <a:pt x="14837" y="12098"/>
                    <a:pt x="14814" y="12143"/>
                  </a:cubicBezTo>
                  <a:lnTo>
                    <a:pt x="14746" y="12235"/>
                  </a:lnTo>
                  <a:lnTo>
                    <a:pt x="14769" y="12235"/>
                  </a:lnTo>
                  <a:cubicBezTo>
                    <a:pt x="14654" y="12395"/>
                    <a:pt x="14563" y="12531"/>
                    <a:pt x="14495" y="12668"/>
                  </a:cubicBezTo>
                  <a:cubicBezTo>
                    <a:pt x="14426" y="12805"/>
                    <a:pt x="14358" y="12965"/>
                    <a:pt x="14266" y="13102"/>
                  </a:cubicBezTo>
                  <a:cubicBezTo>
                    <a:pt x="14221" y="13193"/>
                    <a:pt x="14175" y="13285"/>
                    <a:pt x="14129" y="13376"/>
                  </a:cubicBezTo>
                  <a:lnTo>
                    <a:pt x="14084" y="13467"/>
                  </a:lnTo>
                  <a:cubicBezTo>
                    <a:pt x="14015" y="13581"/>
                    <a:pt x="13947" y="13696"/>
                    <a:pt x="13878" y="13833"/>
                  </a:cubicBezTo>
                  <a:cubicBezTo>
                    <a:pt x="13787" y="13969"/>
                    <a:pt x="13719" y="14106"/>
                    <a:pt x="13673" y="14266"/>
                  </a:cubicBezTo>
                  <a:cubicBezTo>
                    <a:pt x="13673" y="14266"/>
                    <a:pt x="13673" y="14289"/>
                    <a:pt x="13673" y="14289"/>
                  </a:cubicBezTo>
                  <a:cubicBezTo>
                    <a:pt x="13650" y="14312"/>
                    <a:pt x="13650" y="14335"/>
                    <a:pt x="13673" y="14335"/>
                  </a:cubicBezTo>
                  <a:lnTo>
                    <a:pt x="13650" y="14357"/>
                  </a:lnTo>
                  <a:lnTo>
                    <a:pt x="13627" y="14380"/>
                  </a:lnTo>
                  <a:lnTo>
                    <a:pt x="13559" y="14517"/>
                  </a:lnTo>
                  <a:lnTo>
                    <a:pt x="13513" y="14586"/>
                  </a:lnTo>
                  <a:lnTo>
                    <a:pt x="13445" y="14700"/>
                  </a:lnTo>
                  <a:cubicBezTo>
                    <a:pt x="13445" y="14700"/>
                    <a:pt x="13445" y="14700"/>
                    <a:pt x="13445" y="14723"/>
                  </a:cubicBezTo>
                  <a:lnTo>
                    <a:pt x="13353" y="14860"/>
                  </a:lnTo>
                  <a:cubicBezTo>
                    <a:pt x="13285" y="14951"/>
                    <a:pt x="13239" y="15042"/>
                    <a:pt x="13171" y="15134"/>
                  </a:cubicBezTo>
                  <a:lnTo>
                    <a:pt x="13125" y="15248"/>
                  </a:lnTo>
                  <a:cubicBezTo>
                    <a:pt x="13102" y="15225"/>
                    <a:pt x="13080" y="15225"/>
                    <a:pt x="13057" y="15202"/>
                  </a:cubicBezTo>
                  <a:lnTo>
                    <a:pt x="12440" y="15202"/>
                  </a:lnTo>
                  <a:cubicBezTo>
                    <a:pt x="12303" y="15179"/>
                    <a:pt x="12144" y="15179"/>
                    <a:pt x="12007" y="15156"/>
                  </a:cubicBezTo>
                  <a:cubicBezTo>
                    <a:pt x="11893" y="15134"/>
                    <a:pt x="11756" y="15111"/>
                    <a:pt x="11642" y="15111"/>
                  </a:cubicBezTo>
                  <a:lnTo>
                    <a:pt x="11505" y="15088"/>
                  </a:lnTo>
                  <a:cubicBezTo>
                    <a:pt x="11436" y="15065"/>
                    <a:pt x="11368" y="15042"/>
                    <a:pt x="11299" y="15042"/>
                  </a:cubicBezTo>
                  <a:cubicBezTo>
                    <a:pt x="11253" y="15019"/>
                    <a:pt x="11208" y="15019"/>
                    <a:pt x="11185" y="15019"/>
                  </a:cubicBezTo>
                  <a:lnTo>
                    <a:pt x="11162" y="14997"/>
                  </a:lnTo>
                  <a:lnTo>
                    <a:pt x="11117" y="14997"/>
                  </a:lnTo>
                  <a:lnTo>
                    <a:pt x="11048" y="14974"/>
                  </a:lnTo>
                  <a:cubicBezTo>
                    <a:pt x="10888" y="14928"/>
                    <a:pt x="10729" y="14905"/>
                    <a:pt x="10592" y="14860"/>
                  </a:cubicBezTo>
                  <a:cubicBezTo>
                    <a:pt x="10523" y="14837"/>
                    <a:pt x="10477" y="14814"/>
                    <a:pt x="10409" y="14814"/>
                  </a:cubicBezTo>
                  <a:cubicBezTo>
                    <a:pt x="10272" y="14746"/>
                    <a:pt x="10112" y="14700"/>
                    <a:pt x="9952" y="14631"/>
                  </a:cubicBezTo>
                  <a:cubicBezTo>
                    <a:pt x="9884" y="14609"/>
                    <a:pt x="9815" y="14586"/>
                    <a:pt x="9724" y="14563"/>
                  </a:cubicBezTo>
                  <a:cubicBezTo>
                    <a:pt x="9679" y="14540"/>
                    <a:pt x="9656" y="14540"/>
                    <a:pt x="9610" y="14517"/>
                  </a:cubicBezTo>
                  <a:cubicBezTo>
                    <a:pt x="9564" y="14494"/>
                    <a:pt x="9519" y="14494"/>
                    <a:pt x="9496" y="14472"/>
                  </a:cubicBezTo>
                  <a:cubicBezTo>
                    <a:pt x="9222" y="14380"/>
                    <a:pt x="8971" y="14266"/>
                    <a:pt x="8743" y="14175"/>
                  </a:cubicBezTo>
                  <a:lnTo>
                    <a:pt x="8720" y="14152"/>
                  </a:lnTo>
                  <a:lnTo>
                    <a:pt x="8697" y="14152"/>
                  </a:lnTo>
                  <a:lnTo>
                    <a:pt x="8583" y="14106"/>
                  </a:lnTo>
                  <a:cubicBezTo>
                    <a:pt x="8514" y="14061"/>
                    <a:pt x="8446" y="14038"/>
                    <a:pt x="8378" y="14015"/>
                  </a:cubicBezTo>
                  <a:lnTo>
                    <a:pt x="8332" y="13992"/>
                  </a:lnTo>
                  <a:lnTo>
                    <a:pt x="8309" y="13969"/>
                  </a:lnTo>
                  <a:lnTo>
                    <a:pt x="8126" y="13901"/>
                  </a:lnTo>
                  <a:cubicBezTo>
                    <a:pt x="7967" y="13833"/>
                    <a:pt x="7807" y="13764"/>
                    <a:pt x="7670" y="13673"/>
                  </a:cubicBezTo>
                  <a:cubicBezTo>
                    <a:pt x="7579" y="13650"/>
                    <a:pt x="7510" y="13604"/>
                    <a:pt x="7419" y="13559"/>
                  </a:cubicBezTo>
                  <a:cubicBezTo>
                    <a:pt x="7350" y="13536"/>
                    <a:pt x="7259" y="13490"/>
                    <a:pt x="7191" y="13444"/>
                  </a:cubicBezTo>
                  <a:cubicBezTo>
                    <a:pt x="7122" y="13422"/>
                    <a:pt x="7054" y="13376"/>
                    <a:pt x="6985" y="13353"/>
                  </a:cubicBezTo>
                  <a:lnTo>
                    <a:pt x="6940" y="13330"/>
                  </a:lnTo>
                  <a:cubicBezTo>
                    <a:pt x="6871" y="13308"/>
                    <a:pt x="6780" y="13262"/>
                    <a:pt x="6711" y="13216"/>
                  </a:cubicBezTo>
                  <a:cubicBezTo>
                    <a:pt x="6643" y="13193"/>
                    <a:pt x="6597" y="13171"/>
                    <a:pt x="6529" y="13148"/>
                  </a:cubicBezTo>
                  <a:cubicBezTo>
                    <a:pt x="6437" y="13102"/>
                    <a:pt x="6346" y="13056"/>
                    <a:pt x="6278" y="13011"/>
                  </a:cubicBezTo>
                  <a:lnTo>
                    <a:pt x="6209" y="12988"/>
                  </a:lnTo>
                  <a:cubicBezTo>
                    <a:pt x="6163" y="12942"/>
                    <a:pt x="6095" y="12919"/>
                    <a:pt x="6049" y="12897"/>
                  </a:cubicBezTo>
                  <a:lnTo>
                    <a:pt x="5958" y="12851"/>
                  </a:lnTo>
                  <a:lnTo>
                    <a:pt x="5821" y="12783"/>
                  </a:lnTo>
                  <a:cubicBezTo>
                    <a:pt x="5753" y="12760"/>
                    <a:pt x="5684" y="12714"/>
                    <a:pt x="5616" y="12691"/>
                  </a:cubicBezTo>
                  <a:cubicBezTo>
                    <a:pt x="5547" y="12646"/>
                    <a:pt x="5456" y="12600"/>
                    <a:pt x="5365" y="12577"/>
                  </a:cubicBezTo>
                  <a:lnTo>
                    <a:pt x="5273" y="12531"/>
                  </a:lnTo>
                  <a:cubicBezTo>
                    <a:pt x="5159" y="12463"/>
                    <a:pt x="5045" y="12395"/>
                    <a:pt x="4931" y="12349"/>
                  </a:cubicBezTo>
                  <a:cubicBezTo>
                    <a:pt x="4771" y="12258"/>
                    <a:pt x="4634" y="12189"/>
                    <a:pt x="4474" y="12098"/>
                  </a:cubicBezTo>
                  <a:lnTo>
                    <a:pt x="4429" y="12052"/>
                  </a:lnTo>
                  <a:cubicBezTo>
                    <a:pt x="4360" y="12029"/>
                    <a:pt x="4315" y="12006"/>
                    <a:pt x="4269" y="11961"/>
                  </a:cubicBezTo>
                  <a:lnTo>
                    <a:pt x="4200" y="11938"/>
                  </a:lnTo>
                  <a:cubicBezTo>
                    <a:pt x="4155" y="11915"/>
                    <a:pt x="4109" y="11870"/>
                    <a:pt x="4041" y="11847"/>
                  </a:cubicBezTo>
                  <a:cubicBezTo>
                    <a:pt x="3995" y="11824"/>
                    <a:pt x="3949" y="11778"/>
                    <a:pt x="3881" y="11755"/>
                  </a:cubicBezTo>
                  <a:cubicBezTo>
                    <a:pt x="3790" y="11710"/>
                    <a:pt x="3698" y="11664"/>
                    <a:pt x="3607" y="11596"/>
                  </a:cubicBezTo>
                  <a:cubicBezTo>
                    <a:pt x="3516" y="11550"/>
                    <a:pt x="3424" y="11504"/>
                    <a:pt x="3333" y="11436"/>
                  </a:cubicBezTo>
                  <a:lnTo>
                    <a:pt x="3196" y="11367"/>
                  </a:lnTo>
                  <a:cubicBezTo>
                    <a:pt x="3128" y="11322"/>
                    <a:pt x="3059" y="11276"/>
                    <a:pt x="2991" y="11230"/>
                  </a:cubicBezTo>
                  <a:lnTo>
                    <a:pt x="2968" y="11230"/>
                  </a:lnTo>
                  <a:lnTo>
                    <a:pt x="2922" y="11208"/>
                  </a:lnTo>
                  <a:lnTo>
                    <a:pt x="2877" y="11185"/>
                  </a:lnTo>
                  <a:cubicBezTo>
                    <a:pt x="2785" y="11139"/>
                    <a:pt x="2694" y="11071"/>
                    <a:pt x="2603" y="11025"/>
                  </a:cubicBezTo>
                  <a:lnTo>
                    <a:pt x="2557" y="11002"/>
                  </a:lnTo>
                  <a:lnTo>
                    <a:pt x="2534" y="10979"/>
                  </a:lnTo>
                  <a:lnTo>
                    <a:pt x="2511" y="10979"/>
                  </a:lnTo>
                  <a:lnTo>
                    <a:pt x="2443" y="10911"/>
                  </a:lnTo>
                  <a:lnTo>
                    <a:pt x="2397" y="10888"/>
                  </a:lnTo>
                  <a:cubicBezTo>
                    <a:pt x="2146" y="10728"/>
                    <a:pt x="1895" y="10568"/>
                    <a:pt x="1644" y="10409"/>
                  </a:cubicBezTo>
                  <a:lnTo>
                    <a:pt x="1576" y="10386"/>
                  </a:lnTo>
                  <a:cubicBezTo>
                    <a:pt x="1530" y="10340"/>
                    <a:pt x="1484" y="10317"/>
                    <a:pt x="1416" y="10295"/>
                  </a:cubicBezTo>
                  <a:lnTo>
                    <a:pt x="1302" y="10226"/>
                  </a:lnTo>
                  <a:lnTo>
                    <a:pt x="1210" y="10158"/>
                  </a:lnTo>
                  <a:cubicBezTo>
                    <a:pt x="1165" y="10112"/>
                    <a:pt x="1096" y="10089"/>
                    <a:pt x="1028" y="10044"/>
                  </a:cubicBezTo>
                  <a:lnTo>
                    <a:pt x="1005" y="10044"/>
                  </a:lnTo>
                  <a:lnTo>
                    <a:pt x="982" y="10021"/>
                  </a:lnTo>
                  <a:cubicBezTo>
                    <a:pt x="936" y="9998"/>
                    <a:pt x="868" y="9952"/>
                    <a:pt x="822" y="9907"/>
                  </a:cubicBezTo>
                  <a:lnTo>
                    <a:pt x="777" y="9884"/>
                  </a:lnTo>
                  <a:cubicBezTo>
                    <a:pt x="685" y="9838"/>
                    <a:pt x="617" y="9792"/>
                    <a:pt x="526" y="9724"/>
                  </a:cubicBezTo>
                  <a:cubicBezTo>
                    <a:pt x="457" y="9678"/>
                    <a:pt x="389" y="9633"/>
                    <a:pt x="320" y="9564"/>
                  </a:cubicBezTo>
                  <a:cubicBezTo>
                    <a:pt x="343" y="9541"/>
                    <a:pt x="320" y="9473"/>
                    <a:pt x="297" y="9450"/>
                  </a:cubicBezTo>
                  <a:cubicBezTo>
                    <a:pt x="275" y="9450"/>
                    <a:pt x="252" y="9427"/>
                    <a:pt x="229" y="9427"/>
                  </a:cubicBezTo>
                  <a:cubicBezTo>
                    <a:pt x="206" y="9427"/>
                    <a:pt x="160" y="9450"/>
                    <a:pt x="138" y="9473"/>
                  </a:cubicBezTo>
                  <a:cubicBezTo>
                    <a:pt x="115" y="9496"/>
                    <a:pt x="92" y="9519"/>
                    <a:pt x="92" y="9564"/>
                  </a:cubicBezTo>
                  <a:cubicBezTo>
                    <a:pt x="69" y="9587"/>
                    <a:pt x="69" y="9610"/>
                    <a:pt x="46" y="9633"/>
                  </a:cubicBezTo>
                  <a:cubicBezTo>
                    <a:pt x="46" y="9655"/>
                    <a:pt x="46" y="9678"/>
                    <a:pt x="46" y="9678"/>
                  </a:cubicBezTo>
                  <a:cubicBezTo>
                    <a:pt x="46" y="9724"/>
                    <a:pt x="23" y="9770"/>
                    <a:pt x="23" y="9792"/>
                  </a:cubicBezTo>
                  <a:cubicBezTo>
                    <a:pt x="23" y="9861"/>
                    <a:pt x="23" y="9907"/>
                    <a:pt x="23" y="9975"/>
                  </a:cubicBezTo>
                  <a:lnTo>
                    <a:pt x="23" y="10021"/>
                  </a:lnTo>
                  <a:cubicBezTo>
                    <a:pt x="1" y="10089"/>
                    <a:pt x="1" y="10180"/>
                    <a:pt x="23" y="10272"/>
                  </a:cubicBezTo>
                  <a:cubicBezTo>
                    <a:pt x="23" y="10317"/>
                    <a:pt x="23" y="10363"/>
                    <a:pt x="46" y="10409"/>
                  </a:cubicBezTo>
                  <a:lnTo>
                    <a:pt x="46" y="10477"/>
                  </a:lnTo>
                  <a:cubicBezTo>
                    <a:pt x="46" y="10568"/>
                    <a:pt x="69" y="10660"/>
                    <a:pt x="92" y="10751"/>
                  </a:cubicBezTo>
                  <a:cubicBezTo>
                    <a:pt x="115" y="10797"/>
                    <a:pt x="115" y="10865"/>
                    <a:pt x="160" y="10934"/>
                  </a:cubicBezTo>
                  <a:cubicBezTo>
                    <a:pt x="160" y="10979"/>
                    <a:pt x="183" y="11025"/>
                    <a:pt x="206" y="11071"/>
                  </a:cubicBezTo>
                  <a:lnTo>
                    <a:pt x="229" y="11093"/>
                  </a:lnTo>
                  <a:cubicBezTo>
                    <a:pt x="252" y="11139"/>
                    <a:pt x="252" y="11162"/>
                    <a:pt x="275" y="11185"/>
                  </a:cubicBezTo>
                  <a:cubicBezTo>
                    <a:pt x="297" y="11230"/>
                    <a:pt x="343" y="11276"/>
                    <a:pt x="366" y="11299"/>
                  </a:cubicBezTo>
                  <a:cubicBezTo>
                    <a:pt x="411" y="11345"/>
                    <a:pt x="457" y="11367"/>
                    <a:pt x="503" y="11413"/>
                  </a:cubicBezTo>
                  <a:lnTo>
                    <a:pt x="571" y="11436"/>
                  </a:lnTo>
                  <a:cubicBezTo>
                    <a:pt x="731" y="11573"/>
                    <a:pt x="914" y="11687"/>
                    <a:pt x="1119" y="11824"/>
                  </a:cubicBezTo>
                  <a:lnTo>
                    <a:pt x="1142" y="11847"/>
                  </a:lnTo>
                  <a:cubicBezTo>
                    <a:pt x="1279" y="11915"/>
                    <a:pt x="1393" y="12006"/>
                    <a:pt x="1530" y="12075"/>
                  </a:cubicBezTo>
                  <a:cubicBezTo>
                    <a:pt x="1598" y="12121"/>
                    <a:pt x="1644" y="12166"/>
                    <a:pt x="1713" y="12189"/>
                  </a:cubicBezTo>
                  <a:cubicBezTo>
                    <a:pt x="1781" y="12235"/>
                    <a:pt x="1872" y="12280"/>
                    <a:pt x="1941" y="12326"/>
                  </a:cubicBezTo>
                  <a:cubicBezTo>
                    <a:pt x="2009" y="12372"/>
                    <a:pt x="2055" y="12395"/>
                    <a:pt x="2123" y="12440"/>
                  </a:cubicBezTo>
                  <a:cubicBezTo>
                    <a:pt x="2169" y="12463"/>
                    <a:pt x="2215" y="12486"/>
                    <a:pt x="2260" y="12509"/>
                  </a:cubicBezTo>
                  <a:lnTo>
                    <a:pt x="2283" y="12509"/>
                  </a:lnTo>
                  <a:lnTo>
                    <a:pt x="2352" y="12554"/>
                  </a:lnTo>
                  <a:lnTo>
                    <a:pt x="2511" y="12646"/>
                  </a:lnTo>
                  <a:lnTo>
                    <a:pt x="2534" y="12646"/>
                  </a:lnTo>
                  <a:lnTo>
                    <a:pt x="2557" y="12668"/>
                  </a:lnTo>
                  <a:cubicBezTo>
                    <a:pt x="2626" y="12714"/>
                    <a:pt x="2694" y="12760"/>
                    <a:pt x="2762" y="12783"/>
                  </a:cubicBezTo>
                  <a:lnTo>
                    <a:pt x="2877" y="12851"/>
                  </a:lnTo>
                  <a:lnTo>
                    <a:pt x="2945" y="12874"/>
                  </a:lnTo>
                  <a:lnTo>
                    <a:pt x="2968" y="12897"/>
                  </a:lnTo>
                  <a:cubicBezTo>
                    <a:pt x="3036" y="12942"/>
                    <a:pt x="3105" y="12965"/>
                    <a:pt x="3196" y="13011"/>
                  </a:cubicBezTo>
                  <a:cubicBezTo>
                    <a:pt x="3219" y="13034"/>
                    <a:pt x="3265" y="13056"/>
                    <a:pt x="3287" y="13056"/>
                  </a:cubicBezTo>
                  <a:lnTo>
                    <a:pt x="3379" y="13102"/>
                  </a:lnTo>
                  <a:cubicBezTo>
                    <a:pt x="3447" y="13148"/>
                    <a:pt x="3516" y="13171"/>
                    <a:pt x="3584" y="13216"/>
                  </a:cubicBezTo>
                  <a:cubicBezTo>
                    <a:pt x="3744" y="13285"/>
                    <a:pt x="3881" y="13353"/>
                    <a:pt x="4041" y="13422"/>
                  </a:cubicBezTo>
                  <a:lnTo>
                    <a:pt x="4109" y="13467"/>
                  </a:lnTo>
                  <a:lnTo>
                    <a:pt x="4132" y="13490"/>
                  </a:lnTo>
                  <a:cubicBezTo>
                    <a:pt x="4223" y="13536"/>
                    <a:pt x="4292" y="13581"/>
                    <a:pt x="4383" y="13604"/>
                  </a:cubicBezTo>
                  <a:cubicBezTo>
                    <a:pt x="4452" y="13650"/>
                    <a:pt x="4497" y="13673"/>
                    <a:pt x="4566" y="13718"/>
                  </a:cubicBezTo>
                  <a:lnTo>
                    <a:pt x="4589" y="13718"/>
                  </a:lnTo>
                  <a:cubicBezTo>
                    <a:pt x="4680" y="13764"/>
                    <a:pt x="4748" y="13787"/>
                    <a:pt x="4817" y="13833"/>
                  </a:cubicBezTo>
                  <a:cubicBezTo>
                    <a:pt x="4862" y="13855"/>
                    <a:pt x="4908" y="13878"/>
                    <a:pt x="4954" y="13901"/>
                  </a:cubicBezTo>
                  <a:lnTo>
                    <a:pt x="5022" y="13924"/>
                  </a:lnTo>
                  <a:lnTo>
                    <a:pt x="5068" y="13947"/>
                  </a:lnTo>
                  <a:lnTo>
                    <a:pt x="5091" y="13969"/>
                  </a:lnTo>
                  <a:cubicBezTo>
                    <a:pt x="5159" y="13992"/>
                    <a:pt x="5205" y="14015"/>
                    <a:pt x="5250" y="14038"/>
                  </a:cubicBezTo>
                  <a:cubicBezTo>
                    <a:pt x="5319" y="14061"/>
                    <a:pt x="5387" y="14106"/>
                    <a:pt x="5456" y="14129"/>
                  </a:cubicBezTo>
                  <a:lnTo>
                    <a:pt x="5524" y="14175"/>
                  </a:lnTo>
                  <a:lnTo>
                    <a:pt x="5570" y="14198"/>
                  </a:lnTo>
                  <a:cubicBezTo>
                    <a:pt x="5616" y="14198"/>
                    <a:pt x="5638" y="14221"/>
                    <a:pt x="5684" y="14243"/>
                  </a:cubicBezTo>
                  <a:lnTo>
                    <a:pt x="5775" y="14266"/>
                  </a:lnTo>
                  <a:cubicBezTo>
                    <a:pt x="5798" y="14289"/>
                    <a:pt x="5844" y="14312"/>
                    <a:pt x="5890" y="14335"/>
                  </a:cubicBezTo>
                  <a:lnTo>
                    <a:pt x="5912" y="14335"/>
                  </a:lnTo>
                  <a:lnTo>
                    <a:pt x="5935" y="14357"/>
                  </a:lnTo>
                  <a:lnTo>
                    <a:pt x="5958" y="14357"/>
                  </a:lnTo>
                  <a:cubicBezTo>
                    <a:pt x="6004" y="14380"/>
                    <a:pt x="6072" y="14403"/>
                    <a:pt x="6118" y="14426"/>
                  </a:cubicBezTo>
                  <a:cubicBezTo>
                    <a:pt x="6255" y="14494"/>
                    <a:pt x="6415" y="14563"/>
                    <a:pt x="6574" y="14631"/>
                  </a:cubicBezTo>
                  <a:lnTo>
                    <a:pt x="6643" y="14677"/>
                  </a:lnTo>
                  <a:cubicBezTo>
                    <a:pt x="6780" y="14723"/>
                    <a:pt x="6894" y="14768"/>
                    <a:pt x="7031" y="14837"/>
                  </a:cubicBezTo>
                  <a:cubicBezTo>
                    <a:pt x="7282" y="14951"/>
                    <a:pt x="7556" y="15065"/>
                    <a:pt x="7807" y="15156"/>
                  </a:cubicBezTo>
                  <a:lnTo>
                    <a:pt x="7853" y="15179"/>
                  </a:lnTo>
                  <a:lnTo>
                    <a:pt x="7967" y="15225"/>
                  </a:lnTo>
                  <a:cubicBezTo>
                    <a:pt x="8104" y="15270"/>
                    <a:pt x="8241" y="15339"/>
                    <a:pt x="8378" y="15385"/>
                  </a:cubicBezTo>
                  <a:lnTo>
                    <a:pt x="8423" y="15407"/>
                  </a:lnTo>
                  <a:cubicBezTo>
                    <a:pt x="8560" y="15476"/>
                    <a:pt x="8720" y="15544"/>
                    <a:pt x="8880" y="15613"/>
                  </a:cubicBezTo>
                  <a:cubicBezTo>
                    <a:pt x="9017" y="15659"/>
                    <a:pt x="9176" y="15727"/>
                    <a:pt x="9313" y="15773"/>
                  </a:cubicBezTo>
                  <a:lnTo>
                    <a:pt x="9336" y="15795"/>
                  </a:lnTo>
                  <a:cubicBezTo>
                    <a:pt x="9405" y="15818"/>
                    <a:pt x="9473" y="15841"/>
                    <a:pt x="9542" y="15864"/>
                  </a:cubicBezTo>
                  <a:cubicBezTo>
                    <a:pt x="9610" y="15887"/>
                    <a:pt x="9679" y="15932"/>
                    <a:pt x="9770" y="15955"/>
                  </a:cubicBezTo>
                  <a:cubicBezTo>
                    <a:pt x="9998" y="16047"/>
                    <a:pt x="10158" y="16115"/>
                    <a:pt x="10340" y="16184"/>
                  </a:cubicBezTo>
                  <a:cubicBezTo>
                    <a:pt x="10386" y="16184"/>
                    <a:pt x="10455" y="16206"/>
                    <a:pt x="10500" y="16229"/>
                  </a:cubicBezTo>
                  <a:lnTo>
                    <a:pt x="10569" y="16252"/>
                  </a:lnTo>
                  <a:cubicBezTo>
                    <a:pt x="10706" y="16298"/>
                    <a:pt x="10820" y="16366"/>
                    <a:pt x="10957" y="16389"/>
                  </a:cubicBezTo>
                  <a:lnTo>
                    <a:pt x="11025" y="16412"/>
                  </a:lnTo>
                  <a:lnTo>
                    <a:pt x="11071" y="16435"/>
                  </a:lnTo>
                  <a:lnTo>
                    <a:pt x="11094" y="16457"/>
                  </a:lnTo>
                  <a:cubicBezTo>
                    <a:pt x="11162" y="16457"/>
                    <a:pt x="11208" y="16480"/>
                    <a:pt x="11276" y="16503"/>
                  </a:cubicBezTo>
                  <a:cubicBezTo>
                    <a:pt x="11390" y="16549"/>
                    <a:pt x="11505" y="16572"/>
                    <a:pt x="11642" y="16594"/>
                  </a:cubicBezTo>
                  <a:lnTo>
                    <a:pt x="11664" y="16617"/>
                  </a:lnTo>
                  <a:lnTo>
                    <a:pt x="11733" y="16617"/>
                  </a:lnTo>
                  <a:lnTo>
                    <a:pt x="11756" y="16640"/>
                  </a:lnTo>
                  <a:cubicBezTo>
                    <a:pt x="11824" y="16640"/>
                    <a:pt x="11893" y="16663"/>
                    <a:pt x="11961" y="16686"/>
                  </a:cubicBezTo>
                  <a:lnTo>
                    <a:pt x="12052" y="16686"/>
                  </a:lnTo>
                  <a:lnTo>
                    <a:pt x="12075" y="16708"/>
                  </a:lnTo>
                  <a:cubicBezTo>
                    <a:pt x="12121" y="16708"/>
                    <a:pt x="12167" y="16708"/>
                    <a:pt x="12212" y="16731"/>
                  </a:cubicBezTo>
                  <a:lnTo>
                    <a:pt x="12326" y="16754"/>
                  </a:lnTo>
                  <a:cubicBezTo>
                    <a:pt x="12600" y="16800"/>
                    <a:pt x="12897" y="16845"/>
                    <a:pt x="13194" y="16845"/>
                  </a:cubicBezTo>
                  <a:lnTo>
                    <a:pt x="13285" y="16845"/>
                  </a:lnTo>
                  <a:cubicBezTo>
                    <a:pt x="13331" y="16823"/>
                    <a:pt x="13331" y="16823"/>
                    <a:pt x="13376" y="16800"/>
                  </a:cubicBezTo>
                  <a:lnTo>
                    <a:pt x="13399" y="16800"/>
                  </a:lnTo>
                  <a:lnTo>
                    <a:pt x="13422" y="16777"/>
                  </a:lnTo>
                  <a:cubicBezTo>
                    <a:pt x="13468" y="16754"/>
                    <a:pt x="13490" y="16731"/>
                    <a:pt x="13513" y="16686"/>
                  </a:cubicBezTo>
                  <a:cubicBezTo>
                    <a:pt x="13513" y="16663"/>
                    <a:pt x="13513" y="16663"/>
                    <a:pt x="13513" y="16663"/>
                  </a:cubicBezTo>
                  <a:cubicBezTo>
                    <a:pt x="13559" y="16617"/>
                    <a:pt x="13604" y="16572"/>
                    <a:pt x="13650" y="16503"/>
                  </a:cubicBezTo>
                  <a:cubicBezTo>
                    <a:pt x="13673" y="16480"/>
                    <a:pt x="13696" y="16435"/>
                    <a:pt x="13719" y="16389"/>
                  </a:cubicBezTo>
                  <a:lnTo>
                    <a:pt x="13741" y="16343"/>
                  </a:lnTo>
                  <a:lnTo>
                    <a:pt x="13810" y="16252"/>
                  </a:lnTo>
                  <a:cubicBezTo>
                    <a:pt x="13856" y="16184"/>
                    <a:pt x="13901" y="16092"/>
                    <a:pt x="13970" y="16001"/>
                  </a:cubicBezTo>
                  <a:lnTo>
                    <a:pt x="13993" y="15955"/>
                  </a:lnTo>
                  <a:cubicBezTo>
                    <a:pt x="14061" y="15818"/>
                    <a:pt x="14152" y="15681"/>
                    <a:pt x="14221" y="15544"/>
                  </a:cubicBezTo>
                  <a:lnTo>
                    <a:pt x="14244" y="15522"/>
                  </a:lnTo>
                  <a:lnTo>
                    <a:pt x="14266" y="15476"/>
                  </a:lnTo>
                  <a:lnTo>
                    <a:pt x="14358" y="15339"/>
                  </a:lnTo>
                  <a:cubicBezTo>
                    <a:pt x="14403" y="15248"/>
                    <a:pt x="14449" y="15134"/>
                    <a:pt x="14518" y="15042"/>
                  </a:cubicBezTo>
                  <a:cubicBezTo>
                    <a:pt x="14563" y="14928"/>
                    <a:pt x="14632" y="14791"/>
                    <a:pt x="14700" y="14677"/>
                  </a:cubicBezTo>
                  <a:lnTo>
                    <a:pt x="14746" y="14609"/>
                  </a:lnTo>
                  <a:cubicBezTo>
                    <a:pt x="14769" y="14563"/>
                    <a:pt x="14791" y="14517"/>
                    <a:pt x="14837" y="14472"/>
                  </a:cubicBezTo>
                  <a:cubicBezTo>
                    <a:pt x="14860" y="14426"/>
                    <a:pt x="14883" y="14357"/>
                    <a:pt x="14928" y="14312"/>
                  </a:cubicBezTo>
                  <a:lnTo>
                    <a:pt x="14951" y="14266"/>
                  </a:lnTo>
                  <a:cubicBezTo>
                    <a:pt x="14974" y="14198"/>
                    <a:pt x="15020" y="14129"/>
                    <a:pt x="15065" y="14061"/>
                  </a:cubicBezTo>
                  <a:cubicBezTo>
                    <a:pt x="15088" y="14015"/>
                    <a:pt x="15111" y="13969"/>
                    <a:pt x="15134" y="13924"/>
                  </a:cubicBezTo>
                  <a:lnTo>
                    <a:pt x="15179" y="13855"/>
                  </a:lnTo>
                  <a:cubicBezTo>
                    <a:pt x="15248" y="13696"/>
                    <a:pt x="15339" y="13559"/>
                    <a:pt x="15408" y="13422"/>
                  </a:cubicBezTo>
                  <a:lnTo>
                    <a:pt x="15453" y="13308"/>
                  </a:lnTo>
                  <a:cubicBezTo>
                    <a:pt x="15522" y="13216"/>
                    <a:pt x="15567" y="13102"/>
                    <a:pt x="15636" y="12988"/>
                  </a:cubicBezTo>
                  <a:cubicBezTo>
                    <a:pt x="15773" y="12760"/>
                    <a:pt x="15910" y="12509"/>
                    <a:pt x="16047" y="12280"/>
                  </a:cubicBezTo>
                  <a:cubicBezTo>
                    <a:pt x="16229" y="11984"/>
                    <a:pt x="16389" y="11687"/>
                    <a:pt x="16549" y="11390"/>
                  </a:cubicBezTo>
                  <a:cubicBezTo>
                    <a:pt x="16640" y="11253"/>
                    <a:pt x="16709" y="11093"/>
                    <a:pt x="16800" y="10957"/>
                  </a:cubicBezTo>
                  <a:lnTo>
                    <a:pt x="16914" y="10751"/>
                  </a:lnTo>
                  <a:lnTo>
                    <a:pt x="17028" y="10546"/>
                  </a:lnTo>
                  <a:cubicBezTo>
                    <a:pt x="17097" y="10409"/>
                    <a:pt x="17165" y="10295"/>
                    <a:pt x="17234" y="10158"/>
                  </a:cubicBezTo>
                  <a:lnTo>
                    <a:pt x="17257" y="10135"/>
                  </a:lnTo>
                  <a:lnTo>
                    <a:pt x="17279" y="10089"/>
                  </a:lnTo>
                  <a:lnTo>
                    <a:pt x="17302" y="10044"/>
                  </a:lnTo>
                  <a:cubicBezTo>
                    <a:pt x="17371" y="9929"/>
                    <a:pt x="17439" y="9792"/>
                    <a:pt x="17508" y="9678"/>
                  </a:cubicBezTo>
                  <a:cubicBezTo>
                    <a:pt x="17553" y="9610"/>
                    <a:pt x="17599" y="9519"/>
                    <a:pt x="17645" y="9450"/>
                  </a:cubicBezTo>
                  <a:cubicBezTo>
                    <a:pt x="17690" y="9382"/>
                    <a:pt x="17736" y="9313"/>
                    <a:pt x="17759" y="9245"/>
                  </a:cubicBezTo>
                  <a:cubicBezTo>
                    <a:pt x="17827" y="9131"/>
                    <a:pt x="17896" y="8994"/>
                    <a:pt x="17964" y="8879"/>
                  </a:cubicBezTo>
                  <a:lnTo>
                    <a:pt x="17964" y="8834"/>
                  </a:lnTo>
                  <a:lnTo>
                    <a:pt x="18033" y="8720"/>
                  </a:lnTo>
                  <a:cubicBezTo>
                    <a:pt x="18078" y="8628"/>
                    <a:pt x="18124" y="8537"/>
                    <a:pt x="18170" y="8423"/>
                  </a:cubicBezTo>
                  <a:cubicBezTo>
                    <a:pt x="18215" y="8377"/>
                    <a:pt x="18238" y="8309"/>
                    <a:pt x="18261" y="8263"/>
                  </a:cubicBezTo>
                  <a:lnTo>
                    <a:pt x="18284" y="8217"/>
                  </a:lnTo>
                  <a:lnTo>
                    <a:pt x="18307" y="8172"/>
                  </a:lnTo>
                  <a:cubicBezTo>
                    <a:pt x="18352" y="8103"/>
                    <a:pt x="18375" y="8035"/>
                    <a:pt x="18421" y="7989"/>
                  </a:cubicBezTo>
                  <a:cubicBezTo>
                    <a:pt x="18443" y="7921"/>
                    <a:pt x="18489" y="7852"/>
                    <a:pt x="18512" y="7784"/>
                  </a:cubicBezTo>
                  <a:lnTo>
                    <a:pt x="18535" y="7715"/>
                  </a:lnTo>
                  <a:lnTo>
                    <a:pt x="18649" y="7533"/>
                  </a:lnTo>
                  <a:cubicBezTo>
                    <a:pt x="18649" y="7510"/>
                    <a:pt x="18672" y="7487"/>
                    <a:pt x="18695" y="7464"/>
                  </a:cubicBezTo>
                  <a:lnTo>
                    <a:pt x="18695" y="7419"/>
                  </a:lnTo>
                  <a:lnTo>
                    <a:pt x="18717" y="7373"/>
                  </a:lnTo>
                  <a:cubicBezTo>
                    <a:pt x="18763" y="7282"/>
                    <a:pt x="18809" y="7190"/>
                    <a:pt x="18877" y="7099"/>
                  </a:cubicBezTo>
                  <a:lnTo>
                    <a:pt x="18968" y="6916"/>
                  </a:lnTo>
                  <a:cubicBezTo>
                    <a:pt x="19083" y="6688"/>
                    <a:pt x="19220" y="6437"/>
                    <a:pt x="19356" y="6209"/>
                  </a:cubicBezTo>
                  <a:lnTo>
                    <a:pt x="19379" y="6140"/>
                  </a:lnTo>
                  <a:cubicBezTo>
                    <a:pt x="19448" y="6003"/>
                    <a:pt x="19539" y="5844"/>
                    <a:pt x="19608" y="5730"/>
                  </a:cubicBezTo>
                  <a:cubicBezTo>
                    <a:pt x="19653" y="5638"/>
                    <a:pt x="19699" y="5547"/>
                    <a:pt x="19745" y="5478"/>
                  </a:cubicBezTo>
                  <a:lnTo>
                    <a:pt x="19767" y="5433"/>
                  </a:lnTo>
                  <a:lnTo>
                    <a:pt x="19859" y="5273"/>
                  </a:lnTo>
                  <a:lnTo>
                    <a:pt x="19904" y="5227"/>
                  </a:lnTo>
                  <a:cubicBezTo>
                    <a:pt x="19973" y="5113"/>
                    <a:pt x="20041" y="4976"/>
                    <a:pt x="20110" y="4862"/>
                  </a:cubicBezTo>
                  <a:cubicBezTo>
                    <a:pt x="20155" y="4794"/>
                    <a:pt x="20201" y="4702"/>
                    <a:pt x="20247" y="4634"/>
                  </a:cubicBezTo>
                  <a:lnTo>
                    <a:pt x="20315" y="4497"/>
                  </a:lnTo>
                  <a:lnTo>
                    <a:pt x="20361" y="4429"/>
                  </a:lnTo>
                  <a:lnTo>
                    <a:pt x="20384" y="4383"/>
                  </a:lnTo>
                  <a:lnTo>
                    <a:pt x="20429" y="4314"/>
                  </a:lnTo>
                  <a:cubicBezTo>
                    <a:pt x="20543" y="4132"/>
                    <a:pt x="20635" y="3949"/>
                    <a:pt x="20749" y="3767"/>
                  </a:cubicBezTo>
                  <a:cubicBezTo>
                    <a:pt x="20794" y="3698"/>
                    <a:pt x="20840" y="3630"/>
                    <a:pt x="20886" y="3561"/>
                  </a:cubicBezTo>
                  <a:cubicBezTo>
                    <a:pt x="20954" y="3424"/>
                    <a:pt x="21046" y="3264"/>
                    <a:pt x="21137" y="3127"/>
                  </a:cubicBezTo>
                  <a:cubicBezTo>
                    <a:pt x="21182" y="3036"/>
                    <a:pt x="21228" y="2945"/>
                    <a:pt x="21274" y="2876"/>
                  </a:cubicBezTo>
                  <a:lnTo>
                    <a:pt x="21319" y="2831"/>
                  </a:lnTo>
                  <a:lnTo>
                    <a:pt x="21388" y="2694"/>
                  </a:lnTo>
                  <a:lnTo>
                    <a:pt x="21456" y="2557"/>
                  </a:lnTo>
                  <a:cubicBezTo>
                    <a:pt x="21525" y="2466"/>
                    <a:pt x="21571" y="2351"/>
                    <a:pt x="21639" y="2260"/>
                  </a:cubicBezTo>
                  <a:cubicBezTo>
                    <a:pt x="21707" y="2123"/>
                    <a:pt x="21799" y="1986"/>
                    <a:pt x="21867" y="1849"/>
                  </a:cubicBezTo>
                  <a:cubicBezTo>
                    <a:pt x="21890" y="1804"/>
                    <a:pt x="21913" y="1758"/>
                    <a:pt x="21936" y="1735"/>
                  </a:cubicBezTo>
                  <a:lnTo>
                    <a:pt x="21959" y="1689"/>
                  </a:lnTo>
                  <a:lnTo>
                    <a:pt x="22050" y="1575"/>
                  </a:lnTo>
                  <a:lnTo>
                    <a:pt x="22118" y="1438"/>
                  </a:lnTo>
                  <a:lnTo>
                    <a:pt x="22187" y="1324"/>
                  </a:lnTo>
                  <a:lnTo>
                    <a:pt x="22210" y="1301"/>
                  </a:lnTo>
                  <a:lnTo>
                    <a:pt x="22232" y="1279"/>
                  </a:lnTo>
                  <a:cubicBezTo>
                    <a:pt x="22232" y="1233"/>
                    <a:pt x="22255" y="1233"/>
                    <a:pt x="22255" y="1233"/>
                  </a:cubicBezTo>
                  <a:lnTo>
                    <a:pt x="22278" y="1187"/>
                  </a:lnTo>
                  <a:lnTo>
                    <a:pt x="22301" y="1142"/>
                  </a:lnTo>
                  <a:lnTo>
                    <a:pt x="22324" y="1119"/>
                  </a:lnTo>
                  <a:cubicBezTo>
                    <a:pt x="22369" y="1028"/>
                    <a:pt x="22415" y="959"/>
                    <a:pt x="22461" y="868"/>
                  </a:cubicBezTo>
                  <a:cubicBezTo>
                    <a:pt x="22461" y="845"/>
                    <a:pt x="22461" y="822"/>
                    <a:pt x="22484" y="799"/>
                  </a:cubicBezTo>
                  <a:cubicBezTo>
                    <a:pt x="22484" y="754"/>
                    <a:pt x="22484" y="685"/>
                    <a:pt x="22438" y="617"/>
                  </a:cubicBezTo>
                  <a:cubicBezTo>
                    <a:pt x="22415" y="594"/>
                    <a:pt x="22415" y="571"/>
                    <a:pt x="22392" y="571"/>
                  </a:cubicBezTo>
                  <a:lnTo>
                    <a:pt x="22369" y="548"/>
                  </a:lnTo>
                  <a:cubicBezTo>
                    <a:pt x="22347" y="525"/>
                    <a:pt x="22324" y="503"/>
                    <a:pt x="22301" y="480"/>
                  </a:cubicBezTo>
                  <a:lnTo>
                    <a:pt x="22278" y="457"/>
                  </a:lnTo>
                  <a:lnTo>
                    <a:pt x="22232" y="411"/>
                  </a:lnTo>
                  <a:lnTo>
                    <a:pt x="22210" y="388"/>
                  </a:lnTo>
                  <a:cubicBezTo>
                    <a:pt x="22164" y="366"/>
                    <a:pt x="22141" y="343"/>
                    <a:pt x="22141" y="320"/>
                  </a:cubicBezTo>
                  <a:cubicBezTo>
                    <a:pt x="22096" y="274"/>
                    <a:pt x="22050" y="229"/>
                    <a:pt x="22027" y="183"/>
                  </a:cubicBezTo>
                  <a:cubicBezTo>
                    <a:pt x="22004" y="137"/>
                    <a:pt x="21981" y="115"/>
                    <a:pt x="21959" y="69"/>
                  </a:cubicBezTo>
                  <a:cubicBezTo>
                    <a:pt x="21936" y="46"/>
                    <a:pt x="21913" y="46"/>
                    <a:pt x="21890" y="23"/>
                  </a:cubicBezTo>
                  <a:cubicBezTo>
                    <a:pt x="21867" y="23"/>
                    <a:pt x="21844" y="0"/>
                    <a:pt x="218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14"/>
            <p:cNvSpPr/>
            <p:nvPr/>
          </p:nvSpPr>
          <p:spPr>
            <a:xfrm>
              <a:off x="-678326" y="2387600"/>
              <a:ext cx="1323046" cy="982102"/>
            </a:xfrm>
            <a:custGeom>
              <a:avLst/>
              <a:gdLst/>
              <a:ahLst/>
              <a:cxnLst/>
              <a:rect l="l" t="t" r="r" b="b"/>
              <a:pathLst>
                <a:path w="23648" h="17554" extrusionOk="0">
                  <a:moveTo>
                    <a:pt x="23442" y="0"/>
                  </a:moveTo>
                  <a:cubicBezTo>
                    <a:pt x="23396" y="0"/>
                    <a:pt x="23351" y="46"/>
                    <a:pt x="23351" y="69"/>
                  </a:cubicBezTo>
                  <a:cubicBezTo>
                    <a:pt x="23351" y="92"/>
                    <a:pt x="23351" y="92"/>
                    <a:pt x="23351" y="115"/>
                  </a:cubicBezTo>
                  <a:cubicBezTo>
                    <a:pt x="23328" y="115"/>
                    <a:pt x="23305" y="115"/>
                    <a:pt x="23282" y="137"/>
                  </a:cubicBezTo>
                  <a:cubicBezTo>
                    <a:pt x="23282" y="137"/>
                    <a:pt x="23259" y="160"/>
                    <a:pt x="23259" y="160"/>
                  </a:cubicBezTo>
                  <a:lnTo>
                    <a:pt x="23236" y="206"/>
                  </a:lnTo>
                  <a:lnTo>
                    <a:pt x="23236" y="229"/>
                  </a:lnTo>
                  <a:lnTo>
                    <a:pt x="23214" y="229"/>
                  </a:lnTo>
                  <a:lnTo>
                    <a:pt x="23077" y="503"/>
                  </a:lnTo>
                  <a:cubicBezTo>
                    <a:pt x="22940" y="708"/>
                    <a:pt x="22826" y="891"/>
                    <a:pt x="22711" y="1096"/>
                  </a:cubicBezTo>
                  <a:cubicBezTo>
                    <a:pt x="22597" y="1256"/>
                    <a:pt x="22506" y="1416"/>
                    <a:pt x="22415" y="1553"/>
                  </a:cubicBezTo>
                  <a:lnTo>
                    <a:pt x="22278" y="1758"/>
                  </a:lnTo>
                  <a:lnTo>
                    <a:pt x="22232" y="1849"/>
                  </a:lnTo>
                  <a:cubicBezTo>
                    <a:pt x="22187" y="1895"/>
                    <a:pt x="22164" y="1941"/>
                    <a:pt x="22141" y="1986"/>
                  </a:cubicBezTo>
                  <a:cubicBezTo>
                    <a:pt x="22118" y="2009"/>
                    <a:pt x="22118" y="2032"/>
                    <a:pt x="22095" y="2055"/>
                  </a:cubicBezTo>
                  <a:cubicBezTo>
                    <a:pt x="22095" y="2078"/>
                    <a:pt x="22118" y="2123"/>
                    <a:pt x="22118" y="2123"/>
                  </a:cubicBezTo>
                  <a:cubicBezTo>
                    <a:pt x="22141" y="2169"/>
                    <a:pt x="22164" y="2192"/>
                    <a:pt x="22187" y="2215"/>
                  </a:cubicBezTo>
                  <a:lnTo>
                    <a:pt x="22164" y="2237"/>
                  </a:lnTo>
                  <a:lnTo>
                    <a:pt x="22118" y="2237"/>
                  </a:lnTo>
                  <a:cubicBezTo>
                    <a:pt x="22050" y="2351"/>
                    <a:pt x="22004" y="2443"/>
                    <a:pt x="21935" y="2534"/>
                  </a:cubicBezTo>
                  <a:cubicBezTo>
                    <a:pt x="21890" y="2603"/>
                    <a:pt x="21844" y="2694"/>
                    <a:pt x="21798" y="2762"/>
                  </a:cubicBezTo>
                  <a:cubicBezTo>
                    <a:pt x="21776" y="2831"/>
                    <a:pt x="21753" y="2876"/>
                    <a:pt x="21730" y="2922"/>
                  </a:cubicBezTo>
                  <a:cubicBezTo>
                    <a:pt x="21684" y="3013"/>
                    <a:pt x="21639" y="3082"/>
                    <a:pt x="21570" y="3173"/>
                  </a:cubicBezTo>
                  <a:lnTo>
                    <a:pt x="21547" y="3219"/>
                  </a:lnTo>
                  <a:lnTo>
                    <a:pt x="21479" y="3333"/>
                  </a:lnTo>
                  <a:lnTo>
                    <a:pt x="21388" y="3470"/>
                  </a:lnTo>
                  <a:cubicBezTo>
                    <a:pt x="21319" y="3584"/>
                    <a:pt x="21251" y="3698"/>
                    <a:pt x="21205" y="3835"/>
                  </a:cubicBezTo>
                  <a:lnTo>
                    <a:pt x="21159" y="3881"/>
                  </a:lnTo>
                  <a:lnTo>
                    <a:pt x="21114" y="3949"/>
                  </a:lnTo>
                  <a:lnTo>
                    <a:pt x="21091" y="3995"/>
                  </a:lnTo>
                  <a:cubicBezTo>
                    <a:pt x="21068" y="4041"/>
                    <a:pt x="21045" y="4086"/>
                    <a:pt x="21022" y="4132"/>
                  </a:cubicBezTo>
                  <a:cubicBezTo>
                    <a:pt x="21022" y="4155"/>
                    <a:pt x="21022" y="4200"/>
                    <a:pt x="21022" y="4200"/>
                  </a:cubicBezTo>
                  <a:cubicBezTo>
                    <a:pt x="21000" y="4223"/>
                    <a:pt x="20977" y="4246"/>
                    <a:pt x="20977" y="4292"/>
                  </a:cubicBezTo>
                  <a:cubicBezTo>
                    <a:pt x="20863" y="4451"/>
                    <a:pt x="20771" y="4611"/>
                    <a:pt x="20657" y="4771"/>
                  </a:cubicBezTo>
                  <a:lnTo>
                    <a:pt x="20589" y="4885"/>
                  </a:lnTo>
                  <a:lnTo>
                    <a:pt x="20520" y="4999"/>
                  </a:lnTo>
                  <a:lnTo>
                    <a:pt x="20497" y="5045"/>
                  </a:lnTo>
                  <a:lnTo>
                    <a:pt x="20475" y="5091"/>
                  </a:lnTo>
                  <a:cubicBezTo>
                    <a:pt x="20383" y="5205"/>
                    <a:pt x="20292" y="5364"/>
                    <a:pt x="20224" y="5501"/>
                  </a:cubicBezTo>
                  <a:lnTo>
                    <a:pt x="20178" y="5547"/>
                  </a:lnTo>
                  <a:lnTo>
                    <a:pt x="19950" y="5912"/>
                  </a:lnTo>
                  <a:lnTo>
                    <a:pt x="19904" y="6004"/>
                  </a:lnTo>
                  <a:cubicBezTo>
                    <a:pt x="19813" y="6163"/>
                    <a:pt x="19699" y="6323"/>
                    <a:pt x="19607" y="6483"/>
                  </a:cubicBezTo>
                  <a:cubicBezTo>
                    <a:pt x="19562" y="6597"/>
                    <a:pt x="19493" y="6688"/>
                    <a:pt x="19447" y="6802"/>
                  </a:cubicBezTo>
                  <a:lnTo>
                    <a:pt x="19402" y="6871"/>
                  </a:lnTo>
                  <a:lnTo>
                    <a:pt x="19379" y="6894"/>
                  </a:lnTo>
                  <a:lnTo>
                    <a:pt x="19356" y="6939"/>
                  </a:lnTo>
                  <a:cubicBezTo>
                    <a:pt x="19356" y="6962"/>
                    <a:pt x="19333" y="6985"/>
                    <a:pt x="19311" y="7008"/>
                  </a:cubicBezTo>
                  <a:lnTo>
                    <a:pt x="19311" y="7031"/>
                  </a:lnTo>
                  <a:cubicBezTo>
                    <a:pt x="19288" y="7076"/>
                    <a:pt x="19265" y="7099"/>
                    <a:pt x="19242" y="7145"/>
                  </a:cubicBezTo>
                  <a:cubicBezTo>
                    <a:pt x="19242" y="7190"/>
                    <a:pt x="19242" y="7213"/>
                    <a:pt x="19242" y="7259"/>
                  </a:cubicBezTo>
                  <a:lnTo>
                    <a:pt x="19219" y="7305"/>
                  </a:lnTo>
                  <a:lnTo>
                    <a:pt x="19196" y="7350"/>
                  </a:lnTo>
                  <a:cubicBezTo>
                    <a:pt x="19174" y="7373"/>
                    <a:pt x="19151" y="7419"/>
                    <a:pt x="19128" y="7464"/>
                  </a:cubicBezTo>
                  <a:lnTo>
                    <a:pt x="19128" y="7487"/>
                  </a:lnTo>
                  <a:cubicBezTo>
                    <a:pt x="19105" y="7533"/>
                    <a:pt x="19082" y="7578"/>
                    <a:pt x="19059" y="7601"/>
                  </a:cubicBezTo>
                  <a:cubicBezTo>
                    <a:pt x="19059" y="7624"/>
                    <a:pt x="19059" y="7624"/>
                    <a:pt x="19037" y="7647"/>
                  </a:cubicBezTo>
                  <a:lnTo>
                    <a:pt x="18991" y="7715"/>
                  </a:lnTo>
                  <a:lnTo>
                    <a:pt x="18945" y="7807"/>
                  </a:lnTo>
                  <a:cubicBezTo>
                    <a:pt x="18922" y="7807"/>
                    <a:pt x="18922" y="7830"/>
                    <a:pt x="18900" y="7852"/>
                  </a:cubicBezTo>
                  <a:lnTo>
                    <a:pt x="18877" y="7875"/>
                  </a:lnTo>
                  <a:lnTo>
                    <a:pt x="18786" y="8058"/>
                  </a:lnTo>
                  <a:cubicBezTo>
                    <a:pt x="18694" y="8172"/>
                    <a:pt x="18626" y="8309"/>
                    <a:pt x="18557" y="8423"/>
                  </a:cubicBezTo>
                  <a:lnTo>
                    <a:pt x="18512" y="8491"/>
                  </a:lnTo>
                  <a:lnTo>
                    <a:pt x="18489" y="8560"/>
                  </a:lnTo>
                  <a:lnTo>
                    <a:pt x="18466" y="8583"/>
                  </a:lnTo>
                  <a:cubicBezTo>
                    <a:pt x="18443" y="8628"/>
                    <a:pt x="18398" y="8674"/>
                    <a:pt x="18375" y="8743"/>
                  </a:cubicBezTo>
                  <a:cubicBezTo>
                    <a:pt x="18329" y="8811"/>
                    <a:pt x="18283" y="8902"/>
                    <a:pt x="18238" y="8994"/>
                  </a:cubicBezTo>
                  <a:lnTo>
                    <a:pt x="18146" y="9108"/>
                  </a:lnTo>
                  <a:lnTo>
                    <a:pt x="18078" y="9245"/>
                  </a:lnTo>
                  <a:cubicBezTo>
                    <a:pt x="18032" y="9336"/>
                    <a:pt x="17987" y="9427"/>
                    <a:pt x="17941" y="9541"/>
                  </a:cubicBezTo>
                  <a:cubicBezTo>
                    <a:pt x="17873" y="9633"/>
                    <a:pt x="17827" y="9724"/>
                    <a:pt x="17781" y="9838"/>
                  </a:cubicBezTo>
                  <a:lnTo>
                    <a:pt x="17781" y="9861"/>
                  </a:lnTo>
                  <a:lnTo>
                    <a:pt x="17736" y="9929"/>
                  </a:lnTo>
                  <a:lnTo>
                    <a:pt x="17690" y="10021"/>
                  </a:lnTo>
                  <a:lnTo>
                    <a:pt x="17690" y="10044"/>
                  </a:lnTo>
                  <a:lnTo>
                    <a:pt x="17667" y="10066"/>
                  </a:lnTo>
                  <a:cubicBezTo>
                    <a:pt x="17644" y="10089"/>
                    <a:pt x="17644" y="10135"/>
                    <a:pt x="17621" y="10158"/>
                  </a:cubicBezTo>
                  <a:cubicBezTo>
                    <a:pt x="17553" y="10272"/>
                    <a:pt x="17484" y="10386"/>
                    <a:pt x="17416" y="10523"/>
                  </a:cubicBezTo>
                  <a:cubicBezTo>
                    <a:pt x="17370" y="10591"/>
                    <a:pt x="17325" y="10660"/>
                    <a:pt x="17279" y="10751"/>
                  </a:cubicBezTo>
                  <a:cubicBezTo>
                    <a:pt x="17233" y="10820"/>
                    <a:pt x="17188" y="10865"/>
                    <a:pt x="17165" y="10934"/>
                  </a:cubicBezTo>
                  <a:lnTo>
                    <a:pt x="17142" y="10979"/>
                  </a:lnTo>
                  <a:lnTo>
                    <a:pt x="17051" y="11116"/>
                  </a:lnTo>
                  <a:lnTo>
                    <a:pt x="17005" y="11185"/>
                  </a:lnTo>
                  <a:lnTo>
                    <a:pt x="16868" y="11413"/>
                  </a:lnTo>
                  <a:lnTo>
                    <a:pt x="16708" y="11641"/>
                  </a:lnTo>
                  <a:lnTo>
                    <a:pt x="16640" y="11778"/>
                  </a:lnTo>
                  <a:lnTo>
                    <a:pt x="16617" y="11801"/>
                  </a:lnTo>
                  <a:lnTo>
                    <a:pt x="16571" y="11892"/>
                  </a:lnTo>
                  <a:cubicBezTo>
                    <a:pt x="16549" y="11915"/>
                    <a:pt x="16526" y="11961"/>
                    <a:pt x="16503" y="12007"/>
                  </a:cubicBezTo>
                  <a:lnTo>
                    <a:pt x="16480" y="12029"/>
                  </a:lnTo>
                  <a:lnTo>
                    <a:pt x="16412" y="12121"/>
                  </a:lnTo>
                  <a:lnTo>
                    <a:pt x="16366" y="12235"/>
                  </a:lnTo>
                  <a:lnTo>
                    <a:pt x="16298" y="12326"/>
                  </a:lnTo>
                  <a:lnTo>
                    <a:pt x="16275" y="12395"/>
                  </a:lnTo>
                  <a:lnTo>
                    <a:pt x="16229" y="12440"/>
                  </a:lnTo>
                  <a:lnTo>
                    <a:pt x="16206" y="12486"/>
                  </a:lnTo>
                  <a:lnTo>
                    <a:pt x="16183" y="12509"/>
                  </a:lnTo>
                  <a:cubicBezTo>
                    <a:pt x="16183" y="12532"/>
                    <a:pt x="16161" y="12577"/>
                    <a:pt x="16161" y="12600"/>
                  </a:cubicBezTo>
                  <a:cubicBezTo>
                    <a:pt x="16138" y="12600"/>
                    <a:pt x="16138" y="12623"/>
                    <a:pt x="16138" y="12623"/>
                  </a:cubicBezTo>
                  <a:cubicBezTo>
                    <a:pt x="16069" y="12737"/>
                    <a:pt x="16001" y="12874"/>
                    <a:pt x="15932" y="12988"/>
                  </a:cubicBezTo>
                  <a:lnTo>
                    <a:pt x="15887" y="13079"/>
                  </a:lnTo>
                  <a:lnTo>
                    <a:pt x="15841" y="13125"/>
                  </a:lnTo>
                  <a:lnTo>
                    <a:pt x="15841" y="13148"/>
                  </a:lnTo>
                  <a:lnTo>
                    <a:pt x="15795" y="13216"/>
                  </a:lnTo>
                  <a:lnTo>
                    <a:pt x="15773" y="13262"/>
                  </a:lnTo>
                  <a:cubicBezTo>
                    <a:pt x="15773" y="13285"/>
                    <a:pt x="15773" y="13308"/>
                    <a:pt x="15773" y="13330"/>
                  </a:cubicBezTo>
                  <a:cubicBezTo>
                    <a:pt x="15773" y="13353"/>
                    <a:pt x="15773" y="13353"/>
                    <a:pt x="15773" y="13376"/>
                  </a:cubicBezTo>
                  <a:lnTo>
                    <a:pt x="15750" y="13422"/>
                  </a:lnTo>
                  <a:lnTo>
                    <a:pt x="15727" y="13422"/>
                  </a:lnTo>
                  <a:cubicBezTo>
                    <a:pt x="15704" y="13490"/>
                    <a:pt x="15681" y="13513"/>
                    <a:pt x="15658" y="13559"/>
                  </a:cubicBezTo>
                  <a:lnTo>
                    <a:pt x="15613" y="13627"/>
                  </a:lnTo>
                  <a:lnTo>
                    <a:pt x="15590" y="13650"/>
                  </a:lnTo>
                  <a:lnTo>
                    <a:pt x="15567" y="13673"/>
                  </a:lnTo>
                  <a:cubicBezTo>
                    <a:pt x="15544" y="13718"/>
                    <a:pt x="15522" y="13741"/>
                    <a:pt x="15499" y="13787"/>
                  </a:cubicBezTo>
                  <a:lnTo>
                    <a:pt x="15476" y="13810"/>
                  </a:lnTo>
                  <a:cubicBezTo>
                    <a:pt x="15453" y="13833"/>
                    <a:pt x="15430" y="13855"/>
                    <a:pt x="15430" y="13878"/>
                  </a:cubicBezTo>
                  <a:lnTo>
                    <a:pt x="15316" y="14038"/>
                  </a:lnTo>
                  <a:cubicBezTo>
                    <a:pt x="15225" y="14198"/>
                    <a:pt x="15133" y="14335"/>
                    <a:pt x="15065" y="14495"/>
                  </a:cubicBezTo>
                  <a:cubicBezTo>
                    <a:pt x="14951" y="14677"/>
                    <a:pt x="14837" y="14860"/>
                    <a:pt x="14745" y="15042"/>
                  </a:cubicBezTo>
                  <a:cubicBezTo>
                    <a:pt x="14677" y="15156"/>
                    <a:pt x="14609" y="15271"/>
                    <a:pt x="14540" y="15385"/>
                  </a:cubicBezTo>
                  <a:lnTo>
                    <a:pt x="14540" y="15408"/>
                  </a:lnTo>
                  <a:lnTo>
                    <a:pt x="14517" y="15453"/>
                  </a:lnTo>
                  <a:lnTo>
                    <a:pt x="14494" y="15476"/>
                  </a:lnTo>
                  <a:lnTo>
                    <a:pt x="14449" y="15544"/>
                  </a:lnTo>
                  <a:lnTo>
                    <a:pt x="14426" y="15636"/>
                  </a:lnTo>
                  <a:lnTo>
                    <a:pt x="14335" y="15796"/>
                  </a:lnTo>
                  <a:cubicBezTo>
                    <a:pt x="14152" y="16092"/>
                    <a:pt x="14015" y="16366"/>
                    <a:pt x="13855" y="16640"/>
                  </a:cubicBezTo>
                  <a:lnTo>
                    <a:pt x="13855" y="16663"/>
                  </a:lnTo>
                  <a:cubicBezTo>
                    <a:pt x="13855" y="16686"/>
                    <a:pt x="13832" y="16709"/>
                    <a:pt x="13832" y="16709"/>
                  </a:cubicBezTo>
                  <a:cubicBezTo>
                    <a:pt x="13810" y="16731"/>
                    <a:pt x="13810" y="16754"/>
                    <a:pt x="13810" y="16777"/>
                  </a:cubicBezTo>
                  <a:lnTo>
                    <a:pt x="13764" y="16846"/>
                  </a:lnTo>
                  <a:lnTo>
                    <a:pt x="13741" y="16868"/>
                  </a:lnTo>
                  <a:cubicBezTo>
                    <a:pt x="13741" y="16891"/>
                    <a:pt x="13741" y="16914"/>
                    <a:pt x="13718" y="16937"/>
                  </a:cubicBezTo>
                  <a:lnTo>
                    <a:pt x="13673" y="17051"/>
                  </a:lnTo>
                  <a:cubicBezTo>
                    <a:pt x="13650" y="17051"/>
                    <a:pt x="13650" y="17074"/>
                    <a:pt x="13627" y="17097"/>
                  </a:cubicBezTo>
                  <a:cubicBezTo>
                    <a:pt x="13627" y="17097"/>
                    <a:pt x="13627" y="17074"/>
                    <a:pt x="13604" y="17074"/>
                  </a:cubicBezTo>
                  <a:cubicBezTo>
                    <a:pt x="13581" y="17051"/>
                    <a:pt x="13559" y="17051"/>
                    <a:pt x="13513" y="17028"/>
                  </a:cubicBezTo>
                  <a:lnTo>
                    <a:pt x="13148" y="17028"/>
                  </a:lnTo>
                  <a:cubicBezTo>
                    <a:pt x="13102" y="17005"/>
                    <a:pt x="13079" y="17005"/>
                    <a:pt x="13056" y="17005"/>
                  </a:cubicBezTo>
                  <a:lnTo>
                    <a:pt x="13011" y="17005"/>
                  </a:lnTo>
                  <a:lnTo>
                    <a:pt x="12988" y="16982"/>
                  </a:lnTo>
                  <a:lnTo>
                    <a:pt x="12919" y="16982"/>
                  </a:lnTo>
                  <a:lnTo>
                    <a:pt x="12874" y="16960"/>
                  </a:lnTo>
                  <a:lnTo>
                    <a:pt x="12782" y="16960"/>
                  </a:lnTo>
                  <a:cubicBezTo>
                    <a:pt x="12691" y="16937"/>
                    <a:pt x="12600" y="16914"/>
                    <a:pt x="12509" y="16891"/>
                  </a:cubicBezTo>
                  <a:cubicBezTo>
                    <a:pt x="12372" y="16868"/>
                    <a:pt x="12235" y="16846"/>
                    <a:pt x="12121" y="16823"/>
                  </a:cubicBezTo>
                  <a:cubicBezTo>
                    <a:pt x="12006" y="16800"/>
                    <a:pt x="11892" y="16777"/>
                    <a:pt x="11778" y="16754"/>
                  </a:cubicBezTo>
                  <a:lnTo>
                    <a:pt x="11755" y="16754"/>
                  </a:lnTo>
                  <a:cubicBezTo>
                    <a:pt x="11710" y="16754"/>
                    <a:pt x="11641" y="16731"/>
                    <a:pt x="11596" y="16731"/>
                  </a:cubicBezTo>
                  <a:lnTo>
                    <a:pt x="11527" y="16709"/>
                  </a:lnTo>
                  <a:lnTo>
                    <a:pt x="11481" y="16686"/>
                  </a:lnTo>
                  <a:lnTo>
                    <a:pt x="11436" y="16686"/>
                  </a:lnTo>
                  <a:cubicBezTo>
                    <a:pt x="11367" y="16663"/>
                    <a:pt x="11299" y="16640"/>
                    <a:pt x="11230" y="16617"/>
                  </a:cubicBezTo>
                  <a:lnTo>
                    <a:pt x="11208" y="16617"/>
                  </a:lnTo>
                  <a:cubicBezTo>
                    <a:pt x="11139" y="16594"/>
                    <a:pt x="11093" y="16572"/>
                    <a:pt x="11025" y="16549"/>
                  </a:cubicBezTo>
                  <a:lnTo>
                    <a:pt x="10956" y="16526"/>
                  </a:lnTo>
                  <a:lnTo>
                    <a:pt x="10911" y="16503"/>
                  </a:lnTo>
                  <a:cubicBezTo>
                    <a:pt x="10865" y="16480"/>
                    <a:pt x="10842" y="16480"/>
                    <a:pt x="10797" y="16457"/>
                  </a:cubicBezTo>
                  <a:cubicBezTo>
                    <a:pt x="10774" y="16457"/>
                    <a:pt x="10751" y="16435"/>
                    <a:pt x="10728" y="16435"/>
                  </a:cubicBezTo>
                  <a:cubicBezTo>
                    <a:pt x="10683" y="16412"/>
                    <a:pt x="10614" y="16389"/>
                    <a:pt x="10568" y="16389"/>
                  </a:cubicBezTo>
                  <a:cubicBezTo>
                    <a:pt x="10546" y="16366"/>
                    <a:pt x="10500" y="16343"/>
                    <a:pt x="10454" y="16343"/>
                  </a:cubicBezTo>
                  <a:lnTo>
                    <a:pt x="10431" y="16321"/>
                  </a:lnTo>
                  <a:lnTo>
                    <a:pt x="10386" y="16321"/>
                  </a:lnTo>
                  <a:cubicBezTo>
                    <a:pt x="10363" y="16321"/>
                    <a:pt x="10363" y="16298"/>
                    <a:pt x="10340" y="16298"/>
                  </a:cubicBezTo>
                  <a:lnTo>
                    <a:pt x="10272" y="16275"/>
                  </a:lnTo>
                  <a:cubicBezTo>
                    <a:pt x="10180" y="16252"/>
                    <a:pt x="10112" y="16229"/>
                    <a:pt x="10043" y="16206"/>
                  </a:cubicBezTo>
                  <a:lnTo>
                    <a:pt x="10021" y="16206"/>
                  </a:lnTo>
                  <a:lnTo>
                    <a:pt x="9884" y="16161"/>
                  </a:lnTo>
                  <a:lnTo>
                    <a:pt x="9655" y="16069"/>
                  </a:lnTo>
                  <a:lnTo>
                    <a:pt x="9450" y="16001"/>
                  </a:lnTo>
                  <a:lnTo>
                    <a:pt x="9427" y="16001"/>
                  </a:lnTo>
                  <a:cubicBezTo>
                    <a:pt x="9404" y="15978"/>
                    <a:pt x="9382" y="15955"/>
                    <a:pt x="9359" y="15955"/>
                  </a:cubicBezTo>
                  <a:lnTo>
                    <a:pt x="9313" y="15933"/>
                  </a:lnTo>
                  <a:lnTo>
                    <a:pt x="9245" y="15910"/>
                  </a:lnTo>
                  <a:cubicBezTo>
                    <a:pt x="9199" y="15887"/>
                    <a:pt x="9130" y="15864"/>
                    <a:pt x="9085" y="15841"/>
                  </a:cubicBezTo>
                  <a:cubicBezTo>
                    <a:pt x="8993" y="15796"/>
                    <a:pt x="8925" y="15773"/>
                    <a:pt x="8857" y="15750"/>
                  </a:cubicBezTo>
                  <a:lnTo>
                    <a:pt x="8788" y="15727"/>
                  </a:lnTo>
                  <a:cubicBezTo>
                    <a:pt x="8674" y="15681"/>
                    <a:pt x="8560" y="15636"/>
                    <a:pt x="8446" y="15590"/>
                  </a:cubicBezTo>
                  <a:cubicBezTo>
                    <a:pt x="8446" y="15567"/>
                    <a:pt x="8400" y="15544"/>
                    <a:pt x="8377" y="15522"/>
                  </a:cubicBezTo>
                  <a:cubicBezTo>
                    <a:pt x="8332" y="15499"/>
                    <a:pt x="8309" y="15476"/>
                    <a:pt x="8286" y="15476"/>
                  </a:cubicBezTo>
                  <a:lnTo>
                    <a:pt x="8240" y="15453"/>
                  </a:lnTo>
                  <a:cubicBezTo>
                    <a:pt x="8195" y="15430"/>
                    <a:pt x="8149" y="15430"/>
                    <a:pt x="8126" y="15408"/>
                  </a:cubicBezTo>
                  <a:lnTo>
                    <a:pt x="8103" y="15385"/>
                  </a:lnTo>
                  <a:lnTo>
                    <a:pt x="7989" y="15339"/>
                  </a:lnTo>
                  <a:lnTo>
                    <a:pt x="7875" y="15316"/>
                  </a:lnTo>
                  <a:lnTo>
                    <a:pt x="7784" y="15271"/>
                  </a:lnTo>
                  <a:cubicBezTo>
                    <a:pt x="7670" y="15225"/>
                    <a:pt x="7555" y="15179"/>
                    <a:pt x="7464" y="15134"/>
                  </a:cubicBezTo>
                  <a:cubicBezTo>
                    <a:pt x="7327" y="15065"/>
                    <a:pt x="7213" y="15019"/>
                    <a:pt x="7099" y="14974"/>
                  </a:cubicBezTo>
                  <a:lnTo>
                    <a:pt x="7031" y="14928"/>
                  </a:lnTo>
                  <a:cubicBezTo>
                    <a:pt x="6962" y="14905"/>
                    <a:pt x="6894" y="14860"/>
                    <a:pt x="6802" y="14837"/>
                  </a:cubicBezTo>
                  <a:lnTo>
                    <a:pt x="6757" y="14791"/>
                  </a:lnTo>
                  <a:lnTo>
                    <a:pt x="6734" y="14791"/>
                  </a:lnTo>
                  <a:lnTo>
                    <a:pt x="6688" y="14768"/>
                  </a:lnTo>
                  <a:lnTo>
                    <a:pt x="6665" y="14768"/>
                  </a:lnTo>
                  <a:cubicBezTo>
                    <a:pt x="6642" y="14768"/>
                    <a:pt x="6642" y="14746"/>
                    <a:pt x="6620" y="14746"/>
                  </a:cubicBezTo>
                  <a:lnTo>
                    <a:pt x="6574" y="14746"/>
                  </a:lnTo>
                  <a:lnTo>
                    <a:pt x="6483" y="14700"/>
                  </a:lnTo>
                  <a:cubicBezTo>
                    <a:pt x="6414" y="14677"/>
                    <a:pt x="6369" y="14654"/>
                    <a:pt x="6323" y="14631"/>
                  </a:cubicBezTo>
                  <a:cubicBezTo>
                    <a:pt x="6300" y="14609"/>
                    <a:pt x="6277" y="14586"/>
                    <a:pt x="6254" y="14563"/>
                  </a:cubicBezTo>
                  <a:cubicBezTo>
                    <a:pt x="6163" y="14517"/>
                    <a:pt x="6072" y="14472"/>
                    <a:pt x="6003" y="14426"/>
                  </a:cubicBezTo>
                  <a:lnTo>
                    <a:pt x="5981" y="14426"/>
                  </a:lnTo>
                  <a:cubicBezTo>
                    <a:pt x="5912" y="14380"/>
                    <a:pt x="5821" y="14358"/>
                    <a:pt x="5752" y="14312"/>
                  </a:cubicBezTo>
                  <a:cubicBezTo>
                    <a:pt x="5593" y="14243"/>
                    <a:pt x="5410" y="14175"/>
                    <a:pt x="5250" y="14084"/>
                  </a:cubicBezTo>
                  <a:cubicBezTo>
                    <a:pt x="5182" y="14061"/>
                    <a:pt x="5090" y="14015"/>
                    <a:pt x="5022" y="13970"/>
                  </a:cubicBezTo>
                  <a:cubicBezTo>
                    <a:pt x="4908" y="13901"/>
                    <a:pt x="4794" y="13833"/>
                    <a:pt x="4702" y="13764"/>
                  </a:cubicBezTo>
                  <a:lnTo>
                    <a:pt x="4611" y="13741"/>
                  </a:lnTo>
                  <a:cubicBezTo>
                    <a:pt x="4543" y="13696"/>
                    <a:pt x="4451" y="13650"/>
                    <a:pt x="4360" y="13604"/>
                  </a:cubicBezTo>
                  <a:lnTo>
                    <a:pt x="4200" y="13513"/>
                  </a:lnTo>
                  <a:cubicBezTo>
                    <a:pt x="4109" y="13467"/>
                    <a:pt x="3995" y="13399"/>
                    <a:pt x="3903" y="13353"/>
                  </a:cubicBezTo>
                  <a:cubicBezTo>
                    <a:pt x="3721" y="13262"/>
                    <a:pt x="3561" y="13171"/>
                    <a:pt x="3401" y="13079"/>
                  </a:cubicBezTo>
                  <a:lnTo>
                    <a:pt x="3310" y="13034"/>
                  </a:lnTo>
                  <a:lnTo>
                    <a:pt x="3287" y="13034"/>
                  </a:lnTo>
                  <a:cubicBezTo>
                    <a:pt x="3150" y="12965"/>
                    <a:pt x="3013" y="12897"/>
                    <a:pt x="2876" y="12828"/>
                  </a:cubicBezTo>
                  <a:cubicBezTo>
                    <a:pt x="2853" y="12805"/>
                    <a:pt x="2831" y="12805"/>
                    <a:pt x="2785" y="12783"/>
                  </a:cubicBezTo>
                  <a:lnTo>
                    <a:pt x="2717" y="12783"/>
                  </a:lnTo>
                  <a:cubicBezTo>
                    <a:pt x="2694" y="12760"/>
                    <a:pt x="2671" y="12760"/>
                    <a:pt x="2648" y="12737"/>
                  </a:cubicBezTo>
                  <a:lnTo>
                    <a:pt x="2625" y="12714"/>
                  </a:lnTo>
                  <a:cubicBezTo>
                    <a:pt x="2557" y="12691"/>
                    <a:pt x="2488" y="12646"/>
                    <a:pt x="2443" y="12623"/>
                  </a:cubicBezTo>
                  <a:cubicBezTo>
                    <a:pt x="2397" y="12577"/>
                    <a:pt x="2351" y="12577"/>
                    <a:pt x="2328" y="12554"/>
                  </a:cubicBezTo>
                  <a:cubicBezTo>
                    <a:pt x="2306" y="12554"/>
                    <a:pt x="2306" y="12532"/>
                    <a:pt x="2283" y="12532"/>
                  </a:cubicBezTo>
                  <a:cubicBezTo>
                    <a:pt x="2260" y="12532"/>
                    <a:pt x="2214" y="12554"/>
                    <a:pt x="2192" y="12577"/>
                  </a:cubicBezTo>
                  <a:cubicBezTo>
                    <a:pt x="2192" y="12554"/>
                    <a:pt x="2169" y="12554"/>
                    <a:pt x="2146" y="12532"/>
                  </a:cubicBezTo>
                  <a:lnTo>
                    <a:pt x="1804" y="12303"/>
                  </a:lnTo>
                  <a:lnTo>
                    <a:pt x="1461" y="12075"/>
                  </a:lnTo>
                  <a:lnTo>
                    <a:pt x="1393" y="12029"/>
                  </a:lnTo>
                  <a:lnTo>
                    <a:pt x="1233" y="11915"/>
                  </a:lnTo>
                  <a:cubicBezTo>
                    <a:pt x="1187" y="11847"/>
                    <a:pt x="1142" y="11801"/>
                    <a:pt x="1096" y="11755"/>
                  </a:cubicBezTo>
                  <a:lnTo>
                    <a:pt x="1073" y="11733"/>
                  </a:lnTo>
                  <a:cubicBezTo>
                    <a:pt x="1027" y="11687"/>
                    <a:pt x="1005" y="11664"/>
                    <a:pt x="982" y="11641"/>
                  </a:cubicBezTo>
                  <a:lnTo>
                    <a:pt x="959" y="11619"/>
                  </a:lnTo>
                  <a:cubicBezTo>
                    <a:pt x="891" y="11573"/>
                    <a:pt x="822" y="11504"/>
                    <a:pt x="754" y="11459"/>
                  </a:cubicBezTo>
                  <a:lnTo>
                    <a:pt x="708" y="11436"/>
                  </a:lnTo>
                  <a:cubicBezTo>
                    <a:pt x="617" y="11390"/>
                    <a:pt x="548" y="11322"/>
                    <a:pt x="457" y="11276"/>
                  </a:cubicBezTo>
                  <a:lnTo>
                    <a:pt x="434" y="11253"/>
                  </a:lnTo>
                  <a:lnTo>
                    <a:pt x="388" y="11231"/>
                  </a:lnTo>
                  <a:lnTo>
                    <a:pt x="366" y="11231"/>
                  </a:lnTo>
                  <a:cubicBezTo>
                    <a:pt x="343" y="11208"/>
                    <a:pt x="320" y="11185"/>
                    <a:pt x="297" y="11162"/>
                  </a:cubicBezTo>
                  <a:cubicBezTo>
                    <a:pt x="274" y="11162"/>
                    <a:pt x="251" y="11139"/>
                    <a:pt x="229" y="11139"/>
                  </a:cubicBezTo>
                  <a:cubicBezTo>
                    <a:pt x="206" y="11116"/>
                    <a:pt x="160" y="11094"/>
                    <a:pt x="137" y="11094"/>
                  </a:cubicBezTo>
                  <a:cubicBezTo>
                    <a:pt x="114" y="11094"/>
                    <a:pt x="92" y="11116"/>
                    <a:pt x="69" y="11116"/>
                  </a:cubicBezTo>
                  <a:cubicBezTo>
                    <a:pt x="46" y="11139"/>
                    <a:pt x="23" y="11139"/>
                    <a:pt x="23" y="11162"/>
                  </a:cubicBezTo>
                  <a:cubicBezTo>
                    <a:pt x="0" y="11208"/>
                    <a:pt x="0" y="11253"/>
                    <a:pt x="23" y="11276"/>
                  </a:cubicBezTo>
                  <a:cubicBezTo>
                    <a:pt x="23" y="11322"/>
                    <a:pt x="23" y="11367"/>
                    <a:pt x="69" y="11413"/>
                  </a:cubicBezTo>
                  <a:cubicBezTo>
                    <a:pt x="69" y="11413"/>
                    <a:pt x="92" y="11413"/>
                    <a:pt x="92" y="11436"/>
                  </a:cubicBezTo>
                  <a:cubicBezTo>
                    <a:pt x="92" y="11459"/>
                    <a:pt x="92" y="11482"/>
                    <a:pt x="114" y="11504"/>
                  </a:cubicBezTo>
                  <a:cubicBezTo>
                    <a:pt x="137" y="11527"/>
                    <a:pt x="160" y="11573"/>
                    <a:pt x="206" y="11596"/>
                  </a:cubicBezTo>
                  <a:lnTo>
                    <a:pt x="229" y="11596"/>
                  </a:lnTo>
                  <a:cubicBezTo>
                    <a:pt x="229" y="11619"/>
                    <a:pt x="251" y="11641"/>
                    <a:pt x="274" y="11664"/>
                  </a:cubicBezTo>
                  <a:lnTo>
                    <a:pt x="343" y="11710"/>
                  </a:lnTo>
                  <a:lnTo>
                    <a:pt x="434" y="11778"/>
                  </a:lnTo>
                  <a:lnTo>
                    <a:pt x="480" y="11801"/>
                  </a:lnTo>
                  <a:cubicBezTo>
                    <a:pt x="571" y="11870"/>
                    <a:pt x="662" y="11961"/>
                    <a:pt x="776" y="12029"/>
                  </a:cubicBezTo>
                  <a:lnTo>
                    <a:pt x="891" y="12121"/>
                  </a:lnTo>
                  <a:lnTo>
                    <a:pt x="913" y="12144"/>
                  </a:lnTo>
                  <a:cubicBezTo>
                    <a:pt x="959" y="12189"/>
                    <a:pt x="1005" y="12212"/>
                    <a:pt x="1050" y="12258"/>
                  </a:cubicBezTo>
                  <a:lnTo>
                    <a:pt x="1096" y="12303"/>
                  </a:lnTo>
                  <a:cubicBezTo>
                    <a:pt x="1142" y="12326"/>
                    <a:pt x="1164" y="12349"/>
                    <a:pt x="1210" y="12372"/>
                  </a:cubicBezTo>
                  <a:lnTo>
                    <a:pt x="1233" y="12395"/>
                  </a:lnTo>
                  <a:lnTo>
                    <a:pt x="1279" y="12440"/>
                  </a:lnTo>
                  <a:lnTo>
                    <a:pt x="1301" y="12440"/>
                  </a:lnTo>
                  <a:cubicBezTo>
                    <a:pt x="1324" y="12463"/>
                    <a:pt x="1370" y="12486"/>
                    <a:pt x="1393" y="12509"/>
                  </a:cubicBezTo>
                  <a:lnTo>
                    <a:pt x="1438" y="12509"/>
                  </a:lnTo>
                  <a:cubicBezTo>
                    <a:pt x="1461" y="12509"/>
                    <a:pt x="1507" y="12509"/>
                    <a:pt x="1507" y="12486"/>
                  </a:cubicBezTo>
                  <a:cubicBezTo>
                    <a:pt x="1621" y="12577"/>
                    <a:pt x="1758" y="12646"/>
                    <a:pt x="1872" y="12714"/>
                  </a:cubicBezTo>
                  <a:lnTo>
                    <a:pt x="2009" y="12805"/>
                  </a:lnTo>
                  <a:lnTo>
                    <a:pt x="2100" y="12851"/>
                  </a:lnTo>
                  <a:lnTo>
                    <a:pt x="2260" y="12942"/>
                  </a:lnTo>
                  <a:cubicBezTo>
                    <a:pt x="2351" y="13011"/>
                    <a:pt x="2420" y="13057"/>
                    <a:pt x="2511" y="13102"/>
                  </a:cubicBezTo>
                  <a:lnTo>
                    <a:pt x="2534" y="13125"/>
                  </a:lnTo>
                  <a:lnTo>
                    <a:pt x="2580" y="13148"/>
                  </a:lnTo>
                  <a:lnTo>
                    <a:pt x="2602" y="13148"/>
                  </a:lnTo>
                  <a:cubicBezTo>
                    <a:pt x="2625" y="13171"/>
                    <a:pt x="2648" y="13193"/>
                    <a:pt x="2671" y="13193"/>
                  </a:cubicBezTo>
                  <a:cubicBezTo>
                    <a:pt x="2671" y="13193"/>
                    <a:pt x="2671" y="13193"/>
                    <a:pt x="2694" y="13216"/>
                  </a:cubicBezTo>
                  <a:lnTo>
                    <a:pt x="2739" y="13239"/>
                  </a:lnTo>
                  <a:cubicBezTo>
                    <a:pt x="2853" y="13308"/>
                    <a:pt x="2968" y="13376"/>
                    <a:pt x="3082" y="13445"/>
                  </a:cubicBezTo>
                  <a:lnTo>
                    <a:pt x="3150" y="13490"/>
                  </a:lnTo>
                  <a:lnTo>
                    <a:pt x="3242" y="13536"/>
                  </a:lnTo>
                  <a:lnTo>
                    <a:pt x="3287" y="13559"/>
                  </a:lnTo>
                  <a:lnTo>
                    <a:pt x="3310" y="13582"/>
                  </a:lnTo>
                  <a:cubicBezTo>
                    <a:pt x="3356" y="13604"/>
                    <a:pt x="3378" y="13604"/>
                    <a:pt x="3424" y="13627"/>
                  </a:cubicBezTo>
                  <a:cubicBezTo>
                    <a:pt x="3447" y="13650"/>
                    <a:pt x="3470" y="13650"/>
                    <a:pt x="3493" y="13650"/>
                  </a:cubicBezTo>
                  <a:cubicBezTo>
                    <a:pt x="3493" y="13650"/>
                    <a:pt x="3515" y="13650"/>
                    <a:pt x="3515" y="13627"/>
                  </a:cubicBezTo>
                  <a:cubicBezTo>
                    <a:pt x="3652" y="13696"/>
                    <a:pt x="3766" y="13764"/>
                    <a:pt x="3903" y="13833"/>
                  </a:cubicBezTo>
                  <a:cubicBezTo>
                    <a:pt x="3995" y="13878"/>
                    <a:pt x="4063" y="13901"/>
                    <a:pt x="4132" y="13947"/>
                  </a:cubicBezTo>
                  <a:lnTo>
                    <a:pt x="4177" y="13970"/>
                  </a:lnTo>
                  <a:lnTo>
                    <a:pt x="4223" y="13992"/>
                  </a:lnTo>
                  <a:lnTo>
                    <a:pt x="4269" y="14015"/>
                  </a:lnTo>
                  <a:lnTo>
                    <a:pt x="4291" y="14015"/>
                  </a:lnTo>
                  <a:lnTo>
                    <a:pt x="4314" y="14038"/>
                  </a:lnTo>
                  <a:cubicBezTo>
                    <a:pt x="4337" y="14038"/>
                    <a:pt x="4360" y="14061"/>
                    <a:pt x="4406" y="14061"/>
                  </a:cubicBezTo>
                  <a:lnTo>
                    <a:pt x="4474" y="14061"/>
                  </a:lnTo>
                  <a:lnTo>
                    <a:pt x="4497" y="14084"/>
                  </a:lnTo>
                  <a:lnTo>
                    <a:pt x="4520" y="14084"/>
                  </a:lnTo>
                  <a:cubicBezTo>
                    <a:pt x="4611" y="14129"/>
                    <a:pt x="4680" y="14175"/>
                    <a:pt x="4771" y="14221"/>
                  </a:cubicBezTo>
                  <a:lnTo>
                    <a:pt x="4816" y="14243"/>
                  </a:lnTo>
                  <a:cubicBezTo>
                    <a:pt x="4862" y="14289"/>
                    <a:pt x="4931" y="14335"/>
                    <a:pt x="4999" y="14358"/>
                  </a:cubicBezTo>
                  <a:lnTo>
                    <a:pt x="5068" y="14403"/>
                  </a:lnTo>
                  <a:cubicBezTo>
                    <a:pt x="5136" y="14426"/>
                    <a:pt x="5182" y="14472"/>
                    <a:pt x="5250" y="14495"/>
                  </a:cubicBezTo>
                  <a:cubicBezTo>
                    <a:pt x="5341" y="14540"/>
                    <a:pt x="5433" y="14586"/>
                    <a:pt x="5547" y="14631"/>
                  </a:cubicBezTo>
                  <a:cubicBezTo>
                    <a:pt x="5593" y="14677"/>
                    <a:pt x="5638" y="14700"/>
                    <a:pt x="5707" y="14723"/>
                  </a:cubicBezTo>
                  <a:lnTo>
                    <a:pt x="5798" y="14768"/>
                  </a:lnTo>
                  <a:cubicBezTo>
                    <a:pt x="5958" y="14837"/>
                    <a:pt x="6095" y="14905"/>
                    <a:pt x="6232" y="14951"/>
                  </a:cubicBezTo>
                  <a:lnTo>
                    <a:pt x="6300" y="14974"/>
                  </a:lnTo>
                  <a:cubicBezTo>
                    <a:pt x="6369" y="15019"/>
                    <a:pt x="6460" y="15042"/>
                    <a:pt x="6528" y="15088"/>
                  </a:cubicBezTo>
                  <a:lnTo>
                    <a:pt x="6620" y="15111"/>
                  </a:lnTo>
                  <a:lnTo>
                    <a:pt x="6688" y="15156"/>
                  </a:lnTo>
                  <a:lnTo>
                    <a:pt x="6779" y="15179"/>
                  </a:lnTo>
                  <a:lnTo>
                    <a:pt x="6894" y="15225"/>
                  </a:lnTo>
                  <a:lnTo>
                    <a:pt x="6962" y="15248"/>
                  </a:lnTo>
                  <a:lnTo>
                    <a:pt x="7008" y="15271"/>
                  </a:lnTo>
                  <a:lnTo>
                    <a:pt x="7053" y="15316"/>
                  </a:lnTo>
                  <a:lnTo>
                    <a:pt x="7099" y="15339"/>
                  </a:lnTo>
                  <a:lnTo>
                    <a:pt x="7167" y="15362"/>
                  </a:lnTo>
                  <a:cubicBezTo>
                    <a:pt x="7213" y="15385"/>
                    <a:pt x="7282" y="15430"/>
                    <a:pt x="7350" y="15453"/>
                  </a:cubicBezTo>
                  <a:lnTo>
                    <a:pt x="7441" y="15499"/>
                  </a:lnTo>
                  <a:cubicBezTo>
                    <a:pt x="7510" y="15522"/>
                    <a:pt x="7555" y="15544"/>
                    <a:pt x="7601" y="15567"/>
                  </a:cubicBezTo>
                  <a:lnTo>
                    <a:pt x="7624" y="15590"/>
                  </a:lnTo>
                  <a:lnTo>
                    <a:pt x="7670" y="15590"/>
                  </a:lnTo>
                  <a:cubicBezTo>
                    <a:pt x="7670" y="15590"/>
                    <a:pt x="7670" y="15613"/>
                    <a:pt x="7670" y="15613"/>
                  </a:cubicBezTo>
                  <a:cubicBezTo>
                    <a:pt x="7738" y="15636"/>
                    <a:pt x="7784" y="15681"/>
                    <a:pt x="7829" y="15704"/>
                  </a:cubicBezTo>
                  <a:cubicBezTo>
                    <a:pt x="7875" y="15704"/>
                    <a:pt x="7898" y="15727"/>
                    <a:pt x="7921" y="15727"/>
                  </a:cubicBezTo>
                  <a:lnTo>
                    <a:pt x="7966" y="15750"/>
                  </a:lnTo>
                  <a:lnTo>
                    <a:pt x="8012" y="15773"/>
                  </a:lnTo>
                  <a:lnTo>
                    <a:pt x="8103" y="15818"/>
                  </a:lnTo>
                  <a:lnTo>
                    <a:pt x="8126" y="15818"/>
                  </a:lnTo>
                  <a:cubicBezTo>
                    <a:pt x="8217" y="15864"/>
                    <a:pt x="8309" y="15887"/>
                    <a:pt x="8377" y="15933"/>
                  </a:cubicBezTo>
                  <a:lnTo>
                    <a:pt x="8469" y="15955"/>
                  </a:lnTo>
                  <a:cubicBezTo>
                    <a:pt x="8605" y="16024"/>
                    <a:pt x="8765" y="16092"/>
                    <a:pt x="8902" y="16138"/>
                  </a:cubicBezTo>
                  <a:lnTo>
                    <a:pt x="8925" y="16161"/>
                  </a:lnTo>
                  <a:cubicBezTo>
                    <a:pt x="8971" y="16184"/>
                    <a:pt x="9016" y="16184"/>
                    <a:pt x="9039" y="16206"/>
                  </a:cubicBezTo>
                  <a:lnTo>
                    <a:pt x="9130" y="16252"/>
                  </a:lnTo>
                  <a:lnTo>
                    <a:pt x="9199" y="16275"/>
                  </a:lnTo>
                  <a:cubicBezTo>
                    <a:pt x="9245" y="16298"/>
                    <a:pt x="9290" y="16321"/>
                    <a:pt x="9359" y="16343"/>
                  </a:cubicBezTo>
                  <a:lnTo>
                    <a:pt x="9382" y="16343"/>
                  </a:lnTo>
                  <a:lnTo>
                    <a:pt x="9404" y="16366"/>
                  </a:lnTo>
                  <a:lnTo>
                    <a:pt x="9473" y="16389"/>
                  </a:lnTo>
                  <a:cubicBezTo>
                    <a:pt x="9633" y="16457"/>
                    <a:pt x="9792" y="16526"/>
                    <a:pt x="10021" y="16594"/>
                  </a:cubicBezTo>
                  <a:cubicBezTo>
                    <a:pt x="10112" y="16617"/>
                    <a:pt x="10226" y="16663"/>
                    <a:pt x="10317" y="16686"/>
                  </a:cubicBezTo>
                  <a:lnTo>
                    <a:pt x="10340" y="16686"/>
                  </a:lnTo>
                  <a:cubicBezTo>
                    <a:pt x="10386" y="16709"/>
                    <a:pt x="10454" y="16731"/>
                    <a:pt x="10500" y="16754"/>
                  </a:cubicBezTo>
                  <a:cubicBezTo>
                    <a:pt x="10568" y="16777"/>
                    <a:pt x="10637" y="16800"/>
                    <a:pt x="10705" y="16823"/>
                  </a:cubicBezTo>
                  <a:lnTo>
                    <a:pt x="10820" y="16868"/>
                  </a:lnTo>
                  <a:lnTo>
                    <a:pt x="10842" y="16868"/>
                  </a:lnTo>
                  <a:lnTo>
                    <a:pt x="10865" y="16891"/>
                  </a:lnTo>
                  <a:lnTo>
                    <a:pt x="10888" y="16891"/>
                  </a:lnTo>
                  <a:cubicBezTo>
                    <a:pt x="10934" y="16891"/>
                    <a:pt x="10956" y="16914"/>
                    <a:pt x="10979" y="16914"/>
                  </a:cubicBezTo>
                  <a:lnTo>
                    <a:pt x="11139" y="16960"/>
                  </a:lnTo>
                  <a:lnTo>
                    <a:pt x="11299" y="17005"/>
                  </a:lnTo>
                  <a:cubicBezTo>
                    <a:pt x="11299" y="17028"/>
                    <a:pt x="11322" y="17028"/>
                    <a:pt x="11344" y="17028"/>
                  </a:cubicBezTo>
                  <a:lnTo>
                    <a:pt x="11367" y="17028"/>
                  </a:lnTo>
                  <a:lnTo>
                    <a:pt x="11413" y="17051"/>
                  </a:lnTo>
                  <a:lnTo>
                    <a:pt x="11596" y="17097"/>
                  </a:lnTo>
                  <a:lnTo>
                    <a:pt x="11641" y="17097"/>
                  </a:lnTo>
                  <a:cubicBezTo>
                    <a:pt x="11664" y="17119"/>
                    <a:pt x="11710" y="17119"/>
                    <a:pt x="11733" y="17142"/>
                  </a:cubicBezTo>
                  <a:lnTo>
                    <a:pt x="11801" y="17165"/>
                  </a:lnTo>
                  <a:cubicBezTo>
                    <a:pt x="11847" y="17188"/>
                    <a:pt x="11915" y="17188"/>
                    <a:pt x="11961" y="17211"/>
                  </a:cubicBezTo>
                  <a:cubicBezTo>
                    <a:pt x="12121" y="17256"/>
                    <a:pt x="12280" y="17302"/>
                    <a:pt x="12417" y="17348"/>
                  </a:cubicBezTo>
                  <a:lnTo>
                    <a:pt x="12463" y="17348"/>
                  </a:lnTo>
                  <a:lnTo>
                    <a:pt x="12600" y="17371"/>
                  </a:lnTo>
                  <a:cubicBezTo>
                    <a:pt x="12691" y="17416"/>
                    <a:pt x="12760" y="17439"/>
                    <a:pt x="12851" y="17462"/>
                  </a:cubicBezTo>
                  <a:cubicBezTo>
                    <a:pt x="12942" y="17485"/>
                    <a:pt x="13034" y="17507"/>
                    <a:pt x="13125" y="17507"/>
                  </a:cubicBezTo>
                  <a:cubicBezTo>
                    <a:pt x="13216" y="17530"/>
                    <a:pt x="13307" y="17553"/>
                    <a:pt x="13399" y="17553"/>
                  </a:cubicBezTo>
                  <a:lnTo>
                    <a:pt x="13627" y="17553"/>
                  </a:lnTo>
                  <a:cubicBezTo>
                    <a:pt x="13673" y="17553"/>
                    <a:pt x="13718" y="17553"/>
                    <a:pt x="13764" y="17507"/>
                  </a:cubicBezTo>
                  <a:cubicBezTo>
                    <a:pt x="13787" y="17485"/>
                    <a:pt x="13810" y="17462"/>
                    <a:pt x="13832" y="17439"/>
                  </a:cubicBezTo>
                  <a:cubicBezTo>
                    <a:pt x="13855" y="17416"/>
                    <a:pt x="13878" y="17393"/>
                    <a:pt x="13901" y="17371"/>
                  </a:cubicBezTo>
                  <a:cubicBezTo>
                    <a:pt x="13924" y="17348"/>
                    <a:pt x="13947" y="17302"/>
                    <a:pt x="13969" y="17256"/>
                  </a:cubicBezTo>
                  <a:lnTo>
                    <a:pt x="13992" y="17234"/>
                  </a:lnTo>
                  <a:cubicBezTo>
                    <a:pt x="14015" y="17211"/>
                    <a:pt x="14015" y="17188"/>
                    <a:pt x="14038" y="17165"/>
                  </a:cubicBezTo>
                  <a:cubicBezTo>
                    <a:pt x="14084" y="17074"/>
                    <a:pt x="14129" y="17005"/>
                    <a:pt x="14175" y="16937"/>
                  </a:cubicBezTo>
                  <a:cubicBezTo>
                    <a:pt x="14243" y="16823"/>
                    <a:pt x="14312" y="16731"/>
                    <a:pt x="14380" y="16617"/>
                  </a:cubicBezTo>
                  <a:cubicBezTo>
                    <a:pt x="14586" y="16275"/>
                    <a:pt x="14791" y="15955"/>
                    <a:pt x="14951" y="15636"/>
                  </a:cubicBezTo>
                  <a:lnTo>
                    <a:pt x="14974" y="15613"/>
                  </a:lnTo>
                  <a:cubicBezTo>
                    <a:pt x="15042" y="15476"/>
                    <a:pt x="15133" y="15316"/>
                    <a:pt x="15202" y="15179"/>
                  </a:cubicBezTo>
                  <a:lnTo>
                    <a:pt x="15225" y="15111"/>
                  </a:lnTo>
                  <a:lnTo>
                    <a:pt x="15248" y="15088"/>
                  </a:lnTo>
                  <a:cubicBezTo>
                    <a:pt x="15248" y="15088"/>
                    <a:pt x="15270" y="15065"/>
                    <a:pt x="15270" y="15065"/>
                  </a:cubicBezTo>
                  <a:cubicBezTo>
                    <a:pt x="15270" y="15042"/>
                    <a:pt x="15293" y="15019"/>
                    <a:pt x="15293" y="14997"/>
                  </a:cubicBezTo>
                  <a:lnTo>
                    <a:pt x="15316" y="14974"/>
                  </a:lnTo>
                  <a:lnTo>
                    <a:pt x="15316" y="14951"/>
                  </a:lnTo>
                  <a:lnTo>
                    <a:pt x="15339" y="14928"/>
                  </a:lnTo>
                  <a:lnTo>
                    <a:pt x="15339" y="14905"/>
                  </a:lnTo>
                  <a:lnTo>
                    <a:pt x="15385" y="14814"/>
                  </a:lnTo>
                  <a:lnTo>
                    <a:pt x="15430" y="14746"/>
                  </a:lnTo>
                  <a:lnTo>
                    <a:pt x="15453" y="14700"/>
                  </a:lnTo>
                  <a:cubicBezTo>
                    <a:pt x="15453" y="14677"/>
                    <a:pt x="15476" y="14631"/>
                    <a:pt x="15499" y="14586"/>
                  </a:cubicBezTo>
                  <a:cubicBezTo>
                    <a:pt x="15590" y="14426"/>
                    <a:pt x="15658" y="14289"/>
                    <a:pt x="15750" y="14129"/>
                  </a:cubicBezTo>
                  <a:lnTo>
                    <a:pt x="15750" y="14106"/>
                  </a:lnTo>
                  <a:lnTo>
                    <a:pt x="15795" y="14038"/>
                  </a:lnTo>
                  <a:lnTo>
                    <a:pt x="15818" y="14015"/>
                  </a:lnTo>
                  <a:cubicBezTo>
                    <a:pt x="15841" y="14015"/>
                    <a:pt x="15864" y="13992"/>
                    <a:pt x="15864" y="13970"/>
                  </a:cubicBezTo>
                  <a:cubicBezTo>
                    <a:pt x="15887" y="13924"/>
                    <a:pt x="15910" y="13901"/>
                    <a:pt x="15932" y="13855"/>
                  </a:cubicBezTo>
                  <a:lnTo>
                    <a:pt x="15955" y="13833"/>
                  </a:lnTo>
                  <a:cubicBezTo>
                    <a:pt x="15955" y="13810"/>
                    <a:pt x="15978" y="13787"/>
                    <a:pt x="15978" y="13787"/>
                  </a:cubicBezTo>
                  <a:lnTo>
                    <a:pt x="16024" y="13673"/>
                  </a:lnTo>
                  <a:lnTo>
                    <a:pt x="16047" y="13650"/>
                  </a:lnTo>
                  <a:lnTo>
                    <a:pt x="16069" y="13604"/>
                  </a:lnTo>
                  <a:lnTo>
                    <a:pt x="16092" y="13559"/>
                  </a:lnTo>
                  <a:lnTo>
                    <a:pt x="16138" y="13490"/>
                  </a:lnTo>
                  <a:cubicBezTo>
                    <a:pt x="16229" y="13330"/>
                    <a:pt x="16298" y="13171"/>
                    <a:pt x="16389" y="13011"/>
                  </a:cubicBezTo>
                  <a:lnTo>
                    <a:pt x="16412" y="12988"/>
                  </a:lnTo>
                  <a:lnTo>
                    <a:pt x="16457" y="12920"/>
                  </a:lnTo>
                  <a:cubicBezTo>
                    <a:pt x="16480" y="12897"/>
                    <a:pt x="16503" y="12874"/>
                    <a:pt x="16503" y="12851"/>
                  </a:cubicBezTo>
                  <a:lnTo>
                    <a:pt x="16526" y="12805"/>
                  </a:lnTo>
                  <a:cubicBezTo>
                    <a:pt x="16617" y="12668"/>
                    <a:pt x="16708" y="12509"/>
                    <a:pt x="16800" y="12372"/>
                  </a:cubicBezTo>
                  <a:lnTo>
                    <a:pt x="16823" y="12326"/>
                  </a:lnTo>
                  <a:lnTo>
                    <a:pt x="16937" y="12144"/>
                  </a:lnTo>
                  <a:lnTo>
                    <a:pt x="16960" y="12098"/>
                  </a:lnTo>
                  <a:lnTo>
                    <a:pt x="17005" y="12052"/>
                  </a:lnTo>
                  <a:cubicBezTo>
                    <a:pt x="17028" y="11984"/>
                    <a:pt x="17074" y="11915"/>
                    <a:pt x="17119" y="11847"/>
                  </a:cubicBezTo>
                  <a:lnTo>
                    <a:pt x="17256" y="11619"/>
                  </a:lnTo>
                  <a:lnTo>
                    <a:pt x="17325" y="11504"/>
                  </a:lnTo>
                  <a:lnTo>
                    <a:pt x="17348" y="11459"/>
                  </a:lnTo>
                  <a:lnTo>
                    <a:pt x="17416" y="11345"/>
                  </a:lnTo>
                  <a:lnTo>
                    <a:pt x="17462" y="11253"/>
                  </a:lnTo>
                  <a:lnTo>
                    <a:pt x="17507" y="11162"/>
                  </a:lnTo>
                  <a:cubicBezTo>
                    <a:pt x="17530" y="11139"/>
                    <a:pt x="17553" y="11116"/>
                    <a:pt x="17553" y="11094"/>
                  </a:cubicBezTo>
                  <a:lnTo>
                    <a:pt x="17599" y="11025"/>
                  </a:lnTo>
                  <a:cubicBezTo>
                    <a:pt x="17621" y="11002"/>
                    <a:pt x="17621" y="10979"/>
                    <a:pt x="17644" y="10934"/>
                  </a:cubicBezTo>
                  <a:cubicBezTo>
                    <a:pt x="17644" y="10911"/>
                    <a:pt x="17644" y="10888"/>
                    <a:pt x="17644" y="10865"/>
                  </a:cubicBezTo>
                  <a:cubicBezTo>
                    <a:pt x="17644" y="10842"/>
                    <a:pt x="17621" y="10820"/>
                    <a:pt x="17621" y="10820"/>
                  </a:cubicBezTo>
                  <a:lnTo>
                    <a:pt x="17644" y="10774"/>
                  </a:lnTo>
                  <a:lnTo>
                    <a:pt x="17667" y="10728"/>
                  </a:lnTo>
                  <a:lnTo>
                    <a:pt x="17736" y="10614"/>
                  </a:lnTo>
                  <a:lnTo>
                    <a:pt x="17781" y="10500"/>
                  </a:lnTo>
                  <a:cubicBezTo>
                    <a:pt x="17804" y="10477"/>
                    <a:pt x="17827" y="10432"/>
                    <a:pt x="17850" y="10409"/>
                  </a:cubicBezTo>
                  <a:lnTo>
                    <a:pt x="17873" y="10386"/>
                  </a:lnTo>
                  <a:lnTo>
                    <a:pt x="17918" y="10295"/>
                  </a:lnTo>
                  <a:cubicBezTo>
                    <a:pt x="17987" y="10158"/>
                    <a:pt x="18078" y="10044"/>
                    <a:pt x="18146" y="9907"/>
                  </a:cubicBezTo>
                  <a:lnTo>
                    <a:pt x="18192" y="9838"/>
                  </a:lnTo>
                  <a:lnTo>
                    <a:pt x="18261" y="9747"/>
                  </a:lnTo>
                  <a:lnTo>
                    <a:pt x="18283" y="9701"/>
                  </a:lnTo>
                  <a:lnTo>
                    <a:pt x="18306" y="9656"/>
                  </a:lnTo>
                  <a:lnTo>
                    <a:pt x="18329" y="9633"/>
                  </a:lnTo>
                  <a:lnTo>
                    <a:pt x="18329" y="9610"/>
                  </a:lnTo>
                  <a:lnTo>
                    <a:pt x="18352" y="9587"/>
                  </a:lnTo>
                  <a:cubicBezTo>
                    <a:pt x="18352" y="9564"/>
                    <a:pt x="18375" y="9541"/>
                    <a:pt x="18375" y="9519"/>
                  </a:cubicBezTo>
                  <a:cubicBezTo>
                    <a:pt x="18398" y="9496"/>
                    <a:pt x="18398" y="9473"/>
                    <a:pt x="18398" y="9450"/>
                  </a:cubicBezTo>
                  <a:lnTo>
                    <a:pt x="18420" y="9404"/>
                  </a:lnTo>
                  <a:lnTo>
                    <a:pt x="18443" y="9382"/>
                  </a:lnTo>
                  <a:cubicBezTo>
                    <a:pt x="18443" y="9359"/>
                    <a:pt x="18443" y="9359"/>
                    <a:pt x="18443" y="9336"/>
                  </a:cubicBezTo>
                  <a:cubicBezTo>
                    <a:pt x="18489" y="9313"/>
                    <a:pt x="18512" y="9245"/>
                    <a:pt x="18534" y="9199"/>
                  </a:cubicBezTo>
                  <a:lnTo>
                    <a:pt x="18557" y="9176"/>
                  </a:lnTo>
                  <a:lnTo>
                    <a:pt x="18557" y="9153"/>
                  </a:lnTo>
                  <a:lnTo>
                    <a:pt x="18580" y="9153"/>
                  </a:lnTo>
                  <a:lnTo>
                    <a:pt x="18603" y="9085"/>
                  </a:lnTo>
                  <a:lnTo>
                    <a:pt x="18649" y="8994"/>
                  </a:lnTo>
                  <a:lnTo>
                    <a:pt x="18763" y="8834"/>
                  </a:lnTo>
                  <a:lnTo>
                    <a:pt x="18808" y="8765"/>
                  </a:lnTo>
                  <a:lnTo>
                    <a:pt x="18831" y="8720"/>
                  </a:lnTo>
                  <a:lnTo>
                    <a:pt x="18854" y="8651"/>
                  </a:lnTo>
                  <a:lnTo>
                    <a:pt x="18877" y="8628"/>
                  </a:lnTo>
                  <a:cubicBezTo>
                    <a:pt x="18900" y="8583"/>
                    <a:pt x="18922" y="8560"/>
                    <a:pt x="18945" y="8514"/>
                  </a:cubicBezTo>
                  <a:cubicBezTo>
                    <a:pt x="18945" y="8491"/>
                    <a:pt x="18945" y="8469"/>
                    <a:pt x="18945" y="8423"/>
                  </a:cubicBezTo>
                  <a:cubicBezTo>
                    <a:pt x="18968" y="8423"/>
                    <a:pt x="18991" y="8400"/>
                    <a:pt x="18991" y="8400"/>
                  </a:cubicBezTo>
                  <a:lnTo>
                    <a:pt x="19082" y="8240"/>
                  </a:lnTo>
                  <a:lnTo>
                    <a:pt x="19219" y="8012"/>
                  </a:lnTo>
                  <a:cubicBezTo>
                    <a:pt x="19311" y="7875"/>
                    <a:pt x="19379" y="7738"/>
                    <a:pt x="19470" y="7601"/>
                  </a:cubicBezTo>
                  <a:lnTo>
                    <a:pt x="19539" y="7487"/>
                  </a:lnTo>
                  <a:cubicBezTo>
                    <a:pt x="19584" y="7396"/>
                    <a:pt x="19653" y="7305"/>
                    <a:pt x="19699" y="7213"/>
                  </a:cubicBezTo>
                  <a:lnTo>
                    <a:pt x="19744" y="7145"/>
                  </a:lnTo>
                  <a:cubicBezTo>
                    <a:pt x="19836" y="7008"/>
                    <a:pt x="19904" y="6894"/>
                    <a:pt x="19950" y="6780"/>
                  </a:cubicBezTo>
                  <a:cubicBezTo>
                    <a:pt x="19972" y="6780"/>
                    <a:pt x="19972" y="6757"/>
                    <a:pt x="19972" y="6734"/>
                  </a:cubicBezTo>
                  <a:lnTo>
                    <a:pt x="19972" y="6688"/>
                  </a:lnTo>
                  <a:lnTo>
                    <a:pt x="20018" y="6643"/>
                  </a:lnTo>
                  <a:cubicBezTo>
                    <a:pt x="20087" y="6506"/>
                    <a:pt x="20178" y="6392"/>
                    <a:pt x="20246" y="6255"/>
                  </a:cubicBezTo>
                  <a:lnTo>
                    <a:pt x="20269" y="6232"/>
                  </a:lnTo>
                  <a:lnTo>
                    <a:pt x="20292" y="6186"/>
                  </a:lnTo>
                  <a:lnTo>
                    <a:pt x="20315" y="6163"/>
                  </a:lnTo>
                  <a:cubicBezTo>
                    <a:pt x="20383" y="6049"/>
                    <a:pt x="20452" y="5912"/>
                    <a:pt x="20520" y="5798"/>
                  </a:cubicBezTo>
                  <a:lnTo>
                    <a:pt x="20520" y="5775"/>
                  </a:lnTo>
                  <a:lnTo>
                    <a:pt x="20543" y="5752"/>
                  </a:lnTo>
                  <a:lnTo>
                    <a:pt x="20589" y="5661"/>
                  </a:lnTo>
                  <a:lnTo>
                    <a:pt x="20657" y="5593"/>
                  </a:lnTo>
                  <a:cubicBezTo>
                    <a:pt x="20657" y="5547"/>
                    <a:pt x="20680" y="5524"/>
                    <a:pt x="20703" y="5479"/>
                  </a:cubicBezTo>
                  <a:lnTo>
                    <a:pt x="20726" y="5456"/>
                  </a:lnTo>
                  <a:cubicBezTo>
                    <a:pt x="20749" y="5433"/>
                    <a:pt x="20771" y="5387"/>
                    <a:pt x="20771" y="5342"/>
                  </a:cubicBezTo>
                  <a:cubicBezTo>
                    <a:pt x="20794" y="5319"/>
                    <a:pt x="20794" y="5296"/>
                    <a:pt x="20794" y="5273"/>
                  </a:cubicBezTo>
                  <a:lnTo>
                    <a:pt x="20794" y="5250"/>
                  </a:lnTo>
                  <a:cubicBezTo>
                    <a:pt x="20863" y="5136"/>
                    <a:pt x="20931" y="5022"/>
                    <a:pt x="20977" y="4908"/>
                  </a:cubicBezTo>
                  <a:lnTo>
                    <a:pt x="21022" y="4839"/>
                  </a:lnTo>
                  <a:lnTo>
                    <a:pt x="21022" y="4817"/>
                  </a:lnTo>
                  <a:lnTo>
                    <a:pt x="21045" y="4794"/>
                  </a:lnTo>
                  <a:cubicBezTo>
                    <a:pt x="21045" y="4794"/>
                    <a:pt x="21068" y="4771"/>
                    <a:pt x="21068" y="4748"/>
                  </a:cubicBezTo>
                  <a:lnTo>
                    <a:pt x="21159" y="4588"/>
                  </a:lnTo>
                  <a:lnTo>
                    <a:pt x="21182" y="4543"/>
                  </a:lnTo>
                  <a:cubicBezTo>
                    <a:pt x="21228" y="4543"/>
                    <a:pt x="21273" y="4520"/>
                    <a:pt x="21296" y="4474"/>
                  </a:cubicBezTo>
                  <a:cubicBezTo>
                    <a:pt x="21319" y="4429"/>
                    <a:pt x="21365" y="4383"/>
                    <a:pt x="21388" y="4337"/>
                  </a:cubicBezTo>
                  <a:lnTo>
                    <a:pt x="21410" y="4292"/>
                  </a:lnTo>
                  <a:cubicBezTo>
                    <a:pt x="21433" y="4246"/>
                    <a:pt x="21456" y="4200"/>
                    <a:pt x="21479" y="4155"/>
                  </a:cubicBezTo>
                  <a:lnTo>
                    <a:pt x="21525" y="4063"/>
                  </a:lnTo>
                  <a:lnTo>
                    <a:pt x="21570" y="3972"/>
                  </a:lnTo>
                  <a:lnTo>
                    <a:pt x="21593" y="3926"/>
                  </a:lnTo>
                  <a:lnTo>
                    <a:pt x="21639" y="3858"/>
                  </a:lnTo>
                  <a:cubicBezTo>
                    <a:pt x="21662" y="3789"/>
                    <a:pt x="21707" y="3744"/>
                    <a:pt x="21730" y="3675"/>
                  </a:cubicBezTo>
                  <a:lnTo>
                    <a:pt x="21776" y="3607"/>
                  </a:lnTo>
                  <a:lnTo>
                    <a:pt x="21798" y="3584"/>
                  </a:lnTo>
                  <a:cubicBezTo>
                    <a:pt x="21821" y="3538"/>
                    <a:pt x="21844" y="3470"/>
                    <a:pt x="21867" y="3424"/>
                  </a:cubicBezTo>
                  <a:lnTo>
                    <a:pt x="21913" y="3379"/>
                  </a:lnTo>
                  <a:lnTo>
                    <a:pt x="21935" y="3333"/>
                  </a:lnTo>
                  <a:lnTo>
                    <a:pt x="21981" y="3264"/>
                  </a:lnTo>
                  <a:lnTo>
                    <a:pt x="22004" y="3219"/>
                  </a:lnTo>
                  <a:cubicBezTo>
                    <a:pt x="22050" y="3128"/>
                    <a:pt x="22118" y="3036"/>
                    <a:pt x="22164" y="2945"/>
                  </a:cubicBezTo>
                  <a:lnTo>
                    <a:pt x="22232" y="2854"/>
                  </a:lnTo>
                  <a:lnTo>
                    <a:pt x="22323" y="2694"/>
                  </a:lnTo>
                  <a:lnTo>
                    <a:pt x="22369" y="2648"/>
                  </a:lnTo>
                  <a:cubicBezTo>
                    <a:pt x="22415" y="2580"/>
                    <a:pt x="22460" y="2511"/>
                    <a:pt x="22483" y="2420"/>
                  </a:cubicBezTo>
                  <a:cubicBezTo>
                    <a:pt x="22483" y="2420"/>
                    <a:pt x="22506" y="2420"/>
                    <a:pt x="22506" y="2397"/>
                  </a:cubicBezTo>
                  <a:lnTo>
                    <a:pt x="22529" y="2351"/>
                  </a:lnTo>
                  <a:lnTo>
                    <a:pt x="22552" y="2306"/>
                  </a:lnTo>
                  <a:cubicBezTo>
                    <a:pt x="22575" y="2283"/>
                    <a:pt x="22597" y="2237"/>
                    <a:pt x="22620" y="2215"/>
                  </a:cubicBezTo>
                  <a:cubicBezTo>
                    <a:pt x="22620" y="2192"/>
                    <a:pt x="22643" y="2169"/>
                    <a:pt x="22643" y="2146"/>
                  </a:cubicBezTo>
                  <a:cubicBezTo>
                    <a:pt x="22643" y="2123"/>
                    <a:pt x="22643" y="2100"/>
                    <a:pt x="22620" y="2078"/>
                  </a:cubicBezTo>
                  <a:cubicBezTo>
                    <a:pt x="22620" y="2055"/>
                    <a:pt x="22620" y="2055"/>
                    <a:pt x="22597" y="2032"/>
                  </a:cubicBezTo>
                  <a:lnTo>
                    <a:pt x="22643" y="1986"/>
                  </a:lnTo>
                  <a:lnTo>
                    <a:pt x="22689" y="1941"/>
                  </a:lnTo>
                  <a:cubicBezTo>
                    <a:pt x="22711" y="1872"/>
                    <a:pt x="22757" y="1804"/>
                    <a:pt x="22803" y="1735"/>
                  </a:cubicBezTo>
                  <a:cubicBezTo>
                    <a:pt x="22871" y="1644"/>
                    <a:pt x="22917" y="1553"/>
                    <a:pt x="22963" y="1461"/>
                  </a:cubicBezTo>
                  <a:cubicBezTo>
                    <a:pt x="23008" y="1393"/>
                    <a:pt x="23054" y="1324"/>
                    <a:pt x="23100" y="1256"/>
                  </a:cubicBezTo>
                  <a:lnTo>
                    <a:pt x="23122" y="1233"/>
                  </a:lnTo>
                  <a:cubicBezTo>
                    <a:pt x="23145" y="1187"/>
                    <a:pt x="23168" y="1165"/>
                    <a:pt x="23191" y="1142"/>
                  </a:cubicBezTo>
                  <a:lnTo>
                    <a:pt x="23191" y="1119"/>
                  </a:lnTo>
                  <a:lnTo>
                    <a:pt x="23214" y="1073"/>
                  </a:lnTo>
                  <a:lnTo>
                    <a:pt x="23236" y="1050"/>
                  </a:lnTo>
                  <a:lnTo>
                    <a:pt x="23282" y="936"/>
                  </a:lnTo>
                  <a:cubicBezTo>
                    <a:pt x="23328" y="891"/>
                    <a:pt x="23373" y="799"/>
                    <a:pt x="23419" y="731"/>
                  </a:cubicBezTo>
                  <a:lnTo>
                    <a:pt x="23510" y="571"/>
                  </a:lnTo>
                  <a:cubicBezTo>
                    <a:pt x="23556" y="525"/>
                    <a:pt x="23556" y="503"/>
                    <a:pt x="23579" y="457"/>
                  </a:cubicBezTo>
                  <a:lnTo>
                    <a:pt x="23602" y="434"/>
                  </a:lnTo>
                  <a:lnTo>
                    <a:pt x="23602" y="411"/>
                  </a:lnTo>
                  <a:cubicBezTo>
                    <a:pt x="23625" y="366"/>
                    <a:pt x="23647" y="343"/>
                    <a:pt x="23647" y="320"/>
                  </a:cubicBezTo>
                  <a:cubicBezTo>
                    <a:pt x="23647" y="274"/>
                    <a:pt x="23625" y="229"/>
                    <a:pt x="23579" y="229"/>
                  </a:cubicBezTo>
                  <a:lnTo>
                    <a:pt x="23579" y="160"/>
                  </a:lnTo>
                  <a:cubicBezTo>
                    <a:pt x="23579" y="137"/>
                    <a:pt x="23579" y="115"/>
                    <a:pt x="23556" y="92"/>
                  </a:cubicBezTo>
                  <a:cubicBezTo>
                    <a:pt x="23556" y="69"/>
                    <a:pt x="23533" y="46"/>
                    <a:pt x="23510" y="23"/>
                  </a:cubicBezTo>
                  <a:cubicBezTo>
                    <a:pt x="23488" y="23"/>
                    <a:pt x="23465" y="0"/>
                    <a:pt x="234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14"/>
            <p:cNvSpPr/>
            <p:nvPr/>
          </p:nvSpPr>
          <p:spPr>
            <a:xfrm>
              <a:off x="-700034" y="2226692"/>
              <a:ext cx="1271966" cy="1006328"/>
            </a:xfrm>
            <a:custGeom>
              <a:avLst/>
              <a:gdLst/>
              <a:ahLst/>
              <a:cxnLst/>
              <a:rect l="l" t="t" r="r" b="b"/>
              <a:pathLst>
                <a:path w="22735" h="17987" extrusionOk="0">
                  <a:moveTo>
                    <a:pt x="21684" y="0"/>
                  </a:moveTo>
                  <a:cubicBezTo>
                    <a:pt x="21639" y="0"/>
                    <a:pt x="21570" y="23"/>
                    <a:pt x="21547" y="69"/>
                  </a:cubicBezTo>
                  <a:cubicBezTo>
                    <a:pt x="21410" y="320"/>
                    <a:pt x="21273" y="548"/>
                    <a:pt x="21137" y="777"/>
                  </a:cubicBezTo>
                  <a:cubicBezTo>
                    <a:pt x="21045" y="959"/>
                    <a:pt x="20954" y="1142"/>
                    <a:pt x="20840" y="1302"/>
                  </a:cubicBezTo>
                  <a:cubicBezTo>
                    <a:pt x="20589" y="1758"/>
                    <a:pt x="20338" y="2215"/>
                    <a:pt x="20087" y="2648"/>
                  </a:cubicBezTo>
                  <a:cubicBezTo>
                    <a:pt x="19607" y="3493"/>
                    <a:pt x="19151" y="4337"/>
                    <a:pt x="18671" y="5182"/>
                  </a:cubicBezTo>
                  <a:lnTo>
                    <a:pt x="16959" y="8263"/>
                  </a:lnTo>
                  <a:lnTo>
                    <a:pt x="15636" y="10660"/>
                  </a:lnTo>
                  <a:lnTo>
                    <a:pt x="15293" y="11253"/>
                  </a:lnTo>
                  <a:cubicBezTo>
                    <a:pt x="14905" y="11938"/>
                    <a:pt x="14517" y="12646"/>
                    <a:pt x="14129" y="13330"/>
                  </a:cubicBezTo>
                  <a:lnTo>
                    <a:pt x="13832" y="13878"/>
                  </a:lnTo>
                  <a:cubicBezTo>
                    <a:pt x="13467" y="14540"/>
                    <a:pt x="13102" y="15179"/>
                    <a:pt x="12737" y="15841"/>
                  </a:cubicBezTo>
                  <a:cubicBezTo>
                    <a:pt x="12668" y="15978"/>
                    <a:pt x="12577" y="16138"/>
                    <a:pt x="12509" y="16275"/>
                  </a:cubicBezTo>
                  <a:lnTo>
                    <a:pt x="12440" y="16412"/>
                  </a:lnTo>
                  <a:cubicBezTo>
                    <a:pt x="12417" y="16480"/>
                    <a:pt x="12372" y="16549"/>
                    <a:pt x="12326" y="16640"/>
                  </a:cubicBezTo>
                  <a:cubicBezTo>
                    <a:pt x="12326" y="16663"/>
                    <a:pt x="12303" y="16709"/>
                    <a:pt x="12280" y="16731"/>
                  </a:cubicBezTo>
                  <a:lnTo>
                    <a:pt x="12257" y="16823"/>
                  </a:lnTo>
                  <a:lnTo>
                    <a:pt x="12235" y="16846"/>
                  </a:lnTo>
                  <a:lnTo>
                    <a:pt x="12212" y="16891"/>
                  </a:lnTo>
                  <a:cubicBezTo>
                    <a:pt x="12212" y="16914"/>
                    <a:pt x="12189" y="16937"/>
                    <a:pt x="12189" y="16937"/>
                  </a:cubicBezTo>
                  <a:cubicBezTo>
                    <a:pt x="12189" y="16960"/>
                    <a:pt x="12189" y="16960"/>
                    <a:pt x="12166" y="16982"/>
                  </a:cubicBezTo>
                  <a:lnTo>
                    <a:pt x="12166" y="17005"/>
                  </a:lnTo>
                  <a:cubicBezTo>
                    <a:pt x="12143" y="17005"/>
                    <a:pt x="12143" y="17028"/>
                    <a:pt x="12143" y="17028"/>
                  </a:cubicBezTo>
                  <a:lnTo>
                    <a:pt x="12121" y="17051"/>
                  </a:lnTo>
                  <a:cubicBezTo>
                    <a:pt x="12121" y="17074"/>
                    <a:pt x="12121" y="17074"/>
                    <a:pt x="12121" y="17074"/>
                  </a:cubicBezTo>
                  <a:cubicBezTo>
                    <a:pt x="12098" y="17097"/>
                    <a:pt x="12098" y="17119"/>
                    <a:pt x="12075" y="17142"/>
                  </a:cubicBezTo>
                  <a:cubicBezTo>
                    <a:pt x="12075" y="17188"/>
                    <a:pt x="12098" y="17256"/>
                    <a:pt x="12143" y="17279"/>
                  </a:cubicBezTo>
                  <a:lnTo>
                    <a:pt x="12212" y="17279"/>
                  </a:lnTo>
                  <a:cubicBezTo>
                    <a:pt x="12212" y="17302"/>
                    <a:pt x="12212" y="17348"/>
                    <a:pt x="12235" y="17371"/>
                  </a:cubicBezTo>
                  <a:cubicBezTo>
                    <a:pt x="12235" y="17393"/>
                    <a:pt x="12257" y="17393"/>
                    <a:pt x="12257" y="17416"/>
                  </a:cubicBezTo>
                  <a:lnTo>
                    <a:pt x="12235" y="17393"/>
                  </a:lnTo>
                  <a:lnTo>
                    <a:pt x="12052" y="17393"/>
                  </a:lnTo>
                  <a:cubicBezTo>
                    <a:pt x="12029" y="17393"/>
                    <a:pt x="12006" y="17371"/>
                    <a:pt x="11961" y="17371"/>
                  </a:cubicBezTo>
                  <a:lnTo>
                    <a:pt x="11938" y="17371"/>
                  </a:lnTo>
                  <a:lnTo>
                    <a:pt x="11892" y="17348"/>
                  </a:lnTo>
                  <a:lnTo>
                    <a:pt x="11824" y="17348"/>
                  </a:lnTo>
                  <a:lnTo>
                    <a:pt x="11710" y="17302"/>
                  </a:lnTo>
                  <a:cubicBezTo>
                    <a:pt x="11596" y="17279"/>
                    <a:pt x="11481" y="17256"/>
                    <a:pt x="11367" y="17211"/>
                  </a:cubicBezTo>
                  <a:cubicBezTo>
                    <a:pt x="11276" y="17188"/>
                    <a:pt x="11208" y="17188"/>
                    <a:pt x="11116" y="17165"/>
                  </a:cubicBezTo>
                  <a:lnTo>
                    <a:pt x="11002" y="17119"/>
                  </a:lnTo>
                  <a:cubicBezTo>
                    <a:pt x="10888" y="17074"/>
                    <a:pt x="10774" y="17051"/>
                    <a:pt x="10683" y="17005"/>
                  </a:cubicBezTo>
                  <a:lnTo>
                    <a:pt x="10568" y="16960"/>
                  </a:lnTo>
                  <a:cubicBezTo>
                    <a:pt x="10431" y="16914"/>
                    <a:pt x="10317" y="16868"/>
                    <a:pt x="10180" y="16823"/>
                  </a:cubicBezTo>
                  <a:cubicBezTo>
                    <a:pt x="10135" y="16800"/>
                    <a:pt x="10089" y="16777"/>
                    <a:pt x="10066" y="16777"/>
                  </a:cubicBezTo>
                  <a:cubicBezTo>
                    <a:pt x="10043" y="16754"/>
                    <a:pt x="10043" y="16754"/>
                    <a:pt x="10021" y="16731"/>
                  </a:cubicBezTo>
                  <a:cubicBezTo>
                    <a:pt x="9952" y="16686"/>
                    <a:pt x="9884" y="16663"/>
                    <a:pt x="9815" y="16640"/>
                  </a:cubicBezTo>
                  <a:lnTo>
                    <a:pt x="9792" y="16617"/>
                  </a:lnTo>
                  <a:lnTo>
                    <a:pt x="9633" y="16549"/>
                  </a:lnTo>
                  <a:cubicBezTo>
                    <a:pt x="9564" y="16526"/>
                    <a:pt x="9518" y="16503"/>
                    <a:pt x="9473" y="16480"/>
                  </a:cubicBezTo>
                  <a:lnTo>
                    <a:pt x="9359" y="16458"/>
                  </a:lnTo>
                  <a:cubicBezTo>
                    <a:pt x="9290" y="16435"/>
                    <a:pt x="9245" y="16389"/>
                    <a:pt x="9176" y="16366"/>
                  </a:cubicBezTo>
                  <a:lnTo>
                    <a:pt x="9085" y="16343"/>
                  </a:lnTo>
                  <a:cubicBezTo>
                    <a:pt x="9085" y="16298"/>
                    <a:pt x="9062" y="16275"/>
                    <a:pt x="9016" y="16252"/>
                  </a:cubicBezTo>
                  <a:cubicBezTo>
                    <a:pt x="8993" y="16229"/>
                    <a:pt x="8971" y="16229"/>
                    <a:pt x="8948" y="16229"/>
                  </a:cubicBezTo>
                  <a:cubicBezTo>
                    <a:pt x="8948" y="16229"/>
                    <a:pt x="8948" y="16206"/>
                    <a:pt x="8925" y="16206"/>
                  </a:cubicBezTo>
                  <a:cubicBezTo>
                    <a:pt x="8902" y="16206"/>
                    <a:pt x="8879" y="16184"/>
                    <a:pt x="8857" y="16184"/>
                  </a:cubicBezTo>
                  <a:cubicBezTo>
                    <a:pt x="8857" y="16184"/>
                    <a:pt x="8834" y="16161"/>
                    <a:pt x="8834" y="16161"/>
                  </a:cubicBezTo>
                  <a:lnTo>
                    <a:pt x="8811" y="16161"/>
                  </a:lnTo>
                  <a:cubicBezTo>
                    <a:pt x="8651" y="16092"/>
                    <a:pt x="8514" y="16024"/>
                    <a:pt x="8354" y="15978"/>
                  </a:cubicBezTo>
                  <a:cubicBezTo>
                    <a:pt x="8263" y="15933"/>
                    <a:pt x="8149" y="15887"/>
                    <a:pt x="8035" y="15841"/>
                  </a:cubicBezTo>
                  <a:lnTo>
                    <a:pt x="8012" y="15818"/>
                  </a:lnTo>
                  <a:lnTo>
                    <a:pt x="7966" y="15796"/>
                  </a:lnTo>
                  <a:cubicBezTo>
                    <a:pt x="7898" y="15773"/>
                    <a:pt x="7829" y="15750"/>
                    <a:pt x="7761" y="15727"/>
                  </a:cubicBezTo>
                  <a:lnTo>
                    <a:pt x="7738" y="15704"/>
                  </a:lnTo>
                  <a:cubicBezTo>
                    <a:pt x="7670" y="15659"/>
                    <a:pt x="7624" y="15636"/>
                    <a:pt x="7555" y="15590"/>
                  </a:cubicBezTo>
                  <a:cubicBezTo>
                    <a:pt x="7510" y="15567"/>
                    <a:pt x="7464" y="15544"/>
                    <a:pt x="7419" y="15522"/>
                  </a:cubicBezTo>
                  <a:cubicBezTo>
                    <a:pt x="7350" y="15476"/>
                    <a:pt x="7282" y="15453"/>
                    <a:pt x="7213" y="15408"/>
                  </a:cubicBezTo>
                  <a:cubicBezTo>
                    <a:pt x="7076" y="15339"/>
                    <a:pt x="6939" y="15293"/>
                    <a:pt x="6802" y="15225"/>
                  </a:cubicBezTo>
                  <a:lnTo>
                    <a:pt x="6574" y="15111"/>
                  </a:lnTo>
                  <a:lnTo>
                    <a:pt x="6346" y="14997"/>
                  </a:lnTo>
                  <a:lnTo>
                    <a:pt x="6323" y="14997"/>
                  </a:lnTo>
                  <a:lnTo>
                    <a:pt x="6323" y="14974"/>
                  </a:lnTo>
                  <a:cubicBezTo>
                    <a:pt x="5935" y="14768"/>
                    <a:pt x="5615" y="14586"/>
                    <a:pt x="5296" y="14426"/>
                  </a:cubicBezTo>
                  <a:cubicBezTo>
                    <a:pt x="5204" y="14358"/>
                    <a:pt x="5090" y="14312"/>
                    <a:pt x="4976" y="14266"/>
                  </a:cubicBezTo>
                  <a:cubicBezTo>
                    <a:pt x="4953" y="14243"/>
                    <a:pt x="4953" y="14243"/>
                    <a:pt x="4931" y="14243"/>
                  </a:cubicBezTo>
                  <a:cubicBezTo>
                    <a:pt x="4908" y="14243"/>
                    <a:pt x="4862" y="14266"/>
                    <a:pt x="4839" y="14289"/>
                  </a:cubicBezTo>
                  <a:cubicBezTo>
                    <a:pt x="4794" y="14266"/>
                    <a:pt x="4748" y="14243"/>
                    <a:pt x="4702" y="14221"/>
                  </a:cubicBezTo>
                  <a:cubicBezTo>
                    <a:pt x="4497" y="14084"/>
                    <a:pt x="4269" y="13970"/>
                    <a:pt x="4063" y="13833"/>
                  </a:cubicBezTo>
                  <a:lnTo>
                    <a:pt x="3835" y="13718"/>
                  </a:lnTo>
                  <a:cubicBezTo>
                    <a:pt x="3744" y="13650"/>
                    <a:pt x="3652" y="13604"/>
                    <a:pt x="3561" y="13559"/>
                  </a:cubicBezTo>
                  <a:lnTo>
                    <a:pt x="3424" y="13467"/>
                  </a:lnTo>
                  <a:cubicBezTo>
                    <a:pt x="3356" y="13445"/>
                    <a:pt x="3287" y="13399"/>
                    <a:pt x="3219" y="13353"/>
                  </a:cubicBezTo>
                  <a:lnTo>
                    <a:pt x="3196" y="13330"/>
                  </a:lnTo>
                  <a:cubicBezTo>
                    <a:pt x="3150" y="13308"/>
                    <a:pt x="3127" y="13308"/>
                    <a:pt x="3082" y="13285"/>
                  </a:cubicBezTo>
                  <a:lnTo>
                    <a:pt x="2945" y="13193"/>
                  </a:lnTo>
                  <a:lnTo>
                    <a:pt x="2899" y="13148"/>
                  </a:lnTo>
                  <a:cubicBezTo>
                    <a:pt x="2853" y="13125"/>
                    <a:pt x="2785" y="13079"/>
                    <a:pt x="2739" y="13057"/>
                  </a:cubicBezTo>
                  <a:lnTo>
                    <a:pt x="2671" y="13011"/>
                  </a:lnTo>
                  <a:lnTo>
                    <a:pt x="2648" y="12988"/>
                  </a:lnTo>
                  <a:cubicBezTo>
                    <a:pt x="2602" y="12965"/>
                    <a:pt x="2580" y="12942"/>
                    <a:pt x="2534" y="12920"/>
                  </a:cubicBezTo>
                  <a:cubicBezTo>
                    <a:pt x="2511" y="12897"/>
                    <a:pt x="2488" y="12897"/>
                    <a:pt x="2465" y="12897"/>
                  </a:cubicBezTo>
                  <a:cubicBezTo>
                    <a:pt x="2443" y="12897"/>
                    <a:pt x="2420" y="12897"/>
                    <a:pt x="2397" y="12920"/>
                  </a:cubicBezTo>
                  <a:cubicBezTo>
                    <a:pt x="2351" y="12897"/>
                    <a:pt x="2328" y="12874"/>
                    <a:pt x="2283" y="12851"/>
                  </a:cubicBezTo>
                  <a:lnTo>
                    <a:pt x="2260" y="12828"/>
                  </a:lnTo>
                  <a:cubicBezTo>
                    <a:pt x="2169" y="12760"/>
                    <a:pt x="2055" y="12691"/>
                    <a:pt x="1963" y="12623"/>
                  </a:cubicBezTo>
                  <a:lnTo>
                    <a:pt x="1872" y="12554"/>
                  </a:lnTo>
                  <a:lnTo>
                    <a:pt x="1781" y="12486"/>
                  </a:lnTo>
                  <a:cubicBezTo>
                    <a:pt x="1758" y="12463"/>
                    <a:pt x="1758" y="12463"/>
                    <a:pt x="1735" y="12440"/>
                  </a:cubicBezTo>
                  <a:lnTo>
                    <a:pt x="1689" y="12417"/>
                  </a:lnTo>
                  <a:cubicBezTo>
                    <a:pt x="1667" y="12395"/>
                    <a:pt x="1644" y="12372"/>
                    <a:pt x="1621" y="12349"/>
                  </a:cubicBezTo>
                  <a:lnTo>
                    <a:pt x="1575" y="12326"/>
                  </a:lnTo>
                  <a:lnTo>
                    <a:pt x="1530" y="12303"/>
                  </a:lnTo>
                  <a:lnTo>
                    <a:pt x="1461" y="12235"/>
                  </a:lnTo>
                  <a:cubicBezTo>
                    <a:pt x="1393" y="12166"/>
                    <a:pt x="1301" y="12121"/>
                    <a:pt x="1210" y="12052"/>
                  </a:cubicBezTo>
                  <a:lnTo>
                    <a:pt x="1073" y="11938"/>
                  </a:lnTo>
                  <a:cubicBezTo>
                    <a:pt x="913" y="11801"/>
                    <a:pt x="776" y="11687"/>
                    <a:pt x="617" y="11550"/>
                  </a:cubicBezTo>
                  <a:cubicBezTo>
                    <a:pt x="594" y="11550"/>
                    <a:pt x="571" y="11527"/>
                    <a:pt x="548" y="11504"/>
                  </a:cubicBezTo>
                  <a:lnTo>
                    <a:pt x="525" y="11504"/>
                  </a:lnTo>
                  <a:cubicBezTo>
                    <a:pt x="480" y="11459"/>
                    <a:pt x="457" y="11436"/>
                    <a:pt x="411" y="11413"/>
                  </a:cubicBezTo>
                  <a:cubicBezTo>
                    <a:pt x="411" y="11413"/>
                    <a:pt x="388" y="11390"/>
                    <a:pt x="365" y="11390"/>
                  </a:cubicBezTo>
                  <a:lnTo>
                    <a:pt x="343" y="11367"/>
                  </a:lnTo>
                  <a:lnTo>
                    <a:pt x="320" y="11345"/>
                  </a:lnTo>
                  <a:cubicBezTo>
                    <a:pt x="297" y="11322"/>
                    <a:pt x="251" y="11299"/>
                    <a:pt x="206" y="11299"/>
                  </a:cubicBezTo>
                  <a:cubicBezTo>
                    <a:pt x="229" y="11276"/>
                    <a:pt x="229" y="11231"/>
                    <a:pt x="229" y="11208"/>
                  </a:cubicBezTo>
                  <a:cubicBezTo>
                    <a:pt x="206" y="11185"/>
                    <a:pt x="183" y="11185"/>
                    <a:pt x="160" y="11185"/>
                  </a:cubicBezTo>
                  <a:lnTo>
                    <a:pt x="92" y="11185"/>
                  </a:lnTo>
                  <a:cubicBezTo>
                    <a:pt x="69" y="11208"/>
                    <a:pt x="46" y="11231"/>
                    <a:pt x="46" y="11253"/>
                  </a:cubicBezTo>
                  <a:lnTo>
                    <a:pt x="23" y="11276"/>
                  </a:lnTo>
                  <a:cubicBezTo>
                    <a:pt x="23" y="11322"/>
                    <a:pt x="0" y="11345"/>
                    <a:pt x="0" y="11390"/>
                  </a:cubicBezTo>
                  <a:cubicBezTo>
                    <a:pt x="23" y="11436"/>
                    <a:pt x="23" y="11459"/>
                    <a:pt x="23" y="11482"/>
                  </a:cubicBezTo>
                  <a:cubicBezTo>
                    <a:pt x="46" y="11504"/>
                    <a:pt x="69" y="11550"/>
                    <a:pt x="92" y="11573"/>
                  </a:cubicBezTo>
                  <a:cubicBezTo>
                    <a:pt x="114" y="11596"/>
                    <a:pt x="160" y="11641"/>
                    <a:pt x="183" y="11664"/>
                  </a:cubicBezTo>
                  <a:lnTo>
                    <a:pt x="206" y="11687"/>
                  </a:lnTo>
                  <a:cubicBezTo>
                    <a:pt x="229" y="11710"/>
                    <a:pt x="251" y="11710"/>
                    <a:pt x="274" y="11733"/>
                  </a:cubicBezTo>
                  <a:cubicBezTo>
                    <a:pt x="320" y="11778"/>
                    <a:pt x="388" y="11824"/>
                    <a:pt x="457" y="11870"/>
                  </a:cubicBezTo>
                  <a:cubicBezTo>
                    <a:pt x="502" y="11938"/>
                    <a:pt x="571" y="11984"/>
                    <a:pt x="639" y="12029"/>
                  </a:cubicBezTo>
                  <a:lnTo>
                    <a:pt x="754" y="12121"/>
                  </a:lnTo>
                  <a:lnTo>
                    <a:pt x="822" y="12189"/>
                  </a:lnTo>
                  <a:lnTo>
                    <a:pt x="913" y="12235"/>
                  </a:lnTo>
                  <a:lnTo>
                    <a:pt x="959" y="12280"/>
                  </a:lnTo>
                  <a:cubicBezTo>
                    <a:pt x="982" y="12303"/>
                    <a:pt x="1027" y="12326"/>
                    <a:pt x="1050" y="12349"/>
                  </a:cubicBezTo>
                  <a:cubicBezTo>
                    <a:pt x="1073" y="12372"/>
                    <a:pt x="1096" y="12372"/>
                    <a:pt x="1096" y="12372"/>
                  </a:cubicBezTo>
                  <a:lnTo>
                    <a:pt x="1142" y="12372"/>
                  </a:lnTo>
                  <a:cubicBezTo>
                    <a:pt x="1256" y="12463"/>
                    <a:pt x="1393" y="12554"/>
                    <a:pt x="1507" y="12646"/>
                  </a:cubicBezTo>
                  <a:cubicBezTo>
                    <a:pt x="1552" y="12669"/>
                    <a:pt x="1621" y="12714"/>
                    <a:pt x="1667" y="12760"/>
                  </a:cubicBezTo>
                  <a:cubicBezTo>
                    <a:pt x="1689" y="12783"/>
                    <a:pt x="1712" y="12783"/>
                    <a:pt x="1735" y="12805"/>
                  </a:cubicBezTo>
                  <a:lnTo>
                    <a:pt x="1758" y="12828"/>
                  </a:lnTo>
                  <a:lnTo>
                    <a:pt x="1872" y="12920"/>
                  </a:lnTo>
                  <a:cubicBezTo>
                    <a:pt x="1940" y="12965"/>
                    <a:pt x="2009" y="13011"/>
                    <a:pt x="2077" y="13079"/>
                  </a:cubicBezTo>
                  <a:cubicBezTo>
                    <a:pt x="2214" y="13171"/>
                    <a:pt x="2328" y="13262"/>
                    <a:pt x="2465" y="13330"/>
                  </a:cubicBezTo>
                  <a:lnTo>
                    <a:pt x="2534" y="13376"/>
                  </a:lnTo>
                  <a:cubicBezTo>
                    <a:pt x="2671" y="13467"/>
                    <a:pt x="2808" y="13582"/>
                    <a:pt x="2945" y="13673"/>
                  </a:cubicBezTo>
                  <a:lnTo>
                    <a:pt x="3127" y="13764"/>
                  </a:lnTo>
                  <a:lnTo>
                    <a:pt x="3196" y="13810"/>
                  </a:lnTo>
                  <a:cubicBezTo>
                    <a:pt x="3264" y="13855"/>
                    <a:pt x="3356" y="13901"/>
                    <a:pt x="3424" y="13947"/>
                  </a:cubicBezTo>
                  <a:cubicBezTo>
                    <a:pt x="3447" y="13970"/>
                    <a:pt x="3470" y="13970"/>
                    <a:pt x="3493" y="13970"/>
                  </a:cubicBezTo>
                  <a:lnTo>
                    <a:pt x="3538" y="13970"/>
                  </a:lnTo>
                  <a:lnTo>
                    <a:pt x="3630" y="14015"/>
                  </a:lnTo>
                  <a:lnTo>
                    <a:pt x="3721" y="14061"/>
                  </a:lnTo>
                  <a:cubicBezTo>
                    <a:pt x="3766" y="14107"/>
                    <a:pt x="3835" y="14152"/>
                    <a:pt x="3903" y="14175"/>
                  </a:cubicBezTo>
                  <a:lnTo>
                    <a:pt x="3926" y="14198"/>
                  </a:lnTo>
                  <a:cubicBezTo>
                    <a:pt x="4018" y="14243"/>
                    <a:pt x="4109" y="14289"/>
                    <a:pt x="4200" y="14335"/>
                  </a:cubicBezTo>
                  <a:lnTo>
                    <a:pt x="4269" y="14335"/>
                  </a:lnTo>
                  <a:lnTo>
                    <a:pt x="4337" y="14380"/>
                  </a:lnTo>
                  <a:cubicBezTo>
                    <a:pt x="4520" y="14472"/>
                    <a:pt x="4702" y="14586"/>
                    <a:pt x="4885" y="14700"/>
                  </a:cubicBezTo>
                  <a:cubicBezTo>
                    <a:pt x="5022" y="14768"/>
                    <a:pt x="5159" y="14837"/>
                    <a:pt x="5273" y="14905"/>
                  </a:cubicBezTo>
                  <a:lnTo>
                    <a:pt x="5364" y="14974"/>
                  </a:lnTo>
                  <a:cubicBezTo>
                    <a:pt x="5524" y="15042"/>
                    <a:pt x="5684" y="15134"/>
                    <a:pt x="5844" y="15225"/>
                  </a:cubicBezTo>
                  <a:lnTo>
                    <a:pt x="5912" y="15248"/>
                  </a:lnTo>
                  <a:lnTo>
                    <a:pt x="6003" y="15293"/>
                  </a:lnTo>
                  <a:lnTo>
                    <a:pt x="6049" y="15316"/>
                  </a:lnTo>
                  <a:cubicBezTo>
                    <a:pt x="6117" y="15362"/>
                    <a:pt x="6163" y="15385"/>
                    <a:pt x="6232" y="15408"/>
                  </a:cubicBezTo>
                  <a:lnTo>
                    <a:pt x="6300" y="15408"/>
                  </a:lnTo>
                  <a:cubicBezTo>
                    <a:pt x="6391" y="15453"/>
                    <a:pt x="6483" y="15499"/>
                    <a:pt x="6574" y="15522"/>
                  </a:cubicBezTo>
                  <a:lnTo>
                    <a:pt x="6734" y="15613"/>
                  </a:lnTo>
                  <a:lnTo>
                    <a:pt x="6894" y="15681"/>
                  </a:lnTo>
                  <a:lnTo>
                    <a:pt x="6962" y="15727"/>
                  </a:lnTo>
                  <a:cubicBezTo>
                    <a:pt x="7030" y="15750"/>
                    <a:pt x="7099" y="15796"/>
                    <a:pt x="7190" y="15818"/>
                  </a:cubicBezTo>
                  <a:lnTo>
                    <a:pt x="7282" y="15818"/>
                  </a:lnTo>
                  <a:lnTo>
                    <a:pt x="7304" y="15841"/>
                  </a:lnTo>
                  <a:cubicBezTo>
                    <a:pt x="7373" y="15864"/>
                    <a:pt x="7419" y="15910"/>
                    <a:pt x="7487" y="15933"/>
                  </a:cubicBezTo>
                  <a:lnTo>
                    <a:pt x="7555" y="15978"/>
                  </a:lnTo>
                  <a:cubicBezTo>
                    <a:pt x="7601" y="16001"/>
                    <a:pt x="7647" y="16024"/>
                    <a:pt x="7715" y="16047"/>
                  </a:cubicBezTo>
                  <a:lnTo>
                    <a:pt x="7738" y="16069"/>
                  </a:lnTo>
                  <a:cubicBezTo>
                    <a:pt x="7784" y="16092"/>
                    <a:pt x="7807" y="16092"/>
                    <a:pt x="7852" y="16115"/>
                  </a:cubicBezTo>
                  <a:lnTo>
                    <a:pt x="7943" y="16161"/>
                  </a:lnTo>
                  <a:lnTo>
                    <a:pt x="8012" y="16206"/>
                  </a:lnTo>
                  <a:cubicBezTo>
                    <a:pt x="8080" y="16252"/>
                    <a:pt x="8172" y="16298"/>
                    <a:pt x="8240" y="16343"/>
                  </a:cubicBezTo>
                  <a:lnTo>
                    <a:pt x="8286" y="16366"/>
                  </a:lnTo>
                  <a:cubicBezTo>
                    <a:pt x="8354" y="16389"/>
                    <a:pt x="8400" y="16412"/>
                    <a:pt x="8468" y="16435"/>
                  </a:cubicBezTo>
                  <a:cubicBezTo>
                    <a:pt x="8560" y="16480"/>
                    <a:pt x="8674" y="16526"/>
                    <a:pt x="8765" y="16572"/>
                  </a:cubicBezTo>
                  <a:cubicBezTo>
                    <a:pt x="8788" y="16594"/>
                    <a:pt x="8811" y="16594"/>
                    <a:pt x="8834" y="16594"/>
                  </a:cubicBezTo>
                  <a:lnTo>
                    <a:pt x="8857" y="16617"/>
                  </a:lnTo>
                  <a:cubicBezTo>
                    <a:pt x="8925" y="16640"/>
                    <a:pt x="8993" y="16686"/>
                    <a:pt x="9062" y="16709"/>
                  </a:cubicBezTo>
                  <a:cubicBezTo>
                    <a:pt x="9130" y="16731"/>
                    <a:pt x="9222" y="16777"/>
                    <a:pt x="9313" y="16800"/>
                  </a:cubicBezTo>
                  <a:cubicBezTo>
                    <a:pt x="9427" y="16846"/>
                    <a:pt x="9518" y="16868"/>
                    <a:pt x="9633" y="16914"/>
                  </a:cubicBezTo>
                  <a:lnTo>
                    <a:pt x="9838" y="16982"/>
                  </a:lnTo>
                  <a:lnTo>
                    <a:pt x="9906" y="17005"/>
                  </a:lnTo>
                  <a:lnTo>
                    <a:pt x="9952" y="17028"/>
                  </a:lnTo>
                  <a:cubicBezTo>
                    <a:pt x="10043" y="17074"/>
                    <a:pt x="10112" y="17097"/>
                    <a:pt x="10180" y="17119"/>
                  </a:cubicBezTo>
                  <a:lnTo>
                    <a:pt x="10249" y="17165"/>
                  </a:lnTo>
                  <a:cubicBezTo>
                    <a:pt x="10317" y="17188"/>
                    <a:pt x="10363" y="17211"/>
                    <a:pt x="10431" y="17234"/>
                  </a:cubicBezTo>
                  <a:cubicBezTo>
                    <a:pt x="10546" y="17279"/>
                    <a:pt x="10637" y="17302"/>
                    <a:pt x="10728" y="17348"/>
                  </a:cubicBezTo>
                  <a:cubicBezTo>
                    <a:pt x="10774" y="17348"/>
                    <a:pt x="10797" y="17371"/>
                    <a:pt x="10819" y="17371"/>
                  </a:cubicBezTo>
                  <a:lnTo>
                    <a:pt x="10842" y="17371"/>
                  </a:lnTo>
                  <a:lnTo>
                    <a:pt x="11025" y="17439"/>
                  </a:lnTo>
                  <a:cubicBezTo>
                    <a:pt x="11093" y="17462"/>
                    <a:pt x="11162" y="17485"/>
                    <a:pt x="11230" y="17507"/>
                  </a:cubicBezTo>
                  <a:lnTo>
                    <a:pt x="11299" y="17507"/>
                  </a:lnTo>
                  <a:cubicBezTo>
                    <a:pt x="11322" y="17530"/>
                    <a:pt x="11344" y="17530"/>
                    <a:pt x="11390" y="17530"/>
                  </a:cubicBezTo>
                  <a:cubicBezTo>
                    <a:pt x="11413" y="17553"/>
                    <a:pt x="11459" y="17576"/>
                    <a:pt x="11504" y="17576"/>
                  </a:cubicBezTo>
                  <a:lnTo>
                    <a:pt x="11664" y="17622"/>
                  </a:lnTo>
                  <a:lnTo>
                    <a:pt x="11824" y="17667"/>
                  </a:lnTo>
                  <a:cubicBezTo>
                    <a:pt x="11824" y="17690"/>
                    <a:pt x="11847" y="17690"/>
                    <a:pt x="11869" y="17690"/>
                  </a:cubicBezTo>
                  <a:lnTo>
                    <a:pt x="11892" y="17690"/>
                  </a:lnTo>
                  <a:lnTo>
                    <a:pt x="11984" y="17713"/>
                  </a:lnTo>
                  <a:lnTo>
                    <a:pt x="12098" y="17759"/>
                  </a:lnTo>
                  <a:cubicBezTo>
                    <a:pt x="12257" y="17781"/>
                    <a:pt x="12394" y="17827"/>
                    <a:pt x="12554" y="17873"/>
                  </a:cubicBezTo>
                  <a:lnTo>
                    <a:pt x="12623" y="17873"/>
                  </a:lnTo>
                  <a:cubicBezTo>
                    <a:pt x="12714" y="17895"/>
                    <a:pt x="12805" y="17918"/>
                    <a:pt x="12897" y="17941"/>
                  </a:cubicBezTo>
                  <a:cubicBezTo>
                    <a:pt x="12942" y="17941"/>
                    <a:pt x="12988" y="17941"/>
                    <a:pt x="13034" y="17964"/>
                  </a:cubicBezTo>
                  <a:cubicBezTo>
                    <a:pt x="13079" y="17964"/>
                    <a:pt x="13125" y="17964"/>
                    <a:pt x="13170" y="17987"/>
                  </a:cubicBezTo>
                  <a:lnTo>
                    <a:pt x="13262" y="17987"/>
                  </a:lnTo>
                  <a:cubicBezTo>
                    <a:pt x="13307" y="17964"/>
                    <a:pt x="13353" y="17918"/>
                    <a:pt x="13353" y="17895"/>
                  </a:cubicBezTo>
                  <a:cubicBezTo>
                    <a:pt x="13353" y="17873"/>
                    <a:pt x="13353" y="17850"/>
                    <a:pt x="13353" y="17850"/>
                  </a:cubicBezTo>
                  <a:lnTo>
                    <a:pt x="13376" y="17850"/>
                  </a:lnTo>
                  <a:cubicBezTo>
                    <a:pt x="13422" y="17850"/>
                    <a:pt x="13444" y="17804"/>
                    <a:pt x="13467" y="17759"/>
                  </a:cubicBezTo>
                  <a:cubicBezTo>
                    <a:pt x="13467" y="17736"/>
                    <a:pt x="13467" y="17736"/>
                    <a:pt x="13467" y="17713"/>
                  </a:cubicBezTo>
                  <a:cubicBezTo>
                    <a:pt x="13490" y="17690"/>
                    <a:pt x="13490" y="17667"/>
                    <a:pt x="13490" y="17622"/>
                  </a:cubicBezTo>
                  <a:cubicBezTo>
                    <a:pt x="13490" y="17576"/>
                    <a:pt x="13467" y="17530"/>
                    <a:pt x="13422" y="17530"/>
                  </a:cubicBezTo>
                  <a:cubicBezTo>
                    <a:pt x="13399" y="17507"/>
                    <a:pt x="13353" y="17507"/>
                    <a:pt x="13330" y="17507"/>
                  </a:cubicBezTo>
                  <a:lnTo>
                    <a:pt x="13034" y="17507"/>
                  </a:lnTo>
                  <a:cubicBezTo>
                    <a:pt x="12919" y="17485"/>
                    <a:pt x="12805" y="17485"/>
                    <a:pt x="12691" y="17462"/>
                  </a:cubicBezTo>
                  <a:lnTo>
                    <a:pt x="12646" y="17462"/>
                  </a:lnTo>
                  <a:cubicBezTo>
                    <a:pt x="12600" y="17462"/>
                    <a:pt x="12531" y="17439"/>
                    <a:pt x="12486" y="17439"/>
                  </a:cubicBezTo>
                  <a:cubicBezTo>
                    <a:pt x="12509" y="17439"/>
                    <a:pt x="12531" y="17416"/>
                    <a:pt x="12577" y="17416"/>
                  </a:cubicBezTo>
                  <a:lnTo>
                    <a:pt x="12714" y="17416"/>
                  </a:lnTo>
                  <a:cubicBezTo>
                    <a:pt x="12760" y="17416"/>
                    <a:pt x="12828" y="17439"/>
                    <a:pt x="12874" y="17439"/>
                  </a:cubicBezTo>
                  <a:cubicBezTo>
                    <a:pt x="12919" y="17439"/>
                    <a:pt x="12965" y="17462"/>
                    <a:pt x="13011" y="17462"/>
                  </a:cubicBezTo>
                  <a:lnTo>
                    <a:pt x="13079" y="17462"/>
                  </a:lnTo>
                  <a:lnTo>
                    <a:pt x="13102" y="17485"/>
                  </a:lnTo>
                  <a:lnTo>
                    <a:pt x="13330" y="17485"/>
                  </a:lnTo>
                  <a:cubicBezTo>
                    <a:pt x="13376" y="17485"/>
                    <a:pt x="13399" y="17462"/>
                    <a:pt x="13444" y="17439"/>
                  </a:cubicBezTo>
                  <a:cubicBezTo>
                    <a:pt x="13536" y="17371"/>
                    <a:pt x="13604" y="17279"/>
                    <a:pt x="13650" y="17165"/>
                  </a:cubicBezTo>
                  <a:lnTo>
                    <a:pt x="13673" y="17165"/>
                  </a:lnTo>
                  <a:cubicBezTo>
                    <a:pt x="13695" y="17097"/>
                    <a:pt x="13741" y="17028"/>
                    <a:pt x="13787" y="16982"/>
                  </a:cubicBezTo>
                  <a:cubicBezTo>
                    <a:pt x="13810" y="16937"/>
                    <a:pt x="13832" y="16891"/>
                    <a:pt x="13878" y="16846"/>
                  </a:cubicBezTo>
                  <a:lnTo>
                    <a:pt x="13901" y="16777"/>
                  </a:lnTo>
                  <a:cubicBezTo>
                    <a:pt x="13924" y="16754"/>
                    <a:pt x="13924" y="16731"/>
                    <a:pt x="13947" y="16709"/>
                  </a:cubicBezTo>
                  <a:cubicBezTo>
                    <a:pt x="13969" y="16663"/>
                    <a:pt x="13992" y="16640"/>
                    <a:pt x="13992" y="16617"/>
                  </a:cubicBezTo>
                  <a:cubicBezTo>
                    <a:pt x="14038" y="16572"/>
                    <a:pt x="14061" y="16526"/>
                    <a:pt x="14083" y="16480"/>
                  </a:cubicBezTo>
                  <a:lnTo>
                    <a:pt x="14106" y="16412"/>
                  </a:lnTo>
                  <a:cubicBezTo>
                    <a:pt x="14152" y="16343"/>
                    <a:pt x="14198" y="16275"/>
                    <a:pt x="14220" y="16206"/>
                  </a:cubicBezTo>
                  <a:cubicBezTo>
                    <a:pt x="14266" y="16138"/>
                    <a:pt x="14335" y="16047"/>
                    <a:pt x="14380" y="15955"/>
                  </a:cubicBezTo>
                  <a:cubicBezTo>
                    <a:pt x="14403" y="15864"/>
                    <a:pt x="14449" y="15796"/>
                    <a:pt x="14494" y="15704"/>
                  </a:cubicBezTo>
                  <a:cubicBezTo>
                    <a:pt x="14608" y="15476"/>
                    <a:pt x="14723" y="15248"/>
                    <a:pt x="14860" y="15042"/>
                  </a:cubicBezTo>
                  <a:cubicBezTo>
                    <a:pt x="14905" y="14974"/>
                    <a:pt x="14951" y="14883"/>
                    <a:pt x="14997" y="14814"/>
                  </a:cubicBezTo>
                  <a:cubicBezTo>
                    <a:pt x="15019" y="14723"/>
                    <a:pt x="15065" y="14654"/>
                    <a:pt x="15111" y="14586"/>
                  </a:cubicBezTo>
                  <a:cubicBezTo>
                    <a:pt x="15179" y="14426"/>
                    <a:pt x="15270" y="14289"/>
                    <a:pt x="15362" y="14129"/>
                  </a:cubicBezTo>
                  <a:cubicBezTo>
                    <a:pt x="15407" y="14061"/>
                    <a:pt x="15430" y="13992"/>
                    <a:pt x="15476" y="13947"/>
                  </a:cubicBezTo>
                  <a:cubicBezTo>
                    <a:pt x="15521" y="13855"/>
                    <a:pt x="15567" y="13764"/>
                    <a:pt x="15613" y="13673"/>
                  </a:cubicBezTo>
                  <a:cubicBezTo>
                    <a:pt x="15636" y="13627"/>
                    <a:pt x="15681" y="13559"/>
                    <a:pt x="15727" y="13490"/>
                  </a:cubicBezTo>
                  <a:cubicBezTo>
                    <a:pt x="15773" y="13422"/>
                    <a:pt x="15818" y="13330"/>
                    <a:pt x="15887" y="13239"/>
                  </a:cubicBezTo>
                  <a:cubicBezTo>
                    <a:pt x="15955" y="13125"/>
                    <a:pt x="16024" y="13011"/>
                    <a:pt x="16092" y="12897"/>
                  </a:cubicBezTo>
                  <a:lnTo>
                    <a:pt x="16161" y="12805"/>
                  </a:lnTo>
                  <a:cubicBezTo>
                    <a:pt x="16252" y="12646"/>
                    <a:pt x="16343" y="12509"/>
                    <a:pt x="16435" y="12349"/>
                  </a:cubicBezTo>
                  <a:cubicBezTo>
                    <a:pt x="16503" y="12235"/>
                    <a:pt x="16594" y="12098"/>
                    <a:pt x="16663" y="11984"/>
                  </a:cubicBezTo>
                  <a:lnTo>
                    <a:pt x="16708" y="11892"/>
                  </a:lnTo>
                  <a:cubicBezTo>
                    <a:pt x="16777" y="11801"/>
                    <a:pt x="16823" y="11710"/>
                    <a:pt x="16868" y="11619"/>
                  </a:cubicBezTo>
                  <a:cubicBezTo>
                    <a:pt x="16914" y="11550"/>
                    <a:pt x="16959" y="11504"/>
                    <a:pt x="16982" y="11436"/>
                  </a:cubicBezTo>
                  <a:cubicBezTo>
                    <a:pt x="17028" y="11367"/>
                    <a:pt x="17051" y="11322"/>
                    <a:pt x="17074" y="11276"/>
                  </a:cubicBezTo>
                  <a:lnTo>
                    <a:pt x="17119" y="11208"/>
                  </a:lnTo>
                  <a:cubicBezTo>
                    <a:pt x="17142" y="11162"/>
                    <a:pt x="17165" y="11116"/>
                    <a:pt x="17188" y="11094"/>
                  </a:cubicBezTo>
                  <a:cubicBezTo>
                    <a:pt x="17211" y="11048"/>
                    <a:pt x="17233" y="11025"/>
                    <a:pt x="17256" y="10979"/>
                  </a:cubicBezTo>
                  <a:cubicBezTo>
                    <a:pt x="17302" y="10888"/>
                    <a:pt x="17348" y="10820"/>
                    <a:pt x="17393" y="10751"/>
                  </a:cubicBezTo>
                  <a:cubicBezTo>
                    <a:pt x="17416" y="10706"/>
                    <a:pt x="17439" y="10660"/>
                    <a:pt x="17462" y="10614"/>
                  </a:cubicBezTo>
                  <a:lnTo>
                    <a:pt x="17507" y="10523"/>
                  </a:lnTo>
                  <a:cubicBezTo>
                    <a:pt x="17530" y="10477"/>
                    <a:pt x="17553" y="10454"/>
                    <a:pt x="17576" y="10409"/>
                  </a:cubicBezTo>
                  <a:cubicBezTo>
                    <a:pt x="17599" y="10363"/>
                    <a:pt x="17621" y="10340"/>
                    <a:pt x="17644" y="10295"/>
                  </a:cubicBezTo>
                  <a:cubicBezTo>
                    <a:pt x="17667" y="10226"/>
                    <a:pt x="17690" y="10181"/>
                    <a:pt x="17713" y="10135"/>
                  </a:cubicBezTo>
                  <a:lnTo>
                    <a:pt x="17781" y="10044"/>
                  </a:lnTo>
                  <a:cubicBezTo>
                    <a:pt x="17850" y="9884"/>
                    <a:pt x="17941" y="9747"/>
                    <a:pt x="18032" y="9587"/>
                  </a:cubicBezTo>
                  <a:cubicBezTo>
                    <a:pt x="18055" y="9541"/>
                    <a:pt x="18078" y="9496"/>
                    <a:pt x="18101" y="9473"/>
                  </a:cubicBezTo>
                  <a:lnTo>
                    <a:pt x="18146" y="9359"/>
                  </a:lnTo>
                  <a:lnTo>
                    <a:pt x="18215" y="9245"/>
                  </a:lnTo>
                  <a:cubicBezTo>
                    <a:pt x="18238" y="9222"/>
                    <a:pt x="18261" y="9176"/>
                    <a:pt x="18283" y="9131"/>
                  </a:cubicBezTo>
                  <a:lnTo>
                    <a:pt x="18375" y="8971"/>
                  </a:lnTo>
                  <a:cubicBezTo>
                    <a:pt x="18443" y="8857"/>
                    <a:pt x="18489" y="8765"/>
                    <a:pt x="18557" y="8651"/>
                  </a:cubicBezTo>
                  <a:cubicBezTo>
                    <a:pt x="18649" y="8491"/>
                    <a:pt x="18740" y="8309"/>
                    <a:pt x="18831" y="8149"/>
                  </a:cubicBezTo>
                  <a:cubicBezTo>
                    <a:pt x="18922" y="8012"/>
                    <a:pt x="18991" y="7852"/>
                    <a:pt x="19082" y="7715"/>
                  </a:cubicBezTo>
                  <a:cubicBezTo>
                    <a:pt x="19128" y="7647"/>
                    <a:pt x="19174" y="7556"/>
                    <a:pt x="19219" y="7487"/>
                  </a:cubicBezTo>
                  <a:cubicBezTo>
                    <a:pt x="19242" y="7442"/>
                    <a:pt x="19265" y="7396"/>
                    <a:pt x="19288" y="7350"/>
                  </a:cubicBezTo>
                  <a:lnTo>
                    <a:pt x="19333" y="7259"/>
                  </a:lnTo>
                  <a:cubicBezTo>
                    <a:pt x="19379" y="7168"/>
                    <a:pt x="19425" y="7099"/>
                    <a:pt x="19470" y="7031"/>
                  </a:cubicBezTo>
                  <a:cubicBezTo>
                    <a:pt x="19493" y="6985"/>
                    <a:pt x="19516" y="6939"/>
                    <a:pt x="19539" y="6894"/>
                  </a:cubicBezTo>
                  <a:lnTo>
                    <a:pt x="19607" y="6802"/>
                  </a:lnTo>
                  <a:cubicBezTo>
                    <a:pt x="19699" y="6643"/>
                    <a:pt x="19790" y="6483"/>
                    <a:pt x="19881" y="6323"/>
                  </a:cubicBezTo>
                  <a:cubicBezTo>
                    <a:pt x="19972" y="6186"/>
                    <a:pt x="20064" y="6049"/>
                    <a:pt x="20132" y="5912"/>
                  </a:cubicBezTo>
                  <a:cubicBezTo>
                    <a:pt x="20178" y="5844"/>
                    <a:pt x="20201" y="5775"/>
                    <a:pt x="20246" y="5707"/>
                  </a:cubicBezTo>
                  <a:cubicBezTo>
                    <a:pt x="20292" y="5638"/>
                    <a:pt x="20360" y="5547"/>
                    <a:pt x="20406" y="5456"/>
                  </a:cubicBezTo>
                  <a:lnTo>
                    <a:pt x="20452" y="5364"/>
                  </a:lnTo>
                  <a:cubicBezTo>
                    <a:pt x="20475" y="5319"/>
                    <a:pt x="20520" y="5273"/>
                    <a:pt x="20543" y="5227"/>
                  </a:cubicBezTo>
                  <a:lnTo>
                    <a:pt x="20589" y="5113"/>
                  </a:lnTo>
                  <a:lnTo>
                    <a:pt x="20657" y="4999"/>
                  </a:lnTo>
                  <a:cubicBezTo>
                    <a:pt x="20726" y="4862"/>
                    <a:pt x="20794" y="4702"/>
                    <a:pt x="20885" y="4566"/>
                  </a:cubicBezTo>
                  <a:cubicBezTo>
                    <a:pt x="20931" y="4497"/>
                    <a:pt x="20977" y="4406"/>
                    <a:pt x="21022" y="4337"/>
                  </a:cubicBezTo>
                  <a:cubicBezTo>
                    <a:pt x="21068" y="4269"/>
                    <a:pt x="21114" y="4178"/>
                    <a:pt x="21137" y="4109"/>
                  </a:cubicBezTo>
                  <a:cubicBezTo>
                    <a:pt x="21205" y="4018"/>
                    <a:pt x="21251" y="3949"/>
                    <a:pt x="21296" y="3858"/>
                  </a:cubicBezTo>
                  <a:cubicBezTo>
                    <a:pt x="21319" y="3789"/>
                    <a:pt x="21342" y="3744"/>
                    <a:pt x="21388" y="3675"/>
                  </a:cubicBezTo>
                  <a:cubicBezTo>
                    <a:pt x="21433" y="3584"/>
                    <a:pt x="21479" y="3516"/>
                    <a:pt x="21525" y="3447"/>
                  </a:cubicBezTo>
                  <a:cubicBezTo>
                    <a:pt x="21570" y="3379"/>
                    <a:pt x="21593" y="3310"/>
                    <a:pt x="21639" y="3242"/>
                  </a:cubicBezTo>
                  <a:cubicBezTo>
                    <a:pt x="21707" y="3128"/>
                    <a:pt x="21753" y="3036"/>
                    <a:pt x="21798" y="2922"/>
                  </a:cubicBezTo>
                  <a:lnTo>
                    <a:pt x="21867" y="2785"/>
                  </a:lnTo>
                  <a:lnTo>
                    <a:pt x="22027" y="2488"/>
                  </a:lnTo>
                  <a:lnTo>
                    <a:pt x="22118" y="2329"/>
                  </a:lnTo>
                  <a:lnTo>
                    <a:pt x="22164" y="2237"/>
                  </a:lnTo>
                  <a:cubicBezTo>
                    <a:pt x="22278" y="2032"/>
                    <a:pt x="22369" y="1827"/>
                    <a:pt x="22483" y="1644"/>
                  </a:cubicBezTo>
                  <a:lnTo>
                    <a:pt x="22506" y="1575"/>
                  </a:lnTo>
                  <a:cubicBezTo>
                    <a:pt x="22552" y="1484"/>
                    <a:pt x="22597" y="1370"/>
                    <a:pt x="22643" y="1279"/>
                  </a:cubicBezTo>
                  <a:cubicBezTo>
                    <a:pt x="22689" y="1210"/>
                    <a:pt x="22711" y="1142"/>
                    <a:pt x="22711" y="1073"/>
                  </a:cubicBezTo>
                  <a:cubicBezTo>
                    <a:pt x="22711" y="1028"/>
                    <a:pt x="22734" y="959"/>
                    <a:pt x="22711" y="914"/>
                  </a:cubicBezTo>
                  <a:cubicBezTo>
                    <a:pt x="22689" y="868"/>
                    <a:pt x="22666" y="845"/>
                    <a:pt x="22643" y="822"/>
                  </a:cubicBezTo>
                  <a:lnTo>
                    <a:pt x="22643" y="799"/>
                  </a:lnTo>
                  <a:cubicBezTo>
                    <a:pt x="22597" y="777"/>
                    <a:pt x="22575" y="731"/>
                    <a:pt x="22552" y="708"/>
                  </a:cubicBezTo>
                  <a:cubicBezTo>
                    <a:pt x="22529" y="685"/>
                    <a:pt x="22483" y="662"/>
                    <a:pt x="22460" y="617"/>
                  </a:cubicBezTo>
                  <a:lnTo>
                    <a:pt x="22415" y="571"/>
                  </a:lnTo>
                  <a:cubicBezTo>
                    <a:pt x="22392" y="548"/>
                    <a:pt x="22369" y="503"/>
                    <a:pt x="22346" y="480"/>
                  </a:cubicBezTo>
                  <a:cubicBezTo>
                    <a:pt x="22323" y="434"/>
                    <a:pt x="22278" y="411"/>
                    <a:pt x="22232" y="366"/>
                  </a:cubicBezTo>
                  <a:cubicBezTo>
                    <a:pt x="22209" y="343"/>
                    <a:pt x="22186" y="320"/>
                    <a:pt x="22164" y="297"/>
                  </a:cubicBezTo>
                  <a:cubicBezTo>
                    <a:pt x="22141" y="274"/>
                    <a:pt x="22095" y="252"/>
                    <a:pt x="22072" y="229"/>
                  </a:cubicBezTo>
                  <a:cubicBezTo>
                    <a:pt x="22050" y="206"/>
                    <a:pt x="22004" y="183"/>
                    <a:pt x="21981" y="137"/>
                  </a:cubicBezTo>
                  <a:lnTo>
                    <a:pt x="21935" y="115"/>
                  </a:lnTo>
                  <a:cubicBezTo>
                    <a:pt x="21890" y="92"/>
                    <a:pt x="21867" y="69"/>
                    <a:pt x="21821" y="69"/>
                  </a:cubicBezTo>
                  <a:cubicBezTo>
                    <a:pt x="21798" y="46"/>
                    <a:pt x="21776" y="23"/>
                    <a:pt x="2175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14"/>
            <p:cNvSpPr/>
            <p:nvPr/>
          </p:nvSpPr>
          <p:spPr>
            <a:xfrm>
              <a:off x="-46220" y="2650669"/>
              <a:ext cx="240127" cy="419886"/>
            </a:xfrm>
            <a:custGeom>
              <a:avLst/>
              <a:gdLst/>
              <a:ahLst/>
              <a:cxnLst/>
              <a:rect l="l" t="t" r="r" b="b"/>
              <a:pathLst>
                <a:path w="4292" h="7505" extrusionOk="0">
                  <a:moveTo>
                    <a:pt x="4224" y="0"/>
                  </a:moveTo>
                  <a:cubicBezTo>
                    <a:pt x="4224" y="0"/>
                    <a:pt x="4201" y="0"/>
                    <a:pt x="4201" y="23"/>
                  </a:cubicBezTo>
                  <a:cubicBezTo>
                    <a:pt x="4132" y="115"/>
                    <a:pt x="4087" y="206"/>
                    <a:pt x="4041" y="297"/>
                  </a:cubicBezTo>
                  <a:cubicBezTo>
                    <a:pt x="3972" y="411"/>
                    <a:pt x="3904" y="525"/>
                    <a:pt x="3858" y="617"/>
                  </a:cubicBezTo>
                  <a:cubicBezTo>
                    <a:pt x="3721" y="845"/>
                    <a:pt x="3584" y="1073"/>
                    <a:pt x="3447" y="1302"/>
                  </a:cubicBezTo>
                  <a:cubicBezTo>
                    <a:pt x="3196" y="1735"/>
                    <a:pt x="2945" y="2169"/>
                    <a:pt x="2671" y="2625"/>
                  </a:cubicBezTo>
                  <a:cubicBezTo>
                    <a:pt x="2420" y="3059"/>
                    <a:pt x="2146" y="3516"/>
                    <a:pt x="1873" y="3972"/>
                  </a:cubicBezTo>
                  <a:cubicBezTo>
                    <a:pt x="1621" y="4429"/>
                    <a:pt x="1370" y="4862"/>
                    <a:pt x="1119" y="5296"/>
                  </a:cubicBezTo>
                  <a:cubicBezTo>
                    <a:pt x="891" y="5684"/>
                    <a:pt x="663" y="6095"/>
                    <a:pt x="457" y="6483"/>
                  </a:cubicBezTo>
                  <a:cubicBezTo>
                    <a:pt x="366" y="6643"/>
                    <a:pt x="275" y="6802"/>
                    <a:pt x="183" y="6962"/>
                  </a:cubicBezTo>
                  <a:cubicBezTo>
                    <a:pt x="138" y="7053"/>
                    <a:pt x="92" y="7122"/>
                    <a:pt x="46" y="7190"/>
                  </a:cubicBezTo>
                  <a:lnTo>
                    <a:pt x="24" y="7236"/>
                  </a:lnTo>
                  <a:cubicBezTo>
                    <a:pt x="1" y="7282"/>
                    <a:pt x="1" y="7327"/>
                    <a:pt x="1" y="7350"/>
                  </a:cubicBezTo>
                  <a:cubicBezTo>
                    <a:pt x="1" y="7419"/>
                    <a:pt x="46" y="7464"/>
                    <a:pt x="92" y="7487"/>
                  </a:cubicBezTo>
                  <a:cubicBezTo>
                    <a:pt x="115" y="7499"/>
                    <a:pt x="143" y="7504"/>
                    <a:pt x="172" y="7504"/>
                  </a:cubicBezTo>
                  <a:cubicBezTo>
                    <a:pt x="201" y="7504"/>
                    <a:pt x="229" y="7499"/>
                    <a:pt x="252" y="7487"/>
                  </a:cubicBezTo>
                  <a:cubicBezTo>
                    <a:pt x="298" y="7442"/>
                    <a:pt x="320" y="7396"/>
                    <a:pt x="366" y="7327"/>
                  </a:cubicBezTo>
                  <a:cubicBezTo>
                    <a:pt x="412" y="7259"/>
                    <a:pt x="457" y="7168"/>
                    <a:pt x="480" y="7099"/>
                  </a:cubicBezTo>
                  <a:cubicBezTo>
                    <a:pt x="594" y="6917"/>
                    <a:pt x="686" y="6757"/>
                    <a:pt x="777" y="6574"/>
                  </a:cubicBezTo>
                  <a:cubicBezTo>
                    <a:pt x="1005" y="6163"/>
                    <a:pt x="1256" y="5730"/>
                    <a:pt x="1484" y="5296"/>
                  </a:cubicBezTo>
                  <a:cubicBezTo>
                    <a:pt x="1713" y="4862"/>
                    <a:pt x="1964" y="4406"/>
                    <a:pt x="2215" y="3949"/>
                  </a:cubicBezTo>
                  <a:cubicBezTo>
                    <a:pt x="2443" y="3493"/>
                    <a:pt x="2694" y="3036"/>
                    <a:pt x="2945" y="2557"/>
                  </a:cubicBezTo>
                  <a:cubicBezTo>
                    <a:pt x="3174" y="2146"/>
                    <a:pt x="3379" y="1712"/>
                    <a:pt x="3607" y="1302"/>
                  </a:cubicBezTo>
                  <a:cubicBezTo>
                    <a:pt x="3721" y="1073"/>
                    <a:pt x="3835" y="868"/>
                    <a:pt x="3950" y="640"/>
                  </a:cubicBezTo>
                  <a:cubicBezTo>
                    <a:pt x="4018" y="548"/>
                    <a:pt x="4064" y="434"/>
                    <a:pt x="4109" y="343"/>
                  </a:cubicBezTo>
                  <a:cubicBezTo>
                    <a:pt x="4178" y="252"/>
                    <a:pt x="4224" y="160"/>
                    <a:pt x="4269" y="69"/>
                  </a:cubicBezTo>
                  <a:cubicBezTo>
                    <a:pt x="4292" y="46"/>
                    <a:pt x="4269" y="23"/>
                    <a:pt x="424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14"/>
            <p:cNvSpPr/>
            <p:nvPr/>
          </p:nvSpPr>
          <p:spPr>
            <a:xfrm>
              <a:off x="-74306" y="3100158"/>
              <a:ext cx="20477" cy="19246"/>
            </a:xfrm>
            <a:custGeom>
              <a:avLst/>
              <a:gdLst/>
              <a:ahLst/>
              <a:cxnLst/>
              <a:rect l="l" t="t" r="r" b="b"/>
              <a:pathLst>
                <a:path w="366" h="344" extrusionOk="0">
                  <a:moveTo>
                    <a:pt x="160" y="1"/>
                  </a:moveTo>
                  <a:cubicBezTo>
                    <a:pt x="69" y="1"/>
                    <a:pt x="1" y="92"/>
                    <a:pt x="1" y="184"/>
                  </a:cubicBezTo>
                  <a:cubicBezTo>
                    <a:pt x="1" y="229"/>
                    <a:pt x="24" y="275"/>
                    <a:pt x="69" y="321"/>
                  </a:cubicBezTo>
                  <a:cubicBezTo>
                    <a:pt x="92" y="343"/>
                    <a:pt x="138" y="343"/>
                    <a:pt x="183" y="343"/>
                  </a:cubicBezTo>
                  <a:cubicBezTo>
                    <a:pt x="275" y="343"/>
                    <a:pt x="366" y="252"/>
                    <a:pt x="343" y="161"/>
                  </a:cubicBezTo>
                  <a:cubicBezTo>
                    <a:pt x="343" y="115"/>
                    <a:pt x="320" y="69"/>
                    <a:pt x="297" y="47"/>
                  </a:cubicBezTo>
                  <a:cubicBezTo>
                    <a:pt x="252" y="24"/>
                    <a:pt x="206" y="1"/>
                    <a:pt x="1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14"/>
            <p:cNvSpPr/>
            <p:nvPr/>
          </p:nvSpPr>
          <p:spPr>
            <a:xfrm>
              <a:off x="-659192" y="1931676"/>
              <a:ext cx="536425" cy="947639"/>
            </a:xfrm>
            <a:custGeom>
              <a:avLst/>
              <a:gdLst/>
              <a:ahLst/>
              <a:cxnLst/>
              <a:rect l="l" t="t" r="r" b="b"/>
              <a:pathLst>
                <a:path w="9588" h="16938" extrusionOk="0">
                  <a:moveTo>
                    <a:pt x="9473" y="1"/>
                  </a:moveTo>
                  <a:cubicBezTo>
                    <a:pt x="9428" y="1"/>
                    <a:pt x="9405" y="24"/>
                    <a:pt x="9382" y="47"/>
                  </a:cubicBezTo>
                  <a:cubicBezTo>
                    <a:pt x="9154" y="457"/>
                    <a:pt x="8903" y="868"/>
                    <a:pt x="8674" y="1256"/>
                  </a:cubicBezTo>
                  <a:cubicBezTo>
                    <a:pt x="8446" y="1667"/>
                    <a:pt x="8218" y="2055"/>
                    <a:pt x="7990" y="2466"/>
                  </a:cubicBezTo>
                  <a:cubicBezTo>
                    <a:pt x="7487" y="3333"/>
                    <a:pt x="7031" y="4178"/>
                    <a:pt x="6552" y="5045"/>
                  </a:cubicBezTo>
                  <a:cubicBezTo>
                    <a:pt x="5570" y="6780"/>
                    <a:pt x="4589" y="8515"/>
                    <a:pt x="3607" y="10272"/>
                  </a:cubicBezTo>
                  <a:cubicBezTo>
                    <a:pt x="2626" y="12030"/>
                    <a:pt x="1644" y="13787"/>
                    <a:pt x="663" y="15545"/>
                  </a:cubicBezTo>
                  <a:cubicBezTo>
                    <a:pt x="503" y="15819"/>
                    <a:pt x="343" y="16093"/>
                    <a:pt x="206" y="16367"/>
                  </a:cubicBezTo>
                  <a:cubicBezTo>
                    <a:pt x="160" y="16435"/>
                    <a:pt x="115" y="16526"/>
                    <a:pt x="92" y="16595"/>
                  </a:cubicBezTo>
                  <a:cubicBezTo>
                    <a:pt x="69" y="16640"/>
                    <a:pt x="46" y="16686"/>
                    <a:pt x="24" y="16709"/>
                  </a:cubicBezTo>
                  <a:cubicBezTo>
                    <a:pt x="1" y="16777"/>
                    <a:pt x="24" y="16846"/>
                    <a:pt x="69" y="16892"/>
                  </a:cubicBezTo>
                  <a:cubicBezTo>
                    <a:pt x="92" y="16914"/>
                    <a:pt x="138" y="16937"/>
                    <a:pt x="183" y="16937"/>
                  </a:cubicBezTo>
                  <a:cubicBezTo>
                    <a:pt x="206" y="16937"/>
                    <a:pt x="252" y="16914"/>
                    <a:pt x="275" y="16869"/>
                  </a:cubicBezTo>
                  <a:cubicBezTo>
                    <a:pt x="297" y="16869"/>
                    <a:pt x="297" y="16846"/>
                    <a:pt x="320" y="16823"/>
                  </a:cubicBezTo>
                  <a:cubicBezTo>
                    <a:pt x="343" y="16777"/>
                    <a:pt x="366" y="16755"/>
                    <a:pt x="389" y="16709"/>
                  </a:cubicBezTo>
                  <a:cubicBezTo>
                    <a:pt x="434" y="16640"/>
                    <a:pt x="480" y="16572"/>
                    <a:pt x="526" y="16481"/>
                  </a:cubicBezTo>
                  <a:cubicBezTo>
                    <a:pt x="663" y="16252"/>
                    <a:pt x="800" y="16001"/>
                    <a:pt x="937" y="15750"/>
                  </a:cubicBezTo>
                  <a:cubicBezTo>
                    <a:pt x="1439" y="14860"/>
                    <a:pt x="1918" y="13970"/>
                    <a:pt x="2420" y="13080"/>
                  </a:cubicBezTo>
                  <a:cubicBezTo>
                    <a:pt x="3379" y="11368"/>
                    <a:pt x="4338" y="9633"/>
                    <a:pt x="5296" y="7898"/>
                  </a:cubicBezTo>
                  <a:cubicBezTo>
                    <a:pt x="5798" y="7008"/>
                    <a:pt x="6278" y="6118"/>
                    <a:pt x="6780" y="5228"/>
                  </a:cubicBezTo>
                  <a:cubicBezTo>
                    <a:pt x="7259" y="4383"/>
                    <a:pt x="7738" y="3516"/>
                    <a:pt x="8218" y="2671"/>
                  </a:cubicBezTo>
                  <a:cubicBezTo>
                    <a:pt x="8446" y="2261"/>
                    <a:pt x="8651" y="1850"/>
                    <a:pt x="8880" y="1416"/>
                  </a:cubicBezTo>
                  <a:cubicBezTo>
                    <a:pt x="9108" y="1005"/>
                    <a:pt x="9336" y="571"/>
                    <a:pt x="9564" y="138"/>
                  </a:cubicBezTo>
                  <a:cubicBezTo>
                    <a:pt x="9587" y="92"/>
                    <a:pt x="9564" y="24"/>
                    <a:pt x="951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14"/>
            <p:cNvSpPr/>
            <p:nvPr/>
          </p:nvSpPr>
          <p:spPr>
            <a:xfrm>
              <a:off x="-548078" y="1934250"/>
              <a:ext cx="416361" cy="690168"/>
            </a:xfrm>
            <a:custGeom>
              <a:avLst/>
              <a:gdLst/>
              <a:ahLst/>
              <a:cxnLst/>
              <a:rect l="l" t="t" r="r" b="b"/>
              <a:pathLst>
                <a:path w="7442" h="12336" extrusionOk="0">
                  <a:moveTo>
                    <a:pt x="7076" y="1"/>
                  </a:moveTo>
                  <a:cubicBezTo>
                    <a:pt x="7008" y="1"/>
                    <a:pt x="6917" y="1"/>
                    <a:pt x="6825" y="23"/>
                  </a:cubicBezTo>
                  <a:lnTo>
                    <a:pt x="6848" y="23"/>
                  </a:lnTo>
                  <a:cubicBezTo>
                    <a:pt x="6802" y="23"/>
                    <a:pt x="6757" y="46"/>
                    <a:pt x="6711" y="69"/>
                  </a:cubicBezTo>
                  <a:lnTo>
                    <a:pt x="6643" y="69"/>
                  </a:lnTo>
                  <a:cubicBezTo>
                    <a:pt x="6597" y="92"/>
                    <a:pt x="6574" y="115"/>
                    <a:pt x="6551" y="160"/>
                  </a:cubicBezTo>
                  <a:cubicBezTo>
                    <a:pt x="6529" y="183"/>
                    <a:pt x="6529" y="229"/>
                    <a:pt x="6551" y="274"/>
                  </a:cubicBezTo>
                  <a:lnTo>
                    <a:pt x="6574" y="274"/>
                  </a:lnTo>
                  <a:cubicBezTo>
                    <a:pt x="6551" y="274"/>
                    <a:pt x="6551" y="297"/>
                    <a:pt x="6551" y="297"/>
                  </a:cubicBezTo>
                  <a:cubicBezTo>
                    <a:pt x="6529" y="320"/>
                    <a:pt x="6529" y="343"/>
                    <a:pt x="6506" y="366"/>
                  </a:cubicBezTo>
                  <a:cubicBezTo>
                    <a:pt x="6460" y="411"/>
                    <a:pt x="6437" y="457"/>
                    <a:pt x="6392" y="525"/>
                  </a:cubicBezTo>
                  <a:cubicBezTo>
                    <a:pt x="6323" y="640"/>
                    <a:pt x="6255" y="754"/>
                    <a:pt x="6186" y="868"/>
                  </a:cubicBezTo>
                  <a:cubicBezTo>
                    <a:pt x="6118" y="959"/>
                    <a:pt x="6049" y="1096"/>
                    <a:pt x="6004" y="1210"/>
                  </a:cubicBezTo>
                  <a:cubicBezTo>
                    <a:pt x="5981" y="1256"/>
                    <a:pt x="5958" y="1302"/>
                    <a:pt x="5912" y="1347"/>
                  </a:cubicBezTo>
                  <a:cubicBezTo>
                    <a:pt x="5912" y="1393"/>
                    <a:pt x="5889" y="1416"/>
                    <a:pt x="5889" y="1439"/>
                  </a:cubicBezTo>
                  <a:cubicBezTo>
                    <a:pt x="5889" y="1439"/>
                    <a:pt x="5867" y="1439"/>
                    <a:pt x="5867" y="1461"/>
                  </a:cubicBezTo>
                  <a:cubicBezTo>
                    <a:pt x="5867" y="1461"/>
                    <a:pt x="5844" y="1484"/>
                    <a:pt x="5844" y="1507"/>
                  </a:cubicBezTo>
                  <a:cubicBezTo>
                    <a:pt x="5798" y="1575"/>
                    <a:pt x="5752" y="1644"/>
                    <a:pt x="5707" y="1712"/>
                  </a:cubicBezTo>
                  <a:cubicBezTo>
                    <a:pt x="5593" y="1895"/>
                    <a:pt x="5501" y="2055"/>
                    <a:pt x="5387" y="2237"/>
                  </a:cubicBezTo>
                  <a:cubicBezTo>
                    <a:pt x="5205" y="2557"/>
                    <a:pt x="5022" y="2876"/>
                    <a:pt x="4862" y="3196"/>
                  </a:cubicBezTo>
                  <a:cubicBezTo>
                    <a:pt x="4839" y="3242"/>
                    <a:pt x="4817" y="3310"/>
                    <a:pt x="4771" y="3356"/>
                  </a:cubicBezTo>
                  <a:cubicBezTo>
                    <a:pt x="4611" y="3630"/>
                    <a:pt x="4451" y="3904"/>
                    <a:pt x="4292" y="4178"/>
                  </a:cubicBezTo>
                  <a:cubicBezTo>
                    <a:pt x="4200" y="4337"/>
                    <a:pt x="4132" y="4474"/>
                    <a:pt x="4041" y="4611"/>
                  </a:cubicBezTo>
                  <a:cubicBezTo>
                    <a:pt x="3949" y="4771"/>
                    <a:pt x="3858" y="4954"/>
                    <a:pt x="3767" y="5113"/>
                  </a:cubicBezTo>
                  <a:cubicBezTo>
                    <a:pt x="3767" y="5159"/>
                    <a:pt x="3744" y="5182"/>
                    <a:pt x="3721" y="5227"/>
                  </a:cubicBezTo>
                  <a:cubicBezTo>
                    <a:pt x="3698" y="5227"/>
                    <a:pt x="3675" y="5227"/>
                    <a:pt x="3653" y="5250"/>
                  </a:cubicBezTo>
                  <a:cubicBezTo>
                    <a:pt x="3607" y="5342"/>
                    <a:pt x="3561" y="5410"/>
                    <a:pt x="3516" y="5501"/>
                  </a:cubicBezTo>
                  <a:cubicBezTo>
                    <a:pt x="3470" y="5570"/>
                    <a:pt x="3424" y="5638"/>
                    <a:pt x="3379" y="5730"/>
                  </a:cubicBezTo>
                  <a:cubicBezTo>
                    <a:pt x="3287" y="5889"/>
                    <a:pt x="3196" y="6049"/>
                    <a:pt x="3105" y="6209"/>
                  </a:cubicBezTo>
                  <a:cubicBezTo>
                    <a:pt x="3013" y="6392"/>
                    <a:pt x="2922" y="6551"/>
                    <a:pt x="2831" y="6734"/>
                  </a:cubicBezTo>
                  <a:cubicBezTo>
                    <a:pt x="2808" y="6780"/>
                    <a:pt x="2785" y="6825"/>
                    <a:pt x="2762" y="6871"/>
                  </a:cubicBezTo>
                  <a:cubicBezTo>
                    <a:pt x="2740" y="6917"/>
                    <a:pt x="2717" y="6939"/>
                    <a:pt x="2694" y="6962"/>
                  </a:cubicBezTo>
                  <a:cubicBezTo>
                    <a:pt x="2648" y="7076"/>
                    <a:pt x="2580" y="7168"/>
                    <a:pt x="2534" y="7259"/>
                  </a:cubicBezTo>
                  <a:cubicBezTo>
                    <a:pt x="2488" y="7350"/>
                    <a:pt x="2443" y="7419"/>
                    <a:pt x="2397" y="7510"/>
                  </a:cubicBezTo>
                  <a:cubicBezTo>
                    <a:pt x="2352" y="7578"/>
                    <a:pt x="2329" y="7647"/>
                    <a:pt x="2283" y="7715"/>
                  </a:cubicBezTo>
                  <a:cubicBezTo>
                    <a:pt x="2237" y="7807"/>
                    <a:pt x="2192" y="7875"/>
                    <a:pt x="2146" y="7967"/>
                  </a:cubicBezTo>
                  <a:cubicBezTo>
                    <a:pt x="2032" y="8172"/>
                    <a:pt x="1941" y="8377"/>
                    <a:pt x="1827" y="8583"/>
                  </a:cubicBezTo>
                  <a:cubicBezTo>
                    <a:pt x="1827" y="8606"/>
                    <a:pt x="1827" y="8628"/>
                    <a:pt x="1804" y="8628"/>
                  </a:cubicBezTo>
                  <a:cubicBezTo>
                    <a:pt x="1804" y="8651"/>
                    <a:pt x="1804" y="8651"/>
                    <a:pt x="1804" y="8651"/>
                  </a:cubicBezTo>
                  <a:cubicBezTo>
                    <a:pt x="1758" y="8720"/>
                    <a:pt x="1712" y="8788"/>
                    <a:pt x="1667" y="8857"/>
                  </a:cubicBezTo>
                  <a:cubicBezTo>
                    <a:pt x="1484" y="9176"/>
                    <a:pt x="1279" y="9496"/>
                    <a:pt x="1096" y="9815"/>
                  </a:cubicBezTo>
                  <a:cubicBezTo>
                    <a:pt x="1028" y="9952"/>
                    <a:pt x="959" y="10089"/>
                    <a:pt x="868" y="10226"/>
                  </a:cubicBezTo>
                  <a:cubicBezTo>
                    <a:pt x="845" y="10295"/>
                    <a:pt x="799" y="10363"/>
                    <a:pt x="754" y="10454"/>
                  </a:cubicBezTo>
                  <a:cubicBezTo>
                    <a:pt x="708" y="10546"/>
                    <a:pt x="662" y="10637"/>
                    <a:pt x="594" y="10728"/>
                  </a:cubicBezTo>
                  <a:cubicBezTo>
                    <a:pt x="571" y="10774"/>
                    <a:pt x="548" y="10843"/>
                    <a:pt x="525" y="10888"/>
                  </a:cubicBezTo>
                  <a:cubicBezTo>
                    <a:pt x="480" y="10957"/>
                    <a:pt x="434" y="11025"/>
                    <a:pt x="411" y="11094"/>
                  </a:cubicBezTo>
                  <a:lnTo>
                    <a:pt x="297" y="11322"/>
                  </a:lnTo>
                  <a:cubicBezTo>
                    <a:pt x="252" y="11390"/>
                    <a:pt x="229" y="11436"/>
                    <a:pt x="206" y="11504"/>
                  </a:cubicBezTo>
                  <a:cubicBezTo>
                    <a:pt x="160" y="11573"/>
                    <a:pt x="137" y="11641"/>
                    <a:pt x="115" y="11710"/>
                  </a:cubicBezTo>
                  <a:cubicBezTo>
                    <a:pt x="92" y="11733"/>
                    <a:pt x="92" y="11778"/>
                    <a:pt x="69" y="11801"/>
                  </a:cubicBezTo>
                  <a:cubicBezTo>
                    <a:pt x="46" y="11847"/>
                    <a:pt x="23" y="11892"/>
                    <a:pt x="23" y="11938"/>
                  </a:cubicBezTo>
                  <a:cubicBezTo>
                    <a:pt x="0" y="11984"/>
                    <a:pt x="46" y="12052"/>
                    <a:pt x="92" y="12075"/>
                  </a:cubicBezTo>
                  <a:cubicBezTo>
                    <a:pt x="92" y="12075"/>
                    <a:pt x="92" y="12098"/>
                    <a:pt x="69" y="12121"/>
                  </a:cubicBezTo>
                  <a:cubicBezTo>
                    <a:pt x="69" y="12144"/>
                    <a:pt x="46" y="12189"/>
                    <a:pt x="46" y="12212"/>
                  </a:cubicBezTo>
                  <a:cubicBezTo>
                    <a:pt x="46" y="12235"/>
                    <a:pt x="69" y="12258"/>
                    <a:pt x="92" y="12281"/>
                  </a:cubicBezTo>
                  <a:cubicBezTo>
                    <a:pt x="104" y="12318"/>
                    <a:pt x="145" y="12335"/>
                    <a:pt x="190" y="12335"/>
                  </a:cubicBezTo>
                  <a:cubicBezTo>
                    <a:pt x="226" y="12335"/>
                    <a:pt x="266" y="12324"/>
                    <a:pt x="297" y="12303"/>
                  </a:cubicBezTo>
                  <a:cubicBezTo>
                    <a:pt x="320" y="12235"/>
                    <a:pt x="366" y="12189"/>
                    <a:pt x="389" y="12144"/>
                  </a:cubicBezTo>
                  <a:lnTo>
                    <a:pt x="411" y="12121"/>
                  </a:lnTo>
                  <a:cubicBezTo>
                    <a:pt x="427" y="12137"/>
                    <a:pt x="444" y="12153"/>
                    <a:pt x="468" y="12153"/>
                  </a:cubicBezTo>
                  <a:cubicBezTo>
                    <a:pt x="478" y="12153"/>
                    <a:pt x="489" y="12150"/>
                    <a:pt x="503" y="12144"/>
                  </a:cubicBezTo>
                  <a:cubicBezTo>
                    <a:pt x="548" y="12144"/>
                    <a:pt x="594" y="12121"/>
                    <a:pt x="617" y="12075"/>
                  </a:cubicBezTo>
                  <a:cubicBezTo>
                    <a:pt x="640" y="12052"/>
                    <a:pt x="640" y="12029"/>
                    <a:pt x="662" y="12029"/>
                  </a:cubicBezTo>
                  <a:lnTo>
                    <a:pt x="685" y="12029"/>
                  </a:lnTo>
                  <a:cubicBezTo>
                    <a:pt x="708" y="12007"/>
                    <a:pt x="754" y="12007"/>
                    <a:pt x="777" y="11961"/>
                  </a:cubicBezTo>
                  <a:cubicBezTo>
                    <a:pt x="822" y="11892"/>
                    <a:pt x="891" y="11801"/>
                    <a:pt x="936" y="11710"/>
                  </a:cubicBezTo>
                  <a:cubicBezTo>
                    <a:pt x="982" y="11641"/>
                    <a:pt x="1028" y="11550"/>
                    <a:pt x="1073" y="11482"/>
                  </a:cubicBezTo>
                  <a:cubicBezTo>
                    <a:pt x="1165" y="11299"/>
                    <a:pt x="1256" y="11139"/>
                    <a:pt x="1347" y="10957"/>
                  </a:cubicBezTo>
                  <a:cubicBezTo>
                    <a:pt x="1393" y="10865"/>
                    <a:pt x="1416" y="10797"/>
                    <a:pt x="1461" y="10706"/>
                  </a:cubicBezTo>
                  <a:cubicBezTo>
                    <a:pt x="1507" y="10614"/>
                    <a:pt x="1553" y="10523"/>
                    <a:pt x="1598" y="10432"/>
                  </a:cubicBezTo>
                  <a:cubicBezTo>
                    <a:pt x="1644" y="10363"/>
                    <a:pt x="1690" y="10295"/>
                    <a:pt x="1735" y="10203"/>
                  </a:cubicBezTo>
                  <a:cubicBezTo>
                    <a:pt x="1758" y="10135"/>
                    <a:pt x="1804" y="10066"/>
                    <a:pt x="1827" y="9998"/>
                  </a:cubicBezTo>
                  <a:cubicBezTo>
                    <a:pt x="1941" y="9815"/>
                    <a:pt x="2055" y="9633"/>
                    <a:pt x="2169" y="9450"/>
                  </a:cubicBezTo>
                  <a:cubicBezTo>
                    <a:pt x="2192" y="9382"/>
                    <a:pt x="2237" y="9313"/>
                    <a:pt x="2283" y="9245"/>
                  </a:cubicBezTo>
                  <a:cubicBezTo>
                    <a:pt x="2283" y="9222"/>
                    <a:pt x="2306" y="9199"/>
                    <a:pt x="2306" y="9199"/>
                  </a:cubicBezTo>
                  <a:cubicBezTo>
                    <a:pt x="2352" y="9108"/>
                    <a:pt x="2397" y="9039"/>
                    <a:pt x="2443" y="8971"/>
                  </a:cubicBezTo>
                  <a:cubicBezTo>
                    <a:pt x="2443" y="8948"/>
                    <a:pt x="2443" y="8948"/>
                    <a:pt x="2466" y="8925"/>
                  </a:cubicBezTo>
                  <a:cubicBezTo>
                    <a:pt x="2466" y="8902"/>
                    <a:pt x="2488" y="8880"/>
                    <a:pt x="2488" y="8857"/>
                  </a:cubicBezTo>
                  <a:cubicBezTo>
                    <a:pt x="2488" y="8811"/>
                    <a:pt x="2488" y="8765"/>
                    <a:pt x="2466" y="8743"/>
                  </a:cubicBezTo>
                  <a:cubicBezTo>
                    <a:pt x="2488" y="8697"/>
                    <a:pt x="2511" y="8674"/>
                    <a:pt x="2534" y="8651"/>
                  </a:cubicBezTo>
                  <a:cubicBezTo>
                    <a:pt x="2557" y="8606"/>
                    <a:pt x="2557" y="8583"/>
                    <a:pt x="2580" y="8560"/>
                  </a:cubicBezTo>
                  <a:cubicBezTo>
                    <a:pt x="2603" y="8560"/>
                    <a:pt x="2625" y="8560"/>
                    <a:pt x="2648" y="8537"/>
                  </a:cubicBezTo>
                  <a:cubicBezTo>
                    <a:pt x="2671" y="8537"/>
                    <a:pt x="2694" y="8514"/>
                    <a:pt x="2717" y="8469"/>
                  </a:cubicBezTo>
                  <a:cubicBezTo>
                    <a:pt x="2762" y="8400"/>
                    <a:pt x="2808" y="8332"/>
                    <a:pt x="2854" y="8240"/>
                  </a:cubicBezTo>
                  <a:cubicBezTo>
                    <a:pt x="2876" y="8172"/>
                    <a:pt x="2922" y="8081"/>
                    <a:pt x="2968" y="7989"/>
                  </a:cubicBezTo>
                  <a:cubicBezTo>
                    <a:pt x="3059" y="7830"/>
                    <a:pt x="3150" y="7670"/>
                    <a:pt x="3242" y="7487"/>
                  </a:cubicBezTo>
                  <a:cubicBezTo>
                    <a:pt x="3310" y="7350"/>
                    <a:pt x="3401" y="7190"/>
                    <a:pt x="3470" y="7031"/>
                  </a:cubicBezTo>
                  <a:lnTo>
                    <a:pt x="3493" y="7031"/>
                  </a:lnTo>
                  <a:cubicBezTo>
                    <a:pt x="3516" y="7008"/>
                    <a:pt x="3516" y="6985"/>
                    <a:pt x="3538" y="6962"/>
                  </a:cubicBezTo>
                  <a:cubicBezTo>
                    <a:pt x="3561" y="6939"/>
                    <a:pt x="3561" y="6917"/>
                    <a:pt x="3561" y="6894"/>
                  </a:cubicBezTo>
                  <a:cubicBezTo>
                    <a:pt x="3584" y="6871"/>
                    <a:pt x="3584" y="6848"/>
                    <a:pt x="3584" y="6848"/>
                  </a:cubicBezTo>
                  <a:cubicBezTo>
                    <a:pt x="3630" y="6780"/>
                    <a:pt x="3653" y="6734"/>
                    <a:pt x="3675" y="6688"/>
                  </a:cubicBezTo>
                  <a:cubicBezTo>
                    <a:pt x="3721" y="6620"/>
                    <a:pt x="3744" y="6551"/>
                    <a:pt x="3789" y="6483"/>
                  </a:cubicBezTo>
                  <a:cubicBezTo>
                    <a:pt x="3881" y="6300"/>
                    <a:pt x="3972" y="6141"/>
                    <a:pt x="4086" y="5981"/>
                  </a:cubicBezTo>
                  <a:cubicBezTo>
                    <a:pt x="4178" y="5844"/>
                    <a:pt x="4269" y="5684"/>
                    <a:pt x="4337" y="5524"/>
                  </a:cubicBezTo>
                  <a:cubicBezTo>
                    <a:pt x="4451" y="5364"/>
                    <a:pt x="4543" y="5205"/>
                    <a:pt x="4634" y="5068"/>
                  </a:cubicBezTo>
                  <a:cubicBezTo>
                    <a:pt x="4725" y="4908"/>
                    <a:pt x="4817" y="4748"/>
                    <a:pt x="4908" y="4588"/>
                  </a:cubicBezTo>
                  <a:cubicBezTo>
                    <a:pt x="5022" y="4406"/>
                    <a:pt x="5136" y="4223"/>
                    <a:pt x="5227" y="4018"/>
                  </a:cubicBezTo>
                  <a:cubicBezTo>
                    <a:pt x="5227" y="3972"/>
                    <a:pt x="5227" y="3926"/>
                    <a:pt x="5205" y="3904"/>
                  </a:cubicBezTo>
                  <a:cubicBezTo>
                    <a:pt x="5205" y="3881"/>
                    <a:pt x="5227" y="3858"/>
                    <a:pt x="5205" y="3835"/>
                  </a:cubicBezTo>
                  <a:cubicBezTo>
                    <a:pt x="5364" y="3516"/>
                    <a:pt x="5547" y="3196"/>
                    <a:pt x="5752" y="2876"/>
                  </a:cubicBezTo>
                  <a:cubicBezTo>
                    <a:pt x="5844" y="2717"/>
                    <a:pt x="5935" y="2557"/>
                    <a:pt x="6049" y="2397"/>
                  </a:cubicBezTo>
                  <a:cubicBezTo>
                    <a:pt x="6141" y="2237"/>
                    <a:pt x="6232" y="2078"/>
                    <a:pt x="6346" y="1918"/>
                  </a:cubicBezTo>
                  <a:cubicBezTo>
                    <a:pt x="6346" y="1895"/>
                    <a:pt x="6369" y="1872"/>
                    <a:pt x="6369" y="1849"/>
                  </a:cubicBezTo>
                  <a:cubicBezTo>
                    <a:pt x="6414" y="1849"/>
                    <a:pt x="6437" y="1827"/>
                    <a:pt x="6460" y="1804"/>
                  </a:cubicBezTo>
                  <a:cubicBezTo>
                    <a:pt x="6529" y="1690"/>
                    <a:pt x="6597" y="1575"/>
                    <a:pt x="6665" y="1461"/>
                  </a:cubicBezTo>
                  <a:cubicBezTo>
                    <a:pt x="6734" y="1347"/>
                    <a:pt x="6802" y="1256"/>
                    <a:pt x="6848" y="1142"/>
                  </a:cubicBezTo>
                  <a:cubicBezTo>
                    <a:pt x="6917" y="1028"/>
                    <a:pt x="6985" y="914"/>
                    <a:pt x="7076" y="799"/>
                  </a:cubicBezTo>
                  <a:cubicBezTo>
                    <a:pt x="7122" y="708"/>
                    <a:pt x="7190" y="594"/>
                    <a:pt x="7236" y="503"/>
                  </a:cubicBezTo>
                  <a:cubicBezTo>
                    <a:pt x="7259" y="457"/>
                    <a:pt x="7259" y="411"/>
                    <a:pt x="7236" y="389"/>
                  </a:cubicBezTo>
                  <a:cubicBezTo>
                    <a:pt x="7259" y="366"/>
                    <a:pt x="7259" y="366"/>
                    <a:pt x="7259" y="366"/>
                  </a:cubicBezTo>
                  <a:cubicBezTo>
                    <a:pt x="7282" y="343"/>
                    <a:pt x="7305" y="297"/>
                    <a:pt x="7305" y="274"/>
                  </a:cubicBezTo>
                  <a:cubicBezTo>
                    <a:pt x="7305" y="274"/>
                    <a:pt x="7305" y="252"/>
                    <a:pt x="7305" y="229"/>
                  </a:cubicBezTo>
                  <a:cubicBezTo>
                    <a:pt x="7350" y="229"/>
                    <a:pt x="7419" y="206"/>
                    <a:pt x="7419" y="137"/>
                  </a:cubicBezTo>
                  <a:cubicBezTo>
                    <a:pt x="7442" y="92"/>
                    <a:pt x="7396" y="23"/>
                    <a:pt x="7327" y="23"/>
                  </a:cubicBezTo>
                  <a:cubicBezTo>
                    <a:pt x="7259" y="1"/>
                    <a:pt x="7168" y="1"/>
                    <a:pt x="709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14"/>
            <p:cNvSpPr/>
            <p:nvPr/>
          </p:nvSpPr>
          <p:spPr>
            <a:xfrm>
              <a:off x="-693656" y="2538269"/>
              <a:ext cx="195425" cy="338482"/>
            </a:xfrm>
            <a:custGeom>
              <a:avLst/>
              <a:gdLst/>
              <a:ahLst/>
              <a:cxnLst/>
              <a:rect l="l" t="t" r="r" b="b"/>
              <a:pathLst>
                <a:path w="3493" h="6050" extrusionOk="0">
                  <a:moveTo>
                    <a:pt x="3401" y="1"/>
                  </a:moveTo>
                  <a:cubicBezTo>
                    <a:pt x="3333" y="92"/>
                    <a:pt x="3264" y="161"/>
                    <a:pt x="3219" y="252"/>
                  </a:cubicBezTo>
                  <a:cubicBezTo>
                    <a:pt x="3196" y="298"/>
                    <a:pt x="3173" y="343"/>
                    <a:pt x="3127" y="389"/>
                  </a:cubicBezTo>
                  <a:cubicBezTo>
                    <a:pt x="3105" y="435"/>
                    <a:pt x="3082" y="503"/>
                    <a:pt x="3036" y="549"/>
                  </a:cubicBezTo>
                  <a:cubicBezTo>
                    <a:pt x="3036" y="549"/>
                    <a:pt x="3013" y="526"/>
                    <a:pt x="3013" y="526"/>
                  </a:cubicBezTo>
                  <a:cubicBezTo>
                    <a:pt x="3007" y="519"/>
                    <a:pt x="2998" y="516"/>
                    <a:pt x="2989" y="516"/>
                  </a:cubicBezTo>
                  <a:cubicBezTo>
                    <a:pt x="2966" y="516"/>
                    <a:pt x="2938" y="533"/>
                    <a:pt x="2922" y="549"/>
                  </a:cubicBezTo>
                  <a:cubicBezTo>
                    <a:pt x="2854" y="640"/>
                    <a:pt x="2785" y="731"/>
                    <a:pt x="2717" y="823"/>
                  </a:cubicBezTo>
                  <a:cubicBezTo>
                    <a:pt x="2717" y="845"/>
                    <a:pt x="2694" y="868"/>
                    <a:pt x="2671" y="914"/>
                  </a:cubicBezTo>
                  <a:cubicBezTo>
                    <a:pt x="2648" y="914"/>
                    <a:pt x="2625" y="914"/>
                    <a:pt x="2602" y="937"/>
                  </a:cubicBezTo>
                  <a:cubicBezTo>
                    <a:pt x="2534" y="1005"/>
                    <a:pt x="2488" y="1096"/>
                    <a:pt x="2420" y="1188"/>
                  </a:cubicBezTo>
                  <a:cubicBezTo>
                    <a:pt x="2397" y="1233"/>
                    <a:pt x="2374" y="1279"/>
                    <a:pt x="2351" y="1325"/>
                  </a:cubicBezTo>
                  <a:cubicBezTo>
                    <a:pt x="2306" y="1393"/>
                    <a:pt x="2260" y="1462"/>
                    <a:pt x="2214" y="1553"/>
                  </a:cubicBezTo>
                  <a:cubicBezTo>
                    <a:pt x="2169" y="1621"/>
                    <a:pt x="2123" y="1713"/>
                    <a:pt x="2078" y="1781"/>
                  </a:cubicBezTo>
                  <a:lnTo>
                    <a:pt x="1941" y="2032"/>
                  </a:lnTo>
                  <a:cubicBezTo>
                    <a:pt x="1826" y="2215"/>
                    <a:pt x="1735" y="2375"/>
                    <a:pt x="1644" y="2557"/>
                  </a:cubicBezTo>
                  <a:cubicBezTo>
                    <a:pt x="1575" y="2694"/>
                    <a:pt x="1484" y="2854"/>
                    <a:pt x="1393" y="3014"/>
                  </a:cubicBezTo>
                  <a:cubicBezTo>
                    <a:pt x="1301" y="3196"/>
                    <a:pt x="1210" y="3356"/>
                    <a:pt x="1119" y="3539"/>
                  </a:cubicBezTo>
                  <a:cubicBezTo>
                    <a:pt x="1073" y="3630"/>
                    <a:pt x="1028" y="3699"/>
                    <a:pt x="982" y="3790"/>
                  </a:cubicBezTo>
                  <a:cubicBezTo>
                    <a:pt x="936" y="3881"/>
                    <a:pt x="891" y="3972"/>
                    <a:pt x="845" y="4041"/>
                  </a:cubicBezTo>
                  <a:cubicBezTo>
                    <a:pt x="845" y="4064"/>
                    <a:pt x="845" y="4087"/>
                    <a:pt x="845" y="4109"/>
                  </a:cubicBezTo>
                  <a:cubicBezTo>
                    <a:pt x="822" y="4132"/>
                    <a:pt x="799" y="4155"/>
                    <a:pt x="776" y="4155"/>
                  </a:cubicBezTo>
                  <a:cubicBezTo>
                    <a:pt x="754" y="4178"/>
                    <a:pt x="731" y="4201"/>
                    <a:pt x="708" y="4246"/>
                  </a:cubicBezTo>
                  <a:cubicBezTo>
                    <a:pt x="708" y="4269"/>
                    <a:pt x="685" y="4292"/>
                    <a:pt x="662" y="4292"/>
                  </a:cubicBezTo>
                  <a:cubicBezTo>
                    <a:pt x="640" y="4338"/>
                    <a:pt x="617" y="4383"/>
                    <a:pt x="571" y="4429"/>
                  </a:cubicBezTo>
                  <a:cubicBezTo>
                    <a:pt x="503" y="4520"/>
                    <a:pt x="457" y="4612"/>
                    <a:pt x="388" y="4726"/>
                  </a:cubicBezTo>
                  <a:cubicBezTo>
                    <a:pt x="343" y="4794"/>
                    <a:pt x="297" y="4885"/>
                    <a:pt x="251" y="4977"/>
                  </a:cubicBezTo>
                  <a:cubicBezTo>
                    <a:pt x="229" y="5000"/>
                    <a:pt x="206" y="5045"/>
                    <a:pt x="183" y="5091"/>
                  </a:cubicBezTo>
                  <a:cubicBezTo>
                    <a:pt x="160" y="5137"/>
                    <a:pt x="137" y="5205"/>
                    <a:pt x="137" y="5273"/>
                  </a:cubicBezTo>
                  <a:cubicBezTo>
                    <a:pt x="115" y="5296"/>
                    <a:pt x="92" y="5342"/>
                    <a:pt x="69" y="5388"/>
                  </a:cubicBezTo>
                  <a:cubicBezTo>
                    <a:pt x="69" y="5388"/>
                    <a:pt x="88" y="5368"/>
                    <a:pt x="91" y="5365"/>
                  </a:cubicBezTo>
                  <a:lnTo>
                    <a:pt x="91" y="5365"/>
                  </a:lnTo>
                  <a:cubicBezTo>
                    <a:pt x="69" y="5388"/>
                    <a:pt x="46" y="5411"/>
                    <a:pt x="46" y="5456"/>
                  </a:cubicBezTo>
                  <a:cubicBezTo>
                    <a:pt x="23" y="5456"/>
                    <a:pt x="23" y="5479"/>
                    <a:pt x="23" y="5502"/>
                  </a:cubicBezTo>
                  <a:cubicBezTo>
                    <a:pt x="0" y="5525"/>
                    <a:pt x="0" y="5525"/>
                    <a:pt x="0" y="5547"/>
                  </a:cubicBezTo>
                  <a:cubicBezTo>
                    <a:pt x="23" y="5570"/>
                    <a:pt x="23" y="5593"/>
                    <a:pt x="46" y="5616"/>
                  </a:cubicBezTo>
                  <a:cubicBezTo>
                    <a:pt x="46" y="5639"/>
                    <a:pt x="69" y="5662"/>
                    <a:pt x="92" y="5684"/>
                  </a:cubicBezTo>
                  <a:cubicBezTo>
                    <a:pt x="92" y="5707"/>
                    <a:pt x="115" y="5707"/>
                    <a:pt x="115" y="5730"/>
                  </a:cubicBezTo>
                  <a:cubicBezTo>
                    <a:pt x="137" y="5730"/>
                    <a:pt x="137" y="5753"/>
                    <a:pt x="160" y="5753"/>
                  </a:cubicBezTo>
                  <a:cubicBezTo>
                    <a:pt x="160" y="5776"/>
                    <a:pt x="160" y="5776"/>
                    <a:pt x="160" y="5776"/>
                  </a:cubicBezTo>
                  <a:cubicBezTo>
                    <a:pt x="183" y="5821"/>
                    <a:pt x="229" y="5867"/>
                    <a:pt x="274" y="5867"/>
                  </a:cubicBezTo>
                  <a:cubicBezTo>
                    <a:pt x="297" y="5890"/>
                    <a:pt x="320" y="5913"/>
                    <a:pt x="343" y="5935"/>
                  </a:cubicBezTo>
                  <a:cubicBezTo>
                    <a:pt x="366" y="5958"/>
                    <a:pt x="388" y="5981"/>
                    <a:pt x="411" y="6004"/>
                  </a:cubicBezTo>
                  <a:cubicBezTo>
                    <a:pt x="434" y="6050"/>
                    <a:pt x="480" y="6050"/>
                    <a:pt x="525" y="6050"/>
                  </a:cubicBezTo>
                  <a:cubicBezTo>
                    <a:pt x="571" y="6050"/>
                    <a:pt x="594" y="6027"/>
                    <a:pt x="640" y="6004"/>
                  </a:cubicBezTo>
                  <a:cubicBezTo>
                    <a:pt x="662" y="5981"/>
                    <a:pt x="662" y="5935"/>
                    <a:pt x="685" y="5913"/>
                  </a:cubicBezTo>
                  <a:cubicBezTo>
                    <a:pt x="685" y="5867"/>
                    <a:pt x="708" y="5821"/>
                    <a:pt x="708" y="5776"/>
                  </a:cubicBezTo>
                  <a:cubicBezTo>
                    <a:pt x="731" y="5753"/>
                    <a:pt x="731" y="5753"/>
                    <a:pt x="754" y="5753"/>
                  </a:cubicBezTo>
                  <a:cubicBezTo>
                    <a:pt x="754" y="5730"/>
                    <a:pt x="776" y="5730"/>
                    <a:pt x="799" y="5707"/>
                  </a:cubicBezTo>
                  <a:cubicBezTo>
                    <a:pt x="822" y="5684"/>
                    <a:pt x="845" y="5662"/>
                    <a:pt x="845" y="5639"/>
                  </a:cubicBezTo>
                  <a:lnTo>
                    <a:pt x="913" y="5525"/>
                  </a:lnTo>
                  <a:cubicBezTo>
                    <a:pt x="959" y="5479"/>
                    <a:pt x="982" y="5410"/>
                    <a:pt x="1005" y="5365"/>
                  </a:cubicBezTo>
                  <a:cubicBezTo>
                    <a:pt x="1073" y="5251"/>
                    <a:pt x="1119" y="5114"/>
                    <a:pt x="1187" y="5000"/>
                  </a:cubicBezTo>
                  <a:cubicBezTo>
                    <a:pt x="1187" y="5000"/>
                    <a:pt x="1187" y="4977"/>
                    <a:pt x="1187" y="4977"/>
                  </a:cubicBezTo>
                  <a:cubicBezTo>
                    <a:pt x="1210" y="4931"/>
                    <a:pt x="1233" y="4908"/>
                    <a:pt x="1233" y="4885"/>
                  </a:cubicBezTo>
                  <a:cubicBezTo>
                    <a:pt x="1279" y="4794"/>
                    <a:pt x="1324" y="4726"/>
                    <a:pt x="1347" y="4634"/>
                  </a:cubicBezTo>
                  <a:cubicBezTo>
                    <a:pt x="1370" y="4612"/>
                    <a:pt x="1393" y="4566"/>
                    <a:pt x="1416" y="4520"/>
                  </a:cubicBezTo>
                  <a:cubicBezTo>
                    <a:pt x="1484" y="4406"/>
                    <a:pt x="1553" y="4269"/>
                    <a:pt x="1621" y="4132"/>
                  </a:cubicBezTo>
                  <a:cubicBezTo>
                    <a:pt x="1689" y="4041"/>
                    <a:pt x="1735" y="3950"/>
                    <a:pt x="1804" y="3836"/>
                  </a:cubicBezTo>
                  <a:cubicBezTo>
                    <a:pt x="1849" y="3744"/>
                    <a:pt x="1895" y="3653"/>
                    <a:pt x="1963" y="3562"/>
                  </a:cubicBezTo>
                  <a:cubicBezTo>
                    <a:pt x="2146" y="3242"/>
                    <a:pt x="2329" y="2922"/>
                    <a:pt x="2534" y="2603"/>
                  </a:cubicBezTo>
                  <a:cubicBezTo>
                    <a:pt x="2625" y="2443"/>
                    <a:pt x="2694" y="2306"/>
                    <a:pt x="2785" y="2146"/>
                  </a:cubicBezTo>
                  <a:cubicBezTo>
                    <a:pt x="2876" y="2009"/>
                    <a:pt x="2968" y="1873"/>
                    <a:pt x="3059" y="1713"/>
                  </a:cubicBezTo>
                  <a:cubicBezTo>
                    <a:pt x="3082" y="1667"/>
                    <a:pt x="3082" y="1621"/>
                    <a:pt x="3036" y="1576"/>
                  </a:cubicBezTo>
                  <a:cubicBezTo>
                    <a:pt x="3059" y="1530"/>
                    <a:pt x="3082" y="1507"/>
                    <a:pt x="3105" y="1462"/>
                  </a:cubicBezTo>
                  <a:cubicBezTo>
                    <a:pt x="3173" y="1370"/>
                    <a:pt x="3242" y="1279"/>
                    <a:pt x="3287" y="1165"/>
                  </a:cubicBezTo>
                  <a:cubicBezTo>
                    <a:pt x="3310" y="1119"/>
                    <a:pt x="3287" y="1051"/>
                    <a:pt x="3242" y="1005"/>
                  </a:cubicBezTo>
                  <a:cubicBezTo>
                    <a:pt x="3242" y="1005"/>
                    <a:pt x="3242" y="1005"/>
                    <a:pt x="3219" y="982"/>
                  </a:cubicBezTo>
                  <a:cubicBezTo>
                    <a:pt x="3242" y="937"/>
                    <a:pt x="3264" y="891"/>
                    <a:pt x="3310" y="845"/>
                  </a:cubicBezTo>
                  <a:cubicBezTo>
                    <a:pt x="3333" y="800"/>
                    <a:pt x="3310" y="731"/>
                    <a:pt x="3264" y="686"/>
                  </a:cubicBezTo>
                  <a:cubicBezTo>
                    <a:pt x="3242" y="663"/>
                    <a:pt x="3196" y="663"/>
                    <a:pt x="3173" y="663"/>
                  </a:cubicBezTo>
                  <a:cubicBezTo>
                    <a:pt x="3127" y="663"/>
                    <a:pt x="3105" y="686"/>
                    <a:pt x="3082" y="708"/>
                  </a:cubicBezTo>
                  <a:cubicBezTo>
                    <a:pt x="3059" y="731"/>
                    <a:pt x="3036" y="777"/>
                    <a:pt x="3013" y="800"/>
                  </a:cubicBezTo>
                  <a:cubicBezTo>
                    <a:pt x="3036" y="731"/>
                    <a:pt x="3082" y="686"/>
                    <a:pt x="3105" y="617"/>
                  </a:cubicBezTo>
                  <a:cubicBezTo>
                    <a:pt x="3173" y="503"/>
                    <a:pt x="3242" y="389"/>
                    <a:pt x="3310" y="298"/>
                  </a:cubicBezTo>
                  <a:lnTo>
                    <a:pt x="3287" y="298"/>
                  </a:lnTo>
                  <a:cubicBezTo>
                    <a:pt x="3310" y="252"/>
                    <a:pt x="3356" y="229"/>
                    <a:pt x="3379" y="183"/>
                  </a:cubicBezTo>
                  <a:cubicBezTo>
                    <a:pt x="3401" y="138"/>
                    <a:pt x="3447" y="115"/>
                    <a:pt x="3470" y="69"/>
                  </a:cubicBezTo>
                  <a:cubicBezTo>
                    <a:pt x="3493" y="47"/>
                    <a:pt x="3493" y="24"/>
                    <a:pt x="347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14"/>
            <p:cNvSpPr/>
            <p:nvPr/>
          </p:nvSpPr>
          <p:spPr>
            <a:xfrm>
              <a:off x="-591494" y="2456584"/>
              <a:ext cx="209467" cy="371324"/>
            </a:xfrm>
            <a:custGeom>
              <a:avLst/>
              <a:gdLst/>
              <a:ahLst/>
              <a:cxnLst/>
              <a:rect l="l" t="t" r="r" b="b"/>
              <a:pathLst>
                <a:path w="3744" h="6637" extrusionOk="0">
                  <a:moveTo>
                    <a:pt x="3698" y="0"/>
                  </a:moveTo>
                  <a:cubicBezTo>
                    <a:pt x="3698" y="0"/>
                    <a:pt x="3675" y="0"/>
                    <a:pt x="3675" y="23"/>
                  </a:cubicBezTo>
                  <a:cubicBezTo>
                    <a:pt x="3630" y="69"/>
                    <a:pt x="3607" y="114"/>
                    <a:pt x="3561" y="183"/>
                  </a:cubicBezTo>
                  <a:cubicBezTo>
                    <a:pt x="3538" y="228"/>
                    <a:pt x="3516" y="274"/>
                    <a:pt x="3493" y="320"/>
                  </a:cubicBezTo>
                  <a:cubicBezTo>
                    <a:pt x="3424" y="434"/>
                    <a:pt x="3356" y="548"/>
                    <a:pt x="3287" y="662"/>
                  </a:cubicBezTo>
                  <a:cubicBezTo>
                    <a:pt x="3150" y="890"/>
                    <a:pt x="3013" y="1118"/>
                    <a:pt x="2876" y="1347"/>
                  </a:cubicBezTo>
                  <a:cubicBezTo>
                    <a:pt x="2762" y="1484"/>
                    <a:pt x="2671" y="1643"/>
                    <a:pt x="2580" y="1780"/>
                  </a:cubicBezTo>
                  <a:cubicBezTo>
                    <a:pt x="2534" y="1872"/>
                    <a:pt x="2488" y="1940"/>
                    <a:pt x="2443" y="2009"/>
                  </a:cubicBezTo>
                  <a:cubicBezTo>
                    <a:pt x="2397" y="2077"/>
                    <a:pt x="2351" y="2168"/>
                    <a:pt x="2306" y="2237"/>
                  </a:cubicBezTo>
                  <a:cubicBezTo>
                    <a:pt x="2214" y="2374"/>
                    <a:pt x="2123" y="2534"/>
                    <a:pt x="2032" y="2693"/>
                  </a:cubicBezTo>
                  <a:cubicBezTo>
                    <a:pt x="1963" y="2830"/>
                    <a:pt x="1872" y="2990"/>
                    <a:pt x="1781" y="3127"/>
                  </a:cubicBezTo>
                  <a:cubicBezTo>
                    <a:pt x="1621" y="3424"/>
                    <a:pt x="1438" y="3721"/>
                    <a:pt x="1279" y="4017"/>
                  </a:cubicBezTo>
                  <a:cubicBezTo>
                    <a:pt x="1142" y="4291"/>
                    <a:pt x="982" y="4565"/>
                    <a:pt x="845" y="4862"/>
                  </a:cubicBezTo>
                  <a:cubicBezTo>
                    <a:pt x="776" y="4976"/>
                    <a:pt x="708" y="5090"/>
                    <a:pt x="662" y="5227"/>
                  </a:cubicBezTo>
                  <a:cubicBezTo>
                    <a:pt x="617" y="5296"/>
                    <a:pt x="571" y="5341"/>
                    <a:pt x="548" y="5410"/>
                  </a:cubicBezTo>
                  <a:cubicBezTo>
                    <a:pt x="503" y="5478"/>
                    <a:pt x="457" y="5547"/>
                    <a:pt x="434" y="5615"/>
                  </a:cubicBezTo>
                  <a:cubicBezTo>
                    <a:pt x="343" y="5752"/>
                    <a:pt x="274" y="5889"/>
                    <a:pt x="206" y="6003"/>
                  </a:cubicBezTo>
                  <a:cubicBezTo>
                    <a:pt x="183" y="6072"/>
                    <a:pt x="137" y="6140"/>
                    <a:pt x="115" y="6209"/>
                  </a:cubicBezTo>
                  <a:cubicBezTo>
                    <a:pt x="92" y="6254"/>
                    <a:pt x="69" y="6277"/>
                    <a:pt x="46" y="6300"/>
                  </a:cubicBezTo>
                  <a:cubicBezTo>
                    <a:pt x="46" y="6345"/>
                    <a:pt x="23" y="6368"/>
                    <a:pt x="23" y="6414"/>
                  </a:cubicBezTo>
                  <a:cubicBezTo>
                    <a:pt x="0" y="6414"/>
                    <a:pt x="0" y="6437"/>
                    <a:pt x="0" y="6437"/>
                  </a:cubicBezTo>
                  <a:cubicBezTo>
                    <a:pt x="0" y="6482"/>
                    <a:pt x="0" y="6505"/>
                    <a:pt x="0" y="6528"/>
                  </a:cubicBezTo>
                  <a:cubicBezTo>
                    <a:pt x="23" y="6574"/>
                    <a:pt x="46" y="6597"/>
                    <a:pt x="92" y="6619"/>
                  </a:cubicBezTo>
                  <a:cubicBezTo>
                    <a:pt x="115" y="6631"/>
                    <a:pt x="137" y="6636"/>
                    <a:pt x="157" y="6636"/>
                  </a:cubicBezTo>
                  <a:cubicBezTo>
                    <a:pt x="177" y="6636"/>
                    <a:pt x="194" y="6631"/>
                    <a:pt x="206" y="6619"/>
                  </a:cubicBezTo>
                  <a:cubicBezTo>
                    <a:pt x="252" y="6619"/>
                    <a:pt x="297" y="6574"/>
                    <a:pt x="320" y="6551"/>
                  </a:cubicBezTo>
                  <a:cubicBezTo>
                    <a:pt x="320" y="6528"/>
                    <a:pt x="320" y="6528"/>
                    <a:pt x="320" y="6505"/>
                  </a:cubicBezTo>
                  <a:cubicBezTo>
                    <a:pt x="343" y="6482"/>
                    <a:pt x="366" y="6460"/>
                    <a:pt x="388" y="6437"/>
                  </a:cubicBezTo>
                  <a:cubicBezTo>
                    <a:pt x="411" y="6391"/>
                    <a:pt x="411" y="6345"/>
                    <a:pt x="434" y="6300"/>
                  </a:cubicBezTo>
                  <a:cubicBezTo>
                    <a:pt x="480" y="6231"/>
                    <a:pt x="525" y="6163"/>
                    <a:pt x="571" y="6094"/>
                  </a:cubicBezTo>
                  <a:cubicBezTo>
                    <a:pt x="640" y="5935"/>
                    <a:pt x="731" y="5775"/>
                    <a:pt x="799" y="5638"/>
                  </a:cubicBezTo>
                  <a:cubicBezTo>
                    <a:pt x="845" y="5569"/>
                    <a:pt x="891" y="5478"/>
                    <a:pt x="936" y="5410"/>
                  </a:cubicBezTo>
                  <a:cubicBezTo>
                    <a:pt x="959" y="5341"/>
                    <a:pt x="1005" y="5250"/>
                    <a:pt x="1050" y="5181"/>
                  </a:cubicBezTo>
                  <a:cubicBezTo>
                    <a:pt x="1119" y="5044"/>
                    <a:pt x="1187" y="4907"/>
                    <a:pt x="1256" y="4771"/>
                  </a:cubicBezTo>
                  <a:cubicBezTo>
                    <a:pt x="1393" y="4497"/>
                    <a:pt x="1553" y="4200"/>
                    <a:pt x="1690" y="3926"/>
                  </a:cubicBezTo>
                  <a:cubicBezTo>
                    <a:pt x="1781" y="3766"/>
                    <a:pt x="1849" y="3606"/>
                    <a:pt x="1941" y="3469"/>
                  </a:cubicBezTo>
                  <a:cubicBezTo>
                    <a:pt x="2009" y="3310"/>
                    <a:pt x="2078" y="3150"/>
                    <a:pt x="2169" y="3013"/>
                  </a:cubicBezTo>
                  <a:cubicBezTo>
                    <a:pt x="2237" y="2853"/>
                    <a:pt x="2329" y="2693"/>
                    <a:pt x="2420" y="2556"/>
                  </a:cubicBezTo>
                  <a:cubicBezTo>
                    <a:pt x="2488" y="2397"/>
                    <a:pt x="2580" y="2237"/>
                    <a:pt x="2648" y="2100"/>
                  </a:cubicBezTo>
                  <a:cubicBezTo>
                    <a:pt x="2694" y="2009"/>
                    <a:pt x="2739" y="1940"/>
                    <a:pt x="2785" y="1872"/>
                  </a:cubicBezTo>
                  <a:cubicBezTo>
                    <a:pt x="2831" y="1780"/>
                    <a:pt x="2854" y="1712"/>
                    <a:pt x="2899" y="1643"/>
                  </a:cubicBezTo>
                  <a:cubicBezTo>
                    <a:pt x="2991" y="1484"/>
                    <a:pt x="3059" y="1347"/>
                    <a:pt x="3128" y="1187"/>
                  </a:cubicBezTo>
                  <a:cubicBezTo>
                    <a:pt x="3173" y="1096"/>
                    <a:pt x="3219" y="1004"/>
                    <a:pt x="3264" y="913"/>
                  </a:cubicBezTo>
                  <a:cubicBezTo>
                    <a:pt x="3310" y="845"/>
                    <a:pt x="3333" y="799"/>
                    <a:pt x="3356" y="753"/>
                  </a:cubicBezTo>
                  <a:cubicBezTo>
                    <a:pt x="3379" y="708"/>
                    <a:pt x="3401" y="662"/>
                    <a:pt x="3424" y="616"/>
                  </a:cubicBezTo>
                  <a:cubicBezTo>
                    <a:pt x="3493" y="525"/>
                    <a:pt x="3538" y="434"/>
                    <a:pt x="3584" y="342"/>
                  </a:cubicBezTo>
                  <a:cubicBezTo>
                    <a:pt x="3630" y="274"/>
                    <a:pt x="3675" y="183"/>
                    <a:pt x="3721" y="91"/>
                  </a:cubicBezTo>
                  <a:cubicBezTo>
                    <a:pt x="3721" y="91"/>
                    <a:pt x="3721" y="91"/>
                    <a:pt x="3744" y="69"/>
                  </a:cubicBezTo>
                  <a:cubicBezTo>
                    <a:pt x="3744" y="46"/>
                    <a:pt x="3744" y="23"/>
                    <a:pt x="372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14"/>
            <p:cNvSpPr/>
            <p:nvPr/>
          </p:nvSpPr>
          <p:spPr>
            <a:xfrm>
              <a:off x="-609398" y="2851188"/>
              <a:ext cx="19246" cy="17903"/>
            </a:xfrm>
            <a:custGeom>
              <a:avLst/>
              <a:gdLst/>
              <a:ahLst/>
              <a:cxnLst/>
              <a:rect l="l" t="t" r="r" b="b"/>
              <a:pathLst>
                <a:path w="344" h="320" extrusionOk="0">
                  <a:moveTo>
                    <a:pt x="161" y="0"/>
                  </a:moveTo>
                  <a:cubicBezTo>
                    <a:pt x="69" y="0"/>
                    <a:pt x="1" y="91"/>
                    <a:pt x="1" y="160"/>
                  </a:cubicBezTo>
                  <a:cubicBezTo>
                    <a:pt x="24" y="205"/>
                    <a:pt x="47" y="251"/>
                    <a:pt x="69" y="274"/>
                  </a:cubicBezTo>
                  <a:cubicBezTo>
                    <a:pt x="92" y="297"/>
                    <a:pt x="138" y="320"/>
                    <a:pt x="183" y="320"/>
                  </a:cubicBezTo>
                  <a:cubicBezTo>
                    <a:pt x="275" y="320"/>
                    <a:pt x="343" y="228"/>
                    <a:pt x="320" y="137"/>
                  </a:cubicBezTo>
                  <a:cubicBezTo>
                    <a:pt x="320" y="91"/>
                    <a:pt x="298" y="69"/>
                    <a:pt x="275" y="23"/>
                  </a:cubicBezTo>
                  <a:cubicBezTo>
                    <a:pt x="252" y="0"/>
                    <a:pt x="206" y="0"/>
                    <a:pt x="16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14"/>
            <p:cNvSpPr/>
            <p:nvPr/>
          </p:nvSpPr>
          <p:spPr>
            <a:xfrm>
              <a:off x="-387170" y="2376130"/>
              <a:ext cx="86886" cy="154247"/>
            </a:xfrm>
            <a:custGeom>
              <a:avLst/>
              <a:gdLst/>
              <a:ahLst/>
              <a:cxnLst/>
              <a:rect l="l" t="t" r="r" b="b"/>
              <a:pathLst>
                <a:path w="1553" h="2757" extrusionOk="0">
                  <a:moveTo>
                    <a:pt x="1461" y="0"/>
                  </a:moveTo>
                  <a:cubicBezTo>
                    <a:pt x="1438" y="0"/>
                    <a:pt x="1393" y="23"/>
                    <a:pt x="1393" y="46"/>
                  </a:cubicBezTo>
                  <a:cubicBezTo>
                    <a:pt x="1302" y="205"/>
                    <a:pt x="1210" y="365"/>
                    <a:pt x="1119" y="525"/>
                  </a:cubicBezTo>
                  <a:cubicBezTo>
                    <a:pt x="1050" y="685"/>
                    <a:pt x="982" y="822"/>
                    <a:pt x="891" y="982"/>
                  </a:cubicBezTo>
                  <a:cubicBezTo>
                    <a:pt x="731" y="1278"/>
                    <a:pt x="571" y="1575"/>
                    <a:pt x="411" y="1872"/>
                  </a:cubicBezTo>
                  <a:cubicBezTo>
                    <a:pt x="343" y="1963"/>
                    <a:pt x="297" y="2077"/>
                    <a:pt x="229" y="2191"/>
                  </a:cubicBezTo>
                  <a:cubicBezTo>
                    <a:pt x="160" y="2283"/>
                    <a:pt x="92" y="2397"/>
                    <a:pt x="23" y="2511"/>
                  </a:cubicBezTo>
                  <a:cubicBezTo>
                    <a:pt x="0" y="2556"/>
                    <a:pt x="23" y="2602"/>
                    <a:pt x="23" y="2648"/>
                  </a:cubicBezTo>
                  <a:cubicBezTo>
                    <a:pt x="46" y="2693"/>
                    <a:pt x="69" y="2716"/>
                    <a:pt x="115" y="2739"/>
                  </a:cubicBezTo>
                  <a:cubicBezTo>
                    <a:pt x="126" y="2750"/>
                    <a:pt x="143" y="2756"/>
                    <a:pt x="163" y="2756"/>
                  </a:cubicBezTo>
                  <a:cubicBezTo>
                    <a:pt x="183" y="2756"/>
                    <a:pt x="206" y="2750"/>
                    <a:pt x="229" y="2739"/>
                  </a:cubicBezTo>
                  <a:cubicBezTo>
                    <a:pt x="274" y="2716"/>
                    <a:pt x="297" y="2693"/>
                    <a:pt x="320" y="2648"/>
                  </a:cubicBezTo>
                  <a:cubicBezTo>
                    <a:pt x="366" y="2579"/>
                    <a:pt x="411" y="2511"/>
                    <a:pt x="457" y="2442"/>
                  </a:cubicBezTo>
                  <a:cubicBezTo>
                    <a:pt x="480" y="2374"/>
                    <a:pt x="525" y="2283"/>
                    <a:pt x="571" y="2214"/>
                  </a:cubicBezTo>
                  <a:cubicBezTo>
                    <a:pt x="640" y="2077"/>
                    <a:pt x="708" y="1917"/>
                    <a:pt x="777" y="1780"/>
                  </a:cubicBezTo>
                  <a:cubicBezTo>
                    <a:pt x="845" y="1621"/>
                    <a:pt x="913" y="1484"/>
                    <a:pt x="982" y="1324"/>
                  </a:cubicBezTo>
                  <a:cubicBezTo>
                    <a:pt x="1005" y="1255"/>
                    <a:pt x="1028" y="1164"/>
                    <a:pt x="1073" y="1096"/>
                  </a:cubicBezTo>
                  <a:cubicBezTo>
                    <a:pt x="1096" y="1004"/>
                    <a:pt x="1142" y="936"/>
                    <a:pt x="1165" y="867"/>
                  </a:cubicBezTo>
                  <a:cubicBezTo>
                    <a:pt x="1279" y="616"/>
                    <a:pt x="1416" y="365"/>
                    <a:pt x="1530" y="114"/>
                  </a:cubicBezTo>
                  <a:cubicBezTo>
                    <a:pt x="1553" y="69"/>
                    <a:pt x="1530" y="23"/>
                    <a:pt x="150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14"/>
            <p:cNvSpPr/>
            <p:nvPr/>
          </p:nvSpPr>
          <p:spPr>
            <a:xfrm>
              <a:off x="-279917" y="2083688"/>
              <a:ext cx="187816" cy="277164"/>
            </a:xfrm>
            <a:custGeom>
              <a:avLst/>
              <a:gdLst/>
              <a:ahLst/>
              <a:cxnLst/>
              <a:rect l="l" t="t" r="r" b="b"/>
              <a:pathLst>
                <a:path w="3357" h="4954" extrusionOk="0">
                  <a:moveTo>
                    <a:pt x="2306" y="0"/>
                  </a:moveTo>
                  <a:cubicBezTo>
                    <a:pt x="2261" y="0"/>
                    <a:pt x="2215" y="0"/>
                    <a:pt x="2192" y="23"/>
                  </a:cubicBezTo>
                  <a:cubicBezTo>
                    <a:pt x="2169" y="46"/>
                    <a:pt x="2146" y="69"/>
                    <a:pt x="2146" y="91"/>
                  </a:cubicBezTo>
                  <a:cubicBezTo>
                    <a:pt x="2124" y="114"/>
                    <a:pt x="2124" y="137"/>
                    <a:pt x="2101" y="160"/>
                  </a:cubicBezTo>
                  <a:cubicBezTo>
                    <a:pt x="2078" y="205"/>
                    <a:pt x="2055" y="274"/>
                    <a:pt x="2032" y="320"/>
                  </a:cubicBezTo>
                  <a:lnTo>
                    <a:pt x="2009" y="342"/>
                  </a:lnTo>
                  <a:cubicBezTo>
                    <a:pt x="1987" y="411"/>
                    <a:pt x="1987" y="457"/>
                    <a:pt x="1964" y="502"/>
                  </a:cubicBezTo>
                  <a:cubicBezTo>
                    <a:pt x="1941" y="548"/>
                    <a:pt x="1918" y="594"/>
                    <a:pt x="1895" y="639"/>
                  </a:cubicBezTo>
                  <a:lnTo>
                    <a:pt x="1872" y="685"/>
                  </a:lnTo>
                  <a:cubicBezTo>
                    <a:pt x="1804" y="822"/>
                    <a:pt x="1736" y="982"/>
                    <a:pt x="1644" y="1119"/>
                  </a:cubicBezTo>
                  <a:cubicBezTo>
                    <a:pt x="1576" y="1255"/>
                    <a:pt x="1507" y="1392"/>
                    <a:pt x="1416" y="1529"/>
                  </a:cubicBezTo>
                  <a:cubicBezTo>
                    <a:pt x="1393" y="1598"/>
                    <a:pt x="1348" y="1666"/>
                    <a:pt x="1325" y="1735"/>
                  </a:cubicBezTo>
                  <a:cubicBezTo>
                    <a:pt x="1279" y="1803"/>
                    <a:pt x="1256" y="1872"/>
                    <a:pt x="1211" y="1917"/>
                  </a:cubicBezTo>
                  <a:cubicBezTo>
                    <a:pt x="1119" y="2100"/>
                    <a:pt x="1028" y="2237"/>
                    <a:pt x="959" y="2374"/>
                  </a:cubicBezTo>
                  <a:cubicBezTo>
                    <a:pt x="937" y="2442"/>
                    <a:pt x="891" y="2511"/>
                    <a:pt x="868" y="2579"/>
                  </a:cubicBezTo>
                  <a:cubicBezTo>
                    <a:pt x="823" y="2648"/>
                    <a:pt x="777" y="2716"/>
                    <a:pt x="731" y="2808"/>
                  </a:cubicBezTo>
                  <a:cubicBezTo>
                    <a:pt x="640" y="2990"/>
                    <a:pt x="549" y="3173"/>
                    <a:pt x="457" y="3378"/>
                  </a:cubicBezTo>
                  <a:cubicBezTo>
                    <a:pt x="412" y="3470"/>
                    <a:pt x="366" y="3584"/>
                    <a:pt x="298" y="3698"/>
                  </a:cubicBezTo>
                  <a:cubicBezTo>
                    <a:pt x="275" y="3789"/>
                    <a:pt x="229" y="3858"/>
                    <a:pt x="183" y="3949"/>
                  </a:cubicBezTo>
                  <a:cubicBezTo>
                    <a:pt x="183" y="3972"/>
                    <a:pt x="161" y="3994"/>
                    <a:pt x="138" y="4040"/>
                  </a:cubicBezTo>
                  <a:cubicBezTo>
                    <a:pt x="115" y="4086"/>
                    <a:pt x="92" y="4131"/>
                    <a:pt x="69" y="4177"/>
                  </a:cubicBezTo>
                  <a:cubicBezTo>
                    <a:pt x="46" y="4200"/>
                    <a:pt x="46" y="4223"/>
                    <a:pt x="46" y="4246"/>
                  </a:cubicBezTo>
                  <a:cubicBezTo>
                    <a:pt x="24" y="4291"/>
                    <a:pt x="1" y="4337"/>
                    <a:pt x="24" y="4383"/>
                  </a:cubicBezTo>
                  <a:cubicBezTo>
                    <a:pt x="24" y="4474"/>
                    <a:pt x="69" y="4542"/>
                    <a:pt x="161" y="4588"/>
                  </a:cubicBezTo>
                  <a:cubicBezTo>
                    <a:pt x="183" y="4611"/>
                    <a:pt x="206" y="4611"/>
                    <a:pt x="252" y="4634"/>
                  </a:cubicBezTo>
                  <a:lnTo>
                    <a:pt x="298" y="4634"/>
                  </a:lnTo>
                  <a:lnTo>
                    <a:pt x="389" y="4679"/>
                  </a:lnTo>
                  <a:cubicBezTo>
                    <a:pt x="434" y="4702"/>
                    <a:pt x="480" y="4725"/>
                    <a:pt x="549" y="4748"/>
                  </a:cubicBezTo>
                  <a:cubicBezTo>
                    <a:pt x="617" y="4771"/>
                    <a:pt x="708" y="4816"/>
                    <a:pt x="777" y="4862"/>
                  </a:cubicBezTo>
                  <a:cubicBezTo>
                    <a:pt x="777" y="4862"/>
                    <a:pt x="800" y="4885"/>
                    <a:pt x="800" y="4885"/>
                  </a:cubicBezTo>
                  <a:lnTo>
                    <a:pt x="823" y="4907"/>
                  </a:lnTo>
                  <a:cubicBezTo>
                    <a:pt x="868" y="4930"/>
                    <a:pt x="891" y="4930"/>
                    <a:pt x="937" y="4953"/>
                  </a:cubicBezTo>
                  <a:lnTo>
                    <a:pt x="959" y="4953"/>
                  </a:lnTo>
                  <a:cubicBezTo>
                    <a:pt x="982" y="4953"/>
                    <a:pt x="1028" y="4930"/>
                    <a:pt x="1051" y="4930"/>
                  </a:cubicBezTo>
                  <a:cubicBezTo>
                    <a:pt x="1096" y="4907"/>
                    <a:pt x="1096" y="4885"/>
                    <a:pt x="1119" y="4839"/>
                  </a:cubicBezTo>
                  <a:cubicBezTo>
                    <a:pt x="1119" y="4839"/>
                    <a:pt x="1142" y="4816"/>
                    <a:pt x="1142" y="4816"/>
                  </a:cubicBezTo>
                  <a:cubicBezTo>
                    <a:pt x="1188" y="4725"/>
                    <a:pt x="1233" y="4634"/>
                    <a:pt x="1279" y="4542"/>
                  </a:cubicBezTo>
                  <a:lnTo>
                    <a:pt x="1279" y="4519"/>
                  </a:lnTo>
                  <a:cubicBezTo>
                    <a:pt x="1439" y="4246"/>
                    <a:pt x="1599" y="3949"/>
                    <a:pt x="1758" y="3675"/>
                  </a:cubicBezTo>
                  <a:cubicBezTo>
                    <a:pt x="1827" y="3538"/>
                    <a:pt x="1918" y="3401"/>
                    <a:pt x="1987" y="3264"/>
                  </a:cubicBezTo>
                  <a:cubicBezTo>
                    <a:pt x="2032" y="3150"/>
                    <a:pt x="2101" y="3059"/>
                    <a:pt x="2146" y="2967"/>
                  </a:cubicBezTo>
                  <a:lnTo>
                    <a:pt x="2215" y="2830"/>
                  </a:lnTo>
                  <a:lnTo>
                    <a:pt x="2375" y="2556"/>
                  </a:lnTo>
                  <a:lnTo>
                    <a:pt x="2443" y="2442"/>
                  </a:lnTo>
                  <a:cubicBezTo>
                    <a:pt x="2466" y="2374"/>
                    <a:pt x="2512" y="2305"/>
                    <a:pt x="2534" y="2260"/>
                  </a:cubicBezTo>
                  <a:cubicBezTo>
                    <a:pt x="2580" y="2191"/>
                    <a:pt x="2626" y="2100"/>
                    <a:pt x="2671" y="2032"/>
                  </a:cubicBezTo>
                  <a:lnTo>
                    <a:pt x="2671" y="2009"/>
                  </a:lnTo>
                  <a:cubicBezTo>
                    <a:pt x="2740" y="1917"/>
                    <a:pt x="2785" y="1803"/>
                    <a:pt x="2831" y="1712"/>
                  </a:cubicBezTo>
                  <a:lnTo>
                    <a:pt x="2854" y="1666"/>
                  </a:lnTo>
                  <a:cubicBezTo>
                    <a:pt x="2900" y="1575"/>
                    <a:pt x="2945" y="1461"/>
                    <a:pt x="3014" y="1370"/>
                  </a:cubicBezTo>
                  <a:cubicBezTo>
                    <a:pt x="3037" y="1324"/>
                    <a:pt x="3059" y="1255"/>
                    <a:pt x="3082" y="1210"/>
                  </a:cubicBezTo>
                  <a:cubicBezTo>
                    <a:pt x="3105" y="1141"/>
                    <a:pt x="3151" y="1073"/>
                    <a:pt x="3196" y="1004"/>
                  </a:cubicBezTo>
                  <a:cubicBezTo>
                    <a:pt x="3242" y="890"/>
                    <a:pt x="3288" y="776"/>
                    <a:pt x="3333" y="639"/>
                  </a:cubicBezTo>
                  <a:cubicBezTo>
                    <a:pt x="3356" y="594"/>
                    <a:pt x="3356" y="525"/>
                    <a:pt x="3288" y="502"/>
                  </a:cubicBezTo>
                  <a:lnTo>
                    <a:pt x="3219" y="502"/>
                  </a:lnTo>
                  <a:cubicBezTo>
                    <a:pt x="3196" y="479"/>
                    <a:pt x="3196" y="479"/>
                    <a:pt x="3174" y="457"/>
                  </a:cubicBezTo>
                  <a:cubicBezTo>
                    <a:pt x="3151" y="434"/>
                    <a:pt x="3128" y="434"/>
                    <a:pt x="3128" y="434"/>
                  </a:cubicBezTo>
                  <a:cubicBezTo>
                    <a:pt x="3105" y="411"/>
                    <a:pt x="3082" y="411"/>
                    <a:pt x="3059" y="411"/>
                  </a:cubicBezTo>
                  <a:cubicBezTo>
                    <a:pt x="3037" y="411"/>
                    <a:pt x="3014" y="411"/>
                    <a:pt x="2991" y="388"/>
                  </a:cubicBezTo>
                  <a:cubicBezTo>
                    <a:pt x="2945" y="388"/>
                    <a:pt x="2900" y="365"/>
                    <a:pt x="2854" y="320"/>
                  </a:cubicBezTo>
                  <a:cubicBezTo>
                    <a:pt x="2808" y="297"/>
                    <a:pt x="2763" y="251"/>
                    <a:pt x="2717" y="205"/>
                  </a:cubicBezTo>
                  <a:lnTo>
                    <a:pt x="2671" y="183"/>
                  </a:lnTo>
                  <a:cubicBezTo>
                    <a:pt x="2603" y="137"/>
                    <a:pt x="2534" y="69"/>
                    <a:pt x="2443" y="46"/>
                  </a:cubicBezTo>
                  <a:cubicBezTo>
                    <a:pt x="2420" y="23"/>
                    <a:pt x="2375" y="0"/>
                    <a:pt x="235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14"/>
            <p:cNvSpPr/>
            <p:nvPr/>
          </p:nvSpPr>
          <p:spPr>
            <a:xfrm>
              <a:off x="-222457" y="2118152"/>
              <a:ext cx="131589" cy="244547"/>
            </a:xfrm>
            <a:custGeom>
              <a:avLst/>
              <a:gdLst/>
              <a:ahLst/>
              <a:cxnLst/>
              <a:rect l="l" t="t" r="r" b="b"/>
              <a:pathLst>
                <a:path w="2352" h="4371" extrusionOk="0">
                  <a:moveTo>
                    <a:pt x="2283" y="0"/>
                  </a:moveTo>
                  <a:cubicBezTo>
                    <a:pt x="2261" y="0"/>
                    <a:pt x="2238" y="0"/>
                    <a:pt x="2215" y="23"/>
                  </a:cubicBezTo>
                  <a:cubicBezTo>
                    <a:pt x="2192" y="69"/>
                    <a:pt x="2169" y="114"/>
                    <a:pt x="2147" y="137"/>
                  </a:cubicBezTo>
                  <a:cubicBezTo>
                    <a:pt x="2124" y="160"/>
                    <a:pt x="2124" y="206"/>
                    <a:pt x="2101" y="229"/>
                  </a:cubicBezTo>
                  <a:cubicBezTo>
                    <a:pt x="2078" y="297"/>
                    <a:pt x="2032" y="388"/>
                    <a:pt x="1987" y="457"/>
                  </a:cubicBezTo>
                  <a:cubicBezTo>
                    <a:pt x="1964" y="525"/>
                    <a:pt x="1918" y="594"/>
                    <a:pt x="1873" y="662"/>
                  </a:cubicBezTo>
                  <a:cubicBezTo>
                    <a:pt x="1850" y="731"/>
                    <a:pt x="1804" y="799"/>
                    <a:pt x="1758" y="868"/>
                  </a:cubicBezTo>
                  <a:cubicBezTo>
                    <a:pt x="1690" y="1005"/>
                    <a:pt x="1599" y="1119"/>
                    <a:pt x="1530" y="1233"/>
                  </a:cubicBezTo>
                  <a:cubicBezTo>
                    <a:pt x="1485" y="1301"/>
                    <a:pt x="1462" y="1370"/>
                    <a:pt x="1416" y="1461"/>
                  </a:cubicBezTo>
                  <a:cubicBezTo>
                    <a:pt x="1370" y="1530"/>
                    <a:pt x="1348" y="1598"/>
                    <a:pt x="1302" y="1667"/>
                  </a:cubicBezTo>
                  <a:cubicBezTo>
                    <a:pt x="1234" y="1804"/>
                    <a:pt x="1142" y="1940"/>
                    <a:pt x="1074" y="2077"/>
                  </a:cubicBezTo>
                  <a:cubicBezTo>
                    <a:pt x="1028" y="2146"/>
                    <a:pt x="1005" y="2214"/>
                    <a:pt x="960" y="2283"/>
                  </a:cubicBezTo>
                  <a:cubicBezTo>
                    <a:pt x="914" y="2351"/>
                    <a:pt x="891" y="2420"/>
                    <a:pt x="845" y="2488"/>
                  </a:cubicBezTo>
                  <a:cubicBezTo>
                    <a:pt x="800" y="2557"/>
                    <a:pt x="777" y="2625"/>
                    <a:pt x="731" y="2694"/>
                  </a:cubicBezTo>
                  <a:cubicBezTo>
                    <a:pt x="709" y="2762"/>
                    <a:pt x="663" y="2831"/>
                    <a:pt x="640" y="2899"/>
                  </a:cubicBezTo>
                  <a:cubicBezTo>
                    <a:pt x="549" y="3036"/>
                    <a:pt x="480" y="3173"/>
                    <a:pt x="412" y="3310"/>
                  </a:cubicBezTo>
                  <a:cubicBezTo>
                    <a:pt x="366" y="3401"/>
                    <a:pt x="321" y="3493"/>
                    <a:pt x="275" y="3584"/>
                  </a:cubicBezTo>
                  <a:cubicBezTo>
                    <a:pt x="229" y="3675"/>
                    <a:pt x="184" y="3744"/>
                    <a:pt x="161" y="3835"/>
                  </a:cubicBezTo>
                  <a:cubicBezTo>
                    <a:pt x="115" y="3903"/>
                    <a:pt x="92" y="3972"/>
                    <a:pt x="69" y="4040"/>
                  </a:cubicBezTo>
                  <a:cubicBezTo>
                    <a:pt x="47" y="4063"/>
                    <a:pt x="47" y="4109"/>
                    <a:pt x="24" y="4155"/>
                  </a:cubicBezTo>
                  <a:cubicBezTo>
                    <a:pt x="24" y="4177"/>
                    <a:pt x="24" y="4200"/>
                    <a:pt x="1" y="4223"/>
                  </a:cubicBezTo>
                  <a:cubicBezTo>
                    <a:pt x="1" y="4291"/>
                    <a:pt x="24" y="4337"/>
                    <a:pt x="69" y="4360"/>
                  </a:cubicBezTo>
                  <a:cubicBezTo>
                    <a:pt x="85" y="4360"/>
                    <a:pt x="110" y="4370"/>
                    <a:pt x="132" y="4370"/>
                  </a:cubicBezTo>
                  <a:cubicBezTo>
                    <a:pt x="143" y="4370"/>
                    <a:pt x="153" y="4368"/>
                    <a:pt x="161" y="4360"/>
                  </a:cubicBezTo>
                  <a:cubicBezTo>
                    <a:pt x="184" y="4360"/>
                    <a:pt x="229" y="4337"/>
                    <a:pt x="229" y="4291"/>
                  </a:cubicBezTo>
                  <a:cubicBezTo>
                    <a:pt x="252" y="4269"/>
                    <a:pt x="252" y="4246"/>
                    <a:pt x="275" y="4223"/>
                  </a:cubicBezTo>
                  <a:cubicBezTo>
                    <a:pt x="298" y="4200"/>
                    <a:pt x="298" y="4177"/>
                    <a:pt x="298" y="4155"/>
                  </a:cubicBezTo>
                  <a:cubicBezTo>
                    <a:pt x="343" y="4109"/>
                    <a:pt x="366" y="4063"/>
                    <a:pt x="389" y="4018"/>
                  </a:cubicBezTo>
                  <a:cubicBezTo>
                    <a:pt x="457" y="3881"/>
                    <a:pt x="526" y="3744"/>
                    <a:pt x="594" y="3607"/>
                  </a:cubicBezTo>
                  <a:cubicBezTo>
                    <a:pt x="663" y="3470"/>
                    <a:pt x="731" y="3333"/>
                    <a:pt x="800" y="3196"/>
                  </a:cubicBezTo>
                  <a:cubicBezTo>
                    <a:pt x="868" y="3059"/>
                    <a:pt x="960" y="2922"/>
                    <a:pt x="1028" y="2785"/>
                  </a:cubicBezTo>
                  <a:cubicBezTo>
                    <a:pt x="1097" y="2625"/>
                    <a:pt x="1165" y="2488"/>
                    <a:pt x="1234" y="2351"/>
                  </a:cubicBezTo>
                  <a:cubicBezTo>
                    <a:pt x="1302" y="2214"/>
                    <a:pt x="1370" y="2077"/>
                    <a:pt x="1462" y="1940"/>
                  </a:cubicBezTo>
                  <a:cubicBezTo>
                    <a:pt x="1485" y="1872"/>
                    <a:pt x="1530" y="1804"/>
                    <a:pt x="1553" y="1735"/>
                  </a:cubicBezTo>
                  <a:cubicBezTo>
                    <a:pt x="1599" y="1667"/>
                    <a:pt x="1622" y="1598"/>
                    <a:pt x="1667" y="1507"/>
                  </a:cubicBezTo>
                  <a:cubicBezTo>
                    <a:pt x="1736" y="1370"/>
                    <a:pt x="1781" y="1256"/>
                    <a:pt x="1850" y="1119"/>
                  </a:cubicBezTo>
                  <a:cubicBezTo>
                    <a:pt x="1941" y="936"/>
                    <a:pt x="2032" y="776"/>
                    <a:pt x="2101" y="594"/>
                  </a:cubicBezTo>
                  <a:cubicBezTo>
                    <a:pt x="2147" y="503"/>
                    <a:pt x="2169" y="434"/>
                    <a:pt x="2215" y="343"/>
                  </a:cubicBezTo>
                  <a:cubicBezTo>
                    <a:pt x="2238" y="297"/>
                    <a:pt x="2238" y="251"/>
                    <a:pt x="2261" y="229"/>
                  </a:cubicBezTo>
                  <a:cubicBezTo>
                    <a:pt x="2283" y="183"/>
                    <a:pt x="2306" y="137"/>
                    <a:pt x="2352" y="92"/>
                  </a:cubicBezTo>
                  <a:cubicBezTo>
                    <a:pt x="2352" y="69"/>
                    <a:pt x="2352" y="23"/>
                    <a:pt x="230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14"/>
            <p:cNvSpPr/>
            <p:nvPr/>
          </p:nvSpPr>
          <p:spPr>
            <a:xfrm>
              <a:off x="-173894" y="2164142"/>
              <a:ext cx="97125" cy="171143"/>
            </a:xfrm>
            <a:custGeom>
              <a:avLst/>
              <a:gdLst/>
              <a:ahLst/>
              <a:cxnLst/>
              <a:rect l="l" t="t" r="r" b="b"/>
              <a:pathLst>
                <a:path w="1736" h="3059" extrusionOk="0">
                  <a:moveTo>
                    <a:pt x="1667" y="0"/>
                  </a:moveTo>
                  <a:cubicBezTo>
                    <a:pt x="1644" y="0"/>
                    <a:pt x="1621" y="0"/>
                    <a:pt x="1621" y="23"/>
                  </a:cubicBezTo>
                  <a:cubicBezTo>
                    <a:pt x="1575" y="91"/>
                    <a:pt x="1530" y="160"/>
                    <a:pt x="1507" y="228"/>
                  </a:cubicBezTo>
                  <a:cubicBezTo>
                    <a:pt x="1461" y="297"/>
                    <a:pt x="1415" y="365"/>
                    <a:pt x="1370" y="434"/>
                  </a:cubicBezTo>
                  <a:cubicBezTo>
                    <a:pt x="1324" y="502"/>
                    <a:pt x="1301" y="571"/>
                    <a:pt x="1256" y="639"/>
                  </a:cubicBezTo>
                  <a:cubicBezTo>
                    <a:pt x="1210" y="708"/>
                    <a:pt x="1164" y="776"/>
                    <a:pt x="1142" y="845"/>
                  </a:cubicBezTo>
                  <a:cubicBezTo>
                    <a:pt x="1073" y="936"/>
                    <a:pt x="1027" y="1004"/>
                    <a:pt x="1005" y="1073"/>
                  </a:cubicBezTo>
                  <a:cubicBezTo>
                    <a:pt x="959" y="1141"/>
                    <a:pt x="936" y="1210"/>
                    <a:pt x="890" y="1255"/>
                  </a:cubicBezTo>
                  <a:cubicBezTo>
                    <a:pt x="822" y="1392"/>
                    <a:pt x="754" y="1507"/>
                    <a:pt x="685" y="1643"/>
                  </a:cubicBezTo>
                  <a:cubicBezTo>
                    <a:pt x="617" y="1735"/>
                    <a:pt x="571" y="1826"/>
                    <a:pt x="502" y="1940"/>
                  </a:cubicBezTo>
                  <a:cubicBezTo>
                    <a:pt x="480" y="1986"/>
                    <a:pt x="457" y="2032"/>
                    <a:pt x="434" y="2077"/>
                  </a:cubicBezTo>
                  <a:cubicBezTo>
                    <a:pt x="411" y="2123"/>
                    <a:pt x="366" y="2191"/>
                    <a:pt x="343" y="2237"/>
                  </a:cubicBezTo>
                  <a:cubicBezTo>
                    <a:pt x="274" y="2351"/>
                    <a:pt x="229" y="2465"/>
                    <a:pt x="160" y="2556"/>
                  </a:cubicBezTo>
                  <a:cubicBezTo>
                    <a:pt x="137" y="2625"/>
                    <a:pt x="114" y="2671"/>
                    <a:pt x="69" y="2716"/>
                  </a:cubicBezTo>
                  <a:cubicBezTo>
                    <a:pt x="46" y="2785"/>
                    <a:pt x="23" y="2830"/>
                    <a:pt x="0" y="2899"/>
                  </a:cubicBezTo>
                  <a:cubicBezTo>
                    <a:pt x="0" y="2967"/>
                    <a:pt x="23" y="3013"/>
                    <a:pt x="92" y="3059"/>
                  </a:cubicBezTo>
                  <a:lnTo>
                    <a:pt x="183" y="3059"/>
                  </a:lnTo>
                  <a:cubicBezTo>
                    <a:pt x="229" y="3036"/>
                    <a:pt x="251" y="3013"/>
                    <a:pt x="274" y="2990"/>
                  </a:cubicBezTo>
                  <a:cubicBezTo>
                    <a:pt x="274" y="2990"/>
                    <a:pt x="274" y="2967"/>
                    <a:pt x="274" y="2967"/>
                  </a:cubicBezTo>
                  <a:cubicBezTo>
                    <a:pt x="320" y="2922"/>
                    <a:pt x="343" y="2853"/>
                    <a:pt x="388" y="2785"/>
                  </a:cubicBezTo>
                  <a:cubicBezTo>
                    <a:pt x="411" y="2716"/>
                    <a:pt x="457" y="2648"/>
                    <a:pt x="480" y="2602"/>
                  </a:cubicBezTo>
                  <a:cubicBezTo>
                    <a:pt x="525" y="2511"/>
                    <a:pt x="548" y="2442"/>
                    <a:pt x="594" y="2374"/>
                  </a:cubicBezTo>
                  <a:cubicBezTo>
                    <a:pt x="639" y="2305"/>
                    <a:pt x="662" y="2237"/>
                    <a:pt x="685" y="2168"/>
                  </a:cubicBezTo>
                  <a:cubicBezTo>
                    <a:pt x="754" y="2032"/>
                    <a:pt x="822" y="1917"/>
                    <a:pt x="890" y="1780"/>
                  </a:cubicBezTo>
                  <a:cubicBezTo>
                    <a:pt x="959" y="1643"/>
                    <a:pt x="1027" y="1507"/>
                    <a:pt x="1073" y="1392"/>
                  </a:cubicBezTo>
                  <a:cubicBezTo>
                    <a:pt x="1119" y="1278"/>
                    <a:pt x="1164" y="1187"/>
                    <a:pt x="1210" y="1096"/>
                  </a:cubicBezTo>
                  <a:cubicBezTo>
                    <a:pt x="1256" y="959"/>
                    <a:pt x="1324" y="845"/>
                    <a:pt x="1370" y="708"/>
                  </a:cubicBezTo>
                  <a:cubicBezTo>
                    <a:pt x="1438" y="616"/>
                    <a:pt x="1484" y="502"/>
                    <a:pt x="1530" y="388"/>
                  </a:cubicBezTo>
                  <a:cubicBezTo>
                    <a:pt x="1552" y="342"/>
                    <a:pt x="1598" y="297"/>
                    <a:pt x="1621" y="251"/>
                  </a:cubicBezTo>
                  <a:cubicBezTo>
                    <a:pt x="1644" y="183"/>
                    <a:pt x="1667" y="114"/>
                    <a:pt x="1712" y="69"/>
                  </a:cubicBezTo>
                  <a:cubicBezTo>
                    <a:pt x="1735" y="46"/>
                    <a:pt x="1712" y="0"/>
                    <a:pt x="168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14"/>
            <p:cNvSpPr/>
            <p:nvPr/>
          </p:nvSpPr>
          <p:spPr>
            <a:xfrm>
              <a:off x="-181559" y="2351849"/>
              <a:ext cx="9008" cy="10238"/>
            </a:xfrm>
            <a:custGeom>
              <a:avLst/>
              <a:gdLst/>
              <a:ahLst/>
              <a:cxnLst/>
              <a:rect l="l" t="t" r="r" b="b"/>
              <a:pathLst>
                <a:path w="161" h="183" extrusionOk="0">
                  <a:moveTo>
                    <a:pt x="69" y="0"/>
                  </a:moveTo>
                  <a:cubicBezTo>
                    <a:pt x="23" y="0"/>
                    <a:pt x="0" y="46"/>
                    <a:pt x="0" y="92"/>
                  </a:cubicBezTo>
                  <a:cubicBezTo>
                    <a:pt x="0" y="114"/>
                    <a:pt x="0" y="137"/>
                    <a:pt x="23" y="160"/>
                  </a:cubicBezTo>
                  <a:cubicBezTo>
                    <a:pt x="46" y="160"/>
                    <a:pt x="69" y="183"/>
                    <a:pt x="92" y="183"/>
                  </a:cubicBezTo>
                  <a:cubicBezTo>
                    <a:pt x="137" y="183"/>
                    <a:pt x="160" y="137"/>
                    <a:pt x="160" y="92"/>
                  </a:cubicBezTo>
                  <a:cubicBezTo>
                    <a:pt x="160" y="69"/>
                    <a:pt x="160" y="46"/>
                    <a:pt x="137" y="23"/>
                  </a:cubicBezTo>
                  <a:cubicBezTo>
                    <a:pt x="114" y="0"/>
                    <a:pt x="92" y="0"/>
                    <a:pt x="69" y="0"/>
                  </a:cubicBezTo>
                  <a:close/>
                </a:path>
              </a:pathLst>
            </a:custGeom>
            <a:solidFill>
              <a:srgbClr val="33A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14"/>
            <p:cNvSpPr/>
            <p:nvPr/>
          </p:nvSpPr>
          <p:spPr>
            <a:xfrm>
              <a:off x="-115148" y="2155190"/>
              <a:ext cx="71557" cy="125211"/>
            </a:xfrm>
            <a:custGeom>
              <a:avLst/>
              <a:gdLst/>
              <a:ahLst/>
              <a:cxnLst/>
              <a:rect l="l" t="t" r="r" b="b"/>
              <a:pathLst>
                <a:path w="1279" h="2238" extrusionOk="0">
                  <a:moveTo>
                    <a:pt x="560" y="1053"/>
                  </a:moveTo>
                  <a:lnTo>
                    <a:pt x="560" y="1053"/>
                  </a:lnTo>
                  <a:cubicBezTo>
                    <a:pt x="548" y="1059"/>
                    <a:pt x="548" y="1073"/>
                    <a:pt x="548" y="1073"/>
                  </a:cubicBezTo>
                  <a:cubicBezTo>
                    <a:pt x="551" y="1066"/>
                    <a:pt x="555" y="1059"/>
                    <a:pt x="560" y="1053"/>
                  </a:cubicBezTo>
                  <a:close/>
                  <a:moveTo>
                    <a:pt x="1210" y="0"/>
                  </a:moveTo>
                  <a:cubicBezTo>
                    <a:pt x="1164" y="0"/>
                    <a:pt x="1164" y="46"/>
                    <a:pt x="1142" y="92"/>
                  </a:cubicBezTo>
                  <a:cubicBezTo>
                    <a:pt x="1119" y="137"/>
                    <a:pt x="1073" y="206"/>
                    <a:pt x="1050" y="251"/>
                  </a:cubicBezTo>
                  <a:cubicBezTo>
                    <a:pt x="1027" y="320"/>
                    <a:pt x="982" y="388"/>
                    <a:pt x="936" y="434"/>
                  </a:cubicBezTo>
                  <a:lnTo>
                    <a:pt x="959" y="434"/>
                  </a:lnTo>
                  <a:cubicBezTo>
                    <a:pt x="936" y="457"/>
                    <a:pt x="913" y="502"/>
                    <a:pt x="890" y="525"/>
                  </a:cubicBezTo>
                  <a:cubicBezTo>
                    <a:pt x="868" y="571"/>
                    <a:pt x="845" y="617"/>
                    <a:pt x="799" y="662"/>
                  </a:cubicBezTo>
                  <a:cubicBezTo>
                    <a:pt x="776" y="708"/>
                    <a:pt x="754" y="754"/>
                    <a:pt x="731" y="799"/>
                  </a:cubicBezTo>
                  <a:cubicBezTo>
                    <a:pt x="685" y="845"/>
                    <a:pt x="662" y="890"/>
                    <a:pt x="639" y="936"/>
                  </a:cubicBezTo>
                  <a:cubicBezTo>
                    <a:pt x="620" y="975"/>
                    <a:pt x="584" y="1014"/>
                    <a:pt x="560" y="1053"/>
                  </a:cubicBezTo>
                  <a:lnTo>
                    <a:pt x="560" y="1053"/>
                  </a:lnTo>
                  <a:cubicBezTo>
                    <a:pt x="563" y="1051"/>
                    <a:pt x="566" y="1050"/>
                    <a:pt x="571" y="1050"/>
                  </a:cubicBezTo>
                  <a:cubicBezTo>
                    <a:pt x="457" y="1210"/>
                    <a:pt x="365" y="1347"/>
                    <a:pt x="274" y="1507"/>
                  </a:cubicBezTo>
                  <a:cubicBezTo>
                    <a:pt x="229" y="1598"/>
                    <a:pt x="206" y="1689"/>
                    <a:pt x="137" y="1781"/>
                  </a:cubicBezTo>
                  <a:cubicBezTo>
                    <a:pt x="114" y="1826"/>
                    <a:pt x="92" y="1872"/>
                    <a:pt x="69" y="1918"/>
                  </a:cubicBezTo>
                  <a:cubicBezTo>
                    <a:pt x="46" y="1940"/>
                    <a:pt x="46" y="1963"/>
                    <a:pt x="23" y="1986"/>
                  </a:cubicBezTo>
                  <a:cubicBezTo>
                    <a:pt x="23" y="2032"/>
                    <a:pt x="0" y="2055"/>
                    <a:pt x="0" y="2100"/>
                  </a:cubicBezTo>
                  <a:cubicBezTo>
                    <a:pt x="0" y="2169"/>
                    <a:pt x="69" y="2214"/>
                    <a:pt x="114" y="2237"/>
                  </a:cubicBezTo>
                  <a:cubicBezTo>
                    <a:pt x="183" y="2237"/>
                    <a:pt x="251" y="2214"/>
                    <a:pt x="274" y="2146"/>
                  </a:cubicBezTo>
                  <a:cubicBezTo>
                    <a:pt x="297" y="2123"/>
                    <a:pt x="297" y="2077"/>
                    <a:pt x="320" y="2055"/>
                  </a:cubicBezTo>
                  <a:cubicBezTo>
                    <a:pt x="343" y="2009"/>
                    <a:pt x="365" y="1963"/>
                    <a:pt x="388" y="1940"/>
                  </a:cubicBezTo>
                  <a:cubicBezTo>
                    <a:pt x="411" y="1849"/>
                    <a:pt x="457" y="1781"/>
                    <a:pt x="480" y="1712"/>
                  </a:cubicBezTo>
                  <a:cubicBezTo>
                    <a:pt x="548" y="1575"/>
                    <a:pt x="594" y="1461"/>
                    <a:pt x="662" y="1347"/>
                  </a:cubicBezTo>
                  <a:cubicBezTo>
                    <a:pt x="708" y="1210"/>
                    <a:pt x="776" y="1073"/>
                    <a:pt x="845" y="936"/>
                  </a:cubicBezTo>
                  <a:cubicBezTo>
                    <a:pt x="913" y="776"/>
                    <a:pt x="982" y="639"/>
                    <a:pt x="1050" y="480"/>
                  </a:cubicBezTo>
                  <a:cubicBezTo>
                    <a:pt x="1073" y="411"/>
                    <a:pt x="1096" y="343"/>
                    <a:pt x="1142" y="297"/>
                  </a:cubicBezTo>
                  <a:cubicBezTo>
                    <a:pt x="1142" y="251"/>
                    <a:pt x="1164" y="229"/>
                    <a:pt x="1164" y="206"/>
                  </a:cubicBezTo>
                  <a:cubicBezTo>
                    <a:pt x="1187" y="206"/>
                    <a:pt x="1210" y="206"/>
                    <a:pt x="1210" y="183"/>
                  </a:cubicBezTo>
                  <a:cubicBezTo>
                    <a:pt x="1233" y="160"/>
                    <a:pt x="1233" y="137"/>
                    <a:pt x="1256" y="114"/>
                  </a:cubicBezTo>
                  <a:cubicBezTo>
                    <a:pt x="1256" y="92"/>
                    <a:pt x="1278" y="69"/>
                    <a:pt x="1278" y="46"/>
                  </a:cubicBezTo>
                  <a:cubicBezTo>
                    <a:pt x="1278" y="23"/>
                    <a:pt x="1278" y="0"/>
                    <a:pt x="125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14"/>
            <p:cNvSpPr/>
            <p:nvPr/>
          </p:nvSpPr>
          <p:spPr>
            <a:xfrm>
              <a:off x="-714077" y="2844754"/>
              <a:ext cx="48562" cy="192124"/>
            </a:xfrm>
            <a:custGeom>
              <a:avLst/>
              <a:gdLst/>
              <a:ahLst/>
              <a:cxnLst/>
              <a:rect l="l" t="t" r="r" b="b"/>
              <a:pathLst>
                <a:path w="868" h="3434" extrusionOk="0">
                  <a:moveTo>
                    <a:pt x="297" y="1"/>
                  </a:moveTo>
                  <a:cubicBezTo>
                    <a:pt x="274" y="1"/>
                    <a:pt x="251" y="24"/>
                    <a:pt x="251" y="47"/>
                  </a:cubicBezTo>
                  <a:cubicBezTo>
                    <a:pt x="183" y="161"/>
                    <a:pt x="137" y="298"/>
                    <a:pt x="114" y="435"/>
                  </a:cubicBezTo>
                  <a:cubicBezTo>
                    <a:pt x="69" y="572"/>
                    <a:pt x="46" y="731"/>
                    <a:pt x="23" y="868"/>
                  </a:cubicBezTo>
                  <a:cubicBezTo>
                    <a:pt x="0" y="1165"/>
                    <a:pt x="23" y="1439"/>
                    <a:pt x="69" y="1736"/>
                  </a:cubicBezTo>
                  <a:cubicBezTo>
                    <a:pt x="114" y="2032"/>
                    <a:pt x="206" y="2306"/>
                    <a:pt x="297" y="2580"/>
                  </a:cubicBezTo>
                  <a:cubicBezTo>
                    <a:pt x="411" y="2854"/>
                    <a:pt x="548" y="3128"/>
                    <a:pt x="685" y="3379"/>
                  </a:cubicBezTo>
                  <a:cubicBezTo>
                    <a:pt x="702" y="3412"/>
                    <a:pt x="743" y="3434"/>
                    <a:pt x="773" y="3434"/>
                  </a:cubicBezTo>
                  <a:cubicBezTo>
                    <a:pt x="784" y="3434"/>
                    <a:pt x="793" y="3431"/>
                    <a:pt x="799" y="3425"/>
                  </a:cubicBezTo>
                  <a:cubicBezTo>
                    <a:pt x="845" y="3402"/>
                    <a:pt x="868" y="3333"/>
                    <a:pt x="845" y="3288"/>
                  </a:cubicBezTo>
                  <a:cubicBezTo>
                    <a:pt x="731" y="3105"/>
                    <a:pt x="616" y="2900"/>
                    <a:pt x="525" y="2671"/>
                  </a:cubicBezTo>
                  <a:cubicBezTo>
                    <a:pt x="388" y="2329"/>
                    <a:pt x="274" y="1964"/>
                    <a:pt x="228" y="1576"/>
                  </a:cubicBezTo>
                  <a:cubicBezTo>
                    <a:pt x="228" y="1576"/>
                    <a:pt x="228" y="1599"/>
                    <a:pt x="228" y="1599"/>
                  </a:cubicBezTo>
                  <a:cubicBezTo>
                    <a:pt x="183" y="1325"/>
                    <a:pt x="183" y="1028"/>
                    <a:pt x="206" y="754"/>
                  </a:cubicBezTo>
                  <a:lnTo>
                    <a:pt x="206" y="754"/>
                  </a:lnTo>
                  <a:cubicBezTo>
                    <a:pt x="206" y="754"/>
                    <a:pt x="206" y="777"/>
                    <a:pt x="206" y="777"/>
                  </a:cubicBezTo>
                  <a:cubicBezTo>
                    <a:pt x="251" y="549"/>
                    <a:pt x="297" y="343"/>
                    <a:pt x="388" y="138"/>
                  </a:cubicBezTo>
                  <a:cubicBezTo>
                    <a:pt x="388" y="115"/>
                    <a:pt x="411" y="92"/>
                    <a:pt x="388" y="69"/>
                  </a:cubicBezTo>
                  <a:cubicBezTo>
                    <a:pt x="388" y="47"/>
                    <a:pt x="388" y="24"/>
                    <a:pt x="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14"/>
            <p:cNvSpPr/>
            <p:nvPr/>
          </p:nvSpPr>
          <p:spPr>
            <a:xfrm>
              <a:off x="91694" y="2400356"/>
              <a:ext cx="561993" cy="973151"/>
            </a:xfrm>
            <a:custGeom>
              <a:avLst/>
              <a:gdLst/>
              <a:ahLst/>
              <a:cxnLst/>
              <a:rect l="l" t="t" r="r" b="b"/>
              <a:pathLst>
                <a:path w="10045" h="17394" extrusionOk="0">
                  <a:moveTo>
                    <a:pt x="9930" y="1"/>
                  </a:moveTo>
                  <a:cubicBezTo>
                    <a:pt x="9907" y="1"/>
                    <a:pt x="9884" y="1"/>
                    <a:pt x="9884" y="24"/>
                  </a:cubicBezTo>
                  <a:cubicBezTo>
                    <a:pt x="8857" y="1804"/>
                    <a:pt x="7830" y="3607"/>
                    <a:pt x="6803" y="5387"/>
                  </a:cubicBezTo>
                  <a:cubicBezTo>
                    <a:pt x="5753" y="7236"/>
                    <a:pt x="4703" y="9085"/>
                    <a:pt x="3653" y="10934"/>
                  </a:cubicBezTo>
                  <a:cubicBezTo>
                    <a:pt x="2649" y="12669"/>
                    <a:pt x="1644" y="14426"/>
                    <a:pt x="640" y="16184"/>
                  </a:cubicBezTo>
                  <a:cubicBezTo>
                    <a:pt x="435" y="16526"/>
                    <a:pt x="229" y="16891"/>
                    <a:pt x="24" y="17257"/>
                  </a:cubicBezTo>
                  <a:cubicBezTo>
                    <a:pt x="24" y="17279"/>
                    <a:pt x="1" y="17279"/>
                    <a:pt x="24" y="17302"/>
                  </a:cubicBezTo>
                  <a:cubicBezTo>
                    <a:pt x="24" y="17325"/>
                    <a:pt x="24" y="17348"/>
                    <a:pt x="47" y="17371"/>
                  </a:cubicBezTo>
                  <a:cubicBezTo>
                    <a:pt x="69" y="17371"/>
                    <a:pt x="92" y="17394"/>
                    <a:pt x="115" y="17394"/>
                  </a:cubicBezTo>
                  <a:cubicBezTo>
                    <a:pt x="138" y="17371"/>
                    <a:pt x="161" y="17371"/>
                    <a:pt x="161" y="17348"/>
                  </a:cubicBezTo>
                  <a:cubicBezTo>
                    <a:pt x="1005" y="15887"/>
                    <a:pt x="1850" y="14403"/>
                    <a:pt x="2694" y="12943"/>
                  </a:cubicBezTo>
                  <a:cubicBezTo>
                    <a:pt x="3744" y="11117"/>
                    <a:pt x="4794" y="9268"/>
                    <a:pt x="5844" y="7442"/>
                  </a:cubicBezTo>
                  <a:cubicBezTo>
                    <a:pt x="6871" y="5616"/>
                    <a:pt x="7899" y="3813"/>
                    <a:pt x="8948" y="2009"/>
                  </a:cubicBezTo>
                  <a:cubicBezTo>
                    <a:pt x="9291" y="1393"/>
                    <a:pt x="9656" y="754"/>
                    <a:pt x="10021" y="138"/>
                  </a:cubicBezTo>
                  <a:cubicBezTo>
                    <a:pt x="10021" y="115"/>
                    <a:pt x="10044" y="92"/>
                    <a:pt x="10044" y="69"/>
                  </a:cubicBezTo>
                  <a:cubicBezTo>
                    <a:pt x="10021" y="46"/>
                    <a:pt x="10021" y="24"/>
                    <a:pt x="99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14"/>
            <p:cNvSpPr/>
            <p:nvPr/>
          </p:nvSpPr>
          <p:spPr>
            <a:xfrm>
              <a:off x="-675808" y="3028656"/>
              <a:ext cx="773978" cy="347602"/>
            </a:xfrm>
            <a:custGeom>
              <a:avLst/>
              <a:gdLst/>
              <a:ahLst/>
              <a:cxnLst/>
              <a:rect l="l" t="t" r="r" b="b"/>
              <a:pathLst>
                <a:path w="13834" h="6213" extrusionOk="0">
                  <a:moveTo>
                    <a:pt x="2147" y="1393"/>
                  </a:moveTo>
                  <a:cubicBezTo>
                    <a:pt x="2153" y="1397"/>
                    <a:pt x="2160" y="1401"/>
                    <a:pt x="2167" y="1404"/>
                  </a:cubicBezTo>
                  <a:lnTo>
                    <a:pt x="2167" y="1404"/>
                  </a:lnTo>
                  <a:cubicBezTo>
                    <a:pt x="2161" y="1393"/>
                    <a:pt x="2147" y="1393"/>
                    <a:pt x="2147" y="1393"/>
                  </a:cubicBezTo>
                  <a:close/>
                  <a:moveTo>
                    <a:pt x="69" y="1"/>
                  </a:moveTo>
                  <a:cubicBezTo>
                    <a:pt x="47" y="1"/>
                    <a:pt x="24" y="1"/>
                    <a:pt x="24" y="24"/>
                  </a:cubicBezTo>
                  <a:cubicBezTo>
                    <a:pt x="1" y="46"/>
                    <a:pt x="1" y="69"/>
                    <a:pt x="1" y="92"/>
                  </a:cubicBezTo>
                  <a:cubicBezTo>
                    <a:pt x="1" y="115"/>
                    <a:pt x="24" y="138"/>
                    <a:pt x="47" y="138"/>
                  </a:cubicBezTo>
                  <a:cubicBezTo>
                    <a:pt x="754" y="822"/>
                    <a:pt x="1622" y="1302"/>
                    <a:pt x="2466" y="1758"/>
                  </a:cubicBezTo>
                  <a:cubicBezTo>
                    <a:pt x="2923" y="1987"/>
                    <a:pt x="3356" y="2215"/>
                    <a:pt x="3790" y="2443"/>
                  </a:cubicBezTo>
                  <a:cubicBezTo>
                    <a:pt x="4018" y="2557"/>
                    <a:pt x="4269" y="2671"/>
                    <a:pt x="4498" y="2785"/>
                  </a:cubicBezTo>
                  <a:cubicBezTo>
                    <a:pt x="4749" y="2922"/>
                    <a:pt x="5000" y="3037"/>
                    <a:pt x="5228" y="3151"/>
                  </a:cubicBezTo>
                  <a:cubicBezTo>
                    <a:pt x="6232" y="3653"/>
                    <a:pt x="7237" y="4109"/>
                    <a:pt x="8264" y="4566"/>
                  </a:cubicBezTo>
                  <a:cubicBezTo>
                    <a:pt x="8766" y="4771"/>
                    <a:pt x="9291" y="4977"/>
                    <a:pt x="9793" y="5182"/>
                  </a:cubicBezTo>
                  <a:cubicBezTo>
                    <a:pt x="10318" y="5388"/>
                    <a:pt x="10843" y="5570"/>
                    <a:pt x="11368" y="5707"/>
                  </a:cubicBezTo>
                  <a:cubicBezTo>
                    <a:pt x="11573" y="5776"/>
                    <a:pt x="11802" y="5844"/>
                    <a:pt x="12030" y="5890"/>
                  </a:cubicBezTo>
                  <a:cubicBezTo>
                    <a:pt x="12121" y="5935"/>
                    <a:pt x="12235" y="5958"/>
                    <a:pt x="12327" y="5981"/>
                  </a:cubicBezTo>
                  <a:cubicBezTo>
                    <a:pt x="12441" y="6004"/>
                    <a:pt x="12555" y="6027"/>
                    <a:pt x="12669" y="6049"/>
                  </a:cubicBezTo>
                  <a:lnTo>
                    <a:pt x="12646" y="6049"/>
                  </a:lnTo>
                  <a:cubicBezTo>
                    <a:pt x="12829" y="6095"/>
                    <a:pt x="13011" y="6141"/>
                    <a:pt x="13217" y="6186"/>
                  </a:cubicBezTo>
                  <a:cubicBezTo>
                    <a:pt x="13322" y="6200"/>
                    <a:pt x="13428" y="6213"/>
                    <a:pt x="13533" y="6213"/>
                  </a:cubicBezTo>
                  <a:cubicBezTo>
                    <a:pt x="13610" y="6213"/>
                    <a:pt x="13687" y="6206"/>
                    <a:pt x="13765" y="6186"/>
                  </a:cubicBezTo>
                  <a:cubicBezTo>
                    <a:pt x="13810" y="6186"/>
                    <a:pt x="13833" y="6141"/>
                    <a:pt x="13833" y="6095"/>
                  </a:cubicBezTo>
                  <a:cubicBezTo>
                    <a:pt x="13833" y="6058"/>
                    <a:pt x="13803" y="6021"/>
                    <a:pt x="13767" y="6021"/>
                  </a:cubicBezTo>
                  <a:cubicBezTo>
                    <a:pt x="13759" y="6021"/>
                    <a:pt x="13750" y="6022"/>
                    <a:pt x="13742" y="6027"/>
                  </a:cubicBezTo>
                  <a:cubicBezTo>
                    <a:pt x="13673" y="6027"/>
                    <a:pt x="13628" y="6049"/>
                    <a:pt x="13582" y="6049"/>
                  </a:cubicBezTo>
                  <a:cubicBezTo>
                    <a:pt x="13377" y="6049"/>
                    <a:pt x="13148" y="6004"/>
                    <a:pt x="12943" y="5935"/>
                  </a:cubicBezTo>
                  <a:cubicBezTo>
                    <a:pt x="12852" y="5913"/>
                    <a:pt x="12760" y="5890"/>
                    <a:pt x="12646" y="5867"/>
                  </a:cubicBezTo>
                  <a:cubicBezTo>
                    <a:pt x="12532" y="5844"/>
                    <a:pt x="12418" y="5821"/>
                    <a:pt x="12281" y="5798"/>
                  </a:cubicBezTo>
                  <a:lnTo>
                    <a:pt x="12304" y="5798"/>
                  </a:lnTo>
                  <a:cubicBezTo>
                    <a:pt x="11779" y="5661"/>
                    <a:pt x="11254" y="5502"/>
                    <a:pt x="10729" y="5342"/>
                  </a:cubicBezTo>
                  <a:cubicBezTo>
                    <a:pt x="10204" y="5159"/>
                    <a:pt x="9702" y="4954"/>
                    <a:pt x="9177" y="4748"/>
                  </a:cubicBezTo>
                  <a:cubicBezTo>
                    <a:pt x="8150" y="4338"/>
                    <a:pt x="7145" y="3881"/>
                    <a:pt x="6141" y="3402"/>
                  </a:cubicBezTo>
                  <a:cubicBezTo>
                    <a:pt x="5799" y="3242"/>
                    <a:pt x="5433" y="3059"/>
                    <a:pt x="5091" y="2900"/>
                  </a:cubicBezTo>
                  <a:cubicBezTo>
                    <a:pt x="4749" y="2717"/>
                    <a:pt x="4383" y="2534"/>
                    <a:pt x="4041" y="2352"/>
                  </a:cubicBezTo>
                  <a:cubicBezTo>
                    <a:pt x="3409" y="2036"/>
                    <a:pt x="2777" y="1742"/>
                    <a:pt x="2167" y="1404"/>
                  </a:cubicBezTo>
                  <a:lnTo>
                    <a:pt x="2167" y="1404"/>
                  </a:lnTo>
                  <a:cubicBezTo>
                    <a:pt x="2168" y="1407"/>
                    <a:pt x="2169" y="1411"/>
                    <a:pt x="2169" y="1416"/>
                  </a:cubicBezTo>
                  <a:cubicBezTo>
                    <a:pt x="1439" y="1005"/>
                    <a:pt x="754" y="571"/>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14"/>
            <p:cNvSpPr/>
            <p:nvPr/>
          </p:nvSpPr>
          <p:spPr>
            <a:xfrm>
              <a:off x="80224" y="2383795"/>
              <a:ext cx="554272" cy="958269"/>
            </a:xfrm>
            <a:custGeom>
              <a:avLst/>
              <a:gdLst/>
              <a:ahLst/>
              <a:cxnLst/>
              <a:rect l="l" t="t" r="r" b="b"/>
              <a:pathLst>
                <a:path w="9907" h="17128" extrusionOk="0">
                  <a:moveTo>
                    <a:pt x="9793" y="0"/>
                  </a:moveTo>
                  <a:cubicBezTo>
                    <a:pt x="9770" y="0"/>
                    <a:pt x="9747" y="23"/>
                    <a:pt x="9724" y="46"/>
                  </a:cubicBezTo>
                  <a:cubicBezTo>
                    <a:pt x="8743" y="1758"/>
                    <a:pt x="7761" y="3469"/>
                    <a:pt x="6802" y="5159"/>
                  </a:cubicBezTo>
                  <a:cubicBezTo>
                    <a:pt x="5844" y="6825"/>
                    <a:pt x="4885" y="8491"/>
                    <a:pt x="3949" y="10157"/>
                  </a:cubicBezTo>
                  <a:cubicBezTo>
                    <a:pt x="3013" y="11778"/>
                    <a:pt x="2078" y="13398"/>
                    <a:pt x="1165" y="15019"/>
                  </a:cubicBezTo>
                  <a:cubicBezTo>
                    <a:pt x="777" y="15681"/>
                    <a:pt x="389" y="16343"/>
                    <a:pt x="23" y="17005"/>
                  </a:cubicBezTo>
                  <a:cubicBezTo>
                    <a:pt x="1" y="17050"/>
                    <a:pt x="23" y="17096"/>
                    <a:pt x="69" y="17119"/>
                  </a:cubicBezTo>
                  <a:cubicBezTo>
                    <a:pt x="75" y="17125"/>
                    <a:pt x="85" y="17128"/>
                    <a:pt x="95" y="17128"/>
                  </a:cubicBezTo>
                  <a:cubicBezTo>
                    <a:pt x="125" y="17128"/>
                    <a:pt x="166" y="17107"/>
                    <a:pt x="183" y="17073"/>
                  </a:cubicBezTo>
                  <a:cubicBezTo>
                    <a:pt x="891" y="15841"/>
                    <a:pt x="1598" y="14585"/>
                    <a:pt x="2306" y="13353"/>
                  </a:cubicBezTo>
                  <a:lnTo>
                    <a:pt x="5136" y="8400"/>
                  </a:lnTo>
                  <a:cubicBezTo>
                    <a:pt x="6118" y="6688"/>
                    <a:pt x="7099" y="4976"/>
                    <a:pt x="8081" y="3264"/>
                  </a:cubicBezTo>
                  <a:cubicBezTo>
                    <a:pt x="8674" y="2214"/>
                    <a:pt x="9268" y="1164"/>
                    <a:pt x="9884" y="137"/>
                  </a:cubicBezTo>
                  <a:cubicBezTo>
                    <a:pt x="9907" y="91"/>
                    <a:pt x="9884" y="46"/>
                    <a:pt x="9838" y="23"/>
                  </a:cubicBezTo>
                  <a:cubicBezTo>
                    <a:pt x="9815" y="0"/>
                    <a:pt x="9815" y="0"/>
                    <a:pt x="97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14"/>
            <p:cNvSpPr/>
            <p:nvPr/>
          </p:nvSpPr>
          <p:spPr>
            <a:xfrm>
              <a:off x="78937" y="3333855"/>
              <a:ext cx="19246" cy="38380"/>
            </a:xfrm>
            <a:custGeom>
              <a:avLst/>
              <a:gdLst/>
              <a:ahLst/>
              <a:cxnLst/>
              <a:rect l="l" t="t" r="r" b="b"/>
              <a:pathLst>
                <a:path w="344" h="686" extrusionOk="0">
                  <a:moveTo>
                    <a:pt x="92" y="1"/>
                  </a:moveTo>
                  <a:cubicBezTo>
                    <a:pt x="92" y="1"/>
                    <a:pt x="69" y="1"/>
                    <a:pt x="69" y="24"/>
                  </a:cubicBezTo>
                  <a:cubicBezTo>
                    <a:pt x="24" y="47"/>
                    <a:pt x="1" y="92"/>
                    <a:pt x="24" y="138"/>
                  </a:cubicBezTo>
                  <a:cubicBezTo>
                    <a:pt x="46" y="184"/>
                    <a:pt x="69" y="206"/>
                    <a:pt x="92" y="252"/>
                  </a:cubicBezTo>
                  <a:cubicBezTo>
                    <a:pt x="115" y="321"/>
                    <a:pt x="138" y="389"/>
                    <a:pt x="160" y="480"/>
                  </a:cubicBezTo>
                  <a:cubicBezTo>
                    <a:pt x="160" y="526"/>
                    <a:pt x="160" y="549"/>
                    <a:pt x="160" y="594"/>
                  </a:cubicBezTo>
                  <a:cubicBezTo>
                    <a:pt x="160" y="640"/>
                    <a:pt x="206" y="686"/>
                    <a:pt x="252" y="686"/>
                  </a:cubicBezTo>
                  <a:cubicBezTo>
                    <a:pt x="297" y="686"/>
                    <a:pt x="343" y="640"/>
                    <a:pt x="343" y="594"/>
                  </a:cubicBezTo>
                  <a:cubicBezTo>
                    <a:pt x="343" y="503"/>
                    <a:pt x="320" y="412"/>
                    <a:pt x="297" y="321"/>
                  </a:cubicBezTo>
                  <a:cubicBezTo>
                    <a:pt x="275" y="229"/>
                    <a:pt x="229" y="138"/>
                    <a:pt x="183" y="47"/>
                  </a:cubicBezTo>
                  <a:cubicBezTo>
                    <a:pt x="160" y="24"/>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14"/>
            <p:cNvSpPr/>
            <p:nvPr/>
          </p:nvSpPr>
          <p:spPr>
            <a:xfrm>
              <a:off x="-687278" y="2999283"/>
              <a:ext cx="771404" cy="345364"/>
            </a:xfrm>
            <a:custGeom>
              <a:avLst/>
              <a:gdLst/>
              <a:ahLst/>
              <a:cxnLst/>
              <a:rect l="l" t="t" r="r" b="b"/>
              <a:pathLst>
                <a:path w="13788" h="6173" extrusionOk="0">
                  <a:moveTo>
                    <a:pt x="92" y="1"/>
                  </a:moveTo>
                  <a:cubicBezTo>
                    <a:pt x="69" y="1"/>
                    <a:pt x="46" y="1"/>
                    <a:pt x="23" y="24"/>
                  </a:cubicBezTo>
                  <a:cubicBezTo>
                    <a:pt x="1" y="46"/>
                    <a:pt x="1" y="69"/>
                    <a:pt x="1" y="92"/>
                  </a:cubicBezTo>
                  <a:cubicBezTo>
                    <a:pt x="1" y="115"/>
                    <a:pt x="23" y="138"/>
                    <a:pt x="23" y="138"/>
                  </a:cubicBezTo>
                  <a:cubicBezTo>
                    <a:pt x="891" y="754"/>
                    <a:pt x="1804" y="1325"/>
                    <a:pt x="2740" y="1827"/>
                  </a:cubicBezTo>
                  <a:cubicBezTo>
                    <a:pt x="3675" y="2352"/>
                    <a:pt x="4634" y="2831"/>
                    <a:pt x="5593" y="3310"/>
                  </a:cubicBezTo>
                  <a:cubicBezTo>
                    <a:pt x="7510" y="4292"/>
                    <a:pt x="9473" y="5205"/>
                    <a:pt x="11550" y="5776"/>
                  </a:cubicBezTo>
                  <a:cubicBezTo>
                    <a:pt x="11893" y="5867"/>
                    <a:pt x="12235" y="5958"/>
                    <a:pt x="12577" y="6027"/>
                  </a:cubicBezTo>
                  <a:cubicBezTo>
                    <a:pt x="12942" y="6072"/>
                    <a:pt x="13308" y="6118"/>
                    <a:pt x="13673" y="6164"/>
                  </a:cubicBezTo>
                  <a:cubicBezTo>
                    <a:pt x="13684" y="6169"/>
                    <a:pt x="13696" y="6172"/>
                    <a:pt x="13707" y="6172"/>
                  </a:cubicBezTo>
                  <a:cubicBezTo>
                    <a:pt x="13740" y="6172"/>
                    <a:pt x="13770" y="6146"/>
                    <a:pt x="13787" y="6095"/>
                  </a:cubicBezTo>
                  <a:cubicBezTo>
                    <a:pt x="13787" y="6049"/>
                    <a:pt x="13764" y="6004"/>
                    <a:pt x="13719" y="6004"/>
                  </a:cubicBezTo>
                  <a:cubicBezTo>
                    <a:pt x="13422" y="5958"/>
                    <a:pt x="13125" y="5935"/>
                    <a:pt x="12851" y="5890"/>
                  </a:cubicBezTo>
                  <a:cubicBezTo>
                    <a:pt x="12554" y="5844"/>
                    <a:pt x="12281" y="5776"/>
                    <a:pt x="11984" y="5707"/>
                  </a:cubicBezTo>
                  <a:cubicBezTo>
                    <a:pt x="11436" y="5593"/>
                    <a:pt x="10911" y="5410"/>
                    <a:pt x="10386" y="5228"/>
                  </a:cubicBezTo>
                  <a:lnTo>
                    <a:pt x="10363" y="5228"/>
                  </a:lnTo>
                  <a:cubicBezTo>
                    <a:pt x="9336" y="4885"/>
                    <a:pt x="8355" y="4452"/>
                    <a:pt x="7373" y="3995"/>
                  </a:cubicBezTo>
                  <a:cubicBezTo>
                    <a:pt x="6894" y="3767"/>
                    <a:pt x="6414" y="3539"/>
                    <a:pt x="5912" y="3288"/>
                  </a:cubicBezTo>
                  <a:cubicBezTo>
                    <a:pt x="5433" y="3059"/>
                    <a:pt x="4976" y="2808"/>
                    <a:pt x="4497" y="2580"/>
                  </a:cubicBezTo>
                  <a:cubicBezTo>
                    <a:pt x="3128" y="1872"/>
                    <a:pt x="1781" y="1142"/>
                    <a:pt x="526" y="275"/>
                  </a:cubicBezTo>
                  <a:cubicBezTo>
                    <a:pt x="389" y="183"/>
                    <a:pt x="274" y="115"/>
                    <a:pt x="137" y="24"/>
                  </a:cubicBezTo>
                  <a:cubicBezTo>
                    <a:pt x="137"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14"/>
            <p:cNvSpPr/>
            <p:nvPr/>
          </p:nvSpPr>
          <p:spPr>
            <a:xfrm>
              <a:off x="-705181" y="2865231"/>
              <a:ext cx="767544" cy="368750"/>
            </a:xfrm>
            <a:custGeom>
              <a:avLst/>
              <a:gdLst/>
              <a:ahLst/>
              <a:cxnLst/>
              <a:rect l="l" t="t" r="r" b="b"/>
              <a:pathLst>
                <a:path w="13719" h="6591" extrusionOk="0">
                  <a:moveTo>
                    <a:pt x="92" y="0"/>
                  </a:moveTo>
                  <a:cubicBezTo>
                    <a:pt x="69" y="0"/>
                    <a:pt x="47" y="23"/>
                    <a:pt x="24" y="23"/>
                  </a:cubicBezTo>
                  <a:cubicBezTo>
                    <a:pt x="24" y="46"/>
                    <a:pt x="1" y="69"/>
                    <a:pt x="1" y="91"/>
                  </a:cubicBezTo>
                  <a:cubicBezTo>
                    <a:pt x="1" y="114"/>
                    <a:pt x="24" y="137"/>
                    <a:pt x="24" y="160"/>
                  </a:cubicBezTo>
                  <a:cubicBezTo>
                    <a:pt x="846" y="799"/>
                    <a:pt x="1667" y="1415"/>
                    <a:pt x="2535" y="1986"/>
                  </a:cubicBezTo>
                  <a:cubicBezTo>
                    <a:pt x="2968" y="2283"/>
                    <a:pt x="3425" y="2534"/>
                    <a:pt x="3881" y="2808"/>
                  </a:cubicBezTo>
                  <a:cubicBezTo>
                    <a:pt x="4338" y="3059"/>
                    <a:pt x="4794" y="3310"/>
                    <a:pt x="5251" y="3561"/>
                  </a:cubicBezTo>
                  <a:cubicBezTo>
                    <a:pt x="7191" y="4542"/>
                    <a:pt x="9131" y="5501"/>
                    <a:pt x="11208" y="6186"/>
                  </a:cubicBezTo>
                  <a:cubicBezTo>
                    <a:pt x="11596" y="6300"/>
                    <a:pt x="11984" y="6414"/>
                    <a:pt x="12395" y="6505"/>
                  </a:cubicBezTo>
                  <a:cubicBezTo>
                    <a:pt x="12601" y="6551"/>
                    <a:pt x="12806" y="6574"/>
                    <a:pt x="13011" y="6574"/>
                  </a:cubicBezTo>
                  <a:cubicBezTo>
                    <a:pt x="13114" y="6585"/>
                    <a:pt x="13217" y="6591"/>
                    <a:pt x="13322" y="6591"/>
                  </a:cubicBezTo>
                  <a:cubicBezTo>
                    <a:pt x="13428" y="6591"/>
                    <a:pt x="13536" y="6585"/>
                    <a:pt x="13651" y="6574"/>
                  </a:cubicBezTo>
                  <a:cubicBezTo>
                    <a:pt x="13673" y="6551"/>
                    <a:pt x="13673" y="6551"/>
                    <a:pt x="13696" y="6528"/>
                  </a:cubicBezTo>
                  <a:cubicBezTo>
                    <a:pt x="13696" y="6505"/>
                    <a:pt x="13719" y="6482"/>
                    <a:pt x="13696" y="6460"/>
                  </a:cubicBezTo>
                  <a:cubicBezTo>
                    <a:pt x="13696" y="6437"/>
                    <a:pt x="13673" y="6414"/>
                    <a:pt x="13673" y="6414"/>
                  </a:cubicBezTo>
                  <a:cubicBezTo>
                    <a:pt x="13651" y="6391"/>
                    <a:pt x="13628" y="6391"/>
                    <a:pt x="13605" y="6391"/>
                  </a:cubicBezTo>
                  <a:lnTo>
                    <a:pt x="13559" y="6391"/>
                  </a:lnTo>
                  <a:cubicBezTo>
                    <a:pt x="13446" y="6409"/>
                    <a:pt x="13329" y="6416"/>
                    <a:pt x="13212" y="6416"/>
                  </a:cubicBezTo>
                  <a:cubicBezTo>
                    <a:pt x="13022" y="6416"/>
                    <a:pt x="12830" y="6397"/>
                    <a:pt x="12646" y="6368"/>
                  </a:cubicBezTo>
                  <a:lnTo>
                    <a:pt x="12669" y="6368"/>
                  </a:lnTo>
                  <a:cubicBezTo>
                    <a:pt x="12327" y="6323"/>
                    <a:pt x="12007" y="6231"/>
                    <a:pt x="11688" y="6140"/>
                  </a:cubicBezTo>
                  <a:cubicBezTo>
                    <a:pt x="11345" y="6049"/>
                    <a:pt x="11026" y="5935"/>
                    <a:pt x="10706" y="5821"/>
                  </a:cubicBezTo>
                  <a:cubicBezTo>
                    <a:pt x="10044" y="5592"/>
                    <a:pt x="9382" y="5318"/>
                    <a:pt x="8743" y="5045"/>
                  </a:cubicBezTo>
                  <a:cubicBezTo>
                    <a:pt x="7762" y="4611"/>
                    <a:pt x="6780" y="4131"/>
                    <a:pt x="5821" y="3652"/>
                  </a:cubicBezTo>
                  <a:cubicBezTo>
                    <a:pt x="5342" y="3401"/>
                    <a:pt x="4863" y="3150"/>
                    <a:pt x="4406" y="2899"/>
                  </a:cubicBezTo>
                  <a:cubicBezTo>
                    <a:pt x="3950" y="2648"/>
                    <a:pt x="3493" y="2374"/>
                    <a:pt x="3060" y="2100"/>
                  </a:cubicBezTo>
                  <a:cubicBezTo>
                    <a:pt x="2078" y="1507"/>
                    <a:pt x="1142" y="845"/>
                    <a:pt x="252" y="114"/>
                  </a:cubicBezTo>
                  <a:lnTo>
                    <a:pt x="252" y="114"/>
                  </a:lnTo>
                  <a:cubicBezTo>
                    <a:pt x="220" y="82"/>
                    <a:pt x="198" y="60"/>
                    <a:pt x="161" y="23"/>
                  </a:cubicBezTo>
                  <a:cubicBezTo>
                    <a:pt x="138" y="23"/>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14"/>
            <p:cNvSpPr/>
            <p:nvPr/>
          </p:nvSpPr>
          <p:spPr>
            <a:xfrm>
              <a:off x="47047" y="3202320"/>
              <a:ext cx="12812" cy="26911"/>
            </a:xfrm>
            <a:custGeom>
              <a:avLst/>
              <a:gdLst/>
              <a:ahLst/>
              <a:cxnLst/>
              <a:rect l="l" t="t" r="r" b="b"/>
              <a:pathLst>
                <a:path w="229" h="481" extrusionOk="0">
                  <a:moveTo>
                    <a:pt x="69" y="1"/>
                  </a:moveTo>
                  <a:cubicBezTo>
                    <a:pt x="23" y="24"/>
                    <a:pt x="0" y="69"/>
                    <a:pt x="0" y="115"/>
                  </a:cubicBezTo>
                  <a:cubicBezTo>
                    <a:pt x="23" y="138"/>
                    <a:pt x="23" y="184"/>
                    <a:pt x="46" y="229"/>
                  </a:cubicBezTo>
                  <a:cubicBezTo>
                    <a:pt x="46" y="275"/>
                    <a:pt x="69" y="343"/>
                    <a:pt x="69" y="389"/>
                  </a:cubicBezTo>
                  <a:cubicBezTo>
                    <a:pt x="69" y="435"/>
                    <a:pt x="114" y="480"/>
                    <a:pt x="160" y="480"/>
                  </a:cubicBezTo>
                  <a:cubicBezTo>
                    <a:pt x="206" y="457"/>
                    <a:pt x="228" y="435"/>
                    <a:pt x="228" y="366"/>
                  </a:cubicBezTo>
                  <a:cubicBezTo>
                    <a:pt x="228" y="275"/>
                    <a:pt x="206" y="161"/>
                    <a:pt x="160" y="47"/>
                  </a:cubicBezTo>
                  <a:cubicBezTo>
                    <a:pt x="160" y="24"/>
                    <a:pt x="114" y="1"/>
                    <a:pt x="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14"/>
            <p:cNvSpPr/>
            <p:nvPr/>
          </p:nvSpPr>
          <p:spPr>
            <a:xfrm>
              <a:off x="-677039" y="2893317"/>
              <a:ext cx="35806" cy="138806"/>
            </a:xfrm>
            <a:custGeom>
              <a:avLst/>
              <a:gdLst/>
              <a:ahLst/>
              <a:cxnLst/>
              <a:rect l="l" t="t" r="r" b="b"/>
              <a:pathLst>
                <a:path w="640" h="2481" extrusionOk="0">
                  <a:moveTo>
                    <a:pt x="539" y="2219"/>
                  </a:moveTo>
                  <a:lnTo>
                    <a:pt x="539" y="2219"/>
                  </a:lnTo>
                  <a:cubicBezTo>
                    <a:pt x="542" y="2225"/>
                    <a:pt x="545" y="2231"/>
                    <a:pt x="548" y="2237"/>
                  </a:cubicBezTo>
                  <a:cubicBezTo>
                    <a:pt x="548" y="2237"/>
                    <a:pt x="548" y="2225"/>
                    <a:pt x="539" y="2219"/>
                  </a:cubicBezTo>
                  <a:close/>
                  <a:moveTo>
                    <a:pt x="160" y="0"/>
                  </a:moveTo>
                  <a:cubicBezTo>
                    <a:pt x="114" y="0"/>
                    <a:pt x="91" y="46"/>
                    <a:pt x="69" y="69"/>
                  </a:cubicBezTo>
                  <a:cubicBezTo>
                    <a:pt x="23" y="274"/>
                    <a:pt x="0" y="480"/>
                    <a:pt x="0" y="685"/>
                  </a:cubicBezTo>
                  <a:cubicBezTo>
                    <a:pt x="0" y="868"/>
                    <a:pt x="0" y="1073"/>
                    <a:pt x="46" y="1278"/>
                  </a:cubicBezTo>
                  <a:cubicBezTo>
                    <a:pt x="69" y="1484"/>
                    <a:pt x="137" y="1667"/>
                    <a:pt x="206" y="1872"/>
                  </a:cubicBezTo>
                  <a:cubicBezTo>
                    <a:pt x="228" y="1963"/>
                    <a:pt x="274" y="2055"/>
                    <a:pt x="320" y="2146"/>
                  </a:cubicBezTo>
                  <a:cubicBezTo>
                    <a:pt x="365" y="2237"/>
                    <a:pt x="411" y="2351"/>
                    <a:pt x="457" y="2443"/>
                  </a:cubicBezTo>
                  <a:cubicBezTo>
                    <a:pt x="470" y="2469"/>
                    <a:pt x="499" y="2480"/>
                    <a:pt x="530" y="2480"/>
                  </a:cubicBezTo>
                  <a:cubicBezTo>
                    <a:pt x="552" y="2480"/>
                    <a:pt x="575" y="2475"/>
                    <a:pt x="594" y="2465"/>
                  </a:cubicBezTo>
                  <a:cubicBezTo>
                    <a:pt x="616" y="2443"/>
                    <a:pt x="639" y="2374"/>
                    <a:pt x="616" y="2351"/>
                  </a:cubicBezTo>
                  <a:cubicBezTo>
                    <a:pt x="571" y="2306"/>
                    <a:pt x="548" y="2260"/>
                    <a:pt x="525" y="2214"/>
                  </a:cubicBezTo>
                  <a:cubicBezTo>
                    <a:pt x="532" y="2214"/>
                    <a:pt x="536" y="2216"/>
                    <a:pt x="539" y="2219"/>
                  </a:cubicBezTo>
                  <a:lnTo>
                    <a:pt x="539" y="2219"/>
                  </a:lnTo>
                  <a:cubicBezTo>
                    <a:pt x="406" y="1928"/>
                    <a:pt x="295" y="1637"/>
                    <a:pt x="228" y="1324"/>
                  </a:cubicBezTo>
                  <a:cubicBezTo>
                    <a:pt x="183" y="1073"/>
                    <a:pt x="160" y="822"/>
                    <a:pt x="183" y="548"/>
                  </a:cubicBezTo>
                  <a:lnTo>
                    <a:pt x="183" y="548"/>
                  </a:lnTo>
                  <a:cubicBezTo>
                    <a:pt x="183" y="548"/>
                    <a:pt x="183" y="571"/>
                    <a:pt x="183" y="571"/>
                  </a:cubicBezTo>
                  <a:cubicBezTo>
                    <a:pt x="183" y="411"/>
                    <a:pt x="206" y="251"/>
                    <a:pt x="251" y="114"/>
                  </a:cubicBezTo>
                  <a:cubicBezTo>
                    <a:pt x="251" y="69"/>
                    <a:pt x="228" y="23"/>
                    <a:pt x="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14"/>
            <p:cNvSpPr/>
            <p:nvPr/>
          </p:nvSpPr>
          <p:spPr>
            <a:xfrm>
              <a:off x="73846" y="2405503"/>
              <a:ext cx="517235" cy="912672"/>
            </a:xfrm>
            <a:custGeom>
              <a:avLst/>
              <a:gdLst/>
              <a:ahLst/>
              <a:cxnLst/>
              <a:rect l="l" t="t" r="r" b="b"/>
              <a:pathLst>
                <a:path w="9245" h="16313" extrusionOk="0">
                  <a:moveTo>
                    <a:pt x="9153" y="0"/>
                  </a:moveTo>
                  <a:cubicBezTo>
                    <a:pt x="9131" y="0"/>
                    <a:pt x="9108" y="0"/>
                    <a:pt x="9085" y="46"/>
                  </a:cubicBezTo>
                  <a:cubicBezTo>
                    <a:pt x="8195" y="1621"/>
                    <a:pt x="7305" y="3196"/>
                    <a:pt x="6437" y="4771"/>
                  </a:cubicBezTo>
                  <a:lnTo>
                    <a:pt x="3584" y="9838"/>
                  </a:lnTo>
                  <a:cubicBezTo>
                    <a:pt x="2648" y="11504"/>
                    <a:pt x="1712" y="13170"/>
                    <a:pt x="776" y="14836"/>
                  </a:cubicBezTo>
                  <a:cubicBezTo>
                    <a:pt x="525" y="15293"/>
                    <a:pt x="274" y="15727"/>
                    <a:pt x="23" y="16183"/>
                  </a:cubicBezTo>
                  <a:cubicBezTo>
                    <a:pt x="0" y="16229"/>
                    <a:pt x="23" y="16274"/>
                    <a:pt x="69" y="16297"/>
                  </a:cubicBezTo>
                  <a:cubicBezTo>
                    <a:pt x="78" y="16307"/>
                    <a:pt x="96" y="16312"/>
                    <a:pt x="114" y="16312"/>
                  </a:cubicBezTo>
                  <a:cubicBezTo>
                    <a:pt x="141" y="16312"/>
                    <a:pt x="170" y="16301"/>
                    <a:pt x="183" y="16274"/>
                  </a:cubicBezTo>
                  <a:cubicBezTo>
                    <a:pt x="845" y="15088"/>
                    <a:pt x="1484" y="13923"/>
                    <a:pt x="2146" y="12759"/>
                  </a:cubicBezTo>
                  <a:cubicBezTo>
                    <a:pt x="3105" y="11047"/>
                    <a:pt x="4040" y="9358"/>
                    <a:pt x="4999" y="7669"/>
                  </a:cubicBezTo>
                  <a:cubicBezTo>
                    <a:pt x="5935" y="6026"/>
                    <a:pt x="6848" y="4360"/>
                    <a:pt x="7784" y="2716"/>
                  </a:cubicBezTo>
                  <a:cubicBezTo>
                    <a:pt x="8263" y="1849"/>
                    <a:pt x="8743" y="982"/>
                    <a:pt x="9222" y="114"/>
                  </a:cubicBezTo>
                  <a:cubicBezTo>
                    <a:pt x="9245" y="91"/>
                    <a:pt x="9245" y="23"/>
                    <a:pt x="91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14"/>
            <p:cNvSpPr/>
            <p:nvPr/>
          </p:nvSpPr>
          <p:spPr>
            <a:xfrm>
              <a:off x="-655331" y="2995479"/>
              <a:ext cx="736885" cy="323712"/>
            </a:xfrm>
            <a:custGeom>
              <a:avLst/>
              <a:gdLst/>
              <a:ahLst/>
              <a:cxnLst/>
              <a:rect l="l" t="t" r="r" b="b"/>
              <a:pathLst>
                <a:path w="13171" h="5786" extrusionOk="0">
                  <a:moveTo>
                    <a:pt x="10180" y="5022"/>
                  </a:moveTo>
                  <a:cubicBezTo>
                    <a:pt x="10185" y="5024"/>
                    <a:pt x="10190" y="5025"/>
                    <a:pt x="10195" y="5027"/>
                  </a:cubicBezTo>
                  <a:lnTo>
                    <a:pt x="10195" y="5027"/>
                  </a:lnTo>
                  <a:cubicBezTo>
                    <a:pt x="10188" y="5022"/>
                    <a:pt x="10180" y="5022"/>
                    <a:pt x="10180" y="5022"/>
                  </a:cubicBezTo>
                  <a:close/>
                  <a:moveTo>
                    <a:pt x="0" y="0"/>
                  </a:moveTo>
                  <a:cubicBezTo>
                    <a:pt x="23" y="92"/>
                    <a:pt x="46" y="160"/>
                    <a:pt x="69" y="251"/>
                  </a:cubicBezTo>
                  <a:cubicBezTo>
                    <a:pt x="913" y="822"/>
                    <a:pt x="1758" y="1324"/>
                    <a:pt x="2648" y="1826"/>
                  </a:cubicBezTo>
                  <a:cubicBezTo>
                    <a:pt x="3561" y="2328"/>
                    <a:pt x="4520" y="2808"/>
                    <a:pt x="5478" y="3241"/>
                  </a:cubicBezTo>
                  <a:cubicBezTo>
                    <a:pt x="5958" y="3470"/>
                    <a:pt x="6437" y="3675"/>
                    <a:pt x="6939" y="3881"/>
                  </a:cubicBezTo>
                  <a:cubicBezTo>
                    <a:pt x="7167" y="3995"/>
                    <a:pt x="7418" y="4086"/>
                    <a:pt x="7647" y="4200"/>
                  </a:cubicBezTo>
                  <a:cubicBezTo>
                    <a:pt x="7898" y="4291"/>
                    <a:pt x="8149" y="4406"/>
                    <a:pt x="8377" y="4497"/>
                  </a:cubicBezTo>
                  <a:cubicBezTo>
                    <a:pt x="9359" y="4931"/>
                    <a:pt x="10363" y="5319"/>
                    <a:pt x="11413" y="5570"/>
                  </a:cubicBezTo>
                  <a:cubicBezTo>
                    <a:pt x="11687" y="5638"/>
                    <a:pt x="11983" y="5684"/>
                    <a:pt x="12257" y="5729"/>
                  </a:cubicBezTo>
                  <a:cubicBezTo>
                    <a:pt x="12394" y="5752"/>
                    <a:pt x="12508" y="5775"/>
                    <a:pt x="12645" y="5775"/>
                  </a:cubicBezTo>
                  <a:cubicBezTo>
                    <a:pt x="12699" y="5783"/>
                    <a:pt x="12749" y="5785"/>
                    <a:pt x="12798" y="5785"/>
                  </a:cubicBezTo>
                  <a:cubicBezTo>
                    <a:pt x="12896" y="5785"/>
                    <a:pt x="12988" y="5775"/>
                    <a:pt x="13079" y="5775"/>
                  </a:cubicBezTo>
                  <a:cubicBezTo>
                    <a:pt x="13125" y="5775"/>
                    <a:pt x="13170" y="5729"/>
                    <a:pt x="13170" y="5684"/>
                  </a:cubicBezTo>
                  <a:cubicBezTo>
                    <a:pt x="13170" y="5638"/>
                    <a:pt x="13125" y="5615"/>
                    <a:pt x="13079" y="5615"/>
                  </a:cubicBezTo>
                  <a:lnTo>
                    <a:pt x="12668" y="5615"/>
                  </a:lnTo>
                  <a:cubicBezTo>
                    <a:pt x="12463" y="5592"/>
                    <a:pt x="12235" y="5570"/>
                    <a:pt x="12029" y="5524"/>
                  </a:cubicBezTo>
                  <a:cubicBezTo>
                    <a:pt x="11824" y="5478"/>
                    <a:pt x="11618" y="5433"/>
                    <a:pt x="11413" y="5387"/>
                  </a:cubicBezTo>
                  <a:cubicBezTo>
                    <a:pt x="11007" y="5297"/>
                    <a:pt x="10601" y="5162"/>
                    <a:pt x="10195" y="5027"/>
                  </a:cubicBezTo>
                  <a:lnTo>
                    <a:pt x="10195" y="5027"/>
                  </a:lnTo>
                  <a:cubicBezTo>
                    <a:pt x="10199" y="5030"/>
                    <a:pt x="10203" y="5036"/>
                    <a:pt x="10203" y="5045"/>
                  </a:cubicBezTo>
                  <a:cubicBezTo>
                    <a:pt x="9701" y="4862"/>
                    <a:pt x="9199" y="4657"/>
                    <a:pt x="8697" y="4451"/>
                  </a:cubicBezTo>
                  <a:cubicBezTo>
                    <a:pt x="8217" y="4246"/>
                    <a:pt x="7715" y="4040"/>
                    <a:pt x="7236" y="3835"/>
                  </a:cubicBezTo>
                  <a:cubicBezTo>
                    <a:pt x="6277" y="3424"/>
                    <a:pt x="5296" y="2990"/>
                    <a:pt x="4360" y="2511"/>
                  </a:cubicBezTo>
                  <a:cubicBezTo>
                    <a:pt x="2922" y="1803"/>
                    <a:pt x="1507" y="1027"/>
                    <a:pt x="183" y="114"/>
                  </a:cubicBezTo>
                  <a:cubicBezTo>
                    <a:pt x="137" y="92"/>
                    <a:pt x="114" y="46"/>
                    <a:pt x="69" y="23"/>
                  </a:cubicBezTo>
                  <a:cubicBezTo>
                    <a:pt x="46" y="0"/>
                    <a:pt x="23"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14"/>
            <p:cNvSpPr/>
            <p:nvPr/>
          </p:nvSpPr>
          <p:spPr>
            <a:xfrm>
              <a:off x="-645149" y="3000570"/>
              <a:ext cx="56" cy="1343"/>
            </a:xfrm>
            <a:custGeom>
              <a:avLst/>
              <a:gdLst/>
              <a:ahLst/>
              <a:cxnLst/>
              <a:rect l="l" t="t" r="r" b="b"/>
              <a:pathLst>
                <a:path w="1" h="24" extrusionOk="0">
                  <a:moveTo>
                    <a:pt x="1" y="23"/>
                  </a:moveTo>
                  <a:cubicBezTo>
                    <a:pt x="1" y="23"/>
                    <a:pt x="1" y="23"/>
                    <a:pt x="1" y="1"/>
                  </a:cubicBezTo>
                  <a:cubicBezTo>
                    <a:pt x="1" y="23"/>
                    <a:pt x="1" y="23"/>
                    <a:pt x="1" y="23"/>
                  </a:cubicBezTo>
                  <a:close/>
                </a:path>
              </a:pathLst>
            </a:custGeom>
            <a:solidFill>
              <a:srgbClr val="CDD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14"/>
            <p:cNvSpPr/>
            <p:nvPr/>
          </p:nvSpPr>
          <p:spPr>
            <a:xfrm>
              <a:off x="57229" y="3235553"/>
              <a:ext cx="24337" cy="77935"/>
            </a:xfrm>
            <a:custGeom>
              <a:avLst/>
              <a:gdLst/>
              <a:ahLst/>
              <a:cxnLst/>
              <a:rect l="l" t="t" r="r" b="b"/>
              <a:pathLst>
                <a:path w="435" h="1393" extrusionOk="0">
                  <a:moveTo>
                    <a:pt x="92" y="0"/>
                  </a:moveTo>
                  <a:cubicBezTo>
                    <a:pt x="46" y="0"/>
                    <a:pt x="24" y="23"/>
                    <a:pt x="24" y="69"/>
                  </a:cubicBezTo>
                  <a:cubicBezTo>
                    <a:pt x="1" y="297"/>
                    <a:pt x="24" y="503"/>
                    <a:pt x="69" y="708"/>
                  </a:cubicBezTo>
                  <a:cubicBezTo>
                    <a:pt x="115" y="913"/>
                    <a:pt x="160" y="1119"/>
                    <a:pt x="252" y="1324"/>
                  </a:cubicBezTo>
                  <a:cubicBezTo>
                    <a:pt x="252" y="1347"/>
                    <a:pt x="252" y="1370"/>
                    <a:pt x="275" y="1370"/>
                  </a:cubicBezTo>
                  <a:cubicBezTo>
                    <a:pt x="297" y="1393"/>
                    <a:pt x="320" y="1393"/>
                    <a:pt x="343" y="1393"/>
                  </a:cubicBezTo>
                  <a:cubicBezTo>
                    <a:pt x="389" y="1370"/>
                    <a:pt x="434" y="1324"/>
                    <a:pt x="412" y="1279"/>
                  </a:cubicBezTo>
                  <a:cubicBezTo>
                    <a:pt x="320" y="1028"/>
                    <a:pt x="252" y="777"/>
                    <a:pt x="206" y="525"/>
                  </a:cubicBezTo>
                  <a:cubicBezTo>
                    <a:pt x="183" y="366"/>
                    <a:pt x="183" y="229"/>
                    <a:pt x="183" y="69"/>
                  </a:cubicBezTo>
                  <a:cubicBezTo>
                    <a:pt x="183" y="23"/>
                    <a:pt x="138" y="0"/>
                    <a:pt x="9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14"/>
            <p:cNvSpPr/>
            <p:nvPr/>
          </p:nvSpPr>
          <p:spPr>
            <a:xfrm>
              <a:off x="-641288" y="2977575"/>
              <a:ext cx="464868" cy="241413"/>
            </a:xfrm>
            <a:custGeom>
              <a:avLst/>
              <a:gdLst/>
              <a:ahLst/>
              <a:cxnLst/>
              <a:rect l="l" t="t" r="r" b="b"/>
              <a:pathLst>
                <a:path w="8309" h="4315" extrusionOk="0">
                  <a:moveTo>
                    <a:pt x="114" y="1"/>
                  </a:moveTo>
                  <a:cubicBezTo>
                    <a:pt x="92" y="1"/>
                    <a:pt x="46" y="24"/>
                    <a:pt x="46" y="46"/>
                  </a:cubicBezTo>
                  <a:cubicBezTo>
                    <a:pt x="0" y="92"/>
                    <a:pt x="23" y="138"/>
                    <a:pt x="69" y="161"/>
                  </a:cubicBezTo>
                  <a:cubicBezTo>
                    <a:pt x="1735" y="1370"/>
                    <a:pt x="3584" y="2306"/>
                    <a:pt x="5455" y="3151"/>
                  </a:cubicBezTo>
                  <a:cubicBezTo>
                    <a:pt x="6369" y="3561"/>
                    <a:pt x="7259" y="3927"/>
                    <a:pt x="8172" y="4315"/>
                  </a:cubicBezTo>
                  <a:cubicBezTo>
                    <a:pt x="8217" y="4315"/>
                    <a:pt x="8286" y="4292"/>
                    <a:pt x="8286" y="4246"/>
                  </a:cubicBezTo>
                  <a:cubicBezTo>
                    <a:pt x="8309" y="4201"/>
                    <a:pt x="8286" y="4155"/>
                    <a:pt x="8240" y="4132"/>
                  </a:cubicBezTo>
                  <a:cubicBezTo>
                    <a:pt x="6437" y="3425"/>
                    <a:pt x="4657" y="2648"/>
                    <a:pt x="2945" y="1735"/>
                  </a:cubicBezTo>
                  <a:cubicBezTo>
                    <a:pt x="1986" y="1233"/>
                    <a:pt x="1050" y="663"/>
                    <a:pt x="160" y="24"/>
                  </a:cubicBezTo>
                  <a:cubicBezTo>
                    <a:pt x="137" y="24"/>
                    <a:pt x="114" y="1"/>
                    <a:pt x="114"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14"/>
            <p:cNvSpPr/>
            <p:nvPr/>
          </p:nvSpPr>
          <p:spPr>
            <a:xfrm>
              <a:off x="-287582" y="3138483"/>
              <a:ext cx="323153" cy="118105"/>
            </a:xfrm>
            <a:custGeom>
              <a:avLst/>
              <a:gdLst/>
              <a:ahLst/>
              <a:cxnLst/>
              <a:rect l="l" t="t" r="r" b="b"/>
              <a:pathLst>
                <a:path w="5776" h="2111" extrusionOk="0">
                  <a:moveTo>
                    <a:pt x="92" y="1"/>
                  </a:moveTo>
                  <a:cubicBezTo>
                    <a:pt x="69" y="24"/>
                    <a:pt x="47" y="24"/>
                    <a:pt x="24" y="46"/>
                  </a:cubicBezTo>
                  <a:cubicBezTo>
                    <a:pt x="1" y="92"/>
                    <a:pt x="24" y="138"/>
                    <a:pt x="47" y="161"/>
                  </a:cubicBezTo>
                  <a:cubicBezTo>
                    <a:pt x="480" y="434"/>
                    <a:pt x="914" y="640"/>
                    <a:pt x="1370" y="845"/>
                  </a:cubicBezTo>
                  <a:cubicBezTo>
                    <a:pt x="1850" y="1051"/>
                    <a:pt x="2306" y="1210"/>
                    <a:pt x="2786" y="1370"/>
                  </a:cubicBezTo>
                  <a:cubicBezTo>
                    <a:pt x="3744" y="1667"/>
                    <a:pt x="4703" y="1895"/>
                    <a:pt x="5684" y="2101"/>
                  </a:cubicBezTo>
                  <a:cubicBezTo>
                    <a:pt x="5692" y="2108"/>
                    <a:pt x="5700" y="2111"/>
                    <a:pt x="5707" y="2111"/>
                  </a:cubicBezTo>
                  <a:cubicBezTo>
                    <a:pt x="5722" y="2111"/>
                    <a:pt x="5738" y="2101"/>
                    <a:pt x="5753" y="2101"/>
                  </a:cubicBezTo>
                  <a:cubicBezTo>
                    <a:pt x="5776" y="2078"/>
                    <a:pt x="5776" y="2055"/>
                    <a:pt x="5776" y="2032"/>
                  </a:cubicBezTo>
                  <a:cubicBezTo>
                    <a:pt x="5776" y="2009"/>
                    <a:pt x="5776" y="1987"/>
                    <a:pt x="5753" y="1964"/>
                  </a:cubicBezTo>
                  <a:cubicBezTo>
                    <a:pt x="5753" y="1941"/>
                    <a:pt x="5730" y="1941"/>
                    <a:pt x="5707" y="1941"/>
                  </a:cubicBezTo>
                  <a:cubicBezTo>
                    <a:pt x="5342" y="1850"/>
                    <a:pt x="4977" y="1781"/>
                    <a:pt x="4612" y="1690"/>
                  </a:cubicBezTo>
                  <a:lnTo>
                    <a:pt x="4634" y="1690"/>
                  </a:lnTo>
                  <a:cubicBezTo>
                    <a:pt x="3242" y="1370"/>
                    <a:pt x="1873" y="959"/>
                    <a:pt x="640" y="297"/>
                  </a:cubicBezTo>
                  <a:cubicBezTo>
                    <a:pt x="480" y="206"/>
                    <a:pt x="320" y="115"/>
                    <a:pt x="161" y="24"/>
                  </a:cubicBezTo>
                  <a:cubicBezTo>
                    <a:pt x="138" y="24"/>
                    <a:pt x="115" y="1"/>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14"/>
            <p:cNvSpPr/>
            <p:nvPr/>
          </p:nvSpPr>
          <p:spPr>
            <a:xfrm>
              <a:off x="-46220" y="3262353"/>
              <a:ext cx="94551" cy="25624"/>
            </a:xfrm>
            <a:custGeom>
              <a:avLst/>
              <a:gdLst/>
              <a:ahLst/>
              <a:cxnLst/>
              <a:rect l="l" t="t" r="r" b="b"/>
              <a:pathLst>
                <a:path w="1690" h="458" extrusionOk="0">
                  <a:moveTo>
                    <a:pt x="92" y="1"/>
                  </a:moveTo>
                  <a:cubicBezTo>
                    <a:pt x="69" y="1"/>
                    <a:pt x="24" y="1"/>
                    <a:pt x="1" y="46"/>
                  </a:cubicBezTo>
                  <a:cubicBezTo>
                    <a:pt x="1" y="92"/>
                    <a:pt x="24" y="138"/>
                    <a:pt x="69" y="161"/>
                  </a:cubicBezTo>
                  <a:cubicBezTo>
                    <a:pt x="549" y="343"/>
                    <a:pt x="1074" y="412"/>
                    <a:pt x="1599" y="457"/>
                  </a:cubicBezTo>
                  <a:cubicBezTo>
                    <a:pt x="1644" y="457"/>
                    <a:pt x="1690" y="412"/>
                    <a:pt x="1690" y="366"/>
                  </a:cubicBezTo>
                  <a:cubicBezTo>
                    <a:pt x="1690" y="320"/>
                    <a:pt x="1667" y="275"/>
                    <a:pt x="1621" y="275"/>
                  </a:cubicBezTo>
                  <a:cubicBezTo>
                    <a:pt x="1256" y="252"/>
                    <a:pt x="914" y="206"/>
                    <a:pt x="571" y="138"/>
                  </a:cubicBezTo>
                  <a:lnTo>
                    <a:pt x="594" y="138"/>
                  </a:lnTo>
                  <a:cubicBezTo>
                    <a:pt x="435" y="92"/>
                    <a:pt x="275" y="46"/>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14"/>
            <p:cNvSpPr/>
            <p:nvPr/>
          </p:nvSpPr>
          <p:spPr>
            <a:xfrm>
              <a:off x="311348" y="2429729"/>
              <a:ext cx="232518" cy="410822"/>
            </a:xfrm>
            <a:custGeom>
              <a:avLst/>
              <a:gdLst/>
              <a:ahLst/>
              <a:cxnLst/>
              <a:rect l="l" t="t" r="r" b="b"/>
              <a:pathLst>
                <a:path w="4156" h="7343" extrusionOk="0">
                  <a:moveTo>
                    <a:pt x="3825" y="369"/>
                  </a:moveTo>
                  <a:cubicBezTo>
                    <a:pt x="3819" y="371"/>
                    <a:pt x="3813" y="377"/>
                    <a:pt x="3813" y="389"/>
                  </a:cubicBezTo>
                  <a:cubicBezTo>
                    <a:pt x="3817" y="382"/>
                    <a:pt x="3821" y="375"/>
                    <a:pt x="3825" y="369"/>
                  </a:cubicBezTo>
                  <a:close/>
                  <a:moveTo>
                    <a:pt x="4018" y="1"/>
                  </a:moveTo>
                  <a:cubicBezTo>
                    <a:pt x="3995" y="24"/>
                    <a:pt x="3995" y="46"/>
                    <a:pt x="3973" y="46"/>
                  </a:cubicBezTo>
                  <a:cubicBezTo>
                    <a:pt x="3930" y="154"/>
                    <a:pt x="3887" y="261"/>
                    <a:pt x="3825" y="369"/>
                  </a:cubicBezTo>
                  <a:lnTo>
                    <a:pt x="3825" y="369"/>
                  </a:lnTo>
                  <a:cubicBezTo>
                    <a:pt x="3830" y="366"/>
                    <a:pt x="3836" y="366"/>
                    <a:pt x="3836" y="366"/>
                  </a:cubicBezTo>
                  <a:lnTo>
                    <a:pt x="3836" y="366"/>
                  </a:lnTo>
                  <a:cubicBezTo>
                    <a:pt x="2854" y="2375"/>
                    <a:pt x="1736" y="4292"/>
                    <a:pt x="617" y="6209"/>
                  </a:cubicBezTo>
                  <a:cubicBezTo>
                    <a:pt x="412" y="6552"/>
                    <a:pt x="229" y="6871"/>
                    <a:pt x="24" y="7213"/>
                  </a:cubicBezTo>
                  <a:cubicBezTo>
                    <a:pt x="1" y="7259"/>
                    <a:pt x="1" y="7305"/>
                    <a:pt x="47" y="7328"/>
                  </a:cubicBezTo>
                  <a:cubicBezTo>
                    <a:pt x="65" y="7337"/>
                    <a:pt x="84" y="7343"/>
                    <a:pt x="102" y="7343"/>
                  </a:cubicBezTo>
                  <a:cubicBezTo>
                    <a:pt x="126" y="7343"/>
                    <a:pt x="147" y="7332"/>
                    <a:pt x="161" y="7305"/>
                  </a:cubicBezTo>
                  <a:cubicBezTo>
                    <a:pt x="1302" y="5387"/>
                    <a:pt x="2443" y="3470"/>
                    <a:pt x="3448" y="1507"/>
                  </a:cubicBezTo>
                  <a:cubicBezTo>
                    <a:pt x="3699" y="1051"/>
                    <a:pt x="3927" y="571"/>
                    <a:pt x="4132" y="115"/>
                  </a:cubicBezTo>
                  <a:cubicBezTo>
                    <a:pt x="4155" y="92"/>
                    <a:pt x="4155" y="69"/>
                    <a:pt x="4132" y="46"/>
                  </a:cubicBezTo>
                  <a:cubicBezTo>
                    <a:pt x="4132" y="24"/>
                    <a:pt x="4109" y="1"/>
                    <a:pt x="408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14"/>
            <p:cNvSpPr/>
            <p:nvPr/>
          </p:nvSpPr>
          <p:spPr>
            <a:xfrm>
              <a:off x="182386" y="2861371"/>
              <a:ext cx="123924" cy="213831"/>
            </a:xfrm>
            <a:custGeom>
              <a:avLst/>
              <a:gdLst/>
              <a:ahLst/>
              <a:cxnLst/>
              <a:rect l="l" t="t" r="r" b="b"/>
              <a:pathLst>
                <a:path w="2215" h="3822" extrusionOk="0">
                  <a:moveTo>
                    <a:pt x="2123" y="1"/>
                  </a:moveTo>
                  <a:cubicBezTo>
                    <a:pt x="2100" y="1"/>
                    <a:pt x="2078" y="1"/>
                    <a:pt x="2055" y="23"/>
                  </a:cubicBezTo>
                  <a:cubicBezTo>
                    <a:pt x="1347" y="1233"/>
                    <a:pt x="731" y="2489"/>
                    <a:pt x="23" y="3676"/>
                  </a:cubicBezTo>
                  <a:cubicBezTo>
                    <a:pt x="1" y="3721"/>
                    <a:pt x="1" y="3767"/>
                    <a:pt x="46" y="3812"/>
                  </a:cubicBezTo>
                  <a:cubicBezTo>
                    <a:pt x="60" y="3819"/>
                    <a:pt x="73" y="3822"/>
                    <a:pt x="86" y="3822"/>
                  </a:cubicBezTo>
                  <a:cubicBezTo>
                    <a:pt x="117" y="3822"/>
                    <a:pt x="144" y="3806"/>
                    <a:pt x="160" y="3790"/>
                  </a:cubicBezTo>
                  <a:cubicBezTo>
                    <a:pt x="868" y="2580"/>
                    <a:pt x="1484" y="1325"/>
                    <a:pt x="2192" y="115"/>
                  </a:cubicBezTo>
                  <a:cubicBezTo>
                    <a:pt x="2215" y="92"/>
                    <a:pt x="2215" y="23"/>
                    <a:pt x="216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14"/>
            <p:cNvSpPr/>
            <p:nvPr/>
          </p:nvSpPr>
          <p:spPr>
            <a:xfrm>
              <a:off x="86602" y="3024852"/>
              <a:ext cx="111168" cy="189606"/>
            </a:xfrm>
            <a:custGeom>
              <a:avLst/>
              <a:gdLst/>
              <a:ahLst/>
              <a:cxnLst/>
              <a:rect l="l" t="t" r="r" b="b"/>
              <a:pathLst>
                <a:path w="1987" h="3389" extrusionOk="0">
                  <a:moveTo>
                    <a:pt x="1895" y="0"/>
                  </a:moveTo>
                  <a:cubicBezTo>
                    <a:pt x="1872" y="0"/>
                    <a:pt x="1850" y="0"/>
                    <a:pt x="1827" y="23"/>
                  </a:cubicBezTo>
                  <a:cubicBezTo>
                    <a:pt x="1188" y="1096"/>
                    <a:pt x="526" y="2146"/>
                    <a:pt x="1" y="3264"/>
                  </a:cubicBezTo>
                  <a:cubicBezTo>
                    <a:pt x="1" y="3287"/>
                    <a:pt x="1" y="3310"/>
                    <a:pt x="1" y="3333"/>
                  </a:cubicBezTo>
                  <a:cubicBezTo>
                    <a:pt x="23" y="3356"/>
                    <a:pt x="46" y="3378"/>
                    <a:pt x="69" y="3378"/>
                  </a:cubicBezTo>
                  <a:cubicBezTo>
                    <a:pt x="77" y="3386"/>
                    <a:pt x="84" y="3389"/>
                    <a:pt x="91" y="3389"/>
                  </a:cubicBezTo>
                  <a:cubicBezTo>
                    <a:pt x="105" y="3389"/>
                    <a:pt x="115" y="3378"/>
                    <a:pt x="115" y="3378"/>
                  </a:cubicBezTo>
                  <a:cubicBezTo>
                    <a:pt x="138" y="3356"/>
                    <a:pt x="160" y="3356"/>
                    <a:pt x="160" y="3333"/>
                  </a:cubicBezTo>
                  <a:cubicBezTo>
                    <a:pt x="206" y="3264"/>
                    <a:pt x="229" y="3196"/>
                    <a:pt x="252" y="3150"/>
                  </a:cubicBezTo>
                  <a:cubicBezTo>
                    <a:pt x="252" y="3127"/>
                    <a:pt x="275" y="3127"/>
                    <a:pt x="275" y="3127"/>
                  </a:cubicBezTo>
                  <a:cubicBezTo>
                    <a:pt x="777" y="2100"/>
                    <a:pt x="1370" y="1119"/>
                    <a:pt x="1964" y="137"/>
                  </a:cubicBezTo>
                  <a:cubicBezTo>
                    <a:pt x="1986" y="92"/>
                    <a:pt x="1986" y="23"/>
                    <a:pt x="194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14"/>
            <p:cNvSpPr/>
            <p:nvPr/>
          </p:nvSpPr>
          <p:spPr>
            <a:xfrm>
              <a:off x="82798" y="3180612"/>
              <a:ext cx="48562" cy="80508"/>
            </a:xfrm>
            <a:custGeom>
              <a:avLst/>
              <a:gdLst/>
              <a:ahLst/>
              <a:cxnLst/>
              <a:rect l="l" t="t" r="r" b="b"/>
              <a:pathLst>
                <a:path w="868" h="1439" extrusionOk="0">
                  <a:moveTo>
                    <a:pt x="776" y="1"/>
                  </a:moveTo>
                  <a:cubicBezTo>
                    <a:pt x="731" y="1"/>
                    <a:pt x="708" y="24"/>
                    <a:pt x="708" y="47"/>
                  </a:cubicBezTo>
                  <a:cubicBezTo>
                    <a:pt x="457" y="457"/>
                    <a:pt x="228" y="868"/>
                    <a:pt x="0" y="1302"/>
                  </a:cubicBezTo>
                  <a:cubicBezTo>
                    <a:pt x="0" y="1325"/>
                    <a:pt x="0" y="1348"/>
                    <a:pt x="0" y="1370"/>
                  </a:cubicBezTo>
                  <a:cubicBezTo>
                    <a:pt x="0" y="1393"/>
                    <a:pt x="23" y="1416"/>
                    <a:pt x="23" y="1416"/>
                  </a:cubicBezTo>
                  <a:cubicBezTo>
                    <a:pt x="46" y="1439"/>
                    <a:pt x="69" y="1439"/>
                    <a:pt x="91" y="1439"/>
                  </a:cubicBezTo>
                  <a:cubicBezTo>
                    <a:pt x="114" y="1439"/>
                    <a:pt x="137" y="1416"/>
                    <a:pt x="160" y="1393"/>
                  </a:cubicBezTo>
                  <a:cubicBezTo>
                    <a:pt x="365" y="982"/>
                    <a:pt x="616" y="549"/>
                    <a:pt x="845" y="138"/>
                  </a:cubicBezTo>
                  <a:cubicBezTo>
                    <a:pt x="845" y="115"/>
                    <a:pt x="868" y="92"/>
                    <a:pt x="845" y="69"/>
                  </a:cubicBezTo>
                  <a:cubicBezTo>
                    <a:pt x="845" y="47"/>
                    <a:pt x="845" y="24"/>
                    <a:pt x="822" y="24"/>
                  </a:cubicBezTo>
                  <a:cubicBezTo>
                    <a:pt x="799" y="1"/>
                    <a:pt x="776" y="1"/>
                    <a:pt x="77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14"/>
            <p:cNvSpPr/>
            <p:nvPr/>
          </p:nvSpPr>
          <p:spPr>
            <a:xfrm>
              <a:off x="-288812" y="2077254"/>
              <a:ext cx="676853" cy="532620"/>
            </a:xfrm>
            <a:custGeom>
              <a:avLst/>
              <a:gdLst/>
              <a:ahLst/>
              <a:cxnLst/>
              <a:rect l="l" t="t" r="r" b="b"/>
              <a:pathLst>
                <a:path w="12098" h="9520" extrusionOk="0">
                  <a:moveTo>
                    <a:pt x="2374" y="206"/>
                  </a:moveTo>
                  <a:cubicBezTo>
                    <a:pt x="2420" y="229"/>
                    <a:pt x="2465" y="252"/>
                    <a:pt x="2511" y="275"/>
                  </a:cubicBezTo>
                  <a:cubicBezTo>
                    <a:pt x="2556" y="298"/>
                    <a:pt x="2602" y="320"/>
                    <a:pt x="2648" y="343"/>
                  </a:cubicBezTo>
                  <a:cubicBezTo>
                    <a:pt x="4474" y="1256"/>
                    <a:pt x="6277" y="2169"/>
                    <a:pt x="8080" y="3082"/>
                  </a:cubicBezTo>
                  <a:cubicBezTo>
                    <a:pt x="9336" y="3721"/>
                    <a:pt x="10614" y="4361"/>
                    <a:pt x="11892" y="5000"/>
                  </a:cubicBezTo>
                  <a:cubicBezTo>
                    <a:pt x="11162" y="6438"/>
                    <a:pt x="10431" y="7876"/>
                    <a:pt x="9724" y="9314"/>
                  </a:cubicBezTo>
                  <a:cubicBezTo>
                    <a:pt x="9199" y="9063"/>
                    <a:pt x="8696" y="8811"/>
                    <a:pt x="8171" y="8538"/>
                  </a:cubicBezTo>
                  <a:cubicBezTo>
                    <a:pt x="6437" y="7670"/>
                    <a:pt x="4679" y="6780"/>
                    <a:pt x="2922" y="5913"/>
                  </a:cubicBezTo>
                  <a:cubicBezTo>
                    <a:pt x="2009" y="5456"/>
                    <a:pt x="1118" y="5000"/>
                    <a:pt x="205" y="4543"/>
                  </a:cubicBezTo>
                  <a:cubicBezTo>
                    <a:pt x="936" y="3105"/>
                    <a:pt x="1643" y="1644"/>
                    <a:pt x="2374" y="206"/>
                  </a:cubicBezTo>
                  <a:close/>
                  <a:moveTo>
                    <a:pt x="2328" y="1"/>
                  </a:moveTo>
                  <a:cubicBezTo>
                    <a:pt x="2328" y="1"/>
                    <a:pt x="2328" y="24"/>
                    <a:pt x="2328" y="24"/>
                  </a:cubicBezTo>
                  <a:cubicBezTo>
                    <a:pt x="2305" y="24"/>
                    <a:pt x="2283" y="24"/>
                    <a:pt x="2260" y="47"/>
                  </a:cubicBezTo>
                  <a:cubicBezTo>
                    <a:pt x="1507" y="1553"/>
                    <a:pt x="753" y="3037"/>
                    <a:pt x="23" y="4543"/>
                  </a:cubicBezTo>
                  <a:cubicBezTo>
                    <a:pt x="0" y="4543"/>
                    <a:pt x="0" y="4566"/>
                    <a:pt x="0" y="4566"/>
                  </a:cubicBezTo>
                  <a:cubicBezTo>
                    <a:pt x="0" y="4589"/>
                    <a:pt x="0" y="4589"/>
                    <a:pt x="0" y="4589"/>
                  </a:cubicBezTo>
                  <a:cubicBezTo>
                    <a:pt x="0" y="4612"/>
                    <a:pt x="23" y="4634"/>
                    <a:pt x="46" y="4657"/>
                  </a:cubicBezTo>
                  <a:cubicBezTo>
                    <a:pt x="1986" y="5639"/>
                    <a:pt x="3926" y="6597"/>
                    <a:pt x="5889" y="7579"/>
                  </a:cubicBezTo>
                  <a:cubicBezTo>
                    <a:pt x="7167" y="8218"/>
                    <a:pt x="8423" y="8857"/>
                    <a:pt x="9701" y="9519"/>
                  </a:cubicBezTo>
                  <a:lnTo>
                    <a:pt x="9769" y="9519"/>
                  </a:lnTo>
                  <a:cubicBezTo>
                    <a:pt x="9792" y="9519"/>
                    <a:pt x="9815" y="9496"/>
                    <a:pt x="9815" y="9473"/>
                  </a:cubicBezTo>
                  <a:cubicBezTo>
                    <a:pt x="10568" y="7990"/>
                    <a:pt x="11321" y="6483"/>
                    <a:pt x="12075" y="5000"/>
                  </a:cubicBezTo>
                  <a:cubicBezTo>
                    <a:pt x="12097" y="4977"/>
                    <a:pt x="12097" y="4954"/>
                    <a:pt x="12075" y="4931"/>
                  </a:cubicBezTo>
                  <a:cubicBezTo>
                    <a:pt x="12075" y="4908"/>
                    <a:pt x="12075" y="4886"/>
                    <a:pt x="12052" y="4886"/>
                  </a:cubicBezTo>
                  <a:lnTo>
                    <a:pt x="6323" y="2010"/>
                  </a:lnTo>
                  <a:cubicBezTo>
                    <a:pt x="5136" y="1416"/>
                    <a:pt x="3972" y="823"/>
                    <a:pt x="2785" y="229"/>
                  </a:cubicBezTo>
                  <a:cubicBezTo>
                    <a:pt x="2648" y="161"/>
                    <a:pt x="2511" y="92"/>
                    <a:pt x="2374" y="24"/>
                  </a:cubicBezTo>
                  <a:cubicBezTo>
                    <a:pt x="2374" y="24"/>
                    <a:pt x="2351" y="1"/>
                    <a:pt x="2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14"/>
            <p:cNvSpPr/>
            <p:nvPr/>
          </p:nvSpPr>
          <p:spPr>
            <a:xfrm>
              <a:off x="-333515" y="2731123"/>
              <a:ext cx="250309" cy="204376"/>
            </a:xfrm>
            <a:custGeom>
              <a:avLst/>
              <a:gdLst/>
              <a:ahLst/>
              <a:cxnLst/>
              <a:rect l="l" t="t" r="r" b="b"/>
              <a:pathLst>
                <a:path w="4474" h="3653" extrusionOk="0">
                  <a:moveTo>
                    <a:pt x="1004" y="1986"/>
                  </a:moveTo>
                  <a:cubicBezTo>
                    <a:pt x="1187" y="2032"/>
                    <a:pt x="1370" y="2078"/>
                    <a:pt x="1552" y="2146"/>
                  </a:cubicBezTo>
                  <a:cubicBezTo>
                    <a:pt x="1781" y="2237"/>
                    <a:pt x="1986" y="2374"/>
                    <a:pt x="2191" y="2511"/>
                  </a:cubicBezTo>
                  <a:cubicBezTo>
                    <a:pt x="2328" y="2625"/>
                    <a:pt x="2465" y="2762"/>
                    <a:pt x="2579" y="2899"/>
                  </a:cubicBezTo>
                  <a:cubicBezTo>
                    <a:pt x="2648" y="3013"/>
                    <a:pt x="2694" y="3105"/>
                    <a:pt x="2739" y="3196"/>
                  </a:cubicBezTo>
                  <a:cubicBezTo>
                    <a:pt x="2762" y="3287"/>
                    <a:pt x="2785" y="3356"/>
                    <a:pt x="2808" y="3447"/>
                  </a:cubicBezTo>
                  <a:lnTo>
                    <a:pt x="2808" y="3470"/>
                  </a:lnTo>
                  <a:lnTo>
                    <a:pt x="2534" y="3470"/>
                  </a:lnTo>
                  <a:cubicBezTo>
                    <a:pt x="2420" y="3470"/>
                    <a:pt x="2283" y="3470"/>
                    <a:pt x="2169" y="3447"/>
                  </a:cubicBezTo>
                  <a:cubicBezTo>
                    <a:pt x="1940" y="3424"/>
                    <a:pt x="1735" y="3356"/>
                    <a:pt x="1529" y="3287"/>
                  </a:cubicBezTo>
                  <a:cubicBezTo>
                    <a:pt x="1301" y="3173"/>
                    <a:pt x="1073" y="3059"/>
                    <a:pt x="890" y="2899"/>
                  </a:cubicBezTo>
                  <a:cubicBezTo>
                    <a:pt x="753" y="2785"/>
                    <a:pt x="616" y="2648"/>
                    <a:pt x="525" y="2511"/>
                  </a:cubicBezTo>
                  <a:cubicBezTo>
                    <a:pt x="434" y="2397"/>
                    <a:pt x="365" y="2260"/>
                    <a:pt x="297" y="2123"/>
                  </a:cubicBezTo>
                  <a:lnTo>
                    <a:pt x="297" y="2100"/>
                  </a:lnTo>
                  <a:cubicBezTo>
                    <a:pt x="343" y="2078"/>
                    <a:pt x="365" y="2055"/>
                    <a:pt x="411" y="2055"/>
                  </a:cubicBezTo>
                  <a:cubicBezTo>
                    <a:pt x="479" y="2009"/>
                    <a:pt x="571" y="2009"/>
                    <a:pt x="639" y="1986"/>
                  </a:cubicBezTo>
                  <a:close/>
                  <a:moveTo>
                    <a:pt x="1164" y="0"/>
                  </a:moveTo>
                  <a:cubicBezTo>
                    <a:pt x="1096" y="0"/>
                    <a:pt x="1004" y="0"/>
                    <a:pt x="913" y="23"/>
                  </a:cubicBezTo>
                  <a:cubicBezTo>
                    <a:pt x="822" y="46"/>
                    <a:pt x="731" y="92"/>
                    <a:pt x="639" y="137"/>
                  </a:cubicBezTo>
                  <a:cubicBezTo>
                    <a:pt x="502" y="206"/>
                    <a:pt x="388" y="320"/>
                    <a:pt x="274" y="480"/>
                  </a:cubicBezTo>
                  <a:cubicBezTo>
                    <a:pt x="183" y="594"/>
                    <a:pt x="114" y="754"/>
                    <a:pt x="69" y="936"/>
                  </a:cubicBezTo>
                  <a:cubicBezTo>
                    <a:pt x="23" y="1096"/>
                    <a:pt x="0" y="1256"/>
                    <a:pt x="0" y="1461"/>
                  </a:cubicBezTo>
                  <a:cubicBezTo>
                    <a:pt x="0" y="1644"/>
                    <a:pt x="23" y="1826"/>
                    <a:pt x="69" y="2009"/>
                  </a:cubicBezTo>
                  <a:cubicBezTo>
                    <a:pt x="137" y="2192"/>
                    <a:pt x="206" y="2374"/>
                    <a:pt x="320" y="2557"/>
                  </a:cubicBezTo>
                  <a:cubicBezTo>
                    <a:pt x="525" y="2854"/>
                    <a:pt x="845" y="3128"/>
                    <a:pt x="1233" y="3333"/>
                  </a:cubicBezTo>
                  <a:cubicBezTo>
                    <a:pt x="1392" y="3401"/>
                    <a:pt x="1552" y="3470"/>
                    <a:pt x="1712" y="3538"/>
                  </a:cubicBezTo>
                  <a:cubicBezTo>
                    <a:pt x="1872" y="3584"/>
                    <a:pt x="2032" y="3607"/>
                    <a:pt x="2214" y="3630"/>
                  </a:cubicBezTo>
                  <a:cubicBezTo>
                    <a:pt x="2306" y="3653"/>
                    <a:pt x="2420" y="3653"/>
                    <a:pt x="2534" y="3653"/>
                  </a:cubicBezTo>
                  <a:cubicBezTo>
                    <a:pt x="2762" y="3653"/>
                    <a:pt x="2990" y="3630"/>
                    <a:pt x="3219" y="3561"/>
                  </a:cubicBezTo>
                  <a:cubicBezTo>
                    <a:pt x="3561" y="3470"/>
                    <a:pt x="3858" y="3310"/>
                    <a:pt x="4063" y="3082"/>
                  </a:cubicBezTo>
                  <a:cubicBezTo>
                    <a:pt x="4177" y="2968"/>
                    <a:pt x="4291" y="2831"/>
                    <a:pt x="4360" y="2671"/>
                  </a:cubicBezTo>
                  <a:cubicBezTo>
                    <a:pt x="4405" y="2603"/>
                    <a:pt x="4428" y="2511"/>
                    <a:pt x="4451" y="2420"/>
                  </a:cubicBezTo>
                  <a:cubicBezTo>
                    <a:pt x="4474" y="2329"/>
                    <a:pt x="4474" y="2237"/>
                    <a:pt x="4474" y="2123"/>
                  </a:cubicBezTo>
                  <a:cubicBezTo>
                    <a:pt x="4451" y="1941"/>
                    <a:pt x="4383" y="1758"/>
                    <a:pt x="4268" y="1598"/>
                  </a:cubicBezTo>
                  <a:cubicBezTo>
                    <a:pt x="4154" y="1461"/>
                    <a:pt x="3995" y="1324"/>
                    <a:pt x="3812" y="1233"/>
                  </a:cubicBezTo>
                  <a:cubicBezTo>
                    <a:pt x="3629" y="1142"/>
                    <a:pt x="3447" y="1096"/>
                    <a:pt x="3241" y="1073"/>
                  </a:cubicBezTo>
                  <a:lnTo>
                    <a:pt x="3173" y="1073"/>
                  </a:lnTo>
                  <a:cubicBezTo>
                    <a:pt x="3059" y="1073"/>
                    <a:pt x="2967" y="1096"/>
                    <a:pt x="2876" y="1096"/>
                  </a:cubicBezTo>
                  <a:cubicBezTo>
                    <a:pt x="2762" y="1119"/>
                    <a:pt x="2671" y="1142"/>
                    <a:pt x="2579" y="1165"/>
                  </a:cubicBezTo>
                  <a:lnTo>
                    <a:pt x="2465" y="1187"/>
                  </a:lnTo>
                  <a:cubicBezTo>
                    <a:pt x="2420" y="1187"/>
                    <a:pt x="2374" y="1187"/>
                    <a:pt x="2328" y="1210"/>
                  </a:cubicBezTo>
                  <a:cubicBezTo>
                    <a:pt x="2260" y="1165"/>
                    <a:pt x="2237" y="1119"/>
                    <a:pt x="2191" y="1073"/>
                  </a:cubicBezTo>
                  <a:cubicBezTo>
                    <a:pt x="2100" y="959"/>
                    <a:pt x="2054" y="822"/>
                    <a:pt x="1986" y="685"/>
                  </a:cubicBezTo>
                  <a:cubicBezTo>
                    <a:pt x="1940" y="571"/>
                    <a:pt x="1895" y="480"/>
                    <a:pt x="1849" y="389"/>
                  </a:cubicBezTo>
                  <a:cubicBezTo>
                    <a:pt x="1781" y="252"/>
                    <a:pt x="1689" y="160"/>
                    <a:pt x="1598" y="92"/>
                  </a:cubicBezTo>
                  <a:cubicBezTo>
                    <a:pt x="1484" y="23"/>
                    <a:pt x="1347" y="0"/>
                    <a:pt x="11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14"/>
            <p:cNvSpPr/>
            <p:nvPr/>
          </p:nvSpPr>
          <p:spPr>
            <a:xfrm>
              <a:off x="-6608" y="2841845"/>
              <a:ext cx="136680" cy="119000"/>
            </a:xfrm>
            <a:custGeom>
              <a:avLst/>
              <a:gdLst/>
              <a:ahLst/>
              <a:cxnLst/>
              <a:rect l="l" t="t" r="r" b="b"/>
              <a:pathLst>
                <a:path w="2443" h="2127" extrusionOk="0">
                  <a:moveTo>
                    <a:pt x="1210" y="1"/>
                  </a:moveTo>
                  <a:cubicBezTo>
                    <a:pt x="808" y="1"/>
                    <a:pt x="419" y="238"/>
                    <a:pt x="252" y="624"/>
                  </a:cubicBezTo>
                  <a:cubicBezTo>
                    <a:pt x="0" y="1171"/>
                    <a:pt x="252" y="1788"/>
                    <a:pt x="776" y="2039"/>
                  </a:cubicBezTo>
                  <a:cubicBezTo>
                    <a:pt x="919" y="2098"/>
                    <a:pt x="1066" y="2127"/>
                    <a:pt x="1210" y="2127"/>
                  </a:cubicBezTo>
                  <a:cubicBezTo>
                    <a:pt x="1620" y="2127"/>
                    <a:pt x="2006" y="1896"/>
                    <a:pt x="2192" y="1491"/>
                  </a:cubicBezTo>
                  <a:cubicBezTo>
                    <a:pt x="2443" y="966"/>
                    <a:pt x="2192" y="327"/>
                    <a:pt x="1644" y="99"/>
                  </a:cubicBezTo>
                  <a:cubicBezTo>
                    <a:pt x="1504" y="32"/>
                    <a:pt x="1356" y="1"/>
                    <a:pt x="1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14"/>
            <p:cNvSpPr/>
            <p:nvPr/>
          </p:nvSpPr>
          <p:spPr>
            <a:xfrm>
              <a:off x="-474002" y="2590860"/>
              <a:ext cx="136680" cy="119672"/>
            </a:xfrm>
            <a:custGeom>
              <a:avLst/>
              <a:gdLst/>
              <a:ahLst/>
              <a:cxnLst/>
              <a:rect l="l" t="t" r="r" b="b"/>
              <a:pathLst>
                <a:path w="2443" h="2139" extrusionOk="0">
                  <a:moveTo>
                    <a:pt x="1220" y="0"/>
                  </a:moveTo>
                  <a:cubicBezTo>
                    <a:pt x="814" y="0"/>
                    <a:pt x="420" y="231"/>
                    <a:pt x="251" y="636"/>
                  </a:cubicBezTo>
                  <a:cubicBezTo>
                    <a:pt x="0" y="1184"/>
                    <a:pt x="251" y="1800"/>
                    <a:pt x="776" y="2051"/>
                  </a:cubicBezTo>
                  <a:cubicBezTo>
                    <a:pt x="919" y="2110"/>
                    <a:pt x="1068" y="2139"/>
                    <a:pt x="1214" y="2139"/>
                  </a:cubicBezTo>
                  <a:cubicBezTo>
                    <a:pt x="1629" y="2139"/>
                    <a:pt x="2023" y="1908"/>
                    <a:pt x="2192" y="1503"/>
                  </a:cubicBezTo>
                  <a:cubicBezTo>
                    <a:pt x="2443" y="978"/>
                    <a:pt x="2192" y="339"/>
                    <a:pt x="1644" y="88"/>
                  </a:cubicBezTo>
                  <a:cubicBezTo>
                    <a:pt x="1507" y="29"/>
                    <a:pt x="1363" y="0"/>
                    <a:pt x="12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14"/>
            <p:cNvSpPr/>
            <p:nvPr/>
          </p:nvSpPr>
          <p:spPr>
            <a:xfrm>
              <a:off x="53425" y="2307146"/>
              <a:ext cx="529991" cy="922574"/>
            </a:xfrm>
            <a:custGeom>
              <a:avLst/>
              <a:gdLst/>
              <a:ahLst/>
              <a:cxnLst/>
              <a:rect l="l" t="t" r="r" b="b"/>
              <a:pathLst>
                <a:path w="9473" h="16490" extrusionOk="0">
                  <a:moveTo>
                    <a:pt x="9381" y="0"/>
                  </a:moveTo>
                  <a:cubicBezTo>
                    <a:pt x="9359" y="0"/>
                    <a:pt x="9336" y="23"/>
                    <a:pt x="9313" y="46"/>
                  </a:cubicBezTo>
                  <a:cubicBezTo>
                    <a:pt x="8468" y="1507"/>
                    <a:pt x="7647" y="2968"/>
                    <a:pt x="6802" y="4429"/>
                  </a:cubicBezTo>
                  <a:cubicBezTo>
                    <a:pt x="5752" y="6277"/>
                    <a:pt x="4702" y="8126"/>
                    <a:pt x="3652" y="9975"/>
                  </a:cubicBezTo>
                  <a:cubicBezTo>
                    <a:pt x="2739" y="11596"/>
                    <a:pt x="1803" y="13216"/>
                    <a:pt x="890" y="14837"/>
                  </a:cubicBezTo>
                  <a:cubicBezTo>
                    <a:pt x="594" y="15339"/>
                    <a:pt x="320" y="15841"/>
                    <a:pt x="23" y="16343"/>
                  </a:cubicBezTo>
                  <a:cubicBezTo>
                    <a:pt x="0" y="16389"/>
                    <a:pt x="0" y="16435"/>
                    <a:pt x="46" y="16480"/>
                  </a:cubicBezTo>
                  <a:cubicBezTo>
                    <a:pt x="58" y="16486"/>
                    <a:pt x="70" y="16489"/>
                    <a:pt x="82" y="16489"/>
                  </a:cubicBezTo>
                  <a:cubicBezTo>
                    <a:pt x="114" y="16489"/>
                    <a:pt x="143" y="16468"/>
                    <a:pt x="160" y="16435"/>
                  </a:cubicBezTo>
                  <a:cubicBezTo>
                    <a:pt x="776" y="15385"/>
                    <a:pt x="1370" y="14312"/>
                    <a:pt x="1986" y="13262"/>
                  </a:cubicBezTo>
                  <a:cubicBezTo>
                    <a:pt x="2968" y="11527"/>
                    <a:pt x="3949" y="9793"/>
                    <a:pt x="4930" y="8058"/>
                  </a:cubicBezTo>
                  <a:cubicBezTo>
                    <a:pt x="5958" y="6255"/>
                    <a:pt x="7008" y="4451"/>
                    <a:pt x="8035" y="2648"/>
                  </a:cubicBezTo>
                  <a:cubicBezTo>
                    <a:pt x="8514" y="1804"/>
                    <a:pt x="8971" y="982"/>
                    <a:pt x="9450" y="137"/>
                  </a:cubicBezTo>
                  <a:cubicBezTo>
                    <a:pt x="9473" y="92"/>
                    <a:pt x="9473" y="46"/>
                    <a:pt x="9427" y="23"/>
                  </a:cubicBezTo>
                  <a:cubicBezTo>
                    <a:pt x="9427" y="0"/>
                    <a:pt x="9404" y="0"/>
                    <a:pt x="9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14"/>
            <p:cNvSpPr/>
            <p:nvPr/>
          </p:nvSpPr>
          <p:spPr>
            <a:xfrm>
              <a:off x="-700034" y="1931676"/>
              <a:ext cx="524899" cy="916532"/>
            </a:xfrm>
            <a:custGeom>
              <a:avLst/>
              <a:gdLst/>
              <a:ahLst/>
              <a:cxnLst/>
              <a:rect l="l" t="t" r="r" b="b"/>
              <a:pathLst>
                <a:path w="9382" h="16382" extrusionOk="0">
                  <a:moveTo>
                    <a:pt x="9290" y="1"/>
                  </a:moveTo>
                  <a:cubicBezTo>
                    <a:pt x="9267" y="1"/>
                    <a:pt x="9222" y="1"/>
                    <a:pt x="9222" y="24"/>
                  </a:cubicBezTo>
                  <a:cubicBezTo>
                    <a:pt x="8195" y="1850"/>
                    <a:pt x="7167" y="3653"/>
                    <a:pt x="6140" y="5456"/>
                  </a:cubicBezTo>
                  <a:cubicBezTo>
                    <a:pt x="5090" y="7305"/>
                    <a:pt x="4063" y="9131"/>
                    <a:pt x="3013" y="10957"/>
                  </a:cubicBezTo>
                  <a:cubicBezTo>
                    <a:pt x="2100" y="12578"/>
                    <a:pt x="1187" y="14198"/>
                    <a:pt x="274" y="15819"/>
                  </a:cubicBezTo>
                  <a:cubicBezTo>
                    <a:pt x="183" y="15956"/>
                    <a:pt x="92" y="16115"/>
                    <a:pt x="23" y="16252"/>
                  </a:cubicBezTo>
                  <a:cubicBezTo>
                    <a:pt x="0" y="16298"/>
                    <a:pt x="0" y="16344"/>
                    <a:pt x="46" y="16367"/>
                  </a:cubicBezTo>
                  <a:cubicBezTo>
                    <a:pt x="65" y="16376"/>
                    <a:pt x="84" y="16382"/>
                    <a:pt x="101" y="16382"/>
                  </a:cubicBezTo>
                  <a:cubicBezTo>
                    <a:pt x="125" y="16382"/>
                    <a:pt x="147" y="16370"/>
                    <a:pt x="160" y="16344"/>
                  </a:cubicBezTo>
                  <a:cubicBezTo>
                    <a:pt x="936" y="14974"/>
                    <a:pt x="1712" y="13605"/>
                    <a:pt x="2488" y="12235"/>
                  </a:cubicBezTo>
                  <a:cubicBezTo>
                    <a:pt x="3515" y="10432"/>
                    <a:pt x="4543" y="8629"/>
                    <a:pt x="5570" y="6803"/>
                  </a:cubicBezTo>
                  <a:cubicBezTo>
                    <a:pt x="6620" y="4977"/>
                    <a:pt x="7670" y="3128"/>
                    <a:pt x="8697" y="1279"/>
                  </a:cubicBezTo>
                  <a:cubicBezTo>
                    <a:pt x="8925" y="891"/>
                    <a:pt x="9153" y="503"/>
                    <a:pt x="9359" y="115"/>
                  </a:cubicBezTo>
                  <a:cubicBezTo>
                    <a:pt x="9381" y="69"/>
                    <a:pt x="9381" y="24"/>
                    <a:pt x="93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14"/>
            <p:cNvSpPr/>
            <p:nvPr/>
          </p:nvSpPr>
          <p:spPr>
            <a:xfrm>
              <a:off x="45760" y="2280347"/>
              <a:ext cx="532564" cy="928001"/>
            </a:xfrm>
            <a:custGeom>
              <a:avLst/>
              <a:gdLst/>
              <a:ahLst/>
              <a:cxnLst/>
              <a:rect l="l" t="t" r="r" b="b"/>
              <a:pathLst>
                <a:path w="9519" h="16587" extrusionOk="0">
                  <a:moveTo>
                    <a:pt x="9404" y="0"/>
                  </a:moveTo>
                  <a:cubicBezTo>
                    <a:pt x="9381" y="0"/>
                    <a:pt x="9359" y="0"/>
                    <a:pt x="9336" y="23"/>
                  </a:cubicBezTo>
                  <a:lnTo>
                    <a:pt x="6277" y="5433"/>
                  </a:lnTo>
                  <a:cubicBezTo>
                    <a:pt x="5227" y="7259"/>
                    <a:pt x="4200" y="9107"/>
                    <a:pt x="3150" y="10933"/>
                  </a:cubicBezTo>
                  <a:cubicBezTo>
                    <a:pt x="2214" y="12623"/>
                    <a:pt x="1256" y="14312"/>
                    <a:pt x="297" y="16001"/>
                  </a:cubicBezTo>
                  <a:cubicBezTo>
                    <a:pt x="206" y="16138"/>
                    <a:pt x="114" y="16297"/>
                    <a:pt x="23" y="16457"/>
                  </a:cubicBezTo>
                  <a:cubicBezTo>
                    <a:pt x="0" y="16503"/>
                    <a:pt x="23" y="16548"/>
                    <a:pt x="46" y="16571"/>
                  </a:cubicBezTo>
                  <a:cubicBezTo>
                    <a:pt x="65" y="16581"/>
                    <a:pt x="88" y="16586"/>
                    <a:pt x="110" y="16586"/>
                  </a:cubicBezTo>
                  <a:cubicBezTo>
                    <a:pt x="140" y="16586"/>
                    <a:pt x="169" y="16575"/>
                    <a:pt x="183" y="16548"/>
                  </a:cubicBezTo>
                  <a:cubicBezTo>
                    <a:pt x="982" y="15110"/>
                    <a:pt x="1803" y="13672"/>
                    <a:pt x="2625" y="12234"/>
                  </a:cubicBezTo>
                  <a:cubicBezTo>
                    <a:pt x="3652" y="10408"/>
                    <a:pt x="4679" y="8605"/>
                    <a:pt x="5707" y="6802"/>
                  </a:cubicBezTo>
                  <a:cubicBezTo>
                    <a:pt x="6734" y="4953"/>
                    <a:pt x="7784" y="3127"/>
                    <a:pt x="8834" y="1301"/>
                  </a:cubicBezTo>
                  <a:cubicBezTo>
                    <a:pt x="9039" y="890"/>
                    <a:pt x="9267" y="502"/>
                    <a:pt x="9496" y="114"/>
                  </a:cubicBezTo>
                  <a:cubicBezTo>
                    <a:pt x="9518" y="91"/>
                    <a:pt x="9496" y="23"/>
                    <a:pt x="9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14"/>
            <p:cNvSpPr/>
            <p:nvPr/>
          </p:nvSpPr>
          <p:spPr>
            <a:xfrm>
              <a:off x="-701321" y="2842236"/>
              <a:ext cx="754788" cy="367799"/>
            </a:xfrm>
            <a:custGeom>
              <a:avLst/>
              <a:gdLst/>
              <a:ahLst/>
              <a:cxnLst/>
              <a:rect l="l" t="t" r="r" b="b"/>
              <a:pathLst>
                <a:path w="13491" h="6574" extrusionOk="0">
                  <a:moveTo>
                    <a:pt x="92" y="0"/>
                  </a:moveTo>
                  <a:cubicBezTo>
                    <a:pt x="69" y="0"/>
                    <a:pt x="46" y="0"/>
                    <a:pt x="46" y="23"/>
                  </a:cubicBezTo>
                  <a:cubicBezTo>
                    <a:pt x="23" y="46"/>
                    <a:pt x="23" y="69"/>
                    <a:pt x="0" y="92"/>
                  </a:cubicBezTo>
                  <a:cubicBezTo>
                    <a:pt x="0" y="92"/>
                    <a:pt x="23" y="137"/>
                    <a:pt x="23" y="137"/>
                  </a:cubicBezTo>
                  <a:cubicBezTo>
                    <a:pt x="1507" y="1461"/>
                    <a:pt x="3242" y="2465"/>
                    <a:pt x="4999" y="3378"/>
                  </a:cubicBezTo>
                  <a:cubicBezTo>
                    <a:pt x="5867" y="3835"/>
                    <a:pt x="6757" y="4246"/>
                    <a:pt x="7647" y="4679"/>
                  </a:cubicBezTo>
                  <a:cubicBezTo>
                    <a:pt x="8560" y="5136"/>
                    <a:pt x="9496" y="5570"/>
                    <a:pt x="10477" y="5935"/>
                  </a:cubicBezTo>
                  <a:cubicBezTo>
                    <a:pt x="10934" y="6095"/>
                    <a:pt x="11413" y="6254"/>
                    <a:pt x="11892" y="6369"/>
                  </a:cubicBezTo>
                  <a:cubicBezTo>
                    <a:pt x="12144" y="6414"/>
                    <a:pt x="12372" y="6460"/>
                    <a:pt x="12600" y="6505"/>
                  </a:cubicBezTo>
                  <a:cubicBezTo>
                    <a:pt x="12874" y="6551"/>
                    <a:pt x="13125" y="6574"/>
                    <a:pt x="13399" y="6574"/>
                  </a:cubicBezTo>
                  <a:cubicBezTo>
                    <a:pt x="13445" y="6574"/>
                    <a:pt x="13490" y="6551"/>
                    <a:pt x="13490" y="6505"/>
                  </a:cubicBezTo>
                  <a:cubicBezTo>
                    <a:pt x="13490" y="6460"/>
                    <a:pt x="13445" y="6414"/>
                    <a:pt x="13399" y="6414"/>
                  </a:cubicBezTo>
                  <a:cubicBezTo>
                    <a:pt x="13057" y="6391"/>
                    <a:pt x="12691" y="6346"/>
                    <a:pt x="12349" y="6277"/>
                  </a:cubicBezTo>
                  <a:lnTo>
                    <a:pt x="12372" y="6277"/>
                  </a:lnTo>
                  <a:cubicBezTo>
                    <a:pt x="11345" y="6095"/>
                    <a:pt x="10363" y="5729"/>
                    <a:pt x="9404" y="5319"/>
                  </a:cubicBezTo>
                  <a:cubicBezTo>
                    <a:pt x="8948" y="5113"/>
                    <a:pt x="8469" y="4885"/>
                    <a:pt x="8012" y="4679"/>
                  </a:cubicBezTo>
                  <a:cubicBezTo>
                    <a:pt x="7578" y="4451"/>
                    <a:pt x="7145" y="4246"/>
                    <a:pt x="6688" y="4040"/>
                  </a:cubicBezTo>
                  <a:cubicBezTo>
                    <a:pt x="6665" y="4018"/>
                    <a:pt x="6620" y="3995"/>
                    <a:pt x="6597" y="3972"/>
                  </a:cubicBezTo>
                  <a:lnTo>
                    <a:pt x="6597" y="3972"/>
                  </a:lnTo>
                  <a:cubicBezTo>
                    <a:pt x="6597" y="3977"/>
                    <a:pt x="6597" y="3981"/>
                    <a:pt x="6597" y="3984"/>
                  </a:cubicBezTo>
                  <a:lnTo>
                    <a:pt x="6597" y="3984"/>
                  </a:lnTo>
                  <a:cubicBezTo>
                    <a:pt x="4802" y="3120"/>
                    <a:pt x="3030" y="2209"/>
                    <a:pt x="1438" y="1050"/>
                  </a:cubicBezTo>
                  <a:cubicBezTo>
                    <a:pt x="1028" y="754"/>
                    <a:pt x="640" y="434"/>
                    <a:pt x="252" y="114"/>
                  </a:cubicBezTo>
                  <a:cubicBezTo>
                    <a:pt x="229" y="92"/>
                    <a:pt x="183" y="46"/>
                    <a:pt x="160" y="23"/>
                  </a:cubicBezTo>
                  <a:cubicBezTo>
                    <a:pt x="137" y="23"/>
                    <a:pt x="137"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14"/>
            <p:cNvSpPr/>
            <p:nvPr/>
          </p:nvSpPr>
          <p:spPr>
            <a:xfrm>
              <a:off x="-181559" y="1927872"/>
              <a:ext cx="761166" cy="356330"/>
            </a:xfrm>
            <a:custGeom>
              <a:avLst/>
              <a:gdLst/>
              <a:ahLst/>
              <a:cxnLst/>
              <a:rect l="l" t="t" r="r" b="b"/>
              <a:pathLst>
                <a:path w="13605" h="6369" extrusionOk="0">
                  <a:moveTo>
                    <a:pt x="754" y="0"/>
                  </a:moveTo>
                  <a:cubicBezTo>
                    <a:pt x="525" y="0"/>
                    <a:pt x="297" y="23"/>
                    <a:pt x="69" y="69"/>
                  </a:cubicBezTo>
                  <a:cubicBezTo>
                    <a:pt x="46" y="69"/>
                    <a:pt x="23" y="69"/>
                    <a:pt x="23" y="92"/>
                  </a:cubicBezTo>
                  <a:cubicBezTo>
                    <a:pt x="0" y="115"/>
                    <a:pt x="0" y="137"/>
                    <a:pt x="0" y="160"/>
                  </a:cubicBezTo>
                  <a:cubicBezTo>
                    <a:pt x="0" y="183"/>
                    <a:pt x="0" y="183"/>
                    <a:pt x="23" y="206"/>
                  </a:cubicBezTo>
                  <a:cubicBezTo>
                    <a:pt x="23" y="229"/>
                    <a:pt x="69" y="229"/>
                    <a:pt x="69" y="229"/>
                  </a:cubicBezTo>
                  <a:cubicBezTo>
                    <a:pt x="310" y="202"/>
                    <a:pt x="542" y="191"/>
                    <a:pt x="777" y="191"/>
                  </a:cubicBezTo>
                  <a:cubicBezTo>
                    <a:pt x="942" y="191"/>
                    <a:pt x="1108" y="196"/>
                    <a:pt x="1279" y="206"/>
                  </a:cubicBezTo>
                  <a:cubicBezTo>
                    <a:pt x="2009" y="274"/>
                    <a:pt x="2717" y="457"/>
                    <a:pt x="3424" y="662"/>
                  </a:cubicBezTo>
                  <a:cubicBezTo>
                    <a:pt x="3767" y="776"/>
                    <a:pt x="4109" y="891"/>
                    <a:pt x="4451" y="1005"/>
                  </a:cubicBezTo>
                  <a:cubicBezTo>
                    <a:pt x="4794" y="1119"/>
                    <a:pt x="5113" y="1233"/>
                    <a:pt x="5456" y="1370"/>
                  </a:cubicBezTo>
                  <a:cubicBezTo>
                    <a:pt x="7350" y="2077"/>
                    <a:pt x="9130" y="3036"/>
                    <a:pt x="10797" y="4200"/>
                  </a:cubicBezTo>
                  <a:cubicBezTo>
                    <a:pt x="10888" y="4269"/>
                    <a:pt x="10979" y="4314"/>
                    <a:pt x="11071" y="4383"/>
                  </a:cubicBezTo>
                  <a:lnTo>
                    <a:pt x="11048" y="4383"/>
                  </a:lnTo>
                  <a:cubicBezTo>
                    <a:pt x="11276" y="4543"/>
                    <a:pt x="11481" y="4680"/>
                    <a:pt x="11687" y="4839"/>
                  </a:cubicBezTo>
                  <a:cubicBezTo>
                    <a:pt x="11892" y="4999"/>
                    <a:pt x="12075" y="5159"/>
                    <a:pt x="12280" y="5319"/>
                  </a:cubicBezTo>
                  <a:cubicBezTo>
                    <a:pt x="12691" y="5638"/>
                    <a:pt x="13102" y="5935"/>
                    <a:pt x="13444" y="6323"/>
                  </a:cubicBezTo>
                  <a:cubicBezTo>
                    <a:pt x="13444" y="6346"/>
                    <a:pt x="13467" y="6369"/>
                    <a:pt x="13490" y="6369"/>
                  </a:cubicBezTo>
                  <a:lnTo>
                    <a:pt x="13559" y="6369"/>
                  </a:lnTo>
                  <a:cubicBezTo>
                    <a:pt x="13581" y="6346"/>
                    <a:pt x="13581" y="6323"/>
                    <a:pt x="13604" y="6300"/>
                  </a:cubicBezTo>
                  <a:cubicBezTo>
                    <a:pt x="13604" y="6277"/>
                    <a:pt x="13604" y="6255"/>
                    <a:pt x="13581" y="6255"/>
                  </a:cubicBezTo>
                  <a:cubicBezTo>
                    <a:pt x="13513" y="6163"/>
                    <a:pt x="13444" y="6072"/>
                    <a:pt x="13353" y="5981"/>
                  </a:cubicBezTo>
                  <a:cubicBezTo>
                    <a:pt x="13285" y="5912"/>
                    <a:pt x="13193" y="5821"/>
                    <a:pt x="13079" y="5730"/>
                  </a:cubicBezTo>
                  <a:cubicBezTo>
                    <a:pt x="12897" y="5570"/>
                    <a:pt x="12714" y="5433"/>
                    <a:pt x="12509" y="5273"/>
                  </a:cubicBezTo>
                  <a:cubicBezTo>
                    <a:pt x="12417" y="5205"/>
                    <a:pt x="12326" y="5136"/>
                    <a:pt x="12235" y="5068"/>
                  </a:cubicBezTo>
                  <a:cubicBezTo>
                    <a:pt x="12143" y="4999"/>
                    <a:pt x="12052" y="4908"/>
                    <a:pt x="11938" y="4839"/>
                  </a:cubicBezTo>
                  <a:cubicBezTo>
                    <a:pt x="11733" y="4680"/>
                    <a:pt x="11550" y="4520"/>
                    <a:pt x="11345" y="4383"/>
                  </a:cubicBezTo>
                  <a:cubicBezTo>
                    <a:pt x="10523" y="3767"/>
                    <a:pt x="9678" y="3219"/>
                    <a:pt x="8788" y="2739"/>
                  </a:cubicBezTo>
                  <a:cubicBezTo>
                    <a:pt x="7921" y="2237"/>
                    <a:pt x="7008" y="1804"/>
                    <a:pt x="6072" y="1416"/>
                  </a:cubicBezTo>
                  <a:cubicBezTo>
                    <a:pt x="5844" y="1324"/>
                    <a:pt x="5593" y="1233"/>
                    <a:pt x="5364" y="1142"/>
                  </a:cubicBezTo>
                  <a:cubicBezTo>
                    <a:pt x="5136" y="1073"/>
                    <a:pt x="4908" y="982"/>
                    <a:pt x="4680" y="913"/>
                  </a:cubicBezTo>
                  <a:cubicBezTo>
                    <a:pt x="4246" y="754"/>
                    <a:pt x="3789" y="594"/>
                    <a:pt x="3333" y="480"/>
                  </a:cubicBezTo>
                  <a:cubicBezTo>
                    <a:pt x="2785" y="297"/>
                    <a:pt x="2237" y="160"/>
                    <a:pt x="1667" y="92"/>
                  </a:cubicBezTo>
                  <a:cubicBezTo>
                    <a:pt x="1370" y="46"/>
                    <a:pt x="1050" y="0"/>
                    <a:pt x="7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14"/>
            <p:cNvSpPr/>
            <p:nvPr/>
          </p:nvSpPr>
          <p:spPr>
            <a:xfrm>
              <a:off x="-438251" y="2598301"/>
              <a:ext cx="49849" cy="48562"/>
            </a:xfrm>
            <a:custGeom>
              <a:avLst/>
              <a:gdLst/>
              <a:ahLst/>
              <a:cxnLst/>
              <a:rect l="l" t="t" r="r" b="b"/>
              <a:pathLst>
                <a:path w="891" h="868" extrusionOk="0">
                  <a:moveTo>
                    <a:pt x="480" y="1"/>
                  </a:moveTo>
                  <a:cubicBezTo>
                    <a:pt x="366" y="1"/>
                    <a:pt x="252" y="23"/>
                    <a:pt x="160" y="92"/>
                  </a:cubicBezTo>
                  <a:cubicBezTo>
                    <a:pt x="69" y="183"/>
                    <a:pt x="23" y="275"/>
                    <a:pt x="23" y="389"/>
                  </a:cubicBezTo>
                  <a:cubicBezTo>
                    <a:pt x="0" y="617"/>
                    <a:pt x="183" y="868"/>
                    <a:pt x="411" y="868"/>
                  </a:cubicBezTo>
                  <a:cubicBezTo>
                    <a:pt x="525" y="868"/>
                    <a:pt x="640" y="822"/>
                    <a:pt x="731" y="754"/>
                  </a:cubicBezTo>
                  <a:cubicBezTo>
                    <a:pt x="822" y="685"/>
                    <a:pt x="868" y="571"/>
                    <a:pt x="868" y="457"/>
                  </a:cubicBezTo>
                  <a:cubicBezTo>
                    <a:pt x="891" y="229"/>
                    <a:pt x="708" y="1"/>
                    <a:pt x="4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14"/>
            <p:cNvSpPr/>
            <p:nvPr/>
          </p:nvSpPr>
          <p:spPr>
            <a:xfrm>
              <a:off x="25339" y="2848614"/>
              <a:ext cx="49849" cy="48562"/>
            </a:xfrm>
            <a:custGeom>
              <a:avLst/>
              <a:gdLst/>
              <a:ahLst/>
              <a:cxnLst/>
              <a:rect l="l" t="t" r="r" b="b"/>
              <a:pathLst>
                <a:path w="891" h="868" extrusionOk="0">
                  <a:moveTo>
                    <a:pt x="479" y="0"/>
                  </a:moveTo>
                  <a:cubicBezTo>
                    <a:pt x="365" y="0"/>
                    <a:pt x="274" y="23"/>
                    <a:pt x="183" y="92"/>
                  </a:cubicBezTo>
                  <a:cubicBezTo>
                    <a:pt x="91" y="160"/>
                    <a:pt x="23" y="274"/>
                    <a:pt x="23" y="388"/>
                  </a:cubicBezTo>
                  <a:cubicBezTo>
                    <a:pt x="0" y="617"/>
                    <a:pt x="183" y="868"/>
                    <a:pt x="434" y="868"/>
                  </a:cubicBezTo>
                  <a:cubicBezTo>
                    <a:pt x="548" y="868"/>
                    <a:pt x="639" y="822"/>
                    <a:pt x="730" y="754"/>
                  </a:cubicBezTo>
                  <a:cubicBezTo>
                    <a:pt x="822" y="685"/>
                    <a:pt x="867" y="571"/>
                    <a:pt x="890" y="457"/>
                  </a:cubicBezTo>
                  <a:cubicBezTo>
                    <a:pt x="890" y="229"/>
                    <a:pt x="708" y="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14"/>
            <p:cNvSpPr/>
            <p:nvPr/>
          </p:nvSpPr>
          <p:spPr>
            <a:xfrm>
              <a:off x="18905" y="2890743"/>
              <a:ext cx="10294" cy="9008"/>
            </a:xfrm>
            <a:custGeom>
              <a:avLst/>
              <a:gdLst/>
              <a:ahLst/>
              <a:cxnLst/>
              <a:rect l="l" t="t" r="r" b="b"/>
              <a:pathLst>
                <a:path w="184" h="161" extrusionOk="0">
                  <a:moveTo>
                    <a:pt x="92" y="1"/>
                  </a:moveTo>
                  <a:cubicBezTo>
                    <a:pt x="47" y="1"/>
                    <a:pt x="24" y="23"/>
                    <a:pt x="1" y="69"/>
                  </a:cubicBezTo>
                  <a:cubicBezTo>
                    <a:pt x="1" y="115"/>
                    <a:pt x="47" y="160"/>
                    <a:pt x="92" y="160"/>
                  </a:cubicBezTo>
                  <a:cubicBezTo>
                    <a:pt x="138" y="160"/>
                    <a:pt x="161" y="138"/>
                    <a:pt x="161" y="92"/>
                  </a:cubicBezTo>
                  <a:cubicBezTo>
                    <a:pt x="184" y="46"/>
                    <a:pt x="138" y="1"/>
                    <a:pt x="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14"/>
            <p:cNvSpPr/>
            <p:nvPr/>
          </p:nvSpPr>
          <p:spPr>
            <a:xfrm>
              <a:off x="-447203" y="2637913"/>
              <a:ext cx="10294" cy="8952"/>
            </a:xfrm>
            <a:custGeom>
              <a:avLst/>
              <a:gdLst/>
              <a:ahLst/>
              <a:cxnLst/>
              <a:rect l="l" t="t" r="r" b="b"/>
              <a:pathLst>
                <a:path w="184" h="160" extrusionOk="0">
                  <a:moveTo>
                    <a:pt x="92" y="0"/>
                  </a:moveTo>
                  <a:cubicBezTo>
                    <a:pt x="46" y="0"/>
                    <a:pt x="24" y="46"/>
                    <a:pt x="24" y="92"/>
                  </a:cubicBezTo>
                  <a:cubicBezTo>
                    <a:pt x="1" y="114"/>
                    <a:pt x="46" y="160"/>
                    <a:pt x="92" y="160"/>
                  </a:cubicBezTo>
                  <a:cubicBezTo>
                    <a:pt x="138" y="160"/>
                    <a:pt x="160" y="137"/>
                    <a:pt x="183" y="92"/>
                  </a:cubicBezTo>
                  <a:cubicBezTo>
                    <a:pt x="183" y="46"/>
                    <a:pt x="138" y="0"/>
                    <a:pt x="92"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14"/>
            <p:cNvSpPr/>
            <p:nvPr/>
          </p:nvSpPr>
          <p:spPr>
            <a:xfrm>
              <a:off x="-536609" y="2661579"/>
              <a:ext cx="71613" cy="65067"/>
            </a:xfrm>
            <a:custGeom>
              <a:avLst/>
              <a:gdLst/>
              <a:ahLst/>
              <a:cxnLst/>
              <a:rect l="l" t="t" r="r" b="b"/>
              <a:pathLst>
                <a:path w="1280" h="1163" extrusionOk="0">
                  <a:moveTo>
                    <a:pt x="410" y="1"/>
                  </a:moveTo>
                  <a:cubicBezTo>
                    <a:pt x="323" y="1"/>
                    <a:pt x="244" y="26"/>
                    <a:pt x="184" y="79"/>
                  </a:cubicBezTo>
                  <a:cubicBezTo>
                    <a:pt x="1" y="239"/>
                    <a:pt x="47" y="604"/>
                    <a:pt x="298" y="878"/>
                  </a:cubicBezTo>
                  <a:cubicBezTo>
                    <a:pt x="465" y="1061"/>
                    <a:pt x="683" y="1162"/>
                    <a:pt x="864" y="1162"/>
                  </a:cubicBezTo>
                  <a:cubicBezTo>
                    <a:pt x="955" y="1162"/>
                    <a:pt x="1036" y="1137"/>
                    <a:pt x="1097" y="1084"/>
                  </a:cubicBezTo>
                  <a:cubicBezTo>
                    <a:pt x="1279" y="901"/>
                    <a:pt x="1211" y="559"/>
                    <a:pt x="960" y="285"/>
                  </a:cubicBezTo>
                  <a:cubicBezTo>
                    <a:pt x="792" y="102"/>
                    <a:pt x="584" y="1"/>
                    <a:pt x="4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14"/>
            <p:cNvSpPr/>
            <p:nvPr/>
          </p:nvSpPr>
          <p:spPr>
            <a:xfrm>
              <a:off x="49564" y="2965658"/>
              <a:ext cx="77991" cy="50744"/>
            </a:xfrm>
            <a:custGeom>
              <a:avLst/>
              <a:gdLst/>
              <a:ahLst/>
              <a:cxnLst/>
              <a:rect l="l" t="t" r="r" b="b"/>
              <a:pathLst>
                <a:path w="1394" h="907" extrusionOk="0">
                  <a:moveTo>
                    <a:pt x="630" y="1"/>
                  </a:moveTo>
                  <a:cubicBezTo>
                    <a:pt x="319" y="1"/>
                    <a:pt x="67" y="151"/>
                    <a:pt x="46" y="374"/>
                  </a:cubicBezTo>
                  <a:cubicBezTo>
                    <a:pt x="1" y="602"/>
                    <a:pt x="275" y="853"/>
                    <a:pt x="640" y="899"/>
                  </a:cubicBezTo>
                  <a:cubicBezTo>
                    <a:pt x="682" y="904"/>
                    <a:pt x="724" y="906"/>
                    <a:pt x="764" y="906"/>
                  </a:cubicBezTo>
                  <a:cubicBezTo>
                    <a:pt x="1075" y="906"/>
                    <a:pt x="1330" y="758"/>
                    <a:pt x="1370" y="556"/>
                  </a:cubicBezTo>
                  <a:cubicBezTo>
                    <a:pt x="1393" y="305"/>
                    <a:pt x="1119" y="77"/>
                    <a:pt x="754" y="8"/>
                  </a:cubicBezTo>
                  <a:cubicBezTo>
                    <a:pt x="712" y="3"/>
                    <a:pt x="671" y="1"/>
                    <a:pt x="6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5" name="Google Shape;3135;p14"/>
          <p:cNvGrpSpPr/>
          <p:nvPr/>
        </p:nvGrpSpPr>
        <p:grpSpPr>
          <a:xfrm rot="-10012868" flipH="1">
            <a:off x="268460" y="1740599"/>
            <a:ext cx="329637" cy="423831"/>
            <a:chOff x="3526675" y="707075"/>
            <a:chExt cx="187750" cy="241400"/>
          </a:xfrm>
        </p:grpSpPr>
        <p:sp>
          <p:nvSpPr>
            <p:cNvPr id="3136" name="Google Shape;3136;p14"/>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14"/>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14"/>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9" name="Google Shape;3139;p14"/>
          <p:cNvGrpSpPr/>
          <p:nvPr/>
        </p:nvGrpSpPr>
        <p:grpSpPr>
          <a:xfrm>
            <a:off x="8013159" y="3970384"/>
            <a:ext cx="1093932" cy="998288"/>
            <a:chOff x="4097300" y="529025"/>
            <a:chExt cx="796050" cy="726450"/>
          </a:xfrm>
        </p:grpSpPr>
        <p:sp>
          <p:nvSpPr>
            <p:cNvPr id="3140" name="Google Shape;3140;p14"/>
            <p:cNvSpPr/>
            <p:nvPr/>
          </p:nvSpPr>
          <p:spPr>
            <a:xfrm>
              <a:off x="4097300" y="529025"/>
              <a:ext cx="796050" cy="726450"/>
            </a:xfrm>
            <a:custGeom>
              <a:avLst/>
              <a:gdLst/>
              <a:ahLst/>
              <a:cxnLst/>
              <a:rect l="l" t="t" r="r" b="b"/>
              <a:pathLst>
                <a:path w="31842" h="29058" extrusionOk="0">
                  <a:moveTo>
                    <a:pt x="15088" y="1"/>
                  </a:moveTo>
                  <a:cubicBezTo>
                    <a:pt x="14837" y="1"/>
                    <a:pt x="14563" y="69"/>
                    <a:pt x="14335" y="160"/>
                  </a:cubicBezTo>
                  <a:cubicBezTo>
                    <a:pt x="13741" y="389"/>
                    <a:pt x="13308" y="891"/>
                    <a:pt x="13171" y="1461"/>
                  </a:cubicBezTo>
                  <a:cubicBezTo>
                    <a:pt x="12920" y="2374"/>
                    <a:pt x="12486" y="3356"/>
                    <a:pt x="11847" y="4451"/>
                  </a:cubicBezTo>
                  <a:cubicBezTo>
                    <a:pt x="10957" y="5981"/>
                    <a:pt x="9838" y="7487"/>
                    <a:pt x="8743" y="8948"/>
                  </a:cubicBezTo>
                  <a:lnTo>
                    <a:pt x="8149" y="9770"/>
                  </a:lnTo>
                  <a:cubicBezTo>
                    <a:pt x="8149" y="9770"/>
                    <a:pt x="7761" y="10272"/>
                    <a:pt x="7624" y="10454"/>
                  </a:cubicBezTo>
                  <a:cubicBezTo>
                    <a:pt x="7442" y="10706"/>
                    <a:pt x="7259" y="10934"/>
                    <a:pt x="7076" y="11162"/>
                  </a:cubicBezTo>
                  <a:cubicBezTo>
                    <a:pt x="6711" y="11641"/>
                    <a:pt x="6346" y="12121"/>
                    <a:pt x="5958" y="12577"/>
                  </a:cubicBezTo>
                  <a:cubicBezTo>
                    <a:pt x="5228" y="13445"/>
                    <a:pt x="4451" y="14358"/>
                    <a:pt x="3584" y="15362"/>
                  </a:cubicBezTo>
                  <a:cubicBezTo>
                    <a:pt x="3196" y="15773"/>
                    <a:pt x="2785" y="16206"/>
                    <a:pt x="2352" y="16640"/>
                  </a:cubicBezTo>
                  <a:cubicBezTo>
                    <a:pt x="2306" y="16686"/>
                    <a:pt x="2283" y="16709"/>
                    <a:pt x="2260" y="16754"/>
                  </a:cubicBezTo>
                  <a:cubicBezTo>
                    <a:pt x="1735" y="17256"/>
                    <a:pt x="1210" y="17713"/>
                    <a:pt x="708" y="18169"/>
                  </a:cubicBezTo>
                  <a:cubicBezTo>
                    <a:pt x="343" y="18489"/>
                    <a:pt x="115" y="18900"/>
                    <a:pt x="46" y="19356"/>
                  </a:cubicBezTo>
                  <a:cubicBezTo>
                    <a:pt x="1" y="19607"/>
                    <a:pt x="1" y="19859"/>
                    <a:pt x="46" y="20110"/>
                  </a:cubicBezTo>
                  <a:cubicBezTo>
                    <a:pt x="46" y="20132"/>
                    <a:pt x="46" y="20155"/>
                    <a:pt x="69" y="20178"/>
                  </a:cubicBezTo>
                  <a:cubicBezTo>
                    <a:pt x="138" y="20475"/>
                    <a:pt x="297" y="20908"/>
                    <a:pt x="754" y="21296"/>
                  </a:cubicBezTo>
                  <a:cubicBezTo>
                    <a:pt x="2511" y="22712"/>
                    <a:pt x="4497" y="24013"/>
                    <a:pt x="6894" y="25268"/>
                  </a:cubicBezTo>
                  <a:cubicBezTo>
                    <a:pt x="7875" y="25793"/>
                    <a:pt x="8948" y="26318"/>
                    <a:pt x="10112" y="26843"/>
                  </a:cubicBezTo>
                  <a:cubicBezTo>
                    <a:pt x="10637" y="27071"/>
                    <a:pt x="11162" y="27322"/>
                    <a:pt x="11733" y="27551"/>
                  </a:cubicBezTo>
                  <a:cubicBezTo>
                    <a:pt x="12440" y="27847"/>
                    <a:pt x="13011" y="28076"/>
                    <a:pt x="13536" y="28281"/>
                  </a:cubicBezTo>
                  <a:cubicBezTo>
                    <a:pt x="14609" y="28646"/>
                    <a:pt x="15567" y="28920"/>
                    <a:pt x="16480" y="29057"/>
                  </a:cubicBezTo>
                  <a:lnTo>
                    <a:pt x="16777" y="29057"/>
                  </a:lnTo>
                  <a:cubicBezTo>
                    <a:pt x="17256" y="29057"/>
                    <a:pt x="17713" y="28897"/>
                    <a:pt x="18078" y="28578"/>
                  </a:cubicBezTo>
                  <a:cubicBezTo>
                    <a:pt x="18101" y="28578"/>
                    <a:pt x="18124" y="28555"/>
                    <a:pt x="18124" y="28532"/>
                  </a:cubicBezTo>
                  <a:cubicBezTo>
                    <a:pt x="18192" y="28486"/>
                    <a:pt x="18261" y="28418"/>
                    <a:pt x="18306" y="28350"/>
                  </a:cubicBezTo>
                  <a:cubicBezTo>
                    <a:pt x="19197" y="27551"/>
                    <a:pt x="20041" y="26729"/>
                    <a:pt x="20817" y="25907"/>
                  </a:cubicBezTo>
                  <a:cubicBezTo>
                    <a:pt x="21274" y="25428"/>
                    <a:pt x="21707" y="24949"/>
                    <a:pt x="22073" y="24492"/>
                  </a:cubicBezTo>
                  <a:cubicBezTo>
                    <a:pt x="22461" y="24081"/>
                    <a:pt x="22803" y="23670"/>
                    <a:pt x="23100" y="23305"/>
                  </a:cubicBezTo>
                  <a:lnTo>
                    <a:pt x="23237" y="23145"/>
                  </a:lnTo>
                  <a:cubicBezTo>
                    <a:pt x="23465" y="22894"/>
                    <a:pt x="23693" y="22598"/>
                    <a:pt x="23967" y="22278"/>
                  </a:cubicBezTo>
                  <a:cubicBezTo>
                    <a:pt x="23967" y="22278"/>
                    <a:pt x="24081" y="22118"/>
                    <a:pt x="24127" y="22073"/>
                  </a:cubicBezTo>
                  <a:cubicBezTo>
                    <a:pt x="24355" y="21799"/>
                    <a:pt x="24561" y="21525"/>
                    <a:pt x="24766" y="21274"/>
                  </a:cubicBezTo>
                  <a:cubicBezTo>
                    <a:pt x="24994" y="21000"/>
                    <a:pt x="25154" y="20794"/>
                    <a:pt x="25314" y="20543"/>
                  </a:cubicBezTo>
                  <a:lnTo>
                    <a:pt x="25496" y="20338"/>
                  </a:lnTo>
                  <a:lnTo>
                    <a:pt x="25702" y="20041"/>
                  </a:lnTo>
                  <a:lnTo>
                    <a:pt x="26044" y="19585"/>
                  </a:lnTo>
                  <a:lnTo>
                    <a:pt x="26181" y="19425"/>
                  </a:lnTo>
                  <a:lnTo>
                    <a:pt x="26455" y="19082"/>
                  </a:lnTo>
                  <a:cubicBezTo>
                    <a:pt x="26661" y="18809"/>
                    <a:pt x="26843" y="18535"/>
                    <a:pt x="27003" y="18306"/>
                  </a:cubicBezTo>
                  <a:lnTo>
                    <a:pt x="27117" y="18147"/>
                  </a:lnTo>
                  <a:lnTo>
                    <a:pt x="27208" y="18032"/>
                  </a:lnTo>
                  <a:cubicBezTo>
                    <a:pt x="27368" y="17827"/>
                    <a:pt x="27528" y="17599"/>
                    <a:pt x="27688" y="17371"/>
                  </a:cubicBezTo>
                  <a:cubicBezTo>
                    <a:pt x="28532" y="16206"/>
                    <a:pt x="29171" y="15293"/>
                    <a:pt x="29719" y="14403"/>
                  </a:cubicBezTo>
                  <a:cubicBezTo>
                    <a:pt x="30427" y="13239"/>
                    <a:pt x="30974" y="12166"/>
                    <a:pt x="31363" y="11116"/>
                  </a:cubicBezTo>
                  <a:cubicBezTo>
                    <a:pt x="31499" y="10751"/>
                    <a:pt x="31614" y="10386"/>
                    <a:pt x="31728" y="10021"/>
                  </a:cubicBezTo>
                  <a:cubicBezTo>
                    <a:pt x="31728" y="9998"/>
                    <a:pt x="31751" y="9952"/>
                    <a:pt x="31751" y="9930"/>
                  </a:cubicBezTo>
                  <a:cubicBezTo>
                    <a:pt x="31819" y="9701"/>
                    <a:pt x="31842" y="9496"/>
                    <a:pt x="31819" y="9313"/>
                  </a:cubicBezTo>
                  <a:cubicBezTo>
                    <a:pt x="31819" y="8628"/>
                    <a:pt x="31477" y="8012"/>
                    <a:pt x="30883" y="7670"/>
                  </a:cubicBezTo>
                  <a:cubicBezTo>
                    <a:pt x="30723" y="7556"/>
                    <a:pt x="30518" y="7487"/>
                    <a:pt x="30335" y="7442"/>
                  </a:cubicBezTo>
                  <a:cubicBezTo>
                    <a:pt x="30221" y="7419"/>
                    <a:pt x="30130" y="7396"/>
                    <a:pt x="30016" y="7373"/>
                  </a:cubicBezTo>
                  <a:lnTo>
                    <a:pt x="29993" y="7373"/>
                  </a:lnTo>
                  <a:cubicBezTo>
                    <a:pt x="29263" y="7259"/>
                    <a:pt x="28487" y="7008"/>
                    <a:pt x="27459" y="6620"/>
                  </a:cubicBezTo>
                  <a:cubicBezTo>
                    <a:pt x="26980" y="6437"/>
                    <a:pt x="26524" y="6232"/>
                    <a:pt x="26136" y="6072"/>
                  </a:cubicBezTo>
                  <a:cubicBezTo>
                    <a:pt x="25725" y="5889"/>
                    <a:pt x="25314" y="5707"/>
                    <a:pt x="24834" y="5501"/>
                  </a:cubicBezTo>
                  <a:cubicBezTo>
                    <a:pt x="22575" y="4474"/>
                    <a:pt x="20657" y="3447"/>
                    <a:pt x="18968" y="2352"/>
                  </a:cubicBezTo>
                  <a:cubicBezTo>
                    <a:pt x="18078" y="1781"/>
                    <a:pt x="17234" y="1165"/>
                    <a:pt x="16458" y="548"/>
                  </a:cubicBezTo>
                  <a:cubicBezTo>
                    <a:pt x="16298" y="389"/>
                    <a:pt x="16115" y="274"/>
                    <a:pt x="15887" y="183"/>
                  </a:cubicBezTo>
                  <a:cubicBezTo>
                    <a:pt x="15636" y="69"/>
                    <a:pt x="15362" y="1"/>
                    <a:pt x="15088"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14"/>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rgbClr val="FBF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14"/>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14"/>
            <p:cNvSpPr/>
            <p:nvPr/>
          </p:nvSpPr>
          <p:spPr>
            <a:xfrm>
              <a:off x="4511000" y="1193250"/>
              <a:ext cx="6300" cy="11425"/>
            </a:xfrm>
            <a:custGeom>
              <a:avLst/>
              <a:gdLst/>
              <a:ahLst/>
              <a:cxnLst/>
              <a:rect l="l" t="t" r="r" b="b"/>
              <a:pathLst>
                <a:path w="252" h="457" extrusionOk="0">
                  <a:moveTo>
                    <a:pt x="161" y="0"/>
                  </a:moveTo>
                  <a:cubicBezTo>
                    <a:pt x="115" y="0"/>
                    <a:pt x="92" y="23"/>
                    <a:pt x="69" y="69"/>
                  </a:cubicBezTo>
                  <a:cubicBezTo>
                    <a:pt x="69" y="114"/>
                    <a:pt x="69" y="183"/>
                    <a:pt x="47" y="228"/>
                  </a:cubicBezTo>
                  <a:cubicBezTo>
                    <a:pt x="47" y="228"/>
                    <a:pt x="47" y="251"/>
                    <a:pt x="47" y="251"/>
                  </a:cubicBezTo>
                  <a:cubicBezTo>
                    <a:pt x="24" y="274"/>
                    <a:pt x="1" y="297"/>
                    <a:pt x="1" y="320"/>
                  </a:cubicBezTo>
                  <a:cubicBezTo>
                    <a:pt x="1" y="343"/>
                    <a:pt x="1" y="365"/>
                    <a:pt x="1" y="388"/>
                  </a:cubicBezTo>
                  <a:cubicBezTo>
                    <a:pt x="1" y="411"/>
                    <a:pt x="47" y="457"/>
                    <a:pt x="69" y="457"/>
                  </a:cubicBezTo>
                  <a:cubicBezTo>
                    <a:pt x="115" y="457"/>
                    <a:pt x="138" y="434"/>
                    <a:pt x="161" y="411"/>
                  </a:cubicBezTo>
                  <a:cubicBezTo>
                    <a:pt x="183" y="411"/>
                    <a:pt x="183" y="388"/>
                    <a:pt x="183" y="365"/>
                  </a:cubicBezTo>
                  <a:cubicBezTo>
                    <a:pt x="183" y="365"/>
                    <a:pt x="183" y="343"/>
                    <a:pt x="183" y="320"/>
                  </a:cubicBezTo>
                  <a:cubicBezTo>
                    <a:pt x="206" y="297"/>
                    <a:pt x="206" y="251"/>
                    <a:pt x="229" y="228"/>
                  </a:cubicBezTo>
                  <a:cubicBezTo>
                    <a:pt x="229" y="183"/>
                    <a:pt x="229" y="137"/>
                    <a:pt x="229" y="91"/>
                  </a:cubicBezTo>
                  <a:cubicBezTo>
                    <a:pt x="252" y="46"/>
                    <a:pt x="206" y="0"/>
                    <a:pt x="161"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14"/>
            <p:cNvSpPr/>
            <p:nvPr/>
          </p:nvSpPr>
          <p:spPr>
            <a:xfrm>
              <a:off x="4786625" y="758425"/>
              <a:ext cx="28550" cy="51375"/>
            </a:xfrm>
            <a:custGeom>
              <a:avLst/>
              <a:gdLst/>
              <a:ahLst/>
              <a:cxnLst/>
              <a:rect l="l" t="t" r="r" b="b"/>
              <a:pathLst>
                <a:path w="1142" h="2055" extrusionOk="0">
                  <a:moveTo>
                    <a:pt x="1050" y="0"/>
                  </a:moveTo>
                  <a:cubicBezTo>
                    <a:pt x="1028" y="0"/>
                    <a:pt x="1028" y="0"/>
                    <a:pt x="1028" y="23"/>
                  </a:cubicBezTo>
                  <a:cubicBezTo>
                    <a:pt x="1005" y="23"/>
                    <a:pt x="982" y="46"/>
                    <a:pt x="959" y="69"/>
                  </a:cubicBezTo>
                  <a:cubicBezTo>
                    <a:pt x="936" y="137"/>
                    <a:pt x="914" y="206"/>
                    <a:pt x="891" y="274"/>
                  </a:cubicBezTo>
                  <a:cubicBezTo>
                    <a:pt x="891" y="320"/>
                    <a:pt x="868" y="365"/>
                    <a:pt x="845" y="411"/>
                  </a:cubicBezTo>
                  <a:cubicBezTo>
                    <a:pt x="822" y="457"/>
                    <a:pt x="799" y="502"/>
                    <a:pt x="777" y="548"/>
                  </a:cubicBezTo>
                  <a:cubicBezTo>
                    <a:pt x="754" y="594"/>
                    <a:pt x="731" y="639"/>
                    <a:pt x="708" y="708"/>
                  </a:cubicBezTo>
                  <a:cubicBezTo>
                    <a:pt x="662" y="799"/>
                    <a:pt x="617" y="913"/>
                    <a:pt x="548" y="1005"/>
                  </a:cubicBezTo>
                  <a:cubicBezTo>
                    <a:pt x="503" y="1096"/>
                    <a:pt x="457" y="1187"/>
                    <a:pt x="411" y="1278"/>
                  </a:cubicBezTo>
                  <a:cubicBezTo>
                    <a:pt x="274" y="1507"/>
                    <a:pt x="137" y="1712"/>
                    <a:pt x="23" y="1940"/>
                  </a:cubicBezTo>
                  <a:cubicBezTo>
                    <a:pt x="1" y="1986"/>
                    <a:pt x="23" y="2032"/>
                    <a:pt x="46" y="2055"/>
                  </a:cubicBezTo>
                  <a:lnTo>
                    <a:pt x="115" y="2055"/>
                  </a:lnTo>
                  <a:cubicBezTo>
                    <a:pt x="137" y="2055"/>
                    <a:pt x="160" y="2032"/>
                    <a:pt x="183" y="2009"/>
                  </a:cubicBezTo>
                  <a:cubicBezTo>
                    <a:pt x="183" y="1986"/>
                    <a:pt x="206" y="1963"/>
                    <a:pt x="206" y="1940"/>
                  </a:cubicBezTo>
                  <a:lnTo>
                    <a:pt x="229" y="1940"/>
                  </a:lnTo>
                  <a:cubicBezTo>
                    <a:pt x="297" y="1803"/>
                    <a:pt x="389" y="1667"/>
                    <a:pt x="480" y="1530"/>
                  </a:cubicBezTo>
                  <a:cubicBezTo>
                    <a:pt x="548" y="1393"/>
                    <a:pt x="640" y="1256"/>
                    <a:pt x="708" y="1119"/>
                  </a:cubicBezTo>
                  <a:cubicBezTo>
                    <a:pt x="777" y="959"/>
                    <a:pt x="868" y="799"/>
                    <a:pt x="936" y="617"/>
                  </a:cubicBezTo>
                  <a:cubicBezTo>
                    <a:pt x="982" y="548"/>
                    <a:pt x="1005" y="480"/>
                    <a:pt x="1028" y="388"/>
                  </a:cubicBezTo>
                  <a:cubicBezTo>
                    <a:pt x="1050" y="365"/>
                    <a:pt x="1050" y="320"/>
                    <a:pt x="1073" y="297"/>
                  </a:cubicBezTo>
                  <a:cubicBezTo>
                    <a:pt x="1096" y="229"/>
                    <a:pt x="1096" y="183"/>
                    <a:pt x="1119" y="137"/>
                  </a:cubicBezTo>
                  <a:cubicBezTo>
                    <a:pt x="1142" y="114"/>
                    <a:pt x="1142" y="92"/>
                    <a:pt x="1119" y="69"/>
                  </a:cubicBezTo>
                  <a:cubicBezTo>
                    <a:pt x="1119" y="46"/>
                    <a:pt x="1096" y="23"/>
                    <a:pt x="1073" y="23"/>
                  </a:cubicBezTo>
                  <a:cubicBezTo>
                    <a:pt x="1073" y="23"/>
                    <a:pt x="1050" y="0"/>
                    <a:pt x="1050"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14"/>
            <p:cNvSpPr/>
            <p:nvPr/>
          </p:nvSpPr>
          <p:spPr>
            <a:xfrm>
              <a:off x="4782625" y="759000"/>
              <a:ext cx="31425" cy="56200"/>
            </a:xfrm>
            <a:custGeom>
              <a:avLst/>
              <a:gdLst/>
              <a:ahLst/>
              <a:cxnLst/>
              <a:rect l="l" t="t" r="r" b="b"/>
              <a:pathLst>
                <a:path w="1257" h="2248" extrusionOk="0">
                  <a:moveTo>
                    <a:pt x="1142" y="0"/>
                  </a:moveTo>
                  <a:cubicBezTo>
                    <a:pt x="1096" y="0"/>
                    <a:pt x="1051" y="23"/>
                    <a:pt x="1051" y="69"/>
                  </a:cubicBezTo>
                  <a:cubicBezTo>
                    <a:pt x="959" y="251"/>
                    <a:pt x="891" y="434"/>
                    <a:pt x="800" y="616"/>
                  </a:cubicBezTo>
                  <a:cubicBezTo>
                    <a:pt x="708" y="776"/>
                    <a:pt x="640" y="959"/>
                    <a:pt x="549" y="1119"/>
                  </a:cubicBezTo>
                  <a:cubicBezTo>
                    <a:pt x="480" y="1278"/>
                    <a:pt x="389" y="1438"/>
                    <a:pt x="297" y="1575"/>
                  </a:cubicBezTo>
                  <a:cubicBezTo>
                    <a:pt x="252" y="1666"/>
                    <a:pt x="206" y="1735"/>
                    <a:pt x="183" y="1803"/>
                  </a:cubicBezTo>
                  <a:cubicBezTo>
                    <a:pt x="115" y="1895"/>
                    <a:pt x="69" y="2009"/>
                    <a:pt x="24" y="2100"/>
                  </a:cubicBezTo>
                  <a:cubicBezTo>
                    <a:pt x="1" y="2146"/>
                    <a:pt x="24" y="2214"/>
                    <a:pt x="69" y="2237"/>
                  </a:cubicBezTo>
                  <a:cubicBezTo>
                    <a:pt x="84" y="2237"/>
                    <a:pt x="100" y="2247"/>
                    <a:pt x="115" y="2247"/>
                  </a:cubicBezTo>
                  <a:cubicBezTo>
                    <a:pt x="122" y="2247"/>
                    <a:pt x="130" y="2245"/>
                    <a:pt x="138" y="2237"/>
                  </a:cubicBezTo>
                  <a:cubicBezTo>
                    <a:pt x="183" y="2237"/>
                    <a:pt x="183" y="2214"/>
                    <a:pt x="206" y="2191"/>
                  </a:cubicBezTo>
                  <a:cubicBezTo>
                    <a:pt x="252" y="2100"/>
                    <a:pt x="320" y="1986"/>
                    <a:pt x="366" y="1895"/>
                  </a:cubicBezTo>
                  <a:cubicBezTo>
                    <a:pt x="412" y="1826"/>
                    <a:pt x="457" y="1758"/>
                    <a:pt x="503" y="1689"/>
                  </a:cubicBezTo>
                  <a:cubicBezTo>
                    <a:pt x="594" y="1529"/>
                    <a:pt x="663" y="1370"/>
                    <a:pt x="754" y="1210"/>
                  </a:cubicBezTo>
                  <a:cubicBezTo>
                    <a:pt x="845" y="1050"/>
                    <a:pt x="914" y="867"/>
                    <a:pt x="982" y="708"/>
                  </a:cubicBezTo>
                  <a:cubicBezTo>
                    <a:pt x="1074" y="525"/>
                    <a:pt x="1165" y="342"/>
                    <a:pt x="1233" y="160"/>
                  </a:cubicBezTo>
                  <a:cubicBezTo>
                    <a:pt x="1256" y="114"/>
                    <a:pt x="1233" y="46"/>
                    <a:pt x="1188" y="23"/>
                  </a:cubicBezTo>
                  <a:cubicBezTo>
                    <a:pt x="1165" y="0"/>
                    <a:pt x="1165" y="0"/>
                    <a:pt x="1142"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14"/>
            <p:cNvSpPr/>
            <p:nvPr/>
          </p:nvSpPr>
          <p:spPr>
            <a:xfrm>
              <a:off x="4770650" y="759000"/>
              <a:ext cx="41675" cy="76475"/>
            </a:xfrm>
            <a:custGeom>
              <a:avLst/>
              <a:gdLst/>
              <a:ahLst/>
              <a:cxnLst/>
              <a:rect l="l" t="t" r="r" b="b"/>
              <a:pathLst>
                <a:path w="1667" h="3059" extrusionOk="0">
                  <a:moveTo>
                    <a:pt x="1621" y="0"/>
                  </a:moveTo>
                  <a:cubicBezTo>
                    <a:pt x="1598" y="0"/>
                    <a:pt x="1575" y="0"/>
                    <a:pt x="1575" y="23"/>
                  </a:cubicBezTo>
                  <a:cubicBezTo>
                    <a:pt x="1553" y="46"/>
                    <a:pt x="1530" y="69"/>
                    <a:pt x="1530" y="69"/>
                  </a:cubicBezTo>
                  <a:cubicBezTo>
                    <a:pt x="1507" y="91"/>
                    <a:pt x="1507" y="114"/>
                    <a:pt x="1530" y="137"/>
                  </a:cubicBezTo>
                  <a:cubicBezTo>
                    <a:pt x="1507" y="206"/>
                    <a:pt x="1461" y="274"/>
                    <a:pt x="1438" y="342"/>
                  </a:cubicBezTo>
                  <a:cubicBezTo>
                    <a:pt x="1393" y="457"/>
                    <a:pt x="1347" y="548"/>
                    <a:pt x="1301" y="639"/>
                  </a:cubicBezTo>
                  <a:cubicBezTo>
                    <a:pt x="1279" y="685"/>
                    <a:pt x="1256" y="708"/>
                    <a:pt x="1256" y="753"/>
                  </a:cubicBezTo>
                  <a:cubicBezTo>
                    <a:pt x="1233" y="799"/>
                    <a:pt x="1210" y="845"/>
                    <a:pt x="1165" y="913"/>
                  </a:cubicBezTo>
                  <a:cubicBezTo>
                    <a:pt x="1119" y="1004"/>
                    <a:pt x="1073" y="1096"/>
                    <a:pt x="1028" y="1187"/>
                  </a:cubicBezTo>
                  <a:cubicBezTo>
                    <a:pt x="913" y="1370"/>
                    <a:pt x="799" y="1575"/>
                    <a:pt x="685" y="1758"/>
                  </a:cubicBezTo>
                  <a:cubicBezTo>
                    <a:pt x="594" y="1940"/>
                    <a:pt x="480" y="2123"/>
                    <a:pt x="366" y="2305"/>
                  </a:cubicBezTo>
                  <a:cubicBezTo>
                    <a:pt x="320" y="2420"/>
                    <a:pt x="251" y="2511"/>
                    <a:pt x="206" y="2625"/>
                  </a:cubicBezTo>
                  <a:cubicBezTo>
                    <a:pt x="137" y="2739"/>
                    <a:pt x="69" y="2830"/>
                    <a:pt x="0" y="2945"/>
                  </a:cubicBezTo>
                  <a:cubicBezTo>
                    <a:pt x="0" y="2967"/>
                    <a:pt x="0" y="2990"/>
                    <a:pt x="0" y="3013"/>
                  </a:cubicBezTo>
                  <a:cubicBezTo>
                    <a:pt x="0" y="3036"/>
                    <a:pt x="23" y="3059"/>
                    <a:pt x="46" y="3059"/>
                  </a:cubicBezTo>
                  <a:lnTo>
                    <a:pt x="115" y="3059"/>
                  </a:lnTo>
                  <a:cubicBezTo>
                    <a:pt x="137" y="3059"/>
                    <a:pt x="137" y="3036"/>
                    <a:pt x="160" y="3013"/>
                  </a:cubicBezTo>
                  <a:cubicBezTo>
                    <a:pt x="206" y="2922"/>
                    <a:pt x="274" y="2808"/>
                    <a:pt x="343" y="2693"/>
                  </a:cubicBezTo>
                  <a:cubicBezTo>
                    <a:pt x="388" y="2602"/>
                    <a:pt x="434" y="2534"/>
                    <a:pt x="480" y="2442"/>
                  </a:cubicBezTo>
                  <a:cubicBezTo>
                    <a:pt x="594" y="2260"/>
                    <a:pt x="685" y="2077"/>
                    <a:pt x="799" y="1895"/>
                  </a:cubicBezTo>
                  <a:cubicBezTo>
                    <a:pt x="891" y="1712"/>
                    <a:pt x="982" y="1529"/>
                    <a:pt x="1073" y="1347"/>
                  </a:cubicBezTo>
                  <a:cubicBezTo>
                    <a:pt x="1096" y="1301"/>
                    <a:pt x="1119" y="1255"/>
                    <a:pt x="1165" y="1210"/>
                  </a:cubicBezTo>
                  <a:cubicBezTo>
                    <a:pt x="1187" y="1141"/>
                    <a:pt x="1210" y="1096"/>
                    <a:pt x="1233" y="1050"/>
                  </a:cubicBezTo>
                  <a:cubicBezTo>
                    <a:pt x="1279" y="936"/>
                    <a:pt x="1324" y="845"/>
                    <a:pt x="1370" y="731"/>
                  </a:cubicBezTo>
                  <a:cubicBezTo>
                    <a:pt x="1393" y="685"/>
                    <a:pt x="1416" y="662"/>
                    <a:pt x="1438" y="616"/>
                  </a:cubicBezTo>
                  <a:cubicBezTo>
                    <a:pt x="1461" y="548"/>
                    <a:pt x="1484" y="502"/>
                    <a:pt x="1507" y="434"/>
                  </a:cubicBezTo>
                  <a:cubicBezTo>
                    <a:pt x="1530" y="365"/>
                    <a:pt x="1553" y="320"/>
                    <a:pt x="1598" y="251"/>
                  </a:cubicBezTo>
                  <a:cubicBezTo>
                    <a:pt x="1621" y="183"/>
                    <a:pt x="1644" y="114"/>
                    <a:pt x="1667" y="69"/>
                  </a:cubicBezTo>
                  <a:cubicBezTo>
                    <a:pt x="1667" y="23"/>
                    <a:pt x="1644" y="0"/>
                    <a:pt x="1621"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14"/>
            <p:cNvSpPr/>
            <p:nvPr/>
          </p:nvSpPr>
          <p:spPr>
            <a:xfrm>
              <a:off x="4763225" y="764700"/>
              <a:ext cx="47400" cy="82200"/>
            </a:xfrm>
            <a:custGeom>
              <a:avLst/>
              <a:gdLst/>
              <a:ahLst/>
              <a:cxnLst/>
              <a:rect l="l" t="t" r="r" b="b"/>
              <a:pathLst>
                <a:path w="1896" h="3288" extrusionOk="0">
                  <a:moveTo>
                    <a:pt x="1827" y="0"/>
                  </a:moveTo>
                  <a:cubicBezTo>
                    <a:pt x="1804" y="0"/>
                    <a:pt x="1758" y="23"/>
                    <a:pt x="1758" y="46"/>
                  </a:cubicBezTo>
                  <a:cubicBezTo>
                    <a:pt x="1713" y="137"/>
                    <a:pt x="1667" y="251"/>
                    <a:pt x="1621" y="343"/>
                  </a:cubicBezTo>
                  <a:cubicBezTo>
                    <a:pt x="1553" y="457"/>
                    <a:pt x="1507" y="548"/>
                    <a:pt x="1462" y="662"/>
                  </a:cubicBezTo>
                  <a:cubicBezTo>
                    <a:pt x="1347" y="868"/>
                    <a:pt x="1256" y="1050"/>
                    <a:pt x="1142" y="1256"/>
                  </a:cubicBezTo>
                  <a:cubicBezTo>
                    <a:pt x="1051" y="1416"/>
                    <a:pt x="937" y="1598"/>
                    <a:pt x="845" y="1781"/>
                  </a:cubicBezTo>
                  <a:cubicBezTo>
                    <a:pt x="731" y="1963"/>
                    <a:pt x="617" y="2146"/>
                    <a:pt x="503" y="2329"/>
                  </a:cubicBezTo>
                  <a:cubicBezTo>
                    <a:pt x="343" y="2602"/>
                    <a:pt x="183" y="2899"/>
                    <a:pt x="1" y="3173"/>
                  </a:cubicBezTo>
                  <a:cubicBezTo>
                    <a:pt x="1" y="3196"/>
                    <a:pt x="1" y="3219"/>
                    <a:pt x="1" y="3242"/>
                  </a:cubicBezTo>
                  <a:cubicBezTo>
                    <a:pt x="24" y="3264"/>
                    <a:pt x="24" y="3287"/>
                    <a:pt x="46" y="3287"/>
                  </a:cubicBezTo>
                  <a:lnTo>
                    <a:pt x="115" y="3287"/>
                  </a:lnTo>
                  <a:cubicBezTo>
                    <a:pt x="138" y="3287"/>
                    <a:pt x="160" y="3264"/>
                    <a:pt x="160" y="3242"/>
                  </a:cubicBezTo>
                  <a:cubicBezTo>
                    <a:pt x="297" y="3036"/>
                    <a:pt x="412" y="2831"/>
                    <a:pt x="526" y="2625"/>
                  </a:cubicBezTo>
                  <a:cubicBezTo>
                    <a:pt x="640" y="2465"/>
                    <a:pt x="754" y="2260"/>
                    <a:pt x="845" y="2077"/>
                  </a:cubicBezTo>
                  <a:cubicBezTo>
                    <a:pt x="891" y="2009"/>
                    <a:pt x="937" y="1918"/>
                    <a:pt x="982" y="1849"/>
                  </a:cubicBezTo>
                  <a:cubicBezTo>
                    <a:pt x="1028" y="1758"/>
                    <a:pt x="1073" y="1667"/>
                    <a:pt x="1142" y="1575"/>
                  </a:cubicBezTo>
                  <a:cubicBezTo>
                    <a:pt x="1233" y="1393"/>
                    <a:pt x="1347" y="1187"/>
                    <a:pt x="1439" y="1005"/>
                  </a:cubicBezTo>
                  <a:cubicBezTo>
                    <a:pt x="1484" y="936"/>
                    <a:pt x="1507" y="868"/>
                    <a:pt x="1553" y="799"/>
                  </a:cubicBezTo>
                  <a:cubicBezTo>
                    <a:pt x="1576" y="731"/>
                    <a:pt x="1621" y="662"/>
                    <a:pt x="1667" y="571"/>
                  </a:cubicBezTo>
                  <a:cubicBezTo>
                    <a:pt x="1735" y="411"/>
                    <a:pt x="1804" y="251"/>
                    <a:pt x="1895" y="92"/>
                  </a:cubicBezTo>
                  <a:cubicBezTo>
                    <a:pt x="1895" y="69"/>
                    <a:pt x="1895" y="23"/>
                    <a:pt x="1850"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14"/>
            <p:cNvSpPr/>
            <p:nvPr/>
          </p:nvSpPr>
          <p:spPr>
            <a:xfrm>
              <a:off x="4149800" y="1019200"/>
              <a:ext cx="327575" cy="167225"/>
            </a:xfrm>
            <a:custGeom>
              <a:avLst/>
              <a:gdLst/>
              <a:ahLst/>
              <a:cxnLst/>
              <a:rect l="l" t="t" r="r" b="b"/>
              <a:pathLst>
                <a:path w="13103" h="6689" extrusionOk="0">
                  <a:moveTo>
                    <a:pt x="137" y="0"/>
                  </a:moveTo>
                  <a:cubicBezTo>
                    <a:pt x="92" y="0"/>
                    <a:pt x="46" y="23"/>
                    <a:pt x="23" y="46"/>
                  </a:cubicBezTo>
                  <a:cubicBezTo>
                    <a:pt x="0" y="115"/>
                    <a:pt x="23" y="160"/>
                    <a:pt x="69" y="206"/>
                  </a:cubicBezTo>
                  <a:cubicBezTo>
                    <a:pt x="206" y="343"/>
                    <a:pt x="343" y="457"/>
                    <a:pt x="503" y="571"/>
                  </a:cubicBezTo>
                  <a:cubicBezTo>
                    <a:pt x="571" y="640"/>
                    <a:pt x="640" y="708"/>
                    <a:pt x="731" y="776"/>
                  </a:cubicBezTo>
                  <a:cubicBezTo>
                    <a:pt x="799" y="822"/>
                    <a:pt x="891" y="891"/>
                    <a:pt x="959" y="959"/>
                  </a:cubicBezTo>
                  <a:cubicBezTo>
                    <a:pt x="1096" y="1073"/>
                    <a:pt x="1256" y="1187"/>
                    <a:pt x="1393" y="1301"/>
                  </a:cubicBezTo>
                  <a:cubicBezTo>
                    <a:pt x="1575" y="1393"/>
                    <a:pt x="1735" y="1507"/>
                    <a:pt x="1895" y="1621"/>
                  </a:cubicBezTo>
                  <a:cubicBezTo>
                    <a:pt x="2032" y="1712"/>
                    <a:pt x="2169" y="1804"/>
                    <a:pt x="2329" y="1872"/>
                  </a:cubicBezTo>
                  <a:cubicBezTo>
                    <a:pt x="2443" y="1963"/>
                    <a:pt x="2580" y="2032"/>
                    <a:pt x="2717" y="2123"/>
                  </a:cubicBezTo>
                  <a:cubicBezTo>
                    <a:pt x="2854" y="2192"/>
                    <a:pt x="2991" y="2283"/>
                    <a:pt x="3128" y="2374"/>
                  </a:cubicBezTo>
                  <a:cubicBezTo>
                    <a:pt x="3264" y="2443"/>
                    <a:pt x="3401" y="2511"/>
                    <a:pt x="3538" y="2603"/>
                  </a:cubicBezTo>
                  <a:cubicBezTo>
                    <a:pt x="3630" y="2648"/>
                    <a:pt x="3721" y="2694"/>
                    <a:pt x="3812" y="2739"/>
                  </a:cubicBezTo>
                  <a:lnTo>
                    <a:pt x="3789" y="2739"/>
                  </a:lnTo>
                  <a:cubicBezTo>
                    <a:pt x="3926" y="2808"/>
                    <a:pt x="4063" y="2876"/>
                    <a:pt x="4178" y="2945"/>
                  </a:cubicBezTo>
                  <a:cubicBezTo>
                    <a:pt x="4314" y="2991"/>
                    <a:pt x="4429" y="3059"/>
                    <a:pt x="4543" y="3127"/>
                  </a:cubicBezTo>
                  <a:cubicBezTo>
                    <a:pt x="4611" y="3150"/>
                    <a:pt x="4657" y="3173"/>
                    <a:pt x="4702" y="3219"/>
                  </a:cubicBezTo>
                  <a:cubicBezTo>
                    <a:pt x="4702" y="3214"/>
                    <a:pt x="4702" y="3210"/>
                    <a:pt x="4702" y="3207"/>
                  </a:cubicBezTo>
                  <a:lnTo>
                    <a:pt x="4702" y="3207"/>
                  </a:lnTo>
                  <a:cubicBezTo>
                    <a:pt x="4877" y="3295"/>
                    <a:pt x="5051" y="3382"/>
                    <a:pt x="5205" y="3470"/>
                  </a:cubicBezTo>
                  <a:cubicBezTo>
                    <a:pt x="5387" y="3538"/>
                    <a:pt x="5547" y="3630"/>
                    <a:pt x="5730" y="3721"/>
                  </a:cubicBezTo>
                  <a:cubicBezTo>
                    <a:pt x="5912" y="3789"/>
                    <a:pt x="6095" y="3881"/>
                    <a:pt x="6277" y="3972"/>
                  </a:cubicBezTo>
                  <a:cubicBezTo>
                    <a:pt x="6460" y="4063"/>
                    <a:pt x="6643" y="4132"/>
                    <a:pt x="6825" y="4223"/>
                  </a:cubicBezTo>
                  <a:cubicBezTo>
                    <a:pt x="7008" y="4314"/>
                    <a:pt x="7213" y="4406"/>
                    <a:pt x="7396" y="4497"/>
                  </a:cubicBezTo>
                  <a:cubicBezTo>
                    <a:pt x="7487" y="4543"/>
                    <a:pt x="7578" y="4565"/>
                    <a:pt x="7670" y="4611"/>
                  </a:cubicBezTo>
                  <a:cubicBezTo>
                    <a:pt x="7693" y="4634"/>
                    <a:pt x="7715" y="4657"/>
                    <a:pt x="7761" y="4680"/>
                  </a:cubicBezTo>
                  <a:cubicBezTo>
                    <a:pt x="7761" y="4702"/>
                    <a:pt x="7784" y="4725"/>
                    <a:pt x="7784" y="4748"/>
                  </a:cubicBezTo>
                  <a:cubicBezTo>
                    <a:pt x="7830" y="4817"/>
                    <a:pt x="7875" y="4885"/>
                    <a:pt x="7944" y="4954"/>
                  </a:cubicBezTo>
                  <a:cubicBezTo>
                    <a:pt x="7989" y="4999"/>
                    <a:pt x="8058" y="5045"/>
                    <a:pt x="8126" y="5090"/>
                  </a:cubicBezTo>
                  <a:cubicBezTo>
                    <a:pt x="8218" y="5136"/>
                    <a:pt x="8332" y="5182"/>
                    <a:pt x="8423" y="5227"/>
                  </a:cubicBezTo>
                  <a:cubicBezTo>
                    <a:pt x="8606" y="5296"/>
                    <a:pt x="8788" y="5387"/>
                    <a:pt x="8971" y="5456"/>
                  </a:cubicBezTo>
                  <a:cubicBezTo>
                    <a:pt x="9108" y="5501"/>
                    <a:pt x="9245" y="5547"/>
                    <a:pt x="9382" y="5593"/>
                  </a:cubicBezTo>
                  <a:cubicBezTo>
                    <a:pt x="9473" y="5638"/>
                    <a:pt x="9541" y="5684"/>
                    <a:pt x="9633" y="5730"/>
                  </a:cubicBezTo>
                  <a:cubicBezTo>
                    <a:pt x="9815" y="5821"/>
                    <a:pt x="9998" y="5912"/>
                    <a:pt x="10181" y="5981"/>
                  </a:cubicBezTo>
                  <a:cubicBezTo>
                    <a:pt x="10363" y="6072"/>
                    <a:pt x="10569" y="6163"/>
                    <a:pt x="10751" y="6232"/>
                  </a:cubicBezTo>
                  <a:cubicBezTo>
                    <a:pt x="10957" y="6323"/>
                    <a:pt x="11162" y="6391"/>
                    <a:pt x="11367" y="6460"/>
                  </a:cubicBezTo>
                  <a:cubicBezTo>
                    <a:pt x="11459" y="6483"/>
                    <a:pt x="11573" y="6528"/>
                    <a:pt x="11664" y="6551"/>
                  </a:cubicBezTo>
                  <a:cubicBezTo>
                    <a:pt x="11756" y="6574"/>
                    <a:pt x="11847" y="6620"/>
                    <a:pt x="11938" y="6643"/>
                  </a:cubicBezTo>
                  <a:lnTo>
                    <a:pt x="11961" y="6643"/>
                  </a:lnTo>
                  <a:cubicBezTo>
                    <a:pt x="11984" y="6665"/>
                    <a:pt x="12029" y="6688"/>
                    <a:pt x="12052" y="6688"/>
                  </a:cubicBezTo>
                  <a:cubicBezTo>
                    <a:pt x="12075" y="6688"/>
                    <a:pt x="12098" y="6688"/>
                    <a:pt x="12121" y="6665"/>
                  </a:cubicBezTo>
                  <a:cubicBezTo>
                    <a:pt x="12166" y="6643"/>
                    <a:pt x="12189" y="6620"/>
                    <a:pt x="12212" y="6574"/>
                  </a:cubicBezTo>
                  <a:cubicBezTo>
                    <a:pt x="12212" y="6551"/>
                    <a:pt x="12235" y="6551"/>
                    <a:pt x="12235" y="6528"/>
                  </a:cubicBezTo>
                  <a:cubicBezTo>
                    <a:pt x="12326" y="6551"/>
                    <a:pt x="12417" y="6574"/>
                    <a:pt x="12509" y="6597"/>
                  </a:cubicBezTo>
                  <a:lnTo>
                    <a:pt x="12463" y="6597"/>
                  </a:lnTo>
                  <a:cubicBezTo>
                    <a:pt x="12577" y="6620"/>
                    <a:pt x="12714" y="6643"/>
                    <a:pt x="12828" y="6688"/>
                  </a:cubicBezTo>
                  <a:cubicBezTo>
                    <a:pt x="12897" y="6688"/>
                    <a:pt x="12942" y="6688"/>
                    <a:pt x="12988" y="6665"/>
                  </a:cubicBezTo>
                  <a:cubicBezTo>
                    <a:pt x="13034" y="6643"/>
                    <a:pt x="13057" y="6620"/>
                    <a:pt x="13079" y="6574"/>
                  </a:cubicBezTo>
                  <a:cubicBezTo>
                    <a:pt x="13102" y="6528"/>
                    <a:pt x="13102" y="6460"/>
                    <a:pt x="13079" y="6414"/>
                  </a:cubicBezTo>
                  <a:cubicBezTo>
                    <a:pt x="13057" y="6369"/>
                    <a:pt x="13011" y="6346"/>
                    <a:pt x="12965" y="6323"/>
                  </a:cubicBezTo>
                  <a:cubicBezTo>
                    <a:pt x="12942" y="6300"/>
                    <a:pt x="12897" y="6300"/>
                    <a:pt x="12851" y="6277"/>
                  </a:cubicBezTo>
                  <a:cubicBezTo>
                    <a:pt x="12805" y="6255"/>
                    <a:pt x="12760" y="6255"/>
                    <a:pt x="12714" y="6232"/>
                  </a:cubicBezTo>
                  <a:cubicBezTo>
                    <a:pt x="12623" y="6209"/>
                    <a:pt x="12509" y="6186"/>
                    <a:pt x="12417" y="6140"/>
                  </a:cubicBezTo>
                  <a:cubicBezTo>
                    <a:pt x="12235" y="6072"/>
                    <a:pt x="12029" y="6026"/>
                    <a:pt x="11847" y="5958"/>
                  </a:cubicBezTo>
                  <a:cubicBezTo>
                    <a:pt x="11664" y="5889"/>
                    <a:pt x="11459" y="5821"/>
                    <a:pt x="11276" y="5752"/>
                  </a:cubicBezTo>
                  <a:cubicBezTo>
                    <a:pt x="11094" y="5684"/>
                    <a:pt x="10911" y="5615"/>
                    <a:pt x="10728" y="5547"/>
                  </a:cubicBezTo>
                  <a:cubicBezTo>
                    <a:pt x="10637" y="5501"/>
                    <a:pt x="10546" y="5456"/>
                    <a:pt x="10432" y="5433"/>
                  </a:cubicBezTo>
                  <a:cubicBezTo>
                    <a:pt x="10340" y="5387"/>
                    <a:pt x="10249" y="5364"/>
                    <a:pt x="10181" y="5319"/>
                  </a:cubicBezTo>
                  <a:cubicBezTo>
                    <a:pt x="9975" y="5227"/>
                    <a:pt x="9793" y="5159"/>
                    <a:pt x="9587" y="5068"/>
                  </a:cubicBezTo>
                  <a:cubicBezTo>
                    <a:pt x="9405" y="4999"/>
                    <a:pt x="9222" y="4908"/>
                    <a:pt x="9016" y="4839"/>
                  </a:cubicBezTo>
                  <a:cubicBezTo>
                    <a:pt x="8925" y="4794"/>
                    <a:pt x="8834" y="4748"/>
                    <a:pt x="8743" y="4702"/>
                  </a:cubicBezTo>
                  <a:cubicBezTo>
                    <a:pt x="8651" y="4657"/>
                    <a:pt x="8560" y="4611"/>
                    <a:pt x="8446" y="4565"/>
                  </a:cubicBezTo>
                  <a:cubicBezTo>
                    <a:pt x="8286" y="4497"/>
                    <a:pt x="8103" y="4406"/>
                    <a:pt x="7921" y="4314"/>
                  </a:cubicBezTo>
                  <a:cubicBezTo>
                    <a:pt x="7830" y="4269"/>
                    <a:pt x="7738" y="4223"/>
                    <a:pt x="7647" y="4177"/>
                  </a:cubicBezTo>
                  <a:cubicBezTo>
                    <a:pt x="7556" y="4132"/>
                    <a:pt x="7464" y="4086"/>
                    <a:pt x="7373" y="4063"/>
                  </a:cubicBezTo>
                  <a:cubicBezTo>
                    <a:pt x="7282" y="4018"/>
                    <a:pt x="7190" y="3949"/>
                    <a:pt x="7099" y="3904"/>
                  </a:cubicBezTo>
                  <a:cubicBezTo>
                    <a:pt x="7008" y="3881"/>
                    <a:pt x="6917" y="3835"/>
                    <a:pt x="6825" y="3789"/>
                  </a:cubicBezTo>
                  <a:cubicBezTo>
                    <a:pt x="6711" y="3744"/>
                    <a:pt x="6620" y="3698"/>
                    <a:pt x="6529" y="3652"/>
                  </a:cubicBezTo>
                  <a:cubicBezTo>
                    <a:pt x="6437" y="3630"/>
                    <a:pt x="6346" y="3584"/>
                    <a:pt x="6255" y="3538"/>
                  </a:cubicBezTo>
                  <a:cubicBezTo>
                    <a:pt x="6049" y="3424"/>
                    <a:pt x="5798" y="3333"/>
                    <a:pt x="5570" y="3219"/>
                  </a:cubicBezTo>
                  <a:cubicBezTo>
                    <a:pt x="5364" y="3105"/>
                    <a:pt x="5136" y="2991"/>
                    <a:pt x="4908" y="2876"/>
                  </a:cubicBezTo>
                  <a:cubicBezTo>
                    <a:pt x="4862" y="2854"/>
                    <a:pt x="4817" y="2831"/>
                    <a:pt x="4748" y="2808"/>
                  </a:cubicBezTo>
                  <a:lnTo>
                    <a:pt x="4771" y="2808"/>
                  </a:lnTo>
                  <a:cubicBezTo>
                    <a:pt x="4543" y="2671"/>
                    <a:pt x="4314" y="2580"/>
                    <a:pt x="4086" y="2443"/>
                  </a:cubicBezTo>
                  <a:cubicBezTo>
                    <a:pt x="4018" y="2420"/>
                    <a:pt x="3949" y="2374"/>
                    <a:pt x="3881" y="2351"/>
                  </a:cubicBezTo>
                  <a:cubicBezTo>
                    <a:pt x="3795" y="2287"/>
                    <a:pt x="3688" y="2243"/>
                    <a:pt x="3600" y="2200"/>
                  </a:cubicBezTo>
                  <a:lnTo>
                    <a:pt x="3600" y="2200"/>
                  </a:lnTo>
                  <a:cubicBezTo>
                    <a:pt x="3430" y="2113"/>
                    <a:pt x="3279" y="2026"/>
                    <a:pt x="3128" y="1918"/>
                  </a:cubicBezTo>
                  <a:cubicBezTo>
                    <a:pt x="2968" y="1826"/>
                    <a:pt x="2808" y="1735"/>
                    <a:pt x="2648" y="1621"/>
                  </a:cubicBezTo>
                  <a:cubicBezTo>
                    <a:pt x="2306" y="1438"/>
                    <a:pt x="1963" y="1233"/>
                    <a:pt x="1644" y="1028"/>
                  </a:cubicBezTo>
                  <a:cubicBezTo>
                    <a:pt x="1507" y="959"/>
                    <a:pt x="1393" y="868"/>
                    <a:pt x="1279" y="799"/>
                  </a:cubicBezTo>
                  <a:cubicBezTo>
                    <a:pt x="1165" y="708"/>
                    <a:pt x="1028" y="640"/>
                    <a:pt x="913" y="548"/>
                  </a:cubicBezTo>
                  <a:cubicBezTo>
                    <a:pt x="777" y="457"/>
                    <a:pt x="662" y="388"/>
                    <a:pt x="548" y="297"/>
                  </a:cubicBezTo>
                  <a:cubicBezTo>
                    <a:pt x="411" y="206"/>
                    <a:pt x="297" y="137"/>
                    <a:pt x="183" y="23"/>
                  </a:cubicBezTo>
                  <a:cubicBezTo>
                    <a:pt x="160" y="23"/>
                    <a:pt x="160" y="0"/>
                    <a:pt x="137"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14"/>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14"/>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14"/>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14"/>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14"/>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14"/>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14"/>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14"/>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14"/>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14"/>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14"/>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14"/>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14"/>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14"/>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14"/>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14"/>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rgbClr val="CDD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14"/>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rgbClr val="CDD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14"/>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rgbClr val="CDD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14"/>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14"/>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14"/>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14"/>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14"/>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14"/>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14"/>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14"/>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14"/>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14"/>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14"/>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14"/>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14"/>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14"/>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14"/>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14"/>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14"/>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14"/>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14"/>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14"/>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14"/>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14"/>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14"/>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14"/>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14"/>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14"/>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14"/>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14"/>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14"/>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14"/>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14"/>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14"/>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14"/>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14"/>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14"/>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14"/>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14"/>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14"/>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14"/>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14"/>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14"/>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14"/>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14"/>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14"/>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14"/>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14"/>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14"/>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14"/>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14"/>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14"/>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14"/>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14"/>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9" name="Google Shape;3219;p14"/>
          <p:cNvGrpSpPr/>
          <p:nvPr/>
        </p:nvGrpSpPr>
        <p:grpSpPr>
          <a:xfrm rot="672145">
            <a:off x="8739420" y="3359516"/>
            <a:ext cx="329643" cy="423839"/>
            <a:chOff x="3526675" y="707075"/>
            <a:chExt cx="187750" cy="241400"/>
          </a:xfrm>
        </p:grpSpPr>
        <p:sp>
          <p:nvSpPr>
            <p:cNvPr id="3220" name="Google Shape;3220;p14"/>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14"/>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14"/>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3" name="Google Shape;3223;p14"/>
          <p:cNvGrpSpPr/>
          <p:nvPr/>
        </p:nvGrpSpPr>
        <p:grpSpPr>
          <a:xfrm rot="-1377965">
            <a:off x="539596" y="4345398"/>
            <a:ext cx="347198" cy="510649"/>
            <a:chOff x="3716700" y="1378700"/>
            <a:chExt cx="135825" cy="199750"/>
          </a:xfrm>
        </p:grpSpPr>
        <p:sp>
          <p:nvSpPr>
            <p:cNvPr id="3224" name="Google Shape;3224;p14"/>
            <p:cNvSpPr/>
            <p:nvPr/>
          </p:nvSpPr>
          <p:spPr>
            <a:xfrm>
              <a:off x="3718975" y="1380975"/>
              <a:ext cx="129550" cy="195175"/>
            </a:xfrm>
            <a:custGeom>
              <a:avLst/>
              <a:gdLst/>
              <a:ahLst/>
              <a:cxnLst/>
              <a:rect l="l" t="t" r="r" b="b"/>
              <a:pathLst>
                <a:path w="5182" h="7807" extrusionOk="0">
                  <a:moveTo>
                    <a:pt x="3401" y="3812"/>
                  </a:moveTo>
                  <a:cubicBezTo>
                    <a:pt x="3470" y="3812"/>
                    <a:pt x="3538" y="3812"/>
                    <a:pt x="3607" y="3835"/>
                  </a:cubicBezTo>
                  <a:cubicBezTo>
                    <a:pt x="3675" y="3835"/>
                    <a:pt x="3721" y="3858"/>
                    <a:pt x="3789" y="3881"/>
                  </a:cubicBezTo>
                  <a:cubicBezTo>
                    <a:pt x="3835" y="3904"/>
                    <a:pt x="3903" y="3927"/>
                    <a:pt x="3949" y="3949"/>
                  </a:cubicBezTo>
                  <a:cubicBezTo>
                    <a:pt x="3995" y="3995"/>
                    <a:pt x="4063" y="4018"/>
                    <a:pt x="4109" y="4041"/>
                  </a:cubicBezTo>
                  <a:lnTo>
                    <a:pt x="4155" y="4086"/>
                  </a:lnTo>
                  <a:cubicBezTo>
                    <a:pt x="4200" y="4109"/>
                    <a:pt x="4246" y="4132"/>
                    <a:pt x="4292" y="4155"/>
                  </a:cubicBezTo>
                  <a:cubicBezTo>
                    <a:pt x="4337" y="4223"/>
                    <a:pt x="4406" y="4269"/>
                    <a:pt x="4451" y="4337"/>
                  </a:cubicBezTo>
                  <a:lnTo>
                    <a:pt x="4451" y="4360"/>
                  </a:lnTo>
                  <a:cubicBezTo>
                    <a:pt x="4520" y="4429"/>
                    <a:pt x="4565" y="4520"/>
                    <a:pt x="4611" y="4589"/>
                  </a:cubicBezTo>
                  <a:cubicBezTo>
                    <a:pt x="4634" y="4634"/>
                    <a:pt x="4657" y="4657"/>
                    <a:pt x="4657" y="4703"/>
                  </a:cubicBezTo>
                  <a:lnTo>
                    <a:pt x="4680" y="4725"/>
                  </a:lnTo>
                  <a:cubicBezTo>
                    <a:pt x="4702" y="4771"/>
                    <a:pt x="4702" y="4817"/>
                    <a:pt x="4725" y="4840"/>
                  </a:cubicBezTo>
                  <a:cubicBezTo>
                    <a:pt x="4748" y="4931"/>
                    <a:pt x="4771" y="4999"/>
                    <a:pt x="4794" y="5068"/>
                  </a:cubicBezTo>
                  <a:lnTo>
                    <a:pt x="4794" y="5091"/>
                  </a:lnTo>
                  <a:cubicBezTo>
                    <a:pt x="4794" y="5159"/>
                    <a:pt x="4817" y="5205"/>
                    <a:pt x="4817" y="5273"/>
                  </a:cubicBezTo>
                  <a:cubicBezTo>
                    <a:pt x="4817" y="5365"/>
                    <a:pt x="4817" y="5456"/>
                    <a:pt x="4817" y="5524"/>
                  </a:cubicBezTo>
                  <a:lnTo>
                    <a:pt x="4794" y="5593"/>
                  </a:lnTo>
                  <a:cubicBezTo>
                    <a:pt x="4794" y="5730"/>
                    <a:pt x="4771" y="5867"/>
                    <a:pt x="4748" y="5958"/>
                  </a:cubicBezTo>
                  <a:cubicBezTo>
                    <a:pt x="4748" y="6027"/>
                    <a:pt x="4702" y="6118"/>
                    <a:pt x="4657" y="6209"/>
                  </a:cubicBezTo>
                  <a:cubicBezTo>
                    <a:pt x="4657" y="6255"/>
                    <a:pt x="4634" y="6278"/>
                    <a:pt x="4611" y="6300"/>
                  </a:cubicBezTo>
                  <a:lnTo>
                    <a:pt x="4611" y="6323"/>
                  </a:lnTo>
                  <a:lnTo>
                    <a:pt x="4588" y="6369"/>
                  </a:lnTo>
                  <a:cubicBezTo>
                    <a:pt x="4565" y="6392"/>
                    <a:pt x="4565" y="6415"/>
                    <a:pt x="4543" y="6437"/>
                  </a:cubicBezTo>
                  <a:cubicBezTo>
                    <a:pt x="4565" y="6415"/>
                    <a:pt x="4565" y="6369"/>
                    <a:pt x="4565" y="6346"/>
                  </a:cubicBezTo>
                  <a:cubicBezTo>
                    <a:pt x="4588" y="6300"/>
                    <a:pt x="4588" y="6255"/>
                    <a:pt x="4588" y="6209"/>
                  </a:cubicBezTo>
                  <a:lnTo>
                    <a:pt x="4611" y="6095"/>
                  </a:lnTo>
                  <a:cubicBezTo>
                    <a:pt x="4611" y="6072"/>
                    <a:pt x="4611" y="6027"/>
                    <a:pt x="4634" y="6004"/>
                  </a:cubicBezTo>
                  <a:cubicBezTo>
                    <a:pt x="4634" y="5958"/>
                    <a:pt x="4634" y="5912"/>
                    <a:pt x="4611" y="5867"/>
                  </a:cubicBezTo>
                  <a:cubicBezTo>
                    <a:pt x="4588" y="5821"/>
                    <a:pt x="4565" y="5798"/>
                    <a:pt x="4520" y="5775"/>
                  </a:cubicBezTo>
                  <a:lnTo>
                    <a:pt x="4474" y="5775"/>
                  </a:lnTo>
                  <a:cubicBezTo>
                    <a:pt x="4383" y="5775"/>
                    <a:pt x="4314" y="5821"/>
                    <a:pt x="4292" y="5890"/>
                  </a:cubicBezTo>
                  <a:cubicBezTo>
                    <a:pt x="4292" y="5912"/>
                    <a:pt x="4292" y="5958"/>
                    <a:pt x="4269" y="5981"/>
                  </a:cubicBezTo>
                  <a:cubicBezTo>
                    <a:pt x="4246" y="6004"/>
                    <a:pt x="4246" y="6027"/>
                    <a:pt x="4223" y="6072"/>
                  </a:cubicBezTo>
                  <a:cubicBezTo>
                    <a:pt x="4200" y="6095"/>
                    <a:pt x="4177" y="6118"/>
                    <a:pt x="4155" y="6163"/>
                  </a:cubicBezTo>
                  <a:lnTo>
                    <a:pt x="4132" y="6186"/>
                  </a:lnTo>
                  <a:cubicBezTo>
                    <a:pt x="4109" y="6232"/>
                    <a:pt x="4063" y="6278"/>
                    <a:pt x="4040" y="6300"/>
                  </a:cubicBezTo>
                  <a:lnTo>
                    <a:pt x="4040" y="6278"/>
                  </a:lnTo>
                  <a:cubicBezTo>
                    <a:pt x="4040" y="6255"/>
                    <a:pt x="4040" y="6255"/>
                    <a:pt x="4040" y="6232"/>
                  </a:cubicBezTo>
                  <a:lnTo>
                    <a:pt x="4040" y="6186"/>
                  </a:lnTo>
                  <a:cubicBezTo>
                    <a:pt x="4063" y="6163"/>
                    <a:pt x="4063" y="6118"/>
                    <a:pt x="4063" y="6095"/>
                  </a:cubicBezTo>
                  <a:cubicBezTo>
                    <a:pt x="4086" y="6072"/>
                    <a:pt x="4086" y="6049"/>
                    <a:pt x="4109" y="6027"/>
                  </a:cubicBezTo>
                  <a:cubicBezTo>
                    <a:pt x="4109" y="6004"/>
                    <a:pt x="4109" y="5981"/>
                    <a:pt x="4132" y="5958"/>
                  </a:cubicBezTo>
                  <a:cubicBezTo>
                    <a:pt x="4155" y="5844"/>
                    <a:pt x="4155" y="5753"/>
                    <a:pt x="4177" y="5661"/>
                  </a:cubicBezTo>
                  <a:cubicBezTo>
                    <a:pt x="4177" y="5593"/>
                    <a:pt x="4155" y="5524"/>
                    <a:pt x="4155" y="5456"/>
                  </a:cubicBezTo>
                  <a:cubicBezTo>
                    <a:pt x="4155" y="5387"/>
                    <a:pt x="4155" y="5296"/>
                    <a:pt x="4132" y="5228"/>
                  </a:cubicBezTo>
                  <a:cubicBezTo>
                    <a:pt x="4132" y="5159"/>
                    <a:pt x="4109" y="5113"/>
                    <a:pt x="4109" y="5045"/>
                  </a:cubicBezTo>
                  <a:cubicBezTo>
                    <a:pt x="4109" y="4999"/>
                    <a:pt x="4086" y="4977"/>
                    <a:pt x="4086" y="4931"/>
                  </a:cubicBezTo>
                  <a:cubicBezTo>
                    <a:pt x="4086" y="4885"/>
                    <a:pt x="4063" y="4862"/>
                    <a:pt x="4063" y="4817"/>
                  </a:cubicBezTo>
                  <a:cubicBezTo>
                    <a:pt x="4018" y="4725"/>
                    <a:pt x="3995" y="4634"/>
                    <a:pt x="3949" y="4543"/>
                  </a:cubicBezTo>
                  <a:cubicBezTo>
                    <a:pt x="3926" y="4497"/>
                    <a:pt x="3903" y="4452"/>
                    <a:pt x="3858" y="4383"/>
                  </a:cubicBezTo>
                  <a:lnTo>
                    <a:pt x="3835" y="4337"/>
                  </a:lnTo>
                  <a:lnTo>
                    <a:pt x="3812" y="4292"/>
                  </a:lnTo>
                  <a:cubicBezTo>
                    <a:pt x="3767" y="4223"/>
                    <a:pt x="3744" y="4178"/>
                    <a:pt x="3698" y="4132"/>
                  </a:cubicBezTo>
                  <a:cubicBezTo>
                    <a:pt x="3652" y="4064"/>
                    <a:pt x="3607" y="4018"/>
                    <a:pt x="3561" y="3949"/>
                  </a:cubicBezTo>
                  <a:cubicBezTo>
                    <a:pt x="3515" y="3904"/>
                    <a:pt x="3470" y="3858"/>
                    <a:pt x="3401" y="3812"/>
                  </a:cubicBezTo>
                  <a:close/>
                  <a:moveTo>
                    <a:pt x="2351" y="754"/>
                  </a:moveTo>
                  <a:cubicBezTo>
                    <a:pt x="2443" y="777"/>
                    <a:pt x="2534" y="822"/>
                    <a:pt x="2602" y="868"/>
                  </a:cubicBezTo>
                  <a:cubicBezTo>
                    <a:pt x="2671" y="891"/>
                    <a:pt x="2739" y="936"/>
                    <a:pt x="2808" y="1005"/>
                  </a:cubicBezTo>
                  <a:cubicBezTo>
                    <a:pt x="2831" y="1028"/>
                    <a:pt x="2854" y="1028"/>
                    <a:pt x="2876" y="1051"/>
                  </a:cubicBezTo>
                  <a:cubicBezTo>
                    <a:pt x="2876" y="1073"/>
                    <a:pt x="2899" y="1096"/>
                    <a:pt x="2922" y="1119"/>
                  </a:cubicBezTo>
                  <a:cubicBezTo>
                    <a:pt x="2945" y="1165"/>
                    <a:pt x="2990" y="1233"/>
                    <a:pt x="3013" y="1302"/>
                  </a:cubicBezTo>
                  <a:cubicBezTo>
                    <a:pt x="3013" y="1347"/>
                    <a:pt x="3036" y="1370"/>
                    <a:pt x="3036" y="1416"/>
                  </a:cubicBezTo>
                  <a:cubicBezTo>
                    <a:pt x="3036" y="1507"/>
                    <a:pt x="3036" y="1598"/>
                    <a:pt x="3036" y="1713"/>
                  </a:cubicBezTo>
                  <a:lnTo>
                    <a:pt x="3036" y="1735"/>
                  </a:lnTo>
                  <a:cubicBezTo>
                    <a:pt x="3036" y="1827"/>
                    <a:pt x="3036" y="1918"/>
                    <a:pt x="3013" y="2009"/>
                  </a:cubicBezTo>
                  <a:cubicBezTo>
                    <a:pt x="2990" y="2078"/>
                    <a:pt x="2990" y="2146"/>
                    <a:pt x="2968" y="2215"/>
                  </a:cubicBezTo>
                  <a:lnTo>
                    <a:pt x="2945" y="2283"/>
                  </a:lnTo>
                  <a:cubicBezTo>
                    <a:pt x="2922" y="2352"/>
                    <a:pt x="2922" y="2397"/>
                    <a:pt x="2899" y="2443"/>
                  </a:cubicBezTo>
                  <a:cubicBezTo>
                    <a:pt x="2854" y="2580"/>
                    <a:pt x="2808" y="2740"/>
                    <a:pt x="2717" y="2877"/>
                  </a:cubicBezTo>
                  <a:cubicBezTo>
                    <a:pt x="2671" y="2968"/>
                    <a:pt x="2625" y="3059"/>
                    <a:pt x="2557" y="3151"/>
                  </a:cubicBezTo>
                  <a:lnTo>
                    <a:pt x="2511" y="3196"/>
                  </a:lnTo>
                  <a:cubicBezTo>
                    <a:pt x="2466" y="3287"/>
                    <a:pt x="2420" y="3379"/>
                    <a:pt x="2351" y="3447"/>
                  </a:cubicBezTo>
                  <a:lnTo>
                    <a:pt x="2329" y="3447"/>
                  </a:lnTo>
                  <a:cubicBezTo>
                    <a:pt x="2306" y="3470"/>
                    <a:pt x="2260" y="3470"/>
                    <a:pt x="2237" y="3470"/>
                  </a:cubicBezTo>
                  <a:cubicBezTo>
                    <a:pt x="2192" y="3493"/>
                    <a:pt x="2146" y="3516"/>
                    <a:pt x="2100" y="3539"/>
                  </a:cubicBezTo>
                  <a:cubicBezTo>
                    <a:pt x="2077" y="3539"/>
                    <a:pt x="2077" y="3561"/>
                    <a:pt x="2055" y="3584"/>
                  </a:cubicBezTo>
                  <a:lnTo>
                    <a:pt x="2032" y="3607"/>
                  </a:lnTo>
                  <a:lnTo>
                    <a:pt x="2009" y="3607"/>
                  </a:lnTo>
                  <a:cubicBezTo>
                    <a:pt x="1986" y="3607"/>
                    <a:pt x="1963" y="3630"/>
                    <a:pt x="1963" y="3653"/>
                  </a:cubicBezTo>
                  <a:cubicBezTo>
                    <a:pt x="1918" y="3676"/>
                    <a:pt x="1918" y="3721"/>
                    <a:pt x="1895" y="3744"/>
                  </a:cubicBezTo>
                  <a:cubicBezTo>
                    <a:pt x="1895" y="3835"/>
                    <a:pt x="1963" y="3904"/>
                    <a:pt x="2055" y="3927"/>
                  </a:cubicBezTo>
                  <a:cubicBezTo>
                    <a:pt x="2100" y="3927"/>
                    <a:pt x="2146" y="3904"/>
                    <a:pt x="2214" y="3881"/>
                  </a:cubicBezTo>
                  <a:cubicBezTo>
                    <a:pt x="2237" y="3858"/>
                    <a:pt x="2237" y="3858"/>
                    <a:pt x="2237" y="3858"/>
                  </a:cubicBezTo>
                  <a:lnTo>
                    <a:pt x="2329" y="3858"/>
                  </a:lnTo>
                  <a:cubicBezTo>
                    <a:pt x="2420" y="3858"/>
                    <a:pt x="2488" y="3858"/>
                    <a:pt x="2580" y="3881"/>
                  </a:cubicBezTo>
                  <a:cubicBezTo>
                    <a:pt x="2625" y="3881"/>
                    <a:pt x="2648" y="3904"/>
                    <a:pt x="2694" y="3904"/>
                  </a:cubicBezTo>
                  <a:cubicBezTo>
                    <a:pt x="2717" y="3927"/>
                    <a:pt x="2762" y="3927"/>
                    <a:pt x="2785" y="3949"/>
                  </a:cubicBezTo>
                  <a:lnTo>
                    <a:pt x="2808" y="3949"/>
                  </a:lnTo>
                  <a:cubicBezTo>
                    <a:pt x="2831" y="3972"/>
                    <a:pt x="2854" y="3995"/>
                    <a:pt x="2876" y="4018"/>
                  </a:cubicBezTo>
                  <a:cubicBezTo>
                    <a:pt x="2945" y="4064"/>
                    <a:pt x="2968" y="4109"/>
                    <a:pt x="3013" y="4155"/>
                  </a:cubicBezTo>
                  <a:lnTo>
                    <a:pt x="3036" y="4155"/>
                  </a:lnTo>
                  <a:cubicBezTo>
                    <a:pt x="3059" y="4200"/>
                    <a:pt x="3105" y="4246"/>
                    <a:pt x="3150" y="4269"/>
                  </a:cubicBezTo>
                  <a:cubicBezTo>
                    <a:pt x="3173" y="4292"/>
                    <a:pt x="3196" y="4292"/>
                    <a:pt x="3242" y="4292"/>
                  </a:cubicBezTo>
                  <a:cubicBezTo>
                    <a:pt x="3287" y="4292"/>
                    <a:pt x="3310" y="4292"/>
                    <a:pt x="3356" y="4246"/>
                  </a:cubicBezTo>
                  <a:lnTo>
                    <a:pt x="3379" y="4246"/>
                  </a:lnTo>
                  <a:cubicBezTo>
                    <a:pt x="3401" y="4292"/>
                    <a:pt x="3424" y="4315"/>
                    <a:pt x="3447" y="4337"/>
                  </a:cubicBezTo>
                  <a:cubicBezTo>
                    <a:pt x="3470" y="4383"/>
                    <a:pt x="3493" y="4429"/>
                    <a:pt x="3515" y="4452"/>
                  </a:cubicBezTo>
                  <a:cubicBezTo>
                    <a:pt x="3515" y="4497"/>
                    <a:pt x="3538" y="4520"/>
                    <a:pt x="3561" y="4566"/>
                  </a:cubicBezTo>
                  <a:cubicBezTo>
                    <a:pt x="3607" y="4634"/>
                    <a:pt x="3652" y="4703"/>
                    <a:pt x="3675" y="4817"/>
                  </a:cubicBezTo>
                  <a:cubicBezTo>
                    <a:pt x="3698" y="4862"/>
                    <a:pt x="3721" y="4931"/>
                    <a:pt x="3744" y="4977"/>
                  </a:cubicBezTo>
                  <a:cubicBezTo>
                    <a:pt x="3744" y="5022"/>
                    <a:pt x="3767" y="5068"/>
                    <a:pt x="3767" y="5113"/>
                  </a:cubicBezTo>
                  <a:lnTo>
                    <a:pt x="3767" y="5159"/>
                  </a:lnTo>
                  <a:cubicBezTo>
                    <a:pt x="3789" y="5205"/>
                    <a:pt x="3789" y="5250"/>
                    <a:pt x="3789" y="5296"/>
                  </a:cubicBezTo>
                  <a:cubicBezTo>
                    <a:pt x="3812" y="5342"/>
                    <a:pt x="3812" y="5410"/>
                    <a:pt x="3812" y="5456"/>
                  </a:cubicBezTo>
                  <a:cubicBezTo>
                    <a:pt x="3835" y="5547"/>
                    <a:pt x="3835" y="5661"/>
                    <a:pt x="3812" y="5775"/>
                  </a:cubicBezTo>
                  <a:cubicBezTo>
                    <a:pt x="3812" y="5821"/>
                    <a:pt x="3789" y="5844"/>
                    <a:pt x="3789" y="5890"/>
                  </a:cubicBezTo>
                  <a:cubicBezTo>
                    <a:pt x="3767" y="5935"/>
                    <a:pt x="3767" y="5958"/>
                    <a:pt x="3767" y="5981"/>
                  </a:cubicBezTo>
                  <a:cubicBezTo>
                    <a:pt x="3744" y="6027"/>
                    <a:pt x="3744" y="6072"/>
                    <a:pt x="3744" y="6118"/>
                  </a:cubicBezTo>
                  <a:cubicBezTo>
                    <a:pt x="3721" y="6141"/>
                    <a:pt x="3721" y="6141"/>
                    <a:pt x="3698" y="6163"/>
                  </a:cubicBezTo>
                  <a:cubicBezTo>
                    <a:pt x="3698" y="6163"/>
                    <a:pt x="3675" y="6186"/>
                    <a:pt x="3675" y="6186"/>
                  </a:cubicBezTo>
                  <a:cubicBezTo>
                    <a:pt x="3630" y="6255"/>
                    <a:pt x="3584" y="6300"/>
                    <a:pt x="3538" y="6346"/>
                  </a:cubicBezTo>
                  <a:lnTo>
                    <a:pt x="3493" y="6415"/>
                  </a:lnTo>
                  <a:cubicBezTo>
                    <a:pt x="3447" y="6460"/>
                    <a:pt x="3379" y="6529"/>
                    <a:pt x="3310" y="6574"/>
                  </a:cubicBezTo>
                  <a:cubicBezTo>
                    <a:pt x="3287" y="6597"/>
                    <a:pt x="3264" y="6620"/>
                    <a:pt x="3242" y="6643"/>
                  </a:cubicBezTo>
                  <a:cubicBezTo>
                    <a:pt x="3219" y="6666"/>
                    <a:pt x="3219" y="6666"/>
                    <a:pt x="3196" y="6688"/>
                  </a:cubicBezTo>
                  <a:lnTo>
                    <a:pt x="3173" y="6711"/>
                  </a:lnTo>
                  <a:cubicBezTo>
                    <a:pt x="3150" y="6734"/>
                    <a:pt x="3105" y="6757"/>
                    <a:pt x="3082" y="6780"/>
                  </a:cubicBezTo>
                  <a:cubicBezTo>
                    <a:pt x="3036" y="6803"/>
                    <a:pt x="2968" y="6848"/>
                    <a:pt x="2899" y="6871"/>
                  </a:cubicBezTo>
                  <a:lnTo>
                    <a:pt x="2876" y="6894"/>
                  </a:lnTo>
                  <a:lnTo>
                    <a:pt x="2831" y="6917"/>
                  </a:lnTo>
                  <a:cubicBezTo>
                    <a:pt x="2785" y="6940"/>
                    <a:pt x="2717" y="6962"/>
                    <a:pt x="2671" y="6985"/>
                  </a:cubicBezTo>
                  <a:cubicBezTo>
                    <a:pt x="2602" y="7008"/>
                    <a:pt x="2534" y="7031"/>
                    <a:pt x="2443" y="7054"/>
                  </a:cubicBezTo>
                  <a:cubicBezTo>
                    <a:pt x="2351" y="7076"/>
                    <a:pt x="2283" y="7099"/>
                    <a:pt x="2192" y="7099"/>
                  </a:cubicBezTo>
                  <a:cubicBezTo>
                    <a:pt x="2100" y="7122"/>
                    <a:pt x="2032" y="7145"/>
                    <a:pt x="1963" y="7145"/>
                  </a:cubicBezTo>
                  <a:lnTo>
                    <a:pt x="1895" y="7168"/>
                  </a:lnTo>
                  <a:cubicBezTo>
                    <a:pt x="1849" y="7168"/>
                    <a:pt x="1804" y="7168"/>
                    <a:pt x="1758" y="7191"/>
                  </a:cubicBezTo>
                  <a:lnTo>
                    <a:pt x="1689" y="7191"/>
                  </a:lnTo>
                  <a:cubicBezTo>
                    <a:pt x="1621" y="7191"/>
                    <a:pt x="1575" y="7191"/>
                    <a:pt x="1507" y="7168"/>
                  </a:cubicBezTo>
                  <a:cubicBezTo>
                    <a:pt x="1438" y="7168"/>
                    <a:pt x="1347" y="7168"/>
                    <a:pt x="1279" y="7145"/>
                  </a:cubicBezTo>
                  <a:lnTo>
                    <a:pt x="1256" y="7145"/>
                  </a:lnTo>
                  <a:cubicBezTo>
                    <a:pt x="1187" y="7122"/>
                    <a:pt x="1119" y="7122"/>
                    <a:pt x="1073" y="7099"/>
                  </a:cubicBezTo>
                  <a:cubicBezTo>
                    <a:pt x="1050" y="7076"/>
                    <a:pt x="1028" y="7076"/>
                    <a:pt x="1005" y="7054"/>
                  </a:cubicBezTo>
                  <a:cubicBezTo>
                    <a:pt x="982" y="7031"/>
                    <a:pt x="936" y="7031"/>
                    <a:pt x="913" y="7008"/>
                  </a:cubicBezTo>
                  <a:cubicBezTo>
                    <a:pt x="891" y="7008"/>
                    <a:pt x="891" y="7008"/>
                    <a:pt x="868" y="6985"/>
                  </a:cubicBezTo>
                  <a:lnTo>
                    <a:pt x="799" y="6985"/>
                  </a:lnTo>
                  <a:cubicBezTo>
                    <a:pt x="776" y="6985"/>
                    <a:pt x="754" y="6985"/>
                    <a:pt x="731" y="7008"/>
                  </a:cubicBezTo>
                  <a:cubicBezTo>
                    <a:pt x="708" y="7008"/>
                    <a:pt x="708" y="7008"/>
                    <a:pt x="708" y="7031"/>
                  </a:cubicBezTo>
                  <a:lnTo>
                    <a:pt x="639" y="6985"/>
                  </a:lnTo>
                  <a:cubicBezTo>
                    <a:pt x="639" y="6985"/>
                    <a:pt x="617" y="6962"/>
                    <a:pt x="617" y="6940"/>
                  </a:cubicBezTo>
                  <a:cubicBezTo>
                    <a:pt x="594" y="6894"/>
                    <a:pt x="594" y="6848"/>
                    <a:pt x="594" y="6803"/>
                  </a:cubicBezTo>
                  <a:lnTo>
                    <a:pt x="594" y="6780"/>
                  </a:lnTo>
                  <a:lnTo>
                    <a:pt x="594" y="6757"/>
                  </a:lnTo>
                  <a:lnTo>
                    <a:pt x="571" y="6734"/>
                  </a:lnTo>
                  <a:cubicBezTo>
                    <a:pt x="571" y="6574"/>
                    <a:pt x="571" y="6437"/>
                    <a:pt x="571" y="6278"/>
                  </a:cubicBezTo>
                  <a:cubicBezTo>
                    <a:pt x="571" y="6163"/>
                    <a:pt x="571" y="6027"/>
                    <a:pt x="571" y="5912"/>
                  </a:cubicBezTo>
                  <a:lnTo>
                    <a:pt x="594" y="5798"/>
                  </a:lnTo>
                  <a:lnTo>
                    <a:pt x="594" y="5616"/>
                  </a:lnTo>
                  <a:cubicBezTo>
                    <a:pt x="594" y="5502"/>
                    <a:pt x="594" y="5387"/>
                    <a:pt x="617" y="5273"/>
                  </a:cubicBezTo>
                  <a:cubicBezTo>
                    <a:pt x="617" y="5205"/>
                    <a:pt x="617" y="5113"/>
                    <a:pt x="617" y="5022"/>
                  </a:cubicBezTo>
                  <a:cubicBezTo>
                    <a:pt x="617" y="4954"/>
                    <a:pt x="617" y="4885"/>
                    <a:pt x="617" y="4840"/>
                  </a:cubicBezTo>
                  <a:lnTo>
                    <a:pt x="617" y="4748"/>
                  </a:lnTo>
                  <a:lnTo>
                    <a:pt x="617" y="4725"/>
                  </a:lnTo>
                  <a:cubicBezTo>
                    <a:pt x="594" y="4406"/>
                    <a:pt x="594" y="4086"/>
                    <a:pt x="594" y="3767"/>
                  </a:cubicBezTo>
                  <a:cubicBezTo>
                    <a:pt x="594" y="3698"/>
                    <a:pt x="594" y="3653"/>
                    <a:pt x="594" y="3584"/>
                  </a:cubicBezTo>
                  <a:lnTo>
                    <a:pt x="594" y="3493"/>
                  </a:lnTo>
                  <a:cubicBezTo>
                    <a:pt x="594" y="3447"/>
                    <a:pt x="594" y="3379"/>
                    <a:pt x="594" y="3333"/>
                  </a:cubicBezTo>
                  <a:lnTo>
                    <a:pt x="594" y="3242"/>
                  </a:lnTo>
                  <a:cubicBezTo>
                    <a:pt x="594" y="3196"/>
                    <a:pt x="594" y="3151"/>
                    <a:pt x="594" y="3082"/>
                  </a:cubicBezTo>
                  <a:lnTo>
                    <a:pt x="594" y="3014"/>
                  </a:lnTo>
                  <a:cubicBezTo>
                    <a:pt x="594" y="2922"/>
                    <a:pt x="594" y="2831"/>
                    <a:pt x="594" y="2762"/>
                  </a:cubicBezTo>
                  <a:lnTo>
                    <a:pt x="594" y="2626"/>
                  </a:lnTo>
                  <a:cubicBezTo>
                    <a:pt x="594" y="2580"/>
                    <a:pt x="571" y="2511"/>
                    <a:pt x="571" y="2443"/>
                  </a:cubicBezTo>
                  <a:cubicBezTo>
                    <a:pt x="571" y="2352"/>
                    <a:pt x="571" y="2238"/>
                    <a:pt x="571" y="2123"/>
                  </a:cubicBezTo>
                  <a:lnTo>
                    <a:pt x="571" y="1941"/>
                  </a:lnTo>
                  <a:cubicBezTo>
                    <a:pt x="594" y="1849"/>
                    <a:pt x="594" y="1781"/>
                    <a:pt x="594" y="1713"/>
                  </a:cubicBezTo>
                  <a:cubicBezTo>
                    <a:pt x="594" y="1667"/>
                    <a:pt x="594" y="1644"/>
                    <a:pt x="594" y="1598"/>
                  </a:cubicBezTo>
                  <a:cubicBezTo>
                    <a:pt x="594" y="1576"/>
                    <a:pt x="594" y="1553"/>
                    <a:pt x="594" y="1530"/>
                  </a:cubicBezTo>
                  <a:cubicBezTo>
                    <a:pt x="594" y="1461"/>
                    <a:pt x="594" y="1393"/>
                    <a:pt x="594" y="1325"/>
                  </a:cubicBezTo>
                  <a:cubicBezTo>
                    <a:pt x="639" y="1279"/>
                    <a:pt x="708" y="1233"/>
                    <a:pt x="754" y="1188"/>
                  </a:cubicBezTo>
                  <a:cubicBezTo>
                    <a:pt x="799" y="1142"/>
                    <a:pt x="845" y="1119"/>
                    <a:pt x="891" y="1073"/>
                  </a:cubicBezTo>
                  <a:cubicBezTo>
                    <a:pt x="959" y="1051"/>
                    <a:pt x="1005" y="1005"/>
                    <a:pt x="1073" y="959"/>
                  </a:cubicBezTo>
                  <a:cubicBezTo>
                    <a:pt x="1142" y="936"/>
                    <a:pt x="1210" y="914"/>
                    <a:pt x="1256" y="891"/>
                  </a:cubicBezTo>
                  <a:cubicBezTo>
                    <a:pt x="1370" y="845"/>
                    <a:pt x="1507" y="822"/>
                    <a:pt x="1667" y="800"/>
                  </a:cubicBezTo>
                  <a:cubicBezTo>
                    <a:pt x="1712" y="777"/>
                    <a:pt x="1735" y="777"/>
                    <a:pt x="1781" y="777"/>
                  </a:cubicBezTo>
                  <a:lnTo>
                    <a:pt x="1872" y="777"/>
                  </a:lnTo>
                  <a:lnTo>
                    <a:pt x="1918" y="754"/>
                  </a:lnTo>
                  <a:close/>
                  <a:moveTo>
                    <a:pt x="2511" y="1"/>
                  </a:moveTo>
                  <a:cubicBezTo>
                    <a:pt x="2351" y="1"/>
                    <a:pt x="2192" y="23"/>
                    <a:pt x="2032" y="46"/>
                  </a:cubicBezTo>
                  <a:cubicBezTo>
                    <a:pt x="1941" y="69"/>
                    <a:pt x="1849" y="92"/>
                    <a:pt x="1758" y="92"/>
                  </a:cubicBezTo>
                  <a:cubicBezTo>
                    <a:pt x="1689" y="115"/>
                    <a:pt x="1621" y="138"/>
                    <a:pt x="1552" y="138"/>
                  </a:cubicBezTo>
                  <a:cubicBezTo>
                    <a:pt x="1370" y="183"/>
                    <a:pt x="1187" y="229"/>
                    <a:pt x="1028" y="320"/>
                  </a:cubicBezTo>
                  <a:cubicBezTo>
                    <a:pt x="959" y="343"/>
                    <a:pt x="913" y="389"/>
                    <a:pt x="845" y="434"/>
                  </a:cubicBezTo>
                  <a:lnTo>
                    <a:pt x="822" y="457"/>
                  </a:lnTo>
                  <a:lnTo>
                    <a:pt x="754" y="480"/>
                  </a:lnTo>
                  <a:cubicBezTo>
                    <a:pt x="708" y="503"/>
                    <a:pt x="662" y="548"/>
                    <a:pt x="594" y="594"/>
                  </a:cubicBezTo>
                  <a:cubicBezTo>
                    <a:pt x="525" y="640"/>
                    <a:pt x="457" y="685"/>
                    <a:pt x="388" y="754"/>
                  </a:cubicBezTo>
                  <a:lnTo>
                    <a:pt x="388" y="777"/>
                  </a:lnTo>
                  <a:lnTo>
                    <a:pt x="274" y="777"/>
                  </a:lnTo>
                  <a:cubicBezTo>
                    <a:pt x="251" y="800"/>
                    <a:pt x="206" y="822"/>
                    <a:pt x="183" y="845"/>
                  </a:cubicBezTo>
                  <a:cubicBezTo>
                    <a:pt x="160" y="868"/>
                    <a:pt x="137" y="891"/>
                    <a:pt x="114" y="914"/>
                  </a:cubicBezTo>
                  <a:cubicBezTo>
                    <a:pt x="92" y="936"/>
                    <a:pt x="92" y="959"/>
                    <a:pt x="69" y="982"/>
                  </a:cubicBezTo>
                  <a:cubicBezTo>
                    <a:pt x="23" y="1073"/>
                    <a:pt x="23" y="1165"/>
                    <a:pt x="0" y="1256"/>
                  </a:cubicBezTo>
                  <a:cubicBezTo>
                    <a:pt x="0" y="1347"/>
                    <a:pt x="0" y="1416"/>
                    <a:pt x="0" y="1484"/>
                  </a:cubicBezTo>
                  <a:lnTo>
                    <a:pt x="0" y="1530"/>
                  </a:lnTo>
                  <a:cubicBezTo>
                    <a:pt x="0" y="1598"/>
                    <a:pt x="0" y="1667"/>
                    <a:pt x="0" y="1735"/>
                  </a:cubicBezTo>
                  <a:cubicBezTo>
                    <a:pt x="0" y="1804"/>
                    <a:pt x="0" y="1895"/>
                    <a:pt x="0" y="1986"/>
                  </a:cubicBezTo>
                  <a:cubicBezTo>
                    <a:pt x="0" y="2055"/>
                    <a:pt x="0" y="2123"/>
                    <a:pt x="0" y="2192"/>
                  </a:cubicBezTo>
                  <a:lnTo>
                    <a:pt x="0" y="2215"/>
                  </a:lnTo>
                  <a:cubicBezTo>
                    <a:pt x="0" y="2397"/>
                    <a:pt x="0" y="2557"/>
                    <a:pt x="0" y="2717"/>
                  </a:cubicBezTo>
                  <a:cubicBezTo>
                    <a:pt x="0" y="2762"/>
                    <a:pt x="0" y="2831"/>
                    <a:pt x="0" y="2877"/>
                  </a:cubicBezTo>
                  <a:lnTo>
                    <a:pt x="0" y="2991"/>
                  </a:lnTo>
                  <a:cubicBezTo>
                    <a:pt x="0" y="3082"/>
                    <a:pt x="0" y="3151"/>
                    <a:pt x="0" y="3242"/>
                  </a:cubicBezTo>
                  <a:cubicBezTo>
                    <a:pt x="23" y="3402"/>
                    <a:pt x="23" y="3539"/>
                    <a:pt x="23" y="3676"/>
                  </a:cubicBezTo>
                  <a:lnTo>
                    <a:pt x="23" y="3767"/>
                  </a:lnTo>
                  <a:cubicBezTo>
                    <a:pt x="23" y="3949"/>
                    <a:pt x="23" y="4132"/>
                    <a:pt x="23" y="4292"/>
                  </a:cubicBezTo>
                  <a:lnTo>
                    <a:pt x="23" y="4566"/>
                  </a:lnTo>
                  <a:lnTo>
                    <a:pt x="23" y="4840"/>
                  </a:lnTo>
                  <a:lnTo>
                    <a:pt x="23" y="4908"/>
                  </a:lnTo>
                  <a:cubicBezTo>
                    <a:pt x="23" y="5045"/>
                    <a:pt x="23" y="5182"/>
                    <a:pt x="23" y="5319"/>
                  </a:cubicBezTo>
                  <a:cubicBezTo>
                    <a:pt x="23" y="5387"/>
                    <a:pt x="23" y="5456"/>
                    <a:pt x="23" y="5547"/>
                  </a:cubicBezTo>
                  <a:lnTo>
                    <a:pt x="23" y="5616"/>
                  </a:lnTo>
                  <a:cubicBezTo>
                    <a:pt x="23" y="5661"/>
                    <a:pt x="23" y="5707"/>
                    <a:pt x="23" y="5775"/>
                  </a:cubicBezTo>
                  <a:lnTo>
                    <a:pt x="23" y="5844"/>
                  </a:lnTo>
                  <a:cubicBezTo>
                    <a:pt x="23" y="6027"/>
                    <a:pt x="23" y="6186"/>
                    <a:pt x="46" y="6346"/>
                  </a:cubicBezTo>
                  <a:cubicBezTo>
                    <a:pt x="46" y="6529"/>
                    <a:pt x="46" y="6688"/>
                    <a:pt x="46" y="6848"/>
                  </a:cubicBezTo>
                  <a:lnTo>
                    <a:pt x="46" y="6917"/>
                  </a:lnTo>
                  <a:cubicBezTo>
                    <a:pt x="46" y="6985"/>
                    <a:pt x="46" y="7031"/>
                    <a:pt x="46" y="7099"/>
                  </a:cubicBezTo>
                  <a:cubicBezTo>
                    <a:pt x="46" y="7191"/>
                    <a:pt x="46" y="7282"/>
                    <a:pt x="69" y="7350"/>
                  </a:cubicBezTo>
                  <a:cubicBezTo>
                    <a:pt x="69" y="7442"/>
                    <a:pt x="114" y="7510"/>
                    <a:pt x="206" y="7556"/>
                  </a:cubicBezTo>
                  <a:cubicBezTo>
                    <a:pt x="229" y="7579"/>
                    <a:pt x="297" y="7601"/>
                    <a:pt x="343" y="7624"/>
                  </a:cubicBezTo>
                  <a:cubicBezTo>
                    <a:pt x="388" y="7647"/>
                    <a:pt x="434" y="7647"/>
                    <a:pt x="503" y="7670"/>
                  </a:cubicBezTo>
                  <a:cubicBezTo>
                    <a:pt x="525" y="7670"/>
                    <a:pt x="548" y="7670"/>
                    <a:pt x="571" y="7693"/>
                  </a:cubicBezTo>
                  <a:cubicBezTo>
                    <a:pt x="662" y="7693"/>
                    <a:pt x="754" y="7716"/>
                    <a:pt x="845" y="7738"/>
                  </a:cubicBezTo>
                  <a:cubicBezTo>
                    <a:pt x="1005" y="7761"/>
                    <a:pt x="1164" y="7761"/>
                    <a:pt x="1324" y="7784"/>
                  </a:cubicBezTo>
                  <a:lnTo>
                    <a:pt x="1438" y="7784"/>
                  </a:lnTo>
                  <a:cubicBezTo>
                    <a:pt x="1484" y="7784"/>
                    <a:pt x="1530" y="7784"/>
                    <a:pt x="1598" y="7807"/>
                  </a:cubicBezTo>
                  <a:lnTo>
                    <a:pt x="1621" y="7807"/>
                  </a:lnTo>
                  <a:cubicBezTo>
                    <a:pt x="1689" y="7807"/>
                    <a:pt x="1781" y="7784"/>
                    <a:pt x="1849" y="7784"/>
                  </a:cubicBezTo>
                  <a:lnTo>
                    <a:pt x="1872" y="7784"/>
                  </a:lnTo>
                  <a:cubicBezTo>
                    <a:pt x="1918" y="7784"/>
                    <a:pt x="1941" y="7761"/>
                    <a:pt x="1986" y="7761"/>
                  </a:cubicBezTo>
                  <a:lnTo>
                    <a:pt x="2146" y="7761"/>
                  </a:lnTo>
                  <a:cubicBezTo>
                    <a:pt x="2192" y="7761"/>
                    <a:pt x="2260" y="7761"/>
                    <a:pt x="2306" y="7738"/>
                  </a:cubicBezTo>
                  <a:cubicBezTo>
                    <a:pt x="2374" y="7738"/>
                    <a:pt x="2420" y="7738"/>
                    <a:pt x="2466" y="7716"/>
                  </a:cubicBezTo>
                  <a:lnTo>
                    <a:pt x="2534" y="7716"/>
                  </a:lnTo>
                  <a:cubicBezTo>
                    <a:pt x="2602" y="7693"/>
                    <a:pt x="2648" y="7693"/>
                    <a:pt x="2717" y="7693"/>
                  </a:cubicBezTo>
                  <a:lnTo>
                    <a:pt x="2762" y="7670"/>
                  </a:lnTo>
                  <a:cubicBezTo>
                    <a:pt x="2831" y="7670"/>
                    <a:pt x="2899" y="7670"/>
                    <a:pt x="2990" y="7647"/>
                  </a:cubicBezTo>
                  <a:cubicBezTo>
                    <a:pt x="3013" y="7647"/>
                    <a:pt x="3059" y="7647"/>
                    <a:pt x="3105" y="7624"/>
                  </a:cubicBezTo>
                  <a:lnTo>
                    <a:pt x="3173" y="7624"/>
                  </a:lnTo>
                  <a:cubicBezTo>
                    <a:pt x="3196" y="7624"/>
                    <a:pt x="3242" y="7601"/>
                    <a:pt x="3264" y="7601"/>
                  </a:cubicBezTo>
                  <a:lnTo>
                    <a:pt x="3333" y="7601"/>
                  </a:lnTo>
                  <a:lnTo>
                    <a:pt x="3356" y="7579"/>
                  </a:lnTo>
                  <a:cubicBezTo>
                    <a:pt x="3401" y="7579"/>
                    <a:pt x="3447" y="7579"/>
                    <a:pt x="3515" y="7556"/>
                  </a:cubicBezTo>
                  <a:cubicBezTo>
                    <a:pt x="3584" y="7533"/>
                    <a:pt x="3652" y="7510"/>
                    <a:pt x="3721" y="7487"/>
                  </a:cubicBezTo>
                  <a:cubicBezTo>
                    <a:pt x="3812" y="7465"/>
                    <a:pt x="3881" y="7419"/>
                    <a:pt x="3972" y="7373"/>
                  </a:cubicBezTo>
                  <a:cubicBezTo>
                    <a:pt x="3995" y="7350"/>
                    <a:pt x="4040" y="7328"/>
                    <a:pt x="4063" y="7328"/>
                  </a:cubicBezTo>
                  <a:cubicBezTo>
                    <a:pt x="4086" y="7305"/>
                    <a:pt x="4132" y="7282"/>
                    <a:pt x="4155" y="7259"/>
                  </a:cubicBezTo>
                  <a:cubicBezTo>
                    <a:pt x="4269" y="7191"/>
                    <a:pt x="4383" y="7099"/>
                    <a:pt x="4520" y="6985"/>
                  </a:cubicBezTo>
                  <a:cubicBezTo>
                    <a:pt x="4543" y="6962"/>
                    <a:pt x="4588" y="6917"/>
                    <a:pt x="4634" y="6871"/>
                  </a:cubicBezTo>
                  <a:lnTo>
                    <a:pt x="4657" y="6848"/>
                  </a:lnTo>
                  <a:lnTo>
                    <a:pt x="4680" y="6825"/>
                  </a:lnTo>
                  <a:cubicBezTo>
                    <a:pt x="4725" y="6780"/>
                    <a:pt x="4771" y="6734"/>
                    <a:pt x="4817" y="6688"/>
                  </a:cubicBezTo>
                  <a:cubicBezTo>
                    <a:pt x="4817" y="6666"/>
                    <a:pt x="4839" y="6620"/>
                    <a:pt x="4862" y="6597"/>
                  </a:cubicBezTo>
                  <a:lnTo>
                    <a:pt x="4862" y="6574"/>
                  </a:lnTo>
                  <a:cubicBezTo>
                    <a:pt x="4885" y="6551"/>
                    <a:pt x="4908" y="6529"/>
                    <a:pt x="4908" y="6483"/>
                  </a:cubicBezTo>
                  <a:cubicBezTo>
                    <a:pt x="4953" y="6437"/>
                    <a:pt x="4976" y="6392"/>
                    <a:pt x="4999" y="6346"/>
                  </a:cubicBezTo>
                  <a:cubicBezTo>
                    <a:pt x="5022" y="6255"/>
                    <a:pt x="5045" y="6186"/>
                    <a:pt x="5068" y="6118"/>
                  </a:cubicBezTo>
                  <a:cubicBezTo>
                    <a:pt x="5090" y="6072"/>
                    <a:pt x="5090" y="6004"/>
                    <a:pt x="5113" y="5935"/>
                  </a:cubicBezTo>
                  <a:lnTo>
                    <a:pt x="5113" y="5844"/>
                  </a:lnTo>
                  <a:cubicBezTo>
                    <a:pt x="5136" y="5775"/>
                    <a:pt x="5136" y="5707"/>
                    <a:pt x="5159" y="5638"/>
                  </a:cubicBezTo>
                  <a:lnTo>
                    <a:pt x="5159" y="5547"/>
                  </a:lnTo>
                  <a:cubicBezTo>
                    <a:pt x="5159" y="5502"/>
                    <a:pt x="5159" y="5456"/>
                    <a:pt x="5159" y="5410"/>
                  </a:cubicBezTo>
                  <a:cubicBezTo>
                    <a:pt x="5182" y="5250"/>
                    <a:pt x="5159" y="5113"/>
                    <a:pt x="5136" y="5022"/>
                  </a:cubicBezTo>
                  <a:lnTo>
                    <a:pt x="5113" y="4977"/>
                  </a:lnTo>
                  <a:cubicBezTo>
                    <a:pt x="5113" y="4931"/>
                    <a:pt x="5090" y="4885"/>
                    <a:pt x="5090" y="4840"/>
                  </a:cubicBezTo>
                  <a:cubicBezTo>
                    <a:pt x="5068" y="4771"/>
                    <a:pt x="5045" y="4680"/>
                    <a:pt x="4999" y="4589"/>
                  </a:cubicBezTo>
                  <a:cubicBezTo>
                    <a:pt x="4976" y="4520"/>
                    <a:pt x="4931" y="4452"/>
                    <a:pt x="4885" y="4383"/>
                  </a:cubicBezTo>
                  <a:cubicBezTo>
                    <a:pt x="4862" y="4337"/>
                    <a:pt x="4839" y="4292"/>
                    <a:pt x="4794" y="4246"/>
                  </a:cubicBezTo>
                  <a:lnTo>
                    <a:pt x="4748" y="4178"/>
                  </a:lnTo>
                  <a:cubicBezTo>
                    <a:pt x="4702" y="4109"/>
                    <a:pt x="4657" y="4041"/>
                    <a:pt x="4588" y="3972"/>
                  </a:cubicBezTo>
                  <a:cubicBezTo>
                    <a:pt x="4520" y="3904"/>
                    <a:pt x="4451" y="3858"/>
                    <a:pt x="4383" y="3812"/>
                  </a:cubicBezTo>
                  <a:lnTo>
                    <a:pt x="4314" y="3767"/>
                  </a:lnTo>
                  <a:cubicBezTo>
                    <a:pt x="4269" y="3744"/>
                    <a:pt x="4223" y="3721"/>
                    <a:pt x="4177" y="3698"/>
                  </a:cubicBezTo>
                  <a:cubicBezTo>
                    <a:pt x="4109" y="3653"/>
                    <a:pt x="4018" y="3607"/>
                    <a:pt x="3949" y="3584"/>
                  </a:cubicBezTo>
                  <a:lnTo>
                    <a:pt x="3903" y="3561"/>
                  </a:lnTo>
                  <a:cubicBezTo>
                    <a:pt x="3858" y="3539"/>
                    <a:pt x="3789" y="3516"/>
                    <a:pt x="3721" y="3493"/>
                  </a:cubicBezTo>
                  <a:cubicBezTo>
                    <a:pt x="3630" y="3470"/>
                    <a:pt x="3538" y="3470"/>
                    <a:pt x="3447" y="3470"/>
                  </a:cubicBezTo>
                  <a:cubicBezTo>
                    <a:pt x="3356" y="3470"/>
                    <a:pt x="3287" y="3447"/>
                    <a:pt x="3196" y="3447"/>
                  </a:cubicBezTo>
                  <a:lnTo>
                    <a:pt x="3219" y="3447"/>
                  </a:lnTo>
                  <a:cubicBezTo>
                    <a:pt x="3287" y="3379"/>
                    <a:pt x="3356" y="3333"/>
                    <a:pt x="3401" y="3287"/>
                  </a:cubicBezTo>
                  <a:cubicBezTo>
                    <a:pt x="3447" y="3242"/>
                    <a:pt x="3493" y="3219"/>
                    <a:pt x="3538" y="3173"/>
                  </a:cubicBezTo>
                  <a:lnTo>
                    <a:pt x="3584" y="3128"/>
                  </a:lnTo>
                  <a:cubicBezTo>
                    <a:pt x="3698" y="3014"/>
                    <a:pt x="3789" y="2899"/>
                    <a:pt x="3881" y="2762"/>
                  </a:cubicBezTo>
                  <a:cubicBezTo>
                    <a:pt x="3903" y="2717"/>
                    <a:pt x="3926" y="2648"/>
                    <a:pt x="3972" y="2603"/>
                  </a:cubicBezTo>
                  <a:cubicBezTo>
                    <a:pt x="4018" y="2511"/>
                    <a:pt x="4040" y="2443"/>
                    <a:pt x="4086" y="2374"/>
                  </a:cubicBezTo>
                  <a:cubicBezTo>
                    <a:pt x="4086" y="2329"/>
                    <a:pt x="4109" y="2283"/>
                    <a:pt x="4132" y="2238"/>
                  </a:cubicBezTo>
                  <a:lnTo>
                    <a:pt x="4132" y="2215"/>
                  </a:lnTo>
                  <a:cubicBezTo>
                    <a:pt x="4155" y="2169"/>
                    <a:pt x="4177" y="2101"/>
                    <a:pt x="4177" y="2055"/>
                  </a:cubicBezTo>
                  <a:cubicBezTo>
                    <a:pt x="4200" y="1918"/>
                    <a:pt x="4223" y="1781"/>
                    <a:pt x="4223" y="1667"/>
                  </a:cubicBezTo>
                  <a:lnTo>
                    <a:pt x="4223" y="1576"/>
                  </a:lnTo>
                  <a:cubicBezTo>
                    <a:pt x="4223" y="1530"/>
                    <a:pt x="4223" y="1484"/>
                    <a:pt x="4223" y="1416"/>
                  </a:cubicBezTo>
                  <a:cubicBezTo>
                    <a:pt x="4223" y="1393"/>
                    <a:pt x="4223" y="1370"/>
                    <a:pt x="4223" y="1347"/>
                  </a:cubicBezTo>
                  <a:lnTo>
                    <a:pt x="4223" y="1279"/>
                  </a:lnTo>
                  <a:cubicBezTo>
                    <a:pt x="4223" y="1233"/>
                    <a:pt x="4223" y="1188"/>
                    <a:pt x="4223" y="1142"/>
                  </a:cubicBezTo>
                  <a:cubicBezTo>
                    <a:pt x="4200" y="959"/>
                    <a:pt x="4177" y="822"/>
                    <a:pt x="4132" y="685"/>
                  </a:cubicBezTo>
                  <a:cubicBezTo>
                    <a:pt x="4086" y="640"/>
                    <a:pt x="4063" y="571"/>
                    <a:pt x="4018" y="503"/>
                  </a:cubicBezTo>
                  <a:cubicBezTo>
                    <a:pt x="3995" y="480"/>
                    <a:pt x="3972" y="434"/>
                    <a:pt x="3926" y="389"/>
                  </a:cubicBezTo>
                  <a:cubicBezTo>
                    <a:pt x="3903" y="366"/>
                    <a:pt x="3881" y="343"/>
                    <a:pt x="3858" y="320"/>
                  </a:cubicBezTo>
                  <a:lnTo>
                    <a:pt x="3835" y="320"/>
                  </a:lnTo>
                  <a:cubicBezTo>
                    <a:pt x="3812" y="275"/>
                    <a:pt x="3767" y="252"/>
                    <a:pt x="3698" y="229"/>
                  </a:cubicBezTo>
                  <a:cubicBezTo>
                    <a:pt x="3630" y="183"/>
                    <a:pt x="3584" y="160"/>
                    <a:pt x="3515" y="138"/>
                  </a:cubicBezTo>
                  <a:cubicBezTo>
                    <a:pt x="3447" y="138"/>
                    <a:pt x="3401" y="115"/>
                    <a:pt x="3356" y="115"/>
                  </a:cubicBezTo>
                  <a:lnTo>
                    <a:pt x="3287" y="92"/>
                  </a:lnTo>
                  <a:cubicBezTo>
                    <a:pt x="3219" y="69"/>
                    <a:pt x="3127" y="69"/>
                    <a:pt x="3059" y="46"/>
                  </a:cubicBezTo>
                  <a:cubicBezTo>
                    <a:pt x="3013" y="46"/>
                    <a:pt x="2968" y="46"/>
                    <a:pt x="2922" y="23"/>
                  </a:cubicBezTo>
                  <a:lnTo>
                    <a:pt x="2785" y="23"/>
                  </a:lnTo>
                  <a:cubicBezTo>
                    <a:pt x="2717" y="1"/>
                    <a:pt x="2648" y="1"/>
                    <a:pt x="2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14"/>
            <p:cNvSpPr/>
            <p:nvPr/>
          </p:nvSpPr>
          <p:spPr>
            <a:xfrm>
              <a:off x="3802275" y="1473425"/>
              <a:ext cx="39400" cy="72725"/>
            </a:xfrm>
            <a:custGeom>
              <a:avLst/>
              <a:gdLst/>
              <a:ahLst/>
              <a:cxnLst/>
              <a:rect l="l" t="t" r="r" b="b"/>
              <a:pathLst>
                <a:path w="1576" h="2909" extrusionOk="0">
                  <a:moveTo>
                    <a:pt x="252" y="0"/>
                  </a:moveTo>
                  <a:cubicBezTo>
                    <a:pt x="206" y="0"/>
                    <a:pt x="183" y="0"/>
                    <a:pt x="138" y="23"/>
                  </a:cubicBezTo>
                  <a:cubicBezTo>
                    <a:pt x="138" y="23"/>
                    <a:pt x="115" y="46"/>
                    <a:pt x="92" y="46"/>
                  </a:cubicBezTo>
                  <a:cubicBezTo>
                    <a:pt x="77" y="46"/>
                    <a:pt x="62" y="36"/>
                    <a:pt x="47" y="36"/>
                  </a:cubicBezTo>
                  <a:cubicBezTo>
                    <a:pt x="39" y="36"/>
                    <a:pt x="31" y="38"/>
                    <a:pt x="24" y="46"/>
                  </a:cubicBezTo>
                  <a:cubicBezTo>
                    <a:pt x="1" y="69"/>
                    <a:pt x="1" y="114"/>
                    <a:pt x="24" y="137"/>
                  </a:cubicBezTo>
                  <a:cubicBezTo>
                    <a:pt x="47" y="137"/>
                    <a:pt x="47" y="160"/>
                    <a:pt x="69" y="160"/>
                  </a:cubicBezTo>
                  <a:cubicBezTo>
                    <a:pt x="69" y="183"/>
                    <a:pt x="69" y="183"/>
                    <a:pt x="69" y="183"/>
                  </a:cubicBezTo>
                  <a:cubicBezTo>
                    <a:pt x="69" y="206"/>
                    <a:pt x="92" y="229"/>
                    <a:pt x="115" y="251"/>
                  </a:cubicBezTo>
                  <a:cubicBezTo>
                    <a:pt x="115" y="274"/>
                    <a:pt x="115" y="274"/>
                    <a:pt x="138" y="297"/>
                  </a:cubicBezTo>
                  <a:cubicBezTo>
                    <a:pt x="161" y="320"/>
                    <a:pt x="183" y="343"/>
                    <a:pt x="229" y="388"/>
                  </a:cubicBezTo>
                  <a:cubicBezTo>
                    <a:pt x="275" y="434"/>
                    <a:pt x="320" y="502"/>
                    <a:pt x="343" y="548"/>
                  </a:cubicBezTo>
                  <a:cubicBezTo>
                    <a:pt x="366" y="594"/>
                    <a:pt x="412" y="639"/>
                    <a:pt x="435" y="685"/>
                  </a:cubicBezTo>
                  <a:cubicBezTo>
                    <a:pt x="435" y="708"/>
                    <a:pt x="457" y="731"/>
                    <a:pt x="457" y="754"/>
                  </a:cubicBezTo>
                  <a:cubicBezTo>
                    <a:pt x="503" y="868"/>
                    <a:pt x="526" y="982"/>
                    <a:pt x="549" y="1119"/>
                  </a:cubicBezTo>
                  <a:cubicBezTo>
                    <a:pt x="571" y="1187"/>
                    <a:pt x="594" y="1256"/>
                    <a:pt x="594" y="1347"/>
                  </a:cubicBezTo>
                  <a:cubicBezTo>
                    <a:pt x="617" y="1393"/>
                    <a:pt x="617" y="1461"/>
                    <a:pt x="617" y="1530"/>
                  </a:cubicBezTo>
                  <a:cubicBezTo>
                    <a:pt x="617" y="1575"/>
                    <a:pt x="617" y="1621"/>
                    <a:pt x="640" y="1644"/>
                  </a:cubicBezTo>
                  <a:cubicBezTo>
                    <a:pt x="640" y="1712"/>
                    <a:pt x="640" y="1758"/>
                    <a:pt x="640" y="1826"/>
                  </a:cubicBezTo>
                  <a:cubicBezTo>
                    <a:pt x="640" y="1940"/>
                    <a:pt x="640" y="2055"/>
                    <a:pt x="640" y="2146"/>
                  </a:cubicBezTo>
                  <a:cubicBezTo>
                    <a:pt x="640" y="2260"/>
                    <a:pt x="640" y="2374"/>
                    <a:pt x="663" y="2465"/>
                  </a:cubicBezTo>
                  <a:cubicBezTo>
                    <a:pt x="663" y="2534"/>
                    <a:pt x="663" y="2580"/>
                    <a:pt x="663" y="2625"/>
                  </a:cubicBezTo>
                  <a:cubicBezTo>
                    <a:pt x="663" y="2648"/>
                    <a:pt x="663" y="2671"/>
                    <a:pt x="663" y="2717"/>
                  </a:cubicBezTo>
                  <a:cubicBezTo>
                    <a:pt x="663" y="2739"/>
                    <a:pt x="663" y="2762"/>
                    <a:pt x="663" y="2785"/>
                  </a:cubicBezTo>
                  <a:cubicBezTo>
                    <a:pt x="663" y="2808"/>
                    <a:pt x="686" y="2831"/>
                    <a:pt x="708" y="2876"/>
                  </a:cubicBezTo>
                  <a:cubicBezTo>
                    <a:pt x="725" y="2892"/>
                    <a:pt x="752" y="2909"/>
                    <a:pt x="791" y="2909"/>
                  </a:cubicBezTo>
                  <a:cubicBezTo>
                    <a:pt x="807" y="2909"/>
                    <a:pt x="825" y="2906"/>
                    <a:pt x="845" y="2899"/>
                  </a:cubicBezTo>
                  <a:cubicBezTo>
                    <a:pt x="868" y="2899"/>
                    <a:pt x="868" y="2899"/>
                    <a:pt x="891" y="2876"/>
                  </a:cubicBezTo>
                  <a:cubicBezTo>
                    <a:pt x="914" y="2853"/>
                    <a:pt x="937" y="2808"/>
                    <a:pt x="937" y="2785"/>
                  </a:cubicBezTo>
                  <a:cubicBezTo>
                    <a:pt x="960" y="2694"/>
                    <a:pt x="960" y="2602"/>
                    <a:pt x="960" y="2534"/>
                  </a:cubicBezTo>
                  <a:cubicBezTo>
                    <a:pt x="960" y="2511"/>
                    <a:pt x="960" y="2488"/>
                    <a:pt x="960" y="2465"/>
                  </a:cubicBezTo>
                  <a:cubicBezTo>
                    <a:pt x="960" y="2488"/>
                    <a:pt x="982" y="2488"/>
                    <a:pt x="982" y="2488"/>
                  </a:cubicBezTo>
                  <a:cubicBezTo>
                    <a:pt x="982" y="2534"/>
                    <a:pt x="982" y="2580"/>
                    <a:pt x="982" y="2602"/>
                  </a:cubicBezTo>
                  <a:cubicBezTo>
                    <a:pt x="1005" y="2671"/>
                    <a:pt x="1074" y="2739"/>
                    <a:pt x="1142" y="2739"/>
                  </a:cubicBezTo>
                  <a:cubicBezTo>
                    <a:pt x="1165" y="2739"/>
                    <a:pt x="1188" y="2739"/>
                    <a:pt x="1211" y="2717"/>
                  </a:cubicBezTo>
                  <a:cubicBezTo>
                    <a:pt x="1237" y="2743"/>
                    <a:pt x="1264" y="2754"/>
                    <a:pt x="1291" y="2754"/>
                  </a:cubicBezTo>
                  <a:cubicBezTo>
                    <a:pt x="1310" y="2754"/>
                    <a:pt x="1329" y="2749"/>
                    <a:pt x="1348" y="2739"/>
                  </a:cubicBezTo>
                  <a:cubicBezTo>
                    <a:pt x="1370" y="2739"/>
                    <a:pt x="1393" y="2739"/>
                    <a:pt x="1416" y="2717"/>
                  </a:cubicBezTo>
                  <a:cubicBezTo>
                    <a:pt x="1439" y="2694"/>
                    <a:pt x="1462" y="2671"/>
                    <a:pt x="1462" y="2648"/>
                  </a:cubicBezTo>
                  <a:cubicBezTo>
                    <a:pt x="1485" y="2602"/>
                    <a:pt x="1485" y="2580"/>
                    <a:pt x="1485" y="2534"/>
                  </a:cubicBezTo>
                  <a:cubicBezTo>
                    <a:pt x="1507" y="2511"/>
                    <a:pt x="1507" y="2465"/>
                    <a:pt x="1530" y="2420"/>
                  </a:cubicBezTo>
                  <a:cubicBezTo>
                    <a:pt x="1530" y="2351"/>
                    <a:pt x="1553" y="2260"/>
                    <a:pt x="1553" y="2169"/>
                  </a:cubicBezTo>
                  <a:cubicBezTo>
                    <a:pt x="1553" y="2055"/>
                    <a:pt x="1553" y="1940"/>
                    <a:pt x="1553" y="1826"/>
                  </a:cubicBezTo>
                  <a:cubicBezTo>
                    <a:pt x="1553" y="1758"/>
                    <a:pt x="1576" y="1712"/>
                    <a:pt x="1576" y="1644"/>
                  </a:cubicBezTo>
                  <a:cubicBezTo>
                    <a:pt x="1576" y="1507"/>
                    <a:pt x="1553" y="1370"/>
                    <a:pt x="1530" y="1256"/>
                  </a:cubicBezTo>
                  <a:cubicBezTo>
                    <a:pt x="1530" y="1187"/>
                    <a:pt x="1507" y="1119"/>
                    <a:pt x="1485" y="1073"/>
                  </a:cubicBezTo>
                  <a:cubicBezTo>
                    <a:pt x="1462" y="1005"/>
                    <a:pt x="1439" y="936"/>
                    <a:pt x="1393" y="868"/>
                  </a:cubicBezTo>
                  <a:cubicBezTo>
                    <a:pt x="1370" y="822"/>
                    <a:pt x="1348" y="799"/>
                    <a:pt x="1325" y="754"/>
                  </a:cubicBezTo>
                  <a:cubicBezTo>
                    <a:pt x="1325" y="731"/>
                    <a:pt x="1302" y="731"/>
                    <a:pt x="1302" y="708"/>
                  </a:cubicBezTo>
                  <a:cubicBezTo>
                    <a:pt x="1256" y="617"/>
                    <a:pt x="1188" y="525"/>
                    <a:pt x="1119" y="457"/>
                  </a:cubicBezTo>
                  <a:cubicBezTo>
                    <a:pt x="1096" y="411"/>
                    <a:pt x="1051" y="388"/>
                    <a:pt x="1005" y="343"/>
                  </a:cubicBezTo>
                  <a:cubicBezTo>
                    <a:pt x="982" y="320"/>
                    <a:pt x="960" y="320"/>
                    <a:pt x="914" y="297"/>
                  </a:cubicBezTo>
                  <a:lnTo>
                    <a:pt x="823" y="297"/>
                  </a:lnTo>
                  <a:cubicBezTo>
                    <a:pt x="823" y="297"/>
                    <a:pt x="800" y="320"/>
                    <a:pt x="800" y="320"/>
                  </a:cubicBezTo>
                  <a:cubicBezTo>
                    <a:pt x="777" y="297"/>
                    <a:pt x="754" y="274"/>
                    <a:pt x="754" y="274"/>
                  </a:cubicBezTo>
                  <a:cubicBezTo>
                    <a:pt x="663" y="183"/>
                    <a:pt x="571" y="114"/>
                    <a:pt x="480" y="69"/>
                  </a:cubicBezTo>
                  <a:cubicBezTo>
                    <a:pt x="412" y="23"/>
                    <a:pt x="320" y="0"/>
                    <a:pt x="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14"/>
            <p:cNvSpPr/>
            <p:nvPr/>
          </p:nvSpPr>
          <p:spPr>
            <a:xfrm>
              <a:off x="3716700" y="1378700"/>
              <a:ext cx="135825" cy="199750"/>
            </a:xfrm>
            <a:custGeom>
              <a:avLst/>
              <a:gdLst/>
              <a:ahLst/>
              <a:cxnLst/>
              <a:rect l="l" t="t" r="r" b="b"/>
              <a:pathLst>
                <a:path w="5433" h="7990" extrusionOk="0">
                  <a:moveTo>
                    <a:pt x="2671" y="183"/>
                  </a:moveTo>
                  <a:cubicBezTo>
                    <a:pt x="2785" y="183"/>
                    <a:pt x="2922" y="183"/>
                    <a:pt x="3013" y="206"/>
                  </a:cubicBezTo>
                  <a:cubicBezTo>
                    <a:pt x="3264" y="229"/>
                    <a:pt x="3447" y="274"/>
                    <a:pt x="3629" y="343"/>
                  </a:cubicBezTo>
                  <a:lnTo>
                    <a:pt x="3606" y="320"/>
                  </a:lnTo>
                  <a:lnTo>
                    <a:pt x="3606" y="320"/>
                  </a:lnTo>
                  <a:cubicBezTo>
                    <a:pt x="3721" y="388"/>
                    <a:pt x="3812" y="434"/>
                    <a:pt x="3880" y="480"/>
                  </a:cubicBezTo>
                  <a:cubicBezTo>
                    <a:pt x="3949" y="548"/>
                    <a:pt x="4017" y="594"/>
                    <a:pt x="4063" y="662"/>
                  </a:cubicBezTo>
                  <a:cubicBezTo>
                    <a:pt x="4131" y="731"/>
                    <a:pt x="4177" y="822"/>
                    <a:pt x="4200" y="891"/>
                  </a:cubicBezTo>
                  <a:cubicBezTo>
                    <a:pt x="4246" y="1005"/>
                    <a:pt x="4268" y="1096"/>
                    <a:pt x="4291" y="1210"/>
                  </a:cubicBezTo>
                  <a:cubicBezTo>
                    <a:pt x="4314" y="1347"/>
                    <a:pt x="4314" y="1507"/>
                    <a:pt x="4314" y="1667"/>
                  </a:cubicBezTo>
                  <a:lnTo>
                    <a:pt x="4291" y="1689"/>
                  </a:lnTo>
                  <a:cubicBezTo>
                    <a:pt x="4268" y="1918"/>
                    <a:pt x="4223" y="2169"/>
                    <a:pt x="4131" y="2397"/>
                  </a:cubicBezTo>
                  <a:lnTo>
                    <a:pt x="4109" y="2420"/>
                  </a:lnTo>
                  <a:cubicBezTo>
                    <a:pt x="4040" y="2602"/>
                    <a:pt x="3949" y="2762"/>
                    <a:pt x="3835" y="2899"/>
                  </a:cubicBezTo>
                  <a:cubicBezTo>
                    <a:pt x="3743" y="3036"/>
                    <a:pt x="3606" y="3173"/>
                    <a:pt x="3492" y="3264"/>
                  </a:cubicBezTo>
                  <a:cubicBezTo>
                    <a:pt x="3355" y="3356"/>
                    <a:pt x="3241" y="3447"/>
                    <a:pt x="3104" y="3493"/>
                  </a:cubicBezTo>
                  <a:cubicBezTo>
                    <a:pt x="3081" y="3515"/>
                    <a:pt x="3059" y="3515"/>
                    <a:pt x="3036" y="3538"/>
                  </a:cubicBezTo>
                  <a:cubicBezTo>
                    <a:pt x="3036" y="3561"/>
                    <a:pt x="3036" y="3561"/>
                    <a:pt x="3036" y="3584"/>
                  </a:cubicBezTo>
                  <a:cubicBezTo>
                    <a:pt x="3036" y="3607"/>
                    <a:pt x="3036" y="3630"/>
                    <a:pt x="3036" y="3630"/>
                  </a:cubicBezTo>
                  <a:cubicBezTo>
                    <a:pt x="3036" y="3652"/>
                    <a:pt x="3059" y="3675"/>
                    <a:pt x="3081" y="3698"/>
                  </a:cubicBezTo>
                  <a:lnTo>
                    <a:pt x="3196" y="3698"/>
                  </a:lnTo>
                  <a:cubicBezTo>
                    <a:pt x="3287" y="3675"/>
                    <a:pt x="3378" y="3675"/>
                    <a:pt x="3447" y="3675"/>
                  </a:cubicBezTo>
                  <a:lnTo>
                    <a:pt x="3629" y="3675"/>
                  </a:lnTo>
                  <a:cubicBezTo>
                    <a:pt x="3766" y="3698"/>
                    <a:pt x="3903" y="3721"/>
                    <a:pt x="4040" y="3767"/>
                  </a:cubicBezTo>
                  <a:cubicBezTo>
                    <a:pt x="4177" y="3835"/>
                    <a:pt x="4337" y="3926"/>
                    <a:pt x="4474" y="4018"/>
                  </a:cubicBezTo>
                  <a:cubicBezTo>
                    <a:pt x="4588" y="4109"/>
                    <a:pt x="4725" y="4223"/>
                    <a:pt x="4816" y="4360"/>
                  </a:cubicBezTo>
                  <a:cubicBezTo>
                    <a:pt x="4930" y="4497"/>
                    <a:pt x="5022" y="4634"/>
                    <a:pt x="5090" y="4794"/>
                  </a:cubicBezTo>
                  <a:cubicBezTo>
                    <a:pt x="5136" y="4953"/>
                    <a:pt x="5181" y="5090"/>
                    <a:pt x="5227" y="5250"/>
                  </a:cubicBezTo>
                  <a:cubicBezTo>
                    <a:pt x="5227" y="5319"/>
                    <a:pt x="5227" y="5387"/>
                    <a:pt x="5227" y="5478"/>
                  </a:cubicBezTo>
                  <a:cubicBezTo>
                    <a:pt x="5250" y="5570"/>
                    <a:pt x="5227" y="5661"/>
                    <a:pt x="5227" y="5729"/>
                  </a:cubicBezTo>
                  <a:cubicBezTo>
                    <a:pt x="5204" y="5958"/>
                    <a:pt x="5136" y="6163"/>
                    <a:pt x="5067" y="6369"/>
                  </a:cubicBezTo>
                  <a:cubicBezTo>
                    <a:pt x="4999" y="6528"/>
                    <a:pt x="4930" y="6688"/>
                    <a:pt x="4816" y="6825"/>
                  </a:cubicBezTo>
                  <a:cubicBezTo>
                    <a:pt x="4702" y="6962"/>
                    <a:pt x="4588" y="7076"/>
                    <a:pt x="4474" y="7167"/>
                  </a:cubicBezTo>
                  <a:cubicBezTo>
                    <a:pt x="4314" y="7304"/>
                    <a:pt x="4131" y="7396"/>
                    <a:pt x="3949" y="7487"/>
                  </a:cubicBezTo>
                  <a:cubicBezTo>
                    <a:pt x="3675" y="7601"/>
                    <a:pt x="3378" y="7670"/>
                    <a:pt x="3059" y="7738"/>
                  </a:cubicBezTo>
                  <a:cubicBezTo>
                    <a:pt x="2785" y="7784"/>
                    <a:pt x="2511" y="7807"/>
                    <a:pt x="2191" y="7807"/>
                  </a:cubicBezTo>
                  <a:lnTo>
                    <a:pt x="1895" y="7807"/>
                  </a:lnTo>
                  <a:cubicBezTo>
                    <a:pt x="1621" y="7807"/>
                    <a:pt x="1392" y="7807"/>
                    <a:pt x="1164" y="7784"/>
                  </a:cubicBezTo>
                  <a:cubicBezTo>
                    <a:pt x="867" y="7738"/>
                    <a:pt x="639" y="7692"/>
                    <a:pt x="411" y="7601"/>
                  </a:cubicBezTo>
                  <a:cubicBezTo>
                    <a:pt x="365" y="7578"/>
                    <a:pt x="297" y="7556"/>
                    <a:pt x="251" y="7533"/>
                  </a:cubicBezTo>
                  <a:lnTo>
                    <a:pt x="228" y="4999"/>
                  </a:lnTo>
                  <a:lnTo>
                    <a:pt x="205" y="2351"/>
                  </a:lnTo>
                  <a:cubicBezTo>
                    <a:pt x="183" y="1963"/>
                    <a:pt x="183" y="1575"/>
                    <a:pt x="183" y="1187"/>
                  </a:cubicBezTo>
                  <a:cubicBezTo>
                    <a:pt x="274" y="1073"/>
                    <a:pt x="388" y="959"/>
                    <a:pt x="502" y="868"/>
                  </a:cubicBezTo>
                  <a:cubicBezTo>
                    <a:pt x="685" y="731"/>
                    <a:pt x="867" y="617"/>
                    <a:pt x="1096" y="525"/>
                  </a:cubicBezTo>
                  <a:lnTo>
                    <a:pt x="1119" y="502"/>
                  </a:lnTo>
                  <a:cubicBezTo>
                    <a:pt x="1415" y="388"/>
                    <a:pt x="1735" y="274"/>
                    <a:pt x="2077" y="229"/>
                  </a:cubicBezTo>
                  <a:cubicBezTo>
                    <a:pt x="2283" y="206"/>
                    <a:pt x="2488" y="183"/>
                    <a:pt x="2671" y="183"/>
                  </a:cubicBezTo>
                  <a:close/>
                  <a:moveTo>
                    <a:pt x="2648" y="0"/>
                  </a:moveTo>
                  <a:cubicBezTo>
                    <a:pt x="2328" y="0"/>
                    <a:pt x="2009" y="46"/>
                    <a:pt x="1643" y="137"/>
                  </a:cubicBezTo>
                  <a:cubicBezTo>
                    <a:pt x="1324" y="229"/>
                    <a:pt x="1027" y="343"/>
                    <a:pt x="730" y="502"/>
                  </a:cubicBezTo>
                  <a:cubicBezTo>
                    <a:pt x="434" y="662"/>
                    <a:pt x="205" y="868"/>
                    <a:pt x="23" y="1073"/>
                  </a:cubicBezTo>
                  <a:cubicBezTo>
                    <a:pt x="23" y="1096"/>
                    <a:pt x="23" y="1096"/>
                    <a:pt x="23" y="1119"/>
                  </a:cubicBezTo>
                  <a:cubicBezTo>
                    <a:pt x="0" y="1119"/>
                    <a:pt x="0" y="1142"/>
                    <a:pt x="0" y="1142"/>
                  </a:cubicBezTo>
                  <a:lnTo>
                    <a:pt x="46" y="3995"/>
                  </a:lnTo>
                  <a:lnTo>
                    <a:pt x="69" y="6871"/>
                  </a:lnTo>
                  <a:lnTo>
                    <a:pt x="69" y="7213"/>
                  </a:lnTo>
                  <a:lnTo>
                    <a:pt x="69" y="7578"/>
                  </a:lnTo>
                  <a:cubicBezTo>
                    <a:pt x="69" y="7601"/>
                    <a:pt x="69" y="7624"/>
                    <a:pt x="91" y="7647"/>
                  </a:cubicBezTo>
                  <a:cubicBezTo>
                    <a:pt x="114" y="7670"/>
                    <a:pt x="137" y="7670"/>
                    <a:pt x="160" y="7670"/>
                  </a:cubicBezTo>
                  <a:cubicBezTo>
                    <a:pt x="297" y="7761"/>
                    <a:pt x="434" y="7807"/>
                    <a:pt x="616" y="7852"/>
                  </a:cubicBezTo>
                  <a:cubicBezTo>
                    <a:pt x="822" y="7921"/>
                    <a:pt x="1004" y="7944"/>
                    <a:pt x="1187" y="7966"/>
                  </a:cubicBezTo>
                  <a:cubicBezTo>
                    <a:pt x="1415" y="7989"/>
                    <a:pt x="1643" y="7989"/>
                    <a:pt x="1895" y="7989"/>
                  </a:cubicBezTo>
                  <a:cubicBezTo>
                    <a:pt x="2032" y="7989"/>
                    <a:pt x="2191" y="7989"/>
                    <a:pt x="2397" y="7966"/>
                  </a:cubicBezTo>
                  <a:cubicBezTo>
                    <a:pt x="3013" y="7944"/>
                    <a:pt x="3789" y="7852"/>
                    <a:pt x="4428" y="7419"/>
                  </a:cubicBezTo>
                  <a:cubicBezTo>
                    <a:pt x="4702" y="7236"/>
                    <a:pt x="4953" y="6985"/>
                    <a:pt x="5113" y="6688"/>
                  </a:cubicBezTo>
                  <a:cubicBezTo>
                    <a:pt x="5204" y="6551"/>
                    <a:pt x="5273" y="6391"/>
                    <a:pt x="5318" y="6209"/>
                  </a:cubicBezTo>
                  <a:cubicBezTo>
                    <a:pt x="5364" y="6026"/>
                    <a:pt x="5410" y="5821"/>
                    <a:pt x="5410" y="5615"/>
                  </a:cubicBezTo>
                  <a:cubicBezTo>
                    <a:pt x="5432" y="5433"/>
                    <a:pt x="5410" y="5227"/>
                    <a:pt x="5364" y="5022"/>
                  </a:cubicBezTo>
                  <a:cubicBezTo>
                    <a:pt x="5318" y="4862"/>
                    <a:pt x="5227" y="4680"/>
                    <a:pt x="5136" y="4497"/>
                  </a:cubicBezTo>
                  <a:cubicBezTo>
                    <a:pt x="5044" y="4337"/>
                    <a:pt x="4908" y="4177"/>
                    <a:pt x="4771" y="4040"/>
                  </a:cubicBezTo>
                  <a:cubicBezTo>
                    <a:pt x="4634" y="3903"/>
                    <a:pt x="4474" y="3789"/>
                    <a:pt x="4291" y="3698"/>
                  </a:cubicBezTo>
                  <a:cubicBezTo>
                    <a:pt x="4109" y="3607"/>
                    <a:pt x="3926" y="3538"/>
                    <a:pt x="3721" y="3515"/>
                  </a:cubicBezTo>
                  <a:cubicBezTo>
                    <a:pt x="3629" y="3493"/>
                    <a:pt x="3561" y="3493"/>
                    <a:pt x="3470" y="3493"/>
                  </a:cubicBezTo>
                  <a:cubicBezTo>
                    <a:pt x="3538" y="3447"/>
                    <a:pt x="3606" y="3401"/>
                    <a:pt x="3698" y="3333"/>
                  </a:cubicBezTo>
                  <a:cubicBezTo>
                    <a:pt x="3858" y="3196"/>
                    <a:pt x="3994" y="3036"/>
                    <a:pt x="4109" y="2831"/>
                  </a:cubicBezTo>
                  <a:cubicBezTo>
                    <a:pt x="4200" y="2671"/>
                    <a:pt x="4268" y="2511"/>
                    <a:pt x="4360" y="2283"/>
                  </a:cubicBezTo>
                  <a:cubicBezTo>
                    <a:pt x="4405" y="2123"/>
                    <a:pt x="4451" y="1940"/>
                    <a:pt x="4474" y="1758"/>
                  </a:cubicBezTo>
                  <a:cubicBezTo>
                    <a:pt x="4497" y="1575"/>
                    <a:pt x="4497" y="1393"/>
                    <a:pt x="4474" y="1233"/>
                  </a:cubicBezTo>
                  <a:cubicBezTo>
                    <a:pt x="4474" y="1164"/>
                    <a:pt x="4451" y="1073"/>
                    <a:pt x="4428" y="1005"/>
                  </a:cubicBezTo>
                  <a:cubicBezTo>
                    <a:pt x="4405" y="936"/>
                    <a:pt x="4383" y="845"/>
                    <a:pt x="4337" y="776"/>
                  </a:cubicBezTo>
                  <a:cubicBezTo>
                    <a:pt x="4268" y="617"/>
                    <a:pt x="4177" y="480"/>
                    <a:pt x="4040" y="388"/>
                  </a:cubicBezTo>
                  <a:cubicBezTo>
                    <a:pt x="3903" y="274"/>
                    <a:pt x="3743" y="183"/>
                    <a:pt x="3561" y="137"/>
                  </a:cubicBezTo>
                  <a:cubicBezTo>
                    <a:pt x="3424" y="92"/>
                    <a:pt x="3287" y="69"/>
                    <a:pt x="3127" y="46"/>
                  </a:cubicBezTo>
                  <a:cubicBezTo>
                    <a:pt x="2990" y="23"/>
                    <a:pt x="2830" y="0"/>
                    <a:pt x="26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14"/>
            <p:cNvSpPr/>
            <p:nvPr/>
          </p:nvSpPr>
          <p:spPr>
            <a:xfrm>
              <a:off x="3732100" y="1398100"/>
              <a:ext cx="84475" cy="163225"/>
            </a:xfrm>
            <a:custGeom>
              <a:avLst/>
              <a:gdLst/>
              <a:ahLst/>
              <a:cxnLst/>
              <a:rect l="l" t="t" r="r" b="b"/>
              <a:pathLst>
                <a:path w="3379" h="6529" extrusionOk="0">
                  <a:moveTo>
                    <a:pt x="1575" y="183"/>
                  </a:moveTo>
                  <a:cubicBezTo>
                    <a:pt x="1667" y="183"/>
                    <a:pt x="1735" y="183"/>
                    <a:pt x="1826" y="206"/>
                  </a:cubicBezTo>
                  <a:cubicBezTo>
                    <a:pt x="1895" y="206"/>
                    <a:pt x="1986" y="229"/>
                    <a:pt x="2055" y="274"/>
                  </a:cubicBezTo>
                  <a:cubicBezTo>
                    <a:pt x="2123" y="297"/>
                    <a:pt x="2169" y="343"/>
                    <a:pt x="2237" y="388"/>
                  </a:cubicBezTo>
                  <a:cubicBezTo>
                    <a:pt x="2283" y="434"/>
                    <a:pt x="2306" y="480"/>
                    <a:pt x="2351" y="525"/>
                  </a:cubicBezTo>
                  <a:cubicBezTo>
                    <a:pt x="2397" y="571"/>
                    <a:pt x="2420" y="640"/>
                    <a:pt x="2443" y="708"/>
                  </a:cubicBezTo>
                  <a:cubicBezTo>
                    <a:pt x="2465" y="776"/>
                    <a:pt x="2488" y="868"/>
                    <a:pt x="2488" y="936"/>
                  </a:cubicBezTo>
                  <a:cubicBezTo>
                    <a:pt x="2511" y="1073"/>
                    <a:pt x="2488" y="1187"/>
                    <a:pt x="2465" y="1324"/>
                  </a:cubicBezTo>
                  <a:cubicBezTo>
                    <a:pt x="2420" y="1530"/>
                    <a:pt x="2351" y="1735"/>
                    <a:pt x="2260" y="1918"/>
                  </a:cubicBezTo>
                  <a:cubicBezTo>
                    <a:pt x="2169" y="2100"/>
                    <a:pt x="2077" y="2260"/>
                    <a:pt x="1941" y="2420"/>
                  </a:cubicBezTo>
                  <a:cubicBezTo>
                    <a:pt x="1941" y="2443"/>
                    <a:pt x="1941" y="2443"/>
                    <a:pt x="1941" y="2443"/>
                  </a:cubicBezTo>
                  <a:cubicBezTo>
                    <a:pt x="1781" y="2602"/>
                    <a:pt x="1621" y="2739"/>
                    <a:pt x="1438" y="2854"/>
                  </a:cubicBezTo>
                  <a:cubicBezTo>
                    <a:pt x="1370" y="2922"/>
                    <a:pt x="1279" y="2968"/>
                    <a:pt x="1187" y="3013"/>
                  </a:cubicBezTo>
                  <a:cubicBezTo>
                    <a:pt x="1142" y="3036"/>
                    <a:pt x="1119" y="3082"/>
                    <a:pt x="1142" y="3127"/>
                  </a:cubicBezTo>
                  <a:cubicBezTo>
                    <a:pt x="1119" y="3196"/>
                    <a:pt x="1164" y="3219"/>
                    <a:pt x="1210" y="3242"/>
                  </a:cubicBezTo>
                  <a:lnTo>
                    <a:pt x="1324" y="3242"/>
                  </a:lnTo>
                  <a:cubicBezTo>
                    <a:pt x="1530" y="3264"/>
                    <a:pt x="1735" y="3287"/>
                    <a:pt x="1963" y="3310"/>
                  </a:cubicBezTo>
                  <a:cubicBezTo>
                    <a:pt x="2123" y="3356"/>
                    <a:pt x="2283" y="3401"/>
                    <a:pt x="2420" y="3470"/>
                  </a:cubicBezTo>
                  <a:cubicBezTo>
                    <a:pt x="2511" y="3515"/>
                    <a:pt x="2602" y="3561"/>
                    <a:pt x="2671" y="3630"/>
                  </a:cubicBezTo>
                  <a:cubicBezTo>
                    <a:pt x="2762" y="3698"/>
                    <a:pt x="2831" y="3789"/>
                    <a:pt x="2899" y="3881"/>
                  </a:cubicBezTo>
                  <a:cubicBezTo>
                    <a:pt x="2990" y="4018"/>
                    <a:pt x="3036" y="4132"/>
                    <a:pt x="3105" y="4246"/>
                  </a:cubicBezTo>
                  <a:cubicBezTo>
                    <a:pt x="3150" y="4383"/>
                    <a:pt x="3173" y="4520"/>
                    <a:pt x="3173" y="4657"/>
                  </a:cubicBezTo>
                  <a:cubicBezTo>
                    <a:pt x="3196" y="4794"/>
                    <a:pt x="3173" y="4931"/>
                    <a:pt x="3150" y="5068"/>
                  </a:cubicBezTo>
                  <a:cubicBezTo>
                    <a:pt x="3127" y="5182"/>
                    <a:pt x="3082" y="5319"/>
                    <a:pt x="3036" y="5433"/>
                  </a:cubicBezTo>
                  <a:cubicBezTo>
                    <a:pt x="2990" y="5524"/>
                    <a:pt x="2922" y="5638"/>
                    <a:pt x="2854" y="5730"/>
                  </a:cubicBezTo>
                  <a:cubicBezTo>
                    <a:pt x="2762" y="5821"/>
                    <a:pt x="2671" y="5912"/>
                    <a:pt x="2557" y="5981"/>
                  </a:cubicBezTo>
                  <a:cubicBezTo>
                    <a:pt x="2420" y="6072"/>
                    <a:pt x="2260" y="6163"/>
                    <a:pt x="2100" y="6209"/>
                  </a:cubicBezTo>
                  <a:cubicBezTo>
                    <a:pt x="1895" y="6277"/>
                    <a:pt x="1689" y="6323"/>
                    <a:pt x="1484" y="6346"/>
                  </a:cubicBezTo>
                  <a:lnTo>
                    <a:pt x="1279" y="6346"/>
                  </a:lnTo>
                  <a:cubicBezTo>
                    <a:pt x="1050" y="6346"/>
                    <a:pt x="822" y="6323"/>
                    <a:pt x="594" y="6277"/>
                  </a:cubicBezTo>
                  <a:cubicBezTo>
                    <a:pt x="457" y="6255"/>
                    <a:pt x="320" y="6232"/>
                    <a:pt x="206" y="6186"/>
                  </a:cubicBezTo>
                  <a:cubicBezTo>
                    <a:pt x="206" y="6049"/>
                    <a:pt x="206" y="5889"/>
                    <a:pt x="206" y="5752"/>
                  </a:cubicBezTo>
                  <a:lnTo>
                    <a:pt x="206" y="5570"/>
                  </a:lnTo>
                  <a:lnTo>
                    <a:pt x="206" y="4246"/>
                  </a:lnTo>
                  <a:cubicBezTo>
                    <a:pt x="183" y="3379"/>
                    <a:pt x="183" y="2488"/>
                    <a:pt x="183" y="1621"/>
                  </a:cubicBezTo>
                  <a:lnTo>
                    <a:pt x="183" y="708"/>
                  </a:lnTo>
                  <a:cubicBezTo>
                    <a:pt x="229" y="685"/>
                    <a:pt x="297" y="640"/>
                    <a:pt x="343" y="571"/>
                  </a:cubicBezTo>
                  <a:cubicBezTo>
                    <a:pt x="525" y="480"/>
                    <a:pt x="708" y="388"/>
                    <a:pt x="913" y="297"/>
                  </a:cubicBezTo>
                  <a:cubicBezTo>
                    <a:pt x="1096" y="251"/>
                    <a:pt x="1279" y="206"/>
                    <a:pt x="1461" y="183"/>
                  </a:cubicBezTo>
                  <a:close/>
                  <a:moveTo>
                    <a:pt x="1598" y="0"/>
                  </a:moveTo>
                  <a:cubicBezTo>
                    <a:pt x="1530" y="0"/>
                    <a:pt x="1461" y="0"/>
                    <a:pt x="1370" y="23"/>
                  </a:cubicBezTo>
                  <a:cubicBezTo>
                    <a:pt x="1119" y="46"/>
                    <a:pt x="891" y="115"/>
                    <a:pt x="639" y="229"/>
                  </a:cubicBezTo>
                  <a:cubicBezTo>
                    <a:pt x="411" y="320"/>
                    <a:pt x="229" y="434"/>
                    <a:pt x="69" y="571"/>
                  </a:cubicBezTo>
                  <a:cubicBezTo>
                    <a:pt x="46" y="571"/>
                    <a:pt x="0" y="617"/>
                    <a:pt x="0" y="662"/>
                  </a:cubicBezTo>
                  <a:lnTo>
                    <a:pt x="0" y="3287"/>
                  </a:lnTo>
                  <a:lnTo>
                    <a:pt x="23" y="5889"/>
                  </a:lnTo>
                  <a:lnTo>
                    <a:pt x="23" y="6072"/>
                  </a:lnTo>
                  <a:lnTo>
                    <a:pt x="23" y="6232"/>
                  </a:lnTo>
                  <a:cubicBezTo>
                    <a:pt x="23" y="6255"/>
                    <a:pt x="46" y="6277"/>
                    <a:pt x="46" y="6300"/>
                  </a:cubicBezTo>
                  <a:cubicBezTo>
                    <a:pt x="69" y="6323"/>
                    <a:pt x="92" y="6346"/>
                    <a:pt x="114" y="6346"/>
                  </a:cubicBezTo>
                  <a:cubicBezTo>
                    <a:pt x="525" y="6460"/>
                    <a:pt x="913" y="6528"/>
                    <a:pt x="1256" y="6528"/>
                  </a:cubicBezTo>
                  <a:cubicBezTo>
                    <a:pt x="1347" y="6528"/>
                    <a:pt x="1416" y="6528"/>
                    <a:pt x="1484" y="6506"/>
                  </a:cubicBezTo>
                  <a:cubicBezTo>
                    <a:pt x="1986" y="6483"/>
                    <a:pt x="2420" y="6323"/>
                    <a:pt x="2762" y="6049"/>
                  </a:cubicBezTo>
                  <a:cubicBezTo>
                    <a:pt x="2922" y="5935"/>
                    <a:pt x="3036" y="5775"/>
                    <a:pt x="3150" y="5593"/>
                  </a:cubicBezTo>
                  <a:cubicBezTo>
                    <a:pt x="3196" y="5524"/>
                    <a:pt x="3219" y="5433"/>
                    <a:pt x="3264" y="5364"/>
                  </a:cubicBezTo>
                  <a:cubicBezTo>
                    <a:pt x="3310" y="5250"/>
                    <a:pt x="3333" y="5159"/>
                    <a:pt x="3333" y="5068"/>
                  </a:cubicBezTo>
                  <a:cubicBezTo>
                    <a:pt x="3378" y="4885"/>
                    <a:pt x="3378" y="4702"/>
                    <a:pt x="3333" y="4497"/>
                  </a:cubicBezTo>
                  <a:cubicBezTo>
                    <a:pt x="3310" y="4314"/>
                    <a:pt x="3242" y="4109"/>
                    <a:pt x="3150" y="3926"/>
                  </a:cubicBezTo>
                  <a:cubicBezTo>
                    <a:pt x="3059" y="3767"/>
                    <a:pt x="2922" y="3607"/>
                    <a:pt x="2785" y="3493"/>
                  </a:cubicBezTo>
                  <a:cubicBezTo>
                    <a:pt x="2648" y="3379"/>
                    <a:pt x="2511" y="3287"/>
                    <a:pt x="2329" y="3242"/>
                  </a:cubicBezTo>
                  <a:cubicBezTo>
                    <a:pt x="2169" y="3173"/>
                    <a:pt x="1986" y="3127"/>
                    <a:pt x="1804" y="3105"/>
                  </a:cubicBezTo>
                  <a:cubicBezTo>
                    <a:pt x="1689" y="3105"/>
                    <a:pt x="1575" y="3082"/>
                    <a:pt x="1438" y="3059"/>
                  </a:cubicBezTo>
                  <a:cubicBezTo>
                    <a:pt x="1575" y="2991"/>
                    <a:pt x="1689" y="2899"/>
                    <a:pt x="1804" y="2808"/>
                  </a:cubicBezTo>
                  <a:cubicBezTo>
                    <a:pt x="1963" y="2671"/>
                    <a:pt x="2100" y="2511"/>
                    <a:pt x="2237" y="2329"/>
                  </a:cubicBezTo>
                  <a:cubicBezTo>
                    <a:pt x="2351" y="2169"/>
                    <a:pt x="2420" y="2009"/>
                    <a:pt x="2511" y="1804"/>
                  </a:cubicBezTo>
                  <a:cubicBezTo>
                    <a:pt x="2580" y="1644"/>
                    <a:pt x="2625" y="1461"/>
                    <a:pt x="2648" y="1279"/>
                  </a:cubicBezTo>
                  <a:cubicBezTo>
                    <a:pt x="2694" y="1096"/>
                    <a:pt x="2671" y="936"/>
                    <a:pt x="2648" y="754"/>
                  </a:cubicBezTo>
                  <a:cubicBezTo>
                    <a:pt x="2602" y="594"/>
                    <a:pt x="2534" y="434"/>
                    <a:pt x="2420" y="320"/>
                  </a:cubicBezTo>
                  <a:cubicBezTo>
                    <a:pt x="2283" y="183"/>
                    <a:pt x="2123" y="92"/>
                    <a:pt x="1941" y="46"/>
                  </a:cubicBezTo>
                  <a:cubicBezTo>
                    <a:pt x="1826" y="23"/>
                    <a:pt x="1712" y="0"/>
                    <a:pt x="15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8" name="Google Shape;3228;p14"/>
          <p:cNvGrpSpPr/>
          <p:nvPr/>
        </p:nvGrpSpPr>
        <p:grpSpPr>
          <a:xfrm rot="-1687898">
            <a:off x="8207027" y="407556"/>
            <a:ext cx="342054" cy="418382"/>
            <a:chOff x="2019050" y="1133325"/>
            <a:chExt cx="153525" cy="187750"/>
          </a:xfrm>
        </p:grpSpPr>
        <p:sp>
          <p:nvSpPr>
            <p:cNvPr id="3229" name="Google Shape;3229;p14"/>
            <p:cNvSpPr/>
            <p:nvPr/>
          </p:nvSpPr>
          <p:spPr>
            <a:xfrm>
              <a:off x="2021350" y="1136750"/>
              <a:ext cx="150100" cy="183200"/>
            </a:xfrm>
            <a:custGeom>
              <a:avLst/>
              <a:gdLst/>
              <a:ahLst/>
              <a:cxnLst/>
              <a:rect l="l" t="t" r="r" b="b"/>
              <a:pathLst>
                <a:path w="6004" h="7328" extrusionOk="0">
                  <a:moveTo>
                    <a:pt x="3264" y="0"/>
                  </a:moveTo>
                  <a:cubicBezTo>
                    <a:pt x="3218" y="23"/>
                    <a:pt x="3150" y="23"/>
                    <a:pt x="3081" y="23"/>
                  </a:cubicBezTo>
                  <a:cubicBezTo>
                    <a:pt x="3013" y="46"/>
                    <a:pt x="2922" y="46"/>
                    <a:pt x="2853" y="69"/>
                  </a:cubicBezTo>
                  <a:cubicBezTo>
                    <a:pt x="2808" y="69"/>
                    <a:pt x="2739" y="92"/>
                    <a:pt x="2693" y="92"/>
                  </a:cubicBezTo>
                  <a:lnTo>
                    <a:pt x="2602" y="115"/>
                  </a:lnTo>
                  <a:lnTo>
                    <a:pt x="2557" y="137"/>
                  </a:lnTo>
                  <a:cubicBezTo>
                    <a:pt x="2465" y="137"/>
                    <a:pt x="2420" y="160"/>
                    <a:pt x="2351" y="183"/>
                  </a:cubicBezTo>
                  <a:cubicBezTo>
                    <a:pt x="2283" y="206"/>
                    <a:pt x="2214" y="252"/>
                    <a:pt x="2123" y="274"/>
                  </a:cubicBezTo>
                  <a:cubicBezTo>
                    <a:pt x="2054" y="320"/>
                    <a:pt x="1986" y="343"/>
                    <a:pt x="1917" y="388"/>
                  </a:cubicBezTo>
                  <a:cubicBezTo>
                    <a:pt x="1849" y="434"/>
                    <a:pt x="1803" y="457"/>
                    <a:pt x="1735" y="503"/>
                  </a:cubicBezTo>
                  <a:lnTo>
                    <a:pt x="1689" y="525"/>
                  </a:lnTo>
                  <a:lnTo>
                    <a:pt x="1575" y="617"/>
                  </a:lnTo>
                  <a:cubicBezTo>
                    <a:pt x="1552" y="640"/>
                    <a:pt x="1507" y="662"/>
                    <a:pt x="1461" y="685"/>
                  </a:cubicBezTo>
                  <a:cubicBezTo>
                    <a:pt x="1324" y="776"/>
                    <a:pt x="1187" y="913"/>
                    <a:pt x="1050" y="1028"/>
                  </a:cubicBezTo>
                  <a:cubicBezTo>
                    <a:pt x="982" y="1142"/>
                    <a:pt x="845" y="1279"/>
                    <a:pt x="730" y="1438"/>
                  </a:cubicBezTo>
                  <a:cubicBezTo>
                    <a:pt x="639" y="1575"/>
                    <a:pt x="548" y="1712"/>
                    <a:pt x="457" y="1918"/>
                  </a:cubicBezTo>
                  <a:cubicBezTo>
                    <a:pt x="365" y="2078"/>
                    <a:pt x="297" y="2237"/>
                    <a:pt x="251" y="2397"/>
                  </a:cubicBezTo>
                  <a:cubicBezTo>
                    <a:pt x="206" y="2488"/>
                    <a:pt x="183" y="2580"/>
                    <a:pt x="160" y="2671"/>
                  </a:cubicBezTo>
                  <a:cubicBezTo>
                    <a:pt x="114" y="2785"/>
                    <a:pt x="91" y="2899"/>
                    <a:pt x="69" y="3036"/>
                  </a:cubicBezTo>
                  <a:cubicBezTo>
                    <a:pt x="69" y="3105"/>
                    <a:pt x="46" y="3173"/>
                    <a:pt x="46" y="3242"/>
                  </a:cubicBezTo>
                  <a:lnTo>
                    <a:pt x="23" y="3333"/>
                  </a:lnTo>
                  <a:cubicBezTo>
                    <a:pt x="23" y="3401"/>
                    <a:pt x="23" y="3447"/>
                    <a:pt x="0" y="3493"/>
                  </a:cubicBezTo>
                  <a:lnTo>
                    <a:pt x="0" y="3516"/>
                  </a:lnTo>
                  <a:cubicBezTo>
                    <a:pt x="0" y="3561"/>
                    <a:pt x="0" y="3584"/>
                    <a:pt x="0" y="3607"/>
                  </a:cubicBezTo>
                  <a:cubicBezTo>
                    <a:pt x="0" y="3675"/>
                    <a:pt x="23" y="3744"/>
                    <a:pt x="69" y="3767"/>
                  </a:cubicBezTo>
                  <a:lnTo>
                    <a:pt x="69" y="3789"/>
                  </a:lnTo>
                  <a:cubicBezTo>
                    <a:pt x="69" y="3858"/>
                    <a:pt x="91" y="3904"/>
                    <a:pt x="91" y="3949"/>
                  </a:cubicBezTo>
                  <a:lnTo>
                    <a:pt x="91" y="3972"/>
                  </a:lnTo>
                  <a:lnTo>
                    <a:pt x="91" y="4018"/>
                  </a:lnTo>
                  <a:cubicBezTo>
                    <a:pt x="114" y="4177"/>
                    <a:pt x="137" y="4292"/>
                    <a:pt x="160" y="4406"/>
                  </a:cubicBezTo>
                  <a:cubicBezTo>
                    <a:pt x="183" y="4497"/>
                    <a:pt x="206" y="4565"/>
                    <a:pt x="228" y="4634"/>
                  </a:cubicBezTo>
                  <a:cubicBezTo>
                    <a:pt x="251" y="4702"/>
                    <a:pt x="251" y="4771"/>
                    <a:pt x="297" y="4839"/>
                  </a:cubicBezTo>
                  <a:cubicBezTo>
                    <a:pt x="297" y="4839"/>
                    <a:pt x="297" y="4862"/>
                    <a:pt x="297" y="4885"/>
                  </a:cubicBezTo>
                  <a:cubicBezTo>
                    <a:pt x="320" y="4908"/>
                    <a:pt x="320" y="4908"/>
                    <a:pt x="320" y="4931"/>
                  </a:cubicBezTo>
                  <a:cubicBezTo>
                    <a:pt x="320" y="4931"/>
                    <a:pt x="320" y="4954"/>
                    <a:pt x="342" y="4954"/>
                  </a:cubicBezTo>
                  <a:cubicBezTo>
                    <a:pt x="342" y="4976"/>
                    <a:pt x="365" y="4999"/>
                    <a:pt x="365" y="5022"/>
                  </a:cubicBezTo>
                  <a:cubicBezTo>
                    <a:pt x="388" y="5045"/>
                    <a:pt x="388" y="5068"/>
                    <a:pt x="411" y="5090"/>
                  </a:cubicBezTo>
                  <a:cubicBezTo>
                    <a:pt x="411" y="5136"/>
                    <a:pt x="434" y="5136"/>
                    <a:pt x="434" y="5159"/>
                  </a:cubicBezTo>
                  <a:cubicBezTo>
                    <a:pt x="434" y="5159"/>
                    <a:pt x="434" y="5159"/>
                    <a:pt x="434" y="5182"/>
                  </a:cubicBezTo>
                  <a:cubicBezTo>
                    <a:pt x="434" y="5205"/>
                    <a:pt x="457" y="5227"/>
                    <a:pt x="457" y="5250"/>
                  </a:cubicBezTo>
                  <a:lnTo>
                    <a:pt x="457" y="5273"/>
                  </a:lnTo>
                  <a:cubicBezTo>
                    <a:pt x="457" y="5296"/>
                    <a:pt x="479" y="5319"/>
                    <a:pt x="502" y="5364"/>
                  </a:cubicBezTo>
                  <a:lnTo>
                    <a:pt x="502" y="5387"/>
                  </a:lnTo>
                  <a:cubicBezTo>
                    <a:pt x="548" y="5433"/>
                    <a:pt x="571" y="5501"/>
                    <a:pt x="616" y="5547"/>
                  </a:cubicBezTo>
                  <a:cubicBezTo>
                    <a:pt x="639" y="5570"/>
                    <a:pt x="662" y="5615"/>
                    <a:pt x="685" y="5638"/>
                  </a:cubicBezTo>
                  <a:lnTo>
                    <a:pt x="708" y="5661"/>
                  </a:lnTo>
                  <a:lnTo>
                    <a:pt x="730" y="5707"/>
                  </a:lnTo>
                  <a:cubicBezTo>
                    <a:pt x="753" y="5752"/>
                    <a:pt x="799" y="5775"/>
                    <a:pt x="822" y="5821"/>
                  </a:cubicBezTo>
                  <a:lnTo>
                    <a:pt x="867" y="5889"/>
                  </a:lnTo>
                  <a:lnTo>
                    <a:pt x="890" y="5889"/>
                  </a:lnTo>
                  <a:cubicBezTo>
                    <a:pt x="890" y="5912"/>
                    <a:pt x="890" y="5912"/>
                    <a:pt x="913" y="5935"/>
                  </a:cubicBezTo>
                  <a:cubicBezTo>
                    <a:pt x="982" y="6003"/>
                    <a:pt x="1050" y="6072"/>
                    <a:pt x="1119" y="6163"/>
                  </a:cubicBezTo>
                  <a:lnTo>
                    <a:pt x="1141" y="6186"/>
                  </a:lnTo>
                  <a:lnTo>
                    <a:pt x="1210" y="6232"/>
                  </a:lnTo>
                  <a:lnTo>
                    <a:pt x="1255" y="6277"/>
                  </a:lnTo>
                  <a:lnTo>
                    <a:pt x="1278" y="6300"/>
                  </a:lnTo>
                  <a:lnTo>
                    <a:pt x="1301" y="6323"/>
                  </a:lnTo>
                  <a:cubicBezTo>
                    <a:pt x="1324" y="6346"/>
                    <a:pt x="1347" y="6369"/>
                    <a:pt x="1370" y="6369"/>
                  </a:cubicBezTo>
                  <a:cubicBezTo>
                    <a:pt x="1415" y="6437"/>
                    <a:pt x="1484" y="6483"/>
                    <a:pt x="1552" y="6528"/>
                  </a:cubicBezTo>
                  <a:cubicBezTo>
                    <a:pt x="1598" y="6597"/>
                    <a:pt x="1666" y="6643"/>
                    <a:pt x="1758" y="6688"/>
                  </a:cubicBezTo>
                  <a:cubicBezTo>
                    <a:pt x="1803" y="6711"/>
                    <a:pt x="1826" y="6734"/>
                    <a:pt x="1849" y="6734"/>
                  </a:cubicBezTo>
                  <a:cubicBezTo>
                    <a:pt x="1872" y="6757"/>
                    <a:pt x="1895" y="6780"/>
                    <a:pt x="1917" y="6802"/>
                  </a:cubicBezTo>
                  <a:cubicBezTo>
                    <a:pt x="1963" y="6848"/>
                    <a:pt x="2032" y="6871"/>
                    <a:pt x="2077" y="6916"/>
                  </a:cubicBezTo>
                  <a:cubicBezTo>
                    <a:pt x="2146" y="6939"/>
                    <a:pt x="2191" y="6985"/>
                    <a:pt x="2260" y="7008"/>
                  </a:cubicBezTo>
                  <a:cubicBezTo>
                    <a:pt x="2305" y="7053"/>
                    <a:pt x="2374" y="7076"/>
                    <a:pt x="2442" y="7099"/>
                  </a:cubicBezTo>
                  <a:cubicBezTo>
                    <a:pt x="2534" y="7145"/>
                    <a:pt x="2648" y="7168"/>
                    <a:pt x="2762" y="7213"/>
                  </a:cubicBezTo>
                  <a:cubicBezTo>
                    <a:pt x="2853" y="7236"/>
                    <a:pt x="2967" y="7236"/>
                    <a:pt x="3059" y="7259"/>
                  </a:cubicBezTo>
                  <a:lnTo>
                    <a:pt x="3127" y="7259"/>
                  </a:lnTo>
                  <a:cubicBezTo>
                    <a:pt x="3310" y="7282"/>
                    <a:pt x="3470" y="7305"/>
                    <a:pt x="3606" y="7305"/>
                  </a:cubicBezTo>
                  <a:lnTo>
                    <a:pt x="3766" y="7305"/>
                  </a:lnTo>
                  <a:cubicBezTo>
                    <a:pt x="3812" y="7305"/>
                    <a:pt x="3880" y="7327"/>
                    <a:pt x="3926" y="7327"/>
                  </a:cubicBezTo>
                  <a:cubicBezTo>
                    <a:pt x="3995" y="7327"/>
                    <a:pt x="4063" y="7305"/>
                    <a:pt x="4131" y="7305"/>
                  </a:cubicBezTo>
                  <a:cubicBezTo>
                    <a:pt x="4223" y="7305"/>
                    <a:pt x="4314" y="7282"/>
                    <a:pt x="4428" y="7259"/>
                  </a:cubicBezTo>
                  <a:cubicBezTo>
                    <a:pt x="4474" y="7259"/>
                    <a:pt x="4519" y="7236"/>
                    <a:pt x="4565" y="7236"/>
                  </a:cubicBezTo>
                  <a:lnTo>
                    <a:pt x="4656" y="7213"/>
                  </a:lnTo>
                  <a:cubicBezTo>
                    <a:pt x="4793" y="7168"/>
                    <a:pt x="4930" y="7122"/>
                    <a:pt x="5090" y="7031"/>
                  </a:cubicBezTo>
                  <a:lnTo>
                    <a:pt x="5181" y="6985"/>
                  </a:lnTo>
                  <a:lnTo>
                    <a:pt x="5204" y="6985"/>
                  </a:lnTo>
                  <a:cubicBezTo>
                    <a:pt x="5250" y="6962"/>
                    <a:pt x="5273" y="6939"/>
                    <a:pt x="5296" y="6939"/>
                  </a:cubicBezTo>
                  <a:cubicBezTo>
                    <a:pt x="5364" y="6894"/>
                    <a:pt x="5433" y="6848"/>
                    <a:pt x="5501" y="6802"/>
                  </a:cubicBezTo>
                  <a:cubicBezTo>
                    <a:pt x="5638" y="6711"/>
                    <a:pt x="5729" y="6643"/>
                    <a:pt x="5821" y="6551"/>
                  </a:cubicBezTo>
                  <a:cubicBezTo>
                    <a:pt x="5866" y="6528"/>
                    <a:pt x="5889" y="6483"/>
                    <a:pt x="5912" y="6460"/>
                  </a:cubicBezTo>
                  <a:cubicBezTo>
                    <a:pt x="5935" y="6437"/>
                    <a:pt x="5957" y="6414"/>
                    <a:pt x="5980" y="6392"/>
                  </a:cubicBezTo>
                  <a:cubicBezTo>
                    <a:pt x="6003" y="6346"/>
                    <a:pt x="6003" y="6323"/>
                    <a:pt x="6003" y="6255"/>
                  </a:cubicBezTo>
                  <a:cubicBezTo>
                    <a:pt x="6003" y="6186"/>
                    <a:pt x="5980" y="6140"/>
                    <a:pt x="5957" y="6072"/>
                  </a:cubicBezTo>
                  <a:lnTo>
                    <a:pt x="5935" y="6026"/>
                  </a:lnTo>
                  <a:cubicBezTo>
                    <a:pt x="5935" y="6003"/>
                    <a:pt x="5912" y="5981"/>
                    <a:pt x="5889" y="5958"/>
                  </a:cubicBezTo>
                  <a:cubicBezTo>
                    <a:pt x="5843" y="5912"/>
                    <a:pt x="5798" y="5912"/>
                    <a:pt x="5752" y="5912"/>
                  </a:cubicBezTo>
                  <a:lnTo>
                    <a:pt x="5684" y="5912"/>
                  </a:lnTo>
                  <a:cubicBezTo>
                    <a:pt x="5592" y="5935"/>
                    <a:pt x="5524" y="5981"/>
                    <a:pt x="5455" y="6003"/>
                  </a:cubicBezTo>
                  <a:lnTo>
                    <a:pt x="5433" y="6026"/>
                  </a:lnTo>
                  <a:cubicBezTo>
                    <a:pt x="5387" y="6049"/>
                    <a:pt x="5364" y="6049"/>
                    <a:pt x="5318" y="6072"/>
                  </a:cubicBezTo>
                  <a:cubicBezTo>
                    <a:pt x="5273" y="6095"/>
                    <a:pt x="5227" y="6118"/>
                    <a:pt x="5181" y="6118"/>
                  </a:cubicBezTo>
                  <a:cubicBezTo>
                    <a:pt x="5113" y="6163"/>
                    <a:pt x="5044" y="6209"/>
                    <a:pt x="4976" y="6232"/>
                  </a:cubicBezTo>
                  <a:cubicBezTo>
                    <a:pt x="4839" y="6277"/>
                    <a:pt x="4725" y="6300"/>
                    <a:pt x="4611" y="6346"/>
                  </a:cubicBezTo>
                  <a:lnTo>
                    <a:pt x="4565" y="6346"/>
                  </a:lnTo>
                  <a:cubicBezTo>
                    <a:pt x="4497" y="6369"/>
                    <a:pt x="4428" y="6369"/>
                    <a:pt x="4360" y="6392"/>
                  </a:cubicBezTo>
                  <a:cubicBezTo>
                    <a:pt x="4291" y="6414"/>
                    <a:pt x="4223" y="6414"/>
                    <a:pt x="4154" y="6414"/>
                  </a:cubicBezTo>
                  <a:cubicBezTo>
                    <a:pt x="4017" y="6437"/>
                    <a:pt x="3880" y="6437"/>
                    <a:pt x="3698" y="6437"/>
                  </a:cubicBezTo>
                  <a:lnTo>
                    <a:pt x="3492" y="6437"/>
                  </a:lnTo>
                  <a:cubicBezTo>
                    <a:pt x="3424" y="6437"/>
                    <a:pt x="3355" y="6437"/>
                    <a:pt x="3310" y="6414"/>
                  </a:cubicBezTo>
                  <a:cubicBezTo>
                    <a:pt x="3196" y="6414"/>
                    <a:pt x="3081" y="6392"/>
                    <a:pt x="2967" y="6346"/>
                  </a:cubicBezTo>
                  <a:cubicBezTo>
                    <a:pt x="2830" y="6300"/>
                    <a:pt x="2739" y="6277"/>
                    <a:pt x="2648" y="6232"/>
                  </a:cubicBezTo>
                  <a:cubicBezTo>
                    <a:pt x="2488" y="6163"/>
                    <a:pt x="2351" y="6095"/>
                    <a:pt x="2260" y="6026"/>
                  </a:cubicBezTo>
                  <a:cubicBezTo>
                    <a:pt x="2214" y="6003"/>
                    <a:pt x="2146" y="5958"/>
                    <a:pt x="2100" y="5935"/>
                  </a:cubicBezTo>
                  <a:cubicBezTo>
                    <a:pt x="2077" y="5935"/>
                    <a:pt x="2077" y="5912"/>
                    <a:pt x="2054" y="5912"/>
                  </a:cubicBezTo>
                  <a:lnTo>
                    <a:pt x="2032" y="5912"/>
                  </a:lnTo>
                  <a:cubicBezTo>
                    <a:pt x="2009" y="5867"/>
                    <a:pt x="1986" y="5844"/>
                    <a:pt x="1963" y="5821"/>
                  </a:cubicBezTo>
                  <a:lnTo>
                    <a:pt x="1917" y="5775"/>
                  </a:lnTo>
                  <a:cubicBezTo>
                    <a:pt x="1872" y="5730"/>
                    <a:pt x="1826" y="5661"/>
                    <a:pt x="1780" y="5615"/>
                  </a:cubicBezTo>
                  <a:lnTo>
                    <a:pt x="1758" y="5570"/>
                  </a:lnTo>
                  <a:lnTo>
                    <a:pt x="1712" y="5524"/>
                  </a:lnTo>
                  <a:cubicBezTo>
                    <a:pt x="1666" y="5478"/>
                    <a:pt x="1621" y="5433"/>
                    <a:pt x="1575" y="5387"/>
                  </a:cubicBezTo>
                  <a:lnTo>
                    <a:pt x="1461" y="5273"/>
                  </a:lnTo>
                  <a:lnTo>
                    <a:pt x="1461" y="5250"/>
                  </a:lnTo>
                  <a:cubicBezTo>
                    <a:pt x="1415" y="5227"/>
                    <a:pt x="1392" y="5182"/>
                    <a:pt x="1347" y="5159"/>
                  </a:cubicBezTo>
                  <a:lnTo>
                    <a:pt x="1324" y="5113"/>
                  </a:lnTo>
                  <a:lnTo>
                    <a:pt x="1301" y="5068"/>
                  </a:lnTo>
                  <a:lnTo>
                    <a:pt x="1278" y="5022"/>
                  </a:lnTo>
                  <a:cubicBezTo>
                    <a:pt x="1233" y="4908"/>
                    <a:pt x="1187" y="4794"/>
                    <a:pt x="1141" y="4634"/>
                  </a:cubicBezTo>
                  <a:cubicBezTo>
                    <a:pt x="1050" y="4429"/>
                    <a:pt x="982" y="4223"/>
                    <a:pt x="936" y="4018"/>
                  </a:cubicBezTo>
                  <a:cubicBezTo>
                    <a:pt x="936" y="3995"/>
                    <a:pt x="936" y="3972"/>
                    <a:pt x="936" y="3949"/>
                  </a:cubicBezTo>
                  <a:cubicBezTo>
                    <a:pt x="959" y="3904"/>
                    <a:pt x="959" y="3858"/>
                    <a:pt x="959" y="3835"/>
                  </a:cubicBezTo>
                  <a:lnTo>
                    <a:pt x="959" y="3744"/>
                  </a:lnTo>
                  <a:lnTo>
                    <a:pt x="959" y="3630"/>
                  </a:lnTo>
                  <a:cubicBezTo>
                    <a:pt x="982" y="3516"/>
                    <a:pt x="982" y="3401"/>
                    <a:pt x="1004" y="3264"/>
                  </a:cubicBezTo>
                  <a:lnTo>
                    <a:pt x="1004" y="3242"/>
                  </a:lnTo>
                  <a:cubicBezTo>
                    <a:pt x="1027" y="3127"/>
                    <a:pt x="1027" y="3013"/>
                    <a:pt x="1050" y="2899"/>
                  </a:cubicBezTo>
                  <a:lnTo>
                    <a:pt x="1050" y="2854"/>
                  </a:lnTo>
                  <a:cubicBezTo>
                    <a:pt x="1073" y="2762"/>
                    <a:pt x="1073" y="2648"/>
                    <a:pt x="1096" y="2557"/>
                  </a:cubicBezTo>
                  <a:cubicBezTo>
                    <a:pt x="1119" y="2534"/>
                    <a:pt x="1119" y="2488"/>
                    <a:pt x="1119" y="2466"/>
                  </a:cubicBezTo>
                  <a:cubicBezTo>
                    <a:pt x="1141" y="2420"/>
                    <a:pt x="1164" y="2374"/>
                    <a:pt x="1187" y="2306"/>
                  </a:cubicBezTo>
                  <a:cubicBezTo>
                    <a:pt x="1210" y="2237"/>
                    <a:pt x="1255" y="2146"/>
                    <a:pt x="1301" y="2055"/>
                  </a:cubicBezTo>
                  <a:cubicBezTo>
                    <a:pt x="1324" y="2009"/>
                    <a:pt x="1370" y="1963"/>
                    <a:pt x="1392" y="1918"/>
                  </a:cubicBezTo>
                  <a:cubicBezTo>
                    <a:pt x="1415" y="1872"/>
                    <a:pt x="1438" y="1849"/>
                    <a:pt x="1461" y="1804"/>
                  </a:cubicBezTo>
                  <a:lnTo>
                    <a:pt x="1484" y="1781"/>
                  </a:lnTo>
                  <a:lnTo>
                    <a:pt x="1484" y="1758"/>
                  </a:lnTo>
                  <a:cubicBezTo>
                    <a:pt x="1575" y="1667"/>
                    <a:pt x="1644" y="1575"/>
                    <a:pt x="1712" y="1507"/>
                  </a:cubicBezTo>
                  <a:cubicBezTo>
                    <a:pt x="1780" y="1416"/>
                    <a:pt x="1849" y="1347"/>
                    <a:pt x="1940" y="1279"/>
                  </a:cubicBezTo>
                  <a:cubicBezTo>
                    <a:pt x="1963" y="1279"/>
                    <a:pt x="1986" y="1256"/>
                    <a:pt x="2009" y="1233"/>
                  </a:cubicBezTo>
                  <a:cubicBezTo>
                    <a:pt x="2077" y="1187"/>
                    <a:pt x="2146" y="1142"/>
                    <a:pt x="2214" y="1073"/>
                  </a:cubicBezTo>
                  <a:cubicBezTo>
                    <a:pt x="2283" y="1050"/>
                    <a:pt x="2374" y="1005"/>
                    <a:pt x="2442" y="982"/>
                  </a:cubicBezTo>
                  <a:lnTo>
                    <a:pt x="2465" y="959"/>
                  </a:lnTo>
                  <a:cubicBezTo>
                    <a:pt x="2511" y="936"/>
                    <a:pt x="2557" y="913"/>
                    <a:pt x="2602" y="891"/>
                  </a:cubicBezTo>
                  <a:lnTo>
                    <a:pt x="2648" y="891"/>
                  </a:lnTo>
                  <a:cubicBezTo>
                    <a:pt x="2693" y="868"/>
                    <a:pt x="2762" y="845"/>
                    <a:pt x="2808" y="822"/>
                  </a:cubicBezTo>
                  <a:cubicBezTo>
                    <a:pt x="2876" y="799"/>
                    <a:pt x="2967" y="776"/>
                    <a:pt x="3059" y="754"/>
                  </a:cubicBezTo>
                  <a:lnTo>
                    <a:pt x="3127" y="731"/>
                  </a:lnTo>
                  <a:lnTo>
                    <a:pt x="3173" y="731"/>
                  </a:lnTo>
                  <a:lnTo>
                    <a:pt x="3218" y="708"/>
                  </a:lnTo>
                  <a:lnTo>
                    <a:pt x="3241" y="708"/>
                  </a:lnTo>
                  <a:cubicBezTo>
                    <a:pt x="3264" y="708"/>
                    <a:pt x="3287" y="685"/>
                    <a:pt x="3287" y="685"/>
                  </a:cubicBezTo>
                  <a:cubicBezTo>
                    <a:pt x="3310" y="685"/>
                    <a:pt x="3333" y="662"/>
                    <a:pt x="3355" y="640"/>
                  </a:cubicBezTo>
                  <a:lnTo>
                    <a:pt x="3401" y="640"/>
                  </a:lnTo>
                  <a:cubicBezTo>
                    <a:pt x="3447" y="640"/>
                    <a:pt x="3492" y="594"/>
                    <a:pt x="3492" y="525"/>
                  </a:cubicBezTo>
                  <a:cubicBezTo>
                    <a:pt x="3492" y="503"/>
                    <a:pt x="3492" y="480"/>
                    <a:pt x="3470" y="457"/>
                  </a:cubicBezTo>
                  <a:cubicBezTo>
                    <a:pt x="3492" y="411"/>
                    <a:pt x="3492" y="388"/>
                    <a:pt x="3515" y="366"/>
                  </a:cubicBezTo>
                  <a:cubicBezTo>
                    <a:pt x="3515" y="320"/>
                    <a:pt x="3538" y="297"/>
                    <a:pt x="3538" y="274"/>
                  </a:cubicBezTo>
                  <a:cubicBezTo>
                    <a:pt x="3561" y="252"/>
                    <a:pt x="3561" y="206"/>
                    <a:pt x="3538" y="183"/>
                  </a:cubicBezTo>
                  <a:cubicBezTo>
                    <a:pt x="3538" y="137"/>
                    <a:pt x="3515" y="115"/>
                    <a:pt x="3470" y="92"/>
                  </a:cubicBezTo>
                  <a:cubicBezTo>
                    <a:pt x="3470" y="92"/>
                    <a:pt x="3447" y="69"/>
                    <a:pt x="3447" y="69"/>
                  </a:cubicBezTo>
                  <a:lnTo>
                    <a:pt x="3424" y="69"/>
                  </a:lnTo>
                  <a:cubicBezTo>
                    <a:pt x="3401" y="23"/>
                    <a:pt x="3378" y="0"/>
                    <a:pt x="3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14"/>
            <p:cNvSpPr/>
            <p:nvPr/>
          </p:nvSpPr>
          <p:spPr>
            <a:xfrm>
              <a:off x="2056725" y="1280550"/>
              <a:ext cx="91900" cy="33125"/>
            </a:xfrm>
            <a:custGeom>
              <a:avLst/>
              <a:gdLst/>
              <a:ahLst/>
              <a:cxnLst/>
              <a:rect l="l" t="t" r="r" b="b"/>
              <a:pathLst>
                <a:path w="3676" h="1325" extrusionOk="0">
                  <a:moveTo>
                    <a:pt x="69" y="0"/>
                  </a:moveTo>
                  <a:cubicBezTo>
                    <a:pt x="46" y="0"/>
                    <a:pt x="46" y="23"/>
                    <a:pt x="23" y="23"/>
                  </a:cubicBezTo>
                  <a:cubicBezTo>
                    <a:pt x="0" y="46"/>
                    <a:pt x="0" y="92"/>
                    <a:pt x="23" y="115"/>
                  </a:cubicBezTo>
                  <a:cubicBezTo>
                    <a:pt x="69" y="183"/>
                    <a:pt x="114" y="229"/>
                    <a:pt x="183" y="297"/>
                  </a:cubicBezTo>
                  <a:cubicBezTo>
                    <a:pt x="229" y="366"/>
                    <a:pt x="274" y="411"/>
                    <a:pt x="320" y="480"/>
                  </a:cubicBezTo>
                  <a:cubicBezTo>
                    <a:pt x="388" y="525"/>
                    <a:pt x="457" y="594"/>
                    <a:pt x="525" y="640"/>
                  </a:cubicBezTo>
                  <a:cubicBezTo>
                    <a:pt x="594" y="685"/>
                    <a:pt x="662" y="731"/>
                    <a:pt x="708" y="776"/>
                  </a:cubicBezTo>
                  <a:cubicBezTo>
                    <a:pt x="776" y="822"/>
                    <a:pt x="845" y="868"/>
                    <a:pt x="913" y="913"/>
                  </a:cubicBezTo>
                  <a:cubicBezTo>
                    <a:pt x="982" y="959"/>
                    <a:pt x="1050" y="1005"/>
                    <a:pt x="1142" y="1050"/>
                  </a:cubicBezTo>
                  <a:cubicBezTo>
                    <a:pt x="1301" y="1119"/>
                    <a:pt x="1484" y="1187"/>
                    <a:pt x="1644" y="1233"/>
                  </a:cubicBezTo>
                  <a:cubicBezTo>
                    <a:pt x="1803" y="1256"/>
                    <a:pt x="1963" y="1279"/>
                    <a:pt x="2146" y="1301"/>
                  </a:cubicBezTo>
                  <a:cubicBezTo>
                    <a:pt x="2214" y="1301"/>
                    <a:pt x="2306" y="1324"/>
                    <a:pt x="2374" y="1324"/>
                  </a:cubicBezTo>
                  <a:cubicBezTo>
                    <a:pt x="2465" y="1324"/>
                    <a:pt x="2557" y="1324"/>
                    <a:pt x="2648" y="1301"/>
                  </a:cubicBezTo>
                  <a:cubicBezTo>
                    <a:pt x="2716" y="1301"/>
                    <a:pt x="2785" y="1279"/>
                    <a:pt x="2876" y="1279"/>
                  </a:cubicBezTo>
                  <a:cubicBezTo>
                    <a:pt x="2945" y="1256"/>
                    <a:pt x="3036" y="1233"/>
                    <a:pt x="3104" y="1210"/>
                  </a:cubicBezTo>
                  <a:cubicBezTo>
                    <a:pt x="3173" y="1210"/>
                    <a:pt x="3264" y="1187"/>
                    <a:pt x="3333" y="1164"/>
                  </a:cubicBezTo>
                  <a:cubicBezTo>
                    <a:pt x="3424" y="1142"/>
                    <a:pt x="3493" y="1142"/>
                    <a:pt x="3584" y="1096"/>
                  </a:cubicBezTo>
                  <a:cubicBezTo>
                    <a:pt x="3652" y="1073"/>
                    <a:pt x="3675" y="982"/>
                    <a:pt x="3675" y="913"/>
                  </a:cubicBezTo>
                  <a:cubicBezTo>
                    <a:pt x="3652" y="868"/>
                    <a:pt x="3629" y="845"/>
                    <a:pt x="3584" y="822"/>
                  </a:cubicBezTo>
                  <a:cubicBezTo>
                    <a:pt x="3561" y="799"/>
                    <a:pt x="3515" y="776"/>
                    <a:pt x="3470" y="776"/>
                  </a:cubicBezTo>
                  <a:cubicBezTo>
                    <a:pt x="3447" y="799"/>
                    <a:pt x="3401" y="799"/>
                    <a:pt x="3356" y="799"/>
                  </a:cubicBezTo>
                  <a:cubicBezTo>
                    <a:pt x="3310" y="822"/>
                    <a:pt x="3264" y="822"/>
                    <a:pt x="3219" y="845"/>
                  </a:cubicBezTo>
                  <a:cubicBezTo>
                    <a:pt x="3127" y="845"/>
                    <a:pt x="3059" y="868"/>
                    <a:pt x="2968" y="891"/>
                  </a:cubicBezTo>
                  <a:cubicBezTo>
                    <a:pt x="2876" y="913"/>
                    <a:pt x="2785" y="936"/>
                    <a:pt x="2694" y="959"/>
                  </a:cubicBezTo>
                  <a:cubicBezTo>
                    <a:pt x="2625" y="959"/>
                    <a:pt x="2557" y="982"/>
                    <a:pt x="2465" y="982"/>
                  </a:cubicBezTo>
                  <a:cubicBezTo>
                    <a:pt x="2351" y="982"/>
                    <a:pt x="2214" y="982"/>
                    <a:pt x="2100" y="959"/>
                  </a:cubicBezTo>
                  <a:cubicBezTo>
                    <a:pt x="2009" y="959"/>
                    <a:pt x="1940" y="936"/>
                    <a:pt x="1872" y="936"/>
                  </a:cubicBezTo>
                  <a:cubicBezTo>
                    <a:pt x="1826" y="936"/>
                    <a:pt x="1758" y="913"/>
                    <a:pt x="1712" y="913"/>
                  </a:cubicBezTo>
                  <a:cubicBezTo>
                    <a:pt x="1507" y="868"/>
                    <a:pt x="1301" y="799"/>
                    <a:pt x="1096" y="708"/>
                  </a:cubicBezTo>
                  <a:cubicBezTo>
                    <a:pt x="982" y="640"/>
                    <a:pt x="890" y="594"/>
                    <a:pt x="776" y="525"/>
                  </a:cubicBezTo>
                  <a:lnTo>
                    <a:pt x="776" y="525"/>
                  </a:lnTo>
                  <a:cubicBezTo>
                    <a:pt x="799" y="548"/>
                    <a:pt x="799" y="548"/>
                    <a:pt x="799" y="548"/>
                  </a:cubicBezTo>
                  <a:cubicBezTo>
                    <a:pt x="639" y="457"/>
                    <a:pt x="480" y="388"/>
                    <a:pt x="343" y="274"/>
                  </a:cubicBezTo>
                  <a:cubicBezTo>
                    <a:pt x="251" y="183"/>
                    <a:pt x="183" y="115"/>
                    <a:pt x="114" y="23"/>
                  </a:cubicBezTo>
                  <a:cubicBezTo>
                    <a:pt x="92" y="23"/>
                    <a:pt x="92"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14"/>
            <p:cNvSpPr/>
            <p:nvPr/>
          </p:nvSpPr>
          <p:spPr>
            <a:xfrm>
              <a:off x="2153725" y="1297100"/>
              <a:ext cx="3450" cy="3450"/>
            </a:xfrm>
            <a:custGeom>
              <a:avLst/>
              <a:gdLst/>
              <a:ahLst/>
              <a:cxnLst/>
              <a:rect l="l" t="t" r="r" b="b"/>
              <a:pathLst>
                <a:path w="138" h="138" extrusionOk="0">
                  <a:moveTo>
                    <a:pt x="69" y="0"/>
                  </a:moveTo>
                  <a:cubicBezTo>
                    <a:pt x="46" y="0"/>
                    <a:pt x="1" y="23"/>
                    <a:pt x="1" y="46"/>
                  </a:cubicBezTo>
                  <a:cubicBezTo>
                    <a:pt x="1" y="92"/>
                    <a:pt x="23" y="137"/>
                    <a:pt x="69" y="137"/>
                  </a:cubicBezTo>
                  <a:cubicBezTo>
                    <a:pt x="115" y="137"/>
                    <a:pt x="138" y="114"/>
                    <a:pt x="138" y="69"/>
                  </a:cubicBezTo>
                  <a:cubicBezTo>
                    <a:pt x="138" y="23"/>
                    <a:pt x="115"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14"/>
            <p:cNvSpPr/>
            <p:nvPr/>
          </p:nvSpPr>
          <p:spPr>
            <a:xfrm>
              <a:off x="2019050" y="1133325"/>
              <a:ext cx="153525" cy="187750"/>
            </a:xfrm>
            <a:custGeom>
              <a:avLst/>
              <a:gdLst/>
              <a:ahLst/>
              <a:cxnLst/>
              <a:rect l="l" t="t" r="r" b="b"/>
              <a:pathLst>
                <a:path w="6141" h="7510" extrusionOk="0">
                  <a:moveTo>
                    <a:pt x="3493" y="183"/>
                  </a:moveTo>
                  <a:lnTo>
                    <a:pt x="3493" y="229"/>
                  </a:lnTo>
                  <a:cubicBezTo>
                    <a:pt x="3516" y="274"/>
                    <a:pt x="3516" y="297"/>
                    <a:pt x="3516" y="343"/>
                  </a:cubicBezTo>
                  <a:cubicBezTo>
                    <a:pt x="3539" y="434"/>
                    <a:pt x="3539" y="548"/>
                    <a:pt x="3516" y="640"/>
                  </a:cubicBezTo>
                  <a:cubicBezTo>
                    <a:pt x="3516" y="662"/>
                    <a:pt x="3516" y="708"/>
                    <a:pt x="3516" y="731"/>
                  </a:cubicBezTo>
                  <a:cubicBezTo>
                    <a:pt x="3310" y="754"/>
                    <a:pt x="3105" y="822"/>
                    <a:pt x="2900" y="891"/>
                  </a:cubicBezTo>
                  <a:cubicBezTo>
                    <a:pt x="2694" y="959"/>
                    <a:pt x="2512" y="1073"/>
                    <a:pt x="2306" y="1187"/>
                  </a:cubicBezTo>
                  <a:cubicBezTo>
                    <a:pt x="1918" y="1438"/>
                    <a:pt x="1576" y="1804"/>
                    <a:pt x="1325" y="2237"/>
                  </a:cubicBezTo>
                  <a:cubicBezTo>
                    <a:pt x="1096" y="2648"/>
                    <a:pt x="982" y="3128"/>
                    <a:pt x="959" y="3607"/>
                  </a:cubicBezTo>
                  <a:cubicBezTo>
                    <a:pt x="959" y="3835"/>
                    <a:pt x="982" y="4063"/>
                    <a:pt x="1028" y="4314"/>
                  </a:cubicBezTo>
                  <a:cubicBezTo>
                    <a:pt x="1074" y="4543"/>
                    <a:pt x="1142" y="4771"/>
                    <a:pt x="1256" y="4999"/>
                  </a:cubicBezTo>
                  <a:cubicBezTo>
                    <a:pt x="1439" y="5387"/>
                    <a:pt x="1713" y="5752"/>
                    <a:pt x="2078" y="6049"/>
                  </a:cubicBezTo>
                  <a:cubicBezTo>
                    <a:pt x="2443" y="6346"/>
                    <a:pt x="2854" y="6551"/>
                    <a:pt x="3310" y="6643"/>
                  </a:cubicBezTo>
                  <a:cubicBezTo>
                    <a:pt x="3516" y="6688"/>
                    <a:pt x="3744" y="6711"/>
                    <a:pt x="3972" y="6711"/>
                  </a:cubicBezTo>
                  <a:cubicBezTo>
                    <a:pt x="4543" y="6711"/>
                    <a:pt x="5091" y="6551"/>
                    <a:pt x="5570" y="6255"/>
                  </a:cubicBezTo>
                  <a:lnTo>
                    <a:pt x="5616" y="6232"/>
                  </a:lnTo>
                  <a:lnTo>
                    <a:pt x="5616" y="6209"/>
                  </a:lnTo>
                  <a:cubicBezTo>
                    <a:pt x="5661" y="6186"/>
                    <a:pt x="5707" y="6163"/>
                    <a:pt x="5753" y="6140"/>
                  </a:cubicBezTo>
                  <a:lnTo>
                    <a:pt x="5821" y="6072"/>
                  </a:lnTo>
                  <a:lnTo>
                    <a:pt x="5844" y="6095"/>
                  </a:lnTo>
                  <a:cubicBezTo>
                    <a:pt x="5867" y="6140"/>
                    <a:pt x="5867" y="6163"/>
                    <a:pt x="5890" y="6186"/>
                  </a:cubicBezTo>
                  <a:cubicBezTo>
                    <a:pt x="5913" y="6255"/>
                    <a:pt x="5935" y="6346"/>
                    <a:pt x="5935" y="6414"/>
                  </a:cubicBezTo>
                  <a:cubicBezTo>
                    <a:pt x="5958" y="6483"/>
                    <a:pt x="5958" y="6529"/>
                    <a:pt x="5958" y="6574"/>
                  </a:cubicBezTo>
                  <a:lnTo>
                    <a:pt x="5935" y="6597"/>
                  </a:lnTo>
                  <a:cubicBezTo>
                    <a:pt x="5684" y="6780"/>
                    <a:pt x="5433" y="6917"/>
                    <a:pt x="5159" y="7031"/>
                  </a:cubicBezTo>
                  <a:cubicBezTo>
                    <a:pt x="4863" y="7168"/>
                    <a:pt x="4566" y="7236"/>
                    <a:pt x="4246" y="7282"/>
                  </a:cubicBezTo>
                  <a:cubicBezTo>
                    <a:pt x="4087" y="7305"/>
                    <a:pt x="3927" y="7327"/>
                    <a:pt x="3790" y="7327"/>
                  </a:cubicBezTo>
                  <a:cubicBezTo>
                    <a:pt x="3607" y="7327"/>
                    <a:pt x="3470" y="7305"/>
                    <a:pt x="3310" y="7282"/>
                  </a:cubicBezTo>
                  <a:cubicBezTo>
                    <a:pt x="3014" y="7236"/>
                    <a:pt x="2694" y="7168"/>
                    <a:pt x="2397" y="7031"/>
                  </a:cubicBezTo>
                  <a:cubicBezTo>
                    <a:pt x="2124" y="6917"/>
                    <a:pt x="1850" y="6757"/>
                    <a:pt x="1621" y="6597"/>
                  </a:cubicBezTo>
                  <a:lnTo>
                    <a:pt x="1599" y="6574"/>
                  </a:lnTo>
                  <a:cubicBezTo>
                    <a:pt x="1370" y="6392"/>
                    <a:pt x="1142" y="6163"/>
                    <a:pt x="959" y="5935"/>
                  </a:cubicBezTo>
                  <a:lnTo>
                    <a:pt x="937" y="5912"/>
                  </a:lnTo>
                  <a:cubicBezTo>
                    <a:pt x="754" y="5684"/>
                    <a:pt x="617" y="5410"/>
                    <a:pt x="480" y="5136"/>
                  </a:cubicBezTo>
                  <a:cubicBezTo>
                    <a:pt x="366" y="4839"/>
                    <a:pt x="298" y="4520"/>
                    <a:pt x="252" y="4223"/>
                  </a:cubicBezTo>
                  <a:cubicBezTo>
                    <a:pt x="206" y="3904"/>
                    <a:pt x="206" y="3607"/>
                    <a:pt x="252" y="3287"/>
                  </a:cubicBezTo>
                  <a:cubicBezTo>
                    <a:pt x="275" y="2991"/>
                    <a:pt x="366" y="2671"/>
                    <a:pt x="480" y="2374"/>
                  </a:cubicBezTo>
                  <a:lnTo>
                    <a:pt x="503" y="2374"/>
                  </a:lnTo>
                  <a:cubicBezTo>
                    <a:pt x="617" y="2078"/>
                    <a:pt x="777" y="1826"/>
                    <a:pt x="959" y="1575"/>
                  </a:cubicBezTo>
                  <a:cubicBezTo>
                    <a:pt x="1142" y="1324"/>
                    <a:pt x="1370" y="1096"/>
                    <a:pt x="1621" y="913"/>
                  </a:cubicBezTo>
                  <a:cubicBezTo>
                    <a:pt x="1850" y="731"/>
                    <a:pt x="2124" y="594"/>
                    <a:pt x="2397" y="457"/>
                  </a:cubicBezTo>
                  <a:cubicBezTo>
                    <a:pt x="2694" y="343"/>
                    <a:pt x="2991" y="252"/>
                    <a:pt x="3288" y="206"/>
                  </a:cubicBezTo>
                  <a:cubicBezTo>
                    <a:pt x="3356" y="206"/>
                    <a:pt x="3425" y="206"/>
                    <a:pt x="3493" y="183"/>
                  </a:cubicBezTo>
                  <a:close/>
                  <a:moveTo>
                    <a:pt x="3562" y="0"/>
                  </a:moveTo>
                  <a:cubicBezTo>
                    <a:pt x="3310" y="23"/>
                    <a:pt x="3059" y="69"/>
                    <a:pt x="2831" y="115"/>
                  </a:cubicBezTo>
                  <a:cubicBezTo>
                    <a:pt x="2603" y="183"/>
                    <a:pt x="2352" y="274"/>
                    <a:pt x="2124" y="389"/>
                  </a:cubicBezTo>
                  <a:cubicBezTo>
                    <a:pt x="1690" y="594"/>
                    <a:pt x="1302" y="891"/>
                    <a:pt x="982" y="1256"/>
                  </a:cubicBezTo>
                  <a:cubicBezTo>
                    <a:pt x="663" y="1621"/>
                    <a:pt x="412" y="2032"/>
                    <a:pt x="252" y="2511"/>
                  </a:cubicBezTo>
                  <a:cubicBezTo>
                    <a:pt x="69" y="2968"/>
                    <a:pt x="1" y="3493"/>
                    <a:pt x="46" y="4018"/>
                  </a:cubicBezTo>
                  <a:cubicBezTo>
                    <a:pt x="46" y="4269"/>
                    <a:pt x="92" y="4497"/>
                    <a:pt x="161" y="4748"/>
                  </a:cubicBezTo>
                  <a:cubicBezTo>
                    <a:pt x="229" y="4976"/>
                    <a:pt x="320" y="5205"/>
                    <a:pt x="434" y="5433"/>
                  </a:cubicBezTo>
                  <a:cubicBezTo>
                    <a:pt x="640" y="5867"/>
                    <a:pt x="937" y="6255"/>
                    <a:pt x="1325" y="6574"/>
                  </a:cubicBezTo>
                  <a:cubicBezTo>
                    <a:pt x="1690" y="6894"/>
                    <a:pt x="2101" y="7145"/>
                    <a:pt x="2580" y="7305"/>
                  </a:cubicBezTo>
                  <a:cubicBezTo>
                    <a:pt x="2945" y="7442"/>
                    <a:pt x="3356" y="7510"/>
                    <a:pt x="3790" y="7510"/>
                  </a:cubicBezTo>
                  <a:cubicBezTo>
                    <a:pt x="3881" y="7510"/>
                    <a:pt x="3995" y="7510"/>
                    <a:pt x="4109" y="7487"/>
                  </a:cubicBezTo>
                  <a:cubicBezTo>
                    <a:pt x="4794" y="7419"/>
                    <a:pt x="5456" y="7190"/>
                    <a:pt x="6004" y="6780"/>
                  </a:cubicBezTo>
                  <a:lnTo>
                    <a:pt x="6027" y="6757"/>
                  </a:lnTo>
                  <a:lnTo>
                    <a:pt x="6049" y="6734"/>
                  </a:lnTo>
                  <a:cubicBezTo>
                    <a:pt x="6095" y="6711"/>
                    <a:pt x="6095" y="6688"/>
                    <a:pt x="6118" y="6665"/>
                  </a:cubicBezTo>
                  <a:cubicBezTo>
                    <a:pt x="6118" y="6665"/>
                    <a:pt x="6118" y="6665"/>
                    <a:pt x="6118" y="6643"/>
                  </a:cubicBezTo>
                  <a:cubicBezTo>
                    <a:pt x="6141" y="6643"/>
                    <a:pt x="6141" y="6620"/>
                    <a:pt x="6141" y="6574"/>
                  </a:cubicBezTo>
                  <a:cubicBezTo>
                    <a:pt x="6141" y="6460"/>
                    <a:pt x="6118" y="6346"/>
                    <a:pt x="6095" y="6232"/>
                  </a:cubicBezTo>
                  <a:cubicBezTo>
                    <a:pt x="6072" y="6118"/>
                    <a:pt x="6004" y="6004"/>
                    <a:pt x="5913" y="5889"/>
                  </a:cubicBezTo>
                  <a:cubicBezTo>
                    <a:pt x="5890" y="5889"/>
                    <a:pt x="5867" y="5867"/>
                    <a:pt x="5844" y="5867"/>
                  </a:cubicBezTo>
                  <a:lnTo>
                    <a:pt x="5821" y="5867"/>
                  </a:lnTo>
                  <a:cubicBezTo>
                    <a:pt x="5798" y="5867"/>
                    <a:pt x="5776" y="5889"/>
                    <a:pt x="5753" y="5889"/>
                  </a:cubicBezTo>
                  <a:cubicBezTo>
                    <a:pt x="5730" y="5912"/>
                    <a:pt x="5730" y="5912"/>
                    <a:pt x="5707" y="5935"/>
                  </a:cubicBezTo>
                  <a:lnTo>
                    <a:pt x="5661" y="5958"/>
                  </a:lnTo>
                  <a:cubicBezTo>
                    <a:pt x="5616" y="6004"/>
                    <a:pt x="5570" y="6026"/>
                    <a:pt x="5525" y="6072"/>
                  </a:cubicBezTo>
                  <a:lnTo>
                    <a:pt x="5502" y="6095"/>
                  </a:lnTo>
                  <a:cubicBezTo>
                    <a:pt x="5342" y="6186"/>
                    <a:pt x="5205" y="6255"/>
                    <a:pt x="5068" y="6300"/>
                  </a:cubicBezTo>
                  <a:cubicBezTo>
                    <a:pt x="4840" y="6414"/>
                    <a:pt x="4611" y="6460"/>
                    <a:pt x="4360" y="6506"/>
                  </a:cubicBezTo>
                  <a:cubicBezTo>
                    <a:pt x="4246" y="6529"/>
                    <a:pt x="4109" y="6529"/>
                    <a:pt x="3972" y="6529"/>
                  </a:cubicBezTo>
                  <a:cubicBezTo>
                    <a:pt x="3835" y="6529"/>
                    <a:pt x="3721" y="6529"/>
                    <a:pt x="3584" y="6506"/>
                  </a:cubicBezTo>
                  <a:cubicBezTo>
                    <a:pt x="3356" y="6460"/>
                    <a:pt x="3105" y="6414"/>
                    <a:pt x="2877" y="6323"/>
                  </a:cubicBezTo>
                  <a:lnTo>
                    <a:pt x="2877" y="6300"/>
                  </a:lnTo>
                  <a:cubicBezTo>
                    <a:pt x="2649" y="6209"/>
                    <a:pt x="2443" y="6095"/>
                    <a:pt x="2260" y="5958"/>
                  </a:cubicBezTo>
                  <a:cubicBezTo>
                    <a:pt x="2055" y="5798"/>
                    <a:pt x="1872" y="5615"/>
                    <a:pt x="1736" y="5433"/>
                  </a:cubicBezTo>
                  <a:cubicBezTo>
                    <a:pt x="1599" y="5250"/>
                    <a:pt x="1462" y="5045"/>
                    <a:pt x="1370" y="4817"/>
                  </a:cubicBezTo>
                  <a:cubicBezTo>
                    <a:pt x="1279" y="4566"/>
                    <a:pt x="1211" y="4314"/>
                    <a:pt x="1165" y="4086"/>
                  </a:cubicBezTo>
                  <a:cubicBezTo>
                    <a:pt x="1142" y="3812"/>
                    <a:pt x="1142" y="3561"/>
                    <a:pt x="1165" y="3310"/>
                  </a:cubicBezTo>
                  <a:cubicBezTo>
                    <a:pt x="1211" y="3082"/>
                    <a:pt x="1256" y="2854"/>
                    <a:pt x="1347" y="2625"/>
                  </a:cubicBezTo>
                  <a:lnTo>
                    <a:pt x="1370" y="2603"/>
                  </a:lnTo>
                  <a:cubicBezTo>
                    <a:pt x="1462" y="2374"/>
                    <a:pt x="1599" y="2169"/>
                    <a:pt x="1736" y="1986"/>
                  </a:cubicBezTo>
                  <a:cubicBezTo>
                    <a:pt x="1895" y="1781"/>
                    <a:pt x="2055" y="1621"/>
                    <a:pt x="2238" y="1461"/>
                  </a:cubicBezTo>
                  <a:cubicBezTo>
                    <a:pt x="2443" y="1324"/>
                    <a:pt x="2649" y="1187"/>
                    <a:pt x="2877" y="1096"/>
                  </a:cubicBezTo>
                  <a:cubicBezTo>
                    <a:pt x="3105" y="1005"/>
                    <a:pt x="3356" y="936"/>
                    <a:pt x="3584" y="913"/>
                  </a:cubicBezTo>
                  <a:cubicBezTo>
                    <a:pt x="3607" y="891"/>
                    <a:pt x="3630" y="891"/>
                    <a:pt x="3653" y="868"/>
                  </a:cubicBezTo>
                  <a:cubicBezTo>
                    <a:pt x="3653" y="845"/>
                    <a:pt x="3676" y="845"/>
                    <a:pt x="3676" y="822"/>
                  </a:cubicBezTo>
                  <a:cubicBezTo>
                    <a:pt x="3698" y="708"/>
                    <a:pt x="3721" y="594"/>
                    <a:pt x="3721" y="480"/>
                  </a:cubicBezTo>
                  <a:cubicBezTo>
                    <a:pt x="3721" y="343"/>
                    <a:pt x="3698" y="229"/>
                    <a:pt x="3653" y="115"/>
                  </a:cubicBezTo>
                  <a:cubicBezTo>
                    <a:pt x="3653" y="92"/>
                    <a:pt x="3653" y="69"/>
                    <a:pt x="3630" y="69"/>
                  </a:cubicBezTo>
                  <a:cubicBezTo>
                    <a:pt x="3630" y="23"/>
                    <a:pt x="3584" y="0"/>
                    <a:pt x="3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3" name="Google Shape;3233;p14"/>
          <p:cNvGrpSpPr/>
          <p:nvPr/>
        </p:nvGrpSpPr>
        <p:grpSpPr>
          <a:xfrm>
            <a:off x="4214726" y="4351341"/>
            <a:ext cx="775180" cy="689959"/>
            <a:chOff x="4748225" y="4600750"/>
            <a:chExt cx="332125" cy="295625"/>
          </a:xfrm>
        </p:grpSpPr>
        <p:sp>
          <p:nvSpPr>
            <p:cNvPr id="3234" name="Google Shape;3234;p14"/>
            <p:cNvSpPr/>
            <p:nvPr/>
          </p:nvSpPr>
          <p:spPr>
            <a:xfrm>
              <a:off x="4748225" y="4600750"/>
              <a:ext cx="332125" cy="295625"/>
            </a:xfrm>
            <a:custGeom>
              <a:avLst/>
              <a:gdLst/>
              <a:ahLst/>
              <a:cxnLst/>
              <a:rect l="l" t="t" r="r" b="b"/>
              <a:pathLst>
                <a:path w="13285" h="11825" extrusionOk="0">
                  <a:moveTo>
                    <a:pt x="8104" y="1"/>
                  </a:moveTo>
                  <a:cubicBezTo>
                    <a:pt x="7830" y="1"/>
                    <a:pt x="7533" y="24"/>
                    <a:pt x="7259" y="115"/>
                  </a:cubicBezTo>
                  <a:cubicBezTo>
                    <a:pt x="6848" y="229"/>
                    <a:pt x="6460" y="435"/>
                    <a:pt x="6118" y="709"/>
                  </a:cubicBezTo>
                  <a:cubicBezTo>
                    <a:pt x="5844" y="937"/>
                    <a:pt x="5593" y="1188"/>
                    <a:pt x="5364" y="1485"/>
                  </a:cubicBezTo>
                  <a:cubicBezTo>
                    <a:pt x="4976" y="1964"/>
                    <a:pt x="4680" y="2489"/>
                    <a:pt x="4497" y="3060"/>
                  </a:cubicBezTo>
                  <a:cubicBezTo>
                    <a:pt x="4360" y="3402"/>
                    <a:pt x="4269" y="3767"/>
                    <a:pt x="4200" y="4155"/>
                  </a:cubicBezTo>
                  <a:cubicBezTo>
                    <a:pt x="4155" y="4201"/>
                    <a:pt x="4109" y="4224"/>
                    <a:pt x="4063" y="4246"/>
                  </a:cubicBezTo>
                  <a:cubicBezTo>
                    <a:pt x="3356" y="4726"/>
                    <a:pt x="2785" y="5137"/>
                    <a:pt x="2283" y="5547"/>
                  </a:cubicBezTo>
                  <a:cubicBezTo>
                    <a:pt x="1963" y="5821"/>
                    <a:pt x="1667" y="6072"/>
                    <a:pt x="1416" y="6324"/>
                  </a:cubicBezTo>
                  <a:cubicBezTo>
                    <a:pt x="1142" y="6620"/>
                    <a:pt x="914" y="6871"/>
                    <a:pt x="708" y="7145"/>
                  </a:cubicBezTo>
                  <a:cubicBezTo>
                    <a:pt x="685" y="7191"/>
                    <a:pt x="662" y="7214"/>
                    <a:pt x="640" y="7259"/>
                  </a:cubicBezTo>
                  <a:cubicBezTo>
                    <a:pt x="594" y="7328"/>
                    <a:pt x="571" y="7374"/>
                    <a:pt x="548" y="7419"/>
                  </a:cubicBezTo>
                  <a:cubicBezTo>
                    <a:pt x="297" y="7807"/>
                    <a:pt x="137" y="8218"/>
                    <a:pt x="69" y="8606"/>
                  </a:cubicBezTo>
                  <a:cubicBezTo>
                    <a:pt x="1" y="8926"/>
                    <a:pt x="1" y="9245"/>
                    <a:pt x="46" y="9565"/>
                  </a:cubicBezTo>
                  <a:cubicBezTo>
                    <a:pt x="115" y="9907"/>
                    <a:pt x="229" y="10227"/>
                    <a:pt x="411" y="10523"/>
                  </a:cubicBezTo>
                  <a:cubicBezTo>
                    <a:pt x="503" y="10683"/>
                    <a:pt x="617" y="10820"/>
                    <a:pt x="754" y="10957"/>
                  </a:cubicBezTo>
                  <a:cubicBezTo>
                    <a:pt x="822" y="11026"/>
                    <a:pt x="936" y="11163"/>
                    <a:pt x="1119" y="11299"/>
                  </a:cubicBezTo>
                  <a:cubicBezTo>
                    <a:pt x="1393" y="11482"/>
                    <a:pt x="1712" y="11642"/>
                    <a:pt x="2032" y="11733"/>
                  </a:cubicBezTo>
                  <a:cubicBezTo>
                    <a:pt x="2283" y="11779"/>
                    <a:pt x="2534" y="11824"/>
                    <a:pt x="2808" y="11824"/>
                  </a:cubicBezTo>
                  <a:lnTo>
                    <a:pt x="2922" y="11824"/>
                  </a:lnTo>
                  <a:cubicBezTo>
                    <a:pt x="3173" y="11802"/>
                    <a:pt x="3424" y="11779"/>
                    <a:pt x="3675" y="11710"/>
                  </a:cubicBezTo>
                  <a:cubicBezTo>
                    <a:pt x="4063" y="11619"/>
                    <a:pt x="4474" y="11459"/>
                    <a:pt x="4908" y="11254"/>
                  </a:cubicBezTo>
                  <a:cubicBezTo>
                    <a:pt x="5250" y="11071"/>
                    <a:pt x="5593" y="10866"/>
                    <a:pt x="5981" y="10615"/>
                  </a:cubicBezTo>
                  <a:cubicBezTo>
                    <a:pt x="6574" y="10249"/>
                    <a:pt x="7168" y="9793"/>
                    <a:pt x="7875" y="9222"/>
                  </a:cubicBezTo>
                  <a:cubicBezTo>
                    <a:pt x="8104" y="9245"/>
                    <a:pt x="8332" y="9268"/>
                    <a:pt x="8514" y="9291"/>
                  </a:cubicBezTo>
                  <a:lnTo>
                    <a:pt x="8925" y="9291"/>
                  </a:lnTo>
                  <a:cubicBezTo>
                    <a:pt x="9176" y="9291"/>
                    <a:pt x="9427" y="9268"/>
                    <a:pt x="9656" y="9245"/>
                  </a:cubicBezTo>
                  <a:cubicBezTo>
                    <a:pt x="9998" y="9200"/>
                    <a:pt x="10340" y="9131"/>
                    <a:pt x="10683" y="8994"/>
                  </a:cubicBezTo>
                  <a:cubicBezTo>
                    <a:pt x="10979" y="8903"/>
                    <a:pt x="11253" y="8766"/>
                    <a:pt x="11504" y="8629"/>
                  </a:cubicBezTo>
                  <a:cubicBezTo>
                    <a:pt x="12052" y="8287"/>
                    <a:pt x="12486" y="7853"/>
                    <a:pt x="12783" y="7351"/>
                  </a:cubicBezTo>
                  <a:cubicBezTo>
                    <a:pt x="13079" y="6849"/>
                    <a:pt x="13239" y="6301"/>
                    <a:pt x="13262" y="5753"/>
                  </a:cubicBezTo>
                  <a:cubicBezTo>
                    <a:pt x="13285" y="5228"/>
                    <a:pt x="13194" y="4703"/>
                    <a:pt x="12988" y="4224"/>
                  </a:cubicBezTo>
                  <a:cubicBezTo>
                    <a:pt x="12783" y="3744"/>
                    <a:pt x="12463" y="3311"/>
                    <a:pt x="12075" y="2968"/>
                  </a:cubicBezTo>
                  <a:cubicBezTo>
                    <a:pt x="11824" y="2740"/>
                    <a:pt x="11504" y="2535"/>
                    <a:pt x="11185" y="2398"/>
                  </a:cubicBezTo>
                  <a:cubicBezTo>
                    <a:pt x="11094" y="2055"/>
                    <a:pt x="10957" y="1713"/>
                    <a:pt x="10751" y="1416"/>
                  </a:cubicBezTo>
                  <a:cubicBezTo>
                    <a:pt x="10523" y="1074"/>
                    <a:pt x="10226" y="777"/>
                    <a:pt x="9861" y="549"/>
                  </a:cubicBezTo>
                  <a:cubicBezTo>
                    <a:pt x="9656" y="412"/>
                    <a:pt x="9473" y="298"/>
                    <a:pt x="9268" y="229"/>
                  </a:cubicBezTo>
                  <a:cubicBezTo>
                    <a:pt x="9108" y="161"/>
                    <a:pt x="8880" y="69"/>
                    <a:pt x="8583" y="24"/>
                  </a:cubicBezTo>
                  <a:cubicBezTo>
                    <a:pt x="8423" y="1"/>
                    <a:pt x="8263" y="1"/>
                    <a:pt x="8104"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14"/>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14"/>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14"/>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14"/>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14"/>
            <p:cNvSpPr/>
            <p:nvPr/>
          </p:nvSpPr>
          <p:spPr>
            <a:xfrm>
              <a:off x="4945675" y="4660675"/>
              <a:ext cx="35975" cy="20800"/>
            </a:xfrm>
            <a:custGeom>
              <a:avLst/>
              <a:gdLst/>
              <a:ahLst/>
              <a:cxnLst/>
              <a:rect l="l" t="t" r="r" b="b"/>
              <a:pathLst>
                <a:path w="1439" h="832" extrusionOk="0">
                  <a:moveTo>
                    <a:pt x="502" y="1"/>
                  </a:moveTo>
                  <a:cubicBezTo>
                    <a:pt x="411" y="23"/>
                    <a:pt x="297" y="46"/>
                    <a:pt x="206" y="69"/>
                  </a:cubicBezTo>
                  <a:cubicBezTo>
                    <a:pt x="160" y="92"/>
                    <a:pt x="114" y="115"/>
                    <a:pt x="91" y="138"/>
                  </a:cubicBezTo>
                  <a:cubicBezTo>
                    <a:pt x="69" y="160"/>
                    <a:pt x="23" y="183"/>
                    <a:pt x="23" y="206"/>
                  </a:cubicBezTo>
                  <a:cubicBezTo>
                    <a:pt x="0" y="252"/>
                    <a:pt x="0" y="297"/>
                    <a:pt x="23" y="320"/>
                  </a:cubicBezTo>
                  <a:cubicBezTo>
                    <a:pt x="38" y="320"/>
                    <a:pt x="63" y="330"/>
                    <a:pt x="85" y="330"/>
                  </a:cubicBezTo>
                  <a:cubicBezTo>
                    <a:pt x="96" y="330"/>
                    <a:pt x="107" y="328"/>
                    <a:pt x="114" y="320"/>
                  </a:cubicBezTo>
                  <a:lnTo>
                    <a:pt x="160" y="320"/>
                  </a:lnTo>
                  <a:cubicBezTo>
                    <a:pt x="183" y="320"/>
                    <a:pt x="183" y="297"/>
                    <a:pt x="206" y="297"/>
                  </a:cubicBezTo>
                  <a:cubicBezTo>
                    <a:pt x="274" y="275"/>
                    <a:pt x="320" y="252"/>
                    <a:pt x="365" y="252"/>
                  </a:cubicBezTo>
                  <a:lnTo>
                    <a:pt x="594" y="252"/>
                  </a:lnTo>
                  <a:cubicBezTo>
                    <a:pt x="662" y="252"/>
                    <a:pt x="753" y="275"/>
                    <a:pt x="822" y="297"/>
                  </a:cubicBezTo>
                  <a:cubicBezTo>
                    <a:pt x="822" y="297"/>
                    <a:pt x="822" y="297"/>
                    <a:pt x="822" y="297"/>
                  </a:cubicBezTo>
                  <a:lnTo>
                    <a:pt x="822" y="297"/>
                  </a:lnTo>
                  <a:cubicBezTo>
                    <a:pt x="822" y="297"/>
                    <a:pt x="835" y="297"/>
                    <a:pt x="841" y="307"/>
                  </a:cubicBezTo>
                  <a:lnTo>
                    <a:pt x="841" y="307"/>
                  </a:lnTo>
                  <a:cubicBezTo>
                    <a:pt x="835" y="304"/>
                    <a:pt x="828" y="301"/>
                    <a:pt x="822" y="297"/>
                  </a:cubicBezTo>
                  <a:lnTo>
                    <a:pt x="822" y="297"/>
                  </a:lnTo>
                  <a:cubicBezTo>
                    <a:pt x="822" y="297"/>
                    <a:pt x="845" y="320"/>
                    <a:pt x="845" y="320"/>
                  </a:cubicBezTo>
                  <a:cubicBezTo>
                    <a:pt x="845" y="314"/>
                    <a:pt x="843" y="310"/>
                    <a:pt x="841" y="307"/>
                  </a:cubicBezTo>
                  <a:lnTo>
                    <a:pt x="841" y="307"/>
                  </a:lnTo>
                  <a:cubicBezTo>
                    <a:pt x="880" y="327"/>
                    <a:pt x="920" y="346"/>
                    <a:pt x="959" y="366"/>
                  </a:cubicBezTo>
                  <a:cubicBezTo>
                    <a:pt x="982" y="389"/>
                    <a:pt x="982" y="389"/>
                    <a:pt x="1004" y="411"/>
                  </a:cubicBezTo>
                  <a:cubicBezTo>
                    <a:pt x="1027" y="434"/>
                    <a:pt x="1050" y="434"/>
                    <a:pt x="1073" y="457"/>
                  </a:cubicBezTo>
                  <a:lnTo>
                    <a:pt x="1050" y="457"/>
                  </a:lnTo>
                  <a:lnTo>
                    <a:pt x="1085" y="469"/>
                  </a:lnTo>
                  <a:lnTo>
                    <a:pt x="1085" y="469"/>
                  </a:lnTo>
                  <a:cubicBezTo>
                    <a:pt x="1081" y="466"/>
                    <a:pt x="1078" y="462"/>
                    <a:pt x="1073" y="457"/>
                  </a:cubicBezTo>
                  <a:lnTo>
                    <a:pt x="1073" y="457"/>
                  </a:lnTo>
                  <a:cubicBezTo>
                    <a:pt x="1077" y="461"/>
                    <a:pt x="1081" y="465"/>
                    <a:pt x="1085" y="469"/>
                  </a:cubicBezTo>
                  <a:lnTo>
                    <a:pt x="1085" y="469"/>
                  </a:lnTo>
                  <a:lnTo>
                    <a:pt x="1085" y="469"/>
                  </a:lnTo>
                  <a:lnTo>
                    <a:pt x="1085" y="469"/>
                  </a:lnTo>
                  <a:cubicBezTo>
                    <a:pt x="1087" y="471"/>
                    <a:pt x="1089" y="473"/>
                    <a:pt x="1091" y="474"/>
                  </a:cubicBezTo>
                  <a:lnTo>
                    <a:pt x="1091" y="474"/>
                  </a:lnTo>
                  <a:cubicBezTo>
                    <a:pt x="1089" y="472"/>
                    <a:pt x="1087" y="471"/>
                    <a:pt x="1085" y="469"/>
                  </a:cubicBezTo>
                  <a:lnTo>
                    <a:pt x="1085" y="469"/>
                  </a:lnTo>
                  <a:lnTo>
                    <a:pt x="1119" y="480"/>
                  </a:lnTo>
                  <a:cubicBezTo>
                    <a:pt x="1104" y="480"/>
                    <a:pt x="1099" y="480"/>
                    <a:pt x="1091" y="474"/>
                  </a:cubicBezTo>
                  <a:lnTo>
                    <a:pt x="1091" y="474"/>
                  </a:lnTo>
                  <a:cubicBezTo>
                    <a:pt x="1130" y="509"/>
                    <a:pt x="1170" y="532"/>
                    <a:pt x="1210" y="571"/>
                  </a:cubicBezTo>
                  <a:cubicBezTo>
                    <a:pt x="1233" y="594"/>
                    <a:pt x="1255" y="640"/>
                    <a:pt x="1278" y="663"/>
                  </a:cubicBezTo>
                  <a:cubicBezTo>
                    <a:pt x="1278" y="685"/>
                    <a:pt x="1278" y="685"/>
                    <a:pt x="1278" y="708"/>
                  </a:cubicBezTo>
                  <a:cubicBezTo>
                    <a:pt x="1278" y="731"/>
                    <a:pt x="1278" y="731"/>
                    <a:pt x="1278" y="754"/>
                  </a:cubicBezTo>
                  <a:cubicBezTo>
                    <a:pt x="1278" y="777"/>
                    <a:pt x="1278" y="777"/>
                    <a:pt x="1301" y="799"/>
                  </a:cubicBezTo>
                  <a:cubicBezTo>
                    <a:pt x="1301" y="822"/>
                    <a:pt x="1324" y="822"/>
                    <a:pt x="1347" y="822"/>
                  </a:cubicBezTo>
                  <a:cubicBezTo>
                    <a:pt x="1353" y="828"/>
                    <a:pt x="1362" y="831"/>
                    <a:pt x="1373" y="831"/>
                  </a:cubicBezTo>
                  <a:cubicBezTo>
                    <a:pt x="1401" y="831"/>
                    <a:pt x="1438" y="810"/>
                    <a:pt x="1438" y="777"/>
                  </a:cubicBezTo>
                  <a:cubicBezTo>
                    <a:pt x="1438" y="754"/>
                    <a:pt x="1438" y="731"/>
                    <a:pt x="1438" y="708"/>
                  </a:cubicBezTo>
                  <a:cubicBezTo>
                    <a:pt x="1438" y="685"/>
                    <a:pt x="1438" y="663"/>
                    <a:pt x="1415" y="640"/>
                  </a:cubicBezTo>
                  <a:lnTo>
                    <a:pt x="1438" y="640"/>
                  </a:lnTo>
                  <a:cubicBezTo>
                    <a:pt x="1415" y="594"/>
                    <a:pt x="1392" y="526"/>
                    <a:pt x="1370" y="480"/>
                  </a:cubicBezTo>
                  <a:cubicBezTo>
                    <a:pt x="1347" y="434"/>
                    <a:pt x="1324" y="411"/>
                    <a:pt x="1324" y="389"/>
                  </a:cubicBezTo>
                  <a:cubicBezTo>
                    <a:pt x="1278" y="343"/>
                    <a:pt x="1255" y="297"/>
                    <a:pt x="1210" y="252"/>
                  </a:cubicBezTo>
                  <a:cubicBezTo>
                    <a:pt x="1187" y="229"/>
                    <a:pt x="1164" y="206"/>
                    <a:pt x="1141" y="206"/>
                  </a:cubicBezTo>
                  <a:cubicBezTo>
                    <a:pt x="1119" y="183"/>
                    <a:pt x="1096" y="160"/>
                    <a:pt x="1073" y="138"/>
                  </a:cubicBezTo>
                  <a:cubicBezTo>
                    <a:pt x="1027" y="115"/>
                    <a:pt x="959" y="92"/>
                    <a:pt x="913" y="69"/>
                  </a:cubicBezTo>
                  <a:lnTo>
                    <a:pt x="936" y="69"/>
                  </a:lnTo>
                  <a:cubicBezTo>
                    <a:pt x="890" y="46"/>
                    <a:pt x="867" y="46"/>
                    <a:pt x="845" y="46"/>
                  </a:cubicBezTo>
                  <a:cubicBezTo>
                    <a:pt x="799" y="23"/>
                    <a:pt x="776" y="23"/>
                    <a:pt x="730" y="23"/>
                  </a:cubicBezTo>
                  <a:cubicBezTo>
                    <a:pt x="685" y="1"/>
                    <a:pt x="639" y="1"/>
                    <a:pt x="59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14"/>
            <p:cNvSpPr/>
            <p:nvPr/>
          </p:nvSpPr>
          <p:spPr>
            <a:xfrm>
              <a:off x="4945100" y="4662950"/>
              <a:ext cx="16000" cy="6875"/>
            </a:xfrm>
            <a:custGeom>
              <a:avLst/>
              <a:gdLst/>
              <a:ahLst/>
              <a:cxnLst/>
              <a:rect l="l" t="t" r="r" b="b"/>
              <a:pathLst>
                <a:path w="640" h="275" extrusionOk="0">
                  <a:moveTo>
                    <a:pt x="594" y="1"/>
                  </a:moveTo>
                  <a:cubicBezTo>
                    <a:pt x="594" y="1"/>
                    <a:pt x="594" y="24"/>
                    <a:pt x="571" y="24"/>
                  </a:cubicBezTo>
                  <a:lnTo>
                    <a:pt x="548" y="24"/>
                  </a:lnTo>
                  <a:cubicBezTo>
                    <a:pt x="502" y="24"/>
                    <a:pt x="457" y="24"/>
                    <a:pt x="411" y="47"/>
                  </a:cubicBezTo>
                  <a:lnTo>
                    <a:pt x="343" y="47"/>
                  </a:lnTo>
                  <a:cubicBezTo>
                    <a:pt x="320" y="69"/>
                    <a:pt x="297" y="69"/>
                    <a:pt x="274" y="69"/>
                  </a:cubicBezTo>
                  <a:cubicBezTo>
                    <a:pt x="251" y="92"/>
                    <a:pt x="206" y="92"/>
                    <a:pt x="183" y="115"/>
                  </a:cubicBezTo>
                  <a:cubicBezTo>
                    <a:pt x="137" y="115"/>
                    <a:pt x="114" y="138"/>
                    <a:pt x="92" y="138"/>
                  </a:cubicBezTo>
                  <a:cubicBezTo>
                    <a:pt x="69" y="161"/>
                    <a:pt x="69" y="161"/>
                    <a:pt x="46" y="184"/>
                  </a:cubicBezTo>
                  <a:cubicBezTo>
                    <a:pt x="23" y="184"/>
                    <a:pt x="0" y="229"/>
                    <a:pt x="23" y="252"/>
                  </a:cubicBezTo>
                  <a:cubicBezTo>
                    <a:pt x="23" y="252"/>
                    <a:pt x="46" y="252"/>
                    <a:pt x="46" y="275"/>
                  </a:cubicBezTo>
                  <a:cubicBezTo>
                    <a:pt x="69" y="275"/>
                    <a:pt x="69" y="275"/>
                    <a:pt x="92" y="252"/>
                  </a:cubicBezTo>
                  <a:cubicBezTo>
                    <a:pt x="114" y="252"/>
                    <a:pt x="137" y="229"/>
                    <a:pt x="160" y="229"/>
                  </a:cubicBezTo>
                  <a:cubicBezTo>
                    <a:pt x="206" y="206"/>
                    <a:pt x="251" y="184"/>
                    <a:pt x="297" y="184"/>
                  </a:cubicBezTo>
                  <a:cubicBezTo>
                    <a:pt x="343" y="161"/>
                    <a:pt x="388" y="138"/>
                    <a:pt x="434" y="138"/>
                  </a:cubicBezTo>
                  <a:cubicBezTo>
                    <a:pt x="480" y="138"/>
                    <a:pt x="525" y="115"/>
                    <a:pt x="571" y="115"/>
                  </a:cubicBezTo>
                  <a:lnTo>
                    <a:pt x="617" y="115"/>
                  </a:lnTo>
                  <a:cubicBezTo>
                    <a:pt x="617" y="115"/>
                    <a:pt x="639" y="92"/>
                    <a:pt x="639" y="92"/>
                  </a:cubicBezTo>
                  <a:cubicBezTo>
                    <a:pt x="639" y="69"/>
                    <a:pt x="639" y="47"/>
                    <a:pt x="639" y="47"/>
                  </a:cubicBezTo>
                  <a:cubicBezTo>
                    <a:pt x="639" y="24"/>
                    <a:pt x="617" y="24"/>
                    <a:pt x="617" y="24"/>
                  </a:cubicBezTo>
                  <a:cubicBezTo>
                    <a:pt x="617" y="24"/>
                    <a:pt x="594" y="1"/>
                    <a:pt x="59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14"/>
            <p:cNvSpPr/>
            <p:nvPr/>
          </p:nvSpPr>
          <p:spPr>
            <a:xfrm>
              <a:off x="4945675" y="4663525"/>
              <a:ext cx="35400" cy="15250"/>
            </a:xfrm>
            <a:custGeom>
              <a:avLst/>
              <a:gdLst/>
              <a:ahLst/>
              <a:cxnLst/>
              <a:rect l="l" t="t" r="r" b="b"/>
              <a:pathLst>
                <a:path w="1416" h="610" extrusionOk="0">
                  <a:moveTo>
                    <a:pt x="594" y="1"/>
                  </a:moveTo>
                  <a:cubicBezTo>
                    <a:pt x="548" y="1"/>
                    <a:pt x="502" y="1"/>
                    <a:pt x="457" y="24"/>
                  </a:cubicBezTo>
                  <a:cubicBezTo>
                    <a:pt x="388" y="46"/>
                    <a:pt x="342" y="69"/>
                    <a:pt x="274" y="92"/>
                  </a:cubicBezTo>
                  <a:cubicBezTo>
                    <a:pt x="274" y="115"/>
                    <a:pt x="251" y="115"/>
                    <a:pt x="228" y="138"/>
                  </a:cubicBezTo>
                  <a:cubicBezTo>
                    <a:pt x="206" y="138"/>
                    <a:pt x="183" y="161"/>
                    <a:pt x="160" y="161"/>
                  </a:cubicBezTo>
                  <a:cubicBezTo>
                    <a:pt x="114" y="206"/>
                    <a:pt x="69" y="229"/>
                    <a:pt x="23" y="275"/>
                  </a:cubicBezTo>
                  <a:cubicBezTo>
                    <a:pt x="0" y="275"/>
                    <a:pt x="0" y="320"/>
                    <a:pt x="0" y="343"/>
                  </a:cubicBezTo>
                  <a:cubicBezTo>
                    <a:pt x="15" y="343"/>
                    <a:pt x="31" y="353"/>
                    <a:pt x="46" y="353"/>
                  </a:cubicBezTo>
                  <a:cubicBezTo>
                    <a:pt x="53" y="353"/>
                    <a:pt x="61" y="351"/>
                    <a:pt x="69" y="343"/>
                  </a:cubicBezTo>
                  <a:cubicBezTo>
                    <a:pt x="114" y="320"/>
                    <a:pt x="137" y="297"/>
                    <a:pt x="160" y="275"/>
                  </a:cubicBezTo>
                  <a:cubicBezTo>
                    <a:pt x="206" y="252"/>
                    <a:pt x="228" y="229"/>
                    <a:pt x="274" y="206"/>
                  </a:cubicBezTo>
                  <a:cubicBezTo>
                    <a:pt x="342" y="183"/>
                    <a:pt x="411" y="161"/>
                    <a:pt x="457" y="161"/>
                  </a:cubicBezTo>
                  <a:cubicBezTo>
                    <a:pt x="525" y="161"/>
                    <a:pt x="571" y="138"/>
                    <a:pt x="616" y="138"/>
                  </a:cubicBezTo>
                  <a:cubicBezTo>
                    <a:pt x="662" y="161"/>
                    <a:pt x="708" y="161"/>
                    <a:pt x="753" y="183"/>
                  </a:cubicBezTo>
                  <a:cubicBezTo>
                    <a:pt x="845" y="206"/>
                    <a:pt x="913" y="252"/>
                    <a:pt x="982" y="297"/>
                  </a:cubicBezTo>
                  <a:cubicBezTo>
                    <a:pt x="1027" y="343"/>
                    <a:pt x="1073" y="389"/>
                    <a:pt x="1119" y="434"/>
                  </a:cubicBezTo>
                  <a:cubicBezTo>
                    <a:pt x="1141" y="457"/>
                    <a:pt x="1164" y="480"/>
                    <a:pt x="1164" y="480"/>
                  </a:cubicBezTo>
                  <a:cubicBezTo>
                    <a:pt x="1187" y="526"/>
                    <a:pt x="1187" y="526"/>
                    <a:pt x="1210" y="571"/>
                  </a:cubicBezTo>
                  <a:cubicBezTo>
                    <a:pt x="1223" y="598"/>
                    <a:pt x="1260" y="609"/>
                    <a:pt x="1297" y="609"/>
                  </a:cubicBezTo>
                  <a:cubicBezTo>
                    <a:pt x="1324" y="609"/>
                    <a:pt x="1351" y="604"/>
                    <a:pt x="1370" y="594"/>
                  </a:cubicBezTo>
                  <a:cubicBezTo>
                    <a:pt x="1415" y="571"/>
                    <a:pt x="1415" y="503"/>
                    <a:pt x="1415" y="457"/>
                  </a:cubicBezTo>
                  <a:cubicBezTo>
                    <a:pt x="1392" y="434"/>
                    <a:pt x="1392" y="412"/>
                    <a:pt x="1392" y="389"/>
                  </a:cubicBezTo>
                  <a:cubicBezTo>
                    <a:pt x="1370" y="343"/>
                    <a:pt x="1347" y="320"/>
                    <a:pt x="1324" y="297"/>
                  </a:cubicBezTo>
                  <a:cubicBezTo>
                    <a:pt x="1278" y="229"/>
                    <a:pt x="1210" y="183"/>
                    <a:pt x="1141" y="161"/>
                  </a:cubicBezTo>
                  <a:cubicBezTo>
                    <a:pt x="1096" y="115"/>
                    <a:pt x="1027" y="92"/>
                    <a:pt x="959" y="46"/>
                  </a:cubicBezTo>
                  <a:cubicBezTo>
                    <a:pt x="913" y="46"/>
                    <a:pt x="867" y="24"/>
                    <a:pt x="822" y="24"/>
                  </a:cubicBezTo>
                  <a:cubicBezTo>
                    <a:pt x="799" y="1"/>
                    <a:pt x="753" y="1"/>
                    <a:pt x="708"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14"/>
            <p:cNvSpPr/>
            <p:nvPr/>
          </p:nvSpPr>
          <p:spPr>
            <a:xfrm>
              <a:off x="4902300" y="4664100"/>
              <a:ext cx="79900" cy="108450"/>
            </a:xfrm>
            <a:custGeom>
              <a:avLst/>
              <a:gdLst/>
              <a:ahLst/>
              <a:cxnLst/>
              <a:rect l="l" t="t" r="r" b="b"/>
              <a:pathLst>
                <a:path w="3196" h="4338" extrusionOk="0">
                  <a:moveTo>
                    <a:pt x="2420" y="1"/>
                  </a:moveTo>
                  <a:cubicBezTo>
                    <a:pt x="2374" y="1"/>
                    <a:pt x="2329" y="23"/>
                    <a:pt x="2283" y="23"/>
                  </a:cubicBezTo>
                  <a:lnTo>
                    <a:pt x="2214" y="23"/>
                  </a:lnTo>
                  <a:cubicBezTo>
                    <a:pt x="2146" y="46"/>
                    <a:pt x="2100" y="69"/>
                    <a:pt x="2032" y="92"/>
                  </a:cubicBezTo>
                  <a:cubicBezTo>
                    <a:pt x="2009" y="92"/>
                    <a:pt x="1963" y="115"/>
                    <a:pt x="1941" y="138"/>
                  </a:cubicBezTo>
                  <a:cubicBezTo>
                    <a:pt x="1872" y="160"/>
                    <a:pt x="1826" y="206"/>
                    <a:pt x="1781" y="252"/>
                  </a:cubicBezTo>
                  <a:cubicBezTo>
                    <a:pt x="1758" y="274"/>
                    <a:pt x="1735" y="297"/>
                    <a:pt x="1689" y="320"/>
                  </a:cubicBezTo>
                  <a:cubicBezTo>
                    <a:pt x="1575" y="457"/>
                    <a:pt x="1461" y="594"/>
                    <a:pt x="1370" y="754"/>
                  </a:cubicBezTo>
                  <a:cubicBezTo>
                    <a:pt x="1279" y="868"/>
                    <a:pt x="1210" y="1005"/>
                    <a:pt x="1142" y="1142"/>
                  </a:cubicBezTo>
                  <a:cubicBezTo>
                    <a:pt x="1050" y="1302"/>
                    <a:pt x="982" y="1461"/>
                    <a:pt x="913" y="1621"/>
                  </a:cubicBezTo>
                  <a:cubicBezTo>
                    <a:pt x="845" y="1781"/>
                    <a:pt x="776" y="1941"/>
                    <a:pt x="731" y="2123"/>
                  </a:cubicBezTo>
                  <a:cubicBezTo>
                    <a:pt x="662" y="2283"/>
                    <a:pt x="594" y="2443"/>
                    <a:pt x="525" y="2625"/>
                  </a:cubicBezTo>
                  <a:cubicBezTo>
                    <a:pt x="503" y="2694"/>
                    <a:pt x="480" y="2785"/>
                    <a:pt x="457" y="2877"/>
                  </a:cubicBezTo>
                  <a:cubicBezTo>
                    <a:pt x="411" y="2945"/>
                    <a:pt x="388" y="3036"/>
                    <a:pt x="366" y="3128"/>
                  </a:cubicBezTo>
                  <a:cubicBezTo>
                    <a:pt x="297" y="3287"/>
                    <a:pt x="251" y="3470"/>
                    <a:pt x="206" y="3630"/>
                  </a:cubicBezTo>
                  <a:cubicBezTo>
                    <a:pt x="160" y="3744"/>
                    <a:pt x="114" y="3858"/>
                    <a:pt x="69" y="3972"/>
                  </a:cubicBezTo>
                  <a:cubicBezTo>
                    <a:pt x="23" y="4041"/>
                    <a:pt x="0" y="4109"/>
                    <a:pt x="23" y="4200"/>
                  </a:cubicBezTo>
                  <a:cubicBezTo>
                    <a:pt x="23" y="4223"/>
                    <a:pt x="46" y="4246"/>
                    <a:pt x="69" y="4269"/>
                  </a:cubicBezTo>
                  <a:cubicBezTo>
                    <a:pt x="92" y="4292"/>
                    <a:pt x="114" y="4315"/>
                    <a:pt x="137" y="4337"/>
                  </a:cubicBezTo>
                  <a:cubicBezTo>
                    <a:pt x="183" y="4337"/>
                    <a:pt x="251" y="4337"/>
                    <a:pt x="297" y="4315"/>
                  </a:cubicBezTo>
                  <a:cubicBezTo>
                    <a:pt x="320" y="4292"/>
                    <a:pt x="343" y="4269"/>
                    <a:pt x="366" y="4246"/>
                  </a:cubicBezTo>
                  <a:cubicBezTo>
                    <a:pt x="366" y="4223"/>
                    <a:pt x="388" y="4200"/>
                    <a:pt x="388" y="4200"/>
                  </a:cubicBezTo>
                  <a:cubicBezTo>
                    <a:pt x="388" y="4200"/>
                    <a:pt x="388" y="4178"/>
                    <a:pt x="388" y="4178"/>
                  </a:cubicBezTo>
                  <a:cubicBezTo>
                    <a:pt x="411" y="4132"/>
                    <a:pt x="434" y="4086"/>
                    <a:pt x="457" y="4041"/>
                  </a:cubicBezTo>
                  <a:cubicBezTo>
                    <a:pt x="480" y="3995"/>
                    <a:pt x="503" y="3949"/>
                    <a:pt x="503" y="3904"/>
                  </a:cubicBezTo>
                  <a:cubicBezTo>
                    <a:pt x="525" y="3858"/>
                    <a:pt x="548" y="3790"/>
                    <a:pt x="571" y="3744"/>
                  </a:cubicBezTo>
                  <a:cubicBezTo>
                    <a:pt x="594" y="3675"/>
                    <a:pt x="617" y="3607"/>
                    <a:pt x="639" y="3538"/>
                  </a:cubicBezTo>
                  <a:cubicBezTo>
                    <a:pt x="685" y="3356"/>
                    <a:pt x="754" y="3196"/>
                    <a:pt x="799" y="3036"/>
                  </a:cubicBezTo>
                  <a:cubicBezTo>
                    <a:pt x="845" y="2945"/>
                    <a:pt x="868" y="2854"/>
                    <a:pt x="891" y="2785"/>
                  </a:cubicBezTo>
                  <a:cubicBezTo>
                    <a:pt x="936" y="2694"/>
                    <a:pt x="959" y="2603"/>
                    <a:pt x="982" y="2511"/>
                  </a:cubicBezTo>
                  <a:cubicBezTo>
                    <a:pt x="1050" y="2352"/>
                    <a:pt x="1119" y="2192"/>
                    <a:pt x="1164" y="2009"/>
                  </a:cubicBezTo>
                  <a:cubicBezTo>
                    <a:pt x="1233" y="1849"/>
                    <a:pt x="1301" y="1690"/>
                    <a:pt x="1370" y="1553"/>
                  </a:cubicBezTo>
                  <a:cubicBezTo>
                    <a:pt x="1438" y="1393"/>
                    <a:pt x="1507" y="1256"/>
                    <a:pt x="1598" y="1119"/>
                  </a:cubicBezTo>
                  <a:cubicBezTo>
                    <a:pt x="1667" y="982"/>
                    <a:pt x="1781" y="822"/>
                    <a:pt x="1872" y="685"/>
                  </a:cubicBezTo>
                  <a:cubicBezTo>
                    <a:pt x="1941" y="617"/>
                    <a:pt x="2009" y="548"/>
                    <a:pt x="2077" y="503"/>
                  </a:cubicBezTo>
                  <a:cubicBezTo>
                    <a:pt x="2100" y="480"/>
                    <a:pt x="2123" y="480"/>
                    <a:pt x="2169" y="457"/>
                  </a:cubicBezTo>
                  <a:cubicBezTo>
                    <a:pt x="2169" y="457"/>
                    <a:pt x="2192" y="434"/>
                    <a:pt x="2214" y="434"/>
                  </a:cubicBezTo>
                  <a:cubicBezTo>
                    <a:pt x="2283" y="411"/>
                    <a:pt x="2329" y="389"/>
                    <a:pt x="2397" y="389"/>
                  </a:cubicBezTo>
                  <a:lnTo>
                    <a:pt x="2534" y="389"/>
                  </a:lnTo>
                  <a:cubicBezTo>
                    <a:pt x="2580" y="411"/>
                    <a:pt x="2625" y="411"/>
                    <a:pt x="2648" y="434"/>
                  </a:cubicBezTo>
                  <a:cubicBezTo>
                    <a:pt x="2671" y="457"/>
                    <a:pt x="2694" y="457"/>
                    <a:pt x="2717" y="480"/>
                  </a:cubicBezTo>
                  <a:cubicBezTo>
                    <a:pt x="2762" y="503"/>
                    <a:pt x="2785" y="548"/>
                    <a:pt x="2808" y="594"/>
                  </a:cubicBezTo>
                  <a:cubicBezTo>
                    <a:pt x="2854" y="640"/>
                    <a:pt x="2876" y="708"/>
                    <a:pt x="2899" y="754"/>
                  </a:cubicBezTo>
                  <a:cubicBezTo>
                    <a:pt x="2922" y="822"/>
                    <a:pt x="2945" y="891"/>
                    <a:pt x="2945" y="936"/>
                  </a:cubicBezTo>
                  <a:cubicBezTo>
                    <a:pt x="2945" y="974"/>
                    <a:pt x="2945" y="1012"/>
                    <a:pt x="2945" y="1051"/>
                  </a:cubicBezTo>
                  <a:cubicBezTo>
                    <a:pt x="2945" y="1119"/>
                    <a:pt x="2945" y="1165"/>
                    <a:pt x="2922" y="1233"/>
                  </a:cubicBezTo>
                  <a:cubicBezTo>
                    <a:pt x="2922" y="1279"/>
                    <a:pt x="2899" y="1347"/>
                    <a:pt x="2876" y="1416"/>
                  </a:cubicBezTo>
                  <a:cubicBezTo>
                    <a:pt x="2876" y="1416"/>
                    <a:pt x="2876" y="1439"/>
                    <a:pt x="2854" y="1461"/>
                  </a:cubicBezTo>
                  <a:cubicBezTo>
                    <a:pt x="2854" y="1461"/>
                    <a:pt x="2854" y="1484"/>
                    <a:pt x="2854" y="1507"/>
                  </a:cubicBezTo>
                  <a:cubicBezTo>
                    <a:pt x="2831" y="1530"/>
                    <a:pt x="2831" y="1576"/>
                    <a:pt x="2808" y="1598"/>
                  </a:cubicBezTo>
                  <a:cubicBezTo>
                    <a:pt x="2785" y="1644"/>
                    <a:pt x="2762" y="1712"/>
                    <a:pt x="2717" y="1781"/>
                  </a:cubicBezTo>
                  <a:cubicBezTo>
                    <a:pt x="2717" y="1781"/>
                    <a:pt x="2717" y="1781"/>
                    <a:pt x="2717" y="1804"/>
                  </a:cubicBezTo>
                  <a:cubicBezTo>
                    <a:pt x="2694" y="1827"/>
                    <a:pt x="2694" y="1849"/>
                    <a:pt x="2717" y="1872"/>
                  </a:cubicBezTo>
                  <a:cubicBezTo>
                    <a:pt x="2739" y="1872"/>
                    <a:pt x="2785" y="1872"/>
                    <a:pt x="2785" y="1849"/>
                  </a:cubicBezTo>
                  <a:cubicBezTo>
                    <a:pt x="2808" y="1804"/>
                    <a:pt x="2831" y="1758"/>
                    <a:pt x="2854" y="1735"/>
                  </a:cubicBezTo>
                  <a:cubicBezTo>
                    <a:pt x="2876" y="1667"/>
                    <a:pt x="2922" y="1598"/>
                    <a:pt x="2945" y="1530"/>
                  </a:cubicBezTo>
                  <a:cubicBezTo>
                    <a:pt x="2990" y="1461"/>
                    <a:pt x="3036" y="1370"/>
                    <a:pt x="3059" y="1302"/>
                  </a:cubicBezTo>
                  <a:cubicBezTo>
                    <a:pt x="3105" y="1233"/>
                    <a:pt x="3127" y="1165"/>
                    <a:pt x="3150" y="1073"/>
                  </a:cubicBezTo>
                  <a:cubicBezTo>
                    <a:pt x="3173" y="1028"/>
                    <a:pt x="3173" y="959"/>
                    <a:pt x="3173" y="891"/>
                  </a:cubicBezTo>
                  <a:cubicBezTo>
                    <a:pt x="3196" y="845"/>
                    <a:pt x="3196" y="799"/>
                    <a:pt x="3173" y="754"/>
                  </a:cubicBezTo>
                  <a:cubicBezTo>
                    <a:pt x="3173" y="708"/>
                    <a:pt x="3173" y="662"/>
                    <a:pt x="3173" y="617"/>
                  </a:cubicBezTo>
                  <a:cubicBezTo>
                    <a:pt x="3150" y="594"/>
                    <a:pt x="3150" y="548"/>
                    <a:pt x="3150" y="526"/>
                  </a:cubicBezTo>
                  <a:cubicBezTo>
                    <a:pt x="3127" y="480"/>
                    <a:pt x="3105" y="434"/>
                    <a:pt x="3082" y="389"/>
                  </a:cubicBezTo>
                  <a:cubicBezTo>
                    <a:pt x="3059" y="343"/>
                    <a:pt x="3036" y="274"/>
                    <a:pt x="2990" y="229"/>
                  </a:cubicBezTo>
                  <a:cubicBezTo>
                    <a:pt x="2968" y="206"/>
                    <a:pt x="2968" y="206"/>
                    <a:pt x="2945" y="183"/>
                  </a:cubicBezTo>
                  <a:cubicBezTo>
                    <a:pt x="2922" y="160"/>
                    <a:pt x="2876" y="138"/>
                    <a:pt x="2854" y="115"/>
                  </a:cubicBezTo>
                  <a:cubicBezTo>
                    <a:pt x="2785" y="92"/>
                    <a:pt x="2717" y="46"/>
                    <a:pt x="2625" y="23"/>
                  </a:cubicBezTo>
                  <a:cubicBezTo>
                    <a:pt x="2557" y="23"/>
                    <a:pt x="2488" y="1"/>
                    <a:pt x="242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14"/>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14"/>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14"/>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14"/>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14"/>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14"/>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14"/>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14"/>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14"/>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14"/>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14"/>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14"/>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14"/>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14"/>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14"/>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14"/>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14"/>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14"/>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14"/>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14"/>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14"/>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14"/>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14"/>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14"/>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14"/>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14"/>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14"/>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14"/>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14"/>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14"/>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14"/>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14"/>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14"/>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14"/>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14"/>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14"/>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14"/>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14"/>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14"/>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14"/>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14"/>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14"/>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14"/>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14"/>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14"/>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14"/>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14"/>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14"/>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14"/>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14"/>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14"/>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14"/>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14"/>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14"/>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14"/>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14"/>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99" name="Google Shape;3299;p14"/>
          <p:cNvSpPr/>
          <p:nvPr/>
        </p:nvSpPr>
        <p:spPr>
          <a:xfrm>
            <a:off x="1776636" y="176513"/>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14"/>
          <p:cNvSpPr/>
          <p:nvPr/>
        </p:nvSpPr>
        <p:spPr>
          <a:xfrm rot="1258828">
            <a:off x="1785179" y="3634020"/>
            <a:ext cx="339518" cy="110637"/>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14"/>
          <p:cNvSpPr/>
          <p:nvPr/>
        </p:nvSpPr>
        <p:spPr>
          <a:xfrm>
            <a:off x="3800097" y="459035"/>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14"/>
          <p:cNvSpPr/>
          <p:nvPr/>
        </p:nvSpPr>
        <p:spPr>
          <a:xfrm>
            <a:off x="298261" y="3201926"/>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14"/>
          <p:cNvSpPr/>
          <p:nvPr/>
        </p:nvSpPr>
        <p:spPr>
          <a:xfrm rot="-1493856">
            <a:off x="6051179" y="771631"/>
            <a:ext cx="339517" cy="110638"/>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14"/>
          <p:cNvSpPr/>
          <p:nvPr/>
        </p:nvSpPr>
        <p:spPr>
          <a:xfrm>
            <a:off x="6676861" y="4381963"/>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14"/>
          <p:cNvSpPr txBox="1">
            <a:spLocks noGrp="1"/>
          </p:cNvSpPr>
          <p:nvPr>
            <p:ph type="title"/>
          </p:nvPr>
        </p:nvSpPr>
        <p:spPr>
          <a:xfrm>
            <a:off x="2259575" y="3045000"/>
            <a:ext cx="6171300" cy="5319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25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rPr lang="en-US"/>
              <a:t>Click to edit Master title style</a:t>
            </a:r>
            <a:endParaRPr/>
          </a:p>
        </p:txBody>
      </p:sp>
      <p:sp>
        <p:nvSpPr>
          <p:cNvPr id="3306" name="Google Shape;3306;p14"/>
          <p:cNvSpPr txBox="1">
            <a:spLocks noGrp="1"/>
          </p:cNvSpPr>
          <p:nvPr>
            <p:ph type="subTitle" idx="1"/>
          </p:nvPr>
        </p:nvSpPr>
        <p:spPr>
          <a:xfrm>
            <a:off x="2259597" y="1566600"/>
            <a:ext cx="6171300" cy="14784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3000"/>
              <a:buNone/>
              <a:defRPr sz="2500"/>
            </a:lvl1pPr>
            <a:lvl2pPr lvl="1" algn="ctr" rtl="0">
              <a:lnSpc>
                <a:spcPct val="100000"/>
              </a:lnSpc>
              <a:spcBef>
                <a:spcPts val="0"/>
              </a:spcBef>
              <a:spcAft>
                <a:spcPts val="0"/>
              </a:spcAft>
              <a:buSzPts val="3000"/>
              <a:buNone/>
              <a:defRPr sz="3000"/>
            </a:lvl2pPr>
            <a:lvl3pPr lvl="2" algn="ctr" rtl="0">
              <a:lnSpc>
                <a:spcPct val="100000"/>
              </a:lnSpc>
              <a:spcBef>
                <a:spcPts val="1600"/>
              </a:spcBef>
              <a:spcAft>
                <a:spcPts val="0"/>
              </a:spcAft>
              <a:buSzPts val="3000"/>
              <a:buNone/>
              <a:defRPr sz="3000"/>
            </a:lvl3pPr>
            <a:lvl4pPr lvl="3" algn="ctr" rtl="0">
              <a:lnSpc>
                <a:spcPct val="100000"/>
              </a:lnSpc>
              <a:spcBef>
                <a:spcPts val="1600"/>
              </a:spcBef>
              <a:spcAft>
                <a:spcPts val="0"/>
              </a:spcAft>
              <a:buSzPts val="3000"/>
              <a:buNone/>
              <a:defRPr sz="3000"/>
            </a:lvl4pPr>
            <a:lvl5pPr lvl="4" algn="ctr" rtl="0">
              <a:lnSpc>
                <a:spcPct val="100000"/>
              </a:lnSpc>
              <a:spcBef>
                <a:spcPts val="1600"/>
              </a:spcBef>
              <a:spcAft>
                <a:spcPts val="0"/>
              </a:spcAft>
              <a:buSzPts val="3000"/>
              <a:buNone/>
              <a:defRPr sz="3000"/>
            </a:lvl5pPr>
            <a:lvl6pPr lvl="5" algn="ctr" rtl="0">
              <a:lnSpc>
                <a:spcPct val="100000"/>
              </a:lnSpc>
              <a:spcBef>
                <a:spcPts val="1600"/>
              </a:spcBef>
              <a:spcAft>
                <a:spcPts val="0"/>
              </a:spcAft>
              <a:buSzPts val="3000"/>
              <a:buNone/>
              <a:defRPr sz="3000"/>
            </a:lvl6pPr>
            <a:lvl7pPr lvl="6" algn="ctr" rtl="0">
              <a:lnSpc>
                <a:spcPct val="100000"/>
              </a:lnSpc>
              <a:spcBef>
                <a:spcPts val="1600"/>
              </a:spcBef>
              <a:spcAft>
                <a:spcPts val="0"/>
              </a:spcAft>
              <a:buSzPts val="3000"/>
              <a:buNone/>
              <a:defRPr sz="3000"/>
            </a:lvl7pPr>
            <a:lvl8pPr lvl="7" algn="ctr" rtl="0">
              <a:lnSpc>
                <a:spcPct val="100000"/>
              </a:lnSpc>
              <a:spcBef>
                <a:spcPts val="1600"/>
              </a:spcBef>
              <a:spcAft>
                <a:spcPts val="0"/>
              </a:spcAft>
              <a:buSzPts val="3000"/>
              <a:buNone/>
              <a:defRPr sz="3000"/>
            </a:lvl8pPr>
            <a:lvl9pPr lvl="8" algn="ctr" rtl="0">
              <a:lnSpc>
                <a:spcPct val="100000"/>
              </a:lnSpc>
              <a:spcBef>
                <a:spcPts val="1600"/>
              </a:spcBef>
              <a:spcAft>
                <a:spcPts val="1600"/>
              </a:spcAft>
              <a:buSzPts val="3000"/>
              <a:buNone/>
              <a:defRPr sz="3000"/>
            </a:lvl9pPr>
          </a:lstStyle>
          <a:p>
            <a:r>
              <a:rPr lang="en-US"/>
              <a:t>Click to edit Master subtitle style</a:t>
            </a:r>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100" y="445025"/>
            <a:ext cx="7717800" cy="572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chemeClr val="dk1"/>
              </a:buClr>
              <a:buSzPts val="3500"/>
              <a:buFont typeface="Kavoon"/>
              <a:buNone/>
              <a:defRPr sz="3500">
                <a:solidFill>
                  <a:schemeClr val="dk1"/>
                </a:solidFill>
                <a:latin typeface="Kavoon"/>
                <a:ea typeface="Kavoon"/>
                <a:cs typeface="Kavoon"/>
                <a:sym typeface="Kavoon"/>
              </a:defRPr>
            </a:lvl1pPr>
            <a:lvl2pPr lvl="1" algn="ctr"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algn="ctr"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algn="ctr"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algn="ctr"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algn="ctr"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algn="ctr"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algn="ctr"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algn="ctr"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713100" y="1152475"/>
            <a:ext cx="7717800" cy="3416400"/>
          </a:xfrm>
          <a:prstGeom prst="rect">
            <a:avLst/>
          </a:prstGeom>
          <a:noFill/>
          <a:ln>
            <a:noFill/>
          </a:ln>
        </p:spPr>
        <p:txBody>
          <a:bodyPr spcFirstLastPara="1" wrap="square" lIns="91425" tIns="91425" rIns="91425" bIns="91425" anchor="ctr" anchorCtr="0">
            <a:noAutofit/>
          </a:bodyPr>
          <a:lstStyle>
            <a:lvl1pPr marL="457200" lvl="0" indent="-317500">
              <a:lnSpc>
                <a:spcPct val="115000"/>
              </a:lnSpc>
              <a:spcBef>
                <a:spcPts val="0"/>
              </a:spcBef>
              <a:spcAft>
                <a:spcPts val="0"/>
              </a:spcAft>
              <a:buClr>
                <a:schemeClr val="dk2"/>
              </a:buClr>
              <a:buSzPts val="1400"/>
              <a:buFont typeface="Baloo Tammudu 2"/>
              <a:buChar char="●"/>
              <a:defRPr>
                <a:solidFill>
                  <a:schemeClr val="dk2"/>
                </a:solidFill>
                <a:latin typeface="Baloo Tammudu 2"/>
                <a:ea typeface="Baloo Tammudu 2"/>
                <a:cs typeface="Baloo Tammudu 2"/>
                <a:sym typeface="Baloo Tammudu 2"/>
              </a:defRPr>
            </a:lvl1pPr>
            <a:lvl2pPr marL="914400" lvl="1" indent="-317500">
              <a:lnSpc>
                <a:spcPct val="115000"/>
              </a:lnSpc>
              <a:spcBef>
                <a:spcPts val="1600"/>
              </a:spcBef>
              <a:spcAft>
                <a:spcPts val="0"/>
              </a:spcAft>
              <a:buClr>
                <a:schemeClr val="dk2"/>
              </a:buClr>
              <a:buSzPts val="1400"/>
              <a:buFont typeface="Baloo Tammudu 2"/>
              <a:buChar char="○"/>
              <a:defRPr>
                <a:solidFill>
                  <a:schemeClr val="dk2"/>
                </a:solidFill>
                <a:latin typeface="Baloo Tammudu 2"/>
                <a:ea typeface="Baloo Tammudu 2"/>
                <a:cs typeface="Baloo Tammudu 2"/>
                <a:sym typeface="Baloo Tammudu 2"/>
              </a:defRPr>
            </a:lvl2pPr>
            <a:lvl3pPr marL="1371600" lvl="2" indent="-317500">
              <a:lnSpc>
                <a:spcPct val="115000"/>
              </a:lnSpc>
              <a:spcBef>
                <a:spcPts val="1600"/>
              </a:spcBef>
              <a:spcAft>
                <a:spcPts val="0"/>
              </a:spcAft>
              <a:buClr>
                <a:schemeClr val="dk2"/>
              </a:buClr>
              <a:buSzPts val="1400"/>
              <a:buFont typeface="Baloo Tammudu 2"/>
              <a:buChar char="■"/>
              <a:defRPr>
                <a:solidFill>
                  <a:schemeClr val="dk2"/>
                </a:solidFill>
                <a:latin typeface="Baloo Tammudu 2"/>
                <a:ea typeface="Baloo Tammudu 2"/>
                <a:cs typeface="Baloo Tammudu 2"/>
                <a:sym typeface="Baloo Tammudu 2"/>
              </a:defRPr>
            </a:lvl3pPr>
            <a:lvl4pPr marL="1828800" lvl="3" indent="-317500">
              <a:lnSpc>
                <a:spcPct val="115000"/>
              </a:lnSpc>
              <a:spcBef>
                <a:spcPts val="1600"/>
              </a:spcBef>
              <a:spcAft>
                <a:spcPts val="0"/>
              </a:spcAft>
              <a:buClr>
                <a:schemeClr val="dk2"/>
              </a:buClr>
              <a:buSzPts val="1400"/>
              <a:buFont typeface="Baloo Tammudu 2"/>
              <a:buChar char="●"/>
              <a:defRPr>
                <a:solidFill>
                  <a:schemeClr val="dk2"/>
                </a:solidFill>
                <a:latin typeface="Baloo Tammudu 2"/>
                <a:ea typeface="Baloo Tammudu 2"/>
                <a:cs typeface="Baloo Tammudu 2"/>
                <a:sym typeface="Baloo Tammudu 2"/>
              </a:defRPr>
            </a:lvl4pPr>
            <a:lvl5pPr marL="2286000" lvl="4" indent="-317500">
              <a:lnSpc>
                <a:spcPct val="115000"/>
              </a:lnSpc>
              <a:spcBef>
                <a:spcPts val="1600"/>
              </a:spcBef>
              <a:spcAft>
                <a:spcPts val="0"/>
              </a:spcAft>
              <a:buClr>
                <a:schemeClr val="dk2"/>
              </a:buClr>
              <a:buSzPts val="1400"/>
              <a:buFont typeface="Baloo Tammudu 2"/>
              <a:buChar char="○"/>
              <a:defRPr>
                <a:solidFill>
                  <a:schemeClr val="dk2"/>
                </a:solidFill>
                <a:latin typeface="Baloo Tammudu 2"/>
                <a:ea typeface="Baloo Tammudu 2"/>
                <a:cs typeface="Baloo Tammudu 2"/>
                <a:sym typeface="Baloo Tammudu 2"/>
              </a:defRPr>
            </a:lvl5pPr>
            <a:lvl6pPr marL="2743200" lvl="5" indent="-317500">
              <a:lnSpc>
                <a:spcPct val="115000"/>
              </a:lnSpc>
              <a:spcBef>
                <a:spcPts val="1600"/>
              </a:spcBef>
              <a:spcAft>
                <a:spcPts val="0"/>
              </a:spcAft>
              <a:buClr>
                <a:schemeClr val="dk2"/>
              </a:buClr>
              <a:buSzPts val="1400"/>
              <a:buFont typeface="Baloo Tammudu 2"/>
              <a:buChar char="■"/>
              <a:defRPr>
                <a:solidFill>
                  <a:schemeClr val="dk2"/>
                </a:solidFill>
                <a:latin typeface="Baloo Tammudu 2"/>
                <a:ea typeface="Baloo Tammudu 2"/>
                <a:cs typeface="Baloo Tammudu 2"/>
                <a:sym typeface="Baloo Tammudu 2"/>
              </a:defRPr>
            </a:lvl6pPr>
            <a:lvl7pPr marL="3200400" lvl="6" indent="-317500">
              <a:lnSpc>
                <a:spcPct val="115000"/>
              </a:lnSpc>
              <a:spcBef>
                <a:spcPts val="1600"/>
              </a:spcBef>
              <a:spcAft>
                <a:spcPts val="0"/>
              </a:spcAft>
              <a:buClr>
                <a:schemeClr val="dk2"/>
              </a:buClr>
              <a:buSzPts val="1400"/>
              <a:buFont typeface="Baloo Tammudu 2"/>
              <a:buChar char="●"/>
              <a:defRPr>
                <a:solidFill>
                  <a:schemeClr val="dk2"/>
                </a:solidFill>
                <a:latin typeface="Baloo Tammudu 2"/>
                <a:ea typeface="Baloo Tammudu 2"/>
                <a:cs typeface="Baloo Tammudu 2"/>
                <a:sym typeface="Baloo Tammudu 2"/>
              </a:defRPr>
            </a:lvl7pPr>
            <a:lvl8pPr marL="3657600" lvl="7" indent="-317500">
              <a:lnSpc>
                <a:spcPct val="115000"/>
              </a:lnSpc>
              <a:spcBef>
                <a:spcPts val="1600"/>
              </a:spcBef>
              <a:spcAft>
                <a:spcPts val="0"/>
              </a:spcAft>
              <a:buClr>
                <a:schemeClr val="dk2"/>
              </a:buClr>
              <a:buSzPts val="1400"/>
              <a:buFont typeface="Baloo Tammudu 2"/>
              <a:buChar char="○"/>
              <a:defRPr>
                <a:solidFill>
                  <a:schemeClr val="dk2"/>
                </a:solidFill>
                <a:latin typeface="Baloo Tammudu 2"/>
                <a:ea typeface="Baloo Tammudu 2"/>
                <a:cs typeface="Baloo Tammudu 2"/>
                <a:sym typeface="Baloo Tammudu 2"/>
              </a:defRPr>
            </a:lvl8pPr>
            <a:lvl9pPr marL="4114800" lvl="8" indent="-317500">
              <a:lnSpc>
                <a:spcPct val="115000"/>
              </a:lnSpc>
              <a:spcBef>
                <a:spcPts val="1600"/>
              </a:spcBef>
              <a:spcAft>
                <a:spcPts val="1600"/>
              </a:spcAft>
              <a:buClr>
                <a:schemeClr val="dk2"/>
              </a:buClr>
              <a:buSzPts val="1400"/>
              <a:buFont typeface="Baloo Tammudu 2"/>
              <a:buChar char="■"/>
              <a:defRPr>
                <a:solidFill>
                  <a:schemeClr val="dk2"/>
                </a:solidFill>
                <a:latin typeface="Baloo Tammudu 2"/>
                <a:ea typeface="Baloo Tammudu 2"/>
                <a:cs typeface="Baloo Tammudu 2"/>
                <a:sym typeface="Baloo Tammudu 2"/>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2" r:id="rId4"/>
    <p:sldLayoutId id="2147483653" r:id="rId5"/>
    <p:sldLayoutId id="2147483655" r:id="rId6"/>
    <p:sldLayoutId id="2147483656" r:id="rId7"/>
    <p:sldLayoutId id="2147483658" r:id="rId8"/>
    <p:sldLayoutId id="2147483660" r:id="rId9"/>
    <p:sldLayoutId id="2147483661" r:id="rId10"/>
    <p:sldLayoutId id="2147483663" r:id="rId11"/>
    <p:sldLayoutId id="2147483664" r:id="rId12"/>
    <p:sldLayoutId id="2147483667" r:id="rId13"/>
    <p:sldLayoutId id="2147483671" r:id="rId14"/>
    <p:sldLayoutId id="2147483676" r:id="rId15"/>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342">
          <p15:clr>
            <a:srgbClr val="EA4335"/>
          </p15:clr>
        </p15:guide>
        <p15:guide id="2" pos="449">
          <p15:clr>
            <a:srgbClr val="EA4335"/>
          </p15:clr>
        </p15:guide>
        <p15:guide id="3" pos="5311">
          <p15:clr>
            <a:srgbClr val="EA4335"/>
          </p15:clr>
        </p15:guide>
        <p15:guide id="4" orient="horz" pos="2898">
          <p15:clr>
            <a:srgbClr val="EA4335"/>
          </p15:clr>
        </p15:guide>
        <p15:guide id="5" pos="2880">
          <p15:clr>
            <a:srgbClr val="EA4335"/>
          </p15:clr>
        </p15:guide>
        <p15:guide id="6" orient="horz" pos="1620">
          <p15:clr>
            <a:srgbClr val="EA4335"/>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14.xml"/><Relationship Id="rId4" Type="http://schemas.openxmlformats.org/officeDocument/2006/relationships/image" Target="../media/image4.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6.png"/><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7.png"/><Relationship Id="rId1" Type="http://schemas.openxmlformats.org/officeDocument/2006/relationships/slideLayout" Target="../slideLayouts/slideLayout4.xml"/><Relationship Id="rId4" Type="http://schemas.openxmlformats.org/officeDocument/2006/relationships/image" Target="../media/image4.png"/></Relationships>
</file>

<file path=ppt/slides/_rels/slide15.xml.rels><?xml version="1.0" encoding="UTF-8" standalone="yes"?>
<Relationships xmlns="http://schemas.openxmlformats.org/package/2006/relationships"><Relationship Id="rId2" Type="http://schemas.openxmlformats.org/officeDocument/2006/relationships/image" Target="../media/image18.jpg"/><Relationship Id="rId1" Type="http://schemas.openxmlformats.org/officeDocument/2006/relationships/slideLayout" Target="../slideLayouts/slideLayout8.xml"/></Relationships>
</file>

<file path=ppt/slides/_rels/slide16.xml.rels><?xml version="1.0" encoding="UTF-8" standalone="yes"?>
<Relationships xmlns="http://schemas.openxmlformats.org/package/2006/relationships"><Relationship Id="rId2" Type="http://schemas.openxmlformats.org/officeDocument/2006/relationships/image" Target="../media/image18.jpg"/><Relationship Id="rId1" Type="http://schemas.openxmlformats.org/officeDocument/2006/relationships/slideLayout" Target="../slideLayouts/slideLayout8.xml"/></Relationships>
</file>

<file path=ppt/slides/_rels/slide17.xml.rels><?xml version="1.0" encoding="UTF-8" standalone="yes"?>
<Relationships xmlns="http://schemas.openxmlformats.org/package/2006/relationships"><Relationship Id="rId2" Type="http://schemas.openxmlformats.org/officeDocument/2006/relationships/image" Target="../media/image18.jpg"/><Relationship Id="rId1" Type="http://schemas.openxmlformats.org/officeDocument/2006/relationships/slideLayout" Target="../slideLayouts/slideLayout8.xml"/></Relationships>
</file>

<file path=ppt/slides/_rels/slide1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xml"/><Relationship Id="rId1" Type="http://schemas.openxmlformats.org/officeDocument/2006/relationships/slideLayout" Target="../slideLayouts/slideLayout3.xml"/><Relationship Id="rId4" Type="http://schemas.openxmlformats.org/officeDocument/2006/relationships/image" Target="../media/image3.png"/></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3.xml"/></Relationships>
</file>

<file path=ppt/slides/_rels/slide21.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8.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3.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21.png"/><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5.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2" Type="http://schemas.openxmlformats.org/officeDocument/2006/relationships/image" Target="../media/image23.jpg"/><Relationship Id="rId1" Type="http://schemas.openxmlformats.org/officeDocument/2006/relationships/slideLayout" Target="../slideLayouts/slideLayout8.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5.xml"/></Relationships>
</file>

<file path=ppt/slides/_rels/slide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4.xml"/><Relationship Id="rId4" Type="http://schemas.openxmlformats.org/officeDocument/2006/relationships/image" Target="../media/image9.png"/></Relationships>
</file>

<file path=ppt/slides/_rels/slide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1.xml"/></Relationships>
</file>

<file path=ppt/slides/_rels/slide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Layout" Target="../slideLayouts/slideLayout7.xml"/><Relationship Id="rId4" Type="http://schemas.openxmlformats.org/officeDocument/2006/relationships/image" Target="../media/image13.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Logo&#10;&#10;Description automatically generated">
            <a:extLst>
              <a:ext uri="{FF2B5EF4-FFF2-40B4-BE49-F238E27FC236}">
                <a16:creationId xmlns:a16="http://schemas.microsoft.com/office/drawing/2014/main" id="{8BC6C76A-836D-CFD7-005E-C5D38BF36F5F}"/>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141570" y="82711"/>
            <a:ext cx="860860" cy="683624"/>
          </a:xfrm>
          <a:prstGeom prst="rect">
            <a:avLst/>
          </a:prstGeom>
        </p:spPr>
      </p:pic>
      <p:sp>
        <p:nvSpPr>
          <p:cNvPr id="3" name="TextBox 2">
            <a:extLst>
              <a:ext uri="{FF2B5EF4-FFF2-40B4-BE49-F238E27FC236}">
                <a16:creationId xmlns:a16="http://schemas.microsoft.com/office/drawing/2014/main" id="{553B40EE-0693-6EE3-4EB9-C771C9446BE0}"/>
              </a:ext>
            </a:extLst>
          </p:cNvPr>
          <p:cNvSpPr txBox="1"/>
          <p:nvPr/>
        </p:nvSpPr>
        <p:spPr>
          <a:xfrm>
            <a:off x="3308354" y="663907"/>
            <a:ext cx="3955417" cy="461665"/>
          </a:xfrm>
          <a:prstGeom prst="rect">
            <a:avLst/>
          </a:prstGeom>
          <a:noFill/>
        </p:spPr>
        <p:txBody>
          <a:bodyPr wrap="square" rtlCol="0">
            <a:spAutoFit/>
          </a:bodyPr>
          <a:lstStyle/>
          <a:p>
            <a:r>
              <a:rPr lang="en-US" sz="2400" dirty="0">
                <a:solidFill>
                  <a:schemeClr val="bg1">
                    <a:lumMod val="50000"/>
                  </a:schemeClr>
                </a:solidFill>
                <a:latin typeface="SVN-Internation" panose="02040603050506020204" pitchFamily="18" charset="0"/>
              </a:rPr>
              <a:t>GIÁO DỤC CÔNG DÂN 8</a:t>
            </a:r>
          </a:p>
        </p:txBody>
      </p:sp>
      <p:sp>
        <p:nvSpPr>
          <p:cNvPr id="4" name="文本框 15">
            <a:extLst>
              <a:ext uri="{FF2B5EF4-FFF2-40B4-BE49-F238E27FC236}">
                <a16:creationId xmlns:a16="http://schemas.microsoft.com/office/drawing/2014/main" id="{19596320-8710-E19A-77E8-138EC49C6093}"/>
              </a:ext>
            </a:extLst>
          </p:cNvPr>
          <p:cNvSpPr txBox="1"/>
          <p:nvPr/>
        </p:nvSpPr>
        <p:spPr>
          <a:xfrm>
            <a:off x="3917013" y="1188191"/>
            <a:ext cx="1196161" cy="830997"/>
          </a:xfrm>
          <a:prstGeom prst="rect">
            <a:avLst/>
          </a:prstGeom>
          <a:noFill/>
        </p:spPr>
        <p:txBody>
          <a:bodyPr wrap="none" rtlCol="0">
            <a:spAutoFit/>
          </a:bodyPr>
          <a:lstStyle/>
          <a:p>
            <a:r>
              <a:rPr lang="en-US" altLang="zh-CN" sz="4800" dirty="0" err="1">
                <a:solidFill>
                  <a:schemeClr val="accent3">
                    <a:lumMod val="75000"/>
                  </a:schemeClr>
                </a:solidFill>
                <a:latin typeface="SVN-Internation" panose="02040603050506020204" pitchFamily="18" charset="0"/>
                <a:ea typeface="inpin heiti" panose="00000500000000000000" pitchFamily="2" charset="-122"/>
                <a:sym typeface="inpin heiti" panose="00000500000000000000" pitchFamily="2" charset="-122"/>
              </a:rPr>
              <a:t>Bài</a:t>
            </a:r>
            <a:r>
              <a:rPr lang="en-US" altLang="zh-CN" sz="4800" dirty="0">
                <a:solidFill>
                  <a:schemeClr val="accent3">
                    <a:lumMod val="75000"/>
                  </a:schemeClr>
                </a:solidFill>
                <a:latin typeface="SVN-Internation" panose="02040603050506020204" pitchFamily="18" charset="0"/>
                <a:ea typeface="inpin heiti" panose="00000500000000000000" pitchFamily="2" charset="-122"/>
                <a:sym typeface="inpin heiti" panose="00000500000000000000" pitchFamily="2" charset="-122"/>
              </a:rPr>
              <a:t> 9</a:t>
            </a:r>
          </a:p>
        </p:txBody>
      </p:sp>
      <p:sp>
        <p:nvSpPr>
          <p:cNvPr id="5" name="文本框 15">
            <a:extLst>
              <a:ext uri="{FF2B5EF4-FFF2-40B4-BE49-F238E27FC236}">
                <a16:creationId xmlns:a16="http://schemas.microsoft.com/office/drawing/2014/main" id="{448C58DB-53E1-C275-019D-A18020FC7567}"/>
              </a:ext>
            </a:extLst>
          </p:cNvPr>
          <p:cNvSpPr txBox="1"/>
          <p:nvPr/>
        </p:nvSpPr>
        <p:spPr>
          <a:xfrm>
            <a:off x="679427" y="1861364"/>
            <a:ext cx="7671329" cy="1649041"/>
          </a:xfrm>
          <a:prstGeom prst="rect">
            <a:avLst/>
          </a:prstGeom>
          <a:noFill/>
        </p:spPr>
        <p:txBody>
          <a:bodyPr wrap="square" rtlCol="0">
            <a:spAutoFit/>
          </a:bodyPr>
          <a:lstStyle/>
          <a:p>
            <a:pPr algn="ctr">
              <a:lnSpc>
                <a:spcPct val="150000"/>
              </a:lnSpc>
            </a:pPr>
            <a:r>
              <a:rPr lang="en-US" sz="3600" b="1" dirty="0">
                <a:ln w="12700" cmpd="sng">
                  <a:solidFill>
                    <a:sysClr val="windowText" lastClr="000000"/>
                  </a:solidFill>
                  <a:prstDash val="solid"/>
                </a:ln>
                <a:gradFill flip="none" rotWithShape="1">
                  <a:gsLst>
                    <a:gs pos="0">
                      <a:srgbClr val="DB3B44">
                        <a:shade val="30000"/>
                        <a:satMod val="115000"/>
                      </a:srgbClr>
                    </a:gs>
                    <a:gs pos="50000">
                      <a:srgbClr val="DB3B44">
                        <a:shade val="67500"/>
                        <a:satMod val="115000"/>
                      </a:srgbClr>
                    </a:gs>
                    <a:gs pos="100000">
                      <a:srgbClr val="DB3B44">
                        <a:shade val="100000"/>
                        <a:satMod val="115000"/>
                      </a:srgbClr>
                    </a:gs>
                  </a:gsLst>
                  <a:lin ang="16200000" scaled="1"/>
                  <a:tileRect/>
                </a:gradFill>
                <a:latin typeface="SVN-Dumpling" panose="02000000000000000000" pitchFamily="50" charset="0"/>
              </a:rPr>
              <a:t>PHÒNG NGỪA TAI NẠN VŨ KHÍ, CHÁY, NỔ VÀ CÁC CHẤT ĐỘC HẠI</a:t>
            </a:r>
          </a:p>
        </p:txBody>
      </p:sp>
      <p:sp>
        <p:nvSpPr>
          <p:cNvPr id="6" name="Google Shape;2395;p38">
            <a:extLst>
              <a:ext uri="{FF2B5EF4-FFF2-40B4-BE49-F238E27FC236}">
                <a16:creationId xmlns:a16="http://schemas.microsoft.com/office/drawing/2014/main" id="{DE453C55-0DB7-CAE7-3569-CC751C391797}"/>
              </a:ext>
            </a:extLst>
          </p:cNvPr>
          <p:cNvSpPr txBox="1">
            <a:spLocks/>
          </p:cNvSpPr>
          <p:nvPr/>
        </p:nvSpPr>
        <p:spPr>
          <a:xfrm rot="-551">
            <a:off x="2643092" y="3885353"/>
            <a:ext cx="3744000" cy="426300"/>
          </a:xfrm>
          <a:prstGeom prst="rect">
            <a:avLst/>
          </a:prstGeom>
          <a:solidFill>
            <a:schemeClr val="accent3">
              <a:lumMod val="40000"/>
              <a:lumOff val="60000"/>
            </a:schemeClr>
          </a:solidFill>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a:latin typeface="SVN-Sarifa" panose="00000500000000000000" pitchFamily="50" charset="0"/>
              </a:rPr>
              <a:t>Giáo viên:</a:t>
            </a:r>
            <a:endParaRPr lang="en-US" dirty="0">
              <a:latin typeface="SVN-Sarifa" panose="00000500000000000000" pitchFamily="50" charset="0"/>
            </a:endParaRPr>
          </a:p>
        </p:txBody>
      </p:sp>
      <p:pic>
        <p:nvPicPr>
          <p:cNvPr id="7" name="Picture 6">
            <a:extLst>
              <a:ext uri="{FF2B5EF4-FFF2-40B4-BE49-F238E27FC236}">
                <a16:creationId xmlns:a16="http://schemas.microsoft.com/office/drawing/2014/main" id="{2BCA84FD-38C8-2E74-FE95-5E214D627383}"/>
              </a:ext>
            </a:extLst>
          </p:cNvPr>
          <p:cNvPicPr>
            <a:picLocks noChangeAspect="1"/>
          </p:cNvPicPr>
          <p:nvPr/>
        </p:nvPicPr>
        <p:blipFill>
          <a:blip r:embed="rId3"/>
          <a:stretch>
            <a:fillRect/>
          </a:stretch>
        </p:blipFill>
        <p:spPr>
          <a:xfrm rot="1285452">
            <a:off x="16437" y="211436"/>
            <a:ext cx="1427798" cy="1427798"/>
          </a:xfrm>
          <a:prstGeom prst="rect">
            <a:avLst/>
          </a:prstGeom>
        </p:spPr>
      </p:pic>
      <p:pic>
        <p:nvPicPr>
          <p:cNvPr id="8" name="Picture 7">
            <a:extLst>
              <a:ext uri="{FF2B5EF4-FFF2-40B4-BE49-F238E27FC236}">
                <a16:creationId xmlns:a16="http://schemas.microsoft.com/office/drawing/2014/main" id="{39F4CCFF-C565-C517-B98B-13FA18752D3B}"/>
              </a:ext>
            </a:extLst>
          </p:cNvPr>
          <p:cNvPicPr>
            <a:picLocks noChangeAspect="1"/>
          </p:cNvPicPr>
          <p:nvPr/>
        </p:nvPicPr>
        <p:blipFill>
          <a:blip r:embed="rId4"/>
          <a:stretch>
            <a:fillRect/>
          </a:stretch>
        </p:blipFill>
        <p:spPr>
          <a:xfrm rot="20968324">
            <a:off x="7665403" y="3409170"/>
            <a:ext cx="1531620" cy="1531620"/>
          </a:xfrm>
          <a:prstGeom prst="rect">
            <a:avLst/>
          </a:prstGeom>
        </p:spPr>
      </p:pic>
    </p:spTree>
    <p:extLst>
      <p:ext uri="{BB962C8B-B14F-4D97-AF65-F5344CB8AC3E}">
        <p14:creationId xmlns:p14="http://schemas.microsoft.com/office/powerpoint/2010/main" val="114011721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a:extLst>
              <a:ext uri="{FF2B5EF4-FFF2-40B4-BE49-F238E27FC236}">
                <a16:creationId xmlns:a16="http://schemas.microsoft.com/office/drawing/2014/main" id="{68D09866-462D-5022-CE83-3B04972ED514}"/>
              </a:ext>
            </a:extLst>
          </p:cNvPr>
          <p:cNvSpPr txBox="1"/>
          <p:nvPr/>
        </p:nvSpPr>
        <p:spPr>
          <a:xfrm>
            <a:off x="712788" y="81260"/>
            <a:ext cx="7330440" cy="646331"/>
          </a:xfrm>
          <a:prstGeom prst="rect">
            <a:avLst/>
          </a:prstGeom>
          <a:solidFill>
            <a:schemeClr val="accent4">
              <a:lumMod val="20000"/>
              <a:lumOff val="80000"/>
            </a:schemeClr>
          </a:solidFill>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lgn="ctr"/>
            <a:r>
              <a:rPr lang="en-US" sz="1800" b="1" dirty="0" err="1">
                <a:solidFill>
                  <a:schemeClr val="tx2"/>
                </a:solidFill>
              </a:rPr>
              <a:t>Nhiệm</a:t>
            </a:r>
            <a:r>
              <a:rPr lang="en-US" sz="1800" b="1" dirty="0">
                <a:solidFill>
                  <a:schemeClr val="tx2"/>
                </a:solidFill>
              </a:rPr>
              <a:t> </a:t>
            </a:r>
            <a:r>
              <a:rPr lang="en-US" sz="1800" b="1" dirty="0" err="1">
                <a:solidFill>
                  <a:schemeClr val="tx2"/>
                </a:solidFill>
              </a:rPr>
              <a:t>vụ</a:t>
            </a:r>
            <a:r>
              <a:rPr lang="en-US" sz="1800" b="1" dirty="0">
                <a:solidFill>
                  <a:schemeClr val="tx2"/>
                </a:solidFill>
              </a:rPr>
              <a:t> 3:</a:t>
            </a:r>
          </a:p>
          <a:p>
            <a:pPr algn="ctr"/>
            <a:r>
              <a:rPr lang="vi-VN" sz="1800" b="1" dirty="0">
                <a:solidFill>
                  <a:schemeClr val="tx2"/>
                </a:solidFill>
              </a:rPr>
              <a:t>Em hãy đọc trường hợp sau và trả lời câu hỏi </a:t>
            </a:r>
            <a:endParaRPr lang="en-US" sz="1800" b="1" dirty="0">
              <a:solidFill>
                <a:schemeClr val="tx2"/>
              </a:solidFill>
            </a:endParaRPr>
          </a:p>
        </p:txBody>
      </p:sp>
      <p:sp>
        <p:nvSpPr>
          <p:cNvPr id="11" name="TextBox 10">
            <a:extLst>
              <a:ext uri="{FF2B5EF4-FFF2-40B4-BE49-F238E27FC236}">
                <a16:creationId xmlns:a16="http://schemas.microsoft.com/office/drawing/2014/main" id="{5AFFDB75-CBAC-A7E8-9221-A2A85925AF73}"/>
              </a:ext>
            </a:extLst>
          </p:cNvPr>
          <p:cNvSpPr txBox="1"/>
          <p:nvPr/>
        </p:nvSpPr>
        <p:spPr>
          <a:xfrm>
            <a:off x="247968" y="1079064"/>
            <a:ext cx="5314632" cy="3785652"/>
          </a:xfrm>
          <a:prstGeom prst="rect">
            <a:avLst/>
          </a:prstGeom>
          <a:ln w="57150">
            <a:prstDash val="sysDot"/>
          </a:ln>
        </p:spPr>
        <p:style>
          <a:lnRef idx="2">
            <a:schemeClr val="accent4">
              <a:shade val="50000"/>
            </a:schemeClr>
          </a:lnRef>
          <a:fillRef idx="1">
            <a:schemeClr val="accent4"/>
          </a:fillRef>
          <a:effectRef idx="0">
            <a:schemeClr val="accent4"/>
          </a:effectRef>
          <a:fontRef idx="minor">
            <a:schemeClr val="lt1"/>
          </a:fontRef>
        </p:style>
        <p:txBody>
          <a:bodyPr wrap="square">
            <a:spAutoFit/>
          </a:bodyPr>
          <a:lstStyle/>
          <a:p>
            <a:pPr algn="just"/>
            <a:r>
              <a:rPr lang="vi-VN" sz="1600" dirty="0"/>
              <a:t>Tại Trường Trung học cơ sở X, nhà trường kết hợp với lực lượng công an của thành  phố Y, tổ chức buổi tập huấn “Kĩ năng thoát hiểm khi gặp tai nạn vũ khí, cháy, nổ và  các chất độc hại”. Anh O, cán bộ công an thành phố Y, tuyên truyền, hướng dẫn, nói  chuyện và giải đáp mọi thắc mắc của học sinh. Trước khi kết thúc buổi tập huấn,  anh O đặt câu hỏi: “Là công dân, em có trách nhiệm gì trong việc phòng ngừa tai nạn  vũ khí, cháy, nổ và các chất độc hại?”. Bạn A có ý kiến: “Công dân cần tìm hiểu và  thực hiện các quy định của pháp luật”. Bạn B tiếp lời: “Thực hiện các quy định của  pháp luật là cần thiết. Tuy nhiên, chúng ta cần tự trang bị các kĩ năng để xử lí khi gặp  tai nạn”. Diễn giả đáp: “Các ý kiến trên đúng nhưng chưa đủ. Chúng ta cần thể hiện trách nhiệm một cách phù hợp với điều kiện, hoàn cảnh”. </a:t>
            </a:r>
            <a:endParaRPr lang="en-US" sz="1600" dirty="0"/>
          </a:p>
        </p:txBody>
      </p:sp>
      <p:sp>
        <p:nvSpPr>
          <p:cNvPr id="13" name="TextBox 12">
            <a:extLst>
              <a:ext uri="{FF2B5EF4-FFF2-40B4-BE49-F238E27FC236}">
                <a16:creationId xmlns:a16="http://schemas.microsoft.com/office/drawing/2014/main" id="{F309682C-3245-A686-6DBD-1FC652729A37}"/>
              </a:ext>
            </a:extLst>
          </p:cNvPr>
          <p:cNvSpPr txBox="1"/>
          <p:nvPr/>
        </p:nvSpPr>
        <p:spPr>
          <a:xfrm>
            <a:off x="5661660" y="1969652"/>
            <a:ext cx="3299460" cy="2308324"/>
          </a:xfrm>
          <a:prstGeom prst="rect">
            <a:avLst/>
          </a:prstGeom>
          <a:noFill/>
        </p:spPr>
        <p:txBody>
          <a:bodyPr wrap="square">
            <a:spAutoFit/>
          </a:bodyPr>
          <a:lstStyle/>
          <a:p>
            <a:pPr algn="just"/>
            <a:r>
              <a:rPr lang="vi-VN" sz="1800" dirty="0"/>
              <a:t>– Em có nhận xét như thế nào đối với ý kiến của các bạn trong trường hợp trên? </a:t>
            </a:r>
            <a:endParaRPr lang="en-US" sz="1800" dirty="0"/>
          </a:p>
          <a:p>
            <a:pPr algn="just"/>
            <a:endParaRPr lang="en-US" sz="1800" dirty="0"/>
          </a:p>
          <a:p>
            <a:pPr algn="just"/>
            <a:r>
              <a:rPr lang="en-US" sz="1800" dirty="0"/>
              <a:t>– Theo </a:t>
            </a:r>
            <a:r>
              <a:rPr lang="en-US" sz="1800" dirty="0" err="1"/>
              <a:t>em</a:t>
            </a:r>
            <a:r>
              <a:rPr lang="en-US" sz="1800" dirty="0"/>
              <a:t>, </a:t>
            </a:r>
            <a:r>
              <a:rPr lang="en-US" sz="1800" dirty="0" err="1"/>
              <a:t>công</a:t>
            </a:r>
            <a:r>
              <a:rPr lang="en-US" sz="1800" dirty="0"/>
              <a:t> </a:t>
            </a:r>
            <a:r>
              <a:rPr lang="en-US" sz="1800" dirty="0" err="1"/>
              <a:t>dân</a:t>
            </a:r>
            <a:r>
              <a:rPr lang="en-US" sz="1800" dirty="0"/>
              <a:t> </a:t>
            </a:r>
            <a:r>
              <a:rPr lang="en-US" sz="1800" dirty="0" err="1"/>
              <a:t>có</a:t>
            </a:r>
            <a:r>
              <a:rPr lang="en-US" sz="1800" dirty="0"/>
              <a:t> </a:t>
            </a:r>
            <a:r>
              <a:rPr lang="en-US" sz="1800" dirty="0" err="1"/>
              <a:t>trách</a:t>
            </a:r>
            <a:r>
              <a:rPr lang="en-US" sz="1800" dirty="0"/>
              <a:t> </a:t>
            </a:r>
            <a:r>
              <a:rPr lang="en-US" sz="1800" dirty="0" err="1"/>
              <a:t>nhiệm</a:t>
            </a:r>
            <a:r>
              <a:rPr lang="en-US" sz="1800" dirty="0"/>
              <a:t> </a:t>
            </a:r>
            <a:r>
              <a:rPr lang="en-US" sz="1800" dirty="0" err="1"/>
              <a:t>gì</a:t>
            </a:r>
            <a:r>
              <a:rPr lang="en-US" sz="1800" dirty="0"/>
              <a:t> </a:t>
            </a:r>
            <a:r>
              <a:rPr lang="en-US" sz="1800" dirty="0" err="1"/>
              <a:t>trong</a:t>
            </a:r>
            <a:r>
              <a:rPr lang="en-US" sz="1800" dirty="0"/>
              <a:t> </a:t>
            </a:r>
            <a:r>
              <a:rPr lang="en-US" sz="1800" dirty="0" err="1"/>
              <a:t>việc</a:t>
            </a:r>
            <a:r>
              <a:rPr lang="en-US" sz="1800" dirty="0"/>
              <a:t> </a:t>
            </a:r>
            <a:r>
              <a:rPr lang="en-US" sz="1800" dirty="0" err="1"/>
              <a:t>phòng</a:t>
            </a:r>
            <a:r>
              <a:rPr lang="en-US" sz="1800" dirty="0"/>
              <a:t> </a:t>
            </a:r>
            <a:r>
              <a:rPr lang="en-US" sz="1800" dirty="0" err="1"/>
              <a:t>ngừa</a:t>
            </a:r>
            <a:r>
              <a:rPr lang="en-US" sz="1800" dirty="0"/>
              <a:t> tai </a:t>
            </a:r>
            <a:r>
              <a:rPr lang="en-US" sz="1800" dirty="0" err="1"/>
              <a:t>nạn</a:t>
            </a:r>
            <a:r>
              <a:rPr lang="en-US" sz="1800" dirty="0"/>
              <a:t>  </a:t>
            </a:r>
            <a:r>
              <a:rPr lang="en-US" sz="1800" dirty="0" err="1"/>
              <a:t>vũ</a:t>
            </a:r>
            <a:r>
              <a:rPr lang="en-US" sz="1800" dirty="0"/>
              <a:t> </a:t>
            </a:r>
            <a:r>
              <a:rPr lang="en-US" sz="1800" dirty="0" err="1"/>
              <a:t>khí</a:t>
            </a:r>
            <a:r>
              <a:rPr lang="en-US" sz="1800" dirty="0"/>
              <a:t>, </a:t>
            </a:r>
            <a:r>
              <a:rPr lang="en-US" sz="1800" dirty="0" err="1"/>
              <a:t>cháy</a:t>
            </a:r>
            <a:r>
              <a:rPr lang="en-US" sz="1800" dirty="0"/>
              <a:t>, </a:t>
            </a:r>
            <a:r>
              <a:rPr lang="en-US" sz="1800" dirty="0" err="1"/>
              <a:t>nổ</a:t>
            </a:r>
            <a:r>
              <a:rPr lang="en-US" sz="1800" dirty="0"/>
              <a:t> </a:t>
            </a:r>
            <a:r>
              <a:rPr lang="en-US" sz="1800" dirty="0" err="1"/>
              <a:t>và</a:t>
            </a:r>
            <a:r>
              <a:rPr lang="en-US" sz="1800" dirty="0"/>
              <a:t> </a:t>
            </a:r>
            <a:r>
              <a:rPr lang="en-US" sz="1800" dirty="0" err="1"/>
              <a:t>các</a:t>
            </a:r>
            <a:r>
              <a:rPr lang="en-US" sz="1800" dirty="0"/>
              <a:t> </a:t>
            </a:r>
            <a:r>
              <a:rPr lang="en-US" sz="1800" dirty="0" err="1"/>
              <a:t>chất</a:t>
            </a:r>
            <a:r>
              <a:rPr lang="en-US" sz="1800" dirty="0"/>
              <a:t> </a:t>
            </a:r>
            <a:r>
              <a:rPr lang="en-US" sz="1800" dirty="0" err="1"/>
              <a:t>độc</a:t>
            </a:r>
            <a:r>
              <a:rPr lang="en-US" sz="1800" dirty="0"/>
              <a:t> </a:t>
            </a:r>
            <a:r>
              <a:rPr lang="en-US" sz="1800" dirty="0" err="1"/>
              <a:t>hại</a:t>
            </a:r>
            <a:r>
              <a:rPr lang="en-US" sz="1800" dirty="0"/>
              <a:t>? </a:t>
            </a:r>
          </a:p>
        </p:txBody>
      </p:sp>
    </p:spTree>
    <p:extLst>
      <p:ext uri="{BB962C8B-B14F-4D97-AF65-F5344CB8AC3E}">
        <p14:creationId xmlns:p14="http://schemas.microsoft.com/office/powerpoint/2010/main" val="30858081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DB1796F5-6525-8D07-85F1-1A5433DA1FE5}"/>
              </a:ext>
            </a:extLst>
          </p:cNvPr>
          <p:cNvSpPr txBox="1"/>
          <p:nvPr/>
        </p:nvSpPr>
        <p:spPr>
          <a:xfrm>
            <a:off x="712788" y="81260"/>
            <a:ext cx="7330440" cy="646331"/>
          </a:xfrm>
          <a:prstGeom prst="rect">
            <a:avLst/>
          </a:prstGeom>
          <a:solidFill>
            <a:schemeClr val="accent4">
              <a:lumMod val="20000"/>
              <a:lumOff val="80000"/>
            </a:schemeClr>
          </a:solidFill>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lgn="ctr"/>
            <a:r>
              <a:rPr lang="en-US" sz="1800" b="1" dirty="0" err="1">
                <a:solidFill>
                  <a:schemeClr val="tx2"/>
                </a:solidFill>
              </a:rPr>
              <a:t>Nhiệm</a:t>
            </a:r>
            <a:r>
              <a:rPr lang="en-US" sz="1800" b="1" dirty="0">
                <a:solidFill>
                  <a:schemeClr val="tx2"/>
                </a:solidFill>
              </a:rPr>
              <a:t> </a:t>
            </a:r>
            <a:r>
              <a:rPr lang="en-US" sz="1800" b="1" dirty="0" err="1">
                <a:solidFill>
                  <a:schemeClr val="tx2"/>
                </a:solidFill>
              </a:rPr>
              <a:t>vụ</a:t>
            </a:r>
            <a:r>
              <a:rPr lang="en-US" sz="1800" b="1" dirty="0">
                <a:solidFill>
                  <a:schemeClr val="tx2"/>
                </a:solidFill>
              </a:rPr>
              <a:t> 4:</a:t>
            </a:r>
          </a:p>
          <a:p>
            <a:pPr algn="ctr"/>
            <a:r>
              <a:rPr lang="vi-VN" sz="1800" b="1" dirty="0">
                <a:solidFill>
                  <a:schemeClr val="tx2"/>
                </a:solidFill>
              </a:rPr>
              <a:t>Em hãy đọc các trường hợp </a:t>
            </a:r>
            <a:r>
              <a:rPr lang="en-US" sz="1800" b="1" dirty="0" err="1">
                <a:solidFill>
                  <a:schemeClr val="tx2"/>
                </a:solidFill>
              </a:rPr>
              <a:t>trong</a:t>
            </a:r>
            <a:r>
              <a:rPr lang="en-US" sz="1800" b="1" dirty="0">
                <a:solidFill>
                  <a:schemeClr val="tx2"/>
                </a:solidFill>
              </a:rPr>
              <a:t> SGK tr. 59,60</a:t>
            </a:r>
            <a:r>
              <a:rPr lang="vi-VN" sz="1800" b="1" dirty="0">
                <a:solidFill>
                  <a:schemeClr val="tx2"/>
                </a:solidFill>
              </a:rPr>
              <a:t> và trả lời câu hỏi </a:t>
            </a:r>
            <a:endParaRPr lang="en-US" sz="1800" b="1" dirty="0">
              <a:solidFill>
                <a:schemeClr val="tx2"/>
              </a:solidFill>
            </a:endParaRPr>
          </a:p>
        </p:txBody>
      </p:sp>
      <p:sp>
        <p:nvSpPr>
          <p:cNvPr id="5" name="TextBox 4">
            <a:extLst>
              <a:ext uri="{FF2B5EF4-FFF2-40B4-BE49-F238E27FC236}">
                <a16:creationId xmlns:a16="http://schemas.microsoft.com/office/drawing/2014/main" id="{2DBE31C1-C7F1-629F-AECA-FEB991B73F05}"/>
              </a:ext>
            </a:extLst>
          </p:cNvPr>
          <p:cNvSpPr txBox="1"/>
          <p:nvPr/>
        </p:nvSpPr>
        <p:spPr>
          <a:xfrm>
            <a:off x="274320" y="1184493"/>
            <a:ext cx="5768340" cy="3739998"/>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wrap="square">
            <a:spAutoFit/>
          </a:bodyPr>
          <a:lstStyle/>
          <a:p>
            <a:pPr algn="just">
              <a:lnSpc>
                <a:spcPct val="150000"/>
              </a:lnSpc>
            </a:pPr>
            <a:r>
              <a:rPr lang="vi-VN" sz="1600" dirty="0">
                <a:solidFill>
                  <a:srgbClr val="002060"/>
                </a:solidFill>
              </a:rPr>
              <a:t>Anh T sinh ra và lớn lên tại thôn X, xã P, nơi từng là cứ địa quan trọng trong  chiến tranh, nên còn sót lại nhiều loại bom, mìn, vật nổ nằm trong lòng đất. Một lần, anh T thấy anh K đang thực hiện rà tìm và phát hiện có bom. Ngay sau đó, anh  T đã hướng dẫn anh K rằng tất cả các loại bom, mìn, vật nổ còn sót lại đều rất nguy  hiểm, có thể gây nổ khi bị tác động hoặc có thể tự nổ do nguyên nhân cơ học, lí  học hay </a:t>
            </a:r>
            <a:r>
              <a:rPr lang="vi-VN" sz="1600" dirty="0" err="1">
                <a:solidFill>
                  <a:srgbClr val="002060"/>
                </a:solidFill>
              </a:rPr>
              <a:t>hoá</a:t>
            </a:r>
            <a:r>
              <a:rPr lang="vi-VN" sz="1600" dirty="0">
                <a:solidFill>
                  <a:srgbClr val="002060"/>
                </a:solidFill>
              </a:rPr>
              <a:t> học. Vì vậy, anh K phải báo ngay cho chính quyền địa phương, không  được tự ý đào, khuân vác, cưa, đục hoặc tháo chốt. Anh K đồng ý và thực hiện theo  lời anh T. </a:t>
            </a:r>
          </a:p>
        </p:txBody>
      </p:sp>
      <p:sp>
        <p:nvSpPr>
          <p:cNvPr id="7" name="TextBox 6">
            <a:extLst>
              <a:ext uri="{FF2B5EF4-FFF2-40B4-BE49-F238E27FC236}">
                <a16:creationId xmlns:a16="http://schemas.microsoft.com/office/drawing/2014/main" id="{B8CE2FE2-9423-9E49-9256-010BE60D1BF7}"/>
              </a:ext>
            </a:extLst>
          </p:cNvPr>
          <p:cNvSpPr txBox="1"/>
          <p:nvPr/>
        </p:nvSpPr>
        <p:spPr>
          <a:xfrm>
            <a:off x="6102032" y="1351462"/>
            <a:ext cx="2767648" cy="1703030"/>
          </a:xfrm>
          <a:prstGeom prst="rect">
            <a:avLst/>
          </a:prstGeom>
          <a:noFill/>
        </p:spPr>
        <p:txBody>
          <a:bodyPr wrap="square">
            <a:spAutoFit/>
          </a:bodyPr>
          <a:lstStyle/>
          <a:p>
            <a:pPr algn="just">
              <a:lnSpc>
                <a:spcPct val="150000"/>
              </a:lnSpc>
            </a:pPr>
            <a:r>
              <a:rPr lang="vi-VN" sz="1800" b="1" dirty="0">
                <a:solidFill>
                  <a:srgbClr val="FF0000"/>
                </a:solidFill>
              </a:rPr>
              <a:t>Anh T và anh K đã thực hiện việc phòng ngừa tai nạn vũ khí, cháy, nổ,  như thế nào?  </a:t>
            </a:r>
          </a:p>
        </p:txBody>
      </p:sp>
      <p:sp>
        <p:nvSpPr>
          <p:cNvPr id="10" name="TextBox 109">
            <a:extLst>
              <a:ext uri="{FF2B5EF4-FFF2-40B4-BE49-F238E27FC236}">
                <a16:creationId xmlns:a16="http://schemas.microsoft.com/office/drawing/2014/main" id="{35C34AF5-B271-97EA-BEE3-6187D8188ACD}"/>
              </a:ext>
            </a:extLst>
          </p:cNvPr>
          <p:cNvSpPr txBox="1"/>
          <p:nvPr/>
        </p:nvSpPr>
        <p:spPr>
          <a:xfrm>
            <a:off x="-501288" y="784383"/>
            <a:ext cx="3362255" cy="400110"/>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000" dirty="0" err="1">
                <a:solidFill>
                  <a:schemeClr val="accent2">
                    <a:lumMod val="75000"/>
                  </a:schemeClr>
                </a:solidFill>
                <a:latin typeface="SVN-Caprica Script" pitchFamily="2" charset="0"/>
              </a:rPr>
              <a:t>Trường</a:t>
            </a:r>
            <a:r>
              <a:rPr lang="en-US" sz="2000" dirty="0">
                <a:solidFill>
                  <a:schemeClr val="accent2">
                    <a:lumMod val="75000"/>
                  </a:schemeClr>
                </a:solidFill>
                <a:latin typeface="SVN-Caprica Script" pitchFamily="2" charset="0"/>
              </a:rPr>
              <a:t> </a:t>
            </a:r>
            <a:r>
              <a:rPr lang="en-US" sz="2000" dirty="0" err="1">
                <a:solidFill>
                  <a:schemeClr val="accent2">
                    <a:lumMod val="75000"/>
                  </a:schemeClr>
                </a:solidFill>
                <a:latin typeface="SVN-Caprica Script" pitchFamily="2" charset="0"/>
              </a:rPr>
              <a:t>hợp</a:t>
            </a:r>
            <a:r>
              <a:rPr lang="en-US" sz="2000" dirty="0">
                <a:solidFill>
                  <a:schemeClr val="accent2">
                    <a:lumMod val="75000"/>
                  </a:schemeClr>
                </a:solidFill>
                <a:latin typeface="SVN-Caprica Script" pitchFamily="2" charset="0"/>
              </a:rPr>
              <a:t> 1:</a:t>
            </a:r>
          </a:p>
        </p:txBody>
      </p:sp>
      <p:pic>
        <p:nvPicPr>
          <p:cNvPr id="12" name="Picture 11">
            <a:extLst>
              <a:ext uri="{FF2B5EF4-FFF2-40B4-BE49-F238E27FC236}">
                <a16:creationId xmlns:a16="http://schemas.microsoft.com/office/drawing/2014/main" id="{7B5BF3CB-BAAA-2251-944F-2EBA6AD43BBD}"/>
              </a:ext>
            </a:extLst>
          </p:cNvPr>
          <p:cNvPicPr>
            <a:picLocks noChangeAspect="1"/>
          </p:cNvPicPr>
          <p:nvPr/>
        </p:nvPicPr>
        <p:blipFill>
          <a:blip r:embed="rId2"/>
          <a:stretch>
            <a:fillRect/>
          </a:stretch>
        </p:blipFill>
        <p:spPr>
          <a:xfrm rot="17716324">
            <a:off x="6603448" y="3196996"/>
            <a:ext cx="1764814" cy="1764814"/>
          </a:xfrm>
          <a:prstGeom prst="rect">
            <a:avLst/>
          </a:prstGeom>
        </p:spPr>
      </p:pic>
    </p:spTree>
    <p:extLst>
      <p:ext uri="{BB962C8B-B14F-4D97-AF65-F5344CB8AC3E}">
        <p14:creationId xmlns:p14="http://schemas.microsoft.com/office/powerpoint/2010/main" val="25809411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randombar(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36CD4F2D-FF4E-0C6F-8EA7-3DBB47F23A53}"/>
              </a:ext>
            </a:extLst>
          </p:cNvPr>
          <p:cNvSpPr txBox="1"/>
          <p:nvPr/>
        </p:nvSpPr>
        <p:spPr>
          <a:xfrm>
            <a:off x="253365" y="900440"/>
            <a:ext cx="5185410" cy="373999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square">
            <a:spAutoFit/>
          </a:bodyPr>
          <a:lstStyle/>
          <a:p>
            <a:pPr algn="just">
              <a:lnSpc>
                <a:spcPct val="150000"/>
              </a:lnSpc>
            </a:pPr>
            <a:r>
              <a:rPr lang="vi-VN" sz="1600" dirty="0">
                <a:solidFill>
                  <a:srgbClr val="002060"/>
                </a:solidFill>
              </a:rPr>
              <a:t>Ban Quản lí chung cư P tổ chức buổi sinh hoạt chuyên đề “Trách nhiệm của gia  đình trong việc bảo đảm an toàn phòng cháy, chữa cháy” cho người dân. Anh D chia  sẻ, bản thân và gia đình đã tự trang bị thiết bị báo cháy, búa thoát hiểm, bình chữa  cháy, chăn chữa cháy, mặt nạ chống khí, thang dây thoát hiểm. Ngoài ra, gia đình  anh D cũng đã tự trang bị kiến thức thoát nạn, thoát hiểm trong đám cháy. Người  dân chung cư P vỗ tay lớn với câu trả lời của anh D. Vì kĩ năng đó cần thiết, hữu ích. </a:t>
            </a:r>
          </a:p>
        </p:txBody>
      </p:sp>
      <p:sp>
        <p:nvSpPr>
          <p:cNvPr id="6" name="TextBox 5">
            <a:extLst>
              <a:ext uri="{FF2B5EF4-FFF2-40B4-BE49-F238E27FC236}">
                <a16:creationId xmlns:a16="http://schemas.microsoft.com/office/drawing/2014/main" id="{FC73253E-0B4A-0CD3-AEAD-19F20F764CA2}"/>
              </a:ext>
            </a:extLst>
          </p:cNvPr>
          <p:cNvSpPr txBox="1"/>
          <p:nvPr/>
        </p:nvSpPr>
        <p:spPr>
          <a:xfrm>
            <a:off x="5610225" y="542925"/>
            <a:ext cx="2497455" cy="2118529"/>
          </a:xfrm>
          <a:prstGeom prst="rect">
            <a:avLst/>
          </a:prstGeom>
          <a:noFill/>
        </p:spPr>
        <p:txBody>
          <a:bodyPr wrap="square">
            <a:spAutoFit/>
          </a:bodyPr>
          <a:lstStyle/>
          <a:p>
            <a:pPr algn="just">
              <a:lnSpc>
                <a:spcPct val="150000"/>
              </a:lnSpc>
            </a:pPr>
            <a:r>
              <a:rPr lang="vi-VN" sz="1800" b="1" dirty="0">
                <a:solidFill>
                  <a:srgbClr val="FF0000"/>
                </a:solidFill>
              </a:rPr>
              <a:t> Anh D đã thực hiện việc phòng ngừa tai nạn phòng cháy chữa cháy tại  gia đình như thế nào?  </a:t>
            </a:r>
          </a:p>
        </p:txBody>
      </p:sp>
      <p:sp>
        <p:nvSpPr>
          <p:cNvPr id="9" name="TextBox 109">
            <a:extLst>
              <a:ext uri="{FF2B5EF4-FFF2-40B4-BE49-F238E27FC236}">
                <a16:creationId xmlns:a16="http://schemas.microsoft.com/office/drawing/2014/main" id="{F8042021-D0D0-5116-F285-ACF0EBE930D8}"/>
              </a:ext>
            </a:extLst>
          </p:cNvPr>
          <p:cNvSpPr txBox="1"/>
          <p:nvPr/>
        </p:nvSpPr>
        <p:spPr>
          <a:xfrm>
            <a:off x="0" y="278159"/>
            <a:ext cx="3362255" cy="400110"/>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000" dirty="0" err="1">
                <a:solidFill>
                  <a:schemeClr val="accent2">
                    <a:lumMod val="75000"/>
                  </a:schemeClr>
                </a:solidFill>
                <a:latin typeface="SVN-Caprica Script" pitchFamily="2" charset="0"/>
              </a:rPr>
              <a:t>Trường</a:t>
            </a:r>
            <a:r>
              <a:rPr lang="en-US" sz="2000" dirty="0">
                <a:solidFill>
                  <a:schemeClr val="accent2">
                    <a:lumMod val="75000"/>
                  </a:schemeClr>
                </a:solidFill>
                <a:latin typeface="SVN-Caprica Script" pitchFamily="2" charset="0"/>
              </a:rPr>
              <a:t> </a:t>
            </a:r>
            <a:r>
              <a:rPr lang="en-US" sz="2000" dirty="0" err="1">
                <a:solidFill>
                  <a:schemeClr val="accent2">
                    <a:lumMod val="75000"/>
                  </a:schemeClr>
                </a:solidFill>
                <a:latin typeface="SVN-Caprica Script" pitchFamily="2" charset="0"/>
              </a:rPr>
              <a:t>hợp</a:t>
            </a:r>
            <a:r>
              <a:rPr lang="en-US" sz="2000" dirty="0">
                <a:solidFill>
                  <a:schemeClr val="accent2">
                    <a:lumMod val="75000"/>
                  </a:schemeClr>
                </a:solidFill>
                <a:latin typeface="SVN-Caprica Script" pitchFamily="2" charset="0"/>
              </a:rPr>
              <a:t> 2:</a:t>
            </a:r>
          </a:p>
        </p:txBody>
      </p:sp>
      <p:pic>
        <p:nvPicPr>
          <p:cNvPr id="11" name="Picture 10">
            <a:extLst>
              <a:ext uri="{FF2B5EF4-FFF2-40B4-BE49-F238E27FC236}">
                <a16:creationId xmlns:a16="http://schemas.microsoft.com/office/drawing/2014/main" id="{18694262-12D2-CDAC-0277-5A7BC457F0FA}"/>
              </a:ext>
            </a:extLst>
          </p:cNvPr>
          <p:cNvPicPr>
            <a:picLocks noChangeAspect="1"/>
          </p:cNvPicPr>
          <p:nvPr/>
        </p:nvPicPr>
        <p:blipFill>
          <a:blip r:embed="rId2"/>
          <a:stretch>
            <a:fillRect/>
          </a:stretch>
        </p:blipFill>
        <p:spPr>
          <a:xfrm>
            <a:off x="6263640" y="2960370"/>
            <a:ext cx="1844040" cy="1844040"/>
          </a:xfrm>
          <a:prstGeom prst="rect">
            <a:avLst/>
          </a:prstGeom>
        </p:spPr>
      </p:pic>
    </p:spTree>
    <p:extLst>
      <p:ext uri="{BB962C8B-B14F-4D97-AF65-F5344CB8AC3E}">
        <p14:creationId xmlns:p14="http://schemas.microsoft.com/office/powerpoint/2010/main" val="29761072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93AF8A21-8902-4024-700F-1CBFB217FBB4}"/>
              </a:ext>
            </a:extLst>
          </p:cNvPr>
          <p:cNvSpPr txBox="1"/>
          <p:nvPr/>
        </p:nvSpPr>
        <p:spPr>
          <a:xfrm>
            <a:off x="150496" y="930351"/>
            <a:ext cx="5471160" cy="3739998"/>
          </a:xfrm>
          <a:prstGeom prst="rect">
            <a:avLst/>
          </a:prstGeom>
          <a:ln>
            <a:solidFill>
              <a:srgbClr val="FFC000"/>
            </a:solidFill>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lgn="just">
              <a:lnSpc>
                <a:spcPct val="150000"/>
              </a:lnSpc>
            </a:pPr>
            <a:r>
              <a:rPr lang="vi-VN" sz="1600" dirty="0"/>
              <a:t>Gia đình bạn B có kinh doanh quán cơm tại thành phố H. Một hôm, bà M là hàng xóm của gia đình B sang chơi và chia sẻ rằng đã sử dụng </a:t>
            </a:r>
            <a:r>
              <a:rPr lang="vi-VN" sz="1600" dirty="0" err="1"/>
              <a:t>hoá</a:t>
            </a:r>
            <a:r>
              <a:rPr lang="vi-VN" sz="1600" dirty="0"/>
              <a:t> chất để cơm nở  ra nhiều hơn vì muốn việc kinh doanh quán cơm có lợi nhuận cao. Thậm chí, bà M  còn chỉ từng công đoạn vo gạo, nấu cơm làm cơm trắng dẻo, thơm và nở cũng như  địa chỉ để mua </a:t>
            </a:r>
            <a:r>
              <a:rPr lang="vi-VN" sz="1600" dirty="0" err="1"/>
              <a:t>hoá</a:t>
            </a:r>
            <a:r>
              <a:rPr lang="vi-VN" sz="1600" dirty="0"/>
              <a:t> chất cho gia đình bạn B. Gia đình bạn B kiên quyết từ chối, cho  rằng đây là hành vi </a:t>
            </a:r>
            <a:r>
              <a:rPr lang="vi-VN" sz="1600" dirty="0" err="1"/>
              <a:t>vi</a:t>
            </a:r>
            <a:r>
              <a:rPr lang="vi-VN" sz="1600" dirty="0"/>
              <a:t> phạm pháp luật, có thể gây ngộ độc thực phẩm, cũng như cần  phải phổ biến thông tin này để nhiều người biết và tránh xa. </a:t>
            </a:r>
          </a:p>
        </p:txBody>
      </p:sp>
      <p:sp>
        <p:nvSpPr>
          <p:cNvPr id="8" name="TextBox 7">
            <a:extLst>
              <a:ext uri="{FF2B5EF4-FFF2-40B4-BE49-F238E27FC236}">
                <a16:creationId xmlns:a16="http://schemas.microsoft.com/office/drawing/2014/main" id="{F9D17151-6B1A-95CC-9CDB-859EDD8A36EE}"/>
              </a:ext>
            </a:extLst>
          </p:cNvPr>
          <p:cNvSpPr txBox="1"/>
          <p:nvPr/>
        </p:nvSpPr>
        <p:spPr>
          <a:xfrm>
            <a:off x="5755005" y="735151"/>
            <a:ext cx="2794635" cy="1703030"/>
          </a:xfrm>
          <a:prstGeom prst="rect">
            <a:avLst/>
          </a:prstGeom>
          <a:noFill/>
        </p:spPr>
        <p:txBody>
          <a:bodyPr wrap="square">
            <a:spAutoFit/>
          </a:bodyPr>
          <a:lstStyle/>
          <a:p>
            <a:pPr algn="just">
              <a:lnSpc>
                <a:spcPct val="150000"/>
              </a:lnSpc>
            </a:pPr>
            <a:r>
              <a:rPr lang="vi-VN" sz="1800" b="1" dirty="0">
                <a:solidFill>
                  <a:srgbClr val="FF0000"/>
                </a:solidFill>
              </a:rPr>
              <a:t> Gia đình bạn B thực hiện việc phòng ngừa tai nạn các chất độc hại như  thế nào? </a:t>
            </a:r>
          </a:p>
        </p:txBody>
      </p:sp>
      <p:sp>
        <p:nvSpPr>
          <p:cNvPr id="9" name="TextBox 109">
            <a:extLst>
              <a:ext uri="{FF2B5EF4-FFF2-40B4-BE49-F238E27FC236}">
                <a16:creationId xmlns:a16="http://schemas.microsoft.com/office/drawing/2014/main" id="{FB36F0D9-5897-2ABF-D756-3A7971475A40}"/>
              </a:ext>
            </a:extLst>
          </p:cNvPr>
          <p:cNvSpPr txBox="1"/>
          <p:nvPr/>
        </p:nvSpPr>
        <p:spPr>
          <a:xfrm>
            <a:off x="0" y="278159"/>
            <a:ext cx="3362255" cy="400110"/>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000" dirty="0" err="1">
                <a:solidFill>
                  <a:schemeClr val="accent2">
                    <a:lumMod val="75000"/>
                  </a:schemeClr>
                </a:solidFill>
                <a:latin typeface="SVN-Caprica Script" pitchFamily="2" charset="0"/>
              </a:rPr>
              <a:t>Trường</a:t>
            </a:r>
            <a:r>
              <a:rPr lang="en-US" sz="2000" dirty="0">
                <a:solidFill>
                  <a:schemeClr val="accent2">
                    <a:lumMod val="75000"/>
                  </a:schemeClr>
                </a:solidFill>
                <a:latin typeface="SVN-Caprica Script" pitchFamily="2" charset="0"/>
              </a:rPr>
              <a:t> </a:t>
            </a:r>
            <a:r>
              <a:rPr lang="en-US" sz="2000" dirty="0" err="1">
                <a:solidFill>
                  <a:schemeClr val="accent2">
                    <a:lumMod val="75000"/>
                  </a:schemeClr>
                </a:solidFill>
                <a:latin typeface="SVN-Caprica Script" pitchFamily="2" charset="0"/>
              </a:rPr>
              <a:t>hợp</a:t>
            </a:r>
            <a:r>
              <a:rPr lang="en-US" sz="2000" dirty="0">
                <a:solidFill>
                  <a:schemeClr val="accent2">
                    <a:lumMod val="75000"/>
                  </a:schemeClr>
                </a:solidFill>
                <a:latin typeface="SVN-Caprica Script" pitchFamily="2" charset="0"/>
              </a:rPr>
              <a:t> 3:</a:t>
            </a:r>
          </a:p>
        </p:txBody>
      </p:sp>
      <p:pic>
        <p:nvPicPr>
          <p:cNvPr id="1026" name="Picture 2">
            <a:extLst>
              <a:ext uri="{FF2B5EF4-FFF2-40B4-BE49-F238E27FC236}">
                <a16:creationId xmlns:a16="http://schemas.microsoft.com/office/drawing/2014/main" id="{5D5E7CBC-A320-715F-234D-08787E8777E7}"/>
              </a:ext>
            </a:extLst>
          </p:cNvPr>
          <p:cNvPicPr>
            <a:picLocks noChangeAspect="1" noChangeArrowheads="1"/>
          </p:cNvPicPr>
          <p:nvPr/>
        </p:nvPicPr>
        <p:blipFill rotWithShape="1">
          <a:blip r:embed="rId2">
            <a:extLst>
              <a:ext uri="{BEBA8EAE-BF5A-486C-A8C5-ECC9F3942E4B}">
                <a14:imgProps xmlns:a14="http://schemas.microsoft.com/office/drawing/2010/main">
                  <a14:imgLayer r:embed="rId3">
                    <a14:imgEffect>
                      <a14:saturation sat="200000"/>
                    </a14:imgEffect>
                  </a14:imgLayer>
                </a14:imgProps>
              </a:ext>
              <a:ext uri="{28A0092B-C50C-407E-A947-70E740481C1C}">
                <a14:useLocalDpi xmlns:a14="http://schemas.microsoft.com/office/drawing/2010/main" val="0"/>
              </a:ext>
            </a:extLst>
          </a:blip>
          <a:srcRect l="14161" t="46815" r="27175" b="4444"/>
          <a:stretch/>
        </p:blipFill>
        <p:spPr bwMode="auto">
          <a:xfrm>
            <a:off x="5746773" y="2571750"/>
            <a:ext cx="3246731" cy="2129969"/>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704334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heel(1)">
                                      <p:cBhvr>
                                        <p:cTn id="7"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E43A8537-A2E6-FDD0-7530-FF3546A9A985}"/>
              </a:ext>
            </a:extLst>
          </p:cNvPr>
          <p:cNvSpPr txBox="1"/>
          <p:nvPr/>
        </p:nvSpPr>
        <p:spPr>
          <a:xfrm>
            <a:off x="3550920" y="946785"/>
            <a:ext cx="5143661" cy="3739998"/>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wrap="square">
            <a:spAutoFit/>
          </a:bodyPr>
          <a:lstStyle/>
          <a:p>
            <a:pPr algn="just">
              <a:lnSpc>
                <a:spcPct val="150000"/>
              </a:lnSpc>
            </a:pPr>
            <a:r>
              <a:rPr lang="vi-VN" sz="1600" dirty="0">
                <a:solidFill>
                  <a:srgbClr val="002060"/>
                </a:solidFill>
              </a:rPr>
              <a:t>Trước kì nghỉ tết Nguyên đán, Trường Trung học cơ sở X đã tổ chức sinh hoạt,  tuyên truyền cho học sinh về đảm bảo an ninh, trật tự trong dịp Tết, cũng như giữ  an toàn và hạnh phúc cho mọi người. Hưởng ứng hoạt động của nhà trường, bạn  A là học sinh lớp 8B đã thực hiện vận động, nhắc nhở người thân, bạn bè chủ động  phòng ngừa tai nạn vũ khí, cháy, nổ và các chất độc hại. Việc làm với ý nghĩa hướng  đến một năm mới vui vẻ, lành mạnh, an toàn và tiết kiệm của bạn A đã lan </a:t>
            </a:r>
            <a:r>
              <a:rPr lang="vi-VN" sz="1600" dirty="0" err="1">
                <a:solidFill>
                  <a:srgbClr val="002060"/>
                </a:solidFill>
              </a:rPr>
              <a:t>toả</a:t>
            </a:r>
            <a:r>
              <a:rPr lang="vi-VN" sz="1600" dirty="0">
                <a:solidFill>
                  <a:srgbClr val="002060"/>
                </a:solidFill>
              </a:rPr>
              <a:t> được  đến nhiều người. </a:t>
            </a:r>
          </a:p>
        </p:txBody>
      </p:sp>
      <p:sp>
        <p:nvSpPr>
          <p:cNvPr id="8" name="TextBox 7">
            <a:extLst>
              <a:ext uri="{FF2B5EF4-FFF2-40B4-BE49-F238E27FC236}">
                <a16:creationId xmlns:a16="http://schemas.microsoft.com/office/drawing/2014/main" id="{32EA8C17-A1A0-0D02-BE9C-B6BBB324DE0E}"/>
              </a:ext>
            </a:extLst>
          </p:cNvPr>
          <p:cNvSpPr txBox="1"/>
          <p:nvPr/>
        </p:nvSpPr>
        <p:spPr>
          <a:xfrm>
            <a:off x="449419" y="1062458"/>
            <a:ext cx="2786109" cy="1754326"/>
          </a:xfrm>
          <a:prstGeom prst="rect">
            <a:avLst/>
          </a:prstGeom>
          <a:noFill/>
        </p:spPr>
        <p:txBody>
          <a:bodyPr wrap="square">
            <a:spAutoFit/>
          </a:bodyPr>
          <a:lstStyle/>
          <a:p>
            <a:pPr algn="just"/>
            <a:r>
              <a:rPr lang="vi-VN" sz="1800" b="1" dirty="0"/>
              <a:t>Là học sinh, em có thể làm gì để nhắc nhở người thân, bạn bè chủ động</a:t>
            </a:r>
            <a:r>
              <a:rPr lang="en-US" sz="1800" b="1" dirty="0"/>
              <a:t> </a:t>
            </a:r>
            <a:r>
              <a:rPr lang="vi-VN" sz="1800" b="1" dirty="0"/>
              <a:t>phòng ngừa tai nạn vũ khí, cháy, nổ và các chất độc hại? </a:t>
            </a:r>
          </a:p>
        </p:txBody>
      </p:sp>
      <p:sp>
        <p:nvSpPr>
          <p:cNvPr id="9" name="TextBox 109">
            <a:extLst>
              <a:ext uri="{FF2B5EF4-FFF2-40B4-BE49-F238E27FC236}">
                <a16:creationId xmlns:a16="http://schemas.microsoft.com/office/drawing/2014/main" id="{11E89346-A409-922C-4E87-0C30CD3224E0}"/>
              </a:ext>
            </a:extLst>
          </p:cNvPr>
          <p:cNvSpPr txBox="1"/>
          <p:nvPr/>
        </p:nvSpPr>
        <p:spPr>
          <a:xfrm>
            <a:off x="4274820" y="342870"/>
            <a:ext cx="3362255" cy="400110"/>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000" dirty="0" err="1">
                <a:solidFill>
                  <a:schemeClr val="accent2">
                    <a:lumMod val="75000"/>
                  </a:schemeClr>
                </a:solidFill>
                <a:latin typeface="SVN-Caprica Script" pitchFamily="2" charset="0"/>
              </a:rPr>
              <a:t>Trường</a:t>
            </a:r>
            <a:r>
              <a:rPr lang="en-US" sz="2000" dirty="0">
                <a:solidFill>
                  <a:schemeClr val="accent2">
                    <a:lumMod val="75000"/>
                  </a:schemeClr>
                </a:solidFill>
                <a:latin typeface="SVN-Caprica Script" pitchFamily="2" charset="0"/>
              </a:rPr>
              <a:t> </a:t>
            </a:r>
            <a:r>
              <a:rPr lang="en-US" sz="2000" dirty="0" err="1">
                <a:solidFill>
                  <a:schemeClr val="accent2">
                    <a:lumMod val="75000"/>
                  </a:schemeClr>
                </a:solidFill>
                <a:latin typeface="SVN-Caprica Script" pitchFamily="2" charset="0"/>
              </a:rPr>
              <a:t>hợp</a:t>
            </a:r>
            <a:r>
              <a:rPr lang="en-US" sz="2000" dirty="0">
                <a:solidFill>
                  <a:schemeClr val="accent2">
                    <a:lumMod val="75000"/>
                  </a:schemeClr>
                </a:solidFill>
                <a:latin typeface="SVN-Caprica Script" pitchFamily="2" charset="0"/>
              </a:rPr>
              <a:t> 4:</a:t>
            </a:r>
          </a:p>
        </p:txBody>
      </p:sp>
      <p:pic>
        <p:nvPicPr>
          <p:cNvPr id="2211" name="Picture 2210" descr="Icon&#10;&#10;Description automatically generated">
            <a:extLst>
              <a:ext uri="{FF2B5EF4-FFF2-40B4-BE49-F238E27FC236}">
                <a16:creationId xmlns:a16="http://schemas.microsoft.com/office/drawing/2014/main" id="{AEB433FE-8BD9-2214-5038-A436735A38E0}"/>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37556" y="3045476"/>
            <a:ext cx="2098024" cy="2098024"/>
          </a:xfrm>
          <a:prstGeom prst="rect">
            <a:avLst/>
          </a:prstGeom>
        </p:spPr>
      </p:pic>
      <p:pic>
        <p:nvPicPr>
          <p:cNvPr id="2212" name="Picture 2211">
            <a:extLst>
              <a:ext uri="{FF2B5EF4-FFF2-40B4-BE49-F238E27FC236}">
                <a16:creationId xmlns:a16="http://schemas.microsoft.com/office/drawing/2014/main" id="{17482627-DE58-1D1B-AFD1-BA9916A9C23F}"/>
              </a:ext>
            </a:extLst>
          </p:cNvPr>
          <p:cNvPicPr>
            <a:picLocks noChangeAspect="1"/>
          </p:cNvPicPr>
          <p:nvPr/>
        </p:nvPicPr>
        <p:blipFill>
          <a:blip r:embed="rId3"/>
          <a:stretch>
            <a:fillRect/>
          </a:stretch>
        </p:blipFill>
        <p:spPr>
          <a:xfrm rot="20932212">
            <a:off x="-813" y="-60325"/>
            <a:ext cx="900464" cy="900464"/>
          </a:xfrm>
          <a:prstGeom prst="rect">
            <a:avLst/>
          </a:prstGeom>
        </p:spPr>
      </p:pic>
      <p:pic>
        <p:nvPicPr>
          <p:cNvPr id="2213" name="Picture 2212">
            <a:extLst>
              <a:ext uri="{FF2B5EF4-FFF2-40B4-BE49-F238E27FC236}">
                <a16:creationId xmlns:a16="http://schemas.microsoft.com/office/drawing/2014/main" id="{F32EBE47-ED00-D59C-040E-7ECA7A41309D}"/>
              </a:ext>
            </a:extLst>
          </p:cNvPr>
          <p:cNvPicPr>
            <a:picLocks noChangeAspect="1"/>
          </p:cNvPicPr>
          <p:nvPr/>
        </p:nvPicPr>
        <p:blipFill>
          <a:blip r:embed="rId4"/>
          <a:stretch>
            <a:fillRect/>
          </a:stretch>
        </p:blipFill>
        <p:spPr>
          <a:xfrm rot="20968324">
            <a:off x="8302927" y="4295128"/>
            <a:ext cx="783309" cy="783309"/>
          </a:xfrm>
          <a:prstGeom prst="rect">
            <a:avLst/>
          </a:prstGeom>
        </p:spPr>
      </p:pic>
    </p:spTree>
    <p:extLst>
      <p:ext uri="{BB962C8B-B14F-4D97-AF65-F5344CB8AC3E}">
        <p14:creationId xmlns:p14="http://schemas.microsoft.com/office/powerpoint/2010/main" val="19171986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9AEBCBE0-BE34-1A3E-6ED3-FD049D3B0377}"/>
              </a:ext>
            </a:extLst>
          </p:cNvPr>
          <p:cNvSpPr txBox="1"/>
          <p:nvPr/>
        </p:nvSpPr>
        <p:spPr>
          <a:xfrm>
            <a:off x="253365" y="655922"/>
            <a:ext cx="8637270" cy="4196020"/>
          </a:xfrm>
          <a:prstGeom prst="rect">
            <a:avLst/>
          </a:prstGeom>
          <a:solidFill>
            <a:schemeClr val="accent6">
              <a:alpha val="58000"/>
            </a:schemeClr>
          </a:solidFill>
        </p:spPr>
        <p:txBody>
          <a:bodyPr wrap="square">
            <a:spAutoFit/>
          </a:bodyPr>
          <a:lstStyle/>
          <a:p>
            <a:pPr algn="just">
              <a:lnSpc>
                <a:spcPct val="150000"/>
              </a:lnSpc>
            </a:pPr>
            <a:r>
              <a:rPr lang="vi-VN" sz="1800" dirty="0">
                <a:ln w="0"/>
                <a:solidFill>
                  <a:schemeClr val="tx2">
                    <a:lumMod val="75000"/>
                  </a:schemeClr>
                </a:solidFill>
                <a:effectLst>
                  <a:outerShdw blurRad="38100" dist="19050" dir="2700000" algn="tl" rotWithShape="0">
                    <a:schemeClr val="dk1">
                      <a:alpha val="40000"/>
                    </a:schemeClr>
                  </a:outerShdw>
                </a:effectLst>
              </a:rPr>
              <a:t>– Một số tai nạn vũ khí, cháy, nổ và các chất độc hại: bom, mìn nổ, bình ga nổ, nhiễm  chất phóng xạ, chất độc da cam, thuốc bảo vệ thực vật, </a:t>
            </a:r>
            <a:r>
              <a:rPr lang="vi-VN" sz="1800" dirty="0" err="1">
                <a:ln w="0"/>
                <a:solidFill>
                  <a:schemeClr val="tx2">
                    <a:lumMod val="75000"/>
                  </a:schemeClr>
                </a:solidFill>
                <a:effectLst>
                  <a:outerShdw blurRad="38100" dist="19050" dir="2700000" algn="tl" rotWithShape="0">
                    <a:schemeClr val="dk1">
                      <a:alpha val="40000"/>
                    </a:schemeClr>
                  </a:outerShdw>
                </a:effectLst>
              </a:rPr>
              <a:t>thuỷ</a:t>
            </a:r>
            <a:r>
              <a:rPr lang="vi-VN" sz="1800" dirty="0">
                <a:ln w="0"/>
                <a:solidFill>
                  <a:schemeClr val="tx2">
                    <a:lumMod val="75000"/>
                  </a:schemeClr>
                </a:solidFill>
                <a:effectLst>
                  <a:outerShdw blurRad="38100" dist="19050" dir="2700000" algn="tl" rotWithShape="0">
                    <a:schemeClr val="dk1">
                      <a:alpha val="40000"/>
                    </a:schemeClr>
                  </a:outerShdw>
                </a:effectLst>
              </a:rPr>
              <a:t> ngân,… </a:t>
            </a:r>
          </a:p>
          <a:p>
            <a:pPr algn="just">
              <a:lnSpc>
                <a:spcPct val="150000"/>
              </a:lnSpc>
            </a:pPr>
            <a:r>
              <a:rPr lang="vi-VN" sz="1800" dirty="0">
                <a:ln w="0"/>
                <a:solidFill>
                  <a:schemeClr val="accent3">
                    <a:lumMod val="75000"/>
                  </a:schemeClr>
                </a:solidFill>
                <a:effectLst>
                  <a:outerShdw blurRad="38100" dist="19050" dir="2700000" algn="tl" rotWithShape="0">
                    <a:schemeClr val="dk1">
                      <a:alpha val="40000"/>
                    </a:schemeClr>
                  </a:outerShdw>
                </a:effectLst>
              </a:rPr>
              <a:t>– Nguy cơ dẫn đến tai nạn vũ khí, cháy, nổ và các chất độc hại: </a:t>
            </a:r>
          </a:p>
          <a:p>
            <a:pPr algn="just">
              <a:lnSpc>
                <a:spcPct val="150000"/>
              </a:lnSpc>
            </a:pPr>
            <a:r>
              <a:rPr lang="vi-VN" sz="1800" dirty="0">
                <a:ln w="0"/>
                <a:solidFill>
                  <a:schemeClr val="accent3">
                    <a:lumMod val="75000"/>
                  </a:schemeClr>
                </a:solidFill>
                <a:effectLst>
                  <a:outerShdw blurRad="38100" dist="19050" dir="2700000" algn="tl" rotWithShape="0">
                    <a:schemeClr val="dk1">
                      <a:alpha val="40000"/>
                    </a:schemeClr>
                  </a:outerShdw>
                </a:effectLst>
              </a:rPr>
              <a:t>+ Vũ khí: Cưa bom mìn, sử dụng vũ khí tự chế,… </a:t>
            </a:r>
          </a:p>
          <a:p>
            <a:pPr algn="just">
              <a:lnSpc>
                <a:spcPct val="150000"/>
              </a:lnSpc>
            </a:pPr>
            <a:r>
              <a:rPr lang="vi-VN" sz="1800" dirty="0">
                <a:ln w="0"/>
                <a:solidFill>
                  <a:schemeClr val="accent3">
                    <a:lumMod val="75000"/>
                  </a:schemeClr>
                </a:solidFill>
                <a:effectLst>
                  <a:outerShdw blurRad="38100" dist="19050" dir="2700000" algn="tl" rotWithShape="0">
                    <a:schemeClr val="dk1">
                      <a:alpha val="40000"/>
                    </a:schemeClr>
                  </a:outerShdw>
                </a:effectLst>
              </a:rPr>
              <a:t>+ Cháy, nổ: Để các đồ dễ bắt lửa sát các đồ tạo nhiệt, chập điện, sử dụng chất nổ trái  phép, chất phóng xạ,… </a:t>
            </a:r>
          </a:p>
          <a:p>
            <a:pPr algn="just">
              <a:lnSpc>
                <a:spcPct val="150000"/>
              </a:lnSpc>
            </a:pPr>
            <a:r>
              <a:rPr lang="vi-VN" sz="1800" dirty="0">
                <a:ln w="0"/>
                <a:solidFill>
                  <a:schemeClr val="accent3">
                    <a:lumMod val="75000"/>
                  </a:schemeClr>
                </a:solidFill>
                <a:effectLst>
                  <a:outerShdw blurRad="38100" dist="19050" dir="2700000" algn="tl" rotWithShape="0">
                    <a:schemeClr val="dk1">
                      <a:alpha val="40000"/>
                    </a:schemeClr>
                  </a:outerShdw>
                </a:effectLst>
              </a:rPr>
              <a:t>+ Ngộ độc thực phẩm: Sử dụng chất bảo quản, chất phụ gia thực phẩm; kim loại  nặng lẫn trong thực phẩm; thực phẩm bị nấm mốc, ôi thiu;… </a:t>
            </a:r>
          </a:p>
          <a:p>
            <a:pPr algn="just">
              <a:lnSpc>
                <a:spcPct val="150000"/>
              </a:lnSpc>
            </a:pPr>
            <a:r>
              <a:rPr lang="vi-VN" sz="1800" dirty="0">
                <a:ln w="0"/>
                <a:solidFill>
                  <a:schemeClr val="tx2">
                    <a:lumMod val="75000"/>
                  </a:schemeClr>
                </a:solidFill>
                <a:effectLst>
                  <a:outerShdw blurRad="38100" dist="19050" dir="2700000" algn="tl" rotWithShape="0">
                    <a:schemeClr val="dk1">
                      <a:alpha val="40000"/>
                    </a:schemeClr>
                  </a:outerShdw>
                </a:effectLst>
              </a:rPr>
              <a:t>– Tai nạn vũ khí, cháy, nổ và các chất độc hại để lại hậu quả: Ảnh hưởng đến sức </a:t>
            </a:r>
            <a:r>
              <a:rPr lang="vi-VN" sz="1800" dirty="0" err="1">
                <a:ln w="0"/>
                <a:solidFill>
                  <a:schemeClr val="tx2">
                    <a:lumMod val="75000"/>
                  </a:schemeClr>
                </a:solidFill>
                <a:effectLst>
                  <a:outerShdw blurRad="38100" dist="19050" dir="2700000" algn="tl" rotWithShape="0">
                    <a:schemeClr val="dk1">
                      <a:alpha val="40000"/>
                    </a:schemeClr>
                  </a:outerShdw>
                </a:effectLst>
              </a:rPr>
              <a:t>khoẻ</a:t>
            </a:r>
            <a:r>
              <a:rPr lang="vi-VN" sz="1800" dirty="0">
                <a:ln w="0"/>
                <a:solidFill>
                  <a:schemeClr val="tx2">
                    <a:lumMod val="75000"/>
                  </a:schemeClr>
                </a:solidFill>
                <a:effectLst>
                  <a:outerShdw blurRad="38100" dist="19050" dir="2700000" algn="tl" rotWithShape="0">
                    <a:schemeClr val="dk1">
                      <a:alpha val="40000"/>
                    </a:schemeClr>
                  </a:outerShdw>
                </a:effectLst>
              </a:rPr>
              <a:t>;  thiệt hại tài sản gia đình, cá nhân, xã hội; ô nhiễm môi trường; chết người;… </a:t>
            </a:r>
          </a:p>
        </p:txBody>
      </p:sp>
      <p:sp>
        <p:nvSpPr>
          <p:cNvPr id="4" name="TextBox 4">
            <a:extLst>
              <a:ext uri="{FF2B5EF4-FFF2-40B4-BE49-F238E27FC236}">
                <a16:creationId xmlns:a16="http://schemas.microsoft.com/office/drawing/2014/main" id="{0CF7AF67-F286-1169-5C6B-327428414A2B}"/>
              </a:ext>
            </a:extLst>
          </p:cNvPr>
          <p:cNvSpPr txBox="1"/>
          <p:nvPr/>
        </p:nvSpPr>
        <p:spPr>
          <a:xfrm>
            <a:off x="3142877" y="117161"/>
            <a:ext cx="2551267" cy="523220"/>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800" b="1" dirty="0">
                <a:solidFill>
                  <a:schemeClr val="bg2">
                    <a:lumMod val="50000"/>
                  </a:schemeClr>
                </a:solidFill>
                <a:latin typeface="SVN-Caprica Script" pitchFamily="2" charset="0"/>
              </a:rPr>
              <a:t>TỔNG KẾT</a:t>
            </a:r>
          </a:p>
        </p:txBody>
      </p:sp>
    </p:spTree>
    <p:extLst>
      <p:ext uri="{BB962C8B-B14F-4D97-AF65-F5344CB8AC3E}">
        <p14:creationId xmlns:p14="http://schemas.microsoft.com/office/powerpoint/2010/main" val="17563051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0E425BA0-E15C-FC2A-19CA-DFD8130CE043}"/>
              </a:ext>
            </a:extLst>
          </p:cNvPr>
          <p:cNvSpPr txBox="1"/>
          <p:nvPr/>
        </p:nvSpPr>
        <p:spPr>
          <a:xfrm>
            <a:off x="293370" y="473740"/>
            <a:ext cx="8557260" cy="4196020"/>
          </a:xfrm>
          <a:prstGeom prst="rect">
            <a:avLst/>
          </a:prstGeom>
          <a:solidFill>
            <a:schemeClr val="accent6">
              <a:alpha val="59000"/>
            </a:schemeClr>
          </a:solidFill>
        </p:spPr>
        <p:txBody>
          <a:bodyPr wrap="square">
            <a:spAutoFit/>
          </a:bodyPr>
          <a:lstStyle/>
          <a:p>
            <a:pPr>
              <a:lnSpc>
                <a:spcPct val="150000"/>
              </a:lnSpc>
            </a:pPr>
            <a:r>
              <a:rPr lang="vi-VN" sz="1800" b="1" dirty="0">
                <a:solidFill>
                  <a:srgbClr val="00B050"/>
                </a:solidFill>
              </a:rPr>
              <a:t>– Quy định cơ bản của pháp luật về phòng ngừa tai nạn vũ khí, cháy, nổ và các chất  độc hại: </a:t>
            </a:r>
          </a:p>
          <a:p>
            <a:pPr>
              <a:lnSpc>
                <a:spcPct val="150000"/>
              </a:lnSpc>
            </a:pPr>
            <a:r>
              <a:rPr lang="vi-VN" sz="1800" dirty="0">
                <a:solidFill>
                  <a:srgbClr val="00B050"/>
                </a:solidFill>
              </a:rPr>
              <a:t>+ Cấm tàng trữ, vận chuyển, mua bán, sử dụng trái phép các loại vũ khí, các chất nổ,  chất cháy, chất phóng xạ và chất độc hại. </a:t>
            </a:r>
          </a:p>
          <a:p>
            <a:pPr>
              <a:lnSpc>
                <a:spcPct val="150000"/>
              </a:lnSpc>
            </a:pPr>
            <a:r>
              <a:rPr lang="vi-VN" sz="1800" dirty="0">
                <a:solidFill>
                  <a:srgbClr val="00B050"/>
                </a:solidFill>
              </a:rPr>
              <a:t>+ Chỉ những cơ quan, tổ chức, cá nhân được Nhà nước giao nhiệm vụ và cho phép  mới được giữ, chuyên chở và sử dụng vũ khí, chất cháy, chất phóng xạ, chất độc hại. </a:t>
            </a:r>
          </a:p>
          <a:p>
            <a:pPr>
              <a:lnSpc>
                <a:spcPct val="150000"/>
              </a:lnSpc>
            </a:pPr>
            <a:r>
              <a:rPr lang="vi-VN" sz="1800" dirty="0">
                <a:solidFill>
                  <a:srgbClr val="00B050"/>
                </a:solidFill>
              </a:rPr>
              <a:t>+ Cơ quan, tổ chức, cá nhân có trách nhiệm bảo quản, chuyên chở và sử dụng vũ  khí, cháy, nổ, chất phóng xạ, chất độc hại phải được huấn luyện về chuyên môn,  có đủ phương tiện cần thiết và luôn tuân thủ quy định về an toàn. </a:t>
            </a:r>
          </a:p>
        </p:txBody>
      </p:sp>
    </p:spTree>
    <p:extLst>
      <p:ext uri="{BB962C8B-B14F-4D97-AF65-F5344CB8AC3E}">
        <p14:creationId xmlns:p14="http://schemas.microsoft.com/office/powerpoint/2010/main" val="14215595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E448587E-C583-BA98-1994-57D8609C0BD5}"/>
              </a:ext>
            </a:extLst>
          </p:cNvPr>
          <p:cNvSpPr txBox="1"/>
          <p:nvPr/>
        </p:nvSpPr>
        <p:spPr>
          <a:xfrm>
            <a:off x="133668" y="444981"/>
            <a:ext cx="8636952" cy="4253537"/>
          </a:xfrm>
          <a:prstGeom prst="rect">
            <a:avLst/>
          </a:prstGeom>
          <a:solidFill>
            <a:schemeClr val="accent6">
              <a:alpha val="60000"/>
            </a:schemeClr>
          </a:solidFill>
        </p:spPr>
        <p:txBody>
          <a:bodyPr wrap="square">
            <a:spAutoFit/>
          </a:bodyPr>
          <a:lstStyle/>
          <a:p>
            <a:pPr algn="just">
              <a:lnSpc>
                <a:spcPct val="150000"/>
              </a:lnSpc>
            </a:pPr>
            <a:r>
              <a:rPr lang="vi-VN" dirty="0">
                <a:solidFill>
                  <a:schemeClr val="accent3">
                    <a:lumMod val="75000"/>
                  </a:schemeClr>
                </a:solidFill>
              </a:rPr>
              <a:t>– Trách nhiệm của công dân trong việc phòng ngừa tai nạn vũ khí, cháy, nổ và các  chất độc hại: </a:t>
            </a:r>
          </a:p>
          <a:p>
            <a:pPr algn="just">
              <a:lnSpc>
                <a:spcPct val="150000"/>
              </a:lnSpc>
            </a:pPr>
            <a:r>
              <a:rPr lang="vi-VN" dirty="0">
                <a:solidFill>
                  <a:schemeClr val="accent3">
                    <a:lumMod val="75000"/>
                  </a:schemeClr>
                </a:solidFill>
              </a:rPr>
              <a:t>+ Tự giác tìm hiểu và thực hiện nghiêm chỉnh các quy định về phòng ngừa tai nạn  vũ khí, cháy, nổ và các chất độc hại. </a:t>
            </a:r>
          </a:p>
          <a:p>
            <a:pPr algn="just">
              <a:lnSpc>
                <a:spcPct val="150000"/>
              </a:lnSpc>
            </a:pPr>
            <a:r>
              <a:rPr lang="vi-VN" dirty="0">
                <a:solidFill>
                  <a:schemeClr val="accent3">
                    <a:lumMod val="75000"/>
                  </a:schemeClr>
                </a:solidFill>
              </a:rPr>
              <a:t>+ Tuyên truyền, vận động bạn bè và mọi người xung quanh thực hiện tốt các  quy định. </a:t>
            </a:r>
          </a:p>
          <a:p>
            <a:pPr algn="just">
              <a:lnSpc>
                <a:spcPct val="150000"/>
              </a:lnSpc>
            </a:pPr>
            <a:r>
              <a:rPr lang="vi-VN" dirty="0">
                <a:solidFill>
                  <a:schemeClr val="accent3">
                    <a:lumMod val="75000"/>
                  </a:schemeClr>
                </a:solidFill>
              </a:rPr>
              <a:t>+ Tố cáo những hành vi </a:t>
            </a:r>
            <a:r>
              <a:rPr lang="vi-VN" dirty="0" err="1">
                <a:solidFill>
                  <a:schemeClr val="accent3">
                    <a:lumMod val="75000"/>
                  </a:schemeClr>
                </a:solidFill>
              </a:rPr>
              <a:t>vi</a:t>
            </a:r>
            <a:r>
              <a:rPr lang="vi-VN" dirty="0">
                <a:solidFill>
                  <a:schemeClr val="accent3">
                    <a:lumMod val="75000"/>
                  </a:schemeClr>
                </a:solidFill>
              </a:rPr>
              <a:t> phạm hoặc xúi giục người khác vi phạm các quy  định trên. </a:t>
            </a:r>
          </a:p>
          <a:p>
            <a:pPr algn="just">
              <a:lnSpc>
                <a:spcPct val="150000"/>
              </a:lnSpc>
            </a:pPr>
            <a:r>
              <a:rPr lang="vi-VN" dirty="0">
                <a:solidFill>
                  <a:schemeClr val="accent5">
                    <a:lumMod val="50000"/>
                  </a:schemeClr>
                </a:solidFill>
              </a:rPr>
              <a:t>– Thực hiện các biện pháp phòng ngừa tai nạn vũ khí, cháy, nổ và các chất độc hại: </a:t>
            </a:r>
          </a:p>
          <a:p>
            <a:pPr algn="just">
              <a:lnSpc>
                <a:spcPct val="150000"/>
              </a:lnSpc>
            </a:pPr>
            <a:r>
              <a:rPr lang="vi-VN" dirty="0">
                <a:solidFill>
                  <a:schemeClr val="accent5">
                    <a:lumMod val="50000"/>
                  </a:schemeClr>
                </a:solidFill>
              </a:rPr>
              <a:t>+ Đối với tai nạn bom, mìn: Không cưa, đục, mở, tháo chốt. </a:t>
            </a:r>
          </a:p>
          <a:p>
            <a:pPr algn="just">
              <a:lnSpc>
                <a:spcPct val="150000"/>
              </a:lnSpc>
            </a:pPr>
            <a:r>
              <a:rPr lang="vi-VN" dirty="0">
                <a:solidFill>
                  <a:schemeClr val="accent5">
                    <a:lumMod val="50000"/>
                  </a:schemeClr>
                </a:solidFill>
              </a:rPr>
              <a:t>+ Đối với tai nạn phòng cháy, chữa cháy: Trang bị các phương tiện chữa cháy,  kiểm tra, khắc phục kịp thời nguy cơ cháy, nổ. </a:t>
            </a:r>
          </a:p>
          <a:p>
            <a:pPr algn="just">
              <a:lnSpc>
                <a:spcPct val="150000"/>
              </a:lnSpc>
            </a:pPr>
            <a:r>
              <a:rPr lang="vi-VN" dirty="0">
                <a:solidFill>
                  <a:schemeClr val="accent5">
                    <a:lumMod val="50000"/>
                  </a:schemeClr>
                </a:solidFill>
              </a:rPr>
              <a:t>+ Đối với tai nạn ngộ độc thực phẩm: Thực hiện việc ăn chín, uống sôi, vệ sinh sạch  sẽ, không sử dụng phẩm màu, </a:t>
            </a:r>
            <a:r>
              <a:rPr lang="vi-VN" dirty="0" err="1">
                <a:solidFill>
                  <a:schemeClr val="accent5">
                    <a:lumMod val="50000"/>
                  </a:schemeClr>
                </a:solidFill>
              </a:rPr>
              <a:t>hoá</a:t>
            </a:r>
            <a:r>
              <a:rPr lang="vi-VN" dirty="0">
                <a:solidFill>
                  <a:schemeClr val="accent5">
                    <a:lumMod val="50000"/>
                  </a:schemeClr>
                </a:solidFill>
              </a:rPr>
              <a:t> chất, phụ gia độc hại trong bảo quản, sản xuất  và chế biến thực phẩm. </a:t>
            </a:r>
          </a:p>
          <a:p>
            <a:pPr algn="just">
              <a:lnSpc>
                <a:spcPct val="150000"/>
              </a:lnSpc>
            </a:pPr>
            <a:r>
              <a:rPr lang="vi-VN" dirty="0"/>
              <a:t>– Học sinh phải tích cực phòng ngừa và chủ động nhắc nhở, tuyên truyền người thân,  bạn bè chủ động phòng ngừa tai nạn vũ khí, cháy, nổ và các chất độc hại. </a:t>
            </a:r>
          </a:p>
        </p:txBody>
      </p:sp>
    </p:spTree>
    <p:extLst>
      <p:ext uri="{BB962C8B-B14F-4D97-AF65-F5344CB8AC3E}">
        <p14:creationId xmlns:p14="http://schemas.microsoft.com/office/powerpoint/2010/main" val="21460426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7483"/>
        <p:cNvGrpSpPr/>
        <p:nvPr/>
      </p:nvGrpSpPr>
      <p:grpSpPr>
        <a:xfrm>
          <a:off x="0" y="0"/>
          <a:ext cx="0" cy="0"/>
          <a:chOff x="0" y="0"/>
          <a:chExt cx="0" cy="0"/>
        </a:xfrm>
      </p:grpSpPr>
      <p:sp>
        <p:nvSpPr>
          <p:cNvPr id="2" name="TextBox 148">
            <a:extLst>
              <a:ext uri="{FF2B5EF4-FFF2-40B4-BE49-F238E27FC236}">
                <a16:creationId xmlns:a16="http://schemas.microsoft.com/office/drawing/2014/main" id="{0B85F5E1-B550-C412-C0B8-4790AC995269}"/>
              </a:ext>
            </a:extLst>
          </p:cNvPr>
          <p:cNvSpPr txBox="1"/>
          <p:nvPr/>
        </p:nvSpPr>
        <p:spPr>
          <a:xfrm>
            <a:off x="2276498" y="2571750"/>
            <a:ext cx="4740572" cy="1200329"/>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7200" b="1" dirty="0">
                <a:solidFill>
                  <a:srgbClr val="D8181D"/>
                </a:solidFill>
                <a:latin typeface="SVN-Caprica Script" pitchFamily="2" charset="0"/>
              </a:rPr>
              <a:t>LUYỆN TẬP</a:t>
            </a:r>
          </a:p>
        </p:txBody>
      </p:sp>
      <p:sp>
        <p:nvSpPr>
          <p:cNvPr id="3" name="TextBox 149">
            <a:extLst>
              <a:ext uri="{FF2B5EF4-FFF2-40B4-BE49-F238E27FC236}">
                <a16:creationId xmlns:a16="http://schemas.microsoft.com/office/drawing/2014/main" id="{B7309093-D0A6-6969-114A-B3F1664C092D}"/>
              </a:ext>
            </a:extLst>
          </p:cNvPr>
          <p:cNvSpPr txBox="1"/>
          <p:nvPr/>
        </p:nvSpPr>
        <p:spPr>
          <a:xfrm>
            <a:off x="2962809" y="1546070"/>
            <a:ext cx="3362255" cy="707886"/>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4000" dirty="0" err="1">
                <a:solidFill>
                  <a:schemeClr val="accent3"/>
                </a:solidFill>
                <a:latin typeface="SVN-Caprica Script" pitchFamily="2" charset="0"/>
              </a:rPr>
              <a:t>Hoạt</a:t>
            </a:r>
            <a:r>
              <a:rPr lang="en-US" sz="4000" dirty="0">
                <a:solidFill>
                  <a:schemeClr val="accent3"/>
                </a:solidFill>
                <a:latin typeface="SVN-Caprica Script" pitchFamily="2" charset="0"/>
              </a:rPr>
              <a:t> </a:t>
            </a:r>
            <a:r>
              <a:rPr lang="en-US" sz="4000" dirty="0" err="1">
                <a:solidFill>
                  <a:schemeClr val="accent3"/>
                </a:solidFill>
                <a:latin typeface="SVN-Caprica Script" pitchFamily="2" charset="0"/>
              </a:rPr>
              <a:t>động</a:t>
            </a:r>
            <a:r>
              <a:rPr lang="en-US" sz="4000" dirty="0">
                <a:solidFill>
                  <a:schemeClr val="accent3"/>
                </a:solidFill>
                <a:latin typeface="SVN-Caprica Script" pitchFamily="2" charset="0"/>
              </a:rPr>
              <a:t> 3</a:t>
            </a:r>
          </a:p>
        </p:txBody>
      </p:sp>
      <p:pic>
        <p:nvPicPr>
          <p:cNvPr id="4" name="Picture 3">
            <a:extLst>
              <a:ext uri="{FF2B5EF4-FFF2-40B4-BE49-F238E27FC236}">
                <a16:creationId xmlns:a16="http://schemas.microsoft.com/office/drawing/2014/main" id="{CE32A905-9B1B-4E57-73D1-2685AB82E2F4}"/>
              </a:ext>
            </a:extLst>
          </p:cNvPr>
          <p:cNvPicPr>
            <a:picLocks noChangeAspect="1"/>
          </p:cNvPicPr>
          <p:nvPr/>
        </p:nvPicPr>
        <p:blipFill>
          <a:blip r:embed="rId3">
            <a:duotone>
              <a:schemeClr val="accent2">
                <a:shade val="45000"/>
                <a:satMod val="135000"/>
              </a:schemeClr>
              <a:prstClr val="white"/>
            </a:duotone>
          </a:blip>
          <a:stretch>
            <a:fillRect/>
          </a:stretch>
        </p:blipFill>
        <p:spPr>
          <a:xfrm>
            <a:off x="4169658" y="738073"/>
            <a:ext cx="825154" cy="825154"/>
          </a:xfrm>
          <a:prstGeom prst="rect">
            <a:avLst/>
          </a:prstGeom>
        </p:spPr>
      </p:pic>
    </p:spTree>
    <p:extLst>
      <p:ext uri="{BB962C8B-B14F-4D97-AF65-F5344CB8AC3E}">
        <p14:creationId xmlns:p14="http://schemas.microsoft.com/office/powerpoint/2010/main" val="485366288"/>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8203"/>
        <p:cNvGrpSpPr/>
        <p:nvPr/>
      </p:nvGrpSpPr>
      <p:grpSpPr>
        <a:xfrm>
          <a:off x="0" y="0"/>
          <a:ext cx="0" cy="0"/>
          <a:chOff x="0" y="0"/>
          <a:chExt cx="0" cy="0"/>
        </a:xfrm>
      </p:grpSpPr>
      <p:sp>
        <p:nvSpPr>
          <p:cNvPr id="8213" name="Google Shape;8213;p36"/>
          <p:cNvSpPr/>
          <p:nvPr/>
        </p:nvSpPr>
        <p:spPr>
          <a:xfrm>
            <a:off x="1169088" y="1124220"/>
            <a:ext cx="1093800" cy="1093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36"/>
          <p:cNvSpPr/>
          <p:nvPr/>
        </p:nvSpPr>
        <p:spPr>
          <a:xfrm>
            <a:off x="3098538" y="1124220"/>
            <a:ext cx="1093800" cy="1093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36"/>
          <p:cNvSpPr/>
          <p:nvPr/>
        </p:nvSpPr>
        <p:spPr>
          <a:xfrm>
            <a:off x="5027988" y="1124220"/>
            <a:ext cx="1093800" cy="1093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36"/>
          <p:cNvSpPr/>
          <p:nvPr/>
        </p:nvSpPr>
        <p:spPr>
          <a:xfrm>
            <a:off x="6957438" y="1124220"/>
            <a:ext cx="1093800" cy="1093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17" name="Google Shape;8217;p36"/>
          <p:cNvGrpSpPr/>
          <p:nvPr/>
        </p:nvGrpSpPr>
        <p:grpSpPr>
          <a:xfrm>
            <a:off x="7250476" y="1460353"/>
            <a:ext cx="485869" cy="421314"/>
            <a:chOff x="4468600" y="1716225"/>
            <a:chExt cx="356000" cy="308700"/>
          </a:xfrm>
        </p:grpSpPr>
        <p:sp>
          <p:nvSpPr>
            <p:cNvPr id="8218" name="Google Shape;8218;p36"/>
            <p:cNvSpPr/>
            <p:nvPr/>
          </p:nvSpPr>
          <p:spPr>
            <a:xfrm>
              <a:off x="4545775" y="1944175"/>
              <a:ext cx="251600" cy="51325"/>
            </a:xfrm>
            <a:custGeom>
              <a:avLst/>
              <a:gdLst/>
              <a:ahLst/>
              <a:cxnLst/>
              <a:rect l="l" t="t" r="r" b="b"/>
              <a:pathLst>
                <a:path w="10064" h="2053" extrusionOk="0">
                  <a:moveTo>
                    <a:pt x="0" y="0"/>
                  </a:moveTo>
                  <a:lnTo>
                    <a:pt x="0" y="2052"/>
                  </a:lnTo>
                  <a:lnTo>
                    <a:pt x="10064" y="2052"/>
                  </a:lnTo>
                  <a:lnTo>
                    <a:pt x="1006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36"/>
            <p:cNvSpPr/>
            <p:nvPr/>
          </p:nvSpPr>
          <p:spPr>
            <a:xfrm>
              <a:off x="4513650" y="1919625"/>
              <a:ext cx="303800" cy="97725"/>
            </a:xfrm>
            <a:custGeom>
              <a:avLst/>
              <a:gdLst/>
              <a:ahLst/>
              <a:cxnLst/>
              <a:rect l="l" t="t" r="r" b="b"/>
              <a:pathLst>
                <a:path w="12152" h="3909" extrusionOk="0">
                  <a:moveTo>
                    <a:pt x="536" y="1"/>
                  </a:moveTo>
                  <a:cubicBezTo>
                    <a:pt x="251" y="1"/>
                    <a:pt x="1" y="233"/>
                    <a:pt x="1" y="536"/>
                  </a:cubicBezTo>
                  <a:cubicBezTo>
                    <a:pt x="1" y="839"/>
                    <a:pt x="251" y="1071"/>
                    <a:pt x="536" y="1071"/>
                  </a:cubicBezTo>
                  <a:lnTo>
                    <a:pt x="10189" y="1071"/>
                  </a:lnTo>
                  <a:cubicBezTo>
                    <a:pt x="10671" y="1071"/>
                    <a:pt x="11063" y="1464"/>
                    <a:pt x="11063" y="1964"/>
                  </a:cubicBezTo>
                  <a:cubicBezTo>
                    <a:pt x="11063" y="2445"/>
                    <a:pt x="10671" y="2838"/>
                    <a:pt x="10189" y="2838"/>
                  </a:cubicBezTo>
                  <a:lnTo>
                    <a:pt x="536" y="2838"/>
                  </a:lnTo>
                  <a:cubicBezTo>
                    <a:pt x="251" y="2838"/>
                    <a:pt x="1" y="3088"/>
                    <a:pt x="1" y="3373"/>
                  </a:cubicBezTo>
                  <a:cubicBezTo>
                    <a:pt x="1" y="3676"/>
                    <a:pt x="251" y="3908"/>
                    <a:pt x="536" y="3908"/>
                  </a:cubicBezTo>
                  <a:lnTo>
                    <a:pt x="10189" y="3908"/>
                  </a:lnTo>
                  <a:cubicBezTo>
                    <a:pt x="11259" y="3908"/>
                    <a:pt x="12152" y="3034"/>
                    <a:pt x="12152" y="1964"/>
                  </a:cubicBezTo>
                  <a:cubicBezTo>
                    <a:pt x="12152" y="875"/>
                    <a:pt x="11259" y="1"/>
                    <a:pt x="101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36"/>
            <p:cNvSpPr/>
            <p:nvPr/>
          </p:nvSpPr>
          <p:spPr>
            <a:xfrm>
              <a:off x="4513650" y="1930775"/>
              <a:ext cx="26800" cy="15650"/>
            </a:xfrm>
            <a:custGeom>
              <a:avLst/>
              <a:gdLst/>
              <a:ahLst/>
              <a:cxnLst/>
              <a:rect l="l" t="t" r="r" b="b"/>
              <a:pathLst>
                <a:path w="1072" h="626" extrusionOk="0">
                  <a:moveTo>
                    <a:pt x="1" y="1"/>
                  </a:moveTo>
                  <a:cubicBezTo>
                    <a:pt x="1" y="37"/>
                    <a:pt x="1" y="54"/>
                    <a:pt x="1" y="90"/>
                  </a:cubicBezTo>
                  <a:cubicBezTo>
                    <a:pt x="1" y="393"/>
                    <a:pt x="251" y="625"/>
                    <a:pt x="536" y="625"/>
                  </a:cubicBezTo>
                  <a:lnTo>
                    <a:pt x="1071" y="625"/>
                  </a:lnTo>
                  <a:lnTo>
                    <a:pt x="1071" y="322"/>
                  </a:lnTo>
                  <a:lnTo>
                    <a:pt x="447" y="322"/>
                  </a:lnTo>
                  <a:cubicBezTo>
                    <a:pt x="233" y="322"/>
                    <a:pt x="36" y="197"/>
                    <a:pt x="1" y="1"/>
                  </a:cubicBezTo>
                  <a:close/>
                </a:path>
              </a:pathLst>
            </a:custGeom>
            <a:solidFill>
              <a:srgbClr val="7A4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36"/>
            <p:cNvSpPr/>
            <p:nvPr/>
          </p:nvSpPr>
          <p:spPr>
            <a:xfrm>
              <a:off x="4513650" y="1919625"/>
              <a:ext cx="303800" cy="97725"/>
            </a:xfrm>
            <a:custGeom>
              <a:avLst/>
              <a:gdLst/>
              <a:ahLst/>
              <a:cxnLst/>
              <a:rect l="l" t="t" r="r" b="b"/>
              <a:pathLst>
                <a:path w="12152" h="3909" extrusionOk="0">
                  <a:moveTo>
                    <a:pt x="8440" y="1"/>
                  </a:moveTo>
                  <a:cubicBezTo>
                    <a:pt x="9332" y="1"/>
                    <a:pt x="10064" y="625"/>
                    <a:pt x="10064" y="1410"/>
                  </a:cubicBezTo>
                  <a:cubicBezTo>
                    <a:pt x="10064" y="2196"/>
                    <a:pt x="9332" y="2838"/>
                    <a:pt x="8440" y="2838"/>
                  </a:cubicBezTo>
                  <a:lnTo>
                    <a:pt x="536" y="2838"/>
                  </a:lnTo>
                  <a:cubicBezTo>
                    <a:pt x="251" y="2838"/>
                    <a:pt x="1" y="3088"/>
                    <a:pt x="1" y="3373"/>
                  </a:cubicBezTo>
                  <a:cubicBezTo>
                    <a:pt x="1" y="3676"/>
                    <a:pt x="251" y="3908"/>
                    <a:pt x="536" y="3908"/>
                  </a:cubicBezTo>
                  <a:lnTo>
                    <a:pt x="10189" y="3908"/>
                  </a:lnTo>
                  <a:cubicBezTo>
                    <a:pt x="11259" y="3908"/>
                    <a:pt x="12152" y="3034"/>
                    <a:pt x="12152" y="1964"/>
                  </a:cubicBezTo>
                  <a:cubicBezTo>
                    <a:pt x="12152" y="875"/>
                    <a:pt x="11259" y="1"/>
                    <a:pt x="1018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36"/>
            <p:cNvSpPr/>
            <p:nvPr/>
          </p:nvSpPr>
          <p:spPr>
            <a:xfrm>
              <a:off x="4513650" y="1919625"/>
              <a:ext cx="307825" cy="97725"/>
            </a:xfrm>
            <a:custGeom>
              <a:avLst/>
              <a:gdLst/>
              <a:ahLst/>
              <a:cxnLst/>
              <a:rect l="l" t="t" r="r" b="b"/>
              <a:pathLst>
                <a:path w="12313" h="3909" extrusionOk="0">
                  <a:moveTo>
                    <a:pt x="8440" y="1"/>
                  </a:moveTo>
                  <a:cubicBezTo>
                    <a:pt x="9208" y="1"/>
                    <a:pt x="9850" y="447"/>
                    <a:pt x="10028" y="1071"/>
                  </a:cubicBezTo>
                  <a:lnTo>
                    <a:pt x="10189" y="1071"/>
                  </a:lnTo>
                  <a:cubicBezTo>
                    <a:pt x="10671" y="1071"/>
                    <a:pt x="11063" y="1464"/>
                    <a:pt x="11063" y="1964"/>
                  </a:cubicBezTo>
                  <a:cubicBezTo>
                    <a:pt x="11063" y="2445"/>
                    <a:pt x="10671" y="2838"/>
                    <a:pt x="10189" y="2838"/>
                  </a:cubicBezTo>
                  <a:lnTo>
                    <a:pt x="536" y="2838"/>
                  </a:lnTo>
                  <a:cubicBezTo>
                    <a:pt x="251" y="2838"/>
                    <a:pt x="1" y="3088"/>
                    <a:pt x="1" y="3373"/>
                  </a:cubicBezTo>
                  <a:cubicBezTo>
                    <a:pt x="1" y="3676"/>
                    <a:pt x="251" y="3908"/>
                    <a:pt x="536" y="3908"/>
                  </a:cubicBezTo>
                  <a:lnTo>
                    <a:pt x="10189" y="3908"/>
                  </a:lnTo>
                  <a:cubicBezTo>
                    <a:pt x="10689" y="3908"/>
                    <a:pt x="11152" y="3730"/>
                    <a:pt x="11509" y="3409"/>
                  </a:cubicBezTo>
                  <a:cubicBezTo>
                    <a:pt x="12116" y="2874"/>
                    <a:pt x="12312" y="1928"/>
                    <a:pt x="11991" y="1196"/>
                  </a:cubicBezTo>
                  <a:cubicBezTo>
                    <a:pt x="11920" y="1018"/>
                    <a:pt x="11813" y="857"/>
                    <a:pt x="11688" y="715"/>
                  </a:cubicBezTo>
                  <a:cubicBezTo>
                    <a:pt x="11331" y="269"/>
                    <a:pt x="10796" y="1"/>
                    <a:pt x="1018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36"/>
            <p:cNvSpPr/>
            <p:nvPr/>
          </p:nvSpPr>
          <p:spPr>
            <a:xfrm>
              <a:off x="4545775" y="1846025"/>
              <a:ext cx="251600" cy="51325"/>
            </a:xfrm>
            <a:custGeom>
              <a:avLst/>
              <a:gdLst/>
              <a:ahLst/>
              <a:cxnLst/>
              <a:rect l="l" t="t" r="r" b="b"/>
              <a:pathLst>
                <a:path w="10064" h="2053" extrusionOk="0">
                  <a:moveTo>
                    <a:pt x="0" y="1"/>
                  </a:moveTo>
                  <a:lnTo>
                    <a:pt x="0" y="2053"/>
                  </a:lnTo>
                  <a:lnTo>
                    <a:pt x="10064" y="2053"/>
                  </a:lnTo>
                  <a:lnTo>
                    <a:pt x="1006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36"/>
            <p:cNvSpPr/>
            <p:nvPr/>
          </p:nvSpPr>
          <p:spPr>
            <a:xfrm>
              <a:off x="4513650" y="1821500"/>
              <a:ext cx="303800" cy="98150"/>
            </a:xfrm>
            <a:custGeom>
              <a:avLst/>
              <a:gdLst/>
              <a:ahLst/>
              <a:cxnLst/>
              <a:rect l="l" t="t" r="r" b="b"/>
              <a:pathLst>
                <a:path w="12152" h="3926" extrusionOk="0">
                  <a:moveTo>
                    <a:pt x="536" y="1"/>
                  </a:moveTo>
                  <a:cubicBezTo>
                    <a:pt x="251" y="1"/>
                    <a:pt x="1" y="232"/>
                    <a:pt x="1" y="536"/>
                  </a:cubicBezTo>
                  <a:cubicBezTo>
                    <a:pt x="1" y="839"/>
                    <a:pt x="251" y="1071"/>
                    <a:pt x="536" y="1071"/>
                  </a:cubicBezTo>
                  <a:lnTo>
                    <a:pt x="10189" y="1071"/>
                  </a:lnTo>
                  <a:cubicBezTo>
                    <a:pt x="10671" y="1071"/>
                    <a:pt x="11063" y="1464"/>
                    <a:pt x="11063" y="1963"/>
                  </a:cubicBezTo>
                  <a:cubicBezTo>
                    <a:pt x="11063" y="2445"/>
                    <a:pt x="10671" y="2837"/>
                    <a:pt x="10189" y="2837"/>
                  </a:cubicBezTo>
                  <a:lnTo>
                    <a:pt x="536" y="2837"/>
                  </a:lnTo>
                  <a:cubicBezTo>
                    <a:pt x="251" y="2837"/>
                    <a:pt x="1" y="3087"/>
                    <a:pt x="1" y="3373"/>
                  </a:cubicBezTo>
                  <a:cubicBezTo>
                    <a:pt x="1" y="3676"/>
                    <a:pt x="251" y="3926"/>
                    <a:pt x="536" y="3926"/>
                  </a:cubicBezTo>
                  <a:lnTo>
                    <a:pt x="10189" y="3926"/>
                  </a:lnTo>
                  <a:cubicBezTo>
                    <a:pt x="11259" y="3926"/>
                    <a:pt x="12152" y="3034"/>
                    <a:pt x="12152" y="1963"/>
                  </a:cubicBezTo>
                  <a:cubicBezTo>
                    <a:pt x="12152" y="875"/>
                    <a:pt x="11259" y="1"/>
                    <a:pt x="10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36"/>
            <p:cNvSpPr/>
            <p:nvPr/>
          </p:nvSpPr>
          <p:spPr>
            <a:xfrm>
              <a:off x="4513650" y="1832650"/>
              <a:ext cx="26800" cy="15650"/>
            </a:xfrm>
            <a:custGeom>
              <a:avLst/>
              <a:gdLst/>
              <a:ahLst/>
              <a:cxnLst/>
              <a:rect l="l" t="t" r="r" b="b"/>
              <a:pathLst>
                <a:path w="1072" h="626" extrusionOk="0">
                  <a:moveTo>
                    <a:pt x="1" y="1"/>
                  </a:moveTo>
                  <a:cubicBezTo>
                    <a:pt x="1" y="36"/>
                    <a:pt x="1" y="54"/>
                    <a:pt x="1" y="90"/>
                  </a:cubicBezTo>
                  <a:cubicBezTo>
                    <a:pt x="1" y="393"/>
                    <a:pt x="251" y="625"/>
                    <a:pt x="536" y="625"/>
                  </a:cubicBezTo>
                  <a:lnTo>
                    <a:pt x="1071" y="625"/>
                  </a:lnTo>
                  <a:lnTo>
                    <a:pt x="1071" y="340"/>
                  </a:lnTo>
                  <a:lnTo>
                    <a:pt x="447" y="340"/>
                  </a:lnTo>
                  <a:cubicBezTo>
                    <a:pt x="233" y="340"/>
                    <a:pt x="36" y="197"/>
                    <a:pt x="1" y="1"/>
                  </a:cubicBezTo>
                  <a:close/>
                </a:path>
              </a:pathLst>
            </a:custGeom>
            <a:solidFill>
              <a:srgbClr val="7A4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36"/>
            <p:cNvSpPr/>
            <p:nvPr/>
          </p:nvSpPr>
          <p:spPr>
            <a:xfrm>
              <a:off x="4513650" y="1821500"/>
              <a:ext cx="303800" cy="98150"/>
            </a:xfrm>
            <a:custGeom>
              <a:avLst/>
              <a:gdLst/>
              <a:ahLst/>
              <a:cxnLst/>
              <a:rect l="l" t="t" r="r" b="b"/>
              <a:pathLst>
                <a:path w="12152" h="3926" extrusionOk="0">
                  <a:moveTo>
                    <a:pt x="8440" y="1"/>
                  </a:moveTo>
                  <a:cubicBezTo>
                    <a:pt x="9332" y="1"/>
                    <a:pt x="10064" y="643"/>
                    <a:pt x="10064" y="1428"/>
                  </a:cubicBezTo>
                  <a:cubicBezTo>
                    <a:pt x="10064" y="2195"/>
                    <a:pt x="9332" y="2837"/>
                    <a:pt x="8440" y="2837"/>
                  </a:cubicBezTo>
                  <a:lnTo>
                    <a:pt x="536" y="2837"/>
                  </a:lnTo>
                  <a:cubicBezTo>
                    <a:pt x="251" y="2837"/>
                    <a:pt x="1" y="3087"/>
                    <a:pt x="1" y="3373"/>
                  </a:cubicBezTo>
                  <a:cubicBezTo>
                    <a:pt x="1" y="3676"/>
                    <a:pt x="251" y="3926"/>
                    <a:pt x="536" y="3926"/>
                  </a:cubicBezTo>
                  <a:lnTo>
                    <a:pt x="10189" y="3926"/>
                  </a:lnTo>
                  <a:cubicBezTo>
                    <a:pt x="11259" y="3926"/>
                    <a:pt x="12152" y="3034"/>
                    <a:pt x="12152" y="1963"/>
                  </a:cubicBezTo>
                  <a:cubicBezTo>
                    <a:pt x="12152" y="875"/>
                    <a:pt x="11259" y="1"/>
                    <a:pt x="1018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36"/>
            <p:cNvSpPr/>
            <p:nvPr/>
          </p:nvSpPr>
          <p:spPr>
            <a:xfrm>
              <a:off x="4513650" y="1821500"/>
              <a:ext cx="308275" cy="98150"/>
            </a:xfrm>
            <a:custGeom>
              <a:avLst/>
              <a:gdLst/>
              <a:ahLst/>
              <a:cxnLst/>
              <a:rect l="l" t="t" r="r" b="b"/>
              <a:pathLst>
                <a:path w="12331" h="3926" extrusionOk="0">
                  <a:moveTo>
                    <a:pt x="8440" y="1"/>
                  </a:moveTo>
                  <a:cubicBezTo>
                    <a:pt x="9208" y="1"/>
                    <a:pt x="9850" y="464"/>
                    <a:pt x="10028" y="1071"/>
                  </a:cubicBezTo>
                  <a:lnTo>
                    <a:pt x="10189" y="1071"/>
                  </a:lnTo>
                  <a:cubicBezTo>
                    <a:pt x="10671" y="1071"/>
                    <a:pt x="11063" y="1464"/>
                    <a:pt x="11063" y="1963"/>
                  </a:cubicBezTo>
                  <a:cubicBezTo>
                    <a:pt x="11063" y="2445"/>
                    <a:pt x="10671" y="2837"/>
                    <a:pt x="10189" y="2837"/>
                  </a:cubicBezTo>
                  <a:lnTo>
                    <a:pt x="536" y="2837"/>
                  </a:lnTo>
                  <a:cubicBezTo>
                    <a:pt x="251" y="2837"/>
                    <a:pt x="1" y="3087"/>
                    <a:pt x="1" y="3373"/>
                  </a:cubicBezTo>
                  <a:cubicBezTo>
                    <a:pt x="1" y="3676"/>
                    <a:pt x="251" y="3926"/>
                    <a:pt x="536" y="3926"/>
                  </a:cubicBezTo>
                  <a:lnTo>
                    <a:pt x="10189" y="3926"/>
                  </a:lnTo>
                  <a:cubicBezTo>
                    <a:pt x="10653" y="3926"/>
                    <a:pt x="11099" y="3747"/>
                    <a:pt x="11438" y="3462"/>
                  </a:cubicBezTo>
                  <a:cubicBezTo>
                    <a:pt x="12080" y="2945"/>
                    <a:pt x="12330" y="1963"/>
                    <a:pt x="11991" y="1196"/>
                  </a:cubicBezTo>
                  <a:cubicBezTo>
                    <a:pt x="11920" y="1018"/>
                    <a:pt x="11813" y="857"/>
                    <a:pt x="11688" y="714"/>
                  </a:cubicBezTo>
                  <a:cubicBezTo>
                    <a:pt x="11331" y="268"/>
                    <a:pt x="10796" y="1"/>
                    <a:pt x="1018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36"/>
            <p:cNvSpPr/>
            <p:nvPr/>
          </p:nvSpPr>
          <p:spPr>
            <a:xfrm>
              <a:off x="4507850" y="1747900"/>
              <a:ext cx="251625" cy="51325"/>
            </a:xfrm>
            <a:custGeom>
              <a:avLst/>
              <a:gdLst/>
              <a:ahLst/>
              <a:cxnLst/>
              <a:rect l="l" t="t" r="r" b="b"/>
              <a:pathLst>
                <a:path w="10065" h="2053" extrusionOk="0">
                  <a:moveTo>
                    <a:pt x="1" y="0"/>
                  </a:moveTo>
                  <a:lnTo>
                    <a:pt x="1" y="2052"/>
                  </a:lnTo>
                  <a:lnTo>
                    <a:pt x="10064" y="2052"/>
                  </a:lnTo>
                  <a:lnTo>
                    <a:pt x="1006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36"/>
            <p:cNvSpPr/>
            <p:nvPr/>
          </p:nvSpPr>
          <p:spPr>
            <a:xfrm>
              <a:off x="4475750" y="1723375"/>
              <a:ext cx="303775" cy="98150"/>
            </a:xfrm>
            <a:custGeom>
              <a:avLst/>
              <a:gdLst/>
              <a:ahLst/>
              <a:cxnLst/>
              <a:rect l="l" t="t" r="r" b="b"/>
              <a:pathLst>
                <a:path w="12151" h="3926" extrusionOk="0">
                  <a:moveTo>
                    <a:pt x="535" y="0"/>
                  </a:moveTo>
                  <a:cubicBezTo>
                    <a:pt x="250" y="0"/>
                    <a:pt x="0" y="250"/>
                    <a:pt x="0" y="535"/>
                  </a:cubicBezTo>
                  <a:cubicBezTo>
                    <a:pt x="0" y="839"/>
                    <a:pt x="250" y="1071"/>
                    <a:pt x="535" y="1071"/>
                  </a:cubicBezTo>
                  <a:lnTo>
                    <a:pt x="10188" y="1071"/>
                  </a:lnTo>
                  <a:cubicBezTo>
                    <a:pt x="10670" y="1071"/>
                    <a:pt x="11063" y="1481"/>
                    <a:pt x="11063" y="1963"/>
                  </a:cubicBezTo>
                  <a:cubicBezTo>
                    <a:pt x="11063" y="2445"/>
                    <a:pt x="10670" y="2837"/>
                    <a:pt x="10188" y="2837"/>
                  </a:cubicBezTo>
                  <a:lnTo>
                    <a:pt x="535" y="2837"/>
                  </a:lnTo>
                  <a:cubicBezTo>
                    <a:pt x="250" y="2837"/>
                    <a:pt x="0" y="3087"/>
                    <a:pt x="0" y="3390"/>
                  </a:cubicBezTo>
                  <a:cubicBezTo>
                    <a:pt x="0" y="3676"/>
                    <a:pt x="250" y="3926"/>
                    <a:pt x="535" y="3926"/>
                  </a:cubicBezTo>
                  <a:lnTo>
                    <a:pt x="10188" y="3926"/>
                  </a:lnTo>
                  <a:cubicBezTo>
                    <a:pt x="11259" y="3926"/>
                    <a:pt x="12151" y="3051"/>
                    <a:pt x="12151" y="1963"/>
                  </a:cubicBezTo>
                  <a:cubicBezTo>
                    <a:pt x="12151" y="874"/>
                    <a:pt x="11259" y="0"/>
                    <a:pt x="101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36"/>
            <p:cNvSpPr/>
            <p:nvPr/>
          </p:nvSpPr>
          <p:spPr>
            <a:xfrm>
              <a:off x="4475750" y="1734975"/>
              <a:ext cx="26775" cy="15175"/>
            </a:xfrm>
            <a:custGeom>
              <a:avLst/>
              <a:gdLst/>
              <a:ahLst/>
              <a:cxnLst/>
              <a:rect l="l" t="t" r="r" b="b"/>
              <a:pathLst>
                <a:path w="1071" h="607" extrusionOk="0">
                  <a:moveTo>
                    <a:pt x="0" y="0"/>
                  </a:moveTo>
                  <a:cubicBezTo>
                    <a:pt x="0" y="18"/>
                    <a:pt x="0" y="54"/>
                    <a:pt x="0" y="71"/>
                  </a:cubicBezTo>
                  <a:cubicBezTo>
                    <a:pt x="0" y="375"/>
                    <a:pt x="250" y="607"/>
                    <a:pt x="535" y="607"/>
                  </a:cubicBezTo>
                  <a:lnTo>
                    <a:pt x="1071" y="607"/>
                  </a:lnTo>
                  <a:lnTo>
                    <a:pt x="1071" y="321"/>
                  </a:lnTo>
                  <a:lnTo>
                    <a:pt x="446" y="321"/>
                  </a:lnTo>
                  <a:cubicBezTo>
                    <a:pt x="232" y="321"/>
                    <a:pt x="36" y="178"/>
                    <a:pt x="0" y="0"/>
                  </a:cubicBezTo>
                  <a:close/>
                </a:path>
              </a:pathLst>
            </a:custGeom>
            <a:solidFill>
              <a:srgbClr val="7A4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36"/>
            <p:cNvSpPr/>
            <p:nvPr/>
          </p:nvSpPr>
          <p:spPr>
            <a:xfrm>
              <a:off x="4475750" y="1723375"/>
              <a:ext cx="303775" cy="98150"/>
            </a:xfrm>
            <a:custGeom>
              <a:avLst/>
              <a:gdLst/>
              <a:ahLst/>
              <a:cxnLst/>
              <a:rect l="l" t="t" r="r" b="b"/>
              <a:pathLst>
                <a:path w="12151" h="3926" extrusionOk="0">
                  <a:moveTo>
                    <a:pt x="8440" y="0"/>
                  </a:moveTo>
                  <a:cubicBezTo>
                    <a:pt x="9332" y="0"/>
                    <a:pt x="10063" y="642"/>
                    <a:pt x="10063" y="1428"/>
                  </a:cubicBezTo>
                  <a:cubicBezTo>
                    <a:pt x="10063" y="2213"/>
                    <a:pt x="9332" y="2837"/>
                    <a:pt x="8440" y="2837"/>
                  </a:cubicBezTo>
                  <a:lnTo>
                    <a:pt x="535" y="2837"/>
                  </a:lnTo>
                  <a:cubicBezTo>
                    <a:pt x="250" y="2837"/>
                    <a:pt x="0" y="3087"/>
                    <a:pt x="0" y="3390"/>
                  </a:cubicBezTo>
                  <a:cubicBezTo>
                    <a:pt x="0" y="3676"/>
                    <a:pt x="250" y="3926"/>
                    <a:pt x="535" y="3926"/>
                  </a:cubicBezTo>
                  <a:lnTo>
                    <a:pt x="10188" y="3926"/>
                  </a:lnTo>
                  <a:cubicBezTo>
                    <a:pt x="11259" y="3926"/>
                    <a:pt x="12151" y="3051"/>
                    <a:pt x="12151" y="1963"/>
                  </a:cubicBezTo>
                  <a:cubicBezTo>
                    <a:pt x="12151" y="874"/>
                    <a:pt x="11259" y="0"/>
                    <a:pt x="10188"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36"/>
            <p:cNvSpPr/>
            <p:nvPr/>
          </p:nvSpPr>
          <p:spPr>
            <a:xfrm>
              <a:off x="4475750" y="1723375"/>
              <a:ext cx="305575" cy="98150"/>
            </a:xfrm>
            <a:custGeom>
              <a:avLst/>
              <a:gdLst/>
              <a:ahLst/>
              <a:cxnLst/>
              <a:rect l="l" t="t" r="r" b="b"/>
              <a:pathLst>
                <a:path w="12223" h="3926" extrusionOk="0">
                  <a:moveTo>
                    <a:pt x="8440" y="0"/>
                  </a:moveTo>
                  <a:cubicBezTo>
                    <a:pt x="9207" y="0"/>
                    <a:pt x="9849" y="464"/>
                    <a:pt x="10028" y="1071"/>
                  </a:cubicBezTo>
                  <a:lnTo>
                    <a:pt x="10188" y="1071"/>
                  </a:lnTo>
                  <a:cubicBezTo>
                    <a:pt x="10670" y="1071"/>
                    <a:pt x="11063" y="1481"/>
                    <a:pt x="11063" y="1963"/>
                  </a:cubicBezTo>
                  <a:cubicBezTo>
                    <a:pt x="11063" y="2445"/>
                    <a:pt x="10670" y="2837"/>
                    <a:pt x="10188" y="2837"/>
                  </a:cubicBezTo>
                  <a:lnTo>
                    <a:pt x="535" y="2837"/>
                  </a:lnTo>
                  <a:cubicBezTo>
                    <a:pt x="250" y="2837"/>
                    <a:pt x="0" y="3087"/>
                    <a:pt x="0" y="3390"/>
                  </a:cubicBezTo>
                  <a:cubicBezTo>
                    <a:pt x="0" y="3676"/>
                    <a:pt x="250" y="3926"/>
                    <a:pt x="535" y="3926"/>
                  </a:cubicBezTo>
                  <a:lnTo>
                    <a:pt x="10188" y="3926"/>
                  </a:lnTo>
                  <a:cubicBezTo>
                    <a:pt x="10724" y="3926"/>
                    <a:pt x="11205" y="3694"/>
                    <a:pt x="11562" y="3355"/>
                  </a:cubicBezTo>
                  <a:cubicBezTo>
                    <a:pt x="11705" y="3212"/>
                    <a:pt x="11812" y="3069"/>
                    <a:pt x="11901" y="2891"/>
                  </a:cubicBezTo>
                  <a:cubicBezTo>
                    <a:pt x="12169" y="2409"/>
                    <a:pt x="12222" y="1802"/>
                    <a:pt x="12026" y="1285"/>
                  </a:cubicBezTo>
                  <a:cubicBezTo>
                    <a:pt x="11990" y="1196"/>
                    <a:pt x="11955" y="1106"/>
                    <a:pt x="11901" y="1035"/>
                  </a:cubicBezTo>
                  <a:cubicBezTo>
                    <a:pt x="11580" y="411"/>
                    <a:pt x="10920" y="0"/>
                    <a:pt x="10188"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36"/>
            <p:cNvSpPr/>
            <p:nvPr/>
          </p:nvSpPr>
          <p:spPr>
            <a:xfrm>
              <a:off x="4468600" y="1716225"/>
              <a:ext cx="356000" cy="308700"/>
            </a:xfrm>
            <a:custGeom>
              <a:avLst/>
              <a:gdLst/>
              <a:ahLst/>
              <a:cxnLst/>
              <a:rect l="l" t="t" r="r" b="b"/>
              <a:pathLst>
                <a:path w="14240" h="12348" extrusionOk="0">
                  <a:moveTo>
                    <a:pt x="10474" y="1660"/>
                  </a:moveTo>
                  <a:cubicBezTo>
                    <a:pt x="10795" y="1660"/>
                    <a:pt x="11063" y="1928"/>
                    <a:pt x="11063" y="2249"/>
                  </a:cubicBezTo>
                  <a:cubicBezTo>
                    <a:pt x="11063" y="2570"/>
                    <a:pt x="10795" y="2838"/>
                    <a:pt x="10474" y="2838"/>
                  </a:cubicBezTo>
                  <a:lnTo>
                    <a:pt x="1856" y="2838"/>
                  </a:lnTo>
                  <a:lnTo>
                    <a:pt x="1856" y="2427"/>
                  </a:lnTo>
                  <a:lnTo>
                    <a:pt x="6014" y="2427"/>
                  </a:lnTo>
                  <a:cubicBezTo>
                    <a:pt x="6103" y="2427"/>
                    <a:pt x="6192" y="2338"/>
                    <a:pt x="6192" y="2249"/>
                  </a:cubicBezTo>
                  <a:cubicBezTo>
                    <a:pt x="6192" y="2160"/>
                    <a:pt x="6103" y="2070"/>
                    <a:pt x="6014" y="2070"/>
                  </a:cubicBezTo>
                  <a:lnTo>
                    <a:pt x="1856" y="2070"/>
                  </a:lnTo>
                  <a:lnTo>
                    <a:pt x="1856" y="1660"/>
                  </a:lnTo>
                  <a:close/>
                  <a:moveTo>
                    <a:pt x="10474" y="572"/>
                  </a:moveTo>
                  <a:cubicBezTo>
                    <a:pt x="11384" y="572"/>
                    <a:pt x="12134" y="1321"/>
                    <a:pt x="12134" y="2249"/>
                  </a:cubicBezTo>
                  <a:cubicBezTo>
                    <a:pt x="12134" y="3177"/>
                    <a:pt x="11384" y="3926"/>
                    <a:pt x="10474" y="3926"/>
                  </a:cubicBezTo>
                  <a:lnTo>
                    <a:pt x="821" y="3926"/>
                  </a:lnTo>
                  <a:cubicBezTo>
                    <a:pt x="679" y="3926"/>
                    <a:pt x="572" y="3801"/>
                    <a:pt x="572" y="3676"/>
                  </a:cubicBezTo>
                  <a:cubicBezTo>
                    <a:pt x="572" y="3533"/>
                    <a:pt x="679" y="3426"/>
                    <a:pt x="821" y="3426"/>
                  </a:cubicBezTo>
                  <a:lnTo>
                    <a:pt x="10474" y="3426"/>
                  </a:lnTo>
                  <a:cubicBezTo>
                    <a:pt x="11117" y="3426"/>
                    <a:pt x="11634" y="2891"/>
                    <a:pt x="11634" y="2249"/>
                  </a:cubicBezTo>
                  <a:cubicBezTo>
                    <a:pt x="11634" y="1606"/>
                    <a:pt x="11117" y="1071"/>
                    <a:pt x="10474" y="1071"/>
                  </a:cubicBezTo>
                  <a:lnTo>
                    <a:pt x="821" y="1071"/>
                  </a:lnTo>
                  <a:cubicBezTo>
                    <a:pt x="679" y="1071"/>
                    <a:pt x="572" y="964"/>
                    <a:pt x="572" y="821"/>
                  </a:cubicBezTo>
                  <a:cubicBezTo>
                    <a:pt x="572" y="679"/>
                    <a:pt x="679" y="572"/>
                    <a:pt x="821" y="572"/>
                  </a:cubicBezTo>
                  <a:close/>
                  <a:moveTo>
                    <a:pt x="11991" y="5568"/>
                  </a:moveTo>
                  <a:cubicBezTo>
                    <a:pt x="12259" y="5568"/>
                    <a:pt x="12473" y="5746"/>
                    <a:pt x="12562" y="5996"/>
                  </a:cubicBezTo>
                  <a:lnTo>
                    <a:pt x="9850" y="5996"/>
                  </a:lnTo>
                  <a:cubicBezTo>
                    <a:pt x="9743" y="5996"/>
                    <a:pt x="9671" y="6067"/>
                    <a:pt x="9671" y="6174"/>
                  </a:cubicBezTo>
                  <a:cubicBezTo>
                    <a:pt x="9671" y="6263"/>
                    <a:pt x="9743" y="6335"/>
                    <a:pt x="9850" y="6335"/>
                  </a:cubicBezTo>
                  <a:lnTo>
                    <a:pt x="12562" y="6335"/>
                  </a:lnTo>
                  <a:cubicBezTo>
                    <a:pt x="12473" y="6585"/>
                    <a:pt x="12259" y="6763"/>
                    <a:pt x="11991" y="6763"/>
                  </a:cubicBezTo>
                  <a:lnTo>
                    <a:pt x="3373" y="6763"/>
                  </a:lnTo>
                  <a:lnTo>
                    <a:pt x="3373" y="5568"/>
                  </a:lnTo>
                  <a:close/>
                  <a:moveTo>
                    <a:pt x="11991" y="4497"/>
                  </a:moveTo>
                  <a:cubicBezTo>
                    <a:pt x="12901" y="4497"/>
                    <a:pt x="13650" y="5246"/>
                    <a:pt x="13650" y="6174"/>
                  </a:cubicBezTo>
                  <a:cubicBezTo>
                    <a:pt x="13650" y="7084"/>
                    <a:pt x="12901" y="7834"/>
                    <a:pt x="11991" y="7834"/>
                  </a:cubicBezTo>
                  <a:lnTo>
                    <a:pt x="2338" y="7834"/>
                  </a:lnTo>
                  <a:cubicBezTo>
                    <a:pt x="2195" y="7834"/>
                    <a:pt x="2088" y="7727"/>
                    <a:pt x="2088" y="7584"/>
                  </a:cubicBezTo>
                  <a:cubicBezTo>
                    <a:pt x="2088" y="7459"/>
                    <a:pt x="2195" y="7334"/>
                    <a:pt x="2338" y="7334"/>
                  </a:cubicBezTo>
                  <a:lnTo>
                    <a:pt x="11991" y="7334"/>
                  </a:lnTo>
                  <a:cubicBezTo>
                    <a:pt x="12633" y="7334"/>
                    <a:pt x="13151" y="6817"/>
                    <a:pt x="13151" y="6174"/>
                  </a:cubicBezTo>
                  <a:cubicBezTo>
                    <a:pt x="13151" y="5514"/>
                    <a:pt x="12633" y="4997"/>
                    <a:pt x="11991" y="4997"/>
                  </a:cubicBezTo>
                  <a:lnTo>
                    <a:pt x="2338" y="4997"/>
                  </a:lnTo>
                  <a:cubicBezTo>
                    <a:pt x="2195" y="4997"/>
                    <a:pt x="2088" y="4890"/>
                    <a:pt x="2088" y="4747"/>
                  </a:cubicBezTo>
                  <a:cubicBezTo>
                    <a:pt x="2088" y="4604"/>
                    <a:pt x="2195" y="4497"/>
                    <a:pt x="2338" y="4497"/>
                  </a:cubicBezTo>
                  <a:close/>
                  <a:moveTo>
                    <a:pt x="11991" y="9493"/>
                  </a:moveTo>
                  <a:cubicBezTo>
                    <a:pt x="12312" y="9493"/>
                    <a:pt x="12580" y="9761"/>
                    <a:pt x="12580" y="10100"/>
                  </a:cubicBezTo>
                  <a:cubicBezTo>
                    <a:pt x="12580" y="10421"/>
                    <a:pt x="12312" y="10688"/>
                    <a:pt x="11991" y="10688"/>
                  </a:cubicBezTo>
                  <a:lnTo>
                    <a:pt x="3373" y="10688"/>
                  </a:lnTo>
                  <a:lnTo>
                    <a:pt x="3373" y="10260"/>
                  </a:lnTo>
                  <a:lnTo>
                    <a:pt x="5371" y="10260"/>
                  </a:lnTo>
                  <a:cubicBezTo>
                    <a:pt x="5461" y="10260"/>
                    <a:pt x="5532" y="10189"/>
                    <a:pt x="5532" y="10100"/>
                  </a:cubicBezTo>
                  <a:cubicBezTo>
                    <a:pt x="5532" y="9993"/>
                    <a:pt x="5461" y="9921"/>
                    <a:pt x="5371" y="9921"/>
                  </a:cubicBezTo>
                  <a:lnTo>
                    <a:pt x="3373" y="9921"/>
                  </a:lnTo>
                  <a:lnTo>
                    <a:pt x="3373" y="9493"/>
                  </a:lnTo>
                  <a:close/>
                  <a:moveTo>
                    <a:pt x="11991" y="8422"/>
                  </a:moveTo>
                  <a:cubicBezTo>
                    <a:pt x="12901" y="8422"/>
                    <a:pt x="13650" y="9172"/>
                    <a:pt x="13650" y="10100"/>
                  </a:cubicBezTo>
                  <a:cubicBezTo>
                    <a:pt x="13650" y="11010"/>
                    <a:pt x="12901" y="11759"/>
                    <a:pt x="11991" y="11759"/>
                  </a:cubicBezTo>
                  <a:lnTo>
                    <a:pt x="2338" y="11759"/>
                  </a:lnTo>
                  <a:cubicBezTo>
                    <a:pt x="2195" y="11759"/>
                    <a:pt x="2088" y="11652"/>
                    <a:pt x="2088" y="11509"/>
                  </a:cubicBezTo>
                  <a:cubicBezTo>
                    <a:pt x="2088" y="11384"/>
                    <a:pt x="2195" y="11259"/>
                    <a:pt x="2338" y="11259"/>
                  </a:cubicBezTo>
                  <a:lnTo>
                    <a:pt x="11991" y="11259"/>
                  </a:lnTo>
                  <a:cubicBezTo>
                    <a:pt x="12633" y="11259"/>
                    <a:pt x="13151" y="10742"/>
                    <a:pt x="13151" y="10100"/>
                  </a:cubicBezTo>
                  <a:cubicBezTo>
                    <a:pt x="13151" y="9439"/>
                    <a:pt x="12633" y="8922"/>
                    <a:pt x="11991" y="8922"/>
                  </a:cubicBezTo>
                  <a:lnTo>
                    <a:pt x="2338" y="8922"/>
                  </a:lnTo>
                  <a:cubicBezTo>
                    <a:pt x="2195" y="8922"/>
                    <a:pt x="2088" y="8815"/>
                    <a:pt x="2088" y="8672"/>
                  </a:cubicBezTo>
                  <a:cubicBezTo>
                    <a:pt x="2088" y="8529"/>
                    <a:pt x="2195" y="8422"/>
                    <a:pt x="2338" y="8422"/>
                  </a:cubicBezTo>
                  <a:close/>
                  <a:moveTo>
                    <a:pt x="821" y="1"/>
                  </a:moveTo>
                  <a:cubicBezTo>
                    <a:pt x="375" y="1"/>
                    <a:pt x="1" y="375"/>
                    <a:pt x="1" y="821"/>
                  </a:cubicBezTo>
                  <a:cubicBezTo>
                    <a:pt x="1" y="1285"/>
                    <a:pt x="375" y="1660"/>
                    <a:pt x="821" y="1660"/>
                  </a:cubicBezTo>
                  <a:lnTo>
                    <a:pt x="1285" y="1660"/>
                  </a:lnTo>
                  <a:lnTo>
                    <a:pt x="1285" y="2838"/>
                  </a:lnTo>
                  <a:lnTo>
                    <a:pt x="821" y="2838"/>
                  </a:lnTo>
                  <a:cubicBezTo>
                    <a:pt x="375" y="2838"/>
                    <a:pt x="1" y="3212"/>
                    <a:pt x="1" y="3676"/>
                  </a:cubicBezTo>
                  <a:cubicBezTo>
                    <a:pt x="1" y="4122"/>
                    <a:pt x="375" y="4497"/>
                    <a:pt x="821" y="4497"/>
                  </a:cubicBezTo>
                  <a:lnTo>
                    <a:pt x="1553" y="4497"/>
                  </a:lnTo>
                  <a:cubicBezTo>
                    <a:pt x="1535" y="4568"/>
                    <a:pt x="1517" y="4658"/>
                    <a:pt x="1517" y="4747"/>
                  </a:cubicBezTo>
                  <a:cubicBezTo>
                    <a:pt x="1517" y="5211"/>
                    <a:pt x="1892" y="5568"/>
                    <a:pt x="2338" y="5568"/>
                  </a:cubicBezTo>
                  <a:lnTo>
                    <a:pt x="2802" y="5568"/>
                  </a:lnTo>
                  <a:lnTo>
                    <a:pt x="2802" y="6763"/>
                  </a:lnTo>
                  <a:lnTo>
                    <a:pt x="2338" y="6763"/>
                  </a:lnTo>
                  <a:cubicBezTo>
                    <a:pt x="1892" y="6763"/>
                    <a:pt x="1517" y="7138"/>
                    <a:pt x="1517" y="7584"/>
                  </a:cubicBezTo>
                  <a:cubicBezTo>
                    <a:pt x="1517" y="7798"/>
                    <a:pt x="1589" y="7994"/>
                    <a:pt x="1714" y="8137"/>
                  </a:cubicBezTo>
                  <a:cubicBezTo>
                    <a:pt x="1589" y="8280"/>
                    <a:pt x="1517" y="8458"/>
                    <a:pt x="1517" y="8672"/>
                  </a:cubicBezTo>
                  <a:cubicBezTo>
                    <a:pt x="1517" y="9118"/>
                    <a:pt x="1892" y="9493"/>
                    <a:pt x="2338" y="9493"/>
                  </a:cubicBezTo>
                  <a:lnTo>
                    <a:pt x="2802" y="9493"/>
                  </a:lnTo>
                  <a:lnTo>
                    <a:pt x="2802" y="10688"/>
                  </a:lnTo>
                  <a:lnTo>
                    <a:pt x="2338" y="10688"/>
                  </a:lnTo>
                  <a:cubicBezTo>
                    <a:pt x="1892" y="10688"/>
                    <a:pt x="1517" y="11063"/>
                    <a:pt x="1517" y="11509"/>
                  </a:cubicBezTo>
                  <a:cubicBezTo>
                    <a:pt x="1517" y="11973"/>
                    <a:pt x="1892" y="12348"/>
                    <a:pt x="2338" y="12348"/>
                  </a:cubicBezTo>
                  <a:lnTo>
                    <a:pt x="11991" y="12348"/>
                  </a:lnTo>
                  <a:cubicBezTo>
                    <a:pt x="13222" y="12348"/>
                    <a:pt x="14239" y="11331"/>
                    <a:pt x="14239" y="10100"/>
                  </a:cubicBezTo>
                  <a:cubicBezTo>
                    <a:pt x="14239" y="9243"/>
                    <a:pt x="13775" y="8512"/>
                    <a:pt x="13079" y="8137"/>
                  </a:cubicBezTo>
                  <a:cubicBezTo>
                    <a:pt x="13775" y="7744"/>
                    <a:pt x="14239" y="7013"/>
                    <a:pt x="14239" y="6174"/>
                  </a:cubicBezTo>
                  <a:cubicBezTo>
                    <a:pt x="14239" y="4925"/>
                    <a:pt x="13222" y="3926"/>
                    <a:pt x="11991" y="3926"/>
                  </a:cubicBezTo>
                  <a:lnTo>
                    <a:pt x="11973" y="3926"/>
                  </a:lnTo>
                  <a:cubicBezTo>
                    <a:pt x="12437" y="3516"/>
                    <a:pt x="12722" y="2909"/>
                    <a:pt x="12722" y="2249"/>
                  </a:cubicBezTo>
                  <a:cubicBezTo>
                    <a:pt x="12722" y="1000"/>
                    <a:pt x="11705" y="1"/>
                    <a:pt x="10474" y="1"/>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36"/>
            <p:cNvSpPr/>
            <p:nvPr/>
          </p:nvSpPr>
          <p:spPr>
            <a:xfrm>
              <a:off x="4623400" y="1866100"/>
              <a:ext cx="66025" cy="8500"/>
            </a:xfrm>
            <a:custGeom>
              <a:avLst/>
              <a:gdLst/>
              <a:ahLst/>
              <a:cxnLst/>
              <a:rect l="l" t="t" r="r" b="b"/>
              <a:pathLst>
                <a:path w="2641" h="340" extrusionOk="0">
                  <a:moveTo>
                    <a:pt x="161" y="1"/>
                  </a:moveTo>
                  <a:cubicBezTo>
                    <a:pt x="71" y="1"/>
                    <a:pt x="0" y="72"/>
                    <a:pt x="0" y="179"/>
                  </a:cubicBezTo>
                  <a:cubicBezTo>
                    <a:pt x="0" y="268"/>
                    <a:pt x="71" y="340"/>
                    <a:pt x="161" y="340"/>
                  </a:cubicBezTo>
                  <a:lnTo>
                    <a:pt x="2462" y="340"/>
                  </a:lnTo>
                  <a:cubicBezTo>
                    <a:pt x="2552" y="340"/>
                    <a:pt x="2641" y="268"/>
                    <a:pt x="2641" y="179"/>
                  </a:cubicBezTo>
                  <a:cubicBezTo>
                    <a:pt x="2641" y="72"/>
                    <a:pt x="2552" y="1"/>
                    <a:pt x="2462" y="1"/>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36"/>
            <p:cNvSpPr/>
            <p:nvPr/>
          </p:nvSpPr>
          <p:spPr>
            <a:xfrm>
              <a:off x="4629200" y="1964250"/>
              <a:ext cx="125350" cy="8500"/>
            </a:xfrm>
            <a:custGeom>
              <a:avLst/>
              <a:gdLst/>
              <a:ahLst/>
              <a:cxnLst/>
              <a:rect l="l" t="t" r="r" b="b"/>
              <a:pathLst>
                <a:path w="5014" h="340" extrusionOk="0">
                  <a:moveTo>
                    <a:pt x="178" y="0"/>
                  </a:moveTo>
                  <a:cubicBezTo>
                    <a:pt x="89" y="0"/>
                    <a:pt x="0" y="72"/>
                    <a:pt x="0" y="179"/>
                  </a:cubicBezTo>
                  <a:cubicBezTo>
                    <a:pt x="0" y="268"/>
                    <a:pt x="89" y="339"/>
                    <a:pt x="178" y="339"/>
                  </a:cubicBezTo>
                  <a:lnTo>
                    <a:pt x="4835" y="339"/>
                  </a:lnTo>
                  <a:cubicBezTo>
                    <a:pt x="4942" y="339"/>
                    <a:pt x="5014" y="268"/>
                    <a:pt x="5014" y="179"/>
                  </a:cubicBezTo>
                  <a:cubicBezTo>
                    <a:pt x="5014" y="72"/>
                    <a:pt x="4942" y="0"/>
                    <a:pt x="4835" y="0"/>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6" name="Google Shape;8236;p36"/>
          <p:cNvGrpSpPr/>
          <p:nvPr/>
        </p:nvGrpSpPr>
        <p:grpSpPr>
          <a:xfrm>
            <a:off x="5365476" y="1463100"/>
            <a:ext cx="418857" cy="415820"/>
            <a:chOff x="3937350" y="1720250"/>
            <a:chExt cx="306900" cy="304675"/>
          </a:xfrm>
        </p:grpSpPr>
        <p:sp>
          <p:nvSpPr>
            <p:cNvPr id="8237" name="Google Shape;8237;p36"/>
            <p:cNvSpPr/>
            <p:nvPr/>
          </p:nvSpPr>
          <p:spPr>
            <a:xfrm>
              <a:off x="3944475" y="1745225"/>
              <a:ext cx="54900" cy="34825"/>
            </a:xfrm>
            <a:custGeom>
              <a:avLst/>
              <a:gdLst/>
              <a:ahLst/>
              <a:cxnLst/>
              <a:rect l="l" t="t" r="r" b="b"/>
              <a:pathLst>
                <a:path w="2196" h="1393" extrusionOk="0">
                  <a:moveTo>
                    <a:pt x="696" y="0"/>
                  </a:moveTo>
                  <a:cubicBezTo>
                    <a:pt x="304" y="0"/>
                    <a:pt x="1" y="304"/>
                    <a:pt x="1" y="696"/>
                  </a:cubicBezTo>
                  <a:cubicBezTo>
                    <a:pt x="1" y="1071"/>
                    <a:pt x="304" y="1392"/>
                    <a:pt x="696" y="1392"/>
                  </a:cubicBezTo>
                  <a:lnTo>
                    <a:pt x="1499" y="1392"/>
                  </a:lnTo>
                  <a:cubicBezTo>
                    <a:pt x="1874" y="1392"/>
                    <a:pt x="2195" y="1071"/>
                    <a:pt x="2195" y="696"/>
                  </a:cubicBezTo>
                  <a:cubicBezTo>
                    <a:pt x="2195" y="304"/>
                    <a:pt x="1874" y="0"/>
                    <a:pt x="14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36"/>
            <p:cNvSpPr/>
            <p:nvPr/>
          </p:nvSpPr>
          <p:spPr>
            <a:xfrm>
              <a:off x="3944475" y="1967800"/>
              <a:ext cx="54900" cy="34375"/>
            </a:xfrm>
            <a:custGeom>
              <a:avLst/>
              <a:gdLst/>
              <a:ahLst/>
              <a:cxnLst/>
              <a:rect l="l" t="t" r="r" b="b"/>
              <a:pathLst>
                <a:path w="2196" h="1375" extrusionOk="0">
                  <a:moveTo>
                    <a:pt x="696" y="1"/>
                  </a:moveTo>
                  <a:cubicBezTo>
                    <a:pt x="304" y="1"/>
                    <a:pt x="1" y="304"/>
                    <a:pt x="1" y="697"/>
                  </a:cubicBezTo>
                  <a:cubicBezTo>
                    <a:pt x="1" y="1071"/>
                    <a:pt x="304" y="1375"/>
                    <a:pt x="696" y="1375"/>
                  </a:cubicBezTo>
                  <a:lnTo>
                    <a:pt x="1499" y="1375"/>
                  </a:lnTo>
                  <a:cubicBezTo>
                    <a:pt x="1874" y="1375"/>
                    <a:pt x="2195" y="1071"/>
                    <a:pt x="2195" y="697"/>
                  </a:cubicBezTo>
                  <a:cubicBezTo>
                    <a:pt x="2195" y="304"/>
                    <a:pt x="1874" y="1"/>
                    <a:pt x="14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36"/>
            <p:cNvSpPr/>
            <p:nvPr/>
          </p:nvSpPr>
          <p:spPr>
            <a:xfrm>
              <a:off x="3944475" y="1820600"/>
              <a:ext cx="54900" cy="34375"/>
            </a:xfrm>
            <a:custGeom>
              <a:avLst/>
              <a:gdLst/>
              <a:ahLst/>
              <a:cxnLst/>
              <a:rect l="l" t="t" r="r" b="b"/>
              <a:pathLst>
                <a:path w="2196" h="1375" extrusionOk="0">
                  <a:moveTo>
                    <a:pt x="696" y="1"/>
                  </a:moveTo>
                  <a:cubicBezTo>
                    <a:pt x="304" y="1"/>
                    <a:pt x="1" y="304"/>
                    <a:pt x="1" y="697"/>
                  </a:cubicBezTo>
                  <a:cubicBezTo>
                    <a:pt x="1" y="1071"/>
                    <a:pt x="304" y="1375"/>
                    <a:pt x="696" y="1375"/>
                  </a:cubicBezTo>
                  <a:lnTo>
                    <a:pt x="1499" y="1375"/>
                  </a:lnTo>
                  <a:cubicBezTo>
                    <a:pt x="1874" y="1375"/>
                    <a:pt x="2195" y="1071"/>
                    <a:pt x="2195" y="697"/>
                  </a:cubicBezTo>
                  <a:cubicBezTo>
                    <a:pt x="2195" y="304"/>
                    <a:pt x="1874" y="1"/>
                    <a:pt x="14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36"/>
            <p:cNvSpPr/>
            <p:nvPr/>
          </p:nvSpPr>
          <p:spPr>
            <a:xfrm>
              <a:off x="3944475" y="1895550"/>
              <a:ext cx="54900" cy="34825"/>
            </a:xfrm>
            <a:custGeom>
              <a:avLst/>
              <a:gdLst/>
              <a:ahLst/>
              <a:cxnLst/>
              <a:rect l="l" t="t" r="r" b="b"/>
              <a:pathLst>
                <a:path w="2196" h="1393" extrusionOk="0">
                  <a:moveTo>
                    <a:pt x="696" y="0"/>
                  </a:moveTo>
                  <a:cubicBezTo>
                    <a:pt x="304" y="0"/>
                    <a:pt x="1" y="322"/>
                    <a:pt x="1" y="696"/>
                  </a:cubicBezTo>
                  <a:cubicBezTo>
                    <a:pt x="1" y="1089"/>
                    <a:pt x="304" y="1392"/>
                    <a:pt x="696" y="1392"/>
                  </a:cubicBezTo>
                  <a:lnTo>
                    <a:pt x="1499" y="1392"/>
                  </a:lnTo>
                  <a:cubicBezTo>
                    <a:pt x="1874" y="1392"/>
                    <a:pt x="2195" y="1089"/>
                    <a:pt x="2195" y="696"/>
                  </a:cubicBezTo>
                  <a:cubicBezTo>
                    <a:pt x="2195" y="322"/>
                    <a:pt x="1874" y="0"/>
                    <a:pt x="14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36"/>
            <p:cNvSpPr/>
            <p:nvPr/>
          </p:nvSpPr>
          <p:spPr>
            <a:xfrm>
              <a:off x="3978375" y="1727375"/>
              <a:ext cx="244025" cy="289975"/>
            </a:xfrm>
            <a:custGeom>
              <a:avLst/>
              <a:gdLst/>
              <a:ahLst/>
              <a:cxnLst/>
              <a:rect l="l" t="t" r="r" b="b"/>
              <a:pathLst>
                <a:path w="9761" h="11599" extrusionOk="0">
                  <a:moveTo>
                    <a:pt x="1053" y="1"/>
                  </a:moveTo>
                  <a:cubicBezTo>
                    <a:pt x="465" y="1"/>
                    <a:pt x="1" y="482"/>
                    <a:pt x="1" y="1053"/>
                  </a:cubicBezTo>
                  <a:lnTo>
                    <a:pt x="1" y="10546"/>
                  </a:lnTo>
                  <a:cubicBezTo>
                    <a:pt x="1" y="11135"/>
                    <a:pt x="465" y="11598"/>
                    <a:pt x="1053" y="11598"/>
                  </a:cubicBezTo>
                  <a:lnTo>
                    <a:pt x="8708" y="11598"/>
                  </a:lnTo>
                  <a:cubicBezTo>
                    <a:pt x="9297" y="11598"/>
                    <a:pt x="9761" y="11135"/>
                    <a:pt x="9761" y="10546"/>
                  </a:cubicBezTo>
                  <a:lnTo>
                    <a:pt x="9761" y="1053"/>
                  </a:lnTo>
                  <a:cubicBezTo>
                    <a:pt x="9761" y="482"/>
                    <a:pt x="9297" y="1"/>
                    <a:pt x="8708" y="1"/>
                  </a:cubicBezTo>
                  <a:close/>
                </a:path>
              </a:pathLst>
            </a:custGeom>
            <a:solidFill>
              <a:srgbClr val="86AF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36"/>
            <p:cNvSpPr/>
            <p:nvPr/>
          </p:nvSpPr>
          <p:spPr>
            <a:xfrm>
              <a:off x="4188925" y="1727375"/>
              <a:ext cx="33475" cy="289975"/>
            </a:xfrm>
            <a:custGeom>
              <a:avLst/>
              <a:gdLst/>
              <a:ahLst/>
              <a:cxnLst/>
              <a:rect l="l" t="t" r="r" b="b"/>
              <a:pathLst>
                <a:path w="1339" h="11599" extrusionOk="0">
                  <a:moveTo>
                    <a:pt x="0" y="1"/>
                  </a:moveTo>
                  <a:lnTo>
                    <a:pt x="0" y="11598"/>
                  </a:lnTo>
                  <a:lnTo>
                    <a:pt x="286" y="11598"/>
                  </a:lnTo>
                  <a:cubicBezTo>
                    <a:pt x="875" y="11598"/>
                    <a:pt x="1339" y="11135"/>
                    <a:pt x="1339" y="10546"/>
                  </a:cubicBezTo>
                  <a:lnTo>
                    <a:pt x="1339" y="1053"/>
                  </a:lnTo>
                  <a:cubicBezTo>
                    <a:pt x="1339" y="482"/>
                    <a:pt x="875" y="1"/>
                    <a:pt x="2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36"/>
            <p:cNvSpPr/>
            <p:nvPr/>
          </p:nvSpPr>
          <p:spPr>
            <a:xfrm>
              <a:off x="4189825" y="1769300"/>
              <a:ext cx="46850" cy="55800"/>
            </a:xfrm>
            <a:custGeom>
              <a:avLst/>
              <a:gdLst/>
              <a:ahLst/>
              <a:cxnLst/>
              <a:rect l="l" t="t" r="r" b="b"/>
              <a:pathLst>
                <a:path w="1874" h="2232" extrusionOk="0">
                  <a:moveTo>
                    <a:pt x="0" y="1"/>
                  </a:moveTo>
                  <a:lnTo>
                    <a:pt x="0" y="2231"/>
                  </a:lnTo>
                  <a:lnTo>
                    <a:pt x="1160" y="2231"/>
                  </a:lnTo>
                  <a:cubicBezTo>
                    <a:pt x="1552" y="2231"/>
                    <a:pt x="1874" y="1910"/>
                    <a:pt x="1874" y="1500"/>
                  </a:cubicBezTo>
                  <a:lnTo>
                    <a:pt x="1874" y="715"/>
                  </a:lnTo>
                  <a:cubicBezTo>
                    <a:pt x="1874" y="322"/>
                    <a:pt x="1552" y="1"/>
                    <a:pt x="1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36"/>
            <p:cNvSpPr/>
            <p:nvPr/>
          </p:nvSpPr>
          <p:spPr>
            <a:xfrm>
              <a:off x="4189825" y="1825950"/>
              <a:ext cx="46850" cy="55800"/>
            </a:xfrm>
            <a:custGeom>
              <a:avLst/>
              <a:gdLst/>
              <a:ahLst/>
              <a:cxnLst/>
              <a:rect l="l" t="t" r="r" b="b"/>
              <a:pathLst>
                <a:path w="1874" h="2232" extrusionOk="0">
                  <a:moveTo>
                    <a:pt x="0" y="1"/>
                  </a:moveTo>
                  <a:lnTo>
                    <a:pt x="0" y="2231"/>
                  </a:lnTo>
                  <a:lnTo>
                    <a:pt x="1160" y="2231"/>
                  </a:lnTo>
                  <a:cubicBezTo>
                    <a:pt x="1552" y="2231"/>
                    <a:pt x="1874" y="1910"/>
                    <a:pt x="1874" y="1500"/>
                  </a:cubicBezTo>
                  <a:lnTo>
                    <a:pt x="1874" y="715"/>
                  </a:lnTo>
                  <a:cubicBezTo>
                    <a:pt x="1874" y="322"/>
                    <a:pt x="1552" y="1"/>
                    <a:pt x="11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36"/>
            <p:cNvSpPr/>
            <p:nvPr/>
          </p:nvSpPr>
          <p:spPr>
            <a:xfrm>
              <a:off x="4189825" y="1883500"/>
              <a:ext cx="46850" cy="55775"/>
            </a:xfrm>
            <a:custGeom>
              <a:avLst/>
              <a:gdLst/>
              <a:ahLst/>
              <a:cxnLst/>
              <a:rect l="l" t="t" r="r" b="b"/>
              <a:pathLst>
                <a:path w="1874" h="2231" extrusionOk="0">
                  <a:moveTo>
                    <a:pt x="0" y="1"/>
                  </a:moveTo>
                  <a:lnTo>
                    <a:pt x="0" y="2231"/>
                  </a:lnTo>
                  <a:lnTo>
                    <a:pt x="1160" y="2231"/>
                  </a:lnTo>
                  <a:cubicBezTo>
                    <a:pt x="1552" y="2231"/>
                    <a:pt x="1874" y="1910"/>
                    <a:pt x="1874" y="1517"/>
                  </a:cubicBezTo>
                  <a:lnTo>
                    <a:pt x="1874" y="732"/>
                  </a:lnTo>
                  <a:cubicBezTo>
                    <a:pt x="1874" y="322"/>
                    <a:pt x="1552" y="1"/>
                    <a:pt x="1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36"/>
            <p:cNvSpPr/>
            <p:nvPr/>
          </p:nvSpPr>
          <p:spPr>
            <a:xfrm>
              <a:off x="3978375" y="1727375"/>
              <a:ext cx="217700" cy="289975"/>
            </a:xfrm>
            <a:custGeom>
              <a:avLst/>
              <a:gdLst/>
              <a:ahLst/>
              <a:cxnLst/>
              <a:rect l="l" t="t" r="r" b="b"/>
              <a:pathLst>
                <a:path w="8708" h="11599" extrusionOk="0">
                  <a:moveTo>
                    <a:pt x="1053" y="1"/>
                  </a:moveTo>
                  <a:cubicBezTo>
                    <a:pt x="465" y="1"/>
                    <a:pt x="1" y="482"/>
                    <a:pt x="1" y="1053"/>
                  </a:cubicBezTo>
                  <a:lnTo>
                    <a:pt x="1" y="10546"/>
                  </a:lnTo>
                  <a:cubicBezTo>
                    <a:pt x="1" y="11135"/>
                    <a:pt x="465" y="11598"/>
                    <a:pt x="1053" y="11598"/>
                  </a:cubicBezTo>
                  <a:lnTo>
                    <a:pt x="7673" y="11598"/>
                  </a:lnTo>
                  <a:cubicBezTo>
                    <a:pt x="8244" y="11598"/>
                    <a:pt x="8708" y="11135"/>
                    <a:pt x="8708" y="10546"/>
                  </a:cubicBezTo>
                  <a:lnTo>
                    <a:pt x="8708" y="1053"/>
                  </a:lnTo>
                  <a:cubicBezTo>
                    <a:pt x="8708" y="482"/>
                    <a:pt x="8244" y="1"/>
                    <a:pt x="76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36"/>
            <p:cNvSpPr/>
            <p:nvPr/>
          </p:nvSpPr>
          <p:spPr>
            <a:xfrm>
              <a:off x="3978375" y="1727375"/>
              <a:ext cx="190500" cy="289975"/>
            </a:xfrm>
            <a:custGeom>
              <a:avLst/>
              <a:gdLst/>
              <a:ahLst/>
              <a:cxnLst/>
              <a:rect l="l" t="t" r="r" b="b"/>
              <a:pathLst>
                <a:path w="7620" h="11599" extrusionOk="0">
                  <a:moveTo>
                    <a:pt x="1053" y="1"/>
                  </a:moveTo>
                  <a:cubicBezTo>
                    <a:pt x="465" y="1"/>
                    <a:pt x="1" y="482"/>
                    <a:pt x="1" y="1053"/>
                  </a:cubicBezTo>
                  <a:lnTo>
                    <a:pt x="1" y="10546"/>
                  </a:lnTo>
                  <a:cubicBezTo>
                    <a:pt x="1" y="11135"/>
                    <a:pt x="465" y="11598"/>
                    <a:pt x="1053" y="11598"/>
                  </a:cubicBezTo>
                  <a:lnTo>
                    <a:pt x="6567" y="11598"/>
                  </a:lnTo>
                  <a:cubicBezTo>
                    <a:pt x="7156" y="11598"/>
                    <a:pt x="7619" y="11135"/>
                    <a:pt x="7619" y="10546"/>
                  </a:cubicBezTo>
                  <a:lnTo>
                    <a:pt x="7619" y="1053"/>
                  </a:lnTo>
                  <a:cubicBezTo>
                    <a:pt x="7619" y="482"/>
                    <a:pt x="7156" y="1"/>
                    <a:pt x="6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36"/>
            <p:cNvSpPr/>
            <p:nvPr/>
          </p:nvSpPr>
          <p:spPr>
            <a:xfrm>
              <a:off x="4016750" y="1773325"/>
              <a:ext cx="113750" cy="70050"/>
            </a:xfrm>
            <a:custGeom>
              <a:avLst/>
              <a:gdLst/>
              <a:ahLst/>
              <a:cxnLst/>
              <a:rect l="l" t="t" r="r" b="b"/>
              <a:pathLst>
                <a:path w="4550" h="2802" extrusionOk="0">
                  <a:moveTo>
                    <a:pt x="660" y="1"/>
                  </a:moveTo>
                  <a:cubicBezTo>
                    <a:pt x="303" y="1"/>
                    <a:pt x="0" y="304"/>
                    <a:pt x="0" y="679"/>
                  </a:cubicBezTo>
                  <a:lnTo>
                    <a:pt x="0" y="2142"/>
                  </a:lnTo>
                  <a:cubicBezTo>
                    <a:pt x="0" y="2516"/>
                    <a:pt x="303" y="2802"/>
                    <a:pt x="660" y="2802"/>
                  </a:cubicBezTo>
                  <a:lnTo>
                    <a:pt x="3890" y="2802"/>
                  </a:lnTo>
                  <a:cubicBezTo>
                    <a:pt x="4264" y="2802"/>
                    <a:pt x="4550" y="2516"/>
                    <a:pt x="4550" y="2142"/>
                  </a:cubicBezTo>
                  <a:lnTo>
                    <a:pt x="4550" y="679"/>
                  </a:lnTo>
                  <a:cubicBezTo>
                    <a:pt x="4550" y="304"/>
                    <a:pt x="4264" y="1"/>
                    <a:pt x="38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36"/>
            <p:cNvSpPr/>
            <p:nvPr/>
          </p:nvSpPr>
          <p:spPr>
            <a:xfrm>
              <a:off x="3978375" y="1727375"/>
              <a:ext cx="218150" cy="289975"/>
            </a:xfrm>
            <a:custGeom>
              <a:avLst/>
              <a:gdLst/>
              <a:ahLst/>
              <a:cxnLst/>
              <a:rect l="l" t="t" r="r" b="b"/>
              <a:pathLst>
                <a:path w="8726" h="11599" extrusionOk="0">
                  <a:moveTo>
                    <a:pt x="6781" y="1"/>
                  </a:moveTo>
                  <a:cubicBezTo>
                    <a:pt x="7245" y="1"/>
                    <a:pt x="7619" y="375"/>
                    <a:pt x="7619" y="839"/>
                  </a:cubicBezTo>
                  <a:lnTo>
                    <a:pt x="7619" y="8494"/>
                  </a:lnTo>
                  <a:cubicBezTo>
                    <a:pt x="7619" y="8958"/>
                    <a:pt x="7245" y="9332"/>
                    <a:pt x="6781" y="9332"/>
                  </a:cubicBezTo>
                  <a:lnTo>
                    <a:pt x="839" y="9332"/>
                  </a:lnTo>
                  <a:cubicBezTo>
                    <a:pt x="375" y="9332"/>
                    <a:pt x="1" y="8958"/>
                    <a:pt x="1" y="8494"/>
                  </a:cubicBezTo>
                  <a:lnTo>
                    <a:pt x="1" y="10546"/>
                  </a:lnTo>
                  <a:cubicBezTo>
                    <a:pt x="1" y="11135"/>
                    <a:pt x="465" y="11598"/>
                    <a:pt x="1053" y="11598"/>
                  </a:cubicBezTo>
                  <a:lnTo>
                    <a:pt x="7798" y="11598"/>
                  </a:lnTo>
                  <a:cubicBezTo>
                    <a:pt x="8315" y="11598"/>
                    <a:pt x="8726" y="11188"/>
                    <a:pt x="8726" y="10671"/>
                  </a:cubicBezTo>
                  <a:lnTo>
                    <a:pt x="8726" y="929"/>
                  </a:lnTo>
                  <a:cubicBezTo>
                    <a:pt x="8726" y="411"/>
                    <a:pt x="8315" y="1"/>
                    <a:pt x="781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36"/>
            <p:cNvSpPr/>
            <p:nvPr/>
          </p:nvSpPr>
          <p:spPr>
            <a:xfrm>
              <a:off x="3937350" y="1720250"/>
              <a:ext cx="306900" cy="304675"/>
            </a:xfrm>
            <a:custGeom>
              <a:avLst/>
              <a:gdLst/>
              <a:ahLst/>
              <a:cxnLst/>
              <a:rect l="l" t="t" r="r" b="b"/>
              <a:pathLst>
                <a:path w="12276" h="12187" extrusionOk="0">
                  <a:moveTo>
                    <a:pt x="10420" y="589"/>
                  </a:moveTo>
                  <a:cubicBezTo>
                    <a:pt x="10813" y="625"/>
                    <a:pt x="11116" y="946"/>
                    <a:pt x="11116" y="1338"/>
                  </a:cubicBezTo>
                  <a:lnTo>
                    <a:pt x="11116" y="1660"/>
                  </a:lnTo>
                  <a:lnTo>
                    <a:pt x="10652" y="1660"/>
                  </a:lnTo>
                  <a:lnTo>
                    <a:pt x="10652" y="1338"/>
                  </a:lnTo>
                  <a:cubicBezTo>
                    <a:pt x="10652" y="1071"/>
                    <a:pt x="10563" y="803"/>
                    <a:pt x="10420" y="589"/>
                  </a:cubicBezTo>
                  <a:close/>
                  <a:moveTo>
                    <a:pt x="1356" y="1303"/>
                  </a:moveTo>
                  <a:cubicBezTo>
                    <a:pt x="1356" y="1303"/>
                    <a:pt x="1356" y="1321"/>
                    <a:pt x="1356" y="1338"/>
                  </a:cubicBezTo>
                  <a:lnTo>
                    <a:pt x="1356" y="2088"/>
                  </a:lnTo>
                  <a:lnTo>
                    <a:pt x="981" y="2088"/>
                  </a:lnTo>
                  <a:cubicBezTo>
                    <a:pt x="749" y="2088"/>
                    <a:pt x="571" y="1909"/>
                    <a:pt x="571" y="1695"/>
                  </a:cubicBezTo>
                  <a:cubicBezTo>
                    <a:pt x="571" y="1481"/>
                    <a:pt x="749" y="1303"/>
                    <a:pt x="981" y="1303"/>
                  </a:cubicBezTo>
                  <a:close/>
                  <a:moveTo>
                    <a:pt x="11259" y="2248"/>
                  </a:moveTo>
                  <a:cubicBezTo>
                    <a:pt x="11491" y="2248"/>
                    <a:pt x="11687" y="2445"/>
                    <a:pt x="11687" y="2677"/>
                  </a:cubicBezTo>
                  <a:lnTo>
                    <a:pt x="11687" y="3462"/>
                  </a:lnTo>
                  <a:cubicBezTo>
                    <a:pt x="11687" y="3694"/>
                    <a:pt x="11491" y="3890"/>
                    <a:pt x="11259" y="3890"/>
                  </a:cubicBezTo>
                  <a:lnTo>
                    <a:pt x="10652" y="3890"/>
                  </a:lnTo>
                  <a:lnTo>
                    <a:pt x="10652" y="2248"/>
                  </a:lnTo>
                  <a:close/>
                  <a:moveTo>
                    <a:pt x="1356" y="4300"/>
                  </a:moveTo>
                  <a:lnTo>
                    <a:pt x="1356" y="5103"/>
                  </a:lnTo>
                  <a:lnTo>
                    <a:pt x="981" y="5103"/>
                  </a:lnTo>
                  <a:cubicBezTo>
                    <a:pt x="749" y="5103"/>
                    <a:pt x="571" y="4925"/>
                    <a:pt x="571" y="4711"/>
                  </a:cubicBezTo>
                  <a:cubicBezTo>
                    <a:pt x="571" y="4479"/>
                    <a:pt x="749" y="4300"/>
                    <a:pt x="981" y="4300"/>
                  </a:cubicBezTo>
                  <a:close/>
                  <a:moveTo>
                    <a:pt x="11259" y="4514"/>
                  </a:moveTo>
                  <a:cubicBezTo>
                    <a:pt x="11491" y="4514"/>
                    <a:pt x="11687" y="4711"/>
                    <a:pt x="11687" y="4943"/>
                  </a:cubicBezTo>
                  <a:lnTo>
                    <a:pt x="11687" y="5728"/>
                  </a:lnTo>
                  <a:cubicBezTo>
                    <a:pt x="11687" y="5960"/>
                    <a:pt x="11491" y="6156"/>
                    <a:pt x="11259" y="6156"/>
                  </a:cubicBezTo>
                  <a:lnTo>
                    <a:pt x="10652" y="6156"/>
                  </a:lnTo>
                  <a:lnTo>
                    <a:pt x="10652" y="4514"/>
                  </a:lnTo>
                  <a:close/>
                  <a:moveTo>
                    <a:pt x="1356" y="7316"/>
                  </a:moveTo>
                  <a:lnTo>
                    <a:pt x="1356" y="8119"/>
                  </a:lnTo>
                  <a:lnTo>
                    <a:pt x="981" y="8119"/>
                  </a:lnTo>
                  <a:cubicBezTo>
                    <a:pt x="749" y="8119"/>
                    <a:pt x="571" y="7940"/>
                    <a:pt x="571" y="7708"/>
                  </a:cubicBezTo>
                  <a:cubicBezTo>
                    <a:pt x="571" y="7494"/>
                    <a:pt x="749" y="7316"/>
                    <a:pt x="981" y="7316"/>
                  </a:cubicBezTo>
                  <a:close/>
                  <a:moveTo>
                    <a:pt x="11259" y="6834"/>
                  </a:moveTo>
                  <a:cubicBezTo>
                    <a:pt x="11491" y="6834"/>
                    <a:pt x="11687" y="7030"/>
                    <a:pt x="11687" y="7262"/>
                  </a:cubicBezTo>
                  <a:lnTo>
                    <a:pt x="11687" y="8047"/>
                  </a:lnTo>
                  <a:cubicBezTo>
                    <a:pt x="11687" y="8279"/>
                    <a:pt x="11491" y="8475"/>
                    <a:pt x="11259" y="8475"/>
                  </a:cubicBezTo>
                  <a:lnTo>
                    <a:pt x="10652" y="8475"/>
                  </a:lnTo>
                  <a:lnTo>
                    <a:pt x="10652" y="6834"/>
                  </a:lnTo>
                  <a:close/>
                  <a:moveTo>
                    <a:pt x="1356" y="10188"/>
                  </a:moveTo>
                  <a:lnTo>
                    <a:pt x="1356" y="10831"/>
                  </a:lnTo>
                  <a:cubicBezTo>
                    <a:pt x="1356" y="10884"/>
                    <a:pt x="1356" y="10938"/>
                    <a:pt x="1356" y="10991"/>
                  </a:cubicBezTo>
                  <a:lnTo>
                    <a:pt x="981" y="10991"/>
                  </a:lnTo>
                  <a:cubicBezTo>
                    <a:pt x="749" y="10991"/>
                    <a:pt x="571" y="10813"/>
                    <a:pt x="571" y="10599"/>
                  </a:cubicBezTo>
                  <a:cubicBezTo>
                    <a:pt x="571" y="10367"/>
                    <a:pt x="749" y="10188"/>
                    <a:pt x="981" y="10188"/>
                  </a:cubicBezTo>
                  <a:close/>
                  <a:moveTo>
                    <a:pt x="8208" y="589"/>
                  </a:moveTo>
                  <a:cubicBezTo>
                    <a:pt x="8636" y="589"/>
                    <a:pt x="8975" y="928"/>
                    <a:pt x="8975" y="1338"/>
                  </a:cubicBezTo>
                  <a:lnTo>
                    <a:pt x="8975" y="10831"/>
                  </a:lnTo>
                  <a:cubicBezTo>
                    <a:pt x="8975" y="11259"/>
                    <a:pt x="8636" y="11598"/>
                    <a:pt x="8208" y="11598"/>
                  </a:cubicBezTo>
                  <a:lnTo>
                    <a:pt x="2694" y="11598"/>
                  </a:lnTo>
                  <a:cubicBezTo>
                    <a:pt x="2284" y="11598"/>
                    <a:pt x="1945" y="11259"/>
                    <a:pt x="1945" y="10831"/>
                  </a:cubicBezTo>
                  <a:lnTo>
                    <a:pt x="1945" y="1338"/>
                  </a:lnTo>
                  <a:cubicBezTo>
                    <a:pt x="1945" y="928"/>
                    <a:pt x="2284" y="589"/>
                    <a:pt x="2694" y="589"/>
                  </a:cubicBezTo>
                  <a:close/>
                  <a:moveTo>
                    <a:pt x="9314" y="589"/>
                  </a:moveTo>
                  <a:cubicBezTo>
                    <a:pt x="9724" y="589"/>
                    <a:pt x="10063" y="928"/>
                    <a:pt x="10063" y="1338"/>
                  </a:cubicBezTo>
                  <a:lnTo>
                    <a:pt x="10063" y="10831"/>
                  </a:lnTo>
                  <a:cubicBezTo>
                    <a:pt x="10063" y="11241"/>
                    <a:pt x="9724" y="11580"/>
                    <a:pt x="9314" y="11598"/>
                  </a:cubicBezTo>
                  <a:cubicBezTo>
                    <a:pt x="9475" y="11384"/>
                    <a:pt x="9564" y="11116"/>
                    <a:pt x="9564" y="10831"/>
                  </a:cubicBezTo>
                  <a:lnTo>
                    <a:pt x="9564" y="1338"/>
                  </a:lnTo>
                  <a:cubicBezTo>
                    <a:pt x="9564" y="1053"/>
                    <a:pt x="9475" y="803"/>
                    <a:pt x="9314" y="589"/>
                  </a:cubicBezTo>
                  <a:close/>
                  <a:moveTo>
                    <a:pt x="11116" y="9064"/>
                  </a:moveTo>
                  <a:lnTo>
                    <a:pt x="11116" y="10831"/>
                  </a:lnTo>
                  <a:cubicBezTo>
                    <a:pt x="11116" y="11223"/>
                    <a:pt x="10813" y="11562"/>
                    <a:pt x="10420" y="11598"/>
                  </a:cubicBezTo>
                  <a:cubicBezTo>
                    <a:pt x="10563" y="11366"/>
                    <a:pt x="10652" y="11116"/>
                    <a:pt x="10652" y="10831"/>
                  </a:cubicBezTo>
                  <a:lnTo>
                    <a:pt x="10652" y="9064"/>
                  </a:lnTo>
                  <a:close/>
                  <a:moveTo>
                    <a:pt x="2694" y="0"/>
                  </a:moveTo>
                  <a:cubicBezTo>
                    <a:pt x="2177" y="0"/>
                    <a:pt x="1731" y="286"/>
                    <a:pt x="1517" y="714"/>
                  </a:cubicBezTo>
                  <a:lnTo>
                    <a:pt x="981" y="714"/>
                  </a:lnTo>
                  <a:cubicBezTo>
                    <a:pt x="428" y="714"/>
                    <a:pt x="0" y="1142"/>
                    <a:pt x="0" y="1695"/>
                  </a:cubicBezTo>
                  <a:cubicBezTo>
                    <a:pt x="0" y="2231"/>
                    <a:pt x="428" y="2677"/>
                    <a:pt x="981" y="2677"/>
                  </a:cubicBezTo>
                  <a:lnTo>
                    <a:pt x="1356" y="2677"/>
                  </a:lnTo>
                  <a:lnTo>
                    <a:pt x="1356" y="3711"/>
                  </a:lnTo>
                  <a:lnTo>
                    <a:pt x="981" y="3711"/>
                  </a:lnTo>
                  <a:cubicBezTo>
                    <a:pt x="428" y="3711"/>
                    <a:pt x="0" y="4158"/>
                    <a:pt x="0" y="4711"/>
                  </a:cubicBezTo>
                  <a:cubicBezTo>
                    <a:pt x="0" y="5246"/>
                    <a:pt x="428" y="5692"/>
                    <a:pt x="981" y="5692"/>
                  </a:cubicBezTo>
                  <a:lnTo>
                    <a:pt x="1356" y="5692"/>
                  </a:lnTo>
                  <a:lnTo>
                    <a:pt x="1356" y="6727"/>
                  </a:lnTo>
                  <a:lnTo>
                    <a:pt x="981" y="6727"/>
                  </a:lnTo>
                  <a:cubicBezTo>
                    <a:pt x="428" y="6727"/>
                    <a:pt x="0" y="7173"/>
                    <a:pt x="0" y="7708"/>
                  </a:cubicBezTo>
                  <a:cubicBezTo>
                    <a:pt x="0" y="8261"/>
                    <a:pt x="428" y="8707"/>
                    <a:pt x="981" y="8707"/>
                  </a:cubicBezTo>
                  <a:lnTo>
                    <a:pt x="1356" y="8707"/>
                  </a:lnTo>
                  <a:lnTo>
                    <a:pt x="1356" y="9600"/>
                  </a:lnTo>
                  <a:lnTo>
                    <a:pt x="981" y="9600"/>
                  </a:lnTo>
                  <a:cubicBezTo>
                    <a:pt x="428" y="9600"/>
                    <a:pt x="0" y="10046"/>
                    <a:pt x="0" y="10599"/>
                  </a:cubicBezTo>
                  <a:cubicBezTo>
                    <a:pt x="0" y="11134"/>
                    <a:pt x="428" y="11580"/>
                    <a:pt x="981" y="11580"/>
                  </a:cubicBezTo>
                  <a:lnTo>
                    <a:pt x="1570" y="11580"/>
                  </a:lnTo>
                  <a:cubicBezTo>
                    <a:pt x="1820" y="11937"/>
                    <a:pt x="2230" y="12187"/>
                    <a:pt x="2694" y="12187"/>
                  </a:cubicBezTo>
                  <a:lnTo>
                    <a:pt x="10349" y="12187"/>
                  </a:lnTo>
                  <a:cubicBezTo>
                    <a:pt x="11098" y="12187"/>
                    <a:pt x="11705" y="11580"/>
                    <a:pt x="11705" y="10831"/>
                  </a:cubicBezTo>
                  <a:lnTo>
                    <a:pt x="11705" y="8957"/>
                  </a:lnTo>
                  <a:cubicBezTo>
                    <a:pt x="12044" y="8797"/>
                    <a:pt x="12276" y="8440"/>
                    <a:pt x="12276" y="8047"/>
                  </a:cubicBezTo>
                  <a:lnTo>
                    <a:pt x="12276" y="7262"/>
                  </a:lnTo>
                  <a:cubicBezTo>
                    <a:pt x="12276" y="6959"/>
                    <a:pt x="12133" y="6673"/>
                    <a:pt x="11919" y="6495"/>
                  </a:cubicBezTo>
                  <a:cubicBezTo>
                    <a:pt x="12133" y="6317"/>
                    <a:pt x="12276" y="6031"/>
                    <a:pt x="12276" y="5728"/>
                  </a:cubicBezTo>
                  <a:lnTo>
                    <a:pt x="12276" y="4943"/>
                  </a:lnTo>
                  <a:cubicBezTo>
                    <a:pt x="12276" y="4657"/>
                    <a:pt x="12151" y="4390"/>
                    <a:pt x="11955" y="4211"/>
                  </a:cubicBezTo>
                  <a:cubicBezTo>
                    <a:pt x="12151" y="4015"/>
                    <a:pt x="12276" y="3765"/>
                    <a:pt x="12276" y="3462"/>
                  </a:cubicBezTo>
                  <a:lnTo>
                    <a:pt x="12276" y="2677"/>
                  </a:lnTo>
                  <a:cubicBezTo>
                    <a:pt x="12276" y="2284"/>
                    <a:pt x="12044" y="1927"/>
                    <a:pt x="11705" y="1767"/>
                  </a:cubicBezTo>
                  <a:lnTo>
                    <a:pt x="11705" y="1338"/>
                  </a:lnTo>
                  <a:cubicBezTo>
                    <a:pt x="11705" y="607"/>
                    <a:pt x="11098" y="0"/>
                    <a:pt x="103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36"/>
            <p:cNvSpPr/>
            <p:nvPr/>
          </p:nvSpPr>
          <p:spPr>
            <a:xfrm>
              <a:off x="4012275" y="1769300"/>
              <a:ext cx="122700" cy="78550"/>
            </a:xfrm>
            <a:custGeom>
              <a:avLst/>
              <a:gdLst/>
              <a:ahLst/>
              <a:cxnLst/>
              <a:rect l="l" t="t" r="r" b="b"/>
              <a:pathLst>
                <a:path w="4908" h="3142" extrusionOk="0">
                  <a:moveTo>
                    <a:pt x="4069" y="340"/>
                  </a:moveTo>
                  <a:cubicBezTo>
                    <a:pt x="4336" y="340"/>
                    <a:pt x="4568" y="572"/>
                    <a:pt x="4568" y="840"/>
                  </a:cubicBezTo>
                  <a:lnTo>
                    <a:pt x="4568" y="2303"/>
                  </a:lnTo>
                  <a:cubicBezTo>
                    <a:pt x="4568" y="2570"/>
                    <a:pt x="4336" y="2802"/>
                    <a:pt x="4069" y="2802"/>
                  </a:cubicBezTo>
                  <a:lnTo>
                    <a:pt x="839" y="2802"/>
                  </a:lnTo>
                  <a:cubicBezTo>
                    <a:pt x="572" y="2802"/>
                    <a:pt x="358" y="2570"/>
                    <a:pt x="358" y="2303"/>
                  </a:cubicBezTo>
                  <a:lnTo>
                    <a:pt x="358" y="840"/>
                  </a:lnTo>
                  <a:cubicBezTo>
                    <a:pt x="358" y="572"/>
                    <a:pt x="572" y="340"/>
                    <a:pt x="839" y="340"/>
                  </a:cubicBezTo>
                  <a:close/>
                  <a:moveTo>
                    <a:pt x="839" y="1"/>
                  </a:moveTo>
                  <a:cubicBezTo>
                    <a:pt x="375" y="1"/>
                    <a:pt x="1" y="376"/>
                    <a:pt x="1" y="840"/>
                  </a:cubicBezTo>
                  <a:lnTo>
                    <a:pt x="1" y="2303"/>
                  </a:lnTo>
                  <a:cubicBezTo>
                    <a:pt x="1" y="2767"/>
                    <a:pt x="375" y="3141"/>
                    <a:pt x="839" y="3141"/>
                  </a:cubicBezTo>
                  <a:lnTo>
                    <a:pt x="4069" y="3141"/>
                  </a:lnTo>
                  <a:cubicBezTo>
                    <a:pt x="4533" y="3141"/>
                    <a:pt x="4907" y="2767"/>
                    <a:pt x="4907" y="2303"/>
                  </a:cubicBezTo>
                  <a:lnTo>
                    <a:pt x="4907" y="840"/>
                  </a:lnTo>
                  <a:cubicBezTo>
                    <a:pt x="4907" y="376"/>
                    <a:pt x="4533" y="1"/>
                    <a:pt x="40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36"/>
            <p:cNvSpPr/>
            <p:nvPr/>
          </p:nvSpPr>
          <p:spPr>
            <a:xfrm>
              <a:off x="4039050" y="1804100"/>
              <a:ext cx="69150" cy="8950"/>
            </a:xfrm>
            <a:custGeom>
              <a:avLst/>
              <a:gdLst/>
              <a:ahLst/>
              <a:cxnLst/>
              <a:rect l="l" t="t" r="r" b="b"/>
              <a:pathLst>
                <a:path w="2766" h="358" extrusionOk="0">
                  <a:moveTo>
                    <a:pt x="179" y="1"/>
                  </a:moveTo>
                  <a:cubicBezTo>
                    <a:pt x="89" y="1"/>
                    <a:pt x="0" y="90"/>
                    <a:pt x="0" y="179"/>
                  </a:cubicBezTo>
                  <a:cubicBezTo>
                    <a:pt x="0" y="268"/>
                    <a:pt x="89" y="357"/>
                    <a:pt x="179" y="357"/>
                  </a:cubicBezTo>
                  <a:lnTo>
                    <a:pt x="2587" y="357"/>
                  </a:lnTo>
                  <a:cubicBezTo>
                    <a:pt x="2694" y="357"/>
                    <a:pt x="2766" y="268"/>
                    <a:pt x="2766" y="179"/>
                  </a:cubicBezTo>
                  <a:cubicBezTo>
                    <a:pt x="2766" y="90"/>
                    <a:pt x="2694" y="1"/>
                    <a:pt x="25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36"/>
            <p:cNvSpPr/>
            <p:nvPr/>
          </p:nvSpPr>
          <p:spPr>
            <a:xfrm>
              <a:off x="4099250" y="1904475"/>
              <a:ext cx="8950" cy="16975"/>
            </a:xfrm>
            <a:custGeom>
              <a:avLst/>
              <a:gdLst/>
              <a:ahLst/>
              <a:cxnLst/>
              <a:rect l="l" t="t" r="r" b="b"/>
              <a:pathLst>
                <a:path w="358" h="679" extrusionOk="0">
                  <a:moveTo>
                    <a:pt x="179" y="0"/>
                  </a:moveTo>
                  <a:cubicBezTo>
                    <a:pt x="72" y="0"/>
                    <a:pt x="1" y="89"/>
                    <a:pt x="1" y="179"/>
                  </a:cubicBezTo>
                  <a:lnTo>
                    <a:pt x="1" y="500"/>
                  </a:lnTo>
                  <a:cubicBezTo>
                    <a:pt x="1" y="607"/>
                    <a:pt x="72" y="678"/>
                    <a:pt x="179" y="678"/>
                  </a:cubicBezTo>
                  <a:cubicBezTo>
                    <a:pt x="269" y="678"/>
                    <a:pt x="358" y="607"/>
                    <a:pt x="358" y="500"/>
                  </a:cubicBezTo>
                  <a:lnTo>
                    <a:pt x="358" y="179"/>
                  </a:lnTo>
                  <a:cubicBezTo>
                    <a:pt x="358" y="89"/>
                    <a:pt x="269" y="0"/>
                    <a:pt x="1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36"/>
            <p:cNvSpPr/>
            <p:nvPr/>
          </p:nvSpPr>
          <p:spPr>
            <a:xfrm>
              <a:off x="4131375" y="1930775"/>
              <a:ext cx="8950" cy="16975"/>
            </a:xfrm>
            <a:custGeom>
              <a:avLst/>
              <a:gdLst/>
              <a:ahLst/>
              <a:cxnLst/>
              <a:rect l="l" t="t" r="r" b="b"/>
              <a:pathLst>
                <a:path w="358" h="679" extrusionOk="0">
                  <a:moveTo>
                    <a:pt x="179" y="1"/>
                  </a:moveTo>
                  <a:cubicBezTo>
                    <a:pt x="72" y="1"/>
                    <a:pt x="1" y="90"/>
                    <a:pt x="1" y="179"/>
                  </a:cubicBezTo>
                  <a:lnTo>
                    <a:pt x="1" y="518"/>
                  </a:lnTo>
                  <a:cubicBezTo>
                    <a:pt x="1" y="608"/>
                    <a:pt x="72" y="679"/>
                    <a:pt x="179" y="679"/>
                  </a:cubicBezTo>
                  <a:cubicBezTo>
                    <a:pt x="268" y="679"/>
                    <a:pt x="357" y="608"/>
                    <a:pt x="357" y="518"/>
                  </a:cubicBezTo>
                  <a:lnTo>
                    <a:pt x="357" y="179"/>
                  </a:lnTo>
                  <a:cubicBezTo>
                    <a:pt x="357" y="90"/>
                    <a:pt x="268" y="1"/>
                    <a:pt x="1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36"/>
            <p:cNvSpPr/>
            <p:nvPr/>
          </p:nvSpPr>
          <p:spPr>
            <a:xfrm>
              <a:off x="4108175" y="1949975"/>
              <a:ext cx="8500" cy="16975"/>
            </a:xfrm>
            <a:custGeom>
              <a:avLst/>
              <a:gdLst/>
              <a:ahLst/>
              <a:cxnLst/>
              <a:rect l="l" t="t" r="r" b="b"/>
              <a:pathLst>
                <a:path w="340" h="679" extrusionOk="0">
                  <a:moveTo>
                    <a:pt x="179" y="0"/>
                  </a:moveTo>
                  <a:cubicBezTo>
                    <a:pt x="72" y="0"/>
                    <a:pt x="1" y="89"/>
                    <a:pt x="1" y="179"/>
                  </a:cubicBezTo>
                  <a:lnTo>
                    <a:pt x="1" y="518"/>
                  </a:lnTo>
                  <a:cubicBezTo>
                    <a:pt x="1" y="607"/>
                    <a:pt x="72" y="678"/>
                    <a:pt x="179" y="678"/>
                  </a:cubicBezTo>
                  <a:cubicBezTo>
                    <a:pt x="268" y="678"/>
                    <a:pt x="340" y="607"/>
                    <a:pt x="340" y="518"/>
                  </a:cubicBezTo>
                  <a:lnTo>
                    <a:pt x="340" y="179"/>
                  </a:lnTo>
                  <a:cubicBezTo>
                    <a:pt x="340" y="89"/>
                    <a:pt x="268" y="0"/>
                    <a:pt x="1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36"/>
            <p:cNvSpPr/>
            <p:nvPr/>
          </p:nvSpPr>
          <p:spPr>
            <a:xfrm>
              <a:off x="3988200" y="1872800"/>
              <a:ext cx="15175" cy="37050"/>
            </a:xfrm>
            <a:custGeom>
              <a:avLst/>
              <a:gdLst/>
              <a:ahLst/>
              <a:cxnLst/>
              <a:rect l="l" t="t" r="r" b="b"/>
              <a:pathLst>
                <a:path w="607" h="1482" extrusionOk="0">
                  <a:moveTo>
                    <a:pt x="321" y="0"/>
                  </a:moveTo>
                  <a:cubicBezTo>
                    <a:pt x="161" y="0"/>
                    <a:pt x="18" y="125"/>
                    <a:pt x="18" y="286"/>
                  </a:cubicBezTo>
                  <a:cubicBezTo>
                    <a:pt x="18" y="589"/>
                    <a:pt x="0" y="893"/>
                    <a:pt x="18" y="1196"/>
                  </a:cubicBezTo>
                  <a:cubicBezTo>
                    <a:pt x="18" y="1356"/>
                    <a:pt x="143" y="1481"/>
                    <a:pt x="303" y="1481"/>
                  </a:cubicBezTo>
                  <a:cubicBezTo>
                    <a:pt x="482" y="1481"/>
                    <a:pt x="607" y="1339"/>
                    <a:pt x="607" y="1178"/>
                  </a:cubicBezTo>
                  <a:cubicBezTo>
                    <a:pt x="589" y="893"/>
                    <a:pt x="607" y="607"/>
                    <a:pt x="607" y="304"/>
                  </a:cubicBezTo>
                  <a:cubicBezTo>
                    <a:pt x="607" y="143"/>
                    <a:pt x="482" y="18"/>
                    <a:pt x="32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36"/>
            <p:cNvSpPr/>
            <p:nvPr/>
          </p:nvSpPr>
          <p:spPr>
            <a:xfrm>
              <a:off x="3988625" y="1842900"/>
              <a:ext cx="14750" cy="21000"/>
            </a:xfrm>
            <a:custGeom>
              <a:avLst/>
              <a:gdLst/>
              <a:ahLst/>
              <a:cxnLst/>
              <a:rect l="l" t="t" r="r" b="b"/>
              <a:pathLst>
                <a:path w="590" h="840" extrusionOk="0">
                  <a:moveTo>
                    <a:pt x="304" y="1"/>
                  </a:moveTo>
                  <a:cubicBezTo>
                    <a:pt x="126" y="1"/>
                    <a:pt x="1" y="144"/>
                    <a:pt x="1" y="304"/>
                  </a:cubicBezTo>
                  <a:lnTo>
                    <a:pt x="1" y="554"/>
                  </a:lnTo>
                  <a:cubicBezTo>
                    <a:pt x="1" y="715"/>
                    <a:pt x="126" y="840"/>
                    <a:pt x="304" y="840"/>
                  </a:cubicBezTo>
                  <a:cubicBezTo>
                    <a:pt x="465" y="840"/>
                    <a:pt x="590" y="715"/>
                    <a:pt x="590" y="554"/>
                  </a:cubicBezTo>
                  <a:lnTo>
                    <a:pt x="590" y="304"/>
                  </a:lnTo>
                  <a:cubicBezTo>
                    <a:pt x="590" y="144"/>
                    <a:pt x="465" y="1"/>
                    <a:pt x="30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8" name="Google Shape;8258;p36"/>
          <p:cNvGrpSpPr/>
          <p:nvPr/>
        </p:nvGrpSpPr>
        <p:grpSpPr>
          <a:xfrm>
            <a:off x="3391574" y="1425960"/>
            <a:ext cx="507740" cy="490100"/>
            <a:chOff x="2769100" y="2241250"/>
            <a:chExt cx="372025" cy="359100"/>
          </a:xfrm>
        </p:grpSpPr>
        <p:sp>
          <p:nvSpPr>
            <p:cNvPr id="8259" name="Google Shape;8259;p36"/>
            <p:cNvSpPr/>
            <p:nvPr/>
          </p:nvSpPr>
          <p:spPr>
            <a:xfrm>
              <a:off x="3023800" y="2318075"/>
              <a:ext cx="109300" cy="106425"/>
            </a:xfrm>
            <a:custGeom>
              <a:avLst/>
              <a:gdLst/>
              <a:ahLst/>
              <a:cxnLst/>
              <a:rect l="l" t="t" r="r" b="b"/>
              <a:pathLst>
                <a:path w="4372" h="4257" extrusionOk="0">
                  <a:moveTo>
                    <a:pt x="3721" y="1"/>
                  </a:moveTo>
                  <a:cubicBezTo>
                    <a:pt x="3569" y="1"/>
                    <a:pt x="3417" y="59"/>
                    <a:pt x="3301" y="175"/>
                  </a:cubicBezTo>
                  <a:lnTo>
                    <a:pt x="232" y="3226"/>
                  </a:lnTo>
                  <a:cubicBezTo>
                    <a:pt x="0" y="3458"/>
                    <a:pt x="0" y="3850"/>
                    <a:pt x="232" y="4082"/>
                  </a:cubicBezTo>
                  <a:cubicBezTo>
                    <a:pt x="348" y="4198"/>
                    <a:pt x="504" y="4256"/>
                    <a:pt x="661" y="4256"/>
                  </a:cubicBezTo>
                  <a:cubicBezTo>
                    <a:pt x="817" y="4256"/>
                    <a:pt x="973" y="4198"/>
                    <a:pt x="1089" y="4082"/>
                  </a:cubicBezTo>
                  <a:lnTo>
                    <a:pt x="4140" y="1013"/>
                  </a:lnTo>
                  <a:cubicBezTo>
                    <a:pt x="4372" y="781"/>
                    <a:pt x="4372" y="407"/>
                    <a:pt x="4140" y="175"/>
                  </a:cubicBezTo>
                  <a:cubicBezTo>
                    <a:pt x="4024" y="59"/>
                    <a:pt x="3872" y="1"/>
                    <a:pt x="37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36"/>
            <p:cNvSpPr/>
            <p:nvPr/>
          </p:nvSpPr>
          <p:spPr>
            <a:xfrm>
              <a:off x="2843575" y="2248500"/>
              <a:ext cx="281500" cy="273675"/>
            </a:xfrm>
            <a:custGeom>
              <a:avLst/>
              <a:gdLst/>
              <a:ahLst/>
              <a:cxnLst/>
              <a:rect l="l" t="t" r="r" b="b"/>
              <a:pathLst>
                <a:path w="11260" h="10947" extrusionOk="0">
                  <a:moveTo>
                    <a:pt x="9440" y="0"/>
                  </a:moveTo>
                  <a:cubicBezTo>
                    <a:pt x="9011" y="0"/>
                    <a:pt x="8583" y="165"/>
                    <a:pt x="8262" y="495"/>
                  </a:cubicBezTo>
                  <a:lnTo>
                    <a:pt x="643" y="8096"/>
                  </a:lnTo>
                  <a:cubicBezTo>
                    <a:pt x="1" y="8757"/>
                    <a:pt x="1" y="9809"/>
                    <a:pt x="643" y="10452"/>
                  </a:cubicBezTo>
                  <a:cubicBezTo>
                    <a:pt x="973" y="10782"/>
                    <a:pt x="1402" y="10947"/>
                    <a:pt x="1828" y="10947"/>
                  </a:cubicBezTo>
                  <a:cubicBezTo>
                    <a:pt x="2254" y="10947"/>
                    <a:pt x="2677" y="10782"/>
                    <a:pt x="2998" y="10452"/>
                  </a:cubicBezTo>
                  <a:lnTo>
                    <a:pt x="10617" y="2851"/>
                  </a:lnTo>
                  <a:cubicBezTo>
                    <a:pt x="11260" y="2191"/>
                    <a:pt x="11260" y="1138"/>
                    <a:pt x="10617" y="495"/>
                  </a:cubicBezTo>
                  <a:cubicBezTo>
                    <a:pt x="10296" y="165"/>
                    <a:pt x="9868" y="0"/>
                    <a:pt x="94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36"/>
            <p:cNvSpPr/>
            <p:nvPr/>
          </p:nvSpPr>
          <p:spPr>
            <a:xfrm>
              <a:off x="2843575" y="2248450"/>
              <a:ext cx="281500" cy="273725"/>
            </a:xfrm>
            <a:custGeom>
              <a:avLst/>
              <a:gdLst/>
              <a:ahLst/>
              <a:cxnLst/>
              <a:rect l="l" t="t" r="r" b="b"/>
              <a:pathLst>
                <a:path w="11260" h="10949" extrusionOk="0">
                  <a:moveTo>
                    <a:pt x="9426" y="1"/>
                  </a:moveTo>
                  <a:cubicBezTo>
                    <a:pt x="9047" y="1"/>
                    <a:pt x="8671" y="131"/>
                    <a:pt x="8369" y="390"/>
                  </a:cubicBezTo>
                  <a:cubicBezTo>
                    <a:pt x="8672" y="408"/>
                    <a:pt x="8958" y="515"/>
                    <a:pt x="9190" y="747"/>
                  </a:cubicBezTo>
                  <a:lnTo>
                    <a:pt x="9315" y="872"/>
                  </a:lnTo>
                  <a:cubicBezTo>
                    <a:pt x="9779" y="1336"/>
                    <a:pt x="9779" y="2103"/>
                    <a:pt x="9315" y="2567"/>
                  </a:cubicBezTo>
                  <a:lnTo>
                    <a:pt x="2731" y="9151"/>
                  </a:lnTo>
                  <a:cubicBezTo>
                    <a:pt x="2499" y="9392"/>
                    <a:pt x="2191" y="9512"/>
                    <a:pt x="1883" y="9512"/>
                  </a:cubicBezTo>
                  <a:cubicBezTo>
                    <a:pt x="1576" y="9512"/>
                    <a:pt x="1268" y="9392"/>
                    <a:pt x="1036" y="9151"/>
                  </a:cubicBezTo>
                  <a:lnTo>
                    <a:pt x="911" y="9026"/>
                  </a:lnTo>
                  <a:cubicBezTo>
                    <a:pt x="679" y="8812"/>
                    <a:pt x="572" y="8509"/>
                    <a:pt x="554" y="8206"/>
                  </a:cubicBezTo>
                  <a:lnTo>
                    <a:pt x="554" y="8206"/>
                  </a:lnTo>
                  <a:cubicBezTo>
                    <a:pt x="1" y="8866"/>
                    <a:pt x="37" y="9847"/>
                    <a:pt x="643" y="10454"/>
                  </a:cubicBezTo>
                  <a:cubicBezTo>
                    <a:pt x="973" y="10784"/>
                    <a:pt x="1402" y="10949"/>
                    <a:pt x="1828" y="10949"/>
                  </a:cubicBezTo>
                  <a:cubicBezTo>
                    <a:pt x="2254" y="10949"/>
                    <a:pt x="2677" y="10784"/>
                    <a:pt x="2998" y="10454"/>
                  </a:cubicBezTo>
                  <a:lnTo>
                    <a:pt x="10617" y="2853"/>
                  </a:lnTo>
                  <a:cubicBezTo>
                    <a:pt x="11260" y="2193"/>
                    <a:pt x="11260" y="1140"/>
                    <a:pt x="10617" y="497"/>
                  </a:cubicBezTo>
                  <a:cubicBezTo>
                    <a:pt x="10286" y="166"/>
                    <a:pt x="9855" y="1"/>
                    <a:pt x="942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36"/>
            <p:cNvSpPr/>
            <p:nvPr/>
          </p:nvSpPr>
          <p:spPr>
            <a:xfrm>
              <a:off x="3012650" y="2299300"/>
              <a:ext cx="38375" cy="36550"/>
            </a:xfrm>
            <a:custGeom>
              <a:avLst/>
              <a:gdLst/>
              <a:ahLst/>
              <a:cxnLst/>
              <a:rect l="l" t="t" r="r" b="b"/>
              <a:pathLst>
                <a:path w="1535" h="1462" extrusionOk="0">
                  <a:moveTo>
                    <a:pt x="1214" y="0"/>
                  </a:moveTo>
                  <a:cubicBezTo>
                    <a:pt x="1141" y="0"/>
                    <a:pt x="1069" y="27"/>
                    <a:pt x="1017" y="87"/>
                  </a:cubicBezTo>
                  <a:cubicBezTo>
                    <a:pt x="910" y="176"/>
                    <a:pt x="304" y="765"/>
                    <a:pt x="107" y="979"/>
                  </a:cubicBezTo>
                  <a:cubicBezTo>
                    <a:pt x="0" y="1086"/>
                    <a:pt x="0" y="1283"/>
                    <a:pt x="125" y="1390"/>
                  </a:cubicBezTo>
                  <a:cubicBezTo>
                    <a:pt x="179" y="1443"/>
                    <a:pt x="250" y="1461"/>
                    <a:pt x="321" y="1461"/>
                  </a:cubicBezTo>
                  <a:cubicBezTo>
                    <a:pt x="393" y="1461"/>
                    <a:pt x="482" y="1425"/>
                    <a:pt x="536" y="1372"/>
                  </a:cubicBezTo>
                  <a:cubicBezTo>
                    <a:pt x="714" y="1176"/>
                    <a:pt x="1321" y="605"/>
                    <a:pt x="1428" y="498"/>
                  </a:cubicBezTo>
                  <a:cubicBezTo>
                    <a:pt x="1535" y="390"/>
                    <a:pt x="1535" y="194"/>
                    <a:pt x="1428" y="87"/>
                  </a:cubicBezTo>
                  <a:cubicBezTo>
                    <a:pt x="1372" y="32"/>
                    <a:pt x="1292" y="0"/>
                    <a:pt x="12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36"/>
            <p:cNvSpPr/>
            <p:nvPr/>
          </p:nvSpPr>
          <p:spPr>
            <a:xfrm>
              <a:off x="3049675" y="2282500"/>
              <a:ext cx="18750" cy="17200"/>
            </a:xfrm>
            <a:custGeom>
              <a:avLst/>
              <a:gdLst/>
              <a:ahLst/>
              <a:cxnLst/>
              <a:rect l="l" t="t" r="r" b="b"/>
              <a:pathLst>
                <a:path w="750" h="688" extrusionOk="0">
                  <a:moveTo>
                    <a:pt x="431" y="1"/>
                  </a:moveTo>
                  <a:cubicBezTo>
                    <a:pt x="357" y="1"/>
                    <a:pt x="286" y="28"/>
                    <a:pt x="232" y="81"/>
                  </a:cubicBezTo>
                  <a:lnTo>
                    <a:pt x="107" y="188"/>
                  </a:lnTo>
                  <a:cubicBezTo>
                    <a:pt x="0" y="313"/>
                    <a:pt x="0" y="492"/>
                    <a:pt x="107" y="599"/>
                  </a:cubicBezTo>
                  <a:cubicBezTo>
                    <a:pt x="161" y="670"/>
                    <a:pt x="232" y="688"/>
                    <a:pt x="304" y="688"/>
                  </a:cubicBezTo>
                  <a:cubicBezTo>
                    <a:pt x="393" y="688"/>
                    <a:pt x="464" y="670"/>
                    <a:pt x="518" y="616"/>
                  </a:cubicBezTo>
                  <a:lnTo>
                    <a:pt x="625" y="492"/>
                  </a:lnTo>
                  <a:cubicBezTo>
                    <a:pt x="750" y="384"/>
                    <a:pt x="750" y="206"/>
                    <a:pt x="643" y="81"/>
                  </a:cubicBezTo>
                  <a:cubicBezTo>
                    <a:pt x="580" y="28"/>
                    <a:pt x="504" y="1"/>
                    <a:pt x="43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36"/>
            <p:cNvSpPr/>
            <p:nvPr/>
          </p:nvSpPr>
          <p:spPr>
            <a:xfrm>
              <a:off x="2776675" y="2504875"/>
              <a:ext cx="87900" cy="87900"/>
            </a:xfrm>
            <a:custGeom>
              <a:avLst/>
              <a:gdLst/>
              <a:ahLst/>
              <a:cxnLst/>
              <a:rect l="l" t="t" r="r" b="b"/>
              <a:pathLst>
                <a:path w="3516" h="3516" extrusionOk="0">
                  <a:moveTo>
                    <a:pt x="946" y="0"/>
                  </a:moveTo>
                  <a:lnTo>
                    <a:pt x="1" y="3515"/>
                  </a:lnTo>
                  <a:lnTo>
                    <a:pt x="3516" y="2588"/>
                  </a:lnTo>
                  <a:lnTo>
                    <a:pt x="3212" y="322"/>
                  </a:lnTo>
                  <a:lnTo>
                    <a:pt x="9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36"/>
            <p:cNvSpPr/>
            <p:nvPr/>
          </p:nvSpPr>
          <p:spPr>
            <a:xfrm>
              <a:off x="2818600" y="2470750"/>
              <a:ext cx="82100" cy="78975"/>
            </a:xfrm>
            <a:custGeom>
              <a:avLst/>
              <a:gdLst/>
              <a:ahLst/>
              <a:cxnLst/>
              <a:rect l="l" t="t" r="r" b="b"/>
              <a:pathLst>
                <a:path w="3284" h="3159" extrusionOk="0">
                  <a:moveTo>
                    <a:pt x="697" y="0"/>
                  </a:moveTo>
                  <a:cubicBezTo>
                    <a:pt x="536" y="0"/>
                    <a:pt x="375" y="63"/>
                    <a:pt x="251" y="188"/>
                  </a:cubicBezTo>
                  <a:cubicBezTo>
                    <a:pt x="1" y="420"/>
                    <a:pt x="1" y="830"/>
                    <a:pt x="251" y="1080"/>
                  </a:cubicBezTo>
                  <a:lnTo>
                    <a:pt x="2142" y="2971"/>
                  </a:lnTo>
                  <a:cubicBezTo>
                    <a:pt x="2267" y="3096"/>
                    <a:pt x="2427" y="3159"/>
                    <a:pt x="2588" y="3159"/>
                  </a:cubicBezTo>
                  <a:cubicBezTo>
                    <a:pt x="2748" y="3159"/>
                    <a:pt x="2909" y="3096"/>
                    <a:pt x="3034" y="2971"/>
                  </a:cubicBezTo>
                  <a:cubicBezTo>
                    <a:pt x="3284" y="2721"/>
                    <a:pt x="3284" y="2311"/>
                    <a:pt x="3034" y="2061"/>
                  </a:cubicBezTo>
                  <a:lnTo>
                    <a:pt x="1143" y="188"/>
                  </a:lnTo>
                  <a:cubicBezTo>
                    <a:pt x="1018" y="63"/>
                    <a:pt x="857" y="0"/>
                    <a:pt x="6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36"/>
            <p:cNvSpPr/>
            <p:nvPr/>
          </p:nvSpPr>
          <p:spPr>
            <a:xfrm>
              <a:off x="2769100" y="2241250"/>
              <a:ext cx="372025" cy="359100"/>
            </a:xfrm>
            <a:custGeom>
              <a:avLst/>
              <a:gdLst/>
              <a:ahLst/>
              <a:cxnLst/>
              <a:rect l="l" t="t" r="r" b="b"/>
              <a:pathLst>
                <a:path w="14881" h="14364" extrusionOk="0">
                  <a:moveTo>
                    <a:pt x="13900" y="3355"/>
                  </a:moveTo>
                  <a:cubicBezTo>
                    <a:pt x="13989" y="3355"/>
                    <a:pt x="14060" y="3391"/>
                    <a:pt x="14132" y="3444"/>
                  </a:cubicBezTo>
                  <a:cubicBezTo>
                    <a:pt x="14239" y="3569"/>
                    <a:pt x="14239" y="3765"/>
                    <a:pt x="14132" y="3890"/>
                  </a:cubicBezTo>
                  <a:lnTo>
                    <a:pt x="11063" y="6941"/>
                  </a:lnTo>
                  <a:cubicBezTo>
                    <a:pt x="11000" y="7004"/>
                    <a:pt x="10920" y="7035"/>
                    <a:pt x="10842" y="7035"/>
                  </a:cubicBezTo>
                  <a:cubicBezTo>
                    <a:pt x="10764" y="7035"/>
                    <a:pt x="10688" y="7004"/>
                    <a:pt x="10634" y="6941"/>
                  </a:cubicBezTo>
                  <a:cubicBezTo>
                    <a:pt x="10563" y="6888"/>
                    <a:pt x="10545" y="6816"/>
                    <a:pt x="10545" y="6727"/>
                  </a:cubicBezTo>
                  <a:cubicBezTo>
                    <a:pt x="10545" y="6638"/>
                    <a:pt x="10563" y="6567"/>
                    <a:pt x="10634" y="6513"/>
                  </a:cubicBezTo>
                  <a:lnTo>
                    <a:pt x="11741" y="5389"/>
                  </a:lnTo>
                  <a:lnTo>
                    <a:pt x="13685" y="3444"/>
                  </a:lnTo>
                  <a:cubicBezTo>
                    <a:pt x="13757" y="3391"/>
                    <a:pt x="13828" y="3355"/>
                    <a:pt x="13900" y="3355"/>
                  </a:cubicBezTo>
                  <a:close/>
                  <a:moveTo>
                    <a:pt x="12419" y="589"/>
                  </a:moveTo>
                  <a:cubicBezTo>
                    <a:pt x="12793" y="589"/>
                    <a:pt x="13132" y="732"/>
                    <a:pt x="13400" y="982"/>
                  </a:cubicBezTo>
                  <a:cubicBezTo>
                    <a:pt x="13935" y="1517"/>
                    <a:pt x="13935" y="2391"/>
                    <a:pt x="13400" y="2927"/>
                  </a:cubicBezTo>
                  <a:lnTo>
                    <a:pt x="5781" y="10545"/>
                  </a:lnTo>
                  <a:cubicBezTo>
                    <a:pt x="5585" y="10742"/>
                    <a:pt x="5335" y="10867"/>
                    <a:pt x="5085" y="10920"/>
                  </a:cubicBezTo>
                  <a:lnTo>
                    <a:pt x="3462" y="9279"/>
                  </a:lnTo>
                  <a:cubicBezTo>
                    <a:pt x="3515" y="9029"/>
                    <a:pt x="3640" y="8779"/>
                    <a:pt x="3836" y="8601"/>
                  </a:cubicBezTo>
                  <a:lnTo>
                    <a:pt x="11455" y="982"/>
                  </a:lnTo>
                  <a:cubicBezTo>
                    <a:pt x="11705" y="732"/>
                    <a:pt x="12044" y="589"/>
                    <a:pt x="12419" y="589"/>
                  </a:cubicBezTo>
                  <a:close/>
                  <a:moveTo>
                    <a:pt x="2677" y="9457"/>
                  </a:moveTo>
                  <a:cubicBezTo>
                    <a:pt x="2766" y="9457"/>
                    <a:pt x="2855" y="9493"/>
                    <a:pt x="2926" y="9564"/>
                  </a:cubicBezTo>
                  <a:lnTo>
                    <a:pt x="4818" y="11455"/>
                  </a:lnTo>
                  <a:cubicBezTo>
                    <a:pt x="4943" y="11580"/>
                    <a:pt x="4943" y="11812"/>
                    <a:pt x="4818" y="11937"/>
                  </a:cubicBezTo>
                  <a:cubicBezTo>
                    <a:pt x="4746" y="12009"/>
                    <a:pt x="4657" y="12044"/>
                    <a:pt x="4568" y="12044"/>
                  </a:cubicBezTo>
                  <a:cubicBezTo>
                    <a:pt x="4479" y="12044"/>
                    <a:pt x="4389" y="12009"/>
                    <a:pt x="4318" y="11937"/>
                  </a:cubicBezTo>
                  <a:lnTo>
                    <a:pt x="2427" y="10046"/>
                  </a:lnTo>
                  <a:cubicBezTo>
                    <a:pt x="2302" y="9921"/>
                    <a:pt x="2302" y="9707"/>
                    <a:pt x="2427" y="9564"/>
                  </a:cubicBezTo>
                  <a:cubicBezTo>
                    <a:pt x="2498" y="9493"/>
                    <a:pt x="2587" y="9457"/>
                    <a:pt x="2677" y="9457"/>
                  </a:cubicBezTo>
                  <a:close/>
                  <a:moveTo>
                    <a:pt x="1463" y="10867"/>
                  </a:moveTo>
                  <a:lnTo>
                    <a:pt x="2587" y="11027"/>
                  </a:lnTo>
                  <a:lnTo>
                    <a:pt x="3355" y="11777"/>
                  </a:lnTo>
                  <a:lnTo>
                    <a:pt x="3497" y="12918"/>
                  </a:lnTo>
                  <a:lnTo>
                    <a:pt x="1053" y="13561"/>
                  </a:lnTo>
                  <a:lnTo>
                    <a:pt x="1874" y="12740"/>
                  </a:lnTo>
                  <a:cubicBezTo>
                    <a:pt x="1923" y="12757"/>
                    <a:pt x="1975" y="12765"/>
                    <a:pt x="2026" y="12765"/>
                  </a:cubicBezTo>
                  <a:cubicBezTo>
                    <a:pt x="2140" y="12765"/>
                    <a:pt x="2251" y="12725"/>
                    <a:pt x="2338" y="12651"/>
                  </a:cubicBezTo>
                  <a:cubicBezTo>
                    <a:pt x="2498" y="12472"/>
                    <a:pt x="2498" y="12205"/>
                    <a:pt x="2338" y="12044"/>
                  </a:cubicBezTo>
                  <a:cubicBezTo>
                    <a:pt x="2257" y="11955"/>
                    <a:pt x="2146" y="11910"/>
                    <a:pt x="2034" y="11910"/>
                  </a:cubicBezTo>
                  <a:cubicBezTo>
                    <a:pt x="1923" y="11910"/>
                    <a:pt x="1811" y="11955"/>
                    <a:pt x="1731" y="12044"/>
                  </a:cubicBezTo>
                  <a:cubicBezTo>
                    <a:pt x="1606" y="12169"/>
                    <a:pt x="1570" y="12348"/>
                    <a:pt x="1642" y="12490"/>
                  </a:cubicBezTo>
                  <a:lnTo>
                    <a:pt x="803" y="13329"/>
                  </a:lnTo>
                  <a:lnTo>
                    <a:pt x="1463" y="10867"/>
                  </a:lnTo>
                  <a:close/>
                  <a:moveTo>
                    <a:pt x="12419" y="0"/>
                  </a:moveTo>
                  <a:cubicBezTo>
                    <a:pt x="11901" y="0"/>
                    <a:pt x="11402" y="197"/>
                    <a:pt x="11045" y="571"/>
                  </a:cubicBezTo>
                  <a:lnTo>
                    <a:pt x="3426" y="8190"/>
                  </a:lnTo>
                  <a:cubicBezTo>
                    <a:pt x="3212" y="8404"/>
                    <a:pt x="3051" y="8654"/>
                    <a:pt x="2962" y="8922"/>
                  </a:cubicBezTo>
                  <a:cubicBezTo>
                    <a:pt x="2874" y="8897"/>
                    <a:pt x="2784" y="8885"/>
                    <a:pt x="2693" y="8885"/>
                  </a:cubicBezTo>
                  <a:cubicBezTo>
                    <a:pt x="2452" y="8885"/>
                    <a:pt x="2211" y="8972"/>
                    <a:pt x="2016" y="9154"/>
                  </a:cubicBezTo>
                  <a:cubicBezTo>
                    <a:pt x="1695" y="9475"/>
                    <a:pt x="1660" y="9992"/>
                    <a:pt x="1927" y="10349"/>
                  </a:cubicBezTo>
                  <a:lnTo>
                    <a:pt x="1285" y="10260"/>
                  </a:lnTo>
                  <a:cubicBezTo>
                    <a:pt x="1273" y="10258"/>
                    <a:pt x="1261" y="10258"/>
                    <a:pt x="1248" y="10258"/>
                  </a:cubicBezTo>
                  <a:cubicBezTo>
                    <a:pt x="1119" y="10258"/>
                    <a:pt x="996" y="10343"/>
                    <a:pt x="964" y="10474"/>
                  </a:cubicBezTo>
                  <a:lnTo>
                    <a:pt x="36" y="13989"/>
                  </a:lnTo>
                  <a:cubicBezTo>
                    <a:pt x="0" y="14096"/>
                    <a:pt x="36" y="14203"/>
                    <a:pt x="107" y="14275"/>
                  </a:cubicBezTo>
                  <a:cubicBezTo>
                    <a:pt x="161" y="14328"/>
                    <a:pt x="232" y="14364"/>
                    <a:pt x="304" y="14364"/>
                  </a:cubicBezTo>
                  <a:cubicBezTo>
                    <a:pt x="339" y="14364"/>
                    <a:pt x="357" y="14346"/>
                    <a:pt x="375" y="14346"/>
                  </a:cubicBezTo>
                  <a:lnTo>
                    <a:pt x="3890" y="13400"/>
                  </a:lnTo>
                  <a:cubicBezTo>
                    <a:pt x="4033" y="13365"/>
                    <a:pt x="4122" y="13240"/>
                    <a:pt x="4104" y="13079"/>
                  </a:cubicBezTo>
                  <a:lnTo>
                    <a:pt x="4015" y="12437"/>
                  </a:lnTo>
                  <a:lnTo>
                    <a:pt x="4015" y="12437"/>
                  </a:lnTo>
                  <a:cubicBezTo>
                    <a:pt x="4175" y="12562"/>
                    <a:pt x="4372" y="12615"/>
                    <a:pt x="4568" y="12615"/>
                  </a:cubicBezTo>
                  <a:cubicBezTo>
                    <a:pt x="4800" y="12615"/>
                    <a:pt x="5032" y="12526"/>
                    <a:pt x="5228" y="12348"/>
                  </a:cubicBezTo>
                  <a:cubicBezTo>
                    <a:pt x="5478" y="12098"/>
                    <a:pt x="5549" y="11741"/>
                    <a:pt x="5442" y="11420"/>
                  </a:cubicBezTo>
                  <a:cubicBezTo>
                    <a:pt x="5710" y="11313"/>
                    <a:pt x="5977" y="11170"/>
                    <a:pt x="6192" y="10956"/>
                  </a:cubicBezTo>
                  <a:lnTo>
                    <a:pt x="10046" y="7102"/>
                  </a:lnTo>
                  <a:cubicBezTo>
                    <a:pt x="10081" y="7191"/>
                    <a:pt x="10135" y="7280"/>
                    <a:pt x="10224" y="7352"/>
                  </a:cubicBezTo>
                  <a:cubicBezTo>
                    <a:pt x="10385" y="7530"/>
                    <a:pt x="10617" y="7619"/>
                    <a:pt x="10849" y="7619"/>
                  </a:cubicBezTo>
                  <a:cubicBezTo>
                    <a:pt x="11080" y="7619"/>
                    <a:pt x="11295" y="7530"/>
                    <a:pt x="11473" y="7352"/>
                  </a:cubicBezTo>
                  <a:lnTo>
                    <a:pt x="14542" y="4300"/>
                  </a:lnTo>
                  <a:cubicBezTo>
                    <a:pt x="14881" y="3944"/>
                    <a:pt x="14881" y="3391"/>
                    <a:pt x="14542" y="3034"/>
                  </a:cubicBezTo>
                  <a:cubicBezTo>
                    <a:pt x="14435" y="2944"/>
                    <a:pt x="14310" y="2855"/>
                    <a:pt x="14167" y="2820"/>
                  </a:cubicBezTo>
                  <a:cubicBezTo>
                    <a:pt x="14524" y="2088"/>
                    <a:pt x="14399" y="1178"/>
                    <a:pt x="13793" y="571"/>
                  </a:cubicBezTo>
                  <a:cubicBezTo>
                    <a:pt x="13436" y="197"/>
                    <a:pt x="12936" y="0"/>
                    <a:pt x="12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36"/>
            <p:cNvSpPr/>
            <p:nvPr/>
          </p:nvSpPr>
          <p:spPr>
            <a:xfrm>
              <a:off x="2914500" y="2444850"/>
              <a:ext cx="15200" cy="15000"/>
            </a:xfrm>
            <a:custGeom>
              <a:avLst/>
              <a:gdLst/>
              <a:ahLst/>
              <a:cxnLst/>
              <a:rect l="l" t="t" r="r" b="b"/>
              <a:pathLst>
                <a:path w="608" h="600" extrusionOk="0">
                  <a:moveTo>
                    <a:pt x="411" y="1"/>
                  </a:moveTo>
                  <a:cubicBezTo>
                    <a:pt x="363" y="1"/>
                    <a:pt x="316" y="24"/>
                    <a:pt x="286" y="64"/>
                  </a:cubicBezTo>
                  <a:lnTo>
                    <a:pt x="54" y="314"/>
                  </a:lnTo>
                  <a:cubicBezTo>
                    <a:pt x="1" y="385"/>
                    <a:pt x="1" y="492"/>
                    <a:pt x="72" y="546"/>
                  </a:cubicBezTo>
                  <a:cubicBezTo>
                    <a:pt x="108" y="581"/>
                    <a:pt x="144" y="599"/>
                    <a:pt x="197" y="599"/>
                  </a:cubicBezTo>
                  <a:cubicBezTo>
                    <a:pt x="233" y="599"/>
                    <a:pt x="286" y="581"/>
                    <a:pt x="322" y="546"/>
                  </a:cubicBezTo>
                  <a:lnTo>
                    <a:pt x="536" y="296"/>
                  </a:lnTo>
                  <a:cubicBezTo>
                    <a:pt x="608" y="225"/>
                    <a:pt x="590" y="100"/>
                    <a:pt x="518" y="46"/>
                  </a:cubicBezTo>
                  <a:cubicBezTo>
                    <a:pt x="487" y="15"/>
                    <a:pt x="449" y="1"/>
                    <a:pt x="4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36"/>
            <p:cNvSpPr/>
            <p:nvPr/>
          </p:nvSpPr>
          <p:spPr>
            <a:xfrm>
              <a:off x="2944850" y="2437900"/>
              <a:ext cx="15175" cy="14800"/>
            </a:xfrm>
            <a:custGeom>
              <a:avLst/>
              <a:gdLst/>
              <a:ahLst/>
              <a:cxnLst/>
              <a:rect l="l" t="t" r="r" b="b"/>
              <a:pathLst>
                <a:path w="607" h="592" extrusionOk="0">
                  <a:moveTo>
                    <a:pt x="414" y="1"/>
                  </a:moveTo>
                  <a:cubicBezTo>
                    <a:pt x="364" y="1"/>
                    <a:pt x="314" y="18"/>
                    <a:pt x="286" y="57"/>
                  </a:cubicBezTo>
                  <a:lnTo>
                    <a:pt x="72" y="306"/>
                  </a:lnTo>
                  <a:cubicBezTo>
                    <a:pt x="0" y="378"/>
                    <a:pt x="0" y="485"/>
                    <a:pt x="72" y="556"/>
                  </a:cubicBezTo>
                  <a:cubicBezTo>
                    <a:pt x="107" y="574"/>
                    <a:pt x="161" y="592"/>
                    <a:pt x="196" y="592"/>
                  </a:cubicBezTo>
                  <a:cubicBezTo>
                    <a:pt x="250" y="592"/>
                    <a:pt x="286" y="574"/>
                    <a:pt x="321" y="538"/>
                  </a:cubicBezTo>
                  <a:lnTo>
                    <a:pt x="535" y="288"/>
                  </a:lnTo>
                  <a:cubicBezTo>
                    <a:pt x="607" y="217"/>
                    <a:pt x="607" y="110"/>
                    <a:pt x="535" y="39"/>
                  </a:cubicBezTo>
                  <a:cubicBezTo>
                    <a:pt x="502" y="14"/>
                    <a:pt x="458" y="1"/>
                    <a:pt x="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9" name="Google Shape;8269;p36"/>
          <p:cNvGrpSpPr/>
          <p:nvPr/>
        </p:nvGrpSpPr>
        <p:grpSpPr>
          <a:xfrm>
            <a:off x="1534860" y="1430532"/>
            <a:ext cx="362286" cy="480956"/>
            <a:chOff x="2257000" y="1672525"/>
            <a:chExt cx="265450" cy="352400"/>
          </a:xfrm>
        </p:grpSpPr>
        <p:sp>
          <p:nvSpPr>
            <p:cNvPr id="8270" name="Google Shape;8270;p36"/>
            <p:cNvSpPr/>
            <p:nvPr/>
          </p:nvSpPr>
          <p:spPr>
            <a:xfrm>
              <a:off x="2276200" y="1701075"/>
              <a:ext cx="239100" cy="316275"/>
            </a:xfrm>
            <a:custGeom>
              <a:avLst/>
              <a:gdLst/>
              <a:ahLst/>
              <a:cxnLst/>
              <a:rect l="l" t="t" r="r" b="b"/>
              <a:pathLst>
                <a:path w="9564" h="12651" extrusionOk="0">
                  <a:moveTo>
                    <a:pt x="732" y="0"/>
                  </a:moveTo>
                  <a:cubicBezTo>
                    <a:pt x="321" y="0"/>
                    <a:pt x="0" y="321"/>
                    <a:pt x="0" y="732"/>
                  </a:cubicBezTo>
                  <a:lnTo>
                    <a:pt x="0" y="11919"/>
                  </a:lnTo>
                  <a:cubicBezTo>
                    <a:pt x="0" y="12329"/>
                    <a:pt x="321" y="12650"/>
                    <a:pt x="732" y="12650"/>
                  </a:cubicBezTo>
                  <a:lnTo>
                    <a:pt x="8814" y="12650"/>
                  </a:lnTo>
                  <a:cubicBezTo>
                    <a:pt x="9225" y="12650"/>
                    <a:pt x="9564" y="12329"/>
                    <a:pt x="9564" y="11919"/>
                  </a:cubicBezTo>
                  <a:lnTo>
                    <a:pt x="9564" y="732"/>
                  </a:lnTo>
                  <a:cubicBezTo>
                    <a:pt x="9564" y="321"/>
                    <a:pt x="9225" y="0"/>
                    <a:pt x="88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36"/>
            <p:cNvSpPr/>
            <p:nvPr/>
          </p:nvSpPr>
          <p:spPr>
            <a:xfrm>
              <a:off x="2276200" y="1701075"/>
              <a:ext cx="239100" cy="316275"/>
            </a:xfrm>
            <a:custGeom>
              <a:avLst/>
              <a:gdLst/>
              <a:ahLst/>
              <a:cxnLst/>
              <a:rect l="l" t="t" r="r" b="b"/>
              <a:pathLst>
                <a:path w="9564" h="12651" extrusionOk="0">
                  <a:moveTo>
                    <a:pt x="7619" y="0"/>
                  </a:moveTo>
                  <a:cubicBezTo>
                    <a:pt x="7976" y="0"/>
                    <a:pt x="8261" y="285"/>
                    <a:pt x="8261" y="624"/>
                  </a:cubicBezTo>
                  <a:lnTo>
                    <a:pt x="8261" y="10295"/>
                  </a:lnTo>
                  <a:cubicBezTo>
                    <a:pt x="8261" y="10634"/>
                    <a:pt x="7976" y="10920"/>
                    <a:pt x="7619" y="10920"/>
                  </a:cubicBezTo>
                  <a:lnTo>
                    <a:pt x="642" y="10920"/>
                  </a:lnTo>
                  <a:cubicBezTo>
                    <a:pt x="286" y="10920"/>
                    <a:pt x="0" y="10634"/>
                    <a:pt x="0" y="10295"/>
                  </a:cubicBezTo>
                  <a:lnTo>
                    <a:pt x="0" y="11919"/>
                  </a:lnTo>
                  <a:cubicBezTo>
                    <a:pt x="0" y="12329"/>
                    <a:pt x="321" y="12650"/>
                    <a:pt x="732" y="12650"/>
                  </a:cubicBezTo>
                  <a:lnTo>
                    <a:pt x="8814" y="12650"/>
                  </a:lnTo>
                  <a:cubicBezTo>
                    <a:pt x="9225" y="12650"/>
                    <a:pt x="9564" y="12329"/>
                    <a:pt x="9564" y="11919"/>
                  </a:cubicBezTo>
                  <a:lnTo>
                    <a:pt x="9564" y="732"/>
                  </a:lnTo>
                  <a:cubicBezTo>
                    <a:pt x="9564" y="321"/>
                    <a:pt x="9225" y="0"/>
                    <a:pt x="8814"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36"/>
            <p:cNvSpPr/>
            <p:nvPr/>
          </p:nvSpPr>
          <p:spPr>
            <a:xfrm>
              <a:off x="2402425" y="1724250"/>
              <a:ext cx="88350" cy="88350"/>
            </a:xfrm>
            <a:custGeom>
              <a:avLst/>
              <a:gdLst/>
              <a:ahLst/>
              <a:cxnLst/>
              <a:rect l="l" t="t" r="r" b="b"/>
              <a:pathLst>
                <a:path w="3534" h="3534" extrusionOk="0">
                  <a:moveTo>
                    <a:pt x="1767" y="358"/>
                  </a:moveTo>
                  <a:cubicBezTo>
                    <a:pt x="2552" y="358"/>
                    <a:pt x="3194" y="982"/>
                    <a:pt x="3194" y="1767"/>
                  </a:cubicBezTo>
                  <a:cubicBezTo>
                    <a:pt x="3194" y="2552"/>
                    <a:pt x="2552" y="3177"/>
                    <a:pt x="1767" y="3177"/>
                  </a:cubicBezTo>
                  <a:cubicBezTo>
                    <a:pt x="1000" y="3177"/>
                    <a:pt x="357" y="2552"/>
                    <a:pt x="357" y="1767"/>
                  </a:cubicBezTo>
                  <a:cubicBezTo>
                    <a:pt x="357" y="982"/>
                    <a:pt x="1000" y="358"/>
                    <a:pt x="1767" y="358"/>
                  </a:cubicBezTo>
                  <a:close/>
                  <a:moveTo>
                    <a:pt x="1767" y="1"/>
                  </a:moveTo>
                  <a:cubicBezTo>
                    <a:pt x="803" y="1"/>
                    <a:pt x="1" y="786"/>
                    <a:pt x="1" y="1767"/>
                  </a:cubicBezTo>
                  <a:cubicBezTo>
                    <a:pt x="1" y="2749"/>
                    <a:pt x="803" y="3534"/>
                    <a:pt x="1767" y="3534"/>
                  </a:cubicBezTo>
                  <a:cubicBezTo>
                    <a:pt x="2748" y="3534"/>
                    <a:pt x="3533" y="2749"/>
                    <a:pt x="3533" y="1767"/>
                  </a:cubicBezTo>
                  <a:cubicBezTo>
                    <a:pt x="3533" y="786"/>
                    <a:pt x="2748" y="1"/>
                    <a:pt x="17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36"/>
            <p:cNvSpPr/>
            <p:nvPr/>
          </p:nvSpPr>
          <p:spPr>
            <a:xfrm>
              <a:off x="2425625" y="1741200"/>
              <a:ext cx="42400" cy="49825"/>
            </a:xfrm>
            <a:custGeom>
              <a:avLst/>
              <a:gdLst/>
              <a:ahLst/>
              <a:cxnLst/>
              <a:rect l="l" t="t" r="r" b="b"/>
              <a:pathLst>
                <a:path w="1696" h="1993" extrusionOk="0">
                  <a:moveTo>
                    <a:pt x="839" y="607"/>
                  </a:moveTo>
                  <a:lnTo>
                    <a:pt x="1089" y="1232"/>
                  </a:lnTo>
                  <a:lnTo>
                    <a:pt x="607" y="1232"/>
                  </a:lnTo>
                  <a:lnTo>
                    <a:pt x="839" y="607"/>
                  </a:lnTo>
                  <a:close/>
                  <a:moveTo>
                    <a:pt x="839" y="1"/>
                  </a:moveTo>
                  <a:cubicBezTo>
                    <a:pt x="768" y="1"/>
                    <a:pt x="678" y="54"/>
                    <a:pt x="643" y="126"/>
                  </a:cubicBezTo>
                  <a:lnTo>
                    <a:pt x="36" y="1749"/>
                  </a:lnTo>
                  <a:cubicBezTo>
                    <a:pt x="0" y="1839"/>
                    <a:pt x="54" y="1946"/>
                    <a:pt x="143" y="1981"/>
                  </a:cubicBezTo>
                  <a:cubicBezTo>
                    <a:pt x="162" y="1989"/>
                    <a:pt x="181" y="1993"/>
                    <a:pt x="200" y="1993"/>
                  </a:cubicBezTo>
                  <a:cubicBezTo>
                    <a:pt x="268" y="1993"/>
                    <a:pt x="329" y="1944"/>
                    <a:pt x="357" y="1874"/>
                  </a:cubicBezTo>
                  <a:lnTo>
                    <a:pt x="464" y="1589"/>
                  </a:lnTo>
                  <a:lnTo>
                    <a:pt x="1214" y="1589"/>
                  </a:lnTo>
                  <a:lnTo>
                    <a:pt x="1321" y="1874"/>
                  </a:lnTo>
                  <a:cubicBezTo>
                    <a:pt x="1356" y="1946"/>
                    <a:pt x="1428" y="1981"/>
                    <a:pt x="1499" y="1981"/>
                  </a:cubicBezTo>
                  <a:lnTo>
                    <a:pt x="1553" y="1981"/>
                  </a:lnTo>
                  <a:cubicBezTo>
                    <a:pt x="1642" y="1946"/>
                    <a:pt x="1695" y="1839"/>
                    <a:pt x="1660" y="1749"/>
                  </a:cubicBezTo>
                  <a:lnTo>
                    <a:pt x="1053" y="126"/>
                  </a:lnTo>
                  <a:cubicBezTo>
                    <a:pt x="1017" y="54"/>
                    <a:pt x="928" y="1"/>
                    <a:pt x="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36"/>
            <p:cNvSpPr/>
            <p:nvPr/>
          </p:nvSpPr>
          <p:spPr>
            <a:xfrm>
              <a:off x="2304725" y="1849775"/>
              <a:ext cx="24125" cy="29750"/>
            </a:xfrm>
            <a:custGeom>
              <a:avLst/>
              <a:gdLst/>
              <a:ahLst/>
              <a:cxnLst/>
              <a:rect l="l" t="t" r="r" b="b"/>
              <a:pathLst>
                <a:path w="965" h="1190" extrusionOk="0">
                  <a:moveTo>
                    <a:pt x="192" y="0"/>
                  </a:moveTo>
                  <a:cubicBezTo>
                    <a:pt x="171" y="0"/>
                    <a:pt x="149" y="4"/>
                    <a:pt x="126" y="11"/>
                  </a:cubicBezTo>
                  <a:cubicBezTo>
                    <a:pt x="37" y="47"/>
                    <a:pt x="1" y="154"/>
                    <a:pt x="19" y="243"/>
                  </a:cubicBezTo>
                  <a:lnTo>
                    <a:pt x="304" y="1082"/>
                  </a:lnTo>
                  <a:cubicBezTo>
                    <a:pt x="340" y="1153"/>
                    <a:pt x="411" y="1189"/>
                    <a:pt x="483" y="1189"/>
                  </a:cubicBezTo>
                  <a:cubicBezTo>
                    <a:pt x="554" y="1189"/>
                    <a:pt x="625" y="1153"/>
                    <a:pt x="643" y="1082"/>
                  </a:cubicBezTo>
                  <a:lnTo>
                    <a:pt x="947" y="243"/>
                  </a:lnTo>
                  <a:cubicBezTo>
                    <a:pt x="964" y="154"/>
                    <a:pt x="929" y="47"/>
                    <a:pt x="840" y="11"/>
                  </a:cubicBezTo>
                  <a:cubicBezTo>
                    <a:pt x="817" y="4"/>
                    <a:pt x="795" y="0"/>
                    <a:pt x="774" y="0"/>
                  </a:cubicBezTo>
                  <a:cubicBezTo>
                    <a:pt x="697" y="0"/>
                    <a:pt x="636" y="48"/>
                    <a:pt x="608" y="118"/>
                  </a:cubicBezTo>
                  <a:lnTo>
                    <a:pt x="483" y="475"/>
                  </a:lnTo>
                  <a:lnTo>
                    <a:pt x="358" y="118"/>
                  </a:lnTo>
                  <a:cubicBezTo>
                    <a:pt x="330" y="48"/>
                    <a:pt x="269" y="0"/>
                    <a:pt x="1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36"/>
            <p:cNvSpPr/>
            <p:nvPr/>
          </p:nvSpPr>
          <p:spPr>
            <a:xfrm>
              <a:off x="2304725" y="1903300"/>
              <a:ext cx="24125" cy="29750"/>
            </a:xfrm>
            <a:custGeom>
              <a:avLst/>
              <a:gdLst/>
              <a:ahLst/>
              <a:cxnLst/>
              <a:rect l="l" t="t" r="r" b="b"/>
              <a:pathLst>
                <a:path w="965" h="1190" extrusionOk="0">
                  <a:moveTo>
                    <a:pt x="192" y="0"/>
                  </a:moveTo>
                  <a:cubicBezTo>
                    <a:pt x="171" y="0"/>
                    <a:pt x="149" y="4"/>
                    <a:pt x="126" y="12"/>
                  </a:cubicBezTo>
                  <a:cubicBezTo>
                    <a:pt x="37" y="47"/>
                    <a:pt x="1" y="154"/>
                    <a:pt x="19" y="244"/>
                  </a:cubicBezTo>
                  <a:lnTo>
                    <a:pt x="304" y="1082"/>
                  </a:lnTo>
                  <a:cubicBezTo>
                    <a:pt x="340" y="1153"/>
                    <a:pt x="411" y="1189"/>
                    <a:pt x="483" y="1189"/>
                  </a:cubicBezTo>
                  <a:cubicBezTo>
                    <a:pt x="554" y="1189"/>
                    <a:pt x="625" y="1153"/>
                    <a:pt x="643" y="1082"/>
                  </a:cubicBezTo>
                  <a:lnTo>
                    <a:pt x="947" y="244"/>
                  </a:lnTo>
                  <a:cubicBezTo>
                    <a:pt x="964" y="154"/>
                    <a:pt x="929" y="47"/>
                    <a:pt x="840" y="12"/>
                  </a:cubicBezTo>
                  <a:cubicBezTo>
                    <a:pt x="817" y="4"/>
                    <a:pt x="795" y="0"/>
                    <a:pt x="774" y="0"/>
                  </a:cubicBezTo>
                  <a:cubicBezTo>
                    <a:pt x="697" y="0"/>
                    <a:pt x="636" y="48"/>
                    <a:pt x="608" y="119"/>
                  </a:cubicBezTo>
                  <a:lnTo>
                    <a:pt x="483" y="493"/>
                  </a:lnTo>
                  <a:lnTo>
                    <a:pt x="358" y="119"/>
                  </a:lnTo>
                  <a:cubicBezTo>
                    <a:pt x="330" y="48"/>
                    <a:pt x="269" y="0"/>
                    <a:pt x="1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36"/>
            <p:cNvSpPr/>
            <p:nvPr/>
          </p:nvSpPr>
          <p:spPr>
            <a:xfrm>
              <a:off x="2268600" y="1693475"/>
              <a:ext cx="253850" cy="331450"/>
            </a:xfrm>
            <a:custGeom>
              <a:avLst/>
              <a:gdLst/>
              <a:ahLst/>
              <a:cxnLst/>
              <a:rect l="l" t="t" r="r" b="b"/>
              <a:pathLst>
                <a:path w="10154" h="13258" extrusionOk="0">
                  <a:moveTo>
                    <a:pt x="9118" y="589"/>
                  </a:moveTo>
                  <a:cubicBezTo>
                    <a:pt x="9368" y="589"/>
                    <a:pt x="9564" y="786"/>
                    <a:pt x="9564" y="1036"/>
                  </a:cubicBezTo>
                  <a:lnTo>
                    <a:pt x="9564" y="12223"/>
                  </a:lnTo>
                  <a:cubicBezTo>
                    <a:pt x="9564" y="12473"/>
                    <a:pt x="9368" y="12669"/>
                    <a:pt x="9118" y="12669"/>
                  </a:cubicBezTo>
                  <a:lnTo>
                    <a:pt x="1036" y="12669"/>
                  </a:lnTo>
                  <a:cubicBezTo>
                    <a:pt x="786" y="12669"/>
                    <a:pt x="590" y="12473"/>
                    <a:pt x="590" y="12223"/>
                  </a:cubicBezTo>
                  <a:lnTo>
                    <a:pt x="590" y="1036"/>
                  </a:lnTo>
                  <a:cubicBezTo>
                    <a:pt x="590" y="786"/>
                    <a:pt x="786" y="589"/>
                    <a:pt x="1036" y="589"/>
                  </a:cubicBezTo>
                  <a:close/>
                  <a:moveTo>
                    <a:pt x="1036" y="1"/>
                  </a:moveTo>
                  <a:cubicBezTo>
                    <a:pt x="465" y="1"/>
                    <a:pt x="1" y="465"/>
                    <a:pt x="1" y="1036"/>
                  </a:cubicBezTo>
                  <a:lnTo>
                    <a:pt x="1" y="12223"/>
                  </a:lnTo>
                  <a:cubicBezTo>
                    <a:pt x="1" y="12794"/>
                    <a:pt x="465" y="13258"/>
                    <a:pt x="1036" y="13258"/>
                  </a:cubicBezTo>
                  <a:lnTo>
                    <a:pt x="9118" y="13258"/>
                  </a:lnTo>
                  <a:cubicBezTo>
                    <a:pt x="9689" y="13258"/>
                    <a:pt x="10153" y="12794"/>
                    <a:pt x="10153" y="12223"/>
                  </a:cubicBezTo>
                  <a:lnTo>
                    <a:pt x="10153" y="1036"/>
                  </a:lnTo>
                  <a:cubicBezTo>
                    <a:pt x="10153" y="465"/>
                    <a:pt x="9689" y="1"/>
                    <a:pt x="91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36"/>
            <p:cNvSpPr/>
            <p:nvPr/>
          </p:nvSpPr>
          <p:spPr>
            <a:xfrm>
              <a:off x="2309200" y="1970050"/>
              <a:ext cx="117350" cy="8500"/>
            </a:xfrm>
            <a:custGeom>
              <a:avLst/>
              <a:gdLst/>
              <a:ahLst/>
              <a:cxnLst/>
              <a:rect l="l" t="t" r="r" b="b"/>
              <a:pathLst>
                <a:path w="4694" h="340" extrusionOk="0">
                  <a:moveTo>
                    <a:pt x="179" y="0"/>
                  </a:moveTo>
                  <a:cubicBezTo>
                    <a:pt x="90" y="0"/>
                    <a:pt x="0" y="71"/>
                    <a:pt x="0" y="161"/>
                  </a:cubicBezTo>
                  <a:cubicBezTo>
                    <a:pt x="0" y="268"/>
                    <a:pt x="90" y="339"/>
                    <a:pt x="179" y="339"/>
                  </a:cubicBezTo>
                  <a:lnTo>
                    <a:pt x="4515" y="339"/>
                  </a:lnTo>
                  <a:cubicBezTo>
                    <a:pt x="4604" y="339"/>
                    <a:pt x="4693" y="268"/>
                    <a:pt x="4693" y="161"/>
                  </a:cubicBezTo>
                  <a:cubicBezTo>
                    <a:pt x="4693" y="71"/>
                    <a:pt x="4604" y="0"/>
                    <a:pt x="45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36"/>
            <p:cNvSpPr/>
            <p:nvPr/>
          </p:nvSpPr>
          <p:spPr>
            <a:xfrm>
              <a:off x="2309200" y="1741200"/>
              <a:ext cx="69175" cy="8500"/>
            </a:xfrm>
            <a:custGeom>
              <a:avLst/>
              <a:gdLst/>
              <a:ahLst/>
              <a:cxnLst/>
              <a:rect l="l" t="t" r="r" b="b"/>
              <a:pathLst>
                <a:path w="2767" h="340" extrusionOk="0">
                  <a:moveTo>
                    <a:pt x="179" y="1"/>
                  </a:moveTo>
                  <a:cubicBezTo>
                    <a:pt x="90" y="1"/>
                    <a:pt x="0" y="72"/>
                    <a:pt x="0" y="179"/>
                  </a:cubicBezTo>
                  <a:cubicBezTo>
                    <a:pt x="0" y="268"/>
                    <a:pt x="90" y="340"/>
                    <a:pt x="179" y="340"/>
                  </a:cubicBezTo>
                  <a:lnTo>
                    <a:pt x="2588" y="340"/>
                  </a:lnTo>
                  <a:cubicBezTo>
                    <a:pt x="2695" y="340"/>
                    <a:pt x="2766" y="268"/>
                    <a:pt x="2766" y="179"/>
                  </a:cubicBezTo>
                  <a:cubicBezTo>
                    <a:pt x="2766" y="72"/>
                    <a:pt x="2695" y="1"/>
                    <a:pt x="25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36"/>
            <p:cNvSpPr/>
            <p:nvPr/>
          </p:nvSpPr>
          <p:spPr>
            <a:xfrm>
              <a:off x="2309200" y="1768875"/>
              <a:ext cx="69175" cy="8925"/>
            </a:xfrm>
            <a:custGeom>
              <a:avLst/>
              <a:gdLst/>
              <a:ahLst/>
              <a:cxnLst/>
              <a:rect l="l" t="t" r="r" b="b"/>
              <a:pathLst>
                <a:path w="2767" h="357" extrusionOk="0">
                  <a:moveTo>
                    <a:pt x="179" y="0"/>
                  </a:moveTo>
                  <a:cubicBezTo>
                    <a:pt x="90" y="0"/>
                    <a:pt x="0" y="89"/>
                    <a:pt x="0" y="179"/>
                  </a:cubicBezTo>
                  <a:cubicBezTo>
                    <a:pt x="0" y="286"/>
                    <a:pt x="90" y="357"/>
                    <a:pt x="179" y="357"/>
                  </a:cubicBezTo>
                  <a:lnTo>
                    <a:pt x="2588" y="357"/>
                  </a:lnTo>
                  <a:cubicBezTo>
                    <a:pt x="2695" y="357"/>
                    <a:pt x="2766" y="286"/>
                    <a:pt x="2766" y="179"/>
                  </a:cubicBezTo>
                  <a:cubicBezTo>
                    <a:pt x="2766" y="89"/>
                    <a:pt x="2695" y="0"/>
                    <a:pt x="25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36"/>
            <p:cNvSpPr/>
            <p:nvPr/>
          </p:nvSpPr>
          <p:spPr>
            <a:xfrm>
              <a:off x="2309200" y="1941950"/>
              <a:ext cx="172650" cy="8925"/>
            </a:xfrm>
            <a:custGeom>
              <a:avLst/>
              <a:gdLst/>
              <a:ahLst/>
              <a:cxnLst/>
              <a:rect l="l" t="t" r="r" b="b"/>
              <a:pathLst>
                <a:path w="6906" h="357" extrusionOk="0">
                  <a:moveTo>
                    <a:pt x="179" y="0"/>
                  </a:moveTo>
                  <a:cubicBezTo>
                    <a:pt x="90" y="0"/>
                    <a:pt x="0" y="71"/>
                    <a:pt x="0" y="178"/>
                  </a:cubicBezTo>
                  <a:cubicBezTo>
                    <a:pt x="0" y="268"/>
                    <a:pt x="90" y="357"/>
                    <a:pt x="179" y="357"/>
                  </a:cubicBezTo>
                  <a:lnTo>
                    <a:pt x="6745" y="357"/>
                  </a:lnTo>
                  <a:cubicBezTo>
                    <a:pt x="6834" y="357"/>
                    <a:pt x="6906" y="268"/>
                    <a:pt x="6906" y="178"/>
                  </a:cubicBezTo>
                  <a:cubicBezTo>
                    <a:pt x="6906" y="71"/>
                    <a:pt x="6834" y="0"/>
                    <a:pt x="6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36"/>
            <p:cNvSpPr/>
            <p:nvPr/>
          </p:nvSpPr>
          <p:spPr>
            <a:xfrm>
              <a:off x="2336400" y="1913825"/>
              <a:ext cx="145450" cy="8950"/>
            </a:xfrm>
            <a:custGeom>
              <a:avLst/>
              <a:gdLst/>
              <a:ahLst/>
              <a:cxnLst/>
              <a:rect l="l" t="t" r="r" b="b"/>
              <a:pathLst>
                <a:path w="5818" h="358" extrusionOk="0">
                  <a:moveTo>
                    <a:pt x="179" y="1"/>
                  </a:moveTo>
                  <a:cubicBezTo>
                    <a:pt x="72" y="1"/>
                    <a:pt x="1" y="90"/>
                    <a:pt x="1" y="179"/>
                  </a:cubicBezTo>
                  <a:cubicBezTo>
                    <a:pt x="1" y="286"/>
                    <a:pt x="72" y="358"/>
                    <a:pt x="179" y="358"/>
                  </a:cubicBezTo>
                  <a:lnTo>
                    <a:pt x="5657" y="358"/>
                  </a:lnTo>
                  <a:cubicBezTo>
                    <a:pt x="5746" y="358"/>
                    <a:pt x="5818" y="286"/>
                    <a:pt x="5818" y="179"/>
                  </a:cubicBezTo>
                  <a:cubicBezTo>
                    <a:pt x="5818" y="90"/>
                    <a:pt x="5746" y="1"/>
                    <a:pt x="56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36"/>
            <p:cNvSpPr/>
            <p:nvPr/>
          </p:nvSpPr>
          <p:spPr>
            <a:xfrm>
              <a:off x="2309200" y="1886175"/>
              <a:ext cx="172650" cy="8950"/>
            </a:xfrm>
            <a:custGeom>
              <a:avLst/>
              <a:gdLst/>
              <a:ahLst/>
              <a:cxnLst/>
              <a:rect l="l" t="t" r="r" b="b"/>
              <a:pathLst>
                <a:path w="6906" h="358" extrusionOk="0">
                  <a:moveTo>
                    <a:pt x="179" y="1"/>
                  </a:moveTo>
                  <a:cubicBezTo>
                    <a:pt x="90" y="1"/>
                    <a:pt x="0" y="72"/>
                    <a:pt x="0" y="179"/>
                  </a:cubicBezTo>
                  <a:cubicBezTo>
                    <a:pt x="0" y="268"/>
                    <a:pt x="90" y="358"/>
                    <a:pt x="179" y="358"/>
                  </a:cubicBezTo>
                  <a:lnTo>
                    <a:pt x="6745" y="358"/>
                  </a:lnTo>
                  <a:cubicBezTo>
                    <a:pt x="6834" y="358"/>
                    <a:pt x="6906" y="268"/>
                    <a:pt x="6906" y="179"/>
                  </a:cubicBezTo>
                  <a:cubicBezTo>
                    <a:pt x="6906" y="72"/>
                    <a:pt x="6834" y="1"/>
                    <a:pt x="67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36"/>
            <p:cNvSpPr/>
            <p:nvPr/>
          </p:nvSpPr>
          <p:spPr>
            <a:xfrm>
              <a:off x="2336400" y="1858075"/>
              <a:ext cx="145450" cy="8950"/>
            </a:xfrm>
            <a:custGeom>
              <a:avLst/>
              <a:gdLst/>
              <a:ahLst/>
              <a:cxnLst/>
              <a:rect l="l" t="t" r="r" b="b"/>
              <a:pathLst>
                <a:path w="5818" h="358" extrusionOk="0">
                  <a:moveTo>
                    <a:pt x="179" y="1"/>
                  </a:moveTo>
                  <a:cubicBezTo>
                    <a:pt x="72" y="1"/>
                    <a:pt x="1" y="90"/>
                    <a:pt x="1" y="179"/>
                  </a:cubicBezTo>
                  <a:cubicBezTo>
                    <a:pt x="1" y="286"/>
                    <a:pt x="72" y="357"/>
                    <a:pt x="179" y="357"/>
                  </a:cubicBezTo>
                  <a:lnTo>
                    <a:pt x="5657" y="357"/>
                  </a:lnTo>
                  <a:cubicBezTo>
                    <a:pt x="5746" y="357"/>
                    <a:pt x="5818" y="286"/>
                    <a:pt x="5818" y="179"/>
                  </a:cubicBezTo>
                  <a:cubicBezTo>
                    <a:pt x="5818" y="90"/>
                    <a:pt x="5746" y="1"/>
                    <a:pt x="56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36"/>
            <p:cNvSpPr/>
            <p:nvPr/>
          </p:nvSpPr>
          <p:spPr>
            <a:xfrm>
              <a:off x="2309200" y="1830425"/>
              <a:ext cx="172650" cy="8950"/>
            </a:xfrm>
            <a:custGeom>
              <a:avLst/>
              <a:gdLst/>
              <a:ahLst/>
              <a:cxnLst/>
              <a:rect l="l" t="t" r="r" b="b"/>
              <a:pathLst>
                <a:path w="6906" h="358" extrusionOk="0">
                  <a:moveTo>
                    <a:pt x="179" y="0"/>
                  </a:moveTo>
                  <a:cubicBezTo>
                    <a:pt x="90" y="0"/>
                    <a:pt x="0" y="72"/>
                    <a:pt x="0" y="179"/>
                  </a:cubicBezTo>
                  <a:cubicBezTo>
                    <a:pt x="0" y="268"/>
                    <a:pt x="90" y="357"/>
                    <a:pt x="179" y="357"/>
                  </a:cubicBezTo>
                  <a:lnTo>
                    <a:pt x="6745" y="357"/>
                  </a:lnTo>
                  <a:cubicBezTo>
                    <a:pt x="6834" y="357"/>
                    <a:pt x="6906" y="268"/>
                    <a:pt x="6906" y="179"/>
                  </a:cubicBezTo>
                  <a:cubicBezTo>
                    <a:pt x="6906" y="72"/>
                    <a:pt x="6834" y="0"/>
                    <a:pt x="6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36"/>
            <p:cNvSpPr/>
            <p:nvPr/>
          </p:nvSpPr>
          <p:spPr>
            <a:xfrm>
              <a:off x="2257000" y="1672525"/>
              <a:ext cx="11625" cy="11175"/>
            </a:xfrm>
            <a:custGeom>
              <a:avLst/>
              <a:gdLst/>
              <a:ahLst/>
              <a:cxnLst/>
              <a:rect l="l" t="t" r="r" b="b"/>
              <a:pathLst>
                <a:path w="465" h="447" extrusionOk="0">
                  <a:moveTo>
                    <a:pt x="233" y="0"/>
                  </a:moveTo>
                  <a:cubicBezTo>
                    <a:pt x="108" y="0"/>
                    <a:pt x="1" y="89"/>
                    <a:pt x="1" y="214"/>
                  </a:cubicBezTo>
                  <a:cubicBezTo>
                    <a:pt x="1" y="357"/>
                    <a:pt x="108" y="446"/>
                    <a:pt x="233" y="446"/>
                  </a:cubicBezTo>
                  <a:cubicBezTo>
                    <a:pt x="358" y="446"/>
                    <a:pt x="465" y="357"/>
                    <a:pt x="465" y="214"/>
                  </a:cubicBezTo>
                  <a:cubicBezTo>
                    <a:pt x="465" y="89"/>
                    <a:pt x="358" y="0"/>
                    <a:pt x="233" y="0"/>
                  </a:cubicBezTo>
                  <a:close/>
                </a:path>
              </a:pathLst>
            </a:custGeom>
            <a:solidFill>
              <a:srgbClr val="80D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 name="TextBox 20">
            <a:extLst>
              <a:ext uri="{FF2B5EF4-FFF2-40B4-BE49-F238E27FC236}">
                <a16:creationId xmlns:a16="http://schemas.microsoft.com/office/drawing/2014/main" id="{F631B6D9-F7E5-E9DB-ACA7-B058FAC4C3FD}"/>
              </a:ext>
            </a:extLst>
          </p:cNvPr>
          <p:cNvSpPr txBox="1"/>
          <p:nvPr/>
        </p:nvSpPr>
        <p:spPr>
          <a:xfrm>
            <a:off x="437898" y="2297655"/>
            <a:ext cx="1824990" cy="1754326"/>
          </a:xfrm>
          <a:prstGeom prst="rect">
            <a:avLst/>
          </a:prstGeom>
          <a:noFill/>
        </p:spPr>
        <p:txBody>
          <a:bodyPr wrap="square">
            <a:spAutoFit/>
          </a:bodyPr>
          <a:lstStyle/>
          <a:p>
            <a:pPr algn="just"/>
            <a:r>
              <a:rPr lang="vi-VN" sz="1800" b="1" dirty="0">
                <a:solidFill>
                  <a:schemeClr val="accent5">
                    <a:lumMod val="50000"/>
                  </a:schemeClr>
                </a:solidFill>
              </a:rPr>
              <a:t>a) Sử dụng </a:t>
            </a:r>
            <a:r>
              <a:rPr lang="vi-VN" sz="1800" b="1" dirty="0" err="1">
                <a:solidFill>
                  <a:schemeClr val="accent5">
                    <a:lumMod val="50000"/>
                  </a:schemeClr>
                </a:solidFill>
              </a:rPr>
              <a:t>hoá</a:t>
            </a:r>
            <a:r>
              <a:rPr lang="vi-VN" sz="1800" b="1" dirty="0">
                <a:solidFill>
                  <a:schemeClr val="accent5">
                    <a:lumMod val="50000"/>
                  </a:schemeClr>
                </a:solidFill>
              </a:rPr>
              <a:t> chất để bảo quản, chế biến thực phẩm là điều bình thường. </a:t>
            </a:r>
          </a:p>
        </p:txBody>
      </p:sp>
      <p:sp>
        <p:nvSpPr>
          <p:cNvPr id="22" name="TextBox 21">
            <a:extLst>
              <a:ext uri="{FF2B5EF4-FFF2-40B4-BE49-F238E27FC236}">
                <a16:creationId xmlns:a16="http://schemas.microsoft.com/office/drawing/2014/main" id="{A980A3A4-541E-26F3-7A99-87C01D6CC3A8}"/>
              </a:ext>
            </a:extLst>
          </p:cNvPr>
          <p:cNvSpPr txBox="1"/>
          <p:nvPr/>
        </p:nvSpPr>
        <p:spPr>
          <a:xfrm>
            <a:off x="712788" y="81260"/>
            <a:ext cx="7330440" cy="646331"/>
          </a:xfrm>
          <a:prstGeom prst="rect">
            <a:avLst/>
          </a:prstGeom>
          <a:solidFill>
            <a:schemeClr val="accent4">
              <a:lumMod val="20000"/>
              <a:lumOff val="80000"/>
            </a:schemeClr>
          </a:solidFill>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lgn="ctr"/>
            <a:r>
              <a:rPr lang="en-US" sz="1800" b="1" dirty="0" err="1">
                <a:solidFill>
                  <a:schemeClr val="tx2"/>
                </a:solidFill>
              </a:rPr>
              <a:t>Nhiệm</a:t>
            </a:r>
            <a:r>
              <a:rPr lang="en-US" sz="1800" b="1" dirty="0">
                <a:solidFill>
                  <a:schemeClr val="tx2"/>
                </a:solidFill>
              </a:rPr>
              <a:t> </a:t>
            </a:r>
            <a:r>
              <a:rPr lang="en-US" sz="1800" b="1" dirty="0" err="1">
                <a:solidFill>
                  <a:schemeClr val="tx2"/>
                </a:solidFill>
              </a:rPr>
              <a:t>vụ</a:t>
            </a:r>
            <a:r>
              <a:rPr lang="en-US" sz="1800" b="1" dirty="0">
                <a:solidFill>
                  <a:schemeClr val="tx2"/>
                </a:solidFill>
              </a:rPr>
              <a:t> 1:</a:t>
            </a:r>
          </a:p>
          <a:p>
            <a:pPr algn="ctr"/>
            <a:r>
              <a:rPr lang="vi-VN" sz="1800" b="1" dirty="0">
                <a:solidFill>
                  <a:schemeClr val="tx2"/>
                </a:solidFill>
              </a:rPr>
              <a:t>Em hãy đưa ra quan điểm đối với các ý kiến sau: </a:t>
            </a:r>
            <a:endParaRPr lang="en-US" sz="1800" b="1" dirty="0">
              <a:solidFill>
                <a:schemeClr val="tx2"/>
              </a:solidFill>
            </a:endParaRPr>
          </a:p>
        </p:txBody>
      </p:sp>
      <p:sp>
        <p:nvSpPr>
          <p:cNvPr id="24" name="TextBox 23">
            <a:extLst>
              <a:ext uri="{FF2B5EF4-FFF2-40B4-BE49-F238E27FC236}">
                <a16:creationId xmlns:a16="http://schemas.microsoft.com/office/drawing/2014/main" id="{CC3D1FFF-E641-E14C-5CB3-E323E08B70B1}"/>
              </a:ext>
            </a:extLst>
          </p:cNvPr>
          <p:cNvSpPr txBox="1"/>
          <p:nvPr/>
        </p:nvSpPr>
        <p:spPr>
          <a:xfrm>
            <a:off x="6527284" y="2245419"/>
            <a:ext cx="1932252" cy="2308324"/>
          </a:xfrm>
          <a:prstGeom prst="rect">
            <a:avLst/>
          </a:prstGeom>
          <a:noFill/>
        </p:spPr>
        <p:txBody>
          <a:bodyPr wrap="square">
            <a:spAutoFit/>
          </a:bodyPr>
          <a:lstStyle/>
          <a:p>
            <a:pPr algn="just"/>
            <a:r>
              <a:rPr lang="vi-VN" sz="1800" b="1" dirty="0">
                <a:solidFill>
                  <a:schemeClr val="accent3">
                    <a:lumMod val="75000"/>
                  </a:schemeClr>
                </a:solidFill>
              </a:rPr>
              <a:t>d) Học sinh nên tự giác tìm hiểu và thực hiện pháp luật về phòng ngừa tai nạn vũ khí,  cháy, nổ và các chất độc hại. </a:t>
            </a:r>
          </a:p>
        </p:txBody>
      </p:sp>
      <p:sp>
        <p:nvSpPr>
          <p:cNvPr id="26" name="TextBox 25">
            <a:extLst>
              <a:ext uri="{FF2B5EF4-FFF2-40B4-BE49-F238E27FC236}">
                <a16:creationId xmlns:a16="http://schemas.microsoft.com/office/drawing/2014/main" id="{0F04F8CD-FB3A-E7EA-96BC-202B8F15174C}"/>
              </a:ext>
            </a:extLst>
          </p:cNvPr>
          <p:cNvSpPr txBox="1"/>
          <p:nvPr/>
        </p:nvSpPr>
        <p:spPr>
          <a:xfrm>
            <a:off x="4562986" y="2286268"/>
            <a:ext cx="1743780" cy="1754326"/>
          </a:xfrm>
          <a:prstGeom prst="rect">
            <a:avLst/>
          </a:prstGeom>
          <a:noFill/>
        </p:spPr>
        <p:txBody>
          <a:bodyPr wrap="square">
            <a:spAutoFit/>
          </a:bodyPr>
          <a:lstStyle/>
          <a:p>
            <a:pPr algn="just"/>
            <a:r>
              <a:rPr lang="vi-VN" sz="1800" b="1" dirty="0">
                <a:solidFill>
                  <a:schemeClr val="accent5">
                    <a:lumMod val="50000"/>
                  </a:schemeClr>
                </a:solidFill>
              </a:rPr>
              <a:t>c) Vũ khí và các chất độc hại được phép tàng trữ, vận chuyển, buôn bán. </a:t>
            </a:r>
          </a:p>
        </p:txBody>
      </p:sp>
      <p:sp>
        <p:nvSpPr>
          <p:cNvPr id="28" name="TextBox 27">
            <a:extLst>
              <a:ext uri="{FF2B5EF4-FFF2-40B4-BE49-F238E27FC236}">
                <a16:creationId xmlns:a16="http://schemas.microsoft.com/office/drawing/2014/main" id="{4A9DCD66-8F8D-91A0-4834-1D115BCD68BE}"/>
              </a:ext>
            </a:extLst>
          </p:cNvPr>
          <p:cNvSpPr txBox="1"/>
          <p:nvPr/>
        </p:nvSpPr>
        <p:spPr>
          <a:xfrm>
            <a:off x="2656155" y="2314471"/>
            <a:ext cx="1610497" cy="2031325"/>
          </a:xfrm>
          <a:prstGeom prst="rect">
            <a:avLst/>
          </a:prstGeom>
          <a:noFill/>
        </p:spPr>
        <p:txBody>
          <a:bodyPr wrap="square">
            <a:spAutoFit/>
          </a:bodyPr>
          <a:lstStyle/>
          <a:p>
            <a:pPr algn="just"/>
            <a:r>
              <a:rPr lang="vi-VN" sz="1800" b="1" dirty="0">
                <a:solidFill>
                  <a:schemeClr val="accent3">
                    <a:lumMod val="75000"/>
                  </a:schemeClr>
                </a:solidFill>
              </a:rPr>
              <a:t>b) Tai nạn vũ khí, cháy, nổ và các chất độc hại chỉ ảnh hưởng đến môi trường. </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7489"/>
        <p:cNvGrpSpPr/>
        <p:nvPr/>
      </p:nvGrpSpPr>
      <p:grpSpPr>
        <a:xfrm>
          <a:off x="0" y="0"/>
          <a:ext cx="0" cy="0"/>
          <a:chOff x="0" y="0"/>
          <a:chExt cx="0" cy="0"/>
        </a:xfrm>
      </p:grpSpPr>
      <p:sp>
        <p:nvSpPr>
          <p:cNvPr id="6" name="TextBox 5">
            <a:extLst>
              <a:ext uri="{FF2B5EF4-FFF2-40B4-BE49-F238E27FC236}">
                <a16:creationId xmlns:a16="http://schemas.microsoft.com/office/drawing/2014/main" id="{7CB376CA-7FCF-EFB2-8577-D75640E0AA58}"/>
              </a:ext>
            </a:extLst>
          </p:cNvPr>
          <p:cNvSpPr txBox="1"/>
          <p:nvPr/>
        </p:nvSpPr>
        <p:spPr>
          <a:xfrm>
            <a:off x="1424365" y="0"/>
            <a:ext cx="6478147" cy="584775"/>
          </a:xfrm>
          <a:prstGeom prst="rect">
            <a:avLst/>
          </a:prstGeom>
          <a:noFill/>
        </p:spPr>
        <p:txBody>
          <a:bodyPr wrap="square" rtlCol="0">
            <a:spAutoFit/>
          </a:bodyPr>
          <a:lstStyle/>
          <a:p>
            <a:pPr algn="ctr"/>
            <a:r>
              <a:rPr lang="en-US" sz="3200" dirty="0" err="1">
                <a:solidFill>
                  <a:srgbClr val="FF435B"/>
                </a:solidFill>
                <a:latin typeface="SVN-Caprica Script" pitchFamily="2" charset="0"/>
              </a:rPr>
              <a:t>Mục</a:t>
            </a:r>
            <a:r>
              <a:rPr lang="en-US" sz="3200" dirty="0">
                <a:solidFill>
                  <a:srgbClr val="FF435B"/>
                </a:solidFill>
                <a:latin typeface="SVN-Caprica Script" pitchFamily="2" charset="0"/>
              </a:rPr>
              <a:t> </a:t>
            </a:r>
            <a:r>
              <a:rPr lang="en-US" sz="3200" dirty="0" err="1">
                <a:solidFill>
                  <a:srgbClr val="FF435B"/>
                </a:solidFill>
                <a:latin typeface="SVN-Caprica Script" pitchFamily="2" charset="0"/>
              </a:rPr>
              <a:t>tiêu</a:t>
            </a:r>
            <a:r>
              <a:rPr lang="en-US" sz="3200" dirty="0">
                <a:solidFill>
                  <a:srgbClr val="FF435B"/>
                </a:solidFill>
                <a:latin typeface="SVN-Caprica Script" pitchFamily="2" charset="0"/>
              </a:rPr>
              <a:t> </a:t>
            </a:r>
            <a:r>
              <a:rPr lang="en-US" sz="3200" dirty="0" err="1">
                <a:solidFill>
                  <a:srgbClr val="FF435B"/>
                </a:solidFill>
                <a:latin typeface="SVN-Caprica Script" pitchFamily="2" charset="0"/>
              </a:rPr>
              <a:t>bài</a:t>
            </a:r>
            <a:r>
              <a:rPr lang="en-US" sz="3200" dirty="0">
                <a:solidFill>
                  <a:srgbClr val="FF435B"/>
                </a:solidFill>
                <a:latin typeface="SVN-Caprica Script" pitchFamily="2" charset="0"/>
              </a:rPr>
              <a:t> </a:t>
            </a:r>
            <a:r>
              <a:rPr lang="en-US" sz="3200" dirty="0" err="1">
                <a:solidFill>
                  <a:srgbClr val="FF435B"/>
                </a:solidFill>
                <a:latin typeface="SVN-Caprica Script" pitchFamily="2" charset="0"/>
              </a:rPr>
              <a:t>học</a:t>
            </a:r>
            <a:endParaRPr lang="en-US" sz="3200" dirty="0">
              <a:solidFill>
                <a:srgbClr val="FF435B"/>
              </a:solidFill>
              <a:latin typeface="SVN-Caprica Script" pitchFamily="2" charset="0"/>
            </a:endParaRPr>
          </a:p>
        </p:txBody>
      </p:sp>
      <p:pic>
        <p:nvPicPr>
          <p:cNvPr id="7" name="Picture 6">
            <a:extLst>
              <a:ext uri="{FF2B5EF4-FFF2-40B4-BE49-F238E27FC236}">
                <a16:creationId xmlns:a16="http://schemas.microsoft.com/office/drawing/2014/main" id="{176F8B22-92AD-E13E-CC08-756C97E1FCF1}"/>
              </a:ext>
            </a:extLst>
          </p:cNvPr>
          <p:cNvPicPr>
            <a:picLocks noChangeAspect="1"/>
          </p:cNvPicPr>
          <p:nvPr/>
        </p:nvPicPr>
        <p:blipFill>
          <a:blip r:embed="rId3"/>
          <a:stretch>
            <a:fillRect/>
          </a:stretch>
        </p:blipFill>
        <p:spPr>
          <a:xfrm>
            <a:off x="2388870" y="0"/>
            <a:ext cx="674370" cy="674370"/>
          </a:xfrm>
          <a:prstGeom prst="rect">
            <a:avLst/>
          </a:prstGeom>
        </p:spPr>
      </p:pic>
      <p:sp>
        <p:nvSpPr>
          <p:cNvPr id="9" name="TextBox 8">
            <a:extLst>
              <a:ext uri="{FF2B5EF4-FFF2-40B4-BE49-F238E27FC236}">
                <a16:creationId xmlns:a16="http://schemas.microsoft.com/office/drawing/2014/main" id="{6C9B8006-6099-629C-DDA1-61176F306862}"/>
              </a:ext>
            </a:extLst>
          </p:cNvPr>
          <p:cNvSpPr txBox="1"/>
          <p:nvPr/>
        </p:nvSpPr>
        <p:spPr>
          <a:xfrm>
            <a:off x="227730" y="728610"/>
            <a:ext cx="8901906" cy="4247317"/>
          </a:xfrm>
          <a:prstGeom prst="rect">
            <a:avLst/>
          </a:prstGeom>
          <a:ln>
            <a:noFill/>
          </a:ln>
        </p:spPr>
        <p:style>
          <a:lnRef idx="2">
            <a:schemeClr val="accent1"/>
          </a:lnRef>
          <a:fillRef idx="1">
            <a:schemeClr val="lt1"/>
          </a:fillRef>
          <a:effectRef idx="0">
            <a:schemeClr val="accent1"/>
          </a:effectRef>
          <a:fontRef idx="minor">
            <a:schemeClr val="dk1"/>
          </a:fontRef>
        </p:style>
        <p:txBody>
          <a:bodyPr wrap="square">
            <a:spAutoFit/>
          </a:bodyPr>
          <a:lstStyle/>
          <a:p>
            <a:pPr marL="285750" indent="-285750" algn="just">
              <a:buFont typeface="Arial" panose="020B0604020202020204" pitchFamily="34" charset="0"/>
              <a:buChar char="•"/>
            </a:pPr>
            <a:r>
              <a:rPr lang="vi-VN" sz="1800" dirty="0"/>
              <a:t>Kể được tên một số tai nạn vũ khí, cháy, nổ và chất độc hại; nhận diện được một số nguy cơ dẫn đến tai nạn vũ khí, cháy, nổ và chất độc hại. </a:t>
            </a:r>
            <a:endParaRPr lang="en-US" sz="1800" dirty="0"/>
          </a:p>
          <a:p>
            <a:pPr algn="just"/>
            <a:endParaRPr lang="vi-VN" sz="1800" dirty="0"/>
          </a:p>
          <a:p>
            <a:pPr marL="285750" indent="-285750" algn="just">
              <a:buFont typeface="Arial" panose="020B0604020202020204" pitchFamily="34" charset="0"/>
              <a:buChar char="•"/>
            </a:pPr>
            <a:r>
              <a:rPr lang="vi-VN" sz="1800" dirty="0"/>
              <a:t>Trình bày được hậu quả của tai nạn vũ khí, cháy, nổ và chất độc hại</a:t>
            </a:r>
            <a:r>
              <a:rPr lang="en-US" sz="1800" dirty="0"/>
              <a:t>.</a:t>
            </a:r>
          </a:p>
          <a:p>
            <a:pPr algn="just"/>
            <a:r>
              <a:rPr lang="vi-VN" sz="1800" dirty="0"/>
              <a:t> </a:t>
            </a:r>
          </a:p>
          <a:p>
            <a:pPr marL="285750" indent="-285750" algn="just">
              <a:buFont typeface="Arial" panose="020B0604020202020204" pitchFamily="34" charset="0"/>
              <a:buChar char="•"/>
            </a:pPr>
            <a:r>
              <a:rPr lang="vi-VN" sz="1800" dirty="0"/>
              <a:t>Nêu được quy định cơ bản của pháp luật về phòng ngừa tai nạn vũ khí, cháy, nổ và các chất độc hại. </a:t>
            </a:r>
            <a:endParaRPr lang="en-US" sz="1800" dirty="0"/>
          </a:p>
          <a:p>
            <a:pPr algn="just"/>
            <a:endParaRPr lang="vi-VN" sz="1800" dirty="0"/>
          </a:p>
          <a:p>
            <a:pPr marL="285750" indent="-285750" algn="just">
              <a:buFont typeface="Arial" panose="020B0604020202020204" pitchFamily="34" charset="0"/>
              <a:buChar char="•"/>
            </a:pPr>
            <a:r>
              <a:rPr lang="vi-VN" sz="1800" dirty="0"/>
              <a:t>Nhận biết được trách nhiệm của công dân trong việc phòng ngừa tai nạn vũ khí, cháy, nổ và các chất độc hại. </a:t>
            </a:r>
            <a:endParaRPr lang="en-US" sz="1800" dirty="0"/>
          </a:p>
          <a:p>
            <a:pPr algn="just"/>
            <a:endParaRPr lang="vi-VN" sz="1800" dirty="0"/>
          </a:p>
          <a:p>
            <a:pPr marL="285750" indent="-285750" algn="just">
              <a:buFont typeface="Arial" panose="020B0604020202020204" pitchFamily="34" charset="0"/>
              <a:buChar char="•"/>
            </a:pPr>
            <a:r>
              <a:rPr lang="vi-VN" sz="1800" dirty="0"/>
              <a:t>Thực hiện được việc phòng ngừa tai nạn vũ khí, cháy, nổ và các chất độc hại. </a:t>
            </a:r>
            <a:endParaRPr lang="en-US" sz="1800" dirty="0"/>
          </a:p>
          <a:p>
            <a:pPr algn="just"/>
            <a:endParaRPr lang="vi-VN" sz="1800" dirty="0"/>
          </a:p>
          <a:p>
            <a:pPr marL="285750" indent="-285750" algn="just">
              <a:buFont typeface="Arial" panose="020B0604020202020204" pitchFamily="34" charset="0"/>
              <a:buChar char="•"/>
            </a:pPr>
            <a:r>
              <a:rPr lang="vi-VN" sz="1800" dirty="0"/>
              <a:t>Nhắc nhở, tuyên truyền người thân, bạn bè chủ động phòng ngừa tai nạn vũ khí, cháy, nổ và các chất độc hại. </a:t>
            </a:r>
          </a:p>
        </p:txBody>
      </p:sp>
      <p:pic>
        <p:nvPicPr>
          <p:cNvPr id="10" name="Picture 9">
            <a:extLst>
              <a:ext uri="{FF2B5EF4-FFF2-40B4-BE49-F238E27FC236}">
                <a16:creationId xmlns:a16="http://schemas.microsoft.com/office/drawing/2014/main" id="{6855C4E3-D3DA-9961-B80A-C6BD60751F26}"/>
              </a:ext>
            </a:extLst>
          </p:cNvPr>
          <p:cNvPicPr>
            <a:picLocks noChangeAspect="1"/>
          </p:cNvPicPr>
          <p:nvPr/>
        </p:nvPicPr>
        <p:blipFill>
          <a:blip r:embed="rId4"/>
          <a:stretch>
            <a:fillRect/>
          </a:stretch>
        </p:blipFill>
        <p:spPr>
          <a:xfrm rot="198136">
            <a:off x="16616" y="690986"/>
            <a:ext cx="594009" cy="594009"/>
          </a:xfrm>
          <a:prstGeom prst="rect">
            <a:avLst/>
          </a:prstGeom>
        </p:spPr>
      </p:pic>
      <p:pic>
        <p:nvPicPr>
          <p:cNvPr id="11" name="Picture 10">
            <a:extLst>
              <a:ext uri="{FF2B5EF4-FFF2-40B4-BE49-F238E27FC236}">
                <a16:creationId xmlns:a16="http://schemas.microsoft.com/office/drawing/2014/main" id="{334B0E8F-374D-86EA-108B-6F6B17E6FE1B}"/>
              </a:ext>
            </a:extLst>
          </p:cNvPr>
          <p:cNvPicPr>
            <a:picLocks noChangeAspect="1"/>
          </p:cNvPicPr>
          <p:nvPr/>
        </p:nvPicPr>
        <p:blipFill>
          <a:blip r:embed="rId4"/>
          <a:stretch>
            <a:fillRect/>
          </a:stretch>
        </p:blipFill>
        <p:spPr>
          <a:xfrm rot="198136">
            <a:off x="16617" y="1320529"/>
            <a:ext cx="594009" cy="594009"/>
          </a:xfrm>
          <a:prstGeom prst="rect">
            <a:avLst/>
          </a:prstGeom>
        </p:spPr>
      </p:pic>
      <p:pic>
        <p:nvPicPr>
          <p:cNvPr id="12" name="Picture 11">
            <a:extLst>
              <a:ext uri="{FF2B5EF4-FFF2-40B4-BE49-F238E27FC236}">
                <a16:creationId xmlns:a16="http://schemas.microsoft.com/office/drawing/2014/main" id="{9CEAE9A2-2126-9A94-2712-99946ED646CA}"/>
              </a:ext>
            </a:extLst>
          </p:cNvPr>
          <p:cNvPicPr>
            <a:picLocks noChangeAspect="1"/>
          </p:cNvPicPr>
          <p:nvPr/>
        </p:nvPicPr>
        <p:blipFill>
          <a:blip r:embed="rId4"/>
          <a:stretch>
            <a:fillRect/>
          </a:stretch>
        </p:blipFill>
        <p:spPr>
          <a:xfrm rot="198136">
            <a:off x="16618" y="2008357"/>
            <a:ext cx="594009" cy="594009"/>
          </a:xfrm>
          <a:prstGeom prst="rect">
            <a:avLst/>
          </a:prstGeom>
        </p:spPr>
      </p:pic>
      <p:pic>
        <p:nvPicPr>
          <p:cNvPr id="13" name="Picture 12">
            <a:extLst>
              <a:ext uri="{FF2B5EF4-FFF2-40B4-BE49-F238E27FC236}">
                <a16:creationId xmlns:a16="http://schemas.microsoft.com/office/drawing/2014/main" id="{FA24B633-93B3-3A6F-CB7C-04B98962425A}"/>
              </a:ext>
            </a:extLst>
          </p:cNvPr>
          <p:cNvPicPr>
            <a:picLocks noChangeAspect="1"/>
          </p:cNvPicPr>
          <p:nvPr/>
        </p:nvPicPr>
        <p:blipFill>
          <a:blip r:embed="rId4"/>
          <a:stretch>
            <a:fillRect/>
          </a:stretch>
        </p:blipFill>
        <p:spPr>
          <a:xfrm rot="198136">
            <a:off x="44180" y="2816454"/>
            <a:ext cx="594009" cy="609278"/>
          </a:xfrm>
          <a:prstGeom prst="rect">
            <a:avLst/>
          </a:prstGeom>
        </p:spPr>
      </p:pic>
      <p:pic>
        <p:nvPicPr>
          <p:cNvPr id="14" name="Picture 13">
            <a:extLst>
              <a:ext uri="{FF2B5EF4-FFF2-40B4-BE49-F238E27FC236}">
                <a16:creationId xmlns:a16="http://schemas.microsoft.com/office/drawing/2014/main" id="{D1F1BD86-A50A-6366-152B-3B419B1FA943}"/>
              </a:ext>
            </a:extLst>
          </p:cNvPr>
          <p:cNvPicPr>
            <a:picLocks noChangeAspect="1"/>
          </p:cNvPicPr>
          <p:nvPr/>
        </p:nvPicPr>
        <p:blipFill>
          <a:blip r:embed="rId4"/>
          <a:stretch>
            <a:fillRect/>
          </a:stretch>
        </p:blipFill>
        <p:spPr>
          <a:xfrm rot="198136">
            <a:off x="60300" y="3579899"/>
            <a:ext cx="594009" cy="609278"/>
          </a:xfrm>
          <a:prstGeom prst="rect">
            <a:avLst/>
          </a:prstGeom>
        </p:spPr>
      </p:pic>
      <p:pic>
        <p:nvPicPr>
          <p:cNvPr id="15" name="Picture 14">
            <a:extLst>
              <a:ext uri="{FF2B5EF4-FFF2-40B4-BE49-F238E27FC236}">
                <a16:creationId xmlns:a16="http://schemas.microsoft.com/office/drawing/2014/main" id="{600448E5-07A9-0364-3FB6-1A4D1C56C629}"/>
              </a:ext>
            </a:extLst>
          </p:cNvPr>
          <p:cNvPicPr>
            <a:picLocks noChangeAspect="1"/>
          </p:cNvPicPr>
          <p:nvPr/>
        </p:nvPicPr>
        <p:blipFill>
          <a:blip r:embed="rId4"/>
          <a:stretch>
            <a:fillRect/>
          </a:stretch>
        </p:blipFill>
        <p:spPr>
          <a:xfrm rot="198136">
            <a:off x="29823" y="4276623"/>
            <a:ext cx="594009" cy="609278"/>
          </a:xfrm>
          <a:prstGeom prst="rect">
            <a:avLst/>
          </a:prstGeom>
        </p:spPr>
      </p:pic>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8289"/>
        <p:cNvGrpSpPr/>
        <p:nvPr/>
      </p:nvGrpSpPr>
      <p:grpSpPr>
        <a:xfrm>
          <a:off x="0" y="0"/>
          <a:ext cx="0" cy="0"/>
          <a:chOff x="0" y="0"/>
          <a:chExt cx="0" cy="0"/>
        </a:xfrm>
      </p:grpSpPr>
      <p:sp>
        <p:nvSpPr>
          <p:cNvPr id="8299" name="Google Shape;8299;p37"/>
          <p:cNvSpPr txBox="1"/>
          <p:nvPr/>
        </p:nvSpPr>
        <p:spPr>
          <a:xfrm>
            <a:off x="1406340" y="3224620"/>
            <a:ext cx="603300" cy="453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3000" dirty="0">
                <a:solidFill>
                  <a:schemeClr val="dk1"/>
                </a:solidFill>
                <a:latin typeface="Kavoon"/>
                <a:ea typeface="Kavoon"/>
                <a:cs typeface="Kavoon"/>
                <a:sym typeface="Kavoon"/>
              </a:rPr>
              <a:t>a.</a:t>
            </a:r>
            <a:endParaRPr sz="3000" dirty="0">
              <a:solidFill>
                <a:schemeClr val="dk1"/>
              </a:solidFill>
              <a:latin typeface="Kavoon"/>
              <a:ea typeface="Kavoon"/>
              <a:cs typeface="Kavoon"/>
              <a:sym typeface="Kavoon"/>
            </a:endParaRPr>
          </a:p>
        </p:txBody>
      </p:sp>
      <p:sp>
        <p:nvSpPr>
          <p:cNvPr id="8300" name="Google Shape;8300;p37"/>
          <p:cNvSpPr txBox="1"/>
          <p:nvPr/>
        </p:nvSpPr>
        <p:spPr>
          <a:xfrm>
            <a:off x="3335790" y="3224620"/>
            <a:ext cx="603300" cy="453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3000" dirty="0">
                <a:solidFill>
                  <a:schemeClr val="dk1"/>
                </a:solidFill>
                <a:latin typeface="Kavoon"/>
                <a:ea typeface="Kavoon"/>
                <a:cs typeface="Kavoon"/>
                <a:sym typeface="Kavoon"/>
              </a:rPr>
              <a:t>b.</a:t>
            </a:r>
            <a:endParaRPr sz="3000" dirty="0">
              <a:solidFill>
                <a:schemeClr val="dk1"/>
              </a:solidFill>
              <a:latin typeface="Kavoon"/>
              <a:ea typeface="Kavoon"/>
              <a:cs typeface="Kavoon"/>
              <a:sym typeface="Kavoon"/>
            </a:endParaRPr>
          </a:p>
        </p:txBody>
      </p:sp>
      <p:sp>
        <p:nvSpPr>
          <p:cNvPr id="8301" name="Google Shape;8301;p37"/>
          <p:cNvSpPr txBox="1"/>
          <p:nvPr/>
        </p:nvSpPr>
        <p:spPr>
          <a:xfrm>
            <a:off x="5265240" y="3224620"/>
            <a:ext cx="603300" cy="453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3000" dirty="0">
                <a:solidFill>
                  <a:schemeClr val="dk1"/>
                </a:solidFill>
                <a:latin typeface="Kavoon"/>
                <a:ea typeface="Kavoon"/>
                <a:cs typeface="Kavoon"/>
                <a:sym typeface="Kavoon"/>
              </a:rPr>
              <a:t>c.</a:t>
            </a:r>
            <a:endParaRPr sz="3000" dirty="0">
              <a:solidFill>
                <a:schemeClr val="dk1"/>
              </a:solidFill>
              <a:latin typeface="Kavoon"/>
              <a:ea typeface="Kavoon"/>
              <a:cs typeface="Kavoon"/>
              <a:sym typeface="Kavoon"/>
            </a:endParaRPr>
          </a:p>
        </p:txBody>
      </p:sp>
      <p:sp>
        <p:nvSpPr>
          <p:cNvPr id="8302" name="Google Shape;8302;p37"/>
          <p:cNvSpPr txBox="1"/>
          <p:nvPr/>
        </p:nvSpPr>
        <p:spPr>
          <a:xfrm>
            <a:off x="7194690" y="3224620"/>
            <a:ext cx="603300" cy="453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3000" dirty="0">
                <a:solidFill>
                  <a:schemeClr val="dk1"/>
                </a:solidFill>
                <a:latin typeface="Kavoon"/>
                <a:ea typeface="Kavoon"/>
                <a:cs typeface="Kavoon"/>
                <a:sym typeface="Kavoon"/>
              </a:rPr>
              <a:t>d.</a:t>
            </a:r>
            <a:endParaRPr sz="3000" dirty="0">
              <a:solidFill>
                <a:schemeClr val="dk1"/>
              </a:solidFill>
              <a:latin typeface="Kavoon"/>
              <a:ea typeface="Kavoon"/>
              <a:cs typeface="Kavoon"/>
              <a:sym typeface="Kavoon"/>
            </a:endParaRPr>
          </a:p>
        </p:txBody>
      </p:sp>
      <p:sp>
        <p:nvSpPr>
          <p:cNvPr id="8303" name="Google Shape;8303;p37"/>
          <p:cNvSpPr/>
          <p:nvPr/>
        </p:nvSpPr>
        <p:spPr>
          <a:xfrm>
            <a:off x="1161078" y="3894795"/>
            <a:ext cx="1093800" cy="1093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37"/>
          <p:cNvSpPr/>
          <p:nvPr/>
        </p:nvSpPr>
        <p:spPr>
          <a:xfrm>
            <a:off x="3090528" y="1914545"/>
            <a:ext cx="1093800" cy="1093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37"/>
          <p:cNvSpPr/>
          <p:nvPr/>
        </p:nvSpPr>
        <p:spPr>
          <a:xfrm>
            <a:off x="5019978" y="3894795"/>
            <a:ext cx="1093800" cy="1093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37"/>
          <p:cNvSpPr/>
          <p:nvPr/>
        </p:nvSpPr>
        <p:spPr>
          <a:xfrm>
            <a:off x="6949428" y="1914545"/>
            <a:ext cx="1093800" cy="1093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07" name="Google Shape;8307;p37"/>
          <p:cNvCxnSpPr>
            <a:stCxn id="8299" idx="3"/>
            <a:endCxn id="8300" idx="1"/>
          </p:cNvCxnSpPr>
          <p:nvPr/>
        </p:nvCxnSpPr>
        <p:spPr>
          <a:xfrm>
            <a:off x="2009640" y="3451570"/>
            <a:ext cx="1326300" cy="0"/>
          </a:xfrm>
          <a:prstGeom prst="straightConnector1">
            <a:avLst/>
          </a:prstGeom>
          <a:noFill/>
          <a:ln w="9525" cap="flat" cmpd="sng">
            <a:solidFill>
              <a:schemeClr val="dk1"/>
            </a:solidFill>
            <a:prstDash val="solid"/>
            <a:round/>
            <a:headEnd type="none" w="med" len="med"/>
            <a:tailEnd type="none" w="med" len="med"/>
          </a:ln>
        </p:spPr>
      </p:cxnSp>
      <p:cxnSp>
        <p:nvCxnSpPr>
          <p:cNvPr id="8308" name="Google Shape;8308;p37"/>
          <p:cNvCxnSpPr>
            <a:stCxn id="8300" idx="3"/>
            <a:endCxn id="8301" idx="1"/>
          </p:cNvCxnSpPr>
          <p:nvPr/>
        </p:nvCxnSpPr>
        <p:spPr>
          <a:xfrm>
            <a:off x="3939090" y="3451570"/>
            <a:ext cx="1326300" cy="0"/>
          </a:xfrm>
          <a:prstGeom prst="straightConnector1">
            <a:avLst/>
          </a:prstGeom>
          <a:noFill/>
          <a:ln w="9525" cap="flat" cmpd="sng">
            <a:solidFill>
              <a:schemeClr val="dk1"/>
            </a:solidFill>
            <a:prstDash val="solid"/>
            <a:round/>
            <a:headEnd type="none" w="med" len="med"/>
            <a:tailEnd type="none" w="med" len="med"/>
          </a:ln>
        </p:spPr>
      </p:cxnSp>
      <p:cxnSp>
        <p:nvCxnSpPr>
          <p:cNvPr id="8309" name="Google Shape;8309;p37"/>
          <p:cNvCxnSpPr>
            <a:stCxn id="8301" idx="3"/>
            <a:endCxn id="8302" idx="1"/>
          </p:cNvCxnSpPr>
          <p:nvPr/>
        </p:nvCxnSpPr>
        <p:spPr>
          <a:xfrm>
            <a:off x="5868540" y="3451570"/>
            <a:ext cx="1326300" cy="0"/>
          </a:xfrm>
          <a:prstGeom prst="straightConnector1">
            <a:avLst/>
          </a:prstGeom>
          <a:noFill/>
          <a:ln w="9525" cap="flat" cmpd="sng">
            <a:solidFill>
              <a:schemeClr val="dk1"/>
            </a:solidFill>
            <a:prstDash val="solid"/>
            <a:round/>
            <a:headEnd type="none" w="med" len="med"/>
            <a:tailEnd type="none" w="med" len="med"/>
          </a:ln>
        </p:spPr>
      </p:cxnSp>
      <p:cxnSp>
        <p:nvCxnSpPr>
          <p:cNvPr id="8310" name="Google Shape;8310;p37"/>
          <p:cNvCxnSpPr>
            <a:cxnSpLocks/>
            <a:stCxn id="8299" idx="0"/>
          </p:cNvCxnSpPr>
          <p:nvPr/>
        </p:nvCxnSpPr>
        <p:spPr>
          <a:xfrm rot="10800000">
            <a:off x="1707990" y="2915320"/>
            <a:ext cx="0" cy="309300"/>
          </a:xfrm>
          <a:prstGeom prst="straightConnector1">
            <a:avLst/>
          </a:prstGeom>
          <a:noFill/>
          <a:ln w="9525" cap="flat" cmpd="sng">
            <a:solidFill>
              <a:schemeClr val="dk1"/>
            </a:solidFill>
            <a:prstDash val="solid"/>
            <a:round/>
            <a:headEnd type="none" w="med" len="med"/>
            <a:tailEnd type="none" w="med" len="med"/>
          </a:ln>
        </p:spPr>
      </p:cxnSp>
      <p:cxnSp>
        <p:nvCxnSpPr>
          <p:cNvPr id="8311" name="Google Shape;8311;p37"/>
          <p:cNvCxnSpPr>
            <a:cxnSpLocks/>
            <a:stCxn id="8300" idx="2"/>
          </p:cNvCxnSpPr>
          <p:nvPr/>
        </p:nvCxnSpPr>
        <p:spPr>
          <a:xfrm>
            <a:off x="3637440" y="3678520"/>
            <a:ext cx="0" cy="309300"/>
          </a:xfrm>
          <a:prstGeom prst="straightConnector1">
            <a:avLst/>
          </a:prstGeom>
          <a:noFill/>
          <a:ln w="9525" cap="flat" cmpd="sng">
            <a:solidFill>
              <a:schemeClr val="dk1"/>
            </a:solidFill>
            <a:prstDash val="solid"/>
            <a:round/>
            <a:headEnd type="none" w="med" len="med"/>
            <a:tailEnd type="none" w="med" len="med"/>
          </a:ln>
        </p:spPr>
      </p:cxnSp>
      <p:cxnSp>
        <p:nvCxnSpPr>
          <p:cNvPr id="8312" name="Google Shape;8312;p37"/>
          <p:cNvCxnSpPr>
            <a:cxnSpLocks/>
            <a:stCxn id="8301" idx="0"/>
          </p:cNvCxnSpPr>
          <p:nvPr/>
        </p:nvCxnSpPr>
        <p:spPr>
          <a:xfrm rot="10800000">
            <a:off x="5566890" y="2915320"/>
            <a:ext cx="0" cy="309300"/>
          </a:xfrm>
          <a:prstGeom prst="straightConnector1">
            <a:avLst/>
          </a:prstGeom>
          <a:noFill/>
          <a:ln w="9525" cap="flat" cmpd="sng">
            <a:solidFill>
              <a:schemeClr val="dk1"/>
            </a:solidFill>
            <a:prstDash val="solid"/>
            <a:round/>
            <a:headEnd type="none" w="med" len="med"/>
            <a:tailEnd type="none" w="med" len="med"/>
          </a:ln>
        </p:spPr>
      </p:cxnSp>
      <p:cxnSp>
        <p:nvCxnSpPr>
          <p:cNvPr id="8313" name="Google Shape;8313;p37"/>
          <p:cNvCxnSpPr>
            <a:cxnSpLocks/>
            <a:stCxn id="8302" idx="2"/>
          </p:cNvCxnSpPr>
          <p:nvPr/>
        </p:nvCxnSpPr>
        <p:spPr>
          <a:xfrm>
            <a:off x="7496340" y="3678520"/>
            <a:ext cx="0" cy="309300"/>
          </a:xfrm>
          <a:prstGeom prst="straightConnector1">
            <a:avLst/>
          </a:prstGeom>
          <a:noFill/>
          <a:ln w="9525" cap="flat" cmpd="sng">
            <a:solidFill>
              <a:schemeClr val="dk1"/>
            </a:solidFill>
            <a:prstDash val="solid"/>
            <a:round/>
            <a:headEnd type="none" w="med" len="med"/>
            <a:tailEnd type="none" w="med" len="med"/>
          </a:ln>
        </p:spPr>
      </p:cxnSp>
      <p:grpSp>
        <p:nvGrpSpPr>
          <p:cNvPr id="8314" name="Google Shape;8314;p37"/>
          <p:cNvGrpSpPr/>
          <p:nvPr/>
        </p:nvGrpSpPr>
        <p:grpSpPr>
          <a:xfrm>
            <a:off x="1541390" y="4210702"/>
            <a:ext cx="333207" cy="462004"/>
            <a:chOff x="2922868" y="1605198"/>
            <a:chExt cx="244789" cy="339409"/>
          </a:xfrm>
        </p:grpSpPr>
        <p:sp>
          <p:nvSpPr>
            <p:cNvPr id="8315" name="Google Shape;8315;p37"/>
            <p:cNvSpPr/>
            <p:nvPr/>
          </p:nvSpPr>
          <p:spPr>
            <a:xfrm>
              <a:off x="2938805" y="1756770"/>
              <a:ext cx="84988" cy="99490"/>
            </a:xfrm>
            <a:custGeom>
              <a:avLst/>
              <a:gdLst/>
              <a:ahLst/>
              <a:cxnLst/>
              <a:rect l="l" t="t" r="r" b="b"/>
              <a:pathLst>
                <a:path w="3141" h="3677" extrusionOk="0">
                  <a:moveTo>
                    <a:pt x="517" y="0"/>
                  </a:moveTo>
                  <a:cubicBezTo>
                    <a:pt x="505" y="0"/>
                    <a:pt x="494" y="0"/>
                    <a:pt x="482" y="1"/>
                  </a:cubicBezTo>
                  <a:cubicBezTo>
                    <a:pt x="215" y="19"/>
                    <a:pt x="0" y="233"/>
                    <a:pt x="0" y="501"/>
                  </a:cubicBezTo>
                  <a:lnTo>
                    <a:pt x="0" y="2392"/>
                  </a:lnTo>
                  <a:cubicBezTo>
                    <a:pt x="0" y="3106"/>
                    <a:pt x="607" y="3677"/>
                    <a:pt x="1356" y="3677"/>
                  </a:cubicBezTo>
                  <a:lnTo>
                    <a:pt x="2588" y="3677"/>
                  </a:lnTo>
                  <a:cubicBezTo>
                    <a:pt x="2873" y="3677"/>
                    <a:pt x="3141" y="3445"/>
                    <a:pt x="3123" y="3159"/>
                  </a:cubicBezTo>
                  <a:cubicBezTo>
                    <a:pt x="3123" y="2891"/>
                    <a:pt x="2891" y="2677"/>
                    <a:pt x="2605" y="2677"/>
                  </a:cubicBezTo>
                  <a:lnTo>
                    <a:pt x="1356" y="2677"/>
                  </a:lnTo>
                  <a:cubicBezTo>
                    <a:pt x="1196" y="2677"/>
                    <a:pt x="1071" y="2552"/>
                    <a:pt x="1071" y="2392"/>
                  </a:cubicBezTo>
                  <a:lnTo>
                    <a:pt x="1071" y="518"/>
                  </a:lnTo>
                  <a:cubicBezTo>
                    <a:pt x="1071" y="226"/>
                    <a:pt x="822" y="0"/>
                    <a:pt x="5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37"/>
            <p:cNvSpPr/>
            <p:nvPr/>
          </p:nvSpPr>
          <p:spPr>
            <a:xfrm>
              <a:off x="3010749" y="1774654"/>
              <a:ext cx="30900" cy="161750"/>
            </a:xfrm>
            <a:custGeom>
              <a:avLst/>
              <a:gdLst/>
              <a:ahLst/>
              <a:cxnLst/>
              <a:rect l="l" t="t" r="r" b="b"/>
              <a:pathLst>
                <a:path w="1142" h="5978" extrusionOk="0">
                  <a:moveTo>
                    <a:pt x="0" y="0"/>
                  </a:moveTo>
                  <a:lnTo>
                    <a:pt x="0" y="5424"/>
                  </a:lnTo>
                  <a:cubicBezTo>
                    <a:pt x="0" y="5728"/>
                    <a:pt x="250" y="5977"/>
                    <a:pt x="553" y="5977"/>
                  </a:cubicBezTo>
                  <a:lnTo>
                    <a:pt x="589" y="5977"/>
                  </a:lnTo>
                  <a:cubicBezTo>
                    <a:pt x="892" y="5977"/>
                    <a:pt x="1142" y="5728"/>
                    <a:pt x="1142" y="5424"/>
                  </a:cubicBezTo>
                  <a:lnTo>
                    <a:pt x="114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37"/>
            <p:cNvSpPr/>
            <p:nvPr/>
          </p:nvSpPr>
          <p:spPr>
            <a:xfrm>
              <a:off x="3098115" y="1773680"/>
              <a:ext cx="31414" cy="162237"/>
            </a:xfrm>
            <a:custGeom>
              <a:avLst/>
              <a:gdLst/>
              <a:ahLst/>
              <a:cxnLst/>
              <a:rect l="l" t="t" r="r" b="b"/>
              <a:pathLst>
                <a:path w="1161" h="5996" extrusionOk="0">
                  <a:moveTo>
                    <a:pt x="1" y="0"/>
                  </a:moveTo>
                  <a:lnTo>
                    <a:pt x="1" y="5425"/>
                  </a:lnTo>
                  <a:cubicBezTo>
                    <a:pt x="1" y="5746"/>
                    <a:pt x="250" y="5996"/>
                    <a:pt x="571" y="5996"/>
                  </a:cubicBezTo>
                  <a:lnTo>
                    <a:pt x="589" y="5996"/>
                  </a:lnTo>
                  <a:cubicBezTo>
                    <a:pt x="910" y="5996"/>
                    <a:pt x="1160" y="5746"/>
                    <a:pt x="1160" y="5425"/>
                  </a:cubicBezTo>
                  <a:lnTo>
                    <a:pt x="11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37"/>
            <p:cNvSpPr/>
            <p:nvPr/>
          </p:nvSpPr>
          <p:spPr>
            <a:xfrm>
              <a:off x="2978389" y="1613397"/>
              <a:ext cx="182043" cy="186859"/>
            </a:xfrm>
            <a:custGeom>
              <a:avLst/>
              <a:gdLst/>
              <a:ahLst/>
              <a:cxnLst/>
              <a:rect l="l" t="t" r="r" b="b"/>
              <a:pathLst>
                <a:path w="6728" h="6906" extrusionOk="0">
                  <a:moveTo>
                    <a:pt x="2534" y="1"/>
                  </a:moveTo>
                  <a:cubicBezTo>
                    <a:pt x="1089" y="1"/>
                    <a:pt x="1" y="1196"/>
                    <a:pt x="215" y="2552"/>
                  </a:cubicBezTo>
                  <a:lnTo>
                    <a:pt x="768" y="6228"/>
                  </a:lnTo>
                  <a:cubicBezTo>
                    <a:pt x="857" y="6620"/>
                    <a:pt x="1214" y="6906"/>
                    <a:pt x="1642" y="6906"/>
                  </a:cubicBezTo>
                  <a:lnTo>
                    <a:pt x="5139" y="6906"/>
                  </a:lnTo>
                  <a:cubicBezTo>
                    <a:pt x="5550" y="6906"/>
                    <a:pt x="5924" y="6620"/>
                    <a:pt x="5996" y="6228"/>
                  </a:cubicBezTo>
                  <a:lnTo>
                    <a:pt x="6531" y="2517"/>
                  </a:lnTo>
                  <a:cubicBezTo>
                    <a:pt x="6727" y="1178"/>
                    <a:pt x="5639" y="1"/>
                    <a:pt x="42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37"/>
            <p:cNvSpPr/>
            <p:nvPr/>
          </p:nvSpPr>
          <p:spPr>
            <a:xfrm>
              <a:off x="2983205" y="1613397"/>
              <a:ext cx="177227" cy="186859"/>
            </a:xfrm>
            <a:custGeom>
              <a:avLst/>
              <a:gdLst/>
              <a:ahLst/>
              <a:cxnLst/>
              <a:rect l="l" t="t" r="r" b="b"/>
              <a:pathLst>
                <a:path w="6550" h="6906" extrusionOk="0">
                  <a:moveTo>
                    <a:pt x="3284" y="1"/>
                  </a:moveTo>
                  <a:cubicBezTo>
                    <a:pt x="4444" y="1"/>
                    <a:pt x="5318" y="964"/>
                    <a:pt x="5175" y="2053"/>
                  </a:cubicBezTo>
                  <a:lnTo>
                    <a:pt x="4729" y="5068"/>
                  </a:lnTo>
                  <a:cubicBezTo>
                    <a:pt x="4676" y="5389"/>
                    <a:pt x="4372" y="5621"/>
                    <a:pt x="4033" y="5621"/>
                  </a:cubicBezTo>
                  <a:lnTo>
                    <a:pt x="1179" y="5621"/>
                  </a:lnTo>
                  <a:cubicBezTo>
                    <a:pt x="840" y="5621"/>
                    <a:pt x="554" y="5389"/>
                    <a:pt x="483" y="5068"/>
                  </a:cubicBezTo>
                  <a:lnTo>
                    <a:pt x="19" y="2070"/>
                  </a:lnTo>
                  <a:cubicBezTo>
                    <a:pt x="19" y="2053"/>
                    <a:pt x="19" y="2017"/>
                    <a:pt x="19" y="1999"/>
                  </a:cubicBezTo>
                  <a:lnTo>
                    <a:pt x="19" y="1999"/>
                  </a:lnTo>
                  <a:cubicBezTo>
                    <a:pt x="1" y="2178"/>
                    <a:pt x="1" y="2356"/>
                    <a:pt x="37" y="2552"/>
                  </a:cubicBezTo>
                  <a:lnTo>
                    <a:pt x="590" y="6228"/>
                  </a:lnTo>
                  <a:cubicBezTo>
                    <a:pt x="679" y="6620"/>
                    <a:pt x="1036" y="6906"/>
                    <a:pt x="1464" y="6906"/>
                  </a:cubicBezTo>
                  <a:lnTo>
                    <a:pt x="4961" y="6906"/>
                  </a:lnTo>
                  <a:cubicBezTo>
                    <a:pt x="5372" y="6906"/>
                    <a:pt x="5746" y="6620"/>
                    <a:pt x="5818" y="6228"/>
                  </a:cubicBezTo>
                  <a:lnTo>
                    <a:pt x="6353" y="2517"/>
                  </a:lnTo>
                  <a:cubicBezTo>
                    <a:pt x="6549" y="1178"/>
                    <a:pt x="5461" y="1"/>
                    <a:pt x="4033"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37"/>
            <p:cNvSpPr/>
            <p:nvPr/>
          </p:nvSpPr>
          <p:spPr>
            <a:xfrm>
              <a:off x="2980310" y="1834017"/>
              <a:ext cx="179635" cy="33335"/>
            </a:xfrm>
            <a:custGeom>
              <a:avLst/>
              <a:gdLst/>
              <a:ahLst/>
              <a:cxnLst/>
              <a:rect l="l" t="t" r="r" b="b"/>
              <a:pathLst>
                <a:path w="6639" h="1232" extrusionOk="0">
                  <a:moveTo>
                    <a:pt x="625" y="1"/>
                  </a:moveTo>
                  <a:cubicBezTo>
                    <a:pt x="286" y="1"/>
                    <a:pt x="1" y="286"/>
                    <a:pt x="1" y="625"/>
                  </a:cubicBezTo>
                  <a:cubicBezTo>
                    <a:pt x="1" y="964"/>
                    <a:pt x="286" y="1232"/>
                    <a:pt x="625" y="1232"/>
                  </a:cubicBezTo>
                  <a:lnTo>
                    <a:pt x="6014" y="1232"/>
                  </a:lnTo>
                  <a:cubicBezTo>
                    <a:pt x="6353" y="1232"/>
                    <a:pt x="6638" y="964"/>
                    <a:pt x="6638" y="625"/>
                  </a:cubicBezTo>
                  <a:cubicBezTo>
                    <a:pt x="6638" y="286"/>
                    <a:pt x="6353" y="1"/>
                    <a:pt x="60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37"/>
            <p:cNvSpPr/>
            <p:nvPr/>
          </p:nvSpPr>
          <p:spPr>
            <a:xfrm>
              <a:off x="2930607" y="1741347"/>
              <a:ext cx="150656" cy="30900"/>
            </a:xfrm>
            <a:custGeom>
              <a:avLst/>
              <a:gdLst/>
              <a:ahLst/>
              <a:cxnLst/>
              <a:rect l="l" t="t" r="r" b="b"/>
              <a:pathLst>
                <a:path w="5568" h="1142" extrusionOk="0">
                  <a:moveTo>
                    <a:pt x="571" y="0"/>
                  </a:moveTo>
                  <a:cubicBezTo>
                    <a:pt x="250" y="0"/>
                    <a:pt x="0" y="250"/>
                    <a:pt x="0" y="571"/>
                  </a:cubicBezTo>
                  <a:cubicBezTo>
                    <a:pt x="0" y="892"/>
                    <a:pt x="250" y="1142"/>
                    <a:pt x="571" y="1142"/>
                  </a:cubicBezTo>
                  <a:lnTo>
                    <a:pt x="4996" y="1142"/>
                  </a:lnTo>
                  <a:cubicBezTo>
                    <a:pt x="5299" y="1142"/>
                    <a:pt x="5567" y="892"/>
                    <a:pt x="5567" y="571"/>
                  </a:cubicBezTo>
                  <a:cubicBezTo>
                    <a:pt x="5567" y="250"/>
                    <a:pt x="5299" y="0"/>
                    <a:pt x="49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37"/>
            <p:cNvSpPr/>
            <p:nvPr/>
          </p:nvSpPr>
          <p:spPr>
            <a:xfrm>
              <a:off x="2922868" y="1605198"/>
              <a:ext cx="244789" cy="339409"/>
            </a:xfrm>
            <a:custGeom>
              <a:avLst/>
              <a:gdLst/>
              <a:ahLst/>
              <a:cxnLst/>
              <a:rect l="l" t="t" r="r" b="b"/>
              <a:pathLst>
                <a:path w="9047" h="12544" extrusionOk="0">
                  <a:moveTo>
                    <a:pt x="5282" y="5317"/>
                  </a:moveTo>
                  <a:cubicBezTo>
                    <a:pt x="5425" y="5317"/>
                    <a:pt x="5550" y="5442"/>
                    <a:pt x="5550" y="5603"/>
                  </a:cubicBezTo>
                  <a:cubicBezTo>
                    <a:pt x="5550" y="5764"/>
                    <a:pt x="5425" y="5888"/>
                    <a:pt x="5282" y="5888"/>
                  </a:cubicBezTo>
                  <a:lnTo>
                    <a:pt x="857" y="5888"/>
                  </a:lnTo>
                  <a:cubicBezTo>
                    <a:pt x="697" y="5888"/>
                    <a:pt x="572" y="5764"/>
                    <a:pt x="572" y="5603"/>
                  </a:cubicBezTo>
                  <a:cubicBezTo>
                    <a:pt x="572" y="5442"/>
                    <a:pt x="697" y="5317"/>
                    <a:pt x="857" y="5317"/>
                  </a:cubicBezTo>
                  <a:close/>
                  <a:moveTo>
                    <a:pt x="6263" y="589"/>
                  </a:moveTo>
                  <a:cubicBezTo>
                    <a:pt x="6888" y="589"/>
                    <a:pt x="7459" y="839"/>
                    <a:pt x="7851" y="1303"/>
                  </a:cubicBezTo>
                  <a:cubicBezTo>
                    <a:pt x="8226" y="1713"/>
                    <a:pt x="8387" y="2249"/>
                    <a:pt x="8297" y="2784"/>
                  </a:cubicBezTo>
                  <a:lnTo>
                    <a:pt x="7762" y="6495"/>
                  </a:lnTo>
                  <a:cubicBezTo>
                    <a:pt x="7709" y="6745"/>
                    <a:pt x="7477" y="6923"/>
                    <a:pt x="7191" y="6923"/>
                  </a:cubicBezTo>
                  <a:lnTo>
                    <a:pt x="3694" y="6923"/>
                  </a:lnTo>
                  <a:cubicBezTo>
                    <a:pt x="3409" y="6923"/>
                    <a:pt x="3159" y="6745"/>
                    <a:pt x="3105" y="6495"/>
                  </a:cubicBezTo>
                  <a:lnTo>
                    <a:pt x="3105" y="6459"/>
                  </a:lnTo>
                  <a:lnTo>
                    <a:pt x="5282" y="6459"/>
                  </a:lnTo>
                  <a:cubicBezTo>
                    <a:pt x="5746" y="6459"/>
                    <a:pt x="6139" y="6067"/>
                    <a:pt x="6139" y="5603"/>
                  </a:cubicBezTo>
                  <a:cubicBezTo>
                    <a:pt x="6139" y="5121"/>
                    <a:pt x="5746" y="4747"/>
                    <a:pt x="5282" y="4747"/>
                  </a:cubicBezTo>
                  <a:lnTo>
                    <a:pt x="2838" y="4747"/>
                  </a:lnTo>
                  <a:lnTo>
                    <a:pt x="2552" y="2802"/>
                  </a:lnTo>
                  <a:cubicBezTo>
                    <a:pt x="2463" y="2266"/>
                    <a:pt x="2624" y="1731"/>
                    <a:pt x="2980" y="1303"/>
                  </a:cubicBezTo>
                  <a:cubicBezTo>
                    <a:pt x="3373" y="839"/>
                    <a:pt x="3962" y="589"/>
                    <a:pt x="4586" y="589"/>
                  </a:cubicBezTo>
                  <a:close/>
                  <a:moveTo>
                    <a:pt x="2516" y="6459"/>
                  </a:moveTo>
                  <a:lnTo>
                    <a:pt x="2534" y="6584"/>
                  </a:lnTo>
                  <a:cubicBezTo>
                    <a:pt x="2534" y="6584"/>
                    <a:pt x="2534" y="6602"/>
                    <a:pt x="2534" y="6602"/>
                  </a:cubicBezTo>
                  <a:cubicBezTo>
                    <a:pt x="2606" y="6870"/>
                    <a:pt x="2748" y="7084"/>
                    <a:pt x="2963" y="7244"/>
                  </a:cubicBezTo>
                  <a:lnTo>
                    <a:pt x="2963" y="7976"/>
                  </a:lnTo>
                  <a:lnTo>
                    <a:pt x="1945" y="7976"/>
                  </a:lnTo>
                  <a:lnTo>
                    <a:pt x="1945" y="6459"/>
                  </a:lnTo>
                  <a:close/>
                  <a:moveTo>
                    <a:pt x="4104" y="7494"/>
                  </a:moveTo>
                  <a:lnTo>
                    <a:pt x="4104" y="8172"/>
                  </a:lnTo>
                  <a:lnTo>
                    <a:pt x="3533" y="8172"/>
                  </a:lnTo>
                  <a:lnTo>
                    <a:pt x="3533" y="7494"/>
                  </a:lnTo>
                  <a:close/>
                  <a:moveTo>
                    <a:pt x="6192" y="7494"/>
                  </a:moveTo>
                  <a:lnTo>
                    <a:pt x="6192" y="8172"/>
                  </a:lnTo>
                  <a:lnTo>
                    <a:pt x="4693" y="8172"/>
                  </a:lnTo>
                  <a:lnTo>
                    <a:pt x="4693" y="7494"/>
                  </a:lnTo>
                  <a:close/>
                  <a:moveTo>
                    <a:pt x="7352" y="7494"/>
                  </a:moveTo>
                  <a:lnTo>
                    <a:pt x="7352" y="8172"/>
                  </a:lnTo>
                  <a:lnTo>
                    <a:pt x="6763" y="8172"/>
                  </a:lnTo>
                  <a:lnTo>
                    <a:pt x="6763" y="7494"/>
                  </a:lnTo>
                  <a:close/>
                  <a:moveTo>
                    <a:pt x="1357" y="6459"/>
                  </a:moveTo>
                  <a:lnTo>
                    <a:pt x="1357" y="7994"/>
                  </a:lnTo>
                  <a:cubicBezTo>
                    <a:pt x="1357" y="8315"/>
                    <a:pt x="1624" y="8565"/>
                    <a:pt x="1945" y="8565"/>
                  </a:cubicBezTo>
                  <a:lnTo>
                    <a:pt x="1999" y="8565"/>
                  </a:lnTo>
                  <a:cubicBezTo>
                    <a:pt x="1910" y="8690"/>
                    <a:pt x="1856" y="8832"/>
                    <a:pt x="1838" y="8975"/>
                  </a:cubicBezTo>
                  <a:cubicBezTo>
                    <a:pt x="1303" y="8940"/>
                    <a:pt x="893" y="8511"/>
                    <a:pt x="893" y="7994"/>
                  </a:cubicBezTo>
                  <a:lnTo>
                    <a:pt x="893" y="6459"/>
                  </a:lnTo>
                  <a:close/>
                  <a:moveTo>
                    <a:pt x="8137" y="8743"/>
                  </a:moveTo>
                  <a:cubicBezTo>
                    <a:pt x="8315" y="8743"/>
                    <a:pt x="8458" y="8886"/>
                    <a:pt x="8458" y="9082"/>
                  </a:cubicBezTo>
                  <a:cubicBezTo>
                    <a:pt x="8458" y="9261"/>
                    <a:pt x="8315" y="9403"/>
                    <a:pt x="8137" y="9403"/>
                  </a:cubicBezTo>
                  <a:lnTo>
                    <a:pt x="2748" y="9403"/>
                  </a:lnTo>
                  <a:cubicBezTo>
                    <a:pt x="2552" y="9403"/>
                    <a:pt x="2409" y="9261"/>
                    <a:pt x="2409" y="9082"/>
                  </a:cubicBezTo>
                  <a:cubicBezTo>
                    <a:pt x="2409" y="8886"/>
                    <a:pt x="2552" y="8743"/>
                    <a:pt x="2748" y="8743"/>
                  </a:cubicBezTo>
                  <a:close/>
                  <a:moveTo>
                    <a:pt x="7352" y="9974"/>
                  </a:moveTo>
                  <a:lnTo>
                    <a:pt x="7352" y="11652"/>
                  </a:lnTo>
                  <a:cubicBezTo>
                    <a:pt x="7352" y="11812"/>
                    <a:pt x="7227" y="11937"/>
                    <a:pt x="7066" y="11937"/>
                  </a:cubicBezTo>
                  <a:lnTo>
                    <a:pt x="7048" y="11937"/>
                  </a:lnTo>
                  <a:cubicBezTo>
                    <a:pt x="6888" y="11937"/>
                    <a:pt x="6763" y="11812"/>
                    <a:pt x="6763" y="11652"/>
                  </a:cubicBezTo>
                  <a:lnTo>
                    <a:pt x="6763" y="9974"/>
                  </a:lnTo>
                  <a:close/>
                  <a:moveTo>
                    <a:pt x="4104" y="9974"/>
                  </a:moveTo>
                  <a:lnTo>
                    <a:pt x="4104" y="11687"/>
                  </a:lnTo>
                  <a:cubicBezTo>
                    <a:pt x="4104" y="11830"/>
                    <a:pt x="3980" y="11955"/>
                    <a:pt x="3837" y="11955"/>
                  </a:cubicBezTo>
                  <a:lnTo>
                    <a:pt x="3801" y="11955"/>
                  </a:lnTo>
                  <a:cubicBezTo>
                    <a:pt x="3658" y="11955"/>
                    <a:pt x="3533" y="11830"/>
                    <a:pt x="3533" y="11687"/>
                  </a:cubicBezTo>
                  <a:lnTo>
                    <a:pt x="3533" y="9974"/>
                  </a:lnTo>
                  <a:close/>
                  <a:moveTo>
                    <a:pt x="4586" y="0"/>
                  </a:moveTo>
                  <a:cubicBezTo>
                    <a:pt x="3783" y="0"/>
                    <a:pt x="3052" y="339"/>
                    <a:pt x="2534" y="928"/>
                  </a:cubicBezTo>
                  <a:cubicBezTo>
                    <a:pt x="2070" y="1481"/>
                    <a:pt x="1874" y="2195"/>
                    <a:pt x="1981" y="2891"/>
                  </a:cubicBezTo>
                  <a:lnTo>
                    <a:pt x="2249" y="4747"/>
                  </a:lnTo>
                  <a:lnTo>
                    <a:pt x="857" y="4747"/>
                  </a:lnTo>
                  <a:cubicBezTo>
                    <a:pt x="375" y="4747"/>
                    <a:pt x="1" y="5121"/>
                    <a:pt x="1" y="5603"/>
                  </a:cubicBezTo>
                  <a:cubicBezTo>
                    <a:pt x="1" y="5871"/>
                    <a:pt x="126" y="6103"/>
                    <a:pt x="304" y="6263"/>
                  </a:cubicBezTo>
                  <a:lnTo>
                    <a:pt x="304" y="7994"/>
                  </a:lnTo>
                  <a:cubicBezTo>
                    <a:pt x="304" y="8868"/>
                    <a:pt x="1036" y="9564"/>
                    <a:pt x="1945" y="9564"/>
                  </a:cubicBezTo>
                  <a:lnTo>
                    <a:pt x="1981" y="9564"/>
                  </a:lnTo>
                  <a:cubicBezTo>
                    <a:pt x="2142" y="9814"/>
                    <a:pt x="2427" y="9974"/>
                    <a:pt x="2748" y="9974"/>
                  </a:cubicBezTo>
                  <a:lnTo>
                    <a:pt x="2963" y="9974"/>
                  </a:lnTo>
                  <a:lnTo>
                    <a:pt x="2963" y="11687"/>
                  </a:lnTo>
                  <a:cubicBezTo>
                    <a:pt x="2963" y="12151"/>
                    <a:pt x="3337" y="12544"/>
                    <a:pt x="3801" y="12544"/>
                  </a:cubicBezTo>
                  <a:lnTo>
                    <a:pt x="3837" y="12544"/>
                  </a:lnTo>
                  <a:cubicBezTo>
                    <a:pt x="4301" y="12544"/>
                    <a:pt x="4693" y="12151"/>
                    <a:pt x="4693" y="11687"/>
                  </a:cubicBezTo>
                  <a:lnTo>
                    <a:pt x="4693" y="9974"/>
                  </a:lnTo>
                  <a:lnTo>
                    <a:pt x="6192" y="9974"/>
                  </a:lnTo>
                  <a:lnTo>
                    <a:pt x="6192" y="11652"/>
                  </a:lnTo>
                  <a:cubicBezTo>
                    <a:pt x="6192" y="12133"/>
                    <a:pt x="6567" y="12508"/>
                    <a:pt x="7048" y="12508"/>
                  </a:cubicBezTo>
                  <a:lnTo>
                    <a:pt x="7066" y="12508"/>
                  </a:lnTo>
                  <a:cubicBezTo>
                    <a:pt x="7548" y="12508"/>
                    <a:pt x="7923" y="12133"/>
                    <a:pt x="7923" y="11652"/>
                  </a:cubicBezTo>
                  <a:lnTo>
                    <a:pt x="7923" y="9974"/>
                  </a:lnTo>
                  <a:lnTo>
                    <a:pt x="8137" y="9974"/>
                  </a:lnTo>
                  <a:cubicBezTo>
                    <a:pt x="8636" y="9974"/>
                    <a:pt x="9047" y="9582"/>
                    <a:pt x="9047" y="9082"/>
                  </a:cubicBezTo>
                  <a:cubicBezTo>
                    <a:pt x="9047" y="8583"/>
                    <a:pt x="8636" y="8172"/>
                    <a:pt x="8137" y="8172"/>
                  </a:cubicBezTo>
                  <a:lnTo>
                    <a:pt x="7923" y="8172"/>
                  </a:lnTo>
                  <a:lnTo>
                    <a:pt x="7923" y="7244"/>
                  </a:lnTo>
                  <a:cubicBezTo>
                    <a:pt x="8137" y="7084"/>
                    <a:pt x="8280" y="6870"/>
                    <a:pt x="8333" y="6602"/>
                  </a:cubicBezTo>
                  <a:cubicBezTo>
                    <a:pt x="8333" y="6584"/>
                    <a:pt x="8333" y="6584"/>
                    <a:pt x="8333" y="6584"/>
                  </a:cubicBezTo>
                  <a:lnTo>
                    <a:pt x="8868" y="2873"/>
                  </a:lnTo>
                  <a:cubicBezTo>
                    <a:pt x="8975" y="2177"/>
                    <a:pt x="8761" y="1463"/>
                    <a:pt x="8297" y="928"/>
                  </a:cubicBezTo>
                  <a:cubicBezTo>
                    <a:pt x="7798" y="339"/>
                    <a:pt x="7048" y="0"/>
                    <a:pt x="6263" y="0"/>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37"/>
            <p:cNvSpPr/>
            <p:nvPr/>
          </p:nvSpPr>
          <p:spPr>
            <a:xfrm>
              <a:off x="3012670" y="1670378"/>
              <a:ext cx="20293" cy="19860"/>
            </a:xfrm>
            <a:custGeom>
              <a:avLst/>
              <a:gdLst/>
              <a:ahLst/>
              <a:cxnLst/>
              <a:rect l="l" t="t" r="r" b="b"/>
              <a:pathLst>
                <a:path w="750" h="734" extrusionOk="0">
                  <a:moveTo>
                    <a:pt x="357" y="0"/>
                  </a:moveTo>
                  <a:cubicBezTo>
                    <a:pt x="161" y="18"/>
                    <a:pt x="0" y="196"/>
                    <a:pt x="18" y="393"/>
                  </a:cubicBezTo>
                  <a:cubicBezTo>
                    <a:pt x="18" y="579"/>
                    <a:pt x="179" y="733"/>
                    <a:pt x="363" y="733"/>
                  </a:cubicBezTo>
                  <a:cubicBezTo>
                    <a:pt x="373" y="733"/>
                    <a:pt x="383" y="733"/>
                    <a:pt x="393" y="732"/>
                  </a:cubicBezTo>
                  <a:cubicBezTo>
                    <a:pt x="607" y="732"/>
                    <a:pt x="750" y="553"/>
                    <a:pt x="750" y="357"/>
                  </a:cubicBezTo>
                  <a:cubicBezTo>
                    <a:pt x="732" y="143"/>
                    <a:pt x="553" y="0"/>
                    <a:pt x="357" y="0"/>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37"/>
            <p:cNvSpPr/>
            <p:nvPr/>
          </p:nvSpPr>
          <p:spPr>
            <a:xfrm>
              <a:off x="3105853" y="1670811"/>
              <a:ext cx="20293" cy="19427"/>
            </a:xfrm>
            <a:custGeom>
              <a:avLst/>
              <a:gdLst/>
              <a:ahLst/>
              <a:cxnLst/>
              <a:rect l="l" t="t" r="r" b="b"/>
              <a:pathLst>
                <a:path w="750" h="718" extrusionOk="0">
                  <a:moveTo>
                    <a:pt x="360" y="0"/>
                  </a:moveTo>
                  <a:cubicBezTo>
                    <a:pt x="177" y="0"/>
                    <a:pt x="18" y="139"/>
                    <a:pt x="18" y="341"/>
                  </a:cubicBezTo>
                  <a:cubicBezTo>
                    <a:pt x="0" y="537"/>
                    <a:pt x="161" y="716"/>
                    <a:pt x="357" y="716"/>
                  </a:cubicBezTo>
                  <a:cubicBezTo>
                    <a:pt x="368" y="717"/>
                    <a:pt x="379" y="717"/>
                    <a:pt x="390" y="717"/>
                  </a:cubicBezTo>
                  <a:cubicBezTo>
                    <a:pt x="573" y="717"/>
                    <a:pt x="733" y="579"/>
                    <a:pt x="749" y="377"/>
                  </a:cubicBezTo>
                  <a:cubicBezTo>
                    <a:pt x="749" y="180"/>
                    <a:pt x="607" y="2"/>
                    <a:pt x="393" y="2"/>
                  </a:cubicBezTo>
                  <a:cubicBezTo>
                    <a:pt x="381" y="1"/>
                    <a:pt x="370" y="0"/>
                    <a:pt x="360" y="0"/>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37"/>
            <p:cNvSpPr/>
            <p:nvPr/>
          </p:nvSpPr>
          <p:spPr>
            <a:xfrm>
              <a:off x="3111643" y="1748572"/>
              <a:ext cx="9200" cy="19346"/>
            </a:xfrm>
            <a:custGeom>
              <a:avLst/>
              <a:gdLst/>
              <a:ahLst/>
              <a:cxnLst/>
              <a:rect l="l" t="t" r="r" b="b"/>
              <a:pathLst>
                <a:path w="340" h="715" extrusionOk="0">
                  <a:moveTo>
                    <a:pt x="161" y="1"/>
                  </a:moveTo>
                  <a:cubicBezTo>
                    <a:pt x="71" y="1"/>
                    <a:pt x="0" y="90"/>
                    <a:pt x="0" y="179"/>
                  </a:cubicBezTo>
                  <a:lnTo>
                    <a:pt x="0" y="554"/>
                  </a:lnTo>
                  <a:cubicBezTo>
                    <a:pt x="0" y="643"/>
                    <a:pt x="71" y="714"/>
                    <a:pt x="161" y="714"/>
                  </a:cubicBezTo>
                  <a:cubicBezTo>
                    <a:pt x="268" y="714"/>
                    <a:pt x="339" y="643"/>
                    <a:pt x="339" y="554"/>
                  </a:cubicBezTo>
                  <a:lnTo>
                    <a:pt x="339" y="179"/>
                  </a:lnTo>
                  <a:cubicBezTo>
                    <a:pt x="339" y="90"/>
                    <a:pt x="268" y="1"/>
                    <a:pt x="161" y="1"/>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37"/>
            <p:cNvSpPr/>
            <p:nvPr/>
          </p:nvSpPr>
          <p:spPr>
            <a:xfrm>
              <a:off x="3097140" y="1720568"/>
              <a:ext cx="9200" cy="19346"/>
            </a:xfrm>
            <a:custGeom>
              <a:avLst/>
              <a:gdLst/>
              <a:ahLst/>
              <a:cxnLst/>
              <a:rect l="l" t="t" r="r" b="b"/>
              <a:pathLst>
                <a:path w="340" h="715" extrusionOk="0">
                  <a:moveTo>
                    <a:pt x="161" y="1"/>
                  </a:moveTo>
                  <a:cubicBezTo>
                    <a:pt x="72" y="1"/>
                    <a:pt x="1" y="72"/>
                    <a:pt x="1" y="161"/>
                  </a:cubicBezTo>
                  <a:lnTo>
                    <a:pt x="1" y="536"/>
                  </a:lnTo>
                  <a:cubicBezTo>
                    <a:pt x="1" y="625"/>
                    <a:pt x="72" y="714"/>
                    <a:pt x="161" y="714"/>
                  </a:cubicBezTo>
                  <a:cubicBezTo>
                    <a:pt x="268" y="714"/>
                    <a:pt x="340" y="625"/>
                    <a:pt x="340" y="536"/>
                  </a:cubicBezTo>
                  <a:lnTo>
                    <a:pt x="340" y="161"/>
                  </a:lnTo>
                  <a:cubicBezTo>
                    <a:pt x="340" y="72"/>
                    <a:pt x="268" y="1"/>
                    <a:pt x="161" y="1"/>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37"/>
            <p:cNvSpPr/>
            <p:nvPr/>
          </p:nvSpPr>
          <p:spPr>
            <a:xfrm>
              <a:off x="3031988" y="1629279"/>
              <a:ext cx="19319" cy="16018"/>
            </a:xfrm>
            <a:custGeom>
              <a:avLst/>
              <a:gdLst/>
              <a:ahLst/>
              <a:cxnLst/>
              <a:rect l="l" t="t" r="r" b="b"/>
              <a:pathLst>
                <a:path w="714" h="592" extrusionOk="0">
                  <a:moveTo>
                    <a:pt x="410" y="1"/>
                  </a:moveTo>
                  <a:cubicBezTo>
                    <a:pt x="398" y="1"/>
                    <a:pt x="386" y="1"/>
                    <a:pt x="375" y="3"/>
                  </a:cubicBezTo>
                  <a:cubicBezTo>
                    <a:pt x="339" y="3"/>
                    <a:pt x="303" y="20"/>
                    <a:pt x="250" y="20"/>
                  </a:cubicBezTo>
                  <a:cubicBezTo>
                    <a:pt x="107" y="56"/>
                    <a:pt x="0" y="217"/>
                    <a:pt x="36" y="377"/>
                  </a:cubicBezTo>
                  <a:cubicBezTo>
                    <a:pt x="71" y="502"/>
                    <a:pt x="196" y="591"/>
                    <a:pt x="321" y="591"/>
                  </a:cubicBezTo>
                  <a:cubicBezTo>
                    <a:pt x="357" y="591"/>
                    <a:pt x="410" y="573"/>
                    <a:pt x="446" y="573"/>
                  </a:cubicBezTo>
                  <a:cubicBezTo>
                    <a:pt x="607" y="556"/>
                    <a:pt x="714" y="413"/>
                    <a:pt x="696" y="252"/>
                  </a:cubicBezTo>
                  <a:cubicBezTo>
                    <a:pt x="679" y="103"/>
                    <a:pt x="556" y="1"/>
                    <a:pt x="41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37"/>
            <p:cNvSpPr/>
            <p:nvPr/>
          </p:nvSpPr>
          <p:spPr>
            <a:xfrm>
              <a:off x="3001549" y="1639019"/>
              <a:ext cx="26598" cy="27517"/>
            </a:xfrm>
            <a:custGeom>
              <a:avLst/>
              <a:gdLst/>
              <a:ahLst/>
              <a:cxnLst/>
              <a:rect l="l" t="t" r="r" b="b"/>
              <a:pathLst>
                <a:path w="983" h="1017" extrusionOk="0">
                  <a:moveTo>
                    <a:pt x="660" y="0"/>
                  </a:moveTo>
                  <a:cubicBezTo>
                    <a:pt x="595" y="0"/>
                    <a:pt x="530" y="23"/>
                    <a:pt x="483" y="71"/>
                  </a:cubicBezTo>
                  <a:cubicBezTo>
                    <a:pt x="286" y="213"/>
                    <a:pt x="144" y="463"/>
                    <a:pt x="72" y="606"/>
                  </a:cubicBezTo>
                  <a:cubicBezTo>
                    <a:pt x="1" y="731"/>
                    <a:pt x="55" y="909"/>
                    <a:pt x="197" y="981"/>
                  </a:cubicBezTo>
                  <a:cubicBezTo>
                    <a:pt x="251" y="999"/>
                    <a:pt x="286" y="1016"/>
                    <a:pt x="340" y="1016"/>
                  </a:cubicBezTo>
                  <a:cubicBezTo>
                    <a:pt x="447" y="1016"/>
                    <a:pt x="536" y="963"/>
                    <a:pt x="590" y="856"/>
                  </a:cubicBezTo>
                  <a:cubicBezTo>
                    <a:pt x="661" y="713"/>
                    <a:pt x="768" y="570"/>
                    <a:pt x="840" y="517"/>
                  </a:cubicBezTo>
                  <a:cubicBezTo>
                    <a:pt x="964" y="410"/>
                    <a:pt x="982" y="231"/>
                    <a:pt x="875" y="106"/>
                  </a:cubicBezTo>
                  <a:cubicBezTo>
                    <a:pt x="826" y="37"/>
                    <a:pt x="743" y="0"/>
                    <a:pt x="660"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9" name="Google Shape;8329;p37"/>
          <p:cNvGrpSpPr/>
          <p:nvPr/>
        </p:nvGrpSpPr>
        <p:grpSpPr>
          <a:xfrm>
            <a:off x="7327430" y="2221563"/>
            <a:ext cx="337811" cy="479756"/>
            <a:chOff x="3530183" y="2849751"/>
            <a:chExt cx="248171" cy="352451"/>
          </a:xfrm>
        </p:grpSpPr>
        <p:sp>
          <p:nvSpPr>
            <p:cNvPr id="8330" name="Google Shape;8330;p37"/>
            <p:cNvSpPr/>
            <p:nvPr/>
          </p:nvSpPr>
          <p:spPr>
            <a:xfrm>
              <a:off x="3537921" y="2857949"/>
              <a:ext cx="116374" cy="336541"/>
            </a:xfrm>
            <a:custGeom>
              <a:avLst/>
              <a:gdLst/>
              <a:ahLst/>
              <a:cxnLst/>
              <a:rect l="l" t="t" r="r" b="b"/>
              <a:pathLst>
                <a:path w="4301" h="12438" extrusionOk="0">
                  <a:moveTo>
                    <a:pt x="767" y="1"/>
                  </a:moveTo>
                  <a:cubicBezTo>
                    <a:pt x="339" y="1"/>
                    <a:pt x="0" y="340"/>
                    <a:pt x="0" y="750"/>
                  </a:cubicBezTo>
                  <a:lnTo>
                    <a:pt x="0" y="11670"/>
                  </a:lnTo>
                  <a:cubicBezTo>
                    <a:pt x="0" y="12098"/>
                    <a:pt x="339" y="12437"/>
                    <a:pt x="767" y="12437"/>
                  </a:cubicBezTo>
                  <a:lnTo>
                    <a:pt x="3533" y="12437"/>
                  </a:lnTo>
                  <a:cubicBezTo>
                    <a:pt x="3961" y="12437"/>
                    <a:pt x="4300" y="12098"/>
                    <a:pt x="4300" y="11670"/>
                  </a:cubicBezTo>
                  <a:lnTo>
                    <a:pt x="4300" y="750"/>
                  </a:lnTo>
                  <a:cubicBezTo>
                    <a:pt x="4300" y="340"/>
                    <a:pt x="3961" y="1"/>
                    <a:pt x="3533" y="1"/>
                  </a:cubicBezTo>
                  <a:close/>
                </a:path>
              </a:pathLst>
            </a:custGeom>
            <a:solidFill>
              <a:srgbClr val="86AF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37"/>
            <p:cNvSpPr/>
            <p:nvPr/>
          </p:nvSpPr>
          <p:spPr>
            <a:xfrm>
              <a:off x="3537921" y="2857949"/>
              <a:ext cx="116374" cy="336541"/>
            </a:xfrm>
            <a:custGeom>
              <a:avLst/>
              <a:gdLst/>
              <a:ahLst/>
              <a:cxnLst/>
              <a:rect l="l" t="t" r="r" b="b"/>
              <a:pathLst>
                <a:path w="4301" h="12438" extrusionOk="0">
                  <a:moveTo>
                    <a:pt x="2784" y="1"/>
                  </a:moveTo>
                  <a:cubicBezTo>
                    <a:pt x="3140" y="1"/>
                    <a:pt x="3426" y="286"/>
                    <a:pt x="3426" y="625"/>
                  </a:cubicBezTo>
                  <a:lnTo>
                    <a:pt x="3426" y="10225"/>
                  </a:lnTo>
                  <a:cubicBezTo>
                    <a:pt x="3426" y="10582"/>
                    <a:pt x="3140" y="10867"/>
                    <a:pt x="2784" y="10867"/>
                  </a:cubicBezTo>
                  <a:lnTo>
                    <a:pt x="643" y="10867"/>
                  </a:lnTo>
                  <a:cubicBezTo>
                    <a:pt x="286" y="10867"/>
                    <a:pt x="0" y="10582"/>
                    <a:pt x="0" y="10225"/>
                  </a:cubicBezTo>
                  <a:lnTo>
                    <a:pt x="0" y="11670"/>
                  </a:lnTo>
                  <a:cubicBezTo>
                    <a:pt x="0" y="12098"/>
                    <a:pt x="339" y="12437"/>
                    <a:pt x="767" y="12437"/>
                  </a:cubicBezTo>
                  <a:lnTo>
                    <a:pt x="3533" y="12437"/>
                  </a:lnTo>
                  <a:cubicBezTo>
                    <a:pt x="3961" y="12437"/>
                    <a:pt x="4300" y="12098"/>
                    <a:pt x="4300" y="11670"/>
                  </a:cubicBezTo>
                  <a:lnTo>
                    <a:pt x="4300" y="750"/>
                  </a:lnTo>
                  <a:cubicBezTo>
                    <a:pt x="4300" y="340"/>
                    <a:pt x="3961" y="1"/>
                    <a:pt x="3533"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37"/>
            <p:cNvSpPr/>
            <p:nvPr/>
          </p:nvSpPr>
          <p:spPr>
            <a:xfrm>
              <a:off x="3559160" y="3097102"/>
              <a:ext cx="74381" cy="65750"/>
            </a:xfrm>
            <a:custGeom>
              <a:avLst/>
              <a:gdLst/>
              <a:ahLst/>
              <a:cxnLst/>
              <a:rect l="l" t="t" r="r" b="b"/>
              <a:pathLst>
                <a:path w="2749" h="2430" extrusionOk="0">
                  <a:moveTo>
                    <a:pt x="1375" y="1"/>
                  </a:moveTo>
                  <a:cubicBezTo>
                    <a:pt x="1215" y="1"/>
                    <a:pt x="1051" y="33"/>
                    <a:pt x="892" y="101"/>
                  </a:cubicBezTo>
                  <a:cubicBezTo>
                    <a:pt x="286" y="369"/>
                    <a:pt x="0" y="1065"/>
                    <a:pt x="250" y="1689"/>
                  </a:cubicBezTo>
                  <a:cubicBezTo>
                    <a:pt x="451" y="2145"/>
                    <a:pt x="904" y="2429"/>
                    <a:pt x="1374" y="2429"/>
                  </a:cubicBezTo>
                  <a:cubicBezTo>
                    <a:pt x="1529" y="2429"/>
                    <a:pt x="1687" y="2398"/>
                    <a:pt x="1838" y="2331"/>
                  </a:cubicBezTo>
                  <a:cubicBezTo>
                    <a:pt x="2463" y="2064"/>
                    <a:pt x="2748" y="1350"/>
                    <a:pt x="2480" y="743"/>
                  </a:cubicBezTo>
                  <a:cubicBezTo>
                    <a:pt x="2281" y="278"/>
                    <a:pt x="1843" y="1"/>
                    <a:pt x="13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37"/>
            <p:cNvSpPr/>
            <p:nvPr/>
          </p:nvSpPr>
          <p:spPr>
            <a:xfrm>
              <a:off x="3578452" y="3114527"/>
              <a:ext cx="34796" cy="30764"/>
            </a:xfrm>
            <a:custGeom>
              <a:avLst/>
              <a:gdLst/>
              <a:ahLst/>
              <a:cxnLst/>
              <a:rect l="l" t="t" r="r" b="b"/>
              <a:pathLst>
                <a:path w="1286" h="1137" extrusionOk="0">
                  <a:moveTo>
                    <a:pt x="647" y="1"/>
                  </a:moveTo>
                  <a:cubicBezTo>
                    <a:pt x="574" y="1"/>
                    <a:pt x="500" y="15"/>
                    <a:pt x="429" y="46"/>
                  </a:cubicBezTo>
                  <a:cubicBezTo>
                    <a:pt x="144" y="171"/>
                    <a:pt x="1" y="492"/>
                    <a:pt x="126" y="795"/>
                  </a:cubicBezTo>
                  <a:cubicBezTo>
                    <a:pt x="221" y="1012"/>
                    <a:pt x="429" y="1137"/>
                    <a:pt x="657" y="1137"/>
                  </a:cubicBezTo>
                  <a:cubicBezTo>
                    <a:pt x="729" y="1137"/>
                    <a:pt x="803" y="1124"/>
                    <a:pt x="875" y="1099"/>
                  </a:cubicBezTo>
                  <a:cubicBezTo>
                    <a:pt x="1161" y="974"/>
                    <a:pt x="1286" y="635"/>
                    <a:pt x="1161" y="349"/>
                  </a:cubicBezTo>
                  <a:cubicBezTo>
                    <a:pt x="1080" y="134"/>
                    <a:pt x="868" y="1"/>
                    <a:pt x="6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37"/>
            <p:cNvSpPr/>
            <p:nvPr/>
          </p:nvSpPr>
          <p:spPr>
            <a:xfrm>
              <a:off x="3561568" y="2909627"/>
              <a:ext cx="69051" cy="117808"/>
            </a:xfrm>
            <a:custGeom>
              <a:avLst/>
              <a:gdLst/>
              <a:ahLst/>
              <a:cxnLst/>
              <a:rect l="l" t="t" r="r" b="b"/>
              <a:pathLst>
                <a:path w="2552" h="4354" extrusionOk="0">
                  <a:moveTo>
                    <a:pt x="429" y="0"/>
                  </a:moveTo>
                  <a:cubicBezTo>
                    <a:pt x="197" y="0"/>
                    <a:pt x="0" y="196"/>
                    <a:pt x="0" y="428"/>
                  </a:cubicBezTo>
                  <a:lnTo>
                    <a:pt x="0" y="3926"/>
                  </a:lnTo>
                  <a:cubicBezTo>
                    <a:pt x="0" y="4157"/>
                    <a:pt x="197" y="4354"/>
                    <a:pt x="429" y="4354"/>
                  </a:cubicBezTo>
                  <a:lnTo>
                    <a:pt x="2124" y="4354"/>
                  </a:lnTo>
                  <a:cubicBezTo>
                    <a:pt x="2356" y="4354"/>
                    <a:pt x="2552" y="4157"/>
                    <a:pt x="2552" y="3926"/>
                  </a:cubicBezTo>
                  <a:lnTo>
                    <a:pt x="2552" y="428"/>
                  </a:lnTo>
                  <a:cubicBezTo>
                    <a:pt x="2552" y="196"/>
                    <a:pt x="2356" y="0"/>
                    <a:pt x="21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37"/>
            <p:cNvSpPr/>
            <p:nvPr/>
          </p:nvSpPr>
          <p:spPr>
            <a:xfrm>
              <a:off x="3561568" y="2909627"/>
              <a:ext cx="69051" cy="31874"/>
            </a:xfrm>
            <a:custGeom>
              <a:avLst/>
              <a:gdLst/>
              <a:ahLst/>
              <a:cxnLst/>
              <a:rect l="l" t="t" r="r" b="b"/>
              <a:pathLst>
                <a:path w="2552" h="1178" extrusionOk="0">
                  <a:moveTo>
                    <a:pt x="429" y="0"/>
                  </a:moveTo>
                  <a:cubicBezTo>
                    <a:pt x="197" y="0"/>
                    <a:pt x="0" y="196"/>
                    <a:pt x="0" y="428"/>
                  </a:cubicBezTo>
                  <a:lnTo>
                    <a:pt x="0" y="1178"/>
                  </a:lnTo>
                  <a:lnTo>
                    <a:pt x="2552" y="1178"/>
                  </a:lnTo>
                  <a:lnTo>
                    <a:pt x="2552" y="428"/>
                  </a:lnTo>
                  <a:cubicBezTo>
                    <a:pt x="2552" y="196"/>
                    <a:pt x="2356" y="0"/>
                    <a:pt x="21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37"/>
            <p:cNvSpPr/>
            <p:nvPr/>
          </p:nvSpPr>
          <p:spPr>
            <a:xfrm>
              <a:off x="3654265" y="2857949"/>
              <a:ext cx="116374" cy="336541"/>
            </a:xfrm>
            <a:custGeom>
              <a:avLst/>
              <a:gdLst/>
              <a:ahLst/>
              <a:cxnLst/>
              <a:rect l="l" t="t" r="r" b="b"/>
              <a:pathLst>
                <a:path w="4301" h="12438" extrusionOk="0">
                  <a:moveTo>
                    <a:pt x="750" y="1"/>
                  </a:moveTo>
                  <a:cubicBezTo>
                    <a:pt x="339" y="1"/>
                    <a:pt x="0" y="340"/>
                    <a:pt x="0" y="750"/>
                  </a:cubicBezTo>
                  <a:lnTo>
                    <a:pt x="0" y="11670"/>
                  </a:lnTo>
                  <a:cubicBezTo>
                    <a:pt x="0" y="12098"/>
                    <a:pt x="339" y="12437"/>
                    <a:pt x="750" y="12437"/>
                  </a:cubicBezTo>
                  <a:lnTo>
                    <a:pt x="3533" y="12437"/>
                  </a:lnTo>
                  <a:cubicBezTo>
                    <a:pt x="3943" y="12437"/>
                    <a:pt x="4300" y="12098"/>
                    <a:pt x="4300" y="11670"/>
                  </a:cubicBezTo>
                  <a:lnTo>
                    <a:pt x="4300" y="750"/>
                  </a:lnTo>
                  <a:cubicBezTo>
                    <a:pt x="4300" y="340"/>
                    <a:pt x="3943" y="1"/>
                    <a:pt x="3533" y="1"/>
                  </a:cubicBezTo>
                  <a:close/>
                </a:path>
              </a:pathLst>
            </a:custGeom>
            <a:solidFill>
              <a:srgbClr val="F8E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37"/>
            <p:cNvSpPr/>
            <p:nvPr/>
          </p:nvSpPr>
          <p:spPr>
            <a:xfrm>
              <a:off x="3654265" y="2857949"/>
              <a:ext cx="116374" cy="336541"/>
            </a:xfrm>
            <a:custGeom>
              <a:avLst/>
              <a:gdLst/>
              <a:ahLst/>
              <a:cxnLst/>
              <a:rect l="l" t="t" r="r" b="b"/>
              <a:pathLst>
                <a:path w="4301" h="12438" extrusionOk="0">
                  <a:moveTo>
                    <a:pt x="2784" y="1"/>
                  </a:moveTo>
                  <a:cubicBezTo>
                    <a:pt x="3141" y="1"/>
                    <a:pt x="3426" y="286"/>
                    <a:pt x="3426" y="625"/>
                  </a:cubicBezTo>
                  <a:lnTo>
                    <a:pt x="3426" y="10260"/>
                  </a:lnTo>
                  <a:cubicBezTo>
                    <a:pt x="3426" y="10617"/>
                    <a:pt x="3141" y="10903"/>
                    <a:pt x="2784" y="10903"/>
                  </a:cubicBezTo>
                  <a:lnTo>
                    <a:pt x="625" y="10903"/>
                  </a:lnTo>
                  <a:cubicBezTo>
                    <a:pt x="286" y="10903"/>
                    <a:pt x="0" y="10617"/>
                    <a:pt x="0" y="10260"/>
                  </a:cubicBezTo>
                  <a:lnTo>
                    <a:pt x="0" y="11670"/>
                  </a:lnTo>
                  <a:cubicBezTo>
                    <a:pt x="0" y="12098"/>
                    <a:pt x="339" y="12437"/>
                    <a:pt x="750" y="12437"/>
                  </a:cubicBezTo>
                  <a:lnTo>
                    <a:pt x="3533" y="12437"/>
                  </a:lnTo>
                  <a:cubicBezTo>
                    <a:pt x="3943" y="12437"/>
                    <a:pt x="4300" y="12098"/>
                    <a:pt x="4300" y="11670"/>
                  </a:cubicBezTo>
                  <a:lnTo>
                    <a:pt x="4300" y="750"/>
                  </a:lnTo>
                  <a:cubicBezTo>
                    <a:pt x="4300" y="340"/>
                    <a:pt x="3943" y="1"/>
                    <a:pt x="3533"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37"/>
            <p:cNvSpPr/>
            <p:nvPr/>
          </p:nvSpPr>
          <p:spPr>
            <a:xfrm>
              <a:off x="3676478" y="3097130"/>
              <a:ext cx="71946" cy="65777"/>
            </a:xfrm>
            <a:custGeom>
              <a:avLst/>
              <a:gdLst/>
              <a:ahLst/>
              <a:cxnLst/>
              <a:rect l="l" t="t" r="r" b="b"/>
              <a:pathLst>
                <a:path w="2659" h="2431" extrusionOk="0">
                  <a:moveTo>
                    <a:pt x="1342" y="0"/>
                  </a:moveTo>
                  <a:cubicBezTo>
                    <a:pt x="782" y="0"/>
                    <a:pt x="282" y="383"/>
                    <a:pt x="143" y="939"/>
                  </a:cubicBezTo>
                  <a:cubicBezTo>
                    <a:pt x="0" y="1599"/>
                    <a:pt x="393" y="2241"/>
                    <a:pt x="1053" y="2402"/>
                  </a:cubicBezTo>
                  <a:cubicBezTo>
                    <a:pt x="1139" y="2421"/>
                    <a:pt x="1226" y="2430"/>
                    <a:pt x="1311" y="2430"/>
                  </a:cubicBezTo>
                  <a:cubicBezTo>
                    <a:pt x="1863" y="2430"/>
                    <a:pt x="2374" y="2048"/>
                    <a:pt x="2498" y="1492"/>
                  </a:cubicBezTo>
                  <a:cubicBezTo>
                    <a:pt x="2659" y="832"/>
                    <a:pt x="2248" y="189"/>
                    <a:pt x="1606" y="29"/>
                  </a:cubicBezTo>
                  <a:cubicBezTo>
                    <a:pt x="1517" y="10"/>
                    <a:pt x="1429" y="0"/>
                    <a:pt x="13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37"/>
            <p:cNvSpPr/>
            <p:nvPr/>
          </p:nvSpPr>
          <p:spPr>
            <a:xfrm>
              <a:off x="3694823" y="3114527"/>
              <a:ext cx="34769" cy="30494"/>
            </a:xfrm>
            <a:custGeom>
              <a:avLst/>
              <a:gdLst/>
              <a:ahLst/>
              <a:cxnLst/>
              <a:rect l="l" t="t" r="r" b="b"/>
              <a:pathLst>
                <a:path w="1285" h="1127" extrusionOk="0">
                  <a:moveTo>
                    <a:pt x="641" y="1"/>
                  </a:moveTo>
                  <a:cubicBezTo>
                    <a:pt x="424" y="1"/>
                    <a:pt x="219" y="134"/>
                    <a:pt x="125" y="349"/>
                  </a:cubicBezTo>
                  <a:cubicBezTo>
                    <a:pt x="0" y="635"/>
                    <a:pt x="143" y="974"/>
                    <a:pt x="428" y="1081"/>
                  </a:cubicBezTo>
                  <a:cubicBezTo>
                    <a:pt x="503" y="1112"/>
                    <a:pt x="580" y="1126"/>
                    <a:pt x="654" y="1126"/>
                  </a:cubicBezTo>
                  <a:cubicBezTo>
                    <a:pt x="879" y="1126"/>
                    <a:pt x="1084" y="992"/>
                    <a:pt x="1178" y="777"/>
                  </a:cubicBezTo>
                  <a:cubicBezTo>
                    <a:pt x="1285" y="492"/>
                    <a:pt x="1142" y="153"/>
                    <a:pt x="856" y="46"/>
                  </a:cubicBezTo>
                  <a:cubicBezTo>
                    <a:pt x="786" y="15"/>
                    <a:pt x="713" y="1"/>
                    <a:pt x="6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37"/>
            <p:cNvSpPr/>
            <p:nvPr/>
          </p:nvSpPr>
          <p:spPr>
            <a:xfrm>
              <a:off x="3677912" y="2909627"/>
              <a:ext cx="69078" cy="117808"/>
            </a:xfrm>
            <a:custGeom>
              <a:avLst/>
              <a:gdLst/>
              <a:ahLst/>
              <a:cxnLst/>
              <a:rect l="l" t="t" r="r" b="b"/>
              <a:pathLst>
                <a:path w="2553" h="4354" extrusionOk="0">
                  <a:moveTo>
                    <a:pt x="429" y="0"/>
                  </a:moveTo>
                  <a:cubicBezTo>
                    <a:pt x="179" y="0"/>
                    <a:pt x="1" y="196"/>
                    <a:pt x="1" y="428"/>
                  </a:cubicBezTo>
                  <a:lnTo>
                    <a:pt x="1" y="3926"/>
                  </a:lnTo>
                  <a:cubicBezTo>
                    <a:pt x="1" y="4157"/>
                    <a:pt x="179" y="4354"/>
                    <a:pt x="429" y="4354"/>
                  </a:cubicBezTo>
                  <a:lnTo>
                    <a:pt x="2124" y="4354"/>
                  </a:lnTo>
                  <a:cubicBezTo>
                    <a:pt x="2356" y="4354"/>
                    <a:pt x="2552" y="4157"/>
                    <a:pt x="2552" y="3926"/>
                  </a:cubicBezTo>
                  <a:lnTo>
                    <a:pt x="2552" y="428"/>
                  </a:lnTo>
                  <a:cubicBezTo>
                    <a:pt x="2552" y="196"/>
                    <a:pt x="2356" y="0"/>
                    <a:pt x="21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37"/>
            <p:cNvSpPr/>
            <p:nvPr/>
          </p:nvSpPr>
          <p:spPr>
            <a:xfrm>
              <a:off x="3677912" y="2909627"/>
              <a:ext cx="69078" cy="31874"/>
            </a:xfrm>
            <a:custGeom>
              <a:avLst/>
              <a:gdLst/>
              <a:ahLst/>
              <a:cxnLst/>
              <a:rect l="l" t="t" r="r" b="b"/>
              <a:pathLst>
                <a:path w="2553" h="1178" extrusionOk="0">
                  <a:moveTo>
                    <a:pt x="429" y="0"/>
                  </a:moveTo>
                  <a:cubicBezTo>
                    <a:pt x="179" y="0"/>
                    <a:pt x="1" y="196"/>
                    <a:pt x="1" y="428"/>
                  </a:cubicBezTo>
                  <a:lnTo>
                    <a:pt x="1" y="1178"/>
                  </a:lnTo>
                  <a:lnTo>
                    <a:pt x="2552" y="1178"/>
                  </a:lnTo>
                  <a:lnTo>
                    <a:pt x="2552" y="428"/>
                  </a:lnTo>
                  <a:cubicBezTo>
                    <a:pt x="2552" y="196"/>
                    <a:pt x="2356" y="0"/>
                    <a:pt x="21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37"/>
            <p:cNvSpPr/>
            <p:nvPr/>
          </p:nvSpPr>
          <p:spPr>
            <a:xfrm>
              <a:off x="3576044" y="2969963"/>
              <a:ext cx="40099" cy="9200"/>
            </a:xfrm>
            <a:custGeom>
              <a:avLst/>
              <a:gdLst/>
              <a:ahLst/>
              <a:cxnLst/>
              <a:rect l="l" t="t" r="r" b="b"/>
              <a:pathLst>
                <a:path w="1482" h="340" extrusionOk="0">
                  <a:moveTo>
                    <a:pt x="179" y="0"/>
                  </a:moveTo>
                  <a:cubicBezTo>
                    <a:pt x="72" y="0"/>
                    <a:pt x="1" y="72"/>
                    <a:pt x="1" y="161"/>
                  </a:cubicBezTo>
                  <a:cubicBezTo>
                    <a:pt x="1" y="268"/>
                    <a:pt x="72" y="339"/>
                    <a:pt x="179" y="339"/>
                  </a:cubicBezTo>
                  <a:lnTo>
                    <a:pt x="1303" y="339"/>
                  </a:lnTo>
                  <a:cubicBezTo>
                    <a:pt x="1410" y="339"/>
                    <a:pt x="1482" y="268"/>
                    <a:pt x="1482" y="161"/>
                  </a:cubicBezTo>
                  <a:cubicBezTo>
                    <a:pt x="1482" y="72"/>
                    <a:pt x="1410" y="0"/>
                    <a:pt x="1303" y="0"/>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37"/>
            <p:cNvSpPr/>
            <p:nvPr/>
          </p:nvSpPr>
          <p:spPr>
            <a:xfrm>
              <a:off x="3576044" y="2986387"/>
              <a:ext cx="40099" cy="9660"/>
            </a:xfrm>
            <a:custGeom>
              <a:avLst/>
              <a:gdLst/>
              <a:ahLst/>
              <a:cxnLst/>
              <a:rect l="l" t="t" r="r" b="b"/>
              <a:pathLst>
                <a:path w="1482" h="357" extrusionOk="0">
                  <a:moveTo>
                    <a:pt x="179" y="0"/>
                  </a:moveTo>
                  <a:cubicBezTo>
                    <a:pt x="72" y="0"/>
                    <a:pt x="1" y="71"/>
                    <a:pt x="1" y="179"/>
                  </a:cubicBezTo>
                  <a:cubicBezTo>
                    <a:pt x="1" y="268"/>
                    <a:pt x="72" y="357"/>
                    <a:pt x="179" y="357"/>
                  </a:cubicBezTo>
                  <a:lnTo>
                    <a:pt x="1303" y="357"/>
                  </a:lnTo>
                  <a:cubicBezTo>
                    <a:pt x="1410" y="357"/>
                    <a:pt x="1482" y="268"/>
                    <a:pt x="1482" y="179"/>
                  </a:cubicBezTo>
                  <a:cubicBezTo>
                    <a:pt x="1482" y="71"/>
                    <a:pt x="1410" y="0"/>
                    <a:pt x="1303" y="0"/>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37"/>
            <p:cNvSpPr/>
            <p:nvPr/>
          </p:nvSpPr>
          <p:spPr>
            <a:xfrm>
              <a:off x="3692387" y="2969963"/>
              <a:ext cx="40099" cy="9200"/>
            </a:xfrm>
            <a:custGeom>
              <a:avLst/>
              <a:gdLst/>
              <a:ahLst/>
              <a:cxnLst/>
              <a:rect l="l" t="t" r="r" b="b"/>
              <a:pathLst>
                <a:path w="1482" h="340" extrusionOk="0">
                  <a:moveTo>
                    <a:pt x="161" y="0"/>
                  </a:moveTo>
                  <a:cubicBezTo>
                    <a:pt x="72" y="0"/>
                    <a:pt x="1" y="72"/>
                    <a:pt x="1" y="161"/>
                  </a:cubicBezTo>
                  <a:cubicBezTo>
                    <a:pt x="1" y="268"/>
                    <a:pt x="72" y="339"/>
                    <a:pt x="161" y="339"/>
                  </a:cubicBezTo>
                  <a:lnTo>
                    <a:pt x="1303" y="339"/>
                  </a:lnTo>
                  <a:cubicBezTo>
                    <a:pt x="1393" y="339"/>
                    <a:pt x="1482" y="268"/>
                    <a:pt x="1482" y="161"/>
                  </a:cubicBezTo>
                  <a:cubicBezTo>
                    <a:pt x="1482" y="72"/>
                    <a:pt x="1393" y="0"/>
                    <a:pt x="1303" y="0"/>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37"/>
            <p:cNvSpPr/>
            <p:nvPr/>
          </p:nvSpPr>
          <p:spPr>
            <a:xfrm>
              <a:off x="3692387" y="2986387"/>
              <a:ext cx="40099" cy="9660"/>
            </a:xfrm>
            <a:custGeom>
              <a:avLst/>
              <a:gdLst/>
              <a:ahLst/>
              <a:cxnLst/>
              <a:rect l="l" t="t" r="r" b="b"/>
              <a:pathLst>
                <a:path w="1482" h="357" extrusionOk="0">
                  <a:moveTo>
                    <a:pt x="161" y="0"/>
                  </a:moveTo>
                  <a:cubicBezTo>
                    <a:pt x="72" y="0"/>
                    <a:pt x="1" y="71"/>
                    <a:pt x="1" y="179"/>
                  </a:cubicBezTo>
                  <a:cubicBezTo>
                    <a:pt x="1" y="268"/>
                    <a:pt x="72" y="357"/>
                    <a:pt x="161" y="357"/>
                  </a:cubicBezTo>
                  <a:lnTo>
                    <a:pt x="1303" y="357"/>
                  </a:lnTo>
                  <a:cubicBezTo>
                    <a:pt x="1393" y="357"/>
                    <a:pt x="1482" y="268"/>
                    <a:pt x="1482" y="179"/>
                  </a:cubicBezTo>
                  <a:cubicBezTo>
                    <a:pt x="1482" y="71"/>
                    <a:pt x="1393" y="0"/>
                    <a:pt x="1303" y="0"/>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37"/>
            <p:cNvSpPr/>
            <p:nvPr/>
          </p:nvSpPr>
          <p:spPr>
            <a:xfrm>
              <a:off x="3714114" y="3046723"/>
              <a:ext cx="9687" cy="17885"/>
            </a:xfrm>
            <a:custGeom>
              <a:avLst/>
              <a:gdLst/>
              <a:ahLst/>
              <a:cxnLst/>
              <a:rect l="l" t="t" r="r" b="b"/>
              <a:pathLst>
                <a:path w="358" h="661" extrusionOk="0">
                  <a:moveTo>
                    <a:pt x="179" y="0"/>
                  </a:moveTo>
                  <a:cubicBezTo>
                    <a:pt x="90" y="0"/>
                    <a:pt x="1" y="90"/>
                    <a:pt x="1" y="179"/>
                  </a:cubicBezTo>
                  <a:lnTo>
                    <a:pt x="1" y="500"/>
                  </a:lnTo>
                  <a:cubicBezTo>
                    <a:pt x="1" y="589"/>
                    <a:pt x="90" y="661"/>
                    <a:pt x="179" y="661"/>
                  </a:cubicBezTo>
                  <a:cubicBezTo>
                    <a:pt x="268" y="661"/>
                    <a:pt x="358" y="589"/>
                    <a:pt x="358" y="500"/>
                  </a:cubicBezTo>
                  <a:lnTo>
                    <a:pt x="358" y="179"/>
                  </a:lnTo>
                  <a:cubicBezTo>
                    <a:pt x="358" y="90"/>
                    <a:pt x="268" y="0"/>
                    <a:pt x="179" y="0"/>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37"/>
            <p:cNvSpPr/>
            <p:nvPr/>
          </p:nvSpPr>
          <p:spPr>
            <a:xfrm>
              <a:off x="3735353" y="3065067"/>
              <a:ext cx="9200" cy="17885"/>
            </a:xfrm>
            <a:custGeom>
              <a:avLst/>
              <a:gdLst/>
              <a:ahLst/>
              <a:cxnLst/>
              <a:rect l="l" t="t" r="r" b="b"/>
              <a:pathLst>
                <a:path w="340" h="661" extrusionOk="0">
                  <a:moveTo>
                    <a:pt x="179" y="0"/>
                  </a:moveTo>
                  <a:cubicBezTo>
                    <a:pt x="72" y="0"/>
                    <a:pt x="1" y="90"/>
                    <a:pt x="1" y="179"/>
                  </a:cubicBezTo>
                  <a:lnTo>
                    <a:pt x="1" y="482"/>
                  </a:lnTo>
                  <a:cubicBezTo>
                    <a:pt x="1" y="589"/>
                    <a:pt x="72" y="661"/>
                    <a:pt x="179" y="661"/>
                  </a:cubicBezTo>
                  <a:cubicBezTo>
                    <a:pt x="268" y="661"/>
                    <a:pt x="340" y="589"/>
                    <a:pt x="340" y="482"/>
                  </a:cubicBezTo>
                  <a:lnTo>
                    <a:pt x="340" y="179"/>
                  </a:lnTo>
                  <a:cubicBezTo>
                    <a:pt x="340" y="90"/>
                    <a:pt x="268" y="0"/>
                    <a:pt x="179" y="0"/>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37"/>
            <p:cNvSpPr/>
            <p:nvPr/>
          </p:nvSpPr>
          <p:spPr>
            <a:xfrm>
              <a:off x="3582321" y="2877754"/>
              <a:ext cx="37204" cy="15964"/>
            </a:xfrm>
            <a:custGeom>
              <a:avLst/>
              <a:gdLst/>
              <a:ahLst/>
              <a:cxnLst/>
              <a:rect l="l" t="t" r="r" b="b"/>
              <a:pathLst>
                <a:path w="1375" h="590" extrusionOk="0">
                  <a:moveTo>
                    <a:pt x="304" y="1"/>
                  </a:moveTo>
                  <a:cubicBezTo>
                    <a:pt x="143" y="1"/>
                    <a:pt x="1" y="143"/>
                    <a:pt x="19" y="304"/>
                  </a:cubicBezTo>
                  <a:cubicBezTo>
                    <a:pt x="19" y="464"/>
                    <a:pt x="143" y="589"/>
                    <a:pt x="304" y="589"/>
                  </a:cubicBezTo>
                  <a:cubicBezTo>
                    <a:pt x="429" y="580"/>
                    <a:pt x="554" y="576"/>
                    <a:pt x="681" y="576"/>
                  </a:cubicBezTo>
                  <a:cubicBezTo>
                    <a:pt x="808" y="576"/>
                    <a:pt x="937" y="580"/>
                    <a:pt x="1071" y="589"/>
                  </a:cubicBezTo>
                  <a:cubicBezTo>
                    <a:pt x="1232" y="589"/>
                    <a:pt x="1357" y="447"/>
                    <a:pt x="1357" y="304"/>
                  </a:cubicBezTo>
                  <a:cubicBezTo>
                    <a:pt x="1375" y="143"/>
                    <a:pt x="1232" y="1"/>
                    <a:pt x="107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37"/>
            <p:cNvSpPr/>
            <p:nvPr/>
          </p:nvSpPr>
          <p:spPr>
            <a:xfrm>
              <a:off x="3553370" y="2877754"/>
              <a:ext cx="19806" cy="15964"/>
            </a:xfrm>
            <a:custGeom>
              <a:avLst/>
              <a:gdLst/>
              <a:ahLst/>
              <a:cxnLst/>
              <a:rect l="l" t="t" r="r" b="b"/>
              <a:pathLst>
                <a:path w="732" h="590" extrusionOk="0">
                  <a:moveTo>
                    <a:pt x="303" y="1"/>
                  </a:moveTo>
                  <a:cubicBezTo>
                    <a:pt x="143" y="1"/>
                    <a:pt x="0" y="125"/>
                    <a:pt x="0" y="286"/>
                  </a:cubicBezTo>
                  <a:cubicBezTo>
                    <a:pt x="0" y="447"/>
                    <a:pt x="143" y="589"/>
                    <a:pt x="303" y="589"/>
                  </a:cubicBezTo>
                  <a:lnTo>
                    <a:pt x="446" y="589"/>
                  </a:lnTo>
                  <a:cubicBezTo>
                    <a:pt x="607" y="589"/>
                    <a:pt x="732" y="447"/>
                    <a:pt x="732" y="286"/>
                  </a:cubicBezTo>
                  <a:cubicBezTo>
                    <a:pt x="732" y="125"/>
                    <a:pt x="607" y="1"/>
                    <a:pt x="446"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37"/>
            <p:cNvSpPr/>
            <p:nvPr/>
          </p:nvSpPr>
          <p:spPr>
            <a:xfrm>
              <a:off x="3558673" y="3092097"/>
              <a:ext cx="74868" cy="75355"/>
            </a:xfrm>
            <a:custGeom>
              <a:avLst/>
              <a:gdLst/>
              <a:ahLst/>
              <a:cxnLst/>
              <a:rect l="l" t="t" r="r" b="b"/>
              <a:pathLst>
                <a:path w="2767" h="2785" extrusionOk="0">
                  <a:moveTo>
                    <a:pt x="1374" y="358"/>
                  </a:moveTo>
                  <a:cubicBezTo>
                    <a:pt x="1945" y="358"/>
                    <a:pt x="2409" y="821"/>
                    <a:pt x="2409" y="1392"/>
                  </a:cubicBezTo>
                  <a:cubicBezTo>
                    <a:pt x="2409" y="1963"/>
                    <a:pt x="1945" y="2427"/>
                    <a:pt x="1374" y="2427"/>
                  </a:cubicBezTo>
                  <a:cubicBezTo>
                    <a:pt x="803" y="2427"/>
                    <a:pt x="339" y="1963"/>
                    <a:pt x="339" y="1392"/>
                  </a:cubicBezTo>
                  <a:cubicBezTo>
                    <a:pt x="339" y="821"/>
                    <a:pt x="803" y="358"/>
                    <a:pt x="1374" y="358"/>
                  </a:cubicBezTo>
                  <a:close/>
                  <a:moveTo>
                    <a:pt x="1374" y="1"/>
                  </a:moveTo>
                  <a:cubicBezTo>
                    <a:pt x="625" y="1"/>
                    <a:pt x="0" y="625"/>
                    <a:pt x="0" y="1392"/>
                  </a:cubicBezTo>
                  <a:cubicBezTo>
                    <a:pt x="0" y="2160"/>
                    <a:pt x="625" y="2784"/>
                    <a:pt x="1374" y="2784"/>
                  </a:cubicBezTo>
                  <a:cubicBezTo>
                    <a:pt x="2142" y="2784"/>
                    <a:pt x="2766" y="2160"/>
                    <a:pt x="2766" y="1392"/>
                  </a:cubicBezTo>
                  <a:cubicBezTo>
                    <a:pt x="2766" y="625"/>
                    <a:pt x="2142" y="1"/>
                    <a:pt x="1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37"/>
            <p:cNvSpPr/>
            <p:nvPr/>
          </p:nvSpPr>
          <p:spPr>
            <a:xfrm>
              <a:off x="3576044" y="3109954"/>
              <a:ext cx="40099" cy="40099"/>
            </a:xfrm>
            <a:custGeom>
              <a:avLst/>
              <a:gdLst/>
              <a:ahLst/>
              <a:cxnLst/>
              <a:rect l="l" t="t" r="r" b="b"/>
              <a:pathLst>
                <a:path w="1482" h="1482" extrusionOk="0">
                  <a:moveTo>
                    <a:pt x="732" y="340"/>
                  </a:moveTo>
                  <a:cubicBezTo>
                    <a:pt x="946" y="340"/>
                    <a:pt x="1125" y="518"/>
                    <a:pt x="1125" y="732"/>
                  </a:cubicBezTo>
                  <a:cubicBezTo>
                    <a:pt x="1125" y="946"/>
                    <a:pt x="946" y="1125"/>
                    <a:pt x="732" y="1125"/>
                  </a:cubicBezTo>
                  <a:cubicBezTo>
                    <a:pt x="518" y="1125"/>
                    <a:pt x="358" y="946"/>
                    <a:pt x="358" y="732"/>
                  </a:cubicBezTo>
                  <a:cubicBezTo>
                    <a:pt x="358" y="518"/>
                    <a:pt x="518" y="340"/>
                    <a:pt x="732" y="340"/>
                  </a:cubicBezTo>
                  <a:close/>
                  <a:moveTo>
                    <a:pt x="732" y="1"/>
                  </a:moveTo>
                  <a:cubicBezTo>
                    <a:pt x="340" y="1"/>
                    <a:pt x="1" y="322"/>
                    <a:pt x="1" y="732"/>
                  </a:cubicBezTo>
                  <a:cubicBezTo>
                    <a:pt x="1" y="1143"/>
                    <a:pt x="340" y="1482"/>
                    <a:pt x="732" y="1482"/>
                  </a:cubicBezTo>
                  <a:cubicBezTo>
                    <a:pt x="1143" y="1482"/>
                    <a:pt x="1482" y="1143"/>
                    <a:pt x="1482" y="732"/>
                  </a:cubicBezTo>
                  <a:cubicBezTo>
                    <a:pt x="1482" y="322"/>
                    <a:pt x="1143" y="1"/>
                    <a:pt x="7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37"/>
            <p:cNvSpPr/>
            <p:nvPr/>
          </p:nvSpPr>
          <p:spPr>
            <a:xfrm>
              <a:off x="3556752" y="2905271"/>
              <a:ext cx="78710" cy="127008"/>
            </a:xfrm>
            <a:custGeom>
              <a:avLst/>
              <a:gdLst/>
              <a:ahLst/>
              <a:cxnLst/>
              <a:rect l="l" t="t" r="r" b="b"/>
              <a:pathLst>
                <a:path w="2909" h="4694" extrusionOk="0">
                  <a:moveTo>
                    <a:pt x="2302" y="340"/>
                  </a:moveTo>
                  <a:cubicBezTo>
                    <a:pt x="2444" y="340"/>
                    <a:pt x="2552" y="464"/>
                    <a:pt x="2552" y="589"/>
                  </a:cubicBezTo>
                  <a:lnTo>
                    <a:pt x="2552" y="1178"/>
                  </a:lnTo>
                  <a:lnTo>
                    <a:pt x="357" y="1178"/>
                  </a:lnTo>
                  <a:lnTo>
                    <a:pt x="357" y="589"/>
                  </a:lnTo>
                  <a:cubicBezTo>
                    <a:pt x="357" y="464"/>
                    <a:pt x="464" y="340"/>
                    <a:pt x="607" y="340"/>
                  </a:cubicBezTo>
                  <a:close/>
                  <a:moveTo>
                    <a:pt x="2552" y="1535"/>
                  </a:moveTo>
                  <a:lnTo>
                    <a:pt x="2552" y="4087"/>
                  </a:lnTo>
                  <a:cubicBezTo>
                    <a:pt x="2552" y="4229"/>
                    <a:pt x="2444" y="4336"/>
                    <a:pt x="2302" y="4336"/>
                  </a:cubicBezTo>
                  <a:lnTo>
                    <a:pt x="607" y="4336"/>
                  </a:lnTo>
                  <a:cubicBezTo>
                    <a:pt x="464" y="4336"/>
                    <a:pt x="357" y="4229"/>
                    <a:pt x="357" y="4087"/>
                  </a:cubicBezTo>
                  <a:lnTo>
                    <a:pt x="357" y="1535"/>
                  </a:lnTo>
                  <a:close/>
                  <a:moveTo>
                    <a:pt x="607" y="1"/>
                  </a:moveTo>
                  <a:cubicBezTo>
                    <a:pt x="268" y="1"/>
                    <a:pt x="0" y="268"/>
                    <a:pt x="0" y="589"/>
                  </a:cubicBezTo>
                  <a:lnTo>
                    <a:pt x="0" y="4087"/>
                  </a:lnTo>
                  <a:cubicBezTo>
                    <a:pt x="0" y="4408"/>
                    <a:pt x="268" y="4693"/>
                    <a:pt x="607" y="4693"/>
                  </a:cubicBezTo>
                  <a:lnTo>
                    <a:pt x="2302" y="4693"/>
                  </a:lnTo>
                  <a:cubicBezTo>
                    <a:pt x="2641" y="4693"/>
                    <a:pt x="2908" y="4408"/>
                    <a:pt x="2908" y="4087"/>
                  </a:cubicBezTo>
                  <a:lnTo>
                    <a:pt x="2908" y="589"/>
                  </a:lnTo>
                  <a:cubicBezTo>
                    <a:pt x="2908" y="268"/>
                    <a:pt x="2641" y="1"/>
                    <a:pt x="23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37"/>
            <p:cNvSpPr/>
            <p:nvPr/>
          </p:nvSpPr>
          <p:spPr>
            <a:xfrm>
              <a:off x="3530183" y="2849751"/>
              <a:ext cx="248171" cy="352451"/>
            </a:xfrm>
            <a:custGeom>
              <a:avLst/>
              <a:gdLst/>
              <a:ahLst/>
              <a:cxnLst/>
              <a:rect l="l" t="t" r="r" b="b"/>
              <a:pathLst>
                <a:path w="9172" h="13026" extrusionOk="0">
                  <a:moveTo>
                    <a:pt x="3819" y="589"/>
                  </a:moveTo>
                  <a:cubicBezTo>
                    <a:pt x="4087" y="589"/>
                    <a:pt x="4283" y="804"/>
                    <a:pt x="4283" y="1053"/>
                  </a:cubicBezTo>
                  <a:lnTo>
                    <a:pt x="4283" y="11973"/>
                  </a:lnTo>
                  <a:cubicBezTo>
                    <a:pt x="4283" y="12223"/>
                    <a:pt x="4087" y="12437"/>
                    <a:pt x="3819" y="12437"/>
                  </a:cubicBezTo>
                  <a:lnTo>
                    <a:pt x="1053" y="12437"/>
                  </a:lnTo>
                  <a:cubicBezTo>
                    <a:pt x="786" y="12437"/>
                    <a:pt x="572" y="12223"/>
                    <a:pt x="572" y="11973"/>
                  </a:cubicBezTo>
                  <a:lnTo>
                    <a:pt x="572" y="1053"/>
                  </a:lnTo>
                  <a:cubicBezTo>
                    <a:pt x="572" y="804"/>
                    <a:pt x="786" y="589"/>
                    <a:pt x="1053" y="589"/>
                  </a:cubicBezTo>
                  <a:close/>
                  <a:moveTo>
                    <a:pt x="8119" y="589"/>
                  </a:moveTo>
                  <a:cubicBezTo>
                    <a:pt x="8369" y="589"/>
                    <a:pt x="8583" y="804"/>
                    <a:pt x="8583" y="1053"/>
                  </a:cubicBezTo>
                  <a:lnTo>
                    <a:pt x="8583" y="11973"/>
                  </a:lnTo>
                  <a:cubicBezTo>
                    <a:pt x="8583" y="12223"/>
                    <a:pt x="8369" y="12437"/>
                    <a:pt x="8119" y="12437"/>
                  </a:cubicBezTo>
                  <a:lnTo>
                    <a:pt x="5336" y="12437"/>
                  </a:lnTo>
                  <a:cubicBezTo>
                    <a:pt x="5086" y="12437"/>
                    <a:pt x="4872" y="12223"/>
                    <a:pt x="4872" y="11973"/>
                  </a:cubicBezTo>
                  <a:lnTo>
                    <a:pt x="4872" y="1053"/>
                  </a:lnTo>
                  <a:cubicBezTo>
                    <a:pt x="4872" y="804"/>
                    <a:pt x="5086" y="589"/>
                    <a:pt x="5336" y="589"/>
                  </a:cubicBezTo>
                  <a:close/>
                  <a:moveTo>
                    <a:pt x="1053" y="1"/>
                  </a:moveTo>
                  <a:cubicBezTo>
                    <a:pt x="465" y="1"/>
                    <a:pt x="1" y="482"/>
                    <a:pt x="1" y="1053"/>
                  </a:cubicBezTo>
                  <a:lnTo>
                    <a:pt x="1" y="11973"/>
                  </a:lnTo>
                  <a:cubicBezTo>
                    <a:pt x="1" y="12562"/>
                    <a:pt x="465" y="13026"/>
                    <a:pt x="1053" y="13026"/>
                  </a:cubicBezTo>
                  <a:lnTo>
                    <a:pt x="3819" y="13026"/>
                  </a:lnTo>
                  <a:cubicBezTo>
                    <a:pt x="4122" y="13026"/>
                    <a:pt x="4390" y="12901"/>
                    <a:pt x="4586" y="12705"/>
                  </a:cubicBezTo>
                  <a:cubicBezTo>
                    <a:pt x="4783" y="12901"/>
                    <a:pt x="5050" y="13026"/>
                    <a:pt x="5336" y="13026"/>
                  </a:cubicBezTo>
                  <a:lnTo>
                    <a:pt x="8119" y="13026"/>
                  </a:lnTo>
                  <a:cubicBezTo>
                    <a:pt x="8690" y="13026"/>
                    <a:pt x="9172" y="12562"/>
                    <a:pt x="9172" y="11973"/>
                  </a:cubicBezTo>
                  <a:lnTo>
                    <a:pt x="9172" y="1053"/>
                  </a:lnTo>
                  <a:cubicBezTo>
                    <a:pt x="9172" y="482"/>
                    <a:pt x="8690" y="1"/>
                    <a:pt x="8119" y="1"/>
                  </a:cubicBezTo>
                  <a:lnTo>
                    <a:pt x="5336" y="1"/>
                  </a:lnTo>
                  <a:cubicBezTo>
                    <a:pt x="5050" y="1"/>
                    <a:pt x="4783" y="126"/>
                    <a:pt x="4586" y="340"/>
                  </a:cubicBezTo>
                  <a:cubicBezTo>
                    <a:pt x="4390" y="126"/>
                    <a:pt x="4122" y="1"/>
                    <a:pt x="3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37"/>
            <p:cNvSpPr/>
            <p:nvPr/>
          </p:nvSpPr>
          <p:spPr>
            <a:xfrm>
              <a:off x="3674530" y="3092097"/>
              <a:ext cx="75355" cy="75355"/>
            </a:xfrm>
            <a:custGeom>
              <a:avLst/>
              <a:gdLst/>
              <a:ahLst/>
              <a:cxnLst/>
              <a:rect l="l" t="t" r="r" b="b"/>
              <a:pathLst>
                <a:path w="2785" h="2785" extrusionOk="0">
                  <a:moveTo>
                    <a:pt x="1392" y="358"/>
                  </a:moveTo>
                  <a:cubicBezTo>
                    <a:pt x="1963" y="358"/>
                    <a:pt x="2427" y="821"/>
                    <a:pt x="2427" y="1392"/>
                  </a:cubicBezTo>
                  <a:cubicBezTo>
                    <a:pt x="2427" y="1963"/>
                    <a:pt x="1963" y="2427"/>
                    <a:pt x="1392" y="2427"/>
                  </a:cubicBezTo>
                  <a:cubicBezTo>
                    <a:pt x="821" y="2427"/>
                    <a:pt x="357" y="1963"/>
                    <a:pt x="357" y="1392"/>
                  </a:cubicBezTo>
                  <a:cubicBezTo>
                    <a:pt x="357" y="821"/>
                    <a:pt x="821" y="358"/>
                    <a:pt x="1392" y="358"/>
                  </a:cubicBezTo>
                  <a:close/>
                  <a:moveTo>
                    <a:pt x="1392" y="1"/>
                  </a:moveTo>
                  <a:cubicBezTo>
                    <a:pt x="625" y="1"/>
                    <a:pt x="1" y="625"/>
                    <a:pt x="1" y="1392"/>
                  </a:cubicBezTo>
                  <a:cubicBezTo>
                    <a:pt x="1" y="2160"/>
                    <a:pt x="625" y="2784"/>
                    <a:pt x="1392" y="2784"/>
                  </a:cubicBezTo>
                  <a:cubicBezTo>
                    <a:pt x="2160" y="2784"/>
                    <a:pt x="2784" y="2160"/>
                    <a:pt x="2784" y="1392"/>
                  </a:cubicBezTo>
                  <a:cubicBezTo>
                    <a:pt x="2784" y="625"/>
                    <a:pt x="2160" y="1"/>
                    <a:pt x="13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37"/>
            <p:cNvSpPr/>
            <p:nvPr/>
          </p:nvSpPr>
          <p:spPr>
            <a:xfrm>
              <a:off x="3692387" y="3109954"/>
              <a:ext cx="40099" cy="40099"/>
            </a:xfrm>
            <a:custGeom>
              <a:avLst/>
              <a:gdLst/>
              <a:ahLst/>
              <a:cxnLst/>
              <a:rect l="l" t="t" r="r" b="b"/>
              <a:pathLst>
                <a:path w="1482" h="1482" extrusionOk="0">
                  <a:moveTo>
                    <a:pt x="732" y="340"/>
                  </a:moveTo>
                  <a:cubicBezTo>
                    <a:pt x="946" y="340"/>
                    <a:pt x="1125" y="518"/>
                    <a:pt x="1125" y="732"/>
                  </a:cubicBezTo>
                  <a:cubicBezTo>
                    <a:pt x="1125" y="946"/>
                    <a:pt x="946" y="1125"/>
                    <a:pt x="732" y="1125"/>
                  </a:cubicBezTo>
                  <a:cubicBezTo>
                    <a:pt x="518" y="1125"/>
                    <a:pt x="340" y="946"/>
                    <a:pt x="340" y="732"/>
                  </a:cubicBezTo>
                  <a:cubicBezTo>
                    <a:pt x="340" y="518"/>
                    <a:pt x="518" y="340"/>
                    <a:pt x="732" y="340"/>
                  </a:cubicBezTo>
                  <a:close/>
                  <a:moveTo>
                    <a:pt x="732" y="1"/>
                  </a:moveTo>
                  <a:cubicBezTo>
                    <a:pt x="322" y="1"/>
                    <a:pt x="1" y="322"/>
                    <a:pt x="1" y="732"/>
                  </a:cubicBezTo>
                  <a:cubicBezTo>
                    <a:pt x="1" y="1143"/>
                    <a:pt x="322" y="1482"/>
                    <a:pt x="732" y="1482"/>
                  </a:cubicBezTo>
                  <a:cubicBezTo>
                    <a:pt x="1143" y="1482"/>
                    <a:pt x="1482" y="1143"/>
                    <a:pt x="1482" y="732"/>
                  </a:cubicBezTo>
                  <a:cubicBezTo>
                    <a:pt x="1482" y="322"/>
                    <a:pt x="1143" y="1"/>
                    <a:pt x="7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37"/>
            <p:cNvSpPr/>
            <p:nvPr/>
          </p:nvSpPr>
          <p:spPr>
            <a:xfrm>
              <a:off x="3673096" y="2905271"/>
              <a:ext cx="78710" cy="127008"/>
            </a:xfrm>
            <a:custGeom>
              <a:avLst/>
              <a:gdLst/>
              <a:ahLst/>
              <a:cxnLst/>
              <a:rect l="l" t="t" r="r" b="b"/>
              <a:pathLst>
                <a:path w="2909" h="4694" extrusionOk="0">
                  <a:moveTo>
                    <a:pt x="2302" y="340"/>
                  </a:moveTo>
                  <a:cubicBezTo>
                    <a:pt x="2445" y="340"/>
                    <a:pt x="2552" y="464"/>
                    <a:pt x="2552" y="589"/>
                  </a:cubicBezTo>
                  <a:lnTo>
                    <a:pt x="2552" y="1178"/>
                  </a:lnTo>
                  <a:lnTo>
                    <a:pt x="339" y="1178"/>
                  </a:lnTo>
                  <a:lnTo>
                    <a:pt x="339" y="589"/>
                  </a:lnTo>
                  <a:cubicBezTo>
                    <a:pt x="339" y="464"/>
                    <a:pt x="464" y="340"/>
                    <a:pt x="607" y="340"/>
                  </a:cubicBezTo>
                  <a:close/>
                  <a:moveTo>
                    <a:pt x="2552" y="1535"/>
                  </a:moveTo>
                  <a:lnTo>
                    <a:pt x="2552" y="4087"/>
                  </a:lnTo>
                  <a:cubicBezTo>
                    <a:pt x="2552" y="4229"/>
                    <a:pt x="2445" y="4336"/>
                    <a:pt x="2302" y="4336"/>
                  </a:cubicBezTo>
                  <a:lnTo>
                    <a:pt x="607" y="4336"/>
                  </a:lnTo>
                  <a:cubicBezTo>
                    <a:pt x="464" y="4336"/>
                    <a:pt x="339" y="4229"/>
                    <a:pt x="339" y="4087"/>
                  </a:cubicBezTo>
                  <a:lnTo>
                    <a:pt x="339" y="1535"/>
                  </a:lnTo>
                  <a:close/>
                  <a:moveTo>
                    <a:pt x="607" y="1"/>
                  </a:moveTo>
                  <a:cubicBezTo>
                    <a:pt x="268" y="1"/>
                    <a:pt x="0" y="268"/>
                    <a:pt x="0" y="589"/>
                  </a:cubicBezTo>
                  <a:lnTo>
                    <a:pt x="0" y="4087"/>
                  </a:lnTo>
                  <a:cubicBezTo>
                    <a:pt x="0" y="4408"/>
                    <a:pt x="268" y="4693"/>
                    <a:pt x="607" y="4693"/>
                  </a:cubicBezTo>
                  <a:lnTo>
                    <a:pt x="2302" y="4693"/>
                  </a:lnTo>
                  <a:cubicBezTo>
                    <a:pt x="2623" y="4693"/>
                    <a:pt x="2908" y="4408"/>
                    <a:pt x="2908" y="4087"/>
                  </a:cubicBezTo>
                  <a:lnTo>
                    <a:pt x="2908" y="589"/>
                  </a:lnTo>
                  <a:cubicBezTo>
                    <a:pt x="2908" y="268"/>
                    <a:pt x="2623" y="1"/>
                    <a:pt x="23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7" name="Google Shape;8357;p37"/>
          <p:cNvGrpSpPr/>
          <p:nvPr/>
        </p:nvGrpSpPr>
        <p:grpSpPr>
          <a:xfrm>
            <a:off x="3366663" y="2218631"/>
            <a:ext cx="541558" cy="485649"/>
            <a:chOff x="6512207" y="3456117"/>
            <a:chExt cx="397853" cy="356780"/>
          </a:xfrm>
        </p:grpSpPr>
        <p:sp>
          <p:nvSpPr>
            <p:cNvPr id="8358" name="Google Shape;8358;p37"/>
            <p:cNvSpPr/>
            <p:nvPr/>
          </p:nvSpPr>
          <p:spPr>
            <a:xfrm>
              <a:off x="6644974" y="3463828"/>
              <a:ext cx="131337" cy="90318"/>
            </a:xfrm>
            <a:custGeom>
              <a:avLst/>
              <a:gdLst/>
              <a:ahLst/>
              <a:cxnLst/>
              <a:rect l="l" t="t" r="r" b="b"/>
              <a:pathLst>
                <a:path w="4854" h="3338" extrusionOk="0">
                  <a:moveTo>
                    <a:pt x="3730" y="1035"/>
                  </a:moveTo>
                  <a:cubicBezTo>
                    <a:pt x="3747" y="1035"/>
                    <a:pt x="3765" y="1053"/>
                    <a:pt x="3765" y="1071"/>
                  </a:cubicBezTo>
                  <a:lnTo>
                    <a:pt x="3765" y="2820"/>
                  </a:lnTo>
                  <a:cubicBezTo>
                    <a:pt x="3765" y="2855"/>
                    <a:pt x="3747" y="2873"/>
                    <a:pt x="3730" y="2873"/>
                  </a:cubicBezTo>
                  <a:lnTo>
                    <a:pt x="1125" y="2873"/>
                  </a:lnTo>
                  <a:cubicBezTo>
                    <a:pt x="1107" y="2873"/>
                    <a:pt x="1089" y="2855"/>
                    <a:pt x="1089" y="2820"/>
                  </a:cubicBezTo>
                  <a:lnTo>
                    <a:pt x="1089" y="1071"/>
                  </a:lnTo>
                  <a:cubicBezTo>
                    <a:pt x="1089" y="1053"/>
                    <a:pt x="1107" y="1035"/>
                    <a:pt x="1125" y="1035"/>
                  </a:cubicBezTo>
                  <a:close/>
                  <a:moveTo>
                    <a:pt x="1053" y="0"/>
                  </a:moveTo>
                  <a:cubicBezTo>
                    <a:pt x="464" y="0"/>
                    <a:pt x="0" y="464"/>
                    <a:pt x="0" y="1053"/>
                  </a:cubicBezTo>
                  <a:lnTo>
                    <a:pt x="0" y="2267"/>
                  </a:lnTo>
                  <a:cubicBezTo>
                    <a:pt x="0" y="2855"/>
                    <a:pt x="464" y="3337"/>
                    <a:pt x="1053" y="3337"/>
                  </a:cubicBezTo>
                  <a:lnTo>
                    <a:pt x="3801" y="3337"/>
                  </a:lnTo>
                  <a:cubicBezTo>
                    <a:pt x="4390" y="3337"/>
                    <a:pt x="4854" y="2855"/>
                    <a:pt x="4854" y="2267"/>
                  </a:cubicBezTo>
                  <a:lnTo>
                    <a:pt x="4854" y="1053"/>
                  </a:lnTo>
                  <a:cubicBezTo>
                    <a:pt x="4854" y="464"/>
                    <a:pt x="4390" y="0"/>
                    <a:pt x="38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37"/>
            <p:cNvSpPr/>
            <p:nvPr/>
          </p:nvSpPr>
          <p:spPr>
            <a:xfrm>
              <a:off x="6519946" y="3525626"/>
              <a:ext cx="382377" cy="279071"/>
            </a:xfrm>
            <a:custGeom>
              <a:avLst/>
              <a:gdLst/>
              <a:ahLst/>
              <a:cxnLst/>
              <a:rect l="l" t="t" r="r" b="b"/>
              <a:pathLst>
                <a:path w="14132" h="10314" extrusionOk="0">
                  <a:moveTo>
                    <a:pt x="1535" y="0"/>
                  </a:moveTo>
                  <a:cubicBezTo>
                    <a:pt x="696" y="0"/>
                    <a:pt x="0" y="696"/>
                    <a:pt x="0" y="1553"/>
                  </a:cubicBezTo>
                  <a:lnTo>
                    <a:pt x="0" y="8779"/>
                  </a:lnTo>
                  <a:cubicBezTo>
                    <a:pt x="0" y="9635"/>
                    <a:pt x="696" y="10313"/>
                    <a:pt x="1535" y="10313"/>
                  </a:cubicBezTo>
                  <a:lnTo>
                    <a:pt x="12579" y="10313"/>
                  </a:lnTo>
                  <a:cubicBezTo>
                    <a:pt x="13436" y="10313"/>
                    <a:pt x="14132" y="9635"/>
                    <a:pt x="14132" y="8779"/>
                  </a:cubicBezTo>
                  <a:lnTo>
                    <a:pt x="14132" y="1553"/>
                  </a:lnTo>
                  <a:cubicBezTo>
                    <a:pt x="14132" y="696"/>
                    <a:pt x="13436" y="0"/>
                    <a:pt x="12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37"/>
            <p:cNvSpPr/>
            <p:nvPr/>
          </p:nvSpPr>
          <p:spPr>
            <a:xfrm>
              <a:off x="6519946" y="3525626"/>
              <a:ext cx="382377" cy="279071"/>
            </a:xfrm>
            <a:custGeom>
              <a:avLst/>
              <a:gdLst/>
              <a:ahLst/>
              <a:cxnLst/>
              <a:rect l="l" t="t" r="r" b="b"/>
              <a:pathLst>
                <a:path w="14132" h="10314" extrusionOk="0">
                  <a:moveTo>
                    <a:pt x="11455" y="0"/>
                  </a:moveTo>
                  <a:cubicBezTo>
                    <a:pt x="11812" y="0"/>
                    <a:pt x="12115" y="304"/>
                    <a:pt x="12115" y="678"/>
                  </a:cubicBezTo>
                  <a:lnTo>
                    <a:pt x="12115" y="7958"/>
                  </a:lnTo>
                  <a:cubicBezTo>
                    <a:pt x="12115" y="8333"/>
                    <a:pt x="11812" y="8636"/>
                    <a:pt x="11455" y="8636"/>
                  </a:cubicBezTo>
                  <a:lnTo>
                    <a:pt x="678" y="8636"/>
                  </a:lnTo>
                  <a:cubicBezTo>
                    <a:pt x="304" y="8636"/>
                    <a:pt x="0" y="8333"/>
                    <a:pt x="0" y="7958"/>
                  </a:cubicBezTo>
                  <a:lnTo>
                    <a:pt x="0" y="8779"/>
                  </a:lnTo>
                  <a:cubicBezTo>
                    <a:pt x="0" y="9635"/>
                    <a:pt x="696" y="10313"/>
                    <a:pt x="1535" y="10313"/>
                  </a:cubicBezTo>
                  <a:lnTo>
                    <a:pt x="12579" y="10313"/>
                  </a:lnTo>
                  <a:cubicBezTo>
                    <a:pt x="13436" y="10313"/>
                    <a:pt x="14132" y="9635"/>
                    <a:pt x="14132" y="8779"/>
                  </a:cubicBezTo>
                  <a:lnTo>
                    <a:pt x="14132" y="1553"/>
                  </a:lnTo>
                  <a:cubicBezTo>
                    <a:pt x="14132" y="696"/>
                    <a:pt x="13436" y="0"/>
                    <a:pt x="1257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37"/>
            <p:cNvSpPr/>
            <p:nvPr/>
          </p:nvSpPr>
          <p:spPr>
            <a:xfrm>
              <a:off x="6572571" y="3514993"/>
              <a:ext cx="52627" cy="244329"/>
            </a:xfrm>
            <a:custGeom>
              <a:avLst/>
              <a:gdLst/>
              <a:ahLst/>
              <a:cxnLst/>
              <a:rect l="l" t="t" r="r" b="b"/>
              <a:pathLst>
                <a:path w="1945" h="9030" extrusionOk="0">
                  <a:moveTo>
                    <a:pt x="214" y="1"/>
                  </a:moveTo>
                  <a:cubicBezTo>
                    <a:pt x="107" y="1"/>
                    <a:pt x="0" y="90"/>
                    <a:pt x="0" y="215"/>
                  </a:cubicBezTo>
                  <a:lnTo>
                    <a:pt x="0" y="8333"/>
                  </a:lnTo>
                  <a:cubicBezTo>
                    <a:pt x="0" y="8708"/>
                    <a:pt x="321" y="9029"/>
                    <a:pt x="696" y="9029"/>
                  </a:cubicBezTo>
                  <a:lnTo>
                    <a:pt x="1249" y="9029"/>
                  </a:lnTo>
                  <a:cubicBezTo>
                    <a:pt x="1624" y="9029"/>
                    <a:pt x="1945" y="8708"/>
                    <a:pt x="1945" y="8333"/>
                  </a:cubicBezTo>
                  <a:lnTo>
                    <a:pt x="1945" y="215"/>
                  </a:lnTo>
                  <a:cubicBezTo>
                    <a:pt x="1945" y="90"/>
                    <a:pt x="1856" y="1"/>
                    <a:pt x="17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37"/>
            <p:cNvSpPr/>
            <p:nvPr/>
          </p:nvSpPr>
          <p:spPr>
            <a:xfrm>
              <a:off x="6567728" y="3649681"/>
              <a:ext cx="62313" cy="58931"/>
            </a:xfrm>
            <a:custGeom>
              <a:avLst/>
              <a:gdLst/>
              <a:ahLst/>
              <a:cxnLst/>
              <a:rect l="l" t="t" r="r" b="b"/>
              <a:pathLst>
                <a:path w="2303" h="2178" extrusionOk="0">
                  <a:moveTo>
                    <a:pt x="429" y="1"/>
                  </a:moveTo>
                  <a:cubicBezTo>
                    <a:pt x="197" y="1"/>
                    <a:pt x="1" y="179"/>
                    <a:pt x="1" y="429"/>
                  </a:cubicBezTo>
                  <a:lnTo>
                    <a:pt x="1" y="1732"/>
                  </a:lnTo>
                  <a:cubicBezTo>
                    <a:pt x="1" y="1981"/>
                    <a:pt x="197" y="2178"/>
                    <a:pt x="429" y="2178"/>
                  </a:cubicBezTo>
                  <a:lnTo>
                    <a:pt x="1874" y="2178"/>
                  </a:lnTo>
                  <a:cubicBezTo>
                    <a:pt x="2106" y="2178"/>
                    <a:pt x="2302" y="1981"/>
                    <a:pt x="2302" y="1732"/>
                  </a:cubicBezTo>
                  <a:lnTo>
                    <a:pt x="2302" y="429"/>
                  </a:lnTo>
                  <a:cubicBezTo>
                    <a:pt x="2302" y="179"/>
                    <a:pt x="2106" y="1"/>
                    <a:pt x="18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37"/>
            <p:cNvSpPr/>
            <p:nvPr/>
          </p:nvSpPr>
          <p:spPr>
            <a:xfrm>
              <a:off x="6587533" y="3668025"/>
              <a:ext cx="22701" cy="21754"/>
            </a:xfrm>
            <a:custGeom>
              <a:avLst/>
              <a:gdLst/>
              <a:ahLst/>
              <a:cxnLst/>
              <a:rect l="l" t="t" r="r" b="b"/>
              <a:pathLst>
                <a:path w="839" h="804" extrusionOk="0">
                  <a:moveTo>
                    <a:pt x="18" y="1"/>
                  </a:moveTo>
                  <a:cubicBezTo>
                    <a:pt x="0" y="1"/>
                    <a:pt x="0" y="19"/>
                    <a:pt x="0" y="19"/>
                  </a:cubicBezTo>
                  <a:lnTo>
                    <a:pt x="0" y="786"/>
                  </a:lnTo>
                  <a:cubicBezTo>
                    <a:pt x="0" y="786"/>
                    <a:pt x="0" y="804"/>
                    <a:pt x="18" y="804"/>
                  </a:cubicBezTo>
                  <a:lnTo>
                    <a:pt x="821" y="804"/>
                  </a:lnTo>
                  <a:cubicBezTo>
                    <a:pt x="839" y="804"/>
                    <a:pt x="839" y="786"/>
                    <a:pt x="839" y="786"/>
                  </a:cubicBezTo>
                  <a:lnTo>
                    <a:pt x="839" y="19"/>
                  </a:lnTo>
                  <a:cubicBezTo>
                    <a:pt x="839" y="19"/>
                    <a:pt x="839" y="1"/>
                    <a:pt x="821" y="1"/>
                  </a:cubicBezTo>
                  <a:close/>
                </a:path>
              </a:pathLst>
            </a:custGeom>
            <a:solidFill>
              <a:srgbClr val="A562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37"/>
            <p:cNvSpPr/>
            <p:nvPr/>
          </p:nvSpPr>
          <p:spPr>
            <a:xfrm>
              <a:off x="6796086" y="3514993"/>
              <a:ext cx="52654" cy="244329"/>
            </a:xfrm>
            <a:custGeom>
              <a:avLst/>
              <a:gdLst/>
              <a:ahLst/>
              <a:cxnLst/>
              <a:rect l="l" t="t" r="r" b="b"/>
              <a:pathLst>
                <a:path w="1946" h="9030" extrusionOk="0">
                  <a:moveTo>
                    <a:pt x="214" y="1"/>
                  </a:moveTo>
                  <a:cubicBezTo>
                    <a:pt x="107" y="1"/>
                    <a:pt x="0" y="90"/>
                    <a:pt x="0" y="215"/>
                  </a:cubicBezTo>
                  <a:lnTo>
                    <a:pt x="0" y="8333"/>
                  </a:lnTo>
                  <a:cubicBezTo>
                    <a:pt x="0" y="8708"/>
                    <a:pt x="321" y="9029"/>
                    <a:pt x="696" y="9029"/>
                  </a:cubicBezTo>
                  <a:lnTo>
                    <a:pt x="1249" y="9029"/>
                  </a:lnTo>
                  <a:cubicBezTo>
                    <a:pt x="1624" y="9029"/>
                    <a:pt x="1945" y="8708"/>
                    <a:pt x="1945" y="8333"/>
                  </a:cubicBezTo>
                  <a:lnTo>
                    <a:pt x="1945" y="215"/>
                  </a:lnTo>
                  <a:cubicBezTo>
                    <a:pt x="1945" y="90"/>
                    <a:pt x="1856" y="1"/>
                    <a:pt x="17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37"/>
            <p:cNvSpPr/>
            <p:nvPr/>
          </p:nvSpPr>
          <p:spPr>
            <a:xfrm>
              <a:off x="6791243" y="3649681"/>
              <a:ext cx="62313" cy="58931"/>
            </a:xfrm>
            <a:custGeom>
              <a:avLst/>
              <a:gdLst/>
              <a:ahLst/>
              <a:cxnLst/>
              <a:rect l="l" t="t" r="r" b="b"/>
              <a:pathLst>
                <a:path w="2303" h="2178" extrusionOk="0">
                  <a:moveTo>
                    <a:pt x="429" y="1"/>
                  </a:moveTo>
                  <a:cubicBezTo>
                    <a:pt x="197" y="1"/>
                    <a:pt x="1" y="179"/>
                    <a:pt x="1" y="429"/>
                  </a:cubicBezTo>
                  <a:lnTo>
                    <a:pt x="1" y="1732"/>
                  </a:lnTo>
                  <a:cubicBezTo>
                    <a:pt x="1" y="1981"/>
                    <a:pt x="197" y="2178"/>
                    <a:pt x="429" y="2178"/>
                  </a:cubicBezTo>
                  <a:lnTo>
                    <a:pt x="1874" y="2178"/>
                  </a:lnTo>
                  <a:cubicBezTo>
                    <a:pt x="2106" y="2178"/>
                    <a:pt x="2302" y="1981"/>
                    <a:pt x="2302" y="1732"/>
                  </a:cubicBezTo>
                  <a:lnTo>
                    <a:pt x="2302" y="429"/>
                  </a:lnTo>
                  <a:cubicBezTo>
                    <a:pt x="2302" y="179"/>
                    <a:pt x="2106" y="1"/>
                    <a:pt x="18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37"/>
            <p:cNvSpPr/>
            <p:nvPr/>
          </p:nvSpPr>
          <p:spPr>
            <a:xfrm>
              <a:off x="6811048" y="3668025"/>
              <a:ext cx="23188" cy="21754"/>
            </a:xfrm>
            <a:custGeom>
              <a:avLst/>
              <a:gdLst/>
              <a:ahLst/>
              <a:cxnLst/>
              <a:rect l="l" t="t" r="r" b="b"/>
              <a:pathLst>
                <a:path w="857" h="804" extrusionOk="0">
                  <a:moveTo>
                    <a:pt x="18" y="1"/>
                  </a:moveTo>
                  <a:cubicBezTo>
                    <a:pt x="0" y="1"/>
                    <a:pt x="0" y="19"/>
                    <a:pt x="0" y="19"/>
                  </a:cubicBezTo>
                  <a:lnTo>
                    <a:pt x="0" y="786"/>
                  </a:lnTo>
                  <a:cubicBezTo>
                    <a:pt x="0" y="786"/>
                    <a:pt x="0" y="804"/>
                    <a:pt x="18" y="804"/>
                  </a:cubicBezTo>
                  <a:lnTo>
                    <a:pt x="821" y="804"/>
                  </a:lnTo>
                  <a:cubicBezTo>
                    <a:pt x="839" y="804"/>
                    <a:pt x="857" y="786"/>
                    <a:pt x="857" y="786"/>
                  </a:cubicBezTo>
                  <a:lnTo>
                    <a:pt x="857" y="19"/>
                  </a:lnTo>
                  <a:cubicBezTo>
                    <a:pt x="857" y="19"/>
                    <a:pt x="839" y="1"/>
                    <a:pt x="821" y="1"/>
                  </a:cubicBezTo>
                  <a:close/>
                </a:path>
              </a:pathLst>
            </a:custGeom>
            <a:solidFill>
              <a:srgbClr val="A562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37"/>
            <p:cNvSpPr/>
            <p:nvPr/>
          </p:nvSpPr>
          <p:spPr>
            <a:xfrm>
              <a:off x="6582690" y="3663209"/>
              <a:ext cx="32388" cy="31414"/>
            </a:xfrm>
            <a:custGeom>
              <a:avLst/>
              <a:gdLst/>
              <a:ahLst/>
              <a:cxnLst/>
              <a:rect l="l" t="t" r="r" b="b"/>
              <a:pathLst>
                <a:path w="1197" h="1161" extrusionOk="0">
                  <a:moveTo>
                    <a:pt x="857" y="357"/>
                  </a:moveTo>
                  <a:lnTo>
                    <a:pt x="857" y="803"/>
                  </a:lnTo>
                  <a:lnTo>
                    <a:pt x="340" y="803"/>
                  </a:lnTo>
                  <a:lnTo>
                    <a:pt x="340" y="357"/>
                  </a:lnTo>
                  <a:close/>
                  <a:moveTo>
                    <a:pt x="197" y="0"/>
                  </a:moveTo>
                  <a:cubicBezTo>
                    <a:pt x="90" y="0"/>
                    <a:pt x="1" y="90"/>
                    <a:pt x="1" y="197"/>
                  </a:cubicBezTo>
                  <a:lnTo>
                    <a:pt x="1" y="964"/>
                  </a:lnTo>
                  <a:cubicBezTo>
                    <a:pt x="1" y="1071"/>
                    <a:pt x="90" y="1160"/>
                    <a:pt x="197" y="1160"/>
                  </a:cubicBezTo>
                  <a:lnTo>
                    <a:pt x="1000" y="1160"/>
                  </a:lnTo>
                  <a:cubicBezTo>
                    <a:pt x="1107" y="1160"/>
                    <a:pt x="1196" y="1071"/>
                    <a:pt x="1196" y="964"/>
                  </a:cubicBezTo>
                  <a:lnTo>
                    <a:pt x="1196" y="197"/>
                  </a:lnTo>
                  <a:cubicBezTo>
                    <a:pt x="1196" y="90"/>
                    <a:pt x="1107" y="0"/>
                    <a:pt x="1000" y="0"/>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37"/>
            <p:cNvSpPr/>
            <p:nvPr/>
          </p:nvSpPr>
          <p:spPr>
            <a:xfrm>
              <a:off x="6806205" y="3663209"/>
              <a:ext cx="32388" cy="31414"/>
            </a:xfrm>
            <a:custGeom>
              <a:avLst/>
              <a:gdLst/>
              <a:ahLst/>
              <a:cxnLst/>
              <a:rect l="l" t="t" r="r" b="b"/>
              <a:pathLst>
                <a:path w="1197" h="1161" extrusionOk="0">
                  <a:moveTo>
                    <a:pt x="857" y="357"/>
                  </a:moveTo>
                  <a:lnTo>
                    <a:pt x="857" y="803"/>
                  </a:lnTo>
                  <a:lnTo>
                    <a:pt x="340" y="803"/>
                  </a:lnTo>
                  <a:lnTo>
                    <a:pt x="340" y="357"/>
                  </a:lnTo>
                  <a:close/>
                  <a:moveTo>
                    <a:pt x="197" y="0"/>
                  </a:moveTo>
                  <a:cubicBezTo>
                    <a:pt x="90" y="0"/>
                    <a:pt x="1" y="90"/>
                    <a:pt x="1" y="197"/>
                  </a:cubicBezTo>
                  <a:lnTo>
                    <a:pt x="1" y="964"/>
                  </a:lnTo>
                  <a:cubicBezTo>
                    <a:pt x="1" y="1071"/>
                    <a:pt x="90" y="1160"/>
                    <a:pt x="197" y="1160"/>
                  </a:cubicBezTo>
                  <a:lnTo>
                    <a:pt x="1000" y="1160"/>
                  </a:lnTo>
                  <a:cubicBezTo>
                    <a:pt x="1107" y="1160"/>
                    <a:pt x="1196" y="1071"/>
                    <a:pt x="1196" y="964"/>
                  </a:cubicBezTo>
                  <a:lnTo>
                    <a:pt x="1196" y="197"/>
                  </a:lnTo>
                  <a:cubicBezTo>
                    <a:pt x="1196" y="90"/>
                    <a:pt x="1107" y="0"/>
                    <a:pt x="1000" y="0"/>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37"/>
            <p:cNvSpPr/>
            <p:nvPr/>
          </p:nvSpPr>
          <p:spPr>
            <a:xfrm>
              <a:off x="6725116" y="3737561"/>
              <a:ext cx="9687" cy="18859"/>
            </a:xfrm>
            <a:custGeom>
              <a:avLst/>
              <a:gdLst/>
              <a:ahLst/>
              <a:cxnLst/>
              <a:rect l="l" t="t" r="r" b="b"/>
              <a:pathLst>
                <a:path w="358" h="697" extrusionOk="0">
                  <a:moveTo>
                    <a:pt x="179" y="0"/>
                  </a:moveTo>
                  <a:cubicBezTo>
                    <a:pt x="72" y="0"/>
                    <a:pt x="0" y="72"/>
                    <a:pt x="0" y="179"/>
                  </a:cubicBezTo>
                  <a:lnTo>
                    <a:pt x="0" y="536"/>
                  </a:lnTo>
                  <a:cubicBezTo>
                    <a:pt x="0" y="625"/>
                    <a:pt x="72" y="696"/>
                    <a:pt x="179" y="696"/>
                  </a:cubicBezTo>
                  <a:cubicBezTo>
                    <a:pt x="268" y="696"/>
                    <a:pt x="357" y="625"/>
                    <a:pt x="357" y="536"/>
                  </a:cubicBezTo>
                  <a:lnTo>
                    <a:pt x="357" y="179"/>
                  </a:lnTo>
                  <a:cubicBezTo>
                    <a:pt x="357" y="72"/>
                    <a:pt x="268" y="0"/>
                    <a:pt x="179" y="0"/>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37"/>
            <p:cNvSpPr/>
            <p:nvPr/>
          </p:nvSpPr>
          <p:spPr>
            <a:xfrm>
              <a:off x="6749738" y="3696029"/>
              <a:ext cx="9687" cy="19346"/>
            </a:xfrm>
            <a:custGeom>
              <a:avLst/>
              <a:gdLst/>
              <a:ahLst/>
              <a:cxnLst/>
              <a:rect l="l" t="t" r="r" b="b"/>
              <a:pathLst>
                <a:path w="358" h="715" extrusionOk="0">
                  <a:moveTo>
                    <a:pt x="179" y="1"/>
                  </a:moveTo>
                  <a:cubicBezTo>
                    <a:pt x="90" y="1"/>
                    <a:pt x="0" y="90"/>
                    <a:pt x="0" y="179"/>
                  </a:cubicBezTo>
                  <a:lnTo>
                    <a:pt x="0" y="536"/>
                  </a:lnTo>
                  <a:cubicBezTo>
                    <a:pt x="0" y="625"/>
                    <a:pt x="90" y="714"/>
                    <a:pt x="179" y="714"/>
                  </a:cubicBezTo>
                  <a:cubicBezTo>
                    <a:pt x="268" y="714"/>
                    <a:pt x="357" y="625"/>
                    <a:pt x="357" y="536"/>
                  </a:cubicBezTo>
                  <a:lnTo>
                    <a:pt x="357" y="179"/>
                  </a:lnTo>
                  <a:cubicBezTo>
                    <a:pt x="357" y="90"/>
                    <a:pt x="268" y="1"/>
                    <a:pt x="179" y="1"/>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37"/>
            <p:cNvSpPr/>
            <p:nvPr/>
          </p:nvSpPr>
          <p:spPr>
            <a:xfrm>
              <a:off x="6766134" y="3725493"/>
              <a:ext cx="9687" cy="18859"/>
            </a:xfrm>
            <a:custGeom>
              <a:avLst/>
              <a:gdLst/>
              <a:ahLst/>
              <a:cxnLst/>
              <a:rect l="l" t="t" r="r" b="b"/>
              <a:pathLst>
                <a:path w="358" h="697" extrusionOk="0">
                  <a:moveTo>
                    <a:pt x="179" y="0"/>
                  </a:moveTo>
                  <a:cubicBezTo>
                    <a:pt x="90" y="0"/>
                    <a:pt x="1" y="72"/>
                    <a:pt x="1" y="161"/>
                  </a:cubicBezTo>
                  <a:lnTo>
                    <a:pt x="1" y="518"/>
                  </a:lnTo>
                  <a:cubicBezTo>
                    <a:pt x="1" y="625"/>
                    <a:pt x="90" y="696"/>
                    <a:pt x="179" y="696"/>
                  </a:cubicBezTo>
                  <a:cubicBezTo>
                    <a:pt x="269" y="696"/>
                    <a:pt x="358" y="625"/>
                    <a:pt x="358" y="518"/>
                  </a:cubicBezTo>
                  <a:lnTo>
                    <a:pt x="358" y="161"/>
                  </a:lnTo>
                  <a:cubicBezTo>
                    <a:pt x="358" y="72"/>
                    <a:pt x="269" y="0"/>
                    <a:pt x="179" y="0"/>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37"/>
            <p:cNvSpPr/>
            <p:nvPr/>
          </p:nvSpPr>
          <p:spPr>
            <a:xfrm>
              <a:off x="6687453" y="3545540"/>
              <a:ext cx="57010" cy="16316"/>
            </a:xfrm>
            <a:custGeom>
              <a:avLst/>
              <a:gdLst/>
              <a:ahLst/>
              <a:cxnLst/>
              <a:rect l="l" t="t" r="r" b="b"/>
              <a:pathLst>
                <a:path w="2107" h="603" extrusionOk="0">
                  <a:moveTo>
                    <a:pt x="1053" y="0"/>
                  </a:moveTo>
                  <a:cubicBezTo>
                    <a:pt x="799" y="0"/>
                    <a:pt x="545" y="5"/>
                    <a:pt x="286" y="14"/>
                  </a:cubicBezTo>
                  <a:cubicBezTo>
                    <a:pt x="126" y="14"/>
                    <a:pt x="1" y="156"/>
                    <a:pt x="1" y="317"/>
                  </a:cubicBezTo>
                  <a:cubicBezTo>
                    <a:pt x="1" y="478"/>
                    <a:pt x="143" y="603"/>
                    <a:pt x="286" y="603"/>
                  </a:cubicBezTo>
                  <a:lnTo>
                    <a:pt x="304" y="603"/>
                  </a:lnTo>
                  <a:cubicBezTo>
                    <a:pt x="554" y="594"/>
                    <a:pt x="799" y="589"/>
                    <a:pt x="1047" y="589"/>
                  </a:cubicBezTo>
                  <a:cubicBezTo>
                    <a:pt x="1294" y="589"/>
                    <a:pt x="1544" y="594"/>
                    <a:pt x="1803" y="603"/>
                  </a:cubicBezTo>
                  <a:cubicBezTo>
                    <a:pt x="1963" y="603"/>
                    <a:pt x="2088" y="478"/>
                    <a:pt x="2106" y="317"/>
                  </a:cubicBezTo>
                  <a:cubicBezTo>
                    <a:pt x="2106" y="156"/>
                    <a:pt x="1981" y="14"/>
                    <a:pt x="1821" y="14"/>
                  </a:cubicBezTo>
                  <a:cubicBezTo>
                    <a:pt x="1562" y="5"/>
                    <a:pt x="1308" y="0"/>
                    <a:pt x="105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37"/>
            <p:cNvSpPr/>
            <p:nvPr/>
          </p:nvSpPr>
          <p:spPr>
            <a:xfrm>
              <a:off x="6647382" y="3545891"/>
              <a:ext cx="25136" cy="15964"/>
            </a:xfrm>
            <a:custGeom>
              <a:avLst/>
              <a:gdLst/>
              <a:ahLst/>
              <a:cxnLst/>
              <a:rect l="l" t="t" r="r" b="b"/>
              <a:pathLst>
                <a:path w="929" h="590" extrusionOk="0">
                  <a:moveTo>
                    <a:pt x="304" y="1"/>
                  </a:moveTo>
                  <a:cubicBezTo>
                    <a:pt x="126" y="1"/>
                    <a:pt x="1" y="126"/>
                    <a:pt x="1" y="304"/>
                  </a:cubicBezTo>
                  <a:cubicBezTo>
                    <a:pt x="1" y="465"/>
                    <a:pt x="126" y="590"/>
                    <a:pt x="304" y="590"/>
                  </a:cubicBezTo>
                  <a:lnTo>
                    <a:pt x="625" y="590"/>
                  </a:lnTo>
                  <a:cubicBezTo>
                    <a:pt x="786" y="590"/>
                    <a:pt x="928" y="465"/>
                    <a:pt x="928" y="304"/>
                  </a:cubicBezTo>
                  <a:cubicBezTo>
                    <a:pt x="928" y="126"/>
                    <a:pt x="786" y="1"/>
                    <a:pt x="62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37"/>
            <p:cNvSpPr/>
            <p:nvPr/>
          </p:nvSpPr>
          <p:spPr>
            <a:xfrm>
              <a:off x="6512207" y="3456117"/>
              <a:ext cx="397853" cy="356780"/>
            </a:xfrm>
            <a:custGeom>
              <a:avLst/>
              <a:gdLst/>
              <a:ahLst/>
              <a:cxnLst/>
              <a:rect l="l" t="t" r="r" b="b"/>
              <a:pathLst>
                <a:path w="14704" h="13186" extrusionOk="0">
                  <a:moveTo>
                    <a:pt x="8387" y="1606"/>
                  </a:moveTo>
                  <a:lnTo>
                    <a:pt x="8387" y="2284"/>
                  </a:lnTo>
                  <a:lnTo>
                    <a:pt x="6281" y="2284"/>
                  </a:lnTo>
                  <a:lnTo>
                    <a:pt x="6281" y="1606"/>
                  </a:lnTo>
                  <a:close/>
                  <a:moveTo>
                    <a:pt x="8708" y="571"/>
                  </a:moveTo>
                  <a:cubicBezTo>
                    <a:pt x="9136" y="571"/>
                    <a:pt x="9475" y="928"/>
                    <a:pt x="9475" y="1338"/>
                  </a:cubicBezTo>
                  <a:lnTo>
                    <a:pt x="9475" y="2284"/>
                  </a:lnTo>
                  <a:lnTo>
                    <a:pt x="8976" y="2284"/>
                  </a:lnTo>
                  <a:lnTo>
                    <a:pt x="8976" y="1356"/>
                  </a:lnTo>
                  <a:cubicBezTo>
                    <a:pt x="8976" y="1178"/>
                    <a:pt x="8815" y="1017"/>
                    <a:pt x="8637" y="1017"/>
                  </a:cubicBezTo>
                  <a:lnTo>
                    <a:pt x="6032" y="1017"/>
                  </a:lnTo>
                  <a:cubicBezTo>
                    <a:pt x="5853" y="1017"/>
                    <a:pt x="5693" y="1178"/>
                    <a:pt x="5693" y="1356"/>
                  </a:cubicBezTo>
                  <a:lnTo>
                    <a:pt x="5693" y="2284"/>
                  </a:lnTo>
                  <a:lnTo>
                    <a:pt x="5193" y="2284"/>
                  </a:lnTo>
                  <a:lnTo>
                    <a:pt x="5193" y="1338"/>
                  </a:lnTo>
                  <a:cubicBezTo>
                    <a:pt x="5193" y="928"/>
                    <a:pt x="5532" y="571"/>
                    <a:pt x="5960" y="571"/>
                  </a:cubicBezTo>
                  <a:close/>
                  <a:moveTo>
                    <a:pt x="3962" y="2355"/>
                  </a:moveTo>
                  <a:cubicBezTo>
                    <a:pt x="3980" y="2355"/>
                    <a:pt x="3997" y="2373"/>
                    <a:pt x="3997" y="2391"/>
                  </a:cubicBezTo>
                  <a:lnTo>
                    <a:pt x="3997" y="6976"/>
                  </a:lnTo>
                  <a:lnTo>
                    <a:pt x="2409" y="6976"/>
                  </a:lnTo>
                  <a:lnTo>
                    <a:pt x="2409" y="2391"/>
                  </a:lnTo>
                  <a:cubicBezTo>
                    <a:pt x="2409" y="2373"/>
                    <a:pt x="2427" y="2355"/>
                    <a:pt x="2445" y="2355"/>
                  </a:cubicBezTo>
                  <a:close/>
                  <a:moveTo>
                    <a:pt x="12223" y="2355"/>
                  </a:moveTo>
                  <a:cubicBezTo>
                    <a:pt x="12241" y="2355"/>
                    <a:pt x="12259" y="2373"/>
                    <a:pt x="12259" y="2391"/>
                  </a:cubicBezTo>
                  <a:lnTo>
                    <a:pt x="12259" y="6976"/>
                  </a:lnTo>
                  <a:lnTo>
                    <a:pt x="10671" y="6976"/>
                  </a:lnTo>
                  <a:lnTo>
                    <a:pt x="10671" y="2391"/>
                  </a:lnTo>
                  <a:cubicBezTo>
                    <a:pt x="10671" y="2373"/>
                    <a:pt x="10688" y="2355"/>
                    <a:pt x="10706" y="2355"/>
                  </a:cubicBezTo>
                  <a:close/>
                  <a:moveTo>
                    <a:pt x="2070" y="2873"/>
                  </a:moveTo>
                  <a:lnTo>
                    <a:pt x="2070" y="7137"/>
                  </a:lnTo>
                  <a:cubicBezTo>
                    <a:pt x="1946" y="7244"/>
                    <a:pt x="1874" y="7405"/>
                    <a:pt x="1874" y="7583"/>
                  </a:cubicBezTo>
                  <a:lnTo>
                    <a:pt x="1874" y="7637"/>
                  </a:lnTo>
                  <a:cubicBezTo>
                    <a:pt x="1143" y="7547"/>
                    <a:pt x="590" y="6941"/>
                    <a:pt x="590" y="6191"/>
                  </a:cubicBezTo>
                  <a:lnTo>
                    <a:pt x="590" y="4122"/>
                  </a:lnTo>
                  <a:cubicBezTo>
                    <a:pt x="590" y="3426"/>
                    <a:pt x="1143" y="2873"/>
                    <a:pt x="1821" y="2873"/>
                  </a:cubicBezTo>
                  <a:close/>
                  <a:moveTo>
                    <a:pt x="10332" y="2873"/>
                  </a:moveTo>
                  <a:lnTo>
                    <a:pt x="10332" y="7137"/>
                  </a:lnTo>
                  <a:cubicBezTo>
                    <a:pt x="10207" y="7244"/>
                    <a:pt x="10135" y="7405"/>
                    <a:pt x="10135" y="7583"/>
                  </a:cubicBezTo>
                  <a:lnTo>
                    <a:pt x="10135" y="7637"/>
                  </a:lnTo>
                  <a:lnTo>
                    <a:pt x="4533" y="7637"/>
                  </a:lnTo>
                  <a:lnTo>
                    <a:pt x="4533" y="7583"/>
                  </a:lnTo>
                  <a:cubicBezTo>
                    <a:pt x="4533" y="7405"/>
                    <a:pt x="4461" y="7244"/>
                    <a:pt x="4354" y="7137"/>
                  </a:cubicBezTo>
                  <a:lnTo>
                    <a:pt x="4354" y="2873"/>
                  </a:lnTo>
                  <a:close/>
                  <a:moveTo>
                    <a:pt x="12865" y="2873"/>
                  </a:moveTo>
                  <a:cubicBezTo>
                    <a:pt x="13561" y="2873"/>
                    <a:pt x="14114" y="3426"/>
                    <a:pt x="14114" y="4122"/>
                  </a:cubicBezTo>
                  <a:lnTo>
                    <a:pt x="14114" y="6191"/>
                  </a:lnTo>
                  <a:cubicBezTo>
                    <a:pt x="14114" y="6941"/>
                    <a:pt x="13543" y="7565"/>
                    <a:pt x="12794" y="7637"/>
                  </a:cubicBezTo>
                  <a:lnTo>
                    <a:pt x="12794" y="7583"/>
                  </a:lnTo>
                  <a:cubicBezTo>
                    <a:pt x="12794" y="7405"/>
                    <a:pt x="12723" y="7244"/>
                    <a:pt x="12615" y="7137"/>
                  </a:cubicBezTo>
                  <a:lnTo>
                    <a:pt x="12615" y="2873"/>
                  </a:lnTo>
                  <a:close/>
                  <a:moveTo>
                    <a:pt x="3926" y="7315"/>
                  </a:moveTo>
                  <a:cubicBezTo>
                    <a:pt x="4069" y="7315"/>
                    <a:pt x="4176" y="7440"/>
                    <a:pt x="4176" y="7583"/>
                  </a:cubicBezTo>
                  <a:lnTo>
                    <a:pt x="4176" y="8886"/>
                  </a:lnTo>
                  <a:cubicBezTo>
                    <a:pt x="4176" y="9028"/>
                    <a:pt x="4069" y="9153"/>
                    <a:pt x="3926" y="9153"/>
                  </a:cubicBezTo>
                  <a:lnTo>
                    <a:pt x="2481" y="9153"/>
                  </a:lnTo>
                  <a:cubicBezTo>
                    <a:pt x="2338" y="9153"/>
                    <a:pt x="2231" y="9028"/>
                    <a:pt x="2231" y="8886"/>
                  </a:cubicBezTo>
                  <a:lnTo>
                    <a:pt x="2231" y="7583"/>
                  </a:lnTo>
                  <a:cubicBezTo>
                    <a:pt x="2231" y="7440"/>
                    <a:pt x="2338" y="7315"/>
                    <a:pt x="2481" y="7315"/>
                  </a:cubicBezTo>
                  <a:close/>
                  <a:moveTo>
                    <a:pt x="12187" y="7315"/>
                  </a:moveTo>
                  <a:cubicBezTo>
                    <a:pt x="12330" y="7315"/>
                    <a:pt x="12437" y="7440"/>
                    <a:pt x="12437" y="7583"/>
                  </a:cubicBezTo>
                  <a:lnTo>
                    <a:pt x="12437" y="8886"/>
                  </a:lnTo>
                  <a:cubicBezTo>
                    <a:pt x="12437" y="9028"/>
                    <a:pt x="12330" y="9153"/>
                    <a:pt x="12187" y="9153"/>
                  </a:cubicBezTo>
                  <a:lnTo>
                    <a:pt x="10742" y="9153"/>
                  </a:lnTo>
                  <a:cubicBezTo>
                    <a:pt x="10599" y="9153"/>
                    <a:pt x="10492" y="9028"/>
                    <a:pt x="10492" y="8886"/>
                  </a:cubicBezTo>
                  <a:lnTo>
                    <a:pt x="10492" y="7583"/>
                  </a:lnTo>
                  <a:cubicBezTo>
                    <a:pt x="10492" y="7440"/>
                    <a:pt x="10599" y="7315"/>
                    <a:pt x="10742" y="7315"/>
                  </a:cubicBezTo>
                  <a:close/>
                  <a:moveTo>
                    <a:pt x="3997" y="9492"/>
                  </a:moveTo>
                  <a:lnTo>
                    <a:pt x="3997" y="10509"/>
                  </a:lnTo>
                  <a:cubicBezTo>
                    <a:pt x="3997" y="10795"/>
                    <a:pt x="3766" y="11027"/>
                    <a:pt x="3480" y="11027"/>
                  </a:cubicBezTo>
                  <a:lnTo>
                    <a:pt x="2927" y="11027"/>
                  </a:lnTo>
                  <a:cubicBezTo>
                    <a:pt x="2641" y="11027"/>
                    <a:pt x="2409" y="10795"/>
                    <a:pt x="2409" y="10509"/>
                  </a:cubicBezTo>
                  <a:lnTo>
                    <a:pt x="2409" y="9492"/>
                  </a:lnTo>
                  <a:close/>
                  <a:moveTo>
                    <a:pt x="12259" y="9492"/>
                  </a:moveTo>
                  <a:lnTo>
                    <a:pt x="12259" y="10509"/>
                  </a:lnTo>
                  <a:cubicBezTo>
                    <a:pt x="12259" y="10795"/>
                    <a:pt x="12027" y="11027"/>
                    <a:pt x="11741" y="11027"/>
                  </a:cubicBezTo>
                  <a:lnTo>
                    <a:pt x="11188" y="11027"/>
                  </a:lnTo>
                  <a:cubicBezTo>
                    <a:pt x="10903" y="11027"/>
                    <a:pt x="10671" y="10795"/>
                    <a:pt x="10671" y="10509"/>
                  </a:cubicBezTo>
                  <a:lnTo>
                    <a:pt x="10671" y="9492"/>
                  </a:lnTo>
                  <a:close/>
                  <a:moveTo>
                    <a:pt x="13240" y="8136"/>
                  </a:moveTo>
                  <a:lnTo>
                    <a:pt x="13240" y="10777"/>
                  </a:lnTo>
                  <a:cubicBezTo>
                    <a:pt x="13240" y="11294"/>
                    <a:pt x="12794" y="11740"/>
                    <a:pt x="12241" y="11740"/>
                  </a:cubicBezTo>
                  <a:lnTo>
                    <a:pt x="2463" y="11740"/>
                  </a:lnTo>
                  <a:cubicBezTo>
                    <a:pt x="1910" y="11740"/>
                    <a:pt x="1446" y="11294"/>
                    <a:pt x="1446" y="10777"/>
                  </a:cubicBezTo>
                  <a:lnTo>
                    <a:pt x="1446" y="8136"/>
                  </a:lnTo>
                  <a:cubicBezTo>
                    <a:pt x="1589" y="8172"/>
                    <a:pt x="1731" y="8208"/>
                    <a:pt x="1874" y="8208"/>
                  </a:cubicBezTo>
                  <a:lnTo>
                    <a:pt x="1874" y="8886"/>
                  </a:lnTo>
                  <a:cubicBezTo>
                    <a:pt x="1874" y="9064"/>
                    <a:pt x="1946" y="9225"/>
                    <a:pt x="2070" y="9332"/>
                  </a:cubicBezTo>
                  <a:lnTo>
                    <a:pt x="2070" y="10509"/>
                  </a:lnTo>
                  <a:cubicBezTo>
                    <a:pt x="2070" y="10991"/>
                    <a:pt x="2445" y="11366"/>
                    <a:pt x="2927" y="11366"/>
                  </a:cubicBezTo>
                  <a:lnTo>
                    <a:pt x="3480" y="11366"/>
                  </a:lnTo>
                  <a:cubicBezTo>
                    <a:pt x="3962" y="11366"/>
                    <a:pt x="4354" y="10991"/>
                    <a:pt x="4354" y="10509"/>
                  </a:cubicBezTo>
                  <a:lnTo>
                    <a:pt x="4354" y="9332"/>
                  </a:lnTo>
                  <a:cubicBezTo>
                    <a:pt x="4461" y="9225"/>
                    <a:pt x="4533" y="9064"/>
                    <a:pt x="4533" y="8886"/>
                  </a:cubicBezTo>
                  <a:lnTo>
                    <a:pt x="4533" y="8225"/>
                  </a:lnTo>
                  <a:lnTo>
                    <a:pt x="10135" y="8225"/>
                  </a:lnTo>
                  <a:lnTo>
                    <a:pt x="10135" y="8886"/>
                  </a:lnTo>
                  <a:cubicBezTo>
                    <a:pt x="10135" y="9064"/>
                    <a:pt x="10207" y="9225"/>
                    <a:pt x="10332" y="9332"/>
                  </a:cubicBezTo>
                  <a:lnTo>
                    <a:pt x="10332" y="10509"/>
                  </a:lnTo>
                  <a:cubicBezTo>
                    <a:pt x="10332" y="10991"/>
                    <a:pt x="10706" y="11366"/>
                    <a:pt x="11188" y="11366"/>
                  </a:cubicBezTo>
                  <a:lnTo>
                    <a:pt x="11741" y="11366"/>
                  </a:lnTo>
                  <a:cubicBezTo>
                    <a:pt x="12223" y="11366"/>
                    <a:pt x="12615" y="10991"/>
                    <a:pt x="12615" y="10509"/>
                  </a:cubicBezTo>
                  <a:lnTo>
                    <a:pt x="12615" y="9332"/>
                  </a:lnTo>
                  <a:cubicBezTo>
                    <a:pt x="12723" y="9225"/>
                    <a:pt x="12794" y="9064"/>
                    <a:pt x="12794" y="8886"/>
                  </a:cubicBezTo>
                  <a:lnTo>
                    <a:pt x="12794" y="8225"/>
                  </a:lnTo>
                  <a:cubicBezTo>
                    <a:pt x="12954" y="8208"/>
                    <a:pt x="13097" y="8190"/>
                    <a:pt x="13240" y="8136"/>
                  </a:cubicBezTo>
                  <a:close/>
                  <a:moveTo>
                    <a:pt x="14114" y="7619"/>
                  </a:moveTo>
                  <a:lnTo>
                    <a:pt x="14114" y="11348"/>
                  </a:lnTo>
                  <a:cubicBezTo>
                    <a:pt x="14114" y="12044"/>
                    <a:pt x="13561" y="12597"/>
                    <a:pt x="12865" y="12597"/>
                  </a:cubicBezTo>
                  <a:lnTo>
                    <a:pt x="1821" y="12597"/>
                  </a:lnTo>
                  <a:cubicBezTo>
                    <a:pt x="1143" y="12597"/>
                    <a:pt x="590" y="12044"/>
                    <a:pt x="590" y="11348"/>
                  </a:cubicBezTo>
                  <a:lnTo>
                    <a:pt x="590" y="7619"/>
                  </a:lnTo>
                  <a:cubicBezTo>
                    <a:pt x="732" y="7779"/>
                    <a:pt x="911" y="7904"/>
                    <a:pt x="1107" y="7994"/>
                  </a:cubicBezTo>
                  <a:lnTo>
                    <a:pt x="1107" y="10777"/>
                  </a:lnTo>
                  <a:cubicBezTo>
                    <a:pt x="1107" y="11491"/>
                    <a:pt x="1714" y="12079"/>
                    <a:pt x="2463" y="12079"/>
                  </a:cubicBezTo>
                  <a:lnTo>
                    <a:pt x="12241" y="12079"/>
                  </a:lnTo>
                  <a:cubicBezTo>
                    <a:pt x="12990" y="12079"/>
                    <a:pt x="13597" y="11491"/>
                    <a:pt x="13597" y="10777"/>
                  </a:cubicBezTo>
                  <a:lnTo>
                    <a:pt x="13597" y="7994"/>
                  </a:lnTo>
                  <a:cubicBezTo>
                    <a:pt x="13793" y="7904"/>
                    <a:pt x="13972" y="7779"/>
                    <a:pt x="14114" y="7619"/>
                  </a:cubicBezTo>
                  <a:close/>
                  <a:moveTo>
                    <a:pt x="5960" y="0"/>
                  </a:moveTo>
                  <a:cubicBezTo>
                    <a:pt x="5211" y="0"/>
                    <a:pt x="4604" y="607"/>
                    <a:pt x="4604" y="1338"/>
                  </a:cubicBezTo>
                  <a:lnTo>
                    <a:pt x="4604" y="2284"/>
                  </a:lnTo>
                  <a:lnTo>
                    <a:pt x="4336" y="2284"/>
                  </a:lnTo>
                  <a:cubicBezTo>
                    <a:pt x="4283" y="2123"/>
                    <a:pt x="4140" y="1998"/>
                    <a:pt x="3962" y="1998"/>
                  </a:cubicBezTo>
                  <a:lnTo>
                    <a:pt x="2445" y="1998"/>
                  </a:lnTo>
                  <a:cubicBezTo>
                    <a:pt x="2267" y="1998"/>
                    <a:pt x="2124" y="2123"/>
                    <a:pt x="2070" y="2284"/>
                  </a:cubicBezTo>
                  <a:lnTo>
                    <a:pt x="1821" y="2284"/>
                  </a:lnTo>
                  <a:cubicBezTo>
                    <a:pt x="821" y="2284"/>
                    <a:pt x="1" y="3105"/>
                    <a:pt x="1" y="4122"/>
                  </a:cubicBezTo>
                  <a:lnTo>
                    <a:pt x="1" y="11348"/>
                  </a:lnTo>
                  <a:cubicBezTo>
                    <a:pt x="1" y="12365"/>
                    <a:pt x="821" y="13186"/>
                    <a:pt x="1821" y="13186"/>
                  </a:cubicBezTo>
                  <a:lnTo>
                    <a:pt x="12865" y="13186"/>
                  </a:lnTo>
                  <a:cubicBezTo>
                    <a:pt x="13882" y="13186"/>
                    <a:pt x="14703" y="12365"/>
                    <a:pt x="14703" y="11348"/>
                  </a:cubicBezTo>
                  <a:lnTo>
                    <a:pt x="14703" y="4122"/>
                  </a:lnTo>
                  <a:cubicBezTo>
                    <a:pt x="14703" y="3105"/>
                    <a:pt x="13882" y="2284"/>
                    <a:pt x="12865" y="2284"/>
                  </a:cubicBezTo>
                  <a:lnTo>
                    <a:pt x="12598" y="2284"/>
                  </a:lnTo>
                  <a:cubicBezTo>
                    <a:pt x="12544" y="2123"/>
                    <a:pt x="12401" y="1998"/>
                    <a:pt x="12223" y="1998"/>
                  </a:cubicBezTo>
                  <a:lnTo>
                    <a:pt x="10706" y="1998"/>
                  </a:lnTo>
                  <a:cubicBezTo>
                    <a:pt x="10528" y="1998"/>
                    <a:pt x="10385" y="2123"/>
                    <a:pt x="10332" y="2284"/>
                  </a:cubicBezTo>
                  <a:lnTo>
                    <a:pt x="10064" y="2284"/>
                  </a:lnTo>
                  <a:lnTo>
                    <a:pt x="10064" y="1338"/>
                  </a:lnTo>
                  <a:cubicBezTo>
                    <a:pt x="10064" y="607"/>
                    <a:pt x="9457" y="0"/>
                    <a:pt x="87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5" name="Google Shape;8375;p37"/>
          <p:cNvGrpSpPr/>
          <p:nvPr/>
        </p:nvGrpSpPr>
        <p:grpSpPr>
          <a:xfrm>
            <a:off x="5292191" y="4224031"/>
            <a:ext cx="549403" cy="435339"/>
            <a:chOff x="6510286" y="4089784"/>
            <a:chExt cx="403617" cy="319820"/>
          </a:xfrm>
        </p:grpSpPr>
        <p:sp>
          <p:nvSpPr>
            <p:cNvPr id="8376" name="Google Shape;8376;p37"/>
            <p:cNvSpPr/>
            <p:nvPr/>
          </p:nvSpPr>
          <p:spPr>
            <a:xfrm>
              <a:off x="6516076" y="4238650"/>
              <a:ext cx="392036" cy="163211"/>
            </a:xfrm>
            <a:custGeom>
              <a:avLst/>
              <a:gdLst/>
              <a:ahLst/>
              <a:cxnLst/>
              <a:rect l="l" t="t" r="r" b="b"/>
              <a:pathLst>
                <a:path w="14489" h="6032" extrusionOk="0">
                  <a:moveTo>
                    <a:pt x="2891" y="1"/>
                  </a:moveTo>
                  <a:cubicBezTo>
                    <a:pt x="1517" y="1"/>
                    <a:pt x="357" y="1054"/>
                    <a:pt x="232" y="2410"/>
                  </a:cubicBezTo>
                  <a:lnTo>
                    <a:pt x="161" y="3088"/>
                  </a:lnTo>
                  <a:cubicBezTo>
                    <a:pt x="0" y="4658"/>
                    <a:pt x="1232" y="6032"/>
                    <a:pt x="2820" y="6032"/>
                  </a:cubicBezTo>
                  <a:lnTo>
                    <a:pt x="11670" y="6032"/>
                  </a:lnTo>
                  <a:cubicBezTo>
                    <a:pt x="13240" y="6032"/>
                    <a:pt x="14489" y="4658"/>
                    <a:pt x="14328" y="3088"/>
                  </a:cubicBezTo>
                  <a:lnTo>
                    <a:pt x="14257" y="2410"/>
                  </a:lnTo>
                  <a:cubicBezTo>
                    <a:pt x="14114" y="1054"/>
                    <a:pt x="12972" y="1"/>
                    <a:pt x="115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37"/>
            <p:cNvSpPr/>
            <p:nvPr/>
          </p:nvSpPr>
          <p:spPr>
            <a:xfrm>
              <a:off x="6598139" y="4097874"/>
              <a:ext cx="209073" cy="296090"/>
            </a:xfrm>
            <a:custGeom>
              <a:avLst/>
              <a:gdLst/>
              <a:ahLst/>
              <a:cxnLst/>
              <a:rect l="l" t="t" r="r" b="b"/>
              <a:pathLst>
                <a:path w="7727" h="10943" extrusionOk="0">
                  <a:moveTo>
                    <a:pt x="5649" y="1729"/>
                  </a:moveTo>
                  <a:cubicBezTo>
                    <a:pt x="5717" y="1729"/>
                    <a:pt x="5787" y="1745"/>
                    <a:pt x="5853" y="1778"/>
                  </a:cubicBezTo>
                  <a:cubicBezTo>
                    <a:pt x="6067" y="1885"/>
                    <a:pt x="6139" y="2153"/>
                    <a:pt x="6032" y="2349"/>
                  </a:cubicBezTo>
                  <a:cubicBezTo>
                    <a:pt x="5945" y="2497"/>
                    <a:pt x="5800" y="2577"/>
                    <a:pt x="5647" y="2577"/>
                  </a:cubicBezTo>
                  <a:cubicBezTo>
                    <a:pt x="5579" y="2577"/>
                    <a:pt x="5509" y="2561"/>
                    <a:pt x="5443" y="2528"/>
                  </a:cubicBezTo>
                  <a:cubicBezTo>
                    <a:pt x="5246" y="2420"/>
                    <a:pt x="5157" y="2153"/>
                    <a:pt x="5282" y="1957"/>
                  </a:cubicBezTo>
                  <a:cubicBezTo>
                    <a:pt x="5356" y="1809"/>
                    <a:pt x="5498" y="1729"/>
                    <a:pt x="5649" y="1729"/>
                  </a:cubicBezTo>
                  <a:close/>
                  <a:moveTo>
                    <a:pt x="5497" y="1"/>
                  </a:moveTo>
                  <a:cubicBezTo>
                    <a:pt x="5272" y="1"/>
                    <a:pt x="5053" y="125"/>
                    <a:pt x="4943" y="333"/>
                  </a:cubicBezTo>
                  <a:lnTo>
                    <a:pt x="161" y="9201"/>
                  </a:lnTo>
                  <a:cubicBezTo>
                    <a:pt x="1" y="9504"/>
                    <a:pt x="108" y="9897"/>
                    <a:pt x="429" y="10057"/>
                  </a:cubicBezTo>
                  <a:lnTo>
                    <a:pt x="1910" y="10860"/>
                  </a:lnTo>
                  <a:cubicBezTo>
                    <a:pt x="2011" y="10916"/>
                    <a:pt x="2117" y="10942"/>
                    <a:pt x="2221" y="10942"/>
                  </a:cubicBezTo>
                  <a:cubicBezTo>
                    <a:pt x="2447" y="10942"/>
                    <a:pt x="2662" y="10818"/>
                    <a:pt x="2784" y="10610"/>
                  </a:cubicBezTo>
                  <a:lnTo>
                    <a:pt x="7566" y="1742"/>
                  </a:lnTo>
                  <a:cubicBezTo>
                    <a:pt x="7727" y="1439"/>
                    <a:pt x="7602" y="1047"/>
                    <a:pt x="7298" y="886"/>
                  </a:cubicBezTo>
                  <a:lnTo>
                    <a:pt x="5800" y="83"/>
                  </a:lnTo>
                  <a:cubicBezTo>
                    <a:pt x="5704" y="27"/>
                    <a:pt x="5600" y="1"/>
                    <a:pt x="54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37"/>
            <p:cNvSpPr/>
            <p:nvPr/>
          </p:nvSpPr>
          <p:spPr>
            <a:xfrm>
              <a:off x="6582203" y="4191761"/>
              <a:ext cx="296713" cy="206205"/>
            </a:xfrm>
            <a:custGeom>
              <a:avLst/>
              <a:gdLst/>
              <a:ahLst/>
              <a:cxnLst/>
              <a:rect l="l" t="t" r="r" b="b"/>
              <a:pathLst>
                <a:path w="10966" h="7621" extrusionOk="0">
                  <a:moveTo>
                    <a:pt x="10541" y="0"/>
                  </a:moveTo>
                  <a:cubicBezTo>
                    <a:pt x="10525" y="0"/>
                    <a:pt x="10509" y="1"/>
                    <a:pt x="10492" y="3"/>
                  </a:cubicBezTo>
                  <a:lnTo>
                    <a:pt x="9208" y="128"/>
                  </a:lnTo>
                  <a:lnTo>
                    <a:pt x="429" y="5963"/>
                  </a:lnTo>
                  <a:cubicBezTo>
                    <a:pt x="108" y="6177"/>
                    <a:pt x="1" y="6605"/>
                    <a:pt x="197" y="6908"/>
                  </a:cubicBezTo>
                  <a:lnTo>
                    <a:pt x="483" y="7336"/>
                  </a:lnTo>
                  <a:cubicBezTo>
                    <a:pt x="613" y="7522"/>
                    <a:pt x="824" y="7620"/>
                    <a:pt x="1046" y="7620"/>
                  </a:cubicBezTo>
                  <a:cubicBezTo>
                    <a:pt x="1187" y="7620"/>
                    <a:pt x="1332" y="7580"/>
                    <a:pt x="1464" y="7497"/>
                  </a:cubicBezTo>
                  <a:lnTo>
                    <a:pt x="10225" y="1663"/>
                  </a:lnTo>
                  <a:lnTo>
                    <a:pt x="10831" y="521"/>
                  </a:lnTo>
                  <a:cubicBezTo>
                    <a:pt x="10966" y="268"/>
                    <a:pt x="10799" y="0"/>
                    <a:pt x="105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37"/>
            <p:cNvSpPr/>
            <p:nvPr/>
          </p:nvSpPr>
          <p:spPr>
            <a:xfrm>
              <a:off x="6582203" y="4338597"/>
              <a:ext cx="60879" cy="59364"/>
            </a:xfrm>
            <a:custGeom>
              <a:avLst/>
              <a:gdLst/>
              <a:ahLst/>
              <a:cxnLst/>
              <a:rect l="l" t="t" r="r" b="b"/>
              <a:pathLst>
                <a:path w="2250" h="2194" extrusionOk="0">
                  <a:moveTo>
                    <a:pt x="1214" y="0"/>
                  </a:moveTo>
                  <a:lnTo>
                    <a:pt x="429" y="536"/>
                  </a:lnTo>
                  <a:cubicBezTo>
                    <a:pt x="108" y="750"/>
                    <a:pt x="1" y="1178"/>
                    <a:pt x="197" y="1481"/>
                  </a:cubicBezTo>
                  <a:lnTo>
                    <a:pt x="483" y="1909"/>
                  </a:lnTo>
                  <a:cubicBezTo>
                    <a:pt x="613" y="2095"/>
                    <a:pt x="824" y="2193"/>
                    <a:pt x="1046" y="2193"/>
                  </a:cubicBezTo>
                  <a:cubicBezTo>
                    <a:pt x="1187" y="2193"/>
                    <a:pt x="1332" y="2153"/>
                    <a:pt x="1464" y="2070"/>
                  </a:cubicBezTo>
                  <a:lnTo>
                    <a:pt x="2249" y="1535"/>
                  </a:lnTo>
                  <a:lnTo>
                    <a:pt x="1214" y="0"/>
                  </a:lnTo>
                  <a:close/>
                </a:path>
              </a:pathLst>
            </a:custGeom>
            <a:solidFill>
              <a:srgbClr val="F7A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37"/>
            <p:cNvSpPr/>
            <p:nvPr/>
          </p:nvSpPr>
          <p:spPr>
            <a:xfrm>
              <a:off x="6615050" y="4325069"/>
              <a:ext cx="47811" cy="55062"/>
            </a:xfrm>
            <a:custGeom>
              <a:avLst/>
              <a:gdLst/>
              <a:ahLst/>
              <a:cxnLst/>
              <a:rect l="l" t="t" r="r" b="b"/>
              <a:pathLst>
                <a:path w="1767" h="2035" extrusionOk="0">
                  <a:moveTo>
                    <a:pt x="785" y="1"/>
                  </a:moveTo>
                  <a:lnTo>
                    <a:pt x="0" y="500"/>
                  </a:lnTo>
                  <a:lnTo>
                    <a:pt x="1035" y="2035"/>
                  </a:lnTo>
                  <a:lnTo>
                    <a:pt x="1767" y="1482"/>
                  </a:lnTo>
                  <a:lnTo>
                    <a:pt x="785" y="1"/>
                  </a:lnTo>
                  <a:close/>
                </a:path>
              </a:pathLst>
            </a:custGeom>
            <a:solidFill>
              <a:srgbClr val="AAE3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37"/>
            <p:cNvSpPr/>
            <p:nvPr/>
          </p:nvSpPr>
          <p:spPr>
            <a:xfrm>
              <a:off x="6574979" y="4274392"/>
              <a:ext cx="275689" cy="127468"/>
            </a:xfrm>
            <a:custGeom>
              <a:avLst/>
              <a:gdLst/>
              <a:ahLst/>
              <a:cxnLst/>
              <a:rect l="l" t="t" r="r" b="b"/>
              <a:pathLst>
                <a:path w="10189" h="4711" extrusionOk="0">
                  <a:moveTo>
                    <a:pt x="36" y="0"/>
                  </a:moveTo>
                  <a:lnTo>
                    <a:pt x="0" y="4711"/>
                  </a:lnTo>
                  <a:lnTo>
                    <a:pt x="10188" y="4621"/>
                  </a:lnTo>
                  <a:lnTo>
                    <a:pt x="100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37"/>
            <p:cNvSpPr/>
            <p:nvPr/>
          </p:nvSpPr>
          <p:spPr>
            <a:xfrm>
              <a:off x="6516076" y="4242032"/>
              <a:ext cx="392036" cy="159829"/>
            </a:xfrm>
            <a:custGeom>
              <a:avLst/>
              <a:gdLst/>
              <a:ahLst/>
              <a:cxnLst/>
              <a:rect l="l" t="t" r="r" b="b"/>
              <a:pathLst>
                <a:path w="14489" h="5907" extrusionOk="0">
                  <a:moveTo>
                    <a:pt x="12365" y="1"/>
                  </a:moveTo>
                  <a:lnTo>
                    <a:pt x="11634" y="483"/>
                  </a:lnTo>
                  <a:cubicBezTo>
                    <a:pt x="11991" y="804"/>
                    <a:pt x="12241" y="1214"/>
                    <a:pt x="12294" y="1696"/>
                  </a:cubicBezTo>
                  <a:lnTo>
                    <a:pt x="12348" y="2195"/>
                  </a:lnTo>
                  <a:cubicBezTo>
                    <a:pt x="12490" y="3373"/>
                    <a:pt x="11420" y="4408"/>
                    <a:pt x="10064" y="4408"/>
                  </a:cubicBezTo>
                  <a:lnTo>
                    <a:pt x="2445" y="4408"/>
                  </a:lnTo>
                  <a:cubicBezTo>
                    <a:pt x="1303" y="4408"/>
                    <a:pt x="375" y="3676"/>
                    <a:pt x="179" y="2749"/>
                  </a:cubicBezTo>
                  <a:lnTo>
                    <a:pt x="161" y="2963"/>
                  </a:lnTo>
                  <a:cubicBezTo>
                    <a:pt x="0" y="4533"/>
                    <a:pt x="1232" y="5907"/>
                    <a:pt x="2820" y="5907"/>
                  </a:cubicBezTo>
                  <a:lnTo>
                    <a:pt x="11670" y="5907"/>
                  </a:lnTo>
                  <a:cubicBezTo>
                    <a:pt x="13240" y="5907"/>
                    <a:pt x="14489" y="4533"/>
                    <a:pt x="14328" y="2963"/>
                  </a:cubicBezTo>
                  <a:lnTo>
                    <a:pt x="14257" y="2285"/>
                  </a:lnTo>
                  <a:cubicBezTo>
                    <a:pt x="14132" y="1178"/>
                    <a:pt x="13365" y="304"/>
                    <a:pt x="1236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37"/>
            <p:cNvSpPr/>
            <p:nvPr/>
          </p:nvSpPr>
          <p:spPr>
            <a:xfrm>
              <a:off x="6545054" y="4273661"/>
              <a:ext cx="45321" cy="52979"/>
            </a:xfrm>
            <a:custGeom>
              <a:avLst/>
              <a:gdLst/>
              <a:ahLst/>
              <a:cxnLst/>
              <a:rect l="l" t="t" r="r" b="b"/>
              <a:pathLst>
                <a:path w="1675" h="1958" extrusionOk="0">
                  <a:moveTo>
                    <a:pt x="1038" y="1"/>
                  </a:moveTo>
                  <a:cubicBezTo>
                    <a:pt x="911" y="1"/>
                    <a:pt x="784" y="66"/>
                    <a:pt x="714" y="206"/>
                  </a:cubicBezTo>
                  <a:lnTo>
                    <a:pt x="125" y="1276"/>
                  </a:lnTo>
                  <a:cubicBezTo>
                    <a:pt x="0" y="1508"/>
                    <a:pt x="143" y="1794"/>
                    <a:pt x="410" y="1829"/>
                  </a:cubicBezTo>
                  <a:lnTo>
                    <a:pt x="1213" y="1954"/>
                  </a:lnTo>
                  <a:cubicBezTo>
                    <a:pt x="1231" y="1957"/>
                    <a:pt x="1248" y="1958"/>
                    <a:pt x="1264" y="1958"/>
                  </a:cubicBezTo>
                  <a:cubicBezTo>
                    <a:pt x="1491" y="1958"/>
                    <a:pt x="1675" y="1741"/>
                    <a:pt x="1642" y="1508"/>
                  </a:cubicBezTo>
                  <a:lnTo>
                    <a:pt x="1410" y="313"/>
                  </a:lnTo>
                  <a:cubicBezTo>
                    <a:pt x="1369" y="111"/>
                    <a:pt x="1204" y="1"/>
                    <a:pt x="10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37"/>
            <p:cNvSpPr/>
            <p:nvPr/>
          </p:nvSpPr>
          <p:spPr>
            <a:xfrm>
              <a:off x="6734289" y="4139704"/>
              <a:ext cx="35256" cy="32848"/>
            </a:xfrm>
            <a:custGeom>
              <a:avLst/>
              <a:gdLst/>
              <a:ahLst/>
              <a:cxnLst/>
              <a:rect l="l" t="t" r="r" b="b"/>
              <a:pathLst>
                <a:path w="1303" h="1214" extrusionOk="0">
                  <a:moveTo>
                    <a:pt x="627" y="363"/>
                  </a:moveTo>
                  <a:cubicBezTo>
                    <a:pt x="663" y="363"/>
                    <a:pt x="701" y="372"/>
                    <a:pt x="732" y="393"/>
                  </a:cubicBezTo>
                  <a:cubicBezTo>
                    <a:pt x="857" y="446"/>
                    <a:pt x="910" y="607"/>
                    <a:pt x="839" y="732"/>
                  </a:cubicBezTo>
                  <a:cubicBezTo>
                    <a:pt x="790" y="805"/>
                    <a:pt x="707" y="853"/>
                    <a:pt x="620" y="853"/>
                  </a:cubicBezTo>
                  <a:cubicBezTo>
                    <a:pt x="580" y="853"/>
                    <a:pt x="539" y="843"/>
                    <a:pt x="500" y="821"/>
                  </a:cubicBezTo>
                  <a:cubicBezTo>
                    <a:pt x="375" y="750"/>
                    <a:pt x="339" y="607"/>
                    <a:pt x="393" y="482"/>
                  </a:cubicBezTo>
                  <a:cubicBezTo>
                    <a:pt x="429" y="428"/>
                    <a:pt x="482" y="393"/>
                    <a:pt x="553" y="375"/>
                  </a:cubicBezTo>
                  <a:cubicBezTo>
                    <a:pt x="576" y="367"/>
                    <a:pt x="601" y="363"/>
                    <a:pt x="627" y="363"/>
                  </a:cubicBezTo>
                  <a:close/>
                  <a:moveTo>
                    <a:pt x="629" y="1"/>
                  </a:moveTo>
                  <a:cubicBezTo>
                    <a:pt x="410" y="1"/>
                    <a:pt x="202" y="122"/>
                    <a:pt x="90" y="321"/>
                  </a:cubicBezTo>
                  <a:cubicBezTo>
                    <a:pt x="18" y="464"/>
                    <a:pt x="0" y="625"/>
                    <a:pt x="36" y="785"/>
                  </a:cubicBezTo>
                  <a:cubicBezTo>
                    <a:pt x="90" y="928"/>
                    <a:pt x="197" y="1053"/>
                    <a:pt x="339" y="1142"/>
                  </a:cubicBezTo>
                  <a:cubicBezTo>
                    <a:pt x="429" y="1178"/>
                    <a:pt x="518" y="1213"/>
                    <a:pt x="625" y="1213"/>
                  </a:cubicBezTo>
                  <a:cubicBezTo>
                    <a:pt x="839" y="1213"/>
                    <a:pt x="1035" y="1089"/>
                    <a:pt x="1142" y="892"/>
                  </a:cubicBezTo>
                  <a:cubicBezTo>
                    <a:pt x="1303" y="607"/>
                    <a:pt x="1196" y="232"/>
                    <a:pt x="910" y="72"/>
                  </a:cubicBezTo>
                  <a:cubicBezTo>
                    <a:pt x="819" y="23"/>
                    <a:pt x="723" y="1"/>
                    <a:pt x="629" y="1"/>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37"/>
            <p:cNvSpPr/>
            <p:nvPr/>
          </p:nvSpPr>
          <p:spPr>
            <a:xfrm>
              <a:off x="6782071" y="4349203"/>
              <a:ext cx="9687" cy="19833"/>
            </a:xfrm>
            <a:custGeom>
              <a:avLst/>
              <a:gdLst/>
              <a:ahLst/>
              <a:cxnLst/>
              <a:rect l="l" t="t" r="r" b="b"/>
              <a:pathLst>
                <a:path w="358" h="733" extrusionOk="0">
                  <a:moveTo>
                    <a:pt x="179" y="1"/>
                  </a:moveTo>
                  <a:cubicBezTo>
                    <a:pt x="72" y="1"/>
                    <a:pt x="1" y="90"/>
                    <a:pt x="1" y="179"/>
                  </a:cubicBezTo>
                  <a:lnTo>
                    <a:pt x="1" y="554"/>
                  </a:lnTo>
                  <a:cubicBezTo>
                    <a:pt x="1" y="661"/>
                    <a:pt x="72" y="732"/>
                    <a:pt x="179" y="732"/>
                  </a:cubicBezTo>
                  <a:cubicBezTo>
                    <a:pt x="268" y="732"/>
                    <a:pt x="358" y="661"/>
                    <a:pt x="358" y="554"/>
                  </a:cubicBezTo>
                  <a:lnTo>
                    <a:pt x="358" y="179"/>
                  </a:lnTo>
                  <a:cubicBezTo>
                    <a:pt x="358" y="90"/>
                    <a:pt x="268" y="1"/>
                    <a:pt x="179" y="1"/>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37"/>
            <p:cNvSpPr/>
            <p:nvPr/>
          </p:nvSpPr>
          <p:spPr>
            <a:xfrm>
              <a:off x="6814430" y="4323148"/>
              <a:ext cx="9687" cy="19806"/>
            </a:xfrm>
            <a:custGeom>
              <a:avLst/>
              <a:gdLst/>
              <a:ahLst/>
              <a:cxnLst/>
              <a:rect l="l" t="t" r="r" b="b"/>
              <a:pathLst>
                <a:path w="358" h="732" extrusionOk="0">
                  <a:moveTo>
                    <a:pt x="179" y="0"/>
                  </a:moveTo>
                  <a:cubicBezTo>
                    <a:pt x="89" y="0"/>
                    <a:pt x="0" y="72"/>
                    <a:pt x="0" y="179"/>
                  </a:cubicBezTo>
                  <a:lnTo>
                    <a:pt x="0" y="553"/>
                  </a:lnTo>
                  <a:cubicBezTo>
                    <a:pt x="0" y="643"/>
                    <a:pt x="89" y="732"/>
                    <a:pt x="179" y="732"/>
                  </a:cubicBezTo>
                  <a:cubicBezTo>
                    <a:pt x="286" y="732"/>
                    <a:pt x="357" y="643"/>
                    <a:pt x="357" y="553"/>
                  </a:cubicBezTo>
                  <a:lnTo>
                    <a:pt x="357" y="179"/>
                  </a:lnTo>
                  <a:cubicBezTo>
                    <a:pt x="357" y="72"/>
                    <a:pt x="286" y="0"/>
                    <a:pt x="179" y="0"/>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37"/>
            <p:cNvSpPr/>
            <p:nvPr/>
          </p:nvSpPr>
          <p:spPr>
            <a:xfrm>
              <a:off x="6846763" y="4336649"/>
              <a:ext cx="9687" cy="19833"/>
            </a:xfrm>
            <a:custGeom>
              <a:avLst/>
              <a:gdLst/>
              <a:ahLst/>
              <a:cxnLst/>
              <a:rect l="l" t="t" r="r" b="b"/>
              <a:pathLst>
                <a:path w="358" h="733" extrusionOk="0">
                  <a:moveTo>
                    <a:pt x="179" y="1"/>
                  </a:moveTo>
                  <a:cubicBezTo>
                    <a:pt x="90" y="1"/>
                    <a:pt x="1" y="72"/>
                    <a:pt x="1" y="179"/>
                  </a:cubicBezTo>
                  <a:lnTo>
                    <a:pt x="1" y="554"/>
                  </a:lnTo>
                  <a:cubicBezTo>
                    <a:pt x="1" y="643"/>
                    <a:pt x="90" y="733"/>
                    <a:pt x="179" y="733"/>
                  </a:cubicBezTo>
                  <a:cubicBezTo>
                    <a:pt x="286" y="733"/>
                    <a:pt x="358" y="643"/>
                    <a:pt x="358" y="554"/>
                  </a:cubicBezTo>
                  <a:lnTo>
                    <a:pt x="358" y="179"/>
                  </a:lnTo>
                  <a:cubicBezTo>
                    <a:pt x="358" y="72"/>
                    <a:pt x="286" y="1"/>
                    <a:pt x="179" y="1"/>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37"/>
            <p:cNvSpPr/>
            <p:nvPr/>
          </p:nvSpPr>
          <p:spPr>
            <a:xfrm>
              <a:off x="6650765" y="4293223"/>
              <a:ext cx="42020" cy="15937"/>
            </a:xfrm>
            <a:custGeom>
              <a:avLst/>
              <a:gdLst/>
              <a:ahLst/>
              <a:cxnLst/>
              <a:rect l="l" t="t" r="r" b="b"/>
              <a:pathLst>
                <a:path w="1553" h="589" extrusionOk="0">
                  <a:moveTo>
                    <a:pt x="286" y="0"/>
                  </a:moveTo>
                  <a:cubicBezTo>
                    <a:pt x="125" y="0"/>
                    <a:pt x="1" y="125"/>
                    <a:pt x="1" y="286"/>
                  </a:cubicBezTo>
                  <a:cubicBezTo>
                    <a:pt x="1" y="446"/>
                    <a:pt x="125" y="589"/>
                    <a:pt x="286" y="589"/>
                  </a:cubicBezTo>
                  <a:lnTo>
                    <a:pt x="1267" y="589"/>
                  </a:lnTo>
                  <a:cubicBezTo>
                    <a:pt x="1428" y="589"/>
                    <a:pt x="1553" y="464"/>
                    <a:pt x="1553" y="286"/>
                  </a:cubicBezTo>
                  <a:cubicBezTo>
                    <a:pt x="1553" y="125"/>
                    <a:pt x="1428" y="0"/>
                    <a:pt x="126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37"/>
            <p:cNvSpPr/>
            <p:nvPr/>
          </p:nvSpPr>
          <p:spPr>
            <a:xfrm>
              <a:off x="6611181" y="4293223"/>
              <a:ext cx="22728" cy="15937"/>
            </a:xfrm>
            <a:custGeom>
              <a:avLst/>
              <a:gdLst/>
              <a:ahLst/>
              <a:cxnLst/>
              <a:rect l="l" t="t" r="r" b="b"/>
              <a:pathLst>
                <a:path w="840" h="589" extrusionOk="0">
                  <a:moveTo>
                    <a:pt x="286" y="0"/>
                  </a:moveTo>
                  <a:cubicBezTo>
                    <a:pt x="125" y="0"/>
                    <a:pt x="0" y="125"/>
                    <a:pt x="0" y="286"/>
                  </a:cubicBezTo>
                  <a:cubicBezTo>
                    <a:pt x="0" y="464"/>
                    <a:pt x="125" y="589"/>
                    <a:pt x="286" y="589"/>
                  </a:cubicBezTo>
                  <a:lnTo>
                    <a:pt x="554" y="589"/>
                  </a:lnTo>
                  <a:cubicBezTo>
                    <a:pt x="714" y="589"/>
                    <a:pt x="839" y="464"/>
                    <a:pt x="839" y="286"/>
                  </a:cubicBezTo>
                  <a:cubicBezTo>
                    <a:pt x="839" y="125"/>
                    <a:pt x="714" y="0"/>
                    <a:pt x="55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37"/>
            <p:cNvSpPr/>
            <p:nvPr/>
          </p:nvSpPr>
          <p:spPr>
            <a:xfrm>
              <a:off x="6510286" y="4089784"/>
              <a:ext cx="403617" cy="319820"/>
            </a:xfrm>
            <a:custGeom>
              <a:avLst/>
              <a:gdLst/>
              <a:ahLst/>
              <a:cxnLst/>
              <a:rect l="l" t="t" r="r" b="b"/>
              <a:pathLst>
                <a:path w="14917" h="11820" extrusionOk="0">
                  <a:moveTo>
                    <a:pt x="5442" y="6359"/>
                  </a:moveTo>
                  <a:lnTo>
                    <a:pt x="5978" y="6645"/>
                  </a:lnTo>
                  <a:lnTo>
                    <a:pt x="5282" y="6645"/>
                  </a:lnTo>
                  <a:lnTo>
                    <a:pt x="5442" y="6359"/>
                  </a:lnTo>
                  <a:close/>
                  <a:moveTo>
                    <a:pt x="8743" y="596"/>
                  </a:moveTo>
                  <a:cubicBezTo>
                    <a:pt x="8797" y="596"/>
                    <a:pt x="8868" y="614"/>
                    <a:pt x="8904" y="632"/>
                  </a:cubicBezTo>
                  <a:lnTo>
                    <a:pt x="10403" y="1435"/>
                  </a:lnTo>
                  <a:cubicBezTo>
                    <a:pt x="10581" y="1524"/>
                    <a:pt x="10635" y="1738"/>
                    <a:pt x="10545" y="1899"/>
                  </a:cubicBezTo>
                  <a:lnTo>
                    <a:pt x="8440" y="5824"/>
                  </a:lnTo>
                  <a:lnTo>
                    <a:pt x="7191" y="6645"/>
                  </a:lnTo>
                  <a:lnTo>
                    <a:pt x="6352" y="6645"/>
                  </a:lnTo>
                  <a:cubicBezTo>
                    <a:pt x="6388" y="6556"/>
                    <a:pt x="6370" y="6449"/>
                    <a:pt x="6281" y="6413"/>
                  </a:cubicBezTo>
                  <a:lnTo>
                    <a:pt x="5603" y="6038"/>
                  </a:lnTo>
                  <a:lnTo>
                    <a:pt x="5924" y="5432"/>
                  </a:lnTo>
                  <a:lnTo>
                    <a:pt x="7066" y="6056"/>
                  </a:lnTo>
                  <a:cubicBezTo>
                    <a:pt x="7102" y="6074"/>
                    <a:pt x="7137" y="6074"/>
                    <a:pt x="7155" y="6074"/>
                  </a:cubicBezTo>
                  <a:cubicBezTo>
                    <a:pt x="7227" y="6074"/>
                    <a:pt x="7280" y="6038"/>
                    <a:pt x="7316" y="5985"/>
                  </a:cubicBezTo>
                  <a:cubicBezTo>
                    <a:pt x="7352" y="5895"/>
                    <a:pt x="7334" y="5788"/>
                    <a:pt x="7244" y="5735"/>
                  </a:cubicBezTo>
                  <a:lnTo>
                    <a:pt x="6103" y="5128"/>
                  </a:lnTo>
                  <a:lnTo>
                    <a:pt x="6424" y="4504"/>
                  </a:lnTo>
                  <a:lnTo>
                    <a:pt x="7102" y="4878"/>
                  </a:lnTo>
                  <a:cubicBezTo>
                    <a:pt x="7137" y="4896"/>
                    <a:pt x="7155" y="4896"/>
                    <a:pt x="7191" y="4896"/>
                  </a:cubicBezTo>
                  <a:cubicBezTo>
                    <a:pt x="7244" y="4896"/>
                    <a:pt x="7316" y="4861"/>
                    <a:pt x="7352" y="4807"/>
                  </a:cubicBezTo>
                  <a:cubicBezTo>
                    <a:pt x="7387" y="4718"/>
                    <a:pt x="7352" y="4611"/>
                    <a:pt x="7280" y="4557"/>
                  </a:cubicBezTo>
                  <a:lnTo>
                    <a:pt x="6602" y="4200"/>
                  </a:lnTo>
                  <a:lnTo>
                    <a:pt x="6923" y="3594"/>
                  </a:lnTo>
                  <a:lnTo>
                    <a:pt x="8065" y="4200"/>
                  </a:lnTo>
                  <a:cubicBezTo>
                    <a:pt x="8101" y="4218"/>
                    <a:pt x="8119" y="4218"/>
                    <a:pt x="8154" y="4218"/>
                  </a:cubicBezTo>
                  <a:cubicBezTo>
                    <a:pt x="8208" y="4218"/>
                    <a:pt x="8279" y="4200"/>
                    <a:pt x="8315" y="4129"/>
                  </a:cubicBezTo>
                  <a:cubicBezTo>
                    <a:pt x="8351" y="4040"/>
                    <a:pt x="8315" y="3933"/>
                    <a:pt x="8244" y="3897"/>
                  </a:cubicBezTo>
                  <a:lnTo>
                    <a:pt x="7102" y="3273"/>
                  </a:lnTo>
                  <a:lnTo>
                    <a:pt x="8440" y="775"/>
                  </a:lnTo>
                  <a:cubicBezTo>
                    <a:pt x="8511" y="668"/>
                    <a:pt x="8636" y="596"/>
                    <a:pt x="8743" y="596"/>
                  </a:cubicBezTo>
                  <a:close/>
                  <a:moveTo>
                    <a:pt x="13275" y="4040"/>
                  </a:moveTo>
                  <a:cubicBezTo>
                    <a:pt x="13293" y="4040"/>
                    <a:pt x="13293" y="4040"/>
                    <a:pt x="13293" y="4058"/>
                  </a:cubicBezTo>
                  <a:lnTo>
                    <a:pt x="13275" y="4058"/>
                  </a:lnTo>
                  <a:lnTo>
                    <a:pt x="12704" y="5164"/>
                  </a:lnTo>
                  <a:cubicBezTo>
                    <a:pt x="12669" y="5200"/>
                    <a:pt x="12633" y="5235"/>
                    <a:pt x="12597" y="5253"/>
                  </a:cubicBezTo>
                  <a:lnTo>
                    <a:pt x="10510" y="6645"/>
                  </a:lnTo>
                  <a:lnTo>
                    <a:pt x="8262" y="6645"/>
                  </a:lnTo>
                  <a:lnTo>
                    <a:pt x="11901" y="4218"/>
                  </a:lnTo>
                  <a:cubicBezTo>
                    <a:pt x="11937" y="4183"/>
                    <a:pt x="11991" y="4165"/>
                    <a:pt x="12044" y="4165"/>
                  </a:cubicBezTo>
                  <a:lnTo>
                    <a:pt x="13275" y="4040"/>
                  </a:lnTo>
                  <a:close/>
                  <a:moveTo>
                    <a:pt x="2338" y="6984"/>
                  </a:moveTo>
                  <a:cubicBezTo>
                    <a:pt x="2356" y="6984"/>
                    <a:pt x="2391" y="7002"/>
                    <a:pt x="2409" y="7002"/>
                  </a:cubicBezTo>
                  <a:cubicBezTo>
                    <a:pt x="2463" y="7020"/>
                    <a:pt x="2498" y="7055"/>
                    <a:pt x="2516" y="7144"/>
                  </a:cubicBezTo>
                  <a:lnTo>
                    <a:pt x="2748" y="8340"/>
                  </a:lnTo>
                  <a:cubicBezTo>
                    <a:pt x="2766" y="8411"/>
                    <a:pt x="2730" y="8465"/>
                    <a:pt x="2695" y="8518"/>
                  </a:cubicBezTo>
                  <a:cubicBezTo>
                    <a:pt x="2651" y="8547"/>
                    <a:pt x="2607" y="8577"/>
                    <a:pt x="2554" y="8577"/>
                  </a:cubicBezTo>
                  <a:cubicBezTo>
                    <a:pt x="2542" y="8577"/>
                    <a:pt x="2529" y="8575"/>
                    <a:pt x="2516" y="8572"/>
                  </a:cubicBezTo>
                  <a:lnTo>
                    <a:pt x="1713" y="8447"/>
                  </a:lnTo>
                  <a:cubicBezTo>
                    <a:pt x="1642" y="8429"/>
                    <a:pt x="1588" y="8393"/>
                    <a:pt x="1571" y="8340"/>
                  </a:cubicBezTo>
                  <a:cubicBezTo>
                    <a:pt x="1535" y="8286"/>
                    <a:pt x="1535" y="8215"/>
                    <a:pt x="1571" y="8161"/>
                  </a:cubicBezTo>
                  <a:lnTo>
                    <a:pt x="2141" y="7091"/>
                  </a:lnTo>
                  <a:cubicBezTo>
                    <a:pt x="2195" y="6984"/>
                    <a:pt x="2302" y="6984"/>
                    <a:pt x="2338" y="6984"/>
                  </a:cubicBezTo>
                  <a:close/>
                  <a:moveTo>
                    <a:pt x="5068" y="5806"/>
                  </a:moveTo>
                  <a:lnTo>
                    <a:pt x="4604" y="6645"/>
                  </a:lnTo>
                  <a:lnTo>
                    <a:pt x="2480" y="6645"/>
                  </a:lnTo>
                  <a:cubicBezTo>
                    <a:pt x="2445" y="6645"/>
                    <a:pt x="2427" y="6627"/>
                    <a:pt x="2409" y="6627"/>
                  </a:cubicBezTo>
                  <a:cubicBezTo>
                    <a:pt x="2380" y="6622"/>
                    <a:pt x="2350" y="6620"/>
                    <a:pt x="2321" y="6620"/>
                  </a:cubicBezTo>
                  <a:cubicBezTo>
                    <a:pt x="2120" y="6620"/>
                    <a:pt x="1932" y="6726"/>
                    <a:pt x="1838" y="6912"/>
                  </a:cubicBezTo>
                  <a:lnTo>
                    <a:pt x="1249" y="7983"/>
                  </a:lnTo>
                  <a:cubicBezTo>
                    <a:pt x="1178" y="8144"/>
                    <a:pt x="1178" y="8340"/>
                    <a:pt x="1249" y="8500"/>
                  </a:cubicBezTo>
                  <a:cubicBezTo>
                    <a:pt x="1321" y="8661"/>
                    <a:pt x="1481" y="8768"/>
                    <a:pt x="1660" y="8804"/>
                  </a:cubicBezTo>
                  <a:lnTo>
                    <a:pt x="2463" y="8929"/>
                  </a:lnTo>
                  <a:lnTo>
                    <a:pt x="2552" y="8929"/>
                  </a:lnTo>
                  <a:cubicBezTo>
                    <a:pt x="2695" y="8929"/>
                    <a:pt x="2837" y="8875"/>
                    <a:pt x="2944" y="8768"/>
                  </a:cubicBezTo>
                  <a:cubicBezTo>
                    <a:pt x="3069" y="8625"/>
                    <a:pt x="3123" y="8447"/>
                    <a:pt x="3087" y="8269"/>
                  </a:cubicBezTo>
                  <a:lnTo>
                    <a:pt x="2873" y="7073"/>
                  </a:lnTo>
                  <a:cubicBezTo>
                    <a:pt x="2855" y="7055"/>
                    <a:pt x="2855" y="7020"/>
                    <a:pt x="2855" y="7002"/>
                  </a:cubicBezTo>
                  <a:lnTo>
                    <a:pt x="12776" y="7002"/>
                  </a:lnTo>
                  <a:cubicBezTo>
                    <a:pt x="12865" y="7002"/>
                    <a:pt x="12936" y="6912"/>
                    <a:pt x="12936" y="6823"/>
                  </a:cubicBezTo>
                  <a:cubicBezTo>
                    <a:pt x="12936" y="6734"/>
                    <a:pt x="12865" y="6645"/>
                    <a:pt x="12776" y="6645"/>
                  </a:cubicBezTo>
                  <a:lnTo>
                    <a:pt x="11580" y="6645"/>
                  </a:lnTo>
                  <a:lnTo>
                    <a:pt x="12633" y="5949"/>
                  </a:lnTo>
                  <a:cubicBezTo>
                    <a:pt x="13472" y="6252"/>
                    <a:pt x="14078" y="7037"/>
                    <a:pt x="14167" y="7947"/>
                  </a:cubicBezTo>
                  <a:lnTo>
                    <a:pt x="14239" y="8625"/>
                  </a:lnTo>
                  <a:cubicBezTo>
                    <a:pt x="14310" y="9286"/>
                    <a:pt x="14096" y="9946"/>
                    <a:pt x="13650" y="10445"/>
                  </a:cubicBezTo>
                  <a:cubicBezTo>
                    <a:pt x="13186" y="10945"/>
                    <a:pt x="12544" y="11230"/>
                    <a:pt x="11884" y="11230"/>
                  </a:cubicBezTo>
                  <a:lnTo>
                    <a:pt x="3034" y="11230"/>
                  </a:lnTo>
                  <a:cubicBezTo>
                    <a:pt x="2356" y="11230"/>
                    <a:pt x="1713" y="10945"/>
                    <a:pt x="1267" y="10445"/>
                  </a:cubicBezTo>
                  <a:cubicBezTo>
                    <a:pt x="821" y="9964"/>
                    <a:pt x="607" y="9286"/>
                    <a:pt x="661" y="8625"/>
                  </a:cubicBezTo>
                  <a:lnTo>
                    <a:pt x="732" y="7947"/>
                  </a:lnTo>
                  <a:cubicBezTo>
                    <a:pt x="857" y="6734"/>
                    <a:pt x="1874" y="5806"/>
                    <a:pt x="3105" y="5806"/>
                  </a:cubicBezTo>
                  <a:close/>
                  <a:moveTo>
                    <a:pt x="8752" y="1"/>
                  </a:moveTo>
                  <a:cubicBezTo>
                    <a:pt x="8420" y="1"/>
                    <a:pt x="8095" y="181"/>
                    <a:pt x="7922" y="489"/>
                  </a:cubicBezTo>
                  <a:lnTo>
                    <a:pt x="5389" y="5217"/>
                  </a:lnTo>
                  <a:lnTo>
                    <a:pt x="3105" y="5217"/>
                  </a:lnTo>
                  <a:cubicBezTo>
                    <a:pt x="2356" y="5217"/>
                    <a:pt x="1660" y="5485"/>
                    <a:pt x="1107" y="5985"/>
                  </a:cubicBezTo>
                  <a:cubicBezTo>
                    <a:pt x="553" y="6484"/>
                    <a:pt x="214" y="7162"/>
                    <a:pt x="143" y="7894"/>
                  </a:cubicBezTo>
                  <a:lnTo>
                    <a:pt x="72" y="8572"/>
                  </a:lnTo>
                  <a:cubicBezTo>
                    <a:pt x="0" y="9393"/>
                    <a:pt x="268" y="10231"/>
                    <a:pt x="839" y="10856"/>
                  </a:cubicBezTo>
                  <a:cubicBezTo>
                    <a:pt x="1392" y="11462"/>
                    <a:pt x="2195" y="11819"/>
                    <a:pt x="3034" y="11819"/>
                  </a:cubicBezTo>
                  <a:lnTo>
                    <a:pt x="11884" y="11819"/>
                  </a:lnTo>
                  <a:cubicBezTo>
                    <a:pt x="12722" y="11819"/>
                    <a:pt x="13525" y="11462"/>
                    <a:pt x="14078" y="10838"/>
                  </a:cubicBezTo>
                  <a:cubicBezTo>
                    <a:pt x="14649" y="10231"/>
                    <a:pt x="14917" y="9393"/>
                    <a:pt x="14828" y="8554"/>
                  </a:cubicBezTo>
                  <a:lnTo>
                    <a:pt x="14756" y="7876"/>
                  </a:lnTo>
                  <a:cubicBezTo>
                    <a:pt x="14703" y="7323"/>
                    <a:pt x="14489" y="6788"/>
                    <a:pt x="14132" y="6342"/>
                  </a:cubicBezTo>
                  <a:cubicBezTo>
                    <a:pt x="13864" y="6002"/>
                    <a:pt x="13525" y="5735"/>
                    <a:pt x="13150" y="5539"/>
                  </a:cubicBezTo>
                  <a:cubicBezTo>
                    <a:pt x="13168" y="5503"/>
                    <a:pt x="13204" y="5467"/>
                    <a:pt x="13222" y="5432"/>
                  </a:cubicBezTo>
                  <a:lnTo>
                    <a:pt x="13811" y="4343"/>
                  </a:lnTo>
                  <a:cubicBezTo>
                    <a:pt x="13918" y="4147"/>
                    <a:pt x="13900" y="3897"/>
                    <a:pt x="13775" y="3719"/>
                  </a:cubicBezTo>
                  <a:cubicBezTo>
                    <a:pt x="13682" y="3563"/>
                    <a:pt x="13494" y="3462"/>
                    <a:pt x="13305" y="3462"/>
                  </a:cubicBezTo>
                  <a:cubicBezTo>
                    <a:pt x="13277" y="3462"/>
                    <a:pt x="13249" y="3464"/>
                    <a:pt x="13222" y="3469"/>
                  </a:cubicBezTo>
                  <a:lnTo>
                    <a:pt x="11973" y="3576"/>
                  </a:lnTo>
                  <a:cubicBezTo>
                    <a:pt x="11830" y="3594"/>
                    <a:pt x="11705" y="3647"/>
                    <a:pt x="11580" y="3719"/>
                  </a:cubicBezTo>
                  <a:lnTo>
                    <a:pt x="9475" y="5128"/>
                  </a:lnTo>
                  <a:lnTo>
                    <a:pt x="11063" y="2184"/>
                  </a:lnTo>
                  <a:cubicBezTo>
                    <a:pt x="11313" y="1738"/>
                    <a:pt x="11134" y="1167"/>
                    <a:pt x="10688" y="917"/>
                  </a:cubicBezTo>
                  <a:lnTo>
                    <a:pt x="9189" y="114"/>
                  </a:lnTo>
                  <a:cubicBezTo>
                    <a:pt x="9051" y="37"/>
                    <a:pt x="8901" y="1"/>
                    <a:pt x="8752" y="1"/>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TextBox 3">
            <a:extLst>
              <a:ext uri="{FF2B5EF4-FFF2-40B4-BE49-F238E27FC236}">
                <a16:creationId xmlns:a16="http://schemas.microsoft.com/office/drawing/2014/main" id="{50DD8700-AE33-B00A-5472-C19BA4D92DDE}"/>
              </a:ext>
            </a:extLst>
          </p:cNvPr>
          <p:cNvSpPr txBox="1"/>
          <p:nvPr/>
        </p:nvSpPr>
        <p:spPr>
          <a:xfrm>
            <a:off x="712788" y="81260"/>
            <a:ext cx="7330440" cy="1200329"/>
          </a:xfrm>
          <a:prstGeom prst="rect">
            <a:avLst/>
          </a:prstGeom>
          <a:solidFill>
            <a:schemeClr val="accent4">
              <a:lumMod val="20000"/>
              <a:lumOff val="80000"/>
            </a:schemeClr>
          </a:solidFill>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lgn="ctr"/>
            <a:r>
              <a:rPr lang="en-US" sz="1800" b="1" dirty="0" err="1">
                <a:solidFill>
                  <a:schemeClr val="tx2"/>
                </a:solidFill>
              </a:rPr>
              <a:t>Nhiệm</a:t>
            </a:r>
            <a:r>
              <a:rPr lang="en-US" sz="1800" b="1" dirty="0">
                <a:solidFill>
                  <a:schemeClr val="tx2"/>
                </a:solidFill>
              </a:rPr>
              <a:t> </a:t>
            </a:r>
            <a:r>
              <a:rPr lang="en-US" sz="1800" b="1" dirty="0" err="1">
                <a:solidFill>
                  <a:schemeClr val="tx2"/>
                </a:solidFill>
              </a:rPr>
              <a:t>vụ</a:t>
            </a:r>
            <a:r>
              <a:rPr lang="en-US" sz="1800" b="1" dirty="0">
                <a:solidFill>
                  <a:schemeClr val="tx2"/>
                </a:solidFill>
              </a:rPr>
              <a:t> 2:</a:t>
            </a:r>
          </a:p>
          <a:p>
            <a:pPr algn="ctr"/>
            <a:r>
              <a:rPr lang="vi-VN" sz="1800" b="1" dirty="0">
                <a:solidFill>
                  <a:schemeClr val="tx2"/>
                </a:solidFill>
              </a:rPr>
              <a:t>Em hãy đọc các hành vi dưới đây và thực hiện yêu cầu</a:t>
            </a:r>
            <a:r>
              <a:rPr lang="en-US" sz="1800" b="1" dirty="0">
                <a:solidFill>
                  <a:schemeClr val="tx2"/>
                </a:solidFill>
              </a:rPr>
              <a:t>:</a:t>
            </a:r>
          </a:p>
          <a:p>
            <a:pPr algn="just"/>
            <a:r>
              <a:rPr lang="vi-VN" sz="1800" b="1" dirty="0">
                <a:solidFill>
                  <a:srgbClr val="002060"/>
                </a:solidFill>
              </a:rPr>
              <a:t>– Em hãy nhận diện nguy cơ của các hành vi </a:t>
            </a:r>
            <a:r>
              <a:rPr lang="en-US" sz="1800" b="1" dirty="0" err="1">
                <a:solidFill>
                  <a:srgbClr val="002060"/>
                </a:solidFill>
              </a:rPr>
              <a:t>sau</a:t>
            </a:r>
            <a:r>
              <a:rPr lang="vi-VN" sz="1800" b="1" dirty="0">
                <a:solidFill>
                  <a:srgbClr val="002060"/>
                </a:solidFill>
              </a:rPr>
              <a:t>. </a:t>
            </a:r>
          </a:p>
          <a:p>
            <a:pPr algn="just"/>
            <a:r>
              <a:rPr lang="vi-VN" sz="1800" b="1" dirty="0">
                <a:solidFill>
                  <a:srgbClr val="002060"/>
                </a:solidFill>
              </a:rPr>
              <a:t>– Em hãy phân tích hậu quả có thể xảy ra của từng hành vi. </a:t>
            </a:r>
          </a:p>
        </p:txBody>
      </p:sp>
      <p:sp>
        <p:nvSpPr>
          <p:cNvPr id="6" name="TextBox 5">
            <a:extLst>
              <a:ext uri="{FF2B5EF4-FFF2-40B4-BE49-F238E27FC236}">
                <a16:creationId xmlns:a16="http://schemas.microsoft.com/office/drawing/2014/main" id="{F8E19C6D-E9F0-C144-AC9B-97A5C17247C6}"/>
              </a:ext>
            </a:extLst>
          </p:cNvPr>
          <p:cNvSpPr txBox="1"/>
          <p:nvPr/>
        </p:nvSpPr>
        <p:spPr>
          <a:xfrm>
            <a:off x="6384213" y="3912783"/>
            <a:ext cx="1922872" cy="1077218"/>
          </a:xfrm>
          <a:prstGeom prst="rect">
            <a:avLst/>
          </a:prstGeom>
          <a:noFill/>
        </p:spPr>
        <p:txBody>
          <a:bodyPr wrap="square">
            <a:spAutoFit/>
          </a:bodyPr>
          <a:lstStyle/>
          <a:p>
            <a:pPr algn="just"/>
            <a:r>
              <a:rPr lang="vi-VN" sz="1600" dirty="0"/>
              <a:t>Công ti P có hành vi xả chất thải chưa qua xử lí ra môi trường. </a:t>
            </a:r>
          </a:p>
        </p:txBody>
      </p:sp>
      <p:sp>
        <p:nvSpPr>
          <p:cNvPr id="8" name="TextBox 7">
            <a:extLst>
              <a:ext uri="{FF2B5EF4-FFF2-40B4-BE49-F238E27FC236}">
                <a16:creationId xmlns:a16="http://schemas.microsoft.com/office/drawing/2014/main" id="{25A2BBDE-3C32-8A3A-BF2D-F82565815F43}"/>
              </a:ext>
            </a:extLst>
          </p:cNvPr>
          <p:cNvSpPr txBox="1"/>
          <p:nvPr/>
        </p:nvSpPr>
        <p:spPr>
          <a:xfrm>
            <a:off x="648760" y="2225386"/>
            <a:ext cx="2087349" cy="584775"/>
          </a:xfrm>
          <a:prstGeom prst="rect">
            <a:avLst/>
          </a:prstGeom>
          <a:noFill/>
        </p:spPr>
        <p:txBody>
          <a:bodyPr wrap="square">
            <a:spAutoFit/>
          </a:bodyPr>
          <a:lstStyle/>
          <a:p>
            <a:pPr algn="just"/>
            <a:r>
              <a:rPr lang="vi-VN" sz="1600" dirty="0"/>
              <a:t>Anh T hút thuốc lá tại trạm xăng dầu</a:t>
            </a:r>
            <a:endParaRPr lang="en-US" sz="1600" dirty="0"/>
          </a:p>
        </p:txBody>
      </p:sp>
      <p:sp>
        <p:nvSpPr>
          <p:cNvPr id="10" name="TextBox 9">
            <a:extLst>
              <a:ext uri="{FF2B5EF4-FFF2-40B4-BE49-F238E27FC236}">
                <a16:creationId xmlns:a16="http://schemas.microsoft.com/office/drawing/2014/main" id="{CA14B54F-689D-F8F2-F1A3-56D767B0A16D}"/>
              </a:ext>
            </a:extLst>
          </p:cNvPr>
          <p:cNvSpPr txBox="1"/>
          <p:nvPr/>
        </p:nvSpPr>
        <p:spPr>
          <a:xfrm>
            <a:off x="2551676" y="3935715"/>
            <a:ext cx="2048067" cy="1077218"/>
          </a:xfrm>
          <a:prstGeom prst="rect">
            <a:avLst/>
          </a:prstGeom>
          <a:noFill/>
        </p:spPr>
        <p:txBody>
          <a:bodyPr wrap="square">
            <a:spAutoFit/>
          </a:bodyPr>
          <a:lstStyle/>
          <a:p>
            <a:pPr algn="just"/>
            <a:r>
              <a:rPr lang="vi-VN" sz="1600" dirty="0"/>
              <a:t>Chị M tiêm </a:t>
            </a:r>
            <a:r>
              <a:rPr lang="vi-VN" sz="1600" dirty="0" err="1"/>
              <a:t>hoá</a:t>
            </a:r>
            <a:r>
              <a:rPr lang="vi-VN" sz="1600" dirty="0"/>
              <a:t> chất độc hại vào cá, tôm để bán nhằm tăng lợi nhuận. </a:t>
            </a:r>
          </a:p>
        </p:txBody>
      </p:sp>
      <p:sp>
        <p:nvSpPr>
          <p:cNvPr id="12" name="TextBox 11">
            <a:extLst>
              <a:ext uri="{FF2B5EF4-FFF2-40B4-BE49-F238E27FC236}">
                <a16:creationId xmlns:a16="http://schemas.microsoft.com/office/drawing/2014/main" id="{588704DF-0374-B1AC-563D-3CCC61E1A308}"/>
              </a:ext>
            </a:extLst>
          </p:cNvPr>
          <p:cNvSpPr txBox="1"/>
          <p:nvPr/>
        </p:nvSpPr>
        <p:spPr>
          <a:xfrm>
            <a:off x="4563999" y="1663039"/>
            <a:ext cx="2124991" cy="1323439"/>
          </a:xfrm>
          <a:prstGeom prst="rect">
            <a:avLst/>
          </a:prstGeom>
          <a:noFill/>
        </p:spPr>
        <p:txBody>
          <a:bodyPr wrap="square">
            <a:spAutoFit/>
          </a:bodyPr>
          <a:lstStyle/>
          <a:p>
            <a:pPr algn="just"/>
            <a:r>
              <a:rPr lang="vi-VN" sz="1600" dirty="0"/>
              <a:t>Bác K sử dụng phẩm màu không nằm trong danh mục của Bộ Y tế trong chế biến  thực phẩm. </a:t>
            </a:r>
            <a:endParaRPr lang="en-US" sz="1600"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00"/>
                                        <p:tgtEl>
                                          <p:spTgt spid="8"/>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wipe(down)">
                                      <p:cBhvr>
                                        <p:cTn id="10" dur="500"/>
                                        <p:tgtEl>
                                          <p:spTgt spid="10"/>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wipe(down)">
                                      <p:cBhvr>
                                        <p:cTn id="13" dur="500"/>
                                        <p:tgtEl>
                                          <p:spTgt spid="12"/>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down)">
                                      <p:cBhvr>
                                        <p:cTn id="1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P spid="10" grpId="0"/>
      <p:bldP spid="12"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1CECFDCC-C2D7-9770-027C-F4D01CC63371}"/>
              </a:ext>
            </a:extLst>
          </p:cNvPr>
          <p:cNvSpPr txBox="1"/>
          <p:nvPr/>
        </p:nvSpPr>
        <p:spPr>
          <a:xfrm>
            <a:off x="868680" y="1432635"/>
            <a:ext cx="7124700" cy="1881990"/>
          </a:xfrm>
          <a:prstGeom prst="rect">
            <a:avLst/>
          </a:prstGeom>
          <a:noFill/>
        </p:spPr>
        <p:txBody>
          <a:bodyPr wrap="square">
            <a:spAutoFit/>
          </a:bodyPr>
          <a:lstStyle/>
          <a:p>
            <a:pPr algn="just">
              <a:lnSpc>
                <a:spcPct val="150000"/>
              </a:lnSpc>
            </a:pPr>
            <a:r>
              <a:rPr lang="en-US" sz="2000" b="1" dirty="0" err="1">
                <a:solidFill>
                  <a:schemeClr val="accent5">
                    <a:lumMod val="50000"/>
                  </a:schemeClr>
                </a:solidFill>
              </a:rPr>
              <a:t>Nhiệm</a:t>
            </a:r>
            <a:r>
              <a:rPr lang="en-US" sz="2000" b="1" dirty="0">
                <a:solidFill>
                  <a:schemeClr val="accent5">
                    <a:lumMod val="50000"/>
                  </a:schemeClr>
                </a:solidFill>
              </a:rPr>
              <a:t> </a:t>
            </a:r>
            <a:r>
              <a:rPr lang="en-US" sz="2000" b="1" dirty="0" err="1">
                <a:solidFill>
                  <a:schemeClr val="accent5">
                    <a:lumMod val="50000"/>
                  </a:schemeClr>
                </a:solidFill>
              </a:rPr>
              <a:t>vụ</a:t>
            </a:r>
            <a:r>
              <a:rPr lang="en-US" sz="2000" b="1" dirty="0">
                <a:solidFill>
                  <a:schemeClr val="accent5">
                    <a:lumMod val="50000"/>
                  </a:schemeClr>
                </a:solidFill>
              </a:rPr>
              <a:t> </a:t>
            </a:r>
            <a:r>
              <a:rPr lang="vi-VN" sz="2000" b="1" dirty="0">
                <a:solidFill>
                  <a:schemeClr val="accent5">
                    <a:lumMod val="50000"/>
                  </a:schemeClr>
                </a:solidFill>
              </a:rPr>
              <a:t>3</a:t>
            </a:r>
            <a:r>
              <a:rPr lang="en-US" sz="2000" b="1" dirty="0">
                <a:solidFill>
                  <a:schemeClr val="accent5">
                    <a:lumMod val="50000"/>
                  </a:schemeClr>
                </a:solidFill>
              </a:rPr>
              <a:t>:</a:t>
            </a:r>
            <a:r>
              <a:rPr lang="vi-VN" sz="2000" b="1" dirty="0">
                <a:solidFill>
                  <a:schemeClr val="accent5">
                    <a:lumMod val="50000"/>
                  </a:schemeClr>
                </a:solidFill>
              </a:rPr>
              <a:t> </a:t>
            </a:r>
            <a:r>
              <a:rPr lang="vi-VN" sz="2000" b="1" dirty="0">
                <a:solidFill>
                  <a:schemeClr val="accent5">
                    <a:lumMod val="10000"/>
                  </a:schemeClr>
                </a:solidFill>
              </a:rPr>
              <a:t>Em hãy kể những nguy cơ có thể gây tai nạn cháy, nổ và các chất độc hại có trong  gia đình em. Cho biết bản thân em cần làm gì để góp phần phòng ngừa tai nạn  vũ khí, cháy, nổ và các chất độc hại. </a:t>
            </a:r>
            <a:endParaRPr lang="en-US" sz="2000" b="1" dirty="0">
              <a:solidFill>
                <a:schemeClr val="accent5">
                  <a:lumMod val="10000"/>
                </a:schemeClr>
              </a:solidFill>
            </a:endParaRPr>
          </a:p>
        </p:txBody>
      </p:sp>
      <p:grpSp>
        <p:nvGrpSpPr>
          <p:cNvPr id="4" name="Google Shape;9735;p58">
            <a:extLst>
              <a:ext uri="{FF2B5EF4-FFF2-40B4-BE49-F238E27FC236}">
                <a16:creationId xmlns:a16="http://schemas.microsoft.com/office/drawing/2014/main" id="{DDB1B8A6-7666-13E9-39DA-3EA8B4F81EB1}"/>
              </a:ext>
            </a:extLst>
          </p:cNvPr>
          <p:cNvGrpSpPr/>
          <p:nvPr/>
        </p:nvGrpSpPr>
        <p:grpSpPr>
          <a:xfrm>
            <a:off x="6969670" y="3204210"/>
            <a:ext cx="1919144" cy="1846041"/>
            <a:chOff x="4498075" y="2571750"/>
            <a:chExt cx="1919144" cy="1846041"/>
          </a:xfrm>
        </p:grpSpPr>
        <p:sp>
          <p:nvSpPr>
            <p:cNvPr id="5" name="Google Shape;9736;p58">
              <a:extLst>
                <a:ext uri="{FF2B5EF4-FFF2-40B4-BE49-F238E27FC236}">
                  <a16:creationId xmlns:a16="http://schemas.microsoft.com/office/drawing/2014/main" id="{6B2ED2BF-7CAA-2832-2866-4EF0921E0AF4}"/>
                </a:ext>
              </a:extLst>
            </p:cNvPr>
            <p:cNvSpPr/>
            <p:nvPr/>
          </p:nvSpPr>
          <p:spPr>
            <a:xfrm>
              <a:off x="4498075" y="2571750"/>
              <a:ext cx="1919144" cy="1846041"/>
            </a:xfrm>
            <a:custGeom>
              <a:avLst/>
              <a:gdLst/>
              <a:ahLst/>
              <a:cxnLst/>
              <a:rect l="l" t="t" r="r" b="b"/>
              <a:pathLst>
                <a:path w="40744" h="39192" extrusionOk="0">
                  <a:moveTo>
                    <a:pt x="23145" y="1"/>
                  </a:moveTo>
                  <a:cubicBezTo>
                    <a:pt x="22917" y="1"/>
                    <a:pt x="22688" y="46"/>
                    <a:pt x="22483" y="138"/>
                  </a:cubicBezTo>
                  <a:cubicBezTo>
                    <a:pt x="22483" y="138"/>
                    <a:pt x="18397" y="1735"/>
                    <a:pt x="18032" y="1872"/>
                  </a:cubicBezTo>
                  <a:cubicBezTo>
                    <a:pt x="17964" y="1895"/>
                    <a:pt x="17895" y="1918"/>
                    <a:pt x="17849" y="1964"/>
                  </a:cubicBezTo>
                  <a:cubicBezTo>
                    <a:pt x="17735" y="2009"/>
                    <a:pt x="17621" y="2078"/>
                    <a:pt x="17530" y="2146"/>
                  </a:cubicBezTo>
                  <a:cubicBezTo>
                    <a:pt x="17302" y="1872"/>
                    <a:pt x="17005" y="1690"/>
                    <a:pt x="16685" y="1553"/>
                  </a:cubicBezTo>
                  <a:cubicBezTo>
                    <a:pt x="16663" y="1553"/>
                    <a:pt x="16663" y="1553"/>
                    <a:pt x="16640" y="1530"/>
                  </a:cubicBezTo>
                  <a:cubicBezTo>
                    <a:pt x="16457" y="1462"/>
                    <a:pt x="16275" y="1439"/>
                    <a:pt x="16160" y="1416"/>
                  </a:cubicBezTo>
                  <a:lnTo>
                    <a:pt x="15658" y="1416"/>
                  </a:lnTo>
                  <a:cubicBezTo>
                    <a:pt x="15407" y="1439"/>
                    <a:pt x="15156" y="1507"/>
                    <a:pt x="14928" y="1621"/>
                  </a:cubicBezTo>
                  <a:cubicBezTo>
                    <a:pt x="14631" y="1735"/>
                    <a:pt x="14357" y="1895"/>
                    <a:pt x="14060" y="2124"/>
                  </a:cubicBezTo>
                  <a:cubicBezTo>
                    <a:pt x="13832" y="2306"/>
                    <a:pt x="13627" y="2534"/>
                    <a:pt x="13399" y="2785"/>
                  </a:cubicBezTo>
                  <a:cubicBezTo>
                    <a:pt x="13239" y="3014"/>
                    <a:pt x="13079" y="3242"/>
                    <a:pt x="12965" y="3493"/>
                  </a:cubicBezTo>
                  <a:cubicBezTo>
                    <a:pt x="12919" y="3516"/>
                    <a:pt x="12874" y="3516"/>
                    <a:pt x="12851" y="3539"/>
                  </a:cubicBezTo>
                  <a:cubicBezTo>
                    <a:pt x="12554" y="3607"/>
                    <a:pt x="12280" y="3767"/>
                    <a:pt x="12052" y="3950"/>
                  </a:cubicBezTo>
                  <a:cubicBezTo>
                    <a:pt x="11846" y="4109"/>
                    <a:pt x="11664" y="4315"/>
                    <a:pt x="11527" y="4543"/>
                  </a:cubicBezTo>
                  <a:cubicBezTo>
                    <a:pt x="11390" y="4748"/>
                    <a:pt x="11299" y="4977"/>
                    <a:pt x="11230" y="5205"/>
                  </a:cubicBezTo>
                  <a:cubicBezTo>
                    <a:pt x="11139" y="5479"/>
                    <a:pt x="11116" y="5776"/>
                    <a:pt x="11116" y="6095"/>
                  </a:cubicBezTo>
                  <a:cubicBezTo>
                    <a:pt x="11048" y="6186"/>
                    <a:pt x="11002" y="6278"/>
                    <a:pt x="10933" y="6369"/>
                  </a:cubicBezTo>
                  <a:cubicBezTo>
                    <a:pt x="10819" y="6620"/>
                    <a:pt x="10728" y="6894"/>
                    <a:pt x="10682" y="7168"/>
                  </a:cubicBezTo>
                  <a:cubicBezTo>
                    <a:pt x="10637" y="7373"/>
                    <a:pt x="10637" y="7602"/>
                    <a:pt x="10659" y="7853"/>
                  </a:cubicBezTo>
                  <a:cubicBezTo>
                    <a:pt x="10682" y="8241"/>
                    <a:pt x="10774" y="8652"/>
                    <a:pt x="10933" y="9040"/>
                  </a:cubicBezTo>
                  <a:cubicBezTo>
                    <a:pt x="11070" y="9359"/>
                    <a:pt x="11230" y="9656"/>
                    <a:pt x="11458" y="9930"/>
                  </a:cubicBezTo>
                  <a:cubicBezTo>
                    <a:pt x="11436" y="9953"/>
                    <a:pt x="11413" y="9975"/>
                    <a:pt x="11390" y="9998"/>
                  </a:cubicBezTo>
                  <a:cubicBezTo>
                    <a:pt x="10682" y="10729"/>
                    <a:pt x="10089" y="11550"/>
                    <a:pt x="9587" y="12441"/>
                  </a:cubicBezTo>
                  <a:cubicBezTo>
                    <a:pt x="9358" y="12874"/>
                    <a:pt x="9130" y="13331"/>
                    <a:pt x="8970" y="13787"/>
                  </a:cubicBezTo>
                  <a:cubicBezTo>
                    <a:pt x="8788" y="14244"/>
                    <a:pt x="8674" y="14700"/>
                    <a:pt x="8560" y="15180"/>
                  </a:cubicBezTo>
                  <a:cubicBezTo>
                    <a:pt x="8468" y="15636"/>
                    <a:pt x="8423" y="16115"/>
                    <a:pt x="8400" y="16595"/>
                  </a:cubicBezTo>
                  <a:cubicBezTo>
                    <a:pt x="8377" y="17028"/>
                    <a:pt x="8400" y="17485"/>
                    <a:pt x="8445" y="17964"/>
                  </a:cubicBezTo>
                  <a:cubicBezTo>
                    <a:pt x="8445" y="18010"/>
                    <a:pt x="8468" y="18056"/>
                    <a:pt x="8468" y="18101"/>
                  </a:cubicBezTo>
                  <a:lnTo>
                    <a:pt x="8286" y="18101"/>
                  </a:lnTo>
                  <a:cubicBezTo>
                    <a:pt x="7966" y="18124"/>
                    <a:pt x="7647" y="18215"/>
                    <a:pt x="7373" y="18352"/>
                  </a:cubicBezTo>
                  <a:lnTo>
                    <a:pt x="4314" y="12258"/>
                  </a:lnTo>
                  <a:cubicBezTo>
                    <a:pt x="4154" y="11938"/>
                    <a:pt x="3903" y="11664"/>
                    <a:pt x="3606" y="11482"/>
                  </a:cubicBezTo>
                  <a:cubicBezTo>
                    <a:pt x="3355" y="11322"/>
                    <a:pt x="3081" y="11208"/>
                    <a:pt x="2785" y="11185"/>
                  </a:cubicBezTo>
                  <a:cubicBezTo>
                    <a:pt x="2693" y="11162"/>
                    <a:pt x="2579" y="11162"/>
                    <a:pt x="2465" y="11162"/>
                  </a:cubicBezTo>
                  <a:cubicBezTo>
                    <a:pt x="2100" y="11162"/>
                    <a:pt x="1758" y="11231"/>
                    <a:pt x="1415" y="11391"/>
                  </a:cubicBezTo>
                  <a:cubicBezTo>
                    <a:pt x="1164" y="11505"/>
                    <a:pt x="959" y="11642"/>
                    <a:pt x="753" y="11824"/>
                  </a:cubicBezTo>
                  <a:cubicBezTo>
                    <a:pt x="639" y="11938"/>
                    <a:pt x="548" y="12030"/>
                    <a:pt x="502" y="12098"/>
                  </a:cubicBezTo>
                  <a:cubicBezTo>
                    <a:pt x="365" y="12258"/>
                    <a:pt x="297" y="12418"/>
                    <a:pt x="228" y="12532"/>
                  </a:cubicBezTo>
                  <a:cubicBezTo>
                    <a:pt x="69" y="12874"/>
                    <a:pt x="0" y="13262"/>
                    <a:pt x="69" y="13650"/>
                  </a:cubicBezTo>
                  <a:cubicBezTo>
                    <a:pt x="91" y="13856"/>
                    <a:pt x="137" y="14061"/>
                    <a:pt x="228" y="14221"/>
                  </a:cubicBezTo>
                  <a:lnTo>
                    <a:pt x="3264" y="20772"/>
                  </a:lnTo>
                  <a:cubicBezTo>
                    <a:pt x="3218" y="20909"/>
                    <a:pt x="3196" y="21068"/>
                    <a:pt x="3150" y="21228"/>
                  </a:cubicBezTo>
                  <a:cubicBezTo>
                    <a:pt x="3127" y="21434"/>
                    <a:pt x="3104" y="21616"/>
                    <a:pt x="3127" y="21845"/>
                  </a:cubicBezTo>
                  <a:cubicBezTo>
                    <a:pt x="3036" y="21890"/>
                    <a:pt x="2967" y="21936"/>
                    <a:pt x="2899" y="21981"/>
                  </a:cubicBezTo>
                  <a:cubicBezTo>
                    <a:pt x="2579" y="22210"/>
                    <a:pt x="2328" y="22506"/>
                    <a:pt x="2123" y="22849"/>
                  </a:cubicBezTo>
                  <a:cubicBezTo>
                    <a:pt x="1963" y="23146"/>
                    <a:pt x="1849" y="23465"/>
                    <a:pt x="1780" y="23830"/>
                  </a:cubicBezTo>
                  <a:cubicBezTo>
                    <a:pt x="1712" y="24150"/>
                    <a:pt x="1712" y="24469"/>
                    <a:pt x="1758" y="24835"/>
                  </a:cubicBezTo>
                  <a:cubicBezTo>
                    <a:pt x="1803" y="25131"/>
                    <a:pt x="1872" y="25451"/>
                    <a:pt x="2009" y="25793"/>
                  </a:cubicBezTo>
                  <a:cubicBezTo>
                    <a:pt x="2100" y="26044"/>
                    <a:pt x="2214" y="26273"/>
                    <a:pt x="2374" y="26547"/>
                  </a:cubicBezTo>
                  <a:cubicBezTo>
                    <a:pt x="2488" y="26729"/>
                    <a:pt x="2602" y="26912"/>
                    <a:pt x="2739" y="27117"/>
                  </a:cubicBezTo>
                  <a:cubicBezTo>
                    <a:pt x="2990" y="27437"/>
                    <a:pt x="3264" y="27779"/>
                    <a:pt x="3606" y="28076"/>
                  </a:cubicBezTo>
                  <a:cubicBezTo>
                    <a:pt x="4200" y="28646"/>
                    <a:pt x="4908" y="29149"/>
                    <a:pt x="5729" y="29537"/>
                  </a:cubicBezTo>
                  <a:cubicBezTo>
                    <a:pt x="6323" y="29833"/>
                    <a:pt x="6985" y="30084"/>
                    <a:pt x="7669" y="30244"/>
                  </a:cubicBezTo>
                  <a:lnTo>
                    <a:pt x="8103" y="31180"/>
                  </a:lnTo>
                  <a:cubicBezTo>
                    <a:pt x="8308" y="31614"/>
                    <a:pt x="8674" y="31956"/>
                    <a:pt x="9107" y="32139"/>
                  </a:cubicBezTo>
                  <a:cubicBezTo>
                    <a:pt x="9267" y="32230"/>
                    <a:pt x="9450" y="32276"/>
                    <a:pt x="9632" y="32299"/>
                  </a:cubicBezTo>
                  <a:cubicBezTo>
                    <a:pt x="9746" y="32321"/>
                    <a:pt x="9883" y="32321"/>
                    <a:pt x="10020" y="32321"/>
                  </a:cubicBezTo>
                  <a:cubicBezTo>
                    <a:pt x="10454" y="32321"/>
                    <a:pt x="10865" y="32230"/>
                    <a:pt x="11299" y="32047"/>
                  </a:cubicBezTo>
                  <a:cubicBezTo>
                    <a:pt x="11618" y="32595"/>
                    <a:pt x="12029" y="33120"/>
                    <a:pt x="12486" y="33600"/>
                  </a:cubicBezTo>
                  <a:cubicBezTo>
                    <a:pt x="12645" y="33782"/>
                    <a:pt x="12828" y="33942"/>
                    <a:pt x="13033" y="34125"/>
                  </a:cubicBezTo>
                  <a:cubicBezTo>
                    <a:pt x="13216" y="34307"/>
                    <a:pt x="13421" y="34467"/>
                    <a:pt x="13627" y="34627"/>
                  </a:cubicBezTo>
                  <a:cubicBezTo>
                    <a:pt x="13718" y="34695"/>
                    <a:pt x="13809" y="34764"/>
                    <a:pt x="13901" y="34809"/>
                  </a:cubicBezTo>
                  <a:cubicBezTo>
                    <a:pt x="13878" y="34855"/>
                    <a:pt x="13878" y="34878"/>
                    <a:pt x="13878" y="34901"/>
                  </a:cubicBezTo>
                  <a:cubicBezTo>
                    <a:pt x="13855" y="35174"/>
                    <a:pt x="13855" y="35426"/>
                    <a:pt x="13878" y="35677"/>
                  </a:cubicBezTo>
                  <a:cubicBezTo>
                    <a:pt x="13901" y="36019"/>
                    <a:pt x="13969" y="36339"/>
                    <a:pt x="14083" y="36635"/>
                  </a:cubicBezTo>
                  <a:cubicBezTo>
                    <a:pt x="14197" y="36955"/>
                    <a:pt x="14357" y="37252"/>
                    <a:pt x="14540" y="37503"/>
                  </a:cubicBezTo>
                  <a:lnTo>
                    <a:pt x="14563" y="37503"/>
                  </a:lnTo>
                  <a:cubicBezTo>
                    <a:pt x="14563" y="37525"/>
                    <a:pt x="14585" y="37548"/>
                    <a:pt x="14608" y="37548"/>
                  </a:cubicBezTo>
                  <a:cubicBezTo>
                    <a:pt x="14677" y="37662"/>
                    <a:pt x="14814" y="37799"/>
                    <a:pt x="14996" y="37936"/>
                  </a:cubicBezTo>
                  <a:cubicBezTo>
                    <a:pt x="15179" y="38073"/>
                    <a:pt x="15362" y="38187"/>
                    <a:pt x="15567" y="38279"/>
                  </a:cubicBezTo>
                  <a:cubicBezTo>
                    <a:pt x="15795" y="38347"/>
                    <a:pt x="16001" y="38393"/>
                    <a:pt x="16206" y="38416"/>
                  </a:cubicBezTo>
                  <a:cubicBezTo>
                    <a:pt x="16297" y="38438"/>
                    <a:pt x="16366" y="38438"/>
                    <a:pt x="16457" y="38438"/>
                  </a:cubicBezTo>
                  <a:lnTo>
                    <a:pt x="16503" y="38438"/>
                  </a:lnTo>
                  <a:cubicBezTo>
                    <a:pt x="16548" y="38461"/>
                    <a:pt x="16571" y="38461"/>
                    <a:pt x="16617" y="38484"/>
                  </a:cubicBezTo>
                  <a:lnTo>
                    <a:pt x="16640" y="38484"/>
                  </a:lnTo>
                  <a:cubicBezTo>
                    <a:pt x="16754" y="38530"/>
                    <a:pt x="16959" y="38598"/>
                    <a:pt x="17256" y="38621"/>
                  </a:cubicBezTo>
                  <a:lnTo>
                    <a:pt x="17667" y="38621"/>
                  </a:lnTo>
                  <a:cubicBezTo>
                    <a:pt x="17872" y="38690"/>
                    <a:pt x="18101" y="38735"/>
                    <a:pt x="18329" y="38758"/>
                  </a:cubicBezTo>
                  <a:lnTo>
                    <a:pt x="18511" y="38758"/>
                  </a:lnTo>
                  <a:cubicBezTo>
                    <a:pt x="18648" y="38758"/>
                    <a:pt x="18785" y="38758"/>
                    <a:pt x="18945" y="38735"/>
                  </a:cubicBezTo>
                  <a:cubicBezTo>
                    <a:pt x="18945" y="38735"/>
                    <a:pt x="18968" y="38735"/>
                    <a:pt x="18968" y="38712"/>
                  </a:cubicBezTo>
                  <a:cubicBezTo>
                    <a:pt x="19036" y="38712"/>
                    <a:pt x="19105" y="38690"/>
                    <a:pt x="19173" y="38667"/>
                  </a:cubicBezTo>
                  <a:cubicBezTo>
                    <a:pt x="19310" y="38781"/>
                    <a:pt x="19493" y="38872"/>
                    <a:pt x="19675" y="38963"/>
                  </a:cubicBezTo>
                  <a:cubicBezTo>
                    <a:pt x="19881" y="39032"/>
                    <a:pt x="20086" y="39078"/>
                    <a:pt x="20269" y="39100"/>
                  </a:cubicBezTo>
                  <a:cubicBezTo>
                    <a:pt x="20360" y="39123"/>
                    <a:pt x="20452" y="39123"/>
                    <a:pt x="20566" y="39123"/>
                  </a:cubicBezTo>
                  <a:cubicBezTo>
                    <a:pt x="20680" y="39123"/>
                    <a:pt x="20817" y="39123"/>
                    <a:pt x="20954" y="39100"/>
                  </a:cubicBezTo>
                  <a:cubicBezTo>
                    <a:pt x="21113" y="39146"/>
                    <a:pt x="21250" y="39169"/>
                    <a:pt x="21342" y="39169"/>
                  </a:cubicBezTo>
                  <a:cubicBezTo>
                    <a:pt x="21433" y="39192"/>
                    <a:pt x="21547" y="39192"/>
                    <a:pt x="21638" y="39192"/>
                  </a:cubicBezTo>
                  <a:cubicBezTo>
                    <a:pt x="21798" y="39192"/>
                    <a:pt x="21912" y="39169"/>
                    <a:pt x="21958" y="39169"/>
                  </a:cubicBezTo>
                  <a:lnTo>
                    <a:pt x="22004" y="39169"/>
                  </a:lnTo>
                  <a:cubicBezTo>
                    <a:pt x="22049" y="39169"/>
                    <a:pt x="22072" y="39146"/>
                    <a:pt x="22118" y="39146"/>
                  </a:cubicBezTo>
                  <a:cubicBezTo>
                    <a:pt x="22209" y="39169"/>
                    <a:pt x="22323" y="39192"/>
                    <a:pt x="22415" y="39192"/>
                  </a:cubicBezTo>
                  <a:lnTo>
                    <a:pt x="22643" y="39192"/>
                  </a:lnTo>
                  <a:cubicBezTo>
                    <a:pt x="22780" y="39192"/>
                    <a:pt x="22917" y="39192"/>
                    <a:pt x="23054" y="39169"/>
                  </a:cubicBezTo>
                  <a:cubicBezTo>
                    <a:pt x="23282" y="39123"/>
                    <a:pt x="23487" y="39055"/>
                    <a:pt x="23716" y="38941"/>
                  </a:cubicBezTo>
                  <a:cubicBezTo>
                    <a:pt x="23921" y="38849"/>
                    <a:pt x="24058" y="38735"/>
                    <a:pt x="24172" y="38644"/>
                  </a:cubicBezTo>
                  <a:cubicBezTo>
                    <a:pt x="24172" y="38644"/>
                    <a:pt x="24218" y="38621"/>
                    <a:pt x="24218" y="38621"/>
                  </a:cubicBezTo>
                  <a:cubicBezTo>
                    <a:pt x="24469" y="38416"/>
                    <a:pt x="24674" y="38165"/>
                    <a:pt x="24857" y="37845"/>
                  </a:cubicBezTo>
                  <a:cubicBezTo>
                    <a:pt x="25017" y="37594"/>
                    <a:pt x="25154" y="37297"/>
                    <a:pt x="25245" y="36955"/>
                  </a:cubicBezTo>
                  <a:cubicBezTo>
                    <a:pt x="25245" y="36909"/>
                    <a:pt x="25268" y="36864"/>
                    <a:pt x="25268" y="36841"/>
                  </a:cubicBezTo>
                  <a:cubicBezTo>
                    <a:pt x="25519" y="36864"/>
                    <a:pt x="25770" y="36886"/>
                    <a:pt x="26044" y="36886"/>
                  </a:cubicBezTo>
                  <a:lnTo>
                    <a:pt x="26181" y="36886"/>
                  </a:lnTo>
                  <a:cubicBezTo>
                    <a:pt x="26569" y="36886"/>
                    <a:pt x="26957" y="36864"/>
                    <a:pt x="27368" y="36772"/>
                  </a:cubicBezTo>
                  <a:cubicBezTo>
                    <a:pt x="27801" y="36704"/>
                    <a:pt x="28235" y="36567"/>
                    <a:pt x="28646" y="36384"/>
                  </a:cubicBezTo>
                  <a:cubicBezTo>
                    <a:pt x="29262" y="36133"/>
                    <a:pt x="29787" y="35791"/>
                    <a:pt x="30244" y="35357"/>
                  </a:cubicBezTo>
                  <a:lnTo>
                    <a:pt x="30266" y="35357"/>
                  </a:lnTo>
                  <a:cubicBezTo>
                    <a:pt x="30495" y="35311"/>
                    <a:pt x="30746" y="35243"/>
                    <a:pt x="30997" y="35152"/>
                  </a:cubicBezTo>
                  <a:cubicBezTo>
                    <a:pt x="31225" y="35038"/>
                    <a:pt x="31431" y="34901"/>
                    <a:pt x="31636" y="34741"/>
                  </a:cubicBezTo>
                  <a:cubicBezTo>
                    <a:pt x="31796" y="34604"/>
                    <a:pt x="31933" y="34444"/>
                    <a:pt x="32070" y="34261"/>
                  </a:cubicBezTo>
                  <a:cubicBezTo>
                    <a:pt x="32161" y="34147"/>
                    <a:pt x="32252" y="33988"/>
                    <a:pt x="32344" y="33828"/>
                  </a:cubicBezTo>
                  <a:cubicBezTo>
                    <a:pt x="32617" y="33371"/>
                    <a:pt x="32777" y="32869"/>
                    <a:pt x="32891" y="32230"/>
                  </a:cubicBezTo>
                  <a:cubicBezTo>
                    <a:pt x="32983" y="31774"/>
                    <a:pt x="33028" y="31294"/>
                    <a:pt x="33028" y="30746"/>
                  </a:cubicBezTo>
                  <a:cubicBezTo>
                    <a:pt x="33028" y="30404"/>
                    <a:pt x="33005" y="30039"/>
                    <a:pt x="32960" y="29696"/>
                  </a:cubicBezTo>
                  <a:cubicBezTo>
                    <a:pt x="32937" y="29331"/>
                    <a:pt x="32869" y="28966"/>
                    <a:pt x="32777" y="28578"/>
                  </a:cubicBezTo>
                  <a:cubicBezTo>
                    <a:pt x="33120" y="28418"/>
                    <a:pt x="33439" y="28258"/>
                    <a:pt x="33759" y="28053"/>
                  </a:cubicBezTo>
                  <a:cubicBezTo>
                    <a:pt x="34535" y="27574"/>
                    <a:pt x="35242" y="26980"/>
                    <a:pt x="35813" y="26295"/>
                  </a:cubicBezTo>
                  <a:cubicBezTo>
                    <a:pt x="36133" y="25930"/>
                    <a:pt x="36406" y="25542"/>
                    <a:pt x="36635" y="25177"/>
                  </a:cubicBezTo>
                  <a:cubicBezTo>
                    <a:pt x="36886" y="24766"/>
                    <a:pt x="37091" y="24332"/>
                    <a:pt x="37274" y="23922"/>
                  </a:cubicBezTo>
                  <a:cubicBezTo>
                    <a:pt x="37456" y="23465"/>
                    <a:pt x="37593" y="23009"/>
                    <a:pt x="37707" y="22529"/>
                  </a:cubicBezTo>
                  <a:cubicBezTo>
                    <a:pt x="37822" y="22050"/>
                    <a:pt x="37913" y="21548"/>
                    <a:pt x="37936" y="21046"/>
                  </a:cubicBezTo>
                  <a:cubicBezTo>
                    <a:pt x="38027" y="20041"/>
                    <a:pt x="37981" y="19037"/>
                    <a:pt x="37799" y="18033"/>
                  </a:cubicBezTo>
                  <a:cubicBezTo>
                    <a:pt x="37799" y="18010"/>
                    <a:pt x="37799" y="17964"/>
                    <a:pt x="37799" y="17941"/>
                  </a:cubicBezTo>
                  <a:cubicBezTo>
                    <a:pt x="38141" y="17827"/>
                    <a:pt x="38438" y="17668"/>
                    <a:pt x="38712" y="17485"/>
                  </a:cubicBezTo>
                  <a:cubicBezTo>
                    <a:pt x="39077" y="17257"/>
                    <a:pt x="39374" y="16983"/>
                    <a:pt x="39625" y="16663"/>
                  </a:cubicBezTo>
                  <a:cubicBezTo>
                    <a:pt x="39762" y="16458"/>
                    <a:pt x="39876" y="16275"/>
                    <a:pt x="39967" y="16070"/>
                  </a:cubicBezTo>
                  <a:cubicBezTo>
                    <a:pt x="40104" y="15819"/>
                    <a:pt x="40173" y="15545"/>
                    <a:pt x="40195" y="15271"/>
                  </a:cubicBezTo>
                  <a:cubicBezTo>
                    <a:pt x="40218" y="15157"/>
                    <a:pt x="40218" y="15043"/>
                    <a:pt x="40195" y="14928"/>
                  </a:cubicBezTo>
                  <a:cubicBezTo>
                    <a:pt x="40401" y="14677"/>
                    <a:pt x="40515" y="14403"/>
                    <a:pt x="40606" y="14130"/>
                  </a:cubicBezTo>
                  <a:cubicBezTo>
                    <a:pt x="40698" y="13901"/>
                    <a:pt x="40743" y="13673"/>
                    <a:pt x="40743" y="13422"/>
                  </a:cubicBezTo>
                  <a:cubicBezTo>
                    <a:pt x="40743" y="13148"/>
                    <a:pt x="40720" y="12897"/>
                    <a:pt x="40629" y="12646"/>
                  </a:cubicBezTo>
                  <a:cubicBezTo>
                    <a:pt x="40538" y="12349"/>
                    <a:pt x="40401" y="12075"/>
                    <a:pt x="40218" y="11847"/>
                  </a:cubicBezTo>
                  <a:cubicBezTo>
                    <a:pt x="40195" y="11824"/>
                    <a:pt x="40150" y="11779"/>
                    <a:pt x="40127" y="11756"/>
                  </a:cubicBezTo>
                  <a:cubicBezTo>
                    <a:pt x="40150" y="11482"/>
                    <a:pt x="40173" y="11185"/>
                    <a:pt x="40150" y="10911"/>
                  </a:cubicBezTo>
                  <a:cubicBezTo>
                    <a:pt x="40127" y="10592"/>
                    <a:pt x="40058" y="10272"/>
                    <a:pt x="39967" y="9998"/>
                  </a:cubicBezTo>
                  <a:cubicBezTo>
                    <a:pt x="39853" y="9656"/>
                    <a:pt x="39716" y="9359"/>
                    <a:pt x="39556" y="9108"/>
                  </a:cubicBezTo>
                  <a:cubicBezTo>
                    <a:pt x="39397" y="8880"/>
                    <a:pt x="39237" y="8674"/>
                    <a:pt x="39031" y="8515"/>
                  </a:cubicBezTo>
                  <a:lnTo>
                    <a:pt x="39009" y="8515"/>
                  </a:lnTo>
                  <a:cubicBezTo>
                    <a:pt x="38963" y="8469"/>
                    <a:pt x="38917" y="8423"/>
                    <a:pt x="38849" y="8378"/>
                  </a:cubicBezTo>
                  <a:cubicBezTo>
                    <a:pt x="38780" y="8332"/>
                    <a:pt x="38712" y="8309"/>
                    <a:pt x="38643" y="8264"/>
                  </a:cubicBezTo>
                  <a:cubicBezTo>
                    <a:pt x="38643" y="8264"/>
                    <a:pt x="38621" y="8241"/>
                    <a:pt x="38598" y="8241"/>
                  </a:cubicBezTo>
                  <a:cubicBezTo>
                    <a:pt x="38506" y="8195"/>
                    <a:pt x="38347" y="8127"/>
                    <a:pt x="38141" y="8058"/>
                  </a:cubicBezTo>
                  <a:cubicBezTo>
                    <a:pt x="37981" y="8035"/>
                    <a:pt x="37799" y="8012"/>
                    <a:pt x="37639" y="8012"/>
                  </a:cubicBezTo>
                  <a:cubicBezTo>
                    <a:pt x="37479" y="8012"/>
                    <a:pt x="37297" y="8035"/>
                    <a:pt x="37137" y="8081"/>
                  </a:cubicBezTo>
                  <a:cubicBezTo>
                    <a:pt x="37114" y="7944"/>
                    <a:pt x="37091" y="7830"/>
                    <a:pt x="37046" y="7716"/>
                  </a:cubicBezTo>
                  <a:cubicBezTo>
                    <a:pt x="36977" y="7442"/>
                    <a:pt x="36840" y="7168"/>
                    <a:pt x="36658" y="6940"/>
                  </a:cubicBezTo>
                  <a:cubicBezTo>
                    <a:pt x="36635" y="6917"/>
                    <a:pt x="36635" y="6917"/>
                    <a:pt x="36612" y="6894"/>
                  </a:cubicBezTo>
                  <a:lnTo>
                    <a:pt x="36658" y="5958"/>
                  </a:lnTo>
                  <a:cubicBezTo>
                    <a:pt x="36658" y="5935"/>
                    <a:pt x="36658" y="5935"/>
                    <a:pt x="36658" y="5913"/>
                  </a:cubicBezTo>
                  <a:cubicBezTo>
                    <a:pt x="36658" y="5844"/>
                    <a:pt x="36658" y="5798"/>
                    <a:pt x="36680" y="5753"/>
                  </a:cubicBezTo>
                  <a:cubicBezTo>
                    <a:pt x="36726" y="5251"/>
                    <a:pt x="36566" y="4771"/>
                    <a:pt x="36269" y="4383"/>
                  </a:cubicBezTo>
                  <a:cubicBezTo>
                    <a:pt x="36041" y="4041"/>
                    <a:pt x="35699" y="3813"/>
                    <a:pt x="35288" y="3676"/>
                  </a:cubicBezTo>
                  <a:lnTo>
                    <a:pt x="31294" y="2420"/>
                  </a:lnTo>
                  <a:cubicBezTo>
                    <a:pt x="29513" y="1872"/>
                    <a:pt x="27756" y="1325"/>
                    <a:pt x="25975" y="754"/>
                  </a:cubicBezTo>
                  <a:lnTo>
                    <a:pt x="23853" y="92"/>
                  </a:lnTo>
                  <a:cubicBezTo>
                    <a:pt x="23670" y="24"/>
                    <a:pt x="23464" y="1"/>
                    <a:pt x="23259"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9737;p58">
              <a:extLst>
                <a:ext uri="{FF2B5EF4-FFF2-40B4-BE49-F238E27FC236}">
                  <a16:creationId xmlns:a16="http://schemas.microsoft.com/office/drawing/2014/main" id="{55C4E01E-4D0A-13CB-D88B-BB75E28E73A5}"/>
                </a:ext>
              </a:extLst>
            </p:cNvPr>
            <p:cNvSpPr/>
            <p:nvPr/>
          </p:nvSpPr>
          <p:spPr>
            <a:xfrm>
              <a:off x="5374316" y="2662095"/>
              <a:ext cx="756937" cy="399994"/>
            </a:xfrm>
            <a:custGeom>
              <a:avLst/>
              <a:gdLst/>
              <a:ahLst/>
              <a:cxnLst/>
              <a:rect l="l" t="t" r="r" b="b"/>
              <a:pathLst>
                <a:path w="16070" h="8492" extrusionOk="0">
                  <a:moveTo>
                    <a:pt x="4611" y="0"/>
                  </a:moveTo>
                  <a:cubicBezTo>
                    <a:pt x="4566" y="0"/>
                    <a:pt x="4543" y="23"/>
                    <a:pt x="4520" y="69"/>
                  </a:cubicBezTo>
                  <a:cubicBezTo>
                    <a:pt x="4474" y="91"/>
                    <a:pt x="4452" y="91"/>
                    <a:pt x="4429" y="114"/>
                  </a:cubicBezTo>
                  <a:cubicBezTo>
                    <a:pt x="4406" y="114"/>
                    <a:pt x="4360" y="137"/>
                    <a:pt x="4338" y="137"/>
                  </a:cubicBezTo>
                  <a:lnTo>
                    <a:pt x="4315" y="160"/>
                  </a:lnTo>
                  <a:cubicBezTo>
                    <a:pt x="4246" y="183"/>
                    <a:pt x="4178" y="206"/>
                    <a:pt x="4132" y="251"/>
                  </a:cubicBezTo>
                  <a:lnTo>
                    <a:pt x="3995" y="297"/>
                  </a:lnTo>
                  <a:cubicBezTo>
                    <a:pt x="3904" y="320"/>
                    <a:pt x="3790" y="365"/>
                    <a:pt x="3698" y="411"/>
                  </a:cubicBezTo>
                  <a:lnTo>
                    <a:pt x="3607" y="434"/>
                  </a:lnTo>
                  <a:cubicBezTo>
                    <a:pt x="3493" y="479"/>
                    <a:pt x="3402" y="548"/>
                    <a:pt x="3288" y="571"/>
                  </a:cubicBezTo>
                  <a:cubicBezTo>
                    <a:pt x="3151" y="639"/>
                    <a:pt x="3014" y="685"/>
                    <a:pt x="2877" y="730"/>
                  </a:cubicBezTo>
                  <a:cubicBezTo>
                    <a:pt x="2808" y="753"/>
                    <a:pt x="2740" y="776"/>
                    <a:pt x="2671" y="799"/>
                  </a:cubicBezTo>
                  <a:lnTo>
                    <a:pt x="2626" y="822"/>
                  </a:lnTo>
                  <a:lnTo>
                    <a:pt x="2580" y="822"/>
                  </a:lnTo>
                  <a:cubicBezTo>
                    <a:pt x="2511" y="845"/>
                    <a:pt x="2420" y="867"/>
                    <a:pt x="2352" y="913"/>
                  </a:cubicBezTo>
                  <a:cubicBezTo>
                    <a:pt x="2283" y="936"/>
                    <a:pt x="2192" y="959"/>
                    <a:pt x="2123" y="982"/>
                  </a:cubicBezTo>
                  <a:cubicBezTo>
                    <a:pt x="2055" y="1004"/>
                    <a:pt x="2009" y="1027"/>
                    <a:pt x="1941" y="1027"/>
                  </a:cubicBezTo>
                  <a:lnTo>
                    <a:pt x="1895" y="1050"/>
                  </a:lnTo>
                  <a:cubicBezTo>
                    <a:pt x="1827" y="1073"/>
                    <a:pt x="1758" y="1119"/>
                    <a:pt x="1690" y="1141"/>
                  </a:cubicBezTo>
                  <a:cubicBezTo>
                    <a:pt x="1621" y="1164"/>
                    <a:pt x="1576" y="1187"/>
                    <a:pt x="1507" y="1210"/>
                  </a:cubicBezTo>
                  <a:cubicBezTo>
                    <a:pt x="1439" y="1233"/>
                    <a:pt x="1370" y="1255"/>
                    <a:pt x="1302" y="1301"/>
                  </a:cubicBezTo>
                  <a:cubicBezTo>
                    <a:pt x="1165" y="1347"/>
                    <a:pt x="1028" y="1415"/>
                    <a:pt x="891" y="1461"/>
                  </a:cubicBezTo>
                  <a:cubicBezTo>
                    <a:pt x="777" y="1507"/>
                    <a:pt x="663" y="1552"/>
                    <a:pt x="571" y="1621"/>
                  </a:cubicBezTo>
                  <a:lnTo>
                    <a:pt x="503" y="1643"/>
                  </a:lnTo>
                  <a:cubicBezTo>
                    <a:pt x="434" y="1666"/>
                    <a:pt x="343" y="1712"/>
                    <a:pt x="275" y="1735"/>
                  </a:cubicBezTo>
                  <a:cubicBezTo>
                    <a:pt x="229" y="1758"/>
                    <a:pt x="206" y="1780"/>
                    <a:pt x="183" y="1803"/>
                  </a:cubicBezTo>
                  <a:lnTo>
                    <a:pt x="138" y="1803"/>
                  </a:lnTo>
                  <a:cubicBezTo>
                    <a:pt x="92" y="1826"/>
                    <a:pt x="69" y="1849"/>
                    <a:pt x="46" y="1895"/>
                  </a:cubicBezTo>
                  <a:cubicBezTo>
                    <a:pt x="46" y="1917"/>
                    <a:pt x="24" y="1940"/>
                    <a:pt x="24" y="1963"/>
                  </a:cubicBezTo>
                  <a:cubicBezTo>
                    <a:pt x="1" y="2032"/>
                    <a:pt x="24" y="2100"/>
                    <a:pt x="69" y="2146"/>
                  </a:cubicBezTo>
                  <a:cubicBezTo>
                    <a:pt x="115" y="2191"/>
                    <a:pt x="183" y="2214"/>
                    <a:pt x="252" y="2260"/>
                  </a:cubicBezTo>
                  <a:lnTo>
                    <a:pt x="297" y="2260"/>
                  </a:lnTo>
                  <a:cubicBezTo>
                    <a:pt x="343" y="2283"/>
                    <a:pt x="389" y="2283"/>
                    <a:pt x="434" y="2305"/>
                  </a:cubicBezTo>
                  <a:cubicBezTo>
                    <a:pt x="457" y="2328"/>
                    <a:pt x="480" y="2328"/>
                    <a:pt x="503" y="2351"/>
                  </a:cubicBezTo>
                  <a:cubicBezTo>
                    <a:pt x="526" y="2351"/>
                    <a:pt x="549" y="2374"/>
                    <a:pt x="571" y="2374"/>
                  </a:cubicBezTo>
                  <a:cubicBezTo>
                    <a:pt x="617" y="2397"/>
                    <a:pt x="663" y="2420"/>
                    <a:pt x="708" y="2420"/>
                  </a:cubicBezTo>
                  <a:lnTo>
                    <a:pt x="731" y="2442"/>
                  </a:lnTo>
                  <a:cubicBezTo>
                    <a:pt x="822" y="2465"/>
                    <a:pt x="914" y="2465"/>
                    <a:pt x="1005" y="2488"/>
                  </a:cubicBezTo>
                  <a:cubicBezTo>
                    <a:pt x="1073" y="2511"/>
                    <a:pt x="1119" y="2511"/>
                    <a:pt x="1188" y="2534"/>
                  </a:cubicBezTo>
                  <a:lnTo>
                    <a:pt x="1256" y="2557"/>
                  </a:lnTo>
                  <a:cubicBezTo>
                    <a:pt x="1302" y="2579"/>
                    <a:pt x="1347" y="2579"/>
                    <a:pt x="1370" y="2579"/>
                  </a:cubicBezTo>
                  <a:cubicBezTo>
                    <a:pt x="1439" y="2602"/>
                    <a:pt x="1507" y="2625"/>
                    <a:pt x="1576" y="2648"/>
                  </a:cubicBezTo>
                  <a:cubicBezTo>
                    <a:pt x="1644" y="2671"/>
                    <a:pt x="1690" y="2671"/>
                    <a:pt x="1758" y="2693"/>
                  </a:cubicBezTo>
                  <a:cubicBezTo>
                    <a:pt x="1804" y="2716"/>
                    <a:pt x="1850" y="2739"/>
                    <a:pt x="1895" y="2739"/>
                  </a:cubicBezTo>
                  <a:lnTo>
                    <a:pt x="1918" y="2762"/>
                  </a:lnTo>
                  <a:cubicBezTo>
                    <a:pt x="1964" y="2785"/>
                    <a:pt x="2032" y="2785"/>
                    <a:pt x="2078" y="2808"/>
                  </a:cubicBezTo>
                  <a:cubicBezTo>
                    <a:pt x="2123" y="2830"/>
                    <a:pt x="2169" y="2853"/>
                    <a:pt x="2215" y="2876"/>
                  </a:cubicBezTo>
                  <a:lnTo>
                    <a:pt x="2192" y="2945"/>
                  </a:lnTo>
                  <a:lnTo>
                    <a:pt x="2192" y="2967"/>
                  </a:lnTo>
                  <a:cubicBezTo>
                    <a:pt x="2169" y="3036"/>
                    <a:pt x="2169" y="3104"/>
                    <a:pt x="2146" y="3196"/>
                  </a:cubicBezTo>
                  <a:lnTo>
                    <a:pt x="2146" y="3241"/>
                  </a:lnTo>
                  <a:cubicBezTo>
                    <a:pt x="2123" y="3264"/>
                    <a:pt x="2123" y="3287"/>
                    <a:pt x="2123" y="3333"/>
                  </a:cubicBezTo>
                  <a:cubicBezTo>
                    <a:pt x="2101" y="3378"/>
                    <a:pt x="2101" y="3447"/>
                    <a:pt x="2101" y="3515"/>
                  </a:cubicBezTo>
                  <a:cubicBezTo>
                    <a:pt x="2101" y="3606"/>
                    <a:pt x="2078" y="3675"/>
                    <a:pt x="2078" y="3743"/>
                  </a:cubicBezTo>
                  <a:cubicBezTo>
                    <a:pt x="2055" y="3789"/>
                    <a:pt x="2055" y="3835"/>
                    <a:pt x="2055" y="3880"/>
                  </a:cubicBezTo>
                  <a:cubicBezTo>
                    <a:pt x="2055" y="3926"/>
                    <a:pt x="2032" y="3972"/>
                    <a:pt x="2032" y="4017"/>
                  </a:cubicBezTo>
                  <a:lnTo>
                    <a:pt x="2032" y="4109"/>
                  </a:lnTo>
                  <a:lnTo>
                    <a:pt x="2009" y="4177"/>
                  </a:lnTo>
                  <a:cubicBezTo>
                    <a:pt x="2009" y="4223"/>
                    <a:pt x="2009" y="4268"/>
                    <a:pt x="1987" y="4314"/>
                  </a:cubicBezTo>
                  <a:cubicBezTo>
                    <a:pt x="1987" y="4360"/>
                    <a:pt x="1987" y="4405"/>
                    <a:pt x="1964" y="4428"/>
                  </a:cubicBezTo>
                  <a:lnTo>
                    <a:pt x="1964" y="4474"/>
                  </a:lnTo>
                  <a:cubicBezTo>
                    <a:pt x="1941" y="4565"/>
                    <a:pt x="1941" y="4656"/>
                    <a:pt x="1918" y="4725"/>
                  </a:cubicBezTo>
                  <a:cubicBezTo>
                    <a:pt x="1918" y="4793"/>
                    <a:pt x="1895" y="4862"/>
                    <a:pt x="1895" y="4930"/>
                  </a:cubicBezTo>
                  <a:lnTo>
                    <a:pt x="1895" y="4953"/>
                  </a:lnTo>
                  <a:cubicBezTo>
                    <a:pt x="1872" y="5022"/>
                    <a:pt x="1850" y="5090"/>
                    <a:pt x="1827" y="5159"/>
                  </a:cubicBezTo>
                  <a:lnTo>
                    <a:pt x="1827" y="5227"/>
                  </a:lnTo>
                  <a:cubicBezTo>
                    <a:pt x="1804" y="5296"/>
                    <a:pt x="1781" y="5364"/>
                    <a:pt x="1758" y="5432"/>
                  </a:cubicBezTo>
                  <a:cubicBezTo>
                    <a:pt x="1758" y="5455"/>
                    <a:pt x="1735" y="5478"/>
                    <a:pt x="1735" y="5524"/>
                  </a:cubicBezTo>
                  <a:cubicBezTo>
                    <a:pt x="1735" y="5524"/>
                    <a:pt x="1713" y="5547"/>
                    <a:pt x="1713" y="5547"/>
                  </a:cubicBezTo>
                  <a:cubicBezTo>
                    <a:pt x="1713" y="5569"/>
                    <a:pt x="1713" y="5592"/>
                    <a:pt x="1690" y="5592"/>
                  </a:cubicBezTo>
                  <a:cubicBezTo>
                    <a:pt x="1690" y="5638"/>
                    <a:pt x="1690" y="5684"/>
                    <a:pt x="1690" y="5706"/>
                  </a:cubicBezTo>
                  <a:cubicBezTo>
                    <a:pt x="1690" y="5729"/>
                    <a:pt x="1690" y="5729"/>
                    <a:pt x="1690" y="5752"/>
                  </a:cubicBezTo>
                  <a:cubicBezTo>
                    <a:pt x="1690" y="5775"/>
                    <a:pt x="1690" y="5821"/>
                    <a:pt x="1690" y="5843"/>
                  </a:cubicBezTo>
                  <a:cubicBezTo>
                    <a:pt x="1713" y="5866"/>
                    <a:pt x="1713" y="5866"/>
                    <a:pt x="1735" y="5866"/>
                  </a:cubicBezTo>
                  <a:lnTo>
                    <a:pt x="1758" y="5889"/>
                  </a:lnTo>
                  <a:lnTo>
                    <a:pt x="1781" y="5889"/>
                  </a:lnTo>
                  <a:cubicBezTo>
                    <a:pt x="1827" y="5912"/>
                    <a:pt x="1872" y="5957"/>
                    <a:pt x="1918" y="6003"/>
                  </a:cubicBezTo>
                  <a:lnTo>
                    <a:pt x="1941" y="6026"/>
                  </a:lnTo>
                  <a:cubicBezTo>
                    <a:pt x="1987" y="6049"/>
                    <a:pt x="2032" y="6072"/>
                    <a:pt x="2055" y="6094"/>
                  </a:cubicBezTo>
                  <a:lnTo>
                    <a:pt x="2123" y="6140"/>
                  </a:lnTo>
                  <a:lnTo>
                    <a:pt x="2192" y="6209"/>
                  </a:lnTo>
                  <a:cubicBezTo>
                    <a:pt x="2283" y="6277"/>
                    <a:pt x="2375" y="6323"/>
                    <a:pt x="2443" y="6391"/>
                  </a:cubicBezTo>
                  <a:cubicBezTo>
                    <a:pt x="2489" y="6414"/>
                    <a:pt x="2534" y="6437"/>
                    <a:pt x="2580" y="6460"/>
                  </a:cubicBezTo>
                  <a:cubicBezTo>
                    <a:pt x="2626" y="6505"/>
                    <a:pt x="2671" y="6528"/>
                    <a:pt x="2717" y="6574"/>
                  </a:cubicBezTo>
                  <a:cubicBezTo>
                    <a:pt x="2785" y="6597"/>
                    <a:pt x="2831" y="6642"/>
                    <a:pt x="2900" y="6665"/>
                  </a:cubicBezTo>
                  <a:cubicBezTo>
                    <a:pt x="2945" y="6711"/>
                    <a:pt x="3014" y="6734"/>
                    <a:pt x="3059" y="6779"/>
                  </a:cubicBezTo>
                  <a:cubicBezTo>
                    <a:pt x="3128" y="6802"/>
                    <a:pt x="3196" y="6848"/>
                    <a:pt x="3242" y="6893"/>
                  </a:cubicBezTo>
                  <a:lnTo>
                    <a:pt x="3379" y="6962"/>
                  </a:lnTo>
                  <a:lnTo>
                    <a:pt x="3425" y="6985"/>
                  </a:lnTo>
                  <a:cubicBezTo>
                    <a:pt x="3447" y="7007"/>
                    <a:pt x="3470" y="7007"/>
                    <a:pt x="3493" y="7030"/>
                  </a:cubicBezTo>
                  <a:cubicBezTo>
                    <a:pt x="3539" y="7053"/>
                    <a:pt x="3561" y="7076"/>
                    <a:pt x="3607" y="7076"/>
                  </a:cubicBezTo>
                  <a:lnTo>
                    <a:pt x="3630" y="7099"/>
                  </a:lnTo>
                  <a:lnTo>
                    <a:pt x="3721" y="7144"/>
                  </a:lnTo>
                  <a:cubicBezTo>
                    <a:pt x="3767" y="7167"/>
                    <a:pt x="3835" y="7190"/>
                    <a:pt x="3904" y="7236"/>
                  </a:cubicBezTo>
                  <a:cubicBezTo>
                    <a:pt x="3949" y="7236"/>
                    <a:pt x="3972" y="7259"/>
                    <a:pt x="4018" y="7281"/>
                  </a:cubicBezTo>
                  <a:cubicBezTo>
                    <a:pt x="4064" y="7281"/>
                    <a:pt x="4109" y="7304"/>
                    <a:pt x="4155" y="7327"/>
                  </a:cubicBezTo>
                  <a:lnTo>
                    <a:pt x="4201" y="7350"/>
                  </a:lnTo>
                  <a:cubicBezTo>
                    <a:pt x="4315" y="7395"/>
                    <a:pt x="4452" y="7441"/>
                    <a:pt x="4589" y="7487"/>
                  </a:cubicBezTo>
                  <a:cubicBezTo>
                    <a:pt x="4703" y="7532"/>
                    <a:pt x="4840" y="7578"/>
                    <a:pt x="4954" y="7624"/>
                  </a:cubicBezTo>
                  <a:cubicBezTo>
                    <a:pt x="5022" y="7647"/>
                    <a:pt x="5091" y="7669"/>
                    <a:pt x="5159" y="7692"/>
                  </a:cubicBezTo>
                  <a:cubicBezTo>
                    <a:pt x="5228" y="7715"/>
                    <a:pt x="5296" y="7738"/>
                    <a:pt x="5342" y="7761"/>
                  </a:cubicBezTo>
                  <a:lnTo>
                    <a:pt x="5365" y="7783"/>
                  </a:lnTo>
                  <a:cubicBezTo>
                    <a:pt x="5479" y="7806"/>
                    <a:pt x="5570" y="7829"/>
                    <a:pt x="5684" y="7875"/>
                  </a:cubicBezTo>
                  <a:cubicBezTo>
                    <a:pt x="5821" y="7898"/>
                    <a:pt x="5981" y="7943"/>
                    <a:pt x="6141" y="7989"/>
                  </a:cubicBezTo>
                  <a:cubicBezTo>
                    <a:pt x="6209" y="8012"/>
                    <a:pt x="6278" y="8035"/>
                    <a:pt x="6346" y="8057"/>
                  </a:cubicBezTo>
                  <a:cubicBezTo>
                    <a:pt x="6437" y="8057"/>
                    <a:pt x="6506" y="8080"/>
                    <a:pt x="6574" y="8103"/>
                  </a:cubicBezTo>
                  <a:cubicBezTo>
                    <a:pt x="6734" y="8149"/>
                    <a:pt x="6871" y="8172"/>
                    <a:pt x="7008" y="8217"/>
                  </a:cubicBezTo>
                  <a:lnTo>
                    <a:pt x="7031" y="8217"/>
                  </a:lnTo>
                  <a:cubicBezTo>
                    <a:pt x="7373" y="8286"/>
                    <a:pt x="7670" y="8331"/>
                    <a:pt x="7921" y="8354"/>
                  </a:cubicBezTo>
                  <a:cubicBezTo>
                    <a:pt x="7990" y="8377"/>
                    <a:pt x="8058" y="8377"/>
                    <a:pt x="8127" y="8377"/>
                  </a:cubicBezTo>
                  <a:cubicBezTo>
                    <a:pt x="8218" y="8400"/>
                    <a:pt x="8286" y="8400"/>
                    <a:pt x="8355" y="8400"/>
                  </a:cubicBezTo>
                  <a:lnTo>
                    <a:pt x="8469" y="8423"/>
                  </a:lnTo>
                  <a:cubicBezTo>
                    <a:pt x="8583" y="8445"/>
                    <a:pt x="8674" y="8445"/>
                    <a:pt x="8788" y="8468"/>
                  </a:cubicBezTo>
                  <a:lnTo>
                    <a:pt x="9154" y="8468"/>
                  </a:lnTo>
                  <a:lnTo>
                    <a:pt x="9313" y="8491"/>
                  </a:lnTo>
                  <a:lnTo>
                    <a:pt x="9884" y="8491"/>
                  </a:lnTo>
                  <a:cubicBezTo>
                    <a:pt x="10021" y="8491"/>
                    <a:pt x="10158" y="8491"/>
                    <a:pt x="10295" y="8468"/>
                  </a:cubicBezTo>
                  <a:lnTo>
                    <a:pt x="10409" y="8468"/>
                  </a:lnTo>
                  <a:cubicBezTo>
                    <a:pt x="10500" y="8468"/>
                    <a:pt x="10569" y="8445"/>
                    <a:pt x="10660" y="8445"/>
                  </a:cubicBezTo>
                  <a:lnTo>
                    <a:pt x="10774" y="8445"/>
                  </a:lnTo>
                  <a:lnTo>
                    <a:pt x="10866" y="8423"/>
                  </a:lnTo>
                  <a:lnTo>
                    <a:pt x="10911" y="8423"/>
                  </a:lnTo>
                  <a:cubicBezTo>
                    <a:pt x="11048" y="8400"/>
                    <a:pt x="11185" y="8400"/>
                    <a:pt x="11345" y="8377"/>
                  </a:cubicBezTo>
                  <a:cubicBezTo>
                    <a:pt x="11391" y="8354"/>
                    <a:pt x="11459" y="8354"/>
                    <a:pt x="11527" y="8331"/>
                  </a:cubicBezTo>
                  <a:lnTo>
                    <a:pt x="11573" y="8331"/>
                  </a:lnTo>
                  <a:cubicBezTo>
                    <a:pt x="11619" y="8308"/>
                    <a:pt x="11642" y="8308"/>
                    <a:pt x="11687" y="8308"/>
                  </a:cubicBezTo>
                  <a:lnTo>
                    <a:pt x="11779" y="8286"/>
                  </a:lnTo>
                  <a:cubicBezTo>
                    <a:pt x="11870" y="8263"/>
                    <a:pt x="11984" y="8240"/>
                    <a:pt x="12075" y="8217"/>
                  </a:cubicBezTo>
                  <a:lnTo>
                    <a:pt x="12144" y="8217"/>
                  </a:lnTo>
                  <a:lnTo>
                    <a:pt x="12189" y="8194"/>
                  </a:lnTo>
                  <a:cubicBezTo>
                    <a:pt x="12212" y="8194"/>
                    <a:pt x="12235" y="8194"/>
                    <a:pt x="12281" y="8172"/>
                  </a:cubicBezTo>
                  <a:lnTo>
                    <a:pt x="12326" y="8172"/>
                  </a:lnTo>
                  <a:cubicBezTo>
                    <a:pt x="12349" y="8172"/>
                    <a:pt x="12395" y="8172"/>
                    <a:pt x="12418" y="8149"/>
                  </a:cubicBezTo>
                  <a:cubicBezTo>
                    <a:pt x="12509" y="8103"/>
                    <a:pt x="12532" y="8035"/>
                    <a:pt x="12577" y="7966"/>
                  </a:cubicBezTo>
                  <a:cubicBezTo>
                    <a:pt x="12600" y="7875"/>
                    <a:pt x="12623" y="7806"/>
                    <a:pt x="12646" y="7715"/>
                  </a:cubicBezTo>
                  <a:cubicBezTo>
                    <a:pt x="12646" y="7647"/>
                    <a:pt x="12669" y="7578"/>
                    <a:pt x="12669" y="7487"/>
                  </a:cubicBezTo>
                  <a:cubicBezTo>
                    <a:pt x="12669" y="7441"/>
                    <a:pt x="12669" y="7395"/>
                    <a:pt x="12669" y="7350"/>
                  </a:cubicBezTo>
                  <a:lnTo>
                    <a:pt x="12669" y="7281"/>
                  </a:lnTo>
                  <a:cubicBezTo>
                    <a:pt x="12669" y="7236"/>
                    <a:pt x="12669" y="7190"/>
                    <a:pt x="12669" y="7122"/>
                  </a:cubicBezTo>
                  <a:lnTo>
                    <a:pt x="12669" y="7076"/>
                  </a:lnTo>
                  <a:cubicBezTo>
                    <a:pt x="12669" y="7053"/>
                    <a:pt x="12669" y="7030"/>
                    <a:pt x="12669" y="7007"/>
                  </a:cubicBezTo>
                  <a:cubicBezTo>
                    <a:pt x="12669" y="6962"/>
                    <a:pt x="12669" y="6916"/>
                    <a:pt x="12692" y="6870"/>
                  </a:cubicBezTo>
                  <a:cubicBezTo>
                    <a:pt x="12692" y="6779"/>
                    <a:pt x="12714" y="6665"/>
                    <a:pt x="12737" y="6528"/>
                  </a:cubicBezTo>
                  <a:cubicBezTo>
                    <a:pt x="12760" y="6460"/>
                    <a:pt x="12783" y="6368"/>
                    <a:pt x="12806" y="6277"/>
                  </a:cubicBezTo>
                  <a:lnTo>
                    <a:pt x="12806" y="6186"/>
                  </a:lnTo>
                  <a:cubicBezTo>
                    <a:pt x="12829" y="6117"/>
                    <a:pt x="12851" y="6026"/>
                    <a:pt x="12874" y="5935"/>
                  </a:cubicBezTo>
                  <a:lnTo>
                    <a:pt x="12874" y="5957"/>
                  </a:lnTo>
                  <a:cubicBezTo>
                    <a:pt x="12897" y="5866"/>
                    <a:pt x="12897" y="5798"/>
                    <a:pt x="12920" y="5729"/>
                  </a:cubicBezTo>
                  <a:cubicBezTo>
                    <a:pt x="12920" y="5706"/>
                    <a:pt x="12920" y="5661"/>
                    <a:pt x="12920" y="5638"/>
                  </a:cubicBezTo>
                  <a:cubicBezTo>
                    <a:pt x="12920" y="5592"/>
                    <a:pt x="12920" y="5547"/>
                    <a:pt x="12943" y="5501"/>
                  </a:cubicBezTo>
                  <a:cubicBezTo>
                    <a:pt x="12943" y="5478"/>
                    <a:pt x="12943" y="5432"/>
                    <a:pt x="12965" y="5410"/>
                  </a:cubicBezTo>
                  <a:lnTo>
                    <a:pt x="12965" y="5318"/>
                  </a:lnTo>
                  <a:cubicBezTo>
                    <a:pt x="12965" y="5318"/>
                    <a:pt x="12965" y="5296"/>
                    <a:pt x="12965" y="5273"/>
                  </a:cubicBezTo>
                  <a:lnTo>
                    <a:pt x="12988" y="5250"/>
                  </a:lnTo>
                  <a:lnTo>
                    <a:pt x="12988" y="5227"/>
                  </a:lnTo>
                  <a:cubicBezTo>
                    <a:pt x="13011" y="5204"/>
                    <a:pt x="13034" y="5181"/>
                    <a:pt x="13057" y="5181"/>
                  </a:cubicBezTo>
                  <a:cubicBezTo>
                    <a:pt x="13125" y="5136"/>
                    <a:pt x="13171" y="5113"/>
                    <a:pt x="13239" y="5090"/>
                  </a:cubicBezTo>
                  <a:lnTo>
                    <a:pt x="13308" y="5044"/>
                  </a:lnTo>
                  <a:cubicBezTo>
                    <a:pt x="13399" y="4999"/>
                    <a:pt x="13490" y="4953"/>
                    <a:pt x="13605" y="4930"/>
                  </a:cubicBezTo>
                  <a:cubicBezTo>
                    <a:pt x="13742" y="4885"/>
                    <a:pt x="13878" y="4839"/>
                    <a:pt x="13993" y="4816"/>
                  </a:cubicBezTo>
                  <a:cubicBezTo>
                    <a:pt x="14152" y="4771"/>
                    <a:pt x="14289" y="4702"/>
                    <a:pt x="14426" y="4656"/>
                  </a:cubicBezTo>
                  <a:cubicBezTo>
                    <a:pt x="14472" y="4634"/>
                    <a:pt x="14540" y="4611"/>
                    <a:pt x="14609" y="4588"/>
                  </a:cubicBezTo>
                  <a:lnTo>
                    <a:pt x="14632" y="4565"/>
                  </a:lnTo>
                  <a:cubicBezTo>
                    <a:pt x="14677" y="4542"/>
                    <a:pt x="14723" y="4542"/>
                    <a:pt x="14746" y="4519"/>
                  </a:cubicBezTo>
                  <a:cubicBezTo>
                    <a:pt x="14792" y="4497"/>
                    <a:pt x="14814" y="4497"/>
                    <a:pt x="14837" y="4474"/>
                  </a:cubicBezTo>
                  <a:cubicBezTo>
                    <a:pt x="14906" y="4451"/>
                    <a:pt x="14974" y="4428"/>
                    <a:pt x="15043" y="4383"/>
                  </a:cubicBezTo>
                  <a:cubicBezTo>
                    <a:pt x="15111" y="4360"/>
                    <a:pt x="15180" y="4337"/>
                    <a:pt x="15248" y="4291"/>
                  </a:cubicBezTo>
                  <a:cubicBezTo>
                    <a:pt x="15271" y="4291"/>
                    <a:pt x="15294" y="4268"/>
                    <a:pt x="15339" y="4268"/>
                  </a:cubicBezTo>
                  <a:cubicBezTo>
                    <a:pt x="15362" y="4246"/>
                    <a:pt x="15385" y="4246"/>
                    <a:pt x="15431" y="4223"/>
                  </a:cubicBezTo>
                  <a:cubicBezTo>
                    <a:pt x="15476" y="4200"/>
                    <a:pt x="15522" y="4177"/>
                    <a:pt x="15545" y="4177"/>
                  </a:cubicBezTo>
                  <a:lnTo>
                    <a:pt x="15590" y="4154"/>
                  </a:lnTo>
                  <a:cubicBezTo>
                    <a:pt x="15659" y="4109"/>
                    <a:pt x="15750" y="4086"/>
                    <a:pt x="15819" y="4063"/>
                  </a:cubicBezTo>
                  <a:cubicBezTo>
                    <a:pt x="15887" y="4040"/>
                    <a:pt x="15910" y="4017"/>
                    <a:pt x="15933" y="4017"/>
                  </a:cubicBezTo>
                  <a:cubicBezTo>
                    <a:pt x="16024" y="3949"/>
                    <a:pt x="16070" y="3880"/>
                    <a:pt x="16047" y="3789"/>
                  </a:cubicBezTo>
                  <a:cubicBezTo>
                    <a:pt x="16047" y="3743"/>
                    <a:pt x="16001" y="3698"/>
                    <a:pt x="15956" y="3675"/>
                  </a:cubicBezTo>
                  <a:cubicBezTo>
                    <a:pt x="15933" y="3652"/>
                    <a:pt x="15887" y="3629"/>
                    <a:pt x="15841" y="3606"/>
                  </a:cubicBezTo>
                  <a:cubicBezTo>
                    <a:pt x="15773" y="3584"/>
                    <a:pt x="15705" y="3561"/>
                    <a:pt x="15636" y="3515"/>
                  </a:cubicBezTo>
                  <a:cubicBezTo>
                    <a:pt x="15476" y="3470"/>
                    <a:pt x="15339" y="3424"/>
                    <a:pt x="15202" y="3378"/>
                  </a:cubicBezTo>
                  <a:cubicBezTo>
                    <a:pt x="15111" y="3355"/>
                    <a:pt x="15043" y="3310"/>
                    <a:pt x="14974" y="3287"/>
                  </a:cubicBezTo>
                  <a:cubicBezTo>
                    <a:pt x="14906" y="3241"/>
                    <a:pt x="14860" y="3218"/>
                    <a:pt x="14792" y="3196"/>
                  </a:cubicBezTo>
                  <a:cubicBezTo>
                    <a:pt x="14632" y="3150"/>
                    <a:pt x="14495" y="3104"/>
                    <a:pt x="14358" y="3059"/>
                  </a:cubicBezTo>
                  <a:cubicBezTo>
                    <a:pt x="14289" y="3036"/>
                    <a:pt x="14221" y="3013"/>
                    <a:pt x="14152" y="2990"/>
                  </a:cubicBezTo>
                  <a:cubicBezTo>
                    <a:pt x="14107" y="2990"/>
                    <a:pt x="14084" y="2990"/>
                    <a:pt x="14038" y="2967"/>
                  </a:cubicBezTo>
                  <a:cubicBezTo>
                    <a:pt x="14015" y="2967"/>
                    <a:pt x="13970" y="2967"/>
                    <a:pt x="13947" y="2945"/>
                  </a:cubicBezTo>
                  <a:cubicBezTo>
                    <a:pt x="13856" y="2922"/>
                    <a:pt x="13787" y="2922"/>
                    <a:pt x="13719" y="2899"/>
                  </a:cubicBezTo>
                  <a:cubicBezTo>
                    <a:pt x="13650" y="2876"/>
                    <a:pt x="13605" y="2853"/>
                    <a:pt x="13559" y="2830"/>
                  </a:cubicBezTo>
                  <a:lnTo>
                    <a:pt x="13490" y="2808"/>
                  </a:lnTo>
                  <a:cubicBezTo>
                    <a:pt x="13445" y="2808"/>
                    <a:pt x="13399" y="2785"/>
                    <a:pt x="13354" y="2762"/>
                  </a:cubicBezTo>
                  <a:lnTo>
                    <a:pt x="13262" y="2739"/>
                  </a:lnTo>
                  <a:cubicBezTo>
                    <a:pt x="13194" y="2693"/>
                    <a:pt x="13125" y="2671"/>
                    <a:pt x="13034" y="2648"/>
                  </a:cubicBezTo>
                  <a:cubicBezTo>
                    <a:pt x="12965" y="2625"/>
                    <a:pt x="12897" y="2602"/>
                    <a:pt x="12829" y="2579"/>
                  </a:cubicBezTo>
                  <a:cubicBezTo>
                    <a:pt x="12760" y="2557"/>
                    <a:pt x="12669" y="2511"/>
                    <a:pt x="12600" y="2488"/>
                  </a:cubicBezTo>
                  <a:cubicBezTo>
                    <a:pt x="12555" y="2465"/>
                    <a:pt x="12486" y="2465"/>
                    <a:pt x="12441" y="2442"/>
                  </a:cubicBezTo>
                  <a:lnTo>
                    <a:pt x="12395" y="2420"/>
                  </a:lnTo>
                  <a:lnTo>
                    <a:pt x="12144" y="2351"/>
                  </a:lnTo>
                  <a:lnTo>
                    <a:pt x="12007" y="2351"/>
                  </a:lnTo>
                  <a:lnTo>
                    <a:pt x="11961" y="2328"/>
                  </a:lnTo>
                  <a:cubicBezTo>
                    <a:pt x="11916" y="2328"/>
                    <a:pt x="11893" y="2305"/>
                    <a:pt x="11870" y="2305"/>
                  </a:cubicBezTo>
                  <a:cubicBezTo>
                    <a:pt x="11824" y="2283"/>
                    <a:pt x="11779" y="2283"/>
                    <a:pt x="11733" y="2260"/>
                  </a:cubicBezTo>
                  <a:lnTo>
                    <a:pt x="11550" y="2191"/>
                  </a:lnTo>
                  <a:lnTo>
                    <a:pt x="11505" y="2191"/>
                  </a:lnTo>
                  <a:cubicBezTo>
                    <a:pt x="11413" y="2168"/>
                    <a:pt x="11345" y="2123"/>
                    <a:pt x="11276" y="2100"/>
                  </a:cubicBezTo>
                  <a:lnTo>
                    <a:pt x="11185" y="2077"/>
                  </a:lnTo>
                  <a:cubicBezTo>
                    <a:pt x="11139" y="2077"/>
                    <a:pt x="11094" y="2054"/>
                    <a:pt x="11071" y="2032"/>
                  </a:cubicBezTo>
                  <a:cubicBezTo>
                    <a:pt x="10911" y="1986"/>
                    <a:pt x="10751" y="1940"/>
                    <a:pt x="10592" y="1895"/>
                  </a:cubicBezTo>
                  <a:cubicBezTo>
                    <a:pt x="10569" y="1872"/>
                    <a:pt x="10523" y="1872"/>
                    <a:pt x="10478" y="1849"/>
                  </a:cubicBezTo>
                  <a:cubicBezTo>
                    <a:pt x="10455" y="1826"/>
                    <a:pt x="10409" y="1826"/>
                    <a:pt x="10363" y="1803"/>
                  </a:cubicBezTo>
                  <a:lnTo>
                    <a:pt x="10318" y="1803"/>
                  </a:lnTo>
                  <a:cubicBezTo>
                    <a:pt x="10249" y="1780"/>
                    <a:pt x="10181" y="1758"/>
                    <a:pt x="10135" y="1735"/>
                  </a:cubicBezTo>
                  <a:cubicBezTo>
                    <a:pt x="9975" y="1689"/>
                    <a:pt x="9816" y="1621"/>
                    <a:pt x="9679" y="1575"/>
                  </a:cubicBezTo>
                  <a:lnTo>
                    <a:pt x="9565" y="1529"/>
                  </a:lnTo>
                  <a:cubicBezTo>
                    <a:pt x="9450" y="1507"/>
                    <a:pt x="9336" y="1461"/>
                    <a:pt x="9222" y="1438"/>
                  </a:cubicBezTo>
                  <a:cubicBezTo>
                    <a:pt x="9154" y="1415"/>
                    <a:pt x="9085" y="1392"/>
                    <a:pt x="9017" y="1370"/>
                  </a:cubicBezTo>
                  <a:cubicBezTo>
                    <a:pt x="8948" y="1347"/>
                    <a:pt x="8857" y="1324"/>
                    <a:pt x="8766" y="1278"/>
                  </a:cubicBezTo>
                  <a:cubicBezTo>
                    <a:pt x="8697" y="1278"/>
                    <a:pt x="8651" y="1255"/>
                    <a:pt x="8583" y="1233"/>
                  </a:cubicBezTo>
                  <a:lnTo>
                    <a:pt x="8537" y="1210"/>
                  </a:lnTo>
                  <a:cubicBezTo>
                    <a:pt x="8492" y="1210"/>
                    <a:pt x="8446" y="1187"/>
                    <a:pt x="8400" y="1187"/>
                  </a:cubicBezTo>
                  <a:cubicBezTo>
                    <a:pt x="8378" y="1164"/>
                    <a:pt x="8332" y="1164"/>
                    <a:pt x="8309" y="1141"/>
                  </a:cubicBezTo>
                  <a:cubicBezTo>
                    <a:pt x="8218" y="1119"/>
                    <a:pt x="8127" y="1096"/>
                    <a:pt x="8035" y="1073"/>
                  </a:cubicBezTo>
                  <a:cubicBezTo>
                    <a:pt x="7967" y="1050"/>
                    <a:pt x="7898" y="1027"/>
                    <a:pt x="7853" y="1004"/>
                  </a:cubicBezTo>
                  <a:cubicBezTo>
                    <a:pt x="7761" y="982"/>
                    <a:pt x="7693" y="959"/>
                    <a:pt x="7624" y="936"/>
                  </a:cubicBezTo>
                  <a:cubicBezTo>
                    <a:pt x="7579" y="936"/>
                    <a:pt x="7533" y="913"/>
                    <a:pt x="7487" y="913"/>
                  </a:cubicBezTo>
                  <a:cubicBezTo>
                    <a:pt x="7465" y="890"/>
                    <a:pt x="7419" y="890"/>
                    <a:pt x="7373" y="867"/>
                  </a:cubicBezTo>
                  <a:lnTo>
                    <a:pt x="6894" y="730"/>
                  </a:lnTo>
                  <a:cubicBezTo>
                    <a:pt x="6848" y="708"/>
                    <a:pt x="6780" y="708"/>
                    <a:pt x="6734" y="685"/>
                  </a:cubicBezTo>
                  <a:lnTo>
                    <a:pt x="6666" y="662"/>
                  </a:lnTo>
                  <a:lnTo>
                    <a:pt x="6552" y="616"/>
                  </a:lnTo>
                  <a:lnTo>
                    <a:pt x="6437" y="571"/>
                  </a:lnTo>
                  <a:cubicBezTo>
                    <a:pt x="6278" y="525"/>
                    <a:pt x="6141" y="479"/>
                    <a:pt x="5981" y="434"/>
                  </a:cubicBezTo>
                  <a:lnTo>
                    <a:pt x="5776" y="365"/>
                  </a:lnTo>
                  <a:cubicBezTo>
                    <a:pt x="5707" y="342"/>
                    <a:pt x="5616" y="320"/>
                    <a:pt x="5524" y="297"/>
                  </a:cubicBezTo>
                  <a:cubicBezTo>
                    <a:pt x="5456" y="274"/>
                    <a:pt x="5365" y="251"/>
                    <a:pt x="5296" y="228"/>
                  </a:cubicBezTo>
                  <a:cubicBezTo>
                    <a:pt x="5228" y="206"/>
                    <a:pt x="5182" y="183"/>
                    <a:pt x="5114" y="160"/>
                  </a:cubicBezTo>
                  <a:lnTo>
                    <a:pt x="5091" y="160"/>
                  </a:lnTo>
                  <a:cubicBezTo>
                    <a:pt x="4999" y="114"/>
                    <a:pt x="4908" y="91"/>
                    <a:pt x="4840" y="69"/>
                  </a:cubicBezTo>
                  <a:cubicBezTo>
                    <a:pt x="4771" y="46"/>
                    <a:pt x="4703" y="23"/>
                    <a:pt x="4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9738;p58">
              <a:extLst>
                <a:ext uri="{FF2B5EF4-FFF2-40B4-BE49-F238E27FC236}">
                  <a16:creationId xmlns:a16="http://schemas.microsoft.com/office/drawing/2014/main" id="{CA1624E5-B775-6D07-C792-B2EEC21996C9}"/>
                </a:ext>
              </a:extLst>
            </p:cNvPr>
            <p:cNvSpPr/>
            <p:nvPr/>
          </p:nvSpPr>
          <p:spPr>
            <a:xfrm>
              <a:off x="5374316" y="2750227"/>
              <a:ext cx="547284" cy="184972"/>
            </a:xfrm>
            <a:custGeom>
              <a:avLst/>
              <a:gdLst/>
              <a:ahLst/>
              <a:cxnLst/>
              <a:rect l="l" t="t" r="r" b="b"/>
              <a:pathLst>
                <a:path w="11619" h="3927" extrusionOk="0">
                  <a:moveTo>
                    <a:pt x="8971" y="2785"/>
                  </a:moveTo>
                  <a:lnTo>
                    <a:pt x="8971" y="2785"/>
                  </a:lnTo>
                  <a:cubicBezTo>
                    <a:pt x="8977" y="2791"/>
                    <a:pt x="8984" y="2796"/>
                    <a:pt x="8992" y="2799"/>
                  </a:cubicBezTo>
                  <a:lnTo>
                    <a:pt x="8992" y="2799"/>
                  </a:lnTo>
                  <a:cubicBezTo>
                    <a:pt x="8987" y="2785"/>
                    <a:pt x="8971" y="2785"/>
                    <a:pt x="8971" y="2785"/>
                  </a:cubicBezTo>
                  <a:close/>
                  <a:moveTo>
                    <a:pt x="206" y="1"/>
                  </a:moveTo>
                  <a:cubicBezTo>
                    <a:pt x="183" y="1"/>
                    <a:pt x="160" y="1"/>
                    <a:pt x="138" y="24"/>
                  </a:cubicBezTo>
                  <a:cubicBezTo>
                    <a:pt x="115" y="24"/>
                    <a:pt x="92" y="24"/>
                    <a:pt x="69" y="46"/>
                  </a:cubicBezTo>
                  <a:cubicBezTo>
                    <a:pt x="46" y="69"/>
                    <a:pt x="1" y="115"/>
                    <a:pt x="24" y="161"/>
                  </a:cubicBezTo>
                  <a:cubicBezTo>
                    <a:pt x="24" y="206"/>
                    <a:pt x="46" y="252"/>
                    <a:pt x="92" y="275"/>
                  </a:cubicBezTo>
                  <a:cubicBezTo>
                    <a:pt x="115" y="297"/>
                    <a:pt x="138" y="320"/>
                    <a:pt x="160" y="320"/>
                  </a:cubicBezTo>
                  <a:cubicBezTo>
                    <a:pt x="183" y="343"/>
                    <a:pt x="229" y="343"/>
                    <a:pt x="252" y="366"/>
                  </a:cubicBezTo>
                  <a:cubicBezTo>
                    <a:pt x="343" y="389"/>
                    <a:pt x="434" y="412"/>
                    <a:pt x="503" y="412"/>
                  </a:cubicBezTo>
                  <a:cubicBezTo>
                    <a:pt x="526" y="434"/>
                    <a:pt x="549" y="434"/>
                    <a:pt x="571" y="434"/>
                  </a:cubicBezTo>
                  <a:cubicBezTo>
                    <a:pt x="571" y="457"/>
                    <a:pt x="594" y="457"/>
                    <a:pt x="594" y="457"/>
                  </a:cubicBezTo>
                  <a:cubicBezTo>
                    <a:pt x="640" y="480"/>
                    <a:pt x="708" y="503"/>
                    <a:pt x="754" y="503"/>
                  </a:cubicBezTo>
                  <a:cubicBezTo>
                    <a:pt x="800" y="526"/>
                    <a:pt x="822" y="549"/>
                    <a:pt x="868" y="549"/>
                  </a:cubicBezTo>
                  <a:cubicBezTo>
                    <a:pt x="959" y="594"/>
                    <a:pt x="1028" y="617"/>
                    <a:pt x="1119" y="640"/>
                  </a:cubicBezTo>
                  <a:cubicBezTo>
                    <a:pt x="1188" y="663"/>
                    <a:pt x="1279" y="708"/>
                    <a:pt x="1347" y="731"/>
                  </a:cubicBezTo>
                  <a:cubicBezTo>
                    <a:pt x="1439" y="754"/>
                    <a:pt x="1507" y="777"/>
                    <a:pt x="1598" y="800"/>
                  </a:cubicBezTo>
                  <a:cubicBezTo>
                    <a:pt x="1758" y="845"/>
                    <a:pt x="1941" y="914"/>
                    <a:pt x="2101" y="959"/>
                  </a:cubicBezTo>
                  <a:cubicBezTo>
                    <a:pt x="2192" y="982"/>
                    <a:pt x="2260" y="1005"/>
                    <a:pt x="2352" y="1028"/>
                  </a:cubicBezTo>
                  <a:cubicBezTo>
                    <a:pt x="2397" y="1051"/>
                    <a:pt x="2466" y="1074"/>
                    <a:pt x="2511" y="1096"/>
                  </a:cubicBezTo>
                  <a:cubicBezTo>
                    <a:pt x="2557" y="1096"/>
                    <a:pt x="2580" y="1119"/>
                    <a:pt x="2626" y="1119"/>
                  </a:cubicBezTo>
                  <a:cubicBezTo>
                    <a:pt x="2717" y="1165"/>
                    <a:pt x="2808" y="1188"/>
                    <a:pt x="2900" y="1210"/>
                  </a:cubicBezTo>
                  <a:cubicBezTo>
                    <a:pt x="3059" y="1279"/>
                    <a:pt x="3219" y="1325"/>
                    <a:pt x="3379" y="1370"/>
                  </a:cubicBezTo>
                  <a:cubicBezTo>
                    <a:pt x="3539" y="1416"/>
                    <a:pt x="3698" y="1462"/>
                    <a:pt x="3858" y="1507"/>
                  </a:cubicBezTo>
                  <a:cubicBezTo>
                    <a:pt x="3995" y="1553"/>
                    <a:pt x="4109" y="1599"/>
                    <a:pt x="4246" y="1644"/>
                  </a:cubicBezTo>
                  <a:cubicBezTo>
                    <a:pt x="4292" y="1644"/>
                    <a:pt x="4338" y="1667"/>
                    <a:pt x="4383" y="1690"/>
                  </a:cubicBezTo>
                  <a:cubicBezTo>
                    <a:pt x="4543" y="1735"/>
                    <a:pt x="4703" y="1781"/>
                    <a:pt x="4862" y="1850"/>
                  </a:cubicBezTo>
                  <a:cubicBezTo>
                    <a:pt x="5022" y="1895"/>
                    <a:pt x="5182" y="1941"/>
                    <a:pt x="5342" y="1987"/>
                  </a:cubicBezTo>
                  <a:cubicBezTo>
                    <a:pt x="5365" y="2009"/>
                    <a:pt x="5365" y="2009"/>
                    <a:pt x="5387" y="2009"/>
                  </a:cubicBezTo>
                  <a:cubicBezTo>
                    <a:pt x="5456" y="2032"/>
                    <a:pt x="5547" y="2055"/>
                    <a:pt x="5616" y="2101"/>
                  </a:cubicBezTo>
                  <a:cubicBezTo>
                    <a:pt x="5707" y="2124"/>
                    <a:pt x="5798" y="2146"/>
                    <a:pt x="5867" y="2169"/>
                  </a:cubicBezTo>
                  <a:cubicBezTo>
                    <a:pt x="6141" y="2238"/>
                    <a:pt x="6415" y="2306"/>
                    <a:pt x="6689" y="2397"/>
                  </a:cubicBezTo>
                  <a:lnTo>
                    <a:pt x="6734" y="2397"/>
                  </a:lnTo>
                  <a:cubicBezTo>
                    <a:pt x="6757" y="2420"/>
                    <a:pt x="6803" y="2420"/>
                    <a:pt x="6848" y="2420"/>
                  </a:cubicBezTo>
                  <a:cubicBezTo>
                    <a:pt x="6962" y="2466"/>
                    <a:pt x="7077" y="2489"/>
                    <a:pt x="7191" y="2534"/>
                  </a:cubicBezTo>
                  <a:cubicBezTo>
                    <a:pt x="7259" y="2557"/>
                    <a:pt x="7305" y="2557"/>
                    <a:pt x="7350" y="2580"/>
                  </a:cubicBezTo>
                  <a:cubicBezTo>
                    <a:pt x="7373" y="2580"/>
                    <a:pt x="7396" y="2603"/>
                    <a:pt x="7419" y="2603"/>
                  </a:cubicBezTo>
                  <a:lnTo>
                    <a:pt x="7465" y="2603"/>
                  </a:lnTo>
                  <a:cubicBezTo>
                    <a:pt x="7465" y="2603"/>
                    <a:pt x="7487" y="2626"/>
                    <a:pt x="7487" y="2626"/>
                  </a:cubicBezTo>
                  <a:cubicBezTo>
                    <a:pt x="7533" y="2671"/>
                    <a:pt x="7602" y="2694"/>
                    <a:pt x="7670" y="2717"/>
                  </a:cubicBezTo>
                  <a:cubicBezTo>
                    <a:pt x="7716" y="2717"/>
                    <a:pt x="7761" y="2740"/>
                    <a:pt x="7830" y="2763"/>
                  </a:cubicBezTo>
                  <a:cubicBezTo>
                    <a:pt x="7898" y="2785"/>
                    <a:pt x="7990" y="2808"/>
                    <a:pt x="8058" y="2831"/>
                  </a:cubicBezTo>
                  <a:cubicBezTo>
                    <a:pt x="8149" y="2854"/>
                    <a:pt x="8218" y="2900"/>
                    <a:pt x="8309" y="2922"/>
                  </a:cubicBezTo>
                  <a:cubicBezTo>
                    <a:pt x="8332" y="2922"/>
                    <a:pt x="8378" y="2945"/>
                    <a:pt x="8423" y="2945"/>
                  </a:cubicBezTo>
                  <a:cubicBezTo>
                    <a:pt x="8446" y="2968"/>
                    <a:pt x="8492" y="2968"/>
                    <a:pt x="8515" y="2991"/>
                  </a:cubicBezTo>
                  <a:cubicBezTo>
                    <a:pt x="8537" y="2991"/>
                    <a:pt x="8560" y="2991"/>
                    <a:pt x="8606" y="3014"/>
                  </a:cubicBezTo>
                  <a:cubicBezTo>
                    <a:pt x="8651" y="3014"/>
                    <a:pt x="8697" y="3037"/>
                    <a:pt x="8766" y="3059"/>
                  </a:cubicBezTo>
                  <a:lnTo>
                    <a:pt x="8811" y="3059"/>
                  </a:lnTo>
                  <a:cubicBezTo>
                    <a:pt x="8857" y="3082"/>
                    <a:pt x="8903" y="3105"/>
                    <a:pt x="8948" y="3105"/>
                  </a:cubicBezTo>
                  <a:cubicBezTo>
                    <a:pt x="9108" y="3173"/>
                    <a:pt x="9268" y="3219"/>
                    <a:pt x="9428" y="3265"/>
                  </a:cubicBezTo>
                  <a:cubicBezTo>
                    <a:pt x="9770" y="3379"/>
                    <a:pt x="10112" y="3493"/>
                    <a:pt x="10455" y="3607"/>
                  </a:cubicBezTo>
                  <a:cubicBezTo>
                    <a:pt x="10592" y="3653"/>
                    <a:pt x="10729" y="3698"/>
                    <a:pt x="10866" y="3744"/>
                  </a:cubicBezTo>
                  <a:cubicBezTo>
                    <a:pt x="10888" y="3767"/>
                    <a:pt x="10934" y="3767"/>
                    <a:pt x="10980" y="3767"/>
                  </a:cubicBezTo>
                  <a:cubicBezTo>
                    <a:pt x="11094" y="3813"/>
                    <a:pt x="11185" y="3835"/>
                    <a:pt x="11299" y="3881"/>
                  </a:cubicBezTo>
                  <a:lnTo>
                    <a:pt x="11322" y="3881"/>
                  </a:lnTo>
                  <a:cubicBezTo>
                    <a:pt x="11345" y="3904"/>
                    <a:pt x="11391" y="3904"/>
                    <a:pt x="11413" y="3927"/>
                  </a:cubicBezTo>
                  <a:cubicBezTo>
                    <a:pt x="11482" y="3927"/>
                    <a:pt x="11527" y="3904"/>
                    <a:pt x="11573" y="3835"/>
                  </a:cubicBezTo>
                  <a:cubicBezTo>
                    <a:pt x="11573" y="3835"/>
                    <a:pt x="11573" y="3813"/>
                    <a:pt x="11573" y="3813"/>
                  </a:cubicBezTo>
                  <a:cubicBezTo>
                    <a:pt x="11596" y="3790"/>
                    <a:pt x="11596" y="3767"/>
                    <a:pt x="11619" y="3744"/>
                  </a:cubicBezTo>
                  <a:cubicBezTo>
                    <a:pt x="11619" y="3721"/>
                    <a:pt x="11619" y="3698"/>
                    <a:pt x="11596" y="3676"/>
                  </a:cubicBezTo>
                  <a:cubicBezTo>
                    <a:pt x="11596" y="3630"/>
                    <a:pt x="11573" y="3607"/>
                    <a:pt x="11527" y="3584"/>
                  </a:cubicBezTo>
                  <a:cubicBezTo>
                    <a:pt x="11482" y="3561"/>
                    <a:pt x="11413" y="3539"/>
                    <a:pt x="11345" y="3516"/>
                  </a:cubicBezTo>
                  <a:cubicBezTo>
                    <a:pt x="11299" y="3493"/>
                    <a:pt x="11254" y="3493"/>
                    <a:pt x="11208" y="3470"/>
                  </a:cubicBezTo>
                  <a:cubicBezTo>
                    <a:pt x="11139" y="3447"/>
                    <a:pt x="11048" y="3402"/>
                    <a:pt x="10980" y="3379"/>
                  </a:cubicBezTo>
                  <a:cubicBezTo>
                    <a:pt x="10820" y="3333"/>
                    <a:pt x="10637" y="3265"/>
                    <a:pt x="10478" y="3219"/>
                  </a:cubicBezTo>
                  <a:cubicBezTo>
                    <a:pt x="10158" y="3105"/>
                    <a:pt x="9838" y="2968"/>
                    <a:pt x="9519" y="2877"/>
                  </a:cubicBezTo>
                  <a:cubicBezTo>
                    <a:pt x="9496" y="2877"/>
                    <a:pt x="9450" y="2854"/>
                    <a:pt x="9428" y="2854"/>
                  </a:cubicBezTo>
                  <a:lnTo>
                    <a:pt x="9382" y="2831"/>
                  </a:lnTo>
                  <a:lnTo>
                    <a:pt x="9313" y="2831"/>
                  </a:lnTo>
                  <a:cubicBezTo>
                    <a:pt x="9268" y="2831"/>
                    <a:pt x="9245" y="2854"/>
                    <a:pt x="9222" y="2877"/>
                  </a:cubicBezTo>
                  <a:cubicBezTo>
                    <a:pt x="9176" y="2877"/>
                    <a:pt x="9131" y="2854"/>
                    <a:pt x="9108" y="2854"/>
                  </a:cubicBezTo>
                  <a:cubicBezTo>
                    <a:pt x="9085" y="2831"/>
                    <a:pt x="9085" y="2831"/>
                    <a:pt x="9062" y="2831"/>
                  </a:cubicBezTo>
                  <a:cubicBezTo>
                    <a:pt x="9045" y="2814"/>
                    <a:pt x="9016" y="2810"/>
                    <a:pt x="8992" y="2799"/>
                  </a:cubicBezTo>
                  <a:lnTo>
                    <a:pt x="8992" y="2799"/>
                  </a:lnTo>
                  <a:cubicBezTo>
                    <a:pt x="8993" y="2802"/>
                    <a:pt x="8994" y="2805"/>
                    <a:pt x="8994" y="2808"/>
                  </a:cubicBezTo>
                  <a:cubicBezTo>
                    <a:pt x="8834" y="2740"/>
                    <a:pt x="8674" y="2671"/>
                    <a:pt x="8492" y="2626"/>
                  </a:cubicBezTo>
                  <a:cubicBezTo>
                    <a:pt x="8309" y="2557"/>
                    <a:pt x="8149" y="2512"/>
                    <a:pt x="7967" y="2466"/>
                  </a:cubicBezTo>
                  <a:cubicBezTo>
                    <a:pt x="7807" y="2420"/>
                    <a:pt x="7670" y="2375"/>
                    <a:pt x="7510" y="2329"/>
                  </a:cubicBezTo>
                  <a:cubicBezTo>
                    <a:pt x="7465" y="2306"/>
                    <a:pt x="7396" y="2283"/>
                    <a:pt x="7328" y="2260"/>
                  </a:cubicBezTo>
                  <a:lnTo>
                    <a:pt x="7373" y="2260"/>
                  </a:lnTo>
                  <a:cubicBezTo>
                    <a:pt x="7236" y="2215"/>
                    <a:pt x="7122" y="2169"/>
                    <a:pt x="7008" y="2124"/>
                  </a:cubicBezTo>
                  <a:cubicBezTo>
                    <a:pt x="6871" y="2078"/>
                    <a:pt x="6757" y="2032"/>
                    <a:pt x="6643" y="1987"/>
                  </a:cubicBezTo>
                  <a:lnTo>
                    <a:pt x="6529" y="1987"/>
                  </a:lnTo>
                  <a:cubicBezTo>
                    <a:pt x="6483" y="1964"/>
                    <a:pt x="6415" y="1941"/>
                    <a:pt x="6346" y="1918"/>
                  </a:cubicBezTo>
                  <a:cubicBezTo>
                    <a:pt x="6232" y="1895"/>
                    <a:pt x="6118" y="1850"/>
                    <a:pt x="6004" y="1804"/>
                  </a:cubicBezTo>
                  <a:cubicBezTo>
                    <a:pt x="5958" y="1804"/>
                    <a:pt x="5912" y="1804"/>
                    <a:pt x="5890" y="1827"/>
                  </a:cubicBezTo>
                  <a:lnTo>
                    <a:pt x="5776" y="1804"/>
                  </a:lnTo>
                  <a:cubicBezTo>
                    <a:pt x="5707" y="1781"/>
                    <a:pt x="5639" y="1758"/>
                    <a:pt x="5593" y="1735"/>
                  </a:cubicBezTo>
                  <a:cubicBezTo>
                    <a:pt x="5456" y="1690"/>
                    <a:pt x="5319" y="1644"/>
                    <a:pt x="5205" y="1599"/>
                  </a:cubicBezTo>
                  <a:cubicBezTo>
                    <a:pt x="5068" y="1553"/>
                    <a:pt x="4954" y="1507"/>
                    <a:pt x="4817" y="1462"/>
                  </a:cubicBezTo>
                  <a:cubicBezTo>
                    <a:pt x="4680" y="1439"/>
                    <a:pt x="4566" y="1393"/>
                    <a:pt x="4429" y="1347"/>
                  </a:cubicBezTo>
                  <a:lnTo>
                    <a:pt x="4406" y="1347"/>
                  </a:lnTo>
                  <a:cubicBezTo>
                    <a:pt x="4292" y="1302"/>
                    <a:pt x="4201" y="1279"/>
                    <a:pt x="4086" y="1233"/>
                  </a:cubicBezTo>
                  <a:cubicBezTo>
                    <a:pt x="4064" y="1210"/>
                    <a:pt x="4041" y="1210"/>
                    <a:pt x="4018" y="1210"/>
                  </a:cubicBezTo>
                  <a:cubicBezTo>
                    <a:pt x="3949" y="1188"/>
                    <a:pt x="3904" y="1165"/>
                    <a:pt x="3835" y="1142"/>
                  </a:cubicBezTo>
                  <a:lnTo>
                    <a:pt x="3881" y="1142"/>
                  </a:lnTo>
                  <a:cubicBezTo>
                    <a:pt x="3835" y="1142"/>
                    <a:pt x="3790" y="1119"/>
                    <a:pt x="3744" y="1096"/>
                  </a:cubicBezTo>
                  <a:lnTo>
                    <a:pt x="3767" y="1096"/>
                  </a:lnTo>
                  <a:cubicBezTo>
                    <a:pt x="3698" y="1096"/>
                    <a:pt x="3653" y="1074"/>
                    <a:pt x="3584" y="1051"/>
                  </a:cubicBezTo>
                  <a:cubicBezTo>
                    <a:pt x="3578" y="1044"/>
                    <a:pt x="3569" y="1041"/>
                    <a:pt x="3559" y="1041"/>
                  </a:cubicBezTo>
                  <a:cubicBezTo>
                    <a:pt x="3537" y="1041"/>
                    <a:pt x="3509" y="1057"/>
                    <a:pt x="3493" y="1074"/>
                  </a:cubicBezTo>
                  <a:cubicBezTo>
                    <a:pt x="3493" y="1051"/>
                    <a:pt x="3493" y="1051"/>
                    <a:pt x="3493" y="1051"/>
                  </a:cubicBezTo>
                  <a:cubicBezTo>
                    <a:pt x="3470" y="982"/>
                    <a:pt x="3379" y="959"/>
                    <a:pt x="3310" y="959"/>
                  </a:cubicBezTo>
                  <a:cubicBezTo>
                    <a:pt x="3288" y="937"/>
                    <a:pt x="3242" y="937"/>
                    <a:pt x="3196" y="914"/>
                  </a:cubicBezTo>
                  <a:lnTo>
                    <a:pt x="2991" y="868"/>
                  </a:lnTo>
                  <a:cubicBezTo>
                    <a:pt x="2991" y="868"/>
                    <a:pt x="2968" y="845"/>
                    <a:pt x="2945" y="845"/>
                  </a:cubicBezTo>
                  <a:lnTo>
                    <a:pt x="2922" y="845"/>
                  </a:lnTo>
                  <a:cubicBezTo>
                    <a:pt x="2831" y="822"/>
                    <a:pt x="2763" y="800"/>
                    <a:pt x="2671" y="777"/>
                  </a:cubicBezTo>
                  <a:cubicBezTo>
                    <a:pt x="2603" y="754"/>
                    <a:pt x="2511" y="708"/>
                    <a:pt x="2443" y="686"/>
                  </a:cubicBezTo>
                  <a:cubicBezTo>
                    <a:pt x="2283" y="640"/>
                    <a:pt x="2123" y="594"/>
                    <a:pt x="1964" y="549"/>
                  </a:cubicBezTo>
                  <a:cubicBezTo>
                    <a:pt x="1781" y="480"/>
                    <a:pt x="1621" y="434"/>
                    <a:pt x="1439" y="389"/>
                  </a:cubicBezTo>
                  <a:cubicBezTo>
                    <a:pt x="1347" y="343"/>
                    <a:pt x="1256" y="320"/>
                    <a:pt x="1165" y="297"/>
                  </a:cubicBezTo>
                  <a:cubicBezTo>
                    <a:pt x="1142" y="275"/>
                    <a:pt x="1096" y="275"/>
                    <a:pt x="1073" y="275"/>
                  </a:cubicBezTo>
                  <a:lnTo>
                    <a:pt x="982" y="252"/>
                  </a:lnTo>
                  <a:cubicBezTo>
                    <a:pt x="966" y="236"/>
                    <a:pt x="939" y="220"/>
                    <a:pt x="908" y="220"/>
                  </a:cubicBezTo>
                  <a:cubicBezTo>
                    <a:pt x="895" y="220"/>
                    <a:pt x="881" y="222"/>
                    <a:pt x="868" y="229"/>
                  </a:cubicBezTo>
                  <a:lnTo>
                    <a:pt x="845" y="229"/>
                  </a:lnTo>
                  <a:cubicBezTo>
                    <a:pt x="777" y="183"/>
                    <a:pt x="685" y="161"/>
                    <a:pt x="594" y="115"/>
                  </a:cubicBezTo>
                  <a:cubicBezTo>
                    <a:pt x="549" y="92"/>
                    <a:pt x="480" y="69"/>
                    <a:pt x="434" y="46"/>
                  </a:cubicBezTo>
                  <a:cubicBezTo>
                    <a:pt x="389" y="46"/>
                    <a:pt x="366" y="24"/>
                    <a:pt x="343" y="24"/>
                  </a:cubicBezTo>
                  <a:cubicBezTo>
                    <a:pt x="297" y="24"/>
                    <a:pt x="252" y="1"/>
                    <a:pt x="2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9739;p58">
              <a:extLst>
                <a:ext uri="{FF2B5EF4-FFF2-40B4-BE49-F238E27FC236}">
                  <a16:creationId xmlns:a16="http://schemas.microsoft.com/office/drawing/2014/main" id="{A1F2B534-1C1D-64F1-949C-47BB9902E83F}"/>
                </a:ext>
              </a:extLst>
            </p:cNvPr>
            <p:cNvSpPr/>
            <p:nvPr/>
          </p:nvSpPr>
          <p:spPr>
            <a:xfrm>
              <a:off x="5910839" y="2835155"/>
              <a:ext cx="221523" cy="95759"/>
            </a:xfrm>
            <a:custGeom>
              <a:avLst/>
              <a:gdLst/>
              <a:ahLst/>
              <a:cxnLst/>
              <a:rect l="l" t="t" r="r" b="b"/>
              <a:pathLst>
                <a:path w="4703" h="2033" extrusionOk="0">
                  <a:moveTo>
                    <a:pt x="4520" y="1"/>
                  </a:moveTo>
                  <a:cubicBezTo>
                    <a:pt x="4497" y="1"/>
                    <a:pt x="4474" y="1"/>
                    <a:pt x="4451" y="24"/>
                  </a:cubicBezTo>
                  <a:cubicBezTo>
                    <a:pt x="4429" y="24"/>
                    <a:pt x="4429" y="24"/>
                    <a:pt x="4406" y="47"/>
                  </a:cubicBezTo>
                  <a:cubicBezTo>
                    <a:pt x="4360" y="47"/>
                    <a:pt x="4315" y="69"/>
                    <a:pt x="4292" y="92"/>
                  </a:cubicBezTo>
                  <a:cubicBezTo>
                    <a:pt x="4200" y="138"/>
                    <a:pt x="4109" y="161"/>
                    <a:pt x="4041" y="206"/>
                  </a:cubicBezTo>
                  <a:cubicBezTo>
                    <a:pt x="3949" y="252"/>
                    <a:pt x="3858" y="298"/>
                    <a:pt x="3767" y="343"/>
                  </a:cubicBezTo>
                  <a:cubicBezTo>
                    <a:pt x="3721" y="366"/>
                    <a:pt x="3675" y="389"/>
                    <a:pt x="3653" y="389"/>
                  </a:cubicBezTo>
                  <a:cubicBezTo>
                    <a:pt x="3630" y="412"/>
                    <a:pt x="3607" y="412"/>
                    <a:pt x="3584" y="435"/>
                  </a:cubicBezTo>
                  <a:cubicBezTo>
                    <a:pt x="3561" y="435"/>
                    <a:pt x="3516" y="457"/>
                    <a:pt x="3493" y="480"/>
                  </a:cubicBezTo>
                  <a:cubicBezTo>
                    <a:pt x="3493" y="480"/>
                    <a:pt x="3493" y="480"/>
                    <a:pt x="3493" y="503"/>
                  </a:cubicBezTo>
                  <a:lnTo>
                    <a:pt x="3424" y="503"/>
                  </a:lnTo>
                  <a:cubicBezTo>
                    <a:pt x="3402" y="526"/>
                    <a:pt x="3379" y="526"/>
                    <a:pt x="3333" y="549"/>
                  </a:cubicBezTo>
                  <a:lnTo>
                    <a:pt x="3310" y="549"/>
                  </a:lnTo>
                  <a:cubicBezTo>
                    <a:pt x="3265" y="572"/>
                    <a:pt x="3219" y="594"/>
                    <a:pt x="3173" y="617"/>
                  </a:cubicBezTo>
                  <a:cubicBezTo>
                    <a:pt x="3105" y="640"/>
                    <a:pt x="3036" y="663"/>
                    <a:pt x="2991" y="686"/>
                  </a:cubicBezTo>
                  <a:cubicBezTo>
                    <a:pt x="2922" y="709"/>
                    <a:pt x="2877" y="731"/>
                    <a:pt x="2831" y="754"/>
                  </a:cubicBezTo>
                  <a:lnTo>
                    <a:pt x="2785" y="754"/>
                  </a:lnTo>
                  <a:cubicBezTo>
                    <a:pt x="2694" y="800"/>
                    <a:pt x="2603" y="845"/>
                    <a:pt x="2488" y="868"/>
                  </a:cubicBezTo>
                  <a:cubicBezTo>
                    <a:pt x="2420" y="914"/>
                    <a:pt x="2352" y="937"/>
                    <a:pt x="2260" y="960"/>
                  </a:cubicBezTo>
                  <a:cubicBezTo>
                    <a:pt x="2215" y="982"/>
                    <a:pt x="2192" y="1005"/>
                    <a:pt x="2146" y="1028"/>
                  </a:cubicBezTo>
                  <a:lnTo>
                    <a:pt x="2100" y="1028"/>
                  </a:lnTo>
                  <a:cubicBezTo>
                    <a:pt x="2100" y="1028"/>
                    <a:pt x="2078" y="1028"/>
                    <a:pt x="2078" y="1051"/>
                  </a:cubicBezTo>
                  <a:cubicBezTo>
                    <a:pt x="2055" y="1051"/>
                    <a:pt x="2009" y="1074"/>
                    <a:pt x="1986" y="1097"/>
                  </a:cubicBezTo>
                  <a:cubicBezTo>
                    <a:pt x="1849" y="1142"/>
                    <a:pt x="1690" y="1188"/>
                    <a:pt x="1553" y="1234"/>
                  </a:cubicBezTo>
                  <a:lnTo>
                    <a:pt x="1416" y="1302"/>
                  </a:lnTo>
                  <a:cubicBezTo>
                    <a:pt x="1416" y="1279"/>
                    <a:pt x="1393" y="1279"/>
                    <a:pt x="1370" y="1256"/>
                  </a:cubicBezTo>
                  <a:cubicBezTo>
                    <a:pt x="1347" y="1256"/>
                    <a:pt x="1302" y="1256"/>
                    <a:pt x="1279" y="1279"/>
                  </a:cubicBezTo>
                  <a:cubicBezTo>
                    <a:pt x="1187" y="1325"/>
                    <a:pt x="1096" y="1348"/>
                    <a:pt x="1005" y="1393"/>
                  </a:cubicBezTo>
                  <a:cubicBezTo>
                    <a:pt x="914" y="1439"/>
                    <a:pt x="822" y="1485"/>
                    <a:pt x="731" y="1507"/>
                  </a:cubicBezTo>
                  <a:cubicBezTo>
                    <a:pt x="640" y="1553"/>
                    <a:pt x="548" y="1599"/>
                    <a:pt x="457" y="1644"/>
                  </a:cubicBezTo>
                  <a:cubicBezTo>
                    <a:pt x="389" y="1644"/>
                    <a:pt x="343" y="1667"/>
                    <a:pt x="297" y="1690"/>
                  </a:cubicBezTo>
                  <a:cubicBezTo>
                    <a:pt x="252" y="1713"/>
                    <a:pt x="206" y="1736"/>
                    <a:pt x="183" y="1758"/>
                  </a:cubicBezTo>
                  <a:cubicBezTo>
                    <a:pt x="137" y="1781"/>
                    <a:pt x="115" y="1781"/>
                    <a:pt x="92" y="1804"/>
                  </a:cubicBezTo>
                  <a:cubicBezTo>
                    <a:pt x="69" y="1827"/>
                    <a:pt x="69" y="1827"/>
                    <a:pt x="46" y="1850"/>
                  </a:cubicBezTo>
                  <a:cubicBezTo>
                    <a:pt x="46" y="1850"/>
                    <a:pt x="23" y="1850"/>
                    <a:pt x="23" y="1873"/>
                  </a:cubicBezTo>
                  <a:cubicBezTo>
                    <a:pt x="1" y="1918"/>
                    <a:pt x="23" y="1987"/>
                    <a:pt x="69" y="2010"/>
                  </a:cubicBezTo>
                  <a:cubicBezTo>
                    <a:pt x="69" y="2010"/>
                    <a:pt x="92" y="2032"/>
                    <a:pt x="115" y="2032"/>
                  </a:cubicBezTo>
                  <a:lnTo>
                    <a:pt x="183" y="2032"/>
                  </a:lnTo>
                  <a:cubicBezTo>
                    <a:pt x="183" y="2032"/>
                    <a:pt x="206" y="2010"/>
                    <a:pt x="229" y="2010"/>
                  </a:cubicBezTo>
                  <a:cubicBezTo>
                    <a:pt x="252" y="2010"/>
                    <a:pt x="297" y="1987"/>
                    <a:pt x="343" y="1964"/>
                  </a:cubicBezTo>
                  <a:cubicBezTo>
                    <a:pt x="434" y="1941"/>
                    <a:pt x="526" y="1918"/>
                    <a:pt x="617" y="1873"/>
                  </a:cubicBezTo>
                  <a:cubicBezTo>
                    <a:pt x="708" y="1850"/>
                    <a:pt x="777" y="1804"/>
                    <a:pt x="868" y="1758"/>
                  </a:cubicBezTo>
                  <a:cubicBezTo>
                    <a:pt x="936" y="1736"/>
                    <a:pt x="1028" y="1690"/>
                    <a:pt x="1096" y="1667"/>
                  </a:cubicBezTo>
                  <a:lnTo>
                    <a:pt x="1165" y="1667"/>
                  </a:lnTo>
                  <a:cubicBezTo>
                    <a:pt x="1210" y="1644"/>
                    <a:pt x="1256" y="1644"/>
                    <a:pt x="1302" y="1622"/>
                  </a:cubicBezTo>
                  <a:cubicBezTo>
                    <a:pt x="1347" y="1599"/>
                    <a:pt x="1393" y="1599"/>
                    <a:pt x="1439" y="1576"/>
                  </a:cubicBezTo>
                  <a:cubicBezTo>
                    <a:pt x="1553" y="1530"/>
                    <a:pt x="1667" y="1485"/>
                    <a:pt x="1781" y="1462"/>
                  </a:cubicBezTo>
                  <a:lnTo>
                    <a:pt x="1758" y="1462"/>
                  </a:lnTo>
                  <a:cubicBezTo>
                    <a:pt x="1781" y="1462"/>
                    <a:pt x="1781" y="1439"/>
                    <a:pt x="1804" y="1439"/>
                  </a:cubicBezTo>
                  <a:lnTo>
                    <a:pt x="1781" y="1439"/>
                  </a:lnTo>
                  <a:cubicBezTo>
                    <a:pt x="1849" y="1416"/>
                    <a:pt x="1918" y="1393"/>
                    <a:pt x="1986" y="1370"/>
                  </a:cubicBezTo>
                  <a:cubicBezTo>
                    <a:pt x="2009" y="1348"/>
                    <a:pt x="2032" y="1348"/>
                    <a:pt x="2055" y="1325"/>
                  </a:cubicBezTo>
                  <a:lnTo>
                    <a:pt x="2146" y="1325"/>
                  </a:lnTo>
                  <a:cubicBezTo>
                    <a:pt x="2169" y="1302"/>
                    <a:pt x="2215" y="1302"/>
                    <a:pt x="2237" y="1279"/>
                  </a:cubicBezTo>
                  <a:cubicBezTo>
                    <a:pt x="2306" y="1256"/>
                    <a:pt x="2374" y="1234"/>
                    <a:pt x="2466" y="1211"/>
                  </a:cubicBezTo>
                  <a:cubicBezTo>
                    <a:pt x="2534" y="1165"/>
                    <a:pt x="2603" y="1142"/>
                    <a:pt x="2671" y="1119"/>
                  </a:cubicBezTo>
                  <a:cubicBezTo>
                    <a:pt x="2671" y="1119"/>
                    <a:pt x="2694" y="1119"/>
                    <a:pt x="2694" y="1097"/>
                  </a:cubicBezTo>
                  <a:cubicBezTo>
                    <a:pt x="2740" y="1097"/>
                    <a:pt x="2785" y="1097"/>
                    <a:pt x="2808" y="1074"/>
                  </a:cubicBezTo>
                  <a:cubicBezTo>
                    <a:pt x="2899" y="1051"/>
                    <a:pt x="2991" y="1005"/>
                    <a:pt x="3082" y="960"/>
                  </a:cubicBezTo>
                  <a:cubicBezTo>
                    <a:pt x="3173" y="937"/>
                    <a:pt x="3242" y="914"/>
                    <a:pt x="3310" y="868"/>
                  </a:cubicBezTo>
                  <a:cubicBezTo>
                    <a:pt x="3333" y="868"/>
                    <a:pt x="3379" y="845"/>
                    <a:pt x="3402" y="823"/>
                  </a:cubicBezTo>
                  <a:cubicBezTo>
                    <a:pt x="3424" y="823"/>
                    <a:pt x="3447" y="800"/>
                    <a:pt x="3470" y="800"/>
                  </a:cubicBezTo>
                  <a:lnTo>
                    <a:pt x="3493" y="800"/>
                  </a:lnTo>
                  <a:cubicBezTo>
                    <a:pt x="3516" y="777"/>
                    <a:pt x="3516" y="777"/>
                    <a:pt x="3538" y="777"/>
                  </a:cubicBezTo>
                  <a:cubicBezTo>
                    <a:pt x="3607" y="754"/>
                    <a:pt x="3675" y="731"/>
                    <a:pt x="3721" y="709"/>
                  </a:cubicBezTo>
                  <a:cubicBezTo>
                    <a:pt x="3812" y="686"/>
                    <a:pt x="3904" y="640"/>
                    <a:pt x="3972" y="617"/>
                  </a:cubicBezTo>
                  <a:cubicBezTo>
                    <a:pt x="4041" y="594"/>
                    <a:pt x="4109" y="572"/>
                    <a:pt x="4200" y="549"/>
                  </a:cubicBezTo>
                  <a:cubicBezTo>
                    <a:pt x="4200" y="549"/>
                    <a:pt x="4200" y="549"/>
                    <a:pt x="4223" y="526"/>
                  </a:cubicBezTo>
                  <a:lnTo>
                    <a:pt x="4246" y="526"/>
                  </a:lnTo>
                  <a:cubicBezTo>
                    <a:pt x="4269" y="526"/>
                    <a:pt x="4292" y="503"/>
                    <a:pt x="4315" y="503"/>
                  </a:cubicBezTo>
                  <a:cubicBezTo>
                    <a:pt x="4337" y="480"/>
                    <a:pt x="4383" y="457"/>
                    <a:pt x="4406" y="457"/>
                  </a:cubicBezTo>
                  <a:cubicBezTo>
                    <a:pt x="4429" y="435"/>
                    <a:pt x="4451" y="435"/>
                    <a:pt x="4451" y="435"/>
                  </a:cubicBezTo>
                  <a:cubicBezTo>
                    <a:pt x="4474" y="412"/>
                    <a:pt x="4497" y="412"/>
                    <a:pt x="4520" y="389"/>
                  </a:cubicBezTo>
                  <a:cubicBezTo>
                    <a:pt x="4543" y="389"/>
                    <a:pt x="4566" y="366"/>
                    <a:pt x="4588" y="343"/>
                  </a:cubicBezTo>
                  <a:cubicBezTo>
                    <a:pt x="4588" y="343"/>
                    <a:pt x="4611" y="343"/>
                    <a:pt x="4611" y="321"/>
                  </a:cubicBezTo>
                  <a:cubicBezTo>
                    <a:pt x="4634" y="321"/>
                    <a:pt x="4657" y="298"/>
                    <a:pt x="4657" y="298"/>
                  </a:cubicBezTo>
                  <a:cubicBezTo>
                    <a:pt x="4680" y="275"/>
                    <a:pt x="4703" y="252"/>
                    <a:pt x="4703" y="229"/>
                  </a:cubicBezTo>
                  <a:cubicBezTo>
                    <a:pt x="4703" y="206"/>
                    <a:pt x="4703" y="161"/>
                    <a:pt x="4680" y="138"/>
                  </a:cubicBezTo>
                  <a:cubicBezTo>
                    <a:pt x="4680" y="115"/>
                    <a:pt x="4680" y="92"/>
                    <a:pt x="4657" y="92"/>
                  </a:cubicBezTo>
                  <a:cubicBezTo>
                    <a:pt x="4657" y="69"/>
                    <a:pt x="4634" y="47"/>
                    <a:pt x="4634" y="47"/>
                  </a:cubicBezTo>
                  <a:cubicBezTo>
                    <a:pt x="4611" y="24"/>
                    <a:pt x="4566" y="1"/>
                    <a:pt x="4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9740;p58">
              <a:extLst>
                <a:ext uri="{FF2B5EF4-FFF2-40B4-BE49-F238E27FC236}">
                  <a16:creationId xmlns:a16="http://schemas.microsoft.com/office/drawing/2014/main" id="{8DFD0C89-C0F9-DD38-C3FE-5D93A1FBC02B}"/>
                </a:ext>
              </a:extLst>
            </p:cNvPr>
            <p:cNvSpPr/>
            <p:nvPr/>
          </p:nvSpPr>
          <p:spPr>
            <a:xfrm>
              <a:off x="6095772" y="2939444"/>
              <a:ext cx="62411" cy="61375"/>
            </a:xfrm>
            <a:custGeom>
              <a:avLst/>
              <a:gdLst/>
              <a:ahLst/>
              <a:cxnLst/>
              <a:rect l="l" t="t" r="r" b="b"/>
              <a:pathLst>
                <a:path w="1325" h="1303" extrusionOk="0">
                  <a:moveTo>
                    <a:pt x="480" y="1"/>
                  </a:moveTo>
                  <a:cubicBezTo>
                    <a:pt x="366" y="24"/>
                    <a:pt x="274" y="92"/>
                    <a:pt x="229" y="161"/>
                  </a:cubicBezTo>
                  <a:cubicBezTo>
                    <a:pt x="160" y="229"/>
                    <a:pt x="115" y="298"/>
                    <a:pt x="92" y="366"/>
                  </a:cubicBezTo>
                  <a:cubicBezTo>
                    <a:pt x="69" y="435"/>
                    <a:pt x="23" y="503"/>
                    <a:pt x="23" y="572"/>
                  </a:cubicBezTo>
                  <a:cubicBezTo>
                    <a:pt x="23" y="617"/>
                    <a:pt x="0" y="663"/>
                    <a:pt x="0" y="709"/>
                  </a:cubicBezTo>
                  <a:cubicBezTo>
                    <a:pt x="0" y="754"/>
                    <a:pt x="23" y="800"/>
                    <a:pt x="23" y="846"/>
                  </a:cubicBezTo>
                  <a:cubicBezTo>
                    <a:pt x="23" y="868"/>
                    <a:pt x="46" y="914"/>
                    <a:pt x="69" y="960"/>
                  </a:cubicBezTo>
                  <a:cubicBezTo>
                    <a:pt x="69" y="982"/>
                    <a:pt x="92" y="1005"/>
                    <a:pt x="115" y="1028"/>
                  </a:cubicBezTo>
                  <a:cubicBezTo>
                    <a:pt x="115" y="1051"/>
                    <a:pt x="137" y="1051"/>
                    <a:pt x="137" y="1074"/>
                  </a:cubicBezTo>
                  <a:cubicBezTo>
                    <a:pt x="160" y="1097"/>
                    <a:pt x="206" y="1119"/>
                    <a:pt x="229" y="1142"/>
                  </a:cubicBezTo>
                  <a:cubicBezTo>
                    <a:pt x="297" y="1188"/>
                    <a:pt x="366" y="1234"/>
                    <a:pt x="457" y="1256"/>
                  </a:cubicBezTo>
                  <a:cubicBezTo>
                    <a:pt x="525" y="1279"/>
                    <a:pt x="617" y="1302"/>
                    <a:pt x="708" y="1302"/>
                  </a:cubicBezTo>
                  <a:cubicBezTo>
                    <a:pt x="799" y="1302"/>
                    <a:pt x="868" y="1279"/>
                    <a:pt x="936" y="1256"/>
                  </a:cubicBezTo>
                  <a:cubicBezTo>
                    <a:pt x="1050" y="1211"/>
                    <a:pt x="1119" y="1142"/>
                    <a:pt x="1165" y="1074"/>
                  </a:cubicBezTo>
                  <a:cubicBezTo>
                    <a:pt x="1210" y="1005"/>
                    <a:pt x="1256" y="960"/>
                    <a:pt x="1279" y="891"/>
                  </a:cubicBezTo>
                  <a:cubicBezTo>
                    <a:pt x="1302" y="800"/>
                    <a:pt x="1324" y="731"/>
                    <a:pt x="1324" y="640"/>
                  </a:cubicBezTo>
                  <a:cubicBezTo>
                    <a:pt x="1324" y="594"/>
                    <a:pt x="1302" y="526"/>
                    <a:pt x="1279" y="480"/>
                  </a:cubicBezTo>
                  <a:cubicBezTo>
                    <a:pt x="1279" y="435"/>
                    <a:pt x="1256" y="389"/>
                    <a:pt x="1233" y="343"/>
                  </a:cubicBezTo>
                  <a:cubicBezTo>
                    <a:pt x="1210" y="298"/>
                    <a:pt x="1187" y="275"/>
                    <a:pt x="1142" y="229"/>
                  </a:cubicBezTo>
                  <a:cubicBezTo>
                    <a:pt x="1142" y="229"/>
                    <a:pt x="1142" y="206"/>
                    <a:pt x="1119" y="206"/>
                  </a:cubicBezTo>
                  <a:cubicBezTo>
                    <a:pt x="1119" y="184"/>
                    <a:pt x="1096" y="161"/>
                    <a:pt x="1096" y="161"/>
                  </a:cubicBezTo>
                  <a:cubicBezTo>
                    <a:pt x="1050" y="138"/>
                    <a:pt x="1050" y="115"/>
                    <a:pt x="1005" y="115"/>
                  </a:cubicBezTo>
                  <a:cubicBezTo>
                    <a:pt x="936" y="47"/>
                    <a:pt x="845" y="24"/>
                    <a:pt x="754" y="24"/>
                  </a:cubicBezTo>
                  <a:lnTo>
                    <a:pt x="731" y="24"/>
                  </a:lnTo>
                  <a:cubicBezTo>
                    <a:pt x="708" y="1"/>
                    <a:pt x="685" y="1"/>
                    <a:pt x="6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9741;p58">
              <a:extLst>
                <a:ext uri="{FF2B5EF4-FFF2-40B4-BE49-F238E27FC236}">
                  <a16:creationId xmlns:a16="http://schemas.microsoft.com/office/drawing/2014/main" id="{9EE93F87-A9D3-1C91-1944-55D6658FEC16}"/>
                </a:ext>
              </a:extLst>
            </p:cNvPr>
            <p:cNvSpPr/>
            <p:nvPr/>
          </p:nvSpPr>
          <p:spPr>
            <a:xfrm>
              <a:off x="6082865" y="2988903"/>
              <a:ext cx="82853" cy="107582"/>
            </a:xfrm>
            <a:custGeom>
              <a:avLst/>
              <a:gdLst/>
              <a:ahLst/>
              <a:cxnLst/>
              <a:rect l="l" t="t" r="r" b="b"/>
              <a:pathLst>
                <a:path w="1759" h="2284" extrusionOk="0">
                  <a:moveTo>
                    <a:pt x="1096" y="1"/>
                  </a:moveTo>
                  <a:cubicBezTo>
                    <a:pt x="1005" y="24"/>
                    <a:pt x="936" y="47"/>
                    <a:pt x="845" y="47"/>
                  </a:cubicBezTo>
                  <a:cubicBezTo>
                    <a:pt x="799" y="69"/>
                    <a:pt x="777" y="69"/>
                    <a:pt x="731" y="92"/>
                  </a:cubicBezTo>
                  <a:cubicBezTo>
                    <a:pt x="708" y="92"/>
                    <a:pt x="663" y="92"/>
                    <a:pt x="640" y="115"/>
                  </a:cubicBezTo>
                  <a:cubicBezTo>
                    <a:pt x="623" y="109"/>
                    <a:pt x="607" y="107"/>
                    <a:pt x="593" y="107"/>
                  </a:cubicBezTo>
                  <a:cubicBezTo>
                    <a:pt x="551" y="107"/>
                    <a:pt x="526" y="132"/>
                    <a:pt x="526" y="184"/>
                  </a:cubicBezTo>
                  <a:cubicBezTo>
                    <a:pt x="503" y="206"/>
                    <a:pt x="503" y="252"/>
                    <a:pt x="480" y="275"/>
                  </a:cubicBezTo>
                  <a:cubicBezTo>
                    <a:pt x="457" y="321"/>
                    <a:pt x="457" y="343"/>
                    <a:pt x="434" y="389"/>
                  </a:cubicBezTo>
                  <a:cubicBezTo>
                    <a:pt x="411" y="435"/>
                    <a:pt x="389" y="503"/>
                    <a:pt x="366" y="572"/>
                  </a:cubicBezTo>
                  <a:cubicBezTo>
                    <a:pt x="320" y="686"/>
                    <a:pt x="252" y="800"/>
                    <a:pt x="206" y="891"/>
                  </a:cubicBezTo>
                  <a:cubicBezTo>
                    <a:pt x="183" y="960"/>
                    <a:pt x="160" y="1005"/>
                    <a:pt x="138" y="1051"/>
                  </a:cubicBezTo>
                  <a:cubicBezTo>
                    <a:pt x="115" y="1119"/>
                    <a:pt x="92" y="1188"/>
                    <a:pt x="69" y="1234"/>
                  </a:cubicBezTo>
                  <a:cubicBezTo>
                    <a:pt x="69" y="1302"/>
                    <a:pt x="46" y="1348"/>
                    <a:pt x="46" y="1416"/>
                  </a:cubicBezTo>
                  <a:cubicBezTo>
                    <a:pt x="23" y="1485"/>
                    <a:pt x="1" y="1576"/>
                    <a:pt x="1" y="1644"/>
                  </a:cubicBezTo>
                  <a:cubicBezTo>
                    <a:pt x="1" y="1713"/>
                    <a:pt x="23" y="1781"/>
                    <a:pt x="69" y="1850"/>
                  </a:cubicBezTo>
                  <a:cubicBezTo>
                    <a:pt x="69" y="1895"/>
                    <a:pt x="115" y="1941"/>
                    <a:pt x="138" y="1964"/>
                  </a:cubicBezTo>
                  <a:cubicBezTo>
                    <a:pt x="160" y="1987"/>
                    <a:pt x="183" y="2010"/>
                    <a:pt x="206" y="2032"/>
                  </a:cubicBezTo>
                  <a:cubicBezTo>
                    <a:pt x="252" y="2078"/>
                    <a:pt x="320" y="2124"/>
                    <a:pt x="366" y="2147"/>
                  </a:cubicBezTo>
                  <a:cubicBezTo>
                    <a:pt x="434" y="2169"/>
                    <a:pt x="480" y="2215"/>
                    <a:pt x="548" y="2238"/>
                  </a:cubicBezTo>
                  <a:cubicBezTo>
                    <a:pt x="617" y="2261"/>
                    <a:pt x="708" y="2261"/>
                    <a:pt x="777" y="2283"/>
                  </a:cubicBezTo>
                  <a:cubicBezTo>
                    <a:pt x="868" y="2283"/>
                    <a:pt x="936" y="2261"/>
                    <a:pt x="1028" y="2261"/>
                  </a:cubicBezTo>
                  <a:cubicBezTo>
                    <a:pt x="1096" y="2238"/>
                    <a:pt x="1165" y="2238"/>
                    <a:pt x="1233" y="2215"/>
                  </a:cubicBezTo>
                  <a:cubicBezTo>
                    <a:pt x="1302" y="2215"/>
                    <a:pt x="1347" y="2169"/>
                    <a:pt x="1416" y="2147"/>
                  </a:cubicBezTo>
                  <a:cubicBezTo>
                    <a:pt x="1484" y="2124"/>
                    <a:pt x="1553" y="2055"/>
                    <a:pt x="1598" y="1987"/>
                  </a:cubicBezTo>
                  <a:cubicBezTo>
                    <a:pt x="1667" y="1918"/>
                    <a:pt x="1735" y="1827"/>
                    <a:pt x="1735" y="1736"/>
                  </a:cubicBezTo>
                  <a:cubicBezTo>
                    <a:pt x="1758" y="1644"/>
                    <a:pt x="1758" y="1553"/>
                    <a:pt x="1758" y="1485"/>
                  </a:cubicBezTo>
                  <a:cubicBezTo>
                    <a:pt x="1758" y="1393"/>
                    <a:pt x="1758" y="1325"/>
                    <a:pt x="1758" y="1234"/>
                  </a:cubicBezTo>
                  <a:cubicBezTo>
                    <a:pt x="1758" y="1165"/>
                    <a:pt x="1735" y="1074"/>
                    <a:pt x="1735" y="982"/>
                  </a:cubicBezTo>
                  <a:cubicBezTo>
                    <a:pt x="1712" y="914"/>
                    <a:pt x="1712" y="823"/>
                    <a:pt x="1690" y="754"/>
                  </a:cubicBezTo>
                  <a:cubicBezTo>
                    <a:pt x="1667" y="617"/>
                    <a:pt x="1621" y="457"/>
                    <a:pt x="1576" y="321"/>
                  </a:cubicBezTo>
                  <a:cubicBezTo>
                    <a:pt x="1553" y="275"/>
                    <a:pt x="1553" y="252"/>
                    <a:pt x="1530" y="206"/>
                  </a:cubicBezTo>
                  <a:cubicBezTo>
                    <a:pt x="1530" y="184"/>
                    <a:pt x="1530" y="184"/>
                    <a:pt x="1530" y="161"/>
                  </a:cubicBezTo>
                  <a:cubicBezTo>
                    <a:pt x="1530" y="115"/>
                    <a:pt x="1507" y="69"/>
                    <a:pt x="1484" y="47"/>
                  </a:cubicBezTo>
                  <a:cubicBezTo>
                    <a:pt x="1439" y="24"/>
                    <a:pt x="1416" y="1"/>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9742;p58">
              <a:extLst>
                <a:ext uri="{FF2B5EF4-FFF2-40B4-BE49-F238E27FC236}">
                  <a16:creationId xmlns:a16="http://schemas.microsoft.com/office/drawing/2014/main" id="{105A934A-6701-0FB1-3B69-1A39B7DF2B7E}"/>
                </a:ext>
              </a:extLst>
            </p:cNvPr>
            <p:cNvSpPr/>
            <p:nvPr/>
          </p:nvSpPr>
          <p:spPr>
            <a:xfrm>
              <a:off x="5476486" y="3455562"/>
              <a:ext cx="166696" cy="175268"/>
            </a:xfrm>
            <a:custGeom>
              <a:avLst/>
              <a:gdLst/>
              <a:ahLst/>
              <a:cxnLst/>
              <a:rect l="l" t="t" r="r" b="b"/>
              <a:pathLst>
                <a:path w="3539" h="3721" extrusionOk="0">
                  <a:moveTo>
                    <a:pt x="2191" y="0"/>
                  </a:moveTo>
                  <a:cubicBezTo>
                    <a:pt x="2123" y="46"/>
                    <a:pt x="2054" y="69"/>
                    <a:pt x="1963" y="114"/>
                  </a:cubicBezTo>
                  <a:cubicBezTo>
                    <a:pt x="1895" y="137"/>
                    <a:pt x="1826" y="160"/>
                    <a:pt x="1758" y="183"/>
                  </a:cubicBezTo>
                  <a:cubicBezTo>
                    <a:pt x="1689" y="206"/>
                    <a:pt x="1621" y="228"/>
                    <a:pt x="1552" y="251"/>
                  </a:cubicBezTo>
                  <a:lnTo>
                    <a:pt x="1507" y="274"/>
                  </a:lnTo>
                  <a:lnTo>
                    <a:pt x="1484" y="274"/>
                  </a:lnTo>
                  <a:cubicBezTo>
                    <a:pt x="1415" y="297"/>
                    <a:pt x="1370" y="320"/>
                    <a:pt x="1324" y="343"/>
                  </a:cubicBezTo>
                  <a:lnTo>
                    <a:pt x="1278" y="365"/>
                  </a:lnTo>
                  <a:cubicBezTo>
                    <a:pt x="1233" y="411"/>
                    <a:pt x="1210" y="434"/>
                    <a:pt x="1141" y="479"/>
                  </a:cubicBezTo>
                  <a:cubicBezTo>
                    <a:pt x="1096" y="502"/>
                    <a:pt x="1050" y="502"/>
                    <a:pt x="1004" y="502"/>
                  </a:cubicBezTo>
                  <a:cubicBezTo>
                    <a:pt x="982" y="525"/>
                    <a:pt x="959" y="525"/>
                    <a:pt x="936" y="525"/>
                  </a:cubicBezTo>
                  <a:cubicBezTo>
                    <a:pt x="913" y="548"/>
                    <a:pt x="890" y="548"/>
                    <a:pt x="867" y="571"/>
                  </a:cubicBezTo>
                  <a:lnTo>
                    <a:pt x="822" y="616"/>
                  </a:lnTo>
                  <a:lnTo>
                    <a:pt x="708" y="708"/>
                  </a:lnTo>
                  <a:cubicBezTo>
                    <a:pt x="639" y="776"/>
                    <a:pt x="571" y="822"/>
                    <a:pt x="525" y="867"/>
                  </a:cubicBezTo>
                  <a:cubicBezTo>
                    <a:pt x="502" y="867"/>
                    <a:pt x="479" y="890"/>
                    <a:pt x="457" y="913"/>
                  </a:cubicBezTo>
                  <a:lnTo>
                    <a:pt x="411" y="959"/>
                  </a:lnTo>
                  <a:lnTo>
                    <a:pt x="365" y="1004"/>
                  </a:lnTo>
                  <a:cubicBezTo>
                    <a:pt x="342" y="1004"/>
                    <a:pt x="320" y="1027"/>
                    <a:pt x="320" y="1050"/>
                  </a:cubicBezTo>
                  <a:lnTo>
                    <a:pt x="297" y="1050"/>
                  </a:lnTo>
                  <a:lnTo>
                    <a:pt x="274" y="1073"/>
                  </a:lnTo>
                  <a:cubicBezTo>
                    <a:pt x="274" y="1073"/>
                    <a:pt x="251" y="1096"/>
                    <a:pt x="251" y="1119"/>
                  </a:cubicBezTo>
                  <a:cubicBezTo>
                    <a:pt x="228" y="1119"/>
                    <a:pt x="228" y="1141"/>
                    <a:pt x="206" y="1164"/>
                  </a:cubicBezTo>
                  <a:cubicBezTo>
                    <a:pt x="183" y="1233"/>
                    <a:pt x="137" y="1301"/>
                    <a:pt x="114" y="1370"/>
                  </a:cubicBezTo>
                  <a:cubicBezTo>
                    <a:pt x="91" y="1438"/>
                    <a:pt x="69" y="1507"/>
                    <a:pt x="46" y="1552"/>
                  </a:cubicBezTo>
                  <a:cubicBezTo>
                    <a:pt x="23" y="1644"/>
                    <a:pt x="0" y="1735"/>
                    <a:pt x="0" y="1803"/>
                  </a:cubicBezTo>
                  <a:cubicBezTo>
                    <a:pt x="0" y="1872"/>
                    <a:pt x="0" y="1963"/>
                    <a:pt x="23" y="2032"/>
                  </a:cubicBezTo>
                  <a:cubicBezTo>
                    <a:pt x="23" y="2077"/>
                    <a:pt x="46" y="2100"/>
                    <a:pt x="46" y="2146"/>
                  </a:cubicBezTo>
                  <a:lnTo>
                    <a:pt x="69" y="2191"/>
                  </a:lnTo>
                  <a:cubicBezTo>
                    <a:pt x="69" y="2214"/>
                    <a:pt x="91" y="2237"/>
                    <a:pt x="91" y="2283"/>
                  </a:cubicBezTo>
                  <a:cubicBezTo>
                    <a:pt x="114" y="2328"/>
                    <a:pt x="137" y="2374"/>
                    <a:pt x="160" y="2442"/>
                  </a:cubicBezTo>
                  <a:cubicBezTo>
                    <a:pt x="183" y="2488"/>
                    <a:pt x="228" y="2511"/>
                    <a:pt x="251" y="2557"/>
                  </a:cubicBezTo>
                  <a:cubicBezTo>
                    <a:pt x="251" y="2579"/>
                    <a:pt x="274" y="2579"/>
                    <a:pt x="274" y="2602"/>
                  </a:cubicBezTo>
                  <a:lnTo>
                    <a:pt x="297" y="2625"/>
                  </a:lnTo>
                  <a:cubicBezTo>
                    <a:pt x="342" y="2694"/>
                    <a:pt x="365" y="2739"/>
                    <a:pt x="411" y="2785"/>
                  </a:cubicBezTo>
                  <a:cubicBezTo>
                    <a:pt x="434" y="2830"/>
                    <a:pt x="457" y="2853"/>
                    <a:pt x="479" y="2876"/>
                  </a:cubicBezTo>
                  <a:cubicBezTo>
                    <a:pt x="502" y="2899"/>
                    <a:pt x="525" y="2922"/>
                    <a:pt x="548" y="2967"/>
                  </a:cubicBezTo>
                  <a:cubicBezTo>
                    <a:pt x="571" y="2990"/>
                    <a:pt x="594" y="3013"/>
                    <a:pt x="616" y="3036"/>
                  </a:cubicBezTo>
                  <a:cubicBezTo>
                    <a:pt x="639" y="3059"/>
                    <a:pt x="662" y="3104"/>
                    <a:pt x="685" y="3127"/>
                  </a:cubicBezTo>
                  <a:lnTo>
                    <a:pt x="822" y="3287"/>
                  </a:lnTo>
                  <a:cubicBezTo>
                    <a:pt x="867" y="3355"/>
                    <a:pt x="913" y="3401"/>
                    <a:pt x="959" y="3447"/>
                  </a:cubicBezTo>
                  <a:cubicBezTo>
                    <a:pt x="982" y="3470"/>
                    <a:pt x="1027" y="3515"/>
                    <a:pt x="1050" y="3538"/>
                  </a:cubicBezTo>
                  <a:cubicBezTo>
                    <a:pt x="1073" y="3538"/>
                    <a:pt x="1073" y="3538"/>
                    <a:pt x="1096" y="3561"/>
                  </a:cubicBezTo>
                  <a:cubicBezTo>
                    <a:pt x="1096" y="3561"/>
                    <a:pt x="1119" y="3584"/>
                    <a:pt x="1119" y="3584"/>
                  </a:cubicBezTo>
                  <a:cubicBezTo>
                    <a:pt x="1141" y="3584"/>
                    <a:pt x="1164" y="3607"/>
                    <a:pt x="1164" y="3607"/>
                  </a:cubicBezTo>
                  <a:cubicBezTo>
                    <a:pt x="1210" y="3652"/>
                    <a:pt x="1256" y="3675"/>
                    <a:pt x="1301" y="3698"/>
                  </a:cubicBezTo>
                  <a:cubicBezTo>
                    <a:pt x="1324" y="3698"/>
                    <a:pt x="1324" y="3721"/>
                    <a:pt x="1347" y="3721"/>
                  </a:cubicBezTo>
                  <a:cubicBezTo>
                    <a:pt x="1392" y="3721"/>
                    <a:pt x="1461" y="3698"/>
                    <a:pt x="1507" y="3698"/>
                  </a:cubicBezTo>
                  <a:cubicBezTo>
                    <a:pt x="1598" y="3675"/>
                    <a:pt x="1689" y="3652"/>
                    <a:pt x="1780" y="3652"/>
                  </a:cubicBezTo>
                  <a:lnTo>
                    <a:pt x="1826" y="3652"/>
                  </a:lnTo>
                  <a:cubicBezTo>
                    <a:pt x="1849" y="3629"/>
                    <a:pt x="1895" y="3629"/>
                    <a:pt x="1917" y="3629"/>
                  </a:cubicBezTo>
                  <a:cubicBezTo>
                    <a:pt x="1963" y="3629"/>
                    <a:pt x="2009" y="3607"/>
                    <a:pt x="2054" y="3607"/>
                  </a:cubicBezTo>
                  <a:lnTo>
                    <a:pt x="2100" y="3607"/>
                  </a:lnTo>
                  <a:cubicBezTo>
                    <a:pt x="2146" y="3584"/>
                    <a:pt x="2191" y="3561"/>
                    <a:pt x="2260" y="3561"/>
                  </a:cubicBezTo>
                  <a:cubicBezTo>
                    <a:pt x="2328" y="3538"/>
                    <a:pt x="2397" y="3492"/>
                    <a:pt x="2488" y="3470"/>
                  </a:cubicBezTo>
                  <a:lnTo>
                    <a:pt x="2511" y="3470"/>
                  </a:lnTo>
                  <a:cubicBezTo>
                    <a:pt x="2579" y="3447"/>
                    <a:pt x="2648" y="3424"/>
                    <a:pt x="2693" y="3401"/>
                  </a:cubicBezTo>
                  <a:cubicBezTo>
                    <a:pt x="2762" y="3378"/>
                    <a:pt x="2808" y="3333"/>
                    <a:pt x="2876" y="3287"/>
                  </a:cubicBezTo>
                  <a:cubicBezTo>
                    <a:pt x="2945" y="3241"/>
                    <a:pt x="3013" y="3196"/>
                    <a:pt x="3059" y="3150"/>
                  </a:cubicBezTo>
                  <a:cubicBezTo>
                    <a:pt x="3104" y="3104"/>
                    <a:pt x="3150" y="3059"/>
                    <a:pt x="3196" y="3013"/>
                  </a:cubicBezTo>
                  <a:cubicBezTo>
                    <a:pt x="3241" y="2945"/>
                    <a:pt x="3287" y="2876"/>
                    <a:pt x="3333" y="2808"/>
                  </a:cubicBezTo>
                  <a:cubicBezTo>
                    <a:pt x="3378" y="2739"/>
                    <a:pt x="3424" y="2671"/>
                    <a:pt x="3447" y="2579"/>
                  </a:cubicBezTo>
                  <a:cubicBezTo>
                    <a:pt x="3470" y="2557"/>
                    <a:pt x="3470" y="2511"/>
                    <a:pt x="3470" y="2488"/>
                  </a:cubicBezTo>
                  <a:cubicBezTo>
                    <a:pt x="3470" y="2465"/>
                    <a:pt x="3492" y="2442"/>
                    <a:pt x="3492" y="2420"/>
                  </a:cubicBezTo>
                  <a:cubicBezTo>
                    <a:pt x="3515" y="2351"/>
                    <a:pt x="3538" y="2283"/>
                    <a:pt x="3538" y="2214"/>
                  </a:cubicBezTo>
                  <a:cubicBezTo>
                    <a:pt x="3538" y="2146"/>
                    <a:pt x="3515" y="2077"/>
                    <a:pt x="3515" y="2009"/>
                  </a:cubicBezTo>
                  <a:cubicBezTo>
                    <a:pt x="3492" y="1917"/>
                    <a:pt x="3492" y="1849"/>
                    <a:pt x="3470" y="1780"/>
                  </a:cubicBezTo>
                  <a:cubicBezTo>
                    <a:pt x="3447" y="1712"/>
                    <a:pt x="3401" y="1644"/>
                    <a:pt x="3355" y="1552"/>
                  </a:cubicBezTo>
                  <a:cubicBezTo>
                    <a:pt x="3310" y="1461"/>
                    <a:pt x="3241" y="1370"/>
                    <a:pt x="3196" y="1278"/>
                  </a:cubicBezTo>
                  <a:lnTo>
                    <a:pt x="3173" y="1233"/>
                  </a:lnTo>
                  <a:cubicBezTo>
                    <a:pt x="3127" y="1141"/>
                    <a:pt x="3082" y="1050"/>
                    <a:pt x="3013" y="959"/>
                  </a:cubicBezTo>
                  <a:cubicBezTo>
                    <a:pt x="2990" y="913"/>
                    <a:pt x="2967" y="867"/>
                    <a:pt x="2945" y="822"/>
                  </a:cubicBezTo>
                  <a:cubicBezTo>
                    <a:pt x="2922" y="799"/>
                    <a:pt x="2899" y="753"/>
                    <a:pt x="2876" y="708"/>
                  </a:cubicBezTo>
                  <a:lnTo>
                    <a:pt x="2830" y="662"/>
                  </a:lnTo>
                  <a:cubicBezTo>
                    <a:pt x="2808" y="594"/>
                    <a:pt x="2762" y="525"/>
                    <a:pt x="2716" y="457"/>
                  </a:cubicBezTo>
                  <a:cubicBezTo>
                    <a:pt x="2671" y="411"/>
                    <a:pt x="2625" y="365"/>
                    <a:pt x="2579" y="320"/>
                  </a:cubicBezTo>
                  <a:cubicBezTo>
                    <a:pt x="2557" y="251"/>
                    <a:pt x="2511" y="206"/>
                    <a:pt x="2465" y="160"/>
                  </a:cubicBezTo>
                  <a:lnTo>
                    <a:pt x="2465" y="137"/>
                  </a:lnTo>
                  <a:cubicBezTo>
                    <a:pt x="2442" y="114"/>
                    <a:pt x="2420" y="91"/>
                    <a:pt x="2420" y="69"/>
                  </a:cubicBezTo>
                  <a:cubicBezTo>
                    <a:pt x="2397" y="69"/>
                    <a:pt x="2397" y="46"/>
                    <a:pt x="2374" y="46"/>
                  </a:cubicBezTo>
                  <a:cubicBezTo>
                    <a:pt x="2374" y="46"/>
                    <a:pt x="2374" y="46"/>
                    <a:pt x="2374" y="23"/>
                  </a:cubicBezTo>
                  <a:cubicBezTo>
                    <a:pt x="2351" y="23"/>
                    <a:pt x="2328" y="23"/>
                    <a:pt x="2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9743;p58">
              <a:extLst>
                <a:ext uri="{FF2B5EF4-FFF2-40B4-BE49-F238E27FC236}">
                  <a16:creationId xmlns:a16="http://schemas.microsoft.com/office/drawing/2014/main" id="{E158F9FC-86CD-59E7-499A-88369A09F4A5}"/>
                </a:ext>
              </a:extLst>
            </p:cNvPr>
            <p:cNvSpPr/>
            <p:nvPr/>
          </p:nvSpPr>
          <p:spPr>
            <a:xfrm>
              <a:off x="5243177" y="4167303"/>
              <a:ext cx="163446" cy="137681"/>
            </a:xfrm>
            <a:custGeom>
              <a:avLst/>
              <a:gdLst/>
              <a:ahLst/>
              <a:cxnLst/>
              <a:rect l="l" t="t" r="r" b="b"/>
              <a:pathLst>
                <a:path w="3470" h="2923" extrusionOk="0">
                  <a:moveTo>
                    <a:pt x="708" y="0"/>
                  </a:moveTo>
                  <a:cubicBezTo>
                    <a:pt x="685" y="23"/>
                    <a:pt x="639" y="46"/>
                    <a:pt x="593" y="69"/>
                  </a:cubicBezTo>
                  <a:cubicBezTo>
                    <a:pt x="571" y="69"/>
                    <a:pt x="548" y="92"/>
                    <a:pt x="548" y="92"/>
                  </a:cubicBezTo>
                  <a:cubicBezTo>
                    <a:pt x="525" y="115"/>
                    <a:pt x="502" y="115"/>
                    <a:pt x="457" y="115"/>
                  </a:cubicBezTo>
                  <a:cubicBezTo>
                    <a:pt x="434" y="137"/>
                    <a:pt x="411" y="183"/>
                    <a:pt x="388" y="206"/>
                  </a:cubicBezTo>
                  <a:cubicBezTo>
                    <a:pt x="320" y="274"/>
                    <a:pt x="274" y="343"/>
                    <a:pt x="251" y="411"/>
                  </a:cubicBezTo>
                  <a:cubicBezTo>
                    <a:pt x="205" y="480"/>
                    <a:pt x="160" y="548"/>
                    <a:pt x="137" y="640"/>
                  </a:cubicBezTo>
                  <a:cubicBezTo>
                    <a:pt x="114" y="662"/>
                    <a:pt x="114" y="708"/>
                    <a:pt x="91" y="754"/>
                  </a:cubicBezTo>
                  <a:cubicBezTo>
                    <a:pt x="91" y="777"/>
                    <a:pt x="91" y="799"/>
                    <a:pt x="68" y="822"/>
                  </a:cubicBezTo>
                  <a:cubicBezTo>
                    <a:pt x="46" y="959"/>
                    <a:pt x="23" y="1073"/>
                    <a:pt x="23" y="1210"/>
                  </a:cubicBezTo>
                  <a:lnTo>
                    <a:pt x="23" y="1256"/>
                  </a:lnTo>
                  <a:cubicBezTo>
                    <a:pt x="0" y="1347"/>
                    <a:pt x="0" y="1416"/>
                    <a:pt x="0" y="1484"/>
                  </a:cubicBezTo>
                  <a:cubicBezTo>
                    <a:pt x="0" y="1553"/>
                    <a:pt x="23" y="1621"/>
                    <a:pt x="23" y="1690"/>
                  </a:cubicBezTo>
                  <a:cubicBezTo>
                    <a:pt x="23" y="1781"/>
                    <a:pt x="46" y="1849"/>
                    <a:pt x="46" y="1918"/>
                  </a:cubicBezTo>
                  <a:lnTo>
                    <a:pt x="68" y="1941"/>
                  </a:lnTo>
                  <a:cubicBezTo>
                    <a:pt x="68" y="2009"/>
                    <a:pt x="91" y="2078"/>
                    <a:pt x="114" y="2146"/>
                  </a:cubicBezTo>
                  <a:cubicBezTo>
                    <a:pt x="137" y="2192"/>
                    <a:pt x="137" y="2237"/>
                    <a:pt x="160" y="2283"/>
                  </a:cubicBezTo>
                  <a:cubicBezTo>
                    <a:pt x="183" y="2306"/>
                    <a:pt x="205" y="2329"/>
                    <a:pt x="228" y="2351"/>
                  </a:cubicBezTo>
                  <a:cubicBezTo>
                    <a:pt x="274" y="2397"/>
                    <a:pt x="320" y="2443"/>
                    <a:pt x="342" y="2466"/>
                  </a:cubicBezTo>
                  <a:cubicBezTo>
                    <a:pt x="411" y="2534"/>
                    <a:pt x="479" y="2557"/>
                    <a:pt x="548" y="2580"/>
                  </a:cubicBezTo>
                  <a:cubicBezTo>
                    <a:pt x="593" y="2580"/>
                    <a:pt x="616" y="2603"/>
                    <a:pt x="662" y="2603"/>
                  </a:cubicBezTo>
                  <a:lnTo>
                    <a:pt x="685" y="2603"/>
                  </a:lnTo>
                  <a:cubicBezTo>
                    <a:pt x="708" y="2603"/>
                    <a:pt x="753" y="2580"/>
                    <a:pt x="776" y="2580"/>
                  </a:cubicBezTo>
                  <a:cubicBezTo>
                    <a:pt x="845" y="2580"/>
                    <a:pt x="890" y="2534"/>
                    <a:pt x="936" y="2511"/>
                  </a:cubicBezTo>
                  <a:cubicBezTo>
                    <a:pt x="1004" y="2488"/>
                    <a:pt x="1050" y="2443"/>
                    <a:pt x="1073" y="2420"/>
                  </a:cubicBezTo>
                  <a:cubicBezTo>
                    <a:pt x="1096" y="2397"/>
                    <a:pt x="1118" y="2374"/>
                    <a:pt x="1164" y="2329"/>
                  </a:cubicBezTo>
                  <a:cubicBezTo>
                    <a:pt x="1164" y="2351"/>
                    <a:pt x="1164" y="2374"/>
                    <a:pt x="1164" y="2374"/>
                  </a:cubicBezTo>
                  <a:cubicBezTo>
                    <a:pt x="1210" y="2443"/>
                    <a:pt x="1233" y="2488"/>
                    <a:pt x="1255" y="2557"/>
                  </a:cubicBezTo>
                  <a:cubicBezTo>
                    <a:pt x="1278" y="2580"/>
                    <a:pt x="1301" y="2603"/>
                    <a:pt x="1324" y="2625"/>
                  </a:cubicBezTo>
                  <a:cubicBezTo>
                    <a:pt x="1347" y="2648"/>
                    <a:pt x="1370" y="2671"/>
                    <a:pt x="1392" y="2694"/>
                  </a:cubicBezTo>
                  <a:cubicBezTo>
                    <a:pt x="1438" y="2717"/>
                    <a:pt x="1461" y="2739"/>
                    <a:pt x="1484" y="2762"/>
                  </a:cubicBezTo>
                  <a:cubicBezTo>
                    <a:pt x="1529" y="2785"/>
                    <a:pt x="1575" y="2785"/>
                    <a:pt x="1621" y="2808"/>
                  </a:cubicBezTo>
                  <a:lnTo>
                    <a:pt x="1666" y="2808"/>
                  </a:lnTo>
                  <a:cubicBezTo>
                    <a:pt x="1712" y="2808"/>
                    <a:pt x="1758" y="2785"/>
                    <a:pt x="1826" y="2785"/>
                  </a:cubicBezTo>
                  <a:cubicBezTo>
                    <a:pt x="1872" y="2762"/>
                    <a:pt x="1895" y="2739"/>
                    <a:pt x="1940" y="2717"/>
                  </a:cubicBezTo>
                  <a:cubicBezTo>
                    <a:pt x="1963" y="2717"/>
                    <a:pt x="1986" y="2694"/>
                    <a:pt x="2009" y="2671"/>
                  </a:cubicBezTo>
                  <a:lnTo>
                    <a:pt x="2031" y="2648"/>
                  </a:lnTo>
                  <a:cubicBezTo>
                    <a:pt x="2031" y="2648"/>
                    <a:pt x="2054" y="2648"/>
                    <a:pt x="2054" y="2625"/>
                  </a:cubicBezTo>
                  <a:lnTo>
                    <a:pt x="2100" y="2603"/>
                  </a:lnTo>
                  <a:cubicBezTo>
                    <a:pt x="2123" y="2580"/>
                    <a:pt x="2168" y="2534"/>
                    <a:pt x="2191" y="2511"/>
                  </a:cubicBezTo>
                  <a:cubicBezTo>
                    <a:pt x="2214" y="2534"/>
                    <a:pt x="2214" y="2557"/>
                    <a:pt x="2237" y="2603"/>
                  </a:cubicBezTo>
                  <a:cubicBezTo>
                    <a:pt x="2260" y="2625"/>
                    <a:pt x="2283" y="2648"/>
                    <a:pt x="2283" y="2694"/>
                  </a:cubicBezTo>
                  <a:cubicBezTo>
                    <a:pt x="2305" y="2717"/>
                    <a:pt x="2305" y="2717"/>
                    <a:pt x="2328" y="2739"/>
                  </a:cubicBezTo>
                  <a:cubicBezTo>
                    <a:pt x="2351" y="2785"/>
                    <a:pt x="2374" y="2831"/>
                    <a:pt x="2420" y="2854"/>
                  </a:cubicBezTo>
                  <a:cubicBezTo>
                    <a:pt x="2442" y="2876"/>
                    <a:pt x="2442" y="2876"/>
                    <a:pt x="2465" y="2899"/>
                  </a:cubicBezTo>
                  <a:cubicBezTo>
                    <a:pt x="2488" y="2899"/>
                    <a:pt x="2488" y="2899"/>
                    <a:pt x="2511" y="2922"/>
                  </a:cubicBezTo>
                  <a:lnTo>
                    <a:pt x="2716" y="2922"/>
                  </a:lnTo>
                  <a:cubicBezTo>
                    <a:pt x="2762" y="2922"/>
                    <a:pt x="2785" y="2899"/>
                    <a:pt x="2808" y="2899"/>
                  </a:cubicBezTo>
                  <a:cubicBezTo>
                    <a:pt x="2853" y="2899"/>
                    <a:pt x="2876" y="2876"/>
                    <a:pt x="2899" y="2854"/>
                  </a:cubicBezTo>
                  <a:cubicBezTo>
                    <a:pt x="2944" y="2854"/>
                    <a:pt x="2967" y="2831"/>
                    <a:pt x="2990" y="2808"/>
                  </a:cubicBezTo>
                  <a:cubicBezTo>
                    <a:pt x="3036" y="2762"/>
                    <a:pt x="3081" y="2717"/>
                    <a:pt x="3127" y="2671"/>
                  </a:cubicBezTo>
                  <a:cubicBezTo>
                    <a:pt x="3196" y="2603"/>
                    <a:pt x="3241" y="2534"/>
                    <a:pt x="3287" y="2466"/>
                  </a:cubicBezTo>
                  <a:cubicBezTo>
                    <a:pt x="3355" y="2351"/>
                    <a:pt x="3401" y="2192"/>
                    <a:pt x="3424" y="2009"/>
                  </a:cubicBezTo>
                  <a:cubicBezTo>
                    <a:pt x="3447" y="1941"/>
                    <a:pt x="3447" y="1849"/>
                    <a:pt x="3447" y="1781"/>
                  </a:cubicBezTo>
                  <a:cubicBezTo>
                    <a:pt x="3469" y="1735"/>
                    <a:pt x="3447" y="1690"/>
                    <a:pt x="3447" y="1644"/>
                  </a:cubicBezTo>
                  <a:cubicBezTo>
                    <a:pt x="3447" y="1621"/>
                    <a:pt x="3447" y="1598"/>
                    <a:pt x="3447" y="1553"/>
                  </a:cubicBezTo>
                  <a:cubicBezTo>
                    <a:pt x="3447" y="1530"/>
                    <a:pt x="3447" y="1507"/>
                    <a:pt x="3447" y="1461"/>
                  </a:cubicBezTo>
                  <a:cubicBezTo>
                    <a:pt x="3447" y="1416"/>
                    <a:pt x="3447" y="1370"/>
                    <a:pt x="3447" y="1324"/>
                  </a:cubicBezTo>
                  <a:cubicBezTo>
                    <a:pt x="3447" y="1324"/>
                    <a:pt x="3447" y="1301"/>
                    <a:pt x="3447" y="1301"/>
                  </a:cubicBezTo>
                  <a:cubicBezTo>
                    <a:pt x="3447" y="1279"/>
                    <a:pt x="3447" y="1256"/>
                    <a:pt x="3447" y="1256"/>
                  </a:cubicBezTo>
                  <a:cubicBezTo>
                    <a:pt x="3447" y="1210"/>
                    <a:pt x="3447" y="1165"/>
                    <a:pt x="3447" y="1142"/>
                  </a:cubicBezTo>
                  <a:cubicBezTo>
                    <a:pt x="3447" y="1073"/>
                    <a:pt x="3424" y="982"/>
                    <a:pt x="3424" y="913"/>
                  </a:cubicBezTo>
                  <a:cubicBezTo>
                    <a:pt x="3424" y="868"/>
                    <a:pt x="3401" y="822"/>
                    <a:pt x="3401" y="777"/>
                  </a:cubicBezTo>
                  <a:cubicBezTo>
                    <a:pt x="3378" y="754"/>
                    <a:pt x="3378" y="731"/>
                    <a:pt x="3355" y="685"/>
                  </a:cubicBezTo>
                  <a:lnTo>
                    <a:pt x="3355" y="662"/>
                  </a:lnTo>
                  <a:cubicBezTo>
                    <a:pt x="3310" y="594"/>
                    <a:pt x="3241" y="525"/>
                    <a:pt x="3173" y="457"/>
                  </a:cubicBezTo>
                  <a:cubicBezTo>
                    <a:pt x="3150" y="434"/>
                    <a:pt x="3127" y="411"/>
                    <a:pt x="3081" y="388"/>
                  </a:cubicBezTo>
                  <a:lnTo>
                    <a:pt x="3059" y="366"/>
                  </a:lnTo>
                  <a:cubicBezTo>
                    <a:pt x="3036" y="343"/>
                    <a:pt x="3013" y="343"/>
                    <a:pt x="2990" y="320"/>
                  </a:cubicBezTo>
                  <a:lnTo>
                    <a:pt x="2876" y="320"/>
                  </a:lnTo>
                  <a:cubicBezTo>
                    <a:pt x="2853" y="320"/>
                    <a:pt x="2830" y="343"/>
                    <a:pt x="2808" y="343"/>
                  </a:cubicBezTo>
                  <a:lnTo>
                    <a:pt x="2762" y="366"/>
                  </a:lnTo>
                  <a:cubicBezTo>
                    <a:pt x="2716" y="366"/>
                    <a:pt x="2693" y="388"/>
                    <a:pt x="2648" y="411"/>
                  </a:cubicBezTo>
                  <a:cubicBezTo>
                    <a:pt x="2625" y="434"/>
                    <a:pt x="2579" y="457"/>
                    <a:pt x="2556" y="480"/>
                  </a:cubicBezTo>
                  <a:lnTo>
                    <a:pt x="2534" y="480"/>
                  </a:lnTo>
                  <a:cubicBezTo>
                    <a:pt x="2534" y="503"/>
                    <a:pt x="2511" y="503"/>
                    <a:pt x="2511" y="525"/>
                  </a:cubicBezTo>
                  <a:cubicBezTo>
                    <a:pt x="2488" y="525"/>
                    <a:pt x="2488" y="548"/>
                    <a:pt x="2488" y="548"/>
                  </a:cubicBezTo>
                  <a:cubicBezTo>
                    <a:pt x="2465" y="571"/>
                    <a:pt x="2420" y="594"/>
                    <a:pt x="2397" y="594"/>
                  </a:cubicBezTo>
                  <a:lnTo>
                    <a:pt x="2374" y="594"/>
                  </a:lnTo>
                  <a:cubicBezTo>
                    <a:pt x="2305" y="594"/>
                    <a:pt x="2260" y="571"/>
                    <a:pt x="2237" y="503"/>
                  </a:cubicBezTo>
                  <a:lnTo>
                    <a:pt x="2214" y="480"/>
                  </a:lnTo>
                  <a:cubicBezTo>
                    <a:pt x="2214" y="480"/>
                    <a:pt x="2214" y="457"/>
                    <a:pt x="2191" y="434"/>
                  </a:cubicBezTo>
                  <a:cubicBezTo>
                    <a:pt x="2191" y="434"/>
                    <a:pt x="2191" y="411"/>
                    <a:pt x="2168" y="411"/>
                  </a:cubicBezTo>
                  <a:cubicBezTo>
                    <a:pt x="2123" y="366"/>
                    <a:pt x="2054" y="320"/>
                    <a:pt x="1963" y="274"/>
                  </a:cubicBezTo>
                  <a:cubicBezTo>
                    <a:pt x="1940" y="252"/>
                    <a:pt x="1917" y="252"/>
                    <a:pt x="1895" y="229"/>
                  </a:cubicBezTo>
                  <a:lnTo>
                    <a:pt x="1849" y="229"/>
                  </a:lnTo>
                  <a:cubicBezTo>
                    <a:pt x="1826" y="229"/>
                    <a:pt x="1803" y="229"/>
                    <a:pt x="1758" y="252"/>
                  </a:cubicBezTo>
                  <a:lnTo>
                    <a:pt x="1621" y="252"/>
                  </a:lnTo>
                  <a:cubicBezTo>
                    <a:pt x="1598" y="274"/>
                    <a:pt x="1575" y="297"/>
                    <a:pt x="1552" y="297"/>
                  </a:cubicBezTo>
                  <a:cubicBezTo>
                    <a:pt x="1529" y="320"/>
                    <a:pt x="1506" y="320"/>
                    <a:pt x="1506" y="320"/>
                  </a:cubicBezTo>
                  <a:lnTo>
                    <a:pt x="1484" y="343"/>
                  </a:lnTo>
                  <a:cubicBezTo>
                    <a:pt x="1461" y="343"/>
                    <a:pt x="1461" y="366"/>
                    <a:pt x="1438" y="366"/>
                  </a:cubicBezTo>
                  <a:cubicBezTo>
                    <a:pt x="1415" y="366"/>
                    <a:pt x="1392" y="388"/>
                    <a:pt x="1370" y="388"/>
                  </a:cubicBezTo>
                  <a:cubicBezTo>
                    <a:pt x="1347" y="388"/>
                    <a:pt x="1324" y="388"/>
                    <a:pt x="1324" y="366"/>
                  </a:cubicBezTo>
                  <a:cubicBezTo>
                    <a:pt x="1278" y="366"/>
                    <a:pt x="1278" y="343"/>
                    <a:pt x="1255" y="320"/>
                  </a:cubicBezTo>
                  <a:cubicBezTo>
                    <a:pt x="1233" y="297"/>
                    <a:pt x="1210" y="297"/>
                    <a:pt x="1210" y="274"/>
                  </a:cubicBezTo>
                  <a:lnTo>
                    <a:pt x="1210" y="252"/>
                  </a:lnTo>
                  <a:lnTo>
                    <a:pt x="1187" y="229"/>
                  </a:lnTo>
                  <a:lnTo>
                    <a:pt x="1164" y="206"/>
                  </a:lnTo>
                  <a:cubicBezTo>
                    <a:pt x="1164" y="183"/>
                    <a:pt x="1141" y="183"/>
                    <a:pt x="1141" y="160"/>
                  </a:cubicBezTo>
                  <a:lnTo>
                    <a:pt x="1118" y="137"/>
                  </a:lnTo>
                  <a:cubicBezTo>
                    <a:pt x="1118" y="115"/>
                    <a:pt x="1096" y="92"/>
                    <a:pt x="1073" y="69"/>
                  </a:cubicBezTo>
                  <a:cubicBezTo>
                    <a:pt x="1073" y="69"/>
                    <a:pt x="1073" y="69"/>
                    <a:pt x="1050" y="46"/>
                  </a:cubicBezTo>
                  <a:cubicBezTo>
                    <a:pt x="1004" y="46"/>
                    <a:pt x="982" y="23"/>
                    <a:pt x="9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9744;p58">
              <a:extLst>
                <a:ext uri="{FF2B5EF4-FFF2-40B4-BE49-F238E27FC236}">
                  <a16:creationId xmlns:a16="http://schemas.microsoft.com/office/drawing/2014/main" id="{A334AE47-79F3-1A79-244F-FF76FA5A4203}"/>
                </a:ext>
              </a:extLst>
            </p:cNvPr>
            <p:cNvSpPr/>
            <p:nvPr/>
          </p:nvSpPr>
          <p:spPr>
            <a:xfrm>
              <a:off x="5437766" y="4201689"/>
              <a:ext cx="164529" cy="123691"/>
            </a:xfrm>
            <a:custGeom>
              <a:avLst/>
              <a:gdLst/>
              <a:ahLst/>
              <a:cxnLst/>
              <a:rect l="l" t="t" r="r" b="b"/>
              <a:pathLst>
                <a:path w="3493" h="2626" extrusionOk="0">
                  <a:moveTo>
                    <a:pt x="822" y="1"/>
                  </a:moveTo>
                  <a:cubicBezTo>
                    <a:pt x="776" y="1"/>
                    <a:pt x="731" y="1"/>
                    <a:pt x="685" y="24"/>
                  </a:cubicBezTo>
                  <a:cubicBezTo>
                    <a:pt x="640" y="47"/>
                    <a:pt x="571" y="69"/>
                    <a:pt x="503" y="115"/>
                  </a:cubicBezTo>
                  <a:cubicBezTo>
                    <a:pt x="457" y="138"/>
                    <a:pt x="434" y="161"/>
                    <a:pt x="388" y="206"/>
                  </a:cubicBezTo>
                  <a:cubicBezTo>
                    <a:pt x="366" y="229"/>
                    <a:pt x="320" y="252"/>
                    <a:pt x="297" y="275"/>
                  </a:cubicBezTo>
                  <a:lnTo>
                    <a:pt x="251" y="343"/>
                  </a:lnTo>
                  <a:cubicBezTo>
                    <a:pt x="206" y="366"/>
                    <a:pt x="183" y="412"/>
                    <a:pt x="160" y="435"/>
                  </a:cubicBezTo>
                  <a:cubicBezTo>
                    <a:pt x="160" y="457"/>
                    <a:pt x="160" y="457"/>
                    <a:pt x="160" y="480"/>
                  </a:cubicBezTo>
                  <a:lnTo>
                    <a:pt x="137" y="503"/>
                  </a:lnTo>
                  <a:cubicBezTo>
                    <a:pt x="137" y="549"/>
                    <a:pt x="115" y="594"/>
                    <a:pt x="69" y="617"/>
                  </a:cubicBezTo>
                  <a:cubicBezTo>
                    <a:pt x="46" y="686"/>
                    <a:pt x="23" y="754"/>
                    <a:pt x="23" y="800"/>
                  </a:cubicBezTo>
                  <a:cubicBezTo>
                    <a:pt x="0" y="891"/>
                    <a:pt x="0" y="982"/>
                    <a:pt x="0" y="1074"/>
                  </a:cubicBezTo>
                  <a:cubicBezTo>
                    <a:pt x="0" y="1142"/>
                    <a:pt x="0" y="1188"/>
                    <a:pt x="0" y="1233"/>
                  </a:cubicBezTo>
                  <a:lnTo>
                    <a:pt x="23" y="1302"/>
                  </a:lnTo>
                  <a:cubicBezTo>
                    <a:pt x="23" y="1416"/>
                    <a:pt x="23" y="1507"/>
                    <a:pt x="23" y="1599"/>
                  </a:cubicBezTo>
                  <a:cubicBezTo>
                    <a:pt x="46" y="1690"/>
                    <a:pt x="46" y="1781"/>
                    <a:pt x="69" y="1873"/>
                  </a:cubicBezTo>
                  <a:cubicBezTo>
                    <a:pt x="92" y="2009"/>
                    <a:pt x="137" y="2124"/>
                    <a:pt x="183" y="2215"/>
                  </a:cubicBezTo>
                  <a:cubicBezTo>
                    <a:pt x="206" y="2283"/>
                    <a:pt x="229" y="2352"/>
                    <a:pt x="251" y="2398"/>
                  </a:cubicBezTo>
                  <a:cubicBezTo>
                    <a:pt x="297" y="2489"/>
                    <a:pt x="388" y="2534"/>
                    <a:pt x="480" y="2580"/>
                  </a:cubicBezTo>
                  <a:lnTo>
                    <a:pt x="571" y="2580"/>
                  </a:lnTo>
                  <a:cubicBezTo>
                    <a:pt x="640" y="2580"/>
                    <a:pt x="731" y="2557"/>
                    <a:pt x="799" y="2534"/>
                  </a:cubicBezTo>
                  <a:cubicBezTo>
                    <a:pt x="868" y="2489"/>
                    <a:pt x="936" y="2420"/>
                    <a:pt x="1005" y="2375"/>
                  </a:cubicBezTo>
                  <a:cubicBezTo>
                    <a:pt x="1028" y="2352"/>
                    <a:pt x="1050" y="2306"/>
                    <a:pt x="1096" y="2283"/>
                  </a:cubicBezTo>
                  <a:lnTo>
                    <a:pt x="1119" y="2238"/>
                  </a:lnTo>
                  <a:cubicBezTo>
                    <a:pt x="1142" y="2283"/>
                    <a:pt x="1142" y="2306"/>
                    <a:pt x="1164" y="2329"/>
                  </a:cubicBezTo>
                  <a:cubicBezTo>
                    <a:pt x="1187" y="2375"/>
                    <a:pt x="1210" y="2420"/>
                    <a:pt x="1256" y="2466"/>
                  </a:cubicBezTo>
                  <a:cubicBezTo>
                    <a:pt x="1370" y="2557"/>
                    <a:pt x="1484" y="2603"/>
                    <a:pt x="1598" y="2626"/>
                  </a:cubicBezTo>
                  <a:lnTo>
                    <a:pt x="1689" y="2626"/>
                  </a:lnTo>
                  <a:cubicBezTo>
                    <a:pt x="1804" y="2626"/>
                    <a:pt x="1918" y="2580"/>
                    <a:pt x="2009" y="2512"/>
                  </a:cubicBezTo>
                  <a:cubicBezTo>
                    <a:pt x="2055" y="2466"/>
                    <a:pt x="2123" y="2420"/>
                    <a:pt x="2169" y="2375"/>
                  </a:cubicBezTo>
                  <a:cubicBezTo>
                    <a:pt x="2192" y="2352"/>
                    <a:pt x="2192" y="2329"/>
                    <a:pt x="2214" y="2329"/>
                  </a:cubicBezTo>
                  <a:cubicBezTo>
                    <a:pt x="2260" y="2420"/>
                    <a:pt x="2306" y="2534"/>
                    <a:pt x="2420" y="2580"/>
                  </a:cubicBezTo>
                  <a:cubicBezTo>
                    <a:pt x="2488" y="2603"/>
                    <a:pt x="2557" y="2626"/>
                    <a:pt x="2648" y="2626"/>
                  </a:cubicBezTo>
                  <a:lnTo>
                    <a:pt x="2762" y="2626"/>
                  </a:lnTo>
                  <a:cubicBezTo>
                    <a:pt x="2808" y="2603"/>
                    <a:pt x="2831" y="2580"/>
                    <a:pt x="2876" y="2580"/>
                  </a:cubicBezTo>
                  <a:cubicBezTo>
                    <a:pt x="2945" y="2534"/>
                    <a:pt x="3013" y="2489"/>
                    <a:pt x="3082" y="2420"/>
                  </a:cubicBezTo>
                  <a:cubicBezTo>
                    <a:pt x="3127" y="2375"/>
                    <a:pt x="3173" y="2306"/>
                    <a:pt x="3219" y="2238"/>
                  </a:cubicBezTo>
                  <a:lnTo>
                    <a:pt x="3219" y="2215"/>
                  </a:lnTo>
                  <a:cubicBezTo>
                    <a:pt x="3264" y="2146"/>
                    <a:pt x="3310" y="2101"/>
                    <a:pt x="3333" y="2032"/>
                  </a:cubicBezTo>
                  <a:cubicBezTo>
                    <a:pt x="3379" y="1941"/>
                    <a:pt x="3401" y="1850"/>
                    <a:pt x="3424" y="1781"/>
                  </a:cubicBezTo>
                  <a:cubicBezTo>
                    <a:pt x="3424" y="1736"/>
                    <a:pt x="3447" y="1667"/>
                    <a:pt x="3470" y="1599"/>
                  </a:cubicBezTo>
                  <a:cubicBezTo>
                    <a:pt x="3470" y="1553"/>
                    <a:pt x="3493" y="1484"/>
                    <a:pt x="3493" y="1416"/>
                  </a:cubicBezTo>
                  <a:cubicBezTo>
                    <a:pt x="3493" y="1348"/>
                    <a:pt x="3493" y="1279"/>
                    <a:pt x="3470" y="1211"/>
                  </a:cubicBezTo>
                  <a:cubicBezTo>
                    <a:pt x="3470" y="1165"/>
                    <a:pt x="3470" y="1096"/>
                    <a:pt x="3447" y="1051"/>
                  </a:cubicBezTo>
                  <a:lnTo>
                    <a:pt x="3447" y="982"/>
                  </a:lnTo>
                  <a:cubicBezTo>
                    <a:pt x="3447" y="914"/>
                    <a:pt x="3424" y="845"/>
                    <a:pt x="3401" y="800"/>
                  </a:cubicBezTo>
                  <a:cubicBezTo>
                    <a:pt x="3401" y="754"/>
                    <a:pt x="3379" y="708"/>
                    <a:pt x="3356" y="663"/>
                  </a:cubicBezTo>
                  <a:cubicBezTo>
                    <a:pt x="3356" y="640"/>
                    <a:pt x="3356" y="617"/>
                    <a:pt x="3333" y="594"/>
                  </a:cubicBezTo>
                  <a:cubicBezTo>
                    <a:pt x="3333" y="549"/>
                    <a:pt x="3310" y="526"/>
                    <a:pt x="3310" y="480"/>
                  </a:cubicBezTo>
                  <a:cubicBezTo>
                    <a:pt x="3287" y="457"/>
                    <a:pt x="3287" y="412"/>
                    <a:pt x="3287" y="389"/>
                  </a:cubicBezTo>
                  <a:cubicBezTo>
                    <a:pt x="3264" y="343"/>
                    <a:pt x="3242" y="275"/>
                    <a:pt x="3196" y="206"/>
                  </a:cubicBezTo>
                  <a:cubicBezTo>
                    <a:pt x="3173" y="161"/>
                    <a:pt x="3150" y="138"/>
                    <a:pt x="3127" y="115"/>
                  </a:cubicBezTo>
                  <a:cubicBezTo>
                    <a:pt x="3105" y="115"/>
                    <a:pt x="3105" y="115"/>
                    <a:pt x="3105" y="92"/>
                  </a:cubicBezTo>
                  <a:lnTo>
                    <a:pt x="3059" y="69"/>
                  </a:lnTo>
                  <a:lnTo>
                    <a:pt x="3036" y="69"/>
                  </a:lnTo>
                  <a:cubicBezTo>
                    <a:pt x="2991" y="47"/>
                    <a:pt x="2968" y="47"/>
                    <a:pt x="2922" y="47"/>
                  </a:cubicBezTo>
                  <a:cubicBezTo>
                    <a:pt x="2899" y="47"/>
                    <a:pt x="2854" y="47"/>
                    <a:pt x="2808" y="69"/>
                  </a:cubicBezTo>
                  <a:cubicBezTo>
                    <a:pt x="2762" y="69"/>
                    <a:pt x="2717" y="69"/>
                    <a:pt x="2671" y="92"/>
                  </a:cubicBezTo>
                  <a:cubicBezTo>
                    <a:pt x="2648" y="92"/>
                    <a:pt x="2625" y="115"/>
                    <a:pt x="2602" y="115"/>
                  </a:cubicBezTo>
                  <a:cubicBezTo>
                    <a:pt x="2580" y="115"/>
                    <a:pt x="2580" y="138"/>
                    <a:pt x="2580" y="138"/>
                  </a:cubicBezTo>
                  <a:cubicBezTo>
                    <a:pt x="2557" y="161"/>
                    <a:pt x="2557" y="161"/>
                    <a:pt x="2534" y="183"/>
                  </a:cubicBezTo>
                  <a:cubicBezTo>
                    <a:pt x="2534" y="183"/>
                    <a:pt x="2511" y="206"/>
                    <a:pt x="2511" y="206"/>
                  </a:cubicBezTo>
                  <a:cubicBezTo>
                    <a:pt x="2488" y="252"/>
                    <a:pt x="2443" y="275"/>
                    <a:pt x="2397" y="275"/>
                  </a:cubicBezTo>
                  <a:lnTo>
                    <a:pt x="2374" y="275"/>
                  </a:lnTo>
                  <a:cubicBezTo>
                    <a:pt x="2351" y="298"/>
                    <a:pt x="2329" y="343"/>
                    <a:pt x="2306" y="366"/>
                  </a:cubicBezTo>
                  <a:cubicBezTo>
                    <a:pt x="2283" y="343"/>
                    <a:pt x="2283" y="320"/>
                    <a:pt x="2283" y="320"/>
                  </a:cubicBezTo>
                  <a:lnTo>
                    <a:pt x="2260" y="298"/>
                  </a:lnTo>
                  <a:cubicBezTo>
                    <a:pt x="2260" y="252"/>
                    <a:pt x="2237" y="229"/>
                    <a:pt x="2214" y="206"/>
                  </a:cubicBezTo>
                  <a:cubicBezTo>
                    <a:pt x="2169" y="161"/>
                    <a:pt x="2146" y="115"/>
                    <a:pt x="2100" y="92"/>
                  </a:cubicBezTo>
                  <a:cubicBezTo>
                    <a:pt x="2078" y="69"/>
                    <a:pt x="2055" y="69"/>
                    <a:pt x="2032" y="69"/>
                  </a:cubicBezTo>
                  <a:cubicBezTo>
                    <a:pt x="1986" y="47"/>
                    <a:pt x="1941" y="47"/>
                    <a:pt x="1895" y="47"/>
                  </a:cubicBezTo>
                  <a:cubicBezTo>
                    <a:pt x="1849" y="47"/>
                    <a:pt x="1826" y="47"/>
                    <a:pt x="1781" y="69"/>
                  </a:cubicBezTo>
                  <a:cubicBezTo>
                    <a:pt x="1735" y="69"/>
                    <a:pt x="1689" y="92"/>
                    <a:pt x="1644" y="115"/>
                  </a:cubicBezTo>
                  <a:cubicBezTo>
                    <a:pt x="1621" y="115"/>
                    <a:pt x="1575" y="138"/>
                    <a:pt x="1553" y="161"/>
                  </a:cubicBezTo>
                  <a:cubicBezTo>
                    <a:pt x="1530" y="183"/>
                    <a:pt x="1484" y="206"/>
                    <a:pt x="1461" y="229"/>
                  </a:cubicBezTo>
                  <a:cubicBezTo>
                    <a:pt x="1438" y="275"/>
                    <a:pt x="1416" y="320"/>
                    <a:pt x="1370" y="366"/>
                  </a:cubicBezTo>
                  <a:lnTo>
                    <a:pt x="1347" y="412"/>
                  </a:lnTo>
                  <a:cubicBezTo>
                    <a:pt x="1324" y="412"/>
                    <a:pt x="1324" y="389"/>
                    <a:pt x="1301" y="366"/>
                  </a:cubicBezTo>
                  <a:cubicBezTo>
                    <a:pt x="1301" y="366"/>
                    <a:pt x="1279" y="343"/>
                    <a:pt x="1279" y="320"/>
                  </a:cubicBezTo>
                  <a:cubicBezTo>
                    <a:pt x="1279" y="320"/>
                    <a:pt x="1256" y="298"/>
                    <a:pt x="1256" y="298"/>
                  </a:cubicBezTo>
                  <a:cubicBezTo>
                    <a:pt x="1233" y="298"/>
                    <a:pt x="1210" y="275"/>
                    <a:pt x="1187" y="252"/>
                  </a:cubicBezTo>
                  <a:cubicBezTo>
                    <a:pt x="1164" y="229"/>
                    <a:pt x="1142" y="183"/>
                    <a:pt x="1142" y="161"/>
                  </a:cubicBezTo>
                  <a:lnTo>
                    <a:pt x="1119" y="138"/>
                  </a:lnTo>
                  <a:lnTo>
                    <a:pt x="1119" y="115"/>
                  </a:lnTo>
                  <a:lnTo>
                    <a:pt x="1073" y="115"/>
                  </a:lnTo>
                  <a:cubicBezTo>
                    <a:pt x="1073" y="115"/>
                    <a:pt x="1073" y="92"/>
                    <a:pt x="1073" y="92"/>
                  </a:cubicBezTo>
                  <a:cubicBezTo>
                    <a:pt x="1050" y="92"/>
                    <a:pt x="1028" y="69"/>
                    <a:pt x="1028" y="69"/>
                  </a:cubicBezTo>
                  <a:cubicBezTo>
                    <a:pt x="982" y="47"/>
                    <a:pt x="936" y="24"/>
                    <a:pt x="8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9745;p58">
              <a:extLst>
                <a:ext uri="{FF2B5EF4-FFF2-40B4-BE49-F238E27FC236}">
                  <a16:creationId xmlns:a16="http://schemas.microsoft.com/office/drawing/2014/main" id="{2155BF93-32CE-7853-0E02-CA0DDC85F789}"/>
                </a:ext>
              </a:extLst>
            </p:cNvPr>
            <p:cNvSpPr/>
            <p:nvPr/>
          </p:nvSpPr>
          <p:spPr>
            <a:xfrm>
              <a:off x="4670101" y="3555517"/>
              <a:ext cx="249455" cy="359157"/>
            </a:xfrm>
            <a:custGeom>
              <a:avLst/>
              <a:gdLst/>
              <a:ahLst/>
              <a:cxnLst/>
              <a:rect l="l" t="t" r="r" b="b"/>
              <a:pathLst>
                <a:path w="5296" h="7625" extrusionOk="0">
                  <a:moveTo>
                    <a:pt x="1689" y="1"/>
                  </a:moveTo>
                  <a:cubicBezTo>
                    <a:pt x="1644" y="47"/>
                    <a:pt x="1621" y="92"/>
                    <a:pt x="1598" y="138"/>
                  </a:cubicBezTo>
                  <a:cubicBezTo>
                    <a:pt x="1575" y="161"/>
                    <a:pt x="1575" y="183"/>
                    <a:pt x="1575" y="229"/>
                  </a:cubicBezTo>
                  <a:lnTo>
                    <a:pt x="1575" y="252"/>
                  </a:lnTo>
                  <a:cubicBezTo>
                    <a:pt x="1552" y="320"/>
                    <a:pt x="1529" y="366"/>
                    <a:pt x="1529" y="435"/>
                  </a:cubicBezTo>
                  <a:cubicBezTo>
                    <a:pt x="1507" y="503"/>
                    <a:pt x="1507" y="549"/>
                    <a:pt x="1484" y="594"/>
                  </a:cubicBezTo>
                  <a:cubicBezTo>
                    <a:pt x="1484" y="663"/>
                    <a:pt x="1461" y="731"/>
                    <a:pt x="1438" y="823"/>
                  </a:cubicBezTo>
                  <a:cubicBezTo>
                    <a:pt x="1438" y="891"/>
                    <a:pt x="1438" y="960"/>
                    <a:pt x="1438" y="1005"/>
                  </a:cubicBezTo>
                  <a:lnTo>
                    <a:pt x="1438" y="1051"/>
                  </a:lnTo>
                  <a:cubicBezTo>
                    <a:pt x="1438" y="1142"/>
                    <a:pt x="1438" y="1211"/>
                    <a:pt x="1438" y="1279"/>
                  </a:cubicBezTo>
                  <a:cubicBezTo>
                    <a:pt x="1438" y="1370"/>
                    <a:pt x="1461" y="1439"/>
                    <a:pt x="1461" y="1485"/>
                  </a:cubicBezTo>
                  <a:cubicBezTo>
                    <a:pt x="1484" y="1553"/>
                    <a:pt x="1507" y="1621"/>
                    <a:pt x="1529" y="1667"/>
                  </a:cubicBezTo>
                  <a:cubicBezTo>
                    <a:pt x="1552" y="1736"/>
                    <a:pt x="1575" y="1781"/>
                    <a:pt x="1575" y="1850"/>
                  </a:cubicBezTo>
                  <a:lnTo>
                    <a:pt x="1598" y="1895"/>
                  </a:lnTo>
                  <a:cubicBezTo>
                    <a:pt x="1598" y="1941"/>
                    <a:pt x="1621" y="1987"/>
                    <a:pt x="1644" y="2055"/>
                  </a:cubicBezTo>
                  <a:lnTo>
                    <a:pt x="1666" y="2078"/>
                  </a:lnTo>
                  <a:cubicBezTo>
                    <a:pt x="1689" y="2169"/>
                    <a:pt x="1735" y="2238"/>
                    <a:pt x="1758" y="2306"/>
                  </a:cubicBezTo>
                  <a:cubicBezTo>
                    <a:pt x="1781" y="2375"/>
                    <a:pt x="1826" y="2443"/>
                    <a:pt x="1849" y="2512"/>
                  </a:cubicBezTo>
                  <a:cubicBezTo>
                    <a:pt x="1872" y="2557"/>
                    <a:pt x="1895" y="2603"/>
                    <a:pt x="1917" y="2671"/>
                  </a:cubicBezTo>
                  <a:cubicBezTo>
                    <a:pt x="1917" y="2717"/>
                    <a:pt x="1940" y="2763"/>
                    <a:pt x="1963" y="2808"/>
                  </a:cubicBezTo>
                  <a:lnTo>
                    <a:pt x="1963" y="2831"/>
                  </a:lnTo>
                  <a:lnTo>
                    <a:pt x="1986" y="2854"/>
                  </a:lnTo>
                  <a:lnTo>
                    <a:pt x="1963" y="2854"/>
                  </a:lnTo>
                  <a:lnTo>
                    <a:pt x="1940" y="2831"/>
                  </a:lnTo>
                  <a:cubicBezTo>
                    <a:pt x="1895" y="2808"/>
                    <a:pt x="1826" y="2763"/>
                    <a:pt x="1758" y="2740"/>
                  </a:cubicBezTo>
                  <a:lnTo>
                    <a:pt x="1712" y="2740"/>
                  </a:lnTo>
                  <a:cubicBezTo>
                    <a:pt x="1666" y="2717"/>
                    <a:pt x="1598" y="2694"/>
                    <a:pt x="1552" y="2671"/>
                  </a:cubicBezTo>
                  <a:cubicBezTo>
                    <a:pt x="1484" y="2671"/>
                    <a:pt x="1415" y="2649"/>
                    <a:pt x="1370" y="2626"/>
                  </a:cubicBezTo>
                  <a:lnTo>
                    <a:pt x="1256" y="2603"/>
                  </a:lnTo>
                  <a:cubicBezTo>
                    <a:pt x="1141" y="2580"/>
                    <a:pt x="1050" y="2557"/>
                    <a:pt x="936" y="2534"/>
                  </a:cubicBezTo>
                  <a:lnTo>
                    <a:pt x="731" y="2534"/>
                  </a:lnTo>
                  <a:cubicBezTo>
                    <a:pt x="662" y="2534"/>
                    <a:pt x="571" y="2557"/>
                    <a:pt x="502" y="2580"/>
                  </a:cubicBezTo>
                  <a:cubicBezTo>
                    <a:pt x="411" y="2626"/>
                    <a:pt x="343" y="2671"/>
                    <a:pt x="274" y="2740"/>
                  </a:cubicBezTo>
                  <a:cubicBezTo>
                    <a:pt x="251" y="2786"/>
                    <a:pt x="206" y="2831"/>
                    <a:pt x="160" y="2877"/>
                  </a:cubicBezTo>
                  <a:cubicBezTo>
                    <a:pt x="137" y="2923"/>
                    <a:pt x="114" y="2991"/>
                    <a:pt x="114" y="3037"/>
                  </a:cubicBezTo>
                  <a:cubicBezTo>
                    <a:pt x="69" y="3059"/>
                    <a:pt x="46" y="3082"/>
                    <a:pt x="23" y="3128"/>
                  </a:cubicBezTo>
                  <a:cubicBezTo>
                    <a:pt x="0" y="3219"/>
                    <a:pt x="0" y="3311"/>
                    <a:pt x="0" y="3402"/>
                  </a:cubicBezTo>
                  <a:cubicBezTo>
                    <a:pt x="0" y="3493"/>
                    <a:pt x="0" y="3562"/>
                    <a:pt x="23" y="3653"/>
                  </a:cubicBezTo>
                  <a:cubicBezTo>
                    <a:pt x="23" y="3790"/>
                    <a:pt x="46" y="3950"/>
                    <a:pt x="114" y="4109"/>
                  </a:cubicBezTo>
                  <a:cubicBezTo>
                    <a:pt x="137" y="4224"/>
                    <a:pt x="206" y="4383"/>
                    <a:pt x="274" y="4520"/>
                  </a:cubicBezTo>
                  <a:cubicBezTo>
                    <a:pt x="343" y="4634"/>
                    <a:pt x="411" y="4749"/>
                    <a:pt x="525" y="4885"/>
                  </a:cubicBezTo>
                  <a:cubicBezTo>
                    <a:pt x="525" y="4885"/>
                    <a:pt x="525" y="4908"/>
                    <a:pt x="525" y="4908"/>
                  </a:cubicBezTo>
                  <a:cubicBezTo>
                    <a:pt x="708" y="5159"/>
                    <a:pt x="890" y="5388"/>
                    <a:pt x="1073" y="5570"/>
                  </a:cubicBezTo>
                  <a:cubicBezTo>
                    <a:pt x="1187" y="5707"/>
                    <a:pt x="1301" y="5821"/>
                    <a:pt x="1392" y="5913"/>
                  </a:cubicBezTo>
                  <a:cubicBezTo>
                    <a:pt x="1507" y="6004"/>
                    <a:pt x="1621" y="6118"/>
                    <a:pt x="1735" y="6209"/>
                  </a:cubicBezTo>
                  <a:cubicBezTo>
                    <a:pt x="1826" y="6301"/>
                    <a:pt x="1963" y="6392"/>
                    <a:pt x="2100" y="6506"/>
                  </a:cubicBezTo>
                  <a:cubicBezTo>
                    <a:pt x="2214" y="6575"/>
                    <a:pt x="2305" y="6620"/>
                    <a:pt x="2420" y="6689"/>
                  </a:cubicBezTo>
                  <a:lnTo>
                    <a:pt x="2488" y="6734"/>
                  </a:lnTo>
                  <a:cubicBezTo>
                    <a:pt x="2602" y="6780"/>
                    <a:pt x="2739" y="6871"/>
                    <a:pt x="2876" y="6940"/>
                  </a:cubicBezTo>
                  <a:lnTo>
                    <a:pt x="2922" y="6940"/>
                  </a:lnTo>
                  <a:cubicBezTo>
                    <a:pt x="3059" y="7008"/>
                    <a:pt x="3196" y="7077"/>
                    <a:pt x="3333" y="7122"/>
                  </a:cubicBezTo>
                  <a:cubicBezTo>
                    <a:pt x="3492" y="7168"/>
                    <a:pt x="3629" y="7236"/>
                    <a:pt x="3789" y="7282"/>
                  </a:cubicBezTo>
                  <a:cubicBezTo>
                    <a:pt x="3858" y="7305"/>
                    <a:pt x="3949" y="7328"/>
                    <a:pt x="4017" y="7351"/>
                  </a:cubicBezTo>
                  <a:cubicBezTo>
                    <a:pt x="4086" y="7373"/>
                    <a:pt x="4154" y="7396"/>
                    <a:pt x="4223" y="7396"/>
                  </a:cubicBezTo>
                  <a:cubicBezTo>
                    <a:pt x="4337" y="7442"/>
                    <a:pt x="4474" y="7488"/>
                    <a:pt x="4588" y="7510"/>
                  </a:cubicBezTo>
                  <a:lnTo>
                    <a:pt x="4656" y="7533"/>
                  </a:lnTo>
                  <a:cubicBezTo>
                    <a:pt x="4702" y="7533"/>
                    <a:pt x="4748" y="7556"/>
                    <a:pt x="4793" y="7556"/>
                  </a:cubicBezTo>
                  <a:cubicBezTo>
                    <a:pt x="4862" y="7579"/>
                    <a:pt x="4930" y="7602"/>
                    <a:pt x="4999" y="7602"/>
                  </a:cubicBezTo>
                  <a:cubicBezTo>
                    <a:pt x="5022" y="7625"/>
                    <a:pt x="5067" y="7625"/>
                    <a:pt x="5113" y="7625"/>
                  </a:cubicBezTo>
                  <a:lnTo>
                    <a:pt x="5136" y="7625"/>
                  </a:lnTo>
                  <a:cubicBezTo>
                    <a:pt x="5159" y="7625"/>
                    <a:pt x="5204" y="7625"/>
                    <a:pt x="5227" y="7602"/>
                  </a:cubicBezTo>
                  <a:cubicBezTo>
                    <a:pt x="5250" y="7579"/>
                    <a:pt x="5273" y="7556"/>
                    <a:pt x="5296" y="7510"/>
                  </a:cubicBezTo>
                  <a:cubicBezTo>
                    <a:pt x="5296" y="7488"/>
                    <a:pt x="5296" y="7442"/>
                    <a:pt x="5296" y="7419"/>
                  </a:cubicBezTo>
                  <a:cubicBezTo>
                    <a:pt x="5296" y="7373"/>
                    <a:pt x="5296" y="7351"/>
                    <a:pt x="5273" y="7328"/>
                  </a:cubicBezTo>
                  <a:lnTo>
                    <a:pt x="5273" y="7305"/>
                  </a:lnTo>
                  <a:cubicBezTo>
                    <a:pt x="5250" y="7282"/>
                    <a:pt x="5250" y="7259"/>
                    <a:pt x="5227" y="7236"/>
                  </a:cubicBezTo>
                  <a:cubicBezTo>
                    <a:pt x="5204" y="7191"/>
                    <a:pt x="5181" y="7145"/>
                    <a:pt x="5181" y="7122"/>
                  </a:cubicBezTo>
                  <a:lnTo>
                    <a:pt x="5136" y="7054"/>
                  </a:lnTo>
                  <a:cubicBezTo>
                    <a:pt x="5113" y="7008"/>
                    <a:pt x="5090" y="6963"/>
                    <a:pt x="5067" y="6940"/>
                  </a:cubicBezTo>
                  <a:lnTo>
                    <a:pt x="5045" y="6871"/>
                  </a:lnTo>
                  <a:cubicBezTo>
                    <a:pt x="5022" y="6826"/>
                    <a:pt x="4976" y="6757"/>
                    <a:pt x="4953" y="6711"/>
                  </a:cubicBezTo>
                  <a:cubicBezTo>
                    <a:pt x="4930" y="6643"/>
                    <a:pt x="4908" y="6575"/>
                    <a:pt x="4885" y="6506"/>
                  </a:cubicBezTo>
                  <a:cubicBezTo>
                    <a:pt x="4862" y="6483"/>
                    <a:pt x="4862" y="6460"/>
                    <a:pt x="4839" y="6438"/>
                  </a:cubicBezTo>
                  <a:cubicBezTo>
                    <a:pt x="4816" y="6415"/>
                    <a:pt x="4793" y="6369"/>
                    <a:pt x="4793" y="6323"/>
                  </a:cubicBezTo>
                  <a:lnTo>
                    <a:pt x="4771" y="6301"/>
                  </a:lnTo>
                  <a:cubicBezTo>
                    <a:pt x="4748" y="6255"/>
                    <a:pt x="4725" y="6187"/>
                    <a:pt x="4702" y="6141"/>
                  </a:cubicBezTo>
                  <a:lnTo>
                    <a:pt x="4679" y="6118"/>
                  </a:lnTo>
                  <a:cubicBezTo>
                    <a:pt x="4656" y="6050"/>
                    <a:pt x="4634" y="6004"/>
                    <a:pt x="4611" y="5935"/>
                  </a:cubicBezTo>
                  <a:cubicBezTo>
                    <a:pt x="4565" y="5890"/>
                    <a:pt x="4542" y="5821"/>
                    <a:pt x="4520" y="5776"/>
                  </a:cubicBezTo>
                  <a:cubicBezTo>
                    <a:pt x="4474" y="5707"/>
                    <a:pt x="4451" y="5616"/>
                    <a:pt x="4405" y="5547"/>
                  </a:cubicBezTo>
                  <a:cubicBezTo>
                    <a:pt x="4383" y="5479"/>
                    <a:pt x="4337" y="5410"/>
                    <a:pt x="4314" y="5342"/>
                  </a:cubicBezTo>
                  <a:cubicBezTo>
                    <a:pt x="4291" y="5296"/>
                    <a:pt x="4291" y="5274"/>
                    <a:pt x="4268" y="5251"/>
                  </a:cubicBezTo>
                  <a:cubicBezTo>
                    <a:pt x="4246" y="5205"/>
                    <a:pt x="4223" y="5159"/>
                    <a:pt x="4200" y="5114"/>
                  </a:cubicBezTo>
                  <a:cubicBezTo>
                    <a:pt x="4177" y="5045"/>
                    <a:pt x="4132" y="4977"/>
                    <a:pt x="4109" y="4908"/>
                  </a:cubicBezTo>
                  <a:cubicBezTo>
                    <a:pt x="4086" y="4863"/>
                    <a:pt x="4063" y="4794"/>
                    <a:pt x="4017" y="4749"/>
                  </a:cubicBezTo>
                  <a:lnTo>
                    <a:pt x="3995" y="4703"/>
                  </a:lnTo>
                  <a:cubicBezTo>
                    <a:pt x="3972" y="4657"/>
                    <a:pt x="3949" y="4589"/>
                    <a:pt x="3926" y="4543"/>
                  </a:cubicBezTo>
                  <a:cubicBezTo>
                    <a:pt x="3880" y="4475"/>
                    <a:pt x="3858" y="4406"/>
                    <a:pt x="3812" y="4338"/>
                  </a:cubicBezTo>
                  <a:cubicBezTo>
                    <a:pt x="3789" y="4292"/>
                    <a:pt x="3743" y="4224"/>
                    <a:pt x="3721" y="4155"/>
                  </a:cubicBezTo>
                  <a:cubicBezTo>
                    <a:pt x="3698" y="4132"/>
                    <a:pt x="3698" y="4087"/>
                    <a:pt x="3675" y="4064"/>
                  </a:cubicBezTo>
                  <a:cubicBezTo>
                    <a:pt x="3675" y="4041"/>
                    <a:pt x="3652" y="3995"/>
                    <a:pt x="3629" y="3972"/>
                  </a:cubicBezTo>
                  <a:lnTo>
                    <a:pt x="3607" y="3927"/>
                  </a:lnTo>
                  <a:cubicBezTo>
                    <a:pt x="3561" y="3836"/>
                    <a:pt x="3515" y="3721"/>
                    <a:pt x="3470" y="3630"/>
                  </a:cubicBezTo>
                  <a:cubicBezTo>
                    <a:pt x="3447" y="3584"/>
                    <a:pt x="3424" y="3562"/>
                    <a:pt x="3424" y="3516"/>
                  </a:cubicBezTo>
                  <a:cubicBezTo>
                    <a:pt x="3378" y="3447"/>
                    <a:pt x="3333" y="3356"/>
                    <a:pt x="3310" y="3288"/>
                  </a:cubicBezTo>
                  <a:cubicBezTo>
                    <a:pt x="3241" y="3128"/>
                    <a:pt x="3196" y="2991"/>
                    <a:pt x="3127" y="2854"/>
                  </a:cubicBezTo>
                  <a:cubicBezTo>
                    <a:pt x="3104" y="2808"/>
                    <a:pt x="3082" y="2740"/>
                    <a:pt x="3059" y="2694"/>
                  </a:cubicBezTo>
                  <a:cubicBezTo>
                    <a:pt x="3013" y="2649"/>
                    <a:pt x="2990" y="2603"/>
                    <a:pt x="2967" y="2557"/>
                  </a:cubicBezTo>
                  <a:cubicBezTo>
                    <a:pt x="2945" y="2489"/>
                    <a:pt x="2922" y="2420"/>
                    <a:pt x="2899" y="2352"/>
                  </a:cubicBezTo>
                  <a:cubicBezTo>
                    <a:pt x="2876" y="2283"/>
                    <a:pt x="2853" y="2215"/>
                    <a:pt x="2830" y="2146"/>
                  </a:cubicBezTo>
                  <a:cubicBezTo>
                    <a:pt x="2808" y="2078"/>
                    <a:pt x="2762" y="1987"/>
                    <a:pt x="2739" y="1918"/>
                  </a:cubicBezTo>
                  <a:cubicBezTo>
                    <a:pt x="2694" y="1850"/>
                    <a:pt x="2671" y="1781"/>
                    <a:pt x="2648" y="1713"/>
                  </a:cubicBezTo>
                  <a:cubicBezTo>
                    <a:pt x="2625" y="1667"/>
                    <a:pt x="2602" y="1621"/>
                    <a:pt x="2579" y="1576"/>
                  </a:cubicBezTo>
                  <a:lnTo>
                    <a:pt x="2557" y="1553"/>
                  </a:lnTo>
                  <a:lnTo>
                    <a:pt x="2534" y="1485"/>
                  </a:lnTo>
                  <a:cubicBezTo>
                    <a:pt x="2511" y="1439"/>
                    <a:pt x="2488" y="1393"/>
                    <a:pt x="2465" y="1370"/>
                  </a:cubicBezTo>
                  <a:cubicBezTo>
                    <a:pt x="2420" y="1256"/>
                    <a:pt x="2374" y="1142"/>
                    <a:pt x="2305" y="1028"/>
                  </a:cubicBezTo>
                  <a:cubicBezTo>
                    <a:pt x="2283" y="937"/>
                    <a:pt x="2237" y="845"/>
                    <a:pt x="2191" y="754"/>
                  </a:cubicBezTo>
                  <a:lnTo>
                    <a:pt x="2169" y="663"/>
                  </a:lnTo>
                  <a:cubicBezTo>
                    <a:pt x="2146" y="617"/>
                    <a:pt x="2123" y="594"/>
                    <a:pt x="2100" y="549"/>
                  </a:cubicBezTo>
                  <a:cubicBezTo>
                    <a:pt x="2077" y="503"/>
                    <a:pt x="2054" y="457"/>
                    <a:pt x="2054" y="412"/>
                  </a:cubicBezTo>
                  <a:cubicBezTo>
                    <a:pt x="2032" y="366"/>
                    <a:pt x="2009" y="320"/>
                    <a:pt x="2009" y="275"/>
                  </a:cubicBezTo>
                  <a:lnTo>
                    <a:pt x="1963" y="206"/>
                  </a:lnTo>
                  <a:lnTo>
                    <a:pt x="1963" y="161"/>
                  </a:lnTo>
                  <a:cubicBezTo>
                    <a:pt x="1940" y="138"/>
                    <a:pt x="1940" y="115"/>
                    <a:pt x="1917" y="69"/>
                  </a:cubicBezTo>
                  <a:cubicBezTo>
                    <a:pt x="1895" y="24"/>
                    <a:pt x="1849" y="1"/>
                    <a:pt x="17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9746;p58">
              <a:extLst>
                <a:ext uri="{FF2B5EF4-FFF2-40B4-BE49-F238E27FC236}">
                  <a16:creationId xmlns:a16="http://schemas.microsoft.com/office/drawing/2014/main" id="{B8684702-F0D8-FEC7-812A-AB57C5DEBB85}"/>
                </a:ext>
              </a:extLst>
            </p:cNvPr>
            <p:cNvSpPr/>
            <p:nvPr/>
          </p:nvSpPr>
          <p:spPr>
            <a:xfrm>
              <a:off x="4803408" y="3343737"/>
              <a:ext cx="1350429" cy="888071"/>
            </a:xfrm>
            <a:custGeom>
              <a:avLst/>
              <a:gdLst/>
              <a:ahLst/>
              <a:cxnLst/>
              <a:rect l="l" t="t" r="r" b="b"/>
              <a:pathLst>
                <a:path w="28670" h="18854" extrusionOk="0">
                  <a:moveTo>
                    <a:pt x="3972" y="0"/>
                  </a:moveTo>
                  <a:cubicBezTo>
                    <a:pt x="3926" y="0"/>
                    <a:pt x="3904" y="23"/>
                    <a:pt x="3858" y="46"/>
                  </a:cubicBezTo>
                  <a:cubicBezTo>
                    <a:pt x="3835" y="92"/>
                    <a:pt x="3812" y="114"/>
                    <a:pt x="3812" y="160"/>
                  </a:cubicBezTo>
                  <a:lnTo>
                    <a:pt x="3812" y="206"/>
                  </a:lnTo>
                  <a:cubicBezTo>
                    <a:pt x="3812" y="229"/>
                    <a:pt x="3812" y="251"/>
                    <a:pt x="3835" y="274"/>
                  </a:cubicBezTo>
                  <a:cubicBezTo>
                    <a:pt x="3835" y="320"/>
                    <a:pt x="3835" y="365"/>
                    <a:pt x="3835" y="411"/>
                  </a:cubicBezTo>
                  <a:lnTo>
                    <a:pt x="3835" y="457"/>
                  </a:lnTo>
                  <a:cubicBezTo>
                    <a:pt x="3858" y="548"/>
                    <a:pt x="3858" y="639"/>
                    <a:pt x="3858" y="731"/>
                  </a:cubicBezTo>
                  <a:cubicBezTo>
                    <a:pt x="3858" y="776"/>
                    <a:pt x="3858" y="822"/>
                    <a:pt x="3858" y="868"/>
                  </a:cubicBezTo>
                  <a:cubicBezTo>
                    <a:pt x="3858" y="936"/>
                    <a:pt x="3881" y="1027"/>
                    <a:pt x="3881" y="1096"/>
                  </a:cubicBezTo>
                  <a:lnTo>
                    <a:pt x="3881" y="1164"/>
                  </a:lnTo>
                  <a:cubicBezTo>
                    <a:pt x="3904" y="1233"/>
                    <a:pt x="3904" y="1279"/>
                    <a:pt x="3904" y="1347"/>
                  </a:cubicBezTo>
                  <a:cubicBezTo>
                    <a:pt x="3904" y="1370"/>
                    <a:pt x="3926" y="1415"/>
                    <a:pt x="3926" y="1438"/>
                  </a:cubicBezTo>
                  <a:cubicBezTo>
                    <a:pt x="3926" y="1484"/>
                    <a:pt x="3926" y="1530"/>
                    <a:pt x="3949" y="1575"/>
                  </a:cubicBezTo>
                  <a:lnTo>
                    <a:pt x="3949" y="1598"/>
                  </a:lnTo>
                  <a:cubicBezTo>
                    <a:pt x="3949" y="1667"/>
                    <a:pt x="3972" y="1735"/>
                    <a:pt x="3972" y="1781"/>
                  </a:cubicBezTo>
                  <a:cubicBezTo>
                    <a:pt x="3995" y="1940"/>
                    <a:pt x="4041" y="2100"/>
                    <a:pt x="4063" y="2237"/>
                  </a:cubicBezTo>
                  <a:cubicBezTo>
                    <a:pt x="4086" y="2328"/>
                    <a:pt x="4109" y="2420"/>
                    <a:pt x="4132" y="2511"/>
                  </a:cubicBezTo>
                  <a:cubicBezTo>
                    <a:pt x="4177" y="2602"/>
                    <a:pt x="4200" y="2694"/>
                    <a:pt x="4246" y="2785"/>
                  </a:cubicBezTo>
                  <a:cubicBezTo>
                    <a:pt x="4269" y="2899"/>
                    <a:pt x="4314" y="2990"/>
                    <a:pt x="4360" y="3082"/>
                  </a:cubicBezTo>
                  <a:cubicBezTo>
                    <a:pt x="4360" y="3127"/>
                    <a:pt x="4383" y="3196"/>
                    <a:pt x="4406" y="3241"/>
                  </a:cubicBezTo>
                  <a:cubicBezTo>
                    <a:pt x="4429" y="3287"/>
                    <a:pt x="4451" y="3310"/>
                    <a:pt x="4474" y="3356"/>
                  </a:cubicBezTo>
                  <a:lnTo>
                    <a:pt x="4451" y="3333"/>
                  </a:lnTo>
                  <a:lnTo>
                    <a:pt x="4451" y="3333"/>
                  </a:lnTo>
                  <a:cubicBezTo>
                    <a:pt x="4520" y="3470"/>
                    <a:pt x="4566" y="3630"/>
                    <a:pt x="4657" y="3789"/>
                  </a:cubicBezTo>
                  <a:cubicBezTo>
                    <a:pt x="4680" y="3835"/>
                    <a:pt x="4702" y="3858"/>
                    <a:pt x="4725" y="3903"/>
                  </a:cubicBezTo>
                  <a:cubicBezTo>
                    <a:pt x="4771" y="3995"/>
                    <a:pt x="4817" y="4086"/>
                    <a:pt x="4862" y="4177"/>
                  </a:cubicBezTo>
                  <a:cubicBezTo>
                    <a:pt x="4885" y="4246"/>
                    <a:pt x="4931" y="4291"/>
                    <a:pt x="4976" y="4360"/>
                  </a:cubicBezTo>
                  <a:lnTo>
                    <a:pt x="5022" y="4406"/>
                  </a:lnTo>
                  <a:cubicBezTo>
                    <a:pt x="5045" y="4451"/>
                    <a:pt x="5068" y="4497"/>
                    <a:pt x="5091" y="4543"/>
                  </a:cubicBezTo>
                  <a:cubicBezTo>
                    <a:pt x="5159" y="4634"/>
                    <a:pt x="5227" y="4702"/>
                    <a:pt x="5296" y="4794"/>
                  </a:cubicBezTo>
                  <a:cubicBezTo>
                    <a:pt x="5342" y="4839"/>
                    <a:pt x="5364" y="4862"/>
                    <a:pt x="5387" y="4908"/>
                  </a:cubicBezTo>
                  <a:cubicBezTo>
                    <a:pt x="5410" y="4931"/>
                    <a:pt x="5433" y="4976"/>
                    <a:pt x="5456" y="4999"/>
                  </a:cubicBezTo>
                  <a:lnTo>
                    <a:pt x="5524" y="5068"/>
                  </a:lnTo>
                  <a:cubicBezTo>
                    <a:pt x="5570" y="5136"/>
                    <a:pt x="5615" y="5182"/>
                    <a:pt x="5661" y="5227"/>
                  </a:cubicBezTo>
                  <a:cubicBezTo>
                    <a:pt x="5707" y="5273"/>
                    <a:pt x="5730" y="5296"/>
                    <a:pt x="5752" y="5319"/>
                  </a:cubicBezTo>
                  <a:lnTo>
                    <a:pt x="5821" y="5364"/>
                  </a:lnTo>
                  <a:lnTo>
                    <a:pt x="5844" y="5410"/>
                  </a:lnTo>
                  <a:cubicBezTo>
                    <a:pt x="5889" y="5456"/>
                    <a:pt x="5935" y="5478"/>
                    <a:pt x="5981" y="5524"/>
                  </a:cubicBezTo>
                  <a:lnTo>
                    <a:pt x="6026" y="5570"/>
                  </a:lnTo>
                  <a:cubicBezTo>
                    <a:pt x="6072" y="5615"/>
                    <a:pt x="6095" y="5638"/>
                    <a:pt x="6140" y="5684"/>
                  </a:cubicBezTo>
                  <a:cubicBezTo>
                    <a:pt x="6163" y="5684"/>
                    <a:pt x="6186" y="5707"/>
                    <a:pt x="6209" y="5729"/>
                  </a:cubicBezTo>
                  <a:cubicBezTo>
                    <a:pt x="6232" y="5752"/>
                    <a:pt x="6277" y="5775"/>
                    <a:pt x="6300" y="5798"/>
                  </a:cubicBezTo>
                  <a:cubicBezTo>
                    <a:pt x="6414" y="5889"/>
                    <a:pt x="6529" y="5981"/>
                    <a:pt x="6643" y="6072"/>
                  </a:cubicBezTo>
                  <a:cubicBezTo>
                    <a:pt x="6665" y="6095"/>
                    <a:pt x="6688" y="6117"/>
                    <a:pt x="6711" y="6117"/>
                  </a:cubicBezTo>
                  <a:cubicBezTo>
                    <a:pt x="6734" y="6140"/>
                    <a:pt x="6757" y="6163"/>
                    <a:pt x="6780" y="6186"/>
                  </a:cubicBezTo>
                  <a:lnTo>
                    <a:pt x="6848" y="6232"/>
                  </a:lnTo>
                  <a:cubicBezTo>
                    <a:pt x="6894" y="6277"/>
                    <a:pt x="6917" y="6300"/>
                    <a:pt x="6962" y="6323"/>
                  </a:cubicBezTo>
                  <a:cubicBezTo>
                    <a:pt x="7031" y="6391"/>
                    <a:pt x="7099" y="6437"/>
                    <a:pt x="7145" y="6483"/>
                  </a:cubicBezTo>
                  <a:cubicBezTo>
                    <a:pt x="7190" y="6505"/>
                    <a:pt x="7213" y="6528"/>
                    <a:pt x="7236" y="6551"/>
                  </a:cubicBezTo>
                  <a:cubicBezTo>
                    <a:pt x="7213" y="6574"/>
                    <a:pt x="7213" y="6597"/>
                    <a:pt x="7190" y="6642"/>
                  </a:cubicBezTo>
                  <a:cubicBezTo>
                    <a:pt x="7190" y="6642"/>
                    <a:pt x="7190" y="6665"/>
                    <a:pt x="7190" y="6665"/>
                  </a:cubicBezTo>
                  <a:lnTo>
                    <a:pt x="7168" y="6711"/>
                  </a:lnTo>
                  <a:cubicBezTo>
                    <a:pt x="7168" y="6734"/>
                    <a:pt x="7145" y="6757"/>
                    <a:pt x="7145" y="6779"/>
                  </a:cubicBezTo>
                  <a:lnTo>
                    <a:pt x="7122" y="6802"/>
                  </a:lnTo>
                  <a:lnTo>
                    <a:pt x="7099" y="6802"/>
                  </a:lnTo>
                  <a:cubicBezTo>
                    <a:pt x="6985" y="6848"/>
                    <a:pt x="6871" y="6871"/>
                    <a:pt x="6780" y="6894"/>
                  </a:cubicBezTo>
                  <a:lnTo>
                    <a:pt x="6551" y="6894"/>
                  </a:lnTo>
                  <a:cubicBezTo>
                    <a:pt x="6506" y="6894"/>
                    <a:pt x="6483" y="6916"/>
                    <a:pt x="6460" y="6916"/>
                  </a:cubicBezTo>
                  <a:lnTo>
                    <a:pt x="6414" y="6894"/>
                  </a:lnTo>
                  <a:lnTo>
                    <a:pt x="6300" y="6894"/>
                  </a:lnTo>
                  <a:cubicBezTo>
                    <a:pt x="6209" y="6894"/>
                    <a:pt x="6118" y="6871"/>
                    <a:pt x="6004" y="6825"/>
                  </a:cubicBezTo>
                  <a:cubicBezTo>
                    <a:pt x="5981" y="6825"/>
                    <a:pt x="5958" y="6825"/>
                    <a:pt x="5912" y="6802"/>
                  </a:cubicBezTo>
                  <a:lnTo>
                    <a:pt x="5844" y="6779"/>
                  </a:lnTo>
                  <a:cubicBezTo>
                    <a:pt x="5821" y="6779"/>
                    <a:pt x="5775" y="6757"/>
                    <a:pt x="5730" y="6757"/>
                  </a:cubicBezTo>
                  <a:lnTo>
                    <a:pt x="5707" y="6734"/>
                  </a:lnTo>
                  <a:cubicBezTo>
                    <a:pt x="5593" y="6711"/>
                    <a:pt x="5501" y="6665"/>
                    <a:pt x="5410" y="6642"/>
                  </a:cubicBezTo>
                  <a:cubicBezTo>
                    <a:pt x="5364" y="6620"/>
                    <a:pt x="5319" y="6597"/>
                    <a:pt x="5273" y="6597"/>
                  </a:cubicBezTo>
                  <a:cubicBezTo>
                    <a:pt x="5227" y="6574"/>
                    <a:pt x="5182" y="6551"/>
                    <a:pt x="5136" y="6528"/>
                  </a:cubicBezTo>
                  <a:lnTo>
                    <a:pt x="5091" y="6528"/>
                  </a:lnTo>
                  <a:lnTo>
                    <a:pt x="5068" y="6505"/>
                  </a:lnTo>
                  <a:lnTo>
                    <a:pt x="4976" y="6460"/>
                  </a:lnTo>
                  <a:lnTo>
                    <a:pt x="4885" y="6437"/>
                  </a:lnTo>
                  <a:cubicBezTo>
                    <a:pt x="4839" y="6414"/>
                    <a:pt x="4794" y="6391"/>
                    <a:pt x="4748" y="6369"/>
                  </a:cubicBezTo>
                  <a:cubicBezTo>
                    <a:pt x="4680" y="6346"/>
                    <a:pt x="4634" y="6323"/>
                    <a:pt x="4588" y="6277"/>
                  </a:cubicBezTo>
                  <a:cubicBezTo>
                    <a:pt x="4474" y="6232"/>
                    <a:pt x="4383" y="6186"/>
                    <a:pt x="4292" y="6117"/>
                  </a:cubicBezTo>
                  <a:cubicBezTo>
                    <a:pt x="4246" y="6095"/>
                    <a:pt x="4177" y="6049"/>
                    <a:pt x="4132" y="6003"/>
                  </a:cubicBezTo>
                  <a:lnTo>
                    <a:pt x="4018" y="5935"/>
                  </a:lnTo>
                  <a:cubicBezTo>
                    <a:pt x="3995" y="5912"/>
                    <a:pt x="3972" y="5912"/>
                    <a:pt x="3949" y="5889"/>
                  </a:cubicBezTo>
                  <a:cubicBezTo>
                    <a:pt x="3904" y="5866"/>
                    <a:pt x="3858" y="5844"/>
                    <a:pt x="3812" y="5798"/>
                  </a:cubicBezTo>
                  <a:cubicBezTo>
                    <a:pt x="3789" y="5775"/>
                    <a:pt x="3744" y="5775"/>
                    <a:pt x="3721" y="5752"/>
                  </a:cubicBezTo>
                  <a:lnTo>
                    <a:pt x="3675" y="5707"/>
                  </a:lnTo>
                  <a:lnTo>
                    <a:pt x="3653" y="5684"/>
                  </a:lnTo>
                  <a:cubicBezTo>
                    <a:pt x="3607" y="5638"/>
                    <a:pt x="3561" y="5570"/>
                    <a:pt x="3493" y="5524"/>
                  </a:cubicBezTo>
                  <a:cubicBezTo>
                    <a:pt x="3447" y="5478"/>
                    <a:pt x="3401" y="5410"/>
                    <a:pt x="3379" y="5364"/>
                  </a:cubicBezTo>
                  <a:lnTo>
                    <a:pt x="3356" y="5341"/>
                  </a:lnTo>
                  <a:lnTo>
                    <a:pt x="3333" y="5319"/>
                  </a:lnTo>
                  <a:lnTo>
                    <a:pt x="3310" y="5296"/>
                  </a:lnTo>
                  <a:cubicBezTo>
                    <a:pt x="3287" y="5250"/>
                    <a:pt x="3242" y="5204"/>
                    <a:pt x="3219" y="5159"/>
                  </a:cubicBezTo>
                  <a:cubicBezTo>
                    <a:pt x="3196" y="5113"/>
                    <a:pt x="3196" y="5090"/>
                    <a:pt x="3173" y="5068"/>
                  </a:cubicBezTo>
                  <a:cubicBezTo>
                    <a:pt x="3150" y="5045"/>
                    <a:pt x="3128" y="4999"/>
                    <a:pt x="3105" y="4953"/>
                  </a:cubicBezTo>
                  <a:lnTo>
                    <a:pt x="3059" y="4908"/>
                  </a:lnTo>
                  <a:cubicBezTo>
                    <a:pt x="3036" y="4862"/>
                    <a:pt x="3013" y="4839"/>
                    <a:pt x="2991" y="4794"/>
                  </a:cubicBezTo>
                  <a:cubicBezTo>
                    <a:pt x="2945" y="4725"/>
                    <a:pt x="2899" y="4657"/>
                    <a:pt x="2876" y="4588"/>
                  </a:cubicBezTo>
                  <a:cubicBezTo>
                    <a:pt x="2854" y="4543"/>
                    <a:pt x="2831" y="4497"/>
                    <a:pt x="2808" y="4451"/>
                  </a:cubicBezTo>
                  <a:lnTo>
                    <a:pt x="2762" y="4383"/>
                  </a:lnTo>
                  <a:lnTo>
                    <a:pt x="2740" y="4291"/>
                  </a:lnTo>
                  <a:cubicBezTo>
                    <a:pt x="2717" y="4269"/>
                    <a:pt x="2694" y="4223"/>
                    <a:pt x="2671" y="4177"/>
                  </a:cubicBezTo>
                  <a:cubicBezTo>
                    <a:pt x="2625" y="4063"/>
                    <a:pt x="2557" y="3926"/>
                    <a:pt x="2466" y="3858"/>
                  </a:cubicBezTo>
                  <a:cubicBezTo>
                    <a:pt x="2397" y="3789"/>
                    <a:pt x="2306" y="3721"/>
                    <a:pt x="2192" y="3698"/>
                  </a:cubicBezTo>
                  <a:cubicBezTo>
                    <a:pt x="2146" y="3675"/>
                    <a:pt x="2100" y="3675"/>
                    <a:pt x="2078" y="3675"/>
                  </a:cubicBezTo>
                  <a:cubicBezTo>
                    <a:pt x="2032" y="3675"/>
                    <a:pt x="1963" y="3675"/>
                    <a:pt x="1918" y="3698"/>
                  </a:cubicBezTo>
                  <a:cubicBezTo>
                    <a:pt x="1872" y="3698"/>
                    <a:pt x="1826" y="3721"/>
                    <a:pt x="1804" y="3744"/>
                  </a:cubicBezTo>
                  <a:cubicBezTo>
                    <a:pt x="1735" y="3744"/>
                    <a:pt x="1667" y="3789"/>
                    <a:pt x="1621" y="3812"/>
                  </a:cubicBezTo>
                  <a:cubicBezTo>
                    <a:pt x="1575" y="3858"/>
                    <a:pt x="1507" y="3903"/>
                    <a:pt x="1461" y="3949"/>
                  </a:cubicBezTo>
                  <a:cubicBezTo>
                    <a:pt x="1438" y="3972"/>
                    <a:pt x="1416" y="4018"/>
                    <a:pt x="1393" y="4040"/>
                  </a:cubicBezTo>
                  <a:cubicBezTo>
                    <a:pt x="1370" y="4086"/>
                    <a:pt x="1347" y="4109"/>
                    <a:pt x="1324" y="4154"/>
                  </a:cubicBezTo>
                  <a:cubicBezTo>
                    <a:pt x="1256" y="4291"/>
                    <a:pt x="1210" y="4451"/>
                    <a:pt x="1142" y="4588"/>
                  </a:cubicBezTo>
                  <a:lnTo>
                    <a:pt x="1142" y="4634"/>
                  </a:lnTo>
                  <a:cubicBezTo>
                    <a:pt x="1096" y="4748"/>
                    <a:pt x="1050" y="4885"/>
                    <a:pt x="1028" y="5022"/>
                  </a:cubicBezTo>
                  <a:lnTo>
                    <a:pt x="1005" y="5045"/>
                  </a:lnTo>
                  <a:cubicBezTo>
                    <a:pt x="1005" y="5113"/>
                    <a:pt x="982" y="5204"/>
                    <a:pt x="982" y="5273"/>
                  </a:cubicBezTo>
                  <a:cubicBezTo>
                    <a:pt x="959" y="5341"/>
                    <a:pt x="959" y="5410"/>
                    <a:pt x="959" y="5478"/>
                  </a:cubicBezTo>
                  <a:lnTo>
                    <a:pt x="959" y="5524"/>
                  </a:lnTo>
                  <a:cubicBezTo>
                    <a:pt x="959" y="5592"/>
                    <a:pt x="959" y="5661"/>
                    <a:pt x="959" y="5707"/>
                  </a:cubicBezTo>
                  <a:lnTo>
                    <a:pt x="959" y="5752"/>
                  </a:lnTo>
                  <a:cubicBezTo>
                    <a:pt x="959" y="5798"/>
                    <a:pt x="959" y="5821"/>
                    <a:pt x="982" y="5866"/>
                  </a:cubicBezTo>
                  <a:cubicBezTo>
                    <a:pt x="959" y="5844"/>
                    <a:pt x="959" y="5821"/>
                    <a:pt x="936" y="5798"/>
                  </a:cubicBezTo>
                  <a:cubicBezTo>
                    <a:pt x="936" y="5775"/>
                    <a:pt x="913" y="5752"/>
                    <a:pt x="913" y="5729"/>
                  </a:cubicBezTo>
                  <a:lnTo>
                    <a:pt x="868" y="5684"/>
                  </a:lnTo>
                  <a:cubicBezTo>
                    <a:pt x="845" y="5638"/>
                    <a:pt x="822" y="5592"/>
                    <a:pt x="822" y="5547"/>
                  </a:cubicBezTo>
                  <a:lnTo>
                    <a:pt x="777" y="5478"/>
                  </a:lnTo>
                  <a:cubicBezTo>
                    <a:pt x="777" y="5456"/>
                    <a:pt x="777" y="5433"/>
                    <a:pt x="754" y="5410"/>
                  </a:cubicBezTo>
                  <a:lnTo>
                    <a:pt x="731" y="5387"/>
                  </a:lnTo>
                  <a:lnTo>
                    <a:pt x="731" y="5364"/>
                  </a:lnTo>
                  <a:cubicBezTo>
                    <a:pt x="708" y="5319"/>
                    <a:pt x="708" y="5296"/>
                    <a:pt x="685" y="5273"/>
                  </a:cubicBezTo>
                  <a:cubicBezTo>
                    <a:pt x="685" y="5250"/>
                    <a:pt x="662" y="5227"/>
                    <a:pt x="662" y="5204"/>
                  </a:cubicBezTo>
                  <a:lnTo>
                    <a:pt x="640" y="5182"/>
                  </a:lnTo>
                  <a:lnTo>
                    <a:pt x="617" y="5136"/>
                  </a:lnTo>
                  <a:cubicBezTo>
                    <a:pt x="594" y="5113"/>
                    <a:pt x="594" y="5090"/>
                    <a:pt x="571" y="5068"/>
                  </a:cubicBezTo>
                  <a:cubicBezTo>
                    <a:pt x="548" y="5022"/>
                    <a:pt x="503" y="4953"/>
                    <a:pt x="457" y="4908"/>
                  </a:cubicBezTo>
                  <a:cubicBezTo>
                    <a:pt x="434" y="4862"/>
                    <a:pt x="411" y="4839"/>
                    <a:pt x="411" y="4816"/>
                  </a:cubicBezTo>
                  <a:lnTo>
                    <a:pt x="366" y="4771"/>
                  </a:lnTo>
                  <a:cubicBezTo>
                    <a:pt x="366" y="4725"/>
                    <a:pt x="343" y="4702"/>
                    <a:pt x="320" y="4679"/>
                  </a:cubicBezTo>
                  <a:lnTo>
                    <a:pt x="297" y="4657"/>
                  </a:lnTo>
                  <a:cubicBezTo>
                    <a:pt x="274" y="4588"/>
                    <a:pt x="229" y="4543"/>
                    <a:pt x="160" y="4497"/>
                  </a:cubicBezTo>
                  <a:lnTo>
                    <a:pt x="115" y="4497"/>
                  </a:lnTo>
                  <a:cubicBezTo>
                    <a:pt x="115" y="4474"/>
                    <a:pt x="92" y="4451"/>
                    <a:pt x="69" y="4451"/>
                  </a:cubicBezTo>
                  <a:cubicBezTo>
                    <a:pt x="69" y="4451"/>
                    <a:pt x="46" y="4451"/>
                    <a:pt x="46" y="4474"/>
                  </a:cubicBezTo>
                  <a:cubicBezTo>
                    <a:pt x="23" y="4474"/>
                    <a:pt x="23" y="4520"/>
                    <a:pt x="23" y="4543"/>
                  </a:cubicBezTo>
                  <a:cubicBezTo>
                    <a:pt x="23" y="4543"/>
                    <a:pt x="23" y="4543"/>
                    <a:pt x="23" y="4565"/>
                  </a:cubicBezTo>
                  <a:cubicBezTo>
                    <a:pt x="0" y="4611"/>
                    <a:pt x="23" y="4657"/>
                    <a:pt x="46" y="4679"/>
                  </a:cubicBezTo>
                  <a:lnTo>
                    <a:pt x="69" y="4702"/>
                  </a:lnTo>
                  <a:cubicBezTo>
                    <a:pt x="69" y="4725"/>
                    <a:pt x="92" y="4748"/>
                    <a:pt x="92" y="4771"/>
                  </a:cubicBezTo>
                  <a:cubicBezTo>
                    <a:pt x="115" y="4794"/>
                    <a:pt x="137" y="4816"/>
                    <a:pt x="137" y="4839"/>
                  </a:cubicBezTo>
                  <a:cubicBezTo>
                    <a:pt x="206" y="4953"/>
                    <a:pt x="252" y="5045"/>
                    <a:pt x="320" y="5136"/>
                  </a:cubicBezTo>
                  <a:cubicBezTo>
                    <a:pt x="343" y="5182"/>
                    <a:pt x="366" y="5227"/>
                    <a:pt x="411" y="5273"/>
                  </a:cubicBezTo>
                  <a:lnTo>
                    <a:pt x="411" y="5319"/>
                  </a:lnTo>
                  <a:lnTo>
                    <a:pt x="457" y="5364"/>
                  </a:lnTo>
                  <a:lnTo>
                    <a:pt x="457" y="5387"/>
                  </a:lnTo>
                  <a:cubicBezTo>
                    <a:pt x="480" y="5478"/>
                    <a:pt x="525" y="5570"/>
                    <a:pt x="548" y="5638"/>
                  </a:cubicBezTo>
                  <a:lnTo>
                    <a:pt x="571" y="5684"/>
                  </a:lnTo>
                  <a:lnTo>
                    <a:pt x="571" y="5729"/>
                  </a:lnTo>
                  <a:lnTo>
                    <a:pt x="594" y="5729"/>
                  </a:lnTo>
                  <a:cubicBezTo>
                    <a:pt x="594" y="5752"/>
                    <a:pt x="594" y="5752"/>
                    <a:pt x="594" y="5752"/>
                  </a:cubicBezTo>
                  <a:lnTo>
                    <a:pt x="594" y="5775"/>
                  </a:lnTo>
                  <a:cubicBezTo>
                    <a:pt x="640" y="5889"/>
                    <a:pt x="685" y="6003"/>
                    <a:pt x="754" y="6117"/>
                  </a:cubicBezTo>
                  <a:lnTo>
                    <a:pt x="777" y="6163"/>
                  </a:lnTo>
                  <a:cubicBezTo>
                    <a:pt x="799" y="6186"/>
                    <a:pt x="822" y="6232"/>
                    <a:pt x="845" y="6277"/>
                  </a:cubicBezTo>
                  <a:lnTo>
                    <a:pt x="868" y="6323"/>
                  </a:lnTo>
                  <a:cubicBezTo>
                    <a:pt x="891" y="6369"/>
                    <a:pt x="913" y="6391"/>
                    <a:pt x="913" y="6414"/>
                  </a:cubicBezTo>
                  <a:lnTo>
                    <a:pt x="936" y="6483"/>
                  </a:lnTo>
                  <a:cubicBezTo>
                    <a:pt x="959" y="6528"/>
                    <a:pt x="982" y="6574"/>
                    <a:pt x="982" y="6620"/>
                  </a:cubicBezTo>
                  <a:cubicBezTo>
                    <a:pt x="1005" y="6665"/>
                    <a:pt x="1028" y="6711"/>
                    <a:pt x="1050" y="6779"/>
                  </a:cubicBezTo>
                  <a:cubicBezTo>
                    <a:pt x="1096" y="6825"/>
                    <a:pt x="1119" y="6894"/>
                    <a:pt x="1165" y="6962"/>
                  </a:cubicBezTo>
                  <a:cubicBezTo>
                    <a:pt x="1187" y="7030"/>
                    <a:pt x="1210" y="7076"/>
                    <a:pt x="1233" y="7145"/>
                  </a:cubicBezTo>
                  <a:lnTo>
                    <a:pt x="1279" y="7213"/>
                  </a:lnTo>
                  <a:cubicBezTo>
                    <a:pt x="1324" y="7304"/>
                    <a:pt x="1370" y="7419"/>
                    <a:pt x="1438" y="7533"/>
                  </a:cubicBezTo>
                  <a:lnTo>
                    <a:pt x="1507" y="7647"/>
                  </a:lnTo>
                  <a:cubicBezTo>
                    <a:pt x="1553" y="7738"/>
                    <a:pt x="1598" y="7829"/>
                    <a:pt x="1644" y="7921"/>
                  </a:cubicBezTo>
                  <a:lnTo>
                    <a:pt x="1735" y="8058"/>
                  </a:lnTo>
                  <a:cubicBezTo>
                    <a:pt x="1758" y="8149"/>
                    <a:pt x="1804" y="8217"/>
                    <a:pt x="1849" y="8309"/>
                  </a:cubicBezTo>
                  <a:lnTo>
                    <a:pt x="1895" y="8377"/>
                  </a:lnTo>
                  <a:lnTo>
                    <a:pt x="1963" y="8491"/>
                  </a:lnTo>
                  <a:lnTo>
                    <a:pt x="1986" y="8560"/>
                  </a:lnTo>
                  <a:cubicBezTo>
                    <a:pt x="2032" y="8605"/>
                    <a:pt x="2055" y="8651"/>
                    <a:pt x="2078" y="8697"/>
                  </a:cubicBezTo>
                  <a:cubicBezTo>
                    <a:pt x="2078" y="8742"/>
                    <a:pt x="2100" y="8765"/>
                    <a:pt x="2123" y="8788"/>
                  </a:cubicBezTo>
                  <a:cubicBezTo>
                    <a:pt x="2146" y="8834"/>
                    <a:pt x="2169" y="8879"/>
                    <a:pt x="2192" y="8925"/>
                  </a:cubicBezTo>
                  <a:lnTo>
                    <a:pt x="2215" y="8993"/>
                  </a:lnTo>
                  <a:cubicBezTo>
                    <a:pt x="2237" y="9039"/>
                    <a:pt x="2260" y="9085"/>
                    <a:pt x="2283" y="9130"/>
                  </a:cubicBezTo>
                  <a:cubicBezTo>
                    <a:pt x="2351" y="9267"/>
                    <a:pt x="2420" y="9404"/>
                    <a:pt x="2488" y="9541"/>
                  </a:cubicBezTo>
                  <a:cubicBezTo>
                    <a:pt x="2534" y="9610"/>
                    <a:pt x="2580" y="9701"/>
                    <a:pt x="2603" y="9770"/>
                  </a:cubicBezTo>
                  <a:cubicBezTo>
                    <a:pt x="2648" y="9838"/>
                    <a:pt x="2671" y="9906"/>
                    <a:pt x="2717" y="9998"/>
                  </a:cubicBezTo>
                  <a:cubicBezTo>
                    <a:pt x="2740" y="10089"/>
                    <a:pt x="2808" y="10180"/>
                    <a:pt x="2854" y="10272"/>
                  </a:cubicBezTo>
                  <a:lnTo>
                    <a:pt x="2899" y="10386"/>
                  </a:lnTo>
                  <a:cubicBezTo>
                    <a:pt x="2922" y="10454"/>
                    <a:pt x="2968" y="10500"/>
                    <a:pt x="2991" y="10568"/>
                  </a:cubicBezTo>
                  <a:cubicBezTo>
                    <a:pt x="3013" y="10637"/>
                    <a:pt x="3059" y="10683"/>
                    <a:pt x="3082" y="10751"/>
                  </a:cubicBezTo>
                  <a:cubicBezTo>
                    <a:pt x="3105" y="10797"/>
                    <a:pt x="3128" y="10842"/>
                    <a:pt x="3150" y="10911"/>
                  </a:cubicBezTo>
                  <a:cubicBezTo>
                    <a:pt x="3196" y="10979"/>
                    <a:pt x="3219" y="11048"/>
                    <a:pt x="3264" y="11139"/>
                  </a:cubicBezTo>
                  <a:lnTo>
                    <a:pt x="3287" y="11185"/>
                  </a:lnTo>
                  <a:cubicBezTo>
                    <a:pt x="3310" y="11230"/>
                    <a:pt x="3356" y="11299"/>
                    <a:pt x="3379" y="11367"/>
                  </a:cubicBezTo>
                  <a:cubicBezTo>
                    <a:pt x="3424" y="11436"/>
                    <a:pt x="3447" y="11504"/>
                    <a:pt x="3493" y="11573"/>
                  </a:cubicBezTo>
                  <a:cubicBezTo>
                    <a:pt x="3538" y="11641"/>
                    <a:pt x="3561" y="11710"/>
                    <a:pt x="3607" y="11755"/>
                  </a:cubicBezTo>
                  <a:cubicBezTo>
                    <a:pt x="3630" y="11824"/>
                    <a:pt x="3653" y="11869"/>
                    <a:pt x="3675" y="11915"/>
                  </a:cubicBezTo>
                  <a:lnTo>
                    <a:pt x="3675" y="11938"/>
                  </a:lnTo>
                  <a:cubicBezTo>
                    <a:pt x="3675" y="11961"/>
                    <a:pt x="3698" y="11984"/>
                    <a:pt x="3698" y="11984"/>
                  </a:cubicBezTo>
                  <a:cubicBezTo>
                    <a:pt x="3721" y="12029"/>
                    <a:pt x="3721" y="12075"/>
                    <a:pt x="3744" y="12098"/>
                  </a:cubicBezTo>
                  <a:cubicBezTo>
                    <a:pt x="3767" y="12121"/>
                    <a:pt x="3812" y="12143"/>
                    <a:pt x="3858" y="12143"/>
                  </a:cubicBezTo>
                  <a:lnTo>
                    <a:pt x="4063" y="12143"/>
                  </a:lnTo>
                  <a:cubicBezTo>
                    <a:pt x="4109" y="12121"/>
                    <a:pt x="4132" y="12121"/>
                    <a:pt x="4177" y="12121"/>
                  </a:cubicBezTo>
                  <a:cubicBezTo>
                    <a:pt x="4269" y="12098"/>
                    <a:pt x="4360" y="12098"/>
                    <a:pt x="4451" y="12075"/>
                  </a:cubicBezTo>
                  <a:cubicBezTo>
                    <a:pt x="4474" y="12075"/>
                    <a:pt x="4497" y="12075"/>
                    <a:pt x="4520" y="12052"/>
                  </a:cubicBezTo>
                  <a:lnTo>
                    <a:pt x="4588" y="12052"/>
                  </a:lnTo>
                  <a:cubicBezTo>
                    <a:pt x="4634" y="12029"/>
                    <a:pt x="4657" y="12029"/>
                    <a:pt x="4702" y="12006"/>
                  </a:cubicBezTo>
                  <a:cubicBezTo>
                    <a:pt x="4771" y="12006"/>
                    <a:pt x="4862" y="11984"/>
                    <a:pt x="4931" y="11961"/>
                  </a:cubicBezTo>
                  <a:cubicBezTo>
                    <a:pt x="4999" y="11938"/>
                    <a:pt x="5068" y="11892"/>
                    <a:pt x="5136" y="11869"/>
                  </a:cubicBezTo>
                  <a:lnTo>
                    <a:pt x="5182" y="11847"/>
                  </a:lnTo>
                  <a:lnTo>
                    <a:pt x="5227" y="11824"/>
                  </a:lnTo>
                  <a:cubicBezTo>
                    <a:pt x="5296" y="11824"/>
                    <a:pt x="5342" y="11801"/>
                    <a:pt x="5410" y="11778"/>
                  </a:cubicBezTo>
                  <a:cubicBezTo>
                    <a:pt x="5433" y="11755"/>
                    <a:pt x="5456" y="11732"/>
                    <a:pt x="5479" y="11732"/>
                  </a:cubicBezTo>
                  <a:cubicBezTo>
                    <a:pt x="5524" y="11710"/>
                    <a:pt x="5570" y="11687"/>
                    <a:pt x="5593" y="11664"/>
                  </a:cubicBezTo>
                  <a:cubicBezTo>
                    <a:pt x="5638" y="11664"/>
                    <a:pt x="5661" y="11641"/>
                    <a:pt x="5684" y="11641"/>
                  </a:cubicBezTo>
                  <a:cubicBezTo>
                    <a:pt x="5684" y="11687"/>
                    <a:pt x="5684" y="11710"/>
                    <a:pt x="5684" y="11755"/>
                  </a:cubicBezTo>
                  <a:cubicBezTo>
                    <a:pt x="5661" y="11824"/>
                    <a:pt x="5661" y="11892"/>
                    <a:pt x="5661" y="11984"/>
                  </a:cubicBezTo>
                  <a:cubicBezTo>
                    <a:pt x="5684" y="12143"/>
                    <a:pt x="5684" y="12303"/>
                    <a:pt x="5707" y="12440"/>
                  </a:cubicBezTo>
                  <a:cubicBezTo>
                    <a:pt x="5730" y="12577"/>
                    <a:pt x="5752" y="12714"/>
                    <a:pt x="5798" y="12851"/>
                  </a:cubicBezTo>
                  <a:cubicBezTo>
                    <a:pt x="5821" y="12897"/>
                    <a:pt x="5821" y="12942"/>
                    <a:pt x="5844" y="12988"/>
                  </a:cubicBezTo>
                  <a:cubicBezTo>
                    <a:pt x="5867" y="13102"/>
                    <a:pt x="5889" y="13193"/>
                    <a:pt x="5935" y="13307"/>
                  </a:cubicBezTo>
                  <a:cubicBezTo>
                    <a:pt x="6004" y="13558"/>
                    <a:pt x="6095" y="13832"/>
                    <a:pt x="6209" y="14083"/>
                  </a:cubicBezTo>
                  <a:cubicBezTo>
                    <a:pt x="6255" y="14175"/>
                    <a:pt x="6300" y="14266"/>
                    <a:pt x="6346" y="14357"/>
                  </a:cubicBezTo>
                  <a:lnTo>
                    <a:pt x="6392" y="14449"/>
                  </a:lnTo>
                  <a:cubicBezTo>
                    <a:pt x="6460" y="14563"/>
                    <a:pt x="6529" y="14700"/>
                    <a:pt x="6597" y="14837"/>
                  </a:cubicBezTo>
                  <a:lnTo>
                    <a:pt x="6597" y="14791"/>
                  </a:lnTo>
                  <a:cubicBezTo>
                    <a:pt x="6665" y="14928"/>
                    <a:pt x="6757" y="15065"/>
                    <a:pt x="6871" y="15225"/>
                  </a:cubicBezTo>
                  <a:lnTo>
                    <a:pt x="6894" y="15270"/>
                  </a:lnTo>
                  <a:cubicBezTo>
                    <a:pt x="6939" y="15316"/>
                    <a:pt x="6962" y="15362"/>
                    <a:pt x="7008" y="15430"/>
                  </a:cubicBezTo>
                  <a:cubicBezTo>
                    <a:pt x="7053" y="15476"/>
                    <a:pt x="7099" y="15544"/>
                    <a:pt x="7145" y="15590"/>
                  </a:cubicBezTo>
                  <a:cubicBezTo>
                    <a:pt x="7282" y="15727"/>
                    <a:pt x="7373" y="15841"/>
                    <a:pt x="7487" y="15955"/>
                  </a:cubicBezTo>
                  <a:lnTo>
                    <a:pt x="7510" y="15978"/>
                  </a:lnTo>
                  <a:cubicBezTo>
                    <a:pt x="7578" y="16024"/>
                    <a:pt x="7624" y="16092"/>
                    <a:pt x="7693" y="16138"/>
                  </a:cubicBezTo>
                  <a:cubicBezTo>
                    <a:pt x="7738" y="16183"/>
                    <a:pt x="7807" y="16229"/>
                    <a:pt x="7852" y="16275"/>
                  </a:cubicBezTo>
                  <a:lnTo>
                    <a:pt x="7921" y="16320"/>
                  </a:lnTo>
                  <a:cubicBezTo>
                    <a:pt x="7966" y="16366"/>
                    <a:pt x="8012" y="16389"/>
                    <a:pt x="8035" y="16434"/>
                  </a:cubicBezTo>
                  <a:cubicBezTo>
                    <a:pt x="8081" y="16457"/>
                    <a:pt x="8103" y="16480"/>
                    <a:pt x="8126" y="16503"/>
                  </a:cubicBezTo>
                  <a:cubicBezTo>
                    <a:pt x="8172" y="16526"/>
                    <a:pt x="8195" y="16549"/>
                    <a:pt x="8240" y="16571"/>
                  </a:cubicBezTo>
                  <a:cubicBezTo>
                    <a:pt x="8355" y="16663"/>
                    <a:pt x="8469" y="16754"/>
                    <a:pt x="8583" y="16868"/>
                  </a:cubicBezTo>
                  <a:cubicBezTo>
                    <a:pt x="8674" y="16914"/>
                    <a:pt x="8765" y="16982"/>
                    <a:pt x="8857" y="17051"/>
                  </a:cubicBezTo>
                  <a:lnTo>
                    <a:pt x="8948" y="17096"/>
                  </a:lnTo>
                  <a:cubicBezTo>
                    <a:pt x="8971" y="17119"/>
                    <a:pt x="9016" y="17142"/>
                    <a:pt x="9039" y="17165"/>
                  </a:cubicBezTo>
                  <a:cubicBezTo>
                    <a:pt x="9062" y="17188"/>
                    <a:pt x="9108" y="17211"/>
                    <a:pt x="9131" y="17233"/>
                  </a:cubicBezTo>
                  <a:lnTo>
                    <a:pt x="9222" y="17302"/>
                  </a:lnTo>
                  <a:lnTo>
                    <a:pt x="9290" y="17347"/>
                  </a:lnTo>
                  <a:cubicBezTo>
                    <a:pt x="9336" y="17370"/>
                    <a:pt x="9382" y="17393"/>
                    <a:pt x="9427" y="17416"/>
                  </a:cubicBezTo>
                  <a:lnTo>
                    <a:pt x="9496" y="17462"/>
                  </a:lnTo>
                  <a:lnTo>
                    <a:pt x="9541" y="17484"/>
                  </a:lnTo>
                  <a:cubicBezTo>
                    <a:pt x="9564" y="17507"/>
                    <a:pt x="9564" y="17530"/>
                    <a:pt x="9587" y="17530"/>
                  </a:cubicBezTo>
                  <a:cubicBezTo>
                    <a:pt x="9633" y="17553"/>
                    <a:pt x="9678" y="17576"/>
                    <a:pt x="9724" y="17599"/>
                  </a:cubicBezTo>
                  <a:lnTo>
                    <a:pt x="9793" y="17599"/>
                  </a:lnTo>
                  <a:cubicBezTo>
                    <a:pt x="9815" y="17599"/>
                    <a:pt x="9838" y="17599"/>
                    <a:pt x="9884" y="17576"/>
                  </a:cubicBezTo>
                  <a:cubicBezTo>
                    <a:pt x="9884" y="17576"/>
                    <a:pt x="9907" y="17553"/>
                    <a:pt x="9929" y="17553"/>
                  </a:cubicBezTo>
                  <a:cubicBezTo>
                    <a:pt x="9975" y="17530"/>
                    <a:pt x="9998" y="17507"/>
                    <a:pt x="10044" y="17484"/>
                  </a:cubicBezTo>
                  <a:lnTo>
                    <a:pt x="10272" y="17484"/>
                  </a:lnTo>
                  <a:cubicBezTo>
                    <a:pt x="10318" y="17507"/>
                    <a:pt x="10340" y="17530"/>
                    <a:pt x="10386" y="17530"/>
                  </a:cubicBezTo>
                  <a:cubicBezTo>
                    <a:pt x="10409" y="17553"/>
                    <a:pt x="10409" y="17553"/>
                    <a:pt x="10409" y="17553"/>
                  </a:cubicBezTo>
                  <a:cubicBezTo>
                    <a:pt x="10432" y="17576"/>
                    <a:pt x="10454" y="17599"/>
                    <a:pt x="10454" y="17621"/>
                  </a:cubicBezTo>
                  <a:lnTo>
                    <a:pt x="10477" y="17644"/>
                  </a:lnTo>
                  <a:cubicBezTo>
                    <a:pt x="10477" y="17667"/>
                    <a:pt x="10500" y="17667"/>
                    <a:pt x="10500" y="17690"/>
                  </a:cubicBezTo>
                  <a:lnTo>
                    <a:pt x="10523" y="17713"/>
                  </a:lnTo>
                  <a:lnTo>
                    <a:pt x="10546" y="17736"/>
                  </a:lnTo>
                  <a:lnTo>
                    <a:pt x="10546" y="17758"/>
                  </a:lnTo>
                  <a:cubicBezTo>
                    <a:pt x="10546" y="17781"/>
                    <a:pt x="10569" y="17781"/>
                    <a:pt x="10591" y="17804"/>
                  </a:cubicBezTo>
                  <a:cubicBezTo>
                    <a:pt x="10614" y="17827"/>
                    <a:pt x="10614" y="17850"/>
                    <a:pt x="10660" y="17850"/>
                  </a:cubicBezTo>
                  <a:cubicBezTo>
                    <a:pt x="10660" y="17872"/>
                    <a:pt x="10683" y="17872"/>
                    <a:pt x="10706" y="17872"/>
                  </a:cubicBezTo>
                  <a:cubicBezTo>
                    <a:pt x="10728" y="17872"/>
                    <a:pt x="10751" y="17850"/>
                    <a:pt x="10774" y="17850"/>
                  </a:cubicBezTo>
                  <a:cubicBezTo>
                    <a:pt x="10797" y="17850"/>
                    <a:pt x="10797" y="17827"/>
                    <a:pt x="10820" y="17827"/>
                  </a:cubicBezTo>
                  <a:lnTo>
                    <a:pt x="10842" y="17804"/>
                  </a:lnTo>
                  <a:cubicBezTo>
                    <a:pt x="10842" y="17804"/>
                    <a:pt x="10865" y="17804"/>
                    <a:pt x="10888" y="17781"/>
                  </a:cubicBezTo>
                  <a:cubicBezTo>
                    <a:pt x="10911" y="17781"/>
                    <a:pt x="10934" y="17758"/>
                    <a:pt x="10957" y="17736"/>
                  </a:cubicBezTo>
                  <a:lnTo>
                    <a:pt x="11094" y="17736"/>
                  </a:lnTo>
                  <a:cubicBezTo>
                    <a:pt x="11139" y="17713"/>
                    <a:pt x="11162" y="17713"/>
                    <a:pt x="11185" y="17713"/>
                  </a:cubicBezTo>
                  <a:lnTo>
                    <a:pt x="11231" y="17713"/>
                  </a:lnTo>
                  <a:cubicBezTo>
                    <a:pt x="11253" y="17736"/>
                    <a:pt x="11276" y="17736"/>
                    <a:pt x="11299" y="17758"/>
                  </a:cubicBezTo>
                  <a:cubicBezTo>
                    <a:pt x="11390" y="17804"/>
                    <a:pt x="11459" y="17850"/>
                    <a:pt x="11504" y="17895"/>
                  </a:cubicBezTo>
                  <a:cubicBezTo>
                    <a:pt x="11527" y="17895"/>
                    <a:pt x="11527" y="17918"/>
                    <a:pt x="11527" y="17918"/>
                  </a:cubicBezTo>
                  <a:cubicBezTo>
                    <a:pt x="11550" y="17941"/>
                    <a:pt x="11550" y="17964"/>
                    <a:pt x="11550" y="17964"/>
                  </a:cubicBezTo>
                  <a:lnTo>
                    <a:pt x="11573" y="17987"/>
                  </a:lnTo>
                  <a:cubicBezTo>
                    <a:pt x="11596" y="18055"/>
                    <a:pt x="11641" y="18078"/>
                    <a:pt x="11710" y="18078"/>
                  </a:cubicBezTo>
                  <a:lnTo>
                    <a:pt x="11733" y="18078"/>
                  </a:lnTo>
                  <a:cubicBezTo>
                    <a:pt x="11756" y="18078"/>
                    <a:pt x="11801" y="18055"/>
                    <a:pt x="11824" y="18032"/>
                  </a:cubicBezTo>
                  <a:cubicBezTo>
                    <a:pt x="11824" y="18032"/>
                    <a:pt x="11824" y="18009"/>
                    <a:pt x="11847" y="18009"/>
                  </a:cubicBezTo>
                  <a:cubicBezTo>
                    <a:pt x="11847" y="17987"/>
                    <a:pt x="11870" y="17987"/>
                    <a:pt x="11870" y="17964"/>
                  </a:cubicBezTo>
                  <a:lnTo>
                    <a:pt x="11892" y="17964"/>
                  </a:lnTo>
                  <a:cubicBezTo>
                    <a:pt x="11915" y="17941"/>
                    <a:pt x="11961" y="17918"/>
                    <a:pt x="11984" y="17895"/>
                  </a:cubicBezTo>
                  <a:cubicBezTo>
                    <a:pt x="12029" y="17872"/>
                    <a:pt x="12052" y="17850"/>
                    <a:pt x="12098" y="17850"/>
                  </a:cubicBezTo>
                  <a:lnTo>
                    <a:pt x="12144" y="17827"/>
                  </a:lnTo>
                  <a:cubicBezTo>
                    <a:pt x="12166" y="17827"/>
                    <a:pt x="12189" y="17804"/>
                    <a:pt x="12212" y="17804"/>
                  </a:cubicBezTo>
                  <a:lnTo>
                    <a:pt x="12326" y="17804"/>
                  </a:lnTo>
                  <a:cubicBezTo>
                    <a:pt x="12349" y="17827"/>
                    <a:pt x="12372" y="17827"/>
                    <a:pt x="12395" y="17850"/>
                  </a:cubicBezTo>
                  <a:lnTo>
                    <a:pt x="12417" y="17872"/>
                  </a:lnTo>
                  <a:cubicBezTo>
                    <a:pt x="12463" y="17895"/>
                    <a:pt x="12486" y="17918"/>
                    <a:pt x="12509" y="17941"/>
                  </a:cubicBezTo>
                  <a:cubicBezTo>
                    <a:pt x="12600" y="18032"/>
                    <a:pt x="12646" y="18101"/>
                    <a:pt x="12714" y="18169"/>
                  </a:cubicBezTo>
                  <a:cubicBezTo>
                    <a:pt x="12714" y="18215"/>
                    <a:pt x="12737" y="18261"/>
                    <a:pt x="12760" y="18283"/>
                  </a:cubicBezTo>
                  <a:lnTo>
                    <a:pt x="12783" y="18306"/>
                  </a:lnTo>
                  <a:lnTo>
                    <a:pt x="12783" y="18329"/>
                  </a:lnTo>
                  <a:cubicBezTo>
                    <a:pt x="12783" y="18352"/>
                    <a:pt x="12805" y="18397"/>
                    <a:pt x="12805" y="18420"/>
                  </a:cubicBezTo>
                  <a:cubicBezTo>
                    <a:pt x="12828" y="18466"/>
                    <a:pt x="12828" y="18512"/>
                    <a:pt x="12851" y="18580"/>
                  </a:cubicBezTo>
                  <a:cubicBezTo>
                    <a:pt x="12851" y="18626"/>
                    <a:pt x="12851" y="18649"/>
                    <a:pt x="12874" y="18671"/>
                  </a:cubicBezTo>
                  <a:cubicBezTo>
                    <a:pt x="12897" y="18717"/>
                    <a:pt x="12920" y="18763"/>
                    <a:pt x="12965" y="18763"/>
                  </a:cubicBezTo>
                  <a:cubicBezTo>
                    <a:pt x="12988" y="18785"/>
                    <a:pt x="13011" y="18785"/>
                    <a:pt x="13034" y="18785"/>
                  </a:cubicBezTo>
                  <a:lnTo>
                    <a:pt x="13239" y="18785"/>
                  </a:lnTo>
                  <a:cubicBezTo>
                    <a:pt x="13262" y="18785"/>
                    <a:pt x="13285" y="18808"/>
                    <a:pt x="13308" y="18808"/>
                  </a:cubicBezTo>
                  <a:lnTo>
                    <a:pt x="13376" y="18808"/>
                  </a:lnTo>
                  <a:cubicBezTo>
                    <a:pt x="13399" y="18831"/>
                    <a:pt x="13422" y="18831"/>
                    <a:pt x="13445" y="18854"/>
                  </a:cubicBezTo>
                  <a:lnTo>
                    <a:pt x="13467" y="18854"/>
                  </a:lnTo>
                  <a:cubicBezTo>
                    <a:pt x="13536" y="18854"/>
                    <a:pt x="13604" y="18785"/>
                    <a:pt x="13604" y="18717"/>
                  </a:cubicBezTo>
                  <a:lnTo>
                    <a:pt x="13627" y="18694"/>
                  </a:lnTo>
                  <a:cubicBezTo>
                    <a:pt x="13627" y="18671"/>
                    <a:pt x="13627" y="18671"/>
                    <a:pt x="13627" y="18649"/>
                  </a:cubicBezTo>
                  <a:cubicBezTo>
                    <a:pt x="13650" y="18626"/>
                    <a:pt x="13673" y="18580"/>
                    <a:pt x="13718" y="18557"/>
                  </a:cubicBezTo>
                  <a:lnTo>
                    <a:pt x="13764" y="18489"/>
                  </a:lnTo>
                  <a:cubicBezTo>
                    <a:pt x="13787" y="18466"/>
                    <a:pt x="13833" y="18443"/>
                    <a:pt x="13855" y="18420"/>
                  </a:cubicBezTo>
                  <a:cubicBezTo>
                    <a:pt x="13901" y="18375"/>
                    <a:pt x="13924" y="18352"/>
                    <a:pt x="13970" y="18329"/>
                  </a:cubicBezTo>
                  <a:cubicBezTo>
                    <a:pt x="14038" y="18283"/>
                    <a:pt x="14107" y="18261"/>
                    <a:pt x="14152" y="18238"/>
                  </a:cubicBezTo>
                  <a:cubicBezTo>
                    <a:pt x="14198" y="18215"/>
                    <a:pt x="14243" y="18215"/>
                    <a:pt x="14289" y="18215"/>
                  </a:cubicBezTo>
                  <a:lnTo>
                    <a:pt x="14358" y="18215"/>
                  </a:lnTo>
                  <a:cubicBezTo>
                    <a:pt x="14403" y="18238"/>
                    <a:pt x="14449" y="18261"/>
                    <a:pt x="14495" y="18283"/>
                  </a:cubicBezTo>
                  <a:cubicBezTo>
                    <a:pt x="14517" y="18283"/>
                    <a:pt x="14540" y="18306"/>
                    <a:pt x="14586" y="18329"/>
                  </a:cubicBezTo>
                  <a:lnTo>
                    <a:pt x="14586" y="18352"/>
                  </a:lnTo>
                  <a:lnTo>
                    <a:pt x="14609" y="18375"/>
                  </a:lnTo>
                  <a:cubicBezTo>
                    <a:pt x="14609" y="18397"/>
                    <a:pt x="14631" y="18443"/>
                    <a:pt x="14654" y="18466"/>
                  </a:cubicBezTo>
                  <a:cubicBezTo>
                    <a:pt x="14677" y="18489"/>
                    <a:pt x="14723" y="18512"/>
                    <a:pt x="14768" y="18534"/>
                  </a:cubicBezTo>
                  <a:cubicBezTo>
                    <a:pt x="14791" y="18534"/>
                    <a:pt x="14814" y="18512"/>
                    <a:pt x="14837" y="18512"/>
                  </a:cubicBezTo>
                  <a:cubicBezTo>
                    <a:pt x="14860" y="18512"/>
                    <a:pt x="14860" y="18489"/>
                    <a:pt x="14883" y="18466"/>
                  </a:cubicBezTo>
                  <a:cubicBezTo>
                    <a:pt x="14905" y="18466"/>
                    <a:pt x="14905" y="18443"/>
                    <a:pt x="14905" y="18443"/>
                  </a:cubicBezTo>
                  <a:cubicBezTo>
                    <a:pt x="14951" y="18397"/>
                    <a:pt x="14974" y="18375"/>
                    <a:pt x="15020" y="18352"/>
                  </a:cubicBezTo>
                  <a:cubicBezTo>
                    <a:pt x="15065" y="18329"/>
                    <a:pt x="15134" y="18306"/>
                    <a:pt x="15179" y="18283"/>
                  </a:cubicBezTo>
                  <a:cubicBezTo>
                    <a:pt x="15248" y="18283"/>
                    <a:pt x="15316" y="18261"/>
                    <a:pt x="15362" y="18261"/>
                  </a:cubicBezTo>
                  <a:cubicBezTo>
                    <a:pt x="15408" y="18261"/>
                    <a:pt x="15453" y="18261"/>
                    <a:pt x="15499" y="18283"/>
                  </a:cubicBezTo>
                  <a:cubicBezTo>
                    <a:pt x="15522" y="18283"/>
                    <a:pt x="15567" y="18306"/>
                    <a:pt x="15613" y="18329"/>
                  </a:cubicBezTo>
                  <a:cubicBezTo>
                    <a:pt x="15636" y="18352"/>
                    <a:pt x="15681" y="18375"/>
                    <a:pt x="15704" y="18420"/>
                  </a:cubicBezTo>
                  <a:cubicBezTo>
                    <a:pt x="15727" y="18420"/>
                    <a:pt x="15727" y="18443"/>
                    <a:pt x="15727" y="18443"/>
                  </a:cubicBezTo>
                  <a:cubicBezTo>
                    <a:pt x="15750" y="18466"/>
                    <a:pt x="15773" y="18466"/>
                    <a:pt x="15796" y="18489"/>
                  </a:cubicBezTo>
                  <a:lnTo>
                    <a:pt x="15864" y="18489"/>
                  </a:lnTo>
                  <a:cubicBezTo>
                    <a:pt x="15910" y="18489"/>
                    <a:pt x="15955" y="18466"/>
                    <a:pt x="15978" y="18420"/>
                  </a:cubicBezTo>
                  <a:cubicBezTo>
                    <a:pt x="15978" y="18420"/>
                    <a:pt x="16001" y="18397"/>
                    <a:pt x="16001" y="18397"/>
                  </a:cubicBezTo>
                  <a:cubicBezTo>
                    <a:pt x="16024" y="18375"/>
                    <a:pt x="16024" y="18375"/>
                    <a:pt x="16047" y="18352"/>
                  </a:cubicBezTo>
                  <a:cubicBezTo>
                    <a:pt x="16047" y="18352"/>
                    <a:pt x="16047" y="18329"/>
                    <a:pt x="16069" y="18329"/>
                  </a:cubicBezTo>
                  <a:cubicBezTo>
                    <a:pt x="16092" y="18329"/>
                    <a:pt x="16115" y="18306"/>
                    <a:pt x="16138" y="18306"/>
                  </a:cubicBezTo>
                  <a:cubicBezTo>
                    <a:pt x="16184" y="18283"/>
                    <a:pt x="16229" y="18283"/>
                    <a:pt x="16275" y="18283"/>
                  </a:cubicBezTo>
                  <a:cubicBezTo>
                    <a:pt x="16321" y="18261"/>
                    <a:pt x="16366" y="18261"/>
                    <a:pt x="16389" y="18261"/>
                  </a:cubicBezTo>
                  <a:cubicBezTo>
                    <a:pt x="16435" y="18261"/>
                    <a:pt x="16458" y="18261"/>
                    <a:pt x="16503" y="18283"/>
                  </a:cubicBezTo>
                  <a:lnTo>
                    <a:pt x="16526" y="18283"/>
                  </a:lnTo>
                  <a:lnTo>
                    <a:pt x="16663" y="18375"/>
                  </a:lnTo>
                  <a:cubicBezTo>
                    <a:pt x="16686" y="18375"/>
                    <a:pt x="16709" y="18397"/>
                    <a:pt x="16731" y="18420"/>
                  </a:cubicBezTo>
                  <a:cubicBezTo>
                    <a:pt x="16731" y="18420"/>
                    <a:pt x="16731" y="18420"/>
                    <a:pt x="16731" y="18443"/>
                  </a:cubicBezTo>
                  <a:cubicBezTo>
                    <a:pt x="16754" y="18466"/>
                    <a:pt x="16754" y="18489"/>
                    <a:pt x="16777" y="18512"/>
                  </a:cubicBezTo>
                  <a:lnTo>
                    <a:pt x="16800" y="18580"/>
                  </a:lnTo>
                  <a:cubicBezTo>
                    <a:pt x="16800" y="18603"/>
                    <a:pt x="16823" y="18626"/>
                    <a:pt x="16823" y="18649"/>
                  </a:cubicBezTo>
                  <a:cubicBezTo>
                    <a:pt x="16846" y="18694"/>
                    <a:pt x="16891" y="18694"/>
                    <a:pt x="16937" y="18694"/>
                  </a:cubicBezTo>
                  <a:lnTo>
                    <a:pt x="16960" y="18694"/>
                  </a:lnTo>
                  <a:cubicBezTo>
                    <a:pt x="16982" y="18694"/>
                    <a:pt x="17005" y="18694"/>
                    <a:pt x="17005" y="18671"/>
                  </a:cubicBezTo>
                  <a:cubicBezTo>
                    <a:pt x="17074" y="18671"/>
                    <a:pt x="17119" y="18649"/>
                    <a:pt x="17165" y="18649"/>
                  </a:cubicBezTo>
                  <a:lnTo>
                    <a:pt x="17142" y="18649"/>
                  </a:lnTo>
                  <a:lnTo>
                    <a:pt x="17211" y="18626"/>
                  </a:lnTo>
                  <a:lnTo>
                    <a:pt x="17256" y="18603"/>
                  </a:lnTo>
                  <a:cubicBezTo>
                    <a:pt x="17325" y="18603"/>
                    <a:pt x="17416" y="18580"/>
                    <a:pt x="17485" y="18557"/>
                  </a:cubicBezTo>
                  <a:cubicBezTo>
                    <a:pt x="17553" y="18557"/>
                    <a:pt x="17599" y="18534"/>
                    <a:pt x="17667" y="18512"/>
                  </a:cubicBezTo>
                  <a:lnTo>
                    <a:pt x="17736" y="18512"/>
                  </a:lnTo>
                  <a:cubicBezTo>
                    <a:pt x="17827" y="18466"/>
                    <a:pt x="17918" y="18443"/>
                    <a:pt x="18010" y="18420"/>
                  </a:cubicBezTo>
                  <a:cubicBezTo>
                    <a:pt x="18055" y="18397"/>
                    <a:pt x="18124" y="18375"/>
                    <a:pt x="18169" y="18375"/>
                  </a:cubicBezTo>
                  <a:cubicBezTo>
                    <a:pt x="18215" y="18352"/>
                    <a:pt x="18261" y="18352"/>
                    <a:pt x="18306" y="18352"/>
                  </a:cubicBezTo>
                  <a:cubicBezTo>
                    <a:pt x="18352" y="18352"/>
                    <a:pt x="18398" y="18375"/>
                    <a:pt x="18443" y="18397"/>
                  </a:cubicBezTo>
                  <a:cubicBezTo>
                    <a:pt x="18466" y="18397"/>
                    <a:pt x="18512" y="18397"/>
                    <a:pt x="18535" y="18420"/>
                  </a:cubicBezTo>
                  <a:lnTo>
                    <a:pt x="18580" y="18420"/>
                  </a:lnTo>
                  <a:cubicBezTo>
                    <a:pt x="18580" y="18420"/>
                    <a:pt x="18603" y="18420"/>
                    <a:pt x="18626" y="18443"/>
                  </a:cubicBezTo>
                  <a:cubicBezTo>
                    <a:pt x="18763" y="18466"/>
                    <a:pt x="18900" y="18489"/>
                    <a:pt x="19037" y="18512"/>
                  </a:cubicBezTo>
                  <a:lnTo>
                    <a:pt x="19060" y="18512"/>
                  </a:lnTo>
                  <a:cubicBezTo>
                    <a:pt x="19151" y="18512"/>
                    <a:pt x="19242" y="18512"/>
                    <a:pt x="19311" y="18534"/>
                  </a:cubicBezTo>
                  <a:lnTo>
                    <a:pt x="19813" y="18534"/>
                  </a:lnTo>
                  <a:cubicBezTo>
                    <a:pt x="19836" y="18512"/>
                    <a:pt x="19881" y="18512"/>
                    <a:pt x="19927" y="18512"/>
                  </a:cubicBezTo>
                  <a:lnTo>
                    <a:pt x="20018" y="18512"/>
                  </a:lnTo>
                  <a:cubicBezTo>
                    <a:pt x="20132" y="18489"/>
                    <a:pt x="20247" y="18466"/>
                    <a:pt x="20383" y="18466"/>
                  </a:cubicBezTo>
                  <a:lnTo>
                    <a:pt x="20452" y="18443"/>
                  </a:lnTo>
                  <a:lnTo>
                    <a:pt x="20543" y="18443"/>
                  </a:lnTo>
                  <a:lnTo>
                    <a:pt x="20657" y="18420"/>
                  </a:lnTo>
                  <a:cubicBezTo>
                    <a:pt x="20726" y="18420"/>
                    <a:pt x="20794" y="18397"/>
                    <a:pt x="20863" y="18375"/>
                  </a:cubicBezTo>
                  <a:cubicBezTo>
                    <a:pt x="21023" y="18329"/>
                    <a:pt x="21160" y="18283"/>
                    <a:pt x="21319" y="18215"/>
                  </a:cubicBezTo>
                  <a:cubicBezTo>
                    <a:pt x="21411" y="18192"/>
                    <a:pt x="21502" y="18146"/>
                    <a:pt x="21593" y="18101"/>
                  </a:cubicBezTo>
                  <a:cubicBezTo>
                    <a:pt x="21685" y="18055"/>
                    <a:pt x="21776" y="18009"/>
                    <a:pt x="21867" y="17964"/>
                  </a:cubicBezTo>
                  <a:cubicBezTo>
                    <a:pt x="21958" y="17918"/>
                    <a:pt x="22073" y="17850"/>
                    <a:pt x="22164" y="17781"/>
                  </a:cubicBezTo>
                  <a:cubicBezTo>
                    <a:pt x="22187" y="17758"/>
                    <a:pt x="22232" y="17736"/>
                    <a:pt x="22278" y="17690"/>
                  </a:cubicBezTo>
                  <a:cubicBezTo>
                    <a:pt x="22301" y="17667"/>
                    <a:pt x="22301" y="17667"/>
                    <a:pt x="22324" y="17667"/>
                  </a:cubicBezTo>
                  <a:cubicBezTo>
                    <a:pt x="22346" y="17621"/>
                    <a:pt x="22346" y="17621"/>
                    <a:pt x="22369" y="17576"/>
                  </a:cubicBezTo>
                  <a:cubicBezTo>
                    <a:pt x="22392" y="17553"/>
                    <a:pt x="22392" y="17553"/>
                    <a:pt x="22392" y="17530"/>
                  </a:cubicBezTo>
                  <a:lnTo>
                    <a:pt x="22415" y="17507"/>
                  </a:lnTo>
                  <a:cubicBezTo>
                    <a:pt x="22461" y="17462"/>
                    <a:pt x="22529" y="17416"/>
                    <a:pt x="22575" y="17370"/>
                  </a:cubicBezTo>
                  <a:cubicBezTo>
                    <a:pt x="22620" y="17325"/>
                    <a:pt x="22666" y="17279"/>
                    <a:pt x="22712" y="17233"/>
                  </a:cubicBezTo>
                  <a:cubicBezTo>
                    <a:pt x="22734" y="17188"/>
                    <a:pt x="22757" y="17142"/>
                    <a:pt x="22803" y="17096"/>
                  </a:cubicBezTo>
                  <a:cubicBezTo>
                    <a:pt x="22826" y="17028"/>
                    <a:pt x="22871" y="16982"/>
                    <a:pt x="22894" y="16914"/>
                  </a:cubicBezTo>
                  <a:cubicBezTo>
                    <a:pt x="22917" y="16868"/>
                    <a:pt x="22940" y="16845"/>
                    <a:pt x="22963" y="16800"/>
                  </a:cubicBezTo>
                  <a:lnTo>
                    <a:pt x="22963" y="16754"/>
                  </a:lnTo>
                  <a:cubicBezTo>
                    <a:pt x="22986" y="16731"/>
                    <a:pt x="23008" y="16686"/>
                    <a:pt x="23031" y="16640"/>
                  </a:cubicBezTo>
                  <a:lnTo>
                    <a:pt x="23031" y="16617"/>
                  </a:lnTo>
                  <a:cubicBezTo>
                    <a:pt x="23054" y="16571"/>
                    <a:pt x="23077" y="16549"/>
                    <a:pt x="23077" y="16526"/>
                  </a:cubicBezTo>
                  <a:cubicBezTo>
                    <a:pt x="23100" y="16549"/>
                    <a:pt x="23123" y="16571"/>
                    <a:pt x="23123" y="16594"/>
                  </a:cubicBezTo>
                  <a:cubicBezTo>
                    <a:pt x="23145" y="16594"/>
                    <a:pt x="23145" y="16617"/>
                    <a:pt x="23145" y="16640"/>
                  </a:cubicBezTo>
                  <a:lnTo>
                    <a:pt x="23168" y="16686"/>
                  </a:lnTo>
                  <a:lnTo>
                    <a:pt x="23168" y="16731"/>
                  </a:lnTo>
                  <a:lnTo>
                    <a:pt x="23168" y="16777"/>
                  </a:lnTo>
                  <a:cubicBezTo>
                    <a:pt x="23191" y="16800"/>
                    <a:pt x="23191" y="16845"/>
                    <a:pt x="23214" y="16868"/>
                  </a:cubicBezTo>
                  <a:cubicBezTo>
                    <a:pt x="23237" y="16914"/>
                    <a:pt x="23282" y="16937"/>
                    <a:pt x="23305" y="16959"/>
                  </a:cubicBezTo>
                  <a:cubicBezTo>
                    <a:pt x="23328" y="16982"/>
                    <a:pt x="23374" y="17005"/>
                    <a:pt x="23396" y="17005"/>
                  </a:cubicBezTo>
                  <a:cubicBezTo>
                    <a:pt x="23442" y="17028"/>
                    <a:pt x="23488" y="17028"/>
                    <a:pt x="23511" y="17028"/>
                  </a:cubicBezTo>
                  <a:cubicBezTo>
                    <a:pt x="23556" y="17028"/>
                    <a:pt x="23579" y="17028"/>
                    <a:pt x="23602" y="17005"/>
                  </a:cubicBezTo>
                  <a:lnTo>
                    <a:pt x="23625" y="17005"/>
                  </a:lnTo>
                  <a:cubicBezTo>
                    <a:pt x="23647" y="17005"/>
                    <a:pt x="23670" y="17005"/>
                    <a:pt x="23693" y="16982"/>
                  </a:cubicBezTo>
                  <a:cubicBezTo>
                    <a:pt x="23762" y="16959"/>
                    <a:pt x="23830" y="16937"/>
                    <a:pt x="23876" y="16891"/>
                  </a:cubicBezTo>
                  <a:cubicBezTo>
                    <a:pt x="23899" y="16868"/>
                    <a:pt x="23899" y="16845"/>
                    <a:pt x="23921" y="16823"/>
                  </a:cubicBezTo>
                  <a:cubicBezTo>
                    <a:pt x="23921" y="16800"/>
                    <a:pt x="23944" y="16800"/>
                    <a:pt x="23944" y="16777"/>
                  </a:cubicBezTo>
                  <a:lnTo>
                    <a:pt x="23990" y="16754"/>
                  </a:lnTo>
                  <a:cubicBezTo>
                    <a:pt x="24013" y="16731"/>
                    <a:pt x="24036" y="16708"/>
                    <a:pt x="24058" y="16663"/>
                  </a:cubicBezTo>
                  <a:lnTo>
                    <a:pt x="24104" y="16594"/>
                  </a:lnTo>
                  <a:lnTo>
                    <a:pt x="24172" y="16503"/>
                  </a:lnTo>
                  <a:cubicBezTo>
                    <a:pt x="24218" y="16434"/>
                    <a:pt x="24264" y="16366"/>
                    <a:pt x="24287" y="16298"/>
                  </a:cubicBezTo>
                  <a:cubicBezTo>
                    <a:pt x="24309" y="16252"/>
                    <a:pt x="24309" y="16183"/>
                    <a:pt x="24332" y="16138"/>
                  </a:cubicBezTo>
                  <a:cubicBezTo>
                    <a:pt x="24332" y="16115"/>
                    <a:pt x="24355" y="16092"/>
                    <a:pt x="24355" y="16069"/>
                  </a:cubicBezTo>
                  <a:lnTo>
                    <a:pt x="24378" y="16001"/>
                  </a:lnTo>
                  <a:cubicBezTo>
                    <a:pt x="24378" y="15955"/>
                    <a:pt x="24401" y="15910"/>
                    <a:pt x="24401" y="15864"/>
                  </a:cubicBezTo>
                  <a:cubicBezTo>
                    <a:pt x="24424" y="15795"/>
                    <a:pt x="24446" y="15727"/>
                    <a:pt x="24446" y="15658"/>
                  </a:cubicBezTo>
                  <a:cubicBezTo>
                    <a:pt x="24469" y="15590"/>
                    <a:pt x="24469" y="15521"/>
                    <a:pt x="24492" y="15430"/>
                  </a:cubicBezTo>
                  <a:lnTo>
                    <a:pt x="24492" y="15339"/>
                  </a:lnTo>
                  <a:lnTo>
                    <a:pt x="24515" y="15225"/>
                  </a:lnTo>
                  <a:cubicBezTo>
                    <a:pt x="24515" y="15088"/>
                    <a:pt x="24538" y="14951"/>
                    <a:pt x="24561" y="14768"/>
                  </a:cubicBezTo>
                  <a:cubicBezTo>
                    <a:pt x="24561" y="14700"/>
                    <a:pt x="24561" y="14631"/>
                    <a:pt x="24561" y="14563"/>
                  </a:cubicBezTo>
                  <a:cubicBezTo>
                    <a:pt x="24561" y="14517"/>
                    <a:pt x="24561" y="14472"/>
                    <a:pt x="24561" y="14426"/>
                  </a:cubicBezTo>
                  <a:cubicBezTo>
                    <a:pt x="24561" y="14388"/>
                    <a:pt x="24561" y="14350"/>
                    <a:pt x="24561" y="14312"/>
                  </a:cubicBezTo>
                  <a:cubicBezTo>
                    <a:pt x="24561" y="14175"/>
                    <a:pt x="24561" y="14015"/>
                    <a:pt x="24561" y="13832"/>
                  </a:cubicBezTo>
                  <a:cubicBezTo>
                    <a:pt x="24561" y="13695"/>
                    <a:pt x="24538" y="13581"/>
                    <a:pt x="24515" y="13444"/>
                  </a:cubicBezTo>
                  <a:lnTo>
                    <a:pt x="24515" y="13353"/>
                  </a:lnTo>
                  <a:cubicBezTo>
                    <a:pt x="24492" y="13193"/>
                    <a:pt x="24469" y="13056"/>
                    <a:pt x="24424" y="12919"/>
                  </a:cubicBezTo>
                  <a:cubicBezTo>
                    <a:pt x="24401" y="12760"/>
                    <a:pt x="24355" y="12600"/>
                    <a:pt x="24309" y="12417"/>
                  </a:cubicBezTo>
                  <a:lnTo>
                    <a:pt x="24287" y="12349"/>
                  </a:lnTo>
                  <a:cubicBezTo>
                    <a:pt x="24264" y="12235"/>
                    <a:pt x="24218" y="12121"/>
                    <a:pt x="24195" y="12006"/>
                  </a:cubicBezTo>
                  <a:cubicBezTo>
                    <a:pt x="24150" y="11892"/>
                    <a:pt x="24104" y="11778"/>
                    <a:pt x="24081" y="11664"/>
                  </a:cubicBezTo>
                  <a:lnTo>
                    <a:pt x="24058" y="11618"/>
                  </a:lnTo>
                  <a:cubicBezTo>
                    <a:pt x="24036" y="11527"/>
                    <a:pt x="23990" y="11436"/>
                    <a:pt x="23944" y="11367"/>
                  </a:cubicBezTo>
                  <a:cubicBezTo>
                    <a:pt x="23921" y="11322"/>
                    <a:pt x="23921" y="11276"/>
                    <a:pt x="23899" y="11230"/>
                  </a:cubicBezTo>
                  <a:cubicBezTo>
                    <a:pt x="23876" y="11207"/>
                    <a:pt x="23853" y="11162"/>
                    <a:pt x="23853" y="11116"/>
                  </a:cubicBezTo>
                  <a:lnTo>
                    <a:pt x="23830" y="11048"/>
                  </a:lnTo>
                  <a:lnTo>
                    <a:pt x="23807" y="11048"/>
                  </a:lnTo>
                  <a:cubicBezTo>
                    <a:pt x="23807" y="11025"/>
                    <a:pt x="23784" y="10979"/>
                    <a:pt x="23784" y="10956"/>
                  </a:cubicBezTo>
                  <a:cubicBezTo>
                    <a:pt x="23876" y="10956"/>
                    <a:pt x="23990" y="10934"/>
                    <a:pt x="24104" y="10911"/>
                  </a:cubicBezTo>
                  <a:lnTo>
                    <a:pt x="24150" y="10888"/>
                  </a:lnTo>
                  <a:lnTo>
                    <a:pt x="24195" y="10888"/>
                  </a:lnTo>
                  <a:cubicBezTo>
                    <a:pt x="24241" y="10865"/>
                    <a:pt x="24309" y="10865"/>
                    <a:pt x="24355" y="10842"/>
                  </a:cubicBezTo>
                  <a:cubicBezTo>
                    <a:pt x="24401" y="10819"/>
                    <a:pt x="24469" y="10819"/>
                    <a:pt x="24515" y="10797"/>
                  </a:cubicBezTo>
                  <a:lnTo>
                    <a:pt x="24561" y="10774"/>
                  </a:lnTo>
                  <a:lnTo>
                    <a:pt x="24697" y="10728"/>
                  </a:lnTo>
                  <a:cubicBezTo>
                    <a:pt x="24812" y="10705"/>
                    <a:pt x="24903" y="10660"/>
                    <a:pt x="25017" y="10614"/>
                  </a:cubicBezTo>
                  <a:cubicBezTo>
                    <a:pt x="25085" y="10591"/>
                    <a:pt x="25154" y="10568"/>
                    <a:pt x="25222" y="10546"/>
                  </a:cubicBezTo>
                  <a:lnTo>
                    <a:pt x="25314" y="10500"/>
                  </a:lnTo>
                  <a:cubicBezTo>
                    <a:pt x="25359" y="10477"/>
                    <a:pt x="25405" y="10454"/>
                    <a:pt x="25428" y="10431"/>
                  </a:cubicBezTo>
                  <a:cubicBezTo>
                    <a:pt x="25542" y="10386"/>
                    <a:pt x="25656" y="10340"/>
                    <a:pt x="25747" y="10272"/>
                  </a:cubicBezTo>
                  <a:lnTo>
                    <a:pt x="25862" y="10226"/>
                  </a:lnTo>
                  <a:cubicBezTo>
                    <a:pt x="25998" y="10158"/>
                    <a:pt x="26135" y="10066"/>
                    <a:pt x="26295" y="9975"/>
                  </a:cubicBezTo>
                  <a:cubicBezTo>
                    <a:pt x="26318" y="9952"/>
                    <a:pt x="26364" y="9929"/>
                    <a:pt x="26409" y="9906"/>
                  </a:cubicBezTo>
                  <a:cubicBezTo>
                    <a:pt x="26432" y="9906"/>
                    <a:pt x="26455" y="9884"/>
                    <a:pt x="26501" y="9861"/>
                  </a:cubicBezTo>
                  <a:cubicBezTo>
                    <a:pt x="26523" y="9838"/>
                    <a:pt x="26569" y="9792"/>
                    <a:pt x="26615" y="9770"/>
                  </a:cubicBezTo>
                  <a:lnTo>
                    <a:pt x="26683" y="9724"/>
                  </a:lnTo>
                  <a:cubicBezTo>
                    <a:pt x="26820" y="9633"/>
                    <a:pt x="26957" y="9541"/>
                    <a:pt x="27094" y="9427"/>
                  </a:cubicBezTo>
                  <a:cubicBezTo>
                    <a:pt x="27185" y="9336"/>
                    <a:pt x="27277" y="9245"/>
                    <a:pt x="27368" y="9153"/>
                  </a:cubicBezTo>
                  <a:lnTo>
                    <a:pt x="27414" y="9130"/>
                  </a:lnTo>
                  <a:cubicBezTo>
                    <a:pt x="27459" y="9085"/>
                    <a:pt x="27505" y="9039"/>
                    <a:pt x="27528" y="8993"/>
                  </a:cubicBezTo>
                  <a:lnTo>
                    <a:pt x="27573" y="8948"/>
                  </a:lnTo>
                  <a:lnTo>
                    <a:pt x="27619" y="8925"/>
                  </a:lnTo>
                  <a:cubicBezTo>
                    <a:pt x="27642" y="8879"/>
                    <a:pt x="27688" y="8834"/>
                    <a:pt x="27733" y="8788"/>
                  </a:cubicBezTo>
                  <a:lnTo>
                    <a:pt x="27779" y="8742"/>
                  </a:lnTo>
                  <a:cubicBezTo>
                    <a:pt x="27825" y="8674"/>
                    <a:pt x="27847" y="8628"/>
                    <a:pt x="27893" y="8583"/>
                  </a:cubicBezTo>
                  <a:cubicBezTo>
                    <a:pt x="27939" y="8537"/>
                    <a:pt x="27984" y="8468"/>
                    <a:pt x="28030" y="8423"/>
                  </a:cubicBezTo>
                  <a:cubicBezTo>
                    <a:pt x="28053" y="8377"/>
                    <a:pt x="28076" y="8354"/>
                    <a:pt x="28098" y="8309"/>
                  </a:cubicBezTo>
                  <a:cubicBezTo>
                    <a:pt x="28098" y="8286"/>
                    <a:pt x="28121" y="8263"/>
                    <a:pt x="28144" y="8217"/>
                  </a:cubicBezTo>
                  <a:lnTo>
                    <a:pt x="28190" y="8149"/>
                  </a:lnTo>
                  <a:cubicBezTo>
                    <a:pt x="28213" y="8126"/>
                    <a:pt x="28235" y="8103"/>
                    <a:pt x="28258" y="8058"/>
                  </a:cubicBezTo>
                  <a:cubicBezTo>
                    <a:pt x="28304" y="7989"/>
                    <a:pt x="28350" y="7921"/>
                    <a:pt x="28395" y="7875"/>
                  </a:cubicBezTo>
                  <a:cubicBezTo>
                    <a:pt x="28418" y="7807"/>
                    <a:pt x="28464" y="7738"/>
                    <a:pt x="28509" y="7692"/>
                  </a:cubicBezTo>
                  <a:lnTo>
                    <a:pt x="28532" y="7670"/>
                  </a:lnTo>
                  <a:cubicBezTo>
                    <a:pt x="28555" y="7647"/>
                    <a:pt x="28578" y="7624"/>
                    <a:pt x="28601" y="7601"/>
                  </a:cubicBezTo>
                  <a:cubicBezTo>
                    <a:pt x="28601" y="7578"/>
                    <a:pt x="28623" y="7555"/>
                    <a:pt x="28623" y="7533"/>
                  </a:cubicBezTo>
                  <a:lnTo>
                    <a:pt x="28646" y="7533"/>
                  </a:lnTo>
                  <a:cubicBezTo>
                    <a:pt x="28646" y="7510"/>
                    <a:pt x="28646" y="7510"/>
                    <a:pt x="28669" y="7510"/>
                  </a:cubicBezTo>
                  <a:cubicBezTo>
                    <a:pt x="28669" y="7487"/>
                    <a:pt x="28669" y="7464"/>
                    <a:pt x="28669" y="7441"/>
                  </a:cubicBezTo>
                  <a:cubicBezTo>
                    <a:pt x="28669" y="7396"/>
                    <a:pt x="28646" y="7373"/>
                    <a:pt x="28601" y="7373"/>
                  </a:cubicBezTo>
                  <a:cubicBezTo>
                    <a:pt x="28578" y="7396"/>
                    <a:pt x="28555" y="7396"/>
                    <a:pt x="28532" y="7419"/>
                  </a:cubicBezTo>
                  <a:lnTo>
                    <a:pt x="28509" y="7441"/>
                  </a:lnTo>
                  <a:cubicBezTo>
                    <a:pt x="28464" y="7487"/>
                    <a:pt x="28441" y="7510"/>
                    <a:pt x="28418" y="7533"/>
                  </a:cubicBezTo>
                  <a:cubicBezTo>
                    <a:pt x="28350" y="7555"/>
                    <a:pt x="28304" y="7601"/>
                    <a:pt x="28258" y="7624"/>
                  </a:cubicBezTo>
                  <a:cubicBezTo>
                    <a:pt x="28235" y="7647"/>
                    <a:pt x="28213" y="7670"/>
                    <a:pt x="28167" y="7692"/>
                  </a:cubicBezTo>
                  <a:lnTo>
                    <a:pt x="28098" y="7738"/>
                  </a:lnTo>
                  <a:cubicBezTo>
                    <a:pt x="28053" y="7784"/>
                    <a:pt x="27984" y="7807"/>
                    <a:pt x="27916" y="7852"/>
                  </a:cubicBezTo>
                  <a:cubicBezTo>
                    <a:pt x="27847" y="7898"/>
                    <a:pt x="27779" y="7943"/>
                    <a:pt x="27710" y="7966"/>
                  </a:cubicBezTo>
                  <a:lnTo>
                    <a:pt x="27688" y="7966"/>
                  </a:lnTo>
                  <a:lnTo>
                    <a:pt x="27596" y="8035"/>
                  </a:lnTo>
                  <a:cubicBezTo>
                    <a:pt x="27528" y="8058"/>
                    <a:pt x="27482" y="8103"/>
                    <a:pt x="27414" y="8126"/>
                  </a:cubicBezTo>
                  <a:cubicBezTo>
                    <a:pt x="27345" y="8172"/>
                    <a:pt x="27254" y="8217"/>
                    <a:pt x="27163" y="8263"/>
                  </a:cubicBezTo>
                  <a:cubicBezTo>
                    <a:pt x="27094" y="8309"/>
                    <a:pt x="27026" y="8354"/>
                    <a:pt x="26957" y="8377"/>
                  </a:cubicBezTo>
                  <a:cubicBezTo>
                    <a:pt x="26934" y="8377"/>
                    <a:pt x="26934" y="8400"/>
                    <a:pt x="26934" y="8400"/>
                  </a:cubicBezTo>
                  <a:cubicBezTo>
                    <a:pt x="26889" y="8423"/>
                    <a:pt x="26843" y="8446"/>
                    <a:pt x="26797" y="8468"/>
                  </a:cubicBezTo>
                  <a:cubicBezTo>
                    <a:pt x="26706" y="8491"/>
                    <a:pt x="26615" y="8537"/>
                    <a:pt x="26523" y="8560"/>
                  </a:cubicBezTo>
                  <a:cubicBezTo>
                    <a:pt x="26455" y="8605"/>
                    <a:pt x="26364" y="8628"/>
                    <a:pt x="26295" y="8651"/>
                  </a:cubicBezTo>
                  <a:cubicBezTo>
                    <a:pt x="26250" y="8674"/>
                    <a:pt x="26204" y="8697"/>
                    <a:pt x="26158" y="8720"/>
                  </a:cubicBezTo>
                  <a:cubicBezTo>
                    <a:pt x="26067" y="8742"/>
                    <a:pt x="25998" y="8765"/>
                    <a:pt x="25907" y="8788"/>
                  </a:cubicBezTo>
                  <a:cubicBezTo>
                    <a:pt x="25862" y="8788"/>
                    <a:pt x="25816" y="8811"/>
                    <a:pt x="25770" y="8834"/>
                  </a:cubicBezTo>
                  <a:lnTo>
                    <a:pt x="25679" y="8856"/>
                  </a:lnTo>
                  <a:cubicBezTo>
                    <a:pt x="25588" y="8879"/>
                    <a:pt x="25496" y="8902"/>
                    <a:pt x="25428" y="8925"/>
                  </a:cubicBezTo>
                  <a:cubicBezTo>
                    <a:pt x="25359" y="8948"/>
                    <a:pt x="25268" y="8971"/>
                    <a:pt x="25200" y="8993"/>
                  </a:cubicBezTo>
                  <a:cubicBezTo>
                    <a:pt x="25085" y="9016"/>
                    <a:pt x="24949" y="9039"/>
                    <a:pt x="24812" y="9085"/>
                  </a:cubicBezTo>
                  <a:lnTo>
                    <a:pt x="24766" y="9085"/>
                  </a:lnTo>
                  <a:lnTo>
                    <a:pt x="24652" y="9108"/>
                  </a:lnTo>
                  <a:cubicBezTo>
                    <a:pt x="24606" y="9130"/>
                    <a:pt x="24561" y="9130"/>
                    <a:pt x="24515" y="9130"/>
                  </a:cubicBezTo>
                  <a:cubicBezTo>
                    <a:pt x="24446" y="9153"/>
                    <a:pt x="24378" y="9176"/>
                    <a:pt x="24309" y="9176"/>
                  </a:cubicBezTo>
                  <a:cubicBezTo>
                    <a:pt x="24195" y="9199"/>
                    <a:pt x="24081" y="9222"/>
                    <a:pt x="23967" y="9222"/>
                  </a:cubicBezTo>
                  <a:lnTo>
                    <a:pt x="23762" y="9222"/>
                  </a:lnTo>
                  <a:cubicBezTo>
                    <a:pt x="23693" y="9245"/>
                    <a:pt x="23647" y="9245"/>
                    <a:pt x="23579" y="9245"/>
                  </a:cubicBezTo>
                  <a:lnTo>
                    <a:pt x="22871" y="9245"/>
                  </a:lnTo>
                  <a:cubicBezTo>
                    <a:pt x="22780" y="9245"/>
                    <a:pt x="22689" y="9245"/>
                    <a:pt x="22598" y="9222"/>
                  </a:cubicBezTo>
                  <a:lnTo>
                    <a:pt x="22415" y="9222"/>
                  </a:lnTo>
                  <a:cubicBezTo>
                    <a:pt x="22346" y="9222"/>
                    <a:pt x="22278" y="9199"/>
                    <a:pt x="22209" y="9199"/>
                  </a:cubicBezTo>
                  <a:lnTo>
                    <a:pt x="22141" y="9199"/>
                  </a:lnTo>
                  <a:lnTo>
                    <a:pt x="22004" y="9176"/>
                  </a:lnTo>
                  <a:cubicBezTo>
                    <a:pt x="21936" y="9176"/>
                    <a:pt x="21844" y="9153"/>
                    <a:pt x="21776" y="9153"/>
                  </a:cubicBezTo>
                  <a:lnTo>
                    <a:pt x="21753" y="9153"/>
                  </a:lnTo>
                  <a:lnTo>
                    <a:pt x="21662" y="9130"/>
                  </a:lnTo>
                  <a:lnTo>
                    <a:pt x="21593" y="9130"/>
                  </a:lnTo>
                  <a:cubicBezTo>
                    <a:pt x="21502" y="9108"/>
                    <a:pt x="21433" y="9085"/>
                    <a:pt x="21342" y="9062"/>
                  </a:cubicBezTo>
                  <a:lnTo>
                    <a:pt x="21274" y="9062"/>
                  </a:lnTo>
                  <a:cubicBezTo>
                    <a:pt x="21228" y="9039"/>
                    <a:pt x="21182" y="9039"/>
                    <a:pt x="21160" y="9039"/>
                  </a:cubicBezTo>
                  <a:lnTo>
                    <a:pt x="21137" y="9039"/>
                  </a:lnTo>
                  <a:cubicBezTo>
                    <a:pt x="21045" y="9016"/>
                    <a:pt x="20954" y="8993"/>
                    <a:pt x="20886" y="8971"/>
                  </a:cubicBezTo>
                  <a:lnTo>
                    <a:pt x="20863" y="8971"/>
                  </a:lnTo>
                  <a:lnTo>
                    <a:pt x="20863" y="8948"/>
                  </a:lnTo>
                  <a:cubicBezTo>
                    <a:pt x="20794" y="8948"/>
                    <a:pt x="20726" y="8925"/>
                    <a:pt x="20657" y="8902"/>
                  </a:cubicBezTo>
                  <a:cubicBezTo>
                    <a:pt x="20566" y="8879"/>
                    <a:pt x="20452" y="8834"/>
                    <a:pt x="20361" y="8788"/>
                  </a:cubicBezTo>
                  <a:cubicBezTo>
                    <a:pt x="20247" y="8742"/>
                    <a:pt x="20132" y="8720"/>
                    <a:pt x="20018" y="8651"/>
                  </a:cubicBezTo>
                  <a:cubicBezTo>
                    <a:pt x="19904" y="8605"/>
                    <a:pt x="19790" y="8560"/>
                    <a:pt x="19676" y="8514"/>
                  </a:cubicBezTo>
                  <a:cubicBezTo>
                    <a:pt x="19562" y="8446"/>
                    <a:pt x="19470" y="8400"/>
                    <a:pt x="19379" y="8332"/>
                  </a:cubicBezTo>
                  <a:lnTo>
                    <a:pt x="19219" y="8240"/>
                  </a:lnTo>
                  <a:lnTo>
                    <a:pt x="19242" y="8263"/>
                  </a:lnTo>
                  <a:cubicBezTo>
                    <a:pt x="19014" y="8126"/>
                    <a:pt x="18763" y="7943"/>
                    <a:pt x="18489" y="7715"/>
                  </a:cubicBezTo>
                  <a:cubicBezTo>
                    <a:pt x="18489" y="7692"/>
                    <a:pt x="18466" y="7670"/>
                    <a:pt x="18443" y="7670"/>
                  </a:cubicBezTo>
                  <a:cubicBezTo>
                    <a:pt x="18398" y="7624"/>
                    <a:pt x="18329" y="7578"/>
                    <a:pt x="18284" y="7533"/>
                  </a:cubicBezTo>
                  <a:cubicBezTo>
                    <a:pt x="18169" y="7441"/>
                    <a:pt x="18032" y="7327"/>
                    <a:pt x="17918" y="7213"/>
                  </a:cubicBezTo>
                  <a:cubicBezTo>
                    <a:pt x="17804" y="7122"/>
                    <a:pt x="17713" y="7008"/>
                    <a:pt x="17644" y="6894"/>
                  </a:cubicBezTo>
                  <a:cubicBezTo>
                    <a:pt x="17599" y="6848"/>
                    <a:pt x="17576" y="6825"/>
                    <a:pt x="17553" y="6779"/>
                  </a:cubicBezTo>
                  <a:lnTo>
                    <a:pt x="17485" y="6711"/>
                  </a:lnTo>
                  <a:cubicBezTo>
                    <a:pt x="17439" y="6665"/>
                    <a:pt x="17416" y="6620"/>
                    <a:pt x="17371" y="6574"/>
                  </a:cubicBezTo>
                  <a:cubicBezTo>
                    <a:pt x="17371" y="6574"/>
                    <a:pt x="17371" y="6574"/>
                    <a:pt x="17371" y="6551"/>
                  </a:cubicBezTo>
                  <a:lnTo>
                    <a:pt x="17325" y="6528"/>
                  </a:lnTo>
                  <a:cubicBezTo>
                    <a:pt x="17234" y="6437"/>
                    <a:pt x="17142" y="6369"/>
                    <a:pt x="17074" y="6254"/>
                  </a:cubicBezTo>
                  <a:cubicBezTo>
                    <a:pt x="17028" y="6209"/>
                    <a:pt x="16982" y="6140"/>
                    <a:pt x="16937" y="6095"/>
                  </a:cubicBezTo>
                  <a:cubicBezTo>
                    <a:pt x="16914" y="6049"/>
                    <a:pt x="16891" y="6003"/>
                    <a:pt x="16891" y="5958"/>
                  </a:cubicBezTo>
                  <a:cubicBezTo>
                    <a:pt x="16891" y="5935"/>
                    <a:pt x="16891" y="5912"/>
                    <a:pt x="16891" y="5889"/>
                  </a:cubicBezTo>
                  <a:cubicBezTo>
                    <a:pt x="16891" y="5866"/>
                    <a:pt x="16868" y="5866"/>
                    <a:pt x="16868" y="5844"/>
                  </a:cubicBezTo>
                  <a:lnTo>
                    <a:pt x="16777" y="5844"/>
                  </a:lnTo>
                  <a:cubicBezTo>
                    <a:pt x="16754" y="5866"/>
                    <a:pt x="16731" y="5889"/>
                    <a:pt x="16731" y="5912"/>
                  </a:cubicBezTo>
                  <a:cubicBezTo>
                    <a:pt x="16686" y="5912"/>
                    <a:pt x="16663" y="5935"/>
                    <a:pt x="16617" y="5935"/>
                  </a:cubicBezTo>
                  <a:lnTo>
                    <a:pt x="16594" y="5935"/>
                  </a:lnTo>
                  <a:cubicBezTo>
                    <a:pt x="16503" y="5958"/>
                    <a:pt x="16435" y="5981"/>
                    <a:pt x="16343" y="5981"/>
                  </a:cubicBezTo>
                  <a:cubicBezTo>
                    <a:pt x="16298" y="5981"/>
                    <a:pt x="16252" y="6003"/>
                    <a:pt x="16206" y="6003"/>
                  </a:cubicBezTo>
                  <a:cubicBezTo>
                    <a:pt x="16184" y="6003"/>
                    <a:pt x="16138" y="6003"/>
                    <a:pt x="16115" y="6026"/>
                  </a:cubicBezTo>
                  <a:lnTo>
                    <a:pt x="16069" y="6026"/>
                  </a:lnTo>
                  <a:cubicBezTo>
                    <a:pt x="15978" y="6026"/>
                    <a:pt x="15887" y="6049"/>
                    <a:pt x="15796" y="6072"/>
                  </a:cubicBezTo>
                  <a:cubicBezTo>
                    <a:pt x="15750" y="6072"/>
                    <a:pt x="15681" y="6095"/>
                    <a:pt x="15636" y="6095"/>
                  </a:cubicBezTo>
                  <a:cubicBezTo>
                    <a:pt x="15659" y="6095"/>
                    <a:pt x="15681" y="6095"/>
                    <a:pt x="15704" y="6117"/>
                  </a:cubicBezTo>
                  <a:lnTo>
                    <a:pt x="15796" y="6117"/>
                  </a:lnTo>
                  <a:cubicBezTo>
                    <a:pt x="15818" y="6117"/>
                    <a:pt x="15841" y="6117"/>
                    <a:pt x="15864" y="6140"/>
                  </a:cubicBezTo>
                  <a:cubicBezTo>
                    <a:pt x="15887" y="6163"/>
                    <a:pt x="15887" y="6186"/>
                    <a:pt x="15887" y="6232"/>
                  </a:cubicBezTo>
                  <a:cubicBezTo>
                    <a:pt x="15887" y="6277"/>
                    <a:pt x="15887" y="6323"/>
                    <a:pt x="15887" y="6346"/>
                  </a:cubicBezTo>
                  <a:cubicBezTo>
                    <a:pt x="15887" y="6391"/>
                    <a:pt x="15910" y="6437"/>
                    <a:pt x="15910" y="6483"/>
                  </a:cubicBezTo>
                  <a:lnTo>
                    <a:pt x="15933" y="6505"/>
                  </a:lnTo>
                  <a:cubicBezTo>
                    <a:pt x="15933" y="6551"/>
                    <a:pt x="15955" y="6597"/>
                    <a:pt x="15955" y="6665"/>
                  </a:cubicBezTo>
                  <a:lnTo>
                    <a:pt x="15955" y="6688"/>
                  </a:lnTo>
                  <a:cubicBezTo>
                    <a:pt x="15978" y="6802"/>
                    <a:pt x="16024" y="6916"/>
                    <a:pt x="16069" y="7053"/>
                  </a:cubicBezTo>
                  <a:cubicBezTo>
                    <a:pt x="16115" y="7145"/>
                    <a:pt x="16138" y="7236"/>
                    <a:pt x="16184" y="7327"/>
                  </a:cubicBezTo>
                  <a:cubicBezTo>
                    <a:pt x="16206" y="7350"/>
                    <a:pt x="16206" y="7373"/>
                    <a:pt x="16229" y="7396"/>
                  </a:cubicBezTo>
                  <a:cubicBezTo>
                    <a:pt x="16252" y="7419"/>
                    <a:pt x="16252" y="7441"/>
                    <a:pt x="16275" y="7464"/>
                  </a:cubicBezTo>
                  <a:lnTo>
                    <a:pt x="16298" y="7510"/>
                  </a:lnTo>
                  <a:cubicBezTo>
                    <a:pt x="16298" y="7533"/>
                    <a:pt x="16321" y="7578"/>
                    <a:pt x="16343" y="7601"/>
                  </a:cubicBezTo>
                  <a:cubicBezTo>
                    <a:pt x="16366" y="7670"/>
                    <a:pt x="16412" y="7715"/>
                    <a:pt x="16435" y="7784"/>
                  </a:cubicBezTo>
                  <a:lnTo>
                    <a:pt x="16503" y="7898"/>
                  </a:lnTo>
                  <a:cubicBezTo>
                    <a:pt x="16549" y="7989"/>
                    <a:pt x="16617" y="8080"/>
                    <a:pt x="16663" y="8172"/>
                  </a:cubicBezTo>
                  <a:cubicBezTo>
                    <a:pt x="16709" y="8240"/>
                    <a:pt x="16754" y="8286"/>
                    <a:pt x="16800" y="8332"/>
                  </a:cubicBezTo>
                  <a:lnTo>
                    <a:pt x="16823" y="8377"/>
                  </a:lnTo>
                  <a:cubicBezTo>
                    <a:pt x="16868" y="8400"/>
                    <a:pt x="16914" y="8468"/>
                    <a:pt x="16960" y="8514"/>
                  </a:cubicBezTo>
                  <a:cubicBezTo>
                    <a:pt x="17005" y="8560"/>
                    <a:pt x="17051" y="8628"/>
                    <a:pt x="17119" y="8674"/>
                  </a:cubicBezTo>
                  <a:cubicBezTo>
                    <a:pt x="17142" y="8720"/>
                    <a:pt x="17188" y="8765"/>
                    <a:pt x="17234" y="8811"/>
                  </a:cubicBezTo>
                  <a:lnTo>
                    <a:pt x="17256" y="8834"/>
                  </a:lnTo>
                  <a:lnTo>
                    <a:pt x="17302" y="8879"/>
                  </a:lnTo>
                  <a:cubicBezTo>
                    <a:pt x="17348" y="8902"/>
                    <a:pt x="17371" y="8948"/>
                    <a:pt x="17416" y="8993"/>
                  </a:cubicBezTo>
                  <a:cubicBezTo>
                    <a:pt x="17530" y="9085"/>
                    <a:pt x="17644" y="9176"/>
                    <a:pt x="17781" y="9290"/>
                  </a:cubicBezTo>
                  <a:lnTo>
                    <a:pt x="17850" y="9359"/>
                  </a:lnTo>
                  <a:cubicBezTo>
                    <a:pt x="17896" y="9381"/>
                    <a:pt x="17941" y="9404"/>
                    <a:pt x="17964" y="9427"/>
                  </a:cubicBezTo>
                  <a:cubicBezTo>
                    <a:pt x="18032" y="9473"/>
                    <a:pt x="18101" y="9518"/>
                    <a:pt x="18147" y="9564"/>
                  </a:cubicBezTo>
                  <a:lnTo>
                    <a:pt x="18192" y="9587"/>
                  </a:lnTo>
                  <a:cubicBezTo>
                    <a:pt x="18284" y="9655"/>
                    <a:pt x="18420" y="9747"/>
                    <a:pt x="18535" y="9815"/>
                  </a:cubicBezTo>
                  <a:lnTo>
                    <a:pt x="18649" y="9884"/>
                  </a:lnTo>
                  <a:cubicBezTo>
                    <a:pt x="18740" y="9952"/>
                    <a:pt x="18809" y="9998"/>
                    <a:pt x="18900" y="10043"/>
                  </a:cubicBezTo>
                  <a:lnTo>
                    <a:pt x="18877" y="10021"/>
                  </a:lnTo>
                  <a:lnTo>
                    <a:pt x="18877" y="10021"/>
                  </a:lnTo>
                  <a:cubicBezTo>
                    <a:pt x="18900" y="10043"/>
                    <a:pt x="18923" y="10043"/>
                    <a:pt x="18945" y="10066"/>
                  </a:cubicBezTo>
                  <a:cubicBezTo>
                    <a:pt x="18968" y="10089"/>
                    <a:pt x="19014" y="10089"/>
                    <a:pt x="19037" y="10112"/>
                  </a:cubicBezTo>
                  <a:cubicBezTo>
                    <a:pt x="19082" y="10135"/>
                    <a:pt x="19105" y="10135"/>
                    <a:pt x="19151" y="10158"/>
                  </a:cubicBezTo>
                  <a:cubicBezTo>
                    <a:pt x="19219" y="10203"/>
                    <a:pt x="19288" y="10226"/>
                    <a:pt x="19356" y="10249"/>
                  </a:cubicBezTo>
                  <a:lnTo>
                    <a:pt x="19425" y="10294"/>
                  </a:lnTo>
                  <a:cubicBezTo>
                    <a:pt x="19470" y="10317"/>
                    <a:pt x="19516" y="10317"/>
                    <a:pt x="19562" y="10340"/>
                  </a:cubicBezTo>
                  <a:cubicBezTo>
                    <a:pt x="19607" y="10386"/>
                    <a:pt x="19676" y="10409"/>
                    <a:pt x="19744" y="10431"/>
                  </a:cubicBezTo>
                  <a:lnTo>
                    <a:pt x="19813" y="10454"/>
                  </a:lnTo>
                  <a:lnTo>
                    <a:pt x="19858" y="10477"/>
                  </a:lnTo>
                  <a:cubicBezTo>
                    <a:pt x="19881" y="10477"/>
                    <a:pt x="19904" y="10500"/>
                    <a:pt x="19927" y="10500"/>
                  </a:cubicBezTo>
                  <a:lnTo>
                    <a:pt x="19950" y="10523"/>
                  </a:lnTo>
                  <a:cubicBezTo>
                    <a:pt x="19995" y="10546"/>
                    <a:pt x="20064" y="10568"/>
                    <a:pt x="20155" y="10614"/>
                  </a:cubicBezTo>
                  <a:cubicBezTo>
                    <a:pt x="20178" y="10614"/>
                    <a:pt x="20224" y="10637"/>
                    <a:pt x="20247" y="10637"/>
                  </a:cubicBezTo>
                  <a:lnTo>
                    <a:pt x="20269" y="10660"/>
                  </a:lnTo>
                  <a:cubicBezTo>
                    <a:pt x="20292" y="10660"/>
                    <a:pt x="20338" y="10683"/>
                    <a:pt x="20361" y="10683"/>
                  </a:cubicBezTo>
                  <a:cubicBezTo>
                    <a:pt x="20383" y="10705"/>
                    <a:pt x="20406" y="10705"/>
                    <a:pt x="20429" y="10728"/>
                  </a:cubicBezTo>
                  <a:cubicBezTo>
                    <a:pt x="20475" y="10728"/>
                    <a:pt x="20520" y="10751"/>
                    <a:pt x="20566" y="10774"/>
                  </a:cubicBezTo>
                  <a:cubicBezTo>
                    <a:pt x="20612" y="10797"/>
                    <a:pt x="20635" y="10842"/>
                    <a:pt x="20612" y="10888"/>
                  </a:cubicBezTo>
                  <a:cubicBezTo>
                    <a:pt x="20612" y="10888"/>
                    <a:pt x="20589" y="10911"/>
                    <a:pt x="20589" y="10911"/>
                  </a:cubicBezTo>
                  <a:cubicBezTo>
                    <a:pt x="20612" y="10956"/>
                    <a:pt x="20635" y="10979"/>
                    <a:pt x="20657" y="11025"/>
                  </a:cubicBezTo>
                  <a:cubicBezTo>
                    <a:pt x="20680" y="11116"/>
                    <a:pt x="20703" y="11185"/>
                    <a:pt x="20726" y="11253"/>
                  </a:cubicBezTo>
                  <a:cubicBezTo>
                    <a:pt x="20749" y="11344"/>
                    <a:pt x="20771" y="11413"/>
                    <a:pt x="20771" y="11481"/>
                  </a:cubicBezTo>
                  <a:cubicBezTo>
                    <a:pt x="20794" y="11550"/>
                    <a:pt x="20817" y="11641"/>
                    <a:pt x="20840" y="11732"/>
                  </a:cubicBezTo>
                  <a:cubicBezTo>
                    <a:pt x="20840" y="11801"/>
                    <a:pt x="20863" y="11869"/>
                    <a:pt x="20863" y="11938"/>
                  </a:cubicBezTo>
                  <a:cubicBezTo>
                    <a:pt x="20863" y="12029"/>
                    <a:pt x="20886" y="12098"/>
                    <a:pt x="20863" y="12189"/>
                  </a:cubicBezTo>
                  <a:cubicBezTo>
                    <a:pt x="20863" y="12280"/>
                    <a:pt x="20863" y="12349"/>
                    <a:pt x="20863" y="12440"/>
                  </a:cubicBezTo>
                  <a:lnTo>
                    <a:pt x="20863" y="12486"/>
                  </a:lnTo>
                  <a:cubicBezTo>
                    <a:pt x="20863" y="12554"/>
                    <a:pt x="20863" y="12600"/>
                    <a:pt x="20840" y="12645"/>
                  </a:cubicBezTo>
                  <a:cubicBezTo>
                    <a:pt x="20840" y="12691"/>
                    <a:pt x="20817" y="12760"/>
                    <a:pt x="20817" y="12805"/>
                  </a:cubicBezTo>
                  <a:cubicBezTo>
                    <a:pt x="20794" y="12851"/>
                    <a:pt x="20794" y="12874"/>
                    <a:pt x="20794" y="12897"/>
                  </a:cubicBezTo>
                  <a:cubicBezTo>
                    <a:pt x="20771" y="12965"/>
                    <a:pt x="20726" y="13034"/>
                    <a:pt x="20703" y="13102"/>
                  </a:cubicBezTo>
                  <a:cubicBezTo>
                    <a:pt x="20657" y="13170"/>
                    <a:pt x="20612" y="13239"/>
                    <a:pt x="20566" y="13285"/>
                  </a:cubicBezTo>
                  <a:cubicBezTo>
                    <a:pt x="20520" y="13330"/>
                    <a:pt x="20498" y="13376"/>
                    <a:pt x="20452" y="13399"/>
                  </a:cubicBezTo>
                  <a:cubicBezTo>
                    <a:pt x="20429" y="13422"/>
                    <a:pt x="20406" y="13444"/>
                    <a:pt x="20383" y="13467"/>
                  </a:cubicBezTo>
                  <a:cubicBezTo>
                    <a:pt x="20361" y="13490"/>
                    <a:pt x="20315" y="13513"/>
                    <a:pt x="20292" y="13536"/>
                  </a:cubicBezTo>
                  <a:cubicBezTo>
                    <a:pt x="20269" y="13536"/>
                    <a:pt x="20224" y="13558"/>
                    <a:pt x="20201" y="13558"/>
                  </a:cubicBezTo>
                  <a:lnTo>
                    <a:pt x="20064" y="13558"/>
                  </a:lnTo>
                  <a:cubicBezTo>
                    <a:pt x="20018" y="13558"/>
                    <a:pt x="19973" y="13536"/>
                    <a:pt x="19950" y="13536"/>
                  </a:cubicBezTo>
                  <a:cubicBezTo>
                    <a:pt x="19904" y="13513"/>
                    <a:pt x="19858" y="13490"/>
                    <a:pt x="19813" y="13444"/>
                  </a:cubicBezTo>
                  <a:cubicBezTo>
                    <a:pt x="19790" y="13444"/>
                    <a:pt x="19744" y="13422"/>
                    <a:pt x="19722" y="13399"/>
                  </a:cubicBezTo>
                  <a:cubicBezTo>
                    <a:pt x="19630" y="13330"/>
                    <a:pt x="19585" y="13285"/>
                    <a:pt x="19539" y="13216"/>
                  </a:cubicBezTo>
                  <a:cubicBezTo>
                    <a:pt x="19470" y="13148"/>
                    <a:pt x="19425" y="13079"/>
                    <a:pt x="19402" y="13011"/>
                  </a:cubicBezTo>
                  <a:lnTo>
                    <a:pt x="19379" y="12988"/>
                  </a:lnTo>
                  <a:lnTo>
                    <a:pt x="19379" y="12965"/>
                  </a:lnTo>
                  <a:lnTo>
                    <a:pt x="19356" y="12965"/>
                  </a:lnTo>
                  <a:cubicBezTo>
                    <a:pt x="19356" y="12965"/>
                    <a:pt x="19356" y="12988"/>
                    <a:pt x="19356" y="13011"/>
                  </a:cubicBezTo>
                  <a:cubicBezTo>
                    <a:pt x="19356" y="13056"/>
                    <a:pt x="19356" y="13102"/>
                    <a:pt x="19379" y="13125"/>
                  </a:cubicBezTo>
                  <a:lnTo>
                    <a:pt x="19379" y="13170"/>
                  </a:lnTo>
                  <a:cubicBezTo>
                    <a:pt x="19379" y="13216"/>
                    <a:pt x="19379" y="13285"/>
                    <a:pt x="19402" y="13330"/>
                  </a:cubicBezTo>
                  <a:cubicBezTo>
                    <a:pt x="19402" y="13376"/>
                    <a:pt x="19402" y="13422"/>
                    <a:pt x="19402" y="13444"/>
                  </a:cubicBezTo>
                  <a:lnTo>
                    <a:pt x="19425" y="13513"/>
                  </a:lnTo>
                  <a:cubicBezTo>
                    <a:pt x="19425" y="13581"/>
                    <a:pt x="19448" y="13650"/>
                    <a:pt x="19448" y="13718"/>
                  </a:cubicBezTo>
                  <a:cubicBezTo>
                    <a:pt x="19470" y="13832"/>
                    <a:pt x="19470" y="13947"/>
                    <a:pt x="19470" y="14106"/>
                  </a:cubicBezTo>
                  <a:cubicBezTo>
                    <a:pt x="19470" y="14220"/>
                    <a:pt x="19470" y="14335"/>
                    <a:pt x="19448" y="14472"/>
                  </a:cubicBezTo>
                  <a:cubicBezTo>
                    <a:pt x="19448" y="14540"/>
                    <a:pt x="19448" y="14631"/>
                    <a:pt x="19425" y="14700"/>
                  </a:cubicBezTo>
                  <a:cubicBezTo>
                    <a:pt x="19402" y="14768"/>
                    <a:pt x="19379" y="14860"/>
                    <a:pt x="19356" y="14928"/>
                  </a:cubicBezTo>
                  <a:cubicBezTo>
                    <a:pt x="19334" y="14996"/>
                    <a:pt x="19311" y="15065"/>
                    <a:pt x="19265" y="15133"/>
                  </a:cubicBezTo>
                  <a:cubicBezTo>
                    <a:pt x="19242" y="15179"/>
                    <a:pt x="19219" y="15248"/>
                    <a:pt x="19174" y="15293"/>
                  </a:cubicBezTo>
                  <a:cubicBezTo>
                    <a:pt x="19128" y="15339"/>
                    <a:pt x="19105" y="15385"/>
                    <a:pt x="19060" y="15407"/>
                  </a:cubicBezTo>
                  <a:cubicBezTo>
                    <a:pt x="19037" y="15430"/>
                    <a:pt x="18991" y="15453"/>
                    <a:pt x="18945" y="15499"/>
                  </a:cubicBezTo>
                  <a:cubicBezTo>
                    <a:pt x="18923" y="15499"/>
                    <a:pt x="18900" y="15521"/>
                    <a:pt x="18854" y="15521"/>
                  </a:cubicBezTo>
                  <a:cubicBezTo>
                    <a:pt x="18740" y="15590"/>
                    <a:pt x="18626" y="15613"/>
                    <a:pt x="18489" y="15613"/>
                  </a:cubicBezTo>
                  <a:lnTo>
                    <a:pt x="18398" y="15613"/>
                  </a:lnTo>
                  <a:cubicBezTo>
                    <a:pt x="18329" y="15590"/>
                    <a:pt x="18238" y="15590"/>
                    <a:pt x="18169" y="15544"/>
                  </a:cubicBezTo>
                  <a:cubicBezTo>
                    <a:pt x="18078" y="15521"/>
                    <a:pt x="18010" y="15499"/>
                    <a:pt x="17941" y="15453"/>
                  </a:cubicBezTo>
                  <a:cubicBezTo>
                    <a:pt x="17873" y="15407"/>
                    <a:pt x="17804" y="15362"/>
                    <a:pt x="17759" y="15316"/>
                  </a:cubicBezTo>
                  <a:cubicBezTo>
                    <a:pt x="17690" y="15270"/>
                    <a:pt x="17644" y="15202"/>
                    <a:pt x="17576" y="15133"/>
                  </a:cubicBezTo>
                  <a:cubicBezTo>
                    <a:pt x="17553" y="15088"/>
                    <a:pt x="17507" y="15042"/>
                    <a:pt x="17485" y="14996"/>
                  </a:cubicBezTo>
                  <a:lnTo>
                    <a:pt x="17462" y="14974"/>
                  </a:lnTo>
                  <a:cubicBezTo>
                    <a:pt x="17416" y="14905"/>
                    <a:pt x="17371" y="14837"/>
                    <a:pt x="17325" y="14768"/>
                  </a:cubicBezTo>
                  <a:cubicBezTo>
                    <a:pt x="17279" y="14677"/>
                    <a:pt x="17234" y="14608"/>
                    <a:pt x="17188" y="14517"/>
                  </a:cubicBezTo>
                  <a:cubicBezTo>
                    <a:pt x="17165" y="14540"/>
                    <a:pt x="17165" y="14540"/>
                    <a:pt x="17142" y="14540"/>
                  </a:cubicBezTo>
                  <a:cubicBezTo>
                    <a:pt x="17142" y="14540"/>
                    <a:pt x="17142" y="14563"/>
                    <a:pt x="17142" y="14563"/>
                  </a:cubicBezTo>
                  <a:cubicBezTo>
                    <a:pt x="17119" y="14586"/>
                    <a:pt x="17119" y="14586"/>
                    <a:pt x="17119" y="14608"/>
                  </a:cubicBezTo>
                  <a:cubicBezTo>
                    <a:pt x="17097" y="14654"/>
                    <a:pt x="17097" y="14700"/>
                    <a:pt x="17097" y="14745"/>
                  </a:cubicBezTo>
                  <a:cubicBezTo>
                    <a:pt x="17097" y="14768"/>
                    <a:pt x="17097" y="14791"/>
                    <a:pt x="17119" y="14814"/>
                  </a:cubicBezTo>
                  <a:cubicBezTo>
                    <a:pt x="17119" y="14860"/>
                    <a:pt x="17119" y="14905"/>
                    <a:pt x="17119" y="14951"/>
                  </a:cubicBezTo>
                  <a:lnTo>
                    <a:pt x="17142" y="15042"/>
                  </a:lnTo>
                  <a:cubicBezTo>
                    <a:pt x="17142" y="15133"/>
                    <a:pt x="17142" y="15225"/>
                    <a:pt x="17142" y="15316"/>
                  </a:cubicBezTo>
                  <a:cubicBezTo>
                    <a:pt x="17142" y="15453"/>
                    <a:pt x="17119" y="15590"/>
                    <a:pt x="17097" y="15773"/>
                  </a:cubicBezTo>
                  <a:cubicBezTo>
                    <a:pt x="17097" y="15932"/>
                    <a:pt x="17051" y="16069"/>
                    <a:pt x="17028" y="16206"/>
                  </a:cubicBezTo>
                  <a:cubicBezTo>
                    <a:pt x="17005" y="16298"/>
                    <a:pt x="16982" y="16366"/>
                    <a:pt x="16937" y="16457"/>
                  </a:cubicBezTo>
                  <a:cubicBezTo>
                    <a:pt x="16914" y="16526"/>
                    <a:pt x="16868" y="16594"/>
                    <a:pt x="16846" y="16663"/>
                  </a:cubicBezTo>
                  <a:cubicBezTo>
                    <a:pt x="16754" y="16823"/>
                    <a:pt x="16663" y="16959"/>
                    <a:pt x="16549" y="17074"/>
                  </a:cubicBezTo>
                  <a:cubicBezTo>
                    <a:pt x="16503" y="17119"/>
                    <a:pt x="16458" y="17165"/>
                    <a:pt x="16389" y="17211"/>
                  </a:cubicBezTo>
                  <a:cubicBezTo>
                    <a:pt x="16321" y="17256"/>
                    <a:pt x="16252" y="17302"/>
                    <a:pt x="16184" y="17347"/>
                  </a:cubicBezTo>
                  <a:cubicBezTo>
                    <a:pt x="16138" y="17393"/>
                    <a:pt x="16069" y="17416"/>
                    <a:pt x="16001" y="17439"/>
                  </a:cubicBezTo>
                  <a:cubicBezTo>
                    <a:pt x="15955" y="17484"/>
                    <a:pt x="15887" y="17507"/>
                    <a:pt x="15796" y="17530"/>
                  </a:cubicBezTo>
                  <a:cubicBezTo>
                    <a:pt x="15750" y="17530"/>
                    <a:pt x="15681" y="17553"/>
                    <a:pt x="15636" y="17553"/>
                  </a:cubicBezTo>
                  <a:cubicBezTo>
                    <a:pt x="15590" y="17553"/>
                    <a:pt x="15545" y="17553"/>
                    <a:pt x="15522" y="17576"/>
                  </a:cubicBezTo>
                  <a:lnTo>
                    <a:pt x="14905" y="17576"/>
                  </a:lnTo>
                  <a:cubicBezTo>
                    <a:pt x="14883" y="17576"/>
                    <a:pt x="14837" y="17576"/>
                    <a:pt x="14814" y="17553"/>
                  </a:cubicBezTo>
                  <a:cubicBezTo>
                    <a:pt x="14768" y="17553"/>
                    <a:pt x="14746" y="17553"/>
                    <a:pt x="14700" y="17530"/>
                  </a:cubicBezTo>
                  <a:lnTo>
                    <a:pt x="14631" y="17530"/>
                  </a:lnTo>
                  <a:lnTo>
                    <a:pt x="14609" y="17507"/>
                  </a:lnTo>
                  <a:lnTo>
                    <a:pt x="14586" y="17507"/>
                  </a:lnTo>
                  <a:cubicBezTo>
                    <a:pt x="14563" y="17507"/>
                    <a:pt x="14540" y="17507"/>
                    <a:pt x="14540" y="17484"/>
                  </a:cubicBezTo>
                  <a:cubicBezTo>
                    <a:pt x="14449" y="17462"/>
                    <a:pt x="14380" y="17416"/>
                    <a:pt x="14335" y="17393"/>
                  </a:cubicBezTo>
                  <a:cubicBezTo>
                    <a:pt x="14289" y="17370"/>
                    <a:pt x="14243" y="17325"/>
                    <a:pt x="14198" y="17302"/>
                  </a:cubicBezTo>
                  <a:cubicBezTo>
                    <a:pt x="14152" y="17279"/>
                    <a:pt x="14107" y="17233"/>
                    <a:pt x="14061" y="17211"/>
                  </a:cubicBezTo>
                  <a:cubicBezTo>
                    <a:pt x="14015" y="17188"/>
                    <a:pt x="13992" y="17165"/>
                    <a:pt x="13970" y="17119"/>
                  </a:cubicBezTo>
                  <a:cubicBezTo>
                    <a:pt x="13947" y="17142"/>
                    <a:pt x="13947" y="17142"/>
                    <a:pt x="13924" y="17142"/>
                  </a:cubicBezTo>
                  <a:lnTo>
                    <a:pt x="13901" y="17142"/>
                  </a:lnTo>
                  <a:cubicBezTo>
                    <a:pt x="13878" y="17142"/>
                    <a:pt x="13855" y="17119"/>
                    <a:pt x="13833" y="17119"/>
                  </a:cubicBezTo>
                  <a:cubicBezTo>
                    <a:pt x="13810" y="17096"/>
                    <a:pt x="13764" y="17074"/>
                    <a:pt x="13741" y="17051"/>
                  </a:cubicBezTo>
                  <a:cubicBezTo>
                    <a:pt x="13673" y="17005"/>
                    <a:pt x="13627" y="16937"/>
                    <a:pt x="13559" y="16891"/>
                  </a:cubicBezTo>
                  <a:lnTo>
                    <a:pt x="13559" y="16868"/>
                  </a:lnTo>
                  <a:cubicBezTo>
                    <a:pt x="13490" y="16823"/>
                    <a:pt x="13445" y="16777"/>
                    <a:pt x="13399" y="16708"/>
                  </a:cubicBezTo>
                  <a:cubicBezTo>
                    <a:pt x="13353" y="16640"/>
                    <a:pt x="13308" y="16571"/>
                    <a:pt x="13262" y="16480"/>
                  </a:cubicBezTo>
                  <a:cubicBezTo>
                    <a:pt x="13216" y="16434"/>
                    <a:pt x="13193" y="16366"/>
                    <a:pt x="13148" y="16275"/>
                  </a:cubicBezTo>
                  <a:cubicBezTo>
                    <a:pt x="13125" y="16206"/>
                    <a:pt x="13079" y="16115"/>
                    <a:pt x="13057" y="16046"/>
                  </a:cubicBezTo>
                  <a:cubicBezTo>
                    <a:pt x="13034" y="16001"/>
                    <a:pt x="13011" y="15955"/>
                    <a:pt x="13011" y="15932"/>
                  </a:cubicBezTo>
                  <a:lnTo>
                    <a:pt x="12988" y="15887"/>
                  </a:lnTo>
                  <a:cubicBezTo>
                    <a:pt x="12965" y="15841"/>
                    <a:pt x="12942" y="15773"/>
                    <a:pt x="12920" y="15704"/>
                  </a:cubicBezTo>
                  <a:lnTo>
                    <a:pt x="12897" y="15658"/>
                  </a:lnTo>
                  <a:lnTo>
                    <a:pt x="12851" y="15681"/>
                  </a:lnTo>
                  <a:cubicBezTo>
                    <a:pt x="12805" y="15750"/>
                    <a:pt x="12760" y="15795"/>
                    <a:pt x="12691" y="15841"/>
                  </a:cubicBezTo>
                  <a:cubicBezTo>
                    <a:pt x="12646" y="15910"/>
                    <a:pt x="12577" y="15955"/>
                    <a:pt x="12532" y="16001"/>
                  </a:cubicBezTo>
                  <a:lnTo>
                    <a:pt x="12486" y="16046"/>
                  </a:lnTo>
                  <a:cubicBezTo>
                    <a:pt x="12440" y="16092"/>
                    <a:pt x="12395" y="16138"/>
                    <a:pt x="12349" y="16161"/>
                  </a:cubicBezTo>
                  <a:cubicBezTo>
                    <a:pt x="12303" y="16206"/>
                    <a:pt x="12235" y="16275"/>
                    <a:pt x="12166" y="16320"/>
                  </a:cubicBezTo>
                  <a:cubicBezTo>
                    <a:pt x="12098" y="16366"/>
                    <a:pt x="12029" y="16412"/>
                    <a:pt x="11961" y="16434"/>
                  </a:cubicBezTo>
                  <a:lnTo>
                    <a:pt x="11938" y="16457"/>
                  </a:lnTo>
                  <a:cubicBezTo>
                    <a:pt x="11915" y="16457"/>
                    <a:pt x="11870" y="16480"/>
                    <a:pt x="11847" y="16480"/>
                  </a:cubicBezTo>
                  <a:lnTo>
                    <a:pt x="11687" y="16480"/>
                  </a:lnTo>
                  <a:cubicBezTo>
                    <a:pt x="11664" y="16480"/>
                    <a:pt x="11619" y="16480"/>
                    <a:pt x="11596" y="16503"/>
                  </a:cubicBezTo>
                  <a:lnTo>
                    <a:pt x="11527" y="16526"/>
                  </a:lnTo>
                  <a:cubicBezTo>
                    <a:pt x="11459" y="16526"/>
                    <a:pt x="11413" y="16549"/>
                    <a:pt x="11345" y="16549"/>
                  </a:cubicBezTo>
                  <a:lnTo>
                    <a:pt x="11299" y="16571"/>
                  </a:lnTo>
                  <a:cubicBezTo>
                    <a:pt x="11208" y="16571"/>
                    <a:pt x="11094" y="16594"/>
                    <a:pt x="10979" y="16594"/>
                  </a:cubicBezTo>
                  <a:lnTo>
                    <a:pt x="10774" y="16594"/>
                  </a:lnTo>
                  <a:cubicBezTo>
                    <a:pt x="10637" y="16571"/>
                    <a:pt x="10500" y="16571"/>
                    <a:pt x="10363" y="16549"/>
                  </a:cubicBezTo>
                  <a:cubicBezTo>
                    <a:pt x="10318" y="16526"/>
                    <a:pt x="10249" y="16526"/>
                    <a:pt x="10203" y="16503"/>
                  </a:cubicBezTo>
                  <a:lnTo>
                    <a:pt x="10158" y="16503"/>
                  </a:lnTo>
                  <a:cubicBezTo>
                    <a:pt x="10089" y="16480"/>
                    <a:pt x="9998" y="16434"/>
                    <a:pt x="9952" y="16412"/>
                  </a:cubicBezTo>
                  <a:cubicBezTo>
                    <a:pt x="9884" y="16389"/>
                    <a:pt x="9815" y="16366"/>
                    <a:pt x="9747" y="16320"/>
                  </a:cubicBezTo>
                  <a:cubicBezTo>
                    <a:pt x="9701" y="16298"/>
                    <a:pt x="9656" y="16252"/>
                    <a:pt x="9610" y="16229"/>
                  </a:cubicBezTo>
                  <a:lnTo>
                    <a:pt x="9587" y="16206"/>
                  </a:lnTo>
                  <a:cubicBezTo>
                    <a:pt x="9541" y="16161"/>
                    <a:pt x="9496" y="16115"/>
                    <a:pt x="9450" y="16069"/>
                  </a:cubicBezTo>
                  <a:cubicBezTo>
                    <a:pt x="9382" y="16001"/>
                    <a:pt x="9336" y="15910"/>
                    <a:pt x="9290" y="15864"/>
                  </a:cubicBezTo>
                  <a:cubicBezTo>
                    <a:pt x="9268" y="15795"/>
                    <a:pt x="9222" y="15750"/>
                    <a:pt x="9199" y="15681"/>
                  </a:cubicBezTo>
                  <a:cubicBezTo>
                    <a:pt x="9153" y="15613"/>
                    <a:pt x="9131" y="15544"/>
                    <a:pt x="9108" y="15476"/>
                  </a:cubicBezTo>
                  <a:lnTo>
                    <a:pt x="9085" y="15453"/>
                  </a:lnTo>
                  <a:cubicBezTo>
                    <a:pt x="9085" y="15430"/>
                    <a:pt x="9062" y="15385"/>
                    <a:pt x="9062" y="15362"/>
                  </a:cubicBezTo>
                  <a:cubicBezTo>
                    <a:pt x="9039" y="15339"/>
                    <a:pt x="9039" y="15316"/>
                    <a:pt x="9039" y="15293"/>
                  </a:cubicBezTo>
                  <a:lnTo>
                    <a:pt x="9039" y="15270"/>
                  </a:lnTo>
                  <a:cubicBezTo>
                    <a:pt x="9016" y="15202"/>
                    <a:pt x="8994" y="15133"/>
                    <a:pt x="8994" y="15088"/>
                  </a:cubicBezTo>
                  <a:cubicBezTo>
                    <a:pt x="8971" y="14996"/>
                    <a:pt x="8971" y="14928"/>
                    <a:pt x="8971" y="14860"/>
                  </a:cubicBezTo>
                  <a:cubicBezTo>
                    <a:pt x="8971" y="14791"/>
                    <a:pt x="8971" y="14723"/>
                    <a:pt x="8971" y="14654"/>
                  </a:cubicBezTo>
                  <a:cubicBezTo>
                    <a:pt x="8971" y="14608"/>
                    <a:pt x="8971" y="14563"/>
                    <a:pt x="8971" y="14540"/>
                  </a:cubicBezTo>
                  <a:lnTo>
                    <a:pt x="8994" y="14426"/>
                  </a:lnTo>
                  <a:cubicBezTo>
                    <a:pt x="8994" y="14357"/>
                    <a:pt x="9016" y="14266"/>
                    <a:pt x="9016" y="14198"/>
                  </a:cubicBezTo>
                  <a:cubicBezTo>
                    <a:pt x="9062" y="14038"/>
                    <a:pt x="9131" y="13878"/>
                    <a:pt x="9199" y="13718"/>
                  </a:cubicBezTo>
                  <a:cubicBezTo>
                    <a:pt x="9222" y="13650"/>
                    <a:pt x="9268" y="13581"/>
                    <a:pt x="9290" y="13536"/>
                  </a:cubicBezTo>
                  <a:cubicBezTo>
                    <a:pt x="9313" y="13513"/>
                    <a:pt x="9313" y="13490"/>
                    <a:pt x="9336" y="13467"/>
                  </a:cubicBezTo>
                  <a:cubicBezTo>
                    <a:pt x="9359" y="13422"/>
                    <a:pt x="9382" y="13399"/>
                    <a:pt x="9404" y="13353"/>
                  </a:cubicBezTo>
                  <a:cubicBezTo>
                    <a:pt x="9404" y="13330"/>
                    <a:pt x="9427" y="13285"/>
                    <a:pt x="9450" y="13262"/>
                  </a:cubicBezTo>
                  <a:cubicBezTo>
                    <a:pt x="9473" y="13239"/>
                    <a:pt x="9496" y="13193"/>
                    <a:pt x="9519" y="13170"/>
                  </a:cubicBezTo>
                  <a:cubicBezTo>
                    <a:pt x="9564" y="13102"/>
                    <a:pt x="9587" y="13034"/>
                    <a:pt x="9633" y="12965"/>
                  </a:cubicBezTo>
                  <a:cubicBezTo>
                    <a:pt x="9633" y="12942"/>
                    <a:pt x="9633" y="12919"/>
                    <a:pt x="9656" y="12897"/>
                  </a:cubicBezTo>
                  <a:lnTo>
                    <a:pt x="9656" y="12897"/>
                  </a:lnTo>
                  <a:cubicBezTo>
                    <a:pt x="9610" y="12942"/>
                    <a:pt x="9541" y="12965"/>
                    <a:pt x="9496" y="12988"/>
                  </a:cubicBezTo>
                  <a:cubicBezTo>
                    <a:pt x="9427" y="13034"/>
                    <a:pt x="9336" y="13079"/>
                    <a:pt x="9268" y="13102"/>
                  </a:cubicBezTo>
                  <a:cubicBezTo>
                    <a:pt x="9222" y="13102"/>
                    <a:pt x="9199" y="13125"/>
                    <a:pt x="9176" y="13125"/>
                  </a:cubicBezTo>
                  <a:cubicBezTo>
                    <a:pt x="9131" y="13148"/>
                    <a:pt x="9085" y="13170"/>
                    <a:pt x="9062" y="13170"/>
                  </a:cubicBezTo>
                  <a:cubicBezTo>
                    <a:pt x="8902" y="13239"/>
                    <a:pt x="8788" y="13285"/>
                    <a:pt x="8674" y="13307"/>
                  </a:cubicBezTo>
                  <a:cubicBezTo>
                    <a:pt x="8628" y="13307"/>
                    <a:pt x="8560" y="13330"/>
                    <a:pt x="8514" y="13330"/>
                  </a:cubicBezTo>
                  <a:lnTo>
                    <a:pt x="8469" y="13330"/>
                  </a:lnTo>
                  <a:cubicBezTo>
                    <a:pt x="8423" y="13353"/>
                    <a:pt x="8332" y="13376"/>
                    <a:pt x="8263" y="13376"/>
                  </a:cubicBezTo>
                  <a:cubicBezTo>
                    <a:pt x="8195" y="13376"/>
                    <a:pt x="8126" y="13353"/>
                    <a:pt x="8081" y="13353"/>
                  </a:cubicBezTo>
                  <a:cubicBezTo>
                    <a:pt x="8012" y="13330"/>
                    <a:pt x="7944" y="13307"/>
                    <a:pt x="7875" y="13285"/>
                  </a:cubicBezTo>
                  <a:cubicBezTo>
                    <a:pt x="7830" y="13262"/>
                    <a:pt x="7784" y="13239"/>
                    <a:pt x="7738" y="13216"/>
                  </a:cubicBezTo>
                  <a:cubicBezTo>
                    <a:pt x="7715" y="13193"/>
                    <a:pt x="7670" y="13170"/>
                    <a:pt x="7647" y="13148"/>
                  </a:cubicBezTo>
                  <a:cubicBezTo>
                    <a:pt x="7601" y="13102"/>
                    <a:pt x="7533" y="13056"/>
                    <a:pt x="7487" y="12965"/>
                  </a:cubicBezTo>
                  <a:cubicBezTo>
                    <a:pt x="7487" y="12942"/>
                    <a:pt x="7464" y="12919"/>
                    <a:pt x="7442" y="12897"/>
                  </a:cubicBezTo>
                  <a:cubicBezTo>
                    <a:pt x="7442" y="12851"/>
                    <a:pt x="7419" y="12805"/>
                    <a:pt x="7419" y="12782"/>
                  </a:cubicBezTo>
                  <a:cubicBezTo>
                    <a:pt x="7396" y="12714"/>
                    <a:pt x="7373" y="12623"/>
                    <a:pt x="7350" y="12531"/>
                  </a:cubicBezTo>
                  <a:cubicBezTo>
                    <a:pt x="7350" y="12486"/>
                    <a:pt x="7350" y="12417"/>
                    <a:pt x="7350" y="12349"/>
                  </a:cubicBezTo>
                  <a:cubicBezTo>
                    <a:pt x="7373" y="12257"/>
                    <a:pt x="7373" y="12166"/>
                    <a:pt x="7396" y="12075"/>
                  </a:cubicBezTo>
                  <a:cubicBezTo>
                    <a:pt x="7464" y="11824"/>
                    <a:pt x="7578" y="11550"/>
                    <a:pt x="7761" y="11253"/>
                  </a:cubicBezTo>
                  <a:lnTo>
                    <a:pt x="7784" y="11230"/>
                  </a:lnTo>
                  <a:cubicBezTo>
                    <a:pt x="7807" y="11185"/>
                    <a:pt x="7852" y="11116"/>
                    <a:pt x="7875" y="11071"/>
                  </a:cubicBezTo>
                  <a:cubicBezTo>
                    <a:pt x="7898" y="11048"/>
                    <a:pt x="7921" y="11025"/>
                    <a:pt x="7921" y="11002"/>
                  </a:cubicBezTo>
                  <a:lnTo>
                    <a:pt x="7966" y="10934"/>
                  </a:lnTo>
                  <a:cubicBezTo>
                    <a:pt x="8012" y="10865"/>
                    <a:pt x="8058" y="10819"/>
                    <a:pt x="8103" y="10774"/>
                  </a:cubicBezTo>
                  <a:cubicBezTo>
                    <a:pt x="8149" y="10728"/>
                    <a:pt x="8172" y="10705"/>
                    <a:pt x="8218" y="10660"/>
                  </a:cubicBezTo>
                  <a:cubicBezTo>
                    <a:pt x="8240" y="10637"/>
                    <a:pt x="8240" y="10614"/>
                    <a:pt x="8263" y="10568"/>
                  </a:cubicBezTo>
                  <a:cubicBezTo>
                    <a:pt x="8263" y="10568"/>
                    <a:pt x="8263" y="10568"/>
                    <a:pt x="8263" y="10546"/>
                  </a:cubicBezTo>
                  <a:lnTo>
                    <a:pt x="8240" y="10568"/>
                  </a:lnTo>
                  <a:cubicBezTo>
                    <a:pt x="8172" y="10614"/>
                    <a:pt x="8103" y="10660"/>
                    <a:pt x="8035" y="10683"/>
                  </a:cubicBezTo>
                  <a:cubicBezTo>
                    <a:pt x="7966" y="10728"/>
                    <a:pt x="7875" y="10751"/>
                    <a:pt x="7784" y="10774"/>
                  </a:cubicBezTo>
                  <a:cubicBezTo>
                    <a:pt x="7738" y="10797"/>
                    <a:pt x="7693" y="10797"/>
                    <a:pt x="7647" y="10819"/>
                  </a:cubicBezTo>
                  <a:lnTo>
                    <a:pt x="7578" y="10819"/>
                  </a:lnTo>
                  <a:cubicBezTo>
                    <a:pt x="7556" y="10819"/>
                    <a:pt x="7533" y="10819"/>
                    <a:pt x="7487" y="10797"/>
                  </a:cubicBezTo>
                  <a:cubicBezTo>
                    <a:pt x="7419" y="10797"/>
                    <a:pt x="7350" y="10751"/>
                    <a:pt x="7282" y="10728"/>
                  </a:cubicBezTo>
                  <a:cubicBezTo>
                    <a:pt x="7213" y="10705"/>
                    <a:pt x="7168" y="10660"/>
                    <a:pt x="7122" y="10614"/>
                  </a:cubicBezTo>
                  <a:cubicBezTo>
                    <a:pt x="7076" y="10546"/>
                    <a:pt x="7053" y="10500"/>
                    <a:pt x="7008" y="10409"/>
                  </a:cubicBezTo>
                  <a:cubicBezTo>
                    <a:pt x="6985" y="10363"/>
                    <a:pt x="6985" y="10294"/>
                    <a:pt x="6985" y="10249"/>
                  </a:cubicBezTo>
                  <a:cubicBezTo>
                    <a:pt x="6985" y="10249"/>
                    <a:pt x="6985" y="10226"/>
                    <a:pt x="6985" y="10226"/>
                  </a:cubicBezTo>
                  <a:lnTo>
                    <a:pt x="6962" y="10226"/>
                  </a:lnTo>
                  <a:cubicBezTo>
                    <a:pt x="6962" y="10112"/>
                    <a:pt x="6962" y="10021"/>
                    <a:pt x="6962" y="9929"/>
                  </a:cubicBezTo>
                  <a:cubicBezTo>
                    <a:pt x="6985" y="9815"/>
                    <a:pt x="7008" y="9678"/>
                    <a:pt x="7031" y="9564"/>
                  </a:cubicBezTo>
                  <a:cubicBezTo>
                    <a:pt x="7076" y="9450"/>
                    <a:pt x="7122" y="9313"/>
                    <a:pt x="7190" y="9199"/>
                  </a:cubicBezTo>
                  <a:cubicBezTo>
                    <a:pt x="7259" y="9062"/>
                    <a:pt x="7305" y="8948"/>
                    <a:pt x="7373" y="8856"/>
                  </a:cubicBezTo>
                  <a:cubicBezTo>
                    <a:pt x="7396" y="8788"/>
                    <a:pt x="7442" y="8742"/>
                    <a:pt x="7464" y="8697"/>
                  </a:cubicBezTo>
                  <a:lnTo>
                    <a:pt x="7487" y="8674"/>
                  </a:lnTo>
                  <a:lnTo>
                    <a:pt x="7510" y="8628"/>
                  </a:lnTo>
                  <a:cubicBezTo>
                    <a:pt x="7556" y="8583"/>
                    <a:pt x="7578" y="8514"/>
                    <a:pt x="7601" y="8491"/>
                  </a:cubicBezTo>
                  <a:cubicBezTo>
                    <a:pt x="7647" y="8423"/>
                    <a:pt x="7693" y="8377"/>
                    <a:pt x="7738" y="8332"/>
                  </a:cubicBezTo>
                  <a:lnTo>
                    <a:pt x="7761" y="8286"/>
                  </a:lnTo>
                  <a:cubicBezTo>
                    <a:pt x="7807" y="8263"/>
                    <a:pt x="7830" y="8217"/>
                    <a:pt x="7875" y="8172"/>
                  </a:cubicBezTo>
                  <a:lnTo>
                    <a:pt x="7898" y="8126"/>
                  </a:lnTo>
                  <a:cubicBezTo>
                    <a:pt x="7966" y="8058"/>
                    <a:pt x="8012" y="7989"/>
                    <a:pt x="8058" y="7943"/>
                  </a:cubicBezTo>
                  <a:cubicBezTo>
                    <a:pt x="8103" y="7898"/>
                    <a:pt x="8126" y="7875"/>
                    <a:pt x="8149" y="7852"/>
                  </a:cubicBezTo>
                  <a:lnTo>
                    <a:pt x="8218" y="7784"/>
                  </a:lnTo>
                  <a:cubicBezTo>
                    <a:pt x="8332" y="7670"/>
                    <a:pt x="8446" y="7578"/>
                    <a:pt x="8537" y="7510"/>
                  </a:cubicBezTo>
                  <a:cubicBezTo>
                    <a:pt x="8583" y="7464"/>
                    <a:pt x="8628" y="7441"/>
                    <a:pt x="8651" y="7419"/>
                  </a:cubicBezTo>
                  <a:cubicBezTo>
                    <a:pt x="8674" y="7396"/>
                    <a:pt x="8720" y="7373"/>
                    <a:pt x="8743" y="7327"/>
                  </a:cubicBezTo>
                  <a:cubicBezTo>
                    <a:pt x="8765" y="7282"/>
                    <a:pt x="8788" y="7259"/>
                    <a:pt x="8834" y="7236"/>
                  </a:cubicBezTo>
                  <a:cubicBezTo>
                    <a:pt x="8857" y="7236"/>
                    <a:pt x="8880" y="7213"/>
                    <a:pt x="8902" y="7213"/>
                  </a:cubicBezTo>
                  <a:cubicBezTo>
                    <a:pt x="8925" y="7213"/>
                    <a:pt x="8948" y="7213"/>
                    <a:pt x="8948" y="7236"/>
                  </a:cubicBezTo>
                  <a:cubicBezTo>
                    <a:pt x="8994" y="7236"/>
                    <a:pt x="9016" y="7259"/>
                    <a:pt x="9062" y="7259"/>
                  </a:cubicBezTo>
                  <a:cubicBezTo>
                    <a:pt x="9108" y="7282"/>
                    <a:pt x="9176" y="7282"/>
                    <a:pt x="9222" y="7304"/>
                  </a:cubicBezTo>
                  <a:cubicBezTo>
                    <a:pt x="9268" y="7304"/>
                    <a:pt x="9313" y="7327"/>
                    <a:pt x="9382" y="7327"/>
                  </a:cubicBezTo>
                  <a:cubicBezTo>
                    <a:pt x="9450" y="7350"/>
                    <a:pt x="9541" y="7373"/>
                    <a:pt x="9610" y="7373"/>
                  </a:cubicBezTo>
                  <a:cubicBezTo>
                    <a:pt x="9793" y="7419"/>
                    <a:pt x="9975" y="7441"/>
                    <a:pt x="10181" y="7464"/>
                  </a:cubicBezTo>
                  <a:cubicBezTo>
                    <a:pt x="10272" y="7487"/>
                    <a:pt x="10363" y="7487"/>
                    <a:pt x="10454" y="7510"/>
                  </a:cubicBezTo>
                  <a:cubicBezTo>
                    <a:pt x="10523" y="7510"/>
                    <a:pt x="10614" y="7533"/>
                    <a:pt x="10683" y="7533"/>
                  </a:cubicBezTo>
                  <a:lnTo>
                    <a:pt x="10957" y="7533"/>
                  </a:lnTo>
                  <a:cubicBezTo>
                    <a:pt x="11025" y="7555"/>
                    <a:pt x="11071" y="7555"/>
                    <a:pt x="11139" y="7555"/>
                  </a:cubicBezTo>
                  <a:lnTo>
                    <a:pt x="11367" y="7555"/>
                  </a:lnTo>
                  <a:cubicBezTo>
                    <a:pt x="11504" y="7555"/>
                    <a:pt x="11641" y="7533"/>
                    <a:pt x="11801" y="7533"/>
                  </a:cubicBezTo>
                  <a:cubicBezTo>
                    <a:pt x="11870" y="7533"/>
                    <a:pt x="11938" y="7510"/>
                    <a:pt x="12007" y="7510"/>
                  </a:cubicBezTo>
                  <a:lnTo>
                    <a:pt x="12212" y="7510"/>
                  </a:lnTo>
                  <a:cubicBezTo>
                    <a:pt x="12303" y="7487"/>
                    <a:pt x="12372" y="7487"/>
                    <a:pt x="12463" y="7464"/>
                  </a:cubicBezTo>
                  <a:lnTo>
                    <a:pt x="12532" y="7464"/>
                  </a:lnTo>
                  <a:lnTo>
                    <a:pt x="12600" y="7441"/>
                  </a:lnTo>
                  <a:lnTo>
                    <a:pt x="12691" y="7441"/>
                  </a:lnTo>
                  <a:cubicBezTo>
                    <a:pt x="12737" y="7419"/>
                    <a:pt x="12805" y="7419"/>
                    <a:pt x="12851" y="7419"/>
                  </a:cubicBezTo>
                  <a:cubicBezTo>
                    <a:pt x="12897" y="7396"/>
                    <a:pt x="12942" y="7396"/>
                    <a:pt x="12988" y="7373"/>
                  </a:cubicBezTo>
                  <a:lnTo>
                    <a:pt x="13034" y="7373"/>
                  </a:lnTo>
                  <a:lnTo>
                    <a:pt x="13057" y="7350"/>
                  </a:lnTo>
                  <a:cubicBezTo>
                    <a:pt x="13102" y="7327"/>
                    <a:pt x="13148" y="7327"/>
                    <a:pt x="13193" y="7304"/>
                  </a:cubicBezTo>
                  <a:cubicBezTo>
                    <a:pt x="13216" y="7304"/>
                    <a:pt x="13239" y="7304"/>
                    <a:pt x="13285" y="7282"/>
                  </a:cubicBezTo>
                  <a:cubicBezTo>
                    <a:pt x="13308" y="7282"/>
                    <a:pt x="13330" y="7259"/>
                    <a:pt x="13353" y="7259"/>
                  </a:cubicBezTo>
                  <a:cubicBezTo>
                    <a:pt x="13399" y="7236"/>
                    <a:pt x="13445" y="7213"/>
                    <a:pt x="13490" y="7213"/>
                  </a:cubicBezTo>
                  <a:cubicBezTo>
                    <a:pt x="13582" y="7167"/>
                    <a:pt x="13696" y="7122"/>
                    <a:pt x="13787" y="7076"/>
                  </a:cubicBezTo>
                  <a:lnTo>
                    <a:pt x="13833" y="7053"/>
                  </a:lnTo>
                  <a:lnTo>
                    <a:pt x="13901" y="7008"/>
                  </a:lnTo>
                  <a:cubicBezTo>
                    <a:pt x="13970" y="6985"/>
                    <a:pt x="14038" y="6939"/>
                    <a:pt x="14107" y="6894"/>
                  </a:cubicBezTo>
                  <a:cubicBezTo>
                    <a:pt x="14107" y="6894"/>
                    <a:pt x="14129" y="6871"/>
                    <a:pt x="14152" y="6871"/>
                  </a:cubicBezTo>
                  <a:cubicBezTo>
                    <a:pt x="14198" y="6825"/>
                    <a:pt x="14266" y="6802"/>
                    <a:pt x="14312" y="6757"/>
                  </a:cubicBezTo>
                  <a:lnTo>
                    <a:pt x="14380" y="6711"/>
                  </a:lnTo>
                  <a:cubicBezTo>
                    <a:pt x="14449" y="6665"/>
                    <a:pt x="14495" y="6620"/>
                    <a:pt x="14563" y="6574"/>
                  </a:cubicBezTo>
                  <a:cubicBezTo>
                    <a:pt x="14609" y="6528"/>
                    <a:pt x="14677" y="6483"/>
                    <a:pt x="14746" y="6437"/>
                  </a:cubicBezTo>
                  <a:cubicBezTo>
                    <a:pt x="14791" y="6391"/>
                    <a:pt x="14860" y="6346"/>
                    <a:pt x="14905" y="6300"/>
                  </a:cubicBezTo>
                  <a:lnTo>
                    <a:pt x="14951" y="6300"/>
                  </a:lnTo>
                  <a:cubicBezTo>
                    <a:pt x="15020" y="6232"/>
                    <a:pt x="15065" y="6186"/>
                    <a:pt x="15134" y="6117"/>
                  </a:cubicBezTo>
                  <a:cubicBezTo>
                    <a:pt x="15179" y="6072"/>
                    <a:pt x="15202" y="6003"/>
                    <a:pt x="15225" y="5958"/>
                  </a:cubicBezTo>
                  <a:cubicBezTo>
                    <a:pt x="15225" y="5958"/>
                    <a:pt x="15248" y="5935"/>
                    <a:pt x="15271" y="5935"/>
                  </a:cubicBezTo>
                  <a:cubicBezTo>
                    <a:pt x="15225" y="5889"/>
                    <a:pt x="15179" y="5844"/>
                    <a:pt x="15134" y="5798"/>
                  </a:cubicBezTo>
                  <a:cubicBezTo>
                    <a:pt x="15111" y="5752"/>
                    <a:pt x="15065" y="5729"/>
                    <a:pt x="15042" y="5684"/>
                  </a:cubicBezTo>
                  <a:cubicBezTo>
                    <a:pt x="14997" y="5638"/>
                    <a:pt x="14951" y="5592"/>
                    <a:pt x="14905" y="5547"/>
                  </a:cubicBezTo>
                  <a:cubicBezTo>
                    <a:pt x="14860" y="5501"/>
                    <a:pt x="14814" y="5456"/>
                    <a:pt x="14768" y="5410"/>
                  </a:cubicBezTo>
                  <a:cubicBezTo>
                    <a:pt x="14746" y="5387"/>
                    <a:pt x="14723" y="5364"/>
                    <a:pt x="14700" y="5341"/>
                  </a:cubicBezTo>
                  <a:cubicBezTo>
                    <a:pt x="14700" y="5296"/>
                    <a:pt x="14700" y="5250"/>
                    <a:pt x="14677" y="5204"/>
                  </a:cubicBezTo>
                  <a:cubicBezTo>
                    <a:pt x="14654" y="5182"/>
                    <a:pt x="14631" y="5159"/>
                    <a:pt x="14586" y="5159"/>
                  </a:cubicBezTo>
                  <a:cubicBezTo>
                    <a:pt x="14563" y="5159"/>
                    <a:pt x="14563" y="5159"/>
                    <a:pt x="14540" y="5182"/>
                  </a:cubicBezTo>
                  <a:lnTo>
                    <a:pt x="14517" y="5182"/>
                  </a:lnTo>
                  <a:cubicBezTo>
                    <a:pt x="14472" y="5227"/>
                    <a:pt x="14472" y="5227"/>
                    <a:pt x="14426" y="5227"/>
                  </a:cubicBezTo>
                  <a:cubicBezTo>
                    <a:pt x="14426" y="5227"/>
                    <a:pt x="14403" y="5250"/>
                    <a:pt x="14380" y="5250"/>
                  </a:cubicBezTo>
                  <a:lnTo>
                    <a:pt x="14335" y="5250"/>
                  </a:lnTo>
                  <a:lnTo>
                    <a:pt x="14335" y="5273"/>
                  </a:lnTo>
                  <a:cubicBezTo>
                    <a:pt x="14266" y="5296"/>
                    <a:pt x="14221" y="5319"/>
                    <a:pt x="14152" y="5319"/>
                  </a:cubicBezTo>
                  <a:cubicBezTo>
                    <a:pt x="14129" y="5341"/>
                    <a:pt x="14084" y="5364"/>
                    <a:pt x="14061" y="5364"/>
                  </a:cubicBezTo>
                  <a:cubicBezTo>
                    <a:pt x="14015" y="5387"/>
                    <a:pt x="13970" y="5410"/>
                    <a:pt x="13924" y="5433"/>
                  </a:cubicBezTo>
                  <a:lnTo>
                    <a:pt x="13855" y="5456"/>
                  </a:lnTo>
                  <a:cubicBezTo>
                    <a:pt x="13810" y="5478"/>
                    <a:pt x="13764" y="5501"/>
                    <a:pt x="13696" y="5524"/>
                  </a:cubicBezTo>
                  <a:lnTo>
                    <a:pt x="13650" y="5524"/>
                  </a:lnTo>
                  <a:cubicBezTo>
                    <a:pt x="13604" y="5547"/>
                    <a:pt x="13536" y="5570"/>
                    <a:pt x="13467" y="5592"/>
                  </a:cubicBezTo>
                  <a:cubicBezTo>
                    <a:pt x="13399" y="5615"/>
                    <a:pt x="13330" y="5638"/>
                    <a:pt x="13285" y="5661"/>
                  </a:cubicBezTo>
                  <a:cubicBezTo>
                    <a:pt x="13216" y="5661"/>
                    <a:pt x="13148" y="5684"/>
                    <a:pt x="13079" y="5684"/>
                  </a:cubicBezTo>
                  <a:lnTo>
                    <a:pt x="13034" y="5707"/>
                  </a:lnTo>
                  <a:cubicBezTo>
                    <a:pt x="12965" y="5707"/>
                    <a:pt x="12920" y="5729"/>
                    <a:pt x="12851" y="5729"/>
                  </a:cubicBezTo>
                  <a:cubicBezTo>
                    <a:pt x="12805" y="5729"/>
                    <a:pt x="12737" y="5752"/>
                    <a:pt x="12691" y="5752"/>
                  </a:cubicBezTo>
                  <a:lnTo>
                    <a:pt x="12554" y="5752"/>
                  </a:lnTo>
                  <a:cubicBezTo>
                    <a:pt x="12509" y="5775"/>
                    <a:pt x="12463" y="5775"/>
                    <a:pt x="12395" y="5775"/>
                  </a:cubicBezTo>
                  <a:cubicBezTo>
                    <a:pt x="12326" y="5775"/>
                    <a:pt x="12280" y="5798"/>
                    <a:pt x="12212" y="5798"/>
                  </a:cubicBezTo>
                  <a:cubicBezTo>
                    <a:pt x="12121" y="5798"/>
                    <a:pt x="12029" y="5798"/>
                    <a:pt x="11938" y="5821"/>
                  </a:cubicBezTo>
                  <a:lnTo>
                    <a:pt x="11756" y="5821"/>
                  </a:lnTo>
                  <a:cubicBezTo>
                    <a:pt x="11664" y="5821"/>
                    <a:pt x="11596" y="5821"/>
                    <a:pt x="11504" y="5844"/>
                  </a:cubicBezTo>
                  <a:lnTo>
                    <a:pt x="11208" y="5844"/>
                  </a:lnTo>
                  <a:cubicBezTo>
                    <a:pt x="11094" y="5844"/>
                    <a:pt x="10957" y="5821"/>
                    <a:pt x="10842" y="5798"/>
                  </a:cubicBezTo>
                  <a:lnTo>
                    <a:pt x="10797" y="5798"/>
                  </a:lnTo>
                  <a:cubicBezTo>
                    <a:pt x="10683" y="5775"/>
                    <a:pt x="10546" y="5775"/>
                    <a:pt x="10432" y="5752"/>
                  </a:cubicBezTo>
                  <a:cubicBezTo>
                    <a:pt x="10272" y="5729"/>
                    <a:pt x="10135" y="5684"/>
                    <a:pt x="10044" y="5661"/>
                  </a:cubicBezTo>
                  <a:cubicBezTo>
                    <a:pt x="9952" y="5661"/>
                    <a:pt x="9884" y="5638"/>
                    <a:pt x="9815" y="5615"/>
                  </a:cubicBezTo>
                  <a:lnTo>
                    <a:pt x="9770" y="5592"/>
                  </a:lnTo>
                  <a:cubicBezTo>
                    <a:pt x="9724" y="5592"/>
                    <a:pt x="9678" y="5570"/>
                    <a:pt x="9633" y="5570"/>
                  </a:cubicBezTo>
                  <a:cubicBezTo>
                    <a:pt x="9587" y="5547"/>
                    <a:pt x="9519" y="5524"/>
                    <a:pt x="9450" y="5501"/>
                  </a:cubicBezTo>
                  <a:cubicBezTo>
                    <a:pt x="9404" y="5501"/>
                    <a:pt x="9359" y="5478"/>
                    <a:pt x="9313" y="5456"/>
                  </a:cubicBezTo>
                  <a:lnTo>
                    <a:pt x="9245" y="5433"/>
                  </a:lnTo>
                  <a:cubicBezTo>
                    <a:pt x="9153" y="5410"/>
                    <a:pt x="9085" y="5387"/>
                    <a:pt x="9016" y="5341"/>
                  </a:cubicBezTo>
                  <a:cubicBezTo>
                    <a:pt x="8925" y="5319"/>
                    <a:pt x="8857" y="5296"/>
                    <a:pt x="8765" y="5250"/>
                  </a:cubicBezTo>
                  <a:lnTo>
                    <a:pt x="8720" y="5227"/>
                  </a:lnTo>
                  <a:lnTo>
                    <a:pt x="8720" y="5204"/>
                  </a:lnTo>
                  <a:cubicBezTo>
                    <a:pt x="8697" y="5159"/>
                    <a:pt x="8651" y="5136"/>
                    <a:pt x="8606" y="5113"/>
                  </a:cubicBezTo>
                  <a:lnTo>
                    <a:pt x="8560" y="5113"/>
                  </a:lnTo>
                  <a:cubicBezTo>
                    <a:pt x="8491" y="5068"/>
                    <a:pt x="8400" y="5045"/>
                    <a:pt x="8332" y="4999"/>
                  </a:cubicBezTo>
                  <a:lnTo>
                    <a:pt x="8240" y="4953"/>
                  </a:lnTo>
                  <a:cubicBezTo>
                    <a:pt x="8081" y="4885"/>
                    <a:pt x="7966" y="4816"/>
                    <a:pt x="7852" y="4771"/>
                  </a:cubicBezTo>
                  <a:cubicBezTo>
                    <a:pt x="7738" y="4702"/>
                    <a:pt x="7601" y="4611"/>
                    <a:pt x="7487" y="4543"/>
                  </a:cubicBezTo>
                  <a:cubicBezTo>
                    <a:pt x="7396" y="4474"/>
                    <a:pt x="7282" y="4406"/>
                    <a:pt x="7168" y="4314"/>
                  </a:cubicBezTo>
                  <a:lnTo>
                    <a:pt x="7076" y="4246"/>
                  </a:lnTo>
                  <a:lnTo>
                    <a:pt x="7076" y="4223"/>
                  </a:lnTo>
                  <a:cubicBezTo>
                    <a:pt x="7008" y="4177"/>
                    <a:pt x="6962" y="4154"/>
                    <a:pt x="6917" y="4109"/>
                  </a:cubicBezTo>
                  <a:lnTo>
                    <a:pt x="6825" y="4040"/>
                  </a:lnTo>
                  <a:cubicBezTo>
                    <a:pt x="6780" y="4018"/>
                    <a:pt x="6734" y="3972"/>
                    <a:pt x="6711" y="3949"/>
                  </a:cubicBezTo>
                  <a:lnTo>
                    <a:pt x="6665" y="3903"/>
                  </a:lnTo>
                  <a:lnTo>
                    <a:pt x="6643" y="3881"/>
                  </a:lnTo>
                  <a:cubicBezTo>
                    <a:pt x="6620" y="3858"/>
                    <a:pt x="6574" y="3835"/>
                    <a:pt x="6551" y="3789"/>
                  </a:cubicBezTo>
                  <a:cubicBezTo>
                    <a:pt x="6460" y="3721"/>
                    <a:pt x="6369" y="3630"/>
                    <a:pt x="6277" y="3538"/>
                  </a:cubicBezTo>
                  <a:cubicBezTo>
                    <a:pt x="6186" y="3424"/>
                    <a:pt x="6095" y="3333"/>
                    <a:pt x="6004" y="3241"/>
                  </a:cubicBezTo>
                  <a:cubicBezTo>
                    <a:pt x="5935" y="3150"/>
                    <a:pt x="5844" y="3059"/>
                    <a:pt x="5775" y="2968"/>
                  </a:cubicBezTo>
                  <a:cubicBezTo>
                    <a:pt x="5775" y="2945"/>
                    <a:pt x="5752" y="2945"/>
                    <a:pt x="5752" y="2922"/>
                  </a:cubicBezTo>
                  <a:cubicBezTo>
                    <a:pt x="5684" y="2831"/>
                    <a:pt x="5615" y="2739"/>
                    <a:pt x="5547" y="2648"/>
                  </a:cubicBezTo>
                  <a:cubicBezTo>
                    <a:pt x="5456" y="2557"/>
                    <a:pt x="5387" y="2488"/>
                    <a:pt x="5319" y="2397"/>
                  </a:cubicBezTo>
                  <a:cubicBezTo>
                    <a:pt x="5227" y="2237"/>
                    <a:pt x="5113" y="2100"/>
                    <a:pt x="4999" y="1963"/>
                  </a:cubicBezTo>
                  <a:cubicBezTo>
                    <a:pt x="4839" y="1735"/>
                    <a:pt x="4680" y="1507"/>
                    <a:pt x="4543" y="1233"/>
                  </a:cubicBezTo>
                  <a:cubicBezTo>
                    <a:pt x="4543" y="1210"/>
                    <a:pt x="4520" y="1187"/>
                    <a:pt x="4520" y="1164"/>
                  </a:cubicBezTo>
                  <a:lnTo>
                    <a:pt x="4497" y="1142"/>
                  </a:lnTo>
                  <a:lnTo>
                    <a:pt x="4451" y="1073"/>
                  </a:lnTo>
                  <a:lnTo>
                    <a:pt x="4451" y="1027"/>
                  </a:lnTo>
                  <a:cubicBezTo>
                    <a:pt x="4406" y="982"/>
                    <a:pt x="4383" y="913"/>
                    <a:pt x="4360" y="845"/>
                  </a:cubicBezTo>
                  <a:cubicBezTo>
                    <a:pt x="4337" y="799"/>
                    <a:pt x="4314" y="754"/>
                    <a:pt x="4292" y="685"/>
                  </a:cubicBezTo>
                  <a:lnTo>
                    <a:pt x="4269" y="639"/>
                  </a:lnTo>
                  <a:cubicBezTo>
                    <a:pt x="4269" y="594"/>
                    <a:pt x="4246" y="548"/>
                    <a:pt x="4223" y="502"/>
                  </a:cubicBezTo>
                  <a:lnTo>
                    <a:pt x="4200" y="480"/>
                  </a:lnTo>
                  <a:lnTo>
                    <a:pt x="4200" y="457"/>
                  </a:lnTo>
                  <a:cubicBezTo>
                    <a:pt x="4155" y="343"/>
                    <a:pt x="4109" y="206"/>
                    <a:pt x="4063" y="92"/>
                  </a:cubicBezTo>
                  <a:lnTo>
                    <a:pt x="4063" y="23"/>
                  </a:lnTo>
                  <a:cubicBezTo>
                    <a:pt x="4041" y="23"/>
                    <a:pt x="3995" y="0"/>
                    <a:pt x="39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9747;p58">
              <a:extLst>
                <a:ext uri="{FF2B5EF4-FFF2-40B4-BE49-F238E27FC236}">
                  <a16:creationId xmlns:a16="http://schemas.microsoft.com/office/drawing/2014/main" id="{E2085030-4815-0997-64CB-365762992C09}"/>
                </a:ext>
              </a:extLst>
            </p:cNvPr>
            <p:cNvSpPr/>
            <p:nvPr/>
          </p:nvSpPr>
          <p:spPr>
            <a:xfrm>
              <a:off x="5205540" y="2730867"/>
              <a:ext cx="999892" cy="761271"/>
            </a:xfrm>
            <a:custGeom>
              <a:avLst/>
              <a:gdLst/>
              <a:ahLst/>
              <a:cxnLst/>
              <a:rect l="l" t="t" r="r" b="b"/>
              <a:pathLst>
                <a:path w="21228" h="16162" extrusionOk="0">
                  <a:moveTo>
                    <a:pt x="867" y="1"/>
                  </a:moveTo>
                  <a:cubicBezTo>
                    <a:pt x="822" y="1"/>
                    <a:pt x="799" y="24"/>
                    <a:pt x="776" y="24"/>
                  </a:cubicBezTo>
                  <a:cubicBezTo>
                    <a:pt x="708" y="24"/>
                    <a:pt x="662" y="47"/>
                    <a:pt x="616" y="69"/>
                  </a:cubicBezTo>
                  <a:cubicBezTo>
                    <a:pt x="594" y="92"/>
                    <a:pt x="548" y="115"/>
                    <a:pt x="502" y="138"/>
                  </a:cubicBezTo>
                  <a:lnTo>
                    <a:pt x="457" y="183"/>
                  </a:lnTo>
                  <a:lnTo>
                    <a:pt x="388" y="229"/>
                  </a:lnTo>
                  <a:cubicBezTo>
                    <a:pt x="388" y="229"/>
                    <a:pt x="365" y="229"/>
                    <a:pt x="343" y="252"/>
                  </a:cubicBezTo>
                  <a:lnTo>
                    <a:pt x="320" y="275"/>
                  </a:lnTo>
                  <a:lnTo>
                    <a:pt x="297" y="298"/>
                  </a:lnTo>
                  <a:lnTo>
                    <a:pt x="228" y="343"/>
                  </a:lnTo>
                  <a:cubicBezTo>
                    <a:pt x="206" y="366"/>
                    <a:pt x="160" y="389"/>
                    <a:pt x="137" y="412"/>
                  </a:cubicBezTo>
                  <a:cubicBezTo>
                    <a:pt x="114" y="412"/>
                    <a:pt x="114" y="435"/>
                    <a:pt x="91" y="457"/>
                  </a:cubicBezTo>
                  <a:cubicBezTo>
                    <a:pt x="46" y="480"/>
                    <a:pt x="23" y="503"/>
                    <a:pt x="23" y="549"/>
                  </a:cubicBezTo>
                  <a:cubicBezTo>
                    <a:pt x="23" y="572"/>
                    <a:pt x="23" y="617"/>
                    <a:pt x="23" y="640"/>
                  </a:cubicBezTo>
                  <a:cubicBezTo>
                    <a:pt x="46" y="640"/>
                    <a:pt x="69" y="663"/>
                    <a:pt x="91" y="663"/>
                  </a:cubicBezTo>
                  <a:cubicBezTo>
                    <a:pt x="160" y="708"/>
                    <a:pt x="183" y="800"/>
                    <a:pt x="206" y="868"/>
                  </a:cubicBezTo>
                  <a:cubicBezTo>
                    <a:pt x="228" y="868"/>
                    <a:pt x="228" y="891"/>
                    <a:pt x="251" y="914"/>
                  </a:cubicBezTo>
                  <a:cubicBezTo>
                    <a:pt x="251" y="937"/>
                    <a:pt x="274" y="960"/>
                    <a:pt x="274" y="982"/>
                  </a:cubicBezTo>
                  <a:cubicBezTo>
                    <a:pt x="274" y="1005"/>
                    <a:pt x="274" y="1005"/>
                    <a:pt x="274" y="1028"/>
                  </a:cubicBezTo>
                  <a:cubicBezTo>
                    <a:pt x="297" y="1051"/>
                    <a:pt x="297" y="1074"/>
                    <a:pt x="320" y="1119"/>
                  </a:cubicBezTo>
                  <a:cubicBezTo>
                    <a:pt x="320" y="1165"/>
                    <a:pt x="320" y="1211"/>
                    <a:pt x="320" y="1256"/>
                  </a:cubicBezTo>
                  <a:cubicBezTo>
                    <a:pt x="320" y="1325"/>
                    <a:pt x="320" y="1370"/>
                    <a:pt x="320" y="1439"/>
                  </a:cubicBezTo>
                  <a:cubicBezTo>
                    <a:pt x="297" y="1576"/>
                    <a:pt x="274" y="1736"/>
                    <a:pt x="251" y="1873"/>
                  </a:cubicBezTo>
                  <a:cubicBezTo>
                    <a:pt x="228" y="1941"/>
                    <a:pt x="228" y="2010"/>
                    <a:pt x="206" y="2078"/>
                  </a:cubicBezTo>
                  <a:lnTo>
                    <a:pt x="183" y="2192"/>
                  </a:lnTo>
                  <a:cubicBezTo>
                    <a:pt x="183" y="2238"/>
                    <a:pt x="183" y="2283"/>
                    <a:pt x="160" y="2306"/>
                  </a:cubicBezTo>
                  <a:lnTo>
                    <a:pt x="160" y="2375"/>
                  </a:lnTo>
                  <a:cubicBezTo>
                    <a:pt x="137" y="2443"/>
                    <a:pt x="114" y="2512"/>
                    <a:pt x="114" y="2603"/>
                  </a:cubicBezTo>
                  <a:cubicBezTo>
                    <a:pt x="114" y="2626"/>
                    <a:pt x="91" y="2649"/>
                    <a:pt x="91" y="2671"/>
                  </a:cubicBezTo>
                  <a:cubicBezTo>
                    <a:pt x="91" y="2694"/>
                    <a:pt x="91" y="2717"/>
                    <a:pt x="91" y="2740"/>
                  </a:cubicBezTo>
                  <a:cubicBezTo>
                    <a:pt x="69" y="2808"/>
                    <a:pt x="69" y="2854"/>
                    <a:pt x="69" y="2900"/>
                  </a:cubicBezTo>
                  <a:lnTo>
                    <a:pt x="46" y="2968"/>
                  </a:lnTo>
                  <a:cubicBezTo>
                    <a:pt x="46" y="3037"/>
                    <a:pt x="23" y="3082"/>
                    <a:pt x="23" y="3128"/>
                  </a:cubicBezTo>
                  <a:lnTo>
                    <a:pt x="23" y="3196"/>
                  </a:lnTo>
                  <a:cubicBezTo>
                    <a:pt x="0" y="3311"/>
                    <a:pt x="0" y="3402"/>
                    <a:pt x="0" y="3493"/>
                  </a:cubicBezTo>
                  <a:cubicBezTo>
                    <a:pt x="0" y="3516"/>
                    <a:pt x="0" y="3516"/>
                    <a:pt x="0" y="3516"/>
                  </a:cubicBezTo>
                  <a:cubicBezTo>
                    <a:pt x="0" y="3584"/>
                    <a:pt x="0" y="3653"/>
                    <a:pt x="0" y="3721"/>
                  </a:cubicBezTo>
                  <a:cubicBezTo>
                    <a:pt x="0" y="3767"/>
                    <a:pt x="23" y="3836"/>
                    <a:pt x="23" y="3881"/>
                  </a:cubicBezTo>
                  <a:lnTo>
                    <a:pt x="46" y="3972"/>
                  </a:lnTo>
                  <a:cubicBezTo>
                    <a:pt x="46" y="4018"/>
                    <a:pt x="46" y="4041"/>
                    <a:pt x="69" y="4087"/>
                  </a:cubicBezTo>
                  <a:cubicBezTo>
                    <a:pt x="69" y="4087"/>
                    <a:pt x="69" y="4109"/>
                    <a:pt x="69" y="4109"/>
                  </a:cubicBezTo>
                  <a:cubicBezTo>
                    <a:pt x="69" y="4132"/>
                    <a:pt x="69" y="4155"/>
                    <a:pt x="69" y="4155"/>
                  </a:cubicBezTo>
                  <a:cubicBezTo>
                    <a:pt x="69" y="4246"/>
                    <a:pt x="91" y="4338"/>
                    <a:pt x="114" y="4406"/>
                  </a:cubicBezTo>
                  <a:cubicBezTo>
                    <a:pt x="137" y="4406"/>
                    <a:pt x="160" y="4429"/>
                    <a:pt x="183" y="4429"/>
                  </a:cubicBezTo>
                  <a:lnTo>
                    <a:pt x="206" y="4429"/>
                  </a:lnTo>
                  <a:cubicBezTo>
                    <a:pt x="206" y="4429"/>
                    <a:pt x="206" y="4406"/>
                    <a:pt x="206" y="4406"/>
                  </a:cubicBezTo>
                  <a:cubicBezTo>
                    <a:pt x="206" y="4361"/>
                    <a:pt x="228" y="4315"/>
                    <a:pt x="251" y="4292"/>
                  </a:cubicBezTo>
                  <a:cubicBezTo>
                    <a:pt x="274" y="4246"/>
                    <a:pt x="297" y="4224"/>
                    <a:pt x="343" y="4224"/>
                  </a:cubicBezTo>
                  <a:cubicBezTo>
                    <a:pt x="343" y="4201"/>
                    <a:pt x="343" y="4201"/>
                    <a:pt x="343" y="4201"/>
                  </a:cubicBezTo>
                  <a:cubicBezTo>
                    <a:pt x="365" y="4178"/>
                    <a:pt x="365" y="4178"/>
                    <a:pt x="365" y="4178"/>
                  </a:cubicBezTo>
                  <a:cubicBezTo>
                    <a:pt x="365" y="4155"/>
                    <a:pt x="388" y="4155"/>
                    <a:pt x="388" y="4155"/>
                  </a:cubicBezTo>
                  <a:cubicBezTo>
                    <a:pt x="388" y="4155"/>
                    <a:pt x="411" y="4178"/>
                    <a:pt x="411" y="4178"/>
                  </a:cubicBezTo>
                  <a:lnTo>
                    <a:pt x="502" y="4178"/>
                  </a:lnTo>
                  <a:cubicBezTo>
                    <a:pt x="502" y="4201"/>
                    <a:pt x="525" y="4201"/>
                    <a:pt x="525" y="4224"/>
                  </a:cubicBezTo>
                  <a:cubicBezTo>
                    <a:pt x="571" y="4269"/>
                    <a:pt x="594" y="4292"/>
                    <a:pt x="616" y="4338"/>
                  </a:cubicBezTo>
                  <a:lnTo>
                    <a:pt x="616" y="4361"/>
                  </a:lnTo>
                  <a:cubicBezTo>
                    <a:pt x="662" y="4429"/>
                    <a:pt x="685" y="4497"/>
                    <a:pt x="731" y="4543"/>
                  </a:cubicBezTo>
                  <a:lnTo>
                    <a:pt x="731" y="4589"/>
                  </a:lnTo>
                  <a:lnTo>
                    <a:pt x="753" y="4634"/>
                  </a:lnTo>
                  <a:cubicBezTo>
                    <a:pt x="776" y="4657"/>
                    <a:pt x="776" y="4680"/>
                    <a:pt x="776" y="4703"/>
                  </a:cubicBezTo>
                  <a:cubicBezTo>
                    <a:pt x="799" y="4749"/>
                    <a:pt x="799" y="4794"/>
                    <a:pt x="822" y="4817"/>
                  </a:cubicBezTo>
                  <a:lnTo>
                    <a:pt x="845" y="4908"/>
                  </a:lnTo>
                  <a:cubicBezTo>
                    <a:pt x="867" y="4954"/>
                    <a:pt x="890" y="5022"/>
                    <a:pt x="913" y="5091"/>
                  </a:cubicBezTo>
                  <a:cubicBezTo>
                    <a:pt x="913" y="5114"/>
                    <a:pt x="913" y="5137"/>
                    <a:pt x="936" y="5159"/>
                  </a:cubicBezTo>
                  <a:lnTo>
                    <a:pt x="959" y="5228"/>
                  </a:lnTo>
                  <a:cubicBezTo>
                    <a:pt x="982" y="5251"/>
                    <a:pt x="982" y="5274"/>
                    <a:pt x="1004" y="5296"/>
                  </a:cubicBezTo>
                  <a:cubicBezTo>
                    <a:pt x="1027" y="5342"/>
                    <a:pt x="1050" y="5365"/>
                    <a:pt x="1073" y="5388"/>
                  </a:cubicBezTo>
                  <a:cubicBezTo>
                    <a:pt x="1119" y="5433"/>
                    <a:pt x="1141" y="5456"/>
                    <a:pt x="1187" y="5456"/>
                  </a:cubicBezTo>
                  <a:lnTo>
                    <a:pt x="1301" y="5456"/>
                  </a:lnTo>
                  <a:cubicBezTo>
                    <a:pt x="1301" y="5456"/>
                    <a:pt x="1301" y="5456"/>
                    <a:pt x="1324" y="5433"/>
                  </a:cubicBezTo>
                  <a:cubicBezTo>
                    <a:pt x="1370" y="5433"/>
                    <a:pt x="1415" y="5410"/>
                    <a:pt x="1484" y="5410"/>
                  </a:cubicBezTo>
                  <a:cubicBezTo>
                    <a:pt x="1529" y="5388"/>
                    <a:pt x="1575" y="5388"/>
                    <a:pt x="1644" y="5388"/>
                  </a:cubicBezTo>
                  <a:lnTo>
                    <a:pt x="2009" y="5388"/>
                  </a:lnTo>
                  <a:cubicBezTo>
                    <a:pt x="2009" y="5388"/>
                    <a:pt x="2032" y="5365"/>
                    <a:pt x="2032" y="5365"/>
                  </a:cubicBezTo>
                  <a:cubicBezTo>
                    <a:pt x="2054" y="5365"/>
                    <a:pt x="2077" y="5365"/>
                    <a:pt x="2077" y="5342"/>
                  </a:cubicBezTo>
                  <a:cubicBezTo>
                    <a:pt x="2100" y="5342"/>
                    <a:pt x="2146" y="5319"/>
                    <a:pt x="2169" y="5319"/>
                  </a:cubicBezTo>
                  <a:lnTo>
                    <a:pt x="2214" y="5296"/>
                  </a:lnTo>
                  <a:lnTo>
                    <a:pt x="2305" y="5296"/>
                  </a:lnTo>
                  <a:cubicBezTo>
                    <a:pt x="2351" y="5296"/>
                    <a:pt x="2374" y="5296"/>
                    <a:pt x="2420" y="5319"/>
                  </a:cubicBezTo>
                  <a:lnTo>
                    <a:pt x="2534" y="5319"/>
                  </a:lnTo>
                  <a:lnTo>
                    <a:pt x="2648" y="5342"/>
                  </a:lnTo>
                  <a:lnTo>
                    <a:pt x="2876" y="5342"/>
                  </a:lnTo>
                  <a:cubicBezTo>
                    <a:pt x="2945" y="5342"/>
                    <a:pt x="3013" y="5365"/>
                    <a:pt x="3082" y="5365"/>
                  </a:cubicBezTo>
                  <a:lnTo>
                    <a:pt x="3150" y="5388"/>
                  </a:lnTo>
                  <a:cubicBezTo>
                    <a:pt x="3196" y="5388"/>
                    <a:pt x="3264" y="5388"/>
                    <a:pt x="3310" y="5410"/>
                  </a:cubicBezTo>
                  <a:cubicBezTo>
                    <a:pt x="3378" y="5410"/>
                    <a:pt x="3470" y="5410"/>
                    <a:pt x="3538" y="5433"/>
                  </a:cubicBezTo>
                  <a:cubicBezTo>
                    <a:pt x="3675" y="5433"/>
                    <a:pt x="3812" y="5479"/>
                    <a:pt x="3949" y="5502"/>
                  </a:cubicBezTo>
                  <a:cubicBezTo>
                    <a:pt x="4017" y="5502"/>
                    <a:pt x="4063" y="5525"/>
                    <a:pt x="4132" y="5525"/>
                  </a:cubicBezTo>
                  <a:cubicBezTo>
                    <a:pt x="4223" y="5570"/>
                    <a:pt x="4337" y="5593"/>
                    <a:pt x="4451" y="5639"/>
                  </a:cubicBezTo>
                  <a:cubicBezTo>
                    <a:pt x="4520" y="5662"/>
                    <a:pt x="4588" y="5684"/>
                    <a:pt x="4656" y="5707"/>
                  </a:cubicBezTo>
                  <a:cubicBezTo>
                    <a:pt x="4702" y="5730"/>
                    <a:pt x="4748" y="5753"/>
                    <a:pt x="4793" y="5753"/>
                  </a:cubicBezTo>
                  <a:cubicBezTo>
                    <a:pt x="4885" y="5799"/>
                    <a:pt x="4976" y="5844"/>
                    <a:pt x="5090" y="5890"/>
                  </a:cubicBezTo>
                  <a:cubicBezTo>
                    <a:pt x="5113" y="5913"/>
                    <a:pt x="5159" y="5935"/>
                    <a:pt x="5204" y="5958"/>
                  </a:cubicBezTo>
                  <a:cubicBezTo>
                    <a:pt x="5273" y="6004"/>
                    <a:pt x="5318" y="6027"/>
                    <a:pt x="5364" y="6050"/>
                  </a:cubicBezTo>
                  <a:cubicBezTo>
                    <a:pt x="5455" y="6095"/>
                    <a:pt x="5524" y="6141"/>
                    <a:pt x="5592" y="6187"/>
                  </a:cubicBezTo>
                  <a:lnTo>
                    <a:pt x="5706" y="6255"/>
                  </a:lnTo>
                  <a:cubicBezTo>
                    <a:pt x="5821" y="6323"/>
                    <a:pt x="5912" y="6392"/>
                    <a:pt x="6003" y="6460"/>
                  </a:cubicBezTo>
                  <a:cubicBezTo>
                    <a:pt x="6117" y="6552"/>
                    <a:pt x="6231" y="6643"/>
                    <a:pt x="6323" y="6734"/>
                  </a:cubicBezTo>
                  <a:cubicBezTo>
                    <a:pt x="6368" y="6780"/>
                    <a:pt x="6414" y="6826"/>
                    <a:pt x="6460" y="6871"/>
                  </a:cubicBezTo>
                  <a:cubicBezTo>
                    <a:pt x="6505" y="6917"/>
                    <a:pt x="6551" y="6940"/>
                    <a:pt x="6597" y="6985"/>
                  </a:cubicBezTo>
                  <a:cubicBezTo>
                    <a:pt x="6642" y="7031"/>
                    <a:pt x="6688" y="7077"/>
                    <a:pt x="6711" y="7122"/>
                  </a:cubicBezTo>
                  <a:lnTo>
                    <a:pt x="6734" y="7145"/>
                  </a:lnTo>
                  <a:cubicBezTo>
                    <a:pt x="6779" y="7214"/>
                    <a:pt x="6848" y="7259"/>
                    <a:pt x="6893" y="7305"/>
                  </a:cubicBezTo>
                  <a:lnTo>
                    <a:pt x="6916" y="7328"/>
                  </a:lnTo>
                  <a:cubicBezTo>
                    <a:pt x="6985" y="7396"/>
                    <a:pt x="7053" y="7465"/>
                    <a:pt x="7099" y="7556"/>
                  </a:cubicBezTo>
                  <a:lnTo>
                    <a:pt x="7167" y="7625"/>
                  </a:lnTo>
                  <a:cubicBezTo>
                    <a:pt x="7190" y="7647"/>
                    <a:pt x="7213" y="7670"/>
                    <a:pt x="7236" y="7693"/>
                  </a:cubicBezTo>
                  <a:cubicBezTo>
                    <a:pt x="7281" y="7761"/>
                    <a:pt x="7327" y="7807"/>
                    <a:pt x="7373" y="7876"/>
                  </a:cubicBezTo>
                  <a:cubicBezTo>
                    <a:pt x="7418" y="7967"/>
                    <a:pt x="7464" y="8081"/>
                    <a:pt x="7510" y="8172"/>
                  </a:cubicBezTo>
                  <a:lnTo>
                    <a:pt x="7578" y="8309"/>
                  </a:lnTo>
                  <a:lnTo>
                    <a:pt x="7601" y="8378"/>
                  </a:lnTo>
                  <a:lnTo>
                    <a:pt x="7624" y="8401"/>
                  </a:lnTo>
                  <a:cubicBezTo>
                    <a:pt x="7624" y="8446"/>
                    <a:pt x="7647" y="8515"/>
                    <a:pt x="7669" y="8560"/>
                  </a:cubicBezTo>
                  <a:cubicBezTo>
                    <a:pt x="7692" y="8606"/>
                    <a:pt x="7692" y="8652"/>
                    <a:pt x="7715" y="8697"/>
                  </a:cubicBezTo>
                  <a:cubicBezTo>
                    <a:pt x="7738" y="8743"/>
                    <a:pt x="7761" y="8789"/>
                    <a:pt x="7761" y="8811"/>
                  </a:cubicBezTo>
                  <a:lnTo>
                    <a:pt x="7829" y="9017"/>
                  </a:lnTo>
                  <a:lnTo>
                    <a:pt x="7852" y="9063"/>
                  </a:lnTo>
                  <a:cubicBezTo>
                    <a:pt x="7852" y="9085"/>
                    <a:pt x="7875" y="9108"/>
                    <a:pt x="7875" y="9131"/>
                  </a:cubicBezTo>
                  <a:lnTo>
                    <a:pt x="7898" y="9245"/>
                  </a:lnTo>
                  <a:cubicBezTo>
                    <a:pt x="7921" y="9291"/>
                    <a:pt x="7921" y="9314"/>
                    <a:pt x="7943" y="9359"/>
                  </a:cubicBezTo>
                  <a:cubicBezTo>
                    <a:pt x="7943" y="9405"/>
                    <a:pt x="7943" y="9428"/>
                    <a:pt x="7966" y="9473"/>
                  </a:cubicBezTo>
                  <a:lnTo>
                    <a:pt x="7966" y="9496"/>
                  </a:lnTo>
                  <a:cubicBezTo>
                    <a:pt x="7989" y="9565"/>
                    <a:pt x="7989" y="9610"/>
                    <a:pt x="8012" y="9656"/>
                  </a:cubicBezTo>
                  <a:cubicBezTo>
                    <a:pt x="8035" y="9656"/>
                    <a:pt x="8035" y="9679"/>
                    <a:pt x="8035" y="9702"/>
                  </a:cubicBezTo>
                  <a:cubicBezTo>
                    <a:pt x="8035" y="9724"/>
                    <a:pt x="8057" y="9770"/>
                    <a:pt x="8057" y="9793"/>
                  </a:cubicBezTo>
                  <a:cubicBezTo>
                    <a:pt x="8057" y="9816"/>
                    <a:pt x="8057" y="9839"/>
                    <a:pt x="8057" y="9839"/>
                  </a:cubicBezTo>
                  <a:lnTo>
                    <a:pt x="8057" y="9884"/>
                  </a:lnTo>
                  <a:cubicBezTo>
                    <a:pt x="8057" y="9907"/>
                    <a:pt x="8057" y="9953"/>
                    <a:pt x="8057" y="9976"/>
                  </a:cubicBezTo>
                  <a:cubicBezTo>
                    <a:pt x="8057" y="9998"/>
                    <a:pt x="8057" y="10021"/>
                    <a:pt x="8080" y="10067"/>
                  </a:cubicBezTo>
                  <a:cubicBezTo>
                    <a:pt x="8080" y="10135"/>
                    <a:pt x="8080" y="10204"/>
                    <a:pt x="8080" y="10272"/>
                  </a:cubicBezTo>
                  <a:cubicBezTo>
                    <a:pt x="8080" y="10341"/>
                    <a:pt x="8080" y="10432"/>
                    <a:pt x="8080" y="10523"/>
                  </a:cubicBezTo>
                  <a:cubicBezTo>
                    <a:pt x="8080" y="10546"/>
                    <a:pt x="8103" y="10569"/>
                    <a:pt x="8103" y="10592"/>
                  </a:cubicBezTo>
                  <a:lnTo>
                    <a:pt x="8103" y="10660"/>
                  </a:lnTo>
                  <a:cubicBezTo>
                    <a:pt x="8103" y="10683"/>
                    <a:pt x="8103" y="10706"/>
                    <a:pt x="8103" y="10752"/>
                  </a:cubicBezTo>
                  <a:lnTo>
                    <a:pt x="8103" y="10774"/>
                  </a:lnTo>
                  <a:cubicBezTo>
                    <a:pt x="8103" y="10820"/>
                    <a:pt x="8103" y="10866"/>
                    <a:pt x="8103" y="10889"/>
                  </a:cubicBezTo>
                  <a:cubicBezTo>
                    <a:pt x="8126" y="10934"/>
                    <a:pt x="8126" y="10980"/>
                    <a:pt x="8126" y="11025"/>
                  </a:cubicBezTo>
                  <a:lnTo>
                    <a:pt x="8126" y="11071"/>
                  </a:lnTo>
                  <a:cubicBezTo>
                    <a:pt x="8126" y="11140"/>
                    <a:pt x="8126" y="11208"/>
                    <a:pt x="8126" y="11254"/>
                  </a:cubicBezTo>
                  <a:lnTo>
                    <a:pt x="8126" y="11299"/>
                  </a:lnTo>
                  <a:cubicBezTo>
                    <a:pt x="8126" y="11345"/>
                    <a:pt x="8126" y="11391"/>
                    <a:pt x="8126" y="11436"/>
                  </a:cubicBezTo>
                  <a:lnTo>
                    <a:pt x="8126" y="11459"/>
                  </a:lnTo>
                  <a:cubicBezTo>
                    <a:pt x="8126" y="11482"/>
                    <a:pt x="8126" y="11505"/>
                    <a:pt x="8126" y="11550"/>
                  </a:cubicBezTo>
                  <a:cubicBezTo>
                    <a:pt x="8126" y="11573"/>
                    <a:pt x="8126" y="11596"/>
                    <a:pt x="8126" y="11619"/>
                  </a:cubicBezTo>
                  <a:lnTo>
                    <a:pt x="8126" y="11733"/>
                  </a:lnTo>
                  <a:lnTo>
                    <a:pt x="8126" y="11779"/>
                  </a:lnTo>
                  <a:lnTo>
                    <a:pt x="8126" y="11802"/>
                  </a:lnTo>
                  <a:lnTo>
                    <a:pt x="8126" y="11824"/>
                  </a:lnTo>
                  <a:cubicBezTo>
                    <a:pt x="8103" y="11847"/>
                    <a:pt x="8103" y="11847"/>
                    <a:pt x="8103" y="11847"/>
                  </a:cubicBezTo>
                  <a:cubicBezTo>
                    <a:pt x="8080" y="11870"/>
                    <a:pt x="8080" y="11893"/>
                    <a:pt x="8080" y="11893"/>
                  </a:cubicBezTo>
                  <a:cubicBezTo>
                    <a:pt x="8080" y="11939"/>
                    <a:pt x="8057" y="11984"/>
                    <a:pt x="8057" y="12030"/>
                  </a:cubicBezTo>
                  <a:lnTo>
                    <a:pt x="8057" y="12053"/>
                  </a:lnTo>
                  <a:lnTo>
                    <a:pt x="8057" y="12098"/>
                  </a:lnTo>
                  <a:cubicBezTo>
                    <a:pt x="8035" y="12167"/>
                    <a:pt x="8035" y="12235"/>
                    <a:pt x="8012" y="12304"/>
                  </a:cubicBezTo>
                  <a:cubicBezTo>
                    <a:pt x="8012" y="12327"/>
                    <a:pt x="8012" y="12327"/>
                    <a:pt x="8012" y="12349"/>
                  </a:cubicBezTo>
                  <a:lnTo>
                    <a:pt x="8012" y="12395"/>
                  </a:lnTo>
                  <a:cubicBezTo>
                    <a:pt x="7989" y="12441"/>
                    <a:pt x="7989" y="12486"/>
                    <a:pt x="7989" y="12555"/>
                  </a:cubicBezTo>
                  <a:lnTo>
                    <a:pt x="7966" y="12623"/>
                  </a:lnTo>
                  <a:lnTo>
                    <a:pt x="7943" y="12715"/>
                  </a:lnTo>
                  <a:cubicBezTo>
                    <a:pt x="7921" y="12783"/>
                    <a:pt x="7921" y="12852"/>
                    <a:pt x="7898" y="12920"/>
                  </a:cubicBezTo>
                  <a:lnTo>
                    <a:pt x="7898" y="12943"/>
                  </a:lnTo>
                  <a:lnTo>
                    <a:pt x="7921" y="12943"/>
                  </a:lnTo>
                  <a:cubicBezTo>
                    <a:pt x="7943" y="12943"/>
                    <a:pt x="7966" y="12943"/>
                    <a:pt x="7966" y="12920"/>
                  </a:cubicBezTo>
                  <a:cubicBezTo>
                    <a:pt x="7966" y="12874"/>
                    <a:pt x="7989" y="12829"/>
                    <a:pt x="7989" y="12806"/>
                  </a:cubicBezTo>
                  <a:cubicBezTo>
                    <a:pt x="7989" y="12806"/>
                    <a:pt x="8004" y="12806"/>
                    <a:pt x="8010" y="12794"/>
                  </a:cubicBezTo>
                  <a:lnTo>
                    <a:pt x="8010" y="12794"/>
                  </a:lnTo>
                  <a:cubicBezTo>
                    <a:pt x="7986" y="12903"/>
                    <a:pt x="7943" y="12991"/>
                    <a:pt x="7921" y="13080"/>
                  </a:cubicBezTo>
                  <a:lnTo>
                    <a:pt x="7921" y="13103"/>
                  </a:lnTo>
                  <a:lnTo>
                    <a:pt x="7921" y="13125"/>
                  </a:lnTo>
                  <a:cubicBezTo>
                    <a:pt x="7898" y="13194"/>
                    <a:pt x="7875" y="13262"/>
                    <a:pt x="7875" y="13354"/>
                  </a:cubicBezTo>
                  <a:lnTo>
                    <a:pt x="7852" y="13445"/>
                  </a:lnTo>
                  <a:cubicBezTo>
                    <a:pt x="7829" y="13491"/>
                    <a:pt x="7829" y="13536"/>
                    <a:pt x="7829" y="13582"/>
                  </a:cubicBezTo>
                  <a:cubicBezTo>
                    <a:pt x="7806" y="13650"/>
                    <a:pt x="7806" y="13719"/>
                    <a:pt x="7784" y="13787"/>
                  </a:cubicBezTo>
                  <a:cubicBezTo>
                    <a:pt x="7784" y="13810"/>
                    <a:pt x="7761" y="13856"/>
                    <a:pt x="7761" y="13879"/>
                  </a:cubicBezTo>
                  <a:lnTo>
                    <a:pt x="7738" y="13924"/>
                  </a:lnTo>
                  <a:lnTo>
                    <a:pt x="7715" y="14016"/>
                  </a:lnTo>
                  <a:lnTo>
                    <a:pt x="7692" y="14084"/>
                  </a:lnTo>
                  <a:cubicBezTo>
                    <a:pt x="7669" y="14130"/>
                    <a:pt x="7647" y="14175"/>
                    <a:pt x="7647" y="14221"/>
                  </a:cubicBezTo>
                  <a:lnTo>
                    <a:pt x="7624" y="14244"/>
                  </a:lnTo>
                  <a:lnTo>
                    <a:pt x="7601" y="14312"/>
                  </a:lnTo>
                  <a:lnTo>
                    <a:pt x="7555" y="14426"/>
                  </a:lnTo>
                  <a:cubicBezTo>
                    <a:pt x="7555" y="14449"/>
                    <a:pt x="7532" y="14495"/>
                    <a:pt x="7532" y="14518"/>
                  </a:cubicBezTo>
                  <a:cubicBezTo>
                    <a:pt x="7510" y="14541"/>
                    <a:pt x="7510" y="14563"/>
                    <a:pt x="7487" y="14586"/>
                  </a:cubicBezTo>
                  <a:cubicBezTo>
                    <a:pt x="7464" y="14655"/>
                    <a:pt x="7441" y="14723"/>
                    <a:pt x="7418" y="14792"/>
                  </a:cubicBezTo>
                  <a:lnTo>
                    <a:pt x="7418" y="14814"/>
                  </a:lnTo>
                  <a:cubicBezTo>
                    <a:pt x="7418" y="14860"/>
                    <a:pt x="7396" y="14906"/>
                    <a:pt x="7396" y="14951"/>
                  </a:cubicBezTo>
                  <a:lnTo>
                    <a:pt x="7373" y="15020"/>
                  </a:lnTo>
                  <a:cubicBezTo>
                    <a:pt x="7373" y="15043"/>
                    <a:pt x="7350" y="15066"/>
                    <a:pt x="7350" y="15088"/>
                  </a:cubicBezTo>
                  <a:cubicBezTo>
                    <a:pt x="7327" y="15111"/>
                    <a:pt x="7327" y="15134"/>
                    <a:pt x="7304" y="15157"/>
                  </a:cubicBezTo>
                  <a:cubicBezTo>
                    <a:pt x="7281" y="15180"/>
                    <a:pt x="7259" y="15225"/>
                    <a:pt x="7236" y="15248"/>
                  </a:cubicBezTo>
                  <a:cubicBezTo>
                    <a:pt x="7236" y="15271"/>
                    <a:pt x="7213" y="15317"/>
                    <a:pt x="7190" y="15339"/>
                  </a:cubicBezTo>
                  <a:lnTo>
                    <a:pt x="7190" y="15362"/>
                  </a:lnTo>
                  <a:cubicBezTo>
                    <a:pt x="7190" y="15385"/>
                    <a:pt x="7167" y="15408"/>
                    <a:pt x="7167" y="15408"/>
                  </a:cubicBezTo>
                  <a:lnTo>
                    <a:pt x="7167" y="15431"/>
                  </a:lnTo>
                  <a:cubicBezTo>
                    <a:pt x="7167" y="15454"/>
                    <a:pt x="7144" y="15476"/>
                    <a:pt x="7144" y="15499"/>
                  </a:cubicBezTo>
                  <a:cubicBezTo>
                    <a:pt x="7144" y="15499"/>
                    <a:pt x="7144" y="15522"/>
                    <a:pt x="7144" y="15522"/>
                  </a:cubicBezTo>
                  <a:cubicBezTo>
                    <a:pt x="7144" y="15545"/>
                    <a:pt x="7167" y="15568"/>
                    <a:pt x="7167" y="15591"/>
                  </a:cubicBezTo>
                  <a:cubicBezTo>
                    <a:pt x="7190" y="15613"/>
                    <a:pt x="7236" y="15636"/>
                    <a:pt x="7259" y="15636"/>
                  </a:cubicBezTo>
                  <a:cubicBezTo>
                    <a:pt x="7281" y="15636"/>
                    <a:pt x="7304" y="15613"/>
                    <a:pt x="7327" y="15613"/>
                  </a:cubicBezTo>
                  <a:cubicBezTo>
                    <a:pt x="7350" y="15591"/>
                    <a:pt x="7350" y="15591"/>
                    <a:pt x="7350" y="15591"/>
                  </a:cubicBezTo>
                  <a:cubicBezTo>
                    <a:pt x="7418" y="15545"/>
                    <a:pt x="7487" y="15522"/>
                    <a:pt x="7578" y="15499"/>
                  </a:cubicBezTo>
                  <a:cubicBezTo>
                    <a:pt x="7624" y="15476"/>
                    <a:pt x="7692" y="15454"/>
                    <a:pt x="7784" y="15431"/>
                  </a:cubicBezTo>
                  <a:lnTo>
                    <a:pt x="7829" y="15408"/>
                  </a:lnTo>
                  <a:cubicBezTo>
                    <a:pt x="7875" y="15408"/>
                    <a:pt x="7943" y="15385"/>
                    <a:pt x="8012" y="15385"/>
                  </a:cubicBezTo>
                  <a:lnTo>
                    <a:pt x="8057" y="15385"/>
                  </a:lnTo>
                  <a:cubicBezTo>
                    <a:pt x="8080" y="15408"/>
                    <a:pt x="8103" y="15408"/>
                    <a:pt x="8126" y="15408"/>
                  </a:cubicBezTo>
                  <a:cubicBezTo>
                    <a:pt x="8194" y="15454"/>
                    <a:pt x="8240" y="15499"/>
                    <a:pt x="8286" y="15545"/>
                  </a:cubicBezTo>
                  <a:cubicBezTo>
                    <a:pt x="8331" y="15613"/>
                    <a:pt x="8377" y="15682"/>
                    <a:pt x="8423" y="15750"/>
                  </a:cubicBezTo>
                  <a:cubicBezTo>
                    <a:pt x="8468" y="15796"/>
                    <a:pt x="8491" y="15842"/>
                    <a:pt x="8514" y="15887"/>
                  </a:cubicBezTo>
                  <a:lnTo>
                    <a:pt x="8560" y="15933"/>
                  </a:lnTo>
                  <a:lnTo>
                    <a:pt x="8582" y="15979"/>
                  </a:lnTo>
                  <a:cubicBezTo>
                    <a:pt x="8605" y="16001"/>
                    <a:pt x="8628" y="16024"/>
                    <a:pt x="8628" y="16047"/>
                  </a:cubicBezTo>
                  <a:lnTo>
                    <a:pt x="8651" y="16070"/>
                  </a:lnTo>
                  <a:cubicBezTo>
                    <a:pt x="8674" y="16093"/>
                    <a:pt x="8674" y="16116"/>
                    <a:pt x="8697" y="16138"/>
                  </a:cubicBezTo>
                  <a:cubicBezTo>
                    <a:pt x="8719" y="16161"/>
                    <a:pt x="8765" y="16161"/>
                    <a:pt x="8788" y="16161"/>
                  </a:cubicBezTo>
                  <a:lnTo>
                    <a:pt x="8834" y="16161"/>
                  </a:lnTo>
                  <a:cubicBezTo>
                    <a:pt x="8879" y="16138"/>
                    <a:pt x="8902" y="16116"/>
                    <a:pt x="8902" y="16093"/>
                  </a:cubicBezTo>
                  <a:cubicBezTo>
                    <a:pt x="8902" y="16070"/>
                    <a:pt x="8925" y="16047"/>
                    <a:pt x="8925" y="16024"/>
                  </a:cubicBezTo>
                  <a:lnTo>
                    <a:pt x="8925" y="16001"/>
                  </a:lnTo>
                  <a:cubicBezTo>
                    <a:pt x="8948" y="15956"/>
                    <a:pt x="8948" y="15933"/>
                    <a:pt x="8948" y="15887"/>
                  </a:cubicBezTo>
                  <a:lnTo>
                    <a:pt x="8948" y="15842"/>
                  </a:lnTo>
                  <a:cubicBezTo>
                    <a:pt x="8970" y="15773"/>
                    <a:pt x="8970" y="15705"/>
                    <a:pt x="8993" y="15613"/>
                  </a:cubicBezTo>
                  <a:cubicBezTo>
                    <a:pt x="8993" y="15545"/>
                    <a:pt x="9016" y="15476"/>
                    <a:pt x="9016" y="15408"/>
                  </a:cubicBezTo>
                  <a:cubicBezTo>
                    <a:pt x="9039" y="15362"/>
                    <a:pt x="9039" y="15317"/>
                    <a:pt x="9062" y="15271"/>
                  </a:cubicBezTo>
                  <a:cubicBezTo>
                    <a:pt x="9062" y="15225"/>
                    <a:pt x="9062" y="15180"/>
                    <a:pt x="9062" y="15134"/>
                  </a:cubicBezTo>
                  <a:cubicBezTo>
                    <a:pt x="9062" y="15111"/>
                    <a:pt x="9085" y="15066"/>
                    <a:pt x="9085" y="15043"/>
                  </a:cubicBezTo>
                  <a:cubicBezTo>
                    <a:pt x="9130" y="15043"/>
                    <a:pt x="9153" y="15020"/>
                    <a:pt x="9176" y="14997"/>
                  </a:cubicBezTo>
                  <a:cubicBezTo>
                    <a:pt x="9176" y="14974"/>
                    <a:pt x="9199" y="14951"/>
                    <a:pt x="9199" y="14929"/>
                  </a:cubicBezTo>
                  <a:cubicBezTo>
                    <a:pt x="9222" y="14883"/>
                    <a:pt x="9222" y="14860"/>
                    <a:pt x="9244" y="14837"/>
                  </a:cubicBezTo>
                  <a:lnTo>
                    <a:pt x="9290" y="14700"/>
                  </a:lnTo>
                  <a:lnTo>
                    <a:pt x="9313" y="14586"/>
                  </a:lnTo>
                  <a:lnTo>
                    <a:pt x="9336" y="14541"/>
                  </a:lnTo>
                  <a:lnTo>
                    <a:pt x="9336" y="14518"/>
                  </a:lnTo>
                  <a:lnTo>
                    <a:pt x="9336" y="14472"/>
                  </a:lnTo>
                  <a:cubicBezTo>
                    <a:pt x="9336" y="14472"/>
                    <a:pt x="9359" y="14449"/>
                    <a:pt x="9359" y="14449"/>
                  </a:cubicBezTo>
                  <a:cubicBezTo>
                    <a:pt x="9359" y="14426"/>
                    <a:pt x="9359" y="14404"/>
                    <a:pt x="9359" y="14381"/>
                  </a:cubicBezTo>
                  <a:cubicBezTo>
                    <a:pt x="9381" y="14358"/>
                    <a:pt x="9381" y="14312"/>
                    <a:pt x="9381" y="14290"/>
                  </a:cubicBezTo>
                  <a:lnTo>
                    <a:pt x="9404" y="14267"/>
                  </a:lnTo>
                  <a:cubicBezTo>
                    <a:pt x="9404" y="14221"/>
                    <a:pt x="9427" y="14198"/>
                    <a:pt x="9404" y="14153"/>
                  </a:cubicBezTo>
                  <a:lnTo>
                    <a:pt x="9427" y="14130"/>
                  </a:lnTo>
                  <a:cubicBezTo>
                    <a:pt x="9450" y="14061"/>
                    <a:pt x="9473" y="13993"/>
                    <a:pt x="9495" y="13947"/>
                  </a:cubicBezTo>
                  <a:cubicBezTo>
                    <a:pt x="9495" y="13924"/>
                    <a:pt x="9518" y="13879"/>
                    <a:pt x="9518" y="13856"/>
                  </a:cubicBezTo>
                  <a:cubicBezTo>
                    <a:pt x="9541" y="13787"/>
                    <a:pt x="9564" y="13742"/>
                    <a:pt x="9587" y="13673"/>
                  </a:cubicBezTo>
                  <a:cubicBezTo>
                    <a:pt x="9587" y="13628"/>
                    <a:pt x="9610" y="13605"/>
                    <a:pt x="9610" y="13582"/>
                  </a:cubicBezTo>
                  <a:lnTo>
                    <a:pt x="9632" y="13536"/>
                  </a:lnTo>
                  <a:lnTo>
                    <a:pt x="9655" y="13513"/>
                  </a:lnTo>
                  <a:lnTo>
                    <a:pt x="9655" y="13468"/>
                  </a:lnTo>
                  <a:cubicBezTo>
                    <a:pt x="9701" y="13354"/>
                    <a:pt x="9769" y="13194"/>
                    <a:pt x="9838" y="13057"/>
                  </a:cubicBezTo>
                  <a:lnTo>
                    <a:pt x="9929" y="12920"/>
                  </a:lnTo>
                  <a:cubicBezTo>
                    <a:pt x="9975" y="12829"/>
                    <a:pt x="10020" y="12737"/>
                    <a:pt x="10066" y="12646"/>
                  </a:cubicBezTo>
                  <a:cubicBezTo>
                    <a:pt x="10089" y="12578"/>
                    <a:pt x="10135" y="12509"/>
                    <a:pt x="10180" y="12441"/>
                  </a:cubicBezTo>
                  <a:lnTo>
                    <a:pt x="10203" y="12395"/>
                  </a:lnTo>
                  <a:cubicBezTo>
                    <a:pt x="10226" y="12349"/>
                    <a:pt x="10249" y="12304"/>
                    <a:pt x="10294" y="12258"/>
                  </a:cubicBezTo>
                  <a:lnTo>
                    <a:pt x="10294" y="12235"/>
                  </a:lnTo>
                  <a:cubicBezTo>
                    <a:pt x="10317" y="12167"/>
                    <a:pt x="10363" y="12075"/>
                    <a:pt x="10386" y="12007"/>
                  </a:cubicBezTo>
                  <a:cubicBezTo>
                    <a:pt x="10431" y="11961"/>
                    <a:pt x="10454" y="11916"/>
                    <a:pt x="10500" y="11870"/>
                  </a:cubicBezTo>
                  <a:cubicBezTo>
                    <a:pt x="10523" y="11847"/>
                    <a:pt x="10545" y="11824"/>
                    <a:pt x="10568" y="11779"/>
                  </a:cubicBezTo>
                  <a:cubicBezTo>
                    <a:pt x="10591" y="11779"/>
                    <a:pt x="10591" y="11779"/>
                    <a:pt x="10591" y="11756"/>
                  </a:cubicBezTo>
                  <a:cubicBezTo>
                    <a:pt x="10637" y="11710"/>
                    <a:pt x="10660" y="11665"/>
                    <a:pt x="10705" y="11619"/>
                  </a:cubicBezTo>
                  <a:lnTo>
                    <a:pt x="10705" y="11596"/>
                  </a:lnTo>
                  <a:cubicBezTo>
                    <a:pt x="10728" y="11550"/>
                    <a:pt x="10774" y="11505"/>
                    <a:pt x="10797" y="11459"/>
                  </a:cubicBezTo>
                  <a:cubicBezTo>
                    <a:pt x="10797" y="11436"/>
                    <a:pt x="10819" y="11414"/>
                    <a:pt x="10819" y="11391"/>
                  </a:cubicBezTo>
                  <a:cubicBezTo>
                    <a:pt x="10842" y="11368"/>
                    <a:pt x="10865" y="11345"/>
                    <a:pt x="10911" y="11345"/>
                  </a:cubicBezTo>
                  <a:cubicBezTo>
                    <a:pt x="10933" y="11299"/>
                    <a:pt x="10933" y="11277"/>
                    <a:pt x="10956" y="11254"/>
                  </a:cubicBezTo>
                  <a:cubicBezTo>
                    <a:pt x="10979" y="11231"/>
                    <a:pt x="10979" y="11208"/>
                    <a:pt x="11002" y="11185"/>
                  </a:cubicBezTo>
                  <a:cubicBezTo>
                    <a:pt x="11048" y="11140"/>
                    <a:pt x="11070" y="11071"/>
                    <a:pt x="11093" y="11025"/>
                  </a:cubicBezTo>
                  <a:lnTo>
                    <a:pt x="11116" y="11003"/>
                  </a:lnTo>
                  <a:cubicBezTo>
                    <a:pt x="11185" y="10889"/>
                    <a:pt x="11253" y="10797"/>
                    <a:pt x="11390" y="10683"/>
                  </a:cubicBezTo>
                  <a:cubicBezTo>
                    <a:pt x="11436" y="10637"/>
                    <a:pt x="11481" y="10592"/>
                    <a:pt x="11527" y="10569"/>
                  </a:cubicBezTo>
                  <a:cubicBezTo>
                    <a:pt x="11550" y="10523"/>
                    <a:pt x="11595" y="10501"/>
                    <a:pt x="11641" y="10478"/>
                  </a:cubicBezTo>
                  <a:lnTo>
                    <a:pt x="11687" y="10409"/>
                  </a:lnTo>
                  <a:cubicBezTo>
                    <a:pt x="11732" y="10364"/>
                    <a:pt x="11801" y="10318"/>
                    <a:pt x="11869" y="10272"/>
                  </a:cubicBezTo>
                  <a:cubicBezTo>
                    <a:pt x="11892" y="10249"/>
                    <a:pt x="11915" y="10227"/>
                    <a:pt x="11915" y="10227"/>
                  </a:cubicBezTo>
                  <a:cubicBezTo>
                    <a:pt x="11961" y="10204"/>
                    <a:pt x="11983" y="10181"/>
                    <a:pt x="12006" y="10158"/>
                  </a:cubicBezTo>
                  <a:cubicBezTo>
                    <a:pt x="12052" y="10112"/>
                    <a:pt x="12120" y="10067"/>
                    <a:pt x="12166" y="10044"/>
                  </a:cubicBezTo>
                  <a:lnTo>
                    <a:pt x="12234" y="9998"/>
                  </a:lnTo>
                  <a:cubicBezTo>
                    <a:pt x="12257" y="9976"/>
                    <a:pt x="12303" y="9953"/>
                    <a:pt x="12326" y="9930"/>
                  </a:cubicBezTo>
                  <a:cubicBezTo>
                    <a:pt x="12371" y="9907"/>
                    <a:pt x="12417" y="9861"/>
                    <a:pt x="12486" y="9839"/>
                  </a:cubicBezTo>
                  <a:cubicBezTo>
                    <a:pt x="12531" y="9816"/>
                    <a:pt x="12577" y="9793"/>
                    <a:pt x="12623" y="9770"/>
                  </a:cubicBezTo>
                  <a:lnTo>
                    <a:pt x="12714" y="9724"/>
                  </a:lnTo>
                  <a:lnTo>
                    <a:pt x="12737" y="9702"/>
                  </a:lnTo>
                  <a:cubicBezTo>
                    <a:pt x="12805" y="9679"/>
                    <a:pt x="12896" y="9633"/>
                    <a:pt x="12965" y="9610"/>
                  </a:cubicBezTo>
                  <a:cubicBezTo>
                    <a:pt x="13033" y="9565"/>
                    <a:pt x="13125" y="9542"/>
                    <a:pt x="13216" y="9519"/>
                  </a:cubicBezTo>
                  <a:lnTo>
                    <a:pt x="13307" y="9496"/>
                  </a:lnTo>
                  <a:cubicBezTo>
                    <a:pt x="13353" y="9473"/>
                    <a:pt x="13399" y="9451"/>
                    <a:pt x="13444" y="9428"/>
                  </a:cubicBezTo>
                  <a:cubicBezTo>
                    <a:pt x="13467" y="9428"/>
                    <a:pt x="13490" y="9405"/>
                    <a:pt x="13536" y="9405"/>
                  </a:cubicBezTo>
                  <a:cubicBezTo>
                    <a:pt x="13558" y="9382"/>
                    <a:pt x="13558" y="9359"/>
                    <a:pt x="13581" y="9314"/>
                  </a:cubicBezTo>
                  <a:cubicBezTo>
                    <a:pt x="13650" y="9314"/>
                    <a:pt x="13718" y="9291"/>
                    <a:pt x="13787" y="9268"/>
                  </a:cubicBezTo>
                  <a:cubicBezTo>
                    <a:pt x="13855" y="9268"/>
                    <a:pt x="13924" y="9268"/>
                    <a:pt x="13992" y="9245"/>
                  </a:cubicBezTo>
                  <a:cubicBezTo>
                    <a:pt x="14061" y="9245"/>
                    <a:pt x="14106" y="9245"/>
                    <a:pt x="14175" y="9222"/>
                  </a:cubicBezTo>
                  <a:lnTo>
                    <a:pt x="14197" y="9222"/>
                  </a:lnTo>
                  <a:cubicBezTo>
                    <a:pt x="14220" y="9222"/>
                    <a:pt x="14266" y="9199"/>
                    <a:pt x="14312" y="9199"/>
                  </a:cubicBezTo>
                  <a:lnTo>
                    <a:pt x="14403" y="9199"/>
                  </a:lnTo>
                  <a:lnTo>
                    <a:pt x="14449" y="9177"/>
                  </a:lnTo>
                  <a:cubicBezTo>
                    <a:pt x="14540" y="9177"/>
                    <a:pt x="14631" y="9154"/>
                    <a:pt x="14722" y="9154"/>
                  </a:cubicBezTo>
                  <a:cubicBezTo>
                    <a:pt x="14768" y="9131"/>
                    <a:pt x="14837" y="9131"/>
                    <a:pt x="14905" y="9131"/>
                  </a:cubicBezTo>
                  <a:lnTo>
                    <a:pt x="15019" y="9131"/>
                  </a:lnTo>
                  <a:cubicBezTo>
                    <a:pt x="15088" y="9154"/>
                    <a:pt x="15156" y="9154"/>
                    <a:pt x="15225" y="9154"/>
                  </a:cubicBezTo>
                  <a:lnTo>
                    <a:pt x="15316" y="9154"/>
                  </a:lnTo>
                  <a:cubicBezTo>
                    <a:pt x="15430" y="9177"/>
                    <a:pt x="15544" y="9177"/>
                    <a:pt x="15635" y="9177"/>
                  </a:cubicBezTo>
                  <a:lnTo>
                    <a:pt x="15681" y="9177"/>
                  </a:lnTo>
                  <a:cubicBezTo>
                    <a:pt x="15818" y="9199"/>
                    <a:pt x="15955" y="9222"/>
                    <a:pt x="16069" y="9245"/>
                  </a:cubicBezTo>
                  <a:lnTo>
                    <a:pt x="16115" y="9268"/>
                  </a:lnTo>
                  <a:cubicBezTo>
                    <a:pt x="16160" y="9268"/>
                    <a:pt x="16206" y="9268"/>
                    <a:pt x="16252" y="9291"/>
                  </a:cubicBezTo>
                  <a:cubicBezTo>
                    <a:pt x="16343" y="9291"/>
                    <a:pt x="16412" y="9314"/>
                    <a:pt x="16503" y="9336"/>
                  </a:cubicBezTo>
                  <a:cubicBezTo>
                    <a:pt x="16594" y="9359"/>
                    <a:pt x="16685" y="9382"/>
                    <a:pt x="16800" y="9405"/>
                  </a:cubicBezTo>
                  <a:lnTo>
                    <a:pt x="16868" y="9428"/>
                  </a:lnTo>
                  <a:cubicBezTo>
                    <a:pt x="16982" y="9451"/>
                    <a:pt x="17119" y="9496"/>
                    <a:pt x="17233" y="9542"/>
                  </a:cubicBezTo>
                  <a:lnTo>
                    <a:pt x="17325" y="9588"/>
                  </a:lnTo>
                  <a:lnTo>
                    <a:pt x="17416" y="9610"/>
                  </a:lnTo>
                  <a:lnTo>
                    <a:pt x="17484" y="9633"/>
                  </a:lnTo>
                  <a:lnTo>
                    <a:pt x="17507" y="9656"/>
                  </a:lnTo>
                  <a:cubicBezTo>
                    <a:pt x="17530" y="9656"/>
                    <a:pt x="17576" y="9679"/>
                    <a:pt x="17598" y="9679"/>
                  </a:cubicBezTo>
                  <a:cubicBezTo>
                    <a:pt x="17690" y="9724"/>
                    <a:pt x="17758" y="9747"/>
                    <a:pt x="17827" y="9793"/>
                  </a:cubicBezTo>
                  <a:lnTo>
                    <a:pt x="17872" y="9816"/>
                  </a:lnTo>
                  <a:cubicBezTo>
                    <a:pt x="17918" y="9839"/>
                    <a:pt x="17986" y="9861"/>
                    <a:pt x="18032" y="9907"/>
                  </a:cubicBezTo>
                  <a:cubicBezTo>
                    <a:pt x="18078" y="9930"/>
                    <a:pt x="18146" y="9976"/>
                    <a:pt x="18215" y="10021"/>
                  </a:cubicBezTo>
                  <a:cubicBezTo>
                    <a:pt x="18238" y="10044"/>
                    <a:pt x="18260" y="10067"/>
                    <a:pt x="18283" y="10090"/>
                  </a:cubicBezTo>
                  <a:cubicBezTo>
                    <a:pt x="18375" y="10135"/>
                    <a:pt x="18443" y="10181"/>
                    <a:pt x="18534" y="10227"/>
                  </a:cubicBezTo>
                  <a:lnTo>
                    <a:pt x="18534" y="10249"/>
                  </a:lnTo>
                  <a:lnTo>
                    <a:pt x="18580" y="10249"/>
                  </a:lnTo>
                  <a:cubicBezTo>
                    <a:pt x="18603" y="10295"/>
                    <a:pt x="18648" y="10318"/>
                    <a:pt x="18671" y="10341"/>
                  </a:cubicBezTo>
                  <a:lnTo>
                    <a:pt x="18717" y="10364"/>
                  </a:lnTo>
                  <a:cubicBezTo>
                    <a:pt x="18740" y="10386"/>
                    <a:pt x="18763" y="10409"/>
                    <a:pt x="18808" y="10432"/>
                  </a:cubicBezTo>
                  <a:cubicBezTo>
                    <a:pt x="18831" y="10455"/>
                    <a:pt x="18854" y="10478"/>
                    <a:pt x="18899" y="10501"/>
                  </a:cubicBezTo>
                  <a:cubicBezTo>
                    <a:pt x="18991" y="10592"/>
                    <a:pt x="19105" y="10683"/>
                    <a:pt x="19196" y="10774"/>
                  </a:cubicBezTo>
                  <a:cubicBezTo>
                    <a:pt x="19219" y="10820"/>
                    <a:pt x="19242" y="10843"/>
                    <a:pt x="19265" y="10889"/>
                  </a:cubicBezTo>
                  <a:cubicBezTo>
                    <a:pt x="19288" y="10911"/>
                    <a:pt x="19310" y="10934"/>
                    <a:pt x="19310" y="10957"/>
                  </a:cubicBezTo>
                  <a:lnTo>
                    <a:pt x="19356" y="10957"/>
                  </a:lnTo>
                  <a:cubicBezTo>
                    <a:pt x="19402" y="10980"/>
                    <a:pt x="19424" y="11003"/>
                    <a:pt x="19424" y="11025"/>
                  </a:cubicBezTo>
                  <a:cubicBezTo>
                    <a:pt x="19470" y="11094"/>
                    <a:pt x="19516" y="11162"/>
                    <a:pt x="19561" y="11254"/>
                  </a:cubicBezTo>
                  <a:cubicBezTo>
                    <a:pt x="19584" y="11299"/>
                    <a:pt x="19607" y="11345"/>
                    <a:pt x="19630" y="11391"/>
                  </a:cubicBezTo>
                  <a:cubicBezTo>
                    <a:pt x="19653" y="11414"/>
                    <a:pt x="19676" y="11414"/>
                    <a:pt x="19698" y="11414"/>
                  </a:cubicBezTo>
                  <a:cubicBezTo>
                    <a:pt x="19744" y="11436"/>
                    <a:pt x="19767" y="11436"/>
                    <a:pt x="19813" y="11436"/>
                  </a:cubicBezTo>
                  <a:cubicBezTo>
                    <a:pt x="19835" y="11459"/>
                    <a:pt x="19858" y="11459"/>
                    <a:pt x="19904" y="11459"/>
                  </a:cubicBezTo>
                  <a:cubicBezTo>
                    <a:pt x="19927" y="11436"/>
                    <a:pt x="19949" y="11436"/>
                    <a:pt x="19972" y="11436"/>
                  </a:cubicBezTo>
                  <a:cubicBezTo>
                    <a:pt x="20018" y="11436"/>
                    <a:pt x="20041" y="11414"/>
                    <a:pt x="20064" y="11414"/>
                  </a:cubicBezTo>
                  <a:cubicBezTo>
                    <a:pt x="20132" y="11414"/>
                    <a:pt x="20201" y="11391"/>
                    <a:pt x="20269" y="11368"/>
                  </a:cubicBezTo>
                  <a:cubicBezTo>
                    <a:pt x="20360" y="11322"/>
                    <a:pt x="20429" y="11299"/>
                    <a:pt x="20497" y="11254"/>
                  </a:cubicBezTo>
                  <a:cubicBezTo>
                    <a:pt x="20566" y="11231"/>
                    <a:pt x="20611" y="11208"/>
                    <a:pt x="20657" y="11162"/>
                  </a:cubicBezTo>
                  <a:lnTo>
                    <a:pt x="20703" y="11162"/>
                  </a:lnTo>
                  <a:cubicBezTo>
                    <a:pt x="20748" y="11117"/>
                    <a:pt x="20794" y="11094"/>
                    <a:pt x="20862" y="11025"/>
                  </a:cubicBezTo>
                  <a:cubicBezTo>
                    <a:pt x="20931" y="10980"/>
                    <a:pt x="20999" y="10934"/>
                    <a:pt x="21045" y="10866"/>
                  </a:cubicBezTo>
                  <a:cubicBezTo>
                    <a:pt x="21068" y="10820"/>
                    <a:pt x="21114" y="10774"/>
                    <a:pt x="21136" y="10729"/>
                  </a:cubicBezTo>
                  <a:lnTo>
                    <a:pt x="21136" y="10706"/>
                  </a:lnTo>
                  <a:cubicBezTo>
                    <a:pt x="21182" y="10637"/>
                    <a:pt x="21228" y="10546"/>
                    <a:pt x="21205" y="10455"/>
                  </a:cubicBezTo>
                  <a:cubicBezTo>
                    <a:pt x="21182" y="10409"/>
                    <a:pt x="21159" y="10386"/>
                    <a:pt x="21136" y="10364"/>
                  </a:cubicBezTo>
                  <a:cubicBezTo>
                    <a:pt x="21114" y="10341"/>
                    <a:pt x="21068" y="10318"/>
                    <a:pt x="20999" y="10318"/>
                  </a:cubicBezTo>
                  <a:cubicBezTo>
                    <a:pt x="20954" y="10318"/>
                    <a:pt x="20931" y="10318"/>
                    <a:pt x="20885" y="10341"/>
                  </a:cubicBezTo>
                  <a:cubicBezTo>
                    <a:pt x="20840" y="10341"/>
                    <a:pt x="20817" y="10364"/>
                    <a:pt x="20771" y="10386"/>
                  </a:cubicBezTo>
                  <a:cubicBezTo>
                    <a:pt x="20703" y="10432"/>
                    <a:pt x="20634" y="10478"/>
                    <a:pt x="20589" y="10523"/>
                  </a:cubicBezTo>
                  <a:cubicBezTo>
                    <a:pt x="20474" y="10592"/>
                    <a:pt x="20383" y="10683"/>
                    <a:pt x="20269" y="10752"/>
                  </a:cubicBezTo>
                  <a:lnTo>
                    <a:pt x="20201" y="10797"/>
                  </a:lnTo>
                  <a:lnTo>
                    <a:pt x="20155" y="10820"/>
                  </a:lnTo>
                  <a:lnTo>
                    <a:pt x="20086" y="10843"/>
                  </a:lnTo>
                  <a:lnTo>
                    <a:pt x="20041" y="10866"/>
                  </a:lnTo>
                  <a:cubicBezTo>
                    <a:pt x="20041" y="10889"/>
                    <a:pt x="20018" y="10889"/>
                    <a:pt x="20018" y="10889"/>
                  </a:cubicBezTo>
                  <a:lnTo>
                    <a:pt x="19972" y="10911"/>
                  </a:lnTo>
                  <a:cubicBezTo>
                    <a:pt x="19927" y="10934"/>
                    <a:pt x="19881" y="10957"/>
                    <a:pt x="19835" y="10980"/>
                  </a:cubicBezTo>
                  <a:cubicBezTo>
                    <a:pt x="19790" y="11003"/>
                    <a:pt x="19767" y="11025"/>
                    <a:pt x="19767" y="11071"/>
                  </a:cubicBezTo>
                  <a:cubicBezTo>
                    <a:pt x="19767" y="11071"/>
                    <a:pt x="19767" y="11094"/>
                    <a:pt x="19767" y="11117"/>
                  </a:cubicBezTo>
                  <a:cubicBezTo>
                    <a:pt x="19721" y="11048"/>
                    <a:pt x="19676" y="11003"/>
                    <a:pt x="19653" y="10934"/>
                  </a:cubicBezTo>
                  <a:cubicBezTo>
                    <a:pt x="19630" y="10889"/>
                    <a:pt x="19607" y="10843"/>
                    <a:pt x="19584" y="10797"/>
                  </a:cubicBezTo>
                  <a:lnTo>
                    <a:pt x="19561" y="10774"/>
                  </a:lnTo>
                  <a:cubicBezTo>
                    <a:pt x="19539" y="10729"/>
                    <a:pt x="19516" y="10706"/>
                    <a:pt x="19493" y="10660"/>
                  </a:cubicBezTo>
                  <a:cubicBezTo>
                    <a:pt x="19424" y="10569"/>
                    <a:pt x="19356" y="10501"/>
                    <a:pt x="19288" y="10409"/>
                  </a:cubicBezTo>
                  <a:lnTo>
                    <a:pt x="19242" y="10386"/>
                  </a:lnTo>
                  <a:cubicBezTo>
                    <a:pt x="19196" y="10341"/>
                    <a:pt x="19151" y="10295"/>
                    <a:pt x="19105" y="10272"/>
                  </a:cubicBezTo>
                  <a:lnTo>
                    <a:pt x="19082" y="10249"/>
                  </a:lnTo>
                  <a:lnTo>
                    <a:pt x="19036" y="10204"/>
                  </a:lnTo>
                  <a:cubicBezTo>
                    <a:pt x="18991" y="10181"/>
                    <a:pt x="18945" y="10158"/>
                    <a:pt x="18922" y="10112"/>
                  </a:cubicBezTo>
                  <a:lnTo>
                    <a:pt x="18877" y="10090"/>
                  </a:lnTo>
                  <a:lnTo>
                    <a:pt x="18854" y="10067"/>
                  </a:lnTo>
                  <a:lnTo>
                    <a:pt x="18831" y="10044"/>
                  </a:lnTo>
                  <a:cubicBezTo>
                    <a:pt x="18831" y="10021"/>
                    <a:pt x="18831" y="9998"/>
                    <a:pt x="18808" y="9976"/>
                  </a:cubicBezTo>
                  <a:cubicBezTo>
                    <a:pt x="18785" y="9953"/>
                    <a:pt x="18763" y="9907"/>
                    <a:pt x="18740" y="9884"/>
                  </a:cubicBezTo>
                  <a:cubicBezTo>
                    <a:pt x="18671" y="9793"/>
                    <a:pt x="18603" y="9702"/>
                    <a:pt x="18557" y="9610"/>
                  </a:cubicBezTo>
                  <a:cubicBezTo>
                    <a:pt x="18489" y="9542"/>
                    <a:pt x="18443" y="9451"/>
                    <a:pt x="18375" y="9382"/>
                  </a:cubicBezTo>
                  <a:cubicBezTo>
                    <a:pt x="18352" y="9336"/>
                    <a:pt x="18306" y="9291"/>
                    <a:pt x="18283" y="9245"/>
                  </a:cubicBezTo>
                  <a:lnTo>
                    <a:pt x="18215" y="9177"/>
                  </a:lnTo>
                  <a:cubicBezTo>
                    <a:pt x="18192" y="9131"/>
                    <a:pt x="18169" y="9085"/>
                    <a:pt x="18146" y="9063"/>
                  </a:cubicBezTo>
                  <a:cubicBezTo>
                    <a:pt x="18101" y="8994"/>
                    <a:pt x="18055" y="8926"/>
                    <a:pt x="17986" y="8857"/>
                  </a:cubicBezTo>
                  <a:lnTo>
                    <a:pt x="17964" y="8811"/>
                  </a:lnTo>
                  <a:cubicBezTo>
                    <a:pt x="17918" y="8766"/>
                    <a:pt x="17895" y="8720"/>
                    <a:pt x="17850" y="8674"/>
                  </a:cubicBezTo>
                  <a:lnTo>
                    <a:pt x="17827" y="8629"/>
                  </a:lnTo>
                  <a:cubicBezTo>
                    <a:pt x="17781" y="8583"/>
                    <a:pt x="17758" y="8538"/>
                    <a:pt x="17713" y="8492"/>
                  </a:cubicBezTo>
                  <a:cubicBezTo>
                    <a:pt x="17690" y="8446"/>
                    <a:pt x="17667" y="8423"/>
                    <a:pt x="17644" y="8401"/>
                  </a:cubicBezTo>
                  <a:cubicBezTo>
                    <a:pt x="17598" y="8332"/>
                    <a:pt x="17553" y="8286"/>
                    <a:pt x="17507" y="8241"/>
                  </a:cubicBezTo>
                  <a:lnTo>
                    <a:pt x="17484" y="8218"/>
                  </a:lnTo>
                  <a:cubicBezTo>
                    <a:pt x="17461" y="8195"/>
                    <a:pt x="17439" y="8150"/>
                    <a:pt x="17416" y="8127"/>
                  </a:cubicBezTo>
                  <a:lnTo>
                    <a:pt x="17393" y="8081"/>
                  </a:lnTo>
                  <a:cubicBezTo>
                    <a:pt x="17370" y="8035"/>
                    <a:pt x="17347" y="8013"/>
                    <a:pt x="17325" y="7967"/>
                  </a:cubicBezTo>
                  <a:cubicBezTo>
                    <a:pt x="17302" y="7921"/>
                    <a:pt x="17256" y="7853"/>
                    <a:pt x="17210" y="7784"/>
                  </a:cubicBezTo>
                  <a:cubicBezTo>
                    <a:pt x="17188" y="7761"/>
                    <a:pt x="17165" y="7716"/>
                    <a:pt x="17142" y="7670"/>
                  </a:cubicBezTo>
                  <a:lnTo>
                    <a:pt x="17096" y="7625"/>
                  </a:lnTo>
                  <a:cubicBezTo>
                    <a:pt x="17073" y="7579"/>
                    <a:pt x="17028" y="7533"/>
                    <a:pt x="17005" y="7488"/>
                  </a:cubicBezTo>
                  <a:lnTo>
                    <a:pt x="16982" y="7465"/>
                  </a:lnTo>
                  <a:lnTo>
                    <a:pt x="16959" y="7442"/>
                  </a:lnTo>
                  <a:cubicBezTo>
                    <a:pt x="16914" y="7396"/>
                    <a:pt x="16868" y="7351"/>
                    <a:pt x="16822" y="7305"/>
                  </a:cubicBezTo>
                  <a:cubicBezTo>
                    <a:pt x="16800" y="7259"/>
                    <a:pt x="16777" y="7237"/>
                    <a:pt x="16754" y="7214"/>
                  </a:cubicBezTo>
                  <a:cubicBezTo>
                    <a:pt x="16731" y="7214"/>
                    <a:pt x="16731" y="7191"/>
                    <a:pt x="16708" y="7191"/>
                  </a:cubicBezTo>
                  <a:lnTo>
                    <a:pt x="16685" y="7145"/>
                  </a:lnTo>
                  <a:lnTo>
                    <a:pt x="16663" y="7145"/>
                  </a:lnTo>
                  <a:cubicBezTo>
                    <a:pt x="16640" y="7100"/>
                    <a:pt x="16617" y="7077"/>
                    <a:pt x="16571" y="7031"/>
                  </a:cubicBezTo>
                  <a:lnTo>
                    <a:pt x="16503" y="6940"/>
                  </a:lnTo>
                  <a:lnTo>
                    <a:pt x="16457" y="6871"/>
                  </a:lnTo>
                  <a:cubicBezTo>
                    <a:pt x="16434" y="6848"/>
                    <a:pt x="16412" y="6803"/>
                    <a:pt x="16389" y="6780"/>
                  </a:cubicBezTo>
                  <a:cubicBezTo>
                    <a:pt x="16389" y="6757"/>
                    <a:pt x="16366" y="6734"/>
                    <a:pt x="16343" y="6712"/>
                  </a:cubicBezTo>
                  <a:cubicBezTo>
                    <a:pt x="16343" y="6712"/>
                    <a:pt x="16320" y="6689"/>
                    <a:pt x="16297" y="6689"/>
                  </a:cubicBezTo>
                  <a:cubicBezTo>
                    <a:pt x="16297" y="6666"/>
                    <a:pt x="16275" y="6666"/>
                    <a:pt x="16252" y="6643"/>
                  </a:cubicBezTo>
                  <a:lnTo>
                    <a:pt x="16160" y="6643"/>
                  </a:lnTo>
                  <a:cubicBezTo>
                    <a:pt x="16138" y="6643"/>
                    <a:pt x="16138" y="6666"/>
                    <a:pt x="16115" y="6666"/>
                  </a:cubicBezTo>
                  <a:cubicBezTo>
                    <a:pt x="16092" y="6666"/>
                    <a:pt x="16069" y="6666"/>
                    <a:pt x="16046" y="6689"/>
                  </a:cubicBezTo>
                  <a:cubicBezTo>
                    <a:pt x="16001" y="6712"/>
                    <a:pt x="15932" y="6734"/>
                    <a:pt x="15887" y="6757"/>
                  </a:cubicBezTo>
                  <a:cubicBezTo>
                    <a:pt x="15818" y="6757"/>
                    <a:pt x="15772" y="6780"/>
                    <a:pt x="15704" y="6803"/>
                  </a:cubicBezTo>
                  <a:lnTo>
                    <a:pt x="15681" y="6803"/>
                  </a:lnTo>
                  <a:cubicBezTo>
                    <a:pt x="15613" y="6826"/>
                    <a:pt x="15544" y="6848"/>
                    <a:pt x="15476" y="6848"/>
                  </a:cubicBezTo>
                  <a:cubicBezTo>
                    <a:pt x="15339" y="6871"/>
                    <a:pt x="15202" y="6894"/>
                    <a:pt x="15065" y="6917"/>
                  </a:cubicBezTo>
                  <a:lnTo>
                    <a:pt x="15019" y="6917"/>
                  </a:lnTo>
                  <a:cubicBezTo>
                    <a:pt x="14951" y="6940"/>
                    <a:pt x="14905" y="6940"/>
                    <a:pt x="14859" y="6940"/>
                  </a:cubicBezTo>
                  <a:lnTo>
                    <a:pt x="14745" y="6963"/>
                  </a:lnTo>
                  <a:lnTo>
                    <a:pt x="14631" y="6963"/>
                  </a:lnTo>
                  <a:cubicBezTo>
                    <a:pt x="14517" y="6985"/>
                    <a:pt x="14403" y="6985"/>
                    <a:pt x="14289" y="6985"/>
                  </a:cubicBezTo>
                  <a:cubicBezTo>
                    <a:pt x="14106" y="7008"/>
                    <a:pt x="13924" y="7031"/>
                    <a:pt x="13741" y="7054"/>
                  </a:cubicBezTo>
                  <a:cubicBezTo>
                    <a:pt x="13513" y="7077"/>
                    <a:pt x="13284" y="7077"/>
                    <a:pt x="13079" y="7100"/>
                  </a:cubicBezTo>
                  <a:lnTo>
                    <a:pt x="12737" y="7100"/>
                  </a:lnTo>
                  <a:lnTo>
                    <a:pt x="12714" y="7077"/>
                  </a:lnTo>
                  <a:lnTo>
                    <a:pt x="12417" y="7077"/>
                  </a:lnTo>
                  <a:cubicBezTo>
                    <a:pt x="12349" y="7077"/>
                    <a:pt x="12257" y="7054"/>
                    <a:pt x="12166" y="7054"/>
                  </a:cubicBezTo>
                  <a:cubicBezTo>
                    <a:pt x="12166" y="7031"/>
                    <a:pt x="12143" y="7031"/>
                    <a:pt x="12143" y="7008"/>
                  </a:cubicBezTo>
                  <a:lnTo>
                    <a:pt x="12098" y="6985"/>
                  </a:lnTo>
                  <a:lnTo>
                    <a:pt x="12029" y="6985"/>
                  </a:lnTo>
                  <a:cubicBezTo>
                    <a:pt x="12006" y="6985"/>
                    <a:pt x="11983" y="6985"/>
                    <a:pt x="11961" y="6963"/>
                  </a:cubicBezTo>
                  <a:lnTo>
                    <a:pt x="11641" y="6963"/>
                  </a:lnTo>
                  <a:cubicBezTo>
                    <a:pt x="11573" y="6940"/>
                    <a:pt x="11504" y="6940"/>
                    <a:pt x="11436" y="6940"/>
                  </a:cubicBezTo>
                  <a:cubicBezTo>
                    <a:pt x="11390" y="6940"/>
                    <a:pt x="11344" y="6917"/>
                    <a:pt x="11299" y="6917"/>
                  </a:cubicBezTo>
                  <a:lnTo>
                    <a:pt x="11230" y="6917"/>
                  </a:lnTo>
                  <a:cubicBezTo>
                    <a:pt x="11185" y="6894"/>
                    <a:pt x="11116" y="6894"/>
                    <a:pt x="11048" y="6894"/>
                  </a:cubicBezTo>
                  <a:cubicBezTo>
                    <a:pt x="11025" y="6894"/>
                    <a:pt x="10979" y="6871"/>
                    <a:pt x="10956" y="6871"/>
                  </a:cubicBezTo>
                  <a:cubicBezTo>
                    <a:pt x="10911" y="6871"/>
                    <a:pt x="10888" y="6871"/>
                    <a:pt x="10842" y="6848"/>
                  </a:cubicBezTo>
                  <a:cubicBezTo>
                    <a:pt x="10705" y="6826"/>
                    <a:pt x="10568" y="6803"/>
                    <a:pt x="10454" y="6780"/>
                  </a:cubicBezTo>
                  <a:lnTo>
                    <a:pt x="10317" y="6734"/>
                  </a:lnTo>
                  <a:lnTo>
                    <a:pt x="10135" y="6689"/>
                  </a:lnTo>
                  <a:cubicBezTo>
                    <a:pt x="10020" y="6666"/>
                    <a:pt x="9883" y="6620"/>
                    <a:pt x="9747" y="6597"/>
                  </a:cubicBezTo>
                  <a:cubicBezTo>
                    <a:pt x="9610" y="6552"/>
                    <a:pt x="9473" y="6506"/>
                    <a:pt x="9336" y="6460"/>
                  </a:cubicBezTo>
                  <a:cubicBezTo>
                    <a:pt x="9267" y="6438"/>
                    <a:pt x="9199" y="6415"/>
                    <a:pt x="9130" y="6392"/>
                  </a:cubicBezTo>
                  <a:cubicBezTo>
                    <a:pt x="9085" y="6369"/>
                    <a:pt x="9016" y="6346"/>
                    <a:pt x="8948" y="6323"/>
                  </a:cubicBezTo>
                  <a:lnTo>
                    <a:pt x="8925" y="6301"/>
                  </a:lnTo>
                  <a:cubicBezTo>
                    <a:pt x="8879" y="6278"/>
                    <a:pt x="8811" y="6255"/>
                    <a:pt x="8742" y="6232"/>
                  </a:cubicBezTo>
                  <a:cubicBezTo>
                    <a:pt x="8674" y="6209"/>
                    <a:pt x="8605" y="6187"/>
                    <a:pt x="8537" y="6164"/>
                  </a:cubicBezTo>
                  <a:cubicBezTo>
                    <a:pt x="8423" y="6118"/>
                    <a:pt x="8286" y="6072"/>
                    <a:pt x="8172" y="6027"/>
                  </a:cubicBezTo>
                  <a:cubicBezTo>
                    <a:pt x="8035" y="5981"/>
                    <a:pt x="7898" y="5935"/>
                    <a:pt x="7784" y="5890"/>
                  </a:cubicBezTo>
                  <a:lnTo>
                    <a:pt x="7738" y="5867"/>
                  </a:lnTo>
                  <a:cubicBezTo>
                    <a:pt x="7692" y="5844"/>
                    <a:pt x="7647" y="5821"/>
                    <a:pt x="7601" y="5821"/>
                  </a:cubicBezTo>
                  <a:cubicBezTo>
                    <a:pt x="7532" y="5799"/>
                    <a:pt x="7464" y="5753"/>
                    <a:pt x="7396" y="5730"/>
                  </a:cubicBezTo>
                  <a:cubicBezTo>
                    <a:pt x="7350" y="5707"/>
                    <a:pt x="7281" y="5684"/>
                    <a:pt x="7213" y="5662"/>
                  </a:cubicBezTo>
                  <a:cubicBezTo>
                    <a:pt x="7213" y="5639"/>
                    <a:pt x="7213" y="5639"/>
                    <a:pt x="7190" y="5639"/>
                  </a:cubicBezTo>
                  <a:cubicBezTo>
                    <a:pt x="7167" y="5616"/>
                    <a:pt x="7144" y="5616"/>
                    <a:pt x="7122" y="5593"/>
                  </a:cubicBezTo>
                  <a:lnTo>
                    <a:pt x="7099" y="5570"/>
                  </a:lnTo>
                  <a:cubicBezTo>
                    <a:pt x="7053" y="5547"/>
                    <a:pt x="7030" y="5547"/>
                    <a:pt x="7008" y="5525"/>
                  </a:cubicBezTo>
                  <a:lnTo>
                    <a:pt x="6962" y="5502"/>
                  </a:lnTo>
                  <a:lnTo>
                    <a:pt x="6825" y="5433"/>
                  </a:lnTo>
                  <a:cubicBezTo>
                    <a:pt x="6779" y="5388"/>
                    <a:pt x="6711" y="5342"/>
                    <a:pt x="6642" y="5296"/>
                  </a:cubicBezTo>
                  <a:cubicBezTo>
                    <a:pt x="6597" y="5274"/>
                    <a:pt x="6528" y="5251"/>
                    <a:pt x="6483" y="5205"/>
                  </a:cubicBezTo>
                  <a:cubicBezTo>
                    <a:pt x="6414" y="5182"/>
                    <a:pt x="6368" y="5137"/>
                    <a:pt x="6300" y="5114"/>
                  </a:cubicBezTo>
                  <a:cubicBezTo>
                    <a:pt x="6254" y="5068"/>
                    <a:pt x="6209" y="5045"/>
                    <a:pt x="6163" y="5000"/>
                  </a:cubicBezTo>
                  <a:cubicBezTo>
                    <a:pt x="6117" y="4977"/>
                    <a:pt x="6072" y="4954"/>
                    <a:pt x="6003" y="4931"/>
                  </a:cubicBezTo>
                  <a:lnTo>
                    <a:pt x="5980" y="4908"/>
                  </a:lnTo>
                  <a:cubicBezTo>
                    <a:pt x="5958" y="4908"/>
                    <a:pt x="5912" y="4886"/>
                    <a:pt x="5889" y="4886"/>
                  </a:cubicBezTo>
                  <a:lnTo>
                    <a:pt x="5843" y="4886"/>
                  </a:lnTo>
                  <a:cubicBezTo>
                    <a:pt x="5821" y="4863"/>
                    <a:pt x="5775" y="4840"/>
                    <a:pt x="5752" y="4817"/>
                  </a:cubicBezTo>
                  <a:cubicBezTo>
                    <a:pt x="5661" y="4749"/>
                    <a:pt x="5592" y="4680"/>
                    <a:pt x="5478" y="4612"/>
                  </a:cubicBezTo>
                  <a:cubicBezTo>
                    <a:pt x="5410" y="4543"/>
                    <a:pt x="5341" y="4497"/>
                    <a:pt x="5273" y="4429"/>
                  </a:cubicBezTo>
                  <a:cubicBezTo>
                    <a:pt x="5273" y="4406"/>
                    <a:pt x="5273" y="4406"/>
                    <a:pt x="5273" y="4383"/>
                  </a:cubicBezTo>
                  <a:cubicBezTo>
                    <a:pt x="5273" y="4361"/>
                    <a:pt x="5273" y="4315"/>
                    <a:pt x="5273" y="4292"/>
                  </a:cubicBezTo>
                  <a:cubicBezTo>
                    <a:pt x="5250" y="4269"/>
                    <a:pt x="5250" y="4224"/>
                    <a:pt x="5250" y="4178"/>
                  </a:cubicBezTo>
                  <a:cubicBezTo>
                    <a:pt x="5250" y="4132"/>
                    <a:pt x="5250" y="4087"/>
                    <a:pt x="5273" y="4041"/>
                  </a:cubicBezTo>
                  <a:cubicBezTo>
                    <a:pt x="5273" y="4018"/>
                    <a:pt x="5273" y="4018"/>
                    <a:pt x="5273" y="3972"/>
                  </a:cubicBezTo>
                  <a:cubicBezTo>
                    <a:pt x="5273" y="3950"/>
                    <a:pt x="5250" y="3904"/>
                    <a:pt x="5204" y="3881"/>
                  </a:cubicBezTo>
                  <a:lnTo>
                    <a:pt x="5181" y="3881"/>
                  </a:lnTo>
                  <a:cubicBezTo>
                    <a:pt x="5159" y="3881"/>
                    <a:pt x="5136" y="3881"/>
                    <a:pt x="5136" y="3904"/>
                  </a:cubicBezTo>
                  <a:lnTo>
                    <a:pt x="5090" y="3904"/>
                  </a:lnTo>
                  <a:cubicBezTo>
                    <a:pt x="5067" y="3904"/>
                    <a:pt x="5045" y="3904"/>
                    <a:pt x="5045" y="3927"/>
                  </a:cubicBezTo>
                  <a:cubicBezTo>
                    <a:pt x="4999" y="3927"/>
                    <a:pt x="4953" y="3927"/>
                    <a:pt x="4908" y="3950"/>
                  </a:cubicBezTo>
                  <a:lnTo>
                    <a:pt x="4885" y="3950"/>
                  </a:lnTo>
                  <a:cubicBezTo>
                    <a:pt x="4816" y="3972"/>
                    <a:pt x="4702" y="4018"/>
                    <a:pt x="4611" y="4041"/>
                  </a:cubicBezTo>
                  <a:cubicBezTo>
                    <a:pt x="4497" y="4087"/>
                    <a:pt x="4360" y="4132"/>
                    <a:pt x="4246" y="4178"/>
                  </a:cubicBezTo>
                  <a:cubicBezTo>
                    <a:pt x="4132" y="4224"/>
                    <a:pt x="4017" y="4269"/>
                    <a:pt x="3903" y="4315"/>
                  </a:cubicBezTo>
                  <a:lnTo>
                    <a:pt x="3812" y="4361"/>
                  </a:lnTo>
                  <a:lnTo>
                    <a:pt x="3766" y="4383"/>
                  </a:lnTo>
                  <a:cubicBezTo>
                    <a:pt x="3721" y="4406"/>
                    <a:pt x="3652" y="4429"/>
                    <a:pt x="3584" y="4452"/>
                  </a:cubicBezTo>
                  <a:cubicBezTo>
                    <a:pt x="3561" y="4475"/>
                    <a:pt x="3538" y="4475"/>
                    <a:pt x="3492" y="4497"/>
                  </a:cubicBezTo>
                  <a:cubicBezTo>
                    <a:pt x="3470" y="4497"/>
                    <a:pt x="3424" y="4520"/>
                    <a:pt x="3378" y="4543"/>
                  </a:cubicBezTo>
                  <a:cubicBezTo>
                    <a:pt x="3333" y="4543"/>
                    <a:pt x="3287" y="4566"/>
                    <a:pt x="3241" y="4589"/>
                  </a:cubicBezTo>
                  <a:cubicBezTo>
                    <a:pt x="3150" y="4634"/>
                    <a:pt x="3082" y="4680"/>
                    <a:pt x="2990" y="4703"/>
                  </a:cubicBezTo>
                  <a:lnTo>
                    <a:pt x="2945" y="4703"/>
                  </a:lnTo>
                  <a:cubicBezTo>
                    <a:pt x="2899" y="4726"/>
                    <a:pt x="2830" y="4749"/>
                    <a:pt x="2785" y="4794"/>
                  </a:cubicBezTo>
                  <a:cubicBezTo>
                    <a:pt x="2739" y="4794"/>
                    <a:pt x="2716" y="4817"/>
                    <a:pt x="2694" y="4817"/>
                  </a:cubicBezTo>
                  <a:lnTo>
                    <a:pt x="2671" y="4817"/>
                  </a:lnTo>
                  <a:cubicBezTo>
                    <a:pt x="2648" y="4794"/>
                    <a:pt x="2625" y="4771"/>
                    <a:pt x="2602" y="4771"/>
                  </a:cubicBezTo>
                  <a:cubicBezTo>
                    <a:pt x="2534" y="4726"/>
                    <a:pt x="2442" y="4703"/>
                    <a:pt x="2351" y="4657"/>
                  </a:cubicBezTo>
                  <a:cubicBezTo>
                    <a:pt x="2305" y="4657"/>
                    <a:pt x="2260" y="4634"/>
                    <a:pt x="2237" y="4612"/>
                  </a:cubicBezTo>
                  <a:cubicBezTo>
                    <a:pt x="2191" y="4589"/>
                    <a:pt x="2146" y="4566"/>
                    <a:pt x="2123" y="4543"/>
                  </a:cubicBezTo>
                  <a:cubicBezTo>
                    <a:pt x="1963" y="4406"/>
                    <a:pt x="1826" y="4292"/>
                    <a:pt x="1735" y="4178"/>
                  </a:cubicBezTo>
                  <a:cubicBezTo>
                    <a:pt x="1689" y="4109"/>
                    <a:pt x="1644" y="4064"/>
                    <a:pt x="1598" y="3995"/>
                  </a:cubicBezTo>
                  <a:lnTo>
                    <a:pt x="1575" y="3950"/>
                  </a:lnTo>
                  <a:cubicBezTo>
                    <a:pt x="1552" y="3904"/>
                    <a:pt x="1507" y="3858"/>
                    <a:pt x="1484" y="3836"/>
                  </a:cubicBezTo>
                  <a:lnTo>
                    <a:pt x="1484" y="3813"/>
                  </a:lnTo>
                  <a:cubicBezTo>
                    <a:pt x="1438" y="3744"/>
                    <a:pt x="1392" y="3676"/>
                    <a:pt x="1370" y="3607"/>
                  </a:cubicBezTo>
                  <a:cubicBezTo>
                    <a:pt x="1324" y="3562"/>
                    <a:pt x="1301" y="3493"/>
                    <a:pt x="1256" y="3425"/>
                  </a:cubicBezTo>
                  <a:cubicBezTo>
                    <a:pt x="1233" y="3333"/>
                    <a:pt x="1210" y="3265"/>
                    <a:pt x="1187" y="3196"/>
                  </a:cubicBezTo>
                  <a:cubicBezTo>
                    <a:pt x="1164" y="3128"/>
                    <a:pt x="1141" y="3037"/>
                    <a:pt x="1119" y="2968"/>
                  </a:cubicBezTo>
                  <a:lnTo>
                    <a:pt x="1096" y="2900"/>
                  </a:lnTo>
                  <a:cubicBezTo>
                    <a:pt x="1073" y="2831"/>
                    <a:pt x="1050" y="2786"/>
                    <a:pt x="1050" y="2717"/>
                  </a:cubicBezTo>
                  <a:cubicBezTo>
                    <a:pt x="1027" y="2649"/>
                    <a:pt x="1004" y="2557"/>
                    <a:pt x="982" y="2489"/>
                  </a:cubicBezTo>
                  <a:cubicBezTo>
                    <a:pt x="982" y="2352"/>
                    <a:pt x="959" y="2192"/>
                    <a:pt x="959" y="2032"/>
                  </a:cubicBezTo>
                  <a:cubicBezTo>
                    <a:pt x="959" y="1987"/>
                    <a:pt x="959" y="1918"/>
                    <a:pt x="959" y="1873"/>
                  </a:cubicBezTo>
                  <a:lnTo>
                    <a:pt x="959" y="1804"/>
                  </a:lnTo>
                  <a:cubicBezTo>
                    <a:pt x="959" y="1713"/>
                    <a:pt x="959" y="1644"/>
                    <a:pt x="959" y="1553"/>
                  </a:cubicBezTo>
                  <a:cubicBezTo>
                    <a:pt x="936" y="1485"/>
                    <a:pt x="936" y="1416"/>
                    <a:pt x="936" y="1348"/>
                  </a:cubicBezTo>
                  <a:lnTo>
                    <a:pt x="913" y="1302"/>
                  </a:lnTo>
                  <a:lnTo>
                    <a:pt x="913" y="1256"/>
                  </a:lnTo>
                  <a:lnTo>
                    <a:pt x="936" y="1211"/>
                  </a:lnTo>
                  <a:lnTo>
                    <a:pt x="936" y="1165"/>
                  </a:lnTo>
                  <a:lnTo>
                    <a:pt x="959" y="1051"/>
                  </a:lnTo>
                  <a:lnTo>
                    <a:pt x="982" y="937"/>
                  </a:lnTo>
                  <a:cubicBezTo>
                    <a:pt x="1004" y="823"/>
                    <a:pt x="1027" y="708"/>
                    <a:pt x="1050" y="594"/>
                  </a:cubicBezTo>
                  <a:lnTo>
                    <a:pt x="1096" y="457"/>
                  </a:lnTo>
                  <a:cubicBezTo>
                    <a:pt x="1096" y="366"/>
                    <a:pt x="1119" y="298"/>
                    <a:pt x="1119" y="229"/>
                  </a:cubicBezTo>
                  <a:lnTo>
                    <a:pt x="1119" y="206"/>
                  </a:lnTo>
                  <a:cubicBezTo>
                    <a:pt x="1096" y="206"/>
                    <a:pt x="1096" y="183"/>
                    <a:pt x="1096" y="161"/>
                  </a:cubicBezTo>
                  <a:cubicBezTo>
                    <a:pt x="1073" y="115"/>
                    <a:pt x="1073" y="92"/>
                    <a:pt x="1027" y="69"/>
                  </a:cubicBezTo>
                  <a:cubicBezTo>
                    <a:pt x="1004" y="47"/>
                    <a:pt x="982" y="24"/>
                    <a:pt x="936" y="24"/>
                  </a:cubicBezTo>
                  <a:cubicBezTo>
                    <a:pt x="936" y="1"/>
                    <a:pt x="913" y="1"/>
                    <a:pt x="8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9748;p58">
              <a:extLst>
                <a:ext uri="{FF2B5EF4-FFF2-40B4-BE49-F238E27FC236}">
                  <a16:creationId xmlns:a16="http://schemas.microsoft.com/office/drawing/2014/main" id="{CF6B2EC0-5FF6-C4B3-A8BB-989C55F9FD3E}"/>
                </a:ext>
              </a:extLst>
            </p:cNvPr>
            <p:cNvSpPr/>
            <p:nvPr/>
          </p:nvSpPr>
          <p:spPr>
            <a:xfrm>
              <a:off x="6076411" y="3041612"/>
              <a:ext cx="220440" cy="215070"/>
            </a:xfrm>
            <a:custGeom>
              <a:avLst/>
              <a:gdLst/>
              <a:ahLst/>
              <a:cxnLst/>
              <a:rect l="l" t="t" r="r" b="b"/>
              <a:pathLst>
                <a:path w="4680" h="4566" extrusionOk="0">
                  <a:moveTo>
                    <a:pt x="4109" y="0"/>
                  </a:moveTo>
                  <a:cubicBezTo>
                    <a:pt x="4086" y="0"/>
                    <a:pt x="4064" y="23"/>
                    <a:pt x="4041" y="23"/>
                  </a:cubicBezTo>
                  <a:cubicBezTo>
                    <a:pt x="3972" y="46"/>
                    <a:pt x="3949" y="115"/>
                    <a:pt x="3927" y="183"/>
                  </a:cubicBezTo>
                  <a:cubicBezTo>
                    <a:pt x="3904" y="183"/>
                    <a:pt x="3904" y="206"/>
                    <a:pt x="3904" y="206"/>
                  </a:cubicBezTo>
                  <a:cubicBezTo>
                    <a:pt x="3881" y="251"/>
                    <a:pt x="3881" y="274"/>
                    <a:pt x="3858" y="297"/>
                  </a:cubicBezTo>
                  <a:cubicBezTo>
                    <a:pt x="3812" y="366"/>
                    <a:pt x="3790" y="434"/>
                    <a:pt x="3744" y="525"/>
                  </a:cubicBezTo>
                  <a:cubicBezTo>
                    <a:pt x="3698" y="594"/>
                    <a:pt x="3676" y="662"/>
                    <a:pt x="3630" y="731"/>
                  </a:cubicBezTo>
                  <a:cubicBezTo>
                    <a:pt x="3607" y="799"/>
                    <a:pt x="3561" y="868"/>
                    <a:pt x="3516" y="936"/>
                  </a:cubicBezTo>
                  <a:cubicBezTo>
                    <a:pt x="3447" y="1073"/>
                    <a:pt x="3356" y="1210"/>
                    <a:pt x="3287" y="1347"/>
                  </a:cubicBezTo>
                  <a:cubicBezTo>
                    <a:pt x="3196" y="1507"/>
                    <a:pt x="3105" y="1621"/>
                    <a:pt x="3014" y="1758"/>
                  </a:cubicBezTo>
                  <a:cubicBezTo>
                    <a:pt x="2991" y="1781"/>
                    <a:pt x="2968" y="1826"/>
                    <a:pt x="2968" y="1849"/>
                  </a:cubicBezTo>
                  <a:lnTo>
                    <a:pt x="2945" y="1849"/>
                  </a:lnTo>
                  <a:cubicBezTo>
                    <a:pt x="2922" y="1872"/>
                    <a:pt x="2899" y="1895"/>
                    <a:pt x="2877" y="1895"/>
                  </a:cubicBezTo>
                  <a:cubicBezTo>
                    <a:pt x="2854" y="1941"/>
                    <a:pt x="2831" y="1963"/>
                    <a:pt x="2785" y="2009"/>
                  </a:cubicBezTo>
                  <a:cubicBezTo>
                    <a:pt x="2762" y="2032"/>
                    <a:pt x="2740" y="2055"/>
                    <a:pt x="2694" y="2100"/>
                  </a:cubicBezTo>
                  <a:cubicBezTo>
                    <a:pt x="2648" y="2146"/>
                    <a:pt x="2603" y="2192"/>
                    <a:pt x="2557" y="2237"/>
                  </a:cubicBezTo>
                  <a:cubicBezTo>
                    <a:pt x="2534" y="2260"/>
                    <a:pt x="2511" y="2283"/>
                    <a:pt x="2489" y="2306"/>
                  </a:cubicBezTo>
                  <a:lnTo>
                    <a:pt x="2466" y="2329"/>
                  </a:lnTo>
                  <a:cubicBezTo>
                    <a:pt x="2306" y="2443"/>
                    <a:pt x="2146" y="2557"/>
                    <a:pt x="1986" y="2648"/>
                  </a:cubicBezTo>
                  <a:cubicBezTo>
                    <a:pt x="1895" y="2717"/>
                    <a:pt x="1804" y="2785"/>
                    <a:pt x="1735" y="2831"/>
                  </a:cubicBezTo>
                  <a:cubicBezTo>
                    <a:pt x="1690" y="2854"/>
                    <a:pt x="1644" y="2876"/>
                    <a:pt x="1598" y="2899"/>
                  </a:cubicBezTo>
                  <a:lnTo>
                    <a:pt x="1507" y="2945"/>
                  </a:lnTo>
                  <a:cubicBezTo>
                    <a:pt x="1439" y="2991"/>
                    <a:pt x="1347" y="3013"/>
                    <a:pt x="1279" y="3059"/>
                  </a:cubicBezTo>
                  <a:lnTo>
                    <a:pt x="1233" y="3059"/>
                  </a:lnTo>
                  <a:cubicBezTo>
                    <a:pt x="1210" y="3059"/>
                    <a:pt x="1165" y="3082"/>
                    <a:pt x="1142" y="3082"/>
                  </a:cubicBezTo>
                  <a:lnTo>
                    <a:pt x="160" y="3082"/>
                  </a:lnTo>
                  <a:cubicBezTo>
                    <a:pt x="115" y="3105"/>
                    <a:pt x="69" y="3127"/>
                    <a:pt x="46" y="3173"/>
                  </a:cubicBezTo>
                  <a:cubicBezTo>
                    <a:pt x="46" y="3196"/>
                    <a:pt x="23" y="3196"/>
                    <a:pt x="23" y="3219"/>
                  </a:cubicBezTo>
                  <a:cubicBezTo>
                    <a:pt x="1" y="3264"/>
                    <a:pt x="23" y="3310"/>
                    <a:pt x="46" y="3356"/>
                  </a:cubicBezTo>
                  <a:cubicBezTo>
                    <a:pt x="69" y="3424"/>
                    <a:pt x="138" y="3447"/>
                    <a:pt x="206" y="3470"/>
                  </a:cubicBezTo>
                  <a:cubicBezTo>
                    <a:pt x="206" y="3470"/>
                    <a:pt x="229" y="3470"/>
                    <a:pt x="229" y="3493"/>
                  </a:cubicBezTo>
                  <a:cubicBezTo>
                    <a:pt x="229" y="3515"/>
                    <a:pt x="252" y="3561"/>
                    <a:pt x="297" y="3584"/>
                  </a:cubicBezTo>
                  <a:cubicBezTo>
                    <a:pt x="320" y="3584"/>
                    <a:pt x="320" y="3607"/>
                    <a:pt x="343" y="3607"/>
                  </a:cubicBezTo>
                  <a:lnTo>
                    <a:pt x="366" y="3607"/>
                  </a:lnTo>
                  <a:cubicBezTo>
                    <a:pt x="434" y="3607"/>
                    <a:pt x="480" y="3607"/>
                    <a:pt x="548" y="3630"/>
                  </a:cubicBezTo>
                  <a:cubicBezTo>
                    <a:pt x="526" y="3630"/>
                    <a:pt x="503" y="3652"/>
                    <a:pt x="503" y="3675"/>
                  </a:cubicBezTo>
                  <a:cubicBezTo>
                    <a:pt x="480" y="3698"/>
                    <a:pt x="480" y="3744"/>
                    <a:pt x="480" y="3789"/>
                  </a:cubicBezTo>
                  <a:cubicBezTo>
                    <a:pt x="480" y="3812"/>
                    <a:pt x="503" y="3858"/>
                    <a:pt x="526" y="3858"/>
                  </a:cubicBezTo>
                  <a:cubicBezTo>
                    <a:pt x="526" y="3881"/>
                    <a:pt x="548" y="3881"/>
                    <a:pt x="548" y="3904"/>
                  </a:cubicBezTo>
                  <a:cubicBezTo>
                    <a:pt x="571" y="3904"/>
                    <a:pt x="594" y="3904"/>
                    <a:pt x="617" y="3926"/>
                  </a:cubicBezTo>
                  <a:cubicBezTo>
                    <a:pt x="640" y="3926"/>
                    <a:pt x="640" y="3926"/>
                    <a:pt x="663" y="3949"/>
                  </a:cubicBezTo>
                  <a:lnTo>
                    <a:pt x="754" y="3949"/>
                  </a:lnTo>
                  <a:cubicBezTo>
                    <a:pt x="754" y="3972"/>
                    <a:pt x="754" y="3995"/>
                    <a:pt x="777" y="4018"/>
                  </a:cubicBezTo>
                  <a:cubicBezTo>
                    <a:pt x="777" y="4040"/>
                    <a:pt x="800" y="4063"/>
                    <a:pt x="800" y="4063"/>
                  </a:cubicBezTo>
                  <a:cubicBezTo>
                    <a:pt x="822" y="4086"/>
                    <a:pt x="822" y="4086"/>
                    <a:pt x="845" y="4109"/>
                  </a:cubicBezTo>
                  <a:cubicBezTo>
                    <a:pt x="868" y="4109"/>
                    <a:pt x="868" y="4109"/>
                    <a:pt x="891" y="4132"/>
                  </a:cubicBezTo>
                  <a:lnTo>
                    <a:pt x="1028" y="4132"/>
                  </a:lnTo>
                  <a:cubicBezTo>
                    <a:pt x="1028" y="4155"/>
                    <a:pt x="1005" y="4177"/>
                    <a:pt x="1005" y="4200"/>
                  </a:cubicBezTo>
                  <a:cubicBezTo>
                    <a:pt x="1005" y="4200"/>
                    <a:pt x="1005" y="4223"/>
                    <a:pt x="1005" y="4223"/>
                  </a:cubicBezTo>
                  <a:cubicBezTo>
                    <a:pt x="1005" y="4223"/>
                    <a:pt x="1005" y="4223"/>
                    <a:pt x="982" y="4246"/>
                  </a:cubicBezTo>
                  <a:cubicBezTo>
                    <a:pt x="959" y="4314"/>
                    <a:pt x="1005" y="4383"/>
                    <a:pt x="1073" y="4428"/>
                  </a:cubicBezTo>
                  <a:cubicBezTo>
                    <a:pt x="1073" y="4474"/>
                    <a:pt x="1073" y="4497"/>
                    <a:pt x="1096" y="4520"/>
                  </a:cubicBezTo>
                  <a:cubicBezTo>
                    <a:pt x="1142" y="4565"/>
                    <a:pt x="1165" y="4565"/>
                    <a:pt x="1210" y="4565"/>
                  </a:cubicBezTo>
                  <a:lnTo>
                    <a:pt x="1279" y="4565"/>
                  </a:lnTo>
                  <a:cubicBezTo>
                    <a:pt x="1302" y="4565"/>
                    <a:pt x="1325" y="4543"/>
                    <a:pt x="1347" y="4543"/>
                  </a:cubicBezTo>
                  <a:cubicBezTo>
                    <a:pt x="1370" y="4543"/>
                    <a:pt x="1370" y="4520"/>
                    <a:pt x="1393" y="4520"/>
                  </a:cubicBezTo>
                  <a:cubicBezTo>
                    <a:pt x="1439" y="4497"/>
                    <a:pt x="1461" y="4497"/>
                    <a:pt x="1484" y="4474"/>
                  </a:cubicBezTo>
                  <a:cubicBezTo>
                    <a:pt x="1530" y="4451"/>
                    <a:pt x="1598" y="4428"/>
                    <a:pt x="1644" y="4383"/>
                  </a:cubicBezTo>
                  <a:cubicBezTo>
                    <a:pt x="1690" y="4360"/>
                    <a:pt x="1713" y="4337"/>
                    <a:pt x="1758" y="4314"/>
                  </a:cubicBezTo>
                  <a:cubicBezTo>
                    <a:pt x="1804" y="4269"/>
                    <a:pt x="1872" y="4246"/>
                    <a:pt x="1918" y="4200"/>
                  </a:cubicBezTo>
                  <a:cubicBezTo>
                    <a:pt x="1918" y="4177"/>
                    <a:pt x="1918" y="4177"/>
                    <a:pt x="1941" y="4177"/>
                  </a:cubicBezTo>
                  <a:cubicBezTo>
                    <a:pt x="1964" y="4155"/>
                    <a:pt x="1986" y="4132"/>
                    <a:pt x="1986" y="4109"/>
                  </a:cubicBezTo>
                  <a:cubicBezTo>
                    <a:pt x="2009" y="4086"/>
                    <a:pt x="2009" y="4040"/>
                    <a:pt x="2009" y="4018"/>
                  </a:cubicBezTo>
                  <a:lnTo>
                    <a:pt x="2032" y="4018"/>
                  </a:lnTo>
                  <a:cubicBezTo>
                    <a:pt x="2078" y="4018"/>
                    <a:pt x="2123" y="3995"/>
                    <a:pt x="2169" y="3972"/>
                  </a:cubicBezTo>
                  <a:cubicBezTo>
                    <a:pt x="2238" y="3949"/>
                    <a:pt x="2283" y="3926"/>
                    <a:pt x="2329" y="3904"/>
                  </a:cubicBezTo>
                  <a:cubicBezTo>
                    <a:pt x="2352" y="3881"/>
                    <a:pt x="2374" y="3858"/>
                    <a:pt x="2352" y="3835"/>
                  </a:cubicBezTo>
                  <a:cubicBezTo>
                    <a:pt x="2338" y="3808"/>
                    <a:pt x="2325" y="3797"/>
                    <a:pt x="2312" y="3797"/>
                  </a:cubicBezTo>
                  <a:cubicBezTo>
                    <a:pt x="2302" y="3797"/>
                    <a:pt x="2293" y="3803"/>
                    <a:pt x="2283" y="3812"/>
                  </a:cubicBezTo>
                  <a:cubicBezTo>
                    <a:pt x="2260" y="3812"/>
                    <a:pt x="2238" y="3812"/>
                    <a:pt x="2238" y="3835"/>
                  </a:cubicBezTo>
                  <a:lnTo>
                    <a:pt x="2123" y="3835"/>
                  </a:lnTo>
                  <a:cubicBezTo>
                    <a:pt x="2123" y="3835"/>
                    <a:pt x="2146" y="3812"/>
                    <a:pt x="2146" y="3812"/>
                  </a:cubicBezTo>
                  <a:cubicBezTo>
                    <a:pt x="2238" y="3698"/>
                    <a:pt x="2352" y="3584"/>
                    <a:pt x="2443" y="3493"/>
                  </a:cubicBezTo>
                  <a:cubicBezTo>
                    <a:pt x="2489" y="3447"/>
                    <a:pt x="2557" y="3401"/>
                    <a:pt x="2603" y="3356"/>
                  </a:cubicBezTo>
                  <a:cubicBezTo>
                    <a:pt x="2603" y="3333"/>
                    <a:pt x="2626" y="3310"/>
                    <a:pt x="2648" y="3310"/>
                  </a:cubicBezTo>
                  <a:cubicBezTo>
                    <a:pt x="2694" y="3264"/>
                    <a:pt x="2740" y="3219"/>
                    <a:pt x="2762" y="3173"/>
                  </a:cubicBezTo>
                  <a:cubicBezTo>
                    <a:pt x="2785" y="3173"/>
                    <a:pt x="2785" y="3150"/>
                    <a:pt x="2808" y="3150"/>
                  </a:cubicBezTo>
                  <a:lnTo>
                    <a:pt x="2808" y="3127"/>
                  </a:lnTo>
                  <a:cubicBezTo>
                    <a:pt x="2831" y="3105"/>
                    <a:pt x="2854" y="3082"/>
                    <a:pt x="2877" y="3036"/>
                  </a:cubicBezTo>
                  <a:cubicBezTo>
                    <a:pt x="2922" y="2991"/>
                    <a:pt x="2945" y="2945"/>
                    <a:pt x="2991" y="2899"/>
                  </a:cubicBezTo>
                  <a:cubicBezTo>
                    <a:pt x="3014" y="2854"/>
                    <a:pt x="3036" y="2831"/>
                    <a:pt x="3059" y="2785"/>
                  </a:cubicBezTo>
                  <a:cubicBezTo>
                    <a:pt x="3128" y="2694"/>
                    <a:pt x="3196" y="2625"/>
                    <a:pt x="3242" y="2534"/>
                  </a:cubicBezTo>
                  <a:cubicBezTo>
                    <a:pt x="3242" y="2488"/>
                    <a:pt x="3265" y="2466"/>
                    <a:pt x="3287" y="2443"/>
                  </a:cubicBezTo>
                  <a:cubicBezTo>
                    <a:pt x="3310" y="2420"/>
                    <a:pt x="3333" y="2374"/>
                    <a:pt x="3333" y="2351"/>
                  </a:cubicBezTo>
                  <a:cubicBezTo>
                    <a:pt x="3356" y="2329"/>
                    <a:pt x="3379" y="2283"/>
                    <a:pt x="3379" y="2260"/>
                  </a:cubicBezTo>
                  <a:cubicBezTo>
                    <a:pt x="3402" y="2237"/>
                    <a:pt x="3424" y="2192"/>
                    <a:pt x="3447" y="2146"/>
                  </a:cubicBezTo>
                  <a:cubicBezTo>
                    <a:pt x="3447" y="2146"/>
                    <a:pt x="3447" y="2123"/>
                    <a:pt x="3470" y="2123"/>
                  </a:cubicBezTo>
                  <a:cubicBezTo>
                    <a:pt x="3493" y="2077"/>
                    <a:pt x="3493" y="2032"/>
                    <a:pt x="3516" y="1986"/>
                  </a:cubicBezTo>
                  <a:cubicBezTo>
                    <a:pt x="3516" y="1986"/>
                    <a:pt x="3516" y="2009"/>
                    <a:pt x="3516" y="2032"/>
                  </a:cubicBezTo>
                  <a:cubicBezTo>
                    <a:pt x="3539" y="1918"/>
                    <a:pt x="3584" y="1826"/>
                    <a:pt x="3653" y="1758"/>
                  </a:cubicBezTo>
                  <a:cubicBezTo>
                    <a:pt x="3698" y="1644"/>
                    <a:pt x="3767" y="1575"/>
                    <a:pt x="3835" y="1484"/>
                  </a:cubicBezTo>
                  <a:cubicBezTo>
                    <a:pt x="3881" y="1416"/>
                    <a:pt x="3927" y="1370"/>
                    <a:pt x="3972" y="1301"/>
                  </a:cubicBezTo>
                  <a:cubicBezTo>
                    <a:pt x="4041" y="1233"/>
                    <a:pt x="4109" y="1187"/>
                    <a:pt x="4178" y="1119"/>
                  </a:cubicBezTo>
                  <a:cubicBezTo>
                    <a:pt x="4200" y="1096"/>
                    <a:pt x="4246" y="1073"/>
                    <a:pt x="4292" y="1050"/>
                  </a:cubicBezTo>
                  <a:cubicBezTo>
                    <a:pt x="4315" y="1050"/>
                    <a:pt x="4337" y="1050"/>
                    <a:pt x="4360" y="1028"/>
                  </a:cubicBezTo>
                  <a:cubicBezTo>
                    <a:pt x="4383" y="1028"/>
                    <a:pt x="4406" y="1005"/>
                    <a:pt x="4429" y="1005"/>
                  </a:cubicBezTo>
                  <a:lnTo>
                    <a:pt x="4474" y="1005"/>
                  </a:lnTo>
                  <a:cubicBezTo>
                    <a:pt x="4497" y="982"/>
                    <a:pt x="4497" y="982"/>
                    <a:pt x="4497" y="982"/>
                  </a:cubicBezTo>
                  <a:cubicBezTo>
                    <a:pt x="4520" y="982"/>
                    <a:pt x="4543" y="982"/>
                    <a:pt x="4543" y="959"/>
                  </a:cubicBezTo>
                  <a:cubicBezTo>
                    <a:pt x="4680" y="891"/>
                    <a:pt x="4657" y="731"/>
                    <a:pt x="4611" y="617"/>
                  </a:cubicBezTo>
                  <a:cubicBezTo>
                    <a:pt x="4589" y="548"/>
                    <a:pt x="4543" y="480"/>
                    <a:pt x="4520" y="411"/>
                  </a:cubicBezTo>
                  <a:cubicBezTo>
                    <a:pt x="4497" y="366"/>
                    <a:pt x="4474" y="297"/>
                    <a:pt x="4429" y="251"/>
                  </a:cubicBezTo>
                  <a:cubicBezTo>
                    <a:pt x="4406" y="229"/>
                    <a:pt x="4383" y="183"/>
                    <a:pt x="4360" y="160"/>
                  </a:cubicBezTo>
                  <a:cubicBezTo>
                    <a:pt x="4337" y="137"/>
                    <a:pt x="4337" y="137"/>
                    <a:pt x="4315" y="115"/>
                  </a:cubicBezTo>
                  <a:cubicBezTo>
                    <a:pt x="4292" y="92"/>
                    <a:pt x="4269" y="92"/>
                    <a:pt x="4246" y="69"/>
                  </a:cubicBezTo>
                  <a:cubicBezTo>
                    <a:pt x="4246" y="69"/>
                    <a:pt x="4223" y="46"/>
                    <a:pt x="4200" y="46"/>
                  </a:cubicBezTo>
                  <a:cubicBezTo>
                    <a:pt x="4178" y="23"/>
                    <a:pt x="4132" y="0"/>
                    <a:pt x="41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9749;p58">
              <a:extLst>
                <a:ext uri="{FF2B5EF4-FFF2-40B4-BE49-F238E27FC236}">
                  <a16:creationId xmlns:a16="http://schemas.microsoft.com/office/drawing/2014/main" id="{E1742302-8495-B891-44C2-B3EB7182241E}"/>
                </a:ext>
              </a:extLst>
            </p:cNvPr>
            <p:cNvSpPr/>
            <p:nvPr/>
          </p:nvSpPr>
          <p:spPr>
            <a:xfrm>
              <a:off x="5599053" y="3163093"/>
              <a:ext cx="594575" cy="616101"/>
            </a:xfrm>
            <a:custGeom>
              <a:avLst/>
              <a:gdLst/>
              <a:ahLst/>
              <a:cxnLst/>
              <a:rect l="l" t="t" r="r" b="b"/>
              <a:pathLst>
                <a:path w="12623" h="13080" extrusionOk="0">
                  <a:moveTo>
                    <a:pt x="6779" y="1"/>
                  </a:moveTo>
                  <a:cubicBezTo>
                    <a:pt x="6551" y="1"/>
                    <a:pt x="6300" y="23"/>
                    <a:pt x="6095" y="46"/>
                  </a:cubicBezTo>
                  <a:lnTo>
                    <a:pt x="5958" y="46"/>
                  </a:lnTo>
                  <a:cubicBezTo>
                    <a:pt x="5661" y="69"/>
                    <a:pt x="5364" y="138"/>
                    <a:pt x="5090" y="252"/>
                  </a:cubicBezTo>
                  <a:cubicBezTo>
                    <a:pt x="4953" y="320"/>
                    <a:pt x="4816" y="366"/>
                    <a:pt x="4679" y="434"/>
                  </a:cubicBezTo>
                  <a:cubicBezTo>
                    <a:pt x="4520" y="503"/>
                    <a:pt x="4383" y="571"/>
                    <a:pt x="4269" y="640"/>
                  </a:cubicBezTo>
                  <a:cubicBezTo>
                    <a:pt x="4109" y="731"/>
                    <a:pt x="3972" y="822"/>
                    <a:pt x="3858" y="891"/>
                  </a:cubicBezTo>
                  <a:cubicBezTo>
                    <a:pt x="3812" y="936"/>
                    <a:pt x="3766" y="959"/>
                    <a:pt x="3721" y="1005"/>
                  </a:cubicBezTo>
                  <a:lnTo>
                    <a:pt x="3675" y="1028"/>
                  </a:lnTo>
                  <a:lnTo>
                    <a:pt x="3675" y="1051"/>
                  </a:lnTo>
                  <a:cubicBezTo>
                    <a:pt x="3607" y="1073"/>
                    <a:pt x="3561" y="1119"/>
                    <a:pt x="3515" y="1165"/>
                  </a:cubicBezTo>
                  <a:cubicBezTo>
                    <a:pt x="3310" y="1347"/>
                    <a:pt x="3104" y="1553"/>
                    <a:pt x="2876" y="1804"/>
                  </a:cubicBezTo>
                  <a:lnTo>
                    <a:pt x="2831" y="1849"/>
                  </a:lnTo>
                  <a:cubicBezTo>
                    <a:pt x="2785" y="1895"/>
                    <a:pt x="2739" y="1941"/>
                    <a:pt x="2694" y="1986"/>
                  </a:cubicBezTo>
                  <a:cubicBezTo>
                    <a:pt x="2671" y="2032"/>
                    <a:pt x="2648" y="2078"/>
                    <a:pt x="2602" y="2101"/>
                  </a:cubicBezTo>
                  <a:lnTo>
                    <a:pt x="2602" y="2123"/>
                  </a:lnTo>
                  <a:lnTo>
                    <a:pt x="2557" y="2169"/>
                  </a:lnTo>
                  <a:cubicBezTo>
                    <a:pt x="2511" y="2169"/>
                    <a:pt x="2488" y="2192"/>
                    <a:pt x="2465" y="2215"/>
                  </a:cubicBezTo>
                  <a:cubicBezTo>
                    <a:pt x="2465" y="2238"/>
                    <a:pt x="2443" y="2260"/>
                    <a:pt x="2443" y="2283"/>
                  </a:cubicBezTo>
                  <a:cubicBezTo>
                    <a:pt x="2420" y="2329"/>
                    <a:pt x="2374" y="2374"/>
                    <a:pt x="2351" y="2420"/>
                  </a:cubicBezTo>
                  <a:lnTo>
                    <a:pt x="2351" y="2443"/>
                  </a:lnTo>
                  <a:cubicBezTo>
                    <a:pt x="2306" y="2489"/>
                    <a:pt x="2260" y="2557"/>
                    <a:pt x="2237" y="2603"/>
                  </a:cubicBezTo>
                  <a:lnTo>
                    <a:pt x="2214" y="2648"/>
                  </a:lnTo>
                  <a:lnTo>
                    <a:pt x="2191" y="2671"/>
                  </a:lnTo>
                  <a:cubicBezTo>
                    <a:pt x="2146" y="2763"/>
                    <a:pt x="2077" y="2854"/>
                    <a:pt x="2009" y="2968"/>
                  </a:cubicBezTo>
                  <a:lnTo>
                    <a:pt x="1940" y="3082"/>
                  </a:lnTo>
                  <a:cubicBezTo>
                    <a:pt x="1895" y="3128"/>
                    <a:pt x="1872" y="3173"/>
                    <a:pt x="1849" y="3219"/>
                  </a:cubicBezTo>
                  <a:lnTo>
                    <a:pt x="1826" y="3265"/>
                  </a:lnTo>
                  <a:cubicBezTo>
                    <a:pt x="1781" y="3333"/>
                    <a:pt x="1735" y="3402"/>
                    <a:pt x="1712" y="3470"/>
                  </a:cubicBezTo>
                  <a:cubicBezTo>
                    <a:pt x="1666" y="3561"/>
                    <a:pt x="1621" y="3653"/>
                    <a:pt x="1575" y="3744"/>
                  </a:cubicBezTo>
                  <a:lnTo>
                    <a:pt x="1484" y="3881"/>
                  </a:lnTo>
                  <a:cubicBezTo>
                    <a:pt x="1415" y="4018"/>
                    <a:pt x="1347" y="4178"/>
                    <a:pt x="1301" y="4292"/>
                  </a:cubicBezTo>
                  <a:lnTo>
                    <a:pt x="1301" y="4337"/>
                  </a:lnTo>
                  <a:lnTo>
                    <a:pt x="1278" y="4360"/>
                  </a:lnTo>
                  <a:lnTo>
                    <a:pt x="1256" y="4406"/>
                  </a:lnTo>
                  <a:cubicBezTo>
                    <a:pt x="1256" y="4429"/>
                    <a:pt x="1233" y="4452"/>
                    <a:pt x="1233" y="4497"/>
                  </a:cubicBezTo>
                  <a:cubicBezTo>
                    <a:pt x="1210" y="4566"/>
                    <a:pt x="1187" y="4611"/>
                    <a:pt x="1164" y="4680"/>
                  </a:cubicBezTo>
                  <a:cubicBezTo>
                    <a:pt x="1141" y="4748"/>
                    <a:pt x="1119" y="4840"/>
                    <a:pt x="1096" y="4908"/>
                  </a:cubicBezTo>
                  <a:cubicBezTo>
                    <a:pt x="1073" y="4977"/>
                    <a:pt x="1073" y="5045"/>
                    <a:pt x="1050" y="5114"/>
                  </a:cubicBezTo>
                  <a:cubicBezTo>
                    <a:pt x="1027" y="5159"/>
                    <a:pt x="1005" y="5228"/>
                    <a:pt x="982" y="5296"/>
                  </a:cubicBezTo>
                  <a:lnTo>
                    <a:pt x="982" y="5342"/>
                  </a:lnTo>
                  <a:lnTo>
                    <a:pt x="982" y="5365"/>
                  </a:lnTo>
                  <a:lnTo>
                    <a:pt x="959" y="5410"/>
                  </a:lnTo>
                  <a:lnTo>
                    <a:pt x="936" y="5524"/>
                  </a:lnTo>
                  <a:lnTo>
                    <a:pt x="890" y="5661"/>
                  </a:lnTo>
                  <a:lnTo>
                    <a:pt x="868" y="5707"/>
                  </a:lnTo>
                  <a:lnTo>
                    <a:pt x="868" y="5753"/>
                  </a:lnTo>
                  <a:cubicBezTo>
                    <a:pt x="845" y="5821"/>
                    <a:pt x="822" y="5867"/>
                    <a:pt x="822" y="5935"/>
                  </a:cubicBezTo>
                  <a:cubicBezTo>
                    <a:pt x="776" y="6049"/>
                    <a:pt x="753" y="6163"/>
                    <a:pt x="731" y="6255"/>
                  </a:cubicBezTo>
                  <a:lnTo>
                    <a:pt x="731" y="6278"/>
                  </a:lnTo>
                  <a:lnTo>
                    <a:pt x="708" y="6300"/>
                  </a:lnTo>
                  <a:lnTo>
                    <a:pt x="708" y="6323"/>
                  </a:lnTo>
                  <a:lnTo>
                    <a:pt x="708" y="6369"/>
                  </a:lnTo>
                  <a:lnTo>
                    <a:pt x="662" y="6506"/>
                  </a:lnTo>
                  <a:lnTo>
                    <a:pt x="662" y="6529"/>
                  </a:lnTo>
                  <a:cubicBezTo>
                    <a:pt x="639" y="6574"/>
                    <a:pt x="639" y="6620"/>
                    <a:pt x="616" y="6666"/>
                  </a:cubicBezTo>
                  <a:cubicBezTo>
                    <a:pt x="616" y="6711"/>
                    <a:pt x="594" y="6734"/>
                    <a:pt x="594" y="6780"/>
                  </a:cubicBezTo>
                  <a:lnTo>
                    <a:pt x="571" y="6848"/>
                  </a:lnTo>
                  <a:cubicBezTo>
                    <a:pt x="548" y="6894"/>
                    <a:pt x="548" y="6962"/>
                    <a:pt x="525" y="7008"/>
                  </a:cubicBezTo>
                  <a:cubicBezTo>
                    <a:pt x="525" y="7076"/>
                    <a:pt x="502" y="7122"/>
                    <a:pt x="525" y="7145"/>
                  </a:cubicBezTo>
                  <a:cubicBezTo>
                    <a:pt x="525" y="7191"/>
                    <a:pt x="525" y="7236"/>
                    <a:pt x="548" y="7259"/>
                  </a:cubicBezTo>
                  <a:cubicBezTo>
                    <a:pt x="594" y="7328"/>
                    <a:pt x="639" y="7373"/>
                    <a:pt x="662" y="7442"/>
                  </a:cubicBezTo>
                  <a:cubicBezTo>
                    <a:pt x="662" y="7465"/>
                    <a:pt x="685" y="7465"/>
                    <a:pt x="685" y="7487"/>
                  </a:cubicBezTo>
                  <a:cubicBezTo>
                    <a:pt x="685" y="7510"/>
                    <a:pt x="708" y="7510"/>
                    <a:pt x="708" y="7533"/>
                  </a:cubicBezTo>
                  <a:cubicBezTo>
                    <a:pt x="708" y="7556"/>
                    <a:pt x="731" y="7579"/>
                    <a:pt x="753" y="7601"/>
                  </a:cubicBezTo>
                  <a:lnTo>
                    <a:pt x="753" y="7624"/>
                  </a:lnTo>
                  <a:cubicBezTo>
                    <a:pt x="799" y="7670"/>
                    <a:pt x="822" y="7738"/>
                    <a:pt x="845" y="7830"/>
                  </a:cubicBezTo>
                  <a:cubicBezTo>
                    <a:pt x="868" y="7898"/>
                    <a:pt x="890" y="7989"/>
                    <a:pt x="913" y="8058"/>
                  </a:cubicBezTo>
                  <a:lnTo>
                    <a:pt x="913" y="8126"/>
                  </a:lnTo>
                  <a:cubicBezTo>
                    <a:pt x="936" y="8218"/>
                    <a:pt x="959" y="8309"/>
                    <a:pt x="959" y="8400"/>
                  </a:cubicBezTo>
                  <a:cubicBezTo>
                    <a:pt x="959" y="8469"/>
                    <a:pt x="959" y="8537"/>
                    <a:pt x="959" y="8606"/>
                  </a:cubicBezTo>
                  <a:cubicBezTo>
                    <a:pt x="936" y="8697"/>
                    <a:pt x="936" y="8743"/>
                    <a:pt x="936" y="8811"/>
                  </a:cubicBezTo>
                  <a:cubicBezTo>
                    <a:pt x="913" y="8834"/>
                    <a:pt x="890" y="8880"/>
                    <a:pt x="868" y="8925"/>
                  </a:cubicBezTo>
                  <a:cubicBezTo>
                    <a:pt x="845" y="8994"/>
                    <a:pt x="799" y="9039"/>
                    <a:pt x="753" y="9085"/>
                  </a:cubicBezTo>
                  <a:lnTo>
                    <a:pt x="708" y="9154"/>
                  </a:lnTo>
                  <a:lnTo>
                    <a:pt x="685" y="9176"/>
                  </a:lnTo>
                  <a:cubicBezTo>
                    <a:pt x="639" y="9245"/>
                    <a:pt x="571" y="9313"/>
                    <a:pt x="525" y="9382"/>
                  </a:cubicBezTo>
                  <a:cubicBezTo>
                    <a:pt x="480" y="9405"/>
                    <a:pt x="457" y="9450"/>
                    <a:pt x="388" y="9496"/>
                  </a:cubicBezTo>
                  <a:cubicBezTo>
                    <a:pt x="388" y="9496"/>
                    <a:pt x="365" y="9496"/>
                    <a:pt x="343" y="9519"/>
                  </a:cubicBezTo>
                  <a:lnTo>
                    <a:pt x="297" y="9519"/>
                  </a:lnTo>
                  <a:cubicBezTo>
                    <a:pt x="297" y="9542"/>
                    <a:pt x="274" y="9542"/>
                    <a:pt x="251" y="9564"/>
                  </a:cubicBezTo>
                  <a:lnTo>
                    <a:pt x="228" y="9564"/>
                  </a:lnTo>
                  <a:cubicBezTo>
                    <a:pt x="206" y="9564"/>
                    <a:pt x="206" y="9564"/>
                    <a:pt x="183" y="9587"/>
                  </a:cubicBezTo>
                  <a:cubicBezTo>
                    <a:pt x="160" y="9587"/>
                    <a:pt x="137" y="9587"/>
                    <a:pt x="137" y="9610"/>
                  </a:cubicBezTo>
                  <a:cubicBezTo>
                    <a:pt x="114" y="9610"/>
                    <a:pt x="91" y="9633"/>
                    <a:pt x="69" y="9656"/>
                  </a:cubicBezTo>
                  <a:cubicBezTo>
                    <a:pt x="23" y="9679"/>
                    <a:pt x="0" y="9747"/>
                    <a:pt x="0" y="9793"/>
                  </a:cubicBezTo>
                  <a:cubicBezTo>
                    <a:pt x="0" y="9838"/>
                    <a:pt x="23" y="9884"/>
                    <a:pt x="46" y="9930"/>
                  </a:cubicBezTo>
                  <a:cubicBezTo>
                    <a:pt x="91" y="9975"/>
                    <a:pt x="137" y="10044"/>
                    <a:pt x="183" y="10089"/>
                  </a:cubicBezTo>
                  <a:cubicBezTo>
                    <a:pt x="251" y="10204"/>
                    <a:pt x="343" y="10272"/>
                    <a:pt x="434" y="10363"/>
                  </a:cubicBezTo>
                  <a:lnTo>
                    <a:pt x="480" y="10386"/>
                  </a:lnTo>
                  <a:cubicBezTo>
                    <a:pt x="502" y="10409"/>
                    <a:pt x="502" y="10432"/>
                    <a:pt x="525" y="10455"/>
                  </a:cubicBezTo>
                  <a:cubicBezTo>
                    <a:pt x="548" y="10477"/>
                    <a:pt x="571" y="10500"/>
                    <a:pt x="594" y="10523"/>
                  </a:cubicBezTo>
                  <a:lnTo>
                    <a:pt x="616" y="10546"/>
                  </a:lnTo>
                  <a:cubicBezTo>
                    <a:pt x="662" y="10614"/>
                    <a:pt x="708" y="10660"/>
                    <a:pt x="753" y="10729"/>
                  </a:cubicBezTo>
                  <a:cubicBezTo>
                    <a:pt x="822" y="10843"/>
                    <a:pt x="913" y="10957"/>
                    <a:pt x="1027" y="11048"/>
                  </a:cubicBezTo>
                  <a:cubicBezTo>
                    <a:pt x="1141" y="11162"/>
                    <a:pt x="1278" y="11276"/>
                    <a:pt x="1393" y="11368"/>
                  </a:cubicBezTo>
                  <a:cubicBezTo>
                    <a:pt x="1484" y="11436"/>
                    <a:pt x="1575" y="11505"/>
                    <a:pt x="1644" y="11550"/>
                  </a:cubicBezTo>
                  <a:lnTo>
                    <a:pt x="1689" y="11573"/>
                  </a:lnTo>
                  <a:lnTo>
                    <a:pt x="1758" y="11619"/>
                  </a:lnTo>
                  <a:cubicBezTo>
                    <a:pt x="1895" y="11733"/>
                    <a:pt x="2032" y="11824"/>
                    <a:pt x="2169" y="11893"/>
                  </a:cubicBezTo>
                  <a:cubicBezTo>
                    <a:pt x="2237" y="11938"/>
                    <a:pt x="2283" y="11961"/>
                    <a:pt x="2328" y="11984"/>
                  </a:cubicBezTo>
                  <a:lnTo>
                    <a:pt x="2374" y="12007"/>
                  </a:lnTo>
                  <a:lnTo>
                    <a:pt x="2420" y="12052"/>
                  </a:lnTo>
                  <a:cubicBezTo>
                    <a:pt x="2465" y="12075"/>
                    <a:pt x="2511" y="12098"/>
                    <a:pt x="2557" y="12121"/>
                  </a:cubicBezTo>
                  <a:cubicBezTo>
                    <a:pt x="2579" y="12144"/>
                    <a:pt x="2625" y="12167"/>
                    <a:pt x="2648" y="12189"/>
                  </a:cubicBezTo>
                  <a:cubicBezTo>
                    <a:pt x="2694" y="12212"/>
                    <a:pt x="2716" y="12235"/>
                    <a:pt x="2739" y="12258"/>
                  </a:cubicBezTo>
                  <a:cubicBezTo>
                    <a:pt x="2785" y="12303"/>
                    <a:pt x="2853" y="12326"/>
                    <a:pt x="2899" y="12349"/>
                  </a:cubicBezTo>
                  <a:lnTo>
                    <a:pt x="2967" y="12372"/>
                  </a:lnTo>
                  <a:cubicBezTo>
                    <a:pt x="2990" y="12395"/>
                    <a:pt x="3036" y="12418"/>
                    <a:pt x="3059" y="12418"/>
                  </a:cubicBezTo>
                  <a:cubicBezTo>
                    <a:pt x="3104" y="12440"/>
                    <a:pt x="3127" y="12463"/>
                    <a:pt x="3173" y="12486"/>
                  </a:cubicBezTo>
                  <a:cubicBezTo>
                    <a:pt x="3219" y="12509"/>
                    <a:pt x="3264" y="12532"/>
                    <a:pt x="3333" y="12555"/>
                  </a:cubicBezTo>
                  <a:lnTo>
                    <a:pt x="3378" y="12577"/>
                  </a:lnTo>
                  <a:cubicBezTo>
                    <a:pt x="3401" y="12577"/>
                    <a:pt x="3447" y="12600"/>
                    <a:pt x="3492" y="12623"/>
                  </a:cubicBezTo>
                  <a:cubicBezTo>
                    <a:pt x="3515" y="12623"/>
                    <a:pt x="3538" y="12646"/>
                    <a:pt x="3584" y="12646"/>
                  </a:cubicBezTo>
                  <a:cubicBezTo>
                    <a:pt x="3629" y="12669"/>
                    <a:pt x="3675" y="12691"/>
                    <a:pt x="3721" y="12714"/>
                  </a:cubicBezTo>
                  <a:lnTo>
                    <a:pt x="3766" y="12737"/>
                  </a:lnTo>
                  <a:cubicBezTo>
                    <a:pt x="3835" y="12737"/>
                    <a:pt x="3880" y="12760"/>
                    <a:pt x="3926" y="12783"/>
                  </a:cubicBezTo>
                  <a:lnTo>
                    <a:pt x="3995" y="12806"/>
                  </a:lnTo>
                  <a:cubicBezTo>
                    <a:pt x="4063" y="12828"/>
                    <a:pt x="4154" y="12851"/>
                    <a:pt x="4246" y="12874"/>
                  </a:cubicBezTo>
                  <a:lnTo>
                    <a:pt x="4451" y="12897"/>
                  </a:lnTo>
                  <a:cubicBezTo>
                    <a:pt x="4497" y="12897"/>
                    <a:pt x="4542" y="12920"/>
                    <a:pt x="4588" y="12920"/>
                  </a:cubicBezTo>
                  <a:cubicBezTo>
                    <a:pt x="4611" y="12920"/>
                    <a:pt x="4634" y="12943"/>
                    <a:pt x="4679" y="12943"/>
                  </a:cubicBezTo>
                  <a:cubicBezTo>
                    <a:pt x="4748" y="12943"/>
                    <a:pt x="4816" y="12965"/>
                    <a:pt x="4908" y="12965"/>
                  </a:cubicBezTo>
                  <a:cubicBezTo>
                    <a:pt x="4953" y="12988"/>
                    <a:pt x="4999" y="12988"/>
                    <a:pt x="5067" y="12988"/>
                  </a:cubicBezTo>
                  <a:lnTo>
                    <a:pt x="5136" y="13011"/>
                  </a:lnTo>
                  <a:cubicBezTo>
                    <a:pt x="5273" y="13034"/>
                    <a:pt x="5410" y="13057"/>
                    <a:pt x="5547" y="13057"/>
                  </a:cubicBezTo>
                  <a:lnTo>
                    <a:pt x="5798" y="13057"/>
                  </a:lnTo>
                  <a:cubicBezTo>
                    <a:pt x="5866" y="13057"/>
                    <a:pt x="5935" y="13080"/>
                    <a:pt x="6003" y="13080"/>
                  </a:cubicBezTo>
                  <a:cubicBezTo>
                    <a:pt x="6140" y="13080"/>
                    <a:pt x="6254" y="13057"/>
                    <a:pt x="6368" y="13034"/>
                  </a:cubicBezTo>
                  <a:lnTo>
                    <a:pt x="6483" y="13011"/>
                  </a:lnTo>
                  <a:lnTo>
                    <a:pt x="6688" y="13011"/>
                  </a:lnTo>
                  <a:lnTo>
                    <a:pt x="6734" y="12988"/>
                  </a:lnTo>
                  <a:lnTo>
                    <a:pt x="6825" y="12988"/>
                  </a:lnTo>
                  <a:cubicBezTo>
                    <a:pt x="6893" y="12988"/>
                    <a:pt x="6916" y="12965"/>
                    <a:pt x="6962" y="12965"/>
                  </a:cubicBezTo>
                  <a:lnTo>
                    <a:pt x="7030" y="12965"/>
                  </a:lnTo>
                  <a:cubicBezTo>
                    <a:pt x="7099" y="12965"/>
                    <a:pt x="7145" y="12943"/>
                    <a:pt x="7190" y="12943"/>
                  </a:cubicBezTo>
                  <a:cubicBezTo>
                    <a:pt x="7236" y="12943"/>
                    <a:pt x="7281" y="12943"/>
                    <a:pt x="7304" y="12920"/>
                  </a:cubicBezTo>
                  <a:lnTo>
                    <a:pt x="7418" y="12920"/>
                  </a:lnTo>
                  <a:cubicBezTo>
                    <a:pt x="7533" y="12920"/>
                    <a:pt x="7647" y="12897"/>
                    <a:pt x="7761" y="12874"/>
                  </a:cubicBezTo>
                  <a:lnTo>
                    <a:pt x="7989" y="12874"/>
                  </a:lnTo>
                  <a:cubicBezTo>
                    <a:pt x="8035" y="12874"/>
                    <a:pt x="8080" y="12851"/>
                    <a:pt x="8126" y="12828"/>
                  </a:cubicBezTo>
                  <a:cubicBezTo>
                    <a:pt x="8172" y="12828"/>
                    <a:pt x="8194" y="12806"/>
                    <a:pt x="8217" y="12806"/>
                  </a:cubicBezTo>
                  <a:cubicBezTo>
                    <a:pt x="8240" y="12806"/>
                    <a:pt x="8286" y="12783"/>
                    <a:pt x="8331" y="12783"/>
                  </a:cubicBezTo>
                  <a:lnTo>
                    <a:pt x="8400" y="12783"/>
                  </a:lnTo>
                  <a:cubicBezTo>
                    <a:pt x="8446" y="12760"/>
                    <a:pt x="8491" y="12737"/>
                    <a:pt x="8514" y="12737"/>
                  </a:cubicBezTo>
                  <a:lnTo>
                    <a:pt x="8560" y="12714"/>
                  </a:lnTo>
                  <a:lnTo>
                    <a:pt x="8605" y="12691"/>
                  </a:lnTo>
                  <a:lnTo>
                    <a:pt x="8697" y="12691"/>
                  </a:lnTo>
                  <a:lnTo>
                    <a:pt x="8742" y="12669"/>
                  </a:lnTo>
                  <a:cubicBezTo>
                    <a:pt x="8811" y="12669"/>
                    <a:pt x="8856" y="12646"/>
                    <a:pt x="8925" y="12623"/>
                  </a:cubicBezTo>
                  <a:lnTo>
                    <a:pt x="8993" y="12600"/>
                  </a:lnTo>
                  <a:cubicBezTo>
                    <a:pt x="9016" y="12600"/>
                    <a:pt x="9062" y="12577"/>
                    <a:pt x="9085" y="12577"/>
                  </a:cubicBezTo>
                  <a:lnTo>
                    <a:pt x="9130" y="12555"/>
                  </a:lnTo>
                  <a:cubicBezTo>
                    <a:pt x="9153" y="12555"/>
                    <a:pt x="9176" y="12532"/>
                    <a:pt x="9222" y="12532"/>
                  </a:cubicBezTo>
                  <a:lnTo>
                    <a:pt x="9290" y="12509"/>
                  </a:lnTo>
                  <a:lnTo>
                    <a:pt x="9313" y="12509"/>
                  </a:lnTo>
                  <a:cubicBezTo>
                    <a:pt x="9381" y="12486"/>
                    <a:pt x="9450" y="12463"/>
                    <a:pt x="9518" y="12440"/>
                  </a:cubicBezTo>
                  <a:cubicBezTo>
                    <a:pt x="9610" y="12418"/>
                    <a:pt x="9769" y="12372"/>
                    <a:pt x="9906" y="12303"/>
                  </a:cubicBezTo>
                  <a:cubicBezTo>
                    <a:pt x="9975" y="12281"/>
                    <a:pt x="10021" y="12235"/>
                    <a:pt x="10066" y="12212"/>
                  </a:cubicBezTo>
                  <a:lnTo>
                    <a:pt x="10112" y="12189"/>
                  </a:lnTo>
                  <a:cubicBezTo>
                    <a:pt x="10180" y="12144"/>
                    <a:pt x="10249" y="12098"/>
                    <a:pt x="10317" y="12075"/>
                  </a:cubicBezTo>
                  <a:cubicBezTo>
                    <a:pt x="10386" y="12030"/>
                    <a:pt x="10454" y="11984"/>
                    <a:pt x="10523" y="11961"/>
                  </a:cubicBezTo>
                  <a:lnTo>
                    <a:pt x="10545" y="11938"/>
                  </a:lnTo>
                  <a:lnTo>
                    <a:pt x="10591" y="11938"/>
                  </a:lnTo>
                  <a:lnTo>
                    <a:pt x="10682" y="11870"/>
                  </a:lnTo>
                  <a:lnTo>
                    <a:pt x="10797" y="11824"/>
                  </a:lnTo>
                  <a:cubicBezTo>
                    <a:pt x="10865" y="11778"/>
                    <a:pt x="10956" y="11733"/>
                    <a:pt x="11025" y="11687"/>
                  </a:cubicBezTo>
                  <a:cubicBezTo>
                    <a:pt x="11093" y="11642"/>
                    <a:pt x="11162" y="11619"/>
                    <a:pt x="11230" y="11573"/>
                  </a:cubicBezTo>
                  <a:lnTo>
                    <a:pt x="11276" y="11527"/>
                  </a:lnTo>
                  <a:cubicBezTo>
                    <a:pt x="11322" y="11505"/>
                    <a:pt x="11344" y="11482"/>
                    <a:pt x="11367" y="11459"/>
                  </a:cubicBezTo>
                  <a:cubicBezTo>
                    <a:pt x="11413" y="11436"/>
                    <a:pt x="11459" y="11390"/>
                    <a:pt x="11527" y="11368"/>
                  </a:cubicBezTo>
                  <a:cubicBezTo>
                    <a:pt x="11550" y="11345"/>
                    <a:pt x="11573" y="11322"/>
                    <a:pt x="11618" y="11276"/>
                  </a:cubicBezTo>
                  <a:lnTo>
                    <a:pt x="11641" y="11254"/>
                  </a:lnTo>
                  <a:cubicBezTo>
                    <a:pt x="11687" y="11208"/>
                    <a:pt x="11732" y="11162"/>
                    <a:pt x="11778" y="11139"/>
                  </a:cubicBezTo>
                  <a:cubicBezTo>
                    <a:pt x="11847" y="11094"/>
                    <a:pt x="11892" y="11025"/>
                    <a:pt x="11938" y="10980"/>
                  </a:cubicBezTo>
                  <a:cubicBezTo>
                    <a:pt x="12029" y="10888"/>
                    <a:pt x="12098" y="10774"/>
                    <a:pt x="12143" y="10660"/>
                  </a:cubicBezTo>
                  <a:cubicBezTo>
                    <a:pt x="12166" y="10614"/>
                    <a:pt x="12166" y="10546"/>
                    <a:pt x="12189" y="10500"/>
                  </a:cubicBezTo>
                  <a:cubicBezTo>
                    <a:pt x="12212" y="10432"/>
                    <a:pt x="12235" y="10363"/>
                    <a:pt x="12235" y="10295"/>
                  </a:cubicBezTo>
                  <a:lnTo>
                    <a:pt x="12257" y="10249"/>
                  </a:lnTo>
                  <a:cubicBezTo>
                    <a:pt x="12257" y="10226"/>
                    <a:pt x="12257" y="10204"/>
                    <a:pt x="12235" y="10181"/>
                  </a:cubicBezTo>
                  <a:lnTo>
                    <a:pt x="12257" y="10158"/>
                  </a:lnTo>
                  <a:lnTo>
                    <a:pt x="12257" y="10112"/>
                  </a:lnTo>
                  <a:cubicBezTo>
                    <a:pt x="12303" y="9952"/>
                    <a:pt x="12372" y="9793"/>
                    <a:pt x="12394" y="9633"/>
                  </a:cubicBezTo>
                  <a:lnTo>
                    <a:pt x="12394" y="9587"/>
                  </a:lnTo>
                  <a:lnTo>
                    <a:pt x="12440" y="9427"/>
                  </a:lnTo>
                  <a:cubicBezTo>
                    <a:pt x="12440" y="9336"/>
                    <a:pt x="12463" y="9245"/>
                    <a:pt x="12486" y="9176"/>
                  </a:cubicBezTo>
                  <a:cubicBezTo>
                    <a:pt x="12508" y="9017"/>
                    <a:pt x="12531" y="8857"/>
                    <a:pt x="12554" y="8720"/>
                  </a:cubicBezTo>
                  <a:cubicBezTo>
                    <a:pt x="12554" y="8651"/>
                    <a:pt x="12577" y="8606"/>
                    <a:pt x="12577" y="8537"/>
                  </a:cubicBezTo>
                  <a:cubicBezTo>
                    <a:pt x="12577" y="8469"/>
                    <a:pt x="12577" y="8423"/>
                    <a:pt x="12577" y="8378"/>
                  </a:cubicBezTo>
                  <a:cubicBezTo>
                    <a:pt x="12600" y="8241"/>
                    <a:pt x="12600" y="8126"/>
                    <a:pt x="12600" y="8012"/>
                  </a:cubicBezTo>
                  <a:cubicBezTo>
                    <a:pt x="12623" y="7853"/>
                    <a:pt x="12623" y="7738"/>
                    <a:pt x="12623" y="7647"/>
                  </a:cubicBezTo>
                  <a:cubicBezTo>
                    <a:pt x="12623" y="7624"/>
                    <a:pt x="12623" y="7601"/>
                    <a:pt x="12623" y="7601"/>
                  </a:cubicBezTo>
                  <a:lnTo>
                    <a:pt x="12623" y="7487"/>
                  </a:lnTo>
                  <a:cubicBezTo>
                    <a:pt x="12623" y="7465"/>
                    <a:pt x="12623" y="7442"/>
                    <a:pt x="12623" y="7419"/>
                  </a:cubicBezTo>
                  <a:lnTo>
                    <a:pt x="12600" y="7396"/>
                  </a:lnTo>
                  <a:cubicBezTo>
                    <a:pt x="12600" y="7282"/>
                    <a:pt x="12600" y="7168"/>
                    <a:pt x="12600" y="7054"/>
                  </a:cubicBezTo>
                  <a:lnTo>
                    <a:pt x="12600" y="6940"/>
                  </a:lnTo>
                  <a:cubicBezTo>
                    <a:pt x="12577" y="6803"/>
                    <a:pt x="12577" y="6643"/>
                    <a:pt x="12577" y="6483"/>
                  </a:cubicBezTo>
                  <a:cubicBezTo>
                    <a:pt x="12554" y="6415"/>
                    <a:pt x="12554" y="6369"/>
                    <a:pt x="12554" y="6300"/>
                  </a:cubicBezTo>
                  <a:lnTo>
                    <a:pt x="12531" y="6255"/>
                  </a:lnTo>
                  <a:cubicBezTo>
                    <a:pt x="12531" y="6186"/>
                    <a:pt x="12531" y="6095"/>
                    <a:pt x="12508" y="6027"/>
                  </a:cubicBezTo>
                  <a:cubicBezTo>
                    <a:pt x="12508" y="6004"/>
                    <a:pt x="12508" y="5981"/>
                    <a:pt x="12508" y="5958"/>
                  </a:cubicBezTo>
                  <a:lnTo>
                    <a:pt x="12486" y="5935"/>
                  </a:lnTo>
                  <a:lnTo>
                    <a:pt x="12486" y="5912"/>
                  </a:lnTo>
                  <a:cubicBezTo>
                    <a:pt x="12486" y="5867"/>
                    <a:pt x="12486" y="5844"/>
                    <a:pt x="12486" y="5798"/>
                  </a:cubicBezTo>
                  <a:cubicBezTo>
                    <a:pt x="12463" y="5775"/>
                    <a:pt x="12463" y="5730"/>
                    <a:pt x="12440" y="5707"/>
                  </a:cubicBezTo>
                  <a:lnTo>
                    <a:pt x="12440" y="5616"/>
                  </a:lnTo>
                  <a:lnTo>
                    <a:pt x="12417" y="5547"/>
                  </a:lnTo>
                  <a:lnTo>
                    <a:pt x="12417" y="5524"/>
                  </a:lnTo>
                  <a:lnTo>
                    <a:pt x="12417" y="5502"/>
                  </a:lnTo>
                  <a:lnTo>
                    <a:pt x="12394" y="5456"/>
                  </a:lnTo>
                  <a:cubicBezTo>
                    <a:pt x="12394" y="5433"/>
                    <a:pt x="12394" y="5410"/>
                    <a:pt x="12394" y="5365"/>
                  </a:cubicBezTo>
                  <a:lnTo>
                    <a:pt x="12372" y="5342"/>
                  </a:lnTo>
                  <a:lnTo>
                    <a:pt x="12372" y="5296"/>
                  </a:lnTo>
                  <a:cubicBezTo>
                    <a:pt x="12349" y="5182"/>
                    <a:pt x="12326" y="5091"/>
                    <a:pt x="12303" y="4977"/>
                  </a:cubicBezTo>
                  <a:cubicBezTo>
                    <a:pt x="12280" y="4954"/>
                    <a:pt x="12280" y="4908"/>
                    <a:pt x="12280" y="4885"/>
                  </a:cubicBezTo>
                  <a:lnTo>
                    <a:pt x="12257" y="4862"/>
                  </a:lnTo>
                  <a:lnTo>
                    <a:pt x="12257" y="4840"/>
                  </a:lnTo>
                  <a:lnTo>
                    <a:pt x="12257" y="4794"/>
                  </a:lnTo>
                  <a:lnTo>
                    <a:pt x="12235" y="4748"/>
                  </a:lnTo>
                  <a:cubicBezTo>
                    <a:pt x="12235" y="4725"/>
                    <a:pt x="12235" y="4680"/>
                    <a:pt x="12212" y="4657"/>
                  </a:cubicBezTo>
                  <a:cubicBezTo>
                    <a:pt x="12189" y="4543"/>
                    <a:pt x="12166" y="4429"/>
                    <a:pt x="12120" y="4315"/>
                  </a:cubicBezTo>
                  <a:lnTo>
                    <a:pt x="12120" y="4292"/>
                  </a:lnTo>
                  <a:lnTo>
                    <a:pt x="12120" y="4269"/>
                  </a:lnTo>
                  <a:cubicBezTo>
                    <a:pt x="12075" y="4155"/>
                    <a:pt x="12029" y="4041"/>
                    <a:pt x="11983" y="3881"/>
                  </a:cubicBezTo>
                  <a:cubicBezTo>
                    <a:pt x="11961" y="3835"/>
                    <a:pt x="11961" y="3790"/>
                    <a:pt x="11938" y="3767"/>
                  </a:cubicBezTo>
                  <a:lnTo>
                    <a:pt x="11915" y="3698"/>
                  </a:lnTo>
                  <a:cubicBezTo>
                    <a:pt x="11892" y="3653"/>
                    <a:pt x="11892" y="3630"/>
                    <a:pt x="11869" y="3584"/>
                  </a:cubicBezTo>
                  <a:lnTo>
                    <a:pt x="11869" y="3561"/>
                  </a:lnTo>
                  <a:cubicBezTo>
                    <a:pt x="11847" y="3539"/>
                    <a:pt x="11847" y="3516"/>
                    <a:pt x="11824" y="3493"/>
                  </a:cubicBezTo>
                  <a:cubicBezTo>
                    <a:pt x="11824" y="3447"/>
                    <a:pt x="11801" y="3424"/>
                    <a:pt x="11801" y="3379"/>
                  </a:cubicBezTo>
                  <a:cubicBezTo>
                    <a:pt x="11778" y="3379"/>
                    <a:pt x="11755" y="3356"/>
                    <a:pt x="11755" y="3333"/>
                  </a:cubicBezTo>
                  <a:cubicBezTo>
                    <a:pt x="11755" y="3310"/>
                    <a:pt x="11755" y="3310"/>
                    <a:pt x="11755" y="3310"/>
                  </a:cubicBezTo>
                  <a:cubicBezTo>
                    <a:pt x="11732" y="3287"/>
                    <a:pt x="11710" y="3265"/>
                    <a:pt x="11710" y="3242"/>
                  </a:cubicBezTo>
                  <a:cubicBezTo>
                    <a:pt x="11687" y="3196"/>
                    <a:pt x="11664" y="3173"/>
                    <a:pt x="11664" y="3151"/>
                  </a:cubicBezTo>
                  <a:lnTo>
                    <a:pt x="11641" y="3128"/>
                  </a:lnTo>
                  <a:cubicBezTo>
                    <a:pt x="11618" y="3082"/>
                    <a:pt x="11595" y="3036"/>
                    <a:pt x="11595" y="2991"/>
                  </a:cubicBezTo>
                  <a:cubicBezTo>
                    <a:pt x="11573" y="2945"/>
                    <a:pt x="11550" y="2922"/>
                    <a:pt x="11550" y="2877"/>
                  </a:cubicBezTo>
                  <a:cubicBezTo>
                    <a:pt x="11527" y="2831"/>
                    <a:pt x="11504" y="2808"/>
                    <a:pt x="11504" y="2763"/>
                  </a:cubicBezTo>
                  <a:lnTo>
                    <a:pt x="11481" y="2740"/>
                  </a:lnTo>
                  <a:cubicBezTo>
                    <a:pt x="11481" y="2717"/>
                    <a:pt x="11459" y="2694"/>
                    <a:pt x="11459" y="2671"/>
                  </a:cubicBezTo>
                  <a:cubicBezTo>
                    <a:pt x="11436" y="2648"/>
                    <a:pt x="11436" y="2603"/>
                    <a:pt x="11413" y="2580"/>
                  </a:cubicBezTo>
                  <a:cubicBezTo>
                    <a:pt x="11390" y="2557"/>
                    <a:pt x="11390" y="2534"/>
                    <a:pt x="11390" y="2511"/>
                  </a:cubicBezTo>
                  <a:cubicBezTo>
                    <a:pt x="11367" y="2489"/>
                    <a:pt x="11367" y="2466"/>
                    <a:pt x="11367" y="2443"/>
                  </a:cubicBezTo>
                  <a:cubicBezTo>
                    <a:pt x="11344" y="2397"/>
                    <a:pt x="11322" y="2352"/>
                    <a:pt x="11299" y="2283"/>
                  </a:cubicBezTo>
                  <a:cubicBezTo>
                    <a:pt x="11276" y="2215"/>
                    <a:pt x="11230" y="2146"/>
                    <a:pt x="11207" y="2078"/>
                  </a:cubicBezTo>
                  <a:cubicBezTo>
                    <a:pt x="11162" y="1986"/>
                    <a:pt x="11116" y="1918"/>
                    <a:pt x="11070" y="1849"/>
                  </a:cubicBezTo>
                  <a:cubicBezTo>
                    <a:pt x="11070" y="1827"/>
                    <a:pt x="11048" y="1804"/>
                    <a:pt x="11002" y="1781"/>
                  </a:cubicBezTo>
                  <a:lnTo>
                    <a:pt x="10956" y="1781"/>
                  </a:lnTo>
                  <a:cubicBezTo>
                    <a:pt x="10934" y="1735"/>
                    <a:pt x="10911" y="1713"/>
                    <a:pt x="10888" y="1690"/>
                  </a:cubicBezTo>
                  <a:cubicBezTo>
                    <a:pt x="10865" y="1667"/>
                    <a:pt x="10842" y="1644"/>
                    <a:pt x="10819" y="1644"/>
                  </a:cubicBezTo>
                  <a:lnTo>
                    <a:pt x="10819" y="1621"/>
                  </a:lnTo>
                  <a:cubicBezTo>
                    <a:pt x="10797" y="1598"/>
                    <a:pt x="10774" y="1598"/>
                    <a:pt x="10774" y="1576"/>
                  </a:cubicBezTo>
                  <a:cubicBezTo>
                    <a:pt x="10728" y="1530"/>
                    <a:pt x="10660" y="1484"/>
                    <a:pt x="10614" y="1461"/>
                  </a:cubicBezTo>
                  <a:lnTo>
                    <a:pt x="10568" y="1416"/>
                  </a:lnTo>
                  <a:cubicBezTo>
                    <a:pt x="10545" y="1370"/>
                    <a:pt x="10523" y="1370"/>
                    <a:pt x="10523" y="1347"/>
                  </a:cubicBezTo>
                  <a:cubicBezTo>
                    <a:pt x="10477" y="1302"/>
                    <a:pt x="10431" y="1279"/>
                    <a:pt x="10386" y="1233"/>
                  </a:cubicBezTo>
                  <a:lnTo>
                    <a:pt x="10363" y="1233"/>
                  </a:lnTo>
                  <a:lnTo>
                    <a:pt x="10340" y="1210"/>
                  </a:lnTo>
                  <a:cubicBezTo>
                    <a:pt x="10226" y="1119"/>
                    <a:pt x="10112" y="1051"/>
                    <a:pt x="10021" y="959"/>
                  </a:cubicBezTo>
                  <a:cubicBezTo>
                    <a:pt x="9975" y="936"/>
                    <a:pt x="9906" y="891"/>
                    <a:pt x="9861" y="845"/>
                  </a:cubicBezTo>
                  <a:cubicBezTo>
                    <a:pt x="9792" y="800"/>
                    <a:pt x="9724" y="754"/>
                    <a:pt x="9678" y="731"/>
                  </a:cubicBezTo>
                  <a:cubicBezTo>
                    <a:pt x="9632" y="685"/>
                    <a:pt x="9564" y="663"/>
                    <a:pt x="9518" y="640"/>
                  </a:cubicBezTo>
                  <a:lnTo>
                    <a:pt x="9473" y="617"/>
                  </a:lnTo>
                  <a:cubicBezTo>
                    <a:pt x="9404" y="571"/>
                    <a:pt x="9336" y="548"/>
                    <a:pt x="9244" y="503"/>
                  </a:cubicBezTo>
                  <a:cubicBezTo>
                    <a:pt x="9222" y="503"/>
                    <a:pt x="9176" y="480"/>
                    <a:pt x="9153" y="480"/>
                  </a:cubicBezTo>
                  <a:lnTo>
                    <a:pt x="9130" y="457"/>
                  </a:lnTo>
                  <a:lnTo>
                    <a:pt x="9062" y="434"/>
                  </a:lnTo>
                  <a:lnTo>
                    <a:pt x="8971" y="412"/>
                  </a:lnTo>
                  <a:lnTo>
                    <a:pt x="8879" y="366"/>
                  </a:lnTo>
                  <a:cubicBezTo>
                    <a:pt x="8765" y="320"/>
                    <a:pt x="8628" y="275"/>
                    <a:pt x="8514" y="252"/>
                  </a:cubicBezTo>
                  <a:lnTo>
                    <a:pt x="8446" y="229"/>
                  </a:lnTo>
                  <a:cubicBezTo>
                    <a:pt x="8331" y="206"/>
                    <a:pt x="8240" y="183"/>
                    <a:pt x="8149" y="160"/>
                  </a:cubicBezTo>
                  <a:cubicBezTo>
                    <a:pt x="8058" y="138"/>
                    <a:pt x="7989" y="115"/>
                    <a:pt x="7898" y="115"/>
                  </a:cubicBezTo>
                  <a:cubicBezTo>
                    <a:pt x="7852" y="92"/>
                    <a:pt x="7806" y="92"/>
                    <a:pt x="7761" y="92"/>
                  </a:cubicBezTo>
                  <a:lnTo>
                    <a:pt x="7715" y="69"/>
                  </a:lnTo>
                  <a:cubicBezTo>
                    <a:pt x="7578" y="46"/>
                    <a:pt x="7464" y="23"/>
                    <a:pt x="7327" y="23"/>
                  </a:cubicBezTo>
                  <a:cubicBezTo>
                    <a:pt x="7236" y="1"/>
                    <a:pt x="7167" y="1"/>
                    <a:pt x="70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9750;p58">
              <a:extLst>
                <a:ext uri="{FF2B5EF4-FFF2-40B4-BE49-F238E27FC236}">
                  <a16:creationId xmlns:a16="http://schemas.microsoft.com/office/drawing/2014/main" id="{1E45EF28-CAE0-6706-8813-5FEE5364E664}"/>
                </a:ext>
              </a:extLst>
            </p:cNvPr>
            <p:cNvSpPr/>
            <p:nvPr/>
          </p:nvSpPr>
          <p:spPr>
            <a:xfrm>
              <a:off x="4988341" y="2983533"/>
              <a:ext cx="599945" cy="634376"/>
            </a:xfrm>
            <a:custGeom>
              <a:avLst/>
              <a:gdLst/>
              <a:ahLst/>
              <a:cxnLst/>
              <a:rect l="l" t="t" r="r" b="b"/>
              <a:pathLst>
                <a:path w="12737" h="13468" extrusionOk="0">
                  <a:moveTo>
                    <a:pt x="6962" y="1"/>
                  </a:moveTo>
                  <a:cubicBezTo>
                    <a:pt x="6802" y="1"/>
                    <a:pt x="6620" y="24"/>
                    <a:pt x="6506" y="24"/>
                  </a:cubicBezTo>
                  <a:cubicBezTo>
                    <a:pt x="6414" y="24"/>
                    <a:pt x="6346" y="46"/>
                    <a:pt x="6277" y="46"/>
                  </a:cubicBezTo>
                  <a:cubicBezTo>
                    <a:pt x="6209" y="46"/>
                    <a:pt x="6118" y="69"/>
                    <a:pt x="6072" y="92"/>
                  </a:cubicBezTo>
                  <a:cubicBezTo>
                    <a:pt x="5981" y="92"/>
                    <a:pt x="5867" y="138"/>
                    <a:pt x="5752" y="183"/>
                  </a:cubicBezTo>
                  <a:cubicBezTo>
                    <a:pt x="5730" y="183"/>
                    <a:pt x="5707" y="206"/>
                    <a:pt x="5661" y="206"/>
                  </a:cubicBezTo>
                  <a:cubicBezTo>
                    <a:pt x="5638" y="275"/>
                    <a:pt x="5593" y="298"/>
                    <a:pt x="5524" y="320"/>
                  </a:cubicBezTo>
                  <a:cubicBezTo>
                    <a:pt x="5501" y="320"/>
                    <a:pt x="5501" y="320"/>
                    <a:pt x="5478" y="343"/>
                  </a:cubicBezTo>
                  <a:cubicBezTo>
                    <a:pt x="5410" y="389"/>
                    <a:pt x="5342" y="435"/>
                    <a:pt x="5250" y="480"/>
                  </a:cubicBezTo>
                  <a:lnTo>
                    <a:pt x="5227" y="480"/>
                  </a:lnTo>
                  <a:cubicBezTo>
                    <a:pt x="5182" y="503"/>
                    <a:pt x="5159" y="526"/>
                    <a:pt x="5113" y="571"/>
                  </a:cubicBezTo>
                  <a:cubicBezTo>
                    <a:pt x="4999" y="640"/>
                    <a:pt x="4862" y="708"/>
                    <a:pt x="4748" y="800"/>
                  </a:cubicBezTo>
                  <a:cubicBezTo>
                    <a:pt x="4702" y="823"/>
                    <a:pt x="4657" y="845"/>
                    <a:pt x="4634" y="868"/>
                  </a:cubicBezTo>
                  <a:lnTo>
                    <a:pt x="4565" y="914"/>
                  </a:lnTo>
                  <a:lnTo>
                    <a:pt x="4543" y="914"/>
                  </a:lnTo>
                  <a:lnTo>
                    <a:pt x="4520" y="937"/>
                  </a:lnTo>
                  <a:cubicBezTo>
                    <a:pt x="4474" y="982"/>
                    <a:pt x="4429" y="1005"/>
                    <a:pt x="4383" y="1028"/>
                  </a:cubicBezTo>
                  <a:lnTo>
                    <a:pt x="4269" y="1119"/>
                  </a:lnTo>
                  <a:lnTo>
                    <a:pt x="4018" y="1302"/>
                  </a:lnTo>
                  <a:cubicBezTo>
                    <a:pt x="3949" y="1348"/>
                    <a:pt x="3881" y="1416"/>
                    <a:pt x="3789" y="1462"/>
                  </a:cubicBezTo>
                  <a:lnTo>
                    <a:pt x="3767" y="1507"/>
                  </a:lnTo>
                  <a:cubicBezTo>
                    <a:pt x="3721" y="1530"/>
                    <a:pt x="3675" y="1553"/>
                    <a:pt x="3630" y="1599"/>
                  </a:cubicBezTo>
                  <a:lnTo>
                    <a:pt x="3607" y="1621"/>
                  </a:lnTo>
                  <a:cubicBezTo>
                    <a:pt x="3561" y="1644"/>
                    <a:pt x="3516" y="1690"/>
                    <a:pt x="3447" y="1736"/>
                  </a:cubicBezTo>
                  <a:cubicBezTo>
                    <a:pt x="3424" y="1758"/>
                    <a:pt x="3379" y="1804"/>
                    <a:pt x="3333" y="1827"/>
                  </a:cubicBezTo>
                  <a:lnTo>
                    <a:pt x="3310" y="1850"/>
                  </a:lnTo>
                  <a:lnTo>
                    <a:pt x="3287" y="1873"/>
                  </a:lnTo>
                  <a:lnTo>
                    <a:pt x="3219" y="1941"/>
                  </a:lnTo>
                  <a:cubicBezTo>
                    <a:pt x="3127" y="2009"/>
                    <a:pt x="3036" y="2101"/>
                    <a:pt x="2945" y="2169"/>
                  </a:cubicBezTo>
                  <a:lnTo>
                    <a:pt x="2922" y="2192"/>
                  </a:lnTo>
                  <a:cubicBezTo>
                    <a:pt x="2876" y="2215"/>
                    <a:pt x="2854" y="2215"/>
                    <a:pt x="2831" y="2238"/>
                  </a:cubicBezTo>
                  <a:cubicBezTo>
                    <a:pt x="2739" y="2306"/>
                    <a:pt x="2648" y="2397"/>
                    <a:pt x="2580" y="2489"/>
                  </a:cubicBezTo>
                  <a:lnTo>
                    <a:pt x="2488" y="2557"/>
                  </a:lnTo>
                  <a:cubicBezTo>
                    <a:pt x="2443" y="2603"/>
                    <a:pt x="2397" y="2649"/>
                    <a:pt x="2351" y="2694"/>
                  </a:cubicBezTo>
                  <a:cubicBezTo>
                    <a:pt x="2329" y="2740"/>
                    <a:pt x="2283" y="2763"/>
                    <a:pt x="2260" y="2786"/>
                  </a:cubicBezTo>
                  <a:cubicBezTo>
                    <a:pt x="2192" y="2854"/>
                    <a:pt x="2123" y="2922"/>
                    <a:pt x="2078" y="2968"/>
                  </a:cubicBezTo>
                  <a:cubicBezTo>
                    <a:pt x="1941" y="3128"/>
                    <a:pt x="1849" y="3265"/>
                    <a:pt x="1758" y="3402"/>
                  </a:cubicBezTo>
                  <a:cubicBezTo>
                    <a:pt x="1735" y="3425"/>
                    <a:pt x="1712" y="3470"/>
                    <a:pt x="1689" y="3493"/>
                  </a:cubicBezTo>
                  <a:lnTo>
                    <a:pt x="1667" y="3516"/>
                  </a:lnTo>
                  <a:lnTo>
                    <a:pt x="1644" y="3539"/>
                  </a:lnTo>
                  <a:cubicBezTo>
                    <a:pt x="1621" y="3562"/>
                    <a:pt x="1621" y="3607"/>
                    <a:pt x="1598" y="3630"/>
                  </a:cubicBezTo>
                  <a:lnTo>
                    <a:pt x="1575" y="3653"/>
                  </a:lnTo>
                  <a:cubicBezTo>
                    <a:pt x="1484" y="3767"/>
                    <a:pt x="1393" y="3881"/>
                    <a:pt x="1301" y="3995"/>
                  </a:cubicBezTo>
                  <a:cubicBezTo>
                    <a:pt x="1256" y="4064"/>
                    <a:pt x="1210" y="4132"/>
                    <a:pt x="1165" y="4201"/>
                  </a:cubicBezTo>
                  <a:cubicBezTo>
                    <a:pt x="1142" y="4246"/>
                    <a:pt x="1119" y="4292"/>
                    <a:pt x="1073" y="4338"/>
                  </a:cubicBezTo>
                  <a:lnTo>
                    <a:pt x="1050" y="4383"/>
                  </a:lnTo>
                  <a:cubicBezTo>
                    <a:pt x="982" y="4520"/>
                    <a:pt x="891" y="4657"/>
                    <a:pt x="822" y="4794"/>
                  </a:cubicBezTo>
                  <a:cubicBezTo>
                    <a:pt x="754" y="4908"/>
                    <a:pt x="685" y="5045"/>
                    <a:pt x="617" y="5205"/>
                  </a:cubicBezTo>
                  <a:cubicBezTo>
                    <a:pt x="548" y="5342"/>
                    <a:pt x="503" y="5479"/>
                    <a:pt x="434" y="5616"/>
                  </a:cubicBezTo>
                  <a:lnTo>
                    <a:pt x="434" y="5639"/>
                  </a:lnTo>
                  <a:cubicBezTo>
                    <a:pt x="388" y="5776"/>
                    <a:pt x="343" y="5890"/>
                    <a:pt x="320" y="6027"/>
                  </a:cubicBezTo>
                  <a:cubicBezTo>
                    <a:pt x="297" y="6072"/>
                    <a:pt x="274" y="6141"/>
                    <a:pt x="251" y="6209"/>
                  </a:cubicBezTo>
                  <a:cubicBezTo>
                    <a:pt x="229" y="6278"/>
                    <a:pt x="206" y="6346"/>
                    <a:pt x="206" y="6415"/>
                  </a:cubicBezTo>
                  <a:cubicBezTo>
                    <a:pt x="160" y="6529"/>
                    <a:pt x="160" y="6643"/>
                    <a:pt x="137" y="6780"/>
                  </a:cubicBezTo>
                  <a:lnTo>
                    <a:pt x="137" y="6848"/>
                  </a:lnTo>
                  <a:lnTo>
                    <a:pt x="115" y="6871"/>
                  </a:lnTo>
                  <a:cubicBezTo>
                    <a:pt x="115" y="6917"/>
                    <a:pt x="115" y="6963"/>
                    <a:pt x="115" y="6985"/>
                  </a:cubicBezTo>
                  <a:cubicBezTo>
                    <a:pt x="92" y="7031"/>
                    <a:pt x="92" y="7077"/>
                    <a:pt x="92" y="7099"/>
                  </a:cubicBezTo>
                  <a:cubicBezTo>
                    <a:pt x="23" y="7122"/>
                    <a:pt x="0" y="7191"/>
                    <a:pt x="0" y="7236"/>
                  </a:cubicBezTo>
                  <a:lnTo>
                    <a:pt x="23" y="7282"/>
                  </a:lnTo>
                  <a:cubicBezTo>
                    <a:pt x="23" y="7351"/>
                    <a:pt x="46" y="7396"/>
                    <a:pt x="69" y="7442"/>
                  </a:cubicBezTo>
                  <a:cubicBezTo>
                    <a:pt x="69" y="7510"/>
                    <a:pt x="92" y="7579"/>
                    <a:pt x="115" y="7647"/>
                  </a:cubicBezTo>
                  <a:lnTo>
                    <a:pt x="137" y="7739"/>
                  </a:lnTo>
                  <a:cubicBezTo>
                    <a:pt x="183" y="7853"/>
                    <a:pt x="229" y="7990"/>
                    <a:pt x="274" y="8104"/>
                  </a:cubicBezTo>
                  <a:lnTo>
                    <a:pt x="274" y="8127"/>
                  </a:lnTo>
                  <a:lnTo>
                    <a:pt x="297" y="8149"/>
                  </a:lnTo>
                  <a:cubicBezTo>
                    <a:pt x="320" y="8195"/>
                    <a:pt x="343" y="8241"/>
                    <a:pt x="343" y="8286"/>
                  </a:cubicBezTo>
                  <a:lnTo>
                    <a:pt x="366" y="8332"/>
                  </a:lnTo>
                  <a:cubicBezTo>
                    <a:pt x="388" y="8401"/>
                    <a:pt x="411" y="8446"/>
                    <a:pt x="434" y="8492"/>
                  </a:cubicBezTo>
                  <a:cubicBezTo>
                    <a:pt x="457" y="8560"/>
                    <a:pt x="480" y="8629"/>
                    <a:pt x="525" y="8674"/>
                  </a:cubicBezTo>
                  <a:lnTo>
                    <a:pt x="525" y="8720"/>
                  </a:lnTo>
                  <a:lnTo>
                    <a:pt x="571" y="8789"/>
                  </a:lnTo>
                  <a:lnTo>
                    <a:pt x="594" y="8811"/>
                  </a:lnTo>
                  <a:cubicBezTo>
                    <a:pt x="594" y="8834"/>
                    <a:pt x="617" y="8857"/>
                    <a:pt x="617" y="8880"/>
                  </a:cubicBezTo>
                  <a:cubicBezTo>
                    <a:pt x="754" y="9154"/>
                    <a:pt x="913" y="9382"/>
                    <a:pt x="1073" y="9610"/>
                  </a:cubicBezTo>
                  <a:cubicBezTo>
                    <a:pt x="1187" y="9747"/>
                    <a:pt x="1301" y="9884"/>
                    <a:pt x="1393" y="10044"/>
                  </a:cubicBezTo>
                  <a:cubicBezTo>
                    <a:pt x="1461" y="10112"/>
                    <a:pt x="1530" y="10204"/>
                    <a:pt x="1621" y="10295"/>
                  </a:cubicBezTo>
                  <a:cubicBezTo>
                    <a:pt x="1689" y="10386"/>
                    <a:pt x="1758" y="10478"/>
                    <a:pt x="1826" y="10569"/>
                  </a:cubicBezTo>
                  <a:cubicBezTo>
                    <a:pt x="1918" y="10660"/>
                    <a:pt x="1986" y="10752"/>
                    <a:pt x="2078" y="10843"/>
                  </a:cubicBezTo>
                  <a:cubicBezTo>
                    <a:pt x="2237" y="11025"/>
                    <a:pt x="2420" y="11231"/>
                    <a:pt x="2648" y="11413"/>
                  </a:cubicBezTo>
                  <a:cubicBezTo>
                    <a:pt x="2671" y="11436"/>
                    <a:pt x="2717" y="11482"/>
                    <a:pt x="2762" y="11505"/>
                  </a:cubicBezTo>
                  <a:lnTo>
                    <a:pt x="2808" y="11550"/>
                  </a:lnTo>
                  <a:cubicBezTo>
                    <a:pt x="2831" y="11573"/>
                    <a:pt x="2876" y="11596"/>
                    <a:pt x="2899" y="11619"/>
                  </a:cubicBezTo>
                  <a:lnTo>
                    <a:pt x="2968" y="11665"/>
                  </a:lnTo>
                  <a:cubicBezTo>
                    <a:pt x="3105" y="11779"/>
                    <a:pt x="3219" y="11870"/>
                    <a:pt x="3333" y="11938"/>
                  </a:cubicBezTo>
                  <a:cubicBezTo>
                    <a:pt x="3401" y="11984"/>
                    <a:pt x="3470" y="12030"/>
                    <a:pt x="3561" y="12075"/>
                  </a:cubicBezTo>
                  <a:lnTo>
                    <a:pt x="3607" y="12121"/>
                  </a:lnTo>
                  <a:lnTo>
                    <a:pt x="3744" y="12190"/>
                  </a:lnTo>
                  <a:lnTo>
                    <a:pt x="3812" y="12258"/>
                  </a:lnTo>
                  <a:cubicBezTo>
                    <a:pt x="3904" y="12304"/>
                    <a:pt x="4018" y="12395"/>
                    <a:pt x="4132" y="12463"/>
                  </a:cubicBezTo>
                  <a:cubicBezTo>
                    <a:pt x="4360" y="12578"/>
                    <a:pt x="4588" y="12692"/>
                    <a:pt x="4839" y="12829"/>
                  </a:cubicBezTo>
                  <a:lnTo>
                    <a:pt x="4839" y="12806"/>
                  </a:lnTo>
                  <a:cubicBezTo>
                    <a:pt x="4954" y="12874"/>
                    <a:pt x="5090" y="12943"/>
                    <a:pt x="5227" y="12988"/>
                  </a:cubicBezTo>
                  <a:cubicBezTo>
                    <a:pt x="5319" y="13011"/>
                    <a:pt x="5410" y="13057"/>
                    <a:pt x="5501" y="13080"/>
                  </a:cubicBezTo>
                  <a:lnTo>
                    <a:pt x="5638" y="13125"/>
                  </a:lnTo>
                  <a:cubicBezTo>
                    <a:pt x="5798" y="13194"/>
                    <a:pt x="5935" y="13217"/>
                    <a:pt x="6049" y="13239"/>
                  </a:cubicBezTo>
                  <a:cubicBezTo>
                    <a:pt x="6163" y="13262"/>
                    <a:pt x="6255" y="13285"/>
                    <a:pt x="6346" y="13285"/>
                  </a:cubicBezTo>
                  <a:lnTo>
                    <a:pt x="6369" y="13308"/>
                  </a:lnTo>
                  <a:lnTo>
                    <a:pt x="6506" y="13308"/>
                  </a:lnTo>
                  <a:lnTo>
                    <a:pt x="6528" y="13331"/>
                  </a:lnTo>
                  <a:lnTo>
                    <a:pt x="6597" y="13331"/>
                  </a:lnTo>
                  <a:lnTo>
                    <a:pt x="6620" y="13354"/>
                  </a:lnTo>
                  <a:lnTo>
                    <a:pt x="6665" y="13354"/>
                  </a:lnTo>
                  <a:cubicBezTo>
                    <a:pt x="6802" y="13376"/>
                    <a:pt x="6939" y="13399"/>
                    <a:pt x="7076" y="13422"/>
                  </a:cubicBezTo>
                  <a:cubicBezTo>
                    <a:pt x="7168" y="13422"/>
                    <a:pt x="7282" y="13422"/>
                    <a:pt x="7396" y="13445"/>
                  </a:cubicBezTo>
                  <a:lnTo>
                    <a:pt x="7487" y="13445"/>
                  </a:lnTo>
                  <a:cubicBezTo>
                    <a:pt x="7601" y="13445"/>
                    <a:pt x="7715" y="13468"/>
                    <a:pt x="7784" y="13468"/>
                  </a:cubicBezTo>
                  <a:lnTo>
                    <a:pt x="7898" y="13468"/>
                  </a:lnTo>
                  <a:cubicBezTo>
                    <a:pt x="7966" y="13445"/>
                    <a:pt x="8035" y="13445"/>
                    <a:pt x="8103" y="13445"/>
                  </a:cubicBezTo>
                  <a:lnTo>
                    <a:pt x="8126" y="13445"/>
                  </a:lnTo>
                  <a:cubicBezTo>
                    <a:pt x="8172" y="13445"/>
                    <a:pt x="8195" y="13422"/>
                    <a:pt x="8240" y="13422"/>
                  </a:cubicBezTo>
                  <a:lnTo>
                    <a:pt x="8446" y="13422"/>
                  </a:lnTo>
                  <a:cubicBezTo>
                    <a:pt x="8469" y="13399"/>
                    <a:pt x="8469" y="13399"/>
                    <a:pt x="8491" y="13399"/>
                  </a:cubicBezTo>
                  <a:lnTo>
                    <a:pt x="8537" y="13399"/>
                  </a:lnTo>
                  <a:cubicBezTo>
                    <a:pt x="8628" y="13399"/>
                    <a:pt x="8697" y="13376"/>
                    <a:pt x="8765" y="13376"/>
                  </a:cubicBezTo>
                  <a:lnTo>
                    <a:pt x="8811" y="13354"/>
                  </a:lnTo>
                  <a:cubicBezTo>
                    <a:pt x="8879" y="13354"/>
                    <a:pt x="8925" y="13354"/>
                    <a:pt x="8994" y="13331"/>
                  </a:cubicBezTo>
                  <a:lnTo>
                    <a:pt x="9016" y="13331"/>
                  </a:lnTo>
                  <a:cubicBezTo>
                    <a:pt x="9085" y="13308"/>
                    <a:pt x="9153" y="13285"/>
                    <a:pt x="9222" y="13285"/>
                  </a:cubicBezTo>
                  <a:lnTo>
                    <a:pt x="9267" y="13262"/>
                  </a:lnTo>
                  <a:lnTo>
                    <a:pt x="9290" y="13262"/>
                  </a:lnTo>
                  <a:cubicBezTo>
                    <a:pt x="9336" y="13239"/>
                    <a:pt x="9382" y="13239"/>
                    <a:pt x="9427" y="13217"/>
                  </a:cubicBezTo>
                  <a:lnTo>
                    <a:pt x="9610" y="13171"/>
                  </a:lnTo>
                  <a:cubicBezTo>
                    <a:pt x="9701" y="13125"/>
                    <a:pt x="9792" y="13103"/>
                    <a:pt x="9884" y="13080"/>
                  </a:cubicBezTo>
                  <a:cubicBezTo>
                    <a:pt x="9929" y="13057"/>
                    <a:pt x="9975" y="13034"/>
                    <a:pt x="10021" y="13011"/>
                  </a:cubicBezTo>
                  <a:cubicBezTo>
                    <a:pt x="10089" y="12988"/>
                    <a:pt x="10135" y="12966"/>
                    <a:pt x="10181" y="12966"/>
                  </a:cubicBezTo>
                  <a:cubicBezTo>
                    <a:pt x="10226" y="12943"/>
                    <a:pt x="10295" y="12920"/>
                    <a:pt x="10363" y="12920"/>
                  </a:cubicBezTo>
                  <a:cubicBezTo>
                    <a:pt x="10386" y="12920"/>
                    <a:pt x="10409" y="12897"/>
                    <a:pt x="10454" y="12897"/>
                  </a:cubicBezTo>
                  <a:cubicBezTo>
                    <a:pt x="10477" y="12897"/>
                    <a:pt x="10500" y="12874"/>
                    <a:pt x="10500" y="12874"/>
                  </a:cubicBezTo>
                  <a:cubicBezTo>
                    <a:pt x="10546" y="12874"/>
                    <a:pt x="10546" y="12874"/>
                    <a:pt x="10591" y="12829"/>
                  </a:cubicBezTo>
                  <a:cubicBezTo>
                    <a:pt x="10614" y="12829"/>
                    <a:pt x="10637" y="12783"/>
                    <a:pt x="10660" y="12737"/>
                  </a:cubicBezTo>
                  <a:cubicBezTo>
                    <a:pt x="10683" y="12669"/>
                    <a:pt x="10637" y="12600"/>
                    <a:pt x="10591" y="12555"/>
                  </a:cubicBezTo>
                  <a:cubicBezTo>
                    <a:pt x="10569" y="12555"/>
                    <a:pt x="10546" y="12555"/>
                    <a:pt x="10546" y="12532"/>
                  </a:cubicBezTo>
                  <a:lnTo>
                    <a:pt x="10523" y="12486"/>
                  </a:lnTo>
                  <a:lnTo>
                    <a:pt x="10500" y="12463"/>
                  </a:lnTo>
                  <a:lnTo>
                    <a:pt x="10477" y="12395"/>
                  </a:lnTo>
                  <a:lnTo>
                    <a:pt x="10477" y="12349"/>
                  </a:lnTo>
                  <a:lnTo>
                    <a:pt x="10454" y="12304"/>
                  </a:lnTo>
                  <a:cubicBezTo>
                    <a:pt x="10432" y="12258"/>
                    <a:pt x="10432" y="12212"/>
                    <a:pt x="10409" y="12167"/>
                  </a:cubicBezTo>
                  <a:lnTo>
                    <a:pt x="10409" y="12144"/>
                  </a:lnTo>
                  <a:cubicBezTo>
                    <a:pt x="10386" y="12053"/>
                    <a:pt x="10363" y="11984"/>
                    <a:pt x="10363" y="11916"/>
                  </a:cubicBezTo>
                  <a:cubicBezTo>
                    <a:pt x="10340" y="11847"/>
                    <a:pt x="10340" y="11779"/>
                    <a:pt x="10340" y="11710"/>
                  </a:cubicBezTo>
                  <a:cubicBezTo>
                    <a:pt x="10340" y="11665"/>
                    <a:pt x="10340" y="11619"/>
                    <a:pt x="10363" y="11573"/>
                  </a:cubicBezTo>
                  <a:cubicBezTo>
                    <a:pt x="10386" y="11459"/>
                    <a:pt x="10409" y="11345"/>
                    <a:pt x="10454" y="11231"/>
                  </a:cubicBezTo>
                  <a:lnTo>
                    <a:pt x="10477" y="11208"/>
                  </a:lnTo>
                  <a:cubicBezTo>
                    <a:pt x="10500" y="11208"/>
                    <a:pt x="10546" y="11185"/>
                    <a:pt x="10569" y="11185"/>
                  </a:cubicBezTo>
                  <a:cubicBezTo>
                    <a:pt x="10591" y="11140"/>
                    <a:pt x="10614" y="11117"/>
                    <a:pt x="10637" y="11094"/>
                  </a:cubicBezTo>
                  <a:lnTo>
                    <a:pt x="10660" y="11071"/>
                  </a:lnTo>
                  <a:lnTo>
                    <a:pt x="10683" y="11071"/>
                  </a:lnTo>
                  <a:cubicBezTo>
                    <a:pt x="10683" y="11048"/>
                    <a:pt x="10705" y="11025"/>
                    <a:pt x="10728" y="11025"/>
                  </a:cubicBezTo>
                  <a:lnTo>
                    <a:pt x="10774" y="10980"/>
                  </a:lnTo>
                  <a:lnTo>
                    <a:pt x="10820" y="10934"/>
                  </a:lnTo>
                  <a:cubicBezTo>
                    <a:pt x="10842" y="10911"/>
                    <a:pt x="10865" y="10888"/>
                    <a:pt x="10888" y="10888"/>
                  </a:cubicBezTo>
                  <a:cubicBezTo>
                    <a:pt x="10934" y="10843"/>
                    <a:pt x="11002" y="10797"/>
                    <a:pt x="11071" y="10729"/>
                  </a:cubicBezTo>
                  <a:lnTo>
                    <a:pt x="11185" y="10637"/>
                  </a:lnTo>
                  <a:lnTo>
                    <a:pt x="11230" y="10592"/>
                  </a:lnTo>
                  <a:cubicBezTo>
                    <a:pt x="11253" y="10569"/>
                    <a:pt x="11276" y="10569"/>
                    <a:pt x="11299" y="10546"/>
                  </a:cubicBezTo>
                  <a:cubicBezTo>
                    <a:pt x="11322" y="10546"/>
                    <a:pt x="11345" y="10546"/>
                    <a:pt x="11367" y="10523"/>
                  </a:cubicBezTo>
                  <a:cubicBezTo>
                    <a:pt x="11413" y="10523"/>
                    <a:pt x="11459" y="10523"/>
                    <a:pt x="11504" y="10500"/>
                  </a:cubicBezTo>
                  <a:cubicBezTo>
                    <a:pt x="11619" y="10432"/>
                    <a:pt x="11687" y="10318"/>
                    <a:pt x="11710" y="10204"/>
                  </a:cubicBezTo>
                  <a:lnTo>
                    <a:pt x="11755" y="10135"/>
                  </a:lnTo>
                  <a:cubicBezTo>
                    <a:pt x="11755" y="10090"/>
                    <a:pt x="11778" y="10044"/>
                    <a:pt x="11801" y="9998"/>
                  </a:cubicBezTo>
                  <a:lnTo>
                    <a:pt x="11824" y="9953"/>
                  </a:lnTo>
                  <a:lnTo>
                    <a:pt x="11824" y="9930"/>
                  </a:lnTo>
                  <a:lnTo>
                    <a:pt x="11824" y="9884"/>
                  </a:lnTo>
                  <a:lnTo>
                    <a:pt x="11847" y="9861"/>
                  </a:lnTo>
                  <a:lnTo>
                    <a:pt x="11870" y="9793"/>
                  </a:lnTo>
                  <a:cubicBezTo>
                    <a:pt x="11892" y="9724"/>
                    <a:pt x="11915" y="9656"/>
                    <a:pt x="11938" y="9587"/>
                  </a:cubicBezTo>
                  <a:lnTo>
                    <a:pt x="11938" y="9565"/>
                  </a:lnTo>
                  <a:cubicBezTo>
                    <a:pt x="11961" y="9519"/>
                    <a:pt x="11984" y="9450"/>
                    <a:pt x="12007" y="9405"/>
                  </a:cubicBezTo>
                  <a:cubicBezTo>
                    <a:pt x="12029" y="9336"/>
                    <a:pt x="12052" y="9245"/>
                    <a:pt x="12075" y="9177"/>
                  </a:cubicBezTo>
                  <a:cubicBezTo>
                    <a:pt x="12098" y="9108"/>
                    <a:pt x="12121" y="9040"/>
                    <a:pt x="12143" y="8971"/>
                  </a:cubicBezTo>
                  <a:cubicBezTo>
                    <a:pt x="12189" y="8811"/>
                    <a:pt x="12212" y="8674"/>
                    <a:pt x="12258" y="8537"/>
                  </a:cubicBezTo>
                  <a:cubicBezTo>
                    <a:pt x="12280" y="8492"/>
                    <a:pt x="12280" y="8423"/>
                    <a:pt x="12303" y="8378"/>
                  </a:cubicBezTo>
                  <a:lnTo>
                    <a:pt x="12326" y="8332"/>
                  </a:lnTo>
                  <a:cubicBezTo>
                    <a:pt x="12326" y="8286"/>
                    <a:pt x="12326" y="8264"/>
                    <a:pt x="12349" y="8241"/>
                  </a:cubicBezTo>
                  <a:lnTo>
                    <a:pt x="12349" y="8195"/>
                  </a:lnTo>
                  <a:lnTo>
                    <a:pt x="12372" y="8104"/>
                  </a:lnTo>
                  <a:cubicBezTo>
                    <a:pt x="12395" y="7990"/>
                    <a:pt x="12440" y="7853"/>
                    <a:pt x="12463" y="7739"/>
                  </a:cubicBezTo>
                  <a:lnTo>
                    <a:pt x="12486" y="7647"/>
                  </a:lnTo>
                  <a:lnTo>
                    <a:pt x="12486" y="7624"/>
                  </a:lnTo>
                  <a:lnTo>
                    <a:pt x="12509" y="7556"/>
                  </a:lnTo>
                  <a:cubicBezTo>
                    <a:pt x="12532" y="7488"/>
                    <a:pt x="12532" y="7419"/>
                    <a:pt x="12554" y="7351"/>
                  </a:cubicBezTo>
                  <a:lnTo>
                    <a:pt x="12577" y="7259"/>
                  </a:lnTo>
                  <a:lnTo>
                    <a:pt x="12577" y="7191"/>
                  </a:lnTo>
                  <a:cubicBezTo>
                    <a:pt x="12600" y="7122"/>
                    <a:pt x="12600" y="7077"/>
                    <a:pt x="12623" y="7031"/>
                  </a:cubicBezTo>
                  <a:lnTo>
                    <a:pt x="12623" y="6963"/>
                  </a:lnTo>
                  <a:lnTo>
                    <a:pt x="12600" y="6985"/>
                  </a:lnTo>
                  <a:cubicBezTo>
                    <a:pt x="12646" y="6917"/>
                    <a:pt x="12646" y="6803"/>
                    <a:pt x="12668" y="6734"/>
                  </a:cubicBezTo>
                  <a:lnTo>
                    <a:pt x="12668" y="6689"/>
                  </a:lnTo>
                  <a:lnTo>
                    <a:pt x="12668" y="6666"/>
                  </a:lnTo>
                  <a:cubicBezTo>
                    <a:pt x="12668" y="6597"/>
                    <a:pt x="12691" y="6529"/>
                    <a:pt x="12714" y="6438"/>
                  </a:cubicBezTo>
                  <a:lnTo>
                    <a:pt x="12714" y="6415"/>
                  </a:lnTo>
                  <a:cubicBezTo>
                    <a:pt x="12737" y="6323"/>
                    <a:pt x="12737" y="6255"/>
                    <a:pt x="12737" y="6186"/>
                  </a:cubicBezTo>
                  <a:cubicBezTo>
                    <a:pt x="12737" y="6118"/>
                    <a:pt x="12737" y="6050"/>
                    <a:pt x="12737" y="5981"/>
                  </a:cubicBezTo>
                  <a:lnTo>
                    <a:pt x="12714" y="5913"/>
                  </a:lnTo>
                  <a:lnTo>
                    <a:pt x="12714" y="5867"/>
                  </a:lnTo>
                  <a:lnTo>
                    <a:pt x="12714" y="5844"/>
                  </a:lnTo>
                  <a:cubicBezTo>
                    <a:pt x="12714" y="5798"/>
                    <a:pt x="12714" y="5730"/>
                    <a:pt x="12691" y="5684"/>
                  </a:cubicBezTo>
                  <a:cubicBezTo>
                    <a:pt x="12691" y="5593"/>
                    <a:pt x="12691" y="5502"/>
                    <a:pt x="12668" y="5433"/>
                  </a:cubicBezTo>
                  <a:cubicBezTo>
                    <a:pt x="12668" y="5365"/>
                    <a:pt x="12668" y="5296"/>
                    <a:pt x="12668" y="5228"/>
                  </a:cubicBezTo>
                  <a:cubicBezTo>
                    <a:pt x="12668" y="5137"/>
                    <a:pt x="12668" y="5068"/>
                    <a:pt x="12646" y="4977"/>
                  </a:cubicBezTo>
                  <a:lnTo>
                    <a:pt x="12646" y="4931"/>
                  </a:lnTo>
                  <a:cubicBezTo>
                    <a:pt x="12646" y="4794"/>
                    <a:pt x="12623" y="4634"/>
                    <a:pt x="12600" y="4520"/>
                  </a:cubicBezTo>
                  <a:cubicBezTo>
                    <a:pt x="12577" y="4406"/>
                    <a:pt x="12554" y="4315"/>
                    <a:pt x="12532" y="4224"/>
                  </a:cubicBezTo>
                  <a:lnTo>
                    <a:pt x="12509" y="4178"/>
                  </a:lnTo>
                  <a:lnTo>
                    <a:pt x="12486" y="4041"/>
                  </a:lnTo>
                  <a:cubicBezTo>
                    <a:pt x="12463" y="4018"/>
                    <a:pt x="12463" y="3972"/>
                    <a:pt x="12440" y="3927"/>
                  </a:cubicBezTo>
                  <a:lnTo>
                    <a:pt x="12440" y="3881"/>
                  </a:lnTo>
                  <a:lnTo>
                    <a:pt x="12417" y="3835"/>
                  </a:lnTo>
                  <a:lnTo>
                    <a:pt x="12417" y="3813"/>
                  </a:lnTo>
                  <a:cubicBezTo>
                    <a:pt x="12395" y="3744"/>
                    <a:pt x="12372" y="3676"/>
                    <a:pt x="12372" y="3630"/>
                  </a:cubicBezTo>
                  <a:cubicBezTo>
                    <a:pt x="12303" y="3470"/>
                    <a:pt x="12258" y="3310"/>
                    <a:pt x="12189" y="3174"/>
                  </a:cubicBezTo>
                  <a:cubicBezTo>
                    <a:pt x="12166" y="3082"/>
                    <a:pt x="12121" y="3014"/>
                    <a:pt x="12075" y="2945"/>
                  </a:cubicBezTo>
                  <a:cubicBezTo>
                    <a:pt x="12052" y="2877"/>
                    <a:pt x="12007" y="2808"/>
                    <a:pt x="11961" y="2740"/>
                  </a:cubicBezTo>
                  <a:cubicBezTo>
                    <a:pt x="11938" y="2671"/>
                    <a:pt x="11892" y="2580"/>
                    <a:pt x="11824" y="2512"/>
                  </a:cubicBezTo>
                  <a:lnTo>
                    <a:pt x="11824" y="2489"/>
                  </a:lnTo>
                  <a:cubicBezTo>
                    <a:pt x="11801" y="2466"/>
                    <a:pt x="11801" y="2466"/>
                    <a:pt x="11801" y="2466"/>
                  </a:cubicBezTo>
                  <a:cubicBezTo>
                    <a:pt x="11755" y="2352"/>
                    <a:pt x="11664" y="2215"/>
                    <a:pt x="11573" y="2101"/>
                  </a:cubicBezTo>
                  <a:cubicBezTo>
                    <a:pt x="11550" y="2055"/>
                    <a:pt x="11504" y="2009"/>
                    <a:pt x="11459" y="1964"/>
                  </a:cubicBezTo>
                  <a:lnTo>
                    <a:pt x="11413" y="1918"/>
                  </a:lnTo>
                  <a:lnTo>
                    <a:pt x="11390" y="1918"/>
                  </a:lnTo>
                  <a:cubicBezTo>
                    <a:pt x="11367" y="1895"/>
                    <a:pt x="11345" y="1850"/>
                    <a:pt x="11322" y="1827"/>
                  </a:cubicBezTo>
                  <a:lnTo>
                    <a:pt x="11253" y="1781"/>
                  </a:lnTo>
                  <a:lnTo>
                    <a:pt x="11185" y="1690"/>
                  </a:lnTo>
                  <a:lnTo>
                    <a:pt x="11139" y="1644"/>
                  </a:lnTo>
                  <a:lnTo>
                    <a:pt x="11071" y="1576"/>
                  </a:lnTo>
                  <a:cubicBezTo>
                    <a:pt x="11048" y="1530"/>
                    <a:pt x="11002" y="1484"/>
                    <a:pt x="10957" y="1439"/>
                  </a:cubicBezTo>
                  <a:lnTo>
                    <a:pt x="10934" y="1416"/>
                  </a:lnTo>
                  <a:cubicBezTo>
                    <a:pt x="10865" y="1370"/>
                    <a:pt x="10820" y="1325"/>
                    <a:pt x="10774" y="1279"/>
                  </a:cubicBezTo>
                  <a:lnTo>
                    <a:pt x="10728" y="1256"/>
                  </a:lnTo>
                  <a:cubicBezTo>
                    <a:pt x="10683" y="1233"/>
                    <a:pt x="10660" y="1211"/>
                    <a:pt x="10637" y="1188"/>
                  </a:cubicBezTo>
                  <a:cubicBezTo>
                    <a:pt x="10591" y="1142"/>
                    <a:pt x="10523" y="1096"/>
                    <a:pt x="10477" y="1074"/>
                  </a:cubicBezTo>
                  <a:cubicBezTo>
                    <a:pt x="10477" y="1051"/>
                    <a:pt x="10454" y="1028"/>
                    <a:pt x="10432" y="1005"/>
                  </a:cubicBezTo>
                  <a:cubicBezTo>
                    <a:pt x="10409" y="959"/>
                    <a:pt x="10363" y="937"/>
                    <a:pt x="10317" y="914"/>
                  </a:cubicBezTo>
                  <a:lnTo>
                    <a:pt x="10272" y="891"/>
                  </a:lnTo>
                  <a:lnTo>
                    <a:pt x="10249" y="868"/>
                  </a:lnTo>
                  <a:cubicBezTo>
                    <a:pt x="10226" y="845"/>
                    <a:pt x="10181" y="845"/>
                    <a:pt x="10158" y="823"/>
                  </a:cubicBezTo>
                  <a:lnTo>
                    <a:pt x="10112" y="800"/>
                  </a:lnTo>
                  <a:lnTo>
                    <a:pt x="10112" y="777"/>
                  </a:lnTo>
                  <a:lnTo>
                    <a:pt x="10089" y="777"/>
                  </a:lnTo>
                  <a:cubicBezTo>
                    <a:pt x="10066" y="754"/>
                    <a:pt x="10044" y="731"/>
                    <a:pt x="9998" y="731"/>
                  </a:cubicBezTo>
                  <a:cubicBezTo>
                    <a:pt x="9975" y="708"/>
                    <a:pt x="9929" y="686"/>
                    <a:pt x="9907" y="686"/>
                  </a:cubicBezTo>
                  <a:lnTo>
                    <a:pt x="9861" y="663"/>
                  </a:lnTo>
                  <a:lnTo>
                    <a:pt x="9838" y="640"/>
                  </a:lnTo>
                  <a:cubicBezTo>
                    <a:pt x="9724" y="594"/>
                    <a:pt x="9610" y="549"/>
                    <a:pt x="9496" y="503"/>
                  </a:cubicBezTo>
                  <a:lnTo>
                    <a:pt x="9382" y="457"/>
                  </a:lnTo>
                  <a:lnTo>
                    <a:pt x="9359" y="435"/>
                  </a:lnTo>
                  <a:cubicBezTo>
                    <a:pt x="9267" y="412"/>
                    <a:pt x="9199" y="366"/>
                    <a:pt x="9131" y="343"/>
                  </a:cubicBezTo>
                  <a:cubicBezTo>
                    <a:pt x="9016" y="298"/>
                    <a:pt x="8879" y="252"/>
                    <a:pt x="8765" y="229"/>
                  </a:cubicBezTo>
                  <a:cubicBezTo>
                    <a:pt x="8697" y="206"/>
                    <a:pt x="8606" y="161"/>
                    <a:pt x="8514" y="161"/>
                  </a:cubicBezTo>
                  <a:lnTo>
                    <a:pt x="8446" y="138"/>
                  </a:lnTo>
                  <a:lnTo>
                    <a:pt x="8400" y="138"/>
                  </a:lnTo>
                  <a:lnTo>
                    <a:pt x="8377" y="115"/>
                  </a:lnTo>
                  <a:lnTo>
                    <a:pt x="8354" y="115"/>
                  </a:lnTo>
                  <a:cubicBezTo>
                    <a:pt x="8286" y="92"/>
                    <a:pt x="8218" y="92"/>
                    <a:pt x="8149" y="92"/>
                  </a:cubicBezTo>
                  <a:cubicBezTo>
                    <a:pt x="8058" y="69"/>
                    <a:pt x="7989" y="69"/>
                    <a:pt x="7898" y="69"/>
                  </a:cubicBezTo>
                  <a:lnTo>
                    <a:pt x="7807" y="46"/>
                  </a:lnTo>
                  <a:cubicBezTo>
                    <a:pt x="7693" y="24"/>
                    <a:pt x="7578" y="24"/>
                    <a:pt x="74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9751;p58">
              <a:extLst>
                <a:ext uri="{FF2B5EF4-FFF2-40B4-BE49-F238E27FC236}">
                  <a16:creationId xmlns:a16="http://schemas.microsoft.com/office/drawing/2014/main" id="{2E832374-7F3B-E5E7-2908-63BF80137575}"/>
                </a:ext>
              </a:extLst>
            </p:cNvPr>
            <p:cNvSpPr/>
            <p:nvPr/>
          </p:nvSpPr>
          <p:spPr>
            <a:xfrm>
              <a:off x="5131350" y="3622216"/>
              <a:ext cx="655855" cy="549404"/>
            </a:xfrm>
            <a:custGeom>
              <a:avLst/>
              <a:gdLst/>
              <a:ahLst/>
              <a:cxnLst/>
              <a:rect l="l" t="t" r="r" b="b"/>
              <a:pathLst>
                <a:path w="13924" h="11664" extrusionOk="0">
                  <a:moveTo>
                    <a:pt x="8354" y="0"/>
                  </a:moveTo>
                  <a:cubicBezTo>
                    <a:pt x="8309" y="0"/>
                    <a:pt x="8286" y="23"/>
                    <a:pt x="8263" y="46"/>
                  </a:cubicBezTo>
                  <a:cubicBezTo>
                    <a:pt x="8240" y="91"/>
                    <a:pt x="8217" y="160"/>
                    <a:pt x="8172" y="205"/>
                  </a:cubicBezTo>
                  <a:cubicBezTo>
                    <a:pt x="8103" y="274"/>
                    <a:pt x="8058" y="320"/>
                    <a:pt x="7989" y="388"/>
                  </a:cubicBezTo>
                  <a:lnTo>
                    <a:pt x="7943" y="388"/>
                  </a:lnTo>
                  <a:cubicBezTo>
                    <a:pt x="7898" y="434"/>
                    <a:pt x="7829" y="479"/>
                    <a:pt x="7784" y="525"/>
                  </a:cubicBezTo>
                  <a:cubicBezTo>
                    <a:pt x="7715" y="571"/>
                    <a:pt x="7647" y="616"/>
                    <a:pt x="7601" y="662"/>
                  </a:cubicBezTo>
                  <a:cubicBezTo>
                    <a:pt x="7533" y="708"/>
                    <a:pt x="7487" y="753"/>
                    <a:pt x="7418" y="776"/>
                  </a:cubicBezTo>
                  <a:lnTo>
                    <a:pt x="7350" y="845"/>
                  </a:lnTo>
                  <a:cubicBezTo>
                    <a:pt x="7304" y="890"/>
                    <a:pt x="7236" y="913"/>
                    <a:pt x="7190" y="959"/>
                  </a:cubicBezTo>
                  <a:cubicBezTo>
                    <a:pt x="7167" y="959"/>
                    <a:pt x="7145" y="982"/>
                    <a:pt x="7145" y="982"/>
                  </a:cubicBezTo>
                  <a:cubicBezTo>
                    <a:pt x="7076" y="1027"/>
                    <a:pt x="7008" y="1073"/>
                    <a:pt x="6939" y="1096"/>
                  </a:cubicBezTo>
                  <a:lnTo>
                    <a:pt x="6871" y="1141"/>
                  </a:lnTo>
                  <a:lnTo>
                    <a:pt x="6825" y="1164"/>
                  </a:lnTo>
                  <a:cubicBezTo>
                    <a:pt x="6734" y="1210"/>
                    <a:pt x="6620" y="1255"/>
                    <a:pt x="6528" y="1301"/>
                  </a:cubicBezTo>
                  <a:cubicBezTo>
                    <a:pt x="6483" y="1301"/>
                    <a:pt x="6437" y="1324"/>
                    <a:pt x="6391" y="1347"/>
                  </a:cubicBezTo>
                  <a:cubicBezTo>
                    <a:pt x="6368" y="1347"/>
                    <a:pt x="6346" y="1370"/>
                    <a:pt x="6323" y="1370"/>
                  </a:cubicBezTo>
                  <a:cubicBezTo>
                    <a:pt x="6277" y="1370"/>
                    <a:pt x="6254" y="1392"/>
                    <a:pt x="6231" y="1392"/>
                  </a:cubicBezTo>
                  <a:cubicBezTo>
                    <a:pt x="6186" y="1415"/>
                    <a:pt x="6140" y="1415"/>
                    <a:pt x="6095" y="1438"/>
                  </a:cubicBezTo>
                  <a:lnTo>
                    <a:pt x="6072" y="1438"/>
                  </a:lnTo>
                  <a:lnTo>
                    <a:pt x="6026" y="1461"/>
                  </a:lnTo>
                  <a:cubicBezTo>
                    <a:pt x="5980" y="1484"/>
                    <a:pt x="5935" y="1484"/>
                    <a:pt x="5889" y="1507"/>
                  </a:cubicBezTo>
                  <a:cubicBezTo>
                    <a:pt x="5843" y="1507"/>
                    <a:pt x="5775" y="1507"/>
                    <a:pt x="5729" y="1529"/>
                  </a:cubicBezTo>
                  <a:lnTo>
                    <a:pt x="5638" y="1529"/>
                  </a:lnTo>
                  <a:lnTo>
                    <a:pt x="5570" y="1552"/>
                  </a:lnTo>
                  <a:lnTo>
                    <a:pt x="5501" y="1552"/>
                  </a:lnTo>
                  <a:cubicBezTo>
                    <a:pt x="5410" y="1575"/>
                    <a:pt x="5341" y="1575"/>
                    <a:pt x="5250" y="1598"/>
                  </a:cubicBezTo>
                  <a:lnTo>
                    <a:pt x="5045" y="1598"/>
                  </a:lnTo>
                  <a:cubicBezTo>
                    <a:pt x="4976" y="1598"/>
                    <a:pt x="4908" y="1621"/>
                    <a:pt x="4839" y="1621"/>
                  </a:cubicBezTo>
                  <a:cubicBezTo>
                    <a:pt x="4679" y="1621"/>
                    <a:pt x="4542" y="1643"/>
                    <a:pt x="4405" y="1643"/>
                  </a:cubicBezTo>
                  <a:lnTo>
                    <a:pt x="4177" y="1643"/>
                  </a:lnTo>
                  <a:cubicBezTo>
                    <a:pt x="4109" y="1643"/>
                    <a:pt x="4063" y="1643"/>
                    <a:pt x="3995" y="1621"/>
                  </a:cubicBezTo>
                  <a:lnTo>
                    <a:pt x="3721" y="1621"/>
                  </a:lnTo>
                  <a:cubicBezTo>
                    <a:pt x="3652" y="1621"/>
                    <a:pt x="3561" y="1598"/>
                    <a:pt x="3492" y="1598"/>
                  </a:cubicBezTo>
                  <a:cubicBezTo>
                    <a:pt x="3401" y="1575"/>
                    <a:pt x="3310" y="1575"/>
                    <a:pt x="3219" y="1552"/>
                  </a:cubicBezTo>
                  <a:cubicBezTo>
                    <a:pt x="3013" y="1529"/>
                    <a:pt x="2831" y="1507"/>
                    <a:pt x="2648" y="1461"/>
                  </a:cubicBezTo>
                  <a:cubicBezTo>
                    <a:pt x="2579" y="1461"/>
                    <a:pt x="2488" y="1438"/>
                    <a:pt x="2420" y="1415"/>
                  </a:cubicBezTo>
                  <a:cubicBezTo>
                    <a:pt x="2351" y="1415"/>
                    <a:pt x="2306" y="1392"/>
                    <a:pt x="2260" y="1392"/>
                  </a:cubicBezTo>
                  <a:cubicBezTo>
                    <a:pt x="2214" y="1370"/>
                    <a:pt x="2146" y="1370"/>
                    <a:pt x="2100" y="1347"/>
                  </a:cubicBezTo>
                  <a:cubicBezTo>
                    <a:pt x="2054" y="1347"/>
                    <a:pt x="2032" y="1324"/>
                    <a:pt x="1986" y="1324"/>
                  </a:cubicBezTo>
                  <a:cubicBezTo>
                    <a:pt x="1986" y="1301"/>
                    <a:pt x="1963" y="1301"/>
                    <a:pt x="1940" y="1301"/>
                  </a:cubicBezTo>
                  <a:cubicBezTo>
                    <a:pt x="1918" y="1301"/>
                    <a:pt x="1895" y="1324"/>
                    <a:pt x="1872" y="1324"/>
                  </a:cubicBezTo>
                  <a:cubicBezTo>
                    <a:pt x="1826" y="1347"/>
                    <a:pt x="1803" y="1370"/>
                    <a:pt x="1781" y="1415"/>
                  </a:cubicBezTo>
                  <a:cubicBezTo>
                    <a:pt x="1758" y="1461"/>
                    <a:pt x="1735" y="1484"/>
                    <a:pt x="1689" y="1507"/>
                  </a:cubicBezTo>
                  <a:cubicBezTo>
                    <a:pt x="1666" y="1529"/>
                    <a:pt x="1621" y="1552"/>
                    <a:pt x="1575" y="1598"/>
                  </a:cubicBezTo>
                  <a:cubicBezTo>
                    <a:pt x="1484" y="1666"/>
                    <a:pt x="1370" y="1758"/>
                    <a:pt x="1256" y="1872"/>
                  </a:cubicBezTo>
                  <a:lnTo>
                    <a:pt x="1187" y="1940"/>
                  </a:lnTo>
                  <a:cubicBezTo>
                    <a:pt x="1164" y="1963"/>
                    <a:pt x="1141" y="1986"/>
                    <a:pt x="1096" y="2031"/>
                  </a:cubicBezTo>
                  <a:cubicBezTo>
                    <a:pt x="1050" y="2077"/>
                    <a:pt x="1004" y="2146"/>
                    <a:pt x="936" y="2214"/>
                  </a:cubicBezTo>
                  <a:lnTo>
                    <a:pt x="890" y="2260"/>
                  </a:lnTo>
                  <a:cubicBezTo>
                    <a:pt x="868" y="2305"/>
                    <a:pt x="845" y="2351"/>
                    <a:pt x="799" y="2374"/>
                  </a:cubicBezTo>
                  <a:lnTo>
                    <a:pt x="776" y="2420"/>
                  </a:lnTo>
                  <a:cubicBezTo>
                    <a:pt x="731" y="2465"/>
                    <a:pt x="685" y="2511"/>
                    <a:pt x="639" y="2579"/>
                  </a:cubicBezTo>
                  <a:cubicBezTo>
                    <a:pt x="616" y="2602"/>
                    <a:pt x="594" y="2671"/>
                    <a:pt x="548" y="2716"/>
                  </a:cubicBezTo>
                  <a:lnTo>
                    <a:pt x="525" y="2762"/>
                  </a:lnTo>
                  <a:lnTo>
                    <a:pt x="502" y="2785"/>
                  </a:lnTo>
                  <a:cubicBezTo>
                    <a:pt x="480" y="2830"/>
                    <a:pt x="434" y="2876"/>
                    <a:pt x="411" y="2944"/>
                  </a:cubicBezTo>
                  <a:cubicBezTo>
                    <a:pt x="343" y="3036"/>
                    <a:pt x="297" y="3150"/>
                    <a:pt x="228" y="3287"/>
                  </a:cubicBezTo>
                  <a:cubicBezTo>
                    <a:pt x="160" y="3401"/>
                    <a:pt x="114" y="3538"/>
                    <a:pt x="69" y="3652"/>
                  </a:cubicBezTo>
                  <a:cubicBezTo>
                    <a:pt x="46" y="3766"/>
                    <a:pt x="23" y="3903"/>
                    <a:pt x="0" y="4017"/>
                  </a:cubicBezTo>
                  <a:cubicBezTo>
                    <a:pt x="0" y="4109"/>
                    <a:pt x="0" y="4200"/>
                    <a:pt x="0" y="4314"/>
                  </a:cubicBezTo>
                  <a:lnTo>
                    <a:pt x="23" y="4314"/>
                  </a:lnTo>
                  <a:cubicBezTo>
                    <a:pt x="23" y="4314"/>
                    <a:pt x="23" y="4337"/>
                    <a:pt x="23" y="4337"/>
                  </a:cubicBezTo>
                  <a:cubicBezTo>
                    <a:pt x="23" y="4382"/>
                    <a:pt x="23" y="4451"/>
                    <a:pt x="46" y="4497"/>
                  </a:cubicBezTo>
                  <a:cubicBezTo>
                    <a:pt x="69" y="4588"/>
                    <a:pt x="114" y="4634"/>
                    <a:pt x="160" y="4702"/>
                  </a:cubicBezTo>
                  <a:cubicBezTo>
                    <a:pt x="206" y="4748"/>
                    <a:pt x="251" y="4793"/>
                    <a:pt x="320" y="4816"/>
                  </a:cubicBezTo>
                  <a:cubicBezTo>
                    <a:pt x="388" y="4839"/>
                    <a:pt x="457" y="4885"/>
                    <a:pt x="525" y="4885"/>
                  </a:cubicBezTo>
                  <a:cubicBezTo>
                    <a:pt x="571" y="4907"/>
                    <a:pt x="594" y="4907"/>
                    <a:pt x="616" y="4907"/>
                  </a:cubicBezTo>
                  <a:cubicBezTo>
                    <a:pt x="639" y="4907"/>
                    <a:pt x="662" y="4907"/>
                    <a:pt x="685" y="4885"/>
                  </a:cubicBezTo>
                  <a:cubicBezTo>
                    <a:pt x="731" y="4885"/>
                    <a:pt x="776" y="4885"/>
                    <a:pt x="822" y="4862"/>
                  </a:cubicBezTo>
                  <a:cubicBezTo>
                    <a:pt x="913" y="4839"/>
                    <a:pt x="1004" y="4816"/>
                    <a:pt x="1073" y="4771"/>
                  </a:cubicBezTo>
                  <a:cubicBezTo>
                    <a:pt x="1141" y="4748"/>
                    <a:pt x="1210" y="4702"/>
                    <a:pt x="1278" y="4656"/>
                  </a:cubicBezTo>
                  <a:lnTo>
                    <a:pt x="1301" y="4634"/>
                  </a:lnTo>
                  <a:cubicBezTo>
                    <a:pt x="1301" y="4656"/>
                    <a:pt x="1301" y="4656"/>
                    <a:pt x="1301" y="4656"/>
                  </a:cubicBezTo>
                  <a:cubicBezTo>
                    <a:pt x="1278" y="4702"/>
                    <a:pt x="1278" y="4725"/>
                    <a:pt x="1256" y="4748"/>
                  </a:cubicBezTo>
                  <a:cubicBezTo>
                    <a:pt x="1210" y="4793"/>
                    <a:pt x="1187" y="4816"/>
                    <a:pt x="1141" y="4862"/>
                  </a:cubicBezTo>
                  <a:cubicBezTo>
                    <a:pt x="1096" y="4907"/>
                    <a:pt x="1050" y="4953"/>
                    <a:pt x="1004" y="5022"/>
                  </a:cubicBezTo>
                  <a:lnTo>
                    <a:pt x="959" y="5090"/>
                  </a:lnTo>
                  <a:cubicBezTo>
                    <a:pt x="959" y="5113"/>
                    <a:pt x="936" y="5136"/>
                    <a:pt x="913" y="5159"/>
                  </a:cubicBezTo>
                  <a:cubicBezTo>
                    <a:pt x="890" y="5204"/>
                    <a:pt x="845" y="5273"/>
                    <a:pt x="822" y="5318"/>
                  </a:cubicBezTo>
                  <a:lnTo>
                    <a:pt x="799" y="5341"/>
                  </a:lnTo>
                  <a:cubicBezTo>
                    <a:pt x="616" y="5615"/>
                    <a:pt x="502" y="5912"/>
                    <a:pt x="434" y="6163"/>
                  </a:cubicBezTo>
                  <a:cubicBezTo>
                    <a:pt x="411" y="6254"/>
                    <a:pt x="411" y="6345"/>
                    <a:pt x="388" y="6437"/>
                  </a:cubicBezTo>
                  <a:cubicBezTo>
                    <a:pt x="388" y="6505"/>
                    <a:pt x="388" y="6574"/>
                    <a:pt x="388" y="6619"/>
                  </a:cubicBezTo>
                  <a:cubicBezTo>
                    <a:pt x="411" y="6711"/>
                    <a:pt x="434" y="6802"/>
                    <a:pt x="457" y="6870"/>
                  </a:cubicBezTo>
                  <a:cubicBezTo>
                    <a:pt x="457" y="6893"/>
                    <a:pt x="480" y="6939"/>
                    <a:pt x="480" y="6985"/>
                  </a:cubicBezTo>
                  <a:cubicBezTo>
                    <a:pt x="502" y="7007"/>
                    <a:pt x="525" y="7030"/>
                    <a:pt x="525" y="7053"/>
                  </a:cubicBezTo>
                  <a:cubicBezTo>
                    <a:pt x="571" y="7144"/>
                    <a:pt x="639" y="7190"/>
                    <a:pt x="685" y="7236"/>
                  </a:cubicBezTo>
                  <a:cubicBezTo>
                    <a:pt x="708" y="7258"/>
                    <a:pt x="753" y="7281"/>
                    <a:pt x="776" y="7304"/>
                  </a:cubicBezTo>
                  <a:cubicBezTo>
                    <a:pt x="822" y="7327"/>
                    <a:pt x="868" y="7350"/>
                    <a:pt x="913" y="7373"/>
                  </a:cubicBezTo>
                  <a:cubicBezTo>
                    <a:pt x="982" y="7395"/>
                    <a:pt x="1050" y="7418"/>
                    <a:pt x="1119" y="7441"/>
                  </a:cubicBezTo>
                  <a:cubicBezTo>
                    <a:pt x="1164" y="7441"/>
                    <a:pt x="1233" y="7464"/>
                    <a:pt x="1301" y="7464"/>
                  </a:cubicBezTo>
                  <a:cubicBezTo>
                    <a:pt x="1370" y="7464"/>
                    <a:pt x="1461" y="7441"/>
                    <a:pt x="1507" y="7418"/>
                  </a:cubicBezTo>
                  <a:lnTo>
                    <a:pt x="1552" y="7418"/>
                  </a:lnTo>
                  <a:cubicBezTo>
                    <a:pt x="1598" y="7418"/>
                    <a:pt x="1666" y="7395"/>
                    <a:pt x="1712" y="7395"/>
                  </a:cubicBezTo>
                  <a:cubicBezTo>
                    <a:pt x="1826" y="7373"/>
                    <a:pt x="1940" y="7327"/>
                    <a:pt x="2100" y="7258"/>
                  </a:cubicBezTo>
                  <a:cubicBezTo>
                    <a:pt x="2123" y="7258"/>
                    <a:pt x="2169" y="7236"/>
                    <a:pt x="2214" y="7213"/>
                  </a:cubicBezTo>
                  <a:cubicBezTo>
                    <a:pt x="2237" y="7213"/>
                    <a:pt x="2260" y="7190"/>
                    <a:pt x="2306" y="7190"/>
                  </a:cubicBezTo>
                  <a:cubicBezTo>
                    <a:pt x="2374" y="7167"/>
                    <a:pt x="2465" y="7122"/>
                    <a:pt x="2534" y="7076"/>
                  </a:cubicBezTo>
                  <a:cubicBezTo>
                    <a:pt x="2579" y="7053"/>
                    <a:pt x="2648" y="7030"/>
                    <a:pt x="2694" y="6985"/>
                  </a:cubicBezTo>
                  <a:lnTo>
                    <a:pt x="2694" y="6985"/>
                  </a:lnTo>
                  <a:cubicBezTo>
                    <a:pt x="2671" y="7007"/>
                    <a:pt x="2671" y="7030"/>
                    <a:pt x="2671" y="7053"/>
                  </a:cubicBezTo>
                  <a:cubicBezTo>
                    <a:pt x="2625" y="7122"/>
                    <a:pt x="2602" y="7190"/>
                    <a:pt x="2557" y="7236"/>
                  </a:cubicBezTo>
                  <a:cubicBezTo>
                    <a:pt x="2534" y="7281"/>
                    <a:pt x="2511" y="7327"/>
                    <a:pt x="2488" y="7350"/>
                  </a:cubicBezTo>
                  <a:cubicBezTo>
                    <a:pt x="2465" y="7373"/>
                    <a:pt x="2442" y="7418"/>
                    <a:pt x="2442" y="7441"/>
                  </a:cubicBezTo>
                  <a:cubicBezTo>
                    <a:pt x="2420" y="7487"/>
                    <a:pt x="2397" y="7510"/>
                    <a:pt x="2374" y="7555"/>
                  </a:cubicBezTo>
                  <a:cubicBezTo>
                    <a:pt x="2351" y="7578"/>
                    <a:pt x="2351" y="7601"/>
                    <a:pt x="2328" y="7624"/>
                  </a:cubicBezTo>
                  <a:cubicBezTo>
                    <a:pt x="2306" y="7669"/>
                    <a:pt x="2260" y="7738"/>
                    <a:pt x="2237" y="7806"/>
                  </a:cubicBezTo>
                  <a:cubicBezTo>
                    <a:pt x="2169" y="7966"/>
                    <a:pt x="2100" y="8126"/>
                    <a:pt x="2054" y="8286"/>
                  </a:cubicBezTo>
                  <a:cubicBezTo>
                    <a:pt x="2054" y="8354"/>
                    <a:pt x="2032" y="8445"/>
                    <a:pt x="2032" y="8514"/>
                  </a:cubicBezTo>
                  <a:lnTo>
                    <a:pt x="2009" y="8628"/>
                  </a:lnTo>
                  <a:cubicBezTo>
                    <a:pt x="2009" y="8651"/>
                    <a:pt x="2009" y="8696"/>
                    <a:pt x="2009" y="8742"/>
                  </a:cubicBezTo>
                  <a:cubicBezTo>
                    <a:pt x="2009" y="8811"/>
                    <a:pt x="2009" y="8879"/>
                    <a:pt x="2009" y="8948"/>
                  </a:cubicBezTo>
                  <a:cubicBezTo>
                    <a:pt x="2009" y="9016"/>
                    <a:pt x="2009" y="9084"/>
                    <a:pt x="2032" y="9176"/>
                  </a:cubicBezTo>
                  <a:cubicBezTo>
                    <a:pt x="2032" y="9221"/>
                    <a:pt x="2054" y="9290"/>
                    <a:pt x="2077" y="9358"/>
                  </a:cubicBezTo>
                  <a:lnTo>
                    <a:pt x="2077" y="9381"/>
                  </a:lnTo>
                  <a:cubicBezTo>
                    <a:pt x="2077" y="9404"/>
                    <a:pt x="2077" y="9427"/>
                    <a:pt x="2100" y="9450"/>
                  </a:cubicBezTo>
                  <a:cubicBezTo>
                    <a:pt x="2100" y="9473"/>
                    <a:pt x="2123" y="9518"/>
                    <a:pt x="2123" y="9541"/>
                  </a:cubicBezTo>
                  <a:lnTo>
                    <a:pt x="2146" y="9564"/>
                  </a:lnTo>
                  <a:cubicBezTo>
                    <a:pt x="2169" y="9632"/>
                    <a:pt x="2191" y="9701"/>
                    <a:pt x="2237" y="9769"/>
                  </a:cubicBezTo>
                  <a:cubicBezTo>
                    <a:pt x="2260" y="9838"/>
                    <a:pt x="2306" y="9883"/>
                    <a:pt x="2328" y="9952"/>
                  </a:cubicBezTo>
                  <a:cubicBezTo>
                    <a:pt x="2374" y="9998"/>
                    <a:pt x="2420" y="10089"/>
                    <a:pt x="2488" y="10157"/>
                  </a:cubicBezTo>
                  <a:cubicBezTo>
                    <a:pt x="2534" y="10203"/>
                    <a:pt x="2579" y="10249"/>
                    <a:pt x="2625" y="10294"/>
                  </a:cubicBezTo>
                  <a:lnTo>
                    <a:pt x="2648" y="10317"/>
                  </a:lnTo>
                  <a:cubicBezTo>
                    <a:pt x="2694" y="10340"/>
                    <a:pt x="2739" y="10386"/>
                    <a:pt x="2785" y="10408"/>
                  </a:cubicBezTo>
                  <a:cubicBezTo>
                    <a:pt x="2853" y="10454"/>
                    <a:pt x="2922" y="10477"/>
                    <a:pt x="2990" y="10500"/>
                  </a:cubicBezTo>
                  <a:cubicBezTo>
                    <a:pt x="3036" y="10522"/>
                    <a:pt x="3127" y="10568"/>
                    <a:pt x="3196" y="10591"/>
                  </a:cubicBezTo>
                  <a:lnTo>
                    <a:pt x="3241" y="10591"/>
                  </a:lnTo>
                  <a:cubicBezTo>
                    <a:pt x="3287" y="10614"/>
                    <a:pt x="3356" y="10614"/>
                    <a:pt x="3401" y="10637"/>
                  </a:cubicBezTo>
                  <a:cubicBezTo>
                    <a:pt x="3538" y="10659"/>
                    <a:pt x="3675" y="10659"/>
                    <a:pt x="3812" y="10682"/>
                  </a:cubicBezTo>
                  <a:lnTo>
                    <a:pt x="4017" y="10682"/>
                  </a:lnTo>
                  <a:cubicBezTo>
                    <a:pt x="4132" y="10682"/>
                    <a:pt x="4246" y="10659"/>
                    <a:pt x="4337" y="10659"/>
                  </a:cubicBezTo>
                  <a:lnTo>
                    <a:pt x="4383" y="10637"/>
                  </a:lnTo>
                  <a:cubicBezTo>
                    <a:pt x="4451" y="10637"/>
                    <a:pt x="4497" y="10614"/>
                    <a:pt x="4565" y="10614"/>
                  </a:cubicBezTo>
                  <a:lnTo>
                    <a:pt x="4634" y="10591"/>
                  </a:lnTo>
                  <a:cubicBezTo>
                    <a:pt x="4657" y="10568"/>
                    <a:pt x="4702" y="10568"/>
                    <a:pt x="4725" y="10568"/>
                  </a:cubicBezTo>
                  <a:lnTo>
                    <a:pt x="4885" y="10568"/>
                  </a:lnTo>
                  <a:cubicBezTo>
                    <a:pt x="4908" y="10568"/>
                    <a:pt x="4953" y="10545"/>
                    <a:pt x="4976" y="10545"/>
                  </a:cubicBezTo>
                  <a:lnTo>
                    <a:pt x="4999" y="10522"/>
                  </a:lnTo>
                  <a:cubicBezTo>
                    <a:pt x="5067" y="10500"/>
                    <a:pt x="5136" y="10454"/>
                    <a:pt x="5204" y="10408"/>
                  </a:cubicBezTo>
                  <a:cubicBezTo>
                    <a:pt x="5273" y="10363"/>
                    <a:pt x="5341" y="10294"/>
                    <a:pt x="5387" y="10249"/>
                  </a:cubicBezTo>
                  <a:cubicBezTo>
                    <a:pt x="5433" y="10226"/>
                    <a:pt x="5478" y="10180"/>
                    <a:pt x="5524" y="10134"/>
                  </a:cubicBezTo>
                  <a:lnTo>
                    <a:pt x="5570" y="10089"/>
                  </a:lnTo>
                  <a:cubicBezTo>
                    <a:pt x="5615" y="10043"/>
                    <a:pt x="5684" y="9998"/>
                    <a:pt x="5729" y="9929"/>
                  </a:cubicBezTo>
                  <a:cubicBezTo>
                    <a:pt x="5798" y="9883"/>
                    <a:pt x="5843" y="9838"/>
                    <a:pt x="5889" y="9769"/>
                  </a:cubicBezTo>
                  <a:lnTo>
                    <a:pt x="5935" y="9746"/>
                  </a:lnTo>
                  <a:lnTo>
                    <a:pt x="5958" y="9792"/>
                  </a:lnTo>
                  <a:cubicBezTo>
                    <a:pt x="5980" y="9861"/>
                    <a:pt x="6003" y="9906"/>
                    <a:pt x="6026" y="9975"/>
                  </a:cubicBezTo>
                  <a:lnTo>
                    <a:pt x="6049" y="10020"/>
                  </a:lnTo>
                  <a:cubicBezTo>
                    <a:pt x="6049" y="10043"/>
                    <a:pt x="6072" y="10089"/>
                    <a:pt x="6095" y="10134"/>
                  </a:cubicBezTo>
                  <a:cubicBezTo>
                    <a:pt x="6117" y="10203"/>
                    <a:pt x="6163" y="10294"/>
                    <a:pt x="6186" y="10363"/>
                  </a:cubicBezTo>
                  <a:cubicBezTo>
                    <a:pt x="6231" y="10454"/>
                    <a:pt x="6254" y="10522"/>
                    <a:pt x="6300" y="10568"/>
                  </a:cubicBezTo>
                  <a:cubicBezTo>
                    <a:pt x="6346" y="10659"/>
                    <a:pt x="6391" y="10728"/>
                    <a:pt x="6437" y="10796"/>
                  </a:cubicBezTo>
                  <a:cubicBezTo>
                    <a:pt x="6483" y="10865"/>
                    <a:pt x="6528" y="10911"/>
                    <a:pt x="6597" y="10956"/>
                  </a:cubicBezTo>
                  <a:lnTo>
                    <a:pt x="6597" y="10979"/>
                  </a:lnTo>
                  <a:cubicBezTo>
                    <a:pt x="6665" y="11025"/>
                    <a:pt x="6711" y="11093"/>
                    <a:pt x="6779" y="11139"/>
                  </a:cubicBezTo>
                  <a:cubicBezTo>
                    <a:pt x="6802" y="11162"/>
                    <a:pt x="6848" y="11184"/>
                    <a:pt x="6871" y="11207"/>
                  </a:cubicBezTo>
                  <a:cubicBezTo>
                    <a:pt x="6893" y="11207"/>
                    <a:pt x="6916" y="11230"/>
                    <a:pt x="6939" y="11230"/>
                  </a:cubicBezTo>
                  <a:lnTo>
                    <a:pt x="6962" y="11230"/>
                  </a:lnTo>
                  <a:cubicBezTo>
                    <a:pt x="6985" y="11230"/>
                    <a:pt x="6985" y="11230"/>
                    <a:pt x="7008" y="11207"/>
                  </a:cubicBezTo>
                  <a:cubicBezTo>
                    <a:pt x="7030" y="11253"/>
                    <a:pt x="7053" y="11276"/>
                    <a:pt x="7099" y="11299"/>
                  </a:cubicBezTo>
                  <a:cubicBezTo>
                    <a:pt x="7145" y="11321"/>
                    <a:pt x="7190" y="11367"/>
                    <a:pt x="7236" y="11390"/>
                  </a:cubicBezTo>
                  <a:cubicBezTo>
                    <a:pt x="7281" y="11413"/>
                    <a:pt x="7327" y="11458"/>
                    <a:pt x="7373" y="11481"/>
                  </a:cubicBezTo>
                  <a:cubicBezTo>
                    <a:pt x="7418" y="11504"/>
                    <a:pt x="7487" y="11550"/>
                    <a:pt x="7578" y="11572"/>
                  </a:cubicBezTo>
                  <a:cubicBezTo>
                    <a:pt x="7578" y="11595"/>
                    <a:pt x="7601" y="11595"/>
                    <a:pt x="7624" y="11595"/>
                  </a:cubicBezTo>
                  <a:lnTo>
                    <a:pt x="7647" y="11595"/>
                  </a:lnTo>
                  <a:lnTo>
                    <a:pt x="7669" y="11618"/>
                  </a:lnTo>
                  <a:lnTo>
                    <a:pt x="7738" y="11618"/>
                  </a:lnTo>
                  <a:cubicBezTo>
                    <a:pt x="7784" y="11641"/>
                    <a:pt x="7806" y="11641"/>
                    <a:pt x="7852" y="11641"/>
                  </a:cubicBezTo>
                  <a:cubicBezTo>
                    <a:pt x="7875" y="11664"/>
                    <a:pt x="7921" y="11664"/>
                    <a:pt x="7943" y="11664"/>
                  </a:cubicBezTo>
                  <a:lnTo>
                    <a:pt x="8560" y="11664"/>
                  </a:lnTo>
                  <a:cubicBezTo>
                    <a:pt x="8583" y="11641"/>
                    <a:pt x="8628" y="11641"/>
                    <a:pt x="8674" y="11641"/>
                  </a:cubicBezTo>
                  <a:cubicBezTo>
                    <a:pt x="8719" y="11641"/>
                    <a:pt x="8788" y="11618"/>
                    <a:pt x="8834" y="11618"/>
                  </a:cubicBezTo>
                  <a:cubicBezTo>
                    <a:pt x="8925" y="11595"/>
                    <a:pt x="8993" y="11572"/>
                    <a:pt x="9039" y="11527"/>
                  </a:cubicBezTo>
                  <a:cubicBezTo>
                    <a:pt x="9107" y="11504"/>
                    <a:pt x="9176" y="11481"/>
                    <a:pt x="9222" y="11435"/>
                  </a:cubicBezTo>
                  <a:cubicBezTo>
                    <a:pt x="9290" y="11390"/>
                    <a:pt x="9359" y="11344"/>
                    <a:pt x="9427" y="11299"/>
                  </a:cubicBezTo>
                  <a:cubicBezTo>
                    <a:pt x="9496" y="11253"/>
                    <a:pt x="9541" y="11207"/>
                    <a:pt x="9587" y="11162"/>
                  </a:cubicBezTo>
                  <a:cubicBezTo>
                    <a:pt x="9701" y="11047"/>
                    <a:pt x="9792" y="10911"/>
                    <a:pt x="9884" y="10751"/>
                  </a:cubicBezTo>
                  <a:cubicBezTo>
                    <a:pt x="9906" y="10682"/>
                    <a:pt x="9952" y="10614"/>
                    <a:pt x="9975" y="10545"/>
                  </a:cubicBezTo>
                  <a:cubicBezTo>
                    <a:pt x="10020" y="10454"/>
                    <a:pt x="10043" y="10386"/>
                    <a:pt x="10066" y="10294"/>
                  </a:cubicBezTo>
                  <a:cubicBezTo>
                    <a:pt x="10089" y="10157"/>
                    <a:pt x="10135" y="10020"/>
                    <a:pt x="10135" y="9861"/>
                  </a:cubicBezTo>
                  <a:cubicBezTo>
                    <a:pt x="10157" y="9678"/>
                    <a:pt x="10180" y="9541"/>
                    <a:pt x="10180" y="9404"/>
                  </a:cubicBezTo>
                  <a:cubicBezTo>
                    <a:pt x="10180" y="9313"/>
                    <a:pt x="10180" y="9221"/>
                    <a:pt x="10180" y="9130"/>
                  </a:cubicBezTo>
                  <a:lnTo>
                    <a:pt x="10157" y="9039"/>
                  </a:lnTo>
                  <a:cubicBezTo>
                    <a:pt x="10157" y="8993"/>
                    <a:pt x="10157" y="8948"/>
                    <a:pt x="10157" y="8902"/>
                  </a:cubicBezTo>
                  <a:cubicBezTo>
                    <a:pt x="10135" y="8879"/>
                    <a:pt x="10135" y="8856"/>
                    <a:pt x="10135" y="8833"/>
                  </a:cubicBezTo>
                  <a:cubicBezTo>
                    <a:pt x="10135" y="8788"/>
                    <a:pt x="10135" y="8742"/>
                    <a:pt x="10157" y="8696"/>
                  </a:cubicBezTo>
                  <a:cubicBezTo>
                    <a:pt x="10157" y="8674"/>
                    <a:pt x="10157" y="8674"/>
                    <a:pt x="10180" y="8651"/>
                  </a:cubicBezTo>
                  <a:cubicBezTo>
                    <a:pt x="10180" y="8651"/>
                    <a:pt x="10180" y="8628"/>
                    <a:pt x="10180" y="8628"/>
                  </a:cubicBezTo>
                  <a:cubicBezTo>
                    <a:pt x="10203" y="8628"/>
                    <a:pt x="10203" y="8628"/>
                    <a:pt x="10226" y="8605"/>
                  </a:cubicBezTo>
                  <a:cubicBezTo>
                    <a:pt x="10272" y="8696"/>
                    <a:pt x="10317" y="8765"/>
                    <a:pt x="10363" y="8856"/>
                  </a:cubicBezTo>
                  <a:cubicBezTo>
                    <a:pt x="10409" y="8925"/>
                    <a:pt x="10454" y="8993"/>
                    <a:pt x="10500" y="9062"/>
                  </a:cubicBezTo>
                  <a:lnTo>
                    <a:pt x="10523" y="9084"/>
                  </a:lnTo>
                  <a:cubicBezTo>
                    <a:pt x="10545" y="9130"/>
                    <a:pt x="10591" y="9176"/>
                    <a:pt x="10614" y="9221"/>
                  </a:cubicBezTo>
                  <a:cubicBezTo>
                    <a:pt x="10682" y="9290"/>
                    <a:pt x="10728" y="9358"/>
                    <a:pt x="10797" y="9404"/>
                  </a:cubicBezTo>
                  <a:cubicBezTo>
                    <a:pt x="10842" y="9450"/>
                    <a:pt x="10911" y="9495"/>
                    <a:pt x="10979" y="9541"/>
                  </a:cubicBezTo>
                  <a:cubicBezTo>
                    <a:pt x="11048" y="9587"/>
                    <a:pt x="11116" y="9609"/>
                    <a:pt x="11207" y="9632"/>
                  </a:cubicBezTo>
                  <a:cubicBezTo>
                    <a:pt x="11276" y="9678"/>
                    <a:pt x="11367" y="9678"/>
                    <a:pt x="11436" y="9701"/>
                  </a:cubicBezTo>
                  <a:lnTo>
                    <a:pt x="11527" y="9701"/>
                  </a:lnTo>
                  <a:cubicBezTo>
                    <a:pt x="11641" y="9701"/>
                    <a:pt x="11778" y="9678"/>
                    <a:pt x="11892" y="9609"/>
                  </a:cubicBezTo>
                  <a:cubicBezTo>
                    <a:pt x="11938" y="9609"/>
                    <a:pt x="11961" y="9587"/>
                    <a:pt x="11983" y="9587"/>
                  </a:cubicBezTo>
                  <a:cubicBezTo>
                    <a:pt x="12029" y="9541"/>
                    <a:pt x="12075" y="9518"/>
                    <a:pt x="12098" y="9495"/>
                  </a:cubicBezTo>
                  <a:cubicBezTo>
                    <a:pt x="12143" y="9473"/>
                    <a:pt x="12166" y="9427"/>
                    <a:pt x="12212" y="9381"/>
                  </a:cubicBezTo>
                  <a:cubicBezTo>
                    <a:pt x="12257" y="9336"/>
                    <a:pt x="12280" y="9267"/>
                    <a:pt x="12303" y="9221"/>
                  </a:cubicBezTo>
                  <a:cubicBezTo>
                    <a:pt x="12349" y="9153"/>
                    <a:pt x="12372" y="9084"/>
                    <a:pt x="12394" y="9016"/>
                  </a:cubicBezTo>
                  <a:cubicBezTo>
                    <a:pt x="12417" y="8948"/>
                    <a:pt x="12440" y="8856"/>
                    <a:pt x="12463" y="8788"/>
                  </a:cubicBezTo>
                  <a:cubicBezTo>
                    <a:pt x="12486" y="8719"/>
                    <a:pt x="12486" y="8628"/>
                    <a:pt x="12486" y="8560"/>
                  </a:cubicBezTo>
                  <a:cubicBezTo>
                    <a:pt x="12508" y="8423"/>
                    <a:pt x="12508" y="8308"/>
                    <a:pt x="12508" y="8194"/>
                  </a:cubicBezTo>
                  <a:cubicBezTo>
                    <a:pt x="12508" y="8035"/>
                    <a:pt x="12508" y="7920"/>
                    <a:pt x="12486" y="7806"/>
                  </a:cubicBezTo>
                  <a:cubicBezTo>
                    <a:pt x="12486" y="7738"/>
                    <a:pt x="12463" y="7669"/>
                    <a:pt x="12463" y="7601"/>
                  </a:cubicBezTo>
                  <a:lnTo>
                    <a:pt x="12440" y="7532"/>
                  </a:lnTo>
                  <a:cubicBezTo>
                    <a:pt x="12440" y="7510"/>
                    <a:pt x="12440" y="7464"/>
                    <a:pt x="12440" y="7418"/>
                  </a:cubicBezTo>
                  <a:cubicBezTo>
                    <a:pt x="12417" y="7373"/>
                    <a:pt x="12417" y="7304"/>
                    <a:pt x="12417" y="7258"/>
                  </a:cubicBezTo>
                  <a:lnTo>
                    <a:pt x="12417" y="7213"/>
                  </a:lnTo>
                  <a:cubicBezTo>
                    <a:pt x="12394" y="7190"/>
                    <a:pt x="12394" y="7144"/>
                    <a:pt x="12394" y="7099"/>
                  </a:cubicBezTo>
                  <a:cubicBezTo>
                    <a:pt x="12394" y="7076"/>
                    <a:pt x="12394" y="7053"/>
                    <a:pt x="12394" y="7053"/>
                  </a:cubicBezTo>
                  <a:lnTo>
                    <a:pt x="12417" y="7053"/>
                  </a:lnTo>
                  <a:lnTo>
                    <a:pt x="12417" y="7076"/>
                  </a:lnTo>
                  <a:lnTo>
                    <a:pt x="12440" y="7099"/>
                  </a:lnTo>
                  <a:cubicBezTo>
                    <a:pt x="12463" y="7167"/>
                    <a:pt x="12508" y="7236"/>
                    <a:pt x="12577" y="7304"/>
                  </a:cubicBezTo>
                  <a:cubicBezTo>
                    <a:pt x="12623" y="7373"/>
                    <a:pt x="12668" y="7418"/>
                    <a:pt x="12760" y="7487"/>
                  </a:cubicBezTo>
                  <a:cubicBezTo>
                    <a:pt x="12782" y="7510"/>
                    <a:pt x="12805" y="7532"/>
                    <a:pt x="12851" y="7532"/>
                  </a:cubicBezTo>
                  <a:cubicBezTo>
                    <a:pt x="12896" y="7578"/>
                    <a:pt x="12942" y="7601"/>
                    <a:pt x="12988" y="7624"/>
                  </a:cubicBezTo>
                  <a:cubicBezTo>
                    <a:pt x="13011" y="7624"/>
                    <a:pt x="13056" y="7646"/>
                    <a:pt x="13102" y="7646"/>
                  </a:cubicBezTo>
                  <a:lnTo>
                    <a:pt x="13239" y="7646"/>
                  </a:lnTo>
                  <a:cubicBezTo>
                    <a:pt x="13262" y="7646"/>
                    <a:pt x="13307" y="7624"/>
                    <a:pt x="13330" y="7624"/>
                  </a:cubicBezTo>
                  <a:cubicBezTo>
                    <a:pt x="13353" y="7601"/>
                    <a:pt x="13399" y="7578"/>
                    <a:pt x="13421" y="7555"/>
                  </a:cubicBezTo>
                  <a:cubicBezTo>
                    <a:pt x="13444" y="7532"/>
                    <a:pt x="13467" y="7510"/>
                    <a:pt x="13490" y="7487"/>
                  </a:cubicBezTo>
                  <a:cubicBezTo>
                    <a:pt x="13536" y="7464"/>
                    <a:pt x="13558" y="7418"/>
                    <a:pt x="13604" y="7373"/>
                  </a:cubicBezTo>
                  <a:cubicBezTo>
                    <a:pt x="13650" y="7327"/>
                    <a:pt x="13695" y="7258"/>
                    <a:pt x="13741" y="7190"/>
                  </a:cubicBezTo>
                  <a:cubicBezTo>
                    <a:pt x="13764" y="7122"/>
                    <a:pt x="13809" y="7053"/>
                    <a:pt x="13832" y="6985"/>
                  </a:cubicBezTo>
                  <a:cubicBezTo>
                    <a:pt x="13832" y="6962"/>
                    <a:pt x="13832" y="6939"/>
                    <a:pt x="13855" y="6893"/>
                  </a:cubicBezTo>
                  <a:cubicBezTo>
                    <a:pt x="13855" y="6848"/>
                    <a:pt x="13878" y="6779"/>
                    <a:pt x="13878" y="6733"/>
                  </a:cubicBezTo>
                  <a:cubicBezTo>
                    <a:pt x="13901" y="6688"/>
                    <a:pt x="13901" y="6642"/>
                    <a:pt x="13901" y="6574"/>
                  </a:cubicBezTo>
                  <a:lnTo>
                    <a:pt x="13901" y="6528"/>
                  </a:lnTo>
                  <a:cubicBezTo>
                    <a:pt x="13901" y="6437"/>
                    <a:pt x="13901" y="6368"/>
                    <a:pt x="13901" y="6277"/>
                  </a:cubicBezTo>
                  <a:cubicBezTo>
                    <a:pt x="13924" y="6186"/>
                    <a:pt x="13901" y="6117"/>
                    <a:pt x="13901" y="6026"/>
                  </a:cubicBezTo>
                  <a:cubicBezTo>
                    <a:pt x="13901" y="5957"/>
                    <a:pt x="13878" y="5889"/>
                    <a:pt x="13878" y="5820"/>
                  </a:cubicBezTo>
                  <a:cubicBezTo>
                    <a:pt x="13855" y="5729"/>
                    <a:pt x="13832" y="5638"/>
                    <a:pt x="13809" y="5569"/>
                  </a:cubicBezTo>
                  <a:cubicBezTo>
                    <a:pt x="13809" y="5501"/>
                    <a:pt x="13787" y="5432"/>
                    <a:pt x="13764" y="5341"/>
                  </a:cubicBezTo>
                  <a:cubicBezTo>
                    <a:pt x="13741" y="5273"/>
                    <a:pt x="13718" y="5204"/>
                    <a:pt x="13695" y="5113"/>
                  </a:cubicBezTo>
                  <a:cubicBezTo>
                    <a:pt x="13673" y="5067"/>
                    <a:pt x="13650" y="5044"/>
                    <a:pt x="13627" y="4999"/>
                  </a:cubicBezTo>
                  <a:cubicBezTo>
                    <a:pt x="13650" y="4999"/>
                    <a:pt x="13650" y="4976"/>
                    <a:pt x="13650" y="4976"/>
                  </a:cubicBezTo>
                  <a:cubicBezTo>
                    <a:pt x="13673" y="4930"/>
                    <a:pt x="13650" y="4885"/>
                    <a:pt x="13604" y="4862"/>
                  </a:cubicBezTo>
                  <a:cubicBezTo>
                    <a:pt x="13558" y="4839"/>
                    <a:pt x="13513" y="4816"/>
                    <a:pt x="13467" y="4816"/>
                  </a:cubicBezTo>
                  <a:cubicBezTo>
                    <a:pt x="13444" y="4793"/>
                    <a:pt x="13421" y="4793"/>
                    <a:pt x="13399" y="4771"/>
                  </a:cubicBezTo>
                  <a:cubicBezTo>
                    <a:pt x="13376" y="4771"/>
                    <a:pt x="13330" y="4748"/>
                    <a:pt x="13307" y="4748"/>
                  </a:cubicBezTo>
                  <a:lnTo>
                    <a:pt x="13285" y="4725"/>
                  </a:lnTo>
                  <a:cubicBezTo>
                    <a:pt x="13262" y="4725"/>
                    <a:pt x="13216" y="4702"/>
                    <a:pt x="13193" y="4702"/>
                  </a:cubicBezTo>
                  <a:cubicBezTo>
                    <a:pt x="13102" y="4656"/>
                    <a:pt x="13033" y="4634"/>
                    <a:pt x="12988" y="4611"/>
                  </a:cubicBezTo>
                  <a:lnTo>
                    <a:pt x="12965" y="4588"/>
                  </a:lnTo>
                  <a:cubicBezTo>
                    <a:pt x="12942" y="4588"/>
                    <a:pt x="12919" y="4565"/>
                    <a:pt x="12896" y="4565"/>
                  </a:cubicBezTo>
                  <a:lnTo>
                    <a:pt x="12851" y="4542"/>
                  </a:lnTo>
                  <a:lnTo>
                    <a:pt x="12782" y="4519"/>
                  </a:lnTo>
                  <a:cubicBezTo>
                    <a:pt x="12714" y="4497"/>
                    <a:pt x="12645" y="4474"/>
                    <a:pt x="12600" y="4428"/>
                  </a:cubicBezTo>
                  <a:cubicBezTo>
                    <a:pt x="12554" y="4405"/>
                    <a:pt x="12508" y="4405"/>
                    <a:pt x="12463" y="4382"/>
                  </a:cubicBezTo>
                  <a:cubicBezTo>
                    <a:pt x="12440" y="4382"/>
                    <a:pt x="12417" y="4360"/>
                    <a:pt x="12394" y="4337"/>
                  </a:cubicBezTo>
                  <a:cubicBezTo>
                    <a:pt x="12326" y="4314"/>
                    <a:pt x="12257" y="4291"/>
                    <a:pt x="12189" y="4246"/>
                  </a:cubicBezTo>
                  <a:cubicBezTo>
                    <a:pt x="12143" y="4223"/>
                    <a:pt x="12120" y="4223"/>
                    <a:pt x="12075" y="4200"/>
                  </a:cubicBezTo>
                  <a:cubicBezTo>
                    <a:pt x="12052" y="4177"/>
                    <a:pt x="12006" y="4177"/>
                    <a:pt x="11983" y="4154"/>
                  </a:cubicBezTo>
                  <a:cubicBezTo>
                    <a:pt x="11961" y="4131"/>
                    <a:pt x="11938" y="4131"/>
                    <a:pt x="11915" y="4109"/>
                  </a:cubicBezTo>
                  <a:lnTo>
                    <a:pt x="11915" y="4109"/>
                  </a:lnTo>
                  <a:lnTo>
                    <a:pt x="11938" y="4131"/>
                  </a:lnTo>
                  <a:cubicBezTo>
                    <a:pt x="11847" y="4086"/>
                    <a:pt x="11778" y="4040"/>
                    <a:pt x="11687" y="3972"/>
                  </a:cubicBezTo>
                  <a:lnTo>
                    <a:pt x="11573" y="3903"/>
                  </a:lnTo>
                  <a:cubicBezTo>
                    <a:pt x="11458" y="3835"/>
                    <a:pt x="11322" y="3743"/>
                    <a:pt x="11230" y="3675"/>
                  </a:cubicBezTo>
                  <a:lnTo>
                    <a:pt x="11185" y="3652"/>
                  </a:lnTo>
                  <a:cubicBezTo>
                    <a:pt x="11139" y="3606"/>
                    <a:pt x="11070" y="3561"/>
                    <a:pt x="11002" y="3515"/>
                  </a:cubicBezTo>
                  <a:cubicBezTo>
                    <a:pt x="10979" y="3492"/>
                    <a:pt x="10934" y="3469"/>
                    <a:pt x="10888" y="3447"/>
                  </a:cubicBezTo>
                  <a:lnTo>
                    <a:pt x="10819" y="3378"/>
                  </a:lnTo>
                  <a:cubicBezTo>
                    <a:pt x="10682" y="3264"/>
                    <a:pt x="10568" y="3173"/>
                    <a:pt x="10454" y="3081"/>
                  </a:cubicBezTo>
                  <a:cubicBezTo>
                    <a:pt x="10409" y="3036"/>
                    <a:pt x="10386" y="2990"/>
                    <a:pt x="10340" y="2967"/>
                  </a:cubicBezTo>
                  <a:lnTo>
                    <a:pt x="10294" y="2922"/>
                  </a:lnTo>
                  <a:lnTo>
                    <a:pt x="10272" y="2899"/>
                  </a:lnTo>
                  <a:cubicBezTo>
                    <a:pt x="10226" y="2853"/>
                    <a:pt x="10180" y="2808"/>
                    <a:pt x="10157" y="2762"/>
                  </a:cubicBezTo>
                  <a:cubicBezTo>
                    <a:pt x="10089" y="2716"/>
                    <a:pt x="10043" y="2648"/>
                    <a:pt x="9998" y="2602"/>
                  </a:cubicBezTo>
                  <a:cubicBezTo>
                    <a:pt x="9952" y="2556"/>
                    <a:pt x="9906" y="2488"/>
                    <a:pt x="9861" y="2465"/>
                  </a:cubicBezTo>
                  <a:lnTo>
                    <a:pt x="9838" y="2420"/>
                  </a:lnTo>
                  <a:cubicBezTo>
                    <a:pt x="9792" y="2374"/>
                    <a:pt x="9747" y="2328"/>
                    <a:pt x="9701" y="2260"/>
                  </a:cubicBezTo>
                  <a:cubicBezTo>
                    <a:pt x="9655" y="2168"/>
                    <a:pt x="9587" y="2077"/>
                    <a:pt x="9541" y="1986"/>
                  </a:cubicBezTo>
                  <a:lnTo>
                    <a:pt x="9473" y="1872"/>
                  </a:lnTo>
                  <a:cubicBezTo>
                    <a:pt x="9450" y="1803"/>
                    <a:pt x="9404" y="1758"/>
                    <a:pt x="9381" y="1689"/>
                  </a:cubicBezTo>
                  <a:cubicBezTo>
                    <a:pt x="9359" y="1666"/>
                    <a:pt x="9336" y="1621"/>
                    <a:pt x="9336" y="1598"/>
                  </a:cubicBezTo>
                  <a:lnTo>
                    <a:pt x="9313" y="1552"/>
                  </a:lnTo>
                  <a:cubicBezTo>
                    <a:pt x="9290" y="1529"/>
                    <a:pt x="9290" y="1507"/>
                    <a:pt x="9267" y="1484"/>
                  </a:cubicBezTo>
                  <a:cubicBezTo>
                    <a:pt x="9244" y="1461"/>
                    <a:pt x="9244" y="1438"/>
                    <a:pt x="9222" y="1415"/>
                  </a:cubicBezTo>
                  <a:cubicBezTo>
                    <a:pt x="9176" y="1324"/>
                    <a:pt x="9153" y="1233"/>
                    <a:pt x="9107" y="1141"/>
                  </a:cubicBezTo>
                  <a:cubicBezTo>
                    <a:pt x="9062" y="1004"/>
                    <a:pt x="9016" y="890"/>
                    <a:pt x="8993" y="776"/>
                  </a:cubicBezTo>
                  <a:lnTo>
                    <a:pt x="8993" y="753"/>
                  </a:lnTo>
                  <a:cubicBezTo>
                    <a:pt x="8993" y="685"/>
                    <a:pt x="8971" y="639"/>
                    <a:pt x="8971" y="593"/>
                  </a:cubicBezTo>
                  <a:lnTo>
                    <a:pt x="8948" y="571"/>
                  </a:lnTo>
                  <a:cubicBezTo>
                    <a:pt x="8948" y="525"/>
                    <a:pt x="8925" y="479"/>
                    <a:pt x="8925" y="434"/>
                  </a:cubicBezTo>
                  <a:cubicBezTo>
                    <a:pt x="8925" y="411"/>
                    <a:pt x="8925" y="365"/>
                    <a:pt x="8925" y="320"/>
                  </a:cubicBezTo>
                  <a:cubicBezTo>
                    <a:pt x="8925" y="274"/>
                    <a:pt x="8925" y="251"/>
                    <a:pt x="8902" y="228"/>
                  </a:cubicBezTo>
                  <a:cubicBezTo>
                    <a:pt x="8879" y="205"/>
                    <a:pt x="8856" y="205"/>
                    <a:pt x="8834" y="205"/>
                  </a:cubicBezTo>
                  <a:lnTo>
                    <a:pt x="8742" y="205"/>
                  </a:lnTo>
                  <a:cubicBezTo>
                    <a:pt x="8697" y="183"/>
                    <a:pt x="8674" y="183"/>
                    <a:pt x="8628" y="160"/>
                  </a:cubicBezTo>
                  <a:cubicBezTo>
                    <a:pt x="8583" y="137"/>
                    <a:pt x="8537" y="114"/>
                    <a:pt x="8491" y="69"/>
                  </a:cubicBezTo>
                  <a:cubicBezTo>
                    <a:pt x="8491" y="69"/>
                    <a:pt x="8468" y="46"/>
                    <a:pt x="8446" y="46"/>
                  </a:cubicBezTo>
                  <a:cubicBezTo>
                    <a:pt x="8446" y="46"/>
                    <a:pt x="8423" y="23"/>
                    <a:pt x="8423" y="23"/>
                  </a:cubicBezTo>
                  <a:cubicBezTo>
                    <a:pt x="8400" y="0"/>
                    <a:pt x="8377" y="0"/>
                    <a:pt x="83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9752;p58">
              <a:extLst>
                <a:ext uri="{FF2B5EF4-FFF2-40B4-BE49-F238E27FC236}">
                  <a16:creationId xmlns:a16="http://schemas.microsoft.com/office/drawing/2014/main" id="{C2FB15F8-7169-0809-009E-DBA34A7971F1}"/>
                </a:ext>
              </a:extLst>
            </p:cNvPr>
            <p:cNvSpPr/>
            <p:nvPr/>
          </p:nvSpPr>
          <p:spPr>
            <a:xfrm>
              <a:off x="5088344" y="2761014"/>
              <a:ext cx="167732" cy="269897"/>
            </a:xfrm>
            <a:custGeom>
              <a:avLst/>
              <a:gdLst/>
              <a:ahLst/>
              <a:cxnLst/>
              <a:rect l="l" t="t" r="r" b="b"/>
              <a:pathLst>
                <a:path w="3561" h="5730" extrusionOk="0">
                  <a:moveTo>
                    <a:pt x="2420" y="0"/>
                  </a:moveTo>
                  <a:cubicBezTo>
                    <a:pt x="2374" y="0"/>
                    <a:pt x="2328" y="46"/>
                    <a:pt x="2283" y="68"/>
                  </a:cubicBezTo>
                  <a:cubicBezTo>
                    <a:pt x="2260" y="91"/>
                    <a:pt x="2237" y="91"/>
                    <a:pt x="2237" y="114"/>
                  </a:cubicBezTo>
                  <a:lnTo>
                    <a:pt x="2214" y="137"/>
                  </a:lnTo>
                  <a:cubicBezTo>
                    <a:pt x="2214" y="137"/>
                    <a:pt x="2191" y="160"/>
                    <a:pt x="2191" y="183"/>
                  </a:cubicBezTo>
                  <a:cubicBezTo>
                    <a:pt x="2169" y="228"/>
                    <a:pt x="2146" y="251"/>
                    <a:pt x="2123" y="297"/>
                  </a:cubicBezTo>
                  <a:cubicBezTo>
                    <a:pt x="2077" y="388"/>
                    <a:pt x="2054" y="457"/>
                    <a:pt x="2032" y="525"/>
                  </a:cubicBezTo>
                  <a:cubicBezTo>
                    <a:pt x="2009" y="593"/>
                    <a:pt x="1986" y="662"/>
                    <a:pt x="1963" y="730"/>
                  </a:cubicBezTo>
                  <a:cubicBezTo>
                    <a:pt x="1940" y="799"/>
                    <a:pt x="1917" y="867"/>
                    <a:pt x="1895" y="936"/>
                  </a:cubicBezTo>
                  <a:lnTo>
                    <a:pt x="1895" y="959"/>
                  </a:lnTo>
                  <a:cubicBezTo>
                    <a:pt x="1872" y="1050"/>
                    <a:pt x="1849" y="1141"/>
                    <a:pt x="1826" y="1233"/>
                  </a:cubicBezTo>
                  <a:cubicBezTo>
                    <a:pt x="1803" y="1370"/>
                    <a:pt x="1781" y="1552"/>
                    <a:pt x="1803" y="1735"/>
                  </a:cubicBezTo>
                  <a:cubicBezTo>
                    <a:pt x="1803" y="1826"/>
                    <a:pt x="1803" y="1917"/>
                    <a:pt x="1826" y="1986"/>
                  </a:cubicBezTo>
                  <a:cubicBezTo>
                    <a:pt x="1849" y="2054"/>
                    <a:pt x="1849" y="2123"/>
                    <a:pt x="1849" y="2168"/>
                  </a:cubicBezTo>
                  <a:cubicBezTo>
                    <a:pt x="1849" y="2146"/>
                    <a:pt x="1826" y="2123"/>
                    <a:pt x="1803" y="2123"/>
                  </a:cubicBezTo>
                  <a:cubicBezTo>
                    <a:pt x="1781" y="2100"/>
                    <a:pt x="1758" y="2054"/>
                    <a:pt x="1735" y="2031"/>
                  </a:cubicBezTo>
                  <a:lnTo>
                    <a:pt x="1689" y="2009"/>
                  </a:lnTo>
                  <a:cubicBezTo>
                    <a:pt x="1689" y="1986"/>
                    <a:pt x="1666" y="1963"/>
                    <a:pt x="1644" y="1940"/>
                  </a:cubicBezTo>
                  <a:lnTo>
                    <a:pt x="1598" y="1895"/>
                  </a:lnTo>
                  <a:cubicBezTo>
                    <a:pt x="1552" y="1872"/>
                    <a:pt x="1529" y="1826"/>
                    <a:pt x="1507" y="1780"/>
                  </a:cubicBezTo>
                  <a:cubicBezTo>
                    <a:pt x="1461" y="1735"/>
                    <a:pt x="1438" y="1689"/>
                    <a:pt x="1393" y="1666"/>
                  </a:cubicBezTo>
                  <a:lnTo>
                    <a:pt x="1324" y="1598"/>
                  </a:lnTo>
                  <a:lnTo>
                    <a:pt x="1278" y="1552"/>
                  </a:lnTo>
                  <a:cubicBezTo>
                    <a:pt x="1210" y="1484"/>
                    <a:pt x="1141" y="1392"/>
                    <a:pt x="1027" y="1370"/>
                  </a:cubicBezTo>
                  <a:cubicBezTo>
                    <a:pt x="982" y="1347"/>
                    <a:pt x="936" y="1347"/>
                    <a:pt x="890" y="1347"/>
                  </a:cubicBezTo>
                  <a:cubicBezTo>
                    <a:pt x="845" y="1347"/>
                    <a:pt x="799" y="1347"/>
                    <a:pt x="753" y="1370"/>
                  </a:cubicBezTo>
                  <a:cubicBezTo>
                    <a:pt x="685" y="1392"/>
                    <a:pt x="639" y="1484"/>
                    <a:pt x="594" y="1552"/>
                  </a:cubicBezTo>
                  <a:cubicBezTo>
                    <a:pt x="548" y="1621"/>
                    <a:pt x="525" y="1712"/>
                    <a:pt x="502" y="1803"/>
                  </a:cubicBezTo>
                  <a:cubicBezTo>
                    <a:pt x="480" y="1872"/>
                    <a:pt x="480" y="1963"/>
                    <a:pt x="480" y="2031"/>
                  </a:cubicBezTo>
                  <a:cubicBezTo>
                    <a:pt x="480" y="2100"/>
                    <a:pt x="502" y="2168"/>
                    <a:pt x="525" y="2260"/>
                  </a:cubicBezTo>
                  <a:cubicBezTo>
                    <a:pt x="548" y="2351"/>
                    <a:pt x="594" y="2465"/>
                    <a:pt x="616" y="2556"/>
                  </a:cubicBezTo>
                  <a:lnTo>
                    <a:pt x="639" y="2579"/>
                  </a:lnTo>
                  <a:cubicBezTo>
                    <a:pt x="685" y="2671"/>
                    <a:pt x="708" y="2739"/>
                    <a:pt x="753" y="2808"/>
                  </a:cubicBezTo>
                  <a:lnTo>
                    <a:pt x="776" y="2853"/>
                  </a:lnTo>
                  <a:cubicBezTo>
                    <a:pt x="822" y="2922"/>
                    <a:pt x="845" y="2990"/>
                    <a:pt x="890" y="3059"/>
                  </a:cubicBezTo>
                  <a:cubicBezTo>
                    <a:pt x="936" y="3127"/>
                    <a:pt x="959" y="3196"/>
                    <a:pt x="982" y="3264"/>
                  </a:cubicBezTo>
                  <a:cubicBezTo>
                    <a:pt x="959" y="3241"/>
                    <a:pt x="959" y="3241"/>
                    <a:pt x="936" y="3241"/>
                  </a:cubicBezTo>
                  <a:cubicBezTo>
                    <a:pt x="913" y="3218"/>
                    <a:pt x="890" y="3218"/>
                    <a:pt x="845" y="3196"/>
                  </a:cubicBezTo>
                  <a:cubicBezTo>
                    <a:pt x="799" y="3173"/>
                    <a:pt x="731" y="3173"/>
                    <a:pt x="662" y="3150"/>
                  </a:cubicBezTo>
                  <a:lnTo>
                    <a:pt x="639" y="3150"/>
                  </a:lnTo>
                  <a:cubicBezTo>
                    <a:pt x="594" y="3150"/>
                    <a:pt x="548" y="3127"/>
                    <a:pt x="502" y="3127"/>
                  </a:cubicBezTo>
                  <a:lnTo>
                    <a:pt x="411" y="3127"/>
                  </a:lnTo>
                  <a:cubicBezTo>
                    <a:pt x="411" y="3127"/>
                    <a:pt x="388" y="3127"/>
                    <a:pt x="365" y="3150"/>
                  </a:cubicBezTo>
                  <a:cubicBezTo>
                    <a:pt x="320" y="3150"/>
                    <a:pt x="274" y="3173"/>
                    <a:pt x="251" y="3218"/>
                  </a:cubicBezTo>
                  <a:lnTo>
                    <a:pt x="206" y="3218"/>
                  </a:lnTo>
                  <a:cubicBezTo>
                    <a:pt x="160" y="3241"/>
                    <a:pt x="114" y="3264"/>
                    <a:pt x="91" y="3310"/>
                  </a:cubicBezTo>
                  <a:cubicBezTo>
                    <a:pt x="69" y="3355"/>
                    <a:pt x="46" y="3378"/>
                    <a:pt x="46" y="3424"/>
                  </a:cubicBezTo>
                  <a:cubicBezTo>
                    <a:pt x="23" y="3492"/>
                    <a:pt x="0" y="3538"/>
                    <a:pt x="0" y="3606"/>
                  </a:cubicBezTo>
                  <a:cubicBezTo>
                    <a:pt x="0" y="3698"/>
                    <a:pt x="0" y="3789"/>
                    <a:pt x="0" y="3857"/>
                  </a:cubicBezTo>
                  <a:cubicBezTo>
                    <a:pt x="23" y="3926"/>
                    <a:pt x="46" y="4017"/>
                    <a:pt x="69" y="4109"/>
                  </a:cubicBezTo>
                  <a:cubicBezTo>
                    <a:pt x="114" y="4246"/>
                    <a:pt x="183" y="4360"/>
                    <a:pt x="274" y="4497"/>
                  </a:cubicBezTo>
                  <a:cubicBezTo>
                    <a:pt x="320" y="4542"/>
                    <a:pt x="343" y="4565"/>
                    <a:pt x="365" y="4611"/>
                  </a:cubicBezTo>
                  <a:lnTo>
                    <a:pt x="411" y="4679"/>
                  </a:lnTo>
                  <a:lnTo>
                    <a:pt x="434" y="4702"/>
                  </a:lnTo>
                  <a:cubicBezTo>
                    <a:pt x="480" y="4748"/>
                    <a:pt x="502" y="4793"/>
                    <a:pt x="548" y="4839"/>
                  </a:cubicBezTo>
                  <a:cubicBezTo>
                    <a:pt x="662" y="4953"/>
                    <a:pt x="776" y="5067"/>
                    <a:pt x="890" y="5159"/>
                  </a:cubicBezTo>
                  <a:cubicBezTo>
                    <a:pt x="959" y="5204"/>
                    <a:pt x="1004" y="5250"/>
                    <a:pt x="1073" y="5295"/>
                  </a:cubicBezTo>
                  <a:cubicBezTo>
                    <a:pt x="1119" y="5318"/>
                    <a:pt x="1164" y="5364"/>
                    <a:pt x="1210" y="5387"/>
                  </a:cubicBezTo>
                  <a:lnTo>
                    <a:pt x="1256" y="5410"/>
                  </a:lnTo>
                  <a:cubicBezTo>
                    <a:pt x="1393" y="5478"/>
                    <a:pt x="1529" y="5547"/>
                    <a:pt x="1666" y="5615"/>
                  </a:cubicBezTo>
                  <a:cubicBezTo>
                    <a:pt x="1758" y="5661"/>
                    <a:pt x="1895" y="5706"/>
                    <a:pt x="2032" y="5729"/>
                  </a:cubicBezTo>
                  <a:lnTo>
                    <a:pt x="2123" y="5729"/>
                  </a:lnTo>
                  <a:cubicBezTo>
                    <a:pt x="2169" y="5729"/>
                    <a:pt x="2214" y="5729"/>
                    <a:pt x="2260" y="5706"/>
                  </a:cubicBezTo>
                  <a:cubicBezTo>
                    <a:pt x="2283" y="5706"/>
                    <a:pt x="2328" y="5683"/>
                    <a:pt x="2351" y="5661"/>
                  </a:cubicBezTo>
                  <a:cubicBezTo>
                    <a:pt x="2374" y="5638"/>
                    <a:pt x="2420" y="5615"/>
                    <a:pt x="2442" y="5592"/>
                  </a:cubicBezTo>
                  <a:cubicBezTo>
                    <a:pt x="2488" y="5569"/>
                    <a:pt x="2511" y="5547"/>
                    <a:pt x="2557" y="5524"/>
                  </a:cubicBezTo>
                  <a:lnTo>
                    <a:pt x="2579" y="5501"/>
                  </a:lnTo>
                  <a:lnTo>
                    <a:pt x="2625" y="5455"/>
                  </a:lnTo>
                  <a:lnTo>
                    <a:pt x="2648" y="5455"/>
                  </a:lnTo>
                  <a:lnTo>
                    <a:pt x="2716" y="5410"/>
                  </a:lnTo>
                  <a:cubicBezTo>
                    <a:pt x="2785" y="5387"/>
                    <a:pt x="2831" y="5341"/>
                    <a:pt x="2899" y="5295"/>
                  </a:cubicBezTo>
                  <a:cubicBezTo>
                    <a:pt x="2922" y="5273"/>
                    <a:pt x="2967" y="5250"/>
                    <a:pt x="3013" y="5227"/>
                  </a:cubicBezTo>
                  <a:cubicBezTo>
                    <a:pt x="3036" y="5204"/>
                    <a:pt x="3082" y="5159"/>
                    <a:pt x="3127" y="5136"/>
                  </a:cubicBezTo>
                  <a:cubicBezTo>
                    <a:pt x="3150" y="5113"/>
                    <a:pt x="3196" y="5090"/>
                    <a:pt x="3241" y="5090"/>
                  </a:cubicBezTo>
                  <a:lnTo>
                    <a:pt x="3241" y="5067"/>
                  </a:lnTo>
                  <a:cubicBezTo>
                    <a:pt x="3264" y="5067"/>
                    <a:pt x="3287" y="5044"/>
                    <a:pt x="3310" y="5044"/>
                  </a:cubicBezTo>
                  <a:lnTo>
                    <a:pt x="3378" y="5044"/>
                  </a:lnTo>
                  <a:cubicBezTo>
                    <a:pt x="3470" y="5022"/>
                    <a:pt x="3561" y="4976"/>
                    <a:pt x="3561" y="4885"/>
                  </a:cubicBezTo>
                  <a:cubicBezTo>
                    <a:pt x="3561" y="4839"/>
                    <a:pt x="3561" y="4816"/>
                    <a:pt x="3538" y="4793"/>
                  </a:cubicBezTo>
                  <a:lnTo>
                    <a:pt x="3538" y="4770"/>
                  </a:lnTo>
                  <a:cubicBezTo>
                    <a:pt x="3538" y="4725"/>
                    <a:pt x="3515" y="4702"/>
                    <a:pt x="3492" y="4679"/>
                  </a:cubicBezTo>
                  <a:cubicBezTo>
                    <a:pt x="3492" y="4656"/>
                    <a:pt x="3470" y="4611"/>
                    <a:pt x="3447" y="4588"/>
                  </a:cubicBezTo>
                  <a:lnTo>
                    <a:pt x="3424" y="4519"/>
                  </a:lnTo>
                  <a:cubicBezTo>
                    <a:pt x="3401" y="4474"/>
                    <a:pt x="3401" y="4451"/>
                    <a:pt x="3378" y="4428"/>
                  </a:cubicBezTo>
                  <a:cubicBezTo>
                    <a:pt x="3355" y="4405"/>
                    <a:pt x="3355" y="4360"/>
                    <a:pt x="3333" y="4337"/>
                  </a:cubicBezTo>
                  <a:cubicBezTo>
                    <a:pt x="3310" y="4268"/>
                    <a:pt x="3287" y="4223"/>
                    <a:pt x="3264" y="4154"/>
                  </a:cubicBezTo>
                  <a:lnTo>
                    <a:pt x="3219" y="4109"/>
                  </a:lnTo>
                  <a:cubicBezTo>
                    <a:pt x="3219" y="4063"/>
                    <a:pt x="3196" y="4017"/>
                    <a:pt x="3173" y="3972"/>
                  </a:cubicBezTo>
                  <a:cubicBezTo>
                    <a:pt x="3150" y="3903"/>
                    <a:pt x="3127" y="3857"/>
                    <a:pt x="3082" y="3789"/>
                  </a:cubicBezTo>
                  <a:cubicBezTo>
                    <a:pt x="3082" y="3766"/>
                    <a:pt x="3059" y="3721"/>
                    <a:pt x="3036" y="3698"/>
                  </a:cubicBezTo>
                  <a:lnTo>
                    <a:pt x="3013" y="3652"/>
                  </a:lnTo>
                  <a:cubicBezTo>
                    <a:pt x="2967" y="3606"/>
                    <a:pt x="2922" y="3584"/>
                    <a:pt x="2876" y="3584"/>
                  </a:cubicBezTo>
                  <a:cubicBezTo>
                    <a:pt x="2808" y="3584"/>
                    <a:pt x="2762" y="3606"/>
                    <a:pt x="2739" y="3652"/>
                  </a:cubicBezTo>
                  <a:cubicBezTo>
                    <a:pt x="2716" y="3675"/>
                    <a:pt x="2694" y="3721"/>
                    <a:pt x="2694" y="3766"/>
                  </a:cubicBezTo>
                  <a:cubicBezTo>
                    <a:pt x="2694" y="3833"/>
                    <a:pt x="2694" y="3900"/>
                    <a:pt x="2694" y="3967"/>
                  </a:cubicBezTo>
                  <a:lnTo>
                    <a:pt x="2694" y="3967"/>
                  </a:lnTo>
                  <a:cubicBezTo>
                    <a:pt x="2662" y="3923"/>
                    <a:pt x="2644" y="3864"/>
                    <a:pt x="2625" y="3789"/>
                  </a:cubicBezTo>
                  <a:cubicBezTo>
                    <a:pt x="2579" y="3652"/>
                    <a:pt x="2534" y="3492"/>
                    <a:pt x="2534" y="3332"/>
                  </a:cubicBezTo>
                  <a:lnTo>
                    <a:pt x="2511" y="3241"/>
                  </a:lnTo>
                  <a:cubicBezTo>
                    <a:pt x="2511" y="3196"/>
                    <a:pt x="2488" y="3127"/>
                    <a:pt x="2488" y="3081"/>
                  </a:cubicBezTo>
                  <a:cubicBezTo>
                    <a:pt x="2488" y="3013"/>
                    <a:pt x="2488" y="2944"/>
                    <a:pt x="2488" y="2876"/>
                  </a:cubicBezTo>
                  <a:cubicBezTo>
                    <a:pt x="2488" y="2830"/>
                    <a:pt x="2488" y="2785"/>
                    <a:pt x="2488" y="2716"/>
                  </a:cubicBezTo>
                  <a:lnTo>
                    <a:pt x="2488" y="2693"/>
                  </a:lnTo>
                  <a:cubicBezTo>
                    <a:pt x="2488" y="2625"/>
                    <a:pt x="2488" y="2579"/>
                    <a:pt x="2488" y="2511"/>
                  </a:cubicBezTo>
                  <a:cubicBezTo>
                    <a:pt x="2511" y="2397"/>
                    <a:pt x="2534" y="2260"/>
                    <a:pt x="2557" y="2146"/>
                  </a:cubicBezTo>
                  <a:lnTo>
                    <a:pt x="2557" y="2146"/>
                  </a:lnTo>
                  <a:lnTo>
                    <a:pt x="2534" y="2191"/>
                  </a:lnTo>
                  <a:cubicBezTo>
                    <a:pt x="2579" y="2031"/>
                    <a:pt x="2602" y="1872"/>
                    <a:pt x="2648" y="1735"/>
                  </a:cubicBezTo>
                  <a:lnTo>
                    <a:pt x="2648" y="1666"/>
                  </a:lnTo>
                  <a:cubicBezTo>
                    <a:pt x="2671" y="1621"/>
                    <a:pt x="2671" y="1575"/>
                    <a:pt x="2694" y="1506"/>
                  </a:cubicBezTo>
                  <a:cubicBezTo>
                    <a:pt x="2694" y="1484"/>
                    <a:pt x="2694" y="1438"/>
                    <a:pt x="2694" y="1392"/>
                  </a:cubicBezTo>
                  <a:cubicBezTo>
                    <a:pt x="2694" y="1370"/>
                    <a:pt x="2694" y="1347"/>
                    <a:pt x="2716" y="1301"/>
                  </a:cubicBezTo>
                  <a:cubicBezTo>
                    <a:pt x="2716" y="1233"/>
                    <a:pt x="2716" y="1164"/>
                    <a:pt x="2739" y="1096"/>
                  </a:cubicBezTo>
                  <a:cubicBezTo>
                    <a:pt x="2739" y="1050"/>
                    <a:pt x="2739" y="981"/>
                    <a:pt x="2739" y="890"/>
                  </a:cubicBezTo>
                  <a:cubicBezTo>
                    <a:pt x="2739" y="776"/>
                    <a:pt x="2739" y="662"/>
                    <a:pt x="2739" y="525"/>
                  </a:cubicBezTo>
                  <a:cubicBezTo>
                    <a:pt x="2739" y="457"/>
                    <a:pt x="2739" y="365"/>
                    <a:pt x="2716" y="274"/>
                  </a:cubicBezTo>
                  <a:cubicBezTo>
                    <a:pt x="2694" y="205"/>
                    <a:pt x="2671" y="68"/>
                    <a:pt x="2579" y="23"/>
                  </a:cubicBezTo>
                  <a:cubicBezTo>
                    <a:pt x="2534" y="0"/>
                    <a:pt x="2511" y="0"/>
                    <a:pt x="24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9753;p58">
              <a:extLst>
                <a:ext uri="{FF2B5EF4-FFF2-40B4-BE49-F238E27FC236}">
                  <a16:creationId xmlns:a16="http://schemas.microsoft.com/office/drawing/2014/main" id="{3D82A16F-CF17-F51E-D691-6CB8C925D3B1}"/>
                </a:ext>
              </a:extLst>
            </p:cNvPr>
            <p:cNvSpPr/>
            <p:nvPr/>
          </p:nvSpPr>
          <p:spPr>
            <a:xfrm>
              <a:off x="6134492" y="3087821"/>
              <a:ext cx="189258" cy="248419"/>
            </a:xfrm>
            <a:custGeom>
              <a:avLst/>
              <a:gdLst/>
              <a:ahLst/>
              <a:cxnLst/>
              <a:rect l="l" t="t" r="r" b="b"/>
              <a:pathLst>
                <a:path w="4018" h="5274" extrusionOk="0">
                  <a:moveTo>
                    <a:pt x="3287" y="1"/>
                  </a:moveTo>
                  <a:cubicBezTo>
                    <a:pt x="3287" y="1"/>
                    <a:pt x="3264" y="1"/>
                    <a:pt x="3241" y="24"/>
                  </a:cubicBezTo>
                  <a:cubicBezTo>
                    <a:pt x="3219" y="24"/>
                    <a:pt x="3173" y="47"/>
                    <a:pt x="3127" y="47"/>
                  </a:cubicBezTo>
                  <a:cubicBezTo>
                    <a:pt x="3104" y="69"/>
                    <a:pt x="3082" y="92"/>
                    <a:pt x="3036" y="92"/>
                  </a:cubicBezTo>
                  <a:lnTo>
                    <a:pt x="3036" y="115"/>
                  </a:lnTo>
                  <a:cubicBezTo>
                    <a:pt x="2990" y="138"/>
                    <a:pt x="2967" y="161"/>
                    <a:pt x="2945" y="183"/>
                  </a:cubicBezTo>
                  <a:cubicBezTo>
                    <a:pt x="2899" y="206"/>
                    <a:pt x="2876" y="252"/>
                    <a:pt x="2831" y="298"/>
                  </a:cubicBezTo>
                  <a:cubicBezTo>
                    <a:pt x="2808" y="320"/>
                    <a:pt x="2785" y="343"/>
                    <a:pt x="2762" y="366"/>
                  </a:cubicBezTo>
                  <a:cubicBezTo>
                    <a:pt x="2739" y="412"/>
                    <a:pt x="2694" y="435"/>
                    <a:pt x="2648" y="480"/>
                  </a:cubicBezTo>
                  <a:cubicBezTo>
                    <a:pt x="2648" y="503"/>
                    <a:pt x="2625" y="526"/>
                    <a:pt x="2625" y="526"/>
                  </a:cubicBezTo>
                  <a:lnTo>
                    <a:pt x="2602" y="572"/>
                  </a:lnTo>
                  <a:lnTo>
                    <a:pt x="2557" y="617"/>
                  </a:lnTo>
                  <a:lnTo>
                    <a:pt x="2534" y="663"/>
                  </a:lnTo>
                  <a:cubicBezTo>
                    <a:pt x="2511" y="708"/>
                    <a:pt x="2465" y="754"/>
                    <a:pt x="2443" y="800"/>
                  </a:cubicBezTo>
                  <a:lnTo>
                    <a:pt x="2420" y="845"/>
                  </a:lnTo>
                  <a:cubicBezTo>
                    <a:pt x="2374" y="891"/>
                    <a:pt x="2351" y="937"/>
                    <a:pt x="2306" y="1005"/>
                  </a:cubicBezTo>
                  <a:cubicBezTo>
                    <a:pt x="2306" y="1028"/>
                    <a:pt x="2283" y="1051"/>
                    <a:pt x="2260" y="1074"/>
                  </a:cubicBezTo>
                  <a:cubicBezTo>
                    <a:pt x="2237" y="1119"/>
                    <a:pt x="2214" y="1142"/>
                    <a:pt x="2214" y="1165"/>
                  </a:cubicBezTo>
                  <a:cubicBezTo>
                    <a:pt x="2191" y="1211"/>
                    <a:pt x="2169" y="1256"/>
                    <a:pt x="2146" y="1279"/>
                  </a:cubicBezTo>
                  <a:cubicBezTo>
                    <a:pt x="2146" y="1302"/>
                    <a:pt x="2123" y="1348"/>
                    <a:pt x="2100" y="1370"/>
                  </a:cubicBezTo>
                  <a:cubicBezTo>
                    <a:pt x="2100" y="1393"/>
                    <a:pt x="2077" y="1439"/>
                    <a:pt x="2054" y="1462"/>
                  </a:cubicBezTo>
                  <a:cubicBezTo>
                    <a:pt x="2032" y="1485"/>
                    <a:pt x="2032" y="1507"/>
                    <a:pt x="2009" y="1553"/>
                  </a:cubicBezTo>
                  <a:cubicBezTo>
                    <a:pt x="1963" y="1644"/>
                    <a:pt x="1895" y="1713"/>
                    <a:pt x="1826" y="1804"/>
                  </a:cubicBezTo>
                  <a:cubicBezTo>
                    <a:pt x="1803" y="1850"/>
                    <a:pt x="1781" y="1873"/>
                    <a:pt x="1758" y="1918"/>
                  </a:cubicBezTo>
                  <a:cubicBezTo>
                    <a:pt x="1712" y="1964"/>
                    <a:pt x="1689" y="2010"/>
                    <a:pt x="1644" y="2055"/>
                  </a:cubicBezTo>
                  <a:cubicBezTo>
                    <a:pt x="1621" y="2101"/>
                    <a:pt x="1598" y="2124"/>
                    <a:pt x="1575" y="2146"/>
                  </a:cubicBezTo>
                  <a:lnTo>
                    <a:pt x="1552" y="2192"/>
                  </a:lnTo>
                  <a:cubicBezTo>
                    <a:pt x="1507" y="2238"/>
                    <a:pt x="1461" y="2283"/>
                    <a:pt x="1415" y="2306"/>
                  </a:cubicBezTo>
                  <a:cubicBezTo>
                    <a:pt x="1370" y="2352"/>
                    <a:pt x="1324" y="2420"/>
                    <a:pt x="1278" y="2466"/>
                  </a:cubicBezTo>
                  <a:cubicBezTo>
                    <a:pt x="1256" y="2489"/>
                    <a:pt x="1256" y="2512"/>
                    <a:pt x="1256" y="2512"/>
                  </a:cubicBezTo>
                  <a:cubicBezTo>
                    <a:pt x="1233" y="2557"/>
                    <a:pt x="1233" y="2626"/>
                    <a:pt x="1278" y="2649"/>
                  </a:cubicBezTo>
                  <a:cubicBezTo>
                    <a:pt x="1301" y="2671"/>
                    <a:pt x="1347" y="2694"/>
                    <a:pt x="1370" y="2694"/>
                  </a:cubicBezTo>
                  <a:lnTo>
                    <a:pt x="1415" y="2694"/>
                  </a:lnTo>
                  <a:cubicBezTo>
                    <a:pt x="1415" y="2694"/>
                    <a:pt x="1438" y="2694"/>
                    <a:pt x="1438" y="2717"/>
                  </a:cubicBezTo>
                  <a:cubicBezTo>
                    <a:pt x="1438" y="2717"/>
                    <a:pt x="1461" y="2717"/>
                    <a:pt x="1461" y="2740"/>
                  </a:cubicBezTo>
                  <a:cubicBezTo>
                    <a:pt x="1461" y="2740"/>
                    <a:pt x="1484" y="2763"/>
                    <a:pt x="1484" y="2786"/>
                  </a:cubicBezTo>
                  <a:cubicBezTo>
                    <a:pt x="1507" y="2808"/>
                    <a:pt x="1507" y="2831"/>
                    <a:pt x="1507" y="2877"/>
                  </a:cubicBezTo>
                  <a:cubicBezTo>
                    <a:pt x="1507" y="2945"/>
                    <a:pt x="1507" y="2991"/>
                    <a:pt x="1484" y="3059"/>
                  </a:cubicBezTo>
                  <a:cubicBezTo>
                    <a:pt x="1484" y="3105"/>
                    <a:pt x="1461" y="3151"/>
                    <a:pt x="1438" y="3196"/>
                  </a:cubicBezTo>
                  <a:cubicBezTo>
                    <a:pt x="1415" y="3242"/>
                    <a:pt x="1393" y="3288"/>
                    <a:pt x="1347" y="3333"/>
                  </a:cubicBezTo>
                  <a:cubicBezTo>
                    <a:pt x="1278" y="3402"/>
                    <a:pt x="1233" y="3470"/>
                    <a:pt x="1164" y="3516"/>
                  </a:cubicBezTo>
                  <a:cubicBezTo>
                    <a:pt x="1050" y="3584"/>
                    <a:pt x="959" y="3630"/>
                    <a:pt x="868" y="3653"/>
                  </a:cubicBezTo>
                  <a:cubicBezTo>
                    <a:pt x="776" y="3699"/>
                    <a:pt x="685" y="3744"/>
                    <a:pt x="571" y="3767"/>
                  </a:cubicBezTo>
                  <a:lnTo>
                    <a:pt x="548" y="3790"/>
                  </a:lnTo>
                  <a:cubicBezTo>
                    <a:pt x="480" y="3813"/>
                    <a:pt x="411" y="3813"/>
                    <a:pt x="343" y="3836"/>
                  </a:cubicBezTo>
                  <a:cubicBezTo>
                    <a:pt x="320" y="3836"/>
                    <a:pt x="297" y="3858"/>
                    <a:pt x="274" y="3858"/>
                  </a:cubicBezTo>
                  <a:cubicBezTo>
                    <a:pt x="228" y="3858"/>
                    <a:pt x="206" y="3858"/>
                    <a:pt x="183" y="3881"/>
                  </a:cubicBezTo>
                  <a:lnTo>
                    <a:pt x="160" y="3881"/>
                  </a:lnTo>
                  <a:cubicBezTo>
                    <a:pt x="114" y="3881"/>
                    <a:pt x="69" y="3904"/>
                    <a:pt x="46" y="3927"/>
                  </a:cubicBezTo>
                  <a:cubicBezTo>
                    <a:pt x="23" y="3950"/>
                    <a:pt x="0" y="3995"/>
                    <a:pt x="0" y="4041"/>
                  </a:cubicBezTo>
                  <a:cubicBezTo>
                    <a:pt x="0" y="4064"/>
                    <a:pt x="0" y="4087"/>
                    <a:pt x="23" y="4109"/>
                  </a:cubicBezTo>
                  <a:cubicBezTo>
                    <a:pt x="23" y="4132"/>
                    <a:pt x="23" y="4155"/>
                    <a:pt x="46" y="4178"/>
                  </a:cubicBezTo>
                  <a:cubicBezTo>
                    <a:pt x="69" y="4201"/>
                    <a:pt x="69" y="4246"/>
                    <a:pt x="92" y="4269"/>
                  </a:cubicBezTo>
                  <a:cubicBezTo>
                    <a:pt x="92" y="4292"/>
                    <a:pt x="114" y="4315"/>
                    <a:pt x="114" y="4338"/>
                  </a:cubicBezTo>
                  <a:lnTo>
                    <a:pt x="137" y="4361"/>
                  </a:lnTo>
                  <a:cubicBezTo>
                    <a:pt x="137" y="4406"/>
                    <a:pt x="160" y="4429"/>
                    <a:pt x="183" y="4475"/>
                  </a:cubicBezTo>
                  <a:cubicBezTo>
                    <a:pt x="183" y="4520"/>
                    <a:pt x="206" y="4543"/>
                    <a:pt x="228" y="4589"/>
                  </a:cubicBezTo>
                  <a:cubicBezTo>
                    <a:pt x="228" y="4634"/>
                    <a:pt x="251" y="4680"/>
                    <a:pt x="274" y="4726"/>
                  </a:cubicBezTo>
                  <a:lnTo>
                    <a:pt x="297" y="4749"/>
                  </a:lnTo>
                  <a:cubicBezTo>
                    <a:pt x="297" y="4771"/>
                    <a:pt x="320" y="4794"/>
                    <a:pt x="343" y="4840"/>
                  </a:cubicBezTo>
                  <a:cubicBezTo>
                    <a:pt x="343" y="4863"/>
                    <a:pt x="365" y="4885"/>
                    <a:pt x="388" y="4908"/>
                  </a:cubicBezTo>
                  <a:cubicBezTo>
                    <a:pt x="388" y="4954"/>
                    <a:pt x="411" y="4977"/>
                    <a:pt x="434" y="5000"/>
                  </a:cubicBezTo>
                  <a:cubicBezTo>
                    <a:pt x="457" y="5000"/>
                    <a:pt x="480" y="5022"/>
                    <a:pt x="502" y="5045"/>
                  </a:cubicBezTo>
                  <a:cubicBezTo>
                    <a:pt x="548" y="5045"/>
                    <a:pt x="571" y="5068"/>
                    <a:pt x="616" y="5091"/>
                  </a:cubicBezTo>
                  <a:cubicBezTo>
                    <a:pt x="685" y="5114"/>
                    <a:pt x="753" y="5137"/>
                    <a:pt x="822" y="5182"/>
                  </a:cubicBezTo>
                  <a:cubicBezTo>
                    <a:pt x="868" y="5182"/>
                    <a:pt x="913" y="5205"/>
                    <a:pt x="936" y="5205"/>
                  </a:cubicBezTo>
                  <a:cubicBezTo>
                    <a:pt x="982" y="5228"/>
                    <a:pt x="1005" y="5228"/>
                    <a:pt x="1050" y="5228"/>
                  </a:cubicBezTo>
                  <a:cubicBezTo>
                    <a:pt x="1141" y="5251"/>
                    <a:pt x="1210" y="5274"/>
                    <a:pt x="1301" y="5274"/>
                  </a:cubicBezTo>
                  <a:lnTo>
                    <a:pt x="1507" y="5274"/>
                  </a:lnTo>
                  <a:lnTo>
                    <a:pt x="1621" y="5251"/>
                  </a:lnTo>
                  <a:lnTo>
                    <a:pt x="1735" y="5251"/>
                  </a:lnTo>
                  <a:cubicBezTo>
                    <a:pt x="1918" y="5251"/>
                    <a:pt x="2054" y="5228"/>
                    <a:pt x="2191" y="5205"/>
                  </a:cubicBezTo>
                  <a:cubicBezTo>
                    <a:pt x="2283" y="5159"/>
                    <a:pt x="2374" y="5137"/>
                    <a:pt x="2443" y="5114"/>
                  </a:cubicBezTo>
                  <a:cubicBezTo>
                    <a:pt x="2534" y="5091"/>
                    <a:pt x="2602" y="5045"/>
                    <a:pt x="2671" y="5022"/>
                  </a:cubicBezTo>
                  <a:cubicBezTo>
                    <a:pt x="2716" y="5000"/>
                    <a:pt x="2762" y="4954"/>
                    <a:pt x="2808" y="4931"/>
                  </a:cubicBezTo>
                  <a:lnTo>
                    <a:pt x="2853" y="4908"/>
                  </a:lnTo>
                  <a:cubicBezTo>
                    <a:pt x="2922" y="4863"/>
                    <a:pt x="2990" y="4817"/>
                    <a:pt x="3059" y="4749"/>
                  </a:cubicBezTo>
                  <a:cubicBezTo>
                    <a:pt x="3173" y="4657"/>
                    <a:pt x="3287" y="4543"/>
                    <a:pt x="3356" y="4452"/>
                  </a:cubicBezTo>
                  <a:lnTo>
                    <a:pt x="3356" y="4429"/>
                  </a:lnTo>
                  <a:cubicBezTo>
                    <a:pt x="3378" y="4406"/>
                    <a:pt x="3401" y="4361"/>
                    <a:pt x="3424" y="4338"/>
                  </a:cubicBezTo>
                  <a:cubicBezTo>
                    <a:pt x="3447" y="4292"/>
                    <a:pt x="3470" y="4224"/>
                    <a:pt x="3470" y="4155"/>
                  </a:cubicBezTo>
                  <a:cubicBezTo>
                    <a:pt x="3492" y="4109"/>
                    <a:pt x="3470" y="4041"/>
                    <a:pt x="3447" y="3995"/>
                  </a:cubicBezTo>
                  <a:cubicBezTo>
                    <a:pt x="3424" y="3927"/>
                    <a:pt x="3378" y="3904"/>
                    <a:pt x="3333" y="3858"/>
                  </a:cubicBezTo>
                  <a:cubicBezTo>
                    <a:pt x="3310" y="3836"/>
                    <a:pt x="3287" y="3836"/>
                    <a:pt x="3264" y="3813"/>
                  </a:cubicBezTo>
                  <a:cubicBezTo>
                    <a:pt x="3219" y="3790"/>
                    <a:pt x="3150" y="3767"/>
                    <a:pt x="3082" y="3744"/>
                  </a:cubicBezTo>
                  <a:cubicBezTo>
                    <a:pt x="3036" y="3744"/>
                    <a:pt x="2990" y="3744"/>
                    <a:pt x="2945" y="3721"/>
                  </a:cubicBezTo>
                  <a:lnTo>
                    <a:pt x="2876" y="3721"/>
                  </a:lnTo>
                  <a:cubicBezTo>
                    <a:pt x="2853" y="3699"/>
                    <a:pt x="2808" y="3699"/>
                    <a:pt x="2785" y="3676"/>
                  </a:cubicBezTo>
                  <a:cubicBezTo>
                    <a:pt x="2808" y="3676"/>
                    <a:pt x="2808" y="3653"/>
                    <a:pt x="2831" y="3630"/>
                  </a:cubicBezTo>
                  <a:cubicBezTo>
                    <a:pt x="2945" y="3562"/>
                    <a:pt x="3059" y="3493"/>
                    <a:pt x="3173" y="3425"/>
                  </a:cubicBezTo>
                  <a:cubicBezTo>
                    <a:pt x="3264" y="3379"/>
                    <a:pt x="3333" y="3333"/>
                    <a:pt x="3401" y="3288"/>
                  </a:cubicBezTo>
                  <a:cubicBezTo>
                    <a:pt x="3470" y="3242"/>
                    <a:pt x="3515" y="3219"/>
                    <a:pt x="3561" y="3174"/>
                  </a:cubicBezTo>
                  <a:cubicBezTo>
                    <a:pt x="3607" y="3128"/>
                    <a:pt x="3675" y="3059"/>
                    <a:pt x="3698" y="3014"/>
                  </a:cubicBezTo>
                  <a:cubicBezTo>
                    <a:pt x="3766" y="2945"/>
                    <a:pt x="3812" y="2877"/>
                    <a:pt x="3858" y="2808"/>
                  </a:cubicBezTo>
                  <a:cubicBezTo>
                    <a:pt x="3903" y="2740"/>
                    <a:pt x="3926" y="2671"/>
                    <a:pt x="3972" y="2603"/>
                  </a:cubicBezTo>
                  <a:cubicBezTo>
                    <a:pt x="3995" y="2534"/>
                    <a:pt x="3995" y="2466"/>
                    <a:pt x="3995" y="2420"/>
                  </a:cubicBezTo>
                  <a:cubicBezTo>
                    <a:pt x="4017" y="2398"/>
                    <a:pt x="4017" y="2352"/>
                    <a:pt x="3995" y="2329"/>
                  </a:cubicBezTo>
                  <a:cubicBezTo>
                    <a:pt x="3995" y="2306"/>
                    <a:pt x="3995" y="2283"/>
                    <a:pt x="3995" y="2261"/>
                  </a:cubicBezTo>
                  <a:cubicBezTo>
                    <a:pt x="3972" y="2192"/>
                    <a:pt x="3926" y="2146"/>
                    <a:pt x="3881" y="2101"/>
                  </a:cubicBezTo>
                  <a:cubicBezTo>
                    <a:pt x="3858" y="2101"/>
                    <a:pt x="3835" y="2078"/>
                    <a:pt x="3812" y="2078"/>
                  </a:cubicBezTo>
                  <a:cubicBezTo>
                    <a:pt x="3766" y="2055"/>
                    <a:pt x="3721" y="2055"/>
                    <a:pt x="3675" y="2055"/>
                  </a:cubicBezTo>
                  <a:lnTo>
                    <a:pt x="3607" y="2055"/>
                  </a:lnTo>
                  <a:cubicBezTo>
                    <a:pt x="3538" y="2055"/>
                    <a:pt x="3492" y="2078"/>
                    <a:pt x="3424" y="2101"/>
                  </a:cubicBezTo>
                  <a:cubicBezTo>
                    <a:pt x="3401" y="2078"/>
                    <a:pt x="3401" y="2078"/>
                    <a:pt x="3378" y="2078"/>
                  </a:cubicBezTo>
                  <a:cubicBezTo>
                    <a:pt x="3378" y="2078"/>
                    <a:pt x="3356" y="2078"/>
                    <a:pt x="3333" y="2101"/>
                  </a:cubicBezTo>
                  <a:cubicBezTo>
                    <a:pt x="3310" y="2101"/>
                    <a:pt x="3264" y="2124"/>
                    <a:pt x="3219" y="2146"/>
                  </a:cubicBezTo>
                  <a:lnTo>
                    <a:pt x="3196" y="2146"/>
                  </a:lnTo>
                  <a:lnTo>
                    <a:pt x="3150" y="2169"/>
                  </a:lnTo>
                  <a:lnTo>
                    <a:pt x="3104" y="2192"/>
                  </a:lnTo>
                  <a:cubicBezTo>
                    <a:pt x="3036" y="2215"/>
                    <a:pt x="2945" y="2238"/>
                    <a:pt x="2876" y="2261"/>
                  </a:cubicBezTo>
                  <a:cubicBezTo>
                    <a:pt x="2831" y="2283"/>
                    <a:pt x="2785" y="2306"/>
                    <a:pt x="2739" y="2329"/>
                  </a:cubicBezTo>
                  <a:cubicBezTo>
                    <a:pt x="2671" y="2329"/>
                    <a:pt x="2602" y="2352"/>
                    <a:pt x="2534" y="2352"/>
                  </a:cubicBezTo>
                  <a:cubicBezTo>
                    <a:pt x="2579" y="2283"/>
                    <a:pt x="2625" y="2238"/>
                    <a:pt x="2671" y="2192"/>
                  </a:cubicBezTo>
                  <a:cubicBezTo>
                    <a:pt x="2716" y="2124"/>
                    <a:pt x="2785" y="2078"/>
                    <a:pt x="2831" y="2010"/>
                  </a:cubicBezTo>
                  <a:cubicBezTo>
                    <a:pt x="2876" y="1987"/>
                    <a:pt x="2899" y="1941"/>
                    <a:pt x="2922" y="1918"/>
                  </a:cubicBezTo>
                  <a:cubicBezTo>
                    <a:pt x="2990" y="1850"/>
                    <a:pt x="3036" y="1804"/>
                    <a:pt x="3104" y="1713"/>
                  </a:cubicBezTo>
                  <a:cubicBezTo>
                    <a:pt x="3104" y="1690"/>
                    <a:pt x="3127" y="1667"/>
                    <a:pt x="3150" y="1644"/>
                  </a:cubicBezTo>
                  <a:cubicBezTo>
                    <a:pt x="3173" y="1621"/>
                    <a:pt x="3173" y="1576"/>
                    <a:pt x="3196" y="1553"/>
                  </a:cubicBezTo>
                  <a:cubicBezTo>
                    <a:pt x="3241" y="1485"/>
                    <a:pt x="3264" y="1416"/>
                    <a:pt x="3287" y="1370"/>
                  </a:cubicBezTo>
                  <a:cubicBezTo>
                    <a:pt x="3310" y="1302"/>
                    <a:pt x="3333" y="1233"/>
                    <a:pt x="3356" y="1165"/>
                  </a:cubicBezTo>
                  <a:cubicBezTo>
                    <a:pt x="3378" y="1096"/>
                    <a:pt x="3378" y="1005"/>
                    <a:pt x="3401" y="937"/>
                  </a:cubicBezTo>
                  <a:cubicBezTo>
                    <a:pt x="3401" y="891"/>
                    <a:pt x="3401" y="868"/>
                    <a:pt x="3424" y="823"/>
                  </a:cubicBezTo>
                  <a:cubicBezTo>
                    <a:pt x="3424" y="800"/>
                    <a:pt x="3424" y="754"/>
                    <a:pt x="3424" y="731"/>
                  </a:cubicBezTo>
                  <a:cubicBezTo>
                    <a:pt x="3447" y="686"/>
                    <a:pt x="3447" y="663"/>
                    <a:pt x="3447" y="617"/>
                  </a:cubicBezTo>
                  <a:cubicBezTo>
                    <a:pt x="3447" y="594"/>
                    <a:pt x="3447" y="549"/>
                    <a:pt x="3470" y="526"/>
                  </a:cubicBezTo>
                  <a:lnTo>
                    <a:pt x="3470" y="503"/>
                  </a:lnTo>
                  <a:cubicBezTo>
                    <a:pt x="3470" y="435"/>
                    <a:pt x="3470" y="389"/>
                    <a:pt x="3492" y="320"/>
                  </a:cubicBezTo>
                  <a:lnTo>
                    <a:pt x="3492" y="298"/>
                  </a:lnTo>
                  <a:cubicBezTo>
                    <a:pt x="3492" y="275"/>
                    <a:pt x="3492" y="229"/>
                    <a:pt x="3492" y="206"/>
                  </a:cubicBezTo>
                  <a:cubicBezTo>
                    <a:pt x="3492" y="206"/>
                    <a:pt x="3492" y="206"/>
                    <a:pt x="3492" y="183"/>
                  </a:cubicBezTo>
                  <a:cubicBezTo>
                    <a:pt x="3492" y="183"/>
                    <a:pt x="3492" y="161"/>
                    <a:pt x="3492" y="138"/>
                  </a:cubicBezTo>
                  <a:cubicBezTo>
                    <a:pt x="3492" y="115"/>
                    <a:pt x="3470" y="69"/>
                    <a:pt x="3447" y="47"/>
                  </a:cubicBezTo>
                  <a:cubicBezTo>
                    <a:pt x="3424" y="24"/>
                    <a:pt x="3378" y="1"/>
                    <a:pt x="33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9754;p58">
              <a:extLst>
                <a:ext uri="{FF2B5EF4-FFF2-40B4-BE49-F238E27FC236}">
                  <a16:creationId xmlns:a16="http://schemas.microsoft.com/office/drawing/2014/main" id="{6CFFB72F-A1BA-2DEC-7D0D-F2A45BD2FDF4}"/>
                </a:ext>
              </a:extLst>
            </p:cNvPr>
            <p:cNvSpPr/>
            <p:nvPr/>
          </p:nvSpPr>
          <p:spPr>
            <a:xfrm>
              <a:off x="4593745" y="3189990"/>
              <a:ext cx="49505" cy="65614"/>
            </a:xfrm>
            <a:custGeom>
              <a:avLst/>
              <a:gdLst/>
              <a:ahLst/>
              <a:cxnLst/>
              <a:rect l="l" t="t" r="r" b="b"/>
              <a:pathLst>
                <a:path w="1051" h="1393" extrusionOk="0">
                  <a:moveTo>
                    <a:pt x="366" y="0"/>
                  </a:moveTo>
                  <a:cubicBezTo>
                    <a:pt x="320" y="0"/>
                    <a:pt x="297" y="23"/>
                    <a:pt x="274" y="46"/>
                  </a:cubicBezTo>
                  <a:lnTo>
                    <a:pt x="160" y="46"/>
                  </a:lnTo>
                  <a:cubicBezTo>
                    <a:pt x="115" y="46"/>
                    <a:pt x="69" y="69"/>
                    <a:pt x="23" y="114"/>
                  </a:cubicBezTo>
                  <a:cubicBezTo>
                    <a:pt x="1" y="137"/>
                    <a:pt x="1" y="183"/>
                    <a:pt x="1" y="229"/>
                  </a:cubicBezTo>
                  <a:cubicBezTo>
                    <a:pt x="1" y="251"/>
                    <a:pt x="1" y="251"/>
                    <a:pt x="23" y="274"/>
                  </a:cubicBezTo>
                  <a:cubicBezTo>
                    <a:pt x="23" y="297"/>
                    <a:pt x="23" y="297"/>
                    <a:pt x="46" y="320"/>
                  </a:cubicBezTo>
                  <a:cubicBezTo>
                    <a:pt x="69" y="388"/>
                    <a:pt x="69" y="457"/>
                    <a:pt x="115" y="525"/>
                  </a:cubicBezTo>
                  <a:cubicBezTo>
                    <a:pt x="137" y="594"/>
                    <a:pt x="160" y="662"/>
                    <a:pt x="206" y="731"/>
                  </a:cubicBezTo>
                  <a:cubicBezTo>
                    <a:pt x="252" y="822"/>
                    <a:pt x="274" y="890"/>
                    <a:pt x="320" y="959"/>
                  </a:cubicBezTo>
                  <a:cubicBezTo>
                    <a:pt x="343" y="982"/>
                    <a:pt x="343" y="1027"/>
                    <a:pt x="366" y="1050"/>
                  </a:cubicBezTo>
                  <a:cubicBezTo>
                    <a:pt x="389" y="1073"/>
                    <a:pt x="389" y="1119"/>
                    <a:pt x="389" y="1142"/>
                  </a:cubicBezTo>
                  <a:cubicBezTo>
                    <a:pt x="411" y="1164"/>
                    <a:pt x="411" y="1164"/>
                    <a:pt x="411" y="1187"/>
                  </a:cubicBezTo>
                  <a:cubicBezTo>
                    <a:pt x="434" y="1210"/>
                    <a:pt x="434" y="1233"/>
                    <a:pt x="434" y="1233"/>
                  </a:cubicBezTo>
                  <a:cubicBezTo>
                    <a:pt x="434" y="1256"/>
                    <a:pt x="434" y="1256"/>
                    <a:pt x="434" y="1256"/>
                  </a:cubicBezTo>
                  <a:cubicBezTo>
                    <a:pt x="457" y="1301"/>
                    <a:pt x="457" y="1324"/>
                    <a:pt x="480" y="1347"/>
                  </a:cubicBezTo>
                  <a:cubicBezTo>
                    <a:pt x="480" y="1370"/>
                    <a:pt x="503" y="1370"/>
                    <a:pt x="503" y="1393"/>
                  </a:cubicBezTo>
                  <a:cubicBezTo>
                    <a:pt x="526" y="1370"/>
                    <a:pt x="548" y="1347"/>
                    <a:pt x="571" y="1301"/>
                  </a:cubicBezTo>
                  <a:cubicBezTo>
                    <a:pt x="617" y="1256"/>
                    <a:pt x="685" y="1233"/>
                    <a:pt x="731" y="1210"/>
                  </a:cubicBezTo>
                  <a:cubicBezTo>
                    <a:pt x="799" y="1164"/>
                    <a:pt x="868" y="1142"/>
                    <a:pt x="914" y="1142"/>
                  </a:cubicBezTo>
                  <a:lnTo>
                    <a:pt x="1050" y="1142"/>
                  </a:lnTo>
                  <a:cubicBezTo>
                    <a:pt x="959" y="959"/>
                    <a:pt x="891" y="799"/>
                    <a:pt x="799" y="617"/>
                  </a:cubicBezTo>
                  <a:cubicBezTo>
                    <a:pt x="777" y="571"/>
                    <a:pt x="754" y="548"/>
                    <a:pt x="731" y="502"/>
                  </a:cubicBezTo>
                  <a:cubicBezTo>
                    <a:pt x="708" y="434"/>
                    <a:pt x="685" y="365"/>
                    <a:pt x="640" y="297"/>
                  </a:cubicBezTo>
                  <a:cubicBezTo>
                    <a:pt x="640" y="274"/>
                    <a:pt x="617" y="251"/>
                    <a:pt x="617" y="229"/>
                  </a:cubicBezTo>
                  <a:cubicBezTo>
                    <a:pt x="594" y="206"/>
                    <a:pt x="594" y="160"/>
                    <a:pt x="571" y="137"/>
                  </a:cubicBezTo>
                  <a:cubicBezTo>
                    <a:pt x="571" y="137"/>
                    <a:pt x="548" y="114"/>
                    <a:pt x="526" y="114"/>
                  </a:cubicBezTo>
                  <a:cubicBezTo>
                    <a:pt x="503" y="69"/>
                    <a:pt x="457" y="23"/>
                    <a:pt x="411" y="0"/>
                  </a:cubicBezTo>
                  <a:close/>
                </a:path>
              </a:pathLst>
            </a:custGeom>
            <a:solidFill>
              <a:srgbClr val="D4A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9755;p58">
              <a:extLst>
                <a:ext uri="{FF2B5EF4-FFF2-40B4-BE49-F238E27FC236}">
                  <a16:creationId xmlns:a16="http://schemas.microsoft.com/office/drawing/2014/main" id="{43F78E4F-A9D9-ED94-8748-CDA2A832A681}"/>
                </a:ext>
              </a:extLst>
            </p:cNvPr>
            <p:cNvSpPr/>
            <p:nvPr/>
          </p:nvSpPr>
          <p:spPr>
            <a:xfrm>
              <a:off x="4621678" y="3253392"/>
              <a:ext cx="278517" cy="529008"/>
            </a:xfrm>
            <a:custGeom>
              <a:avLst/>
              <a:gdLst/>
              <a:ahLst/>
              <a:cxnLst/>
              <a:rect l="l" t="t" r="r" b="b"/>
              <a:pathLst>
                <a:path w="5913" h="11231" extrusionOk="0">
                  <a:moveTo>
                    <a:pt x="549" y="1"/>
                  </a:moveTo>
                  <a:cubicBezTo>
                    <a:pt x="549" y="1"/>
                    <a:pt x="526" y="24"/>
                    <a:pt x="503" y="24"/>
                  </a:cubicBezTo>
                  <a:cubicBezTo>
                    <a:pt x="480" y="47"/>
                    <a:pt x="457" y="47"/>
                    <a:pt x="435" y="47"/>
                  </a:cubicBezTo>
                  <a:lnTo>
                    <a:pt x="343" y="47"/>
                  </a:lnTo>
                  <a:cubicBezTo>
                    <a:pt x="321" y="69"/>
                    <a:pt x="321" y="69"/>
                    <a:pt x="275" y="69"/>
                  </a:cubicBezTo>
                  <a:cubicBezTo>
                    <a:pt x="252" y="92"/>
                    <a:pt x="206" y="115"/>
                    <a:pt x="184" y="138"/>
                  </a:cubicBezTo>
                  <a:cubicBezTo>
                    <a:pt x="161" y="138"/>
                    <a:pt x="138" y="161"/>
                    <a:pt x="115" y="161"/>
                  </a:cubicBezTo>
                  <a:lnTo>
                    <a:pt x="92" y="184"/>
                  </a:lnTo>
                  <a:cubicBezTo>
                    <a:pt x="92" y="184"/>
                    <a:pt x="69" y="206"/>
                    <a:pt x="47" y="206"/>
                  </a:cubicBezTo>
                  <a:lnTo>
                    <a:pt x="1" y="206"/>
                  </a:lnTo>
                  <a:cubicBezTo>
                    <a:pt x="24" y="275"/>
                    <a:pt x="47" y="343"/>
                    <a:pt x="69" y="412"/>
                  </a:cubicBezTo>
                  <a:cubicBezTo>
                    <a:pt x="138" y="549"/>
                    <a:pt x="229" y="709"/>
                    <a:pt x="298" y="846"/>
                  </a:cubicBezTo>
                  <a:cubicBezTo>
                    <a:pt x="321" y="914"/>
                    <a:pt x="343" y="960"/>
                    <a:pt x="366" y="1005"/>
                  </a:cubicBezTo>
                  <a:cubicBezTo>
                    <a:pt x="412" y="1097"/>
                    <a:pt x="435" y="1211"/>
                    <a:pt x="480" y="1302"/>
                  </a:cubicBezTo>
                  <a:cubicBezTo>
                    <a:pt x="572" y="1462"/>
                    <a:pt x="640" y="1644"/>
                    <a:pt x="709" y="1804"/>
                  </a:cubicBezTo>
                  <a:cubicBezTo>
                    <a:pt x="777" y="1964"/>
                    <a:pt x="868" y="2101"/>
                    <a:pt x="937" y="2261"/>
                  </a:cubicBezTo>
                  <a:cubicBezTo>
                    <a:pt x="982" y="2352"/>
                    <a:pt x="1028" y="2443"/>
                    <a:pt x="1074" y="2535"/>
                  </a:cubicBezTo>
                  <a:cubicBezTo>
                    <a:pt x="1119" y="2557"/>
                    <a:pt x="1142" y="2603"/>
                    <a:pt x="1165" y="2649"/>
                  </a:cubicBezTo>
                  <a:cubicBezTo>
                    <a:pt x="1165" y="2672"/>
                    <a:pt x="1188" y="2694"/>
                    <a:pt x="1188" y="2717"/>
                  </a:cubicBezTo>
                  <a:cubicBezTo>
                    <a:pt x="1211" y="2717"/>
                    <a:pt x="1211" y="2740"/>
                    <a:pt x="1211" y="2740"/>
                  </a:cubicBezTo>
                  <a:cubicBezTo>
                    <a:pt x="1211" y="2763"/>
                    <a:pt x="1234" y="2763"/>
                    <a:pt x="1234" y="2786"/>
                  </a:cubicBezTo>
                  <a:cubicBezTo>
                    <a:pt x="1256" y="2786"/>
                    <a:pt x="1256" y="2808"/>
                    <a:pt x="1256" y="2808"/>
                  </a:cubicBezTo>
                  <a:cubicBezTo>
                    <a:pt x="1279" y="2854"/>
                    <a:pt x="1302" y="2900"/>
                    <a:pt x="1325" y="2945"/>
                  </a:cubicBezTo>
                  <a:cubicBezTo>
                    <a:pt x="1325" y="2968"/>
                    <a:pt x="1348" y="2968"/>
                    <a:pt x="1348" y="2991"/>
                  </a:cubicBezTo>
                  <a:cubicBezTo>
                    <a:pt x="1348" y="3014"/>
                    <a:pt x="1371" y="3037"/>
                    <a:pt x="1371" y="3060"/>
                  </a:cubicBezTo>
                  <a:cubicBezTo>
                    <a:pt x="1393" y="3128"/>
                    <a:pt x="1439" y="3219"/>
                    <a:pt x="1462" y="3288"/>
                  </a:cubicBezTo>
                  <a:cubicBezTo>
                    <a:pt x="1530" y="3470"/>
                    <a:pt x="1599" y="3630"/>
                    <a:pt x="1667" y="3790"/>
                  </a:cubicBezTo>
                  <a:cubicBezTo>
                    <a:pt x="1736" y="3950"/>
                    <a:pt x="1781" y="4110"/>
                    <a:pt x="1850" y="4269"/>
                  </a:cubicBezTo>
                  <a:cubicBezTo>
                    <a:pt x="1918" y="4406"/>
                    <a:pt x="1987" y="4566"/>
                    <a:pt x="2055" y="4703"/>
                  </a:cubicBezTo>
                  <a:cubicBezTo>
                    <a:pt x="2101" y="4817"/>
                    <a:pt x="2169" y="4931"/>
                    <a:pt x="2215" y="5045"/>
                  </a:cubicBezTo>
                  <a:cubicBezTo>
                    <a:pt x="2238" y="5091"/>
                    <a:pt x="2261" y="5137"/>
                    <a:pt x="2306" y="5182"/>
                  </a:cubicBezTo>
                  <a:cubicBezTo>
                    <a:pt x="2329" y="5228"/>
                    <a:pt x="2329" y="5251"/>
                    <a:pt x="2352" y="5274"/>
                  </a:cubicBezTo>
                  <a:cubicBezTo>
                    <a:pt x="2375" y="5319"/>
                    <a:pt x="2398" y="5365"/>
                    <a:pt x="2420" y="5388"/>
                  </a:cubicBezTo>
                  <a:cubicBezTo>
                    <a:pt x="2443" y="5411"/>
                    <a:pt x="2443" y="5411"/>
                    <a:pt x="2443" y="5411"/>
                  </a:cubicBezTo>
                  <a:cubicBezTo>
                    <a:pt x="2466" y="5456"/>
                    <a:pt x="2466" y="5479"/>
                    <a:pt x="2489" y="5525"/>
                  </a:cubicBezTo>
                  <a:cubicBezTo>
                    <a:pt x="2512" y="5570"/>
                    <a:pt x="2535" y="5639"/>
                    <a:pt x="2557" y="5684"/>
                  </a:cubicBezTo>
                  <a:cubicBezTo>
                    <a:pt x="2580" y="5753"/>
                    <a:pt x="2626" y="5844"/>
                    <a:pt x="2649" y="5913"/>
                  </a:cubicBezTo>
                  <a:cubicBezTo>
                    <a:pt x="2717" y="6072"/>
                    <a:pt x="2786" y="6209"/>
                    <a:pt x="2854" y="6369"/>
                  </a:cubicBezTo>
                  <a:cubicBezTo>
                    <a:pt x="2945" y="6529"/>
                    <a:pt x="3014" y="6712"/>
                    <a:pt x="3105" y="6894"/>
                  </a:cubicBezTo>
                  <a:cubicBezTo>
                    <a:pt x="3174" y="7031"/>
                    <a:pt x="3265" y="7191"/>
                    <a:pt x="3333" y="7351"/>
                  </a:cubicBezTo>
                  <a:cubicBezTo>
                    <a:pt x="3333" y="7351"/>
                    <a:pt x="3356" y="7374"/>
                    <a:pt x="3356" y="7374"/>
                  </a:cubicBezTo>
                  <a:cubicBezTo>
                    <a:pt x="3425" y="7533"/>
                    <a:pt x="3516" y="7670"/>
                    <a:pt x="3585" y="7830"/>
                  </a:cubicBezTo>
                  <a:cubicBezTo>
                    <a:pt x="3585" y="7853"/>
                    <a:pt x="3607" y="7853"/>
                    <a:pt x="3607" y="7876"/>
                  </a:cubicBezTo>
                  <a:cubicBezTo>
                    <a:pt x="3607" y="7899"/>
                    <a:pt x="3607" y="7899"/>
                    <a:pt x="3630" y="7921"/>
                  </a:cubicBezTo>
                  <a:cubicBezTo>
                    <a:pt x="3630" y="7944"/>
                    <a:pt x="3653" y="7967"/>
                    <a:pt x="3653" y="7990"/>
                  </a:cubicBezTo>
                  <a:cubicBezTo>
                    <a:pt x="3676" y="8058"/>
                    <a:pt x="3699" y="8104"/>
                    <a:pt x="3722" y="8150"/>
                  </a:cubicBezTo>
                  <a:cubicBezTo>
                    <a:pt x="3744" y="8241"/>
                    <a:pt x="3790" y="8309"/>
                    <a:pt x="3813" y="8378"/>
                  </a:cubicBezTo>
                  <a:cubicBezTo>
                    <a:pt x="3881" y="8538"/>
                    <a:pt x="3950" y="8720"/>
                    <a:pt x="4018" y="8880"/>
                  </a:cubicBezTo>
                  <a:cubicBezTo>
                    <a:pt x="4064" y="8948"/>
                    <a:pt x="4087" y="9040"/>
                    <a:pt x="4132" y="9131"/>
                  </a:cubicBezTo>
                  <a:cubicBezTo>
                    <a:pt x="4178" y="9200"/>
                    <a:pt x="4201" y="9268"/>
                    <a:pt x="4246" y="9337"/>
                  </a:cubicBezTo>
                  <a:cubicBezTo>
                    <a:pt x="4292" y="9428"/>
                    <a:pt x="4338" y="9519"/>
                    <a:pt x="4383" y="9610"/>
                  </a:cubicBezTo>
                  <a:cubicBezTo>
                    <a:pt x="4429" y="9725"/>
                    <a:pt x="4475" y="9816"/>
                    <a:pt x="4520" y="9930"/>
                  </a:cubicBezTo>
                  <a:cubicBezTo>
                    <a:pt x="4612" y="10090"/>
                    <a:pt x="4703" y="10250"/>
                    <a:pt x="4771" y="10409"/>
                  </a:cubicBezTo>
                  <a:cubicBezTo>
                    <a:pt x="4817" y="10478"/>
                    <a:pt x="4863" y="10546"/>
                    <a:pt x="4908" y="10638"/>
                  </a:cubicBezTo>
                  <a:cubicBezTo>
                    <a:pt x="4931" y="10683"/>
                    <a:pt x="4977" y="10752"/>
                    <a:pt x="5023" y="10820"/>
                  </a:cubicBezTo>
                  <a:cubicBezTo>
                    <a:pt x="5023" y="10820"/>
                    <a:pt x="5023" y="10843"/>
                    <a:pt x="5045" y="10866"/>
                  </a:cubicBezTo>
                  <a:cubicBezTo>
                    <a:pt x="5068" y="10911"/>
                    <a:pt x="5091" y="10957"/>
                    <a:pt x="5137" y="11026"/>
                  </a:cubicBezTo>
                  <a:cubicBezTo>
                    <a:pt x="5137" y="11048"/>
                    <a:pt x="5160" y="11071"/>
                    <a:pt x="5182" y="11094"/>
                  </a:cubicBezTo>
                  <a:cubicBezTo>
                    <a:pt x="5205" y="11140"/>
                    <a:pt x="5228" y="11208"/>
                    <a:pt x="5296" y="11208"/>
                  </a:cubicBezTo>
                  <a:lnTo>
                    <a:pt x="5319" y="11231"/>
                  </a:lnTo>
                  <a:cubicBezTo>
                    <a:pt x="5342" y="11231"/>
                    <a:pt x="5365" y="11208"/>
                    <a:pt x="5388" y="11208"/>
                  </a:cubicBezTo>
                  <a:cubicBezTo>
                    <a:pt x="5433" y="11185"/>
                    <a:pt x="5479" y="11140"/>
                    <a:pt x="5479" y="11094"/>
                  </a:cubicBezTo>
                  <a:cubicBezTo>
                    <a:pt x="5490" y="11105"/>
                    <a:pt x="5508" y="11111"/>
                    <a:pt x="5528" y="11111"/>
                  </a:cubicBezTo>
                  <a:cubicBezTo>
                    <a:pt x="5548" y="11111"/>
                    <a:pt x="5570" y="11105"/>
                    <a:pt x="5593" y="11094"/>
                  </a:cubicBezTo>
                  <a:cubicBezTo>
                    <a:pt x="5639" y="11071"/>
                    <a:pt x="5662" y="11026"/>
                    <a:pt x="5662" y="10980"/>
                  </a:cubicBezTo>
                  <a:cubicBezTo>
                    <a:pt x="5662" y="10957"/>
                    <a:pt x="5662" y="10934"/>
                    <a:pt x="5662" y="10911"/>
                  </a:cubicBezTo>
                  <a:cubicBezTo>
                    <a:pt x="5684" y="10911"/>
                    <a:pt x="5707" y="10911"/>
                    <a:pt x="5730" y="10889"/>
                  </a:cubicBezTo>
                  <a:lnTo>
                    <a:pt x="5753" y="10889"/>
                  </a:lnTo>
                  <a:cubicBezTo>
                    <a:pt x="5753" y="10866"/>
                    <a:pt x="5776" y="10866"/>
                    <a:pt x="5776" y="10843"/>
                  </a:cubicBezTo>
                  <a:cubicBezTo>
                    <a:pt x="5799" y="10843"/>
                    <a:pt x="5799" y="10843"/>
                    <a:pt x="5821" y="10820"/>
                  </a:cubicBezTo>
                  <a:cubicBezTo>
                    <a:pt x="5844" y="10820"/>
                    <a:pt x="5867" y="10797"/>
                    <a:pt x="5890" y="10774"/>
                  </a:cubicBezTo>
                  <a:lnTo>
                    <a:pt x="5890" y="10752"/>
                  </a:lnTo>
                  <a:cubicBezTo>
                    <a:pt x="5913" y="10729"/>
                    <a:pt x="5913" y="10706"/>
                    <a:pt x="5913" y="10660"/>
                  </a:cubicBezTo>
                  <a:cubicBezTo>
                    <a:pt x="5913" y="10638"/>
                    <a:pt x="5890" y="10592"/>
                    <a:pt x="5867" y="10546"/>
                  </a:cubicBezTo>
                  <a:cubicBezTo>
                    <a:pt x="5867" y="10523"/>
                    <a:pt x="5844" y="10523"/>
                    <a:pt x="5844" y="10501"/>
                  </a:cubicBezTo>
                  <a:cubicBezTo>
                    <a:pt x="5844" y="10501"/>
                    <a:pt x="5844" y="10501"/>
                    <a:pt x="5844" y="10478"/>
                  </a:cubicBezTo>
                  <a:cubicBezTo>
                    <a:pt x="5799" y="10409"/>
                    <a:pt x="5776" y="10341"/>
                    <a:pt x="5730" y="10272"/>
                  </a:cubicBezTo>
                  <a:cubicBezTo>
                    <a:pt x="5707" y="10204"/>
                    <a:pt x="5662" y="10135"/>
                    <a:pt x="5639" y="10067"/>
                  </a:cubicBezTo>
                  <a:cubicBezTo>
                    <a:pt x="5570" y="9930"/>
                    <a:pt x="5502" y="9793"/>
                    <a:pt x="5456" y="9679"/>
                  </a:cubicBezTo>
                  <a:cubicBezTo>
                    <a:pt x="5365" y="9519"/>
                    <a:pt x="5296" y="9382"/>
                    <a:pt x="5228" y="9222"/>
                  </a:cubicBezTo>
                  <a:cubicBezTo>
                    <a:pt x="5205" y="9154"/>
                    <a:pt x="5160" y="9063"/>
                    <a:pt x="5114" y="8994"/>
                  </a:cubicBezTo>
                  <a:cubicBezTo>
                    <a:pt x="5091" y="8926"/>
                    <a:pt x="5045" y="8834"/>
                    <a:pt x="5000" y="8766"/>
                  </a:cubicBezTo>
                  <a:cubicBezTo>
                    <a:pt x="5000" y="8743"/>
                    <a:pt x="4977" y="8720"/>
                    <a:pt x="4954" y="8720"/>
                  </a:cubicBezTo>
                  <a:cubicBezTo>
                    <a:pt x="4954" y="8720"/>
                    <a:pt x="4931" y="8697"/>
                    <a:pt x="4931" y="8697"/>
                  </a:cubicBezTo>
                  <a:cubicBezTo>
                    <a:pt x="4931" y="8697"/>
                    <a:pt x="4931" y="8697"/>
                    <a:pt x="4908" y="8675"/>
                  </a:cubicBezTo>
                  <a:cubicBezTo>
                    <a:pt x="4908" y="8629"/>
                    <a:pt x="4886" y="8583"/>
                    <a:pt x="4863" y="8560"/>
                  </a:cubicBezTo>
                  <a:cubicBezTo>
                    <a:pt x="4840" y="8515"/>
                    <a:pt x="4817" y="8469"/>
                    <a:pt x="4794" y="8423"/>
                  </a:cubicBezTo>
                  <a:cubicBezTo>
                    <a:pt x="4749" y="8355"/>
                    <a:pt x="4726" y="8287"/>
                    <a:pt x="4680" y="8218"/>
                  </a:cubicBezTo>
                  <a:cubicBezTo>
                    <a:pt x="4589" y="8058"/>
                    <a:pt x="4520" y="7899"/>
                    <a:pt x="4429" y="7739"/>
                  </a:cubicBezTo>
                  <a:cubicBezTo>
                    <a:pt x="4292" y="7442"/>
                    <a:pt x="4155" y="7122"/>
                    <a:pt x="4018" y="6826"/>
                  </a:cubicBezTo>
                  <a:cubicBezTo>
                    <a:pt x="3927" y="6643"/>
                    <a:pt x="3836" y="6438"/>
                    <a:pt x="3722" y="6255"/>
                  </a:cubicBezTo>
                  <a:cubicBezTo>
                    <a:pt x="3722" y="6232"/>
                    <a:pt x="3699" y="6209"/>
                    <a:pt x="3676" y="6209"/>
                  </a:cubicBezTo>
                  <a:cubicBezTo>
                    <a:pt x="3676" y="6187"/>
                    <a:pt x="3653" y="6187"/>
                    <a:pt x="3630" y="6187"/>
                  </a:cubicBezTo>
                  <a:cubicBezTo>
                    <a:pt x="3630" y="6164"/>
                    <a:pt x="3607" y="6118"/>
                    <a:pt x="3585" y="6095"/>
                  </a:cubicBezTo>
                  <a:cubicBezTo>
                    <a:pt x="3539" y="6004"/>
                    <a:pt x="3516" y="5936"/>
                    <a:pt x="3470" y="5844"/>
                  </a:cubicBezTo>
                  <a:cubicBezTo>
                    <a:pt x="3425" y="5776"/>
                    <a:pt x="3379" y="5707"/>
                    <a:pt x="3356" y="5639"/>
                  </a:cubicBezTo>
                  <a:cubicBezTo>
                    <a:pt x="3311" y="5548"/>
                    <a:pt x="3265" y="5479"/>
                    <a:pt x="3242" y="5411"/>
                  </a:cubicBezTo>
                  <a:cubicBezTo>
                    <a:pt x="3219" y="5342"/>
                    <a:pt x="3197" y="5296"/>
                    <a:pt x="3174" y="5251"/>
                  </a:cubicBezTo>
                  <a:cubicBezTo>
                    <a:pt x="3174" y="5228"/>
                    <a:pt x="3174" y="5205"/>
                    <a:pt x="3174" y="5159"/>
                  </a:cubicBezTo>
                  <a:cubicBezTo>
                    <a:pt x="3174" y="5114"/>
                    <a:pt x="3128" y="5045"/>
                    <a:pt x="3105" y="5000"/>
                  </a:cubicBezTo>
                  <a:cubicBezTo>
                    <a:pt x="3082" y="4954"/>
                    <a:pt x="3060" y="4908"/>
                    <a:pt x="3037" y="4863"/>
                  </a:cubicBezTo>
                  <a:cubicBezTo>
                    <a:pt x="3014" y="4794"/>
                    <a:pt x="2968" y="4749"/>
                    <a:pt x="2945" y="4680"/>
                  </a:cubicBezTo>
                  <a:cubicBezTo>
                    <a:pt x="2877" y="4543"/>
                    <a:pt x="2809" y="4406"/>
                    <a:pt x="2740" y="4269"/>
                  </a:cubicBezTo>
                  <a:cubicBezTo>
                    <a:pt x="2672" y="4132"/>
                    <a:pt x="2626" y="3995"/>
                    <a:pt x="2557" y="3858"/>
                  </a:cubicBezTo>
                  <a:cubicBezTo>
                    <a:pt x="2512" y="3767"/>
                    <a:pt x="2489" y="3676"/>
                    <a:pt x="2443" y="3607"/>
                  </a:cubicBezTo>
                  <a:cubicBezTo>
                    <a:pt x="2420" y="3539"/>
                    <a:pt x="2420" y="3493"/>
                    <a:pt x="2375" y="3448"/>
                  </a:cubicBezTo>
                  <a:cubicBezTo>
                    <a:pt x="2375" y="3425"/>
                    <a:pt x="2329" y="3379"/>
                    <a:pt x="2306" y="3379"/>
                  </a:cubicBezTo>
                  <a:cubicBezTo>
                    <a:pt x="2284" y="3356"/>
                    <a:pt x="2261" y="3333"/>
                    <a:pt x="2238" y="3311"/>
                  </a:cubicBezTo>
                  <a:cubicBezTo>
                    <a:pt x="2238" y="3288"/>
                    <a:pt x="2215" y="3265"/>
                    <a:pt x="2169" y="3265"/>
                  </a:cubicBezTo>
                  <a:cubicBezTo>
                    <a:pt x="2192" y="3219"/>
                    <a:pt x="2192" y="3197"/>
                    <a:pt x="2169" y="3151"/>
                  </a:cubicBezTo>
                  <a:cubicBezTo>
                    <a:pt x="2078" y="3014"/>
                    <a:pt x="2010" y="2854"/>
                    <a:pt x="1941" y="2694"/>
                  </a:cubicBezTo>
                  <a:cubicBezTo>
                    <a:pt x="1850" y="2557"/>
                    <a:pt x="1781" y="2420"/>
                    <a:pt x="1713" y="2261"/>
                  </a:cubicBezTo>
                  <a:cubicBezTo>
                    <a:pt x="1622" y="2101"/>
                    <a:pt x="1553" y="1941"/>
                    <a:pt x="1462" y="1781"/>
                  </a:cubicBezTo>
                  <a:cubicBezTo>
                    <a:pt x="1393" y="1622"/>
                    <a:pt x="1302" y="1462"/>
                    <a:pt x="1234" y="1302"/>
                  </a:cubicBezTo>
                  <a:cubicBezTo>
                    <a:pt x="1188" y="1188"/>
                    <a:pt x="1119" y="1051"/>
                    <a:pt x="1074" y="937"/>
                  </a:cubicBezTo>
                  <a:cubicBezTo>
                    <a:pt x="1051" y="914"/>
                    <a:pt x="1028" y="891"/>
                    <a:pt x="982" y="868"/>
                  </a:cubicBezTo>
                  <a:lnTo>
                    <a:pt x="960" y="868"/>
                  </a:lnTo>
                  <a:cubicBezTo>
                    <a:pt x="914" y="754"/>
                    <a:pt x="846" y="640"/>
                    <a:pt x="800" y="526"/>
                  </a:cubicBezTo>
                  <a:cubicBezTo>
                    <a:pt x="731" y="389"/>
                    <a:pt x="663" y="229"/>
                    <a:pt x="594" y="69"/>
                  </a:cubicBezTo>
                  <a:cubicBezTo>
                    <a:pt x="572" y="47"/>
                    <a:pt x="572" y="24"/>
                    <a:pt x="5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9756;p58">
              <a:extLst>
                <a:ext uri="{FF2B5EF4-FFF2-40B4-BE49-F238E27FC236}">
                  <a16:creationId xmlns:a16="http://schemas.microsoft.com/office/drawing/2014/main" id="{D8EA0EE7-6A1F-2D91-336B-564BE1659BAE}"/>
                </a:ext>
              </a:extLst>
            </p:cNvPr>
            <p:cNvSpPr/>
            <p:nvPr/>
          </p:nvSpPr>
          <p:spPr>
            <a:xfrm>
              <a:off x="4846414" y="3732957"/>
              <a:ext cx="164529" cy="268814"/>
            </a:xfrm>
            <a:custGeom>
              <a:avLst/>
              <a:gdLst/>
              <a:ahLst/>
              <a:cxnLst/>
              <a:rect l="l" t="t" r="r" b="b"/>
              <a:pathLst>
                <a:path w="3493" h="5707" extrusionOk="0">
                  <a:moveTo>
                    <a:pt x="69" y="0"/>
                  </a:moveTo>
                  <a:cubicBezTo>
                    <a:pt x="46" y="0"/>
                    <a:pt x="23" y="23"/>
                    <a:pt x="23" y="46"/>
                  </a:cubicBezTo>
                  <a:cubicBezTo>
                    <a:pt x="0" y="69"/>
                    <a:pt x="0" y="91"/>
                    <a:pt x="0" y="114"/>
                  </a:cubicBezTo>
                  <a:cubicBezTo>
                    <a:pt x="0" y="137"/>
                    <a:pt x="0" y="160"/>
                    <a:pt x="23" y="183"/>
                  </a:cubicBezTo>
                  <a:cubicBezTo>
                    <a:pt x="0" y="183"/>
                    <a:pt x="0" y="205"/>
                    <a:pt x="0" y="228"/>
                  </a:cubicBezTo>
                  <a:cubicBezTo>
                    <a:pt x="0" y="251"/>
                    <a:pt x="0" y="251"/>
                    <a:pt x="23" y="274"/>
                  </a:cubicBezTo>
                  <a:cubicBezTo>
                    <a:pt x="23" y="320"/>
                    <a:pt x="23" y="342"/>
                    <a:pt x="46" y="365"/>
                  </a:cubicBezTo>
                  <a:cubicBezTo>
                    <a:pt x="46" y="388"/>
                    <a:pt x="69" y="411"/>
                    <a:pt x="69" y="434"/>
                  </a:cubicBezTo>
                  <a:cubicBezTo>
                    <a:pt x="92" y="479"/>
                    <a:pt x="115" y="548"/>
                    <a:pt x="137" y="593"/>
                  </a:cubicBezTo>
                  <a:cubicBezTo>
                    <a:pt x="183" y="662"/>
                    <a:pt x="206" y="753"/>
                    <a:pt x="252" y="822"/>
                  </a:cubicBezTo>
                  <a:cubicBezTo>
                    <a:pt x="252" y="822"/>
                    <a:pt x="252" y="845"/>
                    <a:pt x="252" y="845"/>
                  </a:cubicBezTo>
                  <a:cubicBezTo>
                    <a:pt x="320" y="982"/>
                    <a:pt x="366" y="1118"/>
                    <a:pt x="434" y="1233"/>
                  </a:cubicBezTo>
                  <a:cubicBezTo>
                    <a:pt x="480" y="1392"/>
                    <a:pt x="548" y="1529"/>
                    <a:pt x="617" y="1666"/>
                  </a:cubicBezTo>
                  <a:cubicBezTo>
                    <a:pt x="640" y="1758"/>
                    <a:pt x="685" y="1849"/>
                    <a:pt x="731" y="1917"/>
                  </a:cubicBezTo>
                  <a:cubicBezTo>
                    <a:pt x="731" y="1963"/>
                    <a:pt x="754" y="1986"/>
                    <a:pt x="777" y="2031"/>
                  </a:cubicBezTo>
                  <a:cubicBezTo>
                    <a:pt x="799" y="2077"/>
                    <a:pt x="822" y="2123"/>
                    <a:pt x="845" y="2168"/>
                  </a:cubicBezTo>
                  <a:cubicBezTo>
                    <a:pt x="845" y="2168"/>
                    <a:pt x="868" y="2191"/>
                    <a:pt x="891" y="2214"/>
                  </a:cubicBezTo>
                  <a:cubicBezTo>
                    <a:pt x="891" y="2260"/>
                    <a:pt x="913" y="2305"/>
                    <a:pt x="936" y="2351"/>
                  </a:cubicBezTo>
                  <a:cubicBezTo>
                    <a:pt x="982" y="2420"/>
                    <a:pt x="1005" y="2488"/>
                    <a:pt x="1028" y="2579"/>
                  </a:cubicBezTo>
                  <a:cubicBezTo>
                    <a:pt x="1096" y="2716"/>
                    <a:pt x="1187" y="2876"/>
                    <a:pt x="1256" y="3036"/>
                  </a:cubicBezTo>
                  <a:cubicBezTo>
                    <a:pt x="1324" y="3196"/>
                    <a:pt x="1416" y="3333"/>
                    <a:pt x="1484" y="3492"/>
                  </a:cubicBezTo>
                  <a:cubicBezTo>
                    <a:pt x="1530" y="3561"/>
                    <a:pt x="1553" y="3629"/>
                    <a:pt x="1598" y="3721"/>
                  </a:cubicBezTo>
                  <a:cubicBezTo>
                    <a:pt x="1621" y="3766"/>
                    <a:pt x="1644" y="3789"/>
                    <a:pt x="1667" y="3835"/>
                  </a:cubicBezTo>
                  <a:cubicBezTo>
                    <a:pt x="1667" y="3858"/>
                    <a:pt x="1667" y="3858"/>
                    <a:pt x="1690" y="3880"/>
                  </a:cubicBezTo>
                  <a:cubicBezTo>
                    <a:pt x="1690" y="3903"/>
                    <a:pt x="1712" y="3949"/>
                    <a:pt x="1735" y="3972"/>
                  </a:cubicBezTo>
                  <a:cubicBezTo>
                    <a:pt x="1804" y="4109"/>
                    <a:pt x="1849" y="4246"/>
                    <a:pt x="1918" y="4382"/>
                  </a:cubicBezTo>
                  <a:cubicBezTo>
                    <a:pt x="1963" y="4497"/>
                    <a:pt x="2032" y="4611"/>
                    <a:pt x="2078" y="4725"/>
                  </a:cubicBezTo>
                  <a:cubicBezTo>
                    <a:pt x="2100" y="4793"/>
                    <a:pt x="2123" y="4839"/>
                    <a:pt x="2146" y="4885"/>
                  </a:cubicBezTo>
                  <a:cubicBezTo>
                    <a:pt x="2169" y="4907"/>
                    <a:pt x="2169" y="4907"/>
                    <a:pt x="2169" y="4907"/>
                  </a:cubicBezTo>
                  <a:cubicBezTo>
                    <a:pt x="2169" y="4953"/>
                    <a:pt x="2169" y="4976"/>
                    <a:pt x="2169" y="5022"/>
                  </a:cubicBezTo>
                  <a:cubicBezTo>
                    <a:pt x="2169" y="5044"/>
                    <a:pt x="2169" y="5067"/>
                    <a:pt x="2169" y="5090"/>
                  </a:cubicBezTo>
                  <a:cubicBezTo>
                    <a:pt x="2192" y="5159"/>
                    <a:pt x="2215" y="5204"/>
                    <a:pt x="2215" y="5273"/>
                  </a:cubicBezTo>
                  <a:cubicBezTo>
                    <a:pt x="2237" y="5318"/>
                    <a:pt x="2260" y="5364"/>
                    <a:pt x="2283" y="5432"/>
                  </a:cubicBezTo>
                  <a:cubicBezTo>
                    <a:pt x="2306" y="5455"/>
                    <a:pt x="2329" y="5501"/>
                    <a:pt x="2351" y="5524"/>
                  </a:cubicBezTo>
                  <a:cubicBezTo>
                    <a:pt x="2397" y="5569"/>
                    <a:pt x="2420" y="5592"/>
                    <a:pt x="2466" y="5638"/>
                  </a:cubicBezTo>
                  <a:cubicBezTo>
                    <a:pt x="2488" y="5638"/>
                    <a:pt x="2511" y="5661"/>
                    <a:pt x="2557" y="5684"/>
                  </a:cubicBezTo>
                  <a:cubicBezTo>
                    <a:pt x="2580" y="5684"/>
                    <a:pt x="2625" y="5706"/>
                    <a:pt x="2648" y="5706"/>
                  </a:cubicBezTo>
                  <a:lnTo>
                    <a:pt x="2740" y="5706"/>
                  </a:lnTo>
                  <a:cubicBezTo>
                    <a:pt x="2785" y="5706"/>
                    <a:pt x="2831" y="5684"/>
                    <a:pt x="2876" y="5661"/>
                  </a:cubicBezTo>
                  <a:cubicBezTo>
                    <a:pt x="2899" y="5661"/>
                    <a:pt x="2922" y="5638"/>
                    <a:pt x="2968" y="5615"/>
                  </a:cubicBezTo>
                  <a:cubicBezTo>
                    <a:pt x="3013" y="5615"/>
                    <a:pt x="3036" y="5592"/>
                    <a:pt x="3082" y="5569"/>
                  </a:cubicBezTo>
                  <a:cubicBezTo>
                    <a:pt x="3105" y="5547"/>
                    <a:pt x="3150" y="5547"/>
                    <a:pt x="3173" y="5524"/>
                  </a:cubicBezTo>
                  <a:cubicBezTo>
                    <a:pt x="3196" y="5524"/>
                    <a:pt x="3242" y="5524"/>
                    <a:pt x="3264" y="5501"/>
                  </a:cubicBezTo>
                  <a:cubicBezTo>
                    <a:pt x="3310" y="5478"/>
                    <a:pt x="3333" y="5455"/>
                    <a:pt x="3356" y="5432"/>
                  </a:cubicBezTo>
                  <a:cubicBezTo>
                    <a:pt x="3379" y="5410"/>
                    <a:pt x="3401" y="5387"/>
                    <a:pt x="3424" y="5364"/>
                  </a:cubicBezTo>
                  <a:cubicBezTo>
                    <a:pt x="3470" y="5318"/>
                    <a:pt x="3470" y="5273"/>
                    <a:pt x="3493" y="5227"/>
                  </a:cubicBezTo>
                  <a:cubicBezTo>
                    <a:pt x="3493" y="5181"/>
                    <a:pt x="3470" y="5136"/>
                    <a:pt x="3470" y="5113"/>
                  </a:cubicBezTo>
                  <a:cubicBezTo>
                    <a:pt x="3470" y="5090"/>
                    <a:pt x="3447" y="5067"/>
                    <a:pt x="3447" y="5067"/>
                  </a:cubicBezTo>
                  <a:cubicBezTo>
                    <a:pt x="3424" y="5044"/>
                    <a:pt x="3401" y="4999"/>
                    <a:pt x="3379" y="4976"/>
                  </a:cubicBezTo>
                  <a:cubicBezTo>
                    <a:pt x="3356" y="4907"/>
                    <a:pt x="3333" y="4862"/>
                    <a:pt x="3310" y="4816"/>
                  </a:cubicBezTo>
                  <a:cubicBezTo>
                    <a:pt x="3264" y="4748"/>
                    <a:pt x="3219" y="4679"/>
                    <a:pt x="3173" y="4611"/>
                  </a:cubicBezTo>
                  <a:cubicBezTo>
                    <a:pt x="3150" y="4542"/>
                    <a:pt x="3105" y="4474"/>
                    <a:pt x="3082" y="4405"/>
                  </a:cubicBezTo>
                  <a:cubicBezTo>
                    <a:pt x="3036" y="4314"/>
                    <a:pt x="2991" y="4246"/>
                    <a:pt x="2968" y="4177"/>
                  </a:cubicBezTo>
                  <a:cubicBezTo>
                    <a:pt x="2899" y="4063"/>
                    <a:pt x="2854" y="3949"/>
                    <a:pt x="2785" y="3835"/>
                  </a:cubicBezTo>
                  <a:cubicBezTo>
                    <a:pt x="2762" y="3766"/>
                    <a:pt x="2740" y="3721"/>
                    <a:pt x="2717" y="3652"/>
                  </a:cubicBezTo>
                  <a:cubicBezTo>
                    <a:pt x="2694" y="3584"/>
                    <a:pt x="2648" y="3538"/>
                    <a:pt x="2625" y="3469"/>
                  </a:cubicBezTo>
                  <a:cubicBezTo>
                    <a:pt x="2603" y="3401"/>
                    <a:pt x="2580" y="3333"/>
                    <a:pt x="2534" y="3264"/>
                  </a:cubicBezTo>
                  <a:cubicBezTo>
                    <a:pt x="2511" y="3241"/>
                    <a:pt x="2488" y="3218"/>
                    <a:pt x="2466" y="3196"/>
                  </a:cubicBezTo>
                  <a:lnTo>
                    <a:pt x="2443" y="3196"/>
                  </a:lnTo>
                  <a:cubicBezTo>
                    <a:pt x="2443" y="3173"/>
                    <a:pt x="2443" y="3173"/>
                    <a:pt x="2443" y="3150"/>
                  </a:cubicBezTo>
                  <a:cubicBezTo>
                    <a:pt x="2443" y="3150"/>
                    <a:pt x="2443" y="3127"/>
                    <a:pt x="2443" y="3127"/>
                  </a:cubicBezTo>
                  <a:cubicBezTo>
                    <a:pt x="2420" y="3104"/>
                    <a:pt x="2420" y="3081"/>
                    <a:pt x="2420" y="3059"/>
                  </a:cubicBezTo>
                  <a:cubicBezTo>
                    <a:pt x="2397" y="3036"/>
                    <a:pt x="2397" y="3036"/>
                    <a:pt x="2397" y="3013"/>
                  </a:cubicBezTo>
                  <a:cubicBezTo>
                    <a:pt x="2374" y="2990"/>
                    <a:pt x="2374" y="2990"/>
                    <a:pt x="2374" y="2967"/>
                  </a:cubicBezTo>
                  <a:cubicBezTo>
                    <a:pt x="2351" y="2922"/>
                    <a:pt x="2329" y="2876"/>
                    <a:pt x="2306" y="2830"/>
                  </a:cubicBezTo>
                  <a:cubicBezTo>
                    <a:pt x="2260" y="2762"/>
                    <a:pt x="2237" y="2693"/>
                    <a:pt x="2192" y="2625"/>
                  </a:cubicBezTo>
                  <a:cubicBezTo>
                    <a:pt x="2123" y="2465"/>
                    <a:pt x="2032" y="2328"/>
                    <a:pt x="1963" y="2168"/>
                  </a:cubicBezTo>
                  <a:cubicBezTo>
                    <a:pt x="1895" y="2031"/>
                    <a:pt x="1804" y="1872"/>
                    <a:pt x="1735" y="1712"/>
                  </a:cubicBezTo>
                  <a:cubicBezTo>
                    <a:pt x="1667" y="1552"/>
                    <a:pt x="1598" y="1392"/>
                    <a:pt x="1530" y="1233"/>
                  </a:cubicBezTo>
                  <a:cubicBezTo>
                    <a:pt x="1461" y="1073"/>
                    <a:pt x="1393" y="913"/>
                    <a:pt x="1324" y="730"/>
                  </a:cubicBezTo>
                  <a:cubicBezTo>
                    <a:pt x="1302" y="708"/>
                    <a:pt x="1279" y="662"/>
                    <a:pt x="1256" y="639"/>
                  </a:cubicBezTo>
                  <a:cubicBezTo>
                    <a:pt x="1256" y="593"/>
                    <a:pt x="1233" y="571"/>
                    <a:pt x="1187" y="571"/>
                  </a:cubicBezTo>
                  <a:cubicBezTo>
                    <a:pt x="1187" y="548"/>
                    <a:pt x="1187" y="548"/>
                    <a:pt x="1187" y="525"/>
                  </a:cubicBezTo>
                  <a:cubicBezTo>
                    <a:pt x="1169" y="488"/>
                    <a:pt x="1120" y="450"/>
                    <a:pt x="1065" y="450"/>
                  </a:cubicBezTo>
                  <a:cubicBezTo>
                    <a:pt x="1053" y="450"/>
                    <a:pt x="1040" y="452"/>
                    <a:pt x="1028" y="457"/>
                  </a:cubicBezTo>
                  <a:cubicBezTo>
                    <a:pt x="1005" y="457"/>
                    <a:pt x="982" y="457"/>
                    <a:pt x="959" y="479"/>
                  </a:cubicBezTo>
                  <a:cubicBezTo>
                    <a:pt x="959" y="479"/>
                    <a:pt x="959" y="479"/>
                    <a:pt x="959" y="457"/>
                  </a:cubicBezTo>
                  <a:cubicBezTo>
                    <a:pt x="936" y="434"/>
                    <a:pt x="936" y="411"/>
                    <a:pt x="891" y="388"/>
                  </a:cubicBezTo>
                  <a:cubicBezTo>
                    <a:pt x="868" y="388"/>
                    <a:pt x="845" y="388"/>
                    <a:pt x="822" y="365"/>
                  </a:cubicBezTo>
                  <a:cubicBezTo>
                    <a:pt x="799" y="365"/>
                    <a:pt x="754" y="388"/>
                    <a:pt x="731" y="411"/>
                  </a:cubicBezTo>
                  <a:cubicBezTo>
                    <a:pt x="708" y="388"/>
                    <a:pt x="708" y="365"/>
                    <a:pt x="708" y="342"/>
                  </a:cubicBezTo>
                  <a:cubicBezTo>
                    <a:pt x="691" y="291"/>
                    <a:pt x="648" y="265"/>
                    <a:pt x="609" y="265"/>
                  </a:cubicBezTo>
                  <a:cubicBezTo>
                    <a:pt x="595" y="265"/>
                    <a:pt x="583" y="268"/>
                    <a:pt x="571" y="274"/>
                  </a:cubicBezTo>
                  <a:cubicBezTo>
                    <a:pt x="525" y="274"/>
                    <a:pt x="503" y="297"/>
                    <a:pt x="480" y="320"/>
                  </a:cubicBezTo>
                  <a:cubicBezTo>
                    <a:pt x="480" y="320"/>
                    <a:pt x="480" y="342"/>
                    <a:pt x="480" y="342"/>
                  </a:cubicBezTo>
                  <a:cubicBezTo>
                    <a:pt x="457" y="365"/>
                    <a:pt x="457" y="388"/>
                    <a:pt x="457" y="411"/>
                  </a:cubicBezTo>
                  <a:cubicBezTo>
                    <a:pt x="480" y="479"/>
                    <a:pt x="480" y="548"/>
                    <a:pt x="503" y="593"/>
                  </a:cubicBezTo>
                  <a:cubicBezTo>
                    <a:pt x="503" y="639"/>
                    <a:pt x="525" y="685"/>
                    <a:pt x="525" y="730"/>
                  </a:cubicBezTo>
                  <a:cubicBezTo>
                    <a:pt x="548" y="776"/>
                    <a:pt x="548" y="845"/>
                    <a:pt x="571" y="890"/>
                  </a:cubicBezTo>
                  <a:cubicBezTo>
                    <a:pt x="503" y="753"/>
                    <a:pt x="457" y="616"/>
                    <a:pt x="389" y="479"/>
                  </a:cubicBezTo>
                  <a:cubicBezTo>
                    <a:pt x="343" y="411"/>
                    <a:pt x="320" y="342"/>
                    <a:pt x="274" y="274"/>
                  </a:cubicBezTo>
                  <a:cubicBezTo>
                    <a:pt x="252" y="183"/>
                    <a:pt x="206" y="114"/>
                    <a:pt x="137" y="23"/>
                  </a:cubicBezTo>
                  <a:cubicBezTo>
                    <a:pt x="137" y="0"/>
                    <a:pt x="115" y="0"/>
                    <a:pt x="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9757;p58">
              <a:extLst>
                <a:ext uri="{FF2B5EF4-FFF2-40B4-BE49-F238E27FC236}">
                  <a16:creationId xmlns:a16="http://schemas.microsoft.com/office/drawing/2014/main" id="{93E4608D-887E-A5A7-B057-88F7984E93DB}"/>
                </a:ext>
              </a:extLst>
            </p:cNvPr>
            <p:cNvSpPr/>
            <p:nvPr/>
          </p:nvSpPr>
          <p:spPr>
            <a:xfrm>
              <a:off x="4616308" y="3243735"/>
              <a:ext cx="33396" cy="19406"/>
            </a:xfrm>
            <a:custGeom>
              <a:avLst/>
              <a:gdLst/>
              <a:ahLst/>
              <a:cxnLst/>
              <a:rect l="l" t="t" r="r" b="b"/>
              <a:pathLst>
                <a:path w="709" h="412" extrusionOk="0">
                  <a:moveTo>
                    <a:pt x="435" y="1"/>
                  </a:moveTo>
                  <a:cubicBezTo>
                    <a:pt x="389" y="1"/>
                    <a:pt x="320" y="23"/>
                    <a:pt x="252" y="69"/>
                  </a:cubicBezTo>
                  <a:cubicBezTo>
                    <a:pt x="206" y="92"/>
                    <a:pt x="138" y="115"/>
                    <a:pt x="92" y="160"/>
                  </a:cubicBezTo>
                  <a:cubicBezTo>
                    <a:pt x="47" y="229"/>
                    <a:pt x="1" y="274"/>
                    <a:pt x="24" y="320"/>
                  </a:cubicBezTo>
                  <a:cubicBezTo>
                    <a:pt x="24" y="343"/>
                    <a:pt x="24" y="343"/>
                    <a:pt x="24" y="366"/>
                  </a:cubicBezTo>
                  <a:cubicBezTo>
                    <a:pt x="24" y="366"/>
                    <a:pt x="47" y="366"/>
                    <a:pt x="47" y="389"/>
                  </a:cubicBezTo>
                  <a:cubicBezTo>
                    <a:pt x="69" y="411"/>
                    <a:pt x="92" y="411"/>
                    <a:pt x="138" y="411"/>
                  </a:cubicBezTo>
                  <a:lnTo>
                    <a:pt x="161" y="411"/>
                  </a:lnTo>
                  <a:cubicBezTo>
                    <a:pt x="183" y="411"/>
                    <a:pt x="206" y="389"/>
                    <a:pt x="206" y="389"/>
                  </a:cubicBezTo>
                  <a:lnTo>
                    <a:pt x="229" y="366"/>
                  </a:lnTo>
                  <a:cubicBezTo>
                    <a:pt x="252" y="366"/>
                    <a:pt x="275" y="343"/>
                    <a:pt x="298" y="343"/>
                  </a:cubicBezTo>
                  <a:cubicBezTo>
                    <a:pt x="320" y="320"/>
                    <a:pt x="366" y="297"/>
                    <a:pt x="389" y="274"/>
                  </a:cubicBezTo>
                  <a:cubicBezTo>
                    <a:pt x="435" y="274"/>
                    <a:pt x="435" y="274"/>
                    <a:pt x="457" y="252"/>
                  </a:cubicBezTo>
                  <a:lnTo>
                    <a:pt x="549" y="252"/>
                  </a:lnTo>
                  <a:cubicBezTo>
                    <a:pt x="571" y="252"/>
                    <a:pt x="594" y="252"/>
                    <a:pt x="617" y="229"/>
                  </a:cubicBezTo>
                  <a:cubicBezTo>
                    <a:pt x="663" y="206"/>
                    <a:pt x="708" y="160"/>
                    <a:pt x="708" y="115"/>
                  </a:cubicBezTo>
                  <a:cubicBezTo>
                    <a:pt x="708" y="69"/>
                    <a:pt x="640" y="1"/>
                    <a:pt x="571"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9758;p58">
              <a:extLst>
                <a:ext uri="{FF2B5EF4-FFF2-40B4-BE49-F238E27FC236}">
                  <a16:creationId xmlns:a16="http://schemas.microsoft.com/office/drawing/2014/main" id="{12515CAD-8DD4-BFFC-079F-76F9B4D970A9}"/>
                </a:ext>
              </a:extLst>
            </p:cNvPr>
            <p:cNvSpPr/>
            <p:nvPr/>
          </p:nvSpPr>
          <p:spPr>
            <a:xfrm>
              <a:off x="4591578" y="3189990"/>
              <a:ext cx="49505" cy="62128"/>
            </a:xfrm>
            <a:custGeom>
              <a:avLst/>
              <a:gdLst/>
              <a:ahLst/>
              <a:cxnLst/>
              <a:rect l="l" t="t" r="r" b="b"/>
              <a:pathLst>
                <a:path w="1051" h="1319" extrusionOk="0">
                  <a:moveTo>
                    <a:pt x="229" y="0"/>
                  </a:moveTo>
                  <a:cubicBezTo>
                    <a:pt x="161" y="0"/>
                    <a:pt x="92" y="46"/>
                    <a:pt x="69" y="137"/>
                  </a:cubicBezTo>
                  <a:cubicBezTo>
                    <a:pt x="69" y="137"/>
                    <a:pt x="69" y="160"/>
                    <a:pt x="69" y="160"/>
                  </a:cubicBezTo>
                  <a:lnTo>
                    <a:pt x="47" y="160"/>
                  </a:lnTo>
                  <a:cubicBezTo>
                    <a:pt x="24" y="183"/>
                    <a:pt x="1" y="229"/>
                    <a:pt x="24" y="274"/>
                  </a:cubicBezTo>
                  <a:cubicBezTo>
                    <a:pt x="69" y="343"/>
                    <a:pt x="92" y="411"/>
                    <a:pt x="138" y="480"/>
                  </a:cubicBezTo>
                  <a:cubicBezTo>
                    <a:pt x="138" y="491"/>
                    <a:pt x="138" y="497"/>
                    <a:pt x="138" y="502"/>
                  </a:cubicBezTo>
                  <a:cubicBezTo>
                    <a:pt x="161" y="548"/>
                    <a:pt x="183" y="617"/>
                    <a:pt x="206" y="662"/>
                  </a:cubicBezTo>
                  <a:cubicBezTo>
                    <a:pt x="206" y="708"/>
                    <a:pt x="229" y="754"/>
                    <a:pt x="252" y="799"/>
                  </a:cubicBezTo>
                  <a:cubicBezTo>
                    <a:pt x="275" y="845"/>
                    <a:pt x="275" y="890"/>
                    <a:pt x="298" y="936"/>
                  </a:cubicBezTo>
                  <a:cubicBezTo>
                    <a:pt x="320" y="982"/>
                    <a:pt x="343" y="1027"/>
                    <a:pt x="343" y="1073"/>
                  </a:cubicBezTo>
                  <a:cubicBezTo>
                    <a:pt x="366" y="1096"/>
                    <a:pt x="389" y="1142"/>
                    <a:pt x="389" y="1164"/>
                  </a:cubicBezTo>
                  <a:cubicBezTo>
                    <a:pt x="412" y="1187"/>
                    <a:pt x="412" y="1210"/>
                    <a:pt x="435" y="1233"/>
                  </a:cubicBezTo>
                  <a:cubicBezTo>
                    <a:pt x="457" y="1278"/>
                    <a:pt x="480" y="1301"/>
                    <a:pt x="526" y="1301"/>
                  </a:cubicBezTo>
                  <a:cubicBezTo>
                    <a:pt x="537" y="1313"/>
                    <a:pt x="549" y="1318"/>
                    <a:pt x="560" y="1318"/>
                  </a:cubicBezTo>
                  <a:cubicBezTo>
                    <a:pt x="572" y="1318"/>
                    <a:pt x="583" y="1313"/>
                    <a:pt x="594" y="1301"/>
                  </a:cubicBezTo>
                  <a:cubicBezTo>
                    <a:pt x="640" y="1301"/>
                    <a:pt x="663" y="1278"/>
                    <a:pt x="686" y="1256"/>
                  </a:cubicBezTo>
                  <a:cubicBezTo>
                    <a:pt x="731" y="1233"/>
                    <a:pt x="754" y="1210"/>
                    <a:pt x="777" y="1164"/>
                  </a:cubicBezTo>
                  <a:cubicBezTo>
                    <a:pt x="800" y="1164"/>
                    <a:pt x="823" y="1142"/>
                    <a:pt x="845" y="1119"/>
                  </a:cubicBezTo>
                  <a:lnTo>
                    <a:pt x="914" y="1119"/>
                  </a:lnTo>
                  <a:cubicBezTo>
                    <a:pt x="937" y="1119"/>
                    <a:pt x="982" y="1096"/>
                    <a:pt x="1005" y="1073"/>
                  </a:cubicBezTo>
                  <a:cubicBezTo>
                    <a:pt x="1028" y="1050"/>
                    <a:pt x="1051" y="1005"/>
                    <a:pt x="1051" y="982"/>
                  </a:cubicBezTo>
                  <a:cubicBezTo>
                    <a:pt x="1051" y="936"/>
                    <a:pt x="1028" y="890"/>
                    <a:pt x="1005" y="845"/>
                  </a:cubicBezTo>
                  <a:cubicBezTo>
                    <a:pt x="1005" y="822"/>
                    <a:pt x="982" y="776"/>
                    <a:pt x="960" y="754"/>
                  </a:cubicBezTo>
                  <a:cubicBezTo>
                    <a:pt x="937" y="708"/>
                    <a:pt x="937" y="685"/>
                    <a:pt x="914" y="639"/>
                  </a:cubicBezTo>
                  <a:cubicBezTo>
                    <a:pt x="845" y="502"/>
                    <a:pt x="800" y="365"/>
                    <a:pt x="731" y="251"/>
                  </a:cubicBezTo>
                  <a:cubicBezTo>
                    <a:pt x="686" y="160"/>
                    <a:pt x="617" y="92"/>
                    <a:pt x="549" y="46"/>
                  </a:cubicBezTo>
                  <a:cubicBezTo>
                    <a:pt x="526" y="23"/>
                    <a:pt x="480" y="23"/>
                    <a:pt x="457" y="23"/>
                  </a:cubicBezTo>
                  <a:cubicBezTo>
                    <a:pt x="435" y="0"/>
                    <a:pt x="412" y="0"/>
                    <a:pt x="366" y="0"/>
                  </a:cubicBezTo>
                  <a:close/>
                </a:path>
              </a:pathLst>
            </a:custGeom>
            <a:solidFill>
              <a:srgbClr val="4545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9759;p58">
              <a:extLst>
                <a:ext uri="{FF2B5EF4-FFF2-40B4-BE49-F238E27FC236}">
                  <a16:creationId xmlns:a16="http://schemas.microsoft.com/office/drawing/2014/main" id="{69973DA1-95FC-8534-BD6F-6CA5367EC0EA}"/>
                </a:ext>
              </a:extLst>
            </p:cNvPr>
            <p:cNvSpPr/>
            <p:nvPr/>
          </p:nvSpPr>
          <p:spPr>
            <a:xfrm>
              <a:off x="4671138" y="3686701"/>
              <a:ext cx="249502" cy="226280"/>
            </a:xfrm>
            <a:custGeom>
              <a:avLst/>
              <a:gdLst/>
              <a:ahLst/>
              <a:cxnLst/>
              <a:rect l="l" t="t" r="r" b="b"/>
              <a:pathLst>
                <a:path w="5297" h="4804" extrusionOk="0">
                  <a:moveTo>
                    <a:pt x="4931" y="4497"/>
                  </a:moveTo>
                  <a:cubicBezTo>
                    <a:pt x="4954" y="4520"/>
                    <a:pt x="4954" y="4520"/>
                    <a:pt x="4954" y="4520"/>
                  </a:cubicBezTo>
                  <a:lnTo>
                    <a:pt x="4931" y="4520"/>
                  </a:lnTo>
                  <a:cubicBezTo>
                    <a:pt x="4931" y="4520"/>
                    <a:pt x="4931" y="4497"/>
                    <a:pt x="4931" y="4497"/>
                  </a:cubicBezTo>
                  <a:close/>
                  <a:moveTo>
                    <a:pt x="184" y="1"/>
                  </a:moveTo>
                  <a:cubicBezTo>
                    <a:pt x="138" y="23"/>
                    <a:pt x="115" y="69"/>
                    <a:pt x="115" y="115"/>
                  </a:cubicBezTo>
                  <a:cubicBezTo>
                    <a:pt x="115" y="206"/>
                    <a:pt x="115" y="274"/>
                    <a:pt x="115" y="366"/>
                  </a:cubicBezTo>
                  <a:cubicBezTo>
                    <a:pt x="115" y="366"/>
                    <a:pt x="115" y="389"/>
                    <a:pt x="115" y="389"/>
                  </a:cubicBezTo>
                  <a:lnTo>
                    <a:pt x="69" y="389"/>
                  </a:lnTo>
                  <a:cubicBezTo>
                    <a:pt x="24" y="411"/>
                    <a:pt x="1" y="434"/>
                    <a:pt x="1" y="480"/>
                  </a:cubicBezTo>
                  <a:cubicBezTo>
                    <a:pt x="1" y="526"/>
                    <a:pt x="24" y="594"/>
                    <a:pt x="24" y="640"/>
                  </a:cubicBezTo>
                  <a:cubicBezTo>
                    <a:pt x="47" y="708"/>
                    <a:pt x="69" y="777"/>
                    <a:pt x="69" y="845"/>
                  </a:cubicBezTo>
                  <a:cubicBezTo>
                    <a:pt x="69" y="868"/>
                    <a:pt x="92" y="891"/>
                    <a:pt x="92" y="891"/>
                  </a:cubicBezTo>
                  <a:cubicBezTo>
                    <a:pt x="69" y="914"/>
                    <a:pt x="69" y="936"/>
                    <a:pt x="69" y="936"/>
                  </a:cubicBezTo>
                  <a:cubicBezTo>
                    <a:pt x="69" y="959"/>
                    <a:pt x="92" y="959"/>
                    <a:pt x="92" y="959"/>
                  </a:cubicBezTo>
                  <a:cubicBezTo>
                    <a:pt x="92" y="1073"/>
                    <a:pt x="138" y="1187"/>
                    <a:pt x="161" y="1302"/>
                  </a:cubicBezTo>
                  <a:cubicBezTo>
                    <a:pt x="184" y="1416"/>
                    <a:pt x="229" y="1530"/>
                    <a:pt x="252" y="1644"/>
                  </a:cubicBezTo>
                  <a:cubicBezTo>
                    <a:pt x="298" y="1758"/>
                    <a:pt x="343" y="1849"/>
                    <a:pt x="389" y="1964"/>
                  </a:cubicBezTo>
                  <a:cubicBezTo>
                    <a:pt x="435" y="2009"/>
                    <a:pt x="457" y="2078"/>
                    <a:pt x="503" y="2123"/>
                  </a:cubicBezTo>
                  <a:cubicBezTo>
                    <a:pt x="503" y="2146"/>
                    <a:pt x="526" y="2169"/>
                    <a:pt x="526" y="2192"/>
                  </a:cubicBezTo>
                  <a:cubicBezTo>
                    <a:pt x="549" y="2192"/>
                    <a:pt x="572" y="2215"/>
                    <a:pt x="594" y="2237"/>
                  </a:cubicBezTo>
                  <a:cubicBezTo>
                    <a:pt x="606" y="2249"/>
                    <a:pt x="617" y="2255"/>
                    <a:pt x="632" y="2255"/>
                  </a:cubicBezTo>
                  <a:cubicBezTo>
                    <a:pt x="646" y="2255"/>
                    <a:pt x="663" y="2249"/>
                    <a:pt x="686" y="2237"/>
                  </a:cubicBezTo>
                  <a:cubicBezTo>
                    <a:pt x="686" y="2260"/>
                    <a:pt x="709" y="2283"/>
                    <a:pt x="731" y="2306"/>
                  </a:cubicBezTo>
                  <a:cubicBezTo>
                    <a:pt x="754" y="2329"/>
                    <a:pt x="777" y="2374"/>
                    <a:pt x="800" y="2397"/>
                  </a:cubicBezTo>
                  <a:cubicBezTo>
                    <a:pt x="845" y="2466"/>
                    <a:pt x="891" y="2511"/>
                    <a:pt x="937" y="2557"/>
                  </a:cubicBezTo>
                  <a:cubicBezTo>
                    <a:pt x="1051" y="2694"/>
                    <a:pt x="1142" y="2831"/>
                    <a:pt x="1279" y="2945"/>
                  </a:cubicBezTo>
                  <a:cubicBezTo>
                    <a:pt x="1393" y="3082"/>
                    <a:pt x="1507" y="3196"/>
                    <a:pt x="1622" y="3287"/>
                  </a:cubicBezTo>
                  <a:cubicBezTo>
                    <a:pt x="1667" y="3333"/>
                    <a:pt x="1736" y="3379"/>
                    <a:pt x="1781" y="3424"/>
                  </a:cubicBezTo>
                  <a:cubicBezTo>
                    <a:pt x="1850" y="3470"/>
                    <a:pt x="1941" y="3538"/>
                    <a:pt x="2032" y="3584"/>
                  </a:cubicBezTo>
                  <a:lnTo>
                    <a:pt x="2101" y="3584"/>
                  </a:lnTo>
                  <a:cubicBezTo>
                    <a:pt x="2101" y="3584"/>
                    <a:pt x="2124" y="3607"/>
                    <a:pt x="2147" y="3607"/>
                  </a:cubicBezTo>
                  <a:lnTo>
                    <a:pt x="2192" y="3607"/>
                  </a:lnTo>
                  <a:cubicBezTo>
                    <a:pt x="2238" y="3630"/>
                    <a:pt x="2261" y="3653"/>
                    <a:pt x="2306" y="3698"/>
                  </a:cubicBezTo>
                  <a:cubicBezTo>
                    <a:pt x="2329" y="3721"/>
                    <a:pt x="2352" y="3721"/>
                    <a:pt x="2398" y="3744"/>
                  </a:cubicBezTo>
                  <a:cubicBezTo>
                    <a:pt x="2420" y="3767"/>
                    <a:pt x="2443" y="3790"/>
                    <a:pt x="2466" y="3812"/>
                  </a:cubicBezTo>
                  <a:cubicBezTo>
                    <a:pt x="2603" y="3881"/>
                    <a:pt x="2740" y="3949"/>
                    <a:pt x="2877" y="4041"/>
                  </a:cubicBezTo>
                  <a:cubicBezTo>
                    <a:pt x="2945" y="4063"/>
                    <a:pt x="3014" y="4109"/>
                    <a:pt x="3082" y="4132"/>
                  </a:cubicBezTo>
                  <a:cubicBezTo>
                    <a:pt x="3105" y="4155"/>
                    <a:pt x="3151" y="4155"/>
                    <a:pt x="3174" y="4178"/>
                  </a:cubicBezTo>
                  <a:cubicBezTo>
                    <a:pt x="3196" y="4178"/>
                    <a:pt x="3196" y="4200"/>
                    <a:pt x="3219" y="4200"/>
                  </a:cubicBezTo>
                  <a:cubicBezTo>
                    <a:pt x="3242" y="4200"/>
                    <a:pt x="3265" y="4223"/>
                    <a:pt x="3288" y="4223"/>
                  </a:cubicBezTo>
                  <a:cubicBezTo>
                    <a:pt x="3311" y="4246"/>
                    <a:pt x="3356" y="4269"/>
                    <a:pt x="3402" y="4292"/>
                  </a:cubicBezTo>
                  <a:cubicBezTo>
                    <a:pt x="3470" y="4337"/>
                    <a:pt x="3562" y="4383"/>
                    <a:pt x="3630" y="4406"/>
                  </a:cubicBezTo>
                  <a:cubicBezTo>
                    <a:pt x="3721" y="4451"/>
                    <a:pt x="3790" y="4474"/>
                    <a:pt x="3881" y="4497"/>
                  </a:cubicBezTo>
                  <a:cubicBezTo>
                    <a:pt x="3950" y="4520"/>
                    <a:pt x="4041" y="4543"/>
                    <a:pt x="4110" y="4566"/>
                  </a:cubicBezTo>
                  <a:cubicBezTo>
                    <a:pt x="4292" y="4611"/>
                    <a:pt x="4452" y="4680"/>
                    <a:pt x="4634" y="4703"/>
                  </a:cubicBezTo>
                  <a:cubicBezTo>
                    <a:pt x="4703" y="4725"/>
                    <a:pt x="4794" y="4748"/>
                    <a:pt x="4863" y="4771"/>
                  </a:cubicBezTo>
                  <a:cubicBezTo>
                    <a:pt x="4908" y="4771"/>
                    <a:pt x="4931" y="4771"/>
                    <a:pt x="4977" y="4794"/>
                  </a:cubicBezTo>
                  <a:cubicBezTo>
                    <a:pt x="5023" y="4794"/>
                    <a:pt x="5058" y="4804"/>
                    <a:pt x="5097" y="4804"/>
                  </a:cubicBezTo>
                  <a:cubicBezTo>
                    <a:pt x="5116" y="4804"/>
                    <a:pt x="5137" y="4801"/>
                    <a:pt x="5159" y="4794"/>
                  </a:cubicBezTo>
                  <a:cubicBezTo>
                    <a:pt x="5251" y="4794"/>
                    <a:pt x="5296" y="4703"/>
                    <a:pt x="5296" y="4634"/>
                  </a:cubicBezTo>
                  <a:cubicBezTo>
                    <a:pt x="5274" y="4588"/>
                    <a:pt x="5274" y="4566"/>
                    <a:pt x="5251" y="4543"/>
                  </a:cubicBezTo>
                  <a:cubicBezTo>
                    <a:pt x="5251" y="4497"/>
                    <a:pt x="5228" y="4451"/>
                    <a:pt x="5205" y="4406"/>
                  </a:cubicBezTo>
                  <a:cubicBezTo>
                    <a:pt x="5182" y="4337"/>
                    <a:pt x="5137" y="4292"/>
                    <a:pt x="5114" y="4246"/>
                  </a:cubicBezTo>
                  <a:cubicBezTo>
                    <a:pt x="5091" y="4200"/>
                    <a:pt x="5045" y="4155"/>
                    <a:pt x="5023" y="4109"/>
                  </a:cubicBezTo>
                  <a:cubicBezTo>
                    <a:pt x="4977" y="4086"/>
                    <a:pt x="4931" y="4063"/>
                    <a:pt x="4863" y="4063"/>
                  </a:cubicBezTo>
                  <a:cubicBezTo>
                    <a:pt x="4840" y="4063"/>
                    <a:pt x="4817" y="4063"/>
                    <a:pt x="4794" y="4041"/>
                  </a:cubicBezTo>
                  <a:cubicBezTo>
                    <a:pt x="4726" y="4041"/>
                    <a:pt x="4657" y="4018"/>
                    <a:pt x="4589" y="4018"/>
                  </a:cubicBezTo>
                  <a:cubicBezTo>
                    <a:pt x="4498" y="3972"/>
                    <a:pt x="4383" y="3949"/>
                    <a:pt x="4292" y="3904"/>
                  </a:cubicBezTo>
                  <a:cubicBezTo>
                    <a:pt x="4178" y="3858"/>
                    <a:pt x="4041" y="3835"/>
                    <a:pt x="3927" y="3767"/>
                  </a:cubicBezTo>
                  <a:cubicBezTo>
                    <a:pt x="3790" y="3721"/>
                    <a:pt x="3676" y="3653"/>
                    <a:pt x="3539" y="3607"/>
                  </a:cubicBezTo>
                  <a:cubicBezTo>
                    <a:pt x="3425" y="3561"/>
                    <a:pt x="3288" y="3493"/>
                    <a:pt x="3174" y="3424"/>
                  </a:cubicBezTo>
                  <a:cubicBezTo>
                    <a:pt x="3037" y="3356"/>
                    <a:pt x="2900" y="3265"/>
                    <a:pt x="2763" y="3173"/>
                  </a:cubicBezTo>
                  <a:cubicBezTo>
                    <a:pt x="2626" y="3082"/>
                    <a:pt x="2489" y="2991"/>
                    <a:pt x="2352" y="2899"/>
                  </a:cubicBezTo>
                  <a:cubicBezTo>
                    <a:pt x="2306" y="2854"/>
                    <a:pt x="2238" y="2808"/>
                    <a:pt x="2169" y="2762"/>
                  </a:cubicBezTo>
                  <a:cubicBezTo>
                    <a:pt x="2101" y="2717"/>
                    <a:pt x="2032" y="2671"/>
                    <a:pt x="1987" y="2603"/>
                  </a:cubicBezTo>
                  <a:cubicBezTo>
                    <a:pt x="1850" y="2511"/>
                    <a:pt x="1736" y="2420"/>
                    <a:pt x="1622" y="2306"/>
                  </a:cubicBezTo>
                  <a:cubicBezTo>
                    <a:pt x="1576" y="2260"/>
                    <a:pt x="1530" y="2215"/>
                    <a:pt x="1485" y="2169"/>
                  </a:cubicBezTo>
                  <a:cubicBezTo>
                    <a:pt x="1439" y="2146"/>
                    <a:pt x="1416" y="2100"/>
                    <a:pt x="1393" y="2078"/>
                  </a:cubicBezTo>
                  <a:cubicBezTo>
                    <a:pt x="1234" y="1918"/>
                    <a:pt x="1097" y="1758"/>
                    <a:pt x="960" y="1575"/>
                  </a:cubicBezTo>
                  <a:cubicBezTo>
                    <a:pt x="891" y="1484"/>
                    <a:pt x="823" y="1393"/>
                    <a:pt x="754" y="1302"/>
                  </a:cubicBezTo>
                  <a:cubicBezTo>
                    <a:pt x="709" y="1233"/>
                    <a:pt x="640" y="1142"/>
                    <a:pt x="594" y="1073"/>
                  </a:cubicBezTo>
                  <a:cubicBezTo>
                    <a:pt x="549" y="959"/>
                    <a:pt x="480" y="845"/>
                    <a:pt x="435" y="754"/>
                  </a:cubicBezTo>
                  <a:cubicBezTo>
                    <a:pt x="389" y="640"/>
                    <a:pt x="343" y="526"/>
                    <a:pt x="321" y="411"/>
                  </a:cubicBezTo>
                  <a:cubicBezTo>
                    <a:pt x="298" y="366"/>
                    <a:pt x="298" y="320"/>
                    <a:pt x="298" y="274"/>
                  </a:cubicBezTo>
                  <a:cubicBezTo>
                    <a:pt x="298" y="229"/>
                    <a:pt x="298" y="160"/>
                    <a:pt x="298" y="92"/>
                  </a:cubicBezTo>
                  <a:cubicBezTo>
                    <a:pt x="275" y="46"/>
                    <a:pt x="229" y="1"/>
                    <a:pt x="20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760;p58">
              <a:extLst>
                <a:ext uri="{FF2B5EF4-FFF2-40B4-BE49-F238E27FC236}">
                  <a16:creationId xmlns:a16="http://schemas.microsoft.com/office/drawing/2014/main" id="{D3489B27-979D-0FE2-0E55-5D318351B85B}"/>
                </a:ext>
              </a:extLst>
            </p:cNvPr>
            <p:cNvSpPr/>
            <p:nvPr/>
          </p:nvSpPr>
          <p:spPr>
            <a:xfrm>
              <a:off x="4744291" y="3563053"/>
              <a:ext cx="173102" cy="339138"/>
            </a:xfrm>
            <a:custGeom>
              <a:avLst/>
              <a:gdLst/>
              <a:ahLst/>
              <a:cxnLst/>
              <a:rect l="l" t="t" r="r" b="b"/>
              <a:pathLst>
                <a:path w="3675" h="7200" extrusionOk="0">
                  <a:moveTo>
                    <a:pt x="834" y="1190"/>
                  </a:moveTo>
                  <a:cubicBezTo>
                    <a:pt x="837" y="1197"/>
                    <a:pt x="841" y="1203"/>
                    <a:pt x="845" y="1210"/>
                  </a:cubicBezTo>
                  <a:cubicBezTo>
                    <a:pt x="845" y="1210"/>
                    <a:pt x="845" y="1197"/>
                    <a:pt x="834" y="1190"/>
                  </a:cubicBezTo>
                  <a:close/>
                  <a:moveTo>
                    <a:pt x="91" y="1"/>
                  </a:moveTo>
                  <a:cubicBezTo>
                    <a:pt x="69" y="1"/>
                    <a:pt x="46" y="1"/>
                    <a:pt x="46" y="23"/>
                  </a:cubicBezTo>
                  <a:cubicBezTo>
                    <a:pt x="0" y="46"/>
                    <a:pt x="0" y="92"/>
                    <a:pt x="23" y="138"/>
                  </a:cubicBezTo>
                  <a:cubicBezTo>
                    <a:pt x="91" y="275"/>
                    <a:pt x="160" y="412"/>
                    <a:pt x="228" y="548"/>
                  </a:cubicBezTo>
                  <a:cubicBezTo>
                    <a:pt x="251" y="617"/>
                    <a:pt x="274" y="685"/>
                    <a:pt x="297" y="754"/>
                  </a:cubicBezTo>
                  <a:cubicBezTo>
                    <a:pt x="342" y="822"/>
                    <a:pt x="365" y="891"/>
                    <a:pt x="388" y="936"/>
                  </a:cubicBezTo>
                  <a:cubicBezTo>
                    <a:pt x="502" y="1210"/>
                    <a:pt x="639" y="1461"/>
                    <a:pt x="776" y="1713"/>
                  </a:cubicBezTo>
                  <a:cubicBezTo>
                    <a:pt x="822" y="1849"/>
                    <a:pt x="890" y="1986"/>
                    <a:pt x="936" y="2123"/>
                  </a:cubicBezTo>
                  <a:cubicBezTo>
                    <a:pt x="1004" y="2260"/>
                    <a:pt x="1050" y="2397"/>
                    <a:pt x="1119" y="2534"/>
                  </a:cubicBezTo>
                  <a:cubicBezTo>
                    <a:pt x="1187" y="2648"/>
                    <a:pt x="1233" y="2785"/>
                    <a:pt x="1301" y="2922"/>
                  </a:cubicBezTo>
                  <a:cubicBezTo>
                    <a:pt x="1370" y="3059"/>
                    <a:pt x="1415" y="3196"/>
                    <a:pt x="1484" y="3333"/>
                  </a:cubicBezTo>
                  <a:cubicBezTo>
                    <a:pt x="1552" y="3470"/>
                    <a:pt x="1621" y="3607"/>
                    <a:pt x="1666" y="3721"/>
                  </a:cubicBezTo>
                  <a:cubicBezTo>
                    <a:pt x="1735" y="3881"/>
                    <a:pt x="1803" y="4018"/>
                    <a:pt x="1872" y="4155"/>
                  </a:cubicBezTo>
                  <a:cubicBezTo>
                    <a:pt x="1940" y="4292"/>
                    <a:pt x="2009" y="4429"/>
                    <a:pt x="2054" y="4566"/>
                  </a:cubicBezTo>
                  <a:cubicBezTo>
                    <a:pt x="2123" y="4703"/>
                    <a:pt x="2214" y="4840"/>
                    <a:pt x="2260" y="4999"/>
                  </a:cubicBezTo>
                  <a:cubicBezTo>
                    <a:pt x="2397" y="5250"/>
                    <a:pt x="2511" y="5502"/>
                    <a:pt x="2648" y="5753"/>
                  </a:cubicBezTo>
                  <a:cubicBezTo>
                    <a:pt x="2671" y="5798"/>
                    <a:pt x="2716" y="5867"/>
                    <a:pt x="2739" y="5935"/>
                  </a:cubicBezTo>
                  <a:cubicBezTo>
                    <a:pt x="2762" y="5981"/>
                    <a:pt x="2808" y="6049"/>
                    <a:pt x="2830" y="6118"/>
                  </a:cubicBezTo>
                  <a:cubicBezTo>
                    <a:pt x="2853" y="6141"/>
                    <a:pt x="2876" y="6186"/>
                    <a:pt x="2876" y="6209"/>
                  </a:cubicBezTo>
                  <a:cubicBezTo>
                    <a:pt x="2899" y="6232"/>
                    <a:pt x="2899" y="6232"/>
                    <a:pt x="2899" y="6255"/>
                  </a:cubicBezTo>
                  <a:cubicBezTo>
                    <a:pt x="2922" y="6255"/>
                    <a:pt x="2922" y="6278"/>
                    <a:pt x="2922" y="6278"/>
                  </a:cubicBezTo>
                  <a:cubicBezTo>
                    <a:pt x="2922" y="6278"/>
                    <a:pt x="2922" y="6278"/>
                    <a:pt x="2922" y="6300"/>
                  </a:cubicBezTo>
                  <a:cubicBezTo>
                    <a:pt x="2945" y="6300"/>
                    <a:pt x="2945" y="6323"/>
                    <a:pt x="2945" y="6323"/>
                  </a:cubicBezTo>
                  <a:cubicBezTo>
                    <a:pt x="2990" y="6392"/>
                    <a:pt x="3013" y="6460"/>
                    <a:pt x="3036" y="6506"/>
                  </a:cubicBezTo>
                  <a:cubicBezTo>
                    <a:pt x="3081" y="6597"/>
                    <a:pt x="3127" y="6688"/>
                    <a:pt x="3173" y="6780"/>
                  </a:cubicBezTo>
                  <a:cubicBezTo>
                    <a:pt x="3218" y="6848"/>
                    <a:pt x="3264" y="6917"/>
                    <a:pt x="3310" y="6985"/>
                  </a:cubicBezTo>
                  <a:cubicBezTo>
                    <a:pt x="3310" y="7008"/>
                    <a:pt x="3333" y="7008"/>
                    <a:pt x="3333" y="7031"/>
                  </a:cubicBezTo>
                  <a:cubicBezTo>
                    <a:pt x="3355" y="7054"/>
                    <a:pt x="3378" y="7099"/>
                    <a:pt x="3401" y="7145"/>
                  </a:cubicBezTo>
                  <a:cubicBezTo>
                    <a:pt x="3434" y="7178"/>
                    <a:pt x="3480" y="7200"/>
                    <a:pt x="3529" y="7200"/>
                  </a:cubicBezTo>
                  <a:cubicBezTo>
                    <a:pt x="3547" y="7200"/>
                    <a:pt x="3565" y="7197"/>
                    <a:pt x="3584" y="7191"/>
                  </a:cubicBezTo>
                  <a:cubicBezTo>
                    <a:pt x="3606" y="7168"/>
                    <a:pt x="3652" y="7145"/>
                    <a:pt x="3675" y="7122"/>
                  </a:cubicBezTo>
                  <a:cubicBezTo>
                    <a:pt x="3675" y="7076"/>
                    <a:pt x="3675" y="7031"/>
                    <a:pt x="3675" y="6985"/>
                  </a:cubicBezTo>
                  <a:cubicBezTo>
                    <a:pt x="3652" y="6962"/>
                    <a:pt x="3652" y="6940"/>
                    <a:pt x="3629" y="6917"/>
                  </a:cubicBezTo>
                  <a:cubicBezTo>
                    <a:pt x="3629" y="6894"/>
                    <a:pt x="3606" y="6871"/>
                    <a:pt x="3606" y="6871"/>
                  </a:cubicBezTo>
                  <a:cubicBezTo>
                    <a:pt x="3584" y="6825"/>
                    <a:pt x="3561" y="6803"/>
                    <a:pt x="3561" y="6780"/>
                  </a:cubicBezTo>
                  <a:cubicBezTo>
                    <a:pt x="3538" y="6757"/>
                    <a:pt x="3515" y="6734"/>
                    <a:pt x="3515" y="6688"/>
                  </a:cubicBezTo>
                  <a:cubicBezTo>
                    <a:pt x="3470" y="6643"/>
                    <a:pt x="3447" y="6597"/>
                    <a:pt x="3401" y="6529"/>
                  </a:cubicBezTo>
                  <a:cubicBezTo>
                    <a:pt x="3378" y="6483"/>
                    <a:pt x="3355" y="6415"/>
                    <a:pt x="3310" y="6346"/>
                  </a:cubicBezTo>
                  <a:cubicBezTo>
                    <a:pt x="3310" y="6323"/>
                    <a:pt x="3287" y="6278"/>
                    <a:pt x="3264" y="6255"/>
                  </a:cubicBezTo>
                  <a:cubicBezTo>
                    <a:pt x="3264" y="6232"/>
                    <a:pt x="3264" y="6232"/>
                    <a:pt x="3241" y="6209"/>
                  </a:cubicBezTo>
                  <a:cubicBezTo>
                    <a:pt x="3241" y="6186"/>
                    <a:pt x="3218" y="6163"/>
                    <a:pt x="3218" y="6141"/>
                  </a:cubicBezTo>
                  <a:lnTo>
                    <a:pt x="3196" y="6141"/>
                  </a:lnTo>
                  <a:cubicBezTo>
                    <a:pt x="3127" y="6004"/>
                    <a:pt x="3059" y="5867"/>
                    <a:pt x="2990" y="5730"/>
                  </a:cubicBezTo>
                  <a:cubicBezTo>
                    <a:pt x="2945" y="5661"/>
                    <a:pt x="2922" y="5593"/>
                    <a:pt x="2876" y="5524"/>
                  </a:cubicBezTo>
                  <a:cubicBezTo>
                    <a:pt x="2853" y="5456"/>
                    <a:pt x="2808" y="5387"/>
                    <a:pt x="2785" y="5319"/>
                  </a:cubicBezTo>
                  <a:cubicBezTo>
                    <a:pt x="2739" y="5250"/>
                    <a:pt x="2716" y="5182"/>
                    <a:pt x="2671" y="5091"/>
                  </a:cubicBezTo>
                  <a:cubicBezTo>
                    <a:pt x="2648" y="5022"/>
                    <a:pt x="2602" y="4954"/>
                    <a:pt x="2579" y="4885"/>
                  </a:cubicBezTo>
                  <a:cubicBezTo>
                    <a:pt x="2511" y="4748"/>
                    <a:pt x="2442" y="4611"/>
                    <a:pt x="2374" y="4452"/>
                  </a:cubicBezTo>
                  <a:cubicBezTo>
                    <a:pt x="2305" y="4315"/>
                    <a:pt x="2237" y="4178"/>
                    <a:pt x="2168" y="4041"/>
                  </a:cubicBezTo>
                  <a:cubicBezTo>
                    <a:pt x="2146" y="3972"/>
                    <a:pt x="2100" y="3904"/>
                    <a:pt x="2077" y="3835"/>
                  </a:cubicBezTo>
                  <a:cubicBezTo>
                    <a:pt x="2054" y="3767"/>
                    <a:pt x="2009" y="3698"/>
                    <a:pt x="1986" y="3630"/>
                  </a:cubicBezTo>
                  <a:cubicBezTo>
                    <a:pt x="1917" y="3493"/>
                    <a:pt x="1849" y="3356"/>
                    <a:pt x="1780" y="3219"/>
                  </a:cubicBezTo>
                  <a:cubicBezTo>
                    <a:pt x="1735" y="3082"/>
                    <a:pt x="1666" y="2945"/>
                    <a:pt x="1598" y="2808"/>
                  </a:cubicBezTo>
                  <a:cubicBezTo>
                    <a:pt x="1529" y="2671"/>
                    <a:pt x="1484" y="2557"/>
                    <a:pt x="1415" y="2420"/>
                  </a:cubicBezTo>
                  <a:cubicBezTo>
                    <a:pt x="1347" y="2283"/>
                    <a:pt x="1301" y="2146"/>
                    <a:pt x="1233" y="2009"/>
                  </a:cubicBezTo>
                  <a:cubicBezTo>
                    <a:pt x="1141" y="1758"/>
                    <a:pt x="1027" y="1530"/>
                    <a:pt x="890" y="1279"/>
                  </a:cubicBezTo>
                  <a:cubicBezTo>
                    <a:pt x="867" y="1256"/>
                    <a:pt x="845" y="1210"/>
                    <a:pt x="822" y="1188"/>
                  </a:cubicBezTo>
                  <a:cubicBezTo>
                    <a:pt x="827" y="1188"/>
                    <a:pt x="831" y="1189"/>
                    <a:pt x="834" y="1190"/>
                  </a:cubicBezTo>
                  <a:lnTo>
                    <a:pt x="834" y="1190"/>
                  </a:lnTo>
                  <a:cubicBezTo>
                    <a:pt x="815" y="1157"/>
                    <a:pt x="795" y="1135"/>
                    <a:pt x="776" y="1096"/>
                  </a:cubicBezTo>
                  <a:lnTo>
                    <a:pt x="776" y="1096"/>
                  </a:lnTo>
                  <a:cubicBezTo>
                    <a:pt x="776" y="1096"/>
                    <a:pt x="799" y="1119"/>
                    <a:pt x="799" y="1119"/>
                  </a:cubicBezTo>
                  <a:cubicBezTo>
                    <a:pt x="776" y="1096"/>
                    <a:pt x="753" y="1073"/>
                    <a:pt x="753" y="1028"/>
                  </a:cubicBezTo>
                  <a:lnTo>
                    <a:pt x="753" y="1051"/>
                  </a:lnTo>
                  <a:cubicBezTo>
                    <a:pt x="708" y="959"/>
                    <a:pt x="685" y="891"/>
                    <a:pt x="639" y="822"/>
                  </a:cubicBezTo>
                  <a:cubicBezTo>
                    <a:pt x="594" y="754"/>
                    <a:pt x="548" y="663"/>
                    <a:pt x="502" y="594"/>
                  </a:cubicBezTo>
                  <a:cubicBezTo>
                    <a:pt x="479" y="548"/>
                    <a:pt x="434" y="526"/>
                    <a:pt x="411" y="480"/>
                  </a:cubicBezTo>
                  <a:cubicBezTo>
                    <a:pt x="388" y="434"/>
                    <a:pt x="365" y="412"/>
                    <a:pt x="342" y="366"/>
                  </a:cubicBezTo>
                  <a:cubicBezTo>
                    <a:pt x="297" y="275"/>
                    <a:pt x="251" y="206"/>
                    <a:pt x="206" y="138"/>
                  </a:cubicBezTo>
                  <a:lnTo>
                    <a:pt x="228" y="138"/>
                  </a:lnTo>
                  <a:cubicBezTo>
                    <a:pt x="206" y="138"/>
                    <a:pt x="206" y="115"/>
                    <a:pt x="183" y="92"/>
                  </a:cubicBezTo>
                  <a:lnTo>
                    <a:pt x="206" y="92"/>
                  </a:lnTo>
                  <a:lnTo>
                    <a:pt x="160" y="23"/>
                  </a:lnTo>
                  <a:cubicBezTo>
                    <a:pt x="137" y="1"/>
                    <a:pt x="114" y="1"/>
                    <a:pt x="91"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9761;p58">
              <a:extLst>
                <a:ext uri="{FF2B5EF4-FFF2-40B4-BE49-F238E27FC236}">
                  <a16:creationId xmlns:a16="http://schemas.microsoft.com/office/drawing/2014/main" id="{C34713EF-F0CD-E7C4-89F8-0F0293B5834A}"/>
                </a:ext>
              </a:extLst>
            </p:cNvPr>
            <p:cNvSpPr/>
            <p:nvPr/>
          </p:nvSpPr>
          <p:spPr>
            <a:xfrm>
              <a:off x="4747494" y="3558767"/>
              <a:ext cx="25859" cy="45595"/>
            </a:xfrm>
            <a:custGeom>
              <a:avLst/>
              <a:gdLst/>
              <a:ahLst/>
              <a:cxnLst/>
              <a:rect l="l" t="t" r="r" b="b"/>
              <a:pathLst>
                <a:path w="549" h="968" extrusionOk="0">
                  <a:moveTo>
                    <a:pt x="92" y="0"/>
                  </a:moveTo>
                  <a:cubicBezTo>
                    <a:pt x="92" y="0"/>
                    <a:pt x="69" y="23"/>
                    <a:pt x="46" y="23"/>
                  </a:cubicBezTo>
                  <a:cubicBezTo>
                    <a:pt x="46" y="23"/>
                    <a:pt x="46" y="46"/>
                    <a:pt x="23" y="46"/>
                  </a:cubicBezTo>
                  <a:cubicBezTo>
                    <a:pt x="1" y="69"/>
                    <a:pt x="1" y="92"/>
                    <a:pt x="1" y="114"/>
                  </a:cubicBezTo>
                  <a:cubicBezTo>
                    <a:pt x="23" y="160"/>
                    <a:pt x="46" y="206"/>
                    <a:pt x="92" y="251"/>
                  </a:cubicBezTo>
                  <a:cubicBezTo>
                    <a:pt x="92" y="297"/>
                    <a:pt x="115" y="320"/>
                    <a:pt x="115" y="343"/>
                  </a:cubicBezTo>
                  <a:cubicBezTo>
                    <a:pt x="138" y="388"/>
                    <a:pt x="160" y="434"/>
                    <a:pt x="183" y="480"/>
                  </a:cubicBezTo>
                  <a:lnTo>
                    <a:pt x="206" y="525"/>
                  </a:lnTo>
                  <a:cubicBezTo>
                    <a:pt x="206" y="548"/>
                    <a:pt x="206" y="571"/>
                    <a:pt x="229" y="594"/>
                  </a:cubicBezTo>
                  <a:cubicBezTo>
                    <a:pt x="229" y="594"/>
                    <a:pt x="229" y="594"/>
                    <a:pt x="252" y="617"/>
                  </a:cubicBezTo>
                  <a:cubicBezTo>
                    <a:pt x="252" y="639"/>
                    <a:pt x="252" y="639"/>
                    <a:pt x="274" y="662"/>
                  </a:cubicBezTo>
                  <a:cubicBezTo>
                    <a:pt x="297" y="754"/>
                    <a:pt x="320" y="822"/>
                    <a:pt x="366" y="913"/>
                  </a:cubicBezTo>
                  <a:cubicBezTo>
                    <a:pt x="382" y="947"/>
                    <a:pt x="411" y="968"/>
                    <a:pt x="444" y="968"/>
                  </a:cubicBezTo>
                  <a:cubicBezTo>
                    <a:pt x="455" y="968"/>
                    <a:pt x="468" y="965"/>
                    <a:pt x="480" y="959"/>
                  </a:cubicBezTo>
                  <a:cubicBezTo>
                    <a:pt x="526" y="936"/>
                    <a:pt x="548" y="891"/>
                    <a:pt x="526" y="845"/>
                  </a:cubicBezTo>
                  <a:cubicBezTo>
                    <a:pt x="480" y="708"/>
                    <a:pt x="434" y="571"/>
                    <a:pt x="389" y="434"/>
                  </a:cubicBezTo>
                  <a:cubicBezTo>
                    <a:pt x="366" y="366"/>
                    <a:pt x="320" y="297"/>
                    <a:pt x="297" y="251"/>
                  </a:cubicBezTo>
                  <a:cubicBezTo>
                    <a:pt x="274" y="183"/>
                    <a:pt x="252" y="114"/>
                    <a:pt x="206" y="46"/>
                  </a:cubicBezTo>
                  <a:cubicBezTo>
                    <a:pt x="206" y="23"/>
                    <a:pt x="183" y="23"/>
                    <a:pt x="160" y="0"/>
                  </a:cubicBezTo>
                  <a:close/>
                </a:path>
              </a:pathLst>
            </a:custGeom>
            <a:solidFill>
              <a:srgbClr val="6E59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9762;p58">
              <a:extLst>
                <a:ext uri="{FF2B5EF4-FFF2-40B4-BE49-F238E27FC236}">
                  <a16:creationId xmlns:a16="http://schemas.microsoft.com/office/drawing/2014/main" id="{4F95523A-789B-493D-1350-CADE63E87204}"/>
                </a:ext>
              </a:extLst>
            </p:cNvPr>
            <p:cNvSpPr/>
            <p:nvPr/>
          </p:nvSpPr>
          <p:spPr>
            <a:xfrm>
              <a:off x="4961444" y="3845818"/>
              <a:ext cx="115119" cy="68864"/>
            </a:xfrm>
            <a:custGeom>
              <a:avLst/>
              <a:gdLst/>
              <a:ahLst/>
              <a:cxnLst/>
              <a:rect l="l" t="t" r="r" b="b"/>
              <a:pathLst>
                <a:path w="2444" h="1462" extrusionOk="0">
                  <a:moveTo>
                    <a:pt x="2260" y="1"/>
                  </a:moveTo>
                  <a:cubicBezTo>
                    <a:pt x="2238" y="24"/>
                    <a:pt x="2238" y="24"/>
                    <a:pt x="2215" y="24"/>
                  </a:cubicBezTo>
                  <a:cubicBezTo>
                    <a:pt x="2192" y="24"/>
                    <a:pt x="2169" y="24"/>
                    <a:pt x="2146" y="46"/>
                  </a:cubicBezTo>
                  <a:cubicBezTo>
                    <a:pt x="2124" y="46"/>
                    <a:pt x="2101" y="69"/>
                    <a:pt x="2078" y="69"/>
                  </a:cubicBezTo>
                  <a:cubicBezTo>
                    <a:pt x="1987" y="115"/>
                    <a:pt x="1872" y="138"/>
                    <a:pt x="1758" y="183"/>
                  </a:cubicBezTo>
                  <a:cubicBezTo>
                    <a:pt x="1621" y="229"/>
                    <a:pt x="1484" y="275"/>
                    <a:pt x="1347" y="297"/>
                  </a:cubicBezTo>
                  <a:cubicBezTo>
                    <a:pt x="1211" y="343"/>
                    <a:pt x="1051" y="389"/>
                    <a:pt x="891" y="412"/>
                  </a:cubicBezTo>
                  <a:cubicBezTo>
                    <a:pt x="754" y="434"/>
                    <a:pt x="617" y="480"/>
                    <a:pt x="457" y="503"/>
                  </a:cubicBezTo>
                  <a:cubicBezTo>
                    <a:pt x="412" y="503"/>
                    <a:pt x="366" y="503"/>
                    <a:pt x="298" y="526"/>
                  </a:cubicBezTo>
                  <a:cubicBezTo>
                    <a:pt x="229" y="526"/>
                    <a:pt x="161" y="526"/>
                    <a:pt x="92" y="548"/>
                  </a:cubicBezTo>
                  <a:cubicBezTo>
                    <a:pt x="46" y="548"/>
                    <a:pt x="1" y="594"/>
                    <a:pt x="1" y="640"/>
                  </a:cubicBezTo>
                  <a:cubicBezTo>
                    <a:pt x="1" y="685"/>
                    <a:pt x="46" y="731"/>
                    <a:pt x="92" y="731"/>
                  </a:cubicBezTo>
                  <a:lnTo>
                    <a:pt x="183" y="731"/>
                  </a:lnTo>
                  <a:cubicBezTo>
                    <a:pt x="138" y="777"/>
                    <a:pt x="138" y="845"/>
                    <a:pt x="161" y="914"/>
                  </a:cubicBezTo>
                  <a:cubicBezTo>
                    <a:pt x="161" y="914"/>
                    <a:pt x="161" y="937"/>
                    <a:pt x="183" y="959"/>
                  </a:cubicBezTo>
                  <a:cubicBezTo>
                    <a:pt x="183" y="1005"/>
                    <a:pt x="206" y="1051"/>
                    <a:pt x="229" y="1096"/>
                  </a:cubicBezTo>
                  <a:lnTo>
                    <a:pt x="206" y="1051"/>
                  </a:lnTo>
                  <a:lnTo>
                    <a:pt x="206" y="1051"/>
                  </a:lnTo>
                  <a:cubicBezTo>
                    <a:pt x="252" y="1142"/>
                    <a:pt x="275" y="1233"/>
                    <a:pt x="343" y="1302"/>
                  </a:cubicBezTo>
                  <a:cubicBezTo>
                    <a:pt x="366" y="1370"/>
                    <a:pt x="434" y="1416"/>
                    <a:pt x="503" y="1439"/>
                  </a:cubicBezTo>
                  <a:cubicBezTo>
                    <a:pt x="549" y="1462"/>
                    <a:pt x="571" y="1462"/>
                    <a:pt x="617" y="1462"/>
                  </a:cubicBezTo>
                  <a:lnTo>
                    <a:pt x="686" y="1462"/>
                  </a:lnTo>
                  <a:cubicBezTo>
                    <a:pt x="708" y="1462"/>
                    <a:pt x="754" y="1462"/>
                    <a:pt x="777" y="1439"/>
                  </a:cubicBezTo>
                  <a:lnTo>
                    <a:pt x="868" y="1439"/>
                  </a:lnTo>
                  <a:cubicBezTo>
                    <a:pt x="891" y="1416"/>
                    <a:pt x="914" y="1416"/>
                    <a:pt x="959" y="1416"/>
                  </a:cubicBezTo>
                  <a:cubicBezTo>
                    <a:pt x="1028" y="1416"/>
                    <a:pt x="1096" y="1393"/>
                    <a:pt x="1165" y="1393"/>
                  </a:cubicBezTo>
                  <a:cubicBezTo>
                    <a:pt x="1233" y="1370"/>
                    <a:pt x="1302" y="1370"/>
                    <a:pt x="1370" y="1347"/>
                  </a:cubicBezTo>
                  <a:cubicBezTo>
                    <a:pt x="1530" y="1325"/>
                    <a:pt x="1667" y="1279"/>
                    <a:pt x="1827" y="1233"/>
                  </a:cubicBezTo>
                  <a:cubicBezTo>
                    <a:pt x="1918" y="1210"/>
                    <a:pt x="1987" y="1188"/>
                    <a:pt x="2078" y="1142"/>
                  </a:cubicBezTo>
                  <a:cubicBezTo>
                    <a:pt x="2146" y="1119"/>
                    <a:pt x="2238" y="1073"/>
                    <a:pt x="2306" y="1028"/>
                  </a:cubicBezTo>
                  <a:cubicBezTo>
                    <a:pt x="2375" y="982"/>
                    <a:pt x="2397" y="891"/>
                    <a:pt x="2375" y="822"/>
                  </a:cubicBezTo>
                  <a:cubicBezTo>
                    <a:pt x="2375" y="800"/>
                    <a:pt x="2375" y="777"/>
                    <a:pt x="2375" y="754"/>
                  </a:cubicBezTo>
                  <a:cubicBezTo>
                    <a:pt x="2352" y="731"/>
                    <a:pt x="2329" y="685"/>
                    <a:pt x="2329" y="640"/>
                  </a:cubicBezTo>
                  <a:cubicBezTo>
                    <a:pt x="2329" y="594"/>
                    <a:pt x="2329" y="571"/>
                    <a:pt x="2329" y="548"/>
                  </a:cubicBezTo>
                  <a:cubicBezTo>
                    <a:pt x="2352" y="457"/>
                    <a:pt x="2375" y="366"/>
                    <a:pt x="2397" y="275"/>
                  </a:cubicBezTo>
                  <a:cubicBezTo>
                    <a:pt x="2397" y="275"/>
                    <a:pt x="2420" y="252"/>
                    <a:pt x="2420" y="229"/>
                  </a:cubicBezTo>
                  <a:cubicBezTo>
                    <a:pt x="2443" y="183"/>
                    <a:pt x="2443" y="160"/>
                    <a:pt x="2420" y="115"/>
                  </a:cubicBezTo>
                  <a:cubicBezTo>
                    <a:pt x="2420" y="92"/>
                    <a:pt x="2397" y="69"/>
                    <a:pt x="2397" y="46"/>
                  </a:cubicBezTo>
                  <a:cubicBezTo>
                    <a:pt x="2352" y="24"/>
                    <a:pt x="2329" y="1"/>
                    <a:pt x="2283"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9763;p58">
              <a:extLst>
                <a:ext uri="{FF2B5EF4-FFF2-40B4-BE49-F238E27FC236}">
                  <a16:creationId xmlns:a16="http://schemas.microsoft.com/office/drawing/2014/main" id="{C48B38EE-2F66-6D73-7F3C-4E91420C272E}"/>
                </a:ext>
              </a:extLst>
            </p:cNvPr>
            <p:cNvSpPr/>
            <p:nvPr/>
          </p:nvSpPr>
          <p:spPr>
            <a:xfrm>
              <a:off x="5046373" y="3665222"/>
              <a:ext cx="83937" cy="211396"/>
            </a:xfrm>
            <a:custGeom>
              <a:avLst/>
              <a:gdLst/>
              <a:ahLst/>
              <a:cxnLst/>
              <a:rect l="l" t="t" r="r" b="b"/>
              <a:pathLst>
                <a:path w="1782" h="4488" extrusionOk="0">
                  <a:moveTo>
                    <a:pt x="1393" y="274"/>
                  </a:moveTo>
                  <a:cubicBezTo>
                    <a:pt x="1393" y="297"/>
                    <a:pt x="1371" y="297"/>
                    <a:pt x="1371" y="297"/>
                  </a:cubicBezTo>
                  <a:lnTo>
                    <a:pt x="1393" y="297"/>
                  </a:lnTo>
                  <a:lnTo>
                    <a:pt x="1393" y="274"/>
                  </a:lnTo>
                  <a:close/>
                  <a:moveTo>
                    <a:pt x="1667" y="0"/>
                  </a:moveTo>
                  <a:cubicBezTo>
                    <a:pt x="1622" y="0"/>
                    <a:pt x="1599" y="0"/>
                    <a:pt x="1576" y="23"/>
                  </a:cubicBezTo>
                  <a:cubicBezTo>
                    <a:pt x="1507" y="114"/>
                    <a:pt x="1439" y="205"/>
                    <a:pt x="1393" y="297"/>
                  </a:cubicBezTo>
                  <a:cubicBezTo>
                    <a:pt x="1188" y="548"/>
                    <a:pt x="1028" y="799"/>
                    <a:pt x="868" y="1096"/>
                  </a:cubicBezTo>
                  <a:cubicBezTo>
                    <a:pt x="823" y="1164"/>
                    <a:pt x="800" y="1233"/>
                    <a:pt x="754" y="1301"/>
                  </a:cubicBezTo>
                  <a:cubicBezTo>
                    <a:pt x="731" y="1370"/>
                    <a:pt x="686" y="1438"/>
                    <a:pt x="663" y="1507"/>
                  </a:cubicBezTo>
                  <a:cubicBezTo>
                    <a:pt x="594" y="1666"/>
                    <a:pt x="526" y="1826"/>
                    <a:pt x="457" y="2009"/>
                  </a:cubicBezTo>
                  <a:cubicBezTo>
                    <a:pt x="412" y="2146"/>
                    <a:pt x="366" y="2305"/>
                    <a:pt x="321" y="2465"/>
                  </a:cubicBezTo>
                  <a:cubicBezTo>
                    <a:pt x="275" y="2625"/>
                    <a:pt x="229" y="2785"/>
                    <a:pt x="184" y="2945"/>
                  </a:cubicBezTo>
                  <a:cubicBezTo>
                    <a:pt x="138" y="3127"/>
                    <a:pt x="92" y="3287"/>
                    <a:pt x="69" y="3447"/>
                  </a:cubicBezTo>
                  <a:cubicBezTo>
                    <a:pt x="47" y="3629"/>
                    <a:pt x="24" y="3812"/>
                    <a:pt x="24" y="3972"/>
                  </a:cubicBezTo>
                  <a:cubicBezTo>
                    <a:pt x="24" y="4040"/>
                    <a:pt x="24" y="4109"/>
                    <a:pt x="24" y="4154"/>
                  </a:cubicBezTo>
                  <a:cubicBezTo>
                    <a:pt x="24" y="4177"/>
                    <a:pt x="24" y="4223"/>
                    <a:pt x="24" y="4246"/>
                  </a:cubicBezTo>
                  <a:cubicBezTo>
                    <a:pt x="24" y="4268"/>
                    <a:pt x="1" y="4314"/>
                    <a:pt x="24" y="4337"/>
                  </a:cubicBezTo>
                  <a:cubicBezTo>
                    <a:pt x="24" y="4360"/>
                    <a:pt x="24" y="4382"/>
                    <a:pt x="47" y="4405"/>
                  </a:cubicBezTo>
                  <a:cubicBezTo>
                    <a:pt x="47" y="4428"/>
                    <a:pt x="69" y="4451"/>
                    <a:pt x="92" y="4474"/>
                  </a:cubicBezTo>
                  <a:cubicBezTo>
                    <a:pt x="117" y="4482"/>
                    <a:pt x="145" y="4487"/>
                    <a:pt x="173" y="4487"/>
                  </a:cubicBezTo>
                  <a:cubicBezTo>
                    <a:pt x="221" y="4487"/>
                    <a:pt x="269" y="4472"/>
                    <a:pt x="298" y="4428"/>
                  </a:cubicBezTo>
                  <a:cubicBezTo>
                    <a:pt x="298" y="4428"/>
                    <a:pt x="321" y="4405"/>
                    <a:pt x="321" y="4405"/>
                  </a:cubicBezTo>
                  <a:cubicBezTo>
                    <a:pt x="321" y="4382"/>
                    <a:pt x="343" y="4360"/>
                    <a:pt x="343" y="4337"/>
                  </a:cubicBezTo>
                  <a:cubicBezTo>
                    <a:pt x="343" y="4314"/>
                    <a:pt x="343" y="4291"/>
                    <a:pt x="343" y="4291"/>
                  </a:cubicBezTo>
                  <a:cubicBezTo>
                    <a:pt x="389" y="4268"/>
                    <a:pt x="412" y="4246"/>
                    <a:pt x="412" y="4223"/>
                  </a:cubicBezTo>
                  <a:cubicBezTo>
                    <a:pt x="457" y="4177"/>
                    <a:pt x="457" y="4131"/>
                    <a:pt x="457" y="4086"/>
                  </a:cubicBezTo>
                  <a:cubicBezTo>
                    <a:pt x="457" y="4063"/>
                    <a:pt x="480" y="4040"/>
                    <a:pt x="480" y="4017"/>
                  </a:cubicBezTo>
                  <a:cubicBezTo>
                    <a:pt x="480" y="3994"/>
                    <a:pt x="480" y="3949"/>
                    <a:pt x="503" y="3903"/>
                  </a:cubicBezTo>
                  <a:cubicBezTo>
                    <a:pt x="503" y="3812"/>
                    <a:pt x="526" y="3721"/>
                    <a:pt x="526" y="3652"/>
                  </a:cubicBezTo>
                  <a:cubicBezTo>
                    <a:pt x="572" y="3492"/>
                    <a:pt x="594" y="3333"/>
                    <a:pt x="640" y="3173"/>
                  </a:cubicBezTo>
                  <a:cubicBezTo>
                    <a:pt x="663" y="3013"/>
                    <a:pt x="709" y="2830"/>
                    <a:pt x="731" y="2671"/>
                  </a:cubicBezTo>
                  <a:cubicBezTo>
                    <a:pt x="777" y="2511"/>
                    <a:pt x="823" y="2374"/>
                    <a:pt x="868" y="2214"/>
                  </a:cubicBezTo>
                  <a:cubicBezTo>
                    <a:pt x="937" y="1963"/>
                    <a:pt x="1028" y="1712"/>
                    <a:pt x="1119" y="1484"/>
                  </a:cubicBezTo>
                  <a:cubicBezTo>
                    <a:pt x="1142" y="1392"/>
                    <a:pt x="1188" y="1301"/>
                    <a:pt x="1234" y="1210"/>
                  </a:cubicBezTo>
                  <a:cubicBezTo>
                    <a:pt x="1279" y="1118"/>
                    <a:pt x="1325" y="1027"/>
                    <a:pt x="1371" y="936"/>
                  </a:cubicBezTo>
                  <a:cubicBezTo>
                    <a:pt x="1416" y="845"/>
                    <a:pt x="1485" y="753"/>
                    <a:pt x="1530" y="662"/>
                  </a:cubicBezTo>
                  <a:cubicBezTo>
                    <a:pt x="1553" y="616"/>
                    <a:pt x="1576" y="571"/>
                    <a:pt x="1599" y="525"/>
                  </a:cubicBezTo>
                  <a:cubicBezTo>
                    <a:pt x="1622" y="479"/>
                    <a:pt x="1644" y="434"/>
                    <a:pt x="1667" y="388"/>
                  </a:cubicBezTo>
                  <a:cubicBezTo>
                    <a:pt x="1690" y="365"/>
                    <a:pt x="1690" y="320"/>
                    <a:pt x="1667" y="274"/>
                  </a:cubicBezTo>
                  <a:cubicBezTo>
                    <a:pt x="1690" y="251"/>
                    <a:pt x="1713" y="228"/>
                    <a:pt x="1736" y="183"/>
                  </a:cubicBezTo>
                  <a:cubicBezTo>
                    <a:pt x="1759" y="160"/>
                    <a:pt x="1781" y="137"/>
                    <a:pt x="1781" y="114"/>
                  </a:cubicBezTo>
                  <a:cubicBezTo>
                    <a:pt x="1781" y="69"/>
                    <a:pt x="1759" y="46"/>
                    <a:pt x="1736" y="23"/>
                  </a:cubicBezTo>
                  <a:cubicBezTo>
                    <a:pt x="1713" y="0"/>
                    <a:pt x="1690" y="0"/>
                    <a:pt x="1667"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9764;p58">
              <a:extLst>
                <a:ext uri="{FF2B5EF4-FFF2-40B4-BE49-F238E27FC236}">
                  <a16:creationId xmlns:a16="http://schemas.microsoft.com/office/drawing/2014/main" id="{F9071C23-7FEA-48B1-65D1-91233CC1A3A7}"/>
                </a:ext>
              </a:extLst>
            </p:cNvPr>
            <p:cNvSpPr/>
            <p:nvPr/>
          </p:nvSpPr>
          <p:spPr>
            <a:xfrm>
              <a:off x="5675362" y="3860892"/>
              <a:ext cx="283887" cy="355906"/>
            </a:xfrm>
            <a:custGeom>
              <a:avLst/>
              <a:gdLst/>
              <a:ahLst/>
              <a:cxnLst/>
              <a:rect l="l" t="t" r="r" b="b"/>
              <a:pathLst>
                <a:path w="6027" h="7556" extrusionOk="0">
                  <a:moveTo>
                    <a:pt x="5091" y="0"/>
                  </a:moveTo>
                  <a:cubicBezTo>
                    <a:pt x="5068" y="23"/>
                    <a:pt x="5022" y="23"/>
                    <a:pt x="5000" y="46"/>
                  </a:cubicBezTo>
                  <a:lnTo>
                    <a:pt x="4954" y="46"/>
                  </a:lnTo>
                  <a:cubicBezTo>
                    <a:pt x="4931" y="46"/>
                    <a:pt x="4908" y="46"/>
                    <a:pt x="4863" y="69"/>
                  </a:cubicBezTo>
                  <a:cubicBezTo>
                    <a:pt x="4863" y="69"/>
                    <a:pt x="4840" y="92"/>
                    <a:pt x="4840" y="92"/>
                  </a:cubicBezTo>
                  <a:lnTo>
                    <a:pt x="4817" y="46"/>
                  </a:lnTo>
                  <a:cubicBezTo>
                    <a:pt x="4794" y="23"/>
                    <a:pt x="4771" y="23"/>
                    <a:pt x="4748" y="23"/>
                  </a:cubicBezTo>
                  <a:lnTo>
                    <a:pt x="4680" y="23"/>
                  </a:lnTo>
                  <a:cubicBezTo>
                    <a:pt x="4657" y="69"/>
                    <a:pt x="4634" y="114"/>
                    <a:pt x="4657" y="160"/>
                  </a:cubicBezTo>
                  <a:cubicBezTo>
                    <a:pt x="4680" y="183"/>
                    <a:pt x="4703" y="206"/>
                    <a:pt x="4703" y="228"/>
                  </a:cubicBezTo>
                  <a:cubicBezTo>
                    <a:pt x="4748" y="320"/>
                    <a:pt x="4771" y="388"/>
                    <a:pt x="4794" y="480"/>
                  </a:cubicBezTo>
                  <a:cubicBezTo>
                    <a:pt x="4817" y="571"/>
                    <a:pt x="4863" y="662"/>
                    <a:pt x="4885" y="753"/>
                  </a:cubicBezTo>
                  <a:cubicBezTo>
                    <a:pt x="4954" y="936"/>
                    <a:pt x="5022" y="1119"/>
                    <a:pt x="5068" y="1301"/>
                  </a:cubicBezTo>
                  <a:cubicBezTo>
                    <a:pt x="5091" y="1438"/>
                    <a:pt x="5114" y="1552"/>
                    <a:pt x="5136" y="1666"/>
                  </a:cubicBezTo>
                  <a:cubicBezTo>
                    <a:pt x="5136" y="1781"/>
                    <a:pt x="5159" y="1895"/>
                    <a:pt x="5159" y="2055"/>
                  </a:cubicBezTo>
                  <a:cubicBezTo>
                    <a:pt x="5159" y="2123"/>
                    <a:pt x="5182" y="2169"/>
                    <a:pt x="5182" y="2237"/>
                  </a:cubicBezTo>
                  <a:cubicBezTo>
                    <a:pt x="5182" y="2306"/>
                    <a:pt x="5182" y="2374"/>
                    <a:pt x="5182" y="2443"/>
                  </a:cubicBezTo>
                  <a:lnTo>
                    <a:pt x="5205" y="2465"/>
                  </a:lnTo>
                  <a:cubicBezTo>
                    <a:pt x="5205" y="2534"/>
                    <a:pt x="5205" y="2579"/>
                    <a:pt x="5205" y="2625"/>
                  </a:cubicBezTo>
                  <a:cubicBezTo>
                    <a:pt x="5205" y="2694"/>
                    <a:pt x="5205" y="2762"/>
                    <a:pt x="5205" y="2831"/>
                  </a:cubicBezTo>
                  <a:cubicBezTo>
                    <a:pt x="5205" y="2853"/>
                    <a:pt x="5205" y="2876"/>
                    <a:pt x="5205" y="2922"/>
                  </a:cubicBezTo>
                  <a:lnTo>
                    <a:pt x="5205" y="2968"/>
                  </a:lnTo>
                  <a:lnTo>
                    <a:pt x="5182" y="3013"/>
                  </a:lnTo>
                  <a:cubicBezTo>
                    <a:pt x="5182" y="3059"/>
                    <a:pt x="5182" y="3082"/>
                    <a:pt x="5182" y="3127"/>
                  </a:cubicBezTo>
                  <a:cubicBezTo>
                    <a:pt x="5182" y="3287"/>
                    <a:pt x="5182" y="3401"/>
                    <a:pt x="5159" y="3515"/>
                  </a:cubicBezTo>
                  <a:lnTo>
                    <a:pt x="5159" y="3607"/>
                  </a:lnTo>
                  <a:cubicBezTo>
                    <a:pt x="5136" y="3652"/>
                    <a:pt x="5136" y="3698"/>
                    <a:pt x="5136" y="3766"/>
                  </a:cubicBezTo>
                  <a:cubicBezTo>
                    <a:pt x="5114" y="3721"/>
                    <a:pt x="5068" y="3698"/>
                    <a:pt x="5022" y="3652"/>
                  </a:cubicBezTo>
                  <a:cubicBezTo>
                    <a:pt x="5000" y="3629"/>
                    <a:pt x="4977" y="3629"/>
                    <a:pt x="4931" y="3607"/>
                  </a:cubicBezTo>
                  <a:cubicBezTo>
                    <a:pt x="4885" y="3584"/>
                    <a:pt x="4863" y="3584"/>
                    <a:pt x="4817" y="3584"/>
                  </a:cubicBezTo>
                  <a:cubicBezTo>
                    <a:pt x="4794" y="3584"/>
                    <a:pt x="4771" y="3584"/>
                    <a:pt x="4748" y="3607"/>
                  </a:cubicBezTo>
                  <a:cubicBezTo>
                    <a:pt x="4680" y="3607"/>
                    <a:pt x="4634" y="3652"/>
                    <a:pt x="4566" y="3698"/>
                  </a:cubicBezTo>
                  <a:cubicBezTo>
                    <a:pt x="4543" y="3721"/>
                    <a:pt x="4520" y="3744"/>
                    <a:pt x="4475" y="3789"/>
                  </a:cubicBezTo>
                  <a:cubicBezTo>
                    <a:pt x="4452" y="3812"/>
                    <a:pt x="4429" y="3858"/>
                    <a:pt x="4406" y="3903"/>
                  </a:cubicBezTo>
                  <a:cubicBezTo>
                    <a:pt x="4338" y="4017"/>
                    <a:pt x="4292" y="4109"/>
                    <a:pt x="4246" y="4223"/>
                  </a:cubicBezTo>
                  <a:lnTo>
                    <a:pt x="4201" y="4406"/>
                  </a:lnTo>
                  <a:lnTo>
                    <a:pt x="4132" y="4565"/>
                  </a:lnTo>
                  <a:cubicBezTo>
                    <a:pt x="4087" y="4679"/>
                    <a:pt x="4041" y="4816"/>
                    <a:pt x="3972" y="4931"/>
                  </a:cubicBezTo>
                  <a:cubicBezTo>
                    <a:pt x="3950" y="4999"/>
                    <a:pt x="3927" y="5045"/>
                    <a:pt x="3881" y="5113"/>
                  </a:cubicBezTo>
                  <a:cubicBezTo>
                    <a:pt x="3858" y="5159"/>
                    <a:pt x="3835" y="5204"/>
                    <a:pt x="3813" y="5250"/>
                  </a:cubicBezTo>
                  <a:lnTo>
                    <a:pt x="3813" y="5273"/>
                  </a:lnTo>
                  <a:lnTo>
                    <a:pt x="3790" y="5273"/>
                  </a:lnTo>
                  <a:lnTo>
                    <a:pt x="3790" y="5296"/>
                  </a:lnTo>
                  <a:cubicBezTo>
                    <a:pt x="3698" y="5410"/>
                    <a:pt x="3607" y="5547"/>
                    <a:pt x="3516" y="5661"/>
                  </a:cubicBezTo>
                  <a:cubicBezTo>
                    <a:pt x="3447" y="5729"/>
                    <a:pt x="3402" y="5775"/>
                    <a:pt x="3356" y="5821"/>
                  </a:cubicBezTo>
                  <a:lnTo>
                    <a:pt x="3333" y="5866"/>
                  </a:lnTo>
                  <a:cubicBezTo>
                    <a:pt x="3265" y="5912"/>
                    <a:pt x="3219" y="5980"/>
                    <a:pt x="3151" y="6026"/>
                  </a:cubicBezTo>
                  <a:cubicBezTo>
                    <a:pt x="3037" y="6140"/>
                    <a:pt x="2922" y="6232"/>
                    <a:pt x="2831" y="6300"/>
                  </a:cubicBezTo>
                  <a:cubicBezTo>
                    <a:pt x="2785" y="6300"/>
                    <a:pt x="2763" y="6323"/>
                    <a:pt x="2717" y="6346"/>
                  </a:cubicBezTo>
                  <a:lnTo>
                    <a:pt x="2649" y="6414"/>
                  </a:lnTo>
                  <a:cubicBezTo>
                    <a:pt x="2580" y="6437"/>
                    <a:pt x="2512" y="6483"/>
                    <a:pt x="2443" y="6505"/>
                  </a:cubicBezTo>
                  <a:cubicBezTo>
                    <a:pt x="2397" y="6528"/>
                    <a:pt x="2352" y="6551"/>
                    <a:pt x="2306" y="6574"/>
                  </a:cubicBezTo>
                  <a:lnTo>
                    <a:pt x="2260" y="6597"/>
                  </a:lnTo>
                  <a:cubicBezTo>
                    <a:pt x="2215" y="6620"/>
                    <a:pt x="2169" y="6642"/>
                    <a:pt x="2101" y="6665"/>
                  </a:cubicBezTo>
                  <a:cubicBezTo>
                    <a:pt x="2055" y="6688"/>
                    <a:pt x="1987" y="6688"/>
                    <a:pt x="1918" y="6711"/>
                  </a:cubicBezTo>
                  <a:cubicBezTo>
                    <a:pt x="1827" y="6734"/>
                    <a:pt x="1758" y="6757"/>
                    <a:pt x="1690" y="6779"/>
                  </a:cubicBezTo>
                  <a:cubicBezTo>
                    <a:pt x="1621" y="6779"/>
                    <a:pt x="1553" y="6779"/>
                    <a:pt x="1484" y="6802"/>
                  </a:cubicBezTo>
                  <a:lnTo>
                    <a:pt x="1439" y="6802"/>
                  </a:lnTo>
                  <a:cubicBezTo>
                    <a:pt x="1347" y="6825"/>
                    <a:pt x="1256" y="6825"/>
                    <a:pt x="1165" y="6848"/>
                  </a:cubicBezTo>
                  <a:lnTo>
                    <a:pt x="1096" y="6848"/>
                  </a:lnTo>
                  <a:cubicBezTo>
                    <a:pt x="1028" y="6871"/>
                    <a:pt x="937" y="6893"/>
                    <a:pt x="868" y="6893"/>
                  </a:cubicBezTo>
                  <a:lnTo>
                    <a:pt x="823" y="6871"/>
                  </a:lnTo>
                  <a:lnTo>
                    <a:pt x="617" y="6871"/>
                  </a:lnTo>
                  <a:lnTo>
                    <a:pt x="594" y="6893"/>
                  </a:lnTo>
                  <a:cubicBezTo>
                    <a:pt x="571" y="6893"/>
                    <a:pt x="549" y="6893"/>
                    <a:pt x="503" y="6916"/>
                  </a:cubicBezTo>
                  <a:cubicBezTo>
                    <a:pt x="503" y="6916"/>
                    <a:pt x="503" y="6939"/>
                    <a:pt x="480" y="6939"/>
                  </a:cubicBezTo>
                  <a:lnTo>
                    <a:pt x="457" y="6962"/>
                  </a:lnTo>
                  <a:cubicBezTo>
                    <a:pt x="434" y="6962"/>
                    <a:pt x="412" y="6985"/>
                    <a:pt x="389" y="7008"/>
                  </a:cubicBezTo>
                  <a:cubicBezTo>
                    <a:pt x="343" y="7053"/>
                    <a:pt x="275" y="7099"/>
                    <a:pt x="206" y="7122"/>
                  </a:cubicBezTo>
                  <a:cubicBezTo>
                    <a:pt x="183" y="7145"/>
                    <a:pt x="183" y="7145"/>
                    <a:pt x="161" y="7145"/>
                  </a:cubicBezTo>
                  <a:lnTo>
                    <a:pt x="138" y="7145"/>
                  </a:lnTo>
                  <a:lnTo>
                    <a:pt x="115" y="7167"/>
                  </a:lnTo>
                  <a:cubicBezTo>
                    <a:pt x="69" y="7167"/>
                    <a:pt x="69" y="7190"/>
                    <a:pt x="46" y="7213"/>
                  </a:cubicBezTo>
                  <a:cubicBezTo>
                    <a:pt x="24" y="7236"/>
                    <a:pt x="1" y="7259"/>
                    <a:pt x="1" y="7282"/>
                  </a:cubicBezTo>
                  <a:cubicBezTo>
                    <a:pt x="1" y="7304"/>
                    <a:pt x="1" y="7327"/>
                    <a:pt x="1" y="7350"/>
                  </a:cubicBezTo>
                  <a:cubicBezTo>
                    <a:pt x="24" y="7418"/>
                    <a:pt x="69" y="7464"/>
                    <a:pt x="115" y="7464"/>
                  </a:cubicBezTo>
                  <a:lnTo>
                    <a:pt x="571" y="7464"/>
                  </a:lnTo>
                  <a:cubicBezTo>
                    <a:pt x="594" y="7487"/>
                    <a:pt x="640" y="7487"/>
                    <a:pt x="663" y="7487"/>
                  </a:cubicBezTo>
                  <a:lnTo>
                    <a:pt x="731" y="7487"/>
                  </a:lnTo>
                  <a:cubicBezTo>
                    <a:pt x="800" y="7487"/>
                    <a:pt x="868" y="7487"/>
                    <a:pt x="914" y="7464"/>
                  </a:cubicBezTo>
                  <a:cubicBezTo>
                    <a:pt x="959" y="7487"/>
                    <a:pt x="1005" y="7510"/>
                    <a:pt x="1028" y="7510"/>
                  </a:cubicBezTo>
                  <a:cubicBezTo>
                    <a:pt x="1074" y="7533"/>
                    <a:pt x="1119" y="7533"/>
                    <a:pt x="1165" y="7533"/>
                  </a:cubicBezTo>
                  <a:lnTo>
                    <a:pt x="1188" y="7533"/>
                  </a:lnTo>
                  <a:cubicBezTo>
                    <a:pt x="1233" y="7533"/>
                    <a:pt x="1279" y="7555"/>
                    <a:pt x="1325" y="7555"/>
                  </a:cubicBezTo>
                  <a:lnTo>
                    <a:pt x="1530" y="7555"/>
                  </a:lnTo>
                  <a:cubicBezTo>
                    <a:pt x="1576" y="7533"/>
                    <a:pt x="1621" y="7533"/>
                    <a:pt x="1667" y="7510"/>
                  </a:cubicBezTo>
                  <a:lnTo>
                    <a:pt x="1758" y="7487"/>
                  </a:lnTo>
                  <a:lnTo>
                    <a:pt x="1850" y="7487"/>
                  </a:lnTo>
                  <a:cubicBezTo>
                    <a:pt x="1895" y="7464"/>
                    <a:pt x="1964" y="7464"/>
                    <a:pt x="2009" y="7441"/>
                  </a:cubicBezTo>
                  <a:lnTo>
                    <a:pt x="2055" y="7441"/>
                  </a:lnTo>
                  <a:cubicBezTo>
                    <a:pt x="2101" y="7418"/>
                    <a:pt x="2124" y="7418"/>
                    <a:pt x="2169" y="7418"/>
                  </a:cubicBezTo>
                  <a:lnTo>
                    <a:pt x="2192" y="7396"/>
                  </a:lnTo>
                  <a:lnTo>
                    <a:pt x="2238" y="7396"/>
                  </a:lnTo>
                  <a:cubicBezTo>
                    <a:pt x="2260" y="7396"/>
                    <a:pt x="2283" y="7418"/>
                    <a:pt x="2306" y="7418"/>
                  </a:cubicBezTo>
                  <a:lnTo>
                    <a:pt x="2375" y="7418"/>
                  </a:lnTo>
                  <a:cubicBezTo>
                    <a:pt x="2420" y="7396"/>
                    <a:pt x="2443" y="7396"/>
                    <a:pt x="2466" y="7396"/>
                  </a:cubicBezTo>
                  <a:lnTo>
                    <a:pt x="2489" y="7373"/>
                  </a:lnTo>
                  <a:lnTo>
                    <a:pt x="2512" y="7373"/>
                  </a:lnTo>
                  <a:lnTo>
                    <a:pt x="2580" y="7350"/>
                  </a:lnTo>
                  <a:lnTo>
                    <a:pt x="2649" y="7327"/>
                  </a:lnTo>
                  <a:cubicBezTo>
                    <a:pt x="2717" y="7282"/>
                    <a:pt x="2808" y="7259"/>
                    <a:pt x="2877" y="7213"/>
                  </a:cubicBezTo>
                  <a:lnTo>
                    <a:pt x="2991" y="7167"/>
                  </a:lnTo>
                  <a:lnTo>
                    <a:pt x="3105" y="7122"/>
                  </a:lnTo>
                  <a:lnTo>
                    <a:pt x="3128" y="7099"/>
                  </a:lnTo>
                  <a:cubicBezTo>
                    <a:pt x="3196" y="7076"/>
                    <a:pt x="3265" y="7053"/>
                    <a:pt x="3333" y="7008"/>
                  </a:cubicBezTo>
                  <a:cubicBezTo>
                    <a:pt x="3447" y="6939"/>
                    <a:pt x="3562" y="6848"/>
                    <a:pt x="3653" y="6757"/>
                  </a:cubicBezTo>
                  <a:lnTo>
                    <a:pt x="3744" y="6711"/>
                  </a:lnTo>
                  <a:cubicBezTo>
                    <a:pt x="3790" y="6642"/>
                    <a:pt x="3858" y="6597"/>
                    <a:pt x="3927" y="6528"/>
                  </a:cubicBezTo>
                  <a:cubicBezTo>
                    <a:pt x="3972" y="6483"/>
                    <a:pt x="4041" y="6414"/>
                    <a:pt x="4087" y="6346"/>
                  </a:cubicBezTo>
                  <a:lnTo>
                    <a:pt x="4132" y="6277"/>
                  </a:lnTo>
                  <a:cubicBezTo>
                    <a:pt x="4155" y="6232"/>
                    <a:pt x="4201" y="6163"/>
                    <a:pt x="4246" y="6117"/>
                  </a:cubicBezTo>
                  <a:cubicBezTo>
                    <a:pt x="4292" y="6026"/>
                    <a:pt x="4315" y="5958"/>
                    <a:pt x="4360" y="5866"/>
                  </a:cubicBezTo>
                  <a:cubicBezTo>
                    <a:pt x="4406" y="5798"/>
                    <a:pt x="4429" y="5729"/>
                    <a:pt x="4475" y="5638"/>
                  </a:cubicBezTo>
                  <a:lnTo>
                    <a:pt x="4497" y="5592"/>
                  </a:lnTo>
                  <a:cubicBezTo>
                    <a:pt x="4520" y="5570"/>
                    <a:pt x="4520" y="5547"/>
                    <a:pt x="4543" y="5501"/>
                  </a:cubicBezTo>
                  <a:cubicBezTo>
                    <a:pt x="4543" y="5524"/>
                    <a:pt x="4543" y="5547"/>
                    <a:pt x="4543" y="5547"/>
                  </a:cubicBezTo>
                  <a:lnTo>
                    <a:pt x="4566" y="5570"/>
                  </a:lnTo>
                  <a:cubicBezTo>
                    <a:pt x="4566" y="5615"/>
                    <a:pt x="4566" y="5638"/>
                    <a:pt x="4589" y="5684"/>
                  </a:cubicBezTo>
                  <a:cubicBezTo>
                    <a:pt x="4589" y="5729"/>
                    <a:pt x="4612" y="5798"/>
                    <a:pt x="4657" y="5844"/>
                  </a:cubicBezTo>
                  <a:cubicBezTo>
                    <a:pt x="4680" y="5912"/>
                    <a:pt x="4748" y="5958"/>
                    <a:pt x="4817" y="6003"/>
                  </a:cubicBezTo>
                  <a:cubicBezTo>
                    <a:pt x="4817" y="6003"/>
                    <a:pt x="4840" y="6026"/>
                    <a:pt x="4863" y="6026"/>
                  </a:cubicBezTo>
                  <a:cubicBezTo>
                    <a:pt x="4885" y="6049"/>
                    <a:pt x="4908" y="6049"/>
                    <a:pt x="4954" y="6072"/>
                  </a:cubicBezTo>
                  <a:lnTo>
                    <a:pt x="5022" y="6072"/>
                  </a:lnTo>
                  <a:cubicBezTo>
                    <a:pt x="5068" y="6072"/>
                    <a:pt x="5136" y="6049"/>
                    <a:pt x="5159" y="6049"/>
                  </a:cubicBezTo>
                  <a:cubicBezTo>
                    <a:pt x="5205" y="6026"/>
                    <a:pt x="5251" y="6003"/>
                    <a:pt x="5296" y="5980"/>
                  </a:cubicBezTo>
                  <a:cubicBezTo>
                    <a:pt x="5319" y="5980"/>
                    <a:pt x="5365" y="5958"/>
                    <a:pt x="5388" y="5935"/>
                  </a:cubicBezTo>
                  <a:cubicBezTo>
                    <a:pt x="5433" y="5889"/>
                    <a:pt x="5479" y="5866"/>
                    <a:pt x="5502" y="5844"/>
                  </a:cubicBezTo>
                  <a:cubicBezTo>
                    <a:pt x="5525" y="5798"/>
                    <a:pt x="5570" y="5752"/>
                    <a:pt x="5593" y="5729"/>
                  </a:cubicBezTo>
                  <a:lnTo>
                    <a:pt x="5593" y="5707"/>
                  </a:lnTo>
                  <a:cubicBezTo>
                    <a:pt x="5639" y="5638"/>
                    <a:pt x="5661" y="5570"/>
                    <a:pt x="5707" y="5501"/>
                  </a:cubicBezTo>
                  <a:cubicBezTo>
                    <a:pt x="5753" y="5387"/>
                    <a:pt x="5776" y="5296"/>
                    <a:pt x="5798" y="5227"/>
                  </a:cubicBezTo>
                  <a:cubicBezTo>
                    <a:pt x="5798" y="5204"/>
                    <a:pt x="5798" y="5159"/>
                    <a:pt x="5798" y="5136"/>
                  </a:cubicBezTo>
                  <a:cubicBezTo>
                    <a:pt x="5821" y="5136"/>
                    <a:pt x="5821" y="5136"/>
                    <a:pt x="5821" y="5113"/>
                  </a:cubicBezTo>
                  <a:cubicBezTo>
                    <a:pt x="5821" y="5090"/>
                    <a:pt x="5844" y="5090"/>
                    <a:pt x="5844" y="5067"/>
                  </a:cubicBezTo>
                  <a:cubicBezTo>
                    <a:pt x="5844" y="5045"/>
                    <a:pt x="5844" y="5045"/>
                    <a:pt x="5867" y="5022"/>
                  </a:cubicBezTo>
                  <a:lnTo>
                    <a:pt x="5867" y="4999"/>
                  </a:lnTo>
                  <a:cubicBezTo>
                    <a:pt x="5890" y="4931"/>
                    <a:pt x="5913" y="4862"/>
                    <a:pt x="5935" y="4794"/>
                  </a:cubicBezTo>
                  <a:lnTo>
                    <a:pt x="5935" y="4748"/>
                  </a:lnTo>
                  <a:cubicBezTo>
                    <a:pt x="5958" y="4679"/>
                    <a:pt x="5981" y="4588"/>
                    <a:pt x="5981" y="4497"/>
                  </a:cubicBezTo>
                  <a:cubicBezTo>
                    <a:pt x="6004" y="4428"/>
                    <a:pt x="6004" y="4337"/>
                    <a:pt x="6027" y="4269"/>
                  </a:cubicBezTo>
                  <a:cubicBezTo>
                    <a:pt x="6027" y="4086"/>
                    <a:pt x="6027" y="3903"/>
                    <a:pt x="6027" y="3744"/>
                  </a:cubicBezTo>
                  <a:cubicBezTo>
                    <a:pt x="6027" y="3584"/>
                    <a:pt x="6027" y="3401"/>
                    <a:pt x="6027" y="3241"/>
                  </a:cubicBezTo>
                  <a:cubicBezTo>
                    <a:pt x="6027" y="3150"/>
                    <a:pt x="6027" y="3082"/>
                    <a:pt x="6027" y="2990"/>
                  </a:cubicBezTo>
                  <a:cubicBezTo>
                    <a:pt x="6027" y="2968"/>
                    <a:pt x="6027" y="2968"/>
                    <a:pt x="6027" y="2945"/>
                  </a:cubicBezTo>
                  <a:cubicBezTo>
                    <a:pt x="6027" y="2922"/>
                    <a:pt x="6027" y="2899"/>
                    <a:pt x="6027" y="2876"/>
                  </a:cubicBezTo>
                  <a:lnTo>
                    <a:pt x="6004" y="2853"/>
                  </a:lnTo>
                  <a:cubicBezTo>
                    <a:pt x="6004" y="2808"/>
                    <a:pt x="6004" y="2762"/>
                    <a:pt x="6004" y="2716"/>
                  </a:cubicBezTo>
                  <a:lnTo>
                    <a:pt x="5981" y="2625"/>
                  </a:lnTo>
                  <a:cubicBezTo>
                    <a:pt x="5981" y="2602"/>
                    <a:pt x="5981" y="2557"/>
                    <a:pt x="5958" y="2511"/>
                  </a:cubicBezTo>
                  <a:lnTo>
                    <a:pt x="5958" y="2420"/>
                  </a:lnTo>
                  <a:cubicBezTo>
                    <a:pt x="5935" y="2328"/>
                    <a:pt x="5913" y="2214"/>
                    <a:pt x="5890" y="2123"/>
                  </a:cubicBezTo>
                  <a:lnTo>
                    <a:pt x="5867" y="1986"/>
                  </a:lnTo>
                  <a:lnTo>
                    <a:pt x="5844" y="1803"/>
                  </a:lnTo>
                  <a:cubicBezTo>
                    <a:pt x="5821" y="1712"/>
                    <a:pt x="5821" y="1621"/>
                    <a:pt x="5798" y="1530"/>
                  </a:cubicBezTo>
                  <a:cubicBezTo>
                    <a:pt x="5776" y="1438"/>
                    <a:pt x="5776" y="1370"/>
                    <a:pt x="5753" y="1301"/>
                  </a:cubicBezTo>
                  <a:lnTo>
                    <a:pt x="5730" y="1233"/>
                  </a:lnTo>
                  <a:cubicBezTo>
                    <a:pt x="5707" y="1164"/>
                    <a:pt x="5707" y="1096"/>
                    <a:pt x="5684" y="1050"/>
                  </a:cubicBezTo>
                  <a:cubicBezTo>
                    <a:pt x="5684" y="1027"/>
                    <a:pt x="5661" y="982"/>
                    <a:pt x="5616" y="982"/>
                  </a:cubicBezTo>
                  <a:cubicBezTo>
                    <a:pt x="5616" y="913"/>
                    <a:pt x="5593" y="868"/>
                    <a:pt x="5570" y="799"/>
                  </a:cubicBezTo>
                  <a:cubicBezTo>
                    <a:pt x="5570" y="776"/>
                    <a:pt x="5570" y="753"/>
                    <a:pt x="5547" y="731"/>
                  </a:cubicBezTo>
                  <a:cubicBezTo>
                    <a:pt x="5525" y="685"/>
                    <a:pt x="5502" y="685"/>
                    <a:pt x="5479" y="685"/>
                  </a:cubicBezTo>
                  <a:lnTo>
                    <a:pt x="5479" y="662"/>
                  </a:lnTo>
                  <a:lnTo>
                    <a:pt x="5479" y="639"/>
                  </a:lnTo>
                  <a:lnTo>
                    <a:pt x="5456" y="594"/>
                  </a:lnTo>
                  <a:cubicBezTo>
                    <a:pt x="5456" y="525"/>
                    <a:pt x="5433" y="480"/>
                    <a:pt x="5410" y="411"/>
                  </a:cubicBezTo>
                  <a:lnTo>
                    <a:pt x="5410" y="365"/>
                  </a:lnTo>
                  <a:cubicBezTo>
                    <a:pt x="5388" y="320"/>
                    <a:pt x="5388" y="297"/>
                    <a:pt x="5365" y="251"/>
                  </a:cubicBezTo>
                  <a:cubicBezTo>
                    <a:pt x="5365" y="206"/>
                    <a:pt x="5342" y="160"/>
                    <a:pt x="5319" y="114"/>
                  </a:cubicBezTo>
                  <a:cubicBezTo>
                    <a:pt x="5296" y="92"/>
                    <a:pt x="5273" y="69"/>
                    <a:pt x="5228" y="46"/>
                  </a:cubicBezTo>
                  <a:cubicBezTo>
                    <a:pt x="5205" y="23"/>
                    <a:pt x="5182" y="0"/>
                    <a:pt x="513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9765;p58">
              <a:extLst>
                <a:ext uri="{FF2B5EF4-FFF2-40B4-BE49-F238E27FC236}">
                  <a16:creationId xmlns:a16="http://schemas.microsoft.com/office/drawing/2014/main" id="{5EFE17F4-D60C-D77D-B3D0-8EC66401F96E}"/>
                </a:ext>
              </a:extLst>
            </p:cNvPr>
            <p:cNvSpPr/>
            <p:nvPr/>
          </p:nvSpPr>
          <p:spPr>
            <a:xfrm>
              <a:off x="5137804" y="3654435"/>
              <a:ext cx="79603" cy="38765"/>
            </a:xfrm>
            <a:custGeom>
              <a:avLst/>
              <a:gdLst/>
              <a:ahLst/>
              <a:cxnLst/>
              <a:rect l="l" t="t" r="r" b="b"/>
              <a:pathLst>
                <a:path w="1690" h="823" extrusionOk="0">
                  <a:moveTo>
                    <a:pt x="137" y="1"/>
                  </a:moveTo>
                  <a:cubicBezTo>
                    <a:pt x="114" y="1"/>
                    <a:pt x="91" y="24"/>
                    <a:pt x="69" y="46"/>
                  </a:cubicBezTo>
                  <a:cubicBezTo>
                    <a:pt x="69" y="69"/>
                    <a:pt x="46" y="92"/>
                    <a:pt x="69" y="115"/>
                  </a:cubicBezTo>
                  <a:cubicBezTo>
                    <a:pt x="46" y="138"/>
                    <a:pt x="46" y="138"/>
                    <a:pt x="23" y="161"/>
                  </a:cubicBezTo>
                  <a:cubicBezTo>
                    <a:pt x="0" y="183"/>
                    <a:pt x="23" y="229"/>
                    <a:pt x="46" y="275"/>
                  </a:cubicBezTo>
                  <a:cubicBezTo>
                    <a:pt x="114" y="298"/>
                    <a:pt x="160" y="343"/>
                    <a:pt x="206" y="366"/>
                  </a:cubicBezTo>
                  <a:cubicBezTo>
                    <a:pt x="251" y="412"/>
                    <a:pt x="297" y="434"/>
                    <a:pt x="365" y="457"/>
                  </a:cubicBezTo>
                  <a:cubicBezTo>
                    <a:pt x="479" y="526"/>
                    <a:pt x="616" y="594"/>
                    <a:pt x="753" y="640"/>
                  </a:cubicBezTo>
                  <a:cubicBezTo>
                    <a:pt x="867" y="686"/>
                    <a:pt x="982" y="731"/>
                    <a:pt x="1096" y="754"/>
                  </a:cubicBezTo>
                  <a:cubicBezTo>
                    <a:pt x="1164" y="777"/>
                    <a:pt x="1233" y="800"/>
                    <a:pt x="1278" y="800"/>
                  </a:cubicBezTo>
                  <a:cubicBezTo>
                    <a:pt x="1347" y="823"/>
                    <a:pt x="1392" y="823"/>
                    <a:pt x="1438" y="823"/>
                  </a:cubicBezTo>
                  <a:cubicBezTo>
                    <a:pt x="1461" y="823"/>
                    <a:pt x="1484" y="800"/>
                    <a:pt x="1507" y="777"/>
                  </a:cubicBezTo>
                  <a:cubicBezTo>
                    <a:pt x="1529" y="777"/>
                    <a:pt x="1575" y="777"/>
                    <a:pt x="1621" y="754"/>
                  </a:cubicBezTo>
                  <a:cubicBezTo>
                    <a:pt x="1666" y="754"/>
                    <a:pt x="1689" y="708"/>
                    <a:pt x="1689" y="663"/>
                  </a:cubicBezTo>
                  <a:cubicBezTo>
                    <a:pt x="1689" y="594"/>
                    <a:pt x="1644" y="549"/>
                    <a:pt x="1598" y="549"/>
                  </a:cubicBezTo>
                  <a:cubicBezTo>
                    <a:pt x="1598" y="549"/>
                    <a:pt x="1598" y="546"/>
                    <a:pt x="1598" y="543"/>
                  </a:cubicBezTo>
                  <a:lnTo>
                    <a:pt x="1598" y="543"/>
                  </a:lnTo>
                  <a:cubicBezTo>
                    <a:pt x="1606" y="546"/>
                    <a:pt x="1613" y="549"/>
                    <a:pt x="1621" y="549"/>
                  </a:cubicBezTo>
                  <a:cubicBezTo>
                    <a:pt x="1621" y="549"/>
                    <a:pt x="1598" y="549"/>
                    <a:pt x="1598" y="526"/>
                  </a:cubicBezTo>
                  <a:cubicBezTo>
                    <a:pt x="1598" y="526"/>
                    <a:pt x="1598" y="536"/>
                    <a:pt x="1598" y="543"/>
                  </a:cubicBezTo>
                  <a:cubicBezTo>
                    <a:pt x="1583" y="536"/>
                    <a:pt x="1567" y="526"/>
                    <a:pt x="1552" y="526"/>
                  </a:cubicBezTo>
                  <a:cubicBezTo>
                    <a:pt x="1529" y="526"/>
                    <a:pt x="1507" y="503"/>
                    <a:pt x="1484" y="503"/>
                  </a:cubicBezTo>
                  <a:cubicBezTo>
                    <a:pt x="1415" y="480"/>
                    <a:pt x="1370" y="457"/>
                    <a:pt x="1301" y="457"/>
                  </a:cubicBezTo>
                  <a:cubicBezTo>
                    <a:pt x="1233" y="434"/>
                    <a:pt x="1187" y="412"/>
                    <a:pt x="1119" y="389"/>
                  </a:cubicBezTo>
                  <a:cubicBezTo>
                    <a:pt x="1073" y="366"/>
                    <a:pt x="1004" y="343"/>
                    <a:pt x="936" y="320"/>
                  </a:cubicBezTo>
                  <a:cubicBezTo>
                    <a:pt x="867" y="298"/>
                    <a:pt x="799" y="275"/>
                    <a:pt x="731" y="229"/>
                  </a:cubicBezTo>
                  <a:cubicBezTo>
                    <a:pt x="685" y="206"/>
                    <a:pt x="616" y="183"/>
                    <a:pt x="548" y="161"/>
                  </a:cubicBezTo>
                  <a:cubicBezTo>
                    <a:pt x="479" y="138"/>
                    <a:pt x="411" y="115"/>
                    <a:pt x="343" y="69"/>
                  </a:cubicBezTo>
                  <a:cubicBezTo>
                    <a:pt x="320" y="69"/>
                    <a:pt x="274" y="46"/>
                    <a:pt x="251" y="46"/>
                  </a:cubicBezTo>
                  <a:cubicBezTo>
                    <a:pt x="228" y="24"/>
                    <a:pt x="206" y="1"/>
                    <a:pt x="1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9766;p58">
              <a:extLst>
                <a:ext uri="{FF2B5EF4-FFF2-40B4-BE49-F238E27FC236}">
                  <a16:creationId xmlns:a16="http://schemas.microsoft.com/office/drawing/2014/main" id="{A5882BF5-766E-FD5D-E11B-0E7B4B58B7D1}"/>
                </a:ext>
              </a:extLst>
            </p:cNvPr>
            <p:cNvSpPr/>
            <p:nvPr/>
          </p:nvSpPr>
          <p:spPr>
            <a:xfrm>
              <a:off x="5479689" y="3588866"/>
              <a:ext cx="39849" cy="39802"/>
            </a:xfrm>
            <a:custGeom>
              <a:avLst/>
              <a:gdLst/>
              <a:ahLst/>
              <a:cxnLst/>
              <a:rect l="l" t="t" r="r" b="b"/>
              <a:pathLst>
                <a:path w="846" h="845" extrusionOk="0">
                  <a:moveTo>
                    <a:pt x="92" y="0"/>
                  </a:moveTo>
                  <a:cubicBezTo>
                    <a:pt x="69" y="0"/>
                    <a:pt x="46" y="23"/>
                    <a:pt x="46" y="23"/>
                  </a:cubicBezTo>
                  <a:cubicBezTo>
                    <a:pt x="23" y="46"/>
                    <a:pt x="23" y="46"/>
                    <a:pt x="1" y="69"/>
                  </a:cubicBezTo>
                  <a:cubicBezTo>
                    <a:pt x="1" y="92"/>
                    <a:pt x="23" y="115"/>
                    <a:pt x="23" y="137"/>
                  </a:cubicBezTo>
                  <a:cubicBezTo>
                    <a:pt x="69" y="206"/>
                    <a:pt x="92" y="274"/>
                    <a:pt x="160" y="343"/>
                  </a:cubicBezTo>
                  <a:cubicBezTo>
                    <a:pt x="206" y="411"/>
                    <a:pt x="274" y="480"/>
                    <a:pt x="320" y="548"/>
                  </a:cubicBezTo>
                  <a:cubicBezTo>
                    <a:pt x="343" y="571"/>
                    <a:pt x="389" y="617"/>
                    <a:pt x="411" y="640"/>
                  </a:cubicBezTo>
                  <a:cubicBezTo>
                    <a:pt x="434" y="662"/>
                    <a:pt x="480" y="685"/>
                    <a:pt x="503" y="731"/>
                  </a:cubicBezTo>
                  <a:cubicBezTo>
                    <a:pt x="526" y="754"/>
                    <a:pt x="548" y="777"/>
                    <a:pt x="594" y="799"/>
                  </a:cubicBezTo>
                  <a:cubicBezTo>
                    <a:pt x="617" y="799"/>
                    <a:pt x="640" y="845"/>
                    <a:pt x="685" y="845"/>
                  </a:cubicBezTo>
                  <a:cubicBezTo>
                    <a:pt x="708" y="845"/>
                    <a:pt x="731" y="845"/>
                    <a:pt x="754" y="822"/>
                  </a:cubicBezTo>
                  <a:cubicBezTo>
                    <a:pt x="777" y="822"/>
                    <a:pt x="799" y="799"/>
                    <a:pt x="799" y="777"/>
                  </a:cubicBezTo>
                  <a:cubicBezTo>
                    <a:pt x="799" y="777"/>
                    <a:pt x="799" y="754"/>
                    <a:pt x="799" y="754"/>
                  </a:cubicBezTo>
                  <a:lnTo>
                    <a:pt x="822" y="754"/>
                  </a:lnTo>
                  <a:cubicBezTo>
                    <a:pt x="845" y="708"/>
                    <a:pt x="845" y="662"/>
                    <a:pt x="822" y="640"/>
                  </a:cubicBezTo>
                  <a:cubicBezTo>
                    <a:pt x="799" y="594"/>
                    <a:pt x="777" y="571"/>
                    <a:pt x="731" y="548"/>
                  </a:cubicBezTo>
                  <a:cubicBezTo>
                    <a:pt x="708" y="525"/>
                    <a:pt x="663" y="503"/>
                    <a:pt x="617" y="457"/>
                  </a:cubicBezTo>
                  <a:cubicBezTo>
                    <a:pt x="548" y="388"/>
                    <a:pt x="480" y="320"/>
                    <a:pt x="389" y="229"/>
                  </a:cubicBezTo>
                  <a:cubicBezTo>
                    <a:pt x="366" y="206"/>
                    <a:pt x="343" y="160"/>
                    <a:pt x="320" y="137"/>
                  </a:cubicBezTo>
                  <a:cubicBezTo>
                    <a:pt x="297" y="115"/>
                    <a:pt x="274" y="69"/>
                    <a:pt x="252" y="46"/>
                  </a:cubicBezTo>
                  <a:cubicBezTo>
                    <a:pt x="229" y="35"/>
                    <a:pt x="206" y="29"/>
                    <a:pt x="186" y="29"/>
                  </a:cubicBezTo>
                  <a:cubicBezTo>
                    <a:pt x="166" y="29"/>
                    <a:pt x="149" y="35"/>
                    <a:pt x="138" y="46"/>
                  </a:cubicBezTo>
                  <a:cubicBezTo>
                    <a:pt x="138" y="23"/>
                    <a:pt x="115" y="0"/>
                    <a:pt x="9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9767;p58">
              <a:extLst>
                <a:ext uri="{FF2B5EF4-FFF2-40B4-BE49-F238E27FC236}">
                  <a16:creationId xmlns:a16="http://schemas.microsoft.com/office/drawing/2014/main" id="{12F73F61-CE1E-09F1-B6ED-4CA8D53B9473}"/>
                </a:ext>
              </a:extLst>
            </p:cNvPr>
            <p:cNvSpPr/>
            <p:nvPr/>
          </p:nvSpPr>
          <p:spPr>
            <a:xfrm>
              <a:off x="5552796" y="3622216"/>
              <a:ext cx="50588" cy="22609"/>
            </a:xfrm>
            <a:custGeom>
              <a:avLst/>
              <a:gdLst/>
              <a:ahLst/>
              <a:cxnLst/>
              <a:rect l="l" t="t" r="r" b="b"/>
              <a:pathLst>
                <a:path w="1074" h="480" extrusionOk="0">
                  <a:moveTo>
                    <a:pt x="868" y="0"/>
                  </a:moveTo>
                  <a:cubicBezTo>
                    <a:pt x="845" y="0"/>
                    <a:pt x="822" y="23"/>
                    <a:pt x="800" y="23"/>
                  </a:cubicBezTo>
                  <a:cubicBezTo>
                    <a:pt x="754" y="46"/>
                    <a:pt x="708" y="46"/>
                    <a:pt x="663" y="69"/>
                  </a:cubicBezTo>
                  <a:cubicBezTo>
                    <a:pt x="571" y="91"/>
                    <a:pt x="503" y="114"/>
                    <a:pt x="412" y="137"/>
                  </a:cubicBezTo>
                  <a:cubicBezTo>
                    <a:pt x="366" y="137"/>
                    <a:pt x="297" y="137"/>
                    <a:pt x="252" y="160"/>
                  </a:cubicBezTo>
                  <a:cubicBezTo>
                    <a:pt x="206" y="160"/>
                    <a:pt x="138" y="160"/>
                    <a:pt x="92" y="183"/>
                  </a:cubicBezTo>
                  <a:cubicBezTo>
                    <a:pt x="46" y="183"/>
                    <a:pt x="24" y="228"/>
                    <a:pt x="24" y="251"/>
                  </a:cubicBezTo>
                  <a:cubicBezTo>
                    <a:pt x="24" y="251"/>
                    <a:pt x="24" y="251"/>
                    <a:pt x="24" y="274"/>
                  </a:cubicBezTo>
                  <a:cubicBezTo>
                    <a:pt x="24" y="274"/>
                    <a:pt x="1" y="297"/>
                    <a:pt x="1" y="320"/>
                  </a:cubicBezTo>
                  <a:cubicBezTo>
                    <a:pt x="1" y="342"/>
                    <a:pt x="24" y="365"/>
                    <a:pt x="46" y="388"/>
                  </a:cubicBezTo>
                  <a:cubicBezTo>
                    <a:pt x="46" y="388"/>
                    <a:pt x="46" y="411"/>
                    <a:pt x="46" y="434"/>
                  </a:cubicBezTo>
                  <a:cubicBezTo>
                    <a:pt x="46" y="457"/>
                    <a:pt x="69" y="479"/>
                    <a:pt x="92" y="479"/>
                  </a:cubicBezTo>
                  <a:cubicBezTo>
                    <a:pt x="183" y="457"/>
                    <a:pt x="275" y="457"/>
                    <a:pt x="389" y="434"/>
                  </a:cubicBezTo>
                  <a:cubicBezTo>
                    <a:pt x="480" y="411"/>
                    <a:pt x="571" y="388"/>
                    <a:pt x="663" y="365"/>
                  </a:cubicBezTo>
                  <a:cubicBezTo>
                    <a:pt x="754" y="342"/>
                    <a:pt x="845" y="297"/>
                    <a:pt x="914" y="274"/>
                  </a:cubicBezTo>
                  <a:cubicBezTo>
                    <a:pt x="937" y="274"/>
                    <a:pt x="959" y="251"/>
                    <a:pt x="982" y="228"/>
                  </a:cubicBezTo>
                  <a:lnTo>
                    <a:pt x="1028" y="228"/>
                  </a:lnTo>
                  <a:cubicBezTo>
                    <a:pt x="1028" y="205"/>
                    <a:pt x="1051" y="205"/>
                    <a:pt x="1051" y="183"/>
                  </a:cubicBezTo>
                  <a:cubicBezTo>
                    <a:pt x="1073" y="160"/>
                    <a:pt x="1073" y="137"/>
                    <a:pt x="1073" y="114"/>
                  </a:cubicBezTo>
                  <a:cubicBezTo>
                    <a:pt x="1051" y="91"/>
                    <a:pt x="1028" y="69"/>
                    <a:pt x="1005" y="69"/>
                  </a:cubicBezTo>
                  <a:cubicBezTo>
                    <a:pt x="1005" y="46"/>
                    <a:pt x="1005" y="23"/>
                    <a:pt x="982" y="23"/>
                  </a:cubicBezTo>
                  <a:cubicBezTo>
                    <a:pt x="959" y="0"/>
                    <a:pt x="937" y="0"/>
                    <a:pt x="914"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9768;p58">
              <a:extLst>
                <a:ext uri="{FF2B5EF4-FFF2-40B4-BE49-F238E27FC236}">
                  <a16:creationId xmlns:a16="http://schemas.microsoft.com/office/drawing/2014/main" id="{3A0BC1B4-B919-8BDD-1B1C-489DD7002A03}"/>
                </a:ext>
              </a:extLst>
            </p:cNvPr>
            <p:cNvSpPr/>
            <p:nvPr/>
          </p:nvSpPr>
          <p:spPr>
            <a:xfrm>
              <a:off x="5563536" y="3383493"/>
              <a:ext cx="82853" cy="33820"/>
            </a:xfrm>
            <a:custGeom>
              <a:avLst/>
              <a:gdLst/>
              <a:ahLst/>
              <a:cxnLst/>
              <a:rect l="l" t="t" r="r" b="b"/>
              <a:pathLst>
                <a:path w="1759" h="718" extrusionOk="0">
                  <a:moveTo>
                    <a:pt x="115" y="1"/>
                  </a:moveTo>
                  <a:cubicBezTo>
                    <a:pt x="92" y="24"/>
                    <a:pt x="69" y="24"/>
                    <a:pt x="47" y="46"/>
                  </a:cubicBezTo>
                  <a:cubicBezTo>
                    <a:pt x="24" y="69"/>
                    <a:pt x="1" y="92"/>
                    <a:pt x="24" y="138"/>
                  </a:cubicBezTo>
                  <a:cubicBezTo>
                    <a:pt x="24" y="161"/>
                    <a:pt x="24" y="183"/>
                    <a:pt x="24" y="183"/>
                  </a:cubicBezTo>
                  <a:cubicBezTo>
                    <a:pt x="1" y="206"/>
                    <a:pt x="1" y="229"/>
                    <a:pt x="1" y="252"/>
                  </a:cubicBezTo>
                  <a:cubicBezTo>
                    <a:pt x="24" y="298"/>
                    <a:pt x="47" y="298"/>
                    <a:pt x="92" y="298"/>
                  </a:cubicBezTo>
                  <a:lnTo>
                    <a:pt x="206" y="298"/>
                  </a:lnTo>
                  <a:cubicBezTo>
                    <a:pt x="412" y="343"/>
                    <a:pt x="594" y="389"/>
                    <a:pt x="800" y="435"/>
                  </a:cubicBezTo>
                  <a:cubicBezTo>
                    <a:pt x="891" y="457"/>
                    <a:pt x="982" y="480"/>
                    <a:pt x="1074" y="503"/>
                  </a:cubicBezTo>
                  <a:cubicBezTo>
                    <a:pt x="1119" y="526"/>
                    <a:pt x="1165" y="526"/>
                    <a:pt x="1211" y="549"/>
                  </a:cubicBezTo>
                  <a:cubicBezTo>
                    <a:pt x="1256" y="571"/>
                    <a:pt x="1302" y="594"/>
                    <a:pt x="1348" y="594"/>
                  </a:cubicBezTo>
                  <a:cubicBezTo>
                    <a:pt x="1439" y="640"/>
                    <a:pt x="1507" y="663"/>
                    <a:pt x="1576" y="686"/>
                  </a:cubicBezTo>
                  <a:lnTo>
                    <a:pt x="1553" y="686"/>
                  </a:lnTo>
                  <a:cubicBezTo>
                    <a:pt x="1553" y="686"/>
                    <a:pt x="1576" y="708"/>
                    <a:pt x="1599" y="708"/>
                  </a:cubicBezTo>
                  <a:lnTo>
                    <a:pt x="1622" y="708"/>
                  </a:lnTo>
                  <a:cubicBezTo>
                    <a:pt x="1628" y="715"/>
                    <a:pt x="1637" y="718"/>
                    <a:pt x="1646" y="718"/>
                  </a:cubicBezTo>
                  <a:cubicBezTo>
                    <a:pt x="1669" y="718"/>
                    <a:pt x="1697" y="702"/>
                    <a:pt x="1713" y="686"/>
                  </a:cubicBezTo>
                  <a:cubicBezTo>
                    <a:pt x="1759" y="663"/>
                    <a:pt x="1759" y="571"/>
                    <a:pt x="1713" y="549"/>
                  </a:cubicBezTo>
                  <a:cubicBezTo>
                    <a:pt x="1690" y="526"/>
                    <a:pt x="1667" y="526"/>
                    <a:pt x="1667" y="503"/>
                  </a:cubicBezTo>
                  <a:cubicBezTo>
                    <a:pt x="1622" y="480"/>
                    <a:pt x="1576" y="457"/>
                    <a:pt x="1507" y="435"/>
                  </a:cubicBezTo>
                  <a:cubicBezTo>
                    <a:pt x="1439" y="389"/>
                    <a:pt x="1370" y="343"/>
                    <a:pt x="1302" y="320"/>
                  </a:cubicBezTo>
                  <a:cubicBezTo>
                    <a:pt x="1234" y="275"/>
                    <a:pt x="1165" y="252"/>
                    <a:pt x="1097" y="206"/>
                  </a:cubicBezTo>
                  <a:cubicBezTo>
                    <a:pt x="1005" y="183"/>
                    <a:pt x="937" y="161"/>
                    <a:pt x="868" y="138"/>
                  </a:cubicBezTo>
                  <a:cubicBezTo>
                    <a:pt x="731" y="92"/>
                    <a:pt x="572" y="46"/>
                    <a:pt x="435" y="24"/>
                  </a:cubicBezTo>
                  <a:cubicBezTo>
                    <a:pt x="366" y="1"/>
                    <a:pt x="298" y="1"/>
                    <a:pt x="22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9769;p58">
              <a:extLst>
                <a:ext uri="{FF2B5EF4-FFF2-40B4-BE49-F238E27FC236}">
                  <a16:creationId xmlns:a16="http://schemas.microsoft.com/office/drawing/2014/main" id="{191ED46A-699F-BBC1-053D-E3675F9A46F8}"/>
                </a:ext>
              </a:extLst>
            </p:cNvPr>
            <p:cNvSpPr/>
            <p:nvPr/>
          </p:nvSpPr>
          <p:spPr>
            <a:xfrm>
              <a:off x="5538806" y="3440489"/>
              <a:ext cx="88223" cy="54215"/>
            </a:xfrm>
            <a:custGeom>
              <a:avLst/>
              <a:gdLst/>
              <a:ahLst/>
              <a:cxnLst/>
              <a:rect l="l" t="t" r="r" b="b"/>
              <a:pathLst>
                <a:path w="1873" h="1151" extrusionOk="0">
                  <a:moveTo>
                    <a:pt x="960" y="1"/>
                  </a:moveTo>
                  <a:cubicBezTo>
                    <a:pt x="937" y="1"/>
                    <a:pt x="891" y="23"/>
                    <a:pt x="868" y="23"/>
                  </a:cubicBezTo>
                  <a:cubicBezTo>
                    <a:pt x="754" y="23"/>
                    <a:pt x="663" y="69"/>
                    <a:pt x="549" y="115"/>
                  </a:cubicBezTo>
                  <a:cubicBezTo>
                    <a:pt x="480" y="160"/>
                    <a:pt x="389" y="206"/>
                    <a:pt x="321" y="252"/>
                  </a:cubicBezTo>
                  <a:cubicBezTo>
                    <a:pt x="298" y="274"/>
                    <a:pt x="275" y="297"/>
                    <a:pt x="229" y="320"/>
                  </a:cubicBezTo>
                  <a:cubicBezTo>
                    <a:pt x="206" y="343"/>
                    <a:pt x="184" y="366"/>
                    <a:pt x="138" y="389"/>
                  </a:cubicBezTo>
                  <a:cubicBezTo>
                    <a:pt x="115" y="411"/>
                    <a:pt x="69" y="457"/>
                    <a:pt x="47" y="480"/>
                  </a:cubicBezTo>
                  <a:cubicBezTo>
                    <a:pt x="1" y="526"/>
                    <a:pt x="1" y="571"/>
                    <a:pt x="47" y="594"/>
                  </a:cubicBezTo>
                  <a:cubicBezTo>
                    <a:pt x="58" y="617"/>
                    <a:pt x="81" y="628"/>
                    <a:pt x="104" y="628"/>
                  </a:cubicBezTo>
                  <a:cubicBezTo>
                    <a:pt x="127" y="628"/>
                    <a:pt x="149" y="617"/>
                    <a:pt x="161" y="594"/>
                  </a:cubicBezTo>
                  <a:cubicBezTo>
                    <a:pt x="161" y="594"/>
                    <a:pt x="184" y="571"/>
                    <a:pt x="184" y="571"/>
                  </a:cubicBezTo>
                  <a:cubicBezTo>
                    <a:pt x="206" y="548"/>
                    <a:pt x="229" y="526"/>
                    <a:pt x="275" y="526"/>
                  </a:cubicBezTo>
                  <a:cubicBezTo>
                    <a:pt x="298" y="503"/>
                    <a:pt x="343" y="480"/>
                    <a:pt x="366" y="480"/>
                  </a:cubicBezTo>
                  <a:cubicBezTo>
                    <a:pt x="435" y="457"/>
                    <a:pt x="480" y="434"/>
                    <a:pt x="526" y="411"/>
                  </a:cubicBezTo>
                  <a:cubicBezTo>
                    <a:pt x="572" y="389"/>
                    <a:pt x="640" y="389"/>
                    <a:pt x="686" y="366"/>
                  </a:cubicBezTo>
                  <a:cubicBezTo>
                    <a:pt x="731" y="343"/>
                    <a:pt x="777" y="343"/>
                    <a:pt x="823" y="320"/>
                  </a:cubicBezTo>
                  <a:lnTo>
                    <a:pt x="960" y="320"/>
                  </a:lnTo>
                  <a:cubicBezTo>
                    <a:pt x="982" y="320"/>
                    <a:pt x="982" y="320"/>
                    <a:pt x="1005" y="343"/>
                  </a:cubicBezTo>
                  <a:cubicBezTo>
                    <a:pt x="1028" y="343"/>
                    <a:pt x="1051" y="366"/>
                    <a:pt x="1097" y="366"/>
                  </a:cubicBezTo>
                  <a:cubicBezTo>
                    <a:pt x="1119" y="411"/>
                    <a:pt x="1142" y="434"/>
                    <a:pt x="1165" y="457"/>
                  </a:cubicBezTo>
                  <a:cubicBezTo>
                    <a:pt x="1256" y="548"/>
                    <a:pt x="1325" y="663"/>
                    <a:pt x="1393" y="777"/>
                  </a:cubicBezTo>
                  <a:cubicBezTo>
                    <a:pt x="1439" y="822"/>
                    <a:pt x="1485" y="891"/>
                    <a:pt x="1507" y="936"/>
                  </a:cubicBezTo>
                  <a:cubicBezTo>
                    <a:pt x="1530" y="959"/>
                    <a:pt x="1553" y="982"/>
                    <a:pt x="1576" y="1005"/>
                  </a:cubicBezTo>
                  <a:cubicBezTo>
                    <a:pt x="1576" y="1028"/>
                    <a:pt x="1599" y="1051"/>
                    <a:pt x="1622" y="1073"/>
                  </a:cubicBezTo>
                  <a:cubicBezTo>
                    <a:pt x="1622" y="1073"/>
                    <a:pt x="1644" y="1096"/>
                    <a:pt x="1644" y="1096"/>
                  </a:cubicBezTo>
                  <a:cubicBezTo>
                    <a:pt x="1678" y="1130"/>
                    <a:pt x="1711" y="1151"/>
                    <a:pt x="1745" y="1151"/>
                  </a:cubicBezTo>
                  <a:cubicBezTo>
                    <a:pt x="1757" y="1151"/>
                    <a:pt x="1769" y="1148"/>
                    <a:pt x="1781" y="1142"/>
                  </a:cubicBezTo>
                  <a:cubicBezTo>
                    <a:pt x="1827" y="1119"/>
                    <a:pt x="1873" y="1073"/>
                    <a:pt x="1873" y="1028"/>
                  </a:cubicBezTo>
                  <a:cubicBezTo>
                    <a:pt x="1873" y="1028"/>
                    <a:pt x="1873" y="1005"/>
                    <a:pt x="1873" y="1005"/>
                  </a:cubicBezTo>
                  <a:cubicBezTo>
                    <a:pt x="1873" y="982"/>
                    <a:pt x="1873" y="959"/>
                    <a:pt x="1873" y="936"/>
                  </a:cubicBezTo>
                  <a:cubicBezTo>
                    <a:pt x="1850" y="914"/>
                    <a:pt x="1850" y="891"/>
                    <a:pt x="1827" y="868"/>
                  </a:cubicBezTo>
                  <a:cubicBezTo>
                    <a:pt x="1827" y="868"/>
                    <a:pt x="1827" y="868"/>
                    <a:pt x="1827" y="845"/>
                  </a:cubicBezTo>
                  <a:cubicBezTo>
                    <a:pt x="1804" y="822"/>
                    <a:pt x="1804" y="799"/>
                    <a:pt x="1781" y="754"/>
                  </a:cubicBezTo>
                  <a:cubicBezTo>
                    <a:pt x="1759" y="731"/>
                    <a:pt x="1736" y="708"/>
                    <a:pt x="1713" y="663"/>
                  </a:cubicBezTo>
                  <a:cubicBezTo>
                    <a:pt x="1690" y="640"/>
                    <a:pt x="1667" y="617"/>
                    <a:pt x="1644" y="571"/>
                  </a:cubicBezTo>
                  <a:cubicBezTo>
                    <a:pt x="1622" y="526"/>
                    <a:pt x="1576" y="457"/>
                    <a:pt x="1530" y="389"/>
                  </a:cubicBezTo>
                  <a:cubicBezTo>
                    <a:pt x="1485" y="320"/>
                    <a:pt x="1439" y="252"/>
                    <a:pt x="1370" y="206"/>
                  </a:cubicBezTo>
                  <a:cubicBezTo>
                    <a:pt x="1348" y="183"/>
                    <a:pt x="1325" y="160"/>
                    <a:pt x="1302" y="138"/>
                  </a:cubicBezTo>
                  <a:cubicBezTo>
                    <a:pt x="1256" y="115"/>
                    <a:pt x="1211" y="92"/>
                    <a:pt x="1165" y="69"/>
                  </a:cubicBezTo>
                  <a:cubicBezTo>
                    <a:pt x="1119" y="46"/>
                    <a:pt x="1074" y="23"/>
                    <a:pt x="1028" y="23"/>
                  </a:cubicBezTo>
                  <a:cubicBezTo>
                    <a:pt x="1005" y="1"/>
                    <a:pt x="982" y="1"/>
                    <a:pt x="9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9770;p58">
              <a:extLst>
                <a:ext uri="{FF2B5EF4-FFF2-40B4-BE49-F238E27FC236}">
                  <a16:creationId xmlns:a16="http://schemas.microsoft.com/office/drawing/2014/main" id="{FAF5AEB5-0BAF-20F1-CDCA-DF094EB37BAF}"/>
                </a:ext>
              </a:extLst>
            </p:cNvPr>
            <p:cNvSpPr/>
            <p:nvPr/>
          </p:nvSpPr>
          <p:spPr>
            <a:xfrm>
              <a:off x="5589349" y="3695321"/>
              <a:ext cx="560190" cy="527925"/>
            </a:xfrm>
            <a:custGeom>
              <a:avLst/>
              <a:gdLst/>
              <a:ahLst/>
              <a:cxnLst/>
              <a:rect l="l" t="t" r="r" b="b"/>
              <a:pathLst>
                <a:path w="11893" h="11208" extrusionOk="0">
                  <a:moveTo>
                    <a:pt x="11779" y="0"/>
                  </a:moveTo>
                  <a:cubicBezTo>
                    <a:pt x="11756" y="0"/>
                    <a:pt x="11733" y="23"/>
                    <a:pt x="11733" y="46"/>
                  </a:cubicBezTo>
                  <a:lnTo>
                    <a:pt x="11665" y="91"/>
                  </a:lnTo>
                  <a:cubicBezTo>
                    <a:pt x="11642" y="91"/>
                    <a:pt x="11619" y="114"/>
                    <a:pt x="11596" y="137"/>
                  </a:cubicBezTo>
                  <a:cubicBezTo>
                    <a:pt x="11550" y="160"/>
                    <a:pt x="11528" y="183"/>
                    <a:pt x="11505" y="183"/>
                  </a:cubicBezTo>
                  <a:lnTo>
                    <a:pt x="11459" y="206"/>
                  </a:lnTo>
                  <a:lnTo>
                    <a:pt x="11436" y="228"/>
                  </a:lnTo>
                  <a:lnTo>
                    <a:pt x="11345" y="274"/>
                  </a:lnTo>
                  <a:cubicBezTo>
                    <a:pt x="11322" y="297"/>
                    <a:pt x="11276" y="343"/>
                    <a:pt x="11231" y="365"/>
                  </a:cubicBezTo>
                  <a:cubicBezTo>
                    <a:pt x="11185" y="388"/>
                    <a:pt x="11140" y="434"/>
                    <a:pt x="11094" y="457"/>
                  </a:cubicBezTo>
                  <a:cubicBezTo>
                    <a:pt x="11025" y="479"/>
                    <a:pt x="10957" y="525"/>
                    <a:pt x="10888" y="571"/>
                  </a:cubicBezTo>
                  <a:lnTo>
                    <a:pt x="10866" y="594"/>
                  </a:lnTo>
                  <a:cubicBezTo>
                    <a:pt x="10820" y="616"/>
                    <a:pt x="10774" y="639"/>
                    <a:pt x="10729" y="662"/>
                  </a:cubicBezTo>
                  <a:cubicBezTo>
                    <a:pt x="10706" y="685"/>
                    <a:pt x="10706" y="685"/>
                    <a:pt x="10683" y="685"/>
                  </a:cubicBezTo>
                  <a:lnTo>
                    <a:pt x="10660" y="708"/>
                  </a:lnTo>
                  <a:lnTo>
                    <a:pt x="10615" y="731"/>
                  </a:lnTo>
                  <a:cubicBezTo>
                    <a:pt x="10592" y="731"/>
                    <a:pt x="10569" y="753"/>
                    <a:pt x="10546" y="753"/>
                  </a:cubicBezTo>
                  <a:lnTo>
                    <a:pt x="10478" y="799"/>
                  </a:lnTo>
                  <a:cubicBezTo>
                    <a:pt x="10386" y="845"/>
                    <a:pt x="10295" y="890"/>
                    <a:pt x="10204" y="936"/>
                  </a:cubicBezTo>
                  <a:cubicBezTo>
                    <a:pt x="10181" y="959"/>
                    <a:pt x="10135" y="959"/>
                    <a:pt x="10112" y="982"/>
                  </a:cubicBezTo>
                  <a:lnTo>
                    <a:pt x="10090" y="1004"/>
                  </a:lnTo>
                  <a:cubicBezTo>
                    <a:pt x="10067" y="1004"/>
                    <a:pt x="10021" y="1027"/>
                    <a:pt x="9998" y="1050"/>
                  </a:cubicBezTo>
                  <a:lnTo>
                    <a:pt x="9953" y="1073"/>
                  </a:lnTo>
                  <a:cubicBezTo>
                    <a:pt x="9884" y="1119"/>
                    <a:pt x="9816" y="1164"/>
                    <a:pt x="9770" y="1233"/>
                  </a:cubicBezTo>
                  <a:cubicBezTo>
                    <a:pt x="9747" y="1233"/>
                    <a:pt x="9724" y="1256"/>
                    <a:pt x="9702" y="1278"/>
                  </a:cubicBezTo>
                  <a:cubicBezTo>
                    <a:pt x="9679" y="1301"/>
                    <a:pt x="9656" y="1324"/>
                    <a:pt x="9633" y="1347"/>
                  </a:cubicBezTo>
                  <a:cubicBezTo>
                    <a:pt x="9633" y="1347"/>
                    <a:pt x="9610" y="1370"/>
                    <a:pt x="9587" y="1392"/>
                  </a:cubicBezTo>
                  <a:cubicBezTo>
                    <a:pt x="9587" y="1392"/>
                    <a:pt x="9565" y="1392"/>
                    <a:pt x="9565" y="1415"/>
                  </a:cubicBezTo>
                  <a:lnTo>
                    <a:pt x="9542" y="1415"/>
                  </a:lnTo>
                  <a:lnTo>
                    <a:pt x="9496" y="1461"/>
                  </a:lnTo>
                  <a:lnTo>
                    <a:pt x="9450" y="1484"/>
                  </a:lnTo>
                  <a:cubicBezTo>
                    <a:pt x="9428" y="1529"/>
                    <a:pt x="9382" y="1552"/>
                    <a:pt x="9336" y="1598"/>
                  </a:cubicBezTo>
                  <a:lnTo>
                    <a:pt x="9313" y="1598"/>
                  </a:lnTo>
                  <a:lnTo>
                    <a:pt x="9313" y="1621"/>
                  </a:lnTo>
                  <a:cubicBezTo>
                    <a:pt x="9154" y="1735"/>
                    <a:pt x="8994" y="1826"/>
                    <a:pt x="8834" y="1917"/>
                  </a:cubicBezTo>
                  <a:cubicBezTo>
                    <a:pt x="8743" y="1986"/>
                    <a:pt x="8674" y="2032"/>
                    <a:pt x="8583" y="2077"/>
                  </a:cubicBezTo>
                  <a:cubicBezTo>
                    <a:pt x="8515" y="2123"/>
                    <a:pt x="8446" y="2169"/>
                    <a:pt x="8332" y="2214"/>
                  </a:cubicBezTo>
                  <a:cubicBezTo>
                    <a:pt x="8286" y="2237"/>
                    <a:pt x="8241" y="2260"/>
                    <a:pt x="8172" y="2283"/>
                  </a:cubicBezTo>
                  <a:cubicBezTo>
                    <a:pt x="8127" y="2306"/>
                    <a:pt x="8058" y="2328"/>
                    <a:pt x="8012" y="2351"/>
                  </a:cubicBezTo>
                  <a:lnTo>
                    <a:pt x="7990" y="2351"/>
                  </a:lnTo>
                  <a:cubicBezTo>
                    <a:pt x="7921" y="2374"/>
                    <a:pt x="7853" y="2420"/>
                    <a:pt x="7807" y="2442"/>
                  </a:cubicBezTo>
                  <a:cubicBezTo>
                    <a:pt x="7761" y="2465"/>
                    <a:pt x="7716" y="2465"/>
                    <a:pt x="7670" y="2488"/>
                  </a:cubicBezTo>
                  <a:lnTo>
                    <a:pt x="7579" y="2511"/>
                  </a:lnTo>
                  <a:cubicBezTo>
                    <a:pt x="7556" y="2534"/>
                    <a:pt x="7510" y="2534"/>
                    <a:pt x="7465" y="2557"/>
                  </a:cubicBezTo>
                  <a:lnTo>
                    <a:pt x="7396" y="2579"/>
                  </a:lnTo>
                  <a:cubicBezTo>
                    <a:pt x="7351" y="2602"/>
                    <a:pt x="7305" y="2625"/>
                    <a:pt x="7259" y="2625"/>
                  </a:cubicBezTo>
                  <a:lnTo>
                    <a:pt x="7191" y="2671"/>
                  </a:lnTo>
                  <a:cubicBezTo>
                    <a:pt x="7122" y="2694"/>
                    <a:pt x="7077" y="2694"/>
                    <a:pt x="7031" y="2716"/>
                  </a:cubicBezTo>
                  <a:lnTo>
                    <a:pt x="6985" y="2739"/>
                  </a:lnTo>
                  <a:cubicBezTo>
                    <a:pt x="6917" y="2762"/>
                    <a:pt x="6848" y="2762"/>
                    <a:pt x="6780" y="2785"/>
                  </a:cubicBezTo>
                  <a:cubicBezTo>
                    <a:pt x="6734" y="2808"/>
                    <a:pt x="6689" y="2808"/>
                    <a:pt x="6643" y="2808"/>
                  </a:cubicBezTo>
                  <a:lnTo>
                    <a:pt x="6574" y="2830"/>
                  </a:lnTo>
                  <a:cubicBezTo>
                    <a:pt x="6506" y="2853"/>
                    <a:pt x="6438" y="2876"/>
                    <a:pt x="6346" y="2876"/>
                  </a:cubicBezTo>
                  <a:lnTo>
                    <a:pt x="6392" y="2876"/>
                  </a:lnTo>
                  <a:cubicBezTo>
                    <a:pt x="6323" y="2899"/>
                    <a:pt x="6255" y="2899"/>
                    <a:pt x="6186" y="2922"/>
                  </a:cubicBezTo>
                  <a:cubicBezTo>
                    <a:pt x="6027" y="2945"/>
                    <a:pt x="5890" y="2967"/>
                    <a:pt x="5753" y="2967"/>
                  </a:cubicBezTo>
                  <a:cubicBezTo>
                    <a:pt x="5639" y="2990"/>
                    <a:pt x="5502" y="2990"/>
                    <a:pt x="5388" y="2990"/>
                  </a:cubicBezTo>
                  <a:lnTo>
                    <a:pt x="4840" y="2990"/>
                  </a:lnTo>
                  <a:cubicBezTo>
                    <a:pt x="4726" y="2990"/>
                    <a:pt x="4589" y="2967"/>
                    <a:pt x="4452" y="2967"/>
                  </a:cubicBezTo>
                  <a:lnTo>
                    <a:pt x="4429" y="2967"/>
                  </a:lnTo>
                  <a:cubicBezTo>
                    <a:pt x="4360" y="2945"/>
                    <a:pt x="4292" y="2945"/>
                    <a:pt x="4223" y="2922"/>
                  </a:cubicBezTo>
                  <a:lnTo>
                    <a:pt x="4178" y="2922"/>
                  </a:lnTo>
                  <a:cubicBezTo>
                    <a:pt x="4109" y="2922"/>
                    <a:pt x="4064" y="2922"/>
                    <a:pt x="4018" y="2899"/>
                  </a:cubicBezTo>
                  <a:cubicBezTo>
                    <a:pt x="3858" y="2876"/>
                    <a:pt x="3698" y="2830"/>
                    <a:pt x="3584" y="2808"/>
                  </a:cubicBezTo>
                  <a:cubicBezTo>
                    <a:pt x="3516" y="2785"/>
                    <a:pt x="3425" y="2762"/>
                    <a:pt x="3356" y="2739"/>
                  </a:cubicBezTo>
                  <a:cubicBezTo>
                    <a:pt x="3288" y="2739"/>
                    <a:pt x="3219" y="2716"/>
                    <a:pt x="3151" y="2694"/>
                  </a:cubicBezTo>
                  <a:cubicBezTo>
                    <a:pt x="3105" y="2694"/>
                    <a:pt x="3059" y="2671"/>
                    <a:pt x="3014" y="2671"/>
                  </a:cubicBezTo>
                  <a:lnTo>
                    <a:pt x="2922" y="2648"/>
                  </a:lnTo>
                  <a:cubicBezTo>
                    <a:pt x="2854" y="2625"/>
                    <a:pt x="2785" y="2602"/>
                    <a:pt x="2717" y="2579"/>
                  </a:cubicBezTo>
                  <a:cubicBezTo>
                    <a:pt x="2671" y="2557"/>
                    <a:pt x="2626" y="2534"/>
                    <a:pt x="2557" y="2511"/>
                  </a:cubicBezTo>
                  <a:lnTo>
                    <a:pt x="2489" y="2488"/>
                  </a:lnTo>
                  <a:lnTo>
                    <a:pt x="2397" y="2465"/>
                  </a:lnTo>
                  <a:cubicBezTo>
                    <a:pt x="2352" y="2442"/>
                    <a:pt x="2283" y="2420"/>
                    <a:pt x="2238" y="2397"/>
                  </a:cubicBezTo>
                  <a:lnTo>
                    <a:pt x="2192" y="2397"/>
                  </a:lnTo>
                  <a:lnTo>
                    <a:pt x="2192" y="2374"/>
                  </a:lnTo>
                  <a:lnTo>
                    <a:pt x="2169" y="2374"/>
                  </a:lnTo>
                  <a:cubicBezTo>
                    <a:pt x="2124" y="2351"/>
                    <a:pt x="2055" y="2328"/>
                    <a:pt x="2009" y="2306"/>
                  </a:cubicBezTo>
                  <a:lnTo>
                    <a:pt x="1941" y="2283"/>
                  </a:lnTo>
                  <a:cubicBezTo>
                    <a:pt x="1850" y="2237"/>
                    <a:pt x="1781" y="2214"/>
                    <a:pt x="1667" y="2146"/>
                  </a:cubicBezTo>
                  <a:cubicBezTo>
                    <a:pt x="1553" y="2100"/>
                    <a:pt x="1462" y="2032"/>
                    <a:pt x="1393" y="1986"/>
                  </a:cubicBezTo>
                  <a:cubicBezTo>
                    <a:pt x="1347" y="1963"/>
                    <a:pt x="1325" y="1940"/>
                    <a:pt x="1302" y="1940"/>
                  </a:cubicBezTo>
                  <a:lnTo>
                    <a:pt x="1256" y="1895"/>
                  </a:lnTo>
                  <a:cubicBezTo>
                    <a:pt x="1233" y="1872"/>
                    <a:pt x="1211" y="1872"/>
                    <a:pt x="1188" y="1849"/>
                  </a:cubicBezTo>
                  <a:lnTo>
                    <a:pt x="1119" y="1803"/>
                  </a:lnTo>
                  <a:lnTo>
                    <a:pt x="1096" y="1803"/>
                  </a:lnTo>
                  <a:cubicBezTo>
                    <a:pt x="1096" y="1803"/>
                    <a:pt x="1074" y="1803"/>
                    <a:pt x="1051" y="1826"/>
                  </a:cubicBezTo>
                  <a:cubicBezTo>
                    <a:pt x="1051" y="1849"/>
                    <a:pt x="1051" y="1872"/>
                    <a:pt x="1074" y="1895"/>
                  </a:cubicBezTo>
                  <a:lnTo>
                    <a:pt x="1142" y="1917"/>
                  </a:lnTo>
                  <a:cubicBezTo>
                    <a:pt x="1165" y="1940"/>
                    <a:pt x="1188" y="1963"/>
                    <a:pt x="1233" y="1986"/>
                  </a:cubicBezTo>
                  <a:lnTo>
                    <a:pt x="1302" y="2032"/>
                  </a:lnTo>
                  <a:cubicBezTo>
                    <a:pt x="1347" y="2077"/>
                    <a:pt x="1416" y="2146"/>
                    <a:pt x="1484" y="2191"/>
                  </a:cubicBezTo>
                  <a:lnTo>
                    <a:pt x="1553" y="2214"/>
                  </a:lnTo>
                  <a:cubicBezTo>
                    <a:pt x="1576" y="2237"/>
                    <a:pt x="1621" y="2260"/>
                    <a:pt x="1644" y="2283"/>
                  </a:cubicBezTo>
                  <a:cubicBezTo>
                    <a:pt x="1690" y="2306"/>
                    <a:pt x="1735" y="2328"/>
                    <a:pt x="1781" y="2351"/>
                  </a:cubicBezTo>
                  <a:cubicBezTo>
                    <a:pt x="1827" y="2397"/>
                    <a:pt x="1872" y="2420"/>
                    <a:pt x="1918" y="2442"/>
                  </a:cubicBezTo>
                  <a:lnTo>
                    <a:pt x="1941" y="2465"/>
                  </a:lnTo>
                  <a:cubicBezTo>
                    <a:pt x="1987" y="2465"/>
                    <a:pt x="2009" y="2488"/>
                    <a:pt x="2032" y="2488"/>
                  </a:cubicBezTo>
                  <a:cubicBezTo>
                    <a:pt x="2124" y="2534"/>
                    <a:pt x="2215" y="2579"/>
                    <a:pt x="2329" y="2625"/>
                  </a:cubicBezTo>
                  <a:cubicBezTo>
                    <a:pt x="2375" y="2648"/>
                    <a:pt x="2443" y="2671"/>
                    <a:pt x="2512" y="2694"/>
                  </a:cubicBezTo>
                  <a:cubicBezTo>
                    <a:pt x="2580" y="2739"/>
                    <a:pt x="2671" y="2762"/>
                    <a:pt x="2740" y="2785"/>
                  </a:cubicBezTo>
                  <a:cubicBezTo>
                    <a:pt x="2831" y="2830"/>
                    <a:pt x="2922" y="2853"/>
                    <a:pt x="2991" y="2876"/>
                  </a:cubicBezTo>
                  <a:cubicBezTo>
                    <a:pt x="2968" y="2899"/>
                    <a:pt x="2968" y="2922"/>
                    <a:pt x="2991" y="2945"/>
                  </a:cubicBezTo>
                  <a:cubicBezTo>
                    <a:pt x="2991" y="2967"/>
                    <a:pt x="3014" y="2990"/>
                    <a:pt x="3014" y="2990"/>
                  </a:cubicBezTo>
                  <a:cubicBezTo>
                    <a:pt x="3105" y="3036"/>
                    <a:pt x="3173" y="3059"/>
                    <a:pt x="3242" y="3082"/>
                  </a:cubicBezTo>
                  <a:lnTo>
                    <a:pt x="3402" y="3150"/>
                  </a:lnTo>
                  <a:lnTo>
                    <a:pt x="3447" y="3150"/>
                  </a:lnTo>
                  <a:cubicBezTo>
                    <a:pt x="3493" y="3173"/>
                    <a:pt x="3539" y="3196"/>
                    <a:pt x="3584" y="3196"/>
                  </a:cubicBezTo>
                  <a:lnTo>
                    <a:pt x="3676" y="3241"/>
                  </a:lnTo>
                  <a:cubicBezTo>
                    <a:pt x="3744" y="3264"/>
                    <a:pt x="3813" y="3287"/>
                    <a:pt x="3904" y="3310"/>
                  </a:cubicBezTo>
                  <a:cubicBezTo>
                    <a:pt x="4041" y="3333"/>
                    <a:pt x="4201" y="3378"/>
                    <a:pt x="4360" y="3401"/>
                  </a:cubicBezTo>
                  <a:lnTo>
                    <a:pt x="4429" y="3424"/>
                  </a:lnTo>
                  <a:cubicBezTo>
                    <a:pt x="4475" y="3424"/>
                    <a:pt x="4543" y="3424"/>
                    <a:pt x="4589" y="3447"/>
                  </a:cubicBezTo>
                  <a:lnTo>
                    <a:pt x="4680" y="3447"/>
                  </a:lnTo>
                  <a:lnTo>
                    <a:pt x="4748" y="3470"/>
                  </a:lnTo>
                  <a:cubicBezTo>
                    <a:pt x="4748" y="3492"/>
                    <a:pt x="4726" y="3492"/>
                    <a:pt x="4703" y="3538"/>
                  </a:cubicBezTo>
                  <a:lnTo>
                    <a:pt x="4657" y="3515"/>
                  </a:lnTo>
                  <a:cubicBezTo>
                    <a:pt x="4589" y="3492"/>
                    <a:pt x="4520" y="3470"/>
                    <a:pt x="4452" y="3470"/>
                  </a:cubicBezTo>
                  <a:lnTo>
                    <a:pt x="4383" y="3447"/>
                  </a:lnTo>
                  <a:lnTo>
                    <a:pt x="4292" y="3424"/>
                  </a:lnTo>
                  <a:lnTo>
                    <a:pt x="4269" y="3424"/>
                  </a:lnTo>
                  <a:cubicBezTo>
                    <a:pt x="4246" y="3424"/>
                    <a:pt x="4223" y="3424"/>
                    <a:pt x="4201" y="3401"/>
                  </a:cubicBezTo>
                  <a:lnTo>
                    <a:pt x="4178" y="3401"/>
                  </a:lnTo>
                  <a:cubicBezTo>
                    <a:pt x="4155" y="3378"/>
                    <a:pt x="4132" y="3378"/>
                    <a:pt x="4109" y="3378"/>
                  </a:cubicBezTo>
                  <a:cubicBezTo>
                    <a:pt x="4109" y="3355"/>
                    <a:pt x="4086" y="3355"/>
                    <a:pt x="4086" y="3355"/>
                  </a:cubicBezTo>
                  <a:cubicBezTo>
                    <a:pt x="4041" y="3355"/>
                    <a:pt x="4018" y="3378"/>
                    <a:pt x="3995" y="3401"/>
                  </a:cubicBezTo>
                  <a:cubicBezTo>
                    <a:pt x="3972" y="3447"/>
                    <a:pt x="3995" y="3492"/>
                    <a:pt x="4018" y="3538"/>
                  </a:cubicBezTo>
                  <a:lnTo>
                    <a:pt x="4041" y="3538"/>
                  </a:lnTo>
                  <a:cubicBezTo>
                    <a:pt x="4041" y="3561"/>
                    <a:pt x="4041" y="3561"/>
                    <a:pt x="4041" y="3584"/>
                  </a:cubicBezTo>
                  <a:cubicBezTo>
                    <a:pt x="4041" y="3584"/>
                    <a:pt x="4041" y="3607"/>
                    <a:pt x="4041" y="3629"/>
                  </a:cubicBezTo>
                  <a:lnTo>
                    <a:pt x="4064" y="3629"/>
                  </a:lnTo>
                  <a:cubicBezTo>
                    <a:pt x="4064" y="3652"/>
                    <a:pt x="4064" y="3652"/>
                    <a:pt x="4086" y="3675"/>
                  </a:cubicBezTo>
                  <a:cubicBezTo>
                    <a:pt x="4155" y="3721"/>
                    <a:pt x="4246" y="3743"/>
                    <a:pt x="4338" y="3766"/>
                  </a:cubicBezTo>
                  <a:lnTo>
                    <a:pt x="4360" y="3766"/>
                  </a:lnTo>
                  <a:cubicBezTo>
                    <a:pt x="4406" y="3789"/>
                    <a:pt x="4475" y="3812"/>
                    <a:pt x="4566" y="3835"/>
                  </a:cubicBezTo>
                  <a:cubicBezTo>
                    <a:pt x="4611" y="3835"/>
                    <a:pt x="4680" y="3858"/>
                    <a:pt x="4748" y="3858"/>
                  </a:cubicBezTo>
                  <a:cubicBezTo>
                    <a:pt x="4748" y="3926"/>
                    <a:pt x="4748" y="3995"/>
                    <a:pt x="4748" y="4086"/>
                  </a:cubicBezTo>
                  <a:cubicBezTo>
                    <a:pt x="4726" y="4132"/>
                    <a:pt x="4726" y="4154"/>
                    <a:pt x="4726" y="4200"/>
                  </a:cubicBezTo>
                  <a:lnTo>
                    <a:pt x="4703" y="4268"/>
                  </a:lnTo>
                  <a:cubicBezTo>
                    <a:pt x="4703" y="4337"/>
                    <a:pt x="4703" y="4405"/>
                    <a:pt x="4680" y="4474"/>
                  </a:cubicBezTo>
                  <a:cubicBezTo>
                    <a:pt x="4680" y="4588"/>
                    <a:pt x="4657" y="4702"/>
                    <a:pt x="4657" y="4816"/>
                  </a:cubicBezTo>
                  <a:lnTo>
                    <a:pt x="4634" y="4885"/>
                  </a:lnTo>
                  <a:cubicBezTo>
                    <a:pt x="4634" y="5022"/>
                    <a:pt x="4611" y="5159"/>
                    <a:pt x="4589" y="5273"/>
                  </a:cubicBezTo>
                  <a:lnTo>
                    <a:pt x="4589" y="5296"/>
                  </a:lnTo>
                  <a:cubicBezTo>
                    <a:pt x="4566" y="5364"/>
                    <a:pt x="4566" y="5433"/>
                    <a:pt x="4543" y="5501"/>
                  </a:cubicBezTo>
                  <a:cubicBezTo>
                    <a:pt x="4520" y="5570"/>
                    <a:pt x="4497" y="5661"/>
                    <a:pt x="4475" y="5729"/>
                  </a:cubicBezTo>
                  <a:cubicBezTo>
                    <a:pt x="4475" y="5798"/>
                    <a:pt x="4452" y="5866"/>
                    <a:pt x="4429" y="5958"/>
                  </a:cubicBezTo>
                  <a:lnTo>
                    <a:pt x="4383" y="6140"/>
                  </a:lnTo>
                  <a:cubicBezTo>
                    <a:pt x="4338" y="6277"/>
                    <a:pt x="4292" y="6414"/>
                    <a:pt x="4269" y="6551"/>
                  </a:cubicBezTo>
                  <a:cubicBezTo>
                    <a:pt x="4223" y="6688"/>
                    <a:pt x="4178" y="6825"/>
                    <a:pt x="4109" y="6962"/>
                  </a:cubicBezTo>
                  <a:lnTo>
                    <a:pt x="4086" y="7030"/>
                  </a:lnTo>
                  <a:cubicBezTo>
                    <a:pt x="4064" y="7099"/>
                    <a:pt x="4041" y="7167"/>
                    <a:pt x="4018" y="7236"/>
                  </a:cubicBezTo>
                  <a:cubicBezTo>
                    <a:pt x="3904" y="7487"/>
                    <a:pt x="3767" y="7761"/>
                    <a:pt x="3607" y="8012"/>
                  </a:cubicBezTo>
                  <a:lnTo>
                    <a:pt x="3470" y="8194"/>
                  </a:lnTo>
                  <a:lnTo>
                    <a:pt x="3356" y="8400"/>
                  </a:lnTo>
                  <a:cubicBezTo>
                    <a:pt x="3288" y="8514"/>
                    <a:pt x="3219" y="8605"/>
                    <a:pt x="3128" y="8697"/>
                  </a:cubicBezTo>
                  <a:lnTo>
                    <a:pt x="3105" y="8742"/>
                  </a:lnTo>
                  <a:cubicBezTo>
                    <a:pt x="3059" y="8811"/>
                    <a:pt x="2991" y="8879"/>
                    <a:pt x="2945" y="8948"/>
                  </a:cubicBezTo>
                  <a:cubicBezTo>
                    <a:pt x="2877" y="9016"/>
                    <a:pt x="2808" y="9085"/>
                    <a:pt x="2740" y="9153"/>
                  </a:cubicBezTo>
                  <a:lnTo>
                    <a:pt x="2671" y="9244"/>
                  </a:lnTo>
                  <a:cubicBezTo>
                    <a:pt x="2557" y="9359"/>
                    <a:pt x="2466" y="9450"/>
                    <a:pt x="2352" y="9541"/>
                  </a:cubicBezTo>
                  <a:cubicBezTo>
                    <a:pt x="2260" y="9632"/>
                    <a:pt x="2146" y="9724"/>
                    <a:pt x="2032" y="9815"/>
                  </a:cubicBezTo>
                  <a:cubicBezTo>
                    <a:pt x="1964" y="9861"/>
                    <a:pt x="1918" y="9883"/>
                    <a:pt x="1872" y="9929"/>
                  </a:cubicBezTo>
                  <a:cubicBezTo>
                    <a:pt x="1804" y="9998"/>
                    <a:pt x="1735" y="10043"/>
                    <a:pt x="1667" y="10089"/>
                  </a:cubicBezTo>
                  <a:cubicBezTo>
                    <a:pt x="1621" y="10135"/>
                    <a:pt x="1599" y="10157"/>
                    <a:pt x="1553" y="10180"/>
                  </a:cubicBezTo>
                  <a:lnTo>
                    <a:pt x="1530" y="10180"/>
                  </a:lnTo>
                  <a:cubicBezTo>
                    <a:pt x="1393" y="10294"/>
                    <a:pt x="1233" y="10386"/>
                    <a:pt x="1051" y="10477"/>
                  </a:cubicBezTo>
                  <a:lnTo>
                    <a:pt x="959" y="10523"/>
                  </a:lnTo>
                  <a:cubicBezTo>
                    <a:pt x="914" y="10568"/>
                    <a:pt x="845" y="10591"/>
                    <a:pt x="777" y="10637"/>
                  </a:cubicBezTo>
                  <a:lnTo>
                    <a:pt x="708" y="10660"/>
                  </a:lnTo>
                  <a:cubicBezTo>
                    <a:pt x="640" y="10705"/>
                    <a:pt x="594" y="10728"/>
                    <a:pt x="526" y="10751"/>
                  </a:cubicBezTo>
                  <a:cubicBezTo>
                    <a:pt x="480" y="10774"/>
                    <a:pt x="434" y="10774"/>
                    <a:pt x="389" y="10797"/>
                  </a:cubicBezTo>
                  <a:cubicBezTo>
                    <a:pt x="366" y="10819"/>
                    <a:pt x="343" y="10819"/>
                    <a:pt x="297" y="10819"/>
                  </a:cubicBezTo>
                  <a:cubicBezTo>
                    <a:pt x="275" y="10842"/>
                    <a:pt x="252" y="10842"/>
                    <a:pt x="229" y="10865"/>
                  </a:cubicBezTo>
                  <a:cubicBezTo>
                    <a:pt x="183" y="10865"/>
                    <a:pt x="161" y="10888"/>
                    <a:pt x="115" y="10888"/>
                  </a:cubicBezTo>
                  <a:lnTo>
                    <a:pt x="92" y="10911"/>
                  </a:lnTo>
                  <a:cubicBezTo>
                    <a:pt x="46" y="10933"/>
                    <a:pt x="1" y="11002"/>
                    <a:pt x="1" y="11048"/>
                  </a:cubicBezTo>
                  <a:cubicBezTo>
                    <a:pt x="1" y="11093"/>
                    <a:pt x="1" y="11116"/>
                    <a:pt x="24" y="11162"/>
                  </a:cubicBezTo>
                  <a:cubicBezTo>
                    <a:pt x="69" y="11185"/>
                    <a:pt x="92" y="11207"/>
                    <a:pt x="138" y="11207"/>
                  </a:cubicBezTo>
                  <a:lnTo>
                    <a:pt x="275" y="11207"/>
                  </a:lnTo>
                  <a:cubicBezTo>
                    <a:pt x="343" y="11207"/>
                    <a:pt x="412" y="11185"/>
                    <a:pt x="480" y="11185"/>
                  </a:cubicBezTo>
                  <a:cubicBezTo>
                    <a:pt x="594" y="11162"/>
                    <a:pt x="708" y="11116"/>
                    <a:pt x="822" y="11070"/>
                  </a:cubicBezTo>
                  <a:lnTo>
                    <a:pt x="845" y="11048"/>
                  </a:lnTo>
                  <a:lnTo>
                    <a:pt x="914" y="11048"/>
                  </a:lnTo>
                  <a:cubicBezTo>
                    <a:pt x="959" y="11002"/>
                    <a:pt x="1028" y="10979"/>
                    <a:pt x="1074" y="10956"/>
                  </a:cubicBezTo>
                  <a:cubicBezTo>
                    <a:pt x="1096" y="10979"/>
                    <a:pt x="1096" y="10979"/>
                    <a:pt x="1119" y="10979"/>
                  </a:cubicBezTo>
                  <a:lnTo>
                    <a:pt x="1165" y="10979"/>
                  </a:lnTo>
                  <a:cubicBezTo>
                    <a:pt x="1233" y="10979"/>
                    <a:pt x="1279" y="10956"/>
                    <a:pt x="1325" y="10956"/>
                  </a:cubicBezTo>
                  <a:cubicBezTo>
                    <a:pt x="1393" y="10933"/>
                    <a:pt x="1462" y="10888"/>
                    <a:pt x="1530" y="10865"/>
                  </a:cubicBezTo>
                  <a:cubicBezTo>
                    <a:pt x="1599" y="10842"/>
                    <a:pt x="1644" y="10797"/>
                    <a:pt x="1690" y="10774"/>
                  </a:cubicBezTo>
                  <a:lnTo>
                    <a:pt x="1735" y="10751"/>
                  </a:lnTo>
                  <a:lnTo>
                    <a:pt x="1895" y="10660"/>
                  </a:lnTo>
                  <a:lnTo>
                    <a:pt x="2215" y="10500"/>
                  </a:lnTo>
                  <a:cubicBezTo>
                    <a:pt x="2352" y="10408"/>
                    <a:pt x="2489" y="10317"/>
                    <a:pt x="2649" y="10203"/>
                  </a:cubicBezTo>
                  <a:cubicBezTo>
                    <a:pt x="2785" y="10112"/>
                    <a:pt x="2922" y="10020"/>
                    <a:pt x="3059" y="9906"/>
                  </a:cubicBezTo>
                  <a:cubicBezTo>
                    <a:pt x="3105" y="9861"/>
                    <a:pt x="3173" y="9815"/>
                    <a:pt x="3219" y="9747"/>
                  </a:cubicBezTo>
                  <a:lnTo>
                    <a:pt x="3265" y="9747"/>
                  </a:lnTo>
                  <a:cubicBezTo>
                    <a:pt x="3310" y="9747"/>
                    <a:pt x="3333" y="9747"/>
                    <a:pt x="3356" y="9724"/>
                  </a:cubicBezTo>
                  <a:cubicBezTo>
                    <a:pt x="3402" y="9678"/>
                    <a:pt x="3447" y="9632"/>
                    <a:pt x="3493" y="9587"/>
                  </a:cubicBezTo>
                  <a:lnTo>
                    <a:pt x="3539" y="9541"/>
                  </a:lnTo>
                  <a:cubicBezTo>
                    <a:pt x="3584" y="9473"/>
                    <a:pt x="3653" y="9427"/>
                    <a:pt x="3698" y="9381"/>
                  </a:cubicBezTo>
                  <a:cubicBezTo>
                    <a:pt x="3835" y="9244"/>
                    <a:pt x="3972" y="9130"/>
                    <a:pt x="4064" y="8993"/>
                  </a:cubicBezTo>
                  <a:cubicBezTo>
                    <a:pt x="4132" y="8925"/>
                    <a:pt x="4178" y="8856"/>
                    <a:pt x="4223" y="8788"/>
                  </a:cubicBezTo>
                  <a:cubicBezTo>
                    <a:pt x="4269" y="8697"/>
                    <a:pt x="4315" y="8628"/>
                    <a:pt x="4360" y="8560"/>
                  </a:cubicBezTo>
                  <a:lnTo>
                    <a:pt x="4383" y="8514"/>
                  </a:lnTo>
                  <a:cubicBezTo>
                    <a:pt x="4406" y="8446"/>
                    <a:pt x="4452" y="8400"/>
                    <a:pt x="4475" y="8331"/>
                  </a:cubicBezTo>
                  <a:lnTo>
                    <a:pt x="4497" y="8263"/>
                  </a:lnTo>
                  <a:cubicBezTo>
                    <a:pt x="4520" y="8194"/>
                    <a:pt x="4566" y="8149"/>
                    <a:pt x="4589" y="8080"/>
                  </a:cubicBezTo>
                  <a:cubicBezTo>
                    <a:pt x="4611" y="8080"/>
                    <a:pt x="4634" y="8057"/>
                    <a:pt x="4657" y="8035"/>
                  </a:cubicBezTo>
                  <a:cubicBezTo>
                    <a:pt x="4680" y="8035"/>
                    <a:pt x="4680" y="8012"/>
                    <a:pt x="4703" y="7989"/>
                  </a:cubicBezTo>
                  <a:lnTo>
                    <a:pt x="4703" y="7966"/>
                  </a:lnTo>
                  <a:lnTo>
                    <a:pt x="4726" y="7943"/>
                  </a:lnTo>
                  <a:lnTo>
                    <a:pt x="4748" y="7921"/>
                  </a:lnTo>
                  <a:cubicBezTo>
                    <a:pt x="4771" y="7875"/>
                    <a:pt x="4794" y="7852"/>
                    <a:pt x="4794" y="7806"/>
                  </a:cubicBezTo>
                  <a:lnTo>
                    <a:pt x="4817" y="7784"/>
                  </a:lnTo>
                  <a:cubicBezTo>
                    <a:pt x="4863" y="7715"/>
                    <a:pt x="4885" y="7647"/>
                    <a:pt x="4931" y="7578"/>
                  </a:cubicBezTo>
                  <a:cubicBezTo>
                    <a:pt x="5022" y="7441"/>
                    <a:pt x="5091" y="7259"/>
                    <a:pt x="5182" y="7099"/>
                  </a:cubicBezTo>
                  <a:cubicBezTo>
                    <a:pt x="5228" y="6962"/>
                    <a:pt x="5296" y="6802"/>
                    <a:pt x="5342" y="6642"/>
                  </a:cubicBezTo>
                  <a:cubicBezTo>
                    <a:pt x="5365" y="6551"/>
                    <a:pt x="5388" y="6460"/>
                    <a:pt x="5410" y="6391"/>
                  </a:cubicBezTo>
                  <a:cubicBezTo>
                    <a:pt x="5433" y="6346"/>
                    <a:pt x="5433" y="6323"/>
                    <a:pt x="5433" y="6277"/>
                  </a:cubicBezTo>
                  <a:cubicBezTo>
                    <a:pt x="5456" y="6231"/>
                    <a:pt x="5456" y="6163"/>
                    <a:pt x="5456" y="6094"/>
                  </a:cubicBezTo>
                  <a:cubicBezTo>
                    <a:pt x="5433" y="6072"/>
                    <a:pt x="5433" y="6049"/>
                    <a:pt x="5388" y="6026"/>
                  </a:cubicBezTo>
                  <a:lnTo>
                    <a:pt x="5433" y="5935"/>
                  </a:lnTo>
                  <a:lnTo>
                    <a:pt x="5433" y="5912"/>
                  </a:lnTo>
                  <a:cubicBezTo>
                    <a:pt x="5456" y="5889"/>
                    <a:pt x="5479" y="5889"/>
                    <a:pt x="5479" y="5866"/>
                  </a:cubicBezTo>
                  <a:cubicBezTo>
                    <a:pt x="5524" y="5843"/>
                    <a:pt x="5524" y="5798"/>
                    <a:pt x="5547" y="5775"/>
                  </a:cubicBezTo>
                  <a:cubicBezTo>
                    <a:pt x="5547" y="5752"/>
                    <a:pt x="5547" y="5752"/>
                    <a:pt x="5547" y="5729"/>
                  </a:cubicBezTo>
                  <a:lnTo>
                    <a:pt x="5547" y="5706"/>
                  </a:lnTo>
                  <a:lnTo>
                    <a:pt x="5570" y="5615"/>
                  </a:lnTo>
                  <a:lnTo>
                    <a:pt x="5570" y="5547"/>
                  </a:lnTo>
                  <a:lnTo>
                    <a:pt x="5593" y="5455"/>
                  </a:lnTo>
                  <a:lnTo>
                    <a:pt x="5593" y="5364"/>
                  </a:lnTo>
                  <a:lnTo>
                    <a:pt x="5616" y="5273"/>
                  </a:lnTo>
                  <a:cubicBezTo>
                    <a:pt x="5639" y="5181"/>
                    <a:pt x="5661" y="5090"/>
                    <a:pt x="5684" y="4999"/>
                  </a:cubicBezTo>
                  <a:cubicBezTo>
                    <a:pt x="5707" y="4930"/>
                    <a:pt x="5707" y="4885"/>
                    <a:pt x="5707" y="4816"/>
                  </a:cubicBezTo>
                  <a:cubicBezTo>
                    <a:pt x="5730" y="4771"/>
                    <a:pt x="5707" y="4748"/>
                    <a:pt x="5707" y="4725"/>
                  </a:cubicBezTo>
                  <a:lnTo>
                    <a:pt x="5707" y="4702"/>
                  </a:lnTo>
                  <a:lnTo>
                    <a:pt x="5707" y="4679"/>
                  </a:lnTo>
                  <a:cubicBezTo>
                    <a:pt x="5730" y="4565"/>
                    <a:pt x="5730" y="4451"/>
                    <a:pt x="5753" y="4337"/>
                  </a:cubicBezTo>
                  <a:cubicBezTo>
                    <a:pt x="5753" y="4291"/>
                    <a:pt x="5730" y="4246"/>
                    <a:pt x="5661" y="4200"/>
                  </a:cubicBezTo>
                  <a:lnTo>
                    <a:pt x="5684" y="4109"/>
                  </a:lnTo>
                  <a:cubicBezTo>
                    <a:pt x="5684" y="4017"/>
                    <a:pt x="5707" y="3926"/>
                    <a:pt x="5707" y="3858"/>
                  </a:cubicBezTo>
                  <a:cubicBezTo>
                    <a:pt x="5707" y="3812"/>
                    <a:pt x="5707" y="3766"/>
                    <a:pt x="5684" y="3721"/>
                  </a:cubicBezTo>
                  <a:cubicBezTo>
                    <a:pt x="5684" y="3698"/>
                    <a:pt x="5684" y="3675"/>
                    <a:pt x="5684" y="3652"/>
                  </a:cubicBezTo>
                  <a:cubicBezTo>
                    <a:pt x="5661" y="3629"/>
                    <a:pt x="5661" y="3607"/>
                    <a:pt x="5639" y="3607"/>
                  </a:cubicBezTo>
                  <a:cubicBezTo>
                    <a:pt x="5639" y="3584"/>
                    <a:pt x="5616" y="3584"/>
                    <a:pt x="5616" y="3561"/>
                  </a:cubicBezTo>
                  <a:lnTo>
                    <a:pt x="5228" y="3561"/>
                  </a:lnTo>
                  <a:cubicBezTo>
                    <a:pt x="5159" y="3561"/>
                    <a:pt x="5114" y="3538"/>
                    <a:pt x="5045" y="3538"/>
                  </a:cubicBezTo>
                  <a:lnTo>
                    <a:pt x="4931" y="3538"/>
                  </a:lnTo>
                  <a:lnTo>
                    <a:pt x="4931" y="3515"/>
                  </a:lnTo>
                  <a:cubicBezTo>
                    <a:pt x="4931" y="3504"/>
                    <a:pt x="4931" y="3499"/>
                    <a:pt x="4929" y="3496"/>
                  </a:cubicBezTo>
                  <a:lnTo>
                    <a:pt x="4929" y="3496"/>
                  </a:lnTo>
                  <a:cubicBezTo>
                    <a:pt x="5057" y="3515"/>
                    <a:pt x="5165" y="3516"/>
                    <a:pt x="5273" y="3538"/>
                  </a:cubicBezTo>
                  <a:lnTo>
                    <a:pt x="5639" y="3538"/>
                  </a:lnTo>
                  <a:lnTo>
                    <a:pt x="5730" y="3561"/>
                  </a:lnTo>
                  <a:lnTo>
                    <a:pt x="6209" y="3561"/>
                  </a:lnTo>
                  <a:cubicBezTo>
                    <a:pt x="6255" y="3538"/>
                    <a:pt x="6323" y="3538"/>
                    <a:pt x="6369" y="3538"/>
                  </a:cubicBezTo>
                  <a:lnTo>
                    <a:pt x="6483" y="3538"/>
                  </a:lnTo>
                  <a:cubicBezTo>
                    <a:pt x="6506" y="3538"/>
                    <a:pt x="6552" y="3515"/>
                    <a:pt x="6574" y="3515"/>
                  </a:cubicBezTo>
                  <a:lnTo>
                    <a:pt x="6734" y="3515"/>
                  </a:lnTo>
                  <a:cubicBezTo>
                    <a:pt x="6780" y="3492"/>
                    <a:pt x="6848" y="3492"/>
                    <a:pt x="6917" y="3492"/>
                  </a:cubicBezTo>
                  <a:lnTo>
                    <a:pt x="6894" y="3492"/>
                  </a:lnTo>
                  <a:lnTo>
                    <a:pt x="6917" y="3470"/>
                  </a:lnTo>
                  <a:lnTo>
                    <a:pt x="7054" y="3470"/>
                  </a:lnTo>
                  <a:cubicBezTo>
                    <a:pt x="7168" y="3447"/>
                    <a:pt x="7328" y="3424"/>
                    <a:pt x="7442" y="3378"/>
                  </a:cubicBezTo>
                  <a:cubicBezTo>
                    <a:pt x="7487" y="3355"/>
                    <a:pt x="7510" y="3355"/>
                    <a:pt x="7556" y="3355"/>
                  </a:cubicBezTo>
                  <a:cubicBezTo>
                    <a:pt x="7579" y="3333"/>
                    <a:pt x="7624" y="3333"/>
                    <a:pt x="7647" y="3310"/>
                  </a:cubicBezTo>
                  <a:cubicBezTo>
                    <a:pt x="7670" y="3310"/>
                    <a:pt x="7716" y="3287"/>
                    <a:pt x="7739" y="3287"/>
                  </a:cubicBezTo>
                  <a:cubicBezTo>
                    <a:pt x="7784" y="3264"/>
                    <a:pt x="7807" y="3264"/>
                    <a:pt x="7853" y="3241"/>
                  </a:cubicBezTo>
                  <a:cubicBezTo>
                    <a:pt x="7921" y="3219"/>
                    <a:pt x="7990" y="3196"/>
                    <a:pt x="8058" y="3173"/>
                  </a:cubicBezTo>
                  <a:cubicBezTo>
                    <a:pt x="8104" y="3150"/>
                    <a:pt x="8127" y="3150"/>
                    <a:pt x="8172" y="3127"/>
                  </a:cubicBezTo>
                  <a:lnTo>
                    <a:pt x="8241" y="3104"/>
                  </a:lnTo>
                  <a:cubicBezTo>
                    <a:pt x="8286" y="3082"/>
                    <a:pt x="8355" y="3059"/>
                    <a:pt x="8400" y="3036"/>
                  </a:cubicBezTo>
                  <a:cubicBezTo>
                    <a:pt x="8469" y="3013"/>
                    <a:pt x="8537" y="2990"/>
                    <a:pt x="8606" y="2945"/>
                  </a:cubicBezTo>
                  <a:cubicBezTo>
                    <a:pt x="8652" y="2945"/>
                    <a:pt x="8674" y="2922"/>
                    <a:pt x="8720" y="2922"/>
                  </a:cubicBezTo>
                  <a:cubicBezTo>
                    <a:pt x="8743" y="2899"/>
                    <a:pt x="8789" y="2876"/>
                    <a:pt x="8811" y="2876"/>
                  </a:cubicBezTo>
                  <a:cubicBezTo>
                    <a:pt x="8903" y="2830"/>
                    <a:pt x="8971" y="2808"/>
                    <a:pt x="9040" y="2762"/>
                  </a:cubicBezTo>
                  <a:cubicBezTo>
                    <a:pt x="9108" y="2716"/>
                    <a:pt x="9199" y="2694"/>
                    <a:pt x="9268" y="2648"/>
                  </a:cubicBezTo>
                  <a:lnTo>
                    <a:pt x="9405" y="2557"/>
                  </a:lnTo>
                  <a:cubicBezTo>
                    <a:pt x="9519" y="2488"/>
                    <a:pt x="9656" y="2420"/>
                    <a:pt x="9770" y="2351"/>
                  </a:cubicBezTo>
                  <a:lnTo>
                    <a:pt x="9816" y="2328"/>
                  </a:lnTo>
                  <a:cubicBezTo>
                    <a:pt x="9861" y="2283"/>
                    <a:pt x="9907" y="2260"/>
                    <a:pt x="9953" y="2237"/>
                  </a:cubicBezTo>
                  <a:cubicBezTo>
                    <a:pt x="9975" y="2214"/>
                    <a:pt x="10021" y="2191"/>
                    <a:pt x="10044" y="2169"/>
                  </a:cubicBezTo>
                  <a:cubicBezTo>
                    <a:pt x="10067" y="2146"/>
                    <a:pt x="10090" y="2123"/>
                    <a:pt x="10090" y="2077"/>
                  </a:cubicBezTo>
                  <a:lnTo>
                    <a:pt x="10112" y="2077"/>
                  </a:lnTo>
                  <a:cubicBezTo>
                    <a:pt x="10158" y="2032"/>
                    <a:pt x="10204" y="2009"/>
                    <a:pt x="10227" y="1986"/>
                  </a:cubicBezTo>
                  <a:lnTo>
                    <a:pt x="10249" y="1963"/>
                  </a:lnTo>
                  <a:cubicBezTo>
                    <a:pt x="10295" y="1940"/>
                    <a:pt x="10341" y="1895"/>
                    <a:pt x="10386" y="1872"/>
                  </a:cubicBezTo>
                  <a:lnTo>
                    <a:pt x="10363" y="1872"/>
                  </a:lnTo>
                  <a:cubicBezTo>
                    <a:pt x="10386" y="1872"/>
                    <a:pt x="10409" y="1849"/>
                    <a:pt x="10432" y="1826"/>
                  </a:cubicBezTo>
                  <a:cubicBezTo>
                    <a:pt x="10523" y="1758"/>
                    <a:pt x="10592" y="1689"/>
                    <a:pt x="10660" y="1621"/>
                  </a:cubicBezTo>
                  <a:cubicBezTo>
                    <a:pt x="10751" y="1552"/>
                    <a:pt x="10820" y="1484"/>
                    <a:pt x="10911" y="1392"/>
                  </a:cubicBezTo>
                  <a:cubicBezTo>
                    <a:pt x="10980" y="1324"/>
                    <a:pt x="11048" y="1256"/>
                    <a:pt x="11094" y="1187"/>
                  </a:cubicBezTo>
                  <a:cubicBezTo>
                    <a:pt x="11162" y="1119"/>
                    <a:pt x="11208" y="1027"/>
                    <a:pt x="11254" y="959"/>
                  </a:cubicBezTo>
                  <a:cubicBezTo>
                    <a:pt x="11299" y="913"/>
                    <a:pt x="11322" y="868"/>
                    <a:pt x="11368" y="845"/>
                  </a:cubicBezTo>
                  <a:lnTo>
                    <a:pt x="11391" y="822"/>
                  </a:lnTo>
                  <a:cubicBezTo>
                    <a:pt x="11413" y="776"/>
                    <a:pt x="11459" y="731"/>
                    <a:pt x="11482" y="685"/>
                  </a:cubicBezTo>
                  <a:lnTo>
                    <a:pt x="11505" y="685"/>
                  </a:lnTo>
                  <a:cubicBezTo>
                    <a:pt x="11573" y="594"/>
                    <a:pt x="11642" y="479"/>
                    <a:pt x="11710" y="388"/>
                  </a:cubicBezTo>
                  <a:lnTo>
                    <a:pt x="11779" y="320"/>
                  </a:lnTo>
                  <a:lnTo>
                    <a:pt x="11824" y="228"/>
                  </a:lnTo>
                  <a:cubicBezTo>
                    <a:pt x="11824" y="206"/>
                    <a:pt x="11847" y="183"/>
                    <a:pt x="11870" y="160"/>
                  </a:cubicBezTo>
                  <a:cubicBezTo>
                    <a:pt x="11870" y="137"/>
                    <a:pt x="11893" y="114"/>
                    <a:pt x="11893" y="69"/>
                  </a:cubicBezTo>
                  <a:cubicBezTo>
                    <a:pt x="11893" y="46"/>
                    <a:pt x="11893" y="23"/>
                    <a:pt x="11870" y="23"/>
                  </a:cubicBezTo>
                  <a:cubicBezTo>
                    <a:pt x="11847" y="0"/>
                    <a:pt x="11847" y="0"/>
                    <a:pt x="11824"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771;p58">
              <a:extLst>
                <a:ext uri="{FF2B5EF4-FFF2-40B4-BE49-F238E27FC236}">
                  <a16:creationId xmlns:a16="http://schemas.microsoft.com/office/drawing/2014/main" id="{AE6928EC-9041-368D-9D4D-95CFE09CCFF1}"/>
                </a:ext>
              </a:extLst>
            </p:cNvPr>
            <p:cNvSpPr/>
            <p:nvPr/>
          </p:nvSpPr>
          <p:spPr>
            <a:xfrm>
              <a:off x="5932365" y="3042696"/>
              <a:ext cx="170982" cy="186008"/>
            </a:xfrm>
            <a:custGeom>
              <a:avLst/>
              <a:gdLst/>
              <a:ahLst/>
              <a:cxnLst/>
              <a:rect l="l" t="t" r="r" b="b"/>
              <a:pathLst>
                <a:path w="3630" h="3949" extrusionOk="0">
                  <a:moveTo>
                    <a:pt x="799" y="0"/>
                  </a:moveTo>
                  <a:cubicBezTo>
                    <a:pt x="776" y="0"/>
                    <a:pt x="730" y="23"/>
                    <a:pt x="708" y="23"/>
                  </a:cubicBezTo>
                  <a:cubicBezTo>
                    <a:pt x="685" y="46"/>
                    <a:pt x="685" y="46"/>
                    <a:pt x="662" y="46"/>
                  </a:cubicBezTo>
                  <a:cubicBezTo>
                    <a:pt x="639" y="69"/>
                    <a:pt x="616" y="92"/>
                    <a:pt x="571" y="92"/>
                  </a:cubicBezTo>
                  <a:cubicBezTo>
                    <a:pt x="502" y="114"/>
                    <a:pt x="434" y="137"/>
                    <a:pt x="388" y="137"/>
                  </a:cubicBezTo>
                  <a:lnTo>
                    <a:pt x="342" y="137"/>
                  </a:lnTo>
                  <a:cubicBezTo>
                    <a:pt x="320" y="160"/>
                    <a:pt x="297" y="160"/>
                    <a:pt x="274" y="183"/>
                  </a:cubicBezTo>
                  <a:lnTo>
                    <a:pt x="251" y="183"/>
                  </a:lnTo>
                  <a:cubicBezTo>
                    <a:pt x="228" y="183"/>
                    <a:pt x="228" y="206"/>
                    <a:pt x="205" y="206"/>
                  </a:cubicBezTo>
                  <a:lnTo>
                    <a:pt x="183" y="206"/>
                  </a:lnTo>
                  <a:cubicBezTo>
                    <a:pt x="183" y="206"/>
                    <a:pt x="183" y="228"/>
                    <a:pt x="183" y="228"/>
                  </a:cubicBezTo>
                  <a:lnTo>
                    <a:pt x="160" y="206"/>
                  </a:lnTo>
                  <a:cubicBezTo>
                    <a:pt x="114" y="228"/>
                    <a:pt x="69" y="251"/>
                    <a:pt x="23" y="251"/>
                  </a:cubicBezTo>
                  <a:lnTo>
                    <a:pt x="0" y="251"/>
                  </a:lnTo>
                  <a:cubicBezTo>
                    <a:pt x="0" y="251"/>
                    <a:pt x="0" y="274"/>
                    <a:pt x="0" y="274"/>
                  </a:cubicBezTo>
                  <a:cubicBezTo>
                    <a:pt x="0" y="297"/>
                    <a:pt x="0" y="320"/>
                    <a:pt x="23" y="320"/>
                  </a:cubicBezTo>
                  <a:cubicBezTo>
                    <a:pt x="69" y="365"/>
                    <a:pt x="91" y="388"/>
                    <a:pt x="114" y="411"/>
                  </a:cubicBezTo>
                  <a:cubicBezTo>
                    <a:pt x="137" y="434"/>
                    <a:pt x="160" y="457"/>
                    <a:pt x="183" y="480"/>
                  </a:cubicBezTo>
                  <a:lnTo>
                    <a:pt x="183" y="502"/>
                  </a:lnTo>
                  <a:cubicBezTo>
                    <a:pt x="251" y="571"/>
                    <a:pt x="297" y="639"/>
                    <a:pt x="342" y="708"/>
                  </a:cubicBezTo>
                  <a:lnTo>
                    <a:pt x="365" y="753"/>
                  </a:lnTo>
                  <a:lnTo>
                    <a:pt x="388" y="753"/>
                  </a:lnTo>
                  <a:lnTo>
                    <a:pt x="457" y="868"/>
                  </a:lnTo>
                  <a:cubicBezTo>
                    <a:pt x="502" y="936"/>
                    <a:pt x="548" y="982"/>
                    <a:pt x="594" y="1050"/>
                  </a:cubicBezTo>
                  <a:cubicBezTo>
                    <a:pt x="685" y="1164"/>
                    <a:pt x="753" y="1278"/>
                    <a:pt x="822" y="1415"/>
                  </a:cubicBezTo>
                  <a:lnTo>
                    <a:pt x="845" y="1415"/>
                  </a:lnTo>
                  <a:lnTo>
                    <a:pt x="890" y="1484"/>
                  </a:lnTo>
                  <a:cubicBezTo>
                    <a:pt x="913" y="1530"/>
                    <a:pt x="936" y="1575"/>
                    <a:pt x="959" y="1621"/>
                  </a:cubicBezTo>
                  <a:lnTo>
                    <a:pt x="1096" y="1803"/>
                  </a:lnTo>
                  <a:cubicBezTo>
                    <a:pt x="1118" y="1872"/>
                    <a:pt x="1164" y="1940"/>
                    <a:pt x="1210" y="1986"/>
                  </a:cubicBezTo>
                  <a:cubicBezTo>
                    <a:pt x="1233" y="2054"/>
                    <a:pt x="1278" y="2123"/>
                    <a:pt x="1324" y="2191"/>
                  </a:cubicBezTo>
                  <a:cubicBezTo>
                    <a:pt x="1392" y="2306"/>
                    <a:pt x="1461" y="2443"/>
                    <a:pt x="1529" y="2579"/>
                  </a:cubicBezTo>
                  <a:cubicBezTo>
                    <a:pt x="1552" y="2625"/>
                    <a:pt x="1575" y="2671"/>
                    <a:pt x="1598" y="2716"/>
                  </a:cubicBezTo>
                  <a:lnTo>
                    <a:pt x="1643" y="2762"/>
                  </a:lnTo>
                  <a:lnTo>
                    <a:pt x="1643" y="2785"/>
                  </a:lnTo>
                  <a:cubicBezTo>
                    <a:pt x="1643" y="2785"/>
                    <a:pt x="1666" y="2808"/>
                    <a:pt x="1666" y="2808"/>
                  </a:cubicBezTo>
                  <a:cubicBezTo>
                    <a:pt x="1666" y="2831"/>
                    <a:pt x="1689" y="2853"/>
                    <a:pt x="1689" y="2876"/>
                  </a:cubicBezTo>
                  <a:cubicBezTo>
                    <a:pt x="1712" y="2899"/>
                    <a:pt x="1735" y="2922"/>
                    <a:pt x="1758" y="2922"/>
                  </a:cubicBezTo>
                  <a:cubicBezTo>
                    <a:pt x="1780" y="2945"/>
                    <a:pt x="1780" y="2945"/>
                    <a:pt x="1803" y="2945"/>
                  </a:cubicBezTo>
                  <a:cubicBezTo>
                    <a:pt x="1826" y="2968"/>
                    <a:pt x="1849" y="2968"/>
                    <a:pt x="1895" y="2990"/>
                  </a:cubicBezTo>
                  <a:lnTo>
                    <a:pt x="1940" y="3013"/>
                  </a:lnTo>
                  <a:cubicBezTo>
                    <a:pt x="1963" y="3013"/>
                    <a:pt x="1986" y="3036"/>
                    <a:pt x="2031" y="3036"/>
                  </a:cubicBezTo>
                  <a:lnTo>
                    <a:pt x="2100" y="3082"/>
                  </a:lnTo>
                  <a:lnTo>
                    <a:pt x="2077" y="3059"/>
                  </a:lnTo>
                  <a:lnTo>
                    <a:pt x="2168" y="3104"/>
                  </a:lnTo>
                  <a:lnTo>
                    <a:pt x="2191" y="3104"/>
                  </a:lnTo>
                  <a:cubicBezTo>
                    <a:pt x="2237" y="3127"/>
                    <a:pt x="2283" y="3150"/>
                    <a:pt x="2305" y="3173"/>
                  </a:cubicBezTo>
                  <a:lnTo>
                    <a:pt x="2328" y="3196"/>
                  </a:lnTo>
                  <a:cubicBezTo>
                    <a:pt x="2374" y="3219"/>
                    <a:pt x="2397" y="3219"/>
                    <a:pt x="2442" y="3241"/>
                  </a:cubicBezTo>
                  <a:lnTo>
                    <a:pt x="2534" y="3287"/>
                  </a:lnTo>
                  <a:cubicBezTo>
                    <a:pt x="2579" y="3333"/>
                    <a:pt x="2648" y="3356"/>
                    <a:pt x="2716" y="3401"/>
                  </a:cubicBezTo>
                  <a:cubicBezTo>
                    <a:pt x="2739" y="3424"/>
                    <a:pt x="2785" y="3447"/>
                    <a:pt x="2808" y="3470"/>
                  </a:cubicBezTo>
                  <a:cubicBezTo>
                    <a:pt x="2853" y="3492"/>
                    <a:pt x="2922" y="3515"/>
                    <a:pt x="2967" y="3561"/>
                  </a:cubicBezTo>
                  <a:cubicBezTo>
                    <a:pt x="3013" y="3584"/>
                    <a:pt x="3059" y="3607"/>
                    <a:pt x="3104" y="3652"/>
                  </a:cubicBezTo>
                  <a:cubicBezTo>
                    <a:pt x="3127" y="3675"/>
                    <a:pt x="3173" y="3698"/>
                    <a:pt x="3196" y="3721"/>
                  </a:cubicBezTo>
                  <a:cubicBezTo>
                    <a:pt x="3218" y="3721"/>
                    <a:pt x="3218" y="3744"/>
                    <a:pt x="3241" y="3744"/>
                  </a:cubicBezTo>
                  <a:lnTo>
                    <a:pt x="3264" y="3766"/>
                  </a:lnTo>
                  <a:lnTo>
                    <a:pt x="3310" y="3789"/>
                  </a:lnTo>
                  <a:cubicBezTo>
                    <a:pt x="3333" y="3812"/>
                    <a:pt x="3355" y="3812"/>
                    <a:pt x="3355" y="3835"/>
                  </a:cubicBezTo>
                  <a:cubicBezTo>
                    <a:pt x="3378" y="3835"/>
                    <a:pt x="3378" y="3858"/>
                    <a:pt x="3401" y="3858"/>
                  </a:cubicBezTo>
                  <a:lnTo>
                    <a:pt x="3401" y="3881"/>
                  </a:lnTo>
                  <a:cubicBezTo>
                    <a:pt x="3424" y="3903"/>
                    <a:pt x="3447" y="3903"/>
                    <a:pt x="3469" y="3926"/>
                  </a:cubicBezTo>
                  <a:cubicBezTo>
                    <a:pt x="3492" y="3949"/>
                    <a:pt x="3515" y="3949"/>
                    <a:pt x="3538" y="3949"/>
                  </a:cubicBezTo>
                  <a:cubicBezTo>
                    <a:pt x="3561" y="3949"/>
                    <a:pt x="3584" y="3949"/>
                    <a:pt x="3606" y="3926"/>
                  </a:cubicBezTo>
                  <a:cubicBezTo>
                    <a:pt x="3629" y="3926"/>
                    <a:pt x="3629" y="3881"/>
                    <a:pt x="3629" y="3858"/>
                  </a:cubicBezTo>
                  <a:cubicBezTo>
                    <a:pt x="3606" y="3835"/>
                    <a:pt x="3606" y="3812"/>
                    <a:pt x="3584" y="3789"/>
                  </a:cubicBezTo>
                  <a:lnTo>
                    <a:pt x="3584" y="3766"/>
                  </a:lnTo>
                  <a:cubicBezTo>
                    <a:pt x="3561" y="3721"/>
                    <a:pt x="3538" y="3698"/>
                    <a:pt x="3538" y="3652"/>
                  </a:cubicBezTo>
                  <a:cubicBezTo>
                    <a:pt x="3492" y="3584"/>
                    <a:pt x="3469" y="3515"/>
                    <a:pt x="3424" y="3424"/>
                  </a:cubicBezTo>
                  <a:cubicBezTo>
                    <a:pt x="3378" y="3310"/>
                    <a:pt x="3310" y="3196"/>
                    <a:pt x="3218" y="3036"/>
                  </a:cubicBezTo>
                  <a:lnTo>
                    <a:pt x="3196" y="3013"/>
                  </a:lnTo>
                  <a:cubicBezTo>
                    <a:pt x="3150" y="2968"/>
                    <a:pt x="3127" y="2899"/>
                    <a:pt x="3104" y="2853"/>
                  </a:cubicBezTo>
                  <a:cubicBezTo>
                    <a:pt x="3081" y="2831"/>
                    <a:pt x="3059" y="2785"/>
                    <a:pt x="3036" y="2762"/>
                  </a:cubicBezTo>
                  <a:lnTo>
                    <a:pt x="2990" y="2694"/>
                  </a:lnTo>
                  <a:cubicBezTo>
                    <a:pt x="2876" y="2511"/>
                    <a:pt x="2785" y="2351"/>
                    <a:pt x="2671" y="2214"/>
                  </a:cubicBezTo>
                  <a:cubicBezTo>
                    <a:pt x="2511" y="1963"/>
                    <a:pt x="2328" y="1712"/>
                    <a:pt x="2123" y="1484"/>
                  </a:cubicBezTo>
                  <a:lnTo>
                    <a:pt x="2031" y="1393"/>
                  </a:lnTo>
                  <a:cubicBezTo>
                    <a:pt x="1986" y="1301"/>
                    <a:pt x="1917" y="1233"/>
                    <a:pt x="1849" y="1164"/>
                  </a:cubicBezTo>
                  <a:cubicBezTo>
                    <a:pt x="1758" y="1027"/>
                    <a:pt x="1666" y="913"/>
                    <a:pt x="1575" y="799"/>
                  </a:cubicBezTo>
                  <a:cubicBezTo>
                    <a:pt x="1507" y="731"/>
                    <a:pt x="1461" y="662"/>
                    <a:pt x="1415" y="617"/>
                  </a:cubicBezTo>
                  <a:lnTo>
                    <a:pt x="1324" y="502"/>
                  </a:lnTo>
                  <a:cubicBezTo>
                    <a:pt x="1255" y="411"/>
                    <a:pt x="1187" y="320"/>
                    <a:pt x="1118" y="251"/>
                  </a:cubicBezTo>
                  <a:cubicBezTo>
                    <a:pt x="1073" y="206"/>
                    <a:pt x="1050" y="160"/>
                    <a:pt x="1004" y="114"/>
                  </a:cubicBezTo>
                  <a:cubicBezTo>
                    <a:pt x="982" y="114"/>
                    <a:pt x="959" y="92"/>
                    <a:pt x="936" y="69"/>
                  </a:cubicBezTo>
                  <a:lnTo>
                    <a:pt x="913" y="46"/>
                  </a:lnTo>
                  <a:cubicBezTo>
                    <a:pt x="890" y="23"/>
                    <a:pt x="845" y="0"/>
                    <a:pt x="79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772;p58">
              <a:extLst>
                <a:ext uri="{FF2B5EF4-FFF2-40B4-BE49-F238E27FC236}">
                  <a16:creationId xmlns:a16="http://schemas.microsoft.com/office/drawing/2014/main" id="{7A86537C-85CE-0AE3-54E7-7276B71F441D}"/>
                </a:ext>
              </a:extLst>
            </p:cNvPr>
            <p:cNvSpPr/>
            <p:nvPr/>
          </p:nvSpPr>
          <p:spPr>
            <a:xfrm>
              <a:off x="5449590" y="2934074"/>
              <a:ext cx="523638" cy="159206"/>
            </a:xfrm>
            <a:custGeom>
              <a:avLst/>
              <a:gdLst/>
              <a:ahLst/>
              <a:cxnLst/>
              <a:rect l="l" t="t" r="r" b="b"/>
              <a:pathLst>
                <a:path w="11117" h="3380" extrusionOk="0">
                  <a:moveTo>
                    <a:pt x="115" y="1"/>
                  </a:moveTo>
                  <a:cubicBezTo>
                    <a:pt x="92" y="1"/>
                    <a:pt x="69" y="24"/>
                    <a:pt x="46" y="24"/>
                  </a:cubicBezTo>
                  <a:cubicBezTo>
                    <a:pt x="0" y="69"/>
                    <a:pt x="0" y="115"/>
                    <a:pt x="46" y="161"/>
                  </a:cubicBezTo>
                  <a:cubicBezTo>
                    <a:pt x="69" y="206"/>
                    <a:pt x="115" y="252"/>
                    <a:pt x="160" y="298"/>
                  </a:cubicBezTo>
                  <a:cubicBezTo>
                    <a:pt x="206" y="343"/>
                    <a:pt x="252" y="389"/>
                    <a:pt x="297" y="435"/>
                  </a:cubicBezTo>
                  <a:cubicBezTo>
                    <a:pt x="389" y="526"/>
                    <a:pt x="480" y="617"/>
                    <a:pt x="571" y="686"/>
                  </a:cubicBezTo>
                  <a:cubicBezTo>
                    <a:pt x="586" y="701"/>
                    <a:pt x="602" y="716"/>
                    <a:pt x="617" y="731"/>
                  </a:cubicBezTo>
                  <a:lnTo>
                    <a:pt x="617" y="731"/>
                  </a:lnTo>
                  <a:cubicBezTo>
                    <a:pt x="685" y="800"/>
                    <a:pt x="777" y="868"/>
                    <a:pt x="868" y="937"/>
                  </a:cubicBezTo>
                  <a:lnTo>
                    <a:pt x="845" y="937"/>
                  </a:lnTo>
                  <a:cubicBezTo>
                    <a:pt x="1096" y="1142"/>
                    <a:pt x="1370" y="1348"/>
                    <a:pt x="1667" y="1507"/>
                  </a:cubicBezTo>
                  <a:cubicBezTo>
                    <a:pt x="1941" y="1667"/>
                    <a:pt x="2237" y="1827"/>
                    <a:pt x="2534" y="1964"/>
                  </a:cubicBezTo>
                  <a:cubicBezTo>
                    <a:pt x="2671" y="2032"/>
                    <a:pt x="2831" y="2101"/>
                    <a:pt x="2968" y="2146"/>
                  </a:cubicBezTo>
                  <a:cubicBezTo>
                    <a:pt x="3105" y="2215"/>
                    <a:pt x="3264" y="2283"/>
                    <a:pt x="3401" y="2329"/>
                  </a:cubicBezTo>
                  <a:cubicBezTo>
                    <a:pt x="3470" y="2352"/>
                    <a:pt x="3561" y="2398"/>
                    <a:pt x="3630" y="2420"/>
                  </a:cubicBezTo>
                  <a:cubicBezTo>
                    <a:pt x="3698" y="2443"/>
                    <a:pt x="3789" y="2466"/>
                    <a:pt x="3858" y="2512"/>
                  </a:cubicBezTo>
                  <a:cubicBezTo>
                    <a:pt x="4018" y="2557"/>
                    <a:pt x="4178" y="2603"/>
                    <a:pt x="4337" y="2649"/>
                  </a:cubicBezTo>
                  <a:cubicBezTo>
                    <a:pt x="4634" y="2763"/>
                    <a:pt x="4954" y="2831"/>
                    <a:pt x="5250" y="2900"/>
                  </a:cubicBezTo>
                  <a:cubicBezTo>
                    <a:pt x="5410" y="2945"/>
                    <a:pt x="5570" y="2991"/>
                    <a:pt x="5730" y="3014"/>
                  </a:cubicBezTo>
                  <a:cubicBezTo>
                    <a:pt x="5889" y="3059"/>
                    <a:pt x="6049" y="3082"/>
                    <a:pt x="6209" y="3105"/>
                  </a:cubicBezTo>
                  <a:cubicBezTo>
                    <a:pt x="6255" y="3128"/>
                    <a:pt x="6300" y="3128"/>
                    <a:pt x="6346" y="3128"/>
                  </a:cubicBezTo>
                  <a:cubicBezTo>
                    <a:pt x="6506" y="3174"/>
                    <a:pt x="6665" y="3196"/>
                    <a:pt x="6825" y="3219"/>
                  </a:cubicBezTo>
                  <a:cubicBezTo>
                    <a:pt x="6917" y="3242"/>
                    <a:pt x="6985" y="3242"/>
                    <a:pt x="7076" y="3265"/>
                  </a:cubicBezTo>
                  <a:cubicBezTo>
                    <a:pt x="7145" y="3288"/>
                    <a:pt x="7236" y="3288"/>
                    <a:pt x="7327" y="3311"/>
                  </a:cubicBezTo>
                  <a:cubicBezTo>
                    <a:pt x="7487" y="3311"/>
                    <a:pt x="7647" y="3333"/>
                    <a:pt x="7807" y="3333"/>
                  </a:cubicBezTo>
                  <a:cubicBezTo>
                    <a:pt x="7967" y="3356"/>
                    <a:pt x="8149" y="3356"/>
                    <a:pt x="8309" y="3379"/>
                  </a:cubicBezTo>
                  <a:lnTo>
                    <a:pt x="9290" y="3379"/>
                  </a:lnTo>
                  <a:cubicBezTo>
                    <a:pt x="9473" y="3356"/>
                    <a:pt x="9633" y="3333"/>
                    <a:pt x="9815" y="3311"/>
                  </a:cubicBezTo>
                  <a:cubicBezTo>
                    <a:pt x="9975" y="3288"/>
                    <a:pt x="10135" y="3265"/>
                    <a:pt x="10295" y="3242"/>
                  </a:cubicBezTo>
                  <a:cubicBezTo>
                    <a:pt x="10409" y="3219"/>
                    <a:pt x="10523" y="3196"/>
                    <a:pt x="10660" y="3174"/>
                  </a:cubicBezTo>
                  <a:cubicBezTo>
                    <a:pt x="10706" y="3151"/>
                    <a:pt x="10774" y="3128"/>
                    <a:pt x="10843" y="3128"/>
                  </a:cubicBezTo>
                  <a:cubicBezTo>
                    <a:pt x="10865" y="3105"/>
                    <a:pt x="10888" y="3105"/>
                    <a:pt x="10911" y="3082"/>
                  </a:cubicBezTo>
                  <a:cubicBezTo>
                    <a:pt x="10979" y="3059"/>
                    <a:pt x="11048" y="3059"/>
                    <a:pt x="11071" y="2991"/>
                  </a:cubicBezTo>
                  <a:cubicBezTo>
                    <a:pt x="11094" y="2968"/>
                    <a:pt x="11094" y="2945"/>
                    <a:pt x="11116" y="2923"/>
                  </a:cubicBezTo>
                  <a:cubicBezTo>
                    <a:pt x="11116" y="2877"/>
                    <a:pt x="11094" y="2854"/>
                    <a:pt x="11094" y="2831"/>
                  </a:cubicBezTo>
                  <a:cubicBezTo>
                    <a:pt x="11071" y="2786"/>
                    <a:pt x="11002" y="2763"/>
                    <a:pt x="10957" y="2740"/>
                  </a:cubicBezTo>
                  <a:cubicBezTo>
                    <a:pt x="10888" y="2740"/>
                    <a:pt x="10797" y="2763"/>
                    <a:pt x="10728" y="2763"/>
                  </a:cubicBezTo>
                  <a:cubicBezTo>
                    <a:pt x="10706" y="2786"/>
                    <a:pt x="10706" y="2786"/>
                    <a:pt x="10706" y="2786"/>
                  </a:cubicBezTo>
                  <a:cubicBezTo>
                    <a:pt x="10706" y="2763"/>
                    <a:pt x="10706" y="2740"/>
                    <a:pt x="10706" y="2717"/>
                  </a:cubicBezTo>
                  <a:cubicBezTo>
                    <a:pt x="10683" y="2649"/>
                    <a:pt x="10614" y="2580"/>
                    <a:pt x="10546" y="2580"/>
                  </a:cubicBezTo>
                  <a:lnTo>
                    <a:pt x="10454" y="2580"/>
                  </a:lnTo>
                  <a:cubicBezTo>
                    <a:pt x="10438" y="2564"/>
                    <a:pt x="10411" y="2548"/>
                    <a:pt x="10380" y="2548"/>
                  </a:cubicBezTo>
                  <a:cubicBezTo>
                    <a:pt x="10367" y="2548"/>
                    <a:pt x="10354" y="2551"/>
                    <a:pt x="10340" y="2557"/>
                  </a:cubicBezTo>
                  <a:cubicBezTo>
                    <a:pt x="10135" y="2580"/>
                    <a:pt x="9952" y="2603"/>
                    <a:pt x="9747" y="2649"/>
                  </a:cubicBezTo>
                  <a:cubicBezTo>
                    <a:pt x="9564" y="2671"/>
                    <a:pt x="9359" y="2694"/>
                    <a:pt x="9176" y="2694"/>
                  </a:cubicBezTo>
                  <a:lnTo>
                    <a:pt x="9131" y="2694"/>
                  </a:lnTo>
                  <a:cubicBezTo>
                    <a:pt x="9062" y="2717"/>
                    <a:pt x="8994" y="2717"/>
                    <a:pt x="8902" y="2717"/>
                  </a:cubicBezTo>
                  <a:lnTo>
                    <a:pt x="8834" y="2717"/>
                  </a:lnTo>
                  <a:cubicBezTo>
                    <a:pt x="8788" y="2740"/>
                    <a:pt x="8765" y="2740"/>
                    <a:pt x="8720" y="2740"/>
                  </a:cubicBezTo>
                  <a:lnTo>
                    <a:pt x="8400" y="2740"/>
                  </a:lnTo>
                  <a:cubicBezTo>
                    <a:pt x="8377" y="2740"/>
                    <a:pt x="8377" y="2740"/>
                    <a:pt x="8377" y="2763"/>
                  </a:cubicBezTo>
                  <a:cubicBezTo>
                    <a:pt x="8286" y="2763"/>
                    <a:pt x="8218" y="2763"/>
                    <a:pt x="8126" y="2740"/>
                  </a:cubicBezTo>
                  <a:cubicBezTo>
                    <a:pt x="7944" y="2740"/>
                    <a:pt x="7784" y="2740"/>
                    <a:pt x="7601" y="2717"/>
                  </a:cubicBezTo>
                  <a:cubicBezTo>
                    <a:pt x="7442" y="2717"/>
                    <a:pt x="7259" y="2694"/>
                    <a:pt x="7076" y="2671"/>
                  </a:cubicBezTo>
                  <a:cubicBezTo>
                    <a:pt x="6894" y="2671"/>
                    <a:pt x="6711" y="2649"/>
                    <a:pt x="6529" y="2626"/>
                  </a:cubicBezTo>
                  <a:cubicBezTo>
                    <a:pt x="6460" y="2626"/>
                    <a:pt x="6369" y="2603"/>
                    <a:pt x="6277" y="2603"/>
                  </a:cubicBezTo>
                  <a:cubicBezTo>
                    <a:pt x="6255" y="2603"/>
                    <a:pt x="6209" y="2580"/>
                    <a:pt x="6163" y="2580"/>
                  </a:cubicBezTo>
                  <a:lnTo>
                    <a:pt x="5981" y="2580"/>
                  </a:lnTo>
                  <a:cubicBezTo>
                    <a:pt x="5867" y="2580"/>
                    <a:pt x="5752" y="2557"/>
                    <a:pt x="5638" y="2534"/>
                  </a:cubicBezTo>
                  <a:cubicBezTo>
                    <a:pt x="5524" y="2512"/>
                    <a:pt x="5410" y="2489"/>
                    <a:pt x="5296" y="2466"/>
                  </a:cubicBezTo>
                  <a:cubicBezTo>
                    <a:pt x="5182" y="2420"/>
                    <a:pt x="5045" y="2398"/>
                    <a:pt x="4931" y="2375"/>
                  </a:cubicBezTo>
                  <a:cubicBezTo>
                    <a:pt x="4817" y="2329"/>
                    <a:pt x="4680" y="2306"/>
                    <a:pt x="4566" y="2261"/>
                  </a:cubicBezTo>
                  <a:cubicBezTo>
                    <a:pt x="4497" y="2261"/>
                    <a:pt x="4451" y="2238"/>
                    <a:pt x="4406" y="2238"/>
                  </a:cubicBezTo>
                  <a:cubicBezTo>
                    <a:pt x="4337" y="2215"/>
                    <a:pt x="4292" y="2215"/>
                    <a:pt x="4223" y="2192"/>
                  </a:cubicBezTo>
                  <a:cubicBezTo>
                    <a:pt x="4178" y="2192"/>
                    <a:pt x="4132" y="2192"/>
                    <a:pt x="4086" y="2169"/>
                  </a:cubicBezTo>
                  <a:cubicBezTo>
                    <a:pt x="4041" y="2146"/>
                    <a:pt x="3972" y="2146"/>
                    <a:pt x="3926" y="2124"/>
                  </a:cubicBezTo>
                  <a:lnTo>
                    <a:pt x="3881" y="2124"/>
                  </a:lnTo>
                  <a:cubicBezTo>
                    <a:pt x="3812" y="2101"/>
                    <a:pt x="3744" y="2078"/>
                    <a:pt x="3675" y="2055"/>
                  </a:cubicBezTo>
                  <a:cubicBezTo>
                    <a:pt x="3538" y="2009"/>
                    <a:pt x="3401" y="1964"/>
                    <a:pt x="3287" y="1918"/>
                  </a:cubicBezTo>
                  <a:cubicBezTo>
                    <a:pt x="3219" y="1895"/>
                    <a:pt x="3173" y="1873"/>
                    <a:pt x="3105" y="1850"/>
                  </a:cubicBezTo>
                  <a:cubicBezTo>
                    <a:pt x="3059" y="1827"/>
                    <a:pt x="2991" y="1804"/>
                    <a:pt x="2922" y="1781"/>
                  </a:cubicBezTo>
                  <a:lnTo>
                    <a:pt x="2899" y="1781"/>
                  </a:lnTo>
                  <a:cubicBezTo>
                    <a:pt x="2808" y="1736"/>
                    <a:pt x="2717" y="1713"/>
                    <a:pt x="2625" y="1667"/>
                  </a:cubicBezTo>
                  <a:cubicBezTo>
                    <a:pt x="2603" y="1644"/>
                    <a:pt x="2580" y="1644"/>
                    <a:pt x="2534" y="1621"/>
                  </a:cubicBezTo>
                  <a:cubicBezTo>
                    <a:pt x="2397" y="1553"/>
                    <a:pt x="2260" y="1485"/>
                    <a:pt x="2123" y="1416"/>
                  </a:cubicBezTo>
                  <a:cubicBezTo>
                    <a:pt x="1986" y="1325"/>
                    <a:pt x="1827" y="1256"/>
                    <a:pt x="1690" y="1165"/>
                  </a:cubicBezTo>
                  <a:cubicBezTo>
                    <a:pt x="1553" y="1096"/>
                    <a:pt x="1416" y="1005"/>
                    <a:pt x="1279" y="914"/>
                  </a:cubicBezTo>
                  <a:cubicBezTo>
                    <a:pt x="1210" y="868"/>
                    <a:pt x="1165" y="823"/>
                    <a:pt x="1096" y="777"/>
                  </a:cubicBezTo>
                  <a:cubicBezTo>
                    <a:pt x="1028" y="731"/>
                    <a:pt x="959" y="686"/>
                    <a:pt x="913" y="640"/>
                  </a:cubicBezTo>
                  <a:cubicBezTo>
                    <a:pt x="868" y="594"/>
                    <a:pt x="799" y="572"/>
                    <a:pt x="754" y="526"/>
                  </a:cubicBezTo>
                  <a:cubicBezTo>
                    <a:pt x="708" y="503"/>
                    <a:pt x="662" y="457"/>
                    <a:pt x="617" y="435"/>
                  </a:cubicBezTo>
                  <a:cubicBezTo>
                    <a:pt x="525" y="366"/>
                    <a:pt x="434" y="298"/>
                    <a:pt x="366" y="229"/>
                  </a:cubicBezTo>
                  <a:cubicBezTo>
                    <a:pt x="320" y="206"/>
                    <a:pt x="297" y="183"/>
                    <a:pt x="274" y="161"/>
                  </a:cubicBezTo>
                  <a:cubicBezTo>
                    <a:pt x="252" y="115"/>
                    <a:pt x="206" y="69"/>
                    <a:pt x="183" y="47"/>
                  </a:cubicBezTo>
                  <a:cubicBezTo>
                    <a:pt x="160" y="24"/>
                    <a:pt x="137" y="1"/>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773;p58">
              <a:extLst>
                <a:ext uri="{FF2B5EF4-FFF2-40B4-BE49-F238E27FC236}">
                  <a16:creationId xmlns:a16="http://schemas.microsoft.com/office/drawing/2014/main" id="{AC3FB433-4BDB-86D3-9C17-413F016ED93B}"/>
                </a:ext>
              </a:extLst>
            </p:cNvPr>
            <p:cNvSpPr/>
            <p:nvPr/>
          </p:nvSpPr>
          <p:spPr>
            <a:xfrm>
              <a:off x="5292590" y="2916881"/>
              <a:ext cx="177482" cy="71031"/>
            </a:xfrm>
            <a:custGeom>
              <a:avLst/>
              <a:gdLst/>
              <a:ahLst/>
              <a:cxnLst/>
              <a:rect l="l" t="t" r="r" b="b"/>
              <a:pathLst>
                <a:path w="3768" h="1508" extrusionOk="0">
                  <a:moveTo>
                    <a:pt x="846" y="1119"/>
                  </a:moveTo>
                  <a:cubicBezTo>
                    <a:pt x="846" y="1119"/>
                    <a:pt x="846" y="1119"/>
                    <a:pt x="846" y="1142"/>
                  </a:cubicBezTo>
                  <a:lnTo>
                    <a:pt x="754" y="1142"/>
                  </a:lnTo>
                  <a:cubicBezTo>
                    <a:pt x="777" y="1142"/>
                    <a:pt x="823" y="1119"/>
                    <a:pt x="846" y="1119"/>
                  </a:cubicBezTo>
                  <a:close/>
                  <a:moveTo>
                    <a:pt x="3333" y="1"/>
                  </a:moveTo>
                  <a:cubicBezTo>
                    <a:pt x="3311" y="1"/>
                    <a:pt x="3311" y="1"/>
                    <a:pt x="3288" y="23"/>
                  </a:cubicBezTo>
                  <a:lnTo>
                    <a:pt x="3265" y="23"/>
                  </a:lnTo>
                  <a:cubicBezTo>
                    <a:pt x="3219" y="23"/>
                    <a:pt x="3197" y="46"/>
                    <a:pt x="3174" y="46"/>
                  </a:cubicBezTo>
                  <a:cubicBezTo>
                    <a:pt x="3060" y="92"/>
                    <a:pt x="2945" y="138"/>
                    <a:pt x="2808" y="160"/>
                  </a:cubicBezTo>
                  <a:cubicBezTo>
                    <a:pt x="2672" y="206"/>
                    <a:pt x="2512" y="252"/>
                    <a:pt x="2352" y="297"/>
                  </a:cubicBezTo>
                  <a:cubicBezTo>
                    <a:pt x="2215" y="343"/>
                    <a:pt x="2055" y="389"/>
                    <a:pt x="1918" y="434"/>
                  </a:cubicBezTo>
                  <a:cubicBezTo>
                    <a:pt x="1759" y="503"/>
                    <a:pt x="1599" y="548"/>
                    <a:pt x="1439" y="617"/>
                  </a:cubicBezTo>
                  <a:cubicBezTo>
                    <a:pt x="1348" y="663"/>
                    <a:pt x="1234" y="708"/>
                    <a:pt x="1119" y="754"/>
                  </a:cubicBezTo>
                  <a:cubicBezTo>
                    <a:pt x="982" y="800"/>
                    <a:pt x="868" y="868"/>
                    <a:pt x="754" y="914"/>
                  </a:cubicBezTo>
                  <a:cubicBezTo>
                    <a:pt x="640" y="959"/>
                    <a:pt x="526" y="1005"/>
                    <a:pt x="412" y="1073"/>
                  </a:cubicBezTo>
                  <a:cubicBezTo>
                    <a:pt x="343" y="1096"/>
                    <a:pt x="298" y="1119"/>
                    <a:pt x="252" y="1119"/>
                  </a:cubicBezTo>
                  <a:cubicBezTo>
                    <a:pt x="206" y="1142"/>
                    <a:pt x="184" y="1142"/>
                    <a:pt x="161" y="1165"/>
                  </a:cubicBezTo>
                  <a:cubicBezTo>
                    <a:pt x="138" y="1165"/>
                    <a:pt x="115" y="1188"/>
                    <a:pt x="115" y="1188"/>
                  </a:cubicBezTo>
                  <a:cubicBezTo>
                    <a:pt x="69" y="1210"/>
                    <a:pt x="47" y="1210"/>
                    <a:pt x="24" y="1256"/>
                  </a:cubicBezTo>
                  <a:cubicBezTo>
                    <a:pt x="1" y="1279"/>
                    <a:pt x="1" y="1347"/>
                    <a:pt x="24" y="1370"/>
                  </a:cubicBezTo>
                  <a:cubicBezTo>
                    <a:pt x="47" y="1393"/>
                    <a:pt x="69" y="1416"/>
                    <a:pt x="92" y="1416"/>
                  </a:cubicBezTo>
                  <a:cubicBezTo>
                    <a:pt x="161" y="1416"/>
                    <a:pt x="206" y="1393"/>
                    <a:pt x="298" y="1393"/>
                  </a:cubicBezTo>
                  <a:lnTo>
                    <a:pt x="572" y="1393"/>
                  </a:lnTo>
                  <a:cubicBezTo>
                    <a:pt x="640" y="1393"/>
                    <a:pt x="731" y="1393"/>
                    <a:pt x="800" y="1416"/>
                  </a:cubicBezTo>
                  <a:lnTo>
                    <a:pt x="823" y="1416"/>
                  </a:lnTo>
                  <a:cubicBezTo>
                    <a:pt x="868" y="1393"/>
                    <a:pt x="914" y="1393"/>
                    <a:pt x="960" y="1370"/>
                  </a:cubicBezTo>
                  <a:lnTo>
                    <a:pt x="982" y="1370"/>
                  </a:lnTo>
                  <a:cubicBezTo>
                    <a:pt x="1028" y="1370"/>
                    <a:pt x="1051" y="1393"/>
                    <a:pt x="1051" y="1439"/>
                  </a:cubicBezTo>
                  <a:cubicBezTo>
                    <a:pt x="1119" y="1439"/>
                    <a:pt x="1165" y="1461"/>
                    <a:pt x="1234" y="1461"/>
                  </a:cubicBezTo>
                  <a:cubicBezTo>
                    <a:pt x="1279" y="1461"/>
                    <a:pt x="1348" y="1484"/>
                    <a:pt x="1416" y="1484"/>
                  </a:cubicBezTo>
                  <a:cubicBezTo>
                    <a:pt x="1485" y="1507"/>
                    <a:pt x="1553" y="1507"/>
                    <a:pt x="1644" y="1507"/>
                  </a:cubicBezTo>
                  <a:lnTo>
                    <a:pt x="1759" y="1507"/>
                  </a:lnTo>
                  <a:cubicBezTo>
                    <a:pt x="1804" y="1507"/>
                    <a:pt x="1850" y="1484"/>
                    <a:pt x="1873" y="1461"/>
                  </a:cubicBezTo>
                  <a:cubicBezTo>
                    <a:pt x="1941" y="1439"/>
                    <a:pt x="2010" y="1416"/>
                    <a:pt x="2055" y="1393"/>
                  </a:cubicBezTo>
                  <a:cubicBezTo>
                    <a:pt x="2215" y="1302"/>
                    <a:pt x="2375" y="1210"/>
                    <a:pt x="2535" y="1142"/>
                  </a:cubicBezTo>
                  <a:cubicBezTo>
                    <a:pt x="2717" y="1051"/>
                    <a:pt x="2877" y="982"/>
                    <a:pt x="3060" y="914"/>
                  </a:cubicBezTo>
                  <a:cubicBezTo>
                    <a:pt x="3174" y="891"/>
                    <a:pt x="3265" y="845"/>
                    <a:pt x="3379" y="822"/>
                  </a:cubicBezTo>
                  <a:cubicBezTo>
                    <a:pt x="3470" y="800"/>
                    <a:pt x="3585" y="777"/>
                    <a:pt x="3699" y="754"/>
                  </a:cubicBezTo>
                  <a:cubicBezTo>
                    <a:pt x="3744" y="754"/>
                    <a:pt x="3767" y="708"/>
                    <a:pt x="3767" y="663"/>
                  </a:cubicBezTo>
                  <a:cubicBezTo>
                    <a:pt x="3744" y="617"/>
                    <a:pt x="3699" y="594"/>
                    <a:pt x="3653" y="594"/>
                  </a:cubicBezTo>
                  <a:cubicBezTo>
                    <a:pt x="3585" y="617"/>
                    <a:pt x="3516" y="617"/>
                    <a:pt x="3425" y="640"/>
                  </a:cubicBezTo>
                  <a:cubicBezTo>
                    <a:pt x="3425" y="640"/>
                    <a:pt x="3425" y="617"/>
                    <a:pt x="3402" y="617"/>
                  </a:cubicBezTo>
                  <a:cubicBezTo>
                    <a:pt x="3448" y="594"/>
                    <a:pt x="3470" y="571"/>
                    <a:pt x="3470" y="548"/>
                  </a:cubicBezTo>
                  <a:cubicBezTo>
                    <a:pt x="3493" y="526"/>
                    <a:pt x="3493" y="480"/>
                    <a:pt x="3493" y="457"/>
                  </a:cubicBezTo>
                  <a:cubicBezTo>
                    <a:pt x="3493" y="457"/>
                    <a:pt x="3470" y="434"/>
                    <a:pt x="3470" y="412"/>
                  </a:cubicBezTo>
                  <a:cubicBezTo>
                    <a:pt x="3470" y="434"/>
                    <a:pt x="3470" y="434"/>
                    <a:pt x="3470" y="434"/>
                  </a:cubicBezTo>
                  <a:cubicBezTo>
                    <a:pt x="3470" y="389"/>
                    <a:pt x="3448" y="343"/>
                    <a:pt x="3448" y="275"/>
                  </a:cubicBezTo>
                  <a:cubicBezTo>
                    <a:pt x="3448" y="252"/>
                    <a:pt x="3448" y="229"/>
                    <a:pt x="3448" y="206"/>
                  </a:cubicBezTo>
                  <a:cubicBezTo>
                    <a:pt x="3448" y="183"/>
                    <a:pt x="3470" y="160"/>
                    <a:pt x="3470" y="138"/>
                  </a:cubicBezTo>
                  <a:cubicBezTo>
                    <a:pt x="3470" y="69"/>
                    <a:pt x="3425" y="23"/>
                    <a:pt x="337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774;p58">
              <a:extLst>
                <a:ext uri="{FF2B5EF4-FFF2-40B4-BE49-F238E27FC236}">
                  <a16:creationId xmlns:a16="http://schemas.microsoft.com/office/drawing/2014/main" id="{4A7331F1-3487-7553-C962-0E47A0EF73DE}"/>
                </a:ext>
              </a:extLst>
            </p:cNvPr>
            <p:cNvSpPr/>
            <p:nvPr/>
          </p:nvSpPr>
          <p:spPr>
            <a:xfrm>
              <a:off x="5229187" y="2729831"/>
              <a:ext cx="92509" cy="240835"/>
            </a:xfrm>
            <a:custGeom>
              <a:avLst/>
              <a:gdLst/>
              <a:ahLst/>
              <a:cxnLst/>
              <a:rect l="l" t="t" r="r" b="b"/>
              <a:pathLst>
                <a:path w="1964" h="5113" extrusionOk="0">
                  <a:moveTo>
                    <a:pt x="300" y="162"/>
                  </a:moveTo>
                  <a:cubicBezTo>
                    <a:pt x="320" y="184"/>
                    <a:pt x="321" y="206"/>
                    <a:pt x="343" y="228"/>
                  </a:cubicBezTo>
                  <a:cubicBezTo>
                    <a:pt x="343" y="251"/>
                    <a:pt x="343" y="251"/>
                    <a:pt x="343" y="251"/>
                  </a:cubicBezTo>
                  <a:cubicBezTo>
                    <a:pt x="343" y="274"/>
                    <a:pt x="365" y="297"/>
                    <a:pt x="365" y="342"/>
                  </a:cubicBezTo>
                  <a:cubicBezTo>
                    <a:pt x="343" y="297"/>
                    <a:pt x="343" y="274"/>
                    <a:pt x="320" y="228"/>
                  </a:cubicBezTo>
                  <a:cubicBezTo>
                    <a:pt x="320" y="210"/>
                    <a:pt x="305" y="192"/>
                    <a:pt x="300" y="162"/>
                  </a:cubicBezTo>
                  <a:close/>
                  <a:moveTo>
                    <a:pt x="411" y="0"/>
                  </a:moveTo>
                  <a:cubicBezTo>
                    <a:pt x="411" y="0"/>
                    <a:pt x="388" y="23"/>
                    <a:pt x="388" y="23"/>
                  </a:cubicBezTo>
                  <a:cubicBezTo>
                    <a:pt x="331" y="23"/>
                    <a:pt x="290" y="71"/>
                    <a:pt x="291" y="126"/>
                  </a:cubicBezTo>
                  <a:lnTo>
                    <a:pt x="291" y="126"/>
                  </a:lnTo>
                  <a:cubicBezTo>
                    <a:pt x="267" y="88"/>
                    <a:pt x="227" y="67"/>
                    <a:pt x="206" y="46"/>
                  </a:cubicBezTo>
                  <a:cubicBezTo>
                    <a:pt x="183" y="23"/>
                    <a:pt x="160" y="11"/>
                    <a:pt x="140" y="11"/>
                  </a:cubicBezTo>
                  <a:cubicBezTo>
                    <a:pt x="120" y="11"/>
                    <a:pt x="103" y="23"/>
                    <a:pt x="92" y="46"/>
                  </a:cubicBezTo>
                  <a:cubicBezTo>
                    <a:pt x="46" y="69"/>
                    <a:pt x="46" y="137"/>
                    <a:pt x="92" y="160"/>
                  </a:cubicBezTo>
                  <a:cubicBezTo>
                    <a:pt x="92" y="183"/>
                    <a:pt x="114" y="183"/>
                    <a:pt x="114" y="205"/>
                  </a:cubicBezTo>
                  <a:cubicBezTo>
                    <a:pt x="137" y="205"/>
                    <a:pt x="137" y="205"/>
                    <a:pt x="137" y="228"/>
                  </a:cubicBezTo>
                  <a:cubicBezTo>
                    <a:pt x="160" y="274"/>
                    <a:pt x="160" y="297"/>
                    <a:pt x="183" y="342"/>
                  </a:cubicBezTo>
                  <a:cubicBezTo>
                    <a:pt x="183" y="403"/>
                    <a:pt x="183" y="446"/>
                    <a:pt x="183" y="502"/>
                  </a:cubicBezTo>
                  <a:cubicBezTo>
                    <a:pt x="160" y="571"/>
                    <a:pt x="160" y="639"/>
                    <a:pt x="137" y="685"/>
                  </a:cubicBezTo>
                  <a:cubicBezTo>
                    <a:pt x="137" y="776"/>
                    <a:pt x="114" y="845"/>
                    <a:pt x="114" y="913"/>
                  </a:cubicBezTo>
                  <a:cubicBezTo>
                    <a:pt x="92" y="982"/>
                    <a:pt x="92" y="1050"/>
                    <a:pt x="69" y="1141"/>
                  </a:cubicBezTo>
                  <a:cubicBezTo>
                    <a:pt x="46" y="1210"/>
                    <a:pt x="46" y="1301"/>
                    <a:pt x="46" y="1392"/>
                  </a:cubicBezTo>
                  <a:cubicBezTo>
                    <a:pt x="46" y="1392"/>
                    <a:pt x="23" y="1415"/>
                    <a:pt x="23" y="1415"/>
                  </a:cubicBezTo>
                  <a:cubicBezTo>
                    <a:pt x="23" y="1575"/>
                    <a:pt x="0" y="1735"/>
                    <a:pt x="0" y="1895"/>
                  </a:cubicBezTo>
                  <a:cubicBezTo>
                    <a:pt x="0" y="2054"/>
                    <a:pt x="0" y="2191"/>
                    <a:pt x="0" y="2351"/>
                  </a:cubicBezTo>
                  <a:cubicBezTo>
                    <a:pt x="23" y="2511"/>
                    <a:pt x="46" y="2671"/>
                    <a:pt x="92" y="2830"/>
                  </a:cubicBezTo>
                  <a:cubicBezTo>
                    <a:pt x="92" y="2899"/>
                    <a:pt x="114" y="2967"/>
                    <a:pt x="137" y="3059"/>
                  </a:cubicBezTo>
                  <a:cubicBezTo>
                    <a:pt x="160" y="3127"/>
                    <a:pt x="183" y="3196"/>
                    <a:pt x="206" y="3287"/>
                  </a:cubicBezTo>
                  <a:cubicBezTo>
                    <a:pt x="229" y="3424"/>
                    <a:pt x="297" y="3561"/>
                    <a:pt x="343" y="3721"/>
                  </a:cubicBezTo>
                  <a:cubicBezTo>
                    <a:pt x="411" y="3858"/>
                    <a:pt x="480" y="4017"/>
                    <a:pt x="548" y="4154"/>
                  </a:cubicBezTo>
                  <a:cubicBezTo>
                    <a:pt x="594" y="4223"/>
                    <a:pt x="617" y="4268"/>
                    <a:pt x="662" y="4337"/>
                  </a:cubicBezTo>
                  <a:cubicBezTo>
                    <a:pt x="708" y="4405"/>
                    <a:pt x="754" y="4451"/>
                    <a:pt x="799" y="4519"/>
                  </a:cubicBezTo>
                  <a:cubicBezTo>
                    <a:pt x="845" y="4588"/>
                    <a:pt x="890" y="4656"/>
                    <a:pt x="959" y="4725"/>
                  </a:cubicBezTo>
                  <a:cubicBezTo>
                    <a:pt x="1005" y="4771"/>
                    <a:pt x="1050" y="4816"/>
                    <a:pt x="1096" y="4862"/>
                  </a:cubicBezTo>
                  <a:cubicBezTo>
                    <a:pt x="1164" y="4930"/>
                    <a:pt x="1210" y="4976"/>
                    <a:pt x="1279" y="5044"/>
                  </a:cubicBezTo>
                  <a:cubicBezTo>
                    <a:pt x="1301" y="5044"/>
                    <a:pt x="1324" y="5067"/>
                    <a:pt x="1347" y="5090"/>
                  </a:cubicBezTo>
                  <a:cubicBezTo>
                    <a:pt x="1393" y="5113"/>
                    <a:pt x="1438" y="5113"/>
                    <a:pt x="1484" y="5113"/>
                  </a:cubicBezTo>
                  <a:cubicBezTo>
                    <a:pt x="1530" y="5113"/>
                    <a:pt x="1552" y="5113"/>
                    <a:pt x="1598" y="5090"/>
                  </a:cubicBezTo>
                  <a:cubicBezTo>
                    <a:pt x="1621" y="5090"/>
                    <a:pt x="1667" y="5067"/>
                    <a:pt x="1689" y="5067"/>
                  </a:cubicBezTo>
                  <a:cubicBezTo>
                    <a:pt x="1735" y="5044"/>
                    <a:pt x="1781" y="5022"/>
                    <a:pt x="1803" y="5022"/>
                  </a:cubicBezTo>
                  <a:cubicBezTo>
                    <a:pt x="1826" y="5022"/>
                    <a:pt x="1826" y="4999"/>
                    <a:pt x="1849" y="4999"/>
                  </a:cubicBezTo>
                  <a:cubicBezTo>
                    <a:pt x="1849" y="4999"/>
                    <a:pt x="1872" y="4999"/>
                    <a:pt x="1895" y="4976"/>
                  </a:cubicBezTo>
                  <a:cubicBezTo>
                    <a:pt x="1918" y="4976"/>
                    <a:pt x="1918" y="4953"/>
                    <a:pt x="1940" y="4930"/>
                  </a:cubicBezTo>
                  <a:cubicBezTo>
                    <a:pt x="1963" y="4885"/>
                    <a:pt x="1963" y="4816"/>
                    <a:pt x="1940" y="4771"/>
                  </a:cubicBezTo>
                  <a:cubicBezTo>
                    <a:pt x="1918" y="4725"/>
                    <a:pt x="1872" y="4702"/>
                    <a:pt x="1849" y="4679"/>
                  </a:cubicBezTo>
                  <a:cubicBezTo>
                    <a:pt x="1735" y="4611"/>
                    <a:pt x="1621" y="4565"/>
                    <a:pt x="1507" y="4474"/>
                  </a:cubicBezTo>
                  <a:cubicBezTo>
                    <a:pt x="1507" y="4474"/>
                    <a:pt x="1484" y="4474"/>
                    <a:pt x="1484" y="4451"/>
                  </a:cubicBezTo>
                  <a:cubicBezTo>
                    <a:pt x="1484" y="4451"/>
                    <a:pt x="1461" y="4451"/>
                    <a:pt x="1461" y="4428"/>
                  </a:cubicBezTo>
                  <a:cubicBezTo>
                    <a:pt x="1393" y="4360"/>
                    <a:pt x="1301" y="4291"/>
                    <a:pt x="1233" y="4200"/>
                  </a:cubicBezTo>
                  <a:cubicBezTo>
                    <a:pt x="1210" y="4154"/>
                    <a:pt x="1164" y="4109"/>
                    <a:pt x="1119" y="4063"/>
                  </a:cubicBezTo>
                  <a:cubicBezTo>
                    <a:pt x="1096" y="3994"/>
                    <a:pt x="1050" y="3949"/>
                    <a:pt x="1027" y="3880"/>
                  </a:cubicBezTo>
                  <a:cubicBezTo>
                    <a:pt x="959" y="3766"/>
                    <a:pt x="868" y="3675"/>
                    <a:pt x="799" y="3561"/>
                  </a:cubicBezTo>
                  <a:cubicBezTo>
                    <a:pt x="776" y="3470"/>
                    <a:pt x="754" y="3401"/>
                    <a:pt x="731" y="3310"/>
                  </a:cubicBezTo>
                  <a:cubicBezTo>
                    <a:pt x="708" y="3241"/>
                    <a:pt x="662" y="3173"/>
                    <a:pt x="639" y="3104"/>
                  </a:cubicBezTo>
                  <a:cubicBezTo>
                    <a:pt x="617" y="3013"/>
                    <a:pt x="594" y="2922"/>
                    <a:pt x="571" y="2830"/>
                  </a:cubicBezTo>
                  <a:cubicBezTo>
                    <a:pt x="548" y="2762"/>
                    <a:pt x="525" y="2671"/>
                    <a:pt x="525" y="2579"/>
                  </a:cubicBezTo>
                  <a:cubicBezTo>
                    <a:pt x="502" y="2442"/>
                    <a:pt x="502" y="2305"/>
                    <a:pt x="502" y="2168"/>
                  </a:cubicBezTo>
                  <a:cubicBezTo>
                    <a:pt x="525" y="2077"/>
                    <a:pt x="525" y="2009"/>
                    <a:pt x="525" y="1940"/>
                  </a:cubicBezTo>
                  <a:cubicBezTo>
                    <a:pt x="525" y="1849"/>
                    <a:pt x="525" y="1780"/>
                    <a:pt x="525" y="1712"/>
                  </a:cubicBezTo>
                  <a:cubicBezTo>
                    <a:pt x="548" y="1643"/>
                    <a:pt x="548" y="1575"/>
                    <a:pt x="548" y="1484"/>
                  </a:cubicBezTo>
                  <a:cubicBezTo>
                    <a:pt x="548" y="1415"/>
                    <a:pt x="548" y="1347"/>
                    <a:pt x="548" y="1278"/>
                  </a:cubicBezTo>
                  <a:cubicBezTo>
                    <a:pt x="571" y="1210"/>
                    <a:pt x="571" y="1141"/>
                    <a:pt x="571" y="1073"/>
                  </a:cubicBezTo>
                  <a:cubicBezTo>
                    <a:pt x="571" y="1004"/>
                    <a:pt x="594" y="913"/>
                    <a:pt x="594" y="845"/>
                  </a:cubicBezTo>
                  <a:cubicBezTo>
                    <a:pt x="594" y="799"/>
                    <a:pt x="594" y="753"/>
                    <a:pt x="617" y="708"/>
                  </a:cubicBezTo>
                  <a:cubicBezTo>
                    <a:pt x="617" y="685"/>
                    <a:pt x="617" y="685"/>
                    <a:pt x="617" y="662"/>
                  </a:cubicBezTo>
                  <a:cubicBezTo>
                    <a:pt x="617" y="548"/>
                    <a:pt x="662" y="434"/>
                    <a:pt x="639" y="320"/>
                  </a:cubicBezTo>
                  <a:cubicBezTo>
                    <a:pt x="617" y="274"/>
                    <a:pt x="617" y="228"/>
                    <a:pt x="594" y="183"/>
                  </a:cubicBezTo>
                  <a:cubicBezTo>
                    <a:pt x="571" y="137"/>
                    <a:pt x="571" y="114"/>
                    <a:pt x="548" y="91"/>
                  </a:cubicBezTo>
                  <a:cubicBezTo>
                    <a:pt x="525" y="69"/>
                    <a:pt x="525" y="69"/>
                    <a:pt x="502" y="69"/>
                  </a:cubicBezTo>
                  <a:cubicBezTo>
                    <a:pt x="480" y="23"/>
                    <a:pt x="457" y="0"/>
                    <a:pt x="41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9775;p58">
              <a:extLst>
                <a:ext uri="{FF2B5EF4-FFF2-40B4-BE49-F238E27FC236}">
                  <a16:creationId xmlns:a16="http://schemas.microsoft.com/office/drawing/2014/main" id="{BE9179B5-ECBB-43EB-FD49-97B444890F9F}"/>
                </a:ext>
              </a:extLst>
            </p:cNvPr>
            <p:cNvSpPr/>
            <p:nvPr/>
          </p:nvSpPr>
          <p:spPr>
            <a:xfrm>
              <a:off x="5241010" y="2731951"/>
              <a:ext cx="8620" cy="9091"/>
            </a:xfrm>
            <a:custGeom>
              <a:avLst/>
              <a:gdLst/>
              <a:ahLst/>
              <a:cxnLst/>
              <a:rect l="l" t="t" r="r" b="b"/>
              <a:pathLst>
                <a:path w="183" h="193" extrusionOk="0">
                  <a:moveTo>
                    <a:pt x="23" y="1"/>
                  </a:moveTo>
                  <a:cubicBezTo>
                    <a:pt x="23" y="24"/>
                    <a:pt x="0" y="46"/>
                    <a:pt x="0" y="46"/>
                  </a:cubicBezTo>
                  <a:cubicBezTo>
                    <a:pt x="0" y="69"/>
                    <a:pt x="0" y="92"/>
                    <a:pt x="23" y="115"/>
                  </a:cubicBezTo>
                  <a:cubicBezTo>
                    <a:pt x="23" y="115"/>
                    <a:pt x="23" y="138"/>
                    <a:pt x="46" y="138"/>
                  </a:cubicBezTo>
                  <a:cubicBezTo>
                    <a:pt x="46" y="160"/>
                    <a:pt x="69" y="183"/>
                    <a:pt x="92" y="183"/>
                  </a:cubicBezTo>
                  <a:cubicBezTo>
                    <a:pt x="98" y="190"/>
                    <a:pt x="107" y="193"/>
                    <a:pt x="116" y="193"/>
                  </a:cubicBezTo>
                  <a:cubicBezTo>
                    <a:pt x="139" y="193"/>
                    <a:pt x="167" y="177"/>
                    <a:pt x="183" y="160"/>
                  </a:cubicBezTo>
                  <a:cubicBezTo>
                    <a:pt x="183" y="138"/>
                    <a:pt x="183" y="138"/>
                    <a:pt x="183" y="115"/>
                  </a:cubicBezTo>
                  <a:cubicBezTo>
                    <a:pt x="160" y="115"/>
                    <a:pt x="160" y="92"/>
                    <a:pt x="160" y="92"/>
                  </a:cubicBezTo>
                  <a:cubicBezTo>
                    <a:pt x="160" y="69"/>
                    <a:pt x="137" y="69"/>
                    <a:pt x="137" y="69"/>
                  </a:cubicBezTo>
                  <a:cubicBezTo>
                    <a:pt x="137" y="69"/>
                    <a:pt x="137" y="46"/>
                    <a:pt x="114" y="46"/>
                  </a:cubicBezTo>
                  <a:cubicBezTo>
                    <a:pt x="114" y="24"/>
                    <a:pt x="114" y="24"/>
                    <a:pt x="114" y="24"/>
                  </a:cubicBezTo>
                  <a:cubicBezTo>
                    <a:pt x="92" y="1"/>
                    <a:pt x="69" y="1"/>
                    <a:pt x="69" y="1"/>
                  </a:cubicBezTo>
                  <a:close/>
                </a:path>
              </a:pathLst>
            </a:custGeom>
            <a:solidFill>
              <a:srgbClr val="6E59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9776;p58">
              <a:extLst>
                <a:ext uri="{FF2B5EF4-FFF2-40B4-BE49-F238E27FC236}">
                  <a16:creationId xmlns:a16="http://schemas.microsoft.com/office/drawing/2014/main" id="{A5222393-E0B6-F6AD-F9E9-043CAA692F0C}"/>
                </a:ext>
              </a:extLst>
            </p:cNvPr>
            <p:cNvSpPr/>
            <p:nvPr/>
          </p:nvSpPr>
          <p:spPr>
            <a:xfrm>
              <a:off x="6128038" y="3212553"/>
              <a:ext cx="76353" cy="53791"/>
            </a:xfrm>
            <a:custGeom>
              <a:avLst/>
              <a:gdLst/>
              <a:ahLst/>
              <a:cxnLst/>
              <a:rect l="l" t="t" r="r" b="b"/>
              <a:pathLst>
                <a:path w="1621" h="1142" extrusionOk="0">
                  <a:moveTo>
                    <a:pt x="1461" y="1"/>
                  </a:moveTo>
                  <a:cubicBezTo>
                    <a:pt x="1415" y="23"/>
                    <a:pt x="1370" y="46"/>
                    <a:pt x="1370" y="92"/>
                  </a:cubicBezTo>
                  <a:cubicBezTo>
                    <a:pt x="1393" y="115"/>
                    <a:pt x="1393" y="138"/>
                    <a:pt x="1393" y="160"/>
                  </a:cubicBezTo>
                  <a:cubicBezTo>
                    <a:pt x="1393" y="160"/>
                    <a:pt x="1370" y="160"/>
                    <a:pt x="1370" y="183"/>
                  </a:cubicBezTo>
                  <a:cubicBezTo>
                    <a:pt x="1370" y="206"/>
                    <a:pt x="1347" y="206"/>
                    <a:pt x="1347" y="229"/>
                  </a:cubicBezTo>
                  <a:cubicBezTo>
                    <a:pt x="1301" y="275"/>
                    <a:pt x="1278" y="320"/>
                    <a:pt x="1233" y="343"/>
                  </a:cubicBezTo>
                  <a:cubicBezTo>
                    <a:pt x="1142" y="434"/>
                    <a:pt x="1027" y="503"/>
                    <a:pt x="913" y="548"/>
                  </a:cubicBezTo>
                  <a:cubicBezTo>
                    <a:pt x="799" y="617"/>
                    <a:pt x="685" y="685"/>
                    <a:pt x="571" y="731"/>
                  </a:cubicBezTo>
                  <a:cubicBezTo>
                    <a:pt x="502" y="777"/>
                    <a:pt x="434" y="799"/>
                    <a:pt x="365" y="822"/>
                  </a:cubicBezTo>
                  <a:cubicBezTo>
                    <a:pt x="297" y="845"/>
                    <a:pt x="229" y="845"/>
                    <a:pt x="160" y="868"/>
                  </a:cubicBezTo>
                  <a:cubicBezTo>
                    <a:pt x="137" y="868"/>
                    <a:pt x="114" y="868"/>
                    <a:pt x="92" y="891"/>
                  </a:cubicBezTo>
                  <a:lnTo>
                    <a:pt x="46" y="891"/>
                  </a:lnTo>
                  <a:cubicBezTo>
                    <a:pt x="46" y="914"/>
                    <a:pt x="23" y="936"/>
                    <a:pt x="0" y="959"/>
                  </a:cubicBezTo>
                  <a:cubicBezTo>
                    <a:pt x="0" y="982"/>
                    <a:pt x="0" y="1005"/>
                    <a:pt x="0" y="1051"/>
                  </a:cubicBezTo>
                  <a:cubicBezTo>
                    <a:pt x="0" y="1073"/>
                    <a:pt x="46" y="1096"/>
                    <a:pt x="69" y="1119"/>
                  </a:cubicBezTo>
                  <a:lnTo>
                    <a:pt x="114" y="1119"/>
                  </a:lnTo>
                  <a:cubicBezTo>
                    <a:pt x="137" y="1142"/>
                    <a:pt x="183" y="1142"/>
                    <a:pt x="206" y="1142"/>
                  </a:cubicBezTo>
                  <a:cubicBezTo>
                    <a:pt x="251" y="1119"/>
                    <a:pt x="297" y="1119"/>
                    <a:pt x="343" y="1119"/>
                  </a:cubicBezTo>
                  <a:lnTo>
                    <a:pt x="365" y="1119"/>
                  </a:lnTo>
                  <a:cubicBezTo>
                    <a:pt x="365" y="1119"/>
                    <a:pt x="388" y="1142"/>
                    <a:pt x="411" y="1142"/>
                  </a:cubicBezTo>
                  <a:cubicBezTo>
                    <a:pt x="457" y="1142"/>
                    <a:pt x="502" y="1142"/>
                    <a:pt x="525" y="1119"/>
                  </a:cubicBezTo>
                  <a:cubicBezTo>
                    <a:pt x="571" y="1119"/>
                    <a:pt x="594" y="1119"/>
                    <a:pt x="617" y="1096"/>
                  </a:cubicBezTo>
                  <a:cubicBezTo>
                    <a:pt x="685" y="1073"/>
                    <a:pt x="753" y="1051"/>
                    <a:pt x="822" y="1028"/>
                  </a:cubicBezTo>
                  <a:cubicBezTo>
                    <a:pt x="845" y="1028"/>
                    <a:pt x="868" y="1005"/>
                    <a:pt x="913" y="1005"/>
                  </a:cubicBezTo>
                  <a:cubicBezTo>
                    <a:pt x="936" y="982"/>
                    <a:pt x="982" y="959"/>
                    <a:pt x="1027" y="936"/>
                  </a:cubicBezTo>
                  <a:cubicBezTo>
                    <a:pt x="1096" y="891"/>
                    <a:pt x="1164" y="868"/>
                    <a:pt x="1210" y="822"/>
                  </a:cubicBezTo>
                  <a:cubicBezTo>
                    <a:pt x="1324" y="754"/>
                    <a:pt x="1415" y="663"/>
                    <a:pt x="1484" y="571"/>
                  </a:cubicBezTo>
                  <a:cubicBezTo>
                    <a:pt x="1507" y="526"/>
                    <a:pt x="1530" y="480"/>
                    <a:pt x="1552" y="457"/>
                  </a:cubicBezTo>
                  <a:cubicBezTo>
                    <a:pt x="1552" y="434"/>
                    <a:pt x="1575" y="411"/>
                    <a:pt x="1575" y="389"/>
                  </a:cubicBezTo>
                  <a:cubicBezTo>
                    <a:pt x="1598" y="366"/>
                    <a:pt x="1598" y="343"/>
                    <a:pt x="1598" y="320"/>
                  </a:cubicBezTo>
                  <a:cubicBezTo>
                    <a:pt x="1621" y="297"/>
                    <a:pt x="1598" y="275"/>
                    <a:pt x="1598" y="252"/>
                  </a:cubicBezTo>
                  <a:cubicBezTo>
                    <a:pt x="1598" y="206"/>
                    <a:pt x="1575" y="183"/>
                    <a:pt x="1530" y="160"/>
                  </a:cubicBezTo>
                  <a:cubicBezTo>
                    <a:pt x="1552" y="138"/>
                    <a:pt x="1530" y="115"/>
                    <a:pt x="1530" y="92"/>
                  </a:cubicBezTo>
                  <a:cubicBezTo>
                    <a:pt x="1530" y="46"/>
                    <a:pt x="1507" y="1"/>
                    <a:pt x="14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9777;p58">
              <a:extLst>
                <a:ext uri="{FF2B5EF4-FFF2-40B4-BE49-F238E27FC236}">
                  <a16:creationId xmlns:a16="http://schemas.microsoft.com/office/drawing/2014/main" id="{2A1BEA3C-476A-A2E9-DF3F-CAA89D7BE624}"/>
                </a:ext>
              </a:extLst>
            </p:cNvPr>
            <p:cNvSpPr/>
            <p:nvPr/>
          </p:nvSpPr>
          <p:spPr>
            <a:xfrm>
              <a:off x="6125871" y="3253392"/>
              <a:ext cx="31229" cy="8667"/>
            </a:xfrm>
            <a:custGeom>
              <a:avLst/>
              <a:gdLst/>
              <a:ahLst/>
              <a:cxnLst/>
              <a:rect l="l" t="t" r="r" b="b"/>
              <a:pathLst>
                <a:path w="663" h="184" extrusionOk="0">
                  <a:moveTo>
                    <a:pt x="138" y="1"/>
                  </a:moveTo>
                  <a:cubicBezTo>
                    <a:pt x="115" y="1"/>
                    <a:pt x="115" y="24"/>
                    <a:pt x="92" y="47"/>
                  </a:cubicBezTo>
                  <a:cubicBezTo>
                    <a:pt x="69" y="47"/>
                    <a:pt x="46" y="47"/>
                    <a:pt x="23" y="69"/>
                  </a:cubicBezTo>
                  <a:cubicBezTo>
                    <a:pt x="1" y="92"/>
                    <a:pt x="1" y="115"/>
                    <a:pt x="1" y="138"/>
                  </a:cubicBezTo>
                  <a:cubicBezTo>
                    <a:pt x="23" y="161"/>
                    <a:pt x="46" y="161"/>
                    <a:pt x="69" y="184"/>
                  </a:cubicBezTo>
                  <a:lnTo>
                    <a:pt x="115" y="184"/>
                  </a:lnTo>
                  <a:cubicBezTo>
                    <a:pt x="138" y="161"/>
                    <a:pt x="160" y="161"/>
                    <a:pt x="183" y="161"/>
                  </a:cubicBezTo>
                  <a:lnTo>
                    <a:pt x="594" y="161"/>
                  </a:lnTo>
                  <a:cubicBezTo>
                    <a:pt x="617" y="161"/>
                    <a:pt x="640" y="161"/>
                    <a:pt x="640" y="138"/>
                  </a:cubicBezTo>
                  <a:cubicBezTo>
                    <a:pt x="663" y="138"/>
                    <a:pt x="663" y="138"/>
                    <a:pt x="663" y="115"/>
                  </a:cubicBezTo>
                  <a:cubicBezTo>
                    <a:pt x="663" y="92"/>
                    <a:pt x="663" y="69"/>
                    <a:pt x="617" y="47"/>
                  </a:cubicBezTo>
                  <a:lnTo>
                    <a:pt x="275" y="47"/>
                  </a:lnTo>
                  <a:cubicBezTo>
                    <a:pt x="252" y="24"/>
                    <a:pt x="229" y="1"/>
                    <a:pt x="2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9778;p58">
              <a:extLst>
                <a:ext uri="{FF2B5EF4-FFF2-40B4-BE49-F238E27FC236}">
                  <a16:creationId xmlns:a16="http://schemas.microsoft.com/office/drawing/2014/main" id="{61209AA1-6642-0797-49FA-6C95278BCFF4}"/>
                </a:ext>
              </a:extLst>
            </p:cNvPr>
            <p:cNvSpPr/>
            <p:nvPr/>
          </p:nvSpPr>
          <p:spPr>
            <a:xfrm>
              <a:off x="6174248" y="3070628"/>
              <a:ext cx="120488" cy="151670"/>
            </a:xfrm>
            <a:custGeom>
              <a:avLst/>
              <a:gdLst/>
              <a:ahLst/>
              <a:cxnLst/>
              <a:rect l="l" t="t" r="r" b="b"/>
              <a:pathLst>
                <a:path w="2558" h="3220" extrusionOk="0">
                  <a:moveTo>
                    <a:pt x="1096" y="1964"/>
                  </a:moveTo>
                  <a:cubicBezTo>
                    <a:pt x="1093" y="1964"/>
                    <a:pt x="1091" y="1964"/>
                    <a:pt x="1089" y="1964"/>
                  </a:cubicBezTo>
                  <a:lnTo>
                    <a:pt x="1089" y="1964"/>
                  </a:lnTo>
                  <a:cubicBezTo>
                    <a:pt x="1084" y="1971"/>
                    <a:pt x="1079" y="1979"/>
                    <a:pt x="1074" y="1986"/>
                  </a:cubicBezTo>
                  <a:lnTo>
                    <a:pt x="1096" y="1964"/>
                  </a:lnTo>
                  <a:close/>
                  <a:moveTo>
                    <a:pt x="2420" y="1"/>
                  </a:moveTo>
                  <a:cubicBezTo>
                    <a:pt x="2375" y="1"/>
                    <a:pt x="2329" y="24"/>
                    <a:pt x="2306" y="24"/>
                  </a:cubicBezTo>
                  <a:cubicBezTo>
                    <a:pt x="2238" y="24"/>
                    <a:pt x="2192" y="46"/>
                    <a:pt x="2146" y="69"/>
                  </a:cubicBezTo>
                  <a:cubicBezTo>
                    <a:pt x="2078" y="92"/>
                    <a:pt x="2009" y="138"/>
                    <a:pt x="1964" y="183"/>
                  </a:cubicBezTo>
                  <a:cubicBezTo>
                    <a:pt x="1895" y="229"/>
                    <a:pt x="1850" y="275"/>
                    <a:pt x="1804" y="320"/>
                  </a:cubicBezTo>
                  <a:cubicBezTo>
                    <a:pt x="1758" y="343"/>
                    <a:pt x="1735" y="366"/>
                    <a:pt x="1713" y="412"/>
                  </a:cubicBezTo>
                  <a:cubicBezTo>
                    <a:pt x="1690" y="434"/>
                    <a:pt x="1667" y="457"/>
                    <a:pt x="1644" y="480"/>
                  </a:cubicBezTo>
                  <a:cubicBezTo>
                    <a:pt x="1599" y="548"/>
                    <a:pt x="1553" y="594"/>
                    <a:pt x="1507" y="663"/>
                  </a:cubicBezTo>
                  <a:cubicBezTo>
                    <a:pt x="1439" y="777"/>
                    <a:pt x="1347" y="891"/>
                    <a:pt x="1302" y="1028"/>
                  </a:cubicBezTo>
                  <a:cubicBezTo>
                    <a:pt x="1279" y="1096"/>
                    <a:pt x="1233" y="1142"/>
                    <a:pt x="1210" y="1188"/>
                  </a:cubicBezTo>
                  <a:cubicBezTo>
                    <a:pt x="1188" y="1256"/>
                    <a:pt x="1165" y="1325"/>
                    <a:pt x="1119" y="1370"/>
                  </a:cubicBezTo>
                  <a:cubicBezTo>
                    <a:pt x="1074" y="1507"/>
                    <a:pt x="1005" y="1621"/>
                    <a:pt x="937" y="1735"/>
                  </a:cubicBezTo>
                  <a:cubicBezTo>
                    <a:pt x="891" y="1804"/>
                    <a:pt x="868" y="1872"/>
                    <a:pt x="822" y="1918"/>
                  </a:cubicBezTo>
                  <a:cubicBezTo>
                    <a:pt x="800" y="1986"/>
                    <a:pt x="754" y="2032"/>
                    <a:pt x="731" y="2101"/>
                  </a:cubicBezTo>
                  <a:cubicBezTo>
                    <a:pt x="685" y="2169"/>
                    <a:pt x="640" y="2238"/>
                    <a:pt x="617" y="2283"/>
                  </a:cubicBezTo>
                  <a:cubicBezTo>
                    <a:pt x="571" y="2352"/>
                    <a:pt x="526" y="2397"/>
                    <a:pt x="503" y="2443"/>
                  </a:cubicBezTo>
                  <a:cubicBezTo>
                    <a:pt x="480" y="2466"/>
                    <a:pt x="480" y="2489"/>
                    <a:pt x="457" y="2511"/>
                  </a:cubicBezTo>
                  <a:cubicBezTo>
                    <a:pt x="457" y="2534"/>
                    <a:pt x="434" y="2557"/>
                    <a:pt x="434" y="2580"/>
                  </a:cubicBezTo>
                  <a:cubicBezTo>
                    <a:pt x="434" y="2580"/>
                    <a:pt x="434" y="2557"/>
                    <a:pt x="434" y="2557"/>
                  </a:cubicBezTo>
                  <a:cubicBezTo>
                    <a:pt x="366" y="2671"/>
                    <a:pt x="275" y="2740"/>
                    <a:pt x="206" y="2831"/>
                  </a:cubicBezTo>
                  <a:cubicBezTo>
                    <a:pt x="183" y="2899"/>
                    <a:pt x="138" y="2945"/>
                    <a:pt x="92" y="2991"/>
                  </a:cubicBezTo>
                  <a:cubicBezTo>
                    <a:pt x="92" y="3014"/>
                    <a:pt x="69" y="3036"/>
                    <a:pt x="46" y="3059"/>
                  </a:cubicBezTo>
                  <a:cubicBezTo>
                    <a:pt x="24" y="3082"/>
                    <a:pt x="1" y="3128"/>
                    <a:pt x="1" y="3151"/>
                  </a:cubicBezTo>
                  <a:cubicBezTo>
                    <a:pt x="1" y="3173"/>
                    <a:pt x="1" y="3196"/>
                    <a:pt x="24" y="3196"/>
                  </a:cubicBezTo>
                  <a:cubicBezTo>
                    <a:pt x="46" y="3219"/>
                    <a:pt x="69" y="3219"/>
                    <a:pt x="92" y="3219"/>
                  </a:cubicBezTo>
                  <a:cubicBezTo>
                    <a:pt x="115" y="3196"/>
                    <a:pt x="115" y="3196"/>
                    <a:pt x="138" y="3173"/>
                  </a:cubicBezTo>
                  <a:cubicBezTo>
                    <a:pt x="138" y="3151"/>
                    <a:pt x="161" y="3151"/>
                    <a:pt x="161" y="3128"/>
                  </a:cubicBezTo>
                  <a:cubicBezTo>
                    <a:pt x="206" y="3105"/>
                    <a:pt x="229" y="3082"/>
                    <a:pt x="252" y="3036"/>
                  </a:cubicBezTo>
                  <a:cubicBezTo>
                    <a:pt x="275" y="2991"/>
                    <a:pt x="297" y="2968"/>
                    <a:pt x="343" y="2922"/>
                  </a:cubicBezTo>
                  <a:cubicBezTo>
                    <a:pt x="366" y="2877"/>
                    <a:pt x="389" y="2854"/>
                    <a:pt x="434" y="2808"/>
                  </a:cubicBezTo>
                  <a:cubicBezTo>
                    <a:pt x="480" y="2763"/>
                    <a:pt x="503" y="2717"/>
                    <a:pt x="549" y="2671"/>
                  </a:cubicBezTo>
                  <a:cubicBezTo>
                    <a:pt x="617" y="2603"/>
                    <a:pt x="685" y="2511"/>
                    <a:pt x="754" y="2420"/>
                  </a:cubicBezTo>
                  <a:cubicBezTo>
                    <a:pt x="777" y="2375"/>
                    <a:pt x="822" y="2329"/>
                    <a:pt x="868" y="2283"/>
                  </a:cubicBezTo>
                  <a:cubicBezTo>
                    <a:pt x="891" y="2215"/>
                    <a:pt x="937" y="2169"/>
                    <a:pt x="982" y="2123"/>
                  </a:cubicBezTo>
                  <a:cubicBezTo>
                    <a:pt x="1005" y="2078"/>
                    <a:pt x="1028" y="2032"/>
                    <a:pt x="1074" y="1986"/>
                  </a:cubicBezTo>
                  <a:cubicBezTo>
                    <a:pt x="1074" y="1967"/>
                    <a:pt x="1074" y="1964"/>
                    <a:pt x="1089" y="1964"/>
                  </a:cubicBezTo>
                  <a:lnTo>
                    <a:pt x="1089" y="1964"/>
                  </a:lnTo>
                  <a:cubicBezTo>
                    <a:pt x="1129" y="1903"/>
                    <a:pt x="1167" y="1842"/>
                    <a:pt x="1188" y="1781"/>
                  </a:cubicBezTo>
                  <a:cubicBezTo>
                    <a:pt x="1233" y="1735"/>
                    <a:pt x="1279" y="1667"/>
                    <a:pt x="1302" y="1598"/>
                  </a:cubicBezTo>
                  <a:cubicBezTo>
                    <a:pt x="1325" y="1553"/>
                    <a:pt x="1370" y="1507"/>
                    <a:pt x="1393" y="1439"/>
                  </a:cubicBezTo>
                  <a:cubicBezTo>
                    <a:pt x="1416" y="1393"/>
                    <a:pt x="1462" y="1325"/>
                    <a:pt x="1484" y="1256"/>
                  </a:cubicBezTo>
                  <a:cubicBezTo>
                    <a:pt x="1507" y="1210"/>
                    <a:pt x="1530" y="1165"/>
                    <a:pt x="1553" y="1119"/>
                  </a:cubicBezTo>
                  <a:cubicBezTo>
                    <a:pt x="1576" y="1073"/>
                    <a:pt x="1599" y="1028"/>
                    <a:pt x="1621" y="982"/>
                  </a:cubicBezTo>
                  <a:cubicBezTo>
                    <a:pt x="1690" y="914"/>
                    <a:pt x="1758" y="822"/>
                    <a:pt x="1804" y="754"/>
                  </a:cubicBezTo>
                  <a:cubicBezTo>
                    <a:pt x="1850" y="708"/>
                    <a:pt x="1895" y="663"/>
                    <a:pt x="1918" y="617"/>
                  </a:cubicBezTo>
                  <a:cubicBezTo>
                    <a:pt x="1964" y="571"/>
                    <a:pt x="2009" y="548"/>
                    <a:pt x="2032" y="526"/>
                  </a:cubicBezTo>
                  <a:cubicBezTo>
                    <a:pt x="2078" y="480"/>
                    <a:pt x="2123" y="457"/>
                    <a:pt x="2169" y="434"/>
                  </a:cubicBezTo>
                  <a:cubicBezTo>
                    <a:pt x="2215" y="389"/>
                    <a:pt x="2260" y="366"/>
                    <a:pt x="2329" y="343"/>
                  </a:cubicBezTo>
                  <a:cubicBezTo>
                    <a:pt x="2375" y="320"/>
                    <a:pt x="2420" y="320"/>
                    <a:pt x="2466" y="297"/>
                  </a:cubicBezTo>
                  <a:cubicBezTo>
                    <a:pt x="2489" y="297"/>
                    <a:pt x="2512" y="275"/>
                    <a:pt x="2512" y="252"/>
                  </a:cubicBezTo>
                  <a:cubicBezTo>
                    <a:pt x="2534" y="229"/>
                    <a:pt x="2534" y="206"/>
                    <a:pt x="2534" y="160"/>
                  </a:cubicBezTo>
                  <a:cubicBezTo>
                    <a:pt x="2534" y="160"/>
                    <a:pt x="2512" y="160"/>
                    <a:pt x="2512" y="138"/>
                  </a:cubicBezTo>
                  <a:cubicBezTo>
                    <a:pt x="2557" y="138"/>
                    <a:pt x="2557" y="115"/>
                    <a:pt x="2557" y="69"/>
                  </a:cubicBezTo>
                  <a:cubicBezTo>
                    <a:pt x="2557" y="46"/>
                    <a:pt x="2534" y="1"/>
                    <a:pt x="24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9779;p58">
              <a:extLst>
                <a:ext uri="{FF2B5EF4-FFF2-40B4-BE49-F238E27FC236}">
                  <a16:creationId xmlns:a16="http://schemas.microsoft.com/office/drawing/2014/main" id="{2B39A7D7-31C3-468E-3618-52EEF57D5997}"/>
                </a:ext>
              </a:extLst>
            </p:cNvPr>
            <p:cNvSpPr/>
            <p:nvPr/>
          </p:nvSpPr>
          <p:spPr>
            <a:xfrm>
              <a:off x="5085094" y="3600689"/>
              <a:ext cx="425807" cy="96796"/>
            </a:xfrm>
            <a:custGeom>
              <a:avLst/>
              <a:gdLst/>
              <a:ahLst/>
              <a:cxnLst/>
              <a:rect l="l" t="t" r="r" b="b"/>
              <a:pathLst>
                <a:path w="9040" h="2055" extrusionOk="0">
                  <a:moveTo>
                    <a:pt x="1" y="1"/>
                  </a:moveTo>
                  <a:cubicBezTo>
                    <a:pt x="1" y="23"/>
                    <a:pt x="1" y="46"/>
                    <a:pt x="1" y="69"/>
                  </a:cubicBezTo>
                  <a:cubicBezTo>
                    <a:pt x="115" y="183"/>
                    <a:pt x="229" y="274"/>
                    <a:pt x="366" y="366"/>
                  </a:cubicBezTo>
                  <a:cubicBezTo>
                    <a:pt x="412" y="411"/>
                    <a:pt x="480" y="480"/>
                    <a:pt x="549" y="503"/>
                  </a:cubicBezTo>
                  <a:cubicBezTo>
                    <a:pt x="617" y="548"/>
                    <a:pt x="685" y="594"/>
                    <a:pt x="754" y="640"/>
                  </a:cubicBezTo>
                  <a:cubicBezTo>
                    <a:pt x="822" y="685"/>
                    <a:pt x="891" y="708"/>
                    <a:pt x="959" y="754"/>
                  </a:cubicBezTo>
                  <a:cubicBezTo>
                    <a:pt x="1028" y="799"/>
                    <a:pt x="1096" y="845"/>
                    <a:pt x="1165" y="891"/>
                  </a:cubicBezTo>
                  <a:cubicBezTo>
                    <a:pt x="1233" y="936"/>
                    <a:pt x="1302" y="959"/>
                    <a:pt x="1370" y="1005"/>
                  </a:cubicBezTo>
                  <a:cubicBezTo>
                    <a:pt x="1416" y="1028"/>
                    <a:pt x="1462" y="1050"/>
                    <a:pt x="1507" y="1073"/>
                  </a:cubicBezTo>
                  <a:cubicBezTo>
                    <a:pt x="1507" y="1096"/>
                    <a:pt x="1507" y="1119"/>
                    <a:pt x="1530" y="1142"/>
                  </a:cubicBezTo>
                  <a:cubicBezTo>
                    <a:pt x="1690" y="1233"/>
                    <a:pt x="1850" y="1324"/>
                    <a:pt x="2009" y="1393"/>
                  </a:cubicBezTo>
                  <a:cubicBezTo>
                    <a:pt x="2146" y="1461"/>
                    <a:pt x="2306" y="1507"/>
                    <a:pt x="2466" y="1553"/>
                  </a:cubicBezTo>
                  <a:cubicBezTo>
                    <a:pt x="2626" y="1621"/>
                    <a:pt x="2785" y="1667"/>
                    <a:pt x="2945" y="1712"/>
                  </a:cubicBezTo>
                  <a:cubicBezTo>
                    <a:pt x="3036" y="1735"/>
                    <a:pt x="3105" y="1758"/>
                    <a:pt x="3196" y="1758"/>
                  </a:cubicBezTo>
                  <a:cubicBezTo>
                    <a:pt x="3242" y="1781"/>
                    <a:pt x="3288" y="1781"/>
                    <a:pt x="3356" y="1804"/>
                  </a:cubicBezTo>
                  <a:cubicBezTo>
                    <a:pt x="3356" y="1827"/>
                    <a:pt x="3379" y="1849"/>
                    <a:pt x="3402" y="1849"/>
                  </a:cubicBezTo>
                  <a:cubicBezTo>
                    <a:pt x="3424" y="1849"/>
                    <a:pt x="3470" y="1849"/>
                    <a:pt x="3493" y="1872"/>
                  </a:cubicBezTo>
                  <a:lnTo>
                    <a:pt x="3516" y="1872"/>
                  </a:lnTo>
                  <a:cubicBezTo>
                    <a:pt x="3539" y="1872"/>
                    <a:pt x="3584" y="1895"/>
                    <a:pt x="3630" y="1895"/>
                  </a:cubicBezTo>
                  <a:cubicBezTo>
                    <a:pt x="3721" y="1918"/>
                    <a:pt x="3790" y="1918"/>
                    <a:pt x="3881" y="1941"/>
                  </a:cubicBezTo>
                  <a:lnTo>
                    <a:pt x="3972" y="1941"/>
                  </a:lnTo>
                  <a:cubicBezTo>
                    <a:pt x="4109" y="1964"/>
                    <a:pt x="4246" y="1986"/>
                    <a:pt x="4383" y="2009"/>
                  </a:cubicBezTo>
                  <a:cubicBezTo>
                    <a:pt x="4543" y="2032"/>
                    <a:pt x="4726" y="2032"/>
                    <a:pt x="4885" y="2032"/>
                  </a:cubicBezTo>
                  <a:lnTo>
                    <a:pt x="5159" y="2055"/>
                  </a:lnTo>
                  <a:cubicBezTo>
                    <a:pt x="5251" y="2055"/>
                    <a:pt x="5342" y="2055"/>
                    <a:pt x="5410" y="2032"/>
                  </a:cubicBezTo>
                  <a:lnTo>
                    <a:pt x="5821" y="2032"/>
                  </a:lnTo>
                  <a:cubicBezTo>
                    <a:pt x="5821" y="2032"/>
                    <a:pt x="5844" y="2009"/>
                    <a:pt x="5844" y="2009"/>
                  </a:cubicBezTo>
                  <a:cubicBezTo>
                    <a:pt x="5867" y="2032"/>
                    <a:pt x="5890" y="2032"/>
                    <a:pt x="5912" y="2032"/>
                  </a:cubicBezTo>
                  <a:cubicBezTo>
                    <a:pt x="5928" y="2040"/>
                    <a:pt x="5945" y="2042"/>
                    <a:pt x="5964" y="2042"/>
                  </a:cubicBezTo>
                  <a:cubicBezTo>
                    <a:pt x="6001" y="2042"/>
                    <a:pt x="6042" y="2032"/>
                    <a:pt x="6072" y="2032"/>
                  </a:cubicBezTo>
                  <a:cubicBezTo>
                    <a:pt x="6095" y="2032"/>
                    <a:pt x="6141" y="2009"/>
                    <a:pt x="6164" y="2009"/>
                  </a:cubicBezTo>
                  <a:cubicBezTo>
                    <a:pt x="6232" y="1986"/>
                    <a:pt x="6323" y="1986"/>
                    <a:pt x="6392" y="1964"/>
                  </a:cubicBezTo>
                  <a:cubicBezTo>
                    <a:pt x="6415" y="1964"/>
                    <a:pt x="6437" y="1941"/>
                    <a:pt x="6483" y="1941"/>
                  </a:cubicBezTo>
                  <a:cubicBezTo>
                    <a:pt x="6529" y="1941"/>
                    <a:pt x="6597" y="1918"/>
                    <a:pt x="6666" y="1895"/>
                  </a:cubicBezTo>
                  <a:cubicBezTo>
                    <a:pt x="6757" y="1872"/>
                    <a:pt x="6825" y="1849"/>
                    <a:pt x="6917" y="1827"/>
                  </a:cubicBezTo>
                  <a:cubicBezTo>
                    <a:pt x="6985" y="1804"/>
                    <a:pt x="7077" y="1781"/>
                    <a:pt x="7145" y="1758"/>
                  </a:cubicBezTo>
                  <a:cubicBezTo>
                    <a:pt x="7236" y="1735"/>
                    <a:pt x="7305" y="1690"/>
                    <a:pt x="7396" y="1667"/>
                  </a:cubicBezTo>
                  <a:cubicBezTo>
                    <a:pt x="7556" y="1598"/>
                    <a:pt x="7716" y="1530"/>
                    <a:pt x="7875" y="1439"/>
                  </a:cubicBezTo>
                  <a:cubicBezTo>
                    <a:pt x="8058" y="1370"/>
                    <a:pt x="8218" y="1256"/>
                    <a:pt x="8378" y="1142"/>
                  </a:cubicBezTo>
                  <a:cubicBezTo>
                    <a:pt x="8469" y="1096"/>
                    <a:pt x="8560" y="1028"/>
                    <a:pt x="8651" y="982"/>
                  </a:cubicBezTo>
                  <a:cubicBezTo>
                    <a:pt x="8697" y="959"/>
                    <a:pt x="8743" y="914"/>
                    <a:pt x="8788" y="891"/>
                  </a:cubicBezTo>
                  <a:cubicBezTo>
                    <a:pt x="8788" y="868"/>
                    <a:pt x="8811" y="868"/>
                    <a:pt x="8834" y="845"/>
                  </a:cubicBezTo>
                  <a:cubicBezTo>
                    <a:pt x="8834" y="845"/>
                    <a:pt x="8857" y="845"/>
                    <a:pt x="8857" y="822"/>
                  </a:cubicBezTo>
                  <a:cubicBezTo>
                    <a:pt x="8880" y="822"/>
                    <a:pt x="8880" y="799"/>
                    <a:pt x="8903" y="799"/>
                  </a:cubicBezTo>
                  <a:cubicBezTo>
                    <a:pt x="8925" y="777"/>
                    <a:pt x="8925" y="777"/>
                    <a:pt x="8925" y="754"/>
                  </a:cubicBezTo>
                  <a:cubicBezTo>
                    <a:pt x="8925" y="731"/>
                    <a:pt x="8925" y="708"/>
                    <a:pt x="8925" y="685"/>
                  </a:cubicBezTo>
                  <a:cubicBezTo>
                    <a:pt x="8925" y="685"/>
                    <a:pt x="8903" y="685"/>
                    <a:pt x="8903" y="662"/>
                  </a:cubicBezTo>
                  <a:cubicBezTo>
                    <a:pt x="8925" y="662"/>
                    <a:pt x="8925" y="662"/>
                    <a:pt x="8948" y="640"/>
                  </a:cubicBezTo>
                  <a:cubicBezTo>
                    <a:pt x="8948" y="640"/>
                    <a:pt x="8971" y="617"/>
                    <a:pt x="8971" y="617"/>
                  </a:cubicBezTo>
                  <a:cubicBezTo>
                    <a:pt x="8994" y="617"/>
                    <a:pt x="8994" y="594"/>
                    <a:pt x="8994" y="594"/>
                  </a:cubicBezTo>
                  <a:cubicBezTo>
                    <a:pt x="9017" y="594"/>
                    <a:pt x="9017" y="571"/>
                    <a:pt x="9040" y="548"/>
                  </a:cubicBezTo>
                  <a:cubicBezTo>
                    <a:pt x="9040" y="503"/>
                    <a:pt x="9040" y="480"/>
                    <a:pt x="9040" y="457"/>
                  </a:cubicBezTo>
                  <a:cubicBezTo>
                    <a:pt x="9017" y="434"/>
                    <a:pt x="9017" y="411"/>
                    <a:pt x="8994" y="411"/>
                  </a:cubicBezTo>
                  <a:cubicBezTo>
                    <a:pt x="8977" y="378"/>
                    <a:pt x="8936" y="357"/>
                    <a:pt x="8897" y="357"/>
                  </a:cubicBezTo>
                  <a:cubicBezTo>
                    <a:pt x="8883" y="357"/>
                    <a:pt x="8869" y="360"/>
                    <a:pt x="8857" y="366"/>
                  </a:cubicBezTo>
                  <a:cubicBezTo>
                    <a:pt x="8811" y="389"/>
                    <a:pt x="8743" y="411"/>
                    <a:pt x="8697" y="457"/>
                  </a:cubicBezTo>
                  <a:cubicBezTo>
                    <a:pt x="8651" y="480"/>
                    <a:pt x="8583" y="526"/>
                    <a:pt x="8537" y="571"/>
                  </a:cubicBezTo>
                  <a:cubicBezTo>
                    <a:pt x="8492" y="617"/>
                    <a:pt x="8423" y="662"/>
                    <a:pt x="8355" y="685"/>
                  </a:cubicBezTo>
                  <a:cubicBezTo>
                    <a:pt x="8309" y="731"/>
                    <a:pt x="8241" y="777"/>
                    <a:pt x="8172" y="799"/>
                  </a:cubicBezTo>
                  <a:cubicBezTo>
                    <a:pt x="8058" y="868"/>
                    <a:pt x="7921" y="914"/>
                    <a:pt x="7784" y="982"/>
                  </a:cubicBezTo>
                  <a:cubicBezTo>
                    <a:pt x="7670" y="1028"/>
                    <a:pt x="7556" y="1096"/>
                    <a:pt x="7419" y="1142"/>
                  </a:cubicBezTo>
                  <a:cubicBezTo>
                    <a:pt x="7373" y="1165"/>
                    <a:pt x="7305" y="1187"/>
                    <a:pt x="7236" y="1210"/>
                  </a:cubicBezTo>
                  <a:cubicBezTo>
                    <a:pt x="7168" y="1233"/>
                    <a:pt x="7099" y="1256"/>
                    <a:pt x="7031" y="1279"/>
                  </a:cubicBezTo>
                  <a:cubicBezTo>
                    <a:pt x="6894" y="1324"/>
                    <a:pt x="6734" y="1370"/>
                    <a:pt x="6574" y="1416"/>
                  </a:cubicBezTo>
                  <a:cubicBezTo>
                    <a:pt x="6506" y="1439"/>
                    <a:pt x="6437" y="1439"/>
                    <a:pt x="6369" y="1461"/>
                  </a:cubicBezTo>
                  <a:cubicBezTo>
                    <a:pt x="6300" y="1484"/>
                    <a:pt x="6209" y="1484"/>
                    <a:pt x="6141" y="1507"/>
                  </a:cubicBezTo>
                  <a:cubicBezTo>
                    <a:pt x="6004" y="1530"/>
                    <a:pt x="5890" y="1553"/>
                    <a:pt x="5753" y="1575"/>
                  </a:cubicBezTo>
                  <a:cubicBezTo>
                    <a:pt x="5661" y="1598"/>
                    <a:pt x="5593" y="1598"/>
                    <a:pt x="5524" y="1598"/>
                  </a:cubicBezTo>
                  <a:cubicBezTo>
                    <a:pt x="5433" y="1621"/>
                    <a:pt x="5365" y="1621"/>
                    <a:pt x="5273" y="1621"/>
                  </a:cubicBezTo>
                  <a:cubicBezTo>
                    <a:pt x="5114" y="1644"/>
                    <a:pt x="4954" y="1644"/>
                    <a:pt x="4794" y="1644"/>
                  </a:cubicBezTo>
                  <a:lnTo>
                    <a:pt x="4292" y="1644"/>
                  </a:lnTo>
                  <a:cubicBezTo>
                    <a:pt x="4132" y="1621"/>
                    <a:pt x="3972" y="1621"/>
                    <a:pt x="3813" y="1598"/>
                  </a:cubicBezTo>
                  <a:lnTo>
                    <a:pt x="3767" y="1598"/>
                  </a:lnTo>
                  <a:cubicBezTo>
                    <a:pt x="3493" y="1553"/>
                    <a:pt x="3219" y="1507"/>
                    <a:pt x="2945" y="1439"/>
                  </a:cubicBezTo>
                  <a:cubicBezTo>
                    <a:pt x="2808" y="1393"/>
                    <a:pt x="2671" y="1370"/>
                    <a:pt x="2534" y="1324"/>
                  </a:cubicBezTo>
                  <a:cubicBezTo>
                    <a:pt x="2375" y="1279"/>
                    <a:pt x="2238" y="1233"/>
                    <a:pt x="2101" y="1165"/>
                  </a:cubicBezTo>
                  <a:cubicBezTo>
                    <a:pt x="2009" y="1142"/>
                    <a:pt x="1918" y="1096"/>
                    <a:pt x="1827" y="1050"/>
                  </a:cubicBezTo>
                  <a:cubicBezTo>
                    <a:pt x="1758" y="1005"/>
                    <a:pt x="1667" y="982"/>
                    <a:pt x="1576" y="936"/>
                  </a:cubicBezTo>
                  <a:cubicBezTo>
                    <a:pt x="1462" y="891"/>
                    <a:pt x="1370" y="845"/>
                    <a:pt x="1256" y="799"/>
                  </a:cubicBezTo>
                  <a:cubicBezTo>
                    <a:pt x="1210" y="777"/>
                    <a:pt x="1165" y="754"/>
                    <a:pt x="1119" y="708"/>
                  </a:cubicBezTo>
                  <a:cubicBezTo>
                    <a:pt x="1073" y="685"/>
                    <a:pt x="1028" y="662"/>
                    <a:pt x="959" y="640"/>
                  </a:cubicBezTo>
                  <a:cubicBezTo>
                    <a:pt x="868" y="571"/>
                    <a:pt x="777" y="503"/>
                    <a:pt x="663" y="457"/>
                  </a:cubicBezTo>
                  <a:cubicBezTo>
                    <a:pt x="617" y="434"/>
                    <a:pt x="571" y="411"/>
                    <a:pt x="526" y="366"/>
                  </a:cubicBezTo>
                  <a:cubicBezTo>
                    <a:pt x="480" y="343"/>
                    <a:pt x="434" y="297"/>
                    <a:pt x="389" y="274"/>
                  </a:cubicBezTo>
                  <a:cubicBezTo>
                    <a:pt x="343" y="252"/>
                    <a:pt x="297" y="206"/>
                    <a:pt x="275" y="183"/>
                  </a:cubicBezTo>
                  <a:cubicBezTo>
                    <a:pt x="206" y="115"/>
                    <a:pt x="138" y="69"/>
                    <a:pt x="6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9780;p58">
              <a:extLst>
                <a:ext uri="{FF2B5EF4-FFF2-40B4-BE49-F238E27FC236}">
                  <a16:creationId xmlns:a16="http://schemas.microsoft.com/office/drawing/2014/main" id="{66220264-A6D2-3449-5C60-0197D0C95DE5}"/>
                </a:ext>
              </a:extLst>
            </p:cNvPr>
            <p:cNvSpPr/>
            <p:nvPr/>
          </p:nvSpPr>
          <p:spPr>
            <a:xfrm>
              <a:off x="5660336" y="3234079"/>
              <a:ext cx="498910" cy="501123"/>
            </a:xfrm>
            <a:custGeom>
              <a:avLst/>
              <a:gdLst/>
              <a:ahLst/>
              <a:cxnLst/>
              <a:rect l="l" t="t" r="r" b="b"/>
              <a:pathLst>
                <a:path w="10592" h="10639" extrusionOk="0">
                  <a:moveTo>
                    <a:pt x="5455" y="0"/>
                  </a:moveTo>
                  <a:cubicBezTo>
                    <a:pt x="5410" y="0"/>
                    <a:pt x="5364" y="46"/>
                    <a:pt x="5364" y="91"/>
                  </a:cubicBezTo>
                  <a:cubicBezTo>
                    <a:pt x="5341" y="114"/>
                    <a:pt x="5364" y="137"/>
                    <a:pt x="5364" y="160"/>
                  </a:cubicBezTo>
                  <a:cubicBezTo>
                    <a:pt x="5387" y="183"/>
                    <a:pt x="5410" y="206"/>
                    <a:pt x="5433" y="228"/>
                  </a:cubicBezTo>
                  <a:cubicBezTo>
                    <a:pt x="5547" y="228"/>
                    <a:pt x="5638" y="251"/>
                    <a:pt x="5752" y="251"/>
                  </a:cubicBezTo>
                  <a:lnTo>
                    <a:pt x="5775" y="251"/>
                  </a:lnTo>
                  <a:cubicBezTo>
                    <a:pt x="5889" y="274"/>
                    <a:pt x="6003" y="297"/>
                    <a:pt x="6117" y="320"/>
                  </a:cubicBezTo>
                  <a:lnTo>
                    <a:pt x="6140" y="320"/>
                  </a:lnTo>
                  <a:cubicBezTo>
                    <a:pt x="6163" y="320"/>
                    <a:pt x="6186" y="320"/>
                    <a:pt x="6209" y="342"/>
                  </a:cubicBezTo>
                  <a:cubicBezTo>
                    <a:pt x="6346" y="365"/>
                    <a:pt x="6483" y="411"/>
                    <a:pt x="6620" y="434"/>
                  </a:cubicBezTo>
                  <a:cubicBezTo>
                    <a:pt x="6711" y="479"/>
                    <a:pt x="6779" y="502"/>
                    <a:pt x="6871" y="525"/>
                  </a:cubicBezTo>
                  <a:lnTo>
                    <a:pt x="6893" y="525"/>
                  </a:lnTo>
                  <a:cubicBezTo>
                    <a:pt x="6962" y="571"/>
                    <a:pt x="7053" y="594"/>
                    <a:pt x="7145" y="639"/>
                  </a:cubicBezTo>
                  <a:cubicBezTo>
                    <a:pt x="7167" y="639"/>
                    <a:pt x="7190" y="639"/>
                    <a:pt x="7213" y="662"/>
                  </a:cubicBezTo>
                  <a:cubicBezTo>
                    <a:pt x="7236" y="662"/>
                    <a:pt x="7236" y="662"/>
                    <a:pt x="7259" y="685"/>
                  </a:cubicBezTo>
                  <a:cubicBezTo>
                    <a:pt x="7624" y="845"/>
                    <a:pt x="7966" y="1050"/>
                    <a:pt x="8286" y="1301"/>
                  </a:cubicBezTo>
                  <a:cubicBezTo>
                    <a:pt x="8377" y="1370"/>
                    <a:pt x="8468" y="1438"/>
                    <a:pt x="8560" y="1529"/>
                  </a:cubicBezTo>
                  <a:cubicBezTo>
                    <a:pt x="8583" y="1552"/>
                    <a:pt x="8628" y="1575"/>
                    <a:pt x="8651" y="1598"/>
                  </a:cubicBezTo>
                  <a:cubicBezTo>
                    <a:pt x="8674" y="1621"/>
                    <a:pt x="8697" y="1644"/>
                    <a:pt x="8720" y="1666"/>
                  </a:cubicBezTo>
                  <a:cubicBezTo>
                    <a:pt x="8788" y="1735"/>
                    <a:pt x="8856" y="1803"/>
                    <a:pt x="8925" y="1872"/>
                  </a:cubicBezTo>
                  <a:cubicBezTo>
                    <a:pt x="9016" y="1986"/>
                    <a:pt x="9130" y="2100"/>
                    <a:pt x="9222" y="2237"/>
                  </a:cubicBezTo>
                  <a:cubicBezTo>
                    <a:pt x="9222" y="2214"/>
                    <a:pt x="9222" y="2214"/>
                    <a:pt x="9222" y="2214"/>
                  </a:cubicBezTo>
                  <a:cubicBezTo>
                    <a:pt x="9473" y="2557"/>
                    <a:pt x="9701" y="2922"/>
                    <a:pt x="9884" y="3333"/>
                  </a:cubicBezTo>
                  <a:cubicBezTo>
                    <a:pt x="9998" y="3652"/>
                    <a:pt x="10112" y="3972"/>
                    <a:pt x="10180" y="4291"/>
                  </a:cubicBezTo>
                  <a:cubicBezTo>
                    <a:pt x="10203" y="4405"/>
                    <a:pt x="10203" y="4520"/>
                    <a:pt x="10226" y="4634"/>
                  </a:cubicBezTo>
                  <a:cubicBezTo>
                    <a:pt x="10294" y="5067"/>
                    <a:pt x="10294" y="5524"/>
                    <a:pt x="10226" y="5958"/>
                  </a:cubicBezTo>
                  <a:cubicBezTo>
                    <a:pt x="10158" y="6414"/>
                    <a:pt x="10043" y="6848"/>
                    <a:pt x="9861" y="7259"/>
                  </a:cubicBezTo>
                  <a:cubicBezTo>
                    <a:pt x="9868" y="7259"/>
                    <a:pt x="9873" y="7256"/>
                    <a:pt x="9876" y="7253"/>
                  </a:cubicBezTo>
                  <a:lnTo>
                    <a:pt x="9876" y="7253"/>
                  </a:lnTo>
                  <a:cubicBezTo>
                    <a:pt x="9717" y="7635"/>
                    <a:pt x="9491" y="8017"/>
                    <a:pt x="9222" y="8354"/>
                  </a:cubicBezTo>
                  <a:cubicBezTo>
                    <a:pt x="8948" y="8697"/>
                    <a:pt x="8651" y="9016"/>
                    <a:pt x="8309" y="9290"/>
                  </a:cubicBezTo>
                  <a:cubicBezTo>
                    <a:pt x="7966" y="9541"/>
                    <a:pt x="7601" y="9747"/>
                    <a:pt x="7213" y="9929"/>
                  </a:cubicBezTo>
                  <a:cubicBezTo>
                    <a:pt x="6802" y="10089"/>
                    <a:pt x="6346" y="10226"/>
                    <a:pt x="5912" y="10271"/>
                  </a:cubicBezTo>
                  <a:cubicBezTo>
                    <a:pt x="5684" y="10306"/>
                    <a:pt x="5461" y="10323"/>
                    <a:pt x="5239" y="10323"/>
                  </a:cubicBezTo>
                  <a:cubicBezTo>
                    <a:pt x="5016" y="10323"/>
                    <a:pt x="4794" y="10306"/>
                    <a:pt x="4565" y="10271"/>
                  </a:cubicBezTo>
                  <a:cubicBezTo>
                    <a:pt x="4132" y="10226"/>
                    <a:pt x="3698" y="10112"/>
                    <a:pt x="3310" y="9929"/>
                  </a:cubicBezTo>
                  <a:cubicBezTo>
                    <a:pt x="3082" y="9838"/>
                    <a:pt x="2876" y="9724"/>
                    <a:pt x="2671" y="9610"/>
                  </a:cubicBezTo>
                  <a:cubicBezTo>
                    <a:pt x="2488" y="9495"/>
                    <a:pt x="2306" y="9381"/>
                    <a:pt x="2146" y="9244"/>
                  </a:cubicBezTo>
                  <a:cubicBezTo>
                    <a:pt x="1788" y="8976"/>
                    <a:pt x="1474" y="8664"/>
                    <a:pt x="1204" y="8308"/>
                  </a:cubicBezTo>
                  <a:lnTo>
                    <a:pt x="1204" y="8308"/>
                  </a:lnTo>
                  <a:cubicBezTo>
                    <a:pt x="1206" y="8308"/>
                    <a:pt x="1208" y="8309"/>
                    <a:pt x="1210" y="8309"/>
                  </a:cubicBezTo>
                  <a:cubicBezTo>
                    <a:pt x="1050" y="8126"/>
                    <a:pt x="913" y="7920"/>
                    <a:pt x="799" y="7715"/>
                  </a:cubicBezTo>
                  <a:cubicBezTo>
                    <a:pt x="753" y="7624"/>
                    <a:pt x="708" y="7532"/>
                    <a:pt x="639" y="7441"/>
                  </a:cubicBezTo>
                  <a:cubicBezTo>
                    <a:pt x="594" y="7327"/>
                    <a:pt x="548" y="7213"/>
                    <a:pt x="480" y="7099"/>
                  </a:cubicBezTo>
                  <a:lnTo>
                    <a:pt x="480" y="7099"/>
                  </a:lnTo>
                  <a:lnTo>
                    <a:pt x="502" y="7122"/>
                  </a:lnTo>
                  <a:cubicBezTo>
                    <a:pt x="502" y="7099"/>
                    <a:pt x="480" y="7099"/>
                    <a:pt x="480" y="7099"/>
                  </a:cubicBezTo>
                  <a:lnTo>
                    <a:pt x="480" y="7099"/>
                  </a:lnTo>
                  <a:cubicBezTo>
                    <a:pt x="480" y="7099"/>
                    <a:pt x="480" y="7099"/>
                    <a:pt x="480" y="7099"/>
                  </a:cubicBezTo>
                  <a:cubicBezTo>
                    <a:pt x="457" y="7007"/>
                    <a:pt x="411" y="6916"/>
                    <a:pt x="388" y="6825"/>
                  </a:cubicBezTo>
                  <a:cubicBezTo>
                    <a:pt x="343" y="6734"/>
                    <a:pt x="320" y="6642"/>
                    <a:pt x="297" y="6551"/>
                  </a:cubicBezTo>
                  <a:cubicBezTo>
                    <a:pt x="228" y="6346"/>
                    <a:pt x="183" y="6163"/>
                    <a:pt x="160" y="5958"/>
                  </a:cubicBezTo>
                  <a:cubicBezTo>
                    <a:pt x="160" y="5926"/>
                    <a:pt x="160" y="5908"/>
                    <a:pt x="160" y="5889"/>
                  </a:cubicBezTo>
                  <a:cubicBezTo>
                    <a:pt x="137" y="5843"/>
                    <a:pt x="137" y="5798"/>
                    <a:pt x="137" y="5752"/>
                  </a:cubicBezTo>
                  <a:cubicBezTo>
                    <a:pt x="137" y="5729"/>
                    <a:pt x="137" y="5684"/>
                    <a:pt x="137" y="5661"/>
                  </a:cubicBezTo>
                  <a:cubicBezTo>
                    <a:pt x="114" y="5592"/>
                    <a:pt x="114" y="5524"/>
                    <a:pt x="114" y="5455"/>
                  </a:cubicBezTo>
                  <a:cubicBezTo>
                    <a:pt x="114" y="5433"/>
                    <a:pt x="92" y="5410"/>
                    <a:pt x="69" y="5410"/>
                  </a:cubicBezTo>
                  <a:cubicBezTo>
                    <a:pt x="46" y="5410"/>
                    <a:pt x="0" y="5433"/>
                    <a:pt x="23" y="5455"/>
                  </a:cubicBezTo>
                  <a:cubicBezTo>
                    <a:pt x="23" y="5569"/>
                    <a:pt x="23" y="5661"/>
                    <a:pt x="23" y="5775"/>
                  </a:cubicBezTo>
                  <a:cubicBezTo>
                    <a:pt x="46" y="5889"/>
                    <a:pt x="46" y="6003"/>
                    <a:pt x="69" y="6140"/>
                  </a:cubicBezTo>
                  <a:cubicBezTo>
                    <a:pt x="92" y="6231"/>
                    <a:pt x="114" y="6346"/>
                    <a:pt x="114" y="6460"/>
                  </a:cubicBezTo>
                  <a:cubicBezTo>
                    <a:pt x="137" y="6574"/>
                    <a:pt x="160" y="6688"/>
                    <a:pt x="183" y="6779"/>
                  </a:cubicBezTo>
                  <a:cubicBezTo>
                    <a:pt x="206" y="6848"/>
                    <a:pt x="228" y="6893"/>
                    <a:pt x="251" y="6962"/>
                  </a:cubicBezTo>
                  <a:cubicBezTo>
                    <a:pt x="251" y="7030"/>
                    <a:pt x="274" y="7076"/>
                    <a:pt x="297" y="7144"/>
                  </a:cubicBezTo>
                  <a:cubicBezTo>
                    <a:pt x="320" y="7190"/>
                    <a:pt x="320" y="7236"/>
                    <a:pt x="343" y="7281"/>
                  </a:cubicBezTo>
                  <a:cubicBezTo>
                    <a:pt x="365" y="7350"/>
                    <a:pt x="388" y="7418"/>
                    <a:pt x="411" y="7464"/>
                  </a:cubicBezTo>
                  <a:cubicBezTo>
                    <a:pt x="502" y="7669"/>
                    <a:pt x="594" y="7875"/>
                    <a:pt x="708" y="8080"/>
                  </a:cubicBezTo>
                  <a:cubicBezTo>
                    <a:pt x="1164" y="8856"/>
                    <a:pt x="1849" y="9495"/>
                    <a:pt x="2625" y="9952"/>
                  </a:cubicBezTo>
                  <a:cubicBezTo>
                    <a:pt x="3431" y="10409"/>
                    <a:pt x="4341" y="10638"/>
                    <a:pt x="5256" y="10638"/>
                  </a:cubicBezTo>
                  <a:cubicBezTo>
                    <a:pt x="5300" y="10638"/>
                    <a:pt x="5343" y="10638"/>
                    <a:pt x="5387" y="10637"/>
                  </a:cubicBezTo>
                  <a:cubicBezTo>
                    <a:pt x="5615" y="10637"/>
                    <a:pt x="5866" y="10614"/>
                    <a:pt x="6095" y="10568"/>
                  </a:cubicBezTo>
                  <a:cubicBezTo>
                    <a:pt x="6323" y="10545"/>
                    <a:pt x="6528" y="10477"/>
                    <a:pt x="6734" y="10431"/>
                  </a:cubicBezTo>
                  <a:cubicBezTo>
                    <a:pt x="7167" y="10294"/>
                    <a:pt x="7601" y="10112"/>
                    <a:pt x="7989" y="9883"/>
                  </a:cubicBezTo>
                  <a:cubicBezTo>
                    <a:pt x="8377" y="9655"/>
                    <a:pt x="8742" y="9358"/>
                    <a:pt x="9085" y="9016"/>
                  </a:cubicBezTo>
                  <a:cubicBezTo>
                    <a:pt x="9404" y="8697"/>
                    <a:pt x="9678" y="8331"/>
                    <a:pt x="9906" y="7920"/>
                  </a:cubicBezTo>
                  <a:cubicBezTo>
                    <a:pt x="10112" y="7532"/>
                    <a:pt x="10294" y="7122"/>
                    <a:pt x="10409" y="6688"/>
                  </a:cubicBezTo>
                  <a:cubicBezTo>
                    <a:pt x="10523" y="6231"/>
                    <a:pt x="10591" y="5775"/>
                    <a:pt x="10591" y="5318"/>
                  </a:cubicBezTo>
                  <a:cubicBezTo>
                    <a:pt x="10591" y="4930"/>
                    <a:pt x="10546" y="4565"/>
                    <a:pt x="10477" y="4200"/>
                  </a:cubicBezTo>
                  <a:cubicBezTo>
                    <a:pt x="10363" y="3607"/>
                    <a:pt x="10135" y="3036"/>
                    <a:pt x="9815" y="2511"/>
                  </a:cubicBezTo>
                  <a:cubicBezTo>
                    <a:pt x="9678" y="2283"/>
                    <a:pt x="9518" y="2077"/>
                    <a:pt x="9359" y="1895"/>
                  </a:cubicBezTo>
                  <a:cubicBezTo>
                    <a:pt x="9290" y="1780"/>
                    <a:pt x="9176" y="1689"/>
                    <a:pt x="9085" y="1575"/>
                  </a:cubicBezTo>
                  <a:cubicBezTo>
                    <a:pt x="9039" y="1529"/>
                    <a:pt x="8993" y="1484"/>
                    <a:pt x="8948" y="1438"/>
                  </a:cubicBezTo>
                  <a:cubicBezTo>
                    <a:pt x="8925" y="1415"/>
                    <a:pt x="8879" y="1392"/>
                    <a:pt x="8856" y="1370"/>
                  </a:cubicBezTo>
                  <a:cubicBezTo>
                    <a:pt x="8856" y="1347"/>
                    <a:pt x="8834" y="1347"/>
                    <a:pt x="8834" y="1324"/>
                  </a:cubicBezTo>
                  <a:cubicBezTo>
                    <a:pt x="8811" y="1324"/>
                    <a:pt x="8788" y="1301"/>
                    <a:pt x="8788" y="1301"/>
                  </a:cubicBezTo>
                  <a:cubicBezTo>
                    <a:pt x="8560" y="1096"/>
                    <a:pt x="8309" y="913"/>
                    <a:pt x="8058" y="776"/>
                  </a:cubicBezTo>
                  <a:cubicBezTo>
                    <a:pt x="7852" y="616"/>
                    <a:pt x="7624" y="502"/>
                    <a:pt x="7373" y="411"/>
                  </a:cubicBezTo>
                  <a:cubicBezTo>
                    <a:pt x="7350" y="388"/>
                    <a:pt x="7350" y="388"/>
                    <a:pt x="7327" y="388"/>
                  </a:cubicBezTo>
                  <a:cubicBezTo>
                    <a:pt x="7213" y="342"/>
                    <a:pt x="7099" y="297"/>
                    <a:pt x="6962" y="251"/>
                  </a:cubicBezTo>
                  <a:lnTo>
                    <a:pt x="6939" y="251"/>
                  </a:lnTo>
                  <a:cubicBezTo>
                    <a:pt x="6871" y="228"/>
                    <a:pt x="6779" y="183"/>
                    <a:pt x="6711" y="160"/>
                  </a:cubicBezTo>
                  <a:lnTo>
                    <a:pt x="6688" y="160"/>
                  </a:lnTo>
                  <a:cubicBezTo>
                    <a:pt x="6551" y="137"/>
                    <a:pt x="6414" y="91"/>
                    <a:pt x="6300" y="91"/>
                  </a:cubicBezTo>
                  <a:cubicBezTo>
                    <a:pt x="6277" y="69"/>
                    <a:pt x="6277" y="69"/>
                    <a:pt x="6254" y="69"/>
                  </a:cubicBezTo>
                  <a:lnTo>
                    <a:pt x="6186" y="69"/>
                  </a:lnTo>
                  <a:cubicBezTo>
                    <a:pt x="6117" y="46"/>
                    <a:pt x="6072" y="46"/>
                    <a:pt x="6026" y="46"/>
                  </a:cubicBezTo>
                  <a:cubicBezTo>
                    <a:pt x="5958" y="23"/>
                    <a:pt x="5889" y="23"/>
                    <a:pt x="5821" y="23"/>
                  </a:cubicBezTo>
                  <a:lnTo>
                    <a:pt x="5752" y="23"/>
                  </a:lnTo>
                  <a:cubicBezTo>
                    <a:pt x="5684" y="0"/>
                    <a:pt x="5615" y="0"/>
                    <a:pt x="5524"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9781;p58">
              <a:extLst>
                <a:ext uri="{FF2B5EF4-FFF2-40B4-BE49-F238E27FC236}">
                  <a16:creationId xmlns:a16="http://schemas.microsoft.com/office/drawing/2014/main" id="{62EB4598-D1B6-FC71-6F0C-25B8032250B6}"/>
                </a:ext>
              </a:extLst>
            </p:cNvPr>
            <p:cNvSpPr/>
            <p:nvPr/>
          </p:nvSpPr>
          <p:spPr>
            <a:xfrm>
              <a:off x="5067900" y="3080332"/>
              <a:ext cx="497826" cy="493776"/>
            </a:xfrm>
            <a:custGeom>
              <a:avLst/>
              <a:gdLst/>
              <a:ahLst/>
              <a:cxnLst/>
              <a:rect l="l" t="t" r="r" b="b"/>
              <a:pathLst>
                <a:path w="10569" h="10483" extrusionOk="0">
                  <a:moveTo>
                    <a:pt x="6460" y="0"/>
                  </a:moveTo>
                  <a:cubicBezTo>
                    <a:pt x="6437" y="0"/>
                    <a:pt x="6414" y="0"/>
                    <a:pt x="6392" y="23"/>
                  </a:cubicBezTo>
                  <a:cubicBezTo>
                    <a:pt x="6346" y="46"/>
                    <a:pt x="6323" y="114"/>
                    <a:pt x="6346" y="183"/>
                  </a:cubicBezTo>
                  <a:cubicBezTo>
                    <a:pt x="6392" y="228"/>
                    <a:pt x="6460" y="251"/>
                    <a:pt x="6506" y="251"/>
                  </a:cubicBezTo>
                  <a:cubicBezTo>
                    <a:pt x="6734" y="320"/>
                    <a:pt x="6939" y="388"/>
                    <a:pt x="7145" y="479"/>
                  </a:cubicBezTo>
                  <a:cubicBezTo>
                    <a:pt x="7464" y="594"/>
                    <a:pt x="7738" y="753"/>
                    <a:pt x="8012" y="936"/>
                  </a:cubicBezTo>
                  <a:cubicBezTo>
                    <a:pt x="8103" y="1004"/>
                    <a:pt x="8172" y="1050"/>
                    <a:pt x="8240" y="1096"/>
                  </a:cubicBezTo>
                  <a:cubicBezTo>
                    <a:pt x="8263" y="1119"/>
                    <a:pt x="8263" y="1119"/>
                    <a:pt x="8263" y="1119"/>
                  </a:cubicBezTo>
                  <a:cubicBezTo>
                    <a:pt x="8286" y="1141"/>
                    <a:pt x="8309" y="1164"/>
                    <a:pt x="8332" y="1164"/>
                  </a:cubicBezTo>
                  <a:cubicBezTo>
                    <a:pt x="8377" y="1210"/>
                    <a:pt x="8423" y="1233"/>
                    <a:pt x="8446" y="1278"/>
                  </a:cubicBezTo>
                  <a:cubicBezTo>
                    <a:pt x="8537" y="1347"/>
                    <a:pt x="8628" y="1438"/>
                    <a:pt x="8720" y="1507"/>
                  </a:cubicBezTo>
                  <a:cubicBezTo>
                    <a:pt x="8880" y="1689"/>
                    <a:pt x="9062" y="1872"/>
                    <a:pt x="9199" y="2054"/>
                  </a:cubicBezTo>
                  <a:cubicBezTo>
                    <a:pt x="9336" y="2214"/>
                    <a:pt x="9450" y="2397"/>
                    <a:pt x="9541" y="2579"/>
                  </a:cubicBezTo>
                  <a:cubicBezTo>
                    <a:pt x="9564" y="2579"/>
                    <a:pt x="9564" y="2579"/>
                    <a:pt x="9564" y="2602"/>
                  </a:cubicBezTo>
                  <a:cubicBezTo>
                    <a:pt x="9587" y="2625"/>
                    <a:pt x="9587" y="2648"/>
                    <a:pt x="9610" y="2671"/>
                  </a:cubicBezTo>
                  <a:cubicBezTo>
                    <a:pt x="9633" y="2739"/>
                    <a:pt x="9656" y="2785"/>
                    <a:pt x="9701" y="2830"/>
                  </a:cubicBezTo>
                  <a:cubicBezTo>
                    <a:pt x="9747" y="2945"/>
                    <a:pt x="9793" y="3059"/>
                    <a:pt x="9838" y="3173"/>
                  </a:cubicBezTo>
                  <a:cubicBezTo>
                    <a:pt x="9838" y="3150"/>
                    <a:pt x="9838" y="3150"/>
                    <a:pt x="9838" y="3150"/>
                  </a:cubicBezTo>
                  <a:cubicBezTo>
                    <a:pt x="10021" y="3561"/>
                    <a:pt x="10135" y="3995"/>
                    <a:pt x="10203" y="4451"/>
                  </a:cubicBezTo>
                  <a:cubicBezTo>
                    <a:pt x="10203" y="4542"/>
                    <a:pt x="10226" y="4634"/>
                    <a:pt x="10226" y="4725"/>
                  </a:cubicBezTo>
                  <a:cubicBezTo>
                    <a:pt x="10249" y="4839"/>
                    <a:pt x="10249" y="4976"/>
                    <a:pt x="10249" y="5090"/>
                  </a:cubicBezTo>
                  <a:cubicBezTo>
                    <a:pt x="10249" y="5341"/>
                    <a:pt x="10226" y="5592"/>
                    <a:pt x="10203" y="5843"/>
                  </a:cubicBezTo>
                  <a:cubicBezTo>
                    <a:pt x="10181" y="6026"/>
                    <a:pt x="10135" y="6186"/>
                    <a:pt x="10089" y="6368"/>
                  </a:cubicBezTo>
                  <a:cubicBezTo>
                    <a:pt x="10066" y="6460"/>
                    <a:pt x="10044" y="6574"/>
                    <a:pt x="10021" y="6665"/>
                  </a:cubicBezTo>
                  <a:cubicBezTo>
                    <a:pt x="9998" y="6711"/>
                    <a:pt x="9998" y="6756"/>
                    <a:pt x="9975" y="6802"/>
                  </a:cubicBezTo>
                  <a:cubicBezTo>
                    <a:pt x="9975" y="6825"/>
                    <a:pt x="9952" y="6848"/>
                    <a:pt x="9952" y="6871"/>
                  </a:cubicBezTo>
                  <a:cubicBezTo>
                    <a:pt x="9952" y="6871"/>
                    <a:pt x="9952" y="6871"/>
                    <a:pt x="9952" y="6893"/>
                  </a:cubicBezTo>
                  <a:cubicBezTo>
                    <a:pt x="9907" y="6962"/>
                    <a:pt x="9884" y="7053"/>
                    <a:pt x="9838" y="7144"/>
                  </a:cubicBezTo>
                  <a:cubicBezTo>
                    <a:pt x="9838" y="7167"/>
                    <a:pt x="9815" y="7190"/>
                    <a:pt x="9815" y="7213"/>
                  </a:cubicBezTo>
                  <a:cubicBezTo>
                    <a:pt x="9770" y="7327"/>
                    <a:pt x="9701" y="7464"/>
                    <a:pt x="9633" y="7578"/>
                  </a:cubicBezTo>
                  <a:cubicBezTo>
                    <a:pt x="9610" y="7624"/>
                    <a:pt x="9587" y="7669"/>
                    <a:pt x="9564" y="7715"/>
                  </a:cubicBezTo>
                  <a:cubicBezTo>
                    <a:pt x="9519" y="7761"/>
                    <a:pt x="9496" y="7806"/>
                    <a:pt x="9473" y="7852"/>
                  </a:cubicBezTo>
                  <a:cubicBezTo>
                    <a:pt x="9382" y="7989"/>
                    <a:pt x="9313" y="8103"/>
                    <a:pt x="9222" y="8217"/>
                  </a:cubicBezTo>
                  <a:cubicBezTo>
                    <a:pt x="9085" y="8400"/>
                    <a:pt x="8925" y="8560"/>
                    <a:pt x="8765" y="8719"/>
                  </a:cubicBezTo>
                  <a:cubicBezTo>
                    <a:pt x="8628" y="8879"/>
                    <a:pt x="8469" y="8993"/>
                    <a:pt x="8309" y="9130"/>
                  </a:cubicBezTo>
                  <a:cubicBezTo>
                    <a:pt x="8126" y="9267"/>
                    <a:pt x="7944" y="9381"/>
                    <a:pt x="7761" y="9495"/>
                  </a:cubicBezTo>
                  <a:cubicBezTo>
                    <a:pt x="7556" y="9610"/>
                    <a:pt x="7350" y="9701"/>
                    <a:pt x="7145" y="9792"/>
                  </a:cubicBezTo>
                  <a:lnTo>
                    <a:pt x="7190" y="9792"/>
                  </a:lnTo>
                  <a:cubicBezTo>
                    <a:pt x="7145" y="9792"/>
                    <a:pt x="7122" y="9815"/>
                    <a:pt x="7076" y="9838"/>
                  </a:cubicBezTo>
                  <a:cubicBezTo>
                    <a:pt x="6688" y="9975"/>
                    <a:pt x="6277" y="10089"/>
                    <a:pt x="5867" y="10157"/>
                  </a:cubicBezTo>
                  <a:lnTo>
                    <a:pt x="5752" y="10157"/>
                  </a:lnTo>
                  <a:cubicBezTo>
                    <a:pt x="5638" y="10180"/>
                    <a:pt x="5547" y="10180"/>
                    <a:pt x="5433" y="10180"/>
                  </a:cubicBezTo>
                  <a:cubicBezTo>
                    <a:pt x="5353" y="10187"/>
                    <a:pt x="5274" y="10190"/>
                    <a:pt x="5198" y="10190"/>
                  </a:cubicBezTo>
                  <a:cubicBezTo>
                    <a:pt x="5012" y="10190"/>
                    <a:pt x="4834" y="10173"/>
                    <a:pt x="4657" y="10157"/>
                  </a:cubicBezTo>
                  <a:cubicBezTo>
                    <a:pt x="4611" y="10157"/>
                    <a:pt x="4588" y="10157"/>
                    <a:pt x="4543" y="10135"/>
                  </a:cubicBezTo>
                  <a:lnTo>
                    <a:pt x="4566" y="10135"/>
                  </a:lnTo>
                  <a:cubicBezTo>
                    <a:pt x="4109" y="10089"/>
                    <a:pt x="3675" y="9975"/>
                    <a:pt x="3265" y="9792"/>
                  </a:cubicBezTo>
                  <a:cubicBezTo>
                    <a:pt x="2854" y="9610"/>
                    <a:pt x="2466" y="9381"/>
                    <a:pt x="2100" y="9130"/>
                  </a:cubicBezTo>
                  <a:cubicBezTo>
                    <a:pt x="1941" y="8993"/>
                    <a:pt x="1758" y="8833"/>
                    <a:pt x="1621" y="8697"/>
                  </a:cubicBezTo>
                  <a:cubicBezTo>
                    <a:pt x="1438" y="8537"/>
                    <a:pt x="1302" y="8354"/>
                    <a:pt x="1165" y="8172"/>
                  </a:cubicBezTo>
                  <a:cubicBezTo>
                    <a:pt x="1165" y="8172"/>
                    <a:pt x="1165" y="8172"/>
                    <a:pt x="1165" y="8194"/>
                  </a:cubicBezTo>
                  <a:cubicBezTo>
                    <a:pt x="1096" y="8103"/>
                    <a:pt x="1028" y="8012"/>
                    <a:pt x="959" y="7920"/>
                  </a:cubicBezTo>
                  <a:cubicBezTo>
                    <a:pt x="936" y="7875"/>
                    <a:pt x="891" y="7806"/>
                    <a:pt x="868" y="7761"/>
                  </a:cubicBezTo>
                  <a:cubicBezTo>
                    <a:pt x="822" y="7715"/>
                    <a:pt x="799" y="7647"/>
                    <a:pt x="754" y="7601"/>
                  </a:cubicBezTo>
                  <a:cubicBezTo>
                    <a:pt x="731" y="7555"/>
                    <a:pt x="708" y="7510"/>
                    <a:pt x="685" y="7464"/>
                  </a:cubicBezTo>
                  <a:cubicBezTo>
                    <a:pt x="662" y="7418"/>
                    <a:pt x="617" y="7350"/>
                    <a:pt x="594" y="7304"/>
                  </a:cubicBezTo>
                  <a:cubicBezTo>
                    <a:pt x="548" y="7213"/>
                    <a:pt x="503" y="7099"/>
                    <a:pt x="457" y="7007"/>
                  </a:cubicBezTo>
                  <a:cubicBezTo>
                    <a:pt x="366" y="6802"/>
                    <a:pt x="297" y="6597"/>
                    <a:pt x="252" y="6391"/>
                  </a:cubicBezTo>
                  <a:cubicBezTo>
                    <a:pt x="183" y="6186"/>
                    <a:pt x="137" y="5957"/>
                    <a:pt x="115" y="5729"/>
                  </a:cubicBezTo>
                  <a:cubicBezTo>
                    <a:pt x="115" y="5729"/>
                    <a:pt x="115" y="5752"/>
                    <a:pt x="115" y="5752"/>
                  </a:cubicBezTo>
                  <a:cubicBezTo>
                    <a:pt x="115" y="5729"/>
                    <a:pt x="115" y="5706"/>
                    <a:pt x="92" y="5684"/>
                  </a:cubicBezTo>
                  <a:cubicBezTo>
                    <a:pt x="92" y="5569"/>
                    <a:pt x="69" y="5478"/>
                    <a:pt x="69" y="5364"/>
                  </a:cubicBezTo>
                  <a:cubicBezTo>
                    <a:pt x="69" y="5341"/>
                    <a:pt x="69" y="5318"/>
                    <a:pt x="46" y="5318"/>
                  </a:cubicBezTo>
                  <a:cubicBezTo>
                    <a:pt x="23" y="5318"/>
                    <a:pt x="0" y="5341"/>
                    <a:pt x="0" y="5364"/>
                  </a:cubicBezTo>
                  <a:cubicBezTo>
                    <a:pt x="0" y="5547"/>
                    <a:pt x="23" y="5706"/>
                    <a:pt x="46" y="5889"/>
                  </a:cubicBezTo>
                  <a:cubicBezTo>
                    <a:pt x="69" y="6049"/>
                    <a:pt x="92" y="6209"/>
                    <a:pt x="115" y="6391"/>
                  </a:cubicBezTo>
                  <a:cubicBezTo>
                    <a:pt x="160" y="6551"/>
                    <a:pt x="206" y="6711"/>
                    <a:pt x="252" y="6871"/>
                  </a:cubicBezTo>
                  <a:cubicBezTo>
                    <a:pt x="274" y="6939"/>
                    <a:pt x="297" y="7030"/>
                    <a:pt x="320" y="7122"/>
                  </a:cubicBezTo>
                  <a:cubicBezTo>
                    <a:pt x="366" y="7213"/>
                    <a:pt x="389" y="7304"/>
                    <a:pt x="434" y="7373"/>
                  </a:cubicBezTo>
                  <a:cubicBezTo>
                    <a:pt x="434" y="7386"/>
                    <a:pt x="434" y="7395"/>
                    <a:pt x="434" y="7395"/>
                  </a:cubicBezTo>
                  <a:cubicBezTo>
                    <a:pt x="480" y="7487"/>
                    <a:pt x="525" y="7578"/>
                    <a:pt x="571" y="7669"/>
                  </a:cubicBezTo>
                  <a:cubicBezTo>
                    <a:pt x="594" y="7715"/>
                    <a:pt x="617" y="7761"/>
                    <a:pt x="640" y="7829"/>
                  </a:cubicBezTo>
                  <a:cubicBezTo>
                    <a:pt x="662" y="7852"/>
                    <a:pt x="685" y="7875"/>
                    <a:pt x="685" y="7898"/>
                  </a:cubicBezTo>
                  <a:cubicBezTo>
                    <a:pt x="708" y="7920"/>
                    <a:pt x="731" y="7943"/>
                    <a:pt x="731" y="7966"/>
                  </a:cubicBezTo>
                  <a:cubicBezTo>
                    <a:pt x="845" y="8172"/>
                    <a:pt x="982" y="8354"/>
                    <a:pt x="1119" y="8514"/>
                  </a:cubicBezTo>
                  <a:cubicBezTo>
                    <a:pt x="1119" y="8537"/>
                    <a:pt x="1119" y="8537"/>
                    <a:pt x="1142" y="8537"/>
                  </a:cubicBezTo>
                  <a:lnTo>
                    <a:pt x="1187" y="8605"/>
                  </a:lnTo>
                  <a:cubicBezTo>
                    <a:pt x="1210" y="8651"/>
                    <a:pt x="1256" y="8697"/>
                    <a:pt x="1279" y="8719"/>
                  </a:cubicBezTo>
                  <a:cubicBezTo>
                    <a:pt x="1347" y="8811"/>
                    <a:pt x="1416" y="8879"/>
                    <a:pt x="1507" y="8948"/>
                  </a:cubicBezTo>
                  <a:cubicBezTo>
                    <a:pt x="1644" y="9085"/>
                    <a:pt x="1781" y="9222"/>
                    <a:pt x="1941" y="9358"/>
                  </a:cubicBezTo>
                  <a:cubicBezTo>
                    <a:pt x="2283" y="9610"/>
                    <a:pt x="2648" y="9838"/>
                    <a:pt x="3036" y="10020"/>
                  </a:cubicBezTo>
                  <a:cubicBezTo>
                    <a:pt x="3401" y="10180"/>
                    <a:pt x="3812" y="10317"/>
                    <a:pt x="4223" y="10386"/>
                  </a:cubicBezTo>
                  <a:cubicBezTo>
                    <a:pt x="4542" y="10442"/>
                    <a:pt x="4877" y="10483"/>
                    <a:pt x="5202" y="10483"/>
                  </a:cubicBezTo>
                  <a:cubicBezTo>
                    <a:pt x="5272" y="10483"/>
                    <a:pt x="5341" y="10481"/>
                    <a:pt x="5410" y="10477"/>
                  </a:cubicBezTo>
                  <a:cubicBezTo>
                    <a:pt x="5798" y="10454"/>
                    <a:pt x="6163" y="10408"/>
                    <a:pt x="6529" y="10317"/>
                  </a:cubicBezTo>
                  <a:cubicBezTo>
                    <a:pt x="6917" y="10226"/>
                    <a:pt x="7282" y="10089"/>
                    <a:pt x="7624" y="9906"/>
                  </a:cubicBezTo>
                  <a:cubicBezTo>
                    <a:pt x="7944" y="9746"/>
                    <a:pt x="8240" y="9564"/>
                    <a:pt x="8514" y="9336"/>
                  </a:cubicBezTo>
                  <a:cubicBezTo>
                    <a:pt x="8651" y="9244"/>
                    <a:pt x="8765" y="9130"/>
                    <a:pt x="8880" y="9016"/>
                  </a:cubicBezTo>
                  <a:cubicBezTo>
                    <a:pt x="8948" y="8948"/>
                    <a:pt x="8994" y="8902"/>
                    <a:pt x="9062" y="8833"/>
                  </a:cubicBezTo>
                  <a:cubicBezTo>
                    <a:pt x="9085" y="8811"/>
                    <a:pt x="9131" y="8765"/>
                    <a:pt x="9153" y="8742"/>
                  </a:cubicBezTo>
                  <a:cubicBezTo>
                    <a:pt x="9176" y="8719"/>
                    <a:pt x="9176" y="8697"/>
                    <a:pt x="9199" y="8674"/>
                  </a:cubicBezTo>
                  <a:cubicBezTo>
                    <a:pt x="9222" y="8674"/>
                    <a:pt x="9222" y="8651"/>
                    <a:pt x="9222" y="8651"/>
                  </a:cubicBezTo>
                  <a:cubicBezTo>
                    <a:pt x="9313" y="8560"/>
                    <a:pt x="9382" y="8468"/>
                    <a:pt x="9450" y="8377"/>
                  </a:cubicBezTo>
                  <a:cubicBezTo>
                    <a:pt x="9541" y="8263"/>
                    <a:pt x="9633" y="8126"/>
                    <a:pt x="9724" y="8012"/>
                  </a:cubicBezTo>
                  <a:cubicBezTo>
                    <a:pt x="9747" y="7943"/>
                    <a:pt x="9770" y="7898"/>
                    <a:pt x="9793" y="7852"/>
                  </a:cubicBezTo>
                  <a:cubicBezTo>
                    <a:pt x="9815" y="7806"/>
                    <a:pt x="9838" y="7784"/>
                    <a:pt x="9884" y="7738"/>
                  </a:cubicBezTo>
                  <a:cubicBezTo>
                    <a:pt x="9884" y="7738"/>
                    <a:pt x="9884" y="7715"/>
                    <a:pt x="9884" y="7715"/>
                  </a:cubicBezTo>
                  <a:cubicBezTo>
                    <a:pt x="9952" y="7601"/>
                    <a:pt x="9998" y="7487"/>
                    <a:pt x="10066" y="7373"/>
                  </a:cubicBezTo>
                  <a:cubicBezTo>
                    <a:pt x="10112" y="7259"/>
                    <a:pt x="10181" y="7122"/>
                    <a:pt x="10226" y="6985"/>
                  </a:cubicBezTo>
                  <a:cubicBezTo>
                    <a:pt x="10226" y="6962"/>
                    <a:pt x="10249" y="6939"/>
                    <a:pt x="10249" y="6916"/>
                  </a:cubicBezTo>
                  <a:cubicBezTo>
                    <a:pt x="10249" y="6893"/>
                    <a:pt x="10272" y="6848"/>
                    <a:pt x="10295" y="6802"/>
                  </a:cubicBezTo>
                  <a:cubicBezTo>
                    <a:pt x="10318" y="6734"/>
                    <a:pt x="10340" y="6642"/>
                    <a:pt x="10363" y="6551"/>
                  </a:cubicBezTo>
                  <a:cubicBezTo>
                    <a:pt x="10409" y="6391"/>
                    <a:pt x="10454" y="6209"/>
                    <a:pt x="10477" y="6049"/>
                  </a:cubicBezTo>
                  <a:cubicBezTo>
                    <a:pt x="10546" y="5706"/>
                    <a:pt x="10569" y="5341"/>
                    <a:pt x="10546" y="4999"/>
                  </a:cubicBezTo>
                  <a:cubicBezTo>
                    <a:pt x="10546" y="4679"/>
                    <a:pt x="10500" y="4360"/>
                    <a:pt x="10432" y="4040"/>
                  </a:cubicBezTo>
                  <a:cubicBezTo>
                    <a:pt x="10409" y="3903"/>
                    <a:pt x="10363" y="3743"/>
                    <a:pt x="10318" y="3606"/>
                  </a:cubicBezTo>
                  <a:cubicBezTo>
                    <a:pt x="10272" y="3447"/>
                    <a:pt x="10203" y="3287"/>
                    <a:pt x="10135" y="3127"/>
                  </a:cubicBezTo>
                  <a:lnTo>
                    <a:pt x="10158" y="3127"/>
                  </a:lnTo>
                  <a:cubicBezTo>
                    <a:pt x="10089" y="2990"/>
                    <a:pt x="10044" y="2876"/>
                    <a:pt x="9975" y="2762"/>
                  </a:cubicBezTo>
                  <a:cubicBezTo>
                    <a:pt x="9952" y="2693"/>
                    <a:pt x="9907" y="2625"/>
                    <a:pt x="9884" y="2579"/>
                  </a:cubicBezTo>
                  <a:cubicBezTo>
                    <a:pt x="9861" y="2534"/>
                    <a:pt x="9861" y="2511"/>
                    <a:pt x="9838" y="2488"/>
                  </a:cubicBezTo>
                  <a:cubicBezTo>
                    <a:pt x="9815" y="2465"/>
                    <a:pt x="9815" y="2442"/>
                    <a:pt x="9793" y="2420"/>
                  </a:cubicBezTo>
                  <a:cubicBezTo>
                    <a:pt x="9610" y="2146"/>
                    <a:pt x="9405" y="1872"/>
                    <a:pt x="9199" y="1621"/>
                  </a:cubicBezTo>
                  <a:cubicBezTo>
                    <a:pt x="8994" y="1392"/>
                    <a:pt x="8765" y="1187"/>
                    <a:pt x="8514" y="982"/>
                  </a:cubicBezTo>
                  <a:lnTo>
                    <a:pt x="8514" y="982"/>
                  </a:lnTo>
                  <a:cubicBezTo>
                    <a:pt x="8537" y="1004"/>
                    <a:pt x="8537" y="1004"/>
                    <a:pt x="8537" y="1004"/>
                  </a:cubicBezTo>
                  <a:cubicBezTo>
                    <a:pt x="8400" y="913"/>
                    <a:pt x="8286" y="822"/>
                    <a:pt x="8149" y="731"/>
                  </a:cubicBezTo>
                  <a:cubicBezTo>
                    <a:pt x="7670" y="411"/>
                    <a:pt x="7145" y="183"/>
                    <a:pt x="6597" y="23"/>
                  </a:cubicBezTo>
                  <a:cubicBezTo>
                    <a:pt x="6551" y="23"/>
                    <a:pt x="6506" y="0"/>
                    <a:pt x="64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9782;p58">
              <a:extLst>
                <a:ext uri="{FF2B5EF4-FFF2-40B4-BE49-F238E27FC236}">
                  <a16:creationId xmlns:a16="http://schemas.microsoft.com/office/drawing/2014/main" id="{153E9800-51DA-9884-BF8A-79B40D59DD3C}"/>
                </a:ext>
              </a:extLst>
            </p:cNvPr>
            <p:cNvSpPr/>
            <p:nvPr/>
          </p:nvSpPr>
          <p:spPr>
            <a:xfrm>
              <a:off x="5717176" y="3408223"/>
              <a:ext cx="33349" cy="25859"/>
            </a:xfrm>
            <a:custGeom>
              <a:avLst/>
              <a:gdLst/>
              <a:ahLst/>
              <a:cxnLst/>
              <a:rect l="l" t="t" r="r" b="b"/>
              <a:pathLst>
                <a:path w="708" h="549" extrusionOk="0">
                  <a:moveTo>
                    <a:pt x="160" y="1"/>
                  </a:moveTo>
                  <a:cubicBezTo>
                    <a:pt x="115" y="24"/>
                    <a:pt x="92" y="46"/>
                    <a:pt x="92" y="92"/>
                  </a:cubicBezTo>
                  <a:cubicBezTo>
                    <a:pt x="69" y="115"/>
                    <a:pt x="46" y="115"/>
                    <a:pt x="46" y="138"/>
                  </a:cubicBezTo>
                  <a:cubicBezTo>
                    <a:pt x="23" y="161"/>
                    <a:pt x="23" y="161"/>
                    <a:pt x="23" y="183"/>
                  </a:cubicBezTo>
                  <a:cubicBezTo>
                    <a:pt x="0" y="206"/>
                    <a:pt x="23" y="229"/>
                    <a:pt x="23" y="252"/>
                  </a:cubicBezTo>
                  <a:cubicBezTo>
                    <a:pt x="46" y="275"/>
                    <a:pt x="46" y="275"/>
                    <a:pt x="69" y="275"/>
                  </a:cubicBezTo>
                  <a:cubicBezTo>
                    <a:pt x="92" y="298"/>
                    <a:pt x="115" y="298"/>
                    <a:pt x="115" y="298"/>
                  </a:cubicBezTo>
                  <a:cubicBezTo>
                    <a:pt x="183" y="320"/>
                    <a:pt x="229" y="366"/>
                    <a:pt x="297" y="389"/>
                  </a:cubicBezTo>
                  <a:cubicBezTo>
                    <a:pt x="343" y="412"/>
                    <a:pt x="388" y="457"/>
                    <a:pt x="434" y="480"/>
                  </a:cubicBezTo>
                  <a:lnTo>
                    <a:pt x="480" y="480"/>
                  </a:lnTo>
                  <a:cubicBezTo>
                    <a:pt x="480" y="503"/>
                    <a:pt x="480" y="503"/>
                    <a:pt x="480" y="503"/>
                  </a:cubicBezTo>
                  <a:cubicBezTo>
                    <a:pt x="503" y="503"/>
                    <a:pt x="503" y="526"/>
                    <a:pt x="525" y="526"/>
                  </a:cubicBezTo>
                  <a:cubicBezTo>
                    <a:pt x="548" y="549"/>
                    <a:pt x="594" y="549"/>
                    <a:pt x="617" y="549"/>
                  </a:cubicBezTo>
                  <a:cubicBezTo>
                    <a:pt x="639" y="549"/>
                    <a:pt x="639" y="526"/>
                    <a:pt x="662" y="526"/>
                  </a:cubicBezTo>
                  <a:cubicBezTo>
                    <a:pt x="685" y="503"/>
                    <a:pt x="685" y="480"/>
                    <a:pt x="685" y="457"/>
                  </a:cubicBezTo>
                  <a:cubicBezTo>
                    <a:pt x="708" y="434"/>
                    <a:pt x="708" y="389"/>
                    <a:pt x="662" y="366"/>
                  </a:cubicBezTo>
                  <a:cubicBezTo>
                    <a:pt x="685" y="320"/>
                    <a:pt x="662" y="298"/>
                    <a:pt x="639" y="275"/>
                  </a:cubicBezTo>
                  <a:cubicBezTo>
                    <a:pt x="571" y="206"/>
                    <a:pt x="503" y="161"/>
                    <a:pt x="434" y="115"/>
                  </a:cubicBezTo>
                  <a:cubicBezTo>
                    <a:pt x="388" y="92"/>
                    <a:pt x="366" y="69"/>
                    <a:pt x="320" y="69"/>
                  </a:cubicBezTo>
                  <a:cubicBezTo>
                    <a:pt x="297" y="46"/>
                    <a:pt x="297" y="46"/>
                    <a:pt x="274" y="24"/>
                  </a:cubicBezTo>
                  <a:cubicBezTo>
                    <a:pt x="251" y="24"/>
                    <a:pt x="251" y="24"/>
                    <a:pt x="229" y="1"/>
                  </a:cubicBezTo>
                  <a:close/>
                </a:path>
              </a:pathLst>
            </a:custGeom>
            <a:solidFill>
              <a:srgbClr val="C49A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9783;p58">
              <a:extLst>
                <a:ext uri="{FF2B5EF4-FFF2-40B4-BE49-F238E27FC236}">
                  <a16:creationId xmlns:a16="http://schemas.microsoft.com/office/drawing/2014/main" id="{C4521FA0-D278-7F1F-F582-2C4A5A8E3C50}"/>
                </a:ext>
              </a:extLst>
            </p:cNvPr>
            <p:cNvSpPr/>
            <p:nvPr/>
          </p:nvSpPr>
          <p:spPr>
            <a:xfrm>
              <a:off x="5601172" y="3485661"/>
              <a:ext cx="58124" cy="143003"/>
            </a:xfrm>
            <a:custGeom>
              <a:avLst/>
              <a:gdLst/>
              <a:ahLst/>
              <a:cxnLst/>
              <a:rect l="l" t="t" r="r" b="b"/>
              <a:pathLst>
                <a:path w="1234" h="3036" extrusionOk="0">
                  <a:moveTo>
                    <a:pt x="526" y="0"/>
                  </a:moveTo>
                  <a:cubicBezTo>
                    <a:pt x="503" y="0"/>
                    <a:pt x="480" y="0"/>
                    <a:pt x="457" y="23"/>
                  </a:cubicBezTo>
                  <a:cubicBezTo>
                    <a:pt x="412" y="46"/>
                    <a:pt x="389" y="137"/>
                    <a:pt x="435" y="183"/>
                  </a:cubicBezTo>
                  <a:cubicBezTo>
                    <a:pt x="480" y="251"/>
                    <a:pt x="503" y="297"/>
                    <a:pt x="549" y="365"/>
                  </a:cubicBezTo>
                  <a:cubicBezTo>
                    <a:pt x="594" y="457"/>
                    <a:pt x="617" y="525"/>
                    <a:pt x="640" y="594"/>
                  </a:cubicBezTo>
                  <a:cubicBezTo>
                    <a:pt x="663" y="685"/>
                    <a:pt x="708" y="776"/>
                    <a:pt x="731" y="845"/>
                  </a:cubicBezTo>
                  <a:cubicBezTo>
                    <a:pt x="754" y="936"/>
                    <a:pt x="777" y="1027"/>
                    <a:pt x="823" y="1096"/>
                  </a:cubicBezTo>
                  <a:cubicBezTo>
                    <a:pt x="845" y="1187"/>
                    <a:pt x="868" y="1256"/>
                    <a:pt x="891" y="1347"/>
                  </a:cubicBezTo>
                  <a:cubicBezTo>
                    <a:pt x="891" y="1438"/>
                    <a:pt x="914" y="1552"/>
                    <a:pt x="914" y="1644"/>
                  </a:cubicBezTo>
                  <a:cubicBezTo>
                    <a:pt x="914" y="1689"/>
                    <a:pt x="891" y="1735"/>
                    <a:pt x="891" y="1781"/>
                  </a:cubicBezTo>
                  <a:cubicBezTo>
                    <a:pt x="891" y="1849"/>
                    <a:pt x="891" y="1895"/>
                    <a:pt x="868" y="1940"/>
                  </a:cubicBezTo>
                  <a:cubicBezTo>
                    <a:pt x="845" y="2009"/>
                    <a:pt x="800" y="2077"/>
                    <a:pt x="754" y="2146"/>
                  </a:cubicBezTo>
                  <a:cubicBezTo>
                    <a:pt x="731" y="2191"/>
                    <a:pt x="686" y="2260"/>
                    <a:pt x="640" y="2306"/>
                  </a:cubicBezTo>
                  <a:cubicBezTo>
                    <a:pt x="594" y="2351"/>
                    <a:pt x="549" y="2397"/>
                    <a:pt x="503" y="2420"/>
                  </a:cubicBezTo>
                  <a:cubicBezTo>
                    <a:pt x="457" y="2465"/>
                    <a:pt x="435" y="2488"/>
                    <a:pt x="412" y="2511"/>
                  </a:cubicBezTo>
                  <a:cubicBezTo>
                    <a:pt x="366" y="2534"/>
                    <a:pt x="343" y="2557"/>
                    <a:pt x="320" y="2602"/>
                  </a:cubicBezTo>
                  <a:cubicBezTo>
                    <a:pt x="275" y="2625"/>
                    <a:pt x="229" y="2671"/>
                    <a:pt x="161" y="2694"/>
                  </a:cubicBezTo>
                  <a:cubicBezTo>
                    <a:pt x="161" y="2716"/>
                    <a:pt x="138" y="2716"/>
                    <a:pt x="138" y="2716"/>
                  </a:cubicBezTo>
                  <a:lnTo>
                    <a:pt x="115" y="2716"/>
                  </a:lnTo>
                  <a:cubicBezTo>
                    <a:pt x="69" y="2739"/>
                    <a:pt x="46" y="2762"/>
                    <a:pt x="24" y="2808"/>
                  </a:cubicBezTo>
                  <a:cubicBezTo>
                    <a:pt x="1" y="2853"/>
                    <a:pt x="1" y="2899"/>
                    <a:pt x="24" y="2922"/>
                  </a:cubicBezTo>
                  <a:cubicBezTo>
                    <a:pt x="24" y="2968"/>
                    <a:pt x="69" y="2990"/>
                    <a:pt x="92" y="3013"/>
                  </a:cubicBezTo>
                  <a:cubicBezTo>
                    <a:pt x="138" y="3036"/>
                    <a:pt x="183" y="3036"/>
                    <a:pt x="229" y="3036"/>
                  </a:cubicBezTo>
                  <a:cubicBezTo>
                    <a:pt x="229" y="3013"/>
                    <a:pt x="252" y="3013"/>
                    <a:pt x="275" y="3013"/>
                  </a:cubicBezTo>
                  <a:cubicBezTo>
                    <a:pt x="298" y="2990"/>
                    <a:pt x="343" y="2968"/>
                    <a:pt x="366" y="2968"/>
                  </a:cubicBezTo>
                  <a:cubicBezTo>
                    <a:pt x="389" y="2945"/>
                    <a:pt x="435" y="2922"/>
                    <a:pt x="457" y="2899"/>
                  </a:cubicBezTo>
                  <a:cubicBezTo>
                    <a:pt x="503" y="2853"/>
                    <a:pt x="549" y="2831"/>
                    <a:pt x="571" y="2785"/>
                  </a:cubicBezTo>
                  <a:cubicBezTo>
                    <a:pt x="594" y="2762"/>
                    <a:pt x="640" y="2739"/>
                    <a:pt x="663" y="2716"/>
                  </a:cubicBezTo>
                  <a:cubicBezTo>
                    <a:pt x="708" y="2671"/>
                    <a:pt x="731" y="2625"/>
                    <a:pt x="777" y="2602"/>
                  </a:cubicBezTo>
                  <a:cubicBezTo>
                    <a:pt x="823" y="2557"/>
                    <a:pt x="868" y="2511"/>
                    <a:pt x="891" y="2488"/>
                  </a:cubicBezTo>
                  <a:cubicBezTo>
                    <a:pt x="1005" y="2374"/>
                    <a:pt x="1074" y="2237"/>
                    <a:pt x="1142" y="2100"/>
                  </a:cubicBezTo>
                  <a:cubicBezTo>
                    <a:pt x="1188" y="2032"/>
                    <a:pt x="1188" y="1940"/>
                    <a:pt x="1211" y="1849"/>
                  </a:cubicBezTo>
                  <a:cubicBezTo>
                    <a:pt x="1211" y="1826"/>
                    <a:pt x="1211" y="1781"/>
                    <a:pt x="1211" y="1758"/>
                  </a:cubicBezTo>
                  <a:cubicBezTo>
                    <a:pt x="1211" y="1712"/>
                    <a:pt x="1233" y="1666"/>
                    <a:pt x="1233" y="1598"/>
                  </a:cubicBezTo>
                  <a:cubicBezTo>
                    <a:pt x="1233" y="1461"/>
                    <a:pt x="1211" y="1324"/>
                    <a:pt x="1165" y="1187"/>
                  </a:cubicBezTo>
                  <a:cubicBezTo>
                    <a:pt x="1142" y="1073"/>
                    <a:pt x="1096" y="959"/>
                    <a:pt x="1051" y="845"/>
                  </a:cubicBezTo>
                  <a:cubicBezTo>
                    <a:pt x="1005" y="731"/>
                    <a:pt x="960" y="617"/>
                    <a:pt x="914" y="502"/>
                  </a:cubicBezTo>
                  <a:lnTo>
                    <a:pt x="891" y="480"/>
                  </a:lnTo>
                  <a:cubicBezTo>
                    <a:pt x="845" y="411"/>
                    <a:pt x="823" y="343"/>
                    <a:pt x="777" y="274"/>
                  </a:cubicBezTo>
                  <a:cubicBezTo>
                    <a:pt x="731" y="183"/>
                    <a:pt x="686" y="114"/>
                    <a:pt x="640" y="46"/>
                  </a:cubicBezTo>
                  <a:cubicBezTo>
                    <a:pt x="617" y="23"/>
                    <a:pt x="571" y="0"/>
                    <a:pt x="52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9784;p58">
              <a:extLst>
                <a:ext uri="{FF2B5EF4-FFF2-40B4-BE49-F238E27FC236}">
                  <a16:creationId xmlns:a16="http://schemas.microsoft.com/office/drawing/2014/main" id="{C7390479-B866-7916-69DF-54DBBA577841}"/>
                </a:ext>
              </a:extLst>
            </p:cNvPr>
            <p:cNvSpPr/>
            <p:nvPr/>
          </p:nvSpPr>
          <p:spPr>
            <a:xfrm>
              <a:off x="5535603" y="3454479"/>
              <a:ext cx="106499" cy="176681"/>
            </a:xfrm>
            <a:custGeom>
              <a:avLst/>
              <a:gdLst/>
              <a:ahLst/>
              <a:cxnLst/>
              <a:rect l="l" t="t" r="r" b="b"/>
              <a:pathLst>
                <a:path w="2261" h="3751" extrusionOk="0">
                  <a:moveTo>
                    <a:pt x="1005" y="0"/>
                  </a:moveTo>
                  <a:cubicBezTo>
                    <a:pt x="982" y="0"/>
                    <a:pt x="959" y="0"/>
                    <a:pt x="959" y="23"/>
                  </a:cubicBezTo>
                  <a:cubicBezTo>
                    <a:pt x="914" y="69"/>
                    <a:pt x="914" y="114"/>
                    <a:pt x="936" y="160"/>
                  </a:cubicBezTo>
                  <a:cubicBezTo>
                    <a:pt x="982" y="183"/>
                    <a:pt x="1005" y="206"/>
                    <a:pt x="1028" y="251"/>
                  </a:cubicBezTo>
                  <a:cubicBezTo>
                    <a:pt x="1096" y="366"/>
                    <a:pt x="1142" y="480"/>
                    <a:pt x="1210" y="594"/>
                  </a:cubicBezTo>
                  <a:cubicBezTo>
                    <a:pt x="1233" y="662"/>
                    <a:pt x="1256" y="731"/>
                    <a:pt x="1279" y="799"/>
                  </a:cubicBezTo>
                  <a:cubicBezTo>
                    <a:pt x="1302" y="845"/>
                    <a:pt x="1324" y="890"/>
                    <a:pt x="1347" y="936"/>
                  </a:cubicBezTo>
                  <a:cubicBezTo>
                    <a:pt x="1370" y="1005"/>
                    <a:pt x="1393" y="1073"/>
                    <a:pt x="1416" y="1142"/>
                  </a:cubicBezTo>
                  <a:cubicBezTo>
                    <a:pt x="1438" y="1233"/>
                    <a:pt x="1438" y="1324"/>
                    <a:pt x="1461" y="1393"/>
                  </a:cubicBezTo>
                  <a:cubicBezTo>
                    <a:pt x="1461" y="1598"/>
                    <a:pt x="1484" y="1826"/>
                    <a:pt x="1438" y="2032"/>
                  </a:cubicBezTo>
                  <a:cubicBezTo>
                    <a:pt x="1416" y="2214"/>
                    <a:pt x="1347" y="2397"/>
                    <a:pt x="1279" y="2580"/>
                  </a:cubicBezTo>
                  <a:cubicBezTo>
                    <a:pt x="1233" y="2648"/>
                    <a:pt x="1187" y="2717"/>
                    <a:pt x="1142" y="2785"/>
                  </a:cubicBezTo>
                  <a:cubicBezTo>
                    <a:pt x="1096" y="2831"/>
                    <a:pt x="1050" y="2876"/>
                    <a:pt x="1005" y="2922"/>
                  </a:cubicBezTo>
                  <a:cubicBezTo>
                    <a:pt x="959" y="2968"/>
                    <a:pt x="914" y="3036"/>
                    <a:pt x="845" y="3082"/>
                  </a:cubicBezTo>
                  <a:cubicBezTo>
                    <a:pt x="822" y="3082"/>
                    <a:pt x="800" y="3104"/>
                    <a:pt x="777" y="3127"/>
                  </a:cubicBezTo>
                  <a:lnTo>
                    <a:pt x="777" y="3127"/>
                  </a:lnTo>
                  <a:cubicBezTo>
                    <a:pt x="799" y="3105"/>
                    <a:pt x="799" y="3105"/>
                    <a:pt x="822" y="3105"/>
                  </a:cubicBezTo>
                  <a:cubicBezTo>
                    <a:pt x="777" y="3127"/>
                    <a:pt x="708" y="3173"/>
                    <a:pt x="662" y="3196"/>
                  </a:cubicBezTo>
                  <a:cubicBezTo>
                    <a:pt x="594" y="3241"/>
                    <a:pt x="525" y="3287"/>
                    <a:pt x="457" y="3310"/>
                  </a:cubicBezTo>
                  <a:cubicBezTo>
                    <a:pt x="411" y="3356"/>
                    <a:pt x="343" y="3378"/>
                    <a:pt x="297" y="3401"/>
                  </a:cubicBezTo>
                  <a:cubicBezTo>
                    <a:pt x="252" y="3424"/>
                    <a:pt x="206" y="3470"/>
                    <a:pt x="160" y="3493"/>
                  </a:cubicBezTo>
                  <a:cubicBezTo>
                    <a:pt x="115" y="3493"/>
                    <a:pt x="46" y="3515"/>
                    <a:pt x="46" y="3561"/>
                  </a:cubicBezTo>
                  <a:cubicBezTo>
                    <a:pt x="23" y="3584"/>
                    <a:pt x="1" y="3630"/>
                    <a:pt x="23" y="3652"/>
                  </a:cubicBezTo>
                  <a:cubicBezTo>
                    <a:pt x="23" y="3698"/>
                    <a:pt x="69" y="3721"/>
                    <a:pt x="92" y="3744"/>
                  </a:cubicBezTo>
                  <a:cubicBezTo>
                    <a:pt x="105" y="3748"/>
                    <a:pt x="119" y="3750"/>
                    <a:pt x="133" y="3750"/>
                  </a:cubicBezTo>
                  <a:cubicBezTo>
                    <a:pt x="187" y="3750"/>
                    <a:pt x="238" y="3721"/>
                    <a:pt x="274" y="3721"/>
                  </a:cubicBezTo>
                  <a:cubicBezTo>
                    <a:pt x="320" y="3698"/>
                    <a:pt x="366" y="3698"/>
                    <a:pt x="411" y="3675"/>
                  </a:cubicBezTo>
                  <a:cubicBezTo>
                    <a:pt x="480" y="3675"/>
                    <a:pt x="525" y="3652"/>
                    <a:pt x="594" y="3630"/>
                  </a:cubicBezTo>
                  <a:cubicBezTo>
                    <a:pt x="640" y="3630"/>
                    <a:pt x="685" y="3607"/>
                    <a:pt x="731" y="3584"/>
                  </a:cubicBezTo>
                  <a:lnTo>
                    <a:pt x="754" y="3584"/>
                  </a:lnTo>
                  <a:cubicBezTo>
                    <a:pt x="777" y="3561"/>
                    <a:pt x="822" y="3561"/>
                    <a:pt x="845" y="3538"/>
                  </a:cubicBezTo>
                  <a:cubicBezTo>
                    <a:pt x="891" y="3538"/>
                    <a:pt x="936" y="3515"/>
                    <a:pt x="982" y="3493"/>
                  </a:cubicBezTo>
                  <a:cubicBezTo>
                    <a:pt x="1050" y="3470"/>
                    <a:pt x="1119" y="3424"/>
                    <a:pt x="1187" y="3401"/>
                  </a:cubicBezTo>
                  <a:cubicBezTo>
                    <a:pt x="1187" y="3401"/>
                    <a:pt x="1187" y="3378"/>
                    <a:pt x="1210" y="3378"/>
                  </a:cubicBezTo>
                  <a:cubicBezTo>
                    <a:pt x="1210" y="3378"/>
                    <a:pt x="1210" y="3401"/>
                    <a:pt x="1210" y="3401"/>
                  </a:cubicBezTo>
                  <a:cubicBezTo>
                    <a:pt x="1256" y="3424"/>
                    <a:pt x="1279" y="3424"/>
                    <a:pt x="1324" y="3424"/>
                  </a:cubicBezTo>
                  <a:cubicBezTo>
                    <a:pt x="1347" y="3401"/>
                    <a:pt x="1347" y="3401"/>
                    <a:pt x="1370" y="3401"/>
                  </a:cubicBezTo>
                  <a:cubicBezTo>
                    <a:pt x="1393" y="3401"/>
                    <a:pt x="1393" y="3401"/>
                    <a:pt x="1393" y="3378"/>
                  </a:cubicBezTo>
                  <a:cubicBezTo>
                    <a:pt x="1416" y="3378"/>
                    <a:pt x="1438" y="3378"/>
                    <a:pt x="1461" y="3356"/>
                  </a:cubicBezTo>
                  <a:cubicBezTo>
                    <a:pt x="1484" y="3356"/>
                    <a:pt x="1530" y="3333"/>
                    <a:pt x="1553" y="3310"/>
                  </a:cubicBezTo>
                  <a:cubicBezTo>
                    <a:pt x="1621" y="3264"/>
                    <a:pt x="1690" y="3219"/>
                    <a:pt x="1735" y="3173"/>
                  </a:cubicBezTo>
                  <a:cubicBezTo>
                    <a:pt x="1804" y="3105"/>
                    <a:pt x="1872" y="3036"/>
                    <a:pt x="1918" y="2968"/>
                  </a:cubicBezTo>
                  <a:cubicBezTo>
                    <a:pt x="1963" y="2899"/>
                    <a:pt x="2032" y="2808"/>
                    <a:pt x="2055" y="2717"/>
                  </a:cubicBezTo>
                  <a:lnTo>
                    <a:pt x="2078" y="2717"/>
                  </a:lnTo>
                  <a:cubicBezTo>
                    <a:pt x="2192" y="2557"/>
                    <a:pt x="2260" y="2328"/>
                    <a:pt x="2237" y="2123"/>
                  </a:cubicBezTo>
                  <a:cubicBezTo>
                    <a:pt x="2237" y="2009"/>
                    <a:pt x="2215" y="1872"/>
                    <a:pt x="2146" y="1781"/>
                  </a:cubicBezTo>
                  <a:cubicBezTo>
                    <a:pt x="2146" y="1758"/>
                    <a:pt x="2123" y="1735"/>
                    <a:pt x="2123" y="1712"/>
                  </a:cubicBezTo>
                  <a:lnTo>
                    <a:pt x="2100" y="1689"/>
                  </a:lnTo>
                  <a:cubicBezTo>
                    <a:pt x="2100" y="1667"/>
                    <a:pt x="2078" y="1621"/>
                    <a:pt x="2078" y="1621"/>
                  </a:cubicBezTo>
                  <a:cubicBezTo>
                    <a:pt x="2032" y="1530"/>
                    <a:pt x="2009" y="1438"/>
                    <a:pt x="1941" y="1347"/>
                  </a:cubicBezTo>
                  <a:cubicBezTo>
                    <a:pt x="1941" y="1347"/>
                    <a:pt x="1941" y="1324"/>
                    <a:pt x="1941" y="1324"/>
                  </a:cubicBezTo>
                  <a:cubicBezTo>
                    <a:pt x="1918" y="1256"/>
                    <a:pt x="1895" y="1210"/>
                    <a:pt x="1895" y="1142"/>
                  </a:cubicBezTo>
                  <a:cubicBezTo>
                    <a:pt x="1872" y="1073"/>
                    <a:pt x="1827" y="1005"/>
                    <a:pt x="1804" y="959"/>
                  </a:cubicBezTo>
                  <a:cubicBezTo>
                    <a:pt x="1781" y="890"/>
                    <a:pt x="1735" y="845"/>
                    <a:pt x="1690" y="776"/>
                  </a:cubicBezTo>
                  <a:cubicBezTo>
                    <a:pt x="1648" y="735"/>
                    <a:pt x="1587" y="636"/>
                    <a:pt x="1508" y="636"/>
                  </a:cubicBezTo>
                  <a:cubicBezTo>
                    <a:pt x="1500" y="636"/>
                    <a:pt x="1492" y="637"/>
                    <a:pt x="1484" y="639"/>
                  </a:cubicBezTo>
                  <a:cubicBezTo>
                    <a:pt x="1461" y="594"/>
                    <a:pt x="1416" y="548"/>
                    <a:pt x="1393" y="480"/>
                  </a:cubicBezTo>
                  <a:cubicBezTo>
                    <a:pt x="1370" y="457"/>
                    <a:pt x="1370" y="434"/>
                    <a:pt x="1347" y="411"/>
                  </a:cubicBezTo>
                  <a:cubicBezTo>
                    <a:pt x="1324" y="388"/>
                    <a:pt x="1324" y="343"/>
                    <a:pt x="1302" y="320"/>
                  </a:cubicBezTo>
                  <a:cubicBezTo>
                    <a:pt x="1283" y="282"/>
                    <a:pt x="1248" y="244"/>
                    <a:pt x="1223" y="206"/>
                  </a:cubicBezTo>
                  <a:lnTo>
                    <a:pt x="1223" y="206"/>
                  </a:lnTo>
                  <a:cubicBezTo>
                    <a:pt x="1226" y="206"/>
                    <a:pt x="1229" y="206"/>
                    <a:pt x="1233" y="206"/>
                  </a:cubicBezTo>
                  <a:cubicBezTo>
                    <a:pt x="1187" y="160"/>
                    <a:pt x="1142" y="92"/>
                    <a:pt x="1073" y="23"/>
                  </a:cubicBezTo>
                  <a:cubicBezTo>
                    <a:pt x="1073" y="23"/>
                    <a:pt x="1028" y="0"/>
                    <a:pt x="1005"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9785;p58">
              <a:extLst>
                <a:ext uri="{FF2B5EF4-FFF2-40B4-BE49-F238E27FC236}">
                  <a16:creationId xmlns:a16="http://schemas.microsoft.com/office/drawing/2014/main" id="{5F30D682-B46F-0FA1-2DD1-65A20B94D951}"/>
                </a:ext>
              </a:extLst>
            </p:cNvPr>
            <p:cNvSpPr/>
            <p:nvPr/>
          </p:nvSpPr>
          <p:spPr>
            <a:xfrm>
              <a:off x="5358206" y="4181293"/>
              <a:ext cx="47338" cy="125811"/>
            </a:xfrm>
            <a:custGeom>
              <a:avLst/>
              <a:gdLst/>
              <a:ahLst/>
              <a:cxnLst/>
              <a:rect l="l" t="t" r="r" b="b"/>
              <a:pathLst>
                <a:path w="1005" h="2671" extrusionOk="0">
                  <a:moveTo>
                    <a:pt x="297" y="0"/>
                  </a:moveTo>
                  <a:cubicBezTo>
                    <a:pt x="274" y="0"/>
                    <a:pt x="251" y="23"/>
                    <a:pt x="229" y="46"/>
                  </a:cubicBezTo>
                  <a:cubicBezTo>
                    <a:pt x="206" y="46"/>
                    <a:pt x="206" y="91"/>
                    <a:pt x="206" y="114"/>
                  </a:cubicBezTo>
                  <a:cubicBezTo>
                    <a:pt x="206" y="137"/>
                    <a:pt x="206" y="160"/>
                    <a:pt x="229" y="183"/>
                  </a:cubicBezTo>
                  <a:lnTo>
                    <a:pt x="251" y="183"/>
                  </a:lnTo>
                  <a:cubicBezTo>
                    <a:pt x="274" y="228"/>
                    <a:pt x="297" y="251"/>
                    <a:pt x="320" y="297"/>
                  </a:cubicBezTo>
                  <a:cubicBezTo>
                    <a:pt x="343" y="365"/>
                    <a:pt x="366" y="457"/>
                    <a:pt x="388" y="525"/>
                  </a:cubicBezTo>
                  <a:cubicBezTo>
                    <a:pt x="388" y="525"/>
                    <a:pt x="388" y="502"/>
                    <a:pt x="388" y="502"/>
                  </a:cubicBezTo>
                  <a:cubicBezTo>
                    <a:pt x="411" y="639"/>
                    <a:pt x="434" y="776"/>
                    <a:pt x="434" y="913"/>
                  </a:cubicBezTo>
                  <a:cubicBezTo>
                    <a:pt x="457" y="1027"/>
                    <a:pt x="434" y="1164"/>
                    <a:pt x="434" y="1301"/>
                  </a:cubicBezTo>
                  <a:cubicBezTo>
                    <a:pt x="434" y="1415"/>
                    <a:pt x="411" y="1529"/>
                    <a:pt x="388" y="1644"/>
                  </a:cubicBezTo>
                  <a:cubicBezTo>
                    <a:pt x="366" y="1781"/>
                    <a:pt x="343" y="1895"/>
                    <a:pt x="320" y="2009"/>
                  </a:cubicBezTo>
                  <a:cubicBezTo>
                    <a:pt x="297" y="2054"/>
                    <a:pt x="274" y="2123"/>
                    <a:pt x="251" y="2169"/>
                  </a:cubicBezTo>
                  <a:cubicBezTo>
                    <a:pt x="206" y="2237"/>
                    <a:pt x="183" y="2283"/>
                    <a:pt x="160" y="2328"/>
                  </a:cubicBezTo>
                  <a:cubicBezTo>
                    <a:pt x="160" y="2351"/>
                    <a:pt x="137" y="2374"/>
                    <a:pt x="137" y="2397"/>
                  </a:cubicBezTo>
                  <a:cubicBezTo>
                    <a:pt x="114" y="2397"/>
                    <a:pt x="114" y="2420"/>
                    <a:pt x="114" y="2420"/>
                  </a:cubicBezTo>
                  <a:cubicBezTo>
                    <a:pt x="92" y="2442"/>
                    <a:pt x="69" y="2442"/>
                    <a:pt x="46" y="2465"/>
                  </a:cubicBezTo>
                  <a:cubicBezTo>
                    <a:pt x="23" y="2488"/>
                    <a:pt x="0" y="2534"/>
                    <a:pt x="0" y="2579"/>
                  </a:cubicBezTo>
                  <a:cubicBezTo>
                    <a:pt x="23" y="2625"/>
                    <a:pt x="46" y="2648"/>
                    <a:pt x="69" y="2648"/>
                  </a:cubicBezTo>
                  <a:cubicBezTo>
                    <a:pt x="92" y="2671"/>
                    <a:pt x="137" y="2671"/>
                    <a:pt x="160" y="2671"/>
                  </a:cubicBezTo>
                  <a:cubicBezTo>
                    <a:pt x="229" y="2648"/>
                    <a:pt x="297" y="2602"/>
                    <a:pt x="366" y="2579"/>
                  </a:cubicBezTo>
                  <a:cubicBezTo>
                    <a:pt x="411" y="2534"/>
                    <a:pt x="480" y="2511"/>
                    <a:pt x="525" y="2488"/>
                  </a:cubicBezTo>
                  <a:cubicBezTo>
                    <a:pt x="571" y="2465"/>
                    <a:pt x="617" y="2420"/>
                    <a:pt x="662" y="2374"/>
                  </a:cubicBezTo>
                  <a:cubicBezTo>
                    <a:pt x="685" y="2351"/>
                    <a:pt x="708" y="2306"/>
                    <a:pt x="754" y="2283"/>
                  </a:cubicBezTo>
                  <a:cubicBezTo>
                    <a:pt x="776" y="2214"/>
                    <a:pt x="822" y="2169"/>
                    <a:pt x="845" y="2100"/>
                  </a:cubicBezTo>
                  <a:cubicBezTo>
                    <a:pt x="891" y="2009"/>
                    <a:pt x="936" y="1940"/>
                    <a:pt x="959" y="1849"/>
                  </a:cubicBezTo>
                  <a:cubicBezTo>
                    <a:pt x="982" y="1781"/>
                    <a:pt x="982" y="1712"/>
                    <a:pt x="982" y="1621"/>
                  </a:cubicBezTo>
                  <a:cubicBezTo>
                    <a:pt x="1005" y="1484"/>
                    <a:pt x="1005" y="1324"/>
                    <a:pt x="1005" y="1164"/>
                  </a:cubicBezTo>
                  <a:cubicBezTo>
                    <a:pt x="1005" y="1096"/>
                    <a:pt x="1005" y="1050"/>
                    <a:pt x="1005" y="982"/>
                  </a:cubicBezTo>
                  <a:cubicBezTo>
                    <a:pt x="1005" y="913"/>
                    <a:pt x="982" y="868"/>
                    <a:pt x="982" y="799"/>
                  </a:cubicBezTo>
                  <a:cubicBezTo>
                    <a:pt x="959" y="731"/>
                    <a:pt x="936" y="662"/>
                    <a:pt x="913" y="594"/>
                  </a:cubicBezTo>
                  <a:cubicBezTo>
                    <a:pt x="891" y="525"/>
                    <a:pt x="845" y="457"/>
                    <a:pt x="822" y="388"/>
                  </a:cubicBezTo>
                  <a:cubicBezTo>
                    <a:pt x="799" y="320"/>
                    <a:pt x="754" y="274"/>
                    <a:pt x="708" y="206"/>
                  </a:cubicBezTo>
                  <a:cubicBezTo>
                    <a:pt x="673" y="153"/>
                    <a:pt x="637" y="100"/>
                    <a:pt x="581" y="100"/>
                  </a:cubicBezTo>
                  <a:cubicBezTo>
                    <a:pt x="564" y="100"/>
                    <a:pt x="546" y="104"/>
                    <a:pt x="525" y="114"/>
                  </a:cubicBezTo>
                  <a:cubicBezTo>
                    <a:pt x="502" y="114"/>
                    <a:pt x="480" y="137"/>
                    <a:pt x="457" y="137"/>
                  </a:cubicBezTo>
                  <a:cubicBezTo>
                    <a:pt x="434" y="114"/>
                    <a:pt x="411" y="69"/>
                    <a:pt x="366" y="23"/>
                  </a:cubicBezTo>
                  <a:cubicBezTo>
                    <a:pt x="343" y="0"/>
                    <a:pt x="320" y="0"/>
                    <a:pt x="297"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9786;p58">
              <a:extLst>
                <a:ext uri="{FF2B5EF4-FFF2-40B4-BE49-F238E27FC236}">
                  <a16:creationId xmlns:a16="http://schemas.microsoft.com/office/drawing/2014/main" id="{4FD40AFD-6F4A-8EAE-C675-4156BAF13E91}"/>
                </a:ext>
              </a:extLst>
            </p:cNvPr>
            <p:cNvSpPr/>
            <p:nvPr/>
          </p:nvSpPr>
          <p:spPr>
            <a:xfrm>
              <a:off x="5307663" y="4175923"/>
              <a:ext cx="39849" cy="123644"/>
            </a:xfrm>
            <a:custGeom>
              <a:avLst/>
              <a:gdLst/>
              <a:ahLst/>
              <a:cxnLst/>
              <a:rect l="l" t="t" r="r" b="b"/>
              <a:pathLst>
                <a:path w="846" h="2625" extrusionOk="0">
                  <a:moveTo>
                    <a:pt x="297" y="0"/>
                  </a:moveTo>
                  <a:cubicBezTo>
                    <a:pt x="274" y="0"/>
                    <a:pt x="252" y="23"/>
                    <a:pt x="229" y="46"/>
                  </a:cubicBezTo>
                  <a:cubicBezTo>
                    <a:pt x="229" y="69"/>
                    <a:pt x="229" y="91"/>
                    <a:pt x="229" y="114"/>
                  </a:cubicBezTo>
                  <a:cubicBezTo>
                    <a:pt x="252" y="160"/>
                    <a:pt x="252" y="205"/>
                    <a:pt x="274" y="251"/>
                  </a:cubicBezTo>
                  <a:cubicBezTo>
                    <a:pt x="274" y="251"/>
                    <a:pt x="274" y="228"/>
                    <a:pt x="274" y="228"/>
                  </a:cubicBezTo>
                  <a:cubicBezTo>
                    <a:pt x="297" y="388"/>
                    <a:pt x="297" y="548"/>
                    <a:pt x="274" y="708"/>
                  </a:cubicBezTo>
                  <a:cubicBezTo>
                    <a:pt x="274" y="765"/>
                    <a:pt x="274" y="823"/>
                    <a:pt x="274" y="867"/>
                  </a:cubicBezTo>
                  <a:cubicBezTo>
                    <a:pt x="252" y="1073"/>
                    <a:pt x="229" y="1301"/>
                    <a:pt x="206" y="1507"/>
                  </a:cubicBezTo>
                  <a:cubicBezTo>
                    <a:pt x="206" y="1575"/>
                    <a:pt x="183" y="1621"/>
                    <a:pt x="183" y="1689"/>
                  </a:cubicBezTo>
                  <a:cubicBezTo>
                    <a:pt x="183" y="1735"/>
                    <a:pt x="160" y="1803"/>
                    <a:pt x="160" y="1849"/>
                  </a:cubicBezTo>
                  <a:cubicBezTo>
                    <a:pt x="137" y="1895"/>
                    <a:pt x="137" y="1963"/>
                    <a:pt x="115" y="2009"/>
                  </a:cubicBezTo>
                  <a:cubicBezTo>
                    <a:pt x="115" y="2054"/>
                    <a:pt x="92" y="2100"/>
                    <a:pt x="92" y="2146"/>
                  </a:cubicBezTo>
                  <a:cubicBezTo>
                    <a:pt x="46" y="2237"/>
                    <a:pt x="23" y="2328"/>
                    <a:pt x="1" y="2420"/>
                  </a:cubicBezTo>
                  <a:cubicBezTo>
                    <a:pt x="1" y="2420"/>
                    <a:pt x="1" y="2442"/>
                    <a:pt x="1" y="2465"/>
                  </a:cubicBezTo>
                  <a:cubicBezTo>
                    <a:pt x="1" y="2511"/>
                    <a:pt x="23" y="2534"/>
                    <a:pt x="46" y="2579"/>
                  </a:cubicBezTo>
                  <a:cubicBezTo>
                    <a:pt x="92" y="2625"/>
                    <a:pt x="137" y="2625"/>
                    <a:pt x="183" y="2625"/>
                  </a:cubicBezTo>
                  <a:cubicBezTo>
                    <a:pt x="252" y="2625"/>
                    <a:pt x="297" y="2602"/>
                    <a:pt x="343" y="2602"/>
                  </a:cubicBezTo>
                  <a:cubicBezTo>
                    <a:pt x="389" y="2579"/>
                    <a:pt x="434" y="2579"/>
                    <a:pt x="457" y="2556"/>
                  </a:cubicBezTo>
                  <a:cubicBezTo>
                    <a:pt x="503" y="2534"/>
                    <a:pt x="526" y="2534"/>
                    <a:pt x="571" y="2511"/>
                  </a:cubicBezTo>
                  <a:cubicBezTo>
                    <a:pt x="617" y="2465"/>
                    <a:pt x="640" y="2420"/>
                    <a:pt x="640" y="2351"/>
                  </a:cubicBezTo>
                  <a:cubicBezTo>
                    <a:pt x="640" y="2351"/>
                    <a:pt x="640" y="2351"/>
                    <a:pt x="640" y="2328"/>
                  </a:cubicBezTo>
                  <a:cubicBezTo>
                    <a:pt x="640" y="2305"/>
                    <a:pt x="640" y="2260"/>
                    <a:pt x="662" y="2214"/>
                  </a:cubicBezTo>
                  <a:cubicBezTo>
                    <a:pt x="662" y="2168"/>
                    <a:pt x="662" y="2123"/>
                    <a:pt x="662" y="2077"/>
                  </a:cubicBezTo>
                  <a:cubicBezTo>
                    <a:pt x="662" y="2009"/>
                    <a:pt x="662" y="1917"/>
                    <a:pt x="662" y="1849"/>
                  </a:cubicBezTo>
                  <a:cubicBezTo>
                    <a:pt x="662" y="1758"/>
                    <a:pt x="662" y="1666"/>
                    <a:pt x="685" y="1575"/>
                  </a:cubicBezTo>
                  <a:cubicBezTo>
                    <a:pt x="685" y="1507"/>
                    <a:pt x="708" y="1461"/>
                    <a:pt x="708" y="1392"/>
                  </a:cubicBezTo>
                  <a:cubicBezTo>
                    <a:pt x="731" y="1324"/>
                    <a:pt x="731" y="1255"/>
                    <a:pt x="731" y="1187"/>
                  </a:cubicBezTo>
                  <a:cubicBezTo>
                    <a:pt x="754" y="1027"/>
                    <a:pt x="777" y="867"/>
                    <a:pt x="822" y="708"/>
                  </a:cubicBezTo>
                  <a:cubicBezTo>
                    <a:pt x="822" y="662"/>
                    <a:pt x="822" y="616"/>
                    <a:pt x="822" y="548"/>
                  </a:cubicBezTo>
                  <a:cubicBezTo>
                    <a:pt x="845" y="502"/>
                    <a:pt x="845" y="457"/>
                    <a:pt x="845" y="411"/>
                  </a:cubicBezTo>
                  <a:cubicBezTo>
                    <a:pt x="845" y="365"/>
                    <a:pt x="845" y="342"/>
                    <a:pt x="845" y="320"/>
                  </a:cubicBezTo>
                  <a:cubicBezTo>
                    <a:pt x="822" y="274"/>
                    <a:pt x="799" y="228"/>
                    <a:pt x="754" y="205"/>
                  </a:cubicBezTo>
                  <a:cubicBezTo>
                    <a:pt x="708" y="160"/>
                    <a:pt x="662" y="114"/>
                    <a:pt x="594" y="69"/>
                  </a:cubicBezTo>
                  <a:cubicBezTo>
                    <a:pt x="571" y="69"/>
                    <a:pt x="548" y="46"/>
                    <a:pt x="503" y="46"/>
                  </a:cubicBezTo>
                  <a:cubicBezTo>
                    <a:pt x="457" y="46"/>
                    <a:pt x="434" y="69"/>
                    <a:pt x="411" y="91"/>
                  </a:cubicBezTo>
                  <a:cubicBezTo>
                    <a:pt x="389" y="69"/>
                    <a:pt x="389" y="69"/>
                    <a:pt x="389" y="46"/>
                  </a:cubicBezTo>
                  <a:cubicBezTo>
                    <a:pt x="389" y="23"/>
                    <a:pt x="343" y="0"/>
                    <a:pt x="32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9787;p58">
              <a:extLst>
                <a:ext uri="{FF2B5EF4-FFF2-40B4-BE49-F238E27FC236}">
                  <a16:creationId xmlns:a16="http://schemas.microsoft.com/office/drawing/2014/main" id="{01FE1406-CF5A-F649-676B-CF23C3C7A611}"/>
                </a:ext>
              </a:extLst>
            </p:cNvPr>
            <p:cNvSpPr/>
            <p:nvPr/>
          </p:nvSpPr>
          <p:spPr>
            <a:xfrm>
              <a:off x="5262490" y="4167303"/>
              <a:ext cx="39849" cy="124115"/>
            </a:xfrm>
            <a:custGeom>
              <a:avLst/>
              <a:gdLst/>
              <a:ahLst/>
              <a:cxnLst/>
              <a:rect l="l" t="t" r="r" b="b"/>
              <a:pathLst>
                <a:path w="846" h="2635" extrusionOk="0">
                  <a:moveTo>
                    <a:pt x="275" y="0"/>
                  </a:moveTo>
                  <a:cubicBezTo>
                    <a:pt x="252" y="0"/>
                    <a:pt x="252" y="46"/>
                    <a:pt x="252" y="69"/>
                  </a:cubicBezTo>
                  <a:cubicBezTo>
                    <a:pt x="275" y="92"/>
                    <a:pt x="275" y="137"/>
                    <a:pt x="298" y="183"/>
                  </a:cubicBezTo>
                  <a:cubicBezTo>
                    <a:pt x="298" y="252"/>
                    <a:pt x="298" y="343"/>
                    <a:pt x="298" y="411"/>
                  </a:cubicBezTo>
                  <a:cubicBezTo>
                    <a:pt x="298" y="503"/>
                    <a:pt x="275" y="571"/>
                    <a:pt x="275" y="640"/>
                  </a:cubicBezTo>
                  <a:cubicBezTo>
                    <a:pt x="252" y="708"/>
                    <a:pt x="252" y="799"/>
                    <a:pt x="229" y="868"/>
                  </a:cubicBezTo>
                  <a:cubicBezTo>
                    <a:pt x="183" y="1028"/>
                    <a:pt x="161" y="1165"/>
                    <a:pt x="115" y="1324"/>
                  </a:cubicBezTo>
                  <a:cubicBezTo>
                    <a:pt x="92" y="1393"/>
                    <a:pt x="92" y="1484"/>
                    <a:pt x="69" y="1553"/>
                  </a:cubicBezTo>
                  <a:cubicBezTo>
                    <a:pt x="47" y="1621"/>
                    <a:pt x="47" y="1690"/>
                    <a:pt x="47" y="1781"/>
                  </a:cubicBezTo>
                  <a:cubicBezTo>
                    <a:pt x="24" y="1849"/>
                    <a:pt x="24" y="1918"/>
                    <a:pt x="24" y="1986"/>
                  </a:cubicBezTo>
                  <a:cubicBezTo>
                    <a:pt x="24" y="2055"/>
                    <a:pt x="1" y="2146"/>
                    <a:pt x="24" y="2214"/>
                  </a:cubicBezTo>
                  <a:cubicBezTo>
                    <a:pt x="24" y="2306"/>
                    <a:pt x="24" y="2397"/>
                    <a:pt x="47" y="2466"/>
                  </a:cubicBezTo>
                  <a:cubicBezTo>
                    <a:pt x="47" y="2488"/>
                    <a:pt x="47" y="2511"/>
                    <a:pt x="47" y="2511"/>
                  </a:cubicBezTo>
                  <a:cubicBezTo>
                    <a:pt x="69" y="2534"/>
                    <a:pt x="69" y="2557"/>
                    <a:pt x="92" y="2580"/>
                  </a:cubicBezTo>
                  <a:cubicBezTo>
                    <a:pt x="115" y="2603"/>
                    <a:pt x="138" y="2603"/>
                    <a:pt x="161" y="2625"/>
                  </a:cubicBezTo>
                  <a:cubicBezTo>
                    <a:pt x="181" y="2632"/>
                    <a:pt x="199" y="2635"/>
                    <a:pt x="216" y="2635"/>
                  </a:cubicBezTo>
                  <a:cubicBezTo>
                    <a:pt x="258" y="2635"/>
                    <a:pt x="295" y="2619"/>
                    <a:pt x="343" y="2603"/>
                  </a:cubicBezTo>
                  <a:cubicBezTo>
                    <a:pt x="389" y="2580"/>
                    <a:pt x="435" y="2557"/>
                    <a:pt x="503" y="2534"/>
                  </a:cubicBezTo>
                  <a:cubicBezTo>
                    <a:pt x="526" y="2511"/>
                    <a:pt x="572" y="2488"/>
                    <a:pt x="572" y="2443"/>
                  </a:cubicBezTo>
                  <a:cubicBezTo>
                    <a:pt x="572" y="2443"/>
                    <a:pt x="594" y="2420"/>
                    <a:pt x="594" y="2420"/>
                  </a:cubicBezTo>
                  <a:cubicBezTo>
                    <a:pt x="594" y="2397"/>
                    <a:pt x="617" y="2374"/>
                    <a:pt x="617" y="2374"/>
                  </a:cubicBezTo>
                  <a:cubicBezTo>
                    <a:pt x="617" y="2351"/>
                    <a:pt x="617" y="2329"/>
                    <a:pt x="617" y="2306"/>
                  </a:cubicBezTo>
                  <a:cubicBezTo>
                    <a:pt x="617" y="2283"/>
                    <a:pt x="594" y="2283"/>
                    <a:pt x="594" y="2260"/>
                  </a:cubicBezTo>
                  <a:lnTo>
                    <a:pt x="572" y="2123"/>
                  </a:lnTo>
                  <a:cubicBezTo>
                    <a:pt x="572" y="2055"/>
                    <a:pt x="549" y="1963"/>
                    <a:pt x="549" y="1872"/>
                  </a:cubicBezTo>
                  <a:cubicBezTo>
                    <a:pt x="526" y="1804"/>
                    <a:pt x="526" y="1735"/>
                    <a:pt x="526" y="1644"/>
                  </a:cubicBezTo>
                  <a:cubicBezTo>
                    <a:pt x="526" y="1553"/>
                    <a:pt x="526" y="1461"/>
                    <a:pt x="526" y="1370"/>
                  </a:cubicBezTo>
                  <a:cubicBezTo>
                    <a:pt x="549" y="1347"/>
                    <a:pt x="572" y="1347"/>
                    <a:pt x="572" y="1301"/>
                  </a:cubicBezTo>
                  <a:cubicBezTo>
                    <a:pt x="594" y="1233"/>
                    <a:pt x="594" y="1142"/>
                    <a:pt x="617" y="1073"/>
                  </a:cubicBezTo>
                  <a:cubicBezTo>
                    <a:pt x="686" y="936"/>
                    <a:pt x="731" y="799"/>
                    <a:pt x="777" y="662"/>
                  </a:cubicBezTo>
                  <a:cubicBezTo>
                    <a:pt x="800" y="640"/>
                    <a:pt x="823" y="594"/>
                    <a:pt x="823" y="548"/>
                  </a:cubicBezTo>
                  <a:cubicBezTo>
                    <a:pt x="845" y="503"/>
                    <a:pt x="845" y="434"/>
                    <a:pt x="845" y="388"/>
                  </a:cubicBezTo>
                  <a:cubicBezTo>
                    <a:pt x="845" y="343"/>
                    <a:pt x="823" y="297"/>
                    <a:pt x="823" y="252"/>
                  </a:cubicBezTo>
                  <a:cubicBezTo>
                    <a:pt x="800" y="229"/>
                    <a:pt x="777" y="206"/>
                    <a:pt x="754" y="183"/>
                  </a:cubicBezTo>
                  <a:cubicBezTo>
                    <a:pt x="731" y="160"/>
                    <a:pt x="663" y="115"/>
                    <a:pt x="617" y="115"/>
                  </a:cubicBezTo>
                  <a:lnTo>
                    <a:pt x="549" y="115"/>
                  </a:lnTo>
                  <a:cubicBezTo>
                    <a:pt x="549" y="92"/>
                    <a:pt x="526" y="92"/>
                    <a:pt x="526" y="69"/>
                  </a:cubicBezTo>
                  <a:cubicBezTo>
                    <a:pt x="503" y="46"/>
                    <a:pt x="457" y="23"/>
                    <a:pt x="435" y="23"/>
                  </a:cubicBezTo>
                  <a:cubicBezTo>
                    <a:pt x="412" y="23"/>
                    <a:pt x="366" y="46"/>
                    <a:pt x="343" y="69"/>
                  </a:cubicBezTo>
                  <a:cubicBezTo>
                    <a:pt x="343" y="69"/>
                    <a:pt x="343" y="46"/>
                    <a:pt x="343" y="23"/>
                  </a:cubicBezTo>
                  <a:cubicBezTo>
                    <a:pt x="320" y="0"/>
                    <a:pt x="320" y="0"/>
                    <a:pt x="298"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9788;p58">
              <a:extLst>
                <a:ext uri="{FF2B5EF4-FFF2-40B4-BE49-F238E27FC236}">
                  <a16:creationId xmlns:a16="http://schemas.microsoft.com/office/drawing/2014/main" id="{38E6F69F-162A-D051-DF29-2B1A894BE2B0}"/>
                </a:ext>
              </a:extLst>
            </p:cNvPr>
            <p:cNvSpPr/>
            <p:nvPr/>
          </p:nvSpPr>
          <p:spPr>
            <a:xfrm>
              <a:off x="5342050" y="4190949"/>
              <a:ext cx="7584" cy="14460"/>
            </a:xfrm>
            <a:custGeom>
              <a:avLst/>
              <a:gdLst/>
              <a:ahLst/>
              <a:cxnLst/>
              <a:rect l="l" t="t" r="r" b="b"/>
              <a:pathLst>
                <a:path w="161" h="307" extrusionOk="0">
                  <a:moveTo>
                    <a:pt x="24" y="1"/>
                  </a:moveTo>
                  <a:cubicBezTo>
                    <a:pt x="1" y="23"/>
                    <a:pt x="1" y="46"/>
                    <a:pt x="1" y="69"/>
                  </a:cubicBezTo>
                  <a:cubicBezTo>
                    <a:pt x="24" y="92"/>
                    <a:pt x="47" y="138"/>
                    <a:pt x="69" y="160"/>
                  </a:cubicBezTo>
                  <a:cubicBezTo>
                    <a:pt x="69" y="183"/>
                    <a:pt x="69" y="183"/>
                    <a:pt x="69" y="206"/>
                  </a:cubicBezTo>
                  <a:cubicBezTo>
                    <a:pt x="92" y="206"/>
                    <a:pt x="92" y="229"/>
                    <a:pt x="92" y="229"/>
                  </a:cubicBezTo>
                  <a:cubicBezTo>
                    <a:pt x="92" y="252"/>
                    <a:pt x="69" y="252"/>
                    <a:pt x="69" y="252"/>
                  </a:cubicBezTo>
                  <a:cubicBezTo>
                    <a:pt x="69" y="275"/>
                    <a:pt x="92" y="297"/>
                    <a:pt x="115" y="297"/>
                  </a:cubicBezTo>
                  <a:cubicBezTo>
                    <a:pt x="122" y="304"/>
                    <a:pt x="128" y="307"/>
                    <a:pt x="135" y="307"/>
                  </a:cubicBezTo>
                  <a:cubicBezTo>
                    <a:pt x="149" y="307"/>
                    <a:pt x="161" y="291"/>
                    <a:pt x="161" y="275"/>
                  </a:cubicBezTo>
                  <a:cubicBezTo>
                    <a:pt x="161" y="252"/>
                    <a:pt x="161" y="229"/>
                    <a:pt x="161" y="206"/>
                  </a:cubicBezTo>
                  <a:cubicBezTo>
                    <a:pt x="161" y="183"/>
                    <a:pt x="161" y="160"/>
                    <a:pt x="138" y="138"/>
                  </a:cubicBezTo>
                  <a:cubicBezTo>
                    <a:pt x="115" y="92"/>
                    <a:pt x="92" y="69"/>
                    <a:pt x="69" y="23"/>
                  </a:cubicBezTo>
                  <a:cubicBezTo>
                    <a:pt x="69" y="1"/>
                    <a:pt x="47" y="1"/>
                    <a:pt x="47" y="1"/>
                  </a:cubicBezTo>
                  <a:close/>
                </a:path>
              </a:pathLst>
            </a:custGeom>
            <a:solidFill>
              <a:srgbClr val="E28A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9789;p58">
              <a:extLst>
                <a:ext uri="{FF2B5EF4-FFF2-40B4-BE49-F238E27FC236}">
                  <a16:creationId xmlns:a16="http://schemas.microsoft.com/office/drawing/2014/main" id="{34102579-94F6-9EDD-DE47-DBF31CB509AA}"/>
                </a:ext>
              </a:extLst>
            </p:cNvPr>
            <p:cNvSpPr/>
            <p:nvPr/>
          </p:nvSpPr>
          <p:spPr>
            <a:xfrm>
              <a:off x="5559249" y="4203856"/>
              <a:ext cx="43052" cy="122890"/>
            </a:xfrm>
            <a:custGeom>
              <a:avLst/>
              <a:gdLst/>
              <a:ahLst/>
              <a:cxnLst/>
              <a:rect l="l" t="t" r="r" b="b"/>
              <a:pathLst>
                <a:path w="914" h="2609" extrusionOk="0">
                  <a:moveTo>
                    <a:pt x="366" y="1"/>
                  </a:moveTo>
                  <a:cubicBezTo>
                    <a:pt x="343" y="23"/>
                    <a:pt x="320" y="23"/>
                    <a:pt x="297" y="46"/>
                  </a:cubicBezTo>
                  <a:cubicBezTo>
                    <a:pt x="297" y="46"/>
                    <a:pt x="275" y="69"/>
                    <a:pt x="275" y="69"/>
                  </a:cubicBezTo>
                  <a:cubicBezTo>
                    <a:pt x="275" y="46"/>
                    <a:pt x="252" y="46"/>
                    <a:pt x="229" y="23"/>
                  </a:cubicBezTo>
                  <a:cubicBezTo>
                    <a:pt x="217" y="12"/>
                    <a:pt x="200" y="6"/>
                    <a:pt x="183" y="6"/>
                  </a:cubicBezTo>
                  <a:cubicBezTo>
                    <a:pt x="166" y="6"/>
                    <a:pt x="149" y="12"/>
                    <a:pt x="138" y="23"/>
                  </a:cubicBezTo>
                  <a:cubicBezTo>
                    <a:pt x="92" y="69"/>
                    <a:pt x="115" y="92"/>
                    <a:pt x="138" y="137"/>
                  </a:cubicBezTo>
                  <a:cubicBezTo>
                    <a:pt x="160" y="160"/>
                    <a:pt x="183" y="183"/>
                    <a:pt x="183" y="183"/>
                  </a:cubicBezTo>
                  <a:cubicBezTo>
                    <a:pt x="229" y="274"/>
                    <a:pt x="252" y="366"/>
                    <a:pt x="275" y="457"/>
                  </a:cubicBezTo>
                  <a:cubicBezTo>
                    <a:pt x="297" y="594"/>
                    <a:pt x="320" y="731"/>
                    <a:pt x="343" y="868"/>
                  </a:cubicBezTo>
                  <a:cubicBezTo>
                    <a:pt x="343" y="936"/>
                    <a:pt x="343" y="1005"/>
                    <a:pt x="343" y="1073"/>
                  </a:cubicBezTo>
                  <a:cubicBezTo>
                    <a:pt x="343" y="1165"/>
                    <a:pt x="343" y="1233"/>
                    <a:pt x="320" y="1302"/>
                  </a:cubicBezTo>
                  <a:cubicBezTo>
                    <a:pt x="334" y="1302"/>
                    <a:pt x="340" y="1293"/>
                    <a:pt x="342" y="1286"/>
                  </a:cubicBezTo>
                  <a:lnTo>
                    <a:pt x="342" y="1286"/>
                  </a:lnTo>
                  <a:cubicBezTo>
                    <a:pt x="319" y="1420"/>
                    <a:pt x="297" y="1532"/>
                    <a:pt x="275" y="1667"/>
                  </a:cubicBezTo>
                  <a:cubicBezTo>
                    <a:pt x="275" y="1735"/>
                    <a:pt x="252" y="1804"/>
                    <a:pt x="252" y="1849"/>
                  </a:cubicBezTo>
                  <a:cubicBezTo>
                    <a:pt x="229" y="1918"/>
                    <a:pt x="229" y="1986"/>
                    <a:pt x="206" y="2032"/>
                  </a:cubicBezTo>
                  <a:cubicBezTo>
                    <a:pt x="160" y="2146"/>
                    <a:pt x="115" y="2260"/>
                    <a:pt x="46" y="2374"/>
                  </a:cubicBezTo>
                  <a:cubicBezTo>
                    <a:pt x="46" y="2374"/>
                    <a:pt x="46" y="2397"/>
                    <a:pt x="23" y="2420"/>
                  </a:cubicBezTo>
                  <a:cubicBezTo>
                    <a:pt x="23" y="2443"/>
                    <a:pt x="1" y="2466"/>
                    <a:pt x="1" y="2511"/>
                  </a:cubicBezTo>
                  <a:cubicBezTo>
                    <a:pt x="1" y="2557"/>
                    <a:pt x="46" y="2603"/>
                    <a:pt x="92" y="2603"/>
                  </a:cubicBezTo>
                  <a:cubicBezTo>
                    <a:pt x="105" y="2607"/>
                    <a:pt x="117" y="2609"/>
                    <a:pt x="129" y="2609"/>
                  </a:cubicBezTo>
                  <a:cubicBezTo>
                    <a:pt x="177" y="2609"/>
                    <a:pt x="210" y="2575"/>
                    <a:pt x="229" y="2557"/>
                  </a:cubicBezTo>
                  <a:cubicBezTo>
                    <a:pt x="252" y="2568"/>
                    <a:pt x="275" y="2574"/>
                    <a:pt x="297" y="2574"/>
                  </a:cubicBezTo>
                  <a:cubicBezTo>
                    <a:pt x="320" y="2574"/>
                    <a:pt x="343" y="2568"/>
                    <a:pt x="366" y="2557"/>
                  </a:cubicBezTo>
                  <a:cubicBezTo>
                    <a:pt x="389" y="2534"/>
                    <a:pt x="389" y="2534"/>
                    <a:pt x="412" y="2534"/>
                  </a:cubicBezTo>
                  <a:cubicBezTo>
                    <a:pt x="434" y="2511"/>
                    <a:pt x="457" y="2488"/>
                    <a:pt x="480" y="2466"/>
                  </a:cubicBezTo>
                  <a:cubicBezTo>
                    <a:pt x="480" y="2466"/>
                    <a:pt x="503" y="2443"/>
                    <a:pt x="503" y="2420"/>
                  </a:cubicBezTo>
                  <a:cubicBezTo>
                    <a:pt x="526" y="2397"/>
                    <a:pt x="548" y="2374"/>
                    <a:pt x="548" y="2352"/>
                  </a:cubicBezTo>
                  <a:cubicBezTo>
                    <a:pt x="594" y="2283"/>
                    <a:pt x="617" y="2215"/>
                    <a:pt x="663" y="2146"/>
                  </a:cubicBezTo>
                  <a:cubicBezTo>
                    <a:pt x="685" y="2078"/>
                    <a:pt x="708" y="2009"/>
                    <a:pt x="754" y="1963"/>
                  </a:cubicBezTo>
                  <a:cubicBezTo>
                    <a:pt x="777" y="1872"/>
                    <a:pt x="800" y="1781"/>
                    <a:pt x="822" y="1712"/>
                  </a:cubicBezTo>
                  <a:cubicBezTo>
                    <a:pt x="845" y="1644"/>
                    <a:pt x="868" y="1575"/>
                    <a:pt x="868" y="1507"/>
                  </a:cubicBezTo>
                  <a:cubicBezTo>
                    <a:pt x="891" y="1438"/>
                    <a:pt x="891" y="1370"/>
                    <a:pt x="891" y="1302"/>
                  </a:cubicBezTo>
                  <a:cubicBezTo>
                    <a:pt x="914" y="1210"/>
                    <a:pt x="914" y="1119"/>
                    <a:pt x="914" y="1028"/>
                  </a:cubicBezTo>
                  <a:cubicBezTo>
                    <a:pt x="914" y="982"/>
                    <a:pt x="914" y="936"/>
                    <a:pt x="914" y="914"/>
                  </a:cubicBezTo>
                  <a:cubicBezTo>
                    <a:pt x="914" y="868"/>
                    <a:pt x="914" y="822"/>
                    <a:pt x="891" y="799"/>
                  </a:cubicBezTo>
                  <a:cubicBezTo>
                    <a:pt x="891" y="685"/>
                    <a:pt x="845" y="594"/>
                    <a:pt x="822" y="480"/>
                  </a:cubicBezTo>
                  <a:cubicBezTo>
                    <a:pt x="777" y="389"/>
                    <a:pt x="731" y="297"/>
                    <a:pt x="663" y="206"/>
                  </a:cubicBezTo>
                  <a:cubicBezTo>
                    <a:pt x="640" y="160"/>
                    <a:pt x="594" y="115"/>
                    <a:pt x="571" y="92"/>
                  </a:cubicBezTo>
                  <a:cubicBezTo>
                    <a:pt x="548" y="46"/>
                    <a:pt x="503" y="23"/>
                    <a:pt x="48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9790;p58">
              <a:extLst>
                <a:ext uri="{FF2B5EF4-FFF2-40B4-BE49-F238E27FC236}">
                  <a16:creationId xmlns:a16="http://schemas.microsoft.com/office/drawing/2014/main" id="{823B11C0-5B72-EF23-51BB-354285DF8DA9}"/>
                </a:ext>
              </a:extLst>
            </p:cNvPr>
            <p:cNvSpPr/>
            <p:nvPr/>
          </p:nvSpPr>
          <p:spPr>
            <a:xfrm>
              <a:off x="5509789" y="4200653"/>
              <a:ext cx="46302" cy="127977"/>
            </a:xfrm>
            <a:custGeom>
              <a:avLst/>
              <a:gdLst/>
              <a:ahLst/>
              <a:cxnLst/>
              <a:rect l="l" t="t" r="r" b="b"/>
              <a:pathLst>
                <a:path w="983" h="2717" extrusionOk="0">
                  <a:moveTo>
                    <a:pt x="206" y="0"/>
                  </a:moveTo>
                  <a:cubicBezTo>
                    <a:pt x="206" y="0"/>
                    <a:pt x="183" y="23"/>
                    <a:pt x="160" y="23"/>
                  </a:cubicBezTo>
                  <a:cubicBezTo>
                    <a:pt x="115" y="46"/>
                    <a:pt x="115" y="114"/>
                    <a:pt x="138" y="160"/>
                  </a:cubicBezTo>
                  <a:cubicBezTo>
                    <a:pt x="183" y="205"/>
                    <a:pt x="206" y="274"/>
                    <a:pt x="252" y="320"/>
                  </a:cubicBezTo>
                  <a:cubicBezTo>
                    <a:pt x="275" y="365"/>
                    <a:pt x="297" y="411"/>
                    <a:pt x="297" y="457"/>
                  </a:cubicBezTo>
                  <a:cubicBezTo>
                    <a:pt x="320" y="502"/>
                    <a:pt x="343" y="571"/>
                    <a:pt x="343" y="616"/>
                  </a:cubicBezTo>
                  <a:cubicBezTo>
                    <a:pt x="366" y="708"/>
                    <a:pt x="366" y="776"/>
                    <a:pt x="389" y="867"/>
                  </a:cubicBezTo>
                  <a:cubicBezTo>
                    <a:pt x="389" y="959"/>
                    <a:pt x="389" y="1050"/>
                    <a:pt x="389" y="1118"/>
                  </a:cubicBezTo>
                  <a:cubicBezTo>
                    <a:pt x="389" y="1187"/>
                    <a:pt x="389" y="1255"/>
                    <a:pt x="389" y="1324"/>
                  </a:cubicBezTo>
                  <a:cubicBezTo>
                    <a:pt x="366" y="1438"/>
                    <a:pt x="366" y="1552"/>
                    <a:pt x="343" y="1666"/>
                  </a:cubicBezTo>
                  <a:cubicBezTo>
                    <a:pt x="320" y="1780"/>
                    <a:pt x="297" y="1895"/>
                    <a:pt x="252" y="2009"/>
                  </a:cubicBezTo>
                  <a:cubicBezTo>
                    <a:pt x="229" y="2077"/>
                    <a:pt x="206" y="2168"/>
                    <a:pt x="160" y="2237"/>
                  </a:cubicBezTo>
                  <a:cubicBezTo>
                    <a:pt x="138" y="2305"/>
                    <a:pt x="115" y="2374"/>
                    <a:pt x="69" y="2442"/>
                  </a:cubicBezTo>
                  <a:cubicBezTo>
                    <a:pt x="46" y="2488"/>
                    <a:pt x="1" y="2534"/>
                    <a:pt x="1" y="2602"/>
                  </a:cubicBezTo>
                  <a:cubicBezTo>
                    <a:pt x="1" y="2648"/>
                    <a:pt x="69" y="2716"/>
                    <a:pt x="138" y="2716"/>
                  </a:cubicBezTo>
                  <a:cubicBezTo>
                    <a:pt x="183" y="2693"/>
                    <a:pt x="229" y="2671"/>
                    <a:pt x="275" y="2625"/>
                  </a:cubicBezTo>
                  <a:cubicBezTo>
                    <a:pt x="297" y="2602"/>
                    <a:pt x="343" y="2579"/>
                    <a:pt x="366" y="2556"/>
                  </a:cubicBezTo>
                  <a:cubicBezTo>
                    <a:pt x="389" y="2534"/>
                    <a:pt x="412" y="2511"/>
                    <a:pt x="434" y="2465"/>
                  </a:cubicBezTo>
                  <a:cubicBezTo>
                    <a:pt x="442" y="2473"/>
                    <a:pt x="450" y="2475"/>
                    <a:pt x="457" y="2475"/>
                  </a:cubicBezTo>
                  <a:cubicBezTo>
                    <a:pt x="472" y="2475"/>
                    <a:pt x="488" y="2465"/>
                    <a:pt x="503" y="2465"/>
                  </a:cubicBezTo>
                  <a:cubicBezTo>
                    <a:pt x="594" y="2442"/>
                    <a:pt x="617" y="2351"/>
                    <a:pt x="663" y="2283"/>
                  </a:cubicBezTo>
                  <a:cubicBezTo>
                    <a:pt x="708" y="2214"/>
                    <a:pt x="754" y="2146"/>
                    <a:pt x="800" y="2077"/>
                  </a:cubicBezTo>
                  <a:cubicBezTo>
                    <a:pt x="868" y="1917"/>
                    <a:pt x="891" y="1758"/>
                    <a:pt x="937" y="1575"/>
                  </a:cubicBezTo>
                  <a:cubicBezTo>
                    <a:pt x="959" y="1415"/>
                    <a:pt x="982" y="1255"/>
                    <a:pt x="959" y="1096"/>
                  </a:cubicBezTo>
                  <a:cubicBezTo>
                    <a:pt x="959" y="982"/>
                    <a:pt x="937" y="890"/>
                    <a:pt x="937" y="822"/>
                  </a:cubicBezTo>
                  <a:cubicBezTo>
                    <a:pt x="914" y="730"/>
                    <a:pt x="891" y="639"/>
                    <a:pt x="868" y="571"/>
                  </a:cubicBezTo>
                  <a:cubicBezTo>
                    <a:pt x="822" y="457"/>
                    <a:pt x="754" y="342"/>
                    <a:pt x="685" y="228"/>
                  </a:cubicBezTo>
                  <a:cubicBezTo>
                    <a:pt x="663" y="228"/>
                    <a:pt x="640" y="205"/>
                    <a:pt x="617" y="183"/>
                  </a:cubicBezTo>
                  <a:cubicBezTo>
                    <a:pt x="617" y="183"/>
                    <a:pt x="617" y="160"/>
                    <a:pt x="594" y="160"/>
                  </a:cubicBezTo>
                  <a:cubicBezTo>
                    <a:pt x="594" y="137"/>
                    <a:pt x="571" y="137"/>
                    <a:pt x="549" y="114"/>
                  </a:cubicBezTo>
                  <a:lnTo>
                    <a:pt x="457" y="114"/>
                  </a:lnTo>
                  <a:cubicBezTo>
                    <a:pt x="412" y="114"/>
                    <a:pt x="389" y="137"/>
                    <a:pt x="366" y="160"/>
                  </a:cubicBezTo>
                  <a:cubicBezTo>
                    <a:pt x="343" y="114"/>
                    <a:pt x="320" y="91"/>
                    <a:pt x="297" y="46"/>
                  </a:cubicBezTo>
                  <a:cubicBezTo>
                    <a:pt x="275" y="23"/>
                    <a:pt x="252" y="0"/>
                    <a:pt x="20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9791;p58">
              <a:extLst>
                <a:ext uri="{FF2B5EF4-FFF2-40B4-BE49-F238E27FC236}">
                  <a16:creationId xmlns:a16="http://schemas.microsoft.com/office/drawing/2014/main" id="{0B8B996C-8272-91FC-8C3B-E43FF0C13CB9}"/>
                </a:ext>
              </a:extLst>
            </p:cNvPr>
            <p:cNvSpPr/>
            <p:nvPr/>
          </p:nvSpPr>
          <p:spPr>
            <a:xfrm>
              <a:off x="5457126" y="4199145"/>
              <a:ext cx="47338" cy="122843"/>
            </a:xfrm>
            <a:custGeom>
              <a:avLst/>
              <a:gdLst/>
              <a:ahLst/>
              <a:cxnLst/>
              <a:rect l="l" t="t" r="r" b="b"/>
              <a:pathLst>
                <a:path w="1005" h="2608" extrusionOk="0">
                  <a:moveTo>
                    <a:pt x="511" y="0"/>
                  </a:moveTo>
                  <a:cubicBezTo>
                    <a:pt x="493" y="0"/>
                    <a:pt x="475" y="3"/>
                    <a:pt x="457" y="9"/>
                  </a:cubicBezTo>
                  <a:cubicBezTo>
                    <a:pt x="434" y="32"/>
                    <a:pt x="411" y="32"/>
                    <a:pt x="411" y="55"/>
                  </a:cubicBezTo>
                  <a:cubicBezTo>
                    <a:pt x="388" y="9"/>
                    <a:pt x="365" y="9"/>
                    <a:pt x="343" y="9"/>
                  </a:cubicBezTo>
                  <a:lnTo>
                    <a:pt x="297" y="9"/>
                  </a:lnTo>
                  <a:cubicBezTo>
                    <a:pt x="274" y="9"/>
                    <a:pt x="251" y="55"/>
                    <a:pt x="251" y="101"/>
                  </a:cubicBezTo>
                  <a:cubicBezTo>
                    <a:pt x="297" y="169"/>
                    <a:pt x="320" y="215"/>
                    <a:pt x="343" y="283"/>
                  </a:cubicBezTo>
                  <a:cubicBezTo>
                    <a:pt x="365" y="352"/>
                    <a:pt x="365" y="420"/>
                    <a:pt x="388" y="489"/>
                  </a:cubicBezTo>
                  <a:cubicBezTo>
                    <a:pt x="411" y="580"/>
                    <a:pt x="411" y="694"/>
                    <a:pt x="411" y="808"/>
                  </a:cubicBezTo>
                  <a:cubicBezTo>
                    <a:pt x="411" y="887"/>
                    <a:pt x="411" y="983"/>
                    <a:pt x="411" y="1082"/>
                  </a:cubicBezTo>
                  <a:cubicBezTo>
                    <a:pt x="411" y="1219"/>
                    <a:pt x="388" y="1356"/>
                    <a:pt x="388" y="1470"/>
                  </a:cubicBezTo>
                  <a:cubicBezTo>
                    <a:pt x="365" y="1607"/>
                    <a:pt x="343" y="1721"/>
                    <a:pt x="297" y="1858"/>
                  </a:cubicBezTo>
                  <a:cubicBezTo>
                    <a:pt x="251" y="1949"/>
                    <a:pt x="229" y="2041"/>
                    <a:pt x="183" y="2132"/>
                  </a:cubicBezTo>
                  <a:cubicBezTo>
                    <a:pt x="137" y="2223"/>
                    <a:pt x="114" y="2292"/>
                    <a:pt x="69" y="2360"/>
                  </a:cubicBezTo>
                  <a:cubicBezTo>
                    <a:pt x="46" y="2360"/>
                    <a:pt x="46" y="2383"/>
                    <a:pt x="23" y="2406"/>
                  </a:cubicBezTo>
                  <a:cubicBezTo>
                    <a:pt x="23" y="2429"/>
                    <a:pt x="23" y="2452"/>
                    <a:pt x="23" y="2452"/>
                  </a:cubicBezTo>
                  <a:cubicBezTo>
                    <a:pt x="0" y="2520"/>
                    <a:pt x="23" y="2566"/>
                    <a:pt x="69" y="2588"/>
                  </a:cubicBezTo>
                  <a:cubicBezTo>
                    <a:pt x="89" y="2602"/>
                    <a:pt x="111" y="2607"/>
                    <a:pt x="133" y="2607"/>
                  </a:cubicBezTo>
                  <a:cubicBezTo>
                    <a:pt x="187" y="2607"/>
                    <a:pt x="242" y="2575"/>
                    <a:pt x="274" y="2543"/>
                  </a:cubicBezTo>
                  <a:cubicBezTo>
                    <a:pt x="303" y="2571"/>
                    <a:pt x="336" y="2584"/>
                    <a:pt x="369" y="2584"/>
                  </a:cubicBezTo>
                  <a:cubicBezTo>
                    <a:pt x="415" y="2584"/>
                    <a:pt x="463" y="2560"/>
                    <a:pt x="502" y="2520"/>
                  </a:cubicBezTo>
                  <a:cubicBezTo>
                    <a:pt x="548" y="2474"/>
                    <a:pt x="594" y="2429"/>
                    <a:pt x="639" y="2360"/>
                  </a:cubicBezTo>
                  <a:cubicBezTo>
                    <a:pt x="685" y="2292"/>
                    <a:pt x="731" y="2223"/>
                    <a:pt x="776" y="2132"/>
                  </a:cubicBezTo>
                  <a:cubicBezTo>
                    <a:pt x="822" y="2041"/>
                    <a:pt x="845" y="1949"/>
                    <a:pt x="890" y="1858"/>
                  </a:cubicBezTo>
                  <a:cubicBezTo>
                    <a:pt x="913" y="1790"/>
                    <a:pt x="913" y="1721"/>
                    <a:pt x="936" y="1653"/>
                  </a:cubicBezTo>
                  <a:cubicBezTo>
                    <a:pt x="959" y="1470"/>
                    <a:pt x="982" y="1310"/>
                    <a:pt x="982" y="1150"/>
                  </a:cubicBezTo>
                  <a:cubicBezTo>
                    <a:pt x="1005" y="968"/>
                    <a:pt x="982" y="785"/>
                    <a:pt x="936" y="625"/>
                  </a:cubicBezTo>
                  <a:cubicBezTo>
                    <a:pt x="913" y="534"/>
                    <a:pt x="868" y="420"/>
                    <a:pt x="822" y="329"/>
                  </a:cubicBezTo>
                  <a:cubicBezTo>
                    <a:pt x="776" y="283"/>
                    <a:pt x="753" y="215"/>
                    <a:pt x="731" y="169"/>
                  </a:cubicBezTo>
                  <a:cubicBezTo>
                    <a:pt x="708" y="123"/>
                    <a:pt x="662" y="101"/>
                    <a:pt x="639" y="55"/>
                  </a:cubicBezTo>
                  <a:cubicBezTo>
                    <a:pt x="606" y="21"/>
                    <a:pt x="560" y="0"/>
                    <a:pt x="51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9792;p58">
              <a:extLst>
                <a:ext uri="{FF2B5EF4-FFF2-40B4-BE49-F238E27FC236}">
                  <a16:creationId xmlns:a16="http://schemas.microsoft.com/office/drawing/2014/main" id="{16DADCE3-0388-9F3A-2DEB-91FEAD68E40B}"/>
                </a:ext>
              </a:extLst>
            </p:cNvPr>
            <p:cNvSpPr/>
            <p:nvPr/>
          </p:nvSpPr>
          <p:spPr>
            <a:xfrm>
              <a:off x="5479689" y="3454479"/>
              <a:ext cx="97879" cy="156993"/>
            </a:xfrm>
            <a:custGeom>
              <a:avLst/>
              <a:gdLst/>
              <a:ahLst/>
              <a:cxnLst/>
              <a:rect l="l" t="t" r="r" b="b"/>
              <a:pathLst>
                <a:path w="2078" h="3333" extrusionOk="0">
                  <a:moveTo>
                    <a:pt x="1165" y="525"/>
                  </a:moveTo>
                  <a:cubicBezTo>
                    <a:pt x="1147" y="525"/>
                    <a:pt x="1143" y="525"/>
                    <a:pt x="1142" y="537"/>
                  </a:cubicBezTo>
                  <a:lnTo>
                    <a:pt x="1142" y="537"/>
                  </a:lnTo>
                  <a:cubicBezTo>
                    <a:pt x="1150" y="533"/>
                    <a:pt x="1157" y="529"/>
                    <a:pt x="1165" y="525"/>
                  </a:cubicBezTo>
                  <a:close/>
                  <a:moveTo>
                    <a:pt x="2009" y="0"/>
                  </a:moveTo>
                  <a:cubicBezTo>
                    <a:pt x="2009" y="0"/>
                    <a:pt x="1986" y="23"/>
                    <a:pt x="1964" y="23"/>
                  </a:cubicBezTo>
                  <a:cubicBezTo>
                    <a:pt x="1941" y="46"/>
                    <a:pt x="1918" y="69"/>
                    <a:pt x="1895" y="92"/>
                  </a:cubicBezTo>
                  <a:cubicBezTo>
                    <a:pt x="1804" y="160"/>
                    <a:pt x="1712" y="183"/>
                    <a:pt x="1621" y="229"/>
                  </a:cubicBezTo>
                  <a:cubicBezTo>
                    <a:pt x="1507" y="297"/>
                    <a:pt x="1416" y="343"/>
                    <a:pt x="1324" y="411"/>
                  </a:cubicBezTo>
                  <a:cubicBezTo>
                    <a:pt x="1305" y="430"/>
                    <a:pt x="1286" y="450"/>
                    <a:pt x="1253" y="469"/>
                  </a:cubicBezTo>
                  <a:lnTo>
                    <a:pt x="1253" y="469"/>
                  </a:lnTo>
                  <a:cubicBezTo>
                    <a:pt x="1256" y="463"/>
                    <a:pt x="1256" y="457"/>
                    <a:pt x="1256" y="457"/>
                  </a:cubicBezTo>
                  <a:lnTo>
                    <a:pt x="1256" y="457"/>
                  </a:lnTo>
                  <a:cubicBezTo>
                    <a:pt x="1233" y="480"/>
                    <a:pt x="1188" y="502"/>
                    <a:pt x="1142" y="548"/>
                  </a:cubicBezTo>
                  <a:cubicBezTo>
                    <a:pt x="1142" y="543"/>
                    <a:pt x="1142" y="540"/>
                    <a:pt x="1142" y="537"/>
                  </a:cubicBezTo>
                  <a:lnTo>
                    <a:pt x="1142" y="537"/>
                  </a:lnTo>
                  <a:cubicBezTo>
                    <a:pt x="1105" y="556"/>
                    <a:pt x="1070" y="575"/>
                    <a:pt x="1051" y="594"/>
                  </a:cubicBezTo>
                  <a:cubicBezTo>
                    <a:pt x="1028" y="582"/>
                    <a:pt x="1011" y="577"/>
                    <a:pt x="993" y="577"/>
                  </a:cubicBezTo>
                  <a:cubicBezTo>
                    <a:pt x="976" y="577"/>
                    <a:pt x="959" y="582"/>
                    <a:pt x="936" y="594"/>
                  </a:cubicBezTo>
                  <a:cubicBezTo>
                    <a:pt x="868" y="617"/>
                    <a:pt x="822" y="639"/>
                    <a:pt x="777" y="685"/>
                  </a:cubicBezTo>
                  <a:cubicBezTo>
                    <a:pt x="731" y="708"/>
                    <a:pt x="685" y="754"/>
                    <a:pt x="640" y="776"/>
                  </a:cubicBezTo>
                  <a:cubicBezTo>
                    <a:pt x="594" y="776"/>
                    <a:pt x="571" y="776"/>
                    <a:pt x="548" y="799"/>
                  </a:cubicBezTo>
                  <a:cubicBezTo>
                    <a:pt x="503" y="799"/>
                    <a:pt x="480" y="845"/>
                    <a:pt x="457" y="868"/>
                  </a:cubicBezTo>
                  <a:cubicBezTo>
                    <a:pt x="434" y="890"/>
                    <a:pt x="389" y="936"/>
                    <a:pt x="366" y="959"/>
                  </a:cubicBezTo>
                  <a:cubicBezTo>
                    <a:pt x="320" y="1005"/>
                    <a:pt x="297" y="1073"/>
                    <a:pt x="274" y="1119"/>
                  </a:cubicBezTo>
                  <a:cubicBezTo>
                    <a:pt x="229" y="1164"/>
                    <a:pt x="183" y="1210"/>
                    <a:pt x="160" y="1279"/>
                  </a:cubicBezTo>
                  <a:cubicBezTo>
                    <a:pt x="115" y="1347"/>
                    <a:pt x="92" y="1438"/>
                    <a:pt x="46" y="1530"/>
                  </a:cubicBezTo>
                  <a:cubicBezTo>
                    <a:pt x="46" y="1552"/>
                    <a:pt x="23" y="1598"/>
                    <a:pt x="23" y="1644"/>
                  </a:cubicBezTo>
                  <a:cubicBezTo>
                    <a:pt x="23" y="1667"/>
                    <a:pt x="1" y="1689"/>
                    <a:pt x="1" y="1712"/>
                  </a:cubicBezTo>
                  <a:cubicBezTo>
                    <a:pt x="1" y="1735"/>
                    <a:pt x="1" y="1758"/>
                    <a:pt x="1" y="1781"/>
                  </a:cubicBezTo>
                  <a:cubicBezTo>
                    <a:pt x="1" y="1803"/>
                    <a:pt x="23" y="1826"/>
                    <a:pt x="46" y="1849"/>
                  </a:cubicBezTo>
                  <a:cubicBezTo>
                    <a:pt x="23" y="1872"/>
                    <a:pt x="23" y="1918"/>
                    <a:pt x="23" y="1940"/>
                  </a:cubicBezTo>
                  <a:cubicBezTo>
                    <a:pt x="23" y="2032"/>
                    <a:pt x="46" y="2123"/>
                    <a:pt x="46" y="2192"/>
                  </a:cubicBezTo>
                  <a:cubicBezTo>
                    <a:pt x="46" y="2283"/>
                    <a:pt x="69" y="2374"/>
                    <a:pt x="115" y="2443"/>
                  </a:cubicBezTo>
                  <a:cubicBezTo>
                    <a:pt x="138" y="2511"/>
                    <a:pt x="160" y="2602"/>
                    <a:pt x="183" y="2671"/>
                  </a:cubicBezTo>
                  <a:cubicBezTo>
                    <a:pt x="206" y="2694"/>
                    <a:pt x="229" y="2717"/>
                    <a:pt x="229" y="2739"/>
                  </a:cubicBezTo>
                  <a:cubicBezTo>
                    <a:pt x="252" y="2785"/>
                    <a:pt x="274" y="2808"/>
                    <a:pt x="274" y="2853"/>
                  </a:cubicBezTo>
                  <a:cubicBezTo>
                    <a:pt x="320" y="2899"/>
                    <a:pt x="343" y="2945"/>
                    <a:pt x="366" y="3013"/>
                  </a:cubicBezTo>
                  <a:cubicBezTo>
                    <a:pt x="411" y="3059"/>
                    <a:pt x="434" y="3127"/>
                    <a:pt x="480" y="3173"/>
                  </a:cubicBezTo>
                  <a:cubicBezTo>
                    <a:pt x="526" y="3219"/>
                    <a:pt x="571" y="3264"/>
                    <a:pt x="617" y="3310"/>
                  </a:cubicBezTo>
                  <a:lnTo>
                    <a:pt x="640" y="3310"/>
                  </a:lnTo>
                  <a:cubicBezTo>
                    <a:pt x="663" y="3333"/>
                    <a:pt x="663" y="3333"/>
                    <a:pt x="685" y="3333"/>
                  </a:cubicBezTo>
                  <a:cubicBezTo>
                    <a:pt x="731" y="3333"/>
                    <a:pt x="777" y="3310"/>
                    <a:pt x="777" y="3264"/>
                  </a:cubicBezTo>
                  <a:cubicBezTo>
                    <a:pt x="799" y="3219"/>
                    <a:pt x="777" y="3173"/>
                    <a:pt x="754" y="3127"/>
                  </a:cubicBezTo>
                  <a:cubicBezTo>
                    <a:pt x="754" y="3105"/>
                    <a:pt x="731" y="3082"/>
                    <a:pt x="708" y="3059"/>
                  </a:cubicBezTo>
                  <a:cubicBezTo>
                    <a:pt x="685" y="2990"/>
                    <a:pt x="663" y="2945"/>
                    <a:pt x="640" y="2876"/>
                  </a:cubicBezTo>
                  <a:cubicBezTo>
                    <a:pt x="617" y="2785"/>
                    <a:pt x="594" y="2694"/>
                    <a:pt x="571" y="2625"/>
                  </a:cubicBezTo>
                  <a:cubicBezTo>
                    <a:pt x="548" y="2557"/>
                    <a:pt x="548" y="2511"/>
                    <a:pt x="526" y="2443"/>
                  </a:cubicBezTo>
                  <a:cubicBezTo>
                    <a:pt x="526" y="2397"/>
                    <a:pt x="503" y="2328"/>
                    <a:pt x="503" y="2283"/>
                  </a:cubicBezTo>
                  <a:cubicBezTo>
                    <a:pt x="503" y="2146"/>
                    <a:pt x="503" y="2009"/>
                    <a:pt x="526" y="1895"/>
                  </a:cubicBezTo>
                  <a:cubicBezTo>
                    <a:pt x="548" y="1803"/>
                    <a:pt x="571" y="1735"/>
                    <a:pt x="594" y="1667"/>
                  </a:cubicBezTo>
                  <a:cubicBezTo>
                    <a:pt x="617" y="1552"/>
                    <a:pt x="663" y="1461"/>
                    <a:pt x="708" y="1370"/>
                  </a:cubicBezTo>
                  <a:cubicBezTo>
                    <a:pt x="777" y="1233"/>
                    <a:pt x="868" y="1073"/>
                    <a:pt x="982" y="959"/>
                  </a:cubicBezTo>
                  <a:cubicBezTo>
                    <a:pt x="1028" y="890"/>
                    <a:pt x="1073" y="845"/>
                    <a:pt x="1142" y="799"/>
                  </a:cubicBezTo>
                  <a:cubicBezTo>
                    <a:pt x="1188" y="754"/>
                    <a:pt x="1256" y="708"/>
                    <a:pt x="1324" y="639"/>
                  </a:cubicBezTo>
                  <a:cubicBezTo>
                    <a:pt x="1393" y="594"/>
                    <a:pt x="1439" y="548"/>
                    <a:pt x="1507" y="502"/>
                  </a:cubicBezTo>
                  <a:cubicBezTo>
                    <a:pt x="1576" y="457"/>
                    <a:pt x="1621" y="411"/>
                    <a:pt x="1690" y="366"/>
                  </a:cubicBezTo>
                  <a:cubicBezTo>
                    <a:pt x="1758" y="320"/>
                    <a:pt x="1827" y="274"/>
                    <a:pt x="1872" y="251"/>
                  </a:cubicBezTo>
                  <a:cubicBezTo>
                    <a:pt x="1918" y="229"/>
                    <a:pt x="1941" y="206"/>
                    <a:pt x="1964" y="183"/>
                  </a:cubicBezTo>
                  <a:cubicBezTo>
                    <a:pt x="1986" y="160"/>
                    <a:pt x="2032" y="137"/>
                    <a:pt x="2055" y="114"/>
                  </a:cubicBezTo>
                  <a:cubicBezTo>
                    <a:pt x="2078" y="92"/>
                    <a:pt x="2078" y="46"/>
                    <a:pt x="2055" y="23"/>
                  </a:cubicBezTo>
                  <a:cubicBezTo>
                    <a:pt x="2055" y="23"/>
                    <a:pt x="2032" y="0"/>
                    <a:pt x="200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9793;p58">
              <a:extLst>
                <a:ext uri="{FF2B5EF4-FFF2-40B4-BE49-F238E27FC236}">
                  <a16:creationId xmlns:a16="http://schemas.microsoft.com/office/drawing/2014/main" id="{5C1C7270-38FA-C44E-1C97-BA30B0E6333C}"/>
                </a:ext>
              </a:extLst>
            </p:cNvPr>
            <p:cNvSpPr/>
            <p:nvPr/>
          </p:nvSpPr>
          <p:spPr>
            <a:xfrm>
              <a:off x="5518409" y="3474875"/>
              <a:ext cx="54874" cy="78567"/>
            </a:xfrm>
            <a:custGeom>
              <a:avLst/>
              <a:gdLst/>
              <a:ahLst/>
              <a:cxnLst/>
              <a:rect l="l" t="t" r="r" b="b"/>
              <a:pathLst>
                <a:path w="1165" h="1668" extrusionOk="0">
                  <a:moveTo>
                    <a:pt x="1096" y="1"/>
                  </a:moveTo>
                  <a:cubicBezTo>
                    <a:pt x="1073" y="1"/>
                    <a:pt x="1073" y="1"/>
                    <a:pt x="1050" y="24"/>
                  </a:cubicBezTo>
                  <a:cubicBezTo>
                    <a:pt x="1050" y="24"/>
                    <a:pt x="1027" y="24"/>
                    <a:pt x="1027" y="47"/>
                  </a:cubicBezTo>
                  <a:lnTo>
                    <a:pt x="982" y="69"/>
                  </a:lnTo>
                  <a:cubicBezTo>
                    <a:pt x="936" y="92"/>
                    <a:pt x="868" y="138"/>
                    <a:pt x="799" y="184"/>
                  </a:cubicBezTo>
                  <a:cubicBezTo>
                    <a:pt x="754" y="229"/>
                    <a:pt x="708" y="275"/>
                    <a:pt x="662" y="321"/>
                  </a:cubicBezTo>
                  <a:cubicBezTo>
                    <a:pt x="617" y="366"/>
                    <a:pt x="571" y="412"/>
                    <a:pt x="525" y="457"/>
                  </a:cubicBezTo>
                  <a:cubicBezTo>
                    <a:pt x="480" y="503"/>
                    <a:pt x="434" y="572"/>
                    <a:pt x="388" y="640"/>
                  </a:cubicBezTo>
                  <a:cubicBezTo>
                    <a:pt x="297" y="777"/>
                    <a:pt x="229" y="914"/>
                    <a:pt x="160" y="1051"/>
                  </a:cubicBezTo>
                  <a:cubicBezTo>
                    <a:pt x="114" y="1119"/>
                    <a:pt x="92" y="1188"/>
                    <a:pt x="69" y="1256"/>
                  </a:cubicBezTo>
                  <a:cubicBezTo>
                    <a:pt x="46" y="1302"/>
                    <a:pt x="46" y="1325"/>
                    <a:pt x="23" y="1370"/>
                  </a:cubicBezTo>
                  <a:cubicBezTo>
                    <a:pt x="23" y="1370"/>
                    <a:pt x="23" y="1393"/>
                    <a:pt x="23" y="1416"/>
                  </a:cubicBezTo>
                  <a:cubicBezTo>
                    <a:pt x="0" y="1462"/>
                    <a:pt x="0" y="1507"/>
                    <a:pt x="0" y="1553"/>
                  </a:cubicBezTo>
                  <a:cubicBezTo>
                    <a:pt x="23" y="1622"/>
                    <a:pt x="69" y="1667"/>
                    <a:pt x="137" y="1667"/>
                  </a:cubicBezTo>
                  <a:cubicBezTo>
                    <a:pt x="183" y="1667"/>
                    <a:pt x="206" y="1644"/>
                    <a:pt x="229" y="1622"/>
                  </a:cubicBezTo>
                  <a:cubicBezTo>
                    <a:pt x="251" y="1599"/>
                    <a:pt x="274" y="1576"/>
                    <a:pt x="274" y="1530"/>
                  </a:cubicBezTo>
                  <a:cubicBezTo>
                    <a:pt x="274" y="1530"/>
                    <a:pt x="274" y="1530"/>
                    <a:pt x="274" y="1507"/>
                  </a:cubicBezTo>
                  <a:cubicBezTo>
                    <a:pt x="297" y="1462"/>
                    <a:pt x="320" y="1416"/>
                    <a:pt x="320" y="1348"/>
                  </a:cubicBezTo>
                  <a:cubicBezTo>
                    <a:pt x="343" y="1302"/>
                    <a:pt x="366" y="1234"/>
                    <a:pt x="388" y="1165"/>
                  </a:cubicBezTo>
                  <a:cubicBezTo>
                    <a:pt x="434" y="1051"/>
                    <a:pt x="480" y="937"/>
                    <a:pt x="548" y="823"/>
                  </a:cubicBezTo>
                  <a:cubicBezTo>
                    <a:pt x="548" y="823"/>
                    <a:pt x="548" y="800"/>
                    <a:pt x="548" y="800"/>
                  </a:cubicBezTo>
                  <a:cubicBezTo>
                    <a:pt x="639" y="640"/>
                    <a:pt x="731" y="480"/>
                    <a:pt x="845" y="343"/>
                  </a:cubicBezTo>
                  <a:cubicBezTo>
                    <a:pt x="890" y="321"/>
                    <a:pt x="936" y="275"/>
                    <a:pt x="982" y="229"/>
                  </a:cubicBezTo>
                  <a:cubicBezTo>
                    <a:pt x="1027" y="184"/>
                    <a:pt x="1073" y="161"/>
                    <a:pt x="1142" y="115"/>
                  </a:cubicBezTo>
                  <a:cubicBezTo>
                    <a:pt x="1164" y="92"/>
                    <a:pt x="1164" y="47"/>
                    <a:pt x="1142" y="24"/>
                  </a:cubicBezTo>
                  <a:cubicBezTo>
                    <a:pt x="1119" y="1"/>
                    <a:pt x="1119" y="1"/>
                    <a:pt x="109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9794;p58">
              <a:extLst>
                <a:ext uri="{FF2B5EF4-FFF2-40B4-BE49-F238E27FC236}">
                  <a16:creationId xmlns:a16="http://schemas.microsoft.com/office/drawing/2014/main" id="{96E6787B-115F-1C79-F05B-83DD6C64B5ED}"/>
                </a:ext>
              </a:extLst>
            </p:cNvPr>
            <p:cNvSpPr/>
            <p:nvPr/>
          </p:nvSpPr>
          <p:spPr>
            <a:xfrm>
              <a:off x="5242093" y="4169470"/>
              <a:ext cx="34432" cy="114695"/>
            </a:xfrm>
            <a:custGeom>
              <a:avLst/>
              <a:gdLst/>
              <a:ahLst/>
              <a:cxnLst/>
              <a:rect l="l" t="t" r="r" b="b"/>
              <a:pathLst>
                <a:path w="731" h="2435" extrusionOk="0">
                  <a:moveTo>
                    <a:pt x="662" y="0"/>
                  </a:moveTo>
                  <a:cubicBezTo>
                    <a:pt x="639" y="0"/>
                    <a:pt x="616" y="0"/>
                    <a:pt x="594" y="23"/>
                  </a:cubicBezTo>
                  <a:cubicBezTo>
                    <a:pt x="571" y="69"/>
                    <a:pt x="525" y="91"/>
                    <a:pt x="502" y="137"/>
                  </a:cubicBezTo>
                  <a:cubicBezTo>
                    <a:pt x="457" y="183"/>
                    <a:pt x="434" y="228"/>
                    <a:pt x="411" y="274"/>
                  </a:cubicBezTo>
                  <a:cubicBezTo>
                    <a:pt x="388" y="297"/>
                    <a:pt x="388" y="297"/>
                    <a:pt x="365" y="320"/>
                  </a:cubicBezTo>
                  <a:cubicBezTo>
                    <a:pt x="343" y="342"/>
                    <a:pt x="320" y="388"/>
                    <a:pt x="320" y="411"/>
                  </a:cubicBezTo>
                  <a:cubicBezTo>
                    <a:pt x="274" y="479"/>
                    <a:pt x="251" y="525"/>
                    <a:pt x="228" y="594"/>
                  </a:cubicBezTo>
                  <a:cubicBezTo>
                    <a:pt x="206" y="662"/>
                    <a:pt x="183" y="731"/>
                    <a:pt x="137" y="776"/>
                  </a:cubicBezTo>
                  <a:cubicBezTo>
                    <a:pt x="137" y="799"/>
                    <a:pt x="114" y="845"/>
                    <a:pt x="114" y="867"/>
                  </a:cubicBezTo>
                  <a:cubicBezTo>
                    <a:pt x="91" y="890"/>
                    <a:pt x="91" y="936"/>
                    <a:pt x="69" y="982"/>
                  </a:cubicBezTo>
                  <a:cubicBezTo>
                    <a:pt x="69" y="1050"/>
                    <a:pt x="46" y="1119"/>
                    <a:pt x="46" y="1187"/>
                  </a:cubicBezTo>
                  <a:cubicBezTo>
                    <a:pt x="23" y="1255"/>
                    <a:pt x="23" y="1324"/>
                    <a:pt x="23" y="1415"/>
                  </a:cubicBezTo>
                  <a:cubicBezTo>
                    <a:pt x="23" y="1438"/>
                    <a:pt x="23" y="1461"/>
                    <a:pt x="23" y="1484"/>
                  </a:cubicBezTo>
                  <a:cubicBezTo>
                    <a:pt x="0" y="1552"/>
                    <a:pt x="0" y="1644"/>
                    <a:pt x="23" y="1712"/>
                  </a:cubicBezTo>
                  <a:cubicBezTo>
                    <a:pt x="23" y="1780"/>
                    <a:pt x="23" y="1849"/>
                    <a:pt x="46" y="1895"/>
                  </a:cubicBezTo>
                  <a:cubicBezTo>
                    <a:pt x="69" y="1963"/>
                    <a:pt x="69" y="2054"/>
                    <a:pt x="91" y="2123"/>
                  </a:cubicBezTo>
                  <a:cubicBezTo>
                    <a:pt x="114" y="2168"/>
                    <a:pt x="114" y="2214"/>
                    <a:pt x="137" y="2260"/>
                  </a:cubicBezTo>
                  <a:cubicBezTo>
                    <a:pt x="160" y="2305"/>
                    <a:pt x="206" y="2351"/>
                    <a:pt x="228" y="2397"/>
                  </a:cubicBezTo>
                  <a:cubicBezTo>
                    <a:pt x="242" y="2423"/>
                    <a:pt x="271" y="2435"/>
                    <a:pt x="297" y="2435"/>
                  </a:cubicBezTo>
                  <a:cubicBezTo>
                    <a:pt x="316" y="2435"/>
                    <a:pt x="333" y="2429"/>
                    <a:pt x="343" y="2420"/>
                  </a:cubicBezTo>
                  <a:cubicBezTo>
                    <a:pt x="365" y="2397"/>
                    <a:pt x="388" y="2374"/>
                    <a:pt x="388" y="2351"/>
                  </a:cubicBezTo>
                  <a:cubicBezTo>
                    <a:pt x="388" y="2328"/>
                    <a:pt x="388" y="2305"/>
                    <a:pt x="365" y="2305"/>
                  </a:cubicBezTo>
                  <a:cubicBezTo>
                    <a:pt x="365" y="2283"/>
                    <a:pt x="365" y="2283"/>
                    <a:pt x="365" y="2283"/>
                  </a:cubicBezTo>
                  <a:cubicBezTo>
                    <a:pt x="343" y="2237"/>
                    <a:pt x="320" y="2214"/>
                    <a:pt x="320" y="2191"/>
                  </a:cubicBezTo>
                  <a:cubicBezTo>
                    <a:pt x="297" y="2168"/>
                    <a:pt x="297" y="2146"/>
                    <a:pt x="297" y="2123"/>
                  </a:cubicBezTo>
                  <a:cubicBezTo>
                    <a:pt x="274" y="2032"/>
                    <a:pt x="251" y="1940"/>
                    <a:pt x="251" y="1849"/>
                  </a:cubicBezTo>
                  <a:cubicBezTo>
                    <a:pt x="228" y="1803"/>
                    <a:pt x="228" y="1758"/>
                    <a:pt x="228" y="1712"/>
                  </a:cubicBezTo>
                  <a:cubicBezTo>
                    <a:pt x="228" y="1655"/>
                    <a:pt x="228" y="1614"/>
                    <a:pt x="228" y="1575"/>
                  </a:cubicBezTo>
                  <a:cubicBezTo>
                    <a:pt x="228" y="1461"/>
                    <a:pt x="228" y="1347"/>
                    <a:pt x="251" y="1233"/>
                  </a:cubicBezTo>
                  <a:cubicBezTo>
                    <a:pt x="274" y="1119"/>
                    <a:pt x="274" y="1027"/>
                    <a:pt x="297" y="913"/>
                  </a:cubicBezTo>
                  <a:cubicBezTo>
                    <a:pt x="320" y="867"/>
                    <a:pt x="365" y="799"/>
                    <a:pt x="365" y="753"/>
                  </a:cubicBezTo>
                  <a:cubicBezTo>
                    <a:pt x="388" y="685"/>
                    <a:pt x="411" y="616"/>
                    <a:pt x="434" y="548"/>
                  </a:cubicBezTo>
                  <a:cubicBezTo>
                    <a:pt x="457" y="502"/>
                    <a:pt x="480" y="434"/>
                    <a:pt x="525" y="388"/>
                  </a:cubicBezTo>
                  <a:cubicBezTo>
                    <a:pt x="548" y="342"/>
                    <a:pt x="571" y="297"/>
                    <a:pt x="594" y="251"/>
                  </a:cubicBezTo>
                  <a:cubicBezTo>
                    <a:pt x="616" y="206"/>
                    <a:pt x="662" y="160"/>
                    <a:pt x="708" y="114"/>
                  </a:cubicBezTo>
                  <a:cubicBezTo>
                    <a:pt x="731" y="91"/>
                    <a:pt x="731" y="46"/>
                    <a:pt x="685" y="23"/>
                  </a:cubicBezTo>
                  <a:cubicBezTo>
                    <a:pt x="685" y="0"/>
                    <a:pt x="662" y="0"/>
                    <a:pt x="66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9795;p58">
              <a:extLst>
                <a:ext uri="{FF2B5EF4-FFF2-40B4-BE49-F238E27FC236}">
                  <a16:creationId xmlns:a16="http://schemas.microsoft.com/office/drawing/2014/main" id="{1ED2A19D-7C27-53CC-1D6E-6DC9D3AAF73D}"/>
                </a:ext>
              </a:extLst>
            </p:cNvPr>
            <p:cNvSpPr/>
            <p:nvPr/>
          </p:nvSpPr>
          <p:spPr>
            <a:xfrm>
              <a:off x="5290470" y="4175923"/>
              <a:ext cx="35515" cy="121148"/>
            </a:xfrm>
            <a:custGeom>
              <a:avLst/>
              <a:gdLst/>
              <a:ahLst/>
              <a:cxnLst/>
              <a:rect l="l" t="t" r="r" b="b"/>
              <a:pathLst>
                <a:path w="754" h="2572" extrusionOk="0">
                  <a:moveTo>
                    <a:pt x="685" y="0"/>
                  </a:moveTo>
                  <a:cubicBezTo>
                    <a:pt x="662" y="0"/>
                    <a:pt x="639" y="23"/>
                    <a:pt x="639" y="23"/>
                  </a:cubicBezTo>
                  <a:cubicBezTo>
                    <a:pt x="594" y="69"/>
                    <a:pt x="548" y="137"/>
                    <a:pt x="502" y="183"/>
                  </a:cubicBezTo>
                  <a:cubicBezTo>
                    <a:pt x="480" y="228"/>
                    <a:pt x="434" y="274"/>
                    <a:pt x="411" y="320"/>
                  </a:cubicBezTo>
                  <a:cubicBezTo>
                    <a:pt x="366" y="365"/>
                    <a:pt x="343" y="388"/>
                    <a:pt x="297" y="434"/>
                  </a:cubicBezTo>
                  <a:cubicBezTo>
                    <a:pt x="274" y="502"/>
                    <a:pt x="229" y="571"/>
                    <a:pt x="206" y="639"/>
                  </a:cubicBezTo>
                  <a:cubicBezTo>
                    <a:pt x="183" y="708"/>
                    <a:pt x="137" y="753"/>
                    <a:pt x="114" y="822"/>
                  </a:cubicBezTo>
                  <a:cubicBezTo>
                    <a:pt x="92" y="890"/>
                    <a:pt x="69" y="959"/>
                    <a:pt x="46" y="1027"/>
                  </a:cubicBezTo>
                  <a:cubicBezTo>
                    <a:pt x="46" y="1118"/>
                    <a:pt x="23" y="1187"/>
                    <a:pt x="23" y="1255"/>
                  </a:cubicBezTo>
                  <a:cubicBezTo>
                    <a:pt x="0" y="1324"/>
                    <a:pt x="0" y="1392"/>
                    <a:pt x="0" y="1461"/>
                  </a:cubicBezTo>
                  <a:cubicBezTo>
                    <a:pt x="0" y="1507"/>
                    <a:pt x="0" y="1552"/>
                    <a:pt x="0" y="1575"/>
                  </a:cubicBezTo>
                  <a:cubicBezTo>
                    <a:pt x="0" y="1621"/>
                    <a:pt x="23" y="1643"/>
                    <a:pt x="23" y="1666"/>
                  </a:cubicBezTo>
                  <a:cubicBezTo>
                    <a:pt x="23" y="1735"/>
                    <a:pt x="23" y="1780"/>
                    <a:pt x="46" y="1849"/>
                  </a:cubicBezTo>
                  <a:cubicBezTo>
                    <a:pt x="46" y="1917"/>
                    <a:pt x="69" y="1963"/>
                    <a:pt x="69" y="2031"/>
                  </a:cubicBezTo>
                  <a:cubicBezTo>
                    <a:pt x="92" y="2100"/>
                    <a:pt x="114" y="2146"/>
                    <a:pt x="114" y="2214"/>
                  </a:cubicBezTo>
                  <a:cubicBezTo>
                    <a:pt x="137" y="2260"/>
                    <a:pt x="137" y="2328"/>
                    <a:pt x="160" y="2374"/>
                  </a:cubicBezTo>
                  <a:cubicBezTo>
                    <a:pt x="160" y="2397"/>
                    <a:pt x="183" y="2442"/>
                    <a:pt x="206" y="2465"/>
                  </a:cubicBezTo>
                  <a:cubicBezTo>
                    <a:pt x="229" y="2488"/>
                    <a:pt x="229" y="2511"/>
                    <a:pt x="251" y="2534"/>
                  </a:cubicBezTo>
                  <a:cubicBezTo>
                    <a:pt x="265" y="2560"/>
                    <a:pt x="294" y="2571"/>
                    <a:pt x="320" y="2571"/>
                  </a:cubicBezTo>
                  <a:cubicBezTo>
                    <a:pt x="339" y="2571"/>
                    <a:pt x="356" y="2566"/>
                    <a:pt x="366" y="2556"/>
                  </a:cubicBezTo>
                  <a:cubicBezTo>
                    <a:pt x="411" y="2534"/>
                    <a:pt x="411" y="2488"/>
                    <a:pt x="388" y="2442"/>
                  </a:cubicBezTo>
                  <a:cubicBezTo>
                    <a:pt x="388" y="2420"/>
                    <a:pt x="366" y="2420"/>
                    <a:pt x="366" y="2397"/>
                  </a:cubicBezTo>
                  <a:cubicBezTo>
                    <a:pt x="366" y="2397"/>
                    <a:pt x="343" y="2374"/>
                    <a:pt x="343" y="2351"/>
                  </a:cubicBezTo>
                  <a:cubicBezTo>
                    <a:pt x="320" y="2283"/>
                    <a:pt x="320" y="2237"/>
                    <a:pt x="320" y="2191"/>
                  </a:cubicBezTo>
                  <a:cubicBezTo>
                    <a:pt x="297" y="2146"/>
                    <a:pt x="297" y="2100"/>
                    <a:pt x="297" y="2077"/>
                  </a:cubicBezTo>
                  <a:cubicBezTo>
                    <a:pt x="274" y="2009"/>
                    <a:pt x="274" y="1940"/>
                    <a:pt x="251" y="1872"/>
                  </a:cubicBezTo>
                  <a:cubicBezTo>
                    <a:pt x="251" y="1803"/>
                    <a:pt x="251" y="1735"/>
                    <a:pt x="251" y="1666"/>
                  </a:cubicBezTo>
                  <a:cubicBezTo>
                    <a:pt x="251" y="1621"/>
                    <a:pt x="229" y="1598"/>
                    <a:pt x="229" y="1552"/>
                  </a:cubicBezTo>
                  <a:cubicBezTo>
                    <a:pt x="229" y="1507"/>
                    <a:pt x="229" y="1461"/>
                    <a:pt x="229" y="1415"/>
                  </a:cubicBezTo>
                  <a:cubicBezTo>
                    <a:pt x="229" y="1415"/>
                    <a:pt x="229" y="1405"/>
                    <a:pt x="229" y="1392"/>
                  </a:cubicBezTo>
                  <a:cubicBezTo>
                    <a:pt x="251" y="1324"/>
                    <a:pt x="251" y="1233"/>
                    <a:pt x="274" y="1164"/>
                  </a:cubicBezTo>
                  <a:cubicBezTo>
                    <a:pt x="274" y="1096"/>
                    <a:pt x="297" y="1004"/>
                    <a:pt x="320" y="936"/>
                  </a:cubicBezTo>
                  <a:cubicBezTo>
                    <a:pt x="343" y="867"/>
                    <a:pt x="343" y="822"/>
                    <a:pt x="366" y="753"/>
                  </a:cubicBezTo>
                  <a:cubicBezTo>
                    <a:pt x="411" y="685"/>
                    <a:pt x="434" y="616"/>
                    <a:pt x="457" y="548"/>
                  </a:cubicBezTo>
                  <a:cubicBezTo>
                    <a:pt x="525" y="457"/>
                    <a:pt x="571" y="342"/>
                    <a:pt x="639" y="251"/>
                  </a:cubicBezTo>
                  <a:cubicBezTo>
                    <a:pt x="662" y="205"/>
                    <a:pt x="708" y="160"/>
                    <a:pt x="731" y="114"/>
                  </a:cubicBezTo>
                  <a:cubicBezTo>
                    <a:pt x="754" y="91"/>
                    <a:pt x="754" y="46"/>
                    <a:pt x="731" y="23"/>
                  </a:cubicBezTo>
                  <a:cubicBezTo>
                    <a:pt x="708" y="0"/>
                    <a:pt x="708" y="0"/>
                    <a:pt x="68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9796;p58">
              <a:extLst>
                <a:ext uri="{FF2B5EF4-FFF2-40B4-BE49-F238E27FC236}">
                  <a16:creationId xmlns:a16="http://schemas.microsoft.com/office/drawing/2014/main" id="{0DC706BE-35C5-DFEE-E3AD-AF42B89BE94B}"/>
                </a:ext>
              </a:extLst>
            </p:cNvPr>
            <p:cNvSpPr/>
            <p:nvPr/>
          </p:nvSpPr>
          <p:spPr>
            <a:xfrm>
              <a:off x="5342050" y="4183413"/>
              <a:ext cx="37682" cy="117709"/>
            </a:xfrm>
            <a:custGeom>
              <a:avLst/>
              <a:gdLst/>
              <a:ahLst/>
              <a:cxnLst/>
              <a:rect l="l" t="t" r="r" b="b"/>
              <a:pathLst>
                <a:path w="800" h="2499" extrusionOk="0">
                  <a:moveTo>
                    <a:pt x="663" y="1"/>
                  </a:moveTo>
                  <a:cubicBezTo>
                    <a:pt x="617" y="46"/>
                    <a:pt x="572" y="92"/>
                    <a:pt x="503" y="161"/>
                  </a:cubicBezTo>
                  <a:cubicBezTo>
                    <a:pt x="480" y="183"/>
                    <a:pt x="435" y="229"/>
                    <a:pt x="389" y="298"/>
                  </a:cubicBezTo>
                  <a:cubicBezTo>
                    <a:pt x="298" y="412"/>
                    <a:pt x="229" y="549"/>
                    <a:pt x="161" y="686"/>
                  </a:cubicBezTo>
                  <a:cubicBezTo>
                    <a:pt x="138" y="777"/>
                    <a:pt x="115" y="845"/>
                    <a:pt x="92" y="914"/>
                  </a:cubicBezTo>
                  <a:cubicBezTo>
                    <a:pt x="69" y="982"/>
                    <a:pt x="69" y="1051"/>
                    <a:pt x="47" y="1119"/>
                  </a:cubicBezTo>
                  <a:cubicBezTo>
                    <a:pt x="47" y="1188"/>
                    <a:pt x="24" y="1256"/>
                    <a:pt x="24" y="1325"/>
                  </a:cubicBezTo>
                  <a:cubicBezTo>
                    <a:pt x="1" y="1393"/>
                    <a:pt x="1" y="1484"/>
                    <a:pt x="1" y="1553"/>
                  </a:cubicBezTo>
                  <a:cubicBezTo>
                    <a:pt x="1" y="1621"/>
                    <a:pt x="1" y="1713"/>
                    <a:pt x="1" y="1781"/>
                  </a:cubicBezTo>
                  <a:cubicBezTo>
                    <a:pt x="24" y="1827"/>
                    <a:pt x="24" y="1850"/>
                    <a:pt x="24" y="1872"/>
                  </a:cubicBezTo>
                  <a:cubicBezTo>
                    <a:pt x="24" y="1918"/>
                    <a:pt x="47" y="1964"/>
                    <a:pt x="47" y="2009"/>
                  </a:cubicBezTo>
                  <a:cubicBezTo>
                    <a:pt x="69" y="2032"/>
                    <a:pt x="69" y="2055"/>
                    <a:pt x="69" y="2078"/>
                  </a:cubicBezTo>
                  <a:cubicBezTo>
                    <a:pt x="69" y="2078"/>
                    <a:pt x="69" y="2055"/>
                    <a:pt x="69" y="2055"/>
                  </a:cubicBezTo>
                  <a:cubicBezTo>
                    <a:pt x="92" y="2124"/>
                    <a:pt x="92" y="2192"/>
                    <a:pt x="115" y="2261"/>
                  </a:cubicBezTo>
                  <a:cubicBezTo>
                    <a:pt x="161" y="2329"/>
                    <a:pt x="184" y="2397"/>
                    <a:pt x="229" y="2466"/>
                  </a:cubicBezTo>
                  <a:cubicBezTo>
                    <a:pt x="245" y="2482"/>
                    <a:pt x="273" y="2498"/>
                    <a:pt x="304" y="2498"/>
                  </a:cubicBezTo>
                  <a:cubicBezTo>
                    <a:pt x="317" y="2498"/>
                    <a:pt x="330" y="2495"/>
                    <a:pt x="343" y="2489"/>
                  </a:cubicBezTo>
                  <a:cubicBezTo>
                    <a:pt x="343" y="2489"/>
                    <a:pt x="366" y="2466"/>
                    <a:pt x="389" y="2443"/>
                  </a:cubicBezTo>
                  <a:cubicBezTo>
                    <a:pt x="389" y="2420"/>
                    <a:pt x="389" y="2397"/>
                    <a:pt x="389" y="2375"/>
                  </a:cubicBezTo>
                  <a:cubicBezTo>
                    <a:pt x="366" y="2352"/>
                    <a:pt x="343" y="2306"/>
                    <a:pt x="343" y="2261"/>
                  </a:cubicBezTo>
                  <a:cubicBezTo>
                    <a:pt x="321" y="2238"/>
                    <a:pt x="321" y="2192"/>
                    <a:pt x="298" y="2169"/>
                  </a:cubicBezTo>
                  <a:cubicBezTo>
                    <a:pt x="298" y="2169"/>
                    <a:pt x="298" y="2169"/>
                    <a:pt x="298" y="2146"/>
                  </a:cubicBezTo>
                  <a:cubicBezTo>
                    <a:pt x="298" y="2101"/>
                    <a:pt x="275" y="2055"/>
                    <a:pt x="275" y="2009"/>
                  </a:cubicBezTo>
                  <a:cubicBezTo>
                    <a:pt x="275" y="1964"/>
                    <a:pt x="252" y="1895"/>
                    <a:pt x="252" y="1850"/>
                  </a:cubicBezTo>
                  <a:cubicBezTo>
                    <a:pt x="252" y="1758"/>
                    <a:pt x="252" y="1690"/>
                    <a:pt x="252" y="1599"/>
                  </a:cubicBezTo>
                  <a:cubicBezTo>
                    <a:pt x="252" y="1576"/>
                    <a:pt x="252" y="1553"/>
                    <a:pt x="252" y="1530"/>
                  </a:cubicBezTo>
                  <a:cubicBezTo>
                    <a:pt x="252" y="1484"/>
                    <a:pt x="252" y="1416"/>
                    <a:pt x="252" y="1370"/>
                  </a:cubicBezTo>
                  <a:cubicBezTo>
                    <a:pt x="275" y="1302"/>
                    <a:pt x="275" y="1233"/>
                    <a:pt x="298" y="1165"/>
                  </a:cubicBezTo>
                  <a:cubicBezTo>
                    <a:pt x="298" y="1096"/>
                    <a:pt x="321" y="1028"/>
                    <a:pt x="321" y="982"/>
                  </a:cubicBezTo>
                  <a:cubicBezTo>
                    <a:pt x="343" y="914"/>
                    <a:pt x="366" y="845"/>
                    <a:pt x="389" y="777"/>
                  </a:cubicBezTo>
                  <a:cubicBezTo>
                    <a:pt x="412" y="708"/>
                    <a:pt x="435" y="617"/>
                    <a:pt x="457" y="549"/>
                  </a:cubicBezTo>
                  <a:cubicBezTo>
                    <a:pt x="503" y="480"/>
                    <a:pt x="549" y="412"/>
                    <a:pt x="572" y="343"/>
                  </a:cubicBezTo>
                  <a:cubicBezTo>
                    <a:pt x="617" y="298"/>
                    <a:pt x="663" y="229"/>
                    <a:pt x="709" y="183"/>
                  </a:cubicBezTo>
                  <a:cubicBezTo>
                    <a:pt x="731" y="161"/>
                    <a:pt x="731" y="161"/>
                    <a:pt x="754" y="138"/>
                  </a:cubicBezTo>
                  <a:cubicBezTo>
                    <a:pt x="800" y="115"/>
                    <a:pt x="800" y="69"/>
                    <a:pt x="777" y="24"/>
                  </a:cubicBezTo>
                  <a:cubicBezTo>
                    <a:pt x="754" y="1"/>
                    <a:pt x="731" y="1"/>
                    <a:pt x="70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9797;p58">
              <a:extLst>
                <a:ext uri="{FF2B5EF4-FFF2-40B4-BE49-F238E27FC236}">
                  <a16:creationId xmlns:a16="http://schemas.microsoft.com/office/drawing/2014/main" id="{43459DA0-DFC6-D4C8-113E-47DF4C389ADF}"/>
                </a:ext>
              </a:extLst>
            </p:cNvPr>
            <p:cNvSpPr/>
            <p:nvPr/>
          </p:nvSpPr>
          <p:spPr>
            <a:xfrm>
              <a:off x="5438850" y="4199569"/>
              <a:ext cx="35515" cy="117238"/>
            </a:xfrm>
            <a:custGeom>
              <a:avLst/>
              <a:gdLst/>
              <a:ahLst/>
              <a:cxnLst/>
              <a:rect l="l" t="t" r="r" b="b"/>
              <a:pathLst>
                <a:path w="754" h="2489" extrusionOk="0">
                  <a:moveTo>
                    <a:pt x="662" y="0"/>
                  </a:moveTo>
                  <a:cubicBezTo>
                    <a:pt x="662" y="0"/>
                    <a:pt x="639" y="0"/>
                    <a:pt x="617" y="23"/>
                  </a:cubicBezTo>
                  <a:cubicBezTo>
                    <a:pt x="571" y="69"/>
                    <a:pt x="525" y="114"/>
                    <a:pt x="480" y="160"/>
                  </a:cubicBezTo>
                  <a:cubicBezTo>
                    <a:pt x="411" y="206"/>
                    <a:pt x="365" y="251"/>
                    <a:pt x="343" y="320"/>
                  </a:cubicBezTo>
                  <a:cubicBezTo>
                    <a:pt x="297" y="388"/>
                    <a:pt x="251" y="434"/>
                    <a:pt x="228" y="502"/>
                  </a:cubicBezTo>
                  <a:cubicBezTo>
                    <a:pt x="183" y="571"/>
                    <a:pt x="160" y="639"/>
                    <a:pt x="137" y="708"/>
                  </a:cubicBezTo>
                  <a:cubicBezTo>
                    <a:pt x="92" y="845"/>
                    <a:pt x="46" y="982"/>
                    <a:pt x="23" y="1119"/>
                  </a:cubicBezTo>
                  <a:cubicBezTo>
                    <a:pt x="0" y="1187"/>
                    <a:pt x="0" y="1256"/>
                    <a:pt x="0" y="1324"/>
                  </a:cubicBezTo>
                  <a:cubicBezTo>
                    <a:pt x="0" y="1415"/>
                    <a:pt x="0" y="1484"/>
                    <a:pt x="0" y="1552"/>
                  </a:cubicBezTo>
                  <a:cubicBezTo>
                    <a:pt x="0" y="1689"/>
                    <a:pt x="0" y="1826"/>
                    <a:pt x="23" y="1940"/>
                  </a:cubicBezTo>
                  <a:cubicBezTo>
                    <a:pt x="46" y="2032"/>
                    <a:pt x="69" y="2123"/>
                    <a:pt x="92" y="2191"/>
                  </a:cubicBezTo>
                  <a:cubicBezTo>
                    <a:pt x="137" y="2283"/>
                    <a:pt x="183" y="2374"/>
                    <a:pt x="228" y="2465"/>
                  </a:cubicBezTo>
                  <a:cubicBezTo>
                    <a:pt x="251" y="2488"/>
                    <a:pt x="297" y="2488"/>
                    <a:pt x="320" y="2488"/>
                  </a:cubicBezTo>
                  <a:cubicBezTo>
                    <a:pt x="365" y="2465"/>
                    <a:pt x="388" y="2420"/>
                    <a:pt x="365" y="2374"/>
                  </a:cubicBezTo>
                  <a:cubicBezTo>
                    <a:pt x="343" y="2328"/>
                    <a:pt x="320" y="2283"/>
                    <a:pt x="297" y="2214"/>
                  </a:cubicBezTo>
                  <a:cubicBezTo>
                    <a:pt x="297" y="2169"/>
                    <a:pt x="274" y="2123"/>
                    <a:pt x="274" y="2077"/>
                  </a:cubicBezTo>
                  <a:cubicBezTo>
                    <a:pt x="251" y="1986"/>
                    <a:pt x="228" y="1895"/>
                    <a:pt x="228" y="1781"/>
                  </a:cubicBezTo>
                  <a:cubicBezTo>
                    <a:pt x="228" y="1689"/>
                    <a:pt x="228" y="1575"/>
                    <a:pt x="228" y="1461"/>
                  </a:cubicBezTo>
                  <a:cubicBezTo>
                    <a:pt x="228" y="1415"/>
                    <a:pt x="228" y="1347"/>
                    <a:pt x="228" y="1301"/>
                  </a:cubicBezTo>
                  <a:cubicBezTo>
                    <a:pt x="228" y="1233"/>
                    <a:pt x="251" y="1187"/>
                    <a:pt x="251" y="1119"/>
                  </a:cubicBezTo>
                  <a:cubicBezTo>
                    <a:pt x="274" y="1005"/>
                    <a:pt x="297" y="890"/>
                    <a:pt x="343" y="776"/>
                  </a:cubicBezTo>
                  <a:cubicBezTo>
                    <a:pt x="365" y="685"/>
                    <a:pt x="388" y="616"/>
                    <a:pt x="434" y="548"/>
                  </a:cubicBezTo>
                  <a:cubicBezTo>
                    <a:pt x="457" y="480"/>
                    <a:pt x="480" y="434"/>
                    <a:pt x="525" y="365"/>
                  </a:cubicBezTo>
                  <a:cubicBezTo>
                    <a:pt x="548" y="297"/>
                    <a:pt x="594" y="251"/>
                    <a:pt x="639" y="206"/>
                  </a:cubicBezTo>
                  <a:cubicBezTo>
                    <a:pt x="662" y="183"/>
                    <a:pt x="685" y="160"/>
                    <a:pt x="708" y="137"/>
                  </a:cubicBezTo>
                  <a:cubicBezTo>
                    <a:pt x="753" y="114"/>
                    <a:pt x="753" y="69"/>
                    <a:pt x="731" y="46"/>
                  </a:cubicBezTo>
                  <a:cubicBezTo>
                    <a:pt x="708" y="23"/>
                    <a:pt x="685" y="0"/>
                    <a:pt x="66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9798;p58">
              <a:extLst>
                <a:ext uri="{FF2B5EF4-FFF2-40B4-BE49-F238E27FC236}">
                  <a16:creationId xmlns:a16="http://schemas.microsoft.com/office/drawing/2014/main" id="{D7B3C1CD-13DD-F057-2568-883B4B95444C}"/>
                </a:ext>
              </a:extLst>
            </p:cNvPr>
            <p:cNvSpPr/>
            <p:nvPr/>
          </p:nvSpPr>
          <p:spPr>
            <a:xfrm>
              <a:off x="5533436" y="3628622"/>
              <a:ext cx="245216" cy="243049"/>
            </a:xfrm>
            <a:custGeom>
              <a:avLst/>
              <a:gdLst/>
              <a:ahLst/>
              <a:cxnLst/>
              <a:rect l="l" t="t" r="r" b="b"/>
              <a:pathLst>
                <a:path w="5206" h="5160" extrusionOk="0">
                  <a:moveTo>
                    <a:pt x="138" y="1"/>
                  </a:moveTo>
                  <a:cubicBezTo>
                    <a:pt x="92" y="1"/>
                    <a:pt x="24" y="24"/>
                    <a:pt x="24" y="69"/>
                  </a:cubicBezTo>
                  <a:cubicBezTo>
                    <a:pt x="24" y="138"/>
                    <a:pt x="1" y="206"/>
                    <a:pt x="1" y="252"/>
                  </a:cubicBezTo>
                  <a:cubicBezTo>
                    <a:pt x="1" y="298"/>
                    <a:pt x="1" y="321"/>
                    <a:pt x="1" y="343"/>
                  </a:cubicBezTo>
                  <a:cubicBezTo>
                    <a:pt x="1" y="389"/>
                    <a:pt x="1" y="412"/>
                    <a:pt x="1" y="457"/>
                  </a:cubicBezTo>
                  <a:cubicBezTo>
                    <a:pt x="24" y="617"/>
                    <a:pt x="47" y="754"/>
                    <a:pt x="69" y="914"/>
                  </a:cubicBezTo>
                  <a:cubicBezTo>
                    <a:pt x="115" y="1074"/>
                    <a:pt x="161" y="1234"/>
                    <a:pt x="229" y="1393"/>
                  </a:cubicBezTo>
                  <a:cubicBezTo>
                    <a:pt x="298" y="1530"/>
                    <a:pt x="343" y="1667"/>
                    <a:pt x="435" y="1804"/>
                  </a:cubicBezTo>
                  <a:cubicBezTo>
                    <a:pt x="503" y="1941"/>
                    <a:pt x="571" y="2055"/>
                    <a:pt x="640" y="2192"/>
                  </a:cubicBezTo>
                  <a:cubicBezTo>
                    <a:pt x="800" y="2443"/>
                    <a:pt x="982" y="2717"/>
                    <a:pt x="1188" y="2968"/>
                  </a:cubicBezTo>
                  <a:cubicBezTo>
                    <a:pt x="1302" y="3082"/>
                    <a:pt x="1416" y="3197"/>
                    <a:pt x="1530" y="3311"/>
                  </a:cubicBezTo>
                  <a:cubicBezTo>
                    <a:pt x="1644" y="3425"/>
                    <a:pt x="1736" y="3539"/>
                    <a:pt x="1873" y="3653"/>
                  </a:cubicBezTo>
                  <a:cubicBezTo>
                    <a:pt x="1941" y="3722"/>
                    <a:pt x="2032" y="3813"/>
                    <a:pt x="2124" y="3881"/>
                  </a:cubicBezTo>
                  <a:cubicBezTo>
                    <a:pt x="2146" y="3881"/>
                    <a:pt x="2146" y="3881"/>
                    <a:pt x="2146" y="3904"/>
                  </a:cubicBezTo>
                  <a:cubicBezTo>
                    <a:pt x="2261" y="3973"/>
                    <a:pt x="2375" y="4064"/>
                    <a:pt x="2489" y="4155"/>
                  </a:cubicBezTo>
                  <a:cubicBezTo>
                    <a:pt x="2626" y="4224"/>
                    <a:pt x="2740" y="4315"/>
                    <a:pt x="2877" y="4383"/>
                  </a:cubicBezTo>
                  <a:cubicBezTo>
                    <a:pt x="2991" y="4452"/>
                    <a:pt x="3128" y="4543"/>
                    <a:pt x="3265" y="4612"/>
                  </a:cubicBezTo>
                  <a:cubicBezTo>
                    <a:pt x="3333" y="4635"/>
                    <a:pt x="3402" y="4680"/>
                    <a:pt x="3447" y="4703"/>
                  </a:cubicBezTo>
                  <a:cubicBezTo>
                    <a:pt x="3539" y="4749"/>
                    <a:pt x="3607" y="4771"/>
                    <a:pt x="3676" y="4817"/>
                  </a:cubicBezTo>
                  <a:cubicBezTo>
                    <a:pt x="3744" y="4840"/>
                    <a:pt x="3813" y="4863"/>
                    <a:pt x="3858" y="4886"/>
                  </a:cubicBezTo>
                  <a:cubicBezTo>
                    <a:pt x="3927" y="4886"/>
                    <a:pt x="3972" y="4908"/>
                    <a:pt x="4041" y="4931"/>
                  </a:cubicBezTo>
                  <a:cubicBezTo>
                    <a:pt x="4109" y="4954"/>
                    <a:pt x="4155" y="4977"/>
                    <a:pt x="4224" y="5000"/>
                  </a:cubicBezTo>
                  <a:cubicBezTo>
                    <a:pt x="4269" y="5000"/>
                    <a:pt x="4338" y="5023"/>
                    <a:pt x="4383" y="5045"/>
                  </a:cubicBezTo>
                  <a:cubicBezTo>
                    <a:pt x="4475" y="5068"/>
                    <a:pt x="4566" y="5091"/>
                    <a:pt x="4657" y="5114"/>
                  </a:cubicBezTo>
                  <a:cubicBezTo>
                    <a:pt x="4726" y="5137"/>
                    <a:pt x="4817" y="5137"/>
                    <a:pt x="4908" y="5159"/>
                  </a:cubicBezTo>
                  <a:lnTo>
                    <a:pt x="5000" y="5159"/>
                  </a:lnTo>
                  <a:cubicBezTo>
                    <a:pt x="5068" y="5159"/>
                    <a:pt x="5137" y="5137"/>
                    <a:pt x="5182" y="5091"/>
                  </a:cubicBezTo>
                  <a:cubicBezTo>
                    <a:pt x="5182" y="5045"/>
                    <a:pt x="5205" y="4977"/>
                    <a:pt x="5182" y="4931"/>
                  </a:cubicBezTo>
                  <a:cubicBezTo>
                    <a:pt x="5159" y="4931"/>
                    <a:pt x="5159" y="4908"/>
                    <a:pt x="5159" y="4908"/>
                  </a:cubicBezTo>
                  <a:lnTo>
                    <a:pt x="5137" y="4886"/>
                  </a:lnTo>
                  <a:lnTo>
                    <a:pt x="5137" y="4886"/>
                  </a:lnTo>
                  <a:cubicBezTo>
                    <a:pt x="5137" y="4886"/>
                    <a:pt x="5137" y="4886"/>
                    <a:pt x="5137" y="4886"/>
                  </a:cubicBezTo>
                  <a:cubicBezTo>
                    <a:pt x="5137" y="4886"/>
                    <a:pt x="5137" y="4863"/>
                    <a:pt x="5137" y="4863"/>
                  </a:cubicBezTo>
                  <a:cubicBezTo>
                    <a:pt x="5137" y="4840"/>
                    <a:pt x="5114" y="4794"/>
                    <a:pt x="5068" y="4794"/>
                  </a:cubicBezTo>
                  <a:cubicBezTo>
                    <a:pt x="5045" y="4771"/>
                    <a:pt x="5022" y="4771"/>
                    <a:pt x="4977" y="4749"/>
                  </a:cubicBezTo>
                  <a:cubicBezTo>
                    <a:pt x="4954" y="4749"/>
                    <a:pt x="4931" y="4749"/>
                    <a:pt x="4908" y="4726"/>
                  </a:cubicBezTo>
                  <a:cubicBezTo>
                    <a:pt x="4885" y="4726"/>
                    <a:pt x="4840" y="4726"/>
                    <a:pt x="4817" y="4703"/>
                  </a:cubicBezTo>
                  <a:lnTo>
                    <a:pt x="4794" y="4703"/>
                  </a:lnTo>
                  <a:cubicBezTo>
                    <a:pt x="4749" y="4657"/>
                    <a:pt x="4680" y="4635"/>
                    <a:pt x="4612" y="4612"/>
                  </a:cubicBezTo>
                  <a:cubicBezTo>
                    <a:pt x="4589" y="4612"/>
                    <a:pt x="4543" y="4612"/>
                    <a:pt x="4520" y="4589"/>
                  </a:cubicBezTo>
                  <a:cubicBezTo>
                    <a:pt x="4520" y="4566"/>
                    <a:pt x="4497" y="4566"/>
                    <a:pt x="4475" y="4543"/>
                  </a:cubicBezTo>
                  <a:cubicBezTo>
                    <a:pt x="4452" y="4520"/>
                    <a:pt x="4406" y="4520"/>
                    <a:pt x="4383" y="4498"/>
                  </a:cubicBezTo>
                  <a:lnTo>
                    <a:pt x="4383" y="4498"/>
                  </a:lnTo>
                  <a:cubicBezTo>
                    <a:pt x="4384" y="4498"/>
                    <a:pt x="4386" y="4500"/>
                    <a:pt x="4406" y="4520"/>
                  </a:cubicBezTo>
                  <a:lnTo>
                    <a:pt x="4178" y="4406"/>
                  </a:lnTo>
                  <a:cubicBezTo>
                    <a:pt x="4109" y="4383"/>
                    <a:pt x="4064" y="4361"/>
                    <a:pt x="3995" y="4338"/>
                  </a:cubicBezTo>
                  <a:cubicBezTo>
                    <a:pt x="3858" y="4246"/>
                    <a:pt x="3699" y="4178"/>
                    <a:pt x="3539" y="4087"/>
                  </a:cubicBezTo>
                  <a:cubicBezTo>
                    <a:pt x="3402" y="4018"/>
                    <a:pt x="3265" y="3927"/>
                    <a:pt x="3128" y="3836"/>
                  </a:cubicBezTo>
                  <a:cubicBezTo>
                    <a:pt x="2968" y="3767"/>
                    <a:pt x="2808" y="3676"/>
                    <a:pt x="2671" y="3585"/>
                  </a:cubicBezTo>
                  <a:cubicBezTo>
                    <a:pt x="2580" y="3539"/>
                    <a:pt x="2489" y="3470"/>
                    <a:pt x="2420" y="3425"/>
                  </a:cubicBezTo>
                  <a:lnTo>
                    <a:pt x="2375" y="3402"/>
                  </a:lnTo>
                  <a:cubicBezTo>
                    <a:pt x="2352" y="3379"/>
                    <a:pt x="2329" y="3356"/>
                    <a:pt x="2306" y="3333"/>
                  </a:cubicBezTo>
                  <a:lnTo>
                    <a:pt x="2238" y="3333"/>
                  </a:lnTo>
                  <a:cubicBezTo>
                    <a:pt x="2215" y="3311"/>
                    <a:pt x="2192" y="3311"/>
                    <a:pt x="2192" y="3288"/>
                  </a:cubicBezTo>
                  <a:cubicBezTo>
                    <a:pt x="2101" y="3219"/>
                    <a:pt x="2009" y="3151"/>
                    <a:pt x="1941" y="3060"/>
                  </a:cubicBezTo>
                  <a:cubicBezTo>
                    <a:pt x="1850" y="2991"/>
                    <a:pt x="1758" y="2900"/>
                    <a:pt x="1690" y="2808"/>
                  </a:cubicBezTo>
                  <a:cubicBezTo>
                    <a:pt x="1599" y="2717"/>
                    <a:pt x="1530" y="2649"/>
                    <a:pt x="1439" y="2557"/>
                  </a:cubicBezTo>
                  <a:cubicBezTo>
                    <a:pt x="1370" y="2466"/>
                    <a:pt x="1302" y="2375"/>
                    <a:pt x="1233" y="2284"/>
                  </a:cubicBezTo>
                  <a:cubicBezTo>
                    <a:pt x="1188" y="2192"/>
                    <a:pt x="1119" y="2101"/>
                    <a:pt x="1074" y="2010"/>
                  </a:cubicBezTo>
                  <a:cubicBezTo>
                    <a:pt x="1005" y="1918"/>
                    <a:pt x="960" y="1827"/>
                    <a:pt x="914" y="1736"/>
                  </a:cubicBezTo>
                  <a:cubicBezTo>
                    <a:pt x="891" y="1690"/>
                    <a:pt x="868" y="1644"/>
                    <a:pt x="845" y="1599"/>
                  </a:cubicBezTo>
                  <a:cubicBezTo>
                    <a:pt x="800" y="1553"/>
                    <a:pt x="777" y="1485"/>
                    <a:pt x="754" y="1439"/>
                  </a:cubicBezTo>
                  <a:cubicBezTo>
                    <a:pt x="731" y="1348"/>
                    <a:pt x="686" y="1234"/>
                    <a:pt x="640" y="1142"/>
                  </a:cubicBezTo>
                  <a:cubicBezTo>
                    <a:pt x="640" y="1142"/>
                    <a:pt x="640" y="1119"/>
                    <a:pt x="640" y="1097"/>
                  </a:cubicBezTo>
                  <a:cubicBezTo>
                    <a:pt x="617" y="1051"/>
                    <a:pt x="594" y="1005"/>
                    <a:pt x="571" y="960"/>
                  </a:cubicBezTo>
                  <a:cubicBezTo>
                    <a:pt x="549" y="891"/>
                    <a:pt x="549" y="846"/>
                    <a:pt x="526" y="777"/>
                  </a:cubicBezTo>
                  <a:cubicBezTo>
                    <a:pt x="480" y="663"/>
                    <a:pt x="457" y="572"/>
                    <a:pt x="435" y="480"/>
                  </a:cubicBezTo>
                  <a:cubicBezTo>
                    <a:pt x="435" y="389"/>
                    <a:pt x="435" y="321"/>
                    <a:pt x="412" y="252"/>
                  </a:cubicBezTo>
                  <a:cubicBezTo>
                    <a:pt x="412" y="229"/>
                    <a:pt x="412" y="229"/>
                    <a:pt x="412" y="206"/>
                  </a:cubicBezTo>
                  <a:cubicBezTo>
                    <a:pt x="412" y="161"/>
                    <a:pt x="389" y="138"/>
                    <a:pt x="366" y="115"/>
                  </a:cubicBezTo>
                  <a:cubicBezTo>
                    <a:pt x="343" y="92"/>
                    <a:pt x="320" y="69"/>
                    <a:pt x="275" y="69"/>
                  </a:cubicBezTo>
                  <a:cubicBezTo>
                    <a:pt x="275" y="69"/>
                    <a:pt x="252" y="92"/>
                    <a:pt x="229" y="92"/>
                  </a:cubicBezTo>
                  <a:cubicBezTo>
                    <a:pt x="229" y="69"/>
                    <a:pt x="229" y="69"/>
                    <a:pt x="229" y="47"/>
                  </a:cubicBezTo>
                  <a:cubicBezTo>
                    <a:pt x="206" y="24"/>
                    <a:pt x="183" y="1"/>
                    <a:pt x="161"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9799;p58">
              <a:extLst>
                <a:ext uri="{FF2B5EF4-FFF2-40B4-BE49-F238E27FC236}">
                  <a16:creationId xmlns:a16="http://schemas.microsoft.com/office/drawing/2014/main" id="{1C2027D3-7B95-0F70-E3D7-D14B103D635B}"/>
                </a:ext>
              </a:extLst>
            </p:cNvPr>
            <p:cNvSpPr/>
            <p:nvPr/>
          </p:nvSpPr>
          <p:spPr>
            <a:xfrm>
              <a:off x="5205540" y="3624336"/>
              <a:ext cx="331178" cy="100046"/>
            </a:xfrm>
            <a:custGeom>
              <a:avLst/>
              <a:gdLst/>
              <a:ahLst/>
              <a:cxnLst/>
              <a:rect l="l" t="t" r="r" b="b"/>
              <a:pathLst>
                <a:path w="7031" h="2124" extrusionOk="0">
                  <a:moveTo>
                    <a:pt x="6802" y="1"/>
                  </a:moveTo>
                  <a:cubicBezTo>
                    <a:pt x="6779" y="1"/>
                    <a:pt x="6756" y="1"/>
                    <a:pt x="6734" y="24"/>
                  </a:cubicBezTo>
                  <a:cubicBezTo>
                    <a:pt x="6711" y="24"/>
                    <a:pt x="6688" y="46"/>
                    <a:pt x="6665" y="69"/>
                  </a:cubicBezTo>
                  <a:cubicBezTo>
                    <a:pt x="6665" y="69"/>
                    <a:pt x="6642" y="92"/>
                    <a:pt x="6642" y="92"/>
                  </a:cubicBezTo>
                  <a:cubicBezTo>
                    <a:pt x="6597" y="115"/>
                    <a:pt x="6574" y="160"/>
                    <a:pt x="6551" y="183"/>
                  </a:cubicBezTo>
                  <a:cubicBezTo>
                    <a:pt x="6437" y="297"/>
                    <a:pt x="6323" y="389"/>
                    <a:pt x="6209" y="503"/>
                  </a:cubicBezTo>
                  <a:cubicBezTo>
                    <a:pt x="6186" y="526"/>
                    <a:pt x="6163" y="548"/>
                    <a:pt x="6140" y="571"/>
                  </a:cubicBezTo>
                  <a:cubicBezTo>
                    <a:pt x="6026" y="640"/>
                    <a:pt x="5912" y="708"/>
                    <a:pt x="5821" y="777"/>
                  </a:cubicBezTo>
                  <a:cubicBezTo>
                    <a:pt x="5706" y="845"/>
                    <a:pt x="5592" y="891"/>
                    <a:pt x="5478" y="959"/>
                  </a:cubicBezTo>
                  <a:cubicBezTo>
                    <a:pt x="5364" y="1005"/>
                    <a:pt x="5250" y="1073"/>
                    <a:pt x="5136" y="1119"/>
                  </a:cubicBezTo>
                  <a:cubicBezTo>
                    <a:pt x="5022" y="1165"/>
                    <a:pt x="4908" y="1210"/>
                    <a:pt x="4793" y="1256"/>
                  </a:cubicBezTo>
                  <a:cubicBezTo>
                    <a:pt x="4679" y="1302"/>
                    <a:pt x="4565" y="1347"/>
                    <a:pt x="4428" y="1370"/>
                  </a:cubicBezTo>
                  <a:cubicBezTo>
                    <a:pt x="4428" y="1370"/>
                    <a:pt x="4405" y="1393"/>
                    <a:pt x="4383" y="1393"/>
                  </a:cubicBezTo>
                  <a:lnTo>
                    <a:pt x="4428" y="1393"/>
                  </a:lnTo>
                  <a:cubicBezTo>
                    <a:pt x="4314" y="1416"/>
                    <a:pt x="4200" y="1439"/>
                    <a:pt x="4109" y="1462"/>
                  </a:cubicBezTo>
                  <a:cubicBezTo>
                    <a:pt x="3926" y="1507"/>
                    <a:pt x="3766" y="1553"/>
                    <a:pt x="3584" y="1576"/>
                  </a:cubicBezTo>
                  <a:cubicBezTo>
                    <a:pt x="3492" y="1598"/>
                    <a:pt x="3401" y="1598"/>
                    <a:pt x="3310" y="1598"/>
                  </a:cubicBezTo>
                  <a:cubicBezTo>
                    <a:pt x="3219" y="1621"/>
                    <a:pt x="3127" y="1621"/>
                    <a:pt x="3036" y="1621"/>
                  </a:cubicBezTo>
                  <a:cubicBezTo>
                    <a:pt x="2739" y="1621"/>
                    <a:pt x="2442" y="1598"/>
                    <a:pt x="2146" y="1576"/>
                  </a:cubicBezTo>
                  <a:cubicBezTo>
                    <a:pt x="2009" y="1553"/>
                    <a:pt x="1872" y="1530"/>
                    <a:pt x="1735" y="1530"/>
                  </a:cubicBezTo>
                  <a:cubicBezTo>
                    <a:pt x="1666" y="1507"/>
                    <a:pt x="1575" y="1484"/>
                    <a:pt x="1507" y="1484"/>
                  </a:cubicBezTo>
                  <a:cubicBezTo>
                    <a:pt x="1438" y="1462"/>
                    <a:pt x="1370" y="1462"/>
                    <a:pt x="1301" y="1439"/>
                  </a:cubicBezTo>
                  <a:cubicBezTo>
                    <a:pt x="1210" y="1439"/>
                    <a:pt x="1141" y="1416"/>
                    <a:pt x="1073" y="1393"/>
                  </a:cubicBezTo>
                  <a:cubicBezTo>
                    <a:pt x="982" y="1393"/>
                    <a:pt x="890" y="1370"/>
                    <a:pt x="822" y="1347"/>
                  </a:cubicBezTo>
                  <a:lnTo>
                    <a:pt x="845" y="1347"/>
                  </a:lnTo>
                  <a:cubicBezTo>
                    <a:pt x="776" y="1325"/>
                    <a:pt x="708" y="1325"/>
                    <a:pt x="639" y="1302"/>
                  </a:cubicBezTo>
                  <a:lnTo>
                    <a:pt x="594" y="1279"/>
                  </a:lnTo>
                  <a:lnTo>
                    <a:pt x="616" y="1302"/>
                  </a:lnTo>
                  <a:cubicBezTo>
                    <a:pt x="594" y="1279"/>
                    <a:pt x="571" y="1279"/>
                    <a:pt x="525" y="1256"/>
                  </a:cubicBezTo>
                  <a:cubicBezTo>
                    <a:pt x="502" y="1256"/>
                    <a:pt x="479" y="1256"/>
                    <a:pt x="434" y="1233"/>
                  </a:cubicBezTo>
                  <a:cubicBezTo>
                    <a:pt x="365" y="1233"/>
                    <a:pt x="297" y="1256"/>
                    <a:pt x="251" y="1302"/>
                  </a:cubicBezTo>
                  <a:cubicBezTo>
                    <a:pt x="228" y="1347"/>
                    <a:pt x="228" y="1393"/>
                    <a:pt x="251" y="1439"/>
                  </a:cubicBezTo>
                  <a:cubicBezTo>
                    <a:pt x="251" y="1462"/>
                    <a:pt x="274" y="1484"/>
                    <a:pt x="297" y="1507"/>
                  </a:cubicBezTo>
                  <a:cubicBezTo>
                    <a:pt x="251" y="1484"/>
                    <a:pt x="228" y="1484"/>
                    <a:pt x="183" y="1462"/>
                  </a:cubicBezTo>
                  <a:cubicBezTo>
                    <a:pt x="183" y="1462"/>
                    <a:pt x="183" y="1462"/>
                    <a:pt x="160" y="1439"/>
                  </a:cubicBezTo>
                  <a:cubicBezTo>
                    <a:pt x="145" y="1439"/>
                    <a:pt x="129" y="1429"/>
                    <a:pt x="114" y="1429"/>
                  </a:cubicBezTo>
                  <a:cubicBezTo>
                    <a:pt x="107" y="1429"/>
                    <a:pt x="99" y="1431"/>
                    <a:pt x="91" y="1439"/>
                  </a:cubicBezTo>
                  <a:cubicBezTo>
                    <a:pt x="69" y="1439"/>
                    <a:pt x="46" y="1439"/>
                    <a:pt x="23" y="1462"/>
                  </a:cubicBezTo>
                  <a:cubicBezTo>
                    <a:pt x="0" y="1484"/>
                    <a:pt x="0" y="1530"/>
                    <a:pt x="0" y="1553"/>
                  </a:cubicBezTo>
                  <a:cubicBezTo>
                    <a:pt x="0" y="1576"/>
                    <a:pt x="23" y="1598"/>
                    <a:pt x="46" y="1621"/>
                  </a:cubicBezTo>
                  <a:cubicBezTo>
                    <a:pt x="91" y="1644"/>
                    <a:pt x="114" y="1667"/>
                    <a:pt x="160" y="1690"/>
                  </a:cubicBezTo>
                  <a:cubicBezTo>
                    <a:pt x="206" y="1690"/>
                    <a:pt x="228" y="1713"/>
                    <a:pt x="274" y="1735"/>
                  </a:cubicBezTo>
                  <a:cubicBezTo>
                    <a:pt x="343" y="1758"/>
                    <a:pt x="411" y="1781"/>
                    <a:pt x="479" y="1804"/>
                  </a:cubicBezTo>
                  <a:cubicBezTo>
                    <a:pt x="616" y="1850"/>
                    <a:pt x="776" y="1895"/>
                    <a:pt x="936" y="1941"/>
                  </a:cubicBezTo>
                  <a:cubicBezTo>
                    <a:pt x="1050" y="1964"/>
                    <a:pt x="1187" y="2009"/>
                    <a:pt x="1324" y="2032"/>
                  </a:cubicBezTo>
                  <a:cubicBezTo>
                    <a:pt x="1484" y="2055"/>
                    <a:pt x="1644" y="2078"/>
                    <a:pt x="1803" y="2078"/>
                  </a:cubicBezTo>
                  <a:cubicBezTo>
                    <a:pt x="1940" y="2101"/>
                    <a:pt x="2100" y="2101"/>
                    <a:pt x="2260" y="2101"/>
                  </a:cubicBezTo>
                  <a:cubicBezTo>
                    <a:pt x="2420" y="2101"/>
                    <a:pt x="2602" y="2123"/>
                    <a:pt x="2762" y="2123"/>
                  </a:cubicBezTo>
                  <a:cubicBezTo>
                    <a:pt x="2922" y="2101"/>
                    <a:pt x="3104" y="2101"/>
                    <a:pt x="3264" y="2101"/>
                  </a:cubicBezTo>
                  <a:cubicBezTo>
                    <a:pt x="3424" y="2078"/>
                    <a:pt x="3584" y="2055"/>
                    <a:pt x="3766" y="2032"/>
                  </a:cubicBezTo>
                  <a:cubicBezTo>
                    <a:pt x="3858" y="2009"/>
                    <a:pt x="3972" y="2009"/>
                    <a:pt x="4063" y="1986"/>
                  </a:cubicBezTo>
                  <a:cubicBezTo>
                    <a:pt x="4177" y="1964"/>
                    <a:pt x="4291" y="1941"/>
                    <a:pt x="4405" y="1895"/>
                  </a:cubicBezTo>
                  <a:lnTo>
                    <a:pt x="4405" y="1895"/>
                  </a:lnTo>
                  <a:lnTo>
                    <a:pt x="4383" y="1918"/>
                  </a:lnTo>
                  <a:cubicBezTo>
                    <a:pt x="4451" y="1895"/>
                    <a:pt x="4542" y="1872"/>
                    <a:pt x="4634" y="1827"/>
                  </a:cubicBezTo>
                  <a:cubicBezTo>
                    <a:pt x="4702" y="1804"/>
                    <a:pt x="4771" y="1781"/>
                    <a:pt x="4839" y="1758"/>
                  </a:cubicBezTo>
                  <a:cubicBezTo>
                    <a:pt x="4999" y="1713"/>
                    <a:pt x="5136" y="1644"/>
                    <a:pt x="5296" y="1576"/>
                  </a:cubicBezTo>
                  <a:cubicBezTo>
                    <a:pt x="5433" y="1530"/>
                    <a:pt x="5570" y="1462"/>
                    <a:pt x="5706" y="1393"/>
                  </a:cubicBezTo>
                  <a:cubicBezTo>
                    <a:pt x="5866" y="1325"/>
                    <a:pt x="5980" y="1233"/>
                    <a:pt x="6117" y="1142"/>
                  </a:cubicBezTo>
                  <a:cubicBezTo>
                    <a:pt x="6231" y="1073"/>
                    <a:pt x="6368" y="1005"/>
                    <a:pt x="6460" y="914"/>
                  </a:cubicBezTo>
                  <a:cubicBezTo>
                    <a:pt x="6574" y="822"/>
                    <a:pt x="6665" y="731"/>
                    <a:pt x="6756" y="617"/>
                  </a:cubicBezTo>
                  <a:cubicBezTo>
                    <a:pt x="6825" y="571"/>
                    <a:pt x="6893" y="480"/>
                    <a:pt x="6939" y="412"/>
                  </a:cubicBezTo>
                  <a:cubicBezTo>
                    <a:pt x="6985" y="389"/>
                    <a:pt x="7008" y="343"/>
                    <a:pt x="7030" y="297"/>
                  </a:cubicBezTo>
                  <a:cubicBezTo>
                    <a:pt x="7030" y="275"/>
                    <a:pt x="7030" y="229"/>
                    <a:pt x="7030" y="206"/>
                  </a:cubicBezTo>
                  <a:cubicBezTo>
                    <a:pt x="7030" y="183"/>
                    <a:pt x="7008" y="160"/>
                    <a:pt x="7008" y="115"/>
                  </a:cubicBezTo>
                  <a:cubicBezTo>
                    <a:pt x="6985" y="92"/>
                    <a:pt x="6962" y="92"/>
                    <a:pt x="6939" y="69"/>
                  </a:cubicBezTo>
                  <a:cubicBezTo>
                    <a:pt x="6939" y="69"/>
                    <a:pt x="6916" y="46"/>
                    <a:pt x="6916" y="46"/>
                  </a:cubicBezTo>
                  <a:cubicBezTo>
                    <a:pt x="6916" y="46"/>
                    <a:pt x="6893" y="24"/>
                    <a:pt x="6893" y="24"/>
                  </a:cubicBezTo>
                  <a:cubicBezTo>
                    <a:pt x="6871" y="24"/>
                    <a:pt x="6848" y="1"/>
                    <a:pt x="682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9800;p58">
              <a:extLst>
                <a:ext uri="{FF2B5EF4-FFF2-40B4-BE49-F238E27FC236}">
                  <a16:creationId xmlns:a16="http://schemas.microsoft.com/office/drawing/2014/main" id="{A23E2887-B50F-AB47-3246-1930DF7A0811}"/>
                </a:ext>
              </a:extLst>
            </p:cNvPr>
            <p:cNvSpPr/>
            <p:nvPr/>
          </p:nvSpPr>
          <p:spPr>
            <a:xfrm>
              <a:off x="5745266" y="3857642"/>
              <a:ext cx="41968" cy="124115"/>
            </a:xfrm>
            <a:custGeom>
              <a:avLst/>
              <a:gdLst/>
              <a:ahLst/>
              <a:cxnLst/>
              <a:rect l="l" t="t" r="r" b="b"/>
              <a:pathLst>
                <a:path w="891" h="2635" extrusionOk="0">
                  <a:moveTo>
                    <a:pt x="115" y="1"/>
                  </a:moveTo>
                  <a:cubicBezTo>
                    <a:pt x="115" y="1"/>
                    <a:pt x="92" y="24"/>
                    <a:pt x="92" y="24"/>
                  </a:cubicBezTo>
                  <a:cubicBezTo>
                    <a:pt x="46" y="46"/>
                    <a:pt x="46" y="92"/>
                    <a:pt x="69" y="115"/>
                  </a:cubicBezTo>
                  <a:cubicBezTo>
                    <a:pt x="92" y="161"/>
                    <a:pt x="115" y="183"/>
                    <a:pt x="115" y="206"/>
                  </a:cubicBezTo>
                  <a:cubicBezTo>
                    <a:pt x="160" y="297"/>
                    <a:pt x="183" y="389"/>
                    <a:pt x="206" y="480"/>
                  </a:cubicBezTo>
                  <a:cubicBezTo>
                    <a:pt x="206" y="571"/>
                    <a:pt x="229" y="663"/>
                    <a:pt x="229" y="777"/>
                  </a:cubicBezTo>
                  <a:cubicBezTo>
                    <a:pt x="252" y="868"/>
                    <a:pt x="252" y="982"/>
                    <a:pt x="252" y="1074"/>
                  </a:cubicBezTo>
                  <a:cubicBezTo>
                    <a:pt x="274" y="1188"/>
                    <a:pt x="274" y="1279"/>
                    <a:pt x="274" y="1370"/>
                  </a:cubicBezTo>
                  <a:cubicBezTo>
                    <a:pt x="297" y="1462"/>
                    <a:pt x="297" y="1576"/>
                    <a:pt x="274" y="1667"/>
                  </a:cubicBezTo>
                  <a:cubicBezTo>
                    <a:pt x="274" y="1758"/>
                    <a:pt x="274" y="1827"/>
                    <a:pt x="252" y="1918"/>
                  </a:cubicBezTo>
                  <a:cubicBezTo>
                    <a:pt x="252" y="1964"/>
                    <a:pt x="252" y="2009"/>
                    <a:pt x="229" y="2055"/>
                  </a:cubicBezTo>
                  <a:cubicBezTo>
                    <a:pt x="229" y="2101"/>
                    <a:pt x="206" y="2146"/>
                    <a:pt x="206" y="2192"/>
                  </a:cubicBezTo>
                  <a:cubicBezTo>
                    <a:pt x="183" y="2238"/>
                    <a:pt x="160" y="2283"/>
                    <a:pt x="115" y="2329"/>
                  </a:cubicBezTo>
                  <a:cubicBezTo>
                    <a:pt x="92" y="2352"/>
                    <a:pt x="69" y="2397"/>
                    <a:pt x="46" y="2443"/>
                  </a:cubicBezTo>
                  <a:cubicBezTo>
                    <a:pt x="46" y="2420"/>
                    <a:pt x="46" y="2420"/>
                    <a:pt x="46" y="2420"/>
                  </a:cubicBezTo>
                  <a:cubicBezTo>
                    <a:pt x="46" y="2420"/>
                    <a:pt x="23" y="2443"/>
                    <a:pt x="23" y="2466"/>
                  </a:cubicBezTo>
                  <a:cubicBezTo>
                    <a:pt x="23" y="2466"/>
                    <a:pt x="23" y="2489"/>
                    <a:pt x="0" y="2489"/>
                  </a:cubicBezTo>
                  <a:cubicBezTo>
                    <a:pt x="0" y="2534"/>
                    <a:pt x="23" y="2557"/>
                    <a:pt x="23" y="2580"/>
                  </a:cubicBezTo>
                  <a:cubicBezTo>
                    <a:pt x="40" y="2613"/>
                    <a:pt x="69" y="2635"/>
                    <a:pt x="101" y="2635"/>
                  </a:cubicBezTo>
                  <a:cubicBezTo>
                    <a:pt x="113" y="2635"/>
                    <a:pt x="125" y="2632"/>
                    <a:pt x="137" y="2626"/>
                  </a:cubicBezTo>
                  <a:cubicBezTo>
                    <a:pt x="183" y="2626"/>
                    <a:pt x="229" y="2626"/>
                    <a:pt x="252" y="2603"/>
                  </a:cubicBezTo>
                  <a:cubicBezTo>
                    <a:pt x="274" y="2580"/>
                    <a:pt x="297" y="2580"/>
                    <a:pt x="320" y="2557"/>
                  </a:cubicBezTo>
                  <a:lnTo>
                    <a:pt x="411" y="2557"/>
                  </a:lnTo>
                  <a:cubicBezTo>
                    <a:pt x="457" y="2534"/>
                    <a:pt x="503" y="2512"/>
                    <a:pt x="525" y="2489"/>
                  </a:cubicBezTo>
                  <a:cubicBezTo>
                    <a:pt x="571" y="2443"/>
                    <a:pt x="594" y="2397"/>
                    <a:pt x="617" y="2375"/>
                  </a:cubicBezTo>
                  <a:cubicBezTo>
                    <a:pt x="662" y="2306"/>
                    <a:pt x="708" y="2238"/>
                    <a:pt x="754" y="2169"/>
                  </a:cubicBezTo>
                  <a:cubicBezTo>
                    <a:pt x="799" y="2101"/>
                    <a:pt x="822" y="2009"/>
                    <a:pt x="845" y="1941"/>
                  </a:cubicBezTo>
                  <a:cubicBezTo>
                    <a:pt x="845" y="1850"/>
                    <a:pt x="868" y="1781"/>
                    <a:pt x="868" y="1713"/>
                  </a:cubicBezTo>
                  <a:cubicBezTo>
                    <a:pt x="891" y="1553"/>
                    <a:pt x="891" y="1393"/>
                    <a:pt x="891" y="1233"/>
                  </a:cubicBezTo>
                  <a:cubicBezTo>
                    <a:pt x="868" y="1074"/>
                    <a:pt x="868" y="937"/>
                    <a:pt x="845" y="777"/>
                  </a:cubicBezTo>
                  <a:cubicBezTo>
                    <a:pt x="845" y="754"/>
                    <a:pt x="845" y="708"/>
                    <a:pt x="822" y="663"/>
                  </a:cubicBezTo>
                  <a:cubicBezTo>
                    <a:pt x="822" y="640"/>
                    <a:pt x="799" y="617"/>
                    <a:pt x="799" y="594"/>
                  </a:cubicBezTo>
                  <a:cubicBezTo>
                    <a:pt x="776" y="526"/>
                    <a:pt x="754" y="457"/>
                    <a:pt x="708" y="412"/>
                  </a:cubicBezTo>
                  <a:cubicBezTo>
                    <a:pt x="685" y="366"/>
                    <a:pt x="662" y="297"/>
                    <a:pt x="617" y="252"/>
                  </a:cubicBezTo>
                  <a:cubicBezTo>
                    <a:pt x="594" y="229"/>
                    <a:pt x="571" y="206"/>
                    <a:pt x="548" y="183"/>
                  </a:cubicBezTo>
                  <a:cubicBezTo>
                    <a:pt x="548" y="183"/>
                    <a:pt x="525" y="161"/>
                    <a:pt x="525" y="161"/>
                  </a:cubicBezTo>
                  <a:cubicBezTo>
                    <a:pt x="503" y="138"/>
                    <a:pt x="457" y="115"/>
                    <a:pt x="434" y="115"/>
                  </a:cubicBezTo>
                  <a:lnTo>
                    <a:pt x="388" y="115"/>
                  </a:lnTo>
                  <a:cubicBezTo>
                    <a:pt x="366" y="115"/>
                    <a:pt x="320" y="115"/>
                    <a:pt x="297" y="138"/>
                  </a:cubicBezTo>
                  <a:cubicBezTo>
                    <a:pt x="297" y="138"/>
                    <a:pt x="274" y="161"/>
                    <a:pt x="274" y="183"/>
                  </a:cubicBezTo>
                  <a:cubicBezTo>
                    <a:pt x="252" y="161"/>
                    <a:pt x="252" y="161"/>
                    <a:pt x="252" y="138"/>
                  </a:cubicBezTo>
                  <a:cubicBezTo>
                    <a:pt x="229" y="115"/>
                    <a:pt x="206" y="69"/>
                    <a:pt x="183" y="46"/>
                  </a:cubicBezTo>
                  <a:cubicBezTo>
                    <a:pt x="160" y="24"/>
                    <a:pt x="137" y="1"/>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9801;p58">
              <a:extLst>
                <a:ext uri="{FF2B5EF4-FFF2-40B4-BE49-F238E27FC236}">
                  <a16:creationId xmlns:a16="http://schemas.microsoft.com/office/drawing/2014/main" id="{AABD142C-9201-B17B-C4EE-4D66614B72BB}"/>
                </a:ext>
              </a:extLst>
            </p:cNvPr>
            <p:cNvSpPr/>
            <p:nvPr/>
          </p:nvSpPr>
          <p:spPr>
            <a:xfrm>
              <a:off x="5671170" y="3953357"/>
              <a:ext cx="50494" cy="130286"/>
            </a:xfrm>
            <a:custGeom>
              <a:avLst/>
              <a:gdLst/>
              <a:ahLst/>
              <a:cxnLst/>
              <a:rect l="l" t="t" r="r" b="b"/>
              <a:pathLst>
                <a:path w="1072" h="2766" extrusionOk="0">
                  <a:moveTo>
                    <a:pt x="820" y="0"/>
                  </a:moveTo>
                  <a:cubicBezTo>
                    <a:pt x="797" y="0"/>
                    <a:pt x="775" y="46"/>
                    <a:pt x="775" y="69"/>
                  </a:cubicBezTo>
                  <a:cubicBezTo>
                    <a:pt x="775" y="137"/>
                    <a:pt x="775" y="183"/>
                    <a:pt x="775" y="251"/>
                  </a:cubicBezTo>
                  <a:cubicBezTo>
                    <a:pt x="775" y="320"/>
                    <a:pt x="775" y="365"/>
                    <a:pt x="775" y="434"/>
                  </a:cubicBezTo>
                  <a:cubicBezTo>
                    <a:pt x="775" y="502"/>
                    <a:pt x="775" y="571"/>
                    <a:pt x="775" y="639"/>
                  </a:cubicBezTo>
                  <a:cubicBezTo>
                    <a:pt x="775" y="700"/>
                    <a:pt x="775" y="761"/>
                    <a:pt x="775" y="822"/>
                  </a:cubicBezTo>
                  <a:cubicBezTo>
                    <a:pt x="775" y="868"/>
                    <a:pt x="775" y="936"/>
                    <a:pt x="752" y="1005"/>
                  </a:cubicBezTo>
                  <a:cubicBezTo>
                    <a:pt x="752" y="1141"/>
                    <a:pt x="729" y="1278"/>
                    <a:pt x="706" y="1415"/>
                  </a:cubicBezTo>
                  <a:cubicBezTo>
                    <a:pt x="683" y="1507"/>
                    <a:pt x="660" y="1575"/>
                    <a:pt x="638" y="1644"/>
                  </a:cubicBezTo>
                  <a:cubicBezTo>
                    <a:pt x="615" y="1712"/>
                    <a:pt x="592" y="1781"/>
                    <a:pt x="569" y="1826"/>
                  </a:cubicBezTo>
                  <a:cubicBezTo>
                    <a:pt x="569" y="1872"/>
                    <a:pt x="546" y="1918"/>
                    <a:pt x="523" y="1963"/>
                  </a:cubicBezTo>
                  <a:cubicBezTo>
                    <a:pt x="501" y="2009"/>
                    <a:pt x="478" y="2054"/>
                    <a:pt x="432" y="2100"/>
                  </a:cubicBezTo>
                  <a:cubicBezTo>
                    <a:pt x="409" y="2146"/>
                    <a:pt x="364" y="2191"/>
                    <a:pt x="341" y="2237"/>
                  </a:cubicBezTo>
                  <a:cubicBezTo>
                    <a:pt x="295" y="2283"/>
                    <a:pt x="272" y="2328"/>
                    <a:pt x="227" y="2374"/>
                  </a:cubicBezTo>
                  <a:cubicBezTo>
                    <a:pt x="204" y="2420"/>
                    <a:pt x="158" y="2443"/>
                    <a:pt x="135" y="2488"/>
                  </a:cubicBezTo>
                  <a:cubicBezTo>
                    <a:pt x="113" y="2488"/>
                    <a:pt x="113" y="2511"/>
                    <a:pt x="90" y="2511"/>
                  </a:cubicBezTo>
                  <a:cubicBezTo>
                    <a:pt x="90" y="2534"/>
                    <a:pt x="67" y="2557"/>
                    <a:pt x="44" y="2557"/>
                  </a:cubicBezTo>
                  <a:lnTo>
                    <a:pt x="67" y="2557"/>
                  </a:lnTo>
                  <a:cubicBezTo>
                    <a:pt x="44" y="2579"/>
                    <a:pt x="21" y="2602"/>
                    <a:pt x="21" y="2648"/>
                  </a:cubicBezTo>
                  <a:cubicBezTo>
                    <a:pt x="1" y="2689"/>
                    <a:pt x="53" y="2766"/>
                    <a:pt x="97" y="2766"/>
                  </a:cubicBezTo>
                  <a:cubicBezTo>
                    <a:pt x="102" y="2766"/>
                    <a:pt x="108" y="2765"/>
                    <a:pt x="113" y="2762"/>
                  </a:cubicBezTo>
                  <a:cubicBezTo>
                    <a:pt x="158" y="2762"/>
                    <a:pt x="204" y="2739"/>
                    <a:pt x="227" y="2716"/>
                  </a:cubicBezTo>
                  <a:cubicBezTo>
                    <a:pt x="272" y="2716"/>
                    <a:pt x="295" y="2694"/>
                    <a:pt x="341" y="2671"/>
                  </a:cubicBezTo>
                  <a:cubicBezTo>
                    <a:pt x="387" y="2625"/>
                    <a:pt x="455" y="2602"/>
                    <a:pt x="523" y="2557"/>
                  </a:cubicBezTo>
                  <a:cubicBezTo>
                    <a:pt x="592" y="2488"/>
                    <a:pt x="660" y="2443"/>
                    <a:pt x="729" y="2351"/>
                  </a:cubicBezTo>
                  <a:cubicBezTo>
                    <a:pt x="775" y="2306"/>
                    <a:pt x="820" y="2214"/>
                    <a:pt x="866" y="2146"/>
                  </a:cubicBezTo>
                  <a:cubicBezTo>
                    <a:pt x="912" y="2077"/>
                    <a:pt x="934" y="2009"/>
                    <a:pt x="957" y="1940"/>
                  </a:cubicBezTo>
                  <a:cubicBezTo>
                    <a:pt x="1003" y="1849"/>
                    <a:pt x="1026" y="1758"/>
                    <a:pt x="1048" y="1666"/>
                  </a:cubicBezTo>
                  <a:cubicBezTo>
                    <a:pt x="1048" y="1575"/>
                    <a:pt x="1071" y="1484"/>
                    <a:pt x="1071" y="1393"/>
                  </a:cubicBezTo>
                  <a:cubicBezTo>
                    <a:pt x="1071" y="1324"/>
                    <a:pt x="1071" y="1256"/>
                    <a:pt x="1071" y="1164"/>
                  </a:cubicBezTo>
                  <a:cubicBezTo>
                    <a:pt x="1071" y="1119"/>
                    <a:pt x="1071" y="1073"/>
                    <a:pt x="1048" y="1027"/>
                  </a:cubicBezTo>
                  <a:cubicBezTo>
                    <a:pt x="1048" y="1005"/>
                    <a:pt x="1048" y="959"/>
                    <a:pt x="1048" y="936"/>
                  </a:cubicBezTo>
                  <a:cubicBezTo>
                    <a:pt x="1026" y="913"/>
                    <a:pt x="1026" y="890"/>
                    <a:pt x="1003" y="890"/>
                  </a:cubicBezTo>
                  <a:cubicBezTo>
                    <a:pt x="1003" y="890"/>
                    <a:pt x="1003" y="868"/>
                    <a:pt x="1003" y="868"/>
                  </a:cubicBezTo>
                  <a:cubicBezTo>
                    <a:pt x="980" y="799"/>
                    <a:pt x="980" y="708"/>
                    <a:pt x="980" y="639"/>
                  </a:cubicBezTo>
                  <a:cubicBezTo>
                    <a:pt x="957" y="525"/>
                    <a:pt x="934" y="434"/>
                    <a:pt x="934" y="343"/>
                  </a:cubicBezTo>
                  <a:cubicBezTo>
                    <a:pt x="912" y="251"/>
                    <a:pt x="889" y="160"/>
                    <a:pt x="889" y="69"/>
                  </a:cubicBezTo>
                  <a:cubicBezTo>
                    <a:pt x="889" y="23"/>
                    <a:pt x="866" y="0"/>
                    <a:pt x="82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9802;p58">
              <a:extLst>
                <a:ext uri="{FF2B5EF4-FFF2-40B4-BE49-F238E27FC236}">
                  <a16:creationId xmlns:a16="http://schemas.microsoft.com/office/drawing/2014/main" id="{C1B85F88-9D5D-0BEE-256B-A0572E1EB67F}"/>
                </a:ext>
              </a:extLst>
            </p:cNvPr>
            <p:cNvSpPr/>
            <p:nvPr/>
          </p:nvSpPr>
          <p:spPr>
            <a:xfrm>
              <a:off x="5524863" y="4027546"/>
              <a:ext cx="84973" cy="147808"/>
            </a:xfrm>
            <a:custGeom>
              <a:avLst/>
              <a:gdLst/>
              <a:ahLst/>
              <a:cxnLst/>
              <a:rect l="l" t="t" r="r" b="b"/>
              <a:pathLst>
                <a:path w="1804" h="3138" extrusionOk="0">
                  <a:moveTo>
                    <a:pt x="1689" y="0"/>
                  </a:moveTo>
                  <a:cubicBezTo>
                    <a:pt x="1644" y="0"/>
                    <a:pt x="1621" y="46"/>
                    <a:pt x="1621" y="91"/>
                  </a:cubicBezTo>
                  <a:cubicBezTo>
                    <a:pt x="1621" y="183"/>
                    <a:pt x="1621" y="274"/>
                    <a:pt x="1621" y="388"/>
                  </a:cubicBezTo>
                  <a:cubicBezTo>
                    <a:pt x="1621" y="457"/>
                    <a:pt x="1598" y="548"/>
                    <a:pt x="1598" y="639"/>
                  </a:cubicBezTo>
                  <a:cubicBezTo>
                    <a:pt x="1575" y="685"/>
                    <a:pt x="1575" y="731"/>
                    <a:pt x="1552" y="776"/>
                  </a:cubicBezTo>
                  <a:cubicBezTo>
                    <a:pt x="1552" y="822"/>
                    <a:pt x="1530" y="868"/>
                    <a:pt x="1530" y="913"/>
                  </a:cubicBezTo>
                  <a:cubicBezTo>
                    <a:pt x="1507" y="1004"/>
                    <a:pt x="1484" y="1096"/>
                    <a:pt x="1461" y="1187"/>
                  </a:cubicBezTo>
                  <a:cubicBezTo>
                    <a:pt x="1438" y="1278"/>
                    <a:pt x="1415" y="1370"/>
                    <a:pt x="1393" y="1438"/>
                  </a:cubicBezTo>
                  <a:cubicBezTo>
                    <a:pt x="1347" y="1575"/>
                    <a:pt x="1301" y="1689"/>
                    <a:pt x="1233" y="1803"/>
                  </a:cubicBezTo>
                  <a:cubicBezTo>
                    <a:pt x="1210" y="1872"/>
                    <a:pt x="1164" y="1940"/>
                    <a:pt x="1142" y="1986"/>
                  </a:cubicBezTo>
                  <a:cubicBezTo>
                    <a:pt x="1096" y="2054"/>
                    <a:pt x="1073" y="2123"/>
                    <a:pt x="1027" y="2191"/>
                  </a:cubicBezTo>
                  <a:cubicBezTo>
                    <a:pt x="982" y="2260"/>
                    <a:pt x="936" y="2328"/>
                    <a:pt x="868" y="2374"/>
                  </a:cubicBezTo>
                  <a:cubicBezTo>
                    <a:pt x="822" y="2420"/>
                    <a:pt x="799" y="2465"/>
                    <a:pt x="753" y="2488"/>
                  </a:cubicBezTo>
                  <a:cubicBezTo>
                    <a:pt x="731" y="2534"/>
                    <a:pt x="685" y="2557"/>
                    <a:pt x="662" y="2579"/>
                  </a:cubicBezTo>
                  <a:cubicBezTo>
                    <a:pt x="594" y="2648"/>
                    <a:pt x="525" y="2694"/>
                    <a:pt x="457" y="2762"/>
                  </a:cubicBezTo>
                  <a:cubicBezTo>
                    <a:pt x="373" y="2804"/>
                    <a:pt x="270" y="2865"/>
                    <a:pt x="183" y="2910"/>
                  </a:cubicBezTo>
                  <a:lnTo>
                    <a:pt x="183" y="2910"/>
                  </a:lnTo>
                  <a:cubicBezTo>
                    <a:pt x="183" y="2907"/>
                    <a:pt x="183" y="2904"/>
                    <a:pt x="183" y="2899"/>
                  </a:cubicBezTo>
                  <a:lnTo>
                    <a:pt x="183" y="2899"/>
                  </a:lnTo>
                  <a:cubicBezTo>
                    <a:pt x="137" y="2922"/>
                    <a:pt x="114" y="2945"/>
                    <a:pt x="69" y="2967"/>
                  </a:cubicBezTo>
                  <a:cubicBezTo>
                    <a:pt x="69" y="2967"/>
                    <a:pt x="69" y="2945"/>
                    <a:pt x="69" y="2945"/>
                  </a:cubicBezTo>
                  <a:cubicBezTo>
                    <a:pt x="23" y="2967"/>
                    <a:pt x="0" y="2990"/>
                    <a:pt x="0" y="3036"/>
                  </a:cubicBezTo>
                  <a:cubicBezTo>
                    <a:pt x="0" y="3082"/>
                    <a:pt x="46" y="3127"/>
                    <a:pt x="92" y="3127"/>
                  </a:cubicBezTo>
                  <a:cubicBezTo>
                    <a:pt x="107" y="3135"/>
                    <a:pt x="125" y="3137"/>
                    <a:pt x="143" y="3137"/>
                  </a:cubicBezTo>
                  <a:cubicBezTo>
                    <a:pt x="180" y="3137"/>
                    <a:pt x="221" y="3127"/>
                    <a:pt x="251" y="3127"/>
                  </a:cubicBezTo>
                  <a:cubicBezTo>
                    <a:pt x="297" y="3104"/>
                    <a:pt x="343" y="3104"/>
                    <a:pt x="365" y="3082"/>
                  </a:cubicBezTo>
                  <a:cubicBezTo>
                    <a:pt x="457" y="3059"/>
                    <a:pt x="525" y="3036"/>
                    <a:pt x="594" y="2990"/>
                  </a:cubicBezTo>
                  <a:cubicBezTo>
                    <a:pt x="685" y="2967"/>
                    <a:pt x="753" y="2922"/>
                    <a:pt x="799" y="2876"/>
                  </a:cubicBezTo>
                  <a:cubicBezTo>
                    <a:pt x="890" y="2830"/>
                    <a:pt x="959" y="2785"/>
                    <a:pt x="1005" y="2716"/>
                  </a:cubicBezTo>
                  <a:cubicBezTo>
                    <a:pt x="1073" y="2671"/>
                    <a:pt x="1119" y="2602"/>
                    <a:pt x="1164" y="2557"/>
                  </a:cubicBezTo>
                  <a:cubicBezTo>
                    <a:pt x="1233" y="2488"/>
                    <a:pt x="1278" y="2397"/>
                    <a:pt x="1324" y="2328"/>
                  </a:cubicBezTo>
                  <a:cubicBezTo>
                    <a:pt x="1415" y="2214"/>
                    <a:pt x="1507" y="2100"/>
                    <a:pt x="1575" y="1963"/>
                  </a:cubicBezTo>
                  <a:cubicBezTo>
                    <a:pt x="1621" y="1849"/>
                    <a:pt x="1666" y="1758"/>
                    <a:pt x="1689" y="1644"/>
                  </a:cubicBezTo>
                  <a:cubicBezTo>
                    <a:pt x="1712" y="1575"/>
                    <a:pt x="1735" y="1529"/>
                    <a:pt x="1735" y="1484"/>
                  </a:cubicBezTo>
                  <a:cubicBezTo>
                    <a:pt x="1735" y="1461"/>
                    <a:pt x="1758" y="1438"/>
                    <a:pt x="1758" y="1393"/>
                  </a:cubicBezTo>
                  <a:cubicBezTo>
                    <a:pt x="1758" y="1393"/>
                    <a:pt x="1758" y="1370"/>
                    <a:pt x="1758" y="1347"/>
                  </a:cubicBezTo>
                  <a:cubicBezTo>
                    <a:pt x="1758" y="1324"/>
                    <a:pt x="1758" y="1324"/>
                    <a:pt x="1758" y="1324"/>
                  </a:cubicBezTo>
                  <a:cubicBezTo>
                    <a:pt x="1758" y="1301"/>
                    <a:pt x="1735" y="1278"/>
                    <a:pt x="1735" y="1278"/>
                  </a:cubicBezTo>
                  <a:cubicBezTo>
                    <a:pt x="1735" y="1256"/>
                    <a:pt x="1735" y="1256"/>
                    <a:pt x="1712" y="1256"/>
                  </a:cubicBezTo>
                  <a:cubicBezTo>
                    <a:pt x="1735" y="1187"/>
                    <a:pt x="1735" y="1141"/>
                    <a:pt x="1735" y="1096"/>
                  </a:cubicBezTo>
                  <a:cubicBezTo>
                    <a:pt x="1758" y="982"/>
                    <a:pt x="1758" y="890"/>
                    <a:pt x="1781" y="776"/>
                  </a:cubicBezTo>
                  <a:cubicBezTo>
                    <a:pt x="1781" y="639"/>
                    <a:pt x="1803" y="525"/>
                    <a:pt x="1803" y="411"/>
                  </a:cubicBezTo>
                  <a:cubicBezTo>
                    <a:pt x="1803" y="297"/>
                    <a:pt x="1781" y="206"/>
                    <a:pt x="1781" y="91"/>
                  </a:cubicBezTo>
                  <a:cubicBezTo>
                    <a:pt x="1781" y="46"/>
                    <a:pt x="1735" y="0"/>
                    <a:pt x="171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9803;p58">
              <a:extLst>
                <a:ext uri="{FF2B5EF4-FFF2-40B4-BE49-F238E27FC236}">
                  <a16:creationId xmlns:a16="http://schemas.microsoft.com/office/drawing/2014/main" id="{2D56A052-FEDC-C5F7-CE45-27DACAF6681F}"/>
                </a:ext>
              </a:extLst>
            </p:cNvPr>
            <p:cNvSpPr/>
            <p:nvPr/>
          </p:nvSpPr>
          <p:spPr>
            <a:xfrm>
              <a:off x="6133408" y="3086785"/>
              <a:ext cx="164529" cy="197830"/>
            </a:xfrm>
            <a:custGeom>
              <a:avLst/>
              <a:gdLst/>
              <a:ahLst/>
              <a:cxnLst/>
              <a:rect l="l" t="t" r="r" b="b"/>
              <a:pathLst>
                <a:path w="3493" h="4200" extrusionOk="0">
                  <a:moveTo>
                    <a:pt x="3379" y="0"/>
                  </a:moveTo>
                  <a:cubicBezTo>
                    <a:pt x="3333" y="23"/>
                    <a:pt x="3287" y="46"/>
                    <a:pt x="3219" y="46"/>
                  </a:cubicBezTo>
                  <a:cubicBezTo>
                    <a:pt x="3173" y="69"/>
                    <a:pt x="3105" y="91"/>
                    <a:pt x="3036" y="137"/>
                  </a:cubicBezTo>
                  <a:cubicBezTo>
                    <a:pt x="2990" y="183"/>
                    <a:pt x="2922" y="228"/>
                    <a:pt x="2854" y="274"/>
                  </a:cubicBezTo>
                  <a:cubicBezTo>
                    <a:pt x="2808" y="297"/>
                    <a:pt x="2762" y="365"/>
                    <a:pt x="2717" y="411"/>
                  </a:cubicBezTo>
                  <a:cubicBezTo>
                    <a:pt x="2694" y="457"/>
                    <a:pt x="2671" y="502"/>
                    <a:pt x="2648" y="548"/>
                  </a:cubicBezTo>
                  <a:cubicBezTo>
                    <a:pt x="2602" y="594"/>
                    <a:pt x="2580" y="639"/>
                    <a:pt x="2557" y="685"/>
                  </a:cubicBezTo>
                  <a:cubicBezTo>
                    <a:pt x="2511" y="753"/>
                    <a:pt x="2466" y="822"/>
                    <a:pt x="2443" y="913"/>
                  </a:cubicBezTo>
                  <a:cubicBezTo>
                    <a:pt x="2420" y="959"/>
                    <a:pt x="2374" y="1027"/>
                    <a:pt x="2351" y="1096"/>
                  </a:cubicBezTo>
                  <a:cubicBezTo>
                    <a:pt x="2329" y="1118"/>
                    <a:pt x="2329" y="1164"/>
                    <a:pt x="2306" y="1187"/>
                  </a:cubicBezTo>
                  <a:cubicBezTo>
                    <a:pt x="2237" y="1347"/>
                    <a:pt x="2123" y="1507"/>
                    <a:pt x="2032" y="1666"/>
                  </a:cubicBezTo>
                  <a:cubicBezTo>
                    <a:pt x="1941" y="1849"/>
                    <a:pt x="1826" y="2009"/>
                    <a:pt x="1689" y="2168"/>
                  </a:cubicBezTo>
                  <a:cubicBezTo>
                    <a:pt x="1644" y="2214"/>
                    <a:pt x="1598" y="2260"/>
                    <a:pt x="1552" y="2305"/>
                  </a:cubicBezTo>
                  <a:cubicBezTo>
                    <a:pt x="1507" y="2351"/>
                    <a:pt x="1461" y="2397"/>
                    <a:pt x="1416" y="2442"/>
                  </a:cubicBezTo>
                  <a:cubicBezTo>
                    <a:pt x="1393" y="2442"/>
                    <a:pt x="1370" y="2465"/>
                    <a:pt x="1347" y="2465"/>
                  </a:cubicBezTo>
                  <a:cubicBezTo>
                    <a:pt x="1301" y="2511"/>
                    <a:pt x="1233" y="2534"/>
                    <a:pt x="1233" y="2625"/>
                  </a:cubicBezTo>
                  <a:cubicBezTo>
                    <a:pt x="1233" y="2671"/>
                    <a:pt x="1256" y="2716"/>
                    <a:pt x="1301" y="2739"/>
                  </a:cubicBezTo>
                  <a:cubicBezTo>
                    <a:pt x="1301" y="2739"/>
                    <a:pt x="1324" y="2762"/>
                    <a:pt x="1324" y="2762"/>
                  </a:cubicBezTo>
                  <a:lnTo>
                    <a:pt x="1484" y="2762"/>
                  </a:lnTo>
                  <a:cubicBezTo>
                    <a:pt x="1484" y="2762"/>
                    <a:pt x="1484" y="2762"/>
                    <a:pt x="1484" y="2785"/>
                  </a:cubicBezTo>
                  <a:cubicBezTo>
                    <a:pt x="1507" y="2785"/>
                    <a:pt x="1507" y="2785"/>
                    <a:pt x="1530" y="2808"/>
                  </a:cubicBezTo>
                  <a:cubicBezTo>
                    <a:pt x="1530" y="2808"/>
                    <a:pt x="1530" y="2808"/>
                    <a:pt x="1530" y="2830"/>
                  </a:cubicBezTo>
                  <a:cubicBezTo>
                    <a:pt x="1530" y="2853"/>
                    <a:pt x="1552" y="2876"/>
                    <a:pt x="1552" y="2899"/>
                  </a:cubicBezTo>
                  <a:cubicBezTo>
                    <a:pt x="1552" y="2922"/>
                    <a:pt x="1552" y="2945"/>
                    <a:pt x="1552" y="2967"/>
                  </a:cubicBezTo>
                  <a:cubicBezTo>
                    <a:pt x="1530" y="3036"/>
                    <a:pt x="1507" y="3104"/>
                    <a:pt x="1484" y="3150"/>
                  </a:cubicBezTo>
                  <a:cubicBezTo>
                    <a:pt x="1438" y="3218"/>
                    <a:pt x="1416" y="3287"/>
                    <a:pt x="1347" y="3333"/>
                  </a:cubicBezTo>
                  <a:cubicBezTo>
                    <a:pt x="1256" y="3447"/>
                    <a:pt x="1164" y="3538"/>
                    <a:pt x="1050" y="3629"/>
                  </a:cubicBezTo>
                  <a:cubicBezTo>
                    <a:pt x="982" y="3675"/>
                    <a:pt x="936" y="3698"/>
                    <a:pt x="868" y="3721"/>
                  </a:cubicBezTo>
                  <a:cubicBezTo>
                    <a:pt x="822" y="3743"/>
                    <a:pt x="776" y="3766"/>
                    <a:pt x="731" y="3789"/>
                  </a:cubicBezTo>
                  <a:cubicBezTo>
                    <a:pt x="662" y="3812"/>
                    <a:pt x="594" y="3835"/>
                    <a:pt x="525" y="3835"/>
                  </a:cubicBezTo>
                  <a:cubicBezTo>
                    <a:pt x="457" y="3858"/>
                    <a:pt x="411" y="3880"/>
                    <a:pt x="343" y="3880"/>
                  </a:cubicBezTo>
                  <a:lnTo>
                    <a:pt x="274" y="3880"/>
                  </a:lnTo>
                  <a:cubicBezTo>
                    <a:pt x="229" y="3880"/>
                    <a:pt x="206" y="3858"/>
                    <a:pt x="160" y="3858"/>
                  </a:cubicBezTo>
                  <a:cubicBezTo>
                    <a:pt x="137" y="3858"/>
                    <a:pt x="115" y="3880"/>
                    <a:pt x="92" y="3880"/>
                  </a:cubicBezTo>
                  <a:cubicBezTo>
                    <a:pt x="46" y="3903"/>
                    <a:pt x="23" y="3926"/>
                    <a:pt x="0" y="3972"/>
                  </a:cubicBezTo>
                  <a:cubicBezTo>
                    <a:pt x="0" y="4017"/>
                    <a:pt x="0" y="4063"/>
                    <a:pt x="0" y="4086"/>
                  </a:cubicBezTo>
                  <a:cubicBezTo>
                    <a:pt x="23" y="4131"/>
                    <a:pt x="69" y="4177"/>
                    <a:pt x="115" y="4177"/>
                  </a:cubicBezTo>
                  <a:cubicBezTo>
                    <a:pt x="137" y="4177"/>
                    <a:pt x="183" y="4177"/>
                    <a:pt x="229" y="4200"/>
                  </a:cubicBezTo>
                  <a:lnTo>
                    <a:pt x="320" y="4200"/>
                  </a:lnTo>
                  <a:cubicBezTo>
                    <a:pt x="411" y="4200"/>
                    <a:pt x="503" y="4177"/>
                    <a:pt x="571" y="4154"/>
                  </a:cubicBezTo>
                  <a:cubicBezTo>
                    <a:pt x="685" y="4131"/>
                    <a:pt x="776" y="4109"/>
                    <a:pt x="868" y="4063"/>
                  </a:cubicBezTo>
                  <a:cubicBezTo>
                    <a:pt x="959" y="4040"/>
                    <a:pt x="1050" y="3994"/>
                    <a:pt x="1142" y="3949"/>
                  </a:cubicBezTo>
                  <a:cubicBezTo>
                    <a:pt x="1256" y="3880"/>
                    <a:pt x="1370" y="3789"/>
                    <a:pt x="1461" y="3698"/>
                  </a:cubicBezTo>
                  <a:cubicBezTo>
                    <a:pt x="1552" y="3606"/>
                    <a:pt x="1644" y="3515"/>
                    <a:pt x="1712" y="3424"/>
                  </a:cubicBezTo>
                  <a:cubicBezTo>
                    <a:pt x="1758" y="3355"/>
                    <a:pt x="1781" y="3264"/>
                    <a:pt x="1804" y="3196"/>
                  </a:cubicBezTo>
                  <a:cubicBezTo>
                    <a:pt x="1826" y="3104"/>
                    <a:pt x="1849" y="3036"/>
                    <a:pt x="1849" y="2945"/>
                  </a:cubicBezTo>
                  <a:cubicBezTo>
                    <a:pt x="1872" y="2922"/>
                    <a:pt x="1849" y="2876"/>
                    <a:pt x="1849" y="2830"/>
                  </a:cubicBezTo>
                  <a:cubicBezTo>
                    <a:pt x="1849" y="2830"/>
                    <a:pt x="1849" y="2808"/>
                    <a:pt x="1849" y="2785"/>
                  </a:cubicBezTo>
                  <a:cubicBezTo>
                    <a:pt x="1826" y="2693"/>
                    <a:pt x="1781" y="2625"/>
                    <a:pt x="1735" y="2579"/>
                  </a:cubicBezTo>
                  <a:cubicBezTo>
                    <a:pt x="1804" y="2511"/>
                    <a:pt x="1872" y="2442"/>
                    <a:pt x="1941" y="2351"/>
                  </a:cubicBezTo>
                  <a:cubicBezTo>
                    <a:pt x="2032" y="2237"/>
                    <a:pt x="2123" y="2146"/>
                    <a:pt x="2192" y="2032"/>
                  </a:cubicBezTo>
                  <a:cubicBezTo>
                    <a:pt x="2260" y="1917"/>
                    <a:pt x="2329" y="1803"/>
                    <a:pt x="2397" y="1689"/>
                  </a:cubicBezTo>
                  <a:cubicBezTo>
                    <a:pt x="2466" y="1575"/>
                    <a:pt x="2534" y="1461"/>
                    <a:pt x="2580" y="1324"/>
                  </a:cubicBezTo>
                  <a:cubicBezTo>
                    <a:pt x="2602" y="1278"/>
                    <a:pt x="2648" y="1210"/>
                    <a:pt x="2671" y="1164"/>
                  </a:cubicBezTo>
                  <a:cubicBezTo>
                    <a:pt x="2694" y="1096"/>
                    <a:pt x="2717" y="1050"/>
                    <a:pt x="2739" y="982"/>
                  </a:cubicBezTo>
                  <a:cubicBezTo>
                    <a:pt x="2785" y="890"/>
                    <a:pt x="2854" y="776"/>
                    <a:pt x="2899" y="685"/>
                  </a:cubicBezTo>
                  <a:cubicBezTo>
                    <a:pt x="2945" y="594"/>
                    <a:pt x="2990" y="502"/>
                    <a:pt x="3059" y="434"/>
                  </a:cubicBezTo>
                  <a:cubicBezTo>
                    <a:pt x="3105" y="365"/>
                    <a:pt x="3173" y="297"/>
                    <a:pt x="3242" y="251"/>
                  </a:cubicBezTo>
                  <a:cubicBezTo>
                    <a:pt x="3287" y="228"/>
                    <a:pt x="3333" y="205"/>
                    <a:pt x="3379" y="183"/>
                  </a:cubicBezTo>
                  <a:lnTo>
                    <a:pt x="3424" y="183"/>
                  </a:lnTo>
                  <a:cubicBezTo>
                    <a:pt x="3470" y="160"/>
                    <a:pt x="3493" y="114"/>
                    <a:pt x="3493" y="69"/>
                  </a:cubicBezTo>
                  <a:cubicBezTo>
                    <a:pt x="3470" y="23"/>
                    <a:pt x="3447" y="0"/>
                    <a:pt x="340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9804;p58">
              <a:extLst>
                <a:ext uri="{FF2B5EF4-FFF2-40B4-BE49-F238E27FC236}">
                  <a16:creationId xmlns:a16="http://schemas.microsoft.com/office/drawing/2014/main" id="{0D3AD8A6-4DF4-7127-5D1A-C9D48D7046D6}"/>
                </a:ext>
              </a:extLst>
            </p:cNvPr>
            <p:cNvSpPr/>
            <p:nvPr/>
          </p:nvSpPr>
          <p:spPr>
            <a:xfrm>
              <a:off x="6148435" y="3267382"/>
              <a:ext cx="152753" cy="69947"/>
            </a:xfrm>
            <a:custGeom>
              <a:avLst/>
              <a:gdLst/>
              <a:ahLst/>
              <a:cxnLst/>
              <a:rect l="l" t="t" r="r" b="b"/>
              <a:pathLst>
                <a:path w="3243" h="1485" extrusionOk="0">
                  <a:moveTo>
                    <a:pt x="3037" y="1"/>
                  </a:moveTo>
                  <a:cubicBezTo>
                    <a:pt x="3014" y="1"/>
                    <a:pt x="2968" y="46"/>
                    <a:pt x="2968" y="92"/>
                  </a:cubicBezTo>
                  <a:cubicBezTo>
                    <a:pt x="2968" y="92"/>
                    <a:pt x="2968" y="115"/>
                    <a:pt x="2968" y="138"/>
                  </a:cubicBezTo>
                  <a:cubicBezTo>
                    <a:pt x="2945" y="160"/>
                    <a:pt x="2945" y="183"/>
                    <a:pt x="2945" y="206"/>
                  </a:cubicBezTo>
                  <a:cubicBezTo>
                    <a:pt x="2923" y="252"/>
                    <a:pt x="2900" y="275"/>
                    <a:pt x="2877" y="320"/>
                  </a:cubicBezTo>
                  <a:cubicBezTo>
                    <a:pt x="2786" y="412"/>
                    <a:pt x="2671" y="503"/>
                    <a:pt x="2580" y="571"/>
                  </a:cubicBezTo>
                  <a:cubicBezTo>
                    <a:pt x="2489" y="617"/>
                    <a:pt x="2398" y="663"/>
                    <a:pt x="2306" y="708"/>
                  </a:cubicBezTo>
                  <a:cubicBezTo>
                    <a:pt x="2221" y="751"/>
                    <a:pt x="2137" y="793"/>
                    <a:pt x="2052" y="836"/>
                  </a:cubicBezTo>
                  <a:lnTo>
                    <a:pt x="2052" y="836"/>
                  </a:lnTo>
                  <a:cubicBezTo>
                    <a:pt x="2054" y="832"/>
                    <a:pt x="2055" y="828"/>
                    <a:pt x="2055" y="822"/>
                  </a:cubicBezTo>
                  <a:lnTo>
                    <a:pt x="2055" y="822"/>
                  </a:lnTo>
                  <a:cubicBezTo>
                    <a:pt x="2055" y="823"/>
                    <a:pt x="2055" y="830"/>
                    <a:pt x="2051" y="836"/>
                  </a:cubicBezTo>
                  <a:lnTo>
                    <a:pt x="2051" y="836"/>
                  </a:lnTo>
                  <a:cubicBezTo>
                    <a:pt x="2051" y="836"/>
                    <a:pt x="2052" y="836"/>
                    <a:pt x="2052" y="836"/>
                  </a:cubicBezTo>
                  <a:lnTo>
                    <a:pt x="2052" y="836"/>
                  </a:lnTo>
                  <a:cubicBezTo>
                    <a:pt x="2051" y="837"/>
                    <a:pt x="2050" y="838"/>
                    <a:pt x="2049" y="839"/>
                  </a:cubicBezTo>
                  <a:lnTo>
                    <a:pt x="2049" y="839"/>
                  </a:lnTo>
                  <a:cubicBezTo>
                    <a:pt x="2050" y="838"/>
                    <a:pt x="2051" y="837"/>
                    <a:pt x="2051" y="836"/>
                  </a:cubicBezTo>
                  <a:lnTo>
                    <a:pt x="2051" y="836"/>
                  </a:lnTo>
                  <a:cubicBezTo>
                    <a:pt x="2045" y="839"/>
                    <a:pt x="2039" y="842"/>
                    <a:pt x="2032" y="845"/>
                  </a:cubicBezTo>
                  <a:cubicBezTo>
                    <a:pt x="1918" y="868"/>
                    <a:pt x="1804" y="914"/>
                    <a:pt x="1713" y="937"/>
                  </a:cubicBezTo>
                  <a:cubicBezTo>
                    <a:pt x="1576" y="982"/>
                    <a:pt x="1439" y="982"/>
                    <a:pt x="1302" y="1005"/>
                  </a:cubicBezTo>
                  <a:lnTo>
                    <a:pt x="960" y="1005"/>
                  </a:lnTo>
                  <a:cubicBezTo>
                    <a:pt x="891" y="982"/>
                    <a:pt x="845" y="982"/>
                    <a:pt x="777" y="959"/>
                  </a:cubicBezTo>
                  <a:cubicBezTo>
                    <a:pt x="709" y="959"/>
                    <a:pt x="640" y="959"/>
                    <a:pt x="594" y="937"/>
                  </a:cubicBezTo>
                  <a:cubicBezTo>
                    <a:pt x="526" y="937"/>
                    <a:pt x="457" y="914"/>
                    <a:pt x="389" y="914"/>
                  </a:cubicBezTo>
                  <a:cubicBezTo>
                    <a:pt x="366" y="891"/>
                    <a:pt x="320" y="891"/>
                    <a:pt x="275" y="868"/>
                  </a:cubicBezTo>
                  <a:cubicBezTo>
                    <a:pt x="260" y="868"/>
                    <a:pt x="234" y="858"/>
                    <a:pt x="212" y="858"/>
                  </a:cubicBezTo>
                  <a:cubicBezTo>
                    <a:pt x="201" y="858"/>
                    <a:pt x="191" y="860"/>
                    <a:pt x="184" y="868"/>
                  </a:cubicBezTo>
                  <a:cubicBezTo>
                    <a:pt x="69" y="868"/>
                    <a:pt x="1" y="1005"/>
                    <a:pt x="92" y="1096"/>
                  </a:cubicBezTo>
                  <a:cubicBezTo>
                    <a:pt x="92" y="1119"/>
                    <a:pt x="92" y="1119"/>
                    <a:pt x="92" y="1119"/>
                  </a:cubicBezTo>
                  <a:cubicBezTo>
                    <a:pt x="115" y="1119"/>
                    <a:pt x="138" y="1142"/>
                    <a:pt x="161" y="1165"/>
                  </a:cubicBezTo>
                  <a:cubicBezTo>
                    <a:pt x="161" y="1165"/>
                    <a:pt x="184" y="1165"/>
                    <a:pt x="184" y="1188"/>
                  </a:cubicBezTo>
                  <a:cubicBezTo>
                    <a:pt x="206" y="1210"/>
                    <a:pt x="229" y="1210"/>
                    <a:pt x="252" y="1233"/>
                  </a:cubicBezTo>
                  <a:cubicBezTo>
                    <a:pt x="320" y="1279"/>
                    <a:pt x="389" y="1325"/>
                    <a:pt x="457" y="1347"/>
                  </a:cubicBezTo>
                  <a:cubicBezTo>
                    <a:pt x="526" y="1370"/>
                    <a:pt x="594" y="1393"/>
                    <a:pt x="663" y="1416"/>
                  </a:cubicBezTo>
                  <a:cubicBezTo>
                    <a:pt x="731" y="1439"/>
                    <a:pt x="823" y="1462"/>
                    <a:pt x="891" y="1462"/>
                  </a:cubicBezTo>
                  <a:cubicBezTo>
                    <a:pt x="982" y="1484"/>
                    <a:pt x="1051" y="1484"/>
                    <a:pt x="1142" y="1484"/>
                  </a:cubicBezTo>
                  <a:cubicBezTo>
                    <a:pt x="1211" y="1462"/>
                    <a:pt x="1279" y="1462"/>
                    <a:pt x="1370" y="1462"/>
                  </a:cubicBezTo>
                  <a:lnTo>
                    <a:pt x="1507" y="1462"/>
                  </a:lnTo>
                  <a:cubicBezTo>
                    <a:pt x="1553" y="1462"/>
                    <a:pt x="1576" y="1439"/>
                    <a:pt x="1622" y="1439"/>
                  </a:cubicBezTo>
                  <a:cubicBezTo>
                    <a:pt x="1690" y="1416"/>
                    <a:pt x="1781" y="1393"/>
                    <a:pt x="1850" y="1370"/>
                  </a:cubicBezTo>
                  <a:cubicBezTo>
                    <a:pt x="1941" y="1370"/>
                    <a:pt x="2010" y="1347"/>
                    <a:pt x="2101" y="1325"/>
                  </a:cubicBezTo>
                  <a:cubicBezTo>
                    <a:pt x="2238" y="1256"/>
                    <a:pt x="2375" y="1210"/>
                    <a:pt x="2512" y="1119"/>
                  </a:cubicBezTo>
                  <a:cubicBezTo>
                    <a:pt x="2580" y="1073"/>
                    <a:pt x="2649" y="1028"/>
                    <a:pt x="2717" y="982"/>
                  </a:cubicBezTo>
                  <a:cubicBezTo>
                    <a:pt x="2786" y="937"/>
                    <a:pt x="2831" y="891"/>
                    <a:pt x="2900" y="845"/>
                  </a:cubicBezTo>
                  <a:cubicBezTo>
                    <a:pt x="2923" y="822"/>
                    <a:pt x="2968" y="800"/>
                    <a:pt x="2991" y="777"/>
                  </a:cubicBezTo>
                  <a:cubicBezTo>
                    <a:pt x="3014" y="731"/>
                    <a:pt x="3060" y="685"/>
                    <a:pt x="3082" y="640"/>
                  </a:cubicBezTo>
                  <a:cubicBezTo>
                    <a:pt x="3128" y="617"/>
                    <a:pt x="3151" y="571"/>
                    <a:pt x="3174" y="549"/>
                  </a:cubicBezTo>
                  <a:cubicBezTo>
                    <a:pt x="3174" y="526"/>
                    <a:pt x="3196" y="503"/>
                    <a:pt x="3196" y="480"/>
                  </a:cubicBezTo>
                  <a:cubicBezTo>
                    <a:pt x="3219" y="457"/>
                    <a:pt x="3219" y="434"/>
                    <a:pt x="3219" y="412"/>
                  </a:cubicBezTo>
                  <a:cubicBezTo>
                    <a:pt x="3242" y="389"/>
                    <a:pt x="3242" y="366"/>
                    <a:pt x="3242" y="343"/>
                  </a:cubicBezTo>
                  <a:cubicBezTo>
                    <a:pt x="3242" y="275"/>
                    <a:pt x="3196" y="206"/>
                    <a:pt x="3128" y="183"/>
                  </a:cubicBezTo>
                  <a:lnTo>
                    <a:pt x="3105" y="183"/>
                  </a:lnTo>
                  <a:cubicBezTo>
                    <a:pt x="3128" y="160"/>
                    <a:pt x="3128" y="115"/>
                    <a:pt x="3128" y="92"/>
                  </a:cubicBezTo>
                  <a:cubicBezTo>
                    <a:pt x="3128" y="46"/>
                    <a:pt x="3082" y="24"/>
                    <a:pt x="30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9805;p58">
              <a:extLst>
                <a:ext uri="{FF2B5EF4-FFF2-40B4-BE49-F238E27FC236}">
                  <a16:creationId xmlns:a16="http://schemas.microsoft.com/office/drawing/2014/main" id="{C260666A-20ED-1F18-FC86-5F7D0BAA5DC6}"/>
                </a:ext>
              </a:extLst>
            </p:cNvPr>
            <p:cNvSpPr/>
            <p:nvPr/>
          </p:nvSpPr>
          <p:spPr>
            <a:xfrm>
              <a:off x="6259178" y="3182453"/>
              <a:ext cx="67780" cy="78520"/>
            </a:xfrm>
            <a:custGeom>
              <a:avLst/>
              <a:gdLst/>
              <a:ahLst/>
              <a:cxnLst/>
              <a:rect l="l" t="t" r="r" b="b"/>
              <a:pathLst>
                <a:path w="1439" h="1667" extrusionOk="0">
                  <a:moveTo>
                    <a:pt x="1097" y="137"/>
                  </a:moveTo>
                  <a:cubicBezTo>
                    <a:pt x="1097" y="145"/>
                    <a:pt x="1099" y="151"/>
                    <a:pt x="1103" y="154"/>
                  </a:cubicBezTo>
                  <a:lnTo>
                    <a:pt x="1103" y="154"/>
                  </a:lnTo>
                  <a:cubicBezTo>
                    <a:pt x="1097" y="147"/>
                    <a:pt x="1097" y="138"/>
                    <a:pt x="1097" y="137"/>
                  </a:cubicBezTo>
                  <a:close/>
                  <a:moveTo>
                    <a:pt x="1165" y="1"/>
                  </a:moveTo>
                  <a:cubicBezTo>
                    <a:pt x="1165" y="1"/>
                    <a:pt x="1142" y="23"/>
                    <a:pt x="1142" y="23"/>
                  </a:cubicBezTo>
                  <a:cubicBezTo>
                    <a:pt x="1119" y="23"/>
                    <a:pt x="1097" y="46"/>
                    <a:pt x="1097" y="69"/>
                  </a:cubicBezTo>
                  <a:cubicBezTo>
                    <a:pt x="1097" y="92"/>
                    <a:pt x="1097" y="115"/>
                    <a:pt x="1097" y="137"/>
                  </a:cubicBezTo>
                  <a:cubicBezTo>
                    <a:pt x="1104" y="145"/>
                    <a:pt x="1109" y="152"/>
                    <a:pt x="1112" y="159"/>
                  </a:cubicBezTo>
                  <a:lnTo>
                    <a:pt x="1112" y="159"/>
                  </a:lnTo>
                  <a:cubicBezTo>
                    <a:pt x="1109" y="158"/>
                    <a:pt x="1106" y="157"/>
                    <a:pt x="1103" y="154"/>
                  </a:cubicBezTo>
                  <a:lnTo>
                    <a:pt x="1103" y="154"/>
                  </a:lnTo>
                  <a:cubicBezTo>
                    <a:pt x="1105" y="156"/>
                    <a:pt x="1108" y="158"/>
                    <a:pt x="1113" y="160"/>
                  </a:cubicBezTo>
                  <a:lnTo>
                    <a:pt x="1113" y="160"/>
                  </a:lnTo>
                  <a:cubicBezTo>
                    <a:pt x="1119" y="173"/>
                    <a:pt x="1119" y="183"/>
                    <a:pt x="1119" y="183"/>
                  </a:cubicBezTo>
                  <a:cubicBezTo>
                    <a:pt x="1119" y="206"/>
                    <a:pt x="1119" y="229"/>
                    <a:pt x="1119" y="252"/>
                  </a:cubicBezTo>
                  <a:cubicBezTo>
                    <a:pt x="1097" y="297"/>
                    <a:pt x="1097" y="343"/>
                    <a:pt x="1074" y="389"/>
                  </a:cubicBezTo>
                  <a:cubicBezTo>
                    <a:pt x="1028" y="457"/>
                    <a:pt x="1005" y="503"/>
                    <a:pt x="960" y="571"/>
                  </a:cubicBezTo>
                  <a:cubicBezTo>
                    <a:pt x="914" y="617"/>
                    <a:pt x="868" y="685"/>
                    <a:pt x="823" y="731"/>
                  </a:cubicBezTo>
                  <a:cubicBezTo>
                    <a:pt x="800" y="754"/>
                    <a:pt x="777" y="799"/>
                    <a:pt x="754" y="822"/>
                  </a:cubicBezTo>
                  <a:cubicBezTo>
                    <a:pt x="640" y="959"/>
                    <a:pt x="503" y="1096"/>
                    <a:pt x="366" y="1210"/>
                  </a:cubicBezTo>
                  <a:cubicBezTo>
                    <a:pt x="320" y="1256"/>
                    <a:pt x="298" y="1279"/>
                    <a:pt x="275" y="1302"/>
                  </a:cubicBezTo>
                  <a:cubicBezTo>
                    <a:pt x="229" y="1347"/>
                    <a:pt x="184" y="1370"/>
                    <a:pt x="161" y="1393"/>
                  </a:cubicBezTo>
                  <a:cubicBezTo>
                    <a:pt x="138" y="1416"/>
                    <a:pt x="92" y="1438"/>
                    <a:pt x="69" y="1461"/>
                  </a:cubicBezTo>
                  <a:cubicBezTo>
                    <a:pt x="47" y="1484"/>
                    <a:pt x="1" y="1507"/>
                    <a:pt x="1" y="1553"/>
                  </a:cubicBezTo>
                  <a:cubicBezTo>
                    <a:pt x="1" y="1598"/>
                    <a:pt x="24" y="1621"/>
                    <a:pt x="47" y="1644"/>
                  </a:cubicBezTo>
                  <a:cubicBezTo>
                    <a:pt x="47" y="1644"/>
                    <a:pt x="69" y="1667"/>
                    <a:pt x="69" y="1667"/>
                  </a:cubicBezTo>
                  <a:lnTo>
                    <a:pt x="92" y="1667"/>
                  </a:lnTo>
                  <a:cubicBezTo>
                    <a:pt x="115" y="1667"/>
                    <a:pt x="161" y="1644"/>
                    <a:pt x="184" y="1644"/>
                  </a:cubicBezTo>
                  <a:cubicBezTo>
                    <a:pt x="206" y="1621"/>
                    <a:pt x="229" y="1598"/>
                    <a:pt x="275" y="1598"/>
                  </a:cubicBezTo>
                  <a:cubicBezTo>
                    <a:pt x="320" y="1553"/>
                    <a:pt x="366" y="1530"/>
                    <a:pt x="412" y="1507"/>
                  </a:cubicBezTo>
                  <a:cubicBezTo>
                    <a:pt x="457" y="1461"/>
                    <a:pt x="503" y="1438"/>
                    <a:pt x="549" y="1416"/>
                  </a:cubicBezTo>
                  <a:cubicBezTo>
                    <a:pt x="640" y="1370"/>
                    <a:pt x="709" y="1302"/>
                    <a:pt x="777" y="1256"/>
                  </a:cubicBezTo>
                  <a:cubicBezTo>
                    <a:pt x="845" y="1210"/>
                    <a:pt x="914" y="1165"/>
                    <a:pt x="982" y="1096"/>
                  </a:cubicBezTo>
                  <a:cubicBezTo>
                    <a:pt x="1028" y="1050"/>
                    <a:pt x="1097" y="1005"/>
                    <a:pt x="1142" y="959"/>
                  </a:cubicBezTo>
                  <a:cubicBezTo>
                    <a:pt x="1211" y="891"/>
                    <a:pt x="1256" y="845"/>
                    <a:pt x="1302" y="754"/>
                  </a:cubicBezTo>
                  <a:cubicBezTo>
                    <a:pt x="1325" y="731"/>
                    <a:pt x="1348" y="685"/>
                    <a:pt x="1370" y="640"/>
                  </a:cubicBezTo>
                  <a:cubicBezTo>
                    <a:pt x="1370" y="617"/>
                    <a:pt x="1393" y="571"/>
                    <a:pt x="1393" y="548"/>
                  </a:cubicBezTo>
                  <a:cubicBezTo>
                    <a:pt x="1416" y="480"/>
                    <a:pt x="1439" y="434"/>
                    <a:pt x="1439" y="366"/>
                  </a:cubicBezTo>
                  <a:cubicBezTo>
                    <a:pt x="1439" y="343"/>
                    <a:pt x="1439" y="320"/>
                    <a:pt x="1439" y="297"/>
                  </a:cubicBezTo>
                  <a:cubicBezTo>
                    <a:pt x="1439" y="274"/>
                    <a:pt x="1416" y="252"/>
                    <a:pt x="1393" y="252"/>
                  </a:cubicBezTo>
                  <a:cubicBezTo>
                    <a:pt x="1370" y="206"/>
                    <a:pt x="1348" y="206"/>
                    <a:pt x="1302" y="206"/>
                  </a:cubicBezTo>
                  <a:lnTo>
                    <a:pt x="1279" y="206"/>
                  </a:lnTo>
                  <a:cubicBezTo>
                    <a:pt x="1279" y="160"/>
                    <a:pt x="1279" y="137"/>
                    <a:pt x="1279" y="115"/>
                  </a:cubicBezTo>
                  <a:cubicBezTo>
                    <a:pt x="1256" y="92"/>
                    <a:pt x="1256" y="69"/>
                    <a:pt x="1256" y="46"/>
                  </a:cubicBezTo>
                  <a:cubicBezTo>
                    <a:pt x="1234" y="23"/>
                    <a:pt x="1211" y="1"/>
                    <a:pt x="116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9806;p58">
              <a:extLst>
                <a:ext uri="{FF2B5EF4-FFF2-40B4-BE49-F238E27FC236}">
                  <a16:creationId xmlns:a16="http://schemas.microsoft.com/office/drawing/2014/main" id="{B1D4F0A3-B63E-3DB5-E883-2D7ED877D731}"/>
                </a:ext>
              </a:extLst>
            </p:cNvPr>
            <p:cNvSpPr/>
            <p:nvPr/>
          </p:nvSpPr>
          <p:spPr>
            <a:xfrm>
              <a:off x="6139861" y="3278121"/>
              <a:ext cx="25859" cy="41733"/>
            </a:xfrm>
            <a:custGeom>
              <a:avLst/>
              <a:gdLst/>
              <a:ahLst/>
              <a:cxnLst/>
              <a:rect l="l" t="t" r="r" b="b"/>
              <a:pathLst>
                <a:path w="549" h="886" extrusionOk="0">
                  <a:moveTo>
                    <a:pt x="23" y="1"/>
                  </a:moveTo>
                  <a:cubicBezTo>
                    <a:pt x="23" y="24"/>
                    <a:pt x="0" y="47"/>
                    <a:pt x="0" y="47"/>
                  </a:cubicBezTo>
                  <a:cubicBezTo>
                    <a:pt x="0" y="69"/>
                    <a:pt x="0" y="92"/>
                    <a:pt x="23" y="115"/>
                  </a:cubicBezTo>
                  <a:cubicBezTo>
                    <a:pt x="23" y="138"/>
                    <a:pt x="46" y="161"/>
                    <a:pt x="46" y="184"/>
                  </a:cubicBezTo>
                  <a:cubicBezTo>
                    <a:pt x="46" y="206"/>
                    <a:pt x="69" y="229"/>
                    <a:pt x="69" y="252"/>
                  </a:cubicBezTo>
                  <a:cubicBezTo>
                    <a:pt x="92" y="298"/>
                    <a:pt x="137" y="343"/>
                    <a:pt x="160" y="412"/>
                  </a:cubicBezTo>
                  <a:cubicBezTo>
                    <a:pt x="206" y="503"/>
                    <a:pt x="251" y="617"/>
                    <a:pt x="297" y="731"/>
                  </a:cubicBezTo>
                  <a:cubicBezTo>
                    <a:pt x="297" y="731"/>
                    <a:pt x="297" y="754"/>
                    <a:pt x="320" y="754"/>
                  </a:cubicBezTo>
                  <a:cubicBezTo>
                    <a:pt x="320" y="777"/>
                    <a:pt x="320" y="800"/>
                    <a:pt x="343" y="800"/>
                  </a:cubicBezTo>
                  <a:cubicBezTo>
                    <a:pt x="343" y="845"/>
                    <a:pt x="366" y="868"/>
                    <a:pt x="388" y="868"/>
                  </a:cubicBezTo>
                  <a:cubicBezTo>
                    <a:pt x="400" y="880"/>
                    <a:pt x="417" y="885"/>
                    <a:pt x="434" y="885"/>
                  </a:cubicBezTo>
                  <a:cubicBezTo>
                    <a:pt x="451" y="885"/>
                    <a:pt x="468" y="880"/>
                    <a:pt x="480" y="868"/>
                  </a:cubicBezTo>
                  <a:cubicBezTo>
                    <a:pt x="502" y="868"/>
                    <a:pt x="525" y="845"/>
                    <a:pt x="525" y="823"/>
                  </a:cubicBezTo>
                  <a:cubicBezTo>
                    <a:pt x="548" y="800"/>
                    <a:pt x="548" y="754"/>
                    <a:pt x="525" y="731"/>
                  </a:cubicBezTo>
                  <a:cubicBezTo>
                    <a:pt x="502" y="686"/>
                    <a:pt x="480" y="617"/>
                    <a:pt x="457" y="572"/>
                  </a:cubicBezTo>
                  <a:cubicBezTo>
                    <a:pt x="434" y="503"/>
                    <a:pt x="411" y="457"/>
                    <a:pt x="388" y="412"/>
                  </a:cubicBezTo>
                  <a:cubicBezTo>
                    <a:pt x="366" y="343"/>
                    <a:pt x="320" y="298"/>
                    <a:pt x="297" y="229"/>
                  </a:cubicBezTo>
                  <a:cubicBezTo>
                    <a:pt x="274" y="206"/>
                    <a:pt x="274" y="184"/>
                    <a:pt x="251" y="161"/>
                  </a:cubicBezTo>
                  <a:cubicBezTo>
                    <a:pt x="229" y="115"/>
                    <a:pt x="206" y="69"/>
                    <a:pt x="183" y="47"/>
                  </a:cubicBezTo>
                  <a:cubicBezTo>
                    <a:pt x="160" y="24"/>
                    <a:pt x="137" y="24"/>
                    <a:pt x="137" y="24"/>
                  </a:cubicBezTo>
                  <a:cubicBezTo>
                    <a:pt x="114" y="1"/>
                    <a:pt x="92" y="1"/>
                    <a:pt x="6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9807;p58">
              <a:extLst>
                <a:ext uri="{FF2B5EF4-FFF2-40B4-BE49-F238E27FC236}">
                  <a16:creationId xmlns:a16="http://schemas.microsoft.com/office/drawing/2014/main" id="{ECB9AFE9-D242-6146-D05D-9178185BB3D4}"/>
                </a:ext>
              </a:extLst>
            </p:cNvPr>
            <p:cNvSpPr/>
            <p:nvPr/>
          </p:nvSpPr>
          <p:spPr>
            <a:xfrm>
              <a:off x="5091547" y="2912594"/>
              <a:ext cx="110785" cy="116155"/>
            </a:xfrm>
            <a:custGeom>
              <a:avLst/>
              <a:gdLst/>
              <a:ahLst/>
              <a:cxnLst/>
              <a:rect l="l" t="t" r="r" b="b"/>
              <a:pathLst>
                <a:path w="2352" h="2466" extrusionOk="0">
                  <a:moveTo>
                    <a:pt x="138" y="0"/>
                  </a:moveTo>
                  <a:cubicBezTo>
                    <a:pt x="115" y="0"/>
                    <a:pt x="69" y="23"/>
                    <a:pt x="69" y="69"/>
                  </a:cubicBezTo>
                  <a:cubicBezTo>
                    <a:pt x="69" y="114"/>
                    <a:pt x="46" y="160"/>
                    <a:pt x="46" y="206"/>
                  </a:cubicBezTo>
                  <a:cubicBezTo>
                    <a:pt x="46" y="251"/>
                    <a:pt x="46" y="274"/>
                    <a:pt x="46" y="320"/>
                  </a:cubicBezTo>
                  <a:cubicBezTo>
                    <a:pt x="46" y="320"/>
                    <a:pt x="46" y="343"/>
                    <a:pt x="23" y="343"/>
                  </a:cubicBezTo>
                  <a:cubicBezTo>
                    <a:pt x="23" y="343"/>
                    <a:pt x="23" y="366"/>
                    <a:pt x="23" y="366"/>
                  </a:cubicBezTo>
                  <a:cubicBezTo>
                    <a:pt x="1" y="388"/>
                    <a:pt x="1" y="434"/>
                    <a:pt x="1" y="457"/>
                  </a:cubicBezTo>
                  <a:cubicBezTo>
                    <a:pt x="1" y="480"/>
                    <a:pt x="23" y="503"/>
                    <a:pt x="23" y="548"/>
                  </a:cubicBezTo>
                  <a:cubicBezTo>
                    <a:pt x="46" y="617"/>
                    <a:pt x="46" y="708"/>
                    <a:pt x="69" y="776"/>
                  </a:cubicBezTo>
                  <a:cubicBezTo>
                    <a:pt x="92" y="845"/>
                    <a:pt x="138" y="913"/>
                    <a:pt x="160" y="959"/>
                  </a:cubicBezTo>
                  <a:cubicBezTo>
                    <a:pt x="183" y="1050"/>
                    <a:pt x="206" y="1119"/>
                    <a:pt x="252" y="1187"/>
                  </a:cubicBezTo>
                  <a:cubicBezTo>
                    <a:pt x="252" y="1233"/>
                    <a:pt x="275" y="1279"/>
                    <a:pt x="297" y="1301"/>
                  </a:cubicBezTo>
                  <a:cubicBezTo>
                    <a:pt x="320" y="1347"/>
                    <a:pt x="366" y="1370"/>
                    <a:pt x="389" y="1416"/>
                  </a:cubicBezTo>
                  <a:cubicBezTo>
                    <a:pt x="434" y="1461"/>
                    <a:pt x="480" y="1530"/>
                    <a:pt x="526" y="1598"/>
                  </a:cubicBezTo>
                  <a:cubicBezTo>
                    <a:pt x="594" y="1667"/>
                    <a:pt x="663" y="1712"/>
                    <a:pt x="708" y="1781"/>
                  </a:cubicBezTo>
                  <a:cubicBezTo>
                    <a:pt x="754" y="1826"/>
                    <a:pt x="822" y="1872"/>
                    <a:pt x="868" y="1918"/>
                  </a:cubicBezTo>
                  <a:cubicBezTo>
                    <a:pt x="936" y="1986"/>
                    <a:pt x="1028" y="2032"/>
                    <a:pt x="1096" y="2077"/>
                  </a:cubicBezTo>
                  <a:lnTo>
                    <a:pt x="1073" y="2077"/>
                  </a:lnTo>
                  <a:cubicBezTo>
                    <a:pt x="1142" y="2123"/>
                    <a:pt x="1210" y="2169"/>
                    <a:pt x="1279" y="2214"/>
                  </a:cubicBezTo>
                  <a:cubicBezTo>
                    <a:pt x="1347" y="2237"/>
                    <a:pt x="1416" y="2283"/>
                    <a:pt x="1484" y="2306"/>
                  </a:cubicBezTo>
                  <a:cubicBezTo>
                    <a:pt x="1553" y="2329"/>
                    <a:pt x="1644" y="2374"/>
                    <a:pt x="1713" y="2397"/>
                  </a:cubicBezTo>
                  <a:cubicBezTo>
                    <a:pt x="1781" y="2420"/>
                    <a:pt x="1849" y="2420"/>
                    <a:pt x="1918" y="2443"/>
                  </a:cubicBezTo>
                  <a:lnTo>
                    <a:pt x="2032" y="2443"/>
                  </a:lnTo>
                  <a:cubicBezTo>
                    <a:pt x="2078" y="2465"/>
                    <a:pt x="2123" y="2465"/>
                    <a:pt x="2169" y="2465"/>
                  </a:cubicBezTo>
                  <a:lnTo>
                    <a:pt x="2215" y="2465"/>
                  </a:lnTo>
                  <a:cubicBezTo>
                    <a:pt x="2283" y="2465"/>
                    <a:pt x="2352" y="2397"/>
                    <a:pt x="2329" y="2306"/>
                  </a:cubicBezTo>
                  <a:cubicBezTo>
                    <a:pt x="2306" y="2260"/>
                    <a:pt x="2238" y="2237"/>
                    <a:pt x="2169" y="2214"/>
                  </a:cubicBezTo>
                  <a:cubicBezTo>
                    <a:pt x="2146" y="2214"/>
                    <a:pt x="2123" y="2192"/>
                    <a:pt x="2078" y="2192"/>
                  </a:cubicBezTo>
                  <a:cubicBezTo>
                    <a:pt x="1964" y="2146"/>
                    <a:pt x="1827" y="2077"/>
                    <a:pt x="1713" y="2032"/>
                  </a:cubicBezTo>
                  <a:cubicBezTo>
                    <a:pt x="1644" y="1986"/>
                    <a:pt x="1598" y="1963"/>
                    <a:pt x="1530" y="1918"/>
                  </a:cubicBezTo>
                  <a:cubicBezTo>
                    <a:pt x="1484" y="1895"/>
                    <a:pt x="1416" y="1872"/>
                    <a:pt x="1370" y="1826"/>
                  </a:cubicBezTo>
                  <a:cubicBezTo>
                    <a:pt x="1279" y="1781"/>
                    <a:pt x="1188" y="1712"/>
                    <a:pt x="1119" y="1621"/>
                  </a:cubicBezTo>
                  <a:cubicBezTo>
                    <a:pt x="1028" y="1575"/>
                    <a:pt x="959" y="1507"/>
                    <a:pt x="891" y="1416"/>
                  </a:cubicBezTo>
                  <a:cubicBezTo>
                    <a:pt x="800" y="1324"/>
                    <a:pt x="708" y="1210"/>
                    <a:pt x="617" y="1096"/>
                  </a:cubicBezTo>
                  <a:cubicBezTo>
                    <a:pt x="526" y="959"/>
                    <a:pt x="457" y="822"/>
                    <a:pt x="389" y="685"/>
                  </a:cubicBezTo>
                  <a:cubicBezTo>
                    <a:pt x="320" y="548"/>
                    <a:pt x="252" y="411"/>
                    <a:pt x="229" y="274"/>
                  </a:cubicBezTo>
                  <a:cubicBezTo>
                    <a:pt x="229" y="229"/>
                    <a:pt x="206" y="183"/>
                    <a:pt x="206" y="137"/>
                  </a:cubicBezTo>
                  <a:cubicBezTo>
                    <a:pt x="229" y="114"/>
                    <a:pt x="229" y="114"/>
                    <a:pt x="229" y="92"/>
                  </a:cubicBezTo>
                  <a:cubicBezTo>
                    <a:pt x="229" y="69"/>
                    <a:pt x="229" y="69"/>
                    <a:pt x="206" y="46"/>
                  </a:cubicBezTo>
                  <a:cubicBezTo>
                    <a:pt x="206" y="23"/>
                    <a:pt x="183" y="0"/>
                    <a:pt x="1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9808;p58">
              <a:extLst>
                <a:ext uri="{FF2B5EF4-FFF2-40B4-BE49-F238E27FC236}">
                  <a16:creationId xmlns:a16="http://schemas.microsoft.com/office/drawing/2014/main" id="{4FB391CE-D865-4534-2B7D-12B3E8A21EDF}"/>
                </a:ext>
              </a:extLst>
            </p:cNvPr>
            <p:cNvSpPr/>
            <p:nvPr/>
          </p:nvSpPr>
          <p:spPr>
            <a:xfrm>
              <a:off x="5115193" y="2825499"/>
              <a:ext cx="29109" cy="94676"/>
            </a:xfrm>
            <a:custGeom>
              <a:avLst/>
              <a:gdLst/>
              <a:ahLst/>
              <a:cxnLst/>
              <a:rect l="l" t="t" r="r" b="b"/>
              <a:pathLst>
                <a:path w="618" h="2010" extrusionOk="0">
                  <a:moveTo>
                    <a:pt x="229" y="1"/>
                  </a:moveTo>
                  <a:cubicBezTo>
                    <a:pt x="206" y="1"/>
                    <a:pt x="183" y="1"/>
                    <a:pt x="161" y="23"/>
                  </a:cubicBezTo>
                  <a:cubicBezTo>
                    <a:pt x="115" y="69"/>
                    <a:pt x="92" y="115"/>
                    <a:pt x="69" y="183"/>
                  </a:cubicBezTo>
                  <a:cubicBezTo>
                    <a:pt x="46" y="229"/>
                    <a:pt x="24" y="274"/>
                    <a:pt x="24" y="320"/>
                  </a:cubicBezTo>
                  <a:cubicBezTo>
                    <a:pt x="1" y="457"/>
                    <a:pt x="1" y="594"/>
                    <a:pt x="24" y="731"/>
                  </a:cubicBezTo>
                  <a:cubicBezTo>
                    <a:pt x="24" y="868"/>
                    <a:pt x="46" y="1005"/>
                    <a:pt x="69" y="1142"/>
                  </a:cubicBezTo>
                  <a:cubicBezTo>
                    <a:pt x="92" y="1210"/>
                    <a:pt x="115" y="1279"/>
                    <a:pt x="138" y="1324"/>
                  </a:cubicBezTo>
                  <a:cubicBezTo>
                    <a:pt x="161" y="1393"/>
                    <a:pt x="183" y="1484"/>
                    <a:pt x="229" y="1530"/>
                  </a:cubicBezTo>
                  <a:cubicBezTo>
                    <a:pt x="252" y="1598"/>
                    <a:pt x="298" y="1667"/>
                    <a:pt x="320" y="1735"/>
                  </a:cubicBezTo>
                  <a:cubicBezTo>
                    <a:pt x="343" y="1804"/>
                    <a:pt x="389" y="1849"/>
                    <a:pt x="412" y="1895"/>
                  </a:cubicBezTo>
                  <a:cubicBezTo>
                    <a:pt x="412" y="1918"/>
                    <a:pt x="434" y="1941"/>
                    <a:pt x="434" y="1941"/>
                  </a:cubicBezTo>
                  <a:cubicBezTo>
                    <a:pt x="434" y="1986"/>
                    <a:pt x="503" y="2009"/>
                    <a:pt x="549" y="2009"/>
                  </a:cubicBezTo>
                  <a:cubicBezTo>
                    <a:pt x="594" y="1986"/>
                    <a:pt x="617" y="1941"/>
                    <a:pt x="594" y="1895"/>
                  </a:cubicBezTo>
                  <a:cubicBezTo>
                    <a:pt x="571" y="1827"/>
                    <a:pt x="549" y="1781"/>
                    <a:pt x="526" y="1712"/>
                  </a:cubicBezTo>
                  <a:cubicBezTo>
                    <a:pt x="503" y="1644"/>
                    <a:pt x="480" y="1598"/>
                    <a:pt x="457" y="1530"/>
                  </a:cubicBezTo>
                  <a:cubicBezTo>
                    <a:pt x="434" y="1461"/>
                    <a:pt x="412" y="1393"/>
                    <a:pt x="389" y="1324"/>
                  </a:cubicBezTo>
                  <a:cubicBezTo>
                    <a:pt x="366" y="1256"/>
                    <a:pt x="366" y="1187"/>
                    <a:pt x="343" y="1119"/>
                  </a:cubicBezTo>
                  <a:cubicBezTo>
                    <a:pt x="320" y="1005"/>
                    <a:pt x="320" y="868"/>
                    <a:pt x="298" y="731"/>
                  </a:cubicBezTo>
                  <a:cubicBezTo>
                    <a:pt x="298" y="662"/>
                    <a:pt x="275" y="594"/>
                    <a:pt x="275" y="503"/>
                  </a:cubicBezTo>
                  <a:cubicBezTo>
                    <a:pt x="275" y="434"/>
                    <a:pt x="275" y="366"/>
                    <a:pt x="275" y="297"/>
                  </a:cubicBezTo>
                  <a:cubicBezTo>
                    <a:pt x="275" y="274"/>
                    <a:pt x="275" y="229"/>
                    <a:pt x="298" y="206"/>
                  </a:cubicBezTo>
                  <a:cubicBezTo>
                    <a:pt x="298" y="183"/>
                    <a:pt x="298" y="183"/>
                    <a:pt x="298" y="160"/>
                  </a:cubicBezTo>
                  <a:cubicBezTo>
                    <a:pt x="320" y="137"/>
                    <a:pt x="320" y="137"/>
                    <a:pt x="320" y="137"/>
                  </a:cubicBezTo>
                  <a:cubicBezTo>
                    <a:pt x="343" y="92"/>
                    <a:pt x="320" y="46"/>
                    <a:pt x="298" y="23"/>
                  </a:cubicBezTo>
                  <a:cubicBezTo>
                    <a:pt x="275" y="1"/>
                    <a:pt x="252" y="1"/>
                    <a:pt x="22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9809;p58">
              <a:extLst>
                <a:ext uri="{FF2B5EF4-FFF2-40B4-BE49-F238E27FC236}">
                  <a16:creationId xmlns:a16="http://schemas.microsoft.com/office/drawing/2014/main" id="{CC82DECF-8CE2-A47A-975D-7B5920E8050D}"/>
                </a:ext>
              </a:extLst>
            </p:cNvPr>
            <p:cNvSpPr/>
            <p:nvPr/>
          </p:nvSpPr>
          <p:spPr>
            <a:xfrm>
              <a:off x="5189383" y="2761014"/>
              <a:ext cx="66697" cy="234853"/>
            </a:xfrm>
            <a:custGeom>
              <a:avLst/>
              <a:gdLst/>
              <a:ahLst/>
              <a:cxnLst/>
              <a:rect l="l" t="t" r="r" b="b"/>
              <a:pathLst>
                <a:path w="1416" h="4986" extrusionOk="0">
                  <a:moveTo>
                    <a:pt x="275" y="0"/>
                  </a:moveTo>
                  <a:cubicBezTo>
                    <a:pt x="252" y="0"/>
                    <a:pt x="229" y="0"/>
                    <a:pt x="229" y="23"/>
                  </a:cubicBezTo>
                  <a:cubicBezTo>
                    <a:pt x="206" y="46"/>
                    <a:pt x="206" y="91"/>
                    <a:pt x="229" y="114"/>
                  </a:cubicBezTo>
                  <a:cubicBezTo>
                    <a:pt x="252" y="137"/>
                    <a:pt x="275" y="160"/>
                    <a:pt x="275" y="160"/>
                  </a:cubicBezTo>
                  <a:cubicBezTo>
                    <a:pt x="297" y="205"/>
                    <a:pt x="297" y="228"/>
                    <a:pt x="297" y="251"/>
                  </a:cubicBezTo>
                  <a:cubicBezTo>
                    <a:pt x="320" y="297"/>
                    <a:pt x="320" y="320"/>
                    <a:pt x="343" y="342"/>
                  </a:cubicBezTo>
                  <a:cubicBezTo>
                    <a:pt x="343" y="388"/>
                    <a:pt x="343" y="434"/>
                    <a:pt x="343" y="479"/>
                  </a:cubicBezTo>
                  <a:cubicBezTo>
                    <a:pt x="343" y="525"/>
                    <a:pt x="343" y="548"/>
                    <a:pt x="343" y="593"/>
                  </a:cubicBezTo>
                  <a:cubicBezTo>
                    <a:pt x="366" y="662"/>
                    <a:pt x="343" y="730"/>
                    <a:pt x="343" y="799"/>
                  </a:cubicBezTo>
                  <a:cubicBezTo>
                    <a:pt x="343" y="936"/>
                    <a:pt x="297" y="1073"/>
                    <a:pt x="275" y="1210"/>
                  </a:cubicBezTo>
                  <a:cubicBezTo>
                    <a:pt x="275" y="1278"/>
                    <a:pt x="252" y="1370"/>
                    <a:pt x="252" y="1438"/>
                  </a:cubicBezTo>
                  <a:cubicBezTo>
                    <a:pt x="229" y="1506"/>
                    <a:pt x="206" y="1598"/>
                    <a:pt x="183" y="1666"/>
                  </a:cubicBezTo>
                  <a:cubicBezTo>
                    <a:pt x="183" y="1735"/>
                    <a:pt x="161" y="1826"/>
                    <a:pt x="161" y="1895"/>
                  </a:cubicBezTo>
                  <a:cubicBezTo>
                    <a:pt x="138" y="1963"/>
                    <a:pt x="115" y="2031"/>
                    <a:pt x="115" y="2100"/>
                  </a:cubicBezTo>
                  <a:cubicBezTo>
                    <a:pt x="69" y="2237"/>
                    <a:pt x="69" y="2397"/>
                    <a:pt x="46" y="2556"/>
                  </a:cubicBezTo>
                  <a:cubicBezTo>
                    <a:pt x="1" y="2830"/>
                    <a:pt x="1" y="3127"/>
                    <a:pt x="46" y="3401"/>
                  </a:cubicBezTo>
                  <a:cubicBezTo>
                    <a:pt x="46" y="3538"/>
                    <a:pt x="69" y="3675"/>
                    <a:pt x="115" y="3835"/>
                  </a:cubicBezTo>
                  <a:cubicBezTo>
                    <a:pt x="138" y="3903"/>
                    <a:pt x="183" y="3972"/>
                    <a:pt x="206" y="4063"/>
                  </a:cubicBezTo>
                  <a:cubicBezTo>
                    <a:pt x="229" y="4131"/>
                    <a:pt x="252" y="4177"/>
                    <a:pt x="297" y="4246"/>
                  </a:cubicBezTo>
                  <a:cubicBezTo>
                    <a:pt x="343" y="4291"/>
                    <a:pt x="366" y="4360"/>
                    <a:pt x="434" y="4405"/>
                  </a:cubicBezTo>
                  <a:cubicBezTo>
                    <a:pt x="457" y="4428"/>
                    <a:pt x="480" y="4474"/>
                    <a:pt x="503" y="4497"/>
                  </a:cubicBezTo>
                  <a:cubicBezTo>
                    <a:pt x="549" y="4519"/>
                    <a:pt x="571" y="4519"/>
                    <a:pt x="617" y="4542"/>
                  </a:cubicBezTo>
                  <a:lnTo>
                    <a:pt x="708" y="4542"/>
                  </a:lnTo>
                  <a:cubicBezTo>
                    <a:pt x="754" y="4519"/>
                    <a:pt x="777" y="4497"/>
                    <a:pt x="800" y="4474"/>
                  </a:cubicBezTo>
                  <a:cubicBezTo>
                    <a:pt x="822" y="4451"/>
                    <a:pt x="845" y="4428"/>
                    <a:pt x="845" y="4405"/>
                  </a:cubicBezTo>
                  <a:cubicBezTo>
                    <a:pt x="845" y="4382"/>
                    <a:pt x="868" y="4382"/>
                    <a:pt x="868" y="4360"/>
                  </a:cubicBezTo>
                  <a:cubicBezTo>
                    <a:pt x="868" y="4405"/>
                    <a:pt x="891" y="4428"/>
                    <a:pt x="914" y="4474"/>
                  </a:cubicBezTo>
                  <a:cubicBezTo>
                    <a:pt x="937" y="4519"/>
                    <a:pt x="937" y="4565"/>
                    <a:pt x="982" y="4634"/>
                  </a:cubicBezTo>
                  <a:cubicBezTo>
                    <a:pt x="1005" y="4679"/>
                    <a:pt x="1028" y="4725"/>
                    <a:pt x="1051" y="4770"/>
                  </a:cubicBezTo>
                  <a:cubicBezTo>
                    <a:pt x="1074" y="4816"/>
                    <a:pt x="1096" y="4839"/>
                    <a:pt x="1096" y="4862"/>
                  </a:cubicBezTo>
                  <a:cubicBezTo>
                    <a:pt x="1119" y="4885"/>
                    <a:pt x="1119" y="4885"/>
                    <a:pt x="1142" y="4907"/>
                  </a:cubicBezTo>
                  <a:cubicBezTo>
                    <a:pt x="1142" y="4930"/>
                    <a:pt x="1165" y="4930"/>
                    <a:pt x="1165" y="4953"/>
                  </a:cubicBezTo>
                  <a:cubicBezTo>
                    <a:pt x="1188" y="4976"/>
                    <a:pt x="1210" y="4976"/>
                    <a:pt x="1233" y="4976"/>
                  </a:cubicBezTo>
                  <a:cubicBezTo>
                    <a:pt x="1247" y="4983"/>
                    <a:pt x="1260" y="4985"/>
                    <a:pt x="1273" y="4985"/>
                  </a:cubicBezTo>
                  <a:cubicBezTo>
                    <a:pt x="1304" y="4985"/>
                    <a:pt x="1331" y="4969"/>
                    <a:pt x="1347" y="4953"/>
                  </a:cubicBezTo>
                  <a:cubicBezTo>
                    <a:pt x="1393" y="4930"/>
                    <a:pt x="1416" y="4885"/>
                    <a:pt x="1416" y="4839"/>
                  </a:cubicBezTo>
                  <a:cubicBezTo>
                    <a:pt x="1416" y="4793"/>
                    <a:pt x="1393" y="4748"/>
                    <a:pt x="1370" y="4702"/>
                  </a:cubicBezTo>
                  <a:cubicBezTo>
                    <a:pt x="1347" y="4679"/>
                    <a:pt x="1347" y="4656"/>
                    <a:pt x="1325" y="4634"/>
                  </a:cubicBezTo>
                  <a:cubicBezTo>
                    <a:pt x="1325" y="4611"/>
                    <a:pt x="1302" y="4588"/>
                    <a:pt x="1302" y="4565"/>
                  </a:cubicBezTo>
                  <a:cubicBezTo>
                    <a:pt x="1302" y="4565"/>
                    <a:pt x="1279" y="4542"/>
                    <a:pt x="1279" y="4542"/>
                  </a:cubicBezTo>
                  <a:cubicBezTo>
                    <a:pt x="1279" y="4542"/>
                    <a:pt x="1279" y="4519"/>
                    <a:pt x="1279" y="4519"/>
                  </a:cubicBezTo>
                  <a:cubicBezTo>
                    <a:pt x="1256" y="4474"/>
                    <a:pt x="1233" y="4405"/>
                    <a:pt x="1210" y="4360"/>
                  </a:cubicBezTo>
                  <a:cubicBezTo>
                    <a:pt x="1188" y="4291"/>
                    <a:pt x="1142" y="4223"/>
                    <a:pt x="1119" y="4154"/>
                  </a:cubicBezTo>
                  <a:cubicBezTo>
                    <a:pt x="1074" y="4017"/>
                    <a:pt x="1051" y="3880"/>
                    <a:pt x="982" y="3766"/>
                  </a:cubicBezTo>
                  <a:cubicBezTo>
                    <a:pt x="982" y="3743"/>
                    <a:pt x="959" y="3721"/>
                    <a:pt x="959" y="3675"/>
                  </a:cubicBezTo>
                  <a:cubicBezTo>
                    <a:pt x="937" y="3652"/>
                    <a:pt x="914" y="3629"/>
                    <a:pt x="891" y="3606"/>
                  </a:cubicBezTo>
                  <a:cubicBezTo>
                    <a:pt x="857" y="3584"/>
                    <a:pt x="817" y="3572"/>
                    <a:pt x="777" y="3572"/>
                  </a:cubicBezTo>
                  <a:cubicBezTo>
                    <a:pt x="737" y="3572"/>
                    <a:pt x="697" y="3584"/>
                    <a:pt x="663" y="3606"/>
                  </a:cubicBezTo>
                  <a:cubicBezTo>
                    <a:pt x="640" y="3629"/>
                    <a:pt x="617" y="3652"/>
                    <a:pt x="594" y="3698"/>
                  </a:cubicBezTo>
                  <a:cubicBezTo>
                    <a:pt x="571" y="3721"/>
                    <a:pt x="571" y="3743"/>
                    <a:pt x="571" y="3766"/>
                  </a:cubicBezTo>
                  <a:cubicBezTo>
                    <a:pt x="549" y="3835"/>
                    <a:pt x="549" y="3926"/>
                    <a:pt x="549" y="4017"/>
                  </a:cubicBezTo>
                  <a:cubicBezTo>
                    <a:pt x="549" y="4040"/>
                    <a:pt x="571" y="4040"/>
                    <a:pt x="571" y="4063"/>
                  </a:cubicBezTo>
                  <a:cubicBezTo>
                    <a:pt x="549" y="4040"/>
                    <a:pt x="526" y="4040"/>
                    <a:pt x="526" y="4017"/>
                  </a:cubicBezTo>
                  <a:cubicBezTo>
                    <a:pt x="503" y="3949"/>
                    <a:pt x="480" y="3880"/>
                    <a:pt x="457" y="3812"/>
                  </a:cubicBezTo>
                  <a:cubicBezTo>
                    <a:pt x="434" y="3721"/>
                    <a:pt x="412" y="3652"/>
                    <a:pt x="389" y="3584"/>
                  </a:cubicBezTo>
                  <a:cubicBezTo>
                    <a:pt x="366" y="3447"/>
                    <a:pt x="343" y="3310"/>
                    <a:pt x="343" y="3196"/>
                  </a:cubicBezTo>
                  <a:cubicBezTo>
                    <a:pt x="343" y="3104"/>
                    <a:pt x="343" y="3036"/>
                    <a:pt x="343" y="2967"/>
                  </a:cubicBezTo>
                  <a:cubicBezTo>
                    <a:pt x="343" y="2899"/>
                    <a:pt x="343" y="2830"/>
                    <a:pt x="343" y="2739"/>
                  </a:cubicBezTo>
                  <a:cubicBezTo>
                    <a:pt x="343" y="2671"/>
                    <a:pt x="366" y="2602"/>
                    <a:pt x="366" y="2534"/>
                  </a:cubicBezTo>
                  <a:cubicBezTo>
                    <a:pt x="389" y="2442"/>
                    <a:pt x="389" y="2374"/>
                    <a:pt x="389" y="2283"/>
                  </a:cubicBezTo>
                  <a:cubicBezTo>
                    <a:pt x="412" y="2214"/>
                    <a:pt x="434" y="2146"/>
                    <a:pt x="434" y="2054"/>
                  </a:cubicBezTo>
                  <a:cubicBezTo>
                    <a:pt x="457" y="1986"/>
                    <a:pt x="457" y="1917"/>
                    <a:pt x="480" y="1849"/>
                  </a:cubicBezTo>
                  <a:cubicBezTo>
                    <a:pt x="503" y="1712"/>
                    <a:pt x="549" y="1552"/>
                    <a:pt x="571" y="1415"/>
                  </a:cubicBezTo>
                  <a:cubicBezTo>
                    <a:pt x="571" y="1324"/>
                    <a:pt x="571" y="1255"/>
                    <a:pt x="594" y="1187"/>
                  </a:cubicBezTo>
                  <a:cubicBezTo>
                    <a:pt x="594" y="1096"/>
                    <a:pt x="617" y="1027"/>
                    <a:pt x="617" y="959"/>
                  </a:cubicBezTo>
                  <a:cubicBezTo>
                    <a:pt x="617" y="913"/>
                    <a:pt x="617" y="845"/>
                    <a:pt x="617" y="799"/>
                  </a:cubicBezTo>
                  <a:cubicBezTo>
                    <a:pt x="617" y="776"/>
                    <a:pt x="617" y="730"/>
                    <a:pt x="617" y="708"/>
                  </a:cubicBezTo>
                  <a:cubicBezTo>
                    <a:pt x="617" y="662"/>
                    <a:pt x="594" y="639"/>
                    <a:pt x="594" y="593"/>
                  </a:cubicBezTo>
                  <a:cubicBezTo>
                    <a:pt x="594" y="548"/>
                    <a:pt x="571" y="502"/>
                    <a:pt x="571" y="457"/>
                  </a:cubicBezTo>
                  <a:cubicBezTo>
                    <a:pt x="549" y="411"/>
                    <a:pt x="526" y="388"/>
                    <a:pt x="526" y="342"/>
                  </a:cubicBezTo>
                  <a:cubicBezTo>
                    <a:pt x="503" y="297"/>
                    <a:pt x="480" y="251"/>
                    <a:pt x="457" y="228"/>
                  </a:cubicBezTo>
                  <a:cubicBezTo>
                    <a:pt x="434" y="183"/>
                    <a:pt x="412" y="137"/>
                    <a:pt x="389" y="91"/>
                  </a:cubicBezTo>
                  <a:cubicBezTo>
                    <a:pt x="366" y="68"/>
                    <a:pt x="343" y="46"/>
                    <a:pt x="320" y="23"/>
                  </a:cubicBezTo>
                  <a:cubicBezTo>
                    <a:pt x="297" y="0"/>
                    <a:pt x="297" y="0"/>
                    <a:pt x="275"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9810;p58">
              <a:extLst>
                <a:ext uri="{FF2B5EF4-FFF2-40B4-BE49-F238E27FC236}">
                  <a16:creationId xmlns:a16="http://schemas.microsoft.com/office/drawing/2014/main" id="{993B609B-507C-0879-E910-A33FD1756EBA}"/>
                </a:ext>
              </a:extLst>
            </p:cNvPr>
            <p:cNvSpPr/>
            <p:nvPr/>
          </p:nvSpPr>
          <p:spPr>
            <a:xfrm>
              <a:off x="5186180" y="2986783"/>
              <a:ext cx="62411" cy="38765"/>
            </a:xfrm>
            <a:custGeom>
              <a:avLst/>
              <a:gdLst/>
              <a:ahLst/>
              <a:cxnLst/>
              <a:rect l="l" t="t" r="r" b="b"/>
              <a:pathLst>
                <a:path w="1325" h="823" extrusionOk="0">
                  <a:moveTo>
                    <a:pt x="1187" y="0"/>
                  </a:moveTo>
                  <a:cubicBezTo>
                    <a:pt x="1164" y="23"/>
                    <a:pt x="1164" y="23"/>
                    <a:pt x="1142" y="23"/>
                  </a:cubicBezTo>
                  <a:cubicBezTo>
                    <a:pt x="1119" y="23"/>
                    <a:pt x="1096" y="46"/>
                    <a:pt x="1073" y="46"/>
                  </a:cubicBezTo>
                  <a:cubicBezTo>
                    <a:pt x="1005" y="69"/>
                    <a:pt x="959" y="92"/>
                    <a:pt x="913" y="114"/>
                  </a:cubicBezTo>
                  <a:cubicBezTo>
                    <a:pt x="890" y="137"/>
                    <a:pt x="868" y="160"/>
                    <a:pt x="845" y="160"/>
                  </a:cubicBezTo>
                  <a:cubicBezTo>
                    <a:pt x="822" y="183"/>
                    <a:pt x="776" y="183"/>
                    <a:pt x="754" y="206"/>
                  </a:cubicBezTo>
                  <a:cubicBezTo>
                    <a:pt x="708" y="229"/>
                    <a:pt x="639" y="274"/>
                    <a:pt x="594" y="297"/>
                  </a:cubicBezTo>
                  <a:cubicBezTo>
                    <a:pt x="548" y="320"/>
                    <a:pt x="502" y="366"/>
                    <a:pt x="434" y="388"/>
                  </a:cubicBezTo>
                  <a:cubicBezTo>
                    <a:pt x="388" y="411"/>
                    <a:pt x="343" y="457"/>
                    <a:pt x="297" y="480"/>
                  </a:cubicBezTo>
                  <a:cubicBezTo>
                    <a:pt x="251" y="502"/>
                    <a:pt x="183" y="548"/>
                    <a:pt x="137" y="594"/>
                  </a:cubicBezTo>
                  <a:cubicBezTo>
                    <a:pt x="114" y="594"/>
                    <a:pt x="92" y="617"/>
                    <a:pt x="69" y="639"/>
                  </a:cubicBezTo>
                  <a:lnTo>
                    <a:pt x="46" y="662"/>
                  </a:lnTo>
                  <a:cubicBezTo>
                    <a:pt x="23" y="662"/>
                    <a:pt x="23" y="685"/>
                    <a:pt x="23" y="685"/>
                  </a:cubicBezTo>
                  <a:cubicBezTo>
                    <a:pt x="0" y="708"/>
                    <a:pt x="0" y="708"/>
                    <a:pt x="0" y="731"/>
                  </a:cubicBezTo>
                  <a:cubicBezTo>
                    <a:pt x="0" y="754"/>
                    <a:pt x="0" y="776"/>
                    <a:pt x="23" y="776"/>
                  </a:cubicBezTo>
                  <a:cubicBezTo>
                    <a:pt x="23" y="799"/>
                    <a:pt x="23" y="799"/>
                    <a:pt x="23" y="799"/>
                  </a:cubicBezTo>
                  <a:cubicBezTo>
                    <a:pt x="23" y="822"/>
                    <a:pt x="69" y="822"/>
                    <a:pt x="92" y="822"/>
                  </a:cubicBezTo>
                  <a:cubicBezTo>
                    <a:pt x="114" y="822"/>
                    <a:pt x="137" y="799"/>
                    <a:pt x="160" y="799"/>
                  </a:cubicBezTo>
                  <a:cubicBezTo>
                    <a:pt x="183" y="776"/>
                    <a:pt x="206" y="754"/>
                    <a:pt x="229" y="754"/>
                  </a:cubicBezTo>
                  <a:cubicBezTo>
                    <a:pt x="229" y="754"/>
                    <a:pt x="251" y="731"/>
                    <a:pt x="251" y="731"/>
                  </a:cubicBezTo>
                  <a:cubicBezTo>
                    <a:pt x="263" y="742"/>
                    <a:pt x="280" y="748"/>
                    <a:pt x="297" y="748"/>
                  </a:cubicBezTo>
                  <a:cubicBezTo>
                    <a:pt x="314" y="748"/>
                    <a:pt x="331" y="742"/>
                    <a:pt x="343" y="731"/>
                  </a:cubicBezTo>
                  <a:lnTo>
                    <a:pt x="365" y="731"/>
                  </a:lnTo>
                  <a:cubicBezTo>
                    <a:pt x="388" y="708"/>
                    <a:pt x="434" y="685"/>
                    <a:pt x="457" y="662"/>
                  </a:cubicBezTo>
                  <a:cubicBezTo>
                    <a:pt x="502" y="617"/>
                    <a:pt x="548" y="594"/>
                    <a:pt x="594" y="571"/>
                  </a:cubicBezTo>
                  <a:cubicBezTo>
                    <a:pt x="685" y="502"/>
                    <a:pt x="799" y="434"/>
                    <a:pt x="913" y="366"/>
                  </a:cubicBezTo>
                  <a:cubicBezTo>
                    <a:pt x="982" y="343"/>
                    <a:pt x="1050" y="297"/>
                    <a:pt x="1096" y="274"/>
                  </a:cubicBezTo>
                  <a:cubicBezTo>
                    <a:pt x="1142" y="251"/>
                    <a:pt x="1164" y="251"/>
                    <a:pt x="1187" y="229"/>
                  </a:cubicBezTo>
                  <a:cubicBezTo>
                    <a:pt x="1187" y="229"/>
                    <a:pt x="1210" y="206"/>
                    <a:pt x="1233" y="206"/>
                  </a:cubicBezTo>
                  <a:cubicBezTo>
                    <a:pt x="1256" y="206"/>
                    <a:pt x="1278" y="183"/>
                    <a:pt x="1301" y="183"/>
                  </a:cubicBezTo>
                  <a:cubicBezTo>
                    <a:pt x="1301" y="160"/>
                    <a:pt x="1324" y="114"/>
                    <a:pt x="1324" y="92"/>
                  </a:cubicBezTo>
                  <a:cubicBezTo>
                    <a:pt x="1301" y="69"/>
                    <a:pt x="1301" y="46"/>
                    <a:pt x="1256" y="46"/>
                  </a:cubicBezTo>
                  <a:cubicBezTo>
                    <a:pt x="1256" y="23"/>
                    <a:pt x="1256" y="23"/>
                    <a:pt x="1256" y="23"/>
                  </a:cubicBezTo>
                  <a:cubicBezTo>
                    <a:pt x="1233" y="23"/>
                    <a:pt x="1233" y="0"/>
                    <a:pt x="121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9811;p58">
              <a:extLst>
                <a:ext uri="{FF2B5EF4-FFF2-40B4-BE49-F238E27FC236}">
                  <a16:creationId xmlns:a16="http://schemas.microsoft.com/office/drawing/2014/main" id="{9A123E48-88CD-9D5A-ABC5-BEB704FE3ED9}"/>
                </a:ext>
              </a:extLst>
            </p:cNvPr>
            <p:cNvSpPr/>
            <p:nvPr/>
          </p:nvSpPr>
          <p:spPr>
            <a:xfrm>
              <a:off x="4991544" y="2981413"/>
              <a:ext cx="350537" cy="445119"/>
            </a:xfrm>
            <a:custGeom>
              <a:avLst/>
              <a:gdLst/>
              <a:ahLst/>
              <a:cxnLst/>
              <a:rect l="l" t="t" r="r" b="b"/>
              <a:pathLst>
                <a:path w="7442" h="9450" extrusionOk="0">
                  <a:moveTo>
                    <a:pt x="6392" y="365"/>
                  </a:moveTo>
                  <a:cubicBezTo>
                    <a:pt x="6324" y="388"/>
                    <a:pt x="6278" y="411"/>
                    <a:pt x="6232" y="434"/>
                  </a:cubicBezTo>
                  <a:lnTo>
                    <a:pt x="6209" y="434"/>
                  </a:lnTo>
                  <a:cubicBezTo>
                    <a:pt x="6232" y="434"/>
                    <a:pt x="6255" y="411"/>
                    <a:pt x="6255" y="388"/>
                  </a:cubicBezTo>
                  <a:cubicBezTo>
                    <a:pt x="6301" y="388"/>
                    <a:pt x="6346" y="365"/>
                    <a:pt x="6392" y="365"/>
                  </a:cubicBezTo>
                  <a:close/>
                  <a:moveTo>
                    <a:pt x="823" y="8697"/>
                  </a:moveTo>
                  <a:cubicBezTo>
                    <a:pt x="823" y="8742"/>
                    <a:pt x="823" y="8765"/>
                    <a:pt x="800" y="8811"/>
                  </a:cubicBezTo>
                  <a:lnTo>
                    <a:pt x="800" y="8788"/>
                  </a:lnTo>
                  <a:lnTo>
                    <a:pt x="800" y="8742"/>
                  </a:lnTo>
                  <a:lnTo>
                    <a:pt x="777" y="8719"/>
                  </a:lnTo>
                  <a:cubicBezTo>
                    <a:pt x="800" y="8719"/>
                    <a:pt x="800" y="8719"/>
                    <a:pt x="823" y="8697"/>
                  </a:cubicBezTo>
                  <a:close/>
                  <a:moveTo>
                    <a:pt x="7351" y="0"/>
                  </a:moveTo>
                  <a:cubicBezTo>
                    <a:pt x="7282" y="23"/>
                    <a:pt x="7214" y="46"/>
                    <a:pt x="7122" y="69"/>
                  </a:cubicBezTo>
                  <a:cubicBezTo>
                    <a:pt x="7077" y="91"/>
                    <a:pt x="7008" y="114"/>
                    <a:pt x="6963" y="114"/>
                  </a:cubicBezTo>
                  <a:cubicBezTo>
                    <a:pt x="6940" y="91"/>
                    <a:pt x="6917" y="46"/>
                    <a:pt x="6871" y="46"/>
                  </a:cubicBezTo>
                  <a:cubicBezTo>
                    <a:pt x="6826" y="23"/>
                    <a:pt x="6780" y="23"/>
                    <a:pt x="6757" y="23"/>
                  </a:cubicBezTo>
                  <a:lnTo>
                    <a:pt x="6689" y="23"/>
                  </a:lnTo>
                  <a:cubicBezTo>
                    <a:pt x="6597" y="23"/>
                    <a:pt x="6529" y="46"/>
                    <a:pt x="6460" y="46"/>
                  </a:cubicBezTo>
                  <a:lnTo>
                    <a:pt x="6438" y="46"/>
                  </a:lnTo>
                  <a:lnTo>
                    <a:pt x="6438" y="69"/>
                  </a:lnTo>
                  <a:lnTo>
                    <a:pt x="6324" y="69"/>
                  </a:lnTo>
                  <a:cubicBezTo>
                    <a:pt x="6278" y="91"/>
                    <a:pt x="6232" y="114"/>
                    <a:pt x="6187" y="114"/>
                  </a:cubicBezTo>
                  <a:lnTo>
                    <a:pt x="6118" y="137"/>
                  </a:lnTo>
                  <a:lnTo>
                    <a:pt x="6050" y="160"/>
                  </a:lnTo>
                  <a:lnTo>
                    <a:pt x="6004" y="160"/>
                  </a:lnTo>
                  <a:cubicBezTo>
                    <a:pt x="5981" y="183"/>
                    <a:pt x="5958" y="183"/>
                    <a:pt x="5935" y="183"/>
                  </a:cubicBezTo>
                  <a:lnTo>
                    <a:pt x="5913" y="206"/>
                  </a:lnTo>
                  <a:cubicBezTo>
                    <a:pt x="5844" y="206"/>
                    <a:pt x="5799" y="228"/>
                    <a:pt x="5730" y="251"/>
                  </a:cubicBezTo>
                  <a:cubicBezTo>
                    <a:pt x="5684" y="274"/>
                    <a:pt x="5616" y="320"/>
                    <a:pt x="5547" y="343"/>
                  </a:cubicBezTo>
                  <a:cubicBezTo>
                    <a:pt x="5502" y="365"/>
                    <a:pt x="5456" y="388"/>
                    <a:pt x="5410" y="411"/>
                  </a:cubicBezTo>
                  <a:cubicBezTo>
                    <a:pt x="5410" y="434"/>
                    <a:pt x="5388" y="434"/>
                    <a:pt x="5388" y="434"/>
                  </a:cubicBezTo>
                  <a:lnTo>
                    <a:pt x="5342" y="480"/>
                  </a:lnTo>
                  <a:cubicBezTo>
                    <a:pt x="5205" y="525"/>
                    <a:pt x="5091" y="594"/>
                    <a:pt x="4977" y="662"/>
                  </a:cubicBezTo>
                  <a:cubicBezTo>
                    <a:pt x="4840" y="753"/>
                    <a:pt x="4726" y="822"/>
                    <a:pt x="4589" y="890"/>
                  </a:cubicBezTo>
                  <a:cubicBezTo>
                    <a:pt x="4452" y="982"/>
                    <a:pt x="4315" y="1073"/>
                    <a:pt x="4201" y="1164"/>
                  </a:cubicBezTo>
                  <a:cubicBezTo>
                    <a:pt x="4064" y="1256"/>
                    <a:pt x="3950" y="1347"/>
                    <a:pt x="3836" y="1438"/>
                  </a:cubicBezTo>
                  <a:cubicBezTo>
                    <a:pt x="3767" y="1484"/>
                    <a:pt x="3721" y="1507"/>
                    <a:pt x="3676" y="1552"/>
                  </a:cubicBezTo>
                  <a:lnTo>
                    <a:pt x="3653" y="1575"/>
                  </a:lnTo>
                  <a:lnTo>
                    <a:pt x="3630" y="1575"/>
                  </a:lnTo>
                  <a:cubicBezTo>
                    <a:pt x="3562" y="1621"/>
                    <a:pt x="3493" y="1666"/>
                    <a:pt x="3425" y="1735"/>
                  </a:cubicBezTo>
                  <a:cubicBezTo>
                    <a:pt x="3379" y="1758"/>
                    <a:pt x="3333" y="1803"/>
                    <a:pt x="3288" y="1849"/>
                  </a:cubicBezTo>
                  <a:cubicBezTo>
                    <a:pt x="3265" y="1872"/>
                    <a:pt x="3219" y="1895"/>
                    <a:pt x="3174" y="1940"/>
                  </a:cubicBezTo>
                  <a:cubicBezTo>
                    <a:pt x="3128" y="1986"/>
                    <a:pt x="3082" y="2032"/>
                    <a:pt x="3037" y="2077"/>
                  </a:cubicBezTo>
                  <a:cubicBezTo>
                    <a:pt x="2991" y="2100"/>
                    <a:pt x="2945" y="2146"/>
                    <a:pt x="2923" y="2169"/>
                  </a:cubicBezTo>
                  <a:cubicBezTo>
                    <a:pt x="2877" y="2191"/>
                    <a:pt x="2854" y="2214"/>
                    <a:pt x="2808" y="2237"/>
                  </a:cubicBezTo>
                  <a:lnTo>
                    <a:pt x="2786" y="2283"/>
                  </a:lnTo>
                  <a:cubicBezTo>
                    <a:pt x="2763" y="2306"/>
                    <a:pt x="2740" y="2306"/>
                    <a:pt x="2717" y="2328"/>
                  </a:cubicBezTo>
                  <a:lnTo>
                    <a:pt x="2671" y="2374"/>
                  </a:lnTo>
                  <a:cubicBezTo>
                    <a:pt x="2626" y="2420"/>
                    <a:pt x="2580" y="2465"/>
                    <a:pt x="2535" y="2511"/>
                  </a:cubicBezTo>
                  <a:cubicBezTo>
                    <a:pt x="2466" y="2579"/>
                    <a:pt x="2398" y="2648"/>
                    <a:pt x="2329" y="2716"/>
                  </a:cubicBezTo>
                  <a:cubicBezTo>
                    <a:pt x="2215" y="2853"/>
                    <a:pt x="2101" y="2990"/>
                    <a:pt x="2010" y="3127"/>
                  </a:cubicBezTo>
                  <a:lnTo>
                    <a:pt x="1987" y="3173"/>
                  </a:lnTo>
                  <a:lnTo>
                    <a:pt x="1964" y="3196"/>
                  </a:lnTo>
                  <a:lnTo>
                    <a:pt x="1873" y="3310"/>
                  </a:lnTo>
                  <a:lnTo>
                    <a:pt x="1758" y="3470"/>
                  </a:lnTo>
                  <a:cubicBezTo>
                    <a:pt x="1667" y="3561"/>
                    <a:pt x="1553" y="3721"/>
                    <a:pt x="1439" y="3858"/>
                  </a:cubicBezTo>
                  <a:cubicBezTo>
                    <a:pt x="1439" y="3858"/>
                    <a:pt x="1416" y="3858"/>
                    <a:pt x="1416" y="3880"/>
                  </a:cubicBezTo>
                  <a:cubicBezTo>
                    <a:pt x="1370" y="3903"/>
                    <a:pt x="1325" y="3949"/>
                    <a:pt x="1302" y="3972"/>
                  </a:cubicBezTo>
                  <a:lnTo>
                    <a:pt x="1279" y="3995"/>
                  </a:lnTo>
                  <a:cubicBezTo>
                    <a:pt x="1279" y="4017"/>
                    <a:pt x="1256" y="4040"/>
                    <a:pt x="1233" y="4063"/>
                  </a:cubicBezTo>
                  <a:lnTo>
                    <a:pt x="1233" y="4086"/>
                  </a:lnTo>
                  <a:cubicBezTo>
                    <a:pt x="1165" y="4154"/>
                    <a:pt x="1119" y="4223"/>
                    <a:pt x="1051" y="4314"/>
                  </a:cubicBezTo>
                  <a:cubicBezTo>
                    <a:pt x="982" y="4405"/>
                    <a:pt x="914" y="4520"/>
                    <a:pt x="845" y="4611"/>
                  </a:cubicBezTo>
                  <a:lnTo>
                    <a:pt x="823" y="4679"/>
                  </a:lnTo>
                  <a:cubicBezTo>
                    <a:pt x="731" y="4793"/>
                    <a:pt x="663" y="4930"/>
                    <a:pt x="594" y="5090"/>
                  </a:cubicBezTo>
                  <a:cubicBezTo>
                    <a:pt x="572" y="5159"/>
                    <a:pt x="549" y="5250"/>
                    <a:pt x="549" y="5318"/>
                  </a:cubicBezTo>
                  <a:cubicBezTo>
                    <a:pt x="526" y="5341"/>
                    <a:pt x="526" y="5364"/>
                    <a:pt x="526" y="5410"/>
                  </a:cubicBezTo>
                  <a:cubicBezTo>
                    <a:pt x="526" y="5410"/>
                    <a:pt x="503" y="5433"/>
                    <a:pt x="503" y="5455"/>
                  </a:cubicBezTo>
                  <a:lnTo>
                    <a:pt x="503" y="5478"/>
                  </a:lnTo>
                  <a:cubicBezTo>
                    <a:pt x="480" y="5524"/>
                    <a:pt x="457" y="5592"/>
                    <a:pt x="412" y="5661"/>
                  </a:cubicBezTo>
                  <a:lnTo>
                    <a:pt x="412" y="5684"/>
                  </a:lnTo>
                  <a:cubicBezTo>
                    <a:pt x="343" y="5866"/>
                    <a:pt x="275" y="6026"/>
                    <a:pt x="229" y="6186"/>
                  </a:cubicBezTo>
                  <a:cubicBezTo>
                    <a:pt x="183" y="6323"/>
                    <a:pt x="138" y="6460"/>
                    <a:pt x="115" y="6642"/>
                  </a:cubicBezTo>
                  <a:lnTo>
                    <a:pt x="92" y="6711"/>
                  </a:lnTo>
                  <a:cubicBezTo>
                    <a:pt x="69" y="6825"/>
                    <a:pt x="47" y="6962"/>
                    <a:pt x="24" y="7076"/>
                  </a:cubicBezTo>
                  <a:cubicBezTo>
                    <a:pt x="24" y="7122"/>
                    <a:pt x="24" y="7144"/>
                    <a:pt x="1" y="7190"/>
                  </a:cubicBezTo>
                  <a:cubicBezTo>
                    <a:pt x="1" y="7259"/>
                    <a:pt x="1" y="7327"/>
                    <a:pt x="1" y="7373"/>
                  </a:cubicBezTo>
                  <a:cubicBezTo>
                    <a:pt x="1" y="7441"/>
                    <a:pt x="24" y="7510"/>
                    <a:pt x="24" y="7578"/>
                  </a:cubicBezTo>
                  <a:cubicBezTo>
                    <a:pt x="47" y="7647"/>
                    <a:pt x="69" y="7715"/>
                    <a:pt x="69" y="7761"/>
                  </a:cubicBezTo>
                  <a:lnTo>
                    <a:pt x="92" y="7784"/>
                  </a:lnTo>
                  <a:cubicBezTo>
                    <a:pt x="92" y="7806"/>
                    <a:pt x="92" y="7829"/>
                    <a:pt x="115" y="7852"/>
                  </a:cubicBezTo>
                  <a:cubicBezTo>
                    <a:pt x="115" y="7875"/>
                    <a:pt x="138" y="7921"/>
                    <a:pt x="138" y="7943"/>
                  </a:cubicBezTo>
                  <a:cubicBezTo>
                    <a:pt x="183" y="8057"/>
                    <a:pt x="229" y="8172"/>
                    <a:pt x="275" y="8263"/>
                  </a:cubicBezTo>
                  <a:lnTo>
                    <a:pt x="252" y="8240"/>
                  </a:lnTo>
                  <a:lnTo>
                    <a:pt x="252" y="8240"/>
                  </a:lnTo>
                  <a:cubicBezTo>
                    <a:pt x="298" y="8309"/>
                    <a:pt x="320" y="8377"/>
                    <a:pt x="343" y="8446"/>
                  </a:cubicBezTo>
                  <a:cubicBezTo>
                    <a:pt x="366" y="8560"/>
                    <a:pt x="412" y="8651"/>
                    <a:pt x="457" y="8742"/>
                  </a:cubicBezTo>
                  <a:lnTo>
                    <a:pt x="457" y="8719"/>
                  </a:lnTo>
                  <a:cubicBezTo>
                    <a:pt x="480" y="8788"/>
                    <a:pt x="503" y="8856"/>
                    <a:pt x="549" y="8948"/>
                  </a:cubicBezTo>
                  <a:lnTo>
                    <a:pt x="549" y="8971"/>
                  </a:lnTo>
                  <a:lnTo>
                    <a:pt x="572" y="9016"/>
                  </a:lnTo>
                  <a:cubicBezTo>
                    <a:pt x="594" y="9062"/>
                    <a:pt x="617" y="9130"/>
                    <a:pt x="663" y="9176"/>
                  </a:cubicBezTo>
                  <a:cubicBezTo>
                    <a:pt x="686" y="9199"/>
                    <a:pt x="686" y="9222"/>
                    <a:pt x="708" y="9244"/>
                  </a:cubicBezTo>
                  <a:lnTo>
                    <a:pt x="731" y="9267"/>
                  </a:lnTo>
                  <a:cubicBezTo>
                    <a:pt x="731" y="9290"/>
                    <a:pt x="754" y="9290"/>
                    <a:pt x="754" y="9313"/>
                  </a:cubicBezTo>
                  <a:cubicBezTo>
                    <a:pt x="754" y="9313"/>
                    <a:pt x="777" y="9336"/>
                    <a:pt x="777" y="9359"/>
                  </a:cubicBezTo>
                  <a:cubicBezTo>
                    <a:pt x="800" y="9381"/>
                    <a:pt x="823" y="9404"/>
                    <a:pt x="845" y="9427"/>
                  </a:cubicBezTo>
                  <a:cubicBezTo>
                    <a:pt x="868" y="9427"/>
                    <a:pt x="891" y="9450"/>
                    <a:pt x="914" y="9450"/>
                  </a:cubicBezTo>
                  <a:cubicBezTo>
                    <a:pt x="960" y="9427"/>
                    <a:pt x="982" y="9427"/>
                    <a:pt x="1005" y="9427"/>
                  </a:cubicBezTo>
                  <a:cubicBezTo>
                    <a:pt x="1028" y="9404"/>
                    <a:pt x="1028" y="9404"/>
                    <a:pt x="1051" y="9381"/>
                  </a:cubicBezTo>
                  <a:cubicBezTo>
                    <a:pt x="1051" y="9359"/>
                    <a:pt x="1074" y="9313"/>
                    <a:pt x="1074" y="9313"/>
                  </a:cubicBezTo>
                  <a:cubicBezTo>
                    <a:pt x="1074" y="9290"/>
                    <a:pt x="1074" y="9267"/>
                    <a:pt x="1074" y="9267"/>
                  </a:cubicBezTo>
                  <a:cubicBezTo>
                    <a:pt x="1074" y="9222"/>
                    <a:pt x="1097" y="9199"/>
                    <a:pt x="1097" y="9153"/>
                  </a:cubicBezTo>
                  <a:cubicBezTo>
                    <a:pt x="1097" y="9107"/>
                    <a:pt x="1097" y="9062"/>
                    <a:pt x="1097" y="9039"/>
                  </a:cubicBezTo>
                  <a:cubicBezTo>
                    <a:pt x="1119" y="8971"/>
                    <a:pt x="1119" y="8925"/>
                    <a:pt x="1119" y="8879"/>
                  </a:cubicBezTo>
                  <a:lnTo>
                    <a:pt x="1119" y="8811"/>
                  </a:lnTo>
                  <a:cubicBezTo>
                    <a:pt x="1119" y="8811"/>
                    <a:pt x="1119" y="8811"/>
                    <a:pt x="1142" y="8788"/>
                  </a:cubicBezTo>
                  <a:lnTo>
                    <a:pt x="1142" y="8765"/>
                  </a:lnTo>
                  <a:lnTo>
                    <a:pt x="1142" y="8742"/>
                  </a:lnTo>
                  <a:cubicBezTo>
                    <a:pt x="1142" y="8628"/>
                    <a:pt x="1165" y="8514"/>
                    <a:pt x="1188" y="8400"/>
                  </a:cubicBezTo>
                  <a:cubicBezTo>
                    <a:pt x="1211" y="8309"/>
                    <a:pt x="1233" y="8240"/>
                    <a:pt x="1233" y="8149"/>
                  </a:cubicBezTo>
                  <a:lnTo>
                    <a:pt x="1279" y="7989"/>
                  </a:lnTo>
                  <a:cubicBezTo>
                    <a:pt x="1348" y="7692"/>
                    <a:pt x="1416" y="7418"/>
                    <a:pt x="1462" y="7144"/>
                  </a:cubicBezTo>
                  <a:cubicBezTo>
                    <a:pt x="1507" y="6985"/>
                    <a:pt x="1553" y="6825"/>
                    <a:pt x="1599" y="6711"/>
                  </a:cubicBezTo>
                  <a:lnTo>
                    <a:pt x="1621" y="6642"/>
                  </a:lnTo>
                  <a:cubicBezTo>
                    <a:pt x="1644" y="6597"/>
                    <a:pt x="1644" y="6551"/>
                    <a:pt x="1667" y="6505"/>
                  </a:cubicBezTo>
                  <a:cubicBezTo>
                    <a:pt x="1690" y="6437"/>
                    <a:pt x="1713" y="6391"/>
                    <a:pt x="1736" y="6323"/>
                  </a:cubicBezTo>
                  <a:lnTo>
                    <a:pt x="1758" y="6277"/>
                  </a:lnTo>
                  <a:lnTo>
                    <a:pt x="1736" y="6300"/>
                  </a:lnTo>
                  <a:lnTo>
                    <a:pt x="1781" y="6209"/>
                  </a:lnTo>
                  <a:lnTo>
                    <a:pt x="1781" y="6163"/>
                  </a:lnTo>
                  <a:cubicBezTo>
                    <a:pt x="1827" y="6095"/>
                    <a:pt x="1827" y="6049"/>
                    <a:pt x="1850" y="5980"/>
                  </a:cubicBezTo>
                  <a:lnTo>
                    <a:pt x="1887" y="5887"/>
                  </a:lnTo>
                  <a:lnTo>
                    <a:pt x="1887" y="5887"/>
                  </a:lnTo>
                  <a:cubicBezTo>
                    <a:pt x="1948" y="5781"/>
                    <a:pt x="1990" y="5675"/>
                    <a:pt x="2032" y="5570"/>
                  </a:cubicBezTo>
                  <a:lnTo>
                    <a:pt x="2055" y="5478"/>
                  </a:lnTo>
                  <a:cubicBezTo>
                    <a:pt x="2101" y="5364"/>
                    <a:pt x="2169" y="5204"/>
                    <a:pt x="2261" y="5045"/>
                  </a:cubicBezTo>
                  <a:lnTo>
                    <a:pt x="2283" y="4999"/>
                  </a:lnTo>
                  <a:lnTo>
                    <a:pt x="2352" y="4839"/>
                  </a:lnTo>
                  <a:cubicBezTo>
                    <a:pt x="2375" y="4771"/>
                    <a:pt x="2420" y="4725"/>
                    <a:pt x="2443" y="4657"/>
                  </a:cubicBezTo>
                  <a:lnTo>
                    <a:pt x="2466" y="4611"/>
                  </a:lnTo>
                  <a:lnTo>
                    <a:pt x="2512" y="4565"/>
                  </a:lnTo>
                  <a:cubicBezTo>
                    <a:pt x="2557" y="4428"/>
                    <a:pt x="2626" y="4314"/>
                    <a:pt x="2694" y="4200"/>
                  </a:cubicBezTo>
                  <a:cubicBezTo>
                    <a:pt x="2786" y="4063"/>
                    <a:pt x="2854" y="3926"/>
                    <a:pt x="2945" y="3812"/>
                  </a:cubicBezTo>
                  <a:lnTo>
                    <a:pt x="2968" y="3789"/>
                  </a:lnTo>
                  <a:cubicBezTo>
                    <a:pt x="3059" y="3629"/>
                    <a:pt x="3151" y="3492"/>
                    <a:pt x="3242" y="3355"/>
                  </a:cubicBezTo>
                  <a:lnTo>
                    <a:pt x="3242" y="3378"/>
                  </a:lnTo>
                  <a:lnTo>
                    <a:pt x="3288" y="3310"/>
                  </a:lnTo>
                  <a:cubicBezTo>
                    <a:pt x="3356" y="3219"/>
                    <a:pt x="3425" y="3127"/>
                    <a:pt x="3516" y="3036"/>
                  </a:cubicBezTo>
                  <a:cubicBezTo>
                    <a:pt x="3607" y="2899"/>
                    <a:pt x="3721" y="2785"/>
                    <a:pt x="3813" y="2671"/>
                  </a:cubicBezTo>
                  <a:cubicBezTo>
                    <a:pt x="3881" y="2602"/>
                    <a:pt x="3972" y="2534"/>
                    <a:pt x="4041" y="2442"/>
                  </a:cubicBezTo>
                  <a:cubicBezTo>
                    <a:pt x="4087" y="2420"/>
                    <a:pt x="4132" y="2374"/>
                    <a:pt x="4178" y="2328"/>
                  </a:cubicBezTo>
                  <a:cubicBezTo>
                    <a:pt x="4292" y="2214"/>
                    <a:pt x="4406" y="2100"/>
                    <a:pt x="4520" y="1986"/>
                  </a:cubicBezTo>
                  <a:cubicBezTo>
                    <a:pt x="4589" y="1940"/>
                    <a:pt x="4634" y="1872"/>
                    <a:pt x="4703" y="1826"/>
                  </a:cubicBezTo>
                  <a:cubicBezTo>
                    <a:pt x="4771" y="1758"/>
                    <a:pt x="4840" y="1712"/>
                    <a:pt x="4908" y="1666"/>
                  </a:cubicBezTo>
                  <a:cubicBezTo>
                    <a:pt x="4977" y="1598"/>
                    <a:pt x="5045" y="1552"/>
                    <a:pt x="5091" y="1507"/>
                  </a:cubicBezTo>
                  <a:lnTo>
                    <a:pt x="5251" y="1393"/>
                  </a:lnTo>
                  <a:cubicBezTo>
                    <a:pt x="5342" y="1301"/>
                    <a:pt x="5456" y="1233"/>
                    <a:pt x="5547" y="1164"/>
                  </a:cubicBezTo>
                  <a:lnTo>
                    <a:pt x="5593" y="1141"/>
                  </a:lnTo>
                  <a:cubicBezTo>
                    <a:pt x="5707" y="1050"/>
                    <a:pt x="5844" y="982"/>
                    <a:pt x="5981" y="890"/>
                  </a:cubicBezTo>
                  <a:lnTo>
                    <a:pt x="6095" y="822"/>
                  </a:lnTo>
                  <a:cubicBezTo>
                    <a:pt x="6187" y="753"/>
                    <a:pt x="6301" y="685"/>
                    <a:pt x="6392" y="616"/>
                  </a:cubicBezTo>
                  <a:cubicBezTo>
                    <a:pt x="6483" y="571"/>
                    <a:pt x="6597" y="502"/>
                    <a:pt x="6712" y="457"/>
                  </a:cubicBezTo>
                  <a:lnTo>
                    <a:pt x="6757" y="434"/>
                  </a:lnTo>
                  <a:lnTo>
                    <a:pt x="6780" y="411"/>
                  </a:lnTo>
                  <a:cubicBezTo>
                    <a:pt x="6871" y="365"/>
                    <a:pt x="6985" y="297"/>
                    <a:pt x="7122" y="251"/>
                  </a:cubicBezTo>
                  <a:cubicBezTo>
                    <a:pt x="7214" y="206"/>
                    <a:pt x="7305" y="183"/>
                    <a:pt x="7396" y="160"/>
                  </a:cubicBezTo>
                  <a:cubicBezTo>
                    <a:pt x="7419" y="160"/>
                    <a:pt x="7419" y="137"/>
                    <a:pt x="7442" y="114"/>
                  </a:cubicBezTo>
                  <a:cubicBezTo>
                    <a:pt x="7442" y="114"/>
                    <a:pt x="7442" y="91"/>
                    <a:pt x="7442" y="69"/>
                  </a:cubicBezTo>
                  <a:cubicBezTo>
                    <a:pt x="7442" y="23"/>
                    <a:pt x="7419" y="0"/>
                    <a:pt x="737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9812;p58">
              <a:extLst>
                <a:ext uri="{FF2B5EF4-FFF2-40B4-BE49-F238E27FC236}">
                  <a16:creationId xmlns:a16="http://schemas.microsoft.com/office/drawing/2014/main" id="{B653AC88-3FD2-A332-B2D4-B126246F5563}"/>
                </a:ext>
              </a:extLst>
            </p:cNvPr>
            <p:cNvSpPr/>
            <p:nvPr/>
          </p:nvSpPr>
          <p:spPr>
            <a:xfrm>
              <a:off x="5625478" y="3163093"/>
              <a:ext cx="254212" cy="322841"/>
            </a:xfrm>
            <a:custGeom>
              <a:avLst/>
              <a:gdLst/>
              <a:ahLst/>
              <a:cxnLst/>
              <a:rect l="l" t="t" r="r" b="b"/>
              <a:pathLst>
                <a:path w="5397" h="6854" extrusionOk="0">
                  <a:moveTo>
                    <a:pt x="717" y="5479"/>
                  </a:moveTo>
                  <a:lnTo>
                    <a:pt x="717" y="5479"/>
                  </a:lnTo>
                  <a:cubicBezTo>
                    <a:pt x="711" y="5485"/>
                    <a:pt x="705" y="5492"/>
                    <a:pt x="700" y="5501"/>
                  </a:cubicBezTo>
                  <a:lnTo>
                    <a:pt x="700" y="5501"/>
                  </a:lnTo>
                  <a:cubicBezTo>
                    <a:pt x="717" y="5498"/>
                    <a:pt x="717" y="5479"/>
                    <a:pt x="717" y="5479"/>
                  </a:cubicBezTo>
                  <a:close/>
                  <a:moveTo>
                    <a:pt x="5260" y="1"/>
                  </a:moveTo>
                  <a:cubicBezTo>
                    <a:pt x="5009" y="115"/>
                    <a:pt x="4757" y="206"/>
                    <a:pt x="4506" y="343"/>
                  </a:cubicBezTo>
                  <a:cubicBezTo>
                    <a:pt x="4461" y="366"/>
                    <a:pt x="4438" y="389"/>
                    <a:pt x="4392" y="412"/>
                  </a:cubicBezTo>
                  <a:cubicBezTo>
                    <a:pt x="4392" y="389"/>
                    <a:pt x="4392" y="389"/>
                    <a:pt x="4392" y="389"/>
                  </a:cubicBezTo>
                  <a:cubicBezTo>
                    <a:pt x="4376" y="355"/>
                    <a:pt x="4334" y="334"/>
                    <a:pt x="4287" y="334"/>
                  </a:cubicBezTo>
                  <a:cubicBezTo>
                    <a:pt x="4269" y="334"/>
                    <a:pt x="4251" y="337"/>
                    <a:pt x="4233" y="343"/>
                  </a:cubicBezTo>
                  <a:cubicBezTo>
                    <a:pt x="4096" y="434"/>
                    <a:pt x="3959" y="526"/>
                    <a:pt x="3822" y="594"/>
                  </a:cubicBezTo>
                  <a:cubicBezTo>
                    <a:pt x="3685" y="685"/>
                    <a:pt x="3548" y="800"/>
                    <a:pt x="3411" y="891"/>
                  </a:cubicBezTo>
                  <a:cubicBezTo>
                    <a:pt x="3388" y="891"/>
                    <a:pt x="3388" y="914"/>
                    <a:pt x="3365" y="914"/>
                  </a:cubicBezTo>
                  <a:cubicBezTo>
                    <a:pt x="3342" y="914"/>
                    <a:pt x="3319" y="914"/>
                    <a:pt x="3297" y="936"/>
                  </a:cubicBezTo>
                  <a:cubicBezTo>
                    <a:pt x="3274" y="959"/>
                    <a:pt x="3251" y="959"/>
                    <a:pt x="3251" y="982"/>
                  </a:cubicBezTo>
                  <a:cubicBezTo>
                    <a:pt x="3183" y="1028"/>
                    <a:pt x="3137" y="1073"/>
                    <a:pt x="3068" y="1119"/>
                  </a:cubicBezTo>
                  <a:cubicBezTo>
                    <a:pt x="3000" y="1188"/>
                    <a:pt x="2931" y="1233"/>
                    <a:pt x="2863" y="1302"/>
                  </a:cubicBezTo>
                  <a:cubicBezTo>
                    <a:pt x="2840" y="1325"/>
                    <a:pt x="2817" y="1347"/>
                    <a:pt x="2795" y="1370"/>
                  </a:cubicBezTo>
                  <a:cubicBezTo>
                    <a:pt x="2772" y="1393"/>
                    <a:pt x="2726" y="1439"/>
                    <a:pt x="2703" y="1461"/>
                  </a:cubicBezTo>
                  <a:cubicBezTo>
                    <a:pt x="2680" y="1484"/>
                    <a:pt x="2658" y="1507"/>
                    <a:pt x="2612" y="1553"/>
                  </a:cubicBezTo>
                  <a:cubicBezTo>
                    <a:pt x="2589" y="1576"/>
                    <a:pt x="2566" y="1598"/>
                    <a:pt x="2543" y="1621"/>
                  </a:cubicBezTo>
                  <a:cubicBezTo>
                    <a:pt x="2543" y="1644"/>
                    <a:pt x="2521" y="1644"/>
                    <a:pt x="2521" y="1644"/>
                  </a:cubicBezTo>
                  <a:cubicBezTo>
                    <a:pt x="2452" y="1713"/>
                    <a:pt x="2406" y="1781"/>
                    <a:pt x="2338" y="1849"/>
                  </a:cubicBezTo>
                  <a:cubicBezTo>
                    <a:pt x="2270" y="1918"/>
                    <a:pt x="2201" y="1986"/>
                    <a:pt x="2155" y="2078"/>
                  </a:cubicBezTo>
                  <a:cubicBezTo>
                    <a:pt x="2110" y="2123"/>
                    <a:pt x="2064" y="2192"/>
                    <a:pt x="2018" y="2260"/>
                  </a:cubicBezTo>
                  <a:cubicBezTo>
                    <a:pt x="1996" y="2283"/>
                    <a:pt x="1973" y="2306"/>
                    <a:pt x="1950" y="2352"/>
                  </a:cubicBezTo>
                  <a:cubicBezTo>
                    <a:pt x="1882" y="2443"/>
                    <a:pt x="1813" y="2534"/>
                    <a:pt x="1745" y="2648"/>
                  </a:cubicBezTo>
                  <a:cubicBezTo>
                    <a:pt x="1699" y="2694"/>
                    <a:pt x="1676" y="2763"/>
                    <a:pt x="1630" y="2808"/>
                  </a:cubicBezTo>
                  <a:cubicBezTo>
                    <a:pt x="1608" y="2854"/>
                    <a:pt x="1585" y="2877"/>
                    <a:pt x="1562" y="2922"/>
                  </a:cubicBezTo>
                  <a:cubicBezTo>
                    <a:pt x="1562" y="2945"/>
                    <a:pt x="1539" y="2968"/>
                    <a:pt x="1539" y="2991"/>
                  </a:cubicBezTo>
                  <a:cubicBezTo>
                    <a:pt x="1516" y="3014"/>
                    <a:pt x="1516" y="3014"/>
                    <a:pt x="1516" y="3036"/>
                  </a:cubicBezTo>
                  <a:cubicBezTo>
                    <a:pt x="1493" y="3059"/>
                    <a:pt x="1493" y="3082"/>
                    <a:pt x="1493" y="3105"/>
                  </a:cubicBezTo>
                  <a:cubicBezTo>
                    <a:pt x="1425" y="3196"/>
                    <a:pt x="1357" y="3310"/>
                    <a:pt x="1288" y="3402"/>
                  </a:cubicBezTo>
                  <a:cubicBezTo>
                    <a:pt x="1220" y="3561"/>
                    <a:pt x="1128" y="3698"/>
                    <a:pt x="1037" y="3858"/>
                  </a:cubicBezTo>
                  <a:cubicBezTo>
                    <a:pt x="1014" y="3927"/>
                    <a:pt x="991" y="3972"/>
                    <a:pt x="946" y="4041"/>
                  </a:cubicBezTo>
                  <a:cubicBezTo>
                    <a:pt x="900" y="4155"/>
                    <a:pt x="832" y="4269"/>
                    <a:pt x="786" y="4383"/>
                  </a:cubicBezTo>
                  <a:cubicBezTo>
                    <a:pt x="695" y="4543"/>
                    <a:pt x="649" y="4703"/>
                    <a:pt x="580" y="4862"/>
                  </a:cubicBezTo>
                  <a:cubicBezTo>
                    <a:pt x="535" y="4931"/>
                    <a:pt x="512" y="4999"/>
                    <a:pt x="466" y="5091"/>
                  </a:cubicBezTo>
                  <a:cubicBezTo>
                    <a:pt x="444" y="5159"/>
                    <a:pt x="421" y="5228"/>
                    <a:pt x="398" y="5319"/>
                  </a:cubicBezTo>
                  <a:cubicBezTo>
                    <a:pt x="352" y="5479"/>
                    <a:pt x="307" y="5638"/>
                    <a:pt x="261" y="5798"/>
                  </a:cubicBezTo>
                  <a:cubicBezTo>
                    <a:pt x="215" y="5935"/>
                    <a:pt x="170" y="6095"/>
                    <a:pt x="147" y="6255"/>
                  </a:cubicBezTo>
                  <a:cubicBezTo>
                    <a:pt x="124" y="6346"/>
                    <a:pt x="101" y="6415"/>
                    <a:pt x="78" y="6506"/>
                  </a:cubicBezTo>
                  <a:cubicBezTo>
                    <a:pt x="78" y="6529"/>
                    <a:pt x="78" y="6552"/>
                    <a:pt x="78" y="6574"/>
                  </a:cubicBezTo>
                  <a:cubicBezTo>
                    <a:pt x="55" y="6620"/>
                    <a:pt x="55" y="6643"/>
                    <a:pt x="33" y="6666"/>
                  </a:cubicBezTo>
                  <a:cubicBezTo>
                    <a:pt x="33" y="6688"/>
                    <a:pt x="33" y="6711"/>
                    <a:pt x="33" y="6757"/>
                  </a:cubicBezTo>
                  <a:cubicBezTo>
                    <a:pt x="0" y="6805"/>
                    <a:pt x="48" y="6854"/>
                    <a:pt x="95" y="6854"/>
                  </a:cubicBezTo>
                  <a:cubicBezTo>
                    <a:pt x="114" y="6854"/>
                    <a:pt x="133" y="6845"/>
                    <a:pt x="147" y="6825"/>
                  </a:cubicBezTo>
                  <a:cubicBezTo>
                    <a:pt x="170" y="6803"/>
                    <a:pt x="192" y="6780"/>
                    <a:pt x="192" y="6757"/>
                  </a:cubicBezTo>
                  <a:cubicBezTo>
                    <a:pt x="192" y="6734"/>
                    <a:pt x="215" y="6711"/>
                    <a:pt x="215" y="6688"/>
                  </a:cubicBezTo>
                  <a:cubicBezTo>
                    <a:pt x="238" y="6643"/>
                    <a:pt x="261" y="6597"/>
                    <a:pt x="261" y="6552"/>
                  </a:cubicBezTo>
                  <a:cubicBezTo>
                    <a:pt x="307" y="6437"/>
                    <a:pt x="352" y="6323"/>
                    <a:pt x="398" y="6232"/>
                  </a:cubicBezTo>
                  <a:cubicBezTo>
                    <a:pt x="421" y="6141"/>
                    <a:pt x="466" y="6049"/>
                    <a:pt x="489" y="5958"/>
                  </a:cubicBezTo>
                  <a:cubicBezTo>
                    <a:pt x="535" y="5844"/>
                    <a:pt x="580" y="5753"/>
                    <a:pt x="626" y="5661"/>
                  </a:cubicBezTo>
                  <a:cubicBezTo>
                    <a:pt x="626" y="5638"/>
                    <a:pt x="649" y="5616"/>
                    <a:pt x="672" y="5593"/>
                  </a:cubicBezTo>
                  <a:cubicBezTo>
                    <a:pt x="672" y="5559"/>
                    <a:pt x="684" y="5526"/>
                    <a:pt x="700" y="5501"/>
                  </a:cubicBezTo>
                  <a:lnTo>
                    <a:pt x="700" y="5501"/>
                  </a:lnTo>
                  <a:cubicBezTo>
                    <a:pt x="698" y="5501"/>
                    <a:pt x="696" y="5502"/>
                    <a:pt x="695" y="5502"/>
                  </a:cubicBezTo>
                  <a:cubicBezTo>
                    <a:pt x="832" y="5250"/>
                    <a:pt x="946" y="4999"/>
                    <a:pt x="1083" y="4748"/>
                  </a:cubicBezTo>
                  <a:cubicBezTo>
                    <a:pt x="1220" y="4474"/>
                    <a:pt x="1357" y="4223"/>
                    <a:pt x="1493" y="3972"/>
                  </a:cubicBezTo>
                  <a:cubicBezTo>
                    <a:pt x="1562" y="3858"/>
                    <a:pt x="1653" y="3721"/>
                    <a:pt x="1722" y="3607"/>
                  </a:cubicBezTo>
                  <a:cubicBezTo>
                    <a:pt x="1790" y="3470"/>
                    <a:pt x="1859" y="3356"/>
                    <a:pt x="1927" y="3219"/>
                  </a:cubicBezTo>
                  <a:cubicBezTo>
                    <a:pt x="2018" y="3082"/>
                    <a:pt x="2110" y="2945"/>
                    <a:pt x="2224" y="2831"/>
                  </a:cubicBezTo>
                  <a:cubicBezTo>
                    <a:pt x="2315" y="2694"/>
                    <a:pt x="2406" y="2580"/>
                    <a:pt x="2498" y="2443"/>
                  </a:cubicBezTo>
                  <a:cubicBezTo>
                    <a:pt x="2566" y="2374"/>
                    <a:pt x="2635" y="2283"/>
                    <a:pt x="2680" y="2215"/>
                  </a:cubicBezTo>
                  <a:cubicBezTo>
                    <a:pt x="2726" y="2169"/>
                    <a:pt x="2795" y="2101"/>
                    <a:pt x="2840" y="2055"/>
                  </a:cubicBezTo>
                  <a:cubicBezTo>
                    <a:pt x="2886" y="1986"/>
                    <a:pt x="2954" y="1918"/>
                    <a:pt x="3000" y="1872"/>
                  </a:cubicBezTo>
                  <a:cubicBezTo>
                    <a:pt x="3114" y="1758"/>
                    <a:pt x="3228" y="1644"/>
                    <a:pt x="3342" y="1530"/>
                  </a:cubicBezTo>
                  <a:cubicBezTo>
                    <a:pt x="3411" y="1484"/>
                    <a:pt x="3479" y="1416"/>
                    <a:pt x="3525" y="1347"/>
                  </a:cubicBezTo>
                  <a:cubicBezTo>
                    <a:pt x="3593" y="1302"/>
                    <a:pt x="3662" y="1233"/>
                    <a:pt x="3730" y="1188"/>
                  </a:cubicBezTo>
                  <a:cubicBezTo>
                    <a:pt x="3844" y="1096"/>
                    <a:pt x="3981" y="982"/>
                    <a:pt x="4118" y="891"/>
                  </a:cubicBezTo>
                  <a:cubicBezTo>
                    <a:pt x="4164" y="868"/>
                    <a:pt x="4187" y="822"/>
                    <a:pt x="4233" y="800"/>
                  </a:cubicBezTo>
                  <a:cubicBezTo>
                    <a:pt x="4301" y="754"/>
                    <a:pt x="4369" y="708"/>
                    <a:pt x="4438" y="685"/>
                  </a:cubicBezTo>
                  <a:cubicBezTo>
                    <a:pt x="4461" y="640"/>
                    <a:pt x="4506" y="617"/>
                    <a:pt x="4552" y="594"/>
                  </a:cubicBezTo>
                  <a:cubicBezTo>
                    <a:pt x="4598" y="571"/>
                    <a:pt x="4621" y="548"/>
                    <a:pt x="4643" y="526"/>
                  </a:cubicBezTo>
                  <a:cubicBezTo>
                    <a:pt x="4757" y="457"/>
                    <a:pt x="4872" y="389"/>
                    <a:pt x="4986" y="343"/>
                  </a:cubicBezTo>
                  <a:cubicBezTo>
                    <a:pt x="5100" y="275"/>
                    <a:pt x="5214" y="206"/>
                    <a:pt x="5328" y="160"/>
                  </a:cubicBezTo>
                  <a:cubicBezTo>
                    <a:pt x="5374" y="138"/>
                    <a:pt x="5397" y="92"/>
                    <a:pt x="5374" y="46"/>
                  </a:cubicBezTo>
                  <a:cubicBezTo>
                    <a:pt x="5351" y="1"/>
                    <a:pt x="5328" y="1"/>
                    <a:pt x="530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9813;p58">
              <a:extLst>
                <a:ext uri="{FF2B5EF4-FFF2-40B4-BE49-F238E27FC236}">
                  <a16:creationId xmlns:a16="http://schemas.microsoft.com/office/drawing/2014/main" id="{94B2DC18-C787-1AB1-CDB2-0B2CF77D3314}"/>
                </a:ext>
              </a:extLst>
            </p:cNvPr>
            <p:cNvSpPr/>
            <p:nvPr/>
          </p:nvSpPr>
          <p:spPr>
            <a:xfrm>
              <a:off x="4637835" y="3254475"/>
              <a:ext cx="372016" cy="732208"/>
            </a:xfrm>
            <a:custGeom>
              <a:avLst/>
              <a:gdLst/>
              <a:ahLst/>
              <a:cxnLst/>
              <a:rect l="l" t="t" r="r" b="b"/>
              <a:pathLst>
                <a:path w="7898" h="15545" extrusionOk="0">
                  <a:moveTo>
                    <a:pt x="2077" y="4269"/>
                  </a:moveTo>
                  <a:cubicBezTo>
                    <a:pt x="2077" y="4292"/>
                    <a:pt x="2077" y="4292"/>
                    <a:pt x="2100" y="4292"/>
                  </a:cubicBezTo>
                  <a:lnTo>
                    <a:pt x="2077" y="4269"/>
                  </a:lnTo>
                  <a:close/>
                  <a:moveTo>
                    <a:pt x="4406" y="9062"/>
                  </a:moveTo>
                  <a:cubicBezTo>
                    <a:pt x="4406" y="9062"/>
                    <a:pt x="4406" y="9075"/>
                    <a:pt x="4415" y="9081"/>
                  </a:cubicBezTo>
                  <a:lnTo>
                    <a:pt x="4415" y="9081"/>
                  </a:lnTo>
                  <a:cubicBezTo>
                    <a:pt x="4412" y="9075"/>
                    <a:pt x="4409" y="9069"/>
                    <a:pt x="4406" y="9062"/>
                  </a:cubicBezTo>
                  <a:close/>
                  <a:moveTo>
                    <a:pt x="5995" y="11646"/>
                  </a:moveTo>
                  <a:cubicBezTo>
                    <a:pt x="5998" y="11652"/>
                    <a:pt x="6001" y="11658"/>
                    <a:pt x="6003" y="11665"/>
                  </a:cubicBezTo>
                  <a:cubicBezTo>
                    <a:pt x="6003" y="11665"/>
                    <a:pt x="6003" y="11653"/>
                    <a:pt x="5995" y="11646"/>
                  </a:cubicBezTo>
                  <a:close/>
                  <a:moveTo>
                    <a:pt x="137" y="1"/>
                  </a:moveTo>
                  <a:cubicBezTo>
                    <a:pt x="114" y="1"/>
                    <a:pt x="92" y="1"/>
                    <a:pt x="69" y="24"/>
                  </a:cubicBezTo>
                  <a:cubicBezTo>
                    <a:pt x="23" y="46"/>
                    <a:pt x="0" y="115"/>
                    <a:pt x="46" y="183"/>
                  </a:cubicBezTo>
                  <a:cubicBezTo>
                    <a:pt x="69" y="206"/>
                    <a:pt x="92" y="252"/>
                    <a:pt x="114" y="298"/>
                  </a:cubicBezTo>
                  <a:cubicBezTo>
                    <a:pt x="160" y="412"/>
                    <a:pt x="206" y="526"/>
                    <a:pt x="251" y="640"/>
                  </a:cubicBezTo>
                  <a:cubicBezTo>
                    <a:pt x="320" y="777"/>
                    <a:pt x="366" y="914"/>
                    <a:pt x="434" y="1028"/>
                  </a:cubicBezTo>
                  <a:cubicBezTo>
                    <a:pt x="457" y="1051"/>
                    <a:pt x="457" y="1074"/>
                    <a:pt x="480" y="1096"/>
                  </a:cubicBezTo>
                  <a:cubicBezTo>
                    <a:pt x="525" y="1188"/>
                    <a:pt x="571" y="1302"/>
                    <a:pt x="617" y="1393"/>
                  </a:cubicBezTo>
                  <a:lnTo>
                    <a:pt x="639" y="1416"/>
                  </a:lnTo>
                  <a:cubicBezTo>
                    <a:pt x="662" y="1484"/>
                    <a:pt x="708" y="1553"/>
                    <a:pt x="754" y="1621"/>
                  </a:cubicBezTo>
                  <a:cubicBezTo>
                    <a:pt x="754" y="1667"/>
                    <a:pt x="776" y="1690"/>
                    <a:pt x="799" y="1713"/>
                  </a:cubicBezTo>
                  <a:lnTo>
                    <a:pt x="776" y="1713"/>
                  </a:lnTo>
                  <a:cubicBezTo>
                    <a:pt x="799" y="1713"/>
                    <a:pt x="799" y="1713"/>
                    <a:pt x="799" y="1736"/>
                  </a:cubicBezTo>
                  <a:cubicBezTo>
                    <a:pt x="799" y="1736"/>
                    <a:pt x="799" y="1758"/>
                    <a:pt x="822" y="1758"/>
                  </a:cubicBezTo>
                  <a:cubicBezTo>
                    <a:pt x="891" y="1895"/>
                    <a:pt x="936" y="2032"/>
                    <a:pt x="1005" y="2169"/>
                  </a:cubicBezTo>
                  <a:cubicBezTo>
                    <a:pt x="1073" y="2306"/>
                    <a:pt x="1119" y="2443"/>
                    <a:pt x="1187" y="2580"/>
                  </a:cubicBezTo>
                  <a:cubicBezTo>
                    <a:pt x="1324" y="2854"/>
                    <a:pt x="1484" y="3105"/>
                    <a:pt x="1621" y="3379"/>
                  </a:cubicBezTo>
                  <a:cubicBezTo>
                    <a:pt x="1644" y="3425"/>
                    <a:pt x="1667" y="3470"/>
                    <a:pt x="1689" y="3516"/>
                  </a:cubicBezTo>
                  <a:lnTo>
                    <a:pt x="1689" y="3493"/>
                  </a:lnTo>
                  <a:cubicBezTo>
                    <a:pt x="1689" y="3505"/>
                    <a:pt x="1695" y="3516"/>
                    <a:pt x="1701" y="3528"/>
                  </a:cubicBezTo>
                  <a:lnTo>
                    <a:pt x="1701" y="3528"/>
                  </a:lnTo>
                  <a:cubicBezTo>
                    <a:pt x="1698" y="3525"/>
                    <a:pt x="1694" y="3521"/>
                    <a:pt x="1689" y="3516"/>
                  </a:cubicBezTo>
                  <a:lnTo>
                    <a:pt x="1689" y="3516"/>
                  </a:lnTo>
                  <a:cubicBezTo>
                    <a:pt x="1697" y="3527"/>
                    <a:pt x="1703" y="3537"/>
                    <a:pt x="1710" y="3547"/>
                  </a:cubicBezTo>
                  <a:lnTo>
                    <a:pt x="1710" y="3547"/>
                  </a:lnTo>
                  <a:cubicBezTo>
                    <a:pt x="1711" y="3552"/>
                    <a:pt x="1712" y="3557"/>
                    <a:pt x="1712" y="3562"/>
                  </a:cubicBezTo>
                  <a:cubicBezTo>
                    <a:pt x="1712" y="3557"/>
                    <a:pt x="1712" y="3554"/>
                    <a:pt x="1712" y="3551"/>
                  </a:cubicBezTo>
                  <a:lnTo>
                    <a:pt x="1712" y="3551"/>
                  </a:lnTo>
                  <a:cubicBezTo>
                    <a:pt x="1743" y="3602"/>
                    <a:pt x="1762" y="3642"/>
                    <a:pt x="1781" y="3698"/>
                  </a:cubicBezTo>
                  <a:cubicBezTo>
                    <a:pt x="1849" y="3813"/>
                    <a:pt x="1895" y="3927"/>
                    <a:pt x="1963" y="4041"/>
                  </a:cubicBezTo>
                  <a:cubicBezTo>
                    <a:pt x="1963" y="4049"/>
                    <a:pt x="1963" y="4058"/>
                    <a:pt x="1964" y="4065"/>
                  </a:cubicBezTo>
                  <a:lnTo>
                    <a:pt x="1964" y="4065"/>
                  </a:lnTo>
                  <a:cubicBezTo>
                    <a:pt x="1964" y="4065"/>
                    <a:pt x="1964" y="4064"/>
                    <a:pt x="1964" y="4064"/>
                  </a:cubicBezTo>
                  <a:lnTo>
                    <a:pt x="1964" y="4064"/>
                  </a:lnTo>
                  <a:cubicBezTo>
                    <a:pt x="1964" y="4064"/>
                    <a:pt x="1964" y="4065"/>
                    <a:pt x="1964" y="4065"/>
                  </a:cubicBezTo>
                  <a:lnTo>
                    <a:pt x="1964" y="4065"/>
                  </a:lnTo>
                  <a:cubicBezTo>
                    <a:pt x="1966" y="4076"/>
                    <a:pt x="1971" y="4085"/>
                    <a:pt x="1983" y="4086"/>
                  </a:cubicBezTo>
                  <a:lnTo>
                    <a:pt x="1983" y="4086"/>
                  </a:lnTo>
                  <a:cubicBezTo>
                    <a:pt x="1986" y="4092"/>
                    <a:pt x="1986" y="4098"/>
                    <a:pt x="1986" y="4109"/>
                  </a:cubicBezTo>
                  <a:cubicBezTo>
                    <a:pt x="1986" y="4109"/>
                    <a:pt x="1986" y="4109"/>
                    <a:pt x="1986" y="4087"/>
                  </a:cubicBezTo>
                  <a:cubicBezTo>
                    <a:pt x="2009" y="4155"/>
                    <a:pt x="2055" y="4223"/>
                    <a:pt x="2100" y="4292"/>
                  </a:cubicBezTo>
                  <a:cubicBezTo>
                    <a:pt x="2100" y="4338"/>
                    <a:pt x="2123" y="4360"/>
                    <a:pt x="2123" y="4383"/>
                  </a:cubicBezTo>
                  <a:cubicBezTo>
                    <a:pt x="2169" y="4452"/>
                    <a:pt x="2192" y="4520"/>
                    <a:pt x="2237" y="4566"/>
                  </a:cubicBezTo>
                  <a:cubicBezTo>
                    <a:pt x="2260" y="4657"/>
                    <a:pt x="2306" y="4748"/>
                    <a:pt x="2351" y="4840"/>
                  </a:cubicBezTo>
                  <a:cubicBezTo>
                    <a:pt x="2374" y="4931"/>
                    <a:pt x="2420" y="5000"/>
                    <a:pt x="2466" y="5091"/>
                  </a:cubicBezTo>
                  <a:cubicBezTo>
                    <a:pt x="2534" y="5251"/>
                    <a:pt x="2625" y="5433"/>
                    <a:pt x="2694" y="5593"/>
                  </a:cubicBezTo>
                  <a:cubicBezTo>
                    <a:pt x="2717" y="5639"/>
                    <a:pt x="2739" y="5661"/>
                    <a:pt x="2762" y="5707"/>
                  </a:cubicBezTo>
                  <a:cubicBezTo>
                    <a:pt x="2740" y="5685"/>
                    <a:pt x="2739" y="5684"/>
                    <a:pt x="2739" y="5684"/>
                  </a:cubicBezTo>
                  <a:lnTo>
                    <a:pt x="2739" y="5684"/>
                  </a:lnTo>
                  <a:cubicBezTo>
                    <a:pt x="2808" y="5798"/>
                    <a:pt x="2854" y="5935"/>
                    <a:pt x="2922" y="6049"/>
                  </a:cubicBezTo>
                  <a:cubicBezTo>
                    <a:pt x="2990" y="6186"/>
                    <a:pt x="3036" y="6301"/>
                    <a:pt x="3105" y="6438"/>
                  </a:cubicBezTo>
                  <a:cubicBezTo>
                    <a:pt x="3150" y="6552"/>
                    <a:pt x="3219" y="6689"/>
                    <a:pt x="3287" y="6803"/>
                  </a:cubicBezTo>
                  <a:cubicBezTo>
                    <a:pt x="3356" y="6963"/>
                    <a:pt x="3424" y="7099"/>
                    <a:pt x="3493" y="7236"/>
                  </a:cubicBezTo>
                  <a:cubicBezTo>
                    <a:pt x="3561" y="7328"/>
                    <a:pt x="3607" y="7419"/>
                    <a:pt x="3652" y="7533"/>
                  </a:cubicBezTo>
                  <a:cubicBezTo>
                    <a:pt x="3652" y="7533"/>
                    <a:pt x="3652" y="7533"/>
                    <a:pt x="3652" y="7510"/>
                  </a:cubicBezTo>
                  <a:cubicBezTo>
                    <a:pt x="3652" y="7522"/>
                    <a:pt x="3658" y="7533"/>
                    <a:pt x="3664" y="7545"/>
                  </a:cubicBezTo>
                  <a:lnTo>
                    <a:pt x="3664" y="7545"/>
                  </a:lnTo>
                  <a:cubicBezTo>
                    <a:pt x="3661" y="7542"/>
                    <a:pt x="3657" y="7538"/>
                    <a:pt x="3652" y="7533"/>
                  </a:cubicBezTo>
                  <a:lnTo>
                    <a:pt x="3652" y="7533"/>
                  </a:lnTo>
                  <a:cubicBezTo>
                    <a:pt x="3659" y="7545"/>
                    <a:pt x="3666" y="7559"/>
                    <a:pt x="3675" y="7574"/>
                  </a:cubicBezTo>
                  <a:lnTo>
                    <a:pt x="3675" y="7574"/>
                  </a:lnTo>
                  <a:cubicBezTo>
                    <a:pt x="3675" y="7576"/>
                    <a:pt x="3675" y="7577"/>
                    <a:pt x="3675" y="7579"/>
                  </a:cubicBezTo>
                  <a:cubicBezTo>
                    <a:pt x="3675" y="7577"/>
                    <a:pt x="3675" y="7576"/>
                    <a:pt x="3675" y="7575"/>
                  </a:cubicBezTo>
                  <a:lnTo>
                    <a:pt x="3675" y="7575"/>
                  </a:lnTo>
                  <a:cubicBezTo>
                    <a:pt x="3690" y="7600"/>
                    <a:pt x="3706" y="7627"/>
                    <a:pt x="3721" y="7651"/>
                  </a:cubicBezTo>
                  <a:lnTo>
                    <a:pt x="3721" y="7651"/>
                  </a:lnTo>
                  <a:cubicBezTo>
                    <a:pt x="3721" y="7650"/>
                    <a:pt x="3721" y="7649"/>
                    <a:pt x="3721" y="7647"/>
                  </a:cubicBezTo>
                  <a:lnTo>
                    <a:pt x="3721" y="7647"/>
                  </a:lnTo>
                  <a:cubicBezTo>
                    <a:pt x="3722" y="7651"/>
                    <a:pt x="3723" y="7654"/>
                    <a:pt x="3725" y="7658"/>
                  </a:cubicBezTo>
                  <a:lnTo>
                    <a:pt x="3725" y="7658"/>
                  </a:lnTo>
                  <a:cubicBezTo>
                    <a:pt x="3723" y="7656"/>
                    <a:pt x="3722" y="7654"/>
                    <a:pt x="3721" y="7651"/>
                  </a:cubicBezTo>
                  <a:lnTo>
                    <a:pt x="3721" y="7651"/>
                  </a:lnTo>
                  <a:cubicBezTo>
                    <a:pt x="3721" y="7667"/>
                    <a:pt x="3722" y="7671"/>
                    <a:pt x="3735" y="7684"/>
                  </a:cubicBezTo>
                  <a:lnTo>
                    <a:pt x="3735" y="7684"/>
                  </a:lnTo>
                  <a:cubicBezTo>
                    <a:pt x="3731" y="7675"/>
                    <a:pt x="3728" y="7667"/>
                    <a:pt x="3725" y="7658"/>
                  </a:cubicBezTo>
                  <a:lnTo>
                    <a:pt x="3725" y="7658"/>
                  </a:lnTo>
                  <a:cubicBezTo>
                    <a:pt x="3732" y="7670"/>
                    <a:pt x="3738" y="7682"/>
                    <a:pt x="3744" y="7693"/>
                  </a:cubicBezTo>
                  <a:cubicBezTo>
                    <a:pt x="3740" y="7690"/>
                    <a:pt x="3738" y="7687"/>
                    <a:pt x="3735" y="7684"/>
                  </a:cubicBezTo>
                  <a:lnTo>
                    <a:pt x="3735" y="7684"/>
                  </a:lnTo>
                  <a:cubicBezTo>
                    <a:pt x="3759" y="7740"/>
                    <a:pt x="3793" y="7797"/>
                    <a:pt x="3812" y="7853"/>
                  </a:cubicBezTo>
                  <a:cubicBezTo>
                    <a:pt x="3858" y="7921"/>
                    <a:pt x="3903" y="8012"/>
                    <a:pt x="3926" y="8104"/>
                  </a:cubicBezTo>
                  <a:cubicBezTo>
                    <a:pt x="3995" y="8264"/>
                    <a:pt x="4086" y="8423"/>
                    <a:pt x="4177" y="8583"/>
                  </a:cubicBezTo>
                  <a:lnTo>
                    <a:pt x="4155" y="8583"/>
                  </a:lnTo>
                  <a:cubicBezTo>
                    <a:pt x="4177" y="8606"/>
                    <a:pt x="4177" y="8629"/>
                    <a:pt x="4200" y="8652"/>
                  </a:cubicBezTo>
                  <a:cubicBezTo>
                    <a:pt x="4246" y="8743"/>
                    <a:pt x="4269" y="8811"/>
                    <a:pt x="4314" y="8903"/>
                  </a:cubicBezTo>
                  <a:cubicBezTo>
                    <a:pt x="4337" y="8948"/>
                    <a:pt x="4360" y="8994"/>
                    <a:pt x="4406" y="9040"/>
                  </a:cubicBezTo>
                  <a:cubicBezTo>
                    <a:pt x="4383" y="9040"/>
                    <a:pt x="4383" y="9017"/>
                    <a:pt x="4383" y="9017"/>
                  </a:cubicBezTo>
                  <a:lnTo>
                    <a:pt x="4383" y="9017"/>
                  </a:lnTo>
                  <a:cubicBezTo>
                    <a:pt x="4383" y="9040"/>
                    <a:pt x="4406" y="9062"/>
                    <a:pt x="4428" y="9085"/>
                  </a:cubicBezTo>
                  <a:cubicBezTo>
                    <a:pt x="4422" y="9085"/>
                    <a:pt x="4418" y="9084"/>
                    <a:pt x="4415" y="9081"/>
                  </a:cubicBezTo>
                  <a:lnTo>
                    <a:pt x="4415" y="9081"/>
                  </a:lnTo>
                  <a:cubicBezTo>
                    <a:pt x="4455" y="9166"/>
                    <a:pt x="4477" y="9250"/>
                    <a:pt x="4520" y="9314"/>
                  </a:cubicBezTo>
                  <a:cubicBezTo>
                    <a:pt x="4565" y="9405"/>
                    <a:pt x="4611" y="9473"/>
                    <a:pt x="4634" y="9565"/>
                  </a:cubicBezTo>
                  <a:cubicBezTo>
                    <a:pt x="4680" y="9633"/>
                    <a:pt x="4702" y="9724"/>
                    <a:pt x="4748" y="9793"/>
                  </a:cubicBezTo>
                  <a:cubicBezTo>
                    <a:pt x="4794" y="9884"/>
                    <a:pt x="4839" y="9975"/>
                    <a:pt x="4885" y="10067"/>
                  </a:cubicBezTo>
                  <a:cubicBezTo>
                    <a:pt x="4885" y="10090"/>
                    <a:pt x="4908" y="10112"/>
                    <a:pt x="4908" y="10135"/>
                  </a:cubicBezTo>
                  <a:lnTo>
                    <a:pt x="4908" y="10090"/>
                  </a:lnTo>
                  <a:cubicBezTo>
                    <a:pt x="4931" y="10181"/>
                    <a:pt x="4976" y="10249"/>
                    <a:pt x="5022" y="10318"/>
                  </a:cubicBezTo>
                  <a:cubicBezTo>
                    <a:pt x="5068" y="10409"/>
                    <a:pt x="5113" y="10523"/>
                    <a:pt x="5159" y="10615"/>
                  </a:cubicBezTo>
                  <a:cubicBezTo>
                    <a:pt x="5205" y="10706"/>
                    <a:pt x="5250" y="10797"/>
                    <a:pt x="5296" y="10888"/>
                  </a:cubicBezTo>
                  <a:cubicBezTo>
                    <a:pt x="5341" y="10980"/>
                    <a:pt x="5387" y="11094"/>
                    <a:pt x="5433" y="11208"/>
                  </a:cubicBezTo>
                  <a:cubicBezTo>
                    <a:pt x="5524" y="11413"/>
                    <a:pt x="5615" y="11619"/>
                    <a:pt x="5730" y="11801"/>
                  </a:cubicBezTo>
                  <a:cubicBezTo>
                    <a:pt x="5752" y="11870"/>
                    <a:pt x="5775" y="11938"/>
                    <a:pt x="5821" y="12007"/>
                  </a:cubicBezTo>
                  <a:cubicBezTo>
                    <a:pt x="5844" y="12075"/>
                    <a:pt x="5889" y="12144"/>
                    <a:pt x="5912" y="12212"/>
                  </a:cubicBezTo>
                  <a:cubicBezTo>
                    <a:pt x="6049" y="12463"/>
                    <a:pt x="6163" y="12714"/>
                    <a:pt x="6277" y="12943"/>
                  </a:cubicBezTo>
                  <a:cubicBezTo>
                    <a:pt x="6391" y="13171"/>
                    <a:pt x="6528" y="13399"/>
                    <a:pt x="6643" y="13627"/>
                  </a:cubicBezTo>
                  <a:cubicBezTo>
                    <a:pt x="6620" y="13605"/>
                    <a:pt x="6620" y="13605"/>
                    <a:pt x="6620" y="13605"/>
                  </a:cubicBezTo>
                  <a:lnTo>
                    <a:pt x="6620" y="13605"/>
                  </a:lnTo>
                  <a:cubicBezTo>
                    <a:pt x="6643" y="13650"/>
                    <a:pt x="6665" y="13673"/>
                    <a:pt x="6665" y="13696"/>
                  </a:cubicBezTo>
                  <a:cubicBezTo>
                    <a:pt x="6688" y="13742"/>
                    <a:pt x="6711" y="13787"/>
                    <a:pt x="6757" y="13833"/>
                  </a:cubicBezTo>
                  <a:cubicBezTo>
                    <a:pt x="6757" y="13856"/>
                    <a:pt x="6757" y="13879"/>
                    <a:pt x="6779" y="13901"/>
                  </a:cubicBezTo>
                  <a:cubicBezTo>
                    <a:pt x="6779" y="13924"/>
                    <a:pt x="6802" y="13947"/>
                    <a:pt x="6802" y="13970"/>
                  </a:cubicBezTo>
                  <a:cubicBezTo>
                    <a:pt x="6871" y="14084"/>
                    <a:pt x="6916" y="14198"/>
                    <a:pt x="6962" y="14289"/>
                  </a:cubicBezTo>
                  <a:cubicBezTo>
                    <a:pt x="6962" y="14289"/>
                    <a:pt x="6962" y="14267"/>
                    <a:pt x="6962" y="14267"/>
                  </a:cubicBezTo>
                  <a:cubicBezTo>
                    <a:pt x="7031" y="14404"/>
                    <a:pt x="7099" y="14540"/>
                    <a:pt x="7168" y="14677"/>
                  </a:cubicBezTo>
                  <a:cubicBezTo>
                    <a:pt x="7236" y="14792"/>
                    <a:pt x="7304" y="14906"/>
                    <a:pt x="7373" y="15020"/>
                  </a:cubicBezTo>
                  <a:cubicBezTo>
                    <a:pt x="7393" y="15079"/>
                    <a:pt x="7412" y="15121"/>
                    <a:pt x="7432" y="15160"/>
                  </a:cubicBezTo>
                  <a:lnTo>
                    <a:pt x="7432" y="15160"/>
                  </a:lnTo>
                  <a:cubicBezTo>
                    <a:pt x="7429" y="15158"/>
                    <a:pt x="7424" y="15157"/>
                    <a:pt x="7419" y="15157"/>
                  </a:cubicBezTo>
                  <a:cubicBezTo>
                    <a:pt x="7464" y="15202"/>
                    <a:pt x="7487" y="15248"/>
                    <a:pt x="7510" y="15294"/>
                  </a:cubicBezTo>
                  <a:cubicBezTo>
                    <a:pt x="7533" y="15362"/>
                    <a:pt x="7578" y="15408"/>
                    <a:pt x="7601" y="15476"/>
                  </a:cubicBezTo>
                  <a:cubicBezTo>
                    <a:pt x="7624" y="15499"/>
                    <a:pt x="7670" y="15545"/>
                    <a:pt x="7692" y="15545"/>
                  </a:cubicBezTo>
                  <a:cubicBezTo>
                    <a:pt x="7738" y="15545"/>
                    <a:pt x="7784" y="15545"/>
                    <a:pt x="7829" y="15522"/>
                  </a:cubicBezTo>
                  <a:cubicBezTo>
                    <a:pt x="7852" y="15499"/>
                    <a:pt x="7875" y="15453"/>
                    <a:pt x="7898" y="15408"/>
                  </a:cubicBezTo>
                  <a:cubicBezTo>
                    <a:pt x="7898" y="15362"/>
                    <a:pt x="7875" y="15339"/>
                    <a:pt x="7875" y="15294"/>
                  </a:cubicBezTo>
                  <a:cubicBezTo>
                    <a:pt x="7829" y="15248"/>
                    <a:pt x="7807" y="15180"/>
                    <a:pt x="7784" y="15134"/>
                  </a:cubicBezTo>
                  <a:cubicBezTo>
                    <a:pt x="7784" y="15134"/>
                    <a:pt x="7784" y="15157"/>
                    <a:pt x="7784" y="15180"/>
                  </a:cubicBezTo>
                  <a:cubicBezTo>
                    <a:pt x="7761" y="15134"/>
                    <a:pt x="7738" y="15088"/>
                    <a:pt x="7715" y="15043"/>
                  </a:cubicBezTo>
                  <a:cubicBezTo>
                    <a:pt x="7692" y="14997"/>
                    <a:pt x="7692" y="14951"/>
                    <a:pt x="7670" y="14906"/>
                  </a:cubicBezTo>
                  <a:cubicBezTo>
                    <a:pt x="7670" y="14929"/>
                    <a:pt x="7670" y="14929"/>
                    <a:pt x="7670" y="14929"/>
                  </a:cubicBezTo>
                  <a:cubicBezTo>
                    <a:pt x="7601" y="14814"/>
                    <a:pt x="7533" y="14677"/>
                    <a:pt x="7464" y="14563"/>
                  </a:cubicBezTo>
                  <a:cubicBezTo>
                    <a:pt x="7396" y="14449"/>
                    <a:pt x="7327" y="14312"/>
                    <a:pt x="7259" y="14175"/>
                  </a:cubicBezTo>
                  <a:cubicBezTo>
                    <a:pt x="7259" y="14152"/>
                    <a:pt x="7236" y="14130"/>
                    <a:pt x="7236" y="14130"/>
                  </a:cubicBezTo>
                  <a:cubicBezTo>
                    <a:pt x="7190" y="14038"/>
                    <a:pt x="7145" y="13947"/>
                    <a:pt x="7099" y="13856"/>
                  </a:cubicBezTo>
                  <a:cubicBezTo>
                    <a:pt x="7099" y="13833"/>
                    <a:pt x="7099" y="13810"/>
                    <a:pt x="7076" y="13810"/>
                  </a:cubicBezTo>
                  <a:cubicBezTo>
                    <a:pt x="7053" y="13742"/>
                    <a:pt x="7008" y="13673"/>
                    <a:pt x="6985" y="13605"/>
                  </a:cubicBezTo>
                  <a:cubicBezTo>
                    <a:pt x="6962" y="13582"/>
                    <a:pt x="6962" y="13536"/>
                    <a:pt x="6939" y="13513"/>
                  </a:cubicBezTo>
                  <a:cubicBezTo>
                    <a:pt x="6802" y="13239"/>
                    <a:pt x="6643" y="12966"/>
                    <a:pt x="6506" y="12692"/>
                  </a:cubicBezTo>
                  <a:cubicBezTo>
                    <a:pt x="6391" y="12441"/>
                    <a:pt x="6277" y="12189"/>
                    <a:pt x="6140" y="11938"/>
                  </a:cubicBezTo>
                  <a:cubicBezTo>
                    <a:pt x="6095" y="11847"/>
                    <a:pt x="6049" y="11733"/>
                    <a:pt x="5981" y="11642"/>
                  </a:cubicBezTo>
                  <a:cubicBezTo>
                    <a:pt x="5987" y="11642"/>
                    <a:pt x="5992" y="11644"/>
                    <a:pt x="5995" y="11646"/>
                  </a:cubicBezTo>
                  <a:lnTo>
                    <a:pt x="5995" y="11646"/>
                  </a:lnTo>
                  <a:cubicBezTo>
                    <a:pt x="5907" y="11447"/>
                    <a:pt x="5817" y="11248"/>
                    <a:pt x="5707" y="11048"/>
                  </a:cubicBezTo>
                  <a:cubicBezTo>
                    <a:pt x="5684" y="11003"/>
                    <a:pt x="5661" y="10934"/>
                    <a:pt x="5638" y="10888"/>
                  </a:cubicBezTo>
                  <a:cubicBezTo>
                    <a:pt x="5615" y="10820"/>
                    <a:pt x="5593" y="10751"/>
                    <a:pt x="5547" y="10706"/>
                  </a:cubicBezTo>
                  <a:cubicBezTo>
                    <a:pt x="5501" y="10592"/>
                    <a:pt x="5456" y="10478"/>
                    <a:pt x="5387" y="10363"/>
                  </a:cubicBezTo>
                  <a:cubicBezTo>
                    <a:pt x="5341" y="10249"/>
                    <a:pt x="5273" y="10135"/>
                    <a:pt x="5205" y="10021"/>
                  </a:cubicBezTo>
                  <a:cubicBezTo>
                    <a:pt x="5205" y="9998"/>
                    <a:pt x="5182" y="9975"/>
                    <a:pt x="5182" y="9930"/>
                  </a:cubicBezTo>
                  <a:lnTo>
                    <a:pt x="5182" y="9975"/>
                  </a:lnTo>
                  <a:cubicBezTo>
                    <a:pt x="5159" y="9907"/>
                    <a:pt x="5113" y="9838"/>
                    <a:pt x="5090" y="9770"/>
                  </a:cubicBezTo>
                  <a:cubicBezTo>
                    <a:pt x="5022" y="9633"/>
                    <a:pt x="4953" y="9496"/>
                    <a:pt x="4908" y="9359"/>
                  </a:cubicBezTo>
                  <a:cubicBezTo>
                    <a:pt x="4817" y="9222"/>
                    <a:pt x="4748" y="9062"/>
                    <a:pt x="4680" y="8903"/>
                  </a:cubicBezTo>
                  <a:cubicBezTo>
                    <a:pt x="4680" y="8880"/>
                    <a:pt x="4657" y="8880"/>
                    <a:pt x="4657" y="8857"/>
                  </a:cubicBezTo>
                  <a:cubicBezTo>
                    <a:pt x="4634" y="8811"/>
                    <a:pt x="4588" y="8743"/>
                    <a:pt x="4565" y="8674"/>
                  </a:cubicBezTo>
                  <a:cubicBezTo>
                    <a:pt x="4520" y="8606"/>
                    <a:pt x="4497" y="8537"/>
                    <a:pt x="4451" y="8469"/>
                  </a:cubicBezTo>
                  <a:cubicBezTo>
                    <a:pt x="4428" y="8400"/>
                    <a:pt x="4406" y="8355"/>
                    <a:pt x="4383" y="8309"/>
                  </a:cubicBezTo>
                  <a:cubicBezTo>
                    <a:pt x="4314" y="8172"/>
                    <a:pt x="4246" y="8035"/>
                    <a:pt x="4200" y="7898"/>
                  </a:cubicBezTo>
                  <a:cubicBezTo>
                    <a:pt x="4132" y="7761"/>
                    <a:pt x="4063" y="7647"/>
                    <a:pt x="3995" y="7510"/>
                  </a:cubicBezTo>
                  <a:cubicBezTo>
                    <a:pt x="3972" y="7465"/>
                    <a:pt x="3949" y="7419"/>
                    <a:pt x="3949" y="7373"/>
                  </a:cubicBezTo>
                  <a:cubicBezTo>
                    <a:pt x="3949" y="7396"/>
                    <a:pt x="3949" y="7396"/>
                    <a:pt x="3949" y="7396"/>
                  </a:cubicBezTo>
                  <a:lnTo>
                    <a:pt x="3926" y="7373"/>
                  </a:lnTo>
                  <a:lnTo>
                    <a:pt x="3949" y="7373"/>
                  </a:lnTo>
                  <a:cubicBezTo>
                    <a:pt x="3835" y="7168"/>
                    <a:pt x="3721" y="6985"/>
                    <a:pt x="3607" y="6780"/>
                  </a:cubicBezTo>
                  <a:cubicBezTo>
                    <a:pt x="3515" y="6574"/>
                    <a:pt x="3424" y="6369"/>
                    <a:pt x="3333" y="6164"/>
                  </a:cubicBezTo>
                  <a:cubicBezTo>
                    <a:pt x="3219" y="5958"/>
                    <a:pt x="3127" y="5753"/>
                    <a:pt x="3036" y="5547"/>
                  </a:cubicBezTo>
                  <a:cubicBezTo>
                    <a:pt x="3013" y="5525"/>
                    <a:pt x="3013" y="5502"/>
                    <a:pt x="2990" y="5479"/>
                  </a:cubicBezTo>
                  <a:cubicBezTo>
                    <a:pt x="2990" y="5456"/>
                    <a:pt x="2968" y="5433"/>
                    <a:pt x="2945" y="5388"/>
                  </a:cubicBezTo>
                  <a:cubicBezTo>
                    <a:pt x="2876" y="5251"/>
                    <a:pt x="2808" y="5091"/>
                    <a:pt x="2739" y="4931"/>
                  </a:cubicBezTo>
                  <a:cubicBezTo>
                    <a:pt x="2717" y="4863"/>
                    <a:pt x="2671" y="4771"/>
                    <a:pt x="2625" y="4703"/>
                  </a:cubicBezTo>
                  <a:cubicBezTo>
                    <a:pt x="2580" y="4612"/>
                    <a:pt x="2557" y="4520"/>
                    <a:pt x="2511" y="4429"/>
                  </a:cubicBezTo>
                  <a:cubicBezTo>
                    <a:pt x="2466" y="4338"/>
                    <a:pt x="2420" y="4246"/>
                    <a:pt x="2374" y="4155"/>
                  </a:cubicBezTo>
                  <a:lnTo>
                    <a:pt x="2374" y="4155"/>
                  </a:lnTo>
                  <a:lnTo>
                    <a:pt x="2397" y="4178"/>
                  </a:lnTo>
                  <a:cubicBezTo>
                    <a:pt x="2351" y="4109"/>
                    <a:pt x="2306" y="4041"/>
                    <a:pt x="2260" y="3950"/>
                  </a:cubicBezTo>
                  <a:cubicBezTo>
                    <a:pt x="2260" y="3950"/>
                    <a:pt x="2260" y="3950"/>
                    <a:pt x="2260" y="3927"/>
                  </a:cubicBezTo>
                  <a:cubicBezTo>
                    <a:pt x="2249" y="3915"/>
                    <a:pt x="2243" y="3904"/>
                    <a:pt x="2237" y="3892"/>
                  </a:cubicBezTo>
                  <a:lnTo>
                    <a:pt x="2237" y="3892"/>
                  </a:lnTo>
                  <a:cubicBezTo>
                    <a:pt x="2237" y="3895"/>
                    <a:pt x="2237" y="3899"/>
                    <a:pt x="2237" y="3904"/>
                  </a:cubicBezTo>
                  <a:cubicBezTo>
                    <a:pt x="2230" y="3889"/>
                    <a:pt x="2223" y="3874"/>
                    <a:pt x="2215" y="3859"/>
                  </a:cubicBezTo>
                  <a:lnTo>
                    <a:pt x="2215" y="3859"/>
                  </a:lnTo>
                  <a:cubicBezTo>
                    <a:pt x="2226" y="3870"/>
                    <a:pt x="2232" y="3881"/>
                    <a:pt x="2237" y="3892"/>
                  </a:cubicBezTo>
                  <a:lnTo>
                    <a:pt x="2237" y="3892"/>
                  </a:lnTo>
                  <a:cubicBezTo>
                    <a:pt x="2236" y="3880"/>
                    <a:pt x="2233" y="3876"/>
                    <a:pt x="2215" y="3859"/>
                  </a:cubicBezTo>
                  <a:lnTo>
                    <a:pt x="2215" y="3859"/>
                  </a:lnTo>
                  <a:cubicBezTo>
                    <a:pt x="2215" y="3859"/>
                    <a:pt x="2215" y="3859"/>
                    <a:pt x="2215" y="3859"/>
                  </a:cubicBezTo>
                  <a:lnTo>
                    <a:pt x="2215" y="3859"/>
                  </a:lnTo>
                  <a:cubicBezTo>
                    <a:pt x="2215" y="3859"/>
                    <a:pt x="2215" y="3859"/>
                    <a:pt x="2214" y="3858"/>
                  </a:cubicBezTo>
                  <a:lnTo>
                    <a:pt x="2214" y="3858"/>
                  </a:lnTo>
                  <a:cubicBezTo>
                    <a:pt x="2215" y="3859"/>
                    <a:pt x="2215" y="3859"/>
                    <a:pt x="2215" y="3859"/>
                  </a:cubicBezTo>
                  <a:lnTo>
                    <a:pt x="2215" y="3859"/>
                  </a:lnTo>
                  <a:cubicBezTo>
                    <a:pt x="2154" y="3733"/>
                    <a:pt x="2093" y="3592"/>
                    <a:pt x="2032" y="3470"/>
                  </a:cubicBezTo>
                  <a:cubicBezTo>
                    <a:pt x="2009" y="3447"/>
                    <a:pt x="1986" y="3402"/>
                    <a:pt x="1963" y="3356"/>
                  </a:cubicBezTo>
                  <a:lnTo>
                    <a:pt x="1963" y="3356"/>
                  </a:lnTo>
                  <a:cubicBezTo>
                    <a:pt x="1986" y="3379"/>
                    <a:pt x="1986" y="3379"/>
                    <a:pt x="1986" y="3379"/>
                  </a:cubicBezTo>
                  <a:cubicBezTo>
                    <a:pt x="1918" y="3242"/>
                    <a:pt x="1826" y="3082"/>
                    <a:pt x="1758" y="2945"/>
                  </a:cubicBezTo>
                  <a:cubicBezTo>
                    <a:pt x="1667" y="2785"/>
                    <a:pt x="1598" y="2671"/>
                    <a:pt x="1530" y="2512"/>
                  </a:cubicBezTo>
                  <a:cubicBezTo>
                    <a:pt x="1438" y="2329"/>
                    <a:pt x="1347" y="2146"/>
                    <a:pt x="1256" y="1964"/>
                  </a:cubicBezTo>
                  <a:cubicBezTo>
                    <a:pt x="1210" y="1872"/>
                    <a:pt x="1164" y="1758"/>
                    <a:pt x="1119" y="1667"/>
                  </a:cubicBezTo>
                  <a:cubicBezTo>
                    <a:pt x="1073" y="1576"/>
                    <a:pt x="1028" y="1484"/>
                    <a:pt x="982" y="1393"/>
                  </a:cubicBezTo>
                  <a:cubicBezTo>
                    <a:pt x="936" y="1325"/>
                    <a:pt x="913" y="1256"/>
                    <a:pt x="868" y="1188"/>
                  </a:cubicBezTo>
                  <a:cubicBezTo>
                    <a:pt x="822" y="1119"/>
                    <a:pt x="776" y="1028"/>
                    <a:pt x="731" y="959"/>
                  </a:cubicBezTo>
                  <a:cubicBezTo>
                    <a:pt x="708" y="891"/>
                    <a:pt x="662" y="823"/>
                    <a:pt x="617" y="754"/>
                  </a:cubicBezTo>
                  <a:cubicBezTo>
                    <a:pt x="571" y="686"/>
                    <a:pt x="525" y="617"/>
                    <a:pt x="503" y="526"/>
                  </a:cubicBezTo>
                  <a:cubicBezTo>
                    <a:pt x="411" y="366"/>
                    <a:pt x="320" y="206"/>
                    <a:pt x="229" y="46"/>
                  </a:cubicBezTo>
                  <a:cubicBezTo>
                    <a:pt x="206" y="24"/>
                    <a:pt x="183" y="1"/>
                    <a:pt x="13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9814;p58">
              <a:extLst>
                <a:ext uri="{FF2B5EF4-FFF2-40B4-BE49-F238E27FC236}">
                  <a16:creationId xmlns:a16="http://schemas.microsoft.com/office/drawing/2014/main" id="{5094449E-BF81-10DA-EA11-B93EAA037A95}"/>
                </a:ext>
              </a:extLst>
            </p:cNvPr>
            <p:cNvSpPr/>
            <p:nvPr/>
          </p:nvSpPr>
          <p:spPr>
            <a:xfrm>
              <a:off x="4907697" y="3842615"/>
              <a:ext cx="14037" cy="12953"/>
            </a:xfrm>
            <a:custGeom>
              <a:avLst/>
              <a:gdLst/>
              <a:ahLst/>
              <a:cxnLst/>
              <a:rect l="l" t="t" r="r" b="b"/>
              <a:pathLst>
                <a:path w="298" h="275" extrusionOk="0">
                  <a:moveTo>
                    <a:pt x="137" y="0"/>
                  </a:moveTo>
                  <a:cubicBezTo>
                    <a:pt x="69" y="0"/>
                    <a:pt x="1" y="69"/>
                    <a:pt x="1" y="137"/>
                  </a:cubicBezTo>
                  <a:cubicBezTo>
                    <a:pt x="23" y="228"/>
                    <a:pt x="92" y="274"/>
                    <a:pt x="160" y="274"/>
                  </a:cubicBezTo>
                  <a:cubicBezTo>
                    <a:pt x="229" y="274"/>
                    <a:pt x="297" y="206"/>
                    <a:pt x="297" y="114"/>
                  </a:cubicBezTo>
                  <a:cubicBezTo>
                    <a:pt x="297" y="46"/>
                    <a:pt x="229" y="0"/>
                    <a:pt x="137"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9815;p58">
              <a:extLst>
                <a:ext uri="{FF2B5EF4-FFF2-40B4-BE49-F238E27FC236}">
                  <a16:creationId xmlns:a16="http://schemas.microsoft.com/office/drawing/2014/main" id="{E82B1717-1253-692C-4E54-CD4CC395C233}"/>
                </a:ext>
              </a:extLst>
            </p:cNvPr>
            <p:cNvSpPr/>
            <p:nvPr/>
          </p:nvSpPr>
          <p:spPr>
            <a:xfrm>
              <a:off x="4875431" y="3514678"/>
              <a:ext cx="255955" cy="162409"/>
            </a:xfrm>
            <a:custGeom>
              <a:avLst/>
              <a:gdLst/>
              <a:ahLst/>
              <a:cxnLst/>
              <a:rect l="l" t="t" r="r" b="b"/>
              <a:pathLst>
                <a:path w="5434" h="3448" extrusionOk="0">
                  <a:moveTo>
                    <a:pt x="343" y="1"/>
                  </a:moveTo>
                  <a:cubicBezTo>
                    <a:pt x="320" y="1"/>
                    <a:pt x="275" y="1"/>
                    <a:pt x="252" y="23"/>
                  </a:cubicBezTo>
                  <a:cubicBezTo>
                    <a:pt x="229" y="46"/>
                    <a:pt x="229" y="46"/>
                    <a:pt x="206" y="69"/>
                  </a:cubicBezTo>
                  <a:cubicBezTo>
                    <a:pt x="183" y="69"/>
                    <a:pt x="183" y="92"/>
                    <a:pt x="183" y="92"/>
                  </a:cubicBezTo>
                  <a:cubicBezTo>
                    <a:pt x="161" y="115"/>
                    <a:pt x="161" y="115"/>
                    <a:pt x="161" y="115"/>
                  </a:cubicBezTo>
                  <a:cubicBezTo>
                    <a:pt x="115" y="137"/>
                    <a:pt x="115" y="160"/>
                    <a:pt x="115" y="206"/>
                  </a:cubicBezTo>
                  <a:cubicBezTo>
                    <a:pt x="92" y="206"/>
                    <a:pt x="69" y="206"/>
                    <a:pt x="46" y="229"/>
                  </a:cubicBezTo>
                  <a:cubicBezTo>
                    <a:pt x="24" y="229"/>
                    <a:pt x="1" y="274"/>
                    <a:pt x="24" y="297"/>
                  </a:cubicBezTo>
                  <a:cubicBezTo>
                    <a:pt x="24" y="343"/>
                    <a:pt x="69" y="343"/>
                    <a:pt x="92" y="343"/>
                  </a:cubicBezTo>
                  <a:cubicBezTo>
                    <a:pt x="115" y="343"/>
                    <a:pt x="138" y="343"/>
                    <a:pt x="138" y="320"/>
                  </a:cubicBezTo>
                  <a:cubicBezTo>
                    <a:pt x="138" y="320"/>
                    <a:pt x="138" y="343"/>
                    <a:pt x="138" y="343"/>
                  </a:cubicBezTo>
                  <a:cubicBezTo>
                    <a:pt x="138" y="320"/>
                    <a:pt x="161" y="320"/>
                    <a:pt x="183" y="320"/>
                  </a:cubicBezTo>
                  <a:cubicBezTo>
                    <a:pt x="183" y="320"/>
                    <a:pt x="206" y="343"/>
                    <a:pt x="229" y="343"/>
                  </a:cubicBezTo>
                  <a:cubicBezTo>
                    <a:pt x="275" y="366"/>
                    <a:pt x="343" y="389"/>
                    <a:pt x="389" y="411"/>
                  </a:cubicBezTo>
                  <a:lnTo>
                    <a:pt x="366" y="411"/>
                  </a:lnTo>
                  <a:cubicBezTo>
                    <a:pt x="480" y="480"/>
                    <a:pt x="571" y="548"/>
                    <a:pt x="663" y="640"/>
                  </a:cubicBezTo>
                  <a:cubicBezTo>
                    <a:pt x="708" y="685"/>
                    <a:pt x="754" y="754"/>
                    <a:pt x="800" y="822"/>
                  </a:cubicBezTo>
                  <a:cubicBezTo>
                    <a:pt x="822" y="868"/>
                    <a:pt x="868" y="936"/>
                    <a:pt x="914" y="982"/>
                  </a:cubicBezTo>
                  <a:cubicBezTo>
                    <a:pt x="982" y="1096"/>
                    <a:pt x="1051" y="1210"/>
                    <a:pt x="1119" y="1324"/>
                  </a:cubicBezTo>
                  <a:cubicBezTo>
                    <a:pt x="1188" y="1439"/>
                    <a:pt x="1256" y="1553"/>
                    <a:pt x="1347" y="1644"/>
                  </a:cubicBezTo>
                  <a:cubicBezTo>
                    <a:pt x="1393" y="1712"/>
                    <a:pt x="1439" y="1758"/>
                    <a:pt x="1484" y="1827"/>
                  </a:cubicBezTo>
                  <a:cubicBezTo>
                    <a:pt x="1507" y="1849"/>
                    <a:pt x="1530" y="1872"/>
                    <a:pt x="1576" y="1918"/>
                  </a:cubicBezTo>
                  <a:cubicBezTo>
                    <a:pt x="1599" y="1941"/>
                    <a:pt x="1621" y="1963"/>
                    <a:pt x="1644" y="1986"/>
                  </a:cubicBezTo>
                  <a:cubicBezTo>
                    <a:pt x="1758" y="2100"/>
                    <a:pt x="1872" y="2215"/>
                    <a:pt x="1987" y="2306"/>
                  </a:cubicBezTo>
                  <a:cubicBezTo>
                    <a:pt x="2101" y="2397"/>
                    <a:pt x="2215" y="2488"/>
                    <a:pt x="2352" y="2557"/>
                  </a:cubicBezTo>
                  <a:cubicBezTo>
                    <a:pt x="2466" y="2625"/>
                    <a:pt x="2580" y="2694"/>
                    <a:pt x="2717" y="2762"/>
                  </a:cubicBezTo>
                  <a:cubicBezTo>
                    <a:pt x="2831" y="2831"/>
                    <a:pt x="2968" y="2899"/>
                    <a:pt x="3105" y="2968"/>
                  </a:cubicBezTo>
                  <a:cubicBezTo>
                    <a:pt x="3219" y="3013"/>
                    <a:pt x="3356" y="3082"/>
                    <a:pt x="3470" y="3128"/>
                  </a:cubicBezTo>
                  <a:cubicBezTo>
                    <a:pt x="3630" y="3196"/>
                    <a:pt x="3790" y="3242"/>
                    <a:pt x="3950" y="3265"/>
                  </a:cubicBezTo>
                  <a:cubicBezTo>
                    <a:pt x="4086" y="3310"/>
                    <a:pt x="4223" y="3333"/>
                    <a:pt x="4360" y="3379"/>
                  </a:cubicBezTo>
                  <a:cubicBezTo>
                    <a:pt x="4429" y="3379"/>
                    <a:pt x="4497" y="3401"/>
                    <a:pt x="4566" y="3424"/>
                  </a:cubicBezTo>
                  <a:cubicBezTo>
                    <a:pt x="4634" y="3424"/>
                    <a:pt x="4703" y="3447"/>
                    <a:pt x="4771" y="3447"/>
                  </a:cubicBezTo>
                  <a:lnTo>
                    <a:pt x="5319" y="3447"/>
                  </a:lnTo>
                  <a:cubicBezTo>
                    <a:pt x="5342" y="3447"/>
                    <a:pt x="5388" y="3401"/>
                    <a:pt x="5410" y="3379"/>
                  </a:cubicBezTo>
                  <a:cubicBezTo>
                    <a:pt x="5433" y="3310"/>
                    <a:pt x="5410" y="3242"/>
                    <a:pt x="5365" y="3219"/>
                  </a:cubicBezTo>
                  <a:cubicBezTo>
                    <a:pt x="5342" y="3207"/>
                    <a:pt x="5319" y="3207"/>
                    <a:pt x="5296" y="3207"/>
                  </a:cubicBezTo>
                  <a:cubicBezTo>
                    <a:pt x="5273" y="3207"/>
                    <a:pt x="5251" y="3207"/>
                    <a:pt x="5228" y="3196"/>
                  </a:cubicBezTo>
                  <a:lnTo>
                    <a:pt x="5114" y="3196"/>
                  </a:lnTo>
                  <a:cubicBezTo>
                    <a:pt x="5091" y="3207"/>
                    <a:pt x="5074" y="3213"/>
                    <a:pt x="5057" y="3213"/>
                  </a:cubicBezTo>
                  <a:cubicBezTo>
                    <a:pt x="5039" y="3213"/>
                    <a:pt x="5022" y="3207"/>
                    <a:pt x="5000" y="3196"/>
                  </a:cubicBezTo>
                  <a:cubicBezTo>
                    <a:pt x="4908" y="3196"/>
                    <a:pt x="4840" y="3196"/>
                    <a:pt x="4748" y="3173"/>
                  </a:cubicBezTo>
                  <a:cubicBezTo>
                    <a:pt x="4703" y="3173"/>
                    <a:pt x="4657" y="3173"/>
                    <a:pt x="4589" y="3150"/>
                  </a:cubicBezTo>
                  <a:cubicBezTo>
                    <a:pt x="4543" y="3150"/>
                    <a:pt x="4475" y="3128"/>
                    <a:pt x="4406" y="3128"/>
                  </a:cubicBezTo>
                  <a:cubicBezTo>
                    <a:pt x="4315" y="3105"/>
                    <a:pt x="4223" y="3082"/>
                    <a:pt x="4132" y="3059"/>
                  </a:cubicBezTo>
                  <a:cubicBezTo>
                    <a:pt x="4041" y="3036"/>
                    <a:pt x="3950" y="3013"/>
                    <a:pt x="3858" y="2991"/>
                  </a:cubicBezTo>
                  <a:cubicBezTo>
                    <a:pt x="3835" y="2968"/>
                    <a:pt x="3835" y="2968"/>
                    <a:pt x="3813" y="2968"/>
                  </a:cubicBezTo>
                  <a:cubicBezTo>
                    <a:pt x="3744" y="2945"/>
                    <a:pt x="3676" y="2922"/>
                    <a:pt x="3607" y="2899"/>
                  </a:cubicBezTo>
                  <a:cubicBezTo>
                    <a:pt x="3562" y="2876"/>
                    <a:pt x="3493" y="2854"/>
                    <a:pt x="3447" y="2831"/>
                  </a:cubicBezTo>
                  <a:cubicBezTo>
                    <a:pt x="3310" y="2762"/>
                    <a:pt x="3173" y="2717"/>
                    <a:pt x="3059" y="2648"/>
                  </a:cubicBezTo>
                  <a:cubicBezTo>
                    <a:pt x="3037" y="2625"/>
                    <a:pt x="2991" y="2625"/>
                    <a:pt x="2968" y="2603"/>
                  </a:cubicBezTo>
                  <a:cubicBezTo>
                    <a:pt x="2945" y="2580"/>
                    <a:pt x="2922" y="2580"/>
                    <a:pt x="2900" y="2557"/>
                  </a:cubicBezTo>
                  <a:cubicBezTo>
                    <a:pt x="2785" y="2488"/>
                    <a:pt x="2694" y="2443"/>
                    <a:pt x="2603" y="2374"/>
                  </a:cubicBezTo>
                  <a:cubicBezTo>
                    <a:pt x="2512" y="2306"/>
                    <a:pt x="2397" y="2237"/>
                    <a:pt x="2306" y="2146"/>
                  </a:cubicBezTo>
                  <a:cubicBezTo>
                    <a:pt x="2215" y="2078"/>
                    <a:pt x="2124" y="1986"/>
                    <a:pt x="2055" y="1895"/>
                  </a:cubicBezTo>
                  <a:cubicBezTo>
                    <a:pt x="1918" y="1758"/>
                    <a:pt x="1804" y="1575"/>
                    <a:pt x="1690" y="1416"/>
                  </a:cubicBezTo>
                  <a:cubicBezTo>
                    <a:pt x="1644" y="1347"/>
                    <a:pt x="1576" y="1256"/>
                    <a:pt x="1530" y="1165"/>
                  </a:cubicBezTo>
                  <a:cubicBezTo>
                    <a:pt x="1462" y="1073"/>
                    <a:pt x="1416" y="982"/>
                    <a:pt x="1370" y="891"/>
                  </a:cubicBezTo>
                  <a:cubicBezTo>
                    <a:pt x="1370" y="914"/>
                    <a:pt x="1370" y="914"/>
                    <a:pt x="1370" y="914"/>
                  </a:cubicBezTo>
                  <a:cubicBezTo>
                    <a:pt x="1347" y="845"/>
                    <a:pt x="1302" y="799"/>
                    <a:pt x="1279" y="731"/>
                  </a:cubicBezTo>
                  <a:cubicBezTo>
                    <a:pt x="1233" y="662"/>
                    <a:pt x="1211" y="594"/>
                    <a:pt x="1165" y="548"/>
                  </a:cubicBezTo>
                  <a:cubicBezTo>
                    <a:pt x="1142" y="480"/>
                    <a:pt x="1096" y="434"/>
                    <a:pt x="1051" y="389"/>
                  </a:cubicBezTo>
                  <a:cubicBezTo>
                    <a:pt x="1005" y="320"/>
                    <a:pt x="937" y="274"/>
                    <a:pt x="868" y="206"/>
                  </a:cubicBezTo>
                  <a:cubicBezTo>
                    <a:pt x="822" y="160"/>
                    <a:pt x="754" y="115"/>
                    <a:pt x="708" y="92"/>
                  </a:cubicBezTo>
                  <a:cubicBezTo>
                    <a:pt x="640" y="46"/>
                    <a:pt x="571" y="23"/>
                    <a:pt x="503"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9816;p58">
              <a:extLst>
                <a:ext uri="{FF2B5EF4-FFF2-40B4-BE49-F238E27FC236}">
                  <a16:creationId xmlns:a16="http://schemas.microsoft.com/office/drawing/2014/main" id="{35749DE6-3062-463E-FF7A-849D29DA9AC1}"/>
                </a:ext>
              </a:extLst>
            </p:cNvPr>
            <p:cNvSpPr/>
            <p:nvPr/>
          </p:nvSpPr>
          <p:spPr>
            <a:xfrm>
              <a:off x="4982971" y="3344821"/>
              <a:ext cx="131180" cy="281720"/>
            </a:xfrm>
            <a:custGeom>
              <a:avLst/>
              <a:gdLst/>
              <a:ahLst/>
              <a:cxnLst/>
              <a:rect l="l" t="t" r="r" b="b"/>
              <a:pathLst>
                <a:path w="2785" h="5981" extrusionOk="0">
                  <a:moveTo>
                    <a:pt x="160" y="0"/>
                  </a:moveTo>
                  <a:cubicBezTo>
                    <a:pt x="114" y="0"/>
                    <a:pt x="92" y="23"/>
                    <a:pt x="69" y="46"/>
                  </a:cubicBezTo>
                  <a:cubicBezTo>
                    <a:pt x="46" y="69"/>
                    <a:pt x="23" y="91"/>
                    <a:pt x="23" y="137"/>
                  </a:cubicBezTo>
                  <a:cubicBezTo>
                    <a:pt x="0" y="160"/>
                    <a:pt x="0" y="206"/>
                    <a:pt x="0" y="228"/>
                  </a:cubicBezTo>
                  <a:cubicBezTo>
                    <a:pt x="23" y="320"/>
                    <a:pt x="23" y="388"/>
                    <a:pt x="23" y="479"/>
                  </a:cubicBezTo>
                  <a:lnTo>
                    <a:pt x="23" y="434"/>
                  </a:lnTo>
                  <a:cubicBezTo>
                    <a:pt x="46" y="594"/>
                    <a:pt x="46" y="776"/>
                    <a:pt x="46" y="936"/>
                  </a:cubicBezTo>
                  <a:cubicBezTo>
                    <a:pt x="69" y="1073"/>
                    <a:pt x="92" y="1233"/>
                    <a:pt x="92" y="1370"/>
                  </a:cubicBezTo>
                  <a:cubicBezTo>
                    <a:pt x="114" y="1438"/>
                    <a:pt x="137" y="1529"/>
                    <a:pt x="137" y="1598"/>
                  </a:cubicBezTo>
                  <a:cubicBezTo>
                    <a:pt x="160" y="1666"/>
                    <a:pt x="160" y="1758"/>
                    <a:pt x="183" y="1826"/>
                  </a:cubicBezTo>
                  <a:cubicBezTo>
                    <a:pt x="183" y="1872"/>
                    <a:pt x="206" y="1895"/>
                    <a:pt x="206" y="1940"/>
                  </a:cubicBezTo>
                  <a:cubicBezTo>
                    <a:pt x="229" y="1986"/>
                    <a:pt x="229" y="2009"/>
                    <a:pt x="251" y="2054"/>
                  </a:cubicBezTo>
                  <a:cubicBezTo>
                    <a:pt x="251" y="2146"/>
                    <a:pt x="274" y="2214"/>
                    <a:pt x="297" y="2305"/>
                  </a:cubicBezTo>
                  <a:cubicBezTo>
                    <a:pt x="343" y="2442"/>
                    <a:pt x="388" y="2602"/>
                    <a:pt x="434" y="2739"/>
                  </a:cubicBezTo>
                  <a:lnTo>
                    <a:pt x="434" y="2716"/>
                  </a:lnTo>
                  <a:cubicBezTo>
                    <a:pt x="480" y="2876"/>
                    <a:pt x="548" y="3013"/>
                    <a:pt x="617" y="3173"/>
                  </a:cubicBezTo>
                  <a:cubicBezTo>
                    <a:pt x="639" y="3241"/>
                    <a:pt x="662" y="3310"/>
                    <a:pt x="708" y="3378"/>
                  </a:cubicBezTo>
                  <a:cubicBezTo>
                    <a:pt x="754" y="3515"/>
                    <a:pt x="799" y="3652"/>
                    <a:pt x="868" y="3789"/>
                  </a:cubicBezTo>
                  <a:cubicBezTo>
                    <a:pt x="936" y="3903"/>
                    <a:pt x="982" y="4040"/>
                    <a:pt x="1050" y="4154"/>
                  </a:cubicBezTo>
                  <a:cubicBezTo>
                    <a:pt x="1187" y="4405"/>
                    <a:pt x="1347" y="4656"/>
                    <a:pt x="1530" y="4885"/>
                  </a:cubicBezTo>
                  <a:cubicBezTo>
                    <a:pt x="1575" y="4953"/>
                    <a:pt x="1644" y="5022"/>
                    <a:pt x="1712" y="5090"/>
                  </a:cubicBezTo>
                  <a:cubicBezTo>
                    <a:pt x="1735" y="5113"/>
                    <a:pt x="1758" y="5159"/>
                    <a:pt x="1781" y="5181"/>
                  </a:cubicBezTo>
                  <a:cubicBezTo>
                    <a:pt x="1826" y="5227"/>
                    <a:pt x="1849" y="5250"/>
                    <a:pt x="1895" y="5273"/>
                  </a:cubicBezTo>
                  <a:cubicBezTo>
                    <a:pt x="1940" y="5341"/>
                    <a:pt x="2009" y="5410"/>
                    <a:pt x="2055" y="5478"/>
                  </a:cubicBezTo>
                  <a:cubicBezTo>
                    <a:pt x="2123" y="5547"/>
                    <a:pt x="2192" y="5592"/>
                    <a:pt x="2260" y="5661"/>
                  </a:cubicBezTo>
                  <a:cubicBezTo>
                    <a:pt x="2283" y="5661"/>
                    <a:pt x="2283" y="5661"/>
                    <a:pt x="2283" y="5684"/>
                  </a:cubicBezTo>
                  <a:cubicBezTo>
                    <a:pt x="2328" y="5706"/>
                    <a:pt x="2351" y="5729"/>
                    <a:pt x="2397" y="5752"/>
                  </a:cubicBezTo>
                  <a:lnTo>
                    <a:pt x="2374" y="5752"/>
                  </a:lnTo>
                  <a:cubicBezTo>
                    <a:pt x="2420" y="5798"/>
                    <a:pt x="2488" y="5821"/>
                    <a:pt x="2534" y="5866"/>
                  </a:cubicBezTo>
                  <a:lnTo>
                    <a:pt x="2625" y="5935"/>
                  </a:lnTo>
                  <a:cubicBezTo>
                    <a:pt x="2625" y="5958"/>
                    <a:pt x="2648" y="5958"/>
                    <a:pt x="2671" y="5980"/>
                  </a:cubicBezTo>
                  <a:cubicBezTo>
                    <a:pt x="2694" y="5980"/>
                    <a:pt x="2717" y="5980"/>
                    <a:pt x="2762" y="5958"/>
                  </a:cubicBezTo>
                  <a:cubicBezTo>
                    <a:pt x="2785" y="5935"/>
                    <a:pt x="2785" y="5889"/>
                    <a:pt x="2762" y="5866"/>
                  </a:cubicBezTo>
                  <a:cubicBezTo>
                    <a:pt x="2739" y="5843"/>
                    <a:pt x="2717" y="5821"/>
                    <a:pt x="2717" y="5821"/>
                  </a:cubicBezTo>
                  <a:cubicBezTo>
                    <a:pt x="2671" y="5775"/>
                    <a:pt x="2648" y="5752"/>
                    <a:pt x="2625" y="5729"/>
                  </a:cubicBezTo>
                  <a:cubicBezTo>
                    <a:pt x="2602" y="5706"/>
                    <a:pt x="2580" y="5706"/>
                    <a:pt x="2557" y="5684"/>
                  </a:cubicBezTo>
                  <a:cubicBezTo>
                    <a:pt x="2511" y="5638"/>
                    <a:pt x="2465" y="5592"/>
                    <a:pt x="2420" y="5547"/>
                  </a:cubicBezTo>
                  <a:cubicBezTo>
                    <a:pt x="2374" y="5478"/>
                    <a:pt x="2328" y="5433"/>
                    <a:pt x="2260" y="5364"/>
                  </a:cubicBezTo>
                  <a:cubicBezTo>
                    <a:pt x="2214" y="5296"/>
                    <a:pt x="2169" y="5250"/>
                    <a:pt x="2123" y="5181"/>
                  </a:cubicBezTo>
                  <a:cubicBezTo>
                    <a:pt x="2055" y="5113"/>
                    <a:pt x="2009" y="5045"/>
                    <a:pt x="1940" y="4976"/>
                  </a:cubicBezTo>
                  <a:cubicBezTo>
                    <a:pt x="1895" y="4908"/>
                    <a:pt x="1849" y="4862"/>
                    <a:pt x="1803" y="4793"/>
                  </a:cubicBezTo>
                  <a:cubicBezTo>
                    <a:pt x="1712" y="4656"/>
                    <a:pt x="1598" y="4542"/>
                    <a:pt x="1507" y="4428"/>
                  </a:cubicBezTo>
                  <a:cubicBezTo>
                    <a:pt x="1507" y="4405"/>
                    <a:pt x="1507" y="4405"/>
                    <a:pt x="1507" y="4405"/>
                  </a:cubicBezTo>
                  <a:cubicBezTo>
                    <a:pt x="1438" y="4314"/>
                    <a:pt x="1370" y="4200"/>
                    <a:pt x="1301" y="4086"/>
                  </a:cubicBezTo>
                  <a:cubicBezTo>
                    <a:pt x="1233" y="3995"/>
                    <a:pt x="1187" y="3880"/>
                    <a:pt x="1119" y="3766"/>
                  </a:cubicBezTo>
                  <a:cubicBezTo>
                    <a:pt x="1119" y="3743"/>
                    <a:pt x="1096" y="3721"/>
                    <a:pt x="1096" y="3698"/>
                  </a:cubicBezTo>
                  <a:cubicBezTo>
                    <a:pt x="1005" y="3515"/>
                    <a:pt x="936" y="3333"/>
                    <a:pt x="868" y="3173"/>
                  </a:cubicBezTo>
                  <a:lnTo>
                    <a:pt x="868" y="3173"/>
                  </a:lnTo>
                  <a:cubicBezTo>
                    <a:pt x="868" y="3173"/>
                    <a:pt x="868" y="3173"/>
                    <a:pt x="890" y="3196"/>
                  </a:cubicBezTo>
                  <a:cubicBezTo>
                    <a:pt x="822" y="3059"/>
                    <a:pt x="776" y="2899"/>
                    <a:pt x="731" y="2762"/>
                  </a:cubicBezTo>
                  <a:cubicBezTo>
                    <a:pt x="708" y="2671"/>
                    <a:pt x="685" y="2602"/>
                    <a:pt x="685" y="2534"/>
                  </a:cubicBezTo>
                  <a:cubicBezTo>
                    <a:pt x="662" y="2442"/>
                    <a:pt x="639" y="2374"/>
                    <a:pt x="617" y="2283"/>
                  </a:cubicBezTo>
                  <a:cubicBezTo>
                    <a:pt x="617" y="2214"/>
                    <a:pt x="594" y="2123"/>
                    <a:pt x="571" y="2054"/>
                  </a:cubicBezTo>
                  <a:cubicBezTo>
                    <a:pt x="548" y="1963"/>
                    <a:pt x="525" y="1895"/>
                    <a:pt x="525" y="1803"/>
                  </a:cubicBezTo>
                  <a:cubicBezTo>
                    <a:pt x="502" y="1735"/>
                    <a:pt x="502" y="1666"/>
                    <a:pt x="480" y="1575"/>
                  </a:cubicBezTo>
                  <a:cubicBezTo>
                    <a:pt x="480" y="1507"/>
                    <a:pt x="457" y="1438"/>
                    <a:pt x="457" y="1347"/>
                  </a:cubicBezTo>
                  <a:cubicBezTo>
                    <a:pt x="434" y="1278"/>
                    <a:pt x="434" y="1233"/>
                    <a:pt x="434" y="1164"/>
                  </a:cubicBezTo>
                  <a:cubicBezTo>
                    <a:pt x="434" y="1146"/>
                    <a:pt x="434" y="1127"/>
                    <a:pt x="434" y="1096"/>
                  </a:cubicBezTo>
                  <a:cubicBezTo>
                    <a:pt x="411" y="1004"/>
                    <a:pt x="411" y="890"/>
                    <a:pt x="411" y="799"/>
                  </a:cubicBezTo>
                  <a:cubicBezTo>
                    <a:pt x="411" y="685"/>
                    <a:pt x="411" y="594"/>
                    <a:pt x="411" y="479"/>
                  </a:cubicBezTo>
                  <a:cubicBezTo>
                    <a:pt x="411" y="457"/>
                    <a:pt x="388" y="434"/>
                    <a:pt x="365" y="434"/>
                  </a:cubicBezTo>
                  <a:lnTo>
                    <a:pt x="320" y="434"/>
                  </a:lnTo>
                  <a:cubicBezTo>
                    <a:pt x="320" y="411"/>
                    <a:pt x="320" y="365"/>
                    <a:pt x="320" y="342"/>
                  </a:cubicBezTo>
                  <a:cubicBezTo>
                    <a:pt x="320" y="274"/>
                    <a:pt x="320" y="228"/>
                    <a:pt x="297" y="183"/>
                  </a:cubicBezTo>
                  <a:cubicBezTo>
                    <a:pt x="297" y="137"/>
                    <a:pt x="274" y="91"/>
                    <a:pt x="251" y="46"/>
                  </a:cubicBezTo>
                  <a:cubicBezTo>
                    <a:pt x="229" y="23"/>
                    <a:pt x="183" y="0"/>
                    <a:pt x="1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9817;p58">
              <a:extLst>
                <a:ext uri="{FF2B5EF4-FFF2-40B4-BE49-F238E27FC236}">
                  <a16:creationId xmlns:a16="http://schemas.microsoft.com/office/drawing/2014/main" id="{229D081B-A7C7-CBF3-4A21-628A99578BAB}"/>
                </a:ext>
              </a:extLst>
            </p:cNvPr>
            <p:cNvSpPr/>
            <p:nvPr/>
          </p:nvSpPr>
          <p:spPr>
            <a:xfrm>
              <a:off x="5075437" y="3664138"/>
              <a:ext cx="195711" cy="508566"/>
            </a:xfrm>
            <a:custGeom>
              <a:avLst/>
              <a:gdLst/>
              <a:ahLst/>
              <a:cxnLst/>
              <a:rect l="l" t="t" r="r" b="b"/>
              <a:pathLst>
                <a:path w="4155" h="10797" extrusionOk="0">
                  <a:moveTo>
                    <a:pt x="1301" y="0"/>
                  </a:moveTo>
                  <a:cubicBezTo>
                    <a:pt x="1278" y="0"/>
                    <a:pt x="1256" y="23"/>
                    <a:pt x="1256" y="46"/>
                  </a:cubicBezTo>
                  <a:cubicBezTo>
                    <a:pt x="1233" y="92"/>
                    <a:pt x="1233" y="114"/>
                    <a:pt x="1210" y="137"/>
                  </a:cubicBezTo>
                  <a:cubicBezTo>
                    <a:pt x="1187" y="183"/>
                    <a:pt x="1164" y="251"/>
                    <a:pt x="1142" y="297"/>
                  </a:cubicBezTo>
                  <a:cubicBezTo>
                    <a:pt x="1119" y="343"/>
                    <a:pt x="1073" y="411"/>
                    <a:pt x="1050" y="457"/>
                  </a:cubicBezTo>
                  <a:cubicBezTo>
                    <a:pt x="1027" y="525"/>
                    <a:pt x="1005" y="571"/>
                    <a:pt x="982" y="617"/>
                  </a:cubicBezTo>
                  <a:cubicBezTo>
                    <a:pt x="936" y="708"/>
                    <a:pt x="913" y="776"/>
                    <a:pt x="890" y="845"/>
                  </a:cubicBezTo>
                  <a:cubicBezTo>
                    <a:pt x="890" y="845"/>
                    <a:pt x="890" y="822"/>
                    <a:pt x="890" y="822"/>
                  </a:cubicBezTo>
                  <a:cubicBezTo>
                    <a:pt x="845" y="913"/>
                    <a:pt x="799" y="1005"/>
                    <a:pt x="776" y="1119"/>
                  </a:cubicBezTo>
                  <a:cubicBezTo>
                    <a:pt x="754" y="1119"/>
                    <a:pt x="731" y="1141"/>
                    <a:pt x="731" y="1141"/>
                  </a:cubicBezTo>
                  <a:cubicBezTo>
                    <a:pt x="617" y="1438"/>
                    <a:pt x="525" y="1735"/>
                    <a:pt x="434" y="2054"/>
                  </a:cubicBezTo>
                  <a:cubicBezTo>
                    <a:pt x="434" y="2054"/>
                    <a:pt x="411" y="2054"/>
                    <a:pt x="411" y="2077"/>
                  </a:cubicBezTo>
                  <a:cubicBezTo>
                    <a:pt x="388" y="2100"/>
                    <a:pt x="365" y="2146"/>
                    <a:pt x="365" y="2191"/>
                  </a:cubicBezTo>
                  <a:cubicBezTo>
                    <a:pt x="343" y="2237"/>
                    <a:pt x="343" y="2260"/>
                    <a:pt x="320" y="2306"/>
                  </a:cubicBezTo>
                  <a:cubicBezTo>
                    <a:pt x="297" y="2397"/>
                    <a:pt x="274" y="2465"/>
                    <a:pt x="274" y="2534"/>
                  </a:cubicBezTo>
                  <a:lnTo>
                    <a:pt x="251" y="2625"/>
                  </a:lnTo>
                  <a:cubicBezTo>
                    <a:pt x="251" y="2648"/>
                    <a:pt x="229" y="2671"/>
                    <a:pt x="229" y="2694"/>
                  </a:cubicBezTo>
                  <a:cubicBezTo>
                    <a:pt x="229" y="2716"/>
                    <a:pt x="229" y="2739"/>
                    <a:pt x="229" y="2739"/>
                  </a:cubicBezTo>
                  <a:cubicBezTo>
                    <a:pt x="206" y="2762"/>
                    <a:pt x="206" y="2785"/>
                    <a:pt x="206" y="2785"/>
                  </a:cubicBezTo>
                  <a:cubicBezTo>
                    <a:pt x="183" y="2831"/>
                    <a:pt x="183" y="2853"/>
                    <a:pt x="183" y="2899"/>
                  </a:cubicBezTo>
                  <a:cubicBezTo>
                    <a:pt x="160" y="2945"/>
                    <a:pt x="160" y="2990"/>
                    <a:pt x="160" y="3036"/>
                  </a:cubicBezTo>
                  <a:cubicBezTo>
                    <a:pt x="137" y="3104"/>
                    <a:pt x="137" y="3196"/>
                    <a:pt x="114" y="3264"/>
                  </a:cubicBezTo>
                  <a:cubicBezTo>
                    <a:pt x="92" y="3424"/>
                    <a:pt x="69" y="3561"/>
                    <a:pt x="46" y="3721"/>
                  </a:cubicBezTo>
                  <a:cubicBezTo>
                    <a:pt x="23" y="3881"/>
                    <a:pt x="0" y="4040"/>
                    <a:pt x="0" y="4200"/>
                  </a:cubicBezTo>
                  <a:cubicBezTo>
                    <a:pt x="0" y="4269"/>
                    <a:pt x="0" y="4337"/>
                    <a:pt x="0" y="4405"/>
                  </a:cubicBezTo>
                  <a:cubicBezTo>
                    <a:pt x="0" y="4451"/>
                    <a:pt x="0" y="4497"/>
                    <a:pt x="0" y="4542"/>
                  </a:cubicBezTo>
                  <a:cubicBezTo>
                    <a:pt x="0" y="4542"/>
                    <a:pt x="0" y="4565"/>
                    <a:pt x="0" y="4588"/>
                  </a:cubicBezTo>
                  <a:cubicBezTo>
                    <a:pt x="0" y="4611"/>
                    <a:pt x="0" y="4657"/>
                    <a:pt x="0" y="4702"/>
                  </a:cubicBezTo>
                  <a:cubicBezTo>
                    <a:pt x="0" y="4862"/>
                    <a:pt x="0" y="5022"/>
                    <a:pt x="0" y="5182"/>
                  </a:cubicBezTo>
                  <a:cubicBezTo>
                    <a:pt x="23" y="5273"/>
                    <a:pt x="23" y="5364"/>
                    <a:pt x="23" y="5455"/>
                  </a:cubicBezTo>
                  <a:cubicBezTo>
                    <a:pt x="46" y="5478"/>
                    <a:pt x="46" y="5524"/>
                    <a:pt x="46" y="5547"/>
                  </a:cubicBezTo>
                  <a:cubicBezTo>
                    <a:pt x="46" y="5570"/>
                    <a:pt x="46" y="5570"/>
                    <a:pt x="46" y="5592"/>
                  </a:cubicBezTo>
                  <a:cubicBezTo>
                    <a:pt x="46" y="5638"/>
                    <a:pt x="69" y="5684"/>
                    <a:pt x="69" y="5729"/>
                  </a:cubicBezTo>
                  <a:cubicBezTo>
                    <a:pt x="69" y="5729"/>
                    <a:pt x="69" y="5729"/>
                    <a:pt x="69" y="5752"/>
                  </a:cubicBezTo>
                  <a:cubicBezTo>
                    <a:pt x="69" y="5798"/>
                    <a:pt x="69" y="5866"/>
                    <a:pt x="69" y="5912"/>
                  </a:cubicBezTo>
                  <a:cubicBezTo>
                    <a:pt x="92" y="6003"/>
                    <a:pt x="92" y="6095"/>
                    <a:pt x="114" y="6186"/>
                  </a:cubicBezTo>
                  <a:cubicBezTo>
                    <a:pt x="114" y="6232"/>
                    <a:pt x="137" y="6277"/>
                    <a:pt x="137" y="6323"/>
                  </a:cubicBezTo>
                  <a:cubicBezTo>
                    <a:pt x="137" y="6368"/>
                    <a:pt x="160" y="6414"/>
                    <a:pt x="160" y="6460"/>
                  </a:cubicBezTo>
                  <a:cubicBezTo>
                    <a:pt x="183" y="6505"/>
                    <a:pt x="183" y="6528"/>
                    <a:pt x="183" y="6574"/>
                  </a:cubicBezTo>
                  <a:cubicBezTo>
                    <a:pt x="206" y="6597"/>
                    <a:pt x="206" y="6642"/>
                    <a:pt x="229" y="6688"/>
                  </a:cubicBezTo>
                  <a:cubicBezTo>
                    <a:pt x="251" y="6756"/>
                    <a:pt x="274" y="6848"/>
                    <a:pt x="320" y="6939"/>
                  </a:cubicBezTo>
                  <a:cubicBezTo>
                    <a:pt x="388" y="7099"/>
                    <a:pt x="457" y="7259"/>
                    <a:pt x="525" y="7418"/>
                  </a:cubicBezTo>
                  <a:cubicBezTo>
                    <a:pt x="571" y="7464"/>
                    <a:pt x="594" y="7533"/>
                    <a:pt x="617" y="7601"/>
                  </a:cubicBezTo>
                  <a:cubicBezTo>
                    <a:pt x="639" y="7624"/>
                    <a:pt x="662" y="7670"/>
                    <a:pt x="685" y="7692"/>
                  </a:cubicBezTo>
                  <a:cubicBezTo>
                    <a:pt x="754" y="7875"/>
                    <a:pt x="868" y="8035"/>
                    <a:pt x="982" y="8172"/>
                  </a:cubicBezTo>
                  <a:cubicBezTo>
                    <a:pt x="1073" y="8309"/>
                    <a:pt x="1164" y="8446"/>
                    <a:pt x="1256" y="8583"/>
                  </a:cubicBezTo>
                  <a:cubicBezTo>
                    <a:pt x="1256" y="8605"/>
                    <a:pt x="1278" y="8605"/>
                    <a:pt x="1301" y="8628"/>
                  </a:cubicBezTo>
                  <a:cubicBezTo>
                    <a:pt x="1301" y="8628"/>
                    <a:pt x="1301" y="8628"/>
                    <a:pt x="1301" y="8651"/>
                  </a:cubicBezTo>
                  <a:cubicBezTo>
                    <a:pt x="1347" y="8697"/>
                    <a:pt x="1370" y="8719"/>
                    <a:pt x="1393" y="8765"/>
                  </a:cubicBezTo>
                  <a:cubicBezTo>
                    <a:pt x="1425" y="8781"/>
                    <a:pt x="1446" y="8797"/>
                    <a:pt x="1471" y="8797"/>
                  </a:cubicBezTo>
                  <a:cubicBezTo>
                    <a:pt x="1482" y="8797"/>
                    <a:pt x="1493" y="8795"/>
                    <a:pt x="1507" y="8788"/>
                  </a:cubicBezTo>
                  <a:cubicBezTo>
                    <a:pt x="1530" y="8811"/>
                    <a:pt x="1530" y="8834"/>
                    <a:pt x="1552" y="8856"/>
                  </a:cubicBezTo>
                  <a:cubicBezTo>
                    <a:pt x="1621" y="8925"/>
                    <a:pt x="1667" y="8993"/>
                    <a:pt x="1712" y="9062"/>
                  </a:cubicBezTo>
                  <a:cubicBezTo>
                    <a:pt x="1803" y="9153"/>
                    <a:pt x="1872" y="9244"/>
                    <a:pt x="1963" y="9313"/>
                  </a:cubicBezTo>
                  <a:cubicBezTo>
                    <a:pt x="2009" y="9359"/>
                    <a:pt x="2055" y="9404"/>
                    <a:pt x="2077" y="9450"/>
                  </a:cubicBezTo>
                  <a:cubicBezTo>
                    <a:pt x="2146" y="9496"/>
                    <a:pt x="2191" y="9564"/>
                    <a:pt x="2260" y="9610"/>
                  </a:cubicBezTo>
                  <a:cubicBezTo>
                    <a:pt x="2374" y="9724"/>
                    <a:pt x="2511" y="9838"/>
                    <a:pt x="2648" y="9929"/>
                  </a:cubicBezTo>
                  <a:cubicBezTo>
                    <a:pt x="2716" y="9998"/>
                    <a:pt x="2808" y="10043"/>
                    <a:pt x="2876" y="10112"/>
                  </a:cubicBezTo>
                  <a:cubicBezTo>
                    <a:pt x="2945" y="10157"/>
                    <a:pt x="2990" y="10203"/>
                    <a:pt x="3059" y="10249"/>
                  </a:cubicBezTo>
                  <a:cubicBezTo>
                    <a:pt x="3150" y="10294"/>
                    <a:pt x="3241" y="10340"/>
                    <a:pt x="3310" y="10409"/>
                  </a:cubicBezTo>
                  <a:cubicBezTo>
                    <a:pt x="3401" y="10454"/>
                    <a:pt x="3470" y="10500"/>
                    <a:pt x="3561" y="10545"/>
                  </a:cubicBezTo>
                  <a:cubicBezTo>
                    <a:pt x="3629" y="10591"/>
                    <a:pt x="3721" y="10637"/>
                    <a:pt x="3812" y="10682"/>
                  </a:cubicBezTo>
                  <a:cubicBezTo>
                    <a:pt x="3835" y="10705"/>
                    <a:pt x="3881" y="10728"/>
                    <a:pt x="3926" y="10751"/>
                  </a:cubicBezTo>
                  <a:cubicBezTo>
                    <a:pt x="3949" y="10751"/>
                    <a:pt x="3949" y="10774"/>
                    <a:pt x="3972" y="10774"/>
                  </a:cubicBezTo>
                  <a:cubicBezTo>
                    <a:pt x="3995" y="10774"/>
                    <a:pt x="4018" y="10797"/>
                    <a:pt x="4018" y="10797"/>
                  </a:cubicBezTo>
                  <a:cubicBezTo>
                    <a:pt x="4063" y="10797"/>
                    <a:pt x="4086" y="10797"/>
                    <a:pt x="4109" y="10774"/>
                  </a:cubicBezTo>
                  <a:cubicBezTo>
                    <a:pt x="4154" y="10728"/>
                    <a:pt x="4154" y="10682"/>
                    <a:pt x="4132" y="10637"/>
                  </a:cubicBezTo>
                  <a:cubicBezTo>
                    <a:pt x="4109" y="10614"/>
                    <a:pt x="4063" y="10591"/>
                    <a:pt x="4040" y="10568"/>
                  </a:cubicBezTo>
                  <a:cubicBezTo>
                    <a:pt x="4018" y="10523"/>
                    <a:pt x="3972" y="10500"/>
                    <a:pt x="3949" y="10477"/>
                  </a:cubicBezTo>
                  <a:cubicBezTo>
                    <a:pt x="3835" y="10386"/>
                    <a:pt x="3721" y="10294"/>
                    <a:pt x="3629" y="10203"/>
                  </a:cubicBezTo>
                  <a:cubicBezTo>
                    <a:pt x="3401" y="10021"/>
                    <a:pt x="3173" y="9815"/>
                    <a:pt x="2968" y="9610"/>
                  </a:cubicBezTo>
                  <a:cubicBezTo>
                    <a:pt x="2876" y="9518"/>
                    <a:pt x="2808" y="9450"/>
                    <a:pt x="2716" y="9359"/>
                  </a:cubicBezTo>
                  <a:cubicBezTo>
                    <a:pt x="2648" y="9267"/>
                    <a:pt x="2557" y="9199"/>
                    <a:pt x="2488" y="9108"/>
                  </a:cubicBezTo>
                  <a:cubicBezTo>
                    <a:pt x="2351" y="8948"/>
                    <a:pt x="2191" y="8765"/>
                    <a:pt x="2055" y="8583"/>
                  </a:cubicBezTo>
                  <a:cubicBezTo>
                    <a:pt x="1963" y="8468"/>
                    <a:pt x="1872" y="8331"/>
                    <a:pt x="1803" y="8194"/>
                  </a:cubicBezTo>
                  <a:cubicBezTo>
                    <a:pt x="1758" y="8126"/>
                    <a:pt x="1712" y="8058"/>
                    <a:pt x="1667" y="7989"/>
                  </a:cubicBezTo>
                  <a:cubicBezTo>
                    <a:pt x="1621" y="7943"/>
                    <a:pt x="1575" y="7875"/>
                    <a:pt x="1530" y="7806"/>
                  </a:cubicBezTo>
                  <a:cubicBezTo>
                    <a:pt x="1484" y="7738"/>
                    <a:pt x="1438" y="7647"/>
                    <a:pt x="1415" y="7578"/>
                  </a:cubicBezTo>
                  <a:cubicBezTo>
                    <a:pt x="1370" y="7510"/>
                    <a:pt x="1324" y="7441"/>
                    <a:pt x="1301" y="7373"/>
                  </a:cubicBezTo>
                  <a:cubicBezTo>
                    <a:pt x="1233" y="7236"/>
                    <a:pt x="1142" y="7076"/>
                    <a:pt x="1073" y="6939"/>
                  </a:cubicBezTo>
                  <a:cubicBezTo>
                    <a:pt x="1050" y="6871"/>
                    <a:pt x="1027" y="6825"/>
                    <a:pt x="1005" y="6756"/>
                  </a:cubicBezTo>
                  <a:cubicBezTo>
                    <a:pt x="890" y="6483"/>
                    <a:pt x="799" y="6209"/>
                    <a:pt x="731" y="5935"/>
                  </a:cubicBezTo>
                  <a:cubicBezTo>
                    <a:pt x="685" y="5775"/>
                    <a:pt x="662" y="5638"/>
                    <a:pt x="617" y="5478"/>
                  </a:cubicBezTo>
                  <a:cubicBezTo>
                    <a:pt x="594" y="5341"/>
                    <a:pt x="571" y="5204"/>
                    <a:pt x="548" y="5067"/>
                  </a:cubicBezTo>
                  <a:cubicBezTo>
                    <a:pt x="525" y="4930"/>
                    <a:pt x="502" y="4771"/>
                    <a:pt x="502" y="4611"/>
                  </a:cubicBezTo>
                  <a:cubicBezTo>
                    <a:pt x="502" y="4520"/>
                    <a:pt x="480" y="4428"/>
                    <a:pt x="480" y="4337"/>
                  </a:cubicBezTo>
                  <a:cubicBezTo>
                    <a:pt x="480" y="4269"/>
                    <a:pt x="480" y="4177"/>
                    <a:pt x="480" y="4109"/>
                  </a:cubicBezTo>
                  <a:cubicBezTo>
                    <a:pt x="480" y="3789"/>
                    <a:pt x="480" y="3470"/>
                    <a:pt x="525" y="3150"/>
                  </a:cubicBezTo>
                  <a:cubicBezTo>
                    <a:pt x="525" y="3059"/>
                    <a:pt x="548" y="2990"/>
                    <a:pt x="548" y="2899"/>
                  </a:cubicBezTo>
                  <a:cubicBezTo>
                    <a:pt x="571" y="2762"/>
                    <a:pt x="594" y="2602"/>
                    <a:pt x="639" y="2443"/>
                  </a:cubicBezTo>
                  <a:cubicBezTo>
                    <a:pt x="662" y="2283"/>
                    <a:pt x="708" y="2123"/>
                    <a:pt x="754" y="1963"/>
                  </a:cubicBezTo>
                  <a:cubicBezTo>
                    <a:pt x="776" y="1803"/>
                    <a:pt x="822" y="1644"/>
                    <a:pt x="868" y="1507"/>
                  </a:cubicBezTo>
                  <a:cubicBezTo>
                    <a:pt x="868" y="1415"/>
                    <a:pt x="890" y="1347"/>
                    <a:pt x="913" y="1278"/>
                  </a:cubicBezTo>
                  <a:cubicBezTo>
                    <a:pt x="936" y="1187"/>
                    <a:pt x="982" y="1119"/>
                    <a:pt x="1005" y="1027"/>
                  </a:cubicBezTo>
                  <a:cubicBezTo>
                    <a:pt x="1050" y="890"/>
                    <a:pt x="1096" y="753"/>
                    <a:pt x="1164" y="594"/>
                  </a:cubicBezTo>
                  <a:cubicBezTo>
                    <a:pt x="1187" y="548"/>
                    <a:pt x="1210" y="480"/>
                    <a:pt x="1233" y="411"/>
                  </a:cubicBezTo>
                  <a:lnTo>
                    <a:pt x="1233" y="434"/>
                  </a:lnTo>
                  <a:cubicBezTo>
                    <a:pt x="1278" y="320"/>
                    <a:pt x="1324" y="206"/>
                    <a:pt x="1370" y="92"/>
                  </a:cubicBezTo>
                  <a:cubicBezTo>
                    <a:pt x="1370" y="69"/>
                    <a:pt x="1347" y="23"/>
                    <a:pt x="1324" y="23"/>
                  </a:cubicBezTo>
                  <a:cubicBezTo>
                    <a:pt x="1324" y="0"/>
                    <a:pt x="1324" y="0"/>
                    <a:pt x="130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9818;p58">
              <a:extLst>
                <a:ext uri="{FF2B5EF4-FFF2-40B4-BE49-F238E27FC236}">
                  <a16:creationId xmlns:a16="http://schemas.microsoft.com/office/drawing/2014/main" id="{7D41ED80-C105-8BDE-EF70-A9E265E896CC}"/>
                </a:ext>
              </a:extLst>
            </p:cNvPr>
            <p:cNvSpPr/>
            <p:nvPr/>
          </p:nvSpPr>
          <p:spPr>
            <a:xfrm>
              <a:off x="6085032" y="3055602"/>
              <a:ext cx="175268" cy="151623"/>
            </a:xfrm>
            <a:custGeom>
              <a:avLst/>
              <a:gdLst/>
              <a:ahLst/>
              <a:cxnLst/>
              <a:rect l="l" t="t" r="r" b="b"/>
              <a:pathLst>
                <a:path w="3721" h="3219" extrusionOk="0">
                  <a:moveTo>
                    <a:pt x="3675" y="0"/>
                  </a:moveTo>
                  <a:cubicBezTo>
                    <a:pt x="3652" y="0"/>
                    <a:pt x="3652" y="0"/>
                    <a:pt x="3652" y="23"/>
                  </a:cubicBezTo>
                  <a:cubicBezTo>
                    <a:pt x="3629" y="69"/>
                    <a:pt x="3584" y="114"/>
                    <a:pt x="3584" y="160"/>
                  </a:cubicBezTo>
                  <a:cubicBezTo>
                    <a:pt x="3561" y="206"/>
                    <a:pt x="3538" y="251"/>
                    <a:pt x="3515" y="297"/>
                  </a:cubicBezTo>
                  <a:cubicBezTo>
                    <a:pt x="3470" y="388"/>
                    <a:pt x="3401" y="502"/>
                    <a:pt x="3356" y="616"/>
                  </a:cubicBezTo>
                  <a:cubicBezTo>
                    <a:pt x="3310" y="708"/>
                    <a:pt x="3241" y="776"/>
                    <a:pt x="3173" y="867"/>
                  </a:cubicBezTo>
                  <a:cubicBezTo>
                    <a:pt x="3150" y="936"/>
                    <a:pt x="3104" y="982"/>
                    <a:pt x="3082" y="1027"/>
                  </a:cubicBezTo>
                  <a:cubicBezTo>
                    <a:pt x="3036" y="1096"/>
                    <a:pt x="3013" y="1141"/>
                    <a:pt x="2968" y="1187"/>
                  </a:cubicBezTo>
                  <a:cubicBezTo>
                    <a:pt x="2922" y="1256"/>
                    <a:pt x="2876" y="1347"/>
                    <a:pt x="2808" y="1415"/>
                  </a:cubicBezTo>
                  <a:cubicBezTo>
                    <a:pt x="2739" y="1484"/>
                    <a:pt x="2671" y="1575"/>
                    <a:pt x="2602" y="1644"/>
                  </a:cubicBezTo>
                  <a:cubicBezTo>
                    <a:pt x="2534" y="1735"/>
                    <a:pt x="2443" y="1803"/>
                    <a:pt x="2351" y="1895"/>
                  </a:cubicBezTo>
                  <a:cubicBezTo>
                    <a:pt x="2260" y="1986"/>
                    <a:pt x="2169" y="2054"/>
                    <a:pt x="2077" y="2146"/>
                  </a:cubicBezTo>
                  <a:cubicBezTo>
                    <a:pt x="2009" y="2214"/>
                    <a:pt x="1918" y="2283"/>
                    <a:pt x="1826" y="2351"/>
                  </a:cubicBezTo>
                  <a:cubicBezTo>
                    <a:pt x="1758" y="2374"/>
                    <a:pt x="1712" y="2420"/>
                    <a:pt x="1644" y="2465"/>
                  </a:cubicBezTo>
                  <a:cubicBezTo>
                    <a:pt x="1575" y="2511"/>
                    <a:pt x="1507" y="2557"/>
                    <a:pt x="1415" y="2579"/>
                  </a:cubicBezTo>
                  <a:cubicBezTo>
                    <a:pt x="1347" y="2625"/>
                    <a:pt x="1278" y="2648"/>
                    <a:pt x="1210" y="2694"/>
                  </a:cubicBezTo>
                  <a:cubicBezTo>
                    <a:pt x="1142" y="2716"/>
                    <a:pt x="1073" y="2739"/>
                    <a:pt x="1005" y="2762"/>
                  </a:cubicBezTo>
                  <a:lnTo>
                    <a:pt x="1005" y="2762"/>
                  </a:lnTo>
                  <a:lnTo>
                    <a:pt x="1005" y="2762"/>
                  </a:lnTo>
                  <a:lnTo>
                    <a:pt x="936" y="2785"/>
                  </a:lnTo>
                  <a:cubicBezTo>
                    <a:pt x="920" y="2769"/>
                    <a:pt x="904" y="2753"/>
                    <a:pt x="880" y="2753"/>
                  </a:cubicBezTo>
                  <a:cubicBezTo>
                    <a:pt x="870" y="2753"/>
                    <a:pt x="858" y="2755"/>
                    <a:pt x="845" y="2762"/>
                  </a:cubicBezTo>
                  <a:cubicBezTo>
                    <a:pt x="731" y="2762"/>
                    <a:pt x="617" y="2785"/>
                    <a:pt x="525" y="2808"/>
                  </a:cubicBezTo>
                  <a:lnTo>
                    <a:pt x="388" y="2808"/>
                  </a:lnTo>
                  <a:cubicBezTo>
                    <a:pt x="365" y="2808"/>
                    <a:pt x="343" y="2808"/>
                    <a:pt x="297" y="2785"/>
                  </a:cubicBezTo>
                  <a:cubicBezTo>
                    <a:pt x="274" y="2785"/>
                    <a:pt x="228" y="2785"/>
                    <a:pt x="206" y="2762"/>
                  </a:cubicBezTo>
                  <a:cubicBezTo>
                    <a:pt x="175" y="2762"/>
                    <a:pt x="145" y="2752"/>
                    <a:pt x="114" y="2752"/>
                  </a:cubicBezTo>
                  <a:cubicBezTo>
                    <a:pt x="99" y="2752"/>
                    <a:pt x="84" y="2754"/>
                    <a:pt x="69" y="2762"/>
                  </a:cubicBezTo>
                  <a:cubicBezTo>
                    <a:pt x="23" y="2785"/>
                    <a:pt x="0" y="2830"/>
                    <a:pt x="0" y="2876"/>
                  </a:cubicBezTo>
                  <a:cubicBezTo>
                    <a:pt x="0" y="2922"/>
                    <a:pt x="0" y="2945"/>
                    <a:pt x="0" y="2967"/>
                  </a:cubicBezTo>
                  <a:cubicBezTo>
                    <a:pt x="0" y="2990"/>
                    <a:pt x="23" y="2990"/>
                    <a:pt x="23" y="3013"/>
                  </a:cubicBezTo>
                  <a:cubicBezTo>
                    <a:pt x="23" y="3036"/>
                    <a:pt x="23" y="3059"/>
                    <a:pt x="46" y="3059"/>
                  </a:cubicBezTo>
                  <a:cubicBezTo>
                    <a:pt x="46" y="3082"/>
                    <a:pt x="69" y="3104"/>
                    <a:pt x="69" y="3104"/>
                  </a:cubicBezTo>
                  <a:cubicBezTo>
                    <a:pt x="92" y="3127"/>
                    <a:pt x="114" y="3150"/>
                    <a:pt x="137" y="3173"/>
                  </a:cubicBezTo>
                  <a:cubicBezTo>
                    <a:pt x="160" y="3196"/>
                    <a:pt x="206" y="3196"/>
                    <a:pt x="274" y="3218"/>
                  </a:cubicBezTo>
                  <a:lnTo>
                    <a:pt x="457" y="3218"/>
                  </a:lnTo>
                  <a:cubicBezTo>
                    <a:pt x="548" y="3218"/>
                    <a:pt x="617" y="3196"/>
                    <a:pt x="708" y="3173"/>
                  </a:cubicBezTo>
                  <a:cubicBezTo>
                    <a:pt x="776" y="3173"/>
                    <a:pt x="845" y="3150"/>
                    <a:pt x="913" y="3127"/>
                  </a:cubicBezTo>
                  <a:cubicBezTo>
                    <a:pt x="1050" y="3082"/>
                    <a:pt x="1210" y="3036"/>
                    <a:pt x="1347" y="2967"/>
                  </a:cubicBezTo>
                  <a:cubicBezTo>
                    <a:pt x="1461" y="2922"/>
                    <a:pt x="1598" y="2853"/>
                    <a:pt x="1712" y="2785"/>
                  </a:cubicBezTo>
                  <a:cubicBezTo>
                    <a:pt x="1849" y="2716"/>
                    <a:pt x="1963" y="2625"/>
                    <a:pt x="2100" y="2534"/>
                  </a:cubicBezTo>
                  <a:cubicBezTo>
                    <a:pt x="2214" y="2442"/>
                    <a:pt x="2306" y="2328"/>
                    <a:pt x="2420" y="2237"/>
                  </a:cubicBezTo>
                  <a:cubicBezTo>
                    <a:pt x="2625" y="2032"/>
                    <a:pt x="2831" y="1803"/>
                    <a:pt x="3013" y="1575"/>
                  </a:cubicBezTo>
                  <a:cubicBezTo>
                    <a:pt x="3036" y="1529"/>
                    <a:pt x="3059" y="1484"/>
                    <a:pt x="3082" y="1438"/>
                  </a:cubicBezTo>
                  <a:cubicBezTo>
                    <a:pt x="3127" y="1392"/>
                    <a:pt x="3150" y="1347"/>
                    <a:pt x="3173" y="1301"/>
                  </a:cubicBezTo>
                  <a:cubicBezTo>
                    <a:pt x="3196" y="1233"/>
                    <a:pt x="3219" y="1187"/>
                    <a:pt x="3264" y="1119"/>
                  </a:cubicBezTo>
                  <a:cubicBezTo>
                    <a:pt x="3287" y="1073"/>
                    <a:pt x="3333" y="1004"/>
                    <a:pt x="3356" y="959"/>
                  </a:cubicBezTo>
                  <a:cubicBezTo>
                    <a:pt x="3356" y="936"/>
                    <a:pt x="3378" y="913"/>
                    <a:pt x="3378" y="890"/>
                  </a:cubicBezTo>
                  <a:cubicBezTo>
                    <a:pt x="3378" y="890"/>
                    <a:pt x="3401" y="867"/>
                    <a:pt x="3401" y="845"/>
                  </a:cubicBezTo>
                  <a:cubicBezTo>
                    <a:pt x="3401" y="845"/>
                    <a:pt x="3401" y="867"/>
                    <a:pt x="3401" y="867"/>
                  </a:cubicBezTo>
                  <a:cubicBezTo>
                    <a:pt x="3424" y="822"/>
                    <a:pt x="3447" y="753"/>
                    <a:pt x="3447" y="708"/>
                  </a:cubicBezTo>
                  <a:cubicBezTo>
                    <a:pt x="3470" y="662"/>
                    <a:pt x="3493" y="594"/>
                    <a:pt x="3515" y="548"/>
                  </a:cubicBezTo>
                  <a:cubicBezTo>
                    <a:pt x="3538" y="479"/>
                    <a:pt x="3561" y="434"/>
                    <a:pt x="3584" y="365"/>
                  </a:cubicBezTo>
                  <a:cubicBezTo>
                    <a:pt x="3607" y="320"/>
                    <a:pt x="3607" y="251"/>
                    <a:pt x="3629" y="206"/>
                  </a:cubicBezTo>
                  <a:cubicBezTo>
                    <a:pt x="3652" y="160"/>
                    <a:pt x="3675" y="91"/>
                    <a:pt x="3698" y="46"/>
                  </a:cubicBezTo>
                  <a:cubicBezTo>
                    <a:pt x="3721" y="46"/>
                    <a:pt x="3721" y="23"/>
                    <a:pt x="3698"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9819;p58">
              <a:extLst>
                <a:ext uri="{FF2B5EF4-FFF2-40B4-BE49-F238E27FC236}">
                  <a16:creationId xmlns:a16="http://schemas.microsoft.com/office/drawing/2014/main" id="{0CC73056-A3C7-E41A-04A2-0107BC42A137}"/>
                </a:ext>
              </a:extLst>
            </p:cNvPr>
            <p:cNvSpPr/>
            <p:nvPr/>
          </p:nvSpPr>
          <p:spPr>
            <a:xfrm>
              <a:off x="5846352" y="2908308"/>
              <a:ext cx="138717" cy="154826"/>
            </a:xfrm>
            <a:custGeom>
              <a:avLst/>
              <a:gdLst/>
              <a:ahLst/>
              <a:cxnLst/>
              <a:rect l="l" t="t" r="r" b="b"/>
              <a:pathLst>
                <a:path w="2945" h="3287" extrusionOk="0">
                  <a:moveTo>
                    <a:pt x="2830" y="0"/>
                  </a:moveTo>
                  <a:cubicBezTo>
                    <a:pt x="2808" y="0"/>
                    <a:pt x="2785" y="0"/>
                    <a:pt x="2762" y="23"/>
                  </a:cubicBezTo>
                  <a:cubicBezTo>
                    <a:pt x="2716" y="23"/>
                    <a:pt x="2693" y="46"/>
                    <a:pt x="2671" y="46"/>
                  </a:cubicBezTo>
                  <a:lnTo>
                    <a:pt x="2625" y="69"/>
                  </a:lnTo>
                  <a:cubicBezTo>
                    <a:pt x="2556" y="91"/>
                    <a:pt x="2511" y="114"/>
                    <a:pt x="2465" y="137"/>
                  </a:cubicBezTo>
                  <a:lnTo>
                    <a:pt x="2397" y="160"/>
                  </a:lnTo>
                  <a:cubicBezTo>
                    <a:pt x="2374" y="160"/>
                    <a:pt x="2351" y="183"/>
                    <a:pt x="2305" y="205"/>
                  </a:cubicBezTo>
                  <a:cubicBezTo>
                    <a:pt x="2283" y="205"/>
                    <a:pt x="2260" y="205"/>
                    <a:pt x="2237" y="228"/>
                  </a:cubicBezTo>
                  <a:cubicBezTo>
                    <a:pt x="2214" y="251"/>
                    <a:pt x="2168" y="251"/>
                    <a:pt x="2100" y="274"/>
                  </a:cubicBezTo>
                  <a:cubicBezTo>
                    <a:pt x="2054" y="274"/>
                    <a:pt x="2031" y="297"/>
                    <a:pt x="1986" y="297"/>
                  </a:cubicBezTo>
                  <a:lnTo>
                    <a:pt x="1917" y="320"/>
                  </a:lnTo>
                  <a:cubicBezTo>
                    <a:pt x="1895" y="342"/>
                    <a:pt x="1849" y="342"/>
                    <a:pt x="1826" y="342"/>
                  </a:cubicBezTo>
                  <a:cubicBezTo>
                    <a:pt x="1803" y="365"/>
                    <a:pt x="1758" y="365"/>
                    <a:pt x="1735" y="365"/>
                  </a:cubicBezTo>
                  <a:cubicBezTo>
                    <a:pt x="1712" y="388"/>
                    <a:pt x="1666" y="388"/>
                    <a:pt x="1643" y="411"/>
                  </a:cubicBezTo>
                  <a:lnTo>
                    <a:pt x="1598" y="434"/>
                  </a:lnTo>
                  <a:lnTo>
                    <a:pt x="1575" y="434"/>
                  </a:lnTo>
                  <a:cubicBezTo>
                    <a:pt x="1506" y="479"/>
                    <a:pt x="1461" y="502"/>
                    <a:pt x="1392" y="525"/>
                  </a:cubicBezTo>
                  <a:lnTo>
                    <a:pt x="1278" y="525"/>
                  </a:lnTo>
                  <a:cubicBezTo>
                    <a:pt x="1233" y="525"/>
                    <a:pt x="1187" y="502"/>
                    <a:pt x="1141" y="502"/>
                  </a:cubicBezTo>
                  <a:cubicBezTo>
                    <a:pt x="1096" y="479"/>
                    <a:pt x="1027" y="457"/>
                    <a:pt x="982" y="434"/>
                  </a:cubicBezTo>
                  <a:lnTo>
                    <a:pt x="936" y="411"/>
                  </a:lnTo>
                  <a:cubicBezTo>
                    <a:pt x="845" y="365"/>
                    <a:pt x="776" y="342"/>
                    <a:pt x="708" y="297"/>
                  </a:cubicBezTo>
                  <a:cubicBezTo>
                    <a:pt x="685" y="274"/>
                    <a:pt x="662" y="274"/>
                    <a:pt x="639" y="251"/>
                  </a:cubicBezTo>
                  <a:lnTo>
                    <a:pt x="593" y="251"/>
                  </a:lnTo>
                  <a:cubicBezTo>
                    <a:pt x="571" y="228"/>
                    <a:pt x="548" y="205"/>
                    <a:pt x="502" y="183"/>
                  </a:cubicBezTo>
                  <a:cubicBezTo>
                    <a:pt x="457" y="183"/>
                    <a:pt x="411" y="228"/>
                    <a:pt x="411" y="274"/>
                  </a:cubicBezTo>
                  <a:cubicBezTo>
                    <a:pt x="388" y="342"/>
                    <a:pt x="388" y="434"/>
                    <a:pt x="365" y="502"/>
                  </a:cubicBezTo>
                  <a:lnTo>
                    <a:pt x="342" y="616"/>
                  </a:lnTo>
                  <a:cubicBezTo>
                    <a:pt x="342" y="639"/>
                    <a:pt x="342" y="685"/>
                    <a:pt x="320" y="730"/>
                  </a:cubicBezTo>
                  <a:lnTo>
                    <a:pt x="320" y="822"/>
                  </a:lnTo>
                  <a:cubicBezTo>
                    <a:pt x="297" y="867"/>
                    <a:pt x="297" y="913"/>
                    <a:pt x="274" y="959"/>
                  </a:cubicBezTo>
                  <a:cubicBezTo>
                    <a:pt x="274" y="1050"/>
                    <a:pt x="251" y="1119"/>
                    <a:pt x="251" y="1210"/>
                  </a:cubicBezTo>
                  <a:lnTo>
                    <a:pt x="228" y="1370"/>
                  </a:lnTo>
                  <a:cubicBezTo>
                    <a:pt x="205" y="1461"/>
                    <a:pt x="205" y="1575"/>
                    <a:pt x="183" y="1666"/>
                  </a:cubicBezTo>
                  <a:cubicBezTo>
                    <a:pt x="183" y="1758"/>
                    <a:pt x="183" y="1826"/>
                    <a:pt x="160" y="1895"/>
                  </a:cubicBezTo>
                  <a:cubicBezTo>
                    <a:pt x="160" y="1940"/>
                    <a:pt x="160" y="1986"/>
                    <a:pt x="137" y="2032"/>
                  </a:cubicBezTo>
                  <a:cubicBezTo>
                    <a:pt x="137" y="2054"/>
                    <a:pt x="137" y="2100"/>
                    <a:pt x="137" y="2146"/>
                  </a:cubicBezTo>
                  <a:cubicBezTo>
                    <a:pt x="114" y="2168"/>
                    <a:pt x="114" y="2214"/>
                    <a:pt x="114" y="2237"/>
                  </a:cubicBezTo>
                  <a:cubicBezTo>
                    <a:pt x="114" y="2283"/>
                    <a:pt x="91" y="2305"/>
                    <a:pt x="91" y="2351"/>
                  </a:cubicBezTo>
                  <a:cubicBezTo>
                    <a:pt x="91" y="2420"/>
                    <a:pt x="68" y="2511"/>
                    <a:pt x="68" y="2579"/>
                  </a:cubicBezTo>
                  <a:lnTo>
                    <a:pt x="68" y="2671"/>
                  </a:lnTo>
                  <a:cubicBezTo>
                    <a:pt x="46" y="2716"/>
                    <a:pt x="46" y="2762"/>
                    <a:pt x="46" y="2830"/>
                  </a:cubicBezTo>
                  <a:cubicBezTo>
                    <a:pt x="46" y="2876"/>
                    <a:pt x="23" y="2945"/>
                    <a:pt x="23" y="3013"/>
                  </a:cubicBezTo>
                  <a:lnTo>
                    <a:pt x="23" y="3036"/>
                  </a:lnTo>
                  <a:cubicBezTo>
                    <a:pt x="23" y="3081"/>
                    <a:pt x="0" y="3150"/>
                    <a:pt x="23" y="3196"/>
                  </a:cubicBezTo>
                  <a:cubicBezTo>
                    <a:pt x="46" y="3264"/>
                    <a:pt x="114" y="3287"/>
                    <a:pt x="183" y="3287"/>
                  </a:cubicBezTo>
                  <a:lnTo>
                    <a:pt x="297" y="3287"/>
                  </a:lnTo>
                  <a:cubicBezTo>
                    <a:pt x="342" y="3287"/>
                    <a:pt x="411" y="3264"/>
                    <a:pt x="479" y="3264"/>
                  </a:cubicBezTo>
                  <a:cubicBezTo>
                    <a:pt x="525" y="3241"/>
                    <a:pt x="548" y="3241"/>
                    <a:pt x="593" y="3241"/>
                  </a:cubicBezTo>
                  <a:cubicBezTo>
                    <a:pt x="639" y="3218"/>
                    <a:pt x="685" y="3218"/>
                    <a:pt x="730" y="3218"/>
                  </a:cubicBezTo>
                  <a:lnTo>
                    <a:pt x="753" y="3196"/>
                  </a:lnTo>
                  <a:lnTo>
                    <a:pt x="776" y="3196"/>
                  </a:lnTo>
                  <a:cubicBezTo>
                    <a:pt x="867" y="3173"/>
                    <a:pt x="959" y="3173"/>
                    <a:pt x="1050" y="3150"/>
                  </a:cubicBezTo>
                  <a:lnTo>
                    <a:pt x="1141" y="3150"/>
                  </a:lnTo>
                  <a:cubicBezTo>
                    <a:pt x="1210" y="3127"/>
                    <a:pt x="1255" y="3127"/>
                    <a:pt x="1324" y="3127"/>
                  </a:cubicBezTo>
                  <a:lnTo>
                    <a:pt x="1506" y="3127"/>
                  </a:lnTo>
                  <a:cubicBezTo>
                    <a:pt x="1621" y="3127"/>
                    <a:pt x="1735" y="3104"/>
                    <a:pt x="1849" y="3104"/>
                  </a:cubicBezTo>
                  <a:cubicBezTo>
                    <a:pt x="1895" y="3081"/>
                    <a:pt x="1963" y="3081"/>
                    <a:pt x="2031" y="3059"/>
                  </a:cubicBezTo>
                  <a:cubicBezTo>
                    <a:pt x="2054" y="3059"/>
                    <a:pt x="2054" y="3036"/>
                    <a:pt x="2077" y="3036"/>
                  </a:cubicBezTo>
                  <a:lnTo>
                    <a:pt x="2100" y="3036"/>
                  </a:lnTo>
                  <a:cubicBezTo>
                    <a:pt x="2146" y="3013"/>
                    <a:pt x="2191" y="2990"/>
                    <a:pt x="2214" y="2945"/>
                  </a:cubicBezTo>
                  <a:lnTo>
                    <a:pt x="2374" y="2945"/>
                  </a:lnTo>
                  <a:cubicBezTo>
                    <a:pt x="2420" y="2945"/>
                    <a:pt x="2465" y="2922"/>
                    <a:pt x="2511" y="2876"/>
                  </a:cubicBezTo>
                  <a:cubicBezTo>
                    <a:pt x="2556" y="2853"/>
                    <a:pt x="2556" y="2785"/>
                    <a:pt x="2579" y="2716"/>
                  </a:cubicBezTo>
                  <a:cubicBezTo>
                    <a:pt x="2602" y="2602"/>
                    <a:pt x="2602" y="2511"/>
                    <a:pt x="2625" y="2397"/>
                  </a:cubicBezTo>
                  <a:lnTo>
                    <a:pt x="2625" y="2283"/>
                  </a:lnTo>
                  <a:cubicBezTo>
                    <a:pt x="2625" y="2237"/>
                    <a:pt x="2625" y="2191"/>
                    <a:pt x="2648" y="2146"/>
                  </a:cubicBezTo>
                  <a:lnTo>
                    <a:pt x="2648" y="2054"/>
                  </a:lnTo>
                  <a:lnTo>
                    <a:pt x="2671" y="1986"/>
                  </a:lnTo>
                  <a:cubicBezTo>
                    <a:pt x="2671" y="1940"/>
                    <a:pt x="2671" y="1895"/>
                    <a:pt x="2693" y="1849"/>
                  </a:cubicBezTo>
                  <a:cubicBezTo>
                    <a:pt x="2693" y="1803"/>
                    <a:pt x="2693" y="1780"/>
                    <a:pt x="2693" y="1735"/>
                  </a:cubicBezTo>
                  <a:cubicBezTo>
                    <a:pt x="2716" y="1712"/>
                    <a:pt x="2716" y="1666"/>
                    <a:pt x="2716" y="1621"/>
                  </a:cubicBezTo>
                  <a:cubicBezTo>
                    <a:pt x="2716" y="1575"/>
                    <a:pt x="2739" y="1552"/>
                    <a:pt x="2739" y="1507"/>
                  </a:cubicBezTo>
                  <a:cubicBezTo>
                    <a:pt x="2739" y="1484"/>
                    <a:pt x="2739" y="1438"/>
                    <a:pt x="2739" y="1392"/>
                  </a:cubicBezTo>
                  <a:cubicBezTo>
                    <a:pt x="2762" y="1278"/>
                    <a:pt x="2785" y="1141"/>
                    <a:pt x="2808" y="1004"/>
                  </a:cubicBezTo>
                  <a:lnTo>
                    <a:pt x="2830" y="959"/>
                  </a:lnTo>
                  <a:cubicBezTo>
                    <a:pt x="2830" y="867"/>
                    <a:pt x="2853" y="799"/>
                    <a:pt x="2853" y="730"/>
                  </a:cubicBezTo>
                  <a:cubicBezTo>
                    <a:pt x="2876" y="685"/>
                    <a:pt x="2876" y="639"/>
                    <a:pt x="2876" y="594"/>
                  </a:cubicBezTo>
                  <a:cubicBezTo>
                    <a:pt x="2899" y="571"/>
                    <a:pt x="2899" y="525"/>
                    <a:pt x="2899" y="479"/>
                  </a:cubicBezTo>
                  <a:cubicBezTo>
                    <a:pt x="2922" y="388"/>
                    <a:pt x="2944" y="297"/>
                    <a:pt x="2944" y="183"/>
                  </a:cubicBezTo>
                  <a:lnTo>
                    <a:pt x="2944" y="160"/>
                  </a:lnTo>
                  <a:lnTo>
                    <a:pt x="2944" y="137"/>
                  </a:lnTo>
                  <a:cubicBezTo>
                    <a:pt x="2944" y="137"/>
                    <a:pt x="2944" y="137"/>
                    <a:pt x="2944" y="114"/>
                  </a:cubicBezTo>
                  <a:cubicBezTo>
                    <a:pt x="2944" y="91"/>
                    <a:pt x="2944" y="46"/>
                    <a:pt x="2899" y="23"/>
                  </a:cubicBezTo>
                  <a:cubicBezTo>
                    <a:pt x="2876" y="23"/>
                    <a:pt x="2853" y="0"/>
                    <a:pt x="283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9820;p58">
              <a:extLst>
                <a:ext uri="{FF2B5EF4-FFF2-40B4-BE49-F238E27FC236}">
                  <a16:creationId xmlns:a16="http://schemas.microsoft.com/office/drawing/2014/main" id="{41BA421A-4129-B051-451D-A756903C82D5}"/>
                </a:ext>
              </a:extLst>
            </p:cNvPr>
            <p:cNvSpPr/>
            <p:nvPr/>
          </p:nvSpPr>
          <p:spPr>
            <a:xfrm>
              <a:off x="5842019" y="2919048"/>
              <a:ext cx="29062" cy="143050"/>
            </a:xfrm>
            <a:custGeom>
              <a:avLst/>
              <a:gdLst/>
              <a:ahLst/>
              <a:cxnLst/>
              <a:rect l="l" t="t" r="r" b="b"/>
              <a:pathLst>
                <a:path w="617" h="3037" extrusionOk="0">
                  <a:moveTo>
                    <a:pt x="549" y="0"/>
                  </a:moveTo>
                  <a:cubicBezTo>
                    <a:pt x="503" y="0"/>
                    <a:pt x="480" y="46"/>
                    <a:pt x="457" y="69"/>
                  </a:cubicBezTo>
                  <a:cubicBezTo>
                    <a:pt x="457" y="137"/>
                    <a:pt x="434" y="229"/>
                    <a:pt x="412" y="297"/>
                  </a:cubicBezTo>
                  <a:cubicBezTo>
                    <a:pt x="389" y="366"/>
                    <a:pt x="389" y="457"/>
                    <a:pt x="366" y="525"/>
                  </a:cubicBezTo>
                  <a:cubicBezTo>
                    <a:pt x="343" y="685"/>
                    <a:pt x="297" y="845"/>
                    <a:pt x="275" y="1005"/>
                  </a:cubicBezTo>
                  <a:cubicBezTo>
                    <a:pt x="252" y="1073"/>
                    <a:pt x="229" y="1164"/>
                    <a:pt x="229" y="1233"/>
                  </a:cubicBezTo>
                  <a:cubicBezTo>
                    <a:pt x="206" y="1301"/>
                    <a:pt x="206" y="1393"/>
                    <a:pt x="206" y="1461"/>
                  </a:cubicBezTo>
                  <a:cubicBezTo>
                    <a:pt x="183" y="1552"/>
                    <a:pt x="183" y="1621"/>
                    <a:pt x="160" y="1689"/>
                  </a:cubicBezTo>
                  <a:cubicBezTo>
                    <a:pt x="138" y="1758"/>
                    <a:pt x="138" y="1849"/>
                    <a:pt x="115" y="1918"/>
                  </a:cubicBezTo>
                  <a:cubicBezTo>
                    <a:pt x="115" y="2077"/>
                    <a:pt x="69" y="2260"/>
                    <a:pt x="69" y="2420"/>
                  </a:cubicBezTo>
                  <a:cubicBezTo>
                    <a:pt x="46" y="2511"/>
                    <a:pt x="46" y="2580"/>
                    <a:pt x="24" y="2671"/>
                  </a:cubicBezTo>
                  <a:cubicBezTo>
                    <a:pt x="24" y="2717"/>
                    <a:pt x="24" y="2762"/>
                    <a:pt x="24" y="2808"/>
                  </a:cubicBezTo>
                  <a:cubicBezTo>
                    <a:pt x="24" y="2853"/>
                    <a:pt x="1" y="2899"/>
                    <a:pt x="24" y="2922"/>
                  </a:cubicBezTo>
                  <a:cubicBezTo>
                    <a:pt x="24" y="2990"/>
                    <a:pt x="46" y="3013"/>
                    <a:pt x="92" y="3036"/>
                  </a:cubicBezTo>
                  <a:cubicBezTo>
                    <a:pt x="138" y="3036"/>
                    <a:pt x="206" y="3013"/>
                    <a:pt x="229" y="2968"/>
                  </a:cubicBezTo>
                  <a:cubicBezTo>
                    <a:pt x="252" y="2899"/>
                    <a:pt x="252" y="2831"/>
                    <a:pt x="275" y="2762"/>
                  </a:cubicBezTo>
                  <a:cubicBezTo>
                    <a:pt x="275" y="2694"/>
                    <a:pt x="297" y="2625"/>
                    <a:pt x="297" y="2557"/>
                  </a:cubicBezTo>
                  <a:cubicBezTo>
                    <a:pt x="297" y="2465"/>
                    <a:pt x="320" y="2397"/>
                    <a:pt x="320" y="2328"/>
                  </a:cubicBezTo>
                  <a:cubicBezTo>
                    <a:pt x="343" y="2260"/>
                    <a:pt x="343" y="2192"/>
                    <a:pt x="366" y="2123"/>
                  </a:cubicBezTo>
                  <a:cubicBezTo>
                    <a:pt x="366" y="2032"/>
                    <a:pt x="366" y="1963"/>
                    <a:pt x="389" y="1895"/>
                  </a:cubicBezTo>
                  <a:cubicBezTo>
                    <a:pt x="389" y="1804"/>
                    <a:pt x="389" y="1735"/>
                    <a:pt x="412" y="1667"/>
                  </a:cubicBezTo>
                  <a:cubicBezTo>
                    <a:pt x="434" y="1507"/>
                    <a:pt x="434" y="1347"/>
                    <a:pt x="457" y="1187"/>
                  </a:cubicBezTo>
                  <a:cubicBezTo>
                    <a:pt x="457" y="1096"/>
                    <a:pt x="480" y="1005"/>
                    <a:pt x="480" y="913"/>
                  </a:cubicBezTo>
                  <a:cubicBezTo>
                    <a:pt x="503" y="822"/>
                    <a:pt x="503" y="731"/>
                    <a:pt x="526" y="639"/>
                  </a:cubicBezTo>
                  <a:cubicBezTo>
                    <a:pt x="526" y="548"/>
                    <a:pt x="549" y="457"/>
                    <a:pt x="549" y="366"/>
                  </a:cubicBezTo>
                  <a:cubicBezTo>
                    <a:pt x="571" y="274"/>
                    <a:pt x="594" y="183"/>
                    <a:pt x="617" y="92"/>
                  </a:cubicBezTo>
                  <a:cubicBezTo>
                    <a:pt x="617" y="69"/>
                    <a:pt x="594" y="23"/>
                    <a:pt x="54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821;p58">
              <a:extLst>
                <a:ext uri="{FF2B5EF4-FFF2-40B4-BE49-F238E27FC236}">
                  <a16:creationId xmlns:a16="http://schemas.microsoft.com/office/drawing/2014/main" id="{CF20D20F-DA57-6EBE-4AF7-3469AE8ABD6C}"/>
                </a:ext>
              </a:extLst>
            </p:cNvPr>
            <p:cNvSpPr/>
            <p:nvPr/>
          </p:nvSpPr>
          <p:spPr>
            <a:xfrm>
              <a:off x="5473236" y="2805056"/>
              <a:ext cx="419354" cy="138764"/>
            </a:xfrm>
            <a:custGeom>
              <a:avLst/>
              <a:gdLst/>
              <a:ahLst/>
              <a:cxnLst/>
              <a:rect l="l" t="t" r="r" b="b"/>
              <a:pathLst>
                <a:path w="8903" h="2946" extrusionOk="0">
                  <a:moveTo>
                    <a:pt x="2704" y="1033"/>
                  </a:moveTo>
                  <a:lnTo>
                    <a:pt x="2740" y="1051"/>
                  </a:lnTo>
                  <a:cubicBezTo>
                    <a:pt x="2730" y="1042"/>
                    <a:pt x="2717" y="1036"/>
                    <a:pt x="2704" y="1033"/>
                  </a:cubicBezTo>
                  <a:close/>
                  <a:moveTo>
                    <a:pt x="115" y="1"/>
                  </a:moveTo>
                  <a:cubicBezTo>
                    <a:pt x="69" y="1"/>
                    <a:pt x="46" y="24"/>
                    <a:pt x="23" y="46"/>
                  </a:cubicBezTo>
                  <a:cubicBezTo>
                    <a:pt x="1" y="92"/>
                    <a:pt x="23" y="161"/>
                    <a:pt x="69" y="183"/>
                  </a:cubicBezTo>
                  <a:cubicBezTo>
                    <a:pt x="206" y="229"/>
                    <a:pt x="366" y="275"/>
                    <a:pt x="503" y="320"/>
                  </a:cubicBezTo>
                  <a:cubicBezTo>
                    <a:pt x="640" y="366"/>
                    <a:pt x="777" y="412"/>
                    <a:pt x="936" y="480"/>
                  </a:cubicBezTo>
                  <a:cubicBezTo>
                    <a:pt x="1073" y="526"/>
                    <a:pt x="1210" y="571"/>
                    <a:pt x="1347" y="617"/>
                  </a:cubicBezTo>
                  <a:cubicBezTo>
                    <a:pt x="1484" y="663"/>
                    <a:pt x="1621" y="708"/>
                    <a:pt x="1758" y="754"/>
                  </a:cubicBezTo>
                  <a:cubicBezTo>
                    <a:pt x="1918" y="800"/>
                    <a:pt x="2055" y="845"/>
                    <a:pt x="2215" y="891"/>
                  </a:cubicBezTo>
                  <a:cubicBezTo>
                    <a:pt x="2352" y="937"/>
                    <a:pt x="2511" y="982"/>
                    <a:pt x="2671" y="1028"/>
                  </a:cubicBezTo>
                  <a:lnTo>
                    <a:pt x="2648" y="1028"/>
                  </a:lnTo>
                  <a:cubicBezTo>
                    <a:pt x="2662" y="1028"/>
                    <a:pt x="2683" y="1028"/>
                    <a:pt x="2704" y="1033"/>
                  </a:cubicBezTo>
                  <a:lnTo>
                    <a:pt x="2704" y="1033"/>
                  </a:lnTo>
                  <a:lnTo>
                    <a:pt x="2694" y="1028"/>
                  </a:lnTo>
                  <a:lnTo>
                    <a:pt x="2694" y="1028"/>
                  </a:lnTo>
                  <a:cubicBezTo>
                    <a:pt x="2854" y="1074"/>
                    <a:pt x="2991" y="1119"/>
                    <a:pt x="3151" y="1165"/>
                  </a:cubicBezTo>
                  <a:cubicBezTo>
                    <a:pt x="3287" y="1211"/>
                    <a:pt x="3447" y="1256"/>
                    <a:pt x="3584" y="1302"/>
                  </a:cubicBezTo>
                  <a:cubicBezTo>
                    <a:pt x="3676" y="1325"/>
                    <a:pt x="3744" y="1348"/>
                    <a:pt x="3812" y="1370"/>
                  </a:cubicBezTo>
                  <a:cubicBezTo>
                    <a:pt x="3904" y="1393"/>
                    <a:pt x="3972" y="1416"/>
                    <a:pt x="4064" y="1462"/>
                  </a:cubicBezTo>
                  <a:cubicBezTo>
                    <a:pt x="4200" y="1507"/>
                    <a:pt x="4360" y="1553"/>
                    <a:pt x="4520" y="1599"/>
                  </a:cubicBezTo>
                  <a:cubicBezTo>
                    <a:pt x="4680" y="1644"/>
                    <a:pt x="4817" y="1690"/>
                    <a:pt x="4977" y="1736"/>
                  </a:cubicBezTo>
                  <a:cubicBezTo>
                    <a:pt x="5136" y="1781"/>
                    <a:pt x="5296" y="1827"/>
                    <a:pt x="5433" y="1895"/>
                  </a:cubicBezTo>
                  <a:cubicBezTo>
                    <a:pt x="5593" y="1941"/>
                    <a:pt x="5753" y="1987"/>
                    <a:pt x="5890" y="2032"/>
                  </a:cubicBezTo>
                  <a:cubicBezTo>
                    <a:pt x="6049" y="2101"/>
                    <a:pt x="6209" y="2146"/>
                    <a:pt x="6369" y="2192"/>
                  </a:cubicBezTo>
                  <a:cubicBezTo>
                    <a:pt x="6666" y="2283"/>
                    <a:pt x="6962" y="2375"/>
                    <a:pt x="7259" y="2466"/>
                  </a:cubicBezTo>
                  <a:cubicBezTo>
                    <a:pt x="7579" y="2580"/>
                    <a:pt x="7898" y="2671"/>
                    <a:pt x="8218" y="2786"/>
                  </a:cubicBezTo>
                  <a:cubicBezTo>
                    <a:pt x="8286" y="2808"/>
                    <a:pt x="8378" y="2831"/>
                    <a:pt x="8446" y="2854"/>
                  </a:cubicBezTo>
                  <a:cubicBezTo>
                    <a:pt x="8492" y="2877"/>
                    <a:pt x="8537" y="2877"/>
                    <a:pt x="8583" y="2900"/>
                  </a:cubicBezTo>
                  <a:cubicBezTo>
                    <a:pt x="8583" y="2900"/>
                    <a:pt x="8606" y="2900"/>
                    <a:pt x="8629" y="2922"/>
                  </a:cubicBezTo>
                  <a:cubicBezTo>
                    <a:pt x="8651" y="2922"/>
                    <a:pt x="8674" y="2945"/>
                    <a:pt x="8720" y="2945"/>
                  </a:cubicBezTo>
                  <a:cubicBezTo>
                    <a:pt x="8743" y="2945"/>
                    <a:pt x="8766" y="2945"/>
                    <a:pt x="8788" y="2922"/>
                  </a:cubicBezTo>
                  <a:cubicBezTo>
                    <a:pt x="8811" y="2922"/>
                    <a:pt x="8834" y="2900"/>
                    <a:pt x="8857" y="2877"/>
                  </a:cubicBezTo>
                  <a:cubicBezTo>
                    <a:pt x="8903" y="2831"/>
                    <a:pt x="8903" y="2740"/>
                    <a:pt x="8857" y="2694"/>
                  </a:cubicBezTo>
                  <a:cubicBezTo>
                    <a:pt x="8834" y="2649"/>
                    <a:pt x="8766" y="2626"/>
                    <a:pt x="8720" y="2603"/>
                  </a:cubicBezTo>
                  <a:cubicBezTo>
                    <a:pt x="8697" y="2603"/>
                    <a:pt x="8674" y="2580"/>
                    <a:pt x="8651" y="2580"/>
                  </a:cubicBezTo>
                  <a:cubicBezTo>
                    <a:pt x="8583" y="2557"/>
                    <a:pt x="8537" y="2534"/>
                    <a:pt x="8492" y="2512"/>
                  </a:cubicBezTo>
                  <a:cubicBezTo>
                    <a:pt x="8378" y="2466"/>
                    <a:pt x="8286" y="2420"/>
                    <a:pt x="8172" y="2397"/>
                  </a:cubicBezTo>
                  <a:cubicBezTo>
                    <a:pt x="8058" y="2352"/>
                    <a:pt x="7967" y="2329"/>
                    <a:pt x="7853" y="2306"/>
                  </a:cubicBezTo>
                  <a:cubicBezTo>
                    <a:pt x="7761" y="2283"/>
                    <a:pt x="7670" y="2261"/>
                    <a:pt x="7579" y="2238"/>
                  </a:cubicBezTo>
                  <a:cubicBezTo>
                    <a:pt x="7373" y="2169"/>
                    <a:pt x="7145" y="2101"/>
                    <a:pt x="6940" y="2032"/>
                  </a:cubicBezTo>
                  <a:cubicBezTo>
                    <a:pt x="6780" y="1987"/>
                    <a:pt x="6643" y="1941"/>
                    <a:pt x="6483" y="1895"/>
                  </a:cubicBezTo>
                  <a:cubicBezTo>
                    <a:pt x="6346" y="1850"/>
                    <a:pt x="6186" y="1804"/>
                    <a:pt x="6027" y="1736"/>
                  </a:cubicBezTo>
                  <a:cubicBezTo>
                    <a:pt x="5867" y="1690"/>
                    <a:pt x="5707" y="1644"/>
                    <a:pt x="5570" y="1599"/>
                  </a:cubicBezTo>
                  <a:cubicBezTo>
                    <a:pt x="5410" y="1530"/>
                    <a:pt x="5250" y="1484"/>
                    <a:pt x="5114" y="1439"/>
                  </a:cubicBezTo>
                  <a:cubicBezTo>
                    <a:pt x="4954" y="1393"/>
                    <a:pt x="4794" y="1348"/>
                    <a:pt x="4634" y="1302"/>
                  </a:cubicBezTo>
                  <a:cubicBezTo>
                    <a:pt x="4497" y="1256"/>
                    <a:pt x="4337" y="1211"/>
                    <a:pt x="4178" y="1165"/>
                  </a:cubicBezTo>
                  <a:cubicBezTo>
                    <a:pt x="4109" y="1142"/>
                    <a:pt x="4018" y="1096"/>
                    <a:pt x="3949" y="1074"/>
                  </a:cubicBezTo>
                  <a:cubicBezTo>
                    <a:pt x="3858" y="1051"/>
                    <a:pt x="3790" y="1028"/>
                    <a:pt x="3721" y="1005"/>
                  </a:cubicBezTo>
                  <a:cubicBezTo>
                    <a:pt x="3561" y="960"/>
                    <a:pt x="3424" y="914"/>
                    <a:pt x="3265" y="868"/>
                  </a:cubicBezTo>
                  <a:cubicBezTo>
                    <a:pt x="3173" y="845"/>
                    <a:pt x="3082" y="823"/>
                    <a:pt x="3014" y="800"/>
                  </a:cubicBezTo>
                  <a:lnTo>
                    <a:pt x="3036" y="800"/>
                  </a:lnTo>
                  <a:cubicBezTo>
                    <a:pt x="2922" y="777"/>
                    <a:pt x="2808" y="731"/>
                    <a:pt x="2694" y="708"/>
                  </a:cubicBezTo>
                  <a:cubicBezTo>
                    <a:pt x="2511" y="663"/>
                    <a:pt x="2306" y="594"/>
                    <a:pt x="2123" y="549"/>
                  </a:cubicBezTo>
                  <a:cubicBezTo>
                    <a:pt x="2009" y="503"/>
                    <a:pt x="1918" y="480"/>
                    <a:pt x="1804" y="457"/>
                  </a:cubicBezTo>
                  <a:cubicBezTo>
                    <a:pt x="1690" y="412"/>
                    <a:pt x="1598" y="389"/>
                    <a:pt x="1484" y="366"/>
                  </a:cubicBezTo>
                  <a:cubicBezTo>
                    <a:pt x="1393" y="343"/>
                    <a:pt x="1302" y="320"/>
                    <a:pt x="1210" y="275"/>
                  </a:cubicBezTo>
                  <a:cubicBezTo>
                    <a:pt x="1119" y="252"/>
                    <a:pt x="1005" y="229"/>
                    <a:pt x="891" y="206"/>
                  </a:cubicBezTo>
                  <a:cubicBezTo>
                    <a:pt x="800" y="183"/>
                    <a:pt x="685" y="161"/>
                    <a:pt x="594" y="138"/>
                  </a:cubicBezTo>
                  <a:cubicBezTo>
                    <a:pt x="480" y="92"/>
                    <a:pt x="389" y="69"/>
                    <a:pt x="297" y="46"/>
                  </a:cubicBezTo>
                  <a:cubicBezTo>
                    <a:pt x="229" y="46"/>
                    <a:pt x="183" y="24"/>
                    <a:pt x="138"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822;p58">
              <a:extLst>
                <a:ext uri="{FF2B5EF4-FFF2-40B4-BE49-F238E27FC236}">
                  <a16:creationId xmlns:a16="http://schemas.microsoft.com/office/drawing/2014/main" id="{AE17F8E3-76BB-65B7-08E8-72506910CDAF}"/>
                </a:ext>
              </a:extLst>
            </p:cNvPr>
            <p:cNvSpPr/>
            <p:nvPr/>
          </p:nvSpPr>
          <p:spPr>
            <a:xfrm>
              <a:off x="5810835" y="2940527"/>
              <a:ext cx="21573" cy="88506"/>
            </a:xfrm>
            <a:custGeom>
              <a:avLst/>
              <a:gdLst/>
              <a:ahLst/>
              <a:cxnLst/>
              <a:rect l="l" t="t" r="r" b="b"/>
              <a:pathLst>
                <a:path w="458" h="1879" extrusionOk="0">
                  <a:moveTo>
                    <a:pt x="389" y="1"/>
                  </a:moveTo>
                  <a:cubicBezTo>
                    <a:pt x="366" y="1"/>
                    <a:pt x="343" y="24"/>
                    <a:pt x="343" y="46"/>
                  </a:cubicBezTo>
                  <a:cubicBezTo>
                    <a:pt x="343" y="80"/>
                    <a:pt x="343" y="113"/>
                    <a:pt x="343" y="138"/>
                  </a:cubicBezTo>
                  <a:cubicBezTo>
                    <a:pt x="320" y="275"/>
                    <a:pt x="275" y="412"/>
                    <a:pt x="252" y="526"/>
                  </a:cubicBezTo>
                  <a:cubicBezTo>
                    <a:pt x="252" y="594"/>
                    <a:pt x="229" y="663"/>
                    <a:pt x="206" y="731"/>
                  </a:cubicBezTo>
                  <a:cubicBezTo>
                    <a:pt x="206" y="800"/>
                    <a:pt x="183" y="868"/>
                    <a:pt x="161" y="937"/>
                  </a:cubicBezTo>
                  <a:cubicBezTo>
                    <a:pt x="138" y="1074"/>
                    <a:pt x="115" y="1188"/>
                    <a:pt x="92" y="1325"/>
                  </a:cubicBezTo>
                  <a:cubicBezTo>
                    <a:pt x="69" y="1393"/>
                    <a:pt x="46" y="1439"/>
                    <a:pt x="46" y="1507"/>
                  </a:cubicBezTo>
                  <a:cubicBezTo>
                    <a:pt x="46" y="1553"/>
                    <a:pt x="24" y="1576"/>
                    <a:pt x="24" y="1599"/>
                  </a:cubicBezTo>
                  <a:cubicBezTo>
                    <a:pt x="24" y="1644"/>
                    <a:pt x="1" y="1690"/>
                    <a:pt x="1" y="1736"/>
                  </a:cubicBezTo>
                  <a:cubicBezTo>
                    <a:pt x="1" y="1758"/>
                    <a:pt x="1" y="1781"/>
                    <a:pt x="24" y="1804"/>
                  </a:cubicBezTo>
                  <a:cubicBezTo>
                    <a:pt x="46" y="1850"/>
                    <a:pt x="69" y="1872"/>
                    <a:pt x="115" y="1872"/>
                  </a:cubicBezTo>
                  <a:cubicBezTo>
                    <a:pt x="127" y="1877"/>
                    <a:pt x="140" y="1878"/>
                    <a:pt x="153" y="1878"/>
                  </a:cubicBezTo>
                  <a:cubicBezTo>
                    <a:pt x="214" y="1878"/>
                    <a:pt x="279" y="1838"/>
                    <a:pt x="298" y="1781"/>
                  </a:cubicBezTo>
                  <a:cubicBezTo>
                    <a:pt x="298" y="1758"/>
                    <a:pt x="298" y="1713"/>
                    <a:pt x="298" y="1690"/>
                  </a:cubicBezTo>
                  <a:cubicBezTo>
                    <a:pt x="320" y="1644"/>
                    <a:pt x="320" y="1599"/>
                    <a:pt x="320" y="1553"/>
                  </a:cubicBezTo>
                  <a:cubicBezTo>
                    <a:pt x="343" y="1484"/>
                    <a:pt x="343" y="1416"/>
                    <a:pt x="343" y="1348"/>
                  </a:cubicBezTo>
                  <a:cubicBezTo>
                    <a:pt x="366" y="1279"/>
                    <a:pt x="366" y="1211"/>
                    <a:pt x="389" y="1142"/>
                  </a:cubicBezTo>
                  <a:cubicBezTo>
                    <a:pt x="389" y="1074"/>
                    <a:pt x="389" y="982"/>
                    <a:pt x="412" y="914"/>
                  </a:cubicBezTo>
                  <a:cubicBezTo>
                    <a:pt x="412" y="777"/>
                    <a:pt x="412" y="640"/>
                    <a:pt x="434" y="480"/>
                  </a:cubicBezTo>
                  <a:cubicBezTo>
                    <a:pt x="434" y="343"/>
                    <a:pt x="457" y="206"/>
                    <a:pt x="457" y="46"/>
                  </a:cubicBezTo>
                  <a:cubicBezTo>
                    <a:pt x="457" y="24"/>
                    <a:pt x="434" y="1"/>
                    <a:pt x="412"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823;p58">
              <a:extLst>
                <a:ext uri="{FF2B5EF4-FFF2-40B4-BE49-F238E27FC236}">
                  <a16:creationId xmlns:a16="http://schemas.microsoft.com/office/drawing/2014/main" id="{F8187C6A-A253-392F-74E9-8B783D100C51}"/>
                </a:ext>
              </a:extLst>
            </p:cNvPr>
            <p:cNvSpPr/>
            <p:nvPr/>
          </p:nvSpPr>
          <p:spPr>
            <a:xfrm>
              <a:off x="5750636" y="2794316"/>
              <a:ext cx="362360" cy="50588"/>
            </a:xfrm>
            <a:custGeom>
              <a:avLst/>
              <a:gdLst/>
              <a:ahLst/>
              <a:cxnLst/>
              <a:rect l="l" t="t" r="r" b="b"/>
              <a:pathLst>
                <a:path w="7693" h="1074" extrusionOk="0">
                  <a:moveTo>
                    <a:pt x="115" y="1"/>
                  </a:moveTo>
                  <a:cubicBezTo>
                    <a:pt x="92" y="1"/>
                    <a:pt x="69" y="23"/>
                    <a:pt x="69" y="23"/>
                  </a:cubicBezTo>
                  <a:cubicBezTo>
                    <a:pt x="23" y="46"/>
                    <a:pt x="23" y="69"/>
                    <a:pt x="1" y="92"/>
                  </a:cubicBezTo>
                  <a:cubicBezTo>
                    <a:pt x="1" y="138"/>
                    <a:pt x="1" y="160"/>
                    <a:pt x="23" y="183"/>
                  </a:cubicBezTo>
                  <a:cubicBezTo>
                    <a:pt x="46" y="206"/>
                    <a:pt x="69" y="229"/>
                    <a:pt x="115" y="229"/>
                  </a:cubicBezTo>
                  <a:cubicBezTo>
                    <a:pt x="138" y="252"/>
                    <a:pt x="183" y="252"/>
                    <a:pt x="229" y="274"/>
                  </a:cubicBezTo>
                  <a:cubicBezTo>
                    <a:pt x="252" y="274"/>
                    <a:pt x="297" y="274"/>
                    <a:pt x="343" y="297"/>
                  </a:cubicBezTo>
                  <a:cubicBezTo>
                    <a:pt x="411" y="297"/>
                    <a:pt x="480" y="320"/>
                    <a:pt x="548" y="320"/>
                  </a:cubicBezTo>
                  <a:cubicBezTo>
                    <a:pt x="685" y="343"/>
                    <a:pt x="822" y="366"/>
                    <a:pt x="982" y="389"/>
                  </a:cubicBezTo>
                  <a:cubicBezTo>
                    <a:pt x="1256" y="434"/>
                    <a:pt x="1553" y="457"/>
                    <a:pt x="1849" y="503"/>
                  </a:cubicBezTo>
                  <a:cubicBezTo>
                    <a:pt x="1918" y="503"/>
                    <a:pt x="1986" y="526"/>
                    <a:pt x="2055" y="526"/>
                  </a:cubicBezTo>
                  <a:cubicBezTo>
                    <a:pt x="2123" y="548"/>
                    <a:pt x="2192" y="548"/>
                    <a:pt x="2260" y="571"/>
                  </a:cubicBezTo>
                  <a:cubicBezTo>
                    <a:pt x="2329" y="571"/>
                    <a:pt x="2397" y="594"/>
                    <a:pt x="2443" y="594"/>
                  </a:cubicBezTo>
                  <a:cubicBezTo>
                    <a:pt x="2534" y="617"/>
                    <a:pt x="2603" y="617"/>
                    <a:pt x="2694" y="617"/>
                  </a:cubicBezTo>
                  <a:cubicBezTo>
                    <a:pt x="2831" y="640"/>
                    <a:pt x="2968" y="663"/>
                    <a:pt x="3105" y="685"/>
                  </a:cubicBezTo>
                  <a:cubicBezTo>
                    <a:pt x="3265" y="685"/>
                    <a:pt x="3402" y="731"/>
                    <a:pt x="3561" y="754"/>
                  </a:cubicBezTo>
                  <a:cubicBezTo>
                    <a:pt x="3835" y="799"/>
                    <a:pt x="4109" y="822"/>
                    <a:pt x="4406" y="868"/>
                  </a:cubicBezTo>
                  <a:cubicBezTo>
                    <a:pt x="4543" y="891"/>
                    <a:pt x="4680" y="891"/>
                    <a:pt x="4817" y="914"/>
                  </a:cubicBezTo>
                  <a:cubicBezTo>
                    <a:pt x="4976" y="914"/>
                    <a:pt x="5113" y="936"/>
                    <a:pt x="5250" y="959"/>
                  </a:cubicBezTo>
                  <a:cubicBezTo>
                    <a:pt x="5387" y="959"/>
                    <a:pt x="5547" y="982"/>
                    <a:pt x="5684" y="1005"/>
                  </a:cubicBezTo>
                  <a:cubicBezTo>
                    <a:pt x="5844" y="1005"/>
                    <a:pt x="5981" y="1028"/>
                    <a:pt x="6141" y="1051"/>
                  </a:cubicBezTo>
                  <a:cubicBezTo>
                    <a:pt x="6278" y="1051"/>
                    <a:pt x="6437" y="1073"/>
                    <a:pt x="6574" y="1073"/>
                  </a:cubicBezTo>
                  <a:lnTo>
                    <a:pt x="7510" y="1073"/>
                  </a:lnTo>
                  <a:cubicBezTo>
                    <a:pt x="7533" y="1051"/>
                    <a:pt x="7556" y="1051"/>
                    <a:pt x="7579" y="1051"/>
                  </a:cubicBezTo>
                  <a:cubicBezTo>
                    <a:pt x="7601" y="1051"/>
                    <a:pt x="7624" y="1028"/>
                    <a:pt x="7624" y="1028"/>
                  </a:cubicBezTo>
                  <a:cubicBezTo>
                    <a:pt x="7647" y="1005"/>
                    <a:pt x="7670" y="982"/>
                    <a:pt x="7670" y="959"/>
                  </a:cubicBezTo>
                  <a:cubicBezTo>
                    <a:pt x="7693" y="936"/>
                    <a:pt x="7693" y="891"/>
                    <a:pt x="7693" y="845"/>
                  </a:cubicBezTo>
                  <a:cubicBezTo>
                    <a:pt x="7670" y="799"/>
                    <a:pt x="7624" y="777"/>
                    <a:pt x="7579" y="754"/>
                  </a:cubicBezTo>
                  <a:lnTo>
                    <a:pt x="7419" y="754"/>
                  </a:lnTo>
                  <a:cubicBezTo>
                    <a:pt x="7373" y="731"/>
                    <a:pt x="7327" y="731"/>
                    <a:pt x="7282" y="731"/>
                  </a:cubicBezTo>
                  <a:cubicBezTo>
                    <a:pt x="7213" y="731"/>
                    <a:pt x="7122" y="708"/>
                    <a:pt x="7054" y="708"/>
                  </a:cubicBezTo>
                  <a:cubicBezTo>
                    <a:pt x="6894" y="708"/>
                    <a:pt x="6734" y="685"/>
                    <a:pt x="6574" y="685"/>
                  </a:cubicBezTo>
                  <a:cubicBezTo>
                    <a:pt x="6414" y="663"/>
                    <a:pt x="6255" y="663"/>
                    <a:pt x="6072" y="640"/>
                  </a:cubicBezTo>
                  <a:cubicBezTo>
                    <a:pt x="6004" y="640"/>
                    <a:pt x="5935" y="617"/>
                    <a:pt x="5844" y="617"/>
                  </a:cubicBezTo>
                  <a:cubicBezTo>
                    <a:pt x="5775" y="594"/>
                    <a:pt x="5684" y="594"/>
                    <a:pt x="5616" y="571"/>
                  </a:cubicBezTo>
                  <a:cubicBezTo>
                    <a:pt x="5296" y="548"/>
                    <a:pt x="4999" y="480"/>
                    <a:pt x="4680" y="480"/>
                  </a:cubicBezTo>
                  <a:cubicBezTo>
                    <a:pt x="4520" y="480"/>
                    <a:pt x="4360" y="457"/>
                    <a:pt x="4200" y="457"/>
                  </a:cubicBezTo>
                  <a:cubicBezTo>
                    <a:pt x="4041" y="434"/>
                    <a:pt x="3904" y="434"/>
                    <a:pt x="3744" y="411"/>
                  </a:cubicBezTo>
                  <a:cubicBezTo>
                    <a:pt x="3721" y="411"/>
                    <a:pt x="3675" y="411"/>
                    <a:pt x="3675" y="434"/>
                  </a:cubicBezTo>
                  <a:cubicBezTo>
                    <a:pt x="3630" y="434"/>
                    <a:pt x="3584" y="434"/>
                    <a:pt x="3538" y="411"/>
                  </a:cubicBezTo>
                  <a:cubicBezTo>
                    <a:pt x="3447" y="411"/>
                    <a:pt x="3379" y="389"/>
                    <a:pt x="3310" y="389"/>
                  </a:cubicBezTo>
                  <a:cubicBezTo>
                    <a:pt x="3242" y="366"/>
                    <a:pt x="3173" y="366"/>
                    <a:pt x="3082" y="343"/>
                  </a:cubicBezTo>
                  <a:cubicBezTo>
                    <a:pt x="3014" y="343"/>
                    <a:pt x="2945" y="343"/>
                    <a:pt x="2877" y="320"/>
                  </a:cubicBezTo>
                  <a:cubicBezTo>
                    <a:pt x="2808" y="320"/>
                    <a:pt x="2740" y="297"/>
                    <a:pt x="2671" y="297"/>
                  </a:cubicBezTo>
                  <a:cubicBezTo>
                    <a:pt x="2534" y="297"/>
                    <a:pt x="2374" y="274"/>
                    <a:pt x="2237" y="252"/>
                  </a:cubicBezTo>
                  <a:cubicBezTo>
                    <a:pt x="2100" y="229"/>
                    <a:pt x="1964" y="206"/>
                    <a:pt x="1827" y="183"/>
                  </a:cubicBezTo>
                  <a:cubicBezTo>
                    <a:pt x="1758" y="160"/>
                    <a:pt x="1690" y="160"/>
                    <a:pt x="1621" y="160"/>
                  </a:cubicBezTo>
                  <a:cubicBezTo>
                    <a:pt x="1530" y="138"/>
                    <a:pt x="1461" y="138"/>
                    <a:pt x="1393" y="138"/>
                  </a:cubicBezTo>
                  <a:cubicBezTo>
                    <a:pt x="1302" y="115"/>
                    <a:pt x="1187" y="115"/>
                    <a:pt x="1096" y="115"/>
                  </a:cubicBezTo>
                  <a:cubicBezTo>
                    <a:pt x="982" y="92"/>
                    <a:pt x="868" y="92"/>
                    <a:pt x="754" y="92"/>
                  </a:cubicBezTo>
                  <a:cubicBezTo>
                    <a:pt x="662" y="69"/>
                    <a:pt x="571" y="69"/>
                    <a:pt x="480" y="69"/>
                  </a:cubicBezTo>
                  <a:cubicBezTo>
                    <a:pt x="411" y="69"/>
                    <a:pt x="366" y="46"/>
                    <a:pt x="320" y="46"/>
                  </a:cubicBezTo>
                  <a:cubicBezTo>
                    <a:pt x="252" y="46"/>
                    <a:pt x="206" y="23"/>
                    <a:pt x="138"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824;p58">
              <a:extLst>
                <a:ext uri="{FF2B5EF4-FFF2-40B4-BE49-F238E27FC236}">
                  <a16:creationId xmlns:a16="http://schemas.microsoft.com/office/drawing/2014/main" id="{29222077-10C1-2E37-8810-A9BE7DD2D645}"/>
                </a:ext>
              </a:extLst>
            </p:cNvPr>
            <p:cNvSpPr/>
            <p:nvPr/>
          </p:nvSpPr>
          <p:spPr>
            <a:xfrm>
              <a:off x="5495799" y="2759930"/>
              <a:ext cx="363443" cy="117238"/>
            </a:xfrm>
            <a:custGeom>
              <a:avLst/>
              <a:gdLst/>
              <a:ahLst/>
              <a:cxnLst/>
              <a:rect l="l" t="t" r="r" b="b"/>
              <a:pathLst>
                <a:path w="7716" h="2489" extrusionOk="0">
                  <a:moveTo>
                    <a:pt x="4118" y="1410"/>
                  </a:moveTo>
                  <a:cubicBezTo>
                    <a:pt x="4124" y="1415"/>
                    <a:pt x="4132" y="1415"/>
                    <a:pt x="4132" y="1415"/>
                  </a:cubicBezTo>
                  <a:cubicBezTo>
                    <a:pt x="4127" y="1414"/>
                    <a:pt x="4122" y="1412"/>
                    <a:pt x="4118" y="1410"/>
                  </a:cubicBezTo>
                  <a:close/>
                  <a:moveTo>
                    <a:pt x="4944" y="1656"/>
                  </a:moveTo>
                  <a:cubicBezTo>
                    <a:pt x="4955" y="1666"/>
                    <a:pt x="4960" y="1666"/>
                    <a:pt x="4977" y="1666"/>
                  </a:cubicBezTo>
                  <a:cubicBezTo>
                    <a:pt x="4966" y="1663"/>
                    <a:pt x="4955" y="1660"/>
                    <a:pt x="4944" y="1656"/>
                  </a:cubicBezTo>
                  <a:close/>
                  <a:moveTo>
                    <a:pt x="6734" y="1940"/>
                  </a:moveTo>
                  <a:cubicBezTo>
                    <a:pt x="6745" y="1943"/>
                    <a:pt x="6756" y="1946"/>
                    <a:pt x="6766" y="1949"/>
                  </a:cubicBezTo>
                  <a:lnTo>
                    <a:pt x="6766" y="1949"/>
                  </a:lnTo>
                  <a:cubicBezTo>
                    <a:pt x="6756" y="1940"/>
                    <a:pt x="6751" y="1940"/>
                    <a:pt x="6734" y="1940"/>
                  </a:cubicBezTo>
                  <a:close/>
                  <a:moveTo>
                    <a:pt x="47" y="0"/>
                  </a:moveTo>
                  <a:cubicBezTo>
                    <a:pt x="24" y="0"/>
                    <a:pt x="1" y="0"/>
                    <a:pt x="1" y="23"/>
                  </a:cubicBezTo>
                  <a:cubicBezTo>
                    <a:pt x="1" y="46"/>
                    <a:pt x="1" y="69"/>
                    <a:pt x="24" y="69"/>
                  </a:cubicBezTo>
                  <a:cubicBezTo>
                    <a:pt x="92" y="91"/>
                    <a:pt x="138" y="114"/>
                    <a:pt x="184" y="114"/>
                  </a:cubicBezTo>
                  <a:lnTo>
                    <a:pt x="206" y="114"/>
                  </a:lnTo>
                  <a:cubicBezTo>
                    <a:pt x="298" y="160"/>
                    <a:pt x="389" y="183"/>
                    <a:pt x="480" y="206"/>
                  </a:cubicBezTo>
                  <a:cubicBezTo>
                    <a:pt x="549" y="228"/>
                    <a:pt x="640" y="251"/>
                    <a:pt x="709" y="297"/>
                  </a:cubicBezTo>
                  <a:cubicBezTo>
                    <a:pt x="777" y="320"/>
                    <a:pt x="846" y="343"/>
                    <a:pt x="914" y="365"/>
                  </a:cubicBezTo>
                  <a:cubicBezTo>
                    <a:pt x="1074" y="411"/>
                    <a:pt x="1211" y="480"/>
                    <a:pt x="1370" y="525"/>
                  </a:cubicBezTo>
                  <a:cubicBezTo>
                    <a:pt x="1530" y="571"/>
                    <a:pt x="1667" y="639"/>
                    <a:pt x="1827" y="685"/>
                  </a:cubicBezTo>
                  <a:cubicBezTo>
                    <a:pt x="1964" y="731"/>
                    <a:pt x="2124" y="776"/>
                    <a:pt x="2261" y="845"/>
                  </a:cubicBezTo>
                  <a:cubicBezTo>
                    <a:pt x="2398" y="890"/>
                    <a:pt x="2557" y="936"/>
                    <a:pt x="2694" y="959"/>
                  </a:cubicBezTo>
                  <a:cubicBezTo>
                    <a:pt x="2831" y="1004"/>
                    <a:pt x="2968" y="1050"/>
                    <a:pt x="3105" y="1096"/>
                  </a:cubicBezTo>
                  <a:cubicBezTo>
                    <a:pt x="3105" y="1087"/>
                    <a:pt x="3102" y="1081"/>
                    <a:pt x="3097" y="1078"/>
                  </a:cubicBezTo>
                  <a:lnTo>
                    <a:pt x="3097" y="1078"/>
                  </a:lnTo>
                  <a:cubicBezTo>
                    <a:pt x="3161" y="1099"/>
                    <a:pt x="3224" y="1120"/>
                    <a:pt x="3288" y="1141"/>
                  </a:cubicBezTo>
                  <a:cubicBezTo>
                    <a:pt x="3356" y="1164"/>
                    <a:pt x="3448" y="1187"/>
                    <a:pt x="3516" y="1210"/>
                  </a:cubicBezTo>
                  <a:lnTo>
                    <a:pt x="3470" y="1210"/>
                  </a:lnTo>
                  <a:cubicBezTo>
                    <a:pt x="3516" y="1210"/>
                    <a:pt x="3562" y="1233"/>
                    <a:pt x="3607" y="1233"/>
                  </a:cubicBezTo>
                  <a:cubicBezTo>
                    <a:pt x="3607" y="1256"/>
                    <a:pt x="3607" y="1256"/>
                    <a:pt x="3630" y="1256"/>
                  </a:cubicBezTo>
                  <a:lnTo>
                    <a:pt x="3607" y="1256"/>
                  </a:lnTo>
                  <a:cubicBezTo>
                    <a:pt x="3721" y="1278"/>
                    <a:pt x="3813" y="1324"/>
                    <a:pt x="3927" y="1347"/>
                  </a:cubicBezTo>
                  <a:cubicBezTo>
                    <a:pt x="3990" y="1368"/>
                    <a:pt x="4054" y="1389"/>
                    <a:pt x="4118" y="1410"/>
                  </a:cubicBezTo>
                  <a:lnTo>
                    <a:pt x="4118" y="1410"/>
                  </a:lnTo>
                  <a:cubicBezTo>
                    <a:pt x="4113" y="1407"/>
                    <a:pt x="4110" y="1402"/>
                    <a:pt x="4110" y="1393"/>
                  </a:cubicBezTo>
                  <a:lnTo>
                    <a:pt x="4110" y="1393"/>
                  </a:lnTo>
                  <a:cubicBezTo>
                    <a:pt x="4373" y="1480"/>
                    <a:pt x="4659" y="1568"/>
                    <a:pt x="4944" y="1656"/>
                  </a:cubicBezTo>
                  <a:lnTo>
                    <a:pt x="4944" y="1656"/>
                  </a:lnTo>
                  <a:cubicBezTo>
                    <a:pt x="4941" y="1653"/>
                    <a:pt x="4937" y="1649"/>
                    <a:pt x="4931" y="1644"/>
                  </a:cubicBezTo>
                  <a:lnTo>
                    <a:pt x="4931" y="1644"/>
                  </a:lnTo>
                  <a:cubicBezTo>
                    <a:pt x="5114" y="1712"/>
                    <a:pt x="5296" y="1781"/>
                    <a:pt x="5479" y="1826"/>
                  </a:cubicBezTo>
                  <a:cubicBezTo>
                    <a:pt x="5639" y="1872"/>
                    <a:pt x="5799" y="1918"/>
                    <a:pt x="5936" y="1986"/>
                  </a:cubicBezTo>
                  <a:cubicBezTo>
                    <a:pt x="6095" y="2032"/>
                    <a:pt x="6278" y="2100"/>
                    <a:pt x="6438" y="2146"/>
                  </a:cubicBezTo>
                  <a:cubicBezTo>
                    <a:pt x="6597" y="2214"/>
                    <a:pt x="6757" y="2260"/>
                    <a:pt x="6917" y="2306"/>
                  </a:cubicBezTo>
                  <a:cubicBezTo>
                    <a:pt x="7054" y="2351"/>
                    <a:pt x="7214" y="2397"/>
                    <a:pt x="7351" y="2442"/>
                  </a:cubicBezTo>
                  <a:cubicBezTo>
                    <a:pt x="7419" y="2465"/>
                    <a:pt x="7465" y="2465"/>
                    <a:pt x="7510" y="2488"/>
                  </a:cubicBezTo>
                  <a:cubicBezTo>
                    <a:pt x="7579" y="2488"/>
                    <a:pt x="7647" y="2465"/>
                    <a:pt x="7670" y="2397"/>
                  </a:cubicBezTo>
                  <a:cubicBezTo>
                    <a:pt x="7716" y="2328"/>
                    <a:pt x="7670" y="2214"/>
                    <a:pt x="7602" y="2191"/>
                  </a:cubicBezTo>
                  <a:cubicBezTo>
                    <a:pt x="7533" y="2169"/>
                    <a:pt x="7442" y="2146"/>
                    <a:pt x="7374" y="2123"/>
                  </a:cubicBezTo>
                  <a:cubicBezTo>
                    <a:pt x="7305" y="2100"/>
                    <a:pt x="7237" y="2077"/>
                    <a:pt x="7168" y="2054"/>
                  </a:cubicBezTo>
                  <a:cubicBezTo>
                    <a:pt x="7040" y="2033"/>
                    <a:pt x="6912" y="1992"/>
                    <a:pt x="6766" y="1949"/>
                  </a:cubicBezTo>
                  <a:lnTo>
                    <a:pt x="6766" y="1949"/>
                  </a:lnTo>
                  <a:cubicBezTo>
                    <a:pt x="6770" y="1953"/>
                    <a:pt x="6774" y="1957"/>
                    <a:pt x="6780" y="1963"/>
                  </a:cubicBezTo>
                  <a:cubicBezTo>
                    <a:pt x="6552" y="1872"/>
                    <a:pt x="6346" y="1803"/>
                    <a:pt x="6118" y="1735"/>
                  </a:cubicBezTo>
                  <a:cubicBezTo>
                    <a:pt x="6004" y="1689"/>
                    <a:pt x="5890" y="1666"/>
                    <a:pt x="5776" y="1621"/>
                  </a:cubicBezTo>
                  <a:cubicBezTo>
                    <a:pt x="5662" y="1598"/>
                    <a:pt x="5548" y="1552"/>
                    <a:pt x="5433" y="1529"/>
                  </a:cubicBezTo>
                  <a:lnTo>
                    <a:pt x="5456" y="1529"/>
                  </a:lnTo>
                  <a:cubicBezTo>
                    <a:pt x="5296" y="1484"/>
                    <a:pt x="5137" y="1438"/>
                    <a:pt x="4977" y="1393"/>
                  </a:cubicBezTo>
                  <a:cubicBezTo>
                    <a:pt x="4817" y="1347"/>
                    <a:pt x="4657" y="1301"/>
                    <a:pt x="4498" y="1256"/>
                  </a:cubicBezTo>
                  <a:cubicBezTo>
                    <a:pt x="4338" y="1210"/>
                    <a:pt x="4178" y="1164"/>
                    <a:pt x="4018" y="1119"/>
                  </a:cubicBezTo>
                  <a:cubicBezTo>
                    <a:pt x="3881" y="1073"/>
                    <a:pt x="3721" y="1027"/>
                    <a:pt x="3562" y="982"/>
                  </a:cubicBezTo>
                  <a:cubicBezTo>
                    <a:pt x="3402" y="936"/>
                    <a:pt x="3265" y="890"/>
                    <a:pt x="3105" y="845"/>
                  </a:cubicBezTo>
                  <a:cubicBezTo>
                    <a:pt x="2945" y="799"/>
                    <a:pt x="2808" y="776"/>
                    <a:pt x="2649" y="731"/>
                  </a:cubicBezTo>
                  <a:cubicBezTo>
                    <a:pt x="2489" y="685"/>
                    <a:pt x="2352" y="662"/>
                    <a:pt x="2192" y="616"/>
                  </a:cubicBezTo>
                  <a:cubicBezTo>
                    <a:pt x="2055" y="571"/>
                    <a:pt x="1895" y="525"/>
                    <a:pt x="1759" y="480"/>
                  </a:cubicBezTo>
                  <a:cubicBezTo>
                    <a:pt x="1644" y="457"/>
                    <a:pt x="1553" y="434"/>
                    <a:pt x="1462" y="388"/>
                  </a:cubicBezTo>
                  <a:cubicBezTo>
                    <a:pt x="1370" y="365"/>
                    <a:pt x="1256" y="343"/>
                    <a:pt x="1165" y="320"/>
                  </a:cubicBezTo>
                  <a:cubicBezTo>
                    <a:pt x="982" y="274"/>
                    <a:pt x="777" y="228"/>
                    <a:pt x="594" y="160"/>
                  </a:cubicBezTo>
                  <a:lnTo>
                    <a:pt x="617" y="160"/>
                  </a:lnTo>
                  <a:cubicBezTo>
                    <a:pt x="480" y="137"/>
                    <a:pt x="366" y="91"/>
                    <a:pt x="252" y="46"/>
                  </a:cubicBezTo>
                  <a:cubicBezTo>
                    <a:pt x="184" y="46"/>
                    <a:pt x="115" y="23"/>
                    <a:pt x="4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825;p58">
              <a:extLst>
                <a:ext uri="{FF2B5EF4-FFF2-40B4-BE49-F238E27FC236}">
                  <a16:creationId xmlns:a16="http://schemas.microsoft.com/office/drawing/2014/main" id="{59202FCA-64B6-3FBC-E5C0-F88F8A437F38}"/>
                </a:ext>
              </a:extLst>
            </p:cNvPr>
            <p:cNvSpPr/>
            <p:nvPr/>
          </p:nvSpPr>
          <p:spPr>
            <a:xfrm>
              <a:off x="5881822" y="2873875"/>
              <a:ext cx="11870" cy="10786"/>
            </a:xfrm>
            <a:custGeom>
              <a:avLst/>
              <a:gdLst/>
              <a:ahLst/>
              <a:cxnLst/>
              <a:rect l="l" t="t" r="r" b="b"/>
              <a:pathLst>
                <a:path w="252" h="229" extrusionOk="0">
                  <a:moveTo>
                    <a:pt x="114" y="1"/>
                  </a:moveTo>
                  <a:cubicBezTo>
                    <a:pt x="46" y="1"/>
                    <a:pt x="0" y="69"/>
                    <a:pt x="0" y="115"/>
                  </a:cubicBezTo>
                  <a:cubicBezTo>
                    <a:pt x="0" y="160"/>
                    <a:pt x="23" y="183"/>
                    <a:pt x="46" y="206"/>
                  </a:cubicBezTo>
                  <a:cubicBezTo>
                    <a:pt x="69" y="229"/>
                    <a:pt x="92" y="229"/>
                    <a:pt x="137" y="229"/>
                  </a:cubicBezTo>
                  <a:cubicBezTo>
                    <a:pt x="206" y="229"/>
                    <a:pt x="251" y="160"/>
                    <a:pt x="229" y="115"/>
                  </a:cubicBezTo>
                  <a:cubicBezTo>
                    <a:pt x="229" y="69"/>
                    <a:pt x="229" y="46"/>
                    <a:pt x="206" y="23"/>
                  </a:cubicBezTo>
                  <a:cubicBezTo>
                    <a:pt x="183" y="1"/>
                    <a:pt x="137" y="1"/>
                    <a:pt x="114" y="1"/>
                  </a:cubicBezTo>
                  <a:close/>
                </a:path>
              </a:pathLst>
            </a:custGeom>
            <a:solidFill>
              <a:srgbClr val="3E3E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826;p58">
              <a:extLst>
                <a:ext uri="{FF2B5EF4-FFF2-40B4-BE49-F238E27FC236}">
                  <a16:creationId xmlns:a16="http://schemas.microsoft.com/office/drawing/2014/main" id="{428C6EC3-1414-68AE-2CEE-1D086506CBCF}"/>
                </a:ext>
              </a:extLst>
            </p:cNvPr>
            <p:cNvSpPr/>
            <p:nvPr/>
          </p:nvSpPr>
          <p:spPr>
            <a:xfrm>
              <a:off x="5790439" y="2823332"/>
              <a:ext cx="152706" cy="60009"/>
            </a:xfrm>
            <a:custGeom>
              <a:avLst/>
              <a:gdLst/>
              <a:ahLst/>
              <a:cxnLst/>
              <a:rect l="l" t="t" r="r" b="b"/>
              <a:pathLst>
                <a:path w="3242" h="1274" extrusionOk="0">
                  <a:moveTo>
                    <a:pt x="1415" y="457"/>
                  </a:moveTo>
                  <a:cubicBezTo>
                    <a:pt x="1423" y="459"/>
                    <a:pt x="1430" y="462"/>
                    <a:pt x="1437" y="464"/>
                  </a:cubicBezTo>
                  <a:lnTo>
                    <a:pt x="1437" y="464"/>
                  </a:lnTo>
                  <a:cubicBezTo>
                    <a:pt x="1435" y="457"/>
                    <a:pt x="1430" y="457"/>
                    <a:pt x="1415" y="457"/>
                  </a:cubicBezTo>
                  <a:close/>
                  <a:moveTo>
                    <a:pt x="2054" y="663"/>
                  </a:moveTo>
                  <a:lnTo>
                    <a:pt x="2054" y="663"/>
                  </a:lnTo>
                  <a:cubicBezTo>
                    <a:pt x="2058" y="664"/>
                    <a:pt x="2062" y="665"/>
                    <a:pt x="2066" y="666"/>
                  </a:cubicBezTo>
                  <a:lnTo>
                    <a:pt x="2066" y="666"/>
                  </a:lnTo>
                  <a:cubicBezTo>
                    <a:pt x="2060" y="663"/>
                    <a:pt x="2054" y="663"/>
                    <a:pt x="2054" y="663"/>
                  </a:cubicBezTo>
                  <a:close/>
                  <a:moveTo>
                    <a:pt x="46" y="1"/>
                  </a:moveTo>
                  <a:cubicBezTo>
                    <a:pt x="46" y="1"/>
                    <a:pt x="23" y="1"/>
                    <a:pt x="23" y="24"/>
                  </a:cubicBezTo>
                  <a:cubicBezTo>
                    <a:pt x="0" y="47"/>
                    <a:pt x="23" y="69"/>
                    <a:pt x="23" y="69"/>
                  </a:cubicBezTo>
                  <a:lnTo>
                    <a:pt x="160" y="138"/>
                  </a:lnTo>
                  <a:cubicBezTo>
                    <a:pt x="183" y="161"/>
                    <a:pt x="228" y="161"/>
                    <a:pt x="274" y="183"/>
                  </a:cubicBezTo>
                  <a:cubicBezTo>
                    <a:pt x="342" y="206"/>
                    <a:pt x="411" y="252"/>
                    <a:pt x="479" y="275"/>
                  </a:cubicBezTo>
                  <a:cubicBezTo>
                    <a:pt x="639" y="320"/>
                    <a:pt x="799" y="389"/>
                    <a:pt x="936" y="435"/>
                  </a:cubicBezTo>
                  <a:cubicBezTo>
                    <a:pt x="1096" y="503"/>
                    <a:pt x="1255" y="572"/>
                    <a:pt x="1415" y="640"/>
                  </a:cubicBezTo>
                  <a:cubicBezTo>
                    <a:pt x="1552" y="686"/>
                    <a:pt x="1712" y="754"/>
                    <a:pt x="1872" y="823"/>
                  </a:cubicBezTo>
                  <a:cubicBezTo>
                    <a:pt x="2077" y="891"/>
                    <a:pt x="2283" y="982"/>
                    <a:pt x="2488" y="1051"/>
                  </a:cubicBezTo>
                  <a:cubicBezTo>
                    <a:pt x="2579" y="1096"/>
                    <a:pt x="2671" y="1119"/>
                    <a:pt x="2762" y="1142"/>
                  </a:cubicBezTo>
                  <a:cubicBezTo>
                    <a:pt x="2808" y="1165"/>
                    <a:pt x="2853" y="1188"/>
                    <a:pt x="2922" y="1211"/>
                  </a:cubicBezTo>
                  <a:cubicBezTo>
                    <a:pt x="2922" y="1211"/>
                    <a:pt x="2945" y="1211"/>
                    <a:pt x="2967" y="1233"/>
                  </a:cubicBezTo>
                  <a:cubicBezTo>
                    <a:pt x="3013" y="1233"/>
                    <a:pt x="3036" y="1256"/>
                    <a:pt x="3082" y="1256"/>
                  </a:cubicBezTo>
                  <a:cubicBezTo>
                    <a:pt x="3093" y="1268"/>
                    <a:pt x="3104" y="1273"/>
                    <a:pt x="3116" y="1273"/>
                  </a:cubicBezTo>
                  <a:cubicBezTo>
                    <a:pt x="3127" y="1273"/>
                    <a:pt x="3139" y="1268"/>
                    <a:pt x="3150" y="1256"/>
                  </a:cubicBezTo>
                  <a:cubicBezTo>
                    <a:pt x="3196" y="1256"/>
                    <a:pt x="3218" y="1211"/>
                    <a:pt x="3241" y="1188"/>
                  </a:cubicBezTo>
                  <a:cubicBezTo>
                    <a:pt x="3241" y="1142"/>
                    <a:pt x="3241" y="1119"/>
                    <a:pt x="3241" y="1074"/>
                  </a:cubicBezTo>
                  <a:cubicBezTo>
                    <a:pt x="3218" y="1028"/>
                    <a:pt x="3196" y="1005"/>
                    <a:pt x="3173" y="1005"/>
                  </a:cubicBezTo>
                  <a:cubicBezTo>
                    <a:pt x="3104" y="960"/>
                    <a:pt x="3059" y="960"/>
                    <a:pt x="3013" y="937"/>
                  </a:cubicBezTo>
                  <a:cubicBezTo>
                    <a:pt x="2967" y="937"/>
                    <a:pt x="2922" y="914"/>
                    <a:pt x="2876" y="914"/>
                  </a:cubicBezTo>
                  <a:cubicBezTo>
                    <a:pt x="2785" y="868"/>
                    <a:pt x="2693" y="845"/>
                    <a:pt x="2625" y="823"/>
                  </a:cubicBezTo>
                  <a:cubicBezTo>
                    <a:pt x="2511" y="800"/>
                    <a:pt x="2420" y="777"/>
                    <a:pt x="2328" y="754"/>
                  </a:cubicBezTo>
                  <a:cubicBezTo>
                    <a:pt x="2241" y="732"/>
                    <a:pt x="2154" y="690"/>
                    <a:pt x="2066" y="666"/>
                  </a:cubicBezTo>
                  <a:lnTo>
                    <a:pt x="2066" y="666"/>
                  </a:lnTo>
                  <a:cubicBezTo>
                    <a:pt x="2072" y="669"/>
                    <a:pt x="2077" y="675"/>
                    <a:pt x="2077" y="686"/>
                  </a:cubicBezTo>
                  <a:cubicBezTo>
                    <a:pt x="2032" y="663"/>
                    <a:pt x="1963" y="640"/>
                    <a:pt x="1895" y="617"/>
                  </a:cubicBezTo>
                  <a:cubicBezTo>
                    <a:pt x="1742" y="574"/>
                    <a:pt x="1590" y="509"/>
                    <a:pt x="1437" y="464"/>
                  </a:cubicBezTo>
                  <a:lnTo>
                    <a:pt x="1437" y="464"/>
                  </a:lnTo>
                  <a:cubicBezTo>
                    <a:pt x="1438" y="467"/>
                    <a:pt x="1438" y="472"/>
                    <a:pt x="1438" y="480"/>
                  </a:cubicBezTo>
                  <a:cubicBezTo>
                    <a:pt x="1278" y="412"/>
                    <a:pt x="1119" y="366"/>
                    <a:pt x="959" y="320"/>
                  </a:cubicBezTo>
                  <a:cubicBezTo>
                    <a:pt x="822" y="275"/>
                    <a:pt x="662" y="229"/>
                    <a:pt x="525" y="183"/>
                  </a:cubicBezTo>
                  <a:cubicBezTo>
                    <a:pt x="457" y="161"/>
                    <a:pt x="388" y="138"/>
                    <a:pt x="320" y="115"/>
                  </a:cubicBezTo>
                  <a:cubicBezTo>
                    <a:pt x="274" y="92"/>
                    <a:pt x="228" y="69"/>
                    <a:pt x="206" y="69"/>
                  </a:cubicBezTo>
                  <a:cubicBezTo>
                    <a:pt x="160" y="47"/>
                    <a:pt x="114" y="24"/>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827;p58">
              <a:extLst>
                <a:ext uri="{FF2B5EF4-FFF2-40B4-BE49-F238E27FC236}">
                  <a16:creationId xmlns:a16="http://schemas.microsoft.com/office/drawing/2014/main" id="{198670BF-AC45-0B81-DDBB-B268A9FE7C01}"/>
                </a:ext>
              </a:extLst>
            </p:cNvPr>
            <p:cNvSpPr/>
            <p:nvPr/>
          </p:nvSpPr>
          <p:spPr>
            <a:xfrm>
              <a:off x="6120501" y="2938407"/>
              <a:ext cx="35515" cy="64389"/>
            </a:xfrm>
            <a:custGeom>
              <a:avLst/>
              <a:gdLst/>
              <a:ahLst/>
              <a:cxnLst/>
              <a:rect l="l" t="t" r="r" b="b"/>
              <a:pathLst>
                <a:path w="754" h="1367" extrusionOk="0">
                  <a:moveTo>
                    <a:pt x="115" y="0"/>
                  </a:moveTo>
                  <a:cubicBezTo>
                    <a:pt x="69" y="0"/>
                    <a:pt x="46" y="23"/>
                    <a:pt x="23" y="46"/>
                  </a:cubicBezTo>
                  <a:cubicBezTo>
                    <a:pt x="0" y="114"/>
                    <a:pt x="0" y="183"/>
                    <a:pt x="69" y="206"/>
                  </a:cubicBezTo>
                  <a:cubicBezTo>
                    <a:pt x="69" y="206"/>
                    <a:pt x="92" y="228"/>
                    <a:pt x="92" y="228"/>
                  </a:cubicBezTo>
                  <a:cubicBezTo>
                    <a:pt x="115" y="228"/>
                    <a:pt x="115" y="251"/>
                    <a:pt x="115" y="251"/>
                  </a:cubicBezTo>
                  <a:cubicBezTo>
                    <a:pt x="137" y="297"/>
                    <a:pt x="160" y="320"/>
                    <a:pt x="183" y="365"/>
                  </a:cubicBezTo>
                  <a:cubicBezTo>
                    <a:pt x="229" y="480"/>
                    <a:pt x="252" y="571"/>
                    <a:pt x="274" y="662"/>
                  </a:cubicBezTo>
                  <a:cubicBezTo>
                    <a:pt x="274" y="731"/>
                    <a:pt x="274" y="799"/>
                    <a:pt x="274" y="868"/>
                  </a:cubicBezTo>
                  <a:cubicBezTo>
                    <a:pt x="274" y="913"/>
                    <a:pt x="252" y="936"/>
                    <a:pt x="252" y="959"/>
                  </a:cubicBezTo>
                  <a:cubicBezTo>
                    <a:pt x="252" y="982"/>
                    <a:pt x="229" y="1004"/>
                    <a:pt x="229" y="1027"/>
                  </a:cubicBezTo>
                  <a:cubicBezTo>
                    <a:pt x="206" y="1050"/>
                    <a:pt x="206" y="1096"/>
                    <a:pt x="183" y="1119"/>
                  </a:cubicBezTo>
                  <a:cubicBezTo>
                    <a:pt x="183" y="1119"/>
                    <a:pt x="183" y="1141"/>
                    <a:pt x="183" y="1141"/>
                  </a:cubicBezTo>
                  <a:cubicBezTo>
                    <a:pt x="160" y="1164"/>
                    <a:pt x="137" y="1210"/>
                    <a:pt x="137" y="1233"/>
                  </a:cubicBezTo>
                  <a:cubicBezTo>
                    <a:pt x="137" y="1310"/>
                    <a:pt x="211" y="1366"/>
                    <a:pt x="279" y="1366"/>
                  </a:cubicBezTo>
                  <a:cubicBezTo>
                    <a:pt x="312" y="1366"/>
                    <a:pt x="344" y="1354"/>
                    <a:pt x="366" y="1324"/>
                  </a:cubicBezTo>
                  <a:cubicBezTo>
                    <a:pt x="389" y="1324"/>
                    <a:pt x="389" y="1301"/>
                    <a:pt x="411" y="1301"/>
                  </a:cubicBezTo>
                  <a:cubicBezTo>
                    <a:pt x="434" y="1256"/>
                    <a:pt x="480" y="1210"/>
                    <a:pt x="503" y="1164"/>
                  </a:cubicBezTo>
                  <a:lnTo>
                    <a:pt x="548" y="1164"/>
                  </a:lnTo>
                  <a:cubicBezTo>
                    <a:pt x="594" y="1141"/>
                    <a:pt x="617" y="1119"/>
                    <a:pt x="640" y="1096"/>
                  </a:cubicBezTo>
                  <a:cubicBezTo>
                    <a:pt x="685" y="1027"/>
                    <a:pt x="708" y="959"/>
                    <a:pt x="731" y="890"/>
                  </a:cubicBezTo>
                  <a:cubicBezTo>
                    <a:pt x="754" y="822"/>
                    <a:pt x="754" y="731"/>
                    <a:pt x="754" y="662"/>
                  </a:cubicBezTo>
                  <a:cubicBezTo>
                    <a:pt x="754" y="571"/>
                    <a:pt x="731" y="502"/>
                    <a:pt x="685" y="411"/>
                  </a:cubicBezTo>
                  <a:cubicBezTo>
                    <a:pt x="662" y="343"/>
                    <a:pt x="640" y="297"/>
                    <a:pt x="594" y="251"/>
                  </a:cubicBezTo>
                  <a:cubicBezTo>
                    <a:pt x="548" y="183"/>
                    <a:pt x="480" y="114"/>
                    <a:pt x="411" y="114"/>
                  </a:cubicBezTo>
                  <a:cubicBezTo>
                    <a:pt x="389" y="114"/>
                    <a:pt x="343" y="137"/>
                    <a:pt x="320" y="137"/>
                  </a:cubicBezTo>
                  <a:cubicBezTo>
                    <a:pt x="320" y="114"/>
                    <a:pt x="297" y="91"/>
                    <a:pt x="274" y="69"/>
                  </a:cubicBezTo>
                  <a:cubicBezTo>
                    <a:pt x="252" y="46"/>
                    <a:pt x="206" y="23"/>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828;p58">
              <a:extLst>
                <a:ext uri="{FF2B5EF4-FFF2-40B4-BE49-F238E27FC236}">
                  <a16:creationId xmlns:a16="http://schemas.microsoft.com/office/drawing/2014/main" id="{04F89E97-9E24-A219-A6E8-46E9C796F448}"/>
                </a:ext>
              </a:extLst>
            </p:cNvPr>
            <p:cNvSpPr/>
            <p:nvPr/>
          </p:nvSpPr>
          <p:spPr>
            <a:xfrm>
              <a:off x="6134492" y="2996440"/>
              <a:ext cx="34432" cy="100046"/>
            </a:xfrm>
            <a:custGeom>
              <a:avLst/>
              <a:gdLst/>
              <a:ahLst/>
              <a:cxnLst/>
              <a:rect l="l" t="t" r="r" b="b"/>
              <a:pathLst>
                <a:path w="731" h="2124" extrusionOk="0">
                  <a:moveTo>
                    <a:pt x="251" y="1"/>
                  </a:moveTo>
                  <a:cubicBezTo>
                    <a:pt x="206" y="1"/>
                    <a:pt x="160" y="24"/>
                    <a:pt x="137" y="46"/>
                  </a:cubicBezTo>
                  <a:cubicBezTo>
                    <a:pt x="114" y="46"/>
                    <a:pt x="92" y="46"/>
                    <a:pt x="69" y="69"/>
                  </a:cubicBezTo>
                  <a:cubicBezTo>
                    <a:pt x="23" y="92"/>
                    <a:pt x="0" y="138"/>
                    <a:pt x="23" y="183"/>
                  </a:cubicBezTo>
                  <a:cubicBezTo>
                    <a:pt x="46" y="206"/>
                    <a:pt x="46" y="252"/>
                    <a:pt x="69" y="275"/>
                  </a:cubicBezTo>
                  <a:cubicBezTo>
                    <a:pt x="114" y="389"/>
                    <a:pt x="137" y="503"/>
                    <a:pt x="160" y="617"/>
                  </a:cubicBezTo>
                  <a:cubicBezTo>
                    <a:pt x="160" y="640"/>
                    <a:pt x="160" y="663"/>
                    <a:pt x="160" y="708"/>
                  </a:cubicBezTo>
                  <a:cubicBezTo>
                    <a:pt x="160" y="708"/>
                    <a:pt x="183" y="708"/>
                    <a:pt x="183" y="731"/>
                  </a:cubicBezTo>
                  <a:cubicBezTo>
                    <a:pt x="183" y="750"/>
                    <a:pt x="183" y="785"/>
                    <a:pt x="183" y="822"/>
                  </a:cubicBezTo>
                  <a:cubicBezTo>
                    <a:pt x="183" y="891"/>
                    <a:pt x="206" y="959"/>
                    <a:pt x="206" y="1005"/>
                  </a:cubicBezTo>
                  <a:cubicBezTo>
                    <a:pt x="206" y="1096"/>
                    <a:pt x="206" y="1165"/>
                    <a:pt x="206" y="1233"/>
                  </a:cubicBezTo>
                  <a:cubicBezTo>
                    <a:pt x="206" y="1370"/>
                    <a:pt x="206" y="1507"/>
                    <a:pt x="183" y="1644"/>
                  </a:cubicBezTo>
                  <a:cubicBezTo>
                    <a:pt x="183" y="1690"/>
                    <a:pt x="160" y="1758"/>
                    <a:pt x="137" y="1804"/>
                  </a:cubicBezTo>
                  <a:lnTo>
                    <a:pt x="137" y="1804"/>
                  </a:lnTo>
                  <a:cubicBezTo>
                    <a:pt x="122" y="1834"/>
                    <a:pt x="107" y="1865"/>
                    <a:pt x="92" y="1895"/>
                  </a:cubicBezTo>
                  <a:cubicBezTo>
                    <a:pt x="92" y="1895"/>
                    <a:pt x="92" y="1918"/>
                    <a:pt x="92" y="1918"/>
                  </a:cubicBezTo>
                  <a:cubicBezTo>
                    <a:pt x="92" y="1941"/>
                    <a:pt x="69" y="1941"/>
                    <a:pt x="69" y="1964"/>
                  </a:cubicBezTo>
                  <a:cubicBezTo>
                    <a:pt x="69" y="1987"/>
                    <a:pt x="69" y="2009"/>
                    <a:pt x="69" y="2032"/>
                  </a:cubicBezTo>
                  <a:cubicBezTo>
                    <a:pt x="69" y="2055"/>
                    <a:pt x="114" y="2078"/>
                    <a:pt x="137" y="2101"/>
                  </a:cubicBezTo>
                  <a:cubicBezTo>
                    <a:pt x="137" y="2101"/>
                    <a:pt x="160" y="2123"/>
                    <a:pt x="183" y="2123"/>
                  </a:cubicBezTo>
                  <a:cubicBezTo>
                    <a:pt x="228" y="2123"/>
                    <a:pt x="274" y="2078"/>
                    <a:pt x="320" y="2055"/>
                  </a:cubicBezTo>
                  <a:cubicBezTo>
                    <a:pt x="343" y="2032"/>
                    <a:pt x="343" y="2009"/>
                    <a:pt x="365" y="1964"/>
                  </a:cubicBezTo>
                  <a:cubicBezTo>
                    <a:pt x="379" y="1970"/>
                    <a:pt x="394" y="1973"/>
                    <a:pt x="410" y="1973"/>
                  </a:cubicBezTo>
                  <a:cubicBezTo>
                    <a:pt x="449" y="1973"/>
                    <a:pt x="493" y="1957"/>
                    <a:pt x="525" y="1941"/>
                  </a:cubicBezTo>
                  <a:cubicBezTo>
                    <a:pt x="548" y="1895"/>
                    <a:pt x="594" y="1850"/>
                    <a:pt x="616" y="1781"/>
                  </a:cubicBezTo>
                  <a:cubicBezTo>
                    <a:pt x="639" y="1735"/>
                    <a:pt x="639" y="1713"/>
                    <a:pt x="662" y="1644"/>
                  </a:cubicBezTo>
                  <a:cubicBezTo>
                    <a:pt x="685" y="1576"/>
                    <a:pt x="708" y="1484"/>
                    <a:pt x="708" y="1393"/>
                  </a:cubicBezTo>
                  <a:cubicBezTo>
                    <a:pt x="731" y="1325"/>
                    <a:pt x="731" y="1233"/>
                    <a:pt x="731" y="1142"/>
                  </a:cubicBezTo>
                  <a:cubicBezTo>
                    <a:pt x="731" y="1119"/>
                    <a:pt x="708" y="1074"/>
                    <a:pt x="708" y="1051"/>
                  </a:cubicBezTo>
                  <a:cubicBezTo>
                    <a:pt x="708" y="1028"/>
                    <a:pt x="708" y="1005"/>
                    <a:pt x="708" y="982"/>
                  </a:cubicBezTo>
                  <a:cubicBezTo>
                    <a:pt x="708" y="982"/>
                    <a:pt x="708" y="959"/>
                    <a:pt x="708" y="937"/>
                  </a:cubicBezTo>
                  <a:cubicBezTo>
                    <a:pt x="708" y="914"/>
                    <a:pt x="685" y="891"/>
                    <a:pt x="685" y="845"/>
                  </a:cubicBezTo>
                  <a:cubicBezTo>
                    <a:pt x="685" y="777"/>
                    <a:pt x="662" y="685"/>
                    <a:pt x="639" y="617"/>
                  </a:cubicBezTo>
                  <a:cubicBezTo>
                    <a:pt x="616" y="526"/>
                    <a:pt x="594" y="457"/>
                    <a:pt x="571" y="366"/>
                  </a:cubicBezTo>
                  <a:cubicBezTo>
                    <a:pt x="548" y="320"/>
                    <a:pt x="525" y="275"/>
                    <a:pt x="525" y="229"/>
                  </a:cubicBezTo>
                  <a:cubicBezTo>
                    <a:pt x="480" y="161"/>
                    <a:pt x="457" y="92"/>
                    <a:pt x="388" y="46"/>
                  </a:cubicBezTo>
                  <a:cubicBezTo>
                    <a:pt x="343" y="24"/>
                    <a:pt x="320"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29;p58">
              <a:extLst>
                <a:ext uri="{FF2B5EF4-FFF2-40B4-BE49-F238E27FC236}">
                  <a16:creationId xmlns:a16="http://schemas.microsoft.com/office/drawing/2014/main" id="{8475025B-3FA0-B285-D06B-0BFF8F9651AA}"/>
                </a:ext>
              </a:extLst>
            </p:cNvPr>
            <p:cNvSpPr/>
            <p:nvPr/>
          </p:nvSpPr>
          <p:spPr>
            <a:xfrm>
              <a:off x="6120501" y="3011513"/>
              <a:ext cx="17240" cy="66085"/>
            </a:xfrm>
            <a:custGeom>
              <a:avLst/>
              <a:gdLst/>
              <a:ahLst/>
              <a:cxnLst/>
              <a:rect l="l" t="t" r="r" b="b"/>
              <a:pathLst>
                <a:path w="366" h="1403" extrusionOk="0">
                  <a:moveTo>
                    <a:pt x="160" y="0"/>
                  </a:moveTo>
                  <a:cubicBezTo>
                    <a:pt x="137" y="23"/>
                    <a:pt x="115" y="46"/>
                    <a:pt x="115" y="69"/>
                  </a:cubicBezTo>
                  <a:cubicBezTo>
                    <a:pt x="115" y="92"/>
                    <a:pt x="137" y="114"/>
                    <a:pt x="137" y="137"/>
                  </a:cubicBezTo>
                  <a:cubicBezTo>
                    <a:pt x="137" y="183"/>
                    <a:pt x="137" y="251"/>
                    <a:pt x="137" y="297"/>
                  </a:cubicBezTo>
                  <a:cubicBezTo>
                    <a:pt x="137" y="365"/>
                    <a:pt x="160" y="434"/>
                    <a:pt x="160" y="502"/>
                  </a:cubicBezTo>
                  <a:cubicBezTo>
                    <a:pt x="160" y="548"/>
                    <a:pt x="137" y="617"/>
                    <a:pt x="137" y="685"/>
                  </a:cubicBezTo>
                  <a:cubicBezTo>
                    <a:pt x="137" y="754"/>
                    <a:pt x="137" y="822"/>
                    <a:pt x="115" y="890"/>
                  </a:cubicBezTo>
                  <a:cubicBezTo>
                    <a:pt x="115" y="982"/>
                    <a:pt x="92" y="1073"/>
                    <a:pt x="46" y="1164"/>
                  </a:cubicBezTo>
                  <a:cubicBezTo>
                    <a:pt x="46" y="1187"/>
                    <a:pt x="23" y="1210"/>
                    <a:pt x="23" y="1233"/>
                  </a:cubicBezTo>
                  <a:cubicBezTo>
                    <a:pt x="0" y="1301"/>
                    <a:pt x="46" y="1370"/>
                    <a:pt x="115" y="1393"/>
                  </a:cubicBezTo>
                  <a:cubicBezTo>
                    <a:pt x="128" y="1399"/>
                    <a:pt x="141" y="1402"/>
                    <a:pt x="154" y="1402"/>
                  </a:cubicBezTo>
                  <a:cubicBezTo>
                    <a:pt x="185" y="1402"/>
                    <a:pt x="213" y="1386"/>
                    <a:pt x="229" y="1370"/>
                  </a:cubicBezTo>
                  <a:lnTo>
                    <a:pt x="252" y="1370"/>
                  </a:lnTo>
                  <a:cubicBezTo>
                    <a:pt x="274" y="1347"/>
                    <a:pt x="297" y="1324"/>
                    <a:pt x="297" y="1301"/>
                  </a:cubicBezTo>
                  <a:cubicBezTo>
                    <a:pt x="320" y="1256"/>
                    <a:pt x="320" y="1210"/>
                    <a:pt x="320" y="1164"/>
                  </a:cubicBezTo>
                  <a:cubicBezTo>
                    <a:pt x="343" y="1119"/>
                    <a:pt x="343" y="1050"/>
                    <a:pt x="343" y="1005"/>
                  </a:cubicBezTo>
                  <a:cubicBezTo>
                    <a:pt x="366" y="936"/>
                    <a:pt x="343" y="890"/>
                    <a:pt x="343" y="845"/>
                  </a:cubicBezTo>
                  <a:cubicBezTo>
                    <a:pt x="343" y="776"/>
                    <a:pt x="343" y="731"/>
                    <a:pt x="343" y="662"/>
                  </a:cubicBezTo>
                  <a:cubicBezTo>
                    <a:pt x="320" y="457"/>
                    <a:pt x="252" y="251"/>
                    <a:pt x="229" y="46"/>
                  </a:cubicBezTo>
                  <a:cubicBezTo>
                    <a:pt x="229" y="23"/>
                    <a:pt x="206"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830;p58">
              <a:extLst>
                <a:ext uri="{FF2B5EF4-FFF2-40B4-BE49-F238E27FC236}">
                  <a16:creationId xmlns:a16="http://schemas.microsoft.com/office/drawing/2014/main" id="{D1FFB327-D2C6-C493-999F-C473C2B337EB}"/>
                </a:ext>
              </a:extLst>
            </p:cNvPr>
            <p:cNvSpPr/>
            <p:nvPr/>
          </p:nvSpPr>
          <p:spPr>
            <a:xfrm>
              <a:off x="6100058" y="3038362"/>
              <a:ext cx="19406" cy="48468"/>
            </a:xfrm>
            <a:custGeom>
              <a:avLst/>
              <a:gdLst/>
              <a:ahLst/>
              <a:cxnLst/>
              <a:rect l="l" t="t" r="r" b="b"/>
              <a:pathLst>
                <a:path w="412" h="1029" extrusionOk="0">
                  <a:moveTo>
                    <a:pt x="366" y="1"/>
                  </a:moveTo>
                  <a:cubicBezTo>
                    <a:pt x="343" y="1"/>
                    <a:pt x="320" y="1"/>
                    <a:pt x="320" y="47"/>
                  </a:cubicBezTo>
                  <a:cubicBezTo>
                    <a:pt x="320" y="92"/>
                    <a:pt x="320" y="161"/>
                    <a:pt x="320" y="206"/>
                  </a:cubicBezTo>
                  <a:cubicBezTo>
                    <a:pt x="298" y="252"/>
                    <a:pt x="298" y="320"/>
                    <a:pt x="275" y="366"/>
                  </a:cubicBezTo>
                  <a:cubicBezTo>
                    <a:pt x="275" y="412"/>
                    <a:pt x="252" y="457"/>
                    <a:pt x="229" y="503"/>
                  </a:cubicBezTo>
                  <a:cubicBezTo>
                    <a:pt x="206" y="572"/>
                    <a:pt x="161" y="640"/>
                    <a:pt x="138" y="709"/>
                  </a:cubicBezTo>
                  <a:cubicBezTo>
                    <a:pt x="115" y="731"/>
                    <a:pt x="92" y="777"/>
                    <a:pt x="69" y="800"/>
                  </a:cubicBezTo>
                  <a:cubicBezTo>
                    <a:pt x="46" y="823"/>
                    <a:pt x="46" y="845"/>
                    <a:pt x="24" y="891"/>
                  </a:cubicBezTo>
                  <a:cubicBezTo>
                    <a:pt x="1" y="937"/>
                    <a:pt x="1" y="982"/>
                    <a:pt x="46" y="1005"/>
                  </a:cubicBezTo>
                  <a:cubicBezTo>
                    <a:pt x="69" y="1028"/>
                    <a:pt x="115" y="1028"/>
                    <a:pt x="138" y="1028"/>
                  </a:cubicBezTo>
                  <a:cubicBezTo>
                    <a:pt x="161" y="1005"/>
                    <a:pt x="183" y="1005"/>
                    <a:pt x="183" y="982"/>
                  </a:cubicBezTo>
                  <a:cubicBezTo>
                    <a:pt x="229" y="914"/>
                    <a:pt x="252" y="845"/>
                    <a:pt x="275" y="777"/>
                  </a:cubicBezTo>
                  <a:cubicBezTo>
                    <a:pt x="320" y="686"/>
                    <a:pt x="343" y="617"/>
                    <a:pt x="366" y="526"/>
                  </a:cubicBezTo>
                  <a:cubicBezTo>
                    <a:pt x="389" y="457"/>
                    <a:pt x="389" y="366"/>
                    <a:pt x="412" y="298"/>
                  </a:cubicBezTo>
                  <a:cubicBezTo>
                    <a:pt x="412" y="206"/>
                    <a:pt x="412" y="115"/>
                    <a:pt x="412" y="47"/>
                  </a:cubicBezTo>
                  <a:cubicBezTo>
                    <a:pt x="412" y="1"/>
                    <a:pt x="389" y="1"/>
                    <a:pt x="366"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9831;p58">
              <a:extLst>
                <a:ext uri="{FF2B5EF4-FFF2-40B4-BE49-F238E27FC236}">
                  <a16:creationId xmlns:a16="http://schemas.microsoft.com/office/drawing/2014/main" id="{C1D6D2B8-E37E-2CA0-3FE0-497C3C1825BC}"/>
                </a:ext>
              </a:extLst>
            </p:cNvPr>
            <p:cNvSpPr/>
            <p:nvPr/>
          </p:nvSpPr>
          <p:spPr>
            <a:xfrm>
              <a:off x="5087260" y="3086785"/>
              <a:ext cx="446202" cy="451572"/>
            </a:xfrm>
            <a:custGeom>
              <a:avLst/>
              <a:gdLst/>
              <a:ahLst/>
              <a:cxnLst/>
              <a:rect l="l" t="t" r="r" b="b"/>
              <a:pathLst>
                <a:path w="9473" h="9587" extrusionOk="0">
                  <a:moveTo>
                    <a:pt x="4520" y="0"/>
                  </a:moveTo>
                  <a:cubicBezTo>
                    <a:pt x="4451" y="23"/>
                    <a:pt x="4360" y="23"/>
                    <a:pt x="4292" y="23"/>
                  </a:cubicBezTo>
                  <a:lnTo>
                    <a:pt x="4018" y="23"/>
                  </a:lnTo>
                  <a:cubicBezTo>
                    <a:pt x="3949" y="46"/>
                    <a:pt x="3881" y="46"/>
                    <a:pt x="3812" y="69"/>
                  </a:cubicBezTo>
                  <a:cubicBezTo>
                    <a:pt x="3744" y="91"/>
                    <a:pt x="3675" y="91"/>
                    <a:pt x="3607" y="114"/>
                  </a:cubicBezTo>
                  <a:cubicBezTo>
                    <a:pt x="3515" y="137"/>
                    <a:pt x="3424" y="183"/>
                    <a:pt x="3356" y="205"/>
                  </a:cubicBezTo>
                  <a:cubicBezTo>
                    <a:pt x="3287" y="251"/>
                    <a:pt x="3219" y="274"/>
                    <a:pt x="3150" y="320"/>
                  </a:cubicBezTo>
                  <a:cubicBezTo>
                    <a:pt x="2990" y="388"/>
                    <a:pt x="2854" y="457"/>
                    <a:pt x="2739" y="525"/>
                  </a:cubicBezTo>
                  <a:lnTo>
                    <a:pt x="2648" y="571"/>
                  </a:lnTo>
                  <a:cubicBezTo>
                    <a:pt x="2625" y="594"/>
                    <a:pt x="2580" y="616"/>
                    <a:pt x="2534" y="639"/>
                  </a:cubicBezTo>
                  <a:cubicBezTo>
                    <a:pt x="2465" y="685"/>
                    <a:pt x="2397" y="708"/>
                    <a:pt x="2329" y="753"/>
                  </a:cubicBezTo>
                  <a:lnTo>
                    <a:pt x="2283" y="776"/>
                  </a:lnTo>
                  <a:cubicBezTo>
                    <a:pt x="2214" y="799"/>
                    <a:pt x="2169" y="822"/>
                    <a:pt x="2100" y="845"/>
                  </a:cubicBezTo>
                  <a:cubicBezTo>
                    <a:pt x="2032" y="890"/>
                    <a:pt x="1963" y="936"/>
                    <a:pt x="1895" y="982"/>
                  </a:cubicBezTo>
                  <a:cubicBezTo>
                    <a:pt x="1781" y="1073"/>
                    <a:pt x="1644" y="1164"/>
                    <a:pt x="1484" y="1278"/>
                  </a:cubicBezTo>
                  <a:cubicBezTo>
                    <a:pt x="1416" y="1347"/>
                    <a:pt x="1370" y="1392"/>
                    <a:pt x="1301" y="1438"/>
                  </a:cubicBezTo>
                  <a:cubicBezTo>
                    <a:pt x="1256" y="1484"/>
                    <a:pt x="1210" y="1529"/>
                    <a:pt x="1142" y="1598"/>
                  </a:cubicBezTo>
                  <a:lnTo>
                    <a:pt x="1119" y="1621"/>
                  </a:lnTo>
                  <a:cubicBezTo>
                    <a:pt x="1027" y="1712"/>
                    <a:pt x="936" y="1826"/>
                    <a:pt x="845" y="1940"/>
                  </a:cubicBezTo>
                  <a:lnTo>
                    <a:pt x="776" y="2009"/>
                  </a:lnTo>
                  <a:lnTo>
                    <a:pt x="731" y="2054"/>
                  </a:lnTo>
                  <a:cubicBezTo>
                    <a:pt x="617" y="2191"/>
                    <a:pt x="503" y="2328"/>
                    <a:pt x="457" y="2488"/>
                  </a:cubicBezTo>
                  <a:cubicBezTo>
                    <a:pt x="457" y="2534"/>
                    <a:pt x="457" y="2579"/>
                    <a:pt x="480" y="2602"/>
                  </a:cubicBezTo>
                  <a:cubicBezTo>
                    <a:pt x="480" y="2625"/>
                    <a:pt x="503" y="2648"/>
                    <a:pt x="503" y="2648"/>
                  </a:cubicBezTo>
                  <a:cubicBezTo>
                    <a:pt x="434" y="2785"/>
                    <a:pt x="388" y="2922"/>
                    <a:pt x="343" y="3013"/>
                  </a:cubicBezTo>
                  <a:cubicBezTo>
                    <a:pt x="320" y="3081"/>
                    <a:pt x="274" y="3150"/>
                    <a:pt x="251" y="3218"/>
                  </a:cubicBezTo>
                  <a:cubicBezTo>
                    <a:pt x="229" y="3310"/>
                    <a:pt x="206" y="3378"/>
                    <a:pt x="206" y="3447"/>
                  </a:cubicBezTo>
                  <a:cubicBezTo>
                    <a:pt x="160" y="3606"/>
                    <a:pt x="137" y="3766"/>
                    <a:pt x="92" y="3926"/>
                  </a:cubicBezTo>
                  <a:cubicBezTo>
                    <a:pt x="69" y="4109"/>
                    <a:pt x="46" y="4268"/>
                    <a:pt x="23" y="4405"/>
                  </a:cubicBezTo>
                  <a:cubicBezTo>
                    <a:pt x="23" y="4474"/>
                    <a:pt x="23" y="4542"/>
                    <a:pt x="0" y="4634"/>
                  </a:cubicBezTo>
                  <a:lnTo>
                    <a:pt x="0" y="4656"/>
                  </a:lnTo>
                  <a:cubicBezTo>
                    <a:pt x="0" y="4748"/>
                    <a:pt x="0" y="4816"/>
                    <a:pt x="0" y="4885"/>
                  </a:cubicBezTo>
                  <a:cubicBezTo>
                    <a:pt x="0" y="5067"/>
                    <a:pt x="0" y="5227"/>
                    <a:pt x="23" y="5387"/>
                  </a:cubicBezTo>
                  <a:cubicBezTo>
                    <a:pt x="46" y="5501"/>
                    <a:pt x="69" y="5638"/>
                    <a:pt x="92" y="5752"/>
                  </a:cubicBezTo>
                  <a:cubicBezTo>
                    <a:pt x="114" y="5866"/>
                    <a:pt x="160" y="5980"/>
                    <a:pt x="206" y="6140"/>
                  </a:cubicBezTo>
                  <a:cubicBezTo>
                    <a:pt x="229" y="6277"/>
                    <a:pt x="274" y="6368"/>
                    <a:pt x="297" y="6460"/>
                  </a:cubicBezTo>
                  <a:cubicBezTo>
                    <a:pt x="343" y="6574"/>
                    <a:pt x="388" y="6688"/>
                    <a:pt x="434" y="6802"/>
                  </a:cubicBezTo>
                  <a:lnTo>
                    <a:pt x="457" y="6848"/>
                  </a:lnTo>
                  <a:lnTo>
                    <a:pt x="457" y="6893"/>
                  </a:lnTo>
                  <a:cubicBezTo>
                    <a:pt x="503" y="7007"/>
                    <a:pt x="548" y="7122"/>
                    <a:pt x="617" y="7236"/>
                  </a:cubicBezTo>
                  <a:cubicBezTo>
                    <a:pt x="685" y="7373"/>
                    <a:pt x="754" y="7487"/>
                    <a:pt x="845" y="7601"/>
                  </a:cubicBezTo>
                  <a:lnTo>
                    <a:pt x="845" y="7624"/>
                  </a:lnTo>
                  <a:cubicBezTo>
                    <a:pt x="959" y="7761"/>
                    <a:pt x="1050" y="7875"/>
                    <a:pt x="1164" y="7989"/>
                  </a:cubicBezTo>
                  <a:cubicBezTo>
                    <a:pt x="1256" y="8080"/>
                    <a:pt x="1347" y="8149"/>
                    <a:pt x="1461" y="8240"/>
                  </a:cubicBezTo>
                  <a:lnTo>
                    <a:pt x="1484" y="8263"/>
                  </a:lnTo>
                  <a:cubicBezTo>
                    <a:pt x="1484" y="8263"/>
                    <a:pt x="1507" y="8286"/>
                    <a:pt x="1507" y="8286"/>
                  </a:cubicBezTo>
                  <a:cubicBezTo>
                    <a:pt x="1507" y="8286"/>
                    <a:pt x="1530" y="8308"/>
                    <a:pt x="1552" y="8308"/>
                  </a:cubicBezTo>
                  <a:lnTo>
                    <a:pt x="1598" y="8354"/>
                  </a:lnTo>
                  <a:cubicBezTo>
                    <a:pt x="1644" y="8400"/>
                    <a:pt x="1667" y="8423"/>
                    <a:pt x="1689" y="8445"/>
                  </a:cubicBezTo>
                  <a:cubicBezTo>
                    <a:pt x="1758" y="8491"/>
                    <a:pt x="1804" y="8537"/>
                    <a:pt x="1872" y="8560"/>
                  </a:cubicBezTo>
                  <a:lnTo>
                    <a:pt x="1940" y="8628"/>
                  </a:lnTo>
                  <a:cubicBezTo>
                    <a:pt x="1986" y="8651"/>
                    <a:pt x="2032" y="8696"/>
                    <a:pt x="2077" y="8719"/>
                  </a:cubicBezTo>
                  <a:cubicBezTo>
                    <a:pt x="2214" y="8811"/>
                    <a:pt x="2351" y="8902"/>
                    <a:pt x="2465" y="8970"/>
                  </a:cubicBezTo>
                  <a:cubicBezTo>
                    <a:pt x="2511" y="8993"/>
                    <a:pt x="2557" y="9016"/>
                    <a:pt x="2580" y="9039"/>
                  </a:cubicBezTo>
                  <a:cubicBezTo>
                    <a:pt x="2671" y="9085"/>
                    <a:pt x="2762" y="9130"/>
                    <a:pt x="2854" y="9176"/>
                  </a:cubicBezTo>
                  <a:cubicBezTo>
                    <a:pt x="2922" y="9221"/>
                    <a:pt x="3013" y="9244"/>
                    <a:pt x="3082" y="9290"/>
                  </a:cubicBezTo>
                  <a:cubicBezTo>
                    <a:pt x="3150" y="9313"/>
                    <a:pt x="3196" y="9336"/>
                    <a:pt x="3242" y="9358"/>
                  </a:cubicBezTo>
                  <a:cubicBezTo>
                    <a:pt x="3310" y="9381"/>
                    <a:pt x="3378" y="9404"/>
                    <a:pt x="3447" y="9427"/>
                  </a:cubicBezTo>
                  <a:cubicBezTo>
                    <a:pt x="3515" y="9450"/>
                    <a:pt x="3607" y="9473"/>
                    <a:pt x="3675" y="9495"/>
                  </a:cubicBezTo>
                  <a:cubicBezTo>
                    <a:pt x="3835" y="9518"/>
                    <a:pt x="3995" y="9541"/>
                    <a:pt x="4177" y="9564"/>
                  </a:cubicBezTo>
                  <a:lnTo>
                    <a:pt x="4292" y="9564"/>
                  </a:lnTo>
                  <a:cubicBezTo>
                    <a:pt x="4337" y="9564"/>
                    <a:pt x="4383" y="9587"/>
                    <a:pt x="4428" y="9587"/>
                  </a:cubicBezTo>
                  <a:lnTo>
                    <a:pt x="4908" y="9587"/>
                  </a:lnTo>
                  <a:cubicBezTo>
                    <a:pt x="5022" y="9587"/>
                    <a:pt x="5113" y="9587"/>
                    <a:pt x="5205" y="9564"/>
                  </a:cubicBezTo>
                  <a:lnTo>
                    <a:pt x="5319" y="9564"/>
                  </a:lnTo>
                  <a:cubicBezTo>
                    <a:pt x="5433" y="9541"/>
                    <a:pt x="5524" y="9541"/>
                    <a:pt x="5638" y="9518"/>
                  </a:cubicBezTo>
                  <a:cubicBezTo>
                    <a:pt x="5661" y="9518"/>
                    <a:pt x="5707" y="9495"/>
                    <a:pt x="5752" y="9495"/>
                  </a:cubicBezTo>
                  <a:cubicBezTo>
                    <a:pt x="5775" y="9473"/>
                    <a:pt x="5798" y="9473"/>
                    <a:pt x="5844" y="9450"/>
                  </a:cubicBezTo>
                  <a:lnTo>
                    <a:pt x="5889" y="9450"/>
                  </a:lnTo>
                  <a:lnTo>
                    <a:pt x="5912" y="9427"/>
                  </a:lnTo>
                  <a:lnTo>
                    <a:pt x="6003" y="9404"/>
                  </a:lnTo>
                  <a:cubicBezTo>
                    <a:pt x="6026" y="9381"/>
                    <a:pt x="6072" y="9381"/>
                    <a:pt x="6095" y="9358"/>
                  </a:cubicBezTo>
                  <a:cubicBezTo>
                    <a:pt x="6163" y="9336"/>
                    <a:pt x="6209" y="9313"/>
                    <a:pt x="6277" y="9290"/>
                  </a:cubicBezTo>
                  <a:lnTo>
                    <a:pt x="6300" y="9290"/>
                  </a:lnTo>
                  <a:cubicBezTo>
                    <a:pt x="6346" y="9267"/>
                    <a:pt x="6414" y="9244"/>
                    <a:pt x="6483" y="9199"/>
                  </a:cubicBezTo>
                  <a:cubicBezTo>
                    <a:pt x="6551" y="9176"/>
                    <a:pt x="6620" y="9130"/>
                    <a:pt x="6665" y="9107"/>
                  </a:cubicBezTo>
                  <a:cubicBezTo>
                    <a:pt x="6734" y="9062"/>
                    <a:pt x="6802" y="9039"/>
                    <a:pt x="6871" y="8993"/>
                  </a:cubicBezTo>
                  <a:lnTo>
                    <a:pt x="6894" y="8993"/>
                  </a:lnTo>
                  <a:cubicBezTo>
                    <a:pt x="6962" y="8948"/>
                    <a:pt x="7008" y="8925"/>
                    <a:pt x="7053" y="8879"/>
                  </a:cubicBezTo>
                  <a:cubicBezTo>
                    <a:pt x="7122" y="8833"/>
                    <a:pt x="7190" y="8788"/>
                    <a:pt x="7259" y="8742"/>
                  </a:cubicBezTo>
                  <a:lnTo>
                    <a:pt x="7282" y="8719"/>
                  </a:lnTo>
                  <a:lnTo>
                    <a:pt x="7327" y="8674"/>
                  </a:lnTo>
                  <a:cubicBezTo>
                    <a:pt x="7373" y="8651"/>
                    <a:pt x="7419" y="8605"/>
                    <a:pt x="7441" y="8560"/>
                  </a:cubicBezTo>
                  <a:cubicBezTo>
                    <a:pt x="7510" y="8514"/>
                    <a:pt x="7556" y="8468"/>
                    <a:pt x="7624" y="8400"/>
                  </a:cubicBezTo>
                  <a:cubicBezTo>
                    <a:pt x="7670" y="8354"/>
                    <a:pt x="7738" y="8286"/>
                    <a:pt x="7784" y="8240"/>
                  </a:cubicBezTo>
                  <a:cubicBezTo>
                    <a:pt x="7829" y="8194"/>
                    <a:pt x="7875" y="8172"/>
                    <a:pt x="7921" y="8126"/>
                  </a:cubicBezTo>
                  <a:lnTo>
                    <a:pt x="7966" y="8080"/>
                  </a:lnTo>
                  <a:cubicBezTo>
                    <a:pt x="8012" y="8035"/>
                    <a:pt x="8058" y="8012"/>
                    <a:pt x="8103" y="7966"/>
                  </a:cubicBezTo>
                  <a:lnTo>
                    <a:pt x="8149" y="7920"/>
                  </a:lnTo>
                  <a:cubicBezTo>
                    <a:pt x="8263" y="7829"/>
                    <a:pt x="8354" y="7715"/>
                    <a:pt x="8469" y="7624"/>
                  </a:cubicBezTo>
                  <a:cubicBezTo>
                    <a:pt x="8514" y="7555"/>
                    <a:pt x="8583" y="7487"/>
                    <a:pt x="8628" y="7441"/>
                  </a:cubicBezTo>
                  <a:cubicBezTo>
                    <a:pt x="8674" y="7373"/>
                    <a:pt x="8720" y="7327"/>
                    <a:pt x="8742" y="7258"/>
                  </a:cubicBezTo>
                  <a:cubicBezTo>
                    <a:pt x="8811" y="7167"/>
                    <a:pt x="8879" y="7030"/>
                    <a:pt x="8948" y="6893"/>
                  </a:cubicBezTo>
                  <a:cubicBezTo>
                    <a:pt x="8994" y="6802"/>
                    <a:pt x="9016" y="6734"/>
                    <a:pt x="9062" y="6665"/>
                  </a:cubicBezTo>
                  <a:lnTo>
                    <a:pt x="9085" y="6597"/>
                  </a:lnTo>
                  <a:cubicBezTo>
                    <a:pt x="9108" y="6551"/>
                    <a:pt x="9130" y="6505"/>
                    <a:pt x="9130" y="6460"/>
                  </a:cubicBezTo>
                  <a:cubicBezTo>
                    <a:pt x="9199" y="6323"/>
                    <a:pt x="9222" y="6186"/>
                    <a:pt x="9267" y="6049"/>
                  </a:cubicBezTo>
                  <a:lnTo>
                    <a:pt x="9290" y="6003"/>
                  </a:lnTo>
                  <a:cubicBezTo>
                    <a:pt x="9313" y="5889"/>
                    <a:pt x="9359" y="5752"/>
                    <a:pt x="9382" y="5638"/>
                  </a:cubicBezTo>
                  <a:cubicBezTo>
                    <a:pt x="9404" y="5455"/>
                    <a:pt x="9427" y="5296"/>
                    <a:pt x="9450" y="5113"/>
                  </a:cubicBezTo>
                  <a:cubicBezTo>
                    <a:pt x="9450" y="5044"/>
                    <a:pt x="9473" y="4953"/>
                    <a:pt x="9473" y="4885"/>
                  </a:cubicBezTo>
                  <a:cubicBezTo>
                    <a:pt x="9473" y="4793"/>
                    <a:pt x="9473" y="4702"/>
                    <a:pt x="9473" y="4634"/>
                  </a:cubicBezTo>
                  <a:cubicBezTo>
                    <a:pt x="9473" y="4428"/>
                    <a:pt x="9473" y="4291"/>
                    <a:pt x="9450" y="4131"/>
                  </a:cubicBezTo>
                  <a:lnTo>
                    <a:pt x="9427" y="4063"/>
                  </a:lnTo>
                  <a:cubicBezTo>
                    <a:pt x="9427" y="3949"/>
                    <a:pt x="9404" y="3812"/>
                    <a:pt x="9382" y="3698"/>
                  </a:cubicBezTo>
                  <a:cubicBezTo>
                    <a:pt x="9336" y="3561"/>
                    <a:pt x="9290" y="3424"/>
                    <a:pt x="9245" y="3310"/>
                  </a:cubicBezTo>
                  <a:cubicBezTo>
                    <a:pt x="9222" y="3218"/>
                    <a:pt x="9176" y="3104"/>
                    <a:pt x="9130" y="3013"/>
                  </a:cubicBezTo>
                  <a:cubicBezTo>
                    <a:pt x="9108" y="2945"/>
                    <a:pt x="9085" y="2899"/>
                    <a:pt x="9039" y="2830"/>
                  </a:cubicBezTo>
                  <a:cubicBezTo>
                    <a:pt x="8994" y="2693"/>
                    <a:pt x="8948" y="2556"/>
                    <a:pt x="8857" y="2420"/>
                  </a:cubicBezTo>
                  <a:cubicBezTo>
                    <a:pt x="8765" y="2283"/>
                    <a:pt x="8674" y="2168"/>
                    <a:pt x="8583" y="2054"/>
                  </a:cubicBezTo>
                  <a:cubicBezTo>
                    <a:pt x="8560" y="2009"/>
                    <a:pt x="8514" y="1986"/>
                    <a:pt x="8491" y="1963"/>
                  </a:cubicBezTo>
                  <a:cubicBezTo>
                    <a:pt x="8469" y="1940"/>
                    <a:pt x="8469" y="1917"/>
                    <a:pt x="8446" y="1895"/>
                  </a:cubicBezTo>
                  <a:cubicBezTo>
                    <a:pt x="8400" y="1872"/>
                    <a:pt x="8377" y="1826"/>
                    <a:pt x="8354" y="1780"/>
                  </a:cubicBezTo>
                  <a:lnTo>
                    <a:pt x="8309" y="1735"/>
                  </a:lnTo>
                  <a:cubicBezTo>
                    <a:pt x="8263" y="1666"/>
                    <a:pt x="8217" y="1621"/>
                    <a:pt x="8149" y="1552"/>
                  </a:cubicBezTo>
                  <a:cubicBezTo>
                    <a:pt x="8103" y="1507"/>
                    <a:pt x="8058" y="1438"/>
                    <a:pt x="7989" y="1392"/>
                  </a:cubicBezTo>
                  <a:cubicBezTo>
                    <a:pt x="7944" y="1324"/>
                    <a:pt x="7875" y="1278"/>
                    <a:pt x="7807" y="1210"/>
                  </a:cubicBezTo>
                  <a:cubicBezTo>
                    <a:pt x="7761" y="1187"/>
                    <a:pt x="7715" y="1141"/>
                    <a:pt x="7670" y="1118"/>
                  </a:cubicBezTo>
                  <a:cubicBezTo>
                    <a:pt x="7647" y="1096"/>
                    <a:pt x="7601" y="1050"/>
                    <a:pt x="7556" y="1027"/>
                  </a:cubicBezTo>
                  <a:lnTo>
                    <a:pt x="7533" y="1004"/>
                  </a:lnTo>
                  <a:cubicBezTo>
                    <a:pt x="7487" y="959"/>
                    <a:pt x="7419" y="913"/>
                    <a:pt x="7373" y="867"/>
                  </a:cubicBezTo>
                  <a:cubicBezTo>
                    <a:pt x="7304" y="822"/>
                    <a:pt x="7259" y="776"/>
                    <a:pt x="7190" y="753"/>
                  </a:cubicBezTo>
                  <a:lnTo>
                    <a:pt x="7167" y="730"/>
                  </a:lnTo>
                  <a:cubicBezTo>
                    <a:pt x="7099" y="685"/>
                    <a:pt x="7031" y="662"/>
                    <a:pt x="6939" y="616"/>
                  </a:cubicBezTo>
                  <a:cubicBezTo>
                    <a:pt x="6894" y="571"/>
                    <a:pt x="6825" y="548"/>
                    <a:pt x="6757" y="502"/>
                  </a:cubicBezTo>
                  <a:lnTo>
                    <a:pt x="6734" y="479"/>
                  </a:lnTo>
                  <a:cubicBezTo>
                    <a:pt x="6688" y="457"/>
                    <a:pt x="6620" y="434"/>
                    <a:pt x="6574" y="411"/>
                  </a:cubicBezTo>
                  <a:cubicBezTo>
                    <a:pt x="6528" y="365"/>
                    <a:pt x="6460" y="342"/>
                    <a:pt x="6369" y="297"/>
                  </a:cubicBezTo>
                  <a:cubicBezTo>
                    <a:pt x="6323" y="297"/>
                    <a:pt x="6277" y="274"/>
                    <a:pt x="6254" y="251"/>
                  </a:cubicBezTo>
                  <a:lnTo>
                    <a:pt x="6186" y="228"/>
                  </a:lnTo>
                  <a:lnTo>
                    <a:pt x="6118" y="205"/>
                  </a:lnTo>
                  <a:cubicBezTo>
                    <a:pt x="6072" y="183"/>
                    <a:pt x="6003" y="160"/>
                    <a:pt x="5958" y="137"/>
                  </a:cubicBezTo>
                  <a:cubicBezTo>
                    <a:pt x="5798" y="91"/>
                    <a:pt x="5638" y="69"/>
                    <a:pt x="5478" y="46"/>
                  </a:cubicBezTo>
                  <a:lnTo>
                    <a:pt x="5387" y="46"/>
                  </a:lnTo>
                  <a:cubicBezTo>
                    <a:pt x="5341" y="23"/>
                    <a:pt x="5273" y="23"/>
                    <a:pt x="5227" y="23"/>
                  </a:cubicBezTo>
                  <a:cubicBezTo>
                    <a:pt x="5159" y="23"/>
                    <a:pt x="5068" y="0"/>
                    <a:pt x="49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9832;p58">
              <a:extLst>
                <a:ext uri="{FF2B5EF4-FFF2-40B4-BE49-F238E27FC236}">
                  <a16:creationId xmlns:a16="http://schemas.microsoft.com/office/drawing/2014/main" id="{EFC0765A-F5C5-ED09-FE16-5C6051308B97}"/>
                </a:ext>
              </a:extLst>
            </p:cNvPr>
            <p:cNvSpPr/>
            <p:nvPr/>
          </p:nvSpPr>
          <p:spPr>
            <a:xfrm>
              <a:off x="5680732" y="3254475"/>
              <a:ext cx="444082" cy="449452"/>
            </a:xfrm>
            <a:custGeom>
              <a:avLst/>
              <a:gdLst/>
              <a:ahLst/>
              <a:cxnLst/>
              <a:rect l="l" t="t" r="r" b="b"/>
              <a:pathLst>
                <a:path w="9428" h="9542" extrusionOk="0">
                  <a:moveTo>
                    <a:pt x="3858" y="1"/>
                  </a:moveTo>
                  <a:cubicBezTo>
                    <a:pt x="3699" y="24"/>
                    <a:pt x="3539" y="69"/>
                    <a:pt x="3402" y="92"/>
                  </a:cubicBezTo>
                  <a:cubicBezTo>
                    <a:pt x="3242" y="138"/>
                    <a:pt x="3082" y="183"/>
                    <a:pt x="2945" y="252"/>
                  </a:cubicBezTo>
                  <a:cubicBezTo>
                    <a:pt x="2854" y="275"/>
                    <a:pt x="2786" y="320"/>
                    <a:pt x="2694" y="366"/>
                  </a:cubicBezTo>
                  <a:lnTo>
                    <a:pt x="2671" y="366"/>
                  </a:lnTo>
                  <a:cubicBezTo>
                    <a:pt x="2580" y="412"/>
                    <a:pt x="2512" y="457"/>
                    <a:pt x="2420" y="526"/>
                  </a:cubicBezTo>
                  <a:cubicBezTo>
                    <a:pt x="2329" y="571"/>
                    <a:pt x="2238" y="640"/>
                    <a:pt x="2146" y="708"/>
                  </a:cubicBezTo>
                  <a:cubicBezTo>
                    <a:pt x="2101" y="754"/>
                    <a:pt x="2032" y="800"/>
                    <a:pt x="1964" y="845"/>
                  </a:cubicBezTo>
                  <a:lnTo>
                    <a:pt x="1918" y="891"/>
                  </a:lnTo>
                  <a:cubicBezTo>
                    <a:pt x="1827" y="937"/>
                    <a:pt x="1758" y="1005"/>
                    <a:pt x="1667" y="1051"/>
                  </a:cubicBezTo>
                  <a:cubicBezTo>
                    <a:pt x="1622" y="1074"/>
                    <a:pt x="1553" y="1119"/>
                    <a:pt x="1507" y="1165"/>
                  </a:cubicBezTo>
                  <a:cubicBezTo>
                    <a:pt x="1416" y="1211"/>
                    <a:pt x="1348" y="1279"/>
                    <a:pt x="1256" y="1347"/>
                  </a:cubicBezTo>
                  <a:cubicBezTo>
                    <a:pt x="1233" y="1370"/>
                    <a:pt x="1211" y="1393"/>
                    <a:pt x="1188" y="1416"/>
                  </a:cubicBezTo>
                  <a:lnTo>
                    <a:pt x="1165" y="1439"/>
                  </a:lnTo>
                  <a:cubicBezTo>
                    <a:pt x="1119" y="1484"/>
                    <a:pt x="1074" y="1530"/>
                    <a:pt x="1051" y="1576"/>
                  </a:cubicBezTo>
                  <a:cubicBezTo>
                    <a:pt x="1005" y="1621"/>
                    <a:pt x="982" y="1690"/>
                    <a:pt x="982" y="1736"/>
                  </a:cubicBezTo>
                  <a:cubicBezTo>
                    <a:pt x="982" y="1758"/>
                    <a:pt x="982" y="1758"/>
                    <a:pt x="982" y="1781"/>
                  </a:cubicBezTo>
                  <a:lnTo>
                    <a:pt x="960" y="1804"/>
                  </a:lnTo>
                  <a:lnTo>
                    <a:pt x="937" y="1850"/>
                  </a:lnTo>
                  <a:cubicBezTo>
                    <a:pt x="891" y="1918"/>
                    <a:pt x="823" y="1987"/>
                    <a:pt x="777" y="2055"/>
                  </a:cubicBezTo>
                  <a:cubicBezTo>
                    <a:pt x="754" y="2101"/>
                    <a:pt x="731" y="2146"/>
                    <a:pt x="686" y="2169"/>
                  </a:cubicBezTo>
                  <a:lnTo>
                    <a:pt x="640" y="2238"/>
                  </a:lnTo>
                  <a:cubicBezTo>
                    <a:pt x="594" y="2306"/>
                    <a:pt x="572" y="2375"/>
                    <a:pt x="526" y="2443"/>
                  </a:cubicBezTo>
                  <a:cubicBezTo>
                    <a:pt x="503" y="2512"/>
                    <a:pt x="457" y="2603"/>
                    <a:pt x="435" y="2671"/>
                  </a:cubicBezTo>
                  <a:cubicBezTo>
                    <a:pt x="389" y="2763"/>
                    <a:pt x="366" y="2831"/>
                    <a:pt x="343" y="2900"/>
                  </a:cubicBezTo>
                  <a:cubicBezTo>
                    <a:pt x="275" y="3059"/>
                    <a:pt x="229" y="3196"/>
                    <a:pt x="206" y="3356"/>
                  </a:cubicBezTo>
                  <a:cubicBezTo>
                    <a:pt x="161" y="3516"/>
                    <a:pt x="115" y="3676"/>
                    <a:pt x="92" y="3835"/>
                  </a:cubicBezTo>
                  <a:cubicBezTo>
                    <a:pt x="69" y="3995"/>
                    <a:pt x="69" y="4155"/>
                    <a:pt x="47" y="4315"/>
                  </a:cubicBezTo>
                  <a:lnTo>
                    <a:pt x="47" y="4406"/>
                  </a:lnTo>
                  <a:cubicBezTo>
                    <a:pt x="47" y="4452"/>
                    <a:pt x="47" y="4497"/>
                    <a:pt x="47" y="4566"/>
                  </a:cubicBezTo>
                  <a:cubicBezTo>
                    <a:pt x="24" y="4634"/>
                    <a:pt x="24" y="4726"/>
                    <a:pt x="24" y="4794"/>
                  </a:cubicBezTo>
                  <a:cubicBezTo>
                    <a:pt x="1" y="4954"/>
                    <a:pt x="24" y="5114"/>
                    <a:pt x="24" y="5273"/>
                  </a:cubicBezTo>
                  <a:cubicBezTo>
                    <a:pt x="47" y="5433"/>
                    <a:pt x="69" y="5616"/>
                    <a:pt x="69" y="5753"/>
                  </a:cubicBezTo>
                  <a:cubicBezTo>
                    <a:pt x="92" y="5890"/>
                    <a:pt x="115" y="6072"/>
                    <a:pt x="161" y="6232"/>
                  </a:cubicBezTo>
                  <a:cubicBezTo>
                    <a:pt x="206" y="6346"/>
                    <a:pt x="252" y="6483"/>
                    <a:pt x="343" y="6666"/>
                  </a:cubicBezTo>
                  <a:cubicBezTo>
                    <a:pt x="412" y="6803"/>
                    <a:pt x="503" y="6940"/>
                    <a:pt x="572" y="7054"/>
                  </a:cubicBezTo>
                  <a:cubicBezTo>
                    <a:pt x="663" y="7191"/>
                    <a:pt x="754" y="7328"/>
                    <a:pt x="845" y="7465"/>
                  </a:cubicBezTo>
                  <a:cubicBezTo>
                    <a:pt x="1028" y="7761"/>
                    <a:pt x="1233" y="8012"/>
                    <a:pt x="1462" y="8218"/>
                  </a:cubicBezTo>
                  <a:cubicBezTo>
                    <a:pt x="1553" y="8309"/>
                    <a:pt x="1644" y="8378"/>
                    <a:pt x="1758" y="8469"/>
                  </a:cubicBezTo>
                  <a:cubicBezTo>
                    <a:pt x="1827" y="8537"/>
                    <a:pt x="1941" y="8583"/>
                    <a:pt x="2032" y="8629"/>
                  </a:cubicBezTo>
                  <a:lnTo>
                    <a:pt x="2055" y="8629"/>
                  </a:lnTo>
                  <a:lnTo>
                    <a:pt x="2101" y="8652"/>
                  </a:lnTo>
                  <a:lnTo>
                    <a:pt x="2192" y="8697"/>
                  </a:lnTo>
                  <a:cubicBezTo>
                    <a:pt x="2238" y="8720"/>
                    <a:pt x="2261" y="8743"/>
                    <a:pt x="2306" y="8766"/>
                  </a:cubicBezTo>
                  <a:cubicBezTo>
                    <a:pt x="2306" y="8789"/>
                    <a:pt x="2306" y="8834"/>
                    <a:pt x="2329" y="8857"/>
                  </a:cubicBezTo>
                  <a:cubicBezTo>
                    <a:pt x="2352" y="8880"/>
                    <a:pt x="2352" y="8903"/>
                    <a:pt x="2398" y="8925"/>
                  </a:cubicBezTo>
                  <a:cubicBezTo>
                    <a:pt x="2420" y="8925"/>
                    <a:pt x="2443" y="8948"/>
                    <a:pt x="2466" y="8948"/>
                  </a:cubicBezTo>
                  <a:cubicBezTo>
                    <a:pt x="2466" y="8948"/>
                    <a:pt x="2489" y="8971"/>
                    <a:pt x="2512" y="8971"/>
                  </a:cubicBezTo>
                  <a:cubicBezTo>
                    <a:pt x="2535" y="8994"/>
                    <a:pt x="2580" y="8994"/>
                    <a:pt x="2603" y="9017"/>
                  </a:cubicBezTo>
                  <a:lnTo>
                    <a:pt x="2649" y="9017"/>
                  </a:lnTo>
                  <a:cubicBezTo>
                    <a:pt x="2740" y="9062"/>
                    <a:pt x="2831" y="9085"/>
                    <a:pt x="2900" y="9131"/>
                  </a:cubicBezTo>
                  <a:lnTo>
                    <a:pt x="2945" y="9154"/>
                  </a:lnTo>
                  <a:cubicBezTo>
                    <a:pt x="3037" y="9199"/>
                    <a:pt x="3151" y="9245"/>
                    <a:pt x="3242" y="9268"/>
                  </a:cubicBezTo>
                  <a:cubicBezTo>
                    <a:pt x="3311" y="9291"/>
                    <a:pt x="3356" y="9314"/>
                    <a:pt x="3425" y="9336"/>
                  </a:cubicBezTo>
                  <a:cubicBezTo>
                    <a:pt x="3470" y="9336"/>
                    <a:pt x="3516" y="9336"/>
                    <a:pt x="3562" y="9359"/>
                  </a:cubicBezTo>
                  <a:lnTo>
                    <a:pt x="3630" y="9359"/>
                  </a:lnTo>
                  <a:cubicBezTo>
                    <a:pt x="3676" y="9382"/>
                    <a:pt x="3699" y="9405"/>
                    <a:pt x="3744" y="9405"/>
                  </a:cubicBezTo>
                  <a:cubicBezTo>
                    <a:pt x="3767" y="9428"/>
                    <a:pt x="3813" y="9450"/>
                    <a:pt x="3858" y="9473"/>
                  </a:cubicBezTo>
                  <a:cubicBezTo>
                    <a:pt x="3904" y="9473"/>
                    <a:pt x="3973" y="9496"/>
                    <a:pt x="4018" y="9519"/>
                  </a:cubicBezTo>
                  <a:lnTo>
                    <a:pt x="4087" y="9519"/>
                  </a:lnTo>
                  <a:cubicBezTo>
                    <a:pt x="4109" y="9542"/>
                    <a:pt x="4109" y="9542"/>
                    <a:pt x="4132" y="9542"/>
                  </a:cubicBezTo>
                  <a:lnTo>
                    <a:pt x="4155" y="9542"/>
                  </a:lnTo>
                  <a:cubicBezTo>
                    <a:pt x="4201" y="9542"/>
                    <a:pt x="4246" y="9519"/>
                    <a:pt x="4269" y="9496"/>
                  </a:cubicBezTo>
                  <a:cubicBezTo>
                    <a:pt x="4292" y="9473"/>
                    <a:pt x="4292" y="9450"/>
                    <a:pt x="4315" y="9428"/>
                  </a:cubicBezTo>
                  <a:cubicBezTo>
                    <a:pt x="4383" y="9450"/>
                    <a:pt x="4452" y="9450"/>
                    <a:pt x="4520" y="9473"/>
                  </a:cubicBezTo>
                  <a:cubicBezTo>
                    <a:pt x="4657" y="9473"/>
                    <a:pt x="4817" y="9496"/>
                    <a:pt x="4977" y="9496"/>
                  </a:cubicBezTo>
                  <a:lnTo>
                    <a:pt x="5251" y="9496"/>
                  </a:lnTo>
                  <a:cubicBezTo>
                    <a:pt x="5274" y="9496"/>
                    <a:pt x="5319" y="9473"/>
                    <a:pt x="5365" y="9473"/>
                  </a:cubicBezTo>
                  <a:lnTo>
                    <a:pt x="5456" y="9473"/>
                  </a:lnTo>
                  <a:cubicBezTo>
                    <a:pt x="5547" y="9450"/>
                    <a:pt x="5639" y="9450"/>
                    <a:pt x="5730" y="9428"/>
                  </a:cubicBezTo>
                  <a:cubicBezTo>
                    <a:pt x="5799" y="9382"/>
                    <a:pt x="5890" y="9359"/>
                    <a:pt x="5958" y="9336"/>
                  </a:cubicBezTo>
                  <a:lnTo>
                    <a:pt x="5981" y="9314"/>
                  </a:lnTo>
                  <a:cubicBezTo>
                    <a:pt x="6004" y="9314"/>
                    <a:pt x="6050" y="9291"/>
                    <a:pt x="6072" y="9291"/>
                  </a:cubicBezTo>
                  <a:cubicBezTo>
                    <a:pt x="6118" y="9268"/>
                    <a:pt x="6187" y="9245"/>
                    <a:pt x="6255" y="9222"/>
                  </a:cubicBezTo>
                  <a:cubicBezTo>
                    <a:pt x="6301" y="9199"/>
                    <a:pt x="6369" y="9154"/>
                    <a:pt x="6415" y="9131"/>
                  </a:cubicBezTo>
                  <a:cubicBezTo>
                    <a:pt x="6483" y="9085"/>
                    <a:pt x="6552" y="9062"/>
                    <a:pt x="6620" y="9017"/>
                  </a:cubicBezTo>
                  <a:cubicBezTo>
                    <a:pt x="6689" y="8994"/>
                    <a:pt x="6734" y="8948"/>
                    <a:pt x="6803" y="8925"/>
                  </a:cubicBezTo>
                  <a:lnTo>
                    <a:pt x="6849" y="8880"/>
                  </a:lnTo>
                  <a:cubicBezTo>
                    <a:pt x="6940" y="8834"/>
                    <a:pt x="7031" y="8789"/>
                    <a:pt x="7145" y="8743"/>
                  </a:cubicBezTo>
                  <a:cubicBezTo>
                    <a:pt x="7259" y="8652"/>
                    <a:pt x="7396" y="8583"/>
                    <a:pt x="7533" y="8492"/>
                  </a:cubicBezTo>
                  <a:lnTo>
                    <a:pt x="7533" y="8469"/>
                  </a:lnTo>
                  <a:cubicBezTo>
                    <a:pt x="7602" y="8423"/>
                    <a:pt x="7647" y="8378"/>
                    <a:pt x="7716" y="8332"/>
                  </a:cubicBezTo>
                  <a:cubicBezTo>
                    <a:pt x="7762" y="8309"/>
                    <a:pt x="7807" y="8286"/>
                    <a:pt x="7830" y="8241"/>
                  </a:cubicBezTo>
                  <a:lnTo>
                    <a:pt x="7876" y="8195"/>
                  </a:lnTo>
                  <a:cubicBezTo>
                    <a:pt x="7967" y="8127"/>
                    <a:pt x="8058" y="8058"/>
                    <a:pt x="8150" y="7990"/>
                  </a:cubicBezTo>
                  <a:lnTo>
                    <a:pt x="8218" y="7898"/>
                  </a:lnTo>
                  <a:cubicBezTo>
                    <a:pt x="8241" y="7898"/>
                    <a:pt x="8264" y="7876"/>
                    <a:pt x="8287" y="7853"/>
                  </a:cubicBezTo>
                  <a:cubicBezTo>
                    <a:pt x="8332" y="7830"/>
                    <a:pt x="8355" y="7807"/>
                    <a:pt x="8401" y="7761"/>
                  </a:cubicBezTo>
                  <a:cubicBezTo>
                    <a:pt x="8446" y="7716"/>
                    <a:pt x="8515" y="7647"/>
                    <a:pt x="8560" y="7579"/>
                  </a:cubicBezTo>
                  <a:cubicBezTo>
                    <a:pt x="8652" y="7465"/>
                    <a:pt x="8743" y="7328"/>
                    <a:pt x="8811" y="7191"/>
                  </a:cubicBezTo>
                  <a:cubicBezTo>
                    <a:pt x="8880" y="7054"/>
                    <a:pt x="8948" y="6917"/>
                    <a:pt x="8994" y="6780"/>
                  </a:cubicBezTo>
                  <a:cubicBezTo>
                    <a:pt x="9017" y="6711"/>
                    <a:pt x="9040" y="6666"/>
                    <a:pt x="9063" y="6597"/>
                  </a:cubicBezTo>
                  <a:cubicBezTo>
                    <a:pt x="9085" y="6529"/>
                    <a:pt x="9108" y="6483"/>
                    <a:pt x="9131" y="6415"/>
                  </a:cubicBezTo>
                  <a:lnTo>
                    <a:pt x="9131" y="6392"/>
                  </a:lnTo>
                  <a:cubicBezTo>
                    <a:pt x="9200" y="6141"/>
                    <a:pt x="9268" y="5867"/>
                    <a:pt x="9314" y="5593"/>
                  </a:cubicBezTo>
                  <a:cubicBezTo>
                    <a:pt x="9336" y="5456"/>
                    <a:pt x="9359" y="5342"/>
                    <a:pt x="9359" y="5205"/>
                  </a:cubicBezTo>
                  <a:lnTo>
                    <a:pt x="9382" y="5114"/>
                  </a:lnTo>
                  <a:cubicBezTo>
                    <a:pt x="9405" y="4954"/>
                    <a:pt x="9428" y="4771"/>
                    <a:pt x="9428" y="4612"/>
                  </a:cubicBezTo>
                  <a:cubicBezTo>
                    <a:pt x="9428" y="4452"/>
                    <a:pt x="9382" y="4292"/>
                    <a:pt x="9359" y="4132"/>
                  </a:cubicBezTo>
                  <a:lnTo>
                    <a:pt x="9359" y="4109"/>
                  </a:lnTo>
                  <a:cubicBezTo>
                    <a:pt x="9336" y="4064"/>
                    <a:pt x="9336" y="3995"/>
                    <a:pt x="9314" y="3927"/>
                  </a:cubicBezTo>
                  <a:cubicBezTo>
                    <a:pt x="9291" y="3858"/>
                    <a:pt x="9268" y="3790"/>
                    <a:pt x="9245" y="3721"/>
                  </a:cubicBezTo>
                  <a:cubicBezTo>
                    <a:pt x="9222" y="3698"/>
                    <a:pt x="9222" y="3698"/>
                    <a:pt x="9222" y="3698"/>
                  </a:cubicBezTo>
                  <a:cubicBezTo>
                    <a:pt x="9222" y="3676"/>
                    <a:pt x="9222" y="3653"/>
                    <a:pt x="9200" y="3630"/>
                  </a:cubicBezTo>
                  <a:cubicBezTo>
                    <a:pt x="9200" y="3584"/>
                    <a:pt x="9177" y="3562"/>
                    <a:pt x="9177" y="3516"/>
                  </a:cubicBezTo>
                  <a:lnTo>
                    <a:pt x="9177" y="3470"/>
                  </a:lnTo>
                  <a:cubicBezTo>
                    <a:pt x="9154" y="3425"/>
                    <a:pt x="9154" y="3356"/>
                    <a:pt x="9131" y="3288"/>
                  </a:cubicBezTo>
                  <a:cubicBezTo>
                    <a:pt x="9131" y="3219"/>
                    <a:pt x="9108" y="3151"/>
                    <a:pt x="9063" y="3059"/>
                  </a:cubicBezTo>
                  <a:cubicBezTo>
                    <a:pt x="9040" y="3014"/>
                    <a:pt x="9017" y="2968"/>
                    <a:pt x="8994" y="2945"/>
                  </a:cubicBezTo>
                  <a:cubicBezTo>
                    <a:pt x="8994" y="2900"/>
                    <a:pt x="8971" y="2877"/>
                    <a:pt x="8948" y="2831"/>
                  </a:cubicBezTo>
                  <a:cubicBezTo>
                    <a:pt x="8926" y="2808"/>
                    <a:pt x="8926" y="2785"/>
                    <a:pt x="8903" y="2740"/>
                  </a:cubicBezTo>
                  <a:cubicBezTo>
                    <a:pt x="8880" y="2717"/>
                    <a:pt x="8880" y="2671"/>
                    <a:pt x="8857" y="2626"/>
                  </a:cubicBezTo>
                  <a:cubicBezTo>
                    <a:pt x="8834" y="2603"/>
                    <a:pt x="8811" y="2557"/>
                    <a:pt x="8789" y="2512"/>
                  </a:cubicBezTo>
                  <a:cubicBezTo>
                    <a:pt x="8789" y="2489"/>
                    <a:pt x="8766" y="2466"/>
                    <a:pt x="8743" y="2443"/>
                  </a:cubicBezTo>
                  <a:cubicBezTo>
                    <a:pt x="8743" y="2397"/>
                    <a:pt x="8720" y="2375"/>
                    <a:pt x="8697" y="2329"/>
                  </a:cubicBezTo>
                  <a:cubicBezTo>
                    <a:pt x="8697" y="2306"/>
                    <a:pt x="8675" y="2283"/>
                    <a:pt x="8675" y="2260"/>
                  </a:cubicBezTo>
                  <a:cubicBezTo>
                    <a:pt x="8629" y="2192"/>
                    <a:pt x="8606" y="2124"/>
                    <a:pt x="8560" y="2055"/>
                  </a:cubicBezTo>
                  <a:cubicBezTo>
                    <a:pt x="8538" y="2032"/>
                    <a:pt x="8515" y="2009"/>
                    <a:pt x="8492" y="1964"/>
                  </a:cubicBezTo>
                  <a:lnTo>
                    <a:pt x="8469" y="1941"/>
                  </a:lnTo>
                  <a:cubicBezTo>
                    <a:pt x="8446" y="1895"/>
                    <a:pt x="8423" y="1850"/>
                    <a:pt x="8401" y="1804"/>
                  </a:cubicBezTo>
                  <a:cubicBezTo>
                    <a:pt x="8332" y="1690"/>
                    <a:pt x="8241" y="1599"/>
                    <a:pt x="8172" y="1507"/>
                  </a:cubicBezTo>
                  <a:lnTo>
                    <a:pt x="8081" y="1416"/>
                  </a:lnTo>
                  <a:cubicBezTo>
                    <a:pt x="8058" y="1370"/>
                    <a:pt x="8035" y="1347"/>
                    <a:pt x="8013" y="1325"/>
                  </a:cubicBezTo>
                  <a:lnTo>
                    <a:pt x="7967" y="1279"/>
                  </a:lnTo>
                  <a:cubicBezTo>
                    <a:pt x="7876" y="1211"/>
                    <a:pt x="7784" y="1142"/>
                    <a:pt x="7716" y="1074"/>
                  </a:cubicBezTo>
                  <a:cubicBezTo>
                    <a:pt x="7670" y="1028"/>
                    <a:pt x="7625" y="982"/>
                    <a:pt x="7602" y="959"/>
                  </a:cubicBezTo>
                  <a:cubicBezTo>
                    <a:pt x="7556" y="914"/>
                    <a:pt x="7510" y="868"/>
                    <a:pt x="7465" y="845"/>
                  </a:cubicBezTo>
                  <a:cubicBezTo>
                    <a:pt x="7396" y="777"/>
                    <a:pt x="7305" y="708"/>
                    <a:pt x="7191" y="640"/>
                  </a:cubicBezTo>
                  <a:cubicBezTo>
                    <a:pt x="7145" y="617"/>
                    <a:pt x="7077" y="571"/>
                    <a:pt x="7031" y="549"/>
                  </a:cubicBezTo>
                  <a:lnTo>
                    <a:pt x="6940" y="503"/>
                  </a:lnTo>
                  <a:cubicBezTo>
                    <a:pt x="6894" y="457"/>
                    <a:pt x="6849" y="434"/>
                    <a:pt x="6780" y="389"/>
                  </a:cubicBezTo>
                  <a:cubicBezTo>
                    <a:pt x="6757" y="389"/>
                    <a:pt x="6734" y="389"/>
                    <a:pt x="6712" y="366"/>
                  </a:cubicBezTo>
                  <a:lnTo>
                    <a:pt x="6666" y="366"/>
                  </a:lnTo>
                  <a:lnTo>
                    <a:pt x="6643" y="343"/>
                  </a:lnTo>
                  <a:lnTo>
                    <a:pt x="6620" y="320"/>
                  </a:lnTo>
                  <a:cubicBezTo>
                    <a:pt x="6597" y="320"/>
                    <a:pt x="6552" y="298"/>
                    <a:pt x="6529" y="275"/>
                  </a:cubicBezTo>
                  <a:cubicBezTo>
                    <a:pt x="6460" y="252"/>
                    <a:pt x="6392" y="229"/>
                    <a:pt x="6301" y="183"/>
                  </a:cubicBezTo>
                  <a:cubicBezTo>
                    <a:pt x="6232" y="161"/>
                    <a:pt x="6164" y="138"/>
                    <a:pt x="6095" y="138"/>
                  </a:cubicBezTo>
                  <a:cubicBezTo>
                    <a:pt x="6004" y="115"/>
                    <a:pt x="5913" y="92"/>
                    <a:pt x="5821" y="92"/>
                  </a:cubicBezTo>
                  <a:cubicBezTo>
                    <a:pt x="5776" y="69"/>
                    <a:pt x="5707" y="69"/>
                    <a:pt x="5662" y="69"/>
                  </a:cubicBezTo>
                  <a:lnTo>
                    <a:pt x="5570" y="69"/>
                  </a:lnTo>
                  <a:cubicBezTo>
                    <a:pt x="5547" y="69"/>
                    <a:pt x="5502" y="46"/>
                    <a:pt x="5479" y="46"/>
                  </a:cubicBezTo>
                  <a:lnTo>
                    <a:pt x="5342" y="46"/>
                  </a:lnTo>
                  <a:cubicBezTo>
                    <a:pt x="5251" y="24"/>
                    <a:pt x="5182" y="24"/>
                    <a:pt x="5091" y="24"/>
                  </a:cubicBezTo>
                  <a:lnTo>
                    <a:pt x="4840" y="24"/>
                  </a:lnTo>
                  <a:cubicBezTo>
                    <a:pt x="4703" y="24"/>
                    <a:pt x="4566" y="24"/>
                    <a:pt x="44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9833;p58">
              <a:extLst>
                <a:ext uri="{FF2B5EF4-FFF2-40B4-BE49-F238E27FC236}">
                  <a16:creationId xmlns:a16="http://schemas.microsoft.com/office/drawing/2014/main" id="{2E4090C9-30D7-FC4D-CF3E-001CF09B4026}"/>
                </a:ext>
              </a:extLst>
            </p:cNvPr>
            <p:cNvSpPr/>
            <p:nvPr/>
          </p:nvSpPr>
          <p:spPr>
            <a:xfrm>
              <a:off x="5886109" y="3856558"/>
              <a:ext cx="78520" cy="292507"/>
            </a:xfrm>
            <a:custGeom>
              <a:avLst/>
              <a:gdLst/>
              <a:ahLst/>
              <a:cxnLst/>
              <a:rect l="l" t="t" r="r" b="b"/>
              <a:pathLst>
                <a:path w="1667" h="6210" extrusionOk="0">
                  <a:moveTo>
                    <a:pt x="868" y="1"/>
                  </a:moveTo>
                  <a:cubicBezTo>
                    <a:pt x="822" y="24"/>
                    <a:pt x="799" y="24"/>
                    <a:pt x="777" y="24"/>
                  </a:cubicBezTo>
                  <a:lnTo>
                    <a:pt x="685" y="24"/>
                  </a:lnTo>
                  <a:cubicBezTo>
                    <a:pt x="868" y="412"/>
                    <a:pt x="1028" y="823"/>
                    <a:pt x="1165" y="1211"/>
                  </a:cubicBezTo>
                  <a:cubicBezTo>
                    <a:pt x="1256" y="1485"/>
                    <a:pt x="1324" y="1758"/>
                    <a:pt x="1393" y="2055"/>
                  </a:cubicBezTo>
                  <a:cubicBezTo>
                    <a:pt x="1439" y="2329"/>
                    <a:pt x="1484" y="2603"/>
                    <a:pt x="1507" y="2877"/>
                  </a:cubicBezTo>
                  <a:lnTo>
                    <a:pt x="1507" y="2854"/>
                  </a:lnTo>
                  <a:cubicBezTo>
                    <a:pt x="1507" y="3151"/>
                    <a:pt x="1530" y="3448"/>
                    <a:pt x="1507" y="3744"/>
                  </a:cubicBezTo>
                  <a:cubicBezTo>
                    <a:pt x="1507" y="4064"/>
                    <a:pt x="1484" y="4383"/>
                    <a:pt x="1416" y="4703"/>
                  </a:cubicBezTo>
                  <a:lnTo>
                    <a:pt x="1416" y="4680"/>
                  </a:lnTo>
                  <a:cubicBezTo>
                    <a:pt x="1370" y="4954"/>
                    <a:pt x="1279" y="5228"/>
                    <a:pt x="1165" y="5479"/>
                  </a:cubicBezTo>
                  <a:cubicBezTo>
                    <a:pt x="1096" y="5593"/>
                    <a:pt x="1028" y="5730"/>
                    <a:pt x="914" y="5844"/>
                  </a:cubicBezTo>
                  <a:cubicBezTo>
                    <a:pt x="868" y="5890"/>
                    <a:pt x="822" y="5936"/>
                    <a:pt x="777" y="5958"/>
                  </a:cubicBezTo>
                  <a:cubicBezTo>
                    <a:pt x="731" y="6004"/>
                    <a:pt x="685" y="6027"/>
                    <a:pt x="640" y="6027"/>
                  </a:cubicBezTo>
                  <a:cubicBezTo>
                    <a:pt x="617" y="6050"/>
                    <a:pt x="571" y="6050"/>
                    <a:pt x="548" y="6050"/>
                  </a:cubicBezTo>
                  <a:lnTo>
                    <a:pt x="457" y="6050"/>
                  </a:lnTo>
                  <a:cubicBezTo>
                    <a:pt x="434" y="6050"/>
                    <a:pt x="411" y="6027"/>
                    <a:pt x="389" y="6027"/>
                  </a:cubicBezTo>
                  <a:cubicBezTo>
                    <a:pt x="366" y="6004"/>
                    <a:pt x="343" y="6004"/>
                    <a:pt x="320" y="5981"/>
                  </a:cubicBezTo>
                  <a:cubicBezTo>
                    <a:pt x="297" y="5958"/>
                    <a:pt x="274" y="5936"/>
                    <a:pt x="252" y="5913"/>
                  </a:cubicBezTo>
                  <a:cubicBezTo>
                    <a:pt x="229" y="5867"/>
                    <a:pt x="206" y="5821"/>
                    <a:pt x="206" y="5776"/>
                  </a:cubicBezTo>
                  <a:cubicBezTo>
                    <a:pt x="183" y="5730"/>
                    <a:pt x="183" y="5684"/>
                    <a:pt x="160" y="5639"/>
                  </a:cubicBezTo>
                  <a:cubicBezTo>
                    <a:pt x="160" y="5593"/>
                    <a:pt x="115" y="5570"/>
                    <a:pt x="69" y="5570"/>
                  </a:cubicBezTo>
                  <a:cubicBezTo>
                    <a:pt x="23" y="5593"/>
                    <a:pt x="1" y="5616"/>
                    <a:pt x="1" y="5662"/>
                  </a:cubicBezTo>
                  <a:cubicBezTo>
                    <a:pt x="46" y="5821"/>
                    <a:pt x="92" y="5981"/>
                    <a:pt x="206" y="6095"/>
                  </a:cubicBezTo>
                  <a:cubicBezTo>
                    <a:pt x="274" y="6141"/>
                    <a:pt x="320" y="6164"/>
                    <a:pt x="389" y="6187"/>
                  </a:cubicBezTo>
                  <a:cubicBezTo>
                    <a:pt x="434" y="6209"/>
                    <a:pt x="503" y="6209"/>
                    <a:pt x="571" y="6209"/>
                  </a:cubicBezTo>
                  <a:cubicBezTo>
                    <a:pt x="640" y="6209"/>
                    <a:pt x="708" y="6187"/>
                    <a:pt x="754" y="6164"/>
                  </a:cubicBezTo>
                  <a:cubicBezTo>
                    <a:pt x="822" y="6118"/>
                    <a:pt x="891" y="6072"/>
                    <a:pt x="959" y="6027"/>
                  </a:cubicBezTo>
                  <a:cubicBezTo>
                    <a:pt x="1005" y="5981"/>
                    <a:pt x="1073" y="5913"/>
                    <a:pt x="1119" y="5844"/>
                  </a:cubicBezTo>
                  <a:cubicBezTo>
                    <a:pt x="1165" y="5776"/>
                    <a:pt x="1210" y="5707"/>
                    <a:pt x="1256" y="5639"/>
                  </a:cubicBezTo>
                  <a:cubicBezTo>
                    <a:pt x="1439" y="5319"/>
                    <a:pt x="1530" y="4977"/>
                    <a:pt x="1598" y="4612"/>
                  </a:cubicBezTo>
                  <a:cubicBezTo>
                    <a:pt x="1667" y="4246"/>
                    <a:pt x="1667" y="3858"/>
                    <a:pt x="1667" y="3470"/>
                  </a:cubicBezTo>
                  <a:cubicBezTo>
                    <a:pt x="1667" y="3174"/>
                    <a:pt x="1667" y="2877"/>
                    <a:pt x="1644" y="2603"/>
                  </a:cubicBezTo>
                  <a:cubicBezTo>
                    <a:pt x="1598" y="2169"/>
                    <a:pt x="1507" y="1781"/>
                    <a:pt x="1370" y="1370"/>
                  </a:cubicBezTo>
                  <a:cubicBezTo>
                    <a:pt x="1233" y="914"/>
                    <a:pt x="1051" y="457"/>
                    <a:pt x="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9834;p58">
              <a:extLst>
                <a:ext uri="{FF2B5EF4-FFF2-40B4-BE49-F238E27FC236}">
                  <a16:creationId xmlns:a16="http://schemas.microsoft.com/office/drawing/2014/main" id="{61289BBE-6C62-8936-96DB-BB8218B55FA7}"/>
                </a:ext>
              </a:extLst>
            </p:cNvPr>
            <p:cNvSpPr/>
            <p:nvPr/>
          </p:nvSpPr>
          <p:spPr>
            <a:xfrm>
              <a:off x="5952762" y="4078041"/>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9835;p58">
              <a:extLst>
                <a:ext uri="{FF2B5EF4-FFF2-40B4-BE49-F238E27FC236}">
                  <a16:creationId xmlns:a16="http://schemas.microsoft.com/office/drawing/2014/main" id="{010D4853-7ED7-9E8A-4402-78790E95D51F}"/>
                </a:ext>
              </a:extLst>
            </p:cNvPr>
            <p:cNvSpPr/>
            <p:nvPr/>
          </p:nvSpPr>
          <p:spPr>
            <a:xfrm>
              <a:off x="5656002" y="4120011"/>
              <a:ext cx="236596" cy="101365"/>
            </a:xfrm>
            <a:custGeom>
              <a:avLst/>
              <a:gdLst/>
              <a:ahLst/>
              <a:cxnLst/>
              <a:rect l="l" t="t" r="r" b="b"/>
              <a:pathLst>
                <a:path w="5023" h="2152" extrusionOk="0">
                  <a:moveTo>
                    <a:pt x="4954" y="0"/>
                  </a:moveTo>
                  <a:cubicBezTo>
                    <a:pt x="4931" y="0"/>
                    <a:pt x="4931" y="0"/>
                    <a:pt x="4908" y="23"/>
                  </a:cubicBezTo>
                  <a:cubicBezTo>
                    <a:pt x="4908" y="23"/>
                    <a:pt x="4886" y="23"/>
                    <a:pt x="4863" y="46"/>
                  </a:cubicBezTo>
                  <a:cubicBezTo>
                    <a:pt x="4794" y="251"/>
                    <a:pt x="4703" y="434"/>
                    <a:pt x="4612" y="616"/>
                  </a:cubicBezTo>
                  <a:lnTo>
                    <a:pt x="4589" y="616"/>
                  </a:lnTo>
                  <a:cubicBezTo>
                    <a:pt x="4452" y="822"/>
                    <a:pt x="4315" y="982"/>
                    <a:pt x="4132" y="1141"/>
                  </a:cubicBezTo>
                  <a:cubicBezTo>
                    <a:pt x="4132" y="1141"/>
                    <a:pt x="4132" y="1141"/>
                    <a:pt x="4155" y="1119"/>
                  </a:cubicBezTo>
                  <a:lnTo>
                    <a:pt x="4155" y="1119"/>
                  </a:lnTo>
                  <a:cubicBezTo>
                    <a:pt x="3927" y="1301"/>
                    <a:pt x="3699" y="1461"/>
                    <a:pt x="3425" y="1575"/>
                  </a:cubicBezTo>
                  <a:lnTo>
                    <a:pt x="3448" y="1575"/>
                  </a:lnTo>
                  <a:cubicBezTo>
                    <a:pt x="3128" y="1735"/>
                    <a:pt x="2786" y="1849"/>
                    <a:pt x="2420" y="1917"/>
                  </a:cubicBezTo>
                  <a:cubicBezTo>
                    <a:pt x="2147" y="1969"/>
                    <a:pt x="1860" y="1994"/>
                    <a:pt x="1579" y="1994"/>
                  </a:cubicBezTo>
                  <a:cubicBezTo>
                    <a:pt x="1486" y="1994"/>
                    <a:pt x="1393" y="1992"/>
                    <a:pt x="1302" y="1986"/>
                  </a:cubicBezTo>
                  <a:cubicBezTo>
                    <a:pt x="960" y="1963"/>
                    <a:pt x="640" y="1895"/>
                    <a:pt x="320" y="1803"/>
                  </a:cubicBezTo>
                  <a:cubicBezTo>
                    <a:pt x="275" y="1781"/>
                    <a:pt x="229" y="1758"/>
                    <a:pt x="206" y="1758"/>
                  </a:cubicBezTo>
                  <a:cubicBezTo>
                    <a:pt x="138" y="1781"/>
                    <a:pt x="69" y="1803"/>
                    <a:pt x="1" y="1849"/>
                  </a:cubicBezTo>
                  <a:cubicBezTo>
                    <a:pt x="457" y="2054"/>
                    <a:pt x="982" y="2146"/>
                    <a:pt x="1485" y="2146"/>
                  </a:cubicBezTo>
                  <a:cubicBezTo>
                    <a:pt x="1543" y="2150"/>
                    <a:pt x="1602" y="2152"/>
                    <a:pt x="1660" y="2152"/>
                  </a:cubicBezTo>
                  <a:cubicBezTo>
                    <a:pt x="1921" y="2152"/>
                    <a:pt x="2182" y="2115"/>
                    <a:pt x="2443" y="2077"/>
                  </a:cubicBezTo>
                  <a:cubicBezTo>
                    <a:pt x="2740" y="2009"/>
                    <a:pt x="3060" y="1917"/>
                    <a:pt x="3333" y="1803"/>
                  </a:cubicBezTo>
                  <a:cubicBezTo>
                    <a:pt x="3721" y="1644"/>
                    <a:pt x="4064" y="1415"/>
                    <a:pt x="4361" y="1141"/>
                  </a:cubicBezTo>
                  <a:cubicBezTo>
                    <a:pt x="4657" y="845"/>
                    <a:pt x="4886" y="502"/>
                    <a:pt x="5023" y="114"/>
                  </a:cubicBezTo>
                  <a:cubicBezTo>
                    <a:pt x="5023" y="91"/>
                    <a:pt x="5023" y="91"/>
                    <a:pt x="5023" y="69"/>
                  </a:cubicBezTo>
                  <a:cubicBezTo>
                    <a:pt x="5023" y="46"/>
                    <a:pt x="5000" y="23"/>
                    <a:pt x="4977" y="23"/>
                  </a:cubicBezTo>
                  <a:cubicBezTo>
                    <a:pt x="4977" y="0"/>
                    <a:pt x="4954" y="0"/>
                    <a:pt x="4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9836;p58">
              <a:extLst>
                <a:ext uri="{FF2B5EF4-FFF2-40B4-BE49-F238E27FC236}">
                  <a16:creationId xmlns:a16="http://schemas.microsoft.com/office/drawing/2014/main" id="{CAEEE7AF-1B05-81DA-B595-6953E833918C}"/>
                </a:ext>
              </a:extLst>
            </p:cNvPr>
            <p:cNvSpPr/>
            <p:nvPr/>
          </p:nvSpPr>
          <p:spPr>
            <a:xfrm>
              <a:off x="5872118" y="4149027"/>
              <a:ext cx="47" cy="4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9837;p58">
              <a:extLst>
                <a:ext uri="{FF2B5EF4-FFF2-40B4-BE49-F238E27FC236}">
                  <a16:creationId xmlns:a16="http://schemas.microsoft.com/office/drawing/2014/main" id="{5E9136AC-A54E-67F7-B491-6F3ABA08B6F3}"/>
                </a:ext>
              </a:extLst>
            </p:cNvPr>
            <p:cNvSpPr/>
            <p:nvPr/>
          </p:nvSpPr>
          <p:spPr>
            <a:xfrm>
              <a:off x="5817289" y="4194200"/>
              <a:ext cx="47" cy="1083"/>
            </a:xfrm>
            <a:custGeom>
              <a:avLst/>
              <a:gdLst/>
              <a:ahLst/>
              <a:cxnLst/>
              <a:rect l="l" t="t" r="r" b="b"/>
              <a:pathLst>
                <a:path w="1" h="23" extrusionOk="0">
                  <a:moveTo>
                    <a:pt x="1" y="23"/>
                  </a:moveTo>
                  <a:cubicBezTo>
                    <a:pt x="1" y="23"/>
                    <a:pt x="1" y="23"/>
                    <a:pt x="1" y="0"/>
                  </a:cubicBezTo>
                  <a:cubicBezTo>
                    <a:pt x="1" y="23"/>
                    <a:pt x="1" y="23"/>
                    <a:pt x="1"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9838;p58">
              <a:extLst>
                <a:ext uri="{FF2B5EF4-FFF2-40B4-BE49-F238E27FC236}">
                  <a16:creationId xmlns:a16="http://schemas.microsoft.com/office/drawing/2014/main" id="{73727456-3DE5-A960-C288-A86916E8A360}"/>
                </a:ext>
              </a:extLst>
            </p:cNvPr>
            <p:cNvSpPr/>
            <p:nvPr/>
          </p:nvSpPr>
          <p:spPr>
            <a:xfrm>
              <a:off x="4667934" y="3669508"/>
              <a:ext cx="258075" cy="248371"/>
            </a:xfrm>
            <a:custGeom>
              <a:avLst/>
              <a:gdLst/>
              <a:ahLst/>
              <a:cxnLst/>
              <a:rect l="l" t="t" r="r" b="b"/>
              <a:pathLst>
                <a:path w="5479" h="5273" extrusionOk="0">
                  <a:moveTo>
                    <a:pt x="982" y="0"/>
                  </a:moveTo>
                  <a:cubicBezTo>
                    <a:pt x="891" y="0"/>
                    <a:pt x="822" y="23"/>
                    <a:pt x="731" y="46"/>
                  </a:cubicBezTo>
                  <a:cubicBezTo>
                    <a:pt x="617" y="69"/>
                    <a:pt x="503" y="114"/>
                    <a:pt x="389" y="183"/>
                  </a:cubicBezTo>
                  <a:cubicBezTo>
                    <a:pt x="297" y="274"/>
                    <a:pt x="206" y="366"/>
                    <a:pt x="160" y="457"/>
                  </a:cubicBezTo>
                  <a:cubicBezTo>
                    <a:pt x="92" y="571"/>
                    <a:pt x="46" y="708"/>
                    <a:pt x="23" y="845"/>
                  </a:cubicBezTo>
                  <a:cubicBezTo>
                    <a:pt x="0" y="982"/>
                    <a:pt x="0" y="1142"/>
                    <a:pt x="23" y="1301"/>
                  </a:cubicBezTo>
                  <a:cubicBezTo>
                    <a:pt x="46" y="1484"/>
                    <a:pt x="92" y="1644"/>
                    <a:pt x="160" y="1804"/>
                  </a:cubicBezTo>
                  <a:cubicBezTo>
                    <a:pt x="206" y="1986"/>
                    <a:pt x="297" y="2146"/>
                    <a:pt x="389" y="2306"/>
                  </a:cubicBezTo>
                  <a:cubicBezTo>
                    <a:pt x="480" y="2443"/>
                    <a:pt x="548" y="2580"/>
                    <a:pt x="640" y="2694"/>
                  </a:cubicBezTo>
                  <a:cubicBezTo>
                    <a:pt x="845" y="2968"/>
                    <a:pt x="1050" y="3196"/>
                    <a:pt x="1279" y="3424"/>
                  </a:cubicBezTo>
                  <a:cubicBezTo>
                    <a:pt x="1781" y="3881"/>
                    <a:pt x="2329" y="4269"/>
                    <a:pt x="2945" y="4565"/>
                  </a:cubicBezTo>
                  <a:cubicBezTo>
                    <a:pt x="3561" y="4862"/>
                    <a:pt x="4223" y="5068"/>
                    <a:pt x="4885" y="5205"/>
                  </a:cubicBezTo>
                  <a:cubicBezTo>
                    <a:pt x="5091" y="5227"/>
                    <a:pt x="5296" y="5250"/>
                    <a:pt x="5479" y="5273"/>
                  </a:cubicBezTo>
                  <a:cubicBezTo>
                    <a:pt x="5456" y="5250"/>
                    <a:pt x="5456" y="5227"/>
                    <a:pt x="5433" y="5182"/>
                  </a:cubicBezTo>
                  <a:cubicBezTo>
                    <a:pt x="5410" y="5159"/>
                    <a:pt x="5410" y="5136"/>
                    <a:pt x="5387" y="5113"/>
                  </a:cubicBezTo>
                  <a:cubicBezTo>
                    <a:pt x="5091" y="5068"/>
                    <a:pt x="4817" y="5022"/>
                    <a:pt x="4520" y="4953"/>
                  </a:cubicBezTo>
                  <a:cubicBezTo>
                    <a:pt x="3881" y="4794"/>
                    <a:pt x="3242" y="4565"/>
                    <a:pt x="2671" y="4246"/>
                  </a:cubicBezTo>
                  <a:lnTo>
                    <a:pt x="2694" y="4246"/>
                  </a:lnTo>
                  <a:cubicBezTo>
                    <a:pt x="2192" y="3972"/>
                    <a:pt x="1758" y="3652"/>
                    <a:pt x="1347" y="3264"/>
                  </a:cubicBezTo>
                  <a:cubicBezTo>
                    <a:pt x="1050" y="2968"/>
                    <a:pt x="777" y="2648"/>
                    <a:pt x="571" y="2283"/>
                  </a:cubicBezTo>
                  <a:cubicBezTo>
                    <a:pt x="434" y="2055"/>
                    <a:pt x="297" y="1826"/>
                    <a:pt x="229" y="1552"/>
                  </a:cubicBezTo>
                  <a:cubicBezTo>
                    <a:pt x="183" y="1416"/>
                    <a:pt x="160" y="1256"/>
                    <a:pt x="160" y="1119"/>
                  </a:cubicBezTo>
                  <a:cubicBezTo>
                    <a:pt x="160" y="1005"/>
                    <a:pt x="160" y="913"/>
                    <a:pt x="183" y="799"/>
                  </a:cubicBezTo>
                  <a:cubicBezTo>
                    <a:pt x="183" y="799"/>
                    <a:pt x="183" y="776"/>
                    <a:pt x="183" y="776"/>
                  </a:cubicBezTo>
                  <a:cubicBezTo>
                    <a:pt x="206" y="708"/>
                    <a:pt x="229" y="639"/>
                    <a:pt x="274" y="571"/>
                  </a:cubicBezTo>
                  <a:cubicBezTo>
                    <a:pt x="297" y="503"/>
                    <a:pt x="343" y="457"/>
                    <a:pt x="389" y="388"/>
                  </a:cubicBezTo>
                  <a:cubicBezTo>
                    <a:pt x="434" y="366"/>
                    <a:pt x="480" y="320"/>
                    <a:pt x="548" y="274"/>
                  </a:cubicBezTo>
                  <a:cubicBezTo>
                    <a:pt x="594" y="251"/>
                    <a:pt x="662" y="229"/>
                    <a:pt x="731" y="206"/>
                  </a:cubicBezTo>
                  <a:cubicBezTo>
                    <a:pt x="799" y="183"/>
                    <a:pt x="868" y="183"/>
                    <a:pt x="936" y="160"/>
                  </a:cubicBezTo>
                  <a:cubicBezTo>
                    <a:pt x="1073" y="160"/>
                    <a:pt x="1187" y="183"/>
                    <a:pt x="1302" y="206"/>
                  </a:cubicBezTo>
                  <a:cubicBezTo>
                    <a:pt x="1461" y="251"/>
                    <a:pt x="1621" y="320"/>
                    <a:pt x="1758" y="388"/>
                  </a:cubicBezTo>
                  <a:cubicBezTo>
                    <a:pt x="1758" y="411"/>
                    <a:pt x="1758" y="411"/>
                    <a:pt x="1758" y="411"/>
                  </a:cubicBezTo>
                  <a:lnTo>
                    <a:pt x="1781" y="411"/>
                  </a:lnTo>
                  <a:cubicBezTo>
                    <a:pt x="1872" y="457"/>
                    <a:pt x="1963" y="525"/>
                    <a:pt x="2055" y="594"/>
                  </a:cubicBezTo>
                  <a:cubicBezTo>
                    <a:pt x="2074" y="603"/>
                    <a:pt x="2093" y="609"/>
                    <a:pt x="2110" y="609"/>
                  </a:cubicBezTo>
                  <a:cubicBezTo>
                    <a:pt x="2134" y="609"/>
                    <a:pt x="2156" y="598"/>
                    <a:pt x="2169" y="571"/>
                  </a:cubicBezTo>
                  <a:cubicBezTo>
                    <a:pt x="2192" y="548"/>
                    <a:pt x="2192" y="480"/>
                    <a:pt x="2146" y="457"/>
                  </a:cubicBezTo>
                  <a:cubicBezTo>
                    <a:pt x="1849" y="251"/>
                    <a:pt x="1507" y="69"/>
                    <a:pt x="1142" y="23"/>
                  </a:cubicBezTo>
                  <a:cubicBezTo>
                    <a:pt x="1096" y="23"/>
                    <a:pt x="1028" y="0"/>
                    <a:pt x="9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9839;p58">
              <a:extLst>
                <a:ext uri="{FF2B5EF4-FFF2-40B4-BE49-F238E27FC236}">
                  <a16:creationId xmlns:a16="http://schemas.microsoft.com/office/drawing/2014/main" id="{F203C9DD-278D-E2B4-0F4C-F442DD036264}"/>
                </a:ext>
              </a:extLst>
            </p:cNvPr>
            <p:cNvSpPr/>
            <p:nvPr/>
          </p:nvSpPr>
          <p:spPr>
            <a:xfrm>
              <a:off x="4693748" y="3682415"/>
              <a:ext cx="47" cy="47"/>
            </a:xfrm>
            <a:custGeom>
              <a:avLst/>
              <a:gdLst/>
              <a:ahLst/>
              <a:cxnLst/>
              <a:rect l="l" t="t" r="r" b="b"/>
              <a:pathLst>
                <a:path w="1" h="1" extrusionOk="0">
                  <a:moveTo>
                    <a:pt x="0" y="0"/>
                  </a:move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9840;p58">
              <a:extLst>
                <a:ext uri="{FF2B5EF4-FFF2-40B4-BE49-F238E27FC236}">
                  <a16:creationId xmlns:a16="http://schemas.microsoft.com/office/drawing/2014/main" id="{6DE00432-AE62-DFFB-72D8-CA76D4199421}"/>
                </a:ext>
              </a:extLst>
            </p:cNvPr>
            <p:cNvSpPr/>
            <p:nvPr/>
          </p:nvSpPr>
          <p:spPr>
            <a:xfrm>
              <a:off x="4750744" y="3688868"/>
              <a:ext cx="47" cy="47"/>
            </a:xfrm>
            <a:custGeom>
              <a:avLst/>
              <a:gdLst/>
              <a:ahLst/>
              <a:cxnLst/>
              <a:rect l="l" t="t" r="r" b="b"/>
              <a:pathLst>
                <a:path w="1" h="1" extrusionOk="0">
                  <a:moveTo>
                    <a:pt x="0" y="0"/>
                  </a:moveTo>
                  <a:lnTo>
                    <a:pt x="0" y="0"/>
                  </a:ln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9841;p58">
              <a:extLst>
                <a:ext uri="{FF2B5EF4-FFF2-40B4-BE49-F238E27FC236}">
                  <a16:creationId xmlns:a16="http://schemas.microsoft.com/office/drawing/2014/main" id="{46733403-85CA-EEE6-8507-8C30EA9B3793}"/>
                </a:ext>
              </a:extLst>
            </p:cNvPr>
            <p:cNvSpPr/>
            <p:nvPr/>
          </p:nvSpPr>
          <p:spPr>
            <a:xfrm>
              <a:off x="4751781" y="3688868"/>
              <a:ext cx="47" cy="4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9842;p58">
              <a:extLst>
                <a:ext uri="{FF2B5EF4-FFF2-40B4-BE49-F238E27FC236}">
                  <a16:creationId xmlns:a16="http://schemas.microsoft.com/office/drawing/2014/main" id="{62726FA1-A14B-3D3C-285B-E485AC454ECD}"/>
                </a:ext>
              </a:extLst>
            </p:cNvPr>
            <p:cNvSpPr/>
            <p:nvPr/>
          </p:nvSpPr>
          <p:spPr>
            <a:xfrm>
              <a:off x="4751781" y="3688868"/>
              <a:ext cx="47" cy="47"/>
            </a:xfrm>
            <a:custGeom>
              <a:avLst/>
              <a:gdLst/>
              <a:ahLst/>
              <a:cxnLst/>
              <a:rect l="l" t="t" r="r" b="b"/>
              <a:pathLst>
                <a:path w="1" h="1" extrusionOk="0">
                  <a:moveTo>
                    <a:pt x="1" y="0"/>
                  </a:move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9843;p58">
              <a:extLst>
                <a:ext uri="{FF2B5EF4-FFF2-40B4-BE49-F238E27FC236}">
                  <a16:creationId xmlns:a16="http://schemas.microsoft.com/office/drawing/2014/main" id="{BA47EA4C-8978-EFC8-EBD3-6EFF5DF794E1}"/>
                </a:ext>
              </a:extLst>
            </p:cNvPr>
            <p:cNvSpPr/>
            <p:nvPr/>
          </p:nvSpPr>
          <p:spPr>
            <a:xfrm>
              <a:off x="4676555" y="3706061"/>
              <a:ext cx="47" cy="47"/>
            </a:xfrm>
            <a:custGeom>
              <a:avLst/>
              <a:gdLst/>
              <a:ahLst/>
              <a:cxnLst/>
              <a:rect l="l" t="t" r="r" b="b"/>
              <a:pathLst>
                <a:path w="1" h="1" extrusionOk="0">
                  <a:moveTo>
                    <a:pt x="0" y="0"/>
                  </a:moveTo>
                  <a:lnTo>
                    <a:pt x="0" y="0"/>
                  </a:ln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9844;p58">
              <a:extLst>
                <a:ext uri="{FF2B5EF4-FFF2-40B4-BE49-F238E27FC236}">
                  <a16:creationId xmlns:a16="http://schemas.microsoft.com/office/drawing/2014/main" id="{2B20E3EC-D653-F67E-33FB-8991DFEDE02C}"/>
                </a:ext>
              </a:extLst>
            </p:cNvPr>
            <p:cNvSpPr/>
            <p:nvPr/>
          </p:nvSpPr>
          <p:spPr>
            <a:xfrm>
              <a:off x="4676555" y="3706061"/>
              <a:ext cx="47" cy="1130"/>
            </a:xfrm>
            <a:custGeom>
              <a:avLst/>
              <a:gdLst/>
              <a:ahLst/>
              <a:cxnLst/>
              <a:rect l="l" t="t" r="r" b="b"/>
              <a:pathLst>
                <a:path w="1" h="24" extrusionOk="0">
                  <a:moveTo>
                    <a:pt x="0" y="23"/>
                  </a:moveTo>
                  <a:lnTo>
                    <a:pt x="0" y="23"/>
                  </a:lnTo>
                  <a:cubicBezTo>
                    <a:pt x="0" y="23"/>
                    <a:pt x="0" y="23"/>
                    <a:pt x="0" y="0"/>
                  </a:cubicBezTo>
                  <a:cubicBezTo>
                    <a:pt x="0" y="23"/>
                    <a:pt x="0" y="23"/>
                    <a:pt x="0"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9845;p58">
              <a:extLst>
                <a:ext uri="{FF2B5EF4-FFF2-40B4-BE49-F238E27FC236}">
                  <a16:creationId xmlns:a16="http://schemas.microsoft.com/office/drawing/2014/main" id="{FD5F6053-D638-0B9A-09A8-099134FEDD71}"/>
                </a:ext>
              </a:extLst>
            </p:cNvPr>
            <p:cNvSpPr/>
            <p:nvPr/>
          </p:nvSpPr>
          <p:spPr>
            <a:xfrm>
              <a:off x="4676555" y="3707144"/>
              <a:ext cx="47" cy="47"/>
            </a:xfrm>
            <a:custGeom>
              <a:avLst/>
              <a:gdLst/>
              <a:ahLst/>
              <a:cxnLst/>
              <a:rect l="l" t="t" r="r" b="b"/>
              <a:pathLst>
                <a:path w="1" h="1" extrusionOk="0">
                  <a:moveTo>
                    <a:pt x="0" y="0"/>
                  </a:moveTo>
                  <a:lnTo>
                    <a:pt x="0" y="0"/>
                  </a:lnTo>
                  <a:lnTo>
                    <a:pt x="0" y="0"/>
                  </a:ln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9846;p58">
              <a:extLst>
                <a:ext uri="{FF2B5EF4-FFF2-40B4-BE49-F238E27FC236}">
                  <a16:creationId xmlns:a16="http://schemas.microsoft.com/office/drawing/2014/main" id="{BCB77BF7-ACBF-C58C-571D-096589CCAC58}"/>
                </a:ext>
              </a:extLst>
            </p:cNvPr>
            <p:cNvSpPr/>
            <p:nvPr/>
          </p:nvSpPr>
          <p:spPr>
            <a:xfrm>
              <a:off x="4978637" y="3888824"/>
              <a:ext cx="94676" cy="30146"/>
            </a:xfrm>
            <a:custGeom>
              <a:avLst/>
              <a:gdLst/>
              <a:ahLst/>
              <a:cxnLst/>
              <a:rect l="l" t="t" r="r" b="b"/>
              <a:pathLst>
                <a:path w="2010" h="640" extrusionOk="0">
                  <a:moveTo>
                    <a:pt x="2010" y="1"/>
                  </a:moveTo>
                  <a:cubicBezTo>
                    <a:pt x="1781" y="115"/>
                    <a:pt x="1530" y="206"/>
                    <a:pt x="1279" y="275"/>
                  </a:cubicBezTo>
                  <a:cubicBezTo>
                    <a:pt x="868" y="389"/>
                    <a:pt x="435" y="457"/>
                    <a:pt x="1" y="480"/>
                  </a:cubicBezTo>
                  <a:cubicBezTo>
                    <a:pt x="24" y="526"/>
                    <a:pt x="24" y="549"/>
                    <a:pt x="47" y="571"/>
                  </a:cubicBezTo>
                  <a:cubicBezTo>
                    <a:pt x="47" y="594"/>
                    <a:pt x="69" y="617"/>
                    <a:pt x="69" y="640"/>
                  </a:cubicBezTo>
                  <a:cubicBezTo>
                    <a:pt x="161" y="640"/>
                    <a:pt x="229" y="640"/>
                    <a:pt x="321" y="617"/>
                  </a:cubicBezTo>
                  <a:cubicBezTo>
                    <a:pt x="891" y="571"/>
                    <a:pt x="1485" y="412"/>
                    <a:pt x="2010" y="183"/>
                  </a:cubicBezTo>
                  <a:cubicBezTo>
                    <a:pt x="2010" y="138"/>
                    <a:pt x="2010" y="92"/>
                    <a:pt x="2010" y="46"/>
                  </a:cubicBezTo>
                  <a:lnTo>
                    <a:pt x="2010" y="1"/>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9847;p58">
              <a:extLst>
                <a:ext uri="{FF2B5EF4-FFF2-40B4-BE49-F238E27FC236}">
                  <a16:creationId xmlns:a16="http://schemas.microsoft.com/office/drawing/2014/main" id="{6306889E-6EC5-E86B-AF23-64CCC6C40026}"/>
                </a:ext>
              </a:extLst>
            </p:cNvPr>
            <p:cNvSpPr/>
            <p:nvPr/>
          </p:nvSpPr>
          <p:spPr>
            <a:xfrm>
              <a:off x="4693748" y="3682415"/>
              <a:ext cx="47" cy="47"/>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9848;p58">
              <a:extLst>
                <a:ext uri="{FF2B5EF4-FFF2-40B4-BE49-F238E27FC236}">
                  <a16:creationId xmlns:a16="http://schemas.microsoft.com/office/drawing/2014/main" id="{D78D93A1-8A50-252A-663E-86F2FD1AF2FE}"/>
                </a:ext>
              </a:extLst>
            </p:cNvPr>
            <p:cNvSpPr/>
            <p:nvPr/>
          </p:nvSpPr>
          <p:spPr>
            <a:xfrm>
              <a:off x="4693748" y="3682415"/>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9849;p58">
              <a:extLst>
                <a:ext uri="{FF2B5EF4-FFF2-40B4-BE49-F238E27FC236}">
                  <a16:creationId xmlns:a16="http://schemas.microsoft.com/office/drawing/2014/main" id="{92CA24EC-EBF2-5242-53DE-B99C3610DB91}"/>
                </a:ext>
              </a:extLst>
            </p:cNvPr>
            <p:cNvSpPr/>
            <p:nvPr/>
          </p:nvSpPr>
          <p:spPr>
            <a:xfrm>
              <a:off x="4693748" y="3682415"/>
              <a:ext cx="47" cy="47"/>
            </a:xfrm>
            <a:custGeom>
              <a:avLst/>
              <a:gdLst/>
              <a:ahLst/>
              <a:cxnLst/>
              <a:rect l="l" t="t" r="r" b="b"/>
              <a:pathLst>
                <a:path w="1" h="1" extrusionOk="0">
                  <a:moveTo>
                    <a:pt x="0" y="0"/>
                  </a:move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9850;p58">
              <a:extLst>
                <a:ext uri="{FF2B5EF4-FFF2-40B4-BE49-F238E27FC236}">
                  <a16:creationId xmlns:a16="http://schemas.microsoft.com/office/drawing/2014/main" id="{9B4CB186-6407-994D-3196-7C93E806DCCF}"/>
                </a:ext>
              </a:extLst>
            </p:cNvPr>
            <p:cNvSpPr/>
            <p:nvPr/>
          </p:nvSpPr>
          <p:spPr>
            <a:xfrm>
              <a:off x="4693748" y="3682415"/>
              <a:ext cx="47" cy="47"/>
            </a:xfrm>
            <a:custGeom>
              <a:avLst/>
              <a:gdLst/>
              <a:ahLst/>
              <a:cxnLst/>
              <a:rect l="l" t="t" r="r" b="b"/>
              <a:pathLst>
                <a:path w="1" h="1" extrusionOk="0">
                  <a:moveTo>
                    <a:pt x="0" y="0"/>
                  </a:move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9851;p58">
              <a:extLst>
                <a:ext uri="{FF2B5EF4-FFF2-40B4-BE49-F238E27FC236}">
                  <a16:creationId xmlns:a16="http://schemas.microsoft.com/office/drawing/2014/main" id="{0C36688D-0FFE-76EE-FDB5-1D2FE2870BB4}"/>
                </a:ext>
              </a:extLst>
            </p:cNvPr>
            <p:cNvSpPr/>
            <p:nvPr/>
          </p:nvSpPr>
          <p:spPr>
            <a:xfrm>
              <a:off x="4693748" y="3682415"/>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9852;p58">
              <a:extLst>
                <a:ext uri="{FF2B5EF4-FFF2-40B4-BE49-F238E27FC236}">
                  <a16:creationId xmlns:a16="http://schemas.microsoft.com/office/drawing/2014/main" id="{EB4EC5CE-9733-C742-0C89-828D094CCD6F}"/>
                </a:ext>
              </a:extLst>
            </p:cNvPr>
            <p:cNvSpPr/>
            <p:nvPr/>
          </p:nvSpPr>
          <p:spPr>
            <a:xfrm>
              <a:off x="4750744" y="3688868"/>
              <a:ext cx="47" cy="47"/>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9853;p58">
              <a:extLst>
                <a:ext uri="{FF2B5EF4-FFF2-40B4-BE49-F238E27FC236}">
                  <a16:creationId xmlns:a16="http://schemas.microsoft.com/office/drawing/2014/main" id="{FC21EA3E-7910-988E-FE69-09A0FAFE735F}"/>
                </a:ext>
              </a:extLst>
            </p:cNvPr>
            <p:cNvSpPr/>
            <p:nvPr/>
          </p:nvSpPr>
          <p:spPr>
            <a:xfrm>
              <a:off x="4676555" y="3706061"/>
              <a:ext cx="47" cy="47"/>
            </a:xfrm>
            <a:custGeom>
              <a:avLst/>
              <a:gdLst/>
              <a:ahLst/>
              <a:cxnLst/>
              <a:rect l="l" t="t" r="r" b="b"/>
              <a:pathLst>
                <a:path w="1" h="1" extrusionOk="0">
                  <a:moveTo>
                    <a:pt x="0" y="0"/>
                  </a:moveTo>
                  <a:lnTo>
                    <a:pt x="0" y="0"/>
                  </a:ln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9854;p58">
              <a:extLst>
                <a:ext uri="{FF2B5EF4-FFF2-40B4-BE49-F238E27FC236}">
                  <a16:creationId xmlns:a16="http://schemas.microsoft.com/office/drawing/2014/main" id="{5B03A0B0-5978-D121-4C32-EA8E6C8E1384}"/>
                </a:ext>
              </a:extLst>
            </p:cNvPr>
            <p:cNvSpPr/>
            <p:nvPr/>
          </p:nvSpPr>
          <p:spPr>
            <a:xfrm>
              <a:off x="4676555" y="3706061"/>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9855;p58">
              <a:extLst>
                <a:ext uri="{FF2B5EF4-FFF2-40B4-BE49-F238E27FC236}">
                  <a16:creationId xmlns:a16="http://schemas.microsoft.com/office/drawing/2014/main" id="{00A5AF02-989D-0BE6-C7AA-6282B55C6D96}"/>
                </a:ext>
              </a:extLst>
            </p:cNvPr>
            <p:cNvSpPr/>
            <p:nvPr/>
          </p:nvSpPr>
          <p:spPr>
            <a:xfrm>
              <a:off x="4676555" y="3707144"/>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9856;p58">
              <a:extLst>
                <a:ext uri="{FF2B5EF4-FFF2-40B4-BE49-F238E27FC236}">
                  <a16:creationId xmlns:a16="http://schemas.microsoft.com/office/drawing/2014/main" id="{F6C5901D-5C2D-9D8C-8890-7A7B8378BCA7}"/>
                </a:ext>
              </a:extLst>
            </p:cNvPr>
            <p:cNvSpPr/>
            <p:nvPr/>
          </p:nvSpPr>
          <p:spPr>
            <a:xfrm>
              <a:off x="4693748" y="3777000"/>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9857;p58">
              <a:extLst>
                <a:ext uri="{FF2B5EF4-FFF2-40B4-BE49-F238E27FC236}">
                  <a16:creationId xmlns:a16="http://schemas.microsoft.com/office/drawing/2014/main" id="{88FB2551-8931-1427-9C39-5627F0FA0068}"/>
                </a:ext>
              </a:extLst>
            </p:cNvPr>
            <p:cNvSpPr/>
            <p:nvPr/>
          </p:nvSpPr>
          <p:spPr>
            <a:xfrm>
              <a:off x="5080807" y="3884538"/>
              <a:ext cx="47" cy="1130"/>
            </a:xfrm>
            <a:custGeom>
              <a:avLst/>
              <a:gdLst/>
              <a:ahLst/>
              <a:cxnLst/>
              <a:rect l="l" t="t" r="r" b="b"/>
              <a:pathLst>
                <a:path w="1" h="24" extrusionOk="0">
                  <a:moveTo>
                    <a:pt x="0" y="0"/>
                  </a:moveTo>
                  <a:cubicBezTo>
                    <a:pt x="0" y="23"/>
                    <a:pt x="0" y="23"/>
                    <a:pt x="0" y="23"/>
                  </a:cubicBezTo>
                  <a:cubicBezTo>
                    <a:pt x="0" y="23"/>
                    <a:pt x="0" y="23"/>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9858;p58">
              <a:extLst>
                <a:ext uri="{FF2B5EF4-FFF2-40B4-BE49-F238E27FC236}">
                  <a16:creationId xmlns:a16="http://schemas.microsoft.com/office/drawing/2014/main" id="{294B0EBA-FF6C-794E-29CC-9F9EDD84B071}"/>
                </a:ext>
              </a:extLst>
            </p:cNvPr>
            <p:cNvSpPr/>
            <p:nvPr/>
          </p:nvSpPr>
          <p:spPr>
            <a:xfrm>
              <a:off x="4789417" y="3536204"/>
              <a:ext cx="63494" cy="88600"/>
            </a:xfrm>
            <a:custGeom>
              <a:avLst/>
              <a:gdLst/>
              <a:ahLst/>
              <a:cxnLst/>
              <a:rect l="l" t="t" r="r" b="b"/>
              <a:pathLst>
                <a:path w="1348" h="1881" extrusionOk="0">
                  <a:moveTo>
                    <a:pt x="1" y="0"/>
                  </a:moveTo>
                  <a:lnTo>
                    <a:pt x="1" y="0"/>
                  </a:lnTo>
                  <a:cubicBezTo>
                    <a:pt x="46" y="68"/>
                    <a:pt x="69" y="137"/>
                    <a:pt x="115" y="205"/>
                  </a:cubicBezTo>
                  <a:cubicBezTo>
                    <a:pt x="183" y="251"/>
                    <a:pt x="229" y="274"/>
                    <a:pt x="275" y="320"/>
                  </a:cubicBezTo>
                  <a:cubicBezTo>
                    <a:pt x="412" y="457"/>
                    <a:pt x="526" y="593"/>
                    <a:pt x="617" y="730"/>
                  </a:cubicBezTo>
                  <a:cubicBezTo>
                    <a:pt x="731" y="913"/>
                    <a:pt x="845" y="1118"/>
                    <a:pt x="937" y="1301"/>
                  </a:cubicBezTo>
                  <a:cubicBezTo>
                    <a:pt x="1028" y="1484"/>
                    <a:pt x="1096" y="1666"/>
                    <a:pt x="1188" y="1826"/>
                  </a:cubicBezTo>
                  <a:cubicBezTo>
                    <a:pt x="1204" y="1859"/>
                    <a:pt x="1233" y="1881"/>
                    <a:pt x="1266" y="1881"/>
                  </a:cubicBezTo>
                  <a:cubicBezTo>
                    <a:pt x="1277" y="1881"/>
                    <a:pt x="1290" y="1878"/>
                    <a:pt x="1302" y="1872"/>
                  </a:cubicBezTo>
                  <a:cubicBezTo>
                    <a:pt x="1325" y="1849"/>
                    <a:pt x="1347" y="1803"/>
                    <a:pt x="1325" y="1758"/>
                  </a:cubicBezTo>
                  <a:cubicBezTo>
                    <a:pt x="1210" y="1529"/>
                    <a:pt x="1119" y="1301"/>
                    <a:pt x="1005" y="1073"/>
                  </a:cubicBezTo>
                  <a:cubicBezTo>
                    <a:pt x="914" y="936"/>
                    <a:pt x="845" y="799"/>
                    <a:pt x="777" y="685"/>
                  </a:cubicBezTo>
                  <a:cubicBezTo>
                    <a:pt x="685" y="548"/>
                    <a:pt x="594" y="434"/>
                    <a:pt x="503" y="342"/>
                  </a:cubicBezTo>
                  <a:cubicBezTo>
                    <a:pt x="366" y="183"/>
                    <a:pt x="206" y="4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9859;p58">
              <a:extLst>
                <a:ext uri="{FF2B5EF4-FFF2-40B4-BE49-F238E27FC236}">
                  <a16:creationId xmlns:a16="http://schemas.microsoft.com/office/drawing/2014/main" id="{30DF2E39-17ED-272A-F80F-653C03613688}"/>
                </a:ext>
              </a:extLst>
            </p:cNvPr>
            <p:cNvSpPr/>
            <p:nvPr/>
          </p:nvSpPr>
          <p:spPr>
            <a:xfrm>
              <a:off x="4732421" y="3546944"/>
              <a:ext cx="38765" cy="149880"/>
            </a:xfrm>
            <a:custGeom>
              <a:avLst/>
              <a:gdLst/>
              <a:ahLst/>
              <a:cxnLst/>
              <a:rect l="l" t="t" r="r" b="b"/>
              <a:pathLst>
                <a:path w="823" h="3182" extrusionOk="0">
                  <a:moveTo>
                    <a:pt x="480" y="0"/>
                  </a:moveTo>
                  <a:cubicBezTo>
                    <a:pt x="412" y="46"/>
                    <a:pt x="366" y="92"/>
                    <a:pt x="343" y="137"/>
                  </a:cubicBezTo>
                  <a:cubicBezTo>
                    <a:pt x="252" y="229"/>
                    <a:pt x="184" y="343"/>
                    <a:pt x="138" y="457"/>
                  </a:cubicBezTo>
                  <a:cubicBezTo>
                    <a:pt x="92" y="571"/>
                    <a:pt x="47" y="708"/>
                    <a:pt x="24" y="822"/>
                  </a:cubicBezTo>
                  <a:cubicBezTo>
                    <a:pt x="24" y="959"/>
                    <a:pt x="1" y="1096"/>
                    <a:pt x="24" y="1210"/>
                  </a:cubicBezTo>
                  <a:cubicBezTo>
                    <a:pt x="24" y="1370"/>
                    <a:pt x="47" y="1507"/>
                    <a:pt x="69" y="1644"/>
                  </a:cubicBezTo>
                  <a:cubicBezTo>
                    <a:pt x="115" y="1918"/>
                    <a:pt x="206" y="2191"/>
                    <a:pt x="321" y="2443"/>
                  </a:cubicBezTo>
                  <a:cubicBezTo>
                    <a:pt x="412" y="2694"/>
                    <a:pt x="526" y="2922"/>
                    <a:pt x="663" y="3127"/>
                  </a:cubicBezTo>
                  <a:cubicBezTo>
                    <a:pt x="680" y="3161"/>
                    <a:pt x="709" y="3182"/>
                    <a:pt x="741" y="3182"/>
                  </a:cubicBezTo>
                  <a:cubicBezTo>
                    <a:pt x="753" y="3182"/>
                    <a:pt x="765" y="3179"/>
                    <a:pt x="777" y="3173"/>
                  </a:cubicBezTo>
                  <a:cubicBezTo>
                    <a:pt x="800" y="3150"/>
                    <a:pt x="823" y="3105"/>
                    <a:pt x="800" y="3059"/>
                  </a:cubicBezTo>
                  <a:cubicBezTo>
                    <a:pt x="617" y="2739"/>
                    <a:pt x="458" y="2397"/>
                    <a:pt x="343" y="2055"/>
                  </a:cubicBezTo>
                  <a:cubicBezTo>
                    <a:pt x="252" y="1781"/>
                    <a:pt x="184" y="1507"/>
                    <a:pt x="184" y="1210"/>
                  </a:cubicBezTo>
                  <a:cubicBezTo>
                    <a:pt x="184" y="1210"/>
                    <a:pt x="184" y="1233"/>
                    <a:pt x="184" y="1233"/>
                  </a:cubicBezTo>
                  <a:cubicBezTo>
                    <a:pt x="161" y="1073"/>
                    <a:pt x="184" y="913"/>
                    <a:pt x="206" y="776"/>
                  </a:cubicBezTo>
                  <a:cubicBezTo>
                    <a:pt x="229" y="662"/>
                    <a:pt x="275" y="548"/>
                    <a:pt x="321" y="457"/>
                  </a:cubicBezTo>
                  <a:cubicBezTo>
                    <a:pt x="366" y="365"/>
                    <a:pt x="412" y="297"/>
                    <a:pt x="458" y="229"/>
                  </a:cubicBezTo>
                  <a:cubicBezTo>
                    <a:pt x="480" y="206"/>
                    <a:pt x="503" y="183"/>
                    <a:pt x="526" y="160"/>
                  </a:cubicBezTo>
                  <a:cubicBezTo>
                    <a:pt x="526" y="114"/>
                    <a:pt x="503" y="46"/>
                    <a:pt x="4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9860;p58">
              <a:extLst>
                <a:ext uri="{FF2B5EF4-FFF2-40B4-BE49-F238E27FC236}">
                  <a16:creationId xmlns:a16="http://schemas.microsoft.com/office/drawing/2014/main" id="{9E1A5428-3640-B53D-C211-124C7D81AFBF}"/>
                </a:ext>
              </a:extLst>
            </p:cNvPr>
            <p:cNvSpPr/>
            <p:nvPr/>
          </p:nvSpPr>
          <p:spPr>
            <a:xfrm>
              <a:off x="4846414" y="3512511"/>
              <a:ext cx="293543" cy="157511"/>
            </a:xfrm>
            <a:custGeom>
              <a:avLst/>
              <a:gdLst/>
              <a:ahLst/>
              <a:cxnLst/>
              <a:rect l="l" t="t" r="r" b="b"/>
              <a:pathLst>
                <a:path w="6232" h="3344" extrusionOk="0">
                  <a:moveTo>
                    <a:pt x="1050" y="1"/>
                  </a:moveTo>
                  <a:cubicBezTo>
                    <a:pt x="913" y="1"/>
                    <a:pt x="799" y="47"/>
                    <a:pt x="708" y="115"/>
                  </a:cubicBezTo>
                  <a:cubicBezTo>
                    <a:pt x="617" y="183"/>
                    <a:pt x="525" y="275"/>
                    <a:pt x="457" y="366"/>
                  </a:cubicBezTo>
                  <a:cubicBezTo>
                    <a:pt x="366" y="457"/>
                    <a:pt x="297" y="571"/>
                    <a:pt x="252" y="708"/>
                  </a:cubicBezTo>
                  <a:cubicBezTo>
                    <a:pt x="137" y="960"/>
                    <a:pt x="69" y="1233"/>
                    <a:pt x="46" y="1507"/>
                  </a:cubicBezTo>
                  <a:cubicBezTo>
                    <a:pt x="23" y="1644"/>
                    <a:pt x="0" y="1781"/>
                    <a:pt x="0" y="1918"/>
                  </a:cubicBezTo>
                  <a:cubicBezTo>
                    <a:pt x="0" y="2009"/>
                    <a:pt x="0" y="2124"/>
                    <a:pt x="0" y="2238"/>
                  </a:cubicBezTo>
                  <a:cubicBezTo>
                    <a:pt x="0" y="2261"/>
                    <a:pt x="46" y="2306"/>
                    <a:pt x="92" y="2306"/>
                  </a:cubicBezTo>
                  <a:cubicBezTo>
                    <a:pt x="137" y="2306"/>
                    <a:pt x="160" y="2261"/>
                    <a:pt x="160" y="2215"/>
                  </a:cubicBezTo>
                  <a:cubicBezTo>
                    <a:pt x="160" y="2086"/>
                    <a:pt x="160" y="1977"/>
                    <a:pt x="160" y="1850"/>
                  </a:cubicBezTo>
                  <a:cubicBezTo>
                    <a:pt x="183" y="1530"/>
                    <a:pt x="229" y="1211"/>
                    <a:pt x="343" y="914"/>
                  </a:cubicBezTo>
                  <a:cubicBezTo>
                    <a:pt x="389" y="777"/>
                    <a:pt x="457" y="617"/>
                    <a:pt x="548" y="503"/>
                  </a:cubicBezTo>
                  <a:lnTo>
                    <a:pt x="525" y="503"/>
                  </a:lnTo>
                  <a:cubicBezTo>
                    <a:pt x="594" y="435"/>
                    <a:pt x="640" y="366"/>
                    <a:pt x="708" y="320"/>
                  </a:cubicBezTo>
                  <a:cubicBezTo>
                    <a:pt x="754" y="275"/>
                    <a:pt x="799" y="252"/>
                    <a:pt x="845" y="229"/>
                  </a:cubicBezTo>
                  <a:cubicBezTo>
                    <a:pt x="891" y="206"/>
                    <a:pt x="936" y="183"/>
                    <a:pt x="982" y="183"/>
                  </a:cubicBezTo>
                  <a:cubicBezTo>
                    <a:pt x="1028" y="161"/>
                    <a:pt x="1096" y="161"/>
                    <a:pt x="1142" y="161"/>
                  </a:cubicBezTo>
                  <a:cubicBezTo>
                    <a:pt x="1210" y="161"/>
                    <a:pt x="1256" y="183"/>
                    <a:pt x="1302" y="183"/>
                  </a:cubicBezTo>
                  <a:cubicBezTo>
                    <a:pt x="1347" y="206"/>
                    <a:pt x="1370" y="229"/>
                    <a:pt x="1416" y="252"/>
                  </a:cubicBezTo>
                  <a:cubicBezTo>
                    <a:pt x="1461" y="275"/>
                    <a:pt x="1507" y="320"/>
                    <a:pt x="1553" y="366"/>
                  </a:cubicBezTo>
                  <a:cubicBezTo>
                    <a:pt x="1621" y="480"/>
                    <a:pt x="1690" y="594"/>
                    <a:pt x="1758" y="708"/>
                  </a:cubicBezTo>
                  <a:cubicBezTo>
                    <a:pt x="1758" y="708"/>
                    <a:pt x="1758" y="708"/>
                    <a:pt x="1758" y="686"/>
                  </a:cubicBezTo>
                  <a:cubicBezTo>
                    <a:pt x="1781" y="777"/>
                    <a:pt x="1827" y="845"/>
                    <a:pt x="1849" y="914"/>
                  </a:cubicBezTo>
                  <a:cubicBezTo>
                    <a:pt x="1895" y="1005"/>
                    <a:pt x="1941" y="1074"/>
                    <a:pt x="1986" y="1165"/>
                  </a:cubicBezTo>
                  <a:cubicBezTo>
                    <a:pt x="2100" y="1348"/>
                    <a:pt x="2192" y="1507"/>
                    <a:pt x="2329" y="1667"/>
                  </a:cubicBezTo>
                  <a:cubicBezTo>
                    <a:pt x="2580" y="2009"/>
                    <a:pt x="2899" y="2283"/>
                    <a:pt x="3242" y="2534"/>
                  </a:cubicBezTo>
                  <a:cubicBezTo>
                    <a:pt x="3424" y="2649"/>
                    <a:pt x="3607" y="2763"/>
                    <a:pt x="3789" y="2854"/>
                  </a:cubicBezTo>
                  <a:cubicBezTo>
                    <a:pt x="3972" y="2945"/>
                    <a:pt x="4178" y="3037"/>
                    <a:pt x="4383" y="3105"/>
                  </a:cubicBezTo>
                  <a:cubicBezTo>
                    <a:pt x="4794" y="3242"/>
                    <a:pt x="5205" y="3311"/>
                    <a:pt x="5638" y="3333"/>
                  </a:cubicBezTo>
                  <a:cubicBezTo>
                    <a:pt x="5692" y="3341"/>
                    <a:pt x="5745" y="3343"/>
                    <a:pt x="5798" y="3343"/>
                  </a:cubicBezTo>
                  <a:cubicBezTo>
                    <a:pt x="5905" y="3343"/>
                    <a:pt x="6011" y="3333"/>
                    <a:pt x="6118" y="3333"/>
                  </a:cubicBezTo>
                  <a:cubicBezTo>
                    <a:pt x="6163" y="3288"/>
                    <a:pt x="6186" y="3242"/>
                    <a:pt x="6209" y="3196"/>
                  </a:cubicBezTo>
                  <a:cubicBezTo>
                    <a:pt x="6232" y="3174"/>
                    <a:pt x="6232" y="3174"/>
                    <a:pt x="6232" y="3151"/>
                  </a:cubicBezTo>
                  <a:lnTo>
                    <a:pt x="6232" y="3151"/>
                  </a:lnTo>
                  <a:cubicBezTo>
                    <a:pt x="6070" y="3167"/>
                    <a:pt x="5909" y="3183"/>
                    <a:pt x="5740" y="3183"/>
                  </a:cubicBezTo>
                  <a:cubicBezTo>
                    <a:pt x="5669" y="3183"/>
                    <a:pt x="5598" y="3180"/>
                    <a:pt x="5524" y="3174"/>
                  </a:cubicBezTo>
                  <a:cubicBezTo>
                    <a:pt x="5136" y="3151"/>
                    <a:pt x="4748" y="3059"/>
                    <a:pt x="4383" y="2945"/>
                  </a:cubicBezTo>
                  <a:cubicBezTo>
                    <a:pt x="4041" y="2808"/>
                    <a:pt x="3698" y="2649"/>
                    <a:pt x="3379" y="2443"/>
                  </a:cubicBezTo>
                  <a:cubicBezTo>
                    <a:pt x="3105" y="2238"/>
                    <a:pt x="2831" y="2009"/>
                    <a:pt x="2603" y="1758"/>
                  </a:cubicBezTo>
                  <a:cubicBezTo>
                    <a:pt x="2603" y="1758"/>
                    <a:pt x="2603" y="1758"/>
                    <a:pt x="2603" y="1781"/>
                  </a:cubicBezTo>
                  <a:cubicBezTo>
                    <a:pt x="2488" y="1644"/>
                    <a:pt x="2397" y="1485"/>
                    <a:pt x="2283" y="1348"/>
                  </a:cubicBezTo>
                  <a:cubicBezTo>
                    <a:pt x="2192" y="1188"/>
                    <a:pt x="2100" y="1051"/>
                    <a:pt x="2009" y="868"/>
                  </a:cubicBezTo>
                  <a:cubicBezTo>
                    <a:pt x="1941" y="731"/>
                    <a:pt x="1872" y="594"/>
                    <a:pt x="1804" y="435"/>
                  </a:cubicBezTo>
                  <a:cubicBezTo>
                    <a:pt x="1758" y="366"/>
                    <a:pt x="1712" y="320"/>
                    <a:pt x="1644" y="252"/>
                  </a:cubicBezTo>
                  <a:cubicBezTo>
                    <a:pt x="1598" y="183"/>
                    <a:pt x="1530" y="138"/>
                    <a:pt x="1461" y="92"/>
                  </a:cubicBezTo>
                  <a:cubicBezTo>
                    <a:pt x="1393" y="47"/>
                    <a:pt x="1324" y="24"/>
                    <a:pt x="1233" y="24"/>
                  </a:cubicBezTo>
                  <a:cubicBezTo>
                    <a:pt x="1187" y="1"/>
                    <a:pt x="1142" y="1"/>
                    <a:pt x="1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9861;p58">
              <a:extLst>
                <a:ext uri="{FF2B5EF4-FFF2-40B4-BE49-F238E27FC236}">
                  <a16:creationId xmlns:a16="http://schemas.microsoft.com/office/drawing/2014/main" id="{41CB84C2-7033-D545-0150-9B13D284C7AC}"/>
                </a:ext>
              </a:extLst>
            </p:cNvPr>
            <p:cNvSpPr/>
            <p:nvPr/>
          </p:nvSpPr>
          <p:spPr>
            <a:xfrm>
              <a:off x="5065733" y="3646945"/>
              <a:ext cx="204331" cy="532211"/>
            </a:xfrm>
            <a:custGeom>
              <a:avLst/>
              <a:gdLst/>
              <a:ahLst/>
              <a:cxnLst/>
              <a:rect l="l" t="t" r="r" b="b"/>
              <a:pathLst>
                <a:path w="4338" h="11299" extrusionOk="0">
                  <a:moveTo>
                    <a:pt x="1644" y="0"/>
                  </a:moveTo>
                  <a:cubicBezTo>
                    <a:pt x="1348" y="411"/>
                    <a:pt x="1096" y="867"/>
                    <a:pt x="891" y="1347"/>
                  </a:cubicBezTo>
                  <a:cubicBezTo>
                    <a:pt x="571" y="2009"/>
                    <a:pt x="343" y="2716"/>
                    <a:pt x="206" y="3424"/>
                  </a:cubicBezTo>
                  <a:cubicBezTo>
                    <a:pt x="69" y="4131"/>
                    <a:pt x="1" y="4862"/>
                    <a:pt x="69" y="5569"/>
                  </a:cubicBezTo>
                  <a:cubicBezTo>
                    <a:pt x="92" y="5935"/>
                    <a:pt x="138" y="6277"/>
                    <a:pt x="229" y="6642"/>
                  </a:cubicBezTo>
                  <a:cubicBezTo>
                    <a:pt x="298" y="6985"/>
                    <a:pt x="412" y="7327"/>
                    <a:pt x="549" y="7646"/>
                  </a:cubicBezTo>
                  <a:cubicBezTo>
                    <a:pt x="845" y="8331"/>
                    <a:pt x="1279" y="8948"/>
                    <a:pt x="1781" y="9473"/>
                  </a:cubicBezTo>
                  <a:cubicBezTo>
                    <a:pt x="1918" y="9632"/>
                    <a:pt x="2078" y="9769"/>
                    <a:pt x="2215" y="9906"/>
                  </a:cubicBezTo>
                  <a:cubicBezTo>
                    <a:pt x="2397" y="10043"/>
                    <a:pt x="2557" y="10180"/>
                    <a:pt x="2740" y="10317"/>
                  </a:cubicBezTo>
                  <a:cubicBezTo>
                    <a:pt x="3082" y="10591"/>
                    <a:pt x="3425" y="10842"/>
                    <a:pt x="3790" y="11047"/>
                  </a:cubicBezTo>
                  <a:cubicBezTo>
                    <a:pt x="3927" y="11139"/>
                    <a:pt x="4064" y="11207"/>
                    <a:pt x="4201" y="11299"/>
                  </a:cubicBezTo>
                  <a:cubicBezTo>
                    <a:pt x="4224" y="11276"/>
                    <a:pt x="4246" y="11253"/>
                    <a:pt x="4269" y="11230"/>
                  </a:cubicBezTo>
                  <a:cubicBezTo>
                    <a:pt x="4292" y="11207"/>
                    <a:pt x="4315" y="11207"/>
                    <a:pt x="4338" y="11184"/>
                  </a:cubicBezTo>
                  <a:cubicBezTo>
                    <a:pt x="3835" y="10910"/>
                    <a:pt x="3333" y="10591"/>
                    <a:pt x="2854" y="10226"/>
                  </a:cubicBezTo>
                  <a:cubicBezTo>
                    <a:pt x="2580" y="9997"/>
                    <a:pt x="2306" y="9769"/>
                    <a:pt x="2055" y="9541"/>
                  </a:cubicBezTo>
                  <a:cubicBezTo>
                    <a:pt x="1827" y="9313"/>
                    <a:pt x="1621" y="9084"/>
                    <a:pt x="1439" y="8856"/>
                  </a:cubicBezTo>
                  <a:cubicBezTo>
                    <a:pt x="1142" y="8445"/>
                    <a:pt x="891" y="8012"/>
                    <a:pt x="686" y="7555"/>
                  </a:cubicBezTo>
                  <a:cubicBezTo>
                    <a:pt x="480" y="7053"/>
                    <a:pt x="343" y="6528"/>
                    <a:pt x="275" y="5980"/>
                  </a:cubicBezTo>
                  <a:cubicBezTo>
                    <a:pt x="275" y="5980"/>
                    <a:pt x="275" y="6003"/>
                    <a:pt x="275" y="6003"/>
                  </a:cubicBezTo>
                  <a:cubicBezTo>
                    <a:pt x="183" y="5364"/>
                    <a:pt x="183" y="4702"/>
                    <a:pt x="252" y="4040"/>
                  </a:cubicBezTo>
                  <a:cubicBezTo>
                    <a:pt x="366" y="3241"/>
                    <a:pt x="571" y="2488"/>
                    <a:pt x="891" y="1735"/>
                  </a:cubicBezTo>
                  <a:cubicBezTo>
                    <a:pt x="1119" y="1164"/>
                    <a:pt x="1416" y="593"/>
                    <a:pt x="1781" y="68"/>
                  </a:cubicBezTo>
                  <a:cubicBezTo>
                    <a:pt x="1736" y="46"/>
                    <a:pt x="1690" y="23"/>
                    <a:pt x="16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9862;p58">
              <a:extLst>
                <a:ext uri="{FF2B5EF4-FFF2-40B4-BE49-F238E27FC236}">
                  <a16:creationId xmlns:a16="http://schemas.microsoft.com/office/drawing/2014/main" id="{A2566C9E-617B-9C7F-AD7E-7D46EADE4467}"/>
                </a:ext>
              </a:extLst>
            </p:cNvPr>
            <p:cNvSpPr/>
            <p:nvPr/>
          </p:nvSpPr>
          <p:spPr>
            <a:xfrm>
              <a:off x="5401213" y="4221049"/>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9863;p58">
              <a:extLst>
                <a:ext uri="{FF2B5EF4-FFF2-40B4-BE49-F238E27FC236}">
                  <a16:creationId xmlns:a16="http://schemas.microsoft.com/office/drawing/2014/main" id="{F5333027-C3BD-4CD2-442A-E42BBBE47B6E}"/>
                </a:ext>
              </a:extLst>
            </p:cNvPr>
            <p:cNvSpPr/>
            <p:nvPr/>
          </p:nvSpPr>
          <p:spPr>
            <a:xfrm>
              <a:off x="5405500" y="4222132"/>
              <a:ext cx="37682" cy="12953"/>
            </a:xfrm>
            <a:custGeom>
              <a:avLst/>
              <a:gdLst/>
              <a:ahLst/>
              <a:cxnLst/>
              <a:rect l="l" t="t" r="r" b="b"/>
              <a:pathLst>
                <a:path w="800" h="275" extrusionOk="0">
                  <a:moveTo>
                    <a:pt x="1" y="1"/>
                  </a:moveTo>
                  <a:cubicBezTo>
                    <a:pt x="23" y="23"/>
                    <a:pt x="23" y="46"/>
                    <a:pt x="23" y="69"/>
                  </a:cubicBezTo>
                  <a:cubicBezTo>
                    <a:pt x="23" y="92"/>
                    <a:pt x="23" y="137"/>
                    <a:pt x="23" y="160"/>
                  </a:cubicBezTo>
                  <a:cubicBezTo>
                    <a:pt x="275" y="206"/>
                    <a:pt x="503" y="229"/>
                    <a:pt x="754" y="274"/>
                  </a:cubicBezTo>
                  <a:cubicBezTo>
                    <a:pt x="754" y="274"/>
                    <a:pt x="754" y="252"/>
                    <a:pt x="777" y="252"/>
                  </a:cubicBezTo>
                  <a:cubicBezTo>
                    <a:pt x="777" y="252"/>
                    <a:pt x="777" y="229"/>
                    <a:pt x="777" y="229"/>
                  </a:cubicBezTo>
                  <a:cubicBezTo>
                    <a:pt x="777" y="183"/>
                    <a:pt x="800" y="160"/>
                    <a:pt x="800" y="137"/>
                  </a:cubicBezTo>
                  <a:cubicBezTo>
                    <a:pt x="800" y="115"/>
                    <a:pt x="800" y="115"/>
                    <a:pt x="800" y="115"/>
                  </a:cubicBezTo>
                  <a:cubicBezTo>
                    <a:pt x="754" y="115"/>
                    <a:pt x="731" y="115"/>
                    <a:pt x="708" y="92"/>
                  </a:cubicBezTo>
                  <a:lnTo>
                    <a:pt x="594" y="92"/>
                  </a:lnTo>
                  <a:cubicBezTo>
                    <a:pt x="389" y="69"/>
                    <a:pt x="206" y="23"/>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9864;p58">
              <a:extLst>
                <a:ext uri="{FF2B5EF4-FFF2-40B4-BE49-F238E27FC236}">
                  <a16:creationId xmlns:a16="http://schemas.microsoft.com/office/drawing/2014/main" id="{90EC5331-380E-FC79-E62F-8D8E7FB69BAA}"/>
                </a:ext>
              </a:extLst>
            </p:cNvPr>
            <p:cNvSpPr/>
            <p:nvPr/>
          </p:nvSpPr>
          <p:spPr>
            <a:xfrm>
              <a:off x="5106620" y="3728624"/>
              <a:ext cx="1130" cy="1130"/>
            </a:xfrm>
            <a:custGeom>
              <a:avLst/>
              <a:gdLst/>
              <a:ahLst/>
              <a:cxnLst/>
              <a:rect l="l" t="t" r="r" b="b"/>
              <a:pathLst>
                <a:path w="24" h="24" extrusionOk="0">
                  <a:moveTo>
                    <a:pt x="0" y="24"/>
                  </a:moveTo>
                  <a:cubicBezTo>
                    <a:pt x="0" y="24"/>
                    <a:pt x="0" y="1"/>
                    <a:pt x="23" y="1"/>
                  </a:cubicBezTo>
                  <a:cubicBezTo>
                    <a:pt x="0" y="1"/>
                    <a:pt x="0" y="24"/>
                    <a:pt x="0" y="24"/>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9865;p58">
              <a:extLst>
                <a:ext uri="{FF2B5EF4-FFF2-40B4-BE49-F238E27FC236}">
                  <a16:creationId xmlns:a16="http://schemas.microsoft.com/office/drawing/2014/main" id="{A1F9A784-C5C0-8C39-1A68-AD8B1DD64CB7}"/>
                </a:ext>
              </a:extLst>
            </p:cNvPr>
            <p:cNvSpPr/>
            <p:nvPr/>
          </p:nvSpPr>
          <p:spPr>
            <a:xfrm>
              <a:off x="5077557" y="3837246"/>
              <a:ext cx="47" cy="4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9866;p58">
              <a:extLst>
                <a:ext uri="{FF2B5EF4-FFF2-40B4-BE49-F238E27FC236}">
                  <a16:creationId xmlns:a16="http://schemas.microsoft.com/office/drawing/2014/main" id="{48AB2018-50DD-3A0F-374D-7CD55C87A162}"/>
                </a:ext>
              </a:extLst>
            </p:cNvPr>
            <p:cNvSpPr/>
            <p:nvPr/>
          </p:nvSpPr>
          <p:spPr>
            <a:xfrm>
              <a:off x="5433480" y="4226419"/>
              <a:ext cx="1083" cy="47"/>
            </a:xfrm>
            <a:custGeom>
              <a:avLst/>
              <a:gdLst/>
              <a:ahLst/>
              <a:cxnLst/>
              <a:rect l="l" t="t" r="r" b="b"/>
              <a:pathLst>
                <a:path w="23" h="1" extrusionOk="0">
                  <a:moveTo>
                    <a:pt x="23" y="1"/>
                  </a:moveTo>
                  <a:cubicBezTo>
                    <a:pt x="0" y="1"/>
                    <a:pt x="0" y="1"/>
                    <a:pt x="0" y="1"/>
                  </a:cubicBezTo>
                  <a:cubicBezTo>
                    <a:pt x="0" y="1"/>
                    <a:pt x="0" y="1"/>
                    <a:pt x="23"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9867;p58">
              <a:extLst>
                <a:ext uri="{FF2B5EF4-FFF2-40B4-BE49-F238E27FC236}">
                  <a16:creationId xmlns:a16="http://schemas.microsoft.com/office/drawing/2014/main" id="{8A690B33-EB4A-3156-4F2E-CBAFC007E163}"/>
                </a:ext>
              </a:extLst>
            </p:cNvPr>
            <p:cNvSpPr/>
            <p:nvPr/>
          </p:nvSpPr>
          <p:spPr>
            <a:xfrm>
              <a:off x="5593683" y="3860892"/>
              <a:ext cx="270981" cy="368813"/>
            </a:xfrm>
            <a:custGeom>
              <a:avLst/>
              <a:gdLst/>
              <a:ahLst/>
              <a:cxnLst/>
              <a:rect l="l" t="t" r="r" b="b"/>
              <a:pathLst>
                <a:path w="5753" h="7830" extrusionOk="0">
                  <a:moveTo>
                    <a:pt x="5569" y="0"/>
                  </a:moveTo>
                  <a:lnTo>
                    <a:pt x="5569" y="0"/>
                  </a:lnTo>
                  <a:cubicBezTo>
                    <a:pt x="5592" y="365"/>
                    <a:pt x="5569" y="731"/>
                    <a:pt x="5547" y="1096"/>
                  </a:cubicBezTo>
                  <a:cubicBezTo>
                    <a:pt x="5478" y="1895"/>
                    <a:pt x="5296" y="2671"/>
                    <a:pt x="5022" y="3424"/>
                  </a:cubicBezTo>
                  <a:cubicBezTo>
                    <a:pt x="4793" y="4040"/>
                    <a:pt x="4497" y="4634"/>
                    <a:pt x="4109" y="5159"/>
                  </a:cubicBezTo>
                  <a:cubicBezTo>
                    <a:pt x="4109" y="5159"/>
                    <a:pt x="4131" y="5136"/>
                    <a:pt x="4131" y="5136"/>
                  </a:cubicBezTo>
                  <a:lnTo>
                    <a:pt x="4131" y="5136"/>
                  </a:lnTo>
                  <a:cubicBezTo>
                    <a:pt x="3812" y="5592"/>
                    <a:pt x="3424" y="5980"/>
                    <a:pt x="3013" y="6346"/>
                  </a:cubicBezTo>
                  <a:lnTo>
                    <a:pt x="3013" y="6323"/>
                  </a:lnTo>
                  <a:cubicBezTo>
                    <a:pt x="2625" y="6642"/>
                    <a:pt x="2214" y="6916"/>
                    <a:pt x="1758" y="7122"/>
                  </a:cubicBezTo>
                  <a:cubicBezTo>
                    <a:pt x="1461" y="7259"/>
                    <a:pt x="1187" y="7373"/>
                    <a:pt x="890" y="7464"/>
                  </a:cubicBezTo>
                  <a:cubicBezTo>
                    <a:pt x="594" y="7533"/>
                    <a:pt x="297" y="7601"/>
                    <a:pt x="0" y="7670"/>
                  </a:cubicBezTo>
                  <a:cubicBezTo>
                    <a:pt x="23" y="7692"/>
                    <a:pt x="23" y="7738"/>
                    <a:pt x="46" y="7784"/>
                  </a:cubicBezTo>
                  <a:cubicBezTo>
                    <a:pt x="46" y="7784"/>
                    <a:pt x="46" y="7806"/>
                    <a:pt x="46" y="7829"/>
                  </a:cubicBezTo>
                  <a:cubicBezTo>
                    <a:pt x="228" y="7784"/>
                    <a:pt x="388" y="7738"/>
                    <a:pt x="571" y="7715"/>
                  </a:cubicBezTo>
                  <a:cubicBezTo>
                    <a:pt x="776" y="7647"/>
                    <a:pt x="959" y="7601"/>
                    <a:pt x="1164" y="7533"/>
                  </a:cubicBezTo>
                  <a:cubicBezTo>
                    <a:pt x="1849" y="7304"/>
                    <a:pt x="2511" y="6939"/>
                    <a:pt x="3081" y="6483"/>
                  </a:cubicBezTo>
                  <a:cubicBezTo>
                    <a:pt x="3378" y="6254"/>
                    <a:pt x="3629" y="6003"/>
                    <a:pt x="3858" y="5729"/>
                  </a:cubicBezTo>
                  <a:cubicBezTo>
                    <a:pt x="4086" y="5455"/>
                    <a:pt x="4314" y="5182"/>
                    <a:pt x="4497" y="4885"/>
                  </a:cubicBezTo>
                  <a:cubicBezTo>
                    <a:pt x="4885" y="4269"/>
                    <a:pt x="5159" y="3607"/>
                    <a:pt x="5364" y="2899"/>
                  </a:cubicBezTo>
                  <a:cubicBezTo>
                    <a:pt x="5569" y="2191"/>
                    <a:pt x="5684" y="1461"/>
                    <a:pt x="5729" y="731"/>
                  </a:cubicBezTo>
                  <a:cubicBezTo>
                    <a:pt x="5752" y="502"/>
                    <a:pt x="5752" y="251"/>
                    <a:pt x="5729" y="23"/>
                  </a:cubicBezTo>
                  <a:lnTo>
                    <a:pt x="5638" y="23"/>
                  </a:lnTo>
                  <a:cubicBezTo>
                    <a:pt x="5615" y="23"/>
                    <a:pt x="5592" y="23"/>
                    <a:pt x="5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9868;p58">
              <a:extLst>
                <a:ext uri="{FF2B5EF4-FFF2-40B4-BE49-F238E27FC236}">
                  <a16:creationId xmlns:a16="http://schemas.microsoft.com/office/drawing/2014/main" id="{71D7E102-0070-E6CF-7B9B-852592FFAA96}"/>
                </a:ext>
              </a:extLst>
            </p:cNvPr>
            <p:cNvSpPr/>
            <p:nvPr/>
          </p:nvSpPr>
          <p:spPr>
            <a:xfrm>
              <a:off x="5405500" y="4222132"/>
              <a:ext cx="38765" cy="12953"/>
            </a:xfrm>
            <a:custGeom>
              <a:avLst/>
              <a:gdLst/>
              <a:ahLst/>
              <a:cxnLst/>
              <a:rect l="l" t="t" r="r" b="b"/>
              <a:pathLst>
                <a:path w="823" h="275" extrusionOk="0">
                  <a:moveTo>
                    <a:pt x="1" y="1"/>
                  </a:moveTo>
                  <a:cubicBezTo>
                    <a:pt x="1" y="23"/>
                    <a:pt x="23" y="46"/>
                    <a:pt x="23" y="69"/>
                  </a:cubicBezTo>
                  <a:cubicBezTo>
                    <a:pt x="23" y="92"/>
                    <a:pt x="23" y="137"/>
                    <a:pt x="23" y="160"/>
                  </a:cubicBezTo>
                  <a:cubicBezTo>
                    <a:pt x="160" y="183"/>
                    <a:pt x="297" y="206"/>
                    <a:pt x="434" y="229"/>
                  </a:cubicBezTo>
                  <a:cubicBezTo>
                    <a:pt x="548" y="252"/>
                    <a:pt x="663" y="252"/>
                    <a:pt x="777" y="274"/>
                  </a:cubicBezTo>
                  <a:cubicBezTo>
                    <a:pt x="777" y="252"/>
                    <a:pt x="777" y="252"/>
                    <a:pt x="777" y="229"/>
                  </a:cubicBezTo>
                  <a:cubicBezTo>
                    <a:pt x="777" y="183"/>
                    <a:pt x="800" y="160"/>
                    <a:pt x="822" y="115"/>
                  </a:cubicBezTo>
                  <a:cubicBezTo>
                    <a:pt x="548" y="92"/>
                    <a:pt x="275" y="46"/>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9869;p58">
              <a:extLst>
                <a:ext uri="{FF2B5EF4-FFF2-40B4-BE49-F238E27FC236}">
                  <a16:creationId xmlns:a16="http://schemas.microsoft.com/office/drawing/2014/main" id="{44BD7744-65AA-6766-E91A-E544628B0748}"/>
                </a:ext>
              </a:extLst>
            </p:cNvPr>
            <p:cNvSpPr/>
            <p:nvPr/>
          </p:nvSpPr>
          <p:spPr>
            <a:xfrm>
              <a:off x="5854925" y="3912471"/>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9870;p58">
              <a:extLst>
                <a:ext uri="{FF2B5EF4-FFF2-40B4-BE49-F238E27FC236}">
                  <a16:creationId xmlns:a16="http://schemas.microsoft.com/office/drawing/2014/main" id="{489182B1-AED1-7025-D88D-28949D0717D2}"/>
                </a:ext>
              </a:extLst>
            </p:cNvPr>
            <p:cNvSpPr/>
            <p:nvPr/>
          </p:nvSpPr>
          <p:spPr>
            <a:xfrm>
              <a:off x="5431313" y="4196319"/>
              <a:ext cx="78520" cy="130144"/>
            </a:xfrm>
            <a:custGeom>
              <a:avLst/>
              <a:gdLst/>
              <a:ahLst/>
              <a:cxnLst/>
              <a:rect l="l" t="t" r="r" b="b"/>
              <a:pathLst>
                <a:path w="1667" h="2763" extrusionOk="0">
                  <a:moveTo>
                    <a:pt x="982" y="161"/>
                  </a:moveTo>
                  <a:cubicBezTo>
                    <a:pt x="1005" y="161"/>
                    <a:pt x="1028" y="183"/>
                    <a:pt x="1050" y="183"/>
                  </a:cubicBezTo>
                  <a:cubicBezTo>
                    <a:pt x="1096" y="206"/>
                    <a:pt x="1119" y="229"/>
                    <a:pt x="1142" y="252"/>
                  </a:cubicBezTo>
                  <a:cubicBezTo>
                    <a:pt x="1187" y="275"/>
                    <a:pt x="1210" y="320"/>
                    <a:pt x="1256" y="366"/>
                  </a:cubicBezTo>
                  <a:cubicBezTo>
                    <a:pt x="1301" y="434"/>
                    <a:pt x="1347" y="503"/>
                    <a:pt x="1370" y="594"/>
                  </a:cubicBezTo>
                  <a:cubicBezTo>
                    <a:pt x="1416" y="731"/>
                    <a:pt x="1461" y="891"/>
                    <a:pt x="1484" y="1028"/>
                  </a:cubicBezTo>
                  <a:cubicBezTo>
                    <a:pt x="1484" y="1233"/>
                    <a:pt x="1484" y="1416"/>
                    <a:pt x="1438" y="1621"/>
                  </a:cubicBezTo>
                  <a:cubicBezTo>
                    <a:pt x="1416" y="1781"/>
                    <a:pt x="1370" y="1941"/>
                    <a:pt x="1301" y="2101"/>
                  </a:cubicBezTo>
                  <a:cubicBezTo>
                    <a:pt x="1256" y="2192"/>
                    <a:pt x="1210" y="2283"/>
                    <a:pt x="1142" y="2375"/>
                  </a:cubicBezTo>
                  <a:cubicBezTo>
                    <a:pt x="1096" y="2420"/>
                    <a:pt x="1050" y="2466"/>
                    <a:pt x="1005" y="2512"/>
                  </a:cubicBezTo>
                  <a:cubicBezTo>
                    <a:pt x="959" y="2534"/>
                    <a:pt x="913" y="2557"/>
                    <a:pt x="868" y="2580"/>
                  </a:cubicBezTo>
                  <a:cubicBezTo>
                    <a:pt x="845" y="2580"/>
                    <a:pt x="822" y="2603"/>
                    <a:pt x="777" y="2603"/>
                  </a:cubicBezTo>
                  <a:lnTo>
                    <a:pt x="708" y="2603"/>
                  </a:lnTo>
                  <a:cubicBezTo>
                    <a:pt x="662" y="2603"/>
                    <a:pt x="640" y="2580"/>
                    <a:pt x="617" y="2580"/>
                  </a:cubicBezTo>
                  <a:cubicBezTo>
                    <a:pt x="571" y="2557"/>
                    <a:pt x="548" y="2534"/>
                    <a:pt x="503" y="2512"/>
                  </a:cubicBezTo>
                  <a:cubicBezTo>
                    <a:pt x="480" y="2489"/>
                    <a:pt x="434" y="2443"/>
                    <a:pt x="411" y="2397"/>
                  </a:cubicBezTo>
                  <a:cubicBezTo>
                    <a:pt x="366" y="2329"/>
                    <a:pt x="320" y="2260"/>
                    <a:pt x="297" y="2169"/>
                  </a:cubicBezTo>
                  <a:cubicBezTo>
                    <a:pt x="297" y="2169"/>
                    <a:pt x="297" y="2169"/>
                    <a:pt x="297" y="2192"/>
                  </a:cubicBezTo>
                  <a:cubicBezTo>
                    <a:pt x="297" y="2169"/>
                    <a:pt x="297" y="2169"/>
                    <a:pt x="274" y="2169"/>
                  </a:cubicBezTo>
                  <a:cubicBezTo>
                    <a:pt x="229" y="2032"/>
                    <a:pt x="206" y="1895"/>
                    <a:pt x="183" y="1735"/>
                  </a:cubicBezTo>
                  <a:cubicBezTo>
                    <a:pt x="183" y="1553"/>
                    <a:pt x="183" y="1347"/>
                    <a:pt x="206" y="1142"/>
                  </a:cubicBezTo>
                  <a:cubicBezTo>
                    <a:pt x="206" y="1142"/>
                    <a:pt x="206" y="1165"/>
                    <a:pt x="206" y="1165"/>
                  </a:cubicBezTo>
                  <a:cubicBezTo>
                    <a:pt x="206" y="1142"/>
                    <a:pt x="229" y="1119"/>
                    <a:pt x="229" y="1096"/>
                  </a:cubicBezTo>
                  <a:cubicBezTo>
                    <a:pt x="229" y="1074"/>
                    <a:pt x="229" y="1028"/>
                    <a:pt x="252" y="982"/>
                  </a:cubicBezTo>
                  <a:cubicBezTo>
                    <a:pt x="252" y="982"/>
                    <a:pt x="252" y="982"/>
                    <a:pt x="252" y="959"/>
                  </a:cubicBezTo>
                  <a:cubicBezTo>
                    <a:pt x="252" y="959"/>
                    <a:pt x="252" y="959"/>
                    <a:pt x="252" y="937"/>
                  </a:cubicBezTo>
                  <a:cubicBezTo>
                    <a:pt x="297" y="845"/>
                    <a:pt x="320" y="754"/>
                    <a:pt x="366" y="663"/>
                  </a:cubicBezTo>
                  <a:cubicBezTo>
                    <a:pt x="411" y="571"/>
                    <a:pt x="457" y="480"/>
                    <a:pt x="525" y="389"/>
                  </a:cubicBezTo>
                  <a:cubicBezTo>
                    <a:pt x="548" y="366"/>
                    <a:pt x="571" y="343"/>
                    <a:pt x="594" y="320"/>
                  </a:cubicBezTo>
                  <a:cubicBezTo>
                    <a:pt x="594" y="320"/>
                    <a:pt x="594" y="320"/>
                    <a:pt x="594" y="297"/>
                  </a:cubicBezTo>
                  <a:lnTo>
                    <a:pt x="617" y="297"/>
                  </a:lnTo>
                  <a:cubicBezTo>
                    <a:pt x="640" y="275"/>
                    <a:pt x="640" y="275"/>
                    <a:pt x="662" y="252"/>
                  </a:cubicBezTo>
                  <a:cubicBezTo>
                    <a:pt x="685" y="229"/>
                    <a:pt x="708" y="229"/>
                    <a:pt x="731" y="206"/>
                  </a:cubicBezTo>
                  <a:lnTo>
                    <a:pt x="754" y="206"/>
                  </a:lnTo>
                  <a:cubicBezTo>
                    <a:pt x="754" y="206"/>
                    <a:pt x="777" y="183"/>
                    <a:pt x="777" y="183"/>
                  </a:cubicBezTo>
                  <a:lnTo>
                    <a:pt x="799" y="183"/>
                  </a:lnTo>
                  <a:cubicBezTo>
                    <a:pt x="822" y="183"/>
                    <a:pt x="845" y="161"/>
                    <a:pt x="868" y="161"/>
                  </a:cubicBezTo>
                  <a:close/>
                  <a:moveTo>
                    <a:pt x="845" y="1"/>
                  </a:moveTo>
                  <a:cubicBezTo>
                    <a:pt x="822" y="1"/>
                    <a:pt x="799" y="24"/>
                    <a:pt x="777" y="24"/>
                  </a:cubicBezTo>
                  <a:cubicBezTo>
                    <a:pt x="731" y="24"/>
                    <a:pt x="685" y="46"/>
                    <a:pt x="662" y="69"/>
                  </a:cubicBezTo>
                  <a:cubicBezTo>
                    <a:pt x="617" y="92"/>
                    <a:pt x="571" y="138"/>
                    <a:pt x="525" y="161"/>
                  </a:cubicBezTo>
                  <a:cubicBezTo>
                    <a:pt x="525" y="161"/>
                    <a:pt x="525" y="161"/>
                    <a:pt x="525" y="183"/>
                  </a:cubicBezTo>
                  <a:cubicBezTo>
                    <a:pt x="457" y="229"/>
                    <a:pt x="388" y="297"/>
                    <a:pt x="343" y="366"/>
                  </a:cubicBezTo>
                  <a:cubicBezTo>
                    <a:pt x="320" y="389"/>
                    <a:pt x="320" y="412"/>
                    <a:pt x="297" y="434"/>
                  </a:cubicBezTo>
                  <a:cubicBezTo>
                    <a:pt x="252" y="503"/>
                    <a:pt x="229" y="571"/>
                    <a:pt x="206" y="640"/>
                  </a:cubicBezTo>
                  <a:cubicBezTo>
                    <a:pt x="183" y="663"/>
                    <a:pt x="183" y="685"/>
                    <a:pt x="160" y="708"/>
                  </a:cubicBezTo>
                  <a:cubicBezTo>
                    <a:pt x="92" y="914"/>
                    <a:pt x="46" y="1142"/>
                    <a:pt x="23" y="1370"/>
                  </a:cubicBezTo>
                  <a:cubicBezTo>
                    <a:pt x="0" y="1598"/>
                    <a:pt x="23" y="1827"/>
                    <a:pt x="69" y="2032"/>
                  </a:cubicBezTo>
                  <a:cubicBezTo>
                    <a:pt x="115" y="2238"/>
                    <a:pt x="206" y="2420"/>
                    <a:pt x="343" y="2557"/>
                  </a:cubicBezTo>
                  <a:cubicBezTo>
                    <a:pt x="388" y="2626"/>
                    <a:pt x="480" y="2694"/>
                    <a:pt x="548" y="2717"/>
                  </a:cubicBezTo>
                  <a:cubicBezTo>
                    <a:pt x="594" y="2740"/>
                    <a:pt x="640" y="2763"/>
                    <a:pt x="685" y="2763"/>
                  </a:cubicBezTo>
                  <a:lnTo>
                    <a:pt x="845" y="2763"/>
                  </a:lnTo>
                  <a:cubicBezTo>
                    <a:pt x="891" y="2740"/>
                    <a:pt x="936" y="2717"/>
                    <a:pt x="982" y="2694"/>
                  </a:cubicBezTo>
                  <a:cubicBezTo>
                    <a:pt x="1028" y="2671"/>
                    <a:pt x="1073" y="2648"/>
                    <a:pt x="1119" y="2626"/>
                  </a:cubicBezTo>
                  <a:cubicBezTo>
                    <a:pt x="1210" y="2557"/>
                    <a:pt x="1279" y="2466"/>
                    <a:pt x="1347" y="2375"/>
                  </a:cubicBezTo>
                  <a:cubicBezTo>
                    <a:pt x="1393" y="2283"/>
                    <a:pt x="1438" y="2192"/>
                    <a:pt x="1484" y="2078"/>
                  </a:cubicBezTo>
                  <a:cubicBezTo>
                    <a:pt x="1530" y="1964"/>
                    <a:pt x="1553" y="1850"/>
                    <a:pt x="1598" y="1735"/>
                  </a:cubicBezTo>
                  <a:cubicBezTo>
                    <a:pt x="1644" y="1439"/>
                    <a:pt x="1667" y="1142"/>
                    <a:pt x="1598" y="845"/>
                  </a:cubicBezTo>
                  <a:cubicBezTo>
                    <a:pt x="1575" y="708"/>
                    <a:pt x="1530" y="549"/>
                    <a:pt x="1484" y="434"/>
                  </a:cubicBezTo>
                  <a:cubicBezTo>
                    <a:pt x="1416" y="297"/>
                    <a:pt x="1324" y="183"/>
                    <a:pt x="1210" y="92"/>
                  </a:cubicBezTo>
                  <a:cubicBezTo>
                    <a:pt x="1165" y="69"/>
                    <a:pt x="1096" y="46"/>
                    <a:pt x="1050" y="24"/>
                  </a:cubicBezTo>
                  <a:cubicBezTo>
                    <a:pt x="1005" y="1"/>
                    <a:pt x="982" y="1"/>
                    <a:pt x="9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9871;p58">
              <a:extLst>
                <a:ext uri="{FF2B5EF4-FFF2-40B4-BE49-F238E27FC236}">
                  <a16:creationId xmlns:a16="http://schemas.microsoft.com/office/drawing/2014/main" id="{C5BC6DC7-7E24-B99E-76E3-7948E3A032C3}"/>
                </a:ext>
              </a:extLst>
            </p:cNvPr>
            <p:cNvSpPr/>
            <p:nvPr/>
          </p:nvSpPr>
          <p:spPr>
            <a:xfrm>
              <a:off x="5489393" y="4199569"/>
              <a:ext cx="69900" cy="130144"/>
            </a:xfrm>
            <a:custGeom>
              <a:avLst/>
              <a:gdLst/>
              <a:ahLst/>
              <a:cxnLst/>
              <a:rect l="l" t="t" r="r" b="b"/>
              <a:pathLst>
                <a:path w="1484" h="2763" extrusionOk="0">
                  <a:moveTo>
                    <a:pt x="685" y="0"/>
                  </a:moveTo>
                  <a:cubicBezTo>
                    <a:pt x="639" y="23"/>
                    <a:pt x="571" y="46"/>
                    <a:pt x="525" y="69"/>
                  </a:cubicBezTo>
                  <a:cubicBezTo>
                    <a:pt x="457" y="92"/>
                    <a:pt x="388" y="137"/>
                    <a:pt x="342" y="183"/>
                  </a:cubicBezTo>
                  <a:cubicBezTo>
                    <a:pt x="274" y="251"/>
                    <a:pt x="228" y="320"/>
                    <a:pt x="183" y="388"/>
                  </a:cubicBezTo>
                  <a:cubicBezTo>
                    <a:pt x="160" y="434"/>
                    <a:pt x="160" y="480"/>
                    <a:pt x="205" y="502"/>
                  </a:cubicBezTo>
                  <a:cubicBezTo>
                    <a:pt x="212" y="509"/>
                    <a:pt x="223" y="512"/>
                    <a:pt x="235" y="512"/>
                  </a:cubicBezTo>
                  <a:cubicBezTo>
                    <a:pt x="264" y="512"/>
                    <a:pt x="303" y="496"/>
                    <a:pt x="320" y="480"/>
                  </a:cubicBezTo>
                  <a:cubicBezTo>
                    <a:pt x="320" y="457"/>
                    <a:pt x="342" y="411"/>
                    <a:pt x="365" y="388"/>
                  </a:cubicBezTo>
                  <a:cubicBezTo>
                    <a:pt x="411" y="343"/>
                    <a:pt x="457" y="297"/>
                    <a:pt x="525" y="251"/>
                  </a:cubicBezTo>
                  <a:cubicBezTo>
                    <a:pt x="548" y="228"/>
                    <a:pt x="593" y="206"/>
                    <a:pt x="616" y="183"/>
                  </a:cubicBezTo>
                  <a:cubicBezTo>
                    <a:pt x="662" y="183"/>
                    <a:pt x="685" y="160"/>
                    <a:pt x="730" y="160"/>
                  </a:cubicBezTo>
                  <a:lnTo>
                    <a:pt x="822" y="160"/>
                  </a:lnTo>
                  <a:cubicBezTo>
                    <a:pt x="845" y="183"/>
                    <a:pt x="867" y="183"/>
                    <a:pt x="913" y="183"/>
                  </a:cubicBezTo>
                  <a:cubicBezTo>
                    <a:pt x="936" y="206"/>
                    <a:pt x="959" y="228"/>
                    <a:pt x="982" y="251"/>
                  </a:cubicBezTo>
                  <a:cubicBezTo>
                    <a:pt x="1027" y="274"/>
                    <a:pt x="1073" y="320"/>
                    <a:pt x="1096" y="365"/>
                  </a:cubicBezTo>
                  <a:cubicBezTo>
                    <a:pt x="1141" y="434"/>
                    <a:pt x="1187" y="502"/>
                    <a:pt x="1210" y="594"/>
                  </a:cubicBezTo>
                  <a:cubicBezTo>
                    <a:pt x="1278" y="731"/>
                    <a:pt x="1301" y="868"/>
                    <a:pt x="1324" y="1005"/>
                  </a:cubicBezTo>
                  <a:cubicBezTo>
                    <a:pt x="1347" y="1210"/>
                    <a:pt x="1324" y="1415"/>
                    <a:pt x="1301" y="1598"/>
                  </a:cubicBezTo>
                  <a:cubicBezTo>
                    <a:pt x="1255" y="1781"/>
                    <a:pt x="1210" y="1963"/>
                    <a:pt x="1141" y="2123"/>
                  </a:cubicBezTo>
                  <a:cubicBezTo>
                    <a:pt x="1096" y="2214"/>
                    <a:pt x="1050" y="2306"/>
                    <a:pt x="982" y="2374"/>
                  </a:cubicBezTo>
                  <a:cubicBezTo>
                    <a:pt x="936" y="2420"/>
                    <a:pt x="890" y="2465"/>
                    <a:pt x="845" y="2511"/>
                  </a:cubicBezTo>
                  <a:cubicBezTo>
                    <a:pt x="799" y="2534"/>
                    <a:pt x="776" y="2557"/>
                    <a:pt x="730" y="2579"/>
                  </a:cubicBezTo>
                  <a:cubicBezTo>
                    <a:pt x="685" y="2579"/>
                    <a:pt x="662" y="2602"/>
                    <a:pt x="639" y="2602"/>
                  </a:cubicBezTo>
                  <a:lnTo>
                    <a:pt x="548" y="2602"/>
                  </a:lnTo>
                  <a:cubicBezTo>
                    <a:pt x="502" y="2602"/>
                    <a:pt x="479" y="2579"/>
                    <a:pt x="457" y="2579"/>
                  </a:cubicBezTo>
                  <a:cubicBezTo>
                    <a:pt x="411" y="2557"/>
                    <a:pt x="388" y="2534"/>
                    <a:pt x="365" y="2511"/>
                  </a:cubicBezTo>
                  <a:cubicBezTo>
                    <a:pt x="320" y="2488"/>
                    <a:pt x="297" y="2443"/>
                    <a:pt x="251" y="2397"/>
                  </a:cubicBezTo>
                  <a:cubicBezTo>
                    <a:pt x="251" y="2397"/>
                    <a:pt x="228" y="2374"/>
                    <a:pt x="228" y="2351"/>
                  </a:cubicBezTo>
                  <a:cubicBezTo>
                    <a:pt x="205" y="2328"/>
                    <a:pt x="205" y="2328"/>
                    <a:pt x="205" y="2328"/>
                  </a:cubicBezTo>
                  <a:cubicBezTo>
                    <a:pt x="205" y="2306"/>
                    <a:pt x="205" y="2306"/>
                    <a:pt x="205" y="2306"/>
                  </a:cubicBezTo>
                  <a:cubicBezTo>
                    <a:pt x="183" y="2306"/>
                    <a:pt x="183" y="2306"/>
                    <a:pt x="183" y="2283"/>
                  </a:cubicBezTo>
                  <a:cubicBezTo>
                    <a:pt x="183" y="2283"/>
                    <a:pt x="160" y="2260"/>
                    <a:pt x="160" y="2237"/>
                  </a:cubicBezTo>
                  <a:cubicBezTo>
                    <a:pt x="146" y="2210"/>
                    <a:pt x="125" y="2199"/>
                    <a:pt x="101" y="2199"/>
                  </a:cubicBezTo>
                  <a:cubicBezTo>
                    <a:pt x="83" y="2199"/>
                    <a:pt x="65" y="2205"/>
                    <a:pt x="46" y="2214"/>
                  </a:cubicBezTo>
                  <a:cubicBezTo>
                    <a:pt x="23" y="2237"/>
                    <a:pt x="0" y="2283"/>
                    <a:pt x="23" y="2306"/>
                  </a:cubicBezTo>
                  <a:cubicBezTo>
                    <a:pt x="23" y="2328"/>
                    <a:pt x="46" y="2351"/>
                    <a:pt x="46" y="2374"/>
                  </a:cubicBezTo>
                  <a:cubicBezTo>
                    <a:pt x="68" y="2374"/>
                    <a:pt x="68" y="2397"/>
                    <a:pt x="68" y="2397"/>
                  </a:cubicBezTo>
                  <a:cubicBezTo>
                    <a:pt x="68" y="2397"/>
                    <a:pt x="68" y="2420"/>
                    <a:pt x="68" y="2420"/>
                  </a:cubicBezTo>
                  <a:lnTo>
                    <a:pt x="91" y="2420"/>
                  </a:lnTo>
                  <a:cubicBezTo>
                    <a:pt x="91" y="2420"/>
                    <a:pt x="91" y="2443"/>
                    <a:pt x="91" y="2443"/>
                  </a:cubicBezTo>
                  <a:cubicBezTo>
                    <a:pt x="114" y="2465"/>
                    <a:pt x="114" y="2488"/>
                    <a:pt x="137" y="2511"/>
                  </a:cubicBezTo>
                  <a:cubicBezTo>
                    <a:pt x="160" y="2534"/>
                    <a:pt x="183" y="2557"/>
                    <a:pt x="183" y="2579"/>
                  </a:cubicBezTo>
                  <a:cubicBezTo>
                    <a:pt x="228" y="2602"/>
                    <a:pt x="251" y="2625"/>
                    <a:pt x="274" y="2648"/>
                  </a:cubicBezTo>
                  <a:cubicBezTo>
                    <a:pt x="320" y="2694"/>
                    <a:pt x="365" y="2716"/>
                    <a:pt x="411" y="2716"/>
                  </a:cubicBezTo>
                  <a:cubicBezTo>
                    <a:pt x="457" y="2739"/>
                    <a:pt x="502" y="2762"/>
                    <a:pt x="548" y="2762"/>
                  </a:cubicBezTo>
                  <a:lnTo>
                    <a:pt x="685" y="2762"/>
                  </a:lnTo>
                  <a:cubicBezTo>
                    <a:pt x="708" y="2739"/>
                    <a:pt x="753" y="2739"/>
                    <a:pt x="776" y="2716"/>
                  </a:cubicBezTo>
                  <a:cubicBezTo>
                    <a:pt x="845" y="2694"/>
                    <a:pt x="913" y="2671"/>
                    <a:pt x="959" y="2625"/>
                  </a:cubicBezTo>
                  <a:cubicBezTo>
                    <a:pt x="1050" y="2557"/>
                    <a:pt x="1118" y="2443"/>
                    <a:pt x="1187" y="2351"/>
                  </a:cubicBezTo>
                  <a:cubicBezTo>
                    <a:pt x="1278" y="2214"/>
                    <a:pt x="1347" y="2054"/>
                    <a:pt x="1392" y="1872"/>
                  </a:cubicBezTo>
                  <a:cubicBezTo>
                    <a:pt x="1438" y="1712"/>
                    <a:pt x="1484" y="1529"/>
                    <a:pt x="1484" y="1347"/>
                  </a:cubicBezTo>
                  <a:cubicBezTo>
                    <a:pt x="1484" y="1187"/>
                    <a:pt x="1484" y="1027"/>
                    <a:pt x="1461" y="868"/>
                  </a:cubicBezTo>
                  <a:cubicBezTo>
                    <a:pt x="1438" y="708"/>
                    <a:pt x="1392" y="548"/>
                    <a:pt x="1301" y="411"/>
                  </a:cubicBezTo>
                  <a:cubicBezTo>
                    <a:pt x="1278" y="320"/>
                    <a:pt x="1233" y="274"/>
                    <a:pt x="1164" y="206"/>
                  </a:cubicBezTo>
                  <a:cubicBezTo>
                    <a:pt x="1118" y="137"/>
                    <a:pt x="1050" y="92"/>
                    <a:pt x="982" y="69"/>
                  </a:cubicBezTo>
                  <a:cubicBezTo>
                    <a:pt x="913" y="23"/>
                    <a:pt x="845" y="0"/>
                    <a:pt x="7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9872;p58">
              <a:extLst>
                <a:ext uri="{FF2B5EF4-FFF2-40B4-BE49-F238E27FC236}">
                  <a16:creationId xmlns:a16="http://schemas.microsoft.com/office/drawing/2014/main" id="{76D0A020-8BC4-1F94-DAEB-420DEBFFE463}"/>
                </a:ext>
              </a:extLst>
            </p:cNvPr>
            <p:cNvSpPr/>
            <p:nvPr/>
          </p:nvSpPr>
          <p:spPr>
            <a:xfrm>
              <a:off x="5538806" y="4199805"/>
              <a:ext cx="67780" cy="129909"/>
            </a:xfrm>
            <a:custGeom>
              <a:avLst/>
              <a:gdLst/>
              <a:ahLst/>
              <a:cxnLst/>
              <a:rect l="l" t="t" r="r" b="b"/>
              <a:pathLst>
                <a:path w="1439" h="2758" extrusionOk="0">
                  <a:moveTo>
                    <a:pt x="711" y="1"/>
                  </a:moveTo>
                  <a:cubicBezTo>
                    <a:pt x="686" y="1"/>
                    <a:pt x="663" y="7"/>
                    <a:pt x="640" y="18"/>
                  </a:cubicBezTo>
                  <a:lnTo>
                    <a:pt x="549" y="18"/>
                  </a:lnTo>
                  <a:cubicBezTo>
                    <a:pt x="389" y="87"/>
                    <a:pt x="275" y="201"/>
                    <a:pt x="184" y="315"/>
                  </a:cubicBezTo>
                  <a:cubicBezTo>
                    <a:pt x="161" y="338"/>
                    <a:pt x="161" y="360"/>
                    <a:pt x="161" y="383"/>
                  </a:cubicBezTo>
                  <a:cubicBezTo>
                    <a:pt x="184" y="406"/>
                    <a:pt x="184" y="406"/>
                    <a:pt x="206" y="429"/>
                  </a:cubicBezTo>
                  <a:cubicBezTo>
                    <a:pt x="222" y="429"/>
                    <a:pt x="237" y="439"/>
                    <a:pt x="252" y="439"/>
                  </a:cubicBezTo>
                  <a:cubicBezTo>
                    <a:pt x="260" y="439"/>
                    <a:pt x="267" y="436"/>
                    <a:pt x="275" y="429"/>
                  </a:cubicBezTo>
                  <a:cubicBezTo>
                    <a:pt x="298" y="429"/>
                    <a:pt x="298" y="429"/>
                    <a:pt x="321" y="406"/>
                  </a:cubicBezTo>
                  <a:cubicBezTo>
                    <a:pt x="321" y="406"/>
                    <a:pt x="321" y="383"/>
                    <a:pt x="321" y="383"/>
                  </a:cubicBezTo>
                  <a:cubicBezTo>
                    <a:pt x="366" y="338"/>
                    <a:pt x="412" y="292"/>
                    <a:pt x="457" y="246"/>
                  </a:cubicBezTo>
                  <a:cubicBezTo>
                    <a:pt x="503" y="223"/>
                    <a:pt x="549" y="201"/>
                    <a:pt x="572" y="178"/>
                  </a:cubicBezTo>
                  <a:cubicBezTo>
                    <a:pt x="617" y="178"/>
                    <a:pt x="640" y="178"/>
                    <a:pt x="663" y="155"/>
                  </a:cubicBezTo>
                  <a:lnTo>
                    <a:pt x="754" y="155"/>
                  </a:lnTo>
                  <a:cubicBezTo>
                    <a:pt x="800" y="178"/>
                    <a:pt x="823" y="178"/>
                    <a:pt x="868" y="201"/>
                  </a:cubicBezTo>
                  <a:cubicBezTo>
                    <a:pt x="891" y="201"/>
                    <a:pt x="914" y="223"/>
                    <a:pt x="937" y="246"/>
                  </a:cubicBezTo>
                  <a:cubicBezTo>
                    <a:pt x="982" y="292"/>
                    <a:pt x="1028" y="315"/>
                    <a:pt x="1051" y="360"/>
                  </a:cubicBezTo>
                  <a:cubicBezTo>
                    <a:pt x="1097" y="429"/>
                    <a:pt x="1142" y="497"/>
                    <a:pt x="1165" y="589"/>
                  </a:cubicBezTo>
                  <a:cubicBezTo>
                    <a:pt x="1211" y="726"/>
                    <a:pt x="1256" y="863"/>
                    <a:pt x="1256" y="1000"/>
                  </a:cubicBezTo>
                  <a:cubicBezTo>
                    <a:pt x="1279" y="1205"/>
                    <a:pt x="1279" y="1410"/>
                    <a:pt x="1256" y="1616"/>
                  </a:cubicBezTo>
                  <a:cubicBezTo>
                    <a:pt x="1211" y="1776"/>
                    <a:pt x="1165" y="1935"/>
                    <a:pt x="1097" y="2095"/>
                  </a:cubicBezTo>
                  <a:cubicBezTo>
                    <a:pt x="1051" y="2209"/>
                    <a:pt x="1005" y="2301"/>
                    <a:pt x="914" y="2392"/>
                  </a:cubicBezTo>
                  <a:cubicBezTo>
                    <a:pt x="891" y="2415"/>
                    <a:pt x="846" y="2460"/>
                    <a:pt x="800" y="2506"/>
                  </a:cubicBezTo>
                  <a:lnTo>
                    <a:pt x="777" y="2506"/>
                  </a:lnTo>
                  <a:cubicBezTo>
                    <a:pt x="754" y="2552"/>
                    <a:pt x="709" y="2574"/>
                    <a:pt x="663" y="2574"/>
                  </a:cubicBezTo>
                  <a:cubicBezTo>
                    <a:pt x="640" y="2597"/>
                    <a:pt x="617" y="2597"/>
                    <a:pt x="572" y="2597"/>
                  </a:cubicBezTo>
                  <a:lnTo>
                    <a:pt x="480" y="2597"/>
                  </a:lnTo>
                  <a:cubicBezTo>
                    <a:pt x="457" y="2597"/>
                    <a:pt x="435" y="2574"/>
                    <a:pt x="412" y="2574"/>
                  </a:cubicBezTo>
                  <a:cubicBezTo>
                    <a:pt x="366" y="2552"/>
                    <a:pt x="343" y="2529"/>
                    <a:pt x="321" y="2506"/>
                  </a:cubicBezTo>
                  <a:cubicBezTo>
                    <a:pt x="275" y="2483"/>
                    <a:pt x="229" y="2438"/>
                    <a:pt x="206" y="2415"/>
                  </a:cubicBezTo>
                  <a:lnTo>
                    <a:pt x="206" y="2392"/>
                  </a:lnTo>
                  <a:cubicBezTo>
                    <a:pt x="184" y="2392"/>
                    <a:pt x="184" y="2369"/>
                    <a:pt x="184" y="2369"/>
                  </a:cubicBezTo>
                  <a:cubicBezTo>
                    <a:pt x="184" y="2369"/>
                    <a:pt x="184" y="2346"/>
                    <a:pt x="184" y="2346"/>
                  </a:cubicBezTo>
                  <a:lnTo>
                    <a:pt x="161" y="2346"/>
                  </a:lnTo>
                  <a:cubicBezTo>
                    <a:pt x="147" y="2319"/>
                    <a:pt x="126" y="2308"/>
                    <a:pt x="106" y="2308"/>
                  </a:cubicBezTo>
                  <a:cubicBezTo>
                    <a:pt x="92" y="2308"/>
                    <a:pt x="79" y="2314"/>
                    <a:pt x="69" y="2323"/>
                  </a:cubicBezTo>
                  <a:cubicBezTo>
                    <a:pt x="24" y="2346"/>
                    <a:pt x="1" y="2392"/>
                    <a:pt x="24" y="2415"/>
                  </a:cubicBezTo>
                  <a:lnTo>
                    <a:pt x="24" y="2438"/>
                  </a:lnTo>
                  <a:lnTo>
                    <a:pt x="47" y="2438"/>
                  </a:lnTo>
                  <a:cubicBezTo>
                    <a:pt x="47" y="2460"/>
                    <a:pt x="69" y="2483"/>
                    <a:pt x="69" y="2506"/>
                  </a:cubicBezTo>
                  <a:lnTo>
                    <a:pt x="92" y="2506"/>
                  </a:lnTo>
                  <a:cubicBezTo>
                    <a:pt x="115" y="2552"/>
                    <a:pt x="138" y="2574"/>
                    <a:pt x="184" y="2620"/>
                  </a:cubicBezTo>
                  <a:cubicBezTo>
                    <a:pt x="252" y="2666"/>
                    <a:pt x="321" y="2711"/>
                    <a:pt x="389" y="2734"/>
                  </a:cubicBezTo>
                  <a:cubicBezTo>
                    <a:pt x="435" y="2757"/>
                    <a:pt x="457" y="2757"/>
                    <a:pt x="503" y="2757"/>
                  </a:cubicBezTo>
                  <a:lnTo>
                    <a:pt x="640" y="2757"/>
                  </a:lnTo>
                  <a:cubicBezTo>
                    <a:pt x="686" y="2734"/>
                    <a:pt x="731" y="2734"/>
                    <a:pt x="777" y="2711"/>
                  </a:cubicBezTo>
                  <a:cubicBezTo>
                    <a:pt x="823" y="2689"/>
                    <a:pt x="868" y="2643"/>
                    <a:pt x="914" y="2620"/>
                  </a:cubicBezTo>
                  <a:cubicBezTo>
                    <a:pt x="1028" y="2529"/>
                    <a:pt x="1097" y="2438"/>
                    <a:pt x="1165" y="2323"/>
                  </a:cubicBezTo>
                  <a:cubicBezTo>
                    <a:pt x="1256" y="2186"/>
                    <a:pt x="1302" y="2027"/>
                    <a:pt x="1348" y="1867"/>
                  </a:cubicBezTo>
                  <a:cubicBezTo>
                    <a:pt x="1393" y="1730"/>
                    <a:pt x="1416" y="1593"/>
                    <a:pt x="1439" y="1456"/>
                  </a:cubicBezTo>
                  <a:cubicBezTo>
                    <a:pt x="1439" y="1273"/>
                    <a:pt x="1439" y="1114"/>
                    <a:pt x="1416" y="954"/>
                  </a:cubicBezTo>
                  <a:cubicBezTo>
                    <a:pt x="1393" y="794"/>
                    <a:pt x="1370" y="634"/>
                    <a:pt x="1302" y="475"/>
                  </a:cubicBezTo>
                  <a:cubicBezTo>
                    <a:pt x="1256" y="406"/>
                    <a:pt x="1234" y="338"/>
                    <a:pt x="1165" y="269"/>
                  </a:cubicBezTo>
                  <a:cubicBezTo>
                    <a:pt x="1119" y="201"/>
                    <a:pt x="1074" y="155"/>
                    <a:pt x="1005" y="109"/>
                  </a:cubicBezTo>
                  <a:cubicBezTo>
                    <a:pt x="960" y="64"/>
                    <a:pt x="868" y="18"/>
                    <a:pt x="800" y="18"/>
                  </a:cubicBezTo>
                  <a:cubicBezTo>
                    <a:pt x="766" y="7"/>
                    <a:pt x="737" y="1"/>
                    <a:pt x="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9873;p58">
              <a:extLst>
                <a:ext uri="{FF2B5EF4-FFF2-40B4-BE49-F238E27FC236}">
                  <a16:creationId xmlns:a16="http://schemas.microsoft.com/office/drawing/2014/main" id="{FB08A4C9-CB6B-AC6F-A309-8D8381138285}"/>
                </a:ext>
              </a:extLst>
            </p:cNvPr>
            <p:cNvSpPr/>
            <p:nvPr/>
          </p:nvSpPr>
          <p:spPr>
            <a:xfrm>
              <a:off x="5335596" y="4179739"/>
              <a:ext cx="77484" cy="129532"/>
            </a:xfrm>
            <a:custGeom>
              <a:avLst/>
              <a:gdLst/>
              <a:ahLst/>
              <a:cxnLst/>
              <a:rect l="l" t="t" r="r" b="b"/>
              <a:pathLst>
                <a:path w="1645" h="2750" extrusionOk="0">
                  <a:moveTo>
                    <a:pt x="914" y="147"/>
                  </a:moveTo>
                  <a:cubicBezTo>
                    <a:pt x="937" y="170"/>
                    <a:pt x="960" y="170"/>
                    <a:pt x="960" y="170"/>
                  </a:cubicBezTo>
                  <a:lnTo>
                    <a:pt x="1005" y="170"/>
                  </a:lnTo>
                  <a:cubicBezTo>
                    <a:pt x="1028" y="193"/>
                    <a:pt x="1074" y="193"/>
                    <a:pt x="1097" y="216"/>
                  </a:cubicBezTo>
                  <a:cubicBezTo>
                    <a:pt x="1119" y="216"/>
                    <a:pt x="1119" y="216"/>
                    <a:pt x="1119" y="239"/>
                  </a:cubicBezTo>
                  <a:lnTo>
                    <a:pt x="1142" y="239"/>
                  </a:lnTo>
                  <a:cubicBezTo>
                    <a:pt x="1165" y="261"/>
                    <a:pt x="1188" y="284"/>
                    <a:pt x="1188" y="307"/>
                  </a:cubicBezTo>
                  <a:cubicBezTo>
                    <a:pt x="1211" y="330"/>
                    <a:pt x="1234" y="353"/>
                    <a:pt x="1234" y="353"/>
                  </a:cubicBezTo>
                  <a:cubicBezTo>
                    <a:pt x="1234" y="353"/>
                    <a:pt x="1256" y="376"/>
                    <a:pt x="1256" y="376"/>
                  </a:cubicBezTo>
                  <a:cubicBezTo>
                    <a:pt x="1279" y="398"/>
                    <a:pt x="1279" y="421"/>
                    <a:pt x="1302" y="467"/>
                  </a:cubicBezTo>
                  <a:cubicBezTo>
                    <a:pt x="1348" y="558"/>
                    <a:pt x="1393" y="649"/>
                    <a:pt x="1416" y="764"/>
                  </a:cubicBezTo>
                  <a:cubicBezTo>
                    <a:pt x="1439" y="855"/>
                    <a:pt x="1462" y="946"/>
                    <a:pt x="1462" y="1060"/>
                  </a:cubicBezTo>
                  <a:cubicBezTo>
                    <a:pt x="1462" y="1060"/>
                    <a:pt x="1462" y="1083"/>
                    <a:pt x="1462" y="1083"/>
                  </a:cubicBezTo>
                  <a:cubicBezTo>
                    <a:pt x="1462" y="1083"/>
                    <a:pt x="1462" y="1083"/>
                    <a:pt x="1462" y="1106"/>
                  </a:cubicBezTo>
                  <a:cubicBezTo>
                    <a:pt x="1462" y="1152"/>
                    <a:pt x="1462" y="1174"/>
                    <a:pt x="1462" y="1220"/>
                  </a:cubicBezTo>
                  <a:cubicBezTo>
                    <a:pt x="1462" y="1235"/>
                    <a:pt x="1462" y="1251"/>
                    <a:pt x="1462" y="1266"/>
                  </a:cubicBezTo>
                  <a:cubicBezTo>
                    <a:pt x="1462" y="1471"/>
                    <a:pt x="1439" y="1654"/>
                    <a:pt x="1371" y="1859"/>
                  </a:cubicBezTo>
                  <a:cubicBezTo>
                    <a:pt x="1325" y="1996"/>
                    <a:pt x="1279" y="2133"/>
                    <a:pt x="1188" y="2247"/>
                  </a:cubicBezTo>
                  <a:cubicBezTo>
                    <a:pt x="1142" y="2339"/>
                    <a:pt x="1097" y="2407"/>
                    <a:pt x="1028" y="2453"/>
                  </a:cubicBezTo>
                  <a:cubicBezTo>
                    <a:pt x="982" y="2498"/>
                    <a:pt x="960" y="2521"/>
                    <a:pt x="914" y="2544"/>
                  </a:cubicBezTo>
                  <a:cubicBezTo>
                    <a:pt x="868" y="2567"/>
                    <a:pt x="846" y="2590"/>
                    <a:pt x="800" y="2590"/>
                  </a:cubicBezTo>
                  <a:lnTo>
                    <a:pt x="617" y="2590"/>
                  </a:lnTo>
                  <a:cubicBezTo>
                    <a:pt x="594" y="2567"/>
                    <a:pt x="572" y="2567"/>
                    <a:pt x="549" y="2544"/>
                  </a:cubicBezTo>
                  <a:cubicBezTo>
                    <a:pt x="503" y="2521"/>
                    <a:pt x="458" y="2498"/>
                    <a:pt x="435" y="2453"/>
                  </a:cubicBezTo>
                  <a:cubicBezTo>
                    <a:pt x="389" y="2407"/>
                    <a:pt x="366" y="2361"/>
                    <a:pt x="321" y="2293"/>
                  </a:cubicBezTo>
                  <a:cubicBezTo>
                    <a:pt x="275" y="2202"/>
                    <a:pt x="229" y="2087"/>
                    <a:pt x="206" y="1973"/>
                  </a:cubicBezTo>
                  <a:cubicBezTo>
                    <a:pt x="184" y="1814"/>
                    <a:pt x="161" y="1654"/>
                    <a:pt x="161" y="1494"/>
                  </a:cubicBezTo>
                  <a:cubicBezTo>
                    <a:pt x="161" y="1289"/>
                    <a:pt x="206" y="1106"/>
                    <a:pt x="252" y="901"/>
                  </a:cubicBezTo>
                  <a:cubicBezTo>
                    <a:pt x="298" y="764"/>
                    <a:pt x="366" y="627"/>
                    <a:pt x="435" y="490"/>
                  </a:cubicBezTo>
                  <a:cubicBezTo>
                    <a:pt x="480" y="421"/>
                    <a:pt x="549" y="353"/>
                    <a:pt x="594" y="284"/>
                  </a:cubicBezTo>
                  <a:cubicBezTo>
                    <a:pt x="640" y="261"/>
                    <a:pt x="686" y="239"/>
                    <a:pt x="731" y="216"/>
                  </a:cubicBezTo>
                  <a:cubicBezTo>
                    <a:pt x="754" y="193"/>
                    <a:pt x="800" y="170"/>
                    <a:pt x="823" y="170"/>
                  </a:cubicBezTo>
                  <a:cubicBezTo>
                    <a:pt x="868" y="170"/>
                    <a:pt x="891" y="147"/>
                    <a:pt x="914" y="147"/>
                  </a:cubicBezTo>
                  <a:close/>
                  <a:moveTo>
                    <a:pt x="907" y="0"/>
                  </a:moveTo>
                  <a:cubicBezTo>
                    <a:pt x="896" y="0"/>
                    <a:pt x="884" y="3"/>
                    <a:pt x="868" y="10"/>
                  </a:cubicBezTo>
                  <a:cubicBezTo>
                    <a:pt x="823" y="10"/>
                    <a:pt x="754" y="10"/>
                    <a:pt x="709" y="33"/>
                  </a:cubicBezTo>
                  <a:cubicBezTo>
                    <a:pt x="572" y="102"/>
                    <a:pt x="458" y="193"/>
                    <a:pt x="366" y="307"/>
                  </a:cubicBezTo>
                  <a:cubicBezTo>
                    <a:pt x="275" y="421"/>
                    <a:pt x="206" y="558"/>
                    <a:pt x="161" y="695"/>
                  </a:cubicBezTo>
                  <a:cubicBezTo>
                    <a:pt x="47" y="969"/>
                    <a:pt x="1" y="1266"/>
                    <a:pt x="1" y="1562"/>
                  </a:cubicBezTo>
                  <a:cubicBezTo>
                    <a:pt x="1" y="1699"/>
                    <a:pt x="24" y="1814"/>
                    <a:pt x="47" y="1928"/>
                  </a:cubicBezTo>
                  <a:cubicBezTo>
                    <a:pt x="69" y="2042"/>
                    <a:pt x="92" y="2156"/>
                    <a:pt x="115" y="2247"/>
                  </a:cubicBezTo>
                  <a:cubicBezTo>
                    <a:pt x="161" y="2339"/>
                    <a:pt x="206" y="2453"/>
                    <a:pt x="298" y="2521"/>
                  </a:cubicBezTo>
                  <a:cubicBezTo>
                    <a:pt x="321" y="2567"/>
                    <a:pt x="366" y="2612"/>
                    <a:pt x="389" y="2635"/>
                  </a:cubicBezTo>
                  <a:cubicBezTo>
                    <a:pt x="435" y="2681"/>
                    <a:pt x="480" y="2704"/>
                    <a:pt x="526" y="2727"/>
                  </a:cubicBezTo>
                  <a:cubicBezTo>
                    <a:pt x="572" y="2749"/>
                    <a:pt x="640" y="2749"/>
                    <a:pt x="686" y="2749"/>
                  </a:cubicBezTo>
                  <a:lnTo>
                    <a:pt x="823" y="2749"/>
                  </a:lnTo>
                  <a:cubicBezTo>
                    <a:pt x="914" y="2727"/>
                    <a:pt x="1005" y="2681"/>
                    <a:pt x="1074" y="2635"/>
                  </a:cubicBezTo>
                  <a:cubicBezTo>
                    <a:pt x="1234" y="2521"/>
                    <a:pt x="1348" y="2339"/>
                    <a:pt x="1416" y="2179"/>
                  </a:cubicBezTo>
                  <a:cubicBezTo>
                    <a:pt x="1507" y="1973"/>
                    <a:pt x="1576" y="1745"/>
                    <a:pt x="1599" y="1540"/>
                  </a:cubicBezTo>
                  <a:cubicBezTo>
                    <a:pt x="1644" y="1311"/>
                    <a:pt x="1644" y="1083"/>
                    <a:pt x="1599" y="855"/>
                  </a:cubicBezTo>
                  <a:cubicBezTo>
                    <a:pt x="1599" y="832"/>
                    <a:pt x="1576" y="809"/>
                    <a:pt x="1576" y="786"/>
                  </a:cubicBezTo>
                  <a:cubicBezTo>
                    <a:pt x="1576" y="695"/>
                    <a:pt x="1553" y="627"/>
                    <a:pt x="1530" y="558"/>
                  </a:cubicBezTo>
                  <a:cubicBezTo>
                    <a:pt x="1507" y="535"/>
                    <a:pt x="1507" y="513"/>
                    <a:pt x="1485" y="490"/>
                  </a:cubicBezTo>
                  <a:cubicBezTo>
                    <a:pt x="1462" y="398"/>
                    <a:pt x="1416" y="330"/>
                    <a:pt x="1371" y="261"/>
                  </a:cubicBezTo>
                  <a:cubicBezTo>
                    <a:pt x="1348" y="239"/>
                    <a:pt x="1348" y="239"/>
                    <a:pt x="1348" y="239"/>
                  </a:cubicBezTo>
                  <a:cubicBezTo>
                    <a:pt x="1325" y="193"/>
                    <a:pt x="1279" y="170"/>
                    <a:pt x="1234" y="124"/>
                  </a:cubicBezTo>
                  <a:cubicBezTo>
                    <a:pt x="1211" y="102"/>
                    <a:pt x="1165" y="79"/>
                    <a:pt x="1119" y="56"/>
                  </a:cubicBezTo>
                  <a:cubicBezTo>
                    <a:pt x="1119" y="33"/>
                    <a:pt x="1097" y="33"/>
                    <a:pt x="1074" y="33"/>
                  </a:cubicBezTo>
                  <a:cubicBezTo>
                    <a:pt x="1051" y="10"/>
                    <a:pt x="1051" y="10"/>
                    <a:pt x="1028" y="10"/>
                  </a:cubicBezTo>
                  <a:lnTo>
                    <a:pt x="960" y="10"/>
                  </a:lnTo>
                  <a:cubicBezTo>
                    <a:pt x="944" y="10"/>
                    <a:pt x="929" y="0"/>
                    <a:pt x="9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9874;p58">
              <a:extLst>
                <a:ext uri="{FF2B5EF4-FFF2-40B4-BE49-F238E27FC236}">
                  <a16:creationId xmlns:a16="http://schemas.microsoft.com/office/drawing/2014/main" id="{3A4B3B53-30B6-4F7B-8C83-9417F8FFE913}"/>
                </a:ext>
              </a:extLst>
            </p:cNvPr>
            <p:cNvSpPr/>
            <p:nvPr/>
          </p:nvSpPr>
          <p:spPr>
            <a:xfrm>
              <a:off x="5285100" y="4172956"/>
              <a:ext cx="70983" cy="129862"/>
            </a:xfrm>
            <a:custGeom>
              <a:avLst/>
              <a:gdLst/>
              <a:ahLst/>
              <a:cxnLst/>
              <a:rect l="l" t="t" r="r" b="b"/>
              <a:pathLst>
                <a:path w="1507" h="2757" extrusionOk="0">
                  <a:moveTo>
                    <a:pt x="882" y="0"/>
                  </a:moveTo>
                  <a:cubicBezTo>
                    <a:pt x="845" y="0"/>
                    <a:pt x="811" y="6"/>
                    <a:pt x="776" y="17"/>
                  </a:cubicBezTo>
                  <a:cubicBezTo>
                    <a:pt x="685" y="40"/>
                    <a:pt x="616" y="86"/>
                    <a:pt x="548" y="132"/>
                  </a:cubicBezTo>
                  <a:cubicBezTo>
                    <a:pt x="502" y="177"/>
                    <a:pt x="434" y="223"/>
                    <a:pt x="388" y="291"/>
                  </a:cubicBezTo>
                  <a:cubicBezTo>
                    <a:pt x="297" y="428"/>
                    <a:pt x="206" y="565"/>
                    <a:pt x="160" y="725"/>
                  </a:cubicBezTo>
                  <a:cubicBezTo>
                    <a:pt x="92" y="862"/>
                    <a:pt x="46" y="1022"/>
                    <a:pt x="23" y="1204"/>
                  </a:cubicBezTo>
                  <a:cubicBezTo>
                    <a:pt x="0" y="1364"/>
                    <a:pt x="0" y="1547"/>
                    <a:pt x="0" y="1729"/>
                  </a:cubicBezTo>
                  <a:cubicBezTo>
                    <a:pt x="23" y="1889"/>
                    <a:pt x="46" y="2072"/>
                    <a:pt x="114" y="2231"/>
                  </a:cubicBezTo>
                  <a:cubicBezTo>
                    <a:pt x="160" y="2346"/>
                    <a:pt x="228" y="2437"/>
                    <a:pt x="297" y="2528"/>
                  </a:cubicBezTo>
                  <a:cubicBezTo>
                    <a:pt x="297" y="2528"/>
                    <a:pt x="297" y="2551"/>
                    <a:pt x="297" y="2551"/>
                  </a:cubicBezTo>
                  <a:cubicBezTo>
                    <a:pt x="343" y="2597"/>
                    <a:pt x="388" y="2642"/>
                    <a:pt x="457" y="2665"/>
                  </a:cubicBezTo>
                  <a:cubicBezTo>
                    <a:pt x="480" y="2688"/>
                    <a:pt x="502" y="2711"/>
                    <a:pt x="548" y="2734"/>
                  </a:cubicBezTo>
                  <a:cubicBezTo>
                    <a:pt x="594" y="2734"/>
                    <a:pt x="616" y="2756"/>
                    <a:pt x="662" y="2756"/>
                  </a:cubicBezTo>
                  <a:lnTo>
                    <a:pt x="822" y="2756"/>
                  </a:lnTo>
                  <a:cubicBezTo>
                    <a:pt x="868" y="2734"/>
                    <a:pt x="913" y="2734"/>
                    <a:pt x="959" y="2711"/>
                  </a:cubicBezTo>
                  <a:cubicBezTo>
                    <a:pt x="982" y="2688"/>
                    <a:pt x="1027" y="2665"/>
                    <a:pt x="1050" y="2642"/>
                  </a:cubicBezTo>
                  <a:cubicBezTo>
                    <a:pt x="1073" y="2619"/>
                    <a:pt x="1096" y="2597"/>
                    <a:pt x="1119" y="2597"/>
                  </a:cubicBezTo>
                  <a:cubicBezTo>
                    <a:pt x="1141" y="2574"/>
                    <a:pt x="1164" y="2551"/>
                    <a:pt x="1187" y="2528"/>
                  </a:cubicBezTo>
                  <a:cubicBezTo>
                    <a:pt x="1187" y="2528"/>
                    <a:pt x="1187" y="2528"/>
                    <a:pt x="1187" y="2505"/>
                  </a:cubicBezTo>
                  <a:cubicBezTo>
                    <a:pt x="1210" y="2505"/>
                    <a:pt x="1210" y="2505"/>
                    <a:pt x="1233" y="2483"/>
                  </a:cubicBezTo>
                  <a:cubicBezTo>
                    <a:pt x="1233" y="2483"/>
                    <a:pt x="1233" y="2483"/>
                    <a:pt x="1233" y="2460"/>
                  </a:cubicBezTo>
                  <a:cubicBezTo>
                    <a:pt x="1256" y="2460"/>
                    <a:pt x="1256" y="2437"/>
                    <a:pt x="1278" y="2414"/>
                  </a:cubicBezTo>
                  <a:cubicBezTo>
                    <a:pt x="1301" y="2391"/>
                    <a:pt x="1301" y="2346"/>
                    <a:pt x="1256" y="2300"/>
                  </a:cubicBezTo>
                  <a:cubicBezTo>
                    <a:pt x="1246" y="2290"/>
                    <a:pt x="1233" y="2285"/>
                    <a:pt x="1219" y="2285"/>
                  </a:cubicBezTo>
                  <a:cubicBezTo>
                    <a:pt x="1199" y="2285"/>
                    <a:pt x="1178" y="2296"/>
                    <a:pt x="1164" y="2323"/>
                  </a:cubicBezTo>
                  <a:cubicBezTo>
                    <a:pt x="1141" y="2323"/>
                    <a:pt x="1119" y="2346"/>
                    <a:pt x="1119" y="2368"/>
                  </a:cubicBezTo>
                  <a:lnTo>
                    <a:pt x="1096" y="2368"/>
                  </a:lnTo>
                  <a:cubicBezTo>
                    <a:pt x="1096" y="2368"/>
                    <a:pt x="1096" y="2391"/>
                    <a:pt x="1096" y="2391"/>
                  </a:cubicBezTo>
                  <a:cubicBezTo>
                    <a:pt x="1096" y="2391"/>
                    <a:pt x="1073" y="2414"/>
                    <a:pt x="1073" y="2414"/>
                  </a:cubicBezTo>
                  <a:cubicBezTo>
                    <a:pt x="1050" y="2437"/>
                    <a:pt x="1050" y="2437"/>
                    <a:pt x="1027" y="2460"/>
                  </a:cubicBezTo>
                  <a:cubicBezTo>
                    <a:pt x="982" y="2483"/>
                    <a:pt x="959" y="2528"/>
                    <a:pt x="913" y="2551"/>
                  </a:cubicBezTo>
                  <a:cubicBezTo>
                    <a:pt x="868" y="2574"/>
                    <a:pt x="845" y="2574"/>
                    <a:pt x="799" y="2597"/>
                  </a:cubicBezTo>
                  <a:lnTo>
                    <a:pt x="708" y="2597"/>
                  </a:lnTo>
                  <a:cubicBezTo>
                    <a:pt x="685" y="2597"/>
                    <a:pt x="662" y="2597"/>
                    <a:pt x="616" y="2574"/>
                  </a:cubicBezTo>
                  <a:cubicBezTo>
                    <a:pt x="594" y="2574"/>
                    <a:pt x="571" y="2551"/>
                    <a:pt x="525" y="2551"/>
                  </a:cubicBezTo>
                  <a:cubicBezTo>
                    <a:pt x="502" y="2505"/>
                    <a:pt x="457" y="2483"/>
                    <a:pt x="434" y="2460"/>
                  </a:cubicBezTo>
                  <a:cubicBezTo>
                    <a:pt x="388" y="2391"/>
                    <a:pt x="343" y="2346"/>
                    <a:pt x="320" y="2300"/>
                  </a:cubicBezTo>
                  <a:cubicBezTo>
                    <a:pt x="274" y="2209"/>
                    <a:pt x="251" y="2117"/>
                    <a:pt x="206" y="2003"/>
                  </a:cubicBezTo>
                  <a:cubicBezTo>
                    <a:pt x="183" y="1843"/>
                    <a:pt x="160" y="1661"/>
                    <a:pt x="160" y="1478"/>
                  </a:cubicBezTo>
                  <a:cubicBezTo>
                    <a:pt x="183" y="1273"/>
                    <a:pt x="206" y="1067"/>
                    <a:pt x="274" y="885"/>
                  </a:cubicBezTo>
                  <a:lnTo>
                    <a:pt x="251" y="885"/>
                  </a:lnTo>
                  <a:cubicBezTo>
                    <a:pt x="297" y="748"/>
                    <a:pt x="365" y="611"/>
                    <a:pt x="434" y="497"/>
                  </a:cubicBezTo>
                  <a:cubicBezTo>
                    <a:pt x="480" y="428"/>
                    <a:pt x="548" y="360"/>
                    <a:pt x="594" y="291"/>
                  </a:cubicBezTo>
                  <a:cubicBezTo>
                    <a:pt x="639" y="268"/>
                    <a:pt x="685" y="223"/>
                    <a:pt x="731" y="200"/>
                  </a:cubicBezTo>
                  <a:cubicBezTo>
                    <a:pt x="753" y="177"/>
                    <a:pt x="799" y="177"/>
                    <a:pt x="822" y="177"/>
                  </a:cubicBezTo>
                  <a:cubicBezTo>
                    <a:pt x="845" y="154"/>
                    <a:pt x="890" y="154"/>
                    <a:pt x="913" y="154"/>
                  </a:cubicBezTo>
                  <a:cubicBezTo>
                    <a:pt x="936" y="154"/>
                    <a:pt x="982" y="154"/>
                    <a:pt x="1005" y="177"/>
                  </a:cubicBezTo>
                  <a:cubicBezTo>
                    <a:pt x="1027" y="177"/>
                    <a:pt x="1073" y="200"/>
                    <a:pt x="1096" y="223"/>
                  </a:cubicBezTo>
                  <a:cubicBezTo>
                    <a:pt x="1141" y="246"/>
                    <a:pt x="1164" y="268"/>
                    <a:pt x="1187" y="291"/>
                  </a:cubicBezTo>
                  <a:cubicBezTo>
                    <a:pt x="1233" y="337"/>
                    <a:pt x="1278" y="405"/>
                    <a:pt x="1301" y="451"/>
                  </a:cubicBezTo>
                  <a:cubicBezTo>
                    <a:pt x="1324" y="497"/>
                    <a:pt x="1347" y="520"/>
                    <a:pt x="1347" y="565"/>
                  </a:cubicBezTo>
                  <a:cubicBezTo>
                    <a:pt x="1364" y="599"/>
                    <a:pt x="1393" y="620"/>
                    <a:pt x="1425" y="620"/>
                  </a:cubicBezTo>
                  <a:cubicBezTo>
                    <a:pt x="1437" y="620"/>
                    <a:pt x="1449" y="617"/>
                    <a:pt x="1461" y="611"/>
                  </a:cubicBezTo>
                  <a:cubicBezTo>
                    <a:pt x="1484" y="588"/>
                    <a:pt x="1507" y="542"/>
                    <a:pt x="1507" y="497"/>
                  </a:cubicBezTo>
                  <a:cubicBezTo>
                    <a:pt x="1461" y="428"/>
                    <a:pt x="1415" y="337"/>
                    <a:pt x="1370" y="268"/>
                  </a:cubicBezTo>
                  <a:cubicBezTo>
                    <a:pt x="1324" y="223"/>
                    <a:pt x="1278" y="154"/>
                    <a:pt x="1233" y="109"/>
                  </a:cubicBezTo>
                  <a:cubicBezTo>
                    <a:pt x="1187" y="86"/>
                    <a:pt x="1119" y="40"/>
                    <a:pt x="1073" y="17"/>
                  </a:cubicBezTo>
                  <a:lnTo>
                    <a:pt x="1005" y="17"/>
                  </a:lnTo>
                  <a:cubicBezTo>
                    <a:pt x="959" y="6"/>
                    <a:pt x="919" y="0"/>
                    <a:pt x="8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9875;p58">
              <a:extLst>
                <a:ext uri="{FF2B5EF4-FFF2-40B4-BE49-F238E27FC236}">
                  <a16:creationId xmlns:a16="http://schemas.microsoft.com/office/drawing/2014/main" id="{72B66FE9-5782-B29B-74FD-AC10B7FE5441}"/>
                </a:ext>
              </a:extLst>
            </p:cNvPr>
            <p:cNvSpPr/>
            <p:nvPr/>
          </p:nvSpPr>
          <p:spPr>
            <a:xfrm>
              <a:off x="5238843" y="4164053"/>
              <a:ext cx="68864" cy="130144"/>
            </a:xfrm>
            <a:custGeom>
              <a:avLst/>
              <a:gdLst/>
              <a:ahLst/>
              <a:cxnLst/>
              <a:rect l="l" t="t" r="r" b="b"/>
              <a:pathLst>
                <a:path w="1462" h="2763" extrusionOk="0">
                  <a:moveTo>
                    <a:pt x="914" y="1"/>
                  </a:moveTo>
                  <a:cubicBezTo>
                    <a:pt x="845" y="1"/>
                    <a:pt x="754" y="1"/>
                    <a:pt x="685" y="47"/>
                  </a:cubicBezTo>
                  <a:cubicBezTo>
                    <a:pt x="617" y="92"/>
                    <a:pt x="549" y="115"/>
                    <a:pt x="503" y="184"/>
                  </a:cubicBezTo>
                  <a:cubicBezTo>
                    <a:pt x="434" y="229"/>
                    <a:pt x="389" y="298"/>
                    <a:pt x="343" y="366"/>
                  </a:cubicBezTo>
                  <a:cubicBezTo>
                    <a:pt x="252" y="503"/>
                    <a:pt x="160" y="640"/>
                    <a:pt x="115" y="800"/>
                  </a:cubicBezTo>
                  <a:cubicBezTo>
                    <a:pt x="69" y="960"/>
                    <a:pt x="46" y="1119"/>
                    <a:pt x="24" y="1279"/>
                  </a:cubicBezTo>
                  <a:cubicBezTo>
                    <a:pt x="1" y="1439"/>
                    <a:pt x="1" y="1576"/>
                    <a:pt x="1" y="1713"/>
                  </a:cubicBezTo>
                  <a:cubicBezTo>
                    <a:pt x="24" y="1873"/>
                    <a:pt x="46" y="2032"/>
                    <a:pt x="115" y="2192"/>
                  </a:cubicBezTo>
                  <a:cubicBezTo>
                    <a:pt x="160" y="2306"/>
                    <a:pt x="206" y="2420"/>
                    <a:pt x="297" y="2535"/>
                  </a:cubicBezTo>
                  <a:cubicBezTo>
                    <a:pt x="320" y="2580"/>
                    <a:pt x="366" y="2603"/>
                    <a:pt x="412" y="2649"/>
                  </a:cubicBezTo>
                  <a:cubicBezTo>
                    <a:pt x="434" y="2672"/>
                    <a:pt x="480" y="2694"/>
                    <a:pt x="526" y="2717"/>
                  </a:cubicBezTo>
                  <a:cubicBezTo>
                    <a:pt x="571" y="2740"/>
                    <a:pt x="617" y="2740"/>
                    <a:pt x="663" y="2763"/>
                  </a:cubicBezTo>
                  <a:lnTo>
                    <a:pt x="777" y="2763"/>
                  </a:lnTo>
                  <a:cubicBezTo>
                    <a:pt x="868" y="2740"/>
                    <a:pt x="937" y="2717"/>
                    <a:pt x="1005" y="2672"/>
                  </a:cubicBezTo>
                  <a:cubicBezTo>
                    <a:pt x="1051" y="2649"/>
                    <a:pt x="1096" y="2626"/>
                    <a:pt x="1119" y="2580"/>
                  </a:cubicBezTo>
                  <a:lnTo>
                    <a:pt x="1142" y="2580"/>
                  </a:lnTo>
                  <a:cubicBezTo>
                    <a:pt x="1165" y="2557"/>
                    <a:pt x="1165" y="2535"/>
                    <a:pt x="1188" y="2535"/>
                  </a:cubicBezTo>
                  <a:cubicBezTo>
                    <a:pt x="1188" y="2512"/>
                    <a:pt x="1188" y="2512"/>
                    <a:pt x="1188" y="2512"/>
                  </a:cubicBezTo>
                  <a:lnTo>
                    <a:pt x="1210" y="2512"/>
                  </a:lnTo>
                  <a:cubicBezTo>
                    <a:pt x="1233" y="2489"/>
                    <a:pt x="1210" y="2420"/>
                    <a:pt x="1188" y="2398"/>
                  </a:cubicBezTo>
                  <a:cubicBezTo>
                    <a:pt x="1178" y="2388"/>
                    <a:pt x="1161" y="2383"/>
                    <a:pt x="1142" y="2383"/>
                  </a:cubicBezTo>
                  <a:cubicBezTo>
                    <a:pt x="1116" y="2383"/>
                    <a:pt x="1087" y="2394"/>
                    <a:pt x="1074" y="2420"/>
                  </a:cubicBezTo>
                  <a:cubicBezTo>
                    <a:pt x="1051" y="2443"/>
                    <a:pt x="1051" y="2443"/>
                    <a:pt x="1028" y="2466"/>
                  </a:cubicBezTo>
                  <a:cubicBezTo>
                    <a:pt x="982" y="2489"/>
                    <a:pt x="937" y="2535"/>
                    <a:pt x="914" y="2557"/>
                  </a:cubicBezTo>
                  <a:cubicBezTo>
                    <a:pt x="868" y="2557"/>
                    <a:pt x="845" y="2580"/>
                    <a:pt x="800" y="2580"/>
                  </a:cubicBezTo>
                  <a:cubicBezTo>
                    <a:pt x="777" y="2603"/>
                    <a:pt x="754" y="2603"/>
                    <a:pt x="708" y="2603"/>
                  </a:cubicBezTo>
                  <a:cubicBezTo>
                    <a:pt x="685" y="2603"/>
                    <a:pt x="663" y="2603"/>
                    <a:pt x="617" y="2580"/>
                  </a:cubicBezTo>
                  <a:cubicBezTo>
                    <a:pt x="594" y="2580"/>
                    <a:pt x="571" y="2557"/>
                    <a:pt x="549" y="2535"/>
                  </a:cubicBezTo>
                  <a:cubicBezTo>
                    <a:pt x="503" y="2512"/>
                    <a:pt x="480" y="2489"/>
                    <a:pt x="434" y="2466"/>
                  </a:cubicBezTo>
                  <a:cubicBezTo>
                    <a:pt x="434" y="2443"/>
                    <a:pt x="434" y="2443"/>
                    <a:pt x="412" y="2443"/>
                  </a:cubicBezTo>
                  <a:cubicBezTo>
                    <a:pt x="389" y="2398"/>
                    <a:pt x="366" y="2352"/>
                    <a:pt x="320" y="2306"/>
                  </a:cubicBezTo>
                  <a:cubicBezTo>
                    <a:pt x="275" y="2192"/>
                    <a:pt x="229" y="2101"/>
                    <a:pt x="206" y="1987"/>
                  </a:cubicBezTo>
                  <a:cubicBezTo>
                    <a:pt x="183" y="1827"/>
                    <a:pt x="160" y="1644"/>
                    <a:pt x="160" y="1485"/>
                  </a:cubicBezTo>
                  <a:cubicBezTo>
                    <a:pt x="183" y="1279"/>
                    <a:pt x="206" y="1074"/>
                    <a:pt x="275" y="868"/>
                  </a:cubicBezTo>
                  <a:cubicBezTo>
                    <a:pt x="320" y="731"/>
                    <a:pt x="366" y="617"/>
                    <a:pt x="434" y="480"/>
                  </a:cubicBezTo>
                  <a:cubicBezTo>
                    <a:pt x="480" y="412"/>
                    <a:pt x="549" y="366"/>
                    <a:pt x="594" y="298"/>
                  </a:cubicBezTo>
                  <a:cubicBezTo>
                    <a:pt x="640" y="252"/>
                    <a:pt x="685" y="229"/>
                    <a:pt x="731" y="206"/>
                  </a:cubicBezTo>
                  <a:cubicBezTo>
                    <a:pt x="754" y="184"/>
                    <a:pt x="800" y="184"/>
                    <a:pt x="822" y="161"/>
                  </a:cubicBezTo>
                  <a:lnTo>
                    <a:pt x="914" y="161"/>
                  </a:lnTo>
                  <a:cubicBezTo>
                    <a:pt x="959" y="161"/>
                    <a:pt x="982" y="161"/>
                    <a:pt x="1005" y="184"/>
                  </a:cubicBezTo>
                  <a:cubicBezTo>
                    <a:pt x="1051" y="184"/>
                    <a:pt x="1074" y="206"/>
                    <a:pt x="1096" y="206"/>
                  </a:cubicBezTo>
                  <a:cubicBezTo>
                    <a:pt x="1142" y="229"/>
                    <a:pt x="1165" y="275"/>
                    <a:pt x="1188" y="298"/>
                  </a:cubicBezTo>
                  <a:cubicBezTo>
                    <a:pt x="1233" y="343"/>
                    <a:pt x="1279" y="389"/>
                    <a:pt x="1302" y="457"/>
                  </a:cubicBezTo>
                  <a:cubicBezTo>
                    <a:pt x="1302" y="457"/>
                    <a:pt x="1302" y="480"/>
                    <a:pt x="1325" y="480"/>
                  </a:cubicBezTo>
                  <a:cubicBezTo>
                    <a:pt x="1325" y="503"/>
                    <a:pt x="1325" y="503"/>
                    <a:pt x="1347" y="526"/>
                  </a:cubicBezTo>
                  <a:lnTo>
                    <a:pt x="1416" y="526"/>
                  </a:lnTo>
                  <a:cubicBezTo>
                    <a:pt x="1439" y="503"/>
                    <a:pt x="1462" y="503"/>
                    <a:pt x="1462" y="480"/>
                  </a:cubicBezTo>
                  <a:cubicBezTo>
                    <a:pt x="1462" y="457"/>
                    <a:pt x="1462" y="435"/>
                    <a:pt x="1462" y="412"/>
                  </a:cubicBezTo>
                  <a:cubicBezTo>
                    <a:pt x="1393" y="275"/>
                    <a:pt x="1302" y="138"/>
                    <a:pt x="1165" y="69"/>
                  </a:cubicBezTo>
                  <a:cubicBezTo>
                    <a:pt x="1119" y="47"/>
                    <a:pt x="1096" y="47"/>
                    <a:pt x="1074" y="24"/>
                  </a:cubicBezTo>
                  <a:cubicBezTo>
                    <a:pt x="1028" y="1"/>
                    <a:pt x="982" y="1"/>
                    <a:pt x="9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9876;p58">
              <a:extLst>
                <a:ext uri="{FF2B5EF4-FFF2-40B4-BE49-F238E27FC236}">
                  <a16:creationId xmlns:a16="http://schemas.microsoft.com/office/drawing/2014/main" id="{33718A32-1C66-74A4-F712-1BAED2C2D67F}"/>
                </a:ext>
              </a:extLst>
            </p:cNvPr>
            <p:cNvSpPr/>
            <p:nvPr/>
          </p:nvSpPr>
          <p:spPr>
            <a:xfrm>
              <a:off x="5124897" y="3679165"/>
              <a:ext cx="104332" cy="177435"/>
            </a:xfrm>
            <a:custGeom>
              <a:avLst/>
              <a:gdLst/>
              <a:ahLst/>
              <a:cxnLst/>
              <a:rect l="l" t="t" r="r" b="b"/>
              <a:pathLst>
                <a:path w="2215" h="3767" extrusionOk="0">
                  <a:moveTo>
                    <a:pt x="2055" y="1"/>
                  </a:moveTo>
                  <a:cubicBezTo>
                    <a:pt x="2009" y="46"/>
                    <a:pt x="1940" y="69"/>
                    <a:pt x="1895" y="115"/>
                  </a:cubicBezTo>
                  <a:cubicBezTo>
                    <a:pt x="1552" y="389"/>
                    <a:pt x="1256" y="686"/>
                    <a:pt x="959" y="1028"/>
                  </a:cubicBezTo>
                  <a:cubicBezTo>
                    <a:pt x="708" y="1347"/>
                    <a:pt x="457" y="1690"/>
                    <a:pt x="274" y="2055"/>
                  </a:cubicBezTo>
                  <a:cubicBezTo>
                    <a:pt x="183" y="2238"/>
                    <a:pt x="114" y="2397"/>
                    <a:pt x="69" y="2580"/>
                  </a:cubicBezTo>
                  <a:cubicBezTo>
                    <a:pt x="23" y="2717"/>
                    <a:pt x="0" y="2877"/>
                    <a:pt x="23" y="3037"/>
                  </a:cubicBezTo>
                  <a:cubicBezTo>
                    <a:pt x="46" y="3173"/>
                    <a:pt x="69" y="3333"/>
                    <a:pt x="160" y="3447"/>
                  </a:cubicBezTo>
                  <a:cubicBezTo>
                    <a:pt x="228" y="3562"/>
                    <a:pt x="320" y="3653"/>
                    <a:pt x="434" y="3698"/>
                  </a:cubicBezTo>
                  <a:cubicBezTo>
                    <a:pt x="480" y="3721"/>
                    <a:pt x="502" y="3744"/>
                    <a:pt x="525" y="3744"/>
                  </a:cubicBezTo>
                  <a:cubicBezTo>
                    <a:pt x="571" y="3744"/>
                    <a:pt x="617" y="3767"/>
                    <a:pt x="639" y="3767"/>
                  </a:cubicBezTo>
                  <a:cubicBezTo>
                    <a:pt x="731" y="3767"/>
                    <a:pt x="799" y="3767"/>
                    <a:pt x="890" y="3744"/>
                  </a:cubicBezTo>
                  <a:cubicBezTo>
                    <a:pt x="982" y="3721"/>
                    <a:pt x="1073" y="3698"/>
                    <a:pt x="1141" y="3653"/>
                  </a:cubicBezTo>
                  <a:cubicBezTo>
                    <a:pt x="1256" y="3607"/>
                    <a:pt x="1370" y="3539"/>
                    <a:pt x="1461" y="3470"/>
                  </a:cubicBezTo>
                  <a:cubicBezTo>
                    <a:pt x="1484" y="3425"/>
                    <a:pt x="1484" y="3379"/>
                    <a:pt x="1461" y="3356"/>
                  </a:cubicBezTo>
                  <a:cubicBezTo>
                    <a:pt x="1450" y="3333"/>
                    <a:pt x="1427" y="3322"/>
                    <a:pt x="1404" y="3322"/>
                  </a:cubicBezTo>
                  <a:cubicBezTo>
                    <a:pt x="1381" y="3322"/>
                    <a:pt x="1358" y="3333"/>
                    <a:pt x="1347" y="3356"/>
                  </a:cubicBezTo>
                  <a:cubicBezTo>
                    <a:pt x="1324" y="3356"/>
                    <a:pt x="1301" y="3379"/>
                    <a:pt x="1301" y="3402"/>
                  </a:cubicBezTo>
                  <a:cubicBezTo>
                    <a:pt x="1210" y="3447"/>
                    <a:pt x="1119" y="3493"/>
                    <a:pt x="1027" y="3539"/>
                  </a:cubicBezTo>
                  <a:cubicBezTo>
                    <a:pt x="959" y="3562"/>
                    <a:pt x="868" y="3584"/>
                    <a:pt x="799" y="3607"/>
                  </a:cubicBezTo>
                  <a:lnTo>
                    <a:pt x="617" y="3607"/>
                  </a:lnTo>
                  <a:cubicBezTo>
                    <a:pt x="594" y="3584"/>
                    <a:pt x="548" y="3584"/>
                    <a:pt x="502" y="3562"/>
                  </a:cubicBezTo>
                  <a:cubicBezTo>
                    <a:pt x="480" y="3562"/>
                    <a:pt x="434" y="3539"/>
                    <a:pt x="411" y="3493"/>
                  </a:cubicBezTo>
                  <a:cubicBezTo>
                    <a:pt x="365" y="3470"/>
                    <a:pt x="343" y="3447"/>
                    <a:pt x="320" y="3425"/>
                  </a:cubicBezTo>
                  <a:cubicBezTo>
                    <a:pt x="297" y="3379"/>
                    <a:pt x="274" y="3333"/>
                    <a:pt x="251" y="3288"/>
                  </a:cubicBezTo>
                  <a:cubicBezTo>
                    <a:pt x="206" y="3219"/>
                    <a:pt x="206" y="3128"/>
                    <a:pt x="183" y="3059"/>
                  </a:cubicBezTo>
                  <a:cubicBezTo>
                    <a:pt x="183" y="2953"/>
                    <a:pt x="183" y="2866"/>
                    <a:pt x="183" y="2763"/>
                  </a:cubicBezTo>
                  <a:cubicBezTo>
                    <a:pt x="206" y="2626"/>
                    <a:pt x="251" y="2512"/>
                    <a:pt x="297" y="2397"/>
                  </a:cubicBezTo>
                  <a:cubicBezTo>
                    <a:pt x="480" y="1987"/>
                    <a:pt x="708" y="1599"/>
                    <a:pt x="982" y="1256"/>
                  </a:cubicBezTo>
                  <a:cubicBezTo>
                    <a:pt x="1301" y="845"/>
                    <a:pt x="1666" y="503"/>
                    <a:pt x="2055" y="183"/>
                  </a:cubicBezTo>
                  <a:cubicBezTo>
                    <a:pt x="2123" y="161"/>
                    <a:pt x="2169" y="115"/>
                    <a:pt x="2214" y="69"/>
                  </a:cubicBezTo>
                  <a:cubicBezTo>
                    <a:pt x="2169" y="46"/>
                    <a:pt x="2100" y="24"/>
                    <a:pt x="20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9877;p58">
              <a:extLst>
                <a:ext uri="{FF2B5EF4-FFF2-40B4-BE49-F238E27FC236}">
                  <a16:creationId xmlns:a16="http://schemas.microsoft.com/office/drawing/2014/main" id="{E28CCFC3-FF35-EFB1-EF20-FA1987650EC1}"/>
                </a:ext>
              </a:extLst>
            </p:cNvPr>
            <p:cNvSpPr/>
            <p:nvPr/>
          </p:nvSpPr>
          <p:spPr>
            <a:xfrm>
              <a:off x="5133470" y="3823256"/>
              <a:ext cx="47" cy="47"/>
            </a:xfrm>
            <a:custGeom>
              <a:avLst/>
              <a:gdLst/>
              <a:ahLst/>
              <a:cxnLst/>
              <a:rect l="l" t="t" r="r" b="b"/>
              <a:pathLst>
                <a:path w="1" h="1" extrusionOk="0">
                  <a:moveTo>
                    <a:pt x="1" y="0"/>
                  </a:moveTo>
                  <a:lnTo>
                    <a:pt x="1" y="0"/>
                  </a:ln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9878;p58">
              <a:extLst>
                <a:ext uri="{FF2B5EF4-FFF2-40B4-BE49-F238E27FC236}">
                  <a16:creationId xmlns:a16="http://schemas.microsoft.com/office/drawing/2014/main" id="{01A533C1-49DF-B21C-E90B-B6651E55A813}"/>
                </a:ext>
              </a:extLst>
            </p:cNvPr>
            <p:cNvSpPr/>
            <p:nvPr/>
          </p:nvSpPr>
          <p:spPr>
            <a:xfrm>
              <a:off x="5161450" y="3849069"/>
              <a:ext cx="47" cy="47"/>
            </a:xfrm>
            <a:custGeom>
              <a:avLst/>
              <a:gdLst/>
              <a:ahLst/>
              <a:cxnLst/>
              <a:rect l="l" t="t" r="r" b="b"/>
              <a:pathLst>
                <a:path w="1" h="1" extrusionOk="0">
                  <a:moveTo>
                    <a:pt x="0" y="0"/>
                  </a:moveTo>
                  <a:lnTo>
                    <a:pt x="0" y="0"/>
                  </a:ln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9879;p58">
              <a:extLst>
                <a:ext uri="{FF2B5EF4-FFF2-40B4-BE49-F238E27FC236}">
                  <a16:creationId xmlns:a16="http://schemas.microsoft.com/office/drawing/2014/main" id="{67BD8F22-2878-7A58-21BF-70E293A16566}"/>
                </a:ext>
              </a:extLst>
            </p:cNvPr>
            <p:cNvSpPr/>
            <p:nvPr/>
          </p:nvSpPr>
          <p:spPr>
            <a:xfrm>
              <a:off x="5133470" y="3823256"/>
              <a:ext cx="47" cy="47"/>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9880;p58">
              <a:extLst>
                <a:ext uri="{FF2B5EF4-FFF2-40B4-BE49-F238E27FC236}">
                  <a16:creationId xmlns:a16="http://schemas.microsoft.com/office/drawing/2014/main" id="{B24B0304-C5DD-A0E3-0536-36D2FE80DC38}"/>
                </a:ext>
              </a:extLst>
            </p:cNvPr>
            <p:cNvSpPr/>
            <p:nvPr/>
          </p:nvSpPr>
          <p:spPr>
            <a:xfrm>
              <a:off x="5133470" y="3823256"/>
              <a:ext cx="47" cy="4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9881;p58">
              <a:extLst>
                <a:ext uri="{FF2B5EF4-FFF2-40B4-BE49-F238E27FC236}">
                  <a16:creationId xmlns:a16="http://schemas.microsoft.com/office/drawing/2014/main" id="{C8DE3D08-3E18-649D-3BFC-7C1224507D28}"/>
                </a:ext>
              </a:extLst>
            </p:cNvPr>
            <p:cNvSpPr/>
            <p:nvPr/>
          </p:nvSpPr>
          <p:spPr>
            <a:xfrm>
              <a:off x="5162534" y="3849069"/>
              <a:ext cx="47" cy="47"/>
            </a:xfrm>
            <a:custGeom>
              <a:avLst/>
              <a:gdLst/>
              <a:ahLst/>
              <a:cxnLst/>
              <a:rect l="l" t="t" r="r" b="b"/>
              <a:pathLst>
                <a:path w="1" h="1" extrusionOk="0">
                  <a:moveTo>
                    <a:pt x="0" y="0"/>
                  </a:moveTo>
                  <a:lnTo>
                    <a:pt x="0" y="0"/>
                  </a:lnTo>
                  <a:lnTo>
                    <a:pt x="0" y="0"/>
                  </a:ln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9882;p58">
              <a:extLst>
                <a:ext uri="{FF2B5EF4-FFF2-40B4-BE49-F238E27FC236}">
                  <a16:creationId xmlns:a16="http://schemas.microsoft.com/office/drawing/2014/main" id="{F95DB739-59FA-9551-E671-3E2B3019AAC4}"/>
                </a:ext>
              </a:extLst>
            </p:cNvPr>
            <p:cNvSpPr/>
            <p:nvPr/>
          </p:nvSpPr>
          <p:spPr>
            <a:xfrm>
              <a:off x="5161450" y="3849069"/>
              <a:ext cx="1130" cy="47"/>
            </a:xfrm>
            <a:custGeom>
              <a:avLst/>
              <a:gdLst/>
              <a:ahLst/>
              <a:cxnLst/>
              <a:rect l="l" t="t" r="r" b="b"/>
              <a:pathLst>
                <a:path w="24" h="1" extrusionOk="0">
                  <a:moveTo>
                    <a:pt x="0" y="0"/>
                  </a:moveTo>
                  <a:lnTo>
                    <a:pt x="0" y="0"/>
                  </a:lnTo>
                  <a:cubicBezTo>
                    <a:pt x="0" y="0"/>
                    <a:pt x="23" y="0"/>
                    <a:pt x="23" y="0"/>
                  </a:cubicBezTo>
                  <a:cubicBezTo>
                    <a:pt x="23" y="0"/>
                    <a:pt x="0" y="0"/>
                    <a:pt x="0" y="0"/>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9883;p58">
              <a:extLst>
                <a:ext uri="{FF2B5EF4-FFF2-40B4-BE49-F238E27FC236}">
                  <a16:creationId xmlns:a16="http://schemas.microsoft.com/office/drawing/2014/main" id="{451D3365-26A5-C1BA-CC39-39524AFA758D}"/>
                </a:ext>
              </a:extLst>
            </p:cNvPr>
            <p:cNvSpPr/>
            <p:nvPr/>
          </p:nvSpPr>
          <p:spPr>
            <a:xfrm>
              <a:off x="5146377" y="3838282"/>
              <a:ext cx="111868" cy="140083"/>
            </a:xfrm>
            <a:custGeom>
              <a:avLst/>
              <a:gdLst/>
              <a:ahLst/>
              <a:cxnLst/>
              <a:rect l="l" t="t" r="r" b="b"/>
              <a:pathLst>
                <a:path w="2375" h="2974" extrusionOk="0">
                  <a:moveTo>
                    <a:pt x="982" y="1"/>
                  </a:moveTo>
                  <a:cubicBezTo>
                    <a:pt x="959" y="1"/>
                    <a:pt x="937" y="1"/>
                    <a:pt x="914" y="24"/>
                  </a:cubicBezTo>
                  <a:cubicBezTo>
                    <a:pt x="663" y="343"/>
                    <a:pt x="412" y="663"/>
                    <a:pt x="229" y="1028"/>
                  </a:cubicBezTo>
                  <a:cubicBezTo>
                    <a:pt x="138" y="1211"/>
                    <a:pt x="69" y="1416"/>
                    <a:pt x="24" y="1622"/>
                  </a:cubicBezTo>
                  <a:cubicBezTo>
                    <a:pt x="1" y="1713"/>
                    <a:pt x="1" y="1804"/>
                    <a:pt x="1" y="1895"/>
                  </a:cubicBezTo>
                  <a:cubicBezTo>
                    <a:pt x="1" y="2010"/>
                    <a:pt x="1" y="2101"/>
                    <a:pt x="24" y="2215"/>
                  </a:cubicBezTo>
                  <a:cubicBezTo>
                    <a:pt x="46" y="2283"/>
                    <a:pt x="69" y="2375"/>
                    <a:pt x="92" y="2443"/>
                  </a:cubicBezTo>
                  <a:cubicBezTo>
                    <a:pt x="138" y="2512"/>
                    <a:pt x="183" y="2580"/>
                    <a:pt x="229" y="2649"/>
                  </a:cubicBezTo>
                  <a:cubicBezTo>
                    <a:pt x="320" y="2740"/>
                    <a:pt x="434" y="2831"/>
                    <a:pt x="549" y="2877"/>
                  </a:cubicBezTo>
                  <a:cubicBezTo>
                    <a:pt x="716" y="2947"/>
                    <a:pt x="893" y="2974"/>
                    <a:pt x="1072" y="2974"/>
                  </a:cubicBezTo>
                  <a:cubicBezTo>
                    <a:pt x="1186" y="2974"/>
                    <a:pt x="1301" y="2963"/>
                    <a:pt x="1416" y="2945"/>
                  </a:cubicBezTo>
                  <a:cubicBezTo>
                    <a:pt x="1576" y="2900"/>
                    <a:pt x="1735" y="2854"/>
                    <a:pt x="1872" y="2786"/>
                  </a:cubicBezTo>
                  <a:cubicBezTo>
                    <a:pt x="2055" y="2694"/>
                    <a:pt x="2215" y="2580"/>
                    <a:pt x="2352" y="2443"/>
                  </a:cubicBezTo>
                  <a:cubicBezTo>
                    <a:pt x="2375" y="2398"/>
                    <a:pt x="2375" y="2352"/>
                    <a:pt x="2352" y="2329"/>
                  </a:cubicBezTo>
                  <a:cubicBezTo>
                    <a:pt x="2329" y="2306"/>
                    <a:pt x="2306" y="2295"/>
                    <a:pt x="2286" y="2295"/>
                  </a:cubicBezTo>
                  <a:cubicBezTo>
                    <a:pt x="2266" y="2295"/>
                    <a:pt x="2249" y="2306"/>
                    <a:pt x="2238" y="2329"/>
                  </a:cubicBezTo>
                  <a:cubicBezTo>
                    <a:pt x="2169" y="2375"/>
                    <a:pt x="2101" y="2443"/>
                    <a:pt x="2032" y="2489"/>
                  </a:cubicBezTo>
                  <a:cubicBezTo>
                    <a:pt x="1918" y="2580"/>
                    <a:pt x="1804" y="2649"/>
                    <a:pt x="1667" y="2694"/>
                  </a:cubicBezTo>
                  <a:cubicBezTo>
                    <a:pt x="1530" y="2740"/>
                    <a:pt x="1393" y="2786"/>
                    <a:pt x="1233" y="2808"/>
                  </a:cubicBezTo>
                  <a:cubicBezTo>
                    <a:pt x="1176" y="2820"/>
                    <a:pt x="1119" y="2826"/>
                    <a:pt x="1059" y="2826"/>
                  </a:cubicBezTo>
                  <a:cubicBezTo>
                    <a:pt x="999" y="2826"/>
                    <a:pt x="937" y="2820"/>
                    <a:pt x="868" y="2808"/>
                  </a:cubicBezTo>
                  <a:cubicBezTo>
                    <a:pt x="777" y="2786"/>
                    <a:pt x="708" y="2763"/>
                    <a:pt x="617" y="2740"/>
                  </a:cubicBezTo>
                  <a:cubicBezTo>
                    <a:pt x="549" y="2717"/>
                    <a:pt x="503" y="2671"/>
                    <a:pt x="457" y="2649"/>
                  </a:cubicBezTo>
                  <a:cubicBezTo>
                    <a:pt x="412" y="2603"/>
                    <a:pt x="366" y="2557"/>
                    <a:pt x="320" y="2512"/>
                  </a:cubicBezTo>
                  <a:cubicBezTo>
                    <a:pt x="297" y="2466"/>
                    <a:pt x="252" y="2398"/>
                    <a:pt x="229" y="2329"/>
                  </a:cubicBezTo>
                  <a:cubicBezTo>
                    <a:pt x="206" y="2261"/>
                    <a:pt x="183" y="2169"/>
                    <a:pt x="161" y="2101"/>
                  </a:cubicBezTo>
                  <a:cubicBezTo>
                    <a:pt x="161" y="1987"/>
                    <a:pt x="161" y="1850"/>
                    <a:pt x="161" y="1736"/>
                  </a:cubicBezTo>
                  <a:cubicBezTo>
                    <a:pt x="183" y="1576"/>
                    <a:pt x="252" y="1393"/>
                    <a:pt x="320" y="1233"/>
                  </a:cubicBezTo>
                  <a:cubicBezTo>
                    <a:pt x="457" y="891"/>
                    <a:pt x="685" y="549"/>
                    <a:pt x="937" y="252"/>
                  </a:cubicBezTo>
                  <a:cubicBezTo>
                    <a:pt x="959" y="206"/>
                    <a:pt x="1005" y="161"/>
                    <a:pt x="1028" y="138"/>
                  </a:cubicBezTo>
                  <a:cubicBezTo>
                    <a:pt x="1051" y="115"/>
                    <a:pt x="1051" y="92"/>
                    <a:pt x="1051" y="69"/>
                  </a:cubicBezTo>
                  <a:cubicBezTo>
                    <a:pt x="1051" y="47"/>
                    <a:pt x="1051" y="24"/>
                    <a:pt x="1028" y="24"/>
                  </a:cubicBezTo>
                  <a:cubicBezTo>
                    <a:pt x="1028" y="1"/>
                    <a:pt x="1005" y="1"/>
                    <a:pt x="9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9884;p58">
              <a:extLst>
                <a:ext uri="{FF2B5EF4-FFF2-40B4-BE49-F238E27FC236}">
                  <a16:creationId xmlns:a16="http://schemas.microsoft.com/office/drawing/2014/main" id="{369F7AC8-8508-B7F5-135E-6E65B5796902}"/>
                </a:ext>
              </a:extLst>
            </p:cNvPr>
            <p:cNvSpPr/>
            <p:nvPr/>
          </p:nvSpPr>
          <p:spPr>
            <a:xfrm>
              <a:off x="5221650" y="3947987"/>
              <a:ext cx="194628" cy="184312"/>
            </a:xfrm>
            <a:custGeom>
              <a:avLst/>
              <a:gdLst/>
              <a:ahLst/>
              <a:cxnLst/>
              <a:rect l="l" t="t" r="r" b="b"/>
              <a:pathLst>
                <a:path w="4132" h="3913" extrusionOk="0">
                  <a:moveTo>
                    <a:pt x="179" y="2285"/>
                  </a:moveTo>
                  <a:lnTo>
                    <a:pt x="179" y="2285"/>
                  </a:lnTo>
                  <a:cubicBezTo>
                    <a:pt x="180" y="2292"/>
                    <a:pt x="182" y="2298"/>
                    <a:pt x="183" y="2305"/>
                  </a:cubicBezTo>
                  <a:cubicBezTo>
                    <a:pt x="183" y="2293"/>
                    <a:pt x="183" y="2287"/>
                    <a:pt x="179" y="2285"/>
                  </a:cubicBezTo>
                  <a:close/>
                  <a:moveTo>
                    <a:pt x="731" y="0"/>
                  </a:moveTo>
                  <a:cubicBezTo>
                    <a:pt x="708" y="23"/>
                    <a:pt x="685" y="23"/>
                    <a:pt x="662" y="46"/>
                  </a:cubicBezTo>
                  <a:cubicBezTo>
                    <a:pt x="480" y="320"/>
                    <a:pt x="320" y="616"/>
                    <a:pt x="206" y="936"/>
                  </a:cubicBezTo>
                  <a:cubicBezTo>
                    <a:pt x="69" y="1255"/>
                    <a:pt x="1" y="1598"/>
                    <a:pt x="1" y="1963"/>
                  </a:cubicBezTo>
                  <a:cubicBezTo>
                    <a:pt x="1" y="2123"/>
                    <a:pt x="1" y="2283"/>
                    <a:pt x="46" y="2442"/>
                  </a:cubicBezTo>
                  <a:cubicBezTo>
                    <a:pt x="69" y="2602"/>
                    <a:pt x="137" y="2762"/>
                    <a:pt x="206" y="2922"/>
                  </a:cubicBezTo>
                  <a:cubicBezTo>
                    <a:pt x="366" y="3218"/>
                    <a:pt x="617" y="3470"/>
                    <a:pt x="914" y="3629"/>
                  </a:cubicBezTo>
                  <a:cubicBezTo>
                    <a:pt x="1050" y="3698"/>
                    <a:pt x="1165" y="3766"/>
                    <a:pt x="1302" y="3812"/>
                  </a:cubicBezTo>
                  <a:cubicBezTo>
                    <a:pt x="1439" y="3858"/>
                    <a:pt x="1598" y="3880"/>
                    <a:pt x="1735" y="3903"/>
                  </a:cubicBezTo>
                  <a:cubicBezTo>
                    <a:pt x="1815" y="3909"/>
                    <a:pt x="1896" y="3912"/>
                    <a:pt x="1978" y="3912"/>
                  </a:cubicBezTo>
                  <a:cubicBezTo>
                    <a:pt x="2202" y="3912"/>
                    <a:pt x="2431" y="3891"/>
                    <a:pt x="2648" y="3858"/>
                  </a:cubicBezTo>
                  <a:cubicBezTo>
                    <a:pt x="2922" y="3789"/>
                    <a:pt x="3196" y="3675"/>
                    <a:pt x="3447" y="3515"/>
                  </a:cubicBezTo>
                  <a:cubicBezTo>
                    <a:pt x="3561" y="3447"/>
                    <a:pt x="3675" y="3355"/>
                    <a:pt x="3790" y="3264"/>
                  </a:cubicBezTo>
                  <a:cubicBezTo>
                    <a:pt x="3904" y="3150"/>
                    <a:pt x="4018" y="3013"/>
                    <a:pt x="4109" y="2876"/>
                  </a:cubicBezTo>
                  <a:cubicBezTo>
                    <a:pt x="4132" y="2830"/>
                    <a:pt x="4109" y="2785"/>
                    <a:pt x="4086" y="2762"/>
                  </a:cubicBezTo>
                  <a:cubicBezTo>
                    <a:pt x="4073" y="2755"/>
                    <a:pt x="4060" y="2752"/>
                    <a:pt x="4047" y="2752"/>
                  </a:cubicBezTo>
                  <a:cubicBezTo>
                    <a:pt x="4016" y="2752"/>
                    <a:pt x="3988" y="2769"/>
                    <a:pt x="3972" y="2785"/>
                  </a:cubicBezTo>
                  <a:cubicBezTo>
                    <a:pt x="3926" y="2853"/>
                    <a:pt x="3904" y="2899"/>
                    <a:pt x="3858" y="2945"/>
                  </a:cubicBezTo>
                  <a:cubicBezTo>
                    <a:pt x="3744" y="3082"/>
                    <a:pt x="3630" y="3196"/>
                    <a:pt x="3493" y="3310"/>
                  </a:cubicBezTo>
                  <a:cubicBezTo>
                    <a:pt x="3493" y="3287"/>
                    <a:pt x="3493" y="3287"/>
                    <a:pt x="3493" y="3287"/>
                  </a:cubicBezTo>
                  <a:cubicBezTo>
                    <a:pt x="3356" y="3401"/>
                    <a:pt x="3173" y="3492"/>
                    <a:pt x="3013" y="3561"/>
                  </a:cubicBezTo>
                  <a:cubicBezTo>
                    <a:pt x="2808" y="3652"/>
                    <a:pt x="2580" y="3698"/>
                    <a:pt x="2374" y="3743"/>
                  </a:cubicBezTo>
                  <a:cubicBezTo>
                    <a:pt x="2260" y="3755"/>
                    <a:pt x="2152" y="3761"/>
                    <a:pt x="2043" y="3761"/>
                  </a:cubicBezTo>
                  <a:cubicBezTo>
                    <a:pt x="1935" y="3761"/>
                    <a:pt x="1827" y="3755"/>
                    <a:pt x="1712" y="3743"/>
                  </a:cubicBezTo>
                  <a:lnTo>
                    <a:pt x="1735" y="3743"/>
                  </a:lnTo>
                  <a:cubicBezTo>
                    <a:pt x="1530" y="3721"/>
                    <a:pt x="1347" y="3652"/>
                    <a:pt x="1165" y="3584"/>
                  </a:cubicBezTo>
                  <a:lnTo>
                    <a:pt x="1187" y="3584"/>
                  </a:lnTo>
                  <a:cubicBezTo>
                    <a:pt x="1028" y="3515"/>
                    <a:pt x="868" y="3424"/>
                    <a:pt x="731" y="3333"/>
                  </a:cubicBezTo>
                  <a:cubicBezTo>
                    <a:pt x="640" y="3241"/>
                    <a:pt x="571" y="3173"/>
                    <a:pt x="480" y="3059"/>
                  </a:cubicBezTo>
                  <a:cubicBezTo>
                    <a:pt x="411" y="2967"/>
                    <a:pt x="343" y="2830"/>
                    <a:pt x="274" y="2716"/>
                  </a:cubicBezTo>
                  <a:cubicBezTo>
                    <a:pt x="229" y="2579"/>
                    <a:pt x="183" y="2420"/>
                    <a:pt x="160" y="2283"/>
                  </a:cubicBezTo>
                  <a:cubicBezTo>
                    <a:pt x="170" y="2283"/>
                    <a:pt x="176" y="2283"/>
                    <a:pt x="179" y="2285"/>
                  </a:cubicBezTo>
                  <a:lnTo>
                    <a:pt x="179" y="2285"/>
                  </a:lnTo>
                  <a:cubicBezTo>
                    <a:pt x="139" y="2065"/>
                    <a:pt x="161" y="1865"/>
                    <a:pt x="183" y="1644"/>
                  </a:cubicBezTo>
                  <a:cubicBezTo>
                    <a:pt x="229" y="1370"/>
                    <a:pt x="297" y="1096"/>
                    <a:pt x="411" y="822"/>
                  </a:cubicBezTo>
                  <a:cubicBezTo>
                    <a:pt x="411" y="822"/>
                    <a:pt x="411" y="845"/>
                    <a:pt x="411" y="845"/>
                  </a:cubicBezTo>
                  <a:cubicBezTo>
                    <a:pt x="525" y="594"/>
                    <a:pt x="640" y="342"/>
                    <a:pt x="799" y="137"/>
                  </a:cubicBezTo>
                  <a:cubicBezTo>
                    <a:pt x="845" y="91"/>
                    <a:pt x="822" y="46"/>
                    <a:pt x="777" y="23"/>
                  </a:cubicBezTo>
                  <a:cubicBezTo>
                    <a:pt x="777" y="0"/>
                    <a:pt x="754" y="0"/>
                    <a:pt x="7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9885;p58">
              <a:extLst>
                <a:ext uri="{FF2B5EF4-FFF2-40B4-BE49-F238E27FC236}">
                  <a16:creationId xmlns:a16="http://schemas.microsoft.com/office/drawing/2014/main" id="{ECCF941E-C2F0-1A56-1F37-5DCBEED4DC6E}"/>
                </a:ext>
              </a:extLst>
            </p:cNvPr>
            <p:cNvSpPr/>
            <p:nvPr/>
          </p:nvSpPr>
          <p:spPr>
            <a:xfrm>
              <a:off x="5710879" y="3845818"/>
              <a:ext cx="79603" cy="140884"/>
            </a:xfrm>
            <a:custGeom>
              <a:avLst/>
              <a:gdLst/>
              <a:ahLst/>
              <a:cxnLst/>
              <a:rect l="l" t="t" r="r" b="b"/>
              <a:pathLst>
                <a:path w="1690" h="2991" extrusionOk="0">
                  <a:moveTo>
                    <a:pt x="1210" y="1"/>
                  </a:moveTo>
                  <a:lnTo>
                    <a:pt x="1210" y="1"/>
                  </a:lnTo>
                  <a:cubicBezTo>
                    <a:pt x="1278" y="183"/>
                    <a:pt x="1324" y="343"/>
                    <a:pt x="1370" y="526"/>
                  </a:cubicBezTo>
                  <a:cubicBezTo>
                    <a:pt x="1370" y="526"/>
                    <a:pt x="1370" y="526"/>
                    <a:pt x="1370" y="503"/>
                  </a:cubicBezTo>
                  <a:cubicBezTo>
                    <a:pt x="1461" y="959"/>
                    <a:pt x="1529" y="1393"/>
                    <a:pt x="1506" y="1850"/>
                  </a:cubicBezTo>
                  <a:cubicBezTo>
                    <a:pt x="1506" y="1986"/>
                    <a:pt x="1484" y="2101"/>
                    <a:pt x="1461" y="2238"/>
                  </a:cubicBezTo>
                  <a:cubicBezTo>
                    <a:pt x="1461" y="2238"/>
                    <a:pt x="1461" y="2215"/>
                    <a:pt x="1461" y="2215"/>
                  </a:cubicBezTo>
                  <a:cubicBezTo>
                    <a:pt x="1438" y="2306"/>
                    <a:pt x="1392" y="2397"/>
                    <a:pt x="1324" y="2489"/>
                  </a:cubicBezTo>
                  <a:lnTo>
                    <a:pt x="1347" y="2489"/>
                  </a:lnTo>
                  <a:cubicBezTo>
                    <a:pt x="1324" y="2489"/>
                    <a:pt x="1324" y="2489"/>
                    <a:pt x="1324" y="2511"/>
                  </a:cubicBezTo>
                  <a:cubicBezTo>
                    <a:pt x="1278" y="2580"/>
                    <a:pt x="1233" y="2626"/>
                    <a:pt x="1187" y="2671"/>
                  </a:cubicBezTo>
                  <a:cubicBezTo>
                    <a:pt x="1141" y="2717"/>
                    <a:pt x="1118" y="2740"/>
                    <a:pt x="1050" y="2763"/>
                  </a:cubicBezTo>
                  <a:cubicBezTo>
                    <a:pt x="1027" y="2785"/>
                    <a:pt x="982" y="2808"/>
                    <a:pt x="959" y="2808"/>
                  </a:cubicBezTo>
                  <a:cubicBezTo>
                    <a:pt x="913" y="2831"/>
                    <a:pt x="867" y="2831"/>
                    <a:pt x="822" y="2831"/>
                  </a:cubicBezTo>
                  <a:cubicBezTo>
                    <a:pt x="776" y="2831"/>
                    <a:pt x="753" y="2808"/>
                    <a:pt x="708" y="2808"/>
                  </a:cubicBezTo>
                  <a:cubicBezTo>
                    <a:pt x="662" y="2785"/>
                    <a:pt x="616" y="2763"/>
                    <a:pt x="548" y="2740"/>
                  </a:cubicBezTo>
                  <a:cubicBezTo>
                    <a:pt x="479" y="2694"/>
                    <a:pt x="434" y="2626"/>
                    <a:pt x="365" y="2580"/>
                  </a:cubicBezTo>
                  <a:cubicBezTo>
                    <a:pt x="297" y="2511"/>
                    <a:pt x="251" y="2420"/>
                    <a:pt x="183" y="2329"/>
                  </a:cubicBezTo>
                  <a:cubicBezTo>
                    <a:pt x="183" y="2329"/>
                    <a:pt x="160" y="2306"/>
                    <a:pt x="160" y="2283"/>
                  </a:cubicBezTo>
                  <a:cubicBezTo>
                    <a:pt x="143" y="2250"/>
                    <a:pt x="114" y="2229"/>
                    <a:pt x="82" y="2229"/>
                  </a:cubicBezTo>
                  <a:cubicBezTo>
                    <a:pt x="70" y="2229"/>
                    <a:pt x="58" y="2231"/>
                    <a:pt x="46" y="2238"/>
                  </a:cubicBezTo>
                  <a:cubicBezTo>
                    <a:pt x="23" y="2238"/>
                    <a:pt x="0" y="2283"/>
                    <a:pt x="0" y="2329"/>
                  </a:cubicBezTo>
                  <a:cubicBezTo>
                    <a:pt x="69" y="2443"/>
                    <a:pt x="137" y="2534"/>
                    <a:pt x="205" y="2648"/>
                  </a:cubicBezTo>
                  <a:cubicBezTo>
                    <a:pt x="274" y="2717"/>
                    <a:pt x="342" y="2785"/>
                    <a:pt x="411" y="2831"/>
                  </a:cubicBezTo>
                  <a:cubicBezTo>
                    <a:pt x="479" y="2877"/>
                    <a:pt x="548" y="2922"/>
                    <a:pt x="616" y="2945"/>
                  </a:cubicBezTo>
                  <a:cubicBezTo>
                    <a:pt x="662" y="2945"/>
                    <a:pt x="685" y="2968"/>
                    <a:pt x="730" y="2968"/>
                  </a:cubicBezTo>
                  <a:cubicBezTo>
                    <a:pt x="753" y="2991"/>
                    <a:pt x="799" y="2991"/>
                    <a:pt x="822" y="2991"/>
                  </a:cubicBezTo>
                  <a:cubicBezTo>
                    <a:pt x="959" y="2991"/>
                    <a:pt x="1096" y="2945"/>
                    <a:pt x="1210" y="2877"/>
                  </a:cubicBezTo>
                  <a:cubicBezTo>
                    <a:pt x="1324" y="2785"/>
                    <a:pt x="1415" y="2671"/>
                    <a:pt x="1484" y="2557"/>
                  </a:cubicBezTo>
                  <a:cubicBezTo>
                    <a:pt x="1575" y="2420"/>
                    <a:pt x="1621" y="2260"/>
                    <a:pt x="1643" y="2101"/>
                  </a:cubicBezTo>
                  <a:cubicBezTo>
                    <a:pt x="1689" y="1918"/>
                    <a:pt x="1689" y="1735"/>
                    <a:pt x="1666" y="1553"/>
                  </a:cubicBezTo>
                  <a:cubicBezTo>
                    <a:pt x="1666" y="1142"/>
                    <a:pt x="1598" y="731"/>
                    <a:pt x="1484" y="320"/>
                  </a:cubicBezTo>
                  <a:cubicBezTo>
                    <a:pt x="1461" y="229"/>
                    <a:pt x="1438" y="160"/>
                    <a:pt x="1415" y="69"/>
                  </a:cubicBezTo>
                  <a:lnTo>
                    <a:pt x="1392" y="69"/>
                  </a:lnTo>
                  <a:cubicBezTo>
                    <a:pt x="1392" y="69"/>
                    <a:pt x="1370" y="69"/>
                    <a:pt x="1370" y="46"/>
                  </a:cubicBezTo>
                  <a:cubicBezTo>
                    <a:pt x="1324" y="46"/>
                    <a:pt x="1255" y="24"/>
                    <a:pt x="1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9886;p58">
              <a:extLst>
                <a:ext uri="{FF2B5EF4-FFF2-40B4-BE49-F238E27FC236}">
                  <a16:creationId xmlns:a16="http://schemas.microsoft.com/office/drawing/2014/main" id="{FAE70540-71F8-6A2F-4789-599F380BB832}"/>
                </a:ext>
              </a:extLst>
            </p:cNvPr>
            <p:cNvSpPr/>
            <p:nvPr/>
          </p:nvSpPr>
          <p:spPr>
            <a:xfrm>
              <a:off x="5773199" y="3963013"/>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9887;p58">
              <a:extLst>
                <a:ext uri="{FF2B5EF4-FFF2-40B4-BE49-F238E27FC236}">
                  <a16:creationId xmlns:a16="http://schemas.microsoft.com/office/drawing/2014/main" id="{0B9CC5B1-0067-6505-78F0-E6BD8C36FDC7}"/>
                </a:ext>
              </a:extLst>
            </p:cNvPr>
            <p:cNvSpPr/>
            <p:nvPr/>
          </p:nvSpPr>
          <p:spPr>
            <a:xfrm>
              <a:off x="5773199" y="3963013"/>
              <a:ext cx="47" cy="1130"/>
            </a:xfrm>
            <a:custGeom>
              <a:avLst/>
              <a:gdLst/>
              <a:ahLst/>
              <a:cxnLst/>
              <a:rect l="l" t="t" r="r" b="b"/>
              <a:pathLst>
                <a:path w="1" h="24" extrusionOk="0">
                  <a:moveTo>
                    <a:pt x="1" y="23"/>
                  </a:moveTo>
                  <a:cubicBezTo>
                    <a:pt x="1" y="1"/>
                    <a:pt x="1" y="1"/>
                    <a:pt x="1" y="1"/>
                  </a:cubicBezTo>
                  <a:cubicBezTo>
                    <a:pt x="1" y="1"/>
                    <a:pt x="1" y="1"/>
                    <a:pt x="1" y="23"/>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9888;p58">
              <a:extLst>
                <a:ext uri="{FF2B5EF4-FFF2-40B4-BE49-F238E27FC236}">
                  <a16:creationId xmlns:a16="http://schemas.microsoft.com/office/drawing/2014/main" id="{864EE86E-E2C3-BEC8-968B-2869790DA20D}"/>
                </a:ext>
              </a:extLst>
            </p:cNvPr>
            <p:cNvSpPr/>
            <p:nvPr/>
          </p:nvSpPr>
          <p:spPr>
            <a:xfrm>
              <a:off x="5773199" y="3964097"/>
              <a:ext cx="47" cy="4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9889;p58">
              <a:extLst>
                <a:ext uri="{FF2B5EF4-FFF2-40B4-BE49-F238E27FC236}">
                  <a16:creationId xmlns:a16="http://schemas.microsoft.com/office/drawing/2014/main" id="{0D9E416A-E2B8-08A7-04A7-1D27AEB7095A}"/>
                </a:ext>
              </a:extLst>
            </p:cNvPr>
            <p:cNvSpPr/>
            <p:nvPr/>
          </p:nvSpPr>
          <p:spPr>
            <a:xfrm>
              <a:off x="5736645" y="3974836"/>
              <a:ext cx="47" cy="47"/>
            </a:xfrm>
            <a:custGeom>
              <a:avLst/>
              <a:gdLst/>
              <a:ahLst/>
              <a:cxnLst/>
              <a:rect l="l" t="t" r="r" b="b"/>
              <a:pathLst>
                <a:path w="1" h="1" extrusionOk="0">
                  <a:moveTo>
                    <a:pt x="1" y="1"/>
                  </a:moveTo>
                  <a:cubicBezTo>
                    <a:pt x="1" y="1"/>
                    <a:pt x="1" y="1"/>
                    <a:pt x="1" y="1"/>
                  </a:cubicBezTo>
                  <a:cubicBezTo>
                    <a:pt x="1" y="1"/>
                    <a:pt x="1" y="1"/>
                    <a:pt x="1" y="1"/>
                  </a:cubicBezTo>
                  <a:lnTo>
                    <a:pt x="1" y="1"/>
                  </a:ln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9890;p58">
              <a:extLst>
                <a:ext uri="{FF2B5EF4-FFF2-40B4-BE49-F238E27FC236}">
                  <a16:creationId xmlns:a16="http://schemas.microsoft.com/office/drawing/2014/main" id="{CC9C359A-371E-EFBC-75C2-C062AF13DA31}"/>
                </a:ext>
              </a:extLst>
            </p:cNvPr>
            <p:cNvSpPr/>
            <p:nvPr/>
          </p:nvSpPr>
          <p:spPr>
            <a:xfrm>
              <a:off x="5606542" y="3951473"/>
              <a:ext cx="119405" cy="133065"/>
            </a:xfrm>
            <a:custGeom>
              <a:avLst/>
              <a:gdLst/>
              <a:ahLst/>
              <a:cxnLst/>
              <a:rect l="l" t="t" r="r" b="b"/>
              <a:pathLst>
                <a:path w="2535" h="2825" extrusionOk="0">
                  <a:moveTo>
                    <a:pt x="2249" y="0"/>
                  </a:moveTo>
                  <a:cubicBezTo>
                    <a:pt x="2238" y="0"/>
                    <a:pt x="2226" y="6"/>
                    <a:pt x="2215" y="17"/>
                  </a:cubicBezTo>
                  <a:cubicBezTo>
                    <a:pt x="2192" y="17"/>
                    <a:pt x="2192" y="40"/>
                    <a:pt x="2169" y="63"/>
                  </a:cubicBezTo>
                  <a:cubicBezTo>
                    <a:pt x="2169" y="63"/>
                    <a:pt x="2169" y="86"/>
                    <a:pt x="2169" y="109"/>
                  </a:cubicBezTo>
                  <a:cubicBezTo>
                    <a:pt x="2192" y="177"/>
                    <a:pt x="2215" y="223"/>
                    <a:pt x="2215" y="268"/>
                  </a:cubicBezTo>
                  <a:cubicBezTo>
                    <a:pt x="2306" y="656"/>
                    <a:pt x="2375" y="1045"/>
                    <a:pt x="2375" y="1433"/>
                  </a:cubicBezTo>
                  <a:cubicBezTo>
                    <a:pt x="2352" y="1592"/>
                    <a:pt x="2329" y="1775"/>
                    <a:pt x="2284" y="1935"/>
                  </a:cubicBezTo>
                  <a:cubicBezTo>
                    <a:pt x="2261" y="2049"/>
                    <a:pt x="2192" y="2163"/>
                    <a:pt x="2147" y="2277"/>
                  </a:cubicBezTo>
                  <a:cubicBezTo>
                    <a:pt x="2101" y="2346"/>
                    <a:pt x="2032" y="2391"/>
                    <a:pt x="1987" y="2460"/>
                  </a:cubicBezTo>
                  <a:cubicBezTo>
                    <a:pt x="1918" y="2505"/>
                    <a:pt x="1873" y="2551"/>
                    <a:pt x="1827" y="2574"/>
                  </a:cubicBezTo>
                  <a:cubicBezTo>
                    <a:pt x="1759" y="2597"/>
                    <a:pt x="1713" y="2619"/>
                    <a:pt x="1644" y="2642"/>
                  </a:cubicBezTo>
                  <a:cubicBezTo>
                    <a:pt x="1599" y="2665"/>
                    <a:pt x="1530" y="2665"/>
                    <a:pt x="1462" y="2665"/>
                  </a:cubicBezTo>
                  <a:cubicBezTo>
                    <a:pt x="1370" y="2665"/>
                    <a:pt x="1279" y="2642"/>
                    <a:pt x="1211" y="2619"/>
                  </a:cubicBezTo>
                  <a:cubicBezTo>
                    <a:pt x="1074" y="2574"/>
                    <a:pt x="960" y="2528"/>
                    <a:pt x="868" y="2460"/>
                  </a:cubicBezTo>
                  <a:cubicBezTo>
                    <a:pt x="731" y="2368"/>
                    <a:pt x="617" y="2277"/>
                    <a:pt x="526" y="2186"/>
                  </a:cubicBezTo>
                  <a:cubicBezTo>
                    <a:pt x="435" y="2072"/>
                    <a:pt x="343" y="1958"/>
                    <a:pt x="275" y="1843"/>
                  </a:cubicBezTo>
                  <a:cubicBezTo>
                    <a:pt x="229" y="1775"/>
                    <a:pt x="206" y="1684"/>
                    <a:pt x="161" y="1592"/>
                  </a:cubicBezTo>
                  <a:cubicBezTo>
                    <a:pt x="161" y="1570"/>
                    <a:pt x="115" y="1547"/>
                    <a:pt x="69" y="1547"/>
                  </a:cubicBezTo>
                  <a:cubicBezTo>
                    <a:pt x="24" y="1570"/>
                    <a:pt x="1" y="1615"/>
                    <a:pt x="24" y="1661"/>
                  </a:cubicBezTo>
                  <a:cubicBezTo>
                    <a:pt x="92" y="1843"/>
                    <a:pt x="184" y="2003"/>
                    <a:pt x="298" y="2163"/>
                  </a:cubicBezTo>
                  <a:cubicBezTo>
                    <a:pt x="412" y="2300"/>
                    <a:pt x="526" y="2414"/>
                    <a:pt x="663" y="2505"/>
                  </a:cubicBezTo>
                  <a:cubicBezTo>
                    <a:pt x="891" y="2688"/>
                    <a:pt x="1165" y="2825"/>
                    <a:pt x="1462" y="2825"/>
                  </a:cubicBezTo>
                  <a:cubicBezTo>
                    <a:pt x="1599" y="2825"/>
                    <a:pt x="1736" y="2802"/>
                    <a:pt x="1850" y="2734"/>
                  </a:cubicBezTo>
                  <a:cubicBezTo>
                    <a:pt x="1918" y="2711"/>
                    <a:pt x="1987" y="2665"/>
                    <a:pt x="2055" y="2619"/>
                  </a:cubicBezTo>
                  <a:cubicBezTo>
                    <a:pt x="2101" y="2551"/>
                    <a:pt x="2169" y="2505"/>
                    <a:pt x="2215" y="2437"/>
                  </a:cubicBezTo>
                  <a:cubicBezTo>
                    <a:pt x="2284" y="2346"/>
                    <a:pt x="2329" y="2254"/>
                    <a:pt x="2375" y="2163"/>
                  </a:cubicBezTo>
                  <a:cubicBezTo>
                    <a:pt x="2420" y="2072"/>
                    <a:pt x="2443" y="1980"/>
                    <a:pt x="2466" y="1889"/>
                  </a:cubicBezTo>
                  <a:cubicBezTo>
                    <a:pt x="2512" y="1684"/>
                    <a:pt x="2535" y="1478"/>
                    <a:pt x="2535" y="1273"/>
                  </a:cubicBezTo>
                  <a:cubicBezTo>
                    <a:pt x="2512" y="862"/>
                    <a:pt x="2420" y="451"/>
                    <a:pt x="2329" y="63"/>
                  </a:cubicBezTo>
                  <a:cubicBezTo>
                    <a:pt x="2329" y="40"/>
                    <a:pt x="2306" y="17"/>
                    <a:pt x="2284" y="17"/>
                  </a:cubicBezTo>
                  <a:cubicBezTo>
                    <a:pt x="2272" y="6"/>
                    <a:pt x="2261" y="0"/>
                    <a:pt x="22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9891;p58">
              <a:extLst>
                <a:ext uri="{FF2B5EF4-FFF2-40B4-BE49-F238E27FC236}">
                  <a16:creationId xmlns:a16="http://schemas.microsoft.com/office/drawing/2014/main" id="{AF4C292A-5566-3513-BF1C-384838BCA753}"/>
                </a:ext>
              </a:extLst>
            </p:cNvPr>
            <p:cNvSpPr/>
            <p:nvPr/>
          </p:nvSpPr>
          <p:spPr>
            <a:xfrm>
              <a:off x="5408750" y="4025379"/>
              <a:ext cx="206450" cy="152141"/>
            </a:xfrm>
            <a:custGeom>
              <a:avLst/>
              <a:gdLst/>
              <a:ahLst/>
              <a:cxnLst/>
              <a:rect l="l" t="t" r="r" b="b"/>
              <a:pathLst>
                <a:path w="4383" h="3230" extrusionOk="0">
                  <a:moveTo>
                    <a:pt x="4223" y="1"/>
                  </a:moveTo>
                  <a:cubicBezTo>
                    <a:pt x="4177" y="1"/>
                    <a:pt x="4154" y="46"/>
                    <a:pt x="4154" y="92"/>
                  </a:cubicBezTo>
                  <a:cubicBezTo>
                    <a:pt x="4200" y="343"/>
                    <a:pt x="4223" y="617"/>
                    <a:pt x="4223" y="891"/>
                  </a:cubicBezTo>
                  <a:cubicBezTo>
                    <a:pt x="4200" y="1165"/>
                    <a:pt x="4154" y="1461"/>
                    <a:pt x="4086" y="1735"/>
                  </a:cubicBezTo>
                  <a:cubicBezTo>
                    <a:pt x="4017" y="1941"/>
                    <a:pt x="3926" y="2123"/>
                    <a:pt x="3812" y="2306"/>
                  </a:cubicBezTo>
                  <a:lnTo>
                    <a:pt x="3835" y="2306"/>
                  </a:lnTo>
                  <a:cubicBezTo>
                    <a:pt x="3743" y="2420"/>
                    <a:pt x="3652" y="2557"/>
                    <a:pt x="3538" y="2648"/>
                  </a:cubicBezTo>
                  <a:cubicBezTo>
                    <a:pt x="3447" y="2740"/>
                    <a:pt x="3333" y="2831"/>
                    <a:pt x="3218" y="2876"/>
                  </a:cubicBezTo>
                  <a:cubicBezTo>
                    <a:pt x="3104" y="2945"/>
                    <a:pt x="2990" y="2991"/>
                    <a:pt x="2876" y="3013"/>
                  </a:cubicBezTo>
                  <a:cubicBezTo>
                    <a:pt x="2742" y="3047"/>
                    <a:pt x="2621" y="3068"/>
                    <a:pt x="2494" y="3068"/>
                  </a:cubicBezTo>
                  <a:cubicBezTo>
                    <a:pt x="2447" y="3068"/>
                    <a:pt x="2400" y="3065"/>
                    <a:pt x="2351" y="3059"/>
                  </a:cubicBezTo>
                  <a:lnTo>
                    <a:pt x="2374" y="3059"/>
                  </a:lnTo>
                  <a:cubicBezTo>
                    <a:pt x="2191" y="3059"/>
                    <a:pt x="1986" y="3036"/>
                    <a:pt x="1803" y="2968"/>
                  </a:cubicBezTo>
                  <a:cubicBezTo>
                    <a:pt x="1598" y="2899"/>
                    <a:pt x="1415" y="2808"/>
                    <a:pt x="1210" y="2694"/>
                  </a:cubicBezTo>
                  <a:lnTo>
                    <a:pt x="1233" y="2694"/>
                  </a:lnTo>
                  <a:cubicBezTo>
                    <a:pt x="1027" y="2580"/>
                    <a:pt x="867" y="2443"/>
                    <a:pt x="708" y="2283"/>
                  </a:cubicBezTo>
                  <a:cubicBezTo>
                    <a:pt x="594" y="2146"/>
                    <a:pt x="479" y="1986"/>
                    <a:pt x="388" y="1827"/>
                  </a:cubicBezTo>
                  <a:cubicBezTo>
                    <a:pt x="297" y="1690"/>
                    <a:pt x="251" y="1530"/>
                    <a:pt x="206" y="1370"/>
                  </a:cubicBezTo>
                  <a:cubicBezTo>
                    <a:pt x="183" y="1302"/>
                    <a:pt x="183" y="1233"/>
                    <a:pt x="160" y="1187"/>
                  </a:cubicBezTo>
                  <a:cubicBezTo>
                    <a:pt x="160" y="1142"/>
                    <a:pt x="114" y="1096"/>
                    <a:pt x="69" y="1096"/>
                  </a:cubicBezTo>
                  <a:cubicBezTo>
                    <a:pt x="46" y="1119"/>
                    <a:pt x="0" y="1142"/>
                    <a:pt x="0" y="1187"/>
                  </a:cubicBezTo>
                  <a:cubicBezTo>
                    <a:pt x="46" y="1347"/>
                    <a:pt x="69" y="1507"/>
                    <a:pt x="137" y="1667"/>
                  </a:cubicBezTo>
                  <a:cubicBezTo>
                    <a:pt x="183" y="1804"/>
                    <a:pt x="251" y="1941"/>
                    <a:pt x="342" y="2055"/>
                  </a:cubicBezTo>
                  <a:cubicBezTo>
                    <a:pt x="502" y="2306"/>
                    <a:pt x="685" y="2511"/>
                    <a:pt x="936" y="2694"/>
                  </a:cubicBezTo>
                  <a:cubicBezTo>
                    <a:pt x="1164" y="2876"/>
                    <a:pt x="1438" y="3013"/>
                    <a:pt x="1735" y="3105"/>
                  </a:cubicBezTo>
                  <a:cubicBezTo>
                    <a:pt x="1872" y="3150"/>
                    <a:pt x="2009" y="3196"/>
                    <a:pt x="2146" y="3219"/>
                  </a:cubicBezTo>
                  <a:cubicBezTo>
                    <a:pt x="2252" y="3219"/>
                    <a:pt x="2349" y="3229"/>
                    <a:pt x="2442" y="3229"/>
                  </a:cubicBezTo>
                  <a:cubicBezTo>
                    <a:pt x="2488" y="3229"/>
                    <a:pt x="2534" y="3226"/>
                    <a:pt x="2579" y="3219"/>
                  </a:cubicBezTo>
                  <a:cubicBezTo>
                    <a:pt x="2922" y="3196"/>
                    <a:pt x="3264" y="3082"/>
                    <a:pt x="3538" y="2876"/>
                  </a:cubicBezTo>
                  <a:cubicBezTo>
                    <a:pt x="3652" y="2762"/>
                    <a:pt x="3766" y="2648"/>
                    <a:pt x="3880" y="2511"/>
                  </a:cubicBezTo>
                  <a:cubicBezTo>
                    <a:pt x="3972" y="2374"/>
                    <a:pt x="4063" y="2237"/>
                    <a:pt x="4131" y="2078"/>
                  </a:cubicBezTo>
                  <a:cubicBezTo>
                    <a:pt x="4268" y="1758"/>
                    <a:pt x="4337" y="1416"/>
                    <a:pt x="4360" y="1073"/>
                  </a:cubicBezTo>
                  <a:cubicBezTo>
                    <a:pt x="4383" y="731"/>
                    <a:pt x="4383" y="389"/>
                    <a:pt x="4314" y="69"/>
                  </a:cubicBezTo>
                  <a:cubicBezTo>
                    <a:pt x="4314" y="46"/>
                    <a:pt x="4291" y="23"/>
                    <a:pt x="4291" y="23"/>
                  </a:cubicBezTo>
                  <a:cubicBezTo>
                    <a:pt x="4268" y="1"/>
                    <a:pt x="4268" y="1"/>
                    <a:pt x="4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9892;p58">
              <a:extLst>
                <a:ext uri="{FF2B5EF4-FFF2-40B4-BE49-F238E27FC236}">
                  <a16:creationId xmlns:a16="http://schemas.microsoft.com/office/drawing/2014/main" id="{56951557-90F8-9E22-7F2B-C1F64831DCF5}"/>
                </a:ext>
              </a:extLst>
            </p:cNvPr>
            <p:cNvSpPr/>
            <p:nvPr/>
          </p:nvSpPr>
          <p:spPr>
            <a:xfrm>
              <a:off x="4980804" y="3297481"/>
              <a:ext cx="47" cy="2214"/>
            </a:xfrm>
            <a:custGeom>
              <a:avLst/>
              <a:gdLst/>
              <a:ahLst/>
              <a:cxnLst/>
              <a:rect l="l" t="t" r="r" b="b"/>
              <a:pathLst>
                <a:path w="1" h="47" extrusionOk="0">
                  <a:moveTo>
                    <a:pt x="1" y="46"/>
                  </a:moveTo>
                  <a:cubicBezTo>
                    <a:pt x="1" y="24"/>
                    <a:pt x="1" y="24"/>
                    <a:pt x="1" y="1"/>
                  </a:cubicBezTo>
                  <a:cubicBezTo>
                    <a:pt x="1" y="24"/>
                    <a:pt x="1" y="24"/>
                    <a:pt x="1" y="46"/>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9893;p58">
              <a:extLst>
                <a:ext uri="{FF2B5EF4-FFF2-40B4-BE49-F238E27FC236}">
                  <a16:creationId xmlns:a16="http://schemas.microsoft.com/office/drawing/2014/main" id="{E1369493-113A-EB67-33E0-F9683BDCD667}"/>
                </a:ext>
              </a:extLst>
            </p:cNvPr>
            <p:cNvSpPr/>
            <p:nvPr/>
          </p:nvSpPr>
          <p:spPr>
            <a:xfrm>
              <a:off x="4989424" y="3310388"/>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9894;p58">
              <a:extLst>
                <a:ext uri="{FF2B5EF4-FFF2-40B4-BE49-F238E27FC236}">
                  <a16:creationId xmlns:a16="http://schemas.microsoft.com/office/drawing/2014/main" id="{E319D7DB-4E60-C355-5592-11E88EF6F6D1}"/>
                </a:ext>
              </a:extLst>
            </p:cNvPr>
            <p:cNvSpPr/>
            <p:nvPr/>
          </p:nvSpPr>
          <p:spPr>
            <a:xfrm>
              <a:off x="4986174" y="3310388"/>
              <a:ext cx="510732" cy="310876"/>
            </a:xfrm>
            <a:custGeom>
              <a:avLst/>
              <a:gdLst/>
              <a:ahLst/>
              <a:cxnLst/>
              <a:rect l="l" t="t" r="r" b="b"/>
              <a:pathLst>
                <a:path w="10843" h="6600" extrusionOk="0">
                  <a:moveTo>
                    <a:pt x="69" y="1"/>
                  </a:moveTo>
                  <a:cubicBezTo>
                    <a:pt x="46" y="138"/>
                    <a:pt x="24" y="275"/>
                    <a:pt x="1" y="412"/>
                  </a:cubicBezTo>
                  <a:cubicBezTo>
                    <a:pt x="46" y="571"/>
                    <a:pt x="92" y="731"/>
                    <a:pt x="138" y="891"/>
                  </a:cubicBezTo>
                  <a:cubicBezTo>
                    <a:pt x="252" y="1256"/>
                    <a:pt x="412" y="1598"/>
                    <a:pt x="594" y="1964"/>
                  </a:cubicBezTo>
                  <a:cubicBezTo>
                    <a:pt x="959" y="2671"/>
                    <a:pt x="1439" y="3310"/>
                    <a:pt x="1987" y="3904"/>
                  </a:cubicBezTo>
                  <a:cubicBezTo>
                    <a:pt x="2534" y="4497"/>
                    <a:pt x="3173" y="4999"/>
                    <a:pt x="3858" y="5433"/>
                  </a:cubicBezTo>
                  <a:cubicBezTo>
                    <a:pt x="4520" y="5844"/>
                    <a:pt x="5251" y="6164"/>
                    <a:pt x="6004" y="6369"/>
                  </a:cubicBezTo>
                  <a:cubicBezTo>
                    <a:pt x="6392" y="6483"/>
                    <a:pt x="6803" y="6552"/>
                    <a:pt x="7191" y="6574"/>
                  </a:cubicBezTo>
                  <a:cubicBezTo>
                    <a:pt x="7374" y="6592"/>
                    <a:pt x="7554" y="6599"/>
                    <a:pt x="7731" y="6599"/>
                  </a:cubicBezTo>
                  <a:cubicBezTo>
                    <a:pt x="8019" y="6599"/>
                    <a:pt x="8301" y="6580"/>
                    <a:pt x="8583" y="6552"/>
                  </a:cubicBezTo>
                  <a:cubicBezTo>
                    <a:pt x="9040" y="6506"/>
                    <a:pt x="9473" y="6415"/>
                    <a:pt x="9907" y="6278"/>
                  </a:cubicBezTo>
                  <a:cubicBezTo>
                    <a:pt x="10227" y="6164"/>
                    <a:pt x="10523" y="6027"/>
                    <a:pt x="10843" y="5890"/>
                  </a:cubicBezTo>
                  <a:cubicBezTo>
                    <a:pt x="10797" y="5844"/>
                    <a:pt x="10774" y="5821"/>
                    <a:pt x="10751" y="5776"/>
                  </a:cubicBezTo>
                  <a:cubicBezTo>
                    <a:pt x="10751" y="5776"/>
                    <a:pt x="10751" y="5753"/>
                    <a:pt x="10751" y="5753"/>
                  </a:cubicBezTo>
                  <a:cubicBezTo>
                    <a:pt x="10683" y="5776"/>
                    <a:pt x="10637" y="5798"/>
                    <a:pt x="10569" y="5844"/>
                  </a:cubicBezTo>
                  <a:cubicBezTo>
                    <a:pt x="10067" y="6072"/>
                    <a:pt x="9519" y="6232"/>
                    <a:pt x="8971" y="6346"/>
                  </a:cubicBezTo>
                  <a:lnTo>
                    <a:pt x="8994" y="6346"/>
                  </a:lnTo>
                  <a:cubicBezTo>
                    <a:pt x="8598" y="6407"/>
                    <a:pt x="8193" y="6437"/>
                    <a:pt x="7790" y="6437"/>
                  </a:cubicBezTo>
                  <a:cubicBezTo>
                    <a:pt x="7589" y="6437"/>
                    <a:pt x="7389" y="6430"/>
                    <a:pt x="7191" y="6415"/>
                  </a:cubicBezTo>
                  <a:lnTo>
                    <a:pt x="7214" y="6415"/>
                  </a:lnTo>
                  <a:cubicBezTo>
                    <a:pt x="6894" y="6392"/>
                    <a:pt x="6574" y="6346"/>
                    <a:pt x="6278" y="6278"/>
                  </a:cubicBezTo>
                  <a:cubicBezTo>
                    <a:pt x="5981" y="6209"/>
                    <a:pt x="5707" y="6118"/>
                    <a:pt x="5433" y="6027"/>
                  </a:cubicBezTo>
                  <a:cubicBezTo>
                    <a:pt x="4748" y="5776"/>
                    <a:pt x="4086" y="5410"/>
                    <a:pt x="3470" y="4999"/>
                  </a:cubicBezTo>
                  <a:cubicBezTo>
                    <a:pt x="3470" y="4999"/>
                    <a:pt x="3470" y="4977"/>
                    <a:pt x="3470" y="4977"/>
                  </a:cubicBezTo>
                  <a:cubicBezTo>
                    <a:pt x="2808" y="4520"/>
                    <a:pt x="2192" y="3949"/>
                    <a:pt x="1690" y="3333"/>
                  </a:cubicBezTo>
                  <a:cubicBezTo>
                    <a:pt x="1690" y="3333"/>
                    <a:pt x="1690" y="3333"/>
                    <a:pt x="1690" y="3356"/>
                  </a:cubicBezTo>
                  <a:cubicBezTo>
                    <a:pt x="1256" y="2808"/>
                    <a:pt x="868" y="2215"/>
                    <a:pt x="594" y="1598"/>
                  </a:cubicBezTo>
                  <a:cubicBezTo>
                    <a:pt x="343" y="1073"/>
                    <a:pt x="183" y="549"/>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9895;p58">
              <a:extLst>
                <a:ext uri="{FF2B5EF4-FFF2-40B4-BE49-F238E27FC236}">
                  <a16:creationId xmlns:a16="http://schemas.microsoft.com/office/drawing/2014/main" id="{456170B9-D20A-F517-10E0-AA2A5537C2E4}"/>
                </a:ext>
              </a:extLst>
            </p:cNvPr>
            <p:cNvSpPr/>
            <p:nvPr/>
          </p:nvSpPr>
          <p:spPr>
            <a:xfrm>
              <a:off x="5149627" y="3545860"/>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9896;p58">
              <a:extLst>
                <a:ext uri="{FF2B5EF4-FFF2-40B4-BE49-F238E27FC236}">
                  <a16:creationId xmlns:a16="http://schemas.microsoft.com/office/drawing/2014/main" id="{C03FEB2D-880D-21CC-0AF4-A3370FE32DC4}"/>
                </a:ext>
              </a:extLst>
            </p:cNvPr>
            <p:cNvSpPr/>
            <p:nvPr/>
          </p:nvSpPr>
          <p:spPr>
            <a:xfrm>
              <a:off x="5149627" y="3544777"/>
              <a:ext cx="47" cy="47"/>
            </a:xfrm>
            <a:custGeom>
              <a:avLst/>
              <a:gdLst/>
              <a:ahLst/>
              <a:cxnLst/>
              <a:rect l="l" t="t" r="r" b="b"/>
              <a:pathLst>
                <a:path w="1" h="1" extrusionOk="0">
                  <a:moveTo>
                    <a:pt x="0" y="1"/>
                  </a:moveTo>
                  <a:lnTo>
                    <a:pt x="0" y="1"/>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9897;p58">
              <a:extLst>
                <a:ext uri="{FF2B5EF4-FFF2-40B4-BE49-F238E27FC236}">
                  <a16:creationId xmlns:a16="http://schemas.microsoft.com/office/drawing/2014/main" id="{D9F0A373-80DA-6FE9-FE10-50F5C2C4D99C}"/>
                </a:ext>
              </a:extLst>
            </p:cNvPr>
            <p:cNvSpPr/>
            <p:nvPr/>
          </p:nvSpPr>
          <p:spPr>
            <a:xfrm>
              <a:off x="5149627" y="3544777"/>
              <a:ext cx="47" cy="1130"/>
            </a:xfrm>
            <a:custGeom>
              <a:avLst/>
              <a:gdLst/>
              <a:ahLst/>
              <a:cxnLst/>
              <a:rect l="l" t="t" r="r" b="b"/>
              <a:pathLst>
                <a:path w="1" h="24" extrusionOk="0">
                  <a:moveTo>
                    <a:pt x="0" y="23"/>
                  </a:moveTo>
                  <a:cubicBezTo>
                    <a:pt x="0" y="23"/>
                    <a:pt x="0" y="1"/>
                    <a:pt x="0" y="1"/>
                  </a:cubicBezTo>
                  <a:cubicBezTo>
                    <a:pt x="0" y="1"/>
                    <a:pt x="0" y="23"/>
                    <a:pt x="0"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9898;p58">
              <a:extLst>
                <a:ext uri="{FF2B5EF4-FFF2-40B4-BE49-F238E27FC236}">
                  <a16:creationId xmlns:a16="http://schemas.microsoft.com/office/drawing/2014/main" id="{714AF64D-5FCA-0277-3EBD-E32E62B64BDE}"/>
                </a:ext>
              </a:extLst>
            </p:cNvPr>
            <p:cNvSpPr/>
            <p:nvPr/>
          </p:nvSpPr>
          <p:spPr>
            <a:xfrm>
              <a:off x="5149627" y="3545860"/>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9899;p58">
              <a:extLst>
                <a:ext uri="{FF2B5EF4-FFF2-40B4-BE49-F238E27FC236}">
                  <a16:creationId xmlns:a16="http://schemas.microsoft.com/office/drawing/2014/main" id="{77E6F264-80CD-D7B5-0932-3EFA215416E6}"/>
                </a:ext>
              </a:extLst>
            </p:cNvPr>
            <p:cNvSpPr/>
            <p:nvPr/>
          </p:nvSpPr>
          <p:spPr>
            <a:xfrm>
              <a:off x="5244213" y="2977080"/>
              <a:ext cx="348417" cy="499993"/>
            </a:xfrm>
            <a:custGeom>
              <a:avLst/>
              <a:gdLst/>
              <a:ahLst/>
              <a:cxnLst/>
              <a:rect l="l" t="t" r="r" b="b"/>
              <a:pathLst>
                <a:path w="7397" h="10615" extrusionOk="0">
                  <a:moveTo>
                    <a:pt x="4705" y="1016"/>
                  </a:moveTo>
                  <a:cubicBezTo>
                    <a:pt x="4708" y="1022"/>
                    <a:pt x="4714" y="1028"/>
                    <a:pt x="4726" y="1028"/>
                  </a:cubicBezTo>
                  <a:cubicBezTo>
                    <a:pt x="4719" y="1024"/>
                    <a:pt x="4712" y="1020"/>
                    <a:pt x="4705" y="1016"/>
                  </a:cubicBezTo>
                  <a:close/>
                  <a:moveTo>
                    <a:pt x="1713" y="1"/>
                  </a:moveTo>
                  <a:cubicBezTo>
                    <a:pt x="1348" y="1"/>
                    <a:pt x="1005" y="47"/>
                    <a:pt x="640" y="115"/>
                  </a:cubicBezTo>
                  <a:cubicBezTo>
                    <a:pt x="594" y="115"/>
                    <a:pt x="549" y="138"/>
                    <a:pt x="480" y="138"/>
                  </a:cubicBezTo>
                  <a:cubicBezTo>
                    <a:pt x="320" y="252"/>
                    <a:pt x="161" y="343"/>
                    <a:pt x="1" y="435"/>
                  </a:cubicBezTo>
                  <a:cubicBezTo>
                    <a:pt x="138" y="412"/>
                    <a:pt x="252" y="366"/>
                    <a:pt x="389" y="320"/>
                  </a:cubicBezTo>
                  <a:cubicBezTo>
                    <a:pt x="845" y="206"/>
                    <a:pt x="1348" y="161"/>
                    <a:pt x="1827" y="161"/>
                  </a:cubicBezTo>
                  <a:cubicBezTo>
                    <a:pt x="2329" y="183"/>
                    <a:pt x="2831" y="252"/>
                    <a:pt x="3333" y="412"/>
                  </a:cubicBezTo>
                  <a:lnTo>
                    <a:pt x="3311" y="389"/>
                  </a:lnTo>
                  <a:lnTo>
                    <a:pt x="3311" y="389"/>
                  </a:lnTo>
                  <a:cubicBezTo>
                    <a:pt x="3805" y="546"/>
                    <a:pt x="4256" y="748"/>
                    <a:pt x="4705" y="1016"/>
                  </a:cubicBezTo>
                  <a:lnTo>
                    <a:pt x="4705" y="1016"/>
                  </a:lnTo>
                  <a:cubicBezTo>
                    <a:pt x="4703" y="1010"/>
                    <a:pt x="4703" y="1005"/>
                    <a:pt x="4703" y="1005"/>
                  </a:cubicBezTo>
                  <a:lnTo>
                    <a:pt x="4703" y="1005"/>
                  </a:lnTo>
                  <a:cubicBezTo>
                    <a:pt x="5091" y="1256"/>
                    <a:pt x="5456" y="1553"/>
                    <a:pt x="5776" y="1873"/>
                  </a:cubicBezTo>
                  <a:cubicBezTo>
                    <a:pt x="5776" y="1873"/>
                    <a:pt x="5798" y="1895"/>
                    <a:pt x="5798" y="1895"/>
                  </a:cubicBezTo>
                  <a:cubicBezTo>
                    <a:pt x="6095" y="2192"/>
                    <a:pt x="6346" y="2534"/>
                    <a:pt x="6552" y="2923"/>
                  </a:cubicBezTo>
                  <a:cubicBezTo>
                    <a:pt x="6666" y="3105"/>
                    <a:pt x="6734" y="3288"/>
                    <a:pt x="6826" y="3493"/>
                  </a:cubicBezTo>
                  <a:cubicBezTo>
                    <a:pt x="6894" y="3699"/>
                    <a:pt x="6985" y="3904"/>
                    <a:pt x="7031" y="4132"/>
                  </a:cubicBezTo>
                  <a:cubicBezTo>
                    <a:pt x="7168" y="4726"/>
                    <a:pt x="7236" y="5319"/>
                    <a:pt x="7214" y="5913"/>
                  </a:cubicBezTo>
                  <a:lnTo>
                    <a:pt x="7214" y="5890"/>
                  </a:lnTo>
                  <a:cubicBezTo>
                    <a:pt x="7191" y="6917"/>
                    <a:pt x="7008" y="7921"/>
                    <a:pt x="6711" y="8903"/>
                  </a:cubicBezTo>
                  <a:lnTo>
                    <a:pt x="6711" y="8880"/>
                  </a:lnTo>
                  <a:cubicBezTo>
                    <a:pt x="6552" y="9473"/>
                    <a:pt x="6346" y="10044"/>
                    <a:pt x="6095" y="10615"/>
                  </a:cubicBezTo>
                  <a:cubicBezTo>
                    <a:pt x="6164" y="10569"/>
                    <a:pt x="6255" y="10523"/>
                    <a:pt x="6323" y="10501"/>
                  </a:cubicBezTo>
                  <a:cubicBezTo>
                    <a:pt x="6620" y="9793"/>
                    <a:pt x="6848" y="9063"/>
                    <a:pt x="7031" y="8309"/>
                  </a:cubicBezTo>
                  <a:cubicBezTo>
                    <a:pt x="7259" y="7442"/>
                    <a:pt x="7396" y="6529"/>
                    <a:pt x="7373" y="5639"/>
                  </a:cubicBezTo>
                  <a:cubicBezTo>
                    <a:pt x="7373" y="4817"/>
                    <a:pt x="7236" y="4018"/>
                    <a:pt x="6894" y="3265"/>
                  </a:cubicBezTo>
                  <a:cubicBezTo>
                    <a:pt x="6780" y="2968"/>
                    <a:pt x="6597" y="2671"/>
                    <a:pt x="6415" y="2398"/>
                  </a:cubicBezTo>
                  <a:cubicBezTo>
                    <a:pt x="6232" y="2124"/>
                    <a:pt x="6004" y="1873"/>
                    <a:pt x="5776" y="1644"/>
                  </a:cubicBezTo>
                  <a:cubicBezTo>
                    <a:pt x="5296" y="1165"/>
                    <a:pt x="4726" y="800"/>
                    <a:pt x="4132" y="526"/>
                  </a:cubicBezTo>
                  <a:cubicBezTo>
                    <a:pt x="3539" y="252"/>
                    <a:pt x="2877" y="92"/>
                    <a:pt x="2215" y="24"/>
                  </a:cubicBezTo>
                  <a:cubicBezTo>
                    <a:pt x="2055" y="24"/>
                    <a:pt x="1873" y="1"/>
                    <a:pt x="17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9900;p58">
              <a:extLst>
                <a:ext uri="{FF2B5EF4-FFF2-40B4-BE49-F238E27FC236}">
                  <a16:creationId xmlns:a16="http://schemas.microsoft.com/office/drawing/2014/main" id="{EBD23A7D-014B-0524-5F57-5BED4AF6A66F}"/>
                </a:ext>
              </a:extLst>
            </p:cNvPr>
            <p:cNvSpPr/>
            <p:nvPr/>
          </p:nvSpPr>
          <p:spPr>
            <a:xfrm>
              <a:off x="5552796" y="3114718"/>
              <a:ext cx="47" cy="47"/>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9901;p58">
              <a:extLst>
                <a:ext uri="{FF2B5EF4-FFF2-40B4-BE49-F238E27FC236}">
                  <a16:creationId xmlns:a16="http://schemas.microsoft.com/office/drawing/2014/main" id="{FF8A0D6A-009B-8B6D-6DB9-B4901E91D879}"/>
                </a:ext>
              </a:extLst>
            </p:cNvPr>
            <p:cNvSpPr/>
            <p:nvPr/>
          </p:nvSpPr>
          <p:spPr>
            <a:xfrm>
              <a:off x="5552796" y="3114718"/>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9902;p58">
              <a:extLst>
                <a:ext uri="{FF2B5EF4-FFF2-40B4-BE49-F238E27FC236}">
                  <a16:creationId xmlns:a16="http://schemas.microsoft.com/office/drawing/2014/main" id="{3A48FBBA-67EE-E5E8-B0C2-33072F043C32}"/>
                </a:ext>
              </a:extLst>
            </p:cNvPr>
            <p:cNvSpPr/>
            <p:nvPr/>
          </p:nvSpPr>
          <p:spPr>
            <a:xfrm>
              <a:off x="5552796" y="3114718"/>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9903;p58">
              <a:extLst>
                <a:ext uri="{FF2B5EF4-FFF2-40B4-BE49-F238E27FC236}">
                  <a16:creationId xmlns:a16="http://schemas.microsoft.com/office/drawing/2014/main" id="{1B08BC14-254F-0454-9735-550AEA9C4972}"/>
                </a:ext>
              </a:extLst>
            </p:cNvPr>
            <p:cNvSpPr/>
            <p:nvPr/>
          </p:nvSpPr>
          <p:spPr>
            <a:xfrm>
              <a:off x="5552796" y="3114718"/>
              <a:ext cx="47" cy="47"/>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9904;p58">
              <a:extLst>
                <a:ext uri="{FF2B5EF4-FFF2-40B4-BE49-F238E27FC236}">
                  <a16:creationId xmlns:a16="http://schemas.microsoft.com/office/drawing/2014/main" id="{ACDE6B92-BF9E-3066-B9A2-476FF5B883E8}"/>
                </a:ext>
              </a:extLst>
            </p:cNvPr>
            <p:cNvSpPr/>
            <p:nvPr/>
          </p:nvSpPr>
          <p:spPr>
            <a:xfrm>
              <a:off x="4980804" y="2906141"/>
              <a:ext cx="548367" cy="797257"/>
            </a:xfrm>
            <a:custGeom>
              <a:avLst/>
              <a:gdLst/>
              <a:ahLst/>
              <a:cxnLst/>
              <a:rect l="l" t="t" r="r" b="b"/>
              <a:pathLst>
                <a:path w="11642" h="16926" extrusionOk="0">
                  <a:moveTo>
                    <a:pt x="10181" y="0"/>
                  </a:moveTo>
                  <a:lnTo>
                    <a:pt x="10181" y="0"/>
                  </a:lnTo>
                  <a:cubicBezTo>
                    <a:pt x="8971" y="366"/>
                    <a:pt x="7761" y="799"/>
                    <a:pt x="6620" y="1347"/>
                  </a:cubicBezTo>
                  <a:cubicBezTo>
                    <a:pt x="5091" y="2055"/>
                    <a:pt x="3653" y="2991"/>
                    <a:pt x="2489" y="4200"/>
                  </a:cubicBezTo>
                  <a:cubicBezTo>
                    <a:pt x="1918" y="4817"/>
                    <a:pt x="1393" y="5501"/>
                    <a:pt x="982" y="6255"/>
                  </a:cubicBezTo>
                  <a:cubicBezTo>
                    <a:pt x="777" y="6597"/>
                    <a:pt x="617" y="6962"/>
                    <a:pt x="480" y="7350"/>
                  </a:cubicBezTo>
                  <a:cubicBezTo>
                    <a:pt x="343" y="7715"/>
                    <a:pt x="229" y="8081"/>
                    <a:pt x="160" y="8469"/>
                  </a:cubicBezTo>
                  <a:cubicBezTo>
                    <a:pt x="92" y="8834"/>
                    <a:pt x="46" y="9199"/>
                    <a:pt x="23" y="9564"/>
                  </a:cubicBezTo>
                  <a:cubicBezTo>
                    <a:pt x="1" y="9929"/>
                    <a:pt x="23" y="10295"/>
                    <a:pt x="69" y="10660"/>
                  </a:cubicBezTo>
                  <a:cubicBezTo>
                    <a:pt x="138" y="11367"/>
                    <a:pt x="343" y="12052"/>
                    <a:pt x="640" y="12714"/>
                  </a:cubicBezTo>
                  <a:cubicBezTo>
                    <a:pt x="936" y="13376"/>
                    <a:pt x="1325" y="13969"/>
                    <a:pt x="1804" y="14494"/>
                  </a:cubicBezTo>
                  <a:cubicBezTo>
                    <a:pt x="2306" y="15042"/>
                    <a:pt x="2877" y="15499"/>
                    <a:pt x="3516" y="15887"/>
                  </a:cubicBezTo>
                  <a:cubicBezTo>
                    <a:pt x="4178" y="16275"/>
                    <a:pt x="4931" y="16549"/>
                    <a:pt x="5684" y="16709"/>
                  </a:cubicBezTo>
                  <a:cubicBezTo>
                    <a:pt x="6118" y="16800"/>
                    <a:pt x="6529" y="16868"/>
                    <a:pt x="6962" y="16891"/>
                  </a:cubicBezTo>
                  <a:cubicBezTo>
                    <a:pt x="7168" y="16914"/>
                    <a:pt x="7373" y="16925"/>
                    <a:pt x="7579" y="16925"/>
                  </a:cubicBezTo>
                  <a:cubicBezTo>
                    <a:pt x="7784" y="16925"/>
                    <a:pt x="7990" y="16914"/>
                    <a:pt x="8195" y="16891"/>
                  </a:cubicBezTo>
                  <a:cubicBezTo>
                    <a:pt x="8560" y="16868"/>
                    <a:pt x="8925" y="16800"/>
                    <a:pt x="9291" y="16686"/>
                  </a:cubicBezTo>
                  <a:cubicBezTo>
                    <a:pt x="9656" y="16572"/>
                    <a:pt x="9998" y="16435"/>
                    <a:pt x="10318" y="16252"/>
                  </a:cubicBezTo>
                  <a:cubicBezTo>
                    <a:pt x="10660" y="16069"/>
                    <a:pt x="10957" y="15841"/>
                    <a:pt x="11231" y="15567"/>
                  </a:cubicBezTo>
                  <a:cubicBezTo>
                    <a:pt x="11390" y="15430"/>
                    <a:pt x="11505" y="15293"/>
                    <a:pt x="11642" y="15156"/>
                  </a:cubicBezTo>
                  <a:lnTo>
                    <a:pt x="11619" y="15156"/>
                  </a:lnTo>
                  <a:cubicBezTo>
                    <a:pt x="11573" y="15111"/>
                    <a:pt x="11550" y="15088"/>
                    <a:pt x="11505" y="15065"/>
                  </a:cubicBezTo>
                  <a:cubicBezTo>
                    <a:pt x="11254" y="15362"/>
                    <a:pt x="10957" y="15636"/>
                    <a:pt x="10637" y="15864"/>
                  </a:cubicBezTo>
                  <a:cubicBezTo>
                    <a:pt x="10300" y="16089"/>
                    <a:pt x="9963" y="16269"/>
                    <a:pt x="9582" y="16428"/>
                  </a:cubicBezTo>
                  <a:lnTo>
                    <a:pt x="9582" y="16428"/>
                  </a:lnTo>
                  <a:cubicBezTo>
                    <a:pt x="9587" y="16421"/>
                    <a:pt x="9587" y="16412"/>
                    <a:pt x="9587" y="16412"/>
                  </a:cubicBezTo>
                  <a:lnTo>
                    <a:pt x="9587" y="16412"/>
                  </a:lnTo>
                  <a:cubicBezTo>
                    <a:pt x="9176" y="16572"/>
                    <a:pt x="8720" y="16686"/>
                    <a:pt x="8263" y="16731"/>
                  </a:cubicBezTo>
                  <a:lnTo>
                    <a:pt x="8286" y="16731"/>
                  </a:lnTo>
                  <a:cubicBezTo>
                    <a:pt x="8066" y="16754"/>
                    <a:pt x="7845" y="16764"/>
                    <a:pt x="7625" y="16764"/>
                  </a:cubicBezTo>
                  <a:cubicBezTo>
                    <a:pt x="7186" y="16764"/>
                    <a:pt x="6749" y="16724"/>
                    <a:pt x="6323" y="16663"/>
                  </a:cubicBezTo>
                  <a:lnTo>
                    <a:pt x="6300" y="16663"/>
                  </a:lnTo>
                  <a:cubicBezTo>
                    <a:pt x="5958" y="16594"/>
                    <a:pt x="5593" y="16526"/>
                    <a:pt x="5250" y="16435"/>
                  </a:cubicBezTo>
                  <a:cubicBezTo>
                    <a:pt x="4908" y="16343"/>
                    <a:pt x="4566" y="16206"/>
                    <a:pt x="4246" y="16069"/>
                  </a:cubicBezTo>
                  <a:lnTo>
                    <a:pt x="4269" y="16069"/>
                  </a:lnTo>
                  <a:cubicBezTo>
                    <a:pt x="3698" y="15818"/>
                    <a:pt x="3173" y="15499"/>
                    <a:pt x="2671" y="15111"/>
                  </a:cubicBezTo>
                  <a:cubicBezTo>
                    <a:pt x="2215" y="14723"/>
                    <a:pt x="1781" y="14266"/>
                    <a:pt x="1416" y="13764"/>
                  </a:cubicBezTo>
                  <a:lnTo>
                    <a:pt x="1416" y="13764"/>
                  </a:lnTo>
                  <a:cubicBezTo>
                    <a:pt x="1439" y="13787"/>
                    <a:pt x="1439" y="13787"/>
                    <a:pt x="1439" y="13787"/>
                  </a:cubicBezTo>
                  <a:cubicBezTo>
                    <a:pt x="1096" y="13308"/>
                    <a:pt x="822" y="12783"/>
                    <a:pt x="617" y="12235"/>
                  </a:cubicBezTo>
                  <a:cubicBezTo>
                    <a:pt x="411" y="11710"/>
                    <a:pt x="275" y="11139"/>
                    <a:pt x="206" y="10546"/>
                  </a:cubicBezTo>
                  <a:lnTo>
                    <a:pt x="206" y="10569"/>
                  </a:lnTo>
                  <a:cubicBezTo>
                    <a:pt x="160" y="9998"/>
                    <a:pt x="160" y="9404"/>
                    <a:pt x="252" y="8811"/>
                  </a:cubicBezTo>
                  <a:cubicBezTo>
                    <a:pt x="343" y="8172"/>
                    <a:pt x="548" y="7556"/>
                    <a:pt x="800" y="6962"/>
                  </a:cubicBezTo>
                  <a:cubicBezTo>
                    <a:pt x="959" y="6597"/>
                    <a:pt x="1165" y="6255"/>
                    <a:pt x="1370" y="5912"/>
                  </a:cubicBezTo>
                  <a:cubicBezTo>
                    <a:pt x="1598" y="5547"/>
                    <a:pt x="1827" y="5205"/>
                    <a:pt x="2101" y="4885"/>
                  </a:cubicBezTo>
                  <a:lnTo>
                    <a:pt x="2101" y="4885"/>
                  </a:lnTo>
                  <a:cubicBezTo>
                    <a:pt x="2101" y="4885"/>
                    <a:pt x="2100" y="4885"/>
                    <a:pt x="2078" y="4908"/>
                  </a:cubicBezTo>
                  <a:cubicBezTo>
                    <a:pt x="2397" y="4520"/>
                    <a:pt x="2740" y="4155"/>
                    <a:pt x="3105" y="3835"/>
                  </a:cubicBezTo>
                  <a:cubicBezTo>
                    <a:pt x="3470" y="3493"/>
                    <a:pt x="3858" y="3196"/>
                    <a:pt x="4246" y="2899"/>
                  </a:cubicBezTo>
                  <a:cubicBezTo>
                    <a:pt x="5502" y="2009"/>
                    <a:pt x="6894" y="1347"/>
                    <a:pt x="8332" y="799"/>
                  </a:cubicBezTo>
                  <a:cubicBezTo>
                    <a:pt x="8925" y="571"/>
                    <a:pt x="9542" y="366"/>
                    <a:pt x="10158" y="183"/>
                  </a:cubicBezTo>
                  <a:cubicBezTo>
                    <a:pt x="10181" y="115"/>
                    <a:pt x="10181" y="46"/>
                    <a:pt x="101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9905;p58">
              <a:extLst>
                <a:ext uri="{FF2B5EF4-FFF2-40B4-BE49-F238E27FC236}">
                  <a16:creationId xmlns:a16="http://schemas.microsoft.com/office/drawing/2014/main" id="{E6CAA20B-D233-9C8F-40E2-2874AC2E834A}"/>
                </a:ext>
              </a:extLst>
            </p:cNvPr>
            <p:cNvSpPr/>
            <p:nvPr/>
          </p:nvSpPr>
          <p:spPr>
            <a:xfrm>
              <a:off x="5180810" y="3042696"/>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9906;p58">
              <a:extLst>
                <a:ext uri="{FF2B5EF4-FFF2-40B4-BE49-F238E27FC236}">
                  <a16:creationId xmlns:a16="http://schemas.microsoft.com/office/drawing/2014/main" id="{449FC7BD-A3F1-38D7-8775-4A0D1FA586A7}"/>
                </a:ext>
              </a:extLst>
            </p:cNvPr>
            <p:cNvSpPr/>
            <p:nvPr/>
          </p:nvSpPr>
          <p:spPr>
            <a:xfrm>
              <a:off x="5278647" y="3690988"/>
              <a:ext cx="47" cy="47"/>
            </a:xfrm>
            <a:custGeom>
              <a:avLst/>
              <a:gdLst/>
              <a:ahLst/>
              <a:cxnLst/>
              <a:rect l="l" t="t" r="r" b="b"/>
              <a:pathLst>
                <a:path w="1" h="1" extrusionOk="0">
                  <a:moveTo>
                    <a:pt x="0" y="1"/>
                  </a:moveTo>
                  <a:lnTo>
                    <a:pt x="0" y="1"/>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9907;p58">
              <a:extLst>
                <a:ext uri="{FF2B5EF4-FFF2-40B4-BE49-F238E27FC236}">
                  <a16:creationId xmlns:a16="http://schemas.microsoft.com/office/drawing/2014/main" id="{3373C414-1233-77FC-4E0F-121B3513ADD7}"/>
                </a:ext>
              </a:extLst>
            </p:cNvPr>
            <p:cNvSpPr/>
            <p:nvPr/>
          </p:nvSpPr>
          <p:spPr>
            <a:xfrm>
              <a:off x="5372197" y="2943777"/>
              <a:ext cx="1083" cy="47"/>
            </a:xfrm>
            <a:custGeom>
              <a:avLst/>
              <a:gdLst/>
              <a:ahLst/>
              <a:cxnLst/>
              <a:rect l="l" t="t" r="r" b="b"/>
              <a:pathLst>
                <a:path w="23" h="1" extrusionOk="0">
                  <a:moveTo>
                    <a:pt x="0" y="0"/>
                  </a:moveTo>
                  <a:cubicBezTo>
                    <a:pt x="0" y="0"/>
                    <a:pt x="0" y="0"/>
                    <a:pt x="23"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9908;p58">
              <a:extLst>
                <a:ext uri="{FF2B5EF4-FFF2-40B4-BE49-F238E27FC236}">
                  <a16:creationId xmlns:a16="http://schemas.microsoft.com/office/drawing/2014/main" id="{AD757E3A-4C59-FF61-00C2-3D32714131AE}"/>
                </a:ext>
              </a:extLst>
            </p:cNvPr>
            <p:cNvSpPr/>
            <p:nvPr/>
          </p:nvSpPr>
          <p:spPr>
            <a:xfrm>
              <a:off x="5180810" y="3042696"/>
              <a:ext cx="47" cy="47"/>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9909;p58">
              <a:extLst>
                <a:ext uri="{FF2B5EF4-FFF2-40B4-BE49-F238E27FC236}">
                  <a16:creationId xmlns:a16="http://schemas.microsoft.com/office/drawing/2014/main" id="{0BF6CC1D-3C9C-AB2A-D2D1-E49A506ECA68}"/>
                </a:ext>
              </a:extLst>
            </p:cNvPr>
            <p:cNvSpPr/>
            <p:nvPr/>
          </p:nvSpPr>
          <p:spPr>
            <a:xfrm>
              <a:off x="5180810" y="3042696"/>
              <a:ext cx="47" cy="47"/>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9910;p58">
              <a:extLst>
                <a:ext uri="{FF2B5EF4-FFF2-40B4-BE49-F238E27FC236}">
                  <a16:creationId xmlns:a16="http://schemas.microsoft.com/office/drawing/2014/main" id="{5F94894B-4AA3-CA4B-F08D-F96C16F09DDD}"/>
                </a:ext>
              </a:extLst>
            </p:cNvPr>
            <p:cNvSpPr/>
            <p:nvPr/>
          </p:nvSpPr>
          <p:spPr>
            <a:xfrm>
              <a:off x="4992627" y="3321127"/>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9911;p58">
              <a:extLst>
                <a:ext uri="{FF2B5EF4-FFF2-40B4-BE49-F238E27FC236}">
                  <a16:creationId xmlns:a16="http://schemas.microsoft.com/office/drawing/2014/main" id="{5EC398A5-20F2-2608-55D7-693E6422DE55}"/>
                </a:ext>
              </a:extLst>
            </p:cNvPr>
            <p:cNvSpPr/>
            <p:nvPr/>
          </p:nvSpPr>
          <p:spPr>
            <a:xfrm>
              <a:off x="5008784" y="3482411"/>
              <a:ext cx="1083" cy="47"/>
            </a:xfrm>
            <a:custGeom>
              <a:avLst/>
              <a:gdLst/>
              <a:ahLst/>
              <a:cxnLst/>
              <a:rect l="l" t="t" r="r" b="b"/>
              <a:pathLst>
                <a:path w="23" h="1" extrusionOk="0">
                  <a:moveTo>
                    <a:pt x="23" y="1"/>
                  </a:moveTo>
                  <a:cubicBezTo>
                    <a:pt x="23" y="1"/>
                    <a:pt x="23" y="1"/>
                    <a:pt x="0" y="1"/>
                  </a:cubicBezTo>
                  <a:cubicBezTo>
                    <a:pt x="23" y="1"/>
                    <a:pt x="23" y="1"/>
                    <a:pt x="23"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9912;p58">
              <a:extLst>
                <a:ext uri="{FF2B5EF4-FFF2-40B4-BE49-F238E27FC236}">
                  <a16:creationId xmlns:a16="http://schemas.microsoft.com/office/drawing/2014/main" id="{01DCAD6C-54BD-DD9D-08ED-1E50C1B40C38}"/>
                </a:ext>
              </a:extLst>
            </p:cNvPr>
            <p:cNvSpPr/>
            <p:nvPr/>
          </p:nvSpPr>
          <p:spPr>
            <a:xfrm>
              <a:off x="5181847" y="3663055"/>
              <a:ext cx="47" cy="1130"/>
            </a:xfrm>
            <a:custGeom>
              <a:avLst/>
              <a:gdLst/>
              <a:ahLst/>
              <a:cxnLst/>
              <a:rect l="l" t="t" r="r" b="b"/>
              <a:pathLst>
                <a:path w="1" h="24" extrusionOk="0">
                  <a:moveTo>
                    <a:pt x="1" y="23"/>
                  </a:moveTo>
                  <a:cubicBezTo>
                    <a:pt x="1" y="0"/>
                    <a:pt x="1" y="0"/>
                    <a:pt x="1" y="0"/>
                  </a:cubicBezTo>
                  <a:cubicBezTo>
                    <a:pt x="1" y="0"/>
                    <a:pt x="1" y="0"/>
                    <a:pt x="1"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9913;p58">
              <a:extLst>
                <a:ext uri="{FF2B5EF4-FFF2-40B4-BE49-F238E27FC236}">
                  <a16:creationId xmlns:a16="http://schemas.microsoft.com/office/drawing/2014/main" id="{91627280-7D1D-4B99-DD37-B4182485104D}"/>
                </a:ext>
              </a:extLst>
            </p:cNvPr>
            <p:cNvSpPr/>
            <p:nvPr/>
          </p:nvSpPr>
          <p:spPr>
            <a:xfrm>
              <a:off x="5170023" y="2726581"/>
              <a:ext cx="162409" cy="232262"/>
            </a:xfrm>
            <a:custGeom>
              <a:avLst/>
              <a:gdLst/>
              <a:ahLst/>
              <a:cxnLst/>
              <a:rect l="l" t="t" r="r" b="b"/>
              <a:pathLst>
                <a:path w="3448" h="4931" extrusionOk="0">
                  <a:moveTo>
                    <a:pt x="1599" y="1"/>
                  </a:moveTo>
                  <a:cubicBezTo>
                    <a:pt x="1507" y="1"/>
                    <a:pt x="1439" y="23"/>
                    <a:pt x="1393" y="46"/>
                  </a:cubicBezTo>
                  <a:cubicBezTo>
                    <a:pt x="1233" y="115"/>
                    <a:pt x="1097" y="206"/>
                    <a:pt x="960" y="297"/>
                  </a:cubicBezTo>
                  <a:cubicBezTo>
                    <a:pt x="845" y="411"/>
                    <a:pt x="731" y="526"/>
                    <a:pt x="617" y="663"/>
                  </a:cubicBezTo>
                  <a:cubicBezTo>
                    <a:pt x="503" y="799"/>
                    <a:pt x="412" y="936"/>
                    <a:pt x="343" y="1096"/>
                  </a:cubicBezTo>
                  <a:cubicBezTo>
                    <a:pt x="252" y="1256"/>
                    <a:pt x="206" y="1416"/>
                    <a:pt x="138" y="1576"/>
                  </a:cubicBezTo>
                  <a:cubicBezTo>
                    <a:pt x="92" y="1758"/>
                    <a:pt x="47" y="1941"/>
                    <a:pt x="24" y="2101"/>
                  </a:cubicBezTo>
                  <a:cubicBezTo>
                    <a:pt x="1" y="2443"/>
                    <a:pt x="1" y="2785"/>
                    <a:pt x="115" y="3105"/>
                  </a:cubicBezTo>
                  <a:cubicBezTo>
                    <a:pt x="115" y="3138"/>
                    <a:pt x="139" y="3159"/>
                    <a:pt x="171" y="3159"/>
                  </a:cubicBezTo>
                  <a:cubicBezTo>
                    <a:pt x="182" y="3159"/>
                    <a:pt x="194" y="3157"/>
                    <a:pt x="206" y="3150"/>
                  </a:cubicBezTo>
                  <a:cubicBezTo>
                    <a:pt x="252" y="3150"/>
                    <a:pt x="275" y="3105"/>
                    <a:pt x="252" y="3059"/>
                  </a:cubicBezTo>
                  <a:cubicBezTo>
                    <a:pt x="229" y="2945"/>
                    <a:pt x="206" y="2854"/>
                    <a:pt x="183" y="2740"/>
                  </a:cubicBezTo>
                  <a:cubicBezTo>
                    <a:pt x="183" y="2762"/>
                    <a:pt x="183" y="2762"/>
                    <a:pt x="183" y="2762"/>
                  </a:cubicBezTo>
                  <a:cubicBezTo>
                    <a:pt x="161" y="2534"/>
                    <a:pt x="161" y="2306"/>
                    <a:pt x="206" y="2101"/>
                  </a:cubicBezTo>
                  <a:lnTo>
                    <a:pt x="183" y="2101"/>
                  </a:lnTo>
                  <a:cubicBezTo>
                    <a:pt x="229" y="1849"/>
                    <a:pt x="298" y="1598"/>
                    <a:pt x="389" y="1347"/>
                  </a:cubicBezTo>
                  <a:cubicBezTo>
                    <a:pt x="480" y="1142"/>
                    <a:pt x="594" y="959"/>
                    <a:pt x="731" y="777"/>
                  </a:cubicBezTo>
                  <a:cubicBezTo>
                    <a:pt x="738" y="769"/>
                    <a:pt x="744" y="762"/>
                    <a:pt x="750" y="754"/>
                  </a:cubicBezTo>
                  <a:lnTo>
                    <a:pt x="750" y="754"/>
                  </a:lnTo>
                  <a:cubicBezTo>
                    <a:pt x="751" y="754"/>
                    <a:pt x="753" y="754"/>
                    <a:pt x="754" y="754"/>
                  </a:cubicBezTo>
                  <a:cubicBezTo>
                    <a:pt x="753" y="754"/>
                    <a:pt x="752" y="754"/>
                    <a:pt x="750" y="754"/>
                  </a:cubicBezTo>
                  <a:lnTo>
                    <a:pt x="750" y="754"/>
                  </a:lnTo>
                  <a:cubicBezTo>
                    <a:pt x="858" y="625"/>
                    <a:pt x="967" y="498"/>
                    <a:pt x="1097" y="411"/>
                  </a:cubicBezTo>
                  <a:cubicBezTo>
                    <a:pt x="1211" y="320"/>
                    <a:pt x="1325" y="252"/>
                    <a:pt x="1439" y="206"/>
                  </a:cubicBezTo>
                  <a:cubicBezTo>
                    <a:pt x="1507" y="183"/>
                    <a:pt x="1553" y="160"/>
                    <a:pt x="1599" y="160"/>
                  </a:cubicBezTo>
                  <a:lnTo>
                    <a:pt x="1690" y="160"/>
                  </a:lnTo>
                  <a:cubicBezTo>
                    <a:pt x="1690" y="160"/>
                    <a:pt x="1713" y="160"/>
                    <a:pt x="1713" y="183"/>
                  </a:cubicBezTo>
                  <a:cubicBezTo>
                    <a:pt x="1713" y="183"/>
                    <a:pt x="1736" y="183"/>
                    <a:pt x="1736" y="206"/>
                  </a:cubicBezTo>
                  <a:cubicBezTo>
                    <a:pt x="1736" y="206"/>
                    <a:pt x="1758" y="229"/>
                    <a:pt x="1758" y="229"/>
                  </a:cubicBezTo>
                  <a:cubicBezTo>
                    <a:pt x="1758" y="252"/>
                    <a:pt x="1781" y="297"/>
                    <a:pt x="1781" y="320"/>
                  </a:cubicBezTo>
                  <a:cubicBezTo>
                    <a:pt x="1781" y="434"/>
                    <a:pt x="1781" y="571"/>
                    <a:pt x="1758" y="685"/>
                  </a:cubicBezTo>
                  <a:cubicBezTo>
                    <a:pt x="1758" y="799"/>
                    <a:pt x="1736" y="936"/>
                    <a:pt x="1713" y="1051"/>
                  </a:cubicBezTo>
                  <a:cubicBezTo>
                    <a:pt x="1690" y="1165"/>
                    <a:pt x="1667" y="1279"/>
                    <a:pt x="1644" y="1393"/>
                  </a:cubicBezTo>
                  <a:cubicBezTo>
                    <a:pt x="1621" y="1735"/>
                    <a:pt x="1644" y="2055"/>
                    <a:pt x="1667" y="2374"/>
                  </a:cubicBezTo>
                  <a:cubicBezTo>
                    <a:pt x="1713" y="2717"/>
                    <a:pt x="1781" y="3059"/>
                    <a:pt x="1918" y="3379"/>
                  </a:cubicBezTo>
                  <a:cubicBezTo>
                    <a:pt x="1964" y="3539"/>
                    <a:pt x="2032" y="3675"/>
                    <a:pt x="2124" y="3835"/>
                  </a:cubicBezTo>
                  <a:cubicBezTo>
                    <a:pt x="2192" y="3972"/>
                    <a:pt x="2283" y="4109"/>
                    <a:pt x="2398" y="4246"/>
                  </a:cubicBezTo>
                  <a:cubicBezTo>
                    <a:pt x="2512" y="4383"/>
                    <a:pt x="2649" y="4520"/>
                    <a:pt x="2808" y="4634"/>
                  </a:cubicBezTo>
                  <a:cubicBezTo>
                    <a:pt x="2968" y="4748"/>
                    <a:pt x="3151" y="4840"/>
                    <a:pt x="3333" y="4931"/>
                  </a:cubicBezTo>
                  <a:cubicBezTo>
                    <a:pt x="3356" y="4931"/>
                    <a:pt x="3379" y="4931"/>
                    <a:pt x="3402" y="4908"/>
                  </a:cubicBezTo>
                  <a:cubicBezTo>
                    <a:pt x="3425" y="4908"/>
                    <a:pt x="3425" y="4885"/>
                    <a:pt x="3425" y="4862"/>
                  </a:cubicBezTo>
                  <a:cubicBezTo>
                    <a:pt x="3448" y="4840"/>
                    <a:pt x="3448" y="4817"/>
                    <a:pt x="3425" y="4794"/>
                  </a:cubicBezTo>
                  <a:cubicBezTo>
                    <a:pt x="3425" y="4794"/>
                    <a:pt x="3402" y="4771"/>
                    <a:pt x="3379" y="4771"/>
                  </a:cubicBezTo>
                  <a:cubicBezTo>
                    <a:pt x="3356" y="4748"/>
                    <a:pt x="3333" y="4748"/>
                    <a:pt x="3311" y="4748"/>
                  </a:cubicBezTo>
                  <a:cubicBezTo>
                    <a:pt x="3151" y="4680"/>
                    <a:pt x="2991" y="4588"/>
                    <a:pt x="2854" y="4474"/>
                  </a:cubicBezTo>
                  <a:cubicBezTo>
                    <a:pt x="2717" y="4360"/>
                    <a:pt x="2580" y="4223"/>
                    <a:pt x="2466" y="4086"/>
                  </a:cubicBezTo>
                  <a:cubicBezTo>
                    <a:pt x="2329" y="3881"/>
                    <a:pt x="2192" y="3675"/>
                    <a:pt x="2101" y="3447"/>
                  </a:cubicBezTo>
                  <a:cubicBezTo>
                    <a:pt x="1964" y="3128"/>
                    <a:pt x="1895" y="2785"/>
                    <a:pt x="1850" y="2420"/>
                  </a:cubicBezTo>
                  <a:cubicBezTo>
                    <a:pt x="1827" y="2237"/>
                    <a:pt x="1804" y="2032"/>
                    <a:pt x="1804" y="1827"/>
                  </a:cubicBezTo>
                  <a:cubicBezTo>
                    <a:pt x="1804" y="1712"/>
                    <a:pt x="1804" y="1621"/>
                    <a:pt x="1804" y="1507"/>
                  </a:cubicBezTo>
                  <a:cubicBezTo>
                    <a:pt x="1804" y="1416"/>
                    <a:pt x="1827" y="1347"/>
                    <a:pt x="1827" y="1256"/>
                  </a:cubicBezTo>
                  <a:cubicBezTo>
                    <a:pt x="1827" y="1256"/>
                    <a:pt x="1827" y="1256"/>
                    <a:pt x="1827" y="1279"/>
                  </a:cubicBezTo>
                  <a:cubicBezTo>
                    <a:pt x="1850" y="1165"/>
                    <a:pt x="1873" y="1051"/>
                    <a:pt x="1895" y="936"/>
                  </a:cubicBezTo>
                  <a:cubicBezTo>
                    <a:pt x="1918" y="799"/>
                    <a:pt x="1941" y="663"/>
                    <a:pt x="1941" y="548"/>
                  </a:cubicBezTo>
                  <a:cubicBezTo>
                    <a:pt x="1941" y="434"/>
                    <a:pt x="1941" y="320"/>
                    <a:pt x="1918" y="206"/>
                  </a:cubicBezTo>
                  <a:cubicBezTo>
                    <a:pt x="1895" y="160"/>
                    <a:pt x="1873" y="115"/>
                    <a:pt x="1850" y="92"/>
                  </a:cubicBezTo>
                  <a:cubicBezTo>
                    <a:pt x="1827" y="46"/>
                    <a:pt x="1781" y="23"/>
                    <a:pt x="1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9914;p58">
              <a:extLst>
                <a:ext uri="{FF2B5EF4-FFF2-40B4-BE49-F238E27FC236}">
                  <a16:creationId xmlns:a16="http://schemas.microsoft.com/office/drawing/2014/main" id="{F5526D40-F587-7FC7-3F4F-12D353FE8BF6}"/>
                </a:ext>
              </a:extLst>
            </p:cNvPr>
            <p:cNvSpPr/>
            <p:nvPr/>
          </p:nvSpPr>
          <p:spPr>
            <a:xfrm>
              <a:off x="5109823" y="2821213"/>
              <a:ext cx="72067" cy="99669"/>
            </a:xfrm>
            <a:custGeom>
              <a:avLst/>
              <a:gdLst/>
              <a:ahLst/>
              <a:cxnLst/>
              <a:rect l="l" t="t" r="r" b="b"/>
              <a:pathLst>
                <a:path w="1530" h="2116" extrusionOk="0">
                  <a:moveTo>
                    <a:pt x="526" y="0"/>
                  </a:moveTo>
                  <a:cubicBezTo>
                    <a:pt x="480" y="0"/>
                    <a:pt x="434" y="23"/>
                    <a:pt x="389" y="23"/>
                  </a:cubicBezTo>
                  <a:cubicBezTo>
                    <a:pt x="343" y="46"/>
                    <a:pt x="275" y="92"/>
                    <a:pt x="229" y="114"/>
                  </a:cubicBezTo>
                  <a:cubicBezTo>
                    <a:pt x="183" y="160"/>
                    <a:pt x="138" y="206"/>
                    <a:pt x="115" y="251"/>
                  </a:cubicBezTo>
                  <a:cubicBezTo>
                    <a:pt x="92" y="297"/>
                    <a:pt x="69" y="365"/>
                    <a:pt x="46" y="411"/>
                  </a:cubicBezTo>
                  <a:cubicBezTo>
                    <a:pt x="1" y="548"/>
                    <a:pt x="1" y="685"/>
                    <a:pt x="24" y="822"/>
                  </a:cubicBezTo>
                  <a:cubicBezTo>
                    <a:pt x="46" y="1119"/>
                    <a:pt x="138" y="1393"/>
                    <a:pt x="252" y="1666"/>
                  </a:cubicBezTo>
                  <a:cubicBezTo>
                    <a:pt x="297" y="1758"/>
                    <a:pt x="343" y="1826"/>
                    <a:pt x="389" y="1895"/>
                  </a:cubicBezTo>
                  <a:cubicBezTo>
                    <a:pt x="434" y="1963"/>
                    <a:pt x="480" y="2032"/>
                    <a:pt x="526" y="2077"/>
                  </a:cubicBezTo>
                  <a:cubicBezTo>
                    <a:pt x="552" y="2104"/>
                    <a:pt x="579" y="2115"/>
                    <a:pt x="601" y="2115"/>
                  </a:cubicBezTo>
                  <a:cubicBezTo>
                    <a:pt x="617" y="2115"/>
                    <a:pt x="630" y="2110"/>
                    <a:pt x="640" y="2100"/>
                  </a:cubicBezTo>
                  <a:cubicBezTo>
                    <a:pt x="663" y="2054"/>
                    <a:pt x="685" y="2009"/>
                    <a:pt x="640" y="1986"/>
                  </a:cubicBezTo>
                  <a:cubicBezTo>
                    <a:pt x="617" y="1940"/>
                    <a:pt x="571" y="1918"/>
                    <a:pt x="548" y="1872"/>
                  </a:cubicBezTo>
                  <a:cubicBezTo>
                    <a:pt x="434" y="1712"/>
                    <a:pt x="366" y="1530"/>
                    <a:pt x="297" y="1347"/>
                  </a:cubicBezTo>
                  <a:cubicBezTo>
                    <a:pt x="297" y="1370"/>
                    <a:pt x="297" y="1370"/>
                    <a:pt x="297" y="1370"/>
                  </a:cubicBezTo>
                  <a:cubicBezTo>
                    <a:pt x="252" y="1187"/>
                    <a:pt x="183" y="1005"/>
                    <a:pt x="183" y="822"/>
                  </a:cubicBezTo>
                  <a:cubicBezTo>
                    <a:pt x="160" y="731"/>
                    <a:pt x="160" y="639"/>
                    <a:pt x="183" y="525"/>
                  </a:cubicBezTo>
                  <a:cubicBezTo>
                    <a:pt x="183" y="480"/>
                    <a:pt x="206" y="434"/>
                    <a:pt x="229" y="388"/>
                  </a:cubicBezTo>
                  <a:cubicBezTo>
                    <a:pt x="229" y="343"/>
                    <a:pt x="252" y="320"/>
                    <a:pt x="275" y="297"/>
                  </a:cubicBezTo>
                  <a:cubicBezTo>
                    <a:pt x="297" y="274"/>
                    <a:pt x="320" y="251"/>
                    <a:pt x="343" y="228"/>
                  </a:cubicBezTo>
                  <a:cubicBezTo>
                    <a:pt x="366" y="206"/>
                    <a:pt x="412" y="206"/>
                    <a:pt x="434" y="183"/>
                  </a:cubicBezTo>
                  <a:cubicBezTo>
                    <a:pt x="457" y="183"/>
                    <a:pt x="480" y="183"/>
                    <a:pt x="503" y="160"/>
                  </a:cubicBezTo>
                  <a:lnTo>
                    <a:pt x="571" y="160"/>
                  </a:lnTo>
                  <a:cubicBezTo>
                    <a:pt x="594" y="183"/>
                    <a:pt x="617" y="183"/>
                    <a:pt x="640" y="206"/>
                  </a:cubicBezTo>
                  <a:cubicBezTo>
                    <a:pt x="708" y="228"/>
                    <a:pt x="754" y="251"/>
                    <a:pt x="800" y="297"/>
                  </a:cubicBezTo>
                  <a:cubicBezTo>
                    <a:pt x="914" y="388"/>
                    <a:pt x="1005" y="525"/>
                    <a:pt x="1096" y="662"/>
                  </a:cubicBezTo>
                  <a:cubicBezTo>
                    <a:pt x="1096" y="639"/>
                    <a:pt x="1096" y="639"/>
                    <a:pt x="1096" y="639"/>
                  </a:cubicBezTo>
                  <a:cubicBezTo>
                    <a:pt x="1188" y="776"/>
                    <a:pt x="1279" y="936"/>
                    <a:pt x="1370" y="1073"/>
                  </a:cubicBezTo>
                  <a:cubicBezTo>
                    <a:pt x="1393" y="1096"/>
                    <a:pt x="1416" y="1096"/>
                    <a:pt x="1439" y="1096"/>
                  </a:cubicBezTo>
                  <a:cubicBezTo>
                    <a:pt x="1461" y="1096"/>
                    <a:pt x="1484" y="1096"/>
                    <a:pt x="1484" y="1073"/>
                  </a:cubicBezTo>
                  <a:cubicBezTo>
                    <a:pt x="1507" y="1073"/>
                    <a:pt x="1507" y="1050"/>
                    <a:pt x="1507" y="1027"/>
                  </a:cubicBezTo>
                  <a:cubicBezTo>
                    <a:pt x="1530" y="1005"/>
                    <a:pt x="1507" y="982"/>
                    <a:pt x="1507" y="959"/>
                  </a:cubicBezTo>
                  <a:lnTo>
                    <a:pt x="1484" y="959"/>
                  </a:lnTo>
                  <a:cubicBezTo>
                    <a:pt x="1416" y="845"/>
                    <a:pt x="1325" y="708"/>
                    <a:pt x="1256" y="594"/>
                  </a:cubicBezTo>
                  <a:cubicBezTo>
                    <a:pt x="1165" y="457"/>
                    <a:pt x="1073" y="343"/>
                    <a:pt x="959" y="228"/>
                  </a:cubicBezTo>
                  <a:cubicBezTo>
                    <a:pt x="845" y="114"/>
                    <a:pt x="731" y="46"/>
                    <a:pt x="594" y="23"/>
                  </a:cubicBezTo>
                  <a:cubicBezTo>
                    <a:pt x="571" y="0"/>
                    <a:pt x="548" y="0"/>
                    <a:pt x="5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9915;p58">
              <a:extLst>
                <a:ext uri="{FF2B5EF4-FFF2-40B4-BE49-F238E27FC236}">
                  <a16:creationId xmlns:a16="http://schemas.microsoft.com/office/drawing/2014/main" id="{F3403E43-4A55-58D3-642B-38587DB782BD}"/>
                </a:ext>
              </a:extLst>
            </p:cNvPr>
            <p:cNvSpPr/>
            <p:nvPr/>
          </p:nvSpPr>
          <p:spPr>
            <a:xfrm>
              <a:off x="5087260" y="2905058"/>
              <a:ext cx="105415" cy="128260"/>
            </a:xfrm>
            <a:custGeom>
              <a:avLst/>
              <a:gdLst/>
              <a:ahLst/>
              <a:cxnLst/>
              <a:rect l="l" t="t" r="r" b="b"/>
              <a:pathLst>
                <a:path w="2238" h="2723" extrusionOk="0">
                  <a:moveTo>
                    <a:pt x="411" y="1"/>
                  </a:moveTo>
                  <a:cubicBezTo>
                    <a:pt x="388" y="1"/>
                    <a:pt x="366" y="1"/>
                    <a:pt x="320" y="23"/>
                  </a:cubicBezTo>
                  <a:cubicBezTo>
                    <a:pt x="274" y="23"/>
                    <a:pt x="229" y="46"/>
                    <a:pt x="206" y="69"/>
                  </a:cubicBezTo>
                  <a:cubicBezTo>
                    <a:pt x="137" y="92"/>
                    <a:pt x="114" y="138"/>
                    <a:pt x="69" y="206"/>
                  </a:cubicBezTo>
                  <a:cubicBezTo>
                    <a:pt x="46" y="252"/>
                    <a:pt x="23" y="320"/>
                    <a:pt x="23" y="389"/>
                  </a:cubicBezTo>
                  <a:cubicBezTo>
                    <a:pt x="0" y="480"/>
                    <a:pt x="0" y="571"/>
                    <a:pt x="0" y="663"/>
                  </a:cubicBezTo>
                  <a:cubicBezTo>
                    <a:pt x="23" y="868"/>
                    <a:pt x="69" y="1073"/>
                    <a:pt x="160" y="1256"/>
                  </a:cubicBezTo>
                  <a:cubicBezTo>
                    <a:pt x="229" y="1439"/>
                    <a:pt x="343" y="1621"/>
                    <a:pt x="480" y="1781"/>
                  </a:cubicBezTo>
                  <a:cubicBezTo>
                    <a:pt x="594" y="1941"/>
                    <a:pt x="754" y="2078"/>
                    <a:pt x="913" y="2215"/>
                  </a:cubicBezTo>
                  <a:cubicBezTo>
                    <a:pt x="1073" y="2329"/>
                    <a:pt x="1256" y="2443"/>
                    <a:pt x="1438" y="2534"/>
                  </a:cubicBezTo>
                  <a:cubicBezTo>
                    <a:pt x="1667" y="2648"/>
                    <a:pt x="1895" y="2717"/>
                    <a:pt x="2146" y="2717"/>
                  </a:cubicBezTo>
                  <a:cubicBezTo>
                    <a:pt x="2154" y="2721"/>
                    <a:pt x="2163" y="2723"/>
                    <a:pt x="2171" y="2723"/>
                  </a:cubicBezTo>
                  <a:cubicBezTo>
                    <a:pt x="2207" y="2723"/>
                    <a:pt x="2237" y="2686"/>
                    <a:pt x="2237" y="2648"/>
                  </a:cubicBezTo>
                  <a:cubicBezTo>
                    <a:pt x="2237" y="2603"/>
                    <a:pt x="2192" y="2580"/>
                    <a:pt x="2146" y="2557"/>
                  </a:cubicBezTo>
                  <a:lnTo>
                    <a:pt x="1986" y="2557"/>
                  </a:lnTo>
                  <a:cubicBezTo>
                    <a:pt x="1826" y="2511"/>
                    <a:pt x="1667" y="2466"/>
                    <a:pt x="1530" y="2397"/>
                  </a:cubicBezTo>
                  <a:cubicBezTo>
                    <a:pt x="1438" y="2352"/>
                    <a:pt x="1324" y="2306"/>
                    <a:pt x="1233" y="2237"/>
                  </a:cubicBezTo>
                  <a:cubicBezTo>
                    <a:pt x="1142" y="2192"/>
                    <a:pt x="1050" y="2123"/>
                    <a:pt x="959" y="2032"/>
                  </a:cubicBezTo>
                  <a:cubicBezTo>
                    <a:pt x="799" y="1895"/>
                    <a:pt x="639" y="1735"/>
                    <a:pt x="503" y="1553"/>
                  </a:cubicBezTo>
                  <a:cubicBezTo>
                    <a:pt x="411" y="1416"/>
                    <a:pt x="320" y="1256"/>
                    <a:pt x="251" y="1096"/>
                  </a:cubicBezTo>
                  <a:cubicBezTo>
                    <a:pt x="206" y="959"/>
                    <a:pt x="183" y="822"/>
                    <a:pt x="183" y="685"/>
                  </a:cubicBezTo>
                  <a:cubicBezTo>
                    <a:pt x="160" y="594"/>
                    <a:pt x="160" y="503"/>
                    <a:pt x="183" y="411"/>
                  </a:cubicBezTo>
                  <a:cubicBezTo>
                    <a:pt x="183" y="366"/>
                    <a:pt x="206" y="320"/>
                    <a:pt x="206" y="274"/>
                  </a:cubicBezTo>
                  <a:cubicBezTo>
                    <a:pt x="229" y="274"/>
                    <a:pt x="229" y="252"/>
                    <a:pt x="251" y="229"/>
                  </a:cubicBezTo>
                  <a:cubicBezTo>
                    <a:pt x="251" y="229"/>
                    <a:pt x="274" y="206"/>
                    <a:pt x="274" y="206"/>
                  </a:cubicBezTo>
                  <a:cubicBezTo>
                    <a:pt x="297" y="206"/>
                    <a:pt x="297" y="183"/>
                    <a:pt x="320" y="183"/>
                  </a:cubicBezTo>
                  <a:cubicBezTo>
                    <a:pt x="343" y="183"/>
                    <a:pt x="366" y="160"/>
                    <a:pt x="388" y="160"/>
                  </a:cubicBezTo>
                  <a:cubicBezTo>
                    <a:pt x="434" y="160"/>
                    <a:pt x="480" y="160"/>
                    <a:pt x="525" y="183"/>
                  </a:cubicBezTo>
                  <a:lnTo>
                    <a:pt x="503" y="183"/>
                  </a:lnTo>
                  <a:cubicBezTo>
                    <a:pt x="708" y="206"/>
                    <a:pt x="868" y="274"/>
                    <a:pt x="1050" y="343"/>
                  </a:cubicBezTo>
                  <a:cubicBezTo>
                    <a:pt x="1063" y="349"/>
                    <a:pt x="1075" y="352"/>
                    <a:pt x="1087" y="352"/>
                  </a:cubicBezTo>
                  <a:cubicBezTo>
                    <a:pt x="1119" y="352"/>
                    <a:pt x="1148" y="331"/>
                    <a:pt x="1164" y="297"/>
                  </a:cubicBezTo>
                  <a:cubicBezTo>
                    <a:pt x="1164" y="252"/>
                    <a:pt x="1142" y="206"/>
                    <a:pt x="1096" y="206"/>
                  </a:cubicBezTo>
                  <a:cubicBezTo>
                    <a:pt x="959" y="138"/>
                    <a:pt x="822" y="92"/>
                    <a:pt x="685" y="46"/>
                  </a:cubicBezTo>
                  <a:cubicBezTo>
                    <a:pt x="594" y="23"/>
                    <a:pt x="503" y="1"/>
                    <a:pt x="4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9916;p58">
              <a:extLst>
                <a:ext uri="{FF2B5EF4-FFF2-40B4-BE49-F238E27FC236}">
                  <a16:creationId xmlns:a16="http://schemas.microsoft.com/office/drawing/2014/main" id="{64EE87F8-CD49-3DEE-C0FC-26AE658769FF}"/>
                </a:ext>
              </a:extLst>
            </p:cNvPr>
            <p:cNvSpPr/>
            <p:nvPr/>
          </p:nvSpPr>
          <p:spPr>
            <a:xfrm>
              <a:off x="6181785" y="3663055"/>
              <a:ext cx="47" cy="113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9917;p58">
              <a:extLst>
                <a:ext uri="{FF2B5EF4-FFF2-40B4-BE49-F238E27FC236}">
                  <a16:creationId xmlns:a16="http://schemas.microsoft.com/office/drawing/2014/main" id="{0A638928-3FC7-D60F-CAB9-37E57696B193}"/>
                </a:ext>
              </a:extLst>
            </p:cNvPr>
            <p:cNvSpPr/>
            <p:nvPr/>
          </p:nvSpPr>
          <p:spPr>
            <a:xfrm>
              <a:off x="6167795" y="3668425"/>
              <a:ext cx="47" cy="47"/>
            </a:xfrm>
            <a:custGeom>
              <a:avLst/>
              <a:gdLst/>
              <a:ahLst/>
              <a:cxnLst/>
              <a:rect l="l" t="t" r="r" b="b"/>
              <a:pathLst>
                <a:path w="1" h="1" extrusionOk="0">
                  <a:moveTo>
                    <a:pt x="1" y="1"/>
                  </a:moveTo>
                  <a:lnTo>
                    <a:pt x="1" y="1"/>
                  </a:lnTo>
                  <a:lnTo>
                    <a:pt x="1" y="1"/>
                  </a:ln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9918;p58">
              <a:extLst>
                <a:ext uri="{FF2B5EF4-FFF2-40B4-BE49-F238E27FC236}">
                  <a16:creationId xmlns:a16="http://schemas.microsoft.com/office/drawing/2014/main" id="{0EEE60C4-985F-5D16-BC25-CB0A2064048E}"/>
                </a:ext>
              </a:extLst>
            </p:cNvPr>
            <p:cNvSpPr/>
            <p:nvPr/>
          </p:nvSpPr>
          <p:spPr>
            <a:xfrm>
              <a:off x="5591516" y="3613596"/>
              <a:ext cx="576299" cy="168297"/>
            </a:xfrm>
            <a:custGeom>
              <a:avLst/>
              <a:gdLst/>
              <a:ahLst/>
              <a:cxnLst/>
              <a:rect l="l" t="t" r="r" b="b"/>
              <a:pathLst>
                <a:path w="12235" h="3573" extrusionOk="0">
                  <a:moveTo>
                    <a:pt x="2717" y="2511"/>
                  </a:moveTo>
                  <a:cubicBezTo>
                    <a:pt x="2717" y="2511"/>
                    <a:pt x="2739" y="2534"/>
                    <a:pt x="2739" y="2534"/>
                  </a:cubicBezTo>
                  <a:cubicBezTo>
                    <a:pt x="2739" y="2511"/>
                    <a:pt x="2717" y="2511"/>
                    <a:pt x="2717" y="2511"/>
                  </a:cubicBezTo>
                  <a:close/>
                  <a:moveTo>
                    <a:pt x="160" y="0"/>
                  </a:moveTo>
                  <a:cubicBezTo>
                    <a:pt x="137" y="0"/>
                    <a:pt x="137" y="0"/>
                    <a:pt x="115" y="23"/>
                  </a:cubicBezTo>
                  <a:cubicBezTo>
                    <a:pt x="69" y="23"/>
                    <a:pt x="46" y="46"/>
                    <a:pt x="0" y="46"/>
                  </a:cubicBezTo>
                  <a:cubicBezTo>
                    <a:pt x="183" y="343"/>
                    <a:pt x="366" y="640"/>
                    <a:pt x="571" y="891"/>
                  </a:cubicBezTo>
                  <a:cubicBezTo>
                    <a:pt x="845" y="1256"/>
                    <a:pt x="1165" y="1575"/>
                    <a:pt x="1507" y="1872"/>
                  </a:cubicBezTo>
                  <a:cubicBezTo>
                    <a:pt x="1872" y="2169"/>
                    <a:pt x="2237" y="2443"/>
                    <a:pt x="2648" y="2648"/>
                  </a:cubicBezTo>
                  <a:cubicBezTo>
                    <a:pt x="2991" y="2854"/>
                    <a:pt x="3379" y="3013"/>
                    <a:pt x="3744" y="3150"/>
                  </a:cubicBezTo>
                  <a:cubicBezTo>
                    <a:pt x="4497" y="3401"/>
                    <a:pt x="5273" y="3538"/>
                    <a:pt x="6072" y="3561"/>
                  </a:cubicBezTo>
                  <a:cubicBezTo>
                    <a:pt x="6211" y="3569"/>
                    <a:pt x="6351" y="3573"/>
                    <a:pt x="6491" y="3573"/>
                  </a:cubicBezTo>
                  <a:cubicBezTo>
                    <a:pt x="7156" y="3573"/>
                    <a:pt x="7828" y="3488"/>
                    <a:pt x="8469" y="3356"/>
                  </a:cubicBezTo>
                  <a:cubicBezTo>
                    <a:pt x="9267" y="3173"/>
                    <a:pt x="10021" y="2899"/>
                    <a:pt x="10728" y="2511"/>
                  </a:cubicBezTo>
                  <a:cubicBezTo>
                    <a:pt x="11048" y="2306"/>
                    <a:pt x="11390" y="2100"/>
                    <a:pt x="11687" y="1872"/>
                  </a:cubicBezTo>
                  <a:cubicBezTo>
                    <a:pt x="11824" y="1758"/>
                    <a:pt x="11938" y="1667"/>
                    <a:pt x="12052" y="1553"/>
                  </a:cubicBezTo>
                  <a:cubicBezTo>
                    <a:pt x="12121" y="1416"/>
                    <a:pt x="12166" y="1279"/>
                    <a:pt x="12235" y="1165"/>
                  </a:cubicBezTo>
                  <a:lnTo>
                    <a:pt x="12235" y="1165"/>
                  </a:lnTo>
                  <a:cubicBezTo>
                    <a:pt x="11847" y="1553"/>
                    <a:pt x="11390" y="1918"/>
                    <a:pt x="10911" y="2192"/>
                  </a:cubicBezTo>
                  <a:cubicBezTo>
                    <a:pt x="10340" y="2557"/>
                    <a:pt x="9701" y="2831"/>
                    <a:pt x="9039" y="3036"/>
                  </a:cubicBezTo>
                  <a:cubicBezTo>
                    <a:pt x="8263" y="3264"/>
                    <a:pt x="7441" y="3401"/>
                    <a:pt x="6643" y="3424"/>
                  </a:cubicBezTo>
                  <a:lnTo>
                    <a:pt x="6620" y="3424"/>
                  </a:lnTo>
                  <a:cubicBezTo>
                    <a:pt x="5889" y="3424"/>
                    <a:pt x="5159" y="3356"/>
                    <a:pt x="4429" y="3196"/>
                  </a:cubicBezTo>
                  <a:cubicBezTo>
                    <a:pt x="4155" y="3105"/>
                    <a:pt x="3858" y="3036"/>
                    <a:pt x="3584" y="2922"/>
                  </a:cubicBezTo>
                  <a:cubicBezTo>
                    <a:pt x="3287" y="2808"/>
                    <a:pt x="3013" y="2671"/>
                    <a:pt x="2739" y="2534"/>
                  </a:cubicBezTo>
                  <a:cubicBezTo>
                    <a:pt x="2214" y="2237"/>
                    <a:pt x="1735" y="1872"/>
                    <a:pt x="1301" y="1461"/>
                  </a:cubicBezTo>
                  <a:cubicBezTo>
                    <a:pt x="913" y="1073"/>
                    <a:pt x="548" y="640"/>
                    <a:pt x="251" y="160"/>
                  </a:cubicBezTo>
                  <a:cubicBezTo>
                    <a:pt x="229" y="115"/>
                    <a:pt x="183" y="46"/>
                    <a:pt x="1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9919;p58">
              <a:extLst>
                <a:ext uri="{FF2B5EF4-FFF2-40B4-BE49-F238E27FC236}">
                  <a16:creationId xmlns:a16="http://schemas.microsoft.com/office/drawing/2014/main" id="{C7945BA5-B35E-D479-BC91-631721C74A4A}"/>
                </a:ext>
              </a:extLst>
            </p:cNvPr>
            <p:cNvSpPr/>
            <p:nvPr/>
          </p:nvSpPr>
          <p:spPr>
            <a:xfrm>
              <a:off x="5800095" y="3764093"/>
              <a:ext cx="47" cy="47"/>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9920;p58">
              <a:extLst>
                <a:ext uri="{FF2B5EF4-FFF2-40B4-BE49-F238E27FC236}">
                  <a16:creationId xmlns:a16="http://schemas.microsoft.com/office/drawing/2014/main" id="{D002DBDF-B613-8D94-E5BF-D498C7E61EE3}"/>
                </a:ext>
              </a:extLst>
            </p:cNvPr>
            <p:cNvSpPr/>
            <p:nvPr/>
          </p:nvSpPr>
          <p:spPr>
            <a:xfrm>
              <a:off x="5904385" y="3774880"/>
              <a:ext cx="47" cy="47"/>
            </a:xfrm>
            <a:custGeom>
              <a:avLst/>
              <a:gdLst/>
              <a:ahLst/>
              <a:cxnLst/>
              <a:rect l="l" t="t" r="r" b="b"/>
              <a:pathLst>
                <a:path w="1" h="1" extrusionOk="0">
                  <a:moveTo>
                    <a:pt x="1" y="0"/>
                  </a:moveTo>
                  <a:lnTo>
                    <a:pt x="1"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9921;p58">
              <a:extLst>
                <a:ext uri="{FF2B5EF4-FFF2-40B4-BE49-F238E27FC236}">
                  <a16:creationId xmlns:a16="http://schemas.microsoft.com/office/drawing/2014/main" id="{F2542925-AB9A-F361-6B00-EEA0E29AFA5F}"/>
                </a:ext>
              </a:extLst>
            </p:cNvPr>
            <p:cNvSpPr/>
            <p:nvPr/>
          </p:nvSpPr>
          <p:spPr>
            <a:xfrm>
              <a:off x="5903302" y="3774880"/>
              <a:ext cx="1130" cy="47"/>
            </a:xfrm>
            <a:custGeom>
              <a:avLst/>
              <a:gdLst/>
              <a:ahLst/>
              <a:cxnLst/>
              <a:rect l="l" t="t" r="r" b="b"/>
              <a:pathLst>
                <a:path w="24" h="1" extrusionOk="0">
                  <a:moveTo>
                    <a:pt x="1" y="0"/>
                  </a:moveTo>
                  <a:cubicBezTo>
                    <a:pt x="1" y="0"/>
                    <a:pt x="24" y="0"/>
                    <a:pt x="24" y="0"/>
                  </a:cubicBezTo>
                  <a:lnTo>
                    <a:pt x="1"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9922;p58">
              <a:extLst>
                <a:ext uri="{FF2B5EF4-FFF2-40B4-BE49-F238E27FC236}">
                  <a16:creationId xmlns:a16="http://schemas.microsoft.com/office/drawing/2014/main" id="{E93A1F43-F9FD-766C-E2BE-5BF8433474BE}"/>
                </a:ext>
              </a:extLst>
            </p:cNvPr>
            <p:cNvSpPr/>
            <p:nvPr/>
          </p:nvSpPr>
          <p:spPr>
            <a:xfrm>
              <a:off x="5903302" y="3774880"/>
              <a:ext cx="47" cy="47"/>
            </a:xfrm>
            <a:custGeom>
              <a:avLst/>
              <a:gdLst/>
              <a:ahLst/>
              <a:cxnLst/>
              <a:rect l="l" t="t" r="r" b="b"/>
              <a:pathLst>
                <a:path w="1" h="1" extrusionOk="0">
                  <a:moveTo>
                    <a:pt x="1" y="0"/>
                  </a:moveTo>
                  <a:lnTo>
                    <a:pt x="1"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9923;p58">
              <a:extLst>
                <a:ext uri="{FF2B5EF4-FFF2-40B4-BE49-F238E27FC236}">
                  <a16:creationId xmlns:a16="http://schemas.microsoft.com/office/drawing/2014/main" id="{770B8A70-2467-8D5D-E122-3178C9F7A331}"/>
                </a:ext>
              </a:extLst>
            </p:cNvPr>
            <p:cNvSpPr/>
            <p:nvPr/>
          </p:nvSpPr>
          <p:spPr>
            <a:xfrm>
              <a:off x="5618413" y="3158807"/>
              <a:ext cx="511769" cy="349453"/>
            </a:xfrm>
            <a:custGeom>
              <a:avLst/>
              <a:gdLst/>
              <a:ahLst/>
              <a:cxnLst/>
              <a:rect l="l" t="t" r="r" b="b"/>
              <a:pathLst>
                <a:path w="10865" h="7419" extrusionOk="0">
                  <a:moveTo>
                    <a:pt x="6414" y="0"/>
                  </a:moveTo>
                  <a:cubicBezTo>
                    <a:pt x="6072" y="0"/>
                    <a:pt x="5729" y="23"/>
                    <a:pt x="5410" y="92"/>
                  </a:cubicBezTo>
                  <a:cubicBezTo>
                    <a:pt x="5067" y="137"/>
                    <a:pt x="4748" y="229"/>
                    <a:pt x="4451" y="343"/>
                  </a:cubicBezTo>
                  <a:cubicBezTo>
                    <a:pt x="4131" y="480"/>
                    <a:pt x="3835" y="617"/>
                    <a:pt x="3538" y="799"/>
                  </a:cubicBezTo>
                  <a:cubicBezTo>
                    <a:pt x="2876" y="1233"/>
                    <a:pt x="2305" y="1849"/>
                    <a:pt x="1849" y="2511"/>
                  </a:cubicBezTo>
                  <a:cubicBezTo>
                    <a:pt x="1324" y="3242"/>
                    <a:pt x="936" y="4063"/>
                    <a:pt x="639" y="4931"/>
                  </a:cubicBezTo>
                  <a:cubicBezTo>
                    <a:pt x="365" y="5661"/>
                    <a:pt x="160" y="6437"/>
                    <a:pt x="0" y="7213"/>
                  </a:cubicBezTo>
                  <a:cubicBezTo>
                    <a:pt x="23" y="7259"/>
                    <a:pt x="46" y="7304"/>
                    <a:pt x="69" y="7350"/>
                  </a:cubicBezTo>
                  <a:cubicBezTo>
                    <a:pt x="91" y="7373"/>
                    <a:pt x="91" y="7373"/>
                    <a:pt x="91" y="7396"/>
                  </a:cubicBezTo>
                  <a:cubicBezTo>
                    <a:pt x="91" y="7396"/>
                    <a:pt x="114" y="7419"/>
                    <a:pt x="114" y="7419"/>
                  </a:cubicBezTo>
                  <a:cubicBezTo>
                    <a:pt x="228" y="6802"/>
                    <a:pt x="388" y="6186"/>
                    <a:pt x="594" y="5570"/>
                  </a:cubicBezTo>
                  <a:cubicBezTo>
                    <a:pt x="586" y="5570"/>
                    <a:pt x="581" y="5570"/>
                    <a:pt x="578" y="5570"/>
                  </a:cubicBezTo>
                  <a:lnTo>
                    <a:pt x="578" y="5570"/>
                  </a:lnTo>
                  <a:cubicBezTo>
                    <a:pt x="896" y="4597"/>
                    <a:pt x="1282" y="3669"/>
                    <a:pt x="1826" y="2808"/>
                  </a:cubicBezTo>
                  <a:cubicBezTo>
                    <a:pt x="2146" y="2306"/>
                    <a:pt x="2534" y="1849"/>
                    <a:pt x="2967" y="1461"/>
                  </a:cubicBezTo>
                  <a:cubicBezTo>
                    <a:pt x="3127" y="1301"/>
                    <a:pt x="3310" y="1164"/>
                    <a:pt x="3492" y="1027"/>
                  </a:cubicBezTo>
                  <a:cubicBezTo>
                    <a:pt x="3675" y="913"/>
                    <a:pt x="3858" y="799"/>
                    <a:pt x="4040" y="708"/>
                  </a:cubicBezTo>
                  <a:cubicBezTo>
                    <a:pt x="4428" y="525"/>
                    <a:pt x="4816" y="366"/>
                    <a:pt x="5250" y="274"/>
                  </a:cubicBezTo>
                  <a:cubicBezTo>
                    <a:pt x="5628" y="199"/>
                    <a:pt x="6006" y="154"/>
                    <a:pt x="6397" y="154"/>
                  </a:cubicBezTo>
                  <a:cubicBezTo>
                    <a:pt x="6478" y="154"/>
                    <a:pt x="6560" y="156"/>
                    <a:pt x="6642" y="160"/>
                  </a:cubicBezTo>
                  <a:lnTo>
                    <a:pt x="6619" y="160"/>
                  </a:lnTo>
                  <a:cubicBezTo>
                    <a:pt x="7144" y="183"/>
                    <a:pt x="7647" y="274"/>
                    <a:pt x="8126" y="411"/>
                  </a:cubicBezTo>
                  <a:cubicBezTo>
                    <a:pt x="8605" y="571"/>
                    <a:pt x="9062" y="776"/>
                    <a:pt x="9495" y="1050"/>
                  </a:cubicBezTo>
                  <a:cubicBezTo>
                    <a:pt x="9906" y="1324"/>
                    <a:pt x="10271" y="1621"/>
                    <a:pt x="10614" y="1986"/>
                  </a:cubicBezTo>
                  <a:cubicBezTo>
                    <a:pt x="10682" y="2100"/>
                    <a:pt x="10774" y="2192"/>
                    <a:pt x="10865" y="2306"/>
                  </a:cubicBezTo>
                  <a:cubicBezTo>
                    <a:pt x="10774" y="2123"/>
                    <a:pt x="10705" y="1963"/>
                    <a:pt x="10614" y="1781"/>
                  </a:cubicBezTo>
                  <a:cubicBezTo>
                    <a:pt x="10591" y="1735"/>
                    <a:pt x="10545" y="1689"/>
                    <a:pt x="10500" y="1667"/>
                  </a:cubicBezTo>
                  <a:cubicBezTo>
                    <a:pt x="10249" y="1416"/>
                    <a:pt x="9975" y="1187"/>
                    <a:pt x="9678" y="982"/>
                  </a:cubicBezTo>
                  <a:cubicBezTo>
                    <a:pt x="9541" y="891"/>
                    <a:pt x="9404" y="799"/>
                    <a:pt x="9244" y="731"/>
                  </a:cubicBezTo>
                  <a:cubicBezTo>
                    <a:pt x="8674" y="411"/>
                    <a:pt x="8035" y="183"/>
                    <a:pt x="7373" y="69"/>
                  </a:cubicBezTo>
                  <a:cubicBezTo>
                    <a:pt x="7053" y="23"/>
                    <a:pt x="6734" y="0"/>
                    <a:pt x="64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9924;p58">
              <a:extLst>
                <a:ext uri="{FF2B5EF4-FFF2-40B4-BE49-F238E27FC236}">
                  <a16:creationId xmlns:a16="http://schemas.microsoft.com/office/drawing/2014/main" id="{107B98E2-2802-10DF-1761-C66BCE289A18}"/>
                </a:ext>
              </a:extLst>
            </p:cNvPr>
            <p:cNvSpPr/>
            <p:nvPr/>
          </p:nvSpPr>
          <p:spPr>
            <a:xfrm>
              <a:off x="5931282" y="3166344"/>
              <a:ext cx="47" cy="47"/>
            </a:xfrm>
            <a:custGeom>
              <a:avLst/>
              <a:gdLst/>
              <a:ahLst/>
              <a:cxnLst/>
              <a:rect l="l" t="t" r="r" b="b"/>
              <a:pathLst>
                <a:path w="1" h="1" extrusionOk="0">
                  <a:moveTo>
                    <a:pt x="0" y="0"/>
                  </a:moveTo>
                  <a:lnTo>
                    <a:pt x="0" y="0"/>
                  </a:ln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9925;p58">
              <a:extLst>
                <a:ext uri="{FF2B5EF4-FFF2-40B4-BE49-F238E27FC236}">
                  <a16:creationId xmlns:a16="http://schemas.microsoft.com/office/drawing/2014/main" id="{5FA3BDA4-151C-0386-B56F-FECB023E8291}"/>
                </a:ext>
              </a:extLst>
            </p:cNvPr>
            <p:cNvSpPr/>
            <p:nvPr/>
          </p:nvSpPr>
          <p:spPr>
            <a:xfrm>
              <a:off x="6065672" y="3208266"/>
              <a:ext cx="47" cy="47"/>
            </a:xfrm>
            <a:custGeom>
              <a:avLst/>
              <a:gdLst/>
              <a:ahLst/>
              <a:cxnLst/>
              <a:rect l="l" t="t" r="r" b="b"/>
              <a:pathLst>
                <a:path w="1" h="1" extrusionOk="0">
                  <a:moveTo>
                    <a:pt x="0" y="0"/>
                  </a:moveTo>
                  <a:lnTo>
                    <a:pt x="0" y="0"/>
                  </a:ln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9926;p58">
              <a:extLst>
                <a:ext uri="{FF2B5EF4-FFF2-40B4-BE49-F238E27FC236}">
                  <a16:creationId xmlns:a16="http://schemas.microsoft.com/office/drawing/2014/main" id="{2A5B7563-B785-9F0A-0659-0C409CCCCE98}"/>
                </a:ext>
              </a:extLst>
            </p:cNvPr>
            <p:cNvSpPr/>
            <p:nvPr/>
          </p:nvSpPr>
          <p:spPr>
            <a:xfrm>
              <a:off x="5808716" y="3192109"/>
              <a:ext cx="47" cy="47"/>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9927;p58">
              <a:extLst>
                <a:ext uri="{FF2B5EF4-FFF2-40B4-BE49-F238E27FC236}">
                  <a16:creationId xmlns:a16="http://schemas.microsoft.com/office/drawing/2014/main" id="{28E08898-7282-7EDC-17FE-561527BAB629}"/>
                </a:ext>
              </a:extLst>
            </p:cNvPr>
            <p:cNvSpPr/>
            <p:nvPr/>
          </p:nvSpPr>
          <p:spPr>
            <a:xfrm>
              <a:off x="5547426" y="3027622"/>
              <a:ext cx="653736" cy="839414"/>
            </a:xfrm>
            <a:custGeom>
              <a:avLst/>
              <a:gdLst/>
              <a:ahLst/>
              <a:cxnLst/>
              <a:rect l="l" t="t" r="r" b="b"/>
              <a:pathLst>
                <a:path w="13879" h="17821" extrusionOk="0">
                  <a:moveTo>
                    <a:pt x="1" y="12692"/>
                  </a:moveTo>
                  <a:cubicBezTo>
                    <a:pt x="1" y="12694"/>
                    <a:pt x="1" y="12696"/>
                    <a:pt x="1" y="12698"/>
                  </a:cubicBezTo>
                  <a:lnTo>
                    <a:pt x="1" y="12698"/>
                  </a:lnTo>
                  <a:cubicBezTo>
                    <a:pt x="1" y="12696"/>
                    <a:pt x="1" y="12694"/>
                    <a:pt x="1" y="12692"/>
                  </a:cubicBezTo>
                  <a:close/>
                  <a:moveTo>
                    <a:pt x="990" y="14883"/>
                  </a:moveTo>
                  <a:cubicBezTo>
                    <a:pt x="995" y="14890"/>
                    <a:pt x="1000" y="14898"/>
                    <a:pt x="1005" y="14906"/>
                  </a:cubicBezTo>
                  <a:cubicBezTo>
                    <a:pt x="1005" y="14886"/>
                    <a:pt x="1005" y="14883"/>
                    <a:pt x="990" y="14883"/>
                  </a:cubicBezTo>
                  <a:close/>
                  <a:moveTo>
                    <a:pt x="8880" y="1"/>
                  </a:moveTo>
                  <a:cubicBezTo>
                    <a:pt x="8880" y="23"/>
                    <a:pt x="8880" y="23"/>
                    <a:pt x="8880" y="23"/>
                  </a:cubicBezTo>
                  <a:cubicBezTo>
                    <a:pt x="8880" y="46"/>
                    <a:pt x="8880" y="69"/>
                    <a:pt x="8880" y="69"/>
                  </a:cubicBezTo>
                  <a:cubicBezTo>
                    <a:pt x="8857" y="115"/>
                    <a:pt x="8857" y="138"/>
                    <a:pt x="8834" y="183"/>
                  </a:cubicBezTo>
                  <a:cubicBezTo>
                    <a:pt x="9496" y="982"/>
                    <a:pt x="10135" y="1781"/>
                    <a:pt x="10728" y="2603"/>
                  </a:cubicBezTo>
                  <a:cubicBezTo>
                    <a:pt x="11619" y="3858"/>
                    <a:pt x="12418" y="5182"/>
                    <a:pt x="12943" y="6620"/>
                  </a:cubicBezTo>
                  <a:cubicBezTo>
                    <a:pt x="13125" y="7076"/>
                    <a:pt x="13262" y="7556"/>
                    <a:pt x="13376" y="8035"/>
                  </a:cubicBezTo>
                  <a:cubicBezTo>
                    <a:pt x="13513" y="8514"/>
                    <a:pt x="13582" y="8994"/>
                    <a:pt x="13627" y="9496"/>
                  </a:cubicBezTo>
                  <a:cubicBezTo>
                    <a:pt x="13627" y="9473"/>
                    <a:pt x="13627" y="9473"/>
                    <a:pt x="13627" y="9473"/>
                  </a:cubicBezTo>
                  <a:cubicBezTo>
                    <a:pt x="13673" y="9884"/>
                    <a:pt x="13696" y="10295"/>
                    <a:pt x="13673" y="10729"/>
                  </a:cubicBezTo>
                  <a:cubicBezTo>
                    <a:pt x="13650" y="11117"/>
                    <a:pt x="13627" y="11527"/>
                    <a:pt x="13559" y="11938"/>
                  </a:cubicBezTo>
                  <a:lnTo>
                    <a:pt x="13559" y="11915"/>
                  </a:lnTo>
                  <a:cubicBezTo>
                    <a:pt x="13445" y="12555"/>
                    <a:pt x="13262" y="13171"/>
                    <a:pt x="12988" y="13764"/>
                  </a:cubicBezTo>
                  <a:cubicBezTo>
                    <a:pt x="12737" y="14289"/>
                    <a:pt x="12418" y="14791"/>
                    <a:pt x="12030" y="15248"/>
                  </a:cubicBezTo>
                  <a:cubicBezTo>
                    <a:pt x="12030" y="15248"/>
                    <a:pt x="12052" y="15225"/>
                    <a:pt x="12052" y="15225"/>
                  </a:cubicBezTo>
                  <a:lnTo>
                    <a:pt x="12052" y="15225"/>
                  </a:lnTo>
                  <a:cubicBezTo>
                    <a:pt x="11664" y="15682"/>
                    <a:pt x="11253" y="16070"/>
                    <a:pt x="10774" y="16412"/>
                  </a:cubicBezTo>
                  <a:cubicBezTo>
                    <a:pt x="10318" y="16732"/>
                    <a:pt x="9793" y="17005"/>
                    <a:pt x="9245" y="17234"/>
                  </a:cubicBezTo>
                  <a:cubicBezTo>
                    <a:pt x="8674" y="17439"/>
                    <a:pt x="8081" y="17576"/>
                    <a:pt x="7464" y="17645"/>
                  </a:cubicBezTo>
                  <a:cubicBezTo>
                    <a:pt x="7269" y="17659"/>
                    <a:pt x="7072" y="17667"/>
                    <a:pt x="6874" y="17667"/>
                  </a:cubicBezTo>
                  <a:cubicBezTo>
                    <a:pt x="6446" y="17667"/>
                    <a:pt x="6014" y="17631"/>
                    <a:pt x="5593" y="17553"/>
                  </a:cubicBezTo>
                  <a:lnTo>
                    <a:pt x="5616" y="17553"/>
                  </a:lnTo>
                  <a:cubicBezTo>
                    <a:pt x="5273" y="17508"/>
                    <a:pt x="4931" y="17416"/>
                    <a:pt x="4588" y="17302"/>
                  </a:cubicBezTo>
                  <a:cubicBezTo>
                    <a:pt x="4246" y="17188"/>
                    <a:pt x="3904" y="17051"/>
                    <a:pt x="3584" y="16914"/>
                  </a:cubicBezTo>
                  <a:cubicBezTo>
                    <a:pt x="3584" y="16891"/>
                    <a:pt x="3561" y="16891"/>
                    <a:pt x="3561" y="16891"/>
                  </a:cubicBezTo>
                  <a:cubicBezTo>
                    <a:pt x="2968" y="16617"/>
                    <a:pt x="2420" y="16275"/>
                    <a:pt x="1918" y="15864"/>
                  </a:cubicBezTo>
                  <a:cubicBezTo>
                    <a:pt x="1576" y="15567"/>
                    <a:pt x="1256" y="15248"/>
                    <a:pt x="982" y="14883"/>
                  </a:cubicBezTo>
                  <a:cubicBezTo>
                    <a:pt x="985" y="14883"/>
                    <a:pt x="988" y="14883"/>
                    <a:pt x="990" y="14883"/>
                  </a:cubicBezTo>
                  <a:lnTo>
                    <a:pt x="990" y="14883"/>
                  </a:lnTo>
                  <a:cubicBezTo>
                    <a:pt x="768" y="14548"/>
                    <a:pt x="568" y="14213"/>
                    <a:pt x="434" y="13856"/>
                  </a:cubicBezTo>
                  <a:cubicBezTo>
                    <a:pt x="297" y="13468"/>
                    <a:pt x="206" y="13102"/>
                    <a:pt x="160" y="12714"/>
                  </a:cubicBezTo>
                  <a:lnTo>
                    <a:pt x="23" y="12714"/>
                  </a:lnTo>
                  <a:cubicBezTo>
                    <a:pt x="23" y="12714"/>
                    <a:pt x="5" y="12714"/>
                    <a:pt x="1" y="12698"/>
                  </a:cubicBezTo>
                  <a:lnTo>
                    <a:pt x="1" y="12698"/>
                  </a:lnTo>
                  <a:cubicBezTo>
                    <a:pt x="24" y="12901"/>
                    <a:pt x="47" y="13081"/>
                    <a:pt x="92" y="13262"/>
                  </a:cubicBezTo>
                  <a:cubicBezTo>
                    <a:pt x="183" y="13627"/>
                    <a:pt x="297" y="13993"/>
                    <a:pt x="480" y="14335"/>
                  </a:cubicBezTo>
                  <a:cubicBezTo>
                    <a:pt x="640" y="14677"/>
                    <a:pt x="845" y="14974"/>
                    <a:pt x="1096" y="15271"/>
                  </a:cubicBezTo>
                  <a:cubicBezTo>
                    <a:pt x="1324" y="15545"/>
                    <a:pt x="1598" y="15819"/>
                    <a:pt x="1895" y="16047"/>
                  </a:cubicBezTo>
                  <a:cubicBezTo>
                    <a:pt x="2215" y="16321"/>
                    <a:pt x="2557" y="16549"/>
                    <a:pt x="2899" y="16732"/>
                  </a:cubicBezTo>
                  <a:cubicBezTo>
                    <a:pt x="3287" y="16960"/>
                    <a:pt x="3675" y="17142"/>
                    <a:pt x="4063" y="17302"/>
                  </a:cubicBezTo>
                  <a:cubicBezTo>
                    <a:pt x="4794" y="17576"/>
                    <a:pt x="5570" y="17759"/>
                    <a:pt x="6346" y="17804"/>
                  </a:cubicBezTo>
                  <a:cubicBezTo>
                    <a:pt x="6518" y="17815"/>
                    <a:pt x="6691" y="17821"/>
                    <a:pt x="6863" y="17821"/>
                  </a:cubicBezTo>
                  <a:cubicBezTo>
                    <a:pt x="7420" y="17821"/>
                    <a:pt x="7974" y="17761"/>
                    <a:pt x="8514" y="17622"/>
                  </a:cubicBezTo>
                  <a:cubicBezTo>
                    <a:pt x="9222" y="17439"/>
                    <a:pt x="9884" y="17165"/>
                    <a:pt x="10500" y="16777"/>
                  </a:cubicBezTo>
                  <a:cubicBezTo>
                    <a:pt x="11094" y="16412"/>
                    <a:pt x="11641" y="15933"/>
                    <a:pt x="12121" y="15385"/>
                  </a:cubicBezTo>
                  <a:cubicBezTo>
                    <a:pt x="12349" y="15111"/>
                    <a:pt x="12555" y="14814"/>
                    <a:pt x="12760" y="14518"/>
                  </a:cubicBezTo>
                  <a:cubicBezTo>
                    <a:pt x="12943" y="14198"/>
                    <a:pt x="13125" y="13856"/>
                    <a:pt x="13262" y="13513"/>
                  </a:cubicBezTo>
                  <a:cubicBezTo>
                    <a:pt x="13399" y="13171"/>
                    <a:pt x="13536" y="12806"/>
                    <a:pt x="13604" y="12418"/>
                  </a:cubicBezTo>
                  <a:cubicBezTo>
                    <a:pt x="13719" y="12030"/>
                    <a:pt x="13764" y="11619"/>
                    <a:pt x="13810" y="11231"/>
                  </a:cubicBezTo>
                  <a:cubicBezTo>
                    <a:pt x="13878" y="10363"/>
                    <a:pt x="13833" y="9519"/>
                    <a:pt x="13696" y="8674"/>
                  </a:cubicBezTo>
                  <a:cubicBezTo>
                    <a:pt x="13399" y="7031"/>
                    <a:pt x="12714" y="5456"/>
                    <a:pt x="11847" y="4018"/>
                  </a:cubicBezTo>
                  <a:cubicBezTo>
                    <a:pt x="11002" y="2603"/>
                    <a:pt x="9975" y="1279"/>
                    <a:pt x="88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9928;p58">
              <a:extLst>
                <a:ext uri="{FF2B5EF4-FFF2-40B4-BE49-F238E27FC236}">
                  <a16:creationId xmlns:a16="http://schemas.microsoft.com/office/drawing/2014/main" id="{B13E3265-33D6-0672-6DF0-EDF9CE488424}"/>
                </a:ext>
              </a:extLst>
            </p:cNvPr>
            <p:cNvSpPr/>
            <p:nvPr/>
          </p:nvSpPr>
          <p:spPr>
            <a:xfrm>
              <a:off x="5982862" y="3839365"/>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9929;p58">
              <a:extLst>
                <a:ext uri="{FF2B5EF4-FFF2-40B4-BE49-F238E27FC236}">
                  <a16:creationId xmlns:a16="http://schemas.microsoft.com/office/drawing/2014/main" id="{6F140077-6F9C-4D51-6073-590360BD2EA4}"/>
                </a:ext>
              </a:extLst>
            </p:cNvPr>
            <p:cNvSpPr/>
            <p:nvPr/>
          </p:nvSpPr>
          <p:spPr>
            <a:xfrm>
              <a:off x="5636689" y="3774880"/>
              <a:ext cx="1083" cy="47"/>
            </a:xfrm>
            <a:custGeom>
              <a:avLst/>
              <a:gdLst/>
              <a:ahLst/>
              <a:cxnLst/>
              <a:rect l="l" t="t" r="r" b="b"/>
              <a:pathLst>
                <a:path w="23" h="1" extrusionOk="0">
                  <a:moveTo>
                    <a:pt x="23" y="0"/>
                  </a:moveTo>
                  <a:cubicBezTo>
                    <a:pt x="0" y="0"/>
                    <a:pt x="0" y="0"/>
                    <a:pt x="0" y="0"/>
                  </a:cubicBezTo>
                  <a:lnTo>
                    <a:pt x="23"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9930;p58">
              <a:extLst>
                <a:ext uri="{FF2B5EF4-FFF2-40B4-BE49-F238E27FC236}">
                  <a16:creationId xmlns:a16="http://schemas.microsoft.com/office/drawing/2014/main" id="{D62D8F83-AF02-386D-CF8E-6A680ADEF083}"/>
                </a:ext>
              </a:extLst>
            </p:cNvPr>
            <p:cNvSpPr/>
            <p:nvPr/>
          </p:nvSpPr>
          <p:spPr>
            <a:xfrm>
              <a:off x="6052765" y="3150187"/>
              <a:ext cx="1130" cy="1130"/>
            </a:xfrm>
            <a:custGeom>
              <a:avLst/>
              <a:gdLst/>
              <a:ahLst/>
              <a:cxnLst/>
              <a:rect l="l" t="t" r="r" b="b"/>
              <a:pathLst>
                <a:path w="24" h="24" extrusionOk="0">
                  <a:moveTo>
                    <a:pt x="23" y="24"/>
                  </a:moveTo>
                  <a:cubicBezTo>
                    <a:pt x="23" y="24"/>
                    <a:pt x="0" y="24"/>
                    <a:pt x="0" y="1"/>
                  </a:cubicBezTo>
                  <a:cubicBezTo>
                    <a:pt x="0" y="24"/>
                    <a:pt x="23" y="24"/>
                    <a:pt x="23" y="24"/>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9931;p58">
              <a:extLst>
                <a:ext uri="{FF2B5EF4-FFF2-40B4-BE49-F238E27FC236}">
                  <a16:creationId xmlns:a16="http://schemas.microsoft.com/office/drawing/2014/main" id="{EEC4A60E-46D2-B98B-217A-FD9C003AEFC7}"/>
                </a:ext>
              </a:extLst>
            </p:cNvPr>
            <p:cNvSpPr/>
            <p:nvPr/>
          </p:nvSpPr>
          <p:spPr>
            <a:xfrm>
              <a:off x="6157055" y="3339404"/>
              <a:ext cx="47" cy="47"/>
            </a:xfrm>
            <a:custGeom>
              <a:avLst/>
              <a:gdLst/>
              <a:ahLst/>
              <a:cxnLst/>
              <a:rect l="l" t="t" r="r" b="b"/>
              <a:pathLst>
                <a:path w="1" h="1" extrusionOk="0">
                  <a:moveTo>
                    <a:pt x="1" y="1"/>
                  </a:move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9932;p58">
              <a:extLst>
                <a:ext uri="{FF2B5EF4-FFF2-40B4-BE49-F238E27FC236}">
                  <a16:creationId xmlns:a16="http://schemas.microsoft.com/office/drawing/2014/main" id="{163166BC-0742-D2A9-D0FF-19263275B84F}"/>
                </a:ext>
              </a:extLst>
            </p:cNvPr>
            <p:cNvSpPr/>
            <p:nvPr/>
          </p:nvSpPr>
          <p:spPr>
            <a:xfrm>
              <a:off x="6054932" y="3799609"/>
              <a:ext cx="1083" cy="1130"/>
            </a:xfrm>
            <a:custGeom>
              <a:avLst/>
              <a:gdLst/>
              <a:ahLst/>
              <a:cxnLst/>
              <a:rect l="l" t="t" r="r" b="b"/>
              <a:pathLst>
                <a:path w="23" h="24" extrusionOk="0">
                  <a:moveTo>
                    <a:pt x="0" y="23"/>
                  </a:moveTo>
                  <a:cubicBezTo>
                    <a:pt x="23" y="0"/>
                    <a:pt x="23" y="0"/>
                    <a:pt x="23" y="0"/>
                  </a:cubicBezTo>
                  <a:cubicBezTo>
                    <a:pt x="23" y="0"/>
                    <a:pt x="23" y="0"/>
                    <a:pt x="0"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9933;p58">
              <a:extLst>
                <a:ext uri="{FF2B5EF4-FFF2-40B4-BE49-F238E27FC236}">
                  <a16:creationId xmlns:a16="http://schemas.microsoft.com/office/drawing/2014/main" id="{CD4D6A86-BE0D-095E-331E-8CF72E6980FC}"/>
                </a:ext>
              </a:extLst>
            </p:cNvPr>
            <p:cNvSpPr/>
            <p:nvPr/>
          </p:nvSpPr>
          <p:spPr>
            <a:xfrm>
              <a:off x="5715166" y="3823256"/>
              <a:ext cx="1130" cy="47"/>
            </a:xfrm>
            <a:custGeom>
              <a:avLst/>
              <a:gdLst/>
              <a:ahLst/>
              <a:cxnLst/>
              <a:rect l="l" t="t" r="r" b="b"/>
              <a:pathLst>
                <a:path w="24" h="1" extrusionOk="0">
                  <a:moveTo>
                    <a:pt x="23" y="0"/>
                  </a:moveTo>
                  <a:cubicBezTo>
                    <a:pt x="23" y="0"/>
                    <a:pt x="23" y="0"/>
                    <a:pt x="0" y="0"/>
                  </a:cubicBezTo>
                  <a:cubicBezTo>
                    <a:pt x="23" y="0"/>
                    <a:pt x="23" y="0"/>
                    <a:pt x="23"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9934;p58">
              <a:extLst>
                <a:ext uri="{FF2B5EF4-FFF2-40B4-BE49-F238E27FC236}">
                  <a16:creationId xmlns:a16="http://schemas.microsoft.com/office/drawing/2014/main" id="{5BBAC1E2-2EFB-3FFE-5FC7-EE1A0E1290D2}"/>
                </a:ext>
              </a:extLst>
            </p:cNvPr>
            <p:cNvSpPr/>
            <p:nvPr/>
          </p:nvSpPr>
          <p:spPr>
            <a:xfrm>
              <a:off x="5716249" y="3823256"/>
              <a:ext cx="47" cy="1130"/>
            </a:xfrm>
            <a:custGeom>
              <a:avLst/>
              <a:gdLst/>
              <a:ahLst/>
              <a:cxnLst/>
              <a:rect l="l" t="t" r="r" b="b"/>
              <a:pathLst>
                <a:path w="1" h="24" extrusionOk="0">
                  <a:moveTo>
                    <a:pt x="0" y="23"/>
                  </a:moveTo>
                  <a:cubicBezTo>
                    <a:pt x="0" y="23"/>
                    <a:pt x="0" y="0"/>
                    <a:pt x="0" y="0"/>
                  </a:cubicBezTo>
                  <a:cubicBezTo>
                    <a:pt x="0" y="0"/>
                    <a:pt x="0" y="23"/>
                    <a:pt x="0"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9935;p58">
              <a:extLst>
                <a:ext uri="{FF2B5EF4-FFF2-40B4-BE49-F238E27FC236}">
                  <a16:creationId xmlns:a16="http://schemas.microsoft.com/office/drawing/2014/main" id="{BE229973-41CE-112E-4526-55C1E530CE49}"/>
                </a:ext>
              </a:extLst>
            </p:cNvPr>
            <p:cNvSpPr/>
            <p:nvPr/>
          </p:nvSpPr>
          <p:spPr>
            <a:xfrm>
              <a:off x="6080698" y="3037326"/>
              <a:ext cx="221523" cy="165236"/>
            </a:xfrm>
            <a:custGeom>
              <a:avLst/>
              <a:gdLst/>
              <a:ahLst/>
              <a:cxnLst/>
              <a:rect l="l" t="t" r="r" b="b"/>
              <a:pathLst>
                <a:path w="4703" h="3508" extrusionOk="0">
                  <a:moveTo>
                    <a:pt x="4234" y="2602"/>
                  </a:moveTo>
                  <a:cubicBezTo>
                    <a:pt x="4224" y="2603"/>
                    <a:pt x="4224" y="2608"/>
                    <a:pt x="4224" y="2625"/>
                  </a:cubicBezTo>
                  <a:cubicBezTo>
                    <a:pt x="4227" y="2617"/>
                    <a:pt x="4230" y="2610"/>
                    <a:pt x="4234" y="2602"/>
                  </a:cubicBezTo>
                  <a:close/>
                  <a:moveTo>
                    <a:pt x="3973" y="0"/>
                  </a:moveTo>
                  <a:cubicBezTo>
                    <a:pt x="3927" y="23"/>
                    <a:pt x="3881" y="46"/>
                    <a:pt x="3858" y="69"/>
                  </a:cubicBezTo>
                  <a:cubicBezTo>
                    <a:pt x="3767" y="137"/>
                    <a:pt x="3699" y="251"/>
                    <a:pt x="3653" y="342"/>
                  </a:cubicBezTo>
                  <a:cubicBezTo>
                    <a:pt x="3585" y="457"/>
                    <a:pt x="3539" y="571"/>
                    <a:pt x="3470" y="685"/>
                  </a:cubicBezTo>
                  <a:cubicBezTo>
                    <a:pt x="3425" y="799"/>
                    <a:pt x="3379" y="913"/>
                    <a:pt x="3333" y="1004"/>
                  </a:cubicBezTo>
                  <a:cubicBezTo>
                    <a:pt x="3333" y="1004"/>
                    <a:pt x="3333" y="1004"/>
                    <a:pt x="3333" y="982"/>
                  </a:cubicBezTo>
                  <a:cubicBezTo>
                    <a:pt x="3311" y="1073"/>
                    <a:pt x="3265" y="1141"/>
                    <a:pt x="3219" y="1210"/>
                  </a:cubicBezTo>
                  <a:cubicBezTo>
                    <a:pt x="3174" y="1301"/>
                    <a:pt x="3105" y="1392"/>
                    <a:pt x="3060" y="1484"/>
                  </a:cubicBezTo>
                  <a:cubicBezTo>
                    <a:pt x="2945" y="1644"/>
                    <a:pt x="2808" y="1803"/>
                    <a:pt x="2671" y="1963"/>
                  </a:cubicBezTo>
                  <a:lnTo>
                    <a:pt x="2694" y="1963"/>
                  </a:lnTo>
                  <a:cubicBezTo>
                    <a:pt x="2443" y="2214"/>
                    <a:pt x="2192" y="2465"/>
                    <a:pt x="1895" y="2671"/>
                  </a:cubicBezTo>
                  <a:cubicBezTo>
                    <a:pt x="1895" y="2671"/>
                    <a:pt x="1895" y="2648"/>
                    <a:pt x="1895" y="2648"/>
                  </a:cubicBezTo>
                  <a:cubicBezTo>
                    <a:pt x="1690" y="2785"/>
                    <a:pt x="1462" y="2899"/>
                    <a:pt x="1234" y="2990"/>
                  </a:cubicBezTo>
                  <a:cubicBezTo>
                    <a:pt x="1051" y="3036"/>
                    <a:pt x="868" y="3082"/>
                    <a:pt x="686" y="3104"/>
                  </a:cubicBezTo>
                  <a:cubicBezTo>
                    <a:pt x="526" y="3104"/>
                    <a:pt x="343" y="3104"/>
                    <a:pt x="184" y="3059"/>
                  </a:cubicBezTo>
                  <a:lnTo>
                    <a:pt x="92" y="3059"/>
                  </a:lnTo>
                  <a:cubicBezTo>
                    <a:pt x="81" y="3047"/>
                    <a:pt x="75" y="3042"/>
                    <a:pt x="69" y="3042"/>
                  </a:cubicBezTo>
                  <a:cubicBezTo>
                    <a:pt x="64" y="3042"/>
                    <a:pt x="58" y="3047"/>
                    <a:pt x="47" y="3059"/>
                  </a:cubicBezTo>
                  <a:cubicBezTo>
                    <a:pt x="24" y="3059"/>
                    <a:pt x="1" y="3082"/>
                    <a:pt x="1" y="3104"/>
                  </a:cubicBezTo>
                  <a:cubicBezTo>
                    <a:pt x="1" y="3127"/>
                    <a:pt x="1" y="3150"/>
                    <a:pt x="1" y="3150"/>
                  </a:cubicBezTo>
                  <a:cubicBezTo>
                    <a:pt x="1" y="3173"/>
                    <a:pt x="24" y="3196"/>
                    <a:pt x="47" y="3196"/>
                  </a:cubicBezTo>
                  <a:cubicBezTo>
                    <a:pt x="252" y="3241"/>
                    <a:pt x="457" y="3264"/>
                    <a:pt x="663" y="3264"/>
                  </a:cubicBezTo>
                  <a:cubicBezTo>
                    <a:pt x="845" y="3241"/>
                    <a:pt x="1028" y="3218"/>
                    <a:pt x="1211" y="3150"/>
                  </a:cubicBezTo>
                  <a:cubicBezTo>
                    <a:pt x="1370" y="3104"/>
                    <a:pt x="1530" y="3059"/>
                    <a:pt x="1667" y="2967"/>
                  </a:cubicBezTo>
                  <a:cubicBezTo>
                    <a:pt x="1827" y="2899"/>
                    <a:pt x="1964" y="2808"/>
                    <a:pt x="2101" y="2716"/>
                  </a:cubicBezTo>
                  <a:cubicBezTo>
                    <a:pt x="2375" y="2511"/>
                    <a:pt x="2626" y="2283"/>
                    <a:pt x="2854" y="2009"/>
                  </a:cubicBezTo>
                  <a:cubicBezTo>
                    <a:pt x="3060" y="1758"/>
                    <a:pt x="3242" y="1507"/>
                    <a:pt x="3402" y="1210"/>
                  </a:cubicBezTo>
                  <a:cubicBezTo>
                    <a:pt x="3470" y="1096"/>
                    <a:pt x="3516" y="1004"/>
                    <a:pt x="3562" y="890"/>
                  </a:cubicBezTo>
                  <a:cubicBezTo>
                    <a:pt x="3607" y="776"/>
                    <a:pt x="3653" y="662"/>
                    <a:pt x="3721" y="548"/>
                  </a:cubicBezTo>
                  <a:cubicBezTo>
                    <a:pt x="3721" y="548"/>
                    <a:pt x="3721" y="571"/>
                    <a:pt x="3721" y="571"/>
                  </a:cubicBezTo>
                  <a:cubicBezTo>
                    <a:pt x="3767" y="457"/>
                    <a:pt x="3836" y="342"/>
                    <a:pt x="3904" y="251"/>
                  </a:cubicBezTo>
                  <a:cubicBezTo>
                    <a:pt x="3927" y="228"/>
                    <a:pt x="3950" y="206"/>
                    <a:pt x="3973" y="183"/>
                  </a:cubicBezTo>
                  <a:cubicBezTo>
                    <a:pt x="3995" y="183"/>
                    <a:pt x="3995" y="183"/>
                    <a:pt x="4018" y="160"/>
                  </a:cubicBezTo>
                  <a:lnTo>
                    <a:pt x="4064" y="160"/>
                  </a:lnTo>
                  <a:cubicBezTo>
                    <a:pt x="4087" y="160"/>
                    <a:pt x="4087" y="160"/>
                    <a:pt x="4087" y="183"/>
                  </a:cubicBezTo>
                  <a:cubicBezTo>
                    <a:pt x="4109" y="183"/>
                    <a:pt x="4132" y="206"/>
                    <a:pt x="4155" y="206"/>
                  </a:cubicBezTo>
                  <a:cubicBezTo>
                    <a:pt x="4178" y="251"/>
                    <a:pt x="4224" y="274"/>
                    <a:pt x="4246" y="320"/>
                  </a:cubicBezTo>
                  <a:cubicBezTo>
                    <a:pt x="4315" y="434"/>
                    <a:pt x="4383" y="571"/>
                    <a:pt x="4429" y="708"/>
                  </a:cubicBezTo>
                  <a:cubicBezTo>
                    <a:pt x="4475" y="867"/>
                    <a:pt x="4498" y="1027"/>
                    <a:pt x="4520" y="1187"/>
                  </a:cubicBezTo>
                  <a:lnTo>
                    <a:pt x="4520" y="1210"/>
                  </a:lnTo>
                  <a:cubicBezTo>
                    <a:pt x="4543" y="1415"/>
                    <a:pt x="4520" y="1644"/>
                    <a:pt x="4475" y="1872"/>
                  </a:cubicBezTo>
                  <a:cubicBezTo>
                    <a:pt x="4430" y="2115"/>
                    <a:pt x="4343" y="2359"/>
                    <a:pt x="4234" y="2602"/>
                  </a:cubicBezTo>
                  <a:lnTo>
                    <a:pt x="4234" y="2602"/>
                  </a:lnTo>
                  <a:cubicBezTo>
                    <a:pt x="4237" y="2602"/>
                    <a:pt x="4241" y="2602"/>
                    <a:pt x="4246" y="2602"/>
                  </a:cubicBezTo>
                  <a:cubicBezTo>
                    <a:pt x="4132" y="2808"/>
                    <a:pt x="4018" y="2990"/>
                    <a:pt x="3858" y="3150"/>
                  </a:cubicBezTo>
                  <a:lnTo>
                    <a:pt x="3881" y="3150"/>
                  </a:lnTo>
                  <a:cubicBezTo>
                    <a:pt x="3813" y="3218"/>
                    <a:pt x="3721" y="3287"/>
                    <a:pt x="3653" y="3355"/>
                  </a:cubicBezTo>
                  <a:cubicBezTo>
                    <a:pt x="3607" y="3401"/>
                    <a:pt x="3607" y="3447"/>
                    <a:pt x="3630" y="3470"/>
                  </a:cubicBezTo>
                  <a:cubicBezTo>
                    <a:pt x="3657" y="3496"/>
                    <a:pt x="3684" y="3507"/>
                    <a:pt x="3706" y="3507"/>
                  </a:cubicBezTo>
                  <a:cubicBezTo>
                    <a:pt x="3721" y="3507"/>
                    <a:pt x="3735" y="3502"/>
                    <a:pt x="3744" y="3492"/>
                  </a:cubicBezTo>
                  <a:cubicBezTo>
                    <a:pt x="4018" y="3264"/>
                    <a:pt x="4201" y="2990"/>
                    <a:pt x="4361" y="2693"/>
                  </a:cubicBezTo>
                  <a:cubicBezTo>
                    <a:pt x="4429" y="2534"/>
                    <a:pt x="4498" y="2374"/>
                    <a:pt x="4566" y="2191"/>
                  </a:cubicBezTo>
                  <a:cubicBezTo>
                    <a:pt x="4612" y="2032"/>
                    <a:pt x="4657" y="1872"/>
                    <a:pt x="4657" y="1689"/>
                  </a:cubicBezTo>
                  <a:cubicBezTo>
                    <a:pt x="4680" y="1507"/>
                    <a:pt x="4703" y="1347"/>
                    <a:pt x="4680" y="1164"/>
                  </a:cubicBezTo>
                  <a:cubicBezTo>
                    <a:pt x="4657" y="1004"/>
                    <a:pt x="4634" y="845"/>
                    <a:pt x="4589" y="685"/>
                  </a:cubicBezTo>
                  <a:cubicBezTo>
                    <a:pt x="4543" y="525"/>
                    <a:pt x="4475" y="388"/>
                    <a:pt x="4383" y="251"/>
                  </a:cubicBezTo>
                  <a:cubicBezTo>
                    <a:pt x="4338" y="183"/>
                    <a:pt x="4292" y="114"/>
                    <a:pt x="4246" y="69"/>
                  </a:cubicBezTo>
                  <a:cubicBezTo>
                    <a:pt x="4224" y="69"/>
                    <a:pt x="4224" y="69"/>
                    <a:pt x="4201" y="46"/>
                  </a:cubicBezTo>
                  <a:lnTo>
                    <a:pt x="4178" y="46"/>
                  </a:lnTo>
                  <a:cubicBezTo>
                    <a:pt x="4155" y="23"/>
                    <a:pt x="4132" y="23"/>
                    <a:pt x="4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9936;p58">
              <a:extLst>
                <a:ext uri="{FF2B5EF4-FFF2-40B4-BE49-F238E27FC236}">
                  <a16:creationId xmlns:a16="http://schemas.microsoft.com/office/drawing/2014/main" id="{F028B2FC-09D9-9B14-7179-267E8E887611}"/>
                </a:ext>
              </a:extLst>
            </p:cNvPr>
            <p:cNvSpPr/>
            <p:nvPr/>
          </p:nvSpPr>
          <p:spPr>
            <a:xfrm>
              <a:off x="6252724" y="3177743"/>
              <a:ext cx="76400" cy="85397"/>
            </a:xfrm>
            <a:custGeom>
              <a:avLst/>
              <a:gdLst/>
              <a:ahLst/>
              <a:cxnLst/>
              <a:rect l="l" t="t" r="r" b="b"/>
              <a:pathLst>
                <a:path w="1622" h="1813" extrusionOk="0">
                  <a:moveTo>
                    <a:pt x="1131" y="0"/>
                  </a:moveTo>
                  <a:cubicBezTo>
                    <a:pt x="1065" y="0"/>
                    <a:pt x="998" y="12"/>
                    <a:pt x="937" y="32"/>
                  </a:cubicBezTo>
                  <a:cubicBezTo>
                    <a:pt x="777" y="55"/>
                    <a:pt x="640" y="101"/>
                    <a:pt x="480" y="169"/>
                  </a:cubicBezTo>
                  <a:cubicBezTo>
                    <a:pt x="343" y="215"/>
                    <a:pt x="229" y="283"/>
                    <a:pt x="92" y="329"/>
                  </a:cubicBezTo>
                  <a:lnTo>
                    <a:pt x="69" y="329"/>
                  </a:lnTo>
                  <a:cubicBezTo>
                    <a:pt x="47" y="352"/>
                    <a:pt x="24" y="352"/>
                    <a:pt x="24" y="374"/>
                  </a:cubicBezTo>
                  <a:cubicBezTo>
                    <a:pt x="1" y="397"/>
                    <a:pt x="1" y="420"/>
                    <a:pt x="24" y="443"/>
                  </a:cubicBezTo>
                  <a:cubicBezTo>
                    <a:pt x="24" y="443"/>
                    <a:pt x="24" y="466"/>
                    <a:pt x="47" y="489"/>
                  </a:cubicBezTo>
                  <a:lnTo>
                    <a:pt x="115" y="489"/>
                  </a:lnTo>
                  <a:cubicBezTo>
                    <a:pt x="275" y="420"/>
                    <a:pt x="435" y="352"/>
                    <a:pt x="594" y="283"/>
                  </a:cubicBezTo>
                  <a:lnTo>
                    <a:pt x="594" y="283"/>
                  </a:lnTo>
                  <a:cubicBezTo>
                    <a:pt x="594" y="283"/>
                    <a:pt x="572" y="306"/>
                    <a:pt x="572" y="306"/>
                  </a:cubicBezTo>
                  <a:cubicBezTo>
                    <a:pt x="731" y="237"/>
                    <a:pt x="868" y="192"/>
                    <a:pt x="1028" y="169"/>
                  </a:cubicBezTo>
                  <a:lnTo>
                    <a:pt x="1211" y="169"/>
                  </a:lnTo>
                  <a:cubicBezTo>
                    <a:pt x="1234" y="169"/>
                    <a:pt x="1256" y="192"/>
                    <a:pt x="1279" y="192"/>
                  </a:cubicBezTo>
                  <a:cubicBezTo>
                    <a:pt x="1302" y="215"/>
                    <a:pt x="1325" y="215"/>
                    <a:pt x="1348" y="237"/>
                  </a:cubicBezTo>
                  <a:cubicBezTo>
                    <a:pt x="1371" y="237"/>
                    <a:pt x="1371" y="260"/>
                    <a:pt x="1393" y="283"/>
                  </a:cubicBezTo>
                  <a:cubicBezTo>
                    <a:pt x="1416" y="306"/>
                    <a:pt x="1416" y="329"/>
                    <a:pt x="1439" y="374"/>
                  </a:cubicBezTo>
                  <a:cubicBezTo>
                    <a:pt x="1439" y="397"/>
                    <a:pt x="1462" y="420"/>
                    <a:pt x="1462" y="443"/>
                  </a:cubicBezTo>
                  <a:cubicBezTo>
                    <a:pt x="1462" y="489"/>
                    <a:pt x="1462" y="534"/>
                    <a:pt x="1462" y="557"/>
                  </a:cubicBezTo>
                  <a:cubicBezTo>
                    <a:pt x="1439" y="625"/>
                    <a:pt x="1416" y="671"/>
                    <a:pt x="1393" y="717"/>
                  </a:cubicBezTo>
                  <a:cubicBezTo>
                    <a:pt x="1371" y="808"/>
                    <a:pt x="1302" y="877"/>
                    <a:pt x="1256" y="945"/>
                  </a:cubicBezTo>
                  <a:cubicBezTo>
                    <a:pt x="1119" y="1105"/>
                    <a:pt x="982" y="1219"/>
                    <a:pt x="846" y="1333"/>
                  </a:cubicBezTo>
                  <a:cubicBezTo>
                    <a:pt x="686" y="1447"/>
                    <a:pt x="526" y="1538"/>
                    <a:pt x="343" y="1607"/>
                  </a:cubicBezTo>
                  <a:cubicBezTo>
                    <a:pt x="298" y="1630"/>
                    <a:pt x="252" y="1653"/>
                    <a:pt x="206" y="1653"/>
                  </a:cubicBezTo>
                  <a:cubicBezTo>
                    <a:pt x="184" y="1653"/>
                    <a:pt x="138" y="1698"/>
                    <a:pt x="161" y="1744"/>
                  </a:cubicBezTo>
                  <a:cubicBezTo>
                    <a:pt x="161" y="1790"/>
                    <a:pt x="206" y="1812"/>
                    <a:pt x="252" y="1812"/>
                  </a:cubicBezTo>
                  <a:cubicBezTo>
                    <a:pt x="321" y="1790"/>
                    <a:pt x="412" y="1767"/>
                    <a:pt x="480" y="1744"/>
                  </a:cubicBezTo>
                  <a:cubicBezTo>
                    <a:pt x="549" y="1698"/>
                    <a:pt x="640" y="1653"/>
                    <a:pt x="709" y="1607"/>
                  </a:cubicBezTo>
                  <a:cubicBezTo>
                    <a:pt x="960" y="1447"/>
                    <a:pt x="1211" y="1265"/>
                    <a:pt x="1393" y="1036"/>
                  </a:cubicBezTo>
                  <a:cubicBezTo>
                    <a:pt x="1462" y="945"/>
                    <a:pt x="1553" y="831"/>
                    <a:pt x="1576" y="694"/>
                  </a:cubicBezTo>
                  <a:cubicBezTo>
                    <a:pt x="1599" y="625"/>
                    <a:pt x="1622" y="580"/>
                    <a:pt x="1622" y="511"/>
                  </a:cubicBezTo>
                  <a:cubicBezTo>
                    <a:pt x="1622" y="466"/>
                    <a:pt x="1622" y="397"/>
                    <a:pt x="1599" y="352"/>
                  </a:cubicBezTo>
                  <a:cubicBezTo>
                    <a:pt x="1576" y="283"/>
                    <a:pt x="1553" y="215"/>
                    <a:pt x="1507" y="169"/>
                  </a:cubicBezTo>
                  <a:cubicBezTo>
                    <a:pt x="1485" y="146"/>
                    <a:pt x="1439" y="101"/>
                    <a:pt x="1416" y="78"/>
                  </a:cubicBezTo>
                  <a:cubicBezTo>
                    <a:pt x="1393" y="78"/>
                    <a:pt x="1371" y="55"/>
                    <a:pt x="1371" y="55"/>
                  </a:cubicBezTo>
                  <a:cubicBezTo>
                    <a:pt x="1295" y="17"/>
                    <a:pt x="1213" y="0"/>
                    <a:pt x="11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9937;p58">
              <a:extLst>
                <a:ext uri="{FF2B5EF4-FFF2-40B4-BE49-F238E27FC236}">
                  <a16:creationId xmlns:a16="http://schemas.microsoft.com/office/drawing/2014/main" id="{8EFF15BC-EB27-D714-EBB2-301D957D3C80}"/>
                </a:ext>
              </a:extLst>
            </p:cNvPr>
            <p:cNvSpPr/>
            <p:nvPr/>
          </p:nvSpPr>
          <p:spPr>
            <a:xfrm>
              <a:off x="6153852" y="3255559"/>
              <a:ext cx="150540" cy="84596"/>
            </a:xfrm>
            <a:custGeom>
              <a:avLst/>
              <a:gdLst/>
              <a:ahLst/>
              <a:cxnLst/>
              <a:rect l="l" t="t" r="r" b="b"/>
              <a:pathLst>
                <a:path w="3196" h="1796" extrusionOk="0">
                  <a:moveTo>
                    <a:pt x="2328" y="1"/>
                  </a:moveTo>
                  <a:cubicBezTo>
                    <a:pt x="2283" y="1"/>
                    <a:pt x="2237" y="23"/>
                    <a:pt x="2237" y="69"/>
                  </a:cubicBezTo>
                  <a:cubicBezTo>
                    <a:pt x="2214" y="115"/>
                    <a:pt x="2237" y="160"/>
                    <a:pt x="2283" y="160"/>
                  </a:cubicBezTo>
                  <a:cubicBezTo>
                    <a:pt x="2465" y="206"/>
                    <a:pt x="2671" y="252"/>
                    <a:pt x="2830" y="320"/>
                  </a:cubicBezTo>
                  <a:cubicBezTo>
                    <a:pt x="2876" y="343"/>
                    <a:pt x="2899" y="366"/>
                    <a:pt x="2945" y="389"/>
                  </a:cubicBezTo>
                  <a:cubicBezTo>
                    <a:pt x="2967" y="411"/>
                    <a:pt x="2990" y="411"/>
                    <a:pt x="2990" y="434"/>
                  </a:cubicBezTo>
                  <a:cubicBezTo>
                    <a:pt x="2990" y="457"/>
                    <a:pt x="3013" y="457"/>
                    <a:pt x="3013" y="480"/>
                  </a:cubicBezTo>
                  <a:cubicBezTo>
                    <a:pt x="3013" y="480"/>
                    <a:pt x="3013" y="503"/>
                    <a:pt x="3036" y="526"/>
                  </a:cubicBezTo>
                  <a:cubicBezTo>
                    <a:pt x="3036" y="548"/>
                    <a:pt x="3036" y="548"/>
                    <a:pt x="3013" y="571"/>
                  </a:cubicBezTo>
                  <a:cubicBezTo>
                    <a:pt x="3013" y="617"/>
                    <a:pt x="3013" y="663"/>
                    <a:pt x="2990" y="708"/>
                  </a:cubicBezTo>
                  <a:cubicBezTo>
                    <a:pt x="2945" y="777"/>
                    <a:pt x="2899" y="868"/>
                    <a:pt x="2830" y="936"/>
                  </a:cubicBezTo>
                  <a:cubicBezTo>
                    <a:pt x="2739" y="1051"/>
                    <a:pt x="2648" y="1142"/>
                    <a:pt x="2534" y="1210"/>
                  </a:cubicBezTo>
                  <a:cubicBezTo>
                    <a:pt x="2397" y="1324"/>
                    <a:pt x="2237" y="1416"/>
                    <a:pt x="2077" y="1461"/>
                  </a:cubicBezTo>
                  <a:cubicBezTo>
                    <a:pt x="1872" y="1553"/>
                    <a:pt x="1643" y="1598"/>
                    <a:pt x="1415" y="1621"/>
                  </a:cubicBezTo>
                  <a:cubicBezTo>
                    <a:pt x="1301" y="1621"/>
                    <a:pt x="1187" y="1644"/>
                    <a:pt x="1073" y="1644"/>
                  </a:cubicBezTo>
                  <a:cubicBezTo>
                    <a:pt x="982" y="1621"/>
                    <a:pt x="867" y="1621"/>
                    <a:pt x="753" y="1598"/>
                  </a:cubicBezTo>
                  <a:cubicBezTo>
                    <a:pt x="594" y="1576"/>
                    <a:pt x="434" y="1530"/>
                    <a:pt x="297" y="1484"/>
                  </a:cubicBezTo>
                  <a:cubicBezTo>
                    <a:pt x="228" y="1461"/>
                    <a:pt x="183" y="1416"/>
                    <a:pt x="137" y="1393"/>
                  </a:cubicBezTo>
                  <a:cubicBezTo>
                    <a:pt x="124" y="1386"/>
                    <a:pt x="110" y="1384"/>
                    <a:pt x="97" y="1384"/>
                  </a:cubicBezTo>
                  <a:cubicBezTo>
                    <a:pt x="67" y="1384"/>
                    <a:pt x="39" y="1400"/>
                    <a:pt x="23" y="1416"/>
                  </a:cubicBezTo>
                  <a:cubicBezTo>
                    <a:pt x="0" y="1461"/>
                    <a:pt x="23" y="1507"/>
                    <a:pt x="46" y="1530"/>
                  </a:cubicBezTo>
                  <a:cubicBezTo>
                    <a:pt x="274" y="1667"/>
                    <a:pt x="525" y="1735"/>
                    <a:pt x="753" y="1758"/>
                  </a:cubicBezTo>
                  <a:cubicBezTo>
                    <a:pt x="874" y="1785"/>
                    <a:pt x="994" y="1796"/>
                    <a:pt x="1114" y="1796"/>
                  </a:cubicBezTo>
                  <a:cubicBezTo>
                    <a:pt x="1199" y="1796"/>
                    <a:pt x="1284" y="1790"/>
                    <a:pt x="1370" y="1781"/>
                  </a:cubicBezTo>
                  <a:cubicBezTo>
                    <a:pt x="1575" y="1758"/>
                    <a:pt x="1780" y="1735"/>
                    <a:pt x="1986" y="1667"/>
                  </a:cubicBezTo>
                  <a:cubicBezTo>
                    <a:pt x="2168" y="1598"/>
                    <a:pt x="2374" y="1530"/>
                    <a:pt x="2534" y="1416"/>
                  </a:cubicBezTo>
                  <a:cubicBezTo>
                    <a:pt x="2716" y="1302"/>
                    <a:pt x="2853" y="1165"/>
                    <a:pt x="2967" y="1005"/>
                  </a:cubicBezTo>
                  <a:cubicBezTo>
                    <a:pt x="3036" y="936"/>
                    <a:pt x="3081" y="845"/>
                    <a:pt x="3127" y="777"/>
                  </a:cubicBezTo>
                  <a:cubicBezTo>
                    <a:pt x="3150" y="708"/>
                    <a:pt x="3173" y="640"/>
                    <a:pt x="3196" y="571"/>
                  </a:cubicBezTo>
                  <a:cubicBezTo>
                    <a:pt x="3196" y="526"/>
                    <a:pt x="3173" y="457"/>
                    <a:pt x="3150" y="411"/>
                  </a:cubicBezTo>
                  <a:cubicBezTo>
                    <a:pt x="3150" y="366"/>
                    <a:pt x="3104" y="320"/>
                    <a:pt x="3081" y="297"/>
                  </a:cubicBezTo>
                  <a:cubicBezTo>
                    <a:pt x="3059" y="275"/>
                    <a:pt x="3036" y="252"/>
                    <a:pt x="3013" y="229"/>
                  </a:cubicBezTo>
                  <a:cubicBezTo>
                    <a:pt x="2922" y="183"/>
                    <a:pt x="2853" y="160"/>
                    <a:pt x="2762" y="115"/>
                  </a:cubicBezTo>
                  <a:cubicBezTo>
                    <a:pt x="2625" y="69"/>
                    <a:pt x="2465" y="46"/>
                    <a:pt x="23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9938;p58">
              <a:extLst>
                <a:ext uri="{FF2B5EF4-FFF2-40B4-BE49-F238E27FC236}">
                  <a16:creationId xmlns:a16="http://schemas.microsoft.com/office/drawing/2014/main" id="{35D596A2-3893-C4B2-763E-E61E324C8ACB}"/>
                </a:ext>
              </a:extLst>
            </p:cNvPr>
            <p:cNvSpPr/>
            <p:nvPr/>
          </p:nvSpPr>
          <p:spPr>
            <a:xfrm>
              <a:off x="5161450" y="3193193"/>
              <a:ext cx="287090" cy="205414"/>
            </a:xfrm>
            <a:custGeom>
              <a:avLst/>
              <a:gdLst/>
              <a:ahLst/>
              <a:cxnLst/>
              <a:rect l="l" t="t" r="r" b="b"/>
              <a:pathLst>
                <a:path w="6095" h="4361" extrusionOk="0">
                  <a:moveTo>
                    <a:pt x="3196" y="1"/>
                  </a:moveTo>
                  <a:cubicBezTo>
                    <a:pt x="3082" y="1"/>
                    <a:pt x="2945" y="24"/>
                    <a:pt x="2808" y="46"/>
                  </a:cubicBezTo>
                  <a:cubicBezTo>
                    <a:pt x="2465" y="92"/>
                    <a:pt x="2123" y="206"/>
                    <a:pt x="1803" y="366"/>
                  </a:cubicBezTo>
                  <a:cubicBezTo>
                    <a:pt x="1507" y="549"/>
                    <a:pt x="1233" y="754"/>
                    <a:pt x="982" y="1005"/>
                  </a:cubicBezTo>
                  <a:cubicBezTo>
                    <a:pt x="480" y="1507"/>
                    <a:pt x="160" y="2146"/>
                    <a:pt x="23" y="2831"/>
                  </a:cubicBezTo>
                  <a:cubicBezTo>
                    <a:pt x="0" y="2922"/>
                    <a:pt x="69" y="2991"/>
                    <a:pt x="160" y="3014"/>
                  </a:cubicBezTo>
                  <a:cubicBezTo>
                    <a:pt x="169" y="3017"/>
                    <a:pt x="178" y="3018"/>
                    <a:pt x="188" y="3018"/>
                  </a:cubicBezTo>
                  <a:cubicBezTo>
                    <a:pt x="251" y="3018"/>
                    <a:pt x="323" y="2956"/>
                    <a:pt x="343" y="2877"/>
                  </a:cubicBezTo>
                  <a:cubicBezTo>
                    <a:pt x="365" y="2785"/>
                    <a:pt x="388" y="2671"/>
                    <a:pt x="411" y="2557"/>
                  </a:cubicBezTo>
                  <a:cubicBezTo>
                    <a:pt x="502" y="2283"/>
                    <a:pt x="639" y="1987"/>
                    <a:pt x="799" y="1735"/>
                  </a:cubicBezTo>
                  <a:cubicBezTo>
                    <a:pt x="959" y="1507"/>
                    <a:pt x="1142" y="1279"/>
                    <a:pt x="1347" y="1096"/>
                  </a:cubicBezTo>
                  <a:cubicBezTo>
                    <a:pt x="1530" y="914"/>
                    <a:pt x="1735" y="777"/>
                    <a:pt x="1963" y="640"/>
                  </a:cubicBezTo>
                  <a:cubicBezTo>
                    <a:pt x="2169" y="526"/>
                    <a:pt x="2397" y="457"/>
                    <a:pt x="2648" y="389"/>
                  </a:cubicBezTo>
                  <a:cubicBezTo>
                    <a:pt x="2853" y="343"/>
                    <a:pt x="3059" y="320"/>
                    <a:pt x="3287" y="320"/>
                  </a:cubicBezTo>
                  <a:cubicBezTo>
                    <a:pt x="3493" y="343"/>
                    <a:pt x="3721" y="366"/>
                    <a:pt x="3926" y="434"/>
                  </a:cubicBezTo>
                  <a:cubicBezTo>
                    <a:pt x="4132" y="503"/>
                    <a:pt x="4314" y="594"/>
                    <a:pt x="4497" y="708"/>
                  </a:cubicBezTo>
                  <a:cubicBezTo>
                    <a:pt x="4679" y="822"/>
                    <a:pt x="4862" y="959"/>
                    <a:pt x="4999" y="1119"/>
                  </a:cubicBezTo>
                  <a:cubicBezTo>
                    <a:pt x="5159" y="1302"/>
                    <a:pt x="5296" y="1484"/>
                    <a:pt x="5410" y="1690"/>
                  </a:cubicBezTo>
                  <a:cubicBezTo>
                    <a:pt x="5524" y="1918"/>
                    <a:pt x="5615" y="2169"/>
                    <a:pt x="5684" y="2443"/>
                  </a:cubicBezTo>
                  <a:cubicBezTo>
                    <a:pt x="5729" y="2671"/>
                    <a:pt x="5775" y="2922"/>
                    <a:pt x="5775" y="3173"/>
                  </a:cubicBezTo>
                  <a:cubicBezTo>
                    <a:pt x="5775" y="3196"/>
                    <a:pt x="5775" y="3242"/>
                    <a:pt x="5775" y="3288"/>
                  </a:cubicBezTo>
                  <a:cubicBezTo>
                    <a:pt x="5775" y="3379"/>
                    <a:pt x="5752" y="3493"/>
                    <a:pt x="5752" y="3584"/>
                  </a:cubicBezTo>
                  <a:cubicBezTo>
                    <a:pt x="5752" y="3607"/>
                    <a:pt x="5752" y="3607"/>
                    <a:pt x="5729" y="3630"/>
                  </a:cubicBezTo>
                  <a:cubicBezTo>
                    <a:pt x="5729" y="3630"/>
                    <a:pt x="5729" y="3653"/>
                    <a:pt x="5729" y="3676"/>
                  </a:cubicBezTo>
                  <a:cubicBezTo>
                    <a:pt x="5729" y="3744"/>
                    <a:pt x="5707" y="3790"/>
                    <a:pt x="5707" y="3858"/>
                  </a:cubicBezTo>
                  <a:cubicBezTo>
                    <a:pt x="5707" y="3858"/>
                    <a:pt x="5707" y="3881"/>
                    <a:pt x="5707" y="3881"/>
                  </a:cubicBezTo>
                  <a:cubicBezTo>
                    <a:pt x="5684" y="3904"/>
                    <a:pt x="5684" y="3927"/>
                    <a:pt x="5684" y="3950"/>
                  </a:cubicBezTo>
                  <a:cubicBezTo>
                    <a:pt x="5661" y="3995"/>
                    <a:pt x="5661" y="4064"/>
                    <a:pt x="5638" y="4132"/>
                  </a:cubicBezTo>
                  <a:cubicBezTo>
                    <a:pt x="5638" y="4132"/>
                    <a:pt x="5638" y="4132"/>
                    <a:pt x="5638" y="4155"/>
                  </a:cubicBezTo>
                  <a:cubicBezTo>
                    <a:pt x="5638" y="4155"/>
                    <a:pt x="5615" y="4178"/>
                    <a:pt x="5615" y="4178"/>
                  </a:cubicBezTo>
                  <a:cubicBezTo>
                    <a:pt x="5615" y="4178"/>
                    <a:pt x="5615" y="4201"/>
                    <a:pt x="5615" y="4201"/>
                  </a:cubicBezTo>
                  <a:cubicBezTo>
                    <a:pt x="5615" y="4246"/>
                    <a:pt x="5638" y="4269"/>
                    <a:pt x="5661" y="4292"/>
                  </a:cubicBezTo>
                  <a:cubicBezTo>
                    <a:pt x="5684" y="4338"/>
                    <a:pt x="5707" y="4360"/>
                    <a:pt x="5752" y="4360"/>
                  </a:cubicBezTo>
                  <a:cubicBezTo>
                    <a:pt x="5798" y="4360"/>
                    <a:pt x="5844" y="4360"/>
                    <a:pt x="5866" y="4338"/>
                  </a:cubicBezTo>
                  <a:cubicBezTo>
                    <a:pt x="5912" y="4315"/>
                    <a:pt x="5935" y="4269"/>
                    <a:pt x="5935" y="4223"/>
                  </a:cubicBezTo>
                  <a:cubicBezTo>
                    <a:pt x="5935" y="4223"/>
                    <a:pt x="5935" y="4223"/>
                    <a:pt x="5935" y="4201"/>
                  </a:cubicBezTo>
                  <a:cubicBezTo>
                    <a:pt x="5958" y="4201"/>
                    <a:pt x="5958" y="4201"/>
                    <a:pt x="5958" y="4178"/>
                  </a:cubicBezTo>
                  <a:lnTo>
                    <a:pt x="5958" y="4155"/>
                  </a:lnTo>
                  <a:cubicBezTo>
                    <a:pt x="5981" y="4109"/>
                    <a:pt x="5981" y="4041"/>
                    <a:pt x="6003" y="3995"/>
                  </a:cubicBezTo>
                  <a:cubicBezTo>
                    <a:pt x="6003" y="3995"/>
                    <a:pt x="6003" y="3972"/>
                    <a:pt x="6003" y="3972"/>
                  </a:cubicBezTo>
                  <a:cubicBezTo>
                    <a:pt x="6003" y="3972"/>
                    <a:pt x="6003" y="3950"/>
                    <a:pt x="6003" y="3950"/>
                  </a:cubicBezTo>
                  <a:cubicBezTo>
                    <a:pt x="6003" y="3927"/>
                    <a:pt x="6026" y="3927"/>
                    <a:pt x="6026" y="3904"/>
                  </a:cubicBezTo>
                  <a:cubicBezTo>
                    <a:pt x="6026" y="3835"/>
                    <a:pt x="6049" y="3790"/>
                    <a:pt x="6049" y="3721"/>
                  </a:cubicBezTo>
                  <a:cubicBezTo>
                    <a:pt x="6049" y="3698"/>
                    <a:pt x="6049" y="3698"/>
                    <a:pt x="6049" y="3698"/>
                  </a:cubicBezTo>
                  <a:cubicBezTo>
                    <a:pt x="6049" y="3676"/>
                    <a:pt x="6049" y="3676"/>
                    <a:pt x="6049" y="3676"/>
                  </a:cubicBezTo>
                  <a:cubicBezTo>
                    <a:pt x="6049" y="3676"/>
                    <a:pt x="6049" y="3676"/>
                    <a:pt x="6049" y="3653"/>
                  </a:cubicBezTo>
                  <a:cubicBezTo>
                    <a:pt x="6072" y="3470"/>
                    <a:pt x="6095" y="3310"/>
                    <a:pt x="6095" y="3151"/>
                  </a:cubicBezTo>
                  <a:cubicBezTo>
                    <a:pt x="6095" y="3151"/>
                    <a:pt x="6095" y="3151"/>
                    <a:pt x="6095" y="3128"/>
                  </a:cubicBezTo>
                  <a:cubicBezTo>
                    <a:pt x="6072" y="2740"/>
                    <a:pt x="6003" y="2329"/>
                    <a:pt x="5866" y="1964"/>
                  </a:cubicBezTo>
                  <a:cubicBezTo>
                    <a:pt x="5798" y="1758"/>
                    <a:pt x="5707" y="1553"/>
                    <a:pt x="5592" y="1370"/>
                  </a:cubicBezTo>
                  <a:cubicBezTo>
                    <a:pt x="5478" y="1188"/>
                    <a:pt x="5341" y="1028"/>
                    <a:pt x="5204" y="868"/>
                  </a:cubicBezTo>
                  <a:cubicBezTo>
                    <a:pt x="4908" y="549"/>
                    <a:pt x="4520" y="297"/>
                    <a:pt x="4109" y="161"/>
                  </a:cubicBezTo>
                  <a:cubicBezTo>
                    <a:pt x="3835" y="69"/>
                    <a:pt x="3515" y="1"/>
                    <a:pt x="31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9939;p58">
              <a:extLst>
                <a:ext uri="{FF2B5EF4-FFF2-40B4-BE49-F238E27FC236}">
                  <a16:creationId xmlns:a16="http://schemas.microsoft.com/office/drawing/2014/main" id="{CE160A27-0BC7-D5EF-6A09-5C6756276737}"/>
                </a:ext>
              </a:extLst>
            </p:cNvPr>
            <p:cNvSpPr/>
            <p:nvPr/>
          </p:nvSpPr>
          <p:spPr>
            <a:xfrm>
              <a:off x="5736645" y="3338367"/>
              <a:ext cx="287137" cy="206921"/>
            </a:xfrm>
            <a:custGeom>
              <a:avLst/>
              <a:gdLst/>
              <a:ahLst/>
              <a:cxnLst/>
              <a:rect l="l" t="t" r="r" b="b"/>
              <a:pathLst>
                <a:path w="6096" h="4393" extrusionOk="0">
                  <a:moveTo>
                    <a:pt x="3219" y="0"/>
                  </a:moveTo>
                  <a:cubicBezTo>
                    <a:pt x="2877" y="0"/>
                    <a:pt x="2534" y="69"/>
                    <a:pt x="2215" y="183"/>
                  </a:cubicBezTo>
                  <a:cubicBezTo>
                    <a:pt x="1941" y="297"/>
                    <a:pt x="1667" y="434"/>
                    <a:pt x="1416" y="616"/>
                  </a:cubicBezTo>
                  <a:cubicBezTo>
                    <a:pt x="1165" y="822"/>
                    <a:pt x="937" y="1050"/>
                    <a:pt x="731" y="1301"/>
                  </a:cubicBezTo>
                  <a:cubicBezTo>
                    <a:pt x="366" y="1758"/>
                    <a:pt x="138" y="2283"/>
                    <a:pt x="24" y="2853"/>
                  </a:cubicBezTo>
                  <a:cubicBezTo>
                    <a:pt x="1" y="2945"/>
                    <a:pt x="69" y="3036"/>
                    <a:pt x="138" y="3036"/>
                  </a:cubicBezTo>
                  <a:cubicBezTo>
                    <a:pt x="150" y="3039"/>
                    <a:pt x="162" y="3040"/>
                    <a:pt x="174" y="3040"/>
                  </a:cubicBezTo>
                  <a:cubicBezTo>
                    <a:pt x="252" y="3040"/>
                    <a:pt x="323" y="2981"/>
                    <a:pt x="343" y="2922"/>
                  </a:cubicBezTo>
                  <a:cubicBezTo>
                    <a:pt x="366" y="2808"/>
                    <a:pt x="389" y="2694"/>
                    <a:pt x="412" y="2602"/>
                  </a:cubicBezTo>
                  <a:cubicBezTo>
                    <a:pt x="503" y="2306"/>
                    <a:pt x="640" y="2009"/>
                    <a:pt x="800" y="1735"/>
                  </a:cubicBezTo>
                  <a:cubicBezTo>
                    <a:pt x="959" y="1507"/>
                    <a:pt x="1142" y="1301"/>
                    <a:pt x="1325" y="1119"/>
                  </a:cubicBezTo>
                  <a:cubicBezTo>
                    <a:pt x="1530" y="936"/>
                    <a:pt x="1736" y="776"/>
                    <a:pt x="1964" y="639"/>
                  </a:cubicBezTo>
                  <a:cubicBezTo>
                    <a:pt x="2192" y="548"/>
                    <a:pt x="2420" y="457"/>
                    <a:pt x="2649" y="388"/>
                  </a:cubicBezTo>
                  <a:cubicBezTo>
                    <a:pt x="2877" y="343"/>
                    <a:pt x="3082" y="320"/>
                    <a:pt x="3311" y="320"/>
                  </a:cubicBezTo>
                  <a:cubicBezTo>
                    <a:pt x="3516" y="343"/>
                    <a:pt x="3721" y="388"/>
                    <a:pt x="3927" y="434"/>
                  </a:cubicBezTo>
                  <a:cubicBezTo>
                    <a:pt x="4132" y="502"/>
                    <a:pt x="4338" y="594"/>
                    <a:pt x="4520" y="708"/>
                  </a:cubicBezTo>
                  <a:cubicBezTo>
                    <a:pt x="4703" y="822"/>
                    <a:pt x="4863" y="959"/>
                    <a:pt x="5000" y="1119"/>
                  </a:cubicBezTo>
                  <a:cubicBezTo>
                    <a:pt x="5159" y="1301"/>
                    <a:pt x="5296" y="1484"/>
                    <a:pt x="5410" y="1689"/>
                  </a:cubicBezTo>
                  <a:cubicBezTo>
                    <a:pt x="5525" y="1917"/>
                    <a:pt x="5616" y="2169"/>
                    <a:pt x="5684" y="2442"/>
                  </a:cubicBezTo>
                  <a:cubicBezTo>
                    <a:pt x="5684" y="2420"/>
                    <a:pt x="5684" y="2420"/>
                    <a:pt x="5684" y="2397"/>
                  </a:cubicBezTo>
                  <a:cubicBezTo>
                    <a:pt x="5707" y="2488"/>
                    <a:pt x="5707" y="2557"/>
                    <a:pt x="5730" y="2648"/>
                  </a:cubicBezTo>
                  <a:cubicBezTo>
                    <a:pt x="5730" y="2671"/>
                    <a:pt x="5730" y="2694"/>
                    <a:pt x="5753" y="2716"/>
                  </a:cubicBezTo>
                  <a:cubicBezTo>
                    <a:pt x="5753" y="2716"/>
                    <a:pt x="5753" y="2716"/>
                    <a:pt x="5753" y="2739"/>
                  </a:cubicBezTo>
                  <a:cubicBezTo>
                    <a:pt x="5753" y="2808"/>
                    <a:pt x="5753" y="2853"/>
                    <a:pt x="5753" y="2922"/>
                  </a:cubicBezTo>
                  <a:lnTo>
                    <a:pt x="5776" y="2922"/>
                  </a:lnTo>
                  <a:lnTo>
                    <a:pt x="5776" y="2945"/>
                  </a:lnTo>
                  <a:cubicBezTo>
                    <a:pt x="5776" y="2945"/>
                    <a:pt x="5776" y="2945"/>
                    <a:pt x="5776" y="2967"/>
                  </a:cubicBezTo>
                  <a:cubicBezTo>
                    <a:pt x="5776" y="3036"/>
                    <a:pt x="5776" y="3104"/>
                    <a:pt x="5776" y="3173"/>
                  </a:cubicBezTo>
                  <a:cubicBezTo>
                    <a:pt x="5776" y="3219"/>
                    <a:pt x="5776" y="3264"/>
                    <a:pt x="5776" y="3310"/>
                  </a:cubicBezTo>
                  <a:cubicBezTo>
                    <a:pt x="5776" y="3424"/>
                    <a:pt x="5753" y="3561"/>
                    <a:pt x="5730" y="3698"/>
                  </a:cubicBezTo>
                  <a:cubicBezTo>
                    <a:pt x="5730" y="3744"/>
                    <a:pt x="5707" y="3812"/>
                    <a:pt x="5707" y="3880"/>
                  </a:cubicBezTo>
                  <a:cubicBezTo>
                    <a:pt x="5707" y="3903"/>
                    <a:pt x="5684" y="3926"/>
                    <a:pt x="5684" y="3926"/>
                  </a:cubicBezTo>
                  <a:cubicBezTo>
                    <a:pt x="5684" y="3949"/>
                    <a:pt x="5684" y="3949"/>
                    <a:pt x="5684" y="3949"/>
                  </a:cubicBezTo>
                  <a:cubicBezTo>
                    <a:pt x="5684" y="4017"/>
                    <a:pt x="5662" y="4063"/>
                    <a:pt x="5639" y="4132"/>
                  </a:cubicBezTo>
                  <a:lnTo>
                    <a:pt x="5639" y="4154"/>
                  </a:lnTo>
                  <a:cubicBezTo>
                    <a:pt x="5639" y="4154"/>
                    <a:pt x="5639" y="4154"/>
                    <a:pt x="5639" y="4177"/>
                  </a:cubicBezTo>
                  <a:lnTo>
                    <a:pt x="5616" y="4177"/>
                  </a:lnTo>
                  <a:cubicBezTo>
                    <a:pt x="5616" y="4200"/>
                    <a:pt x="5616" y="4200"/>
                    <a:pt x="5616" y="4200"/>
                  </a:cubicBezTo>
                  <a:cubicBezTo>
                    <a:pt x="5616" y="4223"/>
                    <a:pt x="5616" y="4223"/>
                    <a:pt x="5616" y="4223"/>
                  </a:cubicBezTo>
                  <a:cubicBezTo>
                    <a:pt x="5616" y="4268"/>
                    <a:pt x="5639" y="4291"/>
                    <a:pt x="5639" y="4337"/>
                  </a:cubicBezTo>
                  <a:cubicBezTo>
                    <a:pt x="5662" y="4360"/>
                    <a:pt x="5707" y="4383"/>
                    <a:pt x="5753" y="4383"/>
                  </a:cubicBezTo>
                  <a:cubicBezTo>
                    <a:pt x="5766" y="4389"/>
                    <a:pt x="5780" y="4392"/>
                    <a:pt x="5792" y="4392"/>
                  </a:cubicBezTo>
                  <a:cubicBezTo>
                    <a:pt x="5823" y="4392"/>
                    <a:pt x="5851" y="4376"/>
                    <a:pt x="5867" y="4360"/>
                  </a:cubicBezTo>
                  <a:cubicBezTo>
                    <a:pt x="5913" y="4337"/>
                    <a:pt x="5913" y="4314"/>
                    <a:pt x="5935" y="4268"/>
                  </a:cubicBezTo>
                  <a:lnTo>
                    <a:pt x="5935" y="4246"/>
                  </a:lnTo>
                  <a:lnTo>
                    <a:pt x="5935" y="4223"/>
                  </a:lnTo>
                  <a:cubicBezTo>
                    <a:pt x="5958" y="4223"/>
                    <a:pt x="5958" y="4223"/>
                    <a:pt x="5958" y="4200"/>
                  </a:cubicBezTo>
                  <a:cubicBezTo>
                    <a:pt x="5958" y="4177"/>
                    <a:pt x="5958" y="4177"/>
                    <a:pt x="5958" y="4177"/>
                  </a:cubicBezTo>
                  <a:cubicBezTo>
                    <a:pt x="5958" y="4177"/>
                    <a:pt x="5958" y="4177"/>
                    <a:pt x="5958" y="4154"/>
                  </a:cubicBezTo>
                  <a:cubicBezTo>
                    <a:pt x="5981" y="4109"/>
                    <a:pt x="5981" y="4063"/>
                    <a:pt x="6004" y="3995"/>
                  </a:cubicBezTo>
                  <a:cubicBezTo>
                    <a:pt x="6004" y="3995"/>
                    <a:pt x="6004" y="3995"/>
                    <a:pt x="6004" y="3972"/>
                  </a:cubicBezTo>
                  <a:cubicBezTo>
                    <a:pt x="6004" y="3949"/>
                    <a:pt x="6027" y="3949"/>
                    <a:pt x="6027" y="3926"/>
                  </a:cubicBezTo>
                  <a:cubicBezTo>
                    <a:pt x="6027" y="3926"/>
                    <a:pt x="6027" y="3903"/>
                    <a:pt x="6027" y="3903"/>
                  </a:cubicBezTo>
                  <a:cubicBezTo>
                    <a:pt x="6027" y="3858"/>
                    <a:pt x="6050" y="3789"/>
                    <a:pt x="6050" y="3721"/>
                  </a:cubicBezTo>
                  <a:cubicBezTo>
                    <a:pt x="6072" y="3515"/>
                    <a:pt x="6095" y="3333"/>
                    <a:pt x="6095" y="3127"/>
                  </a:cubicBezTo>
                  <a:cubicBezTo>
                    <a:pt x="6095" y="3059"/>
                    <a:pt x="6095" y="2990"/>
                    <a:pt x="6095" y="2922"/>
                  </a:cubicBezTo>
                  <a:lnTo>
                    <a:pt x="6072" y="2922"/>
                  </a:lnTo>
                  <a:cubicBezTo>
                    <a:pt x="6072" y="2831"/>
                    <a:pt x="6072" y="2762"/>
                    <a:pt x="6050" y="2694"/>
                  </a:cubicBezTo>
                  <a:cubicBezTo>
                    <a:pt x="6050" y="2671"/>
                    <a:pt x="6050" y="2648"/>
                    <a:pt x="6050" y="2625"/>
                  </a:cubicBezTo>
                  <a:cubicBezTo>
                    <a:pt x="6027" y="2420"/>
                    <a:pt x="5958" y="2237"/>
                    <a:pt x="5913" y="2032"/>
                  </a:cubicBezTo>
                  <a:cubicBezTo>
                    <a:pt x="5844" y="1826"/>
                    <a:pt x="5753" y="1644"/>
                    <a:pt x="5639" y="1461"/>
                  </a:cubicBezTo>
                  <a:cubicBezTo>
                    <a:pt x="5433" y="1073"/>
                    <a:pt x="5114" y="731"/>
                    <a:pt x="4749" y="479"/>
                  </a:cubicBezTo>
                  <a:cubicBezTo>
                    <a:pt x="4383" y="228"/>
                    <a:pt x="3950" y="69"/>
                    <a:pt x="3516" y="23"/>
                  </a:cubicBezTo>
                  <a:cubicBezTo>
                    <a:pt x="3425" y="23"/>
                    <a:pt x="3311" y="0"/>
                    <a:pt x="32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9940;p58">
              <a:extLst>
                <a:ext uri="{FF2B5EF4-FFF2-40B4-BE49-F238E27FC236}">
                  <a16:creationId xmlns:a16="http://schemas.microsoft.com/office/drawing/2014/main" id="{18D84C91-7585-FDE4-BBBD-4735C52906CE}"/>
                </a:ext>
              </a:extLst>
            </p:cNvPr>
            <p:cNvSpPr/>
            <p:nvPr/>
          </p:nvSpPr>
          <p:spPr>
            <a:xfrm>
              <a:off x="5472153" y="3449109"/>
              <a:ext cx="117238" cy="184972"/>
            </a:xfrm>
            <a:custGeom>
              <a:avLst/>
              <a:gdLst/>
              <a:ahLst/>
              <a:cxnLst/>
              <a:rect l="l" t="t" r="r" b="b"/>
              <a:pathLst>
                <a:path w="2489" h="3927" extrusionOk="0">
                  <a:moveTo>
                    <a:pt x="2397" y="0"/>
                  </a:moveTo>
                  <a:cubicBezTo>
                    <a:pt x="2375" y="0"/>
                    <a:pt x="2375" y="23"/>
                    <a:pt x="2352" y="23"/>
                  </a:cubicBezTo>
                  <a:cubicBezTo>
                    <a:pt x="1781" y="251"/>
                    <a:pt x="1188" y="457"/>
                    <a:pt x="686" y="822"/>
                  </a:cubicBezTo>
                  <a:cubicBezTo>
                    <a:pt x="549" y="913"/>
                    <a:pt x="434" y="1004"/>
                    <a:pt x="343" y="1119"/>
                  </a:cubicBezTo>
                  <a:cubicBezTo>
                    <a:pt x="298" y="1164"/>
                    <a:pt x="252" y="1210"/>
                    <a:pt x="206" y="1278"/>
                  </a:cubicBezTo>
                  <a:cubicBezTo>
                    <a:pt x="161" y="1347"/>
                    <a:pt x="138" y="1415"/>
                    <a:pt x="115" y="1484"/>
                  </a:cubicBezTo>
                  <a:cubicBezTo>
                    <a:pt x="46" y="1598"/>
                    <a:pt x="1" y="1758"/>
                    <a:pt x="1" y="1895"/>
                  </a:cubicBezTo>
                  <a:cubicBezTo>
                    <a:pt x="1" y="2054"/>
                    <a:pt x="24" y="2237"/>
                    <a:pt x="69" y="2397"/>
                  </a:cubicBezTo>
                  <a:cubicBezTo>
                    <a:pt x="138" y="2557"/>
                    <a:pt x="206" y="2716"/>
                    <a:pt x="298" y="2853"/>
                  </a:cubicBezTo>
                  <a:cubicBezTo>
                    <a:pt x="389" y="3013"/>
                    <a:pt x="503" y="3150"/>
                    <a:pt x="640" y="3287"/>
                  </a:cubicBezTo>
                  <a:cubicBezTo>
                    <a:pt x="754" y="3424"/>
                    <a:pt x="891" y="3561"/>
                    <a:pt x="1028" y="3675"/>
                  </a:cubicBezTo>
                  <a:cubicBezTo>
                    <a:pt x="1142" y="3766"/>
                    <a:pt x="1256" y="3858"/>
                    <a:pt x="1393" y="3926"/>
                  </a:cubicBezTo>
                  <a:lnTo>
                    <a:pt x="1576" y="3926"/>
                  </a:lnTo>
                  <a:cubicBezTo>
                    <a:pt x="1599" y="3880"/>
                    <a:pt x="1576" y="3858"/>
                    <a:pt x="1553" y="3835"/>
                  </a:cubicBezTo>
                  <a:cubicBezTo>
                    <a:pt x="1370" y="3744"/>
                    <a:pt x="1211" y="3607"/>
                    <a:pt x="1074" y="3492"/>
                  </a:cubicBezTo>
                  <a:cubicBezTo>
                    <a:pt x="845" y="3287"/>
                    <a:pt x="640" y="3082"/>
                    <a:pt x="480" y="2831"/>
                  </a:cubicBezTo>
                  <a:cubicBezTo>
                    <a:pt x="389" y="2694"/>
                    <a:pt x="320" y="2534"/>
                    <a:pt x="252" y="2374"/>
                  </a:cubicBezTo>
                  <a:cubicBezTo>
                    <a:pt x="206" y="2260"/>
                    <a:pt x="183" y="2146"/>
                    <a:pt x="183" y="2032"/>
                  </a:cubicBezTo>
                  <a:cubicBezTo>
                    <a:pt x="183" y="2032"/>
                    <a:pt x="183" y="2054"/>
                    <a:pt x="183" y="2054"/>
                  </a:cubicBezTo>
                  <a:cubicBezTo>
                    <a:pt x="161" y="1963"/>
                    <a:pt x="183" y="1872"/>
                    <a:pt x="183" y="1758"/>
                  </a:cubicBezTo>
                  <a:cubicBezTo>
                    <a:pt x="206" y="1666"/>
                    <a:pt x="229" y="1575"/>
                    <a:pt x="275" y="1507"/>
                  </a:cubicBezTo>
                  <a:cubicBezTo>
                    <a:pt x="320" y="1415"/>
                    <a:pt x="389" y="1324"/>
                    <a:pt x="457" y="1233"/>
                  </a:cubicBezTo>
                  <a:cubicBezTo>
                    <a:pt x="571" y="1119"/>
                    <a:pt x="708" y="1004"/>
                    <a:pt x="868" y="890"/>
                  </a:cubicBezTo>
                  <a:cubicBezTo>
                    <a:pt x="1348" y="571"/>
                    <a:pt x="1895" y="388"/>
                    <a:pt x="2443" y="183"/>
                  </a:cubicBezTo>
                  <a:cubicBezTo>
                    <a:pt x="2489" y="160"/>
                    <a:pt x="2489" y="91"/>
                    <a:pt x="2466" y="69"/>
                  </a:cubicBezTo>
                  <a:cubicBezTo>
                    <a:pt x="2466" y="46"/>
                    <a:pt x="2443" y="23"/>
                    <a:pt x="2420" y="23"/>
                  </a:cubicBezTo>
                  <a:cubicBezTo>
                    <a:pt x="2420" y="23"/>
                    <a:pt x="2397" y="0"/>
                    <a:pt x="23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9941;p58">
              <a:extLst>
                <a:ext uri="{FF2B5EF4-FFF2-40B4-BE49-F238E27FC236}">
                  <a16:creationId xmlns:a16="http://schemas.microsoft.com/office/drawing/2014/main" id="{2F36B2AA-09D5-0604-F9B4-07B325004D5F}"/>
                </a:ext>
              </a:extLst>
            </p:cNvPr>
            <p:cNvSpPr/>
            <p:nvPr/>
          </p:nvSpPr>
          <p:spPr>
            <a:xfrm>
              <a:off x="5528066" y="3451228"/>
              <a:ext cx="119405" cy="182852"/>
            </a:xfrm>
            <a:custGeom>
              <a:avLst/>
              <a:gdLst/>
              <a:ahLst/>
              <a:cxnLst/>
              <a:rect l="l" t="t" r="r" b="b"/>
              <a:pathLst>
                <a:path w="2535" h="3882" extrusionOk="0">
                  <a:moveTo>
                    <a:pt x="1302" y="1"/>
                  </a:moveTo>
                  <a:cubicBezTo>
                    <a:pt x="1279" y="1"/>
                    <a:pt x="1279" y="1"/>
                    <a:pt x="1256" y="24"/>
                  </a:cubicBezTo>
                  <a:cubicBezTo>
                    <a:pt x="1210" y="46"/>
                    <a:pt x="1210" y="92"/>
                    <a:pt x="1233" y="138"/>
                  </a:cubicBezTo>
                  <a:cubicBezTo>
                    <a:pt x="1576" y="594"/>
                    <a:pt x="1941" y="1051"/>
                    <a:pt x="2192" y="1576"/>
                  </a:cubicBezTo>
                  <a:cubicBezTo>
                    <a:pt x="2260" y="1736"/>
                    <a:pt x="2329" y="1918"/>
                    <a:pt x="2352" y="2078"/>
                  </a:cubicBezTo>
                  <a:cubicBezTo>
                    <a:pt x="2375" y="2192"/>
                    <a:pt x="2375" y="2283"/>
                    <a:pt x="2375" y="2397"/>
                  </a:cubicBezTo>
                  <a:cubicBezTo>
                    <a:pt x="2352" y="2489"/>
                    <a:pt x="2329" y="2580"/>
                    <a:pt x="2306" y="2671"/>
                  </a:cubicBezTo>
                  <a:cubicBezTo>
                    <a:pt x="2260" y="2763"/>
                    <a:pt x="2215" y="2831"/>
                    <a:pt x="2169" y="2922"/>
                  </a:cubicBezTo>
                  <a:cubicBezTo>
                    <a:pt x="2101" y="3014"/>
                    <a:pt x="2009" y="3082"/>
                    <a:pt x="1941" y="3151"/>
                  </a:cubicBezTo>
                  <a:cubicBezTo>
                    <a:pt x="1804" y="3265"/>
                    <a:pt x="1644" y="3356"/>
                    <a:pt x="1484" y="3425"/>
                  </a:cubicBezTo>
                  <a:cubicBezTo>
                    <a:pt x="1233" y="3539"/>
                    <a:pt x="937" y="3630"/>
                    <a:pt x="663" y="3676"/>
                  </a:cubicBezTo>
                  <a:cubicBezTo>
                    <a:pt x="457" y="3699"/>
                    <a:pt x="252" y="3721"/>
                    <a:pt x="69" y="3721"/>
                  </a:cubicBezTo>
                  <a:cubicBezTo>
                    <a:pt x="46" y="3721"/>
                    <a:pt x="24" y="3721"/>
                    <a:pt x="1" y="3744"/>
                  </a:cubicBezTo>
                  <a:cubicBezTo>
                    <a:pt x="24" y="3767"/>
                    <a:pt x="46" y="3790"/>
                    <a:pt x="69" y="3813"/>
                  </a:cubicBezTo>
                  <a:cubicBezTo>
                    <a:pt x="92" y="3813"/>
                    <a:pt x="92" y="3813"/>
                    <a:pt x="115" y="3835"/>
                  </a:cubicBezTo>
                  <a:cubicBezTo>
                    <a:pt x="138" y="3858"/>
                    <a:pt x="161" y="3858"/>
                    <a:pt x="183" y="3881"/>
                  </a:cubicBezTo>
                  <a:cubicBezTo>
                    <a:pt x="320" y="3881"/>
                    <a:pt x="457" y="3881"/>
                    <a:pt x="594" y="3858"/>
                  </a:cubicBezTo>
                  <a:cubicBezTo>
                    <a:pt x="777" y="3835"/>
                    <a:pt x="959" y="3790"/>
                    <a:pt x="1119" y="3744"/>
                  </a:cubicBezTo>
                  <a:cubicBezTo>
                    <a:pt x="1302" y="3676"/>
                    <a:pt x="1484" y="3630"/>
                    <a:pt x="1644" y="3539"/>
                  </a:cubicBezTo>
                  <a:cubicBezTo>
                    <a:pt x="1804" y="3470"/>
                    <a:pt x="1941" y="3379"/>
                    <a:pt x="2078" y="3265"/>
                  </a:cubicBezTo>
                  <a:cubicBezTo>
                    <a:pt x="2192" y="3151"/>
                    <a:pt x="2306" y="3014"/>
                    <a:pt x="2397" y="2877"/>
                  </a:cubicBezTo>
                  <a:cubicBezTo>
                    <a:pt x="2466" y="2740"/>
                    <a:pt x="2512" y="2603"/>
                    <a:pt x="2534" y="2466"/>
                  </a:cubicBezTo>
                  <a:cubicBezTo>
                    <a:pt x="2534" y="2397"/>
                    <a:pt x="2534" y="2306"/>
                    <a:pt x="2534" y="2238"/>
                  </a:cubicBezTo>
                  <a:cubicBezTo>
                    <a:pt x="2534" y="2169"/>
                    <a:pt x="2534" y="2101"/>
                    <a:pt x="2512" y="2032"/>
                  </a:cubicBezTo>
                  <a:cubicBezTo>
                    <a:pt x="2489" y="1895"/>
                    <a:pt x="2443" y="1736"/>
                    <a:pt x="2397" y="1599"/>
                  </a:cubicBezTo>
                  <a:cubicBezTo>
                    <a:pt x="2146" y="1028"/>
                    <a:pt x="1735" y="549"/>
                    <a:pt x="1370" y="46"/>
                  </a:cubicBezTo>
                  <a:cubicBezTo>
                    <a:pt x="1370" y="24"/>
                    <a:pt x="1347" y="24"/>
                    <a:pt x="1347" y="24"/>
                  </a:cubicBezTo>
                  <a:cubicBezTo>
                    <a:pt x="1347" y="1"/>
                    <a:pt x="1325" y="1"/>
                    <a:pt x="1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9942;p58">
              <a:extLst>
                <a:ext uri="{FF2B5EF4-FFF2-40B4-BE49-F238E27FC236}">
                  <a16:creationId xmlns:a16="http://schemas.microsoft.com/office/drawing/2014/main" id="{495A1E39-AA8C-B6B4-DDA0-9A13204FC2EB}"/>
                </a:ext>
              </a:extLst>
            </p:cNvPr>
            <p:cNvSpPr/>
            <p:nvPr/>
          </p:nvSpPr>
          <p:spPr>
            <a:xfrm>
              <a:off x="5630236" y="3587783"/>
              <a:ext cx="47" cy="1130"/>
            </a:xfrm>
            <a:custGeom>
              <a:avLst/>
              <a:gdLst/>
              <a:ahLst/>
              <a:cxnLst/>
              <a:rect l="l" t="t" r="r" b="b"/>
              <a:pathLst>
                <a:path w="1" h="24" extrusionOk="0">
                  <a:moveTo>
                    <a:pt x="0" y="23"/>
                  </a:moveTo>
                  <a:cubicBezTo>
                    <a:pt x="0" y="1"/>
                    <a:pt x="0" y="1"/>
                    <a:pt x="0" y="1"/>
                  </a:cubicBezTo>
                  <a:cubicBezTo>
                    <a:pt x="0" y="1"/>
                    <a:pt x="0" y="1"/>
                    <a:pt x="0" y="23"/>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9943;p58">
              <a:extLst>
                <a:ext uri="{FF2B5EF4-FFF2-40B4-BE49-F238E27FC236}">
                  <a16:creationId xmlns:a16="http://schemas.microsoft.com/office/drawing/2014/main" id="{F3A52D55-80AD-E588-AD64-1F017A23365E}"/>
                </a:ext>
              </a:extLst>
            </p:cNvPr>
            <p:cNvSpPr/>
            <p:nvPr/>
          </p:nvSpPr>
          <p:spPr>
            <a:xfrm>
              <a:off x="5583979" y="3451228"/>
              <a:ext cx="7584" cy="6265"/>
            </a:xfrm>
            <a:custGeom>
              <a:avLst/>
              <a:gdLst/>
              <a:ahLst/>
              <a:cxnLst/>
              <a:rect l="l" t="t" r="r" b="b"/>
              <a:pathLst>
                <a:path w="161" h="133" extrusionOk="0">
                  <a:moveTo>
                    <a:pt x="1" y="1"/>
                  </a:moveTo>
                  <a:cubicBezTo>
                    <a:pt x="1" y="24"/>
                    <a:pt x="1" y="24"/>
                    <a:pt x="1" y="24"/>
                  </a:cubicBezTo>
                  <a:cubicBezTo>
                    <a:pt x="1" y="46"/>
                    <a:pt x="1" y="46"/>
                    <a:pt x="1" y="69"/>
                  </a:cubicBezTo>
                  <a:cubicBezTo>
                    <a:pt x="1" y="69"/>
                    <a:pt x="23" y="92"/>
                    <a:pt x="23" y="92"/>
                  </a:cubicBezTo>
                  <a:lnTo>
                    <a:pt x="46" y="92"/>
                  </a:lnTo>
                  <a:cubicBezTo>
                    <a:pt x="69" y="92"/>
                    <a:pt x="69" y="115"/>
                    <a:pt x="69" y="115"/>
                  </a:cubicBezTo>
                  <a:cubicBezTo>
                    <a:pt x="81" y="126"/>
                    <a:pt x="92" y="132"/>
                    <a:pt x="103" y="132"/>
                  </a:cubicBezTo>
                  <a:cubicBezTo>
                    <a:pt x="115" y="132"/>
                    <a:pt x="126" y="126"/>
                    <a:pt x="138" y="115"/>
                  </a:cubicBezTo>
                  <a:cubicBezTo>
                    <a:pt x="160" y="92"/>
                    <a:pt x="160" y="69"/>
                    <a:pt x="138" y="46"/>
                  </a:cubicBezTo>
                  <a:lnTo>
                    <a:pt x="115" y="46"/>
                  </a:lnTo>
                  <a:cubicBezTo>
                    <a:pt x="115" y="24"/>
                    <a:pt x="92" y="24"/>
                    <a:pt x="92" y="24"/>
                  </a:cubicBezTo>
                  <a:cubicBezTo>
                    <a:pt x="92" y="24"/>
                    <a:pt x="92" y="24"/>
                    <a:pt x="69" y="1"/>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9944;p58">
              <a:extLst>
                <a:ext uri="{FF2B5EF4-FFF2-40B4-BE49-F238E27FC236}">
                  <a16:creationId xmlns:a16="http://schemas.microsoft.com/office/drawing/2014/main" id="{350CE88B-4985-CFA2-7BFF-67A26F52B24A}"/>
                </a:ext>
              </a:extLst>
            </p:cNvPr>
            <p:cNvSpPr/>
            <p:nvPr/>
          </p:nvSpPr>
          <p:spPr>
            <a:xfrm>
              <a:off x="5582896" y="3451228"/>
              <a:ext cx="8667" cy="5417"/>
            </a:xfrm>
            <a:custGeom>
              <a:avLst/>
              <a:gdLst/>
              <a:ahLst/>
              <a:cxnLst/>
              <a:rect l="l" t="t" r="r" b="b"/>
              <a:pathLst>
                <a:path w="184" h="115" extrusionOk="0">
                  <a:moveTo>
                    <a:pt x="46" y="1"/>
                  </a:moveTo>
                  <a:cubicBezTo>
                    <a:pt x="46" y="1"/>
                    <a:pt x="24" y="1"/>
                    <a:pt x="24" y="24"/>
                  </a:cubicBezTo>
                  <a:cubicBezTo>
                    <a:pt x="1" y="46"/>
                    <a:pt x="24" y="69"/>
                    <a:pt x="46" y="69"/>
                  </a:cubicBezTo>
                  <a:lnTo>
                    <a:pt x="69" y="69"/>
                  </a:lnTo>
                  <a:cubicBezTo>
                    <a:pt x="92" y="92"/>
                    <a:pt x="92" y="92"/>
                    <a:pt x="92" y="92"/>
                  </a:cubicBezTo>
                  <a:cubicBezTo>
                    <a:pt x="92" y="92"/>
                    <a:pt x="115" y="92"/>
                    <a:pt x="115" y="115"/>
                  </a:cubicBezTo>
                  <a:cubicBezTo>
                    <a:pt x="138" y="115"/>
                    <a:pt x="161" y="115"/>
                    <a:pt x="161" y="92"/>
                  </a:cubicBezTo>
                  <a:cubicBezTo>
                    <a:pt x="183" y="92"/>
                    <a:pt x="183" y="69"/>
                    <a:pt x="161" y="46"/>
                  </a:cubicBezTo>
                  <a:cubicBezTo>
                    <a:pt x="161" y="46"/>
                    <a:pt x="161" y="24"/>
                    <a:pt x="161" y="24"/>
                  </a:cubicBezTo>
                  <a:cubicBezTo>
                    <a:pt x="138" y="24"/>
                    <a:pt x="138" y="24"/>
                    <a:pt x="115" y="1"/>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9945;p58">
              <a:extLst>
                <a:ext uri="{FF2B5EF4-FFF2-40B4-BE49-F238E27FC236}">
                  <a16:creationId xmlns:a16="http://schemas.microsoft.com/office/drawing/2014/main" id="{5551303F-658C-DA87-1A35-2FD53F5FB320}"/>
                </a:ext>
              </a:extLst>
            </p:cNvPr>
            <p:cNvSpPr/>
            <p:nvPr/>
          </p:nvSpPr>
          <p:spPr>
            <a:xfrm>
              <a:off x="5583979" y="3450145"/>
              <a:ext cx="7584" cy="5464"/>
            </a:xfrm>
            <a:custGeom>
              <a:avLst/>
              <a:gdLst/>
              <a:ahLst/>
              <a:cxnLst/>
              <a:rect l="l" t="t" r="r" b="b"/>
              <a:pathLst>
                <a:path w="161" h="116" extrusionOk="0">
                  <a:moveTo>
                    <a:pt x="46" y="1"/>
                  </a:moveTo>
                  <a:cubicBezTo>
                    <a:pt x="23" y="1"/>
                    <a:pt x="1" y="24"/>
                    <a:pt x="1" y="47"/>
                  </a:cubicBezTo>
                  <a:cubicBezTo>
                    <a:pt x="1" y="69"/>
                    <a:pt x="23" y="92"/>
                    <a:pt x="46" y="92"/>
                  </a:cubicBezTo>
                  <a:lnTo>
                    <a:pt x="69" y="92"/>
                  </a:lnTo>
                  <a:cubicBezTo>
                    <a:pt x="69" y="115"/>
                    <a:pt x="92" y="115"/>
                    <a:pt x="92" y="115"/>
                  </a:cubicBezTo>
                  <a:lnTo>
                    <a:pt x="138" y="115"/>
                  </a:lnTo>
                  <a:cubicBezTo>
                    <a:pt x="138" y="115"/>
                    <a:pt x="160" y="115"/>
                    <a:pt x="160" y="92"/>
                  </a:cubicBezTo>
                  <a:cubicBezTo>
                    <a:pt x="160" y="92"/>
                    <a:pt x="160" y="69"/>
                    <a:pt x="160" y="69"/>
                  </a:cubicBezTo>
                  <a:cubicBezTo>
                    <a:pt x="160" y="47"/>
                    <a:pt x="138" y="47"/>
                    <a:pt x="138" y="47"/>
                  </a:cubicBezTo>
                  <a:cubicBezTo>
                    <a:pt x="115" y="24"/>
                    <a:pt x="115" y="24"/>
                    <a:pt x="92" y="24"/>
                  </a:cubicBezTo>
                  <a:cubicBezTo>
                    <a:pt x="69" y="24"/>
                    <a:pt x="69" y="1"/>
                    <a:pt x="46" y="1"/>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9946;p58">
              <a:extLst>
                <a:ext uri="{FF2B5EF4-FFF2-40B4-BE49-F238E27FC236}">
                  <a16:creationId xmlns:a16="http://schemas.microsoft.com/office/drawing/2014/main" id="{4674A521-B6B3-4191-8AA7-31112F3F8F06}"/>
                </a:ext>
              </a:extLst>
            </p:cNvPr>
            <p:cNvSpPr/>
            <p:nvPr/>
          </p:nvSpPr>
          <p:spPr>
            <a:xfrm>
              <a:off x="5583979" y="3450145"/>
              <a:ext cx="7584" cy="4804"/>
            </a:xfrm>
            <a:custGeom>
              <a:avLst/>
              <a:gdLst/>
              <a:ahLst/>
              <a:cxnLst/>
              <a:rect l="l" t="t" r="r" b="b"/>
              <a:pathLst>
                <a:path w="161" h="102" extrusionOk="0">
                  <a:moveTo>
                    <a:pt x="23" y="1"/>
                  </a:moveTo>
                  <a:cubicBezTo>
                    <a:pt x="23" y="24"/>
                    <a:pt x="1" y="24"/>
                    <a:pt x="1" y="47"/>
                  </a:cubicBezTo>
                  <a:cubicBezTo>
                    <a:pt x="1" y="69"/>
                    <a:pt x="23" y="92"/>
                    <a:pt x="46" y="92"/>
                  </a:cubicBezTo>
                  <a:lnTo>
                    <a:pt x="92" y="92"/>
                  </a:lnTo>
                  <a:cubicBezTo>
                    <a:pt x="99" y="99"/>
                    <a:pt x="105" y="102"/>
                    <a:pt x="112" y="102"/>
                  </a:cubicBezTo>
                  <a:cubicBezTo>
                    <a:pt x="128" y="102"/>
                    <a:pt x="144" y="86"/>
                    <a:pt x="160" y="69"/>
                  </a:cubicBezTo>
                  <a:cubicBezTo>
                    <a:pt x="160" y="69"/>
                    <a:pt x="160" y="24"/>
                    <a:pt x="138" y="24"/>
                  </a:cubicBezTo>
                  <a:cubicBezTo>
                    <a:pt x="138" y="24"/>
                    <a:pt x="115" y="24"/>
                    <a:pt x="115" y="1"/>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9947;p58">
              <a:extLst>
                <a:ext uri="{FF2B5EF4-FFF2-40B4-BE49-F238E27FC236}">
                  <a16:creationId xmlns:a16="http://schemas.microsoft.com/office/drawing/2014/main" id="{FDF24483-689C-AB7D-6A08-381087F9E11C}"/>
                </a:ext>
              </a:extLst>
            </p:cNvPr>
            <p:cNvSpPr/>
            <p:nvPr/>
          </p:nvSpPr>
          <p:spPr>
            <a:xfrm>
              <a:off x="5583979" y="3450145"/>
              <a:ext cx="7584" cy="4804"/>
            </a:xfrm>
            <a:custGeom>
              <a:avLst/>
              <a:gdLst/>
              <a:ahLst/>
              <a:cxnLst/>
              <a:rect l="l" t="t" r="r" b="b"/>
              <a:pathLst>
                <a:path w="161" h="102" extrusionOk="0">
                  <a:moveTo>
                    <a:pt x="46" y="1"/>
                  </a:moveTo>
                  <a:cubicBezTo>
                    <a:pt x="23" y="1"/>
                    <a:pt x="1" y="1"/>
                    <a:pt x="1" y="24"/>
                  </a:cubicBezTo>
                  <a:cubicBezTo>
                    <a:pt x="1" y="47"/>
                    <a:pt x="23" y="69"/>
                    <a:pt x="46" y="92"/>
                  </a:cubicBezTo>
                  <a:lnTo>
                    <a:pt x="92" y="92"/>
                  </a:lnTo>
                  <a:cubicBezTo>
                    <a:pt x="99" y="99"/>
                    <a:pt x="105" y="102"/>
                    <a:pt x="112" y="102"/>
                  </a:cubicBezTo>
                  <a:cubicBezTo>
                    <a:pt x="128" y="102"/>
                    <a:pt x="144" y="86"/>
                    <a:pt x="160" y="69"/>
                  </a:cubicBezTo>
                  <a:cubicBezTo>
                    <a:pt x="160" y="69"/>
                    <a:pt x="160" y="47"/>
                    <a:pt x="160" y="47"/>
                  </a:cubicBezTo>
                  <a:cubicBezTo>
                    <a:pt x="138" y="47"/>
                    <a:pt x="138" y="24"/>
                    <a:pt x="138" y="24"/>
                  </a:cubicBezTo>
                  <a:cubicBezTo>
                    <a:pt x="115" y="24"/>
                    <a:pt x="92"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9948;p58">
              <a:extLst>
                <a:ext uri="{FF2B5EF4-FFF2-40B4-BE49-F238E27FC236}">
                  <a16:creationId xmlns:a16="http://schemas.microsoft.com/office/drawing/2014/main" id="{7AA02337-0F44-0D8E-35E8-E8440EBEC8B3}"/>
                </a:ext>
              </a:extLst>
            </p:cNvPr>
            <p:cNvSpPr/>
            <p:nvPr/>
          </p:nvSpPr>
          <p:spPr>
            <a:xfrm>
              <a:off x="5200170" y="2756680"/>
              <a:ext cx="62364" cy="233817"/>
            </a:xfrm>
            <a:custGeom>
              <a:avLst/>
              <a:gdLst/>
              <a:ahLst/>
              <a:cxnLst/>
              <a:rect l="l" t="t" r="r" b="b"/>
              <a:pathLst>
                <a:path w="1324" h="4964" extrusionOk="0">
                  <a:moveTo>
                    <a:pt x="91" y="1"/>
                  </a:moveTo>
                  <a:cubicBezTo>
                    <a:pt x="46" y="1"/>
                    <a:pt x="23" y="24"/>
                    <a:pt x="0" y="69"/>
                  </a:cubicBezTo>
                  <a:cubicBezTo>
                    <a:pt x="0" y="115"/>
                    <a:pt x="23" y="138"/>
                    <a:pt x="68" y="160"/>
                  </a:cubicBezTo>
                  <a:cubicBezTo>
                    <a:pt x="68" y="160"/>
                    <a:pt x="91" y="160"/>
                    <a:pt x="91" y="183"/>
                  </a:cubicBezTo>
                  <a:cubicBezTo>
                    <a:pt x="114" y="183"/>
                    <a:pt x="137" y="183"/>
                    <a:pt x="160" y="206"/>
                  </a:cubicBezTo>
                  <a:cubicBezTo>
                    <a:pt x="183" y="229"/>
                    <a:pt x="183" y="229"/>
                    <a:pt x="205" y="252"/>
                  </a:cubicBezTo>
                  <a:cubicBezTo>
                    <a:pt x="228" y="275"/>
                    <a:pt x="251" y="320"/>
                    <a:pt x="251" y="343"/>
                  </a:cubicBezTo>
                  <a:cubicBezTo>
                    <a:pt x="297" y="434"/>
                    <a:pt x="320" y="503"/>
                    <a:pt x="320" y="594"/>
                  </a:cubicBezTo>
                  <a:cubicBezTo>
                    <a:pt x="342" y="822"/>
                    <a:pt x="320" y="1051"/>
                    <a:pt x="297" y="1256"/>
                  </a:cubicBezTo>
                  <a:cubicBezTo>
                    <a:pt x="228" y="1735"/>
                    <a:pt x="114" y="2215"/>
                    <a:pt x="46" y="2717"/>
                  </a:cubicBezTo>
                  <a:cubicBezTo>
                    <a:pt x="23" y="2854"/>
                    <a:pt x="23" y="2991"/>
                    <a:pt x="23" y="3128"/>
                  </a:cubicBezTo>
                  <a:cubicBezTo>
                    <a:pt x="23" y="3265"/>
                    <a:pt x="46" y="3402"/>
                    <a:pt x="68" y="3539"/>
                  </a:cubicBezTo>
                  <a:cubicBezTo>
                    <a:pt x="68" y="3676"/>
                    <a:pt x="114" y="3813"/>
                    <a:pt x="160" y="3949"/>
                  </a:cubicBezTo>
                  <a:cubicBezTo>
                    <a:pt x="205" y="4064"/>
                    <a:pt x="274" y="4201"/>
                    <a:pt x="342" y="4292"/>
                  </a:cubicBezTo>
                  <a:cubicBezTo>
                    <a:pt x="342" y="4315"/>
                    <a:pt x="365" y="4315"/>
                    <a:pt x="365" y="4315"/>
                  </a:cubicBezTo>
                  <a:cubicBezTo>
                    <a:pt x="388" y="4338"/>
                    <a:pt x="411" y="4338"/>
                    <a:pt x="434" y="4338"/>
                  </a:cubicBezTo>
                  <a:cubicBezTo>
                    <a:pt x="457" y="4315"/>
                    <a:pt x="502" y="4292"/>
                    <a:pt x="502" y="4246"/>
                  </a:cubicBezTo>
                  <a:cubicBezTo>
                    <a:pt x="479" y="4178"/>
                    <a:pt x="457" y="4086"/>
                    <a:pt x="457" y="3995"/>
                  </a:cubicBezTo>
                  <a:cubicBezTo>
                    <a:pt x="434" y="3949"/>
                    <a:pt x="434" y="3881"/>
                    <a:pt x="434" y="3813"/>
                  </a:cubicBezTo>
                  <a:cubicBezTo>
                    <a:pt x="457" y="3813"/>
                    <a:pt x="457" y="3790"/>
                    <a:pt x="457" y="3767"/>
                  </a:cubicBezTo>
                  <a:cubicBezTo>
                    <a:pt x="457" y="3767"/>
                    <a:pt x="457" y="3767"/>
                    <a:pt x="479" y="3744"/>
                  </a:cubicBezTo>
                  <a:cubicBezTo>
                    <a:pt x="479" y="3744"/>
                    <a:pt x="479" y="3744"/>
                    <a:pt x="502" y="3721"/>
                  </a:cubicBezTo>
                  <a:lnTo>
                    <a:pt x="571" y="3721"/>
                  </a:lnTo>
                  <a:cubicBezTo>
                    <a:pt x="571" y="3744"/>
                    <a:pt x="593" y="3744"/>
                    <a:pt x="593" y="3744"/>
                  </a:cubicBezTo>
                  <a:cubicBezTo>
                    <a:pt x="616" y="3767"/>
                    <a:pt x="639" y="3767"/>
                    <a:pt x="639" y="3790"/>
                  </a:cubicBezTo>
                  <a:cubicBezTo>
                    <a:pt x="685" y="3835"/>
                    <a:pt x="708" y="3904"/>
                    <a:pt x="730" y="3949"/>
                  </a:cubicBezTo>
                  <a:cubicBezTo>
                    <a:pt x="776" y="4018"/>
                    <a:pt x="799" y="4086"/>
                    <a:pt x="822" y="4155"/>
                  </a:cubicBezTo>
                  <a:cubicBezTo>
                    <a:pt x="936" y="4406"/>
                    <a:pt x="1004" y="4680"/>
                    <a:pt x="1164" y="4931"/>
                  </a:cubicBezTo>
                  <a:cubicBezTo>
                    <a:pt x="1180" y="4947"/>
                    <a:pt x="1208" y="4963"/>
                    <a:pt x="1239" y="4963"/>
                  </a:cubicBezTo>
                  <a:cubicBezTo>
                    <a:pt x="1251" y="4963"/>
                    <a:pt x="1265" y="4960"/>
                    <a:pt x="1278" y="4954"/>
                  </a:cubicBezTo>
                  <a:cubicBezTo>
                    <a:pt x="1301" y="4931"/>
                    <a:pt x="1324" y="4885"/>
                    <a:pt x="1301" y="4840"/>
                  </a:cubicBezTo>
                  <a:cubicBezTo>
                    <a:pt x="1255" y="4771"/>
                    <a:pt x="1210" y="4680"/>
                    <a:pt x="1164" y="4589"/>
                  </a:cubicBezTo>
                  <a:cubicBezTo>
                    <a:pt x="1118" y="4474"/>
                    <a:pt x="1073" y="4360"/>
                    <a:pt x="1027" y="4246"/>
                  </a:cubicBezTo>
                  <a:cubicBezTo>
                    <a:pt x="1004" y="4155"/>
                    <a:pt x="959" y="4041"/>
                    <a:pt x="913" y="3949"/>
                  </a:cubicBezTo>
                  <a:cubicBezTo>
                    <a:pt x="867" y="3881"/>
                    <a:pt x="845" y="3790"/>
                    <a:pt x="799" y="3721"/>
                  </a:cubicBezTo>
                  <a:cubicBezTo>
                    <a:pt x="753" y="3676"/>
                    <a:pt x="685" y="3607"/>
                    <a:pt x="616" y="3584"/>
                  </a:cubicBezTo>
                  <a:cubicBezTo>
                    <a:pt x="588" y="3575"/>
                    <a:pt x="556" y="3569"/>
                    <a:pt x="523" y="3569"/>
                  </a:cubicBezTo>
                  <a:cubicBezTo>
                    <a:pt x="476" y="3569"/>
                    <a:pt x="428" y="3580"/>
                    <a:pt x="388" y="3607"/>
                  </a:cubicBezTo>
                  <a:cubicBezTo>
                    <a:pt x="342" y="3653"/>
                    <a:pt x="297" y="3721"/>
                    <a:pt x="297" y="3790"/>
                  </a:cubicBezTo>
                  <a:cubicBezTo>
                    <a:pt x="297" y="3790"/>
                    <a:pt x="297" y="3813"/>
                    <a:pt x="274" y="3813"/>
                  </a:cubicBezTo>
                  <a:cubicBezTo>
                    <a:pt x="251" y="3698"/>
                    <a:pt x="228" y="3584"/>
                    <a:pt x="205" y="3470"/>
                  </a:cubicBezTo>
                  <a:cubicBezTo>
                    <a:pt x="160" y="3173"/>
                    <a:pt x="183" y="2877"/>
                    <a:pt x="228" y="2603"/>
                  </a:cubicBezTo>
                  <a:cubicBezTo>
                    <a:pt x="228" y="2603"/>
                    <a:pt x="228" y="2603"/>
                    <a:pt x="228" y="2626"/>
                  </a:cubicBezTo>
                  <a:cubicBezTo>
                    <a:pt x="297" y="2078"/>
                    <a:pt x="457" y="1530"/>
                    <a:pt x="479" y="982"/>
                  </a:cubicBezTo>
                  <a:cubicBezTo>
                    <a:pt x="502" y="777"/>
                    <a:pt x="502" y="571"/>
                    <a:pt x="434" y="389"/>
                  </a:cubicBezTo>
                  <a:cubicBezTo>
                    <a:pt x="411" y="297"/>
                    <a:pt x="388" y="206"/>
                    <a:pt x="320" y="138"/>
                  </a:cubicBezTo>
                  <a:cubicBezTo>
                    <a:pt x="274" y="69"/>
                    <a:pt x="183" y="24"/>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9949;p58">
              <a:extLst>
                <a:ext uri="{FF2B5EF4-FFF2-40B4-BE49-F238E27FC236}">
                  <a16:creationId xmlns:a16="http://schemas.microsoft.com/office/drawing/2014/main" id="{77B73A4C-E37D-0E0A-DCF1-B8DDB23344CE}"/>
                </a:ext>
              </a:extLst>
            </p:cNvPr>
            <p:cNvSpPr/>
            <p:nvPr/>
          </p:nvSpPr>
          <p:spPr>
            <a:xfrm>
              <a:off x="6129122" y="3081368"/>
              <a:ext cx="168815" cy="191896"/>
            </a:xfrm>
            <a:custGeom>
              <a:avLst/>
              <a:gdLst/>
              <a:ahLst/>
              <a:cxnLst/>
              <a:rect l="l" t="t" r="r" b="b"/>
              <a:pathLst>
                <a:path w="3584" h="4074" extrusionOk="0">
                  <a:moveTo>
                    <a:pt x="3492" y="1"/>
                  </a:moveTo>
                  <a:cubicBezTo>
                    <a:pt x="3378" y="24"/>
                    <a:pt x="3287" y="47"/>
                    <a:pt x="3173" y="92"/>
                  </a:cubicBezTo>
                  <a:cubicBezTo>
                    <a:pt x="3081" y="138"/>
                    <a:pt x="2990" y="206"/>
                    <a:pt x="2899" y="275"/>
                  </a:cubicBezTo>
                  <a:cubicBezTo>
                    <a:pt x="2808" y="343"/>
                    <a:pt x="2739" y="435"/>
                    <a:pt x="2671" y="526"/>
                  </a:cubicBezTo>
                  <a:cubicBezTo>
                    <a:pt x="2602" y="617"/>
                    <a:pt x="2557" y="709"/>
                    <a:pt x="2488" y="823"/>
                  </a:cubicBezTo>
                  <a:cubicBezTo>
                    <a:pt x="2374" y="1005"/>
                    <a:pt x="2283" y="1211"/>
                    <a:pt x="2191" y="1416"/>
                  </a:cubicBezTo>
                  <a:cubicBezTo>
                    <a:pt x="2123" y="1507"/>
                    <a:pt x="2077" y="1622"/>
                    <a:pt x="2009" y="1736"/>
                  </a:cubicBezTo>
                  <a:cubicBezTo>
                    <a:pt x="1917" y="1850"/>
                    <a:pt x="1849" y="1987"/>
                    <a:pt x="1758" y="2101"/>
                  </a:cubicBezTo>
                  <a:cubicBezTo>
                    <a:pt x="1507" y="2398"/>
                    <a:pt x="1255" y="2649"/>
                    <a:pt x="959" y="2923"/>
                  </a:cubicBezTo>
                  <a:cubicBezTo>
                    <a:pt x="959" y="2923"/>
                    <a:pt x="936" y="2945"/>
                    <a:pt x="913" y="2968"/>
                  </a:cubicBezTo>
                  <a:cubicBezTo>
                    <a:pt x="890" y="2991"/>
                    <a:pt x="890" y="3037"/>
                    <a:pt x="913" y="3082"/>
                  </a:cubicBezTo>
                  <a:cubicBezTo>
                    <a:pt x="936" y="3094"/>
                    <a:pt x="959" y="3099"/>
                    <a:pt x="979" y="3099"/>
                  </a:cubicBezTo>
                  <a:cubicBezTo>
                    <a:pt x="999" y="3099"/>
                    <a:pt x="1016" y="3094"/>
                    <a:pt x="1027" y="3082"/>
                  </a:cubicBezTo>
                  <a:lnTo>
                    <a:pt x="1073" y="3037"/>
                  </a:lnTo>
                  <a:cubicBezTo>
                    <a:pt x="1073" y="3037"/>
                    <a:pt x="1096" y="3014"/>
                    <a:pt x="1119" y="3014"/>
                  </a:cubicBezTo>
                  <a:cubicBezTo>
                    <a:pt x="1164" y="2968"/>
                    <a:pt x="1187" y="2945"/>
                    <a:pt x="1233" y="2923"/>
                  </a:cubicBezTo>
                  <a:cubicBezTo>
                    <a:pt x="1278" y="2923"/>
                    <a:pt x="1301" y="2900"/>
                    <a:pt x="1347" y="2900"/>
                  </a:cubicBezTo>
                  <a:lnTo>
                    <a:pt x="1415" y="2900"/>
                  </a:lnTo>
                  <a:cubicBezTo>
                    <a:pt x="1415" y="2900"/>
                    <a:pt x="1438" y="2923"/>
                    <a:pt x="1438" y="2923"/>
                  </a:cubicBezTo>
                  <a:lnTo>
                    <a:pt x="1484" y="2923"/>
                  </a:lnTo>
                  <a:cubicBezTo>
                    <a:pt x="1484" y="2945"/>
                    <a:pt x="1484" y="2945"/>
                    <a:pt x="1484" y="2945"/>
                  </a:cubicBezTo>
                  <a:cubicBezTo>
                    <a:pt x="1507" y="2968"/>
                    <a:pt x="1507" y="2968"/>
                    <a:pt x="1507" y="2991"/>
                  </a:cubicBezTo>
                  <a:cubicBezTo>
                    <a:pt x="1507" y="2991"/>
                    <a:pt x="1529" y="3014"/>
                    <a:pt x="1529" y="3037"/>
                  </a:cubicBezTo>
                  <a:cubicBezTo>
                    <a:pt x="1529" y="3060"/>
                    <a:pt x="1529" y="3082"/>
                    <a:pt x="1529" y="3105"/>
                  </a:cubicBezTo>
                  <a:cubicBezTo>
                    <a:pt x="1507" y="3151"/>
                    <a:pt x="1507" y="3196"/>
                    <a:pt x="1484" y="3242"/>
                  </a:cubicBezTo>
                  <a:cubicBezTo>
                    <a:pt x="1461" y="3265"/>
                    <a:pt x="1438" y="3311"/>
                    <a:pt x="1415" y="3356"/>
                  </a:cubicBezTo>
                  <a:cubicBezTo>
                    <a:pt x="1347" y="3425"/>
                    <a:pt x="1278" y="3493"/>
                    <a:pt x="1210" y="3539"/>
                  </a:cubicBezTo>
                  <a:cubicBezTo>
                    <a:pt x="1073" y="3630"/>
                    <a:pt x="913" y="3721"/>
                    <a:pt x="753" y="3790"/>
                  </a:cubicBezTo>
                  <a:lnTo>
                    <a:pt x="776" y="3790"/>
                  </a:lnTo>
                  <a:cubicBezTo>
                    <a:pt x="594" y="3836"/>
                    <a:pt x="434" y="3881"/>
                    <a:pt x="251" y="3904"/>
                  </a:cubicBezTo>
                  <a:lnTo>
                    <a:pt x="69" y="3904"/>
                  </a:lnTo>
                  <a:cubicBezTo>
                    <a:pt x="23" y="3904"/>
                    <a:pt x="0" y="3950"/>
                    <a:pt x="0" y="3995"/>
                  </a:cubicBezTo>
                  <a:cubicBezTo>
                    <a:pt x="0" y="4041"/>
                    <a:pt x="23" y="4064"/>
                    <a:pt x="69" y="4064"/>
                  </a:cubicBezTo>
                  <a:cubicBezTo>
                    <a:pt x="102" y="4071"/>
                    <a:pt x="135" y="4073"/>
                    <a:pt x="169" y="4073"/>
                  </a:cubicBezTo>
                  <a:cubicBezTo>
                    <a:pt x="250" y="4073"/>
                    <a:pt x="330" y="4057"/>
                    <a:pt x="411" y="4041"/>
                  </a:cubicBezTo>
                  <a:cubicBezTo>
                    <a:pt x="548" y="4018"/>
                    <a:pt x="685" y="3973"/>
                    <a:pt x="822" y="3927"/>
                  </a:cubicBezTo>
                  <a:cubicBezTo>
                    <a:pt x="959" y="3881"/>
                    <a:pt x="1096" y="3813"/>
                    <a:pt x="1210" y="3721"/>
                  </a:cubicBezTo>
                  <a:cubicBezTo>
                    <a:pt x="1324" y="3653"/>
                    <a:pt x="1438" y="3584"/>
                    <a:pt x="1507" y="3470"/>
                  </a:cubicBezTo>
                  <a:cubicBezTo>
                    <a:pt x="1598" y="3379"/>
                    <a:pt x="1643" y="3265"/>
                    <a:pt x="1666" y="3128"/>
                  </a:cubicBezTo>
                  <a:cubicBezTo>
                    <a:pt x="1689" y="3082"/>
                    <a:pt x="1689" y="3014"/>
                    <a:pt x="1666" y="2968"/>
                  </a:cubicBezTo>
                  <a:cubicBezTo>
                    <a:pt x="1666" y="2900"/>
                    <a:pt x="1621" y="2854"/>
                    <a:pt x="1598" y="2831"/>
                  </a:cubicBezTo>
                  <a:cubicBezTo>
                    <a:pt x="1552" y="2786"/>
                    <a:pt x="1507" y="2763"/>
                    <a:pt x="1461" y="2763"/>
                  </a:cubicBezTo>
                  <a:cubicBezTo>
                    <a:pt x="1438" y="2740"/>
                    <a:pt x="1415" y="2740"/>
                    <a:pt x="1370" y="2740"/>
                  </a:cubicBezTo>
                  <a:cubicBezTo>
                    <a:pt x="1461" y="2649"/>
                    <a:pt x="1552" y="2557"/>
                    <a:pt x="1643" y="2466"/>
                  </a:cubicBezTo>
                  <a:cubicBezTo>
                    <a:pt x="1849" y="2261"/>
                    <a:pt x="2009" y="2010"/>
                    <a:pt x="2168" y="1758"/>
                  </a:cubicBezTo>
                  <a:cubicBezTo>
                    <a:pt x="2283" y="1576"/>
                    <a:pt x="2374" y="1370"/>
                    <a:pt x="2488" y="1165"/>
                  </a:cubicBezTo>
                  <a:cubicBezTo>
                    <a:pt x="2579" y="960"/>
                    <a:pt x="2693" y="777"/>
                    <a:pt x="2808" y="594"/>
                  </a:cubicBezTo>
                  <a:cubicBezTo>
                    <a:pt x="2899" y="503"/>
                    <a:pt x="2990" y="412"/>
                    <a:pt x="3081" y="343"/>
                  </a:cubicBezTo>
                  <a:cubicBezTo>
                    <a:pt x="3150" y="298"/>
                    <a:pt x="3241" y="229"/>
                    <a:pt x="3333" y="206"/>
                  </a:cubicBezTo>
                  <a:cubicBezTo>
                    <a:pt x="3378" y="184"/>
                    <a:pt x="3447" y="161"/>
                    <a:pt x="3515" y="161"/>
                  </a:cubicBezTo>
                  <a:cubicBezTo>
                    <a:pt x="3561" y="138"/>
                    <a:pt x="3584" y="92"/>
                    <a:pt x="3584" y="47"/>
                  </a:cubicBezTo>
                  <a:cubicBezTo>
                    <a:pt x="3584" y="24"/>
                    <a:pt x="3538" y="1"/>
                    <a:pt x="34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9950;p58">
              <a:extLst>
                <a:ext uri="{FF2B5EF4-FFF2-40B4-BE49-F238E27FC236}">
                  <a16:creationId xmlns:a16="http://schemas.microsoft.com/office/drawing/2014/main" id="{9456D99E-E140-B6F6-862D-E18950F64879}"/>
                </a:ext>
              </a:extLst>
            </p:cNvPr>
            <p:cNvSpPr/>
            <p:nvPr/>
          </p:nvSpPr>
          <p:spPr>
            <a:xfrm>
              <a:off x="5066817" y="3074915"/>
              <a:ext cx="482801" cy="479032"/>
            </a:xfrm>
            <a:custGeom>
              <a:avLst/>
              <a:gdLst/>
              <a:ahLst/>
              <a:cxnLst/>
              <a:rect l="l" t="t" r="r" b="b"/>
              <a:pathLst>
                <a:path w="10250" h="10170" extrusionOk="0">
                  <a:moveTo>
                    <a:pt x="5114" y="480"/>
                  </a:moveTo>
                  <a:cubicBezTo>
                    <a:pt x="5319" y="480"/>
                    <a:pt x="5547" y="480"/>
                    <a:pt x="5753" y="526"/>
                  </a:cubicBezTo>
                  <a:lnTo>
                    <a:pt x="5798" y="526"/>
                  </a:lnTo>
                  <a:cubicBezTo>
                    <a:pt x="6186" y="594"/>
                    <a:pt x="6552" y="686"/>
                    <a:pt x="6917" y="823"/>
                  </a:cubicBezTo>
                  <a:cubicBezTo>
                    <a:pt x="7282" y="982"/>
                    <a:pt x="7624" y="1188"/>
                    <a:pt x="7921" y="1416"/>
                  </a:cubicBezTo>
                  <a:cubicBezTo>
                    <a:pt x="8241" y="1667"/>
                    <a:pt x="8515" y="1964"/>
                    <a:pt x="8766" y="2261"/>
                  </a:cubicBezTo>
                  <a:cubicBezTo>
                    <a:pt x="9017" y="2580"/>
                    <a:pt x="9199" y="2923"/>
                    <a:pt x="9359" y="3288"/>
                  </a:cubicBezTo>
                  <a:cubicBezTo>
                    <a:pt x="9519" y="3653"/>
                    <a:pt x="9633" y="4041"/>
                    <a:pt x="9679" y="4452"/>
                  </a:cubicBezTo>
                  <a:cubicBezTo>
                    <a:pt x="9747" y="4863"/>
                    <a:pt x="9747" y="5296"/>
                    <a:pt x="9679" y="5707"/>
                  </a:cubicBezTo>
                  <a:cubicBezTo>
                    <a:pt x="9633" y="6118"/>
                    <a:pt x="9519" y="6506"/>
                    <a:pt x="9359" y="6871"/>
                  </a:cubicBezTo>
                  <a:cubicBezTo>
                    <a:pt x="9199" y="7237"/>
                    <a:pt x="9017" y="7579"/>
                    <a:pt x="8766" y="7899"/>
                  </a:cubicBezTo>
                  <a:cubicBezTo>
                    <a:pt x="8537" y="8218"/>
                    <a:pt x="8241" y="8492"/>
                    <a:pt x="7944" y="8743"/>
                  </a:cubicBezTo>
                  <a:cubicBezTo>
                    <a:pt x="7624" y="8971"/>
                    <a:pt x="7259" y="9177"/>
                    <a:pt x="6894" y="9337"/>
                  </a:cubicBezTo>
                  <a:cubicBezTo>
                    <a:pt x="6529" y="9496"/>
                    <a:pt x="6141" y="9588"/>
                    <a:pt x="5730" y="9656"/>
                  </a:cubicBezTo>
                  <a:cubicBezTo>
                    <a:pt x="5524" y="9679"/>
                    <a:pt x="5319" y="9690"/>
                    <a:pt x="5114" y="9690"/>
                  </a:cubicBezTo>
                  <a:cubicBezTo>
                    <a:pt x="4908" y="9690"/>
                    <a:pt x="4703" y="9679"/>
                    <a:pt x="4497" y="9656"/>
                  </a:cubicBezTo>
                  <a:cubicBezTo>
                    <a:pt x="4109" y="9588"/>
                    <a:pt x="3721" y="9496"/>
                    <a:pt x="3356" y="9337"/>
                  </a:cubicBezTo>
                  <a:cubicBezTo>
                    <a:pt x="3014" y="9200"/>
                    <a:pt x="2694" y="9017"/>
                    <a:pt x="2397" y="8789"/>
                  </a:cubicBezTo>
                  <a:cubicBezTo>
                    <a:pt x="2374" y="8766"/>
                    <a:pt x="2329" y="8743"/>
                    <a:pt x="2306" y="8743"/>
                  </a:cubicBezTo>
                  <a:cubicBezTo>
                    <a:pt x="2101" y="8583"/>
                    <a:pt x="1918" y="8401"/>
                    <a:pt x="1758" y="8218"/>
                  </a:cubicBezTo>
                  <a:cubicBezTo>
                    <a:pt x="1644" y="8127"/>
                    <a:pt x="1553" y="8013"/>
                    <a:pt x="1461" y="7899"/>
                  </a:cubicBezTo>
                  <a:cubicBezTo>
                    <a:pt x="1347" y="7739"/>
                    <a:pt x="1256" y="7579"/>
                    <a:pt x="1165" y="7419"/>
                  </a:cubicBezTo>
                  <a:cubicBezTo>
                    <a:pt x="1142" y="7419"/>
                    <a:pt x="1142" y="7396"/>
                    <a:pt x="1142" y="7396"/>
                  </a:cubicBezTo>
                  <a:cubicBezTo>
                    <a:pt x="1142" y="7396"/>
                    <a:pt x="1142" y="7396"/>
                    <a:pt x="1142" y="7374"/>
                  </a:cubicBezTo>
                  <a:lnTo>
                    <a:pt x="1119" y="7374"/>
                  </a:lnTo>
                  <a:cubicBezTo>
                    <a:pt x="1119" y="7351"/>
                    <a:pt x="1119" y="7351"/>
                    <a:pt x="1096" y="7328"/>
                  </a:cubicBezTo>
                  <a:cubicBezTo>
                    <a:pt x="1096" y="7328"/>
                    <a:pt x="1096" y="7305"/>
                    <a:pt x="1096" y="7305"/>
                  </a:cubicBezTo>
                  <a:cubicBezTo>
                    <a:pt x="1005" y="7168"/>
                    <a:pt x="937" y="7008"/>
                    <a:pt x="868" y="6871"/>
                  </a:cubicBezTo>
                  <a:cubicBezTo>
                    <a:pt x="822" y="6734"/>
                    <a:pt x="777" y="6597"/>
                    <a:pt x="731" y="6483"/>
                  </a:cubicBezTo>
                  <a:cubicBezTo>
                    <a:pt x="731" y="6461"/>
                    <a:pt x="731" y="6461"/>
                    <a:pt x="731" y="6438"/>
                  </a:cubicBezTo>
                  <a:lnTo>
                    <a:pt x="708" y="6438"/>
                  </a:lnTo>
                  <a:cubicBezTo>
                    <a:pt x="708" y="6415"/>
                    <a:pt x="708" y="6415"/>
                    <a:pt x="708" y="6415"/>
                  </a:cubicBezTo>
                  <a:cubicBezTo>
                    <a:pt x="708" y="6392"/>
                    <a:pt x="708" y="6392"/>
                    <a:pt x="708" y="6392"/>
                  </a:cubicBezTo>
                  <a:cubicBezTo>
                    <a:pt x="708" y="6392"/>
                    <a:pt x="708" y="6369"/>
                    <a:pt x="708" y="6369"/>
                  </a:cubicBezTo>
                  <a:cubicBezTo>
                    <a:pt x="640" y="6141"/>
                    <a:pt x="594" y="5913"/>
                    <a:pt x="548" y="5684"/>
                  </a:cubicBezTo>
                  <a:cubicBezTo>
                    <a:pt x="526" y="5456"/>
                    <a:pt x="503" y="5205"/>
                    <a:pt x="526" y="4954"/>
                  </a:cubicBezTo>
                  <a:cubicBezTo>
                    <a:pt x="526" y="4954"/>
                    <a:pt x="526" y="4931"/>
                    <a:pt x="526" y="4931"/>
                  </a:cubicBezTo>
                  <a:cubicBezTo>
                    <a:pt x="526" y="4931"/>
                    <a:pt x="526" y="4931"/>
                    <a:pt x="526" y="4908"/>
                  </a:cubicBezTo>
                  <a:cubicBezTo>
                    <a:pt x="526" y="4908"/>
                    <a:pt x="526" y="4908"/>
                    <a:pt x="526" y="4886"/>
                  </a:cubicBezTo>
                  <a:cubicBezTo>
                    <a:pt x="526" y="4886"/>
                    <a:pt x="526" y="4886"/>
                    <a:pt x="526" y="4863"/>
                  </a:cubicBezTo>
                  <a:cubicBezTo>
                    <a:pt x="526" y="4726"/>
                    <a:pt x="548" y="4589"/>
                    <a:pt x="548" y="4452"/>
                  </a:cubicBezTo>
                  <a:cubicBezTo>
                    <a:pt x="571" y="4315"/>
                    <a:pt x="594" y="4178"/>
                    <a:pt x="640" y="4041"/>
                  </a:cubicBezTo>
                  <a:cubicBezTo>
                    <a:pt x="640" y="4041"/>
                    <a:pt x="640" y="4018"/>
                    <a:pt x="640" y="4018"/>
                  </a:cubicBezTo>
                  <a:cubicBezTo>
                    <a:pt x="640" y="3995"/>
                    <a:pt x="640" y="3995"/>
                    <a:pt x="663" y="3973"/>
                  </a:cubicBezTo>
                  <a:cubicBezTo>
                    <a:pt x="663" y="3950"/>
                    <a:pt x="663" y="3950"/>
                    <a:pt x="663" y="3927"/>
                  </a:cubicBezTo>
                  <a:cubicBezTo>
                    <a:pt x="663" y="3927"/>
                    <a:pt x="663" y="3904"/>
                    <a:pt x="663" y="3904"/>
                  </a:cubicBezTo>
                  <a:lnTo>
                    <a:pt x="685" y="3881"/>
                  </a:lnTo>
                  <a:cubicBezTo>
                    <a:pt x="685" y="3881"/>
                    <a:pt x="685" y="3881"/>
                    <a:pt x="685" y="3858"/>
                  </a:cubicBezTo>
                  <a:cubicBezTo>
                    <a:pt x="685" y="3836"/>
                    <a:pt x="685" y="3836"/>
                    <a:pt x="685" y="3836"/>
                  </a:cubicBezTo>
                  <a:cubicBezTo>
                    <a:pt x="685" y="3813"/>
                    <a:pt x="685" y="3813"/>
                    <a:pt x="685" y="3813"/>
                  </a:cubicBezTo>
                  <a:lnTo>
                    <a:pt x="708" y="3790"/>
                  </a:lnTo>
                  <a:cubicBezTo>
                    <a:pt x="708" y="3790"/>
                    <a:pt x="708" y="3767"/>
                    <a:pt x="708" y="3767"/>
                  </a:cubicBezTo>
                  <a:cubicBezTo>
                    <a:pt x="708" y="3767"/>
                    <a:pt x="708" y="3767"/>
                    <a:pt x="708" y="3744"/>
                  </a:cubicBezTo>
                  <a:cubicBezTo>
                    <a:pt x="708" y="3744"/>
                    <a:pt x="708" y="3744"/>
                    <a:pt x="731" y="3721"/>
                  </a:cubicBezTo>
                  <a:cubicBezTo>
                    <a:pt x="731" y="3699"/>
                    <a:pt x="731" y="3699"/>
                    <a:pt x="731" y="3676"/>
                  </a:cubicBezTo>
                  <a:cubicBezTo>
                    <a:pt x="777" y="3539"/>
                    <a:pt x="822" y="3425"/>
                    <a:pt x="868" y="3288"/>
                  </a:cubicBezTo>
                  <a:cubicBezTo>
                    <a:pt x="937" y="3174"/>
                    <a:pt x="982" y="3060"/>
                    <a:pt x="1051" y="2945"/>
                  </a:cubicBezTo>
                  <a:cubicBezTo>
                    <a:pt x="1051" y="2923"/>
                    <a:pt x="1051" y="2923"/>
                    <a:pt x="1051" y="2923"/>
                  </a:cubicBezTo>
                  <a:cubicBezTo>
                    <a:pt x="1051" y="2923"/>
                    <a:pt x="1051" y="2900"/>
                    <a:pt x="1073" y="2900"/>
                  </a:cubicBezTo>
                  <a:cubicBezTo>
                    <a:pt x="1165" y="2717"/>
                    <a:pt x="1279" y="2535"/>
                    <a:pt x="1393" y="2352"/>
                  </a:cubicBezTo>
                  <a:cubicBezTo>
                    <a:pt x="1416" y="2329"/>
                    <a:pt x="1439" y="2306"/>
                    <a:pt x="1461" y="2261"/>
                  </a:cubicBezTo>
                  <a:cubicBezTo>
                    <a:pt x="1507" y="2238"/>
                    <a:pt x="1530" y="2192"/>
                    <a:pt x="1553" y="2169"/>
                  </a:cubicBezTo>
                  <a:cubicBezTo>
                    <a:pt x="1781" y="1895"/>
                    <a:pt x="2032" y="1644"/>
                    <a:pt x="2306" y="1439"/>
                  </a:cubicBezTo>
                  <a:cubicBezTo>
                    <a:pt x="2626" y="1188"/>
                    <a:pt x="2968" y="1005"/>
                    <a:pt x="3310" y="846"/>
                  </a:cubicBezTo>
                  <a:cubicBezTo>
                    <a:pt x="3698" y="686"/>
                    <a:pt x="4086" y="572"/>
                    <a:pt x="4497" y="526"/>
                  </a:cubicBezTo>
                  <a:cubicBezTo>
                    <a:pt x="4520" y="503"/>
                    <a:pt x="4520" y="503"/>
                    <a:pt x="4520" y="503"/>
                  </a:cubicBezTo>
                  <a:cubicBezTo>
                    <a:pt x="4726" y="480"/>
                    <a:pt x="4908" y="480"/>
                    <a:pt x="5114" y="480"/>
                  </a:cubicBezTo>
                  <a:close/>
                  <a:moveTo>
                    <a:pt x="5114" y="1"/>
                  </a:moveTo>
                  <a:cubicBezTo>
                    <a:pt x="4771" y="1"/>
                    <a:pt x="4429" y="24"/>
                    <a:pt x="4086" y="92"/>
                  </a:cubicBezTo>
                  <a:cubicBezTo>
                    <a:pt x="3402" y="229"/>
                    <a:pt x="2763" y="526"/>
                    <a:pt x="2192" y="937"/>
                  </a:cubicBezTo>
                  <a:cubicBezTo>
                    <a:pt x="2055" y="1028"/>
                    <a:pt x="1918" y="1142"/>
                    <a:pt x="1781" y="1256"/>
                  </a:cubicBezTo>
                  <a:cubicBezTo>
                    <a:pt x="1644" y="1370"/>
                    <a:pt x="1507" y="1507"/>
                    <a:pt x="1370" y="1644"/>
                  </a:cubicBezTo>
                  <a:cubicBezTo>
                    <a:pt x="1188" y="1850"/>
                    <a:pt x="1028" y="2078"/>
                    <a:pt x="868" y="2306"/>
                  </a:cubicBezTo>
                  <a:cubicBezTo>
                    <a:pt x="822" y="2375"/>
                    <a:pt x="754" y="2466"/>
                    <a:pt x="708" y="2535"/>
                  </a:cubicBezTo>
                  <a:cubicBezTo>
                    <a:pt x="526" y="2854"/>
                    <a:pt x="389" y="3197"/>
                    <a:pt x="275" y="3539"/>
                  </a:cubicBezTo>
                  <a:cubicBezTo>
                    <a:pt x="275" y="3562"/>
                    <a:pt x="252" y="3585"/>
                    <a:pt x="252" y="3607"/>
                  </a:cubicBezTo>
                  <a:cubicBezTo>
                    <a:pt x="138" y="3973"/>
                    <a:pt x="69" y="4338"/>
                    <a:pt x="46" y="4703"/>
                  </a:cubicBezTo>
                  <a:cubicBezTo>
                    <a:pt x="1" y="5411"/>
                    <a:pt x="92" y="6141"/>
                    <a:pt x="343" y="6803"/>
                  </a:cubicBezTo>
                  <a:cubicBezTo>
                    <a:pt x="412" y="7008"/>
                    <a:pt x="503" y="7214"/>
                    <a:pt x="594" y="7396"/>
                  </a:cubicBezTo>
                  <a:cubicBezTo>
                    <a:pt x="663" y="7556"/>
                    <a:pt x="754" y="7693"/>
                    <a:pt x="845" y="7830"/>
                  </a:cubicBezTo>
                  <a:cubicBezTo>
                    <a:pt x="982" y="8035"/>
                    <a:pt x="1119" y="8241"/>
                    <a:pt x="1302" y="8424"/>
                  </a:cubicBezTo>
                  <a:cubicBezTo>
                    <a:pt x="1347" y="8492"/>
                    <a:pt x="1416" y="8583"/>
                    <a:pt x="1484" y="8652"/>
                  </a:cubicBezTo>
                  <a:cubicBezTo>
                    <a:pt x="1713" y="8880"/>
                    <a:pt x="1964" y="9085"/>
                    <a:pt x="2238" y="9268"/>
                  </a:cubicBezTo>
                  <a:cubicBezTo>
                    <a:pt x="2283" y="9291"/>
                    <a:pt x="2306" y="9314"/>
                    <a:pt x="2352" y="9337"/>
                  </a:cubicBezTo>
                  <a:cubicBezTo>
                    <a:pt x="2648" y="9542"/>
                    <a:pt x="2991" y="9702"/>
                    <a:pt x="3333" y="9839"/>
                  </a:cubicBezTo>
                  <a:cubicBezTo>
                    <a:pt x="3926" y="10068"/>
                    <a:pt x="4551" y="10169"/>
                    <a:pt x="5167" y="10169"/>
                  </a:cubicBezTo>
                  <a:cubicBezTo>
                    <a:pt x="5287" y="10169"/>
                    <a:pt x="5406" y="10166"/>
                    <a:pt x="5524" y="10158"/>
                  </a:cubicBezTo>
                  <a:cubicBezTo>
                    <a:pt x="6255" y="10090"/>
                    <a:pt x="6962" y="9884"/>
                    <a:pt x="7579" y="9542"/>
                  </a:cubicBezTo>
                  <a:cubicBezTo>
                    <a:pt x="7921" y="9359"/>
                    <a:pt x="8218" y="9131"/>
                    <a:pt x="8492" y="8880"/>
                  </a:cubicBezTo>
                  <a:cubicBezTo>
                    <a:pt x="8766" y="8652"/>
                    <a:pt x="9017" y="8378"/>
                    <a:pt x="9245" y="8081"/>
                  </a:cubicBezTo>
                  <a:cubicBezTo>
                    <a:pt x="9679" y="7488"/>
                    <a:pt x="9975" y="6780"/>
                    <a:pt x="10112" y="6050"/>
                  </a:cubicBezTo>
                  <a:cubicBezTo>
                    <a:pt x="10249" y="5319"/>
                    <a:pt x="10226" y="4543"/>
                    <a:pt x="10044" y="3813"/>
                  </a:cubicBezTo>
                  <a:cubicBezTo>
                    <a:pt x="9975" y="3470"/>
                    <a:pt x="9838" y="3128"/>
                    <a:pt x="9679" y="2808"/>
                  </a:cubicBezTo>
                  <a:cubicBezTo>
                    <a:pt x="9519" y="2489"/>
                    <a:pt x="9313" y="2192"/>
                    <a:pt x="9085" y="1895"/>
                  </a:cubicBezTo>
                  <a:cubicBezTo>
                    <a:pt x="8651" y="1325"/>
                    <a:pt x="8058" y="868"/>
                    <a:pt x="7419" y="549"/>
                  </a:cubicBezTo>
                  <a:cubicBezTo>
                    <a:pt x="7031" y="343"/>
                    <a:pt x="6620" y="206"/>
                    <a:pt x="6186" y="115"/>
                  </a:cubicBezTo>
                  <a:lnTo>
                    <a:pt x="6164" y="115"/>
                  </a:lnTo>
                  <a:cubicBezTo>
                    <a:pt x="6004" y="69"/>
                    <a:pt x="5844" y="47"/>
                    <a:pt x="5684" y="24"/>
                  </a:cubicBezTo>
                  <a:lnTo>
                    <a:pt x="5661" y="24"/>
                  </a:lnTo>
                  <a:cubicBezTo>
                    <a:pt x="5524" y="24"/>
                    <a:pt x="5410" y="1"/>
                    <a:pt x="5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9951;p58">
              <a:extLst>
                <a:ext uri="{FF2B5EF4-FFF2-40B4-BE49-F238E27FC236}">
                  <a16:creationId xmlns:a16="http://schemas.microsoft.com/office/drawing/2014/main" id="{E32C5AC8-3C51-8691-60BB-80B75983EE52}"/>
                </a:ext>
              </a:extLst>
            </p:cNvPr>
            <p:cNvSpPr/>
            <p:nvPr/>
          </p:nvSpPr>
          <p:spPr>
            <a:xfrm>
              <a:off x="5661419" y="3238366"/>
              <a:ext cx="479551" cy="479551"/>
            </a:xfrm>
            <a:custGeom>
              <a:avLst/>
              <a:gdLst/>
              <a:ahLst/>
              <a:cxnLst/>
              <a:rect l="l" t="t" r="r" b="b"/>
              <a:pathLst>
                <a:path w="10181" h="10181" extrusionOk="0">
                  <a:moveTo>
                    <a:pt x="5273" y="480"/>
                  </a:moveTo>
                  <a:cubicBezTo>
                    <a:pt x="5410" y="503"/>
                    <a:pt x="5547" y="503"/>
                    <a:pt x="5684" y="525"/>
                  </a:cubicBezTo>
                  <a:lnTo>
                    <a:pt x="5706" y="525"/>
                  </a:lnTo>
                  <a:cubicBezTo>
                    <a:pt x="6117" y="571"/>
                    <a:pt x="6505" y="685"/>
                    <a:pt x="6870" y="845"/>
                  </a:cubicBezTo>
                  <a:cubicBezTo>
                    <a:pt x="7236" y="1005"/>
                    <a:pt x="7578" y="1187"/>
                    <a:pt x="7875" y="1438"/>
                  </a:cubicBezTo>
                  <a:cubicBezTo>
                    <a:pt x="8194" y="1689"/>
                    <a:pt x="8491" y="1963"/>
                    <a:pt x="8742" y="2283"/>
                  </a:cubicBezTo>
                  <a:cubicBezTo>
                    <a:pt x="8970" y="2602"/>
                    <a:pt x="9176" y="2945"/>
                    <a:pt x="9336" y="3287"/>
                  </a:cubicBezTo>
                  <a:cubicBezTo>
                    <a:pt x="9473" y="3675"/>
                    <a:pt x="9587" y="4063"/>
                    <a:pt x="9655" y="4451"/>
                  </a:cubicBezTo>
                  <a:cubicBezTo>
                    <a:pt x="9701" y="4862"/>
                    <a:pt x="9701" y="5273"/>
                    <a:pt x="9655" y="5684"/>
                  </a:cubicBezTo>
                  <a:cubicBezTo>
                    <a:pt x="9587" y="6118"/>
                    <a:pt x="9473" y="6506"/>
                    <a:pt x="9313" y="6894"/>
                  </a:cubicBezTo>
                  <a:cubicBezTo>
                    <a:pt x="9153" y="7259"/>
                    <a:pt x="8970" y="7601"/>
                    <a:pt x="8719" y="7921"/>
                  </a:cubicBezTo>
                  <a:cubicBezTo>
                    <a:pt x="8468" y="8218"/>
                    <a:pt x="8194" y="8491"/>
                    <a:pt x="7898" y="8742"/>
                  </a:cubicBezTo>
                  <a:cubicBezTo>
                    <a:pt x="7578" y="8971"/>
                    <a:pt x="7236" y="9176"/>
                    <a:pt x="6848" y="9336"/>
                  </a:cubicBezTo>
                  <a:cubicBezTo>
                    <a:pt x="6482" y="9496"/>
                    <a:pt x="6094" y="9587"/>
                    <a:pt x="5706" y="9656"/>
                  </a:cubicBezTo>
                  <a:cubicBezTo>
                    <a:pt x="5501" y="9678"/>
                    <a:pt x="5290" y="9690"/>
                    <a:pt x="5079" y="9690"/>
                  </a:cubicBezTo>
                  <a:cubicBezTo>
                    <a:pt x="4868" y="9690"/>
                    <a:pt x="4656" y="9678"/>
                    <a:pt x="4451" y="9656"/>
                  </a:cubicBezTo>
                  <a:cubicBezTo>
                    <a:pt x="4040" y="9587"/>
                    <a:pt x="3652" y="9496"/>
                    <a:pt x="3264" y="9336"/>
                  </a:cubicBezTo>
                  <a:cubicBezTo>
                    <a:pt x="2922" y="9176"/>
                    <a:pt x="2579" y="8971"/>
                    <a:pt x="2283" y="8742"/>
                  </a:cubicBezTo>
                  <a:cubicBezTo>
                    <a:pt x="1963" y="8491"/>
                    <a:pt x="1666" y="8218"/>
                    <a:pt x="1415" y="7898"/>
                  </a:cubicBezTo>
                  <a:cubicBezTo>
                    <a:pt x="1187" y="7578"/>
                    <a:pt x="982" y="7236"/>
                    <a:pt x="822" y="6871"/>
                  </a:cubicBezTo>
                  <a:cubicBezTo>
                    <a:pt x="730" y="6620"/>
                    <a:pt x="639" y="6346"/>
                    <a:pt x="594" y="6095"/>
                  </a:cubicBezTo>
                  <a:cubicBezTo>
                    <a:pt x="571" y="6072"/>
                    <a:pt x="571" y="6072"/>
                    <a:pt x="571" y="6072"/>
                  </a:cubicBezTo>
                  <a:cubicBezTo>
                    <a:pt x="571" y="6072"/>
                    <a:pt x="571" y="6049"/>
                    <a:pt x="571" y="6049"/>
                  </a:cubicBezTo>
                  <a:cubicBezTo>
                    <a:pt x="548" y="5935"/>
                    <a:pt x="525" y="5821"/>
                    <a:pt x="502" y="5707"/>
                  </a:cubicBezTo>
                  <a:cubicBezTo>
                    <a:pt x="502" y="5570"/>
                    <a:pt x="479" y="5433"/>
                    <a:pt x="479" y="5296"/>
                  </a:cubicBezTo>
                  <a:cubicBezTo>
                    <a:pt x="479" y="5296"/>
                    <a:pt x="479" y="5273"/>
                    <a:pt x="479" y="5273"/>
                  </a:cubicBezTo>
                  <a:cubicBezTo>
                    <a:pt x="479" y="5273"/>
                    <a:pt x="479" y="5250"/>
                    <a:pt x="479" y="5250"/>
                  </a:cubicBezTo>
                  <a:cubicBezTo>
                    <a:pt x="479" y="5250"/>
                    <a:pt x="479" y="5227"/>
                    <a:pt x="479" y="5227"/>
                  </a:cubicBezTo>
                  <a:cubicBezTo>
                    <a:pt x="479" y="5227"/>
                    <a:pt x="479" y="5205"/>
                    <a:pt x="479" y="5205"/>
                  </a:cubicBezTo>
                  <a:lnTo>
                    <a:pt x="479" y="5159"/>
                  </a:lnTo>
                  <a:cubicBezTo>
                    <a:pt x="479" y="4931"/>
                    <a:pt x="479" y="4702"/>
                    <a:pt x="502" y="4474"/>
                  </a:cubicBezTo>
                  <a:cubicBezTo>
                    <a:pt x="571" y="4063"/>
                    <a:pt x="685" y="3675"/>
                    <a:pt x="845" y="3287"/>
                  </a:cubicBezTo>
                  <a:cubicBezTo>
                    <a:pt x="890" y="3196"/>
                    <a:pt x="936" y="3082"/>
                    <a:pt x="982" y="2991"/>
                  </a:cubicBezTo>
                  <a:cubicBezTo>
                    <a:pt x="982" y="2968"/>
                    <a:pt x="982" y="2968"/>
                    <a:pt x="1004" y="2945"/>
                  </a:cubicBezTo>
                  <a:cubicBezTo>
                    <a:pt x="1004" y="2945"/>
                    <a:pt x="1004" y="2922"/>
                    <a:pt x="1004" y="2922"/>
                  </a:cubicBezTo>
                  <a:cubicBezTo>
                    <a:pt x="1027" y="2922"/>
                    <a:pt x="1027" y="2922"/>
                    <a:pt x="1027" y="2899"/>
                  </a:cubicBezTo>
                  <a:cubicBezTo>
                    <a:pt x="1027" y="2876"/>
                    <a:pt x="1027" y="2876"/>
                    <a:pt x="1050" y="2876"/>
                  </a:cubicBezTo>
                  <a:cubicBezTo>
                    <a:pt x="1050" y="2876"/>
                    <a:pt x="1050" y="2854"/>
                    <a:pt x="1050" y="2854"/>
                  </a:cubicBezTo>
                  <a:cubicBezTo>
                    <a:pt x="1050" y="2854"/>
                    <a:pt x="1050" y="2854"/>
                    <a:pt x="1073" y="2831"/>
                  </a:cubicBezTo>
                  <a:cubicBezTo>
                    <a:pt x="1164" y="2648"/>
                    <a:pt x="1301" y="2443"/>
                    <a:pt x="1438" y="2283"/>
                  </a:cubicBezTo>
                  <a:cubicBezTo>
                    <a:pt x="1529" y="2146"/>
                    <a:pt x="1621" y="2032"/>
                    <a:pt x="1735" y="1918"/>
                  </a:cubicBezTo>
                  <a:cubicBezTo>
                    <a:pt x="1895" y="1735"/>
                    <a:pt x="2077" y="1575"/>
                    <a:pt x="2260" y="1438"/>
                  </a:cubicBezTo>
                  <a:cubicBezTo>
                    <a:pt x="2579" y="1210"/>
                    <a:pt x="2922" y="1005"/>
                    <a:pt x="3287" y="845"/>
                  </a:cubicBezTo>
                  <a:cubicBezTo>
                    <a:pt x="3310" y="845"/>
                    <a:pt x="3310" y="822"/>
                    <a:pt x="3333" y="822"/>
                  </a:cubicBezTo>
                  <a:cubicBezTo>
                    <a:pt x="3698" y="685"/>
                    <a:pt x="4063" y="571"/>
                    <a:pt x="4451" y="525"/>
                  </a:cubicBezTo>
                  <a:cubicBezTo>
                    <a:pt x="4702" y="480"/>
                    <a:pt x="4953" y="480"/>
                    <a:pt x="5204" y="480"/>
                  </a:cubicBezTo>
                  <a:close/>
                  <a:moveTo>
                    <a:pt x="5067" y="0"/>
                  </a:moveTo>
                  <a:cubicBezTo>
                    <a:pt x="4953" y="0"/>
                    <a:pt x="4862" y="0"/>
                    <a:pt x="4748" y="23"/>
                  </a:cubicBezTo>
                  <a:cubicBezTo>
                    <a:pt x="4474" y="23"/>
                    <a:pt x="4223" y="69"/>
                    <a:pt x="3972" y="115"/>
                  </a:cubicBezTo>
                  <a:cubicBezTo>
                    <a:pt x="3903" y="137"/>
                    <a:pt x="3812" y="160"/>
                    <a:pt x="3721" y="183"/>
                  </a:cubicBezTo>
                  <a:cubicBezTo>
                    <a:pt x="3333" y="297"/>
                    <a:pt x="2945" y="457"/>
                    <a:pt x="2602" y="640"/>
                  </a:cubicBezTo>
                  <a:cubicBezTo>
                    <a:pt x="2283" y="822"/>
                    <a:pt x="2009" y="1028"/>
                    <a:pt x="1735" y="1256"/>
                  </a:cubicBezTo>
                  <a:cubicBezTo>
                    <a:pt x="1461" y="1484"/>
                    <a:pt x="1210" y="1781"/>
                    <a:pt x="982" y="2078"/>
                  </a:cubicBezTo>
                  <a:cubicBezTo>
                    <a:pt x="548" y="2671"/>
                    <a:pt x="228" y="3379"/>
                    <a:pt x="91" y="4109"/>
                  </a:cubicBezTo>
                  <a:cubicBezTo>
                    <a:pt x="46" y="4360"/>
                    <a:pt x="0" y="4634"/>
                    <a:pt x="0" y="4885"/>
                  </a:cubicBezTo>
                  <a:cubicBezTo>
                    <a:pt x="0" y="4954"/>
                    <a:pt x="0" y="5022"/>
                    <a:pt x="0" y="5113"/>
                  </a:cubicBezTo>
                  <a:cubicBezTo>
                    <a:pt x="0" y="5433"/>
                    <a:pt x="23" y="5752"/>
                    <a:pt x="91" y="6049"/>
                  </a:cubicBezTo>
                  <a:cubicBezTo>
                    <a:pt x="114" y="6140"/>
                    <a:pt x="137" y="6255"/>
                    <a:pt x="160" y="6346"/>
                  </a:cubicBezTo>
                  <a:cubicBezTo>
                    <a:pt x="228" y="6665"/>
                    <a:pt x="342" y="6962"/>
                    <a:pt x="479" y="7259"/>
                  </a:cubicBezTo>
                  <a:cubicBezTo>
                    <a:pt x="479" y="7282"/>
                    <a:pt x="502" y="7305"/>
                    <a:pt x="502" y="7327"/>
                  </a:cubicBezTo>
                  <a:cubicBezTo>
                    <a:pt x="708" y="7738"/>
                    <a:pt x="959" y="8103"/>
                    <a:pt x="1255" y="8446"/>
                  </a:cubicBezTo>
                  <a:cubicBezTo>
                    <a:pt x="1598" y="8834"/>
                    <a:pt x="1986" y="9153"/>
                    <a:pt x="2420" y="9427"/>
                  </a:cubicBezTo>
                  <a:cubicBezTo>
                    <a:pt x="2511" y="9473"/>
                    <a:pt x="2602" y="9519"/>
                    <a:pt x="2693" y="9587"/>
                  </a:cubicBezTo>
                  <a:lnTo>
                    <a:pt x="2716" y="9587"/>
                  </a:lnTo>
                  <a:cubicBezTo>
                    <a:pt x="2739" y="9610"/>
                    <a:pt x="2762" y="9610"/>
                    <a:pt x="2808" y="9633"/>
                  </a:cubicBezTo>
                  <a:cubicBezTo>
                    <a:pt x="3470" y="9975"/>
                    <a:pt x="4177" y="10135"/>
                    <a:pt x="4930" y="10180"/>
                  </a:cubicBezTo>
                  <a:cubicBezTo>
                    <a:pt x="5318" y="10180"/>
                    <a:pt x="5706" y="10158"/>
                    <a:pt x="6072" y="10066"/>
                  </a:cubicBezTo>
                  <a:cubicBezTo>
                    <a:pt x="6437" y="9998"/>
                    <a:pt x="6802" y="9884"/>
                    <a:pt x="7144" y="9747"/>
                  </a:cubicBezTo>
                  <a:cubicBezTo>
                    <a:pt x="7783" y="9450"/>
                    <a:pt x="8377" y="9016"/>
                    <a:pt x="8856" y="8491"/>
                  </a:cubicBezTo>
                  <a:cubicBezTo>
                    <a:pt x="9358" y="7921"/>
                    <a:pt x="9724" y="7259"/>
                    <a:pt x="9952" y="6551"/>
                  </a:cubicBezTo>
                  <a:cubicBezTo>
                    <a:pt x="10066" y="6186"/>
                    <a:pt x="10135" y="5821"/>
                    <a:pt x="10157" y="5433"/>
                  </a:cubicBezTo>
                  <a:cubicBezTo>
                    <a:pt x="10180" y="5068"/>
                    <a:pt x="10157" y="4702"/>
                    <a:pt x="10112" y="4337"/>
                  </a:cubicBezTo>
                  <a:cubicBezTo>
                    <a:pt x="10020" y="3630"/>
                    <a:pt x="9746" y="2945"/>
                    <a:pt x="9358" y="2351"/>
                  </a:cubicBezTo>
                  <a:cubicBezTo>
                    <a:pt x="8970" y="1735"/>
                    <a:pt x="8445" y="1210"/>
                    <a:pt x="7829" y="799"/>
                  </a:cubicBezTo>
                  <a:cubicBezTo>
                    <a:pt x="7418" y="548"/>
                    <a:pt x="6962" y="343"/>
                    <a:pt x="6482" y="206"/>
                  </a:cubicBezTo>
                  <a:cubicBezTo>
                    <a:pt x="6482" y="206"/>
                    <a:pt x="6460" y="183"/>
                    <a:pt x="6460" y="183"/>
                  </a:cubicBezTo>
                  <a:lnTo>
                    <a:pt x="6414" y="183"/>
                  </a:lnTo>
                  <a:cubicBezTo>
                    <a:pt x="5980" y="69"/>
                    <a:pt x="5524" y="0"/>
                    <a:pt x="5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9952;p58">
              <a:extLst>
                <a:ext uri="{FF2B5EF4-FFF2-40B4-BE49-F238E27FC236}">
                  <a16:creationId xmlns:a16="http://schemas.microsoft.com/office/drawing/2014/main" id="{793CF231-E8B8-B9DC-3B23-39FABA6DF40E}"/>
                </a:ext>
              </a:extLst>
            </p:cNvPr>
            <p:cNvSpPr/>
            <p:nvPr/>
          </p:nvSpPr>
          <p:spPr>
            <a:xfrm>
              <a:off x="5521613" y="3364133"/>
              <a:ext cx="165612" cy="59726"/>
            </a:xfrm>
            <a:custGeom>
              <a:avLst/>
              <a:gdLst/>
              <a:ahLst/>
              <a:cxnLst/>
              <a:rect l="l" t="t" r="r" b="b"/>
              <a:pathLst>
                <a:path w="3516" h="1268" extrusionOk="0">
                  <a:moveTo>
                    <a:pt x="891" y="1"/>
                  </a:moveTo>
                  <a:cubicBezTo>
                    <a:pt x="663" y="1"/>
                    <a:pt x="434" y="24"/>
                    <a:pt x="229" y="69"/>
                  </a:cubicBezTo>
                  <a:cubicBezTo>
                    <a:pt x="92" y="115"/>
                    <a:pt x="1" y="229"/>
                    <a:pt x="24" y="343"/>
                  </a:cubicBezTo>
                  <a:cubicBezTo>
                    <a:pt x="44" y="466"/>
                    <a:pt x="138" y="552"/>
                    <a:pt x="256" y="552"/>
                  </a:cubicBezTo>
                  <a:cubicBezTo>
                    <a:pt x="269" y="552"/>
                    <a:pt x="283" y="551"/>
                    <a:pt x="298" y="549"/>
                  </a:cubicBezTo>
                  <a:cubicBezTo>
                    <a:pt x="457" y="503"/>
                    <a:pt x="617" y="503"/>
                    <a:pt x="777" y="480"/>
                  </a:cubicBezTo>
                  <a:cubicBezTo>
                    <a:pt x="1051" y="480"/>
                    <a:pt x="1347" y="503"/>
                    <a:pt x="1621" y="572"/>
                  </a:cubicBezTo>
                  <a:cubicBezTo>
                    <a:pt x="1987" y="663"/>
                    <a:pt x="2352" y="800"/>
                    <a:pt x="2694" y="960"/>
                  </a:cubicBezTo>
                  <a:cubicBezTo>
                    <a:pt x="2831" y="1051"/>
                    <a:pt x="2968" y="1142"/>
                    <a:pt x="3105" y="1211"/>
                  </a:cubicBezTo>
                  <a:cubicBezTo>
                    <a:pt x="3153" y="1249"/>
                    <a:pt x="3204" y="1267"/>
                    <a:pt x="3255" y="1267"/>
                  </a:cubicBezTo>
                  <a:cubicBezTo>
                    <a:pt x="3326" y="1267"/>
                    <a:pt x="3394" y="1232"/>
                    <a:pt x="3447" y="1165"/>
                  </a:cubicBezTo>
                  <a:cubicBezTo>
                    <a:pt x="3516" y="1074"/>
                    <a:pt x="3493" y="914"/>
                    <a:pt x="3379" y="823"/>
                  </a:cubicBezTo>
                  <a:cubicBezTo>
                    <a:pt x="2922" y="526"/>
                    <a:pt x="2420" y="275"/>
                    <a:pt x="1872" y="138"/>
                  </a:cubicBezTo>
                  <a:cubicBezTo>
                    <a:pt x="1553" y="47"/>
                    <a:pt x="1233" y="1"/>
                    <a:pt x="8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9953;p58">
              <a:extLst>
                <a:ext uri="{FF2B5EF4-FFF2-40B4-BE49-F238E27FC236}">
                  <a16:creationId xmlns:a16="http://schemas.microsoft.com/office/drawing/2014/main" id="{78C0E81E-E67E-A92A-5D94-8179678E1152}"/>
                </a:ext>
              </a:extLst>
            </p:cNvPr>
            <p:cNvSpPr/>
            <p:nvPr/>
          </p:nvSpPr>
          <p:spPr>
            <a:xfrm>
              <a:off x="5449590" y="2795400"/>
              <a:ext cx="31229" cy="144087"/>
            </a:xfrm>
            <a:custGeom>
              <a:avLst/>
              <a:gdLst/>
              <a:ahLst/>
              <a:cxnLst/>
              <a:rect l="l" t="t" r="r" b="b"/>
              <a:pathLst>
                <a:path w="663" h="3059" extrusionOk="0">
                  <a:moveTo>
                    <a:pt x="571" y="0"/>
                  </a:moveTo>
                  <a:cubicBezTo>
                    <a:pt x="525" y="0"/>
                    <a:pt x="503" y="46"/>
                    <a:pt x="480" y="69"/>
                  </a:cubicBezTo>
                  <a:cubicBezTo>
                    <a:pt x="320" y="1050"/>
                    <a:pt x="160" y="2009"/>
                    <a:pt x="0" y="2968"/>
                  </a:cubicBezTo>
                  <a:cubicBezTo>
                    <a:pt x="0" y="3013"/>
                    <a:pt x="46" y="3059"/>
                    <a:pt x="69" y="3059"/>
                  </a:cubicBezTo>
                  <a:cubicBezTo>
                    <a:pt x="115" y="3059"/>
                    <a:pt x="160" y="3036"/>
                    <a:pt x="160" y="2991"/>
                  </a:cubicBezTo>
                  <a:cubicBezTo>
                    <a:pt x="320" y="2032"/>
                    <a:pt x="480" y="1050"/>
                    <a:pt x="640" y="92"/>
                  </a:cubicBezTo>
                  <a:cubicBezTo>
                    <a:pt x="662" y="46"/>
                    <a:pt x="617" y="0"/>
                    <a:pt x="5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9954;p58">
              <a:extLst>
                <a:ext uri="{FF2B5EF4-FFF2-40B4-BE49-F238E27FC236}">
                  <a16:creationId xmlns:a16="http://schemas.microsoft.com/office/drawing/2014/main" id="{53D348FA-E938-4ABD-27E1-6947A69DEBD1}"/>
                </a:ext>
              </a:extLst>
            </p:cNvPr>
            <p:cNvSpPr/>
            <p:nvPr/>
          </p:nvSpPr>
          <p:spPr>
            <a:xfrm>
              <a:off x="5961382" y="2905058"/>
              <a:ext cx="30146" cy="143333"/>
            </a:xfrm>
            <a:custGeom>
              <a:avLst/>
              <a:gdLst/>
              <a:ahLst/>
              <a:cxnLst/>
              <a:rect l="l" t="t" r="r" b="b"/>
              <a:pathLst>
                <a:path w="640" h="3043" extrusionOk="0">
                  <a:moveTo>
                    <a:pt x="548" y="1"/>
                  </a:moveTo>
                  <a:cubicBezTo>
                    <a:pt x="525" y="1"/>
                    <a:pt x="480" y="23"/>
                    <a:pt x="480" y="69"/>
                  </a:cubicBezTo>
                  <a:cubicBezTo>
                    <a:pt x="320" y="1028"/>
                    <a:pt x="160" y="1986"/>
                    <a:pt x="0" y="2968"/>
                  </a:cubicBezTo>
                  <a:cubicBezTo>
                    <a:pt x="0" y="3014"/>
                    <a:pt x="23" y="3036"/>
                    <a:pt x="69" y="3036"/>
                  </a:cubicBezTo>
                  <a:cubicBezTo>
                    <a:pt x="77" y="3041"/>
                    <a:pt x="85" y="3042"/>
                    <a:pt x="92" y="3042"/>
                  </a:cubicBezTo>
                  <a:cubicBezTo>
                    <a:pt x="123" y="3042"/>
                    <a:pt x="141" y="3005"/>
                    <a:pt x="160" y="2968"/>
                  </a:cubicBezTo>
                  <a:cubicBezTo>
                    <a:pt x="320" y="2009"/>
                    <a:pt x="480" y="1051"/>
                    <a:pt x="639" y="92"/>
                  </a:cubicBezTo>
                  <a:cubicBezTo>
                    <a:pt x="639" y="46"/>
                    <a:pt x="617" y="1"/>
                    <a:pt x="5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9955;p58">
              <a:extLst>
                <a:ext uri="{FF2B5EF4-FFF2-40B4-BE49-F238E27FC236}">
                  <a16:creationId xmlns:a16="http://schemas.microsoft.com/office/drawing/2014/main" id="{8BDBEED1-6029-3C0B-62EA-98A9F1A57795}"/>
                </a:ext>
              </a:extLst>
            </p:cNvPr>
            <p:cNvSpPr/>
            <p:nvPr/>
          </p:nvSpPr>
          <p:spPr>
            <a:xfrm>
              <a:off x="5449590" y="2933038"/>
              <a:ext cx="516102" cy="133865"/>
            </a:xfrm>
            <a:custGeom>
              <a:avLst/>
              <a:gdLst/>
              <a:ahLst/>
              <a:cxnLst/>
              <a:rect l="l" t="t" r="r" b="b"/>
              <a:pathLst>
                <a:path w="10957" h="2842" extrusionOk="0">
                  <a:moveTo>
                    <a:pt x="1050" y="662"/>
                  </a:moveTo>
                  <a:cubicBezTo>
                    <a:pt x="1058" y="668"/>
                    <a:pt x="1066" y="673"/>
                    <a:pt x="1073" y="679"/>
                  </a:cubicBezTo>
                  <a:lnTo>
                    <a:pt x="1073" y="679"/>
                  </a:lnTo>
                  <a:cubicBezTo>
                    <a:pt x="1073" y="662"/>
                    <a:pt x="1071" y="662"/>
                    <a:pt x="1050" y="662"/>
                  </a:cubicBezTo>
                  <a:close/>
                  <a:moveTo>
                    <a:pt x="92" y="0"/>
                  </a:moveTo>
                  <a:cubicBezTo>
                    <a:pt x="69" y="0"/>
                    <a:pt x="46" y="0"/>
                    <a:pt x="46" y="23"/>
                  </a:cubicBezTo>
                  <a:cubicBezTo>
                    <a:pt x="0" y="69"/>
                    <a:pt x="23" y="114"/>
                    <a:pt x="46" y="137"/>
                  </a:cubicBezTo>
                  <a:cubicBezTo>
                    <a:pt x="137" y="205"/>
                    <a:pt x="206" y="274"/>
                    <a:pt x="297" y="320"/>
                  </a:cubicBezTo>
                  <a:cubicBezTo>
                    <a:pt x="297" y="342"/>
                    <a:pt x="297" y="342"/>
                    <a:pt x="297" y="342"/>
                  </a:cubicBezTo>
                  <a:cubicBezTo>
                    <a:pt x="320" y="342"/>
                    <a:pt x="343" y="365"/>
                    <a:pt x="366" y="365"/>
                  </a:cubicBezTo>
                  <a:cubicBezTo>
                    <a:pt x="366" y="365"/>
                    <a:pt x="366" y="388"/>
                    <a:pt x="366" y="388"/>
                  </a:cubicBezTo>
                  <a:cubicBezTo>
                    <a:pt x="480" y="479"/>
                    <a:pt x="594" y="548"/>
                    <a:pt x="731" y="639"/>
                  </a:cubicBezTo>
                  <a:cubicBezTo>
                    <a:pt x="731" y="639"/>
                    <a:pt x="754" y="662"/>
                    <a:pt x="777" y="662"/>
                  </a:cubicBezTo>
                  <a:cubicBezTo>
                    <a:pt x="799" y="685"/>
                    <a:pt x="799" y="685"/>
                    <a:pt x="822" y="708"/>
                  </a:cubicBezTo>
                  <a:cubicBezTo>
                    <a:pt x="822" y="708"/>
                    <a:pt x="845" y="708"/>
                    <a:pt x="845" y="730"/>
                  </a:cubicBezTo>
                  <a:lnTo>
                    <a:pt x="868" y="730"/>
                  </a:lnTo>
                  <a:cubicBezTo>
                    <a:pt x="891" y="730"/>
                    <a:pt x="891" y="753"/>
                    <a:pt x="891" y="753"/>
                  </a:cubicBezTo>
                  <a:cubicBezTo>
                    <a:pt x="1028" y="845"/>
                    <a:pt x="1165" y="913"/>
                    <a:pt x="1302" y="1004"/>
                  </a:cubicBezTo>
                  <a:cubicBezTo>
                    <a:pt x="1484" y="1118"/>
                    <a:pt x="1667" y="1210"/>
                    <a:pt x="1872" y="1324"/>
                  </a:cubicBezTo>
                  <a:lnTo>
                    <a:pt x="1895" y="1324"/>
                  </a:lnTo>
                  <a:cubicBezTo>
                    <a:pt x="1918" y="1347"/>
                    <a:pt x="1963" y="1370"/>
                    <a:pt x="1986" y="1370"/>
                  </a:cubicBezTo>
                  <a:lnTo>
                    <a:pt x="2009" y="1392"/>
                  </a:lnTo>
                  <a:lnTo>
                    <a:pt x="2032" y="1392"/>
                  </a:lnTo>
                  <a:cubicBezTo>
                    <a:pt x="2169" y="1461"/>
                    <a:pt x="2306" y="1529"/>
                    <a:pt x="2443" y="1598"/>
                  </a:cubicBezTo>
                  <a:cubicBezTo>
                    <a:pt x="2625" y="1689"/>
                    <a:pt x="2808" y="1758"/>
                    <a:pt x="3013" y="1826"/>
                  </a:cubicBezTo>
                  <a:cubicBezTo>
                    <a:pt x="3013" y="1849"/>
                    <a:pt x="3013" y="1849"/>
                    <a:pt x="3013" y="1849"/>
                  </a:cubicBezTo>
                  <a:cubicBezTo>
                    <a:pt x="3264" y="1940"/>
                    <a:pt x="3493" y="2031"/>
                    <a:pt x="3744" y="2100"/>
                  </a:cubicBezTo>
                  <a:cubicBezTo>
                    <a:pt x="4178" y="2260"/>
                    <a:pt x="4611" y="2374"/>
                    <a:pt x="5045" y="2465"/>
                  </a:cubicBezTo>
                  <a:cubicBezTo>
                    <a:pt x="5775" y="2648"/>
                    <a:pt x="6529" y="2762"/>
                    <a:pt x="7282" y="2808"/>
                  </a:cubicBezTo>
                  <a:lnTo>
                    <a:pt x="7327" y="2808"/>
                  </a:lnTo>
                  <a:cubicBezTo>
                    <a:pt x="7613" y="2830"/>
                    <a:pt x="7904" y="2842"/>
                    <a:pt x="8195" y="2842"/>
                  </a:cubicBezTo>
                  <a:cubicBezTo>
                    <a:pt x="8486" y="2842"/>
                    <a:pt x="8777" y="2830"/>
                    <a:pt x="9062" y="2808"/>
                  </a:cubicBezTo>
                  <a:cubicBezTo>
                    <a:pt x="9268" y="2785"/>
                    <a:pt x="9473" y="2762"/>
                    <a:pt x="9656" y="2739"/>
                  </a:cubicBezTo>
                  <a:lnTo>
                    <a:pt x="9678" y="2739"/>
                  </a:lnTo>
                  <a:cubicBezTo>
                    <a:pt x="9678" y="2739"/>
                    <a:pt x="9701" y="2716"/>
                    <a:pt x="9724" y="2716"/>
                  </a:cubicBezTo>
                  <a:lnTo>
                    <a:pt x="9838" y="2716"/>
                  </a:lnTo>
                  <a:cubicBezTo>
                    <a:pt x="9861" y="2716"/>
                    <a:pt x="9884" y="2693"/>
                    <a:pt x="9884" y="2693"/>
                  </a:cubicBezTo>
                  <a:lnTo>
                    <a:pt x="9907" y="2693"/>
                  </a:lnTo>
                  <a:cubicBezTo>
                    <a:pt x="10021" y="2671"/>
                    <a:pt x="10135" y="2648"/>
                    <a:pt x="10249" y="2625"/>
                  </a:cubicBezTo>
                  <a:lnTo>
                    <a:pt x="10363" y="2625"/>
                  </a:lnTo>
                  <a:cubicBezTo>
                    <a:pt x="10363" y="2625"/>
                    <a:pt x="10363" y="2602"/>
                    <a:pt x="10386" y="2602"/>
                  </a:cubicBezTo>
                  <a:lnTo>
                    <a:pt x="10432" y="2602"/>
                  </a:lnTo>
                  <a:cubicBezTo>
                    <a:pt x="10454" y="2602"/>
                    <a:pt x="10454" y="2602"/>
                    <a:pt x="10477" y="2579"/>
                  </a:cubicBezTo>
                  <a:cubicBezTo>
                    <a:pt x="10591" y="2556"/>
                    <a:pt x="10728" y="2534"/>
                    <a:pt x="10843" y="2511"/>
                  </a:cubicBezTo>
                  <a:cubicBezTo>
                    <a:pt x="10843" y="2511"/>
                    <a:pt x="10843" y="2511"/>
                    <a:pt x="10865" y="2488"/>
                  </a:cubicBezTo>
                  <a:lnTo>
                    <a:pt x="10911" y="2488"/>
                  </a:lnTo>
                  <a:cubicBezTo>
                    <a:pt x="10911" y="2488"/>
                    <a:pt x="10934" y="2465"/>
                    <a:pt x="10957" y="2442"/>
                  </a:cubicBezTo>
                  <a:cubicBezTo>
                    <a:pt x="10957" y="2420"/>
                    <a:pt x="10957" y="2397"/>
                    <a:pt x="10957" y="2374"/>
                  </a:cubicBezTo>
                  <a:cubicBezTo>
                    <a:pt x="10934" y="2374"/>
                    <a:pt x="10934" y="2351"/>
                    <a:pt x="10911" y="2351"/>
                  </a:cubicBezTo>
                  <a:cubicBezTo>
                    <a:pt x="10888" y="2328"/>
                    <a:pt x="10865" y="2328"/>
                    <a:pt x="10843" y="2328"/>
                  </a:cubicBezTo>
                  <a:cubicBezTo>
                    <a:pt x="10843" y="2328"/>
                    <a:pt x="10843" y="2328"/>
                    <a:pt x="10843" y="2351"/>
                  </a:cubicBezTo>
                  <a:lnTo>
                    <a:pt x="10797" y="2351"/>
                  </a:lnTo>
                  <a:cubicBezTo>
                    <a:pt x="10728" y="2374"/>
                    <a:pt x="10660" y="2397"/>
                    <a:pt x="10591" y="2397"/>
                  </a:cubicBezTo>
                  <a:lnTo>
                    <a:pt x="10614" y="2397"/>
                  </a:lnTo>
                  <a:cubicBezTo>
                    <a:pt x="10546" y="2420"/>
                    <a:pt x="10477" y="2420"/>
                    <a:pt x="10409" y="2442"/>
                  </a:cubicBezTo>
                  <a:cubicBezTo>
                    <a:pt x="10386" y="2442"/>
                    <a:pt x="10340" y="2465"/>
                    <a:pt x="10318" y="2465"/>
                  </a:cubicBezTo>
                  <a:lnTo>
                    <a:pt x="10295" y="2465"/>
                  </a:lnTo>
                  <a:cubicBezTo>
                    <a:pt x="10158" y="2488"/>
                    <a:pt x="10021" y="2511"/>
                    <a:pt x="9884" y="2534"/>
                  </a:cubicBezTo>
                  <a:cubicBezTo>
                    <a:pt x="9838" y="2556"/>
                    <a:pt x="9815" y="2556"/>
                    <a:pt x="9770" y="2556"/>
                  </a:cubicBezTo>
                  <a:lnTo>
                    <a:pt x="9701" y="2556"/>
                  </a:lnTo>
                  <a:cubicBezTo>
                    <a:pt x="9701" y="2579"/>
                    <a:pt x="9678" y="2579"/>
                    <a:pt x="9656" y="2579"/>
                  </a:cubicBezTo>
                  <a:cubicBezTo>
                    <a:pt x="9450" y="2602"/>
                    <a:pt x="9245" y="2625"/>
                    <a:pt x="9039" y="2648"/>
                  </a:cubicBezTo>
                  <a:cubicBezTo>
                    <a:pt x="8733" y="2664"/>
                    <a:pt x="8426" y="2680"/>
                    <a:pt x="8111" y="2680"/>
                  </a:cubicBezTo>
                  <a:cubicBezTo>
                    <a:pt x="7981" y="2680"/>
                    <a:pt x="7849" y="2677"/>
                    <a:pt x="7715" y="2671"/>
                  </a:cubicBezTo>
                  <a:cubicBezTo>
                    <a:pt x="7601" y="2671"/>
                    <a:pt x="7464" y="2648"/>
                    <a:pt x="7350" y="2648"/>
                  </a:cubicBezTo>
                  <a:cubicBezTo>
                    <a:pt x="6574" y="2602"/>
                    <a:pt x="5821" y="2488"/>
                    <a:pt x="5068" y="2305"/>
                  </a:cubicBezTo>
                  <a:cubicBezTo>
                    <a:pt x="4725" y="2237"/>
                    <a:pt x="4406" y="2146"/>
                    <a:pt x="4086" y="2054"/>
                  </a:cubicBezTo>
                  <a:cubicBezTo>
                    <a:pt x="3995" y="2009"/>
                    <a:pt x="3881" y="1986"/>
                    <a:pt x="3789" y="1940"/>
                  </a:cubicBezTo>
                  <a:lnTo>
                    <a:pt x="3767" y="1940"/>
                  </a:lnTo>
                  <a:cubicBezTo>
                    <a:pt x="3538" y="1872"/>
                    <a:pt x="3310" y="1780"/>
                    <a:pt x="3082" y="1689"/>
                  </a:cubicBezTo>
                  <a:cubicBezTo>
                    <a:pt x="2876" y="1621"/>
                    <a:pt x="2671" y="1529"/>
                    <a:pt x="2488" y="1438"/>
                  </a:cubicBezTo>
                  <a:cubicBezTo>
                    <a:pt x="2351" y="1370"/>
                    <a:pt x="2215" y="1324"/>
                    <a:pt x="2100" y="1255"/>
                  </a:cubicBezTo>
                  <a:cubicBezTo>
                    <a:pt x="2078" y="1233"/>
                    <a:pt x="2078" y="1233"/>
                    <a:pt x="2055" y="1233"/>
                  </a:cubicBezTo>
                  <a:cubicBezTo>
                    <a:pt x="2009" y="1210"/>
                    <a:pt x="1986" y="1187"/>
                    <a:pt x="1941" y="1164"/>
                  </a:cubicBezTo>
                  <a:cubicBezTo>
                    <a:pt x="1735" y="1073"/>
                    <a:pt x="1530" y="959"/>
                    <a:pt x="1324" y="822"/>
                  </a:cubicBezTo>
                  <a:cubicBezTo>
                    <a:pt x="1241" y="780"/>
                    <a:pt x="1157" y="738"/>
                    <a:pt x="1073" y="679"/>
                  </a:cubicBezTo>
                  <a:lnTo>
                    <a:pt x="1073" y="679"/>
                  </a:lnTo>
                  <a:cubicBezTo>
                    <a:pt x="1073" y="680"/>
                    <a:pt x="1073" y="683"/>
                    <a:pt x="1073" y="685"/>
                  </a:cubicBezTo>
                  <a:cubicBezTo>
                    <a:pt x="1050" y="662"/>
                    <a:pt x="1005" y="639"/>
                    <a:pt x="982" y="616"/>
                  </a:cubicBezTo>
                  <a:lnTo>
                    <a:pt x="913" y="571"/>
                  </a:lnTo>
                  <a:cubicBezTo>
                    <a:pt x="891" y="571"/>
                    <a:pt x="891" y="548"/>
                    <a:pt x="868" y="548"/>
                  </a:cubicBezTo>
                  <a:cubicBezTo>
                    <a:pt x="731" y="457"/>
                    <a:pt x="594" y="365"/>
                    <a:pt x="457" y="251"/>
                  </a:cubicBezTo>
                  <a:cubicBezTo>
                    <a:pt x="457" y="251"/>
                    <a:pt x="434" y="228"/>
                    <a:pt x="434" y="228"/>
                  </a:cubicBezTo>
                  <a:cubicBezTo>
                    <a:pt x="411" y="228"/>
                    <a:pt x="411" y="205"/>
                    <a:pt x="389" y="205"/>
                  </a:cubicBezTo>
                  <a:cubicBezTo>
                    <a:pt x="320" y="137"/>
                    <a:pt x="229" y="69"/>
                    <a:pt x="137" y="23"/>
                  </a:cubicBezTo>
                  <a:cubicBezTo>
                    <a:pt x="137" y="0"/>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9956;p58">
              <a:extLst>
                <a:ext uri="{FF2B5EF4-FFF2-40B4-BE49-F238E27FC236}">
                  <a16:creationId xmlns:a16="http://schemas.microsoft.com/office/drawing/2014/main" id="{6B4D9302-BD35-3C28-6308-E89AD9E9AC82}"/>
                </a:ext>
              </a:extLst>
            </p:cNvPr>
            <p:cNvSpPr/>
            <p:nvPr/>
          </p:nvSpPr>
          <p:spPr>
            <a:xfrm>
              <a:off x="5371113" y="2761014"/>
              <a:ext cx="547284" cy="177435"/>
            </a:xfrm>
            <a:custGeom>
              <a:avLst/>
              <a:gdLst/>
              <a:ahLst/>
              <a:cxnLst/>
              <a:rect l="l" t="t" r="r" b="b"/>
              <a:pathLst>
                <a:path w="11619" h="3767" extrusionOk="0">
                  <a:moveTo>
                    <a:pt x="23" y="0"/>
                  </a:moveTo>
                  <a:cubicBezTo>
                    <a:pt x="23" y="0"/>
                    <a:pt x="23" y="23"/>
                    <a:pt x="0" y="23"/>
                  </a:cubicBezTo>
                  <a:cubicBezTo>
                    <a:pt x="0" y="23"/>
                    <a:pt x="0" y="46"/>
                    <a:pt x="0" y="46"/>
                  </a:cubicBezTo>
                  <a:cubicBezTo>
                    <a:pt x="0" y="46"/>
                    <a:pt x="0" y="68"/>
                    <a:pt x="0" y="68"/>
                  </a:cubicBezTo>
                  <a:cubicBezTo>
                    <a:pt x="0" y="91"/>
                    <a:pt x="0" y="91"/>
                    <a:pt x="0" y="114"/>
                  </a:cubicBezTo>
                  <a:cubicBezTo>
                    <a:pt x="0" y="114"/>
                    <a:pt x="0" y="137"/>
                    <a:pt x="0" y="137"/>
                  </a:cubicBezTo>
                  <a:cubicBezTo>
                    <a:pt x="23" y="160"/>
                    <a:pt x="23" y="160"/>
                    <a:pt x="23" y="183"/>
                  </a:cubicBezTo>
                  <a:cubicBezTo>
                    <a:pt x="1575" y="662"/>
                    <a:pt x="3104" y="1141"/>
                    <a:pt x="4634" y="1621"/>
                  </a:cubicBezTo>
                  <a:cubicBezTo>
                    <a:pt x="6460" y="2191"/>
                    <a:pt x="8263" y="2762"/>
                    <a:pt x="10089" y="3332"/>
                  </a:cubicBezTo>
                  <a:cubicBezTo>
                    <a:pt x="10546" y="3469"/>
                    <a:pt x="11025" y="3606"/>
                    <a:pt x="11481" y="3766"/>
                  </a:cubicBezTo>
                  <a:cubicBezTo>
                    <a:pt x="11527" y="3743"/>
                    <a:pt x="11573" y="3743"/>
                    <a:pt x="11618" y="3721"/>
                  </a:cubicBezTo>
                  <a:cubicBezTo>
                    <a:pt x="11618" y="3675"/>
                    <a:pt x="11595" y="3629"/>
                    <a:pt x="11550" y="3629"/>
                  </a:cubicBezTo>
                  <a:lnTo>
                    <a:pt x="11550" y="3606"/>
                  </a:lnTo>
                  <a:cubicBezTo>
                    <a:pt x="10089" y="3150"/>
                    <a:pt x="8628" y="2693"/>
                    <a:pt x="7167" y="2237"/>
                  </a:cubicBezTo>
                  <a:cubicBezTo>
                    <a:pt x="5364" y="1666"/>
                    <a:pt x="3561" y="1118"/>
                    <a:pt x="1758" y="548"/>
                  </a:cubicBezTo>
                  <a:cubicBezTo>
                    <a:pt x="1187" y="365"/>
                    <a:pt x="617" y="183"/>
                    <a:pt x="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9957;p58">
              <a:extLst>
                <a:ext uri="{FF2B5EF4-FFF2-40B4-BE49-F238E27FC236}">
                  <a16:creationId xmlns:a16="http://schemas.microsoft.com/office/drawing/2014/main" id="{C81D962E-4210-69B8-E2F6-8E4ECA5F446C}"/>
                </a:ext>
              </a:extLst>
            </p:cNvPr>
            <p:cNvSpPr/>
            <p:nvPr/>
          </p:nvSpPr>
          <p:spPr>
            <a:xfrm>
              <a:off x="5371113" y="2762050"/>
              <a:ext cx="47" cy="47"/>
            </a:xfrm>
            <a:custGeom>
              <a:avLst/>
              <a:gdLst/>
              <a:ahLst/>
              <a:cxnLst/>
              <a:rect l="l" t="t" r="r" b="b"/>
              <a:pathLst>
                <a:path w="1" h="1" extrusionOk="0">
                  <a:moveTo>
                    <a:pt x="0" y="1"/>
                  </a:moveTo>
                  <a:lnTo>
                    <a:pt x="0" y="1"/>
                  </a:lnTo>
                  <a:lnTo>
                    <a:pt x="0" y="1"/>
                  </a:lnTo>
                  <a:cubicBezTo>
                    <a:pt x="0" y="1"/>
                    <a:pt x="0" y="1"/>
                    <a:pt x="0"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9958;p58">
              <a:extLst>
                <a:ext uri="{FF2B5EF4-FFF2-40B4-BE49-F238E27FC236}">
                  <a16:creationId xmlns:a16="http://schemas.microsoft.com/office/drawing/2014/main" id="{3D835FE9-2B67-D29C-48CA-5DD6FC8BDFC0}"/>
                </a:ext>
              </a:extLst>
            </p:cNvPr>
            <p:cNvSpPr/>
            <p:nvPr/>
          </p:nvSpPr>
          <p:spPr>
            <a:xfrm>
              <a:off x="5371113" y="2766384"/>
              <a:ext cx="47" cy="47"/>
            </a:xfrm>
            <a:custGeom>
              <a:avLst/>
              <a:gdLst/>
              <a:ahLst/>
              <a:cxnLst/>
              <a:rect l="l" t="t" r="r" b="b"/>
              <a:pathLst>
                <a:path w="1" h="1" extrusionOk="0">
                  <a:moveTo>
                    <a:pt x="0" y="0"/>
                  </a:moveTo>
                  <a:lnTo>
                    <a:pt x="0" y="0"/>
                  </a:lnTo>
                  <a:lnTo>
                    <a:pt x="0" y="0"/>
                  </a:lnTo>
                  <a:cubicBezTo>
                    <a:pt x="0" y="0"/>
                    <a:pt x="0" y="0"/>
                    <a:pt x="0"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9959;p58">
              <a:extLst>
                <a:ext uri="{FF2B5EF4-FFF2-40B4-BE49-F238E27FC236}">
                  <a16:creationId xmlns:a16="http://schemas.microsoft.com/office/drawing/2014/main" id="{609B1258-67AF-CD1A-0B3A-3AF22B86ED91}"/>
                </a:ext>
              </a:extLst>
            </p:cNvPr>
            <p:cNvSpPr/>
            <p:nvPr/>
          </p:nvSpPr>
          <p:spPr>
            <a:xfrm>
              <a:off x="5371113" y="2766384"/>
              <a:ext cx="47" cy="47"/>
            </a:xfrm>
            <a:custGeom>
              <a:avLst/>
              <a:gdLst/>
              <a:ahLst/>
              <a:cxnLst/>
              <a:rect l="l" t="t" r="r" b="b"/>
              <a:pathLst>
                <a:path w="1" h="1" extrusionOk="0">
                  <a:moveTo>
                    <a:pt x="0" y="0"/>
                  </a:moveTo>
                  <a:cubicBezTo>
                    <a:pt x="0" y="0"/>
                    <a:pt x="0" y="0"/>
                    <a:pt x="0"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9960;p58">
              <a:extLst>
                <a:ext uri="{FF2B5EF4-FFF2-40B4-BE49-F238E27FC236}">
                  <a16:creationId xmlns:a16="http://schemas.microsoft.com/office/drawing/2014/main" id="{9277B117-1F77-F3E4-D983-D955B4C61700}"/>
                </a:ext>
              </a:extLst>
            </p:cNvPr>
            <p:cNvSpPr/>
            <p:nvPr/>
          </p:nvSpPr>
          <p:spPr>
            <a:xfrm>
              <a:off x="5371113" y="2766384"/>
              <a:ext cx="47" cy="47"/>
            </a:xfrm>
            <a:custGeom>
              <a:avLst/>
              <a:gdLst/>
              <a:ahLst/>
              <a:cxnLst/>
              <a:rect l="l" t="t" r="r" b="b"/>
              <a:pathLst>
                <a:path w="1" h="1" extrusionOk="0">
                  <a:moveTo>
                    <a:pt x="0" y="0"/>
                  </a:moveTo>
                  <a:lnTo>
                    <a:pt x="0" y="0"/>
                  </a:ln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9961;p58">
              <a:extLst>
                <a:ext uri="{FF2B5EF4-FFF2-40B4-BE49-F238E27FC236}">
                  <a16:creationId xmlns:a16="http://schemas.microsoft.com/office/drawing/2014/main" id="{C7BDB1E2-F95F-98F3-386C-2355F146523E}"/>
                </a:ext>
              </a:extLst>
            </p:cNvPr>
            <p:cNvSpPr/>
            <p:nvPr/>
          </p:nvSpPr>
          <p:spPr>
            <a:xfrm>
              <a:off x="6116215" y="2845942"/>
              <a:ext cx="16156" cy="8620"/>
            </a:xfrm>
            <a:custGeom>
              <a:avLst/>
              <a:gdLst/>
              <a:ahLst/>
              <a:cxnLst/>
              <a:rect l="l" t="t" r="r" b="b"/>
              <a:pathLst>
                <a:path w="343" h="183" extrusionOk="0">
                  <a:moveTo>
                    <a:pt x="228" y="0"/>
                  </a:moveTo>
                  <a:lnTo>
                    <a:pt x="137" y="46"/>
                  </a:lnTo>
                  <a:cubicBezTo>
                    <a:pt x="91" y="69"/>
                    <a:pt x="69" y="92"/>
                    <a:pt x="23" y="92"/>
                  </a:cubicBezTo>
                  <a:cubicBezTo>
                    <a:pt x="23" y="92"/>
                    <a:pt x="23" y="114"/>
                    <a:pt x="0" y="114"/>
                  </a:cubicBezTo>
                  <a:cubicBezTo>
                    <a:pt x="69" y="137"/>
                    <a:pt x="160" y="160"/>
                    <a:pt x="228" y="183"/>
                  </a:cubicBezTo>
                  <a:lnTo>
                    <a:pt x="251" y="183"/>
                  </a:lnTo>
                  <a:cubicBezTo>
                    <a:pt x="274" y="160"/>
                    <a:pt x="297" y="160"/>
                    <a:pt x="320" y="137"/>
                  </a:cubicBezTo>
                  <a:lnTo>
                    <a:pt x="343" y="137"/>
                  </a:lnTo>
                  <a:cubicBezTo>
                    <a:pt x="343" y="92"/>
                    <a:pt x="320" y="46"/>
                    <a:pt x="274" y="23"/>
                  </a:cubicBezTo>
                  <a:cubicBezTo>
                    <a:pt x="251" y="23"/>
                    <a:pt x="251" y="23"/>
                    <a:pt x="228"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9962;p58">
              <a:extLst>
                <a:ext uri="{FF2B5EF4-FFF2-40B4-BE49-F238E27FC236}">
                  <a16:creationId xmlns:a16="http://schemas.microsoft.com/office/drawing/2014/main" id="{48405FA6-F826-4A8E-AFE7-2E62968AB079}"/>
                </a:ext>
              </a:extLst>
            </p:cNvPr>
            <p:cNvSpPr/>
            <p:nvPr/>
          </p:nvSpPr>
          <p:spPr>
            <a:xfrm>
              <a:off x="5911922" y="2848062"/>
              <a:ext cx="217237" cy="89306"/>
            </a:xfrm>
            <a:custGeom>
              <a:avLst/>
              <a:gdLst/>
              <a:ahLst/>
              <a:cxnLst/>
              <a:rect l="l" t="t" r="r" b="b"/>
              <a:pathLst>
                <a:path w="4612" h="1896" extrusionOk="0">
                  <a:moveTo>
                    <a:pt x="4497" y="1"/>
                  </a:moveTo>
                  <a:cubicBezTo>
                    <a:pt x="3264" y="480"/>
                    <a:pt x="2055" y="960"/>
                    <a:pt x="822" y="1439"/>
                  </a:cubicBezTo>
                  <a:cubicBezTo>
                    <a:pt x="754" y="1462"/>
                    <a:pt x="708" y="1484"/>
                    <a:pt x="639" y="1507"/>
                  </a:cubicBezTo>
                  <a:cubicBezTo>
                    <a:pt x="548" y="1553"/>
                    <a:pt x="457" y="1576"/>
                    <a:pt x="366" y="1621"/>
                  </a:cubicBezTo>
                  <a:cubicBezTo>
                    <a:pt x="251" y="1644"/>
                    <a:pt x="160" y="1690"/>
                    <a:pt x="46" y="1736"/>
                  </a:cubicBezTo>
                  <a:cubicBezTo>
                    <a:pt x="23" y="1736"/>
                    <a:pt x="23" y="1758"/>
                    <a:pt x="23" y="1781"/>
                  </a:cubicBezTo>
                  <a:cubicBezTo>
                    <a:pt x="0" y="1804"/>
                    <a:pt x="0" y="1827"/>
                    <a:pt x="23" y="1850"/>
                  </a:cubicBezTo>
                  <a:cubicBezTo>
                    <a:pt x="23" y="1873"/>
                    <a:pt x="46" y="1873"/>
                    <a:pt x="69" y="1873"/>
                  </a:cubicBezTo>
                  <a:cubicBezTo>
                    <a:pt x="69" y="1895"/>
                    <a:pt x="92" y="1895"/>
                    <a:pt x="92" y="1895"/>
                  </a:cubicBezTo>
                  <a:cubicBezTo>
                    <a:pt x="114" y="1873"/>
                    <a:pt x="160" y="1873"/>
                    <a:pt x="183" y="1850"/>
                  </a:cubicBezTo>
                  <a:cubicBezTo>
                    <a:pt x="480" y="1736"/>
                    <a:pt x="799" y="1621"/>
                    <a:pt x="1119" y="1484"/>
                  </a:cubicBezTo>
                  <a:cubicBezTo>
                    <a:pt x="2237" y="1051"/>
                    <a:pt x="3356" y="617"/>
                    <a:pt x="4474" y="183"/>
                  </a:cubicBezTo>
                  <a:cubicBezTo>
                    <a:pt x="4497" y="183"/>
                    <a:pt x="4520" y="161"/>
                    <a:pt x="4543" y="161"/>
                  </a:cubicBezTo>
                  <a:cubicBezTo>
                    <a:pt x="4565" y="138"/>
                    <a:pt x="4588" y="138"/>
                    <a:pt x="4588" y="138"/>
                  </a:cubicBezTo>
                  <a:cubicBezTo>
                    <a:pt x="4611" y="115"/>
                    <a:pt x="4611" y="115"/>
                    <a:pt x="4611" y="92"/>
                  </a:cubicBezTo>
                  <a:cubicBezTo>
                    <a:pt x="4611" y="69"/>
                    <a:pt x="4611" y="47"/>
                    <a:pt x="4611" y="47"/>
                  </a:cubicBezTo>
                  <a:cubicBezTo>
                    <a:pt x="4588" y="24"/>
                    <a:pt x="4588" y="1"/>
                    <a:pt x="45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9963;p58">
              <a:extLst>
                <a:ext uri="{FF2B5EF4-FFF2-40B4-BE49-F238E27FC236}">
                  <a16:creationId xmlns:a16="http://schemas.microsoft.com/office/drawing/2014/main" id="{8AAEF38D-E390-586F-4EED-0399C271765D}"/>
                </a:ext>
              </a:extLst>
            </p:cNvPr>
            <p:cNvSpPr/>
            <p:nvPr/>
          </p:nvSpPr>
          <p:spPr>
            <a:xfrm>
              <a:off x="5371113" y="2761014"/>
              <a:ext cx="12953" cy="7536"/>
            </a:xfrm>
            <a:custGeom>
              <a:avLst/>
              <a:gdLst/>
              <a:ahLst/>
              <a:cxnLst/>
              <a:rect l="l" t="t" r="r" b="b"/>
              <a:pathLst>
                <a:path w="275" h="160" extrusionOk="0">
                  <a:moveTo>
                    <a:pt x="46" y="0"/>
                  </a:moveTo>
                  <a:cubicBezTo>
                    <a:pt x="23" y="0"/>
                    <a:pt x="23" y="0"/>
                    <a:pt x="0" y="23"/>
                  </a:cubicBezTo>
                  <a:cubicBezTo>
                    <a:pt x="0" y="46"/>
                    <a:pt x="0" y="46"/>
                    <a:pt x="0" y="46"/>
                  </a:cubicBezTo>
                  <a:cubicBezTo>
                    <a:pt x="0" y="46"/>
                    <a:pt x="0" y="68"/>
                    <a:pt x="0" y="68"/>
                  </a:cubicBezTo>
                  <a:cubicBezTo>
                    <a:pt x="0" y="91"/>
                    <a:pt x="0" y="91"/>
                    <a:pt x="0" y="114"/>
                  </a:cubicBezTo>
                  <a:cubicBezTo>
                    <a:pt x="0" y="114"/>
                    <a:pt x="0" y="137"/>
                    <a:pt x="0" y="137"/>
                  </a:cubicBezTo>
                  <a:cubicBezTo>
                    <a:pt x="0" y="137"/>
                    <a:pt x="0" y="160"/>
                    <a:pt x="23" y="160"/>
                  </a:cubicBezTo>
                  <a:lnTo>
                    <a:pt x="92" y="160"/>
                  </a:lnTo>
                  <a:cubicBezTo>
                    <a:pt x="137" y="137"/>
                    <a:pt x="206" y="91"/>
                    <a:pt x="274" y="68"/>
                  </a:cubicBezTo>
                  <a:cubicBezTo>
                    <a:pt x="183" y="46"/>
                    <a:pt x="114" y="23"/>
                    <a:pt x="46"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9964;p58">
              <a:extLst>
                <a:ext uri="{FF2B5EF4-FFF2-40B4-BE49-F238E27FC236}">
                  <a16:creationId xmlns:a16="http://schemas.microsoft.com/office/drawing/2014/main" id="{12E43ED0-F501-F487-45BF-AE2E55BACC32}"/>
                </a:ext>
              </a:extLst>
            </p:cNvPr>
            <p:cNvSpPr/>
            <p:nvPr/>
          </p:nvSpPr>
          <p:spPr>
            <a:xfrm>
              <a:off x="5371113" y="2763133"/>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9965;p58">
              <a:extLst>
                <a:ext uri="{FF2B5EF4-FFF2-40B4-BE49-F238E27FC236}">
                  <a16:creationId xmlns:a16="http://schemas.microsoft.com/office/drawing/2014/main" id="{9A2D7BB4-6756-41E4-FA4D-3FD59CB858B9}"/>
                </a:ext>
              </a:extLst>
            </p:cNvPr>
            <p:cNvSpPr/>
            <p:nvPr/>
          </p:nvSpPr>
          <p:spPr>
            <a:xfrm>
              <a:off x="5371113" y="2763133"/>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9966;p58">
              <a:extLst>
                <a:ext uri="{FF2B5EF4-FFF2-40B4-BE49-F238E27FC236}">
                  <a16:creationId xmlns:a16="http://schemas.microsoft.com/office/drawing/2014/main" id="{B7297DF5-0711-08FF-BBF0-D0AE8B20B681}"/>
                </a:ext>
              </a:extLst>
            </p:cNvPr>
            <p:cNvSpPr/>
            <p:nvPr/>
          </p:nvSpPr>
          <p:spPr>
            <a:xfrm>
              <a:off x="5371113" y="2762050"/>
              <a:ext cx="47" cy="47"/>
            </a:xfrm>
            <a:custGeom>
              <a:avLst/>
              <a:gdLst/>
              <a:ahLst/>
              <a:cxnLst/>
              <a:rect l="l" t="t" r="r" b="b"/>
              <a:pathLst>
                <a:path w="1" h="1" extrusionOk="0">
                  <a:moveTo>
                    <a:pt x="0" y="1"/>
                  </a:moveTo>
                  <a:cubicBezTo>
                    <a:pt x="0" y="1"/>
                    <a:pt x="0" y="1"/>
                    <a:pt x="0" y="1"/>
                  </a:cubicBezTo>
                  <a:lnTo>
                    <a:pt x="0" y="1"/>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9967;p58">
              <a:extLst>
                <a:ext uri="{FF2B5EF4-FFF2-40B4-BE49-F238E27FC236}">
                  <a16:creationId xmlns:a16="http://schemas.microsoft.com/office/drawing/2014/main" id="{FF8A4F45-F23F-79EA-99D9-BC1305554FD7}"/>
                </a:ext>
              </a:extLst>
            </p:cNvPr>
            <p:cNvSpPr/>
            <p:nvPr/>
          </p:nvSpPr>
          <p:spPr>
            <a:xfrm>
              <a:off x="5909755" y="2913678"/>
              <a:ext cx="10786" cy="20442"/>
            </a:xfrm>
            <a:custGeom>
              <a:avLst/>
              <a:gdLst/>
              <a:ahLst/>
              <a:cxnLst/>
              <a:rect l="l" t="t" r="r" b="b"/>
              <a:pathLst>
                <a:path w="229" h="434" extrusionOk="0">
                  <a:moveTo>
                    <a:pt x="160" y="0"/>
                  </a:moveTo>
                  <a:cubicBezTo>
                    <a:pt x="115" y="0"/>
                    <a:pt x="69" y="23"/>
                    <a:pt x="69" y="69"/>
                  </a:cubicBezTo>
                  <a:cubicBezTo>
                    <a:pt x="69" y="160"/>
                    <a:pt x="46" y="251"/>
                    <a:pt x="24" y="343"/>
                  </a:cubicBezTo>
                  <a:cubicBezTo>
                    <a:pt x="1" y="365"/>
                    <a:pt x="24" y="388"/>
                    <a:pt x="24" y="411"/>
                  </a:cubicBezTo>
                  <a:cubicBezTo>
                    <a:pt x="46" y="434"/>
                    <a:pt x="69" y="434"/>
                    <a:pt x="92" y="434"/>
                  </a:cubicBezTo>
                  <a:lnTo>
                    <a:pt x="138" y="434"/>
                  </a:lnTo>
                  <a:cubicBezTo>
                    <a:pt x="160" y="411"/>
                    <a:pt x="160" y="388"/>
                    <a:pt x="183" y="365"/>
                  </a:cubicBezTo>
                  <a:cubicBezTo>
                    <a:pt x="206" y="274"/>
                    <a:pt x="206" y="183"/>
                    <a:pt x="229" y="91"/>
                  </a:cubicBezTo>
                  <a:cubicBezTo>
                    <a:pt x="229" y="46"/>
                    <a:pt x="206" y="0"/>
                    <a:pt x="1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9968;p58">
              <a:extLst>
                <a:ext uri="{FF2B5EF4-FFF2-40B4-BE49-F238E27FC236}">
                  <a16:creationId xmlns:a16="http://schemas.microsoft.com/office/drawing/2014/main" id="{C1FAEB09-7DEB-4786-5701-BD5EAFA12C16}"/>
                </a:ext>
              </a:extLst>
            </p:cNvPr>
            <p:cNvSpPr/>
            <p:nvPr/>
          </p:nvSpPr>
          <p:spPr>
            <a:xfrm>
              <a:off x="6124788" y="2829786"/>
              <a:ext cx="12953" cy="23693"/>
            </a:xfrm>
            <a:custGeom>
              <a:avLst/>
              <a:gdLst/>
              <a:ahLst/>
              <a:cxnLst/>
              <a:rect l="l" t="t" r="r" b="b"/>
              <a:pathLst>
                <a:path w="275" h="503" extrusionOk="0">
                  <a:moveTo>
                    <a:pt x="183" y="1"/>
                  </a:moveTo>
                  <a:cubicBezTo>
                    <a:pt x="161" y="1"/>
                    <a:pt x="115" y="46"/>
                    <a:pt x="115" y="69"/>
                  </a:cubicBezTo>
                  <a:cubicBezTo>
                    <a:pt x="115" y="138"/>
                    <a:pt x="92" y="183"/>
                    <a:pt x="92" y="229"/>
                  </a:cubicBezTo>
                  <a:cubicBezTo>
                    <a:pt x="69" y="298"/>
                    <a:pt x="46" y="343"/>
                    <a:pt x="24" y="389"/>
                  </a:cubicBezTo>
                  <a:cubicBezTo>
                    <a:pt x="1" y="412"/>
                    <a:pt x="1" y="435"/>
                    <a:pt x="24" y="457"/>
                  </a:cubicBezTo>
                  <a:cubicBezTo>
                    <a:pt x="24" y="480"/>
                    <a:pt x="46" y="480"/>
                    <a:pt x="69" y="503"/>
                  </a:cubicBezTo>
                  <a:lnTo>
                    <a:pt x="115" y="503"/>
                  </a:lnTo>
                  <a:cubicBezTo>
                    <a:pt x="138" y="480"/>
                    <a:pt x="161" y="480"/>
                    <a:pt x="161" y="457"/>
                  </a:cubicBezTo>
                  <a:cubicBezTo>
                    <a:pt x="229" y="343"/>
                    <a:pt x="252" y="229"/>
                    <a:pt x="275" y="92"/>
                  </a:cubicBezTo>
                  <a:cubicBezTo>
                    <a:pt x="275" y="69"/>
                    <a:pt x="252" y="24"/>
                    <a:pt x="206"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9969;p58">
              <a:extLst>
                <a:ext uri="{FF2B5EF4-FFF2-40B4-BE49-F238E27FC236}">
                  <a16:creationId xmlns:a16="http://schemas.microsoft.com/office/drawing/2014/main" id="{13041F30-739E-24AF-B5CF-07A67A7096E8}"/>
                </a:ext>
              </a:extLst>
            </p:cNvPr>
            <p:cNvSpPr/>
            <p:nvPr/>
          </p:nvSpPr>
          <p:spPr>
            <a:xfrm>
              <a:off x="5370030" y="2743774"/>
              <a:ext cx="12953" cy="25859"/>
            </a:xfrm>
            <a:custGeom>
              <a:avLst/>
              <a:gdLst/>
              <a:ahLst/>
              <a:cxnLst/>
              <a:rect l="l" t="t" r="r" b="b"/>
              <a:pathLst>
                <a:path w="275" h="549" extrusionOk="0">
                  <a:moveTo>
                    <a:pt x="160" y="1"/>
                  </a:moveTo>
                  <a:cubicBezTo>
                    <a:pt x="137" y="1"/>
                    <a:pt x="115" y="24"/>
                    <a:pt x="92" y="46"/>
                  </a:cubicBezTo>
                  <a:cubicBezTo>
                    <a:pt x="69" y="92"/>
                    <a:pt x="46" y="161"/>
                    <a:pt x="23" y="229"/>
                  </a:cubicBezTo>
                  <a:cubicBezTo>
                    <a:pt x="23" y="275"/>
                    <a:pt x="23" y="298"/>
                    <a:pt x="23" y="320"/>
                  </a:cubicBezTo>
                  <a:cubicBezTo>
                    <a:pt x="0" y="366"/>
                    <a:pt x="23" y="412"/>
                    <a:pt x="23" y="457"/>
                  </a:cubicBezTo>
                  <a:cubicBezTo>
                    <a:pt x="23" y="503"/>
                    <a:pt x="46" y="549"/>
                    <a:pt x="115" y="549"/>
                  </a:cubicBezTo>
                  <a:cubicBezTo>
                    <a:pt x="137" y="526"/>
                    <a:pt x="183" y="503"/>
                    <a:pt x="183" y="457"/>
                  </a:cubicBezTo>
                  <a:cubicBezTo>
                    <a:pt x="183" y="412"/>
                    <a:pt x="160" y="366"/>
                    <a:pt x="183" y="320"/>
                  </a:cubicBezTo>
                  <a:cubicBezTo>
                    <a:pt x="183" y="275"/>
                    <a:pt x="183" y="252"/>
                    <a:pt x="206" y="206"/>
                  </a:cubicBezTo>
                  <a:cubicBezTo>
                    <a:pt x="206" y="183"/>
                    <a:pt x="229" y="138"/>
                    <a:pt x="251" y="115"/>
                  </a:cubicBezTo>
                  <a:cubicBezTo>
                    <a:pt x="274" y="69"/>
                    <a:pt x="251" y="24"/>
                    <a:pt x="2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9970;p58">
              <a:extLst>
                <a:ext uri="{FF2B5EF4-FFF2-40B4-BE49-F238E27FC236}">
                  <a16:creationId xmlns:a16="http://schemas.microsoft.com/office/drawing/2014/main" id="{A5D19AC5-6543-42BF-F56E-D8E1919FE851}"/>
                </a:ext>
              </a:extLst>
            </p:cNvPr>
            <p:cNvSpPr/>
            <p:nvPr/>
          </p:nvSpPr>
          <p:spPr>
            <a:xfrm>
              <a:off x="5375400" y="2743774"/>
              <a:ext cx="548367" cy="176399"/>
            </a:xfrm>
            <a:custGeom>
              <a:avLst/>
              <a:gdLst/>
              <a:ahLst/>
              <a:cxnLst/>
              <a:rect l="l" t="t" r="r" b="b"/>
              <a:pathLst>
                <a:path w="11642" h="3745" extrusionOk="0">
                  <a:moveTo>
                    <a:pt x="23" y="1"/>
                  </a:moveTo>
                  <a:cubicBezTo>
                    <a:pt x="23" y="1"/>
                    <a:pt x="23" y="1"/>
                    <a:pt x="23" y="24"/>
                  </a:cubicBezTo>
                  <a:cubicBezTo>
                    <a:pt x="23" y="24"/>
                    <a:pt x="1" y="46"/>
                    <a:pt x="1" y="46"/>
                  </a:cubicBezTo>
                  <a:cubicBezTo>
                    <a:pt x="1" y="69"/>
                    <a:pt x="1" y="69"/>
                    <a:pt x="1" y="92"/>
                  </a:cubicBezTo>
                  <a:cubicBezTo>
                    <a:pt x="1" y="115"/>
                    <a:pt x="1" y="115"/>
                    <a:pt x="23" y="138"/>
                  </a:cubicBezTo>
                  <a:cubicBezTo>
                    <a:pt x="23" y="138"/>
                    <a:pt x="23" y="138"/>
                    <a:pt x="46" y="161"/>
                  </a:cubicBezTo>
                  <a:cubicBezTo>
                    <a:pt x="1575" y="640"/>
                    <a:pt x="3105" y="1119"/>
                    <a:pt x="4657" y="1599"/>
                  </a:cubicBezTo>
                  <a:cubicBezTo>
                    <a:pt x="6460" y="2169"/>
                    <a:pt x="8286" y="2740"/>
                    <a:pt x="10089" y="3310"/>
                  </a:cubicBezTo>
                  <a:cubicBezTo>
                    <a:pt x="10569" y="3447"/>
                    <a:pt x="11025" y="3607"/>
                    <a:pt x="11504" y="3744"/>
                  </a:cubicBezTo>
                  <a:cubicBezTo>
                    <a:pt x="11527" y="3744"/>
                    <a:pt x="11573" y="3721"/>
                    <a:pt x="11619" y="3698"/>
                  </a:cubicBezTo>
                  <a:cubicBezTo>
                    <a:pt x="11641" y="3653"/>
                    <a:pt x="11596" y="3607"/>
                    <a:pt x="11573" y="3607"/>
                  </a:cubicBezTo>
                  <a:lnTo>
                    <a:pt x="11550" y="3607"/>
                  </a:lnTo>
                  <a:cubicBezTo>
                    <a:pt x="10089" y="3151"/>
                    <a:pt x="8628" y="2694"/>
                    <a:pt x="7168" y="2238"/>
                  </a:cubicBezTo>
                  <a:cubicBezTo>
                    <a:pt x="5364" y="1667"/>
                    <a:pt x="3561" y="1096"/>
                    <a:pt x="1758" y="526"/>
                  </a:cubicBezTo>
                  <a:cubicBezTo>
                    <a:pt x="1187" y="343"/>
                    <a:pt x="617" y="161"/>
                    <a:pt x="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9971;p58">
              <a:extLst>
                <a:ext uri="{FF2B5EF4-FFF2-40B4-BE49-F238E27FC236}">
                  <a16:creationId xmlns:a16="http://schemas.microsoft.com/office/drawing/2014/main" id="{7203D36F-5749-441A-81D2-0B692955A506}"/>
                </a:ext>
              </a:extLst>
            </p:cNvPr>
            <p:cNvSpPr/>
            <p:nvPr/>
          </p:nvSpPr>
          <p:spPr>
            <a:xfrm>
              <a:off x="5376483" y="2744857"/>
              <a:ext cx="47" cy="47"/>
            </a:xfrm>
            <a:custGeom>
              <a:avLst/>
              <a:gdLst/>
              <a:ahLst/>
              <a:cxnLst/>
              <a:rect l="l" t="t" r="r" b="b"/>
              <a:pathLst>
                <a:path w="1" h="1" extrusionOk="0">
                  <a:moveTo>
                    <a:pt x="0" y="1"/>
                  </a:moveTo>
                  <a:lnTo>
                    <a:pt x="0" y="1"/>
                  </a:lnTo>
                  <a:lnTo>
                    <a:pt x="0" y="1"/>
                  </a:lnTo>
                  <a:cubicBezTo>
                    <a:pt x="0" y="1"/>
                    <a:pt x="0" y="1"/>
                    <a:pt x="0"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9972;p58">
              <a:extLst>
                <a:ext uri="{FF2B5EF4-FFF2-40B4-BE49-F238E27FC236}">
                  <a16:creationId xmlns:a16="http://schemas.microsoft.com/office/drawing/2014/main" id="{9A992EC4-927C-68F1-0E0F-A8C19F28FD68}"/>
                </a:ext>
              </a:extLst>
            </p:cNvPr>
            <p:cNvSpPr/>
            <p:nvPr/>
          </p:nvSpPr>
          <p:spPr>
            <a:xfrm>
              <a:off x="5375400" y="2748107"/>
              <a:ext cx="47" cy="47"/>
            </a:xfrm>
            <a:custGeom>
              <a:avLst/>
              <a:gdLst/>
              <a:ahLst/>
              <a:cxnLst/>
              <a:rect l="l" t="t" r="r" b="b"/>
              <a:pathLst>
                <a:path w="1" h="1" extrusionOk="0">
                  <a:moveTo>
                    <a:pt x="1" y="0"/>
                  </a:move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9973;p58">
              <a:extLst>
                <a:ext uri="{FF2B5EF4-FFF2-40B4-BE49-F238E27FC236}">
                  <a16:creationId xmlns:a16="http://schemas.microsoft.com/office/drawing/2014/main" id="{682CFDB4-8F90-D285-8364-86F042BE47EA}"/>
                </a:ext>
              </a:extLst>
            </p:cNvPr>
            <p:cNvSpPr/>
            <p:nvPr/>
          </p:nvSpPr>
          <p:spPr>
            <a:xfrm>
              <a:off x="5375400" y="2748107"/>
              <a:ext cx="47" cy="47"/>
            </a:xfrm>
            <a:custGeom>
              <a:avLst/>
              <a:gdLst/>
              <a:ahLst/>
              <a:cxnLst/>
              <a:rect l="l" t="t" r="r" b="b"/>
              <a:pathLst>
                <a:path w="1" h="1" extrusionOk="0">
                  <a:moveTo>
                    <a:pt x="1" y="0"/>
                  </a:move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9974;p58">
              <a:extLst>
                <a:ext uri="{FF2B5EF4-FFF2-40B4-BE49-F238E27FC236}">
                  <a16:creationId xmlns:a16="http://schemas.microsoft.com/office/drawing/2014/main" id="{450969BF-4095-6CE2-0E93-4F000B385473}"/>
                </a:ext>
              </a:extLst>
            </p:cNvPr>
            <p:cNvSpPr/>
            <p:nvPr/>
          </p:nvSpPr>
          <p:spPr>
            <a:xfrm>
              <a:off x="5375400" y="2748107"/>
              <a:ext cx="47" cy="47"/>
            </a:xfrm>
            <a:custGeom>
              <a:avLst/>
              <a:gdLst/>
              <a:ahLst/>
              <a:cxnLst/>
              <a:rect l="l" t="t" r="r" b="b"/>
              <a:pathLst>
                <a:path w="1" h="1" extrusionOk="0">
                  <a:moveTo>
                    <a:pt x="1" y="0"/>
                  </a:moveTo>
                  <a:lnTo>
                    <a:pt x="1" y="0"/>
                  </a:lnTo>
                  <a:lnTo>
                    <a:pt x="1"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9975;p58">
              <a:extLst>
                <a:ext uri="{FF2B5EF4-FFF2-40B4-BE49-F238E27FC236}">
                  <a16:creationId xmlns:a16="http://schemas.microsoft.com/office/drawing/2014/main" id="{AD12FCC8-5C9C-9366-6EC7-9CC936F5A40E}"/>
                </a:ext>
              </a:extLst>
            </p:cNvPr>
            <p:cNvSpPr/>
            <p:nvPr/>
          </p:nvSpPr>
          <p:spPr>
            <a:xfrm>
              <a:off x="5589349" y="2659929"/>
              <a:ext cx="548367" cy="176352"/>
            </a:xfrm>
            <a:custGeom>
              <a:avLst/>
              <a:gdLst/>
              <a:ahLst/>
              <a:cxnLst/>
              <a:rect l="l" t="t" r="r" b="b"/>
              <a:pathLst>
                <a:path w="11642" h="3744" extrusionOk="0">
                  <a:moveTo>
                    <a:pt x="92" y="0"/>
                  </a:moveTo>
                  <a:cubicBezTo>
                    <a:pt x="69" y="0"/>
                    <a:pt x="24" y="23"/>
                    <a:pt x="24" y="69"/>
                  </a:cubicBezTo>
                  <a:cubicBezTo>
                    <a:pt x="1" y="92"/>
                    <a:pt x="24" y="137"/>
                    <a:pt x="69" y="160"/>
                  </a:cubicBezTo>
                  <a:cubicBezTo>
                    <a:pt x="1872" y="731"/>
                    <a:pt x="3676" y="1279"/>
                    <a:pt x="5479" y="1849"/>
                  </a:cubicBezTo>
                  <a:cubicBezTo>
                    <a:pt x="7099" y="2351"/>
                    <a:pt x="8720" y="2876"/>
                    <a:pt x="10363" y="3379"/>
                  </a:cubicBezTo>
                  <a:lnTo>
                    <a:pt x="11528" y="3744"/>
                  </a:lnTo>
                  <a:cubicBezTo>
                    <a:pt x="11550" y="3744"/>
                    <a:pt x="11573" y="3721"/>
                    <a:pt x="11596" y="3721"/>
                  </a:cubicBezTo>
                  <a:cubicBezTo>
                    <a:pt x="11596" y="3721"/>
                    <a:pt x="11619" y="3721"/>
                    <a:pt x="11619" y="3698"/>
                  </a:cubicBezTo>
                  <a:cubicBezTo>
                    <a:pt x="11642" y="3652"/>
                    <a:pt x="11596" y="3607"/>
                    <a:pt x="11573" y="3584"/>
                  </a:cubicBezTo>
                  <a:cubicBezTo>
                    <a:pt x="10227" y="3173"/>
                    <a:pt x="8903" y="2762"/>
                    <a:pt x="7556" y="2329"/>
                  </a:cubicBezTo>
                  <a:cubicBezTo>
                    <a:pt x="5798" y="1781"/>
                    <a:pt x="4018" y="1233"/>
                    <a:pt x="2260" y="685"/>
                  </a:cubicBezTo>
                  <a:lnTo>
                    <a:pt x="1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9976;p58">
              <a:extLst>
                <a:ext uri="{FF2B5EF4-FFF2-40B4-BE49-F238E27FC236}">
                  <a16:creationId xmlns:a16="http://schemas.microsoft.com/office/drawing/2014/main" id="{7D8C01FA-185D-42F8-64D2-000CC96107EB}"/>
                </a:ext>
              </a:extLst>
            </p:cNvPr>
            <p:cNvSpPr/>
            <p:nvPr/>
          </p:nvSpPr>
          <p:spPr>
            <a:xfrm>
              <a:off x="5917292" y="2829786"/>
              <a:ext cx="217237" cy="89306"/>
            </a:xfrm>
            <a:custGeom>
              <a:avLst/>
              <a:gdLst/>
              <a:ahLst/>
              <a:cxnLst/>
              <a:rect l="l" t="t" r="r" b="b"/>
              <a:pathLst>
                <a:path w="4612" h="1896" extrusionOk="0">
                  <a:moveTo>
                    <a:pt x="4474" y="1"/>
                  </a:moveTo>
                  <a:cubicBezTo>
                    <a:pt x="3265" y="480"/>
                    <a:pt x="2032" y="959"/>
                    <a:pt x="822" y="1439"/>
                  </a:cubicBezTo>
                  <a:cubicBezTo>
                    <a:pt x="754" y="1462"/>
                    <a:pt x="685" y="1484"/>
                    <a:pt x="617" y="1507"/>
                  </a:cubicBezTo>
                  <a:cubicBezTo>
                    <a:pt x="525" y="1553"/>
                    <a:pt x="434" y="1576"/>
                    <a:pt x="366" y="1621"/>
                  </a:cubicBezTo>
                  <a:cubicBezTo>
                    <a:pt x="252" y="1667"/>
                    <a:pt x="137" y="1690"/>
                    <a:pt x="46" y="1736"/>
                  </a:cubicBezTo>
                  <a:cubicBezTo>
                    <a:pt x="23" y="1758"/>
                    <a:pt x="0" y="1781"/>
                    <a:pt x="0" y="1781"/>
                  </a:cubicBezTo>
                  <a:cubicBezTo>
                    <a:pt x="0" y="1804"/>
                    <a:pt x="0" y="1827"/>
                    <a:pt x="0" y="1850"/>
                  </a:cubicBezTo>
                  <a:cubicBezTo>
                    <a:pt x="23" y="1872"/>
                    <a:pt x="23" y="1872"/>
                    <a:pt x="46" y="1895"/>
                  </a:cubicBezTo>
                  <a:lnTo>
                    <a:pt x="92" y="1895"/>
                  </a:lnTo>
                  <a:cubicBezTo>
                    <a:pt x="115" y="1872"/>
                    <a:pt x="137" y="1872"/>
                    <a:pt x="160" y="1872"/>
                  </a:cubicBezTo>
                  <a:cubicBezTo>
                    <a:pt x="480" y="1736"/>
                    <a:pt x="777" y="1621"/>
                    <a:pt x="1096" y="1507"/>
                  </a:cubicBezTo>
                  <a:cubicBezTo>
                    <a:pt x="2215" y="1051"/>
                    <a:pt x="3333" y="617"/>
                    <a:pt x="4451" y="183"/>
                  </a:cubicBezTo>
                  <a:cubicBezTo>
                    <a:pt x="4474" y="183"/>
                    <a:pt x="4520" y="161"/>
                    <a:pt x="4543" y="161"/>
                  </a:cubicBezTo>
                  <a:cubicBezTo>
                    <a:pt x="4543" y="161"/>
                    <a:pt x="4566" y="138"/>
                    <a:pt x="4588" y="138"/>
                  </a:cubicBezTo>
                  <a:cubicBezTo>
                    <a:pt x="4588" y="138"/>
                    <a:pt x="4588" y="115"/>
                    <a:pt x="4588" y="115"/>
                  </a:cubicBezTo>
                  <a:cubicBezTo>
                    <a:pt x="4611" y="92"/>
                    <a:pt x="4611" y="69"/>
                    <a:pt x="4588" y="46"/>
                  </a:cubicBezTo>
                  <a:cubicBezTo>
                    <a:pt x="4588" y="24"/>
                    <a:pt x="4566" y="1"/>
                    <a:pt x="4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9977;p58">
              <a:extLst>
                <a:ext uri="{FF2B5EF4-FFF2-40B4-BE49-F238E27FC236}">
                  <a16:creationId xmlns:a16="http://schemas.microsoft.com/office/drawing/2014/main" id="{C4A2208E-4817-5D03-D876-81712C12FE22}"/>
                </a:ext>
              </a:extLst>
            </p:cNvPr>
            <p:cNvSpPr/>
            <p:nvPr/>
          </p:nvSpPr>
          <p:spPr>
            <a:xfrm>
              <a:off x="5375400" y="2659929"/>
              <a:ext cx="219356" cy="90343"/>
            </a:xfrm>
            <a:custGeom>
              <a:avLst/>
              <a:gdLst/>
              <a:ahLst/>
              <a:cxnLst/>
              <a:rect l="l" t="t" r="r" b="b"/>
              <a:pathLst>
                <a:path w="4657" h="1918" extrusionOk="0">
                  <a:moveTo>
                    <a:pt x="4588" y="0"/>
                  </a:moveTo>
                  <a:cubicBezTo>
                    <a:pt x="4566" y="0"/>
                    <a:pt x="4566" y="0"/>
                    <a:pt x="4543" y="23"/>
                  </a:cubicBezTo>
                  <a:cubicBezTo>
                    <a:pt x="3424" y="457"/>
                    <a:pt x="2306" y="891"/>
                    <a:pt x="1187" y="1324"/>
                  </a:cubicBezTo>
                  <a:cubicBezTo>
                    <a:pt x="822" y="1461"/>
                    <a:pt x="434" y="1598"/>
                    <a:pt x="69" y="1758"/>
                  </a:cubicBezTo>
                  <a:cubicBezTo>
                    <a:pt x="46" y="1758"/>
                    <a:pt x="46" y="1781"/>
                    <a:pt x="23" y="1781"/>
                  </a:cubicBezTo>
                  <a:cubicBezTo>
                    <a:pt x="23" y="1781"/>
                    <a:pt x="23" y="1781"/>
                    <a:pt x="23" y="1804"/>
                  </a:cubicBezTo>
                  <a:cubicBezTo>
                    <a:pt x="23" y="1804"/>
                    <a:pt x="1" y="1826"/>
                    <a:pt x="1" y="1826"/>
                  </a:cubicBezTo>
                  <a:cubicBezTo>
                    <a:pt x="1" y="1849"/>
                    <a:pt x="1" y="1849"/>
                    <a:pt x="1" y="1872"/>
                  </a:cubicBezTo>
                  <a:cubicBezTo>
                    <a:pt x="1" y="1895"/>
                    <a:pt x="1" y="1895"/>
                    <a:pt x="23" y="1918"/>
                  </a:cubicBezTo>
                  <a:lnTo>
                    <a:pt x="92" y="1918"/>
                  </a:lnTo>
                  <a:cubicBezTo>
                    <a:pt x="1553" y="1347"/>
                    <a:pt x="2991" y="776"/>
                    <a:pt x="4451" y="229"/>
                  </a:cubicBezTo>
                  <a:cubicBezTo>
                    <a:pt x="4497" y="206"/>
                    <a:pt x="4566" y="183"/>
                    <a:pt x="4611" y="160"/>
                  </a:cubicBezTo>
                  <a:cubicBezTo>
                    <a:pt x="4634" y="137"/>
                    <a:pt x="4657" y="115"/>
                    <a:pt x="4657" y="115"/>
                  </a:cubicBezTo>
                  <a:cubicBezTo>
                    <a:pt x="4657" y="92"/>
                    <a:pt x="4657" y="69"/>
                    <a:pt x="4657" y="46"/>
                  </a:cubicBezTo>
                  <a:cubicBezTo>
                    <a:pt x="4634" y="23"/>
                    <a:pt x="4634" y="23"/>
                    <a:pt x="46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9978;p58">
              <a:extLst>
                <a:ext uri="{FF2B5EF4-FFF2-40B4-BE49-F238E27FC236}">
                  <a16:creationId xmlns:a16="http://schemas.microsoft.com/office/drawing/2014/main" id="{496D98D5-95B8-C093-075B-82FF81A20875}"/>
                </a:ext>
              </a:extLst>
            </p:cNvPr>
            <p:cNvSpPr/>
            <p:nvPr/>
          </p:nvSpPr>
          <p:spPr>
            <a:xfrm>
              <a:off x="5376483" y="2744857"/>
              <a:ext cx="47" cy="47"/>
            </a:xfrm>
            <a:custGeom>
              <a:avLst/>
              <a:gdLst/>
              <a:ahLst/>
              <a:cxnLst/>
              <a:rect l="l" t="t" r="r" b="b"/>
              <a:pathLst>
                <a:path w="1" h="1" extrusionOk="0">
                  <a:moveTo>
                    <a:pt x="0" y="1"/>
                  </a:moveTo>
                  <a:cubicBezTo>
                    <a:pt x="0" y="1"/>
                    <a:pt x="0" y="1"/>
                    <a:pt x="0" y="1"/>
                  </a:cubicBezTo>
                  <a:lnTo>
                    <a:pt x="0" y="1"/>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9979;p58">
              <a:extLst>
                <a:ext uri="{FF2B5EF4-FFF2-40B4-BE49-F238E27FC236}">
                  <a16:creationId xmlns:a16="http://schemas.microsoft.com/office/drawing/2014/main" id="{4A08058F-7B3A-400D-72C3-30A4BCB31EF6}"/>
                </a:ext>
              </a:extLst>
            </p:cNvPr>
            <p:cNvSpPr/>
            <p:nvPr/>
          </p:nvSpPr>
          <p:spPr>
            <a:xfrm>
              <a:off x="6093605" y="2938407"/>
              <a:ext cx="67780" cy="66697"/>
            </a:xfrm>
            <a:custGeom>
              <a:avLst/>
              <a:gdLst/>
              <a:ahLst/>
              <a:cxnLst/>
              <a:rect l="l" t="t" r="r" b="b"/>
              <a:pathLst>
                <a:path w="1439" h="1416" extrusionOk="0">
                  <a:moveTo>
                    <a:pt x="800" y="137"/>
                  </a:moveTo>
                  <a:cubicBezTo>
                    <a:pt x="845" y="160"/>
                    <a:pt x="891" y="160"/>
                    <a:pt x="937" y="183"/>
                  </a:cubicBezTo>
                  <a:cubicBezTo>
                    <a:pt x="982" y="206"/>
                    <a:pt x="1028" y="228"/>
                    <a:pt x="1074" y="251"/>
                  </a:cubicBezTo>
                  <a:cubicBezTo>
                    <a:pt x="1096" y="274"/>
                    <a:pt x="1142" y="320"/>
                    <a:pt x="1165" y="365"/>
                  </a:cubicBezTo>
                  <a:cubicBezTo>
                    <a:pt x="1211" y="388"/>
                    <a:pt x="1233" y="434"/>
                    <a:pt x="1256" y="480"/>
                  </a:cubicBezTo>
                  <a:cubicBezTo>
                    <a:pt x="1279" y="525"/>
                    <a:pt x="1279" y="571"/>
                    <a:pt x="1279" y="639"/>
                  </a:cubicBezTo>
                  <a:cubicBezTo>
                    <a:pt x="1302" y="685"/>
                    <a:pt x="1302" y="731"/>
                    <a:pt x="1279" y="799"/>
                  </a:cubicBezTo>
                  <a:cubicBezTo>
                    <a:pt x="1279" y="845"/>
                    <a:pt x="1256" y="890"/>
                    <a:pt x="1256" y="936"/>
                  </a:cubicBezTo>
                  <a:cubicBezTo>
                    <a:pt x="1233" y="982"/>
                    <a:pt x="1211" y="1027"/>
                    <a:pt x="1165" y="1050"/>
                  </a:cubicBezTo>
                  <a:cubicBezTo>
                    <a:pt x="1142" y="1096"/>
                    <a:pt x="1119" y="1119"/>
                    <a:pt x="1074" y="1164"/>
                  </a:cubicBezTo>
                  <a:cubicBezTo>
                    <a:pt x="1028" y="1187"/>
                    <a:pt x="982" y="1210"/>
                    <a:pt x="937" y="1233"/>
                  </a:cubicBezTo>
                  <a:cubicBezTo>
                    <a:pt x="891" y="1256"/>
                    <a:pt x="845" y="1256"/>
                    <a:pt x="800" y="1278"/>
                  </a:cubicBezTo>
                  <a:lnTo>
                    <a:pt x="640" y="1278"/>
                  </a:lnTo>
                  <a:cubicBezTo>
                    <a:pt x="594" y="1256"/>
                    <a:pt x="549" y="1256"/>
                    <a:pt x="503" y="1233"/>
                  </a:cubicBezTo>
                  <a:cubicBezTo>
                    <a:pt x="457" y="1210"/>
                    <a:pt x="412" y="1187"/>
                    <a:pt x="366" y="1164"/>
                  </a:cubicBezTo>
                  <a:cubicBezTo>
                    <a:pt x="343" y="1119"/>
                    <a:pt x="298" y="1096"/>
                    <a:pt x="275" y="1050"/>
                  </a:cubicBezTo>
                  <a:cubicBezTo>
                    <a:pt x="252" y="1027"/>
                    <a:pt x="206" y="982"/>
                    <a:pt x="206" y="936"/>
                  </a:cubicBezTo>
                  <a:cubicBezTo>
                    <a:pt x="183" y="890"/>
                    <a:pt x="161" y="845"/>
                    <a:pt x="161" y="776"/>
                  </a:cubicBezTo>
                  <a:cubicBezTo>
                    <a:pt x="161" y="731"/>
                    <a:pt x="161" y="685"/>
                    <a:pt x="161" y="639"/>
                  </a:cubicBezTo>
                  <a:cubicBezTo>
                    <a:pt x="161" y="594"/>
                    <a:pt x="183" y="525"/>
                    <a:pt x="206" y="480"/>
                  </a:cubicBezTo>
                  <a:cubicBezTo>
                    <a:pt x="206" y="434"/>
                    <a:pt x="229" y="411"/>
                    <a:pt x="275" y="365"/>
                  </a:cubicBezTo>
                  <a:cubicBezTo>
                    <a:pt x="298" y="320"/>
                    <a:pt x="343" y="297"/>
                    <a:pt x="366" y="251"/>
                  </a:cubicBezTo>
                  <a:cubicBezTo>
                    <a:pt x="412" y="228"/>
                    <a:pt x="457" y="206"/>
                    <a:pt x="503" y="183"/>
                  </a:cubicBezTo>
                  <a:cubicBezTo>
                    <a:pt x="526" y="183"/>
                    <a:pt x="526" y="160"/>
                    <a:pt x="549" y="160"/>
                  </a:cubicBezTo>
                  <a:cubicBezTo>
                    <a:pt x="571" y="160"/>
                    <a:pt x="617" y="137"/>
                    <a:pt x="640" y="137"/>
                  </a:cubicBezTo>
                  <a:close/>
                  <a:moveTo>
                    <a:pt x="617" y="0"/>
                  </a:moveTo>
                  <a:cubicBezTo>
                    <a:pt x="571" y="23"/>
                    <a:pt x="549" y="23"/>
                    <a:pt x="526" y="23"/>
                  </a:cubicBezTo>
                  <a:cubicBezTo>
                    <a:pt x="503" y="23"/>
                    <a:pt x="503" y="23"/>
                    <a:pt x="503" y="46"/>
                  </a:cubicBezTo>
                  <a:cubicBezTo>
                    <a:pt x="412" y="69"/>
                    <a:pt x="343" y="114"/>
                    <a:pt x="275" y="160"/>
                  </a:cubicBezTo>
                  <a:cubicBezTo>
                    <a:pt x="252" y="160"/>
                    <a:pt x="252" y="183"/>
                    <a:pt x="252" y="183"/>
                  </a:cubicBezTo>
                  <a:cubicBezTo>
                    <a:pt x="183" y="251"/>
                    <a:pt x="115" y="320"/>
                    <a:pt x="92" y="411"/>
                  </a:cubicBezTo>
                  <a:cubicBezTo>
                    <a:pt x="1" y="571"/>
                    <a:pt x="1" y="776"/>
                    <a:pt x="46" y="959"/>
                  </a:cubicBezTo>
                  <a:cubicBezTo>
                    <a:pt x="115" y="1141"/>
                    <a:pt x="275" y="1278"/>
                    <a:pt x="457" y="1370"/>
                  </a:cubicBezTo>
                  <a:cubicBezTo>
                    <a:pt x="526" y="1393"/>
                    <a:pt x="617" y="1415"/>
                    <a:pt x="686" y="1415"/>
                  </a:cubicBezTo>
                  <a:cubicBezTo>
                    <a:pt x="800" y="1415"/>
                    <a:pt x="891" y="1393"/>
                    <a:pt x="982" y="1370"/>
                  </a:cubicBezTo>
                  <a:cubicBezTo>
                    <a:pt x="1165" y="1301"/>
                    <a:pt x="1279" y="1164"/>
                    <a:pt x="1370" y="1004"/>
                  </a:cubicBezTo>
                  <a:cubicBezTo>
                    <a:pt x="1370" y="982"/>
                    <a:pt x="1393" y="936"/>
                    <a:pt x="1416" y="890"/>
                  </a:cubicBezTo>
                  <a:cubicBezTo>
                    <a:pt x="1416" y="868"/>
                    <a:pt x="1416" y="822"/>
                    <a:pt x="1416" y="776"/>
                  </a:cubicBezTo>
                  <a:cubicBezTo>
                    <a:pt x="1439" y="685"/>
                    <a:pt x="1416" y="594"/>
                    <a:pt x="1393" y="480"/>
                  </a:cubicBezTo>
                  <a:cubicBezTo>
                    <a:pt x="1370" y="411"/>
                    <a:pt x="1325" y="343"/>
                    <a:pt x="1279" y="274"/>
                  </a:cubicBezTo>
                  <a:cubicBezTo>
                    <a:pt x="1233" y="206"/>
                    <a:pt x="1142" y="137"/>
                    <a:pt x="1051" y="91"/>
                  </a:cubicBezTo>
                  <a:cubicBezTo>
                    <a:pt x="1005" y="69"/>
                    <a:pt x="960" y="46"/>
                    <a:pt x="914" y="23"/>
                  </a:cubicBezTo>
                  <a:lnTo>
                    <a:pt x="891" y="23"/>
                  </a:lnTo>
                  <a:cubicBezTo>
                    <a:pt x="868" y="23"/>
                    <a:pt x="845" y="0"/>
                    <a:pt x="8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9980;p58">
              <a:extLst>
                <a:ext uri="{FF2B5EF4-FFF2-40B4-BE49-F238E27FC236}">
                  <a16:creationId xmlns:a16="http://schemas.microsoft.com/office/drawing/2014/main" id="{8DFBB08E-937A-8997-28B7-5E1DB46AD763}"/>
                </a:ext>
              </a:extLst>
            </p:cNvPr>
            <p:cNvSpPr/>
            <p:nvPr/>
          </p:nvSpPr>
          <p:spPr>
            <a:xfrm>
              <a:off x="6078578" y="2988903"/>
              <a:ext cx="93593" cy="111868"/>
            </a:xfrm>
            <a:custGeom>
              <a:avLst/>
              <a:gdLst/>
              <a:ahLst/>
              <a:cxnLst/>
              <a:rect l="l" t="t" r="r" b="b"/>
              <a:pathLst>
                <a:path w="1987" h="2375" extrusionOk="0">
                  <a:moveTo>
                    <a:pt x="1530" y="1"/>
                  </a:moveTo>
                  <a:cubicBezTo>
                    <a:pt x="1507" y="24"/>
                    <a:pt x="1507" y="24"/>
                    <a:pt x="1484" y="47"/>
                  </a:cubicBezTo>
                  <a:cubicBezTo>
                    <a:pt x="1484" y="69"/>
                    <a:pt x="1484" y="92"/>
                    <a:pt x="1507" y="115"/>
                  </a:cubicBezTo>
                  <a:cubicBezTo>
                    <a:pt x="1530" y="161"/>
                    <a:pt x="1552" y="206"/>
                    <a:pt x="1552" y="252"/>
                  </a:cubicBezTo>
                  <a:cubicBezTo>
                    <a:pt x="1552" y="229"/>
                    <a:pt x="1552" y="229"/>
                    <a:pt x="1552" y="229"/>
                  </a:cubicBezTo>
                  <a:cubicBezTo>
                    <a:pt x="1689" y="526"/>
                    <a:pt x="1781" y="823"/>
                    <a:pt x="1826" y="1119"/>
                  </a:cubicBezTo>
                  <a:cubicBezTo>
                    <a:pt x="1826" y="1279"/>
                    <a:pt x="1849" y="1416"/>
                    <a:pt x="1826" y="1576"/>
                  </a:cubicBezTo>
                  <a:cubicBezTo>
                    <a:pt x="1803" y="1667"/>
                    <a:pt x="1781" y="1736"/>
                    <a:pt x="1758" y="1827"/>
                  </a:cubicBezTo>
                  <a:cubicBezTo>
                    <a:pt x="1735" y="1873"/>
                    <a:pt x="1712" y="1918"/>
                    <a:pt x="1667" y="1964"/>
                  </a:cubicBezTo>
                  <a:cubicBezTo>
                    <a:pt x="1644" y="2010"/>
                    <a:pt x="1598" y="2055"/>
                    <a:pt x="1552" y="2078"/>
                  </a:cubicBezTo>
                  <a:cubicBezTo>
                    <a:pt x="1507" y="2124"/>
                    <a:pt x="1461" y="2147"/>
                    <a:pt x="1415" y="2169"/>
                  </a:cubicBezTo>
                  <a:cubicBezTo>
                    <a:pt x="1324" y="2192"/>
                    <a:pt x="1256" y="2215"/>
                    <a:pt x="1164" y="2238"/>
                  </a:cubicBezTo>
                  <a:lnTo>
                    <a:pt x="822" y="2238"/>
                  </a:lnTo>
                  <a:cubicBezTo>
                    <a:pt x="731" y="2215"/>
                    <a:pt x="617" y="2192"/>
                    <a:pt x="525" y="2147"/>
                  </a:cubicBezTo>
                  <a:cubicBezTo>
                    <a:pt x="457" y="2124"/>
                    <a:pt x="411" y="2078"/>
                    <a:pt x="343" y="2032"/>
                  </a:cubicBezTo>
                  <a:cubicBezTo>
                    <a:pt x="297" y="2010"/>
                    <a:pt x="274" y="1964"/>
                    <a:pt x="229" y="1941"/>
                  </a:cubicBezTo>
                  <a:cubicBezTo>
                    <a:pt x="206" y="1895"/>
                    <a:pt x="183" y="1873"/>
                    <a:pt x="183" y="1827"/>
                  </a:cubicBezTo>
                  <a:cubicBezTo>
                    <a:pt x="160" y="1781"/>
                    <a:pt x="137" y="1759"/>
                    <a:pt x="137" y="1713"/>
                  </a:cubicBezTo>
                  <a:cubicBezTo>
                    <a:pt x="137" y="1644"/>
                    <a:pt x="137" y="1553"/>
                    <a:pt x="137" y="1485"/>
                  </a:cubicBezTo>
                  <a:cubicBezTo>
                    <a:pt x="160" y="1348"/>
                    <a:pt x="206" y="1211"/>
                    <a:pt x="274" y="1074"/>
                  </a:cubicBezTo>
                  <a:cubicBezTo>
                    <a:pt x="343" y="914"/>
                    <a:pt x="411" y="754"/>
                    <a:pt x="502" y="617"/>
                  </a:cubicBezTo>
                  <a:cubicBezTo>
                    <a:pt x="571" y="457"/>
                    <a:pt x="639" y="321"/>
                    <a:pt x="685" y="184"/>
                  </a:cubicBezTo>
                  <a:cubicBezTo>
                    <a:pt x="708" y="138"/>
                    <a:pt x="685" y="115"/>
                    <a:pt x="639" y="92"/>
                  </a:cubicBezTo>
                  <a:cubicBezTo>
                    <a:pt x="594" y="92"/>
                    <a:pt x="571" y="115"/>
                    <a:pt x="548" y="138"/>
                  </a:cubicBezTo>
                  <a:cubicBezTo>
                    <a:pt x="548" y="184"/>
                    <a:pt x="525" y="206"/>
                    <a:pt x="525" y="229"/>
                  </a:cubicBezTo>
                  <a:cubicBezTo>
                    <a:pt x="457" y="389"/>
                    <a:pt x="388" y="526"/>
                    <a:pt x="320" y="663"/>
                  </a:cubicBezTo>
                  <a:cubicBezTo>
                    <a:pt x="229" y="823"/>
                    <a:pt x="160" y="960"/>
                    <a:pt x="114" y="1119"/>
                  </a:cubicBezTo>
                  <a:cubicBezTo>
                    <a:pt x="46" y="1279"/>
                    <a:pt x="0" y="1416"/>
                    <a:pt x="0" y="1576"/>
                  </a:cubicBezTo>
                  <a:cubicBezTo>
                    <a:pt x="0" y="1644"/>
                    <a:pt x="0" y="1713"/>
                    <a:pt x="23" y="1781"/>
                  </a:cubicBezTo>
                  <a:cubicBezTo>
                    <a:pt x="23" y="1827"/>
                    <a:pt x="46" y="1895"/>
                    <a:pt x="92" y="1941"/>
                  </a:cubicBezTo>
                  <a:cubicBezTo>
                    <a:pt x="137" y="2055"/>
                    <a:pt x="229" y="2147"/>
                    <a:pt x="343" y="2215"/>
                  </a:cubicBezTo>
                  <a:cubicBezTo>
                    <a:pt x="388" y="2238"/>
                    <a:pt x="434" y="2261"/>
                    <a:pt x="502" y="2283"/>
                  </a:cubicBezTo>
                  <a:cubicBezTo>
                    <a:pt x="571" y="2306"/>
                    <a:pt x="639" y="2329"/>
                    <a:pt x="685" y="2352"/>
                  </a:cubicBezTo>
                  <a:cubicBezTo>
                    <a:pt x="822" y="2375"/>
                    <a:pt x="959" y="2375"/>
                    <a:pt x="1096" y="2375"/>
                  </a:cubicBezTo>
                  <a:cubicBezTo>
                    <a:pt x="1210" y="2375"/>
                    <a:pt x="1324" y="2352"/>
                    <a:pt x="1438" y="2306"/>
                  </a:cubicBezTo>
                  <a:cubicBezTo>
                    <a:pt x="1530" y="2261"/>
                    <a:pt x="1621" y="2215"/>
                    <a:pt x="1689" y="2147"/>
                  </a:cubicBezTo>
                  <a:cubicBezTo>
                    <a:pt x="1781" y="2078"/>
                    <a:pt x="1826" y="1987"/>
                    <a:pt x="1872" y="1895"/>
                  </a:cubicBezTo>
                  <a:cubicBezTo>
                    <a:pt x="1963" y="1713"/>
                    <a:pt x="1986" y="1485"/>
                    <a:pt x="1963" y="1279"/>
                  </a:cubicBezTo>
                  <a:cubicBezTo>
                    <a:pt x="1963" y="1051"/>
                    <a:pt x="1895" y="823"/>
                    <a:pt x="1849" y="617"/>
                  </a:cubicBezTo>
                  <a:cubicBezTo>
                    <a:pt x="1781" y="412"/>
                    <a:pt x="1712" y="229"/>
                    <a:pt x="1621" y="47"/>
                  </a:cubicBezTo>
                  <a:cubicBezTo>
                    <a:pt x="1621" y="24"/>
                    <a:pt x="1575" y="1"/>
                    <a:pt x="1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9981;p58">
              <a:extLst>
                <a:ext uri="{FF2B5EF4-FFF2-40B4-BE49-F238E27FC236}">
                  <a16:creationId xmlns:a16="http://schemas.microsoft.com/office/drawing/2014/main" id="{24FA00E0-7421-F0E3-219B-BD375F9D74D7}"/>
                </a:ext>
              </a:extLst>
            </p:cNvPr>
            <p:cNvSpPr/>
            <p:nvPr/>
          </p:nvSpPr>
          <p:spPr>
            <a:xfrm>
              <a:off x="5732359" y="2786780"/>
              <a:ext cx="390338" cy="47385"/>
            </a:xfrm>
            <a:custGeom>
              <a:avLst/>
              <a:gdLst/>
              <a:ahLst/>
              <a:cxnLst/>
              <a:rect l="l" t="t" r="r" b="b"/>
              <a:pathLst>
                <a:path w="8287" h="1006" extrusionOk="0">
                  <a:moveTo>
                    <a:pt x="69" y="1"/>
                  </a:moveTo>
                  <a:cubicBezTo>
                    <a:pt x="46" y="1"/>
                    <a:pt x="1" y="46"/>
                    <a:pt x="1" y="69"/>
                  </a:cubicBezTo>
                  <a:cubicBezTo>
                    <a:pt x="1" y="115"/>
                    <a:pt x="23" y="161"/>
                    <a:pt x="69" y="161"/>
                  </a:cubicBezTo>
                  <a:cubicBezTo>
                    <a:pt x="1849" y="343"/>
                    <a:pt x="3630" y="526"/>
                    <a:pt x="5387" y="708"/>
                  </a:cubicBezTo>
                  <a:cubicBezTo>
                    <a:pt x="6323" y="800"/>
                    <a:pt x="7236" y="891"/>
                    <a:pt x="8149" y="1005"/>
                  </a:cubicBezTo>
                  <a:lnTo>
                    <a:pt x="8195" y="1005"/>
                  </a:lnTo>
                  <a:cubicBezTo>
                    <a:pt x="8240" y="1005"/>
                    <a:pt x="8263" y="959"/>
                    <a:pt x="8286" y="914"/>
                  </a:cubicBezTo>
                  <a:cubicBezTo>
                    <a:pt x="8286" y="868"/>
                    <a:pt x="8240" y="845"/>
                    <a:pt x="8195" y="845"/>
                  </a:cubicBezTo>
                  <a:cubicBezTo>
                    <a:pt x="7327" y="754"/>
                    <a:pt x="6437" y="663"/>
                    <a:pt x="5570" y="571"/>
                  </a:cubicBezTo>
                  <a:lnTo>
                    <a:pt x="252" y="24"/>
                  </a:lnTo>
                  <a:lnTo>
                    <a:pt x="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9982;p58">
              <a:extLst>
                <a:ext uri="{FF2B5EF4-FFF2-40B4-BE49-F238E27FC236}">
                  <a16:creationId xmlns:a16="http://schemas.microsoft.com/office/drawing/2014/main" id="{925B4680-7369-8CAB-15C4-0D9015B21274}"/>
                </a:ext>
              </a:extLst>
            </p:cNvPr>
            <p:cNvSpPr/>
            <p:nvPr/>
          </p:nvSpPr>
          <p:spPr>
            <a:xfrm>
              <a:off x="6125871" y="2843775"/>
              <a:ext cx="10786" cy="100046"/>
            </a:xfrm>
            <a:custGeom>
              <a:avLst/>
              <a:gdLst/>
              <a:ahLst/>
              <a:cxnLst/>
              <a:rect l="l" t="t" r="r" b="b"/>
              <a:pathLst>
                <a:path w="229" h="2124" extrusionOk="0">
                  <a:moveTo>
                    <a:pt x="138" y="1"/>
                  </a:moveTo>
                  <a:cubicBezTo>
                    <a:pt x="92" y="1"/>
                    <a:pt x="69" y="23"/>
                    <a:pt x="69" y="69"/>
                  </a:cubicBezTo>
                  <a:cubicBezTo>
                    <a:pt x="46" y="731"/>
                    <a:pt x="23" y="1370"/>
                    <a:pt x="1" y="2032"/>
                  </a:cubicBezTo>
                  <a:cubicBezTo>
                    <a:pt x="1" y="2078"/>
                    <a:pt x="23" y="2123"/>
                    <a:pt x="69" y="2123"/>
                  </a:cubicBezTo>
                  <a:cubicBezTo>
                    <a:pt x="115" y="2123"/>
                    <a:pt x="160" y="2078"/>
                    <a:pt x="160" y="2032"/>
                  </a:cubicBezTo>
                  <a:cubicBezTo>
                    <a:pt x="183" y="1393"/>
                    <a:pt x="206" y="731"/>
                    <a:pt x="229" y="69"/>
                  </a:cubicBezTo>
                  <a:cubicBezTo>
                    <a:pt x="229" y="23"/>
                    <a:pt x="183" y="1"/>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9983;p58">
              <a:extLst>
                <a:ext uri="{FF2B5EF4-FFF2-40B4-BE49-F238E27FC236}">
                  <a16:creationId xmlns:a16="http://schemas.microsoft.com/office/drawing/2014/main" id="{418B8743-D022-8EAE-0E8F-A99C968B9D7D}"/>
                </a:ext>
              </a:extLst>
            </p:cNvPr>
            <p:cNvSpPr/>
            <p:nvPr/>
          </p:nvSpPr>
          <p:spPr>
            <a:xfrm>
              <a:off x="6115132" y="2826583"/>
              <a:ext cx="21526" cy="24776"/>
            </a:xfrm>
            <a:custGeom>
              <a:avLst/>
              <a:gdLst/>
              <a:ahLst/>
              <a:cxnLst/>
              <a:rect l="l" t="t" r="r" b="b"/>
              <a:pathLst>
                <a:path w="457" h="526" extrusionOk="0">
                  <a:moveTo>
                    <a:pt x="92" y="0"/>
                  </a:moveTo>
                  <a:cubicBezTo>
                    <a:pt x="46" y="0"/>
                    <a:pt x="23" y="23"/>
                    <a:pt x="23" y="69"/>
                  </a:cubicBezTo>
                  <a:cubicBezTo>
                    <a:pt x="0" y="114"/>
                    <a:pt x="23" y="160"/>
                    <a:pt x="69" y="160"/>
                  </a:cubicBezTo>
                  <a:lnTo>
                    <a:pt x="114" y="160"/>
                  </a:lnTo>
                  <a:cubicBezTo>
                    <a:pt x="137" y="183"/>
                    <a:pt x="160" y="183"/>
                    <a:pt x="183" y="206"/>
                  </a:cubicBezTo>
                  <a:cubicBezTo>
                    <a:pt x="183" y="206"/>
                    <a:pt x="206" y="229"/>
                    <a:pt x="229" y="229"/>
                  </a:cubicBezTo>
                  <a:cubicBezTo>
                    <a:pt x="229" y="251"/>
                    <a:pt x="251" y="274"/>
                    <a:pt x="274" y="297"/>
                  </a:cubicBezTo>
                  <a:cubicBezTo>
                    <a:pt x="274" y="320"/>
                    <a:pt x="274" y="343"/>
                    <a:pt x="297" y="366"/>
                  </a:cubicBezTo>
                  <a:cubicBezTo>
                    <a:pt x="297" y="388"/>
                    <a:pt x="297" y="411"/>
                    <a:pt x="297" y="434"/>
                  </a:cubicBezTo>
                  <a:cubicBezTo>
                    <a:pt x="297" y="480"/>
                    <a:pt x="343" y="525"/>
                    <a:pt x="388" y="525"/>
                  </a:cubicBezTo>
                  <a:cubicBezTo>
                    <a:pt x="434" y="503"/>
                    <a:pt x="457" y="480"/>
                    <a:pt x="457" y="434"/>
                  </a:cubicBezTo>
                  <a:cubicBezTo>
                    <a:pt x="457" y="320"/>
                    <a:pt x="411" y="229"/>
                    <a:pt x="366" y="160"/>
                  </a:cubicBezTo>
                  <a:cubicBezTo>
                    <a:pt x="320" y="114"/>
                    <a:pt x="297" y="92"/>
                    <a:pt x="251" y="69"/>
                  </a:cubicBezTo>
                  <a:cubicBezTo>
                    <a:pt x="206" y="23"/>
                    <a:pt x="160" y="23"/>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9984;p58">
              <a:extLst>
                <a:ext uri="{FF2B5EF4-FFF2-40B4-BE49-F238E27FC236}">
                  <a16:creationId xmlns:a16="http://schemas.microsoft.com/office/drawing/2014/main" id="{61245623-58AB-8909-9CFD-A8423C387A2B}"/>
                </a:ext>
              </a:extLst>
            </p:cNvPr>
            <p:cNvSpPr/>
            <p:nvPr/>
          </p:nvSpPr>
          <p:spPr>
            <a:xfrm>
              <a:off x="5715166" y="2776935"/>
              <a:ext cx="40885" cy="27319"/>
            </a:xfrm>
            <a:custGeom>
              <a:avLst/>
              <a:gdLst/>
              <a:ahLst/>
              <a:cxnLst/>
              <a:rect l="l" t="t" r="r" b="b"/>
              <a:pathLst>
                <a:path w="868" h="580" extrusionOk="0">
                  <a:moveTo>
                    <a:pt x="340" y="0"/>
                  </a:moveTo>
                  <a:cubicBezTo>
                    <a:pt x="198" y="0"/>
                    <a:pt x="79" y="64"/>
                    <a:pt x="46" y="164"/>
                  </a:cubicBezTo>
                  <a:cubicBezTo>
                    <a:pt x="0" y="324"/>
                    <a:pt x="137" y="484"/>
                    <a:pt x="343" y="552"/>
                  </a:cubicBezTo>
                  <a:cubicBezTo>
                    <a:pt x="404" y="571"/>
                    <a:pt x="463" y="579"/>
                    <a:pt x="519" y="579"/>
                  </a:cubicBezTo>
                  <a:cubicBezTo>
                    <a:pt x="670" y="579"/>
                    <a:pt x="789" y="515"/>
                    <a:pt x="822" y="415"/>
                  </a:cubicBezTo>
                  <a:cubicBezTo>
                    <a:pt x="868" y="255"/>
                    <a:pt x="731" y="96"/>
                    <a:pt x="502" y="27"/>
                  </a:cubicBezTo>
                  <a:cubicBezTo>
                    <a:pt x="447" y="9"/>
                    <a:pt x="392" y="0"/>
                    <a:pt x="340" y="0"/>
                  </a:cubicBezTo>
                  <a:close/>
                </a:path>
              </a:pathLst>
            </a:custGeom>
            <a:solidFill>
              <a:srgbClr val="C7A3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9985;p58">
              <a:extLst>
                <a:ext uri="{FF2B5EF4-FFF2-40B4-BE49-F238E27FC236}">
                  <a16:creationId xmlns:a16="http://schemas.microsoft.com/office/drawing/2014/main" id="{0AA86CFE-76D8-0086-0B77-7D5F9DFD338A}"/>
                </a:ext>
              </a:extLst>
            </p:cNvPr>
            <p:cNvSpPr/>
            <p:nvPr/>
          </p:nvSpPr>
          <p:spPr>
            <a:xfrm>
              <a:off x="4587291" y="3199646"/>
              <a:ext cx="380635" cy="805735"/>
            </a:xfrm>
            <a:custGeom>
              <a:avLst/>
              <a:gdLst/>
              <a:ahLst/>
              <a:cxnLst/>
              <a:rect l="l" t="t" r="r" b="b"/>
              <a:pathLst>
                <a:path w="8081" h="17106" extrusionOk="0">
                  <a:moveTo>
                    <a:pt x="69" y="1"/>
                  </a:moveTo>
                  <a:cubicBezTo>
                    <a:pt x="23" y="24"/>
                    <a:pt x="1" y="69"/>
                    <a:pt x="23" y="115"/>
                  </a:cubicBezTo>
                  <a:cubicBezTo>
                    <a:pt x="799" y="1781"/>
                    <a:pt x="1576" y="3447"/>
                    <a:pt x="2352" y="5136"/>
                  </a:cubicBezTo>
                  <a:cubicBezTo>
                    <a:pt x="3219" y="6962"/>
                    <a:pt x="4063" y="8788"/>
                    <a:pt x="4931" y="10637"/>
                  </a:cubicBezTo>
                  <a:cubicBezTo>
                    <a:pt x="5753" y="12395"/>
                    <a:pt x="6551" y="14152"/>
                    <a:pt x="7373" y="15910"/>
                  </a:cubicBezTo>
                  <a:cubicBezTo>
                    <a:pt x="7556" y="16298"/>
                    <a:pt x="7738" y="16686"/>
                    <a:pt x="7921" y="17051"/>
                  </a:cubicBezTo>
                  <a:cubicBezTo>
                    <a:pt x="7938" y="17085"/>
                    <a:pt x="7967" y="17106"/>
                    <a:pt x="7990" y="17106"/>
                  </a:cubicBezTo>
                  <a:cubicBezTo>
                    <a:pt x="7998" y="17106"/>
                    <a:pt x="8006" y="17103"/>
                    <a:pt x="8012" y="17097"/>
                  </a:cubicBezTo>
                  <a:cubicBezTo>
                    <a:pt x="8058" y="17074"/>
                    <a:pt x="8081" y="17028"/>
                    <a:pt x="8058" y="16983"/>
                  </a:cubicBezTo>
                  <a:cubicBezTo>
                    <a:pt x="7373" y="15522"/>
                    <a:pt x="6688" y="14038"/>
                    <a:pt x="6004" y="12577"/>
                  </a:cubicBezTo>
                  <a:cubicBezTo>
                    <a:pt x="5136" y="10706"/>
                    <a:pt x="4269" y="8857"/>
                    <a:pt x="3402" y="6985"/>
                  </a:cubicBezTo>
                  <a:cubicBezTo>
                    <a:pt x="2603" y="5251"/>
                    <a:pt x="1781" y="3516"/>
                    <a:pt x="982" y="1781"/>
                  </a:cubicBezTo>
                  <a:cubicBezTo>
                    <a:pt x="708" y="1188"/>
                    <a:pt x="434" y="617"/>
                    <a:pt x="160" y="24"/>
                  </a:cubicBezTo>
                  <a:cubicBezTo>
                    <a:pt x="160"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9986;p58">
              <a:extLst>
                <a:ext uri="{FF2B5EF4-FFF2-40B4-BE49-F238E27FC236}">
                  <a16:creationId xmlns:a16="http://schemas.microsoft.com/office/drawing/2014/main" id="{96F49EE3-A323-661F-499B-A28753B94693}"/>
                </a:ext>
              </a:extLst>
            </p:cNvPr>
            <p:cNvSpPr/>
            <p:nvPr/>
          </p:nvSpPr>
          <p:spPr>
            <a:xfrm>
              <a:off x="4615271" y="3186740"/>
              <a:ext cx="402114" cy="794572"/>
            </a:xfrm>
            <a:custGeom>
              <a:avLst/>
              <a:gdLst/>
              <a:ahLst/>
              <a:cxnLst/>
              <a:rect l="l" t="t" r="r" b="b"/>
              <a:pathLst>
                <a:path w="8537" h="16869" extrusionOk="0">
                  <a:moveTo>
                    <a:pt x="46" y="1"/>
                  </a:moveTo>
                  <a:cubicBezTo>
                    <a:pt x="0" y="24"/>
                    <a:pt x="0" y="92"/>
                    <a:pt x="23" y="115"/>
                  </a:cubicBezTo>
                  <a:cubicBezTo>
                    <a:pt x="799" y="1690"/>
                    <a:pt x="1575" y="3242"/>
                    <a:pt x="2351" y="4817"/>
                  </a:cubicBezTo>
                  <a:cubicBezTo>
                    <a:pt x="3241" y="6552"/>
                    <a:pt x="4109" y="8309"/>
                    <a:pt x="4976" y="10067"/>
                  </a:cubicBezTo>
                  <a:cubicBezTo>
                    <a:pt x="5843" y="11756"/>
                    <a:pt x="6688" y="13468"/>
                    <a:pt x="7555" y="15180"/>
                  </a:cubicBezTo>
                  <a:cubicBezTo>
                    <a:pt x="7829" y="15727"/>
                    <a:pt x="8103" y="16275"/>
                    <a:pt x="8377" y="16823"/>
                  </a:cubicBezTo>
                  <a:cubicBezTo>
                    <a:pt x="8400" y="16869"/>
                    <a:pt x="8445" y="16869"/>
                    <a:pt x="8468" y="16869"/>
                  </a:cubicBezTo>
                  <a:cubicBezTo>
                    <a:pt x="8514" y="16846"/>
                    <a:pt x="8537" y="16800"/>
                    <a:pt x="8514" y="16755"/>
                  </a:cubicBezTo>
                  <a:lnTo>
                    <a:pt x="6688" y="13125"/>
                  </a:lnTo>
                  <a:cubicBezTo>
                    <a:pt x="5798" y="11345"/>
                    <a:pt x="4907" y="9565"/>
                    <a:pt x="4017" y="7761"/>
                  </a:cubicBezTo>
                  <a:cubicBezTo>
                    <a:pt x="3173" y="6072"/>
                    <a:pt x="2328" y="4383"/>
                    <a:pt x="1484" y="2671"/>
                  </a:cubicBezTo>
                  <a:cubicBezTo>
                    <a:pt x="1027" y="1804"/>
                    <a:pt x="593" y="914"/>
                    <a:pt x="160" y="46"/>
                  </a:cubicBezTo>
                  <a:cubicBezTo>
                    <a:pt x="137" y="24"/>
                    <a:pt x="114" y="1"/>
                    <a:pt x="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9987;p58">
              <a:extLst>
                <a:ext uri="{FF2B5EF4-FFF2-40B4-BE49-F238E27FC236}">
                  <a16:creationId xmlns:a16="http://schemas.microsoft.com/office/drawing/2014/main" id="{CFB3C192-9DC4-E604-6965-6174D98A1EF1}"/>
                </a:ext>
              </a:extLst>
            </p:cNvPr>
            <p:cNvSpPr/>
            <p:nvPr/>
          </p:nvSpPr>
          <p:spPr>
            <a:xfrm>
              <a:off x="4587291" y="3185656"/>
              <a:ext cx="34432" cy="20207"/>
            </a:xfrm>
            <a:custGeom>
              <a:avLst/>
              <a:gdLst/>
              <a:ahLst/>
              <a:cxnLst/>
              <a:rect l="l" t="t" r="r" b="b"/>
              <a:pathLst>
                <a:path w="731" h="429" extrusionOk="0">
                  <a:moveTo>
                    <a:pt x="571" y="1"/>
                  </a:moveTo>
                  <a:cubicBezTo>
                    <a:pt x="480" y="1"/>
                    <a:pt x="366" y="24"/>
                    <a:pt x="274" y="69"/>
                  </a:cubicBezTo>
                  <a:cubicBezTo>
                    <a:pt x="229" y="92"/>
                    <a:pt x="160" y="138"/>
                    <a:pt x="115" y="161"/>
                  </a:cubicBezTo>
                  <a:cubicBezTo>
                    <a:pt x="115" y="184"/>
                    <a:pt x="92" y="206"/>
                    <a:pt x="69" y="229"/>
                  </a:cubicBezTo>
                  <a:cubicBezTo>
                    <a:pt x="46" y="252"/>
                    <a:pt x="23" y="298"/>
                    <a:pt x="23" y="321"/>
                  </a:cubicBezTo>
                  <a:cubicBezTo>
                    <a:pt x="1" y="343"/>
                    <a:pt x="23" y="366"/>
                    <a:pt x="23" y="389"/>
                  </a:cubicBezTo>
                  <a:cubicBezTo>
                    <a:pt x="23" y="389"/>
                    <a:pt x="46" y="412"/>
                    <a:pt x="69" y="412"/>
                  </a:cubicBezTo>
                  <a:cubicBezTo>
                    <a:pt x="80" y="423"/>
                    <a:pt x="92" y="429"/>
                    <a:pt x="103" y="429"/>
                  </a:cubicBezTo>
                  <a:cubicBezTo>
                    <a:pt x="115" y="429"/>
                    <a:pt x="126" y="423"/>
                    <a:pt x="138" y="412"/>
                  </a:cubicBezTo>
                  <a:cubicBezTo>
                    <a:pt x="160" y="412"/>
                    <a:pt x="160" y="389"/>
                    <a:pt x="160" y="366"/>
                  </a:cubicBezTo>
                  <a:cubicBezTo>
                    <a:pt x="183" y="343"/>
                    <a:pt x="206" y="321"/>
                    <a:pt x="206" y="321"/>
                  </a:cubicBezTo>
                  <a:cubicBezTo>
                    <a:pt x="229" y="298"/>
                    <a:pt x="252" y="275"/>
                    <a:pt x="297" y="252"/>
                  </a:cubicBezTo>
                  <a:cubicBezTo>
                    <a:pt x="320" y="229"/>
                    <a:pt x="366" y="206"/>
                    <a:pt x="411" y="184"/>
                  </a:cubicBezTo>
                  <a:cubicBezTo>
                    <a:pt x="457" y="184"/>
                    <a:pt x="503" y="161"/>
                    <a:pt x="548" y="161"/>
                  </a:cubicBezTo>
                  <a:lnTo>
                    <a:pt x="640" y="161"/>
                  </a:lnTo>
                  <a:cubicBezTo>
                    <a:pt x="685" y="161"/>
                    <a:pt x="708" y="138"/>
                    <a:pt x="731" y="92"/>
                  </a:cubicBezTo>
                  <a:cubicBezTo>
                    <a:pt x="731" y="47"/>
                    <a:pt x="685" y="1"/>
                    <a:pt x="640" y="1"/>
                  </a:cubicBezTo>
                  <a:close/>
                </a:path>
              </a:pathLst>
            </a:custGeom>
            <a:solidFill>
              <a:srgbClr val="B69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9988;p58">
              <a:extLst>
                <a:ext uri="{FF2B5EF4-FFF2-40B4-BE49-F238E27FC236}">
                  <a16:creationId xmlns:a16="http://schemas.microsoft.com/office/drawing/2014/main" id="{17D5A93D-9A10-165B-4488-26E405631FCB}"/>
                </a:ext>
              </a:extLst>
            </p:cNvPr>
            <p:cNvSpPr/>
            <p:nvPr/>
          </p:nvSpPr>
          <p:spPr>
            <a:xfrm>
              <a:off x="4960360" y="3974836"/>
              <a:ext cx="55958" cy="31512"/>
            </a:xfrm>
            <a:custGeom>
              <a:avLst/>
              <a:gdLst/>
              <a:ahLst/>
              <a:cxnLst/>
              <a:rect l="l" t="t" r="r" b="b"/>
              <a:pathLst>
                <a:path w="1188" h="669" extrusionOk="0">
                  <a:moveTo>
                    <a:pt x="1119" y="1"/>
                  </a:moveTo>
                  <a:cubicBezTo>
                    <a:pt x="1074" y="1"/>
                    <a:pt x="1051" y="24"/>
                    <a:pt x="1028" y="46"/>
                  </a:cubicBezTo>
                  <a:cubicBezTo>
                    <a:pt x="1028" y="69"/>
                    <a:pt x="1028" y="69"/>
                    <a:pt x="1005" y="92"/>
                  </a:cubicBezTo>
                  <a:cubicBezTo>
                    <a:pt x="982" y="138"/>
                    <a:pt x="960" y="183"/>
                    <a:pt x="914" y="206"/>
                  </a:cubicBezTo>
                  <a:cubicBezTo>
                    <a:pt x="868" y="252"/>
                    <a:pt x="823" y="297"/>
                    <a:pt x="754" y="343"/>
                  </a:cubicBezTo>
                  <a:cubicBezTo>
                    <a:pt x="686" y="389"/>
                    <a:pt x="572" y="434"/>
                    <a:pt x="480" y="457"/>
                  </a:cubicBezTo>
                  <a:cubicBezTo>
                    <a:pt x="389" y="480"/>
                    <a:pt x="321" y="503"/>
                    <a:pt x="229" y="503"/>
                  </a:cubicBezTo>
                  <a:lnTo>
                    <a:pt x="92" y="503"/>
                  </a:lnTo>
                  <a:cubicBezTo>
                    <a:pt x="47" y="503"/>
                    <a:pt x="24" y="526"/>
                    <a:pt x="1" y="571"/>
                  </a:cubicBezTo>
                  <a:cubicBezTo>
                    <a:pt x="1" y="617"/>
                    <a:pt x="47" y="640"/>
                    <a:pt x="92" y="663"/>
                  </a:cubicBezTo>
                  <a:cubicBezTo>
                    <a:pt x="128" y="667"/>
                    <a:pt x="163" y="668"/>
                    <a:pt x="200" y="668"/>
                  </a:cubicBezTo>
                  <a:cubicBezTo>
                    <a:pt x="375" y="668"/>
                    <a:pt x="557" y="624"/>
                    <a:pt x="709" y="549"/>
                  </a:cubicBezTo>
                  <a:cubicBezTo>
                    <a:pt x="800" y="503"/>
                    <a:pt x="914" y="434"/>
                    <a:pt x="982" y="366"/>
                  </a:cubicBezTo>
                  <a:cubicBezTo>
                    <a:pt x="1074" y="297"/>
                    <a:pt x="1142" y="206"/>
                    <a:pt x="1188" y="115"/>
                  </a:cubicBezTo>
                  <a:cubicBezTo>
                    <a:pt x="1188" y="69"/>
                    <a:pt x="1188" y="24"/>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9989;p58">
              <a:extLst>
                <a:ext uri="{FF2B5EF4-FFF2-40B4-BE49-F238E27FC236}">
                  <a16:creationId xmlns:a16="http://schemas.microsoft.com/office/drawing/2014/main" id="{EB40F190-621A-2AA3-2683-C056A555204C}"/>
                </a:ext>
              </a:extLst>
            </p:cNvPr>
            <p:cNvSpPr/>
            <p:nvPr/>
          </p:nvSpPr>
          <p:spPr>
            <a:xfrm>
              <a:off x="4614188" y="3237282"/>
              <a:ext cx="32265" cy="19830"/>
            </a:xfrm>
            <a:custGeom>
              <a:avLst/>
              <a:gdLst/>
              <a:ahLst/>
              <a:cxnLst/>
              <a:rect l="l" t="t" r="r" b="b"/>
              <a:pathLst>
                <a:path w="685" h="421" extrusionOk="0">
                  <a:moveTo>
                    <a:pt x="594" y="1"/>
                  </a:moveTo>
                  <a:cubicBezTo>
                    <a:pt x="480" y="23"/>
                    <a:pt x="388" y="46"/>
                    <a:pt x="297" y="92"/>
                  </a:cubicBezTo>
                  <a:cubicBezTo>
                    <a:pt x="183" y="138"/>
                    <a:pt x="92" y="206"/>
                    <a:pt x="23" y="274"/>
                  </a:cubicBezTo>
                  <a:cubicBezTo>
                    <a:pt x="0" y="297"/>
                    <a:pt x="0" y="320"/>
                    <a:pt x="0" y="343"/>
                  </a:cubicBezTo>
                  <a:cubicBezTo>
                    <a:pt x="0" y="343"/>
                    <a:pt x="0" y="366"/>
                    <a:pt x="23" y="389"/>
                  </a:cubicBezTo>
                  <a:cubicBezTo>
                    <a:pt x="39" y="405"/>
                    <a:pt x="67" y="421"/>
                    <a:pt x="90" y="421"/>
                  </a:cubicBezTo>
                  <a:cubicBezTo>
                    <a:pt x="99" y="421"/>
                    <a:pt x="108" y="418"/>
                    <a:pt x="114" y="411"/>
                  </a:cubicBezTo>
                  <a:cubicBezTo>
                    <a:pt x="160" y="366"/>
                    <a:pt x="206" y="320"/>
                    <a:pt x="251" y="297"/>
                  </a:cubicBezTo>
                  <a:cubicBezTo>
                    <a:pt x="320" y="252"/>
                    <a:pt x="411" y="206"/>
                    <a:pt x="480" y="183"/>
                  </a:cubicBezTo>
                  <a:cubicBezTo>
                    <a:pt x="525" y="183"/>
                    <a:pt x="571" y="160"/>
                    <a:pt x="616" y="160"/>
                  </a:cubicBezTo>
                  <a:cubicBezTo>
                    <a:pt x="662" y="138"/>
                    <a:pt x="685" y="115"/>
                    <a:pt x="685" y="69"/>
                  </a:cubicBezTo>
                  <a:cubicBezTo>
                    <a:pt x="685" y="23"/>
                    <a:pt x="639" y="1"/>
                    <a:pt x="616" y="1"/>
                  </a:cubicBezTo>
                  <a:close/>
                </a:path>
              </a:pathLst>
            </a:custGeom>
            <a:solidFill>
              <a:srgbClr val="B69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9990;p58">
              <a:extLst>
                <a:ext uri="{FF2B5EF4-FFF2-40B4-BE49-F238E27FC236}">
                  <a16:creationId xmlns:a16="http://schemas.microsoft.com/office/drawing/2014/main" id="{518B1A67-9358-1823-EAA6-3DEAE8B4981E}"/>
                </a:ext>
              </a:extLst>
            </p:cNvPr>
            <p:cNvSpPr/>
            <p:nvPr/>
          </p:nvSpPr>
          <p:spPr>
            <a:xfrm>
              <a:off x="4619558" y="3248022"/>
              <a:ext cx="33349" cy="20678"/>
            </a:xfrm>
            <a:custGeom>
              <a:avLst/>
              <a:gdLst/>
              <a:ahLst/>
              <a:cxnLst/>
              <a:rect l="l" t="t" r="r" b="b"/>
              <a:pathLst>
                <a:path w="708" h="439" extrusionOk="0">
                  <a:moveTo>
                    <a:pt x="617" y="1"/>
                  </a:moveTo>
                  <a:cubicBezTo>
                    <a:pt x="388" y="46"/>
                    <a:pt x="183" y="138"/>
                    <a:pt x="23" y="298"/>
                  </a:cubicBezTo>
                  <a:cubicBezTo>
                    <a:pt x="0" y="320"/>
                    <a:pt x="0" y="320"/>
                    <a:pt x="0" y="343"/>
                  </a:cubicBezTo>
                  <a:cubicBezTo>
                    <a:pt x="0" y="366"/>
                    <a:pt x="0" y="389"/>
                    <a:pt x="0" y="412"/>
                  </a:cubicBezTo>
                  <a:cubicBezTo>
                    <a:pt x="27" y="425"/>
                    <a:pt x="53" y="438"/>
                    <a:pt x="75" y="438"/>
                  </a:cubicBezTo>
                  <a:cubicBezTo>
                    <a:pt x="91" y="438"/>
                    <a:pt x="105" y="431"/>
                    <a:pt x="114" y="412"/>
                  </a:cubicBezTo>
                  <a:cubicBezTo>
                    <a:pt x="160" y="366"/>
                    <a:pt x="206" y="343"/>
                    <a:pt x="251" y="320"/>
                  </a:cubicBezTo>
                  <a:cubicBezTo>
                    <a:pt x="343" y="252"/>
                    <a:pt x="434" y="229"/>
                    <a:pt x="548" y="183"/>
                  </a:cubicBezTo>
                  <a:lnTo>
                    <a:pt x="525" y="183"/>
                  </a:lnTo>
                  <a:cubicBezTo>
                    <a:pt x="548" y="183"/>
                    <a:pt x="594" y="183"/>
                    <a:pt x="639" y="161"/>
                  </a:cubicBezTo>
                  <a:cubicBezTo>
                    <a:pt x="685" y="161"/>
                    <a:pt x="708" y="115"/>
                    <a:pt x="708" y="69"/>
                  </a:cubicBezTo>
                  <a:cubicBezTo>
                    <a:pt x="685" y="46"/>
                    <a:pt x="662" y="1"/>
                    <a:pt x="617" y="1"/>
                  </a:cubicBezTo>
                  <a:close/>
                </a:path>
              </a:pathLst>
            </a:custGeom>
            <a:solidFill>
              <a:srgbClr val="B69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9991;p58">
              <a:extLst>
                <a:ext uri="{FF2B5EF4-FFF2-40B4-BE49-F238E27FC236}">
                  <a16:creationId xmlns:a16="http://schemas.microsoft.com/office/drawing/2014/main" id="{FB5A858F-2F41-2595-CBB1-00F8E43666AC}"/>
                </a:ext>
              </a:extLst>
            </p:cNvPr>
            <p:cNvSpPr/>
            <p:nvPr/>
          </p:nvSpPr>
          <p:spPr>
            <a:xfrm>
              <a:off x="5248547" y="3747984"/>
              <a:ext cx="74234" cy="64201"/>
            </a:xfrm>
            <a:custGeom>
              <a:avLst/>
              <a:gdLst/>
              <a:ahLst/>
              <a:cxnLst/>
              <a:rect l="l" t="t" r="r" b="b"/>
              <a:pathLst>
                <a:path w="1576" h="1363" extrusionOk="0">
                  <a:moveTo>
                    <a:pt x="69" y="1"/>
                  </a:moveTo>
                  <a:cubicBezTo>
                    <a:pt x="23" y="1"/>
                    <a:pt x="0" y="46"/>
                    <a:pt x="0" y="92"/>
                  </a:cubicBezTo>
                  <a:cubicBezTo>
                    <a:pt x="23" y="366"/>
                    <a:pt x="46" y="663"/>
                    <a:pt x="137" y="936"/>
                  </a:cubicBezTo>
                  <a:cubicBezTo>
                    <a:pt x="183" y="1096"/>
                    <a:pt x="274" y="1256"/>
                    <a:pt x="434" y="1324"/>
                  </a:cubicBezTo>
                  <a:cubicBezTo>
                    <a:pt x="487" y="1351"/>
                    <a:pt x="533" y="1362"/>
                    <a:pt x="575" y="1362"/>
                  </a:cubicBezTo>
                  <a:cubicBezTo>
                    <a:pt x="605" y="1362"/>
                    <a:pt x="634" y="1357"/>
                    <a:pt x="662" y="1347"/>
                  </a:cubicBezTo>
                  <a:cubicBezTo>
                    <a:pt x="753" y="1324"/>
                    <a:pt x="845" y="1302"/>
                    <a:pt x="936" y="1233"/>
                  </a:cubicBezTo>
                  <a:cubicBezTo>
                    <a:pt x="1027" y="1165"/>
                    <a:pt x="1119" y="1096"/>
                    <a:pt x="1210" y="1005"/>
                  </a:cubicBezTo>
                  <a:cubicBezTo>
                    <a:pt x="1347" y="868"/>
                    <a:pt x="1438" y="731"/>
                    <a:pt x="1552" y="594"/>
                  </a:cubicBezTo>
                  <a:cubicBezTo>
                    <a:pt x="1575" y="548"/>
                    <a:pt x="1575" y="503"/>
                    <a:pt x="1552" y="480"/>
                  </a:cubicBezTo>
                  <a:cubicBezTo>
                    <a:pt x="1529" y="469"/>
                    <a:pt x="1507" y="463"/>
                    <a:pt x="1487" y="463"/>
                  </a:cubicBezTo>
                  <a:cubicBezTo>
                    <a:pt x="1467" y="463"/>
                    <a:pt x="1450" y="469"/>
                    <a:pt x="1438" y="480"/>
                  </a:cubicBezTo>
                  <a:cubicBezTo>
                    <a:pt x="1301" y="663"/>
                    <a:pt x="1164" y="822"/>
                    <a:pt x="1004" y="982"/>
                  </a:cubicBezTo>
                  <a:cubicBezTo>
                    <a:pt x="936" y="1051"/>
                    <a:pt x="845" y="1096"/>
                    <a:pt x="776" y="1142"/>
                  </a:cubicBezTo>
                  <a:cubicBezTo>
                    <a:pt x="731" y="1165"/>
                    <a:pt x="708" y="1188"/>
                    <a:pt x="662" y="1188"/>
                  </a:cubicBezTo>
                  <a:cubicBezTo>
                    <a:pt x="639" y="1188"/>
                    <a:pt x="616" y="1210"/>
                    <a:pt x="571" y="1210"/>
                  </a:cubicBezTo>
                  <a:cubicBezTo>
                    <a:pt x="571" y="1210"/>
                    <a:pt x="548" y="1188"/>
                    <a:pt x="525" y="1188"/>
                  </a:cubicBezTo>
                  <a:cubicBezTo>
                    <a:pt x="502" y="1188"/>
                    <a:pt x="479" y="1188"/>
                    <a:pt x="479" y="1165"/>
                  </a:cubicBezTo>
                  <a:cubicBezTo>
                    <a:pt x="457" y="1142"/>
                    <a:pt x="434" y="1142"/>
                    <a:pt x="411" y="1119"/>
                  </a:cubicBezTo>
                  <a:cubicBezTo>
                    <a:pt x="388" y="1073"/>
                    <a:pt x="365" y="1051"/>
                    <a:pt x="343" y="1005"/>
                  </a:cubicBezTo>
                  <a:cubicBezTo>
                    <a:pt x="297" y="914"/>
                    <a:pt x="251" y="822"/>
                    <a:pt x="228" y="708"/>
                  </a:cubicBezTo>
                  <a:cubicBezTo>
                    <a:pt x="183" y="503"/>
                    <a:pt x="160" y="274"/>
                    <a:pt x="160" y="69"/>
                  </a:cubicBezTo>
                  <a:cubicBezTo>
                    <a:pt x="160" y="23"/>
                    <a:pt x="114" y="1"/>
                    <a:pt x="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9992;p58">
              <a:extLst>
                <a:ext uri="{FF2B5EF4-FFF2-40B4-BE49-F238E27FC236}">
                  <a16:creationId xmlns:a16="http://schemas.microsoft.com/office/drawing/2014/main" id="{F92DF854-D409-5F96-E251-4E4AF87704BF}"/>
                </a:ext>
              </a:extLst>
            </p:cNvPr>
            <p:cNvSpPr/>
            <p:nvPr/>
          </p:nvSpPr>
          <p:spPr>
            <a:xfrm>
              <a:off x="5394760" y="3788823"/>
              <a:ext cx="84973" cy="63117"/>
            </a:xfrm>
            <a:custGeom>
              <a:avLst/>
              <a:gdLst/>
              <a:ahLst/>
              <a:cxnLst/>
              <a:rect l="l" t="t" r="r" b="b"/>
              <a:pathLst>
                <a:path w="1804" h="1340" extrusionOk="0">
                  <a:moveTo>
                    <a:pt x="1393" y="845"/>
                  </a:moveTo>
                  <a:cubicBezTo>
                    <a:pt x="1393" y="846"/>
                    <a:pt x="1393" y="846"/>
                    <a:pt x="1393" y="846"/>
                  </a:cubicBezTo>
                  <a:lnTo>
                    <a:pt x="1393" y="846"/>
                  </a:lnTo>
                  <a:cubicBezTo>
                    <a:pt x="1393" y="846"/>
                    <a:pt x="1393" y="846"/>
                    <a:pt x="1393" y="845"/>
                  </a:cubicBezTo>
                  <a:close/>
                  <a:moveTo>
                    <a:pt x="69" y="1"/>
                  </a:moveTo>
                  <a:cubicBezTo>
                    <a:pt x="23" y="1"/>
                    <a:pt x="0" y="47"/>
                    <a:pt x="0" y="92"/>
                  </a:cubicBezTo>
                  <a:cubicBezTo>
                    <a:pt x="23" y="252"/>
                    <a:pt x="46" y="389"/>
                    <a:pt x="69" y="549"/>
                  </a:cubicBezTo>
                  <a:cubicBezTo>
                    <a:pt x="92" y="663"/>
                    <a:pt x="137" y="800"/>
                    <a:pt x="183" y="914"/>
                  </a:cubicBezTo>
                  <a:cubicBezTo>
                    <a:pt x="274" y="1074"/>
                    <a:pt x="388" y="1234"/>
                    <a:pt x="571" y="1302"/>
                  </a:cubicBezTo>
                  <a:cubicBezTo>
                    <a:pt x="625" y="1329"/>
                    <a:pt x="678" y="1340"/>
                    <a:pt x="731" y="1340"/>
                  </a:cubicBezTo>
                  <a:cubicBezTo>
                    <a:pt x="769" y="1340"/>
                    <a:pt x="807" y="1334"/>
                    <a:pt x="845" y="1325"/>
                  </a:cubicBezTo>
                  <a:cubicBezTo>
                    <a:pt x="936" y="1325"/>
                    <a:pt x="1028" y="1279"/>
                    <a:pt x="1119" y="1234"/>
                  </a:cubicBezTo>
                  <a:cubicBezTo>
                    <a:pt x="1233" y="1188"/>
                    <a:pt x="1324" y="1097"/>
                    <a:pt x="1438" y="1028"/>
                  </a:cubicBezTo>
                  <a:cubicBezTo>
                    <a:pt x="1553" y="914"/>
                    <a:pt x="1667" y="800"/>
                    <a:pt x="1758" y="686"/>
                  </a:cubicBezTo>
                  <a:cubicBezTo>
                    <a:pt x="1804" y="640"/>
                    <a:pt x="1781" y="594"/>
                    <a:pt x="1758" y="572"/>
                  </a:cubicBezTo>
                  <a:cubicBezTo>
                    <a:pt x="1747" y="560"/>
                    <a:pt x="1724" y="554"/>
                    <a:pt x="1701" y="554"/>
                  </a:cubicBezTo>
                  <a:cubicBezTo>
                    <a:pt x="1678" y="554"/>
                    <a:pt x="1655" y="560"/>
                    <a:pt x="1644" y="572"/>
                  </a:cubicBezTo>
                  <a:cubicBezTo>
                    <a:pt x="1560" y="676"/>
                    <a:pt x="1476" y="762"/>
                    <a:pt x="1393" y="845"/>
                  </a:cubicBezTo>
                  <a:lnTo>
                    <a:pt x="1393" y="845"/>
                  </a:lnTo>
                  <a:cubicBezTo>
                    <a:pt x="1377" y="845"/>
                    <a:pt x="1372" y="856"/>
                    <a:pt x="1371" y="863"/>
                  </a:cubicBezTo>
                  <a:lnTo>
                    <a:pt x="1371" y="863"/>
                  </a:lnTo>
                  <a:cubicBezTo>
                    <a:pt x="1378" y="857"/>
                    <a:pt x="1385" y="851"/>
                    <a:pt x="1393" y="846"/>
                  </a:cubicBezTo>
                  <a:lnTo>
                    <a:pt x="1393" y="846"/>
                  </a:lnTo>
                  <a:cubicBezTo>
                    <a:pt x="1385" y="853"/>
                    <a:pt x="1377" y="861"/>
                    <a:pt x="1370" y="868"/>
                  </a:cubicBezTo>
                  <a:cubicBezTo>
                    <a:pt x="1370" y="868"/>
                    <a:pt x="1370" y="866"/>
                    <a:pt x="1371" y="863"/>
                  </a:cubicBezTo>
                  <a:lnTo>
                    <a:pt x="1371" y="863"/>
                  </a:lnTo>
                  <a:cubicBezTo>
                    <a:pt x="1264" y="949"/>
                    <a:pt x="1156" y="1033"/>
                    <a:pt x="1028" y="1097"/>
                  </a:cubicBezTo>
                  <a:cubicBezTo>
                    <a:pt x="982" y="1142"/>
                    <a:pt x="913" y="1165"/>
                    <a:pt x="868" y="1165"/>
                  </a:cubicBezTo>
                  <a:cubicBezTo>
                    <a:pt x="822" y="1188"/>
                    <a:pt x="776" y="1188"/>
                    <a:pt x="754" y="1188"/>
                  </a:cubicBezTo>
                  <a:cubicBezTo>
                    <a:pt x="708" y="1188"/>
                    <a:pt x="685" y="1165"/>
                    <a:pt x="662" y="1165"/>
                  </a:cubicBezTo>
                  <a:cubicBezTo>
                    <a:pt x="617" y="1165"/>
                    <a:pt x="594" y="1142"/>
                    <a:pt x="571" y="1119"/>
                  </a:cubicBezTo>
                  <a:cubicBezTo>
                    <a:pt x="533" y="1100"/>
                    <a:pt x="495" y="1081"/>
                    <a:pt x="470" y="1049"/>
                  </a:cubicBezTo>
                  <a:lnTo>
                    <a:pt x="470" y="1049"/>
                  </a:lnTo>
                  <a:cubicBezTo>
                    <a:pt x="473" y="1050"/>
                    <a:pt x="476" y="1051"/>
                    <a:pt x="480" y="1051"/>
                  </a:cubicBezTo>
                  <a:cubicBezTo>
                    <a:pt x="434" y="1005"/>
                    <a:pt x="388" y="937"/>
                    <a:pt x="366" y="891"/>
                  </a:cubicBezTo>
                  <a:cubicBezTo>
                    <a:pt x="297" y="777"/>
                    <a:pt x="251" y="640"/>
                    <a:pt x="229" y="503"/>
                  </a:cubicBezTo>
                  <a:cubicBezTo>
                    <a:pt x="206" y="366"/>
                    <a:pt x="183" y="229"/>
                    <a:pt x="160" y="69"/>
                  </a:cubicBezTo>
                  <a:cubicBezTo>
                    <a:pt x="160" y="47"/>
                    <a:pt x="115" y="1"/>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9993;p58">
              <a:extLst>
                <a:ext uri="{FF2B5EF4-FFF2-40B4-BE49-F238E27FC236}">
                  <a16:creationId xmlns:a16="http://schemas.microsoft.com/office/drawing/2014/main" id="{F643E41E-2E2E-2206-62EC-498686B5A07C}"/>
                </a:ext>
              </a:extLst>
            </p:cNvPr>
            <p:cNvSpPr/>
            <p:nvPr/>
          </p:nvSpPr>
          <p:spPr>
            <a:xfrm>
              <a:off x="5543139" y="3838282"/>
              <a:ext cx="77437" cy="53179"/>
            </a:xfrm>
            <a:custGeom>
              <a:avLst/>
              <a:gdLst/>
              <a:ahLst/>
              <a:cxnLst/>
              <a:rect l="l" t="t" r="r" b="b"/>
              <a:pathLst>
                <a:path w="1644" h="1129" extrusionOk="0">
                  <a:moveTo>
                    <a:pt x="222" y="435"/>
                  </a:moveTo>
                  <a:cubicBezTo>
                    <a:pt x="224" y="443"/>
                    <a:pt x="226" y="450"/>
                    <a:pt x="229" y="457"/>
                  </a:cubicBezTo>
                  <a:cubicBezTo>
                    <a:pt x="229" y="442"/>
                    <a:pt x="229" y="437"/>
                    <a:pt x="222" y="435"/>
                  </a:cubicBezTo>
                  <a:close/>
                  <a:moveTo>
                    <a:pt x="69" y="1"/>
                  </a:moveTo>
                  <a:cubicBezTo>
                    <a:pt x="23" y="1"/>
                    <a:pt x="0" y="47"/>
                    <a:pt x="0" y="69"/>
                  </a:cubicBezTo>
                  <a:cubicBezTo>
                    <a:pt x="23" y="229"/>
                    <a:pt x="46" y="389"/>
                    <a:pt x="69" y="526"/>
                  </a:cubicBezTo>
                  <a:cubicBezTo>
                    <a:pt x="92" y="640"/>
                    <a:pt x="137" y="731"/>
                    <a:pt x="183" y="845"/>
                  </a:cubicBezTo>
                  <a:cubicBezTo>
                    <a:pt x="229" y="914"/>
                    <a:pt x="274" y="982"/>
                    <a:pt x="343" y="1028"/>
                  </a:cubicBezTo>
                  <a:cubicBezTo>
                    <a:pt x="411" y="1074"/>
                    <a:pt x="480" y="1119"/>
                    <a:pt x="548" y="1119"/>
                  </a:cubicBezTo>
                  <a:cubicBezTo>
                    <a:pt x="575" y="1126"/>
                    <a:pt x="600" y="1129"/>
                    <a:pt x="623" y="1129"/>
                  </a:cubicBezTo>
                  <a:cubicBezTo>
                    <a:pt x="679" y="1129"/>
                    <a:pt x="728" y="1113"/>
                    <a:pt x="776" y="1097"/>
                  </a:cubicBezTo>
                  <a:cubicBezTo>
                    <a:pt x="868" y="1074"/>
                    <a:pt x="959" y="1028"/>
                    <a:pt x="1027" y="982"/>
                  </a:cubicBezTo>
                  <a:cubicBezTo>
                    <a:pt x="1119" y="937"/>
                    <a:pt x="1210" y="868"/>
                    <a:pt x="1301" y="800"/>
                  </a:cubicBezTo>
                  <a:cubicBezTo>
                    <a:pt x="1393" y="708"/>
                    <a:pt x="1507" y="617"/>
                    <a:pt x="1598" y="503"/>
                  </a:cubicBezTo>
                  <a:cubicBezTo>
                    <a:pt x="1644" y="480"/>
                    <a:pt x="1621" y="435"/>
                    <a:pt x="1598" y="389"/>
                  </a:cubicBezTo>
                  <a:lnTo>
                    <a:pt x="1530" y="389"/>
                  </a:lnTo>
                  <a:cubicBezTo>
                    <a:pt x="1507" y="389"/>
                    <a:pt x="1507" y="389"/>
                    <a:pt x="1484" y="412"/>
                  </a:cubicBezTo>
                  <a:cubicBezTo>
                    <a:pt x="1438" y="457"/>
                    <a:pt x="1393" y="503"/>
                    <a:pt x="1324" y="549"/>
                  </a:cubicBezTo>
                  <a:cubicBezTo>
                    <a:pt x="1187" y="686"/>
                    <a:pt x="1050" y="800"/>
                    <a:pt x="890" y="891"/>
                  </a:cubicBezTo>
                  <a:cubicBezTo>
                    <a:pt x="822" y="914"/>
                    <a:pt x="754" y="937"/>
                    <a:pt x="708" y="960"/>
                  </a:cubicBezTo>
                  <a:lnTo>
                    <a:pt x="525" y="960"/>
                  </a:lnTo>
                  <a:cubicBezTo>
                    <a:pt x="502" y="960"/>
                    <a:pt x="502" y="937"/>
                    <a:pt x="480" y="937"/>
                  </a:cubicBezTo>
                  <a:cubicBezTo>
                    <a:pt x="457" y="914"/>
                    <a:pt x="434" y="891"/>
                    <a:pt x="411" y="868"/>
                  </a:cubicBezTo>
                  <a:cubicBezTo>
                    <a:pt x="365" y="845"/>
                    <a:pt x="343" y="800"/>
                    <a:pt x="320" y="754"/>
                  </a:cubicBezTo>
                  <a:cubicBezTo>
                    <a:pt x="274" y="640"/>
                    <a:pt x="251" y="549"/>
                    <a:pt x="206" y="435"/>
                  </a:cubicBezTo>
                  <a:cubicBezTo>
                    <a:pt x="213" y="435"/>
                    <a:pt x="218" y="435"/>
                    <a:pt x="222" y="435"/>
                  </a:cubicBezTo>
                  <a:lnTo>
                    <a:pt x="222" y="435"/>
                  </a:lnTo>
                  <a:cubicBezTo>
                    <a:pt x="183" y="306"/>
                    <a:pt x="182" y="177"/>
                    <a:pt x="160" y="69"/>
                  </a:cubicBezTo>
                  <a:cubicBezTo>
                    <a:pt x="160" y="24"/>
                    <a:pt x="114" y="1"/>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9994;p58">
              <a:extLst>
                <a:ext uri="{FF2B5EF4-FFF2-40B4-BE49-F238E27FC236}">
                  <a16:creationId xmlns:a16="http://schemas.microsoft.com/office/drawing/2014/main" id="{EE2B9C3A-571C-B1DF-DC11-B55478FE47D8}"/>
                </a:ext>
              </a:extLst>
            </p:cNvPr>
            <p:cNvSpPr/>
            <p:nvPr/>
          </p:nvSpPr>
          <p:spPr>
            <a:xfrm>
              <a:off x="5663539" y="3866262"/>
              <a:ext cx="77484" cy="49222"/>
            </a:xfrm>
            <a:custGeom>
              <a:avLst/>
              <a:gdLst/>
              <a:ahLst/>
              <a:cxnLst/>
              <a:rect l="l" t="t" r="r" b="b"/>
              <a:pathLst>
                <a:path w="1645" h="1045" extrusionOk="0">
                  <a:moveTo>
                    <a:pt x="69" y="0"/>
                  </a:moveTo>
                  <a:cubicBezTo>
                    <a:pt x="69" y="0"/>
                    <a:pt x="46" y="0"/>
                    <a:pt x="24" y="23"/>
                  </a:cubicBezTo>
                  <a:cubicBezTo>
                    <a:pt x="24" y="46"/>
                    <a:pt x="1" y="69"/>
                    <a:pt x="1" y="92"/>
                  </a:cubicBezTo>
                  <a:cubicBezTo>
                    <a:pt x="46" y="320"/>
                    <a:pt x="115" y="548"/>
                    <a:pt x="252" y="731"/>
                  </a:cubicBezTo>
                  <a:cubicBezTo>
                    <a:pt x="297" y="822"/>
                    <a:pt x="366" y="868"/>
                    <a:pt x="434" y="936"/>
                  </a:cubicBezTo>
                  <a:cubicBezTo>
                    <a:pt x="503" y="982"/>
                    <a:pt x="571" y="1005"/>
                    <a:pt x="640" y="1028"/>
                  </a:cubicBezTo>
                  <a:cubicBezTo>
                    <a:pt x="674" y="1039"/>
                    <a:pt x="714" y="1045"/>
                    <a:pt x="754" y="1045"/>
                  </a:cubicBezTo>
                  <a:cubicBezTo>
                    <a:pt x="794" y="1045"/>
                    <a:pt x="834" y="1039"/>
                    <a:pt x="868" y="1028"/>
                  </a:cubicBezTo>
                  <a:cubicBezTo>
                    <a:pt x="959" y="1005"/>
                    <a:pt x="1051" y="982"/>
                    <a:pt x="1119" y="936"/>
                  </a:cubicBezTo>
                  <a:cubicBezTo>
                    <a:pt x="1210" y="868"/>
                    <a:pt x="1279" y="799"/>
                    <a:pt x="1370" y="731"/>
                  </a:cubicBezTo>
                  <a:cubicBezTo>
                    <a:pt x="1462" y="617"/>
                    <a:pt x="1530" y="525"/>
                    <a:pt x="1621" y="411"/>
                  </a:cubicBezTo>
                  <a:cubicBezTo>
                    <a:pt x="1621" y="388"/>
                    <a:pt x="1644" y="366"/>
                    <a:pt x="1621" y="343"/>
                  </a:cubicBezTo>
                  <a:cubicBezTo>
                    <a:pt x="1621" y="320"/>
                    <a:pt x="1621" y="297"/>
                    <a:pt x="1598" y="297"/>
                  </a:cubicBezTo>
                  <a:cubicBezTo>
                    <a:pt x="1598" y="274"/>
                    <a:pt x="1576" y="274"/>
                    <a:pt x="1553" y="274"/>
                  </a:cubicBezTo>
                  <a:cubicBezTo>
                    <a:pt x="1530" y="274"/>
                    <a:pt x="1507" y="297"/>
                    <a:pt x="1484" y="297"/>
                  </a:cubicBezTo>
                  <a:cubicBezTo>
                    <a:pt x="1393" y="434"/>
                    <a:pt x="1302" y="571"/>
                    <a:pt x="1165" y="685"/>
                  </a:cubicBezTo>
                  <a:cubicBezTo>
                    <a:pt x="1096" y="731"/>
                    <a:pt x="1051" y="799"/>
                    <a:pt x="982" y="822"/>
                  </a:cubicBezTo>
                  <a:cubicBezTo>
                    <a:pt x="937" y="845"/>
                    <a:pt x="891" y="868"/>
                    <a:pt x="845" y="868"/>
                  </a:cubicBezTo>
                  <a:cubicBezTo>
                    <a:pt x="800" y="891"/>
                    <a:pt x="777" y="891"/>
                    <a:pt x="731" y="891"/>
                  </a:cubicBezTo>
                  <a:cubicBezTo>
                    <a:pt x="708" y="891"/>
                    <a:pt x="685" y="891"/>
                    <a:pt x="663" y="868"/>
                  </a:cubicBezTo>
                  <a:cubicBezTo>
                    <a:pt x="617" y="868"/>
                    <a:pt x="594" y="845"/>
                    <a:pt x="549" y="822"/>
                  </a:cubicBezTo>
                  <a:cubicBezTo>
                    <a:pt x="526" y="799"/>
                    <a:pt x="480" y="776"/>
                    <a:pt x="457" y="731"/>
                  </a:cubicBezTo>
                  <a:cubicBezTo>
                    <a:pt x="412" y="685"/>
                    <a:pt x="366" y="617"/>
                    <a:pt x="320" y="548"/>
                  </a:cubicBezTo>
                  <a:cubicBezTo>
                    <a:pt x="252" y="411"/>
                    <a:pt x="206" y="274"/>
                    <a:pt x="183" y="137"/>
                  </a:cubicBezTo>
                  <a:cubicBezTo>
                    <a:pt x="183" y="114"/>
                    <a:pt x="160" y="92"/>
                    <a:pt x="160" y="69"/>
                  </a:cubicBezTo>
                  <a:cubicBezTo>
                    <a:pt x="160" y="46"/>
                    <a:pt x="160" y="23"/>
                    <a:pt x="138" y="23"/>
                  </a:cubicBezTo>
                  <a:cubicBezTo>
                    <a:pt x="115" y="0"/>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9995;p58">
              <a:extLst>
                <a:ext uri="{FF2B5EF4-FFF2-40B4-BE49-F238E27FC236}">
                  <a16:creationId xmlns:a16="http://schemas.microsoft.com/office/drawing/2014/main" id="{614FDA66-0D26-AEDE-F5B6-58BE4C925960}"/>
                </a:ext>
              </a:extLst>
            </p:cNvPr>
            <p:cNvSpPr/>
            <p:nvPr/>
          </p:nvSpPr>
          <p:spPr>
            <a:xfrm>
              <a:off x="5308747" y="3840449"/>
              <a:ext cx="68864" cy="47338"/>
            </a:xfrm>
            <a:custGeom>
              <a:avLst/>
              <a:gdLst/>
              <a:ahLst/>
              <a:cxnLst/>
              <a:rect l="l" t="t" r="r" b="b"/>
              <a:pathLst>
                <a:path w="1462" h="1005" extrusionOk="0">
                  <a:moveTo>
                    <a:pt x="69" y="1"/>
                  </a:moveTo>
                  <a:cubicBezTo>
                    <a:pt x="23" y="23"/>
                    <a:pt x="0" y="46"/>
                    <a:pt x="0" y="92"/>
                  </a:cubicBezTo>
                  <a:cubicBezTo>
                    <a:pt x="0" y="229"/>
                    <a:pt x="23" y="366"/>
                    <a:pt x="46" y="503"/>
                  </a:cubicBezTo>
                  <a:cubicBezTo>
                    <a:pt x="46" y="548"/>
                    <a:pt x="69" y="594"/>
                    <a:pt x="92" y="640"/>
                  </a:cubicBezTo>
                  <a:cubicBezTo>
                    <a:pt x="92" y="685"/>
                    <a:pt x="114" y="731"/>
                    <a:pt x="137" y="777"/>
                  </a:cubicBezTo>
                  <a:cubicBezTo>
                    <a:pt x="183" y="845"/>
                    <a:pt x="229" y="891"/>
                    <a:pt x="274" y="936"/>
                  </a:cubicBezTo>
                  <a:cubicBezTo>
                    <a:pt x="343" y="982"/>
                    <a:pt x="411" y="1005"/>
                    <a:pt x="503" y="1005"/>
                  </a:cubicBezTo>
                  <a:cubicBezTo>
                    <a:pt x="662" y="1005"/>
                    <a:pt x="799" y="936"/>
                    <a:pt x="936" y="845"/>
                  </a:cubicBezTo>
                  <a:cubicBezTo>
                    <a:pt x="1005" y="799"/>
                    <a:pt x="1096" y="731"/>
                    <a:pt x="1164" y="662"/>
                  </a:cubicBezTo>
                  <a:cubicBezTo>
                    <a:pt x="1256" y="594"/>
                    <a:pt x="1347" y="503"/>
                    <a:pt x="1438" y="411"/>
                  </a:cubicBezTo>
                  <a:cubicBezTo>
                    <a:pt x="1461" y="389"/>
                    <a:pt x="1461" y="320"/>
                    <a:pt x="1416" y="297"/>
                  </a:cubicBezTo>
                  <a:cubicBezTo>
                    <a:pt x="1406" y="288"/>
                    <a:pt x="1393" y="282"/>
                    <a:pt x="1377" y="282"/>
                  </a:cubicBezTo>
                  <a:cubicBezTo>
                    <a:pt x="1355" y="282"/>
                    <a:pt x="1328" y="293"/>
                    <a:pt x="1301" y="320"/>
                  </a:cubicBezTo>
                  <a:cubicBezTo>
                    <a:pt x="1256" y="366"/>
                    <a:pt x="1210" y="411"/>
                    <a:pt x="1142" y="480"/>
                  </a:cubicBezTo>
                  <a:cubicBezTo>
                    <a:pt x="1028" y="594"/>
                    <a:pt x="891" y="685"/>
                    <a:pt x="731" y="777"/>
                  </a:cubicBezTo>
                  <a:cubicBezTo>
                    <a:pt x="685" y="799"/>
                    <a:pt x="639" y="822"/>
                    <a:pt x="571" y="822"/>
                  </a:cubicBezTo>
                  <a:cubicBezTo>
                    <a:pt x="548" y="845"/>
                    <a:pt x="525" y="845"/>
                    <a:pt x="480" y="845"/>
                  </a:cubicBezTo>
                  <a:cubicBezTo>
                    <a:pt x="480" y="845"/>
                    <a:pt x="457" y="845"/>
                    <a:pt x="434" y="822"/>
                  </a:cubicBezTo>
                  <a:cubicBezTo>
                    <a:pt x="411" y="822"/>
                    <a:pt x="388" y="822"/>
                    <a:pt x="366" y="799"/>
                  </a:cubicBezTo>
                  <a:cubicBezTo>
                    <a:pt x="366" y="799"/>
                    <a:pt x="343" y="777"/>
                    <a:pt x="320" y="777"/>
                  </a:cubicBezTo>
                  <a:cubicBezTo>
                    <a:pt x="297" y="731"/>
                    <a:pt x="297" y="708"/>
                    <a:pt x="274" y="685"/>
                  </a:cubicBezTo>
                  <a:cubicBezTo>
                    <a:pt x="229" y="617"/>
                    <a:pt x="206" y="548"/>
                    <a:pt x="206" y="480"/>
                  </a:cubicBezTo>
                  <a:cubicBezTo>
                    <a:pt x="160" y="343"/>
                    <a:pt x="160" y="206"/>
                    <a:pt x="160" y="92"/>
                  </a:cubicBezTo>
                  <a:cubicBezTo>
                    <a:pt x="160" y="46"/>
                    <a:pt x="114" y="1"/>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9996;p58">
              <a:extLst>
                <a:ext uri="{FF2B5EF4-FFF2-40B4-BE49-F238E27FC236}">
                  <a16:creationId xmlns:a16="http://schemas.microsoft.com/office/drawing/2014/main" id="{508F8639-EB89-8386-EB33-EAEEE0EEE3E9}"/>
                </a:ext>
              </a:extLst>
            </p:cNvPr>
            <p:cNvSpPr/>
            <p:nvPr/>
          </p:nvSpPr>
          <p:spPr>
            <a:xfrm>
              <a:off x="5461413" y="3879168"/>
              <a:ext cx="69947" cy="51624"/>
            </a:xfrm>
            <a:custGeom>
              <a:avLst/>
              <a:gdLst/>
              <a:ahLst/>
              <a:cxnLst/>
              <a:rect l="l" t="t" r="r" b="b"/>
              <a:pathLst>
                <a:path w="1485" h="1096" extrusionOk="0">
                  <a:moveTo>
                    <a:pt x="69" y="0"/>
                  </a:moveTo>
                  <a:cubicBezTo>
                    <a:pt x="23" y="0"/>
                    <a:pt x="1" y="46"/>
                    <a:pt x="1" y="92"/>
                  </a:cubicBezTo>
                  <a:cubicBezTo>
                    <a:pt x="23" y="229"/>
                    <a:pt x="23" y="365"/>
                    <a:pt x="69" y="502"/>
                  </a:cubicBezTo>
                  <a:cubicBezTo>
                    <a:pt x="92" y="617"/>
                    <a:pt x="115" y="708"/>
                    <a:pt x="183" y="822"/>
                  </a:cubicBezTo>
                  <a:cubicBezTo>
                    <a:pt x="206" y="890"/>
                    <a:pt x="252" y="959"/>
                    <a:pt x="320" y="1005"/>
                  </a:cubicBezTo>
                  <a:cubicBezTo>
                    <a:pt x="366" y="1050"/>
                    <a:pt x="434" y="1073"/>
                    <a:pt x="526" y="1096"/>
                  </a:cubicBezTo>
                  <a:cubicBezTo>
                    <a:pt x="685" y="1096"/>
                    <a:pt x="845" y="1027"/>
                    <a:pt x="959" y="936"/>
                  </a:cubicBezTo>
                  <a:cubicBezTo>
                    <a:pt x="1051" y="868"/>
                    <a:pt x="1119" y="799"/>
                    <a:pt x="1187" y="708"/>
                  </a:cubicBezTo>
                  <a:cubicBezTo>
                    <a:pt x="1279" y="617"/>
                    <a:pt x="1370" y="502"/>
                    <a:pt x="1461" y="388"/>
                  </a:cubicBezTo>
                  <a:cubicBezTo>
                    <a:pt x="1484" y="365"/>
                    <a:pt x="1484" y="320"/>
                    <a:pt x="1439" y="297"/>
                  </a:cubicBezTo>
                  <a:cubicBezTo>
                    <a:pt x="1427" y="274"/>
                    <a:pt x="1404" y="263"/>
                    <a:pt x="1381" y="263"/>
                  </a:cubicBezTo>
                  <a:cubicBezTo>
                    <a:pt x="1359" y="263"/>
                    <a:pt x="1336" y="274"/>
                    <a:pt x="1324" y="297"/>
                  </a:cubicBezTo>
                  <a:cubicBezTo>
                    <a:pt x="1210" y="457"/>
                    <a:pt x="1096" y="594"/>
                    <a:pt x="959" y="708"/>
                  </a:cubicBezTo>
                  <a:cubicBezTo>
                    <a:pt x="891" y="776"/>
                    <a:pt x="822" y="822"/>
                    <a:pt x="754" y="868"/>
                  </a:cubicBezTo>
                  <a:cubicBezTo>
                    <a:pt x="708" y="890"/>
                    <a:pt x="685" y="913"/>
                    <a:pt x="640" y="913"/>
                  </a:cubicBezTo>
                  <a:cubicBezTo>
                    <a:pt x="617" y="936"/>
                    <a:pt x="594" y="936"/>
                    <a:pt x="548" y="936"/>
                  </a:cubicBezTo>
                  <a:cubicBezTo>
                    <a:pt x="526" y="936"/>
                    <a:pt x="526" y="913"/>
                    <a:pt x="503" y="913"/>
                  </a:cubicBezTo>
                  <a:cubicBezTo>
                    <a:pt x="480" y="913"/>
                    <a:pt x="457" y="913"/>
                    <a:pt x="434" y="890"/>
                  </a:cubicBezTo>
                  <a:cubicBezTo>
                    <a:pt x="411" y="868"/>
                    <a:pt x="411" y="868"/>
                    <a:pt x="389" y="845"/>
                  </a:cubicBezTo>
                  <a:cubicBezTo>
                    <a:pt x="343" y="799"/>
                    <a:pt x="320" y="776"/>
                    <a:pt x="320" y="731"/>
                  </a:cubicBezTo>
                  <a:cubicBezTo>
                    <a:pt x="274" y="639"/>
                    <a:pt x="229" y="548"/>
                    <a:pt x="206" y="457"/>
                  </a:cubicBezTo>
                  <a:cubicBezTo>
                    <a:pt x="183" y="320"/>
                    <a:pt x="160" y="206"/>
                    <a:pt x="160" y="69"/>
                  </a:cubicBezTo>
                  <a:cubicBezTo>
                    <a:pt x="160" y="23"/>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9997;p58">
              <a:extLst>
                <a:ext uri="{FF2B5EF4-FFF2-40B4-BE49-F238E27FC236}">
                  <a16:creationId xmlns:a16="http://schemas.microsoft.com/office/drawing/2014/main" id="{B7556E50-8DA0-9AB6-96F4-98D3ADFD3B66}"/>
                </a:ext>
              </a:extLst>
            </p:cNvPr>
            <p:cNvSpPr/>
            <p:nvPr/>
          </p:nvSpPr>
          <p:spPr>
            <a:xfrm>
              <a:off x="5605506" y="3916804"/>
              <a:ext cx="72067" cy="46490"/>
            </a:xfrm>
            <a:custGeom>
              <a:avLst/>
              <a:gdLst/>
              <a:ahLst/>
              <a:cxnLst/>
              <a:rect l="l" t="t" r="r" b="b"/>
              <a:pathLst>
                <a:path w="1530" h="987" extrusionOk="0">
                  <a:moveTo>
                    <a:pt x="69" y="0"/>
                  </a:moveTo>
                  <a:cubicBezTo>
                    <a:pt x="23" y="0"/>
                    <a:pt x="0" y="46"/>
                    <a:pt x="0" y="91"/>
                  </a:cubicBezTo>
                  <a:cubicBezTo>
                    <a:pt x="0" y="320"/>
                    <a:pt x="46" y="548"/>
                    <a:pt x="160" y="753"/>
                  </a:cubicBezTo>
                  <a:cubicBezTo>
                    <a:pt x="206" y="822"/>
                    <a:pt x="274" y="890"/>
                    <a:pt x="343" y="936"/>
                  </a:cubicBezTo>
                  <a:cubicBezTo>
                    <a:pt x="388" y="959"/>
                    <a:pt x="457" y="982"/>
                    <a:pt x="548" y="982"/>
                  </a:cubicBezTo>
                  <a:cubicBezTo>
                    <a:pt x="569" y="985"/>
                    <a:pt x="590" y="986"/>
                    <a:pt x="611" y="986"/>
                  </a:cubicBezTo>
                  <a:cubicBezTo>
                    <a:pt x="749" y="986"/>
                    <a:pt x="886" y="924"/>
                    <a:pt x="1004" y="845"/>
                  </a:cubicBezTo>
                  <a:cubicBezTo>
                    <a:pt x="1187" y="753"/>
                    <a:pt x="1370" y="594"/>
                    <a:pt x="1507" y="434"/>
                  </a:cubicBezTo>
                  <a:cubicBezTo>
                    <a:pt x="1529" y="411"/>
                    <a:pt x="1529" y="365"/>
                    <a:pt x="1507" y="320"/>
                  </a:cubicBezTo>
                  <a:cubicBezTo>
                    <a:pt x="1493" y="313"/>
                    <a:pt x="1480" y="310"/>
                    <a:pt x="1467" y="310"/>
                  </a:cubicBezTo>
                  <a:cubicBezTo>
                    <a:pt x="1436" y="310"/>
                    <a:pt x="1409" y="326"/>
                    <a:pt x="1392" y="343"/>
                  </a:cubicBezTo>
                  <a:cubicBezTo>
                    <a:pt x="1347" y="388"/>
                    <a:pt x="1301" y="434"/>
                    <a:pt x="1256" y="457"/>
                  </a:cubicBezTo>
                  <a:cubicBezTo>
                    <a:pt x="1141" y="571"/>
                    <a:pt x="1004" y="662"/>
                    <a:pt x="868" y="753"/>
                  </a:cubicBezTo>
                  <a:cubicBezTo>
                    <a:pt x="799" y="776"/>
                    <a:pt x="753" y="799"/>
                    <a:pt x="685" y="822"/>
                  </a:cubicBezTo>
                  <a:lnTo>
                    <a:pt x="479" y="822"/>
                  </a:lnTo>
                  <a:cubicBezTo>
                    <a:pt x="457" y="799"/>
                    <a:pt x="434" y="799"/>
                    <a:pt x="411" y="799"/>
                  </a:cubicBezTo>
                  <a:cubicBezTo>
                    <a:pt x="388" y="776"/>
                    <a:pt x="365" y="753"/>
                    <a:pt x="343" y="731"/>
                  </a:cubicBezTo>
                  <a:cubicBezTo>
                    <a:pt x="320" y="708"/>
                    <a:pt x="297" y="685"/>
                    <a:pt x="274" y="639"/>
                  </a:cubicBezTo>
                  <a:cubicBezTo>
                    <a:pt x="251" y="571"/>
                    <a:pt x="228" y="479"/>
                    <a:pt x="206" y="411"/>
                  </a:cubicBezTo>
                  <a:cubicBezTo>
                    <a:pt x="183" y="297"/>
                    <a:pt x="160" y="183"/>
                    <a:pt x="160" y="69"/>
                  </a:cubicBezTo>
                  <a:cubicBezTo>
                    <a:pt x="160" y="46"/>
                    <a:pt x="114" y="0"/>
                    <a:pt x="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9998;p58">
              <a:extLst>
                <a:ext uri="{FF2B5EF4-FFF2-40B4-BE49-F238E27FC236}">
                  <a16:creationId xmlns:a16="http://schemas.microsoft.com/office/drawing/2014/main" id="{B9EF9C12-015E-D61E-256C-42C2939F2CE8}"/>
                </a:ext>
              </a:extLst>
            </p:cNvPr>
            <p:cNvSpPr/>
            <p:nvPr/>
          </p:nvSpPr>
          <p:spPr>
            <a:xfrm>
              <a:off x="5363576" y="3917840"/>
              <a:ext cx="73150" cy="47385"/>
            </a:xfrm>
            <a:custGeom>
              <a:avLst/>
              <a:gdLst/>
              <a:ahLst/>
              <a:cxnLst/>
              <a:rect l="l" t="t" r="r" b="b"/>
              <a:pathLst>
                <a:path w="1553" h="1006" extrusionOk="0">
                  <a:moveTo>
                    <a:pt x="201" y="238"/>
                  </a:moveTo>
                  <a:lnTo>
                    <a:pt x="201" y="238"/>
                  </a:lnTo>
                  <a:cubicBezTo>
                    <a:pt x="203" y="242"/>
                    <a:pt x="204" y="247"/>
                    <a:pt x="206" y="252"/>
                  </a:cubicBezTo>
                  <a:cubicBezTo>
                    <a:pt x="206" y="252"/>
                    <a:pt x="206" y="244"/>
                    <a:pt x="201" y="238"/>
                  </a:cubicBezTo>
                  <a:close/>
                  <a:moveTo>
                    <a:pt x="334" y="644"/>
                  </a:moveTo>
                  <a:cubicBezTo>
                    <a:pt x="337" y="651"/>
                    <a:pt x="340" y="657"/>
                    <a:pt x="343" y="663"/>
                  </a:cubicBezTo>
                  <a:cubicBezTo>
                    <a:pt x="343" y="653"/>
                    <a:pt x="339" y="647"/>
                    <a:pt x="334" y="644"/>
                  </a:cubicBezTo>
                  <a:close/>
                  <a:moveTo>
                    <a:pt x="69" y="1"/>
                  </a:moveTo>
                  <a:cubicBezTo>
                    <a:pt x="23" y="1"/>
                    <a:pt x="0" y="47"/>
                    <a:pt x="0" y="92"/>
                  </a:cubicBezTo>
                  <a:cubicBezTo>
                    <a:pt x="23" y="229"/>
                    <a:pt x="69" y="366"/>
                    <a:pt x="92" y="503"/>
                  </a:cubicBezTo>
                  <a:cubicBezTo>
                    <a:pt x="137" y="594"/>
                    <a:pt x="160" y="686"/>
                    <a:pt x="229" y="777"/>
                  </a:cubicBezTo>
                  <a:cubicBezTo>
                    <a:pt x="297" y="891"/>
                    <a:pt x="411" y="1005"/>
                    <a:pt x="548" y="1005"/>
                  </a:cubicBezTo>
                  <a:cubicBezTo>
                    <a:pt x="708" y="1005"/>
                    <a:pt x="868" y="937"/>
                    <a:pt x="982" y="846"/>
                  </a:cubicBezTo>
                  <a:cubicBezTo>
                    <a:pt x="1073" y="777"/>
                    <a:pt x="1165" y="731"/>
                    <a:pt x="1233" y="663"/>
                  </a:cubicBezTo>
                  <a:cubicBezTo>
                    <a:pt x="1324" y="572"/>
                    <a:pt x="1416" y="503"/>
                    <a:pt x="1507" y="412"/>
                  </a:cubicBezTo>
                  <a:cubicBezTo>
                    <a:pt x="1530" y="412"/>
                    <a:pt x="1553" y="389"/>
                    <a:pt x="1553" y="366"/>
                  </a:cubicBezTo>
                  <a:cubicBezTo>
                    <a:pt x="1553" y="343"/>
                    <a:pt x="1553" y="321"/>
                    <a:pt x="1530" y="321"/>
                  </a:cubicBezTo>
                  <a:cubicBezTo>
                    <a:pt x="1530" y="298"/>
                    <a:pt x="1507" y="275"/>
                    <a:pt x="1484" y="275"/>
                  </a:cubicBezTo>
                  <a:cubicBezTo>
                    <a:pt x="1461" y="275"/>
                    <a:pt x="1438" y="275"/>
                    <a:pt x="1416" y="298"/>
                  </a:cubicBezTo>
                  <a:cubicBezTo>
                    <a:pt x="1301" y="389"/>
                    <a:pt x="1187" y="480"/>
                    <a:pt x="1073" y="594"/>
                  </a:cubicBezTo>
                  <a:cubicBezTo>
                    <a:pt x="982" y="663"/>
                    <a:pt x="891" y="731"/>
                    <a:pt x="777" y="777"/>
                  </a:cubicBezTo>
                  <a:cubicBezTo>
                    <a:pt x="731" y="800"/>
                    <a:pt x="685" y="823"/>
                    <a:pt x="640" y="846"/>
                  </a:cubicBezTo>
                  <a:lnTo>
                    <a:pt x="571" y="846"/>
                  </a:lnTo>
                  <a:cubicBezTo>
                    <a:pt x="548" y="846"/>
                    <a:pt x="525" y="846"/>
                    <a:pt x="503" y="823"/>
                  </a:cubicBezTo>
                  <a:lnTo>
                    <a:pt x="480" y="823"/>
                  </a:lnTo>
                  <a:cubicBezTo>
                    <a:pt x="457" y="800"/>
                    <a:pt x="434" y="777"/>
                    <a:pt x="411" y="754"/>
                  </a:cubicBezTo>
                  <a:cubicBezTo>
                    <a:pt x="366" y="731"/>
                    <a:pt x="343" y="686"/>
                    <a:pt x="320" y="640"/>
                  </a:cubicBezTo>
                  <a:lnTo>
                    <a:pt x="320" y="640"/>
                  </a:lnTo>
                  <a:cubicBezTo>
                    <a:pt x="320" y="640"/>
                    <a:pt x="327" y="640"/>
                    <a:pt x="334" y="644"/>
                  </a:cubicBezTo>
                  <a:lnTo>
                    <a:pt x="334" y="644"/>
                  </a:lnTo>
                  <a:cubicBezTo>
                    <a:pt x="270" y="512"/>
                    <a:pt x="227" y="360"/>
                    <a:pt x="183" y="229"/>
                  </a:cubicBezTo>
                  <a:cubicBezTo>
                    <a:pt x="193" y="229"/>
                    <a:pt x="198" y="233"/>
                    <a:pt x="201" y="238"/>
                  </a:cubicBezTo>
                  <a:lnTo>
                    <a:pt x="201" y="238"/>
                  </a:lnTo>
                  <a:cubicBezTo>
                    <a:pt x="183" y="177"/>
                    <a:pt x="181" y="133"/>
                    <a:pt x="160" y="69"/>
                  </a:cubicBezTo>
                  <a:cubicBezTo>
                    <a:pt x="160" y="47"/>
                    <a:pt x="160" y="24"/>
                    <a:pt x="137" y="24"/>
                  </a:cubicBezTo>
                  <a:cubicBezTo>
                    <a:pt x="115" y="1"/>
                    <a:pt x="92"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9999;p58">
              <a:extLst>
                <a:ext uri="{FF2B5EF4-FFF2-40B4-BE49-F238E27FC236}">
                  <a16:creationId xmlns:a16="http://schemas.microsoft.com/office/drawing/2014/main" id="{B34CC742-E067-D77F-21D6-B2EC09C51C87}"/>
                </a:ext>
              </a:extLst>
            </p:cNvPr>
            <p:cNvSpPr/>
            <p:nvPr/>
          </p:nvSpPr>
          <p:spPr>
            <a:xfrm>
              <a:off x="5519493" y="3958727"/>
              <a:ext cx="66697" cy="39802"/>
            </a:xfrm>
            <a:custGeom>
              <a:avLst/>
              <a:gdLst/>
              <a:ahLst/>
              <a:cxnLst/>
              <a:rect l="l" t="t" r="r" b="b"/>
              <a:pathLst>
                <a:path w="1416" h="845" extrusionOk="0">
                  <a:moveTo>
                    <a:pt x="114" y="0"/>
                  </a:moveTo>
                  <a:cubicBezTo>
                    <a:pt x="69" y="0"/>
                    <a:pt x="23" y="46"/>
                    <a:pt x="23" y="69"/>
                  </a:cubicBezTo>
                  <a:cubicBezTo>
                    <a:pt x="0" y="274"/>
                    <a:pt x="0" y="480"/>
                    <a:pt x="114" y="662"/>
                  </a:cubicBezTo>
                  <a:cubicBezTo>
                    <a:pt x="160" y="731"/>
                    <a:pt x="206" y="776"/>
                    <a:pt x="274" y="799"/>
                  </a:cubicBezTo>
                  <a:cubicBezTo>
                    <a:pt x="343" y="845"/>
                    <a:pt x="411" y="845"/>
                    <a:pt x="479" y="845"/>
                  </a:cubicBezTo>
                  <a:cubicBezTo>
                    <a:pt x="571" y="845"/>
                    <a:pt x="639" y="822"/>
                    <a:pt x="708" y="799"/>
                  </a:cubicBezTo>
                  <a:cubicBezTo>
                    <a:pt x="799" y="754"/>
                    <a:pt x="890" y="708"/>
                    <a:pt x="959" y="662"/>
                  </a:cubicBezTo>
                  <a:cubicBezTo>
                    <a:pt x="1119" y="571"/>
                    <a:pt x="1278" y="434"/>
                    <a:pt x="1392" y="297"/>
                  </a:cubicBezTo>
                  <a:cubicBezTo>
                    <a:pt x="1415" y="274"/>
                    <a:pt x="1415" y="206"/>
                    <a:pt x="1392" y="183"/>
                  </a:cubicBezTo>
                  <a:cubicBezTo>
                    <a:pt x="1374" y="173"/>
                    <a:pt x="1355" y="168"/>
                    <a:pt x="1337" y="168"/>
                  </a:cubicBezTo>
                  <a:cubicBezTo>
                    <a:pt x="1313" y="168"/>
                    <a:pt x="1292" y="179"/>
                    <a:pt x="1278" y="206"/>
                  </a:cubicBezTo>
                  <a:cubicBezTo>
                    <a:pt x="1233" y="251"/>
                    <a:pt x="1187" y="297"/>
                    <a:pt x="1141" y="343"/>
                  </a:cubicBezTo>
                  <a:cubicBezTo>
                    <a:pt x="1027" y="434"/>
                    <a:pt x="913" y="502"/>
                    <a:pt x="799" y="571"/>
                  </a:cubicBezTo>
                  <a:cubicBezTo>
                    <a:pt x="731" y="617"/>
                    <a:pt x="662" y="639"/>
                    <a:pt x="571" y="662"/>
                  </a:cubicBezTo>
                  <a:cubicBezTo>
                    <a:pt x="548" y="685"/>
                    <a:pt x="502" y="685"/>
                    <a:pt x="457" y="685"/>
                  </a:cubicBezTo>
                  <a:cubicBezTo>
                    <a:pt x="411" y="685"/>
                    <a:pt x="388" y="685"/>
                    <a:pt x="365" y="662"/>
                  </a:cubicBezTo>
                  <a:cubicBezTo>
                    <a:pt x="343" y="662"/>
                    <a:pt x="343" y="662"/>
                    <a:pt x="320" y="639"/>
                  </a:cubicBezTo>
                  <a:cubicBezTo>
                    <a:pt x="297" y="639"/>
                    <a:pt x="297" y="617"/>
                    <a:pt x="274" y="617"/>
                  </a:cubicBezTo>
                  <a:cubicBezTo>
                    <a:pt x="251" y="594"/>
                    <a:pt x="251" y="571"/>
                    <a:pt x="228" y="548"/>
                  </a:cubicBezTo>
                  <a:cubicBezTo>
                    <a:pt x="228" y="525"/>
                    <a:pt x="206" y="480"/>
                    <a:pt x="206" y="434"/>
                  </a:cubicBezTo>
                  <a:cubicBezTo>
                    <a:pt x="183" y="366"/>
                    <a:pt x="183" y="297"/>
                    <a:pt x="183" y="206"/>
                  </a:cubicBezTo>
                  <a:cubicBezTo>
                    <a:pt x="183" y="183"/>
                    <a:pt x="183" y="137"/>
                    <a:pt x="183" y="92"/>
                  </a:cubicBezTo>
                  <a:cubicBezTo>
                    <a:pt x="183" y="69"/>
                    <a:pt x="160" y="23"/>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10000;p58">
              <a:extLst>
                <a:ext uri="{FF2B5EF4-FFF2-40B4-BE49-F238E27FC236}">
                  <a16:creationId xmlns:a16="http://schemas.microsoft.com/office/drawing/2014/main" id="{A9BC9388-18C4-F75F-0DB7-319905595D1A}"/>
                </a:ext>
              </a:extLst>
            </p:cNvPr>
            <p:cNvSpPr/>
            <p:nvPr/>
          </p:nvSpPr>
          <p:spPr>
            <a:xfrm>
              <a:off x="5423776" y="3993113"/>
              <a:ext cx="67780" cy="39849"/>
            </a:xfrm>
            <a:custGeom>
              <a:avLst/>
              <a:gdLst/>
              <a:ahLst/>
              <a:cxnLst/>
              <a:rect l="l" t="t" r="r" b="b"/>
              <a:pathLst>
                <a:path w="1439" h="846" extrusionOk="0">
                  <a:moveTo>
                    <a:pt x="92" y="1"/>
                  </a:moveTo>
                  <a:cubicBezTo>
                    <a:pt x="46" y="1"/>
                    <a:pt x="1" y="46"/>
                    <a:pt x="23" y="92"/>
                  </a:cubicBezTo>
                  <a:cubicBezTo>
                    <a:pt x="23" y="206"/>
                    <a:pt x="46" y="343"/>
                    <a:pt x="92" y="457"/>
                  </a:cubicBezTo>
                  <a:cubicBezTo>
                    <a:pt x="115" y="526"/>
                    <a:pt x="160" y="617"/>
                    <a:pt x="206" y="686"/>
                  </a:cubicBezTo>
                  <a:cubicBezTo>
                    <a:pt x="252" y="731"/>
                    <a:pt x="297" y="777"/>
                    <a:pt x="366" y="800"/>
                  </a:cubicBezTo>
                  <a:cubicBezTo>
                    <a:pt x="434" y="845"/>
                    <a:pt x="503" y="845"/>
                    <a:pt x="571" y="845"/>
                  </a:cubicBezTo>
                  <a:cubicBezTo>
                    <a:pt x="640" y="822"/>
                    <a:pt x="731" y="800"/>
                    <a:pt x="777" y="777"/>
                  </a:cubicBezTo>
                  <a:cubicBezTo>
                    <a:pt x="868" y="754"/>
                    <a:pt x="937" y="708"/>
                    <a:pt x="1005" y="663"/>
                  </a:cubicBezTo>
                  <a:cubicBezTo>
                    <a:pt x="1073" y="594"/>
                    <a:pt x="1142" y="526"/>
                    <a:pt x="1210" y="480"/>
                  </a:cubicBezTo>
                  <a:cubicBezTo>
                    <a:pt x="1279" y="412"/>
                    <a:pt x="1347" y="320"/>
                    <a:pt x="1416" y="252"/>
                  </a:cubicBezTo>
                  <a:cubicBezTo>
                    <a:pt x="1439" y="206"/>
                    <a:pt x="1439" y="161"/>
                    <a:pt x="1393" y="138"/>
                  </a:cubicBezTo>
                  <a:cubicBezTo>
                    <a:pt x="1382" y="126"/>
                    <a:pt x="1364" y="121"/>
                    <a:pt x="1347" y="121"/>
                  </a:cubicBezTo>
                  <a:cubicBezTo>
                    <a:pt x="1330" y="121"/>
                    <a:pt x="1313" y="126"/>
                    <a:pt x="1302" y="138"/>
                  </a:cubicBezTo>
                  <a:cubicBezTo>
                    <a:pt x="1210" y="229"/>
                    <a:pt x="1119" y="343"/>
                    <a:pt x="1028" y="412"/>
                  </a:cubicBezTo>
                  <a:lnTo>
                    <a:pt x="1051" y="412"/>
                  </a:lnTo>
                  <a:cubicBezTo>
                    <a:pt x="959" y="480"/>
                    <a:pt x="868" y="571"/>
                    <a:pt x="754" y="617"/>
                  </a:cubicBezTo>
                  <a:cubicBezTo>
                    <a:pt x="708" y="640"/>
                    <a:pt x="663" y="663"/>
                    <a:pt x="617" y="663"/>
                  </a:cubicBezTo>
                  <a:cubicBezTo>
                    <a:pt x="571" y="686"/>
                    <a:pt x="548" y="686"/>
                    <a:pt x="526" y="686"/>
                  </a:cubicBezTo>
                  <a:cubicBezTo>
                    <a:pt x="503" y="686"/>
                    <a:pt x="480" y="686"/>
                    <a:pt x="457" y="663"/>
                  </a:cubicBezTo>
                  <a:cubicBezTo>
                    <a:pt x="434" y="663"/>
                    <a:pt x="412" y="663"/>
                    <a:pt x="389" y="640"/>
                  </a:cubicBezTo>
                  <a:cubicBezTo>
                    <a:pt x="366" y="640"/>
                    <a:pt x="366" y="617"/>
                    <a:pt x="343" y="594"/>
                  </a:cubicBezTo>
                  <a:cubicBezTo>
                    <a:pt x="320" y="571"/>
                    <a:pt x="297" y="549"/>
                    <a:pt x="275" y="503"/>
                  </a:cubicBezTo>
                  <a:cubicBezTo>
                    <a:pt x="252" y="434"/>
                    <a:pt x="229" y="366"/>
                    <a:pt x="206" y="297"/>
                  </a:cubicBezTo>
                  <a:cubicBezTo>
                    <a:pt x="183" y="229"/>
                    <a:pt x="183" y="161"/>
                    <a:pt x="183" y="69"/>
                  </a:cubicBezTo>
                  <a:cubicBezTo>
                    <a:pt x="160" y="46"/>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10001;p58">
              <a:extLst>
                <a:ext uri="{FF2B5EF4-FFF2-40B4-BE49-F238E27FC236}">
                  <a16:creationId xmlns:a16="http://schemas.microsoft.com/office/drawing/2014/main" id="{3FDD56A1-3994-4EA3-1187-534671408378}"/>
                </a:ext>
              </a:extLst>
            </p:cNvPr>
            <p:cNvSpPr/>
            <p:nvPr/>
          </p:nvSpPr>
          <p:spPr>
            <a:xfrm>
              <a:off x="5349586" y="3717884"/>
              <a:ext cx="66697" cy="44559"/>
            </a:xfrm>
            <a:custGeom>
              <a:avLst/>
              <a:gdLst/>
              <a:ahLst/>
              <a:cxnLst/>
              <a:rect l="l" t="t" r="r" b="b"/>
              <a:pathLst>
                <a:path w="1416" h="946" extrusionOk="0">
                  <a:moveTo>
                    <a:pt x="115" y="0"/>
                  </a:moveTo>
                  <a:cubicBezTo>
                    <a:pt x="115" y="0"/>
                    <a:pt x="92" y="0"/>
                    <a:pt x="69" y="23"/>
                  </a:cubicBezTo>
                  <a:cubicBezTo>
                    <a:pt x="46" y="23"/>
                    <a:pt x="46" y="46"/>
                    <a:pt x="46" y="69"/>
                  </a:cubicBezTo>
                  <a:cubicBezTo>
                    <a:pt x="24" y="183"/>
                    <a:pt x="1" y="297"/>
                    <a:pt x="1" y="411"/>
                  </a:cubicBezTo>
                  <a:cubicBezTo>
                    <a:pt x="1" y="503"/>
                    <a:pt x="24" y="594"/>
                    <a:pt x="69" y="685"/>
                  </a:cubicBezTo>
                  <a:cubicBezTo>
                    <a:pt x="92" y="754"/>
                    <a:pt x="138" y="822"/>
                    <a:pt x="206" y="868"/>
                  </a:cubicBezTo>
                  <a:cubicBezTo>
                    <a:pt x="275" y="913"/>
                    <a:pt x="343" y="936"/>
                    <a:pt x="412" y="936"/>
                  </a:cubicBezTo>
                  <a:cubicBezTo>
                    <a:pt x="438" y="943"/>
                    <a:pt x="465" y="946"/>
                    <a:pt x="491" y="946"/>
                  </a:cubicBezTo>
                  <a:cubicBezTo>
                    <a:pt x="554" y="946"/>
                    <a:pt x="614" y="930"/>
                    <a:pt x="663" y="913"/>
                  </a:cubicBezTo>
                  <a:cubicBezTo>
                    <a:pt x="754" y="913"/>
                    <a:pt x="845" y="868"/>
                    <a:pt x="914" y="845"/>
                  </a:cubicBezTo>
                  <a:cubicBezTo>
                    <a:pt x="1096" y="754"/>
                    <a:pt x="1256" y="617"/>
                    <a:pt x="1416" y="480"/>
                  </a:cubicBezTo>
                  <a:cubicBezTo>
                    <a:pt x="1416" y="457"/>
                    <a:pt x="1416" y="434"/>
                    <a:pt x="1416" y="411"/>
                  </a:cubicBezTo>
                  <a:cubicBezTo>
                    <a:pt x="1416" y="389"/>
                    <a:pt x="1416" y="366"/>
                    <a:pt x="1393" y="366"/>
                  </a:cubicBezTo>
                  <a:cubicBezTo>
                    <a:pt x="1370" y="343"/>
                    <a:pt x="1347" y="343"/>
                    <a:pt x="1325" y="343"/>
                  </a:cubicBezTo>
                  <a:cubicBezTo>
                    <a:pt x="1302" y="343"/>
                    <a:pt x="1302" y="366"/>
                    <a:pt x="1279" y="389"/>
                  </a:cubicBezTo>
                  <a:cubicBezTo>
                    <a:pt x="1279" y="389"/>
                    <a:pt x="1256" y="389"/>
                    <a:pt x="1256" y="411"/>
                  </a:cubicBezTo>
                  <a:cubicBezTo>
                    <a:pt x="1165" y="480"/>
                    <a:pt x="1074" y="571"/>
                    <a:pt x="982" y="617"/>
                  </a:cubicBezTo>
                  <a:cubicBezTo>
                    <a:pt x="891" y="685"/>
                    <a:pt x="800" y="731"/>
                    <a:pt x="708" y="754"/>
                  </a:cubicBezTo>
                  <a:cubicBezTo>
                    <a:pt x="640" y="777"/>
                    <a:pt x="594" y="777"/>
                    <a:pt x="526" y="777"/>
                  </a:cubicBezTo>
                  <a:lnTo>
                    <a:pt x="412" y="777"/>
                  </a:lnTo>
                  <a:cubicBezTo>
                    <a:pt x="366" y="754"/>
                    <a:pt x="343" y="754"/>
                    <a:pt x="320" y="754"/>
                  </a:cubicBezTo>
                  <a:cubicBezTo>
                    <a:pt x="297" y="731"/>
                    <a:pt x="297" y="708"/>
                    <a:pt x="275" y="708"/>
                  </a:cubicBezTo>
                  <a:cubicBezTo>
                    <a:pt x="252" y="685"/>
                    <a:pt x="229" y="662"/>
                    <a:pt x="229" y="640"/>
                  </a:cubicBezTo>
                  <a:cubicBezTo>
                    <a:pt x="206" y="617"/>
                    <a:pt x="206" y="594"/>
                    <a:pt x="183" y="571"/>
                  </a:cubicBezTo>
                  <a:cubicBezTo>
                    <a:pt x="183" y="525"/>
                    <a:pt x="161" y="480"/>
                    <a:pt x="161" y="411"/>
                  </a:cubicBezTo>
                  <a:cubicBezTo>
                    <a:pt x="161" y="297"/>
                    <a:pt x="183" y="183"/>
                    <a:pt x="206" y="92"/>
                  </a:cubicBezTo>
                  <a:cubicBezTo>
                    <a:pt x="206" y="69"/>
                    <a:pt x="206" y="46"/>
                    <a:pt x="183" y="23"/>
                  </a:cubicBezTo>
                  <a:cubicBezTo>
                    <a:pt x="183" y="0"/>
                    <a:pt x="161" y="0"/>
                    <a:pt x="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10002;p58">
              <a:extLst>
                <a:ext uri="{FF2B5EF4-FFF2-40B4-BE49-F238E27FC236}">
                  <a16:creationId xmlns:a16="http://schemas.microsoft.com/office/drawing/2014/main" id="{AAFCAF97-A84F-8B13-BD6A-41AEAA0BD7EF}"/>
                </a:ext>
              </a:extLst>
            </p:cNvPr>
            <p:cNvSpPr/>
            <p:nvPr/>
          </p:nvSpPr>
          <p:spPr>
            <a:xfrm>
              <a:off x="5495799" y="3754437"/>
              <a:ext cx="71031" cy="50353"/>
            </a:xfrm>
            <a:custGeom>
              <a:avLst/>
              <a:gdLst/>
              <a:ahLst/>
              <a:cxnLst/>
              <a:rect l="l" t="t" r="r" b="b"/>
              <a:pathLst>
                <a:path w="1508" h="1069" extrusionOk="0">
                  <a:moveTo>
                    <a:pt x="115" y="1"/>
                  </a:moveTo>
                  <a:cubicBezTo>
                    <a:pt x="69" y="1"/>
                    <a:pt x="24" y="46"/>
                    <a:pt x="24" y="69"/>
                  </a:cubicBezTo>
                  <a:cubicBezTo>
                    <a:pt x="1" y="297"/>
                    <a:pt x="1" y="548"/>
                    <a:pt x="115" y="754"/>
                  </a:cubicBezTo>
                  <a:cubicBezTo>
                    <a:pt x="161" y="822"/>
                    <a:pt x="206" y="891"/>
                    <a:pt x="275" y="959"/>
                  </a:cubicBezTo>
                  <a:cubicBezTo>
                    <a:pt x="343" y="1005"/>
                    <a:pt x="412" y="1028"/>
                    <a:pt x="503" y="1051"/>
                  </a:cubicBezTo>
                  <a:cubicBezTo>
                    <a:pt x="546" y="1063"/>
                    <a:pt x="590" y="1068"/>
                    <a:pt x="636" y="1068"/>
                  </a:cubicBezTo>
                  <a:cubicBezTo>
                    <a:pt x="759" y="1068"/>
                    <a:pt x="888" y="1026"/>
                    <a:pt x="1005" y="959"/>
                  </a:cubicBezTo>
                  <a:cubicBezTo>
                    <a:pt x="1188" y="845"/>
                    <a:pt x="1348" y="685"/>
                    <a:pt x="1485" y="503"/>
                  </a:cubicBezTo>
                  <a:cubicBezTo>
                    <a:pt x="1507" y="457"/>
                    <a:pt x="1507" y="411"/>
                    <a:pt x="1462" y="389"/>
                  </a:cubicBezTo>
                  <a:cubicBezTo>
                    <a:pt x="1452" y="379"/>
                    <a:pt x="1435" y="374"/>
                    <a:pt x="1416" y="374"/>
                  </a:cubicBezTo>
                  <a:cubicBezTo>
                    <a:pt x="1390" y="374"/>
                    <a:pt x="1361" y="385"/>
                    <a:pt x="1348" y="411"/>
                  </a:cubicBezTo>
                  <a:cubicBezTo>
                    <a:pt x="1302" y="480"/>
                    <a:pt x="1256" y="548"/>
                    <a:pt x="1188" y="617"/>
                  </a:cubicBezTo>
                  <a:cubicBezTo>
                    <a:pt x="1119" y="685"/>
                    <a:pt x="1051" y="754"/>
                    <a:pt x="960" y="799"/>
                  </a:cubicBezTo>
                  <a:cubicBezTo>
                    <a:pt x="914" y="845"/>
                    <a:pt x="846" y="868"/>
                    <a:pt x="777" y="891"/>
                  </a:cubicBezTo>
                  <a:cubicBezTo>
                    <a:pt x="731" y="891"/>
                    <a:pt x="686" y="914"/>
                    <a:pt x="640" y="914"/>
                  </a:cubicBezTo>
                  <a:cubicBezTo>
                    <a:pt x="594" y="914"/>
                    <a:pt x="572" y="914"/>
                    <a:pt x="526" y="891"/>
                  </a:cubicBezTo>
                  <a:cubicBezTo>
                    <a:pt x="503" y="891"/>
                    <a:pt x="457" y="868"/>
                    <a:pt x="435" y="868"/>
                  </a:cubicBezTo>
                  <a:cubicBezTo>
                    <a:pt x="412" y="845"/>
                    <a:pt x="366" y="822"/>
                    <a:pt x="343" y="799"/>
                  </a:cubicBezTo>
                  <a:cubicBezTo>
                    <a:pt x="321" y="777"/>
                    <a:pt x="298" y="754"/>
                    <a:pt x="275" y="708"/>
                  </a:cubicBezTo>
                  <a:cubicBezTo>
                    <a:pt x="252" y="662"/>
                    <a:pt x="229" y="617"/>
                    <a:pt x="206" y="571"/>
                  </a:cubicBezTo>
                  <a:cubicBezTo>
                    <a:pt x="184" y="480"/>
                    <a:pt x="184" y="389"/>
                    <a:pt x="184" y="320"/>
                  </a:cubicBezTo>
                  <a:cubicBezTo>
                    <a:pt x="184" y="229"/>
                    <a:pt x="184" y="160"/>
                    <a:pt x="184" y="92"/>
                  </a:cubicBezTo>
                  <a:cubicBezTo>
                    <a:pt x="184" y="46"/>
                    <a:pt x="161"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10003;p58">
              <a:extLst>
                <a:ext uri="{FF2B5EF4-FFF2-40B4-BE49-F238E27FC236}">
                  <a16:creationId xmlns:a16="http://schemas.microsoft.com/office/drawing/2014/main" id="{68EC845E-4BBE-5938-A992-47B55F015EA5}"/>
                </a:ext>
              </a:extLst>
            </p:cNvPr>
            <p:cNvSpPr/>
            <p:nvPr/>
          </p:nvSpPr>
          <p:spPr>
            <a:xfrm>
              <a:off x="5621616" y="3795276"/>
              <a:ext cx="57041" cy="49505"/>
            </a:xfrm>
            <a:custGeom>
              <a:avLst/>
              <a:gdLst/>
              <a:ahLst/>
              <a:cxnLst/>
              <a:rect l="l" t="t" r="r" b="b"/>
              <a:pathLst>
                <a:path w="1211" h="1051" extrusionOk="0">
                  <a:moveTo>
                    <a:pt x="92" y="1"/>
                  </a:moveTo>
                  <a:cubicBezTo>
                    <a:pt x="46" y="1"/>
                    <a:pt x="1" y="47"/>
                    <a:pt x="23" y="92"/>
                  </a:cubicBezTo>
                  <a:cubicBezTo>
                    <a:pt x="46" y="252"/>
                    <a:pt x="92" y="412"/>
                    <a:pt x="137" y="572"/>
                  </a:cubicBezTo>
                  <a:cubicBezTo>
                    <a:pt x="183" y="640"/>
                    <a:pt x="206" y="708"/>
                    <a:pt x="252" y="777"/>
                  </a:cubicBezTo>
                  <a:cubicBezTo>
                    <a:pt x="297" y="845"/>
                    <a:pt x="343" y="891"/>
                    <a:pt x="389" y="937"/>
                  </a:cubicBezTo>
                  <a:cubicBezTo>
                    <a:pt x="434" y="982"/>
                    <a:pt x="503" y="1005"/>
                    <a:pt x="548" y="1028"/>
                  </a:cubicBezTo>
                  <a:cubicBezTo>
                    <a:pt x="617" y="1051"/>
                    <a:pt x="685" y="1051"/>
                    <a:pt x="754" y="1051"/>
                  </a:cubicBezTo>
                  <a:cubicBezTo>
                    <a:pt x="822" y="1028"/>
                    <a:pt x="891" y="982"/>
                    <a:pt x="959" y="937"/>
                  </a:cubicBezTo>
                  <a:cubicBezTo>
                    <a:pt x="1050" y="891"/>
                    <a:pt x="1119" y="800"/>
                    <a:pt x="1187" y="731"/>
                  </a:cubicBezTo>
                  <a:cubicBezTo>
                    <a:pt x="1210" y="686"/>
                    <a:pt x="1187" y="640"/>
                    <a:pt x="1165" y="617"/>
                  </a:cubicBezTo>
                  <a:cubicBezTo>
                    <a:pt x="1146" y="608"/>
                    <a:pt x="1127" y="602"/>
                    <a:pt x="1110" y="602"/>
                  </a:cubicBezTo>
                  <a:cubicBezTo>
                    <a:pt x="1085" y="602"/>
                    <a:pt x="1064" y="613"/>
                    <a:pt x="1050" y="640"/>
                  </a:cubicBezTo>
                  <a:cubicBezTo>
                    <a:pt x="1028" y="663"/>
                    <a:pt x="1005" y="686"/>
                    <a:pt x="982" y="708"/>
                  </a:cubicBezTo>
                  <a:cubicBezTo>
                    <a:pt x="936" y="754"/>
                    <a:pt x="891" y="800"/>
                    <a:pt x="822" y="845"/>
                  </a:cubicBezTo>
                  <a:cubicBezTo>
                    <a:pt x="799" y="845"/>
                    <a:pt x="777" y="868"/>
                    <a:pt x="754" y="891"/>
                  </a:cubicBezTo>
                  <a:lnTo>
                    <a:pt x="617" y="891"/>
                  </a:lnTo>
                  <a:cubicBezTo>
                    <a:pt x="594" y="891"/>
                    <a:pt x="571" y="868"/>
                    <a:pt x="548" y="868"/>
                  </a:cubicBezTo>
                  <a:cubicBezTo>
                    <a:pt x="526" y="845"/>
                    <a:pt x="503" y="823"/>
                    <a:pt x="480" y="800"/>
                  </a:cubicBezTo>
                  <a:cubicBezTo>
                    <a:pt x="434" y="777"/>
                    <a:pt x="411" y="731"/>
                    <a:pt x="389" y="686"/>
                  </a:cubicBezTo>
                  <a:cubicBezTo>
                    <a:pt x="320" y="572"/>
                    <a:pt x="274" y="457"/>
                    <a:pt x="229" y="343"/>
                  </a:cubicBezTo>
                  <a:cubicBezTo>
                    <a:pt x="229" y="343"/>
                    <a:pt x="229" y="366"/>
                    <a:pt x="229" y="366"/>
                  </a:cubicBezTo>
                  <a:cubicBezTo>
                    <a:pt x="206" y="275"/>
                    <a:pt x="183" y="161"/>
                    <a:pt x="183" y="69"/>
                  </a:cubicBezTo>
                  <a:cubicBezTo>
                    <a:pt x="160" y="24"/>
                    <a:pt x="137"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10004;p58">
              <a:extLst>
                <a:ext uri="{FF2B5EF4-FFF2-40B4-BE49-F238E27FC236}">
                  <a16:creationId xmlns:a16="http://schemas.microsoft.com/office/drawing/2014/main" id="{4CE76F8E-14D9-FA6D-C6C9-B3DBEB780731}"/>
                </a:ext>
              </a:extLst>
            </p:cNvPr>
            <p:cNvSpPr/>
            <p:nvPr/>
          </p:nvSpPr>
          <p:spPr>
            <a:xfrm>
              <a:off x="5985028" y="3553067"/>
              <a:ext cx="64530" cy="42392"/>
            </a:xfrm>
            <a:custGeom>
              <a:avLst/>
              <a:gdLst/>
              <a:ahLst/>
              <a:cxnLst/>
              <a:rect l="l" t="t" r="r" b="b"/>
              <a:pathLst>
                <a:path w="1370" h="900" extrusionOk="0">
                  <a:moveTo>
                    <a:pt x="774" y="0"/>
                  </a:moveTo>
                  <a:cubicBezTo>
                    <a:pt x="738" y="0"/>
                    <a:pt x="700" y="2"/>
                    <a:pt x="662" y="7"/>
                  </a:cubicBezTo>
                  <a:cubicBezTo>
                    <a:pt x="297" y="30"/>
                    <a:pt x="0" y="235"/>
                    <a:pt x="23" y="487"/>
                  </a:cubicBezTo>
                  <a:cubicBezTo>
                    <a:pt x="45" y="723"/>
                    <a:pt x="310" y="899"/>
                    <a:pt x="666" y="899"/>
                  </a:cubicBezTo>
                  <a:cubicBezTo>
                    <a:pt x="687" y="899"/>
                    <a:pt x="709" y="899"/>
                    <a:pt x="731" y="897"/>
                  </a:cubicBezTo>
                  <a:cubicBezTo>
                    <a:pt x="1096" y="875"/>
                    <a:pt x="1370" y="646"/>
                    <a:pt x="1370" y="395"/>
                  </a:cubicBezTo>
                  <a:cubicBezTo>
                    <a:pt x="1350" y="170"/>
                    <a:pt x="1091" y="0"/>
                    <a:pt x="774"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10005;p58">
              <a:extLst>
                <a:ext uri="{FF2B5EF4-FFF2-40B4-BE49-F238E27FC236}">
                  <a16:creationId xmlns:a16="http://schemas.microsoft.com/office/drawing/2014/main" id="{2E924A11-0575-79C2-F2A2-8AC7E15B9F23}"/>
                </a:ext>
              </a:extLst>
            </p:cNvPr>
            <p:cNvSpPr/>
            <p:nvPr/>
          </p:nvSpPr>
          <p:spPr>
            <a:xfrm>
              <a:off x="5111990" y="3330878"/>
              <a:ext cx="67780" cy="47432"/>
            </a:xfrm>
            <a:custGeom>
              <a:avLst/>
              <a:gdLst/>
              <a:ahLst/>
              <a:cxnLst/>
              <a:rect l="l" t="t" r="r" b="b"/>
              <a:pathLst>
                <a:path w="1439" h="1007" extrusionOk="0">
                  <a:moveTo>
                    <a:pt x="511" y="1"/>
                  </a:moveTo>
                  <a:cubicBezTo>
                    <a:pt x="333" y="1"/>
                    <a:pt x="181" y="72"/>
                    <a:pt x="114" y="205"/>
                  </a:cubicBezTo>
                  <a:cubicBezTo>
                    <a:pt x="0" y="410"/>
                    <a:pt x="183" y="730"/>
                    <a:pt x="525" y="912"/>
                  </a:cubicBezTo>
                  <a:cubicBezTo>
                    <a:pt x="652" y="976"/>
                    <a:pt x="787" y="1007"/>
                    <a:pt x="910" y="1007"/>
                  </a:cubicBezTo>
                  <a:cubicBezTo>
                    <a:pt x="1096" y="1007"/>
                    <a:pt x="1255" y="936"/>
                    <a:pt x="1324" y="798"/>
                  </a:cubicBezTo>
                  <a:cubicBezTo>
                    <a:pt x="1438" y="593"/>
                    <a:pt x="1256" y="273"/>
                    <a:pt x="913" y="114"/>
                  </a:cubicBezTo>
                  <a:cubicBezTo>
                    <a:pt x="780" y="37"/>
                    <a:pt x="639" y="1"/>
                    <a:pt x="511"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5597633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4784EA3C-380F-821A-F264-A133D2BE8096}"/>
              </a:ext>
            </a:extLst>
          </p:cNvPr>
          <p:cNvSpPr txBox="1"/>
          <p:nvPr/>
        </p:nvSpPr>
        <p:spPr>
          <a:xfrm>
            <a:off x="549276" y="1030918"/>
            <a:ext cx="4297044" cy="3739998"/>
          </a:xfrm>
          <a:prstGeom prst="rect">
            <a:avLst/>
          </a:prstGeom>
          <a:solidFill>
            <a:schemeClr val="accent1">
              <a:lumMod val="40000"/>
              <a:lumOff val="60000"/>
            </a:schemeClr>
          </a:solidFill>
        </p:spPr>
        <p:style>
          <a:lnRef idx="2">
            <a:schemeClr val="accent2"/>
          </a:lnRef>
          <a:fillRef idx="1">
            <a:schemeClr val="lt1"/>
          </a:fillRef>
          <a:effectRef idx="0">
            <a:schemeClr val="accent2"/>
          </a:effectRef>
          <a:fontRef idx="minor">
            <a:schemeClr val="dk1"/>
          </a:fontRef>
        </p:style>
        <p:txBody>
          <a:bodyPr wrap="square">
            <a:spAutoFit/>
          </a:bodyPr>
          <a:lstStyle/>
          <a:p>
            <a:pPr algn="just">
              <a:lnSpc>
                <a:spcPct val="150000"/>
              </a:lnSpc>
            </a:pPr>
            <a:r>
              <a:rPr lang="vi-VN" sz="1600" dirty="0"/>
              <a:t>Trước khi đi công tác, bố mẹ gọi bạn N và em T vào dặn dò: “Bố mẹ đi công tác  một tuần, anh em con ở nhà nhớ tự chăm sóc lẫn nhau. Quan trọng là phải bảo đảm  không được để xảy ra cháy, nổ và ngộ độc thực phẩm nhé!” Thực hiện lời dặn của bố  mẹ, bạn N </a:t>
            </a:r>
            <a:r>
              <a:rPr lang="vi-VN" sz="1600" dirty="0" err="1"/>
              <a:t>khoá</a:t>
            </a:r>
            <a:r>
              <a:rPr lang="vi-VN" sz="1600" dirty="0"/>
              <a:t> bình ga sau khi nấu ăn xong, tắt điện trước khi ra khỏi nhà. Đặc  biệt, bạn N còn dặn em trai khi nấu ăn phải sử dụng các loại thực phẩm sạch, có  nguồn gốc rõ ràng. </a:t>
            </a:r>
          </a:p>
        </p:txBody>
      </p:sp>
      <p:sp>
        <p:nvSpPr>
          <p:cNvPr id="7" name="TextBox 6">
            <a:extLst>
              <a:ext uri="{FF2B5EF4-FFF2-40B4-BE49-F238E27FC236}">
                <a16:creationId xmlns:a16="http://schemas.microsoft.com/office/drawing/2014/main" id="{56BD7DF0-7CAF-238A-9F6C-C8E45C5A7CC7}"/>
              </a:ext>
            </a:extLst>
          </p:cNvPr>
          <p:cNvSpPr txBox="1"/>
          <p:nvPr/>
        </p:nvSpPr>
        <p:spPr>
          <a:xfrm>
            <a:off x="5109528" y="1195060"/>
            <a:ext cx="3562032" cy="1991379"/>
          </a:xfrm>
          <a:prstGeom prst="rect">
            <a:avLst/>
          </a:prstGeom>
          <a:noFill/>
        </p:spPr>
        <p:txBody>
          <a:bodyPr wrap="square">
            <a:spAutoFit/>
          </a:bodyPr>
          <a:lstStyle/>
          <a:p>
            <a:pPr algn="just">
              <a:lnSpc>
                <a:spcPct val="150000"/>
              </a:lnSpc>
            </a:pPr>
            <a:r>
              <a:rPr lang="vi-VN" dirty="0">
                <a:solidFill>
                  <a:srgbClr val="002060"/>
                </a:solidFill>
              </a:rPr>
              <a:t>– Nếu là bạn N và em T, hãy cho biết em thực hiện như thế nào để phòng ngừa tai  nạn cháy, nổ và các chất độc hại. </a:t>
            </a:r>
          </a:p>
          <a:p>
            <a:pPr algn="just">
              <a:lnSpc>
                <a:spcPct val="150000"/>
              </a:lnSpc>
            </a:pPr>
            <a:r>
              <a:rPr lang="vi-VN" dirty="0">
                <a:solidFill>
                  <a:srgbClr val="002060"/>
                </a:solidFill>
              </a:rPr>
              <a:t>– Cho biết bạn N nên nhắc nhở em trai là em T như thế nào để chủ động phòng  ngừa tai nạn cháy, nổ và các chất độc hại. </a:t>
            </a:r>
          </a:p>
        </p:txBody>
      </p:sp>
      <p:sp>
        <p:nvSpPr>
          <p:cNvPr id="10" name="TextBox 9">
            <a:extLst>
              <a:ext uri="{FF2B5EF4-FFF2-40B4-BE49-F238E27FC236}">
                <a16:creationId xmlns:a16="http://schemas.microsoft.com/office/drawing/2014/main" id="{4893DF83-8AE0-1E58-1074-2D3787FDDECD}"/>
              </a:ext>
            </a:extLst>
          </p:cNvPr>
          <p:cNvSpPr txBox="1"/>
          <p:nvPr/>
        </p:nvSpPr>
        <p:spPr>
          <a:xfrm>
            <a:off x="1543368" y="120699"/>
            <a:ext cx="7330440" cy="646331"/>
          </a:xfrm>
          <a:prstGeom prst="rect">
            <a:avLst/>
          </a:prstGeom>
          <a:solidFill>
            <a:schemeClr val="accent4">
              <a:lumMod val="20000"/>
              <a:lumOff val="80000"/>
            </a:schemeClr>
          </a:solidFill>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lgn="ctr"/>
            <a:r>
              <a:rPr lang="en-US" sz="1800" b="1" dirty="0" err="1">
                <a:solidFill>
                  <a:schemeClr val="tx2"/>
                </a:solidFill>
              </a:rPr>
              <a:t>Nhiệm</a:t>
            </a:r>
            <a:r>
              <a:rPr lang="en-US" sz="1800" b="1" dirty="0">
                <a:solidFill>
                  <a:schemeClr val="tx2"/>
                </a:solidFill>
              </a:rPr>
              <a:t> </a:t>
            </a:r>
            <a:r>
              <a:rPr lang="en-US" sz="1800" b="1" dirty="0" err="1">
                <a:solidFill>
                  <a:schemeClr val="tx2"/>
                </a:solidFill>
              </a:rPr>
              <a:t>vụ</a:t>
            </a:r>
            <a:r>
              <a:rPr lang="en-US" sz="1800" b="1" dirty="0">
                <a:solidFill>
                  <a:schemeClr val="tx2"/>
                </a:solidFill>
              </a:rPr>
              <a:t> 4:</a:t>
            </a:r>
          </a:p>
          <a:p>
            <a:pPr algn="ctr"/>
            <a:r>
              <a:rPr lang="vi-VN" sz="1800" b="1" dirty="0">
                <a:solidFill>
                  <a:schemeClr val="tx2"/>
                </a:solidFill>
              </a:rPr>
              <a:t>Em hãy đọc trường hợp sau và thực hiện yêu cầu </a:t>
            </a:r>
            <a:endParaRPr lang="vi-VN" sz="1800" b="1" dirty="0">
              <a:solidFill>
                <a:srgbClr val="002060"/>
              </a:solidFill>
            </a:endParaRPr>
          </a:p>
        </p:txBody>
      </p:sp>
      <p:grpSp>
        <p:nvGrpSpPr>
          <p:cNvPr id="11" name="Google Shape;9735;p58">
            <a:extLst>
              <a:ext uri="{FF2B5EF4-FFF2-40B4-BE49-F238E27FC236}">
                <a16:creationId xmlns:a16="http://schemas.microsoft.com/office/drawing/2014/main" id="{C47B638A-77A9-22AC-3243-1009CEAC5AE4}"/>
              </a:ext>
            </a:extLst>
          </p:cNvPr>
          <p:cNvGrpSpPr/>
          <p:nvPr/>
        </p:nvGrpSpPr>
        <p:grpSpPr>
          <a:xfrm>
            <a:off x="5849530" y="3368040"/>
            <a:ext cx="1747610" cy="1550140"/>
            <a:chOff x="4498075" y="2571750"/>
            <a:chExt cx="1919144" cy="1846041"/>
          </a:xfrm>
        </p:grpSpPr>
        <p:sp>
          <p:nvSpPr>
            <p:cNvPr id="12" name="Google Shape;9736;p58">
              <a:extLst>
                <a:ext uri="{FF2B5EF4-FFF2-40B4-BE49-F238E27FC236}">
                  <a16:creationId xmlns:a16="http://schemas.microsoft.com/office/drawing/2014/main" id="{5EA78C89-720D-DD5D-BF4E-1E64460BCB6F}"/>
                </a:ext>
              </a:extLst>
            </p:cNvPr>
            <p:cNvSpPr/>
            <p:nvPr/>
          </p:nvSpPr>
          <p:spPr>
            <a:xfrm>
              <a:off x="4498075" y="2571750"/>
              <a:ext cx="1919144" cy="1846041"/>
            </a:xfrm>
            <a:custGeom>
              <a:avLst/>
              <a:gdLst/>
              <a:ahLst/>
              <a:cxnLst/>
              <a:rect l="l" t="t" r="r" b="b"/>
              <a:pathLst>
                <a:path w="40744" h="39192" extrusionOk="0">
                  <a:moveTo>
                    <a:pt x="23145" y="1"/>
                  </a:moveTo>
                  <a:cubicBezTo>
                    <a:pt x="22917" y="1"/>
                    <a:pt x="22688" y="46"/>
                    <a:pt x="22483" y="138"/>
                  </a:cubicBezTo>
                  <a:cubicBezTo>
                    <a:pt x="22483" y="138"/>
                    <a:pt x="18397" y="1735"/>
                    <a:pt x="18032" y="1872"/>
                  </a:cubicBezTo>
                  <a:cubicBezTo>
                    <a:pt x="17964" y="1895"/>
                    <a:pt x="17895" y="1918"/>
                    <a:pt x="17849" y="1964"/>
                  </a:cubicBezTo>
                  <a:cubicBezTo>
                    <a:pt x="17735" y="2009"/>
                    <a:pt x="17621" y="2078"/>
                    <a:pt x="17530" y="2146"/>
                  </a:cubicBezTo>
                  <a:cubicBezTo>
                    <a:pt x="17302" y="1872"/>
                    <a:pt x="17005" y="1690"/>
                    <a:pt x="16685" y="1553"/>
                  </a:cubicBezTo>
                  <a:cubicBezTo>
                    <a:pt x="16663" y="1553"/>
                    <a:pt x="16663" y="1553"/>
                    <a:pt x="16640" y="1530"/>
                  </a:cubicBezTo>
                  <a:cubicBezTo>
                    <a:pt x="16457" y="1462"/>
                    <a:pt x="16275" y="1439"/>
                    <a:pt x="16160" y="1416"/>
                  </a:cubicBezTo>
                  <a:lnTo>
                    <a:pt x="15658" y="1416"/>
                  </a:lnTo>
                  <a:cubicBezTo>
                    <a:pt x="15407" y="1439"/>
                    <a:pt x="15156" y="1507"/>
                    <a:pt x="14928" y="1621"/>
                  </a:cubicBezTo>
                  <a:cubicBezTo>
                    <a:pt x="14631" y="1735"/>
                    <a:pt x="14357" y="1895"/>
                    <a:pt x="14060" y="2124"/>
                  </a:cubicBezTo>
                  <a:cubicBezTo>
                    <a:pt x="13832" y="2306"/>
                    <a:pt x="13627" y="2534"/>
                    <a:pt x="13399" y="2785"/>
                  </a:cubicBezTo>
                  <a:cubicBezTo>
                    <a:pt x="13239" y="3014"/>
                    <a:pt x="13079" y="3242"/>
                    <a:pt x="12965" y="3493"/>
                  </a:cubicBezTo>
                  <a:cubicBezTo>
                    <a:pt x="12919" y="3516"/>
                    <a:pt x="12874" y="3516"/>
                    <a:pt x="12851" y="3539"/>
                  </a:cubicBezTo>
                  <a:cubicBezTo>
                    <a:pt x="12554" y="3607"/>
                    <a:pt x="12280" y="3767"/>
                    <a:pt x="12052" y="3950"/>
                  </a:cubicBezTo>
                  <a:cubicBezTo>
                    <a:pt x="11846" y="4109"/>
                    <a:pt x="11664" y="4315"/>
                    <a:pt x="11527" y="4543"/>
                  </a:cubicBezTo>
                  <a:cubicBezTo>
                    <a:pt x="11390" y="4748"/>
                    <a:pt x="11299" y="4977"/>
                    <a:pt x="11230" y="5205"/>
                  </a:cubicBezTo>
                  <a:cubicBezTo>
                    <a:pt x="11139" y="5479"/>
                    <a:pt x="11116" y="5776"/>
                    <a:pt x="11116" y="6095"/>
                  </a:cubicBezTo>
                  <a:cubicBezTo>
                    <a:pt x="11048" y="6186"/>
                    <a:pt x="11002" y="6278"/>
                    <a:pt x="10933" y="6369"/>
                  </a:cubicBezTo>
                  <a:cubicBezTo>
                    <a:pt x="10819" y="6620"/>
                    <a:pt x="10728" y="6894"/>
                    <a:pt x="10682" y="7168"/>
                  </a:cubicBezTo>
                  <a:cubicBezTo>
                    <a:pt x="10637" y="7373"/>
                    <a:pt x="10637" y="7602"/>
                    <a:pt x="10659" y="7853"/>
                  </a:cubicBezTo>
                  <a:cubicBezTo>
                    <a:pt x="10682" y="8241"/>
                    <a:pt x="10774" y="8652"/>
                    <a:pt x="10933" y="9040"/>
                  </a:cubicBezTo>
                  <a:cubicBezTo>
                    <a:pt x="11070" y="9359"/>
                    <a:pt x="11230" y="9656"/>
                    <a:pt x="11458" y="9930"/>
                  </a:cubicBezTo>
                  <a:cubicBezTo>
                    <a:pt x="11436" y="9953"/>
                    <a:pt x="11413" y="9975"/>
                    <a:pt x="11390" y="9998"/>
                  </a:cubicBezTo>
                  <a:cubicBezTo>
                    <a:pt x="10682" y="10729"/>
                    <a:pt x="10089" y="11550"/>
                    <a:pt x="9587" y="12441"/>
                  </a:cubicBezTo>
                  <a:cubicBezTo>
                    <a:pt x="9358" y="12874"/>
                    <a:pt x="9130" y="13331"/>
                    <a:pt x="8970" y="13787"/>
                  </a:cubicBezTo>
                  <a:cubicBezTo>
                    <a:pt x="8788" y="14244"/>
                    <a:pt x="8674" y="14700"/>
                    <a:pt x="8560" y="15180"/>
                  </a:cubicBezTo>
                  <a:cubicBezTo>
                    <a:pt x="8468" y="15636"/>
                    <a:pt x="8423" y="16115"/>
                    <a:pt x="8400" y="16595"/>
                  </a:cubicBezTo>
                  <a:cubicBezTo>
                    <a:pt x="8377" y="17028"/>
                    <a:pt x="8400" y="17485"/>
                    <a:pt x="8445" y="17964"/>
                  </a:cubicBezTo>
                  <a:cubicBezTo>
                    <a:pt x="8445" y="18010"/>
                    <a:pt x="8468" y="18056"/>
                    <a:pt x="8468" y="18101"/>
                  </a:cubicBezTo>
                  <a:lnTo>
                    <a:pt x="8286" y="18101"/>
                  </a:lnTo>
                  <a:cubicBezTo>
                    <a:pt x="7966" y="18124"/>
                    <a:pt x="7647" y="18215"/>
                    <a:pt x="7373" y="18352"/>
                  </a:cubicBezTo>
                  <a:lnTo>
                    <a:pt x="4314" y="12258"/>
                  </a:lnTo>
                  <a:cubicBezTo>
                    <a:pt x="4154" y="11938"/>
                    <a:pt x="3903" y="11664"/>
                    <a:pt x="3606" y="11482"/>
                  </a:cubicBezTo>
                  <a:cubicBezTo>
                    <a:pt x="3355" y="11322"/>
                    <a:pt x="3081" y="11208"/>
                    <a:pt x="2785" y="11185"/>
                  </a:cubicBezTo>
                  <a:cubicBezTo>
                    <a:pt x="2693" y="11162"/>
                    <a:pt x="2579" y="11162"/>
                    <a:pt x="2465" y="11162"/>
                  </a:cubicBezTo>
                  <a:cubicBezTo>
                    <a:pt x="2100" y="11162"/>
                    <a:pt x="1758" y="11231"/>
                    <a:pt x="1415" y="11391"/>
                  </a:cubicBezTo>
                  <a:cubicBezTo>
                    <a:pt x="1164" y="11505"/>
                    <a:pt x="959" y="11642"/>
                    <a:pt x="753" y="11824"/>
                  </a:cubicBezTo>
                  <a:cubicBezTo>
                    <a:pt x="639" y="11938"/>
                    <a:pt x="548" y="12030"/>
                    <a:pt x="502" y="12098"/>
                  </a:cubicBezTo>
                  <a:cubicBezTo>
                    <a:pt x="365" y="12258"/>
                    <a:pt x="297" y="12418"/>
                    <a:pt x="228" y="12532"/>
                  </a:cubicBezTo>
                  <a:cubicBezTo>
                    <a:pt x="69" y="12874"/>
                    <a:pt x="0" y="13262"/>
                    <a:pt x="69" y="13650"/>
                  </a:cubicBezTo>
                  <a:cubicBezTo>
                    <a:pt x="91" y="13856"/>
                    <a:pt x="137" y="14061"/>
                    <a:pt x="228" y="14221"/>
                  </a:cubicBezTo>
                  <a:lnTo>
                    <a:pt x="3264" y="20772"/>
                  </a:lnTo>
                  <a:cubicBezTo>
                    <a:pt x="3218" y="20909"/>
                    <a:pt x="3196" y="21068"/>
                    <a:pt x="3150" y="21228"/>
                  </a:cubicBezTo>
                  <a:cubicBezTo>
                    <a:pt x="3127" y="21434"/>
                    <a:pt x="3104" y="21616"/>
                    <a:pt x="3127" y="21845"/>
                  </a:cubicBezTo>
                  <a:cubicBezTo>
                    <a:pt x="3036" y="21890"/>
                    <a:pt x="2967" y="21936"/>
                    <a:pt x="2899" y="21981"/>
                  </a:cubicBezTo>
                  <a:cubicBezTo>
                    <a:pt x="2579" y="22210"/>
                    <a:pt x="2328" y="22506"/>
                    <a:pt x="2123" y="22849"/>
                  </a:cubicBezTo>
                  <a:cubicBezTo>
                    <a:pt x="1963" y="23146"/>
                    <a:pt x="1849" y="23465"/>
                    <a:pt x="1780" y="23830"/>
                  </a:cubicBezTo>
                  <a:cubicBezTo>
                    <a:pt x="1712" y="24150"/>
                    <a:pt x="1712" y="24469"/>
                    <a:pt x="1758" y="24835"/>
                  </a:cubicBezTo>
                  <a:cubicBezTo>
                    <a:pt x="1803" y="25131"/>
                    <a:pt x="1872" y="25451"/>
                    <a:pt x="2009" y="25793"/>
                  </a:cubicBezTo>
                  <a:cubicBezTo>
                    <a:pt x="2100" y="26044"/>
                    <a:pt x="2214" y="26273"/>
                    <a:pt x="2374" y="26547"/>
                  </a:cubicBezTo>
                  <a:cubicBezTo>
                    <a:pt x="2488" y="26729"/>
                    <a:pt x="2602" y="26912"/>
                    <a:pt x="2739" y="27117"/>
                  </a:cubicBezTo>
                  <a:cubicBezTo>
                    <a:pt x="2990" y="27437"/>
                    <a:pt x="3264" y="27779"/>
                    <a:pt x="3606" y="28076"/>
                  </a:cubicBezTo>
                  <a:cubicBezTo>
                    <a:pt x="4200" y="28646"/>
                    <a:pt x="4908" y="29149"/>
                    <a:pt x="5729" y="29537"/>
                  </a:cubicBezTo>
                  <a:cubicBezTo>
                    <a:pt x="6323" y="29833"/>
                    <a:pt x="6985" y="30084"/>
                    <a:pt x="7669" y="30244"/>
                  </a:cubicBezTo>
                  <a:lnTo>
                    <a:pt x="8103" y="31180"/>
                  </a:lnTo>
                  <a:cubicBezTo>
                    <a:pt x="8308" y="31614"/>
                    <a:pt x="8674" y="31956"/>
                    <a:pt x="9107" y="32139"/>
                  </a:cubicBezTo>
                  <a:cubicBezTo>
                    <a:pt x="9267" y="32230"/>
                    <a:pt x="9450" y="32276"/>
                    <a:pt x="9632" y="32299"/>
                  </a:cubicBezTo>
                  <a:cubicBezTo>
                    <a:pt x="9746" y="32321"/>
                    <a:pt x="9883" y="32321"/>
                    <a:pt x="10020" y="32321"/>
                  </a:cubicBezTo>
                  <a:cubicBezTo>
                    <a:pt x="10454" y="32321"/>
                    <a:pt x="10865" y="32230"/>
                    <a:pt x="11299" y="32047"/>
                  </a:cubicBezTo>
                  <a:cubicBezTo>
                    <a:pt x="11618" y="32595"/>
                    <a:pt x="12029" y="33120"/>
                    <a:pt x="12486" y="33600"/>
                  </a:cubicBezTo>
                  <a:cubicBezTo>
                    <a:pt x="12645" y="33782"/>
                    <a:pt x="12828" y="33942"/>
                    <a:pt x="13033" y="34125"/>
                  </a:cubicBezTo>
                  <a:cubicBezTo>
                    <a:pt x="13216" y="34307"/>
                    <a:pt x="13421" y="34467"/>
                    <a:pt x="13627" y="34627"/>
                  </a:cubicBezTo>
                  <a:cubicBezTo>
                    <a:pt x="13718" y="34695"/>
                    <a:pt x="13809" y="34764"/>
                    <a:pt x="13901" y="34809"/>
                  </a:cubicBezTo>
                  <a:cubicBezTo>
                    <a:pt x="13878" y="34855"/>
                    <a:pt x="13878" y="34878"/>
                    <a:pt x="13878" y="34901"/>
                  </a:cubicBezTo>
                  <a:cubicBezTo>
                    <a:pt x="13855" y="35174"/>
                    <a:pt x="13855" y="35426"/>
                    <a:pt x="13878" y="35677"/>
                  </a:cubicBezTo>
                  <a:cubicBezTo>
                    <a:pt x="13901" y="36019"/>
                    <a:pt x="13969" y="36339"/>
                    <a:pt x="14083" y="36635"/>
                  </a:cubicBezTo>
                  <a:cubicBezTo>
                    <a:pt x="14197" y="36955"/>
                    <a:pt x="14357" y="37252"/>
                    <a:pt x="14540" y="37503"/>
                  </a:cubicBezTo>
                  <a:lnTo>
                    <a:pt x="14563" y="37503"/>
                  </a:lnTo>
                  <a:cubicBezTo>
                    <a:pt x="14563" y="37525"/>
                    <a:pt x="14585" y="37548"/>
                    <a:pt x="14608" y="37548"/>
                  </a:cubicBezTo>
                  <a:cubicBezTo>
                    <a:pt x="14677" y="37662"/>
                    <a:pt x="14814" y="37799"/>
                    <a:pt x="14996" y="37936"/>
                  </a:cubicBezTo>
                  <a:cubicBezTo>
                    <a:pt x="15179" y="38073"/>
                    <a:pt x="15362" y="38187"/>
                    <a:pt x="15567" y="38279"/>
                  </a:cubicBezTo>
                  <a:cubicBezTo>
                    <a:pt x="15795" y="38347"/>
                    <a:pt x="16001" y="38393"/>
                    <a:pt x="16206" y="38416"/>
                  </a:cubicBezTo>
                  <a:cubicBezTo>
                    <a:pt x="16297" y="38438"/>
                    <a:pt x="16366" y="38438"/>
                    <a:pt x="16457" y="38438"/>
                  </a:cubicBezTo>
                  <a:lnTo>
                    <a:pt x="16503" y="38438"/>
                  </a:lnTo>
                  <a:cubicBezTo>
                    <a:pt x="16548" y="38461"/>
                    <a:pt x="16571" y="38461"/>
                    <a:pt x="16617" y="38484"/>
                  </a:cubicBezTo>
                  <a:lnTo>
                    <a:pt x="16640" y="38484"/>
                  </a:lnTo>
                  <a:cubicBezTo>
                    <a:pt x="16754" y="38530"/>
                    <a:pt x="16959" y="38598"/>
                    <a:pt x="17256" y="38621"/>
                  </a:cubicBezTo>
                  <a:lnTo>
                    <a:pt x="17667" y="38621"/>
                  </a:lnTo>
                  <a:cubicBezTo>
                    <a:pt x="17872" y="38690"/>
                    <a:pt x="18101" y="38735"/>
                    <a:pt x="18329" y="38758"/>
                  </a:cubicBezTo>
                  <a:lnTo>
                    <a:pt x="18511" y="38758"/>
                  </a:lnTo>
                  <a:cubicBezTo>
                    <a:pt x="18648" y="38758"/>
                    <a:pt x="18785" y="38758"/>
                    <a:pt x="18945" y="38735"/>
                  </a:cubicBezTo>
                  <a:cubicBezTo>
                    <a:pt x="18945" y="38735"/>
                    <a:pt x="18968" y="38735"/>
                    <a:pt x="18968" y="38712"/>
                  </a:cubicBezTo>
                  <a:cubicBezTo>
                    <a:pt x="19036" y="38712"/>
                    <a:pt x="19105" y="38690"/>
                    <a:pt x="19173" y="38667"/>
                  </a:cubicBezTo>
                  <a:cubicBezTo>
                    <a:pt x="19310" y="38781"/>
                    <a:pt x="19493" y="38872"/>
                    <a:pt x="19675" y="38963"/>
                  </a:cubicBezTo>
                  <a:cubicBezTo>
                    <a:pt x="19881" y="39032"/>
                    <a:pt x="20086" y="39078"/>
                    <a:pt x="20269" y="39100"/>
                  </a:cubicBezTo>
                  <a:cubicBezTo>
                    <a:pt x="20360" y="39123"/>
                    <a:pt x="20452" y="39123"/>
                    <a:pt x="20566" y="39123"/>
                  </a:cubicBezTo>
                  <a:cubicBezTo>
                    <a:pt x="20680" y="39123"/>
                    <a:pt x="20817" y="39123"/>
                    <a:pt x="20954" y="39100"/>
                  </a:cubicBezTo>
                  <a:cubicBezTo>
                    <a:pt x="21113" y="39146"/>
                    <a:pt x="21250" y="39169"/>
                    <a:pt x="21342" y="39169"/>
                  </a:cubicBezTo>
                  <a:cubicBezTo>
                    <a:pt x="21433" y="39192"/>
                    <a:pt x="21547" y="39192"/>
                    <a:pt x="21638" y="39192"/>
                  </a:cubicBezTo>
                  <a:cubicBezTo>
                    <a:pt x="21798" y="39192"/>
                    <a:pt x="21912" y="39169"/>
                    <a:pt x="21958" y="39169"/>
                  </a:cubicBezTo>
                  <a:lnTo>
                    <a:pt x="22004" y="39169"/>
                  </a:lnTo>
                  <a:cubicBezTo>
                    <a:pt x="22049" y="39169"/>
                    <a:pt x="22072" y="39146"/>
                    <a:pt x="22118" y="39146"/>
                  </a:cubicBezTo>
                  <a:cubicBezTo>
                    <a:pt x="22209" y="39169"/>
                    <a:pt x="22323" y="39192"/>
                    <a:pt x="22415" y="39192"/>
                  </a:cubicBezTo>
                  <a:lnTo>
                    <a:pt x="22643" y="39192"/>
                  </a:lnTo>
                  <a:cubicBezTo>
                    <a:pt x="22780" y="39192"/>
                    <a:pt x="22917" y="39192"/>
                    <a:pt x="23054" y="39169"/>
                  </a:cubicBezTo>
                  <a:cubicBezTo>
                    <a:pt x="23282" y="39123"/>
                    <a:pt x="23487" y="39055"/>
                    <a:pt x="23716" y="38941"/>
                  </a:cubicBezTo>
                  <a:cubicBezTo>
                    <a:pt x="23921" y="38849"/>
                    <a:pt x="24058" y="38735"/>
                    <a:pt x="24172" y="38644"/>
                  </a:cubicBezTo>
                  <a:cubicBezTo>
                    <a:pt x="24172" y="38644"/>
                    <a:pt x="24218" y="38621"/>
                    <a:pt x="24218" y="38621"/>
                  </a:cubicBezTo>
                  <a:cubicBezTo>
                    <a:pt x="24469" y="38416"/>
                    <a:pt x="24674" y="38165"/>
                    <a:pt x="24857" y="37845"/>
                  </a:cubicBezTo>
                  <a:cubicBezTo>
                    <a:pt x="25017" y="37594"/>
                    <a:pt x="25154" y="37297"/>
                    <a:pt x="25245" y="36955"/>
                  </a:cubicBezTo>
                  <a:cubicBezTo>
                    <a:pt x="25245" y="36909"/>
                    <a:pt x="25268" y="36864"/>
                    <a:pt x="25268" y="36841"/>
                  </a:cubicBezTo>
                  <a:cubicBezTo>
                    <a:pt x="25519" y="36864"/>
                    <a:pt x="25770" y="36886"/>
                    <a:pt x="26044" y="36886"/>
                  </a:cubicBezTo>
                  <a:lnTo>
                    <a:pt x="26181" y="36886"/>
                  </a:lnTo>
                  <a:cubicBezTo>
                    <a:pt x="26569" y="36886"/>
                    <a:pt x="26957" y="36864"/>
                    <a:pt x="27368" y="36772"/>
                  </a:cubicBezTo>
                  <a:cubicBezTo>
                    <a:pt x="27801" y="36704"/>
                    <a:pt x="28235" y="36567"/>
                    <a:pt x="28646" y="36384"/>
                  </a:cubicBezTo>
                  <a:cubicBezTo>
                    <a:pt x="29262" y="36133"/>
                    <a:pt x="29787" y="35791"/>
                    <a:pt x="30244" y="35357"/>
                  </a:cubicBezTo>
                  <a:lnTo>
                    <a:pt x="30266" y="35357"/>
                  </a:lnTo>
                  <a:cubicBezTo>
                    <a:pt x="30495" y="35311"/>
                    <a:pt x="30746" y="35243"/>
                    <a:pt x="30997" y="35152"/>
                  </a:cubicBezTo>
                  <a:cubicBezTo>
                    <a:pt x="31225" y="35038"/>
                    <a:pt x="31431" y="34901"/>
                    <a:pt x="31636" y="34741"/>
                  </a:cubicBezTo>
                  <a:cubicBezTo>
                    <a:pt x="31796" y="34604"/>
                    <a:pt x="31933" y="34444"/>
                    <a:pt x="32070" y="34261"/>
                  </a:cubicBezTo>
                  <a:cubicBezTo>
                    <a:pt x="32161" y="34147"/>
                    <a:pt x="32252" y="33988"/>
                    <a:pt x="32344" y="33828"/>
                  </a:cubicBezTo>
                  <a:cubicBezTo>
                    <a:pt x="32617" y="33371"/>
                    <a:pt x="32777" y="32869"/>
                    <a:pt x="32891" y="32230"/>
                  </a:cubicBezTo>
                  <a:cubicBezTo>
                    <a:pt x="32983" y="31774"/>
                    <a:pt x="33028" y="31294"/>
                    <a:pt x="33028" y="30746"/>
                  </a:cubicBezTo>
                  <a:cubicBezTo>
                    <a:pt x="33028" y="30404"/>
                    <a:pt x="33005" y="30039"/>
                    <a:pt x="32960" y="29696"/>
                  </a:cubicBezTo>
                  <a:cubicBezTo>
                    <a:pt x="32937" y="29331"/>
                    <a:pt x="32869" y="28966"/>
                    <a:pt x="32777" y="28578"/>
                  </a:cubicBezTo>
                  <a:cubicBezTo>
                    <a:pt x="33120" y="28418"/>
                    <a:pt x="33439" y="28258"/>
                    <a:pt x="33759" y="28053"/>
                  </a:cubicBezTo>
                  <a:cubicBezTo>
                    <a:pt x="34535" y="27574"/>
                    <a:pt x="35242" y="26980"/>
                    <a:pt x="35813" y="26295"/>
                  </a:cubicBezTo>
                  <a:cubicBezTo>
                    <a:pt x="36133" y="25930"/>
                    <a:pt x="36406" y="25542"/>
                    <a:pt x="36635" y="25177"/>
                  </a:cubicBezTo>
                  <a:cubicBezTo>
                    <a:pt x="36886" y="24766"/>
                    <a:pt x="37091" y="24332"/>
                    <a:pt x="37274" y="23922"/>
                  </a:cubicBezTo>
                  <a:cubicBezTo>
                    <a:pt x="37456" y="23465"/>
                    <a:pt x="37593" y="23009"/>
                    <a:pt x="37707" y="22529"/>
                  </a:cubicBezTo>
                  <a:cubicBezTo>
                    <a:pt x="37822" y="22050"/>
                    <a:pt x="37913" y="21548"/>
                    <a:pt x="37936" y="21046"/>
                  </a:cubicBezTo>
                  <a:cubicBezTo>
                    <a:pt x="38027" y="20041"/>
                    <a:pt x="37981" y="19037"/>
                    <a:pt x="37799" y="18033"/>
                  </a:cubicBezTo>
                  <a:cubicBezTo>
                    <a:pt x="37799" y="18010"/>
                    <a:pt x="37799" y="17964"/>
                    <a:pt x="37799" y="17941"/>
                  </a:cubicBezTo>
                  <a:cubicBezTo>
                    <a:pt x="38141" y="17827"/>
                    <a:pt x="38438" y="17668"/>
                    <a:pt x="38712" y="17485"/>
                  </a:cubicBezTo>
                  <a:cubicBezTo>
                    <a:pt x="39077" y="17257"/>
                    <a:pt x="39374" y="16983"/>
                    <a:pt x="39625" y="16663"/>
                  </a:cubicBezTo>
                  <a:cubicBezTo>
                    <a:pt x="39762" y="16458"/>
                    <a:pt x="39876" y="16275"/>
                    <a:pt x="39967" y="16070"/>
                  </a:cubicBezTo>
                  <a:cubicBezTo>
                    <a:pt x="40104" y="15819"/>
                    <a:pt x="40173" y="15545"/>
                    <a:pt x="40195" y="15271"/>
                  </a:cubicBezTo>
                  <a:cubicBezTo>
                    <a:pt x="40218" y="15157"/>
                    <a:pt x="40218" y="15043"/>
                    <a:pt x="40195" y="14928"/>
                  </a:cubicBezTo>
                  <a:cubicBezTo>
                    <a:pt x="40401" y="14677"/>
                    <a:pt x="40515" y="14403"/>
                    <a:pt x="40606" y="14130"/>
                  </a:cubicBezTo>
                  <a:cubicBezTo>
                    <a:pt x="40698" y="13901"/>
                    <a:pt x="40743" y="13673"/>
                    <a:pt x="40743" y="13422"/>
                  </a:cubicBezTo>
                  <a:cubicBezTo>
                    <a:pt x="40743" y="13148"/>
                    <a:pt x="40720" y="12897"/>
                    <a:pt x="40629" y="12646"/>
                  </a:cubicBezTo>
                  <a:cubicBezTo>
                    <a:pt x="40538" y="12349"/>
                    <a:pt x="40401" y="12075"/>
                    <a:pt x="40218" y="11847"/>
                  </a:cubicBezTo>
                  <a:cubicBezTo>
                    <a:pt x="40195" y="11824"/>
                    <a:pt x="40150" y="11779"/>
                    <a:pt x="40127" y="11756"/>
                  </a:cubicBezTo>
                  <a:cubicBezTo>
                    <a:pt x="40150" y="11482"/>
                    <a:pt x="40173" y="11185"/>
                    <a:pt x="40150" y="10911"/>
                  </a:cubicBezTo>
                  <a:cubicBezTo>
                    <a:pt x="40127" y="10592"/>
                    <a:pt x="40058" y="10272"/>
                    <a:pt x="39967" y="9998"/>
                  </a:cubicBezTo>
                  <a:cubicBezTo>
                    <a:pt x="39853" y="9656"/>
                    <a:pt x="39716" y="9359"/>
                    <a:pt x="39556" y="9108"/>
                  </a:cubicBezTo>
                  <a:cubicBezTo>
                    <a:pt x="39397" y="8880"/>
                    <a:pt x="39237" y="8674"/>
                    <a:pt x="39031" y="8515"/>
                  </a:cubicBezTo>
                  <a:lnTo>
                    <a:pt x="39009" y="8515"/>
                  </a:lnTo>
                  <a:cubicBezTo>
                    <a:pt x="38963" y="8469"/>
                    <a:pt x="38917" y="8423"/>
                    <a:pt x="38849" y="8378"/>
                  </a:cubicBezTo>
                  <a:cubicBezTo>
                    <a:pt x="38780" y="8332"/>
                    <a:pt x="38712" y="8309"/>
                    <a:pt x="38643" y="8264"/>
                  </a:cubicBezTo>
                  <a:cubicBezTo>
                    <a:pt x="38643" y="8264"/>
                    <a:pt x="38621" y="8241"/>
                    <a:pt x="38598" y="8241"/>
                  </a:cubicBezTo>
                  <a:cubicBezTo>
                    <a:pt x="38506" y="8195"/>
                    <a:pt x="38347" y="8127"/>
                    <a:pt x="38141" y="8058"/>
                  </a:cubicBezTo>
                  <a:cubicBezTo>
                    <a:pt x="37981" y="8035"/>
                    <a:pt x="37799" y="8012"/>
                    <a:pt x="37639" y="8012"/>
                  </a:cubicBezTo>
                  <a:cubicBezTo>
                    <a:pt x="37479" y="8012"/>
                    <a:pt x="37297" y="8035"/>
                    <a:pt x="37137" y="8081"/>
                  </a:cubicBezTo>
                  <a:cubicBezTo>
                    <a:pt x="37114" y="7944"/>
                    <a:pt x="37091" y="7830"/>
                    <a:pt x="37046" y="7716"/>
                  </a:cubicBezTo>
                  <a:cubicBezTo>
                    <a:pt x="36977" y="7442"/>
                    <a:pt x="36840" y="7168"/>
                    <a:pt x="36658" y="6940"/>
                  </a:cubicBezTo>
                  <a:cubicBezTo>
                    <a:pt x="36635" y="6917"/>
                    <a:pt x="36635" y="6917"/>
                    <a:pt x="36612" y="6894"/>
                  </a:cubicBezTo>
                  <a:lnTo>
                    <a:pt x="36658" y="5958"/>
                  </a:lnTo>
                  <a:cubicBezTo>
                    <a:pt x="36658" y="5935"/>
                    <a:pt x="36658" y="5935"/>
                    <a:pt x="36658" y="5913"/>
                  </a:cubicBezTo>
                  <a:cubicBezTo>
                    <a:pt x="36658" y="5844"/>
                    <a:pt x="36658" y="5798"/>
                    <a:pt x="36680" y="5753"/>
                  </a:cubicBezTo>
                  <a:cubicBezTo>
                    <a:pt x="36726" y="5251"/>
                    <a:pt x="36566" y="4771"/>
                    <a:pt x="36269" y="4383"/>
                  </a:cubicBezTo>
                  <a:cubicBezTo>
                    <a:pt x="36041" y="4041"/>
                    <a:pt x="35699" y="3813"/>
                    <a:pt x="35288" y="3676"/>
                  </a:cubicBezTo>
                  <a:lnTo>
                    <a:pt x="31294" y="2420"/>
                  </a:lnTo>
                  <a:cubicBezTo>
                    <a:pt x="29513" y="1872"/>
                    <a:pt x="27756" y="1325"/>
                    <a:pt x="25975" y="754"/>
                  </a:cubicBezTo>
                  <a:lnTo>
                    <a:pt x="23853" y="92"/>
                  </a:lnTo>
                  <a:cubicBezTo>
                    <a:pt x="23670" y="24"/>
                    <a:pt x="23464" y="1"/>
                    <a:pt x="23259"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9737;p58">
              <a:extLst>
                <a:ext uri="{FF2B5EF4-FFF2-40B4-BE49-F238E27FC236}">
                  <a16:creationId xmlns:a16="http://schemas.microsoft.com/office/drawing/2014/main" id="{21A12EAA-9C1C-BD92-96A3-6C4418AB98A1}"/>
                </a:ext>
              </a:extLst>
            </p:cNvPr>
            <p:cNvSpPr/>
            <p:nvPr/>
          </p:nvSpPr>
          <p:spPr>
            <a:xfrm>
              <a:off x="5374316" y="2662095"/>
              <a:ext cx="756937" cy="399994"/>
            </a:xfrm>
            <a:custGeom>
              <a:avLst/>
              <a:gdLst/>
              <a:ahLst/>
              <a:cxnLst/>
              <a:rect l="l" t="t" r="r" b="b"/>
              <a:pathLst>
                <a:path w="16070" h="8492" extrusionOk="0">
                  <a:moveTo>
                    <a:pt x="4611" y="0"/>
                  </a:moveTo>
                  <a:cubicBezTo>
                    <a:pt x="4566" y="0"/>
                    <a:pt x="4543" y="23"/>
                    <a:pt x="4520" y="69"/>
                  </a:cubicBezTo>
                  <a:cubicBezTo>
                    <a:pt x="4474" y="91"/>
                    <a:pt x="4452" y="91"/>
                    <a:pt x="4429" y="114"/>
                  </a:cubicBezTo>
                  <a:cubicBezTo>
                    <a:pt x="4406" y="114"/>
                    <a:pt x="4360" y="137"/>
                    <a:pt x="4338" y="137"/>
                  </a:cubicBezTo>
                  <a:lnTo>
                    <a:pt x="4315" y="160"/>
                  </a:lnTo>
                  <a:cubicBezTo>
                    <a:pt x="4246" y="183"/>
                    <a:pt x="4178" y="206"/>
                    <a:pt x="4132" y="251"/>
                  </a:cubicBezTo>
                  <a:lnTo>
                    <a:pt x="3995" y="297"/>
                  </a:lnTo>
                  <a:cubicBezTo>
                    <a:pt x="3904" y="320"/>
                    <a:pt x="3790" y="365"/>
                    <a:pt x="3698" y="411"/>
                  </a:cubicBezTo>
                  <a:lnTo>
                    <a:pt x="3607" y="434"/>
                  </a:lnTo>
                  <a:cubicBezTo>
                    <a:pt x="3493" y="479"/>
                    <a:pt x="3402" y="548"/>
                    <a:pt x="3288" y="571"/>
                  </a:cubicBezTo>
                  <a:cubicBezTo>
                    <a:pt x="3151" y="639"/>
                    <a:pt x="3014" y="685"/>
                    <a:pt x="2877" y="730"/>
                  </a:cubicBezTo>
                  <a:cubicBezTo>
                    <a:pt x="2808" y="753"/>
                    <a:pt x="2740" y="776"/>
                    <a:pt x="2671" y="799"/>
                  </a:cubicBezTo>
                  <a:lnTo>
                    <a:pt x="2626" y="822"/>
                  </a:lnTo>
                  <a:lnTo>
                    <a:pt x="2580" y="822"/>
                  </a:lnTo>
                  <a:cubicBezTo>
                    <a:pt x="2511" y="845"/>
                    <a:pt x="2420" y="867"/>
                    <a:pt x="2352" y="913"/>
                  </a:cubicBezTo>
                  <a:cubicBezTo>
                    <a:pt x="2283" y="936"/>
                    <a:pt x="2192" y="959"/>
                    <a:pt x="2123" y="982"/>
                  </a:cubicBezTo>
                  <a:cubicBezTo>
                    <a:pt x="2055" y="1004"/>
                    <a:pt x="2009" y="1027"/>
                    <a:pt x="1941" y="1027"/>
                  </a:cubicBezTo>
                  <a:lnTo>
                    <a:pt x="1895" y="1050"/>
                  </a:lnTo>
                  <a:cubicBezTo>
                    <a:pt x="1827" y="1073"/>
                    <a:pt x="1758" y="1119"/>
                    <a:pt x="1690" y="1141"/>
                  </a:cubicBezTo>
                  <a:cubicBezTo>
                    <a:pt x="1621" y="1164"/>
                    <a:pt x="1576" y="1187"/>
                    <a:pt x="1507" y="1210"/>
                  </a:cubicBezTo>
                  <a:cubicBezTo>
                    <a:pt x="1439" y="1233"/>
                    <a:pt x="1370" y="1255"/>
                    <a:pt x="1302" y="1301"/>
                  </a:cubicBezTo>
                  <a:cubicBezTo>
                    <a:pt x="1165" y="1347"/>
                    <a:pt x="1028" y="1415"/>
                    <a:pt x="891" y="1461"/>
                  </a:cubicBezTo>
                  <a:cubicBezTo>
                    <a:pt x="777" y="1507"/>
                    <a:pt x="663" y="1552"/>
                    <a:pt x="571" y="1621"/>
                  </a:cubicBezTo>
                  <a:lnTo>
                    <a:pt x="503" y="1643"/>
                  </a:lnTo>
                  <a:cubicBezTo>
                    <a:pt x="434" y="1666"/>
                    <a:pt x="343" y="1712"/>
                    <a:pt x="275" y="1735"/>
                  </a:cubicBezTo>
                  <a:cubicBezTo>
                    <a:pt x="229" y="1758"/>
                    <a:pt x="206" y="1780"/>
                    <a:pt x="183" y="1803"/>
                  </a:cubicBezTo>
                  <a:lnTo>
                    <a:pt x="138" y="1803"/>
                  </a:lnTo>
                  <a:cubicBezTo>
                    <a:pt x="92" y="1826"/>
                    <a:pt x="69" y="1849"/>
                    <a:pt x="46" y="1895"/>
                  </a:cubicBezTo>
                  <a:cubicBezTo>
                    <a:pt x="46" y="1917"/>
                    <a:pt x="24" y="1940"/>
                    <a:pt x="24" y="1963"/>
                  </a:cubicBezTo>
                  <a:cubicBezTo>
                    <a:pt x="1" y="2032"/>
                    <a:pt x="24" y="2100"/>
                    <a:pt x="69" y="2146"/>
                  </a:cubicBezTo>
                  <a:cubicBezTo>
                    <a:pt x="115" y="2191"/>
                    <a:pt x="183" y="2214"/>
                    <a:pt x="252" y="2260"/>
                  </a:cubicBezTo>
                  <a:lnTo>
                    <a:pt x="297" y="2260"/>
                  </a:lnTo>
                  <a:cubicBezTo>
                    <a:pt x="343" y="2283"/>
                    <a:pt x="389" y="2283"/>
                    <a:pt x="434" y="2305"/>
                  </a:cubicBezTo>
                  <a:cubicBezTo>
                    <a:pt x="457" y="2328"/>
                    <a:pt x="480" y="2328"/>
                    <a:pt x="503" y="2351"/>
                  </a:cubicBezTo>
                  <a:cubicBezTo>
                    <a:pt x="526" y="2351"/>
                    <a:pt x="549" y="2374"/>
                    <a:pt x="571" y="2374"/>
                  </a:cubicBezTo>
                  <a:cubicBezTo>
                    <a:pt x="617" y="2397"/>
                    <a:pt x="663" y="2420"/>
                    <a:pt x="708" y="2420"/>
                  </a:cubicBezTo>
                  <a:lnTo>
                    <a:pt x="731" y="2442"/>
                  </a:lnTo>
                  <a:cubicBezTo>
                    <a:pt x="822" y="2465"/>
                    <a:pt x="914" y="2465"/>
                    <a:pt x="1005" y="2488"/>
                  </a:cubicBezTo>
                  <a:cubicBezTo>
                    <a:pt x="1073" y="2511"/>
                    <a:pt x="1119" y="2511"/>
                    <a:pt x="1188" y="2534"/>
                  </a:cubicBezTo>
                  <a:lnTo>
                    <a:pt x="1256" y="2557"/>
                  </a:lnTo>
                  <a:cubicBezTo>
                    <a:pt x="1302" y="2579"/>
                    <a:pt x="1347" y="2579"/>
                    <a:pt x="1370" y="2579"/>
                  </a:cubicBezTo>
                  <a:cubicBezTo>
                    <a:pt x="1439" y="2602"/>
                    <a:pt x="1507" y="2625"/>
                    <a:pt x="1576" y="2648"/>
                  </a:cubicBezTo>
                  <a:cubicBezTo>
                    <a:pt x="1644" y="2671"/>
                    <a:pt x="1690" y="2671"/>
                    <a:pt x="1758" y="2693"/>
                  </a:cubicBezTo>
                  <a:cubicBezTo>
                    <a:pt x="1804" y="2716"/>
                    <a:pt x="1850" y="2739"/>
                    <a:pt x="1895" y="2739"/>
                  </a:cubicBezTo>
                  <a:lnTo>
                    <a:pt x="1918" y="2762"/>
                  </a:lnTo>
                  <a:cubicBezTo>
                    <a:pt x="1964" y="2785"/>
                    <a:pt x="2032" y="2785"/>
                    <a:pt x="2078" y="2808"/>
                  </a:cubicBezTo>
                  <a:cubicBezTo>
                    <a:pt x="2123" y="2830"/>
                    <a:pt x="2169" y="2853"/>
                    <a:pt x="2215" y="2876"/>
                  </a:cubicBezTo>
                  <a:lnTo>
                    <a:pt x="2192" y="2945"/>
                  </a:lnTo>
                  <a:lnTo>
                    <a:pt x="2192" y="2967"/>
                  </a:lnTo>
                  <a:cubicBezTo>
                    <a:pt x="2169" y="3036"/>
                    <a:pt x="2169" y="3104"/>
                    <a:pt x="2146" y="3196"/>
                  </a:cubicBezTo>
                  <a:lnTo>
                    <a:pt x="2146" y="3241"/>
                  </a:lnTo>
                  <a:cubicBezTo>
                    <a:pt x="2123" y="3264"/>
                    <a:pt x="2123" y="3287"/>
                    <a:pt x="2123" y="3333"/>
                  </a:cubicBezTo>
                  <a:cubicBezTo>
                    <a:pt x="2101" y="3378"/>
                    <a:pt x="2101" y="3447"/>
                    <a:pt x="2101" y="3515"/>
                  </a:cubicBezTo>
                  <a:cubicBezTo>
                    <a:pt x="2101" y="3606"/>
                    <a:pt x="2078" y="3675"/>
                    <a:pt x="2078" y="3743"/>
                  </a:cubicBezTo>
                  <a:cubicBezTo>
                    <a:pt x="2055" y="3789"/>
                    <a:pt x="2055" y="3835"/>
                    <a:pt x="2055" y="3880"/>
                  </a:cubicBezTo>
                  <a:cubicBezTo>
                    <a:pt x="2055" y="3926"/>
                    <a:pt x="2032" y="3972"/>
                    <a:pt x="2032" y="4017"/>
                  </a:cubicBezTo>
                  <a:lnTo>
                    <a:pt x="2032" y="4109"/>
                  </a:lnTo>
                  <a:lnTo>
                    <a:pt x="2009" y="4177"/>
                  </a:lnTo>
                  <a:cubicBezTo>
                    <a:pt x="2009" y="4223"/>
                    <a:pt x="2009" y="4268"/>
                    <a:pt x="1987" y="4314"/>
                  </a:cubicBezTo>
                  <a:cubicBezTo>
                    <a:pt x="1987" y="4360"/>
                    <a:pt x="1987" y="4405"/>
                    <a:pt x="1964" y="4428"/>
                  </a:cubicBezTo>
                  <a:lnTo>
                    <a:pt x="1964" y="4474"/>
                  </a:lnTo>
                  <a:cubicBezTo>
                    <a:pt x="1941" y="4565"/>
                    <a:pt x="1941" y="4656"/>
                    <a:pt x="1918" y="4725"/>
                  </a:cubicBezTo>
                  <a:cubicBezTo>
                    <a:pt x="1918" y="4793"/>
                    <a:pt x="1895" y="4862"/>
                    <a:pt x="1895" y="4930"/>
                  </a:cubicBezTo>
                  <a:lnTo>
                    <a:pt x="1895" y="4953"/>
                  </a:lnTo>
                  <a:cubicBezTo>
                    <a:pt x="1872" y="5022"/>
                    <a:pt x="1850" y="5090"/>
                    <a:pt x="1827" y="5159"/>
                  </a:cubicBezTo>
                  <a:lnTo>
                    <a:pt x="1827" y="5227"/>
                  </a:lnTo>
                  <a:cubicBezTo>
                    <a:pt x="1804" y="5296"/>
                    <a:pt x="1781" y="5364"/>
                    <a:pt x="1758" y="5432"/>
                  </a:cubicBezTo>
                  <a:cubicBezTo>
                    <a:pt x="1758" y="5455"/>
                    <a:pt x="1735" y="5478"/>
                    <a:pt x="1735" y="5524"/>
                  </a:cubicBezTo>
                  <a:cubicBezTo>
                    <a:pt x="1735" y="5524"/>
                    <a:pt x="1713" y="5547"/>
                    <a:pt x="1713" y="5547"/>
                  </a:cubicBezTo>
                  <a:cubicBezTo>
                    <a:pt x="1713" y="5569"/>
                    <a:pt x="1713" y="5592"/>
                    <a:pt x="1690" y="5592"/>
                  </a:cubicBezTo>
                  <a:cubicBezTo>
                    <a:pt x="1690" y="5638"/>
                    <a:pt x="1690" y="5684"/>
                    <a:pt x="1690" y="5706"/>
                  </a:cubicBezTo>
                  <a:cubicBezTo>
                    <a:pt x="1690" y="5729"/>
                    <a:pt x="1690" y="5729"/>
                    <a:pt x="1690" y="5752"/>
                  </a:cubicBezTo>
                  <a:cubicBezTo>
                    <a:pt x="1690" y="5775"/>
                    <a:pt x="1690" y="5821"/>
                    <a:pt x="1690" y="5843"/>
                  </a:cubicBezTo>
                  <a:cubicBezTo>
                    <a:pt x="1713" y="5866"/>
                    <a:pt x="1713" y="5866"/>
                    <a:pt x="1735" y="5866"/>
                  </a:cubicBezTo>
                  <a:lnTo>
                    <a:pt x="1758" y="5889"/>
                  </a:lnTo>
                  <a:lnTo>
                    <a:pt x="1781" y="5889"/>
                  </a:lnTo>
                  <a:cubicBezTo>
                    <a:pt x="1827" y="5912"/>
                    <a:pt x="1872" y="5957"/>
                    <a:pt x="1918" y="6003"/>
                  </a:cubicBezTo>
                  <a:lnTo>
                    <a:pt x="1941" y="6026"/>
                  </a:lnTo>
                  <a:cubicBezTo>
                    <a:pt x="1987" y="6049"/>
                    <a:pt x="2032" y="6072"/>
                    <a:pt x="2055" y="6094"/>
                  </a:cubicBezTo>
                  <a:lnTo>
                    <a:pt x="2123" y="6140"/>
                  </a:lnTo>
                  <a:lnTo>
                    <a:pt x="2192" y="6209"/>
                  </a:lnTo>
                  <a:cubicBezTo>
                    <a:pt x="2283" y="6277"/>
                    <a:pt x="2375" y="6323"/>
                    <a:pt x="2443" y="6391"/>
                  </a:cubicBezTo>
                  <a:cubicBezTo>
                    <a:pt x="2489" y="6414"/>
                    <a:pt x="2534" y="6437"/>
                    <a:pt x="2580" y="6460"/>
                  </a:cubicBezTo>
                  <a:cubicBezTo>
                    <a:pt x="2626" y="6505"/>
                    <a:pt x="2671" y="6528"/>
                    <a:pt x="2717" y="6574"/>
                  </a:cubicBezTo>
                  <a:cubicBezTo>
                    <a:pt x="2785" y="6597"/>
                    <a:pt x="2831" y="6642"/>
                    <a:pt x="2900" y="6665"/>
                  </a:cubicBezTo>
                  <a:cubicBezTo>
                    <a:pt x="2945" y="6711"/>
                    <a:pt x="3014" y="6734"/>
                    <a:pt x="3059" y="6779"/>
                  </a:cubicBezTo>
                  <a:cubicBezTo>
                    <a:pt x="3128" y="6802"/>
                    <a:pt x="3196" y="6848"/>
                    <a:pt x="3242" y="6893"/>
                  </a:cubicBezTo>
                  <a:lnTo>
                    <a:pt x="3379" y="6962"/>
                  </a:lnTo>
                  <a:lnTo>
                    <a:pt x="3425" y="6985"/>
                  </a:lnTo>
                  <a:cubicBezTo>
                    <a:pt x="3447" y="7007"/>
                    <a:pt x="3470" y="7007"/>
                    <a:pt x="3493" y="7030"/>
                  </a:cubicBezTo>
                  <a:cubicBezTo>
                    <a:pt x="3539" y="7053"/>
                    <a:pt x="3561" y="7076"/>
                    <a:pt x="3607" y="7076"/>
                  </a:cubicBezTo>
                  <a:lnTo>
                    <a:pt x="3630" y="7099"/>
                  </a:lnTo>
                  <a:lnTo>
                    <a:pt x="3721" y="7144"/>
                  </a:lnTo>
                  <a:cubicBezTo>
                    <a:pt x="3767" y="7167"/>
                    <a:pt x="3835" y="7190"/>
                    <a:pt x="3904" y="7236"/>
                  </a:cubicBezTo>
                  <a:cubicBezTo>
                    <a:pt x="3949" y="7236"/>
                    <a:pt x="3972" y="7259"/>
                    <a:pt x="4018" y="7281"/>
                  </a:cubicBezTo>
                  <a:cubicBezTo>
                    <a:pt x="4064" y="7281"/>
                    <a:pt x="4109" y="7304"/>
                    <a:pt x="4155" y="7327"/>
                  </a:cubicBezTo>
                  <a:lnTo>
                    <a:pt x="4201" y="7350"/>
                  </a:lnTo>
                  <a:cubicBezTo>
                    <a:pt x="4315" y="7395"/>
                    <a:pt x="4452" y="7441"/>
                    <a:pt x="4589" y="7487"/>
                  </a:cubicBezTo>
                  <a:cubicBezTo>
                    <a:pt x="4703" y="7532"/>
                    <a:pt x="4840" y="7578"/>
                    <a:pt x="4954" y="7624"/>
                  </a:cubicBezTo>
                  <a:cubicBezTo>
                    <a:pt x="5022" y="7647"/>
                    <a:pt x="5091" y="7669"/>
                    <a:pt x="5159" y="7692"/>
                  </a:cubicBezTo>
                  <a:cubicBezTo>
                    <a:pt x="5228" y="7715"/>
                    <a:pt x="5296" y="7738"/>
                    <a:pt x="5342" y="7761"/>
                  </a:cubicBezTo>
                  <a:lnTo>
                    <a:pt x="5365" y="7783"/>
                  </a:lnTo>
                  <a:cubicBezTo>
                    <a:pt x="5479" y="7806"/>
                    <a:pt x="5570" y="7829"/>
                    <a:pt x="5684" y="7875"/>
                  </a:cubicBezTo>
                  <a:cubicBezTo>
                    <a:pt x="5821" y="7898"/>
                    <a:pt x="5981" y="7943"/>
                    <a:pt x="6141" y="7989"/>
                  </a:cubicBezTo>
                  <a:cubicBezTo>
                    <a:pt x="6209" y="8012"/>
                    <a:pt x="6278" y="8035"/>
                    <a:pt x="6346" y="8057"/>
                  </a:cubicBezTo>
                  <a:cubicBezTo>
                    <a:pt x="6437" y="8057"/>
                    <a:pt x="6506" y="8080"/>
                    <a:pt x="6574" y="8103"/>
                  </a:cubicBezTo>
                  <a:cubicBezTo>
                    <a:pt x="6734" y="8149"/>
                    <a:pt x="6871" y="8172"/>
                    <a:pt x="7008" y="8217"/>
                  </a:cubicBezTo>
                  <a:lnTo>
                    <a:pt x="7031" y="8217"/>
                  </a:lnTo>
                  <a:cubicBezTo>
                    <a:pt x="7373" y="8286"/>
                    <a:pt x="7670" y="8331"/>
                    <a:pt x="7921" y="8354"/>
                  </a:cubicBezTo>
                  <a:cubicBezTo>
                    <a:pt x="7990" y="8377"/>
                    <a:pt x="8058" y="8377"/>
                    <a:pt x="8127" y="8377"/>
                  </a:cubicBezTo>
                  <a:cubicBezTo>
                    <a:pt x="8218" y="8400"/>
                    <a:pt x="8286" y="8400"/>
                    <a:pt x="8355" y="8400"/>
                  </a:cubicBezTo>
                  <a:lnTo>
                    <a:pt x="8469" y="8423"/>
                  </a:lnTo>
                  <a:cubicBezTo>
                    <a:pt x="8583" y="8445"/>
                    <a:pt x="8674" y="8445"/>
                    <a:pt x="8788" y="8468"/>
                  </a:cubicBezTo>
                  <a:lnTo>
                    <a:pt x="9154" y="8468"/>
                  </a:lnTo>
                  <a:lnTo>
                    <a:pt x="9313" y="8491"/>
                  </a:lnTo>
                  <a:lnTo>
                    <a:pt x="9884" y="8491"/>
                  </a:lnTo>
                  <a:cubicBezTo>
                    <a:pt x="10021" y="8491"/>
                    <a:pt x="10158" y="8491"/>
                    <a:pt x="10295" y="8468"/>
                  </a:cubicBezTo>
                  <a:lnTo>
                    <a:pt x="10409" y="8468"/>
                  </a:lnTo>
                  <a:cubicBezTo>
                    <a:pt x="10500" y="8468"/>
                    <a:pt x="10569" y="8445"/>
                    <a:pt x="10660" y="8445"/>
                  </a:cubicBezTo>
                  <a:lnTo>
                    <a:pt x="10774" y="8445"/>
                  </a:lnTo>
                  <a:lnTo>
                    <a:pt x="10866" y="8423"/>
                  </a:lnTo>
                  <a:lnTo>
                    <a:pt x="10911" y="8423"/>
                  </a:lnTo>
                  <a:cubicBezTo>
                    <a:pt x="11048" y="8400"/>
                    <a:pt x="11185" y="8400"/>
                    <a:pt x="11345" y="8377"/>
                  </a:cubicBezTo>
                  <a:cubicBezTo>
                    <a:pt x="11391" y="8354"/>
                    <a:pt x="11459" y="8354"/>
                    <a:pt x="11527" y="8331"/>
                  </a:cubicBezTo>
                  <a:lnTo>
                    <a:pt x="11573" y="8331"/>
                  </a:lnTo>
                  <a:cubicBezTo>
                    <a:pt x="11619" y="8308"/>
                    <a:pt x="11642" y="8308"/>
                    <a:pt x="11687" y="8308"/>
                  </a:cubicBezTo>
                  <a:lnTo>
                    <a:pt x="11779" y="8286"/>
                  </a:lnTo>
                  <a:cubicBezTo>
                    <a:pt x="11870" y="8263"/>
                    <a:pt x="11984" y="8240"/>
                    <a:pt x="12075" y="8217"/>
                  </a:cubicBezTo>
                  <a:lnTo>
                    <a:pt x="12144" y="8217"/>
                  </a:lnTo>
                  <a:lnTo>
                    <a:pt x="12189" y="8194"/>
                  </a:lnTo>
                  <a:cubicBezTo>
                    <a:pt x="12212" y="8194"/>
                    <a:pt x="12235" y="8194"/>
                    <a:pt x="12281" y="8172"/>
                  </a:cubicBezTo>
                  <a:lnTo>
                    <a:pt x="12326" y="8172"/>
                  </a:lnTo>
                  <a:cubicBezTo>
                    <a:pt x="12349" y="8172"/>
                    <a:pt x="12395" y="8172"/>
                    <a:pt x="12418" y="8149"/>
                  </a:cubicBezTo>
                  <a:cubicBezTo>
                    <a:pt x="12509" y="8103"/>
                    <a:pt x="12532" y="8035"/>
                    <a:pt x="12577" y="7966"/>
                  </a:cubicBezTo>
                  <a:cubicBezTo>
                    <a:pt x="12600" y="7875"/>
                    <a:pt x="12623" y="7806"/>
                    <a:pt x="12646" y="7715"/>
                  </a:cubicBezTo>
                  <a:cubicBezTo>
                    <a:pt x="12646" y="7647"/>
                    <a:pt x="12669" y="7578"/>
                    <a:pt x="12669" y="7487"/>
                  </a:cubicBezTo>
                  <a:cubicBezTo>
                    <a:pt x="12669" y="7441"/>
                    <a:pt x="12669" y="7395"/>
                    <a:pt x="12669" y="7350"/>
                  </a:cubicBezTo>
                  <a:lnTo>
                    <a:pt x="12669" y="7281"/>
                  </a:lnTo>
                  <a:cubicBezTo>
                    <a:pt x="12669" y="7236"/>
                    <a:pt x="12669" y="7190"/>
                    <a:pt x="12669" y="7122"/>
                  </a:cubicBezTo>
                  <a:lnTo>
                    <a:pt x="12669" y="7076"/>
                  </a:lnTo>
                  <a:cubicBezTo>
                    <a:pt x="12669" y="7053"/>
                    <a:pt x="12669" y="7030"/>
                    <a:pt x="12669" y="7007"/>
                  </a:cubicBezTo>
                  <a:cubicBezTo>
                    <a:pt x="12669" y="6962"/>
                    <a:pt x="12669" y="6916"/>
                    <a:pt x="12692" y="6870"/>
                  </a:cubicBezTo>
                  <a:cubicBezTo>
                    <a:pt x="12692" y="6779"/>
                    <a:pt x="12714" y="6665"/>
                    <a:pt x="12737" y="6528"/>
                  </a:cubicBezTo>
                  <a:cubicBezTo>
                    <a:pt x="12760" y="6460"/>
                    <a:pt x="12783" y="6368"/>
                    <a:pt x="12806" y="6277"/>
                  </a:cubicBezTo>
                  <a:lnTo>
                    <a:pt x="12806" y="6186"/>
                  </a:lnTo>
                  <a:cubicBezTo>
                    <a:pt x="12829" y="6117"/>
                    <a:pt x="12851" y="6026"/>
                    <a:pt x="12874" y="5935"/>
                  </a:cubicBezTo>
                  <a:lnTo>
                    <a:pt x="12874" y="5957"/>
                  </a:lnTo>
                  <a:cubicBezTo>
                    <a:pt x="12897" y="5866"/>
                    <a:pt x="12897" y="5798"/>
                    <a:pt x="12920" y="5729"/>
                  </a:cubicBezTo>
                  <a:cubicBezTo>
                    <a:pt x="12920" y="5706"/>
                    <a:pt x="12920" y="5661"/>
                    <a:pt x="12920" y="5638"/>
                  </a:cubicBezTo>
                  <a:cubicBezTo>
                    <a:pt x="12920" y="5592"/>
                    <a:pt x="12920" y="5547"/>
                    <a:pt x="12943" y="5501"/>
                  </a:cubicBezTo>
                  <a:cubicBezTo>
                    <a:pt x="12943" y="5478"/>
                    <a:pt x="12943" y="5432"/>
                    <a:pt x="12965" y="5410"/>
                  </a:cubicBezTo>
                  <a:lnTo>
                    <a:pt x="12965" y="5318"/>
                  </a:lnTo>
                  <a:cubicBezTo>
                    <a:pt x="12965" y="5318"/>
                    <a:pt x="12965" y="5296"/>
                    <a:pt x="12965" y="5273"/>
                  </a:cubicBezTo>
                  <a:lnTo>
                    <a:pt x="12988" y="5250"/>
                  </a:lnTo>
                  <a:lnTo>
                    <a:pt x="12988" y="5227"/>
                  </a:lnTo>
                  <a:cubicBezTo>
                    <a:pt x="13011" y="5204"/>
                    <a:pt x="13034" y="5181"/>
                    <a:pt x="13057" y="5181"/>
                  </a:cubicBezTo>
                  <a:cubicBezTo>
                    <a:pt x="13125" y="5136"/>
                    <a:pt x="13171" y="5113"/>
                    <a:pt x="13239" y="5090"/>
                  </a:cubicBezTo>
                  <a:lnTo>
                    <a:pt x="13308" y="5044"/>
                  </a:lnTo>
                  <a:cubicBezTo>
                    <a:pt x="13399" y="4999"/>
                    <a:pt x="13490" y="4953"/>
                    <a:pt x="13605" y="4930"/>
                  </a:cubicBezTo>
                  <a:cubicBezTo>
                    <a:pt x="13742" y="4885"/>
                    <a:pt x="13878" y="4839"/>
                    <a:pt x="13993" y="4816"/>
                  </a:cubicBezTo>
                  <a:cubicBezTo>
                    <a:pt x="14152" y="4771"/>
                    <a:pt x="14289" y="4702"/>
                    <a:pt x="14426" y="4656"/>
                  </a:cubicBezTo>
                  <a:cubicBezTo>
                    <a:pt x="14472" y="4634"/>
                    <a:pt x="14540" y="4611"/>
                    <a:pt x="14609" y="4588"/>
                  </a:cubicBezTo>
                  <a:lnTo>
                    <a:pt x="14632" y="4565"/>
                  </a:lnTo>
                  <a:cubicBezTo>
                    <a:pt x="14677" y="4542"/>
                    <a:pt x="14723" y="4542"/>
                    <a:pt x="14746" y="4519"/>
                  </a:cubicBezTo>
                  <a:cubicBezTo>
                    <a:pt x="14792" y="4497"/>
                    <a:pt x="14814" y="4497"/>
                    <a:pt x="14837" y="4474"/>
                  </a:cubicBezTo>
                  <a:cubicBezTo>
                    <a:pt x="14906" y="4451"/>
                    <a:pt x="14974" y="4428"/>
                    <a:pt x="15043" y="4383"/>
                  </a:cubicBezTo>
                  <a:cubicBezTo>
                    <a:pt x="15111" y="4360"/>
                    <a:pt x="15180" y="4337"/>
                    <a:pt x="15248" y="4291"/>
                  </a:cubicBezTo>
                  <a:cubicBezTo>
                    <a:pt x="15271" y="4291"/>
                    <a:pt x="15294" y="4268"/>
                    <a:pt x="15339" y="4268"/>
                  </a:cubicBezTo>
                  <a:cubicBezTo>
                    <a:pt x="15362" y="4246"/>
                    <a:pt x="15385" y="4246"/>
                    <a:pt x="15431" y="4223"/>
                  </a:cubicBezTo>
                  <a:cubicBezTo>
                    <a:pt x="15476" y="4200"/>
                    <a:pt x="15522" y="4177"/>
                    <a:pt x="15545" y="4177"/>
                  </a:cubicBezTo>
                  <a:lnTo>
                    <a:pt x="15590" y="4154"/>
                  </a:lnTo>
                  <a:cubicBezTo>
                    <a:pt x="15659" y="4109"/>
                    <a:pt x="15750" y="4086"/>
                    <a:pt x="15819" y="4063"/>
                  </a:cubicBezTo>
                  <a:cubicBezTo>
                    <a:pt x="15887" y="4040"/>
                    <a:pt x="15910" y="4017"/>
                    <a:pt x="15933" y="4017"/>
                  </a:cubicBezTo>
                  <a:cubicBezTo>
                    <a:pt x="16024" y="3949"/>
                    <a:pt x="16070" y="3880"/>
                    <a:pt x="16047" y="3789"/>
                  </a:cubicBezTo>
                  <a:cubicBezTo>
                    <a:pt x="16047" y="3743"/>
                    <a:pt x="16001" y="3698"/>
                    <a:pt x="15956" y="3675"/>
                  </a:cubicBezTo>
                  <a:cubicBezTo>
                    <a:pt x="15933" y="3652"/>
                    <a:pt x="15887" y="3629"/>
                    <a:pt x="15841" y="3606"/>
                  </a:cubicBezTo>
                  <a:cubicBezTo>
                    <a:pt x="15773" y="3584"/>
                    <a:pt x="15705" y="3561"/>
                    <a:pt x="15636" y="3515"/>
                  </a:cubicBezTo>
                  <a:cubicBezTo>
                    <a:pt x="15476" y="3470"/>
                    <a:pt x="15339" y="3424"/>
                    <a:pt x="15202" y="3378"/>
                  </a:cubicBezTo>
                  <a:cubicBezTo>
                    <a:pt x="15111" y="3355"/>
                    <a:pt x="15043" y="3310"/>
                    <a:pt x="14974" y="3287"/>
                  </a:cubicBezTo>
                  <a:cubicBezTo>
                    <a:pt x="14906" y="3241"/>
                    <a:pt x="14860" y="3218"/>
                    <a:pt x="14792" y="3196"/>
                  </a:cubicBezTo>
                  <a:cubicBezTo>
                    <a:pt x="14632" y="3150"/>
                    <a:pt x="14495" y="3104"/>
                    <a:pt x="14358" y="3059"/>
                  </a:cubicBezTo>
                  <a:cubicBezTo>
                    <a:pt x="14289" y="3036"/>
                    <a:pt x="14221" y="3013"/>
                    <a:pt x="14152" y="2990"/>
                  </a:cubicBezTo>
                  <a:cubicBezTo>
                    <a:pt x="14107" y="2990"/>
                    <a:pt x="14084" y="2990"/>
                    <a:pt x="14038" y="2967"/>
                  </a:cubicBezTo>
                  <a:cubicBezTo>
                    <a:pt x="14015" y="2967"/>
                    <a:pt x="13970" y="2967"/>
                    <a:pt x="13947" y="2945"/>
                  </a:cubicBezTo>
                  <a:cubicBezTo>
                    <a:pt x="13856" y="2922"/>
                    <a:pt x="13787" y="2922"/>
                    <a:pt x="13719" y="2899"/>
                  </a:cubicBezTo>
                  <a:cubicBezTo>
                    <a:pt x="13650" y="2876"/>
                    <a:pt x="13605" y="2853"/>
                    <a:pt x="13559" y="2830"/>
                  </a:cubicBezTo>
                  <a:lnTo>
                    <a:pt x="13490" y="2808"/>
                  </a:lnTo>
                  <a:cubicBezTo>
                    <a:pt x="13445" y="2808"/>
                    <a:pt x="13399" y="2785"/>
                    <a:pt x="13354" y="2762"/>
                  </a:cubicBezTo>
                  <a:lnTo>
                    <a:pt x="13262" y="2739"/>
                  </a:lnTo>
                  <a:cubicBezTo>
                    <a:pt x="13194" y="2693"/>
                    <a:pt x="13125" y="2671"/>
                    <a:pt x="13034" y="2648"/>
                  </a:cubicBezTo>
                  <a:cubicBezTo>
                    <a:pt x="12965" y="2625"/>
                    <a:pt x="12897" y="2602"/>
                    <a:pt x="12829" y="2579"/>
                  </a:cubicBezTo>
                  <a:cubicBezTo>
                    <a:pt x="12760" y="2557"/>
                    <a:pt x="12669" y="2511"/>
                    <a:pt x="12600" y="2488"/>
                  </a:cubicBezTo>
                  <a:cubicBezTo>
                    <a:pt x="12555" y="2465"/>
                    <a:pt x="12486" y="2465"/>
                    <a:pt x="12441" y="2442"/>
                  </a:cubicBezTo>
                  <a:lnTo>
                    <a:pt x="12395" y="2420"/>
                  </a:lnTo>
                  <a:lnTo>
                    <a:pt x="12144" y="2351"/>
                  </a:lnTo>
                  <a:lnTo>
                    <a:pt x="12007" y="2351"/>
                  </a:lnTo>
                  <a:lnTo>
                    <a:pt x="11961" y="2328"/>
                  </a:lnTo>
                  <a:cubicBezTo>
                    <a:pt x="11916" y="2328"/>
                    <a:pt x="11893" y="2305"/>
                    <a:pt x="11870" y="2305"/>
                  </a:cubicBezTo>
                  <a:cubicBezTo>
                    <a:pt x="11824" y="2283"/>
                    <a:pt x="11779" y="2283"/>
                    <a:pt x="11733" y="2260"/>
                  </a:cubicBezTo>
                  <a:lnTo>
                    <a:pt x="11550" y="2191"/>
                  </a:lnTo>
                  <a:lnTo>
                    <a:pt x="11505" y="2191"/>
                  </a:lnTo>
                  <a:cubicBezTo>
                    <a:pt x="11413" y="2168"/>
                    <a:pt x="11345" y="2123"/>
                    <a:pt x="11276" y="2100"/>
                  </a:cubicBezTo>
                  <a:lnTo>
                    <a:pt x="11185" y="2077"/>
                  </a:lnTo>
                  <a:cubicBezTo>
                    <a:pt x="11139" y="2077"/>
                    <a:pt x="11094" y="2054"/>
                    <a:pt x="11071" y="2032"/>
                  </a:cubicBezTo>
                  <a:cubicBezTo>
                    <a:pt x="10911" y="1986"/>
                    <a:pt x="10751" y="1940"/>
                    <a:pt x="10592" y="1895"/>
                  </a:cubicBezTo>
                  <a:cubicBezTo>
                    <a:pt x="10569" y="1872"/>
                    <a:pt x="10523" y="1872"/>
                    <a:pt x="10478" y="1849"/>
                  </a:cubicBezTo>
                  <a:cubicBezTo>
                    <a:pt x="10455" y="1826"/>
                    <a:pt x="10409" y="1826"/>
                    <a:pt x="10363" y="1803"/>
                  </a:cubicBezTo>
                  <a:lnTo>
                    <a:pt x="10318" y="1803"/>
                  </a:lnTo>
                  <a:cubicBezTo>
                    <a:pt x="10249" y="1780"/>
                    <a:pt x="10181" y="1758"/>
                    <a:pt x="10135" y="1735"/>
                  </a:cubicBezTo>
                  <a:cubicBezTo>
                    <a:pt x="9975" y="1689"/>
                    <a:pt x="9816" y="1621"/>
                    <a:pt x="9679" y="1575"/>
                  </a:cubicBezTo>
                  <a:lnTo>
                    <a:pt x="9565" y="1529"/>
                  </a:lnTo>
                  <a:cubicBezTo>
                    <a:pt x="9450" y="1507"/>
                    <a:pt x="9336" y="1461"/>
                    <a:pt x="9222" y="1438"/>
                  </a:cubicBezTo>
                  <a:cubicBezTo>
                    <a:pt x="9154" y="1415"/>
                    <a:pt x="9085" y="1392"/>
                    <a:pt x="9017" y="1370"/>
                  </a:cubicBezTo>
                  <a:cubicBezTo>
                    <a:pt x="8948" y="1347"/>
                    <a:pt x="8857" y="1324"/>
                    <a:pt x="8766" y="1278"/>
                  </a:cubicBezTo>
                  <a:cubicBezTo>
                    <a:pt x="8697" y="1278"/>
                    <a:pt x="8651" y="1255"/>
                    <a:pt x="8583" y="1233"/>
                  </a:cubicBezTo>
                  <a:lnTo>
                    <a:pt x="8537" y="1210"/>
                  </a:lnTo>
                  <a:cubicBezTo>
                    <a:pt x="8492" y="1210"/>
                    <a:pt x="8446" y="1187"/>
                    <a:pt x="8400" y="1187"/>
                  </a:cubicBezTo>
                  <a:cubicBezTo>
                    <a:pt x="8378" y="1164"/>
                    <a:pt x="8332" y="1164"/>
                    <a:pt x="8309" y="1141"/>
                  </a:cubicBezTo>
                  <a:cubicBezTo>
                    <a:pt x="8218" y="1119"/>
                    <a:pt x="8127" y="1096"/>
                    <a:pt x="8035" y="1073"/>
                  </a:cubicBezTo>
                  <a:cubicBezTo>
                    <a:pt x="7967" y="1050"/>
                    <a:pt x="7898" y="1027"/>
                    <a:pt x="7853" y="1004"/>
                  </a:cubicBezTo>
                  <a:cubicBezTo>
                    <a:pt x="7761" y="982"/>
                    <a:pt x="7693" y="959"/>
                    <a:pt x="7624" y="936"/>
                  </a:cubicBezTo>
                  <a:cubicBezTo>
                    <a:pt x="7579" y="936"/>
                    <a:pt x="7533" y="913"/>
                    <a:pt x="7487" y="913"/>
                  </a:cubicBezTo>
                  <a:cubicBezTo>
                    <a:pt x="7465" y="890"/>
                    <a:pt x="7419" y="890"/>
                    <a:pt x="7373" y="867"/>
                  </a:cubicBezTo>
                  <a:lnTo>
                    <a:pt x="6894" y="730"/>
                  </a:lnTo>
                  <a:cubicBezTo>
                    <a:pt x="6848" y="708"/>
                    <a:pt x="6780" y="708"/>
                    <a:pt x="6734" y="685"/>
                  </a:cubicBezTo>
                  <a:lnTo>
                    <a:pt x="6666" y="662"/>
                  </a:lnTo>
                  <a:lnTo>
                    <a:pt x="6552" y="616"/>
                  </a:lnTo>
                  <a:lnTo>
                    <a:pt x="6437" y="571"/>
                  </a:lnTo>
                  <a:cubicBezTo>
                    <a:pt x="6278" y="525"/>
                    <a:pt x="6141" y="479"/>
                    <a:pt x="5981" y="434"/>
                  </a:cubicBezTo>
                  <a:lnTo>
                    <a:pt x="5776" y="365"/>
                  </a:lnTo>
                  <a:cubicBezTo>
                    <a:pt x="5707" y="342"/>
                    <a:pt x="5616" y="320"/>
                    <a:pt x="5524" y="297"/>
                  </a:cubicBezTo>
                  <a:cubicBezTo>
                    <a:pt x="5456" y="274"/>
                    <a:pt x="5365" y="251"/>
                    <a:pt x="5296" y="228"/>
                  </a:cubicBezTo>
                  <a:cubicBezTo>
                    <a:pt x="5228" y="206"/>
                    <a:pt x="5182" y="183"/>
                    <a:pt x="5114" y="160"/>
                  </a:cubicBezTo>
                  <a:lnTo>
                    <a:pt x="5091" y="160"/>
                  </a:lnTo>
                  <a:cubicBezTo>
                    <a:pt x="4999" y="114"/>
                    <a:pt x="4908" y="91"/>
                    <a:pt x="4840" y="69"/>
                  </a:cubicBezTo>
                  <a:cubicBezTo>
                    <a:pt x="4771" y="46"/>
                    <a:pt x="4703" y="23"/>
                    <a:pt x="4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9738;p58">
              <a:extLst>
                <a:ext uri="{FF2B5EF4-FFF2-40B4-BE49-F238E27FC236}">
                  <a16:creationId xmlns:a16="http://schemas.microsoft.com/office/drawing/2014/main" id="{8058530E-F56F-3335-3198-4ABCDD73F515}"/>
                </a:ext>
              </a:extLst>
            </p:cNvPr>
            <p:cNvSpPr/>
            <p:nvPr/>
          </p:nvSpPr>
          <p:spPr>
            <a:xfrm>
              <a:off x="5374316" y="2750227"/>
              <a:ext cx="547284" cy="184972"/>
            </a:xfrm>
            <a:custGeom>
              <a:avLst/>
              <a:gdLst/>
              <a:ahLst/>
              <a:cxnLst/>
              <a:rect l="l" t="t" r="r" b="b"/>
              <a:pathLst>
                <a:path w="11619" h="3927" extrusionOk="0">
                  <a:moveTo>
                    <a:pt x="8971" y="2785"/>
                  </a:moveTo>
                  <a:lnTo>
                    <a:pt x="8971" y="2785"/>
                  </a:lnTo>
                  <a:cubicBezTo>
                    <a:pt x="8977" y="2791"/>
                    <a:pt x="8984" y="2796"/>
                    <a:pt x="8992" y="2799"/>
                  </a:cubicBezTo>
                  <a:lnTo>
                    <a:pt x="8992" y="2799"/>
                  </a:lnTo>
                  <a:cubicBezTo>
                    <a:pt x="8987" y="2785"/>
                    <a:pt x="8971" y="2785"/>
                    <a:pt x="8971" y="2785"/>
                  </a:cubicBezTo>
                  <a:close/>
                  <a:moveTo>
                    <a:pt x="206" y="1"/>
                  </a:moveTo>
                  <a:cubicBezTo>
                    <a:pt x="183" y="1"/>
                    <a:pt x="160" y="1"/>
                    <a:pt x="138" y="24"/>
                  </a:cubicBezTo>
                  <a:cubicBezTo>
                    <a:pt x="115" y="24"/>
                    <a:pt x="92" y="24"/>
                    <a:pt x="69" y="46"/>
                  </a:cubicBezTo>
                  <a:cubicBezTo>
                    <a:pt x="46" y="69"/>
                    <a:pt x="1" y="115"/>
                    <a:pt x="24" y="161"/>
                  </a:cubicBezTo>
                  <a:cubicBezTo>
                    <a:pt x="24" y="206"/>
                    <a:pt x="46" y="252"/>
                    <a:pt x="92" y="275"/>
                  </a:cubicBezTo>
                  <a:cubicBezTo>
                    <a:pt x="115" y="297"/>
                    <a:pt x="138" y="320"/>
                    <a:pt x="160" y="320"/>
                  </a:cubicBezTo>
                  <a:cubicBezTo>
                    <a:pt x="183" y="343"/>
                    <a:pt x="229" y="343"/>
                    <a:pt x="252" y="366"/>
                  </a:cubicBezTo>
                  <a:cubicBezTo>
                    <a:pt x="343" y="389"/>
                    <a:pt x="434" y="412"/>
                    <a:pt x="503" y="412"/>
                  </a:cubicBezTo>
                  <a:cubicBezTo>
                    <a:pt x="526" y="434"/>
                    <a:pt x="549" y="434"/>
                    <a:pt x="571" y="434"/>
                  </a:cubicBezTo>
                  <a:cubicBezTo>
                    <a:pt x="571" y="457"/>
                    <a:pt x="594" y="457"/>
                    <a:pt x="594" y="457"/>
                  </a:cubicBezTo>
                  <a:cubicBezTo>
                    <a:pt x="640" y="480"/>
                    <a:pt x="708" y="503"/>
                    <a:pt x="754" y="503"/>
                  </a:cubicBezTo>
                  <a:cubicBezTo>
                    <a:pt x="800" y="526"/>
                    <a:pt x="822" y="549"/>
                    <a:pt x="868" y="549"/>
                  </a:cubicBezTo>
                  <a:cubicBezTo>
                    <a:pt x="959" y="594"/>
                    <a:pt x="1028" y="617"/>
                    <a:pt x="1119" y="640"/>
                  </a:cubicBezTo>
                  <a:cubicBezTo>
                    <a:pt x="1188" y="663"/>
                    <a:pt x="1279" y="708"/>
                    <a:pt x="1347" y="731"/>
                  </a:cubicBezTo>
                  <a:cubicBezTo>
                    <a:pt x="1439" y="754"/>
                    <a:pt x="1507" y="777"/>
                    <a:pt x="1598" y="800"/>
                  </a:cubicBezTo>
                  <a:cubicBezTo>
                    <a:pt x="1758" y="845"/>
                    <a:pt x="1941" y="914"/>
                    <a:pt x="2101" y="959"/>
                  </a:cubicBezTo>
                  <a:cubicBezTo>
                    <a:pt x="2192" y="982"/>
                    <a:pt x="2260" y="1005"/>
                    <a:pt x="2352" y="1028"/>
                  </a:cubicBezTo>
                  <a:cubicBezTo>
                    <a:pt x="2397" y="1051"/>
                    <a:pt x="2466" y="1074"/>
                    <a:pt x="2511" y="1096"/>
                  </a:cubicBezTo>
                  <a:cubicBezTo>
                    <a:pt x="2557" y="1096"/>
                    <a:pt x="2580" y="1119"/>
                    <a:pt x="2626" y="1119"/>
                  </a:cubicBezTo>
                  <a:cubicBezTo>
                    <a:pt x="2717" y="1165"/>
                    <a:pt x="2808" y="1188"/>
                    <a:pt x="2900" y="1210"/>
                  </a:cubicBezTo>
                  <a:cubicBezTo>
                    <a:pt x="3059" y="1279"/>
                    <a:pt x="3219" y="1325"/>
                    <a:pt x="3379" y="1370"/>
                  </a:cubicBezTo>
                  <a:cubicBezTo>
                    <a:pt x="3539" y="1416"/>
                    <a:pt x="3698" y="1462"/>
                    <a:pt x="3858" y="1507"/>
                  </a:cubicBezTo>
                  <a:cubicBezTo>
                    <a:pt x="3995" y="1553"/>
                    <a:pt x="4109" y="1599"/>
                    <a:pt x="4246" y="1644"/>
                  </a:cubicBezTo>
                  <a:cubicBezTo>
                    <a:pt x="4292" y="1644"/>
                    <a:pt x="4338" y="1667"/>
                    <a:pt x="4383" y="1690"/>
                  </a:cubicBezTo>
                  <a:cubicBezTo>
                    <a:pt x="4543" y="1735"/>
                    <a:pt x="4703" y="1781"/>
                    <a:pt x="4862" y="1850"/>
                  </a:cubicBezTo>
                  <a:cubicBezTo>
                    <a:pt x="5022" y="1895"/>
                    <a:pt x="5182" y="1941"/>
                    <a:pt x="5342" y="1987"/>
                  </a:cubicBezTo>
                  <a:cubicBezTo>
                    <a:pt x="5365" y="2009"/>
                    <a:pt x="5365" y="2009"/>
                    <a:pt x="5387" y="2009"/>
                  </a:cubicBezTo>
                  <a:cubicBezTo>
                    <a:pt x="5456" y="2032"/>
                    <a:pt x="5547" y="2055"/>
                    <a:pt x="5616" y="2101"/>
                  </a:cubicBezTo>
                  <a:cubicBezTo>
                    <a:pt x="5707" y="2124"/>
                    <a:pt x="5798" y="2146"/>
                    <a:pt x="5867" y="2169"/>
                  </a:cubicBezTo>
                  <a:cubicBezTo>
                    <a:pt x="6141" y="2238"/>
                    <a:pt x="6415" y="2306"/>
                    <a:pt x="6689" y="2397"/>
                  </a:cubicBezTo>
                  <a:lnTo>
                    <a:pt x="6734" y="2397"/>
                  </a:lnTo>
                  <a:cubicBezTo>
                    <a:pt x="6757" y="2420"/>
                    <a:pt x="6803" y="2420"/>
                    <a:pt x="6848" y="2420"/>
                  </a:cubicBezTo>
                  <a:cubicBezTo>
                    <a:pt x="6962" y="2466"/>
                    <a:pt x="7077" y="2489"/>
                    <a:pt x="7191" y="2534"/>
                  </a:cubicBezTo>
                  <a:cubicBezTo>
                    <a:pt x="7259" y="2557"/>
                    <a:pt x="7305" y="2557"/>
                    <a:pt x="7350" y="2580"/>
                  </a:cubicBezTo>
                  <a:cubicBezTo>
                    <a:pt x="7373" y="2580"/>
                    <a:pt x="7396" y="2603"/>
                    <a:pt x="7419" y="2603"/>
                  </a:cubicBezTo>
                  <a:lnTo>
                    <a:pt x="7465" y="2603"/>
                  </a:lnTo>
                  <a:cubicBezTo>
                    <a:pt x="7465" y="2603"/>
                    <a:pt x="7487" y="2626"/>
                    <a:pt x="7487" y="2626"/>
                  </a:cubicBezTo>
                  <a:cubicBezTo>
                    <a:pt x="7533" y="2671"/>
                    <a:pt x="7602" y="2694"/>
                    <a:pt x="7670" y="2717"/>
                  </a:cubicBezTo>
                  <a:cubicBezTo>
                    <a:pt x="7716" y="2717"/>
                    <a:pt x="7761" y="2740"/>
                    <a:pt x="7830" y="2763"/>
                  </a:cubicBezTo>
                  <a:cubicBezTo>
                    <a:pt x="7898" y="2785"/>
                    <a:pt x="7990" y="2808"/>
                    <a:pt x="8058" y="2831"/>
                  </a:cubicBezTo>
                  <a:cubicBezTo>
                    <a:pt x="8149" y="2854"/>
                    <a:pt x="8218" y="2900"/>
                    <a:pt x="8309" y="2922"/>
                  </a:cubicBezTo>
                  <a:cubicBezTo>
                    <a:pt x="8332" y="2922"/>
                    <a:pt x="8378" y="2945"/>
                    <a:pt x="8423" y="2945"/>
                  </a:cubicBezTo>
                  <a:cubicBezTo>
                    <a:pt x="8446" y="2968"/>
                    <a:pt x="8492" y="2968"/>
                    <a:pt x="8515" y="2991"/>
                  </a:cubicBezTo>
                  <a:cubicBezTo>
                    <a:pt x="8537" y="2991"/>
                    <a:pt x="8560" y="2991"/>
                    <a:pt x="8606" y="3014"/>
                  </a:cubicBezTo>
                  <a:cubicBezTo>
                    <a:pt x="8651" y="3014"/>
                    <a:pt x="8697" y="3037"/>
                    <a:pt x="8766" y="3059"/>
                  </a:cubicBezTo>
                  <a:lnTo>
                    <a:pt x="8811" y="3059"/>
                  </a:lnTo>
                  <a:cubicBezTo>
                    <a:pt x="8857" y="3082"/>
                    <a:pt x="8903" y="3105"/>
                    <a:pt x="8948" y="3105"/>
                  </a:cubicBezTo>
                  <a:cubicBezTo>
                    <a:pt x="9108" y="3173"/>
                    <a:pt x="9268" y="3219"/>
                    <a:pt x="9428" y="3265"/>
                  </a:cubicBezTo>
                  <a:cubicBezTo>
                    <a:pt x="9770" y="3379"/>
                    <a:pt x="10112" y="3493"/>
                    <a:pt x="10455" y="3607"/>
                  </a:cubicBezTo>
                  <a:cubicBezTo>
                    <a:pt x="10592" y="3653"/>
                    <a:pt x="10729" y="3698"/>
                    <a:pt x="10866" y="3744"/>
                  </a:cubicBezTo>
                  <a:cubicBezTo>
                    <a:pt x="10888" y="3767"/>
                    <a:pt x="10934" y="3767"/>
                    <a:pt x="10980" y="3767"/>
                  </a:cubicBezTo>
                  <a:cubicBezTo>
                    <a:pt x="11094" y="3813"/>
                    <a:pt x="11185" y="3835"/>
                    <a:pt x="11299" y="3881"/>
                  </a:cubicBezTo>
                  <a:lnTo>
                    <a:pt x="11322" y="3881"/>
                  </a:lnTo>
                  <a:cubicBezTo>
                    <a:pt x="11345" y="3904"/>
                    <a:pt x="11391" y="3904"/>
                    <a:pt x="11413" y="3927"/>
                  </a:cubicBezTo>
                  <a:cubicBezTo>
                    <a:pt x="11482" y="3927"/>
                    <a:pt x="11527" y="3904"/>
                    <a:pt x="11573" y="3835"/>
                  </a:cubicBezTo>
                  <a:cubicBezTo>
                    <a:pt x="11573" y="3835"/>
                    <a:pt x="11573" y="3813"/>
                    <a:pt x="11573" y="3813"/>
                  </a:cubicBezTo>
                  <a:cubicBezTo>
                    <a:pt x="11596" y="3790"/>
                    <a:pt x="11596" y="3767"/>
                    <a:pt x="11619" y="3744"/>
                  </a:cubicBezTo>
                  <a:cubicBezTo>
                    <a:pt x="11619" y="3721"/>
                    <a:pt x="11619" y="3698"/>
                    <a:pt x="11596" y="3676"/>
                  </a:cubicBezTo>
                  <a:cubicBezTo>
                    <a:pt x="11596" y="3630"/>
                    <a:pt x="11573" y="3607"/>
                    <a:pt x="11527" y="3584"/>
                  </a:cubicBezTo>
                  <a:cubicBezTo>
                    <a:pt x="11482" y="3561"/>
                    <a:pt x="11413" y="3539"/>
                    <a:pt x="11345" y="3516"/>
                  </a:cubicBezTo>
                  <a:cubicBezTo>
                    <a:pt x="11299" y="3493"/>
                    <a:pt x="11254" y="3493"/>
                    <a:pt x="11208" y="3470"/>
                  </a:cubicBezTo>
                  <a:cubicBezTo>
                    <a:pt x="11139" y="3447"/>
                    <a:pt x="11048" y="3402"/>
                    <a:pt x="10980" y="3379"/>
                  </a:cubicBezTo>
                  <a:cubicBezTo>
                    <a:pt x="10820" y="3333"/>
                    <a:pt x="10637" y="3265"/>
                    <a:pt x="10478" y="3219"/>
                  </a:cubicBezTo>
                  <a:cubicBezTo>
                    <a:pt x="10158" y="3105"/>
                    <a:pt x="9838" y="2968"/>
                    <a:pt x="9519" y="2877"/>
                  </a:cubicBezTo>
                  <a:cubicBezTo>
                    <a:pt x="9496" y="2877"/>
                    <a:pt x="9450" y="2854"/>
                    <a:pt x="9428" y="2854"/>
                  </a:cubicBezTo>
                  <a:lnTo>
                    <a:pt x="9382" y="2831"/>
                  </a:lnTo>
                  <a:lnTo>
                    <a:pt x="9313" y="2831"/>
                  </a:lnTo>
                  <a:cubicBezTo>
                    <a:pt x="9268" y="2831"/>
                    <a:pt x="9245" y="2854"/>
                    <a:pt x="9222" y="2877"/>
                  </a:cubicBezTo>
                  <a:cubicBezTo>
                    <a:pt x="9176" y="2877"/>
                    <a:pt x="9131" y="2854"/>
                    <a:pt x="9108" y="2854"/>
                  </a:cubicBezTo>
                  <a:cubicBezTo>
                    <a:pt x="9085" y="2831"/>
                    <a:pt x="9085" y="2831"/>
                    <a:pt x="9062" y="2831"/>
                  </a:cubicBezTo>
                  <a:cubicBezTo>
                    <a:pt x="9045" y="2814"/>
                    <a:pt x="9016" y="2810"/>
                    <a:pt x="8992" y="2799"/>
                  </a:cubicBezTo>
                  <a:lnTo>
                    <a:pt x="8992" y="2799"/>
                  </a:lnTo>
                  <a:cubicBezTo>
                    <a:pt x="8993" y="2802"/>
                    <a:pt x="8994" y="2805"/>
                    <a:pt x="8994" y="2808"/>
                  </a:cubicBezTo>
                  <a:cubicBezTo>
                    <a:pt x="8834" y="2740"/>
                    <a:pt x="8674" y="2671"/>
                    <a:pt x="8492" y="2626"/>
                  </a:cubicBezTo>
                  <a:cubicBezTo>
                    <a:pt x="8309" y="2557"/>
                    <a:pt x="8149" y="2512"/>
                    <a:pt x="7967" y="2466"/>
                  </a:cubicBezTo>
                  <a:cubicBezTo>
                    <a:pt x="7807" y="2420"/>
                    <a:pt x="7670" y="2375"/>
                    <a:pt x="7510" y="2329"/>
                  </a:cubicBezTo>
                  <a:cubicBezTo>
                    <a:pt x="7465" y="2306"/>
                    <a:pt x="7396" y="2283"/>
                    <a:pt x="7328" y="2260"/>
                  </a:cubicBezTo>
                  <a:lnTo>
                    <a:pt x="7373" y="2260"/>
                  </a:lnTo>
                  <a:cubicBezTo>
                    <a:pt x="7236" y="2215"/>
                    <a:pt x="7122" y="2169"/>
                    <a:pt x="7008" y="2124"/>
                  </a:cubicBezTo>
                  <a:cubicBezTo>
                    <a:pt x="6871" y="2078"/>
                    <a:pt x="6757" y="2032"/>
                    <a:pt x="6643" y="1987"/>
                  </a:cubicBezTo>
                  <a:lnTo>
                    <a:pt x="6529" y="1987"/>
                  </a:lnTo>
                  <a:cubicBezTo>
                    <a:pt x="6483" y="1964"/>
                    <a:pt x="6415" y="1941"/>
                    <a:pt x="6346" y="1918"/>
                  </a:cubicBezTo>
                  <a:cubicBezTo>
                    <a:pt x="6232" y="1895"/>
                    <a:pt x="6118" y="1850"/>
                    <a:pt x="6004" y="1804"/>
                  </a:cubicBezTo>
                  <a:cubicBezTo>
                    <a:pt x="5958" y="1804"/>
                    <a:pt x="5912" y="1804"/>
                    <a:pt x="5890" y="1827"/>
                  </a:cubicBezTo>
                  <a:lnTo>
                    <a:pt x="5776" y="1804"/>
                  </a:lnTo>
                  <a:cubicBezTo>
                    <a:pt x="5707" y="1781"/>
                    <a:pt x="5639" y="1758"/>
                    <a:pt x="5593" y="1735"/>
                  </a:cubicBezTo>
                  <a:cubicBezTo>
                    <a:pt x="5456" y="1690"/>
                    <a:pt x="5319" y="1644"/>
                    <a:pt x="5205" y="1599"/>
                  </a:cubicBezTo>
                  <a:cubicBezTo>
                    <a:pt x="5068" y="1553"/>
                    <a:pt x="4954" y="1507"/>
                    <a:pt x="4817" y="1462"/>
                  </a:cubicBezTo>
                  <a:cubicBezTo>
                    <a:pt x="4680" y="1439"/>
                    <a:pt x="4566" y="1393"/>
                    <a:pt x="4429" y="1347"/>
                  </a:cubicBezTo>
                  <a:lnTo>
                    <a:pt x="4406" y="1347"/>
                  </a:lnTo>
                  <a:cubicBezTo>
                    <a:pt x="4292" y="1302"/>
                    <a:pt x="4201" y="1279"/>
                    <a:pt x="4086" y="1233"/>
                  </a:cubicBezTo>
                  <a:cubicBezTo>
                    <a:pt x="4064" y="1210"/>
                    <a:pt x="4041" y="1210"/>
                    <a:pt x="4018" y="1210"/>
                  </a:cubicBezTo>
                  <a:cubicBezTo>
                    <a:pt x="3949" y="1188"/>
                    <a:pt x="3904" y="1165"/>
                    <a:pt x="3835" y="1142"/>
                  </a:cubicBezTo>
                  <a:lnTo>
                    <a:pt x="3881" y="1142"/>
                  </a:lnTo>
                  <a:cubicBezTo>
                    <a:pt x="3835" y="1142"/>
                    <a:pt x="3790" y="1119"/>
                    <a:pt x="3744" y="1096"/>
                  </a:cubicBezTo>
                  <a:lnTo>
                    <a:pt x="3767" y="1096"/>
                  </a:lnTo>
                  <a:cubicBezTo>
                    <a:pt x="3698" y="1096"/>
                    <a:pt x="3653" y="1074"/>
                    <a:pt x="3584" y="1051"/>
                  </a:cubicBezTo>
                  <a:cubicBezTo>
                    <a:pt x="3578" y="1044"/>
                    <a:pt x="3569" y="1041"/>
                    <a:pt x="3559" y="1041"/>
                  </a:cubicBezTo>
                  <a:cubicBezTo>
                    <a:pt x="3537" y="1041"/>
                    <a:pt x="3509" y="1057"/>
                    <a:pt x="3493" y="1074"/>
                  </a:cubicBezTo>
                  <a:cubicBezTo>
                    <a:pt x="3493" y="1051"/>
                    <a:pt x="3493" y="1051"/>
                    <a:pt x="3493" y="1051"/>
                  </a:cubicBezTo>
                  <a:cubicBezTo>
                    <a:pt x="3470" y="982"/>
                    <a:pt x="3379" y="959"/>
                    <a:pt x="3310" y="959"/>
                  </a:cubicBezTo>
                  <a:cubicBezTo>
                    <a:pt x="3288" y="937"/>
                    <a:pt x="3242" y="937"/>
                    <a:pt x="3196" y="914"/>
                  </a:cubicBezTo>
                  <a:lnTo>
                    <a:pt x="2991" y="868"/>
                  </a:lnTo>
                  <a:cubicBezTo>
                    <a:pt x="2991" y="868"/>
                    <a:pt x="2968" y="845"/>
                    <a:pt x="2945" y="845"/>
                  </a:cubicBezTo>
                  <a:lnTo>
                    <a:pt x="2922" y="845"/>
                  </a:lnTo>
                  <a:cubicBezTo>
                    <a:pt x="2831" y="822"/>
                    <a:pt x="2763" y="800"/>
                    <a:pt x="2671" y="777"/>
                  </a:cubicBezTo>
                  <a:cubicBezTo>
                    <a:pt x="2603" y="754"/>
                    <a:pt x="2511" y="708"/>
                    <a:pt x="2443" y="686"/>
                  </a:cubicBezTo>
                  <a:cubicBezTo>
                    <a:pt x="2283" y="640"/>
                    <a:pt x="2123" y="594"/>
                    <a:pt x="1964" y="549"/>
                  </a:cubicBezTo>
                  <a:cubicBezTo>
                    <a:pt x="1781" y="480"/>
                    <a:pt x="1621" y="434"/>
                    <a:pt x="1439" y="389"/>
                  </a:cubicBezTo>
                  <a:cubicBezTo>
                    <a:pt x="1347" y="343"/>
                    <a:pt x="1256" y="320"/>
                    <a:pt x="1165" y="297"/>
                  </a:cubicBezTo>
                  <a:cubicBezTo>
                    <a:pt x="1142" y="275"/>
                    <a:pt x="1096" y="275"/>
                    <a:pt x="1073" y="275"/>
                  </a:cubicBezTo>
                  <a:lnTo>
                    <a:pt x="982" y="252"/>
                  </a:lnTo>
                  <a:cubicBezTo>
                    <a:pt x="966" y="236"/>
                    <a:pt x="939" y="220"/>
                    <a:pt x="908" y="220"/>
                  </a:cubicBezTo>
                  <a:cubicBezTo>
                    <a:pt x="895" y="220"/>
                    <a:pt x="881" y="222"/>
                    <a:pt x="868" y="229"/>
                  </a:cubicBezTo>
                  <a:lnTo>
                    <a:pt x="845" y="229"/>
                  </a:lnTo>
                  <a:cubicBezTo>
                    <a:pt x="777" y="183"/>
                    <a:pt x="685" y="161"/>
                    <a:pt x="594" y="115"/>
                  </a:cubicBezTo>
                  <a:cubicBezTo>
                    <a:pt x="549" y="92"/>
                    <a:pt x="480" y="69"/>
                    <a:pt x="434" y="46"/>
                  </a:cubicBezTo>
                  <a:cubicBezTo>
                    <a:pt x="389" y="46"/>
                    <a:pt x="366" y="24"/>
                    <a:pt x="343" y="24"/>
                  </a:cubicBezTo>
                  <a:cubicBezTo>
                    <a:pt x="297" y="24"/>
                    <a:pt x="252" y="1"/>
                    <a:pt x="2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9739;p58">
              <a:extLst>
                <a:ext uri="{FF2B5EF4-FFF2-40B4-BE49-F238E27FC236}">
                  <a16:creationId xmlns:a16="http://schemas.microsoft.com/office/drawing/2014/main" id="{C8BD92DC-6583-56C8-2FDF-0A70EED6038E}"/>
                </a:ext>
              </a:extLst>
            </p:cNvPr>
            <p:cNvSpPr/>
            <p:nvPr/>
          </p:nvSpPr>
          <p:spPr>
            <a:xfrm>
              <a:off x="5910839" y="2835155"/>
              <a:ext cx="221523" cy="95759"/>
            </a:xfrm>
            <a:custGeom>
              <a:avLst/>
              <a:gdLst/>
              <a:ahLst/>
              <a:cxnLst/>
              <a:rect l="l" t="t" r="r" b="b"/>
              <a:pathLst>
                <a:path w="4703" h="2033" extrusionOk="0">
                  <a:moveTo>
                    <a:pt x="4520" y="1"/>
                  </a:moveTo>
                  <a:cubicBezTo>
                    <a:pt x="4497" y="1"/>
                    <a:pt x="4474" y="1"/>
                    <a:pt x="4451" y="24"/>
                  </a:cubicBezTo>
                  <a:cubicBezTo>
                    <a:pt x="4429" y="24"/>
                    <a:pt x="4429" y="24"/>
                    <a:pt x="4406" y="47"/>
                  </a:cubicBezTo>
                  <a:cubicBezTo>
                    <a:pt x="4360" y="47"/>
                    <a:pt x="4315" y="69"/>
                    <a:pt x="4292" y="92"/>
                  </a:cubicBezTo>
                  <a:cubicBezTo>
                    <a:pt x="4200" y="138"/>
                    <a:pt x="4109" y="161"/>
                    <a:pt x="4041" y="206"/>
                  </a:cubicBezTo>
                  <a:cubicBezTo>
                    <a:pt x="3949" y="252"/>
                    <a:pt x="3858" y="298"/>
                    <a:pt x="3767" y="343"/>
                  </a:cubicBezTo>
                  <a:cubicBezTo>
                    <a:pt x="3721" y="366"/>
                    <a:pt x="3675" y="389"/>
                    <a:pt x="3653" y="389"/>
                  </a:cubicBezTo>
                  <a:cubicBezTo>
                    <a:pt x="3630" y="412"/>
                    <a:pt x="3607" y="412"/>
                    <a:pt x="3584" y="435"/>
                  </a:cubicBezTo>
                  <a:cubicBezTo>
                    <a:pt x="3561" y="435"/>
                    <a:pt x="3516" y="457"/>
                    <a:pt x="3493" y="480"/>
                  </a:cubicBezTo>
                  <a:cubicBezTo>
                    <a:pt x="3493" y="480"/>
                    <a:pt x="3493" y="480"/>
                    <a:pt x="3493" y="503"/>
                  </a:cubicBezTo>
                  <a:lnTo>
                    <a:pt x="3424" y="503"/>
                  </a:lnTo>
                  <a:cubicBezTo>
                    <a:pt x="3402" y="526"/>
                    <a:pt x="3379" y="526"/>
                    <a:pt x="3333" y="549"/>
                  </a:cubicBezTo>
                  <a:lnTo>
                    <a:pt x="3310" y="549"/>
                  </a:lnTo>
                  <a:cubicBezTo>
                    <a:pt x="3265" y="572"/>
                    <a:pt x="3219" y="594"/>
                    <a:pt x="3173" y="617"/>
                  </a:cubicBezTo>
                  <a:cubicBezTo>
                    <a:pt x="3105" y="640"/>
                    <a:pt x="3036" y="663"/>
                    <a:pt x="2991" y="686"/>
                  </a:cubicBezTo>
                  <a:cubicBezTo>
                    <a:pt x="2922" y="709"/>
                    <a:pt x="2877" y="731"/>
                    <a:pt x="2831" y="754"/>
                  </a:cubicBezTo>
                  <a:lnTo>
                    <a:pt x="2785" y="754"/>
                  </a:lnTo>
                  <a:cubicBezTo>
                    <a:pt x="2694" y="800"/>
                    <a:pt x="2603" y="845"/>
                    <a:pt x="2488" y="868"/>
                  </a:cubicBezTo>
                  <a:cubicBezTo>
                    <a:pt x="2420" y="914"/>
                    <a:pt x="2352" y="937"/>
                    <a:pt x="2260" y="960"/>
                  </a:cubicBezTo>
                  <a:cubicBezTo>
                    <a:pt x="2215" y="982"/>
                    <a:pt x="2192" y="1005"/>
                    <a:pt x="2146" y="1028"/>
                  </a:cubicBezTo>
                  <a:lnTo>
                    <a:pt x="2100" y="1028"/>
                  </a:lnTo>
                  <a:cubicBezTo>
                    <a:pt x="2100" y="1028"/>
                    <a:pt x="2078" y="1028"/>
                    <a:pt x="2078" y="1051"/>
                  </a:cubicBezTo>
                  <a:cubicBezTo>
                    <a:pt x="2055" y="1051"/>
                    <a:pt x="2009" y="1074"/>
                    <a:pt x="1986" y="1097"/>
                  </a:cubicBezTo>
                  <a:cubicBezTo>
                    <a:pt x="1849" y="1142"/>
                    <a:pt x="1690" y="1188"/>
                    <a:pt x="1553" y="1234"/>
                  </a:cubicBezTo>
                  <a:lnTo>
                    <a:pt x="1416" y="1302"/>
                  </a:lnTo>
                  <a:cubicBezTo>
                    <a:pt x="1416" y="1279"/>
                    <a:pt x="1393" y="1279"/>
                    <a:pt x="1370" y="1256"/>
                  </a:cubicBezTo>
                  <a:cubicBezTo>
                    <a:pt x="1347" y="1256"/>
                    <a:pt x="1302" y="1256"/>
                    <a:pt x="1279" y="1279"/>
                  </a:cubicBezTo>
                  <a:cubicBezTo>
                    <a:pt x="1187" y="1325"/>
                    <a:pt x="1096" y="1348"/>
                    <a:pt x="1005" y="1393"/>
                  </a:cubicBezTo>
                  <a:cubicBezTo>
                    <a:pt x="914" y="1439"/>
                    <a:pt x="822" y="1485"/>
                    <a:pt x="731" y="1507"/>
                  </a:cubicBezTo>
                  <a:cubicBezTo>
                    <a:pt x="640" y="1553"/>
                    <a:pt x="548" y="1599"/>
                    <a:pt x="457" y="1644"/>
                  </a:cubicBezTo>
                  <a:cubicBezTo>
                    <a:pt x="389" y="1644"/>
                    <a:pt x="343" y="1667"/>
                    <a:pt x="297" y="1690"/>
                  </a:cubicBezTo>
                  <a:cubicBezTo>
                    <a:pt x="252" y="1713"/>
                    <a:pt x="206" y="1736"/>
                    <a:pt x="183" y="1758"/>
                  </a:cubicBezTo>
                  <a:cubicBezTo>
                    <a:pt x="137" y="1781"/>
                    <a:pt x="115" y="1781"/>
                    <a:pt x="92" y="1804"/>
                  </a:cubicBezTo>
                  <a:cubicBezTo>
                    <a:pt x="69" y="1827"/>
                    <a:pt x="69" y="1827"/>
                    <a:pt x="46" y="1850"/>
                  </a:cubicBezTo>
                  <a:cubicBezTo>
                    <a:pt x="46" y="1850"/>
                    <a:pt x="23" y="1850"/>
                    <a:pt x="23" y="1873"/>
                  </a:cubicBezTo>
                  <a:cubicBezTo>
                    <a:pt x="1" y="1918"/>
                    <a:pt x="23" y="1987"/>
                    <a:pt x="69" y="2010"/>
                  </a:cubicBezTo>
                  <a:cubicBezTo>
                    <a:pt x="69" y="2010"/>
                    <a:pt x="92" y="2032"/>
                    <a:pt x="115" y="2032"/>
                  </a:cubicBezTo>
                  <a:lnTo>
                    <a:pt x="183" y="2032"/>
                  </a:lnTo>
                  <a:cubicBezTo>
                    <a:pt x="183" y="2032"/>
                    <a:pt x="206" y="2010"/>
                    <a:pt x="229" y="2010"/>
                  </a:cubicBezTo>
                  <a:cubicBezTo>
                    <a:pt x="252" y="2010"/>
                    <a:pt x="297" y="1987"/>
                    <a:pt x="343" y="1964"/>
                  </a:cubicBezTo>
                  <a:cubicBezTo>
                    <a:pt x="434" y="1941"/>
                    <a:pt x="526" y="1918"/>
                    <a:pt x="617" y="1873"/>
                  </a:cubicBezTo>
                  <a:cubicBezTo>
                    <a:pt x="708" y="1850"/>
                    <a:pt x="777" y="1804"/>
                    <a:pt x="868" y="1758"/>
                  </a:cubicBezTo>
                  <a:cubicBezTo>
                    <a:pt x="936" y="1736"/>
                    <a:pt x="1028" y="1690"/>
                    <a:pt x="1096" y="1667"/>
                  </a:cubicBezTo>
                  <a:lnTo>
                    <a:pt x="1165" y="1667"/>
                  </a:lnTo>
                  <a:cubicBezTo>
                    <a:pt x="1210" y="1644"/>
                    <a:pt x="1256" y="1644"/>
                    <a:pt x="1302" y="1622"/>
                  </a:cubicBezTo>
                  <a:cubicBezTo>
                    <a:pt x="1347" y="1599"/>
                    <a:pt x="1393" y="1599"/>
                    <a:pt x="1439" y="1576"/>
                  </a:cubicBezTo>
                  <a:cubicBezTo>
                    <a:pt x="1553" y="1530"/>
                    <a:pt x="1667" y="1485"/>
                    <a:pt x="1781" y="1462"/>
                  </a:cubicBezTo>
                  <a:lnTo>
                    <a:pt x="1758" y="1462"/>
                  </a:lnTo>
                  <a:cubicBezTo>
                    <a:pt x="1781" y="1462"/>
                    <a:pt x="1781" y="1439"/>
                    <a:pt x="1804" y="1439"/>
                  </a:cubicBezTo>
                  <a:lnTo>
                    <a:pt x="1781" y="1439"/>
                  </a:lnTo>
                  <a:cubicBezTo>
                    <a:pt x="1849" y="1416"/>
                    <a:pt x="1918" y="1393"/>
                    <a:pt x="1986" y="1370"/>
                  </a:cubicBezTo>
                  <a:cubicBezTo>
                    <a:pt x="2009" y="1348"/>
                    <a:pt x="2032" y="1348"/>
                    <a:pt x="2055" y="1325"/>
                  </a:cubicBezTo>
                  <a:lnTo>
                    <a:pt x="2146" y="1325"/>
                  </a:lnTo>
                  <a:cubicBezTo>
                    <a:pt x="2169" y="1302"/>
                    <a:pt x="2215" y="1302"/>
                    <a:pt x="2237" y="1279"/>
                  </a:cubicBezTo>
                  <a:cubicBezTo>
                    <a:pt x="2306" y="1256"/>
                    <a:pt x="2374" y="1234"/>
                    <a:pt x="2466" y="1211"/>
                  </a:cubicBezTo>
                  <a:cubicBezTo>
                    <a:pt x="2534" y="1165"/>
                    <a:pt x="2603" y="1142"/>
                    <a:pt x="2671" y="1119"/>
                  </a:cubicBezTo>
                  <a:cubicBezTo>
                    <a:pt x="2671" y="1119"/>
                    <a:pt x="2694" y="1119"/>
                    <a:pt x="2694" y="1097"/>
                  </a:cubicBezTo>
                  <a:cubicBezTo>
                    <a:pt x="2740" y="1097"/>
                    <a:pt x="2785" y="1097"/>
                    <a:pt x="2808" y="1074"/>
                  </a:cubicBezTo>
                  <a:cubicBezTo>
                    <a:pt x="2899" y="1051"/>
                    <a:pt x="2991" y="1005"/>
                    <a:pt x="3082" y="960"/>
                  </a:cubicBezTo>
                  <a:cubicBezTo>
                    <a:pt x="3173" y="937"/>
                    <a:pt x="3242" y="914"/>
                    <a:pt x="3310" y="868"/>
                  </a:cubicBezTo>
                  <a:cubicBezTo>
                    <a:pt x="3333" y="868"/>
                    <a:pt x="3379" y="845"/>
                    <a:pt x="3402" y="823"/>
                  </a:cubicBezTo>
                  <a:cubicBezTo>
                    <a:pt x="3424" y="823"/>
                    <a:pt x="3447" y="800"/>
                    <a:pt x="3470" y="800"/>
                  </a:cubicBezTo>
                  <a:lnTo>
                    <a:pt x="3493" y="800"/>
                  </a:lnTo>
                  <a:cubicBezTo>
                    <a:pt x="3516" y="777"/>
                    <a:pt x="3516" y="777"/>
                    <a:pt x="3538" y="777"/>
                  </a:cubicBezTo>
                  <a:cubicBezTo>
                    <a:pt x="3607" y="754"/>
                    <a:pt x="3675" y="731"/>
                    <a:pt x="3721" y="709"/>
                  </a:cubicBezTo>
                  <a:cubicBezTo>
                    <a:pt x="3812" y="686"/>
                    <a:pt x="3904" y="640"/>
                    <a:pt x="3972" y="617"/>
                  </a:cubicBezTo>
                  <a:cubicBezTo>
                    <a:pt x="4041" y="594"/>
                    <a:pt x="4109" y="572"/>
                    <a:pt x="4200" y="549"/>
                  </a:cubicBezTo>
                  <a:cubicBezTo>
                    <a:pt x="4200" y="549"/>
                    <a:pt x="4200" y="549"/>
                    <a:pt x="4223" y="526"/>
                  </a:cubicBezTo>
                  <a:lnTo>
                    <a:pt x="4246" y="526"/>
                  </a:lnTo>
                  <a:cubicBezTo>
                    <a:pt x="4269" y="526"/>
                    <a:pt x="4292" y="503"/>
                    <a:pt x="4315" y="503"/>
                  </a:cubicBezTo>
                  <a:cubicBezTo>
                    <a:pt x="4337" y="480"/>
                    <a:pt x="4383" y="457"/>
                    <a:pt x="4406" y="457"/>
                  </a:cubicBezTo>
                  <a:cubicBezTo>
                    <a:pt x="4429" y="435"/>
                    <a:pt x="4451" y="435"/>
                    <a:pt x="4451" y="435"/>
                  </a:cubicBezTo>
                  <a:cubicBezTo>
                    <a:pt x="4474" y="412"/>
                    <a:pt x="4497" y="412"/>
                    <a:pt x="4520" y="389"/>
                  </a:cubicBezTo>
                  <a:cubicBezTo>
                    <a:pt x="4543" y="389"/>
                    <a:pt x="4566" y="366"/>
                    <a:pt x="4588" y="343"/>
                  </a:cubicBezTo>
                  <a:cubicBezTo>
                    <a:pt x="4588" y="343"/>
                    <a:pt x="4611" y="343"/>
                    <a:pt x="4611" y="321"/>
                  </a:cubicBezTo>
                  <a:cubicBezTo>
                    <a:pt x="4634" y="321"/>
                    <a:pt x="4657" y="298"/>
                    <a:pt x="4657" y="298"/>
                  </a:cubicBezTo>
                  <a:cubicBezTo>
                    <a:pt x="4680" y="275"/>
                    <a:pt x="4703" y="252"/>
                    <a:pt x="4703" y="229"/>
                  </a:cubicBezTo>
                  <a:cubicBezTo>
                    <a:pt x="4703" y="206"/>
                    <a:pt x="4703" y="161"/>
                    <a:pt x="4680" y="138"/>
                  </a:cubicBezTo>
                  <a:cubicBezTo>
                    <a:pt x="4680" y="115"/>
                    <a:pt x="4680" y="92"/>
                    <a:pt x="4657" y="92"/>
                  </a:cubicBezTo>
                  <a:cubicBezTo>
                    <a:pt x="4657" y="69"/>
                    <a:pt x="4634" y="47"/>
                    <a:pt x="4634" y="47"/>
                  </a:cubicBezTo>
                  <a:cubicBezTo>
                    <a:pt x="4611" y="24"/>
                    <a:pt x="4566" y="1"/>
                    <a:pt x="4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9740;p58">
              <a:extLst>
                <a:ext uri="{FF2B5EF4-FFF2-40B4-BE49-F238E27FC236}">
                  <a16:creationId xmlns:a16="http://schemas.microsoft.com/office/drawing/2014/main" id="{B7DD1152-79DC-8B41-BE8F-9CE54499B738}"/>
                </a:ext>
              </a:extLst>
            </p:cNvPr>
            <p:cNvSpPr/>
            <p:nvPr/>
          </p:nvSpPr>
          <p:spPr>
            <a:xfrm>
              <a:off x="6095772" y="2939444"/>
              <a:ext cx="62411" cy="61375"/>
            </a:xfrm>
            <a:custGeom>
              <a:avLst/>
              <a:gdLst/>
              <a:ahLst/>
              <a:cxnLst/>
              <a:rect l="l" t="t" r="r" b="b"/>
              <a:pathLst>
                <a:path w="1325" h="1303" extrusionOk="0">
                  <a:moveTo>
                    <a:pt x="480" y="1"/>
                  </a:moveTo>
                  <a:cubicBezTo>
                    <a:pt x="366" y="24"/>
                    <a:pt x="274" y="92"/>
                    <a:pt x="229" y="161"/>
                  </a:cubicBezTo>
                  <a:cubicBezTo>
                    <a:pt x="160" y="229"/>
                    <a:pt x="115" y="298"/>
                    <a:pt x="92" y="366"/>
                  </a:cubicBezTo>
                  <a:cubicBezTo>
                    <a:pt x="69" y="435"/>
                    <a:pt x="23" y="503"/>
                    <a:pt x="23" y="572"/>
                  </a:cubicBezTo>
                  <a:cubicBezTo>
                    <a:pt x="23" y="617"/>
                    <a:pt x="0" y="663"/>
                    <a:pt x="0" y="709"/>
                  </a:cubicBezTo>
                  <a:cubicBezTo>
                    <a:pt x="0" y="754"/>
                    <a:pt x="23" y="800"/>
                    <a:pt x="23" y="846"/>
                  </a:cubicBezTo>
                  <a:cubicBezTo>
                    <a:pt x="23" y="868"/>
                    <a:pt x="46" y="914"/>
                    <a:pt x="69" y="960"/>
                  </a:cubicBezTo>
                  <a:cubicBezTo>
                    <a:pt x="69" y="982"/>
                    <a:pt x="92" y="1005"/>
                    <a:pt x="115" y="1028"/>
                  </a:cubicBezTo>
                  <a:cubicBezTo>
                    <a:pt x="115" y="1051"/>
                    <a:pt x="137" y="1051"/>
                    <a:pt x="137" y="1074"/>
                  </a:cubicBezTo>
                  <a:cubicBezTo>
                    <a:pt x="160" y="1097"/>
                    <a:pt x="206" y="1119"/>
                    <a:pt x="229" y="1142"/>
                  </a:cubicBezTo>
                  <a:cubicBezTo>
                    <a:pt x="297" y="1188"/>
                    <a:pt x="366" y="1234"/>
                    <a:pt x="457" y="1256"/>
                  </a:cubicBezTo>
                  <a:cubicBezTo>
                    <a:pt x="525" y="1279"/>
                    <a:pt x="617" y="1302"/>
                    <a:pt x="708" y="1302"/>
                  </a:cubicBezTo>
                  <a:cubicBezTo>
                    <a:pt x="799" y="1302"/>
                    <a:pt x="868" y="1279"/>
                    <a:pt x="936" y="1256"/>
                  </a:cubicBezTo>
                  <a:cubicBezTo>
                    <a:pt x="1050" y="1211"/>
                    <a:pt x="1119" y="1142"/>
                    <a:pt x="1165" y="1074"/>
                  </a:cubicBezTo>
                  <a:cubicBezTo>
                    <a:pt x="1210" y="1005"/>
                    <a:pt x="1256" y="960"/>
                    <a:pt x="1279" y="891"/>
                  </a:cubicBezTo>
                  <a:cubicBezTo>
                    <a:pt x="1302" y="800"/>
                    <a:pt x="1324" y="731"/>
                    <a:pt x="1324" y="640"/>
                  </a:cubicBezTo>
                  <a:cubicBezTo>
                    <a:pt x="1324" y="594"/>
                    <a:pt x="1302" y="526"/>
                    <a:pt x="1279" y="480"/>
                  </a:cubicBezTo>
                  <a:cubicBezTo>
                    <a:pt x="1279" y="435"/>
                    <a:pt x="1256" y="389"/>
                    <a:pt x="1233" y="343"/>
                  </a:cubicBezTo>
                  <a:cubicBezTo>
                    <a:pt x="1210" y="298"/>
                    <a:pt x="1187" y="275"/>
                    <a:pt x="1142" y="229"/>
                  </a:cubicBezTo>
                  <a:cubicBezTo>
                    <a:pt x="1142" y="229"/>
                    <a:pt x="1142" y="206"/>
                    <a:pt x="1119" y="206"/>
                  </a:cubicBezTo>
                  <a:cubicBezTo>
                    <a:pt x="1119" y="184"/>
                    <a:pt x="1096" y="161"/>
                    <a:pt x="1096" y="161"/>
                  </a:cubicBezTo>
                  <a:cubicBezTo>
                    <a:pt x="1050" y="138"/>
                    <a:pt x="1050" y="115"/>
                    <a:pt x="1005" y="115"/>
                  </a:cubicBezTo>
                  <a:cubicBezTo>
                    <a:pt x="936" y="47"/>
                    <a:pt x="845" y="24"/>
                    <a:pt x="754" y="24"/>
                  </a:cubicBezTo>
                  <a:lnTo>
                    <a:pt x="731" y="24"/>
                  </a:lnTo>
                  <a:cubicBezTo>
                    <a:pt x="708" y="1"/>
                    <a:pt x="685" y="1"/>
                    <a:pt x="6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9741;p58">
              <a:extLst>
                <a:ext uri="{FF2B5EF4-FFF2-40B4-BE49-F238E27FC236}">
                  <a16:creationId xmlns:a16="http://schemas.microsoft.com/office/drawing/2014/main" id="{2A173721-73ED-F2F1-4043-3E3D7F013562}"/>
                </a:ext>
              </a:extLst>
            </p:cNvPr>
            <p:cNvSpPr/>
            <p:nvPr/>
          </p:nvSpPr>
          <p:spPr>
            <a:xfrm>
              <a:off x="6082865" y="2988903"/>
              <a:ext cx="82853" cy="107582"/>
            </a:xfrm>
            <a:custGeom>
              <a:avLst/>
              <a:gdLst/>
              <a:ahLst/>
              <a:cxnLst/>
              <a:rect l="l" t="t" r="r" b="b"/>
              <a:pathLst>
                <a:path w="1759" h="2284" extrusionOk="0">
                  <a:moveTo>
                    <a:pt x="1096" y="1"/>
                  </a:moveTo>
                  <a:cubicBezTo>
                    <a:pt x="1005" y="24"/>
                    <a:pt x="936" y="47"/>
                    <a:pt x="845" y="47"/>
                  </a:cubicBezTo>
                  <a:cubicBezTo>
                    <a:pt x="799" y="69"/>
                    <a:pt x="777" y="69"/>
                    <a:pt x="731" y="92"/>
                  </a:cubicBezTo>
                  <a:cubicBezTo>
                    <a:pt x="708" y="92"/>
                    <a:pt x="663" y="92"/>
                    <a:pt x="640" y="115"/>
                  </a:cubicBezTo>
                  <a:cubicBezTo>
                    <a:pt x="623" y="109"/>
                    <a:pt x="607" y="107"/>
                    <a:pt x="593" y="107"/>
                  </a:cubicBezTo>
                  <a:cubicBezTo>
                    <a:pt x="551" y="107"/>
                    <a:pt x="526" y="132"/>
                    <a:pt x="526" y="184"/>
                  </a:cubicBezTo>
                  <a:cubicBezTo>
                    <a:pt x="503" y="206"/>
                    <a:pt x="503" y="252"/>
                    <a:pt x="480" y="275"/>
                  </a:cubicBezTo>
                  <a:cubicBezTo>
                    <a:pt x="457" y="321"/>
                    <a:pt x="457" y="343"/>
                    <a:pt x="434" y="389"/>
                  </a:cubicBezTo>
                  <a:cubicBezTo>
                    <a:pt x="411" y="435"/>
                    <a:pt x="389" y="503"/>
                    <a:pt x="366" y="572"/>
                  </a:cubicBezTo>
                  <a:cubicBezTo>
                    <a:pt x="320" y="686"/>
                    <a:pt x="252" y="800"/>
                    <a:pt x="206" y="891"/>
                  </a:cubicBezTo>
                  <a:cubicBezTo>
                    <a:pt x="183" y="960"/>
                    <a:pt x="160" y="1005"/>
                    <a:pt x="138" y="1051"/>
                  </a:cubicBezTo>
                  <a:cubicBezTo>
                    <a:pt x="115" y="1119"/>
                    <a:pt x="92" y="1188"/>
                    <a:pt x="69" y="1234"/>
                  </a:cubicBezTo>
                  <a:cubicBezTo>
                    <a:pt x="69" y="1302"/>
                    <a:pt x="46" y="1348"/>
                    <a:pt x="46" y="1416"/>
                  </a:cubicBezTo>
                  <a:cubicBezTo>
                    <a:pt x="23" y="1485"/>
                    <a:pt x="1" y="1576"/>
                    <a:pt x="1" y="1644"/>
                  </a:cubicBezTo>
                  <a:cubicBezTo>
                    <a:pt x="1" y="1713"/>
                    <a:pt x="23" y="1781"/>
                    <a:pt x="69" y="1850"/>
                  </a:cubicBezTo>
                  <a:cubicBezTo>
                    <a:pt x="69" y="1895"/>
                    <a:pt x="115" y="1941"/>
                    <a:pt x="138" y="1964"/>
                  </a:cubicBezTo>
                  <a:cubicBezTo>
                    <a:pt x="160" y="1987"/>
                    <a:pt x="183" y="2010"/>
                    <a:pt x="206" y="2032"/>
                  </a:cubicBezTo>
                  <a:cubicBezTo>
                    <a:pt x="252" y="2078"/>
                    <a:pt x="320" y="2124"/>
                    <a:pt x="366" y="2147"/>
                  </a:cubicBezTo>
                  <a:cubicBezTo>
                    <a:pt x="434" y="2169"/>
                    <a:pt x="480" y="2215"/>
                    <a:pt x="548" y="2238"/>
                  </a:cubicBezTo>
                  <a:cubicBezTo>
                    <a:pt x="617" y="2261"/>
                    <a:pt x="708" y="2261"/>
                    <a:pt x="777" y="2283"/>
                  </a:cubicBezTo>
                  <a:cubicBezTo>
                    <a:pt x="868" y="2283"/>
                    <a:pt x="936" y="2261"/>
                    <a:pt x="1028" y="2261"/>
                  </a:cubicBezTo>
                  <a:cubicBezTo>
                    <a:pt x="1096" y="2238"/>
                    <a:pt x="1165" y="2238"/>
                    <a:pt x="1233" y="2215"/>
                  </a:cubicBezTo>
                  <a:cubicBezTo>
                    <a:pt x="1302" y="2215"/>
                    <a:pt x="1347" y="2169"/>
                    <a:pt x="1416" y="2147"/>
                  </a:cubicBezTo>
                  <a:cubicBezTo>
                    <a:pt x="1484" y="2124"/>
                    <a:pt x="1553" y="2055"/>
                    <a:pt x="1598" y="1987"/>
                  </a:cubicBezTo>
                  <a:cubicBezTo>
                    <a:pt x="1667" y="1918"/>
                    <a:pt x="1735" y="1827"/>
                    <a:pt x="1735" y="1736"/>
                  </a:cubicBezTo>
                  <a:cubicBezTo>
                    <a:pt x="1758" y="1644"/>
                    <a:pt x="1758" y="1553"/>
                    <a:pt x="1758" y="1485"/>
                  </a:cubicBezTo>
                  <a:cubicBezTo>
                    <a:pt x="1758" y="1393"/>
                    <a:pt x="1758" y="1325"/>
                    <a:pt x="1758" y="1234"/>
                  </a:cubicBezTo>
                  <a:cubicBezTo>
                    <a:pt x="1758" y="1165"/>
                    <a:pt x="1735" y="1074"/>
                    <a:pt x="1735" y="982"/>
                  </a:cubicBezTo>
                  <a:cubicBezTo>
                    <a:pt x="1712" y="914"/>
                    <a:pt x="1712" y="823"/>
                    <a:pt x="1690" y="754"/>
                  </a:cubicBezTo>
                  <a:cubicBezTo>
                    <a:pt x="1667" y="617"/>
                    <a:pt x="1621" y="457"/>
                    <a:pt x="1576" y="321"/>
                  </a:cubicBezTo>
                  <a:cubicBezTo>
                    <a:pt x="1553" y="275"/>
                    <a:pt x="1553" y="252"/>
                    <a:pt x="1530" y="206"/>
                  </a:cubicBezTo>
                  <a:cubicBezTo>
                    <a:pt x="1530" y="184"/>
                    <a:pt x="1530" y="184"/>
                    <a:pt x="1530" y="161"/>
                  </a:cubicBezTo>
                  <a:cubicBezTo>
                    <a:pt x="1530" y="115"/>
                    <a:pt x="1507" y="69"/>
                    <a:pt x="1484" y="47"/>
                  </a:cubicBezTo>
                  <a:cubicBezTo>
                    <a:pt x="1439" y="24"/>
                    <a:pt x="1416" y="1"/>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9742;p58">
              <a:extLst>
                <a:ext uri="{FF2B5EF4-FFF2-40B4-BE49-F238E27FC236}">
                  <a16:creationId xmlns:a16="http://schemas.microsoft.com/office/drawing/2014/main" id="{9009476B-BCA6-7A77-F654-B16C7788025E}"/>
                </a:ext>
              </a:extLst>
            </p:cNvPr>
            <p:cNvSpPr/>
            <p:nvPr/>
          </p:nvSpPr>
          <p:spPr>
            <a:xfrm>
              <a:off x="5476486" y="3455562"/>
              <a:ext cx="166696" cy="175268"/>
            </a:xfrm>
            <a:custGeom>
              <a:avLst/>
              <a:gdLst/>
              <a:ahLst/>
              <a:cxnLst/>
              <a:rect l="l" t="t" r="r" b="b"/>
              <a:pathLst>
                <a:path w="3539" h="3721" extrusionOk="0">
                  <a:moveTo>
                    <a:pt x="2191" y="0"/>
                  </a:moveTo>
                  <a:cubicBezTo>
                    <a:pt x="2123" y="46"/>
                    <a:pt x="2054" y="69"/>
                    <a:pt x="1963" y="114"/>
                  </a:cubicBezTo>
                  <a:cubicBezTo>
                    <a:pt x="1895" y="137"/>
                    <a:pt x="1826" y="160"/>
                    <a:pt x="1758" y="183"/>
                  </a:cubicBezTo>
                  <a:cubicBezTo>
                    <a:pt x="1689" y="206"/>
                    <a:pt x="1621" y="228"/>
                    <a:pt x="1552" y="251"/>
                  </a:cubicBezTo>
                  <a:lnTo>
                    <a:pt x="1507" y="274"/>
                  </a:lnTo>
                  <a:lnTo>
                    <a:pt x="1484" y="274"/>
                  </a:lnTo>
                  <a:cubicBezTo>
                    <a:pt x="1415" y="297"/>
                    <a:pt x="1370" y="320"/>
                    <a:pt x="1324" y="343"/>
                  </a:cubicBezTo>
                  <a:lnTo>
                    <a:pt x="1278" y="365"/>
                  </a:lnTo>
                  <a:cubicBezTo>
                    <a:pt x="1233" y="411"/>
                    <a:pt x="1210" y="434"/>
                    <a:pt x="1141" y="479"/>
                  </a:cubicBezTo>
                  <a:cubicBezTo>
                    <a:pt x="1096" y="502"/>
                    <a:pt x="1050" y="502"/>
                    <a:pt x="1004" y="502"/>
                  </a:cubicBezTo>
                  <a:cubicBezTo>
                    <a:pt x="982" y="525"/>
                    <a:pt x="959" y="525"/>
                    <a:pt x="936" y="525"/>
                  </a:cubicBezTo>
                  <a:cubicBezTo>
                    <a:pt x="913" y="548"/>
                    <a:pt x="890" y="548"/>
                    <a:pt x="867" y="571"/>
                  </a:cubicBezTo>
                  <a:lnTo>
                    <a:pt x="822" y="616"/>
                  </a:lnTo>
                  <a:lnTo>
                    <a:pt x="708" y="708"/>
                  </a:lnTo>
                  <a:cubicBezTo>
                    <a:pt x="639" y="776"/>
                    <a:pt x="571" y="822"/>
                    <a:pt x="525" y="867"/>
                  </a:cubicBezTo>
                  <a:cubicBezTo>
                    <a:pt x="502" y="867"/>
                    <a:pt x="479" y="890"/>
                    <a:pt x="457" y="913"/>
                  </a:cubicBezTo>
                  <a:lnTo>
                    <a:pt x="411" y="959"/>
                  </a:lnTo>
                  <a:lnTo>
                    <a:pt x="365" y="1004"/>
                  </a:lnTo>
                  <a:cubicBezTo>
                    <a:pt x="342" y="1004"/>
                    <a:pt x="320" y="1027"/>
                    <a:pt x="320" y="1050"/>
                  </a:cubicBezTo>
                  <a:lnTo>
                    <a:pt x="297" y="1050"/>
                  </a:lnTo>
                  <a:lnTo>
                    <a:pt x="274" y="1073"/>
                  </a:lnTo>
                  <a:cubicBezTo>
                    <a:pt x="274" y="1073"/>
                    <a:pt x="251" y="1096"/>
                    <a:pt x="251" y="1119"/>
                  </a:cubicBezTo>
                  <a:cubicBezTo>
                    <a:pt x="228" y="1119"/>
                    <a:pt x="228" y="1141"/>
                    <a:pt x="206" y="1164"/>
                  </a:cubicBezTo>
                  <a:cubicBezTo>
                    <a:pt x="183" y="1233"/>
                    <a:pt x="137" y="1301"/>
                    <a:pt x="114" y="1370"/>
                  </a:cubicBezTo>
                  <a:cubicBezTo>
                    <a:pt x="91" y="1438"/>
                    <a:pt x="69" y="1507"/>
                    <a:pt x="46" y="1552"/>
                  </a:cubicBezTo>
                  <a:cubicBezTo>
                    <a:pt x="23" y="1644"/>
                    <a:pt x="0" y="1735"/>
                    <a:pt x="0" y="1803"/>
                  </a:cubicBezTo>
                  <a:cubicBezTo>
                    <a:pt x="0" y="1872"/>
                    <a:pt x="0" y="1963"/>
                    <a:pt x="23" y="2032"/>
                  </a:cubicBezTo>
                  <a:cubicBezTo>
                    <a:pt x="23" y="2077"/>
                    <a:pt x="46" y="2100"/>
                    <a:pt x="46" y="2146"/>
                  </a:cubicBezTo>
                  <a:lnTo>
                    <a:pt x="69" y="2191"/>
                  </a:lnTo>
                  <a:cubicBezTo>
                    <a:pt x="69" y="2214"/>
                    <a:pt x="91" y="2237"/>
                    <a:pt x="91" y="2283"/>
                  </a:cubicBezTo>
                  <a:cubicBezTo>
                    <a:pt x="114" y="2328"/>
                    <a:pt x="137" y="2374"/>
                    <a:pt x="160" y="2442"/>
                  </a:cubicBezTo>
                  <a:cubicBezTo>
                    <a:pt x="183" y="2488"/>
                    <a:pt x="228" y="2511"/>
                    <a:pt x="251" y="2557"/>
                  </a:cubicBezTo>
                  <a:cubicBezTo>
                    <a:pt x="251" y="2579"/>
                    <a:pt x="274" y="2579"/>
                    <a:pt x="274" y="2602"/>
                  </a:cubicBezTo>
                  <a:lnTo>
                    <a:pt x="297" y="2625"/>
                  </a:lnTo>
                  <a:cubicBezTo>
                    <a:pt x="342" y="2694"/>
                    <a:pt x="365" y="2739"/>
                    <a:pt x="411" y="2785"/>
                  </a:cubicBezTo>
                  <a:cubicBezTo>
                    <a:pt x="434" y="2830"/>
                    <a:pt x="457" y="2853"/>
                    <a:pt x="479" y="2876"/>
                  </a:cubicBezTo>
                  <a:cubicBezTo>
                    <a:pt x="502" y="2899"/>
                    <a:pt x="525" y="2922"/>
                    <a:pt x="548" y="2967"/>
                  </a:cubicBezTo>
                  <a:cubicBezTo>
                    <a:pt x="571" y="2990"/>
                    <a:pt x="594" y="3013"/>
                    <a:pt x="616" y="3036"/>
                  </a:cubicBezTo>
                  <a:cubicBezTo>
                    <a:pt x="639" y="3059"/>
                    <a:pt x="662" y="3104"/>
                    <a:pt x="685" y="3127"/>
                  </a:cubicBezTo>
                  <a:lnTo>
                    <a:pt x="822" y="3287"/>
                  </a:lnTo>
                  <a:cubicBezTo>
                    <a:pt x="867" y="3355"/>
                    <a:pt x="913" y="3401"/>
                    <a:pt x="959" y="3447"/>
                  </a:cubicBezTo>
                  <a:cubicBezTo>
                    <a:pt x="982" y="3470"/>
                    <a:pt x="1027" y="3515"/>
                    <a:pt x="1050" y="3538"/>
                  </a:cubicBezTo>
                  <a:cubicBezTo>
                    <a:pt x="1073" y="3538"/>
                    <a:pt x="1073" y="3538"/>
                    <a:pt x="1096" y="3561"/>
                  </a:cubicBezTo>
                  <a:cubicBezTo>
                    <a:pt x="1096" y="3561"/>
                    <a:pt x="1119" y="3584"/>
                    <a:pt x="1119" y="3584"/>
                  </a:cubicBezTo>
                  <a:cubicBezTo>
                    <a:pt x="1141" y="3584"/>
                    <a:pt x="1164" y="3607"/>
                    <a:pt x="1164" y="3607"/>
                  </a:cubicBezTo>
                  <a:cubicBezTo>
                    <a:pt x="1210" y="3652"/>
                    <a:pt x="1256" y="3675"/>
                    <a:pt x="1301" y="3698"/>
                  </a:cubicBezTo>
                  <a:cubicBezTo>
                    <a:pt x="1324" y="3698"/>
                    <a:pt x="1324" y="3721"/>
                    <a:pt x="1347" y="3721"/>
                  </a:cubicBezTo>
                  <a:cubicBezTo>
                    <a:pt x="1392" y="3721"/>
                    <a:pt x="1461" y="3698"/>
                    <a:pt x="1507" y="3698"/>
                  </a:cubicBezTo>
                  <a:cubicBezTo>
                    <a:pt x="1598" y="3675"/>
                    <a:pt x="1689" y="3652"/>
                    <a:pt x="1780" y="3652"/>
                  </a:cubicBezTo>
                  <a:lnTo>
                    <a:pt x="1826" y="3652"/>
                  </a:lnTo>
                  <a:cubicBezTo>
                    <a:pt x="1849" y="3629"/>
                    <a:pt x="1895" y="3629"/>
                    <a:pt x="1917" y="3629"/>
                  </a:cubicBezTo>
                  <a:cubicBezTo>
                    <a:pt x="1963" y="3629"/>
                    <a:pt x="2009" y="3607"/>
                    <a:pt x="2054" y="3607"/>
                  </a:cubicBezTo>
                  <a:lnTo>
                    <a:pt x="2100" y="3607"/>
                  </a:lnTo>
                  <a:cubicBezTo>
                    <a:pt x="2146" y="3584"/>
                    <a:pt x="2191" y="3561"/>
                    <a:pt x="2260" y="3561"/>
                  </a:cubicBezTo>
                  <a:cubicBezTo>
                    <a:pt x="2328" y="3538"/>
                    <a:pt x="2397" y="3492"/>
                    <a:pt x="2488" y="3470"/>
                  </a:cubicBezTo>
                  <a:lnTo>
                    <a:pt x="2511" y="3470"/>
                  </a:lnTo>
                  <a:cubicBezTo>
                    <a:pt x="2579" y="3447"/>
                    <a:pt x="2648" y="3424"/>
                    <a:pt x="2693" y="3401"/>
                  </a:cubicBezTo>
                  <a:cubicBezTo>
                    <a:pt x="2762" y="3378"/>
                    <a:pt x="2808" y="3333"/>
                    <a:pt x="2876" y="3287"/>
                  </a:cubicBezTo>
                  <a:cubicBezTo>
                    <a:pt x="2945" y="3241"/>
                    <a:pt x="3013" y="3196"/>
                    <a:pt x="3059" y="3150"/>
                  </a:cubicBezTo>
                  <a:cubicBezTo>
                    <a:pt x="3104" y="3104"/>
                    <a:pt x="3150" y="3059"/>
                    <a:pt x="3196" y="3013"/>
                  </a:cubicBezTo>
                  <a:cubicBezTo>
                    <a:pt x="3241" y="2945"/>
                    <a:pt x="3287" y="2876"/>
                    <a:pt x="3333" y="2808"/>
                  </a:cubicBezTo>
                  <a:cubicBezTo>
                    <a:pt x="3378" y="2739"/>
                    <a:pt x="3424" y="2671"/>
                    <a:pt x="3447" y="2579"/>
                  </a:cubicBezTo>
                  <a:cubicBezTo>
                    <a:pt x="3470" y="2557"/>
                    <a:pt x="3470" y="2511"/>
                    <a:pt x="3470" y="2488"/>
                  </a:cubicBezTo>
                  <a:cubicBezTo>
                    <a:pt x="3470" y="2465"/>
                    <a:pt x="3492" y="2442"/>
                    <a:pt x="3492" y="2420"/>
                  </a:cubicBezTo>
                  <a:cubicBezTo>
                    <a:pt x="3515" y="2351"/>
                    <a:pt x="3538" y="2283"/>
                    <a:pt x="3538" y="2214"/>
                  </a:cubicBezTo>
                  <a:cubicBezTo>
                    <a:pt x="3538" y="2146"/>
                    <a:pt x="3515" y="2077"/>
                    <a:pt x="3515" y="2009"/>
                  </a:cubicBezTo>
                  <a:cubicBezTo>
                    <a:pt x="3492" y="1917"/>
                    <a:pt x="3492" y="1849"/>
                    <a:pt x="3470" y="1780"/>
                  </a:cubicBezTo>
                  <a:cubicBezTo>
                    <a:pt x="3447" y="1712"/>
                    <a:pt x="3401" y="1644"/>
                    <a:pt x="3355" y="1552"/>
                  </a:cubicBezTo>
                  <a:cubicBezTo>
                    <a:pt x="3310" y="1461"/>
                    <a:pt x="3241" y="1370"/>
                    <a:pt x="3196" y="1278"/>
                  </a:cubicBezTo>
                  <a:lnTo>
                    <a:pt x="3173" y="1233"/>
                  </a:lnTo>
                  <a:cubicBezTo>
                    <a:pt x="3127" y="1141"/>
                    <a:pt x="3082" y="1050"/>
                    <a:pt x="3013" y="959"/>
                  </a:cubicBezTo>
                  <a:cubicBezTo>
                    <a:pt x="2990" y="913"/>
                    <a:pt x="2967" y="867"/>
                    <a:pt x="2945" y="822"/>
                  </a:cubicBezTo>
                  <a:cubicBezTo>
                    <a:pt x="2922" y="799"/>
                    <a:pt x="2899" y="753"/>
                    <a:pt x="2876" y="708"/>
                  </a:cubicBezTo>
                  <a:lnTo>
                    <a:pt x="2830" y="662"/>
                  </a:lnTo>
                  <a:cubicBezTo>
                    <a:pt x="2808" y="594"/>
                    <a:pt x="2762" y="525"/>
                    <a:pt x="2716" y="457"/>
                  </a:cubicBezTo>
                  <a:cubicBezTo>
                    <a:pt x="2671" y="411"/>
                    <a:pt x="2625" y="365"/>
                    <a:pt x="2579" y="320"/>
                  </a:cubicBezTo>
                  <a:cubicBezTo>
                    <a:pt x="2557" y="251"/>
                    <a:pt x="2511" y="206"/>
                    <a:pt x="2465" y="160"/>
                  </a:cubicBezTo>
                  <a:lnTo>
                    <a:pt x="2465" y="137"/>
                  </a:lnTo>
                  <a:cubicBezTo>
                    <a:pt x="2442" y="114"/>
                    <a:pt x="2420" y="91"/>
                    <a:pt x="2420" y="69"/>
                  </a:cubicBezTo>
                  <a:cubicBezTo>
                    <a:pt x="2397" y="69"/>
                    <a:pt x="2397" y="46"/>
                    <a:pt x="2374" y="46"/>
                  </a:cubicBezTo>
                  <a:cubicBezTo>
                    <a:pt x="2374" y="46"/>
                    <a:pt x="2374" y="46"/>
                    <a:pt x="2374" y="23"/>
                  </a:cubicBezTo>
                  <a:cubicBezTo>
                    <a:pt x="2351" y="23"/>
                    <a:pt x="2328" y="23"/>
                    <a:pt x="2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9743;p58">
              <a:extLst>
                <a:ext uri="{FF2B5EF4-FFF2-40B4-BE49-F238E27FC236}">
                  <a16:creationId xmlns:a16="http://schemas.microsoft.com/office/drawing/2014/main" id="{38A7C080-CB87-AFC6-F6FD-F19AC0FD4EA4}"/>
                </a:ext>
              </a:extLst>
            </p:cNvPr>
            <p:cNvSpPr/>
            <p:nvPr/>
          </p:nvSpPr>
          <p:spPr>
            <a:xfrm>
              <a:off x="5243177" y="4167303"/>
              <a:ext cx="163446" cy="137681"/>
            </a:xfrm>
            <a:custGeom>
              <a:avLst/>
              <a:gdLst/>
              <a:ahLst/>
              <a:cxnLst/>
              <a:rect l="l" t="t" r="r" b="b"/>
              <a:pathLst>
                <a:path w="3470" h="2923" extrusionOk="0">
                  <a:moveTo>
                    <a:pt x="708" y="0"/>
                  </a:moveTo>
                  <a:cubicBezTo>
                    <a:pt x="685" y="23"/>
                    <a:pt x="639" y="46"/>
                    <a:pt x="593" y="69"/>
                  </a:cubicBezTo>
                  <a:cubicBezTo>
                    <a:pt x="571" y="69"/>
                    <a:pt x="548" y="92"/>
                    <a:pt x="548" y="92"/>
                  </a:cubicBezTo>
                  <a:cubicBezTo>
                    <a:pt x="525" y="115"/>
                    <a:pt x="502" y="115"/>
                    <a:pt x="457" y="115"/>
                  </a:cubicBezTo>
                  <a:cubicBezTo>
                    <a:pt x="434" y="137"/>
                    <a:pt x="411" y="183"/>
                    <a:pt x="388" y="206"/>
                  </a:cubicBezTo>
                  <a:cubicBezTo>
                    <a:pt x="320" y="274"/>
                    <a:pt x="274" y="343"/>
                    <a:pt x="251" y="411"/>
                  </a:cubicBezTo>
                  <a:cubicBezTo>
                    <a:pt x="205" y="480"/>
                    <a:pt x="160" y="548"/>
                    <a:pt x="137" y="640"/>
                  </a:cubicBezTo>
                  <a:cubicBezTo>
                    <a:pt x="114" y="662"/>
                    <a:pt x="114" y="708"/>
                    <a:pt x="91" y="754"/>
                  </a:cubicBezTo>
                  <a:cubicBezTo>
                    <a:pt x="91" y="777"/>
                    <a:pt x="91" y="799"/>
                    <a:pt x="68" y="822"/>
                  </a:cubicBezTo>
                  <a:cubicBezTo>
                    <a:pt x="46" y="959"/>
                    <a:pt x="23" y="1073"/>
                    <a:pt x="23" y="1210"/>
                  </a:cubicBezTo>
                  <a:lnTo>
                    <a:pt x="23" y="1256"/>
                  </a:lnTo>
                  <a:cubicBezTo>
                    <a:pt x="0" y="1347"/>
                    <a:pt x="0" y="1416"/>
                    <a:pt x="0" y="1484"/>
                  </a:cubicBezTo>
                  <a:cubicBezTo>
                    <a:pt x="0" y="1553"/>
                    <a:pt x="23" y="1621"/>
                    <a:pt x="23" y="1690"/>
                  </a:cubicBezTo>
                  <a:cubicBezTo>
                    <a:pt x="23" y="1781"/>
                    <a:pt x="46" y="1849"/>
                    <a:pt x="46" y="1918"/>
                  </a:cubicBezTo>
                  <a:lnTo>
                    <a:pt x="68" y="1941"/>
                  </a:lnTo>
                  <a:cubicBezTo>
                    <a:pt x="68" y="2009"/>
                    <a:pt x="91" y="2078"/>
                    <a:pt x="114" y="2146"/>
                  </a:cubicBezTo>
                  <a:cubicBezTo>
                    <a:pt x="137" y="2192"/>
                    <a:pt x="137" y="2237"/>
                    <a:pt x="160" y="2283"/>
                  </a:cubicBezTo>
                  <a:cubicBezTo>
                    <a:pt x="183" y="2306"/>
                    <a:pt x="205" y="2329"/>
                    <a:pt x="228" y="2351"/>
                  </a:cubicBezTo>
                  <a:cubicBezTo>
                    <a:pt x="274" y="2397"/>
                    <a:pt x="320" y="2443"/>
                    <a:pt x="342" y="2466"/>
                  </a:cubicBezTo>
                  <a:cubicBezTo>
                    <a:pt x="411" y="2534"/>
                    <a:pt x="479" y="2557"/>
                    <a:pt x="548" y="2580"/>
                  </a:cubicBezTo>
                  <a:cubicBezTo>
                    <a:pt x="593" y="2580"/>
                    <a:pt x="616" y="2603"/>
                    <a:pt x="662" y="2603"/>
                  </a:cubicBezTo>
                  <a:lnTo>
                    <a:pt x="685" y="2603"/>
                  </a:lnTo>
                  <a:cubicBezTo>
                    <a:pt x="708" y="2603"/>
                    <a:pt x="753" y="2580"/>
                    <a:pt x="776" y="2580"/>
                  </a:cubicBezTo>
                  <a:cubicBezTo>
                    <a:pt x="845" y="2580"/>
                    <a:pt x="890" y="2534"/>
                    <a:pt x="936" y="2511"/>
                  </a:cubicBezTo>
                  <a:cubicBezTo>
                    <a:pt x="1004" y="2488"/>
                    <a:pt x="1050" y="2443"/>
                    <a:pt x="1073" y="2420"/>
                  </a:cubicBezTo>
                  <a:cubicBezTo>
                    <a:pt x="1096" y="2397"/>
                    <a:pt x="1118" y="2374"/>
                    <a:pt x="1164" y="2329"/>
                  </a:cubicBezTo>
                  <a:cubicBezTo>
                    <a:pt x="1164" y="2351"/>
                    <a:pt x="1164" y="2374"/>
                    <a:pt x="1164" y="2374"/>
                  </a:cubicBezTo>
                  <a:cubicBezTo>
                    <a:pt x="1210" y="2443"/>
                    <a:pt x="1233" y="2488"/>
                    <a:pt x="1255" y="2557"/>
                  </a:cubicBezTo>
                  <a:cubicBezTo>
                    <a:pt x="1278" y="2580"/>
                    <a:pt x="1301" y="2603"/>
                    <a:pt x="1324" y="2625"/>
                  </a:cubicBezTo>
                  <a:cubicBezTo>
                    <a:pt x="1347" y="2648"/>
                    <a:pt x="1370" y="2671"/>
                    <a:pt x="1392" y="2694"/>
                  </a:cubicBezTo>
                  <a:cubicBezTo>
                    <a:pt x="1438" y="2717"/>
                    <a:pt x="1461" y="2739"/>
                    <a:pt x="1484" y="2762"/>
                  </a:cubicBezTo>
                  <a:cubicBezTo>
                    <a:pt x="1529" y="2785"/>
                    <a:pt x="1575" y="2785"/>
                    <a:pt x="1621" y="2808"/>
                  </a:cubicBezTo>
                  <a:lnTo>
                    <a:pt x="1666" y="2808"/>
                  </a:lnTo>
                  <a:cubicBezTo>
                    <a:pt x="1712" y="2808"/>
                    <a:pt x="1758" y="2785"/>
                    <a:pt x="1826" y="2785"/>
                  </a:cubicBezTo>
                  <a:cubicBezTo>
                    <a:pt x="1872" y="2762"/>
                    <a:pt x="1895" y="2739"/>
                    <a:pt x="1940" y="2717"/>
                  </a:cubicBezTo>
                  <a:cubicBezTo>
                    <a:pt x="1963" y="2717"/>
                    <a:pt x="1986" y="2694"/>
                    <a:pt x="2009" y="2671"/>
                  </a:cubicBezTo>
                  <a:lnTo>
                    <a:pt x="2031" y="2648"/>
                  </a:lnTo>
                  <a:cubicBezTo>
                    <a:pt x="2031" y="2648"/>
                    <a:pt x="2054" y="2648"/>
                    <a:pt x="2054" y="2625"/>
                  </a:cubicBezTo>
                  <a:lnTo>
                    <a:pt x="2100" y="2603"/>
                  </a:lnTo>
                  <a:cubicBezTo>
                    <a:pt x="2123" y="2580"/>
                    <a:pt x="2168" y="2534"/>
                    <a:pt x="2191" y="2511"/>
                  </a:cubicBezTo>
                  <a:cubicBezTo>
                    <a:pt x="2214" y="2534"/>
                    <a:pt x="2214" y="2557"/>
                    <a:pt x="2237" y="2603"/>
                  </a:cubicBezTo>
                  <a:cubicBezTo>
                    <a:pt x="2260" y="2625"/>
                    <a:pt x="2283" y="2648"/>
                    <a:pt x="2283" y="2694"/>
                  </a:cubicBezTo>
                  <a:cubicBezTo>
                    <a:pt x="2305" y="2717"/>
                    <a:pt x="2305" y="2717"/>
                    <a:pt x="2328" y="2739"/>
                  </a:cubicBezTo>
                  <a:cubicBezTo>
                    <a:pt x="2351" y="2785"/>
                    <a:pt x="2374" y="2831"/>
                    <a:pt x="2420" y="2854"/>
                  </a:cubicBezTo>
                  <a:cubicBezTo>
                    <a:pt x="2442" y="2876"/>
                    <a:pt x="2442" y="2876"/>
                    <a:pt x="2465" y="2899"/>
                  </a:cubicBezTo>
                  <a:cubicBezTo>
                    <a:pt x="2488" y="2899"/>
                    <a:pt x="2488" y="2899"/>
                    <a:pt x="2511" y="2922"/>
                  </a:cubicBezTo>
                  <a:lnTo>
                    <a:pt x="2716" y="2922"/>
                  </a:lnTo>
                  <a:cubicBezTo>
                    <a:pt x="2762" y="2922"/>
                    <a:pt x="2785" y="2899"/>
                    <a:pt x="2808" y="2899"/>
                  </a:cubicBezTo>
                  <a:cubicBezTo>
                    <a:pt x="2853" y="2899"/>
                    <a:pt x="2876" y="2876"/>
                    <a:pt x="2899" y="2854"/>
                  </a:cubicBezTo>
                  <a:cubicBezTo>
                    <a:pt x="2944" y="2854"/>
                    <a:pt x="2967" y="2831"/>
                    <a:pt x="2990" y="2808"/>
                  </a:cubicBezTo>
                  <a:cubicBezTo>
                    <a:pt x="3036" y="2762"/>
                    <a:pt x="3081" y="2717"/>
                    <a:pt x="3127" y="2671"/>
                  </a:cubicBezTo>
                  <a:cubicBezTo>
                    <a:pt x="3196" y="2603"/>
                    <a:pt x="3241" y="2534"/>
                    <a:pt x="3287" y="2466"/>
                  </a:cubicBezTo>
                  <a:cubicBezTo>
                    <a:pt x="3355" y="2351"/>
                    <a:pt x="3401" y="2192"/>
                    <a:pt x="3424" y="2009"/>
                  </a:cubicBezTo>
                  <a:cubicBezTo>
                    <a:pt x="3447" y="1941"/>
                    <a:pt x="3447" y="1849"/>
                    <a:pt x="3447" y="1781"/>
                  </a:cubicBezTo>
                  <a:cubicBezTo>
                    <a:pt x="3469" y="1735"/>
                    <a:pt x="3447" y="1690"/>
                    <a:pt x="3447" y="1644"/>
                  </a:cubicBezTo>
                  <a:cubicBezTo>
                    <a:pt x="3447" y="1621"/>
                    <a:pt x="3447" y="1598"/>
                    <a:pt x="3447" y="1553"/>
                  </a:cubicBezTo>
                  <a:cubicBezTo>
                    <a:pt x="3447" y="1530"/>
                    <a:pt x="3447" y="1507"/>
                    <a:pt x="3447" y="1461"/>
                  </a:cubicBezTo>
                  <a:cubicBezTo>
                    <a:pt x="3447" y="1416"/>
                    <a:pt x="3447" y="1370"/>
                    <a:pt x="3447" y="1324"/>
                  </a:cubicBezTo>
                  <a:cubicBezTo>
                    <a:pt x="3447" y="1324"/>
                    <a:pt x="3447" y="1301"/>
                    <a:pt x="3447" y="1301"/>
                  </a:cubicBezTo>
                  <a:cubicBezTo>
                    <a:pt x="3447" y="1279"/>
                    <a:pt x="3447" y="1256"/>
                    <a:pt x="3447" y="1256"/>
                  </a:cubicBezTo>
                  <a:cubicBezTo>
                    <a:pt x="3447" y="1210"/>
                    <a:pt x="3447" y="1165"/>
                    <a:pt x="3447" y="1142"/>
                  </a:cubicBezTo>
                  <a:cubicBezTo>
                    <a:pt x="3447" y="1073"/>
                    <a:pt x="3424" y="982"/>
                    <a:pt x="3424" y="913"/>
                  </a:cubicBezTo>
                  <a:cubicBezTo>
                    <a:pt x="3424" y="868"/>
                    <a:pt x="3401" y="822"/>
                    <a:pt x="3401" y="777"/>
                  </a:cubicBezTo>
                  <a:cubicBezTo>
                    <a:pt x="3378" y="754"/>
                    <a:pt x="3378" y="731"/>
                    <a:pt x="3355" y="685"/>
                  </a:cubicBezTo>
                  <a:lnTo>
                    <a:pt x="3355" y="662"/>
                  </a:lnTo>
                  <a:cubicBezTo>
                    <a:pt x="3310" y="594"/>
                    <a:pt x="3241" y="525"/>
                    <a:pt x="3173" y="457"/>
                  </a:cubicBezTo>
                  <a:cubicBezTo>
                    <a:pt x="3150" y="434"/>
                    <a:pt x="3127" y="411"/>
                    <a:pt x="3081" y="388"/>
                  </a:cubicBezTo>
                  <a:lnTo>
                    <a:pt x="3059" y="366"/>
                  </a:lnTo>
                  <a:cubicBezTo>
                    <a:pt x="3036" y="343"/>
                    <a:pt x="3013" y="343"/>
                    <a:pt x="2990" y="320"/>
                  </a:cubicBezTo>
                  <a:lnTo>
                    <a:pt x="2876" y="320"/>
                  </a:lnTo>
                  <a:cubicBezTo>
                    <a:pt x="2853" y="320"/>
                    <a:pt x="2830" y="343"/>
                    <a:pt x="2808" y="343"/>
                  </a:cubicBezTo>
                  <a:lnTo>
                    <a:pt x="2762" y="366"/>
                  </a:lnTo>
                  <a:cubicBezTo>
                    <a:pt x="2716" y="366"/>
                    <a:pt x="2693" y="388"/>
                    <a:pt x="2648" y="411"/>
                  </a:cubicBezTo>
                  <a:cubicBezTo>
                    <a:pt x="2625" y="434"/>
                    <a:pt x="2579" y="457"/>
                    <a:pt x="2556" y="480"/>
                  </a:cubicBezTo>
                  <a:lnTo>
                    <a:pt x="2534" y="480"/>
                  </a:lnTo>
                  <a:cubicBezTo>
                    <a:pt x="2534" y="503"/>
                    <a:pt x="2511" y="503"/>
                    <a:pt x="2511" y="525"/>
                  </a:cubicBezTo>
                  <a:cubicBezTo>
                    <a:pt x="2488" y="525"/>
                    <a:pt x="2488" y="548"/>
                    <a:pt x="2488" y="548"/>
                  </a:cubicBezTo>
                  <a:cubicBezTo>
                    <a:pt x="2465" y="571"/>
                    <a:pt x="2420" y="594"/>
                    <a:pt x="2397" y="594"/>
                  </a:cubicBezTo>
                  <a:lnTo>
                    <a:pt x="2374" y="594"/>
                  </a:lnTo>
                  <a:cubicBezTo>
                    <a:pt x="2305" y="594"/>
                    <a:pt x="2260" y="571"/>
                    <a:pt x="2237" y="503"/>
                  </a:cubicBezTo>
                  <a:lnTo>
                    <a:pt x="2214" y="480"/>
                  </a:lnTo>
                  <a:cubicBezTo>
                    <a:pt x="2214" y="480"/>
                    <a:pt x="2214" y="457"/>
                    <a:pt x="2191" y="434"/>
                  </a:cubicBezTo>
                  <a:cubicBezTo>
                    <a:pt x="2191" y="434"/>
                    <a:pt x="2191" y="411"/>
                    <a:pt x="2168" y="411"/>
                  </a:cubicBezTo>
                  <a:cubicBezTo>
                    <a:pt x="2123" y="366"/>
                    <a:pt x="2054" y="320"/>
                    <a:pt x="1963" y="274"/>
                  </a:cubicBezTo>
                  <a:cubicBezTo>
                    <a:pt x="1940" y="252"/>
                    <a:pt x="1917" y="252"/>
                    <a:pt x="1895" y="229"/>
                  </a:cubicBezTo>
                  <a:lnTo>
                    <a:pt x="1849" y="229"/>
                  </a:lnTo>
                  <a:cubicBezTo>
                    <a:pt x="1826" y="229"/>
                    <a:pt x="1803" y="229"/>
                    <a:pt x="1758" y="252"/>
                  </a:cubicBezTo>
                  <a:lnTo>
                    <a:pt x="1621" y="252"/>
                  </a:lnTo>
                  <a:cubicBezTo>
                    <a:pt x="1598" y="274"/>
                    <a:pt x="1575" y="297"/>
                    <a:pt x="1552" y="297"/>
                  </a:cubicBezTo>
                  <a:cubicBezTo>
                    <a:pt x="1529" y="320"/>
                    <a:pt x="1506" y="320"/>
                    <a:pt x="1506" y="320"/>
                  </a:cubicBezTo>
                  <a:lnTo>
                    <a:pt x="1484" y="343"/>
                  </a:lnTo>
                  <a:cubicBezTo>
                    <a:pt x="1461" y="343"/>
                    <a:pt x="1461" y="366"/>
                    <a:pt x="1438" y="366"/>
                  </a:cubicBezTo>
                  <a:cubicBezTo>
                    <a:pt x="1415" y="366"/>
                    <a:pt x="1392" y="388"/>
                    <a:pt x="1370" y="388"/>
                  </a:cubicBezTo>
                  <a:cubicBezTo>
                    <a:pt x="1347" y="388"/>
                    <a:pt x="1324" y="388"/>
                    <a:pt x="1324" y="366"/>
                  </a:cubicBezTo>
                  <a:cubicBezTo>
                    <a:pt x="1278" y="366"/>
                    <a:pt x="1278" y="343"/>
                    <a:pt x="1255" y="320"/>
                  </a:cubicBezTo>
                  <a:cubicBezTo>
                    <a:pt x="1233" y="297"/>
                    <a:pt x="1210" y="297"/>
                    <a:pt x="1210" y="274"/>
                  </a:cubicBezTo>
                  <a:lnTo>
                    <a:pt x="1210" y="252"/>
                  </a:lnTo>
                  <a:lnTo>
                    <a:pt x="1187" y="229"/>
                  </a:lnTo>
                  <a:lnTo>
                    <a:pt x="1164" y="206"/>
                  </a:lnTo>
                  <a:cubicBezTo>
                    <a:pt x="1164" y="183"/>
                    <a:pt x="1141" y="183"/>
                    <a:pt x="1141" y="160"/>
                  </a:cubicBezTo>
                  <a:lnTo>
                    <a:pt x="1118" y="137"/>
                  </a:lnTo>
                  <a:cubicBezTo>
                    <a:pt x="1118" y="115"/>
                    <a:pt x="1096" y="92"/>
                    <a:pt x="1073" y="69"/>
                  </a:cubicBezTo>
                  <a:cubicBezTo>
                    <a:pt x="1073" y="69"/>
                    <a:pt x="1073" y="69"/>
                    <a:pt x="1050" y="46"/>
                  </a:cubicBezTo>
                  <a:cubicBezTo>
                    <a:pt x="1004" y="46"/>
                    <a:pt x="982" y="23"/>
                    <a:pt x="9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9744;p58">
              <a:extLst>
                <a:ext uri="{FF2B5EF4-FFF2-40B4-BE49-F238E27FC236}">
                  <a16:creationId xmlns:a16="http://schemas.microsoft.com/office/drawing/2014/main" id="{7849ED0F-651E-8198-FD3C-BE413994FD07}"/>
                </a:ext>
              </a:extLst>
            </p:cNvPr>
            <p:cNvSpPr/>
            <p:nvPr/>
          </p:nvSpPr>
          <p:spPr>
            <a:xfrm>
              <a:off x="5437766" y="4201689"/>
              <a:ext cx="164529" cy="123691"/>
            </a:xfrm>
            <a:custGeom>
              <a:avLst/>
              <a:gdLst/>
              <a:ahLst/>
              <a:cxnLst/>
              <a:rect l="l" t="t" r="r" b="b"/>
              <a:pathLst>
                <a:path w="3493" h="2626" extrusionOk="0">
                  <a:moveTo>
                    <a:pt x="822" y="1"/>
                  </a:moveTo>
                  <a:cubicBezTo>
                    <a:pt x="776" y="1"/>
                    <a:pt x="731" y="1"/>
                    <a:pt x="685" y="24"/>
                  </a:cubicBezTo>
                  <a:cubicBezTo>
                    <a:pt x="640" y="47"/>
                    <a:pt x="571" y="69"/>
                    <a:pt x="503" y="115"/>
                  </a:cubicBezTo>
                  <a:cubicBezTo>
                    <a:pt x="457" y="138"/>
                    <a:pt x="434" y="161"/>
                    <a:pt x="388" y="206"/>
                  </a:cubicBezTo>
                  <a:cubicBezTo>
                    <a:pt x="366" y="229"/>
                    <a:pt x="320" y="252"/>
                    <a:pt x="297" y="275"/>
                  </a:cubicBezTo>
                  <a:lnTo>
                    <a:pt x="251" y="343"/>
                  </a:lnTo>
                  <a:cubicBezTo>
                    <a:pt x="206" y="366"/>
                    <a:pt x="183" y="412"/>
                    <a:pt x="160" y="435"/>
                  </a:cubicBezTo>
                  <a:cubicBezTo>
                    <a:pt x="160" y="457"/>
                    <a:pt x="160" y="457"/>
                    <a:pt x="160" y="480"/>
                  </a:cubicBezTo>
                  <a:lnTo>
                    <a:pt x="137" y="503"/>
                  </a:lnTo>
                  <a:cubicBezTo>
                    <a:pt x="137" y="549"/>
                    <a:pt x="115" y="594"/>
                    <a:pt x="69" y="617"/>
                  </a:cubicBezTo>
                  <a:cubicBezTo>
                    <a:pt x="46" y="686"/>
                    <a:pt x="23" y="754"/>
                    <a:pt x="23" y="800"/>
                  </a:cubicBezTo>
                  <a:cubicBezTo>
                    <a:pt x="0" y="891"/>
                    <a:pt x="0" y="982"/>
                    <a:pt x="0" y="1074"/>
                  </a:cubicBezTo>
                  <a:cubicBezTo>
                    <a:pt x="0" y="1142"/>
                    <a:pt x="0" y="1188"/>
                    <a:pt x="0" y="1233"/>
                  </a:cubicBezTo>
                  <a:lnTo>
                    <a:pt x="23" y="1302"/>
                  </a:lnTo>
                  <a:cubicBezTo>
                    <a:pt x="23" y="1416"/>
                    <a:pt x="23" y="1507"/>
                    <a:pt x="23" y="1599"/>
                  </a:cubicBezTo>
                  <a:cubicBezTo>
                    <a:pt x="46" y="1690"/>
                    <a:pt x="46" y="1781"/>
                    <a:pt x="69" y="1873"/>
                  </a:cubicBezTo>
                  <a:cubicBezTo>
                    <a:pt x="92" y="2009"/>
                    <a:pt x="137" y="2124"/>
                    <a:pt x="183" y="2215"/>
                  </a:cubicBezTo>
                  <a:cubicBezTo>
                    <a:pt x="206" y="2283"/>
                    <a:pt x="229" y="2352"/>
                    <a:pt x="251" y="2398"/>
                  </a:cubicBezTo>
                  <a:cubicBezTo>
                    <a:pt x="297" y="2489"/>
                    <a:pt x="388" y="2534"/>
                    <a:pt x="480" y="2580"/>
                  </a:cubicBezTo>
                  <a:lnTo>
                    <a:pt x="571" y="2580"/>
                  </a:lnTo>
                  <a:cubicBezTo>
                    <a:pt x="640" y="2580"/>
                    <a:pt x="731" y="2557"/>
                    <a:pt x="799" y="2534"/>
                  </a:cubicBezTo>
                  <a:cubicBezTo>
                    <a:pt x="868" y="2489"/>
                    <a:pt x="936" y="2420"/>
                    <a:pt x="1005" y="2375"/>
                  </a:cubicBezTo>
                  <a:cubicBezTo>
                    <a:pt x="1028" y="2352"/>
                    <a:pt x="1050" y="2306"/>
                    <a:pt x="1096" y="2283"/>
                  </a:cubicBezTo>
                  <a:lnTo>
                    <a:pt x="1119" y="2238"/>
                  </a:lnTo>
                  <a:cubicBezTo>
                    <a:pt x="1142" y="2283"/>
                    <a:pt x="1142" y="2306"/>
                    <a:pt x="1164" y="2329"/>
                  </a:cubicBezTo>
                  <a:cubicBezTo>
                    <a:pt x="1187" y="2375"/>
                    <a:pt x="1210" y="2420"/>
                    <a:pt x="1256" y="2466"/>
                  </a:cubicBezTo>
                  <a:cubicBezTo>
                    <a:pt x="1370" y="2557"/>
                    <a:pt x="1484" y="2603"/>
                    <a:pt x="1598" y="2626"/>
                  </a:cubicBezTo>
                  <a:lnTo>
                    <a:pt x="1689" y="2626"/>
                  </a:lnTo>
                  <a:cubicBezTo>
                    <a:pt x="1804" y="2626"/>
                    <a:pt x="1918" y="2580"/>
                    <a:pt x="2009" y="2512"/>
                  </a:cubicBezTo>
                  <a:cubicBezTo>
                    <a:pt x="2055" y="2466"/>
                    <a:pt x="2123" y="2420"/>
                    <a:pt x="2169" y="2375"/>
                  </a:cubicBezTo>
                  <a:cubicBezTo>
                    <a:pt x="2192" y="2352"/>
                    <a:pt x="2192" y="2329"/>
                    <a:pt x="2214" y="2329"/>
                  </a:cubicBezTo>
                  <a:cubicBezTo>
                    <a:pt x="2260" y="2420"/>
                    <a:pt x="2306" y="2534"/>
                    <a:pt x="2420" y="2580"/>
                  </a:cubicBezTo>
                  <a:cubicBezTo>
                    <a:pt x="2488" y="2603"/>
                    <a:pt x="2557" y="2626"/>
                    <a:pt x="2648" y="2626"/>
                  </a:cubicBezTo>
                  <a:lnTo>
                    <a:pt x="2762" y="2626"/>
                  </a:lnTo>
                  <a:cubicBezTo>
                    <a:pt x="2808" y="2603"/>
                    <a:pt x="2831" y="2580"/>
                    <a:pt x="2876" y="2580"/>
                  </a:cubicBezTo>
                  <a:cubicBezTo>
                    <a:pt x="2945" y="2534"/>
                    <a:pt x="3013" y="2489"/>
                    <a:pt x="3082" y="2420"/>
                  </a:cubicBezTo>
                  <a:cubicBezTo>
                    <a:pt x="3127" y="2375"/>
                    <a:pt x="3173" y="2306"/>
                    <a:pt x="3219" y="2238"/>
                  </a:cubicBezTo>
                  <a:lnTo>
                    <a:pt x="3219" y="2215"/>
                  </a:lnTo>
                  <a:cubicBezTo>
                    <a:pt x="3264" y="2146"/>
                    <a:pt x="3310" y="2101"/>
                    <a:pt x="3333" y="2032"/>
                  </a:cubicBezTo>
                  <a:cubicBezTo>
                    <a:pt x="3379" y="1941"/>
                    <a:pt x="3401" y="1850"/>
                    <a:pt x="3424" y="1781"/>
                  </a:cubicBezTo>
                  <a:cubicBezTo>
                    <a:pt x="3424" y="1736"/>
                    <a:pt x="3447" y="1667"/>
                    <a:pt x="3470" y="1599"/>
                  </a:cubicBezTo>
                  <a:cubicBezTo>
                    <a:pt x="3470" y="1553"/>
                    <a:pt x="3493" y="1484"/>
                    <a:pt x="3493" y="1416"/>
                  </a:cubicBezTo>
                  <a:cubicBezTo>
                    <a:pt x="3493" y="1348"/>
                    <a:pt x="3493" y="1279"/>
                    <a:pt x="3470" y="1211"/>
                  </a:cubicBezTo>
                  <a:cubicBezTo>
                    <a:pt x="3470" y="1165"/>
                    <a:pt x="3470" y="1096"/>
                    <a:pt x="3447" y="1051"/>
                  </a:cubicBezTo>
                  <a:lnTo>
                    <a:pt x="3447" y="982"/>
                  </a:lnTo>
                  <a:cubicBezTo>
                    <a:pt x="3447" y="914"/>
                    <a:pt x="3424" y="845"/>
                    <a:pt x="3401" y="800"/>
                  </a:cubicBezTo>
                  <a:cubicBezTo>
                    <a:pt x="3401" y="754"/>
                    <a:pt x="3379" y="708"/>
                    <a:pt x="3356" y="663"/>
                  </a:cubicBezTo>
                  <a:cubicBezTo>
                    <a:pt x="3356" y="640"/>
                    <a:pt x="3356" y="617"/>
                    <a:pt x="3333" y="594"/>
                  </a:cubicBezTo>
                  <a:cubicBezTo>
                    <a:pt x="3333" y="549"/>
                    <a:pt x="3310" y="526"/>
                    <a:pt x="3310" y="480"/>
                  </a:cubicBezTo>
                  <a:cubicBezTo>
                    <a:pt x="3287" y="457"/>
                    <a:pt x="3287" y="412"/>
                    <a:pt x="3287" y="389"/>
                  </a:cubicBezTo>
                  <a:cubicBezTo>
                    <a:pt x="3264" y="343"/>
                    <a:pt x="3242" y="275"/>
                    <a:pt x="3196" y="206"/>
                  </a:cubicBezTo>
                  <a:cubicBezTo>
                    <a:pt x="3173" y="161"/>
                    <a:pt x="3150" y="138"/>
                    <a:pt x="3127" y="115"/>
                  </a:cubicBezTo>
                  <a:cubicBezTo>
                    <a:pt x="3105" y="115"/>
                    <a:pt x="3105" y="115"/>
                    <a:pt x="3105" y="92"/>
                  </a:cubicBezTo>
                  <a:lnTo>
                    <a:pt x="3059" y="69"/>
                  </a:lnTo>
                  <a:lnTo>
                    <a:pt x="3036" y="69"/>
                  </a:lnTo>
                  <a:cubicBezTo>
                    <a:pt x="2991" y="47"/>
                    <a:pt x="2968" y="47"/>
                    <a:pt x="2922" y="47"/>
                  </a:cubicBezTo>
                  <a:cubicBezTo>
                    <a:pt x="2899" y="47"/>
                    <a:pt x="2854" y="47"/>
                    <a:pt x="2808" y="69"/>
                  </a:cubicBezTo>
                  <a:cubicBezTo>
                    <a:pt x="2762" y="69"/>
                    <a:pt x="2717" y="69"/>
                    <a:pt x="2671" y="92"/>
                  </a:cubicBezTo>
                  <a:cubicBezTo>
                    <a:pt x="2648" y="92"/>
                    <a:pt x="2625" y="115"/>
                    <a:pt x="2602" y="115"/>
                  </a:cubicBezTo>
                  <a:cubicBezTo>
                    <a:pt x="2580" y="115"/>
                    <a:pt x="2580" y="138"/>
                    <a:pt x="2580" y="138"/>
                  </a:cubicBezTo>
                  <a:cubicBezTo>
                    <a:pt x="2557" y="161"/>
                    <a:pt x="2557" y="161"/>
                    <a:pt x="2534" y="183"/>
                  </a:cubicBezTo>
                  <a:cubicBezTo>
                    <a:pt x="2534" y="183"/>
                    <a:pt x="2511" y="206"/>
                    <a:pt x="2511" y="206"/>
                  </a:cubicBezTo>
                  <a:cubicBezTo>
                    <a:pt x="2488" y="252"/>
                    <a:pt x="2443" y="275"/>
                    <a:pt x="2397" y="275"/>
                  </a:cubicBezTo>
                  <a:lnTo>
                    <a:pt x="2374" y="275"/>
                  </a:lnTo>
                  <a:cubicBezTo>
                    <a:pt x="2351" y="298"/>
                    <a:pt x="2329" y="343"/>
                    <a:pt x="2306" y="366"/>
                  </a:cubicBezTo>
                  <a:cubicBezTo>
                    <a:pt x="2283" y="343"/>
                    <a:pt x="2283" y="320"/>
                    <a:pt x="2283" y="320"/>
                  </a:cubicBezTo>
                  <a:lnTo>
                    <a:pt x="2260" y="298"/>
                  </a:lnTo>
                  <a:cubicBezTo>
                    <a:pt x="2260" y="252"/>
                    <a:pt x="2237" y="229"/>
                    <a:pt x="2214" y="206"/>
                  </a:cubicBezTo>
                  <a:cubicBezTo>
                    <a:pt x="2169" y="161"/>
                    <a:pt x="2146" y="115"/>
                    <a:pt x="2100" y="92"/>
                  </a:cubicBezTo>
                  <a:cubicBezTo>
                    <a:pt x="2078" y="69"/>
                    <a:pt x="2055" y="69"/>
                    <a:pt x="2032" y="69"/>
                  </a:cubicBezTo>
                  <a:cubicBezTo>
                    <a:pt x="1986" y="47"/>
                    <a:pt x="1941" y="47"/>
                    <a:pt x="1895" y="47"/>
                  </a:cubicBezTo>
                  <a:cubicBezTo>
                    <a:pt x="1849" y="47"/>
                    <a:pt x="1826" y="47"/>
                    <a:pt x="1781" y="69"/>
                  </a:cubicBezTo>
                  <a:cubicBezTo>
                    <a:pt x="1735" y="69"/>
                    <a:pt x="1689" y="92"/>
                    <a:pt x="1644" y="115"/>
                  </a:cubicBezTo>
                  <a:cubicBezTo>
                    <a:pt x="1621" y="115"/>
                    <a:pt x="1575" y="138"/>
                    <a:pt x="1553" y="161"/>
                  </a:cubicBezTo>
                  <a:cubicBezTo>
                    <a:pt x="1530" y="183"/>
                    <a:pt x="1484" y="206"/>
                    <a:pt x="1461" y="229"/>
                  </a:cubicBezTo>
                  <a:cubicBezTo>
                    <a:pt x="1438" y="275"/>
                    <a:pt x="1416" y="320"/>
                    <a:pt x="1370" y="366"/>
                  </a:cubicBezTo>
                  <a:lnTo>
                    <a:pt x="1347" y="412"/>
                  </a:lnTo>
                  <a:cubicBezTo>
                    <a:pt x="1324" y="412"/>
                    <a:pt x="1324" y="389"/>
                    <a:pt x="1301" y="366"/>
                  </a:cubicBezTo>
                  <a:cubicBezTo>
                    <a:pt x="1301" y="366"/>
                    <a:pt x="1279" y="343"/>
                    <a:pt x="1279" y="320"/>
                  </a:cubicBezTo>
                  <a:cubicBezTo>
                    <a:pt x="1279" y="320"/>
                    <a:pt x="1256" y="298"/>
                    <a:pt x="1256" y="298"/>
                  </a:cubicBezTo>
                  <a:cubicBezTo>
                    <a:pt x="1233" y="298"/>
                    <a:pt x="1210" y="275"/>
                    <a:pt x="1187" y="252"/>
                  </a:cubicBezTo>
                  <a:cubicBezTo>
                    <a:pt x="1164" y="229"/>
                    <a:pt x="1142" y="183"/>
                    <a:pt x="1142" y="161"/>
                  </a:cubicBezTo>
                  <a:lnTo>
                    <a:pt x="1119" y="138"/>
                  </a:lnTo>
                  <a:lnTo>
                    <a:pt x="1119" y="115"/>
                  </a:lnTo>
                  <a:lnTo>
                    <a:pt x="1073" y="115"/>
                  </a:lnTo>
                  <a:cubicBezTo>
                    <a:pt x="1073" y="115"/>
                    <a:pt x="1073" y="92"/>
                    <a:pt x="1073" y="92"/>
                  </a:cubicBezTo>
                  <a:cubicBezTo>
                    <a:pt x="1050" y="92"/>
                    <a:pt x="1028" y="69"/>
                    <a:pt x="1028" y="69"/>
                  </a:cubicBezTo>
                  <a:cubicBezTo>
                    <a:pt x="982" y="47"/>
                    <a:pt x="936" y="24"/>
                    <a:pt x="8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9745;p58">
              <a:extLst>
                <a:ext uri="{FF2B5EF4-FFF2-40B4-BE49-F238E27FC236}">
                  <a16:creationId xmlns:a16="http://schemas.microsoft.com/office/drawing/2014/main" id="{2A9BAE1B-6F24-7AB5-EFA8-0A9F0E909090}"/>
                </a:ext>
              </a:extLst>
            </p:cNvPr>
            <p:cNvSpPr/>
            <p:nvPr/>
          </p:nvSpPr>
          <p:spPr>
            <a:xfrm>
              <a:off x="4670101" y="3555517"/>
              <a:ext cx="249455" cy="359157"/>
            </a:xfrm>
            <a:custGeom>
              <a:avLst/>
              <a:gdLst/>
              <a:ahLst/>
              <a:cxnLst/>
              <a:rect l="l" t="t" r="r" b="b"/>
              <a:pathLst>
                <a:path w="5296" h="7625" extrusionOk="0">
                  <a:moveTo>
                    <a:pt x="1689" y="1"/>
                  </a:moveTo>
                  <a:cubicBezTo>
                    <a:pt x="1644" y="47"/>
                    <a:pt x="1621" y="92"/>
                    <a:pt x="1598" y="138"/>
                  </a:cubicBezTo>
                  <a:cubicBezTo>
                    <a:pt x="1575" y="161"/>
                    <a:pt x="1575" y="183"/>
                    <a:pt x="1575" y="229"/>
                  </a:cubicBezTo>
                  <a:lnTo>
                    <a:pt x="1575" y="252"/>
                  </a:lnTo>
                  <a:cubicBezTo>
                    <a:pt x="1552" y="320"/>
                    <a:pt x="1529" y="366"/>
                    <a:pt x="1529" y="435"/>
                  </a:cubicBezTo>
                  <a:cubicBezTo>
                    <a:pt x="1507" y="503"/>
                    <a:pt x="1507" y="549"/>
                    <a:pt x="1484" y="594"/>
                  </a:cubicBezTo>
                  <a:cubicBezTo>
                    <a:pt x="1484" y="663"/>
                    <a:pt x="1461" y="731"/>
                    <a:pt x="1438" y="823"/>
                  </a:cubicBezTo>
                  <a:cubicBezTo>
                    <a:pt x="1438" y="891"/>
                    <a:pt x="1438" y="960"/>
                    <a:pt x="1438" y="1005"/>
                  </a:cubicBezTo>
                  <a:lnTo>
                    <a:pt x="1438" y="1051"/>
                  </a:lnTo>
                  <a:cubicBezTo>
                    <a:pt x="1438" y="1142"/>
                    <a:pt x="1438" y="1211"/>
                    <a:pt x="1438" y="1279"/>
                  </a:cubicBezTo>
                  <a:cubicBezTo>
                    <a:pt x="1438" y="1370"/>
                    <a:pt x="1461" y="1439"/>
                    <a:pt x="1461" y="1485"/>
                  </a:cubicBezTo>
                  <a:cubicBezTo>
                    <a:pt x="1484" y="1553"/>
                    <a:pt x="1507" y="1621"/>
                    <a:pt x="1529" y="1667"/>
                  </a:cubicBezTo>
                  <a:cubicBezTo>
                    <a:pt x="1552" y="1736"/>
                    <a:pt x="1575" y="1781"/>
                    <a:pt x="1575" y="1850"/>
                  </a:cubicBezTo>
                  <a:lnTo>
                    <a:pt x="1598" y="1895"/>
                  </a:lnTo>
                  <a:cubicBezTo>
                    <a:pt x="1598" y="1941"/>
                    <a:pt x="1621" y="1987"/>
                    <a:pt x="1644" y="2055"/>
                  </a:cubicBezTo>
                  <a:lnTo>
                    <a:pt x="1666" y="2078"/>
                  </a:lnTo>
                  <a:cubicBezTo>
                    <a:pt x="1689" y="2169"/>
                    <a:pt x="1735" y="2238"/>
                    <a:pt x="1758" y="2306"/>
                  </a:cubicBezTo>
                  <a:cubicBezTo>
                    <a:pt x="1781" y="2375"/>
                    <a:pt x="1826" y="2443"/>
                    <a:pt x="1849" y="2512"/>
                  </a:cubicBezTo>
                  <a:cubicBezTo>
                    <a:pt x="1872" y="2557"/>
                    <a:pt x="1895" y="2603"/>
                    <a:pt x="1917" y="2671"/>
                  </a:cubicBezTo>
                  <a:cubicBezTo>
                    <a:pt x="1917" y="2717"/>
                    <a:pt x="1940" y="2763"/>
                    <a:pt x="1963" y="2808"/>
                  </a:cubicBezTo>
                  <a:lnTo>
                    <a:pt x="1963" y="2831"/>
                  </a:lnTo>
                  <a:lnTo>
                    <a:pt x="1986" y="2854"/>
                  </a:lnTo>
                  <a:lnTo>
                    <a:pt x="1963" y="2854"/>
                  </a:lnTo>
                  <a:lnTo>
                    <a:pt x="1940" y="2831"/>
                  </a:lnTo>
                  <a:cubicBezTo>
                    <a:pt x="1895" y="2808"/>
                    <a:pt x="1826" y="2763"/>
                    <a:pt x="1758" y="2740"/>
                  </a:cubicBezTo>
                  <a:lnTo>
                    <a:pt x="1712" y="2740"/>
                  </a:lnTo>
                  <a:cubicBezTo>
                    <a:pt x="1666" y="2717"/>
                    <a:pt x="1598" y="2694"/>
                    <a:pt x="1552" y="2671"/>
                  </a:cubicBezTo>
                  <a:cubicBezTo>
                    <a:pt x="1484" y="2671"/>
                    <a:pt x="1415" y="2649"/>
                    <a:pt x="1370" y="2626"/>
                  </a:cubicBezTo>
                  <a:lnTo>
                    <a:pt x="1256" y="2603"/>
                  </a:lnTo>
                  <a:cubicBezTo>
                    <a:pt x="1141" y="2580"/>
                    <a:pt x="1050" y="2557"/>
                    <a:pt x="936" y="2534"/>
                  </a:cubicBezTo>
                  <a:lnTo>
                    <a:pt x="731" y="2534"/>
                  </a:lnTo>
                  <a:cubicBezTo>
                    <a:pt x="662" y="2534"/>
                    <a:pt x="571" y="2557"/>
                    <a:pt x="502" y="2580"/>
                  </a:cubicBezTo>
                  <a:cubicBezTo>
                    <a:pt x="411" y="2626"/>
                    <a:pt x="343" y="2671"/>
                    <a:pt x="274" y="2740"/>
                  </a:cubicBezTo>
                  <a:cubicBezTo>
                    <a:pt x="251" y="2786"/>
                    <a:pt x="206" y="2831"/>
                    <a:pt x="160" y="2877"/>
                  </a:cubicBezTo>
                  <a:cubicBezTo>
                    <a:pt x="137" y="2923"/>
                    <a:pt x="114" y="2991"/>
                    <a:pt x="114" y="3037"/>
                  </a:cubicBezTo>
                  <a:cubicBezTo>
                    <a:pt x="69" y="3059"/>
                    <a:pt x="46" y="3082"/>
                    <a:pt x="23" y="3128"/>
                  </a:cubicBezTo>
                  <a:cubicBezTo>
                    <a:pt x="0" y="3219"/>
                    <a:pt x="0" y="3311"/>
                    <a:pt x="0" y="3402"/>
                  </a:cubicBezTo>
                  <a:cubicBezTo>
                    <a:pt x="0" y="3493"/>
                    <a:pt x="0" y="3562"/>
                    <a:pt x="23" y="3653"/>
                  </a:cubicBezTo>
                  <a:cubicBezTo>
                    <a:pt x="23" y="3790"/>
                    <a:pt x="46" y="3950"/>
                    <a:pt x="114" y="4109"/>
                  </a:cubicBezTo>
                  <a:cubicBezTo>
                    <a:pt x="137" y="4224"/>
                    <a:pt x="206" y="4383"/>
                    <a:pt x="274" y="4520"/>
                  </a:cubicBezTo>
                  <a:cubicBezTo>
                    <a:pt x="343" y="4634"/>
                    <a:pt x="411" y="4749"/>
                    <a:pt x="525" y="4885"/>
                  </a:cubicBezTo>
                  <a:cubicBezTo>
                    <a:pt x="525" y="4885"/>
                    <a:pt x="525" y="4908"/>
                    <a:pt x="525" y="4908"/>
                  </a:cubicBezTo>
                  <a:cubicBezTo>
                    <a:pt x="708" y="5159"/>
                    <a:pt x="890" y="5388"/>
                    <a:pt x="1073" y="5570"/>
                  </a:cubicBezTo>
                  <a:cubicBezTo>
                    <a:pt x="1187" y="5707"/>
                    <a:pt x="1301" y="5821"/>
                    <a:pt x="1392" y="5913"/>
                  </a:cubicBezTo>
                  <a:cubicBezTo>
                    <a:pt x="1507" y="6004"/>
                    <a:pt x="1621" y="6118"/>
                    <a:pt x="1735" y="6209"/>
                  </a:cubicBezTo>
                  <a:cubicBezTo>
                    <a:pt x="1826" y="6301"/>
                    <a:pt x="1963" y="6392"/>
                    <a:pt x="2100" y="6506"/>
                  </a:cubicBezTo>
                  <a:cubicBezTo>
                    <a:pt x="2214" y="6575"/>
                    <a:pt x="2305" y="6620"/>
                    <a:pt x="2420" y="6689"/>
                  </a:cubicBezTo>
                  <a:lnTo>
                    <a:pt x="2488" y="6734"/>
                  </a:lnTo>
                  <a:cubicBezTo>
                    <a:pt x="2602" y="6780"/>
                    <a:pt x="2739" y="6871"/>
                    <a:pt x="2876" y="6940"/>
                  </a:cubicBezTo>
                  <a:lnTo>
                    <a:pt x="2922" y="6940"/>
                  </a:lnTo>
                  <a:cubicBezTo>
                    <a:pt x="3059" y="7008"/>
                    <a:pt x="3196" y="7077"/>
                    <a:pt x="3333" y="7122"/>
                  </a:cubicBezTo>
                  <a:cubicBezTo>
                    <a:pt x="3492" y="7168"/>
                    <a:pt x="3629" y="7236"/>
                    <a:pt x="3789" y="7282"/>
                  </a:cubicBezTo>
                  <a:cubicBezTo>
                    <a:pt x="3858" y="7305"/>
                    <a:pt x="3949" y="7328"/>
                    <a:pt x="4017" y="7351"/>
                  </a:cubicBezTo>
                  <a:cubicBezTo>
                    <a:pt x="4086" y="7373"/>
                    <a:pt x="4154" y="7396"/>
                    <a:pt x="4223" y="7396"/>
                  </a:cubicBezTo>
                  <a:cubicBezTo>
                    <a:pt x="4337" y="7442"/>
                    <a:pt x="4474" y="7488"/>
                    <a:pt x="4588" y="7510"/>
                  </a:cubicBezTo>
                  <a:lnTo>
                    <a:pt x="4656" y="7533"/>
                  </a:lnTo>
                  <a:cubicBezTo>
                    <a:pt x="4702" y="7533"/>
                    <a:pt x="4748" y="7556"/>
                    <a:pt x="4793" y="7556"/>
                  </a:cubicBezTo>
                  <a:cubicBezTo>
                    <a:pt x="4862" y="7579"/>
                    <a:pt x="4930" y="7602"/>
                    <a:pt x="4999" y="7602"/>
                  </a:cubicBezTo>
                  <a:cubicBezTo>
                    <a:pt x="5022" y="7625"/>
                    <a:pt x="5067" y="7625"/>
                    <a:pt x="5113" y="7625"/>
                  </a:cubicBezTo>
                  <a:lnTo>
                    <a:pt x="5136" y="7625"/>
                  </a:lnTo>
                  <a:cubicBezTo>
                    <a:pt x="5159" y="7625"/>
                    <a:pt x="5204" y="7625"/>
                    <a:pt x="5227" y="7602"/>
                  </a:cubicBezTo>
                  <a:cubicBezTo>
                    <a:pt x="5250" y="7579"/>
                    <a:pt x="5273" y="7556"/>
                    <a:pt x="5296" y="7510"/>
                  </a:cubicBezTo>
                  <a:cubicBezTo>
                    <a:pt x="5296" y="7488"/>
                    <a:pt x="5296" y="7442"/>
                    <a:pt x="5296" y="7419"/>
                  </a:cubicBezTo>
                  <a:cubicBezTo>
                    <a:pt x="5296" y="7373"/>
                    <a:pt x="5296" y="7351"/>
                    <a:pt x="5273" y="7328"/>
                  </a:cubicBezTo>
                  <a:lnTo>
                    <a:pt x="5273" y="7305"/>
                  </a:lnTo>
                  <a:cubicBezTo>
                    <a:pt x="5250" y="7282"/>
                    <a:pt x="5250" y="7259"/>
                    <a:pt x="5227" y="7236"/>
                  </a:cubicBezTo>
                  <a:cubicBezTo>
                    <a:pt x="5204" y="7191"/>
                    <a:pt x="5181" y="7145"/>
                    <a:pt x="5181" y="7122"/>
                  </a:cubicBezTo>
                  <a:lnTo>
                    <a:pt x="5136" y="7054"/>
                  </a:lnTo>
                  <a:cubicBezTo>
                    <a:pt x="5113" y="7008"/>
                    <a:pt x="5090" y="6963"/>
                    <a:pt x="5067" y="6940"/>
                  </a:cubicBezTo>
                  <a:lnTo>
                    <a:pt x="5045" y="6871"/>
                  </a:lnTo>
                  <a:cubicBezTo>
                    <a:pt x="5022" y="6826"/>
                    <a:pt x="4976" y="6757"/>
                    <a:pt x="4953" y="6711"/>
                  </a:cubicBezTo>
                  <a:cubicBezTo>
                    <a:pt x="4930" y="6643"/>
                    <a:pt x="4908" y="6575"/>
                    <a:pt x="4885" y="6506"/>
                  </a:cubicBezTo>
                  <a:cubicBezTo>
                    <a:pt x="4862" y="6483"/>
                    <a:pt x="4862" y="6460"/>
                    <a:pt x="4839" y="6438"/>
                  </a:cubicBezTo>
                  <a:cubicBezTo>
                    <a:pt x="4816" y="6415"/>
                    <a:pt x="4793" y="6369"/>
                    <a:pt x="4793" y="6323"/>
                  </a:cubicBezTo>
                  <a:lnTo>
                    <a:pt x="4771" y="6301"/>
                  </a:lnTo>
                  <a:cubicBezTo>
                    <a:pt x="4748" y="6255"/>
                    <a:pt x="4725" y="6187"/>
                    <a:pt x="4702" y="6141"/>
                  </a:cubicBezTo>
                  <a:lnTo>
                    <a:pt x="4679" y="6118"/>
                  </a:lnTo>
                  <a:cubicBezTo>
                    <a:pt x="4656" y="6050"/>
                    <a:pt x="4634" y="6004"/>
                    <a:pt x="4611" y="5935"/>
                  </a:cubicBezTo>
                  <a:cubicBezTo>
                    <a:pt x="4565" y="5890"/>
                    <a:pt x="4542" y="5821"/>
                    <a:pt x="4520" y="5776"/>
                  </a:cubicBezTo>
                  <a:cubicBezTo>
                    <a:pt x="4474" y="5707"/>
                    <a:pt x="4451" y="5616"/>
                    <a:pt x="4405" y="5547"/>
                  </a:cubicBezTo>
                  <a:cubicBezTo>
                    <a:pt x="4383" y="5479"/>
                    <a:pt x="4337" y="5410"/>
                    <a:pt x="4314" y="5342"/>
                  </a:cubicBezTo>
                  <a:cubicBezTo>
                    <a:pt x="4291" y="5296"/>
                    <a:pt x="4291" y="5274"/>
                    <a:pt x="4268" y="5251"/>
                  </a:cubicBezTo>
                  <a:cubicBezTo>
                    <a:pt x="4246" y="5205"/>
                    <a:pt x="4223" y="5159"/>
                    <a:pt x="4200" y="5114"/>
                  </a:cubicBezTo>
                  <a:cubicBezTo>
                    <a:pt x="4177" y="5045"/>
                    <a:pt x="4132" y="4977"/>
                    <a:pt x="4109" y="4908"/>
                  </a:cubicBezTo>
                  <a:cubicBezTo>
                    <a:pt x="4086" y="4863"/>
                    <a:pt x="4063" y="4794"/>
                    <a:pt x="4017" y="4749"/>
                  </a:cubicBezTo>
                  <a:lnTo>
                    <a:pt x="3995" y="4703"/>
                  </a:lnTo>
                  <a:cubicBezTo>
                    <a:pt x="3972" y="4657"/>
                    <a:pt x="3949" y="4589"/>
                    <a:pt x="3926" y="4543"/>
                  </a:cubicBezTo>
                  <a:cubicBezTo>
                    <a:pt x="3880" y="4475"/>
                    <a:pt x="3858" y="4406"/>
                    <a:pt x="3812" y="4338"/>
                  </a:cubicBezTo>
                  <a:cubicBezTo>
                    <a:pt x="3789" y="4292"/>
                    <a:pt x="3743" y="4224"/>
                    <a:pt x="3721" y="4155"/>
                  </a:cubicBezTo>
                  <a:cubicBezTo>
                    <a:pt x="3698" y="4132"/>
                    <a:pt x="3698" y="4087"/>
                    <a:pt x="3675" y="4064"/>
                  </a:cubicBezTo>
                  <a:cubicBezTo>
                    <a:pt x="3675" y="4041"/>
                    <a:pt x="3652" y="3995"/>
                    <a:pt x="3629" y="3972"/>
                  </a:cubicBezTo>
                  <a:lnTo>
                    <a:pt x="3607" y="3927"/>
                  </a:lnTo>
                  <a:cubicBezTo>
                    <a:pt x="3561" y="3836"/>
                    <a:pt x="3515" y="3721"/>
                    <a:pt x="3470" y="3630"/>
                  </a:cubicBezTo>
                  <a:cubicBezTo>
                    <a:pt x="3447" y="3584"/>
                    <a:pt x="3424" y="3562"/>
                    <a:pt x="3424" y="3516"/>
                  </a:cubicBezTo>
                  <a:cubicBezTo>
                    <a:pt x="3378" y="3447"/>
                    <a:pt x="3333" y="3356"/>
                    <a:pt x="3310" y="3288"/>
                  </a:cubicBezTo>
                  <a:cubicBezTo>
                    <a:pt x="3241" y="3128"/>
                    <a:pt x="3196" y="2991"/>
                    <a:pt x="3127" y="2854"/>
                  </a:cubicBezTo>
                  <a:cubicBezTo>
                    <a:pt x="3104" y="2808"/>
                    <a:pt x="3082" y="2740"/>
                    <a:pt x="3059" y="2694"/>
                  </a:cubicBezTo>
                  <a:cubicBezTo>
                    <a:pt x="3013" y="2649"/>
                    <a:pt x="2990" y="2603"/>
                    <a:pt x="2967" y="2557"/>
                  </a:cubicBezTo>
                  <a:cubicBezTo>
                    <a:pt x="2945" y="2489"/>
                    <a:pt x="2922" y="2420"/>
                    <a:pt x="2899" y="2352"/>
                  </a:cubicBezTo>
                  <a:cubicBezTo>
                    <a:pt x="2876" y="2283"/>
                    <a:pt x="2853" y="2215"/>
                    <a:pt x="2830" y="2146"/>
                  </a:cubicBezTo>
                  <a:cubicBezTo>
                    <a:pt x="2808" y="2078"/>
                    <a:pt x="2762" y="1987"/>
                    <a:pt x="2739" y="1918"/>
                  </a:cubicBezTo>
                  <a:cubicBezTo>
                    <a:pt x="2694" y="1850"/>
                    <a:pt x="2671" y="1781"/>
                    <a:pt x="2648" y="1713"/>
                  </a:cubicBezTo>
                  <a:cubicBezTo>
                    <a:pt x="2625" y="1667"/>
                    <a:pt x="2602" y="1621"/>
                    <a:pt x="2579" y="1576"/>
                  </a:cubicBezTo>
                  <a:lnTo>
                    <a:pt x="2557" y="1553"/>
                  </a:lnTo>
                  <a:lnTo>
                    <a:pt x="2534" y="1485"/>
                  </a:lnTo>
                  <a:cubicBezTo>
                    <a:pt x="2511" y="1439"/>
                    <a:pt x="2488" y="1393"/>
                    <a:pt x="2465" y="1370"/>
                  </a:cubicBezTo>
                  <a:cubicBezTo>
                    <a:pt x="2420" y="1256"/>
                    <a:pt x="2374" y="1142"/>
                    <a:pt x="2305" y="1028"/>
                  </a:cubicBezTo>
                  <a:cubicBezTo>
                    <a:pt x="2283" y="937"/>
                    <a:pt x="2237" y="845"/>
                    <a:pt x="2191" y="754"/>
                  </a:cubicBezTo>
                  <a:lnTo>
                    <a:pt x="2169" y="663"/>
                  </a:lnTo>
                  <a:cubicBezTo>
                    <a:pt x="2146" y="617"/>
                    <a:pt x="2123" y="594"/>
                    <a:pt x="2100" y="549"/>
                  </a:cubicBezTo>
                  <a:cubicBezTo>
                    <a:pt x="2077" y="503"/>
                    <a:pt x="2054" y="457"/>
                    <a:pt x="2054" y="412"/>
                  </a:cubicBezTo>
                  <a:cubicBezTo>
                    <a:pt x="2032" y="366"/>
                    <a:pt x="2009" y="320"/>
                    <a:pt x="2009" y="275"/>
                  </a:cubicBezTo>
                  <a:lnTo>
                    <a:pt x="1963" y="206"/>
                  </a:lnTo>
                  <a:lnTo>
                    <a:pt x="1963" y="161"/>
                  </a:lnTo>
                  <a:cubicBezTo>
                    <a:pt x="1940" y="138"/>
                    <a:pt x="1940" y="115"/>
                    <a:pt x="1917" y="69"/>
                  </a:cubicBezTo>
                  <a:cubicBezTo>
                    <a:pt x="1895" y="24"/>
                    <a:pt x="1849" y="1"/>
                    <a:pt x="17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9746;p58">
              <a:extLst>
                <a:ext uri="{FF2B5EF4-FFF2-40B4-BE49-F238E27FC236}">
                  <a16:creationId xmlns:a16="http://schemas.microsoft.com/office/drawing/2014/main" id="{90D841E2-9258-8643-E861-A595A717394F}"/>
                </a:ext>
              </a:extLst>
            </p:cNvPr>
            <p:cNvSpPr/>
            <p:nvPr/>
          </p:nvSpPr>
          <p:spPr>
            <a:xfrm>
              <a:off x="4803408" y="3343737"/>
              <a:ext cx="1350429" cy="888071"/>
            </a:xfrm>
            <a:custGeom>
              <a:avLst/>
              <a:gdLst/>
              <a:ahLst/>
              <a:cxnLst/>
              <a:rect l="l" t="t" r="r" b="b"/>
              <a:pathLst>
                <a:path w="28670" h="18854" extrusionOk="0">
                  <a:moveTo>
                    <a:pt x="3972" y="0"/>
                  </a:moveTo>
                  <a:cubicBezTo>
                    <a:pt x="3926" y="0"/>
                    <a:pt x="3904" y="23"/>
                    <a:pt x="3858" y="46"/>
                  </a:cubicBezTo>
                  <a:cubicBezTo>
                    <a:pt x="3835" y="92"/>
                    <a:pt x="3812" y="114"/>
                    <a:pt x="3812" y="160"/>
                  </a:cubicBezTo>
                  <a:lnTo>
                    <a:pt x="3812" y="206"/>
                  </a:lnTo>
                  <a:cubicBezTo>
                    <a:pt x="3812" y="229"/>
                    <a:pt x="3812" y="251"/>
                    <a:pt x="3835" y="274"/>
                  </a:cubicBezTo>
                  <a:cubicBezTo>
                    <a:pt x="3835" y="320"/>
                    <a:pt x="3835" y="365"/>
                    <a:pt x="3835" y="411"/>
                  </a:cubicBezTo>
                  <a:lnTo>
                    <a:pt x="3835" y="457"/>
                  </a:lnTo>
                  <a:cubicBezTo>
                    <a:pt x="3858" y="548"/>
                    <a:pt x="3858" y="639"/>
                    <a:pt x="3858" y="731"/>
                  </a:cubicBezTo>
                  <a:cubicBezTo>
                    <a:pt x="3858" y="776"/>
                    <a:pt x="3858" y="822"/>
                    <a:pt x="3858" y="868"/>
                  </a:cubicBezTo>
                  <a:cubicBezTo>
                    <a:pt x="3858" y="936"/>
                    <a:pt x="3881" y="1027"/>
                    <a:pt x="3881" y="1096"/>
                  </a:cubicBezTo>
                  <a:lnTo>
                    <a:pt x="3881" y="1164"/>
                  </a:lnTo>
                  <a:cubicBezTo>
                    <a:pt x="3904" y="1233"/>
                    <a:pt x="3904" y="1279"/>
                    <a:pt x="3904" y="1347"/>
                  </a:cubicBezTo>
                  <a:cubicBezTo>
                    <a:pt x="3904" y="1370"/>
                    <a:pt x="3926" y="1415"/>
                    <a:pt x="3926" y="1438"/>
                  </a:cubicBezTo>
                  <a:cubicBezTo>
                    <a:pt x="3926" y="1484"/>
                    <a:pt x="3926" y="1530"/>
                    <a:pt x="3949" y="1575"/>
                  </a:cubicBezTo>
                  <a:lnTo>
                    <a:pt x="3949" y="1598"/>
                  </a:lnTo>
                  <a:cubicBezTo>
                    <a:pt x="3949" y="1667"/>
                    <a:pt x="3972" y="1735"/>
                    <a:pt x="3972" y="1781"/>
                  </a:cubicBezTo>
                  <a:cubicBezTo>
                    <a:pt x="3995" y="1940"/>
                    <a:pt x="4041" y="2100"/>
                    <a:pt x="4063" y="2237"/>
                  </a:cubicBezTo>
                  <a:cubicBezTo>
                    <a:pt x="4086" y="2328"/>
                    <a:pt x="4109" y="2420"/>
                    <a:pt x="4132" y="2511"/>
                  </a:cubicBezTo>
                  <a:cubicBezTo>
                    <a:pt x="4177" y="2602"/>
                    <a:pt x="4200" y="2694"/>
                    <a:pt x="4246" y="2785"/>
                  </a:cubicBezTo>
                  <a:cubicBezTo>
                    <a:pt x="4269" y="2899"/>
                    <a:pt x="4314" y="2990"/>
                    <a:pt x="4360" y="3082"/>
                  </a:cubicBezTo>
                  <a:cubicBezTo>
                    <a:pt x="4360" y="3127"/>
                    <a:pt x="4383" y="3196"/>
                    <a:pt x="4406" y="3241"/>
                  </a:cubicBezTo>
                  <a:cubicBezTo>
                    <a:pt x="4429" y="3287"/>
                    <a:pt x="4451" y="3310"/>
                    <a:pt x="4474" y="3356"/>
                  </a:cubicBezTo>
                  <a:lnTo>
                    <a:pt x="4451" y="3333"/>
                  </a:lnTo>
                  <a:lnTo>
                    <a:pt x="4451" y="3333"/>
                  </a:lnTo>
                  <a:cubicBezTo>
                    <a:pt x="4520" y="3470"/>
                    <a:pt x="4566" y="3630"/>
                    <a:pt x="4657" y="3789"/>
                  </a:cubicBezTo>
                  <a:cubicBezTo>
                    <a:pt x="4680" y="3835"/>
                    <a:pt x="4702" y="3858"/>
                    <a:pt x="4725" y="3903"/>
                  </a:cubicBezTo>
                  <a:cubicBezTo>
                    <a:pt x="4771" y="3995"/>
                    <a:pt x="4817" y="4086"/>
                    <a:pt x="4862" y="4177"/>
                  </a:cubicBezTo>
                  <a:cubicBezTo>
                    <a:pt x="4885" y="4246"/>
                    <a:pt x="4931" y="4291"/>
                    <a:pt x="4976" y="4360"/>
                  </a:cubicBezTo>
                  <a:lnTo>
                    <a:pt x="5022" y="4406"/>
                  </a:lnTo>
                  <a:cubicBezTo>
                    <a:pt x="5045" y="4451"/>
                    <a:pt x="5068" y="4497"/>
                    <a:pt x="5091" y="4543"/>
                  </a:cubicBezTo>
                  <a:cubicBezTo>
                    <a:pt x="5159" y="4634"/>
                    <a:pt x="5227" y="4702"/>
                    <a:pt x="5296" y="4794"/>
                  </a:cubicBezTo>
                  <a:cubicBezTo>
                    <a:pt x="5342" y="4839"/>
                    <a:pt x="5364" y="4862"/>
                    <a:pt x="5387" y="4908"/>
                  </a:cubicBezTo>
                  <a:cubicBezTo>
                    <a:pt x="5410" y="4931"/>
                    <a:pt x="5433" y="4976"/>
                    <a:pt x="5456" y="4999"/>
                  </a:cubicBezTo>
                  <a:lnTo>
                    <a:pt x="5524" y="5068"/>
                  </a:lnTo>
                  <a:cubicBezTo>
                    <a:pt x="5570" y="5136"/>
                    <a:pt x="5615" y="5182"/>
                    <a:pt x="5661" y="5227"/>
                  </a:cubicBezTo>
                  <a:cubicBezTo>
                    <a:pt x="5707" y="5273"/>
                    <a:pt x="5730" y="5296"/>
                    <a:pt x="5752" y="5319"/>
                  </a:cubicBezTo>
                  <a:lnTo>
                    <a:pt x="5821" y="5364"/>
                  </a:lnTo>
                  <a:lnTo>
                    <a:pt x="5844" y="5410"/>
                  </a:lnTo>
                  <a:cubicBezTo>
                    <a:pt x="5889" y="5456"/>
                    <a:pt x="5935" y="5478"/>
                    <a:pt x="5981" y="5524"/>
                  </a:cubicBezTo>
                  <a:lnTo>
                    <a:pt x="6026" y="5570"/>
                  </a:lnTo>
                  <a:cubicBezTo>
                    <a:pt x="6072" y="5615"/>
                    <a:pt x="6095" y="5638"/>
                    <a:pt x="6140" y="5684"/>
                  </a:cubicBezTo>
                  <a:cubicBezTo>
                    <a:pt x="6163" y="5684"/>
                    <a:pt x="6186" y="5707"/>
                    <a:pt x="6209" y="5729"/>
                  </a:cubicBezTo>
                  <a:cubicBezTo>
                    <a:pt x="6232" y="5752"/>
                    <a:pt x="6277" y="5775"/>
                    <a:pt x="6300" y="5798"/>
                  </a:cubicBezTo>
                  <a:cubicBezTo>
                    <a:pt x="6414" y="5889"/>
                    <a:pt x="6529" y="5981"/>
                    <a:pt x="6643" y="6072"/>
                  </a:cubicBezTo>
                  <a:cubicBezTo>
                    <a:pt x="6665" y="6095"/>
                    <a:pt x="6688" y="6117"/>
                    <a:pt x="6711" y="6117"/>
                  </a:cubicBezTo>
                  <a:cubicBezTo>
                    <a:pt x="6734" y="6140"/>
                    <a:pt x="6757" y="6163"/>
                    <a:pt x="6780" y="6186"/>
                  </a:cubicBezTo>
                  <a:lnTo>
                    <a:pt x="6848" y="6232"/>
                  </a:lnTo>
                  <a:cubicBezTo>
                    <a:pt x="6894" y="6277"/>
                    <a:pt x="6917" y="6300"/>
                    <a:pt x="6962" y="6323"/>
                  </a:cubicBezTo>
                  <a:cubicBezTo>
                    <a:pt x="7031" y="6391"/>
                    <a:pt x="7099" y="6437"/>
                    <a:pt x="7145" y="6483"/>
                  </a:cubicBezTo>
                  <a:cubicBezTo>
                    <a:pt x="7190" y="6505"/>
                    <a:pt x="7213" y="6528"/>
                    <a:pt x="7236" y="6551"/>
                  </a:cubicBezTo>
                  <a:cubicBezTo>
                    <a:pt x="7213" y="6574"/>
                    <a:pt x="7213" y="6597"/>
                    <a:pt x="7190" y="6642"/>
                  </a:cubicBezTo>
                  <a:cubicBezTo>
                    <a:pt x="7190" y="6642"/>
                    <a:pt x="7190" y="6665"/>
                    <a:pt x="7190" y="6665"/>
                  </a:cubicBezTo>
                  <a:lnTo>
                    <a:pt x="7168" y="6711"/>
                  </a:lnTo>
                  <a:cubicBezTo>
                    <a:pt x="7168" y="6734"/>
                    <a:pt x="7145" y="6757"/>
                    <a:pt x="7145" y="6779"/>
                  </a:cubicBezTo>
                  <a:lnTo>
                    <a:pt x="7122" y="6802"/>
                  </a:lnTo>
                  <a:lnTo>
                    <a:pt x="7099" y="6802"/>
                  </a:lnTo>
                  <a:cubicBezTo>
                    <a:pt x="6985" y="6848"/>
                    <a:pt x="6871" y="6871"/>
                    <a:pt x="6780" y="6894"/>
                  </a:cubicBezTo>
                  <a:lnTo>
                    <a:pt x="6551" y="6894"/>
                  </a:lnTo>
                  <a:cubicBezTo>
                    <a:pt x="6506" y="6894"/>
                    <a:pt x="6483" y="6916"/>
                    <a:pt x="6460" y="6916"/>
                  </a:cubicBezTo>
                  <a:lnTo>
                    <a:pt x="6414" y="6894"/>
                  </a:lnTo>
                  <a:lnTo>
                    <a:pt x="6300" y="6894"/>
                  </a:lnTo>
                  <a:cubicBezTo>
                    <a:pt x="6209" y="6894"/>
                    <a:pt x="6118" y="6871"/>
                    <a:pt x="6004" y="6825"/>
                  </a:cubicBezTo>
                  <a:cubicBezTo>
                    <a:pt x="5981" y="6825"/>
                    <a:pt x="5958" y="6825"/>
                    <a:pt x="5912" y="6802"/>
                  </a:cubicBezTo>
                  <a:lnTo>
                    <a:pt x="5844" y="6779"/>
                  </a:lnTo>
                  <a:cubicBezTo>
                    <a:pt x="5821" y="6779"/>
                    <a:pt x="5775" y="6757"/>
                    <a:pt x="5730" y="6757"/>
                  </a:cubicBezTo>
                  <a:lnTo>
                    <a:pt x="5707" y="6734"/>
                  </a:lnTo>
                  <a:cubicBezTo>
                    <a:pt x="5593" y="6711"/>
                    <a:pt x="5501" y="6665"/>
                    <a:pt x="5410" y="6642"/>
                  </a:cubicBezTo>
                  <a:cubicBezTo>
                    <a:pt x="5364" y="6620"/>
                    <a:pt x="5319" y="6597"/>
                    <a:pt x="5273" y="6597"/>
                  </a:cubicBezTo>
                  <a:cubicBezTo>
                    <a:pt x="5227" y="6574"/>
                    <a:pt x="5182" y="6551"/>
                    <a:pt x="5136" y="6528"/>
                  </a:cubicBezTo>
                  <a:lnTo>
                    <a:pt x="5091" y="6528"/>
                  </a:lnTo>
                  <a:lnTo>
                    <a:pt x="5068" y="6505"/>
                  </a:lnTo>
                  <a:lnTo>
                    <a:pt x="4976" y="6460"/>
                  </a:lnTo>
                  <a:lnTo>
                    <a:pt x="4885" y="6437"/>
                  </a:lnTo>
                  <a:cubicBezTo>
                    <a:pt x="4839" y="6414"/>
                    <a:pt x="4794" y="6391"/>
                    <a:pt x="4748" y="6369"/>
                  </a:cubicBezTo>
                  <a:cubicBezTo>
                    <a:pt x="4680" y="6346"/>
                    <a:pt x="4634" y="6323"/>
                    <a:pt x="4588" y="6277"/>
                  </a:cubicBezTo>
                  <a:cubicBezTo>
                    <a:pt x="4474" y="6232"/>
                    <a:pt x="4383" y="6186"/>
                    <a:pt x="4292" y="6117"/>
                  </a:cubicBezTo>
                  <a:cubicBezTo>
                    <a:pt x="4246" y="6095"/>
                    <a:pt x="4177" y="6049"/>
                    <a:pt x="4132" y="6003"/>
                  </a:cubicBezTo>
                  <a:lnTo>
                    <a:pt x="4018" y="5935"/>
                  </a:lnTo>
                  <a:cubicBezTo>
                    <a:pt x="3995" y="5912"/>
                    <a:pt x="3972" y="5912"/>
                    <a:pt x="3949" y="5889"/>
                  </a:cubicBezTo>
                  <a:cubicBezTo>
                    <a:pt x="3904" y="5866"/>
                    <a:pt x="3858" y="5844"/>
                    <a:pt x="3812" y="5798"/>
                  </a:cubicBezTo>
                  <a:cubicBezTo>
                    <a:pt x="3789" y="5775"/>
                    <a:pt x="3744" y="5775"/>
                    <a:pt x="3721" y="5752"/>
                  </a:cubicBezTo>
                  <a:lnTo>
                    <a:pt x="3675" y="5707"/>
                  </a:lnTo>
                  <a:lnTo>
                    <a:pt x="3653" y="5684"/>
                  </a:lnTo>
                  <a:cubicBezTo>
                    <a:pt x="3607" y="5638"/>
                    <a:pt x="3561" y="5570"/>
                    <a:pt x="3493" y="5524"/>
                  </a:cubicBezTo>
                  <a:cubicBezTo>
                    <a:pt x="3447" y="5478"/>
                    <a:pt x="3401" y="5410"/>
                    <a:pt x="3379" y="5364"/>
                  </a:cubicBezTo>
                  <a:lnTo>
                    <a:pt x="3356" y="5341"/>
                  </a:lnTo>
                  <a:lnTo>
                    <a:pt x="3333" y="5319"/>
                  </a:lnTo>
                  <a:lnTo>
                    <a:pt x="3310" y="5296"/>
                  </a:lnTo>
                  <a:cubicBezTo>
                    <a:pt x="3287" y="5250"/>
                    <a:pt x="3242" y="5204"/>
                    <a:pt x="3219" y="5159"/>
                  </a:cubicBezTo>
                  <a:cubicBezTo>
                    <a:pt x="3196" y="5113"/>
                    <a:pt x="3196" y="5090"/>
                    <a:pt x="3173" y="5068"/>
                  </a:cubicBezTo>
                  <a:cubicBezTo>
                    <a:pt x="3150" y="5045"/>
                    <a:pt x="3128" y="4999"/>
                    <a:pt x="3105" y="4953"/>
                  </a:cubicBezTo>
                  <a:lnTo>
                    <a:pt x="3059" y="4908"/>
                  </a:lnTo>
                  <a:cubicBezTo>
                    <a:pt x="3036" y="4862"/>
                    <a:pt x="3013" y="4839"/>
                    <a:pt x="2991" y="4794"/>
                  </a:cubicBezTo>
                  <a:cubicBezTo>
                    <a:pt x="2945" y="4725"/>
                    <a:pt x="2899" y="4657"/>
                    <a:pt x="2876" y="4588"/>
                  </a:cubicBezTo>
                  <a:cubicBezTo>
                    <a:pt x="2854" y="4543"/>
                    <a:pt x="2831" y="4497"/>
                    <a:pt x="2808" y="4451"/>
                  </a:cubicBezTo>
                  <a:lnTo>
                    <a:pt x="2762" y="4383"/>
                  </a:lnTo>
                  <a:lnTo>
                    <a:pt x="2740" y="4291"/>
                  </a:lnTo>
                  <a:cubicBezTo>
                    <a:pt x="2717" y="4269"/>
                    <a:pt x="2694" y="4223"/>
                    <a:pt x="2671" y="4177"/>
                  </a:cubicBezTo>
                  <a:cubicBezTo>
                    <a:pt x="2625" y="4063"/>
                    <a:pt x="2557" y="3926"/>
                    <a:pt x="2466" y="3858"/>
                  </a:cubicBezTo>
                  <a:cubicBezTo>
                    <a:pt x="2397" y="3789"/>
                    <a:pt x="2306" y="3721"/>
                    <a:pt x="2192" y="3698"/>
                  </a:cubicBezTo>
                  <a:cubicBezTo>
                    <a:pt x="2146" y="3675"/>
                    <a:pt x="2100" y="3675"/>
                    <a:pt x="2078" y="3675"/>
                  </a:cubicBezTo>
                  <a:cubicBezTo>
                    <a:pt x="2032" y="3675"/>
                    <a:pt x="1963" y="3675"/>
                    <a:pt x="1918" y="3698"/>
                  </a:cubicBezTo>
                  <a:cubicBezTo>
                    <a:pt x="1872" y="3698"/>
                    <a:pt x="1826" y="3721"/>
                    <a:pt x="1804" y="3744"/>
                  </a:cubicBezTo>
                  <a:cubicBezTo>
                    <a:pt x="1735" y="3744"/>
                    <a:pt x="1667" y="3789"/>
                    <a:pt x="1621" y="3812"/>
                  </a:cubicBezTo>
                  <a:cubicBezTo>
                    <a:pt x="1575" y="3858"/>
                    <a:pt x="1507" y="3903"/>
                    <a:pt x="1461" y="3949"/>
                  </a:cubicBezTo>
                  <a:cubicBezTo>
                    <a:pt x="1438" y="3972"/>
                    <a:pt x="1416" y="4018"/>
                    <a:pt x="1393" y="4040"/>
                  </a:cubicBezTo>
                  <a:cubicBezTo>
                    <a:pt x="1370" y="4086"/>
                    <a:pt x="1347" y="4109"/>
                    <a:pt x="1324" y="4154"/>
                  </a:cubicBezTo>
                  <a:cubicBezTo>
                    <a:pt x="1256" y="4291"/>
                    <a:pt x="1210" y="4451"/>
                    <a:pt x="1142" y="4588"/>
                  </a:cubicBezTo>
                  <a:lnTo>
                    <a:pt x="1142" y="4634"/>
                  </a:lnTo>
                  <a:cubicBezTo>
                    <a:pt x="1096" y="4748"/>
                    <a:pt x="1050" y="4885"/>
                    <a:pt x="1028" y="5022"/>
                  </a:cubicBezTo>
                  <a:lnTo>
                    <a:pt x="1005" y="5045"/>
                  </a:lnTo>
                  <a:cubicBezTo>
                    <a:pt x="1005" y="5113"/>
                    <a:pt x="982" y="5204"/>
                    <a:pt x="982" y="5273"/>
                  </a:cubicBezTo>
                  <a:cubicBezTo>
                    <a:pt x="959" y="5341"/>
                    <a:pt x="959" y="5410"/>
                    <a:pt x="959" y="5478"/>
                  </a:cubicBezTo>
                  <a:lnTo>
                    <a:pt x="959" y="5524"/>
                  </a:lnTo>
                  <a:cubicBezTo>
                    <a:pt x="959" y="5592"/>
                    <a:pt x="959" y="5661"/>
                    <a:pt x="959" y="5707"/>
                  </a:cubicBezTo>
                  <a:lnTo>
                    <a:pt x="959" y="5752"/>
                  </a:lnTo>
                  <a:cubicBezTo>
                    <a:pt x="959" y="5798"/>
                    <a:pt x="959" y="5821"/>
                    <a:pt x="982" y="5866"/>
                  </a:cubicBezTo>
                  <a:cubicBezTo>
                    <a:pt x="959" y="5844"/>
                    <a:pt x="959" y="5821"/>
                    <a:pt x="936" y="5798"/>
                  </a:cubicBezTo>
                  <a:cubicBezTo>
                    <a:pt x="936" y="5775"/>
                    <a:pt x="913" y="5752"/>
                    <a:pt x="913" y="5729"/>
                  </a:cubicBezTo>
                  <a:lnTo>
                    <a:pt x="868" y="5684"/>
                  </a:lnTo>
                  <a:cubicBezTo>
                    <a:pt x="845" y="5638"/>
                    <a:pt x="822" y="5592"/>
                    <a:pt x="822" y="5547"/>
                  </a:cubicBezTo>
                  <a:lnTo>
                    <a:pt x="777" y="5478"/>
                  </a:lnTo>
                  <a:cubicBezTo>
                    <a:pt x="777" y="5456"/>
                    <a:pt x="777" y="5433"/>
                    <a:pt x="754" y="5410"/>
                  </a:cubicBezTo>
                  <a:lnTo>
                    <a:pt x="731" y="5387"/>
                  </a:lnTo>
                  <a:lnTo>
                    <a:pt x="731" y="5364"/>
                  </a:lnTo>
                  <a:cubicBezTo>
                    <a:pt x="708" y="5319"/>
                    <a:pt x="708" y="5296"/>
                    <a:pt x="685" y="5273"/>
                  </a:cubicBezTo>
                  <a:cubicBezTo>
                    <a:pt x="685" y="5250"/>
                    <a:pt x="662" y="5227"/>
                    <a:pt x="662" y="5204"/>
                  </a:cubicBezTo>
                  <a:lnTo>
                    <a:pt x="640" y="5182"/>
                  </a:lnTo>
                  <a:lnTo>
                    <a:pt x="617" y="5136"/>
                  </a:lnTo>
                  <a:cubicBezTo>
                    <a:pt x="594" y="5113"/>
                    <a:pt x="594" y="5090"/>
                    <a:pt x="571" y="5068"/>
                  </a:cubicBezTo>
                  <a:cubicBezTo>
                    <a:pt x="548" y="5022"/>
                    <a:pt x="503" y="4953"/>
                    <a:pt x="457" y="4908"/>
                  </a:cubicBezTo>
                  <a:cubicBezTo>
                    <a:pt x="434" y="4862"/>
                    <a:pt x="411" y="4839"/>
                    <a:pt x="411" y="4816"/>
                  </a:cubicBezTo>
                  <a:lnTo>
                    <a:pt x="366" y="4771"/>
                  </a:lnTo>
                  <a:cubicBezTo>
                    <a:pt x="366" y="4725"/>
                    <a:pt x="343" y="4702"/>
                    <a:pt x="320" y="4679"/>
                  </a:cubicBezTo>
                  <a:lnTo>
                    <a:pt x="297" y="4657"/>
                  </a:lnTo>
                  <a:cubicBezTo>
                    <a:pt x="274" y="4588"/>
                    <a:pt x="229" y="4543"/>
                    <a:pt x="160" y="4497"/>
                  </a:cubicBezTo>
                  <a:lnTo>
                    <a:pt x="115" y="4497"/>
                  </a:lnTo>
                  <a:cubicBezTo>
                    <a:pt x="115" y="4474"/>
                    <a:pt x="92" y="4451"/>
                    <a:pt x="69" y="4451"/>
                  </a:cubicBezTo>
                  <a:cubicBezTo>
                    <a:pt x="69" y="4451"/>
                    <a:pt x="46" y="4451"/>
                    <a:pt x="46" y="4474"/>
                  </a:cubicBezTo>
                  <a:cubicBezTo>
                    <a:pt x="23" y="4474"/>
                    <a:pt x="23" y="4520"/>
                    <a:pt x="23" y="4543"/>
                  </a:cubicBezTo>
                  <a:cubicBezTo>
                    <a:pt x="23" y="4543"/>
                    <a:pt x="23" y="4543"/>
                    <a:pt x="23" y="4565"/>
                  </a:cubicBezTo>
                  <a:cubicBezTo>
                    <a:pt x="0" y="4611"/>
                    <a:pt x="23" y="4657"/>
                    <a:pt x="46" y="4679"/>
                  </a:cubicBezTo>
                  <a:lnTo>
                    <a:pt x="69" y="4702"/>
                  </a:lnTo>
                  <a:cubicBezTo>
                    <a:pt x="69" y="4725"/>
                    <a:pt x="92" y="4748"/>
                    <a:pt x="92" y="4771"/>
                  </a:cubicBezTo>
                  <a:cubicBezTo>
                    <a:pt x="115" y="4794"/>
                    <a:pt x="137" y="4816"/>
                    <a:pt x="137" y="4839"/>
                  </a:cubicBezTo>
                  <a:cubicBezTo>
                    <a:pt x="206" y="4953"/>
                    <a:pt x="252" y="5045"/>
                    <a:pt x="320" y="5136"/>
                  </a:cubicBezTo>
                  <a:cubicBezTo>
                    <a:pt x="343" y="5182"/>
                    <a:pt x="366" y="5227"/>
                    <a:pt x="411" y="5273"/>
                  </a:cubicBezTo>
                  <a:lnTo>
                    <a:pt x="411" y="5319"/>
                  </a:lnTo>
                  <a:lnTo>
                    <a:pt x="457" y="5364"/>
                  </a:lnTo>
                  <a:lnTo>
                    <a:pt x="457" y="5387"/>
                  </a:lnTo>
                  <a:cubicBezTo>
                    <a:pt x="480" y="5478"/>
                    <a:pt x="525" y="5570"/>
                    <a:pt x="548" y="5638"/>
                  </a:cubicBezTo>
                  <a:lnTo>
                    <a:pt x="571" y="5684"/>
                  </a:lnTo>
                  <a:lnTo>
                    <a:pt x="571" y="5729"/>
                  </a:lnTo>
                  <a:lnTo>
                    <a:pt x="594" y="5729"/>
                  </a:lnTo>
                  <a:cubicBezTo>
                    <a:pt x="594" y="5752"/>
                    <a:pt x="594" y="5752"/>
                    <a:pt x="594" y="5752"/>
                  </a:cubicBezTo>
                  <a:lnTo>
                    <a:pt x="594" y="5775"/>
                  </a:lnTo>
                  <a:cubicBezTo>
                    <a:pt x="640" y="5889"/>
                    <a:pt x="685" y="6003"/>
                    <a:pt x="754" y="6117"/>
                  </a:cubicBezTo>
                  <a:lnTo>
                    <a:pt x="777" y="6163"/>
                  </a:lnTo>
                  <a:cubicBezTo>
                    <a:pt x="799" y="6186"/>
                    <a:pt x="822" y="6232"/>
                    <a:pt x="845" y="6277"/>
                  </a:cubicBezTo>
                  <a:lnTo>
                    <a:pt x="868" y="6323"/>
                  </a:lnTo>
                  <a:cubicBezTo>
                    <a:pt x="891" y="6369"/>
                    <a:pt x="913" y="6391"/>
                    <a:pt x="913" y="6414"/>
                  </a:cubicBezTo>
                  <a:lnTo>
                    <a:pt x="936" y="6483"/>
                  </a:lnTo>
                  <a:cubicBezTo>
                    <a:pt x="959" y="6528"/>
                    <a:pt x="982" y="6574"/>
                    <a:pt x="982" y="6620"/>
                  </a:cubicBezTo>
                  <a:cubicBezTo>
                    <a:pt x="1005" y="6665"/>
                    <a:pt x="1028" y="6711"/>
                    <a:pt x="1050" y="6779"/>
                  </a:cubicBezTo>
                  <a:cubicBezTo>
                    <a:pt x="1096" y="6825"/>
                    <a:pt x="1119" y="6894"/>
                    <a:pt x="1165" y="6962"/>
                  </a:cubicBezTo>
                  <a:cubicBezTo>
                    <a:pt x="1187" y="7030"/>
                    <a:pt x="1210" y="7076"/>
                    <a:pt x="1233" y="7145"/>
                  </a:cubicBezTo>
                  <a:lnTo>
                    <a:pt x="1279" y="7213"/>
                  </a:lnTo>
                  <a:cubicBezTo>
                    <a:pt x="1324" y="7304"/>
                    <a:pt x="1370" y="7419"/>
                    <a:pt x="1438" y="7533"/>
                  </a:cubicBezTo>
                  <a:lnTo>
                    <a:pt x="1507" y="7647"/>
                  </a:lnTo>
                  <a:cubicBezTo>
                    <a:pt x="1553" y="7738"/>
                    <a:pt x="1598" y="7829"/>
                    <a:pt x="1644" y="7921"/>
                  </a:cubicBezTo>
                  <a:lnTo>
                    <a:pt x="1735" y="8058"/>
                  </a:lnTo>
                  <a:cubicBezTo>
                    <a:pt x="1758" y="8149"/>
                    <a:pt x="1804" y="8217"/>
                    <a:pt x="1849" y="8309"/>
                  </a:cubicBezTo>
                  <a:lnTo>
                    <a:pt x="1895" y="8377"/>
                  </a:lnTo>
                  <a:lnTo>
                    <a:pt x="1963" y="8491"/>
                  </a:lnTo>
                  <a:lnTo>
                    <a:pt x="1986" y="8560"/>
                  </a:lnTo>
                  <a:cubicBezTo>
                    <a:pt x="2032" y="8605"/>
                    <a:pt x="2055" y="8651"/>
                    <a:pt x="2078" y="8697"/>
                  </a:cubicBezTo>
                  <a:cubicBezTo>
                    <a:pt x="2078" y="8742"/>
                    <a:pt x="2100" y="8765"/>
                    <a:pt x="2123" y="8788"/>
                  </a:cubicBezTo>
                  <a:cubicBezTo>
                    <a:pt x="2146" y="8834"/>
                    <a:pt x="2169" y="8879"/>
                    <a:pt x="2192" y="8925"/>
                  </a:cubicBezTo>
                  <a:lnTo>
                    <a:pt x="2215" y="8993"/>
                  </a:lnTo>
                  <a:cubicBezTo>
                    <a:pt x="2237" y="9039"/>
                    <a:pt x="2260" y="9085"/>
                    <a:pt x="2283" y="9130"/>
                  </a:cubicBezTo>
                  <a:cubicBezTo>
                    <a:pt x="2351" y="9267"/>
                    <a:pt x="2420" y="9404"/>
                    <a:pt x="2488" y="9541"/>
                  </a:cubicBezTo>
                  <a:cubicBezTo>
                    <a:pt x="2534" y="9610"/>
                    <a:pt x="2580" y="9701"/>
                    <a:pt x="2603" y="9770"/>
                  </a:cubicBezTo>
                  <a:cubicBezTo>
                    <a:pt x="2648" y="9838"/>
                    <a:pt x="2671" y="9906"/>
                    <a:pt x="2717" y="9998"/>
                  </a:cubicBezTo>
                  <a:cubicBezTo>
                    <a:pt x="2740" y="10089"/>
                    <a:pt x="2808" y="10180"/>
                    <a:pt x="2854" y="10272"/>
                  </a:cubicBezTo>
                  <a:lnTo>
                    <a:pt x="2899" y="10386"/>
                  </a:lnTo>
                  <a:cubicBezTo>
                    <a:pt x="2922" y="10454"/>
                    <a:pt x="2968" y="10500"/>
                    <a:pt x="2991" y="10568"/>
                  </a:cubicBezTo>
                  <a:cubicBezTo>
                    <a:pt x="3013" y="10637"/>
                    <a:pt x="3059" y="10683"/>
                    <a:pt x="3082" y="10751"/>
                  </a:cubicBezTo>
                  <a:cubicBezTo>
                    <a:pt x="3105" y="10797"/>
                    <a:pt x="3128" y="10842"/>
                    <a:pt x="3150" y="10911"/>
                  </a:cubicBezTo>
                  <a:cubicBezTo>
                    <a:pt x="3196" y="10979"/>
                    <a:pt x="3219" y="11048"/>
                    <a:pt x="3264" y="11139"/>
                  </a:cubicBezTo>
                  <a:lnTo>
                    <a:pt x="3287" y="11185"/>
                  </a:lnTo>
                  <a:cubicBezTo>
                    <a:pt x="3310" y="11230"/>
                    <a:pt x="3356" y="11299"/>
                    <a:pt x="3379" y="11367"/>
                  </a:cubicBezTo>
                  <a:cubicBezTo>
                    <a:pt x="3424" y="11436"/>
                    <a:pt x="3447" y="11504"/>
                    <a:pt x="3493" y="11573"/>
                  </a:cubicBezTo>
                  <a:cubicBezTo>
                    <a:pt x="3538" y="11641"/>
                    <a:pt x="3561" y="11710"/>
                    <a:pt x="3607" y="11755"/>
                  </a:cubicBezTo>
                  <a:cubicBezTo>
                    <a:pt x="3630" y="11824"/>
                    <a:pt x="3653" y="11869"/>
                    <a:pt x="3675" y="11915"/>
                  </a:cubicBezTo>
                  <a:lnTo>
                    <a:pt x="3675" y="11938"/>
                  </a:lnTo>
                  <a:cubicBezTo>
                    <a:pt x="3675" y="11961"/>
                    <a:pt x="3698" y="11984"/>
                    <a:pt x="3698" y="11984"/>
                  </a:cubicBezTo>
                  <a:cubicBezTo>
                    <a:pt x="3721" y="12029"/>
                    <a:pt x="3721" y="12075"/>
                    <a:pt x="3744" y="12098"/>
                  </a:cubicBezTo>
                  <a:cubicBezTo>
                    <a:pt x="3767" y="12121"/>
                    <a:pt x="3812" y="12143"/>
                    <a:pt x="3858" y="12143"/>
                  </a:cubicBezTo>
                  <a:lnTo>
                    <a:pt x="4063" y="12143"/>
                  </a:lnTo>
                  <a:cubicBezTo>
                    <a:pt x="4109" y="12121"/>
                    <a:pt x="4132" y="12121"/>
                    <a:pt x="4177" y="12121"/>
                  </a:cubicBezTo>
                  <a:cubicBezTo>
                    <a:pt x="4269" y="12098"/>
                    <a:pt x="4360" y="12098"/>
                    <a:pt x="4451" y="12075"/>
                  </a:cubicBezTo>
                  <a:cubicBezTo>
                    <a:pt x="4474" y="12075"/>
                    <a:pt x="4497" y="12075"/>
                    <a:pt x="4520" y="12052"/>
                  </a:cubicBezTo>
                  <a:lnTo>
                    <a:pt x="4588" y="12052"/>
                  </a:lnTo>
                  <a:cubicBezTo>
                    <a:pt x="4634" y="12029"/>
                    <a:pt x="4657" y="12029"/>
                    <a:pt x="4702" y="12006"/>
                  </a:cubicBezTo>
                  <a:cubicBezTo>
                    <a:pt x="4771" y="12006"/>
                    <a:pt x="4862" y="11984"/>
                    <a:pt x="4931" y="11961"/>
                  </a:cubicBezTo>
                  <a:cubicBezTo>
                    <a:pt x="4999" y="11938"/>
                    <a:pt x="5068" y="11892"/>
                    <a:pt x="5136" y="11869"/>
                  </a:cubicBezTo>
                  <a:lnTo>
                    <a:pt x="5182" y="11847"/>
                  </a:lnTo>
                  <a:lnTo>
                    <a:pt x="5227" y="11824"/>
                  </a:lnTo>
                  <a:cubicBezTo>
                    <a:pt x="5296" y="11824"/>
                    <a:pt x="5342" y="11801"/>
                    <a:pt x="5410" y="11778"/>
                  </a:cubicBezTo>
                  <a:cubicBezTo>
                    <a:pt x="5433" y="11755"/>
                    <a:pt x="5456" y="11732"/>
                    <a:pt x="5479" y="11732"/>
                  </a:cubicBezTo>
                  <a:cubicBezTo>
                    <a:pt x="5524" y="11710"/>
                    <a:pt x="5570" y="11687"/>
                    <a:pt x="5593" y="11664"/>
                  </a:cubicBezTo>
                  <a:cubicBezTo>
                    <a:pt x="5638" y="11664"/>
                    <a:pt x="5661" y="11641"/>
                    <a:pt x="5684" y="11641"/>
                  </a:cubicBezTo>
                  <a:cubicBezTo>
                    <a:pt x="5684" y="11687"/>
                    <a:pt x="5684" y="11710"/>
                    <a:pt x="5684" y="11755"/>
                  </a:cubicBezTo>
                  <a:cubicBezTo>
                    <a:pt x="5661" y="11824"/>
                    <a:pt x="5661" y="11892"/>
                    <a:pt x="5661" y="11984"/>
                  </a:cubicBezTo>
                  <a:cubicBezTo>
                    <a:pt x="5684" y="12143"/>
                    <a:pt x="5684" y="12303"/>
                    <a:pt x="5707" y="12440"/>
                  </a:cubicBezTo>
                  <a:cubicBezTo>
                    <a:pt x="5730" y="12577"/>
                    <a:pt x="5752" y="12714"/>
                    <a:pt x="5798" y="12851"/>
                  </a:cubicBezTo>
                  <a:cubicBezTo>
                    <a:pt x="5821" y="12897"/>
                    <a:pt x="5821" y="12942"/>
                    <a:pt x="5844" y="12988"/>
                  </a:cubicBezTo>
                  <a:cubicBezTo>
                    <a:pt x="5867" y="13102"/>
                    <a:pt x="5889" y="13193"/>
                    <a:pt x="5935" y="13307"/>
                  </a:cubicBezTo>
                  <a:cubicBezTo>
                    <a:pt x="6004" y="13558"/>
                    <a:pt x="6095" y="13832"/>
                    <a:pt x="6209" y="14083"/>
                  </a:cubicBezTo>
                  <a:cubicBezTo>
                    <a:pt x="6255" y="14175"/>
                    <a:pt x="6300" y="14266"/>
                    <a:pt x="6346" y="14357"/>
                  </a:cubicBezTo>
                  <a:lnTo>
                    <a:pt x="6392" y="14449"/>
                  </a:lnTo>
                  <a:cubicBezTo>
                    <a:pt x="6460" y="14563"/>
                    <a:pt x="6529" y="14700"/>
                    <a:pt x="6597" y="14837"/>
                  </a:cubicBezTo>
                  <a:lnTo>
                    <a:pt x="6597" y="14791"/>
                  </a:lnTo>
                  <a:cubicBezTo>
                    <a:pt x="6665" y="14928"/>
                    <a:pt x="6757" y="15065"/>
                    <a:pt x="6871" y="15225"/>
                  </a:cubicBezTo>
                  <a:lnTo>
                    <a:pt x="6894" y="15270"/>
                  </a:lnTo>
                  <a:cubicBezTo>
                    <a:pt x="6939" y="15316"/>
                    <a:pt x="6962" y="15362"/>
                    <a:pt x="7008" y="15430"/>
                  </a:cubicBezTo>
                  <a:cubicBezTo>
                    <a:pt x="7053" y="15476"/>
                    <a:pt x="7099" y="15544"/>
                    <a:pt x="7145" y="15590"/>
                  </a:cubicBezTo>
                  <a:cubicBezTo>
                    <a:pt x="7282" y="15727"/>
                    <a:pt x="7373" y="15841"/>
                    <a:pt x="7487" y="15955"/>
                  </a:cubicBezTo>
                  <a:lnTo>
                    <a:pt x="7510" y="15978"/>
                  </a:lnTo>
                  <a:cubicBezTo>
                    <a:pt x="7578" y="16024"/>
                    <a:pt x="7624" y="16092"/>
                    <a:pt x="7693" y="16138"/>
                  </a:cubicBezTo>
                  <a:cubicBezTo>
                    <a:pt x="7738" y="16183"/>
                    <a:pt x="7807" y="16229"/>
                    <a:pt x="7852" y="16275"/>
                  </a:cubicBezTo>
                  <a:lnTo>
                    <a:pt x="7921" y="16320"/>
                  </a:lnTo>
                  <a:cubicBezTo>
                    <a:pt x="7966" y="16366"/>
                    <a:pt x="8012" y="16389"/>
                    <a:pt x="8035" y="16434"/>
                  </a:cubicBezTo>
                  <a:cubicBezTo>
                    <a:pt x="8081" y="16457"/>
                    <a:pt x="8103" y="16480"/>
                    <a:pt x="8126" y="16503"/>
                  </a:cubicBezTo>
                  <a:cubicBezTo>
                    <a:pt x="8172" y="16526"/>
                    <a:pt x="8195" y="16549"/>
                    <a:pt x="8240" y="16571"/>
                  </a:cubicBezTo>
                  <a:cubicBezTo>
                    <a:pt x="8355" y="16663"/>
                    <a:pt x="8469" y="16754"/>
                    <a:pt x="8583" y="16868"/>
                  </a:cubicBezTo>
                  <a:cubicBezTo>
                    <a:pt x="8674" y="16914"/>
                    <a:pt x="8765" y="16982"/>
                    <a:pt x="8857" y="17051"/>
                  </a:cubicBezTo>
                  <a:lnTo>
                    <a:pt x="8948" y="17096"/>
                  </a:lnTo>
                  <a:cubicBezTo>
                    <a:pt x="8971" y="17119"/>
                    <a:pt x="9016" y="17142"/>
                    <a:pt x="9039" y="17165"/>
                  </a:cubicBezTo>
                  <a:cubicBezTo>
                    <a:pt x="9062" y="17188"/>
                    <a:pt x="9108" y="17211"/>
                    <a:pt x="9131" y="17233"/>
                  </a:cubicBezTo>
                  <a:lnTo>
                    <a:pt x="9222" y="17302"/>
                  </a:lnTo>
                  <a:lnTo>
                    <a:pt x="9290" y="17347"/>
                  </a:lnTo>
                  <a:cubicBezTo>
                    <a:pt x="9336" y="17370"/>
                    <a:pt x="9382" y="17393"/>
                    <a:pt x="9427" y="17416"/>
                  </a:cubicBezTo>
                  <a:lnTo>
                    <a:pt x="9496" y="17462"/>
                  </a:lnTo>
                  <a:lnTo>
                    <a:pt x="9541" y="17484"/>
                  </a:lnTo>
                  <a:cubicBezTo>
                    <a:pt x="9564" y="17507"/>
                    <a:pt x="9564" y="17530"/>
                    <a:pt x="9587" y="17530"/>
                  </a:cubicBezTo>
                  <a:cubicBezTo>
                    <a:pt x="9633" y="17553"/>
                    <a:pt x="9678" y="17576"/>
                    <a:pt x="9724" y="17599"/>
                  </a:cubicBezTo>
                  <a:lnTo>
                    <a:pt x="9793" y="17599"/>
                  </a:lnTo>
                  <a:cubicBezTo>
                    <a:pt x="9815" y="17599"/>
                    <a:pt x="9838" y="17599"/>
                    <a:pt x="9884" y="17576"/>
                  </a:cubicBezTo>
                  <a:cubicBezTo>
                    <a:pt x="9884" y="17576"/>
                    <a:pt x="9907" y="17553"/>
                    <a:pt x="9929" y="17553"/>
                  </a:cubicBezTo>
                  <a:cubicBezTo>
                    <a:pt x="9975" y="17530"/>
                    <a:pt x="9998" y="17507"/>
                    <a:pt x="10044" y="17484"/>
                  </a:cubicBezTo>
                  <a:lnTo>
                    <a:pt x="10272" y="17484"/>
                  </a:lnTo>
                  <a:cubicBezTo>
                    <a:pt x="10318" y="17507"/>
                    <a:pt x="10340" y="17530"/>
                    <a:pt x="10386" y="17530"/>
                  </a:cubicBezTo>
                  <a:cubicBezTo>
                    <a:pt x="10409" y="17553"/>
                    <a:pt x="10409" y="17553"/>
                    <a:pt x="10409" y="17553"/>
                  </a:cubicBezTo>
                  <a:cubicBezTo>
                    <a:pt x="10432" y="17576"/>
                    <a:pt x="10454" y="17599"/>
                    <a:pt x="10454" y="17621"/>
                  </a:cubicBezTo>
                  <a:lnTo>
                    <a:pt x="10477" y="17644"/>
                  </a:lnTo>
                  <a:cubicBezTo>
                    <a:pt x="10477" y="17667"/>
                    <a:pt x="10500" y="17667"/>
                    <a:pt x="10500" y="17690"/>
                  </a:cubicBezTo>
                  <a:lnTo>
                    <a:pt x="10523" y="17713"/>
                  </a:lnTo>
                  <a:lnTo>
                    <a:pt x="10546" y="17736"/>
                  </a:lnTo>
                  <a:lnTo>
                    <a:pt x="10546" y="17758"/>
                  </a:lnTo>
                  <a:cubicBezTo>
                    <a:pt x="10546" y="17781"/>
                    <a:pt x="10569" y="17781"/>
                    <a:pt x="10591" y="17804"/>
                  </a:cubicBezTo>
                  <a:cubicBezTo>
                    <a:pt x="10614" y="17827"/>
                    <a:pt x="10614" y="17850"/>
                    <a:pt x="10660" y="17850"/>
                  </a:cubicBezTo>
                  <a:cubicBezTo>
                    <a:pt x="10660" y="17872"/>
                    <a:pt x="10683" y="17872"/>
                    <a:pt x="10706" y="17872"/>
                  </a:cubicBezTo>
                  <a:cubicBezTo>
                    <a:pt x="10728" y="17872"/>
                    <a:pt x="10751" y="17850"/>
                    <a:pt x="10774" y="17850"/>
                  </a:cubicBezTo>
                  <a:cubicBezTo>
                    <a:pt x="10797" y="17850"/>
                    <a:pt x="10797" y="17827"/>
                    <a:pt x="10820" y="17827"/>
                  </a:cubicBezTo>
                  <a:lnTo>
                    <a:pt x="10842" y="17804"/>
                  </a:lnTo>
                  <a:cubicBezTo>
                    <a:pt x="10842" y="17804"/>
                    <a:pt x="10865" y="17804"/>
                    <a:pt x="10888" y="17781"/>
                  </a:cubicBezTo>
                  <a:cubicBezTo>
                    <a:pt x="10911" y="17781"/>
                    <a:pt x="10934" y="17758"/>
                    <a:pt x="10957" y="17736"/>
                  </a:cubicBezTo>
                  <a:lnTo>
                    <a:pt x="11094" y="17736"/>
                  </a:lnTo>
                  <a:cubicBezTo>
                    <a:pt x="11139" y="17713"/>
                    <a:pt x="11162" y="17713"/>
                    <a:pt x="11185" y="17713"/>
                  </a:cubicBezTo>
                  <a:lnTo>
                    <a:pt x="11231" y="17713"/>
                  </a:lnTo>
                  <a:cubicBezTo>
                    <a:pt x="11253" y="17736"/>
                    <a:pt x="11276" y="17736"/>
                    <a:pt x="11299" y="17758"/>
                  </a:cubicBezTo>
                  <a:cubicBezTo>
                    <a:pt x="11390" y="17804"/>
                    <a:pt x="11459" y="17850"/>
                    <a:pt x="11504" y="17895"/>
                  </a:cubicBezTo>
                  <a:cubicBezTo>
                    <a:pt x="11527" y="17895"/>
                    <a:pt x="11527" y="17918"/>
                    <a:pt x="11527" y="17918"/>
                  </a:cubicBezTo>
                  <a:cubicBezTo>
                    <a:pt x="11550" y="17941"/>
                    <a:pt x="11550" y="17964"/>
                    <a:pt x="11550" y="17964"/>
                  </a:cubicBezTo>
                  <a:lnTo>
                    <a:pt x="11573" y="17987"/>
                  </a:lnTo>
                  <a:cubicBezTo>
                    <a:pt x="11596" y="18055"/>
                    <a:pt x="11641" y="18078"/>
                    <a:pt x="11710" y="18078"/>
                  </a:cubicBezTo>
                  <a:lnTo>
                    <a:pt x="11733" y="18078"/>
                  </a:lnTo>
                  <a:cubicBezTo>
                    <a:pt x="11756" y="18078"/>
                    <a:pt x="11801" y="18055"/>
                    <a:pt x="11824" y="18032"/>
                  </a:cubicBezTo>
                  <a:cubicBezTo>
                    <a:pt x="11824" y="18032"/>
                    <a:pt x="11824" y="18009"/>
                    <a:pt x="11847" y="18009"/>
                  </a:cubicBezTo>
                  <a:cubicBezTo>
                    <a:pt x="11847" y="17987"/>
                    <a:pt x="11870" y="17987"/>
                    <a:pt x="11870" y="17964"/>
                  </a:cubicBezTo>
                  <a:lnTo>
                    <a:pt x="11892" y="17964"/>
                  </a:lnTo>
                  <a:cubicBezTo>
                    <a:pt x="11915" y="17941"/>
                    <a:pt x="11961" y="17918"/>
                    <a:pt x="11984" y="17895"/>
                  </a:cubicBezTo>
                  <a:cubicBezTo>
                    <a:pt x="12029" y="17872"/>
                    <a:pt x="12052" y="17850"/>
                    <a:pt x="12098" y="17850"/>
                  </a:cubicBezTo>
                  <a:lnTo>
                    <a:pt x="12144" y="17827"/>
                  </a:lnTo>
                  <a:cubicBezTo>
                    <a:pt x="12166" y="17827"/>
                    <a:pt x="12189" y="17804"/>
                    <a:pt x="12212" y="17804"/>
                  </a:cubicBezTo>
                  <a:lnTo>
                    <a:pt x="12326" y="17804"/>
                  </a:lnTo>
                  <a:cubicBezTo>
                    <a:pt x="12349" y="17827"/>
                    <a:pt x="12372" y="17827"/>
                    <a:pt x="12395" y="17850"/>
                  </a:cubicBezTo>
                  <a:lnTo>
                    <a:pt x="12417" y="17872"/>
                  </a:lnTo>
                  <a:cubicBezTo>
                    <a:pt x="12463" y="17895"/>
                    <a:pt x="12486" y="17918"/>
                    <a:pt x="12509" y="17941"/>
                  </a:cubicBezTo>
                  <a:cubicBezTo>
                    <a:pt x="12600" y="18032"/>
                    <a:pt x="12646" y="18101"/>
                    <a:pt x="12714" y="18169"/>
                  </a:cubicBezTo>
                  <a:cubicBezTo>
                    <a:pt x="12714" y="18215"/>
                    <a:pt x="12737" y="18261"/>
                    <a:pt x="12760" y="18283"/>
                  </a:cubicBezTo>
                  <a:lnTo>
                    <a:pt x="12783" y="18306"/>
                  </a:lnTo>
                  <a:lnTo>
                    <a:pt x="12783" y="18329"/>
                  </a:lnTo>
                  <a:cubicBezTo>
                    <a:pt x="12783" y="18352"/>
                    <a:pt x="12805" y="18397"/>
                    <a:pt x="12805" y="18420"/>
                  </a:cubicBezTo>
                  <a:cubicBezTo>
                    <a:pt x="12828" y="18466"/>
                    <a:pt x="12828" y="18512"/>
                    <a:pt x="12851" y="18580"/>
                  </a:cubicBezTo>
                  <a:cubicBezTo>
                    <a:pt x="12851" y="18626"/>
                    <a:pt x="12851" y="18649"/>
                    <a:pt x="12874" y="18671"/>
                  </a:cubicBezTo>
                  <a:cubicBezTo>
                    <a:pt x="12897" y="18717"/>
                    <a:pt x="12920" y="18763"/>
                    <a:pt x="12965" y="18763"/>
                  </a:cubicBezTo>
                  <a:cubicBezTo>
                    <a:pt x="12988" y="18785"/>
                    <a:pt x="13011" y="18785"/>
                    <a:pt x="13034" y="18785"/>
                  </a:cubicBezTo>
                  <a:lnTo>
                    <a:pt x="13239" y="18785"/>
                  </a:lnTo>
                  <a:cubicBezTo>
                    <a:pt x="13262" y="18785"/>
                    <a:pt x="13285" y="18808"/>
                    <a:pt x="13308" y="18808"/>
                  </a:cubicBezTo>
                  <a:lnTo>
                    <a:pt x="13376" y="18808"/>
                  </a:lnTo>
                  <a:cubicBezTo>
                    <a:pt x="13399" y="18831"/>
                    <a:pt x="13422" y="18831"/>
                    <a:pt x="13445" y="18854"/>
                  </a:cubicBezTo>
                  <a:lnTo>
                    <a:pt x="13467" y="18854"/>
                  </a:lnTo>
                  <a:cubicBezTo>
                    <a:pt x="13536" y="18854"/>
                    <a:pt x="13604" y="18785"/>
                    <a:pt x="13604" y="18717"/>
                  </a:cubicBezTo>
                  <a:lnTo>
                    <a:pt x="13627" y="18694"/>
                  </a:lnTo>
                  <a:cubicBezTo>
                    <a:pt x="13627" y="18671"/>
                    <a:pt x="13627" y="18671"/>
                    <a:pt x="13627" y="18649"/>
                  </a:cubicBezTo>
                  <a:cubicBezTo>
                    <a:pt x="13650" y="18626"/>
                    <a:pt x="13673" y="18580"/>
                    <a:pt x="13718" y="18557"/>
                  </a:cubicBezTo>
                  <a:lnTo>
                    <a:pt x="13764" y="18489"/>
                  </a:lnTo>
                  <a:cubicBezTo>
                    <a:pt x="13787" y="18466"/>
                    <a:pt x="13833" y="18443"/>
                    <a:pt x="13855" y="18420"/>
                  </a:cubicBezTo>
                  <a:cubicBezTo>
                    <a:pt x="13901" y="18375"/>
                    <a:pt x="13924" y="18352"/>
                    <a:pt x="13970" y="18329"/>
                  </a:cubicBezTo>
                  <a:cubicBezTo>
                    <a:pt x="14038" y="18283"/>
                    <a:pt x="14107" y="18261"/>
                    <a:pt x="14152" y="18238"/>
                  </a:cubicBezTo>
                  <a:cubicBezTo>
                    <a:pt x="14198" y="18215"/>
                    <a:pt x="14243" y="18215"/>
                    <a:pt x="14289" y="18215"/>
                  </a:cubicBezTo>
                  <a:lnTo>
                    <a:pt x="14358" y="18215"/>
                  </a:lnTo>
                  <a:cubicBezTo>
                    <a:pt x="14403" y="18238"/>
                    <a:pt x="14449" y="18261"/>
                    <a:pt x="14495" y="18283"/>
                  </a:cubicBezTo>
                  <a:cubicBezTo>
                    <a:pt x="14517" y="18283"/>
                    <a:pt x="14540" y="18306"/>
                    <a:pt x="14586" y="18329"/>
                  </a:cubicBezTo>
                  <a:lnTo>
                    <a:pt x="14586" y="18352"/>
                  </a:lnTo>
                  <a:lnTo>
                    <a:pt x="14609" y="18375"/>
                  </a:lnTo>
                  <a:cubicBezTo>
                    <a:pt x="14609" y="18397"/>
                    <a:pt x="14631" y="18443"/>
                    <a:pt x="14654" y="18466"/>
                  </a:cubicBezTo>
                  <a:cubicBezTo>
                    <a:pt x="14677" y="18489"/>
                    <a:pt x="14723" y="18512"/>
                    <a:pt x="14768" y="18534"/>
                  </a:cubicBezTo>
                  <a:cubicBezTo>
                    <a:pt x="14791" y="18534"/>
                    <a:pt x="14814" y="18512"/>
                    <a:pt x="14837" y="18512"/>
                  </a:cubicBezTo>
                  <a:cubicBezTo>
                    <a:pt x="14860" y="18512"/>
                    <a:pt x="14860" y="18489"/>
                    <a:pt x="14883" y="18466"/>
                  </a:cubicBezTo>
                  <a:cubicBezTo>
                    <a:pt x="14905" y="18466"/>
                    <a:pt x="14905" y="18443"/>
                    <a:pt x="14905" y="18443"/>
                  </a:cubicBezTo>
                  <a:cubicBezTo>
                    <a:pt x="14951" y="18397"/>
                    <a:pt x="14974" y="18375"/>
                    <a:pt x="15020" y="18352"/>
                  </a:cubicBezTo>
                  <a:cubicBezTo>
                    <a:pt x="15065" y="18329"/>
                    <a:pt x="15134" y="18306"/>
                    <a:pt x="15179" y="18283"/>
                  </a:cubicBezTo>
                  <a:cubicBezTo>
                    <a:pt x="15248" y="18283"/>
                    <a:pt x="15316" y="18261"/>
                    <a:pt x="15362" y="18261"/>
                  </a:cubicBezTo>
                  <a:cubicBezTo>
                    <a:pt x="15408" y="18261"/>
                    <a:pt x="15453" y="18261"/>
                    <a:pt x="15499" y="18283"/>
                  </a:cubicBezTo>
                  <a:cubicBezTo>
                    <a:pt x="15522" y="18283"/>
                    <a:pt x="15567" y="18306"/>
                    <a:pt x="15613" y="18329"/>
                  </a:cubicBezTo>
                  <a:cubicBezTo>
                    <a:pt x="15636" y="18352"/>
                    <a:pt x="15681" y="18375"/>
                    <a:pt x="15704" y="18420"/>
                  </a:cubicBezTo>
                  <a:cubicBezTo>
                    <a:pt x="15727" y="18420"/>
                    <a:pt x="15727" y="18443"/>
                    <a:pt x="15727" y="18443"/>
                  </a:cubicBezTo>
                  <a:cubicBezTo>
                    <a:pt x="15750" y="18466"/>
                    <a:pt x="15773" y="18466"/>
                    <a:pt x="15796" y="18489"/>
                  </a:cubicBezTo>
                  <a:lnTo>
                    <a:pt x="15864" y="18489"/>
                  </a:lnTo>
                  <a:cubicBezTo>
                    <a:pt x="15910" y="18489"/>
                    <a:pt x="15955" y="18466"/>
                    <a:pt x="15978" y="18420"/>
                  </a:cubicBezTo>
                  <a:cubicBezTo>
                    <a:pt x="15978" y="18420"/>
                    <a:pt x="16001" y="18397"/>
                    <a:pt x="16001" y="18397"/>
                  </a:cubicBezTo>
                  <a:cubicBezTo>
                    <a:pt x="16024" y="18375"/>
                    <a:pt x="16024" y="18375"/>
                    <a:pt x="16047" y="18352"/>
                  </a:cubicBezTo>
                  <a:cubicBezTo>
                    <a:pt x="16047" y="18352"/>
                    <a:pt x="16047" y="18329"/>
                    <a:pt x="16069" y="18329"/>
                  </a:cubicBezTo>
                  <a:cubicBezTo>
                    <a:pt x="16092" y="18329"/>
                    <a:pt x="16115" y="18306"/>
                    <a:pt x="16138" y="18306"/>
                  </a:cubicBezTo>
                  <a:cubicBezTo>
                    <a:pt x="16184" y="18283"/>
                    <a:pt x="16229" y="18283"/>
                    <a:pt x="16275" y="18283"/>
                  </a:cubicBezTo>
                  <a:cubicBezTo>
                    <a:pt x="16321" y="18261"/>
                    <a:pt x="16366" y="18261"/>
                    <a:pt x="16389" y="18261"/>
                  </a:cubicBezTo>
                  <a:cubicBezTo>
                    <a:pt x="16435" y="18261"/>
                    <a:pt x="16458" y="18261"/>
                    <a:pt x="16503" y="18283"/>
                  </a:cubicBezTo>
                  <a:lnTo>
                    <a:pt x="16526" y="18283"/>
                  </a:lnTo>
                  <a:lnTo>
                    <a:pt x="16663" y="18375"/>
                  </a:lnTo>
                  <a:cubicBezTo>
                    <a:pt x="16686" y="18375"/>
                    <a:pt x="16709" y="18397"/>
                    <a:pt x="16731" y="18420"/>
                  </a:cubicBezTo>
                  <a:cubicBezTo>
                    <a:pt x="16731" y="18420"/>
                    <a:pt x="16731" y="18420"/>
                    <a:pt x="16731" y="18443"/>
                  </a:cubicBezTo>
                  <a:cubicBezTo>
                    <a:pt x="16754" y="18466"/>
                    <a:pt x="16754" y="18489"/>
                    <a:pt x="16777" y="18512"/>
                  </a:cubicBezTo>
                  <a:lnTo>
                    <a:pt x="16800" y="18580"/>
                  </a:lnTo>
                  <a:cubicBezTo>
                    <a:pt x="16800" y="18603"/>
                    <a:pt x="16823" y="18626"/>
                    <a:pt x="16823" y="18649"/>
                  </a:cubicBezTo>
                  <a:cubicBezTo>
                    <a:pt x="16846" y="18694"/>
                    <a:pt x="16891" y="18694"/>
                    <a:pt x="16937" y="18694"/>
                  </a:cubicBezTo>
                  <a:lnTo>
                    <a:pt x="16960" y="18694"/>
                  </a:lnTo>
                  <a:cubicBezTo>
                    <a:pt x="16982" y="18694"/>
                    <a:pt x="17005" y="18694"/>
                    <a:pt x="17005" y="18671"/>
                  </a:cubicBezTo>
                  <a:cubicBezTo>
                    <a:pt x="17074" y="18671"/>
                    <a:pt x="17119" y="18649"/>
                    <a:pt x="17165" y="18649"/>
                  </a:cubicBezTo>
                  <a:lnTo>
                    <a:pt x="17142" y="18649"/>
                  </a:lnTo>
                  <a:lnTo>
                    <a:pt x="17211" y="18626"/>
                  </a:lnTo>
                  <a:lnTo>
                    <a:pt x="17256" y="18603"/>
                  </a:lnTo>
                  <a:cubicBezTo>
                    <a:pt x="17325" y="18603"/>
                    <a:pt x="17416" y="18580"/>
                    <a:pt x="17485" y="18557"/>
                  </a:cubicBezTo>
                  <a:cubicBezTo>
                    <a:pt x="17553" y="18557"/>
                    <a:pt x="17599" y="18534"/>
                    <a:pt x="17667" y="18512"/>
                  </a:cubicBezTo>
                  <a:lnTo>
                    <a:pt x="17736" y="18512"/>
                  </a:lnTo>
                  <a:cubicBezTo>
                    <a:pt x="17827" y="18466"/>
                    <a:pt x="17918" y="18443"/>
                    <a:pt x="18010" y="18420"/>
                  </a:cubicBezTo>
                  <a:cubicBezTo>
                    <a:pt x="18055" y="18397"/>
                    <a:pt x="18124" y="18375"/>
                    <a:pt x="18169" y="18375"/>
                  </a:cubicBezTo>
                  <a:cubicBezTo>
                    <a:pt x="18215" y="18352"/>
                    <a:pt x="18261" y="18352"/>
                    <a:pt x="18306" y="18352"/>
                  </a:cubicBezTo>
                  <a:cubicBezTo>
                    <a:pt x="18352" y="18352"/>
                    <a:pt x="18398" y="18375"/>
                    <a:pt x="18443" y="18397"/>
                  </a:cubicBezTo>
                  <a:cubicBezTo>
                    <a:pt x="18466" y="18397"/>
                    <a:pt x="18512" y="18397"/>
                    <a:pt x="18535" y="18420"/>
                  </a:cubicBezTo>
                  <a:lnTo>
                    <a:pt x="18580" y="18420"/>
                  </a:lnTo>
                  <a:cubicBezTo>
                    <a:pt x="18580" y="18420"/>
                    <a:pt x="18603" y="18420"/>
                    <a:pt x="18626" y="18443"/>
                  </a:cubicBezTo>
                  <a:cubicBezTo>
                    <a:pt x="18763" y="18466"/>
                    <a:pt x="18900" y="18489"/>
                    <a:pt x="19037" y="18512"/>
                  </a:cubicBezTo>
                  <a:lnTo>
                    <a:pt x="19060" y="18512"/>
                  </a:lnTo>
                  <a:cubicBezTo>
                    <a:pt x="19151" y="18512"/>
                    <a:pt x="19242" y="18512"/>
                    <a:pt x="19311" y="18534"/>
                  </a:cubicBezTo>
                  <a:lnTo>
                    <a:pt x="19813" y="18534"/>
                  </a:lnTo>
                  <a:cubicBezTo>
                    <a:pt x="19836" y="18512"/>
                    <a:pt x="19881" y="18512"/>
                    <a:pt x="19927" y="18512"/>
                  </a:cubicBezTo>
                  <a:lnTo>
                    <a:pt x="20018" y="18512"/>
                  </a:lnTo>
                  <a:cubicBezTo>
                    <a:pt x="20132" y="18489"/>
                    <a:pt x="20247" y="18466"/>
                    <a:pt x="20383" y="18466"/>
                  </a:cubicBezTo>
                  <a:lnTo>
                    <a:pt x="20452" y="18443"/>
                  </a:lnTo>
                  <a:lnTo>
                    <a:pt x="20543" y="18443"/>
                  </a:lnTo>
                  <a:lnTo>
                    <a:pt x="20657" y="18420"/>
                  </a:lnTo>
                  <a:cubicBezTo>
                    <a:pt x="20726" y="18420"/>
                    <a:pt x="20794" y="18397"/>
                    <a:pt x="20863" y="18375"/>
                  </a:cubicBezTo>
                  <a:cubicBezTo>
                    <a:pt x="21023" y="18329"/>
                    <a:pt x="21160" y="18283"/>
                    <a:pt x="21319" y="18215"/>
                  </a:cubicBezTo>
                  <a:cubicBezTo>
                    <a:pt x="21411" y="18192"/>
                    <a:pt x="21502" y="18146"/>
                    <a:pt x="21593" y="18101"/>
                  </a:cubicBezTo>
                  <a:cubicBezTo>
                    <a:pt x="21685" y="18055"/>
                    <a:pt x="21776" y="18009"/>
                    <a:pt x="21867" y="17964"/>
                  </a:cubicBezTo>
                  <a:cubicBezTo>
                    <a:pt x="21958" y="17918"/>
                    <a:pt x="22073" y="17850"/>
                    <a:pt x="22164" y="17781"/>
                  </a:cubicBezTo>
                  <a:cubicBezTo>
                    <a:pt x="22187" y="17758"/>
                    <a:pt x="22232" y="17736"/>
                    <a:pt x="22278" y="17690"/>
                  </a:cubicBezTo>
                  <a:cubicBezTo>
                    <a:pt x="22301" y="17667"/>
                    <a:pt x="22301" y="17667"/>
                    <a:pt x="22324" y="17667"/>
                  </a:cubicBezTo>
                  <a:cubicBezTo>
                    <a:pt x="22346" y="17621"/>
                    <a:pt x="22346" y="17621"/>
                    <a:pt x="22369" y="17576"/>
                  </a:cubicBezTo>
                  <a:cubicBezTo>
                    <a:pt x="22392" y="17553"/>
                    <a:pt x="22392" y="17553"/>
                    <a:pt x="22392" y="17530"/>
                  </a:cubicBezTo>
                  <a:lnTo>
                    <a:pt x="22415" y="17507"/>
                  </a:lnTo>
                  <a:cubicBezTo>
                    <a:pt x="22461" y="17462"/>
                    <a:pt x="22529" y="17416"/>
                    <a:pt x="22575" y="17370"/>
                  </a:cubicBezTo>
                  <a:cubicBezTo>
                    <a:pt x="22620" y="17325"/>
                    <a:pt x="22666" y="17279"/>
                    <a:pt x="22712" y="17233"/>
                  </a:cubicBezTo>
                  <a:cubicBezTo>
                    <a:pt x="22734" y="17188"/>
                    <a:pt x="22757" y="17142"/>
                    <a:pt x="22803" y="17096"/>
                  </a:cubicBezTo>
                  <a:cubicBezTo>
                    <a:pt x="22826" y="17028"/>
                    <a:pt x="22871" y="16982"/>
                    <a:pt x="22894" y="16914"/>
                  </a:cubicBezTo>
                  <a:cubicBezTo>
                    <a:pt x="22917" y="16868"/>
                    <a:pt x="22940" y="16845"/>
                    <a:pt x="22963" y="16800"/>
                  </a:cubicBezTo>
                  <a:lnTo>
                    <a:pt x="22963" y="16754"/>
                  </a:lnTo>
                  <a:cubicBezTo>
                    <a:pt x="22986" y="16731"/>
                    <a:pt x="23008" y="16686"/>
                    <a:pt x="23031" y="16640"/>
                  </a:cubicBezTo>
                  <a:lnTo>
                    <a:pt x="23031" y="16617"/>
                  </a:lnTo>
                  <a:cubicBezTo>
                    <a:pt x="23054" y="16571"/>
                    <a:pt x="23077" y="16549"/>
                    <a:pt x="23077" y="16526"/>
                  </a:cubicBezTo>
                  <a:cubicBezTo>
                    <a:pt x="23100" y="16549"/>
                    <a:pt x="23123" y="16571"/>
                    <a:pt x="23123" y="16594"/>
                  </a:cubicBezTo>
                  <a:cubicBezTo>
                    <a:pt x="23145" y="16594"/>
                    <a:pt x="23145" y="16617"/>
                    <a:pt x="23145" y="16640"/>
                  </a:cubicBezTo>
                  <a:lnTo>
                    <a:pt x="23168" y="16686"/>
                  </a:lnTo>
                  <a:lnTo>
                    <a:pt x="23168" y="16731"/>
                  </a:lnTo>
                  <a:lnTo>
                    <a:pt x="23168" y="16777"/>
                  </a:lnTo>
                  <a:cubicBezTo>
                    <a:pt x="23191" y="16800"/>
                    <a:pt x="23191" y="16845"/>
                    <a:pt x="23214" y="16868"/>
                  </a:cubicBezTo>
                  <a:cubicBezTo>
                    <a:pt x="23237" y="16914"/>
                    <a:pt x="23282" y="16937"/>
                    <a:pt x="23305" y="16959"/>
                  </a:cubicBezTo>
                  <a:cubicBezTo>
                    <a:pt x="23328" y="16982"/>
                    <a:pt x="23374" y="17005"/>
                    <a:pt x="23396" y="17005"/>
                  </a:cubicBezTo>
                  <a:cubicBezTo>
                    <a:pt x="23442" y="17028"/>
                    <a:pt x="23488" y="17028"/>
                    <a:pt x="23511" y="17028"/>
                  </a:cubicBezTo>
                  <a:cubicBezTo>
                    <a:pt x="23556" y="17028"/>
                    <a:pt x="23579" y="17028"/>
                    <a:pt x="23602" y="17005"/>
                  </a:cubicBezTo>
                  <a:lnTo>
                    <a:pt x="23625" y="17005"/>
                  </a:lnTo>
                  <a:cubicBezTo>
                    <a:pt x="23647" y="17005"/>
                    <a:pt x="23670" y="17005"/>
                    <a:pt x="23693" y="16982"/>
                  </a:cubicBezTo>
                  <a:cubicBezTo>
                    <a:pt x="23762" y="16959"/>
                    <a:pt x="23830" y="16937"/>
                    <a:pt x="23876" y="16891"/>
                  </a:cubicBezTo>
                  <a:cubicBezTo>
                    <a:pt x="23899" y="16868"/>
                    <a:pt x="23899" y="16845"/>
                    <a:pt x="23921" y="16823"/>
                  </a:cubicBezTo>
                  <a:cubicBezTo>
                    <a:pt x="23921" y="16800"/>
                    <a:pt x="23944" y="16800"/>
                    <a:pt x="23944" y="16777"/>
                  </a:cubicBezTo>
                  <a:lnTo>
                    <a:pt x="23990" y="16754"/>
                  </a:lnTo>
                  <a:cubicBezTo>
                    <a:pt x="24013" y="16731"/>
                    <a:pt x="24036" y="16708"/>
                    <a:pt x="24058" y="16663"/>
                  </a:cubicBezTo>
                  <a:lnTo>
                    <a:pt x="24104" y="16594"/>
                  </a:lnTo>
                  <a:lnTo>
                    <a:pt x="24172" y="16503"/>
                  </a:lnTo>
                  <a:cubicBezTo>
                    <a:pt x="24218" y="16434"/>
                    <a:pt x="24264" y="16366"/>
                    <a:pt x="24287" y="16298"/>
                  </a:cubicBezTo>
                  <a:cubicBezTo>
                    <a:pt x="24309" y="16252"/>
                    <a:pt x="24309" y="16183"/>
                    <a:pt x="24332" y="16138"/>
                  </a:cubicBezTo>
                  <a:cubicBezTo>
                    <a:pt x="24332" y="16115"/>
                    <a:pt x="24355" y="16092"/>
                    <a:pt x="24355" y="16069"/>
                  </a:cubicBezTo>
                  <a:lnTo>
                    <a:pt x="24378" y="16001"/>
                  </a:lnTo>
                  <a:cubicBezTo>
                    <a:pt x="24378" y="15955"/>
                    <a:pt x="24401" y="15910"/>
                    <a:pt x="24401" y="15864"/>
                  </a:cubicBezTo>
                  <a:cubicBezTo>
                    <a:pt x="24424" y="15795"/>
                    <a:pt x="24446" y="15727"/>
                    <a:pt x="24446" y="15658"/>
                  </a:cubicBezTo>
                  <a:cubicBezTo>
                    <a:pt x="24469" y="15590"/>
                    <a:pt x="24469" y="15521"/>
                    <a:pt x="24492" y="15430"/>
                  </a:cubicBezTo>
                  <a:lnTo>
                    <a:pt x="24492" y="15339"/>
                  </a:lnTo>
                  <a:lnTo>
                    <a:pt x="24515" y="15225"/>
                  </a:lnTo>
                  <a:cubicBezTo>
                    <a:pt x="24515" y="15088"/>
                    <a:pt x="24538" y="14951"/>
                    <a:pt x="24561" y="14768"/>
                  </a:cubicBezTo>
                  <a:cubicBezTo>
                    <a:pt x="24561" y="14700"/>
                    <a:pt x="24561" y="14631"/>
                    <a:pt x="24561" y="14563"/>
                  </a:cubicBezTo>
                  <a:cubicBezTo>
                    <a:pt x="24561" y="14517"/>
                    <a:pt x="24561" y="14472"/>
                    <a:pt x="24561" y="14426"/>
                  </a:cubicBezTo>
                  <a:cubicBezTo>
                    <a:pt x="24561" y="14388"/>
                    <a:pt x="24561" y="14350"/>
                    <a:pt x="24561" y="14312"/>
                  </a:cubicBezTo>
                  <a:cubicBezTo>
                    <a:pt x="24561" y="14175"/>
                    <a:pt x="24561" y="14015"/>
                    <a:pt x="24561" y="13832"/>
                  </a:cubicBezTo>
                  <a:cubicBezTo>
                    <a:pt x="24561" y="13695"/>
                    <a:pt x="24538" y="13581"/>
                    <a:pt x="24515" y="13444"/>
                  </a:cubicBezTo>
                  <a:lnTo>
                    <a:pt x="24515" y="13353"/>
                  </a:lnTo>
                  <a:cubicBezTo>
                    <a:pt x="24492" y="13193"/>
                    <a:pt x="24469" y="13056"/>
                    <a:pt x="24424" y="12919"/>
                  </a:cubicBezTo>
                  <a:cubicBezTo>
                    <a:pt x="24401" y="12760"/>
                    <a:pt x="24355" y="12600"/>
                    <a:pt x="24309" y="12417"/>
                  </a:cubicBezTo>
                  <a:lnTo>
                    <a:pt x="24287" y="12349"/>
                  </a:lnTo>
                  <a:cubicBezTo>
                    <a:pt x="24264" y="12235"/>
                    <a:pt x="24218" y="12121"/>
                    <a:pt x="24195" y="12006"/>
                  </a:cubicBezTo>
                  <a:cubicBezTo>
                    <a:pt x="24150" y="11892"/>
                    <a:pt x="24104" y="11778"/>
                    <a:pt x="24081" y="11664"/>
                  </a:cubicBezTo>
                  <a:lnTo>
                    <a:pt x="24058" y="11618"/>
                  </a:lnTo>
                  <a:cubicBezTo>
                    <a:pt x="24036" y="11527"/>
                    <a:pt x="23990" y="11436"/>
                    <a:pt x="23944" y="11367"/>
                  </a:cubicBezTo>
                  <a:cubicBezTo>
                    <a:pt x="23921" y="11322"/>
                    <a:pt x="23921" y="11276"/>
                    <a:pt x="23899" y="11230"/>
                  </a:cubicBezTo>
                  <a:cubicBezTo>
                    <a:pt x="23876" y="11207"/>
                    <a:pt x="23853" y="11162"/>
                    <a:pt x="23853" y="11116"/>
                  </a:cubicBezTo>
                  <a:lnTo>
                    <a:pt x="23830" y="11048"/>
                  </a:lnTo>
                  <a:lnTo>
                    <a:pt x="23807" y="11048"/>
                  </a:lnTo>
                  <a:cubicBezTo>
                    <a:pt x="23807" y="11025"/>
                    <a:pt x="23784" y="10979"/>
                    <a:pt x="23784" y="10956"/>
                  </a:cubicBezTo>
                  <a:cubicBezTo>
                    <a:pt x="23876" y="10956"/>
                    <a:pt x="23990" y="10934"/>
                    <a:pt x="24104" y="10911"/>
                  </a:cubicBezTo>
                  <a:lnTo>
                    <a:pt x="24150" y="10888"/>
                  </a:lnTo>
                  <a:lnTo>
                    <a:pt x="24195" y="10888"/>
                  </a:lnTo>
                  <a:cubicBezTo>
                    <a:pt x="24241" y="10865"/>
                    <a:pt x="24309" y="10865"/>
                    <a:pt x="24355" y="10842"/>
                  </a:cubicBezTo>
                  <a:cubicBezTo>
                    <a:pt x="24401" y="10819"/>
                    <a:pt x="24469" y="10819"/>
                    <a:pt x="24515" y="10797"/>
                  </a:cubicBezTo>
                  <a:lnTo>
                    <a:pt x="24561" y="10774"/>
                  </a:lnTo>
                  <a:lnTo>
                    <a:pt x="24697" y="10728"/>
                  </a:lnTo>
                  <a:cubicBezTo>
                    <a:pt x="24812" y="10705"/>
                    <a:pt x="24903" y="10660"/>
                    <a:pt x="25017" y="10614"/>
                  </a:cubicBezTo>
                  <a:cubicBezTo>
                    <a:pt x="25085" y="10591"/>
                    <a:pt x="25154" y="10568"/>
                    <a:pt x="25222" y="10546"/>
                  </a:cubicBezTo>
                  <a:lnTo>
                    <a:pt x="25314" y="10500"/>
                  </a:lnTo>
                  <a:cubicBezTo>
                    <a:pt x="25359" y="10477"/>
                    <a:pt x="25405" y="10454"/>
                    <a:pt x="25428" y="10431"/>
                  </a:cubicBezTo>
                  <a:cubicBezTo>
                    <a:pt x="25542" y="10386"/>
                    <a:pt x="25656" y="10340"/>
                    <a:pt x="25747" y="10272"/>
                  </a:cubicBezTo>
                  <a:lnTo>
                    <a:pt x="25862" y="10226"/>
                  </a:lnTo>
                  <a:cubicBezTo>
                    <a:pt x="25998" y="10158"/>
                    <a:pt x="26135" y="10066"/>
                    <a:pt x="26295" y="9975"/>
                  </a:cubicBezTo>
                  <a:cubicBezTo>
                    <a:pt x="26318" y="9952"/>
                    <a:pt x="26364" y="9929"/>
                    <a:pt x="26409" y="9906"/>
                  </a:cubicBezTo>
                  <a:cubicBezTo>
                    <a:pt x="26432" y="9906"/>
                    <a:pt x="26455" y="9884"/>
                    <a:pt x="26501" y="9861"/>
                  </a:cubicBezTo>
                  <a:cubicBezTo>
                    <a:pt x="26523" y="9838"/>
                    <a:pt x="26569" y="9792"/>
                    <a:pt x="26615" y="9770"/>
                  </a:cubicBezTo>
                  <a:lnTo>
                    <a:pt x="26683" y="9724"/>
                  </a:lnTo>
                  <a:cubicBezTo>
                    <a:pt x="26820" y="9633"/>
                    <a:pt x="26957" y="9541"/>
                    <a:pt x="27094" y="9427"/>
                  </a:cubicBezTo>
                  <a:cubicBezTo>
                    <a:pt x="27185" y="9336"/>
                    <a:pt x="27277" y="9245"/>
                    <a:pt x="27368" y="9153"/>
                  </a:cubicBezTo>
                  <a:lnTo>
                    <a:pt x="27414" y="9130"/>
                  </a:lnTo>
                  <a:cubicBezTo>
                    <a:pt x="27459" y="9085"/>
                    <a:pt x="27505" y="9039"/>
                    <a:pt x="27528" y="8993"/>
                  </a:cubicBezTo>
                  <a:lnTo>
                    <a:pt x="27573" y="8948"/>
                  </a:lnTo>
                  <a:lnTo>
                    <a:pt x="27619" y="8925"/>
                  </a:lnTo>
                  <a:cubicBezTo>
                    <a:pt x="27642" y="8879"/>
                    <a:pt x="27688" y="8834"/>
                    <a:pt x="27733" y="8788"/>
                  </a:cubicBezTo>
                  <a:lnTo>
                    <a:pt x="27779" y="8742"/>
                  </a:lnTo>
                  <a:cubicBezTo>
                    <a:pt x="27825" y="8674"/>
                    <a:pt x="27847" y="8628"/>
                    <a:pt x="27893" y="8583"/>
                  </a:cubicBezTo>
                  <a:cubicBezTo>
                    <a:pt x="27939" y="8537"/>
                    <a:pt x="27984" y="8468"/>
                    <a:pt x="28030" y="8423"/>
                  </a:cubicBezTo>
                  <a:cubicBezTo>
                    <a:pt x="28053" y="8377"/>
                    <a:pt x="28076" y="8354"/>
                    <a:pt x="28098" y="8309"/>
                  </a:cubicBezTo>
                  <a:cubicBezTo>
                    <a:pt x="28098" y="8286"/>
                    <a:pt x="28121" y="8263"/>
                    <a:pt x="28144" y="8217"/>
                  </a:cubicBezTo>
                  <a:lnTo>
                    <a:pt x="28190" y="8149"/>
                  </a:lnTo>
                  <a:cubicBezTo>
                    <a:pt x="28213" y="8126"/>
                    <a:pt x="28235" y="8103"/>
                    <a:pt x="28258" y="8058"/>
                  </a:cubicBezTo>
                  <a:cubicBezTo>
                    <a:pt x="28304" y="7989"/>
                    <a:pt x="28350" y="7921"/>
                    <a:pt x="28395" y="7875"/>
                  </a:cubicBezTo>
                  <a:cubicBezTo>
                    <a:pt x="28418" y="7807"/>
                    <a:pt x="28464" y="7738"/>
                    <a:pt x="28509" y="7692"/>
                  </a:cubicBezTo>
                  <a:lnTo>
                    <a:pt x="28532" y="7670"/>
                  </a:lnTo>
                  <a:cubicBezTo>
                    <a:pt x="28555" y="7647"/>
                    <a:pt x="28578" y="7624"/>
                    <a:pt x="28601" y="7601"/>
                  </a:cubicBezTo>
                  <a:cubicBezTo>
                    <a:pt x="28601" y="7578"/>
                    <a:pt x="28623" y="7555"/>
                    <a:pt x="28623" y="7533"/>
                  </a:cubicBezTo>
                  <a:lnTo>
                    <a:pt x="28646" y="7533"/>
                  </a:lnTo>
                  <a:cubicBezTo>
                    <a:pt x="28646" y="7510"/>
                    <a:pt x="28646" y="7510"/>
                    <a:pt x="28669" y="7510"/>
                  </a:cubicBezTo>
                  <a:cubicBezTo>
                    <a:pt x="28669" y="7487"/>
                    <a:pt x="28669" y="7464"/>
                    <a:pt x="28669" y="7441"/>
                  </a:cubicBezTo>
                  <a:cubicBezTo>
                    <a:pt x="28669" y="7396"/>
                    <a:pt x="28646" y="7373"/>
                    <a:pt x="28601" y="7373"/>
                  </a:cubicBezTo>
                  <a:cubicBezTo>
                    <a:pt x="28578" y="7396"/>
                    <a:pt x="28555" y="7396"/>
                    <a:pt x="28532" y="7419"/>
                  </a:cubicBezTo>
                  <a:lnTo>
                    <a:pt x="28509" y="7441"/>
                  </a:lnTo>
                  <a:cubicBezTo>
                    <a:pt x="28464" y="7487"/>
                    <a:pt x="28441" y="7510"/>
                    <a:pt x="28418" y="7533"/>
                  </a:cubicBezTo>
                  <a:cubicBezTo>
                    <a:pt x="28350" y="7555"/>
                    <a:pt x="28304" y="7601"/>
                    <a:pt x="28258" y="7624"/>
                  </a:cubicBezTo>
                  <a:cubicBezTo>
                    <a:pt x="28235" y="7647"/>
                    <a:pt x="28213" y="7670"/>
                    <a:pt x="28167" y="7692"/>
                  </a:cubicBezTo>
                  <a:lnTo>
                    <a:pt x="28098" y="7738"/>
                  </a:lnTo>
                  <a:cubicBezTo>
                    <a:pt x="28053" y="7784"/>
                    <a:pt x="27984" y="7807"/>
                    <a:pt x="27916" y="7852"/>
                  </a:cubicBezTo>
                  <a:cubicBezTo>
                    <a:pt x="27847" y="7898"/>
                    <a:pt x="27779" y="7943"/>
                    <a:pt x="27710" y="7966"/>
                  </a:cubicBezTo>
                  <a:lnTo>
                    <a:pt x="27688" y="7966"/>
                  </a:lnTo>
                  <a:lnTo>
                    <a:pt x="27596" y="8035"/>
                  </a:lnTo>
                  <a:cubicBezTo>
                    <a:pt x="27528" y="8058"/>
                    <a:pt x="27482" y="8103"/>
                    <a:pt x="27414" y="8126"/>
                  </a:cubicBezTo>
                  <a:cubicBezTo>
                    <a:pt x="27345" y="8172"/>
                    <a:pt x="27254" y="8217"/>
                    <a:pt x="27163" y="8263"/>
                  </a:cubicBezTo>
                  <a:cubicBezTo>
                    <a:pt x="27094" y="8309"/>
                    <a:pt x="27026" y="8354"/>
                    <a:pt x="26957" y="8377"/>
                  </a:cubicBezTo>
                  <a:cubicBezTo>
                    <a:pt x="26934" y="8377"/>
                    <a:pt x="26934" y="8400"/>
                    <a:pt x="26934" y="8400"/>
                  </a:cubicBezTo>
                  <a:cubicBezTo>
                    <a:pt x="26889" y="8423"/>
                    <a:pt x="26843" y="8446"/>
                    <a:pt x="26797" y="8468"/>
                  </a:cubicBezTo>
                  <a:cubicBezTo>
                    <a:pt x="26706" y="8491"/>
                    <a:pt x="26615" y="8537"/>
                    <a:pt x="26523" y="8560"/>
                  </a:cubicBezTo>
                  <a:cubicBezTo>
                    <a:pt x="26455" y="8605"/>
                    <a:pt x="26364" y="8628"/>
                    <a:pt x="26295" y="8651"/>
                  </a:cubicBezTo>
                  <a:cubicBezTo>
                    <a:pt x="26250" y="8674"/>
                    <a:pt x="26204" y="8697"/>
                    <a:pt x="26158" y="8720"/>
                  </a:cubicBezTo>
                  <a:cubicBezTo>
                    <a:pt x="26067" y="8742"/>
                    <a:pt x="25998" y="8765"/>
                    <a:pt x="25907" y="8788"/>
                  </a:cubicBezTo>
                  <a:cubicBezTo>
                    <a:pt x="25862" y="8788"/>
                    <a:pt x="25816" y="8811"/>
                    <a:pt x="25770" y="8834"/>
                  </a:cubicBezTo>
                  <a:lnTo>
                    <a:pt x="25679" y="8856"/>
                  </a:lnTo>
                  <a:cubicBezTo>
                    <a:pt x="25588" y="8879"/>
                    <a:pt x="25496" y="8902"/>
                    <a:pt x="25428" y="8925"/>
                  </a:cubicBezTo>
                  <a:cubicBezTo>
                    <a:pt x="25359" y="8948"/>
                    <a:pt x="25268" y="8971"/>
                    <a:pt x="25200" y="8993"/>
                  </a:cubicBezTo>
                  <a:cubicBezTo>
                    <a:pt x="25085" y="9016"/>
                    <a:pt x="24949" y="9039"/>
                    <a:pt x="24812" y="9085"/>
                  </a:cubicBezTo>
                  <a:lnTo>
                    <a:pt x="24766" y="9085"/>
                  </a:lnTo>
                  <a:lnTo>
                    <a:pt x="24652" y="9108"/>
                  </a:lnTo>
                  <a:cubicBezTo>
                    <a:pt x="24606" y="9130"/>
                    <a:pt x="24561" y="9130"/>
                    <a:pt x="24515" y="9130"/>
                  </a:cubicBezTo>
                  <a:cubicBezTo>
                    <a:pt x="24446" y="9153"/>
                    <a:pt x="24378" y="9176"/>
                    <a:pt x="24309" y="9176"/>
                  </a:cubicBezTo>
                  <a:cubicBezTo>
                    <a:pt x="24195" y="9199"/>
                    <a:pt x="24081" y="9222"/>
                    <a:pt x="23967" y="9222"/>
                  </a:cubicBezTo>
                  <a:lnTo>
                    <a:pt x="23762" y="9222"/>
                  </a:lnTo>
                  <a:cubicBezTo>
                    <a:pt x="23693" y="9245"/>
                    <a:pt x="23647" y="9245"/>
                    <a:pt x="23579" y="9245"/>
                  </a:cubicBezTo>
                  <a:lnTo>
                    <a:pt x="22871" y="9245"/>
                  </a:lnTo>
                  <a:cubicBezTo>
                    <a:pt x="22780" y="9245"/>
                    <a:pt x="22689" y="9245"/>
                    <a:pt x="22598" y="9222"/>
                  </a:cubicBezTo>
                  <a:lnTo>
                    <a:pt x="22415" y="9222"/>
                  </a:lnTo>
                  <a:cubicBezTo>
                    <a:pt x="22346" y="9222"/>
                    <a:pt x="22278" y="9199"/>
                    <a:pt x="22209" y="9199"/>
                  </a:cubicBezTo>
                  <a:lnTo>
                    <a:pt x="22141" y="9199"/>
                  </a:lnTo>
                  <a:lnTo>
                    <a:pt x="22004" y="9176"/>
                  </a:lnTo>
                  <a:cubicBezTo>
                    <a:pt x="21936" y="9176"/>
                    <a:pt x="21844" y="9153"/>
                    <a:pt x="21776" y="9153"/>
                  </a:cubicBezTo>
                  <a:lnTo>
                    <a:pt x="21753" y="9153"/>
                  </a:lnTo>
                  <a:lnTo>
                    <a:pt x="21662" y="9130"/>
                  </a:lnTo>
                  <a:lnTo>
                    <a:pt x="21593" y="9130"/>
                  </a:lnTo>
                  <a:cubicBezTo>
                    <a:pt x="21502" y="9108"/>
                    <a:pt x="21433" y="9085"/>
                    <a:pt x="21342" y="9062"/>
                  </a:cubicBezTo>
                  <a:lnTo>
                    <a:pt x="21274" y="9062"/>
                  </a:lnTo>
                  <a:cubicBezTo>
                    <a:pt x="21228" y="9039"/>
                    <a:pt x="21182" y="9039"/>
                    <a:pt x="21160" y="9039"/>
                  </a:cubicBezTo>
                  <a:lnTo>
                    <a:pt x="21137" y="9039"/>
                  </a:lnTo>
                  <a:cubicBezTo>
                    <a:pt x="21045" y="9016"/>
                    <a:pt x="20954" y="8993"/>
                    <a:pt x="20886" y="8971"/>
                  </a:cubicBezTo>
                  <a:lnTo>
                    <a:pt x="20863" y="8971"/>
                  </a:lnTo>
                  <a:lnTo>
                    <a:pt x="20863" y="8948"/>
                  </a:lnTo>
                  <a:cubicBezTo>
                    <a:pt x="20794" y="8948"/>
                    <a:pt x="20726" y="8925"/>
                    <a:pt x="20657" y="8902"/>
                  </a:cubicBezTo>
                  <a:cubicBezTo>
                    <a:pt x="20566" y="8879"/>
                    <a:pt x="20452" y="8834"/>
                    <a:pt x="20361" y="8788"/>
                  </a:cubicBezTo>
                  <a:cubicBezTo>
                    <a:pt x="20247" y="8742"/>
                    <a:pt x="20132" y="8720"/>
                    <a:pt x="20018" y="8651"/>
                  </a:cubicBezTo>
                  <a:cubicBezTo>
                    <a:pt x="19904" y="8605"/>
                    <a:pt x="19790" y="8560"/>
                    <a:pt x="19676" y="8514"/>
                  </a:cubicBezTo>
                  <a:cubicBezTo>
                    <a:pt x="19562" y="8446"/>
                    <a:pt x="19470" y="8400"/>
                    <a:pt x="19379" y="8332"/>
                  </a:cubicBezTo>
                  <a:lnTo>
                    <a:pt x="19219" y="8240"/>
                  </a:lnTo>
                  <a:lnTo>
                    <a:pt x="19242" y="8263"/>
                  </a:lnTo>
                  <a:cubicBezTo>
                    <a:pt x="19014" y="8126"/>
                    <a:pt x="18763" y="7943"/>
                    <a:pt x="18489" y="7715"/>
                  </a:cubicBezTo>
                  <a:cubicBezTo>
                    <a:pt x="18489" y="7692"/>
                    <a:pt x="18466" y="7670"/>
                    <a:pt x="18443" y="7670"/>
                  </a:cubicBezTo>
                  <a:cubicBezTo>
                    <a:pt x="18398" y="7624"/>
                    <a:pt x="18329" y="7578"/>
                    <a:pt x="18284" y="7533"/>
                  </a:cubicBezTo>
                  <a:cubicBezTo>
                    <a:pt x="18169" y="7441"/>
                    <a:pt x="18032" y="7327"/>
                    <a:pt x="17918" y="7213"/>
                  </a:cubicBezTo>
                  <a:cubicBezTo>
                    <a:pt x="17804" y="7122"/>
                    <a:pt x="17713" y="7008"/>
                    <a:pt x="17644" y="6894"/>
                  </a:cubicBezTo>
                  <a:cubicBezTo>
                    <a:pt x="17599" y="6848"/>
                    <a:pt x="17576" y="6825"/>
                    <a:pt x="17553" y="6779"/>
                  </a:cubicBezTo>
                  <a:lnTo>
                    <a:pt x="17485" y="6711"/>
                  </a:lnTo>
                  <a:cubicBezTo>
                    <a:pt x="17439" y="6665"/>
                    <a:pt x="17416" y="6620"/>
                    <a:pt x="17371" y="6574"/>
                  </a:cubicBezTo>
                  <a:cubicBezTo>
                    <a:pt x="17371" y="6574"/>
                    <a:pt x="17371" y="6574"/>
                    <a:pt x="17371" y="6551"/>
                  </a:cubicBezTo>
                  <a:lnTo>
                    <a:pt x="17325" y="6528"/>
                  </a:lnTo>
                  <a:cubicBezTo>
                    <a:pt x="17234" y="6437"/>
                    <a:pt x="17142" y="6369"/>
                    <a:pt x="17074" y="6254"/>
                  </a:cubicBezTo>
                  <a:cubicBezTo>
                    <a:pt x="17028" y="6209"/>
                    <a:pt x="16982" y="6140"/>
                    <a:pt x="16937" y="6095"/>
                  </a:cubicBezTo>
                  <a:cubicBezTo>
                    <a:pt x="16914" y="6049"/>
                    <a:pt x="16891" y="6003"/>
                    <a:pt x="16891" y="5958"/>
                  </a:cubicBezTo>
                  <a:cubicBezTo>
                    <a:pt x="16891" y="5935"/>
                    <a:pt x="16891" y="5912"/>
                    <a:pt x="16891" y="5889"/>
                  </a:cubicBezTo>
                  <a:cubicBezTo>
                    <a:pt x="16891" y="5866"/>
                    <a:pt x="16868" y="5866"/>
                    <a:pt x="16868" y="5844"/>
                  </a:cubicBezTo>
                  <a:lnTo>
                    <a:pt x="16777" y="5844"/>
                  </a:lnTo>
                  <a:cubicBezTo>
                    <a:pt x="16754" y="5866"/>
                    <a:pt x="16731" y="5889"/>
                    <a:pt x="16731" y="5912"/>
                  </a:cubicBezTo>
                  <a:cubicBezTo>
                    <a:pt x="16686" y="5912"/>
                    <a:pt x="16663" y="5935"/>
                    <a:pt x="16617" y="5935"/>
                  </a:cubicBezTo>
                  <a:lnTo>
                    <a:pt x="16594" y="5935"/>
                  </a:lnTo>
                  <a:cubicBezTo>
                    <a:pt x="16503" y="5958"/>
                    <a:pt x="16435" y="5981"/>
                    <a:pt x="16343" y="5981"/>
                  </a:cubicBezTo>
                  <a:cubicBezTo>
                    <a:pt x="16298" y="5981"/>
                    <a:pt x="16252" y="6003"/>
                    <a:pt x="16206" y="6003"/>
                  </a:cubicBezTo>
                  <a:cubicBezTo>
                    <a:pt x="16184" y="6003"/>
                    <a:pt x="16138" y="6003"/>
                    <a:pt x="16115" y="6026"/>
                  </a:cubicBezTo>
                  <a:lnTo>
                    <a:pt x="16069" y="6026"/>
                  </a:lnTo>
                  <a:cubicBezTo>
                    <a:pt x="15978" y="6026"/>
                    <a:pt x="15887" y="6049"/>
                    <a:pt x="15796" y="6072"/>
                  </a:cubicBezTo>
                  <a:cubicBezTo>
                    <a:pt x="15750" y="6072"/>
                    <a:pt x="15681" y="6095"/>
                    <a:pt x="15636" y="6095"/>
                  </a:cubicBezTo>
                  <a:cubicBezTo>
                    <a:pt x="15659" y="6095"/>
                    <a:pt x="15681" y="6095"/>
                    <a:pt x="15704" y="6117"/>
                  </a:cubicBezTo>
                  <a:lnTo>
                    <a:pt x="15796" y="6117"/>
                  </a:lnTo>
                  <a:cubicBezTo>
                    <a:pt x="15818" y="6117"/>
                    <a:pt x="15841" y="6117"/>
                    <a:pt x="15864" y="6140"/>
                  </a:cubicBezTo>
                  <a:cubicBezTo>
                    <a:pt x="15887" y="6163"/>
                    <a:pt x="15887" y="6186"/>
                    <a:pt x="15887" y="6232"/>
                  </a:cubicBezTo>
                  <a:cubicBezTo>
                    <a:pt x="15887" y="6277"/>
                    <a:pt x="15887" y="6323"/>
                    <a:pt x="15887" y="6346"/>
                  </a:cubicBezTo>
                  <a:cubicBezTo>
                    <a:pt x="15887" y="6391"/>
                    <a:pt x="15910" y="6437"/>
                    <a:pt x="15910" y="6483"/>
                  </a:cubicBezTo>
                  <a:lnTo>
                    <a:pt x="15933" y="6505"/>
                  </a:lnTo>
                  <a:cubicBezTo>
                    <a:pt x="15933" y="6551"/>
                    <a:pt x="15955" y="6597"/>
                    <a:pt x="15955" y="6665"/>
                  </a:cubicBezTo>
                  <a:lnTo>
                    <a:pt x="15955" y="6688"/>
                  </a:lnTo>
                  <a:cubicBezTo>
                    <a:pt x="15978" y="6802"/>
                    <a:pt x="16024" y="6916"/>
                    <a:pt x="16069" y="7053"/>
                  </a:cubicBezTo>
                  <a:cubicBezTo>
                    <a:pt x="16115" y="7145"/>
                    <a:pt x="16138" y="7236"/>
                    <a:pt x="16184" y="7327"/>
                  </a:cubicBezTo>
                  <a:cubicBezTo>
                    <a:pt x="16206" y="7350"/>
                    <a:pt x="16206" y="7373"/>
                    <a:pt x="16229" y="7396"/>
                  </a:cubicBezTo>
                  <a:cubicBezTo>
                    <a:pt x="16252" y="7419"/>
                    <a:pt x="16252" y="7441"/>
                    <a:pt x="16275" y="7464"/>
                  </a:cubicBezTo>
                  <a:lnTo>
                    <a:pt x="16298" y="7510"/>
                  </a:lnTo>
                  <a:cubicBezTo>
                    <a:pt x="16298" y="7533"/>
                    <a:pt x="16321" y="7578"/>
                    <a:pt x="16343" y="7601"/>
                  </a:cubicBezTo>
                  <a:cubicBezTo>
                    <a:pt x="16366" y="7670"/>
                    <a:pt x="16412" y="7715"/>
                    <a:pt x="16435" y="7784"/>
                  </a:cubicBezTo>
                  <a:lnTo>
                    <a:pt x="16503" y="7898"/>
                  </a:lnTo>
                  <a:cubicBezTo>
                    <a:pt x="16549" y="7989"/>
                    <a:pt x="16617" y="8080"/>
                    <a:pt x="16663" y="8172"/>
                  </a:cubicBezTo>
                  <a:cubicBezTo>
                    <a:pt x="16709" y="8240"/>
                    <a:pt x="16754" y="8286"/>
                    <a:pt x="16800" y="8332"/>
                  </a:cubicBezTo>
                  <a:lnTo>
                    <a:pt x="16823" y="8377"/>
                  </a:lnTo>
                  <a:cubicBezTo>
                    <a:pt x="16868" y="8400"/>
                    <a:pt x="16914" y="8468"/>
                    <a:pt x="16960" y="8514"/>
                  </a:cubicBezTo>
                  <a:cubicBezTo>
                    <a:pt x="17005" y="8560"/>
                    <a:pt x="17051" y="8628"/>
                    <a:pt x="17119" y="8674"/>
                  </a:cubicBezTo>
                  <a:cubicBezTo>
                    <a:pt x="17142" y="8720"/>
                    <a:pt x="17188" y="8765"/>
                    <a:pt x="17234" y="8811"/>
                  </a:cubicBezTo>
                  <a:lnTo>
                    <a:pt x="17256" y="8834"/>
                  </a:lnTo>
                  <a:lnTo>
                    <a:pt x="17302" y="8879"/>
                  </a:lnTo>
                  <a:cubicBezTo>
                    <a:pt x="17348" y="8902"/>
                    <a:pt x="17371" y="8948"/>
                    <a:pt x="17416" y="8993"/>
                  </a:cubicBezTo>
                  <a:cubicBezTo>
                    <a:pt x="17530" y="9085"/>
                    <a:pt x="17644" y="9176"/>
                    <a:pt x="17781" y="9290"/>
                  </a:cubicBezTo>
                  <a:lnTo>
                    <a:pt x="17850" y="9359"/>
                  </a:lnTo>
                  <a:cubicBezTo>
                    <a:pt x="17896" y="9381"/>
                    <a:pt x="17941" y="9404"/>
                    <a:pt x="17964" y="9427"/>
                  </a:cubicBezTo>
                  <a:cubicBezTo>
                    <a:pt x="18032" y="9473"/>
                    <a:pt x="18101" y="9518"/>
                    <a:pt x="18147" y="9564"/>
                  </a:cubicBezTo>
                  <a:lnTo>
                    <a:pt x="18192" y="9587"/>
                  </a:lnTo>
                  <a:cubicBezTo>
                    <a:pt x="18284" y="9655"/>
                    <a:pt x="18420" y="9747"/>
                    <a:pt x="18535" y="9815"/>
                  </a:cubicBezTo>
                  <a:lnTo>
                    <a:pt x="18649" y="9884"/>
                  </a:lnTo>
                  <a:cubicBezTo>
                    <a:pt x="18740" y="9952"/>
                    <a:pt x="18809" y="9998"/>
                    <a:pt x="18900" y="10043"/>
                  </a:cubicBezTo>
                  <a:lnTo>
                    <a:pt x="18877" y="10021"/>
                  </a:lnTo>
                  <a:lnTo>
                    <a:pt x="18877" y="10021"/>
                  </a:lnTo>
                  <a:cubicBezTo>
                    <a:pt x="18900" y="10043"/>
                    <a:pt x="18923" y="10043"/>
                    <a:pt x="18945" y="10066"/>
                  </a:cubicBezTo>
                  <a:cubicBezTo>
                    <a:pt x="18968" y="10089"/>
                    <a:pt x="19014" y="10089"/>
                    <a:pt x="19037" y="10112"/>
                  </a:cubicBezTo>
                  <a:cubicBezTo>
                    <a:pt x="19082" y="10135"/>
                    <a:pt x="19105" y="10135"/>
                    <a:pt x="19151" y="10158"/>
                  </a:cubicBezTo>
                  <a:cubicBezTo>
                    <a:pt x="19219" y="10203"/>
                    <a:pt x="19288" y="10226"/>
                    <a:pt x="19356" y="10249"/>
                  </a:cubicBezTo>
                  <a:lnTo>
                    <a:pt x="19425" y="10294"/>
                  </a:lnTo>
                  <a:cubicBezTo>
                    <a:pt x="19470" y="10317"/>
                    <a:pt x="19516" y="10317"/>
                    <a:pt x="19562" y="10340"/>
                  </a:cubicBezTo>
                  <a:cubicBezTo>
                    <a:pt x="19607" y="10386"/>
                    <a:pt x="19676" y="10409"/>
                    <a:pt x="19744" y="10431"/>
                  </a:cubicBezTo>
                  <a:lnTo>
                    <a:pt x="19813" y="10454"/>
                  </a:lnTo>
                  <a:lnTo>
                    <a:pt x="19858" y="10477"/>
                  </a:lnTo>
                  <a:cubicBezTo>
                    <a:pt x="19881" y="10477"/>
                    <a:pt x="19904" y="10500"/>
                    <a:pt x="19927" y="10500"/>
                  </a:cubicBezTo>
                  <a:lnTo>
                    <a:pt x="19950" y="10523"/>
                  </a:lnTo>
                  <a:cubicBezTo>
                    <a:pt x="19995" y="10546"/>
                    <a:pt x="20064" y="10568"/>
                    <a:pt x="20155" y="10614"/>
                  </a:cubicBezTo>
                  <a:cubicBezTo>
                    <a:pt x="20178" y="10614"/>
                    <a:pt x="20224" y="10637"/>
                    <a:pt x="20247" y="10637"/>
                  </a:cubicBezTo>
                  <a:lnTo>
                    <a:pt x="20269" y="10660"/>
                  </a:lnTo>
                  <a:cubicBezTo>
                    <a:pt x="20292" y="10660"/>
                    <a:pt x="20338" y="10683"/>
                    <a:pt x="20361" y="10683"/>
                  </a:cubicBezTo>
                  <a:cubicBezTo>
                    <a:pt x="20383" y="10705"/>
                    <a:pt x="20406" y="10705"/>
                    <a:pt x="20429" y="10728"/>
                  </a:cubicBezTo>
                  <a:cubicBezTo>
                    <a:pt x="20475" y="10728"/>
                    <a:pt x="20520" y="10751"/>
                    <a:pt x="20566" y="10774"/>
                  </a:cubicBezTo>
                  <a:cubicBezTo>
                    <a:pt x="20612" y="10797"/>
                    <a:pt x="20635" y="10842"/>
                    <a:pt x="20612" y="10888"/>
                  </a:cubicBezTo>
                  <a:cubicBezTo>
                    <a:pt x="20612" y="10888"/>
                    <a:pt x="20589" y="10911"/>
                    <a:pt x="20589" y="10911"/>
                  </a:cubicBezTo>
                  <a:cubicBezTo>
                    <a:pt x="20612" y="10956"/>
                    <a:pt x="20635" y="10979"/>
                    <a:pt x="20657" y="11025"/>
                  </a:cubicBezTo>
                  <a:cubicBezTo>
                    <a:pt x="20680" y="11116"/>
                    <a:pt x="20703" y="11185"/>
                    <a:pt x="20726" y="11253"/>
                  </a:cubicBezTo>
                  <a:cubicBezTo>
                    <a:pt x="20749" y="11344"/>
                    <a:pt x="20771" y="11413"/>
                    <a:pt x="20771" y="11481"/>
                  </a:cubicBezTo>
                  <a:cubicBezTo>
                    <a:pt x="20794" y="11550"/>
                    <a:pt x="20817" y="11641"/>
                    <a:pt x="20840" y="11732"/>
                  </a:cubicBezTo>
                  <a:cubicBezTo>
                    <a:pt x="20840" y="11801"/>
                    <a:pt x="20863" y="11869"/>
                    <a:pt x="20863" y="11938"/>
                  </a:cubicBezTo>
                  <a:cubicBezTo>
                    <a:pt x="20863" y="12029"/>
                    <a:pt x="20886" y="12098"/>
                    <a:pt x="20863" y="12189"/>
                  </a:cubicBezTo>
                  <a:cubicBezTo>
                    <a:pt x="20863" y="12280"/>
                    <a:pt x="20863" y="12349"/>
                    <a:pt x="20863" y="12440"/>
                  </a:cubicBezTo>
                  <a:lnTo>
                    <a:pt x="20863" y="12486"/>
                  </a:lnTo>
                  <a:cubicBezTo>
                    <a:pt x="20863" y="12554"/>
                    <a:pt x="20863" y="12600"/>
                    <a:pt x="20840" y="12645"/>
                  </a:cubicBezTo>
                  <a:cubicBezTo>
                    <a:pt x="20840" y="12691"/>
                    <a:pt x="20817" y="12760"/>
                    <a:pt x="20817" y="12805"/>
                  </a:cubicBezTo>
                  <a:cubicBezTo>
                    <a:pt x="20794" y="12851"/>
                    <a:pt x="20794" y="12874"/>
                    <a:pt x="20794" y="12897"/>
                  </a:cubicBezTo>
                  <a:cubicBezTo>
                    <a:pt x="20771" y="12965"/>
                    <a:pt x="20726" y="13034"/>
                    <a:pt x="20703" y="13102"/>
                  </a:cubicBezTo>
                  <a:cubicBezTo>
                    <a:pt x="20657" y="13170"/>
                    <a:pt x="20612" y="13239"/>
                    <a:pt x="20566" y="13285"/>
                  </a:cubicBezTo>
                  <a:cubicBezTo>
                    <a:pt x="20520" y="13330"/>
                    <a:pt x="20498" y="13376"/>
                    <a:pt x="20452" y="13399"/>
                  </a:cubicBezTo>
                  <a:cubicBezTo>
                    <a:pt x="20429" y="13422"/>
                    <a:pt x="20406" y="13444"/>
                    <a:pt x="20383" y="13467"/>
                  </a:cubicBezTo>
                  <a:cubicBezTo>
                    <a:pt x="20361" y="13490"/>
                    <a:pt x="20315" y="13513"/>
                    <a:pt x="20292" y="13536"/>
                  </a:cubicBezTo>
                  <a:cubicBezTo>
                    <a:pt x="20269" y="13536"/>
                    <a:pt x="20224" y="13558"/>
                    <a:pt x="20201" y="13558"/>
                  </a:cubicBezTo>
                  <a:lnTo>
                    <a:pt x="20064" y="13558"/>
                  </a:lnTo>
                  <a:cubicBezTo>
                    <a:pt x="20018" y="13558"/>
                    <a:pt x="19973" y="13536"/>
                    <a:pt x="19950" y="13536"/>
                  </a:cubicBezTo>
                  <a:cubicBezTo>
                    <a:pt x="19904" y="13513"/>
                    <a:pt x="19858" y="13490"/>
                    <a:pt x="19813" y="13444"/>
                  </a:cubicBezTo>
                  <a:cubicBezTo>
                    <a:pt x="19790" y="13444"/>
                    <a:pt x="19744" y="13422"/>
                    <a:pt x="19722" y="13399"/>
                  </a:cubicBezTo>
                  <a:cubicBezTo>
                    <a:pt x="19630" y="13330"/>
                    <a:pt x="19585" y="13285"/>
                    <a:pt x="19539" y="13216"/>
                  </a:cubicBezTo>
                  <a:cubicBezTo>
                    <a:pt x="19470" y="13148"/>
                    <a:pt x="19425" y="13079"/>
                    <a:pt x="19402" y="13011"/>
                  </a:cubicBezTo>
                  <a:lnTo>
                    <a:pt x="19379" y="12988"/>
                  </a:lnTo>
                  <a:lnTo>
                    <a:pt x="19379" y="12965"/>
                  </a:lnTo>
                  <a:lnTo>
                    <a:pt x="19356" y="12965"/>
                  </a:lnTo>
                  <a:cubicBezTo>
                    <a:pt x="19356" y="12965"/>
                    <a:pt x="19356" y="12988"/>
                    <a:pt x="19356" y="13011"/>
                  </a:cubicBezTo>
                  <a:cubicBezTo>
                    <a:pt x="19356" y="13056"/>
                    <a:pt x="19356" y="13102"/>
                    <a:pt x="19379" y="13125"/>
                  </a:cubicBezTo>
                  <a:lnTo>
                    <a:pt x="19379" y="13170"/>
                  </a:lnTo>
                  <a:cubicBezTo>
                    <a:pt x="19379" y="13216"/>
                    <a:pt x="19379" y="13285"/>
                    <a:pt x="19402" y="13330"/>
                  </a:cubicBezTo>
                  <a:cubicBezTo>
                    <a:pt x="19402" y="13376"/>
                    <a:pt x="19402" y="13422"/>
                    <a:pt x="19402" y="13444"/>
                  </a:cubicBezTo>
                  <a:lnTo>
                    <a:pt x="19425" y="13513"/>
                  </a:lnTo>
                  <a:cubicBezTo>
                    <a:pt x="19425" y="13581"/>
                    <a:pt x="19448" y="13650"/>
                    <a:pt x="19448" y="13718"/>
                  </a:cubicBezTo>
                  <a:cubicBezTo>
                    <a:pt x="19470" y="13832"/>
                    <a:pt x="19470" y="13947"/>
                    <a:pt x="19470" y="14106"/>
                  </a:cubicBezTo>
                  <a:cubicBezTo>
                    <a:pt x="19470" y="14220"/>
                    <a:pt x="19470" y="14335"/>
                    <a:pt x="19448" y="14472"/>
                  </a:cubicBezTo>
                  <a:cubicBezTo>
                    <a:pt x="19448" y="14540"/>
                    <a:pt x="19448" y="14631"/>
                    <a:pt x="19425" y="14700"/>
                  </a:cubicBezTo>
                  <a:cubicBezTo>
                    <a:pt x="19402" y="14768"/>
                    <a:pt x="19379" y="14860"/>
                    <a:pt x="19356" y="14928"/>
                  </a:cubicBezTo>
                  <a:cubicBezTo>
                    <a:pt x="19334" y="14996"/>
                    <a:pt x="19311" y="15065"/>
                    <a:pt x="19265" y="15133"/>
                  </a:cubicBezTo>
                  <a:cubicBezTo>
                    <a:pt x="19242" y="15179"/>
                    <a:pt x="19219" y="15248"/>
                    <a:pt x="19174" y="15293"/>
                  </a:cubicBezTo>
                  <a:cubicBezTo>
                    <a:pt x="19128" y="15339"/>
                    <a:pt x="19105" y="15385"/>
                    <a:pt x="19060" y="15407"/>
                  </a:cubicBezTo>
                  <a:cubicBezTo>
                    <a:pt x="19037" y="15430"/>
                    <a:pt x="18991" y="15453"/>
                    <a:pt x="18945" y="15499"/>
                  </a:cubicBezTo>
                  <a:cubicBezTo>
                    <a:pt x="18923" y="15499"/>
                    <a:pt x="18900" y="15521"/>
                    <a:pt x="18854" y="15521"/>
                  </a:cubicBezTo>
                  <a:cubicBezTo>
                    <a:pt x="18740" y="15590"/>
                    <a:pt x="18626" y="15613"/>
                    <a:pt x="18489" y="15613"/>
                  </a:cubicBezTo>
                  <a:lnTo>
                    <a:pt x="18398" y="15613"/>
                  </a:lnTo>
                  <a:cubicBezTo>
                    <a:pt x="18329" y="15590"/>
                    <a:pt x="18238" y="15590"/>
                    <a:pt x="18169" y="15544"/>
                  </a:cubicBezTo>
                  <a:cubicBezTo>
                    <a:pt x="18078" y="15521"/>
                    <a:pt x="18010" y="15499"/>
                    <a:pt x="17941" y="15453"/>
                  </a:cubicBezTo>
                  <a:cubicBezTo>
                    <a:pt x="17873" y="15407"/>
                    <a:pt x="17804" y="15362"/>
                    <a:pt x="17759" y="15316"/>
                  </a:cubicBezTo>
                  <a:cubicBezTo>
                    <a:pt x="17690" y="15270"/>
                    <a:pt x="17644" y="15202"/>
                    <a:pt x="17576" y="15133"/>
                  </a:cubicBezTo>
                  <a:cubicBezTo>
                    <a:pt x="17553" y="15088"/>
                    <a:pt x="17507" y="15042"/>
                    <a:pt x="17485" y="14996"/>
                  </a:cubicBezTo>
                  <a:lnTo>
                    <a:pt x="17462" y="14974"/>
                  </a:lnTo>
                  <a:cubicBezTo>
                    <a:pt x="17416" y="14905"/>
                    <a:pt x="17371" y="14837"/>
                    <a:pt x="17325" y="14768"/>
                  </a:cubicBezTo>
                  <a:cubicBezTo>
                    <a:pt x="17279" y="14677"/>
                    <a:pt x="17234" y="14608"/>
                    <a:pt x="17188" y="14517"/>
                  </a:cubicBezTo>
                  <a:cubicBezTo>
                    <a:pt x="17165" y="14540"/>
                    <a:pt x="17165" y="14540"/>
                    <a:pt x="17142" y="14540"/>
                  </a:cubicBezTo>
                  <a:cubicBezTo>
                    <a:pt x="17142" y="14540"/>
                    <a:pt x="17142" y="14563"/>
                    <a:pt x="17142" y="14563"/>
                  </a:cubicBezTo>
                  <a:cubicBezTo>
                    <a:pt x="17119" y="14586"/>
                    <a:pt x="17119" y="14586"/>
                    <a:pt x="17119" y="14608"/>
                  </a:cubicBezTo>
                  <a:cubicBezTo>
                    <a:pt x="17097" y="14654"/>
                    <a:pt x="17097" y="14700"/>
                    <a:pt x="17097" y="14745"/>
                  </a:cubicBezTo>
                  <a:cubicBezTo>
                    <a:pt x="17097" y="14768"/>
                    <a:pt x="17097" y="14791"/>
                    <a:pt x="17119" y="14814"/>
                  </a:cubicBezTo>
                  <a:cubicBezTo>
                    <a:pt x="17119" y="14860"/>
                    <a:pt x="17119" y="14905"/>
                    <a:pt x="17119" y="14951"/>
                  </a:cubicBezTo>
                  <a:lnTo>
                    <a:pt x="17142" y="15042"/>
                  </a:lnTo>
                  <a:cubicBezTo>
                    <a:pt x="17142" y="15133"/>
                    <a:pt x="17142" y="15225"/>
                    <a:pt x="17142" y="15316"/>
                  </a:cubicBezTo>
                  <a:cubicBezTo>
                    <a:pt x="17142" y="15453"/>
                    <a:pt x="17119" y="15590"/>
                    <a:pt x="17097" y="15773"/>
                  </a:cubicBezTo>
                  <a:cubicBezTo>
                    <a:pt x="17097" y="15932"/>
                    <a:pt x="17051" y="16069"/>
                    <a:pt x="17028" y="16206"/>
                  </a:cubicBezTo>
                  <a:cubicBezTo>
                    <a:pt x="17005" y="16298"/>
                    <a:pt x="16982" y="16366"/>
                    <a:pt x="16937" y="16457"/>
                  </a:cubicBezTo>
                  <a:cubicBezTo>
                    <a:pt x="16914" y="16526"/>
                    <a:pt x="16868" y="16594"/>
                    <a:pt x="16846" y="16663"/>
                  </a:cubicBezTo>
                  <a:cubicBezTo>
                    <a:pt x="16754" y="16823"/>
                    <a:pt x="16663" y="16959"/>
                    <a:pt x="16549" y="17074"/>
                  </a:cubicBezTo>
                  <a:cubicBezTo>
                    <a:pt x="16503" y="17119"/>
                    <a:pt x="16458" y="17165"/>
                    <a:pt x="16389" y="17211"/>
                  </a:cubicBezTo>
                  <a:cubicBezTo>
                    <a:pt x="16321" y="17256"/>
                    <a:pt x="16252" y="17302"/>
                    <a:pt x="16184" y="17347"/>
                  </a:cubicBezTo>
                  <a:cubicBezTo>
                    <a:pt x="16138" y="17393"/>
                    <a:pt x="16069" y="17416"/>
                    <a:pt x="16001" y="17439"/>
                  </a:cubicBezTo>
                  <a:cubicBezTo>
                    <a:pt x="15955" y="17484"/>
                    <a:pt x="15887" y="17507"/>
                    <a:pt x="15796" y="17530"/>
                  </a:cubicBezTo>
                  <a:cubicBezTo>
                    <a:pt x="15750" y="17530"/>
                    <a:pt x="15681" y="17553"/>
                    <a:pt x="15636" y="17553"/>
                  </a:cubicBezTo>
                  <a:cubicBezTo>
                    <a:pt x="15590" y="17553"/>
                    <a:pt x="15545" y="17553"/>
                    <a:pt x="15522" y="17576"/>
                  </a:cubicBezTo>
                  <a:lnTo>
                    <a:pt x="14905" y="17576"/>
                  </a:lnTo>
                  <a:cubicBezTo>
                    <a:pt x="14883" y="17576"/>
                    <a:pt x="14837" y="17576"/>
                    <a:pt x="14814" y="17553"/>
                  </a:cubicBezTo>
                  <a:cubicBezTo>
                    <a:pt x="14768" y="17553"/>
                    <a:pt x="14746" y="17553"/>
                    <a:pt x="14700" y="17530"/>
                  </a:cubicBezTo>
                  <a:lnTo>
                    <a:pt x="14631" y="17530"/>
                  </a:lnTo>
                  <a:lnTo>
                    <a:pt x="14609" y="17507"/>
                  </a:lnTo>
                  <a:lnTo>
                    <a:pt x="14586" y="17507"/>
                  </a:lnTo>
                  <a:cubicBezTo>
                    <a:pt x="14563" y="17507"/>
                    <a:pt x="14540" y="17507"/>
                    <a:pt x="14540" y="17484"/>
                  </a:cubicBezTo>
                  <a:cubicBezTo>
                    <a:pt x="14449" y="17462"/>
                    <a:pt x="14380" y="17416"/>
                    <a:pt x="14335" y="17393"/>
                  </a:cubicBezTo>
                  <a:cubicBezTo>
                    <a:pt x="14289" y="17370"/>
                    <a:pt x="14243" y="17325"/>
                    <a:pt x="14198" y="17302"/>
                  </a:cubicBezTo>
                  <a:cubicBezTo>
                    <a:pt x="14152" y="17279"/>
                    <a:pt x="14107" y="17233"/>
                    <a:pt x="14061" y="17211"/>
                  </a:cubicBezTo>
                  <a:cubicBezTo>
                    <a:pt x="14015" y="17188"/>
                    <a:pt x="13992" y="17165"/>
                    <a:pt x="13970" y="17119"/>
                  </a:cubicBezTo>
                  <a:cubicBezTo>
                    <a:pt x="13947" y="17142"/>
                    <a:pt x="13947" y="17142"/>
                    <a:pt x="13924" y="17142"/>
                  </a:cubicBezTo>
                  <a:lnTo>
                    <a:pt x="13901" y="17142"/>
                  </a:lnTo>
                  <a:cubicBezTo>
                    <a:pt x="13878" y="17142"/>
                    <a:pt x="13855" y="17119"/>
                    <a:pt x="13833" y="17119"/>
                  </a:cubicBezTo>
                  <a:cubicBezTo>
                    <a:pt x="13810" y="17096"/>
                    <a:pt x="13764" y="17074"/>
                    <a:pt x="13741" y="17051"/>
                  </a:cubicBezTo>
                  <a:cubicBezTo>
                    <a:pt x="13673" y="17005"/>
                    <a:pt x="13627" y="16937"/>
                    <a:pt x="13559" y="16891"/>
                  </a:cubicBezTo>
                  <a:lnTo>
                    <a:pt x="13559" y="16868"/>
                  </a:lnTo>
                  <a:cubicBezTo>
                    <a:pt x="13490" y="16823"/>
                    <a:pt x="13445" y="16777"/>
                    <a:pt x="13399" y="16708"/>
                  </a:cubicBezTo>
                  <a:cubicBezTo>
                    <a:pt x="13353" y="16640"/>
                    <a:pt x="13308" y="16571"/>
                    <a:pt x="13262" y="16480"/>
                  </a:cubicBezTo>
                  <a:cubicBezTo>
                    <a:pt x="13216" y="16434"/>
                    <a:pt x="13193" y="16366"/>
                    <a:pt x="13148" y="16275"/>
                  </a:cubicBezTo>
                  <a:cubicBezTo>
                    <a:pt x="13125" y="16206"/>
                    <a:pt x="13079" y="16115"/>
                    <a:pt x="13057" y="16046"/>
                  </a:cubicBezTo>
                  <a:cubicBezTo>
                    <a:pt x="13034" y="16001"/>
                    <a:pt x="13011" y="15955"/>
                    <a:pt x="13011" y="15932"/>
                  </a:cubicBezTo>
                  <a:lnTo>
                    <a:pt x="12988" y="15887"/>
                  </a:lnTo>
                  <a:cubicBezTo>
                    <a:pt x="12965" y="15841"/>
                    <a:pt x="12942" y="15773"/>
                    <a:pt x="12920" y="15704"/>
                  </a:cubicBezTo>
                  <a:lnTo>
                    <a:pt x="12897" y="15658"/>
                  </a:lnTo>
                  <a:lnTo>
                    <a:pt x="12851" y="15681"/>
                  </a:lnTo>
                  <a:cubicBezTo>
                    <a:pt x="12805" y="15750"/>
                    <a:pt x="12760" y="15795"/>
                    <a:pt x="12691" y="15841"/>
                  </a:cubicBezTo>
                  <a:cubicBezTo>
                    <a:pt x="12646" y="15910"/>
                    <a:pt x="12577" y="15955"/>
                    <a:pt x="12532" y="16001"/>
                  </a:cubicBezTo>
                  <a:lnTo>
                    <a:pt x="12486" y="16046"/>
                  </a:lnTo>
                  <a:cubicBezTo>
                    <a:pt x="12440" y="16092"/>
                    <a:pt x="12395" y="16138"/>
                    <a:pt x="12349" y="16161"/>
                  </a:cubicBezTo>
                  <a:cubicBezTo>
                    <a:pt x="12303" y="16206"/>
                    <a:pt x="12235" y="16275"/>
                    <a:pt x="12166" y="16320"/>
                  </a:cubicBezTo>
                  <a:cubicBezTo>
                    <a:pt x="12098" y="16366"/>
                    <a:pt x="12029" y="16412"/>
                    <a:pt x="11961" y="16434"/>
                  </a:cubicBezTo>
                  <a:lnTo>
                    <a:pt x="11938" y="16457"/>
                  </a:lnTo>
                  <a:cubicBezTo>
                    <a:pt x="11915" y="16457"/>
                    <a:pt x="11870" y="16480"/>
                    <a:pt x="11847" y="16480"/>
                  </a:cubicBezTo>
                  <a:lnTo>
                    <a:pt x="11687" y="16480"/>
                  </a:lnTo>
                  <a:cubicBezTo>
                    <a:pt x="11664" y="16480"/>
                    <a:pt x="11619" y="16480"/>
                    <a:pt x="11596" y="16503"/>
                  </a:cubicBezTo>
                  <a:lnTo>
                    <a:pt x="11527" y="16526"/>
                  </a:lnTo>
                  <a:cubicBezTo>
                    <a:pt x="11459" y="16526"/>
                    <a:pt x="11413" y="16549"/>
                    <a:pt x="11345" y="16549"/>
                  </a:cubicBezTo>
                  <a:lnTo>
                    <a:pt x="11299" y="16571"/>
                  </a:lnTo>
                  <a:cubicBezTo>
                    <a:pt x="11208" y="16571"/>
                    <a:pt x="11094" y="16594"/>
                    <a:pt x="10979" y="16594"/>
                  </a:cubicBezTo>
                  <a:lnTo>
                    <a:pt x="10774" y="16594"/>
                  </a:lnTo>
                  <a:cubicBezTo>
                    <a:pt x="10637" y="16571"/>
                    <a:pt x="10500" y="16571"/>
                    <a:pt x="10363" y="16549"/>
                  </a:cubicBezTo>
                  <a:cubicBezTo>
                    <a:pt x="10318" y="16526"/>
                    <a:pt x="10249" y="16526"/>
                    <a:pt x="10203" y="16503"/>
                  </a:cubicBezTo>
                  <a:lnTo>
                    <a:pt x="10158" y="16503"/>
                  </a:lnTo>
                  <a:cubicBezTo>
                    <a:pt x="10089" y="16480"/>
                    <a:pt x="9998" y="16434"/>
                    <a:pt x="9952" y="16412"/>
                  </a:cubicBezTo>
                  <a:cubicBezTo>
                    <a:pt x="9884" y="16389"/>
                    <a:pt x="9815" y="16366"/>
                    <a:pt x="9747" y="16320"/>
                  </a:cubicBezTo>
                  <a:cubicBezTo>
                    <a:pt x="9701" y="16298"/>
                    <a:pt x="9656" y="16252"/>
                    <a:pt x="9610" y="16229"/>
                  </a:cubicBezTo>
                  <a:lnTo>
                    <a:pt x="9587" y="16206"/>
                  </a:lnTo>
                  <a:cubicBezTo>
                    <a:pt x="9541" y="16161"/>
                    <a:pt x="9496" y="16115"/>
                    <a:pt x="9450" y="16069"/>
                  </a:cubicBezTo>
                  <a:cubicBezTo>
                    <a:pt x="9382" y="16001"/>
                    <a:pt x="9336" y="15910"/>
                    <a:pt x="9290" y="15864"/>
                  </a:cubicBezTo>
                  <a:cubicBezTo>
                    <a:pt x="9268" y="15795"/>
                    <a:pt x="9222" y="15750"/>
                    <a:pt x="9199" y="15681"/>
                  </a:cubicBezTo>
                  <a:cubicBezTo>
                    <a:pt x="9153" y="15613"/>
                    <a:pt x="9131" y="15544"/>
                    <a:pt x="9108" y="15476"/>
                  </a:cubicBezTo>
                  <a:lnTo>
                    <a:pt x="9085" y="15453"/>
                  </a:lnTo>
                  <a:cubicBezTo>
                    <a:pt x="9085" y="15430"/>
                    <a:pt x="9062" y="15385"/>
                    <a:pt x="9062" y="15362"/>
                  </a:cubicBezTo>
                  <a:cubicBezTo>
                    <a:pt x="9039" y="15339"/>
                    <a:pt x="9039" y="15316"/>
                    <a:pt x="9039" y="15293"/>
                  </a:cubicBezTo>
                  <a:lnTo>
                    <a:pt x="9039" y="15270"/>
                  </a:lnTo>
                  <a:cubicBezTo>
                    <a:pt x="9016" y="15202"/>
                    <a:pt x="8994" y="15133"/>
                    <a:pt x="8994" y="15088"/>
                  </a:cubicBezTo>
                  <a:cubicBezTo>
                    <a:pt x="8971" y="14996"/>
                    <a:pt x="8971" y="14928"/>
                    <a:pt x="8971" y="14860"/>
                  </a:cubicBezTo>
                  <a:cubicBezTo>
                    <a:pt x="8971" y="14791"/>
                    <a:pt x="8971" y="14723"/>
                    <a:pt x="8971" y="14654"/>
                  </a:cubicBezTo>
                  <a:cubicBezTo>
                    <a:pt x="8971" y="14608"/>
                    <a:pt x="8971" y="14563"/>
                    <a:pt x="8971" y="14540"/>
                  </a:cubicBezTo>
                  <a:lnTo>
                    <a:pt x="8994" y="14426"/>
                  </a:lnTo>
                  <a:cubicBezTo>
                    <a:pt x="8994" y="14357"/>
                    <a:pt x="9016" y="14266"/>
                    <a:pt x="9016" y="14198"/>
                  </a:cubicBezTo>
                  <a:cubicBezTo>
                    <a:pt x="9062" y="14038"/>
                    <a:pt x="9131" y="13878"/>
                    <a:pt x="9199" y="13718"/>
                  </a:cubicBezTo>
                  <a:cubicBezTo>
                    <a:pt x="9222" y="13650"/>
                    <a:pt x="9268" y="13581"/>
                    <a:pt x="9290" y="13536"/>
                  </a:cubicBezTo>
                  <a:cubicBezTo>
                    <a:pt x="9313" y="13513"/>
                    <a:pt x="9313" y="13490"/>
                    <a:pt x="9336" y="13467"/>
                  </a:cubicBezTo>
                  <a:cubicBezTo>
                    <a:pt x="9359" y="13422"/>
                    <a:pt x="9382" y="13399"/>
                    <a:pt x="9404" y="13353"/>
                  </a:cubicBezTo>
                  <a:cubicBezTo>
                    <a:pt x="9404" y="13330"/>
                    <a:pt x="9427" y="13285"/>
                    <a:pt x="9450" y="13262"/>
                  </a:cubicBezTo>
                  <a:cubicBezTo>
                    <a:pt x="9473" y="13239"/>
                    <a:pt x="9496" y="13193"/>
                    <a:pt x="9519" y="13170"/>
                  </a:cubicBezTo>
                  <a:cubicBezTo>
                    <a:pt x="9564" y="13102"/>
                    <a:pt x="9587" y="13034"/>
                    <a:pt x="9633" y="12965"/>
                  </a:cubicBezTo>
                  <a:cubicBezTo>
                    <a:pt x="9633" y="12942"/>
                    <a:pt x="9633" y="12919"/>
                    <a:pt x="9656" y="12897"/>
                  </a:cubicBezTo>
                  <a:lnTo>
                    <a:pt x="9656" y="12897"/>
                  </a:lnTo>
                  <a:cubicBezTo>
                    <a:pt x="9610" y="12942"/>
                    <a:pt x="9541" y="12965"/>
                    <a:pt x="9496" y="12988"/>
                  </a:cubicBezTo>
                  <a:cubicBezTo>
                    <a:pt x="9427" y="13034"/>
                    <a:pt x="9336" y="13079"/>
                    <a:pt x="9268" y="13102"/>
                  </a:cubicBezTo>
                  <a:cubicBezTo>
                    <a:pt x="9222" y="13102"/>
                    <a:pt x="9199" y="13125"/>
                    <a:pt x="9176" y="13125"/>
                  </a:cubicBezTo>
                  <a:cubicBezTo>
                    <a:pt x="9131" y="13148"/>
                    <a:pt x="9085" y="13170"/>
                    <a:pt x="9062" y="13170"/>
                  </a:cubicBezTo>
                  <a:cubicBezTo>
                    <a:pt x="8902" y="13239"/>
                    <a:pt x="8788" y="13285"/>
                    <a:pt x="8674" y="13307"/>
                  </a:cubicBezTo>
                  <a:cubicBezTo>
                    <a:pt x="8628" y="13307"/>
                    <a:pt x="8560" y="13330"/>
                    <a:pt x="8514" y="13330"/>
                  </a:cubicBezTo>
                  <a:lnTo>
                    <a:pt x="8469" y="13330"/>
                  </a:lnTo>
                  <a:cubicBezTo>
                    <a:pt x="8423" y="13353"/>
                    <a:pt x="8332" y="13376"/>
                    <a:pt x="8263" y="13376"/>
                  </a:cubicBezTo>
                  <a:cubicBezTo>
                    <a:pt x="8195" y="13376"/>
                    <a:pt x="8126" y="13353"/>
                    <a:pt x="8081" y="13353"/>
                  </a:cubicBezTo>
                  <a:cubicBezTo>
                    <a:pt x="8012" y="13330"/>
                    <a:pt x="7944" y="13307"/>
                    <a:pt x="7875" y="13285"/>
                  </a:cubicBezTo>
                  <a:cubicBezTo>
                    <a:pt x="7830" y="13262"/>
                    <a:pt x="7784" y="13239"/>
                    <a:pt x="7738" y="13216"/>
                  </a:cubicBezTo>
                  <a:cubicBezTo>
                    <a:pt x="7715" y="13193"/>
                    <a:pt x="7670" y="13170"/>
                    <a:pt x="7647" y="13148"/>
                  </a:cubicBezTo>
                  <a:cubicBezTo>
                    <a:pt x="7601" y="13102"/>
                    <a:pt x="7533" y="13056"/>
                    <a:pt x="7487" y="12965"/>
                  </a:cubicBezTo>
                  <a:cubicBezTo>
                    <a:pt x="7487" y="12942"/>
                    <a:pt x="7464" y="12919"/>
                    <a:pt x="7442" y="12897"/>
                  </a:cubicBezTo>
                  <a:cubicBezTo>
                    <a:pt x="7442" y="12851"/>
                    <a:pt x="7419" y="12805"/>
                    <a:pt x="7419" y="12782"/>
                  </a:cubicBezTo>
                  <a:cubicBezTo>
                    <a:pt x="7396" y="12714"/>
                    <a:pt x="7373" y="12623"/>
                    <a:pt x="7350" y="12531"/>
                  </a:cubicBezTo>
                  <a:cubicBezTo>
                    <a:pt x="7350" y="12486"/>
                    <a:pt x="7350" y="12417"/>
                    <a:pt x="7350" y="12349"/>
                  </a:cubicBezTo>
                  <a:cubicBezTo>
                    <a:pt x="7373" y="12257"/>
                    <a:pt x="7373" y="12166"/>
                    <a:pt x="7396" y="12075"/>
                  </a:cubicBezTo>
                  <a:cubicBezTo>
                    <a:pt x="7464" y="11824"/>
                    <a:pt x="7578" y="11550"/>
                    <a:pt x="7761" y="11253"/>
                  </a:cubicBezTo>
                  <a:lnTo>
                    <a:pt x="7784" y="11230"/>
                  </a:lnTo>
                  <a:cubicBezTo>
                    <a:pt x="7807" y="11185"/>
                    <a:pt x="7852" y="11116"/>
                    <a:pt x="7875" y="11071"/>
                  </a:cubicBezTo>
                  <a:cubicBezTo>
                    <a:pt x="7898" y="11048"/>
                    <a:pt x="7921" y="11025"/>
                    <a:pt x="7921" y="11002"/>
                  </a:cubicBezTo>
                  <a:lnTo>
                    <a:pt x="7966" y="10934"/>
                  </a:lnTo>
                  <a:cubicBezTo>
                    <a:pt x="8012" y="10865"/>
                    <a:pt x="8058" y="10819"/>
                    <a:pt x="8103" y="10774"/>
                  </a:cubicBezTo>
                  <a:cubicBezTo>
                    <a:pt x="8149" y="10728"/>
                    <a:pt x="8172" y="10705"/>
                    <a:pt x="8218" y="10660"/>
                  </a:cubicBezTo>
                  <a:cubicBezTo>
                    <a:pt x="8240" y="10637"/>
                    <a:pt x="8240" y="10614"/>
                    <a:pt x="8263" y="10568"/>
                  </a:cubicBezTo>
                  <a:cubicBezTo>
                    <a:pt x="8263" y="10568"/>
                    <a:pt x="8263" y="10568"/>
                    <a:pt x="8263" y="10546"/>
                  </a:cubicBezTo>
                  <a:lnTo>
                    <a:pt x="8240" y="10568"/>
                  </a:lnTo>
                  <a:cubicBezTo>
                    <a:pt x="8172" y="10614"/>
                    <a:pt x="8103" y="10660"/>
                    <a:pt x="8035" y="10683"/>
                  </a:cubicBezTo>
                  <a:cubicBezTo>
                    <a:pt x="7966" y="10728"/>
                    <a:pt x="7875" y="10751"/>
                    <a:pt x="7784" y="10774"/>
                  </a:cubicBezTo>
                  <a:cubicBezTo>
                    <a:pt x="7738" y="10797"/>
                    <a:pt x="7693" y="10797"/>
                    <a:pt x="7647" y="10819"/>
                  </a:cubicBezTo>
                  <a:lnTo>
                    <a:pt x="7578" y="10819"/>
                  </a:lnTo>
                  <a:cubicBezTo>
                    <a:pt x="7556" y="10819"/>
                    <a:pt x="7533" y="10819"/>
                    <a:pt x="7487" y="10797"/>
                  </a:cubicBezTo>
                  <a:cubicBezTo>
                    <a:pt x="7419" y="10797"/>
                    <a:pt x="7350" y="10751"/>
                    <a:pt x="7282" y="10728"/>
                  </a:cubicBezTo>
                  <a:cubicBezTo>
                    <a:pt x="7213" y="10705"/>
                    <a:pt x="7168" y="10660"/>
                    <a:pt x="7122" y="10614"/>
                  </a:cubicBezTo>
                  <a:cubicBezTo>
                    <a:pt x="7076" y="10546"/>
                    <a:pt x="7053" y="10500"/>
                    <a:pt x="7008" y="10409"/>
                  </a:cubicBezTo>
                  <a:cubicBezTo>
                    <a:pt x="6985" y="10363"/>
                    <a:pt x="6985" y="10294"/>
                    <a:pt x="6985" y="10249"/>
                  </a:cubicBezTo>
                  <a:cubicBezTo>
                    <a:pt x="6985" y="10249"/>
                    <a:pt x="6985" y="10226"/>
                    <a:pt x="6985" y="10226"/>
                  </a:cubicBezTo>
                  <a:lnTo>
                    <a:pt x="6962" y="10226"/>
                  </a:lnTo>
                  <a:cubicBezTo>
                    <a:pt x="6962" y="10112"/>
                    <a:pt x="6962" y="10021"/>
                    <a:pt x="6962" y="9929"/>
                  </a:cubicBezTo>
                  <a:cubicBezTo>
                    <a:pt x="6985" y="9815"/>
                    <a:pt x="7008" y="9678"/>
                    <a:pt x="7031" y="9564"/>
                  </a:cubicBezTo>
                  <a:cubicBezTo>
                    <a:pt x="7076" y="9450"/>
                    <a:pt x="7122" y="9313"/>
                    <a:pt x="7190" y="9199"/>
                  </a:cubicBezTo>
                  <a:cubicBezTo>
                    <a:pt x="7259" y="9062"/>
                    <a:pt x="7305" y="8948"/>
                    <a:pt x="7373" y="8856"/>
                  </a:cubicBezTo>
                  <a:cubicBezTo>
                    <a:pt x="7396" y="8788"/>
                    <a:pt x="7442" y="8742"/>
                    <a:pt x="7464" y="8697"/>
                  </a:cubicBezTo>
                  <a:lnTo>
                    <a:pt x="7487" y="8674"/>
                  </a:lnTo>
                  <a:lnTo>
                    <a:pt x="7510" y="8628"/>
                  </a:lnTo>
                  <a:cubicBezTo>
                    <a:pt x="7556" y="8583"/>
                    <a:pt x="7578" y="8514"/>
                    <a:pt x="7601" y="8491"/>
                  </a:cubicBezTo>
                  <a:cubicBezTo>
                    <a:pt x="7647" y="8423"/>
                    <a:pt x="7693" y="8377"/>
                    <a:pt x="7738" y="8332"/>
                  </a:cubicBezTo>
                  <a:lnTo>
                    <a:pt x="7761" y="8286"/>
                  </a:lnTo>
                  <a:cubicBezTo>
                    <a:pt x="7807" y="8263"/>
                    <a:pt x="7830" y="8217"/>
                    <a:pt x="7875" y="8172"/>
                  </a:cubicBezTo>
                  <a:lnTo>
                    <a:pt x="7898" y="8126"/>
                  </a:lnTo>
                  <a:cubicBezTo>
                    <a:pt x="7966" y="8058"/>
                    <a:pt x="8012" y="7989"/>
                    <a:pt x="8058" y="7943"/>
                  </a:cubicBezTo>
                  <a:cubicBezTo>
                    <a:pt x="8103" y="7898"/>
                    <a:pt x="8126" y="7875"/>
                    <a:pt x="8149" y="7852"/>
                  </a:cubicBezTo>
                  <a:lnTo>
                    <a:pt x="8218" y="7784"/>
                  </a:lnTo>
                  <a:cubicBezTo>
                    <a:pt x="8332" y="7670"/>
                    <a:pt x="8446" y="7578"/>
                    <a:pt x="8537" y="7510"/>
                  </a:cubicBezTo>
                  <a:cubicBezTo>
                    <a:pt x="8583" y="7464"/>
                    <a:pt x="8628" y="7441"/>
                    <a:pt x="8651" y="7419"/>
                  </a:cubicBezTo>
                  <a:cubicBezTo>
                    <a:pt x="8674" y="7396"/>
                    <a:pt x="8720" y="7373"/>
                    <a:pt x="8743" y="7327"/>
                  </a:cubicBezTo>
                  <a:cubicBezTo>
                    <a:pt x="8765" y="7282"/>
                    <a:pt x="8788" y="7259"/>
                    <a:pt x="8834" y="7236"/>
                  </a:cubicBezTo>
                  <a:cubicBezTo>
                    <a:pt x="8857" y="7236"/>
                    <a:pt x="8880" y="7213"/>
                    <a:pt x="8902" y="7213"/>
                  </a:cubicBezTo>
                  <a:cubicBezTo>
                    <a:pt x="8925" y="7213"/>
                    <a:pt x="8948" y="7213"/>
                    <a:pt x="8948" y="7236"/>
                  </a:cubicBezTo>
                  <a:cubicBezTo>
                    <a:pt x="8994" y="7236"/>
                    <a:pt x="9016" y="7259"/>
                    <a:pt x="9062" y="7259"/>
                  </a:cubicBezTo>
                  <a:cubicBezTo>
                    <a:pt x="9108" y="7282"/>
                    <a:pt x="9176" y="7282"/>
                    <a:pt x="9222" y="7304"/>
                  </a:cubicBezTo>
                  <a:cubicBezTo>
                    <a:pt x="9268" y="7304"/>
                    <a:pt x="9313" y="7327"/>
                    <a:pt x="9382" y="7327"/>
                  </a:cubicBezTo>
                  <a:cubicBezTo>
                    <a:pt x="9450" y="7350"/>
                    <a:pt x="9541" y="7373"/>
                    <a:pt x="9610" y="7373"/>
                  </a:cubicBezTo>
                  <a:cubicBezTo>
                    <a:pt x="9793" y="7419"/>
                    <a:pt x="9975" y="7441"/>
                    <a:pt x="10181" y="7464"/>
                  </a:cubicBezTo>
                  <a:cubicBezTo>
                    <a:pt x="10272" y="7487"/>
                    <a:pt x="10363" y="7487"/>
                    <a:pt x="10454" y="7510"/>
                  </a:cubicBezTo>
                  <a:cubicBezTo>
                    <a:pt x="10523" y="7510"/>
                    <a:pt x="10614" y="7533"/>
                    <a:pt x="10683" y="7533"/>
                  </a:cubicBezTo>
                  <a:lnTo>
                    <a:pt x="10957" y="7533"/>
                  </a:lnTo>
                  <a:cubicBezTo>
                    <a:pt x="11025" y="7555"/>
                    <a:pt x="11071" y="7555"/>
                    <a:pt x="11139" y="7555"/>
                  </a:cubicBezTo>
                  <a:lnTo>
                    <a:pt x="11367" y="7555"/>
                  </a:lnTo>
                  <a:cubicBezTo>
                    <a:pt x="11504" y="7555"/>
                    <a:pt x="11641" y="7533"/>
                    <a:pt x="11801" y="7533"/>
                  </a:cubicBezTo>
                  <a:cubicBezTo>
                    <a:pt x="11870" y="7533"/>
                    <a:pt x="11938" y="7510"/>
                    <a:pt x="12007" y="7510"/>
                  </a:cubicBezTo>
                  <a:lnTo>
                    <a:pt x="12212" y="7510"/>
                  </a:lnTo>
                  <a:cubicBezTo>
                    <a:pt x="12303" y="7487"/>
                    <a:pt x="12372" y="7487"/>
                    <a:pt x="12463" y="7464"/>
                  </a:cubicBezTo>
                  <a:lnTo>
                    <a:pt x="12532" y="7464"/>
                  </a:lnTo>
                  <a:lnTo>
                    <a:pt x="12600" y="7441"/>
                  </a:lnTo>
                  <a:lnTo>
                    <a:pt x="12691" y="7441"/>
                  </a:lnTo>
                  <a:cubicBezTo>
                    <a:pt x="12737" y="7419"/>
                    <a:pt x="12805" y="7419"/>
                    <a:pt x="12851" y="7419"/>
                  </a:cubicBezTo>
                  <a:cubicBezTo>
                    <a:pt x="12897" y="7396"/>
                    <a:pt x="12942" y="7396"/>
                    <a:pt x="12988" y="7373"/>
                  </a:cubicBezTo>
                  <a:lnTo>
                    <a:pt x="13034" y="7373"/>
                  </a:lnTo>
                  <a:lnTo>
                    <a:pt x="13057" y="7350"/>
                  </a:lnTo>
                  <a:cubicBezTo>
                    <a:pt x="13102" y="7327"/>
                    <a:pt x="13148" y="7327"/>
                    <a:pt x="13193" y="7304"/>
                  </a:cubicBezTo>
                  <a:cubicBezTo>
                    <a:pt x="13216" y="7304"/>
                    <a:pt x="13239" y="7304"/>
                    <a:pt x="13285" y="7282"/>
                  </a:cubicBezTo>
                  <a:cubicBezTo>
                    <a:pt x="13308" y="7282"/>
                    <a:pt x="13330" y="7259"/>
                    <a:pt x="13353" y="7259"/>
                  </a:cubicBezTo>
                  <a:cubicBezTo>
                    <a:pt x="13399" y="7236"/>
                    <a:pt x="13445" y="7213"/>
                    <a:pt x="13490" y="7213"/>
                  </a:cubicBezTo>
                  <a:cubicBezTo>
                    <a:pt x="13582" y="7167"/>
                    <a:pt x="13696" y="7122"/>
                    <a:pt x="13787" y="7076"/>
                  </a:cubicBezTo>
                  <a:lnTo>
                    <a:pt x="13833" y="7053"/>
                  </a:lnTo>
                  <a:lnTo>
                    <a:pt x="13901" y="7008"/>
                  </a:lnTo>
                  <a:cubicBezTo>
                    <a:pt x="13970" y="6985"/>
                    <a:pt x="14038" y="6939"/>
                    <a:pt x="14107" y="6894"/>
                  </a:cubicBezTo>
                  <a:cubicBezTo>
                    <a:pt x="14107" y="6894"/>
                    <a:pt x="14129" y="6871"/>
                    <a:pt x="14152" y="6871"/>
                  </a:cubicBezTo>
                  <a:cubicBezTo>
                    <a:pt x="14198" y="6825"/>
                    <a:pt x="14266" y="6802"/>
                    <a:pt x="14312" y="6757"/>
                  </a:cubicBezTo>
                  <a:lnTo>
                    <a:pt x="14380" y="6711"/>
                  </a:lnTo>
                  <a:cubicBezTo>
                    <a:pt x="14449" y="6665"/>
                    <a:pt x="14495" y="6620"/>
                    <a:pt x="14563" y="6574"/>
                  </a:cubicBezTo>
                  <a:cubicBezTo>
                    <a:pt x="14609" y="6528"/>
                    <a:pt x="14677" y="6483"/>
                    <a:pt x="14746" y="6437"/>
                  </a:cubicBezTo>
                  <a:cubicBezTo>
                    <a:pt x="14791" y="6391"/>
                    <a:pt x="14860" y="6346"/>
                    <a:pt x="14905" y="6300"/>
                  </a:cubicBezTo>
                  <a:lnTo>
                    <a:pt x="14951" y="6300"/>
                  </a:lnTo>
                  <a:cubicBezTo>
                    <a:pt x="15020" y="6232"/>
                    <a:pt x="15065" y="6186"/>
                    <a:pt x="15134" y="6117"/>
                  </a:cubicBezTo>
                  <a:cubicBezTo>
                    <a:pt x="15179" y="6072"/>
                    <a:pt x="15202" y="6003"/>
                    <a:pt x="15225" y="5958"/>
                  </a:cubicBezTo>
                  <a:cubicBezTo>
                    <a:pt x="15225" y="5958"/>
                    <a:pt x="15248" y="5935"/>
                    <a:pt x="15271" y="5935"/>
                  </a:cubicBezTo>
                  <a:cubicBezTo>
                    <a:pt x="15225" y="5889"/>
                    <a:pt x="15179" y="5844"/>
                    <a:pt x="15134" y="5798"/>
                  </a:cubicBezTo>
                  <a:cubicBezTo>
                    <a:pt x="15111" y="5752"/>
                    <a:pt x="15065" y="5729"/>
                    <a:pt x="15042" y="5684"/>
                  </a:cubicBezTo>
                  <a:cubicBezTo>
                    <a:pt x="14997" y="5638"/>
                    <a:pt x="14951" y="5592"/>
                    <a:pt x="14905" y="5547"/>
                  </a:cubicBezTo>
                  <a:cubicBezTo>
                    <a:pt x="14860" y="5501"/>
                    <a:pt x="14814" y="5456"/>
                    <a:pt x="14768" y="5410"/>
                  </a:cubicBezTo>
                  <a:cubicBezTo>
                    <a:pt x="14746" y="5387"/>
                    <a:pt x="14723" y="5364"/>
                    <a:pt x="14700" y="5341"/>
                  </a:cubicBezTo>
                  <a:cubicBezTo>
                    <a:pt x="14700" y="5296"/>
                    <a:pt x="14700" y="5250"/>
                    <a:pt x="14677" y="5204"/>
                  </a:cubicBezTo>
                  <a:cubicBezTo>
                    <a:pt x="14654" y="5182"/>
                    <a:pt x="14631" y="5159"/>
                    <a:pt x="14586" y="5159"/>
                  </a:cubicBezTo>
                  <a:cubicBezTo>
                    <a:pt x="14563" y="5159"/>
                    <a:pt x="14563" y="5159"/>
                    <a:pt x="14540" y="5182"/>
                  </a:cubicBezTo>
                  <a:lnTo>
                    <a:pt x="14517" y="5182"/>
                  </a:lnTo>
                  <a:cubicBezTo>
                    <a:pt x="14472" y="5227"/>
                    <a:pt x="14472" y="5227"/>
                    <a:pt x="14426" y="5227"/>
                  </a:cubicBezTo>
                  <a:cubicBezTo>
                    <a:pt x="14426" y="5227"/>
                    <a:pt x="14403" y="5250"/>
                    <a:pt x="14380" y="5250"/>
                  </a:cubicBezTo>
                  <a:lnTo>
                    <a:pt x="14335" y="5250"/>
                  </a:lnTo>
                  <a:lnTo>
                    <a:pt x="14335" y="5273"/>
                  </a:lnTo>
                  <a:cubicBezTo>
                    <a:pt x="14266" y="5296"/>
                    <a:pt x="14221" y="5319"/>
                    <a:pt x="14152" y="5319"/>
                  </a:cubicBezTo>
                  <a:cubicBezTo>
                    <a:pt x="14129" y="5341"/>
                    <a:pt x="14084" y="5364"/>
                    <a:pt x="14061" y="5364"/>
                  </a:cubicBezTo>
                  <a:cubicBezTo>
                    <a:pt x="14015" y="5387"/>
                    <a:pt x="13970" y="5410"/>
                    <a:pt x="13924" y="5433"/>
                  </a:cubicBezTo>
                  <a:lnTo>
                    <a:pt x="13855" y="5456"/>
                  </a:lnTo>
                  <a:cubicBezTo>
                    <a:pt x="13810" y="5478"/>
                    <a:pt x="13764" y="5501"/>
                    <a:pt x="13696" y="5524"/>
                  </a:cubicBezTo>
                  <a:lnTo>
                    <a:pt x="13650" y="5524"/>
                  </a:lnTo>
                  <a:cubicBezTo>
                    <a:pt x="13604" y="5547"/>
                    <a:pt x="13536" y="5570"/>
                    <a:pt x="13467" y="5592"/>
                  </a:cubicBezTo>
                  <a:cubicBezTo>
                    <a:pt x="13399" y="5615"/>
                    <a:pt x="13330" y="5638"/>
                    <a:pt x="13285" y="5661"/>
                  </a:cubicBezTo>
                  <a:cubicBezTo>
                    <a:pt x="13216" y="5661"/>
                    <a:pt x="13148" y="5684"/>
                    <a:pt x="13079" y="5684"/>
                  </a:cubicBezTo>
                  <a:lnTo>
                    <a:pt x="13034" y="5707"/>
                  </a:lnTo>
                  <a:cubicBezTo>
                    <a:pt x="12965" y="5707"/>
                    <a:pt x="12920" y="5729"/>
                    <a:pt x="12851" y="5729"/>
                  </a:cubicBezTo>
                  <a:cubicBezTo>
                    <a:pt x="12805" y="5729"/>
                    <a:pt x="12737" y="5752"/>
                    <a:pt x="12691" y="5752"/>
                  </a:cubicBezTo>
                  <a:lnTo>
                    <a:pt x="12554" y="5752"/>
                  </a:lnTo>
                  <a:cubicBezTo>
                    <a:pt x="12509" y="5775"/>
                    <a:pt x="12463" y="5775"/>
                    <a:pt x="12395" y="5775"/>
                  </a:cubicBezTo>
                  <a:cubicBezTo>
                    <a:pt x="12326" y="5775"/>
                    <a:pt x="12280" y="5798"/>
                    <a:pt x="12212" y="5798"/>
                  </a:cubicBezTo>
                  <a:cubicBezTo>
                    <a:pt x="12121" y="5798"/>
                    <a:pt x="12029" y="5798"/>
                    <a:pt x="11938" y="5821"/>
                  </a:cubicBezTo>
                  <a:lnTo>
                    <a:pt x="11756" y="5821"/>
                  </a:lnTo>
                  <a:cubicBezTo>
                    <a:pt x="11664" y="5821"/>
                    <a:pt x="11596" y="5821"/>
                    <a:pt x="11504" y="5844"/>
                  </a:cubicBezTo>
                  <a:lnTo>
                    <a:pt x="11208" y="5844"/>
                  </a:lnTo>
                  <a:cubicBezTo>
                    <a:pt x="11094" y="5844"/>
                    <a:pt x="10957" y="5821"/>
                    <a:pt x="10842" y="5798"/>
                  </a:cubicBezTo>
                  <a:lnTo>
                    <a:pt x="10797" y="5798"/>
                  </a:lnTo>
                  <a:cubicBezTo>
                    <a:pt x="10683" y="5775"/>
                    <a:pt x="10546" y="5775"/>
                    <a:pt x="10432" y="5752"/>
                  </a:cubicBezTo>
                  <a:cubicBezTo>
                    <a:pt x="10272" y="5729"/>
                    <a:pt x="10135" y="5684"/>
                    <a:pt x="10044" y="5661"/>
                  </a:cubicBezTo>
                  <a:cubicBezTo>
                    <a:pt x="9952" y="5661"/>
                    <a:pt x="9884" y="5638"/>
                    <a:pt x="9815" y="5615"/>
                  </a:cubicBezTo>
                  <a:lnTo>
                    <a:pt x="9770" y="5592"/>
                  </a:lnTo>
                  <a:cubicBezTo>
                    <a:pt x="9724" y="5592"/>
                    <a:pt x="9678" y="5570"/>
                    <a:pt x="9633" y="5570"/>
                  </a:cubicBezTo>
                  <a:cubicBezTo>
                    <a:pt x="9587" y="5547"/>
                    <a:pt x="9519" y="5524"/>
                    <a:pt x="9450" y="5501"/>
                  </a:cubicBezTo>
                  <a:cubicBezTo>
                    <a:pt x="9404" y="5501"/>
                    <a:pt x="9359" y="5478"/>
                    <a:pt x="9313" y="5456"/>
                  </a:cubicBezTo>
                  <a:lnTo>
                    <a:pt x="9245" y="5433"/>
                  </a:lnTo>
                  <a:cubicBezTo>
                    <a:pt x="9153" y="5410"/>
                    <a:pt x="9085" y="5387"/>
                    <a:pt x="9016" y="5341"/>
                  </a:cubicBezTo>
                  <a:cubicBezTo>
                    <a:pt x="8925" y="5319"/>
                    <a:pt x="8857" y="5296"/>
                    <a:pt x="8765" y="5250"/>
                  </a:cubicBezTo>
                  <a:lnTo>
                    <a:pt x="8720" y="5227"/>
                  </a:lnTo>
                  <a:lnTo>
                    <a:pt x="8720" y="5204"/>
                  </a:lnTo>
                  <a:cubicBezTo>
                    <a:pt x="8697" y="5159"/>
                    <a:pt x="8651" y="5136"/>
                    <a:pt x="8606" y="5113"/>
                  </a:cubicBezTo>
                  <a:lnTo>
                    <a:pt x="8560" y="5113"/>
                  </a:lnTo>
                  <a:cubicBezTo>
                    <a:pt x="8491" y="5068"/>
                    <a:pt x="8400" y="5045"/>
                    <a:pt x="8332" y="4999"/>
                  </a:cubicBezTo>
                  <a:lnTo>
                    <a:pt x="8240" y="4953"/>
                  </a:lnTo>
                  <a:cubicBezTo>
                    <a:pt x="8081" y="4885"/>
                    <a:pt x="7966" y="4816"/>
                    <a:pt x="7852" y="4771"/>
                  </a:cubicBezTo>
                  <a:cubicBezTo>
                    <a:pt x="7738" y="4702"/>
                    <a:pt x="7601" y="4611"/>
                    <a:pt x="7487" y="4543"/>
                  </a:cubicBezTo>
                  <a:cubicBezTo>
                    <a:pt x="7396" y="4474"/>
                    <a:pt x="7282" y="4406"/>
                    <a:pt x="7168" y="4314"/>
                  </a:cubicBezTo>
                  <a:lnTo>
                    <a:pt x="7076" y="4246"/>
                  </a:lnTo>
                  <a:lnTo>
                    <a:pt x="7076" y="4223"/>
                  </a:lnTo>
                  <a:cubicBezTo>
                    <a:pt x="7008" y="4177"/>
                    <a:pt x="6962" y="4154"/>
                    <a:pt x="6917" y="4109"/>
                  </a:cubicBezTo>
                  <a:lnTo>
                    <a:pt x="6825" y="4040"/>
                  </a:lnTo>
                  <a:cubicBezTo>
                    <a:pt x="6780" y="4018"/>
                    <a:pt x="6734" y="3972"/>
                    <a:pt x="6711" y="3949"/>
                  </a:cubicBezTo>
                  <a:lnTo>
                    <a:pt x="6665" y="3903"/>
                  </a:lnTo>
                  <a:lnTo>
                    <a:pt x="6643" y="3881"/>
                  </a:lnTo>
                  <a:cubicBezTo>
                    <a:pt x="6620" y="3858"/>
                    <a:pt x="6574" y="3835"/>
                    <a:pt x="6551" y="3789"/>
                  </a:cubicBezTo>
                  <a:cubicBezTo>
                    <a:pt x="6460" y="3721"/>
                    <a:pt x="6369" y="3630"/>
                    <a:pt x="6277" y="3538"/>
                  </a:cubicBezTo>
                  <a:cubicBezTo>
                    <a:pt x="6186" y="3424"/>
                    <a:pt x="6095" y="3333"/>
                    <a:pt x="6004" y="3241"/>
                  </a:cubicBezTo>
                  <a:cubicBezTo>
                    <a:pt x="5935" y="3150"/>
                    <a:pt x="5844" y="3059"/>
                    <a:pt x="5775" y="2968"/>
                  </a:cubicBezTo>
                  <a:cubicBezTo>
                    <a:pt x="5775" y="2945"/>
                    <a:pt x="5752" y="2945"/>
                    <a:pt x="5752" y="2922"/>
                  </a:cubicBezTo>
                  <a:cubicBezTo>
                    <a:pt x="5684" y="2831"/>
                    <a:pt x="5615" y="2739"/>
                    <a:pt x="5547" y="2648"/>
                  </a:cubicBezTo>
                  <a:cubicBezTo>
                    <a:pt x="5456" y="2557"/>
                    <a:pt x="5387" y="2488"/>
                    <a:pt x="5319" y="2397"/>
                  </a:cubicBezTo>
                  <a:cubicBezTo>
                    <a:pt x="5227" y="2237"/>
                    <a:pt x="5113" y="2100"/>
                    <a:pt x="4999" y="1963"/>
                  </a:cubicBezTo>
                  <a:cubicBezTo>
                    <a:pt x="4839" y="1735"/>
                    <a:pt x="4680" y="1507"/>
                    <a:pt x="4543" y="1233"/>
                  </a:cubicBezTo>
                  <a:cubicBezTo>
                    <a:pt x="4543" y="1210"/>
                    <a:pt x="4520" y="1187"/>
                    <a:pt x="4520" y="1164"/>
                  </a:cubicBezTo>
                  <a:lnTo>
                    <a:pt x="4497" y="1142"/>
                  </a:lnTo>
                  <a:lnTo>
                    <a:pt x="4451" y="1073"/>
                  </a:lnTo>
                  <a:lnTo>
                    <a:pt x="4451" y="1027"/>
                  </a:lnTo>
                  <a:cubicBezTo>
                    <a:pt x="4406" y="982"/>
                    <a:pt x="4383" y="913"/>
                    <a:pt x="4360" y="845"/>
                  </a:cubicBezTo>
                  <a:cubicBezTo>
                    <a:pt x="4337" y="799"/>
                    <a:pt x="4314" y="754"/>
                    <a:pt x="4292" y="685"/>
                  </a:cubicBezTo>
                  <a:lnTo>
                    <a:pt x="4269" y="639"/>
                  </a:lnTo>
                  <a:cubicBezTo>
                    <a:pt x="4269" y="594"/>
                    <a:pt x="4246" y="548"/>
                    <a:pt x="4223" y="502"/>
                  </a:cubicBezTo>
                  <a:lnTo>
                    <a:pt x="4200" y="480"/>
                  </a:lnTo>
                  <a:lnTo>
                    <a:pt x="4200" y="457"/>
                  </a:lnTo>
                  <a:cubicBezTo>
                    <a:pt x="4155" y="343"/>
                    <a:pt x="4109" y="206"/>
                    <a:pt x="4063" y="92"/>
                  </a:cubicBezTo>
                  <a:lnTo>
                    <a:pt x="4063" y="23"/>
                  </a:lnTo>
                  <a:cubicBezTo>
                    <a:pt x="4041" y="23"/>
                    <a:pt x="3995" y="0"/>
                    <a:pt x="39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9747;p58">
              <a:extLst>
                <a:ext uri="{FF2B5EF4-FFF2-40B4-BE49-F238E27FC236}">
                  <a16:creationId xmlns:a16="http://schemas.microsoft.com/office/drawing/2014/main" id="{D6A9CFD5-C8D4-2FD1-9E69-371B12E493DD}"/>
                </a:ext>
              </a:extLst>
            </p:cNvPr>
            <p:cNvSpPr/>
            <p:nvPr/>
          </p:nvSpPr>
          <p:spPr>
            <a:xfrm>
              <a:off x="5205540" y="2730867"/>
              <a:ext cx="999892" cy="761271"/>
            </a:xfrm>
            <a:custGeom>
              <a:avLst/>
              <a:gdLst/>
              <a:ahLst/>
              <a:cxnLst/>
              <a:rect l="l" t="t" r="r" b="b"/>
              <a:pathLst>
                <a:path w="21228" h="16162" extrusionOk="0">
                  <a:moveTo>
                    <a:pt x="867" y="1"/>
                  </a:moveTo>
                  <a:cubicBezTo>
                    <a:pt x="822" y="1"/>
                    <a:pt x="799" y="24"/>
                    <a:pt x="776" y="24"/>
                  </a:cubicBezTo>
                  <a:cubicBezTo>
                    <a:pt x="708" y="24"/>
                    <a:pt x="662" y="47"/>
                    <a:pt x="616" y="69"/>
                  </a:cubicBezTo>
                  <a:cubicBezTo>
                    <a:pt x="594" y="92"/>
                    <a:pt x="548" y="115"/>
                    <a:pt x="502" y="138"/>
                  </a:cubicBezTo>
                  <a:lnTo>
                    <a:pt x="457" y="183"/>
                  </a:lnTo>
                  <a:lnTo>
                    <a:pt x="388" y="229"/>
                  </a:lnTo>
                  <a:cubicBezTo>
                    <a:pt x="388" y="229"/>
                    <a:pt x="365" y="229"/>
                    <a:pt x="343" y="252"/>
                  </a:cubicBezTo>
                  <a:lnTo>
                    <a:pt x="320" y="275"/>
                  </a:lnTo>
                  <a:lnTo>
                    <a:pt x="297" y="298"/>
                  </a:lnTo>
                  <a:lnTo>
                    <a:pt x="228" y="343"/>
                  </a:lnTo>
                  <a:cubicBezTo>
                    <a:pt x="206" y="366"/>
                    <a:pt x="160" y="389"/>
                    <a:pt x="137" y="412"/>
                  </a:cubicBezTo>
                  <a:cubicBezTo>
                    <a:pt x="114" y="412"/>
                    <a:pt x="114" y="435"/>
                    <a:pt x="91" y="457"/>
                  </a:cubicBezTo>
                  <a:cubicBezTo>
                    <a:pt x="46" y="480"/>
                    <a:pt x="23" y="503"/>
                    <a:pt x="23" y="549"/>
                  </a:cubicBezTo>
                  <a:cubicBezTo>
                    <a:pt x="23" y="572"/>
                    <a:pt x="23" y="617"/>
                    <a:pt x="23" y="640"/>
                  </a:cubicBezTo>
                  <a:cubicBezTo>
                    <a:pt x="46" y="640"/>
                    <a:pt x="69" y="663"/>
                    <a:pt x="91" y="663"/>
                  </a:cubicBezTo>
                  <a:cubicBezTo>
                    <a:pt x="160" y="708"/>
                    <a:pt x="183" y="800"/>
                    <a:pt x="206" y="868"/>
                  </a:cubicBezTo>
                  <a:cubicBezTo>
                    <a:pt x="228" y="868"/>
                    <a:pt x="228" y="891"/>
                    <a:pt x="251" y="914"/>
                  </a:cubicBezTo>
                  <a:cubicBezTo>
                    <a:pt x="251" y="937"/>
                    <a:pt x="274" y="960"/>
                    <a:pt x="274" y="982"/>
                  </a:cubicBezTo>
                  <a:cubicBezTo>
                    <a:pt x="274" y="1005"/>
                    <a:pt x="274" y="1005"/>
                    <a:pt x="274" y="1028"/>
                  </a:cubicBezTo>
                  <a:cubicBezTo>
                    <a:pt x="297" y="1051"/>
                    <a:pt x="297" y="1074"/>
                    <a:pt x="320" y="1119"/>
                  </a:cubicBezTo>
                  <a:cubicBezTo>
                    <a:pt x="320" y="1165"/>
                    <a:pt x="320" y="1211"/>
                    <a:pt x="320" y="1256"/>
                  </a:cubicBezTo>
                  <a:cubicBezTo>
                    <a:pt x="320" y="1325"/>
                    <a:pt x="320" y="1370"/>
                    <a:pt x="320" y="1439"/>
                  </a:cubicBezTo>
                  <a:cubicBezTo>
                    <a:pt x="297" y="1576"/>
                    <a:pt x="274" y="1736"/>
                    <a:pt x="251" y="1873"/>
                  </a:cubicBezTo>
                  <a:cubicBezTo>
                    <a:pt x="228" y="1941"/>
                    <a:pt x="228" y="2010"/>
                    <a:pt x="206" y="2078"/>
                  </a:cubicBezTo>
                  <a:lnTo>
                    <a:pt x="183" y="2192"/>
                  </a:lnTo>
                  <a:cubicBezTo>
                    <a:pt x="183" y="2238"/>
                    <a:pt x="183" y="2283"/>
                    <a:pt x="160" y="2306"/>
                  </a:cubicBezTo>
                  <a:lnTo>
                    <a:pt x="160" y="2375"/>
                  </a:lnTo>
                  <a:cubicBezTo>
                    <a:pt x="137" y="2443"/>
                    <a:pt x="114" y="2512"/>
                    <a:pt x="114" y="2603"/>
                  </a:cubicBezTo>
                  <a:cubicBezTo>
                    <a:pt x="114" y="2626"/>
                    <a:pt x="91" y="2649"/>
                    <a:pt x="91" y="2671"/>
                  </a:cubicBezTo>
                  <a:cubicBezTo>
                    <a:pt x="91" y="2694"/>
                    <a:pt x="91" y="2717"/>
                    <a:pt x="91" y="2740"/>
                  </a:cubicBezTo>
                  <a:cubicBezTo>
                    <a:pt x="69" y="2808"/>
                    <a:pt x="69" y="2854"/>
                    <a:pt x="69" y="2900"/>
                  </a:cubicBezTo>
                  <a:lnTo>
                    <a:pt x="46" y="2968"/>
                  </a:lnTo>
                  <a:cubicBezTo>
                    <a:pt x="46" y="3037"/>
                    <a:pt x="23" y="3082"/>
                    <a:pt x="23" y="3128"/>
                  </a:cubicBezTo>
                  <a:lnTo>
                    <a:pt x="23" y="3196"/>
                  </a:lnTo>
                  <a:cubicBezTo>
                    <a:pt x="0" y="3311"/>
                    <a:pt x="0" y="3402"/>
                    <a:pt x="0" y="3493"/>
                  </a:cubicBezTo>
                  <a:cubicBezTo>
                    <a:pt x="0" y="3516"/>
                    <a:pt x="0" y="3516"/>
                    <a:pt x="0" y="3516"/>
                  </a:cubicBezTo>
                  <a:cubicBezTo>
                    <a:pt x="0" y="3584"/>
                    <a:pt x="0" y="3653"/>
                    <a:pt x="0" y="3721"/>
                  </a:cubicBezTo>
                  <a:cubicBezTo>
                    <a:pt x="0" y="3767"/>
                    <a:pt x="23" y="3836"/>
                    <a:pt x="23" y="3881"/>
                  </a:cubicBezTo>
                  <a:lnTo>
                    <a:pt x="46" y="3972"/>
                  </a:lnTo>
                  <a:cubicBezTo>
                    <a:pt x="46" y="4018"/>
                    <a:pt x="46" y="4041"/>
                    <a:pt x="69" y="4087"/>
                  </a:cubicBezTo>
                  <a:cubicBezTo>
                    <a:pt x="69" y="4087"/>
                    <a:pt x="69" y="4109"/>
                    <a:pt x="69" y="4109"/>
                  </a:cubicBezTo>
                  <a:cubicBezTo>
                    <a:pt x="69" y="4132"/>
                    <a:pt x="69" y="4155"/>
                    <a:pt x="69" y="4155"/>
                  </a:cubicBezTo>
                  <a:cubicBezTo>
                    <a:pt x="69" y="4246"/>
                    <a:pt x="91" y="4338"/>
                    <a:pt x="114" y="4406"/>
                  </a:cubicBezTo>
                  <a:cubicBezTo>
                    <a:pt x="137" y="4406"/>
                    <a:pt x="160" y="4429"/>
                    <a:pt x="183" y="4429"/>
                  </a:cubicBezTo>
                  <a:lnTo>
                    <a:pt x="206" y="4429"/>
                  </a:lnTo>
                  <a:cubicBezTo>
                    <a:pt x="206" y="4429"/>
                    <a:pt x="206" y="4406"/>
                    <a:pt x="206" y="4406"/>
                  </a:cubicBezTo>
                  <a:cubicBezTo>
                    <a:pt x="206" y="4361"/>
                    <a:pt x="228" y="4315"/>
                    <a:pt x="251" y="4292"/>
                  </a:cubicBezTo>
                  <a:cubicBezTo>
                    <a:pt x="274" y="4246"/>
                    <a:pt x="297" y="4224"/>
                    <a:pt x="343" y="4224"/>
                  </a:cubicBezTo>
                  <a:cubicBezTo>
                    <a:pt x="343" y="4201"/>
                    <a:pt x="343" y="4201"/>
                    <a:pt x="343" y="4201"/>
                  </a:cubicBezTo>
                  <a:cubicBezTo>
                    <a:pt x="365" y="4178"/>
                    <a:pt x="365" y="4178"/>
                    <a:pt x="365" y="4178"/>
                  </a:cubicBezTo>
                  <a:cubicBezTo>
                    <a:pt x="365" y="4155"/>
                    <a:pt x="388" y="4155"/>
                    <a:pt x="388" y="4155"/>
                  </a:cubicBezTo>
                  <a:cubicBezTo>
                    <a:pt x="388" y="4155"/>
                    <a:pt x="411" y="4178"/>
                    <a:pt x="411" y="4178"/>
                  </a:cubicBezTo>
                  <a:lnTo>
                    <a:pt x="502" y="4178"/>
                  </a:lnTo>
                  <a:cubicBezTo>
                    <a:pt x="502" y="4201"/>
                    <a:pt x="525" y="4201"/>
                    <a:pt x="525" y="4224"/>
                  </a:cubicBezTo>
                  <a:cubicBezTo>
                    <a:pt x="571" y="4269"/>
                    <a:pt x="594" y="4292"/>
                    <a:pt x="616" y="4338"/>
                  </a:cubicBezTo>
                  <a:lnTo>
                    <a:pt x="616" y="4361"/>
                  </a:lnTo>
                  <a:cubicBezTo>
                    <a:pt x="662" y="4429"/>
                    <a:pt x="685" y="4497"/>
                    <a:pt x="731" y="4543"/>
                  </a:cubicBezTo>
                  <a:lnTo>
                    <a:pt x="731" y="4589"/>
                  </a:lnTo>
                  <a:lnTo>
                    <a:pt x="753" y="4634"/>
                  </a:lnTo>
                  <a:cubicBezTo>
                    <a:pt x="776" y="4657"/>
                    <a:pt x="776" y="4680"/>
                    <a:pt x="776" y="4703"/>
                  </a:cubicBezTo>
                  <a:cubicBezTo>
                    <a:pt x="799" y="4749"/>
                    <a:pt x="799" y="4794"/>
                    <a:pt x="822" y="4817"/>
                  </a:cubicBezTo>
                  <a:lnTo>
                    <a:pt x="845" y="4908"/>
                  </a:lnTo>
                  <a:cubicBezTo>
                    <a:pt x="867" y="4954"/>
                    <a:pt x="890" y="5022"/>
                    <a:pt x="913" y="5091"/>
                  </a:cubicBezTo>
                  <a:cubicBezTo>
                    <a:pt x="913" y="5114"/>
                    <a:pt x="913" y="5137"/>
                    <a:pt x="936" y="5159"/>
                  </a:cubicBezTo>
                  <a:lnTo>
                    <a:pt x="959" y="5228"/>
                  </a:lnTo>
                  <a:cubicBezTo>
                    <a:pt x="982" y="5251"/>
                    <a:pt x="982" y="5274"/>
                    <a:pt x="1004" y="5296"/>
                  </a:cubicBezTo>
                  <a:cubicBezTo>
                    <a:pt x="1027" y="5342"/>
                    <a:pt x="1050" y="5365"/>
                    <a:pt x="1073" y="5388"/>
                  </a:cubicBezTo>
                  <a:cubicBezTo>
                    <a:pt x="1119" y="5433"/>
                    <a:pt x="1141" y="5456"/>
                    <a:pt x="1187" y="5456"/>
                  </a:cubicBezTo>
                  <a:lnTo>
                    <a:pt x="1301" y="5456"/>
                  </a:lnTo>
                  <a:cubicBezTo>
                    <a:pt x="1301" y="5456"/>
                    <a:pt x="1301" y="5456"/>
                    <a:pt x="1324" y="5433"/>
                  </a:cubicBezTo>
                  <a:cubicBezTo>
                    <a:pt x="1370" y="5433"/>
                    <a:pt x="1415" y="5410"/>
                    <a:pt x="1484" y="5410"/>
                  </a:cubicBezTo>
                  <a:cubicBezTo>
                    <a:pt x="1529" y="5388"/>
                    <a:pt x="1575" y="5388"/>
                    <a:pt x="1644" y="5388"/>
                  </a:cubicBezTo>
                  <a:lnTo>
                    <a:pt x="2009" y="5388"/>
                  </a:lnTo>
                  <a:cubicBezTo>
                    <a:pt x="2009" y="5388"/>
                    <a:pt x="2032" y="5365"/>
                    <a:pt x="2032" y="5365"/>
                  </a:cubicBezTo>
                  <a:cubicBezTo>
                    <a:pt x="2054" y="5365"/>
                    <a:pt x="2077" y="5365"/>
                    <a:pt x="2077" y="5342"/>
                  </a:cubicBezTo>
                  <a:cubicBezTo>
                    <a:pt x="2100" y="5342"/>
                    <a:pt x="2146" y="5319"/>
                    <a:pt x="2169" y="5319"/>
                  </a:cubicBezTo>
                  <a:lnTo>
                    <a:pt x="2214" y="5296"/>
                  </a:lnTo>
                  <a:lnTo>
                    <a:pt x="2305" y="5296"/>
                  </a:lnTo>
                  <a:cubicBezTo>
                    <a:pt x="2351" y="5296"/>
                    <a:pt x="2374" y="5296"/>
                    <a:pt x="2420" y="5319"/>
                  </a:cubicBezTo>
                  <a:lnTo>
                    <a:pt x="2534" y="5319"/>
                  </a:lnTo>
                  <a:lnTo>
                    <a:pt x="2648" y="5342"/>
                  </a:lnTo>
                  <a:lnTo>
                    <a:pt x="2876" y="5342"/>
                  </a:lnTo>
                  <a:cubicBezTo>
                    <a:pt x="2945" y="5342"/>
                    <a:pt x="3013" y="5365"/>
                    <a:pt x="3082" y="5365"/>
                  </a:cubicBezTo>
                  <a:lnTo>
                    <a:pt x="3150" y="5388"/>
                  </a:lnTo>
                  <a:cubicBezTo>
                    <a:pt x="3196" y="5388"/>
                    <a:pt x="3264" y="5388"/>
                    <a:pt x="3310" y="5410"/>
                  </a:cubicBezTo>
                  <a:cubicBezTo>
                    <a:pt x="3378" y="5410"/>
                    <a:pt x="3470" y="5410"/>
                    <a:pt x="3538" y="5433"/>
                  </a:cubicBezTo>
                  <a:cubicBezTo>
                    <a:pt x="3675" y="5433"/>
                    <a:pt x="3812" y="5479"/>
                    <a:pt x="3949" y="5502"/>
                  </a:cubicBezTo>
                  <a:cubicBezTo>
                    <a:pt x="4017" y="5502"/>
                    <a:pt x="4063" y="5525"/>
                    <a:pt x="4132" y="5525"/>
                  </a:cubicBezTo>
                  <a:cubicBezTo>
                    <a:pt x="4223" y="5570"/>
                    <a:pt x="4337" y="5593"/>
                    <a:pt x="4451" y="5639"/>
                  </a:cubicBezTo>
                  <a:cubicBezTo>
                    <a:pt x="4520" y="5662"/>
                    <a:pt x="4588" y="5684"/>
                    <a:pt x="4656" y="5707"/>
                  </a:cubicBezTo>
                  <a:cubicBezTo>
                    <a:pt x="4702" y="5730"/>
                    <a:pt x="4748" y="5753"/>
                    <a:pt x="4793" y="5753"/>
                  </a:cubicBezTo>
                  <a:cubicBezTo>
                    <a:pt x="4885" y="5799"/>
                    <a:pt x="4976" y="5844"/>
                    <a:pt x="5090" y="5890"/>
                  </a:cubicBezTo>
                  <a:cubicBezTo>
                    <a:pt x="5113" y="5913"/>
                    <a:pt x="5159" y="5935"/>
                    <a:pt x="5204" y="5958"/>
                  </a:cubicBezTo>
                  <a:cubicBezTo>
                    <a:pt x="5273" y="6004"/>
                    <a:pt x="5318" y="6027"/>
                    <a:pt x="5364" y="6050"/>
                  </a:cubicBezTo>
                  <a:cubicBezTo>
                    <a:pt x="5455" y="6095"/>
                    <a:pt x="5524" y="6141"/>
                    <a:pt x="5592" y="6187"/>
                  </a:cubicBezTo>
                  <a:lnTo>
                    <a:pt x="5706" y="6255"/>
                  </a:lnTo>
                  <a:cubicBezTo>
                    <a:pt x="5821" y="6323"/>
                    <a:pt x="5912" y="6392"/>
                    <a:pt x="6003" y="6460"/>
                  </a:cubicBezTo>
                  <a:cubicBezTo>
                    <a:pt x="6117" y="6552"/>
                    <a:pt x="6231" y="6643"/>
                    <a:pt x="6323" y="6734"/>
                  </a:cubicBezTo>
                  <a:cubicBezTo>
                    <a:pt x="6368" y="6780"/>
                    <a:pt x="6414" y="6826"/>
                    <a:pt x="6460" y="6871"/>
                  </a:cubicBezTo>
                  <a:cubicBezTo>
                    <a:pt x="6505" y="6917"/>
                    <a:pt x="6551" y="6940"/>
                    <a:pt x="6597" y="6985"/>
                  </a:cubicBezTo>
                  <a:cubicBezTo>
                    <a:pt x="6642" y="7031"/>
                    <a:pt x="6688" y="7077"/>
                    <a:pt x="6711" y="7122"/>
                  </a:cubicBezTo>
                  <a:lnTo>
                    <a:pt x="6734" y="7145"/>
                  </a:lnTo>
                  <a:cubicBezTo>
                    <a:pt x="6779" y="7214"/>
                    <a:pt x="6848" y="7259"/>
                    <a:pt x="6893" y="7305"/>
                  </a:cubicBezTo>
                  <a:lnTo>
                    <a:pt x="6916" y="7328"/>
                  </a:lnTo>
                  <a:cubicBezTo>
                    <a:pt x="6985" y="7396"/>
                    <a:pt x="7053" y="7465"/>
                    <a:pt x="7099" y="7556"/>
                  </a:cubicBezTo>
                  <a:lnTo>
                    <a:pt x="7167" y="7625"/>
                  </a:lnTo>
                  <a:cubicBezTo>
                    <a:pt x="7190" y="7647"/>
                    <a:pt x="7213" y="7670"/>
                    <a:pt x="7236" y="7693"/>
                  </a:cubicBezTo>
                  <a:cubicBezTo>
                    <a:pt x="7281" y="7761"/>
                    <a:pt x="7327" y="7807"/>
                    <a:pt x="7373" y="7876"/>
                  </a:cubicBezTo>
                  <a:cubicBezTo>
                    <a:pt x="7418" y="7967"/>
                    <a:pt x="7464" y="8081"/>
                    <a:pt x="7510" y="8172"/>
                  </a:cubicBezTo>
                  <a:lnTo>
                    <a:pt x="7578" y="8309"/>
                  </a:lnTo>
                  <a:lnTo>
                    <a:pt x="7601" y="8378"/>
                  </a:lnTo>
                  <a:lnTo>
                    <a:pt x="7624" y="8401"/>
                  </a:lnTo>
                  <a:cubicBezTo>
                    <a:pt x="7624" y="8446"/>
                    <a:pt x="7647" y="8515"/>
                    <a:pt x="7669" y="8560"/>
                  </a:cubicBezTo>
                  <a:cubicBezTo>
                    <a:pt x="7692" y="8606"/>
                    <a:pt x="7692" y="8652"/>
                    <a:pt x="7715" y="8697"/>
                  </a:cubicBezTo>
                  <a:cubicBezTo>
                    <a:pt x="7738" y="8743"/>
                    <a:pt x="7761" y="8789"/>
                    <a:pt x="7761" y="8811"/>
                  </a:cubicBezTo>
                  <a:lnTo>
                    <a:pt x="7829" y="9017"/>
                  </a:lnTo>
                  <a:lnTo>
                    <a:pt x="7852" y="9063"/>
                  </a:lnTo>
                  <a:cubicBezTo>
                    <a:pt x="7852" y="9085"/>
                    <a:pt x="7875" y="9108"/>
                    <a:pt x="7875" y="9131"/>
                  </a:cubicBezTo>
                  <a:lnTo>
                    <a:pt x="7898" y="9245"/>
                  </a:lnTo>
                  <a:cubicBezTo>
                    <a:pt x="7921" y="9291"/>
                    <a:pt x="7921" y="9314"/>
                    <a:pt x="7943" y="9359"/>
                  </a:cubicBezTo>
                  <a:cubicBezTo>
                    <a:pt x="7943" y="9405"/>
                    <a:pt x="7943" y="9428"/>
                    <a:pt x="7966" y="9473"/>
                  </a:cubicBezTo>
                  <a:lnTo>
                    <a:pt x="7966" y="9496"/>
                  </a:lnTo>
                  <a:cubicBezTo>
                    <a:pt x="7989" y="9565"/>
                    <a:pt x="7989" y="9610"/>
                    <a:pt x="8012" y="9656"/>
                  </a:cubicBezTo>
                  <a:cubicBezTo>
                    <a:pt x="8035" y="9656"/>
                    <a:pt x="8035" y="9679"/>
                    <a:pt x="8035" y="9702"/>
                  </a:cubicBezTo>
                  <a:cubicBezTo>
                    <a:pt x="8035" y="9724"/>
                    <a:pt x="8057" y="9770"/>
                    <a:pt x="8057" y="9793"/>
                  </a:cubicBezTo>
                  <a:cubicBezTo>
                    <a:pt x="8057" y="9816"/>
                    <a:pt x="8057" y="9839"/>
                    <a:pt x="8057" y="9839"/>
                  </a:cubicBezTo>
                  <a:lnTo>
                    <a:pt x="8057" y="9884"/>
                  </a:lnTo>
                  <a:cubicBezTo>
                    <a:pt x="8057" y="9907"/>
                    <a:pt x="8057" y="9953"/>
                    <a:pt x="8057" y="9976"/>
                  </a:cubicBezTo>
                  <a:cubicBezTo>
                    <a:pt x="8057" y="9998"/>
                    <a:pt x="8057" y="10021"/>
                    <a:pt x="8080" y="10067"/>
                  </a:cubicBezTo>
                  <a:cubicBezTo>
                    <a:pt x="8080" y="10135"/>
                    <a:pt x="8080" y="10204"/>
                    <a:pt x="8080" y="10272"/>
                  </a:cubicBezTo>
                  <a:cubicBezTo>
                    <a:pt x="8080" y="10341"/>
                    <a:pt x="8080" y="10432"/>
                    <a:pt x="8080" y="10523"/>
                  </a:cubicBezTo>
                  <a:cubicBezTo>
                    <a:pt x="8080" y="10546"/>
                    <a:pt x="8103" y="10569"/>
                    <a:pt x="8103" y="10592"/>
                  </a:cubicBezTo>
                  <a:lnTo>
                    <a:pt x="8103" y="10660"/>
                  </a:lnTo>
                  <a:cubicBezTo>
                    <a:pt x="8103" y="10683"/>
                    <a:pt x="8103" y="10706"/>
                    <a:pt x="8103" y="10752"/>
                  </a:cubicBezTo>
                  <a:lnTo>
                    <a:pt x="8103" y="10774"/>
                  </a:lnTo>
                  <a:cubicBezTo>
                    <a:pt x="8103" y="10820"/>
                    <a:pt x="8103" y="10866"/>
                    <a:pt x="8103" y="10889"/>
                  </a:cubicBezTo>
                  <a:cubicBezTo>
                    <a:pt x="8126" y="10934"/>
                    <a:pt x="8126" y="10980"/>
                    <a:pt x="8126" y="11025"/>
                  </a:cubicBezTo>
                  <a:lnTo>
                    <a:pt x="8126" y="11071"/>
                  </a:lnTo>
                  <a:cubicBezTo>
                    <a:pt x="8126" y="11140"/>
                    <a:pt x="8126" y="11208"/>
                    <a:pt x="8126" y="11254"/>
                  </a:cubicBezTo>
                  <a:lnTo>
                    <a:pt x="8126" y="11299"/>
                  </a:lnTo>
                  <a:cubicBezTo>
                    <a:pt x="8126" y="11345"/>
                    <a:pt x="8126" y="11391"/>
                    <a:pt x="8126" y="11436"/>
                  </a:cubicBezTo>
                  <a:lnTo>
                    <a:pt x="8126" y="11459"/>
                  </a:lnTo>
                  <a:cubicBezTo>
                    <a:pt x="8126" y="11482"/>
                    <a:pt x="8126" y="11505"/>
                    <a:pt x="8126" y="11550"/>
                  </a:cubicBezTo>
                  <a:cubicBezTo>
                    <a:pt x="8126" y="11573"/>
                    <a:pt x="8126" y="11596"/>
                    <a:pt x="8126" y="11619"/>
                  </a:cubicBezTo>
                  <a:lnTo>
                    <a:pt x="8126" y="11733"/>
                  </a:lnTo>
                  <a:lnTo>
                    <a:pt x="8126" y="11779"/>
                  </a:lnTo>
                  <a:lnTo>
                    <a:pt x="8126" y="11802"/>
                  </a:lnTo>
                  <a:lnTo>
                    <a:pt x="8126" y="11824"/>
                  </a:lnTo>
                  <a:cubicBezTo>
                    <a:pt x="8103" y="11847"/>
                    <a:pt x="8103" y="11847"/>
                    <a:pt x="8103" y="11847"/>
                  </a:cubicBezTo>
                  <a:cubicBezTo>
                    <a:pt x="8080" y="11870"/>
                    <a:pt x="8080" y="11893"/>
                    <a:pt x="8080" y="11893"/>
                  </a:cubicBezTo>
                  <a:cubicBezTo>
                    <a:pt x="8080" y="11939"/>
                    <a:pt x="8057" y="11984"/>
                    <a:pt x="8057" y="12030"/>
                  </a:cubicBezTo>
                  <a:lnTo>
                    <a:pt x="8057" y="12053"/>
                  </a:lnTo>
                  <a:lnTo>
                    <a:pt x="8057" y="12098"/>
                  </a:lnTo>
                  <a:cubicBezTo>
                    <a:pt x="8035" y="12167"/>
                    <a:pt x="8035" y="12235"/>
                    <a:pt x="8012" y="12304"/>
                  </a:cubicBezTo>
                  <a:cubicBezTo>
                    <a:pt x="8012" y="12327"/>
                    <a:pt x="8012" y="12327"/>
                    <a:pt x="8012" y="12349"/>
                  </a:cubicBezTo>
                  <a:lnTo>
                    <a:pt x="8012" y="12395"/>
                  </a:lnTo>
                  <a:cubicBezTo>
                    <a:pt x="7989" y="12441"/>
                    <a:pt x="7989" y="12486"/>
                    <a:pt x="7989" y="12555"/>
                  </a:cubicBezTo>
                  <a:lnTo>
                    <a:pt x="7966" y="12623"/>
                  </a:lnTo>
                  <a:lnTo>
                    <a:pt x="7943" y="12715"/>
                  </a:lnTo>
                  <a:cubicBezTo>
                    <a:pt x="7921" y="12783"/>
                    <a:pt x="7921" y="12852"/>
                    <a:pt x="7898" y="12920"/>
                  </a:cubicBezTo>
                  <a:lnTo>
                    <a:pt x="7898" y="12943"/>
                  </a:lnTo>
                  <a:lnTo>
                    <a:pt x="7921" y="12943"/>
                  </a:lnTo>
                  <a:cubicBezTo>
                    <a:pt x="7943" y="12943"/>
                    <a:pt x="7966" y="12943"/>
                    <a:pt x="7966" y="12920"/>
                  </a:cubicBezTo>
                  <a:cubicBezTo>
                    <a:pt x="7966" y="12874"/>
                    <a:pt x="7989" y="12829"/>
                    <a:pt x="7989" y="12806"/>
                  </a:cubicBezTo>
                  <a:cubicBezTo>
                    <a:pt x="7989" y="12806"/>
                    <a:pt x="8004" y="12806"/>
                    <a:pt x="8010" y="12794"/>
                  </a:cubicBezTo>
                  <a:lnTo>
                    <a:pt x="8010" y="12794"/>
                  </a:lnTo>
                  <a:cubicBezTo>
                    <a:pt x="7986" y="12903"/>
                    <a:pt x="7943" y="12991"/>
                    <a:pt x="7921" y="13080"/>
                  </a:cubicBezTo>
                  <a:lnTo>
                    <a:pt x="7921" y="13103"/>
                  </a:lnTo>
                  <a:lnTo>
                    <a:pt x="7921" y="13125"/>
                  </a:lnTo>
                  <a:cubicBezTo>
                    <a:pt x="7898" y="13194"/>
                    <a:pt x="7875" y="13262"/>
                    <a:pt x="7875" y="13354"/>
                  </a:cubicBezTo>
                  <a:lnTo>
                    <a:pt x="7852" y="13445"/>
                  </a:lnTo>
                  <a:cubicBezTo>
                    <a:pt x="7829" y="13491"/>
                    <a:pt x="7829" y="13536"/>
                    <a:pt x="7829" y="13582"/>
                  </a:cubicBezTo>
                  <a:cubicBezTo>
                    <a:pt x="7806" y="13650"/>
                    <a:pt x="7806" y="13719"/>
                    <a:pt x="7784" y="13787"/>
                  </a:cubicBezTo>
                  <a:cubicBezTo>
                    <a:pt x="7784" y="13810"/>
                    <a:pt x="7761" y="13856"/>
                    <a:pt x="7761" y="13879"/>
                  </a:cubicBezTo>
                  <a:lnTo>
                    <a:pt x="7738" y="13924"/>
                  </a:lnTo>
                  <a:lnTo>
                    <a:pt x="7715" y="14016"/>
                  </a:lnTo>
                  <a:lnTo>
                    <a:pt x="7692" y="14084"/>
                  </a:lnTo>
                  <a:cubicBezTo>
                    <a:pt x="7669" y="14130"/>
                    <a:pt x="7647" y="14175"/>
                    <a:pt x="7647" y="14221"/>
                  </a:cubicBezTo>
                  <a:lnTo>
                    <a:pt x="7624" y="14244"/>
                  </a:lnTo>
                  <a:lnTo>
                    <a:pt x="7601" y="14312"/>
                  </a:lnTo>
                  <a:lnTo>
                    <a:pt x="7555" y="14426"/>
                  </a:lnTo>
                  <a:cubicBezTo>
                    <a:pt x="7555" y="14449"/>
                    <a:pt x="7532" y="14495"/>
                    <a:pt x="7532" y="14518"/>
                  </a:cubicBezTo>
                  <a:cubicBezTo>
                    <a:pt x="7510" y="14541"/>
                    <a:pt x="7510" y="14563"/>
                    <a:pt x="7487" y="14586"/>
                  </a:cubicBezTo>
                  <a:cubicBezTo>
                    <a:pt x="7464" y="14655"/>
                    <a:pt x="7441" y="14723"/>
                    <a:pt x="7418" y="14792"/>
                  </a:cubicBezTo>
                  <a:lnTo>
                    <a:pt x="7418" y="14814"/>
                  </a:lnTo>
                  <a:cubicBezTo>
                    <a:pt x="7418" y="14860"/>
                    <a:pt x="7396" y="14906"/>
                    <a:pt x="7396" y="14951"/>
                  </a:cubicBezTo>
                  <a:lnTo>
                    <a:pt x="7373" y="15020"/>
                  </a:lnTo>
                  <a:cubicBezTo>
                    <a:pt x="7373" y="15043"/>
                    <a:pt x="7350" y="15066"/>
                    <a:pt x="7350" y="15088"/>
                  </a:cubicBezTo>
                  <a:cubicBezTo>
                    <a:pt x="7327" y="15111"/>
                    <a:pt x="7327" y="15134"/>
                    <a:pt x="7304" y="15157"/>
                  </a:cubicBezTo>
                  <a:cubicBezTo>
                    <a:pt x="7281" y="15180"/>
                    <a:pt x="7259" y="15225"/>
                    <a:pt x="7236" y="15248"/>
                  </a:cubicBezTo>
                  <a:cubicBezTo>
                    <a:pt x="7236" y="15271"/>
                    <a:pt x="7213" y="15317"/>
                    <a:pt x="7190" y="15339"/>
                  </a:cubicBezTo>
                  <a:lnTo>
                    <a:pt x="7190" y="15362"/>
                  </a:lnTo>
                  <a:cubicBezTo>
                    <a:pt x="7190" y="15385"/>
                    <a:pt x="7167" y="15408"/>
                    <a:pt x="7167" y="15408"/>
                  </a:cubicBezTo>
                  <a:lnTo>
                    <a:pt x="7167" y="15431"/>
                  </a:lnTo>
                  <a:cubicBezTo>
                    <a:pt x="7167" y="15454"/>
                    <a:pt x="7144" y="15476"/>
                    <a:pt x="7144" y="15499"/>
                  </a:cubicBezTo>
                  <a:cubicBezTo>
                    <a:pt x="7144" y="15499"/>
                    <a:pt x="7144" y="15522"/>
                    <a:pt x="7144" y="15522"/>
                  </a:cubicBezTo>
                  <a:cubicBezTo>
                    <a:pt x="7144" y="15545"/>
                    <a:pt x="7167" y="15568"/>
                    <a:pt x="7167" y="15591"/>
                  </a:cubicBezTo>
                  <a:cubicBezTo>
                    <a:pt x="7190" y="15613"/>
                    <a:pt x="7236" y="15636"/>
                    <a:pt x="7259" y="15636"/>
                  </a:cubicBezTo>
                  <a:cubicBezTo>
                    <a:pt x="7281" y="15636"/>
                    <a:pt x="7304" y="15613"/>
                    <a:pt x="7327" y="15613"/>
                  </a:cubicBezTo>
                  <a:cubicBezTo>
                    <a:pt x="7350" y="15591"/>
                    <a:pt x="7350" y="15591"/>
                    <a:pt x="7350" y="15591"/>
                  </a:cubicBezTo>
                  <a:cubicBezTo>
                    <a:pt x="7418" y="15545"/>
                    <a:pt x="7487" y="15522"/>
                    <a:pt x="7578" y="15499"/>
                  </a:cubicBezTo>
                  <a:cubicBezTo>
                    <a:pt x="7624" y="15476"/>
                    <a:pt x="7692" y="15454"/>
                    <a:pt x="7784" y="15431"/>
                  </a:cubicBezTo>
                  <a:lnTo>
                    <a:pt x="7829" y="15408"/>
                  </a:lnTo>
                  <a:cubicBezTo>
                    <a:pt x="7875" y="15408"/>
                    <a:pt x="7943" y="15385"/>
                    <a:pt x="8012" y="15385"/>
                  </a:cubicBezTo>
                  <a:lnTo>
                    <a:pt x="8057" y="15385"/>
                  </a:lnTo>
                  <a:cubicBezTo>
                    <a:pt x="8080" y="15408"/>
                    <a:pt x="8103" y="15408"/>
                    <a:pt x="8126" y="15408"/>
                  </a:cubicBezTo>
                  <a:cubicBezTo>
                    <a:pt x="8194" y="15454"/>
                    <a:pt x="8240" y="15499"/>
                    <a:pt x="8286" y="15545"/>
                  </a:cubicBezTo>
                  <a:cubicBezTo>
                    <a:pt x="8331" y="15613"/>
                    <a:pt x="8377" y="15682"/>
                    <a:pt x="8423" y="15750"/>
                  </a:cubicBezTo>
                  <a:cubicBezTo>
                    <a:pt x="8468" y="15796"/>
                    <a:pt x="8491" y="15842"/>
                    <a:pt x="8514" y="15887"/>
                  </a:cubicBezTo>
                  <a:lnTo>
                    <a:pt x="8560" y="15933"/>
                  </a:lnTo>
                  <a:lnTo>
                    <a:pt x="8582" y="15979"/>
                  </a:lnTo>
                  <a:cubicBezTo>
                    <a:pt x="8605" y="16001"/>
                    <a:pt x="8628" y="16024"/>
                    <a:pt x="8628" y="16047"/>
                  </a:cubicBezTo>
                  <a:lnTo>
                    <a:pt x="8651" y="16070"/>
                  </a:lnTo>
                  <a:cubicBezTo>
                    <a:pt x="8674" y="16093"/>
                    <a:pt x="8674" y="16116"/>
                    <a:pt x="8697" y="16138"/>
                  </a:cubicBezTo>
                  <a:cubicBezTo>
                    <a:pt x="8719" y="16161"/>
                    <a:pt x="8765" y="16161"/>
                    <a:pt x="8788" y="16161"/>
                  </a:cubicBezTo>
                  <a:lnTo>
                    <a:pt x="8834" y="16161"/>
                  </a:lnTo>
                  <a:cubicBezTo>
                    <a:pt x="8879" y="16138"/>
                    <a:pt x="8902" y="16116"/>
                    <a:pt x="8902" y="16093"/>
                  </a:cubicBezTo>
                  <a:cubicBezTo>
                    <a:pt x="8902" y="16070"/>
                    <a:pt x="8925" y="16047"/>
                    <a:pt x="8925" y="16024"/>
                  </a:cubicBezTo>
                  <a:lnTo>
                    <a:pt x="8925" y="16001"/>
                  </a:lnTo>
                  <a:cubicBezTo>
                    <a:pt x="8948" y="15956"/>
                    <a:pt x="8948" y="15933"/>
                    <a:pt x="8948" y="15887"/>
                  </a:cubicBezTo>
                  <a:lnTo>
                    <a:pt x="8948" y="15842"/>
                  </a:lnTo>
                  <a:cubicBezTo>
                    <a:pt x="8970" y="15773"/>
                    <a:pt x="8970" y="15705"/>
                    <a:pt x="8993" y="15613"/>
                  </a:cubicBezTo>
                  <a:cubicBezTo>
                    <a:pt x="8993" y="15545"/>
                    <a:pt x="9016" y="15476"/>
                    <a:pt x="9016" y="15408"/>
                  </a:cubicBezTo>
                  <a:cubicBezTo>
                    <a:pt x="9039" y="15362"/>
                    <a:pt x="9039" y="15317"/>
                    <a:pt x="9062" y="15271"/>
                  </a:cubicBezTo>
                  <a:cubicBezTo>
                    <a:pt x="9062" y="15225"/>
                    <a:pt x="9062" y="15180"/>
                    <a:pt x="9062" y="15134"/>
                  </a:cubicBezTo>
                  <a:cubicBezTo>
                    <a:pt x="9062" y="15111"/>
                    <a:pt x="9085" y="15066"/>
                    <a:pt x="9085" y="15043"/>
                  </a:cubicBezTo>
                  <a:cubicBezTo>
                    <a:pt x="9130" y="15043"/>
                    <a:pt x="9153" y="15020"/>
                    <a:pt x="9176" y="14997"/>
                  </a:cubicBezTo>
                  <a:cubicBezTo>
                    <a:pt x="9176" y="14974"/>
                    <a:pt x="9199" y="14951"/>
                    <a:pt x="9199" y="14929"/>
                  </a:cubicBezTo>
                  <a:cubicBezTo>
                    <a:pt x="9222" y="14883"/>
                    <a:pt x="9222" y="14860"/>
                    <a:pt x="9244" y="14837"/>
                  </a:cubicBezTo>
                  <a:lnTo>
                    <a:pt x="9290" y="14700"/>
                  </a:lnTo>
                  <a:lnTo>
                    <a:pt x="9313" y="14586"/>
                  </a:lnTo>
                  <a:lnTo>
                    <a:pt x="9336" y="14541"/>
                  </a:lnTo>
                  <a:lnTo>
                    <a:pt x="9336" y="14518"/>
                  </a:lnTo>
                  <a:lnTo>
                    <a:pt x="9336" y="14472"/>
                  </a:lnTo>
                  <a:cubicBezTo>
                    <a:pt x="9336" y="14472"/>
                    <a:pt x="9359" y="14449"/>
                    <a:pt x="9359" y="14449"/>
                  </a:cubicBezTo>
                  <a:cubicBezTo>
                    <a:pt x="9359" y="14426"/>
                    <a:pt x="9359" y="14404"/>
                    <a:pt x="9359" y="14381"/>
                  </a:cubicBezTo>
                  <a:cubicBezTo>
                    <a:pt x="9381" y="14358"/>
                    <a:pt x="9381" y="14312"/>
                    <a:pt x="9381" y="14290"/>
                  </a:cubicBezTo>
                  <a:lnTo>
                    <a:pt x="9404" y="14267"/>
                  </a:lnTo>
                  <a:cubicBezTo>
                    <a:pt x="9404" y="14221"/>
                    <a:pt x="9427" y="14198"/>
                    <a:pt x="9404" y="14153"/>
                  </a:cubicBezTo>
                  <a:lnTo>
                    <a:pt x="9427" y="14130"/>
                  </a:lnTo>
                  <a:cubicBezTo>
                    <a:pt x="9450" y="14061"/>
                    <a:pt x="9473" y="13993"/>
                    <a:pt x="9495" y="13947"/>
                  </a:cubicBezTo>
                  <a:cubicBezTo>
                    <a:pt x="9495" y="13924"/>
                    <a:pt x="9518" y="13879"/>
                    <a:pt x="9518" y="13856"/>
                  </a:cubicBezTo>
                  <a:cubicBezTo>
                    <a:pt x="9541" y="13787"/>
                    <a:pt x="9564" y="13742"/>
                    <a:pt x="9587" y="13673"/>
                  </a:cubicBezTo>
                  <a:cubicBezTo>
                    <a:pt x="9587" y="13628"/>
                    <a:pt x="9610" y="13605"/>
                    <a:pt x="9610" y="13582"/>
                  </a:cubicBezTo>
                  <a:lnTo>
                    <a:pt x="9632" y="13536"/>
                  </a:lnTo>
                  <a:lnTo>
                    <a:pt x="9655" y="13513"/>
                  </a:lnTo>
                  <a:lnTo>
                    <a:pt x="9655" y="13468"/>
                  </a:lnTo>
                  <a:cubicBezTo>
                    <a:pt x="9701" y="13354"/>
                    <a:pt x="9769" y="13194"/>
                    <a:pt x="9838" y="13057"/>
                  </a:cubicBezTo>
                  <a:lnTo>
                    <a:pt x="9929" y="12920"/>
                  </a:lnTo>
                  <a:cubicBezTo>
                    <a:pt x="9975" y="12829"/>
                    <a:pt x="10020" y="12737"/>
                    <a:pt x="10066" y="12646"/>
                  </a:cubicBezTo>
                  <a:cubicBezTo>
                    <a:pt x="10089" y="12578"/>
                    <a:pt x="10135" y="12509"/>
                    <a:pt x="10180" y="12441"/>
                  </a:cubicBezTo>
                  <a:lnTo>
                    <a:pt x="10203" y="12395"/>
                  </a:lnTo>
                  <a:cubicBezTo>
                    <a:pt x="10226" y="12349"/>
                    <a:pt x="10249" y="12304"/>
                    <a:pt x="10294" y="12258"/>
                  </a:cubicBezTo>
                  <a:lnTo>
                    <a:pt x="10294" y="12235"/>
                  </a:lnTo>
                  <a:cubicBezTo>
                    <a:pt x="10317" y="12167"/>
                    <a:pt x="10363" y="12075"/>
                    <a:pt x="10386" y="12007"/>
                  </a:cubicBezTo>
                  <a:cubicBezTo>
                    <a:pt x="10431" y="11961"/>
                    <a:pt x="10454" y="11916"/>
                    <a:pt x="10500" y="11870"/>
                  </a:cubicBezTo>
                  <a:cubicBezTo>
                    <a:pt x="10523" y="11847"/>
                    <a:pt x="10545" y="11824"/>
                    <a:pt x="10568" y="11779"/>
                  </a:cubicBezTo>
                  <a:cubicBezTo>
                    <a:pt x="10591" y="11779"/>
                    <a:pt x="10591" y="11779"/>
                    <a:pt x="10591" y="11756"/>
                  </a:cubicBezTo>
                  <a:cubicBezTo>
                    <a:pt x="10637" y="11710"/>
                    <a:pt x="10660" y="11665"/>
                    <a:pt x="10705" y="11619"/>
                  </a:cubicBezTo>
                  <a:lnTo>
                    <a:pt x="10705" y="11596"/>
                  </a:lnTo>
                  <a:cubicBezTo>
                    <a:pt x="10728" y="11550"/>
                    <a:pt x="10774" y="11505"/>
                    <a:pt x="10797" y="11459"/>
                  </a:cubicBezTo>
                  <a:cubicBezTo>
                    <a:pt x="10797" y="11436"/>
                    <a:pt x="10819" y="11414"/>
                    <a:pt x="10819" y="11391"/>
                  </a:cubicBezTo>
                  <a:cubicBezTo>
                    <a:pt x="10842" y="11368"/>
                    <a:pt x="10865" y="11345"/>
                    <a:pt x="10911" y="11345"/>
                  </a:cubicBezTo>
                  <a:cubicBezTo>
                    <a:pt x="10933" y="11299"/>
                    <a:pt x="10933" y="11277"/>
                    <a:pt x="10956" y="11254"/>
                  </a:cubicBezTo>
                  <a:cubicBezTo>
                    <a:pt x="10979" y="11231"/>
                    <a:pt x="10979" y="11208"/>
                    <a:pt x="11002" y="11185"/>
                  </a:cubicBezTo>
                  <a:cubicBezTo>
                    <a:pt x="11048" y="11140"/>
                    <a:pt x="11070" y="11071"/>
                    <a:pt x="11093" y="11025"/>
                  </a:cubicBezTo>
                  <a:lnTo>
                    <a:pt x="11116" y="11003"/>
                  </a:lnTo>
                  <a:cubicBezTo>
                    <a:pt x="11185" y="10889"/>
                    <a:pt x="11253" y="10797"/>
                    <a:pt x="11390" y="10683"/>
                  </a:cubicBezTo>
                  <a:cubicBezTo>
                    <a:pt x="11436" y="10637"/>
                    <a:pt x="11481" y="10592"/>
                    <a:pt x="11527" y="10569"/>
                  </a:cubicBezTo>
                  <a:cubicBezTo>
                    <a:pt x="11550" y="10523"/>
                    <a:pt x="11595" y="10501"/>
                    <a:pt x="11641" y="10478"/>
                  </a:cubicBezTo>
                  <a:lnTo>
                    <a:pt x="11687" y="10409"/>
                  </a:lnTo>
                  <a:cubicBezTo>
                    <a:pt x="11732" y="10364"/>
                    <a:pt x="11801" y="10318"/>
                    <a:pt x="11869" y="10272"/>
                  </a:cubicBezTo>
                  <a:cubicBezTo>
                    <a:pt x="11892" y="10249"/>
                    <a:pt x="11915" y="10227"/>
                    <a:pt x="11915" y="10227"/>
                  </a:cubicBezTo>
                  <a:cubicBezTo>
                    <a:pt x="11961" y="10204"/>
                    <a:pt x="11983" y="10181"/>
                    <a:pt x="12006" y="10158"/>
                  </a:cubicBezTo>
                  <a:cubicBezTo>
                    <a:pt x="12052" y="10112"/>
                    <a:pt x="12120" y="10067"/>
                    <a:pt x="12166" y="10044"/>
                  </a:cubicBezTo>
                  <a:lnTo>
                    <a:pt x="12234" y="9998"/>
                  </a:lnTo>
                  <a:cubicBezTo>
                    <a:pt x="12257" y="9976"/>
                    <a:pt x="12303" y="9953"/>
                    <a:pt x="12326" y="9930"/>
                  </a:cubicBezTo>
                  <a:cubicBezTo>
                    <a:pt x="12371" y="9907"/>
                    <a:pt x="12417" y="9861"/>
                    <a:pt x="12486" y="9839"/>
                  </a:cubicBezTo>
                  <a:cubicBezTo>
                    <a:pt x="12531" y="9816"/>
                    <a:pt x="12577" y="9793"/>
                    <a:pt x="12623" y="9770"/>
                  </a:cubicBezTo>
                  <a:lnTo>
                    <a:pt x="12714" y="9724"/>
                  </a:lnTo>
                  <a:lnTo>
                    <a:pt x="12737" y="9702"/>
                  </a:lnTo>
                  <a:cubicBezTo>
                    <a:pt x="12805" y="9679"/>
                    <a:pt x="12896" y="9633"/>
                    <a:pt x="12965" y="9610"/>
                  </a:cubicBezTo>
                  <a:cubicBezTo>
                    <a:pt x="13033" y="9565"/>
                    <a:pt x="13125" y="9542"/>
                    <a:pt x="13216" y="9519"/>
                  </a:cubicBezTo>
                  <a:lnTo>
                    <a:pt x="13307" y="9496"/>
                  </a:lnTo>
                  <a:cubicBezTo>
                    <a:pt x="13353" y="9473"/>
                    <a:pt x="13399" y="9451"/>
                    <a:pt x="13444" y="9428"/>
                  </a:cubicBezTo>
                  <a:cubicBezTo>
                    <a:pt x="13467" y="9428"/>
                    <a:pt x="13490" y="9405"/>
                    <a:pt x="13536" y="9405"/>
                  </a:cubicBezTo>
                  <a:cubicBezTo>
                    <a:pt x="13558" y="9382"/>
                    <a:pt x="13558" y="9359"/>
                    <a:pt x="13581" y="9314"/>
                  </a:cubicBezTo>
                  <a:cubicBezTo>
                    <a:pt x="13650" y="9314"/>
                    <a:pt x="13718" y="9291"/>
                    <a:pt x="13787" y="9268"/>
                  </a:cubicBezTo>
                  <a:cubicBezTo>
                    <a:pt x="13855" y="9268"/>
                    <a:pt x="13924" y="9268"/>
                    <a:pt x="13992" y="9245"/>
                  </a:cubicBezTo>
                  <a:cubicBezTo>
                    <a:pt x="14061" y="9245"/>
                    <a:pt x="14106" y="9245"/>
                    <a:pt x="14175" y="9222"/>
                  </a:cubicBezTo>
                  <a:lnTo>
                    <a:pt x="14197" y="9222"/>
                  </a:lnTo>
                  <a:cubicBezTo>
                    <a:pt x="14220" y="9222"/>
                    <a:pt x="14266" y="9199"/>
                    <a:pt x="14312" y="9199"/>
                  </a:cubicBezTo>
                  <a:lnTo>
                    <a:pt x="14403" y="9199"/>
                  </a:lnTo>
                  <a:lnTo>
                    <a:pt x="14449" y="9177"/>
                  </a:lnTo>
                  <a:cubicBezTo>
                    <a:pt x="14540" y="9177"/>
                    <a:pt x="14631" y="9154"/>
                    <a:pt x="14722" y="9154"/>
                  </a:cubicBezTo>
                  <a:cubicBezTo>
                    <a:pt x="14768" y="9131"/>
                    <a:pt x="14837" y="9131"/>
                    <a:pt x="14905" y="9131"/>
                  </a:cubicBezTo>
                  <a:lnTo>
                    <a:pt x="15019" y="9131"/>
                  </a:lnTo>
                  <a:cubicBezTo>
                    <a:pt x="15088" y="9154"/>
                    <a:pt x="15156" y="9154"/>
                    <a:pt x="15225" y="9154"/>
                  </a:cubicBezTo>
                  <a:lnTo>
                    <a:pt x="15316" y="9154"/>
                  </a:lnTo>
                  <a:cubicBezTo>
                    <a:pt x="15430" y="9177"/>
                    <a:pt x="15544" y="9177"/>
                    <a:pt x="15635" y="9177"/>
                  </a:cubicBezTo>
                  <a:lnTo>
                    <a:pt x="15681" y="9177"/>
                  </a:lnTo>
                  <a:cubicBezTo>
                    <a:pt x="15818" y="9199"/>
                    <a:pt x="15955" y="9222"/>
                    <a:pt x="16069" y="9245"/>
                  </a:cubicBezTo>
                  <a:lnTo>
                    <a:pt x="16115" y="9268"/>
                  </a:lnTo>
                  <a:cubicBezTo>
                    <a:pt x="16160" y="9268"/>
                    <a:pt x="16206" y="9268"/>
                    <a:pt x="16252" y="9291"/>
                  </a:cubicBezTo>
                  <a:cubicBezTo>
                    <a:pt x="16343" y="9291"/>
                    <a:pt x="16412" y="9314"/>
                    <a:pt x="16503" y="9336"/>
                  </a:cubicBezTo>
                  <a:cubicBezTo>
                    <a:pt x="16594" y="9359"/>
                    <a:pt x="16685" y="9382"/>
                    <a:pt x="16800" y="9405"/>
                  </a:cubicBezTo>
                  <a:lnTo>
                    <a:pt x="16868" y="9428"/>
                  </a:lnTo>
                  <a:cubicBezTo>
                    <a:pt x="16982" y="9451"/>
                    <a:pt x="17119" y="9496"/>
                    <a:pt x="17233" y="9542"/>
                  </a:cubicBezTo>
                  <a:lnTo>
                    <a:pt x="17325" y="9588"/>
                  </a:lnTo>
                  <a:lnTo>
                    <a:pt x="17416" y="9610"/>
                  </a:lnTo>
                  <a:lnTo>
                    <a:pt x="17484" y="9633"/>
                  </a:lnTo>
                  <a:lnTo>
                    <a:pt x="17507" y="9656"/>
                  </a:lnTo>
                  <a:cubicBezTo>
                    <a:pt x="17530" y="9656"/>
                    <a:pt x="17576" y="9679"/>
                    <a:pt x="17598" y="9679"/>
                  </a:cubicBezTo>
                  <a:cubicBezTo>
                    <a:pt x="17690" y="9724"/>
                    <a:pt x="17758" y="9747"/>
                    <a:pt x="17827" y="9793"/>
                  </a:cubicBezTo>
                  <a:lnTo>
                    <a:pt x="17872" y="9816"/>
                  </a:lnTo>
                  <a:cubicBezTo>
                    <a:pt x="17918" y="9839"/>
                    <a:pt x="17986" y="9861"/>
                    <a:pt x="18032" y="9907"/>
                  </a:cubicBezTo>
                  <a:cubicBezTo>
                    <a:pt x="18078" y="9930"/>
                    <a:pt x="18146" y="9976"/>
                    <a:pt x="18215" y="10021"/>
                  </a:cubicBezTo>
                  <a:cubicBezTo>
                    <a:pt x="18238" y="10044"/>
                    <a:pt x="18260" y="10067"/>
                    <a:pt x="18283" y="10090"/>
                  </a:cubicBezTo>
                  <a:cubicBezTo>
                    <a:pt x="18375" y="10135"/>
                    <a:pt x="18443" y="10181"/>
                    <a:pt x="18534" y="10227"/>
                  </a:cubicBezTo>
                  <a:lnTo>
                    <a:pt x="18534" y="10249"/>
                  </a:lnTo>
                  <a:lnTo>
                    <a:pt x="18580" y="10249"/>
                  </a:lnTo>
                  <a:cubicBezTo>
                    <a:pt x="18603" y="10295"/>
                    <a:pt x="18648" y="10318"/>
                    <a:pt x="18671" y="10341"/>
                  </a:cubicBezTo>
                  <a:lnTo>
                    <a:pt x="18717" y="10364"/>
                  </a:lnTo>
                  <a:cubicBezTo>
                    <a:pt x="18740" y="10386"/>
                    <a:pt x="18763" y="10409"/>
                    <a:pt x="18808" y="10432"/>
                  </a:cubicBezTo>
                  <a:cubicBezTo>
                    <a:pt x="18831" y="10455"/>
                    <a:pt x="18854" y="10478"/>
                    <a:pt x="18899" y="10501"/>
                  </a:cubicBezTo>
                  <a:cubicBezTo>
                    <a:pt x="18991" y="10592"/>
                    <a:pt x="19105" y="10683"/>
                    <a:pt x="19196" y="10774"/>
                  </a:cubicBezTo>
                  <a:cubicBezTo>
                    <a:pt x="19219" y="10820"/>
                    <a:pt x="19242" y="10843"/>
                    <a:pt x="19265" y="10889"/>
                  </a:cubicBezTo>
                  <a:cubicBezTo>
                    <a:pt x="19288" y="10911"/>
                    <a:pt x="19310" y="10934"/>
                    <a:pt x="19310" y="10957"/>
                  </a:cubicBezTo>
                  <a:lnTo>
                    <a:pt x="19356" y="10957"/>
                  </a:lnTo>
                  <a:cubicBezTo>
                    <a:pt x="19402" y="10980"/>
                    <a:pt x="19424" y="11003"/>
                    <a:pt x="19424" y="11025"/>
                  </a:cubicBezTo>
                  <a:cubicBezTo>
                    <a:pt x="19470" y="11094"/>
                    <a:pt x="19516" y="11162"/>
                    <a:pt x="19561" y="11254"/>
                  </a:cubicBezTo>
                  <a:cubicBezTo>
                    <a:pt x="19584" y="11299"/>
                    <a:pt x="19607" y="11345"/>
                    <a:pt x="19630" y="11391"/>
                  </a:cubicBezTo>
                  <a:cubicBezTo>
                    <a:pt x="19653" y="11414"/>
                    <a:pt x="19676" y="11414"/>
                    <a:pt x="19698" y="11414"/>
                  </a:cubicBezTo>
                  <a:cubicBezTo>
                    <a:pt x="19744" y="11436"/>
                    <a:pt x="19767" y="11436"/>
                    <a:pt x="19813" y="11436"/>
                  </a:cubicBezTo>
                  <a:cubicBezTo>
                    <a:pt x="19835" y="11459"/>
                    <a:pt x="19858" y="11459"/>
                    <a:pt x="19904" y="11459"/>
                  </a:cubicBezTo>
                  <a:cubicBezTo>
                    <a:pt x="19927" y="11436"/>
                    <a:pt x="19949" y="11436"/>
                    <a:pt x="19972" y="11436"/>
                  </a:cubicBezTo>
                  <a:cubicBezTo>
                    <a:pt x="20018" y="11436"/>
                    <a:pt x="20041" y="11414"/>
                    <a:pt x="20064" y="11414"/>
                  </a:cubicBezTo>
                  <a:cubicBezTo>
                    <a:pt x="20132" y="11414"/>
                    <a:pt x="20201" y="11391"/>
                    <a:pt x="20269" y="11368"/>
                  </a:cubicBezTo>
                  <a:cubicBezTo>
                    <a:pt x="20360" y="11322"/>
                    <a:pt x="20429" y="11299"/>
                    <a:pt x="20497" y="11254"/>
                  </a:cubicBezTo>
                  <a:cubicBezTo>
                    <a:pt x="20566" y="11231"/>
                    <a:pt x="20611" y="11208"/>
                    <a:pt x="20657" y="11162"/>
                  </a:cubicBezTo>
                  <a:lnTo>
                    <a:pt x="20703" y="11162"/>
                  </a:lnTo>
                  <a:cubicBezTo>
                    <a:pt x="20748" y="11117"/>
                    <a:pt x="20794" y="11094"/>
                    <a:pt x="20862" y="11025"/>
                  </a:cubicBezTo>
                  <a:cubicBezTo>
                    <a:pt x="20931" y="10980"/>
                    <a:pt x="20999" y="10934"/>
                    <a:pt x="21045" y="10866"/>
                  </a:cubicBezTo>
                  <a:cubicBezTo>
                    <a:pt x="21068" y="10820"/>
                    <a:pt x="21114" y="10774"/>
                    <a:pt x="21136" y="10729"/>
                  </a:cubicBezTo>
                  <a:lnTo>
                    <a:pt x="21136" y="10706"/>
                  </a:lnTo>
                  <a:cubicBezTo>
                    <a:pt x="21182" y="10637"/>
                    <a:pt x="21228" y="10546"/>
                    <a:pt x="21205" y="10455"/>
                  </a:cubicBezTo>
                  <a:cubicBezTo>
                    <a:pt x="21182" y="10409"/>
                    <a:pt x="21159" y="10386"/>
                    <a:pt x="21136" y="10364"/>
                  </a:cubicBezTo>
                  <a:cubicBezTo>
                    <a:pt x="21114" y="10341"/>
                    <a:pt x="21068" y="10318"/>
                    <a:pt x="20999" y="10318"/>
                  </a:cubicBezTo>
                  <a:cubicBezTo>
                    <a:pt x="20954" y="10318"/>
                    <a:pt x="20931" y="10318"/>
                    <a:pt x="20885" y="10341"/>
                  </a:cubicBezTo>
                  <a:cubicBezTo>
                    <a:pt x="20840" y="10341"/>
                    <a:pt x="20817" y="10364"/>
                    <a:pt x="20771" y="10386"/>
                  </a:cubicBezTo>
                  <a:cubicBezTo>
                    <a:pt x="20703" y="10432"/>
                    <a:pt x="20634" y="10478"/>
                    <a:pt x="20589" y="10523"/>
                  </a:cubicBezTo>
                  <a:cubicBezTo>
                    <a:pt x="20474" y="10592"/>
                    <a:pt x="20383" y="10683"/>
                    <a:pt x="20269" y="10752"/>
                  </a:cubicBezTo>
                  <a:lnTo>
                    <a:pt x="20201" y="10797"/>
                  </a:lnTo>
                  <a:lnTo>
                    <a:pt x="20155" y="10820"/>
                  </a:lnTo>
                  <a:lnTo>
                    <a:pt x="20086" y="10843"/>
                  </a:lnTo>
                  <a:lnTo>
                    <a:pt x="20041" y="10866"/>
                  </a:lnTo>
                  <a:cubicBezTo>
                    <a:pt x="20041" y="10889"/>
                    <a:pt x="20018" y="10889"/>
                    <a:pt x="20018" y="10889"/>
                  </a:cubicBezTo>
                  <a:lnTo>
                    <a:pt x="19972" y="10911"/>
                  </a:lnTo>
                  <a:cubicBezTo>
                    <a:pt x="19927" y="10934"/>
                    <a:pt x="19881" y="10957"/>
                    <a:pt x="19835" y="10980"/>
                  </a:cubicBezTo>
                  <a:cubicBezTo>
                    <a:pt x="19790" y="11003"/>
                    <a:pt x="19767" y="11025"/>
                    <a:pt x="19767" y="11071"/>
                  </a:cubicBezTo>
                  <a:cubicBezTo>
                    <a:pt x="19767" y="11071"/>
                    <a:pt x="19767" y="11094"/>
                    <a:pt x="19767" y="11117"/>
                  </a:cubicBezTo>
                  <a:cubicBezTo>
                    <a:pt x="19721" y="11048"/>
                    <a:pt x="19676" y="11003"/>
                    <a:pt x="19653" y="10934"/>
                  </a:cubicBezTo>
                  <a:cubicBezTo>
                    <a:pt x="19630" y="10889"/>
                    <a:pt x="19607" y="10843"/>
                    <a:pt x="19584" y="10797"/>
                  </a:cubicBezTo>
                  <a:lnTo>
                    <a:pt x="19561" y="10774"/>
                  </a:lnTo>
                  <a:cubicBezTo>
                    <a:pt x="19539" y="10729"/>
                    <a:pt x="19516" y="10706"/>
                    <a:pt x="19493" y="10660"/>
                  </a:cubicBezTo>
                  <a:cubicBezTo>
                    <a:pt x="19424" y="10569"/>
                    <a:pt x="19356" y="10501"/>
                    <a:pt x="19288" y="10409"/>
                  </a:cubicBezTo>
                  <a:lnTo>
                    <a:pt x="19242" y="10386"/>
                  </a:lnTo>
                  <a:cubicBezTo>
                    <a:pt x="19196" y="10341"/>
                    <a:pt x="19151" y="10295"/>
                    <a:pt x="19105" y="10272"/>
                  </a:cubicBezTo>
                  <a:lnTo>
                    <a:pt x="19082" y="10249"/>
                  </a:lnTo>
                  <a:lnTo>
                    <a:pt x="19036" y="10204"/>
                  </a:lnTo>
                  <a:cubicBezTo>
                    <a:pt x="18991" y="10181"/>
                    <a:pt x="18945" y="10158"/>
                    <a:pt x="18922" y="10112"/>
                  </a:cubicBezTo>
                  <a:lnTo>
                    <a:pt x="18877" y="10090"/>
                  </a:lnTo>
                  <a:lnTo>
                    <a:pt x="18854" y="10067"/>
                  </a:lnTo>
                  <a:lnTo>
                    <a:pt x="18831" y="10044"/>
                  </a:lnTo>
                  <a:cubicBezTo>
                    <a:pt x="18831" y="10021"/>
                    <a:pt x="18831" y="9998"/>
                    <a:pt x="18808" y="9976"/>
                  </a:cubicBezTo>
                  <a:cubicBezTo>
                    <a:pt x="18785" y="9953"/>
                    <a:pt x="18763" y="9907"/>
                    <a:pt x="18740" y="9884"/>
                  </a:cubicBezTo>
                  <a:cubicBezTo>
                    <a:pt x="18671" y="9793"/>
                    <a:pt x="18603" y="9702"/>
                    <a:pt x="18557" y="9610"/>
                  </a:cubicBezTo>
                  <a:cubicBezTo>
                    <a:pt x="18489" y="9542"/>
                    <a:pt x="18443" y="9451"/>
                    <a:pt x="18375" y="9382"/>
                  </a:cubicBezTo>
                  <a:cubicBezTo>
                    <a:pt x="18352" y="9336"/>
                    <a:pt x="18306" y="9291"/>
                    <a:pt x="18283" y="9245"/>
                  </a:cubicBezTo>
                  <a:lnTo>
                    <a:pt x="18215" y="9177"/>
                  </a:lnTo>
                  <a:cubicBezTo>
                    <a:pt x="18192" y="9131"/>
                    <a:pt x="18169" y="9085"/>
                    <a:pt x="18146" y="9063"/>
                  </a:cubicBezTo>
                  <a:cubicBezTo>
                    <a:pt x="18101" y="8994"/>
                    <a:pt x="18055" y="8926"/>
                    <a:pt x="17986" y="8857"/>
                  </a:cubicBezTo>
                  <a:lnTo>
                    <a:pt x="17964" y="8811"/>
                  </a:lnTo>
                  <a:cubicBezTo>
                    <a:pt x="17918" y="8766"/>
                    <a:pt x="17895" y="8720"/>
                    <a:pt x="17850" y="8674"/>
                  </a:cubicBezTo>
                  <a:lnTo>
                    <a:pt x="17827" y="8629"/>
                  </a:lnTo>
                  <a:cubicBezTo>
                    <a:pt x="17781" y="8583"/>
                    <a:pt x="17758" y="8538"/>
                    <a:pt x="17713" y="8492"/>
                  </a:cubicBezTo>
                  <a:cubicBezTo>
                    <a:pt x="17690" y="8446"/>
                    <a:pt x="17667" y="8423"/>
                    <a:pt x="17644" y="8401"/>
                  </a:cubicBezTo>
                  <a:cubicBezTo>
                    <a:pt x="17598" y="8332"/>
                    <a:pt x="17553" y="8286"/>
                    <a:pt x="17507" y="8241"/>
                  </a:cubicBezTo>
                  <a:lnTo>
                    <a:pt x="17484" y="8218"/>
                  </a:lnTo>
                  <a:cubicBezTo>
                    <a:pt x="17461" y="8195"/>
                    <a:pt x="17439" y="8150"/>
                    <a:pt x="17416" y="8127"/>
                  </a:cubicBezTo>
                  <a:lnTo>
                    <a:pt x="17393" y="8081"/>
                  </a:lnTo>
                  <a:cubicBezTo>
                    <a:pt x="17370" y="8035"/>
                    <a:pt x="17347" y="8013"/>
                    <a:pt x="17325" y="7967"/>
                  </a:cubicBezTo>
                  <a:cubicBezTo>
                    <a:pt x="17302" y="7921"/>
                    <a:pt x="17256" y="7853"/>
                    <a:pt x="17210" y="7784"/>
                  </a:cubicBezTo>
                  <a:cubicBezTo>
                    <a:pt x="17188" y="7761"/>
                    <a:pt x="17165" y="7716"/>
                    <a:pt x="17142" y="7670"/>
                  </a:cubicBezTo>
                  <a:lnTo>
                    <a:pt x="17096" y="7625"/>
                  </a:lnTo>
                  <a:cubicBezTo>
                    <a:pt x="17073" y="7579"/>
                    <a:pt x="17028" y="7533"/>
                    <a:pt x="17005" y="7488"/>
                  </a:cubicBezTo>
                  <a:lnTo>
                    <a:pt x="16982" y="7465"/>
                  </a:lnTo>
                  <a:lnTo>
                    <a:pt x="16959" y="7442"/>
                  </a:lnTo>
                  <a:cubicBezTo>
                    <a:pt x="16914" y="7396"/>
                    <a:pt x="16868" y="7351"/>
                    <a:pt x="16822" y="7305"/>
                  </a:cubicBezTo>
                  <a:cubicBezTo>
                    <a:pt x="16800" y="7259"/>
                    <a:pt x="16777" y="7237"/>
                    <a:pt x="16754" y="7214"/>
                  </a:cubicBezTo>
                  <a:cubicBezTo>
                    <a:pt x="16731" y="7214"/>
                    <a:pt x="16731" y="7191"/>
                    <a:pt x="16708" y="7191"/>
                  </a:cubicBezTo>
                  <a:lnTo>
                    <a:pt x="16685" y="7145"/>
                  </a:lnTo>
                  <a:lnTo>
                    <a:pt x="16663" y="7145"/>
                  </a:lnTo>
                  <a:cubicBezTo>
                    <a:pt x="16640" y="7100"/>
                    <a:pt x="16617" y="7077"/>
                    <a:pt x="16571" y="7031"/>
                  </a:cubicBezTo>
                  <a:lnTo>
                    <a:pt x="16503" y="6940"/>
                  </a:lnTo>
                  <a:lnTo>
                    <a:pt x="16457" y="6871"/>
                  </a:lnTo>
                  <a:cubicBezTo>
                    <a:pt x="16434" y="6848"/>
                    <a:pt x="16412" y="6803"/>
                    <a:pt x="16389" y="6780"/>
                  </a:cubicBezTo>
                  <a:cubicBezTo>
                    <a:pt x="16389" y="6757"/>
                    <a:pt x="16366" y="6734"/>
                    <a:pt x="16343" y="6712"/>
                  </a:cubicBezTo>
                  <a:cubicBezTo>
                    <a:pt x="16343" y="6712"/>
                    <a:pt x="16320" y="6689"/>
                    <a:pt x="16297" y="6689"/>
                  </a:cubicBezTo>
                  <a:cubicBezTo>
                    <a:pt x="16297" y="6666"/>
                    <a:pt x="16275" y="6666"/>
                    <a:pt x="16252" y="6643"/>
                  </a:cubicBezTo>
                  <a:lnTo>
                    <a:pt x="16160" y="6643"/>
                  </a:lnTo>
                  <a:cubicBezTo>
                    <a:pt x="16138" y="6643"/>
                    <a:pt x="16138" y="6666"/>
                    <a:pt x="16115" y="6666"/>
                  </a:cubicBezTo>
                  <a:cubicBezTo>
                    <a:pt x="16092" y="6666"/>
                    <a:pt x="16069" y="6666"/>
                    <a:pt x="16046" y="6689"/>
                  </a:cubicBezTo>
                  <a:cubicBezTo>
                    <a:pt x="16001" y="6712"/>
                    <a:pt x="15932" y="6734"/>
                    <a:pt x="15887" y="6757"/>
                  </a:cubicBezTo>
                  <a:cubicBezTo>
                    <a:pt x="15818" y="6757"/>
                    <a:pt x="15772" y="6780"/>
                    <a:pt x="15704" y="6803"/>
                  </a:cubicBezTo>
                  <a:lnTo>
                    <a:pt x="15681" y="6803"/>
                  </a:lnTo>
                  <a:cubicBezTo>
                    <a:pt x="15613" y="6826"/>
                    <a:pt x="15544" y="6848"/>
                    <a:pt x="15476" y="6848"/>
                  </a:cubicBezTo>
                  <a:cubicBezTo>
                    <a:pt x="15339" y="6871"/>
                    <a:pt x="15202" y="6894"/>
                    <a:pt x="15065" y="6917"/>
                  </a:cubicBezTo>
                  <a:lnTo>
                    <a:pt x="15019" y="6917"/>
                  </a:lnTo>
                  <a:cubicBezTo>
                    <a:pt x="14951" y="6940"/>
                    <a:pt x="14905" y="6940"/>
                    <a:pt x="14859" y="6940"/>
                  </a:cubicBezTo>
                  <a:lnTo>
                    <a:pt x="14745" y="6963"/>
                  </a:lnTo>
                  <a:lnTo>
                    <a:pt x="14631" y="6963"/>
                  </a:lnTo>
                  <a:cubicBezTo>
                    <a:pt x="14517" y="6985"/>
                    <a:pt x="14403" y="6985"/>
                    <a:pt x="14289" y="6985"/>
                  </a:cubicBezTo>
                  <a:cubicBezTo>
                    <a:pt x="14106" y="7008"/>
                    <a:pt x="13924" y="7031"/>
                    <a:pt x="13741" y="7054"/>
                  </a:cubicBezTo>
                  <a:cubicBezTo>
                    <a:pt x="13513" y="7077"/>
                    <a:pt x="13284" y="7077"/>
                    <a:pt x="13079" y="7100"/>
                  </a:cubicBezTo>
                  <a:lnTo>
                    <a:pt x="12737" y="7100"/>
                  </a:lnTo>
                  <a:lnTo>
                    <a:pt x="12714" y="7077"/>
                  </a:lnTo>
                  <a:lnTo>
                    <a:pt x="12417" y="7077"/>
                  </a:lnTo>
                  <a:cubicBezTo>
                    <a:pt x="12349" y="7077"/>
                    <a:pt x="12257" y="7054"/>
                    <a:pt x="12166" y="7054"/>
                  </a:cubicBezTo>
                  <a:cubicBezTo>
                    <a:pt x="12166" y="7031"/>
                    <a:pt x="12143" y="7031"/>
                    <a:pt x="12143" y="7008"/>
                  </a:cubicBezTo>
                  <a:lnTo>
                    <a:pt x="12098" y="6985"/>
                  </a:lnTo>
                  <a:lnTo>
                    <a:pt x="12029" y="6985"/>
                  </a:lnTo>
                  <a:cubicBezTo>
                    <a:pt x="12006" y="6985"/>
                    <a:pt x="11983" y="6985"/>
                    <a:pt x="11961" y="6963"/>
                  </a:cubicBezTo>
                  <a:lnTo>
                    <a:pt x="11641" y="6963"/>
                  </a:lnTo>
                  <a:cubicBezTo>
                    <a:pt x="11573" y="6940"/>
                    <a:pt x="11504" y="6940"/>
                    <a:pt x="11436" y="6940"/>
                  </a:cubicBezTo>
                  <a:cubicBezTo>
                    <a:pt x="11390" y="6940"/>
                    <a:pt x="11344" y="6917"/>
                    <a:pt x="11299" y="6917"/>
                  </a:cubicBezTo>
                  <a:lnTo>
                    <a:pt x="11230" y="6917"/>
                  </a:lnTo>
                  <a:cubicBezTo>
                    <a:pt x="11185" y="6894"/>
                    <a:pt x="11116" y="6894"/>
                    <a:pt x="11048" y="6894"/>
                  </a:cubicBezTo>
                  <a:cubicBezTo>
                    <a:pt x="11025" y="6894"/>
                    <a:pt x="10979" y="6871"/>
                    <a:pt x="10956" y="6871"/>
                  </a:cubicBezTo>
                  <a:cubicBezTo>
                    <a:pt x="10911" y="6871"/>
                    <a:pt x="10888" y="6871"/>
                    <a:pt x="10842" y="6848"/>
                  </a:cubicBezTo>
                  <a:cubicBezTo>
                    <a:pt x="10705" y="6826"/>
                    <a:pt x="10568" y="6803"/>
                    <a:pt x="10454" y="6780"/>
                  </a:cubicBezTo>
                  <a:lnTo>
                    <a:pt x="10317" y="6734"/>
                  </a:lnTo>
                  <a:lnTo>
                    <a:pt x="10135" y="6689"/>
                  </a:lnTo>
                  <a:cubicBezTo>
                    <a:pt x="10020" y="6666"/>
                    <a:pt x="9883" y="6620"/>
                    <a:pt x="9747" y="6597"/>
                  </a:cubicBezTo>
                  <a:cubicBezTo>
                    <a:pt x="9610" y="6552"/>
                    <a:pt x="9473" y="6506"/>
                    <a:pt x="9336" y="6460"/>
                  </a:cubicBezTo>
                  <a:cubicBezTo>
                    <a:pt x="9267" y="6438"/>
                    <a:pt x="9199" y="6415"/>
                    <a:pt x="9130" y="6392"/>
                  </a:cubicBezTo>
                  <a:cubicBezTo>
                    <a:pt x="9085" y="6369"/>
                    <a:pt x="9016" y="6346"/>
                    <a:pt x="8948" y="6323"/>
                  </a:cubicBezTo>
                  <a:lnTo>
                    <a:pt x="8925" y="6301"/>
                  </a:lnTo>
                  <a:cubicBezTo>
                    <a:pt x="8879" y="6278"/>
                    <a:pt x="8811" y="6255"/>
                    <a:pt x="8742" y="6232"/>
                  </a:cubicBezTo>
                  <a:cubicBezTo>
                    <a:pt x="8674" y="6209"/>
                    <a:pt x="8605" y="6187"/>
                    <a:pt x="8537" y="6164"/>
                  </a:cubicBezTo>
                  <a:cubicBezTo>
                    <a:pt x="8423" y="6118"/>
                    <a:pt x="8286" y="6072"/>
                    <a:pt x="8172" y="6027"/>
                  </a:cubicBezTo>
                  <a:cubicBezTo>
                    <a:pt x="8035" y="5981"/>
                    <a:pt x="7898" y="5935"/>
                    <a:pt x="7784" y="5890"/>
                  </a:cubicBezTo>
                  <a:lnTo>
                    <a:pt x="7738" y="5867"/>
                  </a:lnTo>
                  <a:cubicBezTo>
                    <a:pt x="7692" y="5844"/>
                    <a:pt x="7647" y="5821"/>
                    <a:pt x="7601" y="5821"/>
                  </a:cubicBezTo>
                  <a:cubicBezTo>
                    <a:pt x="7532" y="5799"/>
                    <a:pt x="7464" y="5753"/>
                    <a:pt x="7396" y="5730"/>
                  </a:cubicBezTo>
                  <a:cubicBezTo>
                    <a:pt x="7350" y="5707"/>
                    <a:pt x="7281" y="5684"/>
                    <a:pt x="7213" y="5662"/>
                  </a:cubicBezTo>
                  <a:cubicBezTo>
                    <a:pt x="7213" y="5639"/>
                    <a:pt x="7213" y="5639"/>
                    <a:pt x="7190" y="5639"/>
                  </a:cubicBezTo>
                  <a:cubicBezTo>
                    <a:pt x="7167" y="5616"/>
                    <a:pt x="7144" y="5616"/>
                    <a:pt x="7122" y="5593"/>
                  </a:cubicBezTo>
                  <a:lnTo>
                    <a:pt x="7099" y="5570"/>
                  </a:lnTo>
                  <a:cubicBezTo>
                    <a:pt x="7053" y="5547"/>
                    <a:pt x="7030" y="5547"/>
                    <a:pt x="7008" y="5525"/>
                  </a:cubicBezTo>
                  <a:lnTo>
                    <a:pt x="6962" y="5502"/>
                  </a:lnTo>
                  <a:lnTo>
                    <a:pt x="6825" y="5433"/>
                  </a:lnTo>
                  <a:cubicBezTo>
                    <a:pt x="6779" y="5388"/>
                    <a:pt x="6711" y="5342"/>
                    <a:pt x="6642" y="5296"/>
                  </a:cubicBezTo>
                  <a:cubicBezTo>
                    <a:pt x="6597" y="5274"/>
                    <a:pt x="6528" y="5251"/>
                    <a:pt x="6483" y="5205"/>
                  </a:cubicBezTo>
                  <a:cubicBezTo>
                    <a:pt x="6414" y="5182"/>
                    <a:pt x="6368" y="5137"/>
                    <a:pt x="6300" y="5114"/>
                  </a:cubicBezTo>
                  <a:cubicBezTo>
                    <a:pt x="6254" y="5068"/>
                    <a:pt x="6209" y="5045"/>
                    <a:pt x="6163" y="5000"/>
                  </a:cubicBezTo>
                  <a:cubicBezTo>
                    <a:pt x="6117" y="4977"/>
                    <a:pt x="6072" y="4954"/>
                    <a:pt x="6003" y="4931"/>
                  </a:cubicBezTo>
                  <a:lnTo>
                    <a:pt x="5980" y="4908"/>
                  </a:lnTo>
                  <a:cubicBezTo>
                    <a:pt x="5958" y="4908"/>
                    <a:pt x="5912" y="4886"/>
                    <a:pt x="5889" y="4886"/>
                  </a:cubicBezTo>
                  <a:lnTo>
                    <a:pt x="5843" y="4886"/>
                  </a:lnTo>
                  <a:cubicBezTo>
                    <a:pt x="5821" y="4863"/>
                    <a:pt x="5775" y="4840"/>
                    <a:pt x="5752" y="4817"/>
                  </a:cubicBezTo>
                  <a:cubicBezTo>
                    <a:pt x="5661" y="4749"/>
                    <a:pt x="5592" y="4680"/>
                    <a:pt x="5478" y="4612"/>
                  </a:cubicBezTo>
                  <a:cubicBezTo>
                    <a:pt x="5410" y="4543"/>
                    <a:pt x="5341" y="4497"/>
                    <a:pt x="5273" y="4429"/>
                  </a:cubicBezTo>
                  <a:cubicBezTo>
                    <a:pt x="5273" y="4406"/>
                    <a:pt x="5273" y="4406"/>
                    <a:pt x="5273" y="4383"/>
                  </a:cubicBezTo>
                  <a:cubicBezTo>
                    <a:pt x="5273" y="4361"/>
                    <a:pt x="5273" y="4315"/>
                    <a:pt x="5273" y="4292"/>
                  </a:cubicBezTo>
                  <a:cubicBezTo>
                    <a:pt x="5250" y="4269"/>
                    <a:pt x="5250" y="4224"/>
                    <a:pt x="5250" y="4178"/>
                  </a:cubicBezTo>
                  <a:cubicBezTo>
                    <a:pt x="5250" y="4132"/>
                    <a:pt x="5250" y="4087"/>
                    <a:pt x="5273" y="4041"/>
                  </a:cubicBezTo>
                  <a:cubicBezTo>
                    <a:pt x="5273" y="4018"/>
                    <a:pt x="5273" y="4018"/>
                    <a:pt x="5273" y="3972"/>
                  </a:cubicBezTo>
                  <a:cubicBezTo>
                    <a:pt x="5273" y="3950"/>
                    <a:pt x="5250" y="3904"/>
                    <a:pt x="5204" y="3881"/>
                  </a:cubicBezTo>
                  <a:lnTo>
                    <a:pt x="5181" y="3881"/>
                  </a:lnTo>
                  <a:cubicBezTo>
                    <a:pt x="5159" y="3881"/>
                    <a:pt x="5136" y="3881"/>
                    <a:pt x="5136" y="3904"/>
                  </a:cubicBezTo>
                  <a:lnTo>
                    <a:pt x="5090" y="3904"/>
                  </a:lnTo>
                  <a:cubicBezTo>
                    <a:pt x="5067" y="3904"/>
                    <a:pt x="5045" y="3904"/>
                    <a:pt x="5045" y="3927"/>
                  </a:cubicBezTo>
                  <a:cubicBezTo>
                    <a:pt x="4999" y="3927"/>
                    <a:pt x="4953" y="3927"/>
                    <a:pt x="4908" y="3950"/>
                  </a:cubicBezTo>
                  <a:lnTo>
                    <a:pt x="4885" y="3950"/>
                  </a:lnTo>
                  <a:cubicBezTo>
                    <a:pt x="4816" y="3972"/>
                    <a:pt x="4702" y="4018"/>
                    <a:pt x="4611" y="4041"/>
                  </a:cubicBezTo>
                  <a:cubicBezTo>
                    <a:pt x="4497" y="4087"/>
                    <a:pt x="4360" y="4132"/>
                    <a:pt x="4246" y="4178"/>
                  </a:cubicBezTo>
                  <a:cubicBezTo>
                    <a:pt x="4132" y="4224"/>
                    <a:pt x="4017" y="4269"/>
                    <a:pt x="3903" y="4315"/>
                  </a:cubicBezTo>
                  <a:lnTo>
                    <a:pt x="3812" y="4361"/>
                  </a:lnTo>
                  <a:lnTo>
                    <a:pt x="3766" y="4383"/>
                  </a:lnTo>
                  <a:cubicBezTo>
                    <a:pt x="3721" y="4406"/>
                    <a:pt x="3652" y="4429"/>
                    <a:pt x="3584" y="4452"/>
                  </a:cubicBezTo>
                  <a:cubicBezTo>
                    <a:pt x="3561" y="4475"/>
                    <a:pt x="3538" y="4475"/>
                    <a:pt x="3492" y="4497"/>
                  </a:cubicBezTo>
                  <a:cubicBezTo>
                    <a:pt x="3470" y="4497"/>
                    <a:pt x="3424" y="4520"/>
                    <a:pt x="3378" y="4543"/>
                  </a:cubicBezTo>
                  <a:cubicBezTo>
                    <a:pt x="3333" y="4543"/>
                    <a:pt x="3287" y="4566"/>
                    <a:pt x="3241" y="4589"/>
                  </a:cubicBezTo>
                  <a:cubicBezTo>
                    <a:pt x="3150" y="4634"/>
                    <a:pt x="3082" y="4680"/>
                    <a:pt x="2990" y="4703"/>
                  </a:cubicBezTo>
                  <a:lnTo>
                    <a:pt x="2945" y="4703"/>
                  </a:lnTo>
                  <a:cubicBezTo>
                    <a:pt x="2899" y="4726"/>
                    <a:pt x="2830" y="4749"/>
                    <a:pt x="2785" y="4794"/>
                  </a:cubicBezTo>
                  <a:cubicBezTo>
                    <a:pt x="2739" y="4794"/>
                    <a:pt x="2716" y="4817"/>
                    <a:pt x="2694" y="4817"/>
                  </a:cubicBezTo>
                  <a:lnTo>
                    <a:pt x="2671" y="4817"/>
                  </a:lnTo>
                  <a:cubicBezTo>
                    <a:pt x="2648" y="4794"/>
                    <a:pt x="2625" y="4771"/>
                    <a:pt x="2602" y="4771"/>
                  </a:cubicBezTo>
                  <a:cubicBezTo>
                    <a:pt x="2534" y="4726"/>
                    <a:pt x="2442" y="4703"/>
                    <a:pt x="2351" y="4657"/>
                  </a:cubicBezTo>
                  <a:cubicBezTo>
                    <a:pt x="2305" y="4657"/>
                    <a:pt x="2260" y="4634"/>
                    <a:pt x="2237" y="4612"/>
                  </a:cubicBezTo>
                  <a:cubicBezTo>
                    <a:pt x="2191" y="4589"/>
                    <a:pt x="2146" y="4566"/>
                    <a:pt x="2123" y="4543"/>
                  </a:cubicBezTo>
                  <a:cubicBezTo>
                    <a:pt x="1963" y="4406"/>
                    <a:pt x="1826" y="4292"/>
                    <a:pt x="1735" y="4178"/>
                  </a:cubicBezTo>
                  <a:cubicBezTo>
                    <a:pt x="1689" y="4109"/>
                    <a:pt x="1644" y="4064"/>
                    <a:pt x="1598" y="3995"/>
                  </a:cubicBezTo>
                  <a:lnTo>
                    <a:pt x="1575" y="3950"/>
                  </a:lnTo>
                  <a:cubicBezTo>
                    <a:pt x="1552" y="3904"/>
                    <a:pt x="1507" y="3858"/>
                    <a:pt x="1484" y="3836"/>
                  </a:cubicBezTo>
                  <a:lnTo>
                    <a:pt x="1484" y="3813"/>
                  </a:lnTo>
                  <a:cubicBezTo>
                    <a:pt x="1438" y="3744"/>
                    <a:pt x="1392" y="3676"/>
                    <a:pt x="1370" y="3607"/>
                  </a:cubicBezTo>
                  <a:cubicBezTo>
                    <a:pt x="1324" y="3562"/>
                    <a:pt x="1301" y="3493"/>
                    <a:pt x="1256" y="3425"/>
                  </a:cubicBezTo>
                  <a:cubicBezTo>
                    <a:pt x="1233" y="3333"/>
                    <a:pt x="1210" y="3265"/>
                    <a:pt x="1187" y="3196"/>
                  </a:cubicBezTo>
                  <a:cubicBezTo>
                    <a:pt x="1164" y="3128"/>
                    <a:pt x="1141" y="3037"/>
                    <a:pt x="1119" y="2968"/>
                  </a:cubicBezTo>
                  <a:lnTo>
                    <a:pt x="1096" y="2900"/>
                  </a:lnTo>
                  <a:cubicBezTo>
                    <a:pt x="1073" y="2831"/>
                    <a:pt x="1050" y="2786"/>
                    <a:pt x="1050" y="2717"/>
                  </a:cubicBezTo>
                  <a:cubicBezTo>
                    <a:pt x="1027" y="2649"/>
                    <a:pt x="1004" y="2557"/>
                    <a:pt x="982" y="2489"/>
                  </a:cubicBezTo>
                  <a:cubicBezTo>
                    <a:pt x="982" y="2352"/>
                    <a:pt x="959" y="2192"/>
                    <a:pt x="959" y="2032"/>
                  </a:cubicBezTo>
                  <a:cubicBezTo>
                    <a:pt x="959" y="1987"/>
                    <a:pt x="959" y="1918"/>
                    <a:pt x="959" y="1873"/>
                  </a:cubicBezTo>
                  <a:lnTo>
                    <a:pt x="959" y="1804"/>
                  </a:lnTo>
                  <a:cubicBezTo>
                    <a:pt x="959" y="1713"/>
                    <a:pt x="959" y="1644"/>
                    <a:pt x="959" y="1553"/>
                  </a:cubicBezTo>
                  <a:cubicBezTo>
                    <a:pt x="936" y="1485"/>
                    <a:pt x="936" y="1416"/>
                    <a:pt x="936" y="1348"/>
                  </a:cubicBezTo>
                  <a:lnTo>
                    <a:pt x="913" y="1302"/>
                  </a:lnTo>
                  <a:lnTo>
                    <a:pt x="913" y="1256"/>
                  </a:lnTo>
                  <a:lnTo>
                    <a:pt x="936" y="1211"/>
                  </a:lnTo>
                  <a:lnTo>
                    <a:pt x="936" y="1165"/>
                  </a:lnTo>
                  <a:lnTo>
                    <a:pt x="959" y="1051"/>
                  </a:lnTo>
                  <a:lnTo>
                    <a:pt x="982" y="937"/>
                  </a:lnTo>
                  <a:cubicBezTo>
                    <a:pt x="1004" y="823"/>
                    <a:pt x="1027" y="708"/>
                    <a:pt x="1050" y="594"/>
                  </a:cubicBezTo>
                  <a:lnTo>
                    <a:pt x="1096" y="457"/>
                  </a:lnTo>
                  <a:cubicBezTo>
                    <a:pt x="1096" y="366"/>
                    <a:pt x="1119" y="298"/>
                    <a:pt x="1119" y="229"/>
                  </a:cubicBezTo>
                  <a:lnTo>
                    <a:pt x="1119" y="206"/>
                  </a:lnTo>
                  <a:cubicBezTo>
                    <a:pt x="1096" y="206"/>
                    <a:pt x="1096" y="183"/>
                    <a:pt x="1096" y="161"/>
                  </a:cubicBezTo>
                  <a:cubicBezTo>
                    <a:pt x="1073" y="115"/>
                    <a:pt x="1073" y="92"/>
                    <a:pt x="1027" y="69"/>
                  </a:cubicBezTo>
                  <a:cubicBezTo>
                    <a:pt x="1004" y="47"/>
                    <a:pt x="982" y="24"/>
                    <a:pt x="936" y="24"/>
                  </a:cubicBezTo>
                  <a:cubicBezTo>
                    <a:pt x="936" y="1"/>
                    <a:pt x="913" y="1"/>
                    <a:pt x="8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9748;p58">
              <a:extLst>
                <a:ext uri="{FF2B5EF4-FFF2-40B4-BE49-F238E27FC236}">
                  <a16:creationId xmlns:a16="http://schemas.microsoft.com/office/drawing/2014/main" id="{C06B33AF-FC76-71BC-3869-7FDF5756E580}"/>
                </a:ext>
              </a:extLst>
            </p:cNvPr>
            <p:cNvSpPr/>
            <p:nvPr/>
          </p:nvSpPr>
          <p:spPr>
            <a:xfrm>
              <a:off x="6076411" y="3041612"/>
              <a:ext cx="220440" cy="215070"/>
            </a:xfrm>
            <a:custGeom>
              <a:avLst/>
              <a:gdLst/>
              <a:ahLst/>
              <a:cxnLst/>
              <a:rect l="l" t="t" r="r" b="b"/>
              <a:pathLst>
                <a:path w="4680" h="4566" extrusionOk="0">
                  <a:moveTo>
                    <a:pt x="4109" y="0"/>
                  </a:moveTo>
                  <a:cubicBezTo>
                    <a:pt x="4086" y="0"/>
                    <a:pt x="4064" y="23"/>
                    <a:pt x="4041" y="23"/>
                  </a:cubicBezTo>
                  <a:cubicBezTo>
                    <a:pt x="3972" y="46"/>
                    <a:pt x="3949" y="115"/>
                    <a:pt x="3927" y="183"/>
                  </a:cubicBezTo>
                  <a:cubicBezTo>
                    <a:pt x="3904" y="183"/>
                    <a:pt x="3904" y="206"/>
                    <a:pt x="3904" y="206"/>
                  </a:cubicBezTo>
                  <a:cubicBezTo>
                    <a:pt x="3881" y="251"/>
                    <a:pt x="3881" y="274"/>
                    <a:pt x="3858" y="297"/>
                  </a:cubicBezTo>
                  <a:cubicBezTo>
                    <a:pt x="3812" y="366"/>
                    <a:pt x="3790" y="434"/>
                    <a:pt x="3744" y="525"/>
                  </a:cubicBezTo>
                  <a:cubicBezTo>
                    <a:pt x="3698" y="594"/>
                    <a:pt x="3676" y="662"/>
                    <a:pt x="3630" y="731"/>
                  </a:cubicBezTo>
                  <a:cubicBezTo>
                    <a:pt x="3607" y="799"/>
                    <a:pt x="3561" y="868"/>
                    <a:pt x="3516" y="936"/>
                  </a:cubicBezTo>
                  <a:cubicBezTo>
                    <a:pt x="3447" y="1073"/>
                    <a:pt x="3356" y="1210"/>
                    <a:pt x="3287" y="1347"/>
                  </a:cubicBezTo>
                  <a:cubicBezTo>
                    <a:pt x="3196" y="1507"/>
                    <a:pt x="3105" y="1621"/>
                    <a:pt x="3014" y="1758"/>
                  </a:cubicBezTo>
                  <a:cubicBezTo>
                    <a:pt x="2991" y="1781"/>
                    <a:pt x="2968" y="1826"/>
                    <a:pt x="2968" y="1849"/>
                  </a:cubicBezTo>
                  <a:lnTo>
                    <a:pt x="2945" y="1849"/>
                  </a:lnTo>
                  <a:cubicBezTo>
                    <a:pt x="2922" y="1872"/>
                    <a:pt x="2899" y="1895"/>
                    <a:pt x="2877" y="1895"/>
                  </a:cubicBezTo>
                  <a:cubicBezTo>
                    <a:pt x="2854" y="1941"/>
                    <a:pt x="2831" y="1963"/>
                    <a:pt x="2785" y="2009"/>
                  </a:cubicBezTo>
                  <a:cubicBezTo>
                    <a:pt x="2762" y="2032"/>
                    <a:pt x="2740" y="2055"/>
                    <a:pt x="2694" y="2100"/>
                  </a:cubicBezTo>
                  <a:cubicBezTo>
                    <a:pt x="2648" y="2146"/>
                    <a:pt x="2603" y="2192"/>
                    <a:pt x="2557" y="2237"/>
                  </a:cubicBezTo>
                  <a:cubicBezTo>
                    <a:pt x="2534" y="2260"/>
                    <a:pt x="2511" y="2283"/>
                    <a:pt x="2489" y="2306"/>
                  </a:cubicBezTo>
                  <a:lnTo>
                    <a:pt x="2466" y="2329"/>
                  </a:lnTo>
                  <a:cubicBezTo>
                    <a:pt x="2306" y="2443"/>
                    <a:pt x="2146" y="2557"/>
                    <a:pt x="1986" y="2648"/>
                  </a:cubicBezTo>
                  <a:cubicBezTo>
                    <a:pt x="1895" y="2717"/>
                    <a:pt x="1804" y="2785"/>
                    <a:pt x="1735" y="2831"/>
                  </a:cubicBezTo>
                  <a:cubicBezTo>
                    <a:pt x="1690" y="2854"/>
                    <a:pt x="1644" y="2876"/>
                    <a:pt x="1598" y="2899"/>
                  </a:cubicBezTo>
                  <a:lnTo>
                    <a:pt x="1507" y="2945"/>
                  </a:lnTo>
                  <a:cubicBezTo>
                    <a:pt x="1439" y="2991"/>
                    <a:pt x="1347" y="3013"/>
                    <a:pt x="1279" y="3059"/>
                  </a:cubicBezTo>
                  <a:lnTo>
                    <a:pt x="1233" y="3059"/>
                  </a:lnTo>
                  <a:cubicBezTo>
                    <a:pt x="1210" y="3059"/>
                    <a:pt x="1165" y="3082"/>
                    <a:pt x="1142" y="3082"/>
                  </a:cubicBezTo>
                  <a:lnTo>
                    <a:pt x="160" y="3082"/>
                  </a:lnTo>
                  <a:cubicBezTo>
                    <a:pt x="115" y="3105"/>
                    <a:pt x="69" y="3127"/>
                    <a:pt x="46" y="3173"/>
                  </a:cubicBezTo>
                  <a:cubicBezTo>
                    <a:pt x="46" y="3196"/>
                    <a:pt x="23" y="3196"/>
                    <a:pt x="23" y="3219"/>
                  </a:cubicBezTo>
                  <a:cubicBezTo>
                    <a:pt x="1" y="3264"/>
                    <a:pt x="23" y="3310"/>
                    <a:pt x="46" y="3356"/>
                  </a:cubicBezTo>
                  <a:cubicBezTo>
                    <a:pt x="69" y="3424"/>
                    <a:pt x="138" y="3447"/>
                    <a:pt x="206" y="3470"/>
                  </a:cubicBezTo>
                  <a:cubicBezTo>
                    <a:pt x="206" y="3470"/>
                    <a:pt x="229" y="3470"/>
                    <a:pt x="229" y="3493"/>
                  </a:cubicBezTo>
                  <a:cubicBezTo>
                    <a:pt x="229" y="3515"/>
                    <a:pt x="252" y="3561"/>
                    <a:pt x="297" y="3584"/>
                  </a:cubicBezTo>
                  <a:cubicBezTo>
                    <a:pt x="320" y="3584"/>
                    <a:pt x="320" y="3607"/>
                    <a:pt x="343" y="3607"/>
                  </a:cubicBezTo>
                  <a:lnTo>
                    <a:pt x="366" y="3607"/>
                  </a:lnTo>
                  <a:cubicBezTo>
                    <a:pt x="434" y="3607"/>
                    <a:pt x="480" y="3607"/>
                    <a:pt x="548" y="3630"/>
                  </a:cubicBezTo>
                  <a:cubicBezTo>
                    <a:pt x="526" y="3630"/>
                    <a:pt x="503" y="3652"/>
                    <a:pt x="503" y="3675"/>
                  </a:cubicBezTo>
                  <a:cubicBezTo>
                    <a:pt x="480" y="3698"/>
                    <a:pt x="480" y="3744"/>
                    <a:pt x="480" y="3789"/>
                  </a:cubicBezTo>
                  <a:cubicBezTo>
                    <a:pt x="480" y="3812"/>
                    <a:pt x="503" y="3858"/>
                    <a:pt x="526" y="3858"/>
                  </a:cubicBezTo>
                  <a:cubicBezTo>
                    <a:pt x="526" y="3881"/>
                    <a:pt x="548" y="3881"/>
                    <a:pt x="548" y="3904"/>
                  </a:cubicBezTo>
                  <a:cubicBezTo>
                    <a:pt x="571" y="3904"/>
                    <a:pt x="594" y="3904"/>
                    <a:pt x="617" y="3926"/>
                  </a:cubicBezTo>
                  <a:cubicBezTo>
                    <a:pt x="640" y="3926"/>
                    <a:pt x="640" y="3926"/>
                    <a:pt x="663" y="3949"/>
                  </a:cubicBezTo>
                  <a:lnTo>
                    <a:pt x="754" y="3949"/>
                  </a:lnTo>
                  <a:cubicBezTo>
                    <a:pt x="754" y="3972"/>
                    <a:pt x="754" y="3995"/>
                    <a:pt x="777" y="4018"/>
                  </a:cubicBezTo>
                  <a:cubicBezTo>
                    <a:pt x="777" y="4040"/>
                    <a:pt x="800" y="4063"/>
                    <a:pt x="800" y="4063"/>
                  </a:cubicBezTo>
                  <a:cubicBezTo>
                    <a:pt x="822" y="4086"/>
                    <a:pt x="822" y="4086"/>
                    <a:pt x="845" y="4109"/>
                  </a:cubicBezTo>
                  <a:cubicBezTo>
                    <a:pt x="868" y="4109"/>
                    <a:pt x="868" y="4109"/>
                    <a:pt x="891" y="4132"/>
                  </a:cubicBezTo>
                  <a:lnTo>
                    <a:pt x="1028" y="4132"/>
                  </a:lnTo>
                  <a:cubicBezTo>
                    <a:pt x="1028" y="4155"/>
                    <a:pt x="1005" y="4177"/>
                    <a:pt x="1005" y="4200"/>
                  </a:cubicBezTo>
                  <a:cubicBezTo>
                    <a:pt x="1005" y="4200"/>
                    <a:pt x="1005" y="4223"/>
                    <a:pt x="1005" y="4223"/>
                  </a:cubicBezTo>
                  <a:cubicBezTo>
                    <a:pt x="1005" y="4223"/>
                    <a:pt x="1005" y="4223"/>
                    <a:pt x="982" y="4246"/>
                  </a:cubicBezTo>
                  <a:cubicBezTo>
                    <a:pt x="959" y="4314"/>
                    <a:pt x="1005" y="4383"/>
                    <a:pt x="1073" y="4428"/>
                  </a:cubicBezTo>
                  <a:cubicBezTo>
                    <a:pt x="1073" y="4474"/>
                    <a:pt x="1073" y="4497"/>
                    <a:pt x="1096" y="4520"/>
                  </a:cubicBezTo>
                  <a:cubicBezTo>
                    <a:pt x="1142" y="4565"/>
                    <a:pt x="1165" y="4565"/>
                    <a:pt x="1210" y="4565"/>
                  </a:cubicBezTo>
                  <a:lnTo>
                    <a:pt x="1279" y="4565"/>
                  </a:lnTo>
                  <a:cubicBezTo>
                    <a:pt x="1302" y="4565"/>
                    <a:pt x="1325" y="4543"/>
                    <a:pt x="1347" y="4543"/>
                  </a:cubicBezTo>
                  <a:cubicBezTo>
                    <a:pt x="1370" y="4543"/>
                    <a:pt x="1370" y="4520"/>
                    <a:pt x="1393" y="4520"/>
                  </a:cubicBezTo>
                  <a:cubicBezTo>
                    <a:pt x="1439" y="4497"/>
                    <a:pt x="1461" y="4497"/>
                    <a:pt x="1484" y="4474"/>
                  </a:cubicBezTo>
                  <a:cubicBezTo>
                    <a:pt x="1530" y="4451"/>
                    <a:pt x="1598" y="4428"/>
                    <a:pt x="1644" y="4383"/>
                  </a:cubicBezTo>
                  <a:cubicBezTo>
                    <a:pt x="1690" y="4360"/>
                    <a:pt x="1713" y="4337"/>
                    <a:pt x="1758" y="4314"/>
                  </a:cubicBezTo>
                  <a:cubicBezTo>
                    <a:pt x="1804" y="4269"/>
                    <a:pt x="1872" y="4246"/>
                    <a:pt x="1918" y="4200"/>
                  </a:cubicBezTo>
                  <a:cubicBezTo>
                    <a:pt x="1918" y="4177"/>
                    <a:pt x="1918" y="4177"/>
                    <a:pt x="1941" y="4177"/>
                  </a:cubicBezTo>
                  <a:cubicBezTo>
                    <a:pt x="1964" y="4155"/>
                    <a:pt x="1986" y="4132"/>
                    <a:pt x="1986" y="4109"/>
                  </a:cubicBezTo>
                  <a:cubicBezTo>
                    <a:pt x="2009" y="4086"/>
                    <a:pt x="2009" y="4040"/>
                    <a:pt x="2009" y="4018"/>
                  </a:cubicBezTo>
                  <a:lnTo>
                    <a:pt x="2032" y="4018"/>
                  </a:lnTo>
                  <a:cubicBezTo>
                    <a:pt x="2078" y="4018"/>
                    <a:pt x="2123" y="3995"/>
                    <a:pt x="2169" y="3972"/>
                  </a:cubicBezTo>
                  <a:cubicBezTo>
                    <a:pt x="2238" y="3949"/>
                    <a:pt x="2283" y="3926"/>
                    <a:pt x="2329" y="3904"/>
                  </a:cubicBezTo>
                  <a:cubicBezTo>
                    <a:pt x="2352" y="3881"/>
                    <a:pt x="2374" y="3858"/>
                    <a:pt x="2352" y="3835"/>
                  </a:cubicBezTo>
                  <a:cubicBezTo>
                    <a:pt x="2338" y="3808"/>
                    <a:pt x="2325" y="3797"/>
                    <a:pt x="2312" y="3797"/>
                  </a:cubicBezTo>
                  <a:cubicBezTo>
                    <a:pt x="2302" y="3797"/>
                    <a:pt x="2293" y="3803"/>
                    <a:pt x="2283" y="3812"/>
                  </a:cubicBezTo>
                  <a:cubicBezTo>
                    <a:pt x="2260" y="3812"/>
                    <a:pt x="2238" y="3812"/>
                    <a:pt x="2238" y="3835"/>
                  </a:cubicBezTo>
                  <a:lnTo>
                    <a:pt x="2123" y="3835"/>
                  </a:lnTo>
                  <a:cubicBezTo>
                    <a:pt x="2123" y="3835"/>
                    <a:pt x="2146" y="3812"/>
                    <a:pt x="2146" y="3812"/>
                  </a:cubicBezTo>
                  <a:cubicBezTo>
                    <a:pt x="2238" y="3698"/>
                    <a:pt x="2352" y="3584"/>
                    <a:pt x="2443" y="3493"/>
                  </a:cubicBezTo>
                  <a:cubicBezTo>
                    <a:pt x="2489" y="3447"/>
                    <a:pt x="2557" y="3401"/>
                    <a:pt x="2603" y="3356"/>
                  </a:cubicBezTo>
                  <a:cubicBezTo>
                    <a:pt x="2603" y="3333"/>
                    <a:pt x="2626" y="3310"/>
                    <a:pt x="2648" y="3310"/>
                  </a:cubicBezTo>
                  <a:cubicBezTo>
                    <a:pt x="2694" y="3264"/>
                    <a:pt x="2740" y="3219"/>
                    <a:pt x="2762" y="3173"/>
                  </a:cubicBezTo>
                  <a:cubicBezTo>
                    <a:pt x="2785" y="3173"/>
                    <a:pt x="2785" y="3150"/>
                    <a:pt x="2808" y="3150"/>
                  </a:cubicBezTo>
                  <a:lnTo>
                    <a:pt x="2808" y="3127"/>
                  </a:lnTo>
                  <a:cubicBezTo>
                    <a:pt x="2831" y="3105"/>
                    <a:pt x="2854" y="3082"/>
                    <a:pt x="2877" y="3036"/>
                  </a:cubicBezTo>
                  <a:cubicBezTo>
                    <a:pt x="2922" y="2991"/>
                    <a:pt x="2945" y="2945"/>
                    <a:pt x="2991" y="2899"/>
                  </a:cubicBezTo>
                  <a:cubicBezTo>
                    <a:pt x="3014" y="2854"/>
                    <a:pt x="3036" y="2831"/>
                    <a:pt x="3059" y="2785"/>
                  </a:cubicBezTo>
                  <a:cubicBezTo>
                    <a:pt x="3128" y="2694"/>
                    <a:pt x="3196" y="2625"/>
                    <a:pt x="3242" y="2534"/>
                  </a:cubicBezTo>
                  <a:cubicBezTo>
                    <a:pt x="3242" y="2488"/>
                    <a:pt x="3265" y="2466"/>
                    <a:pt x="3287" y="2443"/>
                  </a:cubicBezTo>
                  <a:cubicBezTo>
                    <a:pt x="3310" y="2420"/>
                    <a:pt x="3333" y="2374"/>
                    <a:pt x="3333" y="2351"/>
                  </a:cubicBezTo>
                  <a:cubicBezTo>
                    <a:pt x="3356" y="2329"/>
                    <a:pt x="3379" y="2283"/>
                    <a:pt x="3379" y="2260"/>
                  </a:cubicBezTo>
                  <a:cubicBezTo>
                    <a:pt x="3402" y="2237"/>
                    <a:pt x="3424" y="2192"/>
                    <a:pt x="3447" y="2146"/>
                  </a:cubicBezTo>
                  <a:cubicBezTo>
                    <a:pt x="3447" y="2146"/>
                    <a:pt x="3447" y="2123"/>
                    <a:pt x="3470" y="2123"/>
                  </a:cubicBezTo>
                  <a:cubicBezTo>
                    <a:pt x="3493" y="2077"/>
                    <a:pt x="3493" y="2032"/>
                    <a:pt x="3516" y="1986"/>
                  </a:cubicBezTo>
                  <a:cubicBezTo>
                    <a:pt x="3516" y="1986"/>
                    <a:pt x="3516" y="2009"/>
                    <a:pt x="3516" y="2032"/>
                  </a:cubicBezTo>
                  <a:cubicBezTo>
                    <a:pt x="3539" y="1918"/>
                    <a:pt x="3584" y="1826"/>
                    <a:pt x="3653" y="1758"/>
                  </a:cubicBezTo>
                  <a:cubicBezTo>
                    <a:pt x="3698" y="1644"/>
                    <a:pt x="3767" y="1575"/>
                    <a:pt x="3835" y="1484"/>
                  </a:cubicBezTo>
                  <a:cubicBezTo>
                    <a:pt x="3881" y="1416"/>
                    <a:pt x="3927" y="1370"/>
                    <a:pt x="3972" y="1301"/>
                  </a:cubicBezTo>
                  <a:cubicBezTo>
                    <a:pt x="4041" y="1233"/>
                    <a:pt x="4109" y="1187"/>
                    <a:pt x="4178" y="1119"/>
                  </a:cubicBezTo>
                  <a:cubicBezTo>
                    <a:pt x="4200" y="1096"/>
                    <a:pt x="4246" y="1073"/>
                    <a:pt x="4292" y="1050"/>
                  </a:cubicBezTo>
                  <a:cubicBezTo>
                    <a:pt x="4315" y="1050"/>
                    <a:pt x="4337" y="1050"/>
                    <a:pt x="4360" y="1028"/>
                  </a:cubicBezTo>
                  <a:cubicBezTo>
                    <a:pt x="4383" y="1028"/>
                    <a:pt x="4406" y="1005"/>
                    <a:pt x="4429" y="1005"/>
                  </a:cubicBezTo>
                  <a:lnTo>
                    <a:pt x="4474" y="1005"/>
                  </a:lnTo>
                  <a:cubicBezTo>
                    <a:pt x="4497" y="982"/>
                    <a:pt x="4497" y="982"/>
                    <a:pt x="4497" y="982"/>
                  </a:cubicBezTo>
                  <a:cubicBezTo>
                    <a:pt x="4520" y="982"/>
                    <a:pt x="4543" y="982"/>
                    <a:pt x="4543" y="959"/>
                  </a:cubicBezTo>
                  <a:cubicBezTo>
                    <a:pt x="4680" y="891"/>
                    <a:pt x="4657" y="731"/>
                    <a:pt x="4611" y="617"/>
                  </a:cubicBezTo>
                  <a:cubicBezTo>
                    <a:pt x="4589" y="548"/>
                    <a:pt x="4543" y="480"/>
                    <a:pt x="4520" y="411"/>
                  </a:cubicBezTo>
                  <a:cubicBezTo>
                    <a:pt x="4497" y="366"/>
                    <a:pt x="4474" y="297"/>
                    <a:pt x="4429" y="251"/>
                  </a:cubicBezTo>
                  <a:cubicBezTo>
                    <a:pt x="4406" y="229"/>
                    <a:pt x="4383" y="183"/>
                    <a:pt x="4360" y="160"/>
                  </a:cubicBezTo>
                  <a:cubicBezTo>
                    <a:pt x="4337" y="137"/>
                    <a:pt x="4337" y="137"/>
                    <a:pt x="4315" y="115"/>
                  </a:cubicBezTo>
                  <a:cubicBezTo>
                    <a:pt x="4292" y="92"/>
                    <a:pt x="4269" y="92"/>
                    <a:pt x="4246" y="69"/>
                  </a:cubicBezTo>
                  <a:cubicBezTo>
                    <a:pt x="4246" y="69"/>
                    <a:pt x="4223" y="46"/>
                    <a:pt x="4200" y="46"/>
                  </a:cubicBezTo>
                  <a:cubicBezTo>
                    <a:pt x="4178" y="23"/>
                    <a:pt x="4132" y="0"/>
                    <a:pt x="41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9749;p58">
              <a:extLst>
                <a:ext uri="{FF2B5EF4-FFF2-40B4-BE49-F238E27FC236}">
                  <a16:creationId xmlns:a16="http://schemas.microsoft.com/office/drawing/2014/main" id="{C3DCD676-717F-C710-D971-1EE55058F58C}"/>
                </a:ext>
              </a:extLst>
            </p:cNvPr>
            <p:cNvSpPr/>
            <p:nvPr/>
          </p:nvSpPr>
          <p:spPr>
            <a:xfrm>
              <a:off x="5599053" y="3163093"/>
              <a:ext cx="594575" cy="616101"/>
            </a:xfrm>
            <a:custGeom>
              <a:avLst/>
              <a:gdLst/>
              <a:ahLst/>
              <a:cxnLst/>
              <a:rect l="l" t="t" r="r" b="b"/>
              <a:pathLst>
                <a:path w="12623" h="13080" extrusionOk="0">
                  <a:moveTo>
                    <a:pt x="6779" y="1"/>
                  </a:moveTo>
                  <a:cubicBezTo>
                    <a:pt x="6551" y="1"/>
                    <a:pt x="6300" y="23"/>
                    <a:pt x="6095" y="46"/>
                  </a:cubicBezTo>
                  <a:lnTo>
                    <a:pt x="5958" y="46"/>
                  </a:lnTo>
                  <a:cubicBezTo>
                    <a:pt x="5661" y="69"/>
                    <a:pt x="5364" y="138"/>
                    <a:pt x="5090" y="252"/>
                  </a:cubicBezTo>
                  <a:cubicBezTo>
                    <a:pt x="4953" y="320"/>
                    <a:pt x="4816" y="366"/>
                    <a:pt x="4679" y="434"/>
                  </a:cubicBezTo>
                  <a:cubicBezTo>
                    <a:pt x="4520" y="503"/>
                    <a:pt x="4383" y="571"/>
                    <a:pt x="4269" y="640"/>
                  </a:cubicBezTo>
                  <a:cubicBezTo>
                    <a:pt x="4109" y="731"/>
                    <a:pt x="3972" y="822"/>
                    <a:pt x="3858" y="891"/>
                  </a:cubicBezTo>
                  <a:cubicBezTo>
                    <a:pt x="3812" y="936"/>
                    <a:pt x="3766" y="959"/>
                    <a:pt x="3721" y="1005"/>
                  </a:cubicBezTo>
                  <a:lnTo>
                    <a:pt x="3675" y="1028"/>
                  </a:lnTo>
                  <a:lnTo>
                    <a:pt x="3675" y="1051"/>
                  </a:lnTo>
                  <a:cubicBezTo>
                    <a:pt x="3607" y="1073"/>
                    <a:pt x="3561" y="1119"/>
                    <a:pt x="3515" y="1165"/>
                  </a:cubicBezTo>
                  <a:cubicBezTo>
                    <a:pt x="3310" y="1347"/>
                    <a:pt x="3104" y="1553"/>
                    <a:pt x="2876" y="1804"/>
                  </a:cubicBezTo>
                  <a:lnTo>
                    <a:pt x="2831" y="1849"/>
                  </a:lnTo>
                  <a:cubicBezTo>
                    <a:pt x="2785" y="1895"/>
                    <a:pt x="2739" y="1941"/>
                    <a:pt x="2694" y="1986"/>
                  </a:cubicBezTo>
                  <a:cubicBezTo>
                    <a:pt x="2671" y="2032"/>
                    <a:pt x="2648" y="2078"/>
                    <a:pt x="2602" y="2101"/>
                  </a:cubicBezTo>
                  <a:lnTo>
                    <a:pt x="2602" y="2123"/>
                  </a:lnTo>
                  <a:lnTo>
                    <a:pt x="2557" y="2169"/>
                  </a:lnTo>
                  <a:cubicBezTo>
                    <a:pt x="2511" y="2169"/>
                    <a:pt x="2488" y="2192"/>
                    <a:pt x="2465" y="2215"/>
                  </a:cubicBezTo>
                  <a:cubicBezTo>
                    <a:pt x="2465" y="2238"/>
                    <a:pt x="2443" y="2260"/>
                    <a:pt x="2443" y="2283"/>
                  </a:cubicBezTo>
                  <a:cubicBezTo>
                    <a:pt x="2420" y="2329"/>
                    <a:pt x="2374" y="2374"/>
                    <a:pt x="2351" y="2420"/>
                  </a:cubicBezTo>
                  <a:lnTo>
                    <a:pt x="2351" y="2443"/>
                  </a:lnTo>
                  <a:cubicBezTo>
                    <a:pt x="2306" y="2489"/>
                    <a:pt x="2260" y="2557"/>
                    <a:pt x="2237" y="2603"/>
                  </a:cubicBezTo>
                  <a:lnTo>
                    <a:pt x="2214" y="2648"/>
                  </a:lnTo>
                  <a:lnTo>
                    <a:pt x="2191" y="2671"/>
                  </a:lnTo>
                  <a:cubicBezTo>
                    <a:pt x="2146" y="2763"/>
                    <a:pt x="2077" y="2854"/>
                    <a:pt x="2009" y="2968"/>
                  </a:cubicBezTo>
                  <a:lnTo>
                    <a:pt x="1940" y="3082"/>
                  </a:lnTo>
                  <a:cubicBezTo>
                    <a:pt x="1895" y="3128"/>
                    <a:pt x="1872" y="3173"/>
                    <a:pt x="1849" y="3219"/>
                  </a:cubicBezTo>
                  <a:lnTo>
                    <a:pt x="1826" y="3265"/>
                  </a:lnTo>
                  <a:cubicBezTo>
                    <a:pt x="1781" y="3333"/>
                    <a:pt x="1735" y="3402"/>
                    <a:pt x="1712" y="3470"/>
                  </a:cubicBezTo>
                  <a:cubicBezTo>
                    <a:pt x="1666" y="3561"/>
                    <a:pt x="1621" y="3653"/>
                    <a:pt x="1575" y="3744"/>
                  </a:cubicBezTo>
                  <a:lnTo>
                    <a:pt x="1484" y="3881"/>
                  </a:lnTo>
                  <a:cubicBezTo>
                    <a:pt x="1415" y="4018"/>
                    <a:pt x="1347" y="4178"/>
                    <a:pt x="1301" y="4292"/>
                  </a:cubicBezTo>
                  <a:lnTo>
                    <a:pt x="1301" y="4337"/>
                  </a:lnTo>
                  <a:lnTo>
                    <a:pt x="1278" y="4360"/>
                  </a:lnTo>
                  <a:lnTo>
                    <a:pt x="1256" y="4406"/>
                  </a:lnTo>
                  <a:cubicBezTo>
                    <a:pt x="1256" y="4429"/>
                    <a:pt x="1233" y="4452"/>
                    <a:pt x="1233" y="4497"/>
                  </a:cubicBezTo>
                  <a:cubicBezTo>
                    <a:pt x="1210" y="4566"/>
                    <a:pt x="1187" y="4611"/>
                    <a:pt x="1164" y="4680"/>
                  </a:cubicBezTo>
                  <a:cubicBezTo>
                    <a:pt x="1141" y="4748"/>
                    <a:pt x="1119" y="4840"/>
                    <a:pt x="1096" y="4908"/>
                  </a:cubicBezTo>
                  <a:cubicBezTo>
                    <a:pt x="1073" y="4977"/>
                    <a:pt x="1073" y="5045"/>
                    <a:pt x="1050" y="5114"/>
                  </a:cubicBezTo>
                  <a:cubicBezTo>
                    <a:pt x="1027" y="5159"/>
                    <a:pt x="1005" y="5228"/>
                    <a:pt x="982" y="5296"/>
                  </a:cubicBezTo>
                  <a:lnTo>
                    <a:pt x="982" y="5342"/>
                  </a:lnTo>
                  <a:lnTo>
                    <a:pt x="982" y="5365"/>
                  </a:lnTo>
                  <a:lnTo>
                    <a:pt x="959" y="5410"/>
                  </a:lnTo>
                  <a:lnTo>
                    <a:pt x="936" y="5524"/>
                  </a:lnTo>
                  <a:lnTo>
                    <a:pt x="890" y="5661"/>
                  </a:lnTo>
                  <a:lnTo>
                    <a:pt x="868" y="5707"/>
                  </a:lnTo>
                  <a:lnTo>
                    <a:pt x="868" y="5753"/>
                  </a:lnTo>
                  <a:cubicBezTo>
                    <a:pt x="845" y="5821"/>
                    <a:pt x="822" y="5867"/>
                    <a:pt x="822" y="5935"/>
                  </a:cubicBezTo>
                  <a:cubicBezTo>
                    <a:pt x="776" y="6049"/>
                    <a:pt x="753" y="6163"/>
                    <a:pt x="731" y="6255"/>
                  </a:cubicBezTo>
                  <a:lnTo>
                    <a:pt x="731" y="6278"/>
                  </a:lnTo>
                  <a:lnTo>
                    <a:pt x="708" y="6300"/>
                  </a:lnTo>
                  <a:lnTo>
                    <a:pt x="708" y="6323"/>
                  </a:lnTo>
                  <a:lnTo>
                    <a:pt x="708" y="6369"/>
                  </a:lnTo>
                  <a:lnTo>
                    <a:pt x="662" y="6506"/>
                  </a:lnTo>
                  <a:lnTo>
                    <a:pt x="662" y="6529"/>
                  </a:lnTo>
                  <a:cubicBezTo>
                    <a:pt x="639" y="6574"/>
                    <a:pt x="639" y="6620"/>
                    <a:pt x="616" y="6666"/>
                  </a:cubicBezTo>
                  <a:cubicBezTo>
                    <a:pt x="616" y="6711"/>
                    <a:pt x="594" y="6734"/>
                    <a:pt x="594" y="6780"/>
                  </a:cubicBezTo>
                  <a:lnTo>
                    <a:pt x="571" y="6848"/>
                  </a:lnTo>
                  <a:cubicBezTo>
                    <a:pt x="548" y="6894"/>
                    <a:pt x="548" y="6962"/>
                    <a:pt x="525" y="7008"/>
                  </a:cubicBezTo>
                  <a:cubicBezTo>
                    <a:pt x="525" y="7076"/>
                    <a:pt x="502" y="7122"/>
                    <a:pt x="525" y="7145"/>
                  </a:cubicBezTo>
                  <a:cubicBezTo>
                    <a:pt x="525" y="7191"/>
                    <a:pt x="525" y="7236"/>
                    <a:pt x="548" y="7259"/>
                  </a:cubicBezTo>
                  <a:cubicBezTo>
                    <a:pt x="594" y="7328"/>
                    <a:pt x="639" y="7373"/>
                    <a:pt x="662" y="7442"/>
                  </a:cubicBezTo>
                  <a:cubicBezTo>
                    <a:pt x="662" y="7465"/>
                    <a:pt x="685" y="7465"/>
                    <a:pt x="685" y="7487"/>
                  </a:cubicBezTo>
                  <a:cubicBezTo>
                    <a:pt x="685" y="7510"/>
                    <a:pt x="708" y="7510"/>
                    <a:pt x="708" y="7533"/>
                  </a:cubicBezTo>
                  <a:cubicBezTo>
                    <a:pt x="708" y="7556"/>
                    <a:pt x="731" y="7579"/>
                    <a:pt x="753" y="7601"/>
                  </a:cubicBezTo>
                  <a:lnTo>
                    <a:pt x="753" y="7624"/>
                  </a:lnTo>
                  <a:cubicBezTo>
                    <a:pt x="799" y="7670"/>
                    <a:pt x="822" y="7738"/>
                    <a:pt x="845" y="7830"/>
                  </a:cubicBezTo>
                  <a:cubicBezTo>
                    <a:pt x="868" y="7898"/>
                    <a:pt x="890" y="7989"/>
                    <a:pt x="913" y="8058"/>
                  </a:cubicBezTo>
                  <a:lnTo>
                    <a:pt x="913" y="8126"/>
                  </a:lnTo>
                  <a:cubicBezTo>
                    <a:pt x="936" y="8218"/>
                    <a:pt x="959" y="8309"/>
                    <a:pt x="959" y="8400"/>
                  </a:cubicBezTo>
                  <a:cubicBezTo>
                    <a:pt x="959" y="8469"/>
                    <a:pt x="959" y="8537"/>
                    <a:pt x="959" y="8606"/>
                  </a:cubicBezTo>
                  <a:cubicBezTo>
                    <a:pt x="936" y="8697"/>
                    <a:pt x="936" y="8743"/>
                    <a:pt x="936" y="8811"/>
                  </a:cubicBezTo>
                  <a:cubicBezTo>
                    <a:pt x="913" y="8834"/>
                    <a:pt x="890" y="8880"/>
                    <a:pt x="868" y="8925"/>
                  </a:cubicBezTo>
                  <a:cubicBezTo>
                    <a:pt x="845" y="8994"/>
                    <a:pt x="799" y="9039"/>
                    <a:pt x="753" y="9085"/>
                  </a:cubicBezTo>
                  <a:lnTo>
                    <a:pt x="708" y="9154"/>
                  </a:lnTo>
                  <a:lnTo>
                    <a:pt x="685" y="9176"/>
                  </a:lnTo>
                  <a:cubicBezTo>
                    <a:pt x="639" y="9245"/>
                    <a:pt x="571" y="9313"/>
                    <a:pt x="525" y="9382"/>
                  </a:cubicBezTo>
                  <a:cubicBezTo>
                    <a:pt x="480" y="9405"/>
                    <a:pt x="457" y="9450"/>
                    <a:pt x="388" y="9496"/>
                  </a:cubicBezTo>
                  <a:cubicBezTo>
                    <a:pt x="388" y="9496"/>
                    <a:pt x="365" y="9496"/>
                    <a:pt x="343" y="9519"/>
                  </a:cubicBezTo>
                  <a:lnTo>
                    <a:pt x="297" y="9519"/>
                  </a:lnTo>
                  <a:cubicBezTo>
                    <a:pt x="297" y="9542"/>
                    <a:pt x="274" y="9542"/>
                    <a:pt x="251" y="9564"/>
                  </a:cubicBezTo>
                  <a:lnTo>
                    <a:pt x="228" y="9564"/>
                  </a:lnTo>
                  <a:cubicBezTo>
                    <a:pt x="206" y="9564"/>
                    <a:pt x="206" y="9564"/>
                    <a:pt x="183" y="9587"/>
                  </a:cubicBezTo>
                  <a:cubicBezTo>
                    <a:pt x="160" y="9587"/>
                    <a:pt x="137" y="9587"/>
                    <a:pt x="137" y="9610"/>
                  </a:cubicBezTo>
                  <a:cubicBezTo>
                    <a:pt x="114" y="9610"/>
                    <a:pt x="91" y="9633"/>
                    <a:pt x="69" y="9656"/>
                  </a:cubicBezTo>
                  <a:cubicBezTo>
                    <a:pt x="23" y="9679"/>
                    <a:pt x="0" y="9747"/>
                    <a:pt x="0" y="9793"/>
                  </a:cubicBezTo>
                  <a:cubicBezTo>
                    <a:pt x="0" y="9838"/>
                    <a:pt x="23" y="9884"/>
                    <a:pt x="46" y="9930"/>
                  </a:cubicBezTo>
                  <a:cubicBezTo>
                    <a:pt x="91" y="9975"/>
                    <a:pt x="137" y="10044"/>
                    <a:pt x="183" y="10089"/>
                  </a:cubicBezTo>
                  <a:cubicBezTo>
                    <a:pt x="251" y="10204"/>
                    <a:pt x="343" y="10272"/>
                    <a:pt x="434" y="10363"/>
                  </a:cubicBezTo>
                  <a:lnTo>
                    <a:pt x="480" y="10386"/>
                  </a:lnTo>
                  <a:cubicBezTo>
                    <a:pt x="502" y="10409"/>
                    <a:pt x="502" y="10432"/>
                    <a:pt x="525" y="10455"/>
                  </a:cubicBezTo>
                  <a:cubicBezTo>
                    <a:pt x="548" y="10477"/>
                    <a:pt x="571" y="10500"/>
                    <a:pt x="594" y="10523"/>
                  </a:cubicBezTo>
                  <a:lnTo>
                    <a:pt x="616" y="10546"/>
                  </a:lnTo>
                  <a:cubicBezTo>
                    <a:pt x="662" y="10614"/>
                    <a:pt x="708" y="10660"/>
                    <a:pt x="753" y="10729"/>
                  </a:cubicBezTo>
                  <a:cubicBezTo>
                    <a:pt x="822" y="10843"/>
                    <a:pt x="913" y="10957"/>
                    <a:pt x="1027" y="11048"/>
                  </a:cubicBezTo>
                  <a:cubicBezTo>
                    <a:pt x="1141" y="11162"/>
                    <a:pt x="1278" y="11276"/>
                    <a:pt x="1393" y="11368"/>
                  </a:cubicBezTo>
                  <a:cubicBezTo>
                    <a:pt x="1484" y="11436"/>
                    <a:pt x="1575" y="11505"/>
                    <a:pt x="1644" y="11550"/>
                  </a:cubicBezTo>
                  <a:lnTo>
                    <a:pt x="1689" y="11573"/>
                  </a:lnTo>
                  <a:lnTo>
                    <a:pt x="1758" y="11619"/>
                  </a:lnTo>
                  <a:cubicBezTo>
                    <a:pt x="1895" y="11733"/>
                    <a:pt x="2032" y="11824"/>
                    <a:pt x="2169" y="11893"/>
                  </a:cubicBezTo>
                  <a:cubicBezTo>
                    <a:pt x="2237" y="11938"/>
                    <a:pt x="2283" y="11961"/>
                    <a:pt x="2328" y="11984"/>
                  </a:cubicBezTo>
                  <a:lnTo>
                    <a:pt x="2374" y="12007"/>
                  </a:lnTo>
                  <a:lnTo>
                    <a:pt x="2420" y="12052"/>
                  </a:lnTo>
                  <a:cubicBezTo>
                    <a:pt x="2465" y="12075"/>
                    <a:pt x="2511" y="12098"/>
                    <a:pt x="2557" y="12121"/>
                  </a:cubicBezTo>
                  <a:cubicBezTo>
                    <a:pt x="2579" y="12144"/>
                    <a:pt x="2625" y="12167"/>
                    <a:pt x="2648" y="12189"/>
                  </a:cubicBezTo>
                  <a:cubicBezTo>
                    <a:pt x="2694" y="12212"/>
                    <a:pt x="2716" y="12235"/>
                    <a:pt x="2739" y="12258"/>
                  </a:cubicBezTo>
                  <a:cubicBezTo>
                    <a:pt x="2785" y="12303"/>
                    <a:pt x="2853" y="12326"/>
                    <a:pt x="2899" y="12349"/>
                  </a:cubicBezTo>
                  <a:lnTo>
                    <a:pt x="2967" y="12372"/>
                  </a:lnTo>
                  <a:cubicBezTo>
                    <a:pt x="2990" y="12395"/>
                    <a:pt x="3036" y="12418"/>
                    <a:pt x="3059" y="12418"/>
                  </a:cubicBezTo>
                  <a:cubicBezTo>
                    <a:pt x="3104" y="12440"/>
                    <a:pt x="3127" y="12463"/>
                    <a:pt x="3173" y="12486"/>
                  </a:cubicBezTo>
                  <a:cubicBezTo>
                    <a:pt x="3219" y="12509"/>
                    <a:pt x="3264" y="12532"/>
                    <a:pt x="3333" y="12555"/>
                  </a:cubicBezTo>
                  <a:lnTo>
                    <a:pt x="3378" y="12577"/>
                  </a:lnTo>
                  <a:cubicBezTo>
                    <a:pt x="3401" y="12577"/>
                    <a:pt x="3447" y="12600"/>
                    <a:pt x="3492" y="12623"/>
                  </a:cubicBezTo>
                  <a:cubicBezTo>
                    <a:pt x="3515" y="12623"/>
                    <a:pt x="3538" y="12646"/>
                    <a:pt x="3584" y="12646"/>
                  </a:cubicBezTo>
                  <a:cubicBezTo>
                    <a:pt x="3629" y="12669"/>
                    <a:pt x="3675" y="12691"/>
                    <a:pt x="3721" y="12714"/>
                  </a:cubicBezTo>
                  <a:lnTo>
                    <a:pt x="3766" y="12737"/>
                  </a:lnTo>
                  <a:cubicBezTo>
                    <a:pt x="3835" y="12737"/>
                    <a:pt x="3880" y="12760"/>
                    <a:pt x="3926" y="12783"/>
                  </a:cubicBezTo>
                  <a:lnTo>
                    <a:pt x="3995" y="12806"/>
                  </a:lnTo>
                  <a:cubicBezTo>
                    <a:pt x="4063" y="12828"/>
                    <a:pt x="4154" y="12851"/>
                    <a:pt x="4246" y="12874"/>
                  </a:cubicBezTo>
                  <a:lnTo>
                    <a:pt x="4451" y="12897"/>
                  </a:lnTo>
                  <a:cubicBezTo>
                    <a:pt x="4497" y="12897"/>
                    <a:pt x="4542" y="12920"/>
                    <a:pt x="4588" y="12920"/>
                  </a:cubicBezTo>
                  <a:cubicBezTo>
                    <a:pt x="4611" y="12920"/>
                    <a:pt x="4634" y="12943"/>
                    <a:pt x="4679" y="12943"/>
                  </a:cubicBezTo>
                  <a:cubicBezTo>
                    <a:pt x="4748" y="12943"/>
                    <a:pt x="4816" y="12965"/>
                    <a:pt x="4908" y="12965"/>
                  </a:cubicBezTo>
                  <a:cubicBezTo>
                    <a:pt x="4953" y="12988"/>
                    <a:pt x="4999" y="12988"/>
                    <a:pt x="5067" y="12988"/>
                  </a:cubicBezTo>
                  <a:lnTo>
                    <a:pt x="5136" y="13011"/>
                  </a:lnTo>
                  <a:cubicBezTo>
                    <a:pt x="5273" y="13034"/>
                    <a:pt x="5410" y="13057"/>
                    <a:pt x="5547" y="13057"/>
                  </a:cubicBezTo>
                  <a:lnTo>
                    <a:pt x="5798" y="13057"/>
                  </a:lnTo>
                  <a:cubicBezTo>
                    <a:pt x="5866" y="13057"/>
                    <a:pt x="5935" y="13080"/>
                    <a:pt x="6003" y="13080"/>
                  </a:cubicBezTo>
                  <a:cubicBezTo>
                    <a:pt x="6140" y="13080"/>
                    <a:pt x="6254" y="13057"/>
                    <a:pt x="6368" y="13034"/>
                  </a:cubicBezTo>
                  <a:lnTo>
                    <a:pt x="6483" y="13011"/>
                  </a:lnTo>
                  <a:lnTo>
                    <a:pt x="6688" y="13011"/>
                  </a:lnTo>
                  <a:lnTo>
                    <a:pt x="6734" y="12988"/>
                  </a:lnTo>
                  <a:lnTo>
                    <a:pt x="6825" y="12988"/>
                  </a:lnTo>
                  <a:cubicBezTo>
                    <a:pt x="6893" y="12988"/>
                    <a:pt x="6916" y="12965"/>
                    <a:pt x="6962" y="12965"/>
                  </a:cubicBezTo>
                  <a:lnTo>
                    <a:pt x="7030" y="12965"/>
                  </a:lnTo>
                  <a:cubicBezTo>
                    <a:pt x="7099" y="12965"/>
                    <a:pt x="7145" y="12943"/>
                    <a:pt x="7190" y="12943"/>
                  </a:cubicBezTo>
                  <a:cubicBezTo>
                    <a:pt x="7236" y="12943"/>
                    <a:pt x="7281" y="12943"/>
                    <a:pt x="7304" y="12920"/>
                  </a:cubicBezTo>
                  <a:lnTo>
                    <a:pt x="7418" y="12920"/>
                  </a:lnTo>
                  <a:cubicBezTo>
                    <a:pt x="7533" y="12920"/>
                    <a:pt x="7647" y="12897"/>
                    <a:pt x="7761" y="12874"/>
                  </a:cubicBezTo>
                  <a:lnTo>
                    <a:pt x="7989" y="12874"/>
                  </a:lnTo>
                  <a:cubicBezTo>
                    <a:pt x="8035" y="12874"/>
                    <a:pt x="8080" y="12851"/>
                    <a:pt x="8126" y="12828"/>
                  </a:cubicBezTo>
                  <a:cubicBezTo>
                    <a:pt x="8172" y="12828"/>
                    <a:pt x="8194" y="12806"/>
                    <a:pt x="8217" y="12806"/>
                  </a:cubicBezTo>
                  <a:cubicBezTo>
                    <a:pt x="8240" y="12806"/>
                    <a:pt x="8286" y="12783"/>
                    <a:pt x="8331" y="12783"/>
                  </a:cubicBezTo>
                  <a:lnTo>
                    <a:pt x="8400" y="12783"/>
                  </a:lnTo>
                  <a:cubicBezTo>
                    <a:pt x="8446" y="12760"/>
                    <a:pt x="8491" y="12737"/>
                    <a:pt x="8514" y="12737"/>
                  </a:cubicBezTo>
                  <a:lnTo>
                    <a:pt x="8560" y="12714"/>
                  </a:lnTo>
                  <a:lnTo>
                    <a:pt x="8605" y="12691"/>
                  </a:lnTo>
                  <a:lnTo>
                    <a:pt x="8697" y="12691"/>
                  </a:lnTo>
                  <a:lnTo>
                    <a:pt x="8742" y="12669"/>
                  </a:lnTo>
                  <a:cubicBezTo>
                    <a:pt x="8811" y="12669"/>
                    <a:pt x="8856" y="12646"/>
                    <a:pt x="8925" y="12623"/>
                  </a:cubicBezTo>
                  <a:lnTo>
                    <a:pt x="8993" y="12600"/>
                  </a:lnTo>
                  <a:cubicBezTo>
                    <a:pt x="9016" y="12600"/>
                    <a:pt x="9062" y="12577"/>
                    <a:pt x="9085" y="12577"/>
                  </a:cubicBezTo>
                  <a:lnTo>
                    <a:pt x="9130" y="12555"/>
                  </a:lnTo>
                  <a:cubicBezTo>
                    <a:pt x="9153" y="12555"/>
                    <a:pt x="9176" y="12532"/>
                    <a:pt x="9222" y="12532"/>
                  </a:cubicBezTo>
                  <a:lnTo>
                    <a:pt x="9290" y="12509"/>
                  </a:lnTo>
                  <a:lnTo>
                    <a:pt x="9313" y="12509"/>
                  </a:lnTo>
                  <a:cubicBezTo>
                    <a:pt x="9381" y="12486"/>
                    <a:pt x="9450" y="12463"/>
                    <a:pt x="9518" y="12440"/>
                  </a:cubicBezTo>
                  <a:cubicBezTo>
                    <a:pt x="9610" y="12418"/>
                    <a:pt x="9769" y="12372"/>
                    <a:pt x="9906" y="12303"/>
                  </a:cubicBezTo>
                  <a:cubicBezTo>
                    <a:pt x="9975" y="12281"/>
                    <a:pt x="10021" y="12235"/>
                    <a:pt x="10066" y="12212"/>
                  </a:cubicBezTo>
                  <a:lnTo>
                    <a:pt x="10112" y="12189"/>
                  </a:lnTo>
                  <a:cubicBezTo>
                    <a:pt x="10180" y="12144"/>
                    <a:pt x="10249" y="12098"/>
                    <a:pt x="10317" y="12075"/>
                  </a:cubicBezTo>
                  <a:cubicBezTo>
                    <a:pt x="10386" y="12030"/>
                    <a:pt x="10454" y="11984"/>
                    <a:pt x="10523" y="11961"/>
                  </a:cubicBezTo>
                  <a:lnTo>
                    <a:pt x="10545" y="11938"/>
                  </a:lnTo>
                  <a:lnTo>
                    <a:pt x="10591" y="11938"/>
                  </a:lnTo>
                  <a:lnTo>
                    <a:pt x="10682" y="11870"/>
                  </a:lnTo>
                  <a:lnTo>
                    <a:pt x="10797" y="11824"/>
                  </a:lnTo>
                  <a:cubicBezTo>
                    <a:pt x="10865" y="11778"/>
                    <a:pt x="10956" y="11733"/>
                    <a:pt x="11025" y="11687"/>
                  </a:cubicBezTo>
                  <a:cubicBezTo>
                    <a:pt x="11093" y="11642"/>
                    <a:pt x="11162" y="11619"/>
                    <a:pt x="11230" y="11573"/>
                  </a:cubicBezTo>
                  <a:lnTo>
                    <a:pt x="11276" y="11527"/>
                  </a:lnTo>
                  <a:cubicBezTo>
                    <a:pt x="11322" y="11505"/>
                    <a:pt x="11344" y="11482"/>
                    <a:pt x="11367" y="11459"/>
                  </a:cubicBezTo>
                  <a:cubicBezTo>
                    <a:pt x="11413" y="11436"/>
                    <a:pt x="11459" y="11390"/>
                    <a:pt x="11527" y="11368"/>
                  </a:cubicBezTo>
                  <a:cubicBezTo>
                    <a:pt x="11550" y="11345"/>
                    <a:pt x="11573" y="11322"/>
                    <a:pt x="11618" y="11276"/>
                  </a:cubicBezTo>
                  <a:lnTo>
                    <a:pt x="11641" y="11254"/>
                  </a:lnTo>
                  <a:cubicBezTo>
                    <a:pt x="11687" y="11208"/>
                    <a:pt x="11732" y="11162"/>
                    <a:pt x="11778" y="11139"/>
                  </a:cubicBezTo>
                  <a:cubicBezTo>
                    <a:pt x="11847" y="11094"/>
                    <a:pt x="11892" y="11025"/>
                    <a:pt x="11938" y="10980"/>
                  </a:cubicBezTo>
                  <a:cubicBezTo>
                    <a:pt x="12029" y="10888"/>
                    <a:pt x="12098" y="10774"/>
                    <a:pt x="12143" y="10660"/>
                  </a:cubicBezTo>
                  <a:cubicBezTo>
                    <a:pt x="12166" y="10614"/>
                    <a:pt x="12166" y="10546"/>
                    <a:pt x="12189" y="10500"/>
                  </a:cubicBezTo>
                  <a:cubicBezTo>
                    <a:pt x="12212" y="10432"/>
                    <a:pt x="12235" y="10363"/>
                    <a:pt x="12235" y="10295"/>
                  </a:cubicBezTo>
                  <a:lnTo>
                    <a:pt x="12257" y="10249"/>
                  </a:lnTo>
                  <a:cubicBezTo>
                    <a:pt x="12257" y="10226"/>
                    <a:pt x="12257" y="10204"/>
                    <a:pt x="12235" y="10181"/>
                  </a:cubicBezTo>
                  <a:lnTo>
                    <a:pt x="12257" y="10158"/>
                  </a:lnTo>
                  <a:lnTo>
                    <a:pt x="12257" y="10112"/>
                  </a:lnTo>
                  <a:cubicBezTo>
                    <a:pt x="12303" y="9952"/>
                    <a:pt x="12372" y="9793"/>
                    <a:pt x="12394" y="9633"/>
                  </a:cubicBezTo>
                  <a:lnTo>
                    <a:pt x="12394" y="9587"/>
                  </a:lnTo>
                  <a:lnTo>
                    <a:pt x="12440" y="9427"/>
                  </a:lnTo>
                  <a:cubicBezTo>
                    <a:pt x="12440" y="9336"/>
                    <a:pt x="12463" y="9245"/>
                    <a:pt x="12486" y="9176"/>
                  </a:cubicBezTo>
                  <a:cubicBezTo>
                    <a:pt x="12508" y="9017"/>
                    <a:pt x="12531" y="8857"/>
                    <a:pt x="12554" y="8720"/>
                  </a:cubicBezTo>
                  <a:cubicBezTo>
                    <a:pt x="12554" y="8651"/>
                    <a:pt x="12577" y="8606"/>
                    <a:pt x="12577" y="8537"/>
                  </a:cubicBezTo>
                  <a:cubicBezTo>
                    <a:pt x="12577" y="8469"/>
                    <a:pt x="12577" y="8423"/>
                    <a:pt x="12577" y="8378"/>
                  </a:cubicBezTo>
                  <a:cubicBezTo>
                    <a:pt x="12600" y="8241"/>
                    <a:pt x="12600" y="8126"/>
                    <a:pt x="12600" y="8012"/>
                  </a:cubicBezTo>
                  <a:cubicBezTo>
                    <a:pt x="12623" y="7853"/>
                    <a:pt x="12623" y="7738"/>
                    <a:pt x="12623" y="7647"/>
                  </a:cubicBezTo>
                  <a:cubicBezTo>
                    <a:pt x="12623" y="7624"/>
                    <a:pt x="12623" y="7601"/>
                    <a:pt x="12623" y="7601"/>
                  </a:cubicBezTo>
                  <a:lnTo>
                    <a:pt x="12623" y="7487"/>
                  </a:lnTo>
                  <a:cubicBezTo>
                    <a:pt x="12623" y="7465"/>
                    <a:pt x="12623" y="7442"/>
                    <a:pt x="12623" y="7419"/>
                  </a:cubicBezTo>
                  <a:lnTo>
                    <a:pt x="12600" y="7396"/>
                  </a:lnTo>
                  <a:cubicBezTo>
                    <a:pt x="12600" y="7282"/>
                    <a:pt x="12600" y="7168"/>
                    <a:pt x="12600" y="7054"/>
                  </a:cubicBezTo>
                  <a:lnTo>
                    <a:pt x="12600" y="6940"/>
                  </a:lnTo>
                  <a:cubicBezTo>
                    <a:pt x="12577" y="6803"/>
                    <a:pt x="12577" y="6643"/>
                    <a:pt x="12577" y="6483"/>
                  </a:cubicBezTo>
                  <a:cubicBezTo>
                    <a:pt x="12554" y="6415"/>
                    <a:pt x="12554" y="6369"/>
                    <a:pt x="12554" y="6300"/>
                  </a:cubicBezTo>
                  <a:lnTo>
                    <a:pt x="12531" y="6255"/>
                  </a:lnTo>
                  <a:cubicBezTo>
                    <a:pt x="12531" y="6186"/>
                    <a:pt x="12531" y="6095"/>
                    <a:pt x="12508" y="6027"/>
                  </a:cubicBezTo>
                  <a:cubicBezTo>
                    <a:pt x="12508" y="6004"/>
                    <a:pt x="12508" y="5981"/>
                    <a:pt x="12508" y="5958"/>
                  </a:cubicBezTo>
                  <a:lnTo>
                    <a:pt x="12486" y="5935"/>
                  </a:lnTo>
                  <a:lnTo>
                    <a:pt x="12486" y="5912"/>
                  </a:lnTo>
                  <a:cubicBezTo>
                    <a:pt x="12486" y="5867"/>
                    <a:pt x="12486" y="5844"/>
                    <a:pt x="12486" y="5798"/>
                  </a:cubicBezTo>
                  <a:cubicBezTo>
                    <a:pt x="12463" y="5775"/>
                    <a:pt x="12463" y="5730"/>
                    <a:pt x="12440" y="5707"/>
                  </a:cubicBezTo>
                  <a:lnTo>
                    <a:pt x="12440" y="5616"/>
                  </a:lnTo>
                  <a:lnTo>
                    <a:pt x="12417" y="5547"/>
                  </a:lnTo>
                  <a:lnTo>
                    <a:pt x="12417" y="5524"/>
                  </a:lnTo>
                  <a:lnTo>
                    <a:pt x="12417" y="5502"/>
                  </a:lnTo>
                  <a:lnTo>
                    <a:pt x="12394" y="5456"/>
                  </a:lnTo>
                  <a:cubicBezTo>
                    <a:pt x="12394" y="5433"/>
                    <a:pt x="12394" y="5410"/>
                    <a:pt x="12394" y="5365"/>
                  </a:cubicBezTo>
                  <a:lnTo>
                    <a:pt x="12372" y="5342"/>
                  </a:lnTo>
                  <a:lnTo>
                    <a:pt x="12372" y="5296"/>
                  </a:lnTo>
                  <a:cubicBezTo>
                    <a:pt x="12349" y="5182"/>
                    <a:pt x="12326" y="5091"/>
                    <a:pt x="12303" y="4977"/>
                  </a:cubicBezTo>
                  <a:cubicBezTo>
                    <a:pt x="12280" y="4954"/>
                    <a:pt x="12280" y="4908"/>
                    <a:pt x="12280" y="4885"/>
                  </a:cubicBezTo>
                  <a:lnTo>
                    <a:pt x="12257" y="4862"/>
                  </a:lnTo>
                  <a:lnTo>
                    <a:pt x="12257" y="4840"/>
                  </a:lnTo>
                  <a:lnTo>
                    <a:pt x="12257" y="4794"/>
                  </a:lnTo>
                  <a:lnTo>
                    <a:pt x="12235" y="4748"/>
                  </a:lnTo>
                  <a:cubicBezTo>
                    <a:pt x="12235" y="4725"/>
                    <a:pt x="12235" y="4680"/>
                    <a:pt x="12212" y="4657"/>
                  </a:cubicBezTo>
                  <a:cubicBezTo>
                    <a:pt x="12189" y="4543"/>
                    <a:pt x="12166" y="4429"/>
                    <a:pt x="12120" y="4315"/>
                  </a:cubicBezTo>
                  <a:lnTo>
                    <a:pt x="12120" y="4292"/>
                  </a:lnTo>
                  <a:lnTo>
                    <a:pt x="12120" y="4269"/>
                  </a:lnTo>
                  <a:cubicBezTo>
                    <a:pt x="12075" y="4155"/>
                    <a:pt x="12029" y="4041"/>
                    <a:pt x="11983" y="3881"/>
                  </a:cubicBezTo>
                  <a:cubicBezTo>
                    <a:pt x="11961" y="3835"/>
                    <a:pt x="11961" y="3790"/>
                    <a:pt x="11938" y="3767"/>
                  </a:cubicBezTo>
                  <a:lnTo>
                    <a:pt x="11915" y="3698"/>
                  </a:lnTo>
                  <a:cubicBezTo>
                    <a:pt x="11892" y="3653"/>
                    <a:pt x="11892" y="3630"/>
                    <a:pt x="11869" y="3584"/>
                  </a:cubicBezTo>
                  <a:lnTo>
                    <a:pt x="11869" y="3561"/>
                  </a:lnTo>
                  <a:cubicBezTo>
                    <a:pt x="11847" y="3539"/>
                    <a:pt x="11847" y="3516"/>
                    <a:pt x="11824" y="3493"/>
                  </a:cubicBezTo>
                  <a:cubicBezTo>
                    <a:pt x="11824" y="3447"/>
                    <a:pt x="11801" y="3424"/>
                    <a:pt x="11801" y="3379"/>
                  </a:cubicBezTo>
                  <a:cubicBezTo>
                    <a:pt x="11778" y="3379"/>
                    <a:pt x="11755" y="3356"/>
                    <a:pt x="11755" y="3333"/>
                  </a:cubicBezTo>
                  <a:cubicBezTo>
                    <a:pt x="11755" y="3310"/>
                    <a:pt x="11755" y="3310"/>
                    <a:pt x="11755" y="3310"/>
                  </a:cubicBezTo>
                  <a:cubicBezTo>
                    <a:pt x="11732" y="3287"/>
                    <a:pt x="11710" y="3265"/>
                    <a:pt x="11710" y="3242"/>
                  </a:cubicBezTo>
                  <a:cubicBezTo>
                    <a:pt x="11687" y="3196"/>
                    <a:pt x="11664" y="3173"/>
                    <a:pt x="11664" y="3151"/>
                  </a:cubicBezTo>
                  <a:lnTo>
                    <a:pt x="11641" y="3128"/>
                  </a:lnTo>
                  <a:cubicBezTo>
                    <a:pt x="11618" y="3082"/>
                    <a:pt x="11595" y="3036"/>
                    <a:pt x="11595" y="2991"/>
                  </a:cubicBezTo>
                  <a:cubicBezTo>
                    <a:pt x="11573" y="2945"/>
                    <a:pt x="11550" y="2922"/>
                    <a:pt x="11550" y="2877"/>
                  </a:cubicBezTo>
                  <a:cubicBezTo>
                    <a:pt x="11527" y="2831"/>
                    <a:pt x="11504" y="2808"/>
                    <a:pt x="11504" y="2763"/>
                  </a:cubicBezTo>
                  <a:lnTo>
                    <a:pt x="11481" y="2740"/>
                  </a:lnTo>
                  <a:cubicBezTo>
                    <a:pt x="11481" y="2717"/>
                    <a:pt x="11459" y="2694"/>
                    <a:pt x="11459" y="2671"/>
                  </a:cubicBezTo>
                  <a:cubicBezTo>
                    <a:pt x="11436" y="2648"/>
                    <a:pt x="11436" y="2603"/>
                    <a:pt x="11413" y="2580"/>
                  </a:cubicBezTo>
                  <a:cubicBezTo>
                    <a:pt x="11390" y="2557"/>
                    <a:pt x="11390" y="2534"/>
                    <a:pt x="11390" y="2511"/>
                  </a:cubicBezTo>
                  <a:cubicBezTo>
                    <a:pt x="11367" y="2489"/>
                    <a:pt x="11367" y="2466"/>
                    <a:pt x="11367" y="2443"/>
                  </a:cubicBezTo>
                  <a:cubicBezTo>
                    <a:pt x="11344" y="2397"/>
                    <a:pt x="11322" y="2352"/>
                    <a:pt x="11299" y="2283"/>
                  </a:cubicBezTo>
                  <a:cubicBezTo>
                    <a:pt x="11276" y="2215"/>
                    <a:pt x="11230" y="2146"/>
                    <a:pt x="11207" y="2078"/>
                  </a:cubicBezTo>
                  <a:cubicBezTo>
                    <a:pt x="11162" y="1986"/>
                    <a:pt x="11116" y="1918"/>
                    <a:pt x="11070" y="1849"/>
                  </a:cubicBezTo>
                  <a:cubicBezTo>
                    <a:pt x="11070" y="1827"/>
                    <a:pt x="11048" y="1804"/>
                    <a:pt x="11002" y="1781"/>
                  </a:cubicBezTo>
                  <a:lnTo>
                    <a:pt x="10956" y="1781"/>
                  </a:lnTo>
                  <a:cubicBezTo>
                    <a:pt x="10934" y="1735"/>
                    <a:pt x="10911" y="1713"/>
                    <a:pt x="10888" y="1690"/>
                  </a:cubicBezTo>
                  <a:cubicBezTo>
                    <a:pt x="10865" y="1667"/>
                    <a:pt x="10842" y="1644"/>
                    <a:pt x="10819" y="1644"/>
                  </a:cubicBezTo>
                  <a:lnTo>
                    <a:pt x="10819" y="1621"/>
                  </a:lnTo>
                  <a:cubicBezTo>
                    <a:pt x="10797" y="1598"/>
                    <a:pt x="10774" y="1598"/>
                    <a:pt x="10774" y="1576"/>
                  </a:cubicBezTo>
                  <a:cubicBezTo>
                    <a:pt x="10728" y="1530"/>
                    <a:pt x="10660" y="1484"/>
                    <a:pt x="10614" y="1461"/>
                  </a:cubicBezTo>
                  <a:lnTo>
                    <a:pt x="10568" y="1416"/>
                  </a:lnTo>
                  <a:cubicBezTo>
                    <a:pt x="10545" y="1370"/>
                    <a:pt x="10523" y="1370"/>
                    <a:pt x="10523" y="1347"/>
                  </a:cubicBezTo>
                  <a:cubicBezTo>
                    <a:pt x="10477" y="1302"/>
                    <a:pt x="10431" y="1279"/>
                    <a:pt x="10386" y="1233"/>
                  </a:cubicBezTo>
                  <a:lnTo>
                    <a:pt x="10363" y="1233"/>
                  </a:lnTo>
                  <a:lnTo>
                    <a:pt x="10340" y="1210"/>
                  </a:lnTo>
                  <a:cubicBezTo>
                    <a:pt x="10226" y="1119"/>
                    <a:pt x="10112" y="1051"/>
                    <a:pt x="10021" y="959"/>
                  </a:cubicBezTo>
                  <a:cubicBezTo>
                    <a:pt x="9975" y="936"/>
                    <a:pt x="9906" y="891"/>
                    <a:pt x="9861" y="845"/>
                  </a:cubicBezTo>
                  <a:cubicBezTo>
                    <a:pt x="9792" y="800"/>
                    <a:pt x="9724" y="754"/>
                    <a:pt x="9678" y="731"/>
                  </a:cubicBezTo>
                  <a:cubicBezTo>
                    <a:pt x="9632" y="685"/>
                    <a:pt x="9564" y="663"/>
                    <a:pt x="9518" y="640"/>
                  </a:cubicBezTo>
                  <a:lnTo>
                    <a:pt x="9473" y="617"/>
                  </a:lnTo>
                  <a:cubicBezTo>
                    <a:pt x="9404" y="571"/>
                    <a:pt x="9336" y="548"/>
                    <a:pt x="9244" y="503"/>
                  </a:cubicBezTo>
                  <a:cubicBezTo>
                    <a:pt x="9222" y="503"/>
                    <a:pt x="9176" y="480"/>
                    <a:pt x="9153" y="480"/>
                  </a:cubicBezTo>
                  <a:lnTo>
                    <a:pt x="9130" y="457"/>
                  </a:lnTo>
                  <a:lnTo>
                    <a:pt x="9062" y="434"/>
                  </a:lnTo>
                  <a:lnTo>
                    <a:pt x="8971" y="412"/>
                  </a:lnTo>
                  <a:lnTo>
                    <a:pt x="8879" y="366"/>
                  </a:lnTo>
                  <a:cubicBezTo>
                    <a:pt x="8765" y="320"/>
                    <a:pt x="8628" y="275"/>
                    <a:pt x="8514" y="252"/>
                  </a:cubicBezTo>
                  <a:lnTo>
                    <a:pt x="8446" y="229"/>
                  </a:lnTo>
                  <a:cubicBezTo>
                    <a:pt x="8331" y="206"/>
                    <a:pt x="8240" y="183"/>
                    <a:pt x="8149" y="160"/>
                  </a:cubicBezTo>
                  <a:cubicBezTo>
                    <a:pt x="8058" y="138"/>
                    <a:pt x="7989" y="115"/>
                    <a:pt x="7898" y="115"/>
                  </a:cubicBezTo>
                  <a:cubicBezTo>
                    <a:pt x="7852" y="92"/>
                    <a:pt x="7806" y="92"/>
                    <a:pt x="7761" y="92"/>
                  </a:cubicBezTo>
                  <a:lnTo>
                    <a:pt x="7715" y="69"/>
                  </a:lnTo>
                  <a:cubicBezTo>
                    <a:pt x="7578" y="46"/>
                    <a:pt x="7464" y="23"/>
                    <a:pt x="7327" y="23"/>
                  </a:cubicBezTo>
                  <a:cubicBezTo>
                    <a:pt x="7236" y="1"/>
                    <a:pt x="7167" y="1"/>
                    <a:pt x="70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9750;p58">
              <a:extLst>
                <a:ext uri="{FF2B5EF4-FFF2-40B4-BE49-F238E27FC236}">
                  <a16:creationId xmlns:a16="http://schemas.microsoft.com/office/drawing/2014/main" id="{510836D3-63B6-512B-6D3C-9B548C1FED94}"/>
                </a:ext>
              </a:extLst>
            </p:cNvPr>
            <p:cNvSpPr/>
            <p:nvPr/>
          </p:nvSpPr>
          <p:spPr>
            <a:xfrm>
              <a:off x="4988341" y="2983533"/>
              <a:ext cx="599945" cy="634376"/>
            </a:xfrm>
            <a:custGeom>
              <a:avLst/>
              <a:gdLst/>
              <a:ahLst/>
              <a:cxnLst/>
              <a:rect l="l" t="t" r="r" b="b"/>
              <a:pathLst>
                <a:path w="12737" h="13468" extrusionOk="0">
                  <a:moveTo>
                    <a:pt x="6962" y="1"/>
                  </a:moveTo>
                  <a:cubicBezTo>
                    <a:pt x="6802" y="1"/>
                    <a:pt x="6620" y="24"/>
                    <a:pt x="6506" y="24"/>
                  </a:cubicBezTo>
                  <a:cubicBezTo>
                    <a:pt x="6414" y="24"/>
                    <a:pt x="6346" y="46"/>
                    <a:pt x="6277" y="46"/>
                  </a:cubicBezTo>
                  <a:cubicBezTo>
                    <a:pt x="6209" y="46"/>
                    <a:pt x="6118" y="69"/>
                    <a:pt x="6072" y="92"/>
                  </a:cubicBezTo>
                  <a:cubicBezTo>
                    <a:pt x="5981" y="92"/>
                    <a:pt x="5867" y="138"/>
                    <a:pt x="5752" y="183"/>
                  </a:cubicBezTo>
                  <a:cubicBezTo>
                    <a:pt x="5730" y="183"/>
                    <a:pt x="5707" y="206"/>
                    <a:pt x="5661" y="206"/>
                  </a:cubicBezTo>
                  <a:cubicBezTo>
                    <a:pt x="5638" y="275"/>
                    <a:pt x="5593" y="298"/>
                    <a:pt x="5524" y="320"/>
                  </a:cubicBezTo>
                  <a:cubicBezTo>
                    <a:pt x="5501" y="320"/>
                    <a:pt x="5501" y="320"/>
                    <a:pt x="5478" y="343"/>
                  </a:cubicBezTo>
                  <a:cubicBezTo>
                    <a:pt x="5410" y="389"/>
                    <a:pt x="5342" y="435"/>
                    <a:pt x="5250" y="480"/>
                  </a:cubicBezTo>
                  <a:lnTo>
                    <a:pt x="5227" y="480"/>
                  </a:lnTo>
                  <a:cubicBezTo>
                    <a:pt x="5182" y="503"/>
                    <a:pt x="5159" y="526"/>
                    <a:pt x="5113" y="571"/>
                  </a:cubicBezTo>
                  <a:cubicBezTo>
                    <a:pt x="4999" y="640"/>
                    <a:pt x="4862" y="708"/>
                    <a:pt x="4748" y="800"/>
                  </a:cubicBezTo>
                  <a:cubicBezTo>
                    <a:pt x="4702" y="823"/>
                    <a:pt x="4657" y="845"/>
                    <a:pt x="4634" y="868"/>
                  </a:cubicBezTo>
                  <a:lnTo>
                    <a:pt x="4565" y="914"/>
                  </a:lnTo>
                  <a:lnTo>
                    <a:pt x="4543" y="914"/>
                  </a:lnTo>
                  <a:lnTo>
                    <a:pt x="4520" y="937"/>
                  </a:lnTo>
                  <a:cubicBezTo>
                    <a:pt x="4474" y="982"/>
                    <a:pt x="4429" y="1005"/>
                    <a:pt x="4383" y="1028"/>
                  </a:cubicBezTo>
                  <a:lnTo>
                    <a:pt x="4269" y="1119"/>
                  </a:lnTo>
                  <a:lnTo>
                    <a:pt x="4018" y="1302"/>
                  </a:lnTo>
                  <a:cubicBezTo>
                    <a:pt x="3949" y="1348"/>
                    <a:pt x="3881" y="1416"/>
                    <a:pt x="3789" y="1462"/>
                  </a:cubicBezTo>
                  <a:lnTo>
                    <a:pt x="3767" y="1507"/>
                  </a:lnTo>
                  <a:cubicBezTo>
                    <a:pt x="3721" y="1530"/>
                    <a:pt x="3675" y="1553"/>
                    <a:pt x="3630" y="1599"/>
                  </a:cubicBezTo>
                  <a:lnTo>
                    <a:pt x="3607" y="1621"/>
                  </a:lnTo>
                  <a:cubicBezTo>
                    <a:pt x="3561" y="1644"/>
                    <a:pt x="3516" y="1690"/>
                    <a:pt x="3447" y="1736"/>
                  </a:cubicBezTo>
                  <a:cubicBezTo>
                    <a:pt x="3424" y="1758"/>
                    <a:pt x="3379" y="1804"/>
                    <a:pt x="3333" y="1827"/>
                  </a:cubicBezTo>
                  <a:lnTo>
                    <a:pt x="3310" y="1850"/>
                  </a:lnTo>
                  <a:lnTo>
                    <a:pt x="3287" y="1873"/>
                  </a:lnTo>
                  <a:lnTo>
                    <a:pt x="3219" y="1941"/>
                  </a:lnTo>
                  <a:cubicBezTo>
                    <a:pt x="3127" y="2009"/>
                    <a:pt x="3036" y="2101"/>
                    <a:pt x="2945" y="2169"/>
                  </a:cubicBezTo>
                  <a:lnTo>
                    <a:pt x="2922" y="2192"/>
                  </a:lnTo>
                  <a:cubicBezTo>
                    <a:pt x="2876" y="2215"/>
                    <a:pt x="2854" y="2215"/>
                    <a:pt x="2831" y="2238"/>
                  </a:cubicBezTo>
                  <a:cubicBezTo>
                    <a:pt x="2739" y="2306"/>
                    <a:pt x="2648" y="2397"/>
                    <a:pt x="2580" y="2489"/>
                  </a:cubicBezTo>
                  <a:lnTo>
                    <a:pt x="2488" y="2557"/>
                  </a:lnTo>
                  <a:cubicBezTo>
                    <a:pt x="2443" y="2603"/>
                    <a:pt x="2397" y="2649"/>
                    <a:pt x="2351" y="2694"/>
                  </a:cubicBezTo>
                  <a:cubicBezTo>
                    <a:pt x="2329" y="2740"/>
                    <a:pt x="2283" y="2763"/>
                    <a:pt x="2260" y="2786"/>
                  </a:cubicBezTo>
                  <a:cubicBezTo>
                    <a:pt x="2192" y="2854"/>
                    <a:pt x="2123" y="2922"/>
                    <a:pt x="2078" y="2968"/>
                  </a:cubicBezTo>
                  <a:cubicBezTo>
                    <a:pt x="1941" y="3128"/>
                    <a:pt x="1849" y="3265"/>
                    <a:pt x="1758" y="3402"/>
                  </a:cubicBezTo>
                  <a:cubicBezTo>
                    <a:pt x="1735" y="3425"/>
                    <a:pt x="1712" y="3470"/>
                    <a:pt x="1689" y="3493"/>
                  </a:cubicBezTo>
                  <a:lnTo>
                    <a:pt x="1667" y="3516"/>
                  </a:lnTo>
                  <a:lnTo>
                    <a:pt x="1644" y="3539"/>
                  </a:lnTo>
                  <a:cubicBezTo>
                    <a:pt x="1621" y="3562"/>
                    <a:pt x="1621" y="3607"/>
                    <a:pt x="1598" y="3630"/>
                  </a:cubicBezTo>
                  <a:lnTo>
                    <a:pt x="1575" y="3653"/>
                  </a:lnTo>
                  <a:cubicBezTo>
                    <a:pt x="1484" y="3767"/>
                    <a:pt x="1393" y="3881"/>
                    <a:pt x="1301" y="3995"/>
                  </a:cubicBezTo>
                  <a:cubicBezTo>
                    <a:pt x="1256" y="4064"/>
                    <a:pt x="1210" y="4132"/>
                    <a:pt x="1165" y="4201"/>
                  </a:cubicBezTo>
                  <a:cubicBezTo>
                    <a:pt x="1142" y="4246"/>
                    <a:pt x="1119" y="4292"/>
                    <a:pt x="1073" y="4338"/>
                  </a:cubicBezTo>
                  <a:lnTo>
                    <a:pt x="1050" y="4383"/>
                  </a:lnTo>
                  <a:cubicBezTo>
                    <a:pt x="982" y="4520"/>
                    <a:pt x="891" y="4657"/>
                    <a:pt x="822" y="4794"/>
                  </a:cubicBezTo>
                  <a:cubicBezTo>
                    <a:pt x="754" y="4908"/>
                    <a:pt x="685" y="5045"/>
                    <a:pt x="617" y="5205"/>
                  </a:cubicBezTo>
                  <a:cubicBezTo>
                    <a:pt x="548" y="5342"/>
                    <a:pt x="503" y="5479"/>
                    <a:pt x="434" y="5616"/>
                  </a:cubicBezTo>
                  <a:lnTo>
                    <a:pt x="434" y="5639"/>
                  </a:lnTo>
                  <a:cubicBezTo>
                    <a:pt x="388" y="5776"/>
                    <a:pt x="343" y="5890"/>
                    <a:pt x="320" y="6027"/>
                  </a:cubicBezTo>
                  <a:cubicBezTo>
                    <a:pt x="297" y="6072"/>
                    <a:pt x="274" y="6141"/>
                    <a:pt x="251" y="6209"/>
                  </a:cubicBezTo>
                  <a:cubicBezTo>
                    <a:pt x="229" y="6278"/>
                    <a:pt x="206" y="6346"/>
                    <a:pt x="206" y="6415"/>
                  </a:cubicBezTo>
                  <a:cubicBezTo>
                    <a:pt x="160" y="6529"/>
                    <a:pt x="160" y="6643"/>
                    <a:pt x="137" y="6780"/>
                  </a:cubicBezTo>
                  <a:lnTo>
                    <a:pt x="137" y="6848"/>
                  </a:lnTo>
                  <a:lnTo>
                    <a:pt x="115" y="6871"/>
                  </a:lnTo>
                  <a:cubicBezTo>
                    <a:pt x="115" y="6917"/>
                    <a:pt x="115" y="6963"/>
                    <a:pt x="115" y="6985"/>
                  </a:cubicBezTo>
                  <a:cubicBezTo>
                    <a:pt x="92" y="7031"/>
                    <a:pt x="92" y="7077"/>
                    <a:pt x="92" y="7099"/>
                  </a:cubicBezTo>
                  <a:cubicBezTo>
                    <a:pt x="23" y="7122"/>
                    <a:pt x="0" y="7191"/>
                    <a:pt x="0" y="7236"/>
                  </a:cubicBezTo>
                  <a:lnTo>
                    <a:pt x="23" y="7282"/>
                  </a:lnTo>
                  <a:cubicBezTo>
                    <a:pt x="23" y="7351"/>
                    <a:pt x="46" y="7396"/>
                    <a:pt x="69" y="7442"/>
                  </a:cubicBezTo>
                  <a:cubicBezTo>
                    <a:pt x="69" y="7510"/>
                    <a:pt x="92" y="7579"/>
                    <a:pt x="115" y="7647"/>
                  </a:cubicBezTo>
                  <a:lnTo>
                    <a:pt x="137" y="7739"/>
                  </a:lnTo>
                  <a:cubicBezTo>
                    <a:pt x="183" y="7853"/>
                    <a:pt x="229" y="7990"/>
                    <a:pt x="274" y="8104"/>
                  </a:cubicBezTo>
                  <a:lnTo>
                    <a:pt x="274" y="8127"/>
                  </a:lnTo>
                  <a:lnTo>
                    <a:pt x="297" y="8149"/>
                  </a:lnTo>
                  <a:cubicBezTo>
                    <a:pt x="320" y="8195"/>
                    <a:pt x="343" y="8241"/>
                    <a:pt x="343" y="8286"/>
                  </a:cubicBezTo>
                  <a:lnTo>
                    <a:pt x="366" y="8332"/>
                  </a:lnTo>
                  <a:cubicBezTo>
                    <a:pt x="388" y="8401"/>
                    <a:pt x="411" y="8446"/>
                    <a:pt x="434" y="8492"/>
                  </a:cubicBezTo>
                  <a:cubicBezTo>
                    <a:pt x="457" y="8560"/>
                    <a:pt x="480" y="8629"/>
                    <a:pt x="525" y="8674"/>
                  </a:cubicBezTo>
                  <a:lnTo>
                    <a:pt x="525" y="8720"/>
                  </a:lnTo>
                  <a:lnTo>
                    <a:pt x="571" y="8789"/>
                  </a:lnTo>
                  <a:lnTo>
                    <a:pt x="594" y="8811"/>
                  </a:lnTo>
                  <a:cubicBezTo>
                    <a:pt x="594" y="8834"/>
                    <a:pt x="617" y="8857"/>
                    <a:pt x="617" y="8880"/>
                  </a:cubicBezTo>
                  <a:cubicBezTo>
                    <a:pt x="754" y="9154"/>
                    <a:pt x="913" y="9382"/>
                    <a:pt x="1073" y="9610"/>
                  </a:cubicBezTo>
                  <a:cubicBezTo>
                    <a:pt x="1187" y="9747"/>
                    <a:pt x="1301" y="9884"/>
                    <a:pt x="1393" y="10044"/>
                  </a:cubicBezTo>
                  <a:cubicBezTo>
                    <a:pt x="1461" y="10112"/>
                    <a:pt x="1530" y="10204"/>
                    <a:pt x="1621" y="10295"/>
                  </a:cubicBezTo>
                  <a:cubicBezTo>
                    <a:pt x="1689" y="10386"/>
                    <a:pt x="1758" y="10478"/>
                    <a:pt x="1826" y="10569"/>
                  </a:cubicBezTo>
                  <a:cubicBezTo>
                    <a:pt x="1918" y="10660"/>
                    <a:pt x="1986" y="10752"/>
                    <a:pt x="2078" y="10843"/>
                  </a:cubicBezTo>
                  <a:cubicBezTo>
                    <a:pt x="2237" y="11025"/>
                    <a:pt x="2420" y="11231"/>
                    <a:pt x="2648" y="11413"/>
                  </a:cubicBezTo>
                  <a:cubicBezTo>
                    <a:pt x="2671" y="11436"/>
                    <a:pt x="2717" y="11482"/>
                    <a:pt x="2762" y="11505"/>
                  </a:cubicBezTo>
                  <a:lnTo>
                    <a:pt x="2808" y="11550"/>
                  </a:lnTo>
                  <a:cubicBezTo>
                    <a:pt x="2831" y="11573"/>
                    <a:pt x="2876" y="11596"/>
                    <a:pt x="2899" y="11619"/>
                  </a:cubicBezTo>
                  <a:lnTo>
                    <a:pt x="2968" y="11665"/>
                  </a:lnTo>
                  <a:cubicBezTo>
                    <a:pt x="3105" y="11779"/>
                    <a:pt x="3219" y="11870"/>
                    <a:pt x="3333" y="11938"/>
                  </a:cubicBezTo>
                  <a:cubicBezTo>
                    <a:pt x="3401" y="11984"/>
                    <a:pt x="3470" y="12030"/>
                    <a:pt x="3561" y="12075"/>
                  </a:cubicBezTo>
                  <a:lnTo>
                    <a:pt x="3607" y="12121"/>
                  </a:lnTo>
                  <a:lnTo>
                    <a:pt x="3744" y="12190"/>
                  </a:lnTo>
                  <a:lnTo>
                    <a:pt x="3812" y="12258"/>
                  </a:lnTo>
                  <a:cubicBezTo>
                    <a:pt x="3904" y="12304"/>
                    <a:pt x="4018" y="12395"/>
                    <a:pt x="4132" y="12463"/>
                  </a:cubicBezTo>
                  <a:cubicBezTo>
                    <a:pt x="4360" y="12578"/>
                    <a:pt x="4588" y="12692"/>
                    <a:pt x="4839" y="12829"/>
                  </a:cubicBezTo>
                  <a:lnTo>
                    <a:pt x="4839" y="12806"/>
                  </a:lnTo>
                  <a:cubicBezTo>
                    <a:pt x="4954" y="12874"/>
                    <a:pt x="5090" y="12943"/>
                    <a:pt x="5227" y="12988"/>
                  </a:cubicBezTo>
                  <a:cubicBezTo>
                    <a:pt x="5319" y="13011"/>
                    <a:pt x="5410" y="13057"/>
                    <a:pt x="5501" y="13080"/>
                  </a:cubicBezTo>
                  <a:lnTo>
                    <a:pt x="5638" y="13125"/>
                  </a:lnTo>
                  <a:cubicBezTo>
                    <a:pt x="5798" y="13194"/>
                    <a:pt x="5935" y="13217"/>
                    <a:pt x="6049" y="13239"/>
                  </a:cubicBezTo>
                  <a:cubicBezTo>
                    <a:pt x="6163" y="13262"/>
                    <a:pt x="6255" y="13285"/>
                    <a:pt x="6346" y="13285"/>
                  </a:cubicBezTo>
                  <a:lnTo>
                    <a:pt x="6369" y="13308"/>
                  </a:lnTo>
                  <a:lnTo>
                    <a:pt x="6506" y="13308"/>
                  </a:lnTo>
                  <a:lnTo>
                    <a:pt x="6528" y="13331"/>
                  </a:lnTo>
                  <a:lnTo>
                    <a:pt x="6597" y="13331"/>
                  </a:lnTo>
                  <a:lnTo>
                    <a:pt x="6620" y="13354"/>
                  </a:lnTo>
                  <a:lnTo>
                    <a:pt x="6665" y="13354"/>
                  </a:lnTo>
                  <a:cubicBezTo>
                    <a:pt x="6802" y="13376"/>
                    <a:pt x="6939" y="13399"/>
                    <a:pt x="7076" y="13422"/>
                  </a:cubicBezTo>
                  <a:cubicBezTo>
                    <a:pt x="7168" y="13422"/>
                    <a:pt x="7282" y="13422"/>
                    <a:pt x="7396" y="13445"/>
                  </a:cubicBezTo>
                  <a:lnTo>
                    <a:pt x="7487" y="13445"/>
                  </a:lnTo>
                  <a:cubicBezTo>
                    <a:pt x="7601" y="13445"/>
                    <a:pt x="7715" y="13468"/>
                    <a:pt x="7784" y="13468"/>
                  </a:cubicBezTo>
                  <a:lnTo>
                    <a:pt x="7898" y="13468"/>
                  </a:lnTo>
                  <a:cubicBezTo>
                    <a:pt x="7966" y="13445"/>
                    <a:pt x="8035" y="13445"/>
                    <a:pt x="8103" y="13445"/>
                  </a:cubicBezTo>
                  <a:lnTo>
                    <a:pt x="8126" y="13445"/>
                  </a:lnTo>
                  <a:cubicBezTo>
                    <a:pt x="8172" y="13445"/>
                    <a:pt x="8195" y="13422"/>
                    <a:pt x="8240" y="13422"/>
                  </a:cubicBezTo>
                  <a:lnTo>
                    <a:pt x="8446" y="13422"/>
                  </a:lnTo>
                  <a:cubicBezTo>
                    <a:pt x="8469" y="13399"/>
                    <a:pt x="8469" y="13399"/>
                    <a:pt x="8491" y="13399"/>
                  </a:cubicBezTo>
                  <a:lnTo>
                    <a:pt x="8537" y="13399"/>
                  </a:lnTo>
                  <a:cubicBezTo>
                    <a:pt x="8628" y="13399"/>
                    <a:pt x="8697" y="13376"/>
                    <a:pt x="8765" y="13376"/>
                  </a:cubicBezTo>
                  <a:lnTo>
                    <a:pt x="8811" y="13354"/>
                  </a:lnTo>
                  <a:cubicBezTo>
                    <a:pt x="8879" y="13354"/>
                    <a:pt x="8925" y="13354"/>
                    <a:pt x="8994" y="13331"/>
                  </a:cubicBezTo>
                  <a:lnTo>
                    <a:pt x="9016" y="13331"/>
                  </a:lnTo>
                  <a:cubicBezTo>
                    <a:pt x="9085" y="13308"/>
                    <a:pt x="9153" y="13285"/>
                    <a:pt x="9222" y="13285"/>
                  </a:cubicBezTo>
                  <a:lnTo>
                    <a:pt x="9267" y="13262"/>
                  </a:lnTo>
                  <a:lnTo>
                    <a:pt x="9290" y="13262"/>
                  </a:lnTo>
                  <a:cubicBezTo>
                    <a:pt x="9336" y="13239"/>
                    <a:pt x="9382" y="13239"/>
                    <a:pt x="9427" y="13217"/>
                  </a:cubicBezTo>
                  <a:lnTo>
                    <a:pt x="9610" y="13171"/>
                  </a:lnTo>
                  <a:cubicBezTo>
                    <a:pt x="9701" y="13125"/>
                    <a:pt x="9792" y="13103"/>
                    <a:pt x="9884" y="13080"/>
                  </a:cubicBezTo>
                  <a:cubicBezTo>
                    <a:pt x="9929" y="13057"/>
                    <a:pt x="9975" y="13034"/>
                    <a:pt x="10021" y="13011"/>
                  </a:cubicBezTo>
                  <a:cubicBezTo>
                    <a:pt x="10089" y="12988"/>
                    <a:pt x="10135" y="12966"/>
                    <a:pt x="10181" y="12966"/>
                  </a:cubicBezTo>
                  <a:cubicBezTo>
                    <a:pt x="10226" y="12943"/>
                    <a:pt x="10295" y="12920"/>
                    <a:pt x="10363" y="12920"/>
                  </a:cubicBezTo>
                  <a:cubicBezTo>
                    <a:pt x="10386" y="12920"/>
                    <a:pt x="10409" y="12897"/>
                    <a:pt x="10454" y="12897"/>
                  </a:cubicBezTo>
                  <a:cubicBezTo>
                    <a:pt x="10477" y="12897"/>
                    <a:pt x="10500" y="12874"/>
                    <a:pt x="10500" y="12874"/>
                  </a:cubicBezTo>
                  <a:cubicBezTo>
                    <a:pt x="10546" y="12874"/>
                    <a:pt x="10546" y="12874"/>
                    <a:pt x="10591" y="12829"/>
                  </a:cubicBezTo>
                  <a:cubicBezTo>
                    <a:pt x="10614" y="12829"/>
                    <a:pt x="10637" y="12783"/>
                    <a:pt x="10660" y="12737"/>
                  </a:cubicBezTo>
                  <a:cubicBezTo>
                    <a:pt x="10683" y="12669"/>
                    <a:pt x="10637" y="12600"/>
                    <a:pt x="10591" y="12555"/>
                  </a:cubicBezTo>
                  <a:cubicBezTo>
                    <a:pt x="10569" y="12555"/>
                    <a:pt x="10546" y="12555"/>
                    <a:pt x="10546" y="12532"/>
                  </a:cubicBezTo>
                  <a:lnTo>
                    <a:pt x="10523" y="12486"/>
                  </a:lnTo>
                  <a:lnTo>
                    <a:pt x="10500" y="12463"/>
                  </a:lnTo>
                  <a:lnTo>
                    <a:pt x="10477" y="12395"/>
                  </a:lnTo>
                  <a:lnTo>
                    <a:pt x="10477" y="12349"/>
                  </a:lnTo>
                  <a:lnTo>
                    <a:pt x="10454" y="12304"/>
                  </a:lnTo>
                  <a:cubicBezTo>
                    <a:pt x="10432" y="12258"/>
                    <a:pt x="10432" y="12212"/>
                    <a:pt x="10409" y="12167"/>
                  </a:cubicBezTo>
                  <a:lnTo>
                    <a:pt x="10409" y="12144"/>
                  </a:lnTo>
                  <a:cubicBezTo>
                    <a:pt x="10386" y="12053"/>
                    <a:pt x="10363" y="11984"/>
                    <a:pt x="10363" y="11916"/>
                  </a:cubicBezTo>
                  <a:cubicBezTo>
                    <a:pt x="10340" y="11847"/>
                    <a:pt x="10340" y="11779"/>
                    <a:pt x="10340" y="11710"/>
                  </a:cubicBezTo>
                  <a:cubicBezTo>
                    <a:pt x="10340" y="11665"/>
                    <a:pt x="10340" y="11619"/>
                    <a:pt x="10363" y="11573"/>
                  </a:cubicBezTo>
                  <a:cubicBezTo>
                    <a:pt x="10386" y="11459"/>
                    <a:pt x="10409" y="11345"/>
                    <a:pt x="10454" y="11231"/>
                  </a:cubicBezTo>
                  <a:lnTo>
                    <a:pt x="10477" y="11208"/>
                  </a:lnTo>
                  <a:cubicBezTo>
                    <a:pt x="10500" y="11208"/>
                    <a:pt x="10546" y="11185"/>
                    <a:pt x="10569" y="11185"/>
                  </a:cubicBezTo>
                  <a:cubicBezTo>
                    <a:pt x="10591" y="11140"/>
                    <a:pt x="10614" y="11117"/>
                    <a:pt x="10637" y="11094"/>
                  </a:cubicBezTo>
                  <a:lnTo>
                    <a:pt x="10660" y="11071"/>
                  </a:lnTo>
                  <a:lnTo>
                    <a:pt x="10683" y="11071"/>
                  </a:lnTo>
                  <a:cubicBezTo>
                    <a:pt x="10683" y="11048"/>
                    <a:pt x="10705" y="11025"/>
                    <a:pt x="10728" y="11025"/>
                  </a:cubicBezTo>
                  <a:lnTo>
                    <a:pt x="10774" y="10980"/>
                  </a:lnTo>
                  <a:lnTo>
                    <a:pt x="10820" y="10934"/>
                  </a:lnTo>
                  <a:cubicBezTo>
                    <a:pt x="10842" y="10911"/>
                    <a:pt x="10865" y="10888"/>
                    <a:pt x="10888" y="10888"/>
                  </a:cubicBezTo>
                  <a:cubicBezTo>
                    <a:pt x="10934" y="10843"/>
                    <a:pt x="11002" y="10797"/>
                    <a:pt x="11071" y="10729"/>
                  </a:cubicBezTo>
                  <a:lnTo>
                    <a:pt x="11185" y="10637"/>
                  </a:lnTo>
                  <a:lnTo>
                    <a:pt x="11230" y="10592"/>
                  </a:lnTo>
                  <a:cubicBezTo>
                    <a:pt x="11253" y="10569"/>
                    <a:pt x="11276" y="10569"/>
                    <a:pt x="11299" y="10546"/>
                  </a:cubicBezTo>
                  <a:cubicBezTo>
                    <a:pt x="11322" y="10546"/>
                    <a:pt x="11345" y="10546"/>
                    <a:pt x="11367" y="10523"/>
                  </a:cubicBezTo>
                  <a:cubicBezTo>
                    <a:pt x="11413" y="10523"/>
                    <a:pt x="11459" y="10523"/>
                    <a:pt x="11504" y="10500"/>
                  </a:cubicBezTo>
                  <a:cubicBezTo>
                    <a:pt x="11619" y="10432"/>
                    <a:pt x="11687" y="10318"/>
                    <a:pt x="11710" y="10204"/>
                  </a:cubicBezTo>
                  <a:lnTo>
                    <a:pt x="11755" y="10135"/>
                  </a:lnTo>
                  <a:cubicBezTo>
                    <a:pt x="11755" y="10090"/>
                    <a:pt x="11778" y="10044"/>
                    <a:pt x="11801" y="9998"/>
                  </a:cubicBezTo>
                  <a:lnTo>
                    <a:pt x="11824" y="9953"/>
                  </a:lnTo>
                  <a:lnTo>
                    <a:pt x="11824" y="9930"/>
                  </a:lnTo>
                  <a:lnTo>
                    <a:pt x="11824" y="9884"/>
                  </a:lnTo>
                  <a:lnTo>
                    <a:pt x="11847" y="9861"/>
                  </a:lnTo>
                  <a:lnTo>
                    <a:pt x="11870" y="9793"/>
                  </a:lnTo>
                  <a:cubicBezTo>
                    <a:pt x="11892" y="9724"/>
                    <a:pt x="11915" y="9656"/>
                    <a:pt x="11938" y="9587"/>
                  </a:cubicBezTo>
                  <a:lnTo>
                    <a:pt x="11938" y="9565"/>
                  </a:lnTo>
                  <a:cubicBezTo>
                    <a:pt x="11961" y="9519"/>
                    <a:pt x="11984" y="9450"/>
                    <a:pt x="12007" y="9405"/>
                  </a:cubicBezTo>
                  <a:cubicBezTo>
                    <a:pt x="12029" y="9336"/>
                    <a:pt x="12052" y="9245"/>
                    <a:pt x="12075" y="9177"/>
                  </a:cubicBezTo>
                  <a:cubicBezTo>
                    <a:pt x="12098" y="9108"/>
                    <a:pt x="12121" y="9040"/>
                    <a:pt x="12143" y="8971"/>
                  </a:cubicBezTo>
                  <a:cubicBezTo>
                    <a:pt x="12189" y="8811"/>
                    <a:pt x="12212" y="8674"/>
                    <a:pt x="12258" y="8537"/>
                  </a:cubicBezTo>
                  <a:cubicBezTo>
                    <a:pt x="12280" y="8492"/>
                    <a:pt x="12280" y="8423"/>
                    <a:pt x="12303" y="8378"/>
                  </a:cubicBezTo>
                  <a:lnTo>
                    <a:pt x="12326" y="8332"/>
                  </a:lnTo>
                  <a:cubicBezTo>
                    <a:pt x="12326" y="8286"/>
                    <a:pt x="12326" y="8264"/>
                    <a:pt x="12349" y="8241"/>
                  </a:cubicBezTo>
                  <a:lnTo>
                    <a:pt x="12349" y="8195"/>
                  </a:lnTo>
                  <a:lnTo>
                    <a:pt x="12372" y="8104"/>
                  </a:lnTo>
                  <a:cubicBezTo>
                    <a:pt x="12395" y="7990"/>
                    <a:pt x="12440" y="7853"/>
                    <a:pt x="12463" y="7739"/>
                  </a:cubicBezTo>
                  <a:lnTo>
                    <a:pt x="12486" y="7647"/>
                  </a:lnTo>
                  <a:lnTo>
                    <a:pt x="12486" y="7624"/>
                  </a:lnTo>
                  <a:lnTo>
                    <a:pt x="12509" y="7556"/>
                  </a:lnTo>
                  <a:cubicBezTo>
                    <a:pt x="12532" y="7488"/>
                    <a:pt x="12532" y="7419"/>
                    <a:pt x="12554" y="7351"/>
                  </a:cubicBezTo>
                  <a:lnTo>
                    <a:pt x="12577" y="7259"/>
                  </a:lnTo>
                  <a:lnTo>
                    <a:pt x="12577" y="7191"/>
                  </a:lnTo>
                  <a:cubicBezTo>
                    <a:pt x="12600" y="7122"/>
                    <a:pt x="12600" y="7077"/>
                    <a:pt x="12623" y="7031"/>
                  </a:cubicBezTo>
                  <a:lnTo>
                    <a:pt x="12623" y="6963"/>
                  </a:lnTo>
                  <a:lnTo>
                    <a:pt x="12600" y="6985"/>
                  </a:lnTo>
                  <a:cubicBezTo>
                    <a:pt x="12646" y="6917"/>
                    <a:pt x="12646" y="6803"/>
                    <a:pt x="12668" y="6734"/>
                  </a:cubicBezTo>
                  <a:lnTo>
                    <a:pt x="12668" y="6689"/>
                  </a:lnTo>
                  <a:lnTo>
                    <a:pt x="12668" y="6666"/>
                  </a:lnTo>
                  <a:cubicBezTo>
                    <a:pt x="12668" y="6597"/>
                    <a:pt x="12691" y="6529"/>
                    <a:pt x="12714" y="6438"/>
                  </a:cubicBezTo>
                  <a:lnTo>
                    <a:pt x="12714" y="6415"/>
                  </a:lnTo>
                  <a:cubicBezTo>
                    <a:pt x="12737" y="6323"/>
                    <a:pt x="12737" y="6255"/>
                    <a:pt x="12737" y="6186"/>
                  </a:cubicBezTo>
                  <a:cubicBezTo>
                    <a:pt x="12737" y="6118"/>
                    <a:pt x="12737" y="6050"/>
                    <a:pt x="12737" y="5981"/>
                  </a:cubicBezTo>
                  <a:lnTo>
                    <a:pt x="12714" y="5913"/>
                  </a:lnTo>
                  <a:lnTo>
                    <a:pt x="12714" y="5867"/>
                  </a:lnTo>
                  <a:lnTo>
                    <a:pt x="12714" y="5844"/>
                  </a:lnTo>
                  <a:cubicBezTo>
                    <a:pt x="12714" y="5798"/>
                    <a:pt x="12714" y="5730"/>
                    <a:pt x="12691" y="5684"/>
                  </a:cubicBezTo>
                  <a:cubicBezTo>
                    <a:pt x="12691" y="5593"/>
                    <a:pt x="12691" y="5502"/>
                    <a:pt x="12668" y="5433"/>
                  </a:cubicBezTo>
                  <a:cubicBezTo>
                    <a:pt x="12668" y="5365"/>
                    <a:pt x="12668" y="5296"/>
                    <a:pt x="12668" y="5228"/>
                  </a:cubicBezTo>
                  <a:cubicBezTo>
                    <a:pt x="12668" y="5137"/>
                    <a:pt x="12668" y="5068"/>
                    <a:pt x="12646" y="4977"/>
                  </a:cubicBezTo>
                  <a:lnTo>
                    <a:pt x="12646" y="4931"/>
                  </a:lnTo>
                  <a:cubicBezTo>
                    <a:pt x="12646" y="4794"/>
                    <a:pt x="12623" y="4634"/>
                    <a:pt x="12600" y="4520"/>
                  </a:cubicBezTo>
                  <a:cubicBezTo>
                    <a:pt x="12577" y="4406"/>
                    <a:pt x="12554" y="4315"/>
                    <a:pt x="12532" y="4224"/>
                  </a:cubicBezTo>
                  <a:lnTo>
                    <a:pt x="12509" y="4178"/>
                  </a:lnTo>
                  <a:lnTo>
                    <a:pt x="12486" y="4041"/>
                  </a:lnTo>
                  <a:cubicBezTo>
                    <a:pt x="12463" y="4018"/>
                    <a:pt x="12463" y="3972"/>
                    <a:pt x="12440" y="3927"/>
                  </a:cubicBezTo>
                  <a:lnTo>
                    <a:pt x="12440" y="3881"/>
                  </a:lnTo>
                  <a:lnTo>
                    <a:pt x="12417" y="3835"/>
                  </a:lnTo>
                  <a:lnTo>
                    <a:pt x="12417" y="3813"/>
                  </a:lnTo>
                  <a:cubicBezTo>
                    <a:pt x="12395" y="3744"/>
                    <a:pt x="12372" y="3676"/>
                    <a:pt x="12372" y="3630"/>
                  </a:cubicBezTo>
                  <a:cubicBezTo>
                    <a:pt x="12303" y="3470"/>
                    <a:pt x="12258" y="3310"/>
                    <a:pt x="12189" y="3174"/>
                  </a:cubicBezTo>
                  <a:cubicBezTo>
                    <a:pt x="12166" y="3082"/>
                    <a:pt x="12121" y="3014"/>
                    <a:pt x="12075" y="2945"/>
                  </a:cubicBezTo>
                  <a:cubicBezTo>
                    <a:pt x="12052" y="2877"/>
                    <a:pt x="12007" y="2808"/>
                    <a:pt x="11961" y="2740"/>
                  </a:cubicBezTo>
                  <a:cubicBezTo>
                    <a:pt x="11938" y="2671"/>
                    <a:pt x="11892" y="2580"/>
                    <a:pt x="11824" y="2512"/>
                  </a:cubicBezTo>
                  <a:lnTo>
                    <a:pt x="11824" y="2489"/>
                  </a:lnTo>
                  <a:cubicBezTo>
                    <a:pt x="11801" y="2466"/>
                    <a:pt x="11801" y="2466"/>
                    <a:pt x="11801" y="2466"/>
                  </a:cubicBezTo>
                  <a:cubicBezTo>
                    <a:pt x="11755" y="2352"/>
                    <a:pt x="11664" y="2215"/>
                    <a:pt x="11573" y="2101"/>
                  </a:cubicBezTo>
                  <a:cubicBezTo>
                    <a:pt x="11550" y="2055"/>
                    <a:pt x="11504" y="2009"/>
                    <a:pt x="11459" y="1964"/>
                  </a:cubicBezTo>
                  <a:lnTo>
                    <a:pt x="11413" y="1918"/>
                  </a:lnTo>
                  <a:lnTo>
                    <a:pt x="11390" y="1918"/>
                  </a:lnTo>
                  <a:cubicBezTo>
                    <a:pt x="11367" y="1895"/>
                    <a:pt x="11345" y="1850"/>
                    <a:pt x="11322" y="1827"/>
                  </a:cubicBezTo>
                  <a:lnTo>
                    <a:pt x="11253" y="1781"/>
                  </a:lnTo>
                  <a:lnTo>
                    <a:pt x="11185" y="1690"/>
                  </a:lnTo>
                  <a:lnTo>
                    <a:pt x="11139" y="1644"/>
                  </a:lnTo>
                  <a:lnTo>
                    <a:pt x="11071" y="1576"/>
                  </a:lnTo>
                  <a:cubicBezTo>
                    <a:pt x="11048" y="1530"/>
                    <a:pt x="11002" y="1484"/>
                    <a:pt x="10957" y="1439"/>
                  </a:cubicBezTo>
                  <a:lnTo>
                    <a:pt x="10934" y="1416"/>
                  </a:lnTo>
                  <a:cubicBezTo>
                    <a:pt x="10865" y="1370"/>
                    <a:pt x="10820" y="1325"/>
                    <a:pt x="10774" y="1279"/>
                  </a:cubicBezTo>
                  <a:lnTo>
                    <a:pt x="10728" y="1256"/>
                  </a:lnTo>
                  <a:cubicBezTo>
                    <a:pt x="10683" y="1233"/>
                    <a:pt x="10660" y="1211"/>
                    <a:pt x="10637" y="1188"/>
                  </a:cubicBezTo>
                  <a:cubicBezTo>
                    <a:pt x="10591" y="1142"/>
                    <a:pt x="10523" y="1096"/>
                    <a:pt x="10477" y="1074"/>
                  </a:cubicBezTo>
                  <a:cubicBezTo>
                    <a:pt x="10477" y="1051"/>
                    <a:pt x="10454" y="1028"/>
                    <a:pt x="10432" y="1005"/>
                  </a:cubicBezTo>
                  <a:cubicBezTo>
                    <a:pt x="10409" y="959"/>
                    <a:pt x="10363" y="937"/>
                    <a:pt x="10317" y="914"/>
                  </a:cubicBezTo>
                  <a:lnTo>
                    <a:pt x="10272" y="891"/>
                  </a:lnTo>
                  <a:lnTo>
                    <a:pt x="10249" y="868"/>
                  </a:lnTo>
                  <a:cubicBezTo>
                    <a:pt x="10226" y="845"/>
                    <a:pt x="10181" y="845"/>
                    <a:pt x="10158" y="823"/>
                  </a:cubicBezTo>
                  <a:lnTo>
                    <a:pt x="10112" y="800"/>
                  </a:lnTo>
                  <a:lnTo>
                    <a:pt x="10112" y="777"/>
                  </a:lnTo>
                  <a:lnTo>
                    <a:pt x="10089" y="777"/>
                  </a:lnTo>
                  <a:cubicBezTo>
                    <a:pt x="10066" y="754"/>
                    <a:pt x="10044" y="731"/>
                    <a:pt x="9998" y="731"/>
                  </a:cubicBezTo>
                  <a:cubicBezTo>
                    <a:pt x="9975" y="708"/>
                    <a:pt x="9929" y="686"/>
                    <a:pt x="9907" y="686"/>
                  </a:cubicBezTo>
                  <a:lnTo>
                    <a:pt x="9861" y="663"/>
                  </a:lnTo>
                  <a:lnTo>
                    <a:pt x="9838" y="640"/>
                  </a:lnTo>
                  <a:cubicBezTo>
                    <a:pt x="9724" y="594"/>
                    <a:pt x="9610" y="549"/>
                    <a:pt x="9496" y="503"/>
                  </a:cubicBezTo>
                  <a:lnTo>
                    <a:pt x="9382" y="457"/>
                  </a:lnTo>
                  <a:lnTo>
                    <a:pt x="9359" y="435"/>
                  </a:lnTo>
                  <a:cubicBezTo>
                    <a:pt x="9267" y="412"/>
                    <a:pt x="9199" y="366"/>
                    <a:pt x="9131" y="343"/>
                  </a:cubicBezTo>
                  <a:cubicBezTo>
                    <a:pt x="9016" y="298"/>
                    <a:pt x="8879" y="252"/>
                    <a:pt x="8765" y="229"/>
                  </a:cubicBezTo>
                  <a:cubicBezTo>
                    <a:pt x="8697" y="206"/>
                    <a:pt x="8606" y="161"/>
                    <a:pt x="8514" y="161"/>
                  </a:cubicBezTo>
                  <a:lnTo>
                    <a:pt x="8446" y="138"/>
                  </a:lnTo>
                  <a:lnTo>
                    <a:pt x="8400" y="138"/>
                  </a:lnTo>
                  <a:lnTo>
                    <a:pt x="8377" y="115"/>
                  </a:lnTo>
                  <a:lnTo>
                    <a:pt x="8354" y="115"/>
                  </a:lnTo>
                  <a:cubicBezTo>
                    <a:pt x="8286" y="92"/>
                    <a:pt x="8218" y="92"/>
                    <a:pt x="8149" y="92"/>
                  </a:cubicBezTo>
                  <a:cubicBezTo>
                    <a:pt x="8058" y="69"/>
                    <a:pt x="7989" y="69"/>
                    <a:pt x="7898" y="69"/>
                  </a:cubicBezTo>
                  <a:lnTo>
                    <a:pt x="7807" y="46"/>
                  </a:lnTo>
                  <a:cubicBezTo>
                    <a:pt x="7693" y="24"/>
                    <a:pt x="7578" y="24"/>
                    <a:pt x="74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9751;p58">
              <a:extLst>
                <a:ext uri="{FF2B5EF4-FFF2-40B4-BE49-F238E27FC236}">
                  <a16:creationId xmlns:a16="http://schemas.microsoft.com/office/drawing/2014/main" id="{3ABF8BC5-3ACC-451B-4FDA-098B41EE7A48}"/>
                </a:ext>
              </a:extLst>
            </p:cNvPr>
            <p:cNvSpPr/>
            <p:nvPr/>
          </p:nvSpPr>
          <p:spPr>
            <a:xfrm>
              <a:off x="5131350" y="3622216"/>
              <a:ext cx="655855" cy="549404"/>
            </a:xfrm>
            <a:custGeom>
              <a:avLst/>
              <a:gdLst/>
              <a:ahLst/>
              <a:cxnLst/>
              <a:rect l="l" t="t" r="r" b="b"/>
              <a:pathLst>
                <a:path w="13924" h="11664" extrusionOk="0">
                  <a:moveTo>
                    <a:pt x="8354" y="0"/>
                  </a:moveTo>
                  <a:cubicBezTo>
                    <a:pt x="8309" y="0"/>
                    <a:pt x="8286" y="23"/>
                    <a:pt x="8263" y="46"/>
                  </a:cubicBezTo>
                  <a:cubicBezTo>
                    <a:pt x="8240" y="91"/>
                    <a:pt x="8217" y="160"/>
                    <a:pt x="8172" y="205"/>
                  </a:cubicBezTo>
                  <a:cubicBezTo>
                    <a:pt x="8103" y="274"/>
                    <a:pt x="8058" y="320"/>
                    <a:pt x="7989" y="388"/>
                  </a:cubicBezTo>
                  <a:lnTo>
                    <a:pt x="7943" y="388"/>
                  </a:lnTo>
                  <a:cubicBezTo>
                    <a:pt x="7898" y="434"/>
                    <a:pt x="7829" y="479"/>
                    <a:pt x="7784" y="525"/>
                  </a:cubicBezTo>
                  <a:cubicBezTo>
                    <a:pt x="7715" y="571"/>
                    <a:pt x="7647" y="616"/>
                    <a:pt x="7601" y="662"/>
                  </a:cubicBezTo>
                  <a:cubicBezTo>
                    <a:pt x="7533" y="708"/>
                    <a:pt x="7487" y="753"/>
                    <a:pt x="7418" y="776"/>
                  </a:cubicBezTo>
                  <a:lnTo>
                    <a:pt x="7350" y="845"/>
                  </a:lnTo>
                  <a:cubicBezTo>
                    <a:pt x="7304" y="890"/>
                    <a:pt x="7236" y="913"/>
                    <a:pt x="7190" y="959"/>
                  </a:cubicBezTo>
                  <a:cubicBezTo>
                    <a:pt x="7167" y="959"/>
                    <a:pt x="7145" y="982"/>
                    <a:pt x="7145" y="982"/>
                  </a:cubicBezTo>
                  <a:cubicBezTo>
                    <a:pt x="7076" y="1027"/>
                    <a:pt x="7008" y="1073"/>
                    <a:pt x="6939" y="1096"/>
                  </a:cubicBezTo>
                  <a:lnTo>
                    <a:pt x="6871" y="1141"/>
                  </a:lnTo>
                  <a:lnTo>
                    <a:pt x="6825" y="1164"/>
                  </a:lnTo>
                  <a:cubicBezTo>
                    <a:pt x="6734" y="1210"/>
                    <a:pt x="6620" y="1255"/>
                    <a:pt x="6528" y="1301"/>
                  </a:cubicBezTo>
                  <a:cubicBezTo>
                    <a:pt x="6483" y="1301"/>
                    <a:pt x="6437" y="1324"/>
                    <a:pt x="6391" y="1347"/>
                  </a:cubicBezTo>
                  <a:cubicBezTo>
                    <a:pt x="6368" y="1347"/>
                    <a:pt x="6346" y="1370"/>
                    <a:pt x="6323" y="1370"/>
                  </a:cubicBezTo>
                  <a:cubicBezTo>
                    <a:pt x="6277" y="1370"/>
                    <a:pt x="6254" y="1392"/>
                    <a:pt x="6231" y="1392"/>
                  </a:cubicBezTo>
                  <a:cubicBezTo>
                    <a:pt x="6186" y="1415"/>
                    <a:pt x="6140" y="1415"/>
                    <a:pt x="6095" y="1438"/>
                  </a:cubicBezTo>
                  <a:lnTo>
                    <a:pt x="6072" y="1438"/>
                  </a:lnTo>
                  <a:lnTo>
                    <a:pt x="6026" y="1461"/>
                  </a:lnTo>
                  <a:cubicBezTo>
                    <a:pt x="5980" y="1484"/>
                    <a:pt x="5935" y="1484"/>
                    <a:pt x="5889" y="1507"/>
                  </a:cubicBezTo>
                  <a:cubicBezTo>
                    <a:pt x="5843" y="1507"/>
                    <a:pt x="5775" y="1507"/>
                    <a:pt x="5729" y="1529"/>
                  </a:cubicBezTo>
                  <a:lnTo>
                    <a:pt x="5638" y="1529"/>
                  </a:lnTo>
                  <a:lnTo>
                    <a:pt x="5570" y="1552"/>
                  </a:lnTo>
                  <a:lnTo>
                    <a:pt x="5501" y="1552"/>
                  </a:lnTo>
                  <a:cubicBezTo>
                    <a:pt x="5410" y="1575"/>
                    <a:pt x="5341" y="1575"/>
                    <a:pt x="5250" y="1598"/>
                  </a:cubicBezTo>
                  <a:lnTo>
                    <a:pt x="5045" y="1598"/>
                  </a:lnTo>
                  <a:cubicBezTo>
                    <a:pt x="4976" y="1598"/>
                    <a:pt x="4908" y="1621"/>
                    <a:pt x="4839" y="1621"/>
                  </a:cubicBezTo>
                  <a:cubicBezTo>
                    <a:pt x="4679" y="1621"/>
                    <a:pt x="4542" y="1643"/>
                    <a:pt x="4405" y="1643"/>
                  </a:cubicBezTo>
                  <a:lnTo>
                    <a:pt x="4177" y="1643"/>
                  </a:lnTo>
                  <a:cubicBezTo>
                    <a:pt x="4109" y="1643"/>
                    <a:pt x="4063" y="1643"/>
                    <a:pt x="3995" y="1621"/>
                  </a:cubicBezTo>
                  <a:lnTo>
                    <a:pt x="3721" y="1621"/>
                  </a:lnTo>
                  <a:cubicBezTo>
                    <a:pt x="3652" y="1621"/>
                    <a:pt x="3561" y="1598"/>
                    <a:pt x="3492" y="1598"/>
                  </a:cubicBezTo>
                  <a:cubicBezTo>
                    <a:pt x="3401" y="1575"/>
                    <a:pt x="3310" y="1575"/>
                    <a:pt x="3219" y="1552"/>
                  </a:cubicBezTo>
                  <a:cubicBezTo>
                    <a:pt x="3013" y="1529"/>
                    <a:pt x="2831" y="1507"/>
                    <a:pt x="2648" y="1461"/>
                  </a:cubicBezTo>
                  <a:cubicBezTo>
                    <a:pt x="2579" y="1461"/>
                    <a:pt x="2488" y="1438"/>
                    <a:pt x="2420" y="1415"/>
                  </a:cubicBezTo>
                  <a:cubicBezTo>
                    <a:pt x="2351" y="1415"/>
                    <a:pt x="2306" y="1392"/>
                    <a:pt x="2260" y="1392"/>
                  </a:cubicBezTo>
                  <a:cubicBezTo>
                    <a:pt x="2214" y="1370"/>
                    <a:pt x="2146" y="1370"/>
                    <a:pt x="2100" y="1347"/>
                  </a:cubicBezTo>
                  <a:cubicBezTo>
                    <a:pt x="2054" y="1347"/>
                    <a:pt x="2032" y="1324"/>
                    <a:pt x="1986" y="1324"/>
                  </a:cubicBezTo>
                  <a:cubicBezTo>
                    <a:pt x="1986" y="1301"/>
                    <a:pt x="1963" y="1301"/>
                    <a:pt x="1940" y="1301"/>
                  </a:cubicBezTo>
                  <a:cubicBezTo>
                    <a:pt x="1918" y="1301"/>
                    <a:pt x="1895" y="1324"/>
                    <a:pt x="1872" y="1324"/>
                  </a:cubicBezTo>
                  <a:cubicBezTo>
                    <a:pt x="1826" y="1347"/>
                    <a:pt x="1803" y="1370"/>
                    <a:pt x="1781" y="1415"/>
                  </a:cubicBezTo>
                  <a:cubicBezTo>
                    <a:pt x="1758" y="1461"/>
                    <a:pt x="1735" y="1484"/>
                    <a:pt x="1689" y="1507"/>
                  </a:cubicBezTo>
                  <a:cubicBezTo>
                    <a:pt x="1666" y="1529"/>
                    <a:pt x="1621" y="1552"/>
                    <a:pt x="1575" y="1598"/>
                  </a:cubicBezTo>
                  <a:cubicBezTo>
                    <a:pt x="1484" y="1666"/>
                    <a:pt x="1370" y="1758"/>
                    <a:pt x="1256" y="1872"/>
                  </a:cubicBezTo>
                  <a:lnTo>
                    <a:pt x="1187" y="1940"/>
                  </a:lnTo>
                  <a:cubicBezTo>
                    <a:pt x="1164" y="1963"/>
                    <a:pt x="1141" y="1986"/>
                    <a:pt x="1096" y="2031"/>
                  </a:cubicBezTo>
                  <a:cubicBezTo>
                    <a:pt x="1050" y="2077"/>
                    <a:pt x="1004" y="2146"/>
                    <a:pt x="936" y="2214"/>
                  </a:cubicBezTo>
                  <a:lnTo>
                    <a:pt x="890" y="2260"/>
                  </a:lnTo>
                  <a:cubicBezTo>
                    <a:pt x="868" y="2305"/>
                    <a:pt x="845" y="2351"/>
                    <a:pt x="799" y="2374"/>
                  </a:cubicBezTo>
                  <a:lnTo>
                    <a:pt x="776" y="2420"/>
                  </a:lnTo>
                  <a:cubicBezTo>
                    <a:pt x="731" y="2465"/>
                    <a:pt x="685" y="2511"/>
                    <a:pt x="639" y="2579"/>
                  </a:cubicBezTo>
                  <a:cubicBezTo>
                    <a:pt x="616" y="2602"/>
                    <a:pt x="594" y="2671"/>
                    <a:pt x="548" y="2716"/>
                  </a:cubicBezTo>
                  <a:lnTo>
                    <a:pt x="525" y="2762"/>
                  </a:lnTo>
                  <a:lnTo>
                    <a:pt x="502" y="2785"/>
                  </a:lnTo>
                  <a:cubicBezTo>
                    <a:pt x="480" y="2830"/>
                    <a:pt x="434" y="2876"/>
                    <a:pt x="411" y="2944"/>
                  </a:cubicBezTo>
                  <a:cubicBezTo>
                    <a:pt x="343" y="3036"/>
                    <a:pt x="297" y="3150"/>
                    <a:pt x="228" y="3287"/>
                  </a:cubicBezTo>
                  <a:cubicBezTo>
                    <a:pt x="160" y="3401"/>
                    <a:pt x="114" y="3538"/>
                    <a:pt x="69" y="3652"/>
                  </a:cubicBezTo>
                  <a:cubicBezTo>
                    <a:pt x="46" y="3766"/>
                    <a:pt x="23" y="3903"/>
                    <a:pt x="0" y="4017"/>
                  </a:cubicBezTo>
                  <a:cubicBezTo>
                    <a:pt x="0" y="4109"/>
                    <a:pt x="0" y="4200"/>
                    <a:pt x="0" y="4314"/>
                  </a:cubicBezTo>
                  <a:lnTo>
                    <a:pt x="23" y="4314"/>
                  </a:lnTo>
                  <a:cubicBezTo>
                    <a:pt x="23" y="4314"/>
                    <a:pt x="23" y="4337"/>
                    <a:pt x="23" y="4337"/>
                  </a:cubicBezTo>
                  <a:cubicBezTo>
                    <a:pt x="23" y="4382"/>
                    <a:pt x="23" y="4451"/>
                    <a:pt x="46" y="4497"/>
                  </a:cubicBezTo>
                  <a:cubicBezTo>
                    <a:pt x="69" y="4588"/>
                    <a:pt x="114" y="4634"/>
                    <a:pt x="160" y="4702"/>
                  </a:cubicBezTo>
                  <a:cubicBezTo>
                    <a:pt x="206" y="4748"/>
                    <a:pt x="251" y="4793"/>
                    <a:pt x="320" y="4816"/>
                  </a:cubicBezTo>
                  <a:cubicBezTo>
                    <a:pt x="388" y="4839"/>
                    <a:pt x="457" y="4885"/>
                    <a:pt x="525" y="4885"/>
                  </a:cubicBezTo>
                  <a:cubicBezTo>
                    <a:pt x="571" y="4907"/>
                    <a:pt x="594" y="4907"/>
                    <a:pt x="616" y="4907"/>
                  </a:cubicBezTo>
                  <a:cubicBezTo>
                    <a:pt x="639" y="4907"/>
                    <a:pt x="662" y="4907"/>
                    <a:pt x="685" y="4885"/>
                  </a:cubicBezTo>
                  <a:cubicBezTo>
                    <a:pt x="731" y="4885"/>
                    <a:pt x="776" y="4885"/>
                    <a:pt x="822" y="4862"/>
                  </a:cubicBezTo>
                  <a:cubicBezTo>
                    <a:pt x="913" y="4839"/>
                    <a:pt x="1004" y="4816"/>
                    <a:pt x="1073" y="4771"/>
                  </a:cubicBezTo>
                  <a:cubicBezTo>
                    <a:pt x="1141" y="4748"/>
                    <a:pt x="1210" y="4702"/>
                    <a:pt x="1278" y="4656"/>
                  </a:cubicBezTo>
                  <a:lnTo>
                    <a:pt x="1301" y="4634"/>
                  </a:lnTo>
                  <a:cubicBezTo>
                    <a:pt x="1301" y="4656"/>
                    <a:pt x="1301" y="4656"/>
                    <a:pt x="1301" y="4656"/>
                  </a:cubicBezTo>
                  <a:cubicBezTo>
                    <a:pt x="1278" y="4702"/>
                    <a:pt x="1278" y="4725"/>
                    <a:pt x="1256" y="4748"/>
                  </a:cubicBezTo>
                  <a:cubicBezTo>
                    <a:pt x="1210" y="4793"/>
                    <a:pt x="1187" y="4816"/>
                    <a:pt x="1141" y="4862"/>
                  </a:cubicBezTo>
                  <a:cubicBezTo>
                    <a:pt x="1096" y="4907"/>
                    <a:pt x="1050" y="4953"/>
                    <a:pt x="1004" y="5022"/>
                  </a:cubicBezTo>
                  <a:lnTo>
                    <a:pt x="959" y="5090"/>
                  </a:lnTo>
                  <a:cubicBezTo>
                    <a:pt x="959" y="5113"/>
                    <a:pt x="936" y="5136"/>
                    <a:pt x="913" y="5159"/>
                  </a:cubicBezTo>
                  <a:cubicBezTo>
                    <a:pt x="890" y="5204"/>
                    <a:pt x="845" y="5273"/>
                    <a:pt x="822" y="5318"/>
                  </a:cubicBezTo>
                  <a:lnTo>
                    <a:pt x="799" y="5341"/>
                  </a:lnTo>
                  <a:cubicBezTo>
                    <a:pt x="616" y="5615"/>
                    <a:pt x="502" y="5912"/>
                    <a:pt x="434" y="6163"/>
                  </a:cubicBezTo>
                  <a:cubicBezTo>
                    <a:pt x="411" y="6254"/>
                    <a:pt x="411" y="6345"/>
                    <a:pt x="388" y="6437"/>
                  </a:cubicBezTo>
                  <a:cubicBezTo>
                    <a:pt x="388" y="6505"/>
                    <a:pt x="388" y="6574"/>
                    <a:pt x="388" y="6619"/>
                  </a:cubicBezTo>
                  <a:cubicBezTo>
                    <a:pt x="411" y="6711"/>
                    <a:pt x="434" y="6802"/>
                    <a:pt x="457" y="6870"/>
                  </a:cubicBezTo>
                  <a:cubicBezTo>
                    <a:pt x="457" y="6893"/>
                    <a:pt x="480" y="6939"/>
                    <a:pt x="480" y="6985"/>
                  </a:cubicBezTo>
                  <a:cubicBezTo>
                    <a:pt x="502" y="7007"/>
                    <a:pt x="525" y="7030"/>
                    <a:pt x="525" y="7053"/>
                  </a:cubicBezTo>
                  <a:cubicBezTo>
                    <a:pt x="571" y="7144"/>
                    <a:pt x="639" y="7190"/>
                    <a:pt x="685" y="7236"/>
                  </a:cubicBezTo>
                  <a:cubicBezTo>
                    <a:pt x="708" y="7258"/>
                    <a:pt x="753" y="7281"/>
                    <a:pt x="776" y="7304"/>
                  </a:cubicBezTo>
                  <a:cubicBezTo>
                    <a:pt x="822" y="7327"/>
                    <a:pt x="868" y="7350"/>
                    <a:pt x="913" y="7373"/>
                  </a:cubicBezTo>
                  <a:cubicBezTo>
                    <a:pt x="982" y="7395"/>
                    <a:pt x="1050" y="7418"/>
                    <a:pt x="1119" y="7441"/>
                  </a:cubicBezTo>
                  <a:cubicBezTo>
                    <a:pt x="1164" y="7441"/>
                    <a:pt x="1233" y="7464"/>
                    <a:pt x="1301" y="7464"/>
                  </a:cubicBezTo>
                  <a:cubicBezTo>
                    <a:pt x="1370" y="7464"/>
                    <a:pt x="1461" y="7441"/>
                    <a:pt x="1507" y="7418"/>
                  </a:cubicBezTo>
                  <a:lnTo>
                    <a:pt x="1552" y="7418"/>
                  </a:lnTo>
                  <a:cubicBezTo>
                    <a:pt x="1598" y="7418"/>
                    <a:pt x="1666" y="7395"/>
                    <a:pt x="1712" y="7395"/>
                  </a:cubicBezTo>
                  <a:cubicBezTo>
                    <a:pt x="1826" y="7373"/>
                    <a:pt x="1940" y="7327"/>
                    <a:pt x="2100" y="7258"/>
                  </a:cubicBezTo>
                  <a:cubicBezTo>
                    <a:pt x="2123" y="7258"/>
                    <a:pt x="2169" y="7236"/>
                    <a:pt x="2214" y="7213"/>
                  </a:cubicBezTo>
                  <a:cubicBezTo>
                    <a:pt x="2237" y="7213"/>
                    <a:pt x="2260" y="7190"/>
                    <a:pt x="2306" y="7190"/>
                  </a:cubicBezTo>
                  <a:cubicBezTo>
                    <a:pt x="2374" y="7167"/>
                    <a:pt x="2465" y="7122"/>
                    <a:pt x="2534" y="7076"/>
                  </a:cubicBezTo>
                  <a:cubicBezTo>
                    <a:pt x="2579" y="7053"/>
                    <a:pt x="2648" y="7030"/>
                    <a:pt x="2694" y="6985"/>
                  </a:cubicBezTo>
                  <a:lnTo>
                    <a:pt x="2694" y="6985"/>
                  </a:lnTo>
                  <a:cubicBezTo>
                    <a:pt x="2671" y="7007"/>
                    <a:pt x="2671" y="7030"/>
                    <a:pt x="2671" y="7053"/>
                  </a:cubicBezTo>
                  <a:cubicBezTo>
                    <a:pt x="2625" y="7122"/>
                    <a:pt x="2602" y="7190"/>
                    <a:pt x="2557" y="7236"/>
                  </a:cubicBezTo>
                  <a:cubicBezTo>
                    <a:pt x="2534" y="7281"/>
                    <a:pt x="2511" y="7327"/>
                    <a:pt x="2488" y="7350"/>
                  </a:cubicBezTo>
                  <a:cubicBezTo>
                    <a:pt x="2465" y="7373"/>
                    <a:pt x="2442" y="7418"/>
                    <a:pt x="2442" y="7441"/>
                  </a:cubicBezTo>
                  <a:cubicBezTo>
                    <a:pt x="2420" y="7487"/>
                    <a:pt x="2397" y="7510"/>
                    <a:pt x="2374" y="7555"/>
                  </a:cubicBezTo>
                  <a:cubicBezTo>
                    <a:pt x="2351" y="7578"/>
                    <a:pt x="2351" y="7601"/>
                    <a:pt x="2328" y="7624"/>
                  </a:cubicBezTo>
                  <a:cubicBezTo>
                    <a:pt x="2306" y="7669"/>
                    <a:pt x="2260" y="7738"/>
                    <a:pt x="2237" y="7806"/>
                  </a:cubicBezTo>
                  <a:cubicBezTo>
                    <a:pt x="2169" y="7966"/>
                    <a:pt x="2100" y="8126"/>
                    <a:pt x="2054" y="8286"/>
                  </a:cubicBezTo>
                  <a:cubicBezTo>
                    <a:pt x="2054" y="8354"/>
                    <a:pt x="2032" y="8445"/>
                    <a:pt x="2032" y="8514"/>
                  </a:cubicBezTo>
                  <a:lnTo>
                    <a:pt x="2009" y="8628"/>
                  </a:lnTo>
                  <a:cubicBezTo>
                    <a:pt x="2009" y="8651"/>
                    <a:pt x="2009" y="8696"/>
                    <a:pt x="2009" y="8742"/>
                  </a:cubicBezTo>
                  <a:cubicBezTo>
                    <a:pt x="2009" y="8811"/>
                    <a:pt x="2009" y="8879"/>
                    <a:pt x="2009" y="8948"/>
                  </a:cubicBezTo>
                  <a:cubicBezTo>
                    <a:pt x="2009" y="9016"/>
                    <a:pt x="2009" y="9084"/>
                    <a:pt x="2032" y="9176"/>
                  </a:cubicBezTo>
                  <a:cubicBezTo>
                    <a:pt x="2032" y="9221"/>
                    <a:pt x="2054" y="9290"/>
                    <a:pt x="2077" y="9358"/>
                  </a:cubicBezTo>
                  <a:lnTo>
                    <a:pt x="2077" y="9381"/>
                  </a:lnTo>
                  <a:cubicBezTo>
                    <a:pt x="2077" y="9404"/>
                    <a:pt x="2077" y="9427"/>
                    <a:pt x="2100" y="9450"/>
                  </a:cubicBezTo>
                  <a:cubicBezTo>
                    <a:pt x="2100" y="9473"/>
                    <a:pt x="2123" y="9518"/>
                    <a:pt x="2123" y="9541"/>
                  </a:cubicBezTo>
                  <a:lnTo>
                    <a:pt x="2146" y="9564"/>
                  </a:lnTo>
                  <a:cubicBezTo>
                    <a:pt x="2169" y="9632"/>
                    <a:pt x="2191" y="9701"/>
                    <a:pt x="2237" y="9769"/>
                  </a:cubicBezTo>
                  <a:cubicBezTo>
                    <a:pt x="2260" y="9838"/>
                    <a:pt x="2306" y="9883"/>
                    <a:pt x="2328" y="9952"/>
                  </a:cubicBezTo>
                  <a:cubicBezTo>
                    <a:pt x="2374" y="9998"/>
                    <a:pt x="2420" y="10089"/>
                    <a:pt x="2488" y="10157"/>
                  </a:cubicBezTo>
                  <a:cubicBezTo>
                    <a:pt x="2534" y="10203"/>
                    <a:pt x="2579" y="10249"/>
                    <a:pt x="2625" y="10294"/>
                  </a:cubicBezTo>
                  <a:lnTo>
                    <a:pt x="2648" y="10317"/>
                  </a:lnTo>
                  <a:cubicBezTo>
                    <a:pt x="2694" y="10340"/>
                    <a:pt x="2739" y="10386"/>
                    <a:pt x="2785" y="10408"/>
                  </a:cubicBezTo>
                  <a:cubicBezTo>
                    <a:pt x="2853" y="10454"/>
                    <a:pt x="2922" y="10477"/>
                    <a:pt x="2990" y="10500"/>
                  </a:cubicBezTo>
                  <a:cubicBezTo>
                    <a:pt x="3036" y="10522"/>
                    <a:pt x="3127" y="10568"/>
                    <a:pt x="3196" y="10591"/>
                  </a:cubicBezTo>
                  <a:lnTo>
                    <a:pt x="3241" y="10591"/>
                  </a:lnTo>
                  <a:cubicBezTo>
                    <a:pt x="3287" y="10614"/>
                    <a:pt x="3356" y="10614"/>
                    <a:pt x="3401" y="10637"/>
                  </a:cubicBezTo>
                  <a:cubicBezTo>
                    <a:pt x="3538" y="10659"/>
                    <a:pt x="3675" y="10659"/>
                    <a:pt x="3812" y="10682"/>
                  </a:cubicBezTo>
                  <a:lnTo>
                    <a:pt x="4017" y="10682"/>
                  </a:lnTo>
                  <a:cubicBezTo>
                    <a:pt x="4132" y="10682"/>
                    <a:pt x="4246" y="10659"/>
                    <a:pt x="4337" y="10659"/>
                  </a:cubicBezTo>
                  <a:lnTo>
                    <a:pt x="4383" y="10637"/>
                  </a:lnTo>
                  <a:cubicBezTo>
                    <a:pt x="4451" y="10637"/>
                    <a:pt x="4497" y="10614"/>
                    <a:pt x="4565" y="10614"/>
                  </a:cubicBezTo>
                  <a:lnTo>
                    <a:pt x="4634" y="10591"/>
                  </a:lnTo>
                  <a:cubicBezTo>
                    <a:pt x="4657" y="10568"/>
                    <a:pt x="4702" y="10568"/>
                    <a:pt x="4725" y="10568"/>
                  </a:cubicBezTo>
                  <a:lnTo>
                    <a:pt x="4885" y="10568"/>
                  </a:lnTo>
                  <a:cubicBezTo>
                    <a:pt x="4908" y="10568"/>
                    <a:pt x="4953" y="10545"/>
                    <a:pt x="4976" y="10545"/>
                  </a:cubicBezTo>
                  <a:lnTo>
                    <a:pt x="4999" y="10522"/>
                  </a:lnTo>
                  <a:cubicBezTo>
                    <a:pt x="5067" y="10500"/>
                    <a:pt x="5136" y="10454"/>
                    <a:pt x="5204" y="10408"/>
                  </a:cubicBezTo>
                  <a:cubicBezTo>
                    <a:pt x="5273" y="10363"/>
                    <a:pt x="5341" y="10294"/>
                    <a:pt x="5387" y="10249"/>
                  </a:cubicBezTo>
                  <a:cubicBezTo>
                    <a:pt x="5433" y="10226"/>
                    <a:pt x="5478" y="10180"/>
                    <a:pt x="5524" y="10134"/>
                  </a:cubicBezTo>
                  <a:lnTo>
                    <a:pt x="5570" y="10089"/>
                  </a:lnTo>
                  <a:cubicBezTo>
                    <a:pt x="5615" y="10043"/>
                    <a:pt x="5684" y="9998"/>
                    <a:pt x="5729" y="9929"/>
                  </a:cubicBezTo>
                  <a:cubicBezTo>
                    <a:pt x="5798" y="9883"/>
                    <a:pt x="5843" y="9838"/>
                    <a:pt x="5889" y="9769"/>
                  </a:cubicBezTo>
                  <a:lnTo>
                    <a:pt x="5935" y="9746"/>
                  </a:lnTo>
                  <a:lnTo>
                    <a:pt x="5958" y="9792"/>
                  </a:lnTo>
                  <a:cubicBezTo>
                    <a:pt x="5980" y="9861"/>
                    <a:pt x="6003" y="9906"/>
                    <a:pt x="6026" y="9975"/>
                  </a:cubicBezTo>
                  <a:lnTo>
                    <a:pt x="6049" y="10020"/>
                  </a:lnTo>
                  <a:cubicBezTo>
                    <a:pt x="6049" y="10043"/>
                    <a:pt x="6072" y="10089"/>
                    <a:pt x="6095" y="10134"/>
                  </a:cubicBezTo>
                  <a:cubicBezTo>
                    <a:pt x="6117" y="10203"/>
                    <a:pt x="6163" y="10294"/>
                    <a:pt x="6186" y="10363"/>
                  </a:cubicBezTo>
                  <a:cubicBezTo>
                    <a:pt x="6231" y="10454"/>
                    <a:pt x="6254" y="10522"/>
                    <a:pt x="6300" y="10568"/>
                  </a:cubicBezTo>
                  <a:cubicBezTo>
                    <a:pt x="6346" y="10659"/>
                    <a:pt x="6391" y="10728"/>
                    <a:pt x="6437" y="10796"/>
                  </a:cubicBezTo>
                  <a:cubicBezTo>
                    <a:pt x="6483" y="10865"/>
                    <a:pt x="6528" y="10911"/>
                    <a:pt x="6597" y="10956"/>
                  </a:cubicBezTo>
                  <a:lnTo>
                    <a:pt x="6597" y="10979"/>
                  </a:lnTo>
                  <a:cubicBezTo>
                    <a:pt x="6665" y="11025"/>
                    <a:pt x="6711" y="11093"/>
                    <a:pt x="6779" y="11139"/>
                  </a:cubicBezTo>
                  <a:cubicBezTo>
                    <a:pt x="6802" y="11162"/>
                    <a:pt x="6848" y="11184"/>
                    <a:pt x="6871" y="11207"/>
                  </a:cubicBezTo>
                  <a:cubicBezTo>
                    <a:pt x="6893" y="11207"/>
                    <a:pt x="6916" y="11230"/>
                    <a:pt x="6939" y="11230"/>
                  </a:cubicBezTo>
                  <a:lnTo>
                    <a:pt x="6962" y="11230"/>
                  </a:lnTo>
                  <a:cubicBezTo>
                    <a:pt x="6985" y="11230"/>
                    <a:pt x="6985" y="11230"/>
                    <a:pt x="7008" y="11207"/>
                  </a:cubicBezTo>
                  <a:cubicBezTo>
                    <a:pt x="7030" y="11253"/>
                    <a:pt x="7053" y="11276"/>
                    <a:pt x="7099" y="11299"/>
                  </a:cubicBezTo>
                  <a:cubicBezTo>
                    <a:pt x="7145" y="11321"/>
                    <a:pt x="7190" y="11367"/>
                    <a:pt x="7236" y="11390"/>
                  </a:cubicBezTo>
                  <a:cubicBezTo>
                    <a:pt x="7281" y="11413"/>
                    <a:pt x="7327" y="11458"/>
                    <a:pt x="7373" y="11481"/>
                  </a:cubicBezTo>
                  <a:cubicBezTo>
                    <a:pt x="7418" y="11504"/>
                    <a:pt x="7487" y="11550"/>
                    <a:pt x="7578" y="11572"/>
                  </a:cubicBezTo>
                  <a:cubicBezTo>
                    <a:pt x="7578" y="11595"/>
                    <a:pt x="7601" y="11595"/>
                    <a:pt x="7624" y="11595"/>
                  </a:cubicBezTo>
                  <a:lnTo>
                    <a:pt x="7647" y="11595"/>
                  </a:lnTo>
                  <a:lnTo>
                    <a:pt x="7669" y="11618"/>
                  </a:lnTo>
                  <a:lnTo>
                    <a:pt x="7738" y="11618"/>
                  </a:lnTo>
                  <a:cubicBezTo>
                    <a:pt x="7784" y="11641"/>
                    <a:pt x="7806" y="11641"/>
                    <a:pt x="7852" y="11641"/>
                  </a:cubicBezTo>
                  <a:cubicBezTo>
                    <a:pt x="7875" y="11664"/>
                    <a:pt x="7921" y="11664"/>
                    <a:pt x="7943" y="11664"/>
                  </a:cubicBezTo>
                  <a:lnTo>
                    <a:pt x="8560" y="11664"/>
                  </a:lnTo>
                  <a:cubicBezTo>
                    <a:pt x="8583" y="11641"/>
                    <a:pt x="8628" y="11641"/>
                    <a:pt x="8674" y="11641"/>
                  </a:cubicBezTo>
                  <a:cubicBezTo>
                    <a:pt x="8719" y="11641"/>
                    <a:pt x="8788" y="11618"/>
                    <a:pt x="8834" y="11618"/>
                  </a:cubicBezTo>
                  <a:cubicBezTo>
                    <a:pt x="8925" y="11595"/>
                    <a:pt x="8993" y="11572"/>
                    <a:pt x="9039" y="11527"/>
                  </a:cubicBezTo>
                  <a:cubicBezTo>
                    <a:pt x="9107" y="11504"/>
                    <a:pt x="9176" y="11481"/>
                    <a:pt x="9222" y="11435"/>
                  </a:cubicBezTo>
                  <a:cubicBezTo>
                    <a:pt x="9290" y="11390"/>
                    <a:pt x="9359" y="11344"/>
                    <a:pt x="9427" y="11299"/>
                  </a:cubicBezTo>
                  <a:cubicBezTo>
                    <a:pt x="9496" y="11253"/>
                    <a:pt x="9541" y="11207"/>
                    <a:pt x="9587" y="11162"/>
                  </a:cubicBezTo>
                  <a:cubicBezTo>
                    <a:pt x="9701" y="11047"/>
                    <a:pt x="9792" y="10911"/>
                    <a:pt x="9884" y="10751"/>
                  </a:cubicBezTo>
                  <a:cubicBezTo>
                    <a:pt x="9906" y="10682"/>
                    <a:pt x="9952" y="10614"/>
                    <a:pt x="9975" y="10545"/>
                  </a:cubicBezTo>
                  <a:cubicBezTo>
                    <a:pt x="10020" y="10454"/>
                    <a:pt x="10043" y="10386"/>
                    <a:pt x="10066" y="10294"/>
                  </a:cubicBezTo>
                  <a:cubicBezTo>
                    <a:pt x="10089" y="10157"/>
                    <a:pt x="10135" y="10020"/>
                    <a:pt x="10135" y="9861"/>
                  </a:cubicBezTo>
                  <a:cubicBezTo>
                    <a:pt x="10157" y="9678"/>
                    <a:pt x="10180" y="9541"/>
                    <a:pt x="10180" y="9404"/>
                  </a:cubicBezTo>
                  <a:cubicBezTo>
                    <a:pt x="10180" y="9313"/>
                    <a:pt x="10180" y="9221"/>
                    <a:pt x="10180" y="9130"/>
                  </a:cubicBezTo>
                  <a:lnTo>
                    <a:pt x="10157" y="9039"/>
                  </a:lnTo>
                  <a:cubicBezTo>
                    <a:pt x="10157" y="8993"/>
                    <a:pt x="10157" y="8948"/>
                    <a:pt x="10157" y="8902"/>
                  </a:cubicBezTo>
                  <a:cubicBezTo>
                    <a:pt x="10135" y="8879"/>
                    <a:pt x="10135" y="8856"/>
                    <a:pt x="10135" y="8833"/>
                  </a:cubicBezTo>
                  <a:cubicBezTo>
                    <a:pt x="10135" y="8788"/>
                    <a:pt x="10135" y="8742"/>
                    <a:pt x="10157" y="8696"/>
                  </a:cubicBezTo>
                  <a:cubicBezTo>
                    <a:pt x="10157" y="8674"/>
                    <a:pt x="10157" y="8674"/>
                    <a:pt x="10180" y="8651"/>
                  </a:cubicBezTo>
                  <a:cubicBezTo>
                    <a:pt x="10180" y="8651"/>
                    <a:pt x="10180" y="8628"/>
                    <a:pt x="10180" y="8628"/>
                  </a:cubicBezTo>
                  <a:cubicBezTo>
                    <a:pt x="10203" y="8628"/>
                    <a:pt x="10203" y="8628"/>
                    <a:pt x="10226" y="8605"/>
                  </a:cubicBezTo>
                  <a:cubicBezTo>
                    <a:pt x="10272" y="8696"/>
                    <a:pt x="10317" y="8765"/>
                    <a:pt x="10363" y="8856"/>
                  </a:cubicBezTo>
                  <a:cubicBezTo>
                    <a:pt x="10409" y="8925"/>
                    <a:pt x="10454" y="8993"/>
                    <a:pt x="10500" y="9062"/>
                  </a:cubicBezTo>
                  <a:lnTo>
                    <a:pt x="10523" y="9084"/>
                  </a:lnTo>
                  <a:cubicBezTo>
                    <a:pt x="10545" y="9130"/>
                    <a:pt x="10591" y="9176"/>
                    <a:pt x="10614" y="9221"/>
                  </a:cubicBezTo>
                  <a:cubicBezTo>
                    <a:pt x="10682" y="9290"/>
                    <a:pt x="10728" y="9358"/>
                    <a:pt x="10797" y="9404"/>
                  </a:cubicBezTo>
                  <a:cubicBezTo>
                    <a:pt x="10842" y="9450"/>
                    <a:pt x="10911" y="9495"/>
                    <a:pt x="10979" y="9541"/>
                  </a:cubicBezTo>
                  <a:cubicBezTo>
                    <a:pt x="11048" y="9587"/>
                    <a:pt x="11116" y="9609"/>
                    <a:pt x="11207" y="9632"/>
                  </a:cubicBezTo>
                  <a:cubicBezTo>
                    <a:pt x="11276" y="9678"/>
                    <a:pt x="11367" y="9678"/>
                    <a:pt x="11436" y="9701"/>
                  </a:cubicBezTo>
                  <a:lnTo>
                    <a:pt x="11527" y="9701"/>
                  </a:lnTo>
                  <a:cubicBezTo>
                    <a:pt x="11641" y="9701"/>
                    <a:pt x="11778" y="9678"/>
                    <a:pt x="11892" y="9609"/>
                  </a:cubicBezTo>
                  <a:cubicBezTo>
                    <a:pt x="11938" y="9609"/>
                    <a:pt x="11961" y="9587"/>
                    <a:pt x="11983" y="9587"/>
                  </a:cubicBezTo>
                  <a:cubicBezTo>
                    <a:pt x="12029" y="9541"/>
                    <a:pt x="12075" y="9518"/>
                    <a:pt x="12098" y="9495"/>
                  </a:cubicBezTo>
                  <a:cubicBezTo>
                    <a:pt x="12143" y="9473"/>
                    <a:pt x="12166" y="9427"/>
                    <a:pt x="12212" y="9381"/>
                  </a:cubicBezTo>
                  <a:cubicBezTo>
                    <a:pt x="12257" y="9336"/>
                    <a:pt x="12280" y="9267"/>
                    <a:pt x="12303" y="9221"/>
                  </a:cubicBezTo>
                  <a:cubicBezTo>
                    <a:pt x="12349" y="9153"/>
                    <a:pt x="12372" y="9084"/>
                    <a:pt x="12394" y="9016"/>
                  </a:cubicBezTo>
                  <a:cubicBezTo>
                    <a:pt x="12417" y="8948"/>
                    <a:pt x="12440" y="8856"/>
                    <a:pt x="12463" y="8788"/>
                  </a:cubicBezTo>
                  <a:cubicBezTo>
                    <a:pt x="12486" y="8719"/>
                    <a:pt x="12486" y="8628"/>
                    <a:pt x="12486" y="8560"/>
                  </a:cubicBezTo>
                  <a:cubicBezTo>
                    <a:pt x="12508" y="8423"/>
                    <a:pt x="12508" y="8308"/>
                    <a:pt x="12508" y="8194"/>
                  </a:cubicBezTo>
                  <a:cubicBezTo>
                    <a:pt x="12508" y="8035"/>
                    <a:pt x="12508" y="7920"/>
                    <a:pt x="12486" y="7806"/>
                  </a:cubicBezTo>
                  <a:cubicBezTo>
                    <a:pt x="12486" y="7738"/>
                    <a:pt x="12463" y="7669"/>
                    <a:pt x="12463" y="7601"/>
                  </a:cubicBezTo>
                  <a:lnTo>
                    <a:pt x="12440" y="7532"/>
                  </a:lnTo>
                  <a:cubicBezTo>
                    <a:pt x="12440" y="7510"/>
                    <a:pt x="12440" y="7464"/>
                    <a:pt x="12440" y="7418"/>
                  </a:cubicBezTo>
                  <a:cubicBezTo>
                    <a:pt x="12417" y="7373"/>
                    <a:pt x="12417" y="7304"/>
                    <a:pt x="12417" y="7258"/>
                  </a:cubicBezTo>
                  <a:lnTo>
                    <a:pt x="12417" y="7213"/>
                  </a:lnTo>
                  <a:cubicBezTo>
                    <a:pt x="12394" y="7190"/>
                    <a:pt x="12394" y="7144"/>
                    <a:pt x="12394" y="7099"/>
                  </a:cubicBezTo>
                  <a:cubicBezTo>
                    <a:pt x="12394" y="7076"/>
                    <a:pt x="12394" y="7053"/>
                    <a:pt x="12394" y="7053"/>
                  </a:cubicBezTo>
                  <a:lnTo>
                    <a:pt x="12417" y="7053"/>
                  </a:lnTo>
                  <a:lnTo>
                    <a:pt x="12417" y="7076"/>
                  </a:lnTo>
                  <a:lnTo>
                    <a:pt x="12440" y="7099"/>
                  </a:lnTo>
                  <a:cubicBezTo>
                    <a:pt x="12463" y="7167"/>
                    <a:pt x="12508" y="7236"/>
                    <a:pt x="12577" y="7304"/>
                  </a:cubicBezTo>
                  <a:cubicBezTo>
                    <a:pt x="12623" y="7373"/>
                    <a:pt x="12668" y="7418"/>
                    <a:pt x="12760" y="7487"/>
                  </a:cubicBezTo>
                  <a:cubicBezTo>
                    <a:pt x="12782" y="7510"/>
                    <a:pt x="12805" y="7532"/>
                    <a:pt x="12851" y="7532"/>
                  </a:cubicBezTo>
                  <a:cubicBezTo>
                    <a:pt x="12896" y="7578"/>
                    <a:pt x="12942" y="7601"/>
                    <a:pt x="12988" y="7624"/>
                  </a:cubicBezTo>
                  <a:cubicBezTo>
                    <a:pt x="13011" y="7624"/>
                    <a:pt x="13056" y="7646"/>
                    <a:pt x="13102" y="7646"/>
                  </a:cubicBezTo>
                  <a:lnTo>
                    <a:pt x="13239" y="7646"/>
                  </a:lnTo>
                  <a:cubicBezTo>
                    <a:pt x="13262" y="7646"/>
                    <a:pt x="13307" y="7624"/>
                    <a:pt x="13330" y="7624"/>
                  </a:cubicBezTo>
                  <a:cubicBezTo>
                    <a:pt x="13353" y="7601"/>
                    <a:pt x="13399" y="7578"/>
                    <a:pt x="13421" y="7555"/>
                  </a:cubicBezTo>
                  <a:cubicBezTo>
                    <a:pt x="13444" y="7532"/>
                    <a:pt x="13467" y="7510"/>
                    <a:pt x="13490" y="7487"/>
                  </a:cubicBezTo>
                  <a:cubicBezTo>
                    <a:pt x="13536" y="7464"/>
                    <a:pt x="13558" y="7418"/>
                    <a:pt x="13604" y="7373"/>
                  </a:cubicBezTo>
                  <a:cubicBezTo>
                    <a:pt x="13650" y="7327"/>
                    <a:pt x="13695" y="7258"/>
                    <a:pt x="13741" y="7190"/>
                  </a:cubicBezTo>
                  <a:cubicBezTo>
                    <a:pt x="13764" y="7122"/>
                    <a:pt x="13809" y="7053"/>
                    <a:pt x="13832" y="6985"/>
                  </a:cubicBezTo>
                  <a:cubicBezTo>
                    <a:pt x="13832" y="6962"/>
                    <a:pt x="13832" y="6939"/>
                    <a:pt x="13855" y="6893"/>
                  </a:cubicBezTo>
                  <a:cubicBezTo>
                    <a:pt x="13855" y="6848"/>
                    <a:pt x="13878" y="6779"/>
                    <a:pt x="13878" y="6733"/>
                  </a:cubicBezTo>
                  <a:cubicBezTo>
                    <a:pt x="13901" y="6688"/>
                    <a:pt x="13901" y="6642"/>
                    <a:pt x="13901" y="6574"/>
                  </a:cubicBezTo>
                  <a:lnTo>
                    <a:pt x="13901" y="6528"/>
                  </a:lnTo>
                  <a:cubicBezTo>
                    <a:pt x="13901" y="6437"/>
                    <a:pt x="13901" y="6368"/>
                    <a:pt x="13901" y="6277"/>
                  </a:cubicBezTo>
                  <a:cubicBezTo>
                    <a:pt x="13924" y="6186"/>
                    <a:pt x="13901" y="6117"/>
                    <a:pt x="13901" y="6026"/>
                  </a:cubicBezTo>
                  <a:cubicBezTo>
                    <a:pt x="13901" y="5957"/>
                    <a:pt x="13878" y="5889"/>
                    <a:pt x="13878" y="5820"/>
                  </a:cubicBezTo>
                  <a:cubicBezTo>
                    <a:pt x="13855" y="5729"/>
                    <a:pt x="13832" y="5638"/>
                    <a:pt x="13809" y="5569"/>
                  </a:cubicBezTo>
                  <a:cubicBezTo>
                    <a:pt x="13809" y="5501"/>
                    <a:pt x="13787" y="5432"/>
                    <a:pt x="13764" y="5341"/>
                  </a:cubicBezTo>
                  <a:cubicBezTo>
                    <a:pt x="13741" y="5273"/>
                    <a:pt x="13718" y="5204"/>
                    <a:pt x="13695" y="5113"/>
                  </a:cubicBezTo>
                  <a:cubicBezTo>
                    <a:pt x="13673" y="5067"/>
                    <a:pt x="13650" y="5044"/>
                    <a:pt x="13627" y="4999"/>
                  </a:cubicBezTo>
                  <a:cubicBezTo>
                    <a:pt x="13650" y="4999"/>
                    <a:pt x="13650" y="4976"/>
                    <a:pt x="13650" y="4976"/>
                  </a:cubicBezTo>
                  <a:cubicBezTo>
                    <a:pt x="13673" y="4930"/>
                    <a:pt x="13650" y="4885"/>
                    <a:pt x="13604" y="4862"/>
                  </a:cubicBezTo>
                  <a:cubicBezTo>
                    <a:pt x="13558" y="4839"/>
                    <a:pt x="13513" y="4816"/>
                    <a:pt x="13467" y="4816"/>
                  </a:cubicBezTo>
                  <a:cubicBezTo>
                    <a:pt x="13444" y="4793"/>
                    <a:pt x="13421" y="4793"/>
                    <a:pt x="13399" y="4771"/>
                  </a:cubicBezTo>
                  <a:cubicBezTo>
                    <a:pt x="13376" y="4771"/>
                    <a:pt x="13330" y="4748"/>
                    <a:pt x="13307" y="4748"/>
                  </a:cubicBezTo>
                  <a:lnTo>
                    <a:pt x="13285" y="4725"/>
                  </a:lnTo>
                  <a:cubicBezTo>
                    <a:pt x="13262" y="4725"/>
                    <a:pt x="13216" y="4702"/>
                    <a:pt x="13193" y="4702"/>
                  </a:cubicBezTo>
                  <a:cubicBezTo>
                    <a:pt x="13102" y="4656"/>
                    <a:pt x="13033" y="4634"/>
                    <a:pt x="12988" y="4611"/>
                  </a:cubicBezTo>
                  <a:lnTo>
                    <a:pt x="12965" y="4588"/>
                  </a:lnTo>
                  <a:cubicBezTo>
                    <a:pt x="12942" y="4588"/>
                    <a:pt x="12919" y="4565"/>
                    <a:pt x="12896" y="4565"/>
                  </a:cubicBezTo>
                  <a:lnTo>
                    <a:pt x="12851" y="4542"/>
                  </a:lnTo>
                  <a:lnTo>
                    <a:pt x="12782" y="4519"/>
                  </a:lnTo>
                  <a:cubicBezTo>
                    <a:pt x="12714" y="4497"/>
                    <a:pt x="12645" y="4474"/>
                    <a:pt x="12600" y="4428"/>
                  </a:cubicBezTo>
                  <a:cubicBezTo>
                    <a:pt x="12554" y="4405"/>
                    <a:pt x="12508" y="4405"/>
                    <a:pt x="12463" y="4382"/>
                  </a:cubicBezTo>
                  <a:cubicBezTo>
                    <a:pt x="12440" y="4382"/>
                    <a:pt x="12417" y="4360"/>
                    <a:pt x="12394" y="4337"/>
                  </a:cubicBezTo>
                  <a:cubicBezTo>
                    <a:pt x="12326" y="4314"/>
                    <a:pt x="12257" y="4291"/>
                    <a:pt x="12189" y="4246"/>
                  </a:cubicBezTo>
                  <a:cubicBezTo>
                    <a:pt x="12143" y="4223"/>
                    <a:pt x="12120" y="4223"/>
                    <a:pt x="12075" y="4200"/>
                  </a:cubicBezTo>
                  <a:cubicBezTo>
                    <a:pt x="12052" y="4177"/>
                    <a:pt x="12006" y="4177"/>
                    <a:pt x="11983" y="4154"/>
                  </a:cubicBezTo>
                  <a:cubicBezTo>
                    <a:pt x="11961" y="4131"/>
                    <a:pt x="11938" y="4131"/>
                    <a:pt x="11915" y="4109"/>
                  </a:cubicBezTo>
                  <a:lnTo>
                    <a:pt x="11915" y="4109"/>
                  </a:lnTo>
                  <a:lnTo>
                    <a:pt x="11938" y="4131"/>
                  </a:lnTo>
                  <a:cubicBezTo>
                    <a:pt x="11847" y="4086"/>
                    <a:pt x="11778" y="4040"/>
                    <a:pt x="11687" y="3972"/>
                  </a:cubicBezTo>
                  <a:lnTo>
                    <a:pt x="11573" y="3903"/>
                  </a:lnTo>
                  <a:cubicBezTo>
                    <a:pt x="11458" y="3835"/>
                    <a:pt x="11322" y="3743"/>
                    <a:pt x="11230" y="3675"/>
                  </a:cubicBezTo>
                  <a:lnTo>
                    <a:pt x="11185" y="3652"/>
                  </a:lnTo>
                  <a:cubicBezTo>
                    <a:pt x="11139" y="3606"/>
                    <a:pt x="11070" y="3561"/>
                    <a:pt x="11002" y="3515"/>
                  </a:cubicBezTo>
                  <a:cubicBezTo>
                    <a:pt x="10979" y="3492"/>
                    <a:pt x="10934" y="3469"/>
                    <a:pt x="10888" y="3447"/>
                  </a:cubicBezTo>
                  <a:lnTo>
                    <a:pt x="10819" y="3378"/>
                  </a:lnTo>
                  <a:cubicBezTo>
                    <a:pt x="10682" y="3264"/>
                    <a:pt x="10568" y="3173"/>
                    <a:pt x="10454" y="3081"/>
                  </a:cubicBezTo>
                  <a:cubicBezTo>
                    <a:pt x="10409" y="3036"/>
                    <a:pt x="10386" y="2990"/>
                    <a:pt x="10340" y="2967"/>
                  </a:cubicBezTo>
                  <a:lnTo>
                    <a:pt x="10294" y="2922"/>
                  </a:lnTo>
                  <a:lnTo>
                    <a:pt x="10272" y="2899"/>
                  </a:lnTo>
                  <a:cubicBezTo>
                    <a:pt x="10226" y="2853"/>
                    <a:pt x="10180" y="2808"/>
                    <a:pt x="10157" y="2762"/>
                  </a:cubicBezTo>
                  <a:cubicBezTo>
                    <a:pt x="10089" y="2716"/>
                    <a:pt x="10043" y="2648"/>
                    <a:pt x="9998" y="2602"/>
                  </a:cubicBezTo>
                  <a:cubicBezTo>
                    <a:pt x="9952" y="2556"/>
                    <a:pt x="9906" y="2488"/>
                    <a:pt x="9861" y="2465"/>
                  </a:cubicBezTo>
                  <a:lnTo>
                    <a:pt x="9838" y="2420"/>
                  </a:lnTo>
                  <a:cubicBezTo>
                    <a:pt x="9792" y="2374"/>
                    <a:pt x="9747" y="2328"/>
                    <a:pt x="9701" y="2260"/>
                  </a:cubicBezTo>
                  <a:cubicBezTo>
                    <a:pt x="9655" y="2168"/>
                    <a:pt x="9587" y="2077"/>
                    <a:pt x="9541" y="1986"/>
                  </a:cubicBezTo>
                  <a:lnTo>
                    <a:pt x="9473" y="1872"/>
                  </a:lnTo>
                  <a:cubicBezTo>
                    <a:pt x="9450" y="1803"/>
                    <a:pt x="9404" y="1758"/>
                    <a:pt x="9381" y="1689"/>
                  </a:cubicBezTo>
                  <a:cubicBezTo>
                    <a:pt x="9359" y="1666"/>
                    <a:pt x="9336" y="1621"/>
                    <a:pt x="9336" y="1598"/>
                  </a:cubicBezTo>
                  <a:lnTo>
                    <a:pt x="9313" y="1552"/>
                  </a:lnTo>
                  <a:cubicBezTo>
                    <a:pt x="9290" y="1529"/>
                    <a:pt x="9290" y="1507"/>
                    <a:pt x="9267" y="1484"/>
                  </a:cubicBezTo>
                  <a:cubicBezTo>
                    <a:pt x="9244" y="1461"/>
                    <a:pt x="9244" y="1438"/>
                    <a:pt x="9222" y="1415"/>
                  </a:cubicBezTo>
                  <a:cubicBezTo>
                    <a:pt x="9176" y="1324"/>
                    <a:pt x="9153" y="1233"/>
                    <a:pt x="9107" y="1141"/>
                  </a:cubicBezTo>
                  <a:cubicBezTo>
                    <a:pt x="9062" y="1004"/>
                    <a:pt x="9016" y="890"/>
                    <a:pt x="8993" y="776"/>
                  </a:cubicBezTo>
                  <a:lnTo>
                    <a:pt x="8993" y="753"/>
                  </a:lnTo>
                  <a:cubicBezTo>
                    <a:pt x="8993" y="685"/>
                    <a:pt x="8971" y="639"/>
                    <a:pt x="8971" y="593"/>
                  </a:cubicBezTo>
                  <a:lnTo>
                    <a:pt x="8948" y="571"/>
                  </a:lnTo>
                  <a:cubicBezTo>
                    <a:pt x="8948" y="525"/>
                    <a:pt x="8925" y="479"/>
                    <a:pt x="8925" y="434"/>
                  </a:cubicBezTo>
                  <a:cubicBezTo>
                    <a:pt x="8925" y="411"/>
                    <a:pt x="8925" y="365"/>
                    <a:pt x="8925" y="320"/>
                  </a:cubicBezTo>
                  <a:cubicBezTo>
                    <a:pt x="8925" y="274"/>
                    <a:pt x="8925" y="251"/>
                    <a:pt x="8902" y="228"/>
                  </a:cubicBezTo>
                  <a:cubicBezTo>
                    <a:pt x="8879" y="205"/>
                    <a:pt x="8856" y="205"/>
                    <a:pt x="8834" y="205"/>
                  </a:cubicBezTo>
                  <a:lnTo>
                    <a:pt x="8742" y="205"/>
                  </a:lnTo>
                  <a:cubicBezTo>
                    <a:pt x="8697" y="183"/>
                    <a:pt x="8674" y="183"/>
                    <a:pt x="8628" y="160"/>
                  </a:cubicBezTo>
                  <a:cubicBezTo>
                    <a:pt x="8583" y="137"/>
                    <a:pt x="8537" y="114"/>
                    <a:pt x="8491" y="69"/>
                  </a:cubicBezTo>
                  <a:cubicBezTo>
                    <a:pt x="8491" y="69"/>
                    <a:pt x="8468" y="46"/>
                    <a:pt x="8446" y="46"/>
                  </a:cubicBezTo>
                  <a:cubicBezTo>
                    <a:pt x="8446" y="46"/>
                    <a:pt x="8423" y="23"/>
                    <a:pt x="8423" y="23"/>
                  </a:cubicBezTo>
                  <a:cubicBezTo>
                    <a:pt x="8400" y="0"/>
                    <a:pt x="8377" y="0"/>
                    <a:pt x="83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9752;p58">
              <a:extLst>
                <a:ext uri="{FF2B5EF4-FFF2-40B4-BE49-F238E27FC236}">
                  <a16:creationId xmlns:a16="http://schemas.microsoft.com/office/drawing/2014/main" id="{F45A2772-D1B8-0C00-B917-6DC6F310BCCA}"/>
                </a:ext>
              </a:extLst>
            </p:cNvPr>
            <p:cNvSpPr/>
            <p:nvPr/>
          </p:nvSpPr>
          <p:spPr>
            <a:xfrm>
              <a:off x="5088344" y="2761014"/>
              <a:ext cx="167732" cy="269897"/>
            </a:xfrm>
            <a:custGeom>
              <a:avLst/>
              <a:gdLst/>
              <a:ahLst/>
              <a:cxnLst/>
              <a:rect l="l" t="t" r="r" b="b"/>
              <a:pathLst>
                <a:path w="3561" h="5730" extrusionOk="0">
                  <a:moveTo>
                    <a:pt x="2420" y="0"/>
                  </a:moveTo>
                  <a:cubicBezTo>
                    <a:pt x="2374" y="0"/>
                    <a:pt x="2328" y="46"/>
                    <a:pt x="2283" y="68"/>
                  </a:cubicBezTo>
                  <a:cubicBezTo>
                    <a:pt x="2260" y="91"/>
                    <a:pt x="2237" y="91"/>
                    <a:pt x="2237" y="114"/>
                  </a:cubicBezTo>
                  <a:lnTo>
                    <a:pt x="2214" y="137"/>
                  </a:lnTo>
                  <a:cubicBezTo>
                    <a:pt x="2214" y="137"/>
                    <a:pt x="2191" y="160"/>
                    <a:pt x="2191" y="183"/>
                  </a:cubicBezTo>
                  <a:cubicBezTo>
                    <a:pt x="2169" y="228"/>
                    <a:pt x="2146" y="251"/>
                    <a:pt x="2123" y="297"/>
                  </a:cubicBezTo>
                  <a:cubicBezTo>
                    <a:pt x="2077" y="388"/>
                    <a:pt x="2054" y="457"/>
                    <a:pt x="2032" y="525"/>
                  </a:cubicBezTo>
                  <a:cubicBezTo>
                    <a:pt x="2009" y="593"/>
                    <a:pt x="1986" y="662"/>
                    <a:pt x="1963" y="730"/>
                  </a:cubicBezTo>
                  <a:cubicBezTo>
                    <a:pt x="1940" y="799"/>
                    <a:pt x="1917" y="867"/>
                    <a:pt x="1895" y="936"/>
                  </a:cubicBezTo>
                  <a:lnTo>
                    <a:pt x="1895" y="959"/>
                  </a:lnTo>
                  <a:cubicBezTo>
                    <a:pt x="1872" y="1050"/>
                    <a:pt x="1849" y="1141"/>
                    <a:pt x="1826" y="1233"/>
                  </a:cubicBezTo>
                  <a:cubicBezTo>
                    <a:pt x="1803" y="1370"/>
                    <a:pt x="1781" y="1552"/>
                    <a:pt x="1803" y="1735"/>
                  </a:cubicBezTo>
                  <a:cubicBezTo>
                    <a:pt x="1803" y="1826"/>
                    <a:pt x="1803" y="1917"/>
                    <a:pt x="1826" y="1986"/>
                  </a:cubicBezTo>
                  <a:cubicBezTo>
                    <a:pt x="1849" y="2054"/>
                    <a:pt x="1849" y="2123"/>
                    <a:pt x="1849" y="2168"/>
                  </a:cubicBezTo>
                  <a:cubicBezTo>
                    <a:pt x="1849" y="2146"/>
                    <a:pt x="1826" y="2123"/>
                    <a:pt x="1803" y="2123"/>
                  </a:cubicBezTo>
                  <a:cubicBezTo>
                    <a:pt x="1781" y="2100"/>
                    <a:pt x="1758" y="2054"/>
                    <a:pt x="1735" y="2031"/>
                  </a:cubicBezTo>
                  <a:lnTo>
                    <a:pt x="1689" y="2009"/>
                  </a:lnTo>
                  <a:cubicBezTo>
                    <a:pt x="1689" y="1986"/>
                    <a:pt x="1666" y="1963"/>
                    <a:pt x="1644" y="1940"/>
                  </a:cubicBezTo>
                  <a:lnTo>
                    <a:pt x="1598" y="1895"/>
                  </a:lnTo>
                  <a:cubicBezTo>
                    <a:pt x="1552" y="1872"/>
                    <a:pt x="1529" y="1826"/>
                    <a:pt x="1507" y="1780"/>
                  </a:cubicBezTo>
                  <a:cubicBezTo>
                    <a:pt x="1461" y="1735"/>
                    <a:pt x="1438" y="1689"/>
                    <a:pt x="1393" y="1666"/>
                  </a:cubicBezTo>
                  <a:lnTo>
                    <a:pt x="1324" y="1598"/>
                  </a:lnTo>
                  <a:lnTo>
                    <a:pt x="1278" y="1552"/>
                  </a:lnTo>
                  <a:cubicBezTo>
                    <a:pt x="1210" y="1484"/>
                    <a:pt x="1141" y="1392"/>
                    <a:pt x="1027" y="1370"/>
                  </a:cubicBezTo>
                  <a:cubicBezTo>
                    <a:pt x="982" y="1347"/>
                    <a:pt x="936" y="1347"/>
                    <a:pt x="890" y="1347"/>
                  </a:cubicBezTo>
                  <a:cubicBezTo>
                    <a:pt x="845" y="1347"/>
                    <a:pt x="799" y="1347"/>
                    <a:pt x="753" y="1370"/>
                  </a:cubicBezTo>
                  <a:cubicBezTo>
                    <a:pt x="685" y="1392"/>
                    <a:pt x="639" y="1484"/>
                    <a:pt x="594" y="1552"/>
                  </a:cubicBezTo>
                  <a:cubicBezTo>
                    <a:pt x="548" y="1621"/>
                    <a:pt x="525" y="1712"/>
                    <a:pt x="502" y="1803"/>
                  </a:cubicBezTo>
                  <a:cubicBezTo>
                    <a:pt x="480" y="1872"/>
                    <a:pt x="480" y="1963"/>
                    <a:pt x="480" y="2031"/>
                  </a:cubicBezTo>
                  <a:cubicBezTo>
                    <a:pt x="480" y="2100"/>
                    <a:pt x="502" y="2168"/>
                    <a:pt x="525" y="2260"/>
                  </a:cubicBezTo>
                  <a:cubicBezTo>
                    <a:pt x="548" y="2351"/>
                    <a:pt x="594" y="2465"/>
                    <a:pt x="616" y="2556"/>
                  </a:cubicBezTo>
                  <a:lnTo>
                    <a:pt x="639" y="2579"/>
                  </a:lnTo>
                  <a:cubicBezTo>
                    <a:pt x="685" y="2671"/>
                    <a:pt x="708" y="2739"/>
                    <a:pt x="753" y="2808"/>
                  </a:cubicBezTo>
                  <a:lnTo>
                    <a:pt x="776" y="2853"/>
                  </a:lnTo>
                  <a:cubicBezTo>
                    <a:pt x="822" y="2922"/>
                    <a:pt x="845" y="2990"/>
                    <a:pt x="890" y="3059"/>
                  </a:cubicBezTo>
                  <a:cubicBezTo>
                    <a:pt x="936" y="3127"/>
                    <a:pt x="959" y="3196"/>
                    <a:pt x="982" y="3264"/>
                  </a:cubicBezTo>
                  <a:cubicBezTo>
                    <a:pt x="959" y="3241"/>
                    <a:pt x="959" y="3241"/>
                    <a:pt x="936" y="3241"/>
                  </a:cubicBezTo>
                  <a:cubicBezTo>
                    <a:pt x="913" y="3218"/>
                    <a:pt x="890" y="3218"/>
                    <a:pt x="845" y="3196"/>
                  </a:cubicBezTo>
                  <a:cubicBezTo>
                    <a:pt x="799" y="3173"/>
                    <a:pt x="731" y="3173"/>
                    <a:pt x="662" y="3150"/>
                  </a:cubicBezTo>
                  <a:lnTo>
                    <a:pt x="639" y="3150"/>
                  </a:lnTo>
                  <a:cubicBezTo>
                    <a:pt x="594" y="3150"/>
                    <a:pt x="548" y="3127"/>
                    <a:pt x="502" y="3127"/>
                  </a:cubicBezTo>
                  <a:lnTo>
                    <a:pt x="411" y="3127"/>
                  </a:lnTo>
                  <a:cubicBezTo>
                    <a:pt x="411" y="3127"/>
                    <a:pt x="388" y="3127"/>
                    <a:pt x="365" y="3150"/>
                  </a:cubicBezTo>
                  <a:cubicBezTo>
                    <a:pt x="320" y="3150"/>
                    <a:pt x="274" y="3173"/>
                    <a:pt x="251" y="3218"/>
                  </a:cubicBezTo>
                  <a:lnTo>
                    <a:pt x="206" y="3218"/>
                  </a:lnTo>
                  <a:cubicBezTo>
                    <a:pt x="160" y="3241"/>
                    <a:pt x="114" y="3264"/>
                    <a:pt x="91" y="3310"/>
                  </a:cubicBezTo>
                  <a:cubicBezTo>
                    <a:pt x="69" y="3355"/>
                    <a:pt x="46" y="3378"/>
                    <a:pt x="46" y="3424"/>
                  </a:cubicBezTo>
                  <a:cubicBezTo>
                    <a:pt x="23" y="3492"/>
                    <a:pt x="0" y="3538"/>
                    <a:pt x="0" y="3606"/>
                  </a:cubicBezTo>
                  <a:cubicBezTo>
                    <a:pt x="0" y="3698"/>
                    <a:pt x="0" y="3789"/>
                    <a:pt x="0" y="3857"/>
                  </a:cubicBezTo>
                  <a:cubicBezTo>
                    <a:pt x="23" y="3926"/>
                    <a:pt x="46" y="4017"/>
                    <a:pt x="69" y="4109"/>
                  </a:cubicBezTo>
                  <a:cubicBezTo>
                    <a:pt x="114" y="4246"/>
                    <a:pt x="183" y="4360"/>
                    <a:pt x="274" y="4497"/>
                  </a:cubicBezTo>
                  <a:cubicBezTo>
                    <a:pt x="320" y="4542"/>
                    <a:pt x="343" y="4565"/>
                    <a:pt x="365" y="4611"/>
                  </a:cubicBezTo>
                  <a:lnTo>
                    <a:pt x="411" y="4679"/>
                  </a:lnTo>
                  <a:lnTo>
                    <a:pt x="434" y="4702"/>
                  </a:lnTo>
                  <a:cubicBezTo>
                    <a:pt x="480" y="4748"/>
                    <a:pt x="502" y="4793"/>
                    <a:pt x="548" y="4839"/>
                  </a:cubicBezTo>
                  <a:cubicBezTo>
                    <a:pt x="662" y="4953"/>
                    <a:pt x="776" y="5067"/>
                    <a:pt x="890" y="5159"/>
                  </a:cubicBezTo>
                  <a:cubicBezTo>
                    <a:pt x="959" y="5204"/>
                    <a:pt x="1004" y="5250"/>
                    <a:pt x="1073" y="5295"/>
                  </a:cubicBezTo>
                  <a:cubicBezTo>
                    <a:pt x="1119" y="5318"/>
                    <a:pt x="1164" y="5364"/>
                    <a:pt x="1210" y="5387"/>
                  </a:cubicBezTo>
                  <a:lnTo>
                    <a:pt x="1256" y="5410"/>
                  </a:lnTo>
                  <a:cubicBezTo>
                    <a:pt x="1393" y="5478"/>
                    <a:pt x="1529" y="5547"/>
                    <a:pt x="1666" y="5615"/>
                  </a:cubicBezTo>
                  <a:cubicBezTo>
                    <a:pt x="1758" y="5661"/>
                    <a:pt x="1895" y="5706"/>
                    <a:pt x="2032" y="5729"/>
                  </a:cubicBezTo>
                  <a:lnTo>
                    <a:pt x="2123" y="5729"/>
                  </a:lnTo>
                  <a:cubicBezTo>
                    <a:pt x="2169" y="5729"/>
                    <a:pt x="2214" y="5729"/>
                    <a:pt x="2260" y="5706"/>
                  </a:cubicBezTo>
                  <a:cubicBezTo>
                    <a:pt x="2283" y="5706"/>
                    <a:pt x="2328" y="5683"/>
                    <a:pt x="2351" y="5661"/>
                  </a:cubicBezTo>
                  <a:cubicBezTo>
                    <a:pt x="2374" y="5638"/>
                    <a:pt x="2420" y="5615"/>
                    <a:pt x="2442" y="5592"/>
                  </a:cubicBezTo>
                  <a:cubicBezTo>
                    <a:pt x="2488" y="5569"/>
                    <a:pt x="2511" y="5547"/>
                    <a:pt x="2557" y="5524"/>
                  </a:cubicBezTo>
                  <a:lnTo>
                    <a:pt x="2579" y="5501"/>
                  </a:lnTo>
                  <a:lnTo>
                    <a:pt x="2625" y="5455"/>
                  </a:lnTo>
                  <a:lnTo>
                    <a:pt x="2648" y="5455"/>
                  </a:lnTo>
                  <a:lnTo>
                    <a:pt x="2716" y="5410"/>
                  </a:lnTo>
                  <a:cubicBezTo>
                    <a:pt x="2785" y="5387"/>
                    <a:pt x="2831" y="5341"/>
                    <a:pt x="2899" y="5295"/>
                  </a:cubicBezTo>
                  <a:cubicBezTo>
                    <a:pt x="2922" y="5273"/>
                    <a:pt x="2967" y="5250"/>
                    <a:pt x="3013" y="5227"/>
                  </a:cubicBezTo>
                  <a:cubicBezTo>
                    <a:pt x="3036" y="5204"/>
                    <a:pt x="3082" y="5159"/>
                    <a:pt x="3127" y="5136"/>
                  </a:cubicBezTo>
                  <a:cubicBezTo>
                    <a:pt x="3150" y="5113"/>
                    <a:pt x="3196" y="5090"/>
                    <a:pt x="3241" y="5090"/>
                  </a:cubicBezTo>
                  <a:lnTo>
                    <a:pt x="3241" y="5067"/>
                  </a:lnTo>
                  <a:cubicBezTo>
                    <a:pt x="3264" y="5067"/>
                    <a:pt x="3287" y="5044"/>
                    <a:pt x="3310" y="5044"/>
                  </a:cubicBezTo>
                  <a:lnTo>
                    <a:pt x="3378" y="5044"/>
                  </a:lnTo>
                  <a:cubicBezTo>
                    <a:pt x="3470" y="5022"/>
                    <a:pt x="3561" y="4976"/>
                    <a:pt x="3561" y="4885"/>
                  </a:cubicBezTo>
                  <a:cubicBezTo>
                    <a:pt x="3561" y="4839"/>
                    <a:pt x="3561" y="4816"/>
                    <a:pt x="3538" y="4793"/>
                  </a:cubicBezTo>
                  <a:lnTo>
                    <a:pt x="3538" y="4770"/>
                  </a:lnTo>
                  <a:cubicBezTo>
                    <a:pt x="3538" y="4725"/>
                    <a:pt x="3515" y="4702"/>
                    <a:pt x="3492" y="4679"/>
                  </a:cubicBezTo>
                  <a:cubicBezTo>
                    <a:pt x="3492" y="4656"/>
                    <a:pt x="3470" y="4611"/>
                    <a:pt x="3447" y="4588"/>
                  </a:cubicBezTo>
                  <a:lnTo>
                    <a:pt x="3424" y="4519"/>
                  </a:lnTo>
                  <a:cubicBezTo>
                    <a:pt x="3401" y="4474"/>
                    <a:pt x="3401" y="4451"/>
                    <a:pt x="3378" y="4428"/>
                  </a:cubicBezTo>
                  <a:cubicBezTo>
                    <a:pt x="3355" y="4405"/>
                    <a:pt x="3355" y="4360"/>
                    <a:pt x="3333" y="4337"/>
                  </a:cubicBezTo>
                  <a:cubicBezTo>
                    <a:pt x="3310" y="4268"/>
                    <a:pt x="3287" y="4223"/>
                    <a:pt x="3264" y="4154"/>
                  </a:cubicBezTo>
                  <a:lnTo>
                    <a:pt x="3219" y="4109"/>
                  </a:lnTo>
                  <a:cubicBezTo>
                    <a:pt x="3219" y="4063"/>
                    <a:pt x="3196" y="4017"/>
                    <a:pt x="3173" y="3972"/>
                  </a:cubicBezTo>
                  <a:cubicBezTo>
                    <a:pt x="3150" y="3903"/>
                    <a:pt x="3127" y="3857"/>
                    <a:pt x="3082" y="3789"/>
                  </a:cubicBezTo>
                  <a:cubicBezTo>
                    <a:pt x="3082" y="3766"/>
                    <a:pt x="3059" y="3721"/>
                    <a:pt x="3036" y="3698"/>
                  </a:cubicBezTo>
                  <a:lnTo>
                    <a:pt x="3013" y="3652"/>
                  </a:lnTo>
                  <a:cubicBezTo>
                    <a:pt x="2967" y="3606"/>
                    <a:pt x="2922" y="3584"/>
                    <a:pt x="2876" y="3584"/>
                  </a:cubicBezTo>
                  <a:cubicBezTo>
                    <a:pt x="2808" y="3584"/>
                    <a:pt x="2762" y="3606"/>
                    <a:pt x="2739" y="3652"/>
                  </a:cubicBezTo>
                  <a:cubicBezTo>
                    <a:pt x="2716" y="3675"/>
                    <a:pt x="2694" y="3721"/>
                    <a:pt x="2694" y="3766"/>
                  </a:cubicBezTo>
                  <a:cubicBezTo>
                    <a:pt x="2694" y="3833"/>
                    <a:pt x="2694" y="3900"/>
                    <a:pt x="2694" y="3967"/>
                  </a:cubicBezTo>
                  <a:lnTo>
                    <a:pt x="2694" y="3967"/>
                  </a:lnTo>
                  <a:cubicBezTo>
                    <a:pt x="2662" y="3923"/>
                    <a:pt x="2644" y="3864"/>
                    <a:pt x="2625" y="3789"/>
                  </a:cubicBezTo>
                  <a:cubicBezTo>
                    <a:pt x="2579" y="3652"/>
                    <a:pt x="2534" y="3492"/>
                    <a:pt x="2534" y="3332"/>
                  </a:cubicBezTo>
                  <a:lnTo>
                    <a:pt x="2511" y="3241"/>
                  </a:lnTo>
                  <a:cubicBezTo>
                    <a:pt x="2511" y="3196"/>
                    <a:pt x="2488" y="3127"/>
                    <a:pt x="2488" y="3081"/>
                  </a:cubicBezTo>
                  <a:cubicBezTo>
                    <a:pt x="2488" y="3013"/>
                    <a:pt x="2488" y="2944"/>
                    <a:pt x="2488" y="2876"/>
                  </a:cubicBezTo>
                  <a:cubicBezTo>
                    <a:pt x="2488" y="2830"/>
                    <a:pt x="2488" y="2785"/>
                    <a:pt x="2488" y="2716"/>
                  </a:cubicBezTo>
                  <a:lnTo>
                    <a:pt x="2488" y="2693"/>
                  </a:lnTo>
                  <a:cubicBezTo>
                    <a:pt x="2488" y="2625"/>
                    <a:pt x="2488" y="2579"/>
                    <a:pt x="2488" y="2511"/>
                  </a:cubicBezTo>
                  <a:cubicBezTo>
                    <a:pt x="2511" y="2397"/>
                    <a:pt x="2534" y="2260"/>
                    <a:pt x="2557" y="2146"/>
                  </a:cubicBezTo>
                  <a:lnTo>
                    <a:pt x="2557" y="2146"/>
                  </a:lnTo>
                  <a:lnTo>
                    <a:pt x="2534" y="2191"/>
                  </a:lnTo>
                  <a:cubicBezTo>
                    <a:pt x="2579" y="2031"/>
                    <a:pt x="2602" y="1872"/>
                    <a:pt x="2648" y="1735"/>
                  </a:cubicBezTo>
                  <a:lnTo>
                    <a:pt x="2648" y="1666"/>
                  </a:lnTo>
                  <a:cubicBezTo>
                    <a:pt x="2671" y="1621"/>
                    <a:pt x="2671" y="1575"/>
                    <a:pt x="2694" y="1506"/>
                  </a:cubicBezTo>
                  <a:cubicBezTo>
                    <a:pt x="2694" y="1484"/>
                    <a:pt x="2694" y="1438"/>
                    <a:pt x="2694" y="1392"/>
                  </a:cubicBezTo>
                  <a:cubicBezTo>
                    <a:pt x="2694" y="1370"/>
                    <a:pt x="2694" y="1347"/>
                    <a:pt x="2716" y="1301"/>
                  </a:cubicBezTo>
                  <a:cubicBezTo>
                    <a:pt x="2716" y="1233"/>
                    <a:pt x="2716" y="1164"/>
                    <a:pt x="2739" y="1096"/>
                  </a:cubicBezTo>
                  <a:cubicBezTo>
                    <a:pt x="2739" y="1050"/>
                    <a:pt x="2739" y="981"/>
                    <a:pt x="2739" y="890"/>
                  </a:cubicBezTo>
                  <a:cubicBezTo>
                    <a:pt x="2739" y="776"/>
                    <a:pt x="2739" y="662"/>
                    <a:pt x="2739" y="525"/>
                  </a:cubicBezTo>
                  <a:cubicBezTo>
                    <a:pt x="2739" y="457"/>
                    <a:pt x="2739" y="365"/>
                    <a:pt x="2716" y="274"/>
                  </a:cubicBezTo>
                  <a:cubicBezTo>
                    <a:pt x="2694" y="205"/>
                    <a:pt x="2671" y="68"/>
                    <a:pt x="2579" y="23"/>
                  </a:cubicBezTo>
                  <a:cubicBezTo>
                    <a:pt x="2534" y="0"/>
                    <a:pt x="2511" y="0"/>
                    <a:pt x="24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753;p58">
              <a:extLst>
                <a:ext uri="{FF2B5EF4-FFF2-40B4-BE49-F238E27FC236}">
                  <a16:creationId xmlns:a16="http://schemas.microsoft.com/office/drawing/2014/main" id="{F78BECB8-7939-0001-B85A-7BAA1C92C2A1}"/>
                </a:ext>
              </a:extLst>
            </p:cNvPr>
            <p:cNvSpPr/>
            <p:nvPr/>
          </p:nvSpPr>
          <p:spPr>
            <a:xfrm>
              <a:off x="6134492" y="3087821"/>
              <a:ext cx="189258" cy="248419"/>
            </a:xfrm>
            <a:custGeom>
              <a:avLst/>
              <a:gdLst/>
              <a:ahLst/>
              <a:cxnLst/>
              <a:rect l="l" t="t" r="r" b="b"/>
              <a:pathLst>
                <a:path w="4018" h="5274" extrusionOk="0">
                  <a:moveTo>
                    <a:pt x="3287" y="1"/>
                  </a:moveTo>
                  <a:cubicBezTo>
                    <a:pt x="3287" y="1"/>
                    <a:pt x="3264" y="1"/>
                    <a:pt x="3241" y="24"/>
                  </a:cubicBezTo>
                  <a:cubicBezTo>
                    <a:pt x="3219" y="24"/>
                    <a:pt x="3173" y="47"/>
                    <a:pt x="3127" y="47"/>
                  </a:cubicBezTo>
                  <a:cubicBezTo>
                    <a:pt x="3104" y="69"/>
                    <a:pt x="3082" y="92"/>
                    <a:pt x="3036" y="92"/>
                  </a:cubicBezTo>
                  <a:lnTo>
                    <a:pt x="3036" y="115"/>
                  </a:lnTo>
                  <a:cubicBezTo>
                    <a:pt x="2990" y="138"/>
                    <a:pt x="2967" y="161"/>
                    <a:pt x="2945" y="183"/>
                  </a:cubicBezTo>
                  <a:cubicBezTo>
                    <a:pt x="2899" y="206"/>
                    <a:pt x="2876" y="252"/>
                    <a:pt x="2831" y="298"/>
                  </a:cubicBezTo>
                  <a:cubicBezTo>
                    <a:pt x="2808" y="320"/>
                    <a:pt x="2785" y="343"/>
                    <a:pt x="2762" y="366"/>
                  </a:cubicBezTo>
                  <a:cubicBezTo>
                    <a:pt x="2739" y="412"/>
                    <a:pt x="2694" y="435"/>
                    <a:pt x="2648" y="480"/>
                  </a:cubicBezTo>
                  <a:cubicBezTo>
                    <a:pt x="2648" y="503"/>
                    <a:pt x="2625" y="526"/>
                    <a:pt x="2625" y="526"/>
                  </a:cubicBezTo>
                  <a:lnTo>
                    <a:pt x="2602" y="572"/>
                  </a:lnTo>
                  <a:lnTo>
                    <a:pt x="2557" y="617"/>
                  </a:lnTo>
                  <a:lnTo>
                    <a:pt x="2534" y="663"/>
                  </a:lnTo>
                  <a:cubicBezTo>
                    <a:pt x="2511" y="708"/>
                    <a:pt x="2465" y="754"/>
                    <a:pt x="2443" y="800"/>
                  </a:cubicBezTo>
                  <a:lnTo>
                    <a:pt x="2420" y="845"/>
                  </a:lnTo>
                  <a:cubicBezTo>
                    <a:pt x="2374" y="891"/>
                    <a:pt x="2351" y="937"/>
                    <a:pt x="2306" y="1005"/>
                  </a:cubicBezTo>
                  <a:cubicBezTo>
                    <a:pt x="2306" y="1028"/>
                    <a:pt x="2283" y="1051"/>
                    <a:pt x="2260" y="1074"/>
                  </a:cubicBezTo>
                  <a:cubicBezTo>
                    <a:pt x="2237" y="1119"/>
                    <a:pt x="2214" y="1142"/>
                    <a:pt x="2214" y="1165"/>
                  </a:cubicBezTo>
                  <a:cubicBezTo>
                    <a:pt x="2191" y="1211"/>
                    <a:pt x="2169" y="1256"/>
                    <a:pt x="2146" y="1279"/>
                  </a:cubicBezTo>
                  <a:cubicBezTo>
                    <a:pt x="2146" y="1302"/>
                    <a:pt x="2123" y="1348"/>
                    <a:pt x="2100" y="1370"/>
                  </a:cubicBezTo>
                  <a:cubicBezTo>
                    <a:pt x="2100" y="1393"/>
                    <a:pt x="2077" y="1439"/>
                    <a:pt x="2054" y="1462"/>
                  </a:cubicBezTo>
                  <a:cubicBezTo>
                    <a:pt x="2032" y="1485"/>
                    <a:pt x="2032" y="1507"/>
                    <a:pt x="2009" y="1553"/>
                  </a:cubicBezTo>
                  <a:cubicBezTo>
                    <a:pt x="1963" y="1644"/>
                    <a:pt x="1895" y="1713"/>
                    <a:pt x="1826" y="1804"/>
                  </a:cubicBezTo>
                  <a:cubicBezTo>
                    <a:pt x="1803" y="1850"/>
                    <a:pt x="1781" y="1873"/>
                    <a:pt x="1758" y="1918"/>
                  </a:cubicBezTo>
                  <a:cubicBezTo>
                    <a:pt x="1712" y="1964"/>
                    <a:pt x="1689" y="2010"/>
                    <a:pt x="1644" y="2055"/>
                  </a:cubicBezTo>
                  <a:cubicBezTo>
                    <a:pt x="1621" y="2101"/>
                    <a:pt x="1598" y="2124"/>
                    <a:pt x="1575" y="2146"/>
                  </a:cubicBezTo>
                  <a:lnTo>
                    <a:pt x="1552" y="2192"/>
                  </a:lnTo>
                  <a:cubicBezTo>
                    <a:pt x="1507" y="2238"/>
                    <a:pt x="1461" y="2283"/>
                    <a:pt x="1415" y="2306"/>
                  </a:cubicBezTo>
                  <a:cubicBezTo>
                    <a:pt x="1370" y="2352"/>
                    <a:pt x="1324" y="2420"/>
                    <a:pt x="1278" y="2466"/>
                  </a:cubicBezTo>
                  <a:cubicBezTo>
                    <a:pt x="1256" y="2489"/>
                    <a:pt x="1256" y="2512"/>
                    <a:pt x="1256" y="2512"/>
                  </a:cubicBezTo>
                  <a:cubicBezTo>
                    <a:pt x="1233" y="2557"/>
                    <a:pt x="1233" y="2626"/>
                    <a:pt x="1278" y="2649"/>
                  </a:cubicBezTo>
                  <a:cubicBezTo>
                    <a:pt x="1301" y="2671"/>
                    <a:pt x="1347" y="2694"/>
                    <a:pt x="1370" y="2694"/>
                  </a:cubicBezTo>
                  <a:lnTo>
                    <a:pt x="1415" y="2694"/>
                  </a:lnTo>
                  <a:cubicBezTo>
                    <a:pt x="1415" y="2694"/>
                    <a:pt x="1438" y="2694"/>
                    <a:pt x="1438" y="2717"/>
                  </a:cubicBezTo>
                  <a:cubicBezTo>
                    <a:pt x="1438" y="2717"/>
                    <a:pt x="1461" y="2717"/>
                    <a:pt x="1461" y="2740"/>
                  </a:cubicBezTo>
                  <a:cubicBezTo>
                    <a:pt x="1461" y="2740"/>
                    <a:pt x="1484" y="2763"/>
                    <a:pt x="1484" y="2786"/>
                  </a:cubicBezTo>
                  <a:cubicBezTo>
                    <a:pt x="1507" y="2808"/>
                    <a:pt x="1507" y="2831"/>
                    <a:pt x="1507" y="2877"/>
                  </a:cubicBezTo>
                  <a:cubicBezTo>
                    <a:pt x="1507" y="2945"/>
                    <a:pt x="1507" y="2991"/>
                    <a:pt x="1484" y="3059"/>
                  </a:cubicBezTo>
                  <a:cubicBezTo>
                    <a:pt x="1484" y="3105"/>
                    <a:pt x="1461" y="3151"/>
                    <a:pt x="1438" y="3196"/>
                  </a:cubicBezTo>
                  <a:cubicBezTo>
                    <a:pt x="1415" y="3242"/>
                    <a:pt x="1393" y="3288"/>
                    <a:pt x="1347" y="3333"/>
                  </a:cubicBezTo>
                  <a:cubicBezTo>
                    <a:pt x="1278" y="3402"/>
                    <a:pt x="1233" y="3470"/>
                    <a:pt x="1164" y="3516"/>
                  </a:cubicBezTo>
                  <a:cubicBezTo>
                    <a:pt x="1050" y="3584"/>
                    <a:pt x="959" y="3630"/>
                    <a:pt x="868" y="3653"/>
                  </a:cubicBezTo>
                  <a:cubicBezTo>
                    <a:pt x="776" y="3699"/>
                    <a:pt x="685" y="3744"/>
                    <a:pt x="571" y="3767"/>
                  </a:cubicBezTo>
                  <a:lnTo>
                    <a:pt x="548" y="3790"/>
                  </a:lnTo>
                  <a:cubicBezTo>
                    <a:pt x="480" y="3813"/>
                    <a:pt x="411" y="3813"/>
                    <a:pt x="343" y="3836"/>
                  </a:cubicBezTo>
                  <a:cubicBezTo>
                    <a:pt x="320" y="3836"/>
                    <a:pt x="297" y="3858"/>
                    <a:pt x="274" y="3858"/>
                  </a:cubicBezTo>
                  <a:cubicBezTo>
                    <a:pt x="228" y="3858"/>
                    <a:pt x="206" y="3858"/>
                    <a:pt x="183" y="3881"/>
                  </a:cubicBezTo>
                  <a:lnTo>
                    <a:pt x="160" y="3881"/>
                  </a:lnTo>
                  <a:cubicBezTo>
                    <a:pt x="114" y="3881"/>
                    <a:pt x="69" y="3904"/>
                    <a:pt x="46" y="3927"/>
                  </a:cubicBezTo>
                  <a:cubicBezTo>
                    <a:pt x="23" y="3950"/>
                    <a:pt x="0" y="3995"/>
                    <a:pt x="0" y="4041"/>
                  </a:cubicBezTo>
                  <a:cubicBezTo>
                    <a:pt x="0" y="4064"/>
                    <a:pt x="0" y="4087"/>
                    <a:pt x="23" y="4109"/>
                  </a:cubicBezTo>
                  <a:cubicBezTo>
                    <a:pt x="23" y="4132"/>
                    <a:pt x="23" y="4155"/>
                    <a:pt x="46" y="4178"/>
                  </a:cubicBezTo>
                  <a:cubicBezTo>
                    <a:pt x="69" y="4201"/>
                    <a:pt x="69" y="4246"/>
                    <a:pt x="92" y="4269"/>
                  </a:cubicBezTo>
                  <a:cubicBezTo>
                    <a:pt x="92" y="4292"/>
                    <a:pt x="114" y="4315"/>
                    <a:pt x="114" y="4338"/>
                  </a:cubicBezTo>
                  <a:lnTo>
                    <a:pt x="137" y="4361"/>
                  </a:lnTo>
                  <a:cubicBezTo>
                    <a:pt x="137" y="4406"/>
                    <a:pt x="160" y="4429"/>
                    <a:pt x="183" y="4475"/>
                  </a:cubicBezTo>
                  <a:cubicBezTo>
                    <a:pt x="183" y="4520"/>
                    <a:pt x="206" y="4543"/>
                    <a:pt x="228" y="4589"/>
                  </a:cubicBezTo>
                  <a:cubicBezTo>
                    <a:pt x="228" y="4634"/>
                    <a:pt x="251" y="4680"/>
                    <a:pt x="274" y="4726"/>
                  </a:cubicBezTo>
                  <a:lnTo>
                    <a:pt x="297" y="4749"/>
                  </a:lnTo>
                  <a:cubicBezTo>
                    <a:pt x="297" y="4771"/>
                    <a:pt x="320" y="4794"/>
                    <a:pt x="343" y="4840"/>
                  </a:cubicBezTo>
                  <a:cubicBezTo>
                    <a:pt x="343" y="4863"/>
                    <a:pt x="365" y="4885"/>
                    <a:pt x="388" y="4908"/>
                  </a:cubicBezTo>
                  <a:cubicBezTo>
                    <a:pt x="388" y="4954"/>
                    <a:pt x="411" y="4977"/>
                    <a:pt x="434" y="5000"/>
                  </a:cubicBezTo>
                  <a:cubicBezTo>
                    <a:pt x="457" y="5000"/>
                    <a:pt x="480" y="5022"/>
                    <a:pt x="502" y="5045"/>
                  </a:cubicBezTo>
                  <a:cubicBezTo>
                    <a:pt x="548" y="5045"/>
                    <a:pt x="571" y="5068"/>
                    <a:pt x="616" y="5091"/>
                  </a:cubicBezTo>
                  <a:cubicBezTo>
                    <a:pt x="685" y="5114"/>
                    <a:pt x="753" y="5137"/>
                    <a:pt x="822" y="5182"/>
                  </a:cubicBezTo>
                  <a:cubicBezTo>
                    <a:pt x="868" y="5182"/>
                    <a:pt x="913" y="5205"/>
                    <a:pt x="936" y="5205"/>
                  </a:cubicBezTo>
                  <a:cubicBezTo>
                    <a:pt x="982" y="5228"/>
                    <a:pt x="1005" y="5228"/>
                    <a:pt x="1050" y="5228"/>
                  </a:cubicBezTo>
                  <a:cubicBezTo>
                    <a:pt x="1141" y="5251"/>
                    <a:pt x="1210" y="5274"/>
                    <a:pt x="1301" y="5274"/>
                  </a:cubicBezTo>
                  <a:lnTo>
                    <a:pt x="1507" y="5274"/>
                  </a:lnTo>
                  <a:lnTo>
                    <a:pt x="1621" y="5251"/>
                  </a:lnTo>
                  <a:lnTo>
                    <a:pt x="1735" y="5251"/>
                  </a:lnTo>
                  <a:cubicBezTo>
                    <a:pt x="1918" y="5251"/>
                    <a:pt x="2054" y="5228"/>
                    <a:pt x="2191" y="5205"/>
                  </a:cubicBezTo>
                  <a:cubicBezTo>
                    <a:pt x="2283" y="5159"/>
                    <a:pt x="2374" y="5137"/>
                    <a:pt x="2443" y="5114"/>
                  </a:cubicBezTo>
                  <a:cubicBezTo>
                    <a:pt x="2534" y="5091"/>
                    <a:pt x="2602" y="5045"/>
                    <a:pt x="2671" y="5022"/>
                  </a:cubicBezTo>
                  <a:cubicBezTo>
                    <a:pt x="2716" y="5000"/>
                    <a:pt x="2762" y="4954"/>
                    <a:pt x="2808" y="4931"/>
                  </a:cubicBezTo>
                  <a:lnTo>
                    <a:pt x="2853" y="4908"/>
                  </a:lnTo>
                  <a:cubicBezTo>
                    <a:pt x="2922" y="4863"/>
                    <a:pt x="2990" y="4817"/>
                    <a:pt x="3059" y="4749"/>
                  </a:cubicBezTo>
                  <a:cubicBezTo>
                    <a:pt x="3173" y="4657"/>
                    <a:pt x="3287" y="4543"/>
                    <a:pt x="3356" y="4452"/>
                  </a:cubicBezTo>
                  <a:lnTo>
                    <a:pt x="3356" y="4429"/>
                  </a:lnTo>
                  <a:cubicBezTo>
                    <a:pt x="3378" y="4406"/>
                    <a:pt x="3401" y="4361"/>
                    <a:pt x="3424" y="4338"/>
                  </a:cubicBezTo>
                  <a:cubicBezTo>
                    <a:pt x="3447" y="4292"/>
                    <a:pt x="3470" y="4224"/>
                    <a:pt x="3470" y="4155"/>
                  </a:cubicBezTo>
                  <a:cubicBezTo>
                    <a:pt x="3492" y="4109"/>
                    <a:pt x="3470" y="4041"/>
                    <a:pt x="3447" y="3995"/>
                  </a:cubicBezTo>
                  <a:cubicBezTo>
                    <a:pt x="3424" y="3927"/>
                    <a:pt x="3378" y="3904"/>
                    <a:pt x="3333" y="3858"/>
                  </a:cubicBezTo>
                  <a:cubicBezTo>
                    <a:pt x="3310" y="3836"/>
                    <a:pt x="3287" y="3836"/>
                    <a:pt x="3264" y="3813"/>
                  </a:cubicBezTo>
                  <a:cubicBezTo>
                    <a:pt x="3219" y="3790"/>
                    <a:pt x="3150" y="3767"/>
                    <a:pt x="3082" y="3744"/>
                  </a:cubicBezTo>
                  <a:cubicBezTo>
                    <a:pt x="3036" y="3744"/>
                    <a:pt x="2990" y="3744"/>
                    <a:pt x="2945" y="3721"/>
                  </a:cubicBezTo>
                  <a:lnTo>
                    <a:pt x="2876" y="3721"/>
                  </a:lnTo>
                  <a:cubicBezTo>
                    <a:pt x="2853" y="3699"/>
                    <a:pt x="2808" y="3699"/>
                    <a:pt x="2785" y="3676"/>
                  </a:cubicBezTo>
                  <a:cubicBezTo>
                    <a:pt x="2808" y="3676"/>
                    <a:pt x="2808" y="3653"/>
                    <a:pt x="2831" y="3630"/>
                  </a:cubicBezTo>
                  <a:cubicBezTo>
                    <a:pt x="2945" y="3562"/>
                    <a:pt x="3059" y="3493"/>
                    <a:pt x="3173" y="3425"/>
                  </a:cubicBezTo>
                  <a:cubicBezTo>
                    <a:pt x="3264" y="3379"/>
                    <a:pt x="3333" y="3333"/>
                    <a:pt x="3401" y="3288"/>
                  </a:cubicBezTo>
                  <a:cubicBezTo>
                    <a:pt x="3470" y="3242"/>
                    <a:pt x="3515" y="3219"/>
                    <a:pt x="3561" y="3174"/>
                  </a:cubicBezTo>
                  <a:cubicBezTo>
                    <a:pt x="3607" y="3128"/>
                    <a:pt x="3675" y="3059"/>
                    <a:pt x="3698" y="3014"/>
                  </a:cubicBezTo>
                  <a:cubicBezTo>
                    <a:pt x="3766" y="2945"/>
                    <a:pt x="3812" y="2877"/>
                    <a:pt x="3858" y="2808"/>
                  </a:cubicBezTo>
                  <a:cubicBezTo>
                    <a:pt x="3903" y="2740"/>
                    <a:pt x="3926" y="2671"/>
                    <a:pt x="3972" y="2603"/>
                  </a:cubicBezTo>
                  <a:cubicBezTo>
                    <a:pt x="3995" y="2534"/>
                    <a:pt x="3995" y="2466"/>
                    <a:pt x="3995" y="2420"/>
                  </a:cubicBezTo>
                  <a:cubicBezTo>
                    <a:pt x="4017" y="2398"/>
                    <a:pt x="4017" y="2352"/>
                    <a:pt x="3995" y="2329"/>
                  </a:cubicBezTo>
                  <a:cubicBezTo>
                    <a:pt x="3995" y="2306"/>
                    <a:pt x="3995" y="2283"/>
                    <a:pt x="3995" y="2261"/>
                  </a:cubicBezTo>
                  <a:cubicBezTo>
                    <a:pt x="3972" y="2192"/>
                    <a:pt x="3926" y="2146"/>
                    <a:pt x="3881" y="2101"/>
                  </a:cubicBezTo>
                  <a:cubicBezTo>
                    <a:pt x="3858" y="2101"/>
                    <a:pt x="3835" y="2078"/>
                    <a:pt x="3812" y="2078"/>
                  </a:cubicBezTo>
                  <a:cubicBezTo>
                    <a:pt x="3766" y="2055"/>
                    <a:pt x="3721" y="2055"/>
                    <a:pt x="3675" y="2055"/>
                  </a:cubicBezTo>
                  <a:lnTo>
                    <a:pt x="3607" y="2055"/>
                  </a:lnTo>
                  <a:cubicBezTo>
                    <a:pt x="3538" y="2055"/>
                    <a:pt x="3492" y="2078"/>
                    <a:pt x="3424" y="2101"/>
                  </a:cubicBezTo>
                  <a:cubicBezTo>
                    <a:pt x="3401" y="2078"/>
                    <a:pt x="3401" y="2078"/>
                    <a:pt x="3378" y="2078"/>
                  </a:cubicBezTo>
                  <a:cubicBezTo>
                    <a:pt x="3378" y="2078"/>
                    <a:pt x="3356" y="2078"/>
                    <a:pt x="3333" y="2101"/>
                  </a:cubicBezTo>
                  <a:cubicBezTo>
                    <a:pt x="3310" y="2101"/>
                    <a:pt x="3264" y="2124"/>
                    <a:pt x="3219" y="2146"/>
                  </a:cubicBezTo>
                  <a:lnTo>
                    <a:pt x="3196" y="2146"/>
                  </a:lnTo>
                  <a:lnTo>
                    <a:pt x="3150" y="2169"/>
                  </a:lnTo>
                  <a:lnTo>
                    <a:pt x="3104" y="2192"/>
                  </a:lnTo>
                  <a:cubicBezTo>
                    <a:pt x="3036" y="2215"/>
                    <a:pt x="2945" y="2238"/>
                    <a:pt x="2876" y="2261"/>
                  </a:cubicBezTo>
                  <a:cubicBezTo>
                    <a:pt x="2831" y="2283"/>
                    <a:pt x="2785" y="2306"/>
                    <a:pt x="2739" y="2329"/>
                  </a:cubicBezTo>
                  <a:cubicBezTo>
                    <a:pt x="2671" y="2329"/>
                    <a:pt x="2602" y="2352"/>
                    <a:pt x="2534" y="2352"/>
                  </a:cubicBezTo>
                  <a:cubicBezTo>
                    <a:pt x="2579" y="2283"/>
                    <a:pt x="2625" y="2238"/>
                    <a:pt x="2671" y="2192"/>
                  </a:cubicBezTo>
                  <a:cubicBezTo>
                    <a:pt x="2716" y="2124"/>
                    <a:pt x="2785" y="2078"/>
                    <a:pt x="2831" y="2010"/>
                  </a:cubicBezTo>
                  <a:cubicBezTo>
                    <a:pt x="2876" y="1987"/>
                    <a:pt x="2899" y="1941"/>
                    <a:pt x="2922" y="1918"/>
                  </a:cubicBezTo>
                  <a:cubicBezTo>
                    <a:pt x="2990" y="1850"/>
                    <a:pt x="3036" y="1804"/>
                    <a:pt x="3104" y="1713"/>
                  </a:cubicBezTo>
                  <a:cubicBezTo>
                    <a:pt x="3104" y="1690"/>
                    <a:pt x="3127" y="1667"/>
                    <a:pt x="3150" y="1644"/>
                  </a:cubicBezTo>
                  <a:cubicBezTo>
                    <a:pt x="3173" y="1621"/>
                    <a:pt x="3173" y="1576"/>
                    <a:pt x="3196" y="1553"/>
                  </a:cubicBezTo>
                  <a:cubicBezTo>
                    <a:pt x="3241" y="1485"/>
                    <a:pt x="3264" y="1416"/>
                    <a:pt x="3287" y="1370"/>
                  </a:cubicBezTo>
                  <a:cubicBezTo>
                    <a:pt x="3310" y="1302"/>
                    <a:pt x="3333" y="1233"/>
                    <a:pt x="3356" y="1165"/>
                  </a:cubicBezTo>
                  <a:cubicBezTo>
                    <a:pt x="3378" y="1096"/>
                    <a:pt x="3378" y="1005"/>
                    <a:pt x="3401" y="937"/>
                  </a:cubicBezTo>
                  <a:cubicBezTo>
                    <a:pt x="3401" y="891"/>
                    <a:pt x="3401" y="868"/>
                    <a:pt x="3424" y="823"/>
                  </a:cubicBezTo>
                  <a:cubicBezTo>
                    <a:pt x="3424" y="800"/>
                    <a:pt x="3424" y="754"/>
                    <a:pt x="3424" y="731"/>
                  </a:cubicBezTo>
                  <a:cubicBezTo>
                    <a:pt x="3447" y="686"/>
                    <a:pt x="3447" y="663"/>
                    <a:pt x="3447" y="617"/>
                  </a:cubicBezTo>
                  <a:cubicBezTo>
                    <a:pt x="3447" y="594"/>
                    <a:pt x="3447" y="549"/>
                    <a:pt x="3470" y="526"/>
                  </a:cubicBezTo>
                  <a:lnTo>
                    <a:pt x="3470" y="503"/>
                  </a:lnTo>
                  <a:cubicBezTo>
                    <a:pt x="3470" y="435"/>
                    <a:pt x="3470" y="389"/>
                    <a:pt x="3492" y="320"/>
                  </a:cubicBezTo>
                  <a:lnTo>
                    <a:pt x="3492" y="298"/>
                  </a:lnTo>
                  <a:cubicBezTo>
                    <a:pt x="3492" y="275"/>
                    <a:pt x="3492" y="229"/>
                    <a:pt x="3492" y="206"/>
                  </a:cubicBezTo>
                  <a:cubicBezTo>
                    <a:pt x="3492" y="206"/>
                    <a:pt x="3492" y="206"/>
                    <a:pt x="3492" y="183"/>
                  </a:cubicBezTo>
                  <a:cubicBezTo>
                    <a:pt x="3492" y="183"/>
                    <a:pt x="3492" y="161"/>
                    <a:pt x="3492" y="138"/>
                  </a:cubicBezTo>
                  <a:cubicBezTo>
                    <a:pt x="3492" y="115"/>
                    <a:pt x="3470" y="69"/>
                    <a:pt x="3447" y="47"/>
                  </a:cubicBezTo>
                  <a:cubicBezTo>
                    <a:pt x="3424" y="24"/>
                    <a:pt x="3378" y="1"/>
                    <a:pt x="33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9754;p58">
              <a:extLst>
                <a:ext uri="{FF2B5EF4-FFF2-40B4-BE49-F238E27FC236}">
                  <a16:creationId xmlns:a16="http://schemas.microsoft.com/office/drawing/2014/main" id="{4FFA7187-E630-9636-7639-563CDFBDF4F8}"/>
                </a:ext>
              </a:extLst>
            </p:cNvPr>
            <p:cNvSpPr/>
            <p:nvPr/>
          </p:nvSpPr>
          <p:spPr>
            <a:xfrm>
              <a:off x="4593745" y="3189990"/>
              <a:ext cx="49505" cy="65614"/>
            </a:xfrm>
            <a:custGeom>
              <a:avLst/>
              <a:gdLst/>
              <a:ahLst/>
              <a:cxnLst/>
              <a:rect l="l" t="t" r="r" b="b"/>
              <a:pathLst>
                <a:path w="1051" h="1393" extrusionOk="0">
                  <a:moveTo>
                    <a:pt x="366" y="0"/>
                  </a:moveTo>
                  <a:cubicBezTo>
                    <a:pt x="320" y="0"/>
                    <a:pt x="297" y="23"/>
                    <a:pt x="274" y="46"/>
                  </a:cubicBezTo>
                  <a:lnTo>
                    <a:pt x="160" y="46"/>
                  </a:lnTo>
                  <a:cubicBezTo>
                    <a:pt x="115" y="46"/>
                    <a:pt x="69" y="69"/>
                    <a:pt x="23" y="114"/>
                  </a:cubicBezTo>
                  <a:cubicBezTo>
                    <a:pt x="1" y="137"/>
                    <a:pt x="1" y="183"/>
                    <a:pt x="1" y="229"/>
                  </a:cubicBezTo>
                  <a:cubicBezTo>
                    <a:pt x="1" y="251"/>
                    <a:pt x="1" y="251"/>
                    <a:pt x="23" y="274"/>
                  </a:cubicBezTo>
                  <a:cubicBezTo>
                    <a:pt x="23" y="297"/>
                    <a:pt x="23" y="297"/>
                    <a:pt x="46" y="320"/>
                  </a:cubicBezTo>
                  <a:cubicBezTo>
                    <a:pt x="69" y="388"/>
                    <a:pt x="69" y="457"/>
                    <a:pt x="115" y="525"/>
                  </a:cubicBezTo>
                  <a:cubicBezTo>
                    <a:pt x="137" y="594"/>
                    <a:pt x="160" y="662"/>
                    <a:pt x="206" y="731"/>
                  </a:cubicBezTo>
                  <a:cubicBezTo>
                    <a:pt x="252" y="822"/>
                    <a:pt x="274" y="890"/>
                    <a:pt x="320" y="959"/>
                  </a:cubicBezTo>
                  <a:cubicBezTo>
                    <a:pt x="343" y="982"/>
                    <a:pt x="343" y="1027"/>
                    <a:pt x="366" y="1050"/>
                  </a:cubicBezTo>
                  <a:cubicBezTo>
                    <a:pt x="389" y="1073"/>
                    <a:pt x="389" y="1119"/>
                    <a:pt x="389" y="1142"/>
                  </a:cubicBezTo>
                  <a:cubicBezTo>
                    <a:pt x="411" y="1164"/>
                    <a:pt x="411" y="1164"/>
                    <a:pt x="411" y="1187"/>
                  </a:cubicBezTo>
                  <a:cubicBezTo>
                    <a:pt x="434" y="1210"/>
                    <a:pt x="434" y="1233"/>
                    <a:pt x="434" y="1233"/>
                  </a:cubicBezTo>
                  <a:cubicBezTo>
                    <a:pt x="434" y="1256"/>
                    <a:pt x="434" y="1256"/>
                    <a:pt x="434" y="1256"/>
                  </a:cubicBezTo>
                  <a:cubicBezTo>
                    <a:pt x="457" y="1301"/>
                    <a:pt x="457" y="1324"/>
                    <a:pt x="480" y="1347"/>
                  </a:cubicBezTo>
                  <a:cubicBezTo>
                    <a:pt x="480" y="1370"/>
                    <a:pt x="503" y="1370"/>
                    <a:pt x="503" y="1393"/>
                  </a:cubicBezTo>
                  <a:cubicBezTo>
                    <a:pt x="526" y="1370"/>
                    <a:pt x="548" y="1347"/>
                    <a:pt x="571" y="1301"/>
                  </a:cubicBezTo>
                  <a:cubicBezTo>
                    <a:pt x="617" y="1256"/>
                    <a:pt x="685" y="1233"/>
                    <a:pt x="731" y="1210"/>
                  </a:cubicBezTo>
                  <a:cubicBezTo>
                    <a:pt x="799" y="1164"/>
                    <a:pt x="868" y="1142"/>
                    <a:pt x="914" y="1142"/>
                  </a:cubicBezTo>
                  <a:lnTo>
                    <a:pt x="1050" y="1142"/>
                  </a:lnTo>
                  <a:cubicBezTo>
                    <a:pt x="959" y="959"/>
                    <a:pt x="891" y="799"/>
                    <a:pt x="799" y="617"/>
                  </a:cubicBezTo>
                  <a:cubicBezTo>
                    <a:pt x="777" y="571"/>
                    <a:pt x="754" y="548"/>
                    <a:pt x="731" y="502"/>
                  </a:cubicBezTo>
                  <a:cubicBezTo>
                    <a:pt x="708" y="434"/>
                    <a:pt x="685" y="365"/>
                    <a:pt x="640" y="297"/>
                  </a:cubicBezTo>
                  <a:cubicBezTo>
                    <a:pt x="640" y="274"/>
                    <a:pt x="617" y="251"/>
                    <a:pt x="617" y="229"/>
                  </a:cubicBezTo>
                  <a:cubicBezTo>
                    <a:pt x="594" y="206"/>
                    <a:pt x="594" y="160"/>
                    <a:pt x="571" y="137"/>
                  </a:cubicBezTo>
                  <a:cubicBezTo>
                    <a:pt x="571" y="137"/>
                    <a:pt x="548" y="114"/>
                    <a:pt x="526" y="114"/>
                  </a:cubicBezTo>
                  <a:cubicBezTo>
                    <a:pt x="503" y="69"/>
                    <a:pt x="457" y="23"/>
                    <a:pt x="411" y="0"/>
                  </a:cubicBezTo>
                  <a:close/>
                </a:path>
              </a:pathLst>
            </a:custGeom>
            <a:solidFill>
              <a:srgbClr val="D4A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9755;p58">
              <a:extLst>
                <a:ext uri="{FF2B5EF4-FFF2-40B4-BE49-F238E27FC236}">
                  <a16:creationId xmlns:a16="http://schemas.microsoft.com/office/drawing/2014/main" id="{56C3247D-45C6-CE1B-2F57-74B277028F60}"/>
                </a:ext>
              </a:extLst>
            </p:cNvPr>
            <p:cNvSpPr/>
            <p:nvPr/>
          </p:nvSpPr>
          <p:spPr>
            <a:xfrm>
              <a:off x="4621678" y="3253392"/>
              <a:ext cx="278517" cy="529008"/>
            </a:xfrm>
            <a:custGeom>
              <a:avLst/>
              <a:gdLst/>
              <a:ahLst/>
              <a:cxnLst/>
              <a:rect l="l" t="t" r="r" b="b"/>
              <a:pathLst>
                <a:path w="5913" h="11231" extrusionOk="0">
                  <a:moveTo>
                    <a:pt x="549" y="1"/>
                  </a:moveTo>
                  <a:cubicBezTo>
                    <a:pt x="549" y="1"/>
                    <a:pt x="526" y="24"/>
                    <a:pt x="503" y="24"/>
                  </a:cubicBezTo>
                  <a:cubicBezTo>
                    <a:pt x="480" y="47"/>
                    <a:pt x="457" y="47"/>
                    <a:pt x="435" y="47"/>
                  </a:cubicBezTo>
                  <a:lnTo>
                    <a:pt x="343" y="47"/>
                  </a:lnTo>
                  <a:cubicBezTo>
                    <a:pt x="321" y="69"/>
                    <a:pt x="321" y="69"/>
                    <a:pt x="275" y="69"/>
                  </a:cubicBezTo>
                  <a:cubicBezTo>
                    <a:pt x="252" y="92"/>
                    <a:pt x="206" y="115"/>
                    <a:pt x="184" y="138"/>
                  </a:cubicBezTo>
                  <a:cubicBezTo>
                    <a:pt x="161" y="138"/>
                    <a:pt x="138" y="161"/>
                    <a:pt x="115" y="161"/>
                  </a:cubicBezTo>
                  <a:lnTo>
                    <a:pt x="92" y="184"/>
                  </a:lnTo>
                  <a:cubicBezTo>
                    <a:pt x="92" y="184"/>
                    <a:pt x="69" y="206"/>
                    <a:pt x="47" y="206"/>
                  </a:cubicBezTo>
                  <a:lnTo>
                    <a:pt x="1" y="206"/>
                  </a:lnTo>
                  <a:cubicBezTo>
                    <a:pt x="24" y="275"/>
                    <a:pt x="47" y="343"/>
                    <a:pt x="69" y="412"/>
                  </a:cubicBezTo>
                  <a:cubicBezTo>
                    <a:pt x="138" y="549"/>
                    <a:pt x="229" y="709"/>
                    <a:pt x="298" y="846"/>
                  </a:cubicBezTo>
                  <a:cubicBezTo>
                    <a:pt x="321" y="914"/>
                    <a:pt x="343" y="960"/>
                    <a:pt x="366" y="1005"/>
                  </a:cubicBezTo>
                  <a:cubicBezTo>
                    <a:pt x="412" y="1097"/>
                    <a:pt x="435" y="1211"/>
                    <a:pt x="480" y="1302"/>
                  </a:cubicBezTo>
                  <a:cubicBezTo>
                    <a:pt x="572" y="1462"/>
                    <a:pt x="640" y="1644"/>
                    <a:pt x="709" y="1804"/>
                  </a:cubicBezTo>
                  <a:cubicBezTo>
                    <a:pt x="777" y="1964"/>
                    <a:pt x="868" y="2101"/>
                    <a:pt x="937" y="2261"/>
                  </a:cubicBezTo>
                  <a:cubicBezTo>
                    <a:pt x="982" y="2352"/>
                    <a:pt x="1028" y="2443"/>
                    <a:pt x="1074" y="2535"/>
                  </a:cubicBezTo>
                  <a:cubicBezTo>
                    <a:pt x="1119" y="2557"/>
                    <a:pt x="1142" y="2603"/>
                    <a:pt x="1165" y="2649"/>
                  </a:cubicBezTo>
                  <a:cubicBezTo>
                    <a:pt x="1165" y="2672"/>
                    <a:pt x="1188" y="2694"/>
                    <a:pt x="1188" y="2717"/>
                  </a:cubicBezTo>
                  <a:cubicBezTo>
                    <a:pt x="1211" y="2717"/>
                    <a:pt x="1211" y="2740"/>
                    <a:pt x="1211" y="2740"/>
                  </a:cubicBezTo>
                  <a:cubicBezTo>
                    <a:pt x="1211" y="2763"/>
                    <a:pt x="1234" y="2763"/>
                    <a:pt x="1234" y="2786"/>
                  </a:cubicBezTo>
                  <a:cubicBezTo>
                    <a:pt x="1256" y="2786"/>
                    <a:pt x="1256" y="2808"/>
                    <a:pt x="1256" y="2808"/>
                  </a:cubicBezTo>
                  <a:cubicBezTo>
                    <a:pt x="1279" y="2854"/>
                    <a:pt x="1302" y="2900"/>
                    <a:pt x="1325" y="2945"/>
                  </a:cubicBezTo>
                  <a:cubicBezTo>
                    <a:pt x="1325" y="2968"/>
                    <a:pt x="1348" y="2968"/>
                    <a:pt x="1348" y="2991"/>
                  </a:cubicBezTo>
                  <a:cubicBezTo>
                    <a:pt x="1348" y="3014"/>
                    <a:pt x="1371" y="3037"/>
                    <a:pt x="1371" y="3060"/>
                  </a:cubicBezTo>
                  <a:cubicBezTo>
                    <a:pt x="1393" y="3128"/>
                    <a:pt x="1439" y="3219"/>
                    <a:pt x="1462" y="3288"/>
                  </a:cubicBezTo>
                  <a:cubicBezTo>
                    <a:pt x="1530" y="3470"/>
                    <a:pt x="1599" y="3630"/>
                    <a:pt x="1667" y="3790"/>
                  </a:cubicBezTo>
                  <a:cubicBezTo>
                    <a:pt x="1736" y="3950"/>
                    <a:pt x="1781" y="4110"/>
                    <a:pt x="1850" y="4269"/>
                  </a:cubicBezTo>
                  <a:cubicBezTo>
                    <a:pt x="1918" y="4406"/>
                    <a:pt x="1987" y="4566"/>
                    <a:pt x="2055" y="4703"/>
                  </a:cubicBezTo>
                  <a:cubicBezTo>
                    <a:pt x="2101" y="4817"/>
                    <a:pt x="2169" y="4931"/>
                    <a:pt x="2215" y="5045"/>
                  </a:cubicBezTo>
                  <a:cubicBezTo>
                    <a:pt x="2238" y="5091"/>
                    <a:pt x="2261" y="5137"/>
                    <a:pt x="2306" y="5182"/>
                  </a:cubicBezTo>
                  <a:cubicBezTo>
                    <a:pt x="2329" y="5228"/>
                    <a:pt x="2329" y="5251"/>
                    <a:pt x="2352" y="5274"/>
                  </a:cubicBezTo>
                  <a:cubicBezTo>
                    <a:pt x="2375" y="5319"/>
                    <a:pt x="2398" y="5365"/>
                    <a:pt x="2420" y="5388"/>
                  </a:cubicBezTo>
                  <a:cubicBezTo>
                    <a:pt x="2443" y="5411"/>
                    <a:pt x="2443" y="5411"/>
                    <a:pt x="2443" y="5411"/>
                  </a:cubicBezTo>
                  <a:cubicBezTo>
                    <a:pt x="2466" y="5456"/>
                    <a:pt x="2466" y="5479"/>
                    <a:pt x="2489" y="5525"/>
                  </a:cubicBezTo>
                  <a:cubicBezTo>
                    <a:pt x="2512" y="5570"/>
                    <a:pt x="2535" y="5639"/>
                    <a:pt x="2557" y="5684"/>
                  </a:cubicBezTo>
                  <a:cubicBezTo>
                    <a:pt x="2580" y="5753"/>
                    <a:pt x="2626" y="5844"/>
                    <a:pt x="2649" y="5913"/>
                  </a:cubicBezTo>
                  <a:cubicBezTo>
                    <a:pt x="2717" y="6072"/>
                    <a:pt x="2786" y="6209"/>
                    <a:pt x="2854" y="6369"/>
                  </a:cubicBezTo>
                  <a:cubicBezTo>
                    <a:pt x="2945" y="6529"/>
                    <a:pt x="3014" y="6712"/>
                    <a:pt x="3105" y="6894"/>
                  </a:cubicBezTo>
                  <a:cubicBezTo>
                    <a:pt x="3174" y="7031"/>
                    <a:pt x="3265" y="7191"/>
                    <a:pt x="3333" y="7351"/>
                  </a:cubicBezTo>
                  <a:cubicBezTo>
                    <a:pt x="3333" y="7351"/>
                    <a:pt x="3356" y="7374"/>
                    <a:pt x="3356" y="7374"/>
                  </a:cubicBezTo>
                  <a:cubicBezTo>
                    <a:pt x="3425" y="7533"/>
                    <a:pt x="3516" y="7670"/>
                    <a:pt x="3585" y="7830"/>
                  </a:cubicBezTo>
                  <a:cubicBezTo>
                    <a:pt x="3585" y="7853"/>
                    <a:pt x="3607" y="7853"/>
                    <a:pt x="3607" y="7876"/>
                  </a:cubicBezTo>
                  <a:cubicBezTo>
                    <a:pt x="3607" y="7899"/>
                    <a:pt x="3607" y="7899"/>
                    <a:pt x="3630" y="7921"/>
                  </a:cubicBezTo>
                  <a:cubicBezTo>
                    <a:pt x="3630" y="7944"/>
                    <a:pt x="3653" y="7967"/>
                    <a:pt x="3653" y="7990"/>
                  </a:cubicBezTo>
                  <a:cubicBezTo>
                    <a:pt x="3676" y="8058"/>
                    <a:pt x="3699" y="8104"/>
                    <a:pt x="3722" y="8150"/>
                  </a:cubicBezTo>
                  <a:cubicBezTo>
                    <a:pt x="3744" y="8241"/>
                    <a:pt x="3790" y="8309"/>
                    <a:pt x="3813" y="8378"/>
                  </a:cubicBezTo>
                  <a:cubicBezTo>
                    <a:pt x="3881" y="8538"/>
                    <a:pt x="3950" y="8720"/>
                    <a:pt x="4018" y="8880"/>
                  </a:cubicBezTo>
                  <a:cubicBezTo>
                    <a:pt x="4064" y="8948"/>
                    <a:pt x="4087" y="9040"/>
                    <a:pt x="4132" y="9131"/>
                  </a:cubicBezTo>
                  <a:cubicBezTo>
                    <a:pt x="4178" y="9200"/>
                    <a:pt x="4201" y="9268"/>
                    <a:pt x="4246" y="9337"/>
                  </a:cubicBezTo>
                  <a:cubicBezTo>
                    <a:pt x="4292" y="9428"/>
                    <a:pt x="4338" y="9519"/>
                    <a:pt x="4383" y="9610"/>
                  </a:cubicBezTo>
                  <a:cubicBezTo>
                    <a:pt x="4429" y="9725"/>
                    <a:pt x="4475" y="9816"/>
                    <a:pt x="4520" y="9930"/>
                  </a:cubicBezTo>
                  <a:cubicBezTo>
                    <a:pt x="4612" y="10090"/>
                    <a:pt x="4703" y="10250"/>
                    <a:pt x="4771" y="10409"/>
                  </a:cubicBezTo>
                  <a:cubicBezTo>
                    <a:pt x="4817" y="10478"/>
                    <a:pt x="4863" y="10546"/>
                    <a:pt x="4908" y="10638"/>
                  </a:cubicBezTo>
                  <a:cubicBezTo>
                    <a:pt x="4931" y="10683"/>
                    <a:pt x="4977" y="10752"/>
                    <a:pt x="5023" y="10820"/>
                  </a:cubicBezTo>
                  <a:cubicBezTo>
                    <a:pt x="5023" y="10820"/>
                    <a:pt x="5023" y="10843"/>
                    <a:pt x="5045" y="10866"/>
                  </a:cubicBezTo>
                  <a:cubicBezTo>
                    <a:pt x="5068" y="10911"/>
                    <a:pt x="5091" y="10957"/>
                    <a:pt x="5137" y="11026"/>
                  </a:cubicBezTo>
                  <a:cubicBezTo>
                    <a:pt x="5137" y="11048"/>
                    <a:pt x="5160" y="11071"/>
                    <a:pt x="5182" y="11094"/>
                  </a:cubicBezTo>
                  <a:cubicBezTo>
                    <a:pt x="5205" y="11140"/>
                    <a:pt x="5228" y="11208"/>
                    <a:pt x="5296" y="11208"/>
                  </a:cubicBezTo>
                  <a:lnTo>
                    <a:pt x="5319" y="11231"/>
                  </a:lnTo>
                  <a:cubicBezTo>
                    <a:pt x="5342" y="11231"/>
                    <a:pt x="5365" y="11208"/>
                    <a:pt x="5388" y="11208"/>
                  </a:cubicBezTo>
                  <a:cubicBezTo>
                    <a:pt x="5433" y="11185"/>
                    <a:pt x="5479" y="11140"/>
                    <a:pt x="5479" y="11094"/>
                  </a:cubicBezTo>
                  <a:cubicBezTo>
                    <a:pt x="5490" y="11105"/>
                    <a:pt x="5508" y="11111"/>
                    <a:pt x="5528" y="11111"/>
                  </a:cubicBezTo>
                  <a:cubicBezTo>
                    <a:pt x="5548" y="11111"/>
                    <a:pt x="5570" y="11105"/>
                    <a:pt x="5593" y="11094"/>
                  </a:cubicBezTo>
                  <a:cubicBezTo>
                    <a:pt x="5639" y="11071"/>
                    <a:pt x="5662" y="11026"/>
                    <a:pt x="5662" y="10980"/>
                  </a:cubicBezTo>
                  <a:cubicBezTo>
                    <a:pt x="5662" y="10957"/>
                    <a:pt x="5662" y="10934"/>
                    <a:pt x="5662" y="10911"/>
                  </a:cubicBezTo>
                  <a:cubicBezTo>
                    <a:pt x="5684" y="10911"/>
                    <a:pt x="5707" y="10911"/>
                    <a:pt x="5730" y="10889"/>
                  </a:cubicBezTo>
                  <a:lnTo>
                    <a:pt x="5753" y="10889"/>
                  </a:lnTo>
                  <a:cubicBezTo>
                    <a:pt x="5753" y="10866"/>
                    <a:pt x="5776" y="10866"/>
                    <a:pt x="5776" y="10843"/>
                  </a:cubicBezTo>
                  <a:cubicBezTo>
                    <a:pt x="5799" y="10843"/>
                    <a:pt x="5799" y="10843"/>
                    <a:pt x="5821" y="10820"/>
                  </a:cubicBezTo>
                  <a:cubicBezTo>
                    <a:pt x="5844" y="10820"/>
                    <a:pt x="5867" y="10797"/>
                    <a:pt x="5890" y="10774"/>
                  </a:cubicBezTo>
                  <a:lnTo>
                    <a:pt x="5890" y="10752"/>
                  </a:lnTo>
                  <a:cubicBezTo>
                    <a:pt x="5913" y="10729"/>
                    <a:pt x="5913" y="10706"/>
                    <a:pt x="5913" y="10660"/>
                  </a:cubicBezTo>
                  <a:cubicBezTo>
                    <a:pt x="5913" y="10638"/>
                    <a:pt x="5890" y="10592"/>
                    <a:pt x="5867" y="10546"/>
                  </a:cubicBezTo>
                  <a:cubicBezTo>
                    <a:pt x="5867" y="10523"/>
                    <a:pt x="5844" y="10523"/>
                    <a:pt x="5844" y="10501"/>
                  </a:cubicBezTo>
                  <a:cubicBezTo>
                    <a:pt x="5844" y="10501"/>
                    <a:pt x="5844" y="10501"/>
                    <a:pt x="5844" y="10478"/>
                  </a:cubicBezTo>
                  <a:cubicBezTo>
                    <a:pt x="5799" y="10409"/>
                    <a:pt x="5776" y="10341"/>
                    <a:pt x="5730" y="10272"/>
                  </a:cubicBezTo>
                  <a:cubicBezTo>
                    <a:pt x="5707" y="10204"/>
                    <a:pt x="5662" y="10135"/>
                    <a:pt x="5639" y="10067"/>
                  </a:cubicBezTo>
                  <a:cubicBezTo>
                    <a:pt x="5570" y="9930"/>
                    <a:pt x="5502" y="9793"/>
                    <a:pt x="5456" y="9679"/>
                  </a:cubicBezTo>
                  <a:cubicBezTo>
                    <a:pt x="5365" y="9519"/>
                    <a:pt x="5296" y="9382"/>
                    <a:pt x="5228" y="9222"/>
                  </a:cubicBezTo>
                  <a:cubicBezTo>
                    <a:pt x="5205" y="9154"/>
                    <a:pt x="5160" y="9063"/>
                    <a:pt x="5114" y="8994"/>
                  </a:cubicBezTo>
                  <a:cubicBezTo>
                    <a:pt x="5091" y="8926"/>
                    <a:pt x="5045" y="8834"/>
                    <a:pt x="5000" y="8766"/>
                  </a:cubicBezTo>
                  <a:cubicBezTo>
                    <a:pt x="5000" y="8743"/>
                    <a:pt x="4977" y="8720"/>
                    <a:pt x="4954" y="8720"/>
                  </a:cubicBezTo>
                  <a:cubicBezTo>
                    <a:pt x="4954" y="8720"/>
                    <a:pt x="4931" y="8697"/>
                    <a:pt x="4931" y="8697"/>
                  </a:cubicBezTo>
                  <a:cubicBezTo>
                    <a:pt x="4931" y="8697"/>
                    <a:pt x="4931" y="8697"/>
                    <a:pt x="4908" y="8675"/>
                  </a:cubicBezTo>
                  <a:cubicBezTo>
                    <a:pt x="4908" y="8629"/>
                    <a:pt x="4886" y="8583"/>
                    <a:pt x="4863" y="8560"/>
                  </a:cubicBezTo>
                  <a:cubicBezTo>
                    <a:pt x="4840" y="8515"/>
                    <a:pt x="4817" y="8469"/>
                    <a:pt x="4794" y="8423"/>
                  </a:cubicBezTo>
                  <a:cubicBezTo>
                    <a:pt x="4749" y="8355"/>
                    <a:pt x="4726" y="8287"/>
                    <a:pt x="4680" y="8218"/>
                  </a:cubicBezTo>
                  <a:cubicBezTo>
                    <a:pt x="4589" y="8058"/>
                    <a:pt x="4520" y="7899"/>
                    <a:pt x="4429" y="7739"/>
                  </a:cubicBezTo>
                  <a:cubicBezTo>
                    <a:pt x="4292" y="7442"/>
                    <a:pt x="4155" y="7122"/>
                    <a:pt x="4018" y="6826"/>
                  </a:cubicBezTo>
                  <a:cubicBezTo>
                    <a:pt x="3927" y="6643"/>
                    <a:pt x="3836" y="6438"/>
                    <a:pt x="3722" y="6255"/>
                  </a:cubicBezTo>
                  <a:cubicBezTo>
                    <a:pt x="3722" y="6232"/>
                    <a:pt x="3699" y="6209"/>
                    <a:pt x="3676" y="6209"/>
                  </a:cubicBezTo>
                  <a:cubicBezTo>
                    <a:pt x="3676" y="6187"/>
                    <a:pt x="3653" y="6187"/>
                    <a:pt x="3630" y="6187"/>
                  </a:cubicBezTo>
                  <a:cubicBezTo>
                    <a:pt x="3630" y="6164"/>
                    <a:pt x="3607" y="6118"/>
                    <a:pt x="3585" y="6095"/>
                  </a:cubicBezTo>
                  <a:cubicBezTo>
                    <a:pt x="3539" y="6004"/>
                    <a:pt x="3516" y="5936"/>
                    <a:pt x="3470" y="5844"/>
                  </a:cubicBezTo>
                  <a:cubicBezTo>
                    <a:pt x="3425" y="5776"/>
                    <a:pt x="3379" y="5707"/>
                    <a:pt x="3356" y="5639"/>
                  </a:cubicBezTo>
                  <a:cubicBezTo>
                    <a:pt x="3311" y="5548"/>
                    <a:pt x="3265" y="5479"/>
                    <a:pt x="3242" y="5411"/>
                  </a:cubicBezTo>
                  <a:cubicBezTo>
                    <a:pt x="3219" y="5342"/>
                    <a:pt x="3197" y="5296"/>
                    <a:pt x="3174" y="5251"/>
                  </a:cubicBezTo>
                  <a:cubicBezTo>
                    <a:pt x="3174" y="5228"/>
                    <a:pt x="3174" y="5205"/>
                    <a:pt x="3174" y="5159"/>
                  </a:cubicBezTo>
                  <a:cubicBezTo>
                    <a:pt x="3174" y="5114"/>
                    <a:pt x="3128" y="5045"/>
                    <a:pt x="3105" y="5000"/>
                  </a:cubicBezTo>
                  <a:cubicBezTo>
                    <a:pt x="3082" y="4954"/>
                    <a:pt x="3060" y="4908"/>
                    <a:pt x="3037" y="4863"/>
                  </a:cubicBezTo>
                  <a:cubicBezTo>
                    <a:pt x="3014" y="4794"/>
                    <a:pt x="2968" y="4749"/>
                    <a:pt x="2945" y="4680"/>
                  </a:cubicBezTo>
                  <a:cubicBezTo>
                    <a:pt x="2877" y="4543"/>
                    <a:pt x="2809" y="4406"/>
                    <a:pt x="2740" y="4269"/>
                  </a:cubicBezTo>
                  <a:cubicBezTo>
                    <a:pt x="2672" y="4132"/>
                    <a:pt x="2626" y="3995"/>
                    <a:pt x="2557" y="3858"/>
                  </a:cubicBezTo>
                  <a:cubicBezTo>
                    <a:pt x="2512" y="3767"/>
                    <a:pt x="2489" y="3676"/>
                    <a:pt x="2443" y="3607"/>
                  </a:cubicBezTo>
                  <a:cubicBezTo>
                    <a:pt x="2420" y="3539"/>
                    <a:pt x="2420" y="3493"/>
                    <a:pt x="2375" y="3448"/>
                  </a:cubicBezTo>
                  <a:cubicBezTo>
                    <a:pt x="2375" y="3425"/>
                    <a:pt x="2329" y="3379"/>
                    <a:pt x="2306" y="3379"/>
                  </a:cubicBezTo>
                  <a:cubicBezTo>
                    <a:pt x="2284" y="3356"/>
                    <a:pt x="2261" y="3333"/>
                    <a:pt x="2238" y="3311"/>
                  </a:cubicBezTo>
                  <a:cubicBezTo>
                    <a:pt x="2238" y="3288"/>
                    <a:pt x="2215" y="3265"/>
                    <a:pt x="2169" y="3265"/>
                  </a:cubicBezTo>
                  <a:cubicBezTo>
                    <a:pt x="2192" y="3219"/>
                    <a:pt x="2192" y="3197"/>
                    <a:pt x="2169" y="3151"/>
                  </a:cubicBezTo>
                  <a:cubicBezTo>
                    <a:pt x="2078" y="3014"/>
                    <a:pt x="2010" y="2854"/>
                    <a:pt x="1941" y="2694"/>
                  </a:cubicBezTo>
                  <a:cubicBezTo>
                    <a:pt x="1850" y="2557"/>
                    <a:pt x="1781" y="2420"/>
                    <a:pt x="1713" y="2261"/>
                  </a:cubicBezTo>
                  <a:cubicBezTo>
                    <a:pt x="1622" y="2101"/>
                    <a:pt x="1553" y="1941"/>
                    <a:pt x="1462" y="1781"/>
                  </a:cubicBezTo>
                  <a:cubicBezTo>
                    <a:pt x="1393" y="1622"/>
                    <a:pt x="1302" y="1462"/>
                    <a:pt x="1234" y="1302"/>
                  </a:cubicBezTo>
                  <a:cubicBezTo>
                    <a:pt x="1188" y="1188"/>
                    <a:pt x="1119" y="1051"/>
                    <a:pt x="1074" y="937"/>
                  </a:cubicBezTo>
                  <a:cubicBezTo>
                    <a:pt x="1051" y="914"/>
                    <a:pt x="1028" y="891"/>
                    <a:pt x="982" y="868"/>
                  </a:cubicBezTo>
                  <a:lnTo>
                    <a:pt x="960" y="868"/>
                  </a:lnTo>
                  <a:cubicBezTo>
                    <a:pt x="914" y="754"/>
                    <a:pt x="846" y="640"/>
                    <a:pt x="800" y="526"/>
                  </a:cubicBezTo>
                  <a:cubicBezTo>
                    <a:pt x="731" y="389"/>
                    <a:pt x="663" y="229"/>
                    <a:pt x="594" y="69"/>
                  </a:cubicBezTo>
                  <a:cubicBezTo>
                    <a:pt x="572" y="47"/>
                    <a:pt x="572" y="24"/>
                    <a:pt x="5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9756;p58">
              <a:extLst>
                <a:ext uri="{FF2B5EF4-FFF2-40B4-BE49-F238E27FC236}">
                  <a16:creationId xmlns:a16="http://schemas.microsoft.com/office/drawing/2014/main" id="{7C44B657-611A-F647-987C-34537257287E}"/>
                </a:ext>
              </a:extLst>
            </p:cNvPr>
            <p:cNvSpPr/>
            <p:nvPr/>
          </p:nvSpPr>
          <p:spPr>
            <a:xfrm>
              <a:off x="4846414" y="3732957"/>
              <a:ext cx="164529" cy="268814"/>
            </a:xfrm>
            <a:custGeom>
              <a:avLst/>
              <a:gdLst/>
              <a:ahLst/>
              <a:cxnLst/>
              <a:rect l="l" t="t" r="r" b="b"/>
              <a:pathLst>
                <a:path w="3493" h="5707" extrusionOk="0">
                  <a:moveTo>
                    <a:pt x="69" y="0"/>
                  </a:moveTo>
                  <a:cubicBezTo>
                    <a:pt x="46" y="0"/>
                    <a:pt x="23" y="23"/>
                    <a:pt x="23" y="46"/>
                  </a:cubicBezTo>
                  <a:cubicBezTo>
                    <a:pt x="0" y="69"/>
                    <a:pt x="0" y="91"/>
                    <a:pt x="0" y="114"/>
                  </a:cubicBezTo>
                  <a:cubicBezTo>
                    <a:pt x="0" y="137"/>
                    <a:pt x="0" y="160"/>
                    <a:pt x="23" y="183"/>
                  </a:cubicBezTo>
                  <a:cubicBezTo>
                    <a:pt x="0" y="183"/>
                    <a:pt x="0" y="205"/>
                    <a:pt x="0" y="228"/>
                  </a:cubicBezTo>
                  <a:cubicBezTo>
                    <a:pt x="0" y="251"/>
                    <a:pt x="0" y="251"/>
                    <a:pt x="23" y="274"/>
                  </a:cubicBezTo>
                  <a:cubicBezTo>
                    <a:pt x="23" y="320"/>
                    <a:pt x="23" y="342"/>
                    <a:pt x="46" y="365"/>
                  </a:cubicBezTo>
                  <a:cubicBezTo>
                    <a:pt x="46" y="388"/>
                    <a:pt x="69" y="411"/>
                    <a:pt x="69" y="434"/>
                  </a:cubicBezTo>
                  <a:cubicBezTo>
                    <a:pt x="92" y="479"/>
                    <a:pt x="115" y="548"/>
                    <a:pt x="137" y="593"/>
                  </a:cubicBezTo>
                  <a:cubicBezTo>
                    <a:pt x="183" y="662"/>
                    <a:pt x="206" y="753"/>
                    <a:pt x="252" y="822"/>
                  </a:cubicBezTo>
                  <a:cubicBezTo>
                    <a:pt x="252" y="822"/>
                    <a:pt x="252" y="845"/>
                    <a:pt x="252" y="845"/>
                  </a:cubicBezTo>
                  <a:cubicBezTo>
                    <a:pt x="320" y="982"/>
                    <a:pt x="366" y="1118"/>
                    <a:pt x="434" y="1233"/>
                  </a:cubicBezTo>
                  <a:cubicBezTo>
                    <a:pt x="480" y="1392"/>
                    <a:pt x="548" y="1529"/>
                    <a:pt x="617" y="1666"/>
                  </a:cubicBezTo>
                  <a:cubicBezTo>
                    <a:pt x="640" y="1758"/>
                    <a:pt x="685" y="1849"/>
                    <a:pt x="731" y="1917"/>
                  </a:cubicBezTo>
                  <a:cubicBezTo>
                    <a:pt x="731" y="1963"/>
                    <a:pt x="754" y="1986"/>
                    <a:pt x="777" y="2031"/>
                  </a:cubicBezTo>
                  <a:cubicBezTo>
                    <a:pt x="799" y="2077"/>
                    <a:pt x="822" y="2123"/>
                    <a:pt x="845" y="2168"/>
                  </a:cubicBezTo>
                  <a:cubicBezTo>
                    <a:pt x="845" y="2168"/>
                    <a:pt x="868" y="2191"/>
                    <a:pt x="891" y="2214"/>
                  </a:cubicBezTo>
                  <a:cubicBezTo>
                    <a:pt x="891" y="2260"/>
                    <a:pt x="913" y="2305"/>
                    <a:pt x="936" y="2351"/>
                  </a:cubicBezTo>
                  <a:cubicBezTo>
                    <a:pt x="982" y="2420"/>
                    <a:pt x="1005" y="2488"/>
                    <a:pt x="1028" y="2579"/>
                  </a:cubicBezTo>
                  <a:cubicBezTo>
                    <a:pt x="1096" y="2716"/>
                    <a:pt x="1187" y="2876"/>
                    <a:pt x="1256" y="3036"/>
                  </a:cubicBezTo>
                  <a:cubicBezTo>
                    <a:pt x="1324" y="3196"/>
                    <a:pt x="1416" y="3333"/>
                    <a:pt x="1484" y="3492"/>
                  </a:cubicBezTo>
                  <a:cubicBezTo>
                    <a:pt x="1530" y="3561"/>
                    <a:pt x="1553" y="3629"/>
                    <a:pt x="1598" y="3721"/>
                  </a:cubicBezTo>
                  <a:cubicBezTo>
                    <a:pt x="1621" y="3766"/>
                    <a:pt x="1644" y="3789"/>
                    <a:pt x="1667" y="3835"/>
                  </a:cubicBezTo>
                  <a:cubicBezTo>
                    <a:pt x="1667" y="3858"/>
                    <a:pt x="1667" y="3858"/>
                    <a:pt x="1690" y="3880"/>
                  </a:cubicBezTo>
                  <a:cubicBezTo>
                    <a:pt x="1690" y="3903"/>
                    <a:pt x="1712" y="3949"/>
                    <a:pt x="1735" y="3972"/>
                  </a:cubicBezTo>
                  <a:cubicBezTo>
                    <a:pt x="1804" y="4109"/>
                    <a:pt x="1849" y="4246"/>
                    <a:pt x="1918" y="4382"/>
                  </a:cubicBezTo>
                  <a:cubicBezTo>
                    <a:pt x="1963" y="4497"/>
                    <a:pt x="2032" y="4611"/>
                    <a:pt x="2078" y="4725"/>
                  </a:cubicBezTo>
                  <a:cubicBezTo>
                    <a:pt x="2100" y="4793"/>
                    <a:pt x="2123" y="4839"/>
                    <a:pt x="2146" y="4885"/>
                  </a:cubicBezTo>
                  <a:cubicBezTo>
                    <a:pt x="2169" y="4907"/>
                    <a:pt x="2169" y="4907"/>
                    <a:pt x="2169" y="4907"/>
                  </a:cubicBezTo>
                  <a:cubicBezTo>
                    <a:pt x="2169" y="4953"/>
                    <a:pt x="2169" y="4976"/>
                    <a:pt x="2169" y="5022"/>
                  </a:cubicBezTo>
                  <a:cubicBezTo>
                    <a:pt x="2169" y="5044"/>
                    <a:pt x="2169" y="5067"/>
                    <a:pt x="2169" y="5090"/>
                  </a:cubicBezTo>
                  <a:cubicBezTo>
                    <a:pt x="2192" y="5159"/>
                    <a:pt x="2215" y="5204"/>
                    <a:pt x="2215" y="5273"/>
                  </a:cubicBezTo>
                  <a:cubicBezTo>
                    <a:pt x="2237" y="5318"/>
                    <a:pt x="2260" y="5364"/>
                    <a:pt x="2283" y="5432"/>
                  </a:cubicBezTo>
                  <a:cubicBezTo>
                    <a:pt x="2306" y="5455"/>
                    <a:pt x="2329" y="5501"/>
                    <a:pt x="2351" y="5524"/>
                  </a:cubicBezTo>
                  <a:cubicBezTo>
                    <a:pt x="2397" y="5569"/>
                    <a:pt x="2420" y="5592"/>
                    <a:pt x="2466" y="5638"/>
                  </a:cubicBezTo>
                  <a:cubicBezTo>
                    <a:pt x="2488" y="5638"/>
                    <a:pt x="2511" y="5661"/>
                    <a:pt x="2557" y="5684"/>
                  </a:cubicBezTo>
                  <a:cubicBezTo>
                    <a:pt x="2580" y="5684"/>
                    <a:pt x="2625" y="5706"/>
                    <a:pt x="2648" y="5706"/>
                  </a:cubicBezTo>
                  <a:lnTo>
                    <a:pt x="2740" y="5706"/>
                  </a:lnTo>
                  <a:cubicBezTo>
                    <a:pt x="2785" y="5706"/>
                    <a:pt x="2831" y="5684"/>
                    <a:pt x="2876" y="5661"/>
                  </a:cubicBezTo>
                  <a:cubicBezTo>
                    <a:pt x="2899" y="5661"/>
                    <a:pt x="2922" y="5638"/>
                    <a:pt x="2968" y="5615"/>
                  </a:cubicBezTo>
                  <a:cubicBezTo>
                    <a:pt x="3013" y="5615"/>
                    <a:pt x="3036" y="5592"/>
                    <a:pt x="3082" y="5569"/>
                  </a:cubicBezTo>
                  <a:cubicBezTo>
                    <a:pt x="3105" y="5547"/>
                    <a:pt x="3150" y="5547"/>
                    <a:pt x="3173" y="5524"/>
                  </a:cubicBezTo>
                  <a:cubicBezTo>
                    <a:pt x="3196" y="5524"/>
                    <a:pt x="3242" y="5524"/>
                    <a:pt x="3264" y="5501"/>
                  </a:cubicBezTo>
                  <a:cubicBezTo>
                    <a:pt x="3310" y="5478"/>
                    <a:pt x="3333" y="5455"/>
                    <a:pt x="3356" y="5432"/>
                  </a:cubicBezTo>
                  <a:cubicBezTo>
                    <a:pt x="3379" y="5410"/>
                    <a:pt x="3401" y="5387"/>
                    <a:pt x="3424" y="5364"/>
                  </a:cubicBezTo>
                  <a:cubicBezTo>
                    <a:pt x="3470" y="5318"/>
                    <a:pt x="3470" y="5273"/>
                    <a:pt x="3493" y="5227"/>
                  </a:cubicBezTo>
                  <a:cubicBezTo>
                    <a:pt x="3493" y="5181"/>
                    <a:pt x="3470" y="5136"/>
                    <a:pt x="3470" y="5113"/>
                  </a:cubicBezTo>
                  <a:cubicBezTo>
                    <a:pt x="3470" y="5090"/>
                    <a:pt x="3447" y="5067"/>
                    <a:pt x="3447" y="5067"/>
                  </a:cubicBezTo>
                  <a:cubicBezTo>
                    <a:pt x="3424" y="5044"/>
                    <a:pt x="3401" y="4999"/>
                    <a:pt x="3379" y="4976"/>
                  </a:cubicBezTo>
                  <a:cubicBezTo>
                    <a:pt x="3356" y="4907"/>
                    <a:pt x="3333" y="4862"/>
                    <a:pt x="3310" y="4816"/>
                  </a:cubicBezTo>
                  <a:cubicBezTo>
                    <a:pt x="3264" y="4748"/>
                    <a:pt x="3219" y="4679"/>
                    <a:pt x="3173" y="4611"/>
                  </a:cubicBezTo>
                  <a:cubicBezTo>
                    <a:pt x="3150" y="4542"/>
                    <a:pt x="3105" y="4474"/>
                    <a:pt x="3082" y="4405"/>
                  </a:cubicBezTo>
                  <a:cubicBezTo>
                    <a:pt x="3036" y="4314"/>
                    <a:pt x="2991" y="4246"/>
                    <a:pt x="2968" y="4177"/>
                  </a:cubicBezTo>
                  <a:cubicBezTo>
                    <a:pt x="2899" y="4063"/>
                    <a:pt x="2854" y="3949"/>
                    <a:pt x="2785" y="3835"/>
                  </a:cubicBezTo>
                  <a:cubicBezTo>
                    <a:pt x="2762" y="3766"/>
                    <a:pt x="2740" y="3721"/>
                    <a:pt x="2717" y="3652"/>
                  </a:cubicBezTo>
                  <a:cubicBezTo>
                    <a:pt x="2694" y="3584"/>
                    <a:pt x="2648" y="3538"/>
                    <a:pt x="2625" y="3469"/>
                  </a:cubicBezTo>
                  <a:cubicBezTo>
                    <a:pt x="2603" y="3401"/>
                    <a:pt x="2580" y="3333"/>
                    <a:pt x="2534" y="3264"/>
                  </a:cubicBezTo>
                  <a:cubicBezTo>
                    <a:pt x="2511" y="3241"/>
                    <a:pt x="2488" y="3218"/>
                    <a:pt x="2466" y="3196"/>
                  </a:cubicBezTo>
                  <a:lnTo>
                    <a:pt x="2443" y="3196"/>
                  </a:lnTo>
                  <a:cubicBezTo>
                    <a:pt x="2443" y="3173"/>
                    <a:pt x="2443" y="3173"/>
                    <a:pt x="2443" y="3150"/>
                  </a:cubicBezTo>
                  <a:cubicBezTo>
                    <a:pt x="2443" y="3150"/>
                    <a:pt x="2443" y="3127"/>
                    <a:pt x="2443" y="3127"/>
                  </a:cubicBezTo>
                  <a:cubicBezTo>
                    <a:pt x="2420" y="3104"/>
                    <a:pt x="2420" y="3081"/>
                    <a:pt x="2420" y="3059"/>
                  </a:cubicBezTo>
                  <a:cubicBezTo>
                    <a:pt x="2397" y="3036"/>
                    <a:pt x="2397" y="3036"/>
                    <a:pt x="2397" y="3013"/>
                  </a:cubicBezTo>
                  <a:cubicBezTo>
                    <a:pt x="2374" y="2990"/>
                    <a:pt x="2374" y="2990"/>
                    <a:pt x="2374" y="2967"/>
                  </a:cubicBezTo>
                  <a:cubicBezTo>
                    <a:pt x="2351" y="2922"/>
                    <a:pt x="2329" y="2876"/>
                    <a:pt x="2306" y="2830"/>
                  </a:cubicBezTo>
                  <a:cubicBezTo>
                    <a:pt x="2260" y="2762"/>
                    <a:pt x="2237" y="2693"/>
                    <a:pt x="2192" y="2625"/>
                  </a:cubicBezTo>
                  <a:cubicBezTo>
                    <a:pt x="2123" y="2465"/>
                    <a:pt x="2032" y="2328"/>
                    <a:pt x="1963" y="2168"/>
                  </a:cubicBezTo>
                  <a:cubicBezTo>
                    <a:pt x="1895" y="2031"/>
                    <a:pt x="1804" y="1872"/>
                    <a:pt x="1735" y="1712"/>
                  </a:cubicBezTo>
                  <a:cubicBezTo>
                    <a:pt x="1667" y="1552"/>
                    <a:pt x="1598" y="1392"/>
                    <a:pt x="1530" y="1233"/>
                  </a:cubicBezTo>
                  <a:cubicBezTo>
                    <a:pt x="1461" y="1073"/>
                    <a:pt x="1393" y="913"/>
                    <a:pt x="1324" y="730"/>
                  </a:cubicBezTo>
                  <a:cubicBezTo>
                    <a:pt x="1302" y="708"/>
                    <a:pt x="1279" y="662"/>
                    <a:pt x="1256" y="639"/>
                  </a:cubicBezTo>
                  <a:cubicBezTo>
                    <a:pt x="1256" y="593"/>
                    <a:pt x="1233" y="571"/>
                    <a:pt x="1187" y="571"/>
                  </a:cubicBezTo>
                  <a:cubicBezTo>
                    <a:pt x="1187" y="548"/>
                    <a:pt x="1187" y="548"/>
                    <a:pt x="1187" y="525"/>
                  </a:cubicBezTo>
                  <a:cubicBezTo>
                    <a:pt x="1169" y="488"/>
                    <a:pt x="1120" y="450"/>
                    <a:pt x="1065" y="450"/>
                  </a:cubicBezTo>
                  <a:cubicBezTo>
                    <a:pt x="1053" y="450"/>
                    <a:pt x="1040" y="452"/>
                    <a:pt x="1028" y="457"/>
                  </a:cubicBezTo>
                  <a:cubicBezTo>
                    <a:pt x="1005" y="457"/>
                    <a:pt x="982" y="457"/>
                    <a:pt x="959" y="479"/>
                  </a:cubicBezTo>
                  <a:cubicBezTo>
                    <a:pt x="959" y="479"/>
                    <a:pt x="959" y="479"/>
                    <a:pt x="959" y="457"/>
                  </a:cubicBezTo>
                  <a:cubicBezTo>
                    <a:pt x="936" y="434"/>
                    <a:pt x="936" y="411"/>
                    <a:pt x="891" y="388"/>
                  </a:cubicBezTo>
                  <a:cubicBezTo>
                    <a:pt x="868" y="388"/>
                    <a:pt x="845" y="388"/>
                    <a:pt x="822" y="365"/>
                  </a:cubicBezTo>
                  <a:cubicBezTo>
                    <a:pt x="799" y="365"/>
                    <a:pt x="754" y="388"/>
                    <a:pt x="731" y="411"/>
                  </a:cubicBezTo>
                  <a:cubicBezTo>
                    <a:pt x="708" y="388"/>
                    <a:pt x="708" y="365"/>
                    <a:pt x="708" y="342"/>
                  </a:cubicBezTo>
                  <a:cubicBezTo>
                    <a:pt x="691" y="291"/>
                    <a:pt x="648" y="265"/>
                    <a:pt x="609" y="265"/>
                  </a:cubicBezTo>
                  <a:cubicBezTo>
                    <a:pt x="595" y="265"/>
                    <a:pt x="583" y="268"/>
                    <a:pt x="571" y="274"/>
                  </a:cubicBezTo>
                  <a:cubicBezTo>
                    <a:pt x="525" y="274"/>
                    <a:pt x="503" y="297"/>
                    <a:pt x="480" y="320"/>
                  </a:cubicBezTo>
                  <a:cubicBezTo>
                    <a:pt x="480" y="320"/>
                    <a:pt x="480" y="342"/>
                    <a:pt x="480" y="342"/>
                  </a:cubicBezTo>
                  <a:cubicBezTo>
                    <a:pt x="457" y="365"/>
                    <a:pt x="457" y="388"/>
                    <a:pt x="457" y="411"/>
                  </a:cubicBezTo>
                  <a:cubicBezTo>
                    <a:pt x="480" y="479"/>
                    <a:pt x="480" y="548"/>
                    <a:pt x="503" y="593"/>
                  </a:cubicBezTo>
                  <a:cubicBezTo>
                    <a:pt x="503" y="639"/>
                    <a:pt x="525" y="685"/>
                    <a:pt x="525" y="730"/>
                  </a:cubicBezTo>
                  <a:cubicBezTo>
                    <a:pt x="548" y="776"/>
                    <a:pt x="548" y="845"/>
                    <a:pt x="571" y="890"/>
                  </a:cubicBezTo>
                  <a:cubicBezTo>
                    <a:pt x="503" y="753"/>
                    <a:pt x="457" y="616"/>
                    <a:pt x="389" y="479"/>
                  </a:cubicBezTo>
                  <a:cubicBezTo>
                    <a:pt x="343" y="411"/>
                    <a:pt x="320" y="342"/>
                    <a:pt x="274" y="274"/>
                  </a:cubicBezTo>
                  <a:cubicBezTo>
                    <a:pt x="252" y="183"/>
                    <a:pt x="206" y="114"/>
                    <a:pt x="137" y="23"/>
                  </a:cubicBezTo>
                  <a:cubicBezTo>
                    <a:pt x="137" y="0"/>
                    <a:pt x="115" y="0"/>
                    <a:pt x="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9757;p58">
              <a:extLst>
                <a:ext uri="{FF2B5EF4-FFF2-40B4-BE49-F238E27FC236}">
                  <a16:creationId xmlns:a16="http://schemas.microsoft.com/office/drawing/2014/main" id="{E2640FF6-2FDA-2658-B456-FE5DF0A68539}"/>
                </a:ext>
              </a:extLst>
            </p:cNvPr>
            <p:cNvSpPr/>
            <p:nvPr/>
          </p:nvSpPr>
          <p:spPr>
            <a:xfrm>
              <a:off x="4616308" y="3243735"/>
              <a:ext cx="33396" cy="19406"/>
            </a:xfrm>
            <a:custGeom>
              <a:avLst/>
              <a:gdLst/>
              <a:ahLst/>
              <a:cxnLst/>
              <a:rect l="l" t="t" r="r" b="b"/>
              <a:pathLst>
                <a:path w="709" h="412" extrusionOk="0">
                  <a:moveTo>
                    <a:pt x="435" y="1"/>
                  </a:moveTo>
                  <a:cubicBezTo>
                    <a:pt x="389" y="1"/>
                    <a:pt x="320" y="23"/>
                    <a:pt x="252" y="69"/>
                  </a:cubicBezTo>
                  <a:cubicBezTo>
                    <a:pt x="206" y="92"/>
                    <a:pt x="138" y="115"/>
                    <a:pt x="92" y="160"/>
                  </a:cubicBezTo>
                  <a:cubicBezTo>
                    <a:pt x="47" y="229"/>
                    <a:pt x="1" y="274"/>
                    <a:pt x="24" y="320"/>
                  </a:cubicBezTo>
                  <a:cubicBezTo>
                    <a:pt x="24" y="343"/>
                    <a:pt x="24" y="343"/>
                    <a:pt x="24" y="366"/>
                  </a:cubicBezTo>
                  <a:cubicBezTo>
                    <a:pt x="24" y="366"/>
                    <a:pt x="47" y="366"/>
                    <a:pt x="47" y="389"/>
                  </a:cubicBezTo>
                  <a:cubicBezTo>
                    <a:pt x="69" y="411"/>
                    <a:pt x="92" y="411"/>
                    <a:pt x="138" y="411"/>
                  </a:cubicBezTo>
                  <a:lnTo>
                    <a:pt x="161" y="411"/>
                  </a:lnTo>
                  <a:cubicBezTo>
                    <a:pt x="183" y="411"/>
                    <a:pt x="206" y="389"/>
                    <a:pt x="206" y="389"/>
                  </a:cubicBezTo>
                  <a:lnTo>
                    <a:pt x="229" y="366"/>
                  </a:lnTo>
                  <a:cubicBezTo>
                    <a:pt x="252" y="366"/>
                    <a:pt x="275" y="343"/>
                    <a:pt x="298" y="343"/>
                  </a:cubicBezTo>
                  <a:cubicBezTo>
                    <a:pt x="320" y="320"/>
                    <a:pt x="366" y="297"/>
                    <a:pt x="389" y="274"/>
                  </a:cubicBezTo>
                  <a:cubicBezTo>
                    <a:pt x="435" y="274"/>
                    <a:pt x="435" y="274"/>
                    <a:pt x="457" y="252"/>
                  </a:cubicBezTo>
                  <a:lnTo>
                    <a:pt x="549" y="252"/>
                  </a:lnTo>
                  <a:cubicBezTo>
                    <a:pt x="571" y="252"/>
                    <a:pt x="594" y="252"/>
                    <a:pt x="617" y="229"/>
                  </a:cubicBezTo>
                  <a:cubicBezTo>
                    <a:pt x="663" y="206"/>
                    <a:pt x="708" y="160"/>
                    <a:pt x="708" y="115"/>
                  </a:cubicBezTo>
                  <a:cubicBezTo>
                    <a:pt x="708" y="69"/>
                    <a:pt x="640" y="1"/>
                    <a:pt x="571"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9758;p58">
              <a:extLst>
                <a:ext uri="{FF2B5EF4-FFF2-40B4-BE49-F238E27FC236}">
                  <a16:creationId xmlns:a16="http://schemas.microsoft.com/office/drawing/2014/main" id="{F0701181-16A8-A747-B776-1E41FFFF4DC5}"/>
                </a:ext>
              </a:extLst>
            </p:cNvPr>
            <p:cNvSpPr/>
            <p:nvPr/>
          </p:nvSpPr>
          <p:spPr>
            <a:xfrm>
              <a:off x="4591578" y="3189990"/>
              <a:ext cx="49505" cy="62128"/>
            </a:xfrm>
            <a:custGeom>
              <a:avLst/>
              <a:gdLst/>
              <a:ahLst/>
              <a:cxnLst/>
              <a:rect l="l" t="t" r="r" b="b"/>
              <a:pathLst>
                <a:path w="1051" h="1319" extrusionOk="0">
                  <a:moveTo>
                    <a:pt x="229" y="0"/>
                  </a:moveTo>
                  <a:cubicBezTo>
                    <a:pt x="161" y="0"/>
                    <a:pt x="92" y="46"/>
                    <a:pt x="69" y="137"/>
                  </a:cubicBezTo>
                  <a:cubicBezTo>
                    <a:pt x="69" y="137"/>
                    <a:pt x="69" y="160"/>
                    <a:pt x="69" y="160"/>
                  </a:cubicBezTo>
                  <a:lnTo>
                    <a:pt x="47" y="160"/>
                  </a:lnTo>
                  <a:cubicBezTo>
                    <a:pt x="24" y="183"/>
                    <a:pt x="1" y="229"/>
                    <a:pt x="24" y="274"/>
                  </a:cubicBezTo>
                  <a:cubicBezTo>
                    <a:pt x="69" y="343"/>
                    <a:pt x="92" y="411"/>
                    <a:pt x="138" y="480"/>
                  </a:cubicBezTo>
                  <a:cubicBezTo>
                    <a:pt x="138" y="491"/>
                    <a:pt x="138" y="497"/>
                    <a:pt x="138" y="502"/>
                  </a:cubicBezTo>
                  <a:cubicBezTo>
                    <a:pt x="161" y="548"/>
                    <a:pt x="183" y="617"/>
                    <a:pt x="206" y="662"/>
                  </a:cubicBezTo>
                  <a:cubicBezTo>
                    <a:pt x="206" y="708"/>
                    <a:pt x="229" y="754"/>
                    <a:pt x="252" y="799"/>
                  </a:cubicBezTo>
                  <a:cubicBezTo>
                    <a:pt x="275" y="845"/>
                    <a:pt x="275" y="890"/>
                    <a:pt x="298" y="936"/>
                  </a:cubicBezTo>
                  <a:cubicBezTo>
                    <a:pt x="320" y="982"/>
                    <a:pt x="343" y="1027"/>
                    <a:pt x="343" y="1073"/>
                  </a:cubicBezTo>
                  <a:cubicBezTo>
                    <a:pt x="366" y="1096"/>
                    <a:pt x="389" y="1142"/>
                    <a:pt x="389" y="1164"/>
                  </a:cubicBezTo>
                  <a:cubicBezTo>
                    <a:pt x="412" y="1187"/>
                    <a:pt x="412" y="1210"/>
                    <a:pt x="435" y="1233"/>
                  </a:cubicBezTo>
                  <a:cubicBezTo>
                    <a:pt x="457" y="1278"/>
                    <a:pt x="480" y="1301"/>
                    <a:pt x="526" y="1301"/>
                  </a:cubicBezTo>
                  <a:cubicBezTo>
                    <a:pt x="537" y="1313"/>
                    <a:pt x="549" y="1318"/>
                    <a:pt x="560" y="1318"/>
                  </a:cubicBezTo>
                  <a:cubicBezTo>
                    <a:pt x="572" y="1318"/>
                    <a:pt x="583" y="1313"/>
                    <a:pt x="594" y="1301"/>
                  </a:cubicBezTo>
                  <a:cubicBezTo>
                    <a:pt x="640" y="1301"/>
                    <a:pt x="663" y="1278"/>
                    <a:pt x="686" y="1256"/>
                  </a:cubicBezTo>
                  <a:cubicBezTo>
                    <a:pt x="731" y="1233"/>
                    <a:pt x="754" y="1210"/>
                    <a:pt x="777" y="1164"/>
                  </a:cubicBezTo>
                  <a:cubicBezTo>
                    <a:pt x="800" y="1164"/>
                    <a:pt x="823" y="1142"/>
                    <a:pt x="845" y="1119"/>
                  </a:cubicBezTo>
                  <a:lnTo>
                    <a:pt x="914" y="1119"/>
                  </a:lnTo>
                  <a:cubicBezTo>
                    <a:pt x="937" y="1119"/>
                    <a:pt x="982" y="1096"/>
                    <a:pt x="1005" y="1073"/>
                  </a:cubicBezTo>
                  <a:cubicBezTo>
                    <a:pt x="1028" y="1050"/>
                    <a:pt x="1051" y="1005"/>
                    <a:pt x="1051" y="982"/>
                  </a:cubicBezTo>
                  <a:cubicBezTo>
                    <a:pt x="1051" y="936"/>
                    <a:pt x="1028" y="890"/>
                    <a:pt x="1005" y="845"/>
                  </a:cubicBezTo>
                  <a:cubicBezTo>
                    <a:pt x="1005" y="822"/>
                    <a:pt x="982" y="776"/>
                    <a:pt x="960" y="754"/>
                  </a:cubicBezTo>
                  <a:cubicBezTo>
                    <a:pt x="937" y="708"/>
                    <a:pt x="937" y="685"/>
                    <a:pt x="914" y="639"/>
                  </a:cubicBezTo>
                  <a:cubicBezTo>
                    <a:pt x="845" y="502"/>
                    <a:pt x="800" y="365"/>
                    <a:pt x="731" y="251"/>
                  </a:cubicBezTo>
                  <a:cubicBezTo>
                    <a:pt x="686" y="160"/>
                    <a:pt x="617" y="92"/>
                    <a:pt x="549" y="46"/>
                  </a:cubicBezTo>
                  <a:cubicBezTo>
                    <a:pt x="526" y="23"/>
                    <a:pt x="480" y="23"/>
                    <a:pt x="457" y="23"/>
                  </a:cubicBezTo>
                  <a:cubicBezTo>
                    <a:pt x="435" y="0"/>
                    <a:pt x="412" y="0"/>
                    <a:pt x="366" y="0"/>
                  </a:cubicBezTo>
                  <a:close/>
                </a:path>
              </a:pathLst>
            </a:custGeom>
            <a:solidFill>
              <a:srgbClr val="4545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9759;p58">
              <a:extLst>
                <a:ext uri="{FF2B5EF4-FFF2-40B4-BE49-F238E27FC236}">
                  <a16:creationId xmlns:a16="http://schemas.microsoft.com/office/drawing/2014/main" id="{BE25E73A-8769-0D90-ADBB-8683C4CBB32F}"/>
                </a:ext>
              </a:extLst>
            </p:cNvPr>
            <p:cNvSpPr/>
            <p:nvPr/>
          </p:nvSpPr>
          <p:spPr>
            <a:xfrm>
              <a:off x="4671138" y="3686701"/>
              <a:ext cx="249502" cy="226280"/>
            </a:xfrm>
            <a:custGeom>
              <a:avLst/>
              <a:gdLst/>
              <a:ahLst/>
              <a:cxnLst/>
              <a:rect l="l" t="t" r="r" b="b"/>
              <a:pathLst>
                <a:path w="5297" h="4804" extrusionOk="0">
                  <a:moveTo>
                    <a:pt x="4931" y="4497"/>
                  </a:moveTo>
                  <a:cubicBezTo>
                    <a:pt x="4954" y="4520"/>
                    <a:pt x="4954" y="4520"/>
                    <a:pt x="4954" y="4520"/>
                  </a:cubicBezTo>
                  <a:lnTo>
                    <a:pt x="4931" y="4520"/>
                  </a:lnTo>
                  <a:cubicBezTo>
                    <a:pt x="4931" y="4520"/>
                    <a:pt x="4931" y="4497"/>
                    <a:pt x="4931" y="4497"/>
                  </a:cubicBezTo>
                  <a:close/>
                  <a:moveTo>
                    <a:pt x="184" y="1"/>
                  </a:moveTo>
                  <a:cubicBezTo>
                    <a:pt x="138" y="23"/>
                    <a:pt x="115" y="69"/>
                    <a:pt x="115" y="115"/>
                  </a:cubicBezTo>
                  <a:cubicBezTo>
                    <a:pt x="115" y="206"/>
                    <a:pt x="115" y="274"/>
                    <a:pt x="115" y="366"/>
                  </a:cubicBezTo>
                  <a:cubicBezTo>
                    <a:pt x="115" y="366"/>
                    <a:pt x="115" y="389"/>
                    <a:pt x="115" y="389"/>
                  </a:cubicBezTo>
                  <a:lnTo>
                    <a:pt x="69" y="389"/>
                  </a:lnTo>
                  <a:cubicBezTo>
                    <a:pt x="24" y="411"/>
                    <a:pt x="1" y="434"/>
                    <a:pt x="1" y="480"/>
                  </a:cubicBezTo>
                  <a:cubicBezTo>
                    <a:pt x="1" y="526"/>
                    <a:pt x="24" y="594"/>
                    <a:pt x="24" y="640"/>
                  </a:cubicBezTo>
                  <a:cubicBezTo>
                    <a:pt x="47" y="708"/>
                    <a:pt x="69" y="777"/>
                    <a:pt x="69" y="845"/>
                  </a:cubicBezTo>
                  <a:cubicBezTo>
                    <a:pt x="69" y="868"/>
                    <a:pt x="92" y="891"/>
                    <a:pt x="92" y="891"/>
                  </a:cubicBezTo>
                  <a:cubicBezTo>
                    <a:pt x="69" y="914"/>
                    <a:pt x="69" y="936"/>
                    <a:pt x="69" y="936"/>
                  </a:cubicBezTo>
                  <a:cubicBezTo>
                    <a:pt x="69" y="959"/>
                    <a:pt x="92" y="959"/>
                    <a:pt x="92" y="959"/>
                  </a:cubicBezTo>
                  <a:cubicBezTo>
                    <a:pt x="92" y="1073"/>
                    <a:pt x="138" y="1187"/>
                    <a:pt x="161" y="1302"/>
                  </a:cubicBezTo>
                  <a:cubicBezTo>
                    <a:pt x="184" y="1416"/>
                    <a:pt x="229" y="1530"/>
                    <a:pt x="252" y="1644"/>
                  </a:cubicBezTo>
                  <a:cubicBezTo>
                    <a:pt x="298" y="1758"/>
                    <a:pt x="343" y="1849"/>
                    <a:pt x="389" y="1964"/>
                  </a:cubicBezTo>
                  <a:cubicBezTo>
                    <a:pt x="435" y="2009"/>
                    <a:pt x="457" y="2078"/>
                    <a:pt x="503" y="2123"/>
                  </a:cubicBezTo>
                  <a:cubicBezTo>
                    <a:pt x="503" y="2146"/>
                    <a:pt x="526" y="2169"/>
                    <a:pt x="526" y="2192"/>
                  </a:cubicBezTo>
                  <a:cubicBezTo>
                    <a:pt x="549" y="2192"/>
                    <a:pt x="572" y="2215"/>
                    <a:pt x="594" y="2237"/>
                  </a:cubicBezTo>
                  <a:cubicBezTo>
                    <a:pt x="606" y="2249"/>
                    <a:pt x="617" y="2255"/>
                    <a:pt x="632" y="2255"/>
                  </a:cubicBezTo>
                  <a:cubicBezTo>
                    <a:pt x="646" y="2255"/>
                    <a:pt x="663" y="2249"/>
                    <a:pt x="686" y="2237"/>
                  </a:cubicBezTo>
                  <a:cubicBezTo>
                    <a:pt x="686" y="2260"/>
                    <a:pt x="709" y="2283"/>
                    <a:pt x="731" y="2306"/>
                  </a:cubicBezTo>
                  <a:cubicBezTo>
                    <a:pt x="754" y="2329"/>
                    <a:pt x="777" y="2374"/>
                    <a:pt x="800" y="2397"/>
                  </a:cubicBezTo>
                  <a:cubicBezTo>
                    <a:pt x="845" y="2466"/>
                    <a:pt x="891" y="2511"/>
                    <a:pt x="937" y="2557"/>
                  </a:cubicBezTo>
                  <a:cubicBezTo>
                    <a:pt x="1051" y="2694"/>
                    <a:pt x="1142" y="2831"/>
                    <a:pt x="1279" y="2945"/>
                  </a:cubicBezTo>
                  <a:cubicBezTo>
                    <a:pt x="1393" y="3082"/>
                    <a:pt x="1507" y="3196"/>
                    <a:pt x="1622" y="3287"/>
                  </a:cubicBezTo>
                  <a:cubicBezTo>
                    <a:pt x="1667" y="3333"/>
                    <a:pt x="1736" y="3379"/>
                    <a:pt x="1781" y="3424"/>
                  </a:cubicBezTo>
                  <a:cubicBezTo>
                    <a:pt x="1850" y="3470"/>
                    <a:pt x="1941" y="3538"/>
                    <a:pt x="2032" y="3584"/>
                  </a:cubicBezTo>
                  <a:lnTo>
                    <a:pt x="2101" y="3584"/>
                  </a:lnTo>
                  <a:cubicBezTo>
                    <a:pt x="2101" y="3584"/>
                    <a:pt x="2124" y="3607"/>
                    <a:pt x="2147" y="3607"/>
                  </a:cubicBezTo>
                  <a:lnTo>
                    <a:pt x="2192" y="3607"/>
                  </a:lnTo>
                  <a:cubicBezTo>
                    <a:pt x="2238" y="3630"/>
                    <a:pt x="2261" y="3653"/>
                    <a:pt x="2306" y="3698"/>
                  </a:cubicBezTo>
                  <a:cubicBezTo>
                    <a:pt x="2329" y="3721"/>
                    <a:pt x="2352" y="3721"/>
                    <a:pt x="2398" y="3744"/>
                  </a:cubicBezTo>
                  <a:cubicBezTo>
                    <a:pt x="2420" y="3767"/>
                    <a:pt x="2443" y="3790"/>
                    <a:pt x="2466" y="3812"/>
                  </a:cubicBezTo>
                  <a:cubicBezTo>
                    <a:pt x="2603" y="3881"/>
                    <a:pt x="2740" y="3949"/>
                    <a:pt x="2877" y="4041"/>
                  </a:cubicBezTo>
                  <a:cubicBezTo>
                    <a:pt x="2945" y="4063"/>
                    <a:pt x="3014" y="4109"/>
                    <a:pt x="3082" y="4132"/>
                  </a:cubicBezTo>
                  <a:cubicBezTo>
                    <a:pt x="3105" y="4155"/>
                    <a:pt x="3151" y="4155"/>
                    <a:pt x="3174" y="4178"/>
                  </a:cubicBezTo>
                  <a:cubicBezTo>
                    <a:pt x="3196" y="4178"/>
                    <a:pt x="3196" y="4200"/>
                    <a:pt x="3219" y="4200"/>
                  </a:cubicBezTo>
                  <a:cubicBezTo>
                    <a:pt x="3242" y="4200"/>
                    <a:pt x="3265" y="4223"/>
                    <a:pt x="3288" y="4223"/>
                  </a:cubicBezTo>
                  <a:cubicBezTo>
                    <a:pt x="3311" y="4246"/>
                    <a:pt x="3356" y="4269"/>
                    <a:pt x="3402" y="4292"/>
                  </a:cubicBezTo>
                  <a:cubicBezTo>
                    <a:pt x="3470" y="4337"/>
                    <a:pt x="3562" y="4383"/>
                    <a:pt x="3630" y="4406"/>
                  </a:cubicBezTo>
                  <a:cubicBezTo>
                    <a:pt x="3721" y="4451"/>
                    <a:pt x="3790" y="4474"/>
                    <a:pt x="3881" y="4497"/>
                  </a:cubicBezTo>
                  <a:cubicBezTo>
                    <a:pt x="3950" y="4520"/>
                    <a:pt x="4041" y="4543"/>
                    <a:pt x="4110" y="4566"/>
                  </a:cubicBezTo>
                  <a:cubicBezTo>
                    <a:pt x="4292" y="4611"/>
                    <a:pt x="4452" y="4680"/>
                    <a:pt x="4634" y="4703"/>
                  </a:cubicBezTo>
                  <a:cubicBezTo>
                    <a:pt x="4703" y="4725"/>
                    <a:pt x="4794" y="4748"/>
                    <a:pt x="4863" y="4771"/>
                  </a:cubicBezTo>
                  <a:cubicBezTo>
                    <a:pt x="4908" y="4771"/>
                    <a:pt x="4931" y="4771"/>
                    <a:pt x="4977" y="4794"/>
                  </a:cubicBezTo>
                  <a:cubicBezTo>
                    <a:pt x="5023" y="4794"/>
                    <a:pt x="5058" y="4804"/>
                    <a:pt x="5097" y="4804"/>
                  </a:cubicBezTo>
                  <a:cubicBezTo>
                    <a:pt x="5116" y="4804"/>
                    <a:pt x="5137" y="4801"/>
                    <a:pt x="5159" y="4794"/>
                  </a:cubicBezTo>
                  <a:cubicBezTo>
                    <a:pt x="5251" y="4794"/>
                    <a:pt x="5296" y="4703"/>
                    <a:pt x="5296" y="4634"/>
                  </a:cubicBezTo>
                  <a:cubicBezTo>
                    <a:pt x="5274" y="4588"/>
                    <a:pt x="5274" y="4566"/>
                    <a:pt x="5251" y="4543"/>
                  </a:cubicBezTo>
                  <a:cubicBezTo>
                    <a:pt x="5251" y="4497"/>
                    <a:pt x="5228" y="4451"/>
                    <a:pt x="5205" y="4406"/>
                  </a:cubicBezTo>
                  <a:cubicBezTo>
                    <a:pt x="5182" y="4337"/>
                    <a:pt x="5137" y="4292"/>
                    <a:pt x="5114" y="4246"/>
                  </a:cubicBezTo>
                  <a:cubicBezTo>
                    <a:pt x="5091" y="4200"/>
                    <a:pt x="5045" y="4155"/>
                    <a:pt x="5023" y="4109"/>
                  </a:cubicBezTo>
                  <a:cubicBezTo>
                    <a:pt x="4977" y="4086"/>
                    <a:pt x="4931" y="4063"/>
                    <a:pt x="4863" y="4063"/>
                  </a:cubicBezTo>
                  <a:cubicBezTo>
                    <a:pt x="4840" y="4063"/>
                    <a:pt x="4817" y="4063"/>
                    <a:pt x="4794" y="4041"/>
                  </a:cubicBezTo>
                  <a:cubicBezTo>
                    <a:pt x="4726" y="4041"/>
                    <a:pt x="4657" y="4018"/>
                    <a:pt x="4589" y="4018"/>
                  </a:cubicBezTo>
                  <a:cubicBezTo>
                    <a:pt x="4498" y="3972"/>
                    <a:pt x="4383" y="3949"/>
                    <a:pt x="4292" y="3904"/>
                  </a:cubicBezTo>
                  <a:cubicBezTo>
                    <a:pt x="4178" y="3858"/>
                    <a:pt x="4041" y="3835"/>
                    <a:pt x="3927" y="3767"/>
                  </a:cubicBezTo>
                  <a:cubicBezTo>
                    <a:pt x="3790" y="3721"/>
                    <a:pt x="3676" y="3653"/>
                    <a:pt x="3539" y="3607"/>
                  </a:cubicBezTo>
                  <a:cubicBezTo>
                    <a:pt x="3425" y="3561"/>
                    <a:pt x="3288" y="3493"/>
                    <a:pt x="3174" y="3424"/>
                  </a:cubicBezTo>
                  <a:cubicBezTo>
                    <a:pt x="3037" y="3356"/>
                    <a:pt x="2900" y="3265"/>
                    <a:pt x="2763" y="3173"/>
                  </a:cubicBezTo>
                  <a:cubicBezTo>
                    <a:pt x="2626" y="3082"/>
                    <a:pt x="2489" y="2991"/>
                    <a:pt x="2352" y="2899"/>
                  </a:cubicBezTo>
                  <a:cubicBezTo>
                    <a:pt x="2306" y="2854"/>
                    <a:pt x="2238" y="2808"/>
                    <a:pt x="2169" y="2762"/>
                  </a:cubicBezTo>
                  <a:cubicBezTo>
                    <a:pt x="2101" y="2717"/>
                    <a:pt x="2032" y="2671"/>
                    <a:pt x="1987" y="2603"/>
                  </a:cubicBezTo>
                  <a:cubicBezTo>
                    <a:pt x="1850" y="2511"/>
                    <a:pt x="1736" y="2420"/>
                    <a:pt x="1622" y="2306"/>
                  </a:cubicBezTo>
                  <a:cubicBezTo>
                    <a:pt x="1576" y="2260"/>
                    <a:pt x="1530" y="2215"/>
                    <a:pt x="1485" y="2169"/>
                  </a:cubicBezTo>
                  <a:cubicBezTo>
                    <a:pt x="1439" y="2146"/>
                    <a:pt x="1416" y="2100"/>
                    <a:pt x="1393" y="2078"/>
                  </a:cubicBezTo>
                  <a:cubicBezTo>
                    <a:pt x="1234" y="1918"/>
                    <a:pt x="1097" y="1758"/>
                    <a:pt x="960" y="1575"/>
                  </a:cubicBezTo>
                  <a:cubicBezTo>
                    <a:pt x="891" y="1484"/>
                    <a:pt x="823" y="1393"/>
                    <a:pt x="754" y="1302"/>
                  </a:cubicBezTo>
                  <a:cubicBezTo>
                    <a:pt x="709" y="1233"/>
                    <a:pt x="640" y="1142"/>
                    <a:pt x="594" y="1073"/>
                  </a:cubicBezTo>
                  <a:cubicBezTo>
                    <a:pt x="549" y="959"/>
                    <a:pt x="480" y="845"/>
                    <a:pt x="435" y="754"/>
                  </a:cubicBezTo>
                  <a:cubicBezTo>
                    <a:pt x="389" y="640"/>
                    <a:pt x="343" y="526"/>
                    <a:pt x="321" y="411"/>
                  </a:cubicBezTo>
                  <a:cubicBezTo>
                    <a:pt x="298" y="366"/>
                    <a:pt x="298" y="320"/>
                    <a:pt x="298" y="274"/>
                  </a:cubicBezTo>
                  <a:cubicBezTo>
                    <a:pt x="298" y="229"/>
                    <a:pt x="298" y="160"/>
                    <a:pt x="298" y="92"/>
                  </a:cubicBezTo>
                  <a:cubicBezTo>
                    <a:pt x="275" y="46"/>
                    <a:pt x="229" y="1"/>
                    <a:pt x="20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9760;p58">
              <a:extLst>
                <a:ext uri="{FF2B5EF4-FFF2-40B4-BE49-F238E27FC236}">
                  <a16:creationId xmlns:a16="http://schemas.microsoft.com/office/drawing/2014/main" id="{75409FFA-E0DD-9092-3327-3ED6BBAC021E}"/>
                </a:ext>
              </a:extLst>
            </p:cNvPr>
            <p:cNvSpPr/>
            <p:nvPr/>
          </p:nvSpPr>
          <p:spPr>
            <a:xfrm>
              <a:off x="4744291" y="3563053"/>
              <a:ext cx="173102" cy="339138"/>
            </a:xfrm>
            <a:custGeom>
              <a:avLst/>
              <a:gdLst/>
              <a:ahLst/>
              <a:cxnLst/>
              <a:rect l="l" t="t" r="r" b="b"/>
              <a:pathLst>
                <a:path w="3675" h="7200" extrusionOk="0">
                  <a:moveTo>
                    <a:pt x="834" y="1190"/>
                  </a:moveTo>
                  <a:cubicBezTo>
                    <a:pt x="837" y="1197"/>
                    <a:pt x="841" y="1203"/>
                    <a:pt x="845" y="1210"/>
                  </a:cubicBezTo>
                  <a:cubicBezTo>
                    <a:pt x="845" y="1210"/>
                    <a:pt x="845" y="1197"/>
                    <a:pt x="834" y="1190"/>
                  </a:cubicBezTo>
                  <a:close/>
                  <a:moveTo>
                    <a:pt x="91" y="1"/>
                  </a:moveTo>
                  <a:cubicBezTo>
                    <a:pt x="69" y="1"/>
                    <a:pt x="46" y="1"/>
                    <a:pt x="46" y="23"/>
                  </a:cubicBezTo>
                  <a:cubicBezTo>
                    <a:pt x="0" y="46"/>
                    <a:pt x="0" y="92"/>
                    <a:pt x="23" y="138"/>
                  </a:cubicBezTo>
                  <a:cubicBezTo>
                    <a:pt x="91" y="275"/>
                    <a:pt x="160" y="412"/>
                    <a:pt x="228" y="548"/>
                  </a:cubicBezTo>
                  <a:cubicBezTo>
                    <a:pt x="251" y="617"/>
                    <a:pt x="274" y="685"/>
                    <a:pt x="297" y="754"/>
                  </a:cubicBezTo>
                  <a:cubicBezTo>
                    <a:pt x="342" y="822"/>
                    <a:pt x="365" y="891"/>
                    <a:pt x="388" y="936"/>
                  </a:cubicBezTo>
                  <a:cubicBezTo>
                    <a:pt x="502" y="1210"/>
                    <a:pt x="639" y="1461"/>
                    <a:pt x="776" y="1713"/>
                  </a:cubicBezTo>
                  <a:cubicBezTo>
                    <a:pt x="822" y="1849"/>
                    <a:pt x="890" y="1986"/>
                    <a:pt x="936" y="2123"/>
                  </a:cubicBezTo>
                  <a:cubicBezTo>
                    <a:pt x="1004" y="2260"/>
                    <a:pt x="1050" y="2397"/>
                    <a:pt x="1119" y="2534"/>
                  </a:cubicBezTo>
                  <a:cubicBezTo>
                    <a:pt x="1187" y="2648"/>
                    <a:pt x="1233" y="2785"/>
                    <a:pt x="1301" y="2922"/>
                  </a:cubicBezTo>
                  <a:cubicBezTo>
                    <a:pt x="1370" y="3059"/>
                    <a:pt x="1415" y="3196"/>
                    <a:pt x="1484" y="3333"/>
                  </a:cubicBezTo>
                  <a:cubicBezTo>
                    <a:pt x="1552" y="3470"/>
                    <a:pt x="1621" y="3607"/>
                    <a:pt x="1666" y="3721"/>
                  </a:cubicBezTo>
                  <a:cubicBezTo>
                    <a:pt x="1735" y="3881"/>
                    <a:pt x="1803" y="4018"/>
                    <a:pt x="1872" y="4155"/>
                  </a:cubicBezTo>
                  <a:cubicBezTo>
                    <a:pt x="1940" y="4292"/>
                    <a:pt x="2009" y="4429"/>
                    <a:pt x="2054" y="4566"/>
                  </a:cubicBezTo>
                  <a:cubicBezTo>
                    <a:pt x="2123" y="4703"/>
                    <a:pt x="2214" y="4840"/>
                    <a:pt x="2260" y="4999"/>
                  </a:cubicBezTo>
                  <a:cubicBezTo>
                    <a:pt x="2397" y="5250"/>
                    <a:pt x="2511" y="5502"/>
                    <a:pt x="2648" y="5753"/>
                  </a:cubicBezTo>
                  <a:cubicBezTo>
                    <a:pt x="2671" y="5798"/>
                    <a:pt x="2716" y="5867"/>
                    <a:pt x="2739" y="5935"/>
                  </a:cubicBezTo>
                  <a:cubicBezTo>
                    <a:pt x="2762" y="5981"/>
                    <a:pt x="2808" y="6049"/>
                    <a:pt x="2830" y="6118"/>
                  </a:cubicBezTo>
                  <a:cubicBezTo>
                    <a:pt x="2853" y="6141"/>
                    <a:pt x="2876" y="6186"/>
                    <a:pt x="2876" y="6209"/>
                  </a:cubicBezTo>
                  <a:cubicBezTo>
                    <a:pt x="2899" y="6232"/>
                    <a:pt x="2899" y="6232"/>
                    <a:pt x="2899" y="6255"/>
                  </a:cubicBezTo>
                  <a:cubicBezTo>
                    <a:pt x="2922" y="6255"/>
                    <a:pt x="2922" y="6278"/>
                    <a:pt x="2922" y="6278"/>
                  </a:cubicBezTo>
                  <a:cubicBezTo>
                    <a:pt x="2922" y="6278"/>
                    <a:pt x="2922" y="6278"/>
                    <a:pt x="2922" y="6300"/>
                  </a:cubicBezTo>
                  <a:cubicBezTo>
                    <a:pt x="2945" y="6300"/>
                    <a:pt x="2945" y="6323"/>
                    <a:pt x="2945" y="6323"/>
                  </a:cubicBezTo>
                  <a:cubicBezTo>
                    <a:pt x="2990" y="6392"/>
                    <a:pt x="3013" y="6460"/>
                    <a:pt x="3036" y="6506"/>
                  </a:cubicBezTo>
                  <a:cubicBezTo>
                    <a:pt x="3081" y="6597"/>
                    <a:pt x="3127" y="6688"/>
                    <a:pt x="3173" y="6780"/>
                  </a:cubicBezTo>
                  <a:cubicBezTo>
                    <a:pt x="3218" y="6848"/>
                    <a:pt x="3264" y="6917"/>
                    <a:pt x="3310" y="6985"/>
                  </a:cubicBezTo>
                  <a:cubicBezTo>
                    <a:pt x="3310" y="7008"/>
                    <a:pt x="3333" y="7008"/>
                    <a:pt x="3333" y="7031"/>
                  </a:cubicBezTo>
                  <a:cubicBezTo>
                    <a:pt x="3355" y="7054"/>
                    <a:pt x="3378" y="7099"/>
                    <a:pt x="3401" y="7145"/>
                  </a:cubicBezTo>
                  <a:cubicBezTo>
                    <a:pt x="3434" y="7178"/>
                    <a:pt x="3480" y="7200"/>
                    <a:pt x="3529" y="7200"/>
                  </a:cubicBezTo>
                  <a:cubicBezTo>
                    <a:pt x="3547" y="7200"/>
                    <a:pt x="3565" y="7197"/>
                    <a:pt x="3584" y="7191"/>
                  </a:cubicBezTo>
                  <a:cubicBezTo>
                    <a:pt x="3606" y="7168"/>
                    <a:pt x="3652" y="7145"/>
                    <a:pt x="3675" y="7122"/>
                  </a:cubicBezTo>
                  <a:cubicBezTo>
                    <a:pt x="3675" y="7076"/>
                    <a:pt x="3675" y="7031"/>
                    <a:pt x="3675" y="6985"/>
                  </a:cubicBezTo>
                  <a:cubicBezTo>
                    <a:pt x="3652" y="6962"/>
                    <a:pt x="3652" y="6940"/>
                    <a:pt x="3629" y="6917"/>
                  </a:cubicBezTo>
                  <a:cubicBezTo>
                    <a:pt x="3629" y="6894"/>
                    <a:pt x="3606" y="6871"/>
                    <a:pt x="3606" y="6871"/>
                  </a:cubicBezTo>
                  <a:cubicBezTo>
                    <a:pt x="3584" y="6825"/>
                    <a:pt x="3561" y="6803"/>
                    <a:pt x="3561" y="6780"/>
                  </a:cubicBezTo>
                  <a:cubicBezTo>
                    <a:pt x="3538" y="6757"/>
                    <a:pt x="3515" y="6734"/>
                    <a:pt x="3515" y="6688"/>
                  </a:cubicBezTo>
                  <a:cubicBezTo>
                    <a:pt x="3470" y="6643"/>
                    <a:pt x="3447" y="6597"/>
                    <a:pt x="3401" y="6529"/>
                  </a:cubicBezTo>
                  <a:cubicBezTo>
                    <a:pt x="3378" y="6483"/>
                    <a:pt x="3355" y="6415"/>
                    <a:pt x="3310" y="6346"/>
                  </a:cubicBezTo>
                  <a:cubicBezTo>
                    <a:pt x="3310" y="6323"/>
                    <a:pt x="3287" y="6278"/>
                    <a:pt x="3264" y="6255"/>
                  </a:cubicBezTo>
                  <a:cubicBezTo>
                    <a:pt x="3264" y="6232"/>
                    <a:pt x="3264" y="6232"/>
                    <a:pt x="3241" y="6209"/>
                  </a:cubicBezTo>
                  <a:cubicBezTo>
                    <a:pt x="3241" y="6186"/>
                    <a:pt x="3218" y="6163"/>
                    <a:pt x="3218" y="6141"/>
                  </a:cubicBezTo>
                  <a:lnTo>
                    <a:pt x="3196" y="6141"/>
                  </a:lnTo>
                  <a:cubicBezTo>
                    <a:pt x="3127" y="6004"/>
                    <a:pt x="3059" y="5867"/>
                    <a:pt x="2990" y="5730"/>
                  </a:cubicBezTo>
                  <a:cubicBezTo>
                    <a:pt x="2945" y="5661"/>
                    <a:pt x="2922" y="5593"/>
                    <a:pt x="2876" y="5524"/>
                  </a:cubicBezTo>
                  <a:cubicBezTo>
                    <a:pt x="2853" y="5456"/>
                    <a:pt x="2808" y="5387"/>
                    <a:pt x="2785" y="5319"/>
                  </a:cubicBezTo>
                  <a:cubicBezTo>
                    <a:pt x="2739" y="5250"/>
                    <a:pt x="2716" y="5182"/>
                    <a:pt x="2671" y="5091"/>
                  </a:cubicBezTo>
                  <a:cubicBezTo>
                    <a:pt x="2648" y="5022"/>
                    <a:pt x="2602" y="4954"/>
                    <a:pt x="2579" y="4885"/>
                  </a:cubicBezTo>
                  <a:cubicBezTo>
                    <a:pt x="2511" y="4748"/>
                    <a:pt x="2442" y="4611"/>
                    <a:pt x="2374" y="4452"/>
                  </a:cubicBezTo>
                  <a:cubicBezTo>
                    <a:pt x="2305" y="4315"/>
                    <a:pt x="2237" y="4178"/>
                    <a:pt x="2168" y="4041"/>
                  </a:cubicBezTo>
                  <a:cubicBezTo>
                    <a:pt x="2146" y="3972"/>
                    <a:pt x="2100" y="3904"/>
                    <a:pt x="2077" y="3835"/>
                  </a:cubicBezTo>
                  <a:cubicBezTo>
                    <a:pt x="2054" y="3767"/>
                    <a:pt x="2009" y="3698"/>
                    <a:pt x="1986" y="3630"/>
                  </a:cubicBezTo>
                  <a:cubicBezTo>
                    <a:pt x="1917" y="3493"/>
                    <a:pt x="1849" y="3356"/>
                    <a:pt x="1780" y="3219"/>
                  </a:cubicBezTo>
                  <a:cubicBezTo>
                    <a:pt x="1735" y="3082"/>
                    <a:pt x="1666" y="2945"/>
                    <a:pt x="1598" y="2808"/>
                  </a:cubicBezTo>
                  <a:cubicBezTo>
                    <a:pt x="1529" y="2671"/>
                    <a:pt x="1484" y="2557"/>
                    <a:pt x="1415" y="2420"/>
                  </a:cubicBezTo>
                  <a:cubicBezTo>
                    <a:pt x="1347" y="2283"/>
                    <a:pt x="1301" y="2146"/>
                    <a:pt x="1233" y="2009"/>
                  </a:cubicBezTo>
                  <a:cubicBezTo>
                    <a:pt x="1141" y="1758"/>
                    <a:pt x="1027" y="1530"/>
                    <a:pt x="890" y="1279"/>
                  </a:cubicBezTo>
                  <a:cubicBezTo>
                    <a:pt x="867" y="1256"/>
                    <a:pt x="845" y="1210"/>
                    <a:pt x="822" y="1188"/>
                  </a:cubicBezTo>
                  <a:cubicBezTo>
                    <a:pt x="827" y="1188"/>
                    <a:pt x="831" y="1189"/>
                    <a:pt x="834" y="1190"/>
                  </a:cubicBezTo>
                  <a:lnTo>
                    <a:pt x="834" y="1190"/>
                  </a:lnTo>
                  <a:cubicBezTo>
                    <a:pt x="815" y="1157"/>
                    <a:pt x="795" y="1135"/>
                    <a:pt x="776" y="1096"/>
                  </a:cubicBezTo>
                  <a:lnTo>
                    <a:pt x="776" y="1096"/>
                  </a:lnTo>
                  <a:cubicBezTo>
                    <a:pt x="776" y="1096"/>
                    <a:pt x="799" y="1119"/>
                    <a:pt x="799" y="1119"/>
                  </a:cubicBezTo>
                  <a:cubicBezTo>
                    <a:pt x="776" y="1096"/>
                    <a:pt x="753" y="1073"/>
                    <a:pt x="753" y="1028"/>
                  </a:cubicBezTo>
                  <a:lnTo>
                    <a:pt x="753" y="1051"/>
                  </a:lnTo>
                  <a:cubicBezTo>
                    <a:pt x="708" y="959"/>
                    <a:pt x="685" y="891"/>
                    <a:pt x="639" y="822"/>
                  </a:cubicBezTo>
                  <a:cubicBezTo>
                    <a:pt x="594" y="754"/>
                    <a:pt x="548" y="663"/>
                    <a:pt x="502" y="594"/>
                  </a:cubicBezTo>
                  <a:cubicBezTo>
                    <a:pt x="479" y="548"/>
                    <a:pt x="434" y="526"/>
                    <a:pt x="411" y="480"/>
                  </a:cubicBezTo>
                  <a:cubicBezTo>
                    <a:pt x="388" y="434"/>
                    <a:pt x="365" y="412"/>
                    <a:pt x="342" y="366"/>
                  </a:cubicBezTo>
                  <a:cubicBezTo>
                    <a:pt x="297" y="275"/>
                    <a:pt x="251" y="206"/>
                    <a:pt x="206" y="138"/>
                  </a:cubicBezTo>
                  <a:lnTo>
                    <a:pt x="228" y="138"/>
                  </a:lnTo>
                  <a:cubicBezTo>
                    <a:pt x="206" y="138"/>
                    <a:pt x="206" y="115"/>
                    <a:pt x="183" y="92"/>
                  </a:cubicBezTo>
                  <a:lnTo>
                    <a:pt x="206" y="92"/>
                  </a:lnTo>
                  <a:lnTo>
                    <a:pt x="160" y="23"/>
                  </a:lnTo>
                  <a:cubicBezTo>
                    <a:pt x="137" y="1"/>
                    <a:pt x="114" y="1"/>
                    <a:pt x="91"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9761;p58">
              <a:extLst>
                <a:ext uri="{FF2B5EF4-FFF2-40B4-BE49-F238E27FC236}">
                  <a16:creationId xmlns:a16="http://schemas.microsoft.com/office/drawing/2014/main" id="{52BDF0DC-9409-0470-AD77-719DCE1C6199}"/>
                </a:ext>
              </a:extLst>
            </p:cNvPr>
            <p:cNvSpPr/>
            <p:nvPr/>
          </p:nvSpPr>
          <p:spPr>
            <a:xfrm>
              <a:off x="4747494" y="3558767"/>
              <a:ext cx="25859" cy="45595"/>
            </a:xfrm>
            <a:custGeom>
              <a:avLst/>
              <a:gdLst/>
              <a:ahLst/>
              <a:cxnLst/>
              <a:rect l="l" t="t" r="r" b="b"/>
              <a:pathLst>
                <a:path w="549" h="968" extrusionOk="0">
                  <a:moveTo>
                    <a:pt x="92" y="0"/>
                  </a:moveTo>
                  <a:cubicBezTo>
                    <a:pt x="92" y="0"/>
                    <a:pt x="69" y="23"/>
                    <a:pt x="46" y="23"/>
                  </a:cubicBezTo>
                  <a:cubicBezTo>
                    <a:pt x="46" y="23"/>
                    <a:pt x="46" y="46"/>
                    <a:pt x="23" y="46"/>
                  </a:cubicBezTo>
                  <a:cubicBezTo>
                    <a:pt x="1" y="69"/>
                    <a:pt x="1" y="92"/>
                    <a:pt x="1" y="114"/>
                  </a:cubicBezTo>
                  <a:cubicBezTo>
                    <a:pt x="23" y="160"/>
                    <a:pt x="46" y="206"/>
                    <a:pt x="92" y="251"/>
                  </a:cubicBezTo>
                  <a:cubicBezTo>
                    <a:pt x="92" y="297"/>
                    <a:pt x="115" y="320"/>
                    <a:pt x="115" y="343"/>
                  </a:cubicBezTo>
                  <a:cubicBezTo>
                    <a:pt x="138" y="388"/>
                    <a:pt x="160" y="434"/>
                    <a:pt x="183" y="480"/>
                  </a:cubicBezTo>
                  <a:lnTo>
                    <a:pt x="206" y="525"/>
                  </a:lnTo>
                  <a:cubicBezTo>
                    <a:pt x="206" y="548"/>
                    <a:pt x="206" y="571"/>
                    <a:pt x="229" y="594"/>
                  </a:cubicBezTo>
                  <a:cubicBezTo>
                    <a:pt x="229" y="594"/>
                    <a:pt x="229" y="594"/>
                    <a:pt x="252" y="617"/>
                  </a:cubicBezTo>
                  <a:cubicBezTo>
                    <a:pt x="252" y="639"/>
                    <a:pt x="252" y="639"/>
                    <a:pt x="274" y="662"/>
                  </a:cubicBezTo>
                  <a:cubicBezTo>
                    <a:pt x="297" y="754"/>
                    <a:pt x="320" y="822"/>
                    <a:pt x="366" y="913"/>
                  </a:cubicBezTo>
                  <a:cubicBezTo>
                    <a:pt x="382" y="947"/>
                    <a:pt x="411" y="968"/>
                    <a:pt x="444" y="968"/>
                  </a:cubicBezTo>
                  <a:cubicBezTo>
                    <a:pt x="455" y="968"/>
                    <a:pt x="468" y="965"/>
                    <a:pt x="480" y="959"/>
                  </a:cubicBezTo>
                  <a:cubicBezTo>
                    <a:pt x="526" y="936"/>
                    <a:pt x="548" y="891"/>
                    <a:pt x="526" y="845"/>
                  </a:cubicBezTo>
                  <a:cubicBezTo>
                    <a:pt x="480" y="708"/>
                    <a:pt x="434" y="571"/>
                    <a:pt x="389" y="434"/>
                  </a:cubicBezTo>
                  <a:cubicBezTo>
                    <a:pt x="366" y="366"/>
                    <a:pt x="320" y="297"/>
                    <a:pt x="297" y="251"/>
                  </a:cubicBezTo>
                  <a:cubicBezTo>
                    <a:pt x="274" y="183"/>
                    <a:pt x="252" y="114"/>
                    <a:pt x="206" y="46"/>
                  </a:cubicBezTo>
                  <a:cubicBezTo>
                    <a:pt x="206" y="23"/>
                    <a:pt x="183" y="23"/>
                    <a:pt x="160" y="0"/>
                  </a:cubicBezTo>
                  <a:close/>
                </a:path>
              </a:pathLst>
            </a:custGeom>
            <a:solidFill>
              <a:srgbClr val="6E59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9762;p58">
              <a:extLst>
                <a:ext uri="{FF2B5EF4-FFF2-40B4-BE49-F238E27FC236}">
                  <a16:creationId xmlns:a16="http://schemas.microsoft.com/office/drawing/2014/main" id="{BD4102B2-5304-59D0-0210-9E7DB8DB333C}"/>
                </a:ext>
              </a:extLst>
            </p:cNvPr>
            <p:cNvSpPr/>
            <p:nvPr/>
          </p:nvSpPr>
          <p:spPr>
            <a:xfrm>
              <a:off x="4961444" y="3845818"/>
              <a:ext cx="115119" cy="68864"/>
            </a:xfrm>
            <a:custGeom>
              <a:avLst/>
              <a:gdLst/>
              <a:ahLst/>
              <a:cxnLst/>
              <a:rect l="l" t="t" r="r" b="b"/>
              <a:pathLst>
                <a:path w="2444" h="1462" extrusionOk="0">
                  <a:moveTo>
                    <a:pt x="2260" y="1"/>
                  </a:moveTo>
                  <a:cubicBezTo>
                    <a:pt x="2238" y="24"/>
                    <a:pt x="2238" y="24"/>
                    <a:pt x="2215" y="24"/>
                  </a:cubicBezTo>
                  <a:cubicBezTo>
                    <a:pt x="2192" y="24"/>
                    <a:pt x="2169" y="24"/>
                    <a:pt x="2146" y="46"/>
                  </a:cubicBezTo>
                  <a:cubicBezTo>
                    <a:pt x="2124" y="46"/>
                    <a:pt x="2101" y="69"/>
                    <a:pt x="2078" y="69"/>
                  </a:cubicBezTo>
                  <a:cubicBezTo>
                    <a:pt x="1987" y="115"/>
                    <a:pt x="1872" y="138"/>
                    <a:pt x="1758" y="183"/>
                  </a:cubicBezTo>
                  <a:cubicBezTo>
                    <a:pt x="1621" y="229"/>
                    <a:pt x="1484" y="275"/>
                    <a:pt x="1347" y="297"/>
                  </a:cubicBezTo>
                  <a:cubicBezTo>
                    <a:pt x="1211" y="343"/>
                    <a:pt x="1051" y="389"/>
                    <a:pt x="891" y="412"/>
                  </a:cubicBezTo>
                  <a:cubicBezTo>
                    <a:pt x="754" y="434"/>
                    <a:pt x="617" y="480"/>
                    <a:pt x="457" y="503"/>
                  </a:cubicBezTo>
                  <a:cubicBezTo>
                    <a:pt x="412" y="503"/>
                    <a:pt x="366" y="503"/>
                    <a:pt x="298" y="526"/>
                  </a:cubicBezTo>
                  <a:cubicBezTo>
                    <a:pt x="229" y="526"/>
                    <a:pt x="161" y="526"/>
                    <a:pt x="92" y="548"/>
                  </a:cubicBezTo>
                  <a:cubicBezTo>
                    <a:pt x="46" y="548"/>
                    <a:pt x="1" y="594"/>
                    <a:pt x="1" y="640"/>
                  </a:cubicBezTo>
                  <a:cubicBezTo>
                    <a:pt x="1" y="685"/>
                    <a:pt x="46" y="731"/>
                    <a:pt x="92" y="731"/>
                  </a:cubicBezTo>
                  <a:lnTo>
                    <a:pt x="183" y="731"/>
                  </a:lnTo>
                  <a:cubicBezTo>
                    <a:pt x="138" y="777"/>
                    <a:pt x="138" y="845"/>
                    <a:pt x="161" y="914"/>
                  </a:cubicBezTo>
                  <a:cubicBezTo>
                    <a:pt x="161" y="914"/>
                    <a:pt x="161" y="937"/>
                    <a:pt x="183" y="959"/>
                  </a:cubicBezTo>
                  <a:cubicBezTo>
                    <a:pt x="183" y="1005"/>
                    <a:pt x="206" y="1051"/>
                    <a:pt x="229" y="1096"/>
                  </a:cubicBezTo>
                  <a:lnTo>
                    <a:pt x="206" y="1051"/>
                  </a:lnTo>
                  <a:lnTo>
                    <a:pt x="206" y="1051"/>
                  </a:lnTo>
                  <a:cubicBezTo>
                    <a:pt x="252" y="1142"/>
                    <a:pt x="275" y="1233"/>
                    <a:pt x="343" y="1302"/>
                  </a:cubicBezTo>
                  <a:cubicBezTo>
                    <a:pt x="366" y="1370"/>
                    <a:pt x="434" y="1416"/>
                    <a:pt x="503" y="1439"/>
                  </a:cubicBezTo>
                  <a:cubicBezTo>
                    <a:pt x="549" y="1462"/>
                    <a:pt x="571" y="1462"/>
                    <a:pt x="617" y="1462"/>
                  </a:cubicBezTo>
                  <a:lnTo>
                    <a:pt x="686" y="1462"/>
                  </a:lnTo>
                  <a:cubicBezTo>
                    <a:pt x="708" y="1462"/>
                    <a:pt x="754" y="1462"/>
                    <a:pt x="777" y="1439"/>
                  </a:cubicBezTo>
                  <a:lnTo>
                    <a:pt x="868" y="1439"/>
                  </a:lnTo>
                  <a:cubicBezTo>
                    <a:pt x="891" y="1416"/>
                    <a:pt x="914" y="1416"/>
                    <a:pt x="959" y="1416"/>
                  </a:cubicBezTo>
                  <a:cubicBezTo>
                    <a:pt x="1028" y="1416"/>
                    <a:pt x="1096" y="1393"/>
                    <a:pt x="1165" y="1393"/>
                  </a:cubicBezTo>
                  <a:cubicBezTo>
                    <a:pt x="1233" y="1370"/>
                    <a:pt x="1302" y="1370"/>
                    <a:pt x="1370" y="1347"/>
                  </a:cubicBezTo>
                  <a:cubicBezTo>
                    <a:pt x="1530" y="1325"/>
                    <a:pt x="1667" y="1279"/>
                    <a:pt x="1827" y="1233"/>
                  </a:cubicBezTo>
                  <a:cubicBezTo>
                    <a:pt x="1918" y="1210"/>
                    <a:pt x="1987" y="1188"/>
                    <a:pt x="2078" y="1142"/>
                  </a:cubicBezTo>
                  <a:cubicBezTo>
                    <a:pt x="2146" y="1119"/>
                    <a:pt x="2238" y="1073"/>
                    <a:pt x="2306" y="1028"/>
                  </a:cubicBezTo>
                  <a:cubicBezTo>
                    <a:pt x="2375" y="982"/>
                    <a:pt x="2397" y="891"/>
                    <a:pt x="2375" y="822"/>
                  </a:cubicBezTo>
                  <a:cubicBezTo>
                    <a:pt x="2375" y="800"/>
                    <a:pt x="2375" y="777"/>
                    <a:pt x="2375" y="754"/>
                  </a:cubicBezTo>
                  <a:cubicBezTo>
                    <a:pt x="2352" y="731"/>
                    <a:pt x="2329" y="685"/>
                    <a:pt x="2329" y="640"/>
                  </a:cubicBezTo>
                  <a:cubicBezTo>
                    <a:pt x="2329" y="594"/>
                    <a:pt x="2329" y="571"/>
                    <a:pt x="2329" y="548"/>
                  </a:cubicBezTo>
                  <a:cubicBezTo>
                    <a:pt x="2352" y="457"/>
                    <a:pt x="2375" y="366"/>
                    <a:pt x="2397" y="275"/>
                  </a:cubicBezTo>
                  <a:cubicBezTo>
                    <a:pt x="2397" y="275"/>
                    <a:pt x="2420" y="252"/>
                    <a:pt x="2420" y="229"/>
                  </a:cubicBezTo>
                  <a:cubicBezTo>
                    <a:pt x="2443" y="183"/>
                    <a:pt x="2443" y="160"/>
                    <a:pt x="2420" y="115"/>
                  </a:cubicBezTo>
                  <a:cubicBezTo>
                    <a:pt x="2420" y="92"/>
                    <a:pt x="2397" y="69"/>
                    <a:pt x="2397" y="46"/>
                  </a:cubicBezTo>
                  <a:cubicBezTo>
                    <a:pt x="2352" y="24"/>
                    <a:pt x="2329" y="1"/>
                    <a:pt x="2283"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9763;p58">
              <a:extLst>
                <a:ext uri="{FF2B5EF4-FFF2-40B4-BE49-F238E27FC236}">
                  <a16:creationId xmlns:a16="http://schemas.microsoft.com/office/drawing/2014/main" id="{39085E21-EC42-2253-E278-C79D09E2C6A5}"/>
                </a:ext>
              </a:extLst>
            </p:cNvPr>
            <p:cNvSpPr/>
            <p:nvPr/>
          </p:nvSpPr>
          <p:spPr>
            <a:xfrm>
              <a:off x="5046373" y="3665222"/>
              <a:ext cx="83937" cy="211396"/>
            </a:xfrm>
            <a:custGeom>
              <a:avLst/>
              <a:gdLst/>
              <a:ahLst/>
              <a:cxnLst/>
              <a:rect l="l" t="t" r="r" b="b"/>
              <a:pathLst>
                <a:path w="1782" h="4488" extrusionOk="0">
                  <a:moveTo>
                    <a:pt x="1393" y="274"/>
                  </a:moveTo>
                  <a:cubicBezTo>
                    <a:pt x="1393" y="297"/>
                    <a:pt x="1371" y="297"/>
                    <a:pt x="1371" y="297"/>
                  </a:cubicBezTo>
                  <a:lnTo>
                    <a:pt x="1393" y="297"/>
                  </a:lnTo>
                  <a:lnTo>
                    <a:pt x="1393" y="274"/>
                  </a:lnTo>
                  <a:close/>
                  <a:moveTo>
                    <a:pt x="1667" y="0"/>
                  </a:moveTo>
                  <a:cubicBezTo>
                    <a:pt x="1622" y="0"/>
                    <a:pt x="1599" y="0"/>
                    <a:pt x="1576" y="23"/>
                  </a:cubicBezTo>
                  <a:cubicBezTo>
                    <a:pt x="1507" y="114"/>
                    <a:pt x="1439" y="205"/>
                    <a:pt x="1393" y="297"/>
                  </a:cubicBezTo>
                  <a:cubicBezTo>
                    <a:pt x="1188" y="548"/>
                    <a:pt x="1028" y="799"/>
                    <a:pt x="868" y="1096"/>
                  </a:cubicBezTo>
                  <a:cubicBezTo>
                    <a:pt x="823" y="1164"/>
                    <a:pt x="800" y="1233"/>
                    <a:pt x="754" y="1301"/>
                  </a:cubicBezTo>
                  <a:cubicBezTo>
                    <a:pt x="731" y="1370"/>
                    <a:pt x="686" y="1438"/>
                    <a:pt x="663" y="1507"/>
                  </a:cubicBezTo>
                  <a:cubicBezTo>
                    <a:pt x="594" y="1666"/>
                    <a:pt x="526" y="1826"/>
                    <a:pt x="457" y="2009"/>
                  </a:cubicBezTo>
                  <a:cubicBezTo>
                    <a:pt x="412" y="2146"/>
                    <a:pt x="366" y="2305"/>
                    <a:pt x="321" y="2465"/>
                  </a:cubicBezTo>
                  <a:cubicBezTo>
                    <a:pt x="275" y="2625"/>
                    <a:pt x="229" y="2785"/>
                    <a:pt x="184" y="2945"/>
                  </a:cubicBezTo>
                  <a:cubicBezTo>
                    <a:pt x="138" y="3127"/>
                    <a:pt x="92" y="3287"/>
                    <a:pt x="69" y="3447"/>
                  </a:cubicBezTo>
                  <a:cubicBezTo>
                    <a:pt x="47" y="3629"/>
                    <a:pt x="24" y="3812"/>
                    <a:pt x="24" y="3972"/>
                  </a:cubicBezTo>
                  <a:cubicBezTo>
                    <a:pt x="24" y="4040"/>
                    <a:pt x="24" y="4109"/>
                    <a:pt x="24" y="4154"/>
                  </a:cubicBezTo>
                  <a:cubicBezTo>
                    <a:pt x="24" y="4177"/>
                    <a:pt x="24" y="4223"/>
                    <a:pt x="24" y="4246"/>
                  </a:cubicBezTo>
                  <a:cubicBezTo>
                    <a:pt x="24" y="4268"/>
                    <a:pt x="1" y="4314"/>
                    <a:pt x="24" y="4337"/>
                  </a:cubicBezTo>
                  <a:cubicBezTo>
                    <a:pt x="24" y="4360"/>
                    <a:pt x="24" y="4382"/>
                    <a:pt x="47" y="4405"/>
                  </a:cubicBezTo>
                  <a:cubicBezTo>
                    <a:pt x="47" y="4428"/>
                    <a:pt x="69" y="4451"/>
                    <a:pt x="92" y="4474"/>
                  </a:cubicBezTo>
                  <a:cubicBezTo>
                    <a:pt x="117" y="4482"/>
                    <a:pt x="145" y="4487"/>
                    <a:pt x="173" y="4487"/>
                  </a:cubicBezTo>
                  <a:cubicBezTo>
                    <a:pt x="221" y="4487"/>
                    <a:pt x="269" y="4472"/>
                    <a:pt x="298" y="4428"/>
                  </a:cubicBezTo>
                  <a:cubicBezTo>
                    <a:pt x="298" y="4428"/>
                    <a:pt x="321" y="4405"/>
                    <a:pt x="321" y="4405"/>
                  </a:cubicBezTo>
                  <a:cubicBezTo>
                    <a:pt x="321" y="4382"/>
                    <a:pt x="343" y="4360"/>
                    <a:pt x="343" y="4337"/>
                  </a:cubicBezTo>
                  <a:cubicBezTo>
                    <a:pt x="343" y="4314"/>
                    <a:pt x="343" y="4291"/>
                    <a:pt x="343" y="4291"/>
                  </a:cubicBezTo>
                  <a:cubicBezTo>
                    <a:pt x="389" y="4268"/>
                    <a:pt x="412" y="4246"/>
                    <a:pt x="412" y="4223"/>
                  </a:cubicBezTo>
                  <a:cubicBezTo>
                    <a:pt x="457" y="4177"/>
                    <a:pt x="457" y="4131"/>
                    <a:pt x="457" y="4086"/>
                  </a:cubicBezTo>
                  <a:cubicBezTo>
                    <a:pt x="457" y="4063"/>
                    <a:pt x="480" y="4040"/>
                    <a:pt x="480" y="4017"/>
                  </a:cubicBezTo>
                  <a:cubicBezTo>
                    <a:pt x="480" y="3994"/>
                    <a:pt x="480" y="3949"/>
                    <a:pt x="503" y="3903"/>
                  </a:cubicBezTo>
                  <a:cubicBezTo>
                    <a:pt x="503" y="3812"/>
                    <a:pt x="526" y="3721"/>
                    <a:pt x="526" y="3652"/>
                  </a:cubicBezTo>
                  <a:cubicBezTo>
                    <a:pt x="572" y="3492"/>
                    <a:pt x="594" y="3333"/>
                    <a:pt x="640" y="3173"/>
                  </a:cubicBezTo>
                  <a:cubicBezTo>
                    <a:pt x="663" y="3013"/>
                    <a:pt x="709" y="2830"/>
                    <a:pt x="731" y="2671"/>
                  </a:cubicBezTo>
                  <a:cubicBezTo>
                    <a:pt x="777" y="2511"/>
                    <a:pt x="823" y="2374"/>
                    <a:pt x="868" y="2214"/>
                  </a:cubicBezTo>
                  <a:cubicBezTo>
                    <a:pt x="937" y="1963"/>
                    <a:pt x="1028" y="1712"/>
                    <a:pt x="1119" y="1484"/>
                  </a:cubicBezTo>
                  <a:cubicBezTo>
                    <a:pt x="1142" y="1392"/>
                    <a:pt x="1188" y="1301"/>
                    <a:pt x="1234" y="1210"/>
                  </a:cubicBezTo>
                  <a:cubicBezTo>
                    <a:pt x="1279" y="1118"/>
                    <a:pt x="1325" y="1027"/>
                    <a:pt x="1371" y="936"/>
                  </a:cubicBezTo>
                  <a:cubicBezTo>
                    <a:pt x="1416" y="845"/>
                    <a:pt x="1485" y="753"/>
                    <a:pt x="1530" y="662"/>
                  </a:cubicBezTo>
                  <a:cubicBezTo>
                    <a:pt x="1553" y="616"/>
                    <a:pt x="1576" y="571"/>
                    <a:pt x="1599" y="525"/>
                  </a:cubicBezTo>
                  <a:cubicBezTo>
                    <a:pt x="1622" y="479"/>
                    <a:pt x="1644" y="434"/>
                    <a:pt x="1667" y="388"/>
                  </a:cubicBezTo>
                  <a:cubicBezTo>
                    <a:pt x="1690" y="365"/>
                    <a:pt x="1690" y="320"/>
                    <a:pt x="1667" y="274"/>
                  </a:cubicBezTo>
                  <a:cubicBezTo>
                    <a:pt x="1690" y="251"/>
                    <a:pt x="1713" y="228"/>
                    <a:pt x="1736" y="183"/>
                  </a:cubicBezTo>
                  <a:cubicBezTo>
                    <a:pt x="1759" y="160"/>
                    <a:pt x="1781" y="137"/>
                    <a:pt x="1781" y="114"/>
                  </a:cubicBezTo>
                  <a:cubicBezTo>
                    <a:pt x="1781" y="69"/>
                    <a:pt x="1759" y="46"/>
                    <a:pt x="1736" y="23"/>
                  </a:cubicBezTo>
                  <a:cubicBezTo>
                    <a:pt x="1713" y="0"/>
                    <a:pt x="1690" y="0"/>
                    <a:pt x="1667"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764;p58">
              <a:extLst>
                <a:ext uri="{FF2B5EF4-FFF2-40B4-BE49-F238E27FC236}">
                  <a16:creationId xmlns:a16="http://schemas.microsoft.com/office/drawing/2014/main" id="{3616E1A0-456F-6D44-020D-3655BA658B84}"/>
                </a:ext>
              </a:extLst>
            </p:cNvPr>
            <p:cNvSpPr/>
            <p:nvPr/>
          </p:nvSpPr>
          <p:spPr>
            <a:xfrm>
              <a:off x="5675362" y="3860892"/>
              <a:ext cx="283887" cy="355906"/>
            </a:xfrm>
            <a:custGeom>
              <a:avLst/>
              <a:gdLst/>
              <a:ahLst/>
              <a:cxnLst/>
              <a:rect l="l" t="t" r="r" b="b"/>
              <a:pathLst>
                <a:path w="6027" h="7556" extrusionOk="0">
                  <a:moveTo>
                    <a:pt x="5091" y="0"/>
                  </a:moveTo>
                  <a:cubicBezTo>
                    <a:pt x="5068" y="23"/>
                    <a:pt x="5022" y="23"/>
                    <a:pt x="5000" y="46"/>
                  </a:cubicBezTo>
                  <a:lnTo>
                    <a:pt x="4954" y="46"/>
                  </a:lnTo>
                  <a:cubicBezTo>
                    <a:pt x="4931" y="46"/>
                    <a:pt x="4908" y="46"/>
                    <a:pt x="4863" y="69"/>
                  </a:cubicBezTo>
                  <a:cubicBezTo>
                    <a:pt x="4863" y="69"/>
                    <a:pt x="4840" y="92"/>
                    <a:pt x="4840" y="92"/>
                  </a:cubicBezTo>
                  <a:lnTo>
                    <a:pt x="4817" y="46"/>
                  </a:lnTo>
                  <a:cubicBezTo>
                    <a:pt x="4794" y="23"/>
                    <a:pt x="4771" y="23"/>
                    <a:pt x="4748" y="23"/>
                  </a:cubicBezTo>
                  <a:lnTo>
                    <a:pt x="4680" y="23"/>
                  </a:lnTo>
                  <a:cubicBezTo>
                    <a:pt x="4657" y="69"/>
                    <a:pt x="4634" y="114"/>
                    <a:pt x="4657" y="160"/>
                  </a:cubicBezTo>
                  <a:cubicBezTo>
                    <a:pt x="4680" y="183"/>
                    <a:pt x="4703" y="206"/>
                    <a:pt x="4703" y="228"/>
                  </a:cubicBezTo>
                  <a:cubicBezTo>
                    <a:pt x="4748" y="320"/>
                    <a:pt x="4771" y="388"/>
                    <a:pt x="4794" y="480"/>
                  </a:cubicBezTo>
                  <a:cubicBezTo>
                    <a:pt x="4817" y="571"/>
                    <a:pt x="4863" y="662"/>
                    <a:pt x="4885" y="753"/>
                  </a:cubicBezTo>
                  <a:cubicBezTo>
                    <a:pt x="4954" y="936"/>
                    <a:pt x="5022" y="1119"/>
                    <a:pt x="5068" y="1301"/>
                  </a:cubicBezTo>
                  <a:cubicBezTo>
                    <a:pt x="5091" y="1438"/>
                    <a:pt x="5114" y="1552"/>
                    <a:pt x="5136" y="1666"/>
                  </a:cubicBezTo>
                  <a:cubicBezTo>
                    <a:pt x="5136" y="1781"/>
                    <a:pt x="5159" y="1895"/>
                    <a:pt x="5159" y="2055"/>
                  </a:cubicBezTo>
                  <a:cubicBezTo>
                    <a:pt x="5159" y="2123"/>
                    <a:pt x="5182" y="2169"/>
                    <a:pt x="5182" y="2237"/>
                  </a:cubicBezTo>
                  <a:cubicBezTo>
                    <a:pt x="5182" y="2306"/>
                    <a:pt x="5182" y="2374"/>
                    <a:pt x="5182" y="2443"/>
                  </a:cubicBezTo>
                  <a:lnTo>
                    <a:pt x="5205" y="2465"/>
                  </a:lnTo>
                  <a:cubicBezTo>
                    <a:pt x="5205" y="2534"/>
                    <a:pt x="5205" y="2579"/>
                    <a:pt x="5205" y="2625"/>
                  </a:cubicBezTo>
                  <a:cubicBezTo>
                    <a:pt x="5205" y="2694"/>
                    <a:pt x="5205" y="2762"/>
                    <a:pt x="5205" y="2831"/>
                  </a:cubicBezTo>
                  <a:cubicBezTo>
                    <a:pt x="5205" y="2853"/>
                    <a:pt x="5205" y="2876"/>
                    <a:pt x="5205" y="2922"/>
                  </a:cubicBezTo>
                  <a:lnTo>
                    <a:pt x="5205" y="2968"/>
                  </a:lnTo>
                  <a:lnTo>
                    <a:pt x="5182" y="3013"/>
                  </a:lnTo>
                  <a:cubicBezTo>
                    <a:pt x="5182" y="3059"/>
                    <a:pt x="5182" y="3082"/>
                    <a:pt x="5182" y="3127"/>
                  </a:cubicBezTo>
                  <a:cubicBezTo>
                    <a:pt x="5182" y="3287"/>
                    <a:pt x="5182" y="3401"/>
                    <a:pt x="5159" y="3515"/>
                  </a:cubicBezTo>
                  <a:lnTo>
                    <a:pt x="5159" y="3607"/>
                  </a:lnTo>
                  <a:cubicBezTo>
                    <a:pt x="5136" y="3652"/>
                    <a:pt x="5136" y="3698"/>
                    <a:pt x="5136" y="3766"/>
                  </a:cubicBezTo>
                  <a:cubicBezTo>
                    <a:pt x="5114" y="3721"/>
                    <a:pt x="5068" y="3698"/>
                    <a:pt x="5022" y="3652"/>
                  </a:cubicBezTo>
                  <a:cubicBezTo>
                    <a:pt x="5000" y="3629"/>
                    <a:pt x="4977" y="3629"/>
                    <a:pt x="4931" y="3607"/>
                  </a:cubicBezTo>
                  <a:cubicBezTo>
                    <a:pt x="4885" y="3584"/>
                    <a:pt x="4863" y="3584"/>
                    <a:pt x="4817" y="3584"/>
                  </a:cubicBezTo>
                  <a:cubicBezTo>
                    <a:pt x="4794" y="3584"/>
                    <a:pt x="4771" y="3584"/>
                    <a:pt x="4748" y="3607"/>
                  </a:cubicBezTo>
                  <a:cubicBezTo>
                    <a:pt x="4680" y="3607"/>
                    <a:pt x="4634" y="3652"/>
                    <a:pt x="4566" y="3698"/>
                  </a:cubicBezTo>
                  <a:cubicBezTo>
                    <a:pt x="4543" y="3721"/>
                    <a:pt x="4520" y="3744"/>
                    <a:pt x="4475" y="3789"/>
                  </a:cubicBezTo>
                  <a:cubicBezTo>
                    <a:pt x="4452" y="3812"/>
                    <a:pt x="4429" y="3858"/>
                    <a:pt x="4406" y="3903"/>
                  </a:cubicBezTo>
                  <a:cubicBezTo>
                    <a:pt x="4338" y="4017"/>
                    <a:pt x="4292" y="4109"/>
                    <a:pt x="4246" y="4223"/>
                  </a:cubicBezTo>
                  <a:lnTo>
                    <a:pt x="4201" y="4406"/>
                  </a:lnTo>
                  <a:lnTo>
                    <a:pt x="4132" y="4565"/>
                  </a:lnTo>
                  <a:cubicBezTo>
                    <a:pt x="4087" y="4679"/>
                    <a:pt x="4041" y="4816"/>
                    <a:pt x="3972" y="4931"/>
                  </a:cubicBezTo>
                  <a:cubicBezTo>
                    <a:pt x="3950" y="4999"/>
                    <a:pt x="3927" y="5045"/>
                    <a:pt x="3881" y="5113"/>
                  </a:cubicBezTo>
                  <a:cubicBezTo>
                    <a:pt x="3858" y="5159"/>
                    <a:pt x="3835" y="5204"/>
                    <a:pt x="3813" y="5250"/>
                  </a:cubicBezTo>
                  <a:lnTo>
                    <a:pt x="3813" y="5273"/>
                  </a:lnTo>
                  <a:lnTo>
                    <a:pt x="3790" y="5273"/>
                  </a:lnTo>
                  <a:lnTo>
                    <a:pt x="3790" y="5296"/>
                  </a:lnTo>
                  <a:cubicBezTo>
                    <a:pt x="3698" y="5410"/>
                    <a:pt x="3607" y="5547"/>
                    <a:pt x="3516" y="5661"/>
                  </a:cubicBezTo>
                  <a:cubicBezTo>
                    <a:pt x="3447" y="5729"/>
                    <a:pt x="3402" y="5775"/>
                    <a:pt x="3356" y="5821"/>
                  </a:cubicBezTo>
                  <a:lnTo>
                    <a:pt x="3333" y="5866"/>
                  </a:lnTo>
                  <a:cubicBezTo>
                    <a:pt x="3265" y="5912"/>
                    <a:pt x="3219" y="5980"/>
                    <a:pt x="3151" y="6026"/>
                  </a:cubicBezTo>
                  <a:cubicBezTo>
                    <a:pt x="3037" y="6140"/>
                    <a:pt x="2922" y="6232"/>
                    <a:pt x="2831" y="6300"/>
                  </a:cubicBezTo>
                  <a:cubicBezTo>
                    <a:pt x="2785" y="6300"/>
                    <a:pt x="2763" y="6323"/>
                    <a:pt x="2717" y="6346"/>
                  </a:cubicBezTo>
                  <a:lnTo>
                    <a:pt x="2649" y="6414"/>
                  </a:lnTo>
                  <a:cubicBezTo>
                    <a:pt x="2580" y="6437"/>
                    <a:pt x="2512" y="6483"/>
                    <a:pt x="2443" y="6505"/>
                  </a:cubicBezTo>
                  <a:cubicBezTo>
                    <a:pt x="2397" y="6528"/>
                    <a:pt x="2352" y="6551"/>
                    <a:pt x="2306" y="6574"/>
                  </a:cubicBezTo>
                  <a:lnTo>
                    <a:pt x="2260" y="6597"/>
                  </a:lnTo>
                  <a:cubicBezTo>
                    <a:pt x="2215" y="6620"/>
                    <a:pt x="2169" y="6642"/>
                    <a:pt x="2101" y="6665"/>
                  </a:cubicBezTo>
                  <a:cubicBezTo>
                    <a:pt x="2055" y="6688"/>
                    <a:pt x="1987" y="6688"/>
                    <a:pt x="1918" y="6711"/>
                  </a:cubicBezTo>
                  <a:cubicBezTo>
                    <a:pt x="1827" y="6734"/>
                    <a:pt x="1758" y="6757"/>
                    <a:pt x="1690" y="6779"/>
                  </a:cubicBezTo>
                  <a:cubicBezTo>
                    <a:pt x="1621" y="6779"/>
                    <a:pt x="1553" y="6779"/>
                    <a:pt x="1484" y="6802"/>
                  </a:cubicBezTo>
                  <a:lnTo>
                    <a:pt x="1439" y="6802"/>
                  </a:lnTo>
                  <a:cubicBezTo>
                    <a:pt x="1347" y="6825"/>
                    <a:pt x="1256" y="6825"/>
                    <a:pt x="1165" y="6848"/>
                  </a:cubicBezTo>
                  <a:lnTo>
                    <a:pt x="1096" y="6848"/>
                  </a:lnTo>
                  <a:cubicBezTo>
                    <a:pt x="1028" y="6871"/>
                    <a:pt x="937" y="6893"/>
                    <a:pt x="868" y="6893"/>
                  </a:cubicBezTo>
                  <a:lnTo>
                    <a:pt x="823" y="6871"/>
                  </a:lnTo>
                  <a:lnTo>
                    <a:pt x="617" y="6871"/>
                  </a:lnTo>
                  <a:lnTo>
                    <a:pt x="594" y="6893"/>
                  </a:lnTo>
                  <a:cubicBezTo>
                    <a:pt x="571" y="6893"/>
                    <a:pt x="549" y="6893"/>
                    <a:pt x="503" y="6916"/>
                  </a:cubicBezTo>
                  <a:cubicBezTo>
                    <a:pt x="503" y="6916"/>
                    <a:pt x="503" y="6939"/>
                    <a:pt x="480" y="6939"/>
                  </a:cubicBezTo>
                  <a:lnTo>
                    <a:pt x="457" y="6962"/>
                  </a:lnTo>
                  <a:cubicBezTo>
                    <a:pt x="434" y="6962"/>
                    <a:pt x="412" y="6985"/>
                    <a:pt x="389" y="7008"/>
                  </a:cubicBezTo>
                  <a:cubicBezTo>
                    <a:pt x="343" y="7053"/>
                    <a:pt x="275" y="7099"/>
                    <a:pt x="206" y="7122"/>
                  </a:cubicBezTo>
                  <a:cubicBezTo>
                    <a:pt x="183" y="7145"/>
                    <a:pt x="183" y="7145"/>
                    <a:pt x="161" y="7145"/>
                  </a:cubicBezTo>
                  <a:lnTo>
                    <a:pt x="138" y="7145"/>
                  </a:lnTo>
                  <a:lnTo>
                    <a:pt x="115" y="7167"/>
                  </a:lnTo>
                  <a:cubicBezTo>
                    <a:pt x="69" y="7167"/>
                    <a:pt x="69" y="7190"/>
                    <a:pt x="46" y="7213"/>
                  </a:cubicBezTo>
                  <a:cubicBezTo>
                    <a:pt x="24" y="7236"/>
                    <a:pt x="1" y="7259"/>
                    <a:pt x="1" y="7282"/>
                  </a:cubicBezTo>
                  <a:cubicBezTo>
                    <a:pt x="1" y="7304"/>
                    <a:pt x="1" y="7327"/>
                    <a:pt x="1" y="7350"/>
                  </a:cubicBezTo>
                  <a:cubicBezTo>
                    <a:pt x="24" y="7418"/>
                    <a:pt x="69" y="7464"/>
                    <a:pt x="115" y="7464"/>
                  </a:cubicBezTo>
                  <a:lnTo>
                    <a:pt x="571" y="7464"/>
                  </a:lnTo>
                  <a:cubicBezTo>
                    <a:pt x="594" y="7487"/>
                    <a:pt x="640" y="7487"/>
                    <a:pt x="663" y="7487"/>
                  </a:cubicBezTo>
                  <a:lnTo>
                    <a:pt x="731" y="7487"/>
                  </a:lnTo>
                  <a:cubicBezTo>
                    <a:pt x="800" y="7487"/>
                    <a:pt x="868" y="7487"/>
                    <a:pt x="914" y="7464"/>
                  </a:cubicBezTo>
                  <a:cubicBezTo>
                    <a:pt x="959" y="7487"/>
                    <a:pt x="1005" y="7510"/>
                    <a:pt x="1028" y="7510"/>
                  </a:cubicBezTo>
                  <a:cubicBezTo>
                    <a:pt x="1074" y="7533"/>
                    <a:pt x="1119" y="7533"/>
                    <a:pt x="1165" y="7533"/>
                  </a:cubicBezTo>
                  <a:lnTo>
                    <a:pt x="1188" y="7533"/>
                  </a:lnTo>
                  <a:cubicBezTo>
                    <a:pt x="1233" y="7533"/>
                    <a:pt x="1279" y="7555"/>
                    <a:pt x="1325" y="7555"/>
                  </a:cubicBezTo>
                  <a:lnTo>
                    <a:pt x="1530" y="7555"/>
                  </a:lnTo>
                  <a:cubicBezTo>
                    <a:pt x="1576" y="7533"/>
                    <a:pt x="1621" y="7533"/>
                    <a:pt x="1667" y="7510"/>
                  </a:cubicBezTo>
                  <a:lnTo>
                    <a:pt x="1758" y="7487"/>
                  </a:lnTo>
                  <a:lnTo>
                    <a:pt x="1850" y="7487"/>
                  </a:lnTo>
                  <a:cubicBezTo>
                    <a:pt x="1895" y="7464"/>
                    <a:pt x="1964" y="7464"/>
                    <a:pt x="2009" y="7441"/>
                  </a:cubicBezTo>
                  <a:lnTo>
                    <a:pt x="2055" y="7441"/>
                  </a:lnTo>
                  <a:cubicBezTo>
                    <a:pt x="2101" y="7418"/>
                    <a:pt x="2124" y="7418"/>
                    <a:pt x="2169" y="7418"/>
                  </a:cubicBezTo>
                  <a:lnTo>
                    <a:pt x="2192" y="7396"/>
                  </a:lnTo>
                  <a:lnTo>
                    <a:pt x="2238" y="7396"/>
                  </a:lnTo>
                  <a:cubicBezTo>
                    <a:pt x="2260" y="7396"/>
                    <a:pt x="2283" y="7418"/>
                    <a:pt x="2306" y="7418"/>
                  </a:cubicBezTo>
                  <a:lnTo>
                    <a:pt x="2375" y="7418"/>
                  </a:lnTo>
                  <a:cubicBezTo>
                    <a:pt x="2420" y="7396"/>
                    <a:pt x="2443" y="7396"/>
                    <a:pt x="2466" y="7396"/>
                  </a:cubicBezTo>
                  <a:lnTo>
                    <a:pt x="2489" y="7373"/>
                  </a:lnTo>
                  <a:lnTo>
                    <a:pt x="2512" y="7373"/>
                  </a:lnTo>
                  <a:lnTo>
                    <a:pt x="2580" y="7350"/>
                  </a:lnTo>
                  <a:lnTo>
                    <a:pt x="2649" y="7327"/>
                  </a:lnTo>
                  <a:cubicBezTo>
                    <a:pt x="2717" y="7282"/>
                    <a:pt x="2808" y="7259"/>
                    <a:pt x="2877" y="7213"/>
                  </a:cubicBezTo>
                  <a:lnTo>
                    <a:pt x="2991" y="7167"/>
                  </a:lnTo>
                  <a:lnTo>
                    <a:pt x="3105" y="7122"/>
                  </a:lnTo>
                  <a:lnTo>
                    <a:pt x="3128" y="7099"/>
                  </a:lnTo>
                  <a:cubicBezTo>
                    <a:pt x="3196" y="7076"/>
                    <a:pt x="3265" y="7053"/>
                    <a:pt x="3333" y="7008"/>
                  </a:cubicBezTo>
                  <a:cubicBezTo>
                    <a:pt x="3447" y="6939"/>
                    <a:pt x="3562" y="6848"/>
                    <a:pt x="3653" y="6757"/>
                  </a:cubicBezTo>
                  <a:lnTo>
                    <a:pt x="3744" y="6711"/>
                  </a:lnTo>
                  <a:cubicBezTo>
                    <a:pt x="3790" y="6642"/>
                    <a:pt x="3858" y="6597"/>
                    <a:pt x="3927" y="6528"/>
                  </a:cubicBezTo>
                  <a:cubicBezTo>
                    <a:pt x="3972" y="6483"/>
                    <a:pt x="4041" y="6414"/>
                    <a:pt x="4087" y="6346"/>
                  </a:cubicBezTo>
                  <a:lnTo>
                    <a:pt x="4132" y="6277"/>
                  </a:lnTo>
                  <a:cubicBezTo>
                    <a:pt x="4155" y="6232"/>
                    <a:pt x="4201" y="6163"/>
                    <a:pt x="4246" y="6117"/>
                  </a:cubicBezTo>
                  <a:cubicBezTo>
                    <a:pt x="4292" y="6026"/>
                    <a:pt x="4315" y="5958"/>
                    <a:pt x="4360" y="5866"/>
                  </a:cubicBezTo>
                  <a:cubicBezTo>
                    <a:pt x="4406" y="5798"/>
                    <a:pt x="4429" y="5729"/>
                    <a:pt x="4475" y="5638"/>
                  </a:cubicBezTo>
                  <a:lnTo>
                    <a:pt x="4497" y="5592"/>
                  </a:lnTo>
                  <a:cubicBezTo>
                    <a:pt x="4520" y="5570"/>
                    <a:pt x="4520" y="5547"/>
                    <a:pt x="4543" y="5501"/>
                  </a:cubicBezTo>
                  <a:cubicBezTo>
                    <a:pt x="4543" y="5524"/>
                    <a:pt x="4543" y="5547"/>
                    <a:pt x="4543" y="5547"/>
                  </a:cubicBezTo>
                  <a:lnTo>
                    <a:pt x="4566" y="5570"/>
                  </a:lnTo>
                  <a:cubicBezTo>
                    <a:pt x="4566" y="5615"/>
                    <a:pt x="4566" y="5638"/>
                    <a:pt x="4589" y="5684"/>
                  </a:cubicBezTo>
                  <a:cubicBezTo>
                    <a:pt x="4589" y="5729"/>
                    <a:pt x="4612" y="5798"/>
                    <a:pt x="4657" y="5844"/>
                  </a:cubicBezTo>
                  <a:cubicBezTo>
                    <a:pt x="4680" y="5912"/>
                    <a:pt x="4748" y="5958"/>
                    <a:pt x="4817" y="6003"/>
                  </a:cubicBezTo>
                  <a:cubicBezTo>
                    <a:pt x="4817" y="6003"/>
                    <a:pt x="4840" y="6026"/>
                    <a:pt x="4863" y="6026"/>
                  </a:cubicBezTo>
                  <a:cubicBezTo>
                    <a:pt x="4885" y="6049"/>
                    <a:pt x="4908" y="6049"/>
                    <a:pt x="4954" y="6072"/>
                  </a:cubicBezTo>
                  <a:lnTo>
                    <a:pt x="5022" y="6072"/>
                  </a:lnTo>
                  <a:cubicBezTo>
                    <a:pt x="5068" y="6072"/>
                    <a:pt x="5136" y="6049"/>
                    <a:pt x="5159" y="6049"/>
                  </a:cubicBezTo>
                  <a:cubicBezTo>
                    <a:pt x="5205" y="6026"/>
                    <a:pt x="5251" y="6003"/>
                    <a:pt x="5296" y="5980"/>
                  </a:cubicBezTo>
                  <a:cubicBezTo>
                    <a:pt x="5319" y="5980"/>
                    <a:pt x="5365" y="5958"/>
                    <a:pt x="5388" y="5935"/>
                  </a:cubicBezTo>
                  <a:cubicBezTo>
                    <a:pt x="5433" y="5889"/>
                    <a:pt x="5479" y="5866"/>
                    <a:pt x="5502" y="5844"/>
                  </a:cubicBezTo>
                  <a:cubicBezTo>
                    <a:pt x="5525" y="5798"/>
                    <a:pt x="5570" y="5752"/>
                    <a:pt x="5593" y="5729"/>
                  </a:cubicBezTo>
                  <a:lnTo>
                    <a:pt x="5593" y="5707"/>
                  </a:lnTo>
                  <a:cubicBezTo>
                    <a:pt x="5639" y="5638"/>
                    <a:pt x="5661" y="5570"/>
                    <a:pt x="5707" y="5501"/>
                  </a:cubicBezTo>
                  <a:cubicBezTo>
                    <a:pt x="5753" y="5387"/>
                    <a:pt x="5776" y="5296"/>
                    <a:pt x="5798" y="5227"/>
                  </a:cubicBezTo>
                  <a:cubicBezTo>
                    <a:pt x="5798" y="5204"/>
                    <a:pt x="5798" y="5159"/>
                    <a:pt x="5798" y="5136"/>
                  </a:cubicBezTo>
                  <a:cubicBezTo>
                    <a:pt x="5821" y="5136"/>
                    <a:pt x="5821" y="5136"/>
                    <a:pt x="5821" y="5113"/>
                  </a:cubicBezTo>
                  <a:cubicBezTo>
                    <a:pt x="5821" y="5090"/>
                    <a:pt x="5844" y="5090"/>
                    <a:pt x="5844" y="5067"/>
                  </a:cubicBezTo>
                  <a:cubicBezTo>
                    <a:pt x="5844" y="5045"/>
                    <a:pt x="5844" y="5045"/>
                    <a:pt x="5867" y="5022"/>
                  </a:cubicBezTo>
                  <a:lnTo>
                    <a:pt x="5867" y="4999"/>
                  </a:lnTo>
                  <a:cubicBezTo>
                    <a:pt x="5890" y="4931"/>
                    <a:pt x="5913" y="4862"/>
                    <a:pt x="5935" y="4794"/>
                  </a:cubicBezTo>
                  <a:lnTo>
                    <a:pt x="5935" y="4748"/>
                  </a:lnTo>
                  <a:cubicBezTo>
                    <a:pt x="5958" y="4679"/>
                    <a:pt x="5981" y="4588"/>
                    <a:pt x="5981" y="4497"/>
                  </a:cubicBezTo>
                  <a:cubicBezTo>
                    <a:pt x="6004" y="4428"/>
                    <a:pt x="6004" y="4337"/>
                    <a:pt x="6027" y="4269"/>
                  </a:cubicBezTo>
                  <a:cubicBezTo>
                    <a:pt x="6027" y="4086"/>
                    <a:pt x="6027" y="3903"/>
                    <a:pt x="6027" y="3744"/>
                  </a:cubicBezTo>
                  <a:cubicBezTo>
                    <a:pt x="6027" y="3584"/>
                    <a:pt x="6027" y="3401"/>
                    <a:pt x="6027" y="3241"/>
                  </a:cubicBezTo>
                  <a:cubicBezTo>
                    <a:pt x="6027" y="3150"/>
                    <a:pt x="6027" y="3082"/>
                    <a:pt x="6027" y="2990"/>
                  </a:cubicBezTo>
                  <a:cubicBezTo>
                    <a:pt x="6027" y="2968"/>
                    <a:pt x="6027" y="2968"/>
                    <a:pt x="6027" y="2945"/>
                  </a:cubicBezTo>
                  <a:cubicBezTo>
                    <a:pt x="6027" y="2922"/>
                    <a:pt x="6027" y="2899"/>
                    <a:pt x="6027" y="2876"/>
                  </a:cubicBezTo>
                  <a:lnTo>
                    <a:pt x="6004" y="2853"/>
                  </a:lnTo>
                  <a:cubicBezTo>
                    <a:pt x="6004" y="2808"/>
                    <a:pt x="6004" y="2762"/>
                    <a:pt x="6004" y="2716"/>
                  </a:cubicBezTo>
                  <a:lnTo>
                    <a:pt x="5981" y="2625"/>
                  </a:lnTo>
                  <a:cubicBezTo>
                    <a:pt x="5981" y="2602"/>
                    <a:pt x="5981" y="2557"/>
                    <a:pt x="5958" y="2511"/>
                  </a:cubicBezTo>
                  <a:lnTo>
                    <a:pt x="5958" y="2420"/>
                  </a:lnTo>
                  <a:cubicBezTo>
                    <a:pt x="5935" y="2328"/>
                    <a:pt x="5913" y="2214"/>
                    <a:pt x="5890" y="2123"/>
                  </a:cubicBezTo>
                  <a:lnTo>
                    <a:pt x="5867" y="1986"/>
                  </a:lnTo>
                  <a:lnTo>
                    <a:pt x="5844" y="1803"/>
                  </a:lnTo>
                  <a:cubicBezTo>
                    <a:pt x="5821" y="1712"/>
                    <a:pt x="5821" y="1621"/>
                    <a:pt x="5798" y="1530"/>
                  </a:cubicBezTo>
                  <a:cubicBezTo>
                    <a:pt x="5776" y="1438"/>
                    <a:pt x="5776" y="1370"/>
                    <a:pt x="5753" y="1301"/>
                  </a:cubicBezTo>
                  <a:lnTo>
                    <a:pt x="5730" y="1233"/>
                  </a:lnTo>
                  <a:cubicBezTo>
                    <a:pt x="5707" y="1164"/>
                    <a:pt x="5707" y="1096"/>
                    <a:pt x="5684" y="1050"/>
                  </a:cubicBezTo>
                  <a:cubicBezTo>
                    <a:pt x="5684" y="1027"/>
                    <a:pt x="5661" y="982"/>
                    <a:pt x="5616" y="982"/>
                  </a:cubicBezTo>
                  <a:cubicBezTo>
                    <a:pt x="5616" y="913"/>
                    <a:pt x="5593" y="868"/>
                    <a:pt x="5570" y="799"/>
                  </a:cubicBezTo>
                  <a:cubicBezTo>
                    <a:pt x="5570" y="776"/>
                    <a:pt x="5570" y="753"/>
                    <a:pt x="5547" y="731"/>
                  </a:cubicBezTo>
                  <a:cubicBezTo>
                    <a:pt x="5525" y="685"/>
                    <a:pt x="5502" y="685"/>
                    <a:pt x="5479" y="685"/>
                  </a:cubicBezTo>
                  <a:lnTo>
                    <a:pt x="5479" y="662"/>
                  </a:lnTo>
                  <a:lnTo>
                    <a:pt x="5479" y="639"/>
                  </a:lnTo>
                  <a:lnTo>
                    <a:pt x="5456" y="594"/>
                  </a:lnTo>
                  <a:cubicBezTo>
                    <a:pt x="5456" y="525"/>
                    <a:pt x="5433" y="480"/>
                    <a:pt x="5410" y="411"/>
                  </a:cubicBezTo>
                  <a:lnTo>
                    <a:pt x="5410" y="365"/>
                  </a:lnTo>
                  <a:cubicBezTo>
                    <a:pt x="5388" y="320"/>
                    <a:pt x="5388" y="297"/>
                    <a:pt x="5365" y="251"/>
                  </a:cubicBezTo>
                  <a:cubicBezTo>
                    <a:pt x="5365" y="206"/>
                    <a:pt x="5342" y="160"/>
                    <a:pt x="5319" y="114"/>
                  </a:cubicBezTo>
                  <a:cubicBezTo>
                    <a:pt x="5296" y="92"/>
                    <a:pt x="5273" y="69"/>
                    <a:pt x="5228" y="46"/>
                  </a:cubicBezTo>
                  <a:cubicBezTo>
                    <a:pt x="5205" y="23"/>
                    <a:pt x="5182" y="0"/>
                    <a:pt x="513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765;p58">
              <a:extLst>
                <a:ext uri="{FF2B5EF4-FFF2-40B4-BE49-F238E27FC236}">
                  <a16:creationId xmlns:a16="http://schemas.microsoft.com/office/drawing/2014/main" id="{4385975F-4D28-47D0-1BB1-1302B49370F1}"/>
                </a:ext>
              </a:extLst>
            </p:cNvPr>
            <p:cNvSpPr/>
            <p:nvPr/>
          </p:nvSpPr>
          <p:spPr>
            <a:xfrm>
              <a:off x="5137804" y="3654435"/>
              <a:ext cx="79603" cy="38765"/>
            </a:xfrm>
            <a:custGeom>
              <a:avLst/>
              <a:gdLst/>
              <a:ahLst/>
              <a:cxnLst/>
              <a:rect l="l" t="t" r="r" b="b"/>
              <a:pathLst>
                <a:path w="1690" h="823" extrusionOk="0">
                  <a:moveTo>
                    <a:pt x="137" y="1"/>
                  </a:moveTo>
                  <a:cubicBezTo>
                    <a:pt x="114" y="1"/>
                    <a:pt x="91" y="24"/>
                    <a:pt x="69" y="46"/>
                  </a:cubicBezTo>
                  <a:cubicBezTo>
                    <a:pt x="69" y="69"/>
                    <a:pt x="46" y="92"/>
                    <a:pt x="69" y="115"/>
                  </a:cubicBezTo>
                  <a:cubicBezTo>
                    <a:pt x="46" y="138"/>
                    <a:pt x="46" y="138"/>
                    <a:pt x="23" y="161"/>
                  </a:cubicBezTo>
                  <a:cubicBezTo>
                    <a:pt x="0" y="183"/>
                    <a:pt x="23" y="229"/>
                    <a:pt x="46" y="275"/>
                  </a:cubicBezTo>
                  <a:cubicBezTo>
                    <a:pt x="114" y="298"/>
                    <a:pt x="160" y="343"/>
                    <a:pt x="206" y="366"/>
                  </a:cubicBezTo>
                  <a:cubicBezTo>
                    <a:pt x="251" y="412"/>
                    <a:pt x="297" y="434"/>
                    <a:pt x="365" y="457"/>
                  </a:cubicBezTo>
                  <a:cubicBezTo>
                    <a:pt x="479" y="526"/>
                    <a:pt x="616" y="594"/>
                    <a:pt x="753" y="640"/>
                  </a:cubicBezTo>
                  <a:cubicBezTo>
                    <a:pt x="867" y="686"/>
                    <a:pt x="982" y="731"/>
                    <a:pt x="1096" y="754"/>
                  </a:cubicBezTo>
                  <a:cubicBezTo>
                    <a:pt x="1164" y="777"/>
                    <a:pt x="1233" y="800"/>
                    <a:pt x="1278" y="800"/>
                  </a:cubicBezTo>
                  <a:cubicBezTo>
                    <a:pt x="1347" y="823"/>
                    <a:pt x="1392" y="823"/>
                    <a:pt x="1438" y="823"/>
                  </a:cubicBezTo>
                  <a:cubicBezTo>
                    <a:pt x="1461" y="823"/>
                    <a:pt x="1484" y="800"/>
                    <a:pt x="1507" y="777"/>
                  </a:cubicBezTo>
                  <a:cubicBezTo>
                    <a:pt x="1529" y="777"/>
                    <a:pt x="1575" y="777"/>
                    <a:pt x="1621" y="754"/>
                  </a:cubicBezTo>
                  <a:cubicBezTo>
                    <a:pt x="1666" y="754"/>
                    <a:pt x="1689" y="708"/>
                    <a:pt x="1689" y="663"/>
                  </a:cubicBezTo>
                  <a:cubicBezTo>
                    <a:pt x="1689" y="594"/>
                    <a:pt x="1644" y="549"/>
                    <a:pt x="1598" y="549"/>
                  </a:cubicBezTo>
                  <a:cubicBezTo>
                    <a:pt x="1598" y="549"/>
                    <a:pt x="1598" y="546"/>
                    <a:pt x="1598" y="543"/>
                  </a:cubicBezTo>
                  <a:lnTo>
                    <a:pt x="1598" y="543"/>
                  </a:lnTo>
                  <a:cubicBezTo>
                    <a:pt x="1606" y="546"/>
                    <a:pt x="1613" y="549"/>
                    <a:pt x="1621" y="549"/>
                  </a:cubicBezTo>
                  <a:cubicBezTo>
                    <a:pt x="1621" y="549"/>
                    <a:pt x="1598" y="549"/>
                    <a:pt x="1598" y="526"/>
                  </a:cubicBezTo>
                  <a:cubicBezTo>
                    <a:pt x="1598" y="526"/>
                    <a:pt x="1598" y="536"/>
                    <a:pt x="1598" y="543"/>
                  </a:cubicBezTo>
                  <a:cubicBezTo>
                    <a:pt x="1583" y="536"/>
                    <a:pt x="1567" y="526"/>
                    <a:pt x="1552" y="526"/>
                  </a:cubicBezTo>
                  <a:cubicBezTo>
                    <a:pt x="1529" y="526"/>
                    <a:pt x="1507" y="503"/>
                    <a:pt x="1484" y="503"/>
                  </a:cubicBezTo>
                  <a:cubicBezTo>
                    <a:pt x="1415" y="480"/>
                    <a:pt x="1370" y="457"/>
                    <a:pt x="1301" y="457"/>
                  </a:cubicBezTo>
                  <a:cubicBezTo>
                    <a:pt x="1233" y="434"/>
                    <a:pt x="1187" y="412"/>
                    <a:pt x="1119" y="389"/>
                  </a:cubicBezTo>
                  <a:cubicBezTo>
                    <a:pt x="1073" y="366"/>
                    <a:pt x="1004" y="343"/>
                    <a:pt x="936" y="320"/>
                  </a:cubicBezTo>
                  <a:cubicBezTo>
                    <a:pt x="867" y="298"/>
                    <a:pt x="799" y="275"/>
                    <a:pt x="731" y="229"/>
                  </a:cubicBezTo>
                  <a:cubicBezTo>
                    <a:pt x="685" y="206"/>
                    <a:pt x="616" y="183"/>
                    <a:pt x="548" y="161"/>
                  </a:cubicBezTo>
                  <a:cubicBezTo>
                    <a:pt x="479" y="138"/>
                    <a:pt x="411" y="115"/>
                    <a:pt x="343" y="69"/>
                  </a:cubicBezTo>
                  <a:cubicBezTo>
                    <a:pt x="320" y="69"/>
                    <a:pt x="274" y="46"/>
                    <a:pt x="251" y="46"/>
                  </a:cubicBezTo>
                  <a:cubicBezTo>
                    <a:pt x="228" y="24"/>
                    <a:pt x="206" y="1"/>
                    <a:pt x="1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766;p58">
              <a:extLst>
                <a:ext uri="{FF2B5EF4-FFF2-40B4-BE49-F238E27FC236}">
                  <a16:creationId xmlns:a16="http://schemas.microsoft.com/office/drawing/2014/main" id="{72DE3CF5-44A2-49B4-08A0-EFFC9EDDD2C8}"/>
                </a:ext>
              </a:extLst>
            </p:cNvPr>
            <p:cNvSpPr/>
            <p:nvPr/>
          </p:nvSpPr>
          <p:spPr>
            <a:xfrm>
              <a:off x="5479689" y="3588866"/>
              <a:ext cx="39849" cy="39802"/>
            </a:xfrm>
            <a:custGeom>
              <a:avLst/>
              <a:gdLst/>
              <a:ahLst/>
              <a:cxnLst/>
              <a:rect l="l" t="t" r="r" b="b"/>
              <a:pathLst>
                <a:path w="846" h="845" extrusionOk="0">
                  <a:moveTo>
                    <a:pt x="92" y="0"/>
                  </a:moveTo>
                  <a:cubicBezTo>
                    <a:pt x="69" y="0"/>
                    <a:pt x="46" y="23"/>
                    <a:pt x="46" y="23"/>
                  </a:cubicBezTo>
                  <a:cubicBezTo>
                    <a:pt x="23" y="46"/>
                    <a:pt x="23" y="46"/>
                    <a:pt x="1" y="69"/>
                  </a:cubicBezTo>
                  <a:cubicBezTo>
                    <a:pt x="1" y="92"/>
                    <a:pt x="23" y="115"/>
                    <a:pt x="23" y="137"/>
                  </a:cubicBezTo>
                  <a:cubicBezTo>
                    <a:pt x="69" y="206"/>
                    <a:pt x="92" y="274"/>
                    <a:pt x="160" y="343"/>
                  </a:cubicBezTo>
                  <a:cubicBezTo>
                    <a:pt x="206" y="411"/>
                    <a:pt x="274" y="480"/>
                    <a:pt x="320" y="548"/>
                  </a:cubicBezTo>
                  <a:cubicBezTo>
                    <a:pt x="343" y="571"/>
                    <a:pt x="389" y="617"/>
                    <a:pt x="411" y="640"/>
                  </a:cubicBezTo>
                  <a:cubicBezTo>
                    <a:pt x="434" y="662"/>
                    <a:pt x="480" y="685"/>
                    <a:pt x="503" y="731"/>
                  </a:cubicBezTo>
                  <a:cubicBezTo>
                    <a:pt x="526" y="754"/>
                    <a:pt x="548" y="777"/>
                    <a:pt x="594" y="799"/>
                  </a:cubicBezTo>
                  <a:cubicBezTo>
                    <a:pt x="617" y="799"/>
                    <a:pt x="640" y="845"/>
                    <a:pt x="685" y="845"/>
                  </a:cubicBezTo>
                  <a:cubicBezTo>
                    <a:pt x="708" y="845"/>
                    <a:pt x="731" y="845"/>
                    <a:pt x="754" y="822"/>
                  </a:cubicBezTo>
                  <a:cubicBezTo>
                    <a:pt x="777" y="822"/>
                    <a:pt x="799" y="799"/>
                    <a:pt x="799" y="777"/>
                  </a:cubicBezTo>
                  <a:cubicBezTo>
                    <a:pt x="799" y="777"/>
                    <a:pt x="799" y="754"/>
                    <a:pt x="799" y="754"/>
                  </a:cubicBezTo>
                  <a:lnTo>
                    <a:pt x="822" y="754"/>
                  </a:lnTo>
                  <a:cubicBezTo>
                    <a:pt x="845" y="708"/>
                    <a:pt x="845" y="662"/>
                    <a:pt x="822" y="640"/>
                  </a:cubicBezTo>
                  <a:cubicBezTo>
                    <a:pt x="799" y="594"/>
                    <a:pt x="777" y="571"/>
                    <a:pt x="731" y="548"/>
                  </a:cubicBezTo>
                  <a:cubicBezTo>
                    <a:pt x="708" y="525"/>
                    <a:pt x="663" y="503"/>
                    <a:pt x="617" y="457"/>
                  </a:cubicBezTo>
                  <a:cubicBezTo>
                    <a:pt x="548" y="388"/>
                    <a:pt x="480" y="320"/>
                    <a:pt x="389" y="229"/>
                  </a:cubicBezTo>
                  <a:cubicBezTo>
                    <a:pt x="366" y="206"/>
                    <a:pt x="343" y="160"/>
                    <a:pt x="320" y="137"/>
                  </a:cubicBezTo>
                  <a:cubicBezTo>
                    <a:pt x="297" y="115"/>
                    <a:pt x="274" y="69"/>
                    <a:pt x="252" y="46"/>
                  </a:cubicBezTo>
                  <a:cubicBezTo>
                    <a:pt x="229" y="35"/>
                    <a:pt x="206" y="29"/>
                    <a:pt x="186" y="29"/>
                  </a:cubicBezTo>
                  <a:cubicBezTo>
                    <a:pt x="166" y="29"/>
                    <a:pt x="149" y="35"/>
                    <a:pt x="138" y="46"/>
                  </a:cubicBezTo>
                  <a:cubicBezTo>
                    <a:pt x="138" y="23"/>
                    <a:pt x="115" y="0"/>
                    <a:pt x="9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767;p58">
              <a:extLst>
                <a:ext uri="{FF2B5EF4-FFF2-40B4-BE49-F238E27FC236}">
                  <a16:creationId xmlns:a16="http://schemas.microsoft.com/office/drawing/2014/main" id="{3EC54C72-833D-1821-CC8F-1FAB7C9FB761}"/>
                </a:ext>
              </a:extLst>
            </p:cNvPr>
            <p:cNvSpPr/>
            <p:nvPr/>
          </p:nvSpPr>
          <p:spPr>
            <a:xfrm>
              <a:off x="5552796" y="3622216"/>
              <a:ext cx="50588" cy="22609"/>
            </a:xfrm>
            <a:custGeom>
              <a:avLst/>
              <a:gdLst/>
              <a:ahLst/>
              <a:cxnLst/>
              <a:rect l="l" t="t" r="r" b="b"/>
              <a:pathLst>
                <a:path w="1074" h="480" extrusionOk="0">
                  <a:moveTo>
                    <a:pt x="868" y="0"/>
                  </a:moveTo>
                  <a:cubicBezTo>
                    <a:pt x="845" y="0"/>
                    <a:pt x="822" y="23"/>
                    <a:pt x="800" y="23"/>
                  </a:cubicBezTo>
                  <a:cubicBezTo>
                    <a:pt x="754" y="46"/>
                    <a:pt x="708" y="46"/>
                    <a:pt x="663" y="69"/>
                  </a:cubicBezTo>
                  <a:cubicBezTo>
                    <a:pt x="571" y="91"/>
                    <a:pt x="503" y="114"/>
                    <a:pt x="412" y="137"/>
                  </a:cubicBezTo>
                  <a:cubicBezTo>
                    <a:pt x="366" y="137"/>
                    <a:pt x="297" y="137"/>
                    <a:pt x="252" y="160"/>
                  </a:cubicBezTo>
                  <a:cubicBezTo>
                    <a:pt x="206" y="160"/>
                    <a:pt x="138" y="160"/>
                    <a:pt x="92" y="183"/>
                  </a:cubicBezTo>
                  <a:cubicBezTo>
                    <a:pt x="46" y="183"/>
                    <a:pt x="24" y="228"/>
                    <a:pt x="24" y="251"/>
                  </a:cubicBezTo>
                  <a:cubicBezTo>
                    <a:pt x="24" y="251"/>
                    <a:pt x="24" y="251"/>
                    <a:pt x="24" y="274"/>
                  </a:cubicBezTo>
                  <a:cubicBezTo>
                    <a:pt x="24" y="274"/>
                    <a:pt x="1" y="297"/>
                    <a:pt x="1" y="320"/>
                  </a:cubicBezTo>
                  <a:cubicBezTo>
                    <a:pt x="1" y="342"/>
                    <a:pt x="24" y="365"/>
                    <a:pt x="46" y="388"/>
                  </a:cubicBezTo>
                  <a:cubicBezTo>
                    <a:pt x="46" y="388"/>
                    <a:pt x="46" y="411"/>
                    <a:pt x="46" y="434"/>
                  </a:cubicBezTo>
                  <a:cubicBezTo>
                    <a:pt x="46" y="457"/>
                    <a:pt x="69" y="479"/>
                    <a:pt x="92" y="479"/>
                  </a:cubicBezTo>
                  <a:cubicBezTo>
                    <a:pt x="183" y="457"/>
                    <a:pt x="275" y="457"/>
                    <a:pt x="389" y="434"/>
                  </a:cubicBezTo>
                  <a:cubicBezTo>
                    <a:pt x="480" y="411"/>
                    <a:pt x="571" y="388"/>
                    <a:pt x="663" y="365"/>
                  </a:cubicBezTo>
                  <a:cubicBezTo>
                    <a:pt x="754" y="342"/>
                    <a:pt x="845" y="297"/>
                    <a:pt x="914" y="274"/>
                  </a:cubicBezTo>
                  <a:cubicBezTo>
                    <a:pt x="937" y="274"/>
                    <a:pt x="959" y="251"/>
                    <a:pt x="982" y="228"/>
                  </a:cubicBezTo>
                  <a:lnTo>
                    <a:pt x="1028" y="228"/>
                  </a:lnTo>
                  <a:cubicBezTo>
                    <a:pt x="1028" y="205"/>
                    <a:pt x="1051" y="205"/>
                    <a:pt x="1051" y="183"/>
                  </a:cubicBezTo>
                  <a:cubicBezTo>
                    <a:pt x="1073" y="160"/>
                    <a:pt x="1073" y="137"/>
                    <a:pt x="1073" y="114"/>
                  </a:cubicBezTo>
                  <a:cubicBezTo>
                    <a:pt x="1051" y="91"/>
                    <a:pt x="1028" y="69"/>
                    <a:pt x="1005" y="69"/>
                  </a:cubicBezTo>
                  <a:cubicBezTo>
                    <a:pt x="1005" y="46"/>
                    <a:pt x="1005" y="23"/>
                    <a:pt x="982" y="23"/>
                  </a:cubicBezTo>
                  <a:cubicBezTo>
                    <a:pt x="959" y="0"/>
                    <a:pt x="937" y="0"/>
                    <a:pt x="914"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9768;p58">
              <a:extLst>
                <a:ext uri="{FF2B5EF4-FFF2-40B4-BE49-F238E27FC236}">
                  <a16:creationId xmlns:a16="http://schemas.microsoft.com/office/drawing/2014/main" id="{DD2031AC-1B38-F83D-A0A2-F0D5FA5AEB37}"/>
                </a:ext>
              </a:extLst>
            </p:cNvPr>
            <p:cNvSpPr/>
            <p:nvPr/>
          </p:nvSpPr>
          <p:spPr>
            <a:xfrm>
              <a:off x="5563536" y="3383493"/>
              <a:ext cx="82853" cy="33820"/>
            </a:xfrm>
            <a:custGeom>
              <a:avLst/>
              <a:gdLst/>
              <a:ahLst/>
              <a:cxnLst/>
              <a:rect l="l" t="t" r="r" b="b"/>
              <a:pathLst>
                <a:path w="1759" h="718" extrusionOk="0">
                  <a:moveTo>
                    <a:pt x="115" y="1"/>
                  </a:moveTo>
                  <a:cubicBezTo>
                    <a:pt x="92" y="24"/>
                    <a:pt x="69" y="24"/>
                    <a:pt x="47" y="46"/>
                  </a:cubicBezTo>
                  <a:cubicBezTo>
                    <a:pt x="24" y="69"/>
                    <a:pt x="1" y="92"/>
                    <a:pt x="24" y="138"/>
                  </a:cubicBezTo>
                  <a:cubicBezTo>
                    <a:pt x="24" y="161"/>
                    <a:pt x="24" y="183"/>
                    <a:pt x="24" y="183"/>
                  </a:cubicBezTo>
                  <a:cubicBezTo>
                    <a:pt x="1" y="206"/>
                    <a:pt x="1" y="229"/>
                    <a:pt x="1" y="252"/>
                  </a:cubicBezTo>
                  <a:cubicBezTo>
                    <a:pt x="24" y="298"/>
                    <a:pt x="47" y="298"/>
                    <a:pt x="92" y="298"/>
                  </a:cubicBezTo>
                  <a:lnTo>
                    <a:pt x="206" y="298"/>
                  </a:lnTo>
                  <a:cubicBezTo>
                    <a:pt x="412" y="343"/>
                    <a:pt x="594" y="389"/>
                    <a:pt x="800" y="435"/>
                  </a:cubicBezTo>
                  <a:cubicBezTo>
                    <a:pt x="891" y="457"/>
                    <a:pt x="982" y="480"/>
                    <a:pt x="1074" y="503"/>
                  </a:cubicBezTo>
                  <a:cubicBezTo>
                    <a:pt x="1119" y="526"/>
                    <a:pt x="1165" y="526"/>
                    <a:pt x="1211" y="549"/>
                  </a:cubicBezTo>
                  <a:cubicBezTo>
                    <a:pt x="1256" y="571"/>
                    <a:pt x="1302" y="594"/>
                    <a:pt x="1348" y="594"/>
                  </a:cubicBezTo>
                  <a:cubicBezTo>
                    <a:pt x="1439" y="640"/>
                    <a:pt x="1507" y="663"/>
                    <a:pt x="1576" y="686"/>
                  </a:cubicBezTo>
                  <a:lnTo>
                    <a:pt x="1553" y="686"/>
                  </a:lnTo>
                  <a:cubicBezTo>
                    <a:pt x="1553" y="686"/>
                    <a:pt x="1576" y="708"/>
                    <a:pt x="1599" y="708"/>
                  </a:cubicBezTo>
                  <a:lnTo>
                    <a:pt x="1622" y="708"/>
                  </a:lnTo>
                  <a:cubicBezTo>
                    <a:pt x="1628" y="715"/>
                    <a:pt x="1637" y="718"/>
                    <a:pt x="1646" y="718"/>
                  </a:cubicBezTo>
                  <a:cubicBezTo>
                    <a:pt x="1669" y="718"/>
                    <a:pt x="1697" y="702"/>
                    <a:pt x="1713" y="686"/>
                  </a:cubicBezTo>
                  <a:cubicBezTo>
                    <a:pt x="1759" y="663"/>
                    <a:pt x="1759" y="571"/>
                    <a:pt x="1713" y="549"/>
                  </a:cubicBezTo>
                  <a:cubicBezTo>
                    <a:pt x="1690" y="526"/>
                    <a:pt x="1667" y="526"/>
                    <a:pt x="1667" y="503"/>
                  </a:cubicBezTo>
                  <a:cubicBezTo>
                    <a:pt x="1622" y="480"/>
                    <a:pt x="1576" y="457"/>
                    <a:pt x="1507" y="435"/>
                  </a:cubicBezTo>
                  <a:cubicBezTo>
                    <a:pt x="1439" y="389"/>
                    <a:pt x="1370" y="343"/>
                    <a:pt x="1302" y="320"/>
                  </a:cubicBezTo>
                  <a:cubicBezTo>
                    <a:pt x="1234" y="275"/>
                    <a:pt x="1165" y="252"/>
                    <a:pt x="1097" y="206"/>
                  </a:cubicBezTo>
                  <a:cubicBezTo>
                    <a:pt x="1005" y="183"/>
                    <a:pt x="937" y="161"/>
                    <a:pt x="868" y="138"/>
                  </a:cubicBezTo>
                  <a:cubicBezTo>
                    <a:pt x="731" y="92"/>
                    <a:pt x="572" y="46"/>
                    <a:pt x="435" y="24"/>
                  </a:cubicBezTo>
                  <a:cubicBezTo>
                    <a:pt x="366" y="1"/>
                    <a:pt x="298" y="1"/>
                    <a:pt x="22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9769;p58">
              <a:extLst>
                <a:ext uri="{FF2B5EF4-FFF2-40B4-BE49-F238E27FC236}">
                  <a16:creationId xmlns:a16="http://schemas.microsoft.com/office/drawing/2014/main" id="{4B029032-0E84-ACCF-EDAF-9176A2B972BE}"/>
                </a:ext>
              </a:extLst>
            </p:cNvPr>
            <p:cNvSpPr/>
            <p:nvPr/>
          </p:nvSpPr>
          <p:spPr>
            <a:xfrm>
              <a:off x="5538806" y="3440489"/>
              <a:ext cx="88223" cy="54215"/>
            </a:xfrm>
            <a:custGeom>
              <a:avLst/>
              <a:gdLst/>
              <a:ahLst/>
              <a:cxnLst/>
              <a:rect l="l" t="t" r="r" b="b"/>
              <a:pathLst>
                <a:path w="1873" h="1151" extrusionOk="0">
                  <a:moveTo>
                    <a:pt x="960" y="1"/>
                  </a:moveTo>
                  <a:cubicBezTo>
                    <a:pt x="937" y="1"/>
                    <a:pt x="891" y="23"/>
                    <a:pt x="868" y="23"/>
                  </a:cubicBezTo>
                  <a:cubicBezTo>
                    <a:pt x="754" y="23"/>
                    <a:pt x="663" y="69"/>
                    <a:pt x="549" y="115"/>
                  </a:cubicBezTo>
                  <a:cubicBezTo>
                    <a:pt x="480" y="160"/>
                    <a:pt x="389" y="206"/>
                    <a:pt x="321" y="252"/>
                  </a:cubicBezTo>
                  <a:cubicBezTo>
                    <a:pt x="298" y="274"/>
                    <a:pt x="275" y="297"/>
                    <a:pt x="229" y="320"/>
                  </a:cubicBezTo>
                  <a:cubicBezTo>
                    <a:pt x="206" y="343"/>
                    <a:pt x="184" y="366"/>
                    <a:pt x="138" y="389"/>
                  </a:cubicBezTo>
                  <a:cubicBezTo>
                    <a:pt x="115" y="411"/>
                    <a:pt x="69" y="457"/>
                    <a:pt x="47" y="480"/>
                  </a:cubicBezTo>
                  <a:cubicBezTo>
                    <a:pt x="1" y="526"/>
                    <a:pt x="1" y="571"/>
                    <a:pt x="47" y="594"/>
                  </a:cubicBezTo>
                  <a:cubicBezTo>
                    <a:pt x="58" y="617"/>
                    <a:pt x="81" y="628"/>
                    <a:pt x="104" y="628"/>
                  </a:cubicBezTo>
                  <a:cubicBezTo>
                    <a:pt x="127" y="628"/>
                    <a:pt x="149" y="617"/>
                    <a:pt x="161" y="594"/>
                  </a:cubicBezTo>
                  <a:cubicBezTo>
                    <a:pt x="161" y="594"/>
                    <a:pt x="184" y="571"/>
                    <a:pt x="184" y="571"/>
                  </a:cubicBezTo>
                  <a:cubicBezTo>
                    <a:pt x="206" y="548"/>
                    <a:pt x="229" y="526"/>
                    <a:pt x="275" y="526"/>
                  </a:cubicBezTo>
                  <a:cubicBezTo>
                    <a:pt x="298" y="503"/>
                    <a:pt x="343" y="480"/>
                    <a:pt x="366" y="480"/>
                  </a:cubicBezTo>
                  <a:cubicBezTo>
                    <a:pt x="435" y="457"/>
                    <a:pt x="480" y="434"/>
                    <a:pt x="526" y="411"/>
                  </a:cubicBezTo>
                  <a:cubicBezTo>
                    <a:pt x="572" y="389"/>
                    <a:pt x="640" y="389"/>
                    <a:pt x="686" y="366"/>
                  </a:cubicBezTo>
                  <a:cubicBezTo>
                    <a:pt x="731" y="343"/>
                    <a:pt x="777" y="343"/>
                    <a:pt x="823" y="320"/>
                  </a:cubicBezTo>
                  <a:lnTo>
                    <a:pt x="960" y="320"/>
                  </a:lnTo>
                  <a:cubicBezTo>
                    <a:pt x="982" y="320"/>
                    <a:pt x="982" y="320"/>
                    <a:pt x="1005" y="343"/>
                  </a:cubicBezTo>
                  <a:cubicBezTo>
                    <a:pt x="1028" y="343"/>
                    <a:pt x="1051" y="366"/>
                    <a:pt x="1097" y="366"/>
                  </a:cubicBezTo>
                  <a:cubicBezTo>
                    <a:pt x="1119" y="411"/>
                    <a:pt x="1142" y="434"/>
                    <a:pt x="1165" y="457"/>
                  </a:cubicBezTo>
                  <a:cubicBezTo>
                    <a:pt x="1256" y="548"/>
                    <a:pt x="1325" y="663"/>
                    <a:pt x="1393" y="777"/>
                  </a:cubicBezTo>
                  <a:cubicBezTo>
                    <a:pt x="1439" y="822"/>
                    <a:pt x="1485" y="891"/>
                    <a:pt x="1507" y="936"/>
                  </a:cubicBezTo>
                  <a:cubicBezTo>
                    <a:pt x="1530" y="959"/>
                    <a:pt x="1553" y="982"/>
                    <a:pt x="1576" y="1005"/>
                  </a:cubicBezTo>
                  <a:cubicBezTo>
                    <a:pt x="1576" y="1028"/>
                    <a:pt x="1599" y="1051"/>
                    <a:pt x="1622" y="1073"/>
                  </a:cubicBezTo>
                  <a:cubicBezTo>
                    <a:pt x="1622" y="1073"/>
                    <a:pt x="1644" y="1096"/>
                    <a:pt x="1644" y="1096"/>
                  </a:cubicBezTo>
                  <a:cubicBezTo>
                    <a:pt x="1678" y="1130"/>
                    <a:pt x="1711" y="1151"/>
                    <a:pt x="1745" y="1151"/>
                  </a:cubicBezTo>
                  <a:cubicBezTo>
                    <a:pt x="1757" y="1151"/>
                    <a:pt x="1769" y="1148"/>
                    <a:pt x="1781" y="1142"/>
                  </a:cubicBezTo>
                  <a:cubicBezTo>
                    <a:pt x="1827" y="1119"/>
                    <a:pt x="1873" y="1073"/>
                    <a:pt x="1873" y="1028"/>
                  </a:cubicBezTo>
                  <a:cubicBezTo>
                    <a:pt x="1873" y="1028"/>
                    <a:pt x="1873" y="1005"/>
                    <a:pt x="1873" y="1005"/>
                  </a:cubicBezTo>
                  <a:cubicBezTo>
                    <a:pt x="1873" y="982"/>
                    <a:pt x="1873" y="959"/>
                    <a:pt x="1873" y="936"/>
                  </a:cubicBezTo>
                  <a:cubicBezTo>
                    <a:pt x="1850" y="914"/>
                    <a:pt x="1850" y="891"/>
                    <a:pt x="1827" y="868"/>
                  </a:cubicBezTo>
                  <a:cubicBezTo>
                    <a:pt x="1827" y="868"/>
                    <a:pt x="1827" y="868"/>
                    <a:pt x="1827" y="845"/>
                  </a:cubicBezTo>
                  <a:cubicBezTo>
                    <a:pt x="1804" y="822"/>
                    <a:pt x="1804" y="799"/>
                    <a:pt x="1781" y="754"/>
                  </a:cubicBezTo>
                  <a:cubicBezTo>
                    <a:pt x="1759" y="731"/>
                    <a:pt x="1736" y="708"/>
                    <a:pt x="1713" y="663"/>
                  </a:cubicBezTo>
                  <a:cubicBezTo>
                    <a:pt x="1690" y="640"/>
                    <a:pt x="1667" y="617"/>
                    <a:pt x="1644" y="571"/>
                  </a:cubicBezTo>
                  <a:cubicBezTo>
                    <a:pt x="1622" y="526"/>
                    <a:pt x="1576" y="457"/>
                    <a:pt x="1530" y="389"/>
                  </a:cubicBezTo>
                  <a:cubicBezTo>
                    <a:pt x="1485" y="320"/>
                    <a:pt x="1439" y="252"/>
                    <a:pt x="1370" y="206"/>
                  </a:cubicBezTo>
                  <a:cubicBezTo>
                    <a:pt x="1348" y="183"/>
                    <a:pt x="1325" y="160"/>
                    <a:pt x="1302" y="138"/>
                  </a:cubicBezTo>
                  <a:cubicBezTo>
                    <a:pt x="1256" y="115"/>
                    <a:pt x="1211" y="92"/>
                    <a:pt x="1165" y="69"/>
                  </a:cubicBezTo>
                  <a:cubicBezTo>
                    <a:pt x="1119" y="46"/>
                    <a:pt x="1074" y="23"/>
                    <a:pt x="1028" y="23"/>
                  </a:cubicBezTo>
                  <a:cubicBezTo>
                    <a:pt x="1005" y="1"/>
                    <a:pt x="982" y="1"/>
                    <a:pt x="9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9770;p58">
              <a:extLst>
                <a:ext uri="{FF2B5EF4-FFF2-40B4-BE49-F238E27FC236}">
                  <a16:creationId xmlns:a16="http://schemas.microsoft.com/office/drawing/2014/main" id="{BC2A41E2-888B-61BB-C07B-4922A0FD79A9}"/>
                </a:ext>
              </a:extLst>
            </p:cNvPr>
            <p:cNvSpPr/>
            <p:nvPr/>
          </p:nvSpPr>
          <p:spPr>
            <a:xfrm>
              <a:off x="5589349" y="3695321"/>
              <a:ext cx="560190" cy="527925"/>
            </a:xfrm>
            <a:custGeom>
              <a:avLst/>
              <a:gdLst/>
              <a:ahLst/>
              <a:cxnLst/>
              <a:rect l="l" t="t" r="r" b="b"/>
              <a:pathLst>
                <a:path w="11893" h="11208" extrusionOk="0">
                  <a:moveTo>
                    <a:pt x="11779" y="0"/>
                  </a:moveTo>
                  <a:cubicBezTo>
                    <a:pt x="11756" y="0"/>
                    <a:pt x="11733" y="23"/>
                    <a:pt x="11733" y="46"/>
                  </a:cubicBezTo>
                  <a:lnTo>
                    <a:pt x="11665" y="91"/>
                  </a:lnTo>
                  <a:cubicBezTo>
                    <a:pt x="11642" y="91"/>
                    <a:pt x="11619" y="114"/>
                    <a:pt x="11596" y="137"/>
                  </a:cubicBezTo>
                  <a:cubicBezTo>
                    <a:pt x="11550" y="160"/>
                    <a:pt x="11528" y="183"/>
                    <a:pt x="11505" y="183"/>
                  </a:cubicBezTo>
                  <a:lnTo>
                    <a:pt x="11459" y="206"/>
                  </a:lnTo>
                  <a:lnTo>
                    <a:pt x="11436" y="228"/>
                  </a:lnTo>
                  <a:lnTo>
                    <a:pt x="11345" y="274"/>
                  </a:lnTo>
                  <a:cubicBezTo>
                    <a:pt x="11322" y="297"/>
                    <a:pt x="11276" y="343"/>
                    <a:pt x="11231" y="365"/>
                  </a:cubicBezTo>
                  <a:cubicBezTo>
                    <a:pt x="11185" y="388"/>
                    <a:pt x="11140" y="434"/>
                    <a:pt x="11094" y="457"/>
                  </a:cubicBezTo>
                  <a:cubicBezTo>
                    <a:pt x="11025" y="479"/>
                    <a:pt x="10957" y="525"/>
                    <a:pt x="10888" y="571"/>
                  </a:cubicBezTo>
                  <a:lnTo>
                    <a:pt x="10866" y="594"/>
                  </a:lnTo>
                  <a:cubicBezTo>
                    <a:pt x="10820" y="616"/>
                    <a:pt x="10774" y="639"/>
                    <a:pt x="10729" y="662"/>
                  </a:cubicBezTo>
                  <a:cubicBezTo>
                    <a:pt x="10706" y="685"/>
                    <a:pt x="10706" y="685"/>
                    <a:pt x="10683" y="685"/>
                  </a:cubicBezTo>
                  <a:lnTo>
                    <a:pt x="10660" y="708"/>
                  </a:lnTo>
                  <a:lnTo>
                    <a:pt x="10615" y="731"/>
                  </a:lnTo>
                  <a:cubicBezTo>
                    <a:pt x="10592" y="731"/>
                    <a:pt x="10569" y="753"/>
                    <a:pt x="10546" y="753"/>
                  </a:cubicBezTo>
                  <a:lnTo>
                    <a:pt x="10478" y="799"/>
                  </a:lnTo>
                  <a:cubicBezTo>
                    <a:pt x="10386" y="845"/>
                    <a:pt x="10295" y="890"/>
                    <a:pt x="10204" y="936"/>
                  </a:cubicBezTo>
                  <a:cubicBezTo>
                    <a:pt x="10181" y="959"/>
                    <a:pt x="10135" y="959"/>
                    <a:pt x="10112" y="982"/>
                  </a:cubicBezTo>
                  <a:lnTo>
                    <a:pt x="10090" y="1004"/>
                  </a:lnTo>
                  <a:cubicBezTo>
                    <a:pt x="10067" y="1004"/>
                    <a:pt x="10021" y="1027"/>
                    <a:pt x="9998" y="1050"/>
                  </a:cubicBezTo>
                  <a:lnTo>
                    <a:pt x="9953" y="1073"/>
                  </a:lnTo>
                  <a:cubicBezTo>
                    <a:pt x="9884" y="1119"/>
                    <a:pt x="9816" y="1164"/>
                    <a:pt x="9770" y="1233"/>
                  </a:cubicBezTo>
                  <a:cubicBezTo>
                    <a:pt x="9747" y="1233"/>
                    <a:pt x="9724" y="1256"/>
                    <a:pt x="9702" y="1278"/>
                  </a:cubicBezTo>
                  <a:cubicBezTo>
                    <a:pt x="9679" y="1301"/>
                    <a:pt x="9656" y="1324"/>
                    <a:pt x="9633" y="1347"/>
                  </a:cubicBezTo>
                  <a:cubicBezTo>
                    <a:pt x="9633" y="1347"/>
                    <a:pt x="9610" y="1370"/>
                    <a:pt x="9587" y="1392"/>
                  </a:cubicBezTo>
                  <a:cubicBezTo>
                    <a:pt x="9587" y="1392"/>
                    <a:pt x="9565" y="1392"/>
                    <a:pt x="9565" y="1415"/>
                  </a:cubicBezTo>
                  <a:lnTo>
                    <a:pt x="9542" y="1415"/>
                  </a:lnTo>
                  <a:lnTo>
                    <a:pt x="9496" y="1461"/>
                  </a:lnTo>
                  <a:lnTo>
                    <a:pt x="9450" y="1484"/>
                  </a:lnTo>
                  <a:cubicBezTo>
                    <a:pt x="9428" y="1529"/>
                    <a:pt x="9382" y="1552"/>
                    <a:pt x="9336" y="1598"/>
                  </a:cubicBezTo>
                  <a:lnTo>
                    <a:pt x="9313" y="1598"/>
                  </a:lnTo>
                  <a:lnTo>
                    <a:pt x="9313" y="1621"/>
                  </a:lnTo>
                  <a:cubicBezTo>
                    <a:pt x="9154" y="1735"/>
                    <a:pt x="8994" y="1826"/>
                    <a:pt x="8834" y="1917"/>
                  </a:cubicBezTo>
                  <a:cubicBezTo>
                    <a:pt x="8743" y="1986"/>
                    <a:pt x="8674" y="2032"/>
                    <a:pt x="8583" y="2077"/>
                  </a:cubicBezTo>
                  <a:cubicBezTo>
                    <a:pt x="8515" y="2123"/>
                    <a:pt x="8446" y="2169"/>
                    <a:pt x="8332" y="2214"/>
                  </a:cubicBezTo>
                  <a:cubicBezTo>
                    <a:pt x="8286" y="2237"/>
                    <a:pt x="8241" y="2260"/>
                    <a:pt x="8172" y="2283"/>
                  </a:cubicBezTo>
                  <a:cubicBezTo>
                    <a:pt x="8127" y="2306"/>
                    <a:pt x="8058" y="2328"/>
                    <a:pt x="8012" y="2351"/>
                  </a:cubicBezTo>
                  <a:lnTo>
                    <a:pt x="7990" y="2351"/>
                  </a:lnTo>
                  <a:cubicBezTo>
                    <a:pt x="7921" y="2374"/>
                    <a:pt x="7853" y="2420"/>
                    <a:pt x="7807" y="2442"/>
                  </a:cubicBezTo>
                  <a:cubicBezTo>
                    <a:pt x="7761" y="2465"/>
                    <a:pt x="7716" y="2465"/>
                    <a:pt x="7670" y="2488"/>
                  </a:cubicBezTo>
                  <a:lnTo>
                    <a:pt x="7579" y="2511"/>
                  </a:lnTo>
                  <a:cubicBezTo>
                    <a:pt x="7556" y="2534"/>
                    <a:pt x="7510" y="2534"/>
                    <a:pt x="7465" y="2557"/>
                  </a:cubicBezTo>
                  <a:lnTo>
                    <a:pt x="7396" y="2579"/>
                  </a:lnTo>
                  <a:cubicBezTo>
                    <a:pt x="7351" y="2602"/>
                    <a:pt x="7305" y="2625"/>
                    <a:pt x="7259" y="2625"/>
                  </a:cubicBezTo>
                  <a:lnTo>
                    <a:pt x="7191" y="2671"/>
                  </a:lnTo>
                  <a:cubicBezTo>
                    <a:pt x="7122" y="2694"/>
                    <a:pt x="7077" y="2694"/>
                    <a:pt x="7031" y="2716"/>
                  </a:cubicBezTo>
                  <a:lnTo>
                    <a:pt x="6985" y="2739"/>
                  </a:lnTo>
                  <a:cubicBezTo>
                    <a:pt x="6917" y="2762"/>
                    <a:pt x="6848" y="2762"/>
                    <a:pt x="6780" y="2785"/>
                  </a:cubicBezTo>
                  <a:cubicBezTo>
                    <a:pt x="6734" y="2808"/>
                    <a:pt x="6689" y="2808"/>
                    <a:pt x="6643" y="2808"/>
                  </a:cubicBezTo>
                  <a:lnTo>
                    <a:pt x="6574" y="2830"/>
                  </a:lnTo>
                  <a:cubicBezTo>
                    <a:pt x="6506" y="2853"/>
                    <a:pt x="6438" y="2876"/>
                    <a:pt x="6346" y="2876"/>
                  </a:cubicBezTo>
                  <a:lnTo>
                    <a:pt x="6392" y="2876"/>
                  </a:lnTo>
                  <a:cubicBezTo>
                    <a:pt x="6323" y="2899"/>
                    <a:pt x="6255" y="2899"/>
                    <a:pt x="6186" y="2922"/>
                  </a:cubicBezTo>
                  <a:cubicBezTo>
                    <a:pt x="6027" y="2945"/>
                    <a:pt x="5890" y="2967"/>
                    <a:pt x="5753" y="2967"/>
                  </a:cubicBezTo>
                  <a:cubicBezTo>
                    <a:pt x="5639" y="2990"/>
                    <a:pt x="5502" y="2990"/>
                    <a:pt x="5388" y="2990"/>
                  </a:cubicBezTo>
                  <a:lnTo>
                    <a:pt x="4840" y="2990"/>
                  </a:lnTo>
                  <a:cubicBezTo>
                    <a:pt x="4726" y="2990"/>
                    <a:pt x="4589" y="2967"/>
                    <a:pt x="4452" y="2967"/>
                  </a:cubicBezTo>
                  <a:lnTo>
                    <a:pt x="4429" y="2967"/>
                  </a:lnTo>
                  <a:cubicBezTo>
                    <a:pt x="4360" y="2945"/>
                    <a:pt x="4292" y="2945"/>
                    <a:pt x="4223" y="2922"/>
                  </a:cubicBezTo>
                  <a:lnTo>
                    <a:pt x="4178" y="2922"/>
                  </a:lnTo>
                  <a:cubicBezTo>
                    <a:pt x="4109" y="2922"/>
                    <a:pt x="4064" y="2922"/>
                    <a:pt x="4018" y="2899"/>
                  </a:cubicBezTo>
                  <a:cubicBezTo>
                    <a:pt x="3858" y="2876"/>
                    <a:pt x="3698" y="2830"/>
                    <a:pt x="3584" y="2808"/>
                  </a:cubicBezTo>
                  <a:cubicBezTo>
                    <a:pt x="3516" y="2785"/>
                    <a:pt x="3425" y="2762"/>
                    <a:pt x="3356" y="2739"/>
                  </a:cubicBezTo>
                  <a:cubicBezTo>
                    <a:pt x="3288" y="2739"/>
                    <a:pt x="3219" y="2716"/>
                    <a:pt x="3151" y="2694"/>
                  </a:cubicBezTo>
                  <a:cubicBezTo>
                    <a:pt x="3105" y="2694"/>
                    <a:pt x="3059" y="2671"/>
                    <a:pt x="3014" y="2671"/>
                  </a:cubicBezTo>
                  <a:lnTo>
                    <a:pt x="2922" y="2648"/>
                  </a:lnTo>
                  <a:cubicBezTo>
                    <a:pt x="2854" y="2625"/>
                    <a:pt x="2785" y="2602"/>
                    <a:pt x="2717" y="2579"/>
                  </a:cubicBezTo>
                  <a:cubicBezTo>
                    <a:pt x="2671" y="2557"/>
                    <a:pt x="2626" y="2534"/>
                    <a:pt x="2557" y="2511"/>
                  </a:cubicBezTo>
                  <a:lnTo>
                    <a:pt x="2489" y="2488"/>
                  </a:lnTo>
                  <a:lnTo>
                    <a:pt x="2397" y="2465"/>
                  </a:lnTo>
                  <a:cubicBezTo>
                    <a:pt x="2352" y="2442"/>
                    <a:pt x="2283" y="2420"/>
                    <a:pt x="2238" y="2397"/>
                  </a:cubicBezTo>
                  <a:lnTo>
                    <a:pt x="2192" y="2397"/>
                  </a:lnTo>
                  <a:lnTo>
                    <a:pt x="2192" y="2374"/>
                  </a:lnTo>
                  <a:lnTo>
                    <a:pt x="2169" y="2374"/>
                  </a:lnTo>
                  <a:cubicBezTo>
                    <a:pt x="2124" y="2351"/>
                    <a:pt x="2055" y="2328"/>
                    <a:pt x="2009" y="2306"/>
                  </a:cubicBezTo>
                  <a:lnTo>
                    <a:pt x="1941" y="2283"/>
                  </a:lnTo>
                  <a:cubicBezTo>
                    <a:pt x="1850" y="2237"/>
                    <a:pt x="1781" y="2214"/>
                    <a:pt x="1667" y="2146"/>
                  </a:cubicBezTo>
                  <a:cubicBezTo>
                    <a:pt x="1553" y="2100"/>
                    <a:pt x="1462" y="2032"/>
                    <a:pt x="1393" y="1986"/>
                  </a:cubicBezTo>
                  <a:cubicBezTo>
                    <a:pt x="1347" y="1963"/>
                    <a:pt x="1325" y="1940"/>
                    <a:pt x="1302" y="1940"/>
                  </a:cubicBezTo>
                  <a:lnTo>
                    <a:pt x="1256" y="1895"/>
                  </a:lnTo>
                  <a:cubicBezTo>
                    <a:pt x="1233" y="1872"/>
                    <a:pt x="1211" y="1872"/>
                    <a:pt x="1188" y="1849"/>
                  </a:cubicBezTo>
                  <a:lnTo>
                    <a:pt x="1119" y="1803"/>
                  </a:lnTo>
                  <a:lnTo>
                    <a:pt x="1096" y="1803"/>
                  </a:lnTo>
                  <a:cubicBezTo>
                    <a:pt x="1096" y="1803"/>
                    <a:pt x="1074" y="1803"/>
                    <a:pt x="1051" y="1826"/>
                  </a:cubicBezTo>
                  <a:cubicBezTo>
                    <a:pt x="1051" y="1849"/>
                    <a:pt x="1051" y="1872"/>
                    <a:pt x="1074" y="1895"/>
                  </a:cubicBezTo>
                  <a:lnTo>
                    <a:pt x="1142" y="1917"/>
                  </a:lnTo>
                  <a:cubicBezTo>
                    <a:pt x="1165" y="1940"/>
                    <a:pt x="1188" y="1963"/>
                    <a:pt x="1233" y="1986"/>
                  </a:cubicBezTo>
                  <a:lnTo>
                    <a:pt x="1302" y="2032"/>
                  </a:lnTo>
                  <a:cubicBezTo>
                    <a:pt x="1347" y="2077"/>
                    <a:pt x="1416" y="2146"/>
                    <a:pt x="1484" y="2191"/>
                  </a:cubicBezTo>
                  <a:lnTo>
                    <a:pt x="1553" y="2214"/>
                  </a:lnTo>
                  <a:cubicBezTo>
                    <a:pt x="1576" y="2237"/>
                    <a:pt x="1621" y="2260"/>
                    <a:pt x="1644" y="2283"/>
                  </a:cubicBezTo>
                  <a:cubicBezTo>
                    <a:pt x="1690" y="2306"/>
                    <a:pt x="1735" y="2328"/>
                    <a:pt x="1781" y="2351"/>
                  </a:cubicBezTo>
                  <a:cubicBezTo>
                    <a:pt x="1827" y="2397"/>
                    <a:pt x="1872" y="2420"/>
                    <a:pt x="1918" y="2442"/>
                  </a:cubicBezTo>
                  <a:lnTo>
                    <a:pt x="1941" y="2465"/>
                  </a:lnTo>
                  <a:cubicBezTo>
                    <a:pt x="1987" y="2465"/>
                    <a:pt x="2009" y="2488"/>
                    <a:pt x="2032" y="2488"/>
                  </a:cubicBezTo>
                  <a:cubicBezTo>
                    <a:pt x="2124" y="2534"/>
                    <a:pt x="2215" y="2579"/>
                    <a:pt x="2329" y="2625"/>
                  </a:cubicBezTo>
                  <a:cubicBezTo>
                    <a:pt x="2375" y="2648"/>
                    <a:pt x="2443" y="2671"/>
                    <a:pt x="2512" y="2694"/>
                  </a:cubicBezTo>
                  <a:cubicBezTo>
                    <a:pt x="2580" y="2739"/>
                    <a:pt x="2671" y="2762"/>
                    <a:pt x="2740" y="2785"/>
                  </a:cubicBezTo>
                  <a:cubicBezTo>
                    <a:pt x="2831" y="2830"/>
                    <a:pt x="2922" y="2853"/>
                    <a:pt x="2991" y="2876"/>
                  </a:cubicBezTo>
                  <a:cubicBezTo>
                    <a:pt x="2968" y="2899"/>
                    <a:pt x="2968" y="2922"/>
                    <a:pt x="2991" y="2945"/>
                  </a:cubicBezTo>
                  <a:cubicBezTo>
                    <a:pt x="2991" y="2967"/>
                    <a:pt x="3014" y="2990"/>
                    <a:pt x="3014" y="2990"/>
                  </a:cubicBezTo>
                  <a:cubicBezTo>
                    <a:pt x="3105" y="3036"/>
                    <a:pt x="3173" y="3059"/>
                    <a:pt x="3242" y="3082"/>
                  </a:cubicBezTo>
                  <a:lnTo>
                    <a:pt x="3402" y="3150"/>
                  </a:lnTo>
                  <a:lnTo>
                    <a:pt x="3447" y="3150"/>
                  </a:lnTo>
                  <a:cubicBezTo>
                    <a:pt x="3493" y="3173"/>
                    <a:pt x="3539" y="3196"/>
                    <a:pt x="3584" y="3196"/>
                  </a:cubicBezTo>
                  <a:lnTo>
                    <a:pt x="3676" y="3241"/>
                  </a:lnTo>
                  <a:cubicBezTo>
                    <a:pt x="3744" y="3264"/>
                    <a:pt x="3813" y="3287"/>
                    <a:pt x="3904" y="3310"/>
                  </a:cubicBezTo>
                  <a:cubicBezTo>
                    <a:pt x="4041" y="3333"/>
                    <a:pt x="4201" y="3378"/>
                    <a:pt x="4360" y="3401"/>
                  </a:cubicBezTo>
                  <a:lnTo>
                    <a:pt x="4429" y="3424"/>
                  </a:lnTo>
                  <a:cubicBezTo>
                    <a:pt x="4475" y="3424"/>
                    <a:pt x="4543" y="3424"/>
                    <a:pt x="4589" y="3447"/>
                  </a:cubicBezTo>
                  <a:lnTo>
                    <a:pt x="4680" y="3447"/>
                  </a:lnTo>
                  <a:lnTo>
                    <a:pt x="4748" y="3470"/>
                  </a:lnTo>
                  <a:cubicBezTo>
                    <a:pt x="4748" y="3492"/>
                    <a:pt x="4726" y="3492"/>
                    <a:pt x="4703" y="3538"/>
                  </a:cubicBezTo>
                  <a:lnTo>
                    <a:pt x="4657" y="3515"/>
                  </a:lnTo>
                  <a:cubicBezTo>
                    <a:pt x="4589" y="3492"/>
                    <a:pt x="4520" y="3470"/>
                    <a:pt x="4452" y="3470"/>
                  </a:cubicBezTo>
                  <a:lnTo>
                    <a:pt x="4383" y="3447"/>
                  </a:lnTo>
                  <a:lnTo>
                    <a:pt x="4292" y="3424"/>
                  </a:lnTo>
                  <a:lnTo>
                    <a:pt x="4269" y="3424"/>
                  </a:lnTo>
                  <a:cubicBezTo>
                    <a:pt x="4246" y="3424"/>
                    <a:pt x="4223" y="3424"/>
                    <a:pt x="4201" y="3401"/>
                  </a:cubicBezTo>
                  <a:lnTo>
                    <a:pt x="4178" y="3401"/>
                  </a:lnTo>
                  <a:cubicBezTo>
                    <a:pt x="4155" y="3378"/>
                    <a:pt x="4132" y="3378"/>
                    <a:pt x="4109" y="3378"/>
                  </a:cubicBezTo>
                  <a:cubicBezTo>
                    <a:pt x="4109" y="3355"/>
                    <a:pt x="4086" y="3355"/>
                    <a:pt x="4086" y="3355"/>
                  </a:cubicBezTo>
                  <a:cubicBezTo>
                    <a:pt x="4041" y="3355"/>
                    <a:pt x="4018" y="3378"/>
                    <a:pt x="3995" y="3401"/>
                  </a:cubicBezTo>
                  <a:cubicBezTo>
                    <a:pt x="3972" y="3447"/>
                    <a:pt x="3995" y="3492"/>
                    <a:pt x="4018" y="3538"/>
                  </a:cubicBezTo>
                  <a:lnTo>
                    <a:pt x="4041" y="3538"/>
                  </a:lnTo>
                  <a:cubicBezTo>
                    <a:pt x="4041" y="3561"/>
                    <a:pt x="4041" y="3561"/>
                    <a:pt x="4041" y="3584"/>
                  </a:cubicBezTo>
                  <a:cubicBezTo>
                    <a:pt x="4041" y="3584"/>
                    <a:pt x="4041" y="3607"/>
                    <a:pt x="4041" y="3629"/>
                  </a:cubicBezTo>
                  <a:lnTo>
                    <a:pt x="4064" y="3629"/>
                  </a:lnTo>
                  <a:cubicBezTo>
                    <a:pt x="4064" y="3652"/>
                    <a:pt x="4064" y="3652"/>
                    <a:pt x="4086" y="3675"/>
                  </a:cubicBezTo>
                  <a:cubicBezTo>
                    <a:pt x="4155" y="3721"/>
                    <a:pt x="4246" y="3743"/>
                    <a:pt x="4338" y="3766"/>
                  </a:cubicBezTo>
                  <a:lnTo>
                    <a:pt x="4360" y="3766"/>
                  </a:lnTo>
                  <a:cubicBezTo>
                    <a:pt x="4406" y="3789"/>
                    <a:pt x="4475" y="3812"/>
                    <a:pt x="4566" y="3835"/>
                  </a:cubicBezTo>
                  <a:cubicBezTo>
                    <a:pt x="4611" y="3835"/>
                    <a:pt x="4680" y="3858"/>
                    <a:pt x="4748" y="3858"/>
                  </a:cubicBezTo>
                  <a:cubicBezTo>
                    <a:pt x="4748" y="3926"/>
                    <a:pt x="4748" y="3995"/>
                    <a:pt x="4748" y="4086"/>
                  </a:cubicBezTo>
                  <a:cubicBezTo>
                    <a:pt x="4726" y="4132"/>
                    <a:pt x="4726" y="4154"/>
                    <a:pt x="4726" y="4200"/>
                  </a:cubicBezTo>
                  <a:lnTo>
                    <a:pt x="4703" y="4268"/>
                  </a:lnTo>
                  <a:cubicBezTo>
                    <a:pt x="4703" y="4337"/>
                    <a:pt x="4703" y="4405"/>
                    <a:pt x="4680" y="4474"/>
                  </a:cubicBezTo>
                  <a:cubicBezTo>
                    <a:pt x="4680" y="4588"/>
                    <a:pt x="4657" y="4702"/>
                    <a:pt x="4657" y="4816"/>
                  </a:cubicBezTo>
                  <a:lnTo>
                    <a:pt x="4634" y="4885"/>
                  </a:lnTo>
                  <a:cubicBezTo>
                    <a:pt x="4634" y="5022"/>
                    <a:pt x="4611" y="5159"/>
                    <a:pt x="4589" y="5273"/>
                  </a:cubicBezTo>
                  <a:lnTo>
                    <a:pt x="4589" y="5296"/>
                  </a:lnTo>
                  <a:cubicBezTo>
                    <a:pt x="4566" y="5364"/>
                    <a:pt x="4566" y="5433"/>
                    <a:pt x="4543" y="5501"/>
                  </a:cubicBezTo>
                  <a:cubicBezTo>
                    <a:pt x="4520" y="5570"/>
                    <a:pt x="4497" y="5661"/>
                    <a:pt x="4475" y="5729"/>
                  </a:cubicBezTo>
                  <a:cubicBezTo>
                    <a:pt x="4475" y="5798"/>
                    <a:pt x="4452" y="5866"/>
                    <a:pt x="4429" y="5958"/>
                  </a:cubicBezTo>
                  <a:lnTo>
                    <a:pt x="4383" y="6140"/>
                  </a:lnTo>
                  <a:cubicBezTo>
                    <a:pt x="4338" y="6277"/>
                    <a:pt x="4292" y="6414"/>
                    <a:pt x="4269" y="6551"/>
                  </a:cubicBezTo>
                  <a:cubicBezTo>
                    <a:pt x="4223" y="6688"/>
                    <a:pt x="4178" y="6825"/>
                    <a:pt x="4109" y="6962"/>
                  </a:cubicBezTo>
                  <a:lnTo>
                    <a:pt x="4086" y="7030"/>
                  </a:lnTo>
                  <a:cubicBezTo>
                    <a:pt x="4064" y="7099"/>
                    <a:pt x="4041" y="7167"/>
                    <a:pt x="4018" y="7236"/>
                  </a:cubicBezTo>
                  <a:cubicBezTo>
                    <a:pt x="3904" y="7487"/>
                    <a:pt x="3767" y="7761"/>
                    <a:pt x="3607" y="8012"/>
                  </a:cubicBezTo>
                  <a:lnTo>
                    <a:pt x="3470" y="8194"/>
                  </a:lnTo>
                  <a:lnTo>
                    <a:pt x="3356" y="8400"/>
                  </a:lnTo>
                  <a:cubicBezTo>
                    <a:pt x="3288" y="8514"/>
                    <a:pt x="3219" y="8605"/>
                    <a:pt x="3128" y="8697"/>
                  </a:cubicBezTo>
                  <a:lnTo>
                    <a:pt x="3105" y="8742"/>
                  </a:lnTo>
                  <a:cubicBezTo>
                    <a:pt x="3059" y="8811"/>
                    <a:pt x="2991" y="8879"/>
                    <a:pt x="2945" y="8948"/>
                  </a:cubicBezTo>
                  <a:cubicBezTo>
                    <a:pt x="2877" y="9016"/>
                    <a:pt x="2808" y="9085"/>
                    <a:pt x="2740" y="9153"/>
                  </a:cubicBezTo>
                  <a:lnTo>
                    <a:pt x="2671" y="9244"/>
                  </a:lnTo>
                  <a:cubicBezTo>
                    <a:pt x="2557" y="9359"/>
                    <a:pt x="2466" y="9450"/>
                    <a:pt x="2352" y="9541"/>
                  </a:cubicBezTo>
                  <a:cubicBezTo>
                    <a:pt x="2260" y="9632"/>
                    <a:pt x="2146" y="9724"/>
                    <a:pt x="2032" y="9815"/>
                  </a:cubicBezTo>
                  <a:cubicBezTo>
                    <a:pt x="1964" y="9861"/>
                    <a:pt x="1918" y="9883"/>
                    <a:pt x="1872" y="9929"/>
                  </a:cubicBezTo>
                  <a:cubicBezTo>
                    <a:pt x="1804" y="9998"/>
                    <a:pt x="1735" y="10043"/>
                    <a:pt x="1667" y="10089"/>
                  </a:cubicBezTo>
                  <a:cubicBezTo>
                    <a:pt x="1621" y="10135"/>
                    <a:pt x="1599" y="10157"/>
                    <a:pt x="1553" y="10180"/>
                  </a:cubicBezTo>
                  <a:lnTo>
                    <a:pt x="1530" y="10180"/>
                  </a:lnTo>
                  <a:cubicBezTo>
                    <a:pt x="1393" y="10294"/>
                    <a:pt x="1233" y="10386"/>
                    <a:pt x="1051" y="10477"/>
                  </a:cubicBezTo>
                  <a:lnTo>
                    <a:pt x="959" y="10523"/>
                  </a:lnTo>
                  <a:cubicBezTo>
                    <a:pt x="914" y="10568"/>
                    <a:pt x="845" y="10591"/>
                    <a:pt x="777" y="10637"/>
                  </a:cubicBezTo>
                  <a:lnTo>
                    <a:pt x="708" y="10660"/>
                  </a:lnTo>
                  <a:cubicBezTo>
                    <a:pt x="640" y="10705"/>
                    <a:pt x="594" y="10728"/>
                    <a:pt x="526" y="10751"/>
                  </a:cubicBezTo>
                  <a:cubicBezTo>
                    <a:pt x="480" y="10774"/>
                    <a:pt x="434" y="10774"/>
                    <a:pt x="389" y="10797"/>
                  </a:cubicBezTo>
                  <a:cubicBezTo>
                    <a:pt x="366" y="10819"/>
                    <a:pt x="343" y="10819"/>
                    <a:pt x="297" y="10819"/>
                  </a:cubicBezTo>
                  <a:cubicBezTo>
                    <a:pt x="275" y="10842"/>
                    <a:pt x="252" y="10842"/>
                    <a:pt x="229" y="10865"/>
                  </a:cubicBezTo>
                  <a:cubicBezTo>
                    <a:pt x="183" y="10865"/>
                    <a:pt x="161" y="10888"/>
                    <a:pt x="115" y="10888"/>
                  </a:cubicBezTo>
                  <a:lnTo>
                    <a:pt x="92" y="10911"/>
                  </a:lnTo>
                  <a:cubicBezTo>
                    <a:pt x="46" y="10933"/>
                    <a:pt x="1" y="11002"/>
                    <a:pt x="1" y="11048"/>
                  </a:cubicBezTo>
                  <a:cubicBezTo>
                    <a:pt x="1" y="11093"/>
                    <a:pt x="1" y="11116"/>
                    <a:pt x="24" y="11162"/>
                  </a:cubicBezTo>
                  <a:cubicBezTo>
                    <a:pt x="69" y="11185"/>
                    <a:pt x="92" y="11207"/>
                    <a:pt x="138" y="11207"/>
                  </a:cubicBezTo>
                  <a:lnTo>
                    <a:pt x="275" y="11207"/>
                  </a:lnTo>
                  <a:cubicBezTo>
                    <a:pt x="343" y="11207"/>
                    <a:pt x="412" y="11185"/>
                    <a:pt x="480" y="11185"/>
                  </a:cubicBezTo>
                  <a:cubicBezTo>
                    <a:pt x="594" y="11162"/>
                    <a:pt x="708" y="11116"/>
                    <a:pt x="822" y="11070"/>
                  </a:cubicBezTo>
                  <a:lnTo>
                    <a:pt x="845" y="11048"/>
                  </a:lnTo>
                  <a:lnTo>
                    <a:pt x="914" y="11048"/>
                  </a:lnTo>
                  <a:cubicBezTo>
                    <a:pt x="959" y="11002"/>
                    <a:pt x="1028" y="10979"/>
                    <a:pt x="1074" y="10956"/>
                  </a:cubicBezTo>
                  <a:cubicBezTo>
                    <a:pt x="1096" y="10979"/>
                    <a:pt x="1096" y="10979"/>
                    <a:pt x="1119" y="10979"/>
                  </a:cubicBezTo>
                  <a:lnTo>
                    <a:pt x="1165" y="10979"/>
                  </a:lnTo>
                  <a:cubicBezTo>
                    <a:pt x="1233" y="10979"/>
                    <a:pt x="1279" y="10956"/>
                    <a:pt x="1325" y="10956"/>
                  </a:cubicBezTo>
                  <a:cubicBezTo>
                    <a:pt x="1393" y="10933"/>
                    <a:pt x="1462" y="10888"/>
                    <a:pt x="1530" y="10865"/>
                  </a:cubicBezTo>
                  <a:cubicBezTo>
                    <a:pt x="1599" y="10842"/>
                    <a:pt x="1644" y="10797"/>
                    <a:pt x="1690" y="10774"/>
                  </a:cubicBezTo>
                  <a:lnTo>
                    <a:pt x="1735" y="10751"/>
                  </a:lnTo>
                  <a:lnTo>
                    <a:pt x="1895" y="10660"/>
                  </a:lnTo>
                  <a:lnTo>
                    <a:pt x="2215" y="10500"/>
                  </a:lnTo>
                  <a:cubicBezTo>
                    <a:pt x="2352" y="10408"/>
                    <a:pt x="2489" y="10317"/>
                    <a:pt x="2649" y="10203"/>
                  </a:cubicBezTo>
                  <a:cubicBezTo>
                    <a:pt x="2785" y="10112"/>
                    <a:pt x="2922" y="10020"/>
                    <a:pt x="3059" y="9906"/>
                  </a:cubicBezTo>
                  <a:cubicBezTo>
                    <a:pt x="3105" y="9861"/>
                    <a:pt x="3173" y="9815"/>
                    <a:pt x="3219" y="9747"/>
                  </a:cubicBezTo>
                  <a:lnTo>
                    <a:pt x="3265" y="9747"/>
                  </a:lnTo>
                  <a:cubicBezTo>
                    <a:pt x="3310" y="9747"/>
                    <a:pt x="3333" y="9747"/>
                    <a:pt x="3356" y="9724"/>
                  </a:cubicBezTo>
                  <a:cubicBezTo>
                    <a:pt x="3402" y="9678"/>
                    <a:pt x="3447" y="9632"/>
                    <a:pt x="3493" y="9587"/>
                  </a:cubicBezTo>
                  <a:lnTo>
                    <a:pt x="3539" y="9541"/>
                  </a:lnTo>
                  <a:cubicBezTo>
                    <a:pt x="3584" y="9473"/>
                    <a:pt x="3653" y="9427"/>
                    <a:pt x="3698" y="9381"/>
                  </a:cubicBezTo>
                  <a:cubicBezTo>
                    <a:pt x="3835" y="9244"/>
                    <a:pt x="3972" y="9130"/>
                    <a:pt x="4064" y="8993"/>
                  </a:cubicBezTo>
                  <a:cubicBezTo>
                    <a:pt x="4132" y="8925"/>
                    <a:pt x="4178" y="8856"/>
                    <a:pt x="4223" y="8788"/>
                  </a:cubicBezTo>
                  <a:cubicBezTo>
                    <a:pt x="4269" y="8697"/>
                    <a:pt x="4315" y="8628"/>
                    <a:pt x="4360" y="8560"/>
                  </a:cubicBezTo>
                  <a:lnTo>
                    <a:pt x="4383" y="8514"/>
                  </a:lnTo>
                  <a:cubicBezTo>
                    <a:pt x="4406" y="8446"/>
                    <a:pt x="4452" y="8400"/>
                    <a:pt x="4475" y="8331"/>
                  </a:cubicBezTo>
                  <a:lnTo>
                    <a:pt x="4497" y="8263"/>
                  </a:lnTo>
                  <a:cubicBezTo>
                    <a:pt x="4520" y="8194"/>
                    <a:pt x="4566" y="8149"/>
                    <a:pt x="4589" y="8080"/>
                  </a:cubicBezTo>
                  <a:cubicBezTo>
                    <a:pt x="4611" y="8080"/>
                    <a:pt x="4634" y="8057"/>
                    <a:pt x="4657" y="8035"/>
                  </a:cubicBezTo>
                  <a:cubicBezTo>
                    <a:pt x="4680" y="8035"/>
                    <a:pt x="4680" y="8012"/>
                    <a:pt x="4703" y="7989"/>
                  </a:cubicBezTo>
                  <a:lnTo>
                    <a:pt x="4703" y="7966"/>
                  </a:lnTo>
                  <a:lnTo>
                    <a:pt x="4726" y="7943"/>
                  </a:lnTo>
                  <a:lnTo>
                    <a:pt x="4748" y="7921"/>
                  </a:lnTo>
                  <a:cubicBezTo>
                    <a:pt x="4771" y="7875"/>
                    <a:pt x="4794" y="7852"/>
                    <a:pt x="4794" y="7806"/>
                  </a:cubicBezTo>
                  <a:lnTo>
                    <a:pt x="4817" y="7784"/>
                  </a:lnTo>
                  <a:cubicBezTo>
                    <a:pt x="4863" y="7715"/>
                    <a:pt x="4885" y="7647"/>
                    <a:pt x="4931" y="7578"/>
                  </a:cubicBezTo>
                  <a:cubicBezTo>
                    <a:pt x="5022" y="7441"/>
                    <a:pt x="5091" y="7259"/>
                    <a:pt x="5182" y="7099"/>
                  </a:cubicBezTo>
                  <a:cubicBezTo>
                    <a:pt x="5228" y="6962"/>
                    <a:pt x="5296" y="6802"/>
                    <a:pt x="5342" y="6642"/>
                  </a:cubicBezTo>
                  <a:cubicBezTo>
                    <a:pt x="5365" y="6551"/>
                    <a:pt x="5388" y="6460"/>
                    <a:pt x="5410" y="6391"/>
                  </a:cubicBezTo>
                  <a:cubicBezTo>
                    <a:pt x="5433" y="6346"/>
                    <a:pt x="5433" y="6323"/>
                    <a:pt x="5433" y="6277"/>
                  </a:cubicBezTo>
                  <a:cubicBezTo>
                    <a:pt x="5456" y="6231"/>
                    <a:pt x="5456" y="6163"/>
                    <a:pt x="5456" y="6094"/>
                  </a:cubicBezTo>
                  <a:cubicBezTo>
                    <a:pt x="5433" y="6072"/>
                    <a:pt x="5433" y="6049"/>
                    <a:pt x="5388" y="6026"/>
                  </a:cubicBezTo>
                  <a:lnTo>
                    <a:pt x="5433" y="5935"/>
                  </a:lnTo>
                  <a:lnTo>
                    <a:pt x="5433" y="5912"/>
                  </a:lnTo>
                  <a:cubicBezTo>
                    <a:pt x="5456" y="5889"/>
                    <a:pt x="5479" y="5889"/>
                    <a:pt x="5479" y="5866"/>
                  </a:cubicBezTo>
                  <a:cubicBezTo>
                    <a:pt x="5524" y="5843"/>
                    <a:pt x="5524" y="5798"/>
                    <a:pt x="5547" y="5775"/>
                  </a:cubicBezTo>
                  <a:cubicBezTo>
                    <a:pt x="5547" y="5752"/>
                    <a:pt x="5547" y="5752"/>
                    <a:pt x="5547" y="5729"/>
                  </a:cubicBezTo>
                  <a:lnTo>
                    <a:pt x="5547" y="5706"/>
                  </a:lnTo>
                  <a:lnTo>
                    <a:pt x="5570" y="5615"/>
                  </a:lnTo>
                  <a:lnTo>
                    <a:pt x="5570" y="5547"/>
                  </a:lnTo>
                  <a:lnTo>
                    <a:pt x="5593" y="5455"/>
                  </a:lnTo>
                  <a:lnTo>
                    <a:pt x="5593" y="5364"/>
                  </a:lnTo>
                  <a:lnTo>
                    <a:pt x="5616" y="5273"/>
                  </a:lnTo>
                  <a:cubicBezTo>
                    <a:pt x="5639" y="5181"/>
                    <a:pt x="5661" y="5090"/>
                    <a:pt x="5684" y="4999"/>
                  </a:cubicBezTo>
                  <a:cubicBezTo>
                    <a:pt x="5707" y="4930"/>
                    <a:pt x="5707" y="4885"/>
                    <a:pt x="5707" y="4816"/>
                  </a:cubicBezTo>
                  <a:cubicBezTo>
                    <a:pt x="5730" y="4771"/>
                    <a:pt x="5707" y="4748"/>
                    <a:pt x="5707" y="4725"/>
                  </a:cubicBezTo>
                  <a:lnTo>
                    <a:pt x="5707" y="4702"/>
                  </a:lnTo>
                  <a:lnTo>
                    <a:pt x="5707" y="4679"/>
                  </a:lnTo>
                  <a:cubicBezTo>
                    <a:pt x="5730" y="4565"/>
                    <a:pt x="5730" y="4451"/>
                    <a:pt x="5753" y="4337"/>
                  </a:cubicBezTo>
                  <a:cubicBezTo>
                    <a:pt x="5753" y="4291"/>
                    <a:pt x="5730" y="4246"/>
                    <a:pt x="5661" y="4200"/>
                  </a:cubicBezTo>
                  <a:lnTo>
                    <a:pt x="5684" y="4109"/>
                  </a:lnTo>
                  <a:cubicBezTo>
                    <a:pt x="5684" y="4017"/>
                    <a:pt x="5707" y="3926"/>
                    <a:pt x="5707" y="3858"/>
                  </a:cubicBezTo>
                  <a:cubicBezTo>
                    <a:pt x="5707" y="3812"/>
                    <a:pt x="5707" y="3766"/>
                    <a:pt x="5684" y="3721"/>
                  </a:cubicBezTo>
                  <a:cubicBezTo>
                    <a:pt x="5684" y="3698"/>
                    <a:pt x="5684" y="3675"/>
                    <a:pt x="5684" y="3652"/>
                  </a:cubicBezTo>
                  <a:cubicBezTo>
                    <a:pt x="5661" y="3629"/>
                    <a:pt x="5661" y="3607"/>
                    <a:pt x="5639" y="3607"/>
                  </a:cubicBezTo>
                  <a:cubicBezTo>
                    <a:pt x="5639" y="3584"/>
                    <a:pt x="5616" y="3584"/>
                    <a:pt x="5616" y="3561"/>
                  </a:cubicBezTo>
                  <a:lnTo>
                    <a:pt x="5228" y="3561"/>
                  </a:lnTo>
                  <a:cubicBezTo>
                    <a:pt x="5159" y="3561"/>
                    <a:pt x="5114" y="3538"/>
                    <a:pt x="5045" y="3538"/>
                  </a:cubicBezTo>
                  <a:lnTo>
                    <a:pt x="4931" y="3538"/>
                  </a:lnTo>
                  <a:lnTo>
                    <a:pt x="4931" y="3515"/>
                  </a:lnTo>
                  <a:cubicBezTo>
                    <a:pt x="4931" y="3504"/>
                    <a:pt x="4931" y="3499"/>
                    <a:pt x="4929" y="3496"/>
                  </a:cubicBezTo>
                  <a:lnTo>
                    <a:pt x="4929" y="3496"/>
                  </a:lnTo>
                  <a:cubicBezTo>
                    <a:pt x="5057" y="3515"/>
                    <a:pt x="5165" y="3516"/>
                    <a:pt x="5273" y="3538"/>
                  </a:cubicBezTo>
                  <a:lnTo>
                    <a:pt x="5639" y="3538"/>
                  </a:lnTo>
                  <a:lnTo>
                    <a:pt x="5730" y="3561"/>
                  </a:lnTo>
                  <a:lnTo>
                    <a:pt x="6209" y="3561"/>
                  </a:lnTo>
                  <a:cubicBezTo>
                    <a:pt x="6255" y="3538"/>
                    <a:pt x="6323" y="3538"/>
                    <a:pt x="6369" y="3538"/>
                  </a:cubicBezTo>
                  <a:lnTo>
                    <a:pt x="6483" y="3538"/>
                  </a:lnTo>
                  <a:cubicBezTo>
                    <a:pt x="6506" y="3538"/>
                    <a:pt x="6552" y="3515"/>
                    <a:pt x="6574" y="3515"/>
                  </a:cubicBezTo>
                  <a:lnTo>
                    <a:pt x="6734" y="3515"/>
                  </a:lnTo>
                  <a:cubicBezTo>
                    <a:pt x="6780" y="3492"/>
                    <a:pt x="6848" y="3492"/>
                    <a:pt x="6917" y="3492"/>
                  </a:cubicBezTo>
                  <a:lnTo>
                    <a:pt x="6894" y="3492"/>
                  </a:lnTo>
                  <a:lnTo>
                    <a:pt x="6917" y="3470"/>
                  </a:lnTo>
                  <a:lnTo>
                    <a:pt x="7054" y="3470"/>
                  </a:lnTo>
                  <a:cubicBezTo>
                    <a:pt x="7168" y="3447"/>
                    <a:pt x="7328" y="3424"/>
                    <a:pt x="7442" y="3378"/>
                  </a:cubicBezTo>
                  <a:cubicBezTo>
                    <a:pt x="7487" y="3355"/>
                    <a:pt x="7510" y="3355"/>
                    <a:pt x="7556" y="3355"/>
                  </a:cubicBezTo>
                  <a:cubicBezTo>
                    <a:pt x="7579" y="3333"/>
                    <a:pt x="7624" y="3333"/>
                    <a:pt x="7647" y="3310"/>
                  </a:cubicBezTo>
                  <a:cubicBezTo>
                    <a:pt x="7670" y="3310"/>
                    <a:pt x="7716" y="3287"/>
                    <a:pt x="7739" y="3287"/>
                  </a:cubicBezTo>
                  <a:cubicBezTo>
                    <a:pt x="7784" y="3264"/>
                    <a:pt x="7807" y="3264"/>
                    <a:pt x="7853" y="3241"/>
                  </a:cubicBezTo>
                  <a:cubicBezTo>
                    <a:pt x="7921" y="3219"/>
                    <a:pt x="7990" y="3196"/>
                    <a:pt x="8058" y="3173"/>
                  </a:cubicBezTo>
                  <a:cubicBezTo>
                    <a:pt x="8104" y="3150"/>
                    <a:pt x="8127" y="3150"/>
                    <a:pt x="8172" y="3127"/>
                  </a:cubicBezTo>
                  <a:lnTo>
                    <a:pt x="8241" y="3104"/>
                  </a:lnTo>
                  <a:cubicBezTo>
                    <a:pt x="8286" y="3082"/>
                    <a:pt x="8355" y="3059"/>
                    <a:pt x="8400" y="3036"/>
                  </a:cubicBezTo>
                  <a:cubicBezTo>
                    <a:pt x="8469" y="3013"/>
                    <a:pt x="8537" y="2990"/>
                    <a:pt x="8606" y="2945"/>
                  </a:cubicBezTo>
                  <a:cubicBezTo>
                    <a:pt x="8652" y="2945"/>
                    <a:pt x="8674" y="2922"/>
                    <a:pt x="8720" y="2922"/>
                  </a:cubicBezTo>
                  <a:cubicBezTo>
                    <a:pt x="8743" y="2899"/>
                    <a:pt x="8789" y="2876"/>
                    <a:pt x="8811" y="2876"/>
                  </a:cubicBezTo>
                  <a:cubicBezTo>
                    <a:pt x="8903" y="2830"/>
                    <a:pt x="8971" y="2808"/>
                    <a:pt x="9040" y="2762"/>
                  </a:cubicBezTo>
                  <a:cubicBezTo>
                    <a:pt x="9108" y="2716"/>
                    <a:pt x="9199" y="2694"/>
                    <a:pt x="9268" y="2648"/>
                  </a:cubicBezTo>
                  <a:lnTo>
                    <a:pt x="9405" y="2557"/>
                  </a:lnTo>
                  <a:cubicBezTo>
                    <a:pt x="9519" y="2488"/>
                    <a:pt x="9656" y="2420"/>
                    <a:pt x="9770" y="2351"/>
                  </a:cubicBezTo>
                  <a:lnTo>
                    <a:pt x="9816" y="2328"/>
                  </a:lnTo>
                  <a:cubicBezTo>
                    <a:pt x="9861" y="2283"/>
                    <a:pt x="9907" y="2260"/>
                    <a:pt x="9953" y="2237"/>
                  </a:cubicBezTo>
                  <a:cubicBezTo>
                    <a:pt x="9975" y="2214"/>
                    <a:pt x="10021" y="2191"/>
                    <a:pt x="10044" y="2169"/>
                  </a:cubicBezTo>
                  <a:cubicBezTo>
                    <a:pt x="10067" y="2146"/>
                    <a:pt x="10090" y="2123"/>
                    <a:pt x="10090" y="2077"/>
                  </a:cubicBezTo>
                  <a:lnTo>
                    <a:pt x="10112" y="2077"/>
                  </a:lnTo>
                  <a:cubicBezTo>
                    <a:pt x="10158" y="2032"/>
                    <a:pt x="10204" y="2009"/>
                    <a:pt x="10227" y="1986"/>
                  </a:cubicBezTo>
                  <a:lnTo>
                    <a:pt x="10249" y="1963"/>
                  </a:lnTo>
                  <a:cubicBezTo>
                    <a:pt x="10295" y="1940"/>
                    <a:pt x="10341" y="1895"/>
                    <a:pt x="10386" y="1872"/>
                  </a:cubicBezTo>
                  <a:lnTo>
                    <a:pt x="10363" y="1872"/>
                  </a:lnTo>
                  <a:cubicBezTo>
                    <a:pt x="10386" y="1872"/>
                    <a:pt x="10409" y="1849"/>
                    <a:pt x="10432" y="1826"/>
                  </a:cubicBezTo>
                  <a:cubicBezTo>
                    <a:pt x="10523" y="1758"/>
                    <a:pt x="10592" y="1689"/>
                    <a:pt x="10660" y="1621"/>
                  </a:cubicBezTo>
                  <a:cubicBezTo>
                    <a:pt x="10751" y="1552"/>
                    <a:pt x="10820" y="1484"/>
                    <a:pt x="10911" y="1392"/>
                  </a:cubicBezTo>
                  <a:cubicBezTo>
                    <a:pt x="10980" y="1324"/>
                    <a:pt x="11048" y="1256"/>
                    <a:pt x="11094" y="1187"/>
                  </a:cubicBezTo>
                  <a:cubicBezTo>
                    <a:pt x="11162" y="1119"/>
                    <a:pt x="11208" y="1027"/>
                    <a:pt x="11254" y="959"/>
                  </a:cubicBezTo>
                  <a:cubicBezTo>
                    <a:pt x="11299" y="913"/>
                    <a:pt x="11322" y="868"/>
                    <a:pt x="11368" y="845"/>
                  </a:cubicBezTo>
                  <a:lnTo>
                    <a:pt x="11391" y="822"/>
                  </a:lnTo>
                  <a:cubicBezTo>
                    <a:pt x="11413" y="776"/>
                    <a:pt x="11459" y="731"/>
                    <a:pt x="11482" y="685"/>
                  </a:cubicBezTo>
                  <a:lnTo>
                    <a:pt x="11505" y="685"/>
                  </a:lnTo>
                  <a:cubicBezTo>
                    <a:pt x="11573" y="594"/>
                    <a:pt x="11642" y="479"/>
                    <a:pt x="11710" y="388"/>
                  </a:cubicBezTo>
                  <a:lnTo>
                    <a:pt x="11779" y="320"/>
                  </a:lnTo>
                  <a:lnTo>
                    <a:pt x="11824" y="228"/>
                  </a:lnTo>
                  <a:cubicBezTo>
                    <a:pt x="11824" y="206"/>
                    <a:pt x="11847" y="183"/>
                    <a:pt x="11870" y="160"/>
                  </a:cubicBezTo>
                  <a:cubicBezTo>
                    <a:pt x="11870" y="137"/>
                    <a:pt x="11893" y="114"/>
                    <a:pt x="11893" y="69"/>
                  </a:cubicBezTo>
                  <a:cubicBezTo>
                    <a:pt x="11893" y="46"/>
                    <a:pt x="11893" y="23"/>
                    <a:pt x="11870" y="23"/>
                  </a:cubicBezTo>
                  <a:cubicBezTo>
                    <a:pt x="11847" y="0"/>
                    <a:pt x="11847" y="0"/>
                    <a:pt x="11824"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9771;p58">
              <a:extLst>
                <a:ext uri="{FF2B5EF4-FFF2-40B4-BE49-F238E27FC236}">
                  <a16:creationId xmlns:a16="http://schemas.microsoft.com/office/drawing/2014/main" id="{362A1134-2DB1-75A7-4BB4-CAEC54948086}"/>
                </a:ext>
              </a:extLst>
            </p:cNvPr>
            <p:cNvSpPr/>
            <p:nvPr/>
          </p:nvSpPr>
          <p:spPr>
            <a:xfrm>
              <a:off x="5932365" y="3042696"/>
              <a:ext cx="170982" cy="186008"/>
            </a:xfrm>
            <a:custGeom>
              <a:avLst/>
              <a:gdLst/>
              <a:ahLst/>
              <a:cxnLst/>
              <a:rect l="l" t="t" r="r" b="b"/>
              <a:pathLst>
                <a:path w="3630" h="3949" extrusionOk="0">
                  <a:moveTo>
                    <a:pt x="799" y="0"/>
                  </a:moveTo>
                  <a:cubicBezTo>
                    <a:pt x="776" y="0"/>
                    <a:pt x="730" y="23"/>
                    <a:pt x="708" y="23"/>
                  </a:cubicBezTo>
                  <a:cubicBezTo>
                    <a:pt x="685" y="46"/>
                    <a:pt x="685" y="46"/>
                    <a:pt x="662" y="46"/>
                  </a:cubicBezTo>
                  <a:cubicBezTo>
                    <a:pt x="639" y="69"/>
                    <a:pt x="616" y="92"/>
                    <a:pt x="571" y="92"/>
                  </a:cubicBezTo>
                  <a:cubicBezTo>
                    <a:pt x="502" y="114"/>
                    <a:pt x="434" y="137"/>
                    <a:pt x="388" y="137"/>
                  </a:cubicBezTo>
                  <a:lnTo>
                    <a:pt x="342" y="137"/>
                  </a:lnTo>
                  <a:cubicBezTo>
                    <a:pt x="320" y="160"/>
                    <a:pt x="297" y="160"/>
                    <a:pt x="274" y="183"/>
                  </a:cubicBezTo>
                  <a:lnTo>
                    <a:pt x="251" y="183"/>
                  </a:lnTo>
                  <a:cubicBezTo>
                    <a:pt x="228" y="183"/>
                    <a:pt x="228" y="206"/>
                    <a:pt x="205" y="206"/>
                  </a:cubicBezTo>
                  <a:lnTo>
                    <a:pt x="183" y="206"/>
                  </a:lnTo>
                  <a:cubicBezTo>
                    <a:pt x="183" y="206"/>
                    <a:pt x="183" y="228"/>
                    <a:pt x="183" y="228"/>
                  </a:cubicBezTo>
                  <a:lnTo>
                    <a:pt x="160" y="206"/>
                  </a:lnTo>
                  <a:cubicBezTo>
                    <a:pt x="114" y="228"/>
                    <a:pt x="69" y="251"/>
                    <a:pt x="23" y="251"/>
                  </a:cubicBezTo>
                  <a:lnTo>
                    <a:pt x="0" y="251"/>
                  </a:lnTo>
                  <a:cubicBezTo>
                    <a:pt x="0" y="251"/>
                    <a:pt x="0" y="274"/>
                    <a:pt x="0" y="274"/>
                  </a:cubicBezTo>
                  <a:cubicBezTo>
                    <a:pt x="0" y="297"/>
                    <a:pt x="0" y="320"/>
                    <a:pt x="23" y="320"/>
                  </a:cubicBezTo>
                  <a:cubicBezTo>
                    <a:pt x="69" y="365"/>
                    <a:pt x="91" y="388"/>
                    <a:pt x="114" y="411"/>
                  </a:cubicBezTo>
                  <a:cubicBezTo>
                    <a:pt x="137" y="434"/>
                    <a:pt x="160" y="457"/>
                    <a:pt x="183" y="480"/>
                  </a:cubicBezTo>
                  <a:lnTo>
                    <a:pt x="183" y="502"/>
                  </a:lnTo>
                  <a:cubicBezTo>
                    <a:pt x="251" y="571"/>
                    <a:pt x="297" y="639"/>
                    <a:pt x="342" y="708"/>
                  </a:cubicBezTo>
                  <a:lnTo>
                    <a:pt x="365" y="753"/>
                  </a:lnTo>
                  <a:lnTo>
                    <a:pt x="388" y="753"/>
                  </a:lnTo>
                  <a:lnTo>
                    <a:pt x="457" y="868"/>
                  </a:lnTo>
                  <a:cubicBezTo>
                    <a:pt x="502" y="936"/>
                    <a:pt x="548" y="982"/>
                    <a:pt x="594" y="1050"/>
                  </a:cubicBezTo>
                  <a:cubicBezTo>
                    <a:pt x="685" y="1164"/>
                    <a:pt x="753" y="1278"/>
                    <a:pt x="822" y="1415"/>
                  </a:cubicBezTo>
                  <a:lnTo>
                    <a:pt x="845" y="1415"/>
                  </a:lnTo>
                  <a:lnTo>
                    <a:pt x="890" y="1484"/>
                  </a:lnTo>
                  <a:cubicBezTo>
                    <a:pt x="913" y="1530"/>
                    <a:pt x="936" y="1575"/>
                    <a:pt x="959" y="1621"/>
                  </a:cubicBezTo>
                  <a:lnTo>
                    <a:pt x="1096" y="1803"/>
                  </a:lnTo>
                  <a:cubicBezTo>
                    <a:pt x="1118" y="1872"/>
                    <a:pt x="1164" y="1940"/>
                    <a:pt x="1210" y="1986"/>
                  </a:cubicBezTo>
                  <a:cubicBezTo>
                    <a:pt x="1233" y="2054"/>
                    <a:pt x="1278" y="2123"/>
                    <a:pt x="1324" y="2191"/>
                  </a:cubicBezTo>
                  <a:cubicBezTo>
                    <a:pt x="1392" y="2306"/>
                    <a:pt x="1461" y="2443"/>
                    <a:pt x="1529" y="2579"/>
                  </a:cubicBezTo>
                  <a:cubicBezTo>
                    <a:pt x="1552" y="2625"/>
                    <a:pt x="1575" y="2671"/>
                    <a:pt x="1598" y="2716"/>
                  </a:cubicBezTo>
                  <a:lnTo>
                    <a:pt x="1643" y="2762"/>
                  </a:lnTo>
                  <a:lnTo>
                    <a:pt x="1643" y="2785"/>
                  </a:lnTo>
                  <a:cubicBezTo>
                    <a:pt x="1643" y="2785"/>
                    <a:pt x="1666" y="2808"/>
                    <a:pt x="1666" y="2808"/>
                  </a:cubicBezTo>
                  <a:cubicBezTo>
                    <a:pt x="1666" y="2831"/>
                    <a:pt x="1689" y="2853"/>
                    <a:pt x="1689" y="2876"/>
                  </a:cubicBezTo>
                  <a:cubicBezTo>
                    <a:pt x="1712" y="2899"/>
                    <a:pt x="1735" y="2922"/>
                    <a:pt x="1758" y="2922"/>
                  </a:cubicBezTo>
                  <a:cubicBezTo>
                    <a:pt x="1780" y="2945"/>
                    <a:pt x="1780" y="2945"/>
                    <a:pt x="1803" y="2945"/>
                  </a:cubicBezTo>
                  <a:cubicBezTo>
                    <a:pt x="1826" y="2968"/>
                    <a:pt x="1849" y="2968"/>
                    <a:pt x="1895" y="2990"/>
                  </a:cubicBezTo>
                  <a:lnTo>
                    <a:pt x="1940" y="3013"/>
                  </a:lnTo>
                  <a:cubicBezTo>
                    <a:pt x="1963" y="3013"/>
                    <a:pt x="1986" y="3036"/>
                    <a:pt x="2031" y="3036"/>
                  </a:cubicBezTo>
                  <a:lnTo>
                    <a:pt x="2100" y="3082"/>
                  </a:lnTo>
                  <a:lnTo>
                    <a:pt x="2077" y="3059"/>
                  </a:lnTo>
                  <a:lnTo>
                    <a:pt x="2168" y="3104"/>
                  </a:lnTo>
                  <a:lnTo>
                    <a:pt x="2191" y="3104"/>
                  </a:lnTo>
                  <a:cubicBezTo>
                    <a:pt x="2237" y="3127"/>
                    <a:pt x="2283" y="3150"/>
                    <a:pt x="2305" y="3173"/>
                  </a:cubicBezTo>
                  <a:lnTo>
                    <a:pt x="2328" y="3196"/>
                  </a:lnTo>
                  <a:cubicBezTo>
                    <a:pt x="2374" y="3219"/>
                    <a:pt x="2397" y="3219"/>
                    <a:pt x="2442" y="3241"/>
                  </a:cubicBezTo>
                  <a:lnTo>
                    <a:pt x="2534" y="3287"/>
                  </a:lnTo>
                  <a:cubicBezTo>
                    <a:pt x="2579" y="3333"/>
                    <a:pt x="2648" y="3356"/>
                    <a:pt x="2716" y="3401"/>
                  </a:cubicBezTo>
                  <a:cubicBezTo>
                    <a:pt x="2739" y="3424"/>
                    <a:pt x="2785" y="3447"/>
                    <a:pt x="2808" y="3470"/>
                  </a:cubicBezTo>
                  <a:cubicBezTo>
                    <a:pt x="2853" y="3492"/>
                    <a:pt x="2922" y="3515"/>
                    <a:pt x="2967" y="3561"/>
                  </a:cubicBezTo>
                  <a:cubicBezTo>
                    <a:pt x="3013" y="3584"/>
                    <a:pt x="3059" y="3607"/>
                    <a:pt x="3104" y="3652"/>
                  </a:cubicBezTo>
                  <a:cubicBezTo>
                    <a:pt x="3127" y="3675"/>
                    <a:pt x="3173" y="3698"/>
                    <a:pt x="3196" y="3721"/>
                  </a:cubicBezTo>
                  <a:cubicBezTo>
                    <a:pt x="3218" y="3721"/>
                    <a:pt x="3218" y="3744"/>
                    <a:pt x="3241" y="3744"/>
                  </a:cubicBezTo>
                  <a:lnTo>
                    <a:pt x="3264" y="3766"/>
                  </a:lnTo>
                  <a:lnTo>
                    <a:pt x="3310" y="3789"/>
                  </a:lnTo>
                  <a:cubicBezTo>
                    <a:pt x="3333" y="3812"/>
                    <a:pt x="3355" y="3812"/>
                    <a:pt x="3355" y="3835"/>
                  </a:cubicBezTo>
                  <a:cubicBezTo>
                    <a:pt x="3378" y="3835"/>
                    <a:pt x="3378" y="3858"/>
                    <a:pt x="3401" y="3858"/>
                  </a:cubicBezTo>
                  <a:lnTo>
                    <a:pt x="3401" y="3881"/>
                  </a:lnTo>
                  <a:cubicBezTo>
                    <a:pt x="3424" y="3903"/>
                    <a:pt x="3447" y="3903"/>
                    <a:pt x="3469" y="3926"/>
                  </a:cubicBezTo>
                  <a:cubicBezTo>
                    <a:pt x="3492" y="3949"/>
                    <a:pt x="3515" y="3949"/>
                    <a:pt x="3538" y="3949"/>
                  </a:cubicBezTo>
                  <a:cubicBezTo>
                    <a:pt x="3561" y="3949"/>
                    <a:pt x="3584" y="3949"/>
                    <a:pt x="3606" y="3926"/>
                  </a:cubicBezTo>
                  <a:cubicBezTo>
                    <a:pt x="3629" y="3926"/>
                    <a:pt x="3629" y="3881"/>
                    <a:pt x="3629" y="3858"/>
                  </a:cubicBezTo>
                  <a:cubicBezTo>
                    <a:pt x="3606" y="3835"/>
                    <a:pt x="3606" y="3812"/>
                    <a:pt x="3584" y="3789"/>
                  </a:cubicBezTo>
                  <a:lnTo>
                    <a:pt x="3584" y="3766"/>
                  </a:lnTo>
                  <a:cubicBezTo>
                    <a:pt x="3561" y="3721"/>
                    <a:pt x="3538" y="3698"/>
                    <a:pt x="3538" y="3652"/>
                  </a:cubicBezTo>
                  <a:cubicBezTo>
                    <a:pt x="3492" y="3584"/>
                    <a:pt x="3469" y="3515"/>
                    <a:pt x="3424" y="3424"/>
                  </a:cubicBezTo>
                  <a:cubicBezTo>
                    <a:pt x="3378" y="3310"/>
                    <a:pt x="3310" y="3196"/>
                    <a:pt x="3218" y="3036"/>
                  </a:cubicBezTo>
                  <a:lnTo>
                    <a:pt x="3196" y="3013"/>
                  </a:lnTo>
                  <a:cubicBezTo>
                    <a:pt x="3150" y="2968"/>
                    <a:pt x="3127" y="2899"/>
                    <a:pt x="3104" y="2853"/>
                  </a:cubicBezTo>
                  <a:cubicBezTo>
                    <a:pt x="3081" y="2831"/>
                    <a:pt x="3059" y="2785"/>
                    <a:pt x="3036" y="2762"/>
                  </a:cubicBezTo>
                  <a:lnTo>
                    <a:pt x="2990" y="2694"/>
                  </a:lnTo>
                  <a:cubicBezTo>
                    <a:pt x="2876" y="2511"/>
                    <a:pt x="2785" y="2351"/>
                    <a:pt x="2671" y="2214"/>
                  </a:cubicBezTo>
                  <a:cubicBezTo>
                    <a:pt x="2511" y="1963"/>
                    <a:pt x="2328" y="1712"/>
                    <a:pt x="2123" y="1484"/>
                  </a:cubicBezTo>
                  <a:lnTo>
                    <a:pt x="2031" y="1393"/>
                  </a:lnTo>
                  <a:cubicBezTo>
                    <a:pt x="1986" y="1301"/>
                    <a:pt x="1917" y="1233"/>
                    <a:pt x="1849" y="1164"/>
                  </a:cubicBezTo>
                  <a:cubicBezTo>
                    <a:pt x="1758" y="1027"/>
                    <a:pt x="1666" y="913"/>
                    <a:pt x="1575" y="799"/>
                  </a:cubicBezTo>
                  <a:cubicBezTo>
                    <a:pt x="1507" y="731"/>
                    <a:pt x="1461" y="662"/>
                    <a:pt x="1415" y="617"/>
                  </a:cubicBezTo>
                  <a:lnTo>
                    <a:pt x="1324" y="502"/>
                  </a:lnTo>
                  <a:cubicBezTo>
                    <a:pt x="1255" y="411"/>
                    <a:pt x="1187" y="320"/>
                    <a:pt x="1118" y="251"/>
                  </a:cubicBezTo>
                  <a:cubicBezTo>
                    <a:pt x="1073" y="206"/>
                    <a:pt x="1050" y="160"/>
                    <a:pt x="1004" y="114"/>
                  </a:cubicBezTo>
                  <a:cubicBezTo>
                    <a:pt x="982" y="114"/>
                    <a:pt x="959" y="92"/>
                    <a:pt x="936" y="69"/>
                  </a:cubicBezTo>
                  <a:lnTo>
                    <a:pt x="913" y="46"/>
                  </a:lnTo>
                  <a:cubicBezTo>
                    <a:pt x="890" y="23"/>
                    <a:pt x="845" y="0"/>
                    <a:pt x="79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9772;p58">
              <a:extLst>
                <a:ext uri="{FF2B5EF4-FFF2-40B4-BE49-F238E27FC236}">
                  <a16:creationId xmlns:a16="http://schemas.microsoft.com/office/drawing/2014/main" id="{F20EE03D-91B1-562F-A9EF-C8B7B49434F0}"/>
                </a:ext>
              </a:extLst>
            </p:cNvPr>
            <p:cNvSpPr/>
            <p:nvPr/>
          </p:nvSpPr>
          <p:spPr>
            <a:xfrm>
              <a:off x="5449590" y="2934074"/>
              <a:ext cx="523638" cy="159206"/>
            </a:xfrm>
            <a:custGeom>
              <a:avLst/>
              <a:gdLst/>
              <a:ahLst/>
              <a:cxnLst/>
              <a:rect l="l" t="t" r="r" b="b"/>
              <a:pathLst>
                <a:path w="11117" h="3380" extrusionOk="0">
                  <a:moveTo>
                    <a:pt x="115" y="1"/>
                  </a:moveTo>
                  <a:cubicBezTo>
                    <a:pt x="92" y="1"/>
                    <a:pt x="69" y="24"/>
                    <a:pt x="46" y="24"/>
                  </a:cubicBezTo>
                  <a:cubicBezTo>
                    <a:pt x="0" y="69"/>
                    <a:pt x="0" y="115"/>
                    <a:pt x="46" y="161"/>
                  </a:cubicBezTo>
                  <a:cubicBezTo>
                    <a:pt x="69" y="206"/>
                    <a:pt x="115" y="252"/>
                    <a:pt x="160" y="298"/>
                  </a:cubicBezTo>
                  <a:cubicBezTo>
                    <a:pt x="206" y="343"/>
                    <a:pt x="252" y="389"/>
                    <a:pt x="297" y="435"/>
                  </a:cubicBezTo>
                  <a:cubicBezTo>
                    <a:pt x="389" y="526"/>
                    <a:pt x="480" y="617"/>
                    <a:pt x="571" y="686"/>
                  </a:cubicBezTo>
                  <a:cubicBezTo>
                    <a:pt x="586" y="701"/>
                    <a:pt x="602" y="716"/>
                    <a:pt x="617" y="731"/>
                  </a:cubicBezTo>
                  <a:lnTo>
                    <a:pt x="617" y="731"/>
                  </a:lnTo>
                  <a:cubicBezTo>
                    <a:pt x="685" y="800"/>
                    <a:pt x="777" y="868"/>
                    <a:pt x="868" y="937"/>
                  </a:cubicBezTo>
                  <a:lnTo>
                    <a:pt x="845" y="937"/>
                  </a:lnTo>
                  <a:cubicBezTo>
                    <a:pt x="1096" y="1142"/>
                    <a:pt x="1370" y="1348"/>
                    <a:pt x="1667" y="1507"/>
                  </a:cubicBezTo>
                  <a:cubicBezTo>
                    <a:pt x="1941" y="1667"/>
                    <a:pt x="2237" y="1827"/>
                    <a:pt x="2534" y="1964"/>
                  </a:cubicBezTo>
                  <a:cubicBezTo>
                    <a:pt x="2671" y="2032"/>
                    <a:pt x="2831" y="2101"/>
                    <a:pt x="2968" y="2146"/>
                  </a:cubicBezTo>
                  <a:cubicBezTo>
                    <a:pt x="3105" y="2215"/>
                    <a:pt x="3264" y="2283"/>
                    <a:pt x="3401" y="2329"/>
                  </a:cubicBezTo>
                  <a:cubicBezTo>
                    <a:pt x="3470" y="2352"/>
                    <a:pt x="3561" y="2398"/>
                    <a:pt x="3630" y="2420"/>
                  </a:cubicBezTo>
                  <a:cubicBezTo>
                    <a:pt x="3698" y="2443"/>
                    <a:pt x="3789" y="2466"/>
                    <a:pt x="3858" y="2512"/>
                  </a:cubicBezTo>
                  <a:cubicBezTo>
                    <a:pt x="4018" y="2557"/>
                    <a:pt x="4178" y="2603"/>
                    <a:pt x="4337" y="2649"/>
                  </a:cubicBezTo>
                  <a:cubicBezTo>
                    <a:pt x="4634" y="2763"/>
                    <a:pt x="4954" y="2831"/>
                    <a:pt x="5250" y="2900"/>
                  </a:cubicBezTo>
                  <a:cubicBezTo>
                    <a:pt x="5410" y="2945"/>
                    <a:pt x="5570" y="2991"/>
                    <a:pt x="5730" y="3014"/>
                  </a:cubicBezTo>
                  <a:cubicBezTo>
                    <a:pt x="5889" y="3059"/>
                    <a:pt x="6049" y="3082"/>
                    <a:pt x="6209" y="3105"/>
                  </a:cubicBezTo>
                  <a:cubicBezTo>
                    <a:pt x="6255" y="3128"/>
                    <a:pt x="6300" y="3128"/>
                    <a:pt x="6346" y="3128"/>
                  </a:cubicBezTo>
                  <a:cubicBezTo>
                    <a:pt x="6506" y="3174"/>
                    <a:pt x="6665" y="3196"/>
                    <a:pt x="6825" y="3219"/>
                  </a:cubicBezTo>
                  <a:cubicBezTo>
                    <a:pt x="6917" y="3242"/>
                    <a:pt x="6985" y="3242"/>
                    <a:pt x="7076" y="3265"/>
                  </a:cubicBezTo>
                  <a:cubicBezTo>
                    <a:pt x="7145" y="3288"/>
                    <a:pt x="7236" y="3288"/>
                    <a:pt x="7327" y="3311"/>
                  </a:cubicBezTo>
                  <a:cubicBezTo>
                    <a:pt x="7487" y="3311"/>
                    <a:pt x="7647" y="3333"/>
                    <a:pt x="7807" y="3333"/>
                  </a:cubicBezTo>
                  <a:cubicBezTo>
                    <a:pt x="7967" y="3356"/>
                    <a:pt x="8149" y="3356"/>
                    <a:pt x="8309" y="3379"/>
                  </a:cubicBezTo>
                  <a:lnTo>
                    <a:pt x="9290" y="3379"/>
                  </a:lnTo>
                  <a:cubicBezTo>
                    <a:pt x="9473" y="3356"/>
                    <a:pt x="9633" y="3333"/>
                    <a:pt x="9815" y="3311"/>
                  </a:cubicBezTo>
                  <a:cubicBezTo>
                    <a:pt x="9975" y="3288"/>
                    <a:pt x="10135" y="3265"/>
                    <a:pt x="10295" y="3242"/>
                  </a:cubicBezTo>
                  <a:cubicBezTo>
                    <a:pt x="10409" y="3219"/>
                    <a:pt x="10523" y="3196"/>
                    <a:pt x="10660" y="3174"/>
                  </a:cubicBezTo>
                  <a:cubicBezTo>
                    <a:pt x="10706" y="3151"/>
                    <a:pt x="10774" y="3128"/>
                    <a:pt x="10843" y="3128"/>
                  </a:cubicBezTo>
                  <a:cubicBezTo>
                    <a:pt x="10865" y="3105"/>
                    <a:pt x="10888" y="3105"/>
                    <a:pt x="10911" y="3082"/>
                  </a:cubicBezTo>
                  <a:cubicBezTo>
                    <a:pt x="10979" y="3059"/>
                    <a:pt x="11048" y="3059"/>
                    <a:pt x="11071" y="2991"/>
                  </a:cubicBezTo>
                  <a:cubicBezTo>
                    <a:pt x="11094" y="2968"/>
                    <a:pt x="11094" y="2945"/>
                    <a:pt x="11116" y="2923"/>
                  </a:cubicBezTo>
                  <a:cubicBezTo>
                    <a:pt x="11116" y="2877"/>
                    <a:pt x="11094" y="2854"/>
                    <a:pt x="11094" y="2831"/>
                  </a:cubicBezTo>
                  <a:cubicBezTo>
                    <a:pt x="11071" y="2786"/>
                    <a:pt x="11002" y="2763"/>
                    <a:pt x="10957" y="2740"/>
                  </a:cubicBezTo>
                  <a:cubicBezTo>
                    <a:pt x="10888" y="2740"/>
                    <a:pt x="10797" y="2763"/>
                    <a:pt x="10728" y="2763"/>
                  </a:cubicBezTo>
                  <a:cubicBezTo>
                    <a:pt x="10706" y="2786"/>
                    <a:pt x="10706" y="2786"/>
                    <a:pt x="10706" y="2786"/>
                  </a:cubicBezTo>
                  <a:cubicBezTo>
                    <a:pt x="10706" y="2763"/>
                    <a:pt x="10706" y="2740"/>
                    <a:pt x="10706" y="2717"/>
                  </a:cubicBezTo>
                  <a:cubicBezTo>
                    <a:pt x="10683" y="2649"/>
                    <a:pt x="10614" y="2580"/>
                    <a:pt x="10546" y="2580"/>
                  </a:cubicBezTo>
                  <a:lnTo>
                    <a:pt x="10454" y="2580"/>
                  </a:lnTo>
                  <a:cubicBezTo>
                    <a:pt x="10438" y="2564"/>
                    <a:pt x="10411" y="2548"/>
                    <a:pt x="10380" y="2548"/>
                  </a:cubicBezTo>
                  <a:cubicBezTo>
                    <a:pt x="10367" y="2548"/>
                    <a:pt x="10354" y="2551"/>
                    <a:pt x="10340" y="2557"/>
                  </a:cubicBezTo>
                  <a:cubicBezTo>
                    <a:pt x="10135" y="2580"/>
                    <a:pt x="9952" y="2603"/>
                    <a:pt x="9747" y="2649"/>
                  </a:cubicBezTo>
                  <a:cubicBezTo>
                    <a:pt x="9564" y="2671"/>
                    <a:pt x="9359" y="2694"/>
                    <a:pt x="9176" y="2694"/>
                  </a:cubicBezTo>
                  <a:lnTo>
                    <a:pt x="9131" y="2694"/>
                  </a:lnTo>
                  <a:cubicBezTo>
                    <a:pt x="9062" y="2717"/>
                    <a:pt x="8994" y="2717"/>
                    <a:pt x="8902" y="2717"/>
                  </a:cubicBezTo>
                  <a:lnTo>
                    <a:pt x="8834" y="2717"/>
                  </a:lnTo>
                  <a:cubicBezTo>
                    <a:pt x="8788" y="2740"/>
                    <a:pt x="8765" y="2740"/>
                    <a:pt x="8720" y="2740"/>
                  </a:cubicBezTo>
                  <a:lnTo>
                    <a:pt x="8400" y="2740"/>
                  </a:lnTo>
                  <a:cubicBezTo>
                    <a:pt x="8377" y="2740"/>
                    <a:pt x="8377" y="2740"/>
                    <a:pt x="8377" y="2763"/>
                  </a:cubicBezTo>
                  <a:cubicBezTo>
                    <a:pt x="8286" y="2763"/>
                    <a:pt x="8218" y="2763"/>
                    <a:pt x="8126" y="2740"/>
                  </a:cubicBezTo>
                  <a:cubicBezTo>
                    <a:pt x="7944" y="2740"/>
                    <a:pt x="7784" y="2740"/>
                    <a:pt x="7601" y="2717"/>
                  </a:cubicBezTo>
                  <a:cubicBezTo>
                    <a:pt x="7442" y="2717"/>
                    <a:pt x="7259" y="2694"/>
                    <a:pt x="7076" y="2671"/>
                  </a:cubicBezTo>
                  <a:cubicBezTo>
                    <a:pt x="6894" y="2671"/>
                    <a:pt x="6711" y="2649"/>
                    <a:pt x="6529" y="2626"/>
                  </a:cubicBezTo>
                  <a:cubicBezTo>
                    <a:pt x="6460" y="2626"/>
                    <a:pt x="6369" y="2603"/>
                    <a:pt x="6277" y="2603"/>
                  </a:cubicBezTo>
                  <a:cubicBezTo>
                    <a:pt x="6255" y="2603"/>
                    <a:pt x="6209" y="2580"/>
                    <a:pt x="6163" y="2580"/>
                  </a:cubicBezTo>
                  <a:lnTo>
                    <a:pt x="5981" y="2580"/>
                  </a:lnTo>
                  <a:cubicBezTo>
                    <a:pt x="5867" y="2580"/>
                    <a:pt x="5752" y="2557"/>
                    <a:pt x="5638" y="2534"/>
                  </a:cubicBezTo>
                  <a:cubicBezTo>
                    <a:pt x="5524" y="2512"/>
                    <a:pt x="5410" y="2489"/>
                    <a:pt x="5296" y="2466"/>
                  </a:cubicBezTo>
                  <a:cubicBezTo>
                    <a:pt x="5182" y="2420"/>
                    <a:pt x="5045" y="2398"/>
                    <a:pt x="4931" y="2375"/>
                  </a:cubicBezTo>
                  <a:cubicBezTo>
                    <a:pt x="4817" y="2329"/>
                    <a:pt x="4680" y="2306"/>
                    <a:pt x="4566" y="2261"/>
                  </a:cubicBezTo>
                  <a:cubicBezTo>
                    <a:pt x="4497" y="2261"/>
                    <a:pt x="4451" y="2238"/>
                    <a:pt x="4406" y="2238"/>
                  </a:cubicBezTo>
                  <a:cubicBezTo>
                    <a:pt x="4337" y="2215"/>
                    <a:pt x="4292" y="2215"/>
                    <a:pt x="4223" y="2192"/>
                  </a:cubicBezTo>
                  <a:cubicBezTo>
                    <a:pt x="4178" y="2192"/>
                    <a:pt x="4132" y="2192"/>
                    <a:pt x="4086" y="2169"/>
                  </a:cubicBezTo>
                  <a:cubicBezTo>
                    <a:pt x="4041" y="2146"/>
                    <a:pt x="3972" y="2146"/>
                    <a:pt x="3926" y="2124"/>
                  </a:cubicBezTo>
                  <a:lnTo>
                    <a:pt x="3881" y="2124"/>
                  </a:lnTo>
                  <a:cubicBezTo>
                    <a:pt x="3812" y="2101"/>
                    <a:pt x="3744" y="2078"/>
                    <a:pt x="3675" y="2055"/>
                  </a:cubicBezTo>
                  <a:cubicBezTo>
                    <a:pt x="3538" y="2009"/>
                    <a:pt x="3401" y="1964"/>
                    <a:pt x="3287" y="1918"/>
                  </a:cubicBezTo>
                  <a:cubicBezTo>
                    <a:pt x="3219" y="1895"/>
                    <a:pt x="3173" y="1873"/>
                    <a:pt x="3105" y="1850"/>
                  </a:cubicBezTo>
                  <a:cubicBezTo>
                    <a:pt x="3059" y="1827"/>
                    <a:pt x="2991" y="1804"/>
                    <a:pt x="2922" y="1781"/>
                  </a:cubicBezTo>
                  <a:lnTo>
                    <a:pt x="2899" y="1781"/>
                  </a:lnTo>
                  <a:cubicBezTo>
                    <a:pt x="2808" y="1736"/>
                    <a:pt x="2717" y="1713"/>
                    <a:pt x="2625" y="1667"/>
                  </a:cubicBezTo>
                  <a:cubicBezTo>
                    <a:pt x="2603" y="1644"/>
                    <a:pt x="2580" y="1644"/>
                    <a:pt x="2534" y="1621"/>
                  </a:cubicBezTo>
                  <a:cubicBezTo>
                    <a:pt x="2397" y="1553"/>
                    <a:pt x="2260" y="1485"/>
                    <a:pt x="2123" y="1416"/>
                  </a:cubicBezTo>
                  <a:cubicBezTo>
                    <a:pt x="1986" y="1325"/>
                    <a:pt x="1827" y="1256"/>
                    <a:pt x="1690" y="1165"/>
                  </a:cubicBezTo>
                  <a:cubicBezTo>
                    <a:pt x="1553" y="1096"/>
                    <a:pt x="1416" y="1005"/>
                    <a:pt x="1279" y="914"/>
                  </a:cubicBezTo>
                  <a:cubicBezTo>
                    <a:pt x="1210" y="868"/>
                    <a:pt x="1165" y="823"/>
                    <a:pt x="1096" y="777"/>
                  </a:cubicBezTo>
                  <a:cubicBezTo>
                    <a:pt x="1028" y="731"/>
                    <a:pt x="959" y="686"/>
                    <a:pt x="913" y="640"/>
                  </a:cubicBezTo>
                  <a:cubicBezTo>
                    <a:pt x="868" y="594"/>
                    <a:pt x="799" y="572"/>
                    <a:pt x="754" y="526"/>
                  </a:cubicBezTo>
                  <a:cubicBezTo>
                    <a:pt x="708" y="503"/>
                    <a:pt x="662" y="457"/>
                    <a:pt x="617" y="435"/>
                  </a:cubicBezTo>
                  <a:cubicBezTo>
                    <a:pt x="525" y="366"/>
                    <a:pt x="434" y="298"/>
                    <a:pt x="366" y="229"/>
                  </a:cubicBezTo>
                  <a:cubicBezTo>
                    <a:pt x="320" y="206"/>
                    <a:pt x="297" y="183"/>
                    <a:pt x="274" y="161"/>
                  </a:cubicBezTo>
                  <a:cubicBezTo>
                    <a:pt x="252" y="115"/>
                    <a:pt x="206" y="69"/>
                    <a:pt x="183" y="47"/>
                  </a:cubicBezTo>
                  <a:cubicBezTo>
                    <a:pt x="160" y="24"/>
                    <a:pt x="137" y="1"/>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9773;p58">
              <a:extLst>
                <a:ext uri="{FF2B5EF4-FFF2-40B4-BE49-F238E27FC236}">
                  <a16:creationId xmlns:a16="http://schemas.microsoft.com/office/drawing/2014/main" id="{93F9DE54-D547-1BA1-E0AC-6A2CCB19B67A}"/>
                </a:ext>
              </a:extLst>
            </p:cNvPr>
            <p:cNvSpPr/>
            <p:nvPr/>
          </p:nvSpPr>
          <p:spPr>
            <a:xfrm>
              <a:off x="5292590" y="2916881"/>
              <a:ext cx="177482" cy="71031"/>
            </a:xfrm>
            <a:custGeom>
              <a:avLst/>
              <a:gdLst/>
              <a:ahLst/>
              <a:cxnLst/>
              <a:rect l="l" t="t" r="r" b="b"/>
              <a:pathLst>
                <a:path w="3768" h="1508" extrusionOk="0">
                  <a:moveTo>
                    <a:pt x="846" y="1119"/>
                  </a:moveTo>
                  <a:cubicBezTo>
                    <a:pt x="846" y="1119"/>
                    <a:pt x="846" y="1119"/>
                    <a:pt x="846" y="1142"/>
                  </a:cubicBezTo>
                  <a:lnTo>
                    <a:pt x="754" y="1142"/>
                  </a:lnTo>
                  <a:cubicBezTo>
                    <a:pt x="777" y="1142"/>
                    <a:pt x="823" y="1119"/>
                    <a:pt x="846" y="1119"/>
                  </a:cubicBezTo>
                  <a:close/>
                  <a:moveTo>
                    <a:pt x="3333" y="1"/>
                  </a:moveTo>
                  <a:cubicBezTo>
                    <a:pt x="3311" y="1"/>
                    <a:pt x="3311" y="1"/>
                    <a:pt x="3288" y="23"/>
                  </a:cubicBezTo>
                  <a:lnTo>
                    <a:pt x="3265" y="23"/>
                  </a:lnTo>
                  <a:cubicBezTo>
                    <a:pt x="3219" y="23"/>
                    <a:pt x="3197" y="46"/>
                    <a:pt x="3174" y="46"/>
                  </a:cubicBezTo>
                  <a:cubicBezTo>
                    <a:pt x="3060" y="92"/>
                    <a:pt x="2945" y="138"/>
                    <a:pt x="2808" y="160"/>
                  </a:cubicBezTo>
                  <a:cubicBezTo>
                    <a:pt x="2672" y="206"/>
                    <a:pt x="2512" y="252"/>
                    <a:pt x="2352" y="297"/>
                  </a:cubicBezTo>
                  <a:cubicBezTo>
                    <a:pt x="2215" y="343"/>
                    <a:pt x="2055" y="389"/>
                    <a:pt x="1918" y="434"/>
                  </a:cubicBezTo>
                  <a:cubicBezTo>
                    <a:pt x="1759" y="503"/>
                    <a:pt x="1599" y="548"/>
                    <a:pt x="1439" y="617"/>
                  </a:cubicBezTo>
                  <a:cubicBezTo>
                    <a:pt x="1348" y="663"/>
                    <a:pt x="1234" y="708"/>
                    <a:pt x="1119" y="754"/>
                  </a:cubicBezTo>
                  <a:cubicBezTo>
                    <a:pt x="982" y="800"/>
                    <a:pt x="868" y="868"/>
                    <a:pt x="754" y="914"/>
                  </a:cubicBezTo>
                  <a:cubicBezTo>
                    <a:pt x="640" y="959"/>
                    <a:pt x="526" y="1005"/>
                    <a:pt x="412" y="1073"/>
                  </a:cubicBezTo>
                  <a:cubicBezTo>
                    <a:pt x="343" y="1096"/>
                    <a:pt x="298" y="1119"/>
                    <a:pt x="252" y="1119"/>
                  </a:cubicBezTo>
                  <a:cubicBezTo>
                    <a:pt x="206" y="1142"/>
                    <a:pt x="184" y="1142"/>
                    <a:pt x="161" y="1165"/>
                  </a:cubicBezTo>
                  <a:cubicBezTo>
                    <a:pt x="138" y="1165"/>
                    <a:pt x="115" y="1188"/>
                    <a:pt x="115" y="1188"/>
                  </a:cubicBezTo>
                  <a:cubicBezTo>
                    <a:pt x="69" y="1210"/>
                    <a:pt x="47" y="1210"/>
                    <a:pt x="24" y="1256"/>
                  </a:cubicBezTo>
                  <a:cubicBezTo>
                    <a:pt x="1" y="1279"/>
                    <a:pt x="1" y="1347"/>
                    <a:pt x="24" y="1370"/>
                  </a:cubicBezTo>
                  <a:cubicBezTo>
                    <a:pt x="47" y="1393"/>
                    <a:pt x="69" y="1416"/>
                    <a:pt x="92" y="1416"/>
                  </a:cubicBezTo>
                  <a:cubicBezTo>
                    <a:pt x="161" y="1416"/>
                    <a:pt x="206" y="1393"/>
                    <a:pt x="298" y="1393"/>
                  </a:cubicBezTo>
                  <a:lnTo>
                    <a:pt x="572" y="1393"/>
                  </a:lnTo>
                  <a:cubicBezTo>
                    <a:pt x="640" y="1393"/>
                    <a:pt x="731" y="1393"/>
                    <a:pt x="800" y="1416"/>
                  </a:cubicBezTo>
                  <a:lnTo>
                    <a:pt x="823" y="1416"/>
                  </a:lnTo>
                  <a:cubicBezTo>
                    <a:pt x="868" y="1393"/>
                    <a:pt x="914" y="1393"/>
                    <a:pt x="960" y="1370"/>
                  </a:cubicBezTo>
                  <a:lnTo>
                    <a:pt x="982" y="1370"/>
                  </a:lnTo>
                  <a:cubicBezTo>
                    <a:pt x="1028" y="1370"/>
                    <a:pt x="1051" y="1393"/>
                    <a:pt x="1051" y="1439"/>
                  </a:cubicBezTo>
                  <a:cubicBezTo>
                    <a:pt x="1119" y="1439"/>
                    <a:pt x="1165" y="1461"/>
                    <a:pt x="1234" y="1461"/>
                  </a:cubicBezTo>
                  <a:cubicBezTo>
                    <a:pt x="1279" y="1461"/>
                    <a:pt x="1348" y="1484"/>
                    <a:pt x="1416" y="1484"/>
                  </a:cubicBezTo>
                  <a:cubicBezTo>
                    <a:pt x="1485" y="1507"/>
                    <a:pt x="1553" y="1507"/>
                    <a:pt x="1644" y="1507"/>
                  </a:cubicBezTo>
                  <a:lnTo>
                    <a:pt x="1759" y="1507"/>
                  </a:lnTo>
                  <a:cubicBezTo>
                    <a:pt x="1804" y="1507"/>
                    <a:pt x="1850" y="1484"/>
                    <a:pt x="1873" y="1461"/>
                  </a:cubicBezTo>
                  <a:cubicBezTo>
                    <a:pt x="1941" y="1439"/>
                    <a:pt x="2010" y="1416"/>
                    <a:pt x="2055" y="1393"/>
                  </a:cubicBezTo>
                  <a:cubicBezTo>
                    <a:pt x="2215" y="1302"/>
                    <a:pt x="2375" y="1210"/>
                    <a:pt x="2535" y="1142"/>
                  </a:cubicBezTo>
                  <a:cubicBezTo>
                    <a:pt x="2717" y="1051"/>
                    <a:pt x="2877" y="982"/>
                    <a:pt x="3060" y="914"/>
                  </a:cubicBezTo>
                  <a:cubicBezTo>
                    <a:pt x="3174" y="891"/>
                    <a:pt x="3265" y="845"/>
                    <a:pt x="3379" y="822"/>
                  </a:cubicBezTo>
                  <a:cubicBezTo>
                    <a:pt x="3470" y="800"/>
                    <a:pt x="3585" y="777"/>
                    <a:pt x="3699" y="754"/>
                  </a:cubicBezTo>
                  <a:cubicBezTo>
                    <a:pt x="3744" y="754"/>
                    <a:pt x="3767" y="708"/>
                    <a:pt x="3767" y="663"/>
                  </a:cubicBezTo>
                  <a:cubicBezTo>
                    <a:pt x="3744" y="617"/>
                    <a:pt x="3699" y="594"/>
                    <a:pt x="3653" y="594"/>
                  </a:cubicBezTo>
                  <a:cubicBezTo>
                    <a:pt x="3585" y="617"/>
                    <a:pt x="3516" y="617"/>
                    <a:pt x="3425" y="640"/>
                  </a:cubicBezTo>
                  <a:cubicBezTo>
                    <a:pt x="3425" y="640"/>
                    <a:pt x="3425" y="617"/>
                    <a:pt x="3402" y="617"/>
                  </a:cubicBezTo>
                  <a:cubicBezTo>
                    <a:pt x="3448" y="594"/>
                    <a:pt x="3470" y="571"/>
                    <a:pt x="3470" y="548"/>
                  </a:cubicBezTo>
                  <a:cubicBezTo>
                    <a:pt x="3493" y="526"/>
                    <a:pt x="3493" y="480"/>
                    <a:pt x="3493" y="457"/>
                  </a:cubicBezTo>
                  <a:cubicBezTo>
                    <a:pt x="3493" y="457"/>
                    <a:pt x="3470" y="434"/>
                    <a:pt x="3470" y="412"/>
                  </a:cubicBezTo>
                  <a:cubicBezTo>
                    <a:pt x="3470" y="434"/>
                    <a:pt x="3470" y="434"/>
                    <a:pt x="3470" y="434"/>
                  </a:cubicBezTo>
                  <a:cubicBezTo>
                    <a:pt x="3470" y="389"/>
                    <a:pt x="3448" y="343"/>
                    <a:pt x="3448" y="275"/>
                  </a:cubicBezTo>
                  <a:cubicBezTo>
                    <a:pt x="3448" y="252"/>
                    <a:pt x="3448" y="229"/>
                    <a:pt x="3448" y="206"/>
                  </a:cubicBezTo>
                  <a:cubicBezTo>
                    <a:pt x="3448" y="183"/>
                    <a:pt x="3470" y="160"/>
                    <a:pt x="3470" y="138"/>
                  </a:cubicBezTo>
                  <a:cubicBezTo>
                    <a:pt x="3470" y="69"/>
                    <a:pt x="3425" y="23"/>
                    <a:pt x="337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9774;p58">
              <a:extLst>
                <a:ext uri="{FF2B5EF4-FFF2-40B4-BE49-F238E27FC236}">
                  <a16:creationId xmlns:a16="http://schemas.microsoft.com/office/drawing/2014/main" id="{BBD66B40-D8F7-B8F3-F837-A4297A586DED}"/>
                </a:ext>
              </a:extLst>
            </p:cNvPr>
            <p:cNvSpPr/>
            <p:nvPr/>
          </p:nvSpPr>
          <p:spPr>
            <a:xfrm>
              <a:off x="5229187" y="2729831"/>
              <a:ext cx="92509" cy="240835"/>
            </a:xfrm>
            <a:custGeom>
              <a:avLst/>
              <a:gdLst/>
              <a:ahLst/>
              <a:cxnLst/>
              <a:rect l="l" t="t" r="r" b="b"/>
              <a:pathLst>
                <a:path w="1964" h="5113" extrusionOk="0">
                  <a:moveTo>
                    <a:pt x="300" y="162"/>
                  </a:moveTo>
                  <a:cubicBezTo>
                    <a:pt x="320" y="184"/>
                    <a:pt x="321" y="206"/>
                    <a:pt x="343" y="228"/>
                  </a:cubicBezTo>
                  <a:cubicBezTo>
                    <a:pt x="343" y="251"/>
                    <a:pt x="343" y="251"/>
                    <a:pt x="343" y="251"/>
                  </a:cubicBezTo>
                  <a:cubicBezTo>
                    <a:pt x="343" y="274"/>
                    <a:pt x="365" y="297"/>
                    <a:pt x="365" y="342"/>
                  </a:cubicBezTo>
                  <a:cubicBezTo>
                    <a:pt x="343" y="297"/>
                    <a:pt x="343" y="274"/>
                    <a:pt x="320" y="228"/>
                  </a:cubicBezTo>
                  <a:cubicBezTo>
                    <a:pt x="320" y="210"/>
                    <a:pt x="305" y="192"/>
                    <a:pt x="300" y="162"/>
                  </a:cubicBezTo>
                  <a:close/>
                  <a:moveTo>
                    <a:pt x="411" y="0"/>
                  </a:moveTo>
                  <a:cubicBezTo>
                    <a:pt x="411" y="0"/>
                    <a:pt x="388" y="23"/>
                    <a:pt x="388" y="23"/>
                  </a:cubicBezTo>
                  <a:cubicBezTo>
                    <a:pt x="331" y="23"/>
                    <a:pt x="290" y="71"/>
                    <a:pt x="291" y="126"/>
                  </a:cubicBezTo>
                  <a:lnTo>
                    <a:pt x="291" y="126"/>
                  </a:lnTo>
                  <a:cubicBezTo>
                    <a:pt x="267" y="88"/>
                    <a:pt x="227" y="67"/>
                    <a:pt x="206" y="46"/>
                  </a:cubicBezTo>
                  <a:cubicBezTo>
                    <a:pt x="183" y="23"/>
                    <a:pt x="160" y="11"/>
                    <a:pt x="140" y="11"/>
                  </a:cubicBezTo>
                  <a:cubicBezTo>
                    <a:pt x="120" y="11"/>
                    <a:pt x="103" y="23"/>
                    <a:pt x="92" y="46"/>
                  </a:cubicBezTo>
                  <a:cubicBezTo>
                    <a:pt x="46" y="69"/>
                    <a:pt x="46" y="137"/>
                    <a:pt x="92" y="160"/>
                  </a:cubicBezTo>
                  <a:cubicBezTo>
                    <a:pt x="92" y="183"/>
                    <a:pt x="114" y="183"/>
                    <a:pt x="114" y="205"/>
                  </a:cubicBezTo>
                  <a:cubicBezTo>
                    <a:pt x="137" y="205"/>
                    <a:pt x="137" y="205"/>
                    <a:pt x="137" y="228"/>
                  </a:cubicBezTo>
                  <a:cubicBezTo>
                    <a:pt x="160" y="274"/>
                    <a:pt x="160" y="297"/>
                    <a:pt x="183" y="342"/>
                  </a:cubicBezTo>
                  <a:cubicBezTo>
                    <a:pt x="183" y="403"/>
                    <a:pt x="183" y="446"/>
                    <a:pt x="183" y="502"/>
                  </a:cubicBezTo>
                  <a:cubicBezTo>
                    <a:pt x="160" y="571"/>
                    <a:pt x="160" y="639"/>
                    <a:pt x="137" y="685"/>
                  </a:cubicBezTo>
                  <a:cubicBezTo>
                    <a:pt x="137" y="776"/>
                    <a:pt x="114" y="845"/>
                    <a:pt x="114" y="913"/>
                  </a:cubicBezTo>
                  <a:cubicBezTo>
                    <a:pt x="92" y="982"/>
                    <a:pt x="92" y="1050"/>
                    <a:pt x="69" y="1141"/>
                  </a:cubicBezTo>
                  <a:cubicBezTo>
                    <a:pt x="46" y="1210"/>
                    <a:pt x="46" y="1301"/>
                    <a:pt x="46" y="1392"/>
                  </a:cubicBezTo>
                  <a:cubicBezTo>
                    <a:pt x="46" y="1392"/>
                    <a:pt x="23" y="1415"/>
                    <a:pt x="23" y="1415"/>
                  </a:cubicBezTo>
                  <a:cubicBezTo>
                    <a:pt x="23" y="1575"/>
                    <a:pt x="0" y="1735"/>
                    <a:pt x="0" y="1895"/>
                  </a:cubicBezTo>
                  <a:cubicBezTo>
                    <a:pt x="0" y="2054"/>
                    <a:pt x="0" y="2191"/>
                    <a:pt x="0" y="2351"/>
                  </a:cubicBezTo>
                  <a:cubicBezTo>
                    <a:pt x="23" y="2511"/>
                    <a:pt x="46" y="2671"/>
                    <a:pt x="92" y="2830"/>
                  </a:cubicBezTo>
                  <a:cubicBezTo>
                    <a:pt x="92" y="2899"/>
                    <a:pt x="114" y="2967"/>
                    <a:pt x="137" y="3059"/>
                  </a:cubicBezTo>
                  <a:cubicBezTo>
                    <a:pt x="160" y="3127"/>
                    <a:pt x="183" y="3196"/>
                    <a:pt x="206" y="3287"/>
                  </a:cubicBezTo>
                  <a:cubicBezTo>
                    <a:pt x="229" y="3424"/>
                    <a:pt x="297" y="3561"/>
                    <a:pt x="343" y="3721"/>
                  </a:cubicBezTo>
                  <a:cubicBezTo>
                    <a:pt x="411" y="3858"/>
                    <a:pt x="480" y="4017"/>
                    <a:pt x="548" y="4154"/>
                  </a:cubicBezTo>
                  <a:cubicBezTo>
                    <a:pt x="594" y="4223"/>
                    <a:pt x="617" y="4268"/>
                    <a:pt x="662" y="4337"/>
                  </a:cubicBezTo>
                  <a:cubicBezTo>
                    <a:pt x="708" y="4405"/>
                    <a:pt x="754" y="4451"/>
                    <a:pt x="799" y="4519"/>
                  </a:cubicBezTo>
                  <a:cubicBezTo>
                    <a:pt x="845" y="4588"/>
                    <a:pt x="890" y="4656"/>
                    <a:pt x="959" y="4725"/>
                  </a:cubicBezTo>
                  <a:cubicBezTo>
                    <a:pt x="1005" y="4771"/>
                    <a:pt x="1050" y="4816"/>
                    <a:pt x="1096" y="4862"/>
                  </a:cubicBezTo>
                  <a:cubicBezTo>
                    <a:pt x="1164" y="4930"/>
                    <a:pt x="1210" y="4976"/>
                    <a:pt x="1279" y="5044"/>
                  </a:cubicBezTo>
                  <a:cubicBezTo>
                    <a:pt x="1301" y="5044"/>
                    <a:pt x="1324" y="5067"/>
                    <a:pt x="1347" y="5090"/>
                  </a:cubicBezTo>
                  <a:cubicBezTo>
                    <a:pt x="1393" y="5113"/>
                    <a:pt x="1438" y="5113"/>
                    <a:pt x="1484" y="5113"/>
                  </a:cubicBezTo>
                  <a:cubicBezTo>
                    <a:pt x="1530" y="5113"/>
                    <a:pt x="1552" y="5113"/>
                    <a:pt x="1598" y="5090"/>
                  </a:cubicBezTo>
                  <a:cubicBezTo>
                    <a:pt x="1621" y="5090"/>
                    <a:pt x="1667" y="5067"/>
                    <a:pt x="1689" y="5067"/>
                  </a:cubicBezTo>
                  <a:cubicBezTo>
                    <a:pt x="1735" y="5044"/>
                    <a:pt x="1781" y="5022"/>
                    <a:pt x="1803" y="5022"/>
                  </a:cubicBezTo>
                  <a:cubicBezTo>
                    <a:pt x="1826" y="5022"/>
                    <a:pt x="1826" y="4999"/>
                    <a:pt x="1849" y="4999"/>
                  </a:cubicBezTo>
                  <a:cubicBezTo>
                    <a:pt x="1849" y="4999"/>
                    <a:pt x="1872" y="4999"/>
                    <a:pt x="1895" y="4976"/>
                  </a:cubicBezTo>
                  <a:cubicBezTo>
                    <a:pt x="1918" y="4976"/>
                    <a:pt x="1918" y="4953"/>
                    <a:pt x="1940" y="4930"/>
                  </a:cubicBezTo>
                  <a:cubicBezTo>
                    <a:pt x="1963" y="4885"/>
                    <a:pt x="1963" y="4816"/>
                    <a:pt x="1940" y="4771"/>
                  </a:cubicBezTo>
                  <a:cubicBezTo>
                    <a:pt x="1918" y="4725"/>
                    <a:pt x="1872" y="4702"/>
                    <a:pt x="1849" y="4679"/>
                  </a:cubicBezTo>
                  <a:cubicBezTo>
                    <a:pt x="1735" y="4611"/>
                    <a:pt x="1621" y="4565"/>
                    <a:pt x="1507" y="4474"/>
                  </a:cubicBezTo>
                  <a:cubicBezTo>
                    <a:pt x="1507" y="4474"/>
                    <a:pt x="1484" y="4474"/>
                    <a:pt x="1484" y="4451"/>
                  </a:cubicBezTo>
                  <a:cubicBezTo>
                    <a:pt x="1484" y="4451"/>
                    <a:pt x="1461" y="4451"/>
                    <a:pt x="1461" y="4428"/>
                  </a:cubicBezTo>
                  <a:cubicBezTo>
                    <a:pt x="1393" y="4360"/>
                    <a:pt x="1301" y="4291"/>
                    <a:pt x="1233" y="4200"/>
                  </a:cubicBezTo>
                  <a:cubicBezTo>
                    <a:pt x="1210" y="4154"/>
                    <a:pt x="1164" y="4109"/>
                    <a:pt x="1119" y="4063"/>
                  </a:cubicBezTo>
                  <a:cubicBezTo>
                    <a:pt x="1096" y="3994"/>
                    <a:pt x="1050" y="3949"/>
                    <a:pt x="1027" y="3880"/>
                  </a:cubicBezTo>
                  <a:cubicBezTo>
                    <a:pt x="959" y="3766"/>
                    <a:pt x="868" y="3675"/>
                    <a:pt x="799" y="3561"/>
                  </a:cubicBezTo>
                  <a:cubicBezTo>
                    <a:pt x="776" y="3470"/>
                    <a:pt x="754" y="3401"/>
                    <a:pt x="731" y="3310"/>
                  </a:cubicBezTo>
                  <a:cubicBezTo>
                    <a:pt x="708" y="3241"/>
                    <a:pt x="662" y="3173"/>
                    <a:pt x="639" y="3104"/>
                  </a:cubicBezTo>
                  <a:cubicBezTo>
                    <a:pt x="617" y="3013"/>
                    <a:pt x="594" y="2922"/>
                    <a:pt x="571" y="2830"/>
                  </a:cubicBezTo>
                  <a:cubicBezTo>
                    <a:pt x="548" y="2762"/>
                    <a:pt x="525" y="2671"/>
                    <a:pt x="525" y="2579"/>
                  </a:cubicBezTo>
                  <a:cubicBezTo>
                    <a:pt x="502" y="2442"/>
                    <a:pt x="502" y="2305"/>
                    <a:pt x="502" y="2168"/>
                  </a:cubicBezTo>
                  <a:cubicBezTo>
                    <a:pt x="525" y="2077"/>
                    <a:pt x="525" y="2009"/>
                    <a:pt x="525" y="1940"/>
                  </a:cubicBezTo>
                  <a:cubicBezTo>
                    <a:pt x="525" y="1849"/>
                    <a:pt x="525" y="1780"/>
                    <a:pt x="525" y="1712"/>
                  </a:cubicBezTo>
                  <a:cubicBezTo>
                    <a:pt x="548" y="1643"/>
                    <a:pt x="548" y="1575"/>
                    <a:pt x="548" y="1484"/>
                  </a:cubicBezTo>
                  <a:cubicBezTo>
                    <a:pt x="548" y="1415"/>
                    <a:pt x="548" y="1347"/>
                    <a:pt x="548" y="1278"/>
                  </a:cubicBezTo>
                  <a:cubicBezTo>
                    <a:pt x="571" y="1210"/>
                    <a:pt x="571" y="1141"/>
                    <a:pt x="571" y="1073"/>
                  </a:cubicBezTo>
                  <a:cubicBezTo>
                    <a:pt x="571" y="1004"/>
                    <a:pt x="594" y="913"/>
                    <a:pt x="594" y="845"/>
                  </a:cubicBezTo>
                  <a:cubicBezTo>
                    <a:pt x="594" y="799"/>
                    <a:pt x="594" y="753"/>
                    <a:pt x="617" y="708"/>
                  </a:cubicBezTo>
                  <a:cubicBezTo>
                    <a:pt x="617" y="685"/>
                    <a:pt x="617" y="685"/>
                    <a:pt x="617" y="662"/>
                  </a:cubicBezTo>
                  <a:cubicBezTo>
                    <a:pt x="617" y="548"/>
                    <a:pt x="662" y="434"/>
                    <a:pt x="639" y="320"/>
                  </a:cubicBezTo>
                  <a:cubicBezTo>
                    <a:pt x="617" y="274"/>
                    <a:pt x="617" y="228"/>
                    <a:pt x="594" y="183"/>
                  </a:cubicBezTo>
                  <a:cubicBezTo>
                    <a:pt x="571" y="137"/>
                    <a:pt x="571" y="114"/>
                    <a:pt x="548" y="91"/>
                  </a:cubicBezTo>
                  <a:cubicBezTo>
                    <a:pt x="525" y="69"/>
                    <a:pt x="525" y="69"/>
                    <a:pt x="502" y="69"/>
                  </a:cubicBezTo>
                  <a:cubicBezTo>
                    <a:pt x="480" y="23"/>
                    <a:pt x="457" y="0"/>
                    <a:pt x="41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9775;p58">
              <a:extLst>
                <a:ext uri="{FF2B5EF4-FFF2-40B4-BE49-F238E27FC236}">
                  <a16:creationId xmlns:a16="http://schemas.microsoft.com/office/drawing/2014/main" id="{318D16C4-8ED4-8A5B-C5A1-D2D5A7690125}"/>
                </a:ext>
              </a:extLst>
            </p:cNvPr>
            <p:cNvSpPr/>
            <p:nvPr/>
          </p:nvSpPr>
          <p:spPr>
            <a:xfrm>
              <a:off x="5241010" y="2731951"/>
              <a:ext cx="8620" cy="9091"/>
            </a:xfrm>
            <a:custGeom>
              <a:avLst/>
              <a:gdLst/>
              <a:ahLst/>
              <a:cxnLst/>
              <a:rect l="l" t="t" r="r" b="b"/>
              <a:pathLst>
                <a:path w="183" h="193" extrusionOk="0">
                  <a:moveTo>
                    <a:pt x="23" y="1"/>
                  </a:moveTo>
                  <a:cubicBezTo>
                    <a:pt x="23" y="24"/>
                    <a:pt x="0" y="46"/>
                    <a:pt x="0" y="46"/>
                  </a:cubicBezTo>
                  <a:cubicBezTo>
                    <a:pt x="0" y="69"/>
                    <a:pt x="0" y="92"/>
                    <a:pt x="23" y="115"/>
                  </a:cubicBezTo>
                  <a:cubicBezTo>
                    <a:pt x="23" y="115"/>
                    <a:pt x="23" y="138"/>
                    <a:pt x="46" y="138"/>
                  </a:cubicBezTo>
                  <a:cubicBezTo>
                    <a:pt x="46" y="160"/>
                    <a:pt x="69" y="183"/>
                    <a:pt x="92" y="183"/>
                  </a:cubicBezTo>
                  <a:cubicBezTo>
                    <a:pt x="98" y="190"/>
                    <a:pt x="107" y="193"/>
                    <a:pt x="116" y="193"/>
                  </a:cubicBezTo>
                  <a:cubicBezTo>
                    <a:pt x="139" y="193"/>
                    <a:pt x="167" y="177"/>
                    <a:pt x="183" y="160"/>
                  </a:cubicBezTo>
                  <a:cubicBezTo>
                    <a:pt x="183" y="138"/>
                    <a:pt x="183" y="138"/>
                    <a:pt x="183" y="115"/>
                  </a:cubicBezTo>
                  <a:cubicBezTo>
                    <a:pt x="160" y="115"/>
                    <a:pt x="160" y="92"/>
                    <a:pt x="160" y="92"/>
                  </a:cubicBezTo>
                  <a:cubicBezTo>
                    <a:pt x="160" y="69"/>
                    <a:pt x="137" y="69"/>
                    <a:pt x="137" y="69"/>
                  </a:cubicBezTo>
                  <a:cubicBezTo>
                    <a:pt x="137" y="69"/>
                    <a:pt x="137" y="46"/>
                    <a:pt x="114" y="46"/>
                  </a:cubicBezTo>
                  <a:cubicBezTo>
                    <a:pt x="114" y="24"/>
                    <a:pt x="114" y="24"/>
                    <a:pt x="114" y="24"/>
                  </a:cubicBezTo>
                  <a:cubicBezTo>
                    <a:pt x="92" y="1"/>
                    <a:pt x="69" y="1"/>
                    <a:pt x="69" y="1"/>
                  </a:cubicBezTo>
                  <a:close/>
                </a:path>
              </a:pathLst>
            </a:custGeom>
            <a:solidFill>
              <a:srgbClr val="6E59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9776;p58">
              <a:extLst>
                <a:ext uri="{FF2B5EF4-FFF2-40B4-BE49-F238E27FC236}">
                  <a16:creationId xmlns:a16="http://schemas.microsoft.com/office/drawing/2014/main" id="{E037D4F1-1E1C-542D-FC60-02CFB6787486}"/>
                </a:ext>
              </a:extLst>
            </p:cNvPr>
            <p:cNvSpPr/>
            <p:nvPr/>
          </p:nvSpPr>
          <p:spPr>
            <a:xfrm>
              <a:off x="6128038" y="3212553"/>
              <a:ext cx="76353" cy="53791"/>
            </a:xfrm>
            <a:custGeom>
              <a:avLst/>
              <a:gdLst/>
              <a:ahLst/>
              <a:cxnLst/>
              <a:rect l="l" t="t" r="r" b="b"/>
              <a:pathLst>
                <a:path w="1621" h="1142" extrusionOk="0">
                  <a:moveTo>
                    <a:pt x="1461" y="1"/>
                  </a:moveTo>
                  <a:cubicBezTo>
                    <a:pt x="1415" y="23"/>
                    <a:pt x="1370" y="46"/>
                    <a:pt x="1370" y="92"/>
                  </a:cubicBezTo>
                  <a:cubicBezTo>
                    <a:pt x="1393" y="115"/>
                    <a:pt x="1393" y="138"/>
                    <a:pt x="1393" y="160"/>
                  </a:cubicBezTo>
                  <a:cubicBezTo>
                    <a:pt x="1393" y="160"/>
                    <a:pt x="1370" y="160"/>
                    <a:pt x="1370" y="183"/>
                  </a:cubicBezTo>
                  <a:cubicBezTo>
                    <a:pt x="1370" y="206"/>
                    <a:pt x="1347" y="206"/>
                    <a:pt x="1347" y="229"/>
                  </a:cubicBezTo>
                  <a:cubicBezTo>
                    <a:pt x="1301" y="275"/>
                    <a:pt x="1278" y="320"/>
                    <a:pt x="1233" y="343"/>
                  </a:cubicBezTo>
                  <a:cubicBezTo>
                    <a:pt x="1142" y="434"/>
                    <a:pt x="1027" y="503"/>
                    <a:pt x="913" y="548"/>
                  </a:cubicBezTo>
                  <a:cubicBezTo>
                    <a:pt x="799" y="617"/>
                    <a:pt x="685" y="685"/>
                    <a:pt x="571" y="731"/>
                  </a:cubicBezTo>
                  <a:cubicBezTo>
                    <a:pt x="502" y="777"/>
                    <a:pt x="434" y="799"/>
                    <a:pt x="365" y="822"/>
                  </a:cubicBezTo>
                  <a:cubicBezTo>
                    <a:pt x="297" y="845"/>
                    <a:pt x="229" y="845"/>
                    <a:pt x="160" y="868"/>
                  </a:cubicBezTo>
                  <a:cubicBezTo>
                    <a:pt x="137" y="868"/>
                    <a:pt x="114" y="868"/>
                    <a:pt x="92" y="891"/>
                  </a:cubicBezTo>
                  <a:lnTo>
                    <a:pt x="46" y="891"/>
                  </a:lnTo>
                  <a:cubicBezTo>
                    <a:pt x="46" y="914"/>
                    <a:pt x="23" y="936"/>
                    <a:pt x="0" y="959"/>
                  </a:cubicBezTo>
                  <a:cubicBezTo>
                    <a:pt x="0" y="982"/>
                    <a:pt x="0" y="1005"/>
                    <a:pt x="0" y="1051"/>
                  </a:cubicBezTo>
                  <a:cubicBezTo>
                    <a:pt x="0" y="1073"/>
                    <a:pt x="46" y="1096"/>
                    <a:pt x="69" y="1119"/>
                  </a:cubicBezTo>
                  <a:lnTo>
                    <a:pt x="114" y="1119"/>
                  </a:lnTo>
                  <a:cubicBezTo>
                    <a:pt x="137" y="1142"/>
                    <a:pt x="183" y="1142"/>
                    <a:pt x="206" y="1142"/>
                  </a:cubicBezTo>
                  <a:cubicBezTo>
                    <a:pt x="251" y="1119"/>
                    <a:pt x="297" y="1119"/>
                    <a:pt x="343" y="1119"/>
                  </a:cubicBezTo>
                  <a:lnTo>
                    <a:pt x="365" y="1119"/>
                  </a:lnTo>
                  <a:cubicBezTo>
                    <a:pt x="365" y="1119"/>
                    <a:pt x="388" y="1142"/>
                    <a:pt x="411" y="1142"/>
                  </a:cubicBezTo>
                  <a:cubicBezTo>
                    <a:pt x="457" y="1142"/>
                    <a:pt x="502" y="1142"/>
                    <a:pt x="525" y="1119"/>
                  </a:cubicBezTo>
                  <a:cubicBezTo>
                    <a:pt x="571" y="1119"/>
                    <a:pt x="594" y="1119"/>
                    <a:pt x="617" y="1096"/>
                  </a:cubicBezTo>
                  <a:cubicBezTo>
                    <a:pt x="685" y="1073"/>
                    <a:pt x="753" y="1051"/>
                    <a:pt x="822" y="1028"/>
                  </a:cubicBezTo>
                  <a:cubicBezTo>
                    <a:pt x="845" y="1028"/>
                    <a:pt x="868" y="1005"/>
                    <a:pt x="913" y="1005"/>
                  </a:cubicBezTo>
                  <a:cubicBezTo>
                    <a:pt x="936" y="982"/>
                    <a:pt x="982" y="959"/>
                    <a:pt x="1027" y="936"/>
                  </a:cubicBezTo>
                  <a:cubicBezTo>
                    <a:pt x="1096" y="891"/>
                    <a:pt x="1164" y="868"/>
                    <a:pt x="1210" y="822"/>
                  </a:cubicBezTo>
                  <a:cubicBezTo>
                    <a:pt x="1324" y="754"/>
                    <a:pt x="1415" y="663"/>
                    <a:pt x="1484" y="571"/>
                  </a:cubicBezTo>
                  <a:cubicBezTo>
                    <a:pt x="1507" y="526"/>
                    <a:pt x="1530" y="480"/>
                    <a:pt x="1552" y="457"/>
                  </a:cubicBezTo>
                  <a:cubicBezTo>
                    <a:pt x="1552" y="434"/>
                    <a:pt x="1575" y="411"/>
                    <a:pt x="1575" y="389"/>
                  </a:cubicBezTo>
                  <a:cubicBezTo>
                    <a:pt x="1598" y="366"/>
                    <a:pt x="1598" y="343"/>
                    <a:pt x="1598" y="320"/>
                  </a:cubicBezTo>
                  <a:cubicBezTo>
                    <a:pt x="1621" y="297"/>
                    <a:pt x="1598" y="275"/>
                    <a:pt x="1598" y="252"/>
                  </a:cubicBezTo>
                  <a:cubicBezTo>
                    <a:pt x="1598" y="206"/>
                    <a:pt x="1575" y="183"/>
                    <a:pt x="1530" y="160"/>
                  </a:cubicBezTo>
                  <a:cubicBezTo>
                    <a:pt x="1552" y="138"/>
                    <a:pt x="1530" y="115"/>
                    <a:pt x="1530" y="92"/>
                  </a:cubicBezTo>
                  <a:cubicBezTo>
                    <a:pt x="1530" y="46"/>
                    <a:pt x="1507" y="1"/>
                    <a:pt x="14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9777;p58">
              <a:extLst>
                <a:ext uri="{FF2B5EF4-FFF2-40B4-BE49-F238E27FC236}">
                  <a16:creationId xmlns:a16="http://schemas.microsoft.com/office/drawing/2014/main" id="{BAEF003D-82E6-1468-7DDE-A5C44464A887}"/>
                </a:ext>
              </a:extLst>
            </p:cNvPr>
            <p:cNvSpPr/>
            <p:nvPr/>
          </p:nvSpPr>
          <p:spPr>
            <a:xfrm>
              <a:off x="6125871" y="3253392"/>
              <a:ext cx="31229" cy="8667"/>
            </a:xfrm>
            <a:custGeom>
              <a:avLst/>
              <a:gdLst/>
              <a:ahLst/>
              <a:cxnLst/>
              <a:rect l="l" t="t" r="r" b="b"/>
              <a:pathLst>
                <a:path w="663" h="184" extrusionOk="0">
                  <a:moveTo>
                    <a:pt x="138" y="1"/>
                  </a:moveTo>
                  <a:cubicBezTo>
                    <a:pt x="115" y="1"/>
                    <a:pt x="115" y="24"/>
                    <a:pt x="92" y="47"/>
                  </a:cubicBezTo>
                  <a:cubicBezTo>
                    <a:pt x="69" y="47"/>
                    <a:pt x="46" y="47"/>
                    <a:pt x="23" y="69"/>
                  </a:cubicBezTo>
                  <a:cubicBezTo>
                    <a:pt x="1" y="92"/>
                    <a:pt x="1" y="115"/>
                    <a:pt x="1" y="138"/>
                  </a:cubicBezTo>
                  <a:cubicBezTo>
                    <a:pt x="23" y="161"/>
                    <a:pt x="46" y="161"/>
                    <a:pt x="69" y="184"/>
                  </a:cubicBezTo>
                  <a:lnTo>
                    <a:pt x="115" y="184"/>
                  </a:lnTo>
                  <a:cubicBezTo>
                    <a:pt x="138" y="161"/>
                    <a:pt x="160" y="161"/>
                    <a:pt x="183" y="161"/>
                  </a:cubicBezTo>
                  <a:lnTo>
                    <a:pt x="594" y="161"/>
                  </a:lnTo>
                  <a:cubicBezTo>
                    <a:pt x="617" y="161"/>
                    <a:pt x="640" y="161"/>
                    <a:pt x="640" y="138"/>
                  </a:cubicBezTo>
                  <a:cubicBezTo>
                    <a:pt x="663" y="138"/>
                    <a:pt x="663" y="138"/>
                    <a:pt x="663" y="115"/>
                  </a:cubicBezTo>
                  <a:cubicBezTo>
                    <a:pt x="663" y="92"/>
                    <a:pt x="663" y="69"/>
                    <a:pt x="617" y="47"/>
                  </a:cubicBezTo>
                  <a:lnTo>
                    <a:pt x="275" y="47"/>
                  </a:lnTo>
                  <a:cubicBezTo>
                    <a:pt x="252" y="24"/>
                    <a:pt x="229" y="1"/>
                    <a:pt x="2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9778;p58">
              <a:extLst>
                <a:ext uri="{FF2B5EF4-FFF2-40B4-BE49-F238E27FC236}">
                  <a16:creationId xmlns:a16="http://schemas.microsoft.com/office/drawing/2014/main" id="{EF8A5A92-48EB-2826-2738-5056D7EE1B19}"/>
                </a:ext>
              </a:extLst>
            </p:cNvPr>
            <p:cNvSpPr/>
            <p:nvPr/>
          </p:nvSpPr>
          <p:spPr>
            <a:xfrm>
              <a:off x="6174248" y="3070628"/>
              <a:ext cx="120488" cy="151670"/>
            </a:xfrm>
            <a:custGeom>
              <a:avLst/>
              <a:gdLst/>
              <a:ahLst/>
              <a:cxnLst/>
              <a:rect l="l" t="t" r="r" b="b"/>
              <a:pathLst>
                <a:path w="2558" h="3220" extrusionOk="0">
                  <a:moveTo>
                    <a:pt x="1096" y="1964"/>
                  </a:moveTo>
                  <a:cubicBezTo>
                    <a:pt x="1093" y="1964"/>
                    <a:pt x="1091" y="1964"/>
                    <a:pt x="1089" y="1964"/>
                  </a:cubicBezTo>
                  <a:lnTo>
                    <a:pt x="1089" y="1964"/>
                  </a:lnTo>
                  <a:cubicBezTo>
                    <a:pt x="1084" y="1971"/>
                    <a:pt x="1079" y="1979"/>
                    <a:pt x="1074" y="1986"/>
                  </a:cubicBezTo>
                  <a:lnTo>
                    <a:pt x="1096" y="1964"/>
                  </a:lnTo>
                  <a:close/>
                  <a:moveTo>
                    <a:pt x="2420" y="1"/>
                  </a:moveTo>
                  <a:cubicBezTo>
                    <a:pt x="2375" y="1"/>
                    <a:pt x="2329" y="24"/>
                    <a:pt x="2306" y="24"/>
                  </a:cubicBezTo>
                  <a:cubicBezTo>
                    <a:pt x="2238" y="24"/>
                    <a:pt x="2192" y="46"/>
                    <a:pt x="2146" y="69"/>
                  </a:cubicBezTo>
                  <a:cubicBezTo>
                    <a:pt x="2078" y="92"/>
                    <a:pt x="2009" y="138"/>
                    <a:pt x="1964" y="183"/>
                  </a:cubicBezTo>
                  <a:cubicBezTo>
                    <a:pt x="1895" y="229"/>
                    <a:pt x="1850" y="275"/>
                    <a:pt x="1804" y="320"/>
                  </a:cubicBezTo>
                  <a:cubicBezTo>
                    <a:pt x="1758" y="343"/>
                    <a:pt x="1735" y="366"/>
                    <a:pt x="1713" y="412"/>
                  </a:cubicBezTo>
                  <a:cubicBezTo>
                    <a:pt x="1690" y="434"/>
                    <a:pt x="1667" y="457"/>
                    <a:pt x="1644" y="480"/>
                  </a:cubicBezTo>
                  <a:cubicBezTo>
                    <a:pt x="1599" y="548"/>
                    <a:pt x="1553" y="594"/>
                    <a:pt x="1507" y="663"/>
                  </a:cubicBezTo>
                  <a:cubicBezTo>
                    <a:pt x="1439" y="777"/>
                    <a:pt x="1347" y="891"/>
                    <a:pt x="1302" y="1028"/>
                  </a:cubicBezTo>
                  <a:cubicBezTo>
                    <a:pt x="1279" y="1096"/>
                    <a:pt x="1233" y="1142"/>
                    <a:pt x="1210" y="1188"/>
                  </a:cubicBezTo>
                  <a:cubicBezTo>
                    <a:pt x="1188" y="1256"/>
                    <a:pt x="1165" y="1325"/>
                    <a:pt x="1119" y="1370"/>
                  </a:cubicBezTo>
                  <a:cubicBezTo>
                    <a:pt x="1074" y="1507"/>
                    <a:pt x="1005" y="1621"/>
                    <a:pt x="937" y="1735"/>
                  </a:cubicBezTo>
                  <a:cubicBezTo>
                    <a:pt x="891" y="1804"/>
                    <a:pt x="868" y="1872"/>
                    <a:pt x="822" y="1918"/>
                  </a:cubicBezTo>
                  <a:cubicBezTo>
                    <a:pt x="800" y="1986"/>
                    <a:pt x="754" y="2032"/>
                    <a:pt x="731" y="2101"/>
                  </a:cubicBezTo>
                  <a:cubicBezTo>
                    <a:pt x="685" y="2169"/>
                    <a:pt x="640" y="2238"/>
                    <a:pt x="617" y="2283"/>
                  </a:cubicBezTo>
                  <a:cubicBezTo>
                    <a:pt x="571" y="2352"/>
                    <a:pt x="526" y="2397"/>
                    <a:pt x="503" y="2443"/>
                  </a:cubicBezTo>
                  <a:cubicBezTo>
                    <a:pt x="480" y="2466"/>
                    <a:pt x="480" y="2489"/>
                    <a:pt x="457" y="2511"/>
                  </a:cubicBezTo>
                  <a:cubicBezTo>
                    <a:pt x="457" y="2534"/>
                    <a:pt x="434" y="2557"/>
                    <a:pt x="434" y="2580"/>
                  </a:cubicBezTo>
                  <a:cubicBezTo>
                    <a:pt x="434" y="2580"/>
                    <a:pt x="434" y="2557"/>
                    <a:pt x="434" y="2557"/>
                  </a:cubicBezTo>
                  <a:cubicBezTo>
                    <a:pt x="366" y="2671"/>
                    <a:pt x="275" y="2740"/>
                    <a:pt x="206" y="2831"/>
                  </a:cubicBezTo>
                  <a:cubicBezTo>
                    <a:pt x="183" y="2899"/>
                    <a:pt x="138" y="2945"/>
                    <a:pt x="92" y="2991"/>
                  </a:cubicBezTo>
                  <a:cubicBezTo>
                    <a:pt x="92" y="3014"/>
                    <a:pt x="69" y="3036"/>
                    <a:pt x="46" y="3059"/>
                  </a:cubicBezTo>
                  <a:cubicBezTo>
                    <a:pt x="24" y="3082"/>
                    <a:pt x="1" y="3128"/>
                    <a:pt x="1" y="3151"/>
                  </a:cubicBezTo>
                  <a:cubicBezTo>
                    <a:pt x="1" y="3173"/>
                    <a:pt x="1" y="3196"/>
                    <a:pt x="24" y="3196"/>
                  </a:cubicBezTo>
                  <a:cubicBezTo>
                    <a:pt x="46" y="3219"/>
                    <a:pt x="69" y="3219"/>
                    <a:pt x="92" y="3219"/>
                  </a:cubicBezTo>
                  <a:cubicBezTo>
                    <a:pt x="115" y="3196"/>
                    <a:pt x="115" y="3196"/>
                    <a:pt x="138" y="3173"/>
                  </a:cubicBezTo>
                  <a:cubicBezTo>
                    <a:pt x="138" y="3151"/>
                    <a:pt x="161" y="3151"/>
                    <a:pt x="161" y="3128"/>
                  </a:cubicBezTo>
                  <a:cubicBezTo>
                    <a:pt x="206" y="3105"/>
                    <a:pt x="229" y="3082"/>
                    <a:pt x="252" y="3036"/>
                  </a:cubicBezTo>
                  <a:cubicBezTo>
                    <a:pt x="275" y="2991"/>
                    <a:pt x="297" y="2968"/>
                    <a:pt x="343" y="2922"/>
                  </a:cubicBezTo>
                  <a:cubicBezTo>
                    <a:pt x="366" y="2877"/>
                    <a:pt x="389" y="2854"/>
                    <a:pt x="434" y="2808"/>
                  </a:cubicBezTo>
                  <a:cubicBezTo>
                    <a:pt x="480" y="2763"/>
                    <a:pt x="503" y="2717"/>
                    <a:pt x="549" y="2671"/>
                  </a:cubicBezTo>
                  <a:cubicBezTo>
                    <a:pt x="617" y="2603"/>
                    <a:pt x="685" y="2511"/>
                    <a:pt x="754" y="2420"/>
                  </a:cubicBezTo>
                  <a:cubicBezTo>
                    <a:pt x="777" y="2375"/>
                    <a:pt x="822" y="2329"/>
                    <a:pt x="868" y="2283"/>
                  </a:cubicBezTo>
                  <a:cubicBezTo>
                    <a:pt x="891" y="2215"/>
                    <a:pt x="937" y="2169"/>
                    <a:pt x="982" y="2123"/>
                  </a:cubicBezTo>
                  <a:cubicBezTo>
                    <a:pt x="1005" y="2078"/>
                    <a:pt x="1028" y="2032"/>
                    <a:pt x="1074" y="1986"/>
                  </a:cubicBezTo>
                  <a:cubicBezTo>
                    <a:pt x="1074" y="1967"/>
                    <a:pt x="1074" y="1964"/>
                    <a:pt x="1089" y="1964"/>
                  </a:cubicBezTo>
                  <a:lnTo>
                    <a:pt x="1089" y="1964"/>
                  </a:lnTo>
                  <a:cubicBezTo>
                    <a:pt x="1129" y="1903"/>
                    <a:pt x="1167" y="1842"/>
                    <a:pt x="1188" y="1781"/>
                  </a:cubicBezTo>
                  <a:cubicBezTo>
                    <a:pt x="1233" y="1735"/>
                    <a:pt x="1279" y="1667"/>
                    <a:pt x="1302" y="1598"/>
                  </a:cubicBezTo>
                  <a:cubicBezTo>
                    <a:pt x="1325" y="1553"/>
                    <a:pt x="1370" y="1507"/>
                    <a:pt x="1393" y="1439"/>
                  </a:cubicBezTo>
                  <a:cubicBezTo>
                    <a:pt x="1416" y="1393"/>
                    <a:pt x="1462" y="1325"/>
                    <a:pt x="1484" y="1256"/>
                  </a:cubicBezTo>
                  <a:cubicBezTo>
                    <a:pt x="1507" y="1210"/>
                    <a:pt x="1530" y="1165"/>
                    <a:pt x="1553" y="1119"/>
                  </a:cubicBezTo>
                  <a:cubicBezTo>
                    <a:pt x="1576" y="1073"/>
                    <a:pt x="1599" y="1028"/>
                    <a:pt x="1621" y="982"/>
                  </a:cubicBezTo>
                  <a:cubicBezTo>
                    <a:pt x="1690" y="914"/>
                    <a:pt x="1758" y="822"/>
                    <a:pt x="1804" y="754"/>
                  </a:cubicBezTo>
                  <a:cubicBezTo>
                    <a:pt x="1850" y="708"/>
                    <a:pt x="1895" y="663"/>
                    <a:pt x="1918" y="617"/>
                  </a:cubicBezTo>
                  <a:cubicBezTo>
                    <a:pt x="1964" y="571"/>
                    <a:pt x="2009" y="548"/>
                    <a:pt x="2032" y="526"/>
                  </a:cubicBezTo>
                  <a:cubicBezTo>
                    <a:pt x="2078" y="480"/>
                    <a:pt x="2123" y="457"/>
                    <a:pt x="2169" y="434"/>
                  </a:cubicBezTo>
                  <a:cubicBezTo>
                    <a:pt x="2215" y="389"/>
                    <a:pt x="2260" y="366"/>
                    <a:pt x="2329" y="343"/>
                  </a:cubicBezTo>
                  <a:cubicBezTo>
                    <a:pt x="2375" y="320"/>
                    <a:pt x="2420" y="320"/>
                    <a:pt x="2466" y="297"/>
                  </a:cubicBezTo>
                  <a:cubicBezTo>
                    <a:pt x="2489" y="297"/>
                    <a:pt x="2512" y="275"/>
                    <a:pt x="2512" y="252"/>
                  </a:cubicBezTo>
                  <a:cubicBezTo>
                    <a:pt x="2534" y="229"/>
                    <a:pt x="2534" y="206"/>
                    <a:pt x="2534" y="160"/>
                  </a:cubicBezTo>
                  <a:cubicBezTo>
                    <a:pt x="2534" y="160"/>
                    <a:pt x="2512" y="160"/>
                    <a:pt x="2512" y="138"/>
                  </a:cubicBezTo>
                  <a:cubicBezTo>
                    <a:pt x="2557" y="138"/>
                    <a:pt x="2557" y="115"/>
                    <a:pt x="2557" y="69"/>
                  </a:cubicBezTo>
                  <a:cubicBezTo>
                    <a:pt x="2557" y="46"/>
                    <a:pt x="2534" y="1"/>
                    <a:pt x="24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9779;p58">
              <a:extLst>
                <a:ext uri="{FF2B5EF4-FFF2-40B4-BE49-F238E27FC236}">
                  <a16:creationId xmlns:a16="http://schemas.microsoft.com/office/drawing/2014/main" id="{B5220807-A63E-9431-89E8-1807E886E1CA}"/>
                </a:ext>
              </a:extLst>
            </p:cNvPr>
            <p:cNvSpPr/>
            <p:nvPr/>
          </p:nvSpPr>
          <p:spPr>
            <a:xfrm>
              <a:off x="5085094" y="3600689"/>
              <a:ext cx="425807" cy="96796"/>
            </a:xfrm>
            <a:custGeom>
              <a:avLst/>
              <a:gdLst/>
              <a:ahLst/>
              <a:cxnLst/>
              <a:rect l="l" t="t" r="r" b="b"/>
              <a:pathLst>
                <a:path w="9040" h="2055" extrusionOk="0">
                  <a:moveTo>
                    <a:pt x="1" y="1"/>
                  </a:moveTo>
                  <a:cubicBezTo>
                    <a:pt x="1" y="23"/>
                    <a:pt x="1" y="46"/>
                    <a:pt x="1" y="69"/>
                  </a:cubicBezTo>
                  <a:cubicBezTo>
                    <a:pt x="115" y="183"/>
                    <a:pt x="229" y="274"/>
                    <a:pt x="366" y="366"/>
                  </a:cubicBezTo>
                  <a:cubicBezTo>
                    <a:pt x="412" y="411"/>
                    <a:pt x="480" y="480"/>
                    <a:pt x="549" y="503"/>
                  </a:cubicBezTo>
                  <a:cubicBezTo>
                    <a:pt x="617" y="548"/>
                    <a:pt x="685" y="594"/>
                    <a:pt x="754" y="640"/>
                  </a:cubicBezTo>
                  <a:cubicBezTo>
                    <a:pt x="822" y="685"/>
                    <a:pt x="891" y="708"/>
                    <a:pt x="959" y="754"/>
                  </a:cubicBezTo>
                  <a:cubicBezTo>
                    <a:pt x="1028" y="799"/>
                    <a:pt x="1096" y="845"/>
                    <a:pt x="1165" y="891"/>
                  </a:cubicBezTo>
                  <a:cubicBezTo>
                    <a:pt x="1233" y="936"/>
                    <a:pt x="1302" y="959"/>
                    <a:pt x="1370" y="1005"/>
                  </a:cubicBezTo>
                  <a:cubicBezTo>
                    <a:pt x="1416" y="1028"/>
                    <a:pt x="1462" y="1050"/>
                    <a:pt x="1507" y="1073"/>
                  </a:cubicBezTo>
                  <a:cubicBezTo>
                    <a:pt x="1507" y="1096"/>
                    <a:pt x="1507" y="1119"/>
                    <a:pt x="1530" y="1142"/>
                  </a:cubicBezTo>
                  <a:cubicBezTo>
                    <a:pt x="1690" y="1233"/>
                    <a:pt x="1850" y="1324"/>
                    <a:pt x="2009" y="1393"/>
                  </a:cubicBezTo>
                  <a:cubicBezTo>
                    <a:pt x="2146" y="1461"/>
                    <a:pt x="2306" y="1507"/>
                    <a:pt x="2466" y="1553"/>
                  </a:cubicBezTo>
                  <a:cubicBezTo>
                    <a:pt x="2626" y="1621"/>
                    <a:pt x="2785" y="1667"/>
                    <a:pt x="2945" y="1712"/>
                  </a:cubicBezTo>
                  <a:cubicBezTo>
                    <a:pt x="3036" y="1735"/>
                    <a:pt x="3105" y="1758"/>
                    <a:pt x="3196" y="1758"/>
                  </a:cubicBezTo>
                  <a:cubicBezTo>
                    <a:pt x="3242" y="1781"/>
                    <a:pt x="3288" y="1781"/>
                    <a:pt x="3356" y="1804"/>
                  </a:cubicBezTo>
                  <a:cubicBezTo>
                    <a:pt x="3356" y="1827"/>
                    <a:pt x="3379" y="1849"/>
                    <a:pt x="3402" y="1849"/>
                  </a:cubicBezTo>
                  <a:cubicBezTo>
                    <a:pt x="3424" y="1849"/>
                    <a:pt x="3470" y="1849"/>
                    <a:pt x="3493" y="1872"/>
                  </a:cubicBezTo>
                  <a:lnTo>
                    <a:pt x="3516" y="1872"/>
                  </a:lnTo>
                  <a:cubicBezTo>
                    <a:pt x="3539" y="1872"/>
                    <a:pt x="3584" y="1895"/>
                    <a:pt x="3630" y="1895"/>
                  </a:cubicBezTo>
                  <a:cubicBezTo>
                    <a:pt x="3721" y="1918"/>
                    <a:pt x="3790" y="1918"/>
                    <a:pt x="3881" y="1941"/>
                  </a:cubicBezTo>
                  <a:lnTo>
                    <a:pt x="3972" y="1941"/>
                  </a:lnTo>
                  <a:cubicBezTo>
                    <a:pt x="4109" y="1964"/>
                    <a:pt x="4246" y="1986"/>
                    <a:pt x="4383" y="2009"/>
                  </a:cubicBezTo>
                  <a:cubicBezTo>
                    <a:pt x="4543" y="2032"/>
                    <a:pt x="4726" y="2032"/>
                    <a:pt x="4885" y="2032"/>
                  </a:cubicBezTo>
                  <a:lnTo>
                    <a:pt x="5159" y="2055"/>
                  </a:lnTo>
                  <a:cubicBezTo>
                    <a:pt x="5251" y="2055"/>
                    <a:pt x="5342" y="2055"/>
                    <a:pt x="5410" y="2032"/>
                  </a:cubicBezTo>
                  <a:lnTo>
                    <a:pt x="5821" y="2032"/>
                  </a:lnTo>
                  <a:cubicBezTo>
                    <a:pt x="5821" y="2032"/>
                    <a:pt x="5844" y="2009"/>
                    <a:pt x="5844" y="2009"/>
                  </a:cubicBezTo>
                  <a:cubicBezTo>
                    <a:pt x="5867" y="2032"/>
                    <a:pt x="5890" y="2032"/>
                    <a:pt x="5912" y="2032"/>
                  </a:cubicBezTo>
                  <a:cubicBezTo>
                    <a:pt x="5928" y="2040"/>
                    <a:pt x="5945" y="2042"/>
                    <a:pt x="5964" y="2042"/>
                  </a:cubicBezTo>
                  <a:cubicBezTo>
                    <a:pt x="6001" y="2042"/>
                    <a:pt x="6042" y="2032"/>
                    <a:pt x="6072" y="2032"/>
                  </a:cubicBezTo>
                  <a:cubicBezTo>
                    <a:pt x="6095" y="2032"/>
                    <a:pt x="6141" y="2009"/>
                    <a:pt x="6164" y="2009"/>
                  </a:cubicBezTo>
                  <a:cubicBezTo>
                    <a:pt x="6232" y="1986"/>
                    <a:pt x="6323" y="1986"/>
                    <a:pt x="6392" y="1964"/>
                  </a:cubicBezTo>
                  <a:cubicBezTo>
                    <a:pt x="6415" y="1964"/>
                    <a:pt x="6437" y="1941"/>
                    <a:pt x="6483" y="1941"/>
                  </a:cubicBezTo>
                  <a:cubicBezTo>
                    <a:pt x="6529" y="1941"/>
                    <a:pt x="6597" y="1918"/>
                    <a:pt x="6666" y="1895"/>
                  </a:cubicBezTo>
                  <a:cubicBezTo>
                    <a:pt x="6757" y="1872"/>
                    <a:pt x="6825" y="1849"/>
                    <a:pt x="6917" y="1827"/>
                  </a:cubicBezTo>
                  <a:cubicBezTo>
                    <a:pt x="6985" y="1804"/>
                    <a:pt x="7077" y="1781"/>
                    <a:pt x="7145" y="1758"/>
                  </a:cubicBezTo>
                  <a:cubicBezTo>
                    <a:pt x="7236" y="1735"/>
                    <a:pt x="7305" y="1690"/>
                    <a:pt x="7396" y="1667"/>
                  </a:cubicBezTo>
                  <a:cubicBezTo>
                    <a:pt x="7556" y="1598"/>
                    <a:pt x="7716" y="1530"/>
                    <a:pt x="7875" y="1439"/>
                  </a:cubicBezTo>
                  <a:cubicBezTo>
                    <a:pt x="8058" y="1370"/>
                    <a:pt x="8218" y="1256"/>
                    <a:pt x="8378" y="1142"/>
                  </a:cubicBezTo>
                  <a:cubicBezTo>
                    <a:pt x="8469" y="1096"/>
                    <a:pt x="8560" y="1028"/>
                    <a:pt x="8651" y="982"/>
                  </a:cubicBezTo>
                  <a:cubicBezTo>
                    <a:pt x="8697" y="959"/>
                    <a:pt x="8743" y="914"/>
                    <a:pt x="8788" y="891"/>
                  </a:cubicBezTo>
                  <a:cubicBezTo>
                    <a:pt x="8788" y="868"/>
                    <a:pt x="8811" y="868"/>
                    <a:pt x="8834" y="845"/>
                  </a:cubicBezTo>
                  <a:cubicBezTo>
                    <a:pt x="8834" y="845"/>
                    <a:pt x="8857" y="845"/>
                    <a:pt x="8857" y="822"/>
                  </a:cubicBezTo>
                  <a:cubicBezTo>
                    <a:pt x="8880" y="822"/>
                    <a:pt x="8880" y="799"/>
                    <a:pt x="8903" y="799"/>
                  </a:cubicBezTo>
                  <a:cubicBezTo>
                    <a:pt x="8925" y="777"/>
                    <a:pt x="8925" y="777"/>
                    <a:pt x="8925" y="754"/>
                  </a:cubicBezTo>
                  <a:cubicBezTo>
                    <a:pt x="8925" y="731"/>
                    <a:pt x="8925" y="708"/>
                    <a:pt x="8925" y="685"/>
                  </a:cubicBezTo>
                  <a:cubicBezTo>
                    <a:pt x="8925" y="685"/>
                    <a:pt x="8903" y="685"/>
                    <a:pt x="8903" y="662"/>
                  </a:cubicBezTo>
                  <a:cubicBezTo>
                    <a:pt x="8925" y="662"/>
                    <a:pt x="8925" y="662"/>
                    <a:pt x="8948" y="640"/>
                  </a:cubicBezTo>
                  <a:cubicBezTo>
                    <a:pt x="8948" y="640"/>
                    <a:pt x="8971" y="617"/>
                    <a:pt x="8971" y="617"/>
                  </a:cubicBezTo>
                  <a:cubicBezTo>
                    <a:pt x="8994" y="617"/>
                    <a:pt x="8994" y="594"/>
                    <a:pt x="8994" y="594"/>
                  </a:cubicBezTo>
                  <a:cubicBezTo>
                    <a:pt x="9017" y="594"/>
                    <a:pt x="9017" y="571"/>
                    <a:pt x="9040" y="548"/>
                  </a:cubicBezTo>
                  <a:cubicBezTo>
                    <a:pt x="9040" y="503"/>
                    <a:pt x="9040" y="480"/>
                    <a:pt x="9040" y="457"/>
                  </a:cubicBezTo>
                  <a:cubicBezTo>
                    <a:pt x="9017" y="434"/>
                    <a:pt x="9017" y="411"/>
                    <a:pt x="8994" y="411"/>
                  </a:cubicBezTo>
                  <a:cubicBezTo>
                    <a:pt x="8977" y="378"/>
                    <a:pt x="8936" y="357"/>
                    <a:pt x="8897" y="357"/>
                  </a:cubicBezTo>
                  <a:cubicBezTo>
                    <a:pt x="8883" y="357"/>
                    <a:pt x="8869" y="360"/>
                    <a:pt x="8857" y="366"/>
                  </a:cubicBezTo>
                  <a:cubicBezTo>
                    <a:pt x="8811" y="389"/>
                    <a:pt x="8743" y="411"/>
                    <a:pt x="8697" y="457"/>
                  </a:cubicBezTo>
                  <a:cubicBezTo>
                    <a:pt x="8651" y="480"/>
                    <a:pt x="8583" y="526"/>
                    <a:pt x="8537" y="571"/>
                  </a:cubicBezTo>
                  <a:cubicBezTo>
                    <a:pt x="8492" y="617"/>
                    <a:pt x="8423" y="662"/>
                    <a:pt x="8355" y="685"/>
                  </a:cubicBezTo>
                  <a:cubicBezTo>
                    <a:pt x="8309" y="731"/>
                    <a:pt x="8241" y="777"/>
                    <a:pt x="8172" y="799"/>
                  </a:cubicBezTo>
                  <a:cubicBezTo>
                    <a:pt x="8058" y="868"/>
                    <a:pt x="7921" y="914"/>
                    <a:pt x="7784" y="982"/>
                  </a:cubicBezTo>
                  <a:cubicBezTo>
                    <a:pt x="7670" y="1028"/>
                    <a:pt x="7556" y="1096"/>
                    <a:pt x="7419" y="1142"/>
                  </a:cubicBezTo>
                  <a:cubicBezTo>
                    <a:pt x="7373" y="1165"/>
                    <a:pt x="7305" y="1187"/>
                    <a:pt x="7236" y="1210"/>
                  </a:cubicBezTo>
                  <a:cubicBezTo>
                    <a:pt x="7168" y="1233"/>
                    <a:pt x="7099" y="1256"/>
                    <a:pt x="7031" y="1279"/>
                  </a:cubicBezTo>
                  <a:cubicBezTo>
                    <a:pt x="6894" y="1324"/>
                    <a:pt x="6734" y="1370"/>
                    <a:pt x="6574" y="1416"/>
                  </a:cubicBezTo>
                  <a:cubicBezTo>
                    <a:pt x="6506" y="1439"/>
                    <a:pt x="6437" y="1439"/>
                    <a:pt x="6369" y="1461"/>
                  </a:cubicBezTo>
                  <a:cubicBezTo>
                    <a:pt x="6300" y="1484"/>
                    <a:pt x="6209" y="1484"/>
                    <a:pt x="6141" y="1507"/>
                  </a:cubicBezTo>
                  <a:cubicBezTo>
                    <a:pt x="6004" y="1530"/>
                    <a:pt x="5890" y="1553"/>
                    <a:pt x="5753" y="1575"/>
                  </a:cubicBezTo>
                  <a:cubicBezTo>
                    <a:pt x="5661" y="1598"/>
                    <a:pt x="5593" y="1598"/>
                    <a:pt x="5524" y="1598"/>
                  </a:cubicBezTo>
                  <a:cubicBezTo>
                    <a:pt x="5433" y="1621"/>
                    <a:pt x="5365" y="1621"/>
                    <a:pt x="5273" y="1621"/>
                  </a:cubicBezTo>
                  <a:cubicBezTo>
                    <a:pt x="5114" y="1644"/>
                    <a:pt x="4954" y="1644"/>
                    <a:pt x="4794" y="1644"/>
                  </a:cubicBezTo>
                  <a:lnTo>
                    <a:pt x="4292" y="1644"/>
                  </a:lnTo>
                  <a:cubicBezTo>
                    <a:pt x="4132" y="1621"/>
                    <a:pt x="3972" y="1621"/>
                    <a:pt x="3813" y="1598"/>
                  </a:cubicBezTo>
                  <a:lnTo>
                    <a:pt x="3767" y="1598"/>
                  </a:lnTo>
                  <a:cubicBezTo>
                    <a:pt x="3493" y="1553"/>
                    <a:pt x="3219" y="1507"/>
                    <a:pt x="2945" y="1439"/>
                  </a:cubicBezTo>
                  <a:cubicBezTo>
                    <a:pt x="2808" y="1393"/>
                    <a:pt x="2671" y="1370"/>
                    <a:pt x="2534" y="1324"/>
                  </a:cubicBezTo>
                  <a:cubicBezTo>
                    <a:pt x="2375" y="1279"/>
                    <a:pt x="2238" y="1233"/>
                    <a:pt x="2101" y="1165"/>
                  </a:cubicBezTo>
                  <a:cubicBezTo>
                    <a:pt x="2009" y="1142"/>
                    <a:pt x="1918" y="1096"/>
                    <a:pt x="1827" y="1050"/>
                  </a:cubicBezTo>
                  <a:cubicBezTo>
                    <a:pt x="1758" y="1005"/>
                    <a:pt x="1667" y="982"/>
                    <a:pt x="1576" y="936"/>
                  </a:cubicBezTo>
                  <a:cubicBezTo>
                    <a:pt x="1462" y="891"/>
                    <a:pt x="1370" y="845"/>
                    <a:pt x="1256" y="799"/>
                  </a:cubicBezTo>
                  <a:cubicBezTo>
                    <a:pt x="1210" y="777"/>
                    <a:pt x="1165" y="754"/>
                    <a:pt x="1119" y="708"/>
                  </a:cubicBezTo>
                  <a:cubicBezTo>
                    <a:pt x="1073" y="685"/>
                    <a:pt x="1028" y="662"/>
                    <a:pt x="959" y="640"/>
                  </a:cubicBezTo>
                  <a:cubicBezTo>
                    <a:pt x="868" y="571"/>
                    <a:pt x="777" y="503"/>
                    <a:pt x="663" y="457"/>
                  </a:cubicBezTo>
                  <a:cubicBezTo>
                    <a:pt x="617" y="434"/>
                    <a:pt x="571" y="411"/>
                    <a:pt x="526" y="366"/>
                  </a:cubicBezTo>
                  <a:cubicBezTo>
                    <a:pt x="480" y="343"/>
                    <a:pt x="434" y="297"/>
                    <a:pt x="389" y="274"/>
                  </a:cubicBezTo>
                  <a:cubicBezTo>
                    <a:pt x="343" y="252"/>
                    <a:pt x="297" y="206"/>
                    <a:pt x="275" y="183"/>
                  </a:cubicBezTo>
                  <a:cubicBezTo>
                    <a:pt x="206" y="115"/>
                    <a:pt x="138" y="69"/>
                    <a:pt x="6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9780;p58">
              <a:extLst>
                <a:ext uri="{FF2B5EF4-FFF2-40B4-BE49-F238E27FC236}">
                  <a16:creationId xmlns:a16="http://schemas.microsoft.com/office/drawing/2014/main" id="{5DC5E43E-5F74-3E67-C476-556C532FCED9}"/>
                </a:ext>
              </a:extLst>
            </p:cNvPr>
            <p:cNvSpPr/>
            <p:nvPr/>
          </p:nvSpPr>
          <p:spPr>
            <a:xfrm>
              <a:off x="5660336" y="3234079"/>
              <a:ext cx="498910" cy="501123"/>
            </a:xfrm>
            <a:custGeom>
              <a:avLst/>
              <a:gdLst/>
              <a:ahLst/>
              <a:cxnLst/>
              <a:rect l="l" t="t" r="r" b="b"/>
              <a:pathLst>
                <a:path w="10592" h="10639" extrusionOk="0">
                  <a:moveTo>
                    <a:pt x="5455" y="0"/>
                  </a:moveTo>
                  <a:cubicBezTo>
                    <a:pt x="5410" y="0"/>
                    <a:pt x="5364" y="46"/>
                    <a:pt x="5364" y="91"/>
                  </a:cubicBezTo>
                  <a:cubicBezTo>
                    <a:pt x="5341" y="114"/>
                    <a:pt x="5364" y="137"/>
                    <a:pt x="5364" y="160"/>
                  </a:cubicBezTo>
                  <a:cubicBezTo>
                    <a:pt x="5387" y="183"/>
                    <a:pt x="5410" y="206"/>
                    <a:pt x="5433" y="228"/>
                  </a:cubicBezTo>
                  <a:cubicBezTo>
                    <a:pt x="5547" y="228"/>
                    <a:pt x="5638" y="251"/>
                    <a:pt x="5752" y="251"/>
                  </a:cubicBezTo>
                  <a:lnTo>
                    <a:pt x="5775" y="251"/>
                  </a:lnTo>
                  <a:cubicBezTo>
                    <a:pt x="5889" y="274"/>
                    <a:pt x="6003" y="297"/>
                    <a:pt x="6117" y="320"/>
                  </a:cubicBezTo>
                  <a:lnTo>
                    <a:pt x="6140" y="320"/>
                  </a:lnTo>
                  <a:cubicBezTo>
                    <a:pt x="6163" y="320"/>
                    <a:pt x="6186" y="320"/>
                    <a:pt x="6209" y="342"/>
                  </a:cubicBezTo>
                  <a:cubicBezTo>
                    <a:pt x="6346" y="365"/>
                    <a:pt x="6483" y="411"/>
                    <a:pt x="6620" y="434"/>
                  </a:cubicBezTo>
                  <a:cubicBezTo>
                    <a:pt x="6711" y="479"/>
                    <a:pt x="6779" y="502"/>
                    <a:pt x="6871" y="525"/>
                  </a:cubicBezTo>
                  <a:lnTo>
                    <a:pt x="6893" y="525"/>
                  </a:lnTo>
                  <a:cubicBezTo>
                    <a:pt x="6962" y="571"/>
                    <a:pt x="7053" y="594"/>
                    <a:pt x="7145" y="639"/>
                  </a:cubicBezTo>
                  <a:cubicBezTo>
                    <a:pt x="7167" y="639"/>
                    <a:pt x="7190" y="639"/>
                    <a:pt x="7213" y="662"/>
                  </a:cubicBezTo>
                  <a:cubicBezTo>
                    <a:pt x="7236" y="662"/>
                    <a:pt x="7236" y="662"/>
                    <a:pt x="7259" y="685"/>
                  </a:cubicBezTo>
                  <a:cubicBezTo>
                    <a:pt x="7624" y="845"/>
                    <a:pt x="7966" y="1050"/>
                    <a:pt x="8286" y="1301"/>
                  </a:cubicBezTo>
                  <a:cubicBezTo>
                    <a:pt x="8377" y="1370"/>
                    <a:pt x="8468" y="1438"/>
                    <a:pt x="8560" y="1529"/>
                  </a:cubicBezTo>
                  <a:cubicBezTo>
                    <a:pt x="8583" y="1552"/>
                    <a:pt x="8628" y="1575"/>
                    <a:pt x="8651" y="1598"/>
                  </a:cubicBezTo>
                  <a:cubicBezTo>
                    <a:pt x="8674" y="1621"/>
                    <a:pt x="8697" y="1644"/>
                    <a:pt x="8720" y="1666"/>
                  </a:cubicBezTo>
                  <a:cubicBezTo>
                    <a:pt x="8788" y="1735"/>
                    <a:pt x="8856" y="1803"/>
                    <a:pt x="8925" y="1872"/>
                  </a:cubicBezTo>
                  <a:cubicBezTo>
                    <a:pt x="9016" y="1986"/>
                    <a:pt x="9130" y="2100"/>
                    <a:pt x="9222" y="2237"/>
                  </a:cubicBezTo>
                  <a:cubicBezTo>
                    <a:pt x="9222" y="2214"/>
                    <a:pt x="9222" y="2214"/>
                    <a:pt x="9222" y="2214"/>
                  </a:cubicBezTo>
                  <a:cubicBezTo>
                    <a:pt x="9473" y="2557"/>
                    <a:pt x="9701" y="2922"/>
                    <a:pt x="9884" y="3333"/>
                  </a:cubicBezTo>
                  <a:cubicBezTo>
                    <a:pt x="9998" y="3652"/>
                    <a:pt x="10112" y="3972"/>
                    <a:pt x="10180" y="4291"/>
                  </a:cubicBezTo>
                  <a:cubicBezTo>
                    <a:pt x="10203" y="4405"/>
                    <a:pt x="10203" y="4520"/>
                    <a:pt x="10226" y="4634"/>
                  </a:cubicBezTo>
                  <a:cubicBezTo>
                    <a:pt x="10294" y="5067"/>
                    <a:pt x="10294" y="5524"/>
                    <a:pt x="10226" y="5958"/>
                  </a:cubicBezTo>
                  <a:cubicBezTo>
                    <a:pt x="10158" y="6414"/>
                    <a:pt x="10043" y="6848"/>
                    <a:pt x="9861" y="7259"/>
                  </a:cubicBezTo>
                  <a:cubicBezTo>
                    <a:pt x="9868" y="7259"/>
                    <a:pt x="9873" y="7256"/>
                    <a:pt x="9876" y="7253"/>
                  </a:cubicBezTo>
                  <a:lnTo>
                    <a:pt x="9876" y="7253"/>
                  </a:lnTo>
                  <a:cubicBezTo>
                    <a:pt x="9717" y="7635"/>
                    <a:pt x="9491" y="8017"/>
                    <a:pt x="9222" y="8354"/>
                  </a:cubicBezTo>
                  <a:cubicBezTo>
                    <a:pt x="8948" y="8697"/>
                    <a:pt x="8651" y="9016"/>
                    <a:pt x="8309" y="9290"/>
                  </a:cubicBezTo>
                  <a:cubicBezTo>
                    <a:pt x="7966" y="9541"/>
                    <a:pt x="7601" y="9747"/>
                    <a:pt x="7213" y="9929"/>
                  </a:cubicBezTo>
                  <a:cubicBezTo>
                    <a:pt x="6802" y="10089"/>
                    <a:pt x="6346" y="10226"/>
                    <a:pt x="5912" y="10271"/>
                  </a:cubicBezTo>
                  <a:cubicBezTo>
                    <a:pt x="5684" y="10306"/>
                    <a:pt x="5461" y="10323"/>
                    <a:pt x="5239" y="10323"/>
                  </a:cubicBezTo>
                  <a:cubicBezTo>
                    <a:pt x="5016" y="10323"/>
                    <a:pt x="4794" y="10306"/>
                    <a:pt x="4565" y="10271"/>
                  </a:cubicBezTo>
                  <a:cubicBezTo>
                    <a:pt x="4132" y="10226"/>
                    <a:pt x="3698" y="10112"/>
                    <a:pt x="3310" y="9929"/>
                  </a:cubicBezTo>
                  <a:cubicBezTo>
                    <a:pt x="3082" y="9838"/>
                    <a:pt x="2876" y="9724"/>
                    <a:pt x="2671" y="9610"/>
                  </a:cubicBezTo>
                  <a:cubicBezTo>
                    <a:pt x="2488" y="9495"/>
                    <a:pt x="2306" y="9381"/>
                    <a:pt x="2146" y="9244"/>
                  </a:cubicBezTo>
                  <a:cubicBezTo>
                    <a:pt x="1788" y="8976"/>
                    <a:pt x="1474" y="8664"/>
                    <a:pt x="1204" y="8308"/>
                  </a:cubicBezTo>
                  <a:lnTo>
                    <a:pt x="1204" y="8308"/>
                  </a:lnTo>
                  <a:cubicBezTo>
                    <a:pt x="1206" y="8308"/>
                    <a:pt x="1208" y="8309"/>
                    <a:pt x="1210" y="8309"/>
                  </a:cubicBezTo>
                  <a:cubicBezTo>
                    <a:pt x="1050" y="8126"/>
                    <a:pt x="913" y="7920"/>
                    <a:pt x="799" y="7715"/>
                  </a:cubicBezTo>
                  <a:cubicBezTo>
                    <a:pt x="753" y="7624"/>
                    <a:pt x="708" y="7532"/>
                    <a:pt x="639" y="7441"/>
                  </a:cubicBezTo>
                  <a:cubicBezTo>
                    <a:pt x="594" y="7327"/>
                    <a:pt x="548" y="7213"/>
                    <a:pt x="480" y="7099"/>
                  </a:cubicBezTo>
                  <a:lnTo>
                    <a:pt x="480" y="7099"/>
                  </a:lnTo>
                  <a:lnTo>
                    <a:pt x="502" y="7122"/>
                  </a:lnTo>
                  <a:cubicBezTo>
                    <a:pt x="502" y="7099"/>
                    <a:pt x="480" y="7099"/>
                    <a:pt x="480" y="7099"/>
                  </a:cubicBezTo>
                  <a:lnTo>
                    <a:pt x="480" y="7099"/>
                  </a:lnTo>
                  <a:cubicBezTo>
                    <a:pt x="480" y="7099"/>
                    <a:pt x="480" y="7099"/>
                    <a:pt x="480" y="7099"/>
                  </a:cubicBezTo>
                  <a:cubicBezTo>
                    <a:pt x="457" y="7007"/>
                    <a:pt x="411" y="6916"/>
                    <a:pt x="388" y="6825"/>
                  </a:cubicBezTo>
                  <a:cubicBezTo>
                    <a:pt x="343" y="6734"/>
                    <a:pt x="320" y="6642"/>
                    <a:pt x="297" y="6551"/>
                  </a:cubicBezTo>
                  <a:cubicBezTo>
                    <a:pt x="228" y="6346"/>
                    <a:pt x="183" y="6163"/>
                    <a:pt x="160" y="5958"/>
                  </a:cubicBezTo>
                  <a:cubicBezTo>
                    <a:pt x="160" y="5926"/>
                    <a:pt x="160" y="5908"/>
                    <a:pt x="160" y="5889"/>
                  </a:cubicBezTo>
                  <a:cubicBezTo>
                    <a:pt x="137" y="5843"/>
                    <a:pt x="137" y="5798"/>
                    <a:pt x="137" y="5752"/>
                  </a:cubicBezTo>
                  <a:cubicBezTo>
                    <a:pt x="137" y="5729"/>
                    <a:pt x="137" y="5684"/>
                    <a:pt x="137" y="5661"/>
                  </a:cubicBezTo>
                  <a:cubicBezTo>
                    <a:pt x="114" y="5592"/>
                    <a:pt x="114" y="5524"/>
                    <a:pt x="114" y="5455"/>
                  </a:cubicBezTo>
                  <a:cubicBezTo>
                    <a:pt x="114" y="5433"/>
                    <a:pt x="92" y="5410"/>
                    <a:pt x="69" y="5410"/>
                  </a:cubicBezTo>
                  <a:cubicBezTo>
                    <a:pt x="46" y="5410"/>
                    <a:pt x="0" y="5433"/>
                    <a:pt x="23" y="5455"/>
                  </a:cubicBezTo>
                  <a:cubicBezTo>
                    <a:pt x="23" y="5569"/>
                    <a:pt x="23" y="5661"/>
                    <a:pt x="23" y="5775"/>
                  </a:cubicBezTo>
                  <a:cubicBezTo>
                    <a:pt x="46" y="5889"/>
                    <a:pt x="46" y="6003"/>
                    <a:pt x="69" y="6140"/>
                  </a:cubicBezTo>
                  <a:cubicBezTo>
                    <a:pt x="92" y="6231"/>
                    <a:pt x="114" y="6346"/>
                    <a:pt x="114" y="6460"/>
                  </a:cubicBezTo>
                  <a:cubicBezTo>
                    <a:pt x="137" y="6574"/>
                    <a:pt x="160" y="6688"/>
                    <a:pt x="183" y="6779"/>
                  </a:cubicBezTo>
                  <a:cubicBezTo>
                    <a:pt x="206" y="6848"/>
                    <a:pt x="228" y="6893"/>
                    <a:pt x="251" y="6962"/>
                  </a:cubicBezTo>
                  <a:cubicBezTo>
                    <a:pt x="251" y="7030"/>
                    <a:pt x="274" y="7076"/>
                    <a:pt x="297" y="7144"/>
                  </a:cubicBezTo>
                  <a:cubicBezTo>
                    <a:pt x="320" y="7190"/>
                    <a:pt x="320" y="7236"/>
                    <a:pt x="343" y="7281"/>
                  </a:cubicBezTo>
                  <a:cubicBezTo>
                    <a:pt x="365" y="7350"/>
                    <a:pt x="388" y="7418"/>
                    <a:pt x="411" y="7464"/>
                  </a:cubicBezTo>
                  <a:cubicBezTo>
                    <a:pt x="502" y="7669"/>
                    <a:pt x="594" y="7875"/>
                    <a:pt x="708" y="8080"/>
                  </a:cubicBezTo>
                  <a:cubicBezTo>
                    <a:pt x="1164" y="8856"/>
                    <a:pt x="1849" y="9495"/>
                    <a:pt x="2625" y="9952"/>
                  </a:cubicBezTo>
                  <a:cubicBezTo>
                    <a:pt x="3431" y="10409"/>
                    <a:pt x="4341" y="10638"/>
                    <a:pt x="5256" y="10638"/>
                  </a:cubicBezTo>
                  <a:cubicBezTo>
                    <a:pt x="5300" y="10638"/>
                    <a:pt x="5343" y="10638"/>
                    <a:pt x="5387" y="10637"/>
                  </a:cubicBezTo>
                  <a:cubicBezTo>
                    <a:pt x="5615" y="10637"/>
                    <a:pt x="5866" y="10614"/>
                    <a:pt x="6095" y="10568"/>
                  </a:cubicBezTo>
                  <a:cubicBezTo>
                    <a:pt x="6323" y="10545"/>
                    <a:pt x="6528" y="10477"/>
                    <a:pt x="6734" y="10431"/>
                  </a:cubicBezTo>
                  <a:cubicBezTo>
                    <a:pt x="7167" y="10294"/>
                    <a:pt x="7601" y="10112"/>
                    <a:pt x="7989" y="9883"/>
                  </a:cubicBezTo>
                  <a:cubicBezTo>
                    <a:pt x="8377" y="9655"/>
                    <a:pt x="8742" y="9358"/>
                    <a:pt x="9085" y="9016"/>
                  </a:cubicBezTo>
                  <a:cubicBezTo>
                    <a:pt x="9404" y="8697"/>
                    <a:pt x="9678" y="8331"/>
                    <a:pt x="9906" y="7920"/>
                  </a:cubicBezTo>
                  <a:cubicBezTo>
                    <a:pt x="10112" y="7532"/>
                    <a:pt x="10294" y="7122"/>
                    <a:pt x="10409" y="6688"/>
                  </a:cubicBezTo>
                  <a:cubicBezTo>
                    <a:pt x="10523" y="6231"/>
                    <a:pt x="10591" y="5775"/>
                    <a:pt x="10591" y="5318"/>
                  </a:cubicBezTo>
                  <a:cubicBezTo>
                    <a:pt x="10591" y="4930"/>
                    <a:pt x="10546" y="4565"/>
                    <a:pt x="10477" y="4200"/>
                  </a:cubicBezTo>
                  <a:cubicBezTo>
                    <a:pt x="10363" y="3607"/>
                    <a:pt x="10135" y="3036"/>
                    <a:pt x="9815" y="2511"/>
                  </a:cubicBezTo>
                  <a:cubicBezTo>
                    <a:pt x="9678" y="2283"/>
                    <a:pt x="9518" y="2077"/>
                    <a:pt x="9359" y="1895"/>
                  </a:cubicBezTo>
                  <a:cubicBezTo>
                    <a:pt x="9290" y="1780"/>
                    <a:pt x="9176" y="1689"/>
                    <a:pt x="9085" y="1575"/>
                  </a:cubicBezTo>
                  <a:cubicBezTo>
                    <a:pt x="9039" y="1529"/>
                    <a:pt x="8993" y="1484"/>
                    <a:pt x="8948" y="1438"/>
                  </a:cubicBezTo>
                  <a:cubicBezTo>
                    <a:pt x="8925" y="1415"/>
                    <a:pt x="8879" y="1392"/>
                    <a:pt x="8856" y="1370"/>
                  </a:cubicBezTo>
                  <a:cubicBezTo>
                    <a:pt x="8856" y="1347"/>
                    <a:pt x="8834" y="1347"/>
                    <a:pt x="8834" y="1324"/>
                  </a:cubicBezTo>
                  <a:cubicBezTo>
                    <a:pt x="8811" y="1324"/>
                    <a:pt x="8788" y="1301"/>
                    <a:pt x="8788" y="1301"/>
                  </a:cubicBezTo>
                  <a:cubicBezTo>
                    <a:pt x="8560" y="1096"/>
                    <a:pt x="8309" y="913"/>
                    <a:pt x="8058" y="776"/>
                  </a:cubicBezTo>
                  <a:cubicBezTo>
                    <a:pt x="7852" y="616"/>
                    <a:pt x="7624" y="502"/>
                    <a:pt x="7373" y="411"/>
                  </a:cubicBezTo>
                  <a:cubicBezTo>
                    <a:pt x="7350" y="388"/>
                    <a:pt x="7350" y="388"/>
                    <a:pt x="7327" y="388"/>
                  </a:cubicBezTo>
                  <a:cubicBezTo>
                    <a:pt x="7213" y="342"/>
                    <a:pt x="7099" y="297"/>
                    <a:pt x="6962" y="251"/>
                  </a:cubicBezTo>
                  <a:lnTo>
                    <a:pt x="6939" y="251"/>
                  </a:lnTo>
                  <a:cubicBezTo>
                    <a:pt x="6871" y="228"/>
                    <a:pt x="6779" y="183"/>
                    <a:pt x="6711" y="160"/>
                  </a:cubicBezTo>
                  <a:lnTo>
                    <a:pt x="6688" y="160"/>
                  </a:lnTo>
                  <a:cubicBezTo>
                    <a:pt x="6551" y="137"/>
                    <a:pt x="6414" y="91"/>
                    <a:pt x="6300" y="91"/>
                  </a:cubicBezTo>
                  <a:cubicBezTo>
                    <a:pt x="6277" y="69"/>
                    <a:pt x="6277" y="69"/>
                    <a:pt x="6254" y="69"/>
                  </a:cubicBezTo>
                  <a:lnTo>
                    <a:pt x="6186" y="69"/>
                  </a:lnTo>
                  <a:cubicBezTo>
                    <a:pt x="6117" y="46"/>
                    <a:pt x="6072" y="46"/>
                    <a:pt x="6026" y="46"/>
                  </a:cubicBezTo>
                  <a:cubicBezTo>
                    <a:pt x="5958" y="23"/>
                    <a:pt x="5889" y="23"/>
                    <a:pt x="5821" y="23"/>
                  </a:cubicBezTo>
                  <a:lnTo>
                    <a:pt x="5752" y="23"/>
                  </a:lnTo>
                  <a:cubicBezTo>
                    <a:pt x="5684" y="0"/>
                    <a:pt x="5615" y="0"/>
                    <a:pt x="5524"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9781;p58">
              <a:extLst>
                <a:ext uri="{FF2B5EF4-FFF2-40B4-BE49-F238E27FC236}">
                  <a16:creationId xmlns:a16="http://schemas.microsoft.com/office/drawing/2014/main" id="{35FB7338-6C8A-B7C6-C19D-754CF7E804EA}"/>
                </a:ext>
              </a:extLst>
            </p:cNvPr>
            <p:cNvSpPr/>
            <p:nvPr/>
          </p:nvSpPr>
          <p:spPr>
            <a:xfrm>
              <a:off x="5067900" y="3080332"/>
              <a:ext cx="497826" cy="493776"/>
            </a:xfrm>
            <a:custGeom>
              <a:avLst/>
              <a:gdLst/>
              <a:ahLst/>
              <a:cxnLst/>
              <a:rect l="l" t="t" r="r" b="b"/>
              <a:pathLst>
                <a:path w="10569" h="10483" extrusionOk="0">
                  <a:moveTo>
                    <a:pt x="6460" y="0"/>
                  </a:moveTo>
                  <a:cubicBezTo>
                    <a:pt x="6437" y="0"/>
                    <a:pt x="6414" y="0"/>
                    <a:pt x="6392" y="23"/>
                  </a:cubicBezTo>
                  <a:cubicBezTo>
                    <a:pt x="6346" y="46"/>
                    <a:pt x="6323" y="114"/>
                    <a:pt x="6346" y="183"/>
                  </a:cubicBezTo>
                  <a:cubicBezTo>
                    <a:pt x="6392" y="228"/>
                    <a:pt x="6460" y="251"/>
                    <a:pt x="6506" y="251"/>
                  </a:cubicBezTo>
                  <a:cubicBezTo>
                    <a:pt x="6734" y="320"/>
                    <a:pt x="6939" y="388"/>
                    <a:pt x="7145" y="479"/>
                  </a:cubicBezTo>
                  <a:cubicBezTo>
                    <a:pt x="7464" y="594"/>
                    <a:pt x="7738" y="753"/>
                    <a:pt x="8012" y="936"/>
                  </a:cubicBezTo>
                  <a:cubicBezTo>
                    <a:pt x="8103" y="1004"/>
                    <a:pt x="8172" y="1050"/>
                    <a:pt x="8240" y="1096"/>
                  </a:cubicBezTo>
                  <a:cubicBezTo>
                    <a:pt x="8263" y="1119"/>
                    <a:pt x="8263" y="1119"/>
                    <a:pt x="8263" y="1119"/>
                  </a:cubicBezTo>
                  <a:cubicBezTo>
                    <a:pt x="8286" y="1141"/>
                    <a:pt x="8309" y="1164"/>
                    <a:pt x="8332" y="1164"/>
                  </a:cubicBezTo>
                  <a:cubicBezTo>
                    <a:pt x="8377" y="1210"/>
                    <a:pt x="8423" y="1233"/>
                    <a:pt x="8446" y="1278"/>
                  </a:cubicBezTo>
                  <a:cubicBezTo>
                    <a:pt x="8537" y="1347"/>
                    <a:pt x="8628" y="1438"/>
                    <a:pt x="8720" y="1507"/>
                  </a:cubicBezTo>
                  <a:cubicBezTo>
                    <a:pt x="8880" y="1689"/>
                    <a:pt x="9062" y="1872"/>
                    <a:pt x="9199" y="2054"/>
                  </a:cubicBezTo>
                  <a:cubicBezTo>
                    <a:pt x="9336" y="2214"/>
                    <a:pt x="9450" y="2397"/>
                    <a:pt x="9541" y="2579"/>
                  </a:cubicBezTo>
                  <a:cubicBezTo>
                    <a:pt x="9564" y="2579"/>
                    <a:pt x="9564" y="2579"/>
                    <a:pt x="9564" y="2602"/>
                  </a:cubicBezTo>
                  <a:cubicBezTo>
                    <a:pt x="9587" y="2625"/>
                    <a:pt x="9587" y="2648"/>
                    <a:pt x="9610" y="2671"/>
                  </a:cubicBezTo>
                  <a:cubicBezTo>
                    <a:pt x="9633" y="2739"/>
                    <a:pt x="9656" y="2785"/>
                    <a:pt x="9701" y="2830"/>
                  </a:cubicBezTo>
                  <a:cubicBezTo>
                    <a:pt x="9747" y="2945"/>
                    <a:pt x="9793" y="3059"/>
                    <a:pt x="9838" y="3173"/>
                  </a:cubicBezTo>
                  <a:cubicBezTo>
                    <a:pt x="9838" y="3150"/>
                    <a:pt x="9838" y="3150"/>
                    <a:pt x="9838" y="3150"/>
                  </a:cubicBezTo>
                  <a:cubicBezTo>
                    <a:pt x="10021" y="3561"/>
                    <a:pt x="10135" y="3995"/>
                    <a:pt x="10203" y="4451"/>
                  </a:cubicBezTo>
                  <a:cubicBezTo>
                    <a:pt x="10203" y="4542"/>
                    <a:pt x="10226" y="4634"/>
                    <a:pt x="10226" y="4725"/>
                  </a:cubicBezTo>
                  <a:cubicBezTo>
                    <a:pt x="10249" y="4839"/>
                    <a:pt x="10249" y="4976"/>
                    <a:pt x="10249" y="5090"/>
                  </a:cubicBezTo>
                  <a:cubicBezTo>
                    <a:pt x="10249" y="5341"/>
                    <a:pt x="10226" y="5592"/>
                    <a:pt x="10203" y="5843"/>
                  </a:cubicBezTo>
                  <a:cubicBezTo>
                    <a:pt x="10181" y="6026"/>
                    <a:pt x="10135" y="6186"/>
                    <a:pt x="10089" y="6368"/>
                  </a:cubicBezTo>
                  <a:cubicBezTo>
                    <a:pt x="10066" y="6460"/>
                    <a:pt x="10044" y="6574"/>
                    <a:pt x="10021" y="6665"/>
                  </a:cubicBezTo>
                  <a:cubicBezTo>
                    <a:pt x="9998" y="6711"/>
                    <a:pt x="9998" y="6756"/>
                    <a:pt x="9975" y="6802"/>
                  </a:cubicBezTo>
                  <a:cubicBezTo>
                    <a:pt x="9975" y="6825"/>
                    <a:pt x="9952" y="6848"/>
                    <a:pt x="9952" y="6871"/>
                  </a:cubicBezTo>
                  <a:cubicBezTo>
                    <a:pt x="9952" y="6871"/>
                    <a:pt x="9952" y="6871"/>
                    <a:pt x="9952" y="6893"/>
                  </a:cubicBezTo>
                  <a:cubicBezTo>
                    <a:pt x="9907" y="6962"/>
                    <a:pt x="9884" y="7053"/>
                    <a:pt x="9838" y="7144"/>
                  </a:cubicBezTo>
                  <a:cubicBezTo>
                    <a:pt x="9838" y="7167"/>
                    <a:pt x="9815" y="7190"/>
                    <a:pt x="9815" y="7213"/>
                  </a:cubicBezTo>
                  <a:cubicBezTo>
                    <a:pt x="9770" y="7327"/>
                    <a:pt x="9701" y="7464"/>
                    <a:pt x="9633" y="7578"/>
                  </a:cubicBezTo>
                  <a:cubicBezTo>
                    <a:pt x="9610" y="7624"/>
                    <a:pt x="9587" y="7669"/>
                    <a:pt x="9564" y="7715"/>
                  </a:cubicBezTo>
                  <a:cubicBezTo>
                    <a:pt x="9519" y="7761"/>
                    <a:pt x="9496" y="7806"/>
                    <a:pt x="9473" y="7852"/>
                  </a:cubicBezTo>
                  <a:cubicBezTo>
                    <a:pt x="9382" y="7989"/>
                    <a:pt x="9313" y="8103"/>
                    <a:pt x="9222" y="8217"/>
                  </a:cubicBezTo>
                  <a:cubicBezTo>
                    <a:pt x="9085" y="8400"/>
                    <a:pt x="8925" y="8560"/>
                    <a:pt x="8765" y="8719"/>
                  </a:cubicBezTo>
                  <a:cubicBezTo>
                    <a:pt x="8628" y="8879"/>
                    <a:pt x="8469" y="8993"/>
                    <a:pt x="8309" y="9130"/>
                  </a:cubicBezTo>
                  <a:cubicBezTo>
                    <a:pt x="8126" y="9267"/>
                    <a:pt x="7944" y="9381"/>
                    <a:pt x="7761" y="9495"/>
                  </a:cubicBezTo>
                  <a:cubicBezTo>
                    <a:pt x="7556" y="9610"/>
                    <a:pt x="7350" y="9701"/>
                    <a:pt x="7145" y="9792"/>
                  </a:cubicBezTo>
                  <a:lnTo>
                    <a:pt x="7190" y="9792"/>
                  </a:lnTo>
                  <a:cubicBezTo>
                    <a:pt x="7145" y="9792"/>
                    <a:pt x="7122" y="9815"/>
                    <a:pt x="7076" y="9838"/>
                  </a:cubicBezTo>
                  <a:cubicBezTo>
                    <a:pt x="6688" y="9975"/>
                    <a:pt x="6277" y="10089"/>
                    <a:pt x="5867" y="10157"/>
                  </a:cubicBezTo>
                  <a:lnTo>
                    <a:pt x="5752" y="10157"/>
                  </a:lnTo>
                  <a:cubicBezTo>
                    <a:pt x="5638" y="10180"/>
                    <a:pt x="5547" y="10180"/>
                    <a:pt x="5433" y="10180"/>
                  </a:cubicBezTo>
                  <a:cubicBezTo>
                    <a:pt x="5353" y="10187"/>
                    <a:pt x="5274" y="10190"/>
                    <a:pt x="5198" y="10190"/>
                  </a:cubicBezTo>
                  <a:cubicBezTo>
                    <a:pt x="5012" y="10190"/>
                    <a:pt x="4834" y="10173"/>
                    <a:pt x="4657" y="10157"/>
                  </a:cubicBezTo>
                  <a:cubicBezTo>
                    <a:pt x="4611" y="10157"/>
                    <a:pt x="4588" y="10157"/>
                    <a:pt x="4543" y="10135"/>
                  </a:cubicBezTo>
                  <a:lnTo>
                    <a:pt x="4566" y="10135"/>
                  </a:lnTo>
                  <a:cubicBezTo>
                    <a:pt x="4109" y="10089"/>
                    <a:pt x="3675" y="9975"/>
                    <a:pt x="3265" y="9792"/>
                  </a:cubicBezTo>
                  <a:cubicBezTo>
                    <a:pt x="2854" y="9610"/>
                    <a:pt x="2466" y="9381"/>
                    <a:pt x="2100" y="9130"/>
                  </a:cubicBezTo>
                  <a:cubicBezTo>
                    <a:pt x="1941" y="8993"/>
                    <a:pt x="1758" y="8833"/>
                    <a:pt x="1621" y="8697"/>
                  </a:cubicBezTo>
                  <a:cubicBezTo>
                    <a:pt x="1438" y="8537"/>
                    <a:pt x="1302" y="8354"/>
                    <a:pt x="1165" y="8172"/>
                  </a:cubicBezTo>
                  <a:cubicBezTo>
                    <a:pt x="1165" y="8172"/>
                    <a:pt x="1165" y="8172"/>
                    <a:pt x="1165" y="8194"/>
                  </a:cubicBezTo>
                  <a:cubicBezTo>
                    <a:pt x="1096" y="8103"/>
                    <a:pt x="1028" y="8012"/>
                    <a:pt x="959" y="7920"/>
                  </a:cubicBezTo>
                  <a:cubicBezTo>
                    <a:pt x="936" y="7875"/>
                    <a:pt x="891" y="7806"/>
                    <a:pt x="868" y="7761"/>
                  </a:cubicBezTo>
                  <a:cubicBezTo>
                    <a:pt x="822" y="7715"/>
                    <a:pt x="799" y="7647"/>
                    <a:pt x="754" y="7601"/>
                  </a:cubicBezTo>
                  <a:cubicBezTo>
                    <a:pt x="731" y="7555"/>
                    <a:pt x="708" y="7510"/>
                    <a:pt x="685" y="7464"/>
                  </a:cubicBezTo>
                  <a:cubicBezTo>
                    <a:pt x="662" y="7418"/>
                    <a:pt x="617" y="7350"/>
                    <a:pt x="594" y="7304"/>
                  </a:cubicBezTo>
                  <a:cubicBezTo>
                    <a:pt x="548" y="7213"/>
                    <a:pt x="503" y="7099"/>
                    <a:pt x="457" y="7007"/>
                  </a:cubicBezTo>
                  <a:cubicBezTo>
                    <a:pt x="366" y="6802"/>
                    <a:pt x="297" y="6597"/>
                    <a:pt x="252" y="6391"/>
                  </a:cubicBezTo>
                  <a:cubicBezTo>
                    <a:pt x="183" y="6186"/>
                    <a:pt x="137" y="5957"/>
                    <a:pt x="115" y="5729"/>
                  </a:cubicBezTo>
                  <a:cubicBezTo>
                    <a:pt x="115" y="5729"/>
                    <a:pt x="115" y="5752"/>
                    <a:pt x="115" y="5752"/>
                  </a:cubicBezTo>
                  <a:cubicBezTo>
                    <a:pt x="115" y="5729"/>
                    <a:pt x="115" y="5706"/>
                    <a:pt x="92" y="5684"/>
                  </a:cubicBezTo>
                  <a:cubicBezTo>
                    <a:pt x="92" y="5569"/>
                    <a:pt x="69" y="5478"/>
                    <a:pt x="69" y="5364"/>
                  </a:cubicBezTo>
                  <a:cubicBezTo>
                    <a:pt x="69" y="5341"/>
                    <a:pt x="69" y="5318"/>
                    <a:pt x="46" y="5318"/>
                  </a:cubicBezTo>
                  <a:cubicBezTo>
                    <a:pt x="23" y="5318"/>
                    <a:pt x="0" y="5341"/>
                    <a:pt x="0" y="5364"/>
                  </a:cubicBezTo>
                  <a:cubicBezTo>
                    <a:pt x="0" y="5547"/>
                    <a:pt x="23" y="5706"/>
                    <a:pt x="46" y="5889"/>
                  </a:cubicBezTo>
                  <a:cubicBezTo>
                    <a:pt x="69" y="6049"/>
                    <a:pt x="92" y="6209"/>
                    <a:pt x="115" y="6391"/>
                  </a:cubicBezTo>
                  <a:cubicBezTo>
                    <a:pt x="160" y="6551"/>
                    <a:pt x="206" y="6711"/>
                    <a:pt x="252" y="6871"/>
                  </a:cubicBezTo>
                  <a:cubicBezTo>
                    <a:pt x="274" y="6939"/>
                    <a:pt x="297" y="7030"/>
                    <a:pt x="320" y="7122"/>
                  </a:cubicBezTo>
                  <a:cubicBezTo>
                    <a:pt x="366" y="7213"/>
                    <a:pt x="389" y="7304"/>
                    <a:pt x="434" y="7373"/>
                  </a:cubicBezTo>
                  <a:cubicBezTo>
                    <a:pt x="434" y="7386"/>
                    <a:pt x="434" y="7395"/>
                    <a:pt x="434" y="7395"/>
                  </a:cubicBezTo>
                  <a:cubicBezTo>
                    <a:pt x="480" y="7487"/>
                    <a:pt x="525" y="7578"/>
                    <a:pt x="571" y="7669"/>
                  </a:cubicBezTo>
                  <a:cubicBezTo>
                    <a:pt x="594" y="7715"/>
                    <a:pt x="617" y="7761"/>
                    <a:pt x="640" y="7829"/>
                  </a:cubicBezTo>
                  <a:cubicBezTo>
                    <a:pt x="662" y="7852"/>
                    <a:pt x="685" y="7875"/>
                    <a:pt x="685" y="7898"/>
                  </a:cubicBezTo>
                  <a:cubicBezTo>
                    <a:pt x="708" y="7920"/>
                    <a:pt x="731" y="7943"/>
                    <a:pt x="731" y="7966"/>
                  </a:cubicBezTo>
                  <a:cubicBezTo>
                    <a:pt x="845" y="8172"/>
                    <a:pt x="982" y="8354"/>
                    <a:pt x="1119" y="8514"/>
                  </a:cubicBezTo>
                  <a:cubicBezTo>
                    <a:pt x="1119" y="8537"/>
                    <a:pt x="1119" y="8537"/>
                    <a:pt x="1142" y="8537"/>
                  </a:cubicBezTo>
                  <a:lnTo>
                    <a:pt x="1187" y="8605"/>
                  </a:lnTo>
                  <a:cubicBezTo>
                    <a:pt x="1210" y="8651"/>
                    <a:pt x="1256" y="8697"/>
                    <a:pt x="1279" y="8719"/>
                  </a:cubicBezTo>
                  <a:cubicBezTo>
                    <a:pt x="1347" y="8811"/>
                    <a:pt x="1416" y="8879"/>
                    <a:pt x="1507" y="8948"/>
                  </a:cubicBezTo>
                  <a:cubicBezTo>
                    <a:pt x="1644" y="9085"/>
                    <a:pt x="1781" y="9222"/>
                    <a:pt x="1941" y="9358"/>
                  </a:cubicBezTo>
                  <a:cubicBezTo>
                    <a:pt x="2283" y="9610"/>
                    <a:pt x="2648" y="9838"/>
                    <a:pt x="3036" y="10020"/>
                  </a:cubicBezTo>
                  <a:cubicBezTo>
                    <a:pt x="3401" y="10180"/>
                    <a:pt x="3812" y="10317"/>
                    <a:pt x="4223" y="10386"/>
                  </a:cubicBezTo>
                  <a:cubicBezTo>
                    <a:pt x="4542" y="10442"/>
                    <a:pt x="4877" y="10483"/>
                    <a:pt x="5202" y="10483"/>
                  </a:cubicBezTo>
                  <a:cubicBezTo>
                    <a:pt x="5272" y="10483"/>
                    <a:pt x="5341" y="10481"/>
                    <a:pt x="5410" y="10477"/>
                  </a:cubicBezTo>
                  <a:cubicBezTo>
                    <a:pt x="5798" y="10454"/>
                    <a:pt x="6163" y="10408"/>
                    <a:pt x="6529" y="10317"/>
                  </a:cubicBezTo>
                  <a:cubicBezTo>
                    <a:pt x="6917" y="10226"/>
                    <a:pt x="7282" y="10089"/>
                    <a:pt x="7624" y="9906"/>
                  </a:cubicBezTo>
                  <a:cubicBezTo>
                    <a:pt x="7944" y="9746"/>
                    <a:pt x="8240" y="9564"/>
                    <a:pt x="8514" y="9336"/>
                  </a:cubicBezTo>
                  <a:cubicBezTo>
                    <a:pt x="8651" y="9244"/>
                    <a:pt x="8765" y="9130"/>
                    <a:pt x="8880" y="9016"/>
                  </a:cubicBezTo>
                  <a:cubicBezTo>
                    <a:pt x="8948" y="8948"/>
                    <a:pt x="8994" y="8902"/>
                    <a:pt x="9062" y="8833"/>
                  </a:cubicBezTo>
                  <a:cubicBezTo>
                    <a:pt x="9085" y="8811"/>
                    <a:pt x="9131" y="8765"/>
                    <a:pt x="9153" y="8742"/>
                  </a:cubicBezTo>
                  <a:cubicBezTo>
                    <a:pt x="9176" y="8719"/>
                    <a:pt x="9176" y="8697"/>
                    <a:pt x="9199" y="8674"/>
                  </a:cubicBezTo>
                  <a:cubicBezTo>
                    <a:pt x="9222" y="8674"/>
                    <a:pt x="9222" y="8651"/>
                    <a:pt x="9222" y="8651"/>
                  </a:cubicBezTo>
                  <a:cubicBezTo>
                    <a:pt x="9313" y="8560"/>
                    <a:pt x="9382" y="8468"/>
                    <a:pt x="9450" y="8377"/>
                  </a:cubicBezTo>
                  <a:cubicBezTo>
                    <a:pt x="9541" y="8263"/>
                    <a:pt x="9633" y="8126"/>
                    <a:pt x="9724" y="8012"/>
                  </a:cubicBezTo>
                  <a:cubicBezTo>
                    <a:pt x="9747" y="7943"/>
                    <a:pt x="9770" y="7898"/>
                    <a:pt x="9793" y="7852"/>
                  </a:cubicBezTo>
                  <a:cubicBezTo>
                    <a:pt x="9815" y="7806"/>
                    <a:pt x="9838" y="7784"/>
                    <a:pt x="9884" y="7738"/>
                  </a:cubicBezTo>
                  <a:cubicBezTo>
                    <a:pt x="9884" y="7738"/>
                    <a:pt x="9884" y="7715"/>
                    <a:pt x="9884" y="7715"/>
                  </a:cubicBezTo>
                  <a:cubicBezTo>
                    <a:pt x="9952" y="7601"/>
                    <a:pt x="9998" y="7487"/>
                    <a:pt x="10066" y="7373"/>
                  </a:cubicBezTo>
                  <a:cubicBezTo>
                    <a:pt x="10112" y="7259"/>
                    <a:pt x="10181" y="7122"/>
                    <a:pt x="10226" y="6985"/>
                  </a:cubicBezTo>
                  <a:cubicBezTo>
                    <a:pt x="10226" y="6962"/>
                    <a:pt x="10249" y="6939"/>
                    <a:pt x="10249" y="6916"/>
                  </a:cubicBezTo>
                  <a:cubicBezTo>
                    <a:pt x="10249" y="6893"/>
                    <a:pt x="10272" y="6848"/>
                    <a:pt x="10295" y="6802"/>
                  </a:cubicBezTo>
                  <a:cubicBezTo>
                    <a:pt x="10318" y="6734"/>
                    <a:pt x="10340" y="6642"/>
                    <a:pt x="10363" y="6551"/>
                  </a:cubicBezTo>
                  <a:cubicBezTo>
                    <a:pt x="10409" y="6391"/>
                    <a:pt x="10454" y="6209"/>
                    <a:pt x="10477" y="6049"/>
                  </a:cubicBezTo>
                  <a:cubicBezTo>
                    <a:pt x="10546" y="5706"/>
                    <a:pt x="10569" y="5341"/>
                    <a:pt x="10546" y="4999"/>
                  </a:cubicBezTo>
                  <a:cubicBezTo>
                    <a:pt x="10546" y="4679"/>
                    <a:pt x="10500" y="4360"/>
                    <a:pt x="10432" y="4040"/>
                  </a:cubicBezTo>
                  <a:cubicBezTo>
                    <a:pt x="10409" y="3903"/>
                    <a:pt x="10363" y="3743"/>
                    <a:pt x="10318" y="3606"/>
                  </a:cubicBezTo>
                  <a:cubicBezTo>
                    <a:pt x="10272" y="3447"/>
                    <a:pt x="10203" y="3287"/>
                    <a:pt x="10135" y="3127"/>
                  </a:cubicBezTo>
                  <a:lnTo>
                    <a:pt x="10158" y="3127"/>
                  </a:lnTo>
                  <a:cubicBezTo>
                    <a:pt x="10089" y="2990"/>
                    <a:pt x="10044" y="2876"/>
                    <a:pt x="9975" y="2762"/>
                  </a:cubicBezTo>
                  <a:cubicBezTo>
                    <a:pt x="9952" y="2693"/>
                    <a:pt x="9907" y="2625"/>
                    <a:pt x="9884" y="2579"/>
                  </a:cubicBezTo>
                  <a:cubicBezTo>
                    <a:pt x="9861" y="2534"/>
                    <a:pt x="9861" y="2511"/>
                    <a:pt x="9838" y="2488"/>
                  </a:cubicBezTo>
                  <a:cubicBezTo>
                    <a:pt x="9815" y="2465"/>
                    <a:pt x="9815" y="2442"/>
                    <a:pt x="9793" y="2420"/>
                  </a:cubicBezTo>
                  <a:cubicBezTo>
                    <a:pt x="9610" y="2146"/>
                    <a:pt x="9405" y="1872"/>
                    <a:pt x="9199" y="1621"/>
                  </a:cubicBezTo>
                  <a:cubicBezTo>
                    <a:pt x="8994" y="1392"/>
                    <a:pt x="8765" y="1187"/>
                    <a:pt x="8514" y="982"/>
                  </a:cubicBezTo>
                  <a:lnTo>
                    <a:pt x="8514" y="982"/>
                  </a:lnTo>
                  <a:cubicBezTo>
                    <a:pt x="8537" y="1004"/>
                    <a:pt x="8537" y="1004"/>
                    <a:pt x="8537" y="1004"/>
                  </a:cubicBezTo>
                  <a:cubicBezTo>
                    <a:pt x="8400" y="913"/>
                    <a:pt x="8286" y="822"/>
                    <a:pt x="8149" y="731"/>
                  </a:cubicBezTo>
                  <a:cubicBezTo>
                    <a:pt x="7670" y="411"/>
                    <a:pt x="7145" y="183"/>
                    <a:pt x="6597" y="23"/>
                  </a:cubicBezTo>
                  <a:cubicBezTo>
                    <a:pt x="6551" y="23"/>
                    <a:pt x="6506" y="0"/>
                    <a:pt x="64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9782;p58">
              <a:extLst>
                <a:ext uri="{FF2B5EF4-FFF2-40B4-BE49-F238E27FC236}">
                  <a16:creationId xmlns:a16="http://schemas.microsoft.com/office/drawing/2014/main" id="{6E35D2FF-C5D9-0009-6726-E651F389E18D}"/>
                </a:ext>
              </a:extLst>
            </p:cNvPr>
            <p:cNvSpPr/>
            <p:nvPr/>
          </p:nvSpPr>
          <p:spPr>
            <a:xfrm>
              <a:off x="5717176" y="3408223"/>
              <a:ext cx="33349" cy="25859"/>
            </a:xfrm>
            <a:custGeom>
              <a:avLst/>
              <a:gdLst/>
              <a:ahLst/>
              <a:cxnLst/>
              <a:rect l="l" t="t" r="r" b="b"/>
              <a:pathLst>
                <a:path w="708" h="549" extrusionOk="0">
                  <a:moveTo>
                    <a:pt x="160" y="1"/>
                  </a:moveTo>
                  <a:cubicBezTo>
                    <a:pt x="115" y="24"/>
                    <a:pt x="92" y="46"/>
                    <a:pt x="92" y="92"/>
                  </a:cubicBezTo>
                  <a:cubicBezTo>
                    <a:pt x="69" y="115"/>
                    <a:pt x="46" y="115"/>
                    <a:pt x="46" y="138"/>
                  </a:cubicBezTo>
                  <a:cubicBezTo>
                    <a:pt x="23" y="161"/>
                    <a:pt x="23" y="161"/>
                    <a:pt x="23" y="183"/>
                  </a:cubicBezTo>
                  <a:cubicBezTo>
                    <a:pt x="0" y="206"/>
                    <a:pt x="23" y="229"/>
                    <a:pt x="23" y="252"/>
                  </a:cubicBezTo>
                  <a:cubicBezTo>
                    <a:pt x="46" y="275"/>
                    <a:pt x="46" y="275"/>
                    <a:pt x="69" y="275"/>
                  </a:cubicBezTo>
                  <a:cubicBezTo>
                    <a:pt x="92" y="298"/>
                    <a:pt x="115" y="298"/>
                    <a:pt x="115" y="298"/>
                  </a:cubicBezTo>
                  <a:cubicBezTo>
                    <a:pt x="183" y="320"/>
                    <a:pt x="229" y="366"/>
                    <a:pt x="297" y="389"/>
                  </a:cubicBezTo>
                  <a:cubicBezTo>
                    <a:pt x="343" y="412"/>
                    <a:pt x="388" y="457"/>
                    <a:pt x="434" y="480"/>
                  </a:cubicBezTo>
                  <a:lnTo>
                    <a:pt x="480" y="480"/>
                  </a:lnTo>
                  <a:cubicBezTo>
                    <a:pt x="480" y="503"/>
                    <a:pt x="480" y="503"/>
                    <a:pt x="480" y="503"/>
                  </a:cubicBezTo>
                  <a:cubicBezTo>
                    <a:pt x="503" y="503"/>
                    <a:pt x="503" y="526"/>
                    <a:pt x="525" y="526"/>
                  </a:cubicBezTo>
                  <a:cubicBezTo>
                    <a:pt x="548" y="549"/>
                    <a:pt x="594" y="549"/>
                    <a:pt x="617" y="549"/>
                  </a:cubicBezTo>
                  <a:cubicBezTo>
                    <a:pt x="639" y="549"/>
                    <a:pt x="639" y="526"/>
                    <a:pt x="662" y="526"/>
                  </a:cubicBezTo>
                  <a:cubicBezTo>
                    <a:pt x="685" y="503"/>
                    <a:pt x="685" y="480"/>
                    <a:pt x="685" y="457"/>
                  </a:cubicBezTo>
                  <a:cubicBezTo>
                    <a:pt x="708" y="434"/>
                    <a:pt x="708" y="389"/>
                    <a:pt x="662" y="366"/>
                  </a:cubicBezTo>
                  <a:cubicBezTo>
                    <a:pt x="685" y="320"/>
                    <a:pt x="662" y="298"/>
                    <a:pt x="639" y="275"/>
                  </a:cubicBezTo>
                  <a:cubicBezTo>
                    <a:pt x="571" y="206"/>
                    <a:pt x="503" y="161"/>
                    <a:pt x="434" y="115"/>
                  </a:cubicBezTo>
                  <a:cubicBezTo>
                    <a:pt x="388" y="92"/>
                    <a:pt x="366" y="69"/>
                    <a:pt x="320" y="69"/>
                  </a:cubicBezTo>
                  <a:cubicBezTo>
                    <a:pt x="297" y="46"/>
                    <a:pt x="297" y="46"/>
                    <a:pt x="274" y="24"/>
                  </a:cubicBezTo>
                  <a:cubicBezTo>
                    <a:pt x="251" y="24"/>
                    <a:pt x="251" y="24"/>
                    <a:pt x="229" y="1"/>
                  </a:cubicBezTo>
                  <a:close/>
                </a:path>
              </a:pathLst>
            </a:custGeom>
            <a:solidFill>
              <a:srgbClr val="C49A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9783;p58">
              <a:extLst>
                <a:ext uri="{FF2B5EF4-FFF2-40B4-BE49-F238E27FC236}">
                  <a16:creationId xmlns:a16="http://schemas.microsoft.com/office/drawing/2014/main" id="{9EFA26CC-D20A-4C23-BEEF-C12E4704F08D}"/>
                </a:ext>
              </a:extLst>
            </p:cNvPr>
            <p:cNvSpPr/>
            <p:nvPr/>
          </p:nvSpPr>
          <p:spPr>
            <a:xfrm>
              <a:off x="5601172" y="3485661"/>
              <a:ext cx="58124" cy="143003"/>
            </a:xfrm>
            <a:custGeom>
              <a:avLst/>
              <a:gdLst/>
              <a:ahLst/>
              <a:cxnLst/>
              <a:rect l="l" t="t" r="r" b="b"/>
              <a:pathLst>
                <a:path w="1234" h="3036" extrusionOk="0">
                  <a:moveTo>
                    <a:pt x="526" y="0"/>
                  </a:moveTo>
                  <a:cubicBezTo>
                    <a:pt x="503" y="0"/>
                    <a:pt x="480" y="0"/>
                    <a:pt x="457" y="23"/>
                  </a:cubicBezTo>
                  <a:cubicBezTo>
                    <a:pt x="412" y="46"/>
                    <a:pt x="389" y="137"/>
                    <a:pt x="435" y="183"/>
                  </a:cubicBezTo>
                  <a:cubicBezTo>
                    <a:pt x="480" y="251"/>
                    <a:pt x="503" y="297"/>
                    <a:pt x="549" y="365"/>
                  </a:cubicBezTo>
                  <a:cubicBezTo>
                    <a:pt x="594" y="457"/>
                    <a:pt x="617" y="525"/>
                    <a:pt x="640" y="594"/>
                  </a:cubicBezTo>
                  <a:cubicBezTo>
                    <a:pt x="663" y="685"/>
                    <a:pt x="708" y="776"/>
                    <a:pt x="731" y="845"/>
                  </a:cubicBezTo>
                  <a:cubicBezTo>
                    <a:pt x="754" y="936"/>
                    <a:pt x="777" y="1027"/>
                    <a:pt x="823" y="1096"/>
                  </a:cubicBezTo>
                  <a:cubicBezTo>
                    <a:pt x="845" y="1187"/>
                    <a:pt x="868" y="1256"/>
                    <a:pt x="891" y="1347"/>
                  </a:cubicBezTo>
                  <a:cubicBezTo>
                    <a:pt x="891" y="1438"/>
                    <a:pt x="914" y="1552"/>
                    <a:pt x="914" y="1644"/>
                  </a:cubicBezTo>
                  <a:cubicBezTo>
                    <a:pt x="914" y="1689"/>
                    <a:pt x="891" y="1735"/>
                    <a:pt x="891" y="1781"/>
                  </a:cubicBezTo>
                  <a:cubicBezTo>
                    <a:pt x="891" y="1849"/>
                    <a:pt x="891" y="1895"/>
                    <a:pt x="868" y="1940"/>
                  </a:cubicBezTo>
                  <a:cubicBezTo>
                    <a:pt x="845" y="2009"/>
                    <a:pt x="800" y="2077"/>
                    <a:pt x="754" y="2146"/>
                  </a:cubicBezTo>
                  <a:cubicBezTo>
                    <a:pt x="731" y="2191"/>
                    <a:pt x="686" y="2260"/>
                    <a:pt x="640" y="2306"/>
                  </a:cubicBezTo>
                  <a:cubicBezTo>
                    <a:pt x="594" y="2351"/>
                    <a:pt x="549" y="2397"/>
                    <a:pt x="503" y="2420"/>
                  </a:cubicBezTo>
                  <a:cubicBezTo>
                    <a:pt x="457" y="2465"/>
                    <a:pt x="435" y="2488"/>
                    <a:pt x="412" y="2511"/>
                  </a:cubicBezTo>
                  <a:cubicBezTo>
                    <a:pt x="366" y="2534"/>
                    <a:pt x="343" y="2557"/>
                    <a:pt x="320" y="2602"/>
                  </a:cubicBezTo>
                  <a:cubicBezTo>
                    <a:pt x="275" y="2625"/>
                    <a:pt x="229" y="2671"/>
                    <a:pt x="161" y="2694"/>
                  </a:cubicBezTo>
                  <a:cubicBezTo>
                    <a:pt x="161" y="2716"/>
                    <a:pt x="138" y="2716"/>
                    <a:pt x="138" y="2716"/>
                  </a:cubicBezTo>
                  <a:lnTo>
                    <a:pt x="115" y="2716"/>
                  </a:lnTo>
                  <a:cubicBezTo>
                    <a:pt x="69" y="2739"/>
                    <a:pt x="46" y="2762"/>
                    <a:pt x="24" y="2808"/>
                  </a:cubicBezTo>
                  <a:cubicBezTo>
                    <a:pt x="1" y="2853"/>
                    <a:pt x="1" y="2899"/>
                    <a:pt x="24" y="2922"/>
                  </a:cubicBezTo>
                  <a:cubicBezTo>
                    <a:pt x="24" y="2968"/>
                    <a:pt x="69" y="2990"/>
                    <a:pt x="92" y="3013"/>
                  </a:cubicBezTo>
                  <a:cubicBezTo>
                    <a:pt x="138" y="3036"/>
                    <a:pt x="183" y="3036"/>
                    <a:pt x="229" y="3036"/>
                  </a:cubicBezTo>
                  <a:cubicBezTo>
                    <a:pt x="229" y="3013"/>
                    <a:pt x="252" y="3013"/>
                    <a:pt x="275" y="3013"/>
                  </a:cubicBezTo>
                  <a:cubicBezTo>
                    <a:pt x="298" y="2990"/>
                    <a:pt x="343" y="2968"/>
                    <a:pt x="366" y="2968"/>
                  </a:cubicBezTo>
                  <a:cubicBezTo>
                    <a:pt x="389" y="2945"/>
                    <a:pt x="435" y="2922"/>
                    <a:pt x="457" y="2899"/>
                  </a:cubicBezTo>
                  <a:cubicBezTo>
                    <a:pt x="503" y="2853"/>
                    <a:pt x="549" y="2831"/>
                    <a:pt x="571" y="2785"/>
                  </a:cubicBezTo>
                  <a:cubicBezTo>
                    <a:pt x="594" y="2762"/>
                    <a:pt x="640" y="2739"/>
                    <a:pt x="663" y="2716"/>
                  </a:cubicBezTo>
                  <a:cubicBezTo>
                    <a:pt x="708" y="2671"/>
                    <a:pt x="731" y="2625"/>
                    <a:pt x="777" y="2602"/>
                  </a:cubicBezTo>
                  <a:cubicBezTo>
                    <a:pt x="823" y="2557"/>
                    <a:pt x="868" y="2511"/>
                    <a:pt x="891" y="2488"/>
                  </a:cubicBezTo>
                  <a:cubicBezTo>
                    <a:pt x="1005" y="2374"/>
                    <a:pt x="1074" y="2237"/>
                    <a:pt x="1142" y="2100"/>
                  </a:cubicBezTo>
                  <a:cubicBezTo>
                    <a:pt x="1188" y="2032"/>
                    <a:pt x="1188" y="1940"/>
                    <a:pt x="1211" y="1849"/>
                  </a:cubicBezTo>
                  <a:cubicBezTo>
                    <a:pt x="1211" y="1826"/>
                    <a:pt x="1211" y="1781"/>
                    <a:pt x="1211" y="1758"/>
                  </a:cubicBezTo>
                  <a:cubicBezTo>
                    <a:pt x="1211" y="1712"/>
                    <a:pt x="1233" y="1666"/>
                    <a:pt x="1233" y="1598"/>
                  </a:cubicBezTo>
                  <a:cubicBezTo>
                    <a:pt x="1233" y="1461"/>
                    <a:pt x="1211" y="1324"/>
                    <a:pt x="1165" y="1187"/>
                  </a:cubicBezTo>
                  <a:cubicBezTo>
                    <a:pt x="1142" y="1073"/>
                    <a:pt x="1096" y="959"/>
                    <a:pt x="1051" y="845"/>
                  </a:cubicBezTo>
                  <a:cubicBezTo>
                    <a:pt x="1005" y="731"/>
                    <a:pt x="960" y="617"/>
                    <a:pt x="914" y="502"/>
                  </a:cubicBezTo>
                  <a:lnTo>
                    <a:pt x="891" y="480"/>
                  </a:lnTo>
                  <a:cubicBezTo>
                    <a:pt x="845" y="411"/>
                    <a:pt x="823" y="343"/>
                    <a:pt x="777" y="274"/>
                  </a:cubicBezTo>
                  <a:cubicBezTo>
                    <a:pt x="731" y="183"/>
                    <a:pt x="686" y="114"/>
                    <a:pt x="640" y="46"/>
                  </a:cubicBezTo>
                  <a:cubicBezTo>
                    <a:pt x="617" y="23"/>
                    <a:pt x="571" y="0"/>
                    <a:pt x="52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9784;p58">
              <a:extLst>
                <a:ext uri="{FF2B5EF4-FFF2-40B4-BE49-F238E27FC236}">
                  <a16:creationId xmlns:a16="http://schemas.microsoft.com/office/drawing/2014/main" id="{A187BB6D-7EE7-B4C5-6C57-FF94B79F7DE7}"/>
                </a:ext>
              </a:extLst>
            </p:cNvPr>
            <p:cNvSpPr/>
            <p:nvPr/>
          </p:nvSpPr>
          <p:spPr>
            <a:xfrm>
              <a:off x="5535603" y="3454479"/>
              <a:ext cx="106499" cy="176681"/>
            </a:xfrm>
            <a:custGeom>
              <a:avLst/>
              <a:gdLst/>
              <a:ahLst/>
              <a:cxnLst/>
              <a:rect l="l" t="t" r="r" b="b"/>
              <a:pathLst>
                <a:path w="2261" h="3751" extrusionOk="0">
                  <a:moveTo>
                    <a:pt x="1005" y="0"/>
                  </a:moveTo>
                  <a:cubicBezTo>
                    <a:pt x="982" y="0"/>
                    <a:pt x="959" y="0"/>
                    <a:pt x="959" y="23"/>
                  </a:cubicBezTo>
                  <a:cubicBezTo>
                    <a:pt x="914" y="69"/>
                    <a:pt x="914" y="114"/>
                    <a:pt x="936" y="160"/>
                  </a:cubicBezTo>
                  <a:cubicBezTo>
                    <a:pt x="982" y="183"/>
                    <a:pt x="1005" y="206"/>
                    <a:pt x="1028" y="251"/>
                  </a:cubicBezTo>
                  <a:cubicBezTo>
                    <a:pt x="1096" y="366"/>
                    <a:pt x="1142" y="480"/>
                    <a:pt x="1210" y="594"/>
                  </a:cubicBezTo>
                  <a:cubicBezTo>
                    <a:pt x="1233" y="662"/>
                    <a:pt x="1256" y="731"/>
                    <a:pt x="1279" y="799"/>
                  </a:cubicBezTo>
                  <a:cubicBezTo>
                    <a:pt x="1302" y="845"/>
                    <a:pt x="1324" y="890"/>
                    <a:pt x="1347" y="936"/>
                  </a:cubicBezTo>
                  <a:cubicBezTo>
                    <a:pt x="1370" y="1005"/>
                    <a:pt x="1393" y="1073"/>
                    <a:pt x="1416" y="1142"/>
                  </a:cubicBezTo>
                  <a:cubicBezTo>
                    <a:pt x="1438" y="1233"/>
                    <a:pt x="1438" y="1324"/>
                    <a:pt x="1461" y="1393"/>
                  </a:cubicBezTo>
                  <a:cubicBezTo>
                    <a:pt x="1461" y="1598"/>
                    <a:pt x="1484" y="1826"/>
                    <a:pt x="1438" y="2032"/>
                  </a:cubicBezTo>
                  <a:cubicBezTo>
                    <a:pt x="1416" y="2214"/>
                    <a:pt x="1347" y="2397"/>
                    <a:pt x="1279" y="2580"/>
                  </a:cubicBezTo>
                  <a:cubicBezTo>
                    <a:pt x="1233" y="2648"/>
                    <a:pt x="1187" y="2717"/>
                    <a:pt x="1142" y="2785"/>
                  </a:cubicBezTo>
                  <a:cubicBezTo>
                    <a:pt x="1096" y="2831"/>
                    <a:pt x="1050" y="2876"/>
                    <a:pt x="1005" y="2922"/>
                  </a:cubicBezTo>
                  <a:cubicBezTo>
                    <a:pt x="959" y="2968"/>
                    <a:pt x="914" y="3036"/>
                    <a:pt x="845" y="3082"/>
                  </a:cubicBezTo>
                  <a:cubicBezTo>
                    <a:pt x="822" y="3082"/>
                    <a:pt x="800" y="3104"/>
                    <a:pt x="777" y="3127"/>
                  </a:cubicBezTo>
                  <a:lnTo>
                    <a:pt x="777" y="3127"/>
                  </a:lnTo>
                  <a:cubicBezTo>
                    <a:pt x="799" y="3105"/>
                    <a:pt x="799" y="3105"/>
                    <a:pt x="822" y="3105"/>
                  </a:cubicBezTo>
                  <a:cubicBezTo>
                    <a:pt x="777" y="3127"/>
                    <a:pt x="708" y="3173"/>
                    <a:pt x="662" y="3196"/>
                  </a:cubicBezTo>
                  <a:cubicBezTo>
                    <a:pt x="594" y="3241"/>
                    <a:pt x="525" y="3287"/>
                    <a:pt x="457" y="3310"/>
                  </a:cubicBezTo>
                  <a:cubicBezTo>
                    <a:pt x="411" y="3356"/>
                    <a:pt x="343" y="3378"/>
                    <a:pt x="297" y="3401"/>
                  </a:cubicBezTo>
                  <a:cubicBezTo>
                    <a:pt x="252" y="3424"/>
                    <a:pt x="206" y="3470"/>
                    <a:pt x="160" y="3493"/>
                  </a:cubicBezTo>
                  <a:cubicBezTo>
                    <a:pt x="115" y="3493"/>
                    <a:pt x="46" y="3515"/>
                    <a:pt x="46" y="3561"/>
                  </a:cubicBezTo>
                  <a:cubicBezTo>
                    <a:pt x="23" y="3584"/>
                    <a:pt x="1" y="3630"/>
                    <a:pt x="23" y="3652"/>
                  </a:cubicBezTo>
                  <a:cubicBezTo>
                    <a:pt x="23" y="3698"/>
                    <a:pt x="69" y="3721"/>
                    <a:pt x="92" y="3744"/>
                  </a:cubicBezTo>
                  <a:cubicBezTo>
                    <a:pt x="105" y="3748"/>
                    <a:pt x="119" y="3750"/>
                    <a:pt x="133" y="3750"/>
                  </a:cubicBezTo>
                  <a:cubicBezTo>
                    <a:pt x="187" y="3750"/>
                    <a:pt x="238" y="3721"/>
                    <a:pt x="274" y="3721"/>
                  </a:cubicBezTo>
                  <a:cubicBezTo>
                    <a:pt x="320" y="3698"/>
                    <a:pt x="366" y="3698"/>
                    <a:pt x="411" y="3675"/>
                  </a:cubicBezTo>
                  <a:cubicBezTo>
                    <a:pt x="480" y="3675"/>
                    <a:pt x="525" y="3652"/>
                    <a:pt x="594" y="3630"/>
                  </a:cubicBezTo>
                  <a:cubicBezTo>
                    <a:pt x="640" y="3630"/>
                    <a:pt x="685" y="3607"/>
                    <a:pt x="731" y="3584"/>
                  </a:cubicBezTo>
                  <a:lnTo>
                    <a:pt x="754" y="3584"/>
                  </a:lnTo>
                  <a:cubicBezTo>
                    <a:pt x="777" y="3561"/>
                    <a:pt x="822" y="3561"/>
                    <a:pt x="845" y="3538"/>
                  </a:cubicBezTo>
                  <a:cubicBezTo>
                    <a:pt x="891" y="3538"/>
                    <a:pt x="936" y="3515"/>
                    <a:pt x="982" y="3493"/>
                  </a:cubicBezTo>
                  <a:cubicBezTo>
                    <a:pt x="1050" y="3470"/>
                    <a:pt x="1119" y="3424"/>
                    <a:pt x="1187" y="3401"/>
                  </a:cubicBezTo>
                  <a:cubicBezTo>
                    <a:pt x="1187" y="3401"/>
                    <a:pt x="1187" y="3378"/>
                    <a:pt x="1210" y="3378"/>
                  </a:cubicBezTo>
                  <a:cubicBezTo>
                    <a:pt x="1210" y="3378"/>
                    <a:pt x="1210" y="3401"/>
                    <a:pt x="1210" y="3401"/>
                  </a:cubicBezTo>
                  <a:cubicBezTo>
                    <a:pt x="1256" y="3424"/>
                    <a:pt x="1279" y="3424"/>
                    <a:pt x="1324" y="3424"/>
                  </a:cubicBezTo>
                  <a:cubicBezTo>
                    <a:pt x="1347" y="3401"/>
                    <a:pt x="1347" y="3401"/>
                    <a:pt x="1370" y="3401"/>
                  </a:cubicBezTo>
                  <a:cubicBezTo>
                    <a:pt x="1393" y="3401"/>
                    <a:pt x="1393" y="3401"/>
                    <a:pt x="1393" y="3378"/>
                  </a:cubicBezTo>
                  <a:cubicBezTo>
                    <a:pt x="1416" y="3378"/>
                    <a:pt x="1438" y="3378"/>
                    <a:pt x="1461" y="3356"/>
                  </a:cubicBezTo>
                  <a:cubicBezTo>
                    <a:pt x="1484" y="3356"/>
                    <a:pt x="1530" y="3333"/>
                    <a:pt x="1553" y="3310"/>
                  </a:cubicBezTo>
                  <a:cubicBezTo>
                    <a:pt x="1621" y="3264"/>
                    <a:pt x="1690" y="3219"/>
                    <a:pt x="1735" y="3173"/>
                  </a:cubicBezTo>
                  <a:cubicBezTo>
                    <a:pt x="1804" y="3105"/>
                    <a:pt x="1872" y="3036"/>
                    <a:pt x="1918" y="2968"/>
                  </a:cubicBezTo>
                  <a:cubicBezTo>
                    <a:pt x="1963" y="2899"/>
                    <a:pt x="2032" y="2808"/>
                    <a:pt x="2055" y="2717"/>
                  </a:cubicBezTo>
                  <a:lnTo>
                    <a:pt x="2078" y="2717"/>
                  </a:lnTo>
                  <a:cubicBezTo>
                    <a:pt x="2192" y="2557"/>
                    <a:pt x="2260" y="2328"/>
                    <a:pt x="2237" y="2123"/>
                  </a:cubicBezTo>
                  <a:cubicBezTo>
                    <a:pt x="2237" y="2009"/>
                    <a:pt x="2215" y="1872"/>
                    <a:pt x="2146" y="1781"/>
                  </a:cubicBezTo>
                  <a:cubicBezTo>
                    <a:pt x="2146" y="1758"/>
                    <a:pt x="2123" y="1735"/>
                    <a:pt x="2123" y="1712"/>
                  </a:cubicBezTo>
                  <a:lnTo>
                    <a:pt x="2100" y="1689"/>
                  </a:lnTo>
                  <a:cubicBezTo>
                    <a:pt x="2100" y="1667"/>
                    <a:pt x="2078" y="1621"/>
                    <a:pt x="2078" y="1621"/>
                  </a:cubicBezTo>
                  <a:cubicBezTo>
                    <a:pt x="2032" y="1530"/>
                    <a:pt x="2009" y="1438"/>
                    <a:pt x="1941" y="1347"/>
                  </a:cubicBezTo>
                  <a:cubicBezTo>
                    <a:pt x="1941" y="1347"/>
                    <a:pt x="1941" y="1324"/>
                    <a:pt x="1941" y="1324"/>
                  </a:cubicBezTo>
                  <a:cubicBezTo>
                    <a:pt x="1918" y="1256"/>
                    <a:pt x="1895" y="1210"/>
                    <a:pt x="1895" y="1142"/>
                  </a:cubicBezTo>
                  <a:cubicBezTo>
                    <a:pt x="1872" y="1073"/>
                    <a:pt x="1827" y="1005"/>
                    <a:pt x="1804" y="959"/>
                  </a:cubicBezTo>
                  <a:cubicBezTo>
                    <a:pt x="1781" y="890"/>
                    <a:pt x="1735" y="845"/>
                    <a:pt x="1690" y="776"/>
                  </a:cubicBezTo>
                  <a:cubicBezTo>
                    <a:pt x="1648" y="735"/>
                    <a:pt x="1587" y="636"/>
                    <a:pt x="1508" y="636"/>
                  </a:cubicBezTo>
                  <a:cubicBezTo>
                    <a:pt x="1500" y="636"/>
                    <a:pt x="1492" y="637"/>
                    <a:pt x="1484" y="639"/>
                  </a:cubicBezTo>
                  <a:cubicBezTo>
                    <a:pt x="1461" y="594"/>
                    <a:pt x="1416" y="548"/>
                    <a:pt x="1393" y="480"/>
                  </a:cubicBezTo>
                  <a:cubicBezTo>
                    <a:pt x="1370" y="457"/>
                    <a:pt x="1370" y="434"/>
                    <a:pt x="1347" y="411"/>
                  </a:cubicBezTo>
                  <a:cubicBezTo>
                    <a:pt x="1324" y="388"/>
                    <a:pt x="1324" y="343"/>
                    <a:pt x="1302" y="320"/>
                  </a:cubicBezTo>
                  <a:cubicBezTo>
                    <a:pt x="1283" y="282"/>
                    <a:pt x="1248" y="244"/>
                    <a:pt x="1223" y="206"/>
                  </a:cubicBezTo>
                  <a:lnTo>
                    <a:pt x="1223" y="206"/>
                  </a:lnTo>
                  <a:cubicBezTo>
                    <a:pt x="1226" y="206"/>
                    <a:pt x="1229" y="206"/>
                    <a:pt x="1233" y="206"/>
                  </a:cubicBezTo>
                  <a:cubicBezTo>
                    <a:pt x="1187" y="160"/>
                    <a:pt x="1142" y="92"/>
                    <a:pt x="1073" y="23"/>
                  </a:cubicBezTo>
                  <a:cubicBezTo>
                    <a:pt x="1073" y="23"/>
                    <a:pt x="1028" y="0"/>
                    <a:pt x="1005"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9785;p58">
              <a:extLst>
                <a:ext uri="{FF2B5EF4-FFF2-40B4-BE49-F238E27FC236}">
                  <a16:creationId xmlns:a16="http://schemas.microsoft.com/office/drawing/2014/main" id="{0C1BCCB0-5270-A686-CD68-48D9966BA02C}"/>
                </a:ext>
              </a:extLst>
            </p:cNvPr>
            <p:cNvSpPr/>
            <p:nvPr/>
          </p:nvSpPr>
          <p:spPr>
            <a:xfrm>
              <a:off x="5358206" y="4181293"/>
              <a:ext cx="47338" cy="125811"/>
            </a:xfrm>
            <a:custGeom>
              <a:avLst/>
              <a:gdLst/>
              <a:ahLst/>
              <a:cxnLst/>
              <a:rect l="l" t="t" r="r" b="b"/>
              <a:pathLst>
                <a:path w="1005" h="2671" extrusionOk="0">
                  <a:moveTo>
                    <a:pt x="297" y="0"/>
                  </a:moveTo>
                  <a:cubicBezTo>
                    <a:pt x="274" y="0"/>
                    <a:pt x="251" y="23"/>
                    <a:pt x="229" y="46"/>
                  </a:cubicBezTo>
                  <a:cubicBezTo>
                    <a:pt x="206" y="46"/>
                    <a:pt x="206" y="91"/>
                    <a:pt x="206" y="114"/>
                  </a:cubicBezTo>
                  <a:cubicBezTo>
                    <a:pt x="206" y="137"/>
                    <a:pt x="206" y="160"/>
                    <a:pt x="229" y="183"/>
                  </a:cubicBezTo>
                  <a:lnTo>
                    <a:pt x="251" y="183"/>
                  </a:lnTo>
                  <a:cubicBezTo>
                    <a:pt x="274" y="228"/>
                    <a:pt x="297" y="251"/>
                    <a:pt x="320" y="297"/>
                  </a:cubicBezTo>
                  <a:cubicBezTo>
                    <a:pt x="343" y="365"/>
                    <a:pt x="366" y="457"/>
                    <a:pt x="388" y="525"/>
                  </a:cubicBezTo>
                  <a:cubicBezTo>
                    <a:pt x="388" y="525"/>
                    <a:pt x="388" y="502"/>
                    <a:pt x="388" y="502"/>
                  </a:cubicBezTo>
                  <a:cubicBezTo>
                    <a:pt x="411" y="639"/>
                    <a:pt x="434" y="776"/>
                    <a:pt x="434" y="913"/>
                  </a:cubicBezTo>
                  <a:cubicBezTo>
                    <a:pt x="457" y="1027"/>
                    <a:pt x="434" y="1164"/>
                    <a:pt x="434" y="1301"/>
                  </a:cubicBezTo>
                  <a:cubicBezTo>
                    <a:pt x="434" y="1415"/>
                    <a:pt x="411" y="1529"/>
                    <a:pt x="388" y="1644"/>
                  </a:cubicBezTo>
                  <a:cubicBezTo>
                    <a:pt x="366" y="1781"/>
                    <a:pt x="343" y="1895"/>
                    <a:pt x="320" y="2009"/>
                  </a:cubicBezTo>
                  <a:cubicBezTo>
                    <a:pt x="297" y="2054"/>
                    <a:pt x="274" y="2123"/>
                    <a:pt x="251" y="2169"/>
                  </a:cubicBezTo>
                  <a:cubicBezTo>
                    <a:pt x="206" y="2237"/>
                    <a:pt x="183" y="2283"/>
                    <a:pt x="160" y="2328"/>
                  </a:cubicBezTo>
                  <a:cubicBezTo>
                    <a:pt x="160" y="2351"/>
                    <a:pt x="137" y="2374"/>
                    <a:pt x="137" y="2397"/>
                  </a:cubicBezTo>
                  <a:cubicBezTo>
                    <a:pt x="114" y="2397"/>
                    <a:pt x="114" y="2420"/>
                    <a:pt x="114" y="2420"/>
                  </a:cubicBezTo>
                  <a:cubicBezTo>
                    <a:pt x="92" y="2442"/>
                    <a:pt x="69" y="2442"/>
                    <a:pt x="46" y="2465"/>
                  </a:cubicBezTo>
                  <a:cubicBezTo>
                    <a:pt x="23" y="2488"/>
                    <a:pt x="0" y="2534"/>
                    <a:pt x="0" y="2579"/>
                  </a:cubicBezTo>
                  <a:cubicBezTo>
                    <a:pt x="23" y="2625"/>
                    <a:pt x="46" y="2648"/>
                    <a:pt x="69" y="2648"/>
                  </a:cubicBezTo>
                  <a:cubicBezTo>
                    <a:pt x="92" y="2671"/>
                    <a:pt x="137" y="2671"/>
                    <a:pt x="160" y="2671"/>
                  </a:cubicBezTo>
                  <a:cubicBezTo>
                    <a:pt x="229" y="2648"/>
                    <a:pt x="297" y="2602"/>
                    <a:pt x="366" y="2579"/>
                  </a:cubicBezTo>
                  <a:cubicBezTo>
                    <a:pt x="411" y="2534"/>
                    <a:pt x="480" y="2511"/>
                    <a:pt x="525" y="2488"/>
                  </a:cubicBezTo>
                  <a:cubicBezTo>
                    <a:pt x="571" y="2465"/>
                    <a:pt x="617" y="2420"/>
                    <a:pt x="662" y="2374"/>
                  </a:cubicBezTo>
                  <a:cubicBezTo>
                    <a:pt x="685" y="2351"/>
                    <a:pt x="708" y="2306"/>
                    <a:pt x="754" y="2283"/>
                  </a:cubicBezTo>
                  <a:cubicBezTo>
                    <a:pt x="776" y="2214"/>
                    <a:pt x="822" y="2169"/>
                    <a:pt x="845" y="2100"/>
                  </a:cubicBezTo>
                  <a:cubicBezTo>
                    <a:pt x="891" y="2009"/>
                    <a:pt x="936" y="1940"/>
                    <a:pt x="959" y="1849"/>
                  </a:cubicBezTo>
                  <a:cubicBezTo>
                    <a:pt x="982" y="1781"/>
                    <a:pt x="982" y="1712"/>
                    <a:pt x="982" y="1621"/>
                  </a:cubicBezTo>
                  <a:cubicBezTo>
                    <a:pt x="1005" y="1484"/>
                    <a:pt x="1005" y="1324"/>
                    <a:pt x="1005" y="1164"/>
                  </a:cubicBezTo>
                  <a:cubicBezTo>
                    <a:pt x="1005" y="1096"/>
                    <a:pt x="1005" y="1050"/>
                    <a:pt x="1005" y="982"/>
                  </a:cubicBezTo>
                  <a:cubicBezTo>
                    <a:pt x="1005" y="913"/>
                    <a:pt x="982" y="868"/>
                    <a:pt x="982" y="799"/>
                  </a:cubicBezTo>
                  <a:cubicBezTo>
                    <a:pt x="959" y="731"/>
                    <a:pt x="936" y="662"/>
                    <a:pt x="913" y="594"/>
                  </a:cubicBezTo>
                  <a:cubicBezTo>
                    <a:pt x="891" y="525"/>
                    <a:pt x="845" y="457"/>
                    <a:pt x="822" y="388"/>
                  </a:cubicBezTo>
                  <a:cubicBezTo>
                    <a:pt x="799" y="320"/>
                    <a:pt x="754" y="274"/>
                    <a:pt x="708" y="206"/>
                  </a:cubicBezTo>
                  <a:cubicBezTo>
                    <a:pt x="673" y="153"/>
                    <a:pt x="637" y="100"/>
                    <a:pt x="581" y="100"/>
                  </a:cubicBezTo>
                  <a:cubicBezTo>
                    <a:pt x="564" y="100"/>
                    <a:pt x="546" y="104"/>
                    <a:pt x="525" y="114"/>
                  </a:cubicBezTo>
                  <a:cubicBezTo>
                    <a:pt x="502" y="114"/>
                    <a:pt x="480" y="137"/>
                    <a:pt x="457" y="137"/>
                  </a:cubicBezTo>
                  <a:cubicBezTo>
                    <a:pt x="434" y="114"/>
                    <a:pt x="411" y="69"/>
                    <a:pt x="366" y="23"/>
                  </a:cubicBezTo>
                  <a:cubicBezTo>
                    <a:pt x="343" y="0"/>
                    <a:pt x="320" y="0"/>
                    <a:pt x="297"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9786;p58">
              <a:extLst>
                <a:ext uri="{FF2B5EF4-FFF2-40B4-BE49-F238E27FC236}">
                  <a16:creationId xmlns:a16="http://schemas.microsoft.com/office/drawing/2014/main" id="{2AB9ED6F-7156-D31B-3C51-8A4802DF22E0}"/>
                </a:ext>
              </a:extLst>
            </p:cNvPr>
            <p:cNvSpPr/>
            <p:nvPr/>
          </p:nvSpPr>
          <p:spPr>
            <a:xfrm>
              <a:off x="5307663" y="4175923"/>
              <a:ext cx="39849" cy="123644"/>
            </a:xfrm>
            <a:custGeom>
              <a:avLst/>
              <a:gdLst/>
              <a:ahLst/>
              <a:cxnLst/>
              <a:rect l="l" t="t" r="r" b="b"/>
              <a:pathLst>
                <a:path w="846" h="2625" extrusionOk="0">
                  <a:moveTo>
                    <a:pt x="297" y="0"/>
                  </a:moveTo>
                  <a:cubicBezTo>
                    <a:pt x="274" y="0"/>
                    <a:pt x="252" y="23"/>
                    <a:pt x="229" y="46"/>
                  </a:cubicBezTo>
                  <a:cubicBezTo>
                    <a:pt x="229" y="69"/>
                    <a:pt x="229" y="91"/>
                    <a:pt x="229" y="114"/>
                  </a:cubicBezTo>
                  <a:cubicBezTo>
                    <a:pt x="252" y="160"/>
                    <a:pt x="252" y="205"/>
                    <a:pt x="274" y="251"/>
                  </a:cubicBezTo>
                  <a:cubicBezTo>
                    <a:pt x="274" y="251"/>
                    <a:pt x="274" y="228"/>
                    <a:pt x="274" y="228"/>
                  </a:cubicBezTo>
                  <a:cubicBezTo>
                    <a:pt x="297" y="388"/>
                    <a:pt x="297" y="548"/>
                    <a:pt x="274" y="708"/>
                  </a:cubicBezTo>
                  <a:cubicBezTo>
                    <a:pt x="274" y="765"/>
                    <a:pt x="274" y="823"/>
                    <a:pt x="274" y="867"/>
                  </a:cubicBezTo>
                  <a:cubicBezTo>
                    <a:pt x="252" y="1073"/>
                    <a:pt x="229" y="1301"/>
                    <a:pt x="206" y="1507"/>
                  </a:cubicBezTo>
                  <a:cubicBezTo>
                    <a:pt x="206" y="1575"/>
                    <a:pt x="183" y="1621"/>
                    <a:pt x="183" y="1689"/>
                  </a:cubicBezTo>
                  <a:cubicBezTo>
                    <a:pt x="183" y="1735"/>
                    <a:pt x="160" y="1803"/>
                    <a:pt x="160" y="1849"/>
                  </a:cubicBezTo>
                  <a:cubicBezTo>
                    <a:pt x="137" y="1895"/>
                    <a:pt x="137" y="1963"/>
                    <a:pt x="115" y="2009"/>
                  </a:cubicBezTo>
                  <a:cubicBezTo>
                    <a:pt x="115" y="2054"/>
                    <a:pt x="92" y="2100"/>
                    <a:pt x="92" y="2146"/>
                  </a:cubicBezTo>
                  <a:cubicBezTo>
                    <a:pt x="46" y="2237"/>
                    <a:pt x="23" y="2328"/>
                    <a:pt x="1" y="2420"/>
                  </a:cubicBezTo>
                  <a:cubicBezTo>
                    <a:pt x="1" y="2420"/>
                    <a:pt x="1" y="2442"/>
                    <a:pt x="1" y="2465"/>
                  </a:cubicBezTo>
                  <a:cubicBezTo>
                    <a:pt x="1" y="2511"/>
                    <a:pt x="23" y="2534"/>
                    <a:pt x="46" y="2579"/>
                  </a:cubicBezTo>
                  <a:cubicBezTo>
                    <a:pt x="92" y="2625"/>
                    <a:pt x="137" y="2625"/>
                    <a:pt x="183" y="2625"/>
                  </a:cubicBezTo>
                  <a:cubicBezTo>
                    <a:pt x="252" y="2625"/>
                    <a:pt x="297" y="2602"/>
                    <a:pt x="343" y="2602"/>
                  </a:cubicBezTo>
                  <a:cubicBezTo>
                    <a:pt x="389" y="2579"/>
                    <a:pt x="434" y="2579"/>
                    <a:pt x="457" y="2556"/>
                  </a:cubicBezTo>
                  <a:cubicBezTo>
                    <a:pt x="503" y="2534"/>
                    <a:pt x="526" y="2534"/>
                    <a:pt x="571" y="2511"/>
                  </a:cubicBezTo>
                  <a:cubicBezTo>
                    <a:pt x="617" y="2465"/>
                    <a:pt x="640" y="2420"/>
                    <a:pt x="640" y="2351"/>
                  </a:cubicBezTo>
                  <a:cubicBezTo>
                    <a:pt x="640" y="2351"/>
                    <a:pt x="640" y="2351"/>
                    <a:pt x="640" y="2328"/>
                  </a:cubicBezTo>
                  <a:cubicBezTo>
                    <a:pt x="640" y="2305"/>
                    <a:pt x="640" y="2260"/>
                    <a:pt x="662" y="2214"/>
                  </a:cubicBezTo>
                  <a:cubicBezTo>
                    <a:pt x="662" y="2168"/>
                    <a:pt x="662" y="2123"/>
                    <a:pt x="662" y="2077"/>
                  </a:cubicBezTo>
                  <a:cubicBezTo>
                    <a:pt x="662" y="2009"/>
                    <a:pt x="662" y="1917"/>
                    <a:pt x="662" y="1849"/>
                  </a:cubicBezTo>
                  <a:cubicBezTo>
                    <a:pt x="662" y="1758"/>
                    <a:pt x="662" y="1666"/>
                    <a:pt x="685" y="1575"/>
                  </a:cubicBezTo>
                  <a:cubicBezTo>
                    <a:pt x="685" y="1507"/>
                    <a:pt x="708" y="1461"/>
                    <a:pt x="708" y="1392"/>
                  </a:cubicBezTo>
                  <a:cubicBezTo>
                    <a:pt x="731" y="1324"/>
                    <a:pt x="731" y="1255"/>
                    <a:pt x="731" y="1187"/>
                  </a:cubicBezTo>
                  <a:cubicBezTo>
                    <a:pt x="754" y="1027"/>
                    <a:pt x="777" y="867"/>
                    <a:pt x="822" y="708"/>
                  </a:cubicBezTo>
                  <a:cubicBezTo>
                    <a:pt x="822" y="662"/>
                    <a:pt x="822" y="616"/>
                    <a:pt x="822" y="548"/>
                  </a:cubicBezTo>
                  <a:cubicBezTo>
                    <a:pt x="845" y="502"/>
                    <a:pt x="845" y="457"/>
                    <a:pt x="845" y="411"/>
                  </a:cubicBezTo>
                  <a:cubicBezTo>
                    <a:pt x="845" y="365"/>
                    <a:pt x="845" y="342"/>
                    <a:pt x="845" y="320"/>
                  </a:cubicBezTo>
                  <a:cubicBezTo>
                    <a:pt x="822" y="274"/>
                    <a:pt x="799" y="228"/>
                    <a:pt x="754" y="205"/>
                  </a:cubicBezTo>
                  <a:cubicBezTo>
                    <a:pt x="708" y="160"/>
                    <a:pt x="662" y="114"/>
                    <a:pt x="594" y="69"/>
                  </a:cubicBezTo>
                  <a:cubicBezTo>
                    <a:pt x="571" y="69"/>
                    <a:pt x="548" y="46"/>
                    <a:pt x="503" y="46"/>
                  </a:cubicBezTo>
                  <a:cubicBezTo>
                    <a:pt x="457" y="46"/>
                    <a:pt x="434" y="69"/>
                    <a:pt x="411" y="91"/>
                  </a:cubicBezTo>
                  <a:cubicBezTo>
                    <a:pt x="389" y="69"/>
                    <a:pt x="389" y="69"/>
                    <a:pt x="389" y="46"/>
                  </a:cubicBezTo>
                  <a:cubicBezTo>
                    <a:pt x="389" y="23"/>
                    <a:pt x="343" y="0"/>
                    <a:pt x="32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9787;p58">
              <a:extLst>
                <a:ext uri="{FF2B5EF4-FFF2-40B4-BE49-F238E27FC236}">
                  <a16:creationId xmlns:a16="http://schemas.microsoft.com/office/drawing/2014/main" id="{76BF9EF2-B346-614F-A614-4F49239638F3}"/>
                </a:ext>
              </a:extLst>
            </p:cNvPr>
            <p:cNvSpPr/>
            <p:nvPr/>
          </p:nvSpPr>
          <p:spPr>
            <a:xfrm>
              <a:off x="5262490" y="4167303"/>
              <a:ext cx="39849" cy="124115"/>
            </a:xfrm>
            <a:custGeom>
              <a:avLst/>
              <a:gdLst/>
              <a:ahLst/>
              <a:cxnLst/>
              <a:rect l="l" t="t" r="r" b="b"/>
              <a:pathLst>
                <a:path w="846" h="2635" extrusionOk="0">
                  <a:moveTo>
                    <a:pt x="275" y="0"/>
                  </a:moveTo>
                  <a:cubicBezTo>
                    <a:pt x="252" y="0"/>
                    <a:pt x="252" y="46"/>
                    <a:pt x="252" y="69"/>
                  </a:cubicBezTo>
                  <a:cubicBezTo>
                    <a:pt x="275" y="92"/>
                    <a:pt x="275" y="137"/>
                    <a:pt x="298" y="183"/>
                  </a:cubicBezTo>
                  <a:cubicBezTo>
                    <a:pt x="298" y="252"/>
                    <a:pt x="298" y="343"/>
                    <a:pt x="298" y="411"/>
                  </a:cubicBezTo>
                  <a:cubicBezTo>
                    <a:pt x="298" y="503"/>
                    <a:pt x="275" y="571"/>
                    <a:pt x="275" y="640"/>
                  </a:cubicBezTo>
                  <a:cubicBezTo>
                    <a:pt x="252" y="708"/>
                    <a:pt x="252" y="799"/>
                    <a:pt x="229" y="868"/>
                  </a:cubicBezTo>
                  <a:cubicBezTo>
                    <a:pt x="183" y="1028"/>
                    <a:pt x="161" y="1165"/>
                    <a:pt x="115" y="1324"/>
                  </a:cubicBezTo>
                  <a:cubicBezTo>
                    <a:pt x="92" y="1393"/>
                    <a:pt x="92" y="1484"/>
                    <a:pt x="69" y="1553"/>
                  </a:cubicBezTo>
                  <a:cubicBezTo>
                    <a:pt x="47" y="1621"/>
                    <a:pt x="47" y="1690"/>
                    <a:pt x="47" y="1781"/>
                  </a:cubicBezTo>
                  <a:cubicBezTo>
                    <a:pt x="24" y="1849"/>
                    <a:pt x="24" y="1918"/>
                    <a:pt x="24" y="1986"/>
                  </a:cubicBezTo>
                  <a:cubicBezTo>
                    <a:pt x="24" y="2055"/>
                    <a:pt x="1" y="2146"/>
                    <a:pt x="24" y="2214"/>
                  </a:cubicBezTo>
                  <a:cubicBezTo>
                    <a:pt x="24" y="2306"/>
                    <a:pt x="24" y="2397"/>
                    <a:pt x="47" y="2466"/>
                  </a:cubicBezTo>
                  <a:cubicBezTo>
                    <a:pt x="47" y="2488"/>
                    <a:pt x="47" y="2511"/>
                    <a:pt x="47" y="2511"/>
                  </a:cubicBezTo>
                  <a:cubicBezTo>
                    <a:pt x="69" y="2534"/>
                    <a:pt x="69" y="2557"/>
                    <a:pt x="92" y="2580"/>
                  </a:cubicBezTo>
                  <a:cubicBezTo>
                    <a:pt x="115" y="2603"/>
                    <a:pt x="138" y="2603"/>
                    <a:pt x="161" y="2625"/>
                  </a:cubicBezTo>
                  <a:cubicBezTo>
                    <a:pt x="181" y="2632"/>
                    <a:pt x="199" y="2635"/>
                    <a:pt x="216" y="2635"/>
                  </a:cubicBezTo>
                  <a:cubicBezTo>
                    <a:pt x="258" y="2635"/>
                    <a:pt x="295" y="2619"/>
                    <a:pt x="343" y="2603"/>
                  </a:cubicBezTo>
                  <a:cubicBezTo>
                    <a:pt x="389" y="2580"/>
                    <a:pt x="435" y="2557"/>
                    <a:pt x="503" y="2534"/>
                  </a:cubicBezTo>
                  <a:cubicBezTo>
                    <a:pt x="526" y="2511"/>
                    <a:pt x="572" y="2488"/>
                    <a:pt x="572" y="2443"/>
                  </a:cubicBezTo>
                  <a:cubicBezTo>
                    <a:pt x="572" y="2443"/>
                    <a:pt x="594" y="2420"/>
                    <a:pt x="594" y="2420"/>
                  </a:cubicBezTo>
                  <a:cubicBezTo>
                    <a:pt x="594" y="2397"/>
                    <a:pt x="617" y="2374"/>
                    <a:pt x="617" y="2374"/>
                  </a:cubicBezTo>
                  <a:cubicBezTo>
                    <a:pt x="617" y="2351"/>
                    <a:pt x="617" y="2329"/>
                    <a:pt x="617" y="2306"/>
                  </a:cubicBezTo>
                  <a:cubicBezTo>
                    <a:pt x="617" y="2283"/>
                    <a:pt x="594" y="2283"/>
                    <a:pt x="594" y="2260"/>
                  </a:cubicBezTo>
                  <a:lnTo>
                    <a:pt x="572" y="2123"/>
                  </a:lnTo>
                  <a:cubicBezTo>
                    <a:pt x="572" y="2055"/>
                    <a:pt x="549" y="1963"/>
                    <a:pt x="549" y="1872"/>
                  </a:cubicBezTo>
                  <a:cubicBezTo>
                    <a:pt x="526" y="1804"/>
                    <a:pt x="526" y="1735"/>
                    <a:pt x="526" y="1644"/>
                  </a:cubicBezTo>
                  <a:cubicBezTo>
                    <a:pt x="526" y="1553"/>
                    <a:pt x="526" y="1461"/>
                    <a:pt x="526" y="1370"/>
                  </a:cubicBezTo>
                  <a:cubicBezTo>
                    <a:pt x="549" y="1347"/>
                    <a:pt x="572" y="1347"/>
                    <a:pt x="572" y="1301"/>
                  </a:cubicBezTo>
                  <a:cubicBezTo>
                    <a:pt x="594" y="1233"/>
                    <a:pt x="594" y="1142"/>
                    <a:pt x="617" y="1073"/>
                  </a:cubicBezTo>
                  <a:cubicBezTo>
                    <a:pt x="686" y="936"/>
                    <a:pt x="731" y="799"/>
                    <a:pt x="777" y="662"/>
                  </a:cubicBezTo>
                  <a:cubicBezTo>
                    <a:pt x="800" y="640"/>
                    <a:pt x="823" y="594"/>
                    <a:pt x="823" y="548"/>
                  </a:cubicBezTo>
                  <a:cubicBezTo>
                    <a:pt x="845" y="503"/>
                    <a:pt x="845" y="434"/>
                    <a:pt x="845" y="388"/>
                  </a:cubicBezTo>
                  <a:cubicBezTo>
                    <a:pt x="845" y="343"/>
                    <a:pt x="823" y="297"/>
                    <a:pt x="823" y="252"/>
                  </a:cubicBezTo>
                  <a:cubicBezTo>
                    <a:pt x="800" y="229"/>
                    <a:pt x="777" y="206"/>
                    <a:pt x="754" y="183"/>
                  </a:cubicBezTo>
                  <a:cubicBezTo>
                    <a:pt x="731" y="160"/>
                    <a:pt x="663" y="115"/>
                    <a:pt x="617" y="115"/>
                  </a:cubicBezTo>
                  <a:lnTo>
                    <a:pt x="549" y="115"/>
                  </a:lnTo>
                  <a:cubicBezTo>
                    <a:pt x="549" y="92"/>
                    <a:pt x="526" y="92"/>
                    <a:pt x="526" y="69"/>
                  </a:cubicBezTo>
                  <a:cubicBezTo>
                    <a:pt x="503" y="46"/>
                    <a:pt x="457" y="23"/>
                    <a:pt x="435" y="23"/>
                  </a:cubicBezTo>
                  <a:cubicBezTo>
                    <a:pt x="412" y="23"/>
                    <a:pt x="366" y="46"/>
                    <a:pt x="343" y="69"/>
                  </a:cubicBezTo>
                  <a:cubicBezTo>
                    <a:pt x="343" y="69"/>
                    <a:pt x="343" y="46"/>
                    <a:pt x="343" y="23"/>
                  </a:cubicBezTo>
                  <a:cubicBezTo>
                    <a:pt x="320" y="0"/>
                    <a:pt x="320" y="0"/>
                    <a:pt x="298"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9788;p58">
              <a:extLst>
                <a:ext uri="{FF2B5EF4-FFF2-40B4-BE49-F238E27FC236}">
                  <a16:creationId xmlns:a16="http://schemas.microsoft.com/office/drawing/2014/main" id="{8FC9D2FD-276D-6058-316D-040BB1AF3B75}"/>
                </a:ext>
              </a:extLst>
            </p:cNvPr>
            <p:cNvSpPr/>
            <p:nvPr/>
          </p:nvSpPr>
          <p:spPr>
            <a:xfrm>
              <a:off x="5342050" y="4190949"/>
              <a:ext cx="7584" cy="14460"/>
            </a:xfrm>
            <a:custGeom>
              <a:avLst/>
              <a:gdLst/>
              <a:ahLst/>
              <a:cxnLst/>
              <a:rect l="l" t="t" r="r" b="b"/>
              <a:pathLst>
                <a:path w="161" h="307" extrusionOk="0">
                  <a:moveTo>
                    <a:pt x="24" y="1"/>
                  </a:moveTo>
                  <a:cubicBezTo>
                    <a:pt x="1" y="23"/>
                    <a:pt x="1" y="46"/>
                    <a:pt x="1" y="69"/>
                  </a:cubicBezTo>
                  <a:cubicBezTo>
                    <a:pt x="24" y="92"/>
                    <a:pt x="47" y="138"/>
                    <a:pt x="69" y="160"/>
                  </a:cubicBezTo>
                  <a:cubicBezTo>
                    <a:pt x="69" y="183"/>
                    <a:pt x="69" y="183"/>
                    <a:pt x="69" y="206"/>
                  </a:cubicBezTo>
                  <a:cubicBezTo>
                    <a:pt x="92" y="206"/>
                    <a:pt x="92" y="229"/>
                    <a:pt x="92" y="229"/>
                  </a:cubicBezTo>
                  <a:cubicBezTo>
                    <a:pt x="92" y="252"/>
                    <a:pt x="69" y="252"/>
                    <a:pt x="69" y="252"/>
                  </a:cubicBezTo>
                  <a:cubicBezTo>
                    <a:pt x="69" y="275"/>
                    <a:pt x="92" y="297"/>
                    <a:pt x="115" y="297"/>
                  </a:cubicBezTo>
                  <a:cubicBezTo>
                    <a:pt x="122" y="304"/>
                    <a:pt x="128" y="307"/>
                    <a:pt x="135" y="307"/>
                  </a:cubicBezTo>
                  <a:cubicBezTo>
                    <a:pt x="149" y="307"/>
                    <a:pt x="161" y="291"/>
                    <a:pt x="161" y="275"/>
                  </a:cubicBezTo>
                  <a:cubicBezTo>
                    <a:pt x="161" y="252"/>
                    <a:pt x="161" y="229"/>
                    <a:pt x="161" y="206"/>
                  </a:cubicBezTo>
                  <a:cubicBezTo>
                    <a:pt x="161" y="183"/>
                    <a:pt x="161" y="160"/>
                    <a:pt x="138" y="138"/>
                  </a:cubicBezTo>
                  <a:cubicBezTo>
                    <a:pt x="115" y="92"/>
                    <a:pt x="92" y="69"/>
                    <a:pt x="69" y="23"/>
                  </a:cubicBezTo>
                  <a:cubicBezTo>
                    <a:pt x="69" y="1"/>
                    <a:pt x="47" y="1"/>
                    <a:pt x="47" y="1"/>
                  </a:cubicBezTo>
                  <a:close/>
                </a:path>
              </a:pathLst>
            </a:custGeom>
            <a:solidFill>
              <a:srgbClr val="E28A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9789;p58">
              <a:extLst>
                <a:ext uri="{FF2B5EF4-FFF2-40B4-BE49-F238E27FC236}">
                  <a16:creationId xmlns:a16="http://schemas.microsoft.com/office/drawing/2014/main" id="{26B1A673-BB78-3A96-D924-67E511B40DC9}"/>
                </a:ext>
              </a:extLst>
            </p:cNvPr>
            <p:cNvSpPr/>
            <p:nvPr/>
          </p:nvSpPr>
          <p:spPr>
            <a:xfrm>
              <a:off x="5559249" y="4203856"/>
              <a:ext cx="43052" cy="122890"/>
            </a:xfrm>
            <a:custGeom>
              <a:avLst/>
              <a:gdLst/>
              <a:ahLst/>
              <a:cxnLst/>
              <a:rect l="l" t="t" r="r" b="b"/>
              <a:pathLst>
                <a:path w="914" h="2609" extrusionOk="0">
                  <a:moveTo>
                    <a:pt x="366" y="1"/>
                  </a:moveTo>
                  <a:cubicBezTo>
                    <a:pt x="343" y="23"/>
                    <a:pt x="320" y="23"/>
                    <a:pt x="297" y="46"/>
                  </a:cubicBezTo>
                  <a:cubicBezTo>
                    <a:pt x="297" y="46"/>
                    <a:pt x="275" y="69"/>
                    <a:pt x="275" y="69"/>
                  </a:cubicBezTo>
                  <a:cubicBezTo>
                    <a:pt x="275" y="46"/>
                    <a:pt x="252" y="46"/>
                    <a:pt x="229" y="23"/>
                  </a:cubicBezTo>
                  <a:cubicBezTo>
                    <a:pt x="217" y="12"/>
                    <a:pt x="200" y="6"/>
                    <a:pt x="183" y="6"/>
                  </a:cubicBezTo>
                  <a:cubicBezTo>
                    <a:pt x="166" y="6"/>
                    <a:pt x="149" y="12"/>
                    <a:pt x="138" y="23"/>
                  </a:cubicBezTo>
                  <a:cubicBezTo>
                    <a:pt x="92" y="69"/>
                    <a:pt x="115" y="92"/>
                    <a:pt x="138" y="137"/>
                  </a:cubicBezTo>
                  <a:cubicBezTo>
                    <a:pt x="160" y="160"/>
                    <a:pt x="183" y="183"/>
                    <a:pt x="183" y="183"/>
                  </a:cubicBezTo>
                  <a:cubicBezTo>
                    <a:pt x="229" y="274"/>
                    <a:pt x="252" y="366"/>
                    <a:pt x="275" y="457"/>
                  </a:cubicBezTo>
                  <a:cubicBezTo>
                    <a:pt x="297" y="594"/>
                    <a:pt x="320" y="731"/>
                    <a:pt x="343" y="868"/>
                  </a:cubicBezTo>
                  <a:cubicBezTo>
                    <a:pt x="343" y="936"/>
                    <a:pt x="343" y="1005"/>
                    <a:pt x="343" y="1073"/>
                  </a:cubicBezTo>
                  <a:cubicBezTo>
                    <a:pt x="343" y="1165"/>
                    <a:pt x="343" y="1233"/>
                    <a:pt x="320" y="1302"/>
                  </a:cubicBezTo>
                  <a:cubicBezTo>
                    <a:pt x="334" y="1302"/>
                    <a:pt x="340" y="1293"/>
                    <a:pt x="342" y="1286"/>
                  </a:cubicBezTo>
                  <a:lnTo>
                    <a:pt x="342" y="1286"/>
                  </a:lnTo>
                  <a:cubicBezTo>
                    <a:pt x="319" y="1420"/>
                    <a:pt x="297" y="1532"/>
                    <a:pt x="275" y="1667"/>
                  </a:cubicBezTo>
                  <a:cubicBezTo>
                    <a:pt x="275" y="1735"/>
                    <a:pt x="252" y="1804"/>
                    <a:pt x="252" y="1849"/>
                  </a:cubicBezTo>
                  <a:cubicBezTo>
                    <a:pt x="229" y="1918"/>
                    <a:pt x="229" y="1986"/>
                    <a:pt x="206" y="2032"/>
                  </a:cubicBezTo>
                  <a:cubicBezTo>
                    <a:pt x="160" y="2146"/>
                    <a:pt x="115" y="2260"/>
                    <a:pt x="46" y="2374"/>
                  </a:cubicBezTo>
                  <a:cubicBezTo>
                    <a:pt x="46" y="2374"/>
                    <a:pt x="46" y="2397"/>
                    <a:pt x="23" y="2420"/>
                  </a:cubicBezTo>
                  <a:cubicBezTo>
                    <a:pt x="23" y="2443"/>
                    <a:pt x="1" y="2466"/>
                    <a:pt x="1" y="2511"/>
                  </a:cubicBezTo>
                  <a:cubicBezTo>
                    <a:pt x="1" y="2557"/>
                    <a:pt x="46" y="2603"/>
                    <a:pt x="92" y="2603"/>
                  </a:cubicBezTo>
                  <a:cubicBezTo>
                    <a:pt x="105" y="2607"/>
                    <a:pt x="117" y="2609"/>
                    <a:pt x="129" y="2609"/>
                  </a:cubicBezTo>
                  <a:cubicBezTo>
                    <a:pt x="177" y="2609"/>
                    <a:pt x="210" y="2575"/>
                    <a:pt x="229" y="2557"/>
                  </a:cubicBezTo>
                  <a:cubicBezTo>
                    <a:pt x="252" y="2568"/>
                    <a:pt x="275" y="2574"/>
                    <a:pt x="297" y="2574"/>
                  </a:cubicBezTo>
                  <a:cubicBezTo>
                    <a:pt x="320" y="2574"/>
                    <a:pt x="343" y="2568"/>
                    <a:pt x="366" y="2557"/>
                  </a:cubicBezTo>
                  <a:cubicBezTo>
                    <a:pt x="389" y="2534"/>
                    <a:pt x="389" y="2534"/>
                    <a:pt x="412" y="2534"/>
                  </a:cubicBezTo>
                  <a:cubicBezTo>
                    <a:pt x="434" y="2511"/>
                    <a:pt x="457" y="2488"/>
                    <a:pt x="480" y="2466"/>
                  </a:cubicBezTo>
                  <a:cubicBezTo>
                    <a:pt x="480" y="2466"/>
                    <a:pt x="503" y="2443"/>
                    <a:pt x="503" y="2420"/>
                  </a:cubicBezTo>
                  <a:cubicBezTo>
                    <a:pt x="526" y="2397"/>
                    <a:pt x="548" y="2374"/>
                    <a:pt x="548" y="2352"/>
                  </a:cubicBezTo>
                  <a:cubicBezTo>
                    <a:pt x="594" y="2283"/>
                    <a:pt x="617" y="2215"/>
                    <a:pt x="663" y="2146"/>
                  </a:cubicBezTo>
                  <a:cubicBezTo>
                    <a:pt x="685" y="2078"/>
                    <a:pt x="708" y="2009"/>
                    <a:pt x="754" y="1963"/>
                  </a:cubicBezTo>
                  <a:cubicBezTo>
                    <a:pt x="777" y="1872"/>
                    <a:pt x="800" y="1781"/>
                    <a:pt x="822" y="1712"/>
                  </a:cubicBezTo>
                  <a:cubicBezTo>
                    <a:pt x="845" y="1644"/>
                    <a:pt x="868" y="1575"/>
                    <a:pt x="868" y="1507"/>
                  </a:cubicBezTo>
                  <a:cubicBezTo>
                    <a:pt x="891" y="1438"/>
                    <a:pt x="891" y="1370"/>
                    <a:pt x="891" y="1302"/>
                  </a:cubicBezTo>
                  <a:cubicBezTo>
                    <a:pt x="914" y="1210"/>
                    <a:pt x="914" y="1119"/>
                    <a:pt x="914" y="1028"/>
                  </a:cubicBezTo>
                  <a:cubicBezTo>
                    <a:pt x="914" y="982"/>
                    <a:pt x="914" y="936"/>
                    <a:pt x="914" y="914"/>
                  </a:cubicBezTo>
                  <a:cubicBezTo>
                    <a:pt x="914" y="868"/>
                    <a:pt x="914" y="822"/>
                    <a:pt x="891" y="799"/>
                  </a:cubicBezTo>
                  <a:cubicBezTo>
                    <a:pt x="891" y="685"/>
                    <a:pt x="845" y="594"/>
                    <a:pt x="822" y="480"/>
                  </a:cubicBezTo>
                  <a:cubicBezTo>
                    <a:pt x="777" y="389"/>
                    <a:pt x="731" y="297"/>
                    <a:pt x="663" y="206"/>
                  </a:cubicBezTo>
                  <a:cubicBezTo>
                    <a:pt x="640" y="160"/>
                    <a:pt x="594" y="115"/>
                    <a:pt x="571" y="92"/>
                  </a:cubicBezTo>
                  <a:cubicBezTo>
                    <a:pt x="548" y="46"/>
                    <a:pt x="503" y="23"/>
                    <a:pt x="48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9790;p58">
              <a:extLst>
                <a:ext uri="{FF2B5EF4-FFF2-40B4-BE49-F238E27FC236}">
                  <a16:creationId xmlns:a16="http://schemas.microsoft.com/office/drawing/2014/main" id="{2DBB9CCA-08C0-D2B1-780D-41920FB8212A}"/>
                </a:ext>
              </a:extLst>
            </p:cNvPr>
            <p:cNvSpPr/>
            <p:nvPr/>
          </p:nvSpPr>
          <p:spPr>
            <a:xfrm>
              <a:off x="5509789" y="4200653"/>
              <a:ext cx="46302" cy="127977"/>
            </a:xfrm>
            <a:custGeom>
              <a:avLst/>
              <a:gdLst/>
              <a:ahLst/>
              <a:cxnLst/>
              <a:rect l="l" t="t" r="r" b="b"/>
              <a:pathLst>
                <a:path w="983" h="2717" extrusionOk="0">
                  <a:moveTo>
                    <a:pt x="206" y="0"/>
                  </a:moveTo>
                  <a:cubicBezTo>
                    <a:pt x="206" y="0"/>
                    <a:pt x="183" y="23"/>
                    <a:pt x="160" y="23"/>
                  </a:cubicBezTo>
                  <a:cubicBezTo>
                    <a:pt x="115" y="46"/>
                    <a:pt x="115" y="114"/>
                    <a:pt x="138" y="160"/>
                  </a:cubicBezTo>
                  <a:cubicBezTo>
                    <a:pt x="183" y="205"/>
                    <a:pt x="206" y="274"/>
                    <a:pt x="252" y="320"/>
                  </a:cubicBezTo>
                  <a:cubicBezTo>
                    <a:pt x="275" y="365"/>
                    <a:pt x="297" y="411"/>
                    <a:pt x="297" y="457"/>
                  </a:cubicBezTo>
                  <a:cubicBezTo>
                    <a:pt x="320" y="502"/>
                    <a:pt x="343" y="571"/>
                    <a:pt x="343" y="616"/>
                  </a:cubicBezTo>
                  <a:cubicBezTo>
                    <a:pt x="366" y="708"/>
                    <a:pt x="366" y="776"/>
                    <a:pt x="389" y="867"/>
                  </a:cubicBezTo>
                  <a:cubicBezTo>
                    <a:pt x="389" y="959"/>
                    <a:pt x="389" y="1050"/>
                    <a:pt x="389" y="1118"/>
                  </a:cubicBezTo>
                  <a:cubicBezTo>
                    <a:pt x="389" y="1187"/>
                    <a:pt x="389" y="1255"/>
                    <a:pt x="389" y="1324"/>
                  </a:cubicBezTo>
                  <a:cubicBezTo>
                    <a:pt x="366" y="1438"/>
                    <a:pt x="366" y="1552"/>
                    <a:pt x="343" y="1666"/>
                  </a:cubicBezTo>
                  <a:cubicBezTo>
                    <a:pt x="320" y="1780"/>
                    <a:pt x="297" y="1895"/>
                    <a:pt x="252" y="2009"/>
                  </a:cubicBezTo>
                  <a:cubicBezTo>
                    <a:pt x="229" y="2077"/>
                    <a:pt x="206" y="2168"/>
                    <a:pt x="160" y="2237"/>
                  </a:cubicBezTo>
                  <a:cubicBezTo>
                    <a:pt x="138" y="2305"/>
                    <a:pt x="115" y="2374"/>
                    <a:pt x="69" y="2442"/>
                  </a:cubicBezTo>
                  <a:cubicBezTo>
                    <a:pt x="46" y="2488"/>
                    <a:pt x="1" y="2534"/>
                    <a:pt x="1" y="2602"/>
                  </a:cubicBezTo>
                  <a:cubicBezTo>
                    <a:pt x="1" y="2648"/>
                    <a:pt x="69" y="2716"/>
                    <a:pt x="138" y="2716"/>
                  </a:cubicBezTo>
                  <a:cubicBezTo>
                    <a:pt x="183" y="2693"/>
                    <a:pt x="229" y="2671"/>
                    <a:pt x="275" y="2625"/>
                  </a:cubicBezTo>
                  <a:cubicBezTo>
                    <a:pt x="297" y="2602"/>
                    <a:pt x="343" y="2579"/>
                    <a:pt x="366" y="2556"/>
                  </a:cubicBezTo>
                  <a:cubicBezTo>
                    <a:pt x="389" y="2534"/>
                    <a:pt x="412" y="2511"/>
                    <a:pt x="434" y="2465"/>
                  </a:cubicBezTo>
                  <a:cubicBezTo>
                    <a:pt x="442" y="2473"/>
                    <a:pt x="450" y="2475"/>
                    <a:pt x="457" y="2475"/>
                  </a:cubicBezTo>
                  <a:cubicBezTo>
                    <a:pt x="472" y="2475"/>
                    <a:pt x="488" y="2465"/>
                    <a:pt x="503" y="2465"/>
                  </a:cubicBezTo>
                  <a:cubicBezTo>
                    <a:pt x="594" y="2442"/>
                    <a:pt x="617" y="2351"/>
                    <a:pt x="663" y="2283"/>
                  </a:cubicBezTo>
                  <a:cubicBezTo>
                    <a:pt x="708" y="2214"/>
                    <a:pt x="754" y="2146"/>
                    <a:pt x="800" y="2077"/>
                  </a:cubicBezTo>
                  <a:cubicBezTo>
                    <a:pt x="868" y="1917"/>
                    <a:pt x="891" y="1758"/>
                    <a:pt x="937" y="1575"/>
                  </a:cubicBezTo>
                  <a:cubicBezTo>
                    <a:pt x="959" y="1415"/>
                    <a:pt x="982" y="1255"/>
                    <a:pt x="959" y="1096"/>
                  </a:cubicBezTo>
                  <a:cubicBezTo>
                    <a:pt x="959" y="982"/>
                    <a:pt x="937" y="890"/>
                    <a:pt x="937" y="822"/>
                  </a:cubicBezTo>
                  <a:cubicBezTo>
                    <a:pt x="914" y="730"/>
                    <a:pt x="891" y="639"/>
                    <a:pt x="868" y="571"/>
                  </a:cubicBezTo>
                  <a:cubicBezTo>
                    <a:pt x="822" y="457"/>
                    <a:pt x="754" y="342"/>
                    <a:pt x="685" y="228"/>
                  </a:cubicBezTo>
                  <a:cubicBezTo>
                    <a:pt x="663" y="228"/>
                    <a:pt x="640" y="205"/>
                    <a:pt x="617" y="183"/>
                  </a:cubicBezTo>
                  <a:cubicBezTo>
                    <a:pt x="617" y="183"/>
                    <a:pt x="617" y="160"/>
                    <a:pt x="594" y="160"/>
                  </a:cubicBezTo>
                  <a:cubicBezTo>
                    <a:pt x="594" y="137"/>
                    <a:pt x="571" y="137"/>
                    <a:pt x="549" y="114"/>
                  </a:cubicBezTo>
                  <a:lnTo>
                    <a:pt x="457" y="114"/>
                  </a:lnTo>
                  <a:cubicBezTo>
                    <a:pt x="412" y="114"/>
                    <a:pt x="389" y="137"/>
                    <a:pt x="366" y="160"/>
                  </a:cubicBezTo>
                  <a:cubicBezTo>
                    <a:pt x="343" y="114"/>
                    <a:pt x="320" y="91"/>
                    <a:pt x="297" y="46"/>
                  </a:cubicBezTo>
                  <a:cubicBezTo>
                    <a:pt x="275" y="23"/>
                    <a:pt x="252" y="0"/>
                    <a:pt x="20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9791;p58">
              <a:extLst>
                <a:ext uri="{FF2B5EF4-FFF2-40B4-BE49-F238E27FC236}">
                  <a16:creationId xmlns:a16="http://schemas.microsoft.com/office/drawing/2014/main" id="{CDD0A13F-EC73-E270-5532-3D713529A679}"/>
                </a:ext>
              </a:extLst>
            </p:cNvPr>
            <p:cNvSpPr/>
            <p:nvPr/>
          </p:nvSpPr>
          <p:spPr>
            <a:xfrm>
              <a:off x="5457126" y="4199145"/>
              <a:ext cx="47338" cy="122843"/>
            </a:xfrm>
            <a:custGeom>
              <a:avLst/>
              <a:gdLst/>
              <a:ahLst/>
              <a:cxnLst/>
              <a:rect l="l" t="t" r="r" b="b"/>
              <a:pathLst>
                <a:path w="1005" h="2608" extrusionOk="0">
                  <a:moveTo>
                    <a:pt x="511" y="0"/>
                  </a:moveTo>
                  <a:cubicBezTo>
                    <a:pt x="493" y="0"/>
                    <a:pt x="475" y="3"/>
                    <a:pt x="457" y="9"/>
                  </a:cubicBezTo>
                  <a:cubicBezTo>
                    <a:pt x="434" y="32"/>
                    <a:pt x="411" y="32"/>
                    <a:pt x="411" y="55"/>
                  </a:cubicBezTo>
                  <a:cubicBezTo>
                    <a:pt x="388" y="9"/>
                    <a:pt x="365" y="9"/>
                    <a:pt x="343" y="9"/>
                  </a:cubicBezTo>
                  <a:lnTo>
                    <a:pt x="297" y="9"/>
                  </a:lnTo>
                  <a:cubicBezTo>
                    <a:pt x="274" y="9"/>
                    <a:pt x="251" y="55"/>
                    <a:pt x="251" y="101"/>
                  </a:cubicBezTo>
                  <a:cubicBezTo>
                    <a:pt x="297" y="169"/>
                    <a:pt x="320" y="215"/>
                    <a:pt x="343" y="283"/>
                  </a:cubicBezTo>
                  <a:cubicBezTo>
                    <a:pt x="365" y="352"/>
                    <a:pt x="365" y="420"/>
                    <a:pt x="388" y="489"/>
                  </a:cubicBezTo>
                  <a:cubicBezTo>
                    <a:pt x="411" y="580"/>
                    <a:pt x="411" y="694"/>
                    <a:pt x="411" y="808"/>
                  </a:cubicBezTo>
                  <a:cubicBezTo>
                    <a:pt x="411" y="887"/>
                    <a:pt x="411" y="983"/>
                    <a:pt x="411" y="1082"/>
                  </a:cubicBezTo>
                  <a:cubicBezTo>
                    <a:pt x="411" y="1219"/>
                    <a:pt x="388" y="1356"/>
                    <a:pt x="388" y="1470"/>
                  </a:cubicBezTo>
                  <a:cubicBezTo>
                    <a:pt x="365" y="1607"/>
                    <a:pt x="343" y="1721"/>
                    <a:pt x="297" y="1858"/>
                  </a:cubicBezTo>
                  <a:cubicBezTo>
                    <a:pt x="251" y="1949"/>
                    <a:pt x="229" y="2041"/>
                    <a:pt x="183" y="2132"/>
                  </a:cubicBezTo>
                  <a:cubicBezTo>
                    <a:pt x="137" y="2223"/>
                    <a:pt x="114" y="2292"/>
                    <a:pt x="69" y="2360"/>
                  </a:cubicBezTo>
                  <a:cubicBezTo>
                    <a:pt x="46" y="2360"/>
                    <a:pt x="46" y="2383"/>
                    <a:pt x="23" y="2406"/>
                  </a:cubicBezTo>
                  <a:cubicBezTo>
                    <a:pt x="23" y="2429"/>
                    <a:pt x="23" y="2452"/>
                    <a:pt x="23" y="2452"/>
                  </a:cubicBezTo>
                  <a:cubicBezTo>
                    <a:pt x="0" y="2520"/>
                    <a:pt x="23" y="2566"/>
                    <a:pt x="69" y="2588"/>
                  </a:cubicBezTo>
                  <a:cubicBezTo>
                    <a:pt x="89" y="2602"/>
                    <a:pt x="111" y="2607"/>
                    <a:pt x="133" y="2607"/>
                  </a:cubicBezTo>
                  <a:cubicBezTo>
                    <a:pt x="187" y="2607"/>
                    <a:pt x="242" y="2575"/>
                    <a:pt x="274" y="2543"/>
                  </a:cubicBezTo>
                  <a:cubicBezTo>
                    <a:pt x="303" y="2571"/>
                    <a:pt x="336" y="2584"/>
                    <a:pt x="369" y="2584"/>
                  </a:cubicBezTo>
                  <a:cubicBezTo>
                    <a:pt x="415" y="2584"/>
                    <a:pt x="463" y="2560"/>
                    <a:pt x="502" y="2520"/>
                  </a:cubicBezTo>
                  <a:cubicBezTo>
                    <a:pt x="548" y="2474"/>
                    <a:pt x="594" y="2429"/>
                    <a:pt x="639" y="2360"/>
                  </a:cubicBezTo>
                  <a:cubicBezTo>
                    <a:pt x="685" y="2292"/>
                    <a:pt x="731" y="2223"/>
                    <a:pt x="776" y="2132"/>
                  </a:cubicBezTo>
                  <a:cubicBezTo>
                    <a:pt x="822" y="2041"/>
                    <a:pt x="845" y="1949"/>
                    <a:pt x="890" y="1858"/>
                  </a:cubicBezTo>
                  <a:cubicBezTo>
                    <a:pt x="913" y="1790"/>
                    <a:pt x="913" y="1721"/>
                    <a:pt x="936" y="1653"/>
                  </a:cubicBezTo>
                  <a:cubicBezTo>
                    <a:pt x="959" y="1470"/>
                    <a:pt x="982" y="1310"/>
                    <a:pt x="982" y="1150"/>
                  </a:cubicBezTo>
                  <a:cubicBezTo>
                    <a:pt x="1005" y="968"/>
                    <a:pt x="982" y="785"/>
                    <a:pt x="936" y="625"/>
                  </a:cubicBezTo>
                  <a:cubicBezTo>
                    <a:pt x="913" y="534"/>
                    <a:pt x="868" y="420"/>
                    <a:pt x="822" y="329"/>
                  </a:cubicBezTo>
                  <a:cubicBezTo>
                    <a:pt x="776" y="283"/>
                    <a:pt x="753" y="215"/>
                    <a:pt x="731" y="169"/>
                  </a:cubicBezTo>
                  <a:cubicBezTo>
                    <a:pt x="708" y="123"/>
                    <a:pt x="662" y="101"/>
                    <a:pt x="639" y="55"/>
                  </a:cubicBezTo>
                  <a:cubicBezTo>
                    <a:pt x="606" y="21"/>
                    <a:pt x="560" y="0"/>
                    <a:pt x="51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9792;p58">
              <a:extLst>
                <a:ext uri="{FF2B5EF4-FFF2-40B4-BE49-F238E27FC236}">
                  <a16:creationId xmlns:a16="http://schemas.microsoft.com/office/drawing/2014/main" id="{E05F213E-1FFF-2DC7-D398-ECDE00061E49}"/>
                </a:ext>
              </a:extLst>
            </p:cNvPr>
            <p:cNvSpPr/>
            <p:nvPr/>
          </p:nvSpPr>
          <p:spPr>
            <a:xfrm>
              <a:off x="5479689" y="3454479"/>
              <a:ext cx="97879" cy="156993"/>
            </a:xfrm>
            <a:custGeom>
              <a:avLst/>
              <a:gdLst/>
              <a:ahLst/>
              <a:cxnLst/>
              <a:rect l="l" t="t" r="r" b="b"/>
              <a:pathLst>
                <a:path w="2078" h="3333" extrusionOk="0">
                  <a:moveTo>
                    <a:pt x="1165" y="525"/>
                  </a:moveTo>
                  <a:cubicBezTo>
                    <a:pt x="1147" y="525"/>
                    <a:pt x="1143" y="525"/>
                    <a:pt x="1142" y="537"/>
                  </a:cubicBezTo>
                  <a:lnTo>
                    <a:pt x="1142" y="537"/>
                  </a:lnTo>
                  <a:cubicBezTo>
                    <a:pt x="1150" y="533"/>
                    <a:pt x="1157" y="529"/>
                    <a:pt x="1165" y="525"/>
                  </a:cubicBezTo>
                  <a:close/>
                  <a:moveTo>
                    <a:pt x="2009" y="0"/>
                  </a:moveTo>
                  <a:cubicBezTo>
                    <a:pt x="2009" y="0"/>
                    <a:pt x="1986" y="23"/>
                    <a:pt x="1964" y="23"/>
                  </a:cubicBezTo>
                  <a:cubicBezTo>
                    <a:pt x="1941" y="46"/>
                    <a:pt x="1918" y="69"/>
                    <a:pt x="1895" y="92"/>
                  </a:cubicBezTo>
                  <a:cubicBezTo>
                    <a:pt x="1804" y="160"/>
                    <a:pt x="1712" y="183"/>
                    <a:pt x="1621" y="229"/>
                  </a:cubicBezTo>
                  <a:cubicBezTo>
                    <a:pt x="1507" y="297"/>
                    <a:pt x="1416" y="343"/>
                    <a:pt x="1324" y="411"/>
                  </a:cubicBezTo>
                  <a:cubicBezTo>
                    <a:pt x="1305" y="430"/>
                    <a:pt x="1286" y="450"/>
                    <a:pt x="1253" y="469"/>
                  </a:cubicBezTo>
                  <a:lnTo>
                    <a:pt x="1253" y="469"/>
                  </a:lnTo>
                  <a:cubicBezTo>
                    <a:pt x="1256" y="463"/>
                    <a:pt x="1256" y="457"/>
                    <a:pt x="1256" y="457"/>
                  </a:cubicBezTo>
                  <a:lnTo>
                    <a:pt x="1256" y="457"/>
                  </a:lnTo>
                  <a:cubicBezTo>
                    <a:pt x="1233" y="480"/>
                    <a:pt x="1188" y="502"/>
                    <a:pt x="1142" y="548"/>
                  </a:cubicBezTo>
                  <a:cubicBezTo>
                    <a:pt x="1142" y="543"/>
                    <a:pt x="1142" y="540"/>
                    <a:pt x="1142" y="537"/>
                  </a:cubicBezTo>
                  <a:lnTo>
                    <a:pt x="1142" y="537"/>
                  </a:lnTo>
                  <a:cubicBezTo>
                    <a:pt x="1105" y="556"/>
                    <a:pt x="1070" y="575"/>
                    <a:pt x="1051" y="594"/>
                  </a:cubicBezTo>
                  <a:cubicBezTo>
                    <a:pt x="1028" y="582"/>
                    <a:pt x="1011" y="577"/>
                    <a:pt x="993" y="577"/>
                  </a:cubicBezTo>
                  <a:cubicBezTo>
                    <a:pt x="976" y="577"/>
                    <a:pt x="959" y="582"/>
                    <a:pt x="936" y="594"/>
                  </a:cubicBezTo>
                  <a:cubicBezTo>
                    <a:pt x="868" y="617"/>
                    <a:pt x="822" y="639"/>
                    <a:pt x="777" y="685"/>
                  </a:cubicBezTo>
                  <a:cubicBezTo>
                    <a:pt x="731" y="708"/>
                    <a:pt x="685" y="754"/>
                    <a:pt x="640" y="776"/>
                  </a:cubicBezTo>
                  <a:cubicBezTo>
                    <a:pt x="594" y="776"/>
                    <a:pt x="571" y="776"/>
                    <a:pt x="548" y="799"/>
                  </a:cubicBezTo>
                  <a:cubicBezTo>
                    <a:pt x="503" y="799"/>
                    <a:pt x="480" y="845"/>
                    <a:pt x="457" y="868"/>
                  </a:cubicBezTo>
                  <a:cubicBezTo>
                    <a:pt x="434" y="890"/>
                    <a:pt x="389" y="936"/>
                    <a:pt x="366" y="959"/>
                  </a:cubicBezTo>
                  <a:cubicBezTo>
                    <a:pt x="320" y="1005"/>
                    <a:pt x="297" y="1073"/>
                    <a:pt x="274" y="1119"/>
                  </a:cubicBezTo>
                  <a:cubicBezTo>
                    <a:pt x="229" y="1164"/>
                    <a:pt x="183" y="1210"/>
                    <a:pt x="160" y="1279"/>
                  </a:cubicBezTo>
                  <a:cubicBezTo>
                    <a:pt x="115" y="1347"/>
                    <a:pt x="92" y="1438"/>
                    <a:pt x="46" y="1530"/>
                  </a:cubicBezTo>
                  <a:cubicBezTo>
                    <a:pt x="46" y="1552"/>
                    <a:pt x="23" y="1598"/>
                    <a:pt x="23" y="1644"/>
                  </a:cubicBezTo>
                  <a:cubicBezTo>
                    <a:pt x="23" y="1667"/>
                    <a:pt x="1" y="1689"/>
                    <a:pt x="1" y="1712"/>
                  </a:cubicBezTo>
                  <a:cubicBezTo>
                    <a:pt x="1" y="1735"/>
                    <a:pt x="1" y="1758"/>
                    <a:pt x="1" y="1781"/>
                  </a:cubicBezTo>
                  <a:cubicBezTo>
                    <a:pt x="1" y="1803"/>
                    <a:pt x="23" y="1826"/>
                    <a:pt x="46" y="1849"/>
                  </a:cubicBezTo>
                  <a:cubicBezTo>
                    <a:pt x="23" y="1872"/>
                    <a:pt x="23" y="1918"/>
                    <a:pt x="23" y="1940"/>
                  </a:cubicBezTo>
                  <a:cubicBezTo>
                    <a:pt x="23" y="2032"/>
                    <a:pt x="46" y="2123"/>
                    <a:pt x="46" y="2192"/>
                  </a:cubicBezTo>
                  <a:cubicBezTo>
                    <a:pt x="46" y="2283"/>
                    <a:pt x="69" y="2374"/>
                    <a:pt x="115" y="2443"/>
                  </a:cubicBezTo>
                  <a:cubicBezTo>
                    <a:pt x="138" y="2511"/>
                    <a:pt x="160" y="2602"/>
                    <a:pt x="183" y="2671"/>
                  </a:cubicBezTo>
                  <a:cubicBezTo>
                    <a:pt x="206" y="2694"/>
                    <a:pt x="229" y="2717"/>
                    <a:pt x="229" y="2739"/>
                  </a:cubicBezTo>
                  <a:cubicBezTo>
                    <a:pt x="252" y="2785"/>
                    <a:pt x="274" y="2808"/>
                    <a:pt x="274" y="2853"/>
                  </a:cubicBezTo>
                  <a:cubicBezTo>
                    <a:pt x="320" y="2899"/>
                    <a:pt x="343" y="2945"/>
                    <a:pt x="366" y="3013"/>
                  </a:cubicBezTo>
                  <a:cubicBezTo>
                    <a:pt x="411" y="3059"/>
                    <a:pt x="434" y="3127"/>
                    <a:pt x="480" y="3173"/>
                  </a:cubicBezTo>
                  <a:cubicBezTo>
                    <a:pt x="526" y="3219"/>
                    <a:pt x="571" y="3264"/>
                    <a:pt x="617" y="3310"/>
                  </a:cubicBezTo>
                  <a:lnTo>
                    <a:pt x="640" y="3310"/>
                  </a:lnTo>
                  <a:cubicBezTo>
                    <a:pt x="663" y="3333"/>
                    <a:pt x="663" y="3333"/>
                    <a:pt x="685" y="3333"/>
                  </a:cubicBezTo>
                  <a:cubicBezTo>
                    <a:pt x="731" y="3333"/>
                    <a:pt x="777" y="3310"/>
                    <a:pt x="777" y="3264"/>
                  </a:cubicBezTo>
                  <a:cubicBezTo>
                    <a:pt x="799" y="3219"/>
                    <a:pt x="777" y="3173"/>
                    <a:pt x="754" y="3127"/>
                  </a:cubicBezTo>
                  <a:cubicBezTo>
                    <a:pt x="754" y="3105"/>
                    <a:pt x="731" y="3082"/>
                    <a:pt x="708" y="3059"/>
                  </a:cubicBezTo>
                  <a:cubicBezTo>
                    <a:pt x="685" y="2990"/>
                    <a:pt x="663" y="2945"/>
                    <a:pt x="640" y="2876"/>
                  </a:cubicBezTo>
                  <a:cubicBezTo>
                    <a:pt x="617" y="2785"/>
                    <a:pt x="594" y="2694"/>
                    <a:pt x="571" y="2625"/>
                  </a:cubicBezTo>
                  <a:cubicBezTo>
                    <a:pt x="548" y="2557"/>
                    <a:pt x="548" y="2511"/>
                    <a:pt x="526" y="2443"/>
                  </a:cubicBezTo>
                  <a:cubicBezTo>
                    <a:pt x="526" y="2397"/>
                    <a:pt x="503" y="2328"/>
                    <a:pt x="503" y="2283"/>
                  </a:cubicBezTo>
                  <a:cubicBezTo>
                    <a:pt x="503" y="2146"/>
                    <a:pt x="503" y="2009"/>
                    <a:pt x="526" y="1895"/>
                  </a:cubicBezTo>
                  <a:cubicBezTo>
                    <a:pt x="548" y="1803"/>
                    <a:pt x="571" y="1735"/>
                    <a:pt x="594" y="1667"/>
                  </a:cubicBezTo>
                  <a:cubicBezTo>
                    <a:pt x="617" y="1552"/>
                    <a:pt x="663" y="1461"/>
                    <a:pt x="708" y="1370"/>
                  </a:cubicBezTo>
                  <a:cubicBezTo>
                    <a:pt x="777" y="1233"/>
                    <a:pt x="868" y="1073"/>
                    <a:pt x="982" y="959"/>
                  </a:cubicBezTo>
                  <a:cubicBezTo>
                    <a:pt x="1028" y="890"/>
                    <a:pt x="1073" y="845"/>
                    <a:pt x="1142" y="799"/>
                  </a:cubicBezTo>
                  <a:cubicBezTo>
                    <a:pt x="1188" y="754"/>
                    <a:pt x="1256" y="708"/>
                    <a:pt x="1324" y="639"/>
                  </a:cubicBezTo>
                  <a:cubicBezTo>
                    <a:pt x="1393" y="594"/>
                    <a:pt x="1439" y="548"/>
                    <a:pt x="1507" y="502"/>
                  </a:cubicBezTo>
                  <a:cubicBezTo>
                    <a:pt x="1576" y="457"/>
                    <a:pt x="1621" y="411"/>
                    <a:pt x="1690" y="366"/>
                  </a:cubicBezTo>
                  <a:cubicBezTo>
                    <a:pt x="1758" y="320"/>
                    <a:pt x="1827" y="274"/>
                    <a:pt x="1872" y="251"/>
                  </a:cubicBezTo>
                  <a:cubicBezTo>
                    <a:pt x="1918" y="229"/>
                    <a:pt x="1941" y="206"/>
                    <a:pt x="1964" y="183"/>
                  </a:cubicBezTo>
                  <a:cubicBezTo>
                    <a:pt x="1986" y="160"/>
                    <a:pt x="2032" y="137"/>
                    <a:pt x="2055" y="114"/>
                  </a:cubicBezTo>
                  <a:cubicBezTo>
                    <a:pt x="2078" y="92"/>
                    <a:pt x="2078" y="46"/>
                    <a:pt x="2055" y="23"/>
                  </a:cubicBezTo>
                  <a:cubicBezTo>
                    <a:pt x="2055" y="23"/>
                    <a:pt x="2032" y="0"/>
                    <a:pt x="200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9793;p58">
              <a:extLst>
                <a:ext uri="{FF2B5EF4-FFF2-40B4-BE49-F238E27FC236}">
                  <a16:creationId xmlns:a16="http://schemas.microsoft.com/office/drawing/2014/main" id="{74E737EC-0967-8108-DD5E-13A8F63FDEA3}"/>
                </a:ext>
              </a:extLst>
            </p:cNvPr>
            <p:cNvSpPr/>
            <p:nvPr/>
          </p:nvSpPr>
          <p:spPr>
            <a:xfrm>
              <a:off x="5518409" y="3474875"/>
              <a:ext cx="54874" cy="78567"/>
            </a:xfrm>
            <a:custGeom>
              <a:avLst/>
              <a:gdLst/>
              <a:ahLst/>
              <a:cxnLst/>
              <a:rect l="l" t="t" r="r" b="b"/>
              <a:pathLst>
                <a:path w="1165" h="1668" extrusionOk="0">
                  <a:moveTo>
                    <a:pt x="1096" y="1"/>
                  </a:moveTo>
                  <a:cubicBezTo>
                    <a:pt x="1073" y="1"/>
                    <a:pt x="1073" y="1"/>
                    <a:pt x="1050" y="24"/>
                  </a:cubicBezTo>
                  <a:cubicBezTo>
                    <a:pt x="1050" y="24"/>
                    <a:pt x="1027" y="24"/>
                    <a:pt x="1027" y="47"/>
                  </a:cubicBezTo>
                  <a:lnTo>
                    <a:pt x="982" y="69"/>
                  </a:lnTo>
                  <a:cubicBezTo>
                    <a:pt x="936" y="92"/>
                    <a:pt x="868" y="138"/>
                    <a:pt x="799" y="184"/>
                  </a:cubicBezTo>
                  <a:cubicBezTo>
                    <a:pt x="754" y="229"/>
                    <a:pt x="708" y="275"/>
                    <a:pt x="662" y="321"/>
                  </a:cubicBezTo>
                  <a:cubicBezTo>
                    <a:pt x="617" y="366"/>
                    <a:pt x="571" y="412"/>
                    <a:pt x="525" y="457"/>
                  </a:cubicBezTo>
                  <a:cubicBezTo>
                    <a:pt x="480" y="503"/>
                    <a:pt x="434" y="572"/>
                    <a:pt x="388" y="640"/>
                  </a:cubicBezTo>
                  <a:cubicBezTo>
                    <a:pt x="297" y="777"/>
                    <a:pt x="229" y="914"/>
                    <a:pt x="160" y="1051"/>
                  </a:cubicBezTo>
                  <a:cubicBezTo>
                    <a:pt x="114" y="1119"/>
                    <a:pt x="92" y="1188"/>
                    <a:pt x="69" y="1256"/>
                  </a:cubicBezTo>
                  <a:cubicBezTo>
                    <a:pt x="46" y="1302"/>
                    <a:pt x="46" y="1325"/>
                    <a:pt x="23" y="1370"/>
                  </a:cubicBezTo>
                  <a:cubicBezTo>
                    <a:pt x="23" y="1370"/>
                    <a:pt x="23" y="1393"/>
                    <a:pt x="23" y="1416"/>
                  </a:cubicBezTo>
                  <a:cubicBezTo>
                    <a:pt x="0" y="1462"/>
                    <a:pt x="0" y="1507"/>
                    <a:pt x="0" y="1553"/>
                  </a:cubicBezTo>
                  <a:cubicBezTo>
                    <a:pt x="23" y="1622"/>
                    <a:pt x="69" y="1667"/>
                    <a:pt x="137" y="1667"/>
                  </a:cubicBezTo>
                  <a:cubicBezTo>
                    <a:pt x="183" y="1667"/>
                    <a:pt x="206" y="1644"/>
                    <a:pt x="229" y="1622"/>
                  </a:cubicBezTo>
                  <a:cubicBezTo>
                    <a:pt x="251" y="1599"/>
                    <a:pt x="274" y="1576"/>
                    <a:pt x="274" y="1530"/>
                  </a:cubicBezTo>
                  <a:cubicBezTo>
                    <a:pt x="274" y="1530"/>
                    <a:pt x="274" y="1530"/>
                    <a:pt x="274" y="1507"/>
                  </a:cubicBezTo>
                  <a:cubicBezTo>
                    <a:pt x="297" y="1462"/>
                    <a:pt x="320" y="1416"/>
                    <a:pt x="320" y="1348"/>
                  </a:cubicBezTo>
                  <a:cubicBezTo>
                    <a:pt x="343" y="1302"/>
                    <a:pt x="366" y="1234"/>
                    <a:pt x="388" y="1165"/>
                  </a:cubicBezTo>
                  <a:cubicBezTo>
                    <a:pt x="434" y="1051"/>
                    <a:pt x="480" y="937"/>
                    <a:pt x="548" y="823"/>
                  </a:cubicBezTo>
                  <a:cubicBezTo>
                    <a:pt x="548" y="823"/>
                    <a:pt x="548" y="800"/>
                    <a:pt x="548" y="800"/>
                  </a:cubicBezTo>
                  <a:cubicBezTo>
                    <a:pt x="639" y="640"/>
                    <a:pt x="731" y="480"/>
                    <a:pt x="845" y="343"/>
                  </a:cubicBezTo>
                  <a:cubicBezTo>
                    <a:pt x="890" y="321"/>
                    <a:pt x="936" y="275"/>
                    <a:pt x="982" y="229"/>
                  </a:cubicBezTo>
                  <a:cubicBezTo>
                    <a:pt x="1027" y="184"/>
                    <a:pt x="1073" y="161"/>
                    <a:pt x="1142" y="115"/>
                  </a:cubicBezTo>
                  <a:cubicBezTo>
                    <a:pt x="1164" y="92"/>
                    <a:pt x="1164" y="47"/>
                    <a:pt x="1142" y="24"/>
                  </a:cubicBezTo>
                  <a:cubicBezTo>
                    <a:pt x="1119" y="1"/>
                    <a:pt x="1119" y="1"/>
                    <a:pt x="109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9794;p58">
              <a:extLst>
                <a:ext uri="{FF2B5EF4-FFF2-40B4-BE49-F238E27FC236}">
                  <a16:creationId xmlns:a16="http://schemas.microsoft.com/office/drawing/2014/main" id="{E08DAE22-3911-23FD-868F-FA6DE416E459}"/>
                </a:ext>
              </a:extLst>
            </p:cNvPr>
            <p:cNvSpPr/>
            <p:nvPr/>
          </p:nvSpPr>
          <p:spPr>
            <a:xfrm>
              <a:off x="5242093" y="4169470"/>
              <a:ext cx="34432" cy="114695"/>
            </a:xfrm>
            <a:custGeom>
              <a:avLst/>
              <a:gdLst/>
              <a:ahLst/>
              <a:cxnLst/>
              <a:rect l="l" t="t" r="r" b="b"/>
              <a:pathLst>
                <a:path w="731" h="2435" extrusionOk="0">
                  <a:moveTo>
                    <a:pt x="662" y="0"/>
                  </a:moveTo>
                  <a:cubicBezTo>
                    <a:pt x="639" y="0"/>
                    <a:pt x="616" y="0"/>
                    <a:pt x="594" y="23"/>
                  </a:cubicBezTo>
                  <a:cubicBezTo>
                    <a:pt x="571" y="69"/>
                    <a:pt x="525" y="91"/>
                    <a:pt x="502" y="137"/>
                  </a:cubicBezTo>
                  <a:cubicBezTo>
                    <a:pt x="457" y="183"/>
                    <a:pt x="434" y="228"/>
                    <a:pt x="411" y="274"/>
                  </a:cubicBezTo>
                  <a:cubicBezTo>
                    <a:pt x="388" y="297"/>
                    <a:pt x="388" y="297"/>
                    <a:pt x="365" y="320"/>
                  </a:cubicBezTo>
                  <a:cubicBezTo>
                    <a:pt x="343" y="342"/>
                    <a:pt x="320" y="388"/>
                    <a:pt x="320" y="411"/>
                  </a:cubicBezTo>
                  <a:cubicBezTo>
                    <a:pt x="274" y="479"/>
                    <a:pt x="251" y="525"/>
                    <a:pt x="228" y="594"/>
                  </a:cubicBezTo>
                  <a:cubicBezTo>
                    <a:pt x="206" y="662"/>
                    <a:pt x="183" y="731"/>
                    <a:pt x="137" y="776"/>
                  </a:cubicBezTo>
                  <a:cubicBezTo>
                    <a:pt x="137" y="799"/>
                    <a:pt x="114" y="845"/>
                    <a:pt x="114" y="867"/>
                  </a:cubicBezTo>
                  <a:cubicBezTo>
                    <a:pt x="91" y="890"/>
                    <a:pt x="91" y="936"/>
                    <a:pt x="69" y="982"/>
                  </a:cubicBezTo>
                  <a:cubicBezTo>
                    <a:pt x="69" y="1050"/>
                    <a:pt x="46" y="1119"/>
                    <a:pt x="46" y="1187"/>
                  </a:cubicBezTo>
                  <a:cubicBezTo>
                    <a:pt x="23" y="1255"/>
                    <a:pt x="23" y="1324"/>
                    <a:pt x="23" y="1415"/>
                  </a:cubicBezTo>
                  <a:cubicBezTo>
                    <a:pt x="23" y="1438"/>
                    <a:pt x="23" y="1461"/>
                    <a:pt x="23" y="1484"/>
                  </a:cubicBezTo>
                  <a:cubicBezTo>
                    <a:pt x="0" y="1552"/>
                    <a:pt x="0" y="1644"/>
                    <a:pt x="23" y="1712"/>
                  </a:cubicBezTo>
                  <a:cubicBezTo>
                    <a:pt x="23" y="1780"/>
                    <a:pt x="23" y="1849"/>
                    <a:pt x="46" y="1895"/>
                  </a:cubicBezTo>
                  <a:cubicBezTo>
                    <a:pt x="69" y="1963"/>
                    <a:pt x="69" y="2054"/>
                    <a:pt x="91" y="2123"/>
                  </a:cubicBezTo>
                  <a:cubicBezTo>
                    <a:pt x="114" y="2168"/>
                    <a:pt x="114" y="2214"/>
                    <a:pt x="137" y="2260"/>
                  </a:cubicBezTo>
                  <a:cubicBezTo>
                    <a:pt x="160" y="2305"/>
                    <a:pt x="206" y="2351"/>
                    <a:pt x="228" y="2397"/>
                  </a:cubicBezTo>
                  <a:cubicBezTo>
                    <a:pt x="242" y="2423"/>
                    <a:pt x="271" y="2435"/>
                    <a:pt x="297" y="2435"/>
                  </a:cubicBezTo>
                  <a:cubicBezTo>
                    <a:pt x="316" y="2435"/>
                    <a:pt x="333" y="2429"/>
                    <a:pt x="343" y="2420"/>
                  </a:cubicBezTo>
                  <a:cubicBezTo>
                    <a:pt x="365" y="2397"/>
                    <a:pt x="388" y="2374"/>
                    <a:pt x="388" y="2351"/>
                  </a:cubicBezTo>
                  <a:cubicBezTo>
                    <a:pt x="388" y="2328"/>
                    <a:pt x="388" y="2305"/>
                    <a:pt x="365" y="2305"/>
                  </a:cubicBezTo>
                  <a:cubicBezTo>
                    <a:pt x="365" y="2283"/>
                    <a:pt x="365" y="2283"/>
                    <a:pt x="365" y="2283"/>
                  </a:cubicBezTo>
                  <a:cubicBezTo>
                    <a:pt x="343" y="2237"/>
                    <a:pt x="320" y="2214"/>
                    <a:pt x="320" y="2191"/>
                  </a:cubicBezTo>
                  <a:cubicBezTo>
                    <a:pt x="297" y="2168"/>
                    <a:pt x="297" y="2146"/>
                    <a:pt x="297" y="2123"/>
                  </a:cubicBezTo>
                  <a:cubicBezTo>
                    <a:pt x="274" y="2032"/>
                    <a:pt x="251" y="1940"/>
                    <a:pt x="251" y="1849"/>
                  </a:cubicBezTo>
                  <a:cubicBezTo>
                    <a:pt x="228" y="1803"/>
                    <a:pt x="228" y="1758"/>
                    <a:pt x="228" y="1712"/>
                  </a:cubicBezTo>
                  <a:cubicBezTo>
                    <a:pt x="228" y="1655"/>
                    <a:pt x="228" y="1614"/>
                    <a:pt x="228" y="1575"/>
                  </a:cubicBezTo>
                  <a:cubicBezTo>
                    <a:pt x="228" y="1461"/>
                    <a:pt x="228" y="1347"/>
                    <a:pt x="251" y="1233"/>
                  </a:cubicBezTo>
                  <a:cubicBezTo>
                    <a:pt x="274" y="1119"/>
                    <a:pt x="274" y="1027"/>
                    <a:pt x="297" y="913"/>
                  </a:cubicBezTo>
                  <a:cubicBezTo>
                    <a:pt x="320" y="867"/>
                    <a:pt x="365" y="799"/>
                    <a:pt x="365" y="753"/>
                  </a:cubicBezTo>
                  <a:cubicBezTo>
                    <a:pt x="388" y="685"/>
                    <a:pt x="411" y="616"/>
                    <a:pt x="434" y="548"/>
                  </a:cubicBezTo>
                  <a:cubicBezTo>
                    <a:pt x="457" y="502"/>
                    <a:pt x="480" y="434"/>
                    <a:pt x="525" y="388"/>
                  </a:cubicBezTo>
                  <a:cubicBezTo>
                    <a:pt x="548" y="342"/>
                    <a:pt x="571" y="297"/>
                    <a:pt x="594" y="251"/>
                  </a:cubicBezTo>
                  <a:cubicBezTo>
                    <a:pt x="616" y="206"/>
                    <a:pt x="662" y="160"/>
                    <a:pt x="708" y="114"/>
                  </a:cubicBezTo>
                  <a:cubicBezTo>
                    <a:pt x="731" y="91"/>
                    <a:pt x="731" y="46"/>
                    <a:pt x="685" y="23"/>
                  </a:cubicBezTo>
                  <a:cubicBezTo>
                    <a:pt x="685" y="0"/>
                    <a:pt x="662" y="0"/>
                    <a:pt x="66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9795;p58">
              <a:extLst>
                <a:ext uri="{FF2B5EF4-FFF2-40B4-BE49-F238E27FC236}">
                  <a16:creationId xmlns:a16="http://schemas.microsoft.com/office/drawing/2014/main" id="{FEF99ABA-1831-44E3-AC88-36D86FF378F3}"/>
                </a:ext>
              </a:extLst>
            </p:cNvPr>
            <p:cNvSpPr/>
            <p:nvPr/>
          </p:nvSpPr>
          <p:spPr>
            <a:xfrm>
              <a:off x="5290470" y="4175923"/>
              <a:ext cx="35515" cy="121148"/>
            </a:xfrm>
            <a:custGeom>
              <a:avLst/>
              <a:gdLst/>
              <a:ahLst/>
              <a:cxnLst/>
              <a:rect l="l" t="t" r="r" b="b"/>
              <a:pathLst>
                <a:path w="754" h="2572" extrusionOk="0">
                  <a:moveTo>
                    <a:pt x="685" y="0"/>
                  </a:moveTo>
                  <a:cubicBezTo>
                    <a:pt x="662" y="0"/>
                    <a:pt x="639" y="23"/>
                    <a:pt x="639" y="23"/>
                  </a:cubicBezTo>
                  <a:cubicBezTo>
                    <a:pt x="594" y="69"/>
                    <a:pt x="548" y="137"/>
                    <a:pt x="502" y="183"/>
                  </a:cubicBezTo>
                  <a:cubicBezTo>
                    <a:pt x="480" y="228"/>
                    <a:pt x="434" y="274"/>
                    <a:pt x="411" y="320"/>
                  </a:cubicBezTo>
                  <a:cubicBezTo>
                    <a:pt x="366" y="365"/>
                    <a:pt x="343" y="388"/>
                    <a:pt x="297" y="434"/>
                  </a:cubicBezTo>
                  <a:cubicBezTo>
                    <a:pt x="274" y="502"/>
                    <a:pt x="229" y="571"/>
                    <a:pt x="206" y="639"/>
                  </a:cubicBezTo>
                  <a:cubicBezTo>
                    <a:pt x="183" y="708"/>
                    <a:pt x="137" y="753"/>
                    <a:pt x="114" y="822"/>
                  </a:cubicBezTo>
                  <a:cubicBezTo>
                    <a:pt x="92" y="890"/>
                    <a:pt x="69" y="959"/>
                    <a:pt x="46" y="1027"/>
                  </a:cubicBezTo>
                  <a:cubicBezTo>
                    <a:pt x="46" y="1118"/>
                    <a:pt x="23" y="1187"/>
                    <a:pt x="23" y="1255"/>
                  </a:cubicBezTo>
                  <a:cubicBezTo>
                    <a:pt x="0" y="1324"/>
                    <a:pt x="0" y="1392"/>
                    <a:pt x="0" y="1461"/>
                  </a:cubicBezTo>
                  <a:cubicBezTo>
                    <a:pt x="0" y="1507"/>
                    <a:pt x="0" y="1552"/>
                    <a:pt x="0" y="1575"/>
                  </a:cubicBezTo>
                  <a:cubicBezTo>
                    <a:pt x="0" y="1621"/>
                    <a:pt x="23" y="1643"/>
                    <a:pt x="23" y="1666"/>
                  </a:cubicBezTo>
                  <a:cubicBezTo>
                    <a:pt x="23" y="1735"/>
                    <a:pt x="23" y="1780"/>
                    <a:pt x="46" y="1849"/>
                  </a:cubicBezTo>
                  <a:cubicBezTo>
                    <a:pt x="46" y="1917"/>
                    <a:pt x="69" y="1963"/>
                    <a:pt x="69" y="2031"/>
                  </a:cubicBezTo>
                  <a:cubicBezTo>
                    <a:pt x="92" y="2100"/>
                    <a:pt x="114" y="2146"/>
                    <a:pt x="114" y="2214"/>
                  </a:cubicBezTo>
                  <a:cubicBezTo>
                    <a:pt x="137" y="2260"/>
                    <a:pt x="137" y="2328"/>
                    <a:pt x="160" y="2374"/>
                  </a:cubicBezTo>
                  <a:cubicBezTo>
                    <a:pt x="160" y="2397"/>
                    <a:pt x="183" y="2442"/>
                    <a:pt x="206" y="2465"/>
                  </a:cubicBezTo>
                  <a:cubicBezTo>
                    <a:pt x="229" y="2488"/>
                    <a:pt x="229" y="2511"/>
                    <a:pt x="251" y="2534"/>
                  </a:cubicBezTo>
                  <a:cubicBezTo>
                    <a:pt x="265" y="2560"/>
                    <a:pt x="294" y="2571"/>
                    <a:pt x="320" y="2571"/>
                  </a:cubicBezTo>
                  <a:cubicBezTo>
                    <a:pt x="339" y="2571"/>
                    <a:pt x="356" y="2566"/>
                    <a:pt x="366" y="2556"/>
                  </a:cubicBezTo>
                  <a:cubicBezTo>
                    <a:pt x="411" y="2534"/>
                    <a:pt x="411" y="2488"/>
                    <a:pt x="388" y="2442"/>
                  </a:cubicBezTo>
                  <a:cubicBezTo>
                    <a:pt x="388" y="2420"/>
                    <a:pt x="366" y="2420"/>
                    <a:pt x="366" y="2397"/>
                  </a:cubicBezTo>
                  <a:cubicBezTo>
                    <a:pt x="366" y="2397"/>
                    <a:pt x="343" y="2374"/>
                    <a:pt x="343" y="2351"/>
                  </a:cubicBezTo>
                  <a:cubicBezTo>
                    <a:pt x="320" y="2283"/>
                    <a:pt x="320" y="2237"/>
                    <a:pt x="320" y="2191"/>
                  </a:cubicBezTo>
                  <a:cubicBezTo>
                    <a:pt x="297" y="2146"/>
                    <a:pt x="297" y="2100"/>
                    <a:pt x="297" y="2077"/>
                  </a:cubicBezTo>
                  <a:cubicBezTo>
                    <a:pt x="274" y="2009"/>
                    <a:pt x="274" y="1940"/>
                    <a:pt x="251" y="1872"/>
                  </a:cubicBezTo>
                  <a:cubicBezTo>
                    <a:pt x="251" y="1803"/>
                    <a:pt x="251" y="1735"/>
                    <a:pt x="251" y="1666"/>
                  </a:cubicBezTo>
                  <a:cubicBezTo>
                    <a:pt x="251" y="1621"/>
                    <a:pt x="229" y="1598"/>
                    <a:pt x="229" y="1552"/>
                  </a:cubicBezTo>
                  <a:cubicBezTo>
                    <a:pt x="229" y="1507"/>
                    <a:pt x="229" y="1461"/>
                    <a:pt x="229" y="1415"/>
                  </a:cubicBezTo>
                  <a:cubicBezTo>
                    <a:pt x="229" y="1415"/>
                    <a:pt x="229" y="1405"/>
                    <a:pt x="229" y="1392"/>
                  </a:cubicBezTo>
                  <a:cubicBezTo>
                    <a:pt x="251" y="1324"/>
                    <a:pt x="251" y="1233"/>
                    <a:pt x="274" y="1164"/>
                  </a:cubicBezTo>
                  <a:cubicBezTo>
                    <a:pt x="274" y="1096"/>
                    <a:pt x="297" y="1004"/>
                    <a:pt x="320" y="936"/>
                  </a:cubicBezTo>
                  <a:cubicBezTo>
                    <a:pt x="343" y="867"/>
                    <a:pt x="343" y="822"/>
                    <a:pt x="366" y="753"/>
                  </a:cubicBezTo>
                  <a:cubicBezTo>
                    <a:pt x="411" y="685"/>
                    <a:pt x="434" y="616"/>
                    <a:pt x="457" y="548"/>
                  </a:cubicBezTo>
                  <a:cubicBezTo>
                    <a:pt x="525" y="457"/>
                    <a:pt x="571" y="342"/>
                    <a:pt x="639" y="251"/>
                  </a:cubicBezTo>
                  <a:cubicBezTo>
                    <a:pt x="662" y="205"/>
                    <a:pt x="708" y="160"/>
                    <a:pt x="731" y="114"/>
                  </a:cubicBezTo>
                  <a:cubicBezTo>
                    <a:pt x="754" y="91"/>
                    <a:pt x="754" y="46"/>
                    <a:pt x="731" y="23"/>
                  </a:cubicBezTo>
                  <a:cubicBezTo>
                    <a:pt x="708" y="0"/>
                    <a:pt x="708" y="0"/>
                    <a:pt x="68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9796;p58">
              <a:extLst>
                <a:ext uri="{FF2B5EF4-FFF2-40B4-BE49-F238E27FC236}">
                  <a16:creationId xmlns:a16="http://schemas.microsoft.com/office/drawing/2014/main" id="{8D04FAA6-ACDC-7087-E131-53AF63351904}"/>
                </a:ext>
              </a:extLst>
            </p:cNvPr>
            <p:cNvSpPr/>
            <p:nvPr/>
          </p:nvSpPr>
          <p:spPr>
            <a:xfrm>
              <a:off x="5342050" y="4183413"/>
              <a:ext cx="37682" cy="117709"/>
            </a:xfrm>
            <a:custGeom>
              <a:avLst/>
              <a:gdLst/>
              <a:ahLst/>
              <a:cxnLst/>
              <a:rect l="l" t="t" r="r" b="b"/>
              <a:pathLst>
                <a:path w="800" h="2499" extrusionOk="0">
                  <a:moveTo>
                    <a:pt x="663" y="1"/>
                  </a:moveTo>
                  <a:cubicBezTo>
                    <a:pt x="617" y="46"/>
                    <a:pt x="572" y="92"/>
                    <a:pt x="503" y="161"/>
                  </a:cubicBezTo>
                  <a:cubicBezTo>
                    <a:pt x="480" y="183"/>
                    <a:pt x="435" y="229"/>
                    <a:pt x="389" y="298"/>
                  </a:cubicBezTo>
                  <a:cubicBezTo>
                    <a:pt x="298" y="412"/>
                    <a:pt x="229" y="549"/>
                    <a:pt x="161" y="686"/>
                  </a:cubicBezTo>
                  <a:cubicBezTo>
                    <a:pt x="138" y="777"/>
                    <a:pt x="115" y="845"/>
                    <a:pt x="92" y="914"/>
                  </a:cubicBezTo>
                  <a:cubicBezTo>
                    <a:pt x="69" y="982"/>
                    <a:pt x="69" y="1051"/>
                    <a:pt x="47" y="1119"/>
                  </a:cubicBezTo>
                  <a:cubicBezTo>
                    <a:pt x="47" y="1188"/>
                    <a:pt x="24" y="1256"/>
                    <a:pt x="24" y="1325"/>
                  </a:cubicBezTo>
                  <a:cubicBezTo>
                    <a:pt x="1" y="1393"/>
                    <a:pt x="1" y="1484"/>
                    <a:pt x="1" y="1553"/>
                  </a:cubicBezTo>
                  <a:cubicBezTo>
                    <a:pt x="1" y="1621"/>
                    <a:pt x="1" y="1713"/>
                    <a:pt x="1" y="1781"/>
                  </a:cubicBezTo>
                  <a:cubicBezTo>
                    <a:pt x="24" y="1827"/>
                    <a:pt x="24" y="1850"/>
                    <a:pt x="24" y="1872"/>
                  </a:cubicBezTo>
                  <a:cubicBezTo>
                    <a:pt x="24" y="1918"/>
                    <a:pt x="47" y="1964"/>
                    <a:pt x="47" y="2009"/>
                  </a:cubicBezTo>
                  <a:cubicBezTo>
                    <a:pt x="69" y="2032"/>
                    <a:pt x="69" y="2055"/>
                    <a:pt x="69" y="2078"/>
                  </a:cubicBezTo>
                  <a:cubicBezTo>
                    <a:pt x="69" y="2078"/>
                    <a:pt x="69" y="2055"/>
                    <a:pt x="69" y="2055"/>
                  </a:cubicBezTo>
                  <a:cubicBezTo>
                    <a:pt x="92" y="2124"/>
                    <a:pt x="92" y="2192"/>
                    <a:pt x="115" y="2261"/>
                  </a:cubicBezTo>
                  <a:cubicBezTo>
                    <a:pt x="161" y="2329"/>
                    <a:pt x="184" y="2397"/>
                    <a:pt x="229" y="2466"/>
                  </a:cubicBezTo>
                  <a:cubicBezTo>
                    <a:pt x="245" y="2482"/>
                    <a:pt x="273" y="2498"/>
                    <a:pt x="304" y="2498"/>
                  </a:cubicBezTo>
                  <a:cubicBezTo>
                    <a:pt x="317" y="2498"/>
                    <a:pt x="330" y="2495"/>
                    <a:pt x="343" y="2489"/>
                  </a:cubicBezTo>
                  <a:cubicBezTo>
                    <a:pt x="343" y="2489"/>
                    <a:pt x="366" y="2466"/>
                    <a:pt x="389" y="2443"/>
                  </a:cubicBezTo>
                  <a:cubicBezTo>
                    <a:pt x="389" y="2420"/>
                    <a:pt x="389" y="2397"/>
                    <a:pt x="389" y="2375"/>
                  </a:cubicBezTo>
                  <a:cubicBezTo>
                    <a:pt x="366" y="2352"/>
                    <a:pt x="343" y="2306"/>
                    <a:pt x="343" y="2261"/>
                  </a:cubicBezTo>
                  <a:cubicBezTo>
                    <a:pt x="321" y="2238"/>
                    <a:pt x="321" y="2192"/>
                    <a:pt x="298" y="2169"/>
                  </a:cubicBezTo>
                  <a:cubicBezTo>
                    <a:pt x="298" y="2169"/>
                    <a:pt x="298" y="2169"/>
                    <a:pt x="298" y="2146"/>
                  </a:cubicBezTo>
                  <a:cubicBezTo>
                    <a:pt x="298" y="2101"/>
                    <a:pt x="275" y="2055"/>
                    <a:pt x="275" y="2009"/>
                  </a:cubicBezTo>
                  <a:cubicBezTo>
                    <a:pt x="275" y="1964"/>
                    <a:pt x="252" y="1895"/>
                    <a:pt x="252" y="1850"/>
                  </a:cubicBezTo>
                  <a:cubicBezTo>
                    <a:pt x="252" y="1758"/>
                    <a:pt x="252" y="1690"/>
                    <a:pt x="252" y="1599"/>
                  </a:cubicBezTo>
                  <a:cubicBezTo>
                    <a:pt x="252" y="1576"/>
                    <a:pt x="252" y="1553"/>
                    <a:pt x="252" y="1530"/>
                  </a:cubicBezTo>
                  <a:cubicBezTo>
                    <a:pt x="252" y="1484"/>
                    <a:pt x="252" y="1416"/>
                    <a:pt x="252" y="1370"/>
                  </a:cubicBezTo>
                  <a:cubicBezTo>
                    <a:pt x="275" y="1302"/>
                    <a:pt x="275" y="1233"/>
                    <a:pt x="298" y="1165"/>
                  </a:cubicBezTo>
                  <a:cubicBezTo>
                    <a:pt x="298" y="1096"/>
                    <a:pt x="321" y="1028"/>
                    <a:pt x="321" y="982"/>
                  </a:cubicBezTo>
                  <a:cubicBezTo>
                    <a:pt x="343" y="914"/>
                    <a:pt x="366" y="845"/>
                    <a:pt x="389" y="777"/>
                  </a:cubicBezTo>
                  <a:cubicBezTo>
                    <a:pt x="412" y="708"/>
                    <a:pt x="435" y="617"/>
                    <a:pt x="457" y="549"/>
                  </a:cubicBezTo>
                  <a:cubicBezTo>
                    <a:pt x="503" y="480"/>
                    <a:pt x="549" y="412"/>
                    <a:pt x="572" y="343"/>
                  </a:cubicBezTo>
                  <a:cubicBezTo>
                    <a:pt x="617" y="298"/>
                    <a:pt x="663" y="229"/>
                    <a:pt x="709" y="183"/>
                  </a:cubicBezTo>
                  <a:cubicBezTo>
                    <a:pt x="731" y="161"/>
                    <a:pt x="731" y="161"/>
                    <a:pt x="754" y="138"/>
                  </a:cubicBezTo>
                  <a:cubicBezTo>
                    <a:pt x="800" y="115"/>
                    <a:pt x="800" y="69"/>
                    <a:pt x="777" y="24"/>
                  </a:cubicBezTo>
                  <a:cubicBezTo>
                    <a:pt x="754" y="1"/>
                    <a:pt x="731" y="1"/>
                    <a:pt x="70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9797;p58">
              <a:extLst>
                <a:ext uri="{FF2B5EF4-FFF2-40B4-BE49-F238E27FC236}">
                  <a16:creationId xmlns:a16="http://schemas.microsoft.com/office/drawing/2014/main" id="{A16DCEC2-80AD-8413-191A-16CF88673493}"/>
                </a:ext>
              </a:extLst>
            </p:cNvPr>
            <p:cNvSpPr/>
            <p:nvPr/>
          </p:nvSpPr>
          <p:spPr>
            <a:xfrm>
              <a:off x="5438850" y="4199569"/>
              <a:ext cx="35515" cy="117238"/>
            </a:xfrm>
            <a:custGeom>
              <a:avLst/>
              <a:gdLst/>
              <a:ahLst/>
              <a:cxnLst/>
              <a:rect l="l" t="t" r="r" b="b"/>
              <a:pathLst>
                <a:path w="754" h="2489" extrusionOk="0">
                  <a:moveTo>
                    <a:pt x="662" y="0"/>
                  </a:moveTo>
                  <a:cubicBezTo>
                    <a:pt x="662" y="0"/>
                    <a:pt x="639" y="0"/>
                    <a:pt x="617" y="23"/>
                  </a:cubicBezTo>
                  <a:cubicBezTo>
                    <a:pt x="571" y="69"/>
                    <a:pt x="525" y="114"/>
                    <a:pt x="480" y="160"/>
                  </a:cubicBezTo>
                  <a:cubicBezTo>
                    <a:pt x="411" y="206"/>
                    <a:pt x="365" y="251"/>
                    <a:pt x="343" y="320"/>
                  </a:cubicBezTo>
                  <a:cubicBezTo>
                    <a:pt x="297" y="388"/>
                    <a:pt x="251" y="434"/>
                    <a:pt x="228" y="502"/>
                  </a:cubicBezTo>
                  <a:cubicBezTo>
                    <a:pt x="183" y="571"/>
                    <a:pt x="160" y="639"/>
                    <a:pt x="137" y="708"/>
                  </a:cubicBezTo>
                  <a:cubicBezTo>
                    <a:pt x="92" y="845"/>
                    <a:pt x="46" y="982"/>
                    <a:pt x="23" y="1119"/>
                  </a:cubicBezTo>
                  <a:cubicBezTo>
                    <a:pt x="0" y="1187"/>
                    <a:pt x="0" y="1256"/>
                    <a:pt x="0" y="1324"/>
                  </a:cubicBezTo>
                  <a:cubicBezTo>
                    <a:pt x="0" y="1415"/>
                    <a:pt x="0" y="1484"/>
                    <a:pt x="0" y="1552"/>
                  </a:cubicBezTo>
                  <a:cubicBezTo>
                    <a:pt x="0" y="1689"/>
                    <a:pt x="0" y="1826"/>
                    <a:pt x="23" y="1940"/>
                  </a:cubicBezTo>
                  <a:cubicBezTo>
                    <a:pt x="46" y="2032"/>
                    <a:pt x="69" y="2123"/>
                    <a:pt x="92" y="2191"/>
                  </a:cubicBezTo>
                  <a:cubicBezTo>
                    <a:pt x="137" y="2283"/>
                    <a:pt x="183" y="2374"/>
                    <a:pt x="228" y="2465"/>
                  </a:cubicBezTo>
                  <a:cubicBezTo>
                    <a:pt x="251" y="2488"/>
                    <a:pt x="297" y="2488"/>
                    <a:pt x="320" y="2488"/>
                  </a:cubicBezTo>
                  <a:cubicBezTo>
                    <a:pt x="365" y="2465"/>
                    <a:pt x="388" y="2420"/>
                    <a:pt x="365" y="2374"/>
                  </a:cubicBezTo>
                  <a:cubicBezTo>
                    <a:pt x="343" y="2328"/>
                    <a:pt x="320" y="2283"/>
                    <a:pt x="297" y="2214"/>
                  </a:cubicBezTo>
                  <a:cubicBezTo>
                    <a:pt x="297" y="2169"/>
                    <a:pt x="274" y="2123"/>
                    <a:pt x="274" y="2077"/>
                  </a:cubicBezTo>
                  <a:cubicBezTo>
                    <a:pt x="251" y="1986"/>
                    <a:pt x="228" y="1895"/>
                    <a:pt x="228" y="1781"/>
                  </a:cubicBezTo>
                  <a:cubicBezTo>
                    <a:pt x="228" y="1689"/>
                    <a:pt x="228" y="1575"/>
                    <a:pt x="228" y="1461"/>
                  </a:cubicBezTo>
                  <a:cubicBezTo>
                    <a:pt x="228" y="1415"/>
                    <a:pt x="228" y="1347"/>
                    <a:pt x="228" y="1301"/>
                  </a:cubicBezTo>
                  <a:cubicBezTo>
                    <a:pt x="228" y="1233"/>
                    <a:pt x="251" y="1187"/>
                    <a:pt x="251" y="1119"/>
                  </a:cubicBezTo>
                  <a:cubicBezTo>
                    <a:pt x="274" y="1005"/>
                    <a:pt x="297" y="890"/>
                    <a:pt x="343" y="776"/>
                  </a:cubicBezTo>
                  <a:cubicBezTo>
                    <a:pt x="365" y="685"/>
                    <a:pt x="388" y="616"/>
                    <a:pt x="434" y="548"/>
                  </a:cubicBezTo>
                  <a:cubicBezTo>
                    <a:pt x="457" y="480"/>
                    <a:pt x="480" y="434"/>
                    <a:pt x="525" y="365"/>
                  </a:cubicBezTo>
                  <a:cubicBezTo>
                    <a:pt x="548" y="297"/>
                    <a:pt x="594" y="251"/>
                    <a:pt x="639" y="206"/>
                  </a:cubicBezTo>
                  <a:cubicBezTo>
                    <a:pt x="662" y="183"/>
                    <a:pt x="685" y="160"/>
                    <a:pt x="708" y="137"/>
                  </a:cubicBezTo>
                  <a:cubicBezTo>
                    <a:pt x="753" y="114"/>
                    <a:pt x="753" y="69"/>
                    <a:pt x="731" y="46"/>
                  </a:cubicBezTo>
                  <a:cubicBezTo>
                    <a:pt x="708" y="23"/>
                    <a:pt x="685" y="0"/>
                    <a:pt x="66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9798;p58">
              <a:extLst>
                <a:ext uri="{FF2B5EF4-FFF2-40B4-BE49-F238E27FC236}">
                  <a16:creationId xmlns:a16="http://schemas.microsoft.com/office/drawing/2014/main" id="{4DB73096-1F45-6068-633D-C8A5DF349600}"/>
                </a:ext>
              </a:extLst>
            </p:cNvPr>
            <p:cNvSpPr/>
            <p:nvPr/>
          </p:nvSpPr>
          <p:spPr>
            <a:xfrm>
              <a:off x="5533436" y="3628622"/>
              <a:ext cx="245216" cy="243049"/>
            </a:xfrm>
            <a:custGeom>
              <a:avLst/>
              <a:gdLst/>
              <a:ahLst/>
              <a:cxnLst/>
              <a:rect l="l" t="t" r="r" b="b"/>
              <a:pathLst>
                <a:path w="5206" h="5160" extrusionOk="0">
                  <a:moveTo>
                    <a:pt x="138" y="1"/>
                  </a:moveTo>
                  <a:cubicBezTo>
                    <a:pt x="92" y="1"/>
                    <a:pt x="24" y="24"/>
                    <a:pt x="24" y="69"/>
                  </a:cubicBezTo>
                  <a:cubicBezTo>
                    <a:pt x="24" y="138"/>
                    <a:pt x="1" y="206"/>
                    <a:pt x="1" y="252"/>
                  </a:cubicBezTo>
                  <a:cubicBezTo>
                    <a:pt x="1" y="298"/>
                    <a:pt x="1" y="321"/>
                    <a:pt x="1" y="343"/>
                  </a:cubicBezTo>
                  <a:cubicBezTo>
                    <a:pt x="1" y="389"/>
                    <a:pt x="1" y="412"/>
                    <a:pt x="1" y="457"/>
                  </a:cubicBezTo>
                  <a:cubicBezTo>
                    <a:pt x="24" y="617"/>
                    <a:pt x="47" y="754"/>
                    <a:pt x="69" y="914"/>
                  </a:cubicBezTo>
                  <a:cubicBezTo>
                    <a:pt x="115" y="1074"/>
                    <a:pt x="161" y="1234"/>
                    <a:pt x="229" y="1393"/>
                  </a:cubicBezTo>
                  <a:cubicBezTo>
                    <a:pt x="298" y="1530"/>
                    <a:pt x="343" y="1667"/>
                    <a:pt x="435" y="1804"/>
                  </a:cubicBezTo>
                  <a:cubicBezTo>
                    <a:pt x="503" y="1941"/>
                    <a:pt x="571" y="2055"/>
                    <a:pt x="640" y="2192"/>
                  </a:cubicBezTo>
                  <a:cubicBezTo>
                    <a:pt x="800" y="2443"/>
                    <a:pt x="982" y="2717"/>
                    <a:pt x="1188" y="2968"/>
                  </a:cubicBezTo>
                  <a:cubicBezTo>
                    <a:pt x="1302" y="3082"/>
                    <a:pt x="1416" y="3197"/>
                    <a:pt x="1530" y="3311"/>
                  </a:cubicBezTo>
                  <a:cubicBezTo>
                    <a:pt x="1644" y="3425"/>
                    <a:pt x="1736" y="3539"/>
                    <a:pt x="1873" y="3653"/>
                  </a:cubicBezTo>
                  <a:cubicBezTo>
                    <a:pt x="1941" y="3722"/>
                    <a:pt x="2032" y="3813"/>
                    <a:pt x="2124" y="3881"/>
                  </a:cubicBezTo>
                  <a:cubicBezTo>
                    <a:pt x="2146" y="3881"/>
                    <a:pt x="2146" y="3881"/>
                    <a:pt x="2146" y="3904"/>
                  </a:cubicBezTo>
                  <a:cubicBezTo>
                    <a:pt x="2261" y="3973"/>
                    <a:pt x="2375" y="4064"/>
                    <a:pt x="2489" y="4155"/>
                  </a:cubicBezTo>
                  <a:cubicBezTo>
                    <a:pt x="2626" y="4224"/>
                    <a:pt x="2740" y="4315"/>
                    <a:pt x="2877" y="4383"/>
                  </a:cubicBezTo>
                  <a:cubicBezTo>
                    <a:pt x="2991" y="4452"/>
                    <a:pt x="3128" y="4543"/>
                    <a:pt x="3265" y="4612"/>
                  </a:cubicBezTo>
                  <a:cubicBezTo>
                    <a:pt x="3333" y="4635"/>
                    <a:pt x="3402" y="4680"/>
                    <a:pt x="3447" y="4703"/>
                  </a:cubicBezTo>
                  <a:cubicBezTo>
                    <a:pt x="3539" y="4749"/>
                    <a:pt x="3607" y="4771"/>
                    <a:pt x="3676" y="4817"/>
                  </a:cubicBezTo>
                  <a:cubicBezTo>
                    <a:pt x="3744" y="4840"/>
                    <a:pt x="3813" y="4863"/>
                    <a:pt x="3858" y="4886"/>
                  </a:cubicBezTo>
                  <a:cubicBezTo>
                    <a:pt x="3927" y="4886"/>
                    <a:pt x="3972" y="4908"/>
                    <a:pt x="4041" y="4931"/>
                  </a:cubicBezTo>
                  <a:cubicBezTo>
                    <a:pt x="4109" y="4954"/>
                    <a:pt x="4155" y="4977"/>
                    <a:pt x="4224" y="5000"/>
                  </a:cubicBezTo>
                  <a:cubicBezTo>
                    <a:pt x="4269" y="5000"/>
                    <a:pt x="4338" y="5023"/>
                    <a:pt x="4383" y="5045"/>
                  </a:cubicBezTo>
                  <a:cubicBezTo>
                    <a:pt x="4475" y="5068"/>
                    <a:pt x="4566" y="5091"/>
                    <a:pt x="4657" y="5114"/>
                  </a:cubicBezTo>
                  <a:cubicBezTo>
                    <a:pt x="4726" y="5137"/>
                    <a:pt x="4817" y="5137"/>
                    <a:pt x="4908" y="5159"/>
                  </a:cubicBezTo>
                  <a:lnTo>
                    <a:pt x="5000" y="5159"/>
                  </a:lnTo>
                  <a:cubicBezTo>
                    <a:pt x="5068" y="5159"/>
                    <a:pt x="5137" y="5137"/>
                    <a:pt x="5182" y="5091"/>
                  </a:cubicBezTo>
                  <a:cubicBezTo>
                    <a:pt x="5182" y="5045"/>
                    <a:pt x="5205" y="4977"/>
                    <a:pt x="5182" y="4931"/>
                  </a:cubicBezTo>
                  <a:cubicBezTo>
                    <a:pt x="5159" y="4931"/>
                    <a:pt x="5159" y="4908"/>
                    <a:pt x="5159" y="4908"/>
                  </a:cubicBezTo>
                  <a:lnTo>
                    <a:pt x="5137" y="4886"/>
                  </a:lnTo>
                  <a:lnTo>
                    <a:pt x="5137" y="4886"/>
                  </a:lnTo>
                  <a:cubicBezTo>
                    <a:pt x="5137" y="4886"/>
                    <a:pt x="5137" y="4886"/>
                    <a:pt x="5137" y="4886"/>
                  </a:cubicBezTo>
                  <a:cubicBezTo>
                    <a:pt x="5137" y="4886"/>
                    <a:pt x="5137" y="4863"/>
                    <a:pt x="5137" y="4863"/>
                  </a:cubicBezTo>
                  <a:cubicBezTo>
                    <a:pt x="5137" y="4840"/>
                    <a:pt x="5114" y="4794"/>
                    <a:pt x="5068" y="4794"/>
                  </a:cubicBezTo>
                  <a:cubicBezTo>
                    <a:pt x="5045" y="4771"/>
                    <a:pt x="5022" y="4771"/>
                    <a:pt x="4977" y="4749"/>
                  </a:cubicBezTo>
                  <a:cubicBezTo>
                    <a:pt x="4954" y="4749"/>
                    <a:pt x="4931" y="4749"/>
                    <a:pt x="4908" y="4726"/>
                  </a:cubicBezTo>
                  <a:cubicBezTo>
                    <a:pt x="4885" y="4726"/>
                    <a:pt x="4840" y="4726"/>
                    <a:pt x="4817" y="4703"/>
                  </a:cubicBezTo>
                  <a:lnTo>
                    <a:pt x="4794" y="4703"/>
                  </a:lnTo>
                  <a:cubicBezTo>
                    <a:pt x="4749" y="4657"/>
                    <a:pt x="4680" y="4635"/>
                    <a:pt x="4612" y="4612"/>
                  </a:cubicBezTo>
                  <a:cubicBezTo>
                    <a:pt x="4589" y="4612"/>
                    <a:pt x="4543" y="4612"/>
                    <a:pt x="4520" y="4589"/>
                  </a:cubicBezTo>
                  <a:cubicBezTo>
                    <a:pt x="4520" y="4566"/>
                    <a:pt x="4497" y="4566"/>
                    <a:pt x="4475" y="4543"/>
                  </a:cubicBezTo>
                  <a:cubicBezTo>
                    <a:pt x="4452" y="4520"/>
                    <a:pt x="4406" y="4520"/>
                    <a:pt x="4383" y="4498"/>
                  </a:cubicBezTo>
                  <a:lnTo>
                    <a:pt x="4383" y="4498"/>
                  </a:lnTo>
                  <a:cubicBezTo>
                    <a:pt x="4384" y="4498"/>
                    <a:pt x="4386" y="4500"/>
                    <a:pt x="4406" y="4520"/>
                  </a:cubicBezTo>
                  <a:lnTo>
                    <a:pt x="4178" y="4406"/>
                  </a:lnTo>
                  <a:cubicBezTo>
                    <a:pt x="4109" y="4383"/>
                    <a:pt x="4064" y="4361"/>
                    <a:pt x="3995" y="4338"/>
                  </a:cubicBezTo>
                  <a:cubicBezTo>
                    <a:pt x="3858" y="4246"/>
                    <a:pt x="3699" y="4178"/>
                    <a:pt x="3539" y="4087"/>
                  </a:cubicBezTo>
                  <a:cubicBezTo>
                    <a:pt x="3402" y="4018"/>
                    <a:pt x="3265" y="3927"/>
                    <a:pt x="3128" y="3836"/>
                  </a:cubicBezTo>
                  <a:cubicBezTo>
                    <a:pt x="2968" y="3767"/>
                    <a:pt x="2808" y="3676"/>
                    <a:pt x="2671" y="3585"/>
                  </a:cubicBezTo>
                  <a:cubicBezTo>
                    <a:pt x="2580" y="3539"/>
                    <a:pt x="2489" y="3470"/>
                    <a:pt x="2420" y="3425"/>
                  </a:cubicBezTo>
                  <a:lnTo>
                    <a:pt x="2375" y="3402"/>
                  </a:lnTo>
                  <a:cubicBezTo>
                    <a:pt x="2352" y="3379"/>
                    <a:pt x="2329" y="3356"/>
                    <a:pt x="2306" y="3333"/>
                  </a:cubicBezTo>
                  <a:lnTo>
                    <a:pt x="2238" y="3333"/>
                  </a:lnTo>
                  <a:cubicBezTo>
                    <a:pt x="2215" y="3311"/>
                    <a:pt x="2192" y="3311"/>
                    <a:pt x="2192" y="3288"/>
                  </a:cubicBezTo>
                  <a:cubicBezTo>
                    <a:pt x="2101" y="3219"/>
                    <a:pt x="2009" y="3151"/>
                    <a:pt x="1941" y="3060"/>
                  </a:cubicBezTo>
                  <a:cubicBezTo>
                    <a:pt x="1850" y="2991"/>
                    <a:pt x="1758" y="2900"/>
                    <a:pt x="1690" y="2808"/>
                  </a:cubicBezTo>
                  <a:cubicBezTo>
                    <a:pt x="1599" y="2717"/>
                    <a:pt x="1530" y="2649"/>
                    <a:pt x="1439" y="2557"/>
                  </a:cubicBezTo>
                  <a:cubicBezTo>
                    <a:pt x="1370" y="2466"/>
                    <a:pt x="1302" y="2375"/>
                    <a:pt x="1233" y="2284"/>
                  </a:cubicBezTo>
                  <a:cubicBezTo>
                    <a:pt x="1188" y="2192"/>
                    <a:pt x="1119" y="2101"/>
                    <a:pt x="1074" y="2010"/>
                  </a:cubicBezTo>
                  <a:cubicBezTo>
                    <a:pt x="1005" y="1918"/>
                    <a:pt x="960" y="1827"/>
                    <a:pt x="914" y="1736"/>
                  </a:cubicBezTo>
                  <a:cubicBezTo>
                    <a:pt x="891" y="1690"/>
                    <a:pt x="868" y="1644"/>
                    <a:pt x="845" y="1599"/>
                  </a:cubicBezTo>
                  <a:cubicBezTo>
                    <a:pt x="800" y="1553"/>
                    <a:pt x="777" y="1485"/>
                    <a:pt x="754" y="1439"/>
                  </a:cubicBezTo>
                  <a:cubicBezTo>
                    <a:pt x="731" y="1348"/>
                    <a:pt x="686" y="1234"/>
                    <a:pt x="640" y="1142"/>
                  </a:cubicBezTo>
                  <a:cubicBezTo>
                    <a:pt x="640" y="1142"/>
                    <a:pt x="640" y="1119"/>
                    <a:pt x="640" y="1097"/>
                  </a:cubicBezTo>
                  <a:cubicBezTo>
                    <a:pt x="617" y="1051"/>
                    <a:pt x="594" y="1005"/>
                    <a:pt x="571" y="960"/>
                  </a:cubicBezTo>
                  <a:cubicBezTo>
                    <a:pt x="549" y="891"/>
                    <a:pt x="549" y="846"/>
                    <a:pt x="526" y="777"/>
                  </a:cubicBezTo>
                  <a:cubicBezTo>
                    <a:pt x="480" y="663"/>
                    <a:pt x="457" y="572"/>
                    <a:pt x="435" y="480"/>
                  </a:cubicBezTo>
                  <a:cubicBezTo>
                    <a:pt x="435" y="389"/>
                    <a:pt x="435" y="321"/>
                    <a:pt x="412" y="252"/>
                  </a:cubicBezTo>
                  <a:cubicBezTo>
                    <a:pt x="412" y="229"/>
                    <a:pt x="412" y="229"/>
                    <a:pt x="412" y="206"/>
                  </a:cubicBezTo>
                  <a:cubicBezTo>
                    <a:pt x="412" y="161"/>
                    <a:pt x="389" y="138"/>
                    <a:pt x="366" y="115"/>
                  </a:cubicBezTo>
                  <a:cubicBezTo>
                    <a:pt x="343" y="92"/>
                    <a:pt x="320" y="69"/>
                    <a:pt x="275" y="69"/>
                  </a:cubicBezTo>
                  <a:cubicBezTo>
                    <a:pt x="275" y="69"/>
                    <a:pt x="252" y="92"/>
                    <a:pt x="229" y="92"/>
                  </a:cubicBezTo>
                  <a:cubicBezTo>
                    <a:pt x="229" y="69"/>
                    <a:pt x="229" y="69"/>
                    <a:pt x="229" y="47"/>
                  </a:cubicBezTo>
                  <a:cubicBezTo>
                    <a:pt x="206" y="24"/>
                    <a:pt x="183" y="1"/>
                    <a:pt x="161"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9799;p58">
              <a:extLst>
                <a:ext uri="{FF2B5EF4-FFF2-40B4-BE49-F238E27FC236}">
                  <a16:creationId xmlns:a16="http://schemas.microsoft.com/office/drawing/2014/main" id="{0A3123AF-2AE9-56DD-A643-A502DF6AA087}"/>
                </a:ext>
              </a:extLst>
            </p:cNvPr>
            <p:cNvSpPr/>
            <p:nvPr/>
          </p:nvSpPr>
          <p:spPr>
            <a:xfrm>
              <a:off x="5205540" y="3624336"/>
              <a:ext cx="331178" cy="100046"/>
            </a:xfrm>
            <a:custGeom>
              <a:avLst/>
              <a:gdLst/>
              <a:ahLst/>
              <a:cxnLst/>
              <a:rect l="l" t="t" r="r" b="b"/>
              <a:pathLst>
                <a:path w="7031" h="2124" extrusionOk="0">
                  <a:moveTo>
                    <a:pt x="6802" y="1"/>
                  </a:moveTo>
                  <a:cubicBezTo>
                    <a:pt x="6779" y="1"/>
                    <a:pt x="6756" y="1"/>
                    <a:pt x="6734" y="24"/>
                  </a:cubicBezTo>
                  <a:cubicBezTo>
                    <a:pt x="6711" y="24"/>
                    <a:pt x="6688" y="46"/>
                    <a:pt x="6665" y="69"/>
                  </a:cubicBezTo>
                  <a:cubicBezTo>
                    <a:pt x="6665" y="69"/>
                    <a:pt x="6642" y="92"/>
                    <a:pt x="6642" y="92"/>
                  </a:cubicBezTo>
                  <a:cubicBezTo>
                    <a:pt x="6597" y="115"/>
                    <a:pt x="6574" y="160"/>
                    <a:pt x="6551" y="183"/>
                  </a:cubicBezTo>
                  <a:cubicBezTo>
                    <a:pt x="6437" y="297"/>
                    <a:pt x="6323" y="389"/>
                    <a:pt x="6209" y="503"/>
                  </a:cubicBezTo>
                  <a:cubicBezTo>
                    <a:pt x="6186" y="526"/>
                    <a:pt x="6163" y="548"/>
                    <a:pt x="6140" y="571"/>
                  </a:cubicBezTo>
                  <a:cubicBezTo>
                    <a:pt x="6026" y="640"/>
                    <a:pt x="5912" y="708"/>
                    <a:pt x="5821" y="777"/>
                  </a:cubicBezTo>
                  <a:cubicBezTo>
                    <a:pt x="5706" y="845"/>
                    <a:pt x="5592" y="891"/>
                    <a:pt x="5478" y="959"/>
                  </a:cubicBezTo>
                  <a:cubicBezTo>
                    <a:pt x="5364" y="1005"/>
                    <a:pt x="5250" y="1073"/>
                    <a:pt x="5136" y="1119"/>
                  </a:cubicBezTo>
                  <a:cubicBezTo>
                    <a:pt x="5022" y="1165"/>
                    <a:pt x="4908" y="1210"/>
                    <a:pt x="4793" y="1256"/>
                  </a:cubicBezTo>
                  <a:cubicBezTo>
                    <a:pt x="4679" y="1302"/>
                    <a:pt x="4565" y="1347"/>
                    <a:pt x="4428" y="1370"/>
                  </a:cubicBezTo>
                  <a:cubicBezTo>
                    <a:pt x="4428" y="1370"/>
                    <a:pt x="4405" y="1393"/>
                    <a:pt x="4383" y="1393"/>
                  </a:cubicBezTo>
                  <a:lnTo>
                    <a:pt x="4428" y="1393"/>
                  </a:lnTo>
                  <a:cubicBezTo>
                    <a:pt x="4314" y="1416"/>
                    <a:pt x="4200" y="1439"/>
                    <a:pt x="4109" y="1462"/>
                  </a:cubicBezTo>
                  <a:cubicBezTo>
                    <a:pt x="3926" y="1507"/>
                    <a:pt x="3766" y="1553"/>
                    <a:pt x="3584" y="1576"/>
                  </a:cubicBezTo>
                  <a:cubicBezTo>
                    <a:pt x="3492" y="1598"/>
                    <a:pt x="3401" y="1598"/>
                    <a:pt x="3310" y="1598"/>
                  </a:cubicBezTo>
                  <a:cubicBezTo>
                    <a:pt x="3219" y="1621"/>
                    <a:pt x="3127" y="1621"/>
                    <a:pt x="3036" y="1621"/>
                  </a:cubicBezTo>
                  <a:cubicBezTo>
                    <a:pt x="2739" y="1621"/>
                    <a:pt x="2442" y="1598"/>
                    <a:pt x="2146" y="1576"/>
                  </a:cubicBezTo>
                  <a:cubicBezTo>
                    <a:pt x="2009" y="1553"/>
                    <a:pt x="1872" y="1530"/>
                    <a:pt x="1735" y="1530"/>
                  </a:cubicBezTo>
                  <a:cubicBezTo>
                    <a:pt x="1666" y="1507"/>
                    <a:pt x="1575" y="1484"/>
                    <a:pt x="1507" y="1484"/>
                  </a:cubicBezTo>
                  <a:cubicBezTo>
                    <a:pt x="1438" y="1462"/>
                    <a:pt x="1370" y="1462"/>
                    <a:pt x="1301" y="1439"/>
                  </a:cubicBezTo>
                  <a:cubicBezTo>
                    <a:pt x="1210" y="1439"/>
                    <a:pt x="1141" y="1416"/>
                    <a:pt x="1073" y="1393"/>
                  </a:cubicBezTo>
                  <a:cubicBezTo>
                    <a:pt x="982" y="1393"/>
                    <a:pt x="890" y="1370"/>
                    <a:pt x="822" y="1347"/>
                  </a:cubicBezTo>
                  <a:lnTo>
                    <a:pt x="845" y="1347"/>
                  </a:lnTo>
                  <a:cubicBezTo>
                    <a:pt x="776" y="1325"/>
                    <a:pt x="708" y="1325"/>
                    <a:pt x="639" y="1302"/>
                  </a:cubicBezTo>
                  <a:lnTo>
                    <a:pt x="594" y="1279"/>
                  </a:lnTo>
                  <a:lnTo>
                    <a:pt x="616" y="1302"/>
                  </a:lnTo>
                  <a:cubicBezTo>
                    <a:pt x="594" y="1279"/>
                    <a:pt x="571" y="1279"/>
                    <a:pt x="525" y="1256"/>
                  </a:cubicBezTo>
                  <a:cubicBezTo>
                    <a:pt x="502" y="1256"/>
                    <a:pt x="479" y="1256"/>
                    <a:pt x="434" y="1233"/>
                  </a:cubicBezTo>
                  <a:cubicBezTo>
                    <a:pt x="365" y="1233"/>
                    <a:pt x="297" y="1256"/>
                    <a:pt x="251" y="1302"/>
                  </a:cubicBezTo>
                  <a:cubicBezTo>
                    <a:pt x="228" y="1347"/>
                    <a:pt x="228" y="1393"/>
                    <a:pt x="251" y="1439"/>
                  </a:cubicBezTo>
                  <a:cubicBezTo>
                    <a:pt x="251" y="1462"/>
                    <a:pt x="274" y="1484"/>
                    <a:pt x="297" y="1507"/>
                  </a:cubicBezTo>
                  <a:cubicBezTo>
                    <a:pt x="251" y="1484"/>
                    <a:pt x="228" y="1484"/>
                    <a:pt x="183" y="1462"/>
                  </a:cubicBezTo>
                  <a:cubicBezTo>
                    <a:pt x="183" y="1462"/>
                    <a:pt x="183" y="1462"/>
                    <a:pt x="160" y="1439"/>
                  </a:cubicBezTo>
                  <a:cubicBezTo>
                    <a:pt x="145" y="1439"/>
                    <a:pt x="129" y="1429"/>
                    <a:pt x="114" y="1429"/>
                  </a:cubicBezTo>
                  <a:cubicBezTo>
                    <a:pt x="107" y="1429"/>
                    <a:pt x="99" y="1431"/>
                    <a:pt x="91" y="1439"/>
                  </a:cubicBezTo>
                  <a:cubicBezTo>
                    <a:pt x="69" y="1439"/>
                    <a:pt x="46" y="1439"/>
                    <a:pt x="23" y="1462"/>
                  </a:cubicBezTo>
                  <a:cubicBezTo>
                    <a:pt x="0" y="1484"/>
                    <a:pt x="0" y="1530"/>
                    <a:pt x="0" y="1553"/>
                  </a:cubicBezTo>
                  <a:cubicBezTo>
                    <a:pt x="0" y="1576"/>
                    <a:pt x="23" y="1598"/>
                    <a:pt x="46" y="1621"/>
                  </a:cubicBezTo>
                  <a:cubicBezTo>
                    <a:pt x="91" y="1644"/>
                    <a:pt x="114" y="1667"/>
                    <a:pt x="160" y="1690"/>
                  </a:cubicBezTo>
                  <a:cubicBezTo>
                    <a:pt x="206" y="1690"/>
                    <a:pt x="228" y="1713"/>
                    <a:pt x="274" y="1735"/>
                  </a:cubicBezTo>
                  <a:cubicBezTo>
                    <a:pt x="343" y="1758"/>
                    <a:pt x="411" y="1781"/>
                    <a:pt x="479" y="1804"/>
                  </a:cubicBezTo>
                  <a:cubicBezTo>
                    <a:pt x="616" y="1850"/>
                    <a:pt x="776" y="1895"/>
                    <a:pt x="936" y="1941"/>
                  </a:cubicBezTo>
                  <a:cubicBezTo>
                    <a:pt x="1050" y="1964"/>
                    <a:pt x="1187" y="2009"/>
                    <a:pt x="1324" y="2032"/>
                  </a:cubicBezTo>
                  <a:cubicBezTo>
                    <a:pt x="1484" y="2055"/>
                    <a:pt x="1644" y="2078"/>
                    <a:pt x="1803" y="2078"/>
                  </a:cubicBezTo>
                  <a:cubicBezTo>
                    <a:pt x="1940" y="2101"/>
                    <a:pt x="2100" y="2101"/>
                    <a:pt x="2260" y="2101"/>
                  </a:cubicBezTo>
                  <a:cubicBezTo>
                    <a:pt x="2420" y="2101"/>
                    <a:pt x="2602" y="2123"/>
                    <a:pt x="2762" y="2123"/>
                  </a:cubicBezTo>
                  <a:cubicBezTo>
                    <a:pt x="2922" y="2101"/>
                    <a:pt x="3104" y="2101"/>
                    <a:pt x="3264" y="2101"/>
                  </a:cubicBezTo>
                  <a:cubicBezTo>
                    <a:pt x="3424" y="2078"/>
                    <a:pt x="3584" y="2055"/>
                    <a:pt x="3766" y="2032"/>
                  </a:cubicBezTo>
                  <a:cubicBezTo>
                    <a:pt x="3858" y="2009"/>
                    <a:pt x="3972" y="2009"/>
                    <a:pt x="4063" y="1986"/>
                  </a:cubicBezTo>
                  <a:cubicBezTo>
                    <a:pt x="4177" y="1964"/>
                    <a:pt x="4291" y="1941"/>
                    <a:pt x="4405" y="1895"/>
                  </a:cubicBezTo>
                  <a:lnTo>
                    <a:pt x="4405" y="1895"/>
                  </a:lnTo>
                  <a:lnTo>
                    <a:pt x="4383" y="1918"/>
                  </a:lnTo>
                  <a:cubicBezTo>
                    <a:pt x="4451" y="1895"/>
                    <a:pt x="4542" y="1872"/>
                    <a:pt x="4634" y="1827"/>
                  </a:cubicBezTo>
                  <a:cubicBezTo>
                    <a:pt x="4702" y="1804"/>
                    <a:pt x="4771" y="1781"/>
                    <a:pt x="4839" y="1758"/>
                  </a:cubicBezTo>
                  <a:cubicBezTo>
                    <a:pt x="4999" y="1713"/>
                    <a:pt x="5136" y="1644"/>
                    <a:pt x="5296" y="1576"/>
                  </a:cubicBezTo>
                  <a:cubicBezTo>
                    <a:pt x="5433" y="1530"/>
                    <a:pt x="5570" y="1462"/>
                    <a:pt x="5706" y="1393"/>
                  </a:cubicBezTo>
                  <a:cubicBezTo>
                    <a:pt x="5866" y="1325"/>
                    <a:pt x="5980" y="1233"/>
                    <a:pt x="6117" y="1142"/>
                  </a:cubicBezTo>
                  <a:cubicBezTo>
                    <a:pt x="6231" y="1073"/>
                    <a:pt x="6368" y="1005"/>
                    <a:pt x="6460" y="914"/>
                  </a:cubicBezTo>
                  <a:cubicBezTo>
                    <a:pt x="6574" y="822"/>
                    <a:pt x="6665" y="731"/>
                    <a:pt x="6756" y="617"/>
                  </a:cubicBezTo>
                  <a:cubicBezTo>
                    <a:pt x="6825" y="571"/>
                    <a:pt x="6893" y="480"/>
                    <a:pt x="6939" y="412"/>
                  </a:cubicBezTo>
                  <a:cubicBezTo>
                    <a:pt x="6985" y="389"/>
                    <a:pt x="7008" y="343"/>
                    <a:pt x="7030" y="297"/>
                  </a:cubicBezTo>
                  <a:cubicBezTo>
                    <a:pt x="7030" y="275"/>
                    <a:pt x="7030" y="229"/>
                    <a:pt x="7030" y="206"/>
                  </a:cubicBezTo>
                  <a:cubicBezTo>
                    <a:pt x="7030" y="183"/>
                    <a:pt x="7008" y="160"/>
                    <a:pt x="7008" y="115"/>
                  </a:cubicBezTo>
                  <a:cubicBezTo>
                    <a:pt x="6985" y="92"/>
                    <a:pt x="6962" y="92"/>
                    <a:pt x="6939" y="69"/>
                  </a:cubicBezTo>
                  <a:cubicBezTo>
                    <a:pt x="6939" y="69"/>
                    <a:pt x="6916" y="46"/>
                    <a:pt x="6916" y="46"/>
                  </a:cubicBezTo>
                  <a:cubicBezTo>
                    <a:pt x="6916" y="46"/>
                    <a:pt x="6893" y="24"/>
                    <a:pt x="6893" y="24"/>
                  </a:cubicBezTo>
                  <a:cubicBezTo>
                    <a:pt x="6871" y="24"/>
                    <a:pt x="6848" y="1"/>
                    <a:pt x="682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9800;p58">
              <a:extLst>
                <a:ext uri="{FF2B5EF4-FFF2-40B4-BE49-F238E27FC236}">
                  <a16:creationId xmlns:a16="http://schemas.microsoft.com/office/drawing/2014/main" id="{260B7420-5D39-A64F-C0D0-4C4FAB932E96}"/>
                </a:ext>
              </a:extLst>
            </p:cNvPr>
            <p:cNvSpPr/>
            <p:nvPr/>
          </p:nvSpPr>
          <p:spPr>
            <a:xfrm>
              <a:off x="5745266" y="3857642"/>
              <a:ext cx="41968" cy="124115"/>
            </a:xfrm>
            <a:custGeom>
              <a:avLst/>
              <a:gdLst/>
              <a:ahLst/>
              <a:cxnLst/>
              <a:rect l="l" t="t" r="r" b="b"/>
              <a:pathLst>
                <a:path w="891" h="2635" extrusionOk="0">
                  <a:moveTo>
                    <a:pt x="115" y="1"/>
                  </a:moveTo>
                  <a:cubicBezTo>
                    <a:pt x="115" y="1"/>
                    <a:pt x="92" y="24"/>
                    <a:pt x="92" y="24"/>
                  </a:cubicBezTo>
                  <a:cubicBezTo>
                    <a:pt x="46" y="46"/>
                    <a:pt x="46" y="92"/>
                    <a:pt x="69" y="115"/>
                  </a:cubicBezTo>
                  <a:cubicBezTo>
                    <a:pt x="92" y="161"/>
                    <a:pt x="115" y="183"/>
                    <a:pt x="115" y="206"/>
                  </a:cubicBezTo>
                  <a:cubicBezTo>
                    <a:pt x="160" y="297"/>
                    <a:pt x="183" y="389"/>
                    <a:pt x="206" y="480"/>
                  </a:cubicBezTo>
                  <a:cubicBezTo>
                    <a:pt x="206" y="571"/>
                    <a:pt x="229" y="663"/>
                    <a:pt x="229" y="777"/>
                  </a:cubicBezTo>
                  <a:cubicBezTo>
                    <a:pt x="252" y="868"/>
                    <a:pt x="252" y="982"/>
                    <a:pt x="252" y="1074"/>
                  </a:cubicBezTo>
                  <a:cubicBezTo>
                    <a:pt x="274" y="1188"/>
                    <a:pt x="274" y="1279"/>
                    <a:pt x="274" y="1370"/>
                  </a:cubicBezTo>
                  <a:cubicBezTo>
                    <a:pt x="297" y="1462"/>
                    <a:pt x="297" y="1576"/>
                    <a:pt x="274" y="1667"/>
                  </a:cubicBezTo>
                  <a:cubicBezTo>
                    <a:pt x="274" y="1758"/>
                    <a:pt x="274" y="1827"/>
                    <a:pt x="252" y="1918"/>
                  </a:cubicBezTo>
                  <a:cubicBezTo>
                    <a:pt x="252" y="1964"/>
                    <a:pt x="252" y="2009"/>
                    <a:pt x="229" y="2055"/>
                  </a:cubicBezTo>
                  <a:cubicBezTo>
                    <a:pt x="229" y="2101"/>
                    <a:pt x="206" y="2146"/>
                    <a:pt x="206" y="2192"/>
                  </a:cubicBezTo>
                  <a:cubicBezTo>
                    <a:pt x="183" y="2238"/>
                    <a:pt x="160" y="2283"/>
                    <a:pt x="115" y="2329"/>
                  </a:cubicBezTo>
                  <a:cubicBezTo>
                    <a:pt x="92" y="2352"/>
                    <a:pt x="69" y="2397"/>
                    <a:pt x="46" y="2443"/>
                  </a:cubicBezTo>
                  <a:cubicBezTo>
                    <a:pt x="46" y="2420"/>
                    <a:pt x="46" y="2420"/>
                    <a:pt x="46" y="2420"/>
                  </a:cubicBezTo>
                  <a:cubicBezTo>
                    <a:pt x="46" y="2420"/>
                    <a:pt x="23" y="2443"/>
                    <a:pt x="23" y="2466"/>
                  </a:cubicBezTo>
                  <a:cubicBezTo>
                    <a:pt x="23" y="2466"/>
                    <a:pt x="23" y="2489"/>
                    <a:pt x="0" y="2489"/>
                  </a:cubicBezTo>
                  <a:cubicBezTo>
                    <a:pt x="0" y="2534"/>
                    <a:pt x="23" y="2557"/>
                    <a:pt x="23" y="2580"/>
                  </a:cubicBezTo>
                  <a:cubicBezTo>
                    <a:pt x="40" y="2613"/>
                    <a:pt x="69" y="2635"/>
                    <a:pt x="101" y="2635"/>
                  </a:cubicBezTo>
                  <a:cubicBezTo>
                    <a:pt x="113" y="2635"/>
                    <a:pt x="125" y="2632"/>
                    <a:pt x="137" y="2626"/>
                  </a:cubicBezTo>
                  <a:cubicBezTo>
                    <a:pt x="183" y="2626"/>
                    <a:pt x="229" y="2626"/>
                    <a:pt x="252" y="2603"/>
                  </a:cubicBezTo>
                  <a:cubicBezTo>
                    <a:pt x="274" y="2580"/>
                    <a:pt x="297" y="2580"/>
                    <a:pt x="320" y="2557"/>
                  </a:cubicBezTo>
                  <a:lnTo>
                    <a:pt x="411" y="2557"/>
                  </a:lnTo>
                  <a:cubicBezTo>
                    <a:pt x="457" y="2534"/>
                    <a:pt x="503" y="2512"/>
                    <a:pt x="525" y="2489"/>
                  </a:cubicBezTo>
                  <a:cubicBezTo>
                    <a:pt x="571" y="2443"/>
                    <a:pt x="594" y="2397"/>
                    <a:pt x="617" y="2375"/>
                  </a:cubicBezTo>
                  <a:cubicBezTo>
                    <a:pt x="662" y="2306"/>
                    <a:pt x="708" y="2238"/>
                    <a:pt x="754" y="2169"/>
                  </a:cubicBezTo>
                  <a:cubicBezTo>
                    <a:pt x="799" y="2101"/>
                    <a:pt x="822" y="2009"/>
                    <a:pt x="845" y="1941"/>
                  </a:cubicBezTo>
                  <a:cubicBezTo>
                    <a:pt x="845" y="1850"/>
                    <a:pt x="868" y="1781"/>
                    <a:pt x="868" y="1713"/>
                  </a:cubicBezTo>
                  <a:cubicBezTo>
                    <a:pt x="891" y="1553"/>
                    <a:pt x="891" y="1393"/>
                    <a:pt x="891" y="1233"/>
                  </a:cubicBezTo>
                  <a:cubicBezTo>
                    <a:pt x="868" y="1074"/>
                    <a:pt x="868" y="937"/>
                    <a:pt x="845" y="777"/>
                  </a:cubicBezTo>
                  <a:cubicBezTo>
                    <a:pt x="845" y="754"/>
                    <a:pt x="845" y="708"/>
                    <a:pt x="822" y="663"/>
                  </a:cubicBezTo>
                  <a:cubicBezTo>
                    <a:pt x="822" y="640"/>
                    <a:pt x="799" y="617"/>
                    <a:pt x="799" y="594"/>
                  </a:cubicBezTo>
                  <a:cubicBezTo>
                    <a:pt x="776" y="526"/>
                    <a:pt x="754" y="457"/>
                    <a:pt x="708" y="412"/>
                  </a:cubicBezTo>
                  <a:cubicBezTo>
                    <a:pt x="685" y="366"/>
                    <a:pt x="662" y="297"/>
                    <a:pt x="617" y="252"/>
                  </a:cubicBezTo>
                  <a:cubicBezTo>
                    <a:pt x="594" y="229"/>
                    <a:pt x="571" y="206"/>
                    <a:pt x="548" y="183"/>
                  </a:cubicBezTo>
                  <a:cubicBezTo>
                    <a:pt x="548" y="183"/>
                    <a:pt x="525" y="161"/>
                    <a:pt x="525" y="161"/>
                  </a:cubicBezTo>
                  <a:cubicBezTo>
                    <a:pt x="503" y="138"/>
                    <a:pt x="457" y="115"/>
                    <a:pt x="434" y="115"/>
                  </a:cubicBezTo>
                  <a:lnTo>
                    <a:pt x="388" y="115"/>
                  </a:lnTo>
                  <a:cubicBezTo>
                    <a:pt x="366" y="115"/>
                    <a:pt x="320" y="115"/>
                    <a:pt x="297" y="138"/>
                  </a:cubicBezTo>
                  <a:cubicBezTo>
                    <a:pt x="297" y="138"/>
                    <a:pt x="274" y="161"/>
                    <a:pt x="274" y="183"/>
                  </a:cubicBezTo>
                  <a:cubicBezTo>
                    <a:pt x="252" y="161"/>
                    <a:pt x="252" y="161"/>
                    <a:pt x="252" y="138"/>
                  </a:cubicBezTo>
                  <a:cubicBezTo>
                    <a:pt x="229" y="115"/>
                    <a:pt x="206" y="69"/>
                    <a:pt x="183" y="46"/>
                  </a:cubicBezTo>
                  <a:cubicBezTo>
                    <a:pt x="160" y="24"/>
                    <a:pt x="137" y="1"/>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9801;p58">
              <a:extLst>
                <a:ext uri="{FF2B5EF4-FFF2-40B4-BE49-F238E27FC236}">
                  <a16:creationId xmlns:a16="http://schemas.microsoft.com/office/drawing/2014/main" id="{1E887F42-1C2C-6505-60CF-3D460D3A82FF}"/>
                </a:ext>
              </a:extLst>
            </p:cNvPr>
            <p:cNvSpPr/>
            <p:nvPr/>
          </p:nvSpPr>
          <p:spPr>
            <a:xfrm>
              <a:off x="5671170" y="3953357"/>
              <a:ext cx="50494" cy="130286"/>
            </a:xfrm>
            <a:custGeom>
              <a:avLst/>
              <a:gdLst/>
              <a:ahLst/>
              <a:cxnLst/>
              <a:rect l="l" t="t" r="r" b="b"/>
              <a:pathLst>
                <a:path w="1072" h="2766" extrusionOk="0">
                  <a:moveTo>
                    <a:pt x="820" y="0"/>
                  </a:moveTo>
                  <a:cubicBezTo>
                    <a:pt x="797" y="0"/>
                    <a:pt x="775" y="46"/>
                    <a:pt x="775" y="69"/>
                  </a:cubicBezTo>
                  <a:cubicBezTo>
                    <a:pt x="775" y="137"/>
                    <a:pt x="775" y="183"/>
                    <a:pt x="775" y="251"/>
                  </a:cubicBezTo>
                  <a:cubicBezTo>
                    <a:pt x="775" y="320"/>
                    <a:pt x="775" y="365"/>
                    <a:pt x="775" y="434"/>
                  </a:cubicBezTo>
                  <a:cubicBezTo>
                    <a:pt x="775" y="502"/>
                    <a:pt x="775" y="571"/>
                    <a:pt x="775" y="639"/>
                  </a:cubicBezTo>
                  <a:cubicBezTo>
                    <a:pt x="775" y="700"/>
                    <a:pt x="775" y="761"/>
                    <a:pt x="775" y="822"/>
                  </a:cubicBezTo>
                  <a:cubicBezTo>
                    <a:pt x="775" y="868"/>
                    <a:pt x="775" y="936"/>
                    <a:pt x="752" y="1005"/>
                  </a:cubicBezTo>
                  <a:cubicBezTo>
                    <a:pt x="752" y="1141"/>
                    <a:pt x="729" y="1278"/>
                    <a:pt x="706" y="1415"/>
                  </a:cubicBezTo>
                  <a:cubicBezTo>
                    <a:pt x="683" y="1507"/>
                    <a:pt x="660" y="1575"/>
                    <a:pt x="638" y="1644"/>
                  </a:cubicBezTo>
                  <a:cubicBezTo>
                    <a:pt x="615" y="1712"/>
                    <a:pt x="592" y="1781"/>
                    <a:pt x="569" y="1826"/>
                  </a:cubicBezTo>
                  <a:cubicBezTo>
                    <a:pt x="569" y="1872"/>
                    <a:pt x="546" y="1918"/>
                    <a:pt x="523" y="1963"/>
                  </a:cubicBezTo>
                  <a:cubicBezTo>
                    <a:pt x="501" y="2009"/>
                    <a:pt x="478" y="2054"/>
                    <a:pt x="432" y="2100"/>
                  </a:cubicBezTo>
                  <a:cubicBezTo>
                    <a:pt x="409" y="2146"/>
                    <a:pt x="364" y="2191"/>
                    <a:pt x="341" y="2237"/>
                  </a:cubicBezTo>
                  <a:cubicBezTo>
                    <a:pt x="295" y="2283"/>
                    <a:pt x="272" y="2328"/>
                    <a:pt x="227" y="2374"/>
                  </a:cubicBezTo>
                  <a:cubicBezTo>
                    <a:pt x="204" y="2420"/>
                    <a:pt x="158" y="2443"/>
                    <a:pt x="135" y="2488"/>
                  </a:cubicBezTo>
                  <a:cubicBezTo>
                    <a:pt x="113" y="2488"/>
                    <a:pt x="113" y="2511"/>
                    <a:pt x="90" y="2511"/>
                  </a:cubicBezTo>
                  <a:cubicBezTo>
                    <a:pt x="90" y="2534"/>
                    <a:pt x="67" y="2557"/>
                    <a:pt x="44" y="2557"/>
                  </a:cubicBezTo>
                  <a:lnTo>
                    <a:pt x="67" y="2557"/>
                  </a:lnTo>
                  <a:cubicBezTo>
                    <a:pt x="44" y="2579"/>
                    <a:pt x="21" y="2602"/>
                    <a:pt x="21" y="2648"/>
                  </a:cubicBezTo>
                  <a:cubicBezTo>
                    <a:pt x="1" y="2689"/>
                    <a:pt x="53" y="2766"/>
                    <a:pt x="97" y="2766"/>
                  </a:cubicBezTo>
                  <a:cubicBezTo>
                    <a:pt x="102" y="2766"/>
                    <a:pt x="108" y="2765"/>
                    <a:pt x="113" y="2762"/>
                  </a:cubicBezTo>
                  <a:cubicBezTo>
                    <a:pt x="158" y="2762"/>
                    <a:pt x="204" y="2739"/>
                    <a:pt x="227" y="2716"/>
                  </a:cubicBezTo>
                  <a:cubicBezTo>
                    <a:pt x="272" y="2716"/>
                    <a:pt x="295" y="2694"/>
                    <a:pt x="341" y="2671"/>
                  </a:cubicBezTo>
                  <a:cubicBezTo>
                    <a:pt x="387" y="2625"/>
                    <a:pt x="455" y="2602"/>
                    <a:pt x="523" y="2557"/>
                  </a:cubicBezTo>
                  <a:cubicBezTo>
                    <a:pt x="592" y="2488"/>
                    <a:pt x="660" y="2443"/>
                    <a:pt x="729" y="2351"/>
                  </a:cubicBezTo>
                  <a:cubicBezTo>
                    <a:pt x="775" y="2306"/>
                    <a:pt x="820" y="2214"/>
                    <a:pt x="866" y="2146"/>
                  </a:cubicBezTo>
                  <a:cubicBezTo>
                    <a:pt x="912" y="2077"/>
                    <a:pt x="934" y="2009"/>
                    <a:pt x="957" y="1940"/>
                  </a:cubicBezTo>
                  <a:cubicBezTo>
                    <a:pt x="1003" y="1849"/>
                    <a:pt x="1026" y="1758"/>
                    <a:pt x="1048" y="1666"/>
                  </a:cubicBezTo>
                  <a:cubicBezTo>
                    <a:pt x="1048" y="1575"/>
                    <a:pt x="1071" y="1484"/>
                    <a:pt x="1071" y="1393"/>
                  </a:cubicBezTo>
                  <a:cubicBezTo>
                    <a:pt x="1071" y="1324"/>
                    <a:pt x="1071" y="1256"/>
                    <a:pt x="1071" y="1164"/>
                  </a:cubicBezTo>
                  <a:cubicBezTo>
                    <a:pt x="1071" y="1119"/>
                    <a:pt x="1071" y="1073"/>
                    <a:pt x="1048" y="1027"/>
                  </a:cubicBezTo>
                  <a:cubicBezTo>
                    <a:pt x="1048" y="1005"/>
                    <a:pt x="1048" y="959"/>
                    <a:pt x="1048" y="936"/>
                  </a:cubicBezTo>
                  <a:cubicBezTo>
                    <a:pt x="1026" y="913"/>
                    <a:pt x="1026" y="890"/>
                    <a:pt x="1003" y="890"/>
                  </a:cubicBezTo>
                  <a:cubicBezTo>
                    <a:pt x="1003" y="890"/>
                    <a:pt x="1003" y="868"/>
                    <a:pt x="1003" y="868"/>
                  </a:cubicBezTo>
                  <a:cubicBezTo>
                    <a:pt x="980" y="799"/>
                    <a:pt x="980" y="708"/>
                    <a:pt x="980" y="639"/>
                  </a:cubicBezTo>
                  <a:cubicBezTo>
                    <a:pt x="957" y="525"/>
                    <a:pt x="934" y="434"/>
                    <a:pt x="934" y="343"/>
                  </a:cubicBezTo>
                  <a:cubicBezTo>
                    <a:pt x="912" y="251"/>
                    <a:pt x="889" y="160"/>
                    <a:pt x="889" y="69"/>
                  </a:cubicBezTo>
                  <a:cubicBezTo>
                    <a:pt x="889" y="23"/>
                    <a:pt x="866" y="0"/>
                    <a:pt x="82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9802;p58">
              <a:extLst>
                <a:ext uri="{FF2B5EF4-FFF2-40B4-BE49-F238E27FC236}">
                  <a16:creationId xmlns:a16="http://schemas.microsoft.com/office/drawing/2014/main" id="{7E80D862-4BA1-0DA4-0E4E-B806D2364D3C}"/>
                </a:ext>
              </a:extLst>
            </p:cNvPr>
            <p:cNvSpPr/>
            <p:nvPr/>
          </p:nvSpPr>
          <p:spPr>
            <a:xfrm>
              <a:off x="5524863" y="4027546"/>
              <a:ext cx="84973" cy="147808"/>
            </a:xfrm>
            <a:custGeom>
              <a:avLst/>
              <a:gdLst/>
              <a:ahLst/>
              <a:cxnLst/>
              <a:rect l="l" t="t" r="r" b="b"/>
              <a:pathLst>
                <a:path w="1804" h="3138" extrusionOk="0">
                  <a:moveTo>
                    <a:pt x="1689" y="0"/>
                  </a:moveTo>
                  <a:cubicBezTo>
                    <a:pt x="1644" y="0"/>
                    <a:pt x="1621" y="46"/>
                    <a:pt x="1621" y="91"/>
                  </a:cubicBezTo>
                  <a:cubicBezTo>
                    <a:pt x="1621" y="183"/>
                    <a:pt x="1621" y="274"/>
                    <a:pt x="1621" y="388"/>
                  </a:cubicBezTo>
                  <a:cubicBezTo>
                    <a:pt x="1621" y="457"/>
                    <a:pt x="1598" y="548"/>
                    <a:pt x="1598" y="639"/>
                  </a:cubicBezTo>
                  <a:cubicBezTo>
                    <a:pt x="1575" y="685"/>
                    <a:pt x="1575" y="731"/>
                    <a:pt x="1552" y="776"/>
                  </a:cubicBezTo>
                  <a:cubicBezTo>
                    <a:pt x="1552" y="822"/>
                    <a:pt x="1530" y="868"/>
                    <a:pt x="1530" y="913"/>
                  </a:cubicBezTo>
                  <a:cubicBezTo>
                    <a:pt x="1507" y="1004"/>
                    <a:pt x="1484" y="1096"/>
                    <a:pt x="1461" y="1187"/>
                  </a:cubicBezTo>
                  <a:cubicBezTo>
                    <a:pt x="1438" y="1278"/>
                    <a:pt x="1415" y="1370"/>
                    <a:pt x="1393" y="1438"/>
                  </a:cubicBezTo>
                  <a:cubicBezTo>
                    <a:pt x="1347" y="1575"/>
                    <a:pt x="1301" y="1689"/>
                    <a:pt x="1233" y="1803"/>
                  </a:cubicBezTo>
                  <a:cubicBezTo>
                    <a:pt x="1210" y="1872"/>
                    <a:pt x="1164" y="1940"/>
                    <a:pt x="1142" y="1986"/>
                  </a:cubicBezTo>
                  <a:cubicBezTo>
                    <a:pt x="1096" y="2054"/>
                    <a:pt x="1073" y="2123"/>
                    <a:pt x="1027" y="2191"/>
                  </a:cubicBezTo>
                  <a:cubicBezTo>
                    <a:pt x="982" y="2260"/>
                    <a:pt x="936" y="2328"/>
                    <a:pt x="868" y="2374"/>
                  </a:cubicBezTo>
                  <a:cubicBezTo>
                    <a:pt x="822" y="2420"/>
                    <a:pt x="799" y="2465"/>
                    <a:pt x="753" y="2488"/>
                  </a:cubicBezTo>
                  <a:cubicBezTo>
                    <a:pt x="731" y="2534"/>
                    <a:pt x="685" y="2557"/>
                    <a:pt x="662" y="2579"/>
                  </a:cubicBezTo>
                  <a:cubicBezTo>
                    <a:pt x="594" y="2648"/>
                    <a:pt x="525" y="2694"/>
                    <a:pt x="457" y="2762"/>
                  </a:cubicBezTo>
                  <a:cubicBezTo>
                    <a:pt x="373" y="2804"/>
                    <a:pt x="270" y="2865"/>
                    <a:pt x="183" y="2910"/>
                  </a:cubicBezTo>
                  <a:lnTo>
                    <a:pt x="183" y="2910"/>
                  </a:lnTo>
                  <a:cubicBezTo>
                    <a:pt x="183" y="2907"/>
                    <a:pt x="183" y="2904"/>
                    <a:pt x="183" y="2899"/>
                  </a:cubicBezTo>
                  <a:lnTo>
                    <a:pt x="183" y="2899"/>
                  </a:lnTo>
                  <a:cubicBezTo>
                    <a:pt x="137" y="2922"/>
                    <a:pt x="114" y="2945"/>
                    <a:pt x="69" y="2967"/>
                  </a:cubicBezTo>
                  <a:cubicBezTo>
                    <a:pt x="69" y="2967"/>
                    <a:pt x="69" y="2945"/>
                    <a:pt x="69" y="2945"/>
                  </a:cubicBezTo>
                  <a:cubicBezTo>
                    <a:pt x="23" y="2967"/>
                    <a:pt x="0" y="2990"/>
                    <a:pt x="0" y="3036"/>
                  </a:cubicBezTo>
                  <a:cubicBezTo>
                    <a:pt x="0" y="3082"/>
                    <a:pt x="46" y="3127"/>
                    <a:pt x="92" y="3127"/>
                  </a:cubicBezTo>
                  <a:cubicBezTo>
                    <a:pt x="107" y="3135"/>
                    <a:pt x="125" y="3137"/>
                    <a:pt x="143" y="3137"/>
                  </a:cubicBezTo>
                  <a:cubicBezTo>
                    <a:pt x="180" y="3137"/>
                    <a:pt x="221" y="3127"/>
                    <a:pt x="251" y="3127"/>
                  </a:cubicBezTo>
                  <a:cubicBezTo>
                    <a:pt x="297" y="3104"/>
                    <a:pt x="343" y="3104"/>
                    <a:pt x="365" y="3082"/>
                  </a:cubicBezTo>
                  <a:cubicBezTo>
                    <a:pt x="457" y="3059"/>
                    <a:pt x="525" y="3036"/>
                    <a:pt x="594" y="2990"/>
                  </a:cubicBezTo>
                  <a:cubicBezTo>
                    <a:pt x="685" y="2967"/>
                    <a:pt x="753" y="2922"/>
                    <a:pt x="799" y="2876"/>
                  </a:cubicBezTo>
                  <a:cubicBezTo>
                    <a:pt x="890" y="2830"/>
                    <a:pt x="959" y="2785"/>
                    <a:pt x="1005" y="2716"/>
                  </a:cubicBezTo>
                  <a:cubicBezTo>
                    <a:pt x="1073" y="2671"/>
                    <a:pt x="1119" y="2602"/>
                    <a:pt x="1164" y="2557"/>
                  </a:cubicBezTo>
                  <a:cubicBezTo>
                    <a:pt x="1233" y="2488"/>
                    <a:pt x="1278" y="2397"/>
                    <a:pt x="1324" y="2328"/>
                  </a:cubicBezTo>
                  <a:cubicBezTo>
                    <a:pt x="1415" y="2214"/>
                    <a:pt x="1507" y="2100"/>
                    <a:pt x="1575" y="1963"/>
                  </a:cubicBezTo>
                  <a:cubicBezTo>
                    <a:pt x="1621" y="1849"/>
                    <a:pt x="1666" y="1758"/>
                    <a:pt x="1689" y="1644"/>
                  </a:cubicBezTo>
                  <a:cubicBezTo>
                    <a:pt x="1712" y="1575"/>
                    <a:pt x="1735" y="1529"/>
                    <a:pt x="1735" y="1484"/>
                  </a:cubicBezTo>
                  <a:cubicBezTo>
                    <a:pt x="1735" y="1461"/>
                    <a:pt x="1758" y="1438"/>
                    <a:pt x="1758" y="1393"/>
                  </a:cubicBezTo>
                  <a:cubicBezTo>
                    <a:pt x="1758" y="1393"/>
                    <a:pt x="1758" y="1370"/>
                    <a:pt x="1758" y="1347"/>
                  </a:cubicBezTo>
                  <a:cubicBezTo>
                    <a:pt x="1758" y="1324"/>
                    <a:pt x="1758" y="1324"/>
                    <a:pt x="1758" y="1324"/>
                  </a:cubicBezTo>
                  <a:cubicBezTo>
                    <a:pt x="1758" y="1301"/>
                    <a:pt x="1735" y="1278"/>
                    <a:pt x="1735" y="1278"/>
                  </a:cubicBezTo>
                  <a:cubicBezTo>
                    <a:pt x="1735" y="1256"/>
                    <a:pt x="1735" y="1256"/>
                    <a:pt x="1712" y="1256"/>
                  </a:cubicBezTo>
                  <a:cubicBezTo>
                    <a:pt x="1735" y="1187"/>
                    <a:pt x="1735" y="1141"/>
                    <a:pt x="1735" y="1096"/>
                  </a:cubicBezTo>
                  <a:cubicBezTo>
                    <a:pt x="1758" y="982"/>
                    <a:pt x="1758" y="890"/>
                    <a:pt x="1781" y="776"/>
                  </a:cubicBezTo>
                  <a:cubicBezTo>
                    <a:pt x="1781" y="639"/>
                    <a:pt x="1803" y="525"/>
                    <a:pt x="1803" y="411"/>
                  </a:cubicBezTo>
                  <a:cubicBezTo>
                    <a:pt x="1803" y="297"/>
                    <a:pt x="1781" y="206"/>
                    <a:pt x="1781" y="91"/>
                  </a:cubicBezTo>
                  <a:cubicBezTo>
                    <a:pt x="1781" y="46"/>
                    <a:pt x="1735" y="0"/>
                    <a:pt x="171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9803;p58">
              <a:extLst>
                <a:ext uri="{FF2B5EF4-FFF2-40B4-BE49-F238E27FC236}">
                  <a16:creationId xmlns:a16="http://schemas.microsoft.com/office/drawing/2014/main" id="{1DF0508F-E993-5E8D-1A87-9FB20AE5057A}"/>
                </a:ext>
              </a:extLst>
            </p:cNvPr>
            <p:cNvSpPr/>
            <p:nvPr/>
          </p:nvSpPr>
          <p:spPr>
            <a:xfrm>
              <a:off x="6133408" y="3086785"/>
              <a:ext cx="164529" cy="197830"/>
            </a:xfrm>
            <a:custGeom>
              <a:avLst/>
              <a:gdLst/>
              <a:ahLst/>
              <a:cxnLst/>
              <a:rect l="l" t="t" r="r" b="b"/>
              <a:pathLst>
                <a:path w="3493" h="4200" extrusionOk="0">
                  <a:moveTo>
                    <a:pt x="3379" y="0"/>
                  </a:moveTo>
                  <a:cubicBezTo>
                    <a:pt x="3333" y="23"/>
                    <a:pt x="3287" y="46"/>
                    <a:pt x="3219" y="46"/>
                  </a:cubicBezTo>
                  <a:cubicBezTo>
                    <a:pt x="3173" y="69"/>
                    <a:pt x="3105" y="91"/>
                    <a:pt x="3036" y="137"/>
                  </a:cubicBezTo>
                  <a:cubicBezTo>
                    <a:pt x="2990" y="183"/>
                    <a:pt x="2922" y="228"/>
                    <a:pt x="2854" y="274"/>
                  </a:cubicBezTo>
                  <a:cubicBezTo>
                    <a:pt x="2808" y="297"/>
                    <a:pt x="2762" y="365"/>
                    <a:pt x="2717" y="411"/>
                  </a:cubicBezTo>
                  <a:cubicBezTo>
                    <a:pt x="2694" y="457"/>
                    <a:pt x="2671" y="502"/>
                    <a:pt x="2648" y="548"/>
                  </a:cubicBezTo>
                  <a:cubicBezTo>
                    <a:pt x="2602" y="594"/>
                    <a:pt x="2580" y="639"/>
                    <a:pt x="2557" y="685"/>
                  </a:cubicBezTo>
                  <a:cubicBezTo>
                    <a:pt x="2511" y="753"/>
                    <a:pt x="2466" y="822"/>
                    <a:pt x="2443" y="913"/>
                  </a:cubicBezTo>
                  <a:cubicBezTo>
                    <a:pt x="2420" y="959"/>
                    <a:pt x="2374" y="1027"/>
                    <a:pt x="2351" y="1096"/>
                  </a:cubicBezTo>
                  <a:cubicBezTo>
                    <a:pt x="2329" y="1118"/>
                    <a:pt x="2329" y="1164"/>
                    <a:pt x="2306" y="1187"/>
                  </a:cubicBezTo>
                  <a:cubicBezTo>
                    <a:pt x="2237" y="1347"/>
                    <a:pt x="2123" y="1507"/>
                    <a:pt x="2032" y="1666"/>
                  </a:cubicBezTo>
                  <a:cubicBezTo>
                    <a:pt x="1941" y="1849"/>
                    <a:pt x="1826" y="2009"/>
                    <a:pt x="1689" y="2168"/>
                  </a:cubicBezTo>
                  <a:cubicBezTo>
                    <a:pt x="1644" y="2214"/>
                    <a:pt x="1598" y="2260"/>
                    <a:pt x="1552" y="2305"/>
                  </a:cubicBezTo>
                  <a:cubicBezTo>
                    <a:pt x="1507" y="2351"/>
                    <a:pt x="1461" y="2397"/>
                    <a:pt x="1416" y="2442"/>
                  </a:cubicBezTo>
                  <a:cubicBezTo>
                    <a:pt x="1393" y="2442"/>
                    <a:pt x="1370" y="2465"/>
                    <a:pt x="1347" y="2465"/>
                  </a:cubicBezTo>
                  <a:cubicBezTo>
                    <a:pt x="1301" y="2511"/>
                    <a:pt x="1233" y="2534"/>
                    <a:pt x="1233" y="2625"/>
                  </a:cubicBezTo>
                  <a:cubicBezTo>
                    <a:pt x="1233" y="2671"/>
                    <a:pt x="1256" y="2716"/>
                    <a:pt x="1301" y="2739"/>
                  </a:cubicBezTo>
                  <a:cubicBezTo>
                    <a:pt x="1301" y="2739"/>
                    <a:pt x="1324" y="2762"/>
                    <a:pt x="1324" y="2762"/>
                  </a:cubicBezTo>
                  <a:lnTo>
                    <a:pt x="1484" y="2762"/>
                  </a:lnTo>
                  <a:cubicBezTo>
                    <a:pt x="1484" y="2762"/>
                    <a:pt x="1484" y="2762"/>
                    <a:pt x="1484" y="2785"/>
                  </a:cubicBezTo>
                  <a:cubicBezTo>
                    <a:pt x="1507" y="2785"/>
                    <a:pt x="1507" y="2785"/>
                    <a:pt x="1530" y="2808"/>
                  </a:cubicBezTo>
                  <a:cubicBezTo>
                    <a:pt x="1530" y="2808"/>
                    <a:pt x="1530" y="2808"/>
                    <a:pt x="1530" y="2830"/>
                  </a:cubicBezTo>
                  <a:cubicBezTo>
                    <a:pt x="1530" y="2853"/>
                    <a:pt x="1552" y="2876"/>
                    <a:pt x="1552" y="2899"/>
                  </a:cubicBezTo>
                  <a:cubicBezTo>
                    <a:pt x="1552" y="2922"/>
                    <a:pt x="1552" y="2945"/>
                    <a:pt x="1552" y="2967"/>
                  </a:cubicBezTo>
                  <a:cubicBezTo>
                    <a:pt x="1530" y="3036"/>
                    <a:pt x="1507" y="3104"/>
                    <a:pt x="1484" y="3150"/>
                  </a:cubicBezTo>
                  <a:cubicBezTo>
                    <a:pt x="1438" y="3218"/>
                    <a:pt x="1416" y="3287"/>
                    <a:pt x="1347" y="3333"/>
                  </a:cubicBezTo>
                  <a:cubicBezTo>
                    <a:pt x="1256" y="3447"/>
                    <a:pt x="1164" y="3538"/>
                    <a:pt x="1050" y="3629"/>
                  </a:cubicBezTo>
                  <a:cubicBezTo>
                    <a:pt x="982" y="3675"/>
                    <a:pt x="936" y="3698"/>
                    <a:pt x="868" y="3721"/>
                  </a:cubicBezTo>
                  <a:cubicBezTo>
                    <a:pt x="822" y="3743"/>
                    <a:pt x="776" y="3766"/>
                    <a:pt x="731" y="3789"/>
                  </a:cubicBezTo>
                  <a:cubicBezTo>
                    <a:pt x="662" y="3812"/>
                    <a:pt x="594" y="3835"/>
                    <a:pt x="525" y="3835"/>
                  </a:cubicBezTo>
                  <a:cubicBezTo>
                    <a:pt x="457" y="3858"/>
                    <a:pt x="411" y="3880"/>
                    <a:pt x="343" y="3880"/>
                  </a:cubicBezTo>
                  <a:lnTo>
                    <a:pt x="274" y="3880"/>
                  </a:lnTo>
                  <a:cubicBezTo>
                    <a:pt x="229" y="3880"/>
                    <a:pt x="206" y="3858"/>
                    <a:pt x="160" y="3858"/>
                  </a:cubicBezTo>
                  <a:cubicBezTo>
                    <a:pt x="137" y="3858"/>
                    <a:pt x="115" y="3880"/>
                    <a:pt x="92" y="3880"/>
                  </a:cubicBezTo>
                  <a:cubicBezTo>
                    <a:pt x="46" y="3903"/>
                    <a:pt x="23" y="3926"/>
                    <a:pt x="0" y="3972"/>
                  </a:cubicBezTo>
                  <a:cubicBezTo>
                    <a:pt x="0" y="4017"/>
                    <a:pt x="0" y="4063"/>
                    <a:pt x="0" y="4086"/>
                  </a:cubicBezTo>
                  <a:cubicBezTo>
                    <a:pt x="23" y="4131"/>
                    <a:pt x="69" y="4177"/>
                    <a:pt x="115" y="4177"/>
                  </a:cubicBezTo>
                  <a:cubicBezTo>
                    <a:pt x="137" y="4177"/>
                    <a:pt x="183" y="4177"/>
                    <a:pt x="229" y="4200"/>
                  </a:cubicBezTo>
                  <a:lnTo>
                    <a:pt x="320" y="4200"/>
                  </a:lnTo>
                  <a:cubicBezTo>
                    <a:pt x="411" y="4200"/>
                    <a:pt x="503" y="4177"/>
                    <a:pt x="571" y="4154"/>
                  </a:cubicBezTo>
                  <a:cubicBezTo>
                    <a:pt x="685" y="4131"/>
                    <a:pt x="776" y="4109"/>
                    <a:pt x="868" y="4063"/>
                  </a:cubicBezTo>
                  <a:cubicBezTo>
                    <a:pt x="959" y="4040"/>
                    <a:pt x="1050" y="3994"/>
                    <a:pt x="1142" y="3949"/>
                  </a:cubicBezTo>
                  <a:cubicBezTo>
                    <a:pt x="1256" y="3880"/>
                    <a:pt x="1370" y="3789"/>
                    <a:pt x="1461" y="3698"/>
                  </a:cubicBezTo>
                  <a:cubicBezTo>
                    <a:pt x="1552" y="3606"/>
                    <a:pt x="1644" y="3515"/>
                    <a:pt x="1712" y="3424"/>
                  </a:cubicBezTo>
                  <a:cubicBezTo>
                    <a:pt x="1758" y="3355"/>
                    <a:pt x="1781" y="3264"/>
                    <a:pt x="1804" y="3196"/>
                  </a:cubicBezTo>
                  <a:cubicBezTo>
                    <a:pt x="1826" y="3104"/>
                    <a:pt x="1849" y="3036"/>
                    <a:pt x="1849" y="2945"/>
                  </a:cubicBezTo>
                  <a:cubicBezTo>
                    <a:pt x="1872" y="2922"/>
                    <a:pt x="1849" y="2876"/>
                    <a:pt x="1849" y="2830"/>
                  </a:cubicBezTo>
                  <a:cubicBezTo>
                    <a:pt x="1849" y="2830"/>
                    <a:pt x="1849" y="2808"/>
                    <a:pt x="1849" y="2785"/>
                  </a:cubicBezTo>
                  <a:cubicBezTo>
                    <a:pt x="1826" y="2693"/>
                    <a:pt x="1781" y="2625"/>
                    <a:pt x="1735" y="2579"/>
                  </a:cubicBezTo>
                  <a:cubicBezTo>
                    <a:pt x="1804" y="2511"/>
                    <a:pt x="1872" y="2442"/>
                    <a:pt x="1941" y="2351"/>
                  </a:cubicBezTo>
                  <a:cubicBezTo>
                    <a:pt x="2032" y="2237"/>
                    <a:pt x="2123" y="2146"/>
                    <a:pt x="2192" y="2032"/>
                  </a:cubicBezTo>
                  <a:cubicBezTo>
                    <a:pt x="2260" y="1917"/>
                    <a:pt x="2329" y="1803"/>
                    <a:pt x="2397" y="1689"/>
                  </a:cubicBezTo>
                  <a:cubicBezTo>
                    <a:pt x="2466" y="1575"/>
                    <a:pt x="2534" y="1461"/>
                    <a:pt x="2580" y="1324"/>
                  </a:cubicBezTo>
                  <a:cubicBezTo>
                    <a:pt x="2602" y="1278"/>
                    <a:pt x="2648" y="1210"/>
                    <a:pt x="2671" y="1164"/>
                  </a:cubicBezTo>
                  <a:cubicBezTo>
                    <a:pt x="2694" y="1096"/>
                    <a:pt x="2717" y="1050"/>
                    <a:pt x="2739" y="982"/>
                  </a:cubicBezTo>
                  <a:cubicBezTo>
                    <a:pt x="2785" y="890"/>
                    <a:pt x="2854" y="776"/>
                    <a:pt x="2899" y="685"/>
                  </a:cubicBezTo>
                  <a:cubicBezTo>
                    <a:pt x="2945" y="594"/>
                    <a:pt x="2990" y="502"/>
                    <a:pt x="3059" y="434"/>
                  </a:cubicBezTo>
                  <a:cubicBezTo>
                    <a:pt x="3105" y="365"/>
                    <a:pt x="3173" y="297"/>
                    <a:pt x="3242" y="251"/>
                  </a:cubicBezTo>
                  <a:cubicBezTo>
                    <a:pt x="3287" y="228"/>
                    <a:pt x="3333" y="205"/>
                    <a:pt x="3379" y="183"/>
                  </a:cubicBezTo>
                  <a:lnTo>
                    <a:pt x="3424" y="183"/>
                  </a:lnTo>
                  <a:cubicBezTo>
                    <a:pt x="3470" y="160"/>
                    <a:pt x="3493" y="114"/>
                    <a:pt x="3493" y="69"/>
                  </a:cubicBezTo>
                  <a:cubicBezTo>
                    <a:pt x="3470" y="23"/>
                    <a:pt x="3447" y="0"/>
                    <a:pt x="340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9804;p58">
              <a:extLst>
                <a:ext uri="{FF2B5EF4-FFF2-40B4-BE49-F238E27FC236}">
                  <a16:creationId xmlns:a16="http://schemas.microsoft.com/office/drawing/2014/main" id="{57C9C40E-EAE6-D452-CAFC-8B7067EBF836}"/>
                </a:ext>
              </a:extLst>
            </p:cNvPr>
            <p:cNvSpPr/>
            <p:nvPr/>
          </p:nvSpPr>
          <p:spPr>
            <a:xfrm>
              <a:off x="6148435" y="3267382"/>
              <a:ext cx="152753" cy="69947"/>
            </a:xfrm>
            <a:custGeom>
              <a:avLst/>
              <a:gdLst/>
              <a:ahLst/>
              <a:cxnLst/>
              <a:rect l="l" t="t" r="r" b="b"/>
              <a:pathLst>
                <a:path w="3243" h="1485" extrusionOk="0">
                  <a:moveTo>
                    <a:pt x="3037" y="1"/>
                  </a:moveTo>
                  <a:cubicBezTo>
                    <a:pt x="3014" y="1"/>
                    <a:pt x="2968" y="46"/>
                    <a:pt x="2968" y="92"/>
                  </a:cubicBezTo>
                  <a:cubicBezTo>
                    <a:pt x="2968" y="92"/>
                    <a:pt x="2968" y="115"/>
                    <a:pt x="2968" y="138"/>
                  </a:cubicBezTo>
                  <a:cubicBezTo>
                    <a:pt x="2945" y="160"/>
                    <a:pt x="2945" y="183"/>
                    <a:pt x="2945" y="206"/>
                  </a:cubicBezTo>
                  <a:cubicBezTo>
                    <a:pt x="2923" y="252"/>
                    <a:pt x="2900" y="275"/>
                    <a:pt x="2877" y="320"/>
                  </a:cubicBezTo>
                  <a:cubicBezTo>
                    <a:pt x="2786" y="412"/>
                    <a:pt x="2671" y="503"/>
                    <a:pt x="2580" y="571"/>
                  </a:cubicBezTo>
                  <a:cubicBezTo>
                    <a:pt x="2489" y="617"/>
                    <a:pt x="2398" y="663"/>
                    <a:pt x="2306" y="708"/>
                  </a:cubicBezTo>
                  <a:cubicBezTo>
                    <a:pt x="2221" y="751"/>
                    <a:pt x="2137" y="793"/>
                    <a:pt x="2052" y="836"/>
                  </a:cubicBezTo>
                  <a:lnTo>
                    <a:pt x="2052" y="836"/>
                  </a:lnTo>
                  <a:cubicBezTo>
                    <a:pt x="2054" y="832"/>
                    <a:pt x="2055" y="828"/>
                    <a:pt x="2055" y="822"/>
                  </a:cubicBezTo>
                  <a:lnTo>
                    <a:pt x="2055" y="822"/>
                  </a:lnTo>
                  <a:cubicBezTo>
                    <a:pt x="2055" y="823"/>
                    <a:pt x="2055" y="830"/>
                    <a:pt x="2051" y="836"/>
                  </a:cubicBezTo>
                  <a:lnTo>
                    <a:pt x="2051" y="836"/>
                  </a:lnTo>
                  <a:cubicBezTo>
                    <a:pt x="2051" y="836"/>
                    <a:pt x="2052" y="836"/>
                    <a:pt x="2052" y="836"/>
                  </a:cubicBezTo>
                  <a:lnTo>
                    <a:pt x="2052" y="836"/>
                  </a:lnTo>
                  <a:cubicBezTo>
                    <a:pt x="2051" y="837"/>
                    <a:pt x="2050" y="838"/>
                    <a:pt x="2049" y="839"/>
                  </a:cubicBezTo>
                  <a:lnTo>
                    <a:pt x="2049" y="839"/>
                  </a:lnTo>
                  <a:cubicBezTo>
                    <a:pt x="2050" y="838"/>
                    <a:pt x="2051" y="837"/>
                    <a:pt x="2051" y="836"/>
                  </a:cubicBezTo>
                  <a:lnTo>
                    <a:pt x="2051" y="836"/>
                  </a:lnTo>
                  <a:cubicBezTo>
                    <a:pt x="2045" y="839"/>
                    <a:pt x="2039" y="842"/>
                    <a:pt x="2032" y="845"/>
                  </a:cubicBezTo>
                  <a:cubicBezTo>
                    <a:pt x="1918" y="868"/>
                    <a:pt x="1804" y="914"/>
                    <a:pt x="1713" y="937"/>
                  </a:cubicBezTo>
                  <a:cubicBezTo>
                    <a:pt x="1576" y="982"/>
                    <a:pt x="1439" y="982"/>
                    <a:pt x="1302" y="1005"/>
                  </a:cubicBezTo>
                  <a:lnTo>
                    <a:pt x="960" y="1005"/>
                  </a:lnTo>
                  <a:cubicBezTo>
                    <a:pt x="891" y="982"/>
                    <a:pt x="845" y="982"/>
                    <a:pt x="777" y="959"/>
                  </a:cubicBezTo>
                  <a:cubicBezTo>
                    <a:pt x="709" y="959"/>
                    <a:pt x="640" y="959"/>
                    <a:pt x="594" y="937"/>
                  </a:cubicBezTo>
                  <a:cubicBezTo>
                    <a:pt x="526" y="937"/>
                    <a:pt x="457" y="914"/>
                    <a:pt x="389" y="914"/>
                  </a:cubicBezTo>
                  <a:cubicBezTo>
                    <a:pt x="366" y="891"/>
                    <a:pt x="320" y="891"/>
                    <a:pt x="275" y="868"/>
                  </a:cubicBezTo>
                  <a:cubicBezTo>
                    <a:pt x="260" y="868"/>
                    <a:pt x="234" y="858"/>
                    <a:pt x="212" y="858"/>
                  </a:cubicBezTo>
                  <a:cubicBezTo>
                    <a:pt x="201" y="858"/>
                    <a:pt x="191" y="860"/>
                    <a:pt x="184" y="868"/>
                  </a:cubicBezTo>
                  <a:cubicBezTo>
                    <a:pt x="69" y="868"/>
                    <a:pt x="1" y="1005"/>
                    <a:pt x="92" y="1096"/>
                  </a:cubicBezTo>
                  <a:cubicBezTo>
                    <a:pt x="92" y="1119"/>
                    <a:pt x="92" y="1119"/>
                    <a:pt x="92" y="1119"/>
                  </a:cubicBezTo>
                  <a:cubicBezTo>
                    <a:pt x="115" y="1119"/>
                    <a:pt x="138" y="1142"/>
                    <a:pt x="161" y="1165"/>
                  </a:cubicBezTo>
                  <a:cubicBezTo>
                    <a:pt x="161" y="1165"/>
                    <a:pt x="184" y="1165"/>
                    <a:pt x="184" y="1188"/>
                  </a:cubicBezTo>
                  <a:cubicBezTo>
                    <a:pt x="206" y="1210"/>
                    <a:pt x="229" y="1210"/>
                    <a:pt x="252" y="1233"/>
                  </a:cubicBezTo>
                  <a:cubicBezTo>
                    <a:pt x="320" y="1279"/>
                    <a:pt x="389" y="1325"/>
                    <a:pt x="457" y="1347"/>
                  </a:cubicBezTo>
                  <a:cubicBezTo>
                    <a:pt x="526" y="1370"/>
                    <a:pt x="594" y="1393"/>
                    <a:pt x="663" y="1416"/>
                  </a:cubicBezTo>
                  <a:cubicBezTo>
                    <a:pt x="731" y="1439"/>
                    <a:pt x="823" y="1462"/>
                    <a:pt x="891" y="1462"/>
                  </a:cubicBezTo>
                  <a:cubicBezTo>
                    <a:pt x="982" y="1484"/>
                    <a:pt x="1051" y="1484"/>
                    <a:pt x="1142" y="1484"/>
                  </a:cubicBezTo>
                  <a:cubicBezTo>
                    <a:pt x="1211" y="1462"/>
                    <a:pt x="1279" y="1462"/>
                    <a:pt x="1370" y="1462"/>
                  </a:cubicBezTo>
                  <a:lnTo>
                    <a:pt x="1507" y="1462"/>
                  </a:lnTo>
                  <a:cubicBezTo>
                    <a:pt x="1553" y="1462"/>
                    <a:pt x="1576" y="1439"/>
                    <a:pt x="1622" y="1439"/>
                  </a:cubicBezTo>
                  <a:cubicBezTo>
                    <a:pt x="1690" y="1416"/>
                    <a:pt x="1781" y="1393"/>
                    <a:pt x="1850" y="1370"/>
                  </a:cubicBezTo>
                  <a:cubicBezTo>
                    <a:pt x="1941" y="1370"/>
                    <a:pt x="2010" y="1347"/>
                    <a:pt x="2101" y="1325"/>
                  </a:cubicBezTo>
                  <a:cubicBezTo>
                    <a:pt x="2238" y="1256"/>
                    <a:pt x="2375" y="1210"/>
                    <a:pt x="2512" y="1119"/>
                  </a:cubicBezTo>
                  <a:cubicBezTo>
                    <a:pt x="2580" y="1073"/>
                    <a:pt x="2649" y="1028"/>
                    <a:pt x="2717" y="982"/>
                  </a:cubicBezTo>
                  <a:cubicBezTo>
                    <a:pt x="2786" y="937"/>
                    <a:pt x="2831" y="891"/>
                    <a:pt x="2900" y="845"/>
                  </a:cubicBezTo>
                  <a:cubicBezTo>
                    <a:pt x="2923" y="822"/>
                    <a:pt x="2968" y="800"/>
                    <a:pt x="2991" y="777"/>
                  </a:cubicBezTo>
                  <a:cubicBezTo>
                    <a:pt x="3014" y="731"/>
                    <a:pt x="3060" y="685"/>
                    <a:pt x="3082" y="640"/>
                  </a:cubicBezTo>
                  <a:cubicBezTo>
                    <a:pt x="3128" y="617"/>
                    <a:pt x="3151" y="571"/>
                    <a:pt x="3174" y="549"/>
                  </a:cubicBezTo>
                  <a:cubicBezTo>
                    <a:pt x="3174" y="526"/>
                    <a:pt x="3196" y="503"/>
                    <a:pt x="3196" y="480"/>
                  </a:cubicBezTo>
                  <a:cubicBezTo>
                    <a:pt x="3219" y="457"/>
                    <a:pt x="3219" y="434"/>
                    <a:pt x="3219" y="412"/>
                  </a:cubicBezTo>
                  <a:cubicBezTo>
                    <a:pt x="3242" y="389"/>
                    <a:pt x="3242" y="366"/>
                    <a:pt x="3242" y="343"/>
                  </a:cubicBezTo>
                  <a:cubicBezTo>
                    <a:pt x="3242" y="275"/>
                    <a:pt x="3196" y="206"/>
                    <a:pt x="3128" y="183"/>
                  </a:cubicBezTo>
                  <a:lnTo>
                    <a:pt x="3105" y="183"/>
                  </a:lnTo>
                  <a:cubicBezTo>
                    <a:pt x="3128" y="160"/>
                    <a:pt x="3128" y="115"/>
                    <a:pt x="3128" y="92"/>
                  </a:cubicBezTo>
                  <a:cubicBezTo>
                    <a:pt x="3128" y="46"/>
                    <a:pt x="3082" y="24"/>
                    <a:pt x="30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9805;p58">
              <a:extLst>
                <a:ext uri="{FF2B5EF4-FFF2-40B4-BE49-F238E27FC236}">
                  <a16:creationId xmlns:a16="http://schemas.microsoft.com/office/drawing/2014/main" id="{A5677699-252F-90A0-8689-95E81A898E76}"/>
                </a:ext>
              </a:extLst>
            </p:cNvPr>
            <p:cNvSpPr/>
            <p:nvPr/>
          </p:nvSpPr>
          <p:spPr>
            <a:xfrm>
              <a:off x="6259178" y="3182453"/>
              <a:ext cx="67780" cy="78520"/>
            </a:xfrm>
            <a:custGeom>
              <a:avLst/>
              <a:gdLst/>
              <a:ahLst/>
              <a:cxnLst/>
              <a:rect l="l" t="t" r="r" b="b"/>
              <a:pathLst>
                <a:path w="1439" h="1667" extrusionOk="0">
                  <a:moveTo>
                    <a:pt x="1097" y="137"/>
                  </a:moveTo>
                  <a:cubicBezTo>
                    <a:pt x="1097" y="145"/>
                    <a:pt x="1099" y="151"/>
                    <a:pt x="1103" y="154"/>
                  </a:cubicBezTo>
                  <a:lnTo>
                    <a:pt x="1103" y="154"/>
                  </a:lnTo>
                  <a:cubicBezTo>
                    <a:pt x="1097" y="147"/>
                    <a:pt x="1097" y="138"/>
                    <a:pt x="1097" y="137"/>
                  </a:cubicBezTo>
                  <a:close/>
                  <a:moveTo>
                    <a:pt x="1165" y="1"/>
                  </a:moveTo>
                  <a:cubicBezTo>
                    <a:pt x="1165" y="1"/>
                    <a:pt x="1142" y="23"/>
                    <a:pt x="1142" y="23"/>
                  </a:cubicBezTo>
                  <a:cubicBezTo>
                    <a:pt x="1119" y="23"/>
                    <a:pt x="1097" y="46"/>
                    <a:pt x="1097" y="69"/>
                  </a:cubicBezTo>
                  <a:cubicBezTo>
                    <a:pt x="1097" y="92"/>
                    <a:pt x="1097" y="115"/>
                    <a:pt x="1097" y="137"/>
                  </a:cubicBezTo>
                  <a:cubicBezTo>
                    <a:pt x="1104" y="145"/>
                    <a:pt x="1109" y="152"/>
                    <a:pt x="1112" y="159"/>
                  </a:cubicBezTo>
                  <a:lnTo>
                    <a:pt x="1112" y="159"/>
                  </a:lnTo>
                  <a:cubicBezTo>
                    <a:pt x="1109" y="158"/>
                    <a:pt x="1106" y="157"/>
                    <a:pt x="1103" y="154"/>
                  </a:cubicBezTo>
                  <a:lnTo>
                    <a:pt x="1103" y="154"/>
                  </a:lnTo>
                  <a:cubicBezTo>
                    <a:pt x="1105" y="156"/>
                    <a:pt x="1108" y="158"/>
                    <a:pt x="1113" y="160"/>
                  </a:cubicBezTo>
                  <a:lnTo>
                    <a:pt x="1113" y="160"/>
                  </a:lnTo>
                  <a:cubicBezTo>
                    <a:pt x="1119" y="173"/>
                    <a:pt x="1119" y="183"/>
                    <a:pt x="1119" y="183"/>
                  </a:cubicBezTo>
                  <a:cubicBezTo>
                    <a:pt x="1119" y="206"/>
                    <a:pt x="1119" y="229"/>
                    <a:pt x="1119" y="252"/>
                  </a:cubicBezTo>
                  <a:cubicBezTo>
                    <a:pt x="1097" y="297"/>
                    <a:pt x="1097" y="343"/>
                    <a:pt x="1074" y="389"/>
                  </a:cubicBezTo>
                  <a:cubicBezTo>
                    <a:pt x="1028" y="457"/>
                    <a:pt x="1005" y="503"/>
                    <a:pt x="960" y="571"/>
                  </a:cubicBezTo>
                  <a:cubicBezTo>
                    <a:pt x="914" y="617"/>
                    <a:pt x="868" y="685"/>
                    <a:pt x="823" y="731"/>
                  </a:cubicBezTo>
                  <a:cubicBezTo>
                    <a:pt x="800" y="754"/>
                    <a:pt x="777" y="799"/>
                    <a:pt x="754" y="822"/>
                  </a:cubicBezTo>
                  <a:cubicBezTo>
                    <a:pt x="640" y="959"/>
                    <a:pt x="503" y="1096"/>
                    <a:pt x="366" y="1210"/>
                  </a:cubicBezTo>
                  <a:cubicBezTo>
                    <a:pt x="320" y="1256"/>
                    <a:pt x="298" y="1279"/>
                    <a:pt x="275" y="1302"/>
                  </a:cubicBezTo>
                  <a:cubicBezTo>
                    <a:pt x="229" y="1347"/>
                    <a:pt x="184" y="1370"/>
                    <a:pt x="161" y="1393"/>
                  </a:cubicBezTo>
                  <a:cubicBezTo>
                    <a:pt x="138" y="1416"/>
                    <a:pt x="92" y="1438"/>
                    <a:pt x="69" y="1461"/>
                  </a:cubicBezTo>
                  <a:cubicBezTo>
                    <a:pt x="47" y="1484"/>
                    <a:pt x="1" y="1507"/>
                    <a:pt x="1" y="1553"/>
                  </a:cubicBezTo>
                  <a:cubicBezTo>
                    <a:pt x="1" y="1598"/>
                    <a:pt x="24" y="1621"/>
                    <a:pt x="47" y="1644"/>
                  </a:cubicBezTo>
                  <a:cubicBezTo>
                    <a:pt x="47" y="1644"/>
                    <a:pt x="69" y="1667"/>
                    <a:pt x="69" y="1667"/>
                  </a:cubicBezTo>
                  <a:lnTo>
                    <a:pt x="92" y="1667"/>
                  </a:lnTo>
                  <a:cubicBezTo>
                    <a:pt x="115" y="1667"/>
                    <a:pt x="161" y="1644"/>
                    <a:pt x="184" y="1644"/>
                  </a:cubicBezTo>
                  <a:cubicBezTo>
                    <a:pt x="206" y="1621"/>
                    <a:pt x="229" y="1598"/>
                    <a:pt x="275" y="1598"/>
                  </a:cubicBezTo>
                  <a:cubicBezTo>
                    <a:pt x="320" y="1553"/>
                    <a:pt x="366" y="1530"/>
                    <a:pt x="412" y="1507"/>
                  </a:cubicBezTo>
                  <a:cubicBezTo>
                    <a:pt x="457" y="1461"/>
                    <a:pt x="503" y="1438"/>
                    <a:pt x="549" y="1416"/>
                  </a:cubicBezTo>
                  <a:cubicBezTo>
                    <a:pt x="640" y="1370"/>
                    <a:pt x="709" y="1302"/>
                    <a:pt x="777" y="1256"/>
                  </a:cubicBezTo>
                  <a:cubicBezTo>
                    <a:pt x="845" y="1210"/>
                    <a:pt x="914" y="1165"/>
                    <a:pt x="982" y="1096"/>
                  </a:cubicBezTo>
                  <a:cubicBezTo>
                    <a:pt x="1028" y="1050"/>
                    <a:pt x="1097" y="1005"/>
                    <a:pt x="1142" y="959"/>
                  </a:cubicBezTo>
                  <a:cubicBezTo>
                    <a:pt x="1211" y="891"/>
                    <a:pt x="1256" y="845"/>
                    <a:pt x="1302" y="754"/>
                  </a:cubicBezTo>
                  <a:cubicBezTo>
                    <a:pt x="1325" y="731"/>
                    <a:pt x="1348" y="685"/>
                    <a:pt x="1370" y="640"/>
                  </a:cubicBezTo>
                  <a:cubicBezTo>
                    <a:pt x="1370" y="617"/>
                    <a:pt x="1393" y="571"/>
                    <a:pt x="1393" y="548"/>
                  </a:cubicBezTo>
                  <a:cubicBezTo>
                    <a:pt x="1416" y="480"/>
                    <a:pt x="1439" y="434"/>
                    <a:pt x="1439" y="366"/>
                  </a:cubicBezTo>
                  <a:cubicBezTo>
                    <a:pt x="1439" y="343"/>
                    <a:pt x="1439" y="320"/>
                    <a:pt x="1439" y="297"/>
                  </a:cubicBezTo>
                  <a:cubicBezTo>
                    <a:pt x="1439" y="274"/>
                    <a:pt x="1416" y="252"/>
                    <a:pt x="1393" y="252"/>
                  </a:cubicBezTo>
                  <a:cubicBezTo>
                    <a:pt x="1370" y="206"/>
                    <a:pt x="1348" y="206"/>
                    <a:pt x="1302" y="206"/>
                  </a:cubicBezTo>
                  <a:lnTo>
                    <a:pt x="1279" y="206"/>
                  </a:lnTo>
                  <a:cubicBezTo>
                    <a:pt x="1279" y="160"/>
                    <a:pt x="1279" y="137"/>
                    <a:pt x="1279" y="115"/>
                  </a:cubicBezTo>
                  <a:cubicBezTo>
                    <a:pt x="1256" y="92"/>
                    <a:pt x="1256" y="69"/>
                    <a:pt x="1256" y="46"/>
                  </a:cubicBezTo>
                  <a:cubicBezTo>
                    <a:pt x="1234" y="23"/>
                    <a:pt x="1211" y="1"/>
                    <a:pt x="116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9806;p58">
              <a:extLst>
                <a:ext uri="{FF2B5EF4-FFF2-40B4-BE49-F238E27FC236}">
                  <a16:creationId xmlns:a16="http://schemas.microsoft.com/office/drawing/2014/main" id="{5EF0A2C3-42EA-C0DA-BA6A-018DB3EF67B6}"/>
                </a:ext>
              </a:extLst>
            </p:cNvPr>
            <p:cNvSpPr/>
            <p:nvPr/>
          </p:nvSpPr>
          <p:spPr>
            <a:xfrm>
              <a:off x="6139861" y="3278121"/>
              <a:ext cx="25859" cy="41733"/>
            </a:xfrm>
            <a:custGeom>
              <a:avLst/>
              <a:gdLst/>
              <a:ahLst/>
              <a:cxnLst/>
              <a:rect l="l" t="t" r="r" b="b"/>
              <a:pathLst>
                <a:path w="549" h="886" extrusionOk="0">
                  <a:moveTo>
                    <a:pt x="23" y="1"/>
                  </a:moveTo>
                  <a:cubicBezTo>
                    <a:pt x="23" y="24"/>
                    <a:pt x="0" y="47"/>
                    <a:pt x="0" y="47"/>
                  </a:cubicBezTo>
                  <a:cubicBezTo>
                    <a:pt x="0" y="69"/>
                    <a:pt x="0" y="92"/>
                    <a:pt x="23" y="115"/>
                  </a:cubicBezTo>
                  <a:cubicBezTo>
                    <a:pt x="23" y="138"/>
                    <a:pt x="46" y="161"/>
                    <a:pt x="46" y="184"/>
                  </a:cubicBezTo>
                  <a:cubicBezTo>
                    <a:pt x="46" y="206"/>
                    <a:pt x="69" y="229"/>
                    <a:pt x="69" y="252"/>
                  </a:cubicBezTo>
                  <a:cubicBezTo>
                    <a:pt x="92" y="298"/>
                    <a:pt x="137" y="343"/>
                    <a:pt x="160" y="412"/>
                  </a:cubicBezTo>
                  <a:cubicBezTo>
                    <a:pt x="206" y="503"/>
                    <a:pt x="251" y="617"/>
                    <a:pt x="297" y="731"/>
                  </a:cubicBezTo>
                  <a:cubicBezTo>
                    <a:pt x="297" y="731"/>
                    <a:pt x="297" y="754"/>
                    <a:pt x="320" y="754"/>
                  </a:cubicBezTo>
                  <a:cubicBezTo>
                    <a:pt x="320" y="777"/>
                    <a:pt x="320" y="800"/>
                    <a:pt x="343" y="800"/>
                  </a:cubicBezTo>
                  <a:cubicBezTo>
                    <a:pt x="343" y="845"/>
                    <a:pt x="366" y="868"/>
                    <a:pt x="388" y="868"/>
                  </a:cubicBezTo>
                  <a:cubicBezTo>
                    <a:pt x="400" y="880"/>
                    <a:pt x="417" y="885"/>
                    <a:pt x="434" y="885"/>
                  </a:cubicBezTo>
                  <a:cubicBezTo>
                    <a:pt x="451" y="885"/>
                    <a:pt x="468" y="880"/>
                    <a:pt x="480" y="868"/>
                  </a:cubicBezTo>
                  <a:cubicBezTo>
                    <a:pt x="502" y="868"/>
                    <a:pt x="525" y="845"/>
                    <a:pt x="525" y="823"/>
                  </a:cubicBezTo>
                  <a:cubicBezTo>
                    <a:pt x="548" y="800"/>
                    <a:pt x="548" y="754"/>
                    <a:pt x="525" y="731"/>
                  </a:cubicBezTo>
                  <a:cubicBezTo>
                    <a:pt x="502" y="686"/>
                    <a:pt x="480" y="617"/>
                    <a:pt x="457" y="572"/>
                  </a:cubicBezTo>
                  <a:cubicBezTo>
                    <a:pt x="434" y="503"/>
                    <a:pt x="411" y="457"/>
                    <a:pt x="388" y="412"/>
                  </a:cubicBezTo>
                  <a:cubicBezTo>
                    <a:pt x="366" y="343"/>
                    <a:pt x="320" y="298"/>
                    <a:pt x="297" y="229"/>
                  </a:cubicBezTo>
                  <a:cubicBezTo>
                    <a:pt x="274" y="206"/>
                    <a:pt x="274" y="184"/>
                    <a:pt x="251" y="161"/>
                  </a:cubicBezTo>
                  <a:cubicBezTo>
                    <a:pt x="229" y="115"/>
                    <a:pt x="206" y="69"/>
                    <a:pt x="183" y="47"/>
                  </a:cubicBezTo>
                  <a:cubicBezTo>
                    <a:pt x="160" y="24"/>
                    <a:pt x="137" y="24"/>
                    <a:pt x="137" y="24"/>
                  </a:cubicBezTo>
                  <a:cubicBezTo>
                    <a:pt x="114" y="1"/>
                    <a:pt x="92" y="1"/>
                    <a:pt x="6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9807;p58">
              <a:extLst>
                <a:ext uri="{FF2B5EF4-FFF2-40B4-BE49-F238E27FC236}">
                  <a16:creationId xmlns:a16="http://schemas.microsoft.com/office/drawing/2014/main" id="{9BB00204-8789-9AC5-02CD-32998D9E73E9}"/>
                </a:ext>
              </a:extLst>
            </p:cNvPr>
            <p:cNvSpPr/>
            <p:nvPr/>
          </p:nvSpPr>
          <p:spPr>
            <a:xfrm>
              <a:off x="5091547" y="2912594"/>
              <a:ext cx="110785" cy="116155"/>
            </a:xfrm>
            <a:custGeom>
              <a:avLst/>
              <a:gdLst/>
              <a:ahLst/>
              <a:cxnLst/>
              <a:rect l="l" t="t" r="r" b="b"/>
              <a:pathLst>
                <a:path w="2352" h="2466" extrusionOk="0">
                  <a:moveTo>
                    <a:pt x="138" y="0"/>
                  </a:moveTo>
                  <a:cubicBezTo>
                    <a:pt x="115" y="0"/>
                    <a:pt x="69" y="23"/>
                    <a:pt x="69" y="69"/>
                  </a:cubicBezTo>
                  <a:cubicBezTo>
                    <a:pt x="69" y="114"/>
                    <a:pt x="46" y="160"/>
                    <a:pt x="46" y="206"/>
                  </a:cubicBezTo>
                  <a:cubicBezTo>
                    <a:pt x="46" y="251"/>
                    <a:pt x="46" y="274"/>
                    <a:pt x="46" y="320"/>
                  </a:cubicBezTo>
                  <a:cubicBezTo>
                    <a:pt x="46" y="320"/>
                    <a:pt x="46" y="343"/>
                    <a:pt x="23" y="343"/>
                  </a:cubicBezTo>
                  <a:cubicBezTo>
                    <a:pt x="23" y="343"/>
                    <a:pt x="23" y="366"/>
                    <a:pt x="23" y="366"/>
                  </a:cubicBezTo>
                  <a:cubicBezTo>
                    <a:pt x="1" y="388"/>
                    <a:pt x="1" y="434"/>
                    <a:pt x="1" y="457"/>
                  </a:cubicBezTo>
                  <a:cubicBezTo>
                    <a:pt x="1" y="480"/>
                    <a:pt x="23" y="503"/>
                    <a:pt x="23" y="548"/>
                  </a:cubicBezTo>
                  <a:cubicBezTo>
                    <a:pt x="46" y="617"/>
                    <a:pt x="46" y="708"/>
                    <a:pt x="69" y="776"/>
                  </a:cubicBezTo>
                  <a:cubicBezTo>
                    <a:pt x="92" y="845"/>
                    <a:pt x="138" y="913"/>
                    <a:pt x="160" y="959"/>
                  </a:cubicBezTo>
                  <a:cubicBezTo>
                    <a:pt x="183" y="1050"/>
                    <a:pt x="206" y="1119"/>
                    <a:pt x="252" y="1187"/>
                  </a:cubicBezTo>
                  <a:cubicBezTo>
                    <a:pt x="252" y="1233"/>
                    <a:pt x="275" y="1279"/>
                    <a:pt x="297" y="1301"/>
                  </a:cubicBezTo>
                  <a:cubicBezTo>
                    <a:pt x="320" y="1347"/>
                    <a:pt x="366" y="1370"/>
                    <a:pt x="389" y="1416"/>
                  </a:cubicBezTo>
                  <a:cubicBezTo>
                    <a:pt x="434" y="1461"/>
                    <a:pt x="480" y="1530"/>
                    <a:pt x="526" y="1598"/>
                  </a:cubicBezTo>
                  <a:cubicBezTo>
                    <a:pt x="594" y="1667"/>
                    <a:pt x="663" y="1712"/>
                    <a:pt x="708" y="1781"/>
                  </a:cubicBezTo>
                  <a:cubicBezTo>
                    <a:pt x="754" y="1826"/>
                    <a:pt x="822" y="1872"/>
                    <a:pt x="868" y="1918"/>
                  </a:cubicBezTo>
                  <a:cubicBezTo>
                    <a:pt x="936" y="1986"/>
                    <a:pt x="1028" y="2032"/>
                    <a:pt x="1096" y="2077"/>
                  </a:cubicBezTo>
                  <a:lnTo>
                    <a:pt x="1073" y="2077"/>
                  </a:lnTo>
                  <a:cubicBezTo>
                    <a:pt x="1142" y="2123"/>
                    <a:pt x="1210" y="2169"/>
                    <a:pt x="1279" y="2214"/>
                  </a:cubicBezTo>
                  <a:cubicBezTo>
                    <a:pt x="1347" y="2237"/>
                    <a:pt x="1416" y="2283"/>
                    <a:pt x="1484" y="2306"/>
                  </a:cubicBezTo>
                  <a:cubicBezTo>
                    <a:pt x="1553" y="2329"/>
                    <a:pt x="1644" y="2374"/>
                    <a:pt x="1713" y="2397"/>
                  </a:cubicBezTo>
                  <a:cubicBezTo>
                    <a:pt x="1781" y="2420"/>
                    <a:pt x="1849" y="2420"/>
                    <a:pt x="1918" y="2443"/>
                  </a:cubicBezTo>
                  <a:lnTo>
                    <a:pt x="2032" y="2443"/>
                  </a:lnTo>
                  <a:cubicBezTo>
                    <a:pt x="2078" y="2465"/>
                    <a:pt x="2123" y="2465"/>
                    <a:pt x="2169" y="2465"/>
                  </a:cubicBezTo>
                  <a:lnTo>
                    <a:pt x="2215" y="2465"/>
                  </a:lnTo>
                  <a:cubicBezTo>
                    <a:pt x="2283" y="2465"/>
                    <a:pt x="2352" y="2397"/>
                    <a:pt x="2329" y="2306"/>
                  </a:cubicBezTo>
                  <a:cubicBezTo>
                    <a:pt x="2306" y="2260"/>
                    <a:pt x="2238" y="2237"/>
                    <a:pt x="2169" y="2214"/>
                  </a:cubicBezTo>
                  <a:cubicBezTo>
                    <a:pt x="2146" y="2214"/>
                    <a:pt x="2123" y="2192"/>
                    <a:pt x="2078" y="2192"/>
                  </a:cubicBezTo>
                  <a:cubicBezTo>
                    <a:pt x="1964" y="2146"/>
                    <a:pt x="1827" y="2077"/>
                    <a:pt x="1713" y="2032"/>
                  </a:cubicBezTo>
                  <a:cubicBezTo>
                    <a:pt x="1644" y="1986"/>
                    <a:pt x="1598" y="1963"/>
                    <a:pt x="1530" y="1918"/>
                  </a:cubicBezTo>
                  <a:cubicBezTo>
                    <a:pt x="1484" y="1895"/>
                    <a:pt x="1416" y="1872"/>
                    <a:pt x="1370" y="1826"/>
                  </a:cubicBezTo>
                  <a:cubicBezTo>
                    <a:pt x="1279" y="1781"/>
                    <a:pt x="1188" y="1712"/>
                    <a:pt x="1119" y="1621"/>
                  </a:cubicBezTo>
                  <a:cubicBezTo>
                    <a:pt x="1028" y="1575"/>
                    <a:pt x="959" y="1507"/>
                    <a:pt x="891" y="1416"/>
                  </a:cubicBezTo>
                  <a:cubicBezTo>
                    <a:pt x="800" y="1324"/>
                    <a:pt x="708" y="1210"/>
                    <a:pt x="617" y="1096"/>
                  </a:cubicBezTo>
                  <a:cubicBezTo>
                    <a:pt x="526" y="959"/>
                    <a:pt x="457" y="822"/>
                    <a:pt x="389" y="685"/>
                  </a:cubicBezTo>
                  <a:cubicBezTo>
                    <a:pt x="320" y="548"/>
                    <a:pt x="252" y="411"/>
                    <a:pt x="229" y="274"/>
                  </a:cubicBezTo>
                  <a:cubicBezTo>
                    <a:pt x="229" y="229"/>
                    <a:pt x="206" y="183"/>
                    <a:pt x="206" y="137"/>
                  </a:cubicBezTo>
                  <a:cubicBezTo>
                    <a:pt x="229" y="114"/>
                    <a:pt x="229" y="114"/>
                    <a:pt x="229" y="92"/>
                  </a:cubicBezTo>
                  <a:cubicBezTo>
                    <a:pt x="229" y="69"/>
                    <a:pt x="229" y="69"/>
                    <a:pt x="206" y="46"/>
                  </a:cubicBezTo>
                  <a:cubicBezTo>
                    <a:pt x="206" y="23"/>
                    <a:pt x="183" y="0"/>
                    <a:pt x="1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9808;p58">
              <a:extLst>
                <a:ext uri="{FF2B5EF4-FFF2-40B4-BE49-F238E27FC236}">
                  <a16:creationId xmlns:a16="http://schemas.microsoft.com/office/drawing/2014/main" id="{44BFF936-512E-8FCD-A6D8-1ECB6EDCCC97}"/>
                </a:ext>
              </a:extLst>
            </p:cNvPr>
            <p:cNvSpPr/>
            <p:nvPr/>
          </p:nvSpPr>
          <p:spPr>
            <a:xfrm>
              <a:off x="5115193" y="2825499"/>
              <a:ext cx="29109" cy="94676"/>
            </a:xfrm>
            <a:custGeom>
              <a:avLst/>
              <a:gdLst/>
              <a:ahLst/>
              <a:cxnLst/>
              <a:rect l="l" t="t" r="r" b="b"/>
              <a:pathLst>
                <a:path w="618" h="2010" extrusionOk="0">
                  <a:moveTo>
                    <a:pt x="229" y="1"/>
                  </a:moveTo>
                  <a:cubicBezTo>
                    <a:pt x="206" y="1"/>
                    <a:pt x="183" y="1"/>
                    <a:pt x="161" y="23"/>
                  </a:cubicBezTo>
                  <a:cubicBezTo>
                    <a:pt x="115" y="69"/>
                    <a:pt x="92" y="115"/>
                    <a:pt x="69" y="183"/>
                  </a:cubicBezTo>
                  <a:cubicBezTo>
                    <a:pt x="46" y="229"/>
                    <a:pt x="24" y="274"/>
                    <a:pt x="24" y="320"/>
                  </a:cubicBezTo>
                  <a:cubicBezTo>
                    <a:pt x="1" y="457"/>
                    <a:pt x="1" y="594"/>
                    <a:pt x="24" y="731"/>
                  </a:cubicBezTo>
                  <a:cubicBezTo>
                    <a:pt x="24" y="868"/>
                    <a:pt x="46" y="1005"/>
                    <a:pt x="69" y="1142"/>
                  </a:cubicBezTo>
                  <a:cubicBezTo>
                    <a:pt x="92" y="1210"/>
                    <a:pt x="115" y="1279"/>
                    <a:pt x="138" y="1324"/>
                  </a:cubicBezTo>
                  <a:cubicBezTo>
                    <a:pt x="161" y="1393"/>
                    <a:pt x="183" y="1484"/>
                    <a:pt x="229" y="1530"/>
                  </a:cubicBezTo>
                  <a:cubicBezTo>
                    <a:pt x="252" y="1598"/>
                    <a:pt x="298" y="1667"/>
                    <a:pt x="320" y="1735"/>
                  </a:cubicBezTo>
                  <a:cubicBezTo>
                    <a:pt x="343" y="1804"/>
                    <a:pt x="389" y="1849"/>
                    <a:pt x="412" y="1895"/>
                  </a:cubicBezTo>
                  <a:cubicBezTo>
                    <a:pt x="412" y="1918"/>
                    <a:pt x="434" y="1941"/>
                    <a:pt x="434" y="1941"/>
                  </a:cubicBezTo>
                  <a:cubicBezTo>
                    <a:pt x="434" y="1986"/>
                    <a:pt x="503" y="2009"/>
                    <a:pt x="549" y="2009"/>
                  </a:cubicBezTo>
                  <a:cubicBezTo>
                    <a:pt x="594" y="1986"/>
                    <a:pt x="617" y="1941"/>
                    <a:pt x="594" y="1895"/>
                  </a:cubicBezTo>
                  <a:cubicBezTo>
                    <a:pt x="571" y="1827"/>
                    <a:pt x="549" y="1781"/>
                    <a:pt x="526" y="1712"/>
                  </a:cubicBezTo>
                  <a:cubicBezTo>
                    <a:pt x="503" y="1644"/>
                    <a:pt x="480" y="1598"/>
                    <a:pt x="457" y="1530"/>
                  </a:cubicBezTo>
                  <a:cubicBezTo>
                    <a:pt x="434" y="1461"/>
                    <a:pt x="412" y="1393"/>
                    <a:pt x="389" y="1324"/>
                  </a:cubicBezTo>
                  <a:cubicBezTo>
                    <a:pt x="366" y="1256"/>
                    <a:pt x="366" y="1187"/>
                    <a:pt x="343" y="1119"/>
                  </a:cubicBezTo>
                  <a:cubicBezTo>
                    <a:pt x="320" y="1005"/>
                    <a:pt x="320" y="868"/>
                    <a:pt x="298" y="731"/>
                  </a:cubicBezTo>
                  <a:cubicBezTo>
                    <a:pt x="298" y="662"/>
                    <a:pt x="275" y="594"/>
                    <a:pt x="275" y="503"/>
                  </a:cubicBezTo>
                  <a:cubicBezTo>
                    <a:pt x="275" y="434"/>
                    <a:pt x="275" y="366"/>
                    <a:pt x="275" y="297"/>
                  </a:cubicBezTo>
                  <a:cubicBezTo>
                    <a:pt x="275" y="274"/>
                    <a:pt x="275" y="229"/>
                    <a:pt x="298" y="206"/>
                  </a:cubicBezTo>
                  <a:cubicBezTo>
                    <a:pt x="298" y="183"/>
                    <a:pt x="298" y="183"/>
                    <a:pt x="298" y="160"/>
                  </a:cubicBezTo>
                  <a:cubicBezTo>
                    <a:pt x="320" y="137"/>
                    <a:pt x="320" y="137"/>
                    <a:pt x="320" y="137"/>
                  </a:cubicBezTo>
                  <a:cubicBezTo>
                    <a:pt x="343" y="92"/>
                    <a:pt x="320" y="46"/>
                    <a:pt x="298" y="23"/>
                  </a:cubicBezTo>
                  <a:cubicBezTo>
                    <a:pt x="275" y="1"/>
                    <a:pt x="252" y="1"/>
                    <a:pt x="22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9809;p58">
              <a:extLst>
                <a:ext uri="{FF2B5EF4-FFF2-40B4-BE49-F238E27FC236}">
                  <a16:creationId xmlns:a16="http://schemas.microsoft.com/office/drawing/2014/main" id="{B1DD94A7-D746-608F-B5F3-CCD11CC1BE69}"/>
                </a:ext>
              </a:extLst>
            </p:cNvPr>
            <p:cNvSpPr/>
            <p:nvPr/>
          </p:nvSpPr>
          <p:spPr>
            <a:xfrm>
              <a:off x="5189383" y="2761014"/>
              <a:ext cx="66697" cy="234853"/>
            </a:xfrm>
            <a:custGeom>
              <a:avLst/>
              <a:gdLst/>
              <a:ahLst/>
              <a:cxnLst/>
              <a:rect l="l" t="t" r="r" b="b"/>
              <a:pathLst>
                <a:path w="1416" h="4986" extrusionOk="0">
                  <a:moveTo>
                    <a:pt x="275" y="0"/>
                  </a:moveTo>
                  <a:cubicBezTo>
                    <a:pt x="252" y="0"/>
                    <a:pt x="229" y="0"/>
                    <a:pt x="229" y="23"/>
                  </a:cubicBezTo>
                  <a:cubicBezTo>
                    <a:pt x="206" y="46"/>
                    <a:pt x="206" y="91"/>
                    <a:pt x="229" y="114"/>
                  </a:cubicBezTo>
                  <a:cubicBezTo>
                    <a:pt x="252" y="137"/>
                    <a:pt x="275" y="160"/>
                    <a:pt x="275" y="160"/>
                  </a:cubicBezTo>
                  <a:cubicBezTo>
                    <a:pt x="297" y="205"/>
                    <a:pt x="297" y="228"/>
                    <a:pt x="297" y="251"/>
                  </a:cubicBezTo>
                  <a:cubicBezTo>
                    <a:pt x="320" y="297"/>
                    <a:pt x="320" y="320"/>
                    <a:pt x="343" y="342"/>
                  </a:cubicBezTo>
                  <a:cubicBezTo>
                    <a:pt x="343" y="388"/>
                    <a:pt x="343" y="434"/>
                    <a:pt x="343" y="479"/>
                  </a:cubicBezTo>
                  <a:cubicBezTo>
                    <a:pt x="343" y="525"/>
                    <a:pt x="343" y="548"/>
                    <a:pt x="343" y="593"/>
                  </a:cubicBezTo>
                  <a:cubicBezTo>
                    <a:pt x="366" y="662"/>
                    <a:pt x="343" y="730"/>
                    <a:pt x="343" y="799"/>
                  </a:cubicBezTo>
                  <a:cubicBezTo>
                    <a:pt x="343" y="936"/>
                    <a:pt x="297" y="1073"/>
                    <a:pt x="275" y="1210"/>
                  </a:cubicBezTo>
                  <a:cubicBezTo>
                    <a:pt x="275" y="1278"/>
                    <a:pt x="252" y="1370"/>
                    <a:pt x="252" y="1438"/>
                  </a:cubicBezTo>
                  <a:cubicBezTo>
                    <a:pt x="229" y="1506"/>
                    <a:pt x="206" y="1598"/>
                    <a:pt x="183" y="1666"/>
                  </a:cubicBezTo>
                  <a:cubicBezTo>
                    <a:pt x="183" y="1735"/>
                    <a:pt x="161" y="1826"/>
                    <a:pt x="161" y="1895"/>
                  </a:cubicBezTo>
                  <a:cubicBezTo>
                    <a:pt x="138" y="1963"/>
                    <a:pt x="115" y="2031"/>
                    <a:pt x="115" y="2100"/>
                  </a:cubicBezTo>
                  <a:cubicBezTo>
                    <a:pt x="69" y="2237"/>
                    <a:pt x="69" y="2397"/>
                    <a:pt x="46" y="2556"/>
                  </a:cubicBezTo>
                  <a:cubicBezTo>
                    <a:pt x="1" y="2830"/>
                    <a:pt x="1" y="3127"/>
                    <a:pt x="46" y="3401"/>
                  </a:cubicBezTo>
                  <a:cubicBezTo>
                    <a:pt x="46" y="3538"/>
                    <a:pt x="69" y="3675"/>
                    <a:pt x="115" y="3835"/>
                  </a:cubicBezTo>
                  <a:cubicBezTo>
                    <a:pt x="138" y="3903"/>
                    <a:pt x="183" y="3972"/>
                    <a:pt x="206" y="4063"/>
                  </a:cubicBezTo>
                  <a:cubicBezTo>
                    <a:pt x="229" y="4131"/>
                    <a:pt x="252" y="4177"/>
                    <a:pt x="297" y="4246"/>
                  </a:cubicBezTo>
                  <a:cubicBezTo>
                    <a:pt x="343" y="4291"/>
                    <a:pt x="366" y="4360"/>
                    <a:pt x="434" y="4405"/>
                  </a:cubicBezTo>
                  <a:cubicBezTo>
                    <a:pt x="457" y="4428"/>
                    <a:pt x="480" y="4474"/>
                    <a:pt x="503" y="4497"/>
                  </a:cubicBezTo>
                  <a:cubicBezTo>
                    <a:pt x="549" y="4519"/>
                    <a:pt x="571" y="4519"/>
                    <a:pt x="617" y="4542"/>
                  </a:cubicBezTo>
                  <a:lnTo>
                    <a:pt x="708" y="4542"/>
                  </a:lnTo>
                  <a:cubicBezTo>
                    <a:pt x="754" y="4519"/>
                    <a:pt x="777" y="4497"/>
                    <a:pt x="800" y="4474"/>
                  </a:cubicBezTo>
                  <a:cubicBezTo>
                    <a:pt x="822" y="4451"/>
                    <a:pt x="845" y="4428"/>
                    <a:pt x="845" y="4405"/>
                  </a:cubicBezTo>
                  <a:cubicBezTo>
                    <a:pt x="845" y="4382"/>
                    <a:pt x="868" y="4382"/>
                    <a:pt x="868" y="4360"/>
                  </a:cubicBezTo>
                  <a:cubicBezTo>
                    <a:pt x="868" y="4405"/>
                    <a:pt x="891" y="4428"/>
                    <a:pt x="914" y="4474"/>
                  </a:cubicBezTo>
                  <a:cubicBezTo>
                    <a:pt x="937" y="4519"/>
                    <a:pt x="937" y="4565"/>
                    <a:pt x="982" y="4634"/>
                  </a:cubicBezTo>
                  <a:cubicBezTo>
                    <a:pt x="1005" y="4679"/>
                    <a:pt x="1028" y="4725"/>
                    <a:pt x="1051" y="4770"/>
                  </a:cubicBezTo>
                  <a:cubicBezTo>
                    <a:pt x="1074" y="4816"/>
                    <a:pt x="1096" y="4839"/>
                    <a:pt x="1096" y="4862"/>
                  </a:cubicBezTo>
                  <a:cubicBezTo>
                    <a:pt x="1119" y="4885"/>
                    <a:pt x="1119" y="4885"/>
                    <a:pt x="1142" y="4907"/>
                  </a:cubicBezTo>
                  <a:cubicBezTo>
                    <a:pt x="1142" y="4930"/>
                    <a:pt x="1165" y="4930"/>
                    <a:pt x="1165" y="4953"/>
                  </a:cubicBezTo>
                  <a:cubicBezTo>
                    <a:pt x="1188" y="4976"/>
                    <a:pt x="1210" y="4976"/>
                    <a:pt x="1233" y="4976"/>
                  </a:cubicBezTo>
                  <a:cubicBezTo>
                    <a:pt x="1247" y="4983"/>
                    <a:pt x="1260" y="4985"/>
                    <a:pt x="1273" y="4985"/>
                  </a:cubicBezTo>
                  <a:cubicBezTo>
                    <a:pt x="1304" y="4985"/>
                    <a:pt x="1331" y="4969"/>
                    <a:pt x="1347" y="4953"/>
                  </a:cubicBezTo>
                  <a:cubicBezTo>
                    <a:pt x="1393" y="4930"/>
                    <a:pt x="1416" y="4885"/>
                    <a:pt x="1416" y="4839"/>
                  </a:cubicBezTo>
                  <a:cubicBezTo>
                    <a:pt x="1416" y="4793"/>
                    <a:pt x="1393" y="4748"/>
                    <a:pt x="1370" y="4702"/>
                  </a:cubicBezTo>
                  <a:cubicBezTo>
                    <a:pt x="1347" y="4679"/>
                    <a:pt x="1347" y="4656"/>
                    <a:pt x="1325" y="4634"/>
                  </a:cubicBezTo>
                  <a:cubicBezTo>
                    <a:pt x="1325" y="4611"/>
                    <a:pt x="1302" y="4588"/>
                    <a:pt x="1302" y="4565"/>
                  </a:cubicBezTo>
                  <a:cubicBezTo>
                    <a:pt x="1302" y="4565"/>
                    <a:pt x="1279" y="4542"/>
                    <a:pt x="1279" y="4542"/>
                  </a:cubicBezTo>
                  <a:cubicBezTo>
                    <a:pt x="1279" y="4542"/>
                    <a:pt x="1279" y="4519"/>
                    <a:pt x="1279" y="4519"/>
                  </a:cubicBezTo>
                  <a:cubicBezTo>
                    <a:pt x="1256" y="4474"/>
                    <a:pt x="1233" y="4405"/>
                    <a:pt x="1210" y="4360"/>
                  </a:cubicBezTo>
                  <a:cubicBezTo>
                    <a:pt x="1188" y="4291"/>
                    <a:pt x="1142" y="4223"/>
                    <a:pt x="1119" y="4154"/>
                  </a:cubicBezTo>
                  <a:cubicBezTo>
                    <a:pt x="1074" y="4017"/>
                    <a:pt x="1051" y="3880"/>
                    <a:pt x="982" y="3766"/>
                  </a:cubicBezTo>
                  <a:cubicBezTo>
                    <a:pt x="982" y="3743"/>
                    <a:pt x="959" y="3721"/>
                    <a:pt x="959" y="3675"/>
                  </a:cubicBezTo>
                  <a:cubicBezTo>
                    <a:pt x="937" y="3652"/>
                    <a:pt x="914" y="3629"/>
                    <a:pt x="891" y="3606"/>
                  </a:cubicBezTo>
                  <a:cubicBezTo>
                    <a:pt x="857" y="3584"/>
                    <a:pt x="817" y="3572"/>
                    <a:pt x="777" y="3572"/>
                  </a:cubicBezTo>
                  <a:cubicBezTo>
                    <a:pt x="737" y="3572"/>
                    <a:pt x="697" y="3584"/>
                    <a:pt x="663" y="3606"/>
                  </a:cubicBezTo>
                  <a:cubicBezTo>
                    <a:pt x="640" y="3629"/>
                    <a:pt x="617" y="3652"/>
                    <a:pt x="594" y="3698"/>
                  </a:cubicBezTo>
                  <a:cubicBezTo>
                    <a:pt x="571" y="3721"/>
                    <a:pt x="571" y="3743"/>
                    <a:pt x="571" y="3766"/>
                  </a:cubicBezTo>
                  <a:cubicBezTo>
                    <a:pt x="549" y="3835"/>
                    <a:pt x="549" y="3926"/>
                    <a:pt x="549" y="4017"/>
                  </a:cubicBezTo>
                  <a:cubicBezTo>
                    <a:pt x="549" y="4040"/>
                    <a:pt x="571" y="4040"/>
                    <a:pt x="571" y="4063"/>
                  </a:cubicBezTo>
                  <a:cubicBezTo>
                    <a:pt x="549" y="4040"/>
                    <a:pt x="526" y="4040"/>
                    <a:pt x="526" y="4017"/>
                  </a:cubicBezTo>
                  <a:cubicBezTo>
                    <a:pt x="503" y="3949"/>
                    <a:pt x="480" y="3880"/>
                    <a:pt x="457" y="3812"/>
                  </a:cubicBezTo>
                  <a:cubicBezTo>
                    <a:pt x="434" y="3721"/>
                    <a:pt x="412" y="3652"/>
                    <a:pt x="389" y="3584"/>
                  </a:cubicBezTo>
                  <a:cubicBezTo>
                    <a:pt x="366" y="3447"/>
                    <a:pt x="343" y="3310"/>
                    <a:pt x="343" y="3196"/>
                  </a:cubicBezTo>
                  <a:cubicBezTo>
                    <a:pt x="343" y="3104"/>
                    <a:pt x="343" y="3036"/>
                    <a:pt x="343" y="2967"/>
                  </a:cubicBezTo>
                  <a:cubicBezTo>
                    <a:pt x="343" y="2899"/>
                    <a:pt x="343" y="2830"/>
                    <a:pt x="343" y="2739"/>
                  </a:cubicBezTo>
                  <a:cubicBezTo>
                    <a:pt x="343" y="2671"/>
                    <a:pt x="366" y="2602"/>
                    <a:pt x="366" y="2534"/>
                  </a:cubicBezTo>
                  <a:cubicBezTo>
                    <a:pt x="389" y="2442"/>
                    <a:pt x="389" y="2374"/>
                    <a:pt x="389" y="2283"/>
                  </a:cubicBezTo>
                  <a:cubicBezTo>
                    <a:pt x="412" y="2214"/>
                    <a:pt x="434" y="2146"/>
                    <a:pt x="434" y="2054"/>
                  </a:cubicBezTo>
                  <a:cubicBezTo>
                    <a:pt x="457" y="1986"/>
                    <a:pt x="457" y="1917"/>
                    <a:pt x="480" y="1849"/>
                  </a:cubicBezTo>
                  <a:cubicBezTo>
                    <a:pt x="503" y="1712"/>
                    <a:pt x="549" y="1552"/>
                    <a:pt x="571" y="1415"/>
                  </a:cubicBezTo>
                  <a:cubicBezTo>
                    <a:pt x="571" y="1324"/>
                    <a:pt x="571" y="1255"/>
                    <a:pt x="594" y="1187"/>
                  </a:cubicBezTo>
                  <a:cubicBezTo>
                    <a:pt x="594" y="1096"/>
                    <a:pt x="617" y="1027"/>
                    <a:pt x="617" y="959"/>
                  </a:cubicBezTo>
                  <a:cubicBezTo>
                    <a:pt x="617" y="913"/>
                    <a:pt x="617" y="845"/>
                    <a:pt x="617" y="799"/>
                  </a:cubicBezTo>
                  <a:cubicBezTo>
                    <a:pt x="617" y="776"/>
                    <a:pt x="617" y="730"/>
                    <a:pt x="617" y="708"/>
                  </a:cubicBezTo>
                  <a:cubicBezTo>
                    <a:pt x="617" y="662"/>
                    <a:pt x="594" y="639"/>
                    <a:pt x="594" y="593"/>
                  </a:cubicBezTo>
                  <a:cubicBezTo>
                    <a:pt x="594" y="548"/>
                    <a:pt x="571" y="502"/>
                    <a:pt x="571" y="457"/>
                  </a:cubicBezTo>
                  <a:cubicBezTo>
                    <a:pt x="549" y="411"/>
                    <a:pt x="526" y="388"/>
                    <a:pt x="526" y="342"/>
                  </a:cubicBezTo>
                  <a:cubicBezTo>
                    <a:pt x="503" y="297"/>
                    <a:pt x="480" y="251"/>
                    <a:pt x="457" y="228"/>
                  </a:cubicBezTo>
                  <a:cubicBezTo>
                    <a:pt x="434" y="183"/>
                    <a:pt x="412" y="137"/>
                    <a:pt x="389" y="91"/>
                  </a:cubicBezTo>
                  <a:cubicBezTo>
                    <a:pt x="366" y="68"/>
                    <a:pt x="343" y="46"/>
                    <a:pt x="320" y="23"/>
                  </a:cubicBezTo>
                  <a:cubicBezTo>
                    <a:pt x="297" y="0"/>
                    <a:pt x="297" y="0"/>
                    <a:pt x="275"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9810;p58">
              <a:extLst>
                <a:ext uri="{FF2B5EF4-FFF2-40B4-BE49-F238E27FC236}">
                  <a16:creationId xmlns:a16="http://schemas.microsoft.com/office/drawing/2014/main" id="{8E71705C-E7A7-EC3A-8B94-00ACC05C3AC1}"/>
                </a:ext>
              </a:extLst>
            </p:cNvPr>
            <p:cNvSpPr/>
            <p:nvPr/>
          </p:nvSpPr>
          <p:spPr>
            <a:xfrm>
              <a:off x="5186180" y="2986783"/>
              <a:ext cx="62411" cy="38765"/>
            </a:xfrm>
            <a:custGeom>
              <a:avLst/>
              <a:gdLst/>
              <a:ahLst/>
              <a:cxnLst/>
              <a:rect l="l" t="t" r="r" b="b"/>
              <a:pathLst>
                <a:path w="1325" h="823" extrusionOk="0">
                  <a:moveTo>
                    <a:pt x="1187" y="0"/>
                  </a:moveTo>
                  <a:cubicBezTo>
                    <a:pt x="1164" y="23"/>
                    <a:pt x="1164" y="23"/>
                    <a:pt x="1142" y="23"/>
                  </a:cubicBezTo>
                  <a:cubicBezTo>
                    <a:pt x="1119" y="23"/>
                    <a:pt x="1096" y="46"/>
                    <a:pt x="1073" y="46"/>
                  </a:cubicBezTo>
                  <a:cubicBezTo>
                    <a:pt x="1005" y="69"/>
                    <a:pt x="959" y="92"/>
                    <a:pt x="913" y="114"/>
                  </a:cubicBezTo>
                  <a:cubicBezTo>
                    <a:pt x="890" y="137"/>
                    <a:pt x="868" y="160"/>
                    <a:pt x="845" y="160"/>
                  </a:cubicBezTo>
                  <a:cubicBezTo>
                    <a:pt x="822" y="183"/>
                    <a:pt x="776" y="183"/>
                    <a:pt x="754" y="206"/>
                  </a:cubicBezTo>
                  <a:cubicBezTo>
                    <a:pt x="708" y="229"/>
                    <a:pt x="639" y="274"/>
                    <a:pt x="594" y="297"/>
                  </a:cubicBezTo>
                  <a:cubicBezTo>
                    <a:pt x="548" y="320"/>
                    <a:pt x="502" y="366"/>
                    <a:pt x="434" y="388"/>
                  </a:cubicBezTo>
                  <a:cubicBezTo>
                    <a:pt x="388" y="411"/>
                    <a:pt x="343" y="457"/>
                    <a:pt x="297" y="480"/>
                  </a:cubicBezTo>
                  <a:cubicBezTo>
                    <a:pt x="251" y="502"/>
                    <a:pt x="183" y="548"/>
                    <a:pt x="137" y="594"/>
                  </a:cubicBezTo>
                  <a:cubicBezTo>
                    <a:pt x="114" y="594"/>
                    <a:pt x="92" y="617"/>
                    <a:pt x="69" y="639"/>
                  </a:cubicBezTo>
                  <a:lnTo>
                    <a:pt x="46" y="662"/>
                  </a:lnTo>
                  <a:cubicBezTo>
                    <a:pt x="23" y="662"/>
                    <a:pt x="23" y="685"/>
                    <a:pt x="23" y="685"/>
                  </a:cubicBezTo>
                  <a:cubicBezTo>
                    <a:pt x="0" y="708"/>
                    <a:pt x="0" y="708"/>
                    <a:pt x="0" y="731"/>
                  </a:cubicBezTo>
                  <a:cubicBezTo>
                    <a:pt x="0" y="754"/>
                    <a:pt x="0" y="776"/>
                    <a:pt x="23" y="776"/>
                  </a:cubicBezTo>
                  <a:cubicBezTo>
                    <a:pt x="23" y="799"/>
                    <a:pt x="23" y="799"/>
                    <a:pt x="23" y="799"/>
                  </a:cubicBezTo>
                  <a:cubicBezTo>
                    <a:pt x="23" y="822"/>
                    <a:pt x="69" y="822"/>
                    <a:pt x="92" y="822"/>
                  </a:cubicBezTo>
                  <a:cubicBezTo>
                    <a:pt x="114" y="822"/>
                    <a:pt x="137" y="799"/>
                    <a:pt x="160" y="799"/>
                  </a:cubicBezTo>
                  <a:cubicBezTo>
                    <a:pt x="183" y="776"/>
                    <a:pt x="206" y="754"/>
                    <a:pt x="229" y="754"/>
                  </a:cubicBezTo>
                  <a:cubicBezTo>
                    <a:pt x="229" y="754"/>
                    <a:pt x="251" y="731"/>
                    <a:pt x="251" y="731"/>
                  </a:cubicBezTo>
                  <a:cubicBezTo>
                    <a:pt x="263" y="742"/>
                    <a:pt x="280" y="748"/>
                    <a:pt x="297" y="748"/>
                  </a:cubicBezTo>
                  <a:cubicBezTo>
                    <a:pt x="314" y="748"/>
                    <a:pt x="331" y="742"/>
                    <a:pt x="343" y="731"/>
                  </a:cubicBezTo>
                  <a:lnTo>
                    <a:pt x="365" y="731"/>
                  </a:lnTo>
                  <a:cubicBezTo>
                    <a:pt x="388" y="708"/>
                    <a:pt x="434" y="685"/>
                    <a:pt x="457" y="662"/>
                  </a:cubicBezTo>
                  <a:cubicBezTo>
                    <a:pt x="502" y="617"/>
                    <a:pt x="548" y="594"/>
                    <a:pt x="594" y="571"/>
                  </a:cubicBezTo>
                  <a:cubicBezTo>
                    <a:pt x="685" y="502"/>
                    <a:pt x="799" y="434"/>
                    <a:pt x="913" y="366"/>
                  </a:cubicBezTo>
                  <a:cubicBezTo>
                    <a:pt x="982" y="343"/>
                    <a:pt x="1050" y="297"/>
                    <a:pt x="1096" y="274"/>
                  </a:cubicBezTo>
                  <a:cubicBezTo>
                    <a:pt x="1142" y="251"/>
                    <a:pt x="1164" y="251"/>
                    <a:pt x="1187" y="229"/>
                  </a:cubicBezTo>
                  <a:cubicBezTo>
                    <a:pt x="1187" y="229"/>
                    <a:pt x="1210" y="206"/>
                    <a:pt x="1233" y="206"/>
                  </a:cubicBezTo>
                  <a:cubicBezTo>
                    <a:pt x="1256" y="206"/>
                    <a:pt x="1278" y="183"/>
                    <a:pt x="1301" y="183"/>
                  </a:cubicBezTo>
                  <a:cubicBezTo>
                    <a:pt x="1301" y="160"/>
                    <a:pt x="1324" y="114"/>
                    <a:pt x="1324" y="92"/>
                  </a:cubicBezTo>
                  <a:cubicBezTo>
                    <a:pt x="1301" y="69"/>
                    <a:pt x="1301" y="46"/>
                    <a:pt x="1256" y="46"/>
                  </a:cubicBezTo>
                  <a:cubicBezTo>
                    <a:pt x="1256" y="23"/>
                    <a:pt x="1256" y="23"/>
                    <a:pt x="1256" y="23"/>
                  </a:cubicBezTo>
                  <a:cubicBezTo>
                    <a:pt x="1233" y="23"/>
                    <a:pt x="1233" y="0"/>
                    <a:pt x="121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9811;p58">
              <a:extLst>
                <a:ext uri="{FF2B5EF4-FFF2-40B4-BE49-F238E27FC236}">
                  <a16:creationId xmlns:a16="http://schemas.microsoft.com/office/drawing/2014/main" id="{A66FB485-963D-99E8-9354-11F3BF205247}"/>
                </a:ext>
              </a:extLst>
            </p:cNvPr>
            <p:cNvSpPr/>
            <p:nvPr/>
          </p:nvSpPr>
          <p:spPr>
            <a:xfrm>
              <a:off x="4991544" y="2981413"/>
              <a:ext cx="350537" cy="445119"/>
            </a:xfrm>
            <a:custGeom>
              <a:avLst/>
              <a:gdLst/>
              <a:ahLst/>
              <a:cxnLst/>
              <a:rect l="l" t="t" r="r" b="b"/>
              <a:pathLst>
                <a:path w="7442" h="9450" extrusionOk="0">
                  <a:moveTo>
                    <a:pt x="6392" y="365"/>
                  </a:moveTo>
                  <a:cubicBezTo>
                    <a:pt x="6324" y="388"/>
                    <a:pt x="6278" y="411"/>
                    <a:pt x="6232" y="434"/>
                  </a:cubicBezTo>
                  <a:lnTo>
                    <a:pt x="6209" y="434"/>
                  </a:lnTo>
                  <a:cubicBezTo>
                    <a:pt x="6232" y="434"/>
                    <a:pt x="6255" y="411"/>
                    <a:pt x="6255" y="388"/>
                  </a:cubicBezTo>
                  <a:cubicBezTo>
                    <a:pt x="6301" y="388"/>
                    <a:pt x="6346" y="365"/>
                    <a:pt x="6392" y="365"/>
                  </a:cubicBezTo>
                  <a:close/>
                  <a:moveTo>
                    <a:pt x="823" y="8697"/>
                  </a:moveTo>
                  <a:cubicBezTo>
                    <a:pt x="823" y="8742"/>
                    <a:pt x="823" y="8765"/>
                    <a:pt x="800" y="8811"/>
                  </a:cubicBezTo>
                  <a:lnTo>
                    <a:pt x="800" y="8788"/>
                  </a:lnTo>
                  <a:lnTo>
                    <a:pt x="800" y="8742"/>
                  </a:lnTo>
                  <a:lnTo>
                    <a:pt x="777" y="8719"/>
                  </a:lnTo>
                  <a:cubicBezTo>
                    <a:pt x="800" y="8719"/>
                    <a:pt x="800" y="8719"/>
                    <a:pt x="823" y="8697"/>
                  </a:cubicBezTo>
                  <a:close/>
                  <a:moveTo>
                    <a:pt x="7351" y="0"/>
                  </a:moveTo>
                  <a:cubicBezTo>
                    <a:pt x="7282" y="23"/>
                    <a:pt x="7214" y="46"/>
                    <a:pt x="7122" y="69"/>
                  </a:cubicBezTo>
                  <a:cubicBezTo>
                    <a:pt x="7077" y="91"/>
                    <a:pt x="7008" y="114"/>
                    <a:pt x="6963" y="114"/>
                  </a:cubicBezTo>
                  <a:cubicBezTo>
                    <a:pt x="6940" y="91"/>
                    <a:pt x="6917" y="46"/>
                    <a:pt x="6871" y="46"/>
                  </a:cubicBezTo>
                  <a:cubicBezTo>
                    <a:pt x="6826" y="23"/>
                    <a:pt x="6780" y="23"/>
                    <a:pt x="6757" y="23"/>
                  </a:cubicBezTo>
                  <a:lnTo>
                    <a:pt x="6689" y="23"/>
                  </a:lnTo>
                  <a:cubicBezTo>
                    <a:pt x="6597" y="23"/>
                    <a:pt x="6529" y="46"/>
                    <a:pt x="6460" y="46"/>
                  </a:cubicBezTo>
                  <a:lnTo>
                    <a:pt x="6438" y="46"/>
                  </a:lnTo>
                  <a:lnTo>
                    <a:pt x="6438" y="69"/>
                  </a:lnTo>
                  <a:lnTo>
                    <a:pt x="6324" y="69"/>
                  </a:lnTo>
                  <a:cubicBezTo>
                    <a:pt x="6278" y="91"/>
                    <a:pt x="6232" y="114"/>
                    <a:pt x="6187" y="114"/>
                  </a:cubicBezTo>
                  <a:lnTo>
                    <a:pt x="6118" y="137"/>
                  </a:lnTo>
                  <a:lnTo>
                    <a:pt x="6050" y="160"/>
                  </a:lnTo>
                  <a:lnTo>
                    <a:pt x="6004" y="160"/>
                  </a:lnTo>
                  <a:cubicBezTo>
                    <a:pt x="5981" y="183"/>
                    <a:pt x="5958" y="183"/>
                    <a:pt x="5935" y="183"/>
                  </a:cubicBezTo>
                  <a:lnTo>
                    <a:pt x="5913" y="206"/>
                  </a:lnTo>
                  <a:cubicBezTo>
                    <a:pt x="5844" y="206"/>
                    <a:pt x="5799" y="228"/>
                    <a:pt x="5730" y="251"/>
                  </a:cubicBezTo>
                  <a:cubicBezTo>
                    <a:pt x="5684" y="274"/>
                    <a:pt x="5616" y="320"/>
                    <a:pt x="5547" y="343"/>
                  </a:cubicBezTo>
                  <a:cubicBezTo>
                    <a:pt x="5502" y="365"/>
                    <a:pt x="5456" y="388"/>
                    <a:pt x="5410" y="411"/>
                  </a:cubicBezTo>
                  <a:cubicBezTo>
                    <a:pt x="5410" y="434"/>
                    <a:pt x="5388" y="434"/>
                    <a:pt x="5388" y="434"/>
                  </a:cubicBezTo>
                  <a:lnTo>
                    <a:pt x="5342" y="480"/>
                  </a:lnTo>
                  <a:cubicBezTo>
                    <a:pt x="5205" y="525"/>
                    <a:pt x="5091" y="594"/>
                    <a:pt x="4977" y="662"/>
                  </a:cubicBezTo>
                  <a:cubicBezTo>
                    <a:pt x="4840" y="753"/>
                    <a:pt x="4726" y="822"/>
                    <a:pt x="4589" y="890"/>
                  </a:cubicBezTo>
                  <a:cubicBezTo>
                    <a:pt x="4452" y="982"/>
                    <a:pt x="4315" y="1073"/>
                    <a:pt x="4201" y="1164"/>
                  </a:cubicBezTo>
                  <a:cubicBezTo>
                    <a:pt x="4064" y="1256"/>
                    <a:pt x="3950" y="1347"/>
                    <a:pt x="3836" y="1438"/>
                  </a:cubicBezTo>
                  <a:cubicBezTo>
                    <a:pt x="3767" y="1484"/>
                    <a:pt x="3721" y="1507"/>
                    <a:pt x="3676" y="1552"/>
                  </a:cubicBezTo>
                  <a:lnTo>
                    <a:pt x="3653" y="1575"/>
                  </a:lnTo>
                  <a:lnTo>
                    <a:pt x="3630" y="1575"/>
                  </a:lnTo>
                  <a:cubicBezTo>
                    <a:pt x="3562" y="1621"/>
                    <a:pt x="3493" y="1666"/>
                    <a:pt x="3425" y="1735"/>
                  </a:cubicBezTo>
                  <a:cubicBezTo>
                    <a:pt x="3379" y="1758"/>
                    <a:pt x="3333" y="1803"/>
                    <a:pt x="3288" y="1849"/>
                  </a:cubicBezTo>
                  <a:cubicBezTo>
                    <a:pt x="3265" y="1872"/>
                    <a:pt x="3219" y="1895"/>
                    <a:pt x="3174" y="1940"/>
                  </a:cubicBezTo>
                  <a:cubicBezTo>
                    <a:pt x="3128" y="1986"/>
                    <a:pt x="3082" y="2032"/>
                    <a:pt x="3037" y="2077"/>
                  </a:cubicBezTo>
                  <a:cubicBezTo>
                    <a:pt x="2991" y="2100"/>
                    <a:pt x="2945" y="2146"/>
                    <a:pt x="2923" y="2169"/>
                  </a:cubicBezTo>
                  <a:cubicBezTo>
                    <a:pt x="2877" y="2191"/>
                    <a:pt x="2854" y="2214"/>
                    <a:pt x="2808" y="2237"/>
                  </a:cubicBezTo>
                  <a:lnTo>
                    <a:pt x="2786" y="2283"/>
                  </a:lnTo>
                  <a:cubicBezTo>
                    <a:pt x="2763" y="2306"/>
                    <a:pt x="2740" y="2306"/>
                    <a:pt x="2717" y="2328"/>
                  </a:cubicBezTo>
                  <a:lnTo>
                    <a:pt x="2671" y="2374"/>
                  </a:lnTo>
                  <a:cubicBezTo>
                    <a:pt x="2626" y="2420"/>
                    <a:pt x="2580" y="2465"/>
                    <a:pt x="2535" y="2511"/>
                  </a:cubicBezTo>
                  <a:cubicBezTo>
                    <a:pt x="2466" y="2579"/>
                    <a:pt x="2398" y="2648"/>
                    <a:pt x="2329" y="2716"/>
                  </a:cubicBezTo>
                  <a:cubicBezTo>
                    <a:pt x="2215" y="2853"/>
                    <a:pt x="2101" y="2990"/>
                    <a:pt x="2010" y="3127"/>
                  </a:cubicBezTo>
                  <a:lnTo>
                    <a:pt x="1987" y="3173"/>
                  </a:lnTo>
                  <a:lnTo>
                    <a:pt x="1964" y="3196"/>
                  </a:lnTo>
                  <a:lnTo>
                    <a:pt x="1873" y="3310"/>
                  </a:lnTo>
                  <a:lnTo>
                    <a:pt x="1758" y="3470"/>
                  </a:lnTo>
                  <a:cubicBezTo>
                    <a:pt x="1667" y="3561"/>
                    <a:pt x="1553" y="3721"/>
                    <a:pt x="1439" y="3858"/>
                  </a:cubicBezTo>
                  <a:cubicBezTo>
                    <a:pt x="1439" y="3858"/>
                    <a:pt x="1416" y="3858"/>
                    <a:pt x="1416" y="3880"/>
                  </a:cubicBezTo>
                  <a:cubicBezTo>
                    <a:pt x="1370" y="3903"/>
                    <a:pt x="1325" y="3949"/>
                    <a:pt x="1302" y="3972"/>
                  </a:cubicBezTo>
                  <a:lnTo>
                    <a:pt x="1279" y="3995"/>
                  </a:lnTo>
                  <a:cubicBezTo>
                    <a:pt x="1279" y="4017"/>
                    <a:pt x="1256" y="4040"/>
                    <a:pt x="1233" y="4063"/>
                  </a:cubicBezTo>
                  <a:lnTo>
                    <a:pt x="1233" y="4086"/>
                  </a:lnTo>
                  <a:cubicBezTo>
                    <a:pt x="1165" y="4154"/>
                    <a:pt x="1119" y="4223"/>
                    <a:pt x="1051" y="4314"/>
                  </a:cubicBezTo>
                  <a:cubicBezTo>
                    <a:pt x="982" y="4405"/>
                    <a:pt x="914" y="4520"/>
                    <a:pt x="845" y="4611"/>
                  </a:cubicBezTo>
                  <a:lnTo>
                    <a:pt x="823" y="4679"/>
                  </a:lnTo>
                  <a:cubicBezTo>
                    <a:pt x="731" y="4793"/>
                    <a:pt x="663" y="4930"/>
                    <a:pt x="594" y="5090"/>
                  </a:cubicBezTo>
                  <a:cubicBezTo>
                    <a:pt x="572" y="5159"/>
                    <a:pt x="549" y="5250"/>
                    <a:pt x="549" y="5318"/>
                  </a:cubicBezTo>
                  <a:cubicBezTo>
                    <a:pt x="526" y="5341"/>
                    <a:pt x="526" y="5364"/>
                    <a:pt x="526" y="5410"/>
                  </a:cubicBezTo>
                  <a:cubicBezTo>
                    <a:pt x="526" y="5410"/>
                    <a:pt x="503" y="5433"/>
                    <a:pt x="503" y="5455"/>
                  </a:cubicBezTo>
                  <a:lnTo>
                    <a:pt x="503" y="5478"/>
                  </a:lnTo>
                  <a:cubicBezTo>
                    <a:pt x="480" y="5524"/>
                    <a:pt x="457" y="5592"/>
                    <a:pt x="412" y="5661"/>
                  </a:cubicBezTo>
                  <a:lnTo>
                    <a:pt x="412" y="5684"/>
                  </a:lnTo>
                  <a:cubicBezTo>
                    <a:pt x="343" y="5866"/>
                    <a:pt x="275" y="6026"/>
                    <a:pt x="229" y="6186"/>
                  </a:cubicBezTo>
                  <a:cubicBezTo>
                    <a:pt x="183" y="6323"/>
                    <a:pt x="138" y="6460"/>
                    <a:pt x="115" y="6642"/>
                  </a:cubicBezTo>
                  <a:lnTo>
                    <a:pt x="92" y="6711"/>
                  </a:lnTo>
                  <a:cubicBezTo>
                    <a:pt x="69" y="6825"/>
                    <a:pt x="47" y="6962"/>
                    <a:pt x="24" y="7076"/>
                  </a:cubicBezTo>
                  <a:cubicBezTo>
                    <a:pt x="24" y="7122"/>
                    <a:pt x="24" y="7144"/>
                    <a:pt x="1" y="7190"/>
                  </a:cubicBezTo>
                  <a:cubicBezTo>
                    <a:pt x="1" y="7259"/>
                    <a:pt x="1" y="7327"/>
                    <a:pt x="1" y="7373"/>
                  </a:cubicBezTo>
                  <a:cubicBezTo>
                    <a:pt x="1" y="7441"/>
                    <a:pt x="24" y="7510"/>
                    <a:pt x="24" y="7578"/>
                  </a:cubicBezTo>
                  <a:cubicBezTo>
                    <a:pt x="47" y="7647"/>
                    <a:pt x="69" y="7715"/>
                    <a:pt x="69" y="7761"/>
                  </a:cubicBezTo>
                  <a:lnTo>
                    <a:pt x="92" y="7784"/>
                  </a:lnTo>
                  <a:cubicBezTo>
                    <a:pt x="92" y="7806"/>
                    <a:pt x="92" y="7829"/>
                    <a:pt x="115" y="7852"/>
                  </a:cubicBezTo>
                  <a:cubicBezTo>
                    <a:pt x="115" y="7875"/>
                    <a:pt x="138" y="7921"/>
                    <a:pt x="138" y="7943"/>
                  </a:cubicBezTo>
                  <a:cubicBezTo>
                    <a:pt x="183" y="8057"/>
                    <a:pt x="229" y="8172"/>
                    <a:pt x="275" y="8263"/>
                  </a:cubicBezTo>
                  <a:lnTo>
                    <a:pt x="252" y="8240"/>
                  </a:lnTo>
                  <a:lnTo>
                    <a:pt x="252" y="8240"/>
                  </a:lnTo>
                  <a:cubicBezTo>
                    <a:pt x="298" y="8309"/>
                    <a:pt x="320" y="8377"/>
                    <a:pt x="343" y="8446"/>
                  </a:cubicBezTo>
                  <a:cubicBezTo>
                    <a:pt x="366" y="8560"/>
                    <a:pt x="412" y="8651"/>
                    <a:pt x="457" y="8742"/>
                  </a:cubicBezTo>
                  <a:lnTo>
                    <a:pt x="457" y="8719"/>
                  </a:lnTo>
                  <a:cubicBezTo>
                    <a:pt x="480" y="8788"/>
                    <a:pt x="503" y="8856"/>
                    <a:pt x="549" y="8948"/>
                  </a:cubicBezTo>
                  <a:lnTo>
                    <a:pt x="549" y="8971"/>
                  </a:lnTo>
                  <a:lnTo>
                    <a:pt x="572" y="9016"/>
                  </a:lnTo>
                  <a:cubicBezTo>
                    <a:pt x="594" y="9062"/>
                    <a:pt x="617" y="9130"/>
                    <a:pt x="663" y="9176"/>
                  </a:cubicBezTo>
                  <a:cubicBezTo>
                    <a:pt x="686" y="9199"/>
                    <a:pt x="686" y="9222"/>
                    <a:pt x="708" y="9244"/>
                  </a:cubicBezTo>
                  <a:lnTo>
                    <a:pt x="731" y="9267"/>
                  </a:lnTo>
                  <a:cubicBezTo>
                    <a:pt x="731" y="9290"/>
                    <a:pt x="754" y="9290"/>
                    <a:pt x="754" y="9313"/>
                  </a:cubicBezTo>
                  <a:cubicBezTo>
                    <a:pt x="754" y="9313"/>
                    <a:pt x="777" y="9336"/>
                    <a:pt x="777" y="9359"/>
                  </a:cubicBezTo>
                  <a:cubicBezTo>
                    <a:pt x="800" y="9381"/>
                    <a:pt x="823" y="9404"/>
                    <a:pt x="845" y="9427"/>
                  </a:cubicBezTo>
                  <a:cubicBezTo>
                    <a:pt x="868" y="9427"/>
                    <a:pt x="891" y="9450"/>
                    <a:pt x="914" y="9450"/>
                  </a:cubicBezTo>
                  <a:cubicBezTo>
                    <a:pt x="960" y="9427"/>
                    <a:pt x="982" y="9427"/>
                    <a:pt x="1005" y="9427"/>
                  </a:cubicBezTo>
                  <a:cubicBezTo>
                    <a:pt x="1028" y="9404"/>
                    <a:pt x="1028" y="9404"/>
                    <a:pt x="1051" y="9381"/>
                  </a:cubicBezTo>
                  <a:cubicBezTo>
                    <a:pt x="1051" y="9359"/>
                    <a:pt x="1074" y="9313"/>
                    <a:pt x="1074" y="9313"/>
                  </a:cubicBezTo>
                  <a:cubicBezTo>
                    <a:pt x="1074" y="9290"/>
                    <a:pt x="1074" y="9267"/>
                    <a:pt x="1074" y="9267"/>
                  </a:cubicBezTo>
                  <a:cubicBezTo>
                    <a:pt x="1074" y="9222"/>
                    <a:pt x="1097" y="9199"/>
                    <a:pt x="1097" y="9153"/>
                  </a:cubicBezTo>
                  <a:cubicBezTo>
                    <a:pt x="1097" y="9107"/>
                    <a:pt x="1097" y="9062"/>
                    <a:pt x="1097" y="9039"/>
                  </a:cubicBezTo>
                  <a:cubicBezTo>
                    <a:pt x="1119" y="8971"/>
                    <a:pt x="1119" y="8925"/>
                    <a:pt x="1119" y="8879"/>
                  </a:cubicBezTo>
                  <a:lnTo>
                    <a:pt x="1119" y="8811"/>
                  </a:lnTo>
                  <a:cubicBezTo>
                    <a:pt x="1119" y="8811"/>
                    <a:pt x="1119" y="8811"/>
                    <a:pt x="1142" y="8788"/>
                  </a:cubicBezTo>
                  <a:lnTo>
                    <a:pt x="1142" y="8765"/>
                  </a:lnTo>
                  <a:lnTo>
                    <a:pt x="1142" y="8742"/>
                  </a:lnTo>
                  <a:cubicBezTo>
                    <a:pt x="1142" y="8628"/>
                    <a:pt x="1165" y="8514"/>
                    <a:pt x="1188" y="8400"/>
                  </a:cubicBezTo>
                  <a:cubicBezTo>
                    <a:pt x="1211" y="8309"/>
                    <a:pt x="1233" y="8240"/>
                    <a:pt x="1233" y="8149"/>
                  </a:cubicBezTo>
                  <a:lnTo>
                    <a:pt x="1279" y="7989"/>
                  </a:lnTo>
                  <a:cubicBezTo>
                    <a:pt x="1348" y="7692"/>
                    <a:pt x="1416" y="7418"/>
                    <a:pt x="1462" y="7144"/>
                  </a:cubicBezTo>
                  <a:cubicBezTo>
                    <a:pt x="1507" y="6985"/>
                    <a:pt x="1553" y="6825"/>
                    <a:pt x="1599" y="6711"/>
                  </a:cubicBezTo>
                  <a:lnTo>
                    <a:pt x="1621" y="6642"/>
                  </a:lnTo>
                  <a:cubicBezTo>
                    <a:pt x="1644" y="6597"/>
                    <a:pt x="1644" y="6551"/>
                    <a:pt x="1667" y="6505"/>
                  </a:cubicBezTo>
                  <a:cubicBezTo>
                    <a:pt x="1690" y="6437"/>
                    <a:pt x="1713" y="6391"/>
                    <a:pt x="1736" y="6323"/>
                  </a:cubicBezTo>
                  <a:lnTo>
                    <a:pt x="1758" y="6277"/>
                  </a:lnTo>
                  <a:lnTo>
                    <a:pt x="1736" y="6300"/>
                  </a:lnTo>
                  <a:lnTo>
                    <a:pt x="1781" y="6209"/>
                  </a:lnTo>
                  <a:lnTo>
                    <a:pt x="1781" y="6163"/>
                  </a:lnTo>
                  <a:cubicBezTo>
                    <a:pt x="1827" y="6095"/>
                    <a:pt x="1827" y="6049"/>
                    <a:pt x="1850" y="5980"/>
                  </a:cubicBezTo>
                  <a:lnTo>
                    <a:pt x="1887" y="5887"/>
                  </a:lnTo>
                  <a:lnTo>
                    <a:pt x="1887" y="5887"/>
                  </a:lnTo>
                  <a:cubicBezTo>
                    <a:pt x="1948" y="5781"/>
                    <a:pt x="1990" y="5675"/>
                    <a:pt x="2032" y="5570"/>
                  </a:cubicBezTo>
                  <a:lnTo>
                    <a:pt x="2055" y="5478"/>
                  </a:lnTo>
                  <a:cubicBezTo>
                    <a:pt x="2101" y="5364"/>
                    <a:pt x="2169" y="5204"/>
                    <a:pt x="2261" y="5045"/>
                  </a:cubicBezTo>
                  <a:lnTo>
                    <a:pt x="2283" y="4999"/>
                  </a:lnTo>
                  <a:lnTo>
                    <a:pt x="2352" y="4839"/>
                  </a:lnTo>
                  <a:cubicBezTo>
                    <a:pt x="2375" y="4771"/>
                    <a:pt x="2420" y="4725"/>
                    <a:pt x="2443" y="4657"/>
                  </a:cubicBezTo>
                  <a:lnTo>
                    <a:pt x="2466" y="4611"/>
                  </a:lnTo>
                  <a:lnTo>
                    <a:pt x="2512" y="4565"/>
                  </a:lnTo>
                  <a:cubicBezTo>
                    <a:pt x="2557" y="4428"/>
                    <a:pt x="2626" y="4314"/>
                    <a:pt x="2694" y="4200"/>
                  </a:cubicBezTo>
                  <a:cubicBezTo>
                    <a:pt x="2786" y="4063"/>
                    <a:pt x="2854" y="3926"/>
                    <a:pt x="2945" y="3812"/>
                  </a:cubicBezTo>
                  <a:lnTo>
                    <a:pt x="2968" y="3789"/>
                  </a:lnTo>
                  <a:cubicBezTo>
                    <a:pt x="3059" y="3629"/>
                    <a:pt x="3151" y="3492"/>
                    <a:pt x="3242" y="3355"/>
                  </a:cubicBezTo>
                  <a:lnTo>
                    <a:pt x="3242" y="3378"/>
                  </a:lnTo>
                  <a:lnTo>
                    <a:pt x="3288" y="3310"/>
                  </a:lnTo>
                  <a:cubicBezTo>
                    <a:pt x="3356" y="3219"/>
                    <a:pt x="3425" y="3127"/>
                    <a:pt x="3516" y="3036"/>
                  </a:cubicBezTo>
                  <a:cubicBezTo>
                    <a:pt x="3607" y="2899"/>
                    <a:pt x="3721" y="2785"/>
                    <a:pt x="3813" y="2671"/>
                  </a:cubicBezTo>
                  <a:cubicBezTo>
                    <a:pt x="3881" y="2602"/>
                    <a:pt x="3972" y="2534"/>
                    <a:pt x="4041" y="2442"/>
                  </a:cubicBezTo>
                  <a:cubicBezTo>
                    <a:pt x="4087" y="2420"/>
                    <a:pt x="4132" y="2374"/>
                    <a:pt x="4178" y="2328"/>
                  </a:cubicBezTo>
                  <a:cubicBezTo>
                    <a:pt x="4292" y="2214"/>
                    <a:pt x="4406" y="2100"/>
                    <a:pt x="4520" y="1986"/>
                  </a:cubicBezTo>
                  <a:cubicBezTo>
                    <a:pt x="4589" y="1940"/>
                    <a:pt x="4634" y="1872"/>
                    <a:pt x="4703" y="1826"/>
                  </a:cubicBezTo>
                  <a:cubicBezTo>
                    <a:pt x="4771" y="1758"/>
                    <a:pt x="4840" y="1712"/>
                    <a:pt x="4908" y="1666"/>
                  </a:cubicBezTo>
                  <a:cubicBezTo>
                    <a:pt x="4977" y="1598"/>
                    <a:pt x="5045" y="1552"/>
                    <a:pt x="5091" y="1507"/>
                  </a:cubicBezTo>
                  <a:lnTo>
                    <a:pt x="5251" y="1393"/>
                  </a:lnTo>
                  <a:cubicBezTo>
                    <a:pt x="5342" y="1301"/>
                    <a:pt x="5456" y="1233"/>
                    <a:pt x="5547" y="1164"/>
                  </a:cubicBezTo>
                  <a:lnTo>
                    <a:pt x="5593" y="1141"/>
                  </a:lnTo>
                  <a:cubicBezTo>
                    <a:pt x="5707" y="1050"/>
                    <a:pt x="5844" y="982"/>
                    <a:pt x="5981" y="890"/>
                  </a:cubicBezTo>
                  <a:lnTo>
                    <a:pt x="6095" y="822"/>
                  </a:lnTo>
                  <a:cubicBezTo>
                    <a:pt x="6187" y="753"/>
                    <a:pt x="6301" y="685"/>
                    <a:pt x="6392" y="616"/>
                  </a:cubicBezTo>
                  <a:cubicBezTo>
                    <a:pt x="6483" y="571"/>
                    <a:pt x="6597" y="502"/>
                    <a:pt x="6712" y="457"/>
                  </a:cubicBezTo>
                  <a:lnTo>
                    <a:pt x="6757" y="434"/>
                  </a:lnTo>
                  <a:lnTo>
                    <a:pt x="6780" y="411"/>
                  </a:lnTo>
                  <a:cubicBezTo>
                    <a:pt x="6871" y="365"/>
                    <a:pt x="6985" y="297"/>
                    <a:pt x="7122" y="251"/>
                  </a:cubicBezTo>
                  <a:cubicBezTo>
                    <a:pt x="7214" y="206"/>
                    <a:pt x="7305" y="183"/>
                    <a:pt x="7396" y="160"/>
                  </a:cubicBezTo>
                  <a:cubicBezTo>
                    <a:pt x="7419" y="160"/>
                    <a:pt x="7419" y="137"/>
                    <a:pt x="7442" y="114"/>
                  </a:cubicBezTo>
                  <a:cubicBezTo>
                    <a:pt x="7442" y="114"/>
                    <a:pt x="7442" y="91"/>
                    <a:pt x="7442" y="69"/>
                  </a:cubicBezTo>
                  <a:cubicBezTo>
                    <a:pt x="7442" y="23"/>
                    <a:pt x="7419" y="0"/>
                    <a:pt x="737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9812;p58">
              <a:extLst>
                <a:ext uri="{FF2B5EF4-FFF2-40B4-BE49-F238E27FC236}">
                  <a16:creationId xmlns:a16="http://schemas.microsoft.com/office/drawing/2014/main" id="{B4358775-26F4-7AF6-B8BB-C05CD3003234}"/>
                </a:ext>
              </a:extLst>
            </p:cNvPr>
            <p:cNvSpPr/>
            <p:nvPr/>
          </p:nvSpPr>
          <p:spPr>
            <a:xfrm>
              <a:off x="5625478" y="3163093"/>
              <a:ext cx="254212" cy="322841"/>
            </a:xfrm>
            <a:custGeom>
              <a:avLst/>
              <a:gdLst/>
              <a:ahLst/>
              <a:cxnLst/>
              <a:rect l="l" t="t" r="r" b="b"/>
              <a:pathLst>
                <a:path w="5397" h="6854" extrusionOk="0">
                  <a:moveTo>
                    <a:pt x="717" y="5479"/>
                  </a:moveTo>
                  <a:lnTo>
                    <a:pt x="717" y="5479"/>
                  </a:lnTo>
                  <a:cubicBezTo>
                    <a:pt x="711" y="5485"/>
                    <a:pt x="705" y="5492"/>
                    <a:pt x="700" y="5501"/>
                  </a:cubicBezTo>
                  <a:lnTo>
                    <a:pt x="700" y="5501"/>
                  </a:lnTo>
                  <a:cubicBezTo>
                    <a:pt x="717" y="5498"/>
                    <a:pt x="717" y="5479"/>
                    <a:pt x="717" y="5479"/>
                  </a:cubicBezTo>
                  <a:close/>
                  <a:moveTo>
                    <a:pt x="5260" y="1"/>
                  </a:moveTo>
                  <a:cubicBezTo>
                    <a:pt x="5009" y="115"/>
                    <a:pt x="4757" y="206"/>
                    <a:pt x="4506" y="343"/>
                  </a:cubicBezTo>
                  <a:cubicBezTo>
                    <a:pt x="4461" y="366"/>
                    <a:pt x="4438" y="389"/>
                    <a:pt x="4392" y="412"/>
                  </a:cubicBezTo>
                  <a:cubicBezTo>
                    <a:pt x="4392" y="389"/>
                    <a:pt x="4392" y="389"/>
                    <a:pt x="4392" y="389"/>
                  </a:cubicBezTo>
                  <a:cubicBezTo>
                    <a:pt x="4376" y="355"/>
                    <a:pt x="4334" y="334"/>
                    <a:pt x="4287" y="334"/>
                  </a:cubicBezTo>
                  <a:cubicBezTo>
                    <a:pt x="4269" y="334"/>
                    <a:pt x="4251" y="337"/>
                    <a:pt x="4233" y="343"/>
                  </a:cubicBezTo>
                  <a:cubicBezTo>
                    <a:pt x="4096" y="434"/>
                    <a:pt x="3959" y="526"/>
                    <a:pt x="3822" y="594"/>
                  </a:cubicBezTo>
                  <a:cubicBezTo>
                    <a:pt x="3685" y="685"/>
                    <a:pt x="3548" y="800"/>
                    <a:pt x="3411" y="891"/>
                  </a:cubicBezTo>
                  <a:cubicBezTo>
                    <a:pt x="3388" y="891"/>
                    <a:pt x="3388" y="914"/>
                    <a:pt x="3365" y="914"/>
                  </a:cubicBezTo>
                  <a:cubicBezTo>
                    <a:pt x="3342" y="914"/>
                    <a:pt x="3319" y="914"/>
                    <a:pt x="3297" y="936"/>
                  </a:cubicBezTo>
                  <a:cubicBezTo>
                    <a:pt x="3274" y="959"/>
                    <a:pt x="3251" y="959"/>
                    <a:pt x="3251" y="982"/>
                  </a:cubicBezTo>
                  <a:cubicBezTo>
                    <a:pt x="3183" y="1028"/>
                    <a:pt x="3137" y="1073"/>
                    <a:pt x="3068" y="1119"/>
                  </a:cubicBezTo>
                  <a:cubicBezTo>
                    <a:pt x="3000" y="1188"/>
                    <a:pt x="2931" y="1233"/>
                    <a:pt x="2863" y="1302"/>
                  </a:cubicBezTo>
                  <a:cubicBezTo>
                    <a:pt x="2840" y="1325"/>
                    <a:pt x="2817" y="1347"/>
                    <a:pt x="2795" y="1370"/>
                  </a:cubicBezTo>
                  <a:cubicBezTo>
                    <a:pt x="2772" y="1393"/>
                    <a:pt x="2726" y="1439"/>
                    <a:pt x="2703" y="1461"/>
                  </a:cubicBezTo>
                  <a:cubicBezTo>
                    <a:pt x="2680" y="1484"/>
                    <a:pt x="2658" y="1507"/>
                    <a:pt x="2612" y="1553"/>
                  </a:cubicBezTo>
                  <a:cubicBezTo>
                    <a:pt x="2589" y="1576"/>
                    <a:pt x="2566" y="1598"/>
                    <a:pt x="2543" y="1621"/>
                  </a:cubicBezTo>
                  <a:cubicBezTo>
                    <a:pt x="2543" y="1644"/>
                    <a:pt x="2521" y="1644"/>
                    <a:pt x="2521" y="1644"/>
                  </a:cubicBezTo>
                  <a:cubicBezTo>
                    <a:pt x="2452" y="1713"/>
                    <a:pt x="2406" y="1781"/>
                    <a:pt x="2338" y="1849"/>
                  </a:cubicBezTo>
                  <a:cubicBezTo>
                    <a:pt x="2270" y="1918"/>
                    <a:pt x="2201" y="1986"/>
                    <a:pt x="2155" y="2078"/>
                  </a:cubicBezTo>
                  <a:cubicBezTo>
                    <a:pt x="2110" y="2123"/>
                    <a:pt x="2064" y="2192"/>
                    <a:pt x="2018" y="2260"/>
                  </a:cubicBezTo>
                  <a:cubicBezTo>
                    <a:pt x="1996" y="2283"/>
                    <a:pt x="1973" y="2306"/>
                    <a:pt x="1950" y="2352"/>
                  </a:cubicBezTo>
                  <a:cubicBezTo>
                    <a:pt x="1882" y="2443"/>
                    <a:pt x="1813" y="2534"/>
                    <a:pt x="1745" y="2648"/>
                  </a:cubicBezTo>
                  <a:cubicBezTo>
                    <a:pt x="1699" y="2694"/>
                    <a:pt x="1676" y="2763"/>
                    <a:pt x="1630" y="2808"/>
                  </a:cubicBezTo>
                  <a:cubicBezTo>
                    <a:pt x="1608" y="2854"/>
                    <a:pt x="1585" y="2877"/>
                    <a:pt x="1562" y="2922"/>
                  </a:cubicBezTo>
                  <a:cubicBezTo>
                    <a:pt x="1562" y="2945"/>
                    <a:pt x="1539" y="2968"/>
                    <a:pt x="1539" y="2991"/>
                  </a:cubicBezTo>
                  <a:cubicBezTo>
                    <a:pt x="1516" y="3014"/>
                    <a:pt x="1516" y="3014"/>
                    <a:pt x="1516" y="3036"/>
                  </a:cubicBezTo>
                  <a:cubicBezTo>
                    <a:pt x="1493" y="3059"/>
                    <a:pt x="1493" y="3082"/>
                    <a:pt x="1493" y="3105"/>
                  </a:cubicBezTo>
                  <a:cubicBezTo>
                    <a:pt x="1425" y="3196"/>
                    <a:pt x="1357" y="3310"/>
                    <a:pt x="1288" y="3402"/>
                  </a:cubicBezTo>
                  <a:cubicBezTo>
                    <a:pt x="1220" y="3561"/>
                    <a:pt x="1128" y="3698"/>
                    <a:pt x="1037" y="3858"/>
                  </a:cubicBezTo>
                  <a:cubicBezTo>
                    <a:pt x="1014" y="3927"/>
                    <a:pt x="991" y="3972"/>
                    <a:pt x="946" y="4041"/>
                  </a:cubicBezTo>
                  <a:cubicBezTo>
                    <a:pt x="900" y="4155"/>
                    <a:pt x="832" y="4269"/>
                    <a:pt x="786" y="4383"/>
                  </a:cubicBezTo>
                  <a:cubicBezTo>
                    <a:pt x="695" y="4543"/>
                    <a:pt x="649" y="4703"/>
                    <a:pt x="580" y="4862"/>
                  </a:cubicBezTo>
                  <a:cubicBezTo>
                    <a:pt x="535" y="4931"/>
                    <a:pt x="512" y="4999"/>
                    <a:pt x="466" y="5091"/>
                  </a:cubicBezTo>
                  <a:cubicBezTo>
                    <a:pt x="444" y="5159"/>
                    <a:pt x="421" y="5228"/>
                    <a:pt x="398" y="5319"/>
                  </a:cubicBezTo>
                  <a:cubicBezTo>
                    <a:pt x="352" y="5479"/>
                    <a:pt x="307" y="5638"/>
                    <a:pt x="261" y="5798"/>
                  </a:cubicBezTo>
                  <a:cubicBezTo>
                    <a:pt x="215" y="5935"/>
                    <a:pt x="170" y="6095"/>
                    <a:pt x="147" y="6255"/>
                  </a:cubicBezTo>
                  <a:cubicBezTo>
                    <a:pt x="124" y="6346"/>
                    <a:pt x="101" y="6415"/>
                    <a:pt x="78" y="6506"/>
                  </a:cubicBezTo>
                  <a:cubicBezTo>
                    <a:pt x="78" y="6529"/>
                    <a:pt x="78" y="6552"/>
                    <a:pt x="78" y="6574"/>
                  </a:cubicBezTo>
                  <a:cubicBezTo>
                    <a:pt x="55" y="6620"/>
                    <a:pt x="55" y="6643"/>
                    <a:pt x="33" y="6666"/>
                  </a:cubicBezTo>
                  <a:cubicBezTo>
                    <a:pt x="33" y="6688"/>
                    <a:pt x="33" y="6711"/>
                    <a:pt x="33" y="6757"/>
                  </a:cubicBezTo>
                  <a:cubicBezTo>
                    <a:pt x="0" y="6805"/>
                    <a:pt x="48" y="6854"/>
                    <a:pt x="95" y="6854"/>
                  </a:cubicBezTo>
                  <a:cubicBezTo>
                    <a:pt x="114" y="6854"/>
                    <a:pt x="133" y="6845"/>
                    <a:pt x="147" y="6825"/>
                  </a:cubicBezTo>
                  <a:cubicBezTo>
                    <a:pt x="170" y="6803"/>
                    <a:pt x="192" y="6780"/>
                    <a:pt x="192" y="6757"/>
                  </a:cubicBezTo>
                  <a:cubicBezTo>
                    <a:pt x="192" y="6734"/>
                    <a:pt x="215" y="6711"/>
                    <a:pt x="215" y="6688"/>
                  </a:cubicBezTo>
                  <a:cubicBezTo>
                    <a:pt x="238" y="6643"/>
                    <a:pt x="261" y="6597"/>
                    <a:pt x="261" y="6552"/>
                  </a:cubicBezTo>
                  <a:cubicBezTo>
                    <a:pt x="307" y="6437"/>
                    <a:pt x="352" y="6323"/>
                    <a:pt x="398" y="6232"/>
                  </a:cubicBezTo>
                  <a:cubicBezTo>
                    <a:pt x="421" y="6141"/>
                    <a:pt x="466" y="6049"/>
                    <a:pt x="489" y="5958"/>
                  </a:cubicBezTo>
                  <a:cubicBezTo>
                    <a:pt x="535" y="5844"/>
                    <a:pt x="580" y="5753"/>
                    <a:pt x="626" y="5661"/>
                  </a:cubicBezTo>
                  <a:cubicBezTo>
                    <a:pt x="626" y="5638"/>
                    <a:pt x="649" y="5616"/>
                    <a:pt x="672" y="5593"/>
                  </a:cubicBezTo>
                  <a:cubicBezTo>
                    <a:pt x="672" y="5559"/>
                    <a:pt x="684" y="5526"/>
                    <a:pt x="700" y="5501"/>
                  </a:cubicBezTo>
                  <a:lnTo>
                    <a:pt x="700" y="5501"/>
                  </a:lnTo>
                  <a:cubicBezTo>
                    <a:pt x="698" y="5501"/>
                    <a:pt x="696" y="5502"/>
                    <a:pt x="695" y="5502"/>
                  </a:cubicBezTo>
                  <a:cubicBezTo>
                    <a:pt x="832" y="5250"/>
                    <a:pt x="946" y="4999"/>
                    <a:pt x="1083" y="4748"/>
                  </a:cubicBezTo>
                  <a:cubicBezTo>
                    <a:pt x="1220" y="4474"/>
                    <a:pt x="1357" y="4223"/>
                    <a:pt x="1493" y="3972"/>
                  </a:cubicBezTo>
                  <a:cubicBezTo>
                    <a:pt x="1562" y="3858"/>
                    <a:pt x="1653" y="3721"/>
                    <a:pt x="1722" y="3607"/>
                  </a:cubicBezTo>
                  <a:cubicBezTo>
                    <a:pt x="1790" y="3470"/>
                    <a:pt x="1859" y="3356"/>
                    <a:pt x="1927" y="3219"/>
                  </a:cubicBezTo>
                  <a:cubicBezTo>
                    <a:pt x="2018" y="3082"/>
                    <a:pt x="2110" y="2945"/>
                    <a:pt x="2224" y="2831"/>
                  </a:cubicBezTo>
                  <a:cubicBezTo>
                    <a:pt x="2315" y="2694"/>
                    <a:pt x="2406" y="2580"/>
                    <a:pt x="2498" y="2443"/>
                  </a:cubicBezTo>
                  <a:cubicBezTo>
                    <a:pt x="2566" y="2374"/>
                    <a:pt x="2635" y="2283"/>
                    <a:pt x="2680" y="2215"/>
                  </a:cubicBezTo>
                  <a:cubicBezTo>
                    <a:pt x="2726" y="2169"/>
                    <a:pt x="2795" y="2101"/>
                    <a:pt x="2840" y="2055"/>
                  </a:cubicBezTo>
                  <a:cubicBezTo>
                    <a:pt x="2886" y="1986"/>
                    <a:pt x="2954" y="1918"/>
                    <a:pt x="3000" y="1872"/>
                  </a:cubicBezTo>
                  <a:cubicBezTo>
                    <a:pt x="3114" y="1758"/>
                    <a:pt x="3228" y="1644"/>
                    <a:pt x="3342" y="1530"/>
                  </a:cubicBezTo>
                  <a:cubicBezTo>
                    <a:pt x="3411" y="1484"/>
                    <a:pt x="3479" y="1416"/>
                    <a:pt x="3525" y="1347"/>
                  </a:cubicBezTo>
                  <a:cubicBezTo>
                    <a:pt x="3593" y="1302"/>
                    <a:pt x="3662" y="1233"/>
                    <a:pt x="3730" y="1188"/>
                  </a:cubicBezTo>
                  <a:cubicBezTo>
                    <a:pt x="3844" y="1096"/>
                    <a:pt x="3981" y="982"/>
                    <a:pt x="4118" y="891"/>
                  </a:cubicBezTo>
                  <a:cubicBezTo>
                    <a:pt x="4164" y="868"/>
                    <a:pt x="4187" y="822"/>
                    <a:pt x="4233" y="800"/>
                  </a:cubicBezTo>
                  <a:cubicBezTo>
                    <a:pt x="4301" y="754"/>
                    <a:pt x="4369" y="708"/>
                    <a:pt x="4438" y="685"/>
                  </a:cubicBezTo>
                  <a:cubicBezTo>
                    <a:pt x="4461" y="640"/>
                    <a:pt x="4506" y="617"/>
                    <a:pt x="4552" y="594"/>
                  </a:cubicBezTo>
                  <a:cubicBezTo>
                    <a:pt x="4598" y="571"/>
                    <a:pt x="4621" y="548"/>
                    <a:pt x="4643" y="526"/>
                  </a:cubicBezTo>
                  <a:cubicBezTo>
                    <a:pt x="4757" y="457"/>
                    <a:pt x="4872" y="389"/>
                    <a:pt x="4986" y="343"/>
                  </a:cubicBezTo>
                  <a:cubicBezTo>
                    <a:pt x="5100" y="275"/>
                    <a:pt x="5214" y="206"/>
                    <a:pt x="5328" y="160"/>
                  </a:cubicBezTo>
                  <a:cubicBezTo>
                    <a:pt x="5374" y="138"/>
                    <a:pt x="5397" y="92"/>
                    <a:pt x="5374" y="46"/>
                  </a:cubicBezTo>
                  <a:cubicBezTo>
                    <a:pt x="5351" y="1"/>
                    <a:pt x="5328" y="1"/>
                    <a:pt x="530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9813;p58">
              <a:extLst>
                <a:ext uri="{FF2B5EF4-FFF2-40B4-BE49-F238E27FC236}">
                  <a16:creationId xmlns:a16="http://schemas.microsoft.com/office/drawing/2014/main" id="{A8E4FC16-5A8E-2373-8E75-A546EAAD9462}"/>
                </a:ext>
              </a:extLst>
            </p:cNvPr>
            <p:cNvSpPr/>
            <p:nvPr/>
          </p:nvSpPr>
          <p:spPr>
            <a:xfrm>
              <a:off x="4637835" y="3254475"/>
              <a:ext cx="372016" cy="732208"/>
            </a:xfrm>
            <a:custGeom>
              <a:avLst/>
              <a:gdLst/>
              <a:ahLst/>
              <a:cxnLst/>
              <a:rect l="l" t="t" r="r" b="b"/>
              <a:pathLst>
                <a:path w="7898" h="15545" extrusionOk="0">
                  <a:moveTo>
                    <a:pt x="2077" y="4269"/>
                  </a:moveTo>
                  <a:cubicBezTo>
                    <a:pt x="2077" y="4292"/>
                    <a:pt x="2077" y="4292"/>
                    <a:pt x="2100" y="4292"/>
                  </a:cubicBezTo>
                  <a:lnTo>
                    <a:pt x="2077" y="4269"/>
                  </a:lnTo>
                  <a:close/>
                  <a:moveTo>
                    <a:pt x="4406" y="9062"/>
                  </a:moveTo>
                  <a:cubicBezTo>
                    <a:pt x="4406" y="9062"/>
                    <a:pt x="4406" y="9075"/>
                    <a:pt x="4415" y="9081"/>
                  </a:cubicBezTo>
                  <a:lnTo>
                    <a:pt x="4415" y="9081"/>
                  </a:lnTo>
                  <a:cubicBezTo>
                    <a:pt x="4412" y="9075"/>
                    <a:pt x="4409" y="9069"/>
                    <a:pt x="4406" y="9062"/>
                  </a:cubicBezTo>
                  <a:close/>
                  <a:moveTo>
                    <a:pt x="5995" y="11646"/>
                  </a:moveTo>
                  <a:cubicBezTo>
                    <a:pt x="5998" y="11652"/>
                    <a:pt x="6001" y="11658"/>
                    <a:pt x="6003" y="11665"/>
                  </a:cubicBezTo>
                  <a:cubicBezTo>
                    <a:pt x="6003" y="11665"/>
                    <a:pt x="6003" y="11653"/>
                    <a:pt x="5995" y="11646"/>
                  </a:cubicBezTo>
                  <a:close/>
                  <a:moveTo>
                    <a:pt x="137" y="1"/>
                  </a:moveTo>
                  <a:cubicBezTo>
                    <a:pt x="114" y="1"/>
                    <a:pt x="92" y="1"/>
                    <a:pt x="69" y="24"/>
                  </a:cubicBezTo>
                  <a:cubicBezTo>
                    <a:pt x="23" y="46"/>
                    <a:pt x="0" y="115"/>
                    <a:pt x="46" y="183"/>
                  </a:cubicBezTo>
                  <a:cubicBezTo>
                    <a:pt x="69" y="206"/>
                    <a:pt x="92" y="252"/>
                    <a:pt x="114" y="298"/>
                  </a:cubicBezTo>
                  <a:cubicBezTo>
                    <a:pt x="160" y="412"/>
                    <a:pt x="206" y="526"/>
                    <a:pt x="251" y="640"/>
                  </a:cubicBezTo>
                  <a:cubicBezTo>
                    <a:pt x="320" y="777"/>
                    <a:pt x="366" y="914"/>
                    <a:pt x="434" y="1028"/>
                  </a:cubicBezTo>
                  <a:cubicBezTo>
                    <a:pt x="457" y="1051"/>
                    <a:pt x="457" y="1074"/>
                    <a:pt x="480" y="1096"/>
                  </a:cubicBezTo>
                  <a:cubicBezTo>
                    <a:pt x="525" y="1188"/>
                    <a:pt x="571" y="1302"/>
                    <a:pt x="617" y="1393"/>
                  </a:cubicBezTo>
                  <a:lnTo>
                    <a:pt x="639" y="1416"/>
                  </a:lnTo>
                  <a:cubicBezTo>
                    <a:pt x="662" y="1484"/>
                    <a:pt x="708" y="1553"/>
                    <a:pt x="754" y="1621"/>
                  </a:cubicBezTo>
                  <a:cubicBezTo>
                    <a:pt x="754" y="1667"/>
                    <a:pt x="776" y="1690"/>
                    <a:pt x="799" y="1713"/>
                  </a:cubicBezTo>
                  <a:lnTo>
                    <a:pt x="776" y="1713"/>
                  </a:lnTo>
                  <a:cubicBezTo>
                    <a:pt x="799" y="1713"/>
                    <a:pt x="799" y="1713"/>
                    <a:pt x="799" y="1736"/>
                  </a:cubicBezTo>
                  <a:cubicBezTo>
                    <a:pt x="799" y="1736"/>
                    <a:pt x="799" y="1758"/>
                    <a:pt x="822" y="1758"/>
                  </a:cubicBezTo>
                  <a:cubicBezTo>
                    <a:pt x="891" y="1895"/>
                    <a:pt x="936" y="2032"/>
                    <a:pt x="1005" y="2169"/>
                  </a:cubicBezTo>
                  <a:cubicBezTo>
                    <a:pt x="1073" y="2306"/>
                    <a:pt x="1119" y="2443"/>
                    <a:pt x="1187" y="2580"/>
                  </a:cubicBezTo>
                  <a:cubicBezTo>
                    <a:pt x="1324" y="2854"/>
                    <a:pt x="1484" y="3105"/>
                    <a:pt x="1621" y="3379"/>
                  </a:cubicBezTo>
                  <a:cubicBezTo>
                    <a:pt x="1644" y="3425"/>
                    <a:pt x="1667" y="3470"/>
                    <a:pt x="1689" y="3516"/>
                  </a:cubicBezTo>
                  <a:lnTo>
                    <a:pt x="1689" y="3493"/>
                  </a:lnTo>
                  <a:cubicBezTo>
                    <a:pt x="1689" y="3505"/>
                    <a:pt x="1695" y="3516"/>
                    <a:pt x="1701" y="3528"/>
                  </a:cubicBezTo>
                  <a:lnTo>
                    <a:pt x="1701" y="3528"/>
                  </a:lnTo>
                  <a:cubicBezTo>
                    <a:pt x="1698" y="3525"/>
                    <a:pt x="1694" y="3521"/>
                    <a:pt x="1689" y="3516"/>
                  </a:cubicBezTo>
                  <a:lnTo>
                    <a:pt x="1689" y="3516"/>
                  </a:lnTo>
                  <a:cubicBezTo>
                    <a:pt x="1697" y="3527"/>
                    <a:pt x="1703" y="3537"/>
                    <a:pt x="1710" y="3547"/>
                  </a:cubicBezTo>
                  <a:lnTo>
                    <a:pt x="1710" y="3547"/>
                  </a:lnTo>
                  <a:cubicBezTo>
                    <a:pt x="1711" y="3552"/>
                    <a:pt x="1712" y="3557"/>
                    <a:pt x="1712" y="3562"/>
                  </a:cubicBezTo>
                  <a:cubicBezTo>
                    <a:pt x="1712" y="3557"/>
                    <a:pt x="1712" y="3554"/>
                    <a:pt x="1712" y="3551"/>
                  </a:cubicBezTo>
                  <a:lnTo>
                    <a:pt x="1712" y="3551"/>
                  </a:lnTo>
                  <a:cubicBezTo>
                    <a:pt x="1743" y="3602"/>
                    <a:pt x="1762" y="3642"/>
                    <a:pt x="1781" y="3698"/>
                  </a:cubicBezTo>
                  <a:cubicBezTo>
                    <a:pt x="1849" y="3813"/>
                    <a:pt x="1895" y="3927"/>
                    <a:pt x="1963" y="4041"/>
                  </a:cubicBezTo>
                  <a:cubicBezTo>
                    <a:pt x="1963" y="4049"/>
                    <a:pt x="1963" y="4058"/>
                    <a:pt x="1964" y="4065"/>
                  </a:cubicBezTo>
                  <a:lnTo>
                    <a:pt x="1964" y="4065"/>
                  </a:lnTo>
                  <a:cubicBezTo>
                    <a:pt x="1964" y="4065"/>
                    <a:pt x="1964" y="4064"/>
                    <a:pt x="1964" y="4064"/>
                  </a:cubicBezTo>
                  <a:lnTo>
                    <a:pt x="1964" y="4064"/>
                  </a:lnTo>
                  <a:cubicBezTo>
                    <a:pt x="1964" y="4064"/>
                    <a:pt x="1964" y="4065"/>
                    <a:pt x="1964" y="4065"/>
                  </a:cubicBezTo>
                  <a:lnTo>
                    <a:pt x="1964" y="4065"/>
                  </a:lnTo>
                  <a:cubicBezTo>
                    <a:pt x="1966" y="4076"/>
                    <a:pt x="1971" y="4085"/>
                    <a:pt x="1983" y="4086"/>
                  </a:cubicBezTo>
                  <a:lnTo>
                    <a:pt x="1983" y="4086"/>
                  </a:lnTo>
                  <a:cubicBezTo>
                    <a:pt x="1986" y="4092"/>
                    <a:pt x="1986" y="4098"/>
                    <a:pt x="1986" y="4109"/>
                  </a:cubicBezTo>
                  <a:cubicBezTo>
                    <a:pt x="1986" y="4109"/>
                    <a:pt x="1986" y="4109"/>
                    <a:pt x="1986" y="4087"/>
                  </a:cubicBezTo>
                  <a:cubicBezTo>
                    <a:pt x="2009" y="4155"/>
                    <a:pt x="2055" y="4223"/>
                    <a:pt x="2100" y="4292"/>
                  </a:cubicBezTo>
                  <a:cubicBezTo>
                    <a:pt x="2100" y="4338"/>
                    <a:pt x="2123" y="4360"/>
                    <a:pt x="2123" y="4383"/>
                  </a:cubicBezTo>
                  <a:cubicBezTo>
                    <a:pt x="2169" y="4452"/>
                    <a:pt x="2192" y="4520"/>
                    <a:pt x="2237" y="4566"/>
                  </a:cubicBezTo>
                  <a:cubicBezTo>
                    <a:pt x="2260" y="4657"/>
                    <a:pt x="2306" y="4748"/>
                    <a:pt x="2351" y="4840"/>
                  </a:cubicBezTo>
                  <a:cubicBezTo>
                    <a:pt x="2374" y="4931"/>
                    <a:pt x="2420" y="5000"/>
                    <a:pt x="2466" y="5091"/>
                  </a:cubicBezTo>
                  <a:cubicBezTo>
                    <a:pt x="2534" y="5251"/>
                    <a:pt x="2625" y="5433"/>
                    <a:pt x="2694" y="5593"/>
                  </a:cubicBezTo>
                  <a:cubicBezTo>
                    <a:pt x="2717" y="5639"/>
                    <a:pt x="2739" y="5661"/>
                    <a:pt x="2762" y="5707"/>
                  </a:cubicBezTo>
                  <a:cubicBezTo>
                    <a:pt x="2740" y="5685"/>
                    <a:pt x="2739" y="5684"/>
                    <a:pt x="2739" y="5684"/>
                  </a:cubicBezTo>
                  <a:lnTo>
                    <a:pt x="2739" y="5684"/>
                  </a:lnTo>
                  <a:cubicBezTo>
                    <a:pt x="2808" y="5798"/>
                    <a:pt x="2854" y="5935"/>
                    <a:pt x="2922" y="6049"/>
                  </a:cubicBezTo>
                  <a:cubicBezTo>
                    <a:pt x="2990" y="6186"/>
                    <a:pt x="3036" y="6301"/>
                    <a:pt x="3105" y="6438"/>
                  </a:cubicBezTo>
                  <a:cubicBezTo>
                    <a:pt x="3150" y="6552"/>
                    <a:pt x="3219" y="6689"/>
                    <a:pt x="3287" y="6803"/>
                  </a:cubicBezTo>
                  <a:cubicBezTo>
                    <a:pt x="3356" y="6963"/>
                    <a:pt x="3424" y="7099"/>
                    <a:pt x="3493" y="7236"/>
                  </a:cubicBezTo>
                  <a:cubicBezTo>
                    <a:pt x="3561" y="7328"/>
                    <a:pt x="3607" y="7419"/>
                    <a:pt x="3652" y="7533"/>
                  </a:cubicBezTo>
                  <a:cubicBezTo>
                    <a:pt x="3652" y="7533"/>
                    <a:pt x="3652" y="7533"/>
                    <a:pt x="3652" y="7510"/>
                  </a:cubicBezTo>
                  <a:cubicBezTo>
                    <a:pt x="3652" y="7522"/>
                    <a:pt x="3658" y="7533"/>
                    <a:pt x="3664" y="7545"/>
                  </a:cubicBezTo>
                  <a:lnTo>
                    <a:pt x="3664" y="7545"/>
                  </a:lnTo>
                  <a:cubicBezTo>
                    <a:pt x="3661" y="7542"/>
                    <a:pt x="3657" y="7538"/>
                    <a:pt x="3652" y="7533"/>
                  </a:cubicBezTo>
                  <a:lnTo>
                    <a:pt x="3652" y="7533"/>
                  </a:lnTo>
                  <a:cubicBezTo>
                    <a:pt x="3659" y="7545"/>
                    <a:pt x="3666" y="7559"/>
                    <a:pt x="3675" y="7574"/>
                  </a:cubicBezTo>
                  <a:lnTo>
                    <a:pt x="3675" y="7574"/>
                  </a:lnTo>
                  <a:cubicBezTo>
                    <a:pt x="3675" y="7576"/>
                    <a:pt x="3675" y="7577"/>
                    <a:pt x="3675" y="7579"/>
                  </a:cubicBezTo>
                  <a:cubicBezTo>
                    <a:pt x="3675" y="7577"/>
                    <a:pt x="3675" y="7576"/>
                    <a:pt x="3675" y="7575"/>
                  </a:cubicBezTo>
                  <a:lnTo>
                    <a:pt x="3675" y="7575"/>
                  </a:lnTo>
                  <a:cubicBezTo>
                    <a:pt x="3690" y="7600"/>
                    <a:pt x="3706" y="7627"/>
                    <a:pt x="3721" y="7651"/>
                  </a:cubicBezTo>
                  <a:lnTo>
                    <a:pt x="3721" y="7651"/>
                  </a:lnTo>
                  <a:cubicBezTo>
                    <a:pt x="3721" y="7650"/>
                    <a:pt x="3721" y="7649"/>
                    <a:pt x="3721" y="7647"/>
                  </a:cubicBezTo>
                  <a:lnTo>
                    <a:pt x="3721" y="7647"/>
                  </a:lnTo>
                  <a:cubicBezTo>
                    <a:pt x="3722" y="7651"/>
                    <a:pt x="3723" y="7654"/>
                    <a:pt x="3725" y="7658"/>
                  </a:cubicBezTo>
                  <a:lnTo>
                    <a:pt x="3725" y="7658"/>
                  </a:lnTo>
                  <a:cubicBezTo>
                    <a:pt x="3723" y="7656"/>
                    <a:pt x="3722" y="7654"/>
                    <a:pt x="3721" y="7651"/>
                  </a:cubicBezTo>
                  <a:lnTo>
                    <a:pt x="3721" y="7651"/>
                  </a:lnTo>
                  <a:cubicBezTo>
                    <a:pt x="3721" y="7667"/>
                    <a:pt x="3722" y="7671"/>
                    <a:pt x="3735" y="7684"/>
                  </a:cubicBezTo>
                  <a:lnTo>
                    <a:pt x="3735" y="7684"/>
                  </a:lnTo>
                  <a:cubicBezTo>
                    <a:pt x="3731" y="7675"/>
                    <a:pt x="3728" y="7667"/>
                    <a:pt x="3725" y="7658"/>
                  </a:cubicBezTo>
                  <a:lnTo>
                    <a:pt x="3725" y="7658"/>
                  </a:lnTo>
                  <a:cubicBezTo>
                    <a:pt x="3732" y="7670"/>
                    <a:pt x="3738" y="7682"/>
                    <a:pt x="3744" y="7693"/>
                  </a:cubicBezTo>
                  <a:cubicBezTo>
                    <a:pt x="3740" y="7690"/>
                    <a:pt x="3738" y="7687"/>
                    <a:pt x="3735" y="7684"/>
                  </a:cubicBezTo>
                  <a:lnTo>
                    <a:pt x="3735" y="7684"/>
                  </a:lnTo>
                  <a:cubicBezTo>
                    <a:pt x="3759" y="7740"/>
                    <a:pt x="3793" y="7797"/>
                    <a:pt x="3812" y="7853"/>
                  </a:cubicBezTo>
                  <a:cubicBezTo>
                    <a:pt x="3858" y="7921"/>
                    <a:pt x="3903" y="8012"/>
                    <a:pt x="3926" y="8104"/>
                  </a:cubicBezTo>
                  <a:cubicBezTo>
                    <a:pt x="3995" y="8264"/>
                    <a:pt x="4086" y="8423"/>
                    <a:pt x="4177" y="8583"/>
                  </a:cubicBezTo>
                  <a:lnTo>
                    <a:pt x="4155" y="8583"/>
                  </a:lnTo>
                  <a:cubicBezTo>
                    <a:pt x="4177" y="8606"/>
                    <a:pt x="4177" y="8629"/>
                    <a:pt x="4200" y="8652"/>
                  </a:cubicBezTo>
                  <a:cubicBezTo>
                    <a:pt x="4246" y="8743"/>
                    <a:pt x="4269" y="8811"/>
                    <a:pt x="4314" y="8903"/>
                  </a:cubicBezTo>
                  <a:cubicBezTo>
                    <a:pt x="4337" y="8948"/>
                    <a:pt x="4360" y="8994"/>
                    <a:pt x="4406" y="9040"/>
                  </a:cubicBezTo>
                  <a:cubicBezTo>
                    <a:pt x="4383" y="9040"/>
                    <a:pt x="4383" y="9017"/>
                    <a:pt x="4383" y="9017"/>
                  </a:cubicBezTo>
                  <a:lnTo>
                    <a:pt x="4383" y="9017"/>
                  </a:lnTo>
                  <a:cubicBezTo>
                    <a:pt x="4383" y="9040"/>
                    <a:pt x="4406" y="9062"/>
                    <a:pt x="4428" y="9085"/>
                  </a:cubicBezTo>
                  <a:cubicBezTo>
                    <a:pt x="4422" y="9085"/>
                    <a:pt x="4418" y="9084"/>
                    <a:pt x="4415" y="9081"/>
                  </a:cubicBezTo>
                  <a:lnTo>
                    <a:pt x="4415" y="9081"/>
                  </a:lnTo>
                  <a:cubicBezTo>
                    <a:pt x="4455" y="9166"/>
                    <a:pt x="4477" y="9250"/>
                    <a:pt x="4520" y="9314"/>
                  </a:cubicBezTo>
                  <a:cubicBezTo>
                    <a:pt x="4565" y="9405"/>
                    <a:pt x="4611" y="9473"/>
                    <a:pt x="4634" y="9565"/>
                  </a:cubicBezTo>
                  <a:cubicBezTo>
                    <a:pt x="4680" y="9633"/>
                    <a:pt x="4702" y="9724"/>
                    <a:pt x="4748" y="9793"/>
                  </a:cubicBezTo>
                  <a:cubicBezTo>
                    <a:pt x="4794" y="9884"/>
                    <a:pt x="4839" y="9975"/>
                    <a:pt x="4885" y="10067"/>
                  </a:cubicBezTo>
                  <a:cubicBezTo>
                    <a:pt x="4885" y="10090"/>
                    <a:pt x="4908" y="10112"/>
                    <a:pt x="4908" y="10135"/>
                  </a:cubicBezTo>
                  <a:lnTo>
                    <a:pt x="4908" y="10090"/>
                  </a:lnTo>
                  <a:cubicBezTo>
                    <a:pt x="4931" y="10181"/>
                    <a:pt x="4976" y="10249"/>
                    <a:pt x="5022" y="10318"/>
                  </a:cubicBezTo>
                  <a:cubicBezTo>
                    <a:pt x="5068" y="10409"/>
                    <a:pt x="5113" y="10523"/>
                    <a:pt x="5159" y="10615"/>
                  </a:cubicBezTo>
                  <a:cubicBezTo>
                    <a:pt x="5205" y="10706"/>
                    <a:pt x="5250" y="10797"/>
                    <a:pt x="5296" y="10888"/>
                  </a:cubicBezTo>
                  <a:cubicBezTo>
                    <a:pt x="5341" y="10980"/>
                    <a:pt x="5387" y="11094"/>
                    <a:pt x="5433" y="11208"/>
                  </a:cubicBezTo>
                  <a:cubicBezTo>
                    <a:pt x="5524" y="11413"/>
                    <a:pt x="5615" y="11619"/>
                    <a:pt x="5730" y="11801"/>
                  </a:cubicBezTo>
                  <a:cubicBezTo>
                    <a:pt x="5752" y="11870"/>
                    <a:pt x="5775" y="11938"/>
                    <a:pt x="5821" y="12007"/>
                  </a:cubicBezTo>
                  <a:cubicBezTo>
                    <a:pt x="5844" y="12075"/>
                    <a:pt x="5889" y="12144"/>
                    <a:pt x="5912" y="12212"/>
                  </a:cubicBezTo>
                  <a:cubicBezTo>
                    <a:pt x="6049" y="12463"/>
                    <a:pt x="6163" y="12714"/>
                    <a:pt x="6277" y="12943"/>
                  </a:cubicBezTo>
                  <a:cubicBezTo>
                    <a:pt x="6391" y="13171"/>
                    <a:pt x="6528" y="13399"/>
                    <a:pt x="6643" y="13627"/>
                  </a:cubicBezTo>
                  <a:cubicBezTo>
                    <a:pt x="6620" y="13605"/>
                    <a:pt x="6620" y="13605"/>
                    <a:pt x="6620" y="13605"/>
                  </a:cubicBezTo>
                  <a:lnTo>
                    <a:pt x="6620" y="13605"/>
                  </a:lnTo>
                  <a:cubicBezTo>
                    <a:pt x="6643" y="13650"/>
                    <a:pt x="6665" y="13673"/>
                    <a:pt x="6665" y="13696"/>
                  </a:cubicBezTo>
                  <a:cubicBezTo>
                    <a:pt x="6688" y="13742"/>
                    <a:pt x="6711" y="13787"/>
                    <a:pt x="6757" y="13833"/>
                  </a:cubicBezTo>
                  <a:cubicBezTo>
                    <a:pt x="6757" y="13856"/>
                    <a:pt x="6757" y="13879"/>
                    <a:pt x="6779" y="13901"/>
                  </a:cubicBezTo>
                  <a:cubicBezTo>
                    <a:pt x="6779" y="13924"/>
                    <a:pt x="6802" y="13947"/>
                    <a:pt x="6802" y="13970"/>
                  </a:cubicBezTo>
                  <a:cubicBezTo>
                    <a:pt x="6871" y="14084"/>
                    <a:pt x="6916" y="14198"/>
                    <a:pt x="6962" y="14289"/>
                  </a:cubicBezTo>
                  <a:cubicBezTo>
                    <a:pt x="6962" y="14289"/>
                    <a:pt x="6962" y="14267"/>
                    <a:pt x="6962" y="14267"/>
                  </a:cubicBezTo>
                  <a:cubicBezTo>
                    <a:pt x="7031" y="14404"/>
                    <a:pt x="7099" y="14540"/>
                    <a:pt x="7168" y="14677"/>
                  </a:cubicBezTo>
                  <a:cubicBezTo>
                    <a:pt x="7236" y="14792"/>
                    <a:pt x="7304" y="14906"/>
                    <a:pt x="7373" y="15020"/>
                  </a:cubicBezTo>
                  <a:cubicBezTo>
                    <a:pt x="7393" y="15079"/>
                    <a:pt x="7412" y="15121"/>
                    <a:pt x="7432" y="15160"/>
                  </a:cubicBezTo>
                  <a:lnTo>
                    <a:pt x="7432" y="15160"/>
                  </a:lnTo>
                  <a:cubicBezTo>
                    <a:pt x="7429" y="15158"/>
                    <a:pt x="7424" y="15157"/>
                    <a:pt x="7419" y="15157"/>
                  </a:cubicBezTo>
                  <a:cubicBezTo>
                    <a:pt x="7464" y="15202"/>
                    <a:pt x="7487" y="15248"/>
                    <a:pt x="7510" y="15294"/>
                  </a:cubicBezTo>
                  <a:cubicBezTo>
                    <a:pt x="7533" y="15362"/>
                    <a:pt x="7578" y="15408"/>
                    <a:pt x="7601" y="15476"/>
                  </a:cubicBezTo>
                  <a:cubicBezTo>
                    <a:pt x="7624" y="15499"/>
                    <a:pt x="7670" y="15545"/>
                    <a:pt x="7692" y="15545"/>
                  </a:cubicBezTo>
                  <a:cubicBezTo>
                    <a:pt x="7738" y="15545"/>
                    <a:pt x="7784" y="15545"/>
                    <a:pt x="7829" y="15522"/>
                  </a:cubicBezTo>
                  <a:cubicBezTo>
                    <a:pt x="7852" y="15499"/>
                    <a:pt x="7875" y="15453"/>
                    <a:pt x="7898" y="15408"/>
                  </a:cubicBezTo>
                  <a:cubicBezTo>
                    <a:pt x="7898" y="15362"/>
                    <a:pt x="7875" y="15339"/>
                    <a:pt x="7875" y="15294"/>
                  </a:cubicBezTo>
                  <a:cubicBezTo>
                    <a:pt x="7829" y="15248"/>
                    <a:pt x="7807" y="15180"/>
                    <a:pt x="7784" y="15134"/>
                  </a:cubicBezTo>
                  <a:cubicBezTo>
                    <a:pt x="7784" y="15134"/>
                    <a:pt x="7784" y="15157"/>
                    <a:pt x="7784" y="15180"/>
                  </a:cubicBezTo>
                  <a:cubicBezTo>
                    <a:pt x="7761" y="15134"/>
                    <a:pt x="7738" y="15088"/>
                    <a:pt x="7715" y="15043"/>
                  </a:cubicBezTo>
                  <a:cubicBezTo>
                    <a:pt x="7692" y="14997"/>
                    <a:pt x="7692" y="14951"/>
                    <a:pt x="7670" y="14906"/>
                  </a:cubicBezTo>
                  <a:cubicBezTo>
                    <a:pt x="7670" y="14929"/>
                    <a:pt x="7670" y="14929"/>
                    <a:pt x="7670" y="14929"/>
                  </a:cubicBezTo>
                  <a:cubicBezTo>
                    <a:pt x="7601" y="14814"/>
                    <a:pt x="7533" y="14677"/>
                    <a:pt x="7464" y="14563"/>
                  </a:cubicBezTo>
                  <a:cubicBezTo>
                    <a:pt x="7396" y="14449"/>
                    <a:pt x="7327" y="14312"/>
                    <a:pt x="7259" y="14175"/>
                  </a:cubicBezTo>
                  <a:cubicBezTo>
                    <a:pt x="7259" y="14152"/>
                    <a:pt x="7236" y="14130"/>
                    <a:pt x="7236" y="14130"/>
                  </a:cubicBezTo>
                  <a:cubicBezTo>
                    <a:pt x="7190" y="14038"/>
                    <a:pt x="7145" y="13947"/>
                    <a:pt x="7099" y="13856"/>
                  </a:cubicBezTo>
                  <a:cubicBezTo>
                    <a:pt x="7099" y="13833"/>
                    <a:pt x="7099" y="13810"/>
                    <a:pt x="7076" y="13810"/>
                  </a:cubicBezTo>
                  <a:cubicBezTo>
                    <a:pt x="7053" y="13742"/>
                    <a:pt x="7008" y="13673"/>
                    <a:pt x="6985" y="13605"/>
                  </a:cubicBezTo>
                  <a:cubicBezTo>
                    <a:pt x="6962" y="13582"/>
                    <a:pt x="6962" y="13536"/>
                    <a:pt x="6939" y="13513"/>
                  </a:cubicBezTo>
                  <a:cubicBezTo>
                    <a:pt x="6802" y="13239"/>
                    <a:pt x="6643" y="12966"/>
                    <a:pt x="6506" y="12692"/>
                  </a:cubicBezTo>
                  <a:cubicBezTo>
                    <a:pt x="6391" y="12441"/>
                    <a:pt x="6277" y="12189"/>
                    <a:pt x="6140" y="11938"/>
                  </a:cubicBezTo>
                  <a:cubicBezTo>
                    <a:pt x="6095" y="11847"/>
                    <a:pt x="6049" y="11733"/>
                    <a:pt x="5981" y="11642"/>
                  </a:cubicBezTo>
                  <a:cubicBezTo>
                    <a:pt x="5987" y="11642"/>
                    <a:pt x="5992" y="11644"/>
                    <a:pt x="5995" y="11646"/>
                  </a:cubicBezTo>
                  <a:lnTo>
                    <a:pt x="5995" y="11646"/>
                  </a:lnTo>
                  <a:cubicBezTo>
                    <a:pt x="5907" y="11447"/>
                    <a:pt x="5817" y="11248"/>
                    <a:pt x="5707" y="11048"/>
                  </a:cubicBezTo>
                  <a:cubicBezTo>
                    <a:pt x="5684" y="11003"/>
                    <a:pt x="5661" y="10934"/>
                    <a:pt x="5638" y="10888"/>
                  </a:cubicBezTo>
                  <a:cubicBezTo>
                    <a:pt x="5615" y="10820"/>
                    <a:pt x="5593" y="10751"/>
                    <a:pt x="5547" y="10706"/>
                  </a:cubicBezTo>
                  <a:cubicBezTo>
                    <a:pt x="5501" y="10592"/>
                    <a:pt x="5456" y="10478"/>
                    <a:pt x="5387" y="10363"/>
                  </a:cubicBezTo>
                  <a:cubicBezTo>
                    <a:pt x="5341" y="10249"/>
                    <a:pt x="5273" y="10135"/>
                    <a:pt x="5205" y="10021"/>
                  </a:cubicBezTo>
                  <a:cubicBezTo>
                    <a:pt x="5205" y="9998"/>
                    <a:pt x="5182" y="9975"/>
                    <a:pt x="5182" y="9930"/>
                  </a:cubicBezTo>
                  <a:lnTo>
                    <a:pt x="5182" y="9975"/>
                  </a:lnTo>
                  <a:cubicBezTo>
                    <a:pt x="5159" y="9907"/>
                    <a:pt x="5113" y="9838"/>
                    <a:pt x="5090" y="9770"/>
                  </a:cubicBezTo>
                  <a:cubicBezTo>
                    <a:pt x="5022" y="9633"/>
                    <a:pt x="4953" y="9496"/>
                    <a:pt x="4908" y="9359"/>
                  </a:cubicBezTo>
                  <a:cubicBezTo>
                    <a:pt x="4817" y="9222"/>
                    <a:pt x="4748" y="9062"/>
                    <a:pt x="4680" y="8903"/>
                  </a:cubicBezTo>
                  <a:cubicBezTo>
                    <a:pt x="4680" y="8880"/>
                    <a:pt x="4657" y="8880"/>
                    <a:pt x="4657" y="8857"/>
                  </a:cubicBezTo>
                  <a:cubicBezTo>
                    <a:pt x="4634" y="8811"/>
                    <a:pt x="4588" y="8743"/>
                    <a:pt x="4565" y="8674"/>
                  </a:cubicBezTo>
                  <a:cubicBezTo>
                    <a:pt x="4520" y="8606"/>
                    <a:pt x="4497" y="8537"/>
                    <a:pt x="4451" y="8469"/>
                  </a:cubicBezTo>
                  <a:cubicBezTo>
                    <a:pt x="4428" y="8400"/>
                    <a:pt x="4406" y="8355"/>
                    <a:pt x="4383" y="8309"/>
                  </a:cubicBezTo>
                  <a:cubicBezTo>
                    <a:pt x="4314" y="8172"/>
                    <a:pt x="4246" y="8035"/>
                    <a:pt x="4200" y="7898"/>
                  </a:cubicBezTo>
                  <a:cubicBezTo>
                    <a:pt x="4132" y="7761"/>
                    <a:pt x="4063" y="7647"/>
                    <a:pt x="3995" y="7510"/>
                  </a:cubicBezTo>
                  <a:cubicBezTo>
                    <a:pt x="3972" y="7465"/>
                    <a:pt x="3949" y="7419"/>
                    <a:pt x="3949" y="7373"/>
                  </a:cubicBezTo>
                  <a:cubicBezTo>
                    <a:pt x="3949" y="7396"/>
                    <a:pt x="3949" y="7396"/>
                    <a:pt x="3949" y="7396"/>
                  </a:cubicBezTo>
                  <a:lnTo>
                    <a:pt x="3926" y="7373"/>
                  </a:lnTo>
                  <a:lnTo>
                    <a:pt x="3949" y="7373"/>
                  </a:lnTo>
                  <a:cubicBezTo>
                    <a:pt x="3835" y="7168"/>
                    <a:pt x="3721" y="6985"/>
                    <a:pt x="3607" y="6780"/>
                  </a:cubicBezTo>
                  <a:cubicBezTo>
                    <a:pt x="3515" y="6574"/>
                    <a:pt x="3424" y="6369"/>
                    <a:pt x="3333" y="6164"/>
                  </a:cubicBezTo>
                  <a:cubicBezTo>
                    <a:pt x="3219" y="5958"/>
                    <a:pt x="3127" y="5753"/>
                    <a:pt x="3036" y="5547"/>
                  </a:cubicBezTo>
                  <a:cubicBezTo>
                    <a:pt x="3013" y="5525"/>
                    <a:pt x="3013" y="5502"/>
                    <a:pt x="2990" y="5479"/>
                  </a:cubicBezTo>
                  <a:cubicBezTo>
                    <a:pt x="2990" y="5456"/>
                    <a:pt x="2968" y="5433"/>
                    <a:pt x="2945" y="5388"/>
                  </a:cubicBezTo>
                  <a:cubicBezTo>
                    <a:pt x="2876" y="5251"/>
                    <a:pt x="2808" y="5091"/>
                    <a:pt x="2739" y="4931"/>
                  </a:cubicBezTo>
                  <a:cubicBezTo>
                    <a:pt x="2717" y="4863"/>
                    <a:pt x="2671" y="4771"/>
                    <a:pt x="2625" y="4703"/>
                  </a:cubicBezTo>
                  <a:cubicBezTo>
                    <a:pt x="2580" y="4612"/>
                    <a:pt x="2557" y="4520"/>
                    <a:pt x="2511" y="4429"/>
                  </a:cubicBezTo>
                  <a:cubicBezTo>
                    <a:pt x="2466" y="4338"/>
                    <a:pt x="2420" y="4246"/>
                    <a:pt x="2374" y="4155"/>
                  </a:cubicBezTo>
                  <a:lnTo>
                    <a:pt x="2374" y="4155"/>
                  </a:lnTo>
                  <a:lnTo>
                    <a:pt x="2397" y="4178"/>
                  </a:lnTo>
                  <a:cubicBezTo>
                    <a:pt x="2351" y="4109"/>
                    <a:pt x="2306" y="4041"/>
                    <a:pt x="2260" y="3950"/>
                  </a:cubicBezTo>
                  <a:cubicBezTo>
                    <a:pt x="2260" y="3950"/>
                    <a:pt x="2260" y="3950"/>
                    <a:pt x="2260" y="3927"/>
                  </a:cubicBezTo>
                  <a:cubicBezTo>
                    <a:pt x="2249" y="3915"/>
                    <a:pt x="2243" y="3904"/>
                    <a:pt x="2237" y="3892"/>
                  </a:cubicBezTo>
                  <a:lnTo>
                    <a:pt x="2237" y="3892"/>
                  </a:lnTo>
                  <a:cubicBezTo>
                    <a:pt x="2237" y="3895"/>
                    <a:pt x="2237" y="3899"/>
                    <a:pt x="2237" y="3904"/>
                  </a:cubicBezTo>
                  <a:cubicBezTo>
                    <a:pt x="2230" y="3889"/>
                    <a:pt x="2223" y="3874"/>
                    <a:pt x="2215" y="3859"/>
                  </a:cubicBezTo>
                  <a:lnTo>
                    <a:pt x="2215" y="3859"/>
                  </a:lnTo>
                  <a:cubicBezTo>
                    <a:pt x="2226" y="3870"/>
                    <a:pt x="2232" y="3881"/>
                    <a:pt x="2237" y="3892"/>
                  </a:cubicBezTo>
                  <a:lnTo>
                    <a:pt x="2237" y="3892"/>
                  </a:lnTo>
                  <a:cubicBezTo>
                    <a:pt x="2236" y="3880"/>
                    <a:pt x="2233" y="3876"/>
                    <a:pt x="2215" y="3859"/>
                  </a:cubicBezTo>
                  <a:lnTo>
                    <a:pt x="2215" y="3859"/>
                  </a:lnTo>
                  <a:cubicBezTo>
                    <a:pt x="2215" y="3859"/>
                    <a:pt x="2215" y="3859"/>
                    <a:pt x="2215" y="3859"/>
                  </a:cubicBezTo>
                  <a:lnTo>
                    <a:pt x="2215" y="3859"/>
                  </a:lnTo>
                  <a:cubicBezTo>
                    <a:pt x="2215" y="3859"/>
                    <a:pt x="2215" y="3859"/>
                    <a:pt x="2214" y="3858"/>
                  </a:cubicBezTo>
                  <a:lnTo>
                    <a:pt x="2214" y="3858"/>
                  </a:lnTo>
                  <a:cubicBezTo>
                    <a:pt x="2215" y="3859"/>
                    <a:pt x="2215" y="3859"/>
                    <a:pt x="2215" y="3859"/>
                  </a:cubicBezTo>
                  <a:lnTo>
                    <a:pt x="2215" y="3859"/>
                  </a:lnTo>
                  <a:cubicBezTo>
                    <a:pt x="2154" y="3733"/>
                    <a:pt x="2093" y="3592"/>
                    <a:pt x="2032" y="3470"/>
                  </a:cubicBezTo>
                  <a:cubicBezTo>
                    <a:pt x="2009" y="3447"/>
                    <a:pt x="1986" y="3402"/>
                    <a:pt x="1963" y="3356"/>
                  </a:cubicBezTo>
                  <a:lnTo>
                    <a:pt x="1963" y="3356"/>
                  </a:lnTo>
                  <a:cubicBezTo>
                    <a:pt x="1986" y="3379"/>
                    <a:pt x="1986" y="3379"/>
                    <a:pt x="1986" y="3379"/>
                  </a:cubicBezTo>
                  <a:cubicBezTo>
                    <a:pt x="1918" y="3242"/>
                    <a:pt x="1826" y="3082"/>
                    <a:pt x="1758" y="2945"/>
                  </a:cubicBezTo>
                  <a:cubicBezTo>
                    <a:pt x="1667" y="2785"/>
                    <a:pt x="1598" y="2671"/>
                    <a:pt x="1530" y="2512"/>
                  </a:cubicBezTo>
                  <a:cubicBezTo>
                    <a:pt x="1438" y="2329"/>
                    <a:pt x="1347" y="2146"/>
                    <a:pt x="1256" y="1964"/>
                  </a:cubicBezTo>
                  <a:cubicBezTo>
                    <a:pt x="1210" y="1872"/>
                    <a:pt x="1164" y="1758"/>
                    <a:pt x="1119" y="1667"/>
                  </a:cubicBezTo>
                  <a:cubicBezTo>
                    <a:pt x="1073" y="1576"/>
                    <a:pt x="1028" y="1484"/>
                    <a:pt x="982" y="1393"/>
                  </a:cubicBezTo>
                  <a:cubicBezTo>
                    <a:pt x="936" y="1325"/>
                    <a:pt x="913" y="1256"/>
                    <a:pt x="868" y="1188"/>
                  </a:cubicBezTo>
                  <a:cubicBezTo>
                    <a:pt x="822" y="1119"/>
                    <a:pt x="776" y="1028"/>
                    <a:pt x="731" y="959"/>
                  </a:cubicBezTo>
                  <a:cubicBezTo>
                    <a:pt x="708" y="891"/>
                    <a:pt x="662" y="823"/>
                    <a:pt x="617" y="754"/>
                  </a:cubicBezTo>
                  <a:cubicBezTo>
                    <a:pt x="571" y="686"/>
                    <a:pt x="525" y="617"/>
                    <a:pt x="503" y="526"/>
                  </a:cubicBezTo>
                  <a:cubicBezTo>
                    <a:pt x="411" y="366"/>
                    <a:pt x="320" y="206"/>
                    <a:pt x="229" y="46"/>
                  </a:cubicBezTo>
                  <a:cubicBezTo>
                    <a:pt x="206" y="24"/>
                    <a:pt x="183" y="1"/>
                    <a:pt x="13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814;p58">
              <a:extLst>
                <a:ext uri="{FF2B5EF4-FFF2-40B4-BE49-F238E27FC236}">
                  <a16:creationId xmlns:a16="http://schemas.microsoft.com/office/drawing/2014/main" id="{C31E1259-C2AE-FE9A-6734-A84C8D12CA27}"/>
                </a:ext>
              </a:extLst>
            </p:cNvPr>
            <p:cNvSpPr/>
            <p:nvPr/>
          </p:nvSpPr>
          <p:spPr>
            <a:xfrm>
              <a:off x="4907697" y="3842615"/>
              <a:ext cx="14037" cy="12953"/>
            </a:xfrm>
            <a:custGeom>
              <a:avLst/>
              <a:gdLst/>
              <a:ahLst/>
              <a:cxnLst/>
              <a:rect l="l" t="t" r="r" b="b"/>
              <a:pathLst>
                <a:path w="298" h="275" extrusionOk="0">
                  <a:moveTo>
                    <a:pt x="137" y="0"/>
                  </a:moveTo>
                  <a:cubicBezTo>
                    <a:pt x="69" y="0"/>
                    <a:pt x="1" y="69"/>
                    <a:pt x="1" y="137"/>
                  </a:cubicBezTo>
                  <a:cubicBezTo>
                    <a:pt x="23" y="228"/>
                    <a:pt x="92" y="274"/>
                    <a:pt x="160" y="274"/>
                  </a:cubicBezTo>
                  <a:cubicBezTo>
                    <a:pt x="229" y="274"/>
                    <a:pt x="297" y="206"/>
                    <a:pt x="297" y="114"/>
                  </a:cubicBezTo>
                  <a:cubicBezTo>
                    <a:pt x="297" y="46"/>
                    <a:pt x="229" y="0"/>
                    <a:pt x="137"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815;p58">
              <a:extLst>
                <a:ext uri="{FF2B5EF4-FFF2-40B4-BE49-F238E27FC236}">
                  <a16:creationId xmlns:a16="http://schemas.microsoft.com/office/drawing/2014/main" id="{26D405E0-F290-9018-909A-46C2BBE1B220}"/>
                </a:ext>
              </a:extLst>
            </p:cNvPr>
            <p:cNvSpPr/>
            <p:nvPr/>
          </p:nvSpPr>
          <p:spPr>
            <a:xfrm>
              <a:off x="4875431" y="3514678"/>
              <a:ext cx="255955" cy="162409"/>
            </a:xfrm>
            <a:custGeom>
              <a:avLst/>
              <a:gdLst/>
              <a:ahLst/>
              <a:cxnLst/>
              <a:rect l="l" t="t" r="r" b="b"/>
              <a:pathLst>
                <a:path w="5434" h="3448" extrusionOk="0">
                  <a:moveTo>
                    <a:pt x="343" y="1"/>
                  </a:moveTo>
                  <a:cubicBezTo>
                    <a:pt x="320" y="1"/>
                    <a:pt x="275" y="1"/>
                    <a:pt x="252" y="23"/>
                  </a:cubicBezTo>
                  <a:cubicBezTo>
                    <a:pt x="229" y="46"/>
                    <a:pt x="229" y="46"/>
                    <a:pt x="206" y="69"/>
                  </a:cubicBezTo>
                  <a:cubicBezTo>
                    <a:pt x="183" y="69"/>
                    <a:pt x="183" y="92"/>
                    <a:pt x="183" y="92"/>
                  </a:cubicBezTo>
                  <a:cubicBezTo>
                    <a:pt x="161" y="115"/>
                    <a:pt x="161" y="115"/>
                    <a:pt x="161" y="115"/>
                  </a:cubicBezTo>
                  <a:cubicBezTo>
                    <a:pt x="115" y="137"/>
                    <a:pt x="115" y="160"/>
                    <a:pt x="115" y="206"/>
                  </a:cubicBezTo>
                  <a:cubicBezTo>
                    <a:pt x="92" y="206"/>
                    <a:pt x="69" y="206"/>
                    <a:pt x="46" y="229"/>
                  </a:cubicBezTo>
                  <a:cubicBezTo>
                    <a:pt x="24" y="229"/>
                    <a:pt x="1" y="274"/>
                    <a:pt x="24" y="297"/>
                  </a:cubicBezTo>
                  <a:cubicBezTo>
                    <a:pt x="24" y="343"/>
                    <a:pt x="69" y="343"/>
                    <a:pt x="92" y="343"/>
                  </a:cubicBezTo>
                  <a:cubicBezTo>
                    <a:pt x="115" y="343"/>
                    <a:pt x="138" y="343"/>
                    <a:pt x="138" y="320"/>
                  </a:cubicBezTo>
                  <a:cubicBezTo>
                    <a:pt x="138" y="320"/>
                    <a:pt x="138" y="343"/>
                    <a:pt x="138" y="343"/>
                  </a:cubicBezTo>
                  <a:cubicBezTo>
                    <a:pt x="138" y="320"/>
                    <a:pt x="161" y="320"/>
                    <a:pt x="183" y="320"/>
                  </a:cubicBezTo>
                  <a:cubicBezTo>
                    <a:pt x="183" y="320"/>
                    <a:pt x="206" y="343"/>
                    <a:pt x="229" y="343"/>
                  </a:cubicBezTo>
                  <a:cubicBezTo>
                    <a:pt x="275" y="366"/>
                    <a:pt x="343" y="389"/>
                    <a:pt x="389" y="411"/>
                  </a:cubicBezTo>
                  <a:lnTo>
                    <a:pt x="366" y="411"/>
                  </a:lnTo>
                  <a:cubicBezTo>
                    <a:pt x="480" y="480"/>
                    <a:pt x="571" y="548"/>
                    <a:pt x="663" y="640"/>
                  </a:cubicBezTo>
                  <a:cubicBezTo>
                    <a:pt x="708" y="685"/>
                    <a:pt x="754" y="754"/>
                    <a:pt x="800" y="822"/>
                  </a:cubicBezTo>
                  <a:cubicBezTo>
                    <a:pt x="822" y="868"/>
                    <a:pt x="868" y="936"/>
                    <a:pt x="914" y="982"/>
                  </a:cubicBezTo>
                  <a:cubicBezTo>
                    <a:pt x="982" y="1096"/>
                    <a:pt x="1051" y="1210"/>
                    <a:pt x="1119" y="1324"/>
                  </a:cubicBezTo>
                  <a:cubicBezTo>
                    <a:pt x="1188" y="1439"/>
                    <a:pt x="1256" y="1553"/>
                    <a:pt x="1347" y="1644"/>
                  </a:cubicBezTo>
                  <a:cubicBezTo>
                    <a:pt x="1393" y="1712"/>
                    <a:pt x="1439" y="1758"/>
                    <a:pt x="1484" y="1827"/>
                  </a:cubicBezTo>
                  <a:cubicBezTo>
                    <a:pt x="1507" y="1849"/>
                    <a:pt x="1530" y="1872"/>
                    <a:pt x="1576" y="1918"/>
                  </a:cubicBezTo>
                  <a:cubicBezTo>
                    <a:pt x="1599" y="1941"/>
                    <a:pt x="1621" y="1963"/>
                    <a:pt x="1644" y="1986"/>
                  </a:cubicBezTo>
                  <a:cubicBezTo>
                    <a:pt x="1758" y="2100"/>
                    <a:pt x="1872" y="2215"/>
                    <a:pt x="1987" y="2306"/>
                  </a:cubicBezTo>
                  <a:cubicBezTo>
                    <a:pt x="2101" y="2397"/>
                    <a:pt x="2215" y="2488"/>
                    <a:pt x="2352" y="2557"/>
                  </a:cubicBezTo>
                  <a:cubicBezTo>
                    <a:pt x="2466" y="2625"/>
                    <a:pt x="2580" y="2694"/>
                    <a:pt x="2717" y="2762"/>
                  </a:cubicBezTo>
                  <a:cubicBezTo>
                    <a:pt x="2831" y="2831"/>
                    <a:pt x="2968" y="2899"/>
                    <a:pt x="3105" y="2968"/>
                  </a:cubicBezTo>
                  <a:cubicBezTo>
                    <a:pt x="3219" y="3013"/>
                    <a:pt x="3356" y="3082"/>
                    <a:pt x="3470" y="3128"/>
                  </a:cubicBezTo>
                  <a:cubicBezTo>
                    <a:pt x="3630" y="3196"/>
                    <a:pt x="3790" y="3242"/>
                    <a:pt x="3950" y="3265"/>
                  </a:cubicBezTo>
                  <a:cubicBezTo>
                    <a:pt x="4086" y="3310"/>
                    <a:pt x="4223" y="3333"/>
                    <a:pt x="4360" y="3379"/>
                  </a:cubicBezTo>
                  <a:cubicBezTo>
                    <a:pt x="4429" y="3379"/>
                    <a:pt x="4497" y="3401"/>
                    <a:pt x="4566" y="3424"/>
                  </a:cubicBezTo>
                  <a:cubicBezTo>
                    <a:pt x="4634" y="3424"/>
                    <a:pt x="4703" y="3447"/>
                    <a:pt x="4771" y="3447"/>
                  </a:cubicBezTo>
                  <a:lnTo>
                    <a:pt x="5319" y="3447"/>
                  </a:lnTo>
                  <a:cubicBezTo>
                    <a:pt x="5342" y="3447"/>
                    <a:pt x="5388" y="3401"/>
                    <a:pt x="5410" y="3379"/>
                  </a:cubicBezTo>
                  <a:cubicBezTo>
                    <a:pt x="5433" y="3310"/>
                    <a:pt x="5410" y="3242"/>
                    <a:pt x="5365" y="3219"/>
                  </a:cubicBezTo>
                  <a:cubicBezTo>
                    <a:pt x="5342" y="3207"/>
                    <a:pt x="5319" y="3207"/>
                    <a:pt x="5296" y="3207"/>
                  </a:cubicBezTo>
                  <a:cubicBezTo>
                    <a:pt x="5273" y="3207"/>
                    <a:pt x="5251" y="3207"/>
                    <a:pt x="5228" y="3196"/>
                  </a:cubicBezTo>
                  <a:lnTo>
                    <a:pt x="5114" y="3196"/>
                  </a:lnTo>
                  <a:cubicBezTo>
                    <a:pt x="5091" y="3207"/>
                    <a:pt x="5074" y="3213"/>
                    <a:pt x="5057" y="3213"/>
                  </a:cubicBezTo>
                  <a:cubicBezTo>
                    <a:pt x="5039" y="3213"/>
                    <a:pt x="5022" y="3207"/>
                    <a:pt x="5000" y="3196"/>
                  </a:cubicBezTo>
                  <a:cubicBezTo>
                    <a:pt x="4908" y="3196"/>
                    <a:pt x="4840" y="3196"/>
                    <a:pt x="4748" y="3173"/>
                  </a:cubicBezTo>
                  <a:cubicBezTo>
                    <a:pt x="4703" y="3173"/>
                    <a:pt x="4657" y="3173"/>
                    <a:pt x="4589" y="3150"/>
                  </a:cubicBezTo>
                  <a:cubicBezTo>
                    <a:pt x="4543" y="3150"/>
                    <a:pt x="4475" y="3128"/>
                    <a:pt x="4406" y="3128"/>
                  </a:cubicBezTo>
                  <a:cubicBezTo>
                    <a:pt x="4315" y="3105"/>
                    <a:pt x="4223" y="3082"/>
                    <a:pt x="4132" y="3059"/>
                  </a:cubicBezTo>
                  <a:cubicBezTo>
                    <a:pt x="4041" y="3036"/>
                    <a:pt x="3950" y="3013"/>
                    <a:pt x="3858" y="2991"/>
                  </a:cubicBezTo>
                  <a:cubicBezTo>
                    <a:pt x="3835" y="2968"/>
                    <a:pt x="3835" y="2968"/>
                    <a:pt x="3813" y="2968"/>
                  </a:cubicBezTo>
                  <a:cubicBezTo>
                    <a:pt x="3744" y="2945"/>
                    <a:pt x="3676" y="2922"/>
                    <a:pt x="3607" y="2899"/>
                  </a:cubicBezTo>
                  <a:cubicBezTo>
                    <a:pt x="3562" y="2876"/>
                    <a:pt x="3493" y="2854"/>
                    <a:pt x="3447" y="2831"/>
                  </a:cubicBezTo>
                  <a:cubicBezTo>
                    <a:pt x="3310" y="2762"/>
                    <a:pt x="3173" y="2717"/>
                    <a:pt x="3059" y="2648"/>
                  </a:cubicBezTo>
                  <a:cubicBezTo>
                    <a:pt x="3037" y="2625"/>
                    <a:pt x="2991" y="2625"/>
                    <a:pt x="2968" y="2603"/>
                  </a:cubicBezTo>
                  <a:cubicBezTo>
                    <a:pt x="2945" y="2580"/>
                    <a:pt x="2922" y="2580"/>
                    <a:pt x="2900" y="2557"/>
                  </a:cubicBezTo>
                  <a:cubicBezTo>
                    <a:pt x="2785" y="2488"/>
                    <a:pt x="2694" y="2443"/>
                    <a:pt x="2603" y="2374"/>
                  </a:cubicBezTo>
                  <a:cubicBezTo>
                    <a:pt x="2512" y="2306"/>
                    <a:pt x="2397" y="2237"/>
                    <a:pt x="2306" y="2146"/>
                  </a:cubicBezTo>
                  <a:cubicBezTo>
                    <a:pt x="2215" y="2078"/>
                    <a:pt x="2124" y="1986"/>
                    <a:pt x="2055" y="1895"/>
                  </a:cubicBezTo>
                  <a:cubicBezTo>
                    <a:pt x="1918" y="1758"/>
                    <a:pt x="1804" y="1575"/>
                    <a:pt x="1690" y="1416"/>
                  </a:cubicBezTo>
                  <a:cubicBezTo>
                    <a:pt x="1644" y="1347"/>
                    <a:pt x="1576" y="1256"/>
                    <a:pt x="1530" y="1165"/>
                  </a:cubicBezTo>
                  <a:cubicBezTo>
                    <a:pt x="1462" y="1073"/>
                    <a:pt x="1416" y="982"/>
                    <a:pt x="1370" y="891"/>
                  </a:cubicBezTo>
                  <a:cubicBezTo>
                    <a:pt x="1370" y="914"/>
                    <a:pt x="1370" y="914"/>
                    <a:pt x="1370" y="914"/>
                  </a:cubicBezTo>
                  <a:cubicBezTo>
                    <a:pt x="1347" y="845"/>
                    <a:pt x="1302" y="799"/>
                    <a:pt x="1279" y="731"/>
                  </a:cubicBezTo>
                  <a:cubicBezTo>
                    <a:pt x="1233" y="662"/>
                    <a:pt x="1211" y="594"/>
                    <a:pt x="1165" y="548"/>
                  </a:cubicBezTo>
                  <a:cubicBezTo>
                    <a:pt x="1142" y="480"/>
                    <a:pt x="1096" y="434"/>
                    <a:pt x="1051" y="389"/>
                  </a:cubicBezTo>
                  <a:cubicBezTo>
                    <a:pt x="1005" y="320"/>
                    <a:pt x="937" y="274"/>
                    <a:pt x="868" y="206"/>
                  </a:cubicBezTo>
                  <a:cubicBezTo>
                    <a:pt x="822" y="160"/>
                    <a:pt x="754" y="115"/>
                    <a:pt x="708" y="92"/>
                  </a:cubicBezTo>
                  <a:cubicBezTo>
                    <a:pt x="640" y="46"/>
                    <a:pt x="571" y="23"/>
                    <a:pt x="503"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816;p58">
              <a:extLst>
                <a:ext uri="{FF2B5EF4-FFF2-40B4-BE49-F238E27FC236}">
                  <a16:creationId xmlns:a16="http://schemas.microsoft.com/office/drawing/2014/main" id="{F8580ECF-327B-8DAD-9B42-47932EB28B82}"/>
                </a:ext>
              </a:extLst>
            </p:cNvPr>
            <p:cNvSpPr/>
            <p:nvPr/>
          </p:nvSpPr>
          <p:spPr>
            <a:xfrm>
              <a:off x="4982971" y="3344821"/>
              <a:ext cx="131180" cy="281720"/>
            </a:xfrm>
            <a:custGeom>
              <a:avLst/>
              <a:gdLst/>
              <a:ahLst/>
              <a:cxnLst/>
              <a:rect l="l" t="t" r="r" b="b"/>
              <a:pathLst>
                <a:path w="2785" h="5981" extrusionOk="0">
                  <a:moveTo>
                    <a:pt x="160" y="0"/>
                  </a:moveTo>
                  <a:cubicBezTo>
                    <a:pt x="114" y="0"/>
                    <a:pt x="92" y="23"/>
                    <a:pt x="69" y="46"/>
                  </a:cubicBezTo>
                  <a:cubicBezTo>
                    <a:pt x="46" y="69"/>
                    <a:pt x="23" y="91"/>
                    <a:pt x="23" y="137"/>
                  </a:cubicBezTo>
                  <a:cubicBezTo>
                    <a:pt x="0" y="160"/>
                    <a:pt x="0" y="206"/>
                    <a:pt x="0" y="228"/>
                  </a:cubicBezTo>
                  <a:cubicBezTo>
                    <a:pt x="23" y="320"/>
                    <a:pt x="23" y="388"/>
                    <a:pt x="23" y="479"/>
                  </a:cubicBezTo>
                  <a:lnTo>
                    <a:pt x="23" y="434"/>
                  </a:lnTo>
                  <a:cubicBezTo>
                    <a:pt x="46" y="594"/>
                    <a:pt x="46" y="776"/>
                    <a:pt x="46" y="936"/>
                  </a:cubicBezTo>
                  <a:cubicBezTo>
                    <a:pt x="69" y="1073"/>
                    <a:pt x="92" y="1233"/>
                    <a:pt x="92" y="1370"/>
                  </a:cubicBezTo>
                  <a:cubicBezTo>
                    <a:pt x="114" y="1438"/>
                    <a:pt x="137" y="1529"/>
                    <a:pt x="137" y="1598"/>
                  </a:cubicBezTo>
                  <a:cubicBezTo>
                    <a:pt x="160" y="1666"/>
                    <a:pt x="160" y="1758"/>
                    <a:pt x="183" y="1826"/>
                  </a:cubicBezTo>
                  <a:cubicBezTo>
                    <a:pt x="183" y="1872"/>
                    <a:pt x="206" y="1895"/>
                    <a:pt x="206" y="1940"/>
                  </a:cubicBezTo>
                  <a:cubicBezTo>
                    <a:pt x="229" y="1986"/>
                    <a:pt x="229" y="2009"/>
                    <a:pt x="251" y="2054"/>
                  </a:cubicBezTo>
                  <a:cubicBezTo>
                    <a:pt x="251" y="2146"/>
                    <a:pt x="274" y="2214"/>
                    <a:pt x="297" y="2305"/>
                  </a:cubicBezTo>
                  <a:cubicBezTo>
                    <a:pt x="343" y="2442"/>
                    <a:pt x="388" y="2602"/>
                    <a:pt x="434" y="2739"/>
                  </a:cubicBezTo>
                  <a:lnTo>
                    <a:pt x="434" y="2716"/>
                  </a:lnTo>
                  <a:cubicBezTo>
                    <a:pt x="480" y="2876"/>
                    <a:pt x="548" y="3013"/>
                    <a:pt x="617" y="3173"/>
                  </a:cubicBezTo>
                  <a:cubicBezTo>
                    <a:pt x="639" y="3241"/>
                    <a:pt x="662" y="3310"/>
                    <a:pt x="708" y="3378"/>
                  </a:cubicBezTo>
                  <a:cubicBezTo>
                    <a:pt x="754" y="3515"/>
                    <a:pt x="799" y="3652"/>
                    <a:pt x="868" y="3789"/>
                  </a:cubicBezTo>
                  <a:cubicBezTo>
                    <a:pt x="936" y="3903"/>
                    <a:pt x="982" y="4040"/>
                    <a:pt x="1050" y="4154"/>
                  </a:cubicBezTo>
                  <a:cubicBezTo>
                    <a:pt x="1187" y="4405"/>
                    <a:pt x="1347" y="4656"/>
                    <a:pt x="1530" y="4885"/>
                  </a:cubicBezTo>
                  <a:cubicBezTo>
                    <a:pt x="1575" y="4953"/>
                    <a:pt x="1644" y="5022"/>
                    <a:pt x="1712" y="5090"/>
                  </a:cubicBezTo>
                  <a:cubicBezTo>
                    <a:pt x="1735" y="5113"/>
                    <a:pt x="1758" y="5159"/>
                    <a:pt x="1781" y="5181"/>
                  </a:cubicBezTo>
                  <a:cubicBezTo>
                    <a:pt x="1826" y="5227"/>
                    <a:pt x="1849" y="5250"/>
                    <a:pt x="1895" y="5273"/>
                  </a:cubicBezTo>
                  <a:cubicBezTo>
                    <a:pt x="1940" y="5341"/>
                    <a:pt x="2009" y="5410"/>
                    <a:pt x="2055" y="5478"/>
                  </a:cubicBezTo>
                  <a:cubicBezTo>
                    <a:pt x="2123" y="5547"/>
                    <a:pt x="2192" y="5592"/>
                    <a:pt x="2260" y="5661"/>
                  </a:cubicBezTo>
                  <a:cubicBezTo>
                    <a:pt x="2283" y="5661"/>
                    <a:pt x="2283" y="5661"/>
                    <a:pt x="2283" y="5684"/>
                  </a:cubicBezTo>
                  <a:cubicBezTo>
                    <a:pt x="2328" y="5706"/>
                    <a:pt x="2351" y="5729"/>
                    <a:pt x="2397" y="5752"/>
                  </a:cubicBezTo>
                  <a:lnTo>
                    <a:pt x="2374" y="5752"/>
                  </a:lnTo>
                  <a:cubicBezTo>
                    <a:pt x="2420" y="5798"/>
                    <a:pt x="2488" y="5821"/>
                    <a:pt x="2534" y="5866"/>
                  </a:cubicBezTo>
                  <a:lnTo>
                    <a:pt x="2625" y="5935"/>
                  </a:lnTo>
                  <a:cubicBezTo>
                    <a:pt x="2625" y="5958"/>
                    <a:pt x="2648" y="5958"/>
                    <a:pt x="2671" y="5980"/>
                  </a:cubicBezTo>
                  <a:cubicBezTo>
                    <a:pt x="2694" y="5980"/>
                    <a:pt x="2717" y="5980"/>
                    <a:pt x="2762" y="5958"/>
                  </a:cubicBezTo>
                  <a:cubicBezTo>
                    <a:pt x="2785" y="5935"/>
                    <a:pt x="2785" y="5889"/>
                    <a:pt x="2762" y="5866"/>
                  </a:cubicBezTo>
                  <a:cubicBezTo>
                    <a:pt x="2739" y="5843"/>
                    <a:pt x="2717" y="5821"/>
                    <a:pt x="2717" y="5821"/>
                  </a:cubicBezTo>
                  <a:cubicBezTo>
                    <a:pt x="2671" y="5775"/>
                    <a:pt x="2648" y="5752"/>
                    <a:pt x="2625" y="5729"/>
                  </a:cubicBezTo>
                  <a:cubicBezTo>
                    <a:pt x="2602" y="5706"/>
                    <a:pt x="2580" y="5706"/>
                    <a:pt x="2557" y="5684"/>
                  </a:cubicBezTo>
                  <a:cubicBezTo>
                    <a:pt x="2511" y="5638"/>
                    <a:pt x="2465" y="5592"/>
                    <a:pt x="2420" y="5547"/>
                  </a:cubicBezTo>
                  <a:cubicBezTo>
                    <a:pt x="2374" y="5478"/>
                    <a:pt x="2328" y="5433"/>
                    <a:pt x="2260" y="5364"/>
                  </a:cubicBezTo>
                  <a:cubicBezTo>
                    <a:pt x="2214" y="5296"/>
                    <a:pt x="2169" y="5250"/>
                    <a:pt x="2123" y="5181"/>
                  </a:cubicBezTo>
                  <a:cubicBezTo>
                    <a:pt x="2055" y="5113"/>
                    <a:pt x="2009" y="5045"/>
                    <a:pt x="1940" y="4976"/>
                  </a:cubicBezTo>
                  <a:cubicBezTo>
                    <a:pt x="1895" y="4908"/>
                    <a:pt x="1849" y="4862"/>
                    <a:pt x="1803" y="4793"/>
                  </a:cubicBezTo>
                  <a:cubicBezTo>
                    <a:pt x="1712" y="4656"/>
                    <a:pt x="1598" y="4542"/>
                    <a:pt x="1507" y="4428"/>
                  </a:cubicBezTo>
                  <a:cubicBezTo>
                    <a:pt x="1507" y="4405"/>
                    <a:pt x="1507" y="4405"/>
                    <a:pt x="1507" y="4405"/>
                  </a:cubicBezTo>
                  <a:cubicBezTo>
                    <a:pt x="1438" y="4314"/>
                    <a:pt x="1370" y="4200"/>
                    <a:pt x="1301" y="4086"/>
                  </a:cubicBezTo>
                  <a:cubicBezTo>
                    <a:pt x="1233" y="3995"/>
                    <a:pt x="1187" y="3880"/>
                    <a:pt x="1119" y="3766"/>
                  </a:cubicBezTo>
                  <a:cubicBezTo>
                    <a:pt x="1119" y="3743"/>
                    <a:pt x="1096" y="3721"/>
                    <a:pt x="1096" y="3698"/>
                  </a:cubicBezTo>
                  <a:cubicBezTo>
                    <a:pt x="1005" y="3515"/>
                    <a:pt x="936" y="3333"/>
                    <a:pt x="868" y="3173"/>
                  </a:cubicBezTo>
                  <a:lnTo>
                    <a:pt x="868" y="3173"/>
                  </a:lnTo>
                  <a:cubicBezTo>
                    <a:pt x="868" y="3173"/>
                    <a:pt x="868" y="3173"/>
                    <a:pt x="890" y="3196"/>
                  </a:cubicBezTo>
                  <a:cubicBezTo>
                    <a:pt x="822" y="3059"/>
                    <a:pt x="776" y="2899"/>
                    <a:pt x="731" y="2762"/>
                  </a:cubicBezTo>
                  <a:cubicBezTo>
                    <a:pt x="708" y="2671"/>
                    <a:pt x="685" y="2602"/>
                    <a:pt x="685" y="2534"/>
                  </a:cubicBezTo>
                  <a:cubicBezTo>
                    <a:pt x="662" y="2442"/>
                    <a:pt x="639" y="2374"/>
                    <a:pt x="617" y="2283"/>
                  </a:cubicBezTo>
                  <a:cubicBezTo>
                    <a:pt x="617" y="2214"/>
                    <a:pt x="594" y="2123"/>
                    <a:pt x="571" y="2054"/>
                  </a:cubicBezTo>
                  <a:cubicBezTo>
                    <a:pt x="548" y="1963"/>
                    <a:pt x="525" y="1895"/>
                    <a:pt x="525" y="1803"/>
                  </a:cubicBezTo>
                  <a:cubicBezTo>
                    <a:pt x="502" y="1735"/>
                    <a:pt x="502" y="1666"/>
                    <a:pt x="480" y="1575"/>
                  </a:cubicBezTo>
                  <a:cubicBezTo>
                    <a:pt x="480" y="1507"/>
                    <a:pt x="457" y="1438"/>
                    <a:pt x="457" y="1347"/>
                  </a:cubicBezTo>
                  <a:cubicBezTo>
                    <a:pt x="434" y="1278"/>
                    <a:pt x="434" y="1233"/>
                    <a:pt x="434" y="1164"/>
                  </a:cubicBezTo>
                  <a:cubicBezTo>
                    <a:pt x="434" y="1146"/>
                    <a:pt x="434" y="1127"/>
                    <a:pt x="434" y="1096"/>
                  </a:cubicBezTo>
                  <a:cubicBezTo>
                    <a:pt x="411" y="1004"/>
                    <a:pt x="411" y="890"/>
                    <a:pt x="411" y="799"/>
                  </a:cubicBezTo>
                  <a:cubicBezTo>
                    <a:pt x="411" y="685"/>
                    <a:pt x="411" y="594"/>
                    <a:pt x="411" y="479"/>
                  </a:cubicBezTo>
                  <a:cubicBezTo>
                    <a:pt x="411" y="457"/>
                    <a:pt x="388" y="434"/>
                    <a:pt x="365" y="434"/>
                  </a:cubicBezTo>
                  <a:lnTo>
                    <a:pt x="320" y="434"/>
                  </a:lnTo>
                  <a:cubicBezTo>
                    <a:pt x="320" y="411"/>
                    <a:pt x="320" y="365"/>
                    <a:pt x="320" y="342"/>
                  </a:cubicBezTo>
                  <a:cubicBezTo>
                    <a:pt x="320" y="274"/>
                    <a:pt x="320" y="228"/>
                    <a:pt x="297" y="183"/>
                  </a:cubicBezTo>
                  <a:cubicBezTo>
                    <a:pt x="297" y="137"/>
                    <a:pt x="274" y="91"/>
                    <a:pt x="251" y="46"/>
                  </a:cubicBezTo>
                  <a:cubicBezTo>
                    <a:pt x="229" y="23"/>
                    <a:pt x="183" y="0"/>
                    <a:pt x="1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817;p58">
              <a:extLst>
                <a:ext uri="{FF2B5EF4-FFF2-40B4-BE49-F238E27FC236}">
                  <a16:creationId xmlns:a16="http://schemas.microsoft.com/office/drawing/2014/main" id="{D4D9BFBD-BE49-4E33-A04F-81630A603D01}"/>
                </a:ext>
              </a:extLst>
            </p:cNvPr>
            <p:cNvSpPr/>
            <p:nvPr/>
          </p:nvSpPr>
          <p:spPr>
            <a:xfrm>
              <a:off x="5075437" y="3664138"/>
              <a:ext cx="195711" cy="508566"/>
            </a:xfrm>
            <a:custGeom>
              <a:avLst/>
              <a:gdLst/>
              <a:ahLst/>
              <a:cxnLst/>
              <a:rect l="l" t="t" r="r" b="b"/>
              <a:pathLst>
                <a:path w="4155" h="10797" extrusionOk="0">
                  <a:moveTo>
                    <a:pt x="1301" y="0"/>
                  </a:moveTo>
                  <a:cubicBezTo>
                    <a:pt x="1278" y="0"/>
                    <a:pt x="1256" y="23"/>
                    <a:pt x="1256" y="46"/>
                  </a:cubicBezTo>
                  <a:cubicBezTo>
                    <a:pt x="1233" y="92"/>
                    <a:pt x="1233" y="114"/>
                    <a:pt x="1210" y="137"/>
                  </a:cubicBezTo>
                  <a:cubicBezTo>
                    <a:pt x="1187" y="183"/>
                    <a:pt x="1164" y="251"/>
                    <a:pt x="1142" y="297"/>
                  </a:cubicBezTo>
                  <a:cubicBezTo>
                    <a:pt x="1119" y="343"/>
                    <a:pt x="1073" y="411"/>
                    <a:pt x="1050" y="457"/>
                  </a:cubicBezTo>
                  <a:cubicBezTo>
                    <a:pt x="1027" y="525"/>
                    <a:pt x="1005" y="571"/>
                    <a:pt x="982" y="617"/>
                  </a:cubicBezTo>
                  <a:cubicBezTo>
                    <a:pt x="936" y="708"/>
                    <a:pt x="913" y="776"/>
                    <a:pt x="890" y="845"/>
                  </a:cubicBezTo>
                  <a:cubicBezTo>
                    <a:pt x="890" y="845"/>
                    <a:pt x="890" y="822"/>
                    <a:pt x="890" y="822"/>
                  </a:cubicBezTo>
                  <a:cubicBezTo>
                    <a:pt x="845" y="913"/>
                    <a:pt x="799" y="1005"/>
                    <a:pt x="776" y="1119"/>
                  </a:cubicBezTo>
                  <a:cubicBezTo>
                    <a:pt x="754" y="1119"/>
                    <a:pt x="731" y="1141"/>
                    <a:pt x="731" y="1141"/>
                  </a:cubicBezTo>
                  <a:cubicBezTo>
                    <a:pt x="617" y="1438"/>
                    <a:pt x="525" y="1735"/>
                    <a:pt x="434" y="2054"/>
                  </a:cubicBezTo>
                  <a:cubicBezTo>
                    <a:pt x="434" y="2054"/>
                    <a:pt x="411" y="2054"/>
                    <a:pt x="411" y="2077"/>
                  </a:cubicBezTo>
                  <a:cubicBezTo>
                    <a:pt x="388" y="2100"/>
                    <a:pt x="365" y="2146"/>
                    <a:pt x="365" y="2191"/>
                  </a:cubicBezTo>
                  <a:cubicBezTo>
                    <a:pt x="343" y="2237"/>
                    <a:pt x="343" y="2260"/>
                    <a:pt x="320" y="2306"/>
                  </a:cubicBezTo>
                  <a:cubicBezTo>
                    <a:pt x="297" y="2397"/>
                    <a:pt x="274" y="2465"/>
                    <a:pt x="274" y="2534"/>
                  </a:cubicBezTo>
                  <a:lnTo>
                    <a:pt x="251" y="2625"/>
                  </a:lnTo>
                  <a:cubicBezTo>
                    <a:pt x="251" y="2648"/>
                    <a:pt x="229" y="2671"/>
                    <a:pt x="229" y="2694"/>
                  </a:cubicBezTo>
                  <a:cubicBezTo>
                    <a:pt x="229" y="2716"/>
                    <a:pt x="229" y="2739"/>
                    <a:pt x="229" y="2739"/>
                  </a:cubicBezTo>
                  <a:cubicBezTo>
                    <a:pt x="206" y="2762"/>
                    <a:pt x="206" y="2785"/>
                    <a:pt x="206" y="2785"/>
                  </a:cubicBezTo>
                  <a:cubicBezTo>
                    <a:pt x="183" y="2831"/>
                    <a:pt x="183" y="2853"/>
                    <a:pt x="183" y="2899"/>
                  </a:cubicBezTo>
                  <a:cubicBezTo>
                    <a:pt x="160" y="2945"/>
                    <a:pt x="160" y="2990"/>
                    <a:pt x="160" y="3036"/>
                  </a:cubicBezTo>
                  <a:cubicBezTo>
                    <a:pt x="137" y="3104"/>
                    <a:pt x="137" y="3196"/>
                    <a:pt x="114" y="3264"/>
                  </a:cubicBezTo>
                  <a:cubicBezTo>
                    <a:pt x="92" y="3424"/>
                    <a:pt x="69" y="3561"/>
                    <a:pt x="46" y="3721"/>
                  </a:cubicBezTo>
                  <a:cubicBezTo>
                    <a:pt x="23" y="3881"/>
                    <a:pt x="0" y="4040"/>
                    <a:pt x="0" y="4200"/>
                  </a:cubicBezTo>
                  <a:cubicBezTo>
                    <a:pt x="0" y="4269"/>
                    <a:pt x="0" y="4337"/>
                    <a:pt x="0" y="4405"/>
                  </a:cubicBezTo>
                  <a:cubicBezTo>
                    <a:pt x="0" y="4451"/>
                    <a:pt x="0" y="4497"/>
                    <a:pt x="0" y="4542"/>
                  </a:cubicBezTo>
                  <a:cubicBezTo>
                    <a:pt x="0" y="4542"/>
                    <a:pt x="0" y="4565"/>
                    <a:pt x="0" y="4588"/>
                  </a:cubicBezTo>
                  <a:cubicBezTo>
                    <a:pt x="0" y="4611"/>
                    <a:pt x="0" y="4657"/>
                    <a:pt x="0" y="4702"/>
                  </a:cubicBezTo>
                  <a:cubicBezTo>
                    <a:pt x="0" y="4862"/>
                    <a:pt x="0" y="5022"/>
                    <a:pt x="0" y="5182"/>
                  </a:cubicBezTo>
                  <a:cubicBezTo>
                    <a:pt x="23" y="5273"/>
                    <a:pt x="23" y="5364"/>
                    <a:pt x="23" y="5455"/>
                  </a:cubicBezTo>
                  <a:cubicBezTo>
                    <a:pt x="46" y="5478"/>
                    <a:pt x="46" y="5524"/>
                    <a:pt x="46" y="5547"/>
                  </a:cubicBezTo>
                  <a:cubicBezTo>
                    <a:pt x="46" y="5570"/>
                    <a:pt x="46" y="5570"/>
                    <a:pt x="46" y="5592"/>
                  </a:cubicBezTo>
                  <a:cubicBezTo>
                    <a:pt x="46" y="5638"/>
                    <a:pt x="69" y="5684"/>
                    <a:pt x="69" y="5729"/>
                  </a:cubicBezTo>
                  <a:cubicBezTo>
                    <a:pt x="69" y="5729"/>
                    <a:pt x="69" y="5729"/>
                    <a:pt x="69" y="5752"/>
                  </a:cubicBezTo>
                  <a:cubicBezTo>
                    <a:pt x="69" y="5798"/>
                    <a:pt x="69" y="5866"/>
                    <a:pt x="69" y="5912"/>
                  </a:cubicBezTo>
                  <a:cubicBezTo>
                    <a:pt x="92" y="6003"/>
                    <a:pt x="92" y="6095"/>
                    <a:pt x="114" y="6186"/>
                  </a:cubicBezTo>
                  <a:cubicBezTo>
                    <a:pt x="114" y="6232"/>
                    <a:pt x="137" y="6277"/>
                    <a:pt x="137" y="6323"/>
                  </a:cubicBezTo>
                  <a:cubicBezTo>
                    <a:pt x="137" y="6368"/>
                    <a:pt x="160" y="6414"/>
                    <a:pt x="160" y="6460"/>
                  </a:cubicBezTo>
                  <a:cubicBezTo>
                    <a:pt x="183" y="6505"/>
                    <a:pt x="183" y="6528"/>
                    <a:pt x="183" y="6574"/>
                  </a:cubicBezTo>
                  <a:cubicBezTo>
                    <a:pt x="206" y="6597"/>
                    <a:pt x="206" y="6642"/>
                    <a:pt x="229" y="6688"/>
                  </a:cubicBezTo>
                  <a:cubicBezTo>
                    <a:pt x="251" y="6756"/>
                    <a:pt x="274" y="6848"/>
                    <a:pt x="320" y="6939"/>
                  </a:cubicBezTo>
                  <a:cubicBezTo>
                    <a:pt x="388" y="7099"/>
                    <a:pt x="457" y="7259"/>
                    <a:pt x="525" y="7418"/>
                  </a:cubicBezTo>
                  <a:cubicBezTo>
                    <a:pt x="571" y="7464"/>
                    <a:pt x="594" y="7533"/>
                    <a:pt x="617" y="7601"/>
                  </a:cubicBezTo>
                  <a:cubicBezTo>
                    <a:pt x="639" y="7624"/>
                    <a:pt x="662" y="7670"/>
                    <a:pt x="685" y="7692"/>
                  </a:cubicBezTo>
                  <a:cubicBezTo>
                    <a:pt x="754" y="7875"/>
                    <a:pt x="868" y="8035"/>
                    <a:pt x="982" y="8172"/>
                  </a:cubicBezTo>
                  <a:cubicBezTo>
                    <a:pt x="1073" y="8309"/>
                    <a:pt x="1164" y="8446"/>
                    <a:pt x="1256" y="8583"/>
                  </a:cubicBezTo>
                  <a:cubicBezTo>
                    <a:pt x="1256" y="8605"/>
                    <a:pt x="1278" y="8605"/>
                    <a:pt x="1301" y="8628"/>
                  </a:cubicBezTo>
                  <a:cubicBezTo>
                    <a:pt x="1301" y="8628"/>
                    <a:pt x="1301" y="8628"/>
                    <a:pt x="1301" y="8651"/>
                  </a:cubicBezTo>
                  <a:cubicBezTo>
                    <a:pt x="1347" y="8697"/>
                    <a:pt x="1370" y="8719"/>
                    <a:pt x="1393" y="8765"/>
                  </a:cubicBezTo>
                  <a:cubicBezTo>
                    <a:pt x="1425" y="8781"/>
                    <a:pt x="1446" y="8797"/>
                    <a:pt x="1471" y="8797"/>
                  </a:cubicBezTo>
                  <a:cubicBezTo>
                    <a:pt x="1482" y="8797"/>
                    <a:pt x="1493" y="8795"/>
                    <a:pt x="1507" y="8788"/>
                  </a:cubicBezTo>
                  <a:cubicBezTo>
                    <a:pt x="1530" y="8811"/>
                    <a:pt x="1530" y="8834"/>
                    <a:pt x="1552" y="8856"/>
                  </a:cubicBezTo>
                  <a:cubicBezTo>
                    <a:pt x="1621" y="8925"/>
                    <a:pt x="1667" y="8993"/>
                    <a:pt x="1712" y="9062"/>
                  </a:cubicBezTo>
                  <a:cubicBezTo>
                    <a:pt x="1803" y="9153"/>
                    <a:pt x="1872" y="9244"/>
                    <a:pt x="1963" y="9313"/>
                  </a:cubicBezTo>
                  <a:cubicBezTo>
                    <a:pt x="2009" y="9359"/>
                    <a:pt x="2055" y="9404"/>
                    <a:pt x="2077" y="9450"/>
                  </a:cubicBezTo>
                  <a:cubicBezTo>
                    <a:pt x="2146" y="9496"/>
                    <a:pt x="2191" y="9564"/>
                    <a:pt x="2260" y="9610"/>
                  </a:cubicBezTo>
                  <a:cubicBezTo>
                    <a:pt x="2374" y="9724"/>
                    <a:pt x="2511" y="9838"/>
                    <a:pt x="2648" y="9929"/>
                  </a:cubicBezTo>
                  <a:cubicBezTo>
                    <a:pt x="2716" y="9998"/>
                    <a:pt x="2808" y="10043"/>
                    <a:pt x="2876" y="10112"/>
                  </a:cubicBezTo>
                  <a:cubicBezTo>
                    <a:pt x="2945" y="10157"/>
                    <a:pt x="2990" y="10203"/>
                    <a:pt x="3059" y="10249"/>
                  </a:cubicBezTo>
                  <a:cubicBezTo>
                    <a:pt x="3150" y="10294"/>
                    <a:pt x="3241" y="10340"/>
                    <a:pt x="3310" y="10409"/>
                  </a:cubicBezTo>
                  <a:cubicBezTo>
                    <a:pt x="3401" y="10454"/>
                    <a:pt x="3470" y="10500"/>
                    <a:pt x="3561" y="10545"/>
                  </a:cubicBezTo>
                  <a:cubicBezTo>
                    <a:pt x="3629" y="10591"/>
                    <a:pt x="3721" y="10637"/>
                    <a:pt x="3812" y="10682"/>
                  </a:cubicBezTo>
                  <a:cubicBezTo>
                    <a:pt x="3835" y="10705"/>
                    <a:pt x="3881" y="10728"/>
                    <a:pt x="3926" y="10751"/>
                  </a:cubicBezTo>
                  <a:cubicBezTo>
                    <a:pt x="3949" y="10751"/>
                    <a:pt x="3949" y="10774"/>
                    <a:pt x="3972" y="10774"/>
                  </a:cubicBezTo>
                  <a:cubicBezTo>
                    <a:pt x="3995" y="10774"/>
                    <a:pt x="4018" y="10797"/>
                    <a:pt x="4018" y="10797"/>
                  </a:cubicBezTo>
                  <a:cubicBezTo>
                    <a:pt x="4063" y="10797"/>
                    <a:pt x="4086" y="10797"/>
                    <a:pt x="4109" y="10774"/>
                  </a:cubicBezTo>
                  <a:cubicBezTo>
                    <a:pt x="4154" y="10728"/>
                    <a:pt x="4154" y="10682"/>
                    <a:pt x="4132" y="10637"/>
                  </a:cubicBezTo>
                  <a:cubicBezTo>
                    <a:pt x="4109" y="10614"/>
                    <a:pt x="4063" y="10591"/>
                    <a:pt x="4040" y="10568"/>
                  </a:cubicBezTo>
                  <a:cubicBezTo>
                    <a:pt x="4018" y="10523"/>
                    <a:pt x="3972" y="10500"/>
                    <a:pt x="3949" y="10477"/>
                  </a:cubicBezTo>
                  <a:cubicBezTo>
                    <a:pt x="3835" y="10386"/>
                    <a:pt x="3721" y="10294"/>
                    <a:pt x="3629" y="10203"/>
                  </a:cubicBezTo>
                  <a:cubicBezTo>
                    <a:pt x="3401" y="10021"/>
                    <a:pt x="3173" y="9815"/>
                    <a:pt x="2968" y="9610"/>
                  </a:cubicBezTo>
                  <a:cubicBezTo>
                    <a:pt x="2876" y="9518"/>
                    <a:pt x="2808" y="9450"/>
                    <a:pt x="2716" y="9359"/>
                  </a:cubicBezTo>
                  <a:cubicBezTo>
                    <a:pt x="2648" y="9267"/>
                    <a:pt x="2557" y="9199"/>
                    <a:pt x="2488" y="9108"/>
                  </a:cubicBezTo>
                  <a:cubicBezTo>
                    <a:pt x="2351" y="8948"/>
                    <a:pt x="2191" y="8765"/>
                    <a:pt x="2055" y="8583"/>
                  </a:cubicBezTo>
                  <a:cubicBezTo>
                    <a:pt x="1963" y="8468"/>
                    <a:pt x="1872" y="8331"/>
                    <a:pt x="1803" y="8194"/>
                  </a:cubicBezTo>
                  <a:cubicBezTo>
                    <a:pt x="1758" y="8126"/>
                    <a:pt x="1712" y="8058"/>
                    <a:pt x="1667" y="7989"/>
                  </a:cubicBezTo>
                  <a:cubicBezTo>
                    <a:pt x="1621" y="7943"/>
                    <a:pt x="1575" y="7875"/>
                    <a:pt x="1530" y="7806"/>
                  </a:cubicBezTo>
                  <a:cubicBezTo>
                    <a:pt x="1484" y="7738"/>
                    <a:pt x="1438" y="7647"/>
                    <a:pt x="1415" y="7578"/>
                  </a:cubicBezTo>
                  <a:cubicBezTo>
                    <a:pt x="1370" y="7510"/>
                    <a:pt x="1324" y="7441"/>
                    <a:pt x="1301" y="7373"/>
                  </a:cubicBezTo>
                  <a:cubicBezTo>
                    <a:pt x="1233" y="7236"/>
                    <a:pt x="1142" y="7076"/>
                    <a:pt x="1073" y="6939"/>
                  </a:cubicBezTo>
                  <a:cubicBezTo>
                    <a:pt x="1050" y="6871"/>
                    <a:pt x="1027" y="6825"/>
                    <a:pt x="1005" y="6756"/>
                  </a:cubicBezTo>
                  <a:cubicBezTo>
                    <a:pt x="890" y="6483"/>
                    <a:pt x="799" y="6209"/>
                    <a:pt x="731" y="5935"/>
                  </a:cubicBezTo>
                  <a:cubicBezTo>
                    <a:pt x="685" y="5775"/>
                    <a:pt x="662" y="5638"/>
                    <a:pt x="617" y="5478"/>
                  </a:cubicBezTo>
                  <a:cubicBezTo>
                    <a:pt x="594" y="5341"/>
                    <a:pt x="571" y="5204"/>
                    <a:pt x="548" y="5067"/>
                  </a:cubicBezTo>
                  <a:cubicBezTo>
                    <a:pt x="525" y="4930"/>
                    <a:pt x="502" y="4771"/>
                    <a:pt x="502" y="4611"/>
                  </a:cubicBezTo>
                  <a:cubicBezTo>
                    <a:pt x="502" y="4520"/>
                    <a:pt x="480" y="4428"/>
                    <a:pt x="480" y="4337"/>
                  </a:cubicBezTo>
                  <a:cubicBezTo>
                    <a:pt x="480" y="4269"/>
                    <a:pt x="480" y="4177"/>
                    <a:pt x="480" y="4109"/>
                  </a:cubicBezTo>
                  <a:cubicBezTo>
                    <a:pt x="480" y="3789"/>
                    <a:pt x="480" y="3470"/>
                    <a:pt x="525" y="3150"/>
                  </a:cubicBezTo>
                  <a:cubicBezTo>
                    <a:pt x="525" y="3059"/>
                    <a:pt x="548" y="2990"/>
                    <a:pt x="548" y="2899"/>
                  </a:cubicBezTo>
                  <a:cubicBezTo>
                    <a:pt x="571" y="2762"/>
                    <a:pt x="594" y="2602"/>
                    <a:pt x="639" y="2443"/>
                  </a:cubicBezTo>
                  <a:cubicBezTo>
                    <a:pt x="662" y="2283"/>
                    <a:pt x="708" y="2123"/>
                    <a:pt x="754" y="1963"/>
                  </a:cubicBezTo>
                  <a:cubicBezTo>
                    <a:pt x="776" y="1803"/>
                    <a:pt x="822" y="1644"/>
                    <a:pt x="868" y="1507"/>
                  </a:cubicBezTo>
                  <a:cubicBezTo>
                    <a:pt x="868" y="1415"/>
                    <a:pt x="890" y="1347"/>
                    <a:pt x="913" y="1278"/>
                  </a:cubicBezTo>
                  <a:cubicBezTo>
                    <a:pt x="936" y="1187"/>
                    <a:pt x="982" y="1119"/>
                    <a:pt x="1005" y="1027"/>
                  </a:cubicBezTo>
                  <a:cubicBezTo>
                    <a:pt x="1050" y="890"/>
                    <a:pt x="1096" y="753"/>
                    <a:pt x="1164" y="594"/>
                  </a:cubicBezTo>
                  <a:cubicBezTo>
                    <a:pt x="1187" y="548"/>
                    <a:pt x="1210" y="480"/>
                    <a:pt x="1233" y="411"/>
                  </a:cubicBezTo>
                  <a:lnTo>
                    <a:pt x="1233" y="434"/>
                  </a:lnTo>
                  <a:cubicBezTo>
                    <a:pt x="1278" y="320"/>
                    <a:pt x="1324" y="206"/>
                    <a:pt x="1370" y="92"/>
                  </a:cubicBezTo>
                  <a:cubicBezTo>
                    <a:pt x="1370" y="69"/>
                    <a:pt x="1347" y="23"/>
                    <a:pt x="1324" y="23"/>
                  </a:cubicBezTo>
                  <a:cubicBezTo>
                    <a:pt x="1324" y="0"/>
                    <a:pt x="1324" y="0"/>
                    <a:pt x="130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818;p58">
              <a:extLst>
                <a:ext uri="{FF2B5EF4-FFF2-40B4-BE49-F238E27FC236}">
                  <a16:creationId xmlns:a16="http://schemas.microsoft.com/office/drawing/2014/main" id="{B214FD10-DAEA-8DE5-FE2E-F303416CC3AC}"/>
                </a:ext>
              </a:extLst>
            </p:cNvPr>
            <p:cNvSpPr/>
            <p:nvPr/>
          </p:nvSpPr>
          <p:spPr>
            <a:xfrm>
              <a:off x="6085032" y="3055602"/>
              <a:ext cx="175268" cy="151623"/>
            </a:xfrm>
            <a:custGeom>
              <a:avLst/>
              <a:gdLst/>
              <a:ahLst/>
              <a:cxnLst/>
              <a:rect l="l" t="t" r="r" b="b"/>
              <a:pathLst>
                <a:path w="3721" h="3219" extrusionOk="0">
                  <a:moveTo>
                    <a:pt x="3675" y="0"/>
                  </a:moveTo>
                  <a:cubicBezTo>
                    <a:pt x="3652" y="0"/>
                    <a:pt x="3652" y="0"/>
                    <a:pt x="3652" y="23"/>
                  </a:cubicBezTo>
                  <a:cubicBezTo>
                    <a:pt x="3629" y="69"/>
                    <a:pt x="3584" y="114"/>
                    <a:pt x="3584" y="160"/>
                  </a:cubicBezTo>
                  <a:cubicBezTo>
                    <a:pt x="3561" y="206"/>
                    <a:pt x="3538" y="251"/>
                    <a:pt x="3515" y="297"/>
                  </a:cubicBezTo>
                  <a:cubicBezTo>
                    <a:pt x="3470" y="388"/>
                    <a:pt x="3401" y="502"/>
                    <a:pt x="3356" y="616"/>
                  </a:cubicBezTo>
                  <a:cubicBezTo>
                    <a:pt x="3310" y="708"/>
                    <a:pt x="3241" y="776"/>
                    <a:pt x="3173" y="867"/>
                  </a:cubicBezTo>
                  <a:cubicBezTo>
                    <a:pt x="3150" y="936"/>
                    <a:pt x="3104" y="982"/>
                    <a:pt x="3082" y="1027"/>
                  </a:cubicBezTo>
                  <a:cubicBezTo>
                    <a:pt x="3036" y="1096"/>
                    <a:pt x="3013" y="1141"/>
                    <a:pt x="2968" y="1187"/>
                  </a:cubicBezTo>
                  <a:cubicBezTo>
                    <a:pt x="2922" y="1256"/>
                    <a:pt x="2876" y="1347"/>
                    <a:pt x="2808" y="1415"/>
                  </a:cubicBezTo>
                  <a:cubicBezTo>
                    <a:pt x="2739" y="1484"/>
                    <a:pt x="2671" y="1575"/>
                    <a:pt x="2602" y="1644"/>
                  </a:cubicBezTo>
                  <a:cubicBezTo>
                    <a:pt x="2534" y="1735"/>
                    <a:pt x="2443" y="1803"/>
                    <a:pt x="2351" y="1895"/>
                  </a:cubicBezTo>
                  <a:cubicBezTo>
                    <a:pt x="2260" y="1986"/>
                    <a:pt x="2169" y="2054"/>
                    <a:pt x="2077" y="2146"/>
                  </a:cubicBezTo>
                  <a:cubicBezTo>
                    <a:pt x="2009" y="2214"/>
                    <a:pt x="1918" y="2283"/>
                    <a:pt x="1826" y="2351"/>
                  </a:cubicBezTo>
                  <a:cubicBezTo>
                    <a:pt x="1758" y="2374"/>
                    <a:pt x="1712" y="2420"/>
                    <a:pt x="1644" y="2465"/>
                  </a:cubicBezTo>
                  <a:cubicBezTo>
                    <a:pt x="1575" y="2511"/>
                    <a:pt x="1507" y="2557"/>
                    <a:pt x="1415" y="2579"/>
                  </a:cubicBezTo>
                  <a:cubicBezTo>
                    <a:pt x="1347" y="2625"/>
                    <a:pt x="1278" y="2648"/>
                    <a:pt x="1210" y="2694"/>
                  </a:cubicBezTo>
                  <a:cubicBezTo>
                    <a:pt x="1142" y="2716"/>
                    <a:pt x="1073" y="2739"/>
                    <a:pt x="1005" y="2762"/>
                  </a:cubicBezTo>
                  <a:lnTo>
                    <a:pt x="1005" y="2762"/>
                  </a:lnTo>
                  <a:lnTo>
                    <a:pt x="1005" y="2762"/>
                  </a:lnTo>
                  <a:lnTo>
                    <a:pt x="936" y="2785"/>
                  </a:lnTo>
                  <a:cubicBezTo>
                    <a:pt x="920" y="2769"/>
                    <a:pt x="904" y="2753"/>
                    <a:pt x="880" y="2753"/>
                  </a:cubicBezTo>
                  <a:cubicBezTo>
                    <a:pt x="870" y="2753"/>
                    <a:pt x="858" y="2755"/>
                    <a:pt x="845" y="2762"/>
                  </a:cubicBezTo>
                  <a:cubicBezTo>
                    <a:pt x="731" y="2762"/>
                    <a:pt x="617" y="2785"/>
                    <a:pt x="525" y="2808"/>
                  </a:cubicBezTo>
                  <a:lnTo>
                    <a:pt x="388" y="2808"/>
                  </a:lnTo>
                  <a:cubicBezTo>
                    <a:pt x="365" y="2808"/>
                    <a:pt x="343" y="2808"/>
                    <a:pt x="297" y="2785"/>
                  </a:cubicBezTo>
                  <a:cubicBezTo>
                    <a:pt x="274" y="2785"/>
                    <a:pt x="228" y="2785"/>
                    <a:pt x="206" y="2762"/>
                  </a:cubicBezTo>
                  <a:cubicBezTo>
                    <a:pt x="175" y="2762"/>
                    <a:pt x="145" y="2752"/>
                    <a:pt x="114" y="2752"/>
                  </a:cubicBezTo>
                  <a:cubicBezTo>
                    <a:pt x="99" y="2752"/>
                    <a:pt x="84" y="2754"/>
                    <a:pt x="69" y="2762"/>
                  </a:cubicBezTo>
                  <a:cubicBezTo>
                    <a:pt x="23" y="2785"/>
                    <a:pt x="0" y="2830"/>
                    <a:pt x="0" y="2876"/>
                  </a:cubicBezTo>
                  <a:cubicBezTo>
                    <a:pt x="0" y="2922"/>
                    <a:pt x="0" y="2945"/>
                    <a:pt x="0" y="2967"/>
                  </a:cubicBezTo>
                  <a:cubicBezTo>
                    <a:pt x="0" y="2990"/>
                    <a:pt x="23" y="2990"/>
                    <a:pt x="23" y="3013"/>
                  </a:cubicBezTo>
                  <a:cubicBezTo>
                    <a:pt x="23" y="3036"/>
                    <a:pt x="23" y="3059"/>
                    <a:pt x="46" y="3059"/>
                  </a:cubicBezTo>
                  <a:cubicBezTo>
                    <a:pt x="46" y="3082"/>
                    <a:pt x="69" y="3104"/>
                    <a:pt x="69" y="3104"/>
                  </a:cubicBezTo>
                  <a:cubicBezTo>
                    <a:pt x="92" y="3127"/>
                    <a:pt x="114" y="3150"/>
                    <a:pt x="137" y="3173"/>
                  </a:cubicBezTo>
                  <a:cubicBezTo>
                    <a:pt x="160" y="3196"/>
                    <a:pt x="206" y="3196"/>
                    <a:pt x="274" y="3218"/>
                  </a:cubicBezTo>
                  <a:lnTo>
                    <a:pt x="457" y="3218"/>
                  </a:lnTo>
                  <a:cubicBezTo>
                    <a:pt x="548" y="3218"/>
                    <a:pt x="617" y="3196"/>
                    <a:pt x="708" y="3173"/>
                  </a:cubicBezTo>
                  <a:cubicBezTo>
                    <a:pt x="776" y="3173"/>
                    <a:pt x="845" y="3150"/>
                    <a:pt x="913" y="3127"/>
                  </a:cubicBezTo>
                  <a:cubicBezTo>
                    <a:pt x="1050" y="3082"/>
                    <a:pt x="1210" y="3036"/>
                    <a:pt x="1347" y="2967"/>
                  </a:cubicBezTo>
                  <a:cubicBezTo>
                    <a:pt x="1461" y="2922"/>
                    <a:pt x="1598" y="2853"/>
                    <a:pt x="1712" y="2785"/>
                  </a:cubicBezTo>
                  <a:cubicBezTo>
                    <a:pt x="1849" y="2716"/>
                    <a:pt x="1963" y="2625"/>
                    <a:pt x="2100" y="2534"/>
                  </a:cubicBezTo>
                  <a:cubicBezTo>
                    <a:pt x="2214" y="2442"/>
                    <a:pt x="2306" y="2328"/>
                    <a:pt x="2420" y="2237"/>
                  </a:cubicBezTo>
                  <a:cubicBezTo>
                    <a:pt x="2625" y="2032"/>
                    <a:pt x="2831" y="1803"/>
                    <a:pt x="3013" y="1575"/>
                  </a:cubicBezTo>
                  <a:cubicBezTo>
                    <a:pt x="3036" y="1529"/>
                    <a:pt x="3059" y="1484"/>
                    <a:pt x="3082" y="1438"/>
                  </a:cubicBezTo>
                  <a:cubicBezTo>
                    <a:pt x="3127" y="1392"/>
                    <a:pt x="3150" y="1347"/>
                    <a:pt x="3173" y="1301"/>
                  </a:cubicBezTo>
                  <a:cubicBezTo>
                    <a:pt x="3196" y="1233"/>
                    <a:pt x="3219" y="1187"/>
                    <a:pt x="3264" y="1119"/>
                  </a:cubicBezTo>
                  <a:cubicBezTo>
                    <a:pt x="3287" y="1073"/>
                    <a:pt x="3333" y="1004"/>
                    <a:pt x="3356" y="959"/>
                  </a:cubicBezTo>
                  <a:cubicBezTo>
                    <a:pt x="3356" y="936"/>
                    <a:pt x="3378" y="913"/>
                    <a:pt x="3378" y="890"/>
                  </a:cubicBezTo>
                  <a:cubicBezTo>
                    <a:pt x="3378" y="890"/>
                    <a:pt x="3401" y="867"/>
                    <a:pt x="3401" y="845"/>
                  </a:cubicBezTo>
                  <a:cubicBezTo>
                    <a:pt x="3401" y="845"/>
                    <a:pt x="3401" y="867"/>
                    <a:pt x="3401" y="867"/>
                  </a:cubicBezTo>
                  <a:cubicBezTo>
                    <a:pt x="3424" y="822"/>
                    <a:pt x="3447" y="753"/>
                    <a:pt x="3447" y="708"/>
                  </a:cubicBezTo>
                  <a:cubicBezTo>
                    <a:pt x="3470" y="662"/>
                    <a:pt x="3493" y="594"/>
                    <a:pt x="3515" y="548"/>
                  </a:cubicBezTo>
                  <a:cubicBezTo>
                    <a:pt x="3538" y="479"/>
                    <a:pt x="3561" y="434"/>
                    <a:pt x="3584" y="365"/>
                  </a:cubicBezTo>
                  <a:cubicBezTo>
                    <a:pt x="3607" y="320"/>
                    <a:pt x="3607" y="251"/>
                    <a:pt x="3629" y="206"/>
                  </a:cubicBezTo>
                  <a:cubicBezTo>
                    <a:pt x="3652" y="160"/>
                    <a:pt x="3675" y="91"/>
                    <a:pt x="3698" y="46"/>
                  </a:cubicBezTo>
                  <a:cubicBezTo>
                    <a:pt x="3721" y="46"/>
                    <a:pt x="3721" y="23"/>
                    <a:pt x="3698"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819;p58">
              <a:extLst>
                <a:ext uri="{FF2B5EF4-FFF2-40B4-BE49-F238E27FC236}">
                  <a16:creationId xmlns:a16="http://schemas.microsoft.com/office/drawing/2014/main" id="{24BEAA22-45DF-5D7F-7948-FE6885852A64}"/>
                </a:ext>
              </a:extLst>
            </p:cNvPr>
            <p:cNvSpPr/>
            <p:nvPr/>
          </p:nvSpPr>
          <p:spPr>
            <a:xfrm>
              <a:off x="5846352" y="2908308"/>
              <a:ext cx="138717" cy="154826"/>
            </a:xfrm>
            <a:custGeom>
              <a:avLst/>
              <a:gdLst/>
              <a:ahLst/>
              <a:cxnLst/>
              <a:rect l="l" t="t" r="r" b="b"/>
              <a:pathLst>
                <a:path w="2945" h="3287" extrusionOk="0">
                  <a:moveTo>
                    <a:pt x="2830" y="0"/>
                  </a:moveTo>
                  <a:cubicBezTo>
                    <a:pt x="2808" y="0"/>
                    <a:pt x="2785" y="0"/>
                    <a:pt x="2762" y="23"/>
                  </a:cubicBezTo>
                  <a:cubicBezTo>
                    <a:pt x="2716" y="23"/>
                    <a:pt x="2693" y="46"/>
                    <a:pt x="2671" y="46"/>
                  </a:cubicBezTo>
                  <a:lnTo>
                    <a:pt x="2625" y="69"/>
                  </a:lnTo>
                  <a:cubicBezTo>
                    <a:pt x="2556" y="91"/>
                    <a:pt x="2511" y="114"/>
                    <a:pt x="2465" y="137"/>
                  </a:cubicBezTo>
                  <a:lnTo>
                    <a:pt x="2397" y="160"/>
                  </a:lnTo>
                  <a:cubicBezTo>
                    <a:pt x="2374" y="160"/>
                    <a:pt x="2351" y="183"/>
                    <a:pt x="2305" y="205"/>
                  </a:cubicBezTo>
                  <a:cubicBezTo>
                    <a:pt x="2283" y="205"/>
                    <a:pt x="2260" y="205"/>
                    <a:pt x="2237" y="228"/>
                  </a:cubicBezTo>
                  <a:cubicBezTo>
                    <a:pt x="2214" y="251"/>
                    <a:pt x="2168" y="251"/>
                    <a:pt x="2100" y="274"/>
                  </a:cubicBezTo>
                  <a:cubicBezTo>
                    <a:pt x="2054" y="274"/>
                    <a:pt x="2031" y="297"/>
                    <a:pt x="1986" y="297"/>
                  </a:cubicBezTo>
                  <a:lnTo>
                    <a:pt x="1917" y="320"/>
                  </a:lnTo>
                  <a:cubicBezTo>
                    <a:pt x="1895" y="342"/>
                    <a:pt x="1849" y="342"/>
                    <a:pt x="1826" y="342"/>
                  </a:cubicBezTo>
                  <a:cubicBezTo>
                    <a:pt x="1803" y="365"/>
                    <a:pt x="1758" y="365"/>
                    <a:pt x="1735" y="365"/>
                  </a:cubicBezTo>
                  <a:cubicBezTo>
                    <a:pt x="1712" y="388"/>
                    <a:pt x="1666" y="388"/>
                    <a:pt x="1643" y="411"/>
                  </a:cubicBezTo>
                  <a:lnTo>
                    <a:pt x="1598" y="434"/>
                  </a:lnTo>
                  <a:lnTo>
                    <a:pt x="1575" y="434"/>
                  </a:lnTo>
                  <a:cubicBezTo>
                    <a:pt x="1506" y="479"/>
                    <a:pt x="1461" y="502"/>
                    <a:pt x="1392" y="525"/>
                  </a:cubicBezTo>
                  <a:lnTo>
                    <a:pt x="1278" y="525"/>
                  </a:lnTo>
                  <a:cubicBezTo>
                    <a:pt x="1233" y="525"/>
                    <a:pt x="1187" y="502"/>
                    <a:pt x="1141" y="502"/>
                  </a:cubicBezTo>
                  <a:cubicBezTo>
                    <a:pt x="1096" y="479"/>
                    <a:pt x="1027" y="457"/>
                    <a:pt x="982" y="434"/>
                  </a:cubicBezTo>
                  <a:lnTo>
                    <a:pt x="936" y="411"/>
                  </a:lnTo>
                  <a:cubicBezTo>
                    <a:pt x="845" y="365"/>
                    <a:pt x="776" y="342"/>
                    <a:pt x="708" y="297"/>
                  </a:cubicBezTo>
                  <a:cubicBezTo>
                    <a:pt x="685" y="274"/>
                    <a:pt x="662" y="274"/>
                    <a:pt x="639" y="251"/>
                  </a:cubicBezTo>
                  <a:lnTo>
                    <a:pt x="593" y="251"/>
                  </a:lnTo>
                  <a:cubicBezTo>
                    <a:pt x="571" y="228"/>
                    <a:pt x="548" y="205"/>
                    <a:pt x="502" y="183"/>
                  </a:cubicBezTo>
                  <a:cubicBezTo>
                    <a:pt x="457" y="183"/>
                    <a:pt x="411" y="228"/>
                    <a:pt x="411" y="274"/>
                  </a:cubicBezTo>
                  <a:cubicBezTo>
                    <a:pt x="388" y="342"/>
                    <a:pt x="388" y="434"/>
                    <a:pt x="365" y="502"/>
                  </a:cubicBezTo>
                  <a:lnTo>
                    <a:pt x="342" y="616"/>
                  </a:lnTo>
                  <a:cubicBezTo>
                    <a:pt x="342" y="639"/>
                    <a:pt x="342" y="685"/>
                    <a:pt x="320" y="730"/>
                  </a:cubicBezTo>
                  <a:lnTo>
                    <a:pt x="320" y="822"/>
                  </a:lnTo>
                  <a:cubicBezTo>
                    <a:pt x="297" y="867"/>
                    <a:pt x="297" y="913"/>
                    <a:pt x="274" y="959"/>
                  </a:cubicBezTo>
                  <a:cubicBezTo>
                    <a:pt x="274" y="1050"/>
                    <a:pt x="251" y="1119"/>
                    <a:pt x="251" y="1210"/>
                  </a:cubicBezTo>
                  <a:lnTo>
                    <a:pt x="228" y="1370"/>
                  </a:lnTo>
                  <a:cubicBezTo>
                    <a:pt x="205" y="1461"/>
                    <a:pt x="205" y="1575"/>
                    <a:pt x="183" y="1666"/>
                  </a:cubicBezTo>
                  <a:cubicBezTo>
                    <a:pt x="183" y="1758"/>
                    <a:pt x="183" y="1826"/>
                    <a:pt x="160" y="1895"/>
                  </a:cubicBezTo>
                  <a:cubicBezTo>
                    <a:pt x="160" y="1940"/>
                    <a:pt x="160" y="1986"/>
                    <a:pt x="137" y="2032"/>
                  </a:cubicBezTo>
                  <a:cubicBezTo>
                    <a:pt x="137" y="2054"/>
                    <a:pt x="137" y="2100"/>
                    <a:pt x="137" y="2146"/>
                  </a:cubicBezTo>
                  <a:cubicBezTo>
                    <a:pt x="114" y="2168"/>
                    <a:pt x="114" y="2214"/>
                    <a:pt x="114" y="2237"/>
                  </a:cubicBezTo>
                  <a:cubicBezTo>
                    <a:pt x="114" y="2283"/>
                    <a:pt x="91" y="2305"/>
                    <a:pt x="91" y="2351"/>
                  </a:cubicBezTo>
                  <a:cubicBezTo>
                    <a:pt x="91" y="2420"/>
                    <a:pt x="68" y="2511"/>
                    <a:pt x="68" y="2579"/>
                  </a:cubicBezTo>
                  <a:lnTo>
                    <a:pt x="68" y="2671"/>
                  </a:lnTo>
                  <a:cubicBezTo>
                    <a:pt x="46" y="2716"/>
                    <a:pt x="46" y="2762"/>
                    <a:pt x="46" y="2830"/>
                  </a:cubicBezTo>
                  <a:cubicBezTo>
                    <a:pt x="46" y="2876"/>
                    <a:pt x="23" y="2945"/>
                    <a:pt x="23" y="3013"/>
                  </a:cubicBezTo>
                  <a:lnTo>
                    <a:pt x="23" y="3036"/>
                  </a:lnTo>
                  <a:cubicBezTo>
                    <a:pt x="23" y="3081"/>
                    <a:pt x="0" y="3150"/>
                    <a:pt x="23" y="3196"/>
                  </a:cubicBezTo>
                  <a:cubicBezTo>
                    <a:pt x="46" y="3264"/>
                    <a:pt x="114" y="3287"/>
                    <a:pt x="183" y="3287"/>
                  </a:cubicBezTo>
                  <a:lnTo>
                    <a:pt x="297" y="3287"/>
                  </a:lnTo>
                  <a:cubicBezTo>
                    <a:pt x="342" y="3287"/>
                    <a:pt x="411" y="3264"/>
                    <a:pt x="479" y="3264"/>
                  </a:cubicBezTo>
                  <a:cubicBezTo>
                    <a:pt x="525" y="3241"/>
                    <a:pt x="548" y="3241"/>
                    <a:pt x="593" y="3241"/>
                  </a:cubicBezTo>
                  <a:cubicBezTo>
                    <a:pt x="639" y="3218"/>
                    <a:pt x="685" y="3218"/>
                    <a:pt x="730" y="3218"/>
                  </a:cubicBezTo>
                  <a:lnTo>
                    <a:pt x="753" y="3196"/>
                  </a:lnTo>
                  <a:lnTo>
                    <a:pt x="776" y="3196"/>
                  </a:lnTo>
                  <a:cubicBezTo>
                    <a:pt x="867" y="3173"/>
                    <a:pt x="959" y="3173"/>
                    <a:pt x="1050" y="3150"/>
                  </a:cubicBezTo>
                  <a:lnTo>
                    <a:pt x="1141" y="3150"/>
                  </a:lnTo>
                  <a:cubicBezTo>
                    <a:pt x="1210" y="3127"/>
                    <a:pt x="1255" y="3127"/>
                    <a:pt x="1324" y="3127"/>
                  </a:cubicBezTo>
                  <a:lnTo>
                    <a:pt x="1506" y="3127"/>
                  </a:lnTo>
                  <a:cubicBezTo>
                    <a:pt x="1621" y="3127"/>
                    <a:pt x="1735" y="3104"/>
                    <a:pt x="1849" y="3104"/>
                  </a:cubicBezTo>
                  <a:cubicBezTo>
                    <a:pt x="1895" y="3081"/>
                    <a:pt x="1963" y="3081"/>
                    <a:pt x="2031" y="3059"/>
                  </a:cubicBezTo>
                  <a:cubicBezTo>
                    <a:pt x="2054" y="3059"/>
                    <a:pt x="2054" y="3036"/>
                    <a:pt x="2077" y="3036"/>
                  </a:cubicBezTo>
                  <a:lnTo>
                    <a:pt x="2100" y="3036"/>
                  </a:lnTo>
                  <a:cubicBezTo>
                    <a:pt x="2146" y="3013"/>
                    <a:pt x="2191" y="2990"/>
                    <a:pt x="2214" y="2945"/>
                  </a:cubicBezTo>
                  <a:lnTo>
                    <a:pt x="2374" y="2945"/>
                  </a:lnTo>
                  <a:cubicBezTo>
                    <a:pt x="2420" y="2945"/>
                    <a:pt x="2465" y="2922"/>
                    <a:pt x="2511" y="2876"/>
                  </a:cubicBezTo>
                  <a:cubicBezTo>
                    <a:pt x="2556" y="2853"/>
                    <a:pt x="2556" y="2785"/>
                    <a:pt x="2579" y="2716"/>
                  </a:cubicBezTo>
                  <a:cubicBezTo>
                    <a:pt x="2602" y="2602"/>
                    <a:pt x="2602" y="2511"/>
                    <a:pt x="2625" y="2397"/>
                  </a:cubicBezTo>
                  <a:lnTo>
                    <a:pt x="2625" y="2283"/>
                  </a:lnTo>
                  <a:cubicBezTo>
                    <a:pt x="2625" y="2237"/>
                    <a:pt x="2625" y="2191"/>
                    <a:pt x="2648" y="2146"/>
                  </a:cubicBezTo>
                  <a:lnTo>
                    <a:pt x="2648" y="2054"/>
                  </a:lnTo>
                  <a:lnTo>
                    <a:pt x="2671" y="1986"/>
                  </a:lnTo>
                  <a:cubicBezTo>
                    <a:pt x="2671" y="1940"/>
                    <a:pt x="2671" y="1895"/>
                    <a:pt x="2693" y="1849"/>
                  </a:cubicBezTo>
                  <a:cubicBezTo>
                    <a:pt x="2693" y="1803"/>
                    <a:pt x="2693" y="1780"/>
                    <a:pt x="2693" y="1735"/>
                  </a:cubicBezTo>
                  <a:cubicBezTo>
                    <a:pt x="2716" y="1712"/>
                    <a:pt x="2716" y="1666"/>
                    <a:pt x="2716" y="1621"/>
                  </a:cubicBezTo>
                  <a:cubicBezTo>
                    <a:pt x="2716" y="1575"/>
                    <a:pt x="2739" y="1552"/>
                    <a:pt x="2739" y="1507"/>
                  </a:cubicBezTo>
                  <a:cubicBezTo>
                    <a:pt x="2739" y="1484"/>
                    <a:pt x="2739" y="1438"/>
                    <a:pt x="2739" y="1392"/>
                  </a:cubicBezTo>
                  <a:cubicBezTo>
                    <a:pt x="2762" y="1278"/>
                    <a:pt x="2785" y="1141"/>
                    <a:pt x="2808" y="1004"/>
                  </a:cubicBezTo>
                  <a:lnTo>
                    <a:pt x="2830" y="959"/>
                  </a:lnTo>
                  <a:cubicBezTo>
                    <a:pt x="2830" y="867"/>
                    <a:pt x="2853" y="799"/>
                    <a:pt x="2853" y="730"/>
                  </a:cubicBezTo>
                  <a:cubicBezTo>
                    <a:pt x="2876" y="685"/>
                    <a:pt x="2876" y="639"/>
                    <a:pt x="2876" y="594"/>
                  </a:cubicBezTo>
                  <a:cubicBezTo>
                    <a:pt x="2899" y="571"/>
                    <a:pt x="2899" y="525"/>
                    <a:pt x="2899" y="479"/>
                  </a:cubicBezTo>
                  <a:cubicBezTo>
                    <a:pt x="2922" y="388"/>
                    <a:pt x="2944" y="297"/>
                    <a:pt x="2944" y="183"/>
                  </a:cubicBezTo>
                  <a:lnTo>
                    <a:pt x="2944" y="160"/>
                  </a:lnTo>
                  <a:lnTo>
                    <a:pt x="2944" y="137"/>
                  </a:lnTo>
                  <a:cubicBezTo>
                    <a:pt x="2944" y="137"/>
                    <a:pt x="2944" y="137"/>
                    <a:pt x="2944" y="114"/>
                  </a:cubicBezTo>
                  <a:cubicBezTo>
                    <a:pt x="2944" y="91"/>
                    <a:pt x="2944" y="46"/>
                    <a:pt x="2899" y="23"/>
                  </a:cubicBezTo>
                  <a:cubicBezTo>
                    <a:pt x="2876" y="23"/>
                    <a:pt x="2853" y="0"/>
                    <a:pt x="283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820;p58">
              <a:extLst>
                <a:ext uri="{FF2B5EF4-FFF2-40B4-BE49-F238E27FC236}">
                  <a16:creationId xmlns:a16="http://schemas.microsoft.com/office/drawing/2014/main" id="{C67AD458-31CB-11E3-CEF6-D4879FE258FE}"/>
                </a:ext>
              </a:extLst>
            </p:cNvPr>
            <p:cNvSpPr/>
            <p:nvPr/>
          </p:nvSpPr>
          <p:spPr>
            <a:xfrm>
              <a:off x="5842019" y="2919048"/>
              <a:ext cx="29062" cy="143050"/>
            </a:xfrm>
            <a:custGeom>
              <a:avLst/>
              <a:gdLst/>
              <a:ahLst/>
              <a:cxnLst/>
              <a:rect l="l" t="t" r="r" b="b"/>
              <a:pathLst>
                <a:path w="617" h="3037" extrusionOk="0">
                  <a:moveTo>
                    <a:pt x="549" y="0"/>
                  </a:moveTo>
                  <a:cubicBezTo>
                    <a:pt x="503" y="0"/>
                    <a:pt x="480" y="46"/>
                    <a:pt x="457" y="69"/>
                  </a:cubicBezTo>
                  <a:cubicBezTo>
                    <a:pt x="457" y="137"/>
                    <a:pt x="434" y="229"/>
                    <a:pt x="412" y="297"/>
                  </a:cubicBezTo>
                  <a:cubicBezTo>
                    <a:pt x="389" y="366"/>
                    <a:pt x="389" y="457"/>
                    <a:pt x="366" y="525"/>
                  </a:cubicBezTo>
                  <a:cubicBezTo>
                    <a:pt x="343" y="685"/>
                    <a:pt x="297" y="845"/>
                    <a:pt x="275" y="1005"/>
                  </a:cubicBezTo>
                  <a:cubicBezTo>
                    <a:pt x="252" y="1073"/>
                    <a:pt x="229" y="1164"/>
                    <a:pt x="229" y="1233"/>
                  </a:cubicBezTo>
                  <a:cubicBezTo>
                    <a:pt x="206" y="1301"/>
                    <a:pt x="206" y="1393"/>
                    <a:pt x="206" y="1461"/>
                  </a:cubicBezTo>
                  <a:cubicBezTo>
                    <a:pt x="183" y="1552"/>
                    <a:pt x="183" y="1621"/>
                    <a:pt x="160" y="1689"/>
                  </a:cubicBezTo>
                  <a:cubicBezTo>
                    <a:pt x="138" y="1758"/>
                    <a:pt x="138" y="1849"/>
                    <a:pt x="115" y="1918"/>
                  </a:cubicBezTo>
                  <a:cubicBezTo>
                    <a:pt x="115" y="2077"/>
                    <a:pt x="69" y="2260"/>
                    <a:pt x="69" y="2420"/>
                  </a:cubicBezTo>
                  <a:cubicBezTo>
                    <a:pt x="46" y="2511"/>
                    <a:pt x="46" y="2580"/>
                    <a:pt x="24" y="2671"/>
                  </a:cubicBezTo>
                  <a:cubicBezTo>
                    <a:pt x="24" y="2717"/>
                    <a:pt x="24" y="2762"/>
                    <a:pt x="24" y="2808"/>
                  </a:cubicBezTo>
                  <a:cubicBezTo>
                    <a:pt x="24" y="2853"/>
                    <a:pt x="1" y="2899"/>
                    <a:pt x="24" y="2922"/>
                  </a:cubicBezTo>
                  <a:cubicBezTo>
                    <a:pt x="24" y="2990"/>
                    <a:pt x="46" y="3013"/>
                    <a:pt x="92" y="3036"/>
                  </a:cubicBezTo>
                  <a:cubicBezTo>
                    <a:pt x="138" y="3036"/>
                    <a:pt x="206" y="3013"/>
                    <a:pt x="229" y="2968"/>
                  </a:cubicBezTo>
                  <a:cubicBezTo>
                    <a:pt x="252" y="2899"/>
                    <a:pt x="252" y="2831"/>
                    <a:pt x="275" y="2762"/>
                  </a:cubicBezTo>
                  <a:cubicBezTo>
                    <a:pt x="275" y="2694"/>
                    <a:pt x="297" y="2625"/>
                    <a:pt x="297" y="2557"/>
                  </a:cubicBezTo>
                  <a:cubicBezTo>
                    <a:pt x="297" y="2465"/>
                    <a:pt x="320" y="2397"/>
                    <a:pt x="320" y="2328"/>
                  </a:cubicBezTo>
                  <a:cubicBezTo>
                    <a:pt x="343" y="2260"/>
                    <a:pt x="343" y="2192"/>
                    <a:pt x="366" y="2123"/>
                  </a:cubicBezTo>
                  <a:cubicBezTo>
                    <a:pt x="366" y="2032"/>
                    <a:pt x="366" y="1963"/>
                    <a:pt x="389" y="1895"/>
                  </a:cubicBezTo>
                  <a:cubicBezTo>
                    <a:pt x="389" y="1804"/>
                    <a:pt x="389" y="1735"/>
                    <a:pt x="412" y="1667"/>
                  </a:cubicBezTo>
                  <a:cubicBezTo>
                    <a:pt x="434" y="1507"/>
                    <a:pt x="434" y="1347"/>
                    <a:pt x="457" y="1187"/>
                  </a:cubicBezTo>
                  <a:cubicBezTo>
                    <a:pt x="457" y="1096"/>
                    <a:pt x="480" y="1005"/>
                    <a:pt x="480" y="913"/>
                  </a:cubicBezTo>
                  <a:cubicBezTo>
                    <a:pt x="503" y="822"/>
                    <a:pt x="503" y="731"/>
                    <a:pt x="526" y="639"/>
                  </a:cubicBezTo>
                  <a:cubicBezTo>
                    <a:pt x="526" y="548"/>
                    <a:pt x="549" y="457"/>
                    <a:pt x="549" y="366"/>
                  </a:cubicBezTo>
                  <a:cubicBezTo>
                    <a:pt x="571" y="274"/>
                    <a:pt x="594" y="183"/>
                    <a:pt x="617" y="92"/>
                  </a:cubicBezTo>
                  <a:cubicBezTo>
                    <a:pt x="617" y="69"/>
                    <a:pt x="594" y="23"/>
                    <a:pt x="54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821;p58">
              <a:extLst>
                <a:ext uri="{FF2B5EF4-FFF2-40B4-BE49-F238E27FC236}">
                  <a16:creationId xmlns:a16="http://schemas.microsoft.com/office/drawing/2014/main" id="{11946B28-0E64-948C-EC8B-75C818980EBE}"/>
                </a:ext>
              </a:extLst>
            </p:cNvPr>
            <p:cNvSpPr/>
            <p:nvPr/>
          </p:nvSpPr>
          <p:spPr>
            <a:xfrm>
              <a:off x="5473236" y="2805056"/>
              <a:ext cx="419354" cy="138764"/>
            </a:xfrm>
            <a:custGeom>
              <a:avLst/>
              <a:gdLst/>
              <a:ahLst/>
              <a:cxnLst/>
              <a:rect l="l" t="t" r="r" b="b"/>
              <a:pathLst>
                <a:path w="8903" h="2946" extrusionOk="0">
                  <a:moveTo>
                    <a:pt x="2704" y="1033"/>
                  </a:moveTo>
                  <a:lnTo>
                    <a:pt x="2740" y="1051"/>
                  </a:lnTo>
                  <a:cubicBezTo>
                    <a:pt x="2730" y="1042"/>
                    <a:pt x="2717" y="1036"/>
                    <a:pt x="2704" y="1033"/>
                  </a:cubicBezTo>
                  <a:close/>
                  <a:moveTo>
                    <a:pt x="115" y="1"/>
                  </a:moveTo>
                  <a:cubicBezTo>
                    <a:pt x="69" y="1"/>
                    <a:pt x="46" y="24"/>
                    <a:pt x="23" y="46"/>
                  </a:cubicBezTo>
                  <a:cubicBezTo>
                    <a:pt x="1" y="92"/>
                    <a:pt x="23" y="161"/>
                    <a:pt x="69" y="183"/>
                  </a:cubicBezTo>
                  <a:cubicBezTo>
                    <a:pt x="206" y="229"/>
                    <a:pt x="366" y="275"/>
                    <a:pt x="503" y="320"/>
                  </a:cubicBezTo>
                  <a:cubicBezTo>
                    <a:pt x="640" y="366"/>
                    <a:pt x="777" y="412"/>
                    <a:pt x="936" y="480"/>
                  </a:cubicBezTo>
                  <a:cubicBezTo>
                    <a:pt x="1073" y="526"/>
                    <a:pt x="1210" y="571"/>
                    <a:pt x="1347" y="617"/>
                  </a:cubicBezTo>
                  <a:cubicBezTo>
                    <a:pt x="1484" y="663"/>
                    <a:pt x="1621" y="708"/>
                    <a:pt x="1758" y="754"/>
                  </a:cubicBezTo>
                  <a:cubicBezTo>
                    <a:pt x="1918" y="800"/>
                    <a:pt x="2055" y="845"/>
                    <a:pt x="2215" y="891"/>
                  </a:cubicBezTo>
                  <a:cubicBezTo>
                    <a:pt x="2352" y="937"/>
                    <a:pt x="2511" y="982"/>
                    <a:pt x="2671" y="1028"/>
                  </a:cubicBezTo>
                  <a:lnTo>
                    <a:pt x="2648" y="1028"/>
                  </a:lnTo>
                  <a:cubicBezTo>
                    <a:pt x="2662" y="1028"/>
                    <a:pt x="2683" y="1028"/>
                    <a:pt x="2704" y="1033"/>
                  </a:cubicBezTo>
                  <a:lnTo>
                    <a:pt x="2704" y="1033"/>
                  </a:lnTo>
                  <a:lnTo>
                    <a:pt x="2694" y="1028"/>
                  </a:lnTo>
                  <a:lnTo>
                    <a:pt x="2694" y="1028"/>
                  </a:lnTo>
                  <a:cubicBezTo>
                    <a:pt x="2854" y="1074"/>
                    <a:pt x="2991" y="1119"/>
                    <a:pt x="3151" y="1165"/>
                  </a:cubicBezTo>
                  <a:cubicBezTo>
                    <a:pt x="3287" y="1211"/>
                    <a:pt x="3447" y="1256"/>
                    <a:pt x="3584" y="1302"/>
                  </a:cubicBezTo>
                  <a:cubicBezTo>
                    <a:pt x="3676" y="1325"/>
                    <a:pt x="3744" y="1348"/>
                    <a:pt x="3812" y="1370"/>
                  </a:cubicBezTo>
                  <a:cubicBezTo>
                    <a:pt x="3904" y="1393"/>
                    <a:pt x="3972" y="1416"/>
                    <a:pt x="4064" y="1462"/>
                  </a:cubicBezTo>
                  <a:cubicBezTo>
                    <a:pt x="4200" y="1507"/>
                    <a:pt x="4360" y="1553"/>
                    <a:pt x="4520" y="1599"/>
                  </a:cubicBezTo>
                  <a:cubicBezTo>
                    <a:pt x="4680" y="1644"/>
                    <a:pt x="4817" y="1690"/>
                    <a:pt x="4977" y="1736"/>
                  </a:cubicBezTo>
                  <a:cubicBezTo>
                    <a:pt x="5136" y="1781"/>
                    <a:pt x="5296" y="1827"/>
                    <a:pt x="5433" y="1895"/>
                  </a:cubicBezTo>
                  <a:cubicBezTo>
                    <a:pt x="5593" y="1941"/>
                    <a:pt x="5753" y="1987"/>
                    <a:pt x="5890" y="2032"/>
                  </a:cubicBezTo>
                  <a:cubicBezTo>
                    <a:pt x="6049" y="2101"/>
                    <a:pt x="6209" y="2146"/>
                    <a:pt x="6369" y="2192"/>
                  </a:cubicBezTo>
                  <a:cubicBezTo>
                    <a:pt x="6666" y="2283"/>
                    <a:pt x="6962" y="2375"/>
                    <a:pt x="7259" y="2466"/>
                  </a:cubicBezTo>
                  <a:cubicBezTo>
                    <a:pt x="7579" y="2580"/>
                    <a:pt x="7898" y="2671"/>
                    <a:pt x="8218" y="2786"/>
                  </a:cubicBezTo>
                  <a:cubicBezTo>
                    <a:pt x="8286" y="2808"/>
                    <a:pt x="8378" y="2831"/>
                    <a:pt x="8446" y="2854"/>
                  </a:cubicBezTo>
                  <a:cubicBezTo>
                    <a:pt x="8492" y="2877"/>
                    <a:pt x="8537" y="2877"/>
                    <a:pt x="8583" y="2900"/>
                  </a:cubicBezTo>
                  <a:cubicBezTo>
                    <a:pt x="8583" y="2900"/>
                    <a:pt x="8606" y="2900"/>
                    <a:pt x="8629" y="2922"/>
                  </a:cubicBezTo>
                  <a:cubicBezTo>
                    <a:pt x="8651" y="2922"/>
                    <a:pt x="8674" y="2945"/>
                    <a:pt x="8720" y="2945"/>
                  </a:cubicBezTo>
                  <a:cubicBezTo>
                    <a:pt x="8743" y="2945"/>
                    <a:pt x="8766" y="2945"/>
                    <a:pt x="8788" y="2922"/>
                  </a:cubicBezTo>
                  <a:cubicBezTo>
                    <a:pt x="8811" y="2922"/>
                    <a:pt x="8834" y="2900"/>
                    <a:pt x="8857" y="2877"/>
                  </a:cubicBezTo>
                  <a:cubicBezTo>
                    <a:pt x="8903" y="2831"/>
                    <a:pt x="8903" y="2740"/>
                    <a:pt x="8857" y="2694"/>
                  </a:cubicBezTo>
                  <a:cubicBezTo>
                    <a:pt x="8834" y="2649"/>
                    <a:pt x="8766" y="2626"/>
                    <a:pt x="8720" y="2603"/>
                  </a:cubicBezTo>
                  <a:cubicBezTo>
                    <a:pt x="8697" y="2603"/>
                    <a:pt x="8674" y="2580"/>
                    <a:pt x="8651" y="2580"/>
                  </a:cubicBezTo>
                  <a:cubicBezTo>
                    <a:pt x="8583" y="2557"/>
                    <a:pt x="8537" y="2534"/>
                    <a:pt x="8492" y="2512"/>
                  </a:cubicBezTo>
                  <a:cubicBezTo>
                    <a:pt x="8378" y="2466"/>
                    <a:pt x="8286" y="2420"/>
                    <a:pt x="8172" y="2397"/>
                  </a:cubicBezTo>
                  <a:cubicBezTo>
                    <a:pt x="8058" y="2352"/>
                    <a:pt x="7967" y="2329"/>
                    <a:pt x="7853" y="2306"/>
                  </a:cubicBezTo>
                  <a:cubicBezTo>
                    <a:pt x="7761" y="2283"/>
                    <a:pt x="7670" y="2261"/>
                    <a:pt x="7579" y="2238"/>
                  </a:cubicBezTo>
                  <a:cubicBezTo>
                    <a:pt x="7373" y="2169"/>
                    <a:pt x="7145" y="2101"/>
                    <a:pt x="6940" y="2032"/>
                  </a:cubicBezTo>
                  <a:cubicBezTo>
                    <a:pt x="6780" y="1987"/>
                    <a:pt x="6643" y="1941"/>
                    <a:pt x="6483" y="1895"/>
                  </a:cubicBezTo>
                  <a:cubicBezTo>
                    <a:pt x="6346" y="1850"/>
                    <a:pt x="6186" y="1804"/>
                    <a:pt x="6027" y="1736"/>
                  </a:cubicBezTo>
                  <a:cubicBezTo>
                    <a:pt x="5867" y="1690"/>
                    <a:pt x="5707" y="1644"/>
                    <a:pt x="5570" y="1599"/>
                  </a:cubicBezTo>
                  <a:cubicBezTo>
                    <a:pt x="5410" y="1530"/>
                    <a:pt x="5250" y="1484"/>
                    <a:pt x="5114" y="1439"/>
                  </a:cubicBezTo>
                  <a:cubicBezTo>
                    <a:pt x="4954" y="1393"/>
                    <a:pt x="4794" y="1348"/>
                    <a:pt x="4634" y="1302"/>
                  </a:cubicBezTo>
                  <a:cubicBezTo>
                    <a:pt x="4497" y="1256"/>
                    <a:pt x="4337" y="1211"/>
                    <a:pt x="4178" y="1165"/>
                  </a:cubicBezTo>
                  <a:cubicBezTo>
                    <a:pt x="4109" y="1142"/>
                    <a:pt x="4018" y="1096"/>
                    <a:pt x="3949" y="1074"/>
                  </a:cubicBezTo>
                  <a:cubicBezTo>
                    <a:pt x="3858" y="1051"/>
                    <a:pt x="3790" y="1028"/>
                    <a:pt x="3721" y="1005"/>
                  </a:cubicBezTo>
                  <a:cubicBezTo>
                    <a:pt x="3561" y="960"/>
                    <a:pt x="3424" y="914"/>
                    <a:pt x="3265" y="868"/>
                  </a:cubicBezTo>
                  <a:cubicBezTo>
                    <a:pt x="3173" y="845"/>
                    <a:pt x="3082" y="823"/>
                    <a:pt x="3014" y="800"/>
                  </a:cubicBezTo>
                  <a:lnTo>
                    <a:pt x="3036" y="800"/>
                  </a:lnTo>
                  <a:cubicBezTo>
                    <a:pt x="2922" y="777"/>
                    <a:pt x="2808" y="731"/>
                    <a:pt x="2694" y="708"/>
                  </a:cubicBezTo>
                  <a:cubicBezTo>
                    <a:pt x="2511" y="663"/>
                    <a:pt x="2306" y="594"/>
                    <a:pt x="2123" y="549"/>
                  </a:cubicBezTo>
                  <a:cubicBezTo>
                    <a:pt x="2009" y="503"/>
                    <a:pt x="1918" y="480"/>
                    <a:pt x="1804" y="457"/>
                  </a:cubicBezTo>
                  <a:cubicBezTo>
                    <a:pt x="1690" y="412"/>
                    <a:pt x="1598" y="389"/>
                    <a:pt x="1484" y="366"/>
                  </a:cubicBezTo>
                  <a:cubicBezTo>
                    <a:pt x="1393" y="343"/>
                    <a:pt x="1302" y="320"/>
                    <a:pt x="1210" y="275"/>
                  </a:cubicBezTo>
                  <a:cubicBezTo>
                    <a:pt x="1119" y="252"/>
                    <a:pt x="1005" y="229"/>
                    <a:pt x="891" y="206"/>
                  </a:cubicBezTo>
                  <a:cubicBezTo>
                    <a:pt x="800" y="183"/>
                    <a:pt x="685" y="161"/>
                    <a:pt x="594" y="138"/>
                  </a:cubicBezTo>
                  <a:cubicBezTo>
                    <a:pt x="480" y="92"/>
                    <a:pt x="389" y="69"/>
                    <a:pt x="297" y="46"/>
                  </a:cubicBezTo>
                  <a:cubicBezTo>
                    <a:pt x="229" y="46"/>
                    <a:pt x="183" y="24"/>
                    <a:pt x="138"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22;p58">
              <a:extLst>
                <a:ext uri="{FF2B5EF4-FFF2-40B4-BE49-F238E27FC236}">
                  <a16:creationId xmlns:a16="http://schemas.microsoft.com/office/drawing/2014/main" id="{AE516405-FC04-90B9-38E1-7DC3534C0596}"/>
                </a:ext>
              </a:extLst>
            </p:cNvPr>
            <p:cNvSpPr/>
            <p:nvPr/>
          </p:nvSpPr>
          <p:spPr>
            <a:xfrm>
              <a:off x="5810835" y="2940527"/>
              <a:ext cx="21573" cy="88506"/>
            </a:xfrm>
            <a:custGeom>
              <a:avLst/>
              <a:gdLst/>
              <a:ahLst/>
              <a:cxnLst/>
              <a:rect l="l" t="t" r="r" b="b"/>
              <a:pathLst>
                <a:path w="458" h="1879" extrusionOk="0">
                  <a:moveTo>
                    <a:pt x="389" y="1"/>
                  </a:moveTo>
                  <a:cubicBezTo>
                    <a:pt x="366" y="1"/>
                    <a:pt x="343" y="24"/>
                    <a:pt x="343" y="46"/>
                  </a:cubicBezTo>
                  <a:cubicBezTo>
                    <a:pt x="343" y="80"/>
                    <a:pt x="343" y="113"/>
                    <a:pt x="343" y="138"/>
                  </a:cubicBezTo>
                  <a:cubicBezTo>
                    <a:pt x="320" y="275"/>
                    <a:pt x="275" y="412"/>
                    <a:pt x="252" y="526"/>
                  </a:cubicBezTo>
                  <a:cubicBezTo>
                    <a:pt x="252" y="594"/>
                    <a:pt x="229" y="663"/>
                    <a:pt x="206" y="731"/>
                  </a:cubicBezTo>
                  <a:cubicBezTo>
                    <a:pt x="206" y="800"/>
                    <a:pt x="183" y="868"/>
                    <a:pt x="161" y="937"/>
                  </a:cubicBezTo>
                  <a:cubicBezTo>
                    <a:pt x="138" y="1074"/>
                    <a:pt x="115" y="1188"/>
                    <a:pt x="92" y="1325"/>
                  </a:cubicBezTo>
                  <a:cubicBezTo>
                    <a:pt x="69" y="1393"/>
                    <a:pt x="46" y="1439"/>
                    <a:pt x="46" y="1507"/>
                  </a:cubicBezTo>
                  <a:cubicBezTo>
                    <a:pt x="46" y="1553"/>
                    <a:pt x="24" y="1576"/>
                    <a:pt x="24" y="1599"/>
                  </a:cubicBezTo>
                  <a:cubicBezTo>
                    <a:pt x="24" y="1644"/>
                    <a:pt x="1" y="1690"/>
                    <a:pt x="1" y="1736"/>
                  </a:cubicBezTo>
                  <a:cubicBezTo>
                    <a:pt x="1" y="1758"/>
                    <a:pt x="1" y="1781"/>
                    <a:pt x="24" y="1804"/>
                  </a:cubicBezTo>
                  <a:cubicBezTo>
                    <a:pt x="46" y="1850"/>
                    <a:pt x="69" y="1872"/>
                    <a:pt x="115" y="1872"/>
                  </a:cubicBezTo>
                  <a:cubicBezTo>
                    <a:pt x="127" y="1877"/>
                    <a:pt x="140" y="1878"/>
                    <a:pt x="153" y="1878"/>
                  </a:cubicBezTo>
                  <a:cubicBezTo>
                    <a:pt x="214" y="1878"/>
                    <a:pt x="279" y="1838"/>
                    <a:pt x="298" y="1781"/>
                  </a:cubicBezTo>
                  <a:cubicBezTo>
                    <a:pt x="298" y="1758"/>
                    <a:pt x="298" y="1713"/>
                    <a:pt x="298" y="1690"/>
                  </a:cubicBezTo>
                  <a:cubicBezTo>
                    <a:pt x="320" y="1644"/>
                    <a:pt x="320" y="1599"/>
                    <a:pt x="320" y="1553"/>
                  </a:cubicBezTo>
                  <a:cubicBezTo>
                    <a:pt x="343" y="1484"/>
                    <a:pt x="343" y="1416"/>
                    <a:pt x="343" y="1348"/>
                  </a:cubicBezTo>
                  <a:cubicBezTo>
                    <a:pt x="366" y="1279"/>
                    <a:pt x="366" y="1211"/>
                    <a:pt x="389" y="1142"/>
                  </a:cubicBezTo>
                  <a:cubicBezTo>
                    <a:pt x="389" y="1074"/>
                    <a:pt x="389" y="982"/>
                    <a:pt x="412" y="914"/>
                  </a:cubicBezTo>
                  <a:cubicBezTo>
                    <a:pt x="412" y="777"/>
                    <a:pt x="412" y="640"/>
                    <a:pt x="434" y="480"/>
                  </a:cubicBezTo>
                  <a:cubicBezTo>
                    <a:pt x="434" y="343"/>
                    <a:pt x="457" y="206"/>
                    <a:pt x="457" y="46"/>
                  </a:cubicBezTo>
                  <a:cubicBezTo>
                    <a:pt x="457" y="24"/>
                    <a:pt x="434" y="1"/>
                    <a:pt x="412"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823;p58">
              <a:extLst>
                <a:ext uri="{FF2B5EF4-FFF2-40B4-BE49-F238E27FC236}">
                  <a16:creationId xmlns:a16="http://schemas.microsoft.com/office/drawing/2014/main" id="{44EBF874-7B11-7B16-3AA3-E97CB0552800}"/>
                </a:ext>
              </a:extLst>
            </p:cNvPr>
            <p:cNvSpPr/>
            <p:nvPr/>
          </p:nvSpPr>
          <p:spPr>
            <a:xfrm>
              <a:off x="5750636" y="2794316"/>
              <a:ext cx="362360" cy="50588"/>
            </a:xfrm>
            <a:custGeom>
              <a:avLst/>
              <a:gdLst/>
              <a:ahLst/>
              <a:cxnLst/>
              <a:rect l="l" t="t" r="r" b="b"/>
              <a:pathLst>
                <a:path w="7693" h="1074" extrusionOk="0">
                  <a:moveTo>
                    <a:pt x="115" y="1"/>
                  </a:moveTo>
                  <a:cubicBezTo>
                    <a:pt x="92" y="1"/>
                    <a:pt x="69" y="23"/>
                    <a:pt x="69" y="23"/>
                  </a:cubicBezTo>
                  <a:cubicBezTo>
                    <a:pt x="23" y="46"/>
                    <a:pt x="23" y="69"/>
                    <a:pt x="1" y="92"/>
                  </a:cubicBezTo>
                  <a:cubicBezTo>
                    <a:pt x="1" y="138"/>
                    <a:pt x="1" y="160"/>
                    <a:pt x="23" y="183"/>
                  </a:cubicBezTo>
                  <a:cubicBezTo>
                    <a:pt x="46" y="206"/>
                    <a:pt x="69" y="229"/>
                    <a:pt x="115" y="229"/>
                  </a:cubicBezTo>
                  <a:cubicBezTo>
                    <a:pt x="138" y="252"/>
                    <a:pt x="183" y="252"/>
                    <a:pt x="229" y="274"/>
                  </a:cubicBezTo>
                  <a:cubicBezTo>
                    <a:pt x="252" y="274"/>
                    <a:pt x="297" y="274"/>
                    <a:pt x="343" y="297"/>
                  </a:cubicBezTo>
                  <a:cubicBezTo>
                    <a:pt x="411" y="297"/>
                    <a:pt x="480" y="320"/>
                    <a:pt x="548" y="320"/>
                  </a:cubicBezTo>
                  <a:cubicBezTo>
                    <a:pt x="685" y="343"/>
                    <a:pt x="822" y="366"/>
                    <a:pt x="982" y="389"/>
                  </a:cubicBezTo>
                  <a:cubicBezTo>
                    <a:pt x="1256" y="434"/>
                    <a:pt x="1553" y="457"/>
                    <a:pt x="1849" y="503"/>
                  </a:cubicBezTo>
                  <a:cubicBezTo>
                    <a:pt x="1918" y="503"/>
                    <a:pt x="1986" y="526"/>
                    <a:pt x="2055" y="526"/>
                  </a:cubicBezTo>
                  <a:cubicBezTo>
                    <a:pt x="2123" y="548"/>
                    <a:pt x="2192" y="548"/>
                    <a:pt x="2260" y="571"/>
                  </a:cubicBezTo>
                  <a:cubicBezTo>
                    <a:pt x="2329" y="571"/>
                    <a:pt x="2397" y="594"/>
                    <a:pt x="2443" y="594"/>
                  </a:cubicBezTo>
                  <a:cubicBezTo>
                    <a:pt x="2534" y="617"/>
                    <a:pt x="2603" y="617"/>
                    <a:pt x="2694" y="617"/>
                  </a:cubicBezTo>
                  <a:cubicBezTo>
                    <a:pt x="2831" y="640"/>
                    <a:pt x="2968" y="663"/>
                    <a:pt x="3105" y="685"/>
                  </a:cubicBezTo>
                  <a:cubicBezTo>
                    <a:pt x="3265" y="685"/>
                    <a:pt x="3402" y="731"/>
                    <a:pt x="3561" y="754"/>
                  </a:cubicBezTo>
                  <a:cubicBezTo>
                    <a:pt x="3835" y="799"/>
                    <a:pt x="4109" y="822"/>
                    <a:pt x="4406" y="868"/>
                  </a:cubicBezTo>
                  <a:cubicBezTo>
                    <a:pt x="4543" y="891"/>
                    <a:pt x="4680" y="891"/>
                    <a:pt x="4817" y="914"/>
                  </a:cubicBezTo>
                  <a:cubicBezTo>
                    <a:pt x="4976" y="914"/>
                    <a:pt x="5113" y="936"/>
                    <a:pt x="5250" y="959"/>
                  </a:cubicBezTo>
                  <a:cubicBezTo>
                    <a:pt x="5387" y="959"/>
                    <a:pt x="5547" y="982"/>
                    <a:pt x="5684" y="1005"/>
                  </a:cubicBezTo>
                  <a:cubicBezTo>
                    <a:pt x="5844" y="1005"/>
                    <a:pt x="5981" y="1028"/>
                    <a:pt x="6141" y="1051"/>
                  </a:cubicBezTo>
                  <a:cubicBezTo>
                    <a:pt x="6278" y="1051"/>
                    <a:pt x="6437" y="1073"/>
                    <a:pt x="6574" y="1073"/>
                  </a:cubicBezTo>
                  <a:lnTo>
                    <a:pt x="7510" y="1073"/>
                  </a:lnTo>
                  <a:cubicBezTo>
                    <a:pt x="7533" y="1051"/>
                    <a:pt x="7556" y="1051"/>
                    <a:pt x="7579" y="1051"/>
                  </a:cubicBezTo>
                  <a:cubicBezTo>
                    <a:pt x="7601" y="1051"/>
                    <a:pt x="7624" y="1028"/>
                    <a:pt x="7624" y="1028"/>
                  </a:cubicBezTo>
                  <a:cubicBezTo>
                    <a:pt x="7647" y="1005"/>
                    <a:pt x="7670" y="982"/>
                    <a:pt x="7670" y="959"/>
                  </a:cubicBezTo>
                  <a:cubicBezTo>
                    <a:pt x="7693" y="936"/>
                    <a:pt x="7693" y="891"/>
                    <a:pt x="7693" y="845"/>
                  </a:cubicBezTo>
                  <a:cubicBezTo>
                    <a:pt x="7670" y="799"/>
                    <a:pt x="7624" y="777"/>
                    <a:pt x="7579" y="754"/>
                  </a:cubicBezTo>
                  <a:lnTo>
                    <a:pt x="7419" y="754"/>
                  </a:lnTo>
                  <a:cubicBezTo>
                    <a:pt x="7373" y="731"/>
                    <a:pt x="7327" y="731"/>
                    <a:pt x="7282" y="731"/>
                  </a:cubicBezTo>
                  <a:cubicBezTo>
                    <a:pt x="7213" y="731"/>
                    <a:pt x="7122" y="708"/>
                    <a:pt x="7054" y="708"/>
                  </a:cubicBezTo>
                  <a:cubicBezTo>
                    <a:pt x="6894" y="708"/>
                    <a:pt x="6734" y="685"/>
                    <a:pt x="6574" y="685"/>
                  </a:cubicBezTo>
                  <a:cubicBezTo>
                    <a:pt x="6414" y="663"/>
                    <a:pt x="6255" y="663"/>
                    <a:pt x="6072" y="640"/>
                  </a:cubicBezTo>
                  <a:cubicBezTo>
                    <a:pt x="6004" y="640"/>
                    <a:pt x="5935" y="617"/>
                    <a:pt x="5844" y="617"/>
                  </a:cubicBezTo>
                  <a:cubicBezTo>
                    <a:pt x="5775" y="594"/>
                    <a:pt x="5684" y="594"/>
                    <a:pt x="5616" y="571"/>
                  </a:cubicBezTo>
                  <a:cubicBezTo>
                    <a:pt x="5296" y="548"/>
                    <a:pt x="4999" y="480"/>
                    <a:pt x="4680" y="480"/>
                  </a:cubicBezTo>
                  <a:cubicBezTo>
                    <a:pt x="4520" y="480"/>
                    <a:pt x="4360" y="457"/>
                    <a:pt x="4200" y="457"/>
                  </a:cubicBezTo>
                  <a:cubicBezTo>
                    <a:pt x="4041" y="434"/>
                    <a:pt x="3904" y="434"/>
                    <a:pt x="3744" y="411"/>
                  </a:cubicBezTo>
                  <a:cubicBezTo>
                    <a:pt x="3721" y="411"/>
                    <a:pt x="3675" y="411"/>
                    <a:pt x="3675" y="434"/>
                  </a:cubicBezTo>
                  <a:cubicBezTo>
                    <a:pt x="3630" y="434"/>
                    <a:pt x="3584" y="434"/>
                    <a:pt x="3538" y="411"/>
                  </a:cubicBezTo>
                  <a:cubicBezTo>
                    <a:pt x="3447" y="411"/>
                    <a:pt x="3379" y="389"/>
                    <a:pt x="3310" y="389"/>
                  </a:cubicBezTo>
                  <a:cubicBezTo>
                    <a:pt x="3242" y="366"/>
                    <a:pt x="3173" y="366"/>
                    <a:pt x="3082" y="343"/>
                  </a:cubicBezTo>
                  <a:cubicBezTo>
                    <a:pt x="3014" y="343"/>
                    <a:pt x="2945" y="343"/>
                    <a:pt x="2877" y="320"/>
                  </a:cubicBezTo>
                  <a:cubicBezTo>
                    <a:pt x="2808" y="320"/>
                    <a:pt x="2740" y="297"/>
                    <a:pt x="2671" y="297"/>
                  </a:cubicBezTo>
                  <a:cubicBezTo>
                    <a:pt x="2534" y="297"/>
                    <a:pt x="2374" y="274"/>
                    <a:pt x="2237" y="252"/>
                  </a:cubicBezTo>
                  <a:cubicBezTo>
                    <a:pt x="2100" y="229"/>
                    <a:pt x="1964" y="206"/>
                    <a:pt x="1827" y="183"/>
                  </a:cubicBezTo>
                  <a:cubicBezTo>
                    <a:pt x="1758" y="160"/>
                    <a:pt x="1690" y="160"/>
                    <a:pt x="1621" y="160"/>
                  </a:cubicBezTo>
                  <a:cubicBezTo>
                    <a:pt x="1530" y="138"/>
                    <a:pt x="1461" y="138"/>
                    <a:pt x="1393" y="138"/>
                  </a:cubicBezTo>
                  <a:cubicBezTo>
                    <a:pt x="1302" y="115"/>
                    <a:pt x="1187" y="115"/>
                    <a:pt x="1096" y="115"/>
                  </a:cubicBezTo>
                  <a:cubicBezTo>
                    <a:pt x="982" y="92"/>
                    <a:pt x="868" y="92"/>
                    <a:pt x="754" y="92"/>
                  </a:cubicBezTo>
                  <a:cubicBezTo>
                    <a:pt x="662" y="69"/>
                    <a:pt x="571" y="69"/>
                    <a:pt x="480" y="69"/>
                  </a:cubicBezTo>
                  <a:cubicBezTo>
                    <a:pt x="411" y="69"/>
                    <a:pt x="366" y="46"/>
                    <a:pt x="320" y="46"/>
                  </a:cubicBezTo>
                  <a:cubicBezTo>
                    <a:pt x="252" y="46"/>
                    <a:pt x="206" y="23"/>
                    <a:pt x="138"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9824;p58">
              <a:extLst>
                <a:ext uri="{FF2B5EF4-FFF2-40B4-BE49-F238E27FC236}">
                  <a16:creationId xmlns:a16="http://schemas.microsoft.com/office/drawing/2014/main" id="{FB771E8B-760E-49DF-45C4-98C02D183DFE}"/>
                </a:ext>
              </a:extLst>
            </p:cNvPr>
            <p:cNvSpPr/>
            <p:nvPr/>
          </p:nvSpPr>
          <p:spPr>
            <a:xfrm>
              <a:off x="5495799" y="2759930"/>
              <a:ext cx="363443" cy="117238"/>
            </a:xfrm>
            <a:custGeom>
              <a:avLst/>
              <a:gdLst/>
              <a:ahLst/>
              <a:cxnLst/>
              <a:rect l="l" t="t" r="r" b="b"/>
              <a:pathLst>
                <a:path w="7716" h="2489" extrusionOk="0">
                  <a:moveTo>
                    <a:pt x="4118" y="1410"/>
                  </a:moveTo>
                  <a:cubicBezTo>
                    <a:pt x="4124" y="1415"/>
                    <a:pt x="4132" y="1415"/>
                    <a:pt x="4132" y="1415"/>
                  </a:cubicBezTo>
                  <a:cubicBezTo>
                    <a:pt x="4127" y="1414"/>
                    <a:pt x="4122" y="1412"/>
                    <a:pt x="4118" y="1410"/>
                  </a:cubicBezTo>
                  <a:close/>
                  <a:moveTo>
                    <a:pt x="4944" y="1656"/>
                  </a:moveTo>
                  <a:cubicBezTo>
                    <a:pt x="4955" y="1666"/>
                    <a:pt x="4960" y="1666"/>
                    <a:pt x="4977" y="1666"/>
                  </a:cubicBezTo>
                  <a:cubicBezTo>
                    <a:pt x="4966" y="1663"/>
                    <a:pt x="4955" y="1660"/>
                    <a:pt x="4944" y="1656"/>
                  </a:cubicBezTo>
                  <a:close/>
                  <a:moveTo>
                    <a:pt x="6734" y="1940"/>
                  </a:moveTo>
                  <a:cubicBezTo>
                    <a:pt x="6745" y="1943"/>
                    <a:pt x="6756" y="1946"/>
                    <a:pt x="6766" y="1949"/>
                  </a:cubicBezTo>
                  <a:lnTo>
                    <a:pt x="6766" y="1949"/>
                  </a:lnTo>
                  <a:cubicBezTo>
                    <a:pt x="6756" y="1940"/>
                    <a:pt x="6751" y="1940"/>
                    <a:pt x="6734" y="1940"/>
                  </a:cubicBezTo>
                  <a:close/>
                  <a:moveTo>
                    <a:pt x="47" y="0"/>
                  </a:moveTo>
                  <a:cubicBezTo>
                    <a:pt x="24" y="0"/>
                    <a:pt x="1" y="0"/>
                    <a:pt x="1" y="23"/>
                  </a:cubicBezTo>
                  <a:cubicBezTo>
                    <a:pt x="1" y="46"/>
                    <a:pt x="1" y="69"/>
                    <a:pt x="24" y="69"/>
                  </a:cubicBezTo>
                  <a:cubicBezTo>
                    <a:pt x="92" y="91"/>
                    <a:pt x="138" y="114"/>
                    <a:pt x="184" y="114"/>
                  </a:cubicBezTo>
                  <a:lnTo>
                    <a:pt x="206" y="114"/>
                  </a:lnTo>
                  <a:cubicBezTo>
                    <a:pt x="298" y="160"/>
                    <a:pt x="389" y="183"/>
                    <a:pt x="480" y="206"/>
                  </a:cubicBezTo>
                  <a:cubicBezTo>
                    <a:pt x="549" y="228"/>
                    <a:pt x="640" y="251"/>
                    <a:pt x="709" y="297"/>
                  </a:cubicBezTo>
                  <a:cubicBezTo>
                    <a:pt x="777" y="320"/>
                    <a:pt x="846" y="343"/>
                    <a:pt x="914" y="365"/>
                  </a:cubicBezTo>
                  <a:cubicBezTo>
                    <a:pt x="1074" y="411"/>
                    <a:pt x="1211" y="480"/>
                    <a:pt x="1370" y="525"/>
                  </a:cubicBezTo>
                  <a:cubicBezTo>
                    <a:pt x="1530" y="571"/>
                    <a:pt x="1667" y="639"/>
                    <a:pt x="1827" y="685"/>
                  </a:cubicBezTo>
                  <a:cubicBezTo>
                    <a:pt x="1964" y="731"/>
                    <a:pt x="2124" y="776"/>
                    <a:pt x="2261" y="845"/>
                  </a:cubicBezTo>
                  <a:cubicBezTo>
                    <a:pt x="2398" y="890"/>
                    <a:pt x="2557" y="936"/>
                    <a:pt x="2694" y="959"/>
                  </a:cubicBezTo>
                  <a:cubicBezTo>
                    <a:pt x="2831" y="1004"/>
                    <a:pt x="2968" y="1050"/>
                    <a:pt x="3105" y="1096"/>
                  </a:cubicBezTo>
                  <a:cubicBezTo>
                    <a:pt x="3105" y="1087"/>
                    <a:pt x="3102" y="1081"/>
                    <a:pt x="3097" y="1078"/>
                  </a:cubicBezTo>
                  <a:lnTo>
                    <a:pt x="3097" y="1078"/>
                  </a:lnTo>
                  <a:cubicBezTo>
                    <a:pt x="3161" y="1099"/>
                    <a:pt x="3224" y="1120"/>
                    <a:pt x="3288" y="1141"/>
                  </a:cubicBezTo>
                  <a:cubicBezTo>
                    <a:pt x="3356" y="1164"/>
                    <a:pt x="3448" y="1187"/>
                    <a:pt x="3516" y="1210"/>
                  </a:cubicBezTo>
                  <a:lnTo>
                    <a:pt x="3470" y="1210"/>
                  </a:lnTo>
                  <a:cubicBezTo>
                    <a:pt x="3516" y="1210"/>
                    <a:pt x="3562" y="1233"/>
                    <a:pt x="3607" y="1233"/>
                  </a:cubicBezTo>
                  <a:cubicBezTo>
                    <a:pt x="3607" y="1256"/>
                    <a:pt x="3607" y="1256"/>
                    <a:pt x="3630" y="1256"/>
                  </a:cubicBezTo>
                  <a:lnTo>
                    <a:pt x="3607" y="1256"/>
                  </a:lnTo>
                  <a:cubicBezTo>
                    <a:pt x="3721" y="1278"/>
                    <a:pt x="3813" y="1324"/>
                    <a:pt x="3927" y="1347"/>
                  </a:cubicBezTo>
                  <a:cubicBezTo>
                    <a:pt x="3990" y="1368"/>
                    <a:pt x="4054" y="1389"/>
                    <a:pt x="4118" y="1410"/>
                  </a:cubicBezTo>
                  <a:lnTo>
                    <a:pt x="4118" y="1410"/>
                  </a:lnTo>
                  <a:cubicBezTo>
                    <a:pt x="4113" y="1407"/>
                    <a:pt x="4110" y="1402"/>
                    <a:pt x="4110" y="1393"/>
                  </a:cubicBezTo>
                  <a:lnTo>
                    <a:pt x="4110" y="1393"/>
                  </a:lnTo>
                  <a:cubicBezTo>
                    <a:pt x="4373" y="1480"/>
                    <a:pt x="4659" y="1568"/>
                    <a:pt x="4944" y="1656"/>
                  </a:cubicBezTo>
                  <a:lnTo>
                    <a:pt x="4944" y="1656"/>
                  </a:lnTo>
                  <a:cubicBezTo>
                    <a:pt x="4941" y="1653"/>
                    <a:pt x="4937" y="1649"/>
                    <a:pt x="4931" y="1644"/>
                  </a:cubicBezTo>
                  <a:lnTo>
                    <a:pt x="4931" y="1644"/>
                  </a:lnTo>
                  <a:cubicBezTo>
                    <a:pt x="5114" y="1712"/>
                    <a:pt x="5296" y="1781"/>
                    <a:pt x="5479" y="1826"/>
                  </a:cubicBezTo>
                  <a:cubicBezTo>
                    <a:pt x="5639" y="1872"/>
                    <a:pt x="5799" y="1918"/>
                    <a:pt x="5936" y="1986"/>
                  </a:cubicBezTo>
                  <a:cubicBezTo>
                    <a:pt x="6095" y="2032"/>
                    <a:pt x="6278" y="2100"/>
                    <a:pt x="6438" y="2146"/>
                  </a:cubicBezTo>
                  <a:cubicBezTo>
                    <a:pt x="6597" y="2214"/>
                    <a:pt x="6757" y="2260"/>
                    <a:pt x="6917" y="2306"/>
                  </a:cubicBezTo>
                  <a:cubicBezTo>
                    <a:pt x="7054" y="2351"/>
                    <a:pt x="7214" y="2397"/>
                    <a:pt x="7351" y="2442"/>
                  </a:cubicBezTo>
                  <a:cubicBezTo>
                    <a:pt x="7419" y="2465"/>
                    <a:pt x="7465" y="2465"/>
                    <a:pt x="7510" y="2488"/>
                  </a:cubicBezTo>
                  <a:cubicBezTo>
                    <a:pt x="7579" y="2488"/>
                    <a:pt x="7647" y="2465"/>
                    <a:pt x="7670" y="2397"/>
                  </a:cubicBezTo>
                  <a:cubicBezTo>
                    <a:pt x="7716" y="2328"/>
                    <a:pt x="7670" y="2214"/>
                    <a:pt x="7602" y="2191"/>
                  </a:cubicBezTo>
                  <a:cubicBezTo>
                    <a:pt x="7533" y="2169"/>
                    <a:pt x="7442" y="2146"/>
                    <a:pt x="7374" y="2123"/>
                  </a:cubicBezTo>
                  <a:cubicBezTo>
                    <a:pt x="7305" y="2100"/>
                    <a:pt x="7237" y="2077"/>
                    <a:pt x="7168" y="2054"/>
                  </a:cubicBezTo>
                  <a:cubicBezTo>
                    <a:pt x="7040" y="2033"/>
                    <a:pt x="6912" y="1992"/>
                    <a:pt x="6766" y="1949"/>
                  </a:cubicBezTo>
                  <a:lnTo>
                    <a:pt x="6766" y="1949"/>
                  </a:lnTo>
                  <a:cubicBezTo>
                    <a:pt x="6770" y="1953"/>
                    <a:pt x="6774" y="1957"/>
                    <a:pt x="6780" y="1963"/>
                  </a:cubicBezTo>
                  <a:cubicBezTo>
                    <a:pt x="6552" y="1872"/>
                    <a:pt x="6346" y="1803"/>
                    <a:pt x="6118" y="1735"/>
                  </a:cubicBezTo>
                  <a:cubicBezTo>
                    <a:pt x="6004" y="1689"/>
                    <a:pt x="5890" y="1666"/>
                    <a:pt x="5776" y="1621"/>
                  </a:cubicBezTo>
                  <a:cubicBezTo>
                    <a:pt x="5662" y="1598"/>
                    <a:pt x="5548" y="1552"/>
                    <a:pt x="5433" y="1529"/>
                  </a:cubicBezTo>
                  <a:lnTo>
                    <a:pt x="5456" y="1529"/>
                  </a:lnTo>
                  <a:cubicBezTo>
                    <a:pt x="5296" y="1484"/>
                    <a:pt x="5137" y="1438"/>
                    <a:pt x="4977" y="1393"/>
                  </a:cubicBezTo>
                  <a:cubicBezTo>
                    <a:pt x="4817" y="1347"/>
                    <a:pt x="4657" y="1301"/>
                    <a:pt x="4498" y="1256"/>
                  </a:cubicBezTo>
                  <a:cubicBezTo>
                    <a:pt x="4338" y="1210"/>
                    <a:pt x="4178" y="1164"/>
                    <a:pt x="4018" y="1119"/>
                  </a:cubicBezTo>
                  <a:cubicBezTo>
                    <a:pt x="3881" y="1073"/>
                    <a:pt x="3721" y="1027"/>
                    <a:pt x="3562" y="982"/>
                  </a:cubicBezTo>
                  <a:cubicBezTo>
                    <a:pt x="3402" y="936"/>
                    <a:pt x="3265" y="890"/>
                    <a:pt x="3105" y="845"/>
                  </a:cubicBezTo>
                  <a:cubicBezTo>
                    <a:pt x="2945" y="799"/>
                    <a:pt x="2808" y="776"/>
                    <a:pt x="2649" y="731"/>
                  </a:cubicBezTo>
                  <a:cubicBezTo>
                    <a:pt x="2489" y="685"/>
                    <a:pt x="2352" y="662"/>
                    <a:pt x="2192" y="616"/>
                  </a:cubicBezTo>
                  <a:cubicBezTo>
                    <a:pt x="2055" y="571"/>
                    <a:pt x="1895" y="525"/>
                    <a:pt x="1759" y="480"/>
                  </a:cubicBezTo>
                  <a:cubicBezTo>
                    <a:pt x="1644" y="457"/>
                    <a:pt x="1553" y="434"/>
                    <a:pt x="1462" y="388"/>
                  </a:cubicBezTo>
                  <a:cubicBezTo>
                    <a:pt x="1370" y="365"/>
                    <a:pt x="1256" y="343"/>
                    <a:pt x="1165" y="320"/>
                  </a:cubicBezTo>
                  <a:cubicBezTo>
                    <a:pt x="982" y="274"/>
                    <a:pt x="777" y="228"/>
                    <a:pt x="594" y="160"/>
                  </a:cubicBezTo>
                  <a:lnTo>
                    <a:pt x="617" y="160"/>
                  </a:lnTo>
                  <a:cubicBezTo>
                    <a:pt x="480" y="137"/>
                    <a:pt x="366" y="91"/>
                    <a:pt x="252" y="46"/>
                  </a:cubicBezTo>
                  <a:cubicBezTo>
                    <a:pt x="184" y="46"/>
                    <a:pt x="115" y="23"/>
                    <a:pt x="4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9825;p58">
              <a:extLst>
                <a:ext uri="{FF2B5EF4-FFF2-40B4-BE49-F238E27FC236}">
                  <a16:creationId xmlns:a16="http://schemas.microsoft.com/office/drawing/2014/main" id="{C8F92D94-D468-CC81-5C49-ED27CBDF4510}"/>
                </a:ext>
              </a:extLst>
            </p:cNvPr>
            <p:cNvSpPr/>
            <p:nvPr/>
          </p:nvSpPr>
          <p:spPr>
            <a:xfrm>
              <a:off x="5881822" y="2873875"/>
              <a:ext cx="11870" cy="10786"/>
            </a:xfrm>
            <a:custGeom>
              <a:avLst/>
              <a:gdLst/>
              <a:ahLst/>
              <a:cxnLst/>
              <a:rect l="l" t="t" r="r" b="b"/>
              <a:pathLst>
                <a:path w="252" h="229" extrusionOk="0">
                  <a:moveTo>
                    <a:pt x="114" y="1"/>
                  </a:moveTo>
                  <a:cubicBezTo>
                    <a:pt x="46" y="1"/>
                    <a:pt x="0" y="69"/>
                    <a:pt x="0" y="115"/>
                  </a:cubicBezTo>
                  <a:cubicBezTo>
                    <a:pt x="0" y="160"/>
                    <a:pt x="23" y="183"/>
                    <a:pt x="46" y="206"/>
                  </a:cubicBezTo>
                  <a:cubicBezTo>
                    <a:pt x="69" y="229"/>
                    <a:pt x="92" y="229"/>
                    <a:pt x="137" y="229"/>
                  </a:cubicBezTo>
                  <a:cubicBezTo>
                    <a:pt x="206" y="229"/>
                    <a:pt x="251" y="160"/>
                    <a:pt x="229" y="115"/>
                  </a:cubicBezTo>
                  <a:cubicBezTo>
                    <a:pt x="229" y="69"/>
                    <a:pt x="229" y="46"/>
                    <a:pt x="206" y="23"/>
                  </a:cubicBezTo>
                  <a:cubicBezTo>
                    <a:pt x="183" y="1"/>
                    <a:pt x="137" y="1"/>
                    <a:pt x="114" y="1"/>
                  </a:cubicBezTo>
                  <a:close/>
                </a:path>
              </a:pathLst>
            </a:custGeom>
            <a:solidFill>
              <a:srgbClr val="3E3E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9826;p58">
              <a:extLst>
                <a:ext uri="{FF2B5EF4-FFF2-40B4-BE49-F238E27FC236}">
                  <a16:creationId xmlns:a16="http://schemas.microsoft.com/office/drawing/2014/main" id="{68680D38-40EB-034E-F4F3-1E005443255E}"/>
                </a:ext>
              </a:extLst>
            </p:cNvPr>
            <p:cNvSpPr/>
            <p:nvPr/>
          </p:nvSpPr>
          <p:spPr>
            <a:xfrm>
              <a:off x="5790439" y="2823332"/>
              <a:ext cx="152706" cy="60009"/>
            </a:xfrm>
            <a:custGeom>
              <a:avLst/>
              <a:gdLst/>
              <a:ahLst/>
              <a:cxnLst/>
              <a:rect l="l" t="t" r="r" b="b"/>
              <a:pathLst>
                <a:path w="3242" h="1274" extrusionOk="0">
                  <a:moveTo>
                    <a:pt x="1415" y="457"/>
                  </a:moveTo>
                  <a:cubicBezTo>
                    <a:pt x="1423" y="459"/>
                    <a:pt x="1430" y="462"/>
                    <a:pt x="1437" y="464"/>
                  </a:cubicBezTo>
                  <a:lnTo>
                    <a:pt x="1437" y="464"/>
                  </a:lnTo>
                  <a:cubicBezTo>
                    <a:pt x="1435" y="457"/>
                    <a:pt x="1430" y="457"/>
                    <a:pt x="1415" y="457"/>
                  </a:cubicBezTo>
                  <a:close/>
                  <a:moveTo>
                    <a:pt x="2054" y="663"/>
                  </a:moveTo>
                  <a:lnTo>
                    <a:pt x="2054" y="663"/>
                  </a:lnTo>
                  <a:cubicBezTo>
                    <a:pt x="2058" y="664"/>
                    <a:pt x="2062" y="665"/>
                    <a:pt x="2066" y="666"/>
                  </a:cubicBezTo>
                  <a:lnTo>
                    <a:pt x="2066" y="666"/>
                  </a:lnTo>
                  <a:cubicBezTo>
                    <a:pt x="2060" y="663"/>
                    <a:pt x="2054" y="663"/>
                    <a:pt x="2054" y="663"/>
                  </a:cubicBezTo>
                  <a:close/>
                  <a:moveTo>
                    <a:pt x="46" y="1"/>
                  </a:moveTo>
                  <a:cubicBezTo>
                    <a:pt x="46" y="1"/>
                    <a:pt x="23" y="1"/>
                    <a:pt x="23" y="24"/>
                  </a:cubicBezTo>
                  <a:cubicBezTo>
                    <a:pt x="0" y="47"/>
                    <a:pt x="23" y="69"/>
                    <a:pt x="23" y="69"/>
                  </a:cubicBezTo>
                  <a:lnTo>
                    <a:pt x="160" y="138"/>
                  </a:lnTo>
                  <a:cubicBezTo>
                    <a:pt x="183" y="161"/>
                    <a:pt x="228" y="161"/>
                    <a:pt x="274" y="183"/>
                  </a:cubicBezTo>
                  <a:cubicBezTo>
                    <a:pt x="342" y="206"/>
                    <a:pt x="411" y="252"/>
                    <a:pt x="479" y="275"/>
                  </a:cubicBezTo>
                  <a:cubicBezTo>
                    <a:pt x="639" y="320"/>
                    <a:pt x="799" y="389"/>
                    <a:pt x="936" y="435"/>
                  </a:cubicBezTo>
                  <a:cubicBezTo>
                    <a:pt x="1096" y="503"/>
                    <a:pt x="1255" y="572"/>
                    <a:pt x="1415" y="640"/>
                  </a:cubicBezTo>
                  <a:cubicBezTo>
                    <a:pt x="1552" y="686"/>
                    <a:pt x="1712" y="754"/>
                    <a:pt x="1872" y="823"/>
                  </a:cubicBezTo>
                  <a:cubicBezTo>
                    <a:pt x="2077" y="891"/>
                    <a:pt x="2283" y="982"/>
                    <a:pt x="2488" y="1051"/>
                  </a:cubicBezTo>
                  <a:cubicBezTo>
                    <a:pt x="2579" y="1096"/>
                    <a:pt x="2671" y="1119"/>
                    <a:pt x="2762" y="1142"/>
                  </a:cubicBezTo>
                  <a:cubicBezTo>
                    <a:pt x="2808" y="1165"/>
                    <a:pt x="2853" y="1188"/>
                    <a:pt x="2922" y="1211"/>
                  </a:cubicBezTo>
                  <a:cubicBezTo>
                    <a:pt x="2922" y="1211"/>
                    <a:pt x="2945" y="1211"/>
                    <a:pt x="2967" y="1233"/>
                  </a:cubicBezTo>
                  <a:cubicBezTo>
                    <a:pt x="3013" y="1233"/>
                    <a:pt x="3036" y="1256"/>
                    <a:pt x="3082" y="1256"/>
                  </a:cubicBezTo>
                  <a:cubicBezTo>
                    <a:pt x="3093" y="1268"/>
                    <a:pt x="3104" y="1273"/>
                    <a:pt x="3116" y="1273"/>
                  </a:cubicBezTo>
                  <a:cubicBezTo>
                    <a:pt x="3127" y="1273"/>
                    <a:pt x="3139" y="1268"/>
                    <a:pt x="3150" y="1256"/>
                  </a:cubicBezTo>
                  <a:cubicBezTo>
                    <a:pt x="3196" y="1256"/>
                    <a:pt x="3218" y="1211"/>
                    <a:pt x="3241" y="1188"/>
                  </a:cubicBezTo>
                  <a:cubicBezTo>
                    <a:pt x="3241" y="1142"/>
                    <a:pt x="3241" y="1119"/>
                    <a:pt x="3241" y="1074"/>
                  </a:cubicBezTo>
                  <a:cubicBezTo>
                    <a:pt x="3218" y="1028"/>
                    <a:pt x="3196" y="1005"/>
                    <a:pt x="3173" y="1005"/>
                  </a:cubicBezTo>
                  <a:cubicBezTo>
                    <a:pt x="3104" y="960"/>
                    <a:pt x="3059" y="960"/>
                    <a:pt x="3013" y="937"/>
                  </a:cubicBezTo>
                  <a:cubicBezTo>
                    <a:pt x="2967" y="937"/>
                    <a:pt x="2922" y="914"/>
                    <a:pt x="2876" y="914"/>
                  </a:cubicBezTo>
                  <a:cubicBezTo>
                    <a:pt x="2785" y="868"/>
                    <a:pt x="2693" y="845"/>
                    <a:pt x="2625" y="823"/>
                  </a:cubicBezTo>
                  <a:cubicBezTo>
                    <a:pt x="2511" y="800"/>
                    <a:pt x="2420" y="777"/>
                    <a:pt x="2328" y="754"/>
                  </a:cubicBezTo>
                  <a:cubicBezTo>
                    <a:pt x="2241" y="732"/>
                    <a:pt x="2154" y="690"/>
                    <a:pt x="2066" y="666"/>
                  </a:cubicBezTo>
                  <a:lnTo>
                    <a:pt x="2066" y="666"/>
                  </a:lnTo>
                  <a:cubicBezTo>
                    <a:pt x="2072" y="669"/>
                    <a:pt x="2077" y="675"/>
                    <a:pt x="2077" y="686"/>
                  </a:cubicBezTo>
                  <a:cubicBezTo>
                    <a:pt x="2032" y="663"/>
                    <a:pt x="1963" y="640"/>
                    <a:pt x="1895" y="617"/>
                  </a:cubicBezTo>
                  <a:cubicBezTo>
                    <a:pt x="1742" y="574"/>
                    <a:pt x="1590" y="509"/>
                    <a:pt x="1437" y="464"/>
                  </a:cubicBezTo>
                  <a:lnTo>
                    <a:pt x="1437" y="464"/>
                  </a:lnTo>
                  <a:cubicBezTo>
                    <a:pt x="1438" y="467"/>
                    <a:pt x="1438" y="472"/>
                    <a:pt x="1438" y="480"/>
                  </a:cubicBezTo>
                  <a:cubicBezTo>
                    <a:pt x="1278" y="412"/>
                    <a:pt x="1119" y="366"/>
                    <a:pt x="959" y="320"/>
                  </a:cubicBezTo>
                  <a:cubicBezTo>
                    <a:pt x="822" y="275"/>
                    <a:pt x="662" y="229"/>
                    <a:pt x="525" y="183"/>
                  </a:cubicBezTo>
                  <a:cubicBezTo>
                    <a:pt x="457" y="161"/>
                    <a:pt x="388" y="138"/>
                    <a:pt x="320" y="115"/>
                  </a:cubicBezTo>
                  <a:cubicBezTo>
                    <a:pt x="274" y="92"/>
                    <a:pt x="228" y="69"/>
                    <a:pt x="206" y="69"/>
                  </a:cubicBezTo>
                  <a:cubicBezTo>
                    <a:pt x="160" y="47"/>
                    <a:pt x="114" y="24"/>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9827;p58">
              <a:extLst>
                <a:ext uri="{FF2B5EF4-FFF2-40B4-BE49-F238E27FC236}">
                  <a16:creationId xmlns:a16="http://schemas.microsoft.com/office/drawing/2014/main" id="{53DABED0-F993-90EC-6659-D899A9DCCFDF}"/>
                </a:ext>
              </a:extLst>
            </p:cNvPr>
            <p:cNvSpPr/>
            <p:nvPr/>
          </p:nvSpPr>
          <p:spPr>
            <a:xfrm>
              <a:off x="6120501" y="2938407"/>
              <a:ext cx="35515" cy="64389"/>
            </a:xfrm>
            <a:custGeom>
              <a:avLst/>
              <a:gdLst/>
              <a:ahLst/>
              <a:cxnLst/>
              <a:rect l="l" t="t" r="r" b="b"/>
              <a:pathLst>
                <a:path w="754" h="1367" extrusionOk="0">
                  <a:moveTo>
                    <a:pt x="115" y="0"/>
                  </a:moveTo>
                  <a:cubicBezTo>
                    <a:pt x="69" y="0"/>
                    <a:pt x="46" y="23"/>
                    <a:pt x="23" y="46"/>
                  </a:cubicBezTo>
                  <a:cubicBezTo>
                    <a:pt x="0" y="114"/>
                    <a:pt x="0" y="183"/>
                    <a:pt x="69" y="206"/>
                  </a:cubicBezTo>
                  <a:cubicBezTo>
                    <a:pt x="69" y="206"/>
                    <a:pt x="92" y="228"/>
                    <a:pt x="92" y="228"/>
                  </a:cubicBezTo>
                  <a:cubicBezTo>
                    <a:pt x="115" y="228"/>
                    <a:pt x="115" y="251"/>
                    <a:pt x="115" y="251"/>
                  </a:cubicBezTo>
                  <a:cubicBezTo>
                    <a:pt x="137" y="297"/>
                    <a:pt x="160" y="320"/>
                    <a:pt x="183" y="365"/>
                  </a:cubicBezTo>
                  <a:cubicBezTo>
                    <a:pt x="229" y="480"/>
                    <a:pt x="252" y="571"/>
                    <a:pt x="274" y="662"/>
                  </a:cubicBezTo>
                  <a:cubicBezTo>
                    <a:pt x="274" y="731"/>
                    <a:pt x="274" y="799"/>
                    <a:pt x="274" y="868"/>
                  </a:cubicBezTo>
                  <a:cubicBezTo>
                    <a:pt x="274" y="913"/>
                    <a:pt x="252" y="936"/>
                    <a:pt x="252" y="959"/>
                  </a:cubicBezTo>
                  <a:cubicBezTo>
                    <a:pt x="252" y="982"/>
                    <a:pt x="229" y="1004"/>
                    <a:pt x="229" y="1027"/>
                  </a:cubicBezTo>
                  <a:cubicBezTo>
                    <a:pt x="206" y="1050"/>
                    <a:pt x="206" y="1096"/>
                    <a:pt x="183" y="1119"/>
                  </a:cubicBezTo>
                  <a:cubicBezTo>
                    <a:pt x="183" y="1119"/>
                    <a:pt x="183" y="1141"/>
                    <a:pt x="183" y="1141"/>
                  </a:cubicBezTo>
                  <a:cubicBezTo>
                    <a:pt x="160" y="1164"/>
                    <a:pt x="137" y="1210"/>
                    <a:pt x="137" y="1233"/>
                  </a:cubicBezTo>
                  <a:cubicBezTo>
                    <a:pt x="137" y="1310"/>
                    <a:pt x="211" y="1366"/>
                    <a:pt x="279" y="1366"/>
                  </a:cubicBezTo>
                  <a:cubicBezTo>
                    <a:pt x="312" y="1366"/>
                    <a:pt x="344" y="1354"/>
                    <a:pt x="366" y="1324"/>
                  </a:cubicBezTo>
                  <a:cubicBezTo>
                    <a:pt x="389" y="1324"/>
                    <a:pt x="389" y="1301"/>
                    <a:pt x="411" y="1301"/>
                  </a:cubicBezTo>
                  <a:cubicBezTo>
                    <a:pt x="434" y="1256"/>
                    <a:pt x="480" y="1210"/>
                    <a:pt x="503" y="1164"/>
                  </a:cubicBezTo>
                  <a:lnTo>
                    <a:pt x="548" y="1164"/>
                  </a:lnTo>
                  <a:cubicBezTo>
                    <a:pt x="594" y="1141"/>
                    <a:pt x="617" y="1119"/>
                    <a:pt x="640" y="1096"/>
                  </a:cubicBezTo>
                  <a:cubicBezTo>
                    <a:pt x="685" y="1027"/>
                    <a:pt x="708" y="959"/>
                    <a:pt x="731" y="890"/>
                  </a:cubicBezTo>
                  <a:cubicBezTo>
                    <a:pt x="754" y="822"/>
                    <a:pt x="754" y="731"/>
                    <a:pt x="754" y="662"/>
                  </a:cubicBezTo>
                  <a:cubicBezTo>
                    <a:pt x="754" y="571"/>
                    <a:pt x="731" y="502"/>
                    <a:pt x="685" y="411"/>
                  </a:cubicBezTo>
                  <a:cubicBezTo>
                    <a:pt x="662" y="343"/>
                    <a:pt x="640" y="297"/>
                    <a:pt x="594" y="251"/>
                  </a:cubicBezTo>
                  <a:cubicBezTo>
                    <a:pt x="548" y="183"/>
                    <a:pt x="480" y="114"/>
                    <a:pt x="411" y="114"/>
                  </a:cubicBezTo>
                  <a:cubicBezTo>
                    <a:pt x="389" y="114"/>
                    <a:pt x="343" y="137"/>
                    <a:pt x="320" y="137"/>
                  </a:cubicBezTo>
                  <a:cubicBezTo>
                    <a:pt x="320" y="114"/>
                    <a:pt x="297" y="91"/>
                    <a:pt x="274" y="69"/>
                  </a:cubicBezTo>
                  <a:cubicBezTo>
                    <a:pt x="252" y="46"/>
                    <a:pt x="206" y="23"/>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9828;p58">
              <a:extLst>
                <a:ext uri="{FF2B5EF4-FFF2-40B4-BE49-F238E27FC236}">
                  <a16:creationId xmlns:a16="http://schemas.microsoft.com/office/drawing/2014/main" id="{A2F445E9-C258-7717-6A9A-B01867211D88}"/>
                </a:ext>
              </a:extLst>
            </p:cNvPr>
            <p:cNvSpPr/>
            <p:nvPr/>
          </p:nvSpPr>
          <p:spPr>
            <a:xfrm>
              <a:off x="6134492" y="2996440"/>
              <a:ext cx="34432" cy="100046"/>
            </a:xfrm>
            <a:custGeom>
              <a:avLst/>
              <a:gdLst/>
              <a:ahLst/>
              <a:cxnLst/>
              <a:rect l="l" t="t" r="r" b="b"/>
              <a:pathLst>
                <a:path w="731" h="2124" extrusionOk="0">
                  <a:moveTo>
                    <a:pt x="251" y="1"/>
                  </a:moveTo>
                  <a:cubicBezTo>
                    <a:pt x="206" y="1"/>
                    <a:pt x="160" y="24"/>
                    <a:pt x="137" y="46"/>
                  </a:cubicBezTo>
                  <a:cubicBezTo>
                    <a:pt x="114" y="46"/>
                    <a:pt x="92" y="46"/>
                    <a:pt x="69" y="69"/>
                  </a:cubicBezTo>
                  <a:cubicBezTo>
                    <a:pt x="23" y="92"/>
                    <a:pt x="0" y="138"/>
                    <a:pt x="23" y="183"/>
                  </a:cubicBezTo>
                  <a:cubicBezTo>
                    <a:pt x="46" y="206"/>
                    <a:pt x="46" y="252"/>
                    <a:pt x="69" y="275"/>
                  </a:cubicBezTo>
                  <a:cubicBezTo>
                    <a:pt x="114" y="389"/>
                    <a:pt x="137" y="503"/>
                    <a:pt x="160" y="617"/>
                  </a:cubicBezTo>
                  <a:cubicBezTo>
                    <a:pt x="160" y="640"/>
                    <a:pt x="160" y="663"/>
                    <a:pt x="160" y="708"/>
                  </a:cubicBezTo>
                  <a:cubicBezTo>
                    <a:pt x="160" y="708"/>
                    <a:pt x="183" y="708"/>
                    <a:pt x="183" y="731"/>
                  </a:cubicBezTo>
                  <a:cubicBezTo>
                    <a:pt x="183" y="750"/>
                    <a:pt x="183" y="785"/>
                    <a:pt x="183" y="822"/>
                  </a:cubicBezTo>
                  <a:cubicBezTo>
                    <a:pt x="183" y="891"/>
                    <a:pt x="206" y="959"/>
                    <a:pt x="206" y="1005"/>
                  </a:cubicBezTo>
                  <a:cubicBezTo>
                    <a:pt x="206" y="1096"/>
                    <a:pt x="206" y="1165"/>
                    <a:pt x="206" y="1233"/>
                  </a:cubicBezTo>
                  <a:cubicBezTo>
                    <a:pt x="206" y="1370"/>
                    <a:pt x="206" y="1507"/>
                    <a:pt x="183" y="1644"/>
                  </a:cubicBezTo>
                  <a:cubicBezTo>
                    <a:pt x="183" y="1690"/>
                    <a:pt x="160" y="1758"/>
                    <a:pt x="137" y="1804"/>
                  </a:cubicBezTo>
                  <a:lnTo>
                    <a:pt x="137" y="1804"/>
                  </a:lnTo>
                  <a:cubicBezTo>
                    <a:pt x="122" y="1834"/>
                    <a:pt x="107" y="1865"/>
                    <a:pt x="92" y="1895"/>
                  </a:cubicBezTo>
                  <a:cubicBezTo>
                    <a:pt x="92" y="1895"/>
                    <a:pt x="92" y="1918"/>
                    <a:pt x="92" y="1918"/>
                  </a:cubicBezTo>
                  <a:cubicBezTo>
                    <a:pt x="92" y="1941"/>
                    <a:pt x="69" y="1941"/>
                    <a:pt x="69" y="1964"/>
                  </a:cubicBezTo>
                  <a:cubicBezTo>
                    <a:pt x="69" y="1987"/>
                    <a:pt x="69" y="2009"/>
                    <a:pt x="69" y="2032"/>
                  </a:cubicBezTo>
                  <a:cubicBezTo>
                    <a:pt x="69" y="2055"/>
                    <a:pt x="114" y="2078"/>
                    <a:pt x="137" y="2101"/>
                  </a:cubicBezTo>
                  <a:cubicBezTo>
                    <a:pt x="137" y="2101"/>
                    <a:pt x="160" y="2123"/>
                    <a:pt x="183" y="2123"/>
                  </a:cubicBezTo>
                  <a:cubicBezTo>
                    <a:pt x="228" y="2123"/>
                    <a:pt x="274" y="2078"/>
                    <a:pt x="320" y="2055"/>
                  </a:cubicBezTo>
                  <a:cubicBezTo>
                    <a:pt x="343" y="2032"/>
                    <a:pt x="343" y="2009"/>
                    <a:pt x="365" y="1964"/>
                  </a:cubicBezTo>
                  <a:cubicBezTo>
                    <a:pt x="379" y="1970"/>
                    <a:pt x="394" y="1973"/>
                    <a:pt x="410" y="1973"/>
                  </a:cubicBezTo>
                  <a:cubicBezTo>
                    <a:pt x="449" y="1973"/>
                    <a:pt x="493" y="1957"/>
                    <a:pt x="525" y="1941"/>
                  </a:cubicBezTo>
                  <a:cubicBezTo>
                    <a:pt x="548" y="1895"/>
                    <a:pt x="594" y="1850"/>
                    <a:pt x="616" y="1781"/>
                  </a:cubicBezTo>
                  <a:cubicBezTo>
                    <a:pt x="639" y="1735"/>
                    <a:pt x="639" y="1713"/>
                    <a:pt x="662" y="1644"/>
                  </a:cubicBezTo>
                  <a:cubicBezTo>
                    <a:pt x="685" y="1576"/>
                    <a:pt x="708" y="1484"/>
                    <a:pt x="708" y="1393"/>
                  </a:cubicBezTo>
                  <a:cubicBezTo>
                    <a:pt x="731" y="1325"/>
                    <a:pt x="731" y="1233"/>
                    <a:pt x="731" y="1142"/>
                  </a:cubicBezTo>
                  <a:cubicBezTo>
                    <a:pt x="731" y="1119"/>
                    <a:pt x="708" y="1074"/>
                    <a:pt x="708" y="1051"/>
                  </a:cubicBezTo>
                  <a:cubicBezTo>
                    <a:pt x="708" y="1028"/>
                    <a:pt x="708" y="1005"/>
                    <a:pt x="708" y="982"/>
                  </a:cubicBezTo>
                  <a:cubicBezTo>
                    <a:pt x="708" y="982"/>
                    <a:pt x="708" y="959"/>
                    <a:pt x="708" y="937"/>
                  </a:cubicBezTo>
                  <a:cubicBezTo>
                    <a:pt x="708" y="914"/>
                    <a:pt x="685" y="891"/>
                    <a:pt x="685" y="845"/>
                  </a:cubicBezTo>
                  <a:cubicBezTo>
                    <a:pt x="685" y="777"/>
                    <a:pt x="662" y="685"/>
                    <a:pt x="639" y="617"/>
                  </a:cubicBezTo>
                  <a:cubicBezTo>
                    <a:pt x="616" y="526"/>
                    <a:pt x="594" y="457"/>
                    <a:pt x="571" y="366"/>
                  </a:cubicBezTo>
                  <a:cubicBezTo>
                    <a:pt x="548" y="320"/>
                    <a:pt x="525" y="275"/>
                    <a:pt x="525" y="229"/>
                  </a:cubicBezTo>
                  <a:cubicBezTo>
                    <a:pt x="480" y="161"/>
                    <a:pt x="457" y="92"/>
                    <a:pt x="388" y="46"/>
                  </a:cubicBezTo>
                  <a:cubicBezTo>
                    <a:pt x="343" y="24"/>
                    <a:pt x="320"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9829;p58">
              <a:extLst>
                <a:ext uri="{FF2B5EF4-FFF2-40B4-BE49-F238E27FC236}">
                  <a16:creationId xmlns:a16="http://schemas.microsoft.com/office/drawing/2014/main" id="{4209C6D4-4452-E77E-7989-5C7815DC2972}"/>
                </a:ext>
              </a:extLst>
            </p:cNvPr>
            <p:cNvSpPr/>
            <p:nvPr/>
          </p:nvSpPr>
          <p:spPr>
            <a:xfrm>
              <a:off x="6120501" y="3011513"/>
              <a:ext cx="17240" cy="66085"/>
            </a:xfrm>
            <a:custGeom>
              <a:avLst/>
              <a:gdLst/>
              <a:ahLst/>
              <a:cxnLst/>
              <a:rect l="l" t="t" r="r" b="b"/>
              <a:pathLst>
                <a:path w="366" h="1403" extrusionOk="0">
                  <a:moveTo>
                    <a:pt x="160" y="0"/>
                  </a:moveTo>
                  <a:cubicBezTo>
                    <a:pt x="137" y="23"/>
                    <a:pt x="115" y="46"/>
                    <a:pt x="115" y="69"/>
                  </a:cubicBezTo>
                  <a:cubicBezTo>
                    <a:pt x="115" y="92"/>
                    <a:pt x="137" y="114"/>
                    <a:pt x="137" y="137"/>
                  </a:cubicBezTo>
                  <a:cubicBezTo>
                    <a:pt x="137" y="183"/>
                    <a:pt x="137" y="251"/>
                    <a:pt x="137" y="297"/>
                  </a:cubicBezTo>
                  <a:cubicBezTo>
                    <a:pt x="137" y="365"/>
                    <a:pt x="160" y="434"/>
                    <a:pt x="160" y="502"/>
                  </a:cubicBezTo>
                  <a:cubicBezTo>
                    <a:pt x="160" y="548"/>
                    <a:pt x="137" y="617"/>
                    <a:pt x="137" y="685"/>
                  </a:cubicBezTo>
                  <a:cubicBezTo>
                    <a:pt x="137" y="754"/>
                    <a:pt x="137" y="822"/>
                    <a:pt x="115" y="890"/>
                  </a:cubicBezTo>
                  <a:cubicBezTo>
                    <a:pt x="115" y="982"/>
                    <a:pt x="92" y="1073"/>
                    <a:pt x="46" y="1164"/>
                  </a:cubicBezTo>
                  <a:cubicBezTo>
                    <a:pt x="46" y="1187"/>
                    <a:pt x="23" y="1210"/>
                    <a:pt x="23" y="1233"/>
                  </a:cubicBezTo>
                  <a:cubicBezTo>
                    <a:pt x="0" y="1301"/>
                    <a:pt x="46" y="1370"/>
                    <a:pt x="115" y="1393"/>
                  </a:cubicBezTo>
                  <a:cubicBezTo>
                    <a:pt x="128" y="1399"/>
                    <a:pt x="141" y="1402"/>
                    <a:pt x="154" y="1402"/>
                  </a:cubicBezTo>
                  <a:cubicBezTo>
                    <a:pt x="185" y="1402"/>
                    <a:pt x="213" y="1386"/>
                    <a:pt x="229" y="1370"/>
                  </a:cubicBezTo>
                  <a:lnTo>
                    <a:pt x="252" y="1370"/>
                  </a:lnTo>
                  <a:cubicBezTo>
                    <a:pt x="274" y="1347"/>
                    <a:pt x="297" y="1324"/>
                    <a:pt x="297" y="1301"/>
                  </a:cubicBezTo>
                  <a:cubicBezTo>
                    <a:pt x="320" y="1256"/>
                    <a:pt x="320" y="1210"/>
                    <a:pt x="320" y="1164"/>
                  </a:cubicBezTo>
                  <a:cubicBezTo>
                    <a:pt x="343" y="1119"/>
                    <a:pt x="343" y="1050"/>
                    <a:pt x="343" y="1005"/>
                  </a:cubicBezTo>
                  <a:cubicBezTo>
                    <a:pt x="366" y="936"/>
                    <a:pt x="343" y="890"/>
                    <a:pt x="343" y="845"/>
                  </a:cubicBezTo>
                  <a:cubicBezTo>
                    <a:pt x="343" y="776"/>
                    <a:pt x="343" y="731"/>
                    <a:pt x="343" y="662"/>
                  </a:cubicBezTo>
                  <a:cubicBezTo>
                    <a:pt x="320" y="457"/>
                    <a:pt x="252" y="251"/>
                    <a:pt x="229" y="46"/>
                  </a:cubicBezTo>
                  <a:cubicBezTo>
                    <a:pt x="229" y="23"/>
                    <a:pt x="206"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9830;p58">
              <a:extLst>
                <a:ext uri="{FF2B5EF4-FFF2-40B4-BE49-F238E27FC236}">
                  <a16:creationId xmlns:a16="http://schemas.microsoft.com/office/drawing/2014/main" id="{F8B5735C-E4D9-6956-2305-AEAA26A45E83}"/>
                </a:ext>
              </a:extLst>
            </p:cNvPr>
            <p:cNvSpPr/>
            <p:nvPr/>
          </p:nvSpPr>
          <p:spPr>
            <a:xfrm>
              <a:off x="6100058" y="3038362"/>
              <a:ext cx="19406" cy="48468"/>
            </a:xfrm>
            <a:custGeom>
              <a:avLst/>
              <a:gdLst/>
              <a:ahLst/>
              <a:cxnLst/>
              <a:rect l="l" t="t" r="r" b="b"/>
              <a:pathLst>
                <a:path w="412" h="1029" extrusionOk="0">
                  <a:moveTo>
                    <a:pt x="366" y="1"/>
                  </a:moveTo>
                  <a:cubicBezTo>
                    <a:pt x="343" y="1"/>
                    <a:pt x="320" y="1"/>
                    <a:pt x="320" y="47"/>
                  </a:cubicBezTo>
                  <a:cubicBezTo>
                    <a:pt x="320" y="92"/>
                    <a:pt x="320" y="161"/>
                    <a:pt x="320" y="206"/>
                  </a:cubicBezTo>
                  <a:cubicBezTo>
                    <a:pt x="298" y="252"/>
                    <a:pt x="298" y="320"/>
                    <a:pt x="275" y="366"/>
                  </a:cubicBezTo>
                  <a:cubicBezTo>
                    <a:pt x="275" y="412"/>
                    <a:pt x="252" y="457"/>
                    <a:pt x="229" y="503"/>
                  </a:cubicBezTo>
                  <a:cubicBezTo>
                    <a:pt x="206" y="572"/>
                    <a:pt x="161" y="640"/>
                    <a:pt x="138" y="709"/>
                  </a:cubicBezTo>
                  <a:cubicBezTo>
                    <a:pt x="115" y="731"/>
                    <a:pt x="92" y="777"/>
                    <a:pt x="69" y="800"/>
                  </a:cubicBezTo>
                  <a:cubicBezTo>
                    <a:pt x="46" y="823"/>
                    <a:pt x="46" y="845"/>
                    <a:pt x="24" y="891"/>
                  </a:cubicBezTo>
                  <a:cubicBezTo>
                    <a:pt x="1" y="937"/>
                    <a:pt x="1" y="982"/>
                    <a:pt x="46" y="1005"/>
                  </a:cubicBezTo>
                  <a:cubicBezTo>
                    <a:pt x="69" y="1028"/>
                    <a:pt x="115" y="1028"/>
                    <a:pt x="138" y="1028"/>
                  </a:cubicBezTo>
                  <a:cubicBezTo>
                    <a:pt x="161" y="1005"/>
                    <a:pt x="183" y="1005"/>
                    <a:pt x="183" y="982"/>
                  </a:cubicBezTo>
                  <a:cubicBezTo>
                    <a:pt x="229" y="914"/>
                    <a:pt x="252" y="845"/>
                    <a:pt x="275" y="777"/>
                  </a:cubicBezTo>
                  <a:cubicBezTo>
                    <a:pt x="320" y="686"/>
                    <a:pt x="343" y="617"/>
                    <a:pt x="366" y="526"/>
                  </a:cubicBezTo>
                  <a:cubicBezTo>
                    <a:pt x="389" y="457"/>
                    <a:pt x="389" y="366"/>
                    <a:pt x="412" y="298"/>
                  </a:cubicBezTo>
                  <a:cubicBezTo>
                    <a:pt x="412" y="206"/>
                    <a:pt x="412" y="115"/>
                    <a:pt x="412" y="47"/>
                  </a:cubicBezTo>
                  <a:cubicBezTo>
                    <a:pt x="412" y="1"/>
                    <a:pt x="389" y="1"/>
                    <a:pt x="366"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9831;p58">
              <a:extLst>
                <a:ext uri="{FF2B5EF4-FFF2-40B4-BE49-F238E27FC236}">
                  <a16:creationId xmlns:a16="http://schemas.microsoft.com/office/drawing/2014/main" id="{9929C8E2-DB55-4549-4763-5B714433C302}"/>
                </a:ext>
              </a:extLst>
            </p:cNvPr>
            <p:cNvSpPr/>
            <p:nvPr/>
          </p:nvSpPr>
          <p:spPr>
            <a:xfrm>
              <a:off x="5087260" y="3086785"/>
              <a:ext cx="446202" cy="451572"/>
            </a:xfrm>
            <a:custGeom>
              <a:avLst/>
              <a:gdLst/>
              <a:ahLst/>
              <a:cxnLst/>
              <a:rect l="l" t="t" r="r" b="b"/>
              <a:pathLst>
                <a:path w="9473" h="9587" extrusionOk="0">
                  <a:moveTo>
                    <a:pt x="4520" y="0"/>
                  </a:moveTo>
                  <a:cubicBezTo>
                    <a:pt x="4451" y="23"/>
                    <a:pt x="4360" y="23"/>
                    <a:pt x="4292" y="23"/>
                  </a:cubicBezTo>
                  <a:lnTo>
                    <a:pt x="4018" y="23"/>
                  </a:lnTo>
                  <a:cubicBezTo>
                    <a:pt x="3949" y="46"/>
                    <a:pt x="3881" y="46"/>
                    <a:pt x="3812" y="69"/>
                  </a:cubicBezTo>
                  <a:cubicBezTo>
                    <a:pt x="3744" y="91"/>
                    <a:pt x="3675" y="91"/>
                    <a:pt x="3607" y="114"/>
                  </a:cubicBezTo>
                  <a:cubicBezTo>
                    <a:pt x="3515" y="137"/>
                    <a:pt x="3424" y="183"/>
                    <a:pt x="3356" y="205"/>
                  </a:cubicBezTo>
                  <a:cubicBezTo>
                    <a:pt x="3287" y="251"/>
                    <a:pt x="3219" y="274"/>
                    <a:pt x="3150" y="320"/>
                  </a:cubicBezTo>
                  <a:cubicBezTo>
                    <a:pt x="2990" y="388"/>
                    <a:pt x="2854" y="457"/>
                    <a:pt x="2739" y="525"/>
                  </a:cubicBezTo>
                  <a:lnTo>
                    <a:pt x="2648" y="571"/>
                  </a:lnTo>
                  <a:cubicBezTo>
                    <a:pt x="2625" y="594"/>
                    <a:pt x="2580" y="616"/>
                    <a:pt x="2534" y="639"/>
                  </a:cubicBezTo>
                  <a:cubicBezTo>
                    <a:pt x="2465" y="685"/>
                    <a:pt x="2397" y="708"/>
                    <a:pt x="2329" y="753"/>
                  </a:cubicBezTo>
                  <a:lnTo>
                    <a:pt x="2283" y="776"/>
                  </a:lnTo>
                  <a:cubicBezTo>
                    <a:pt x="2214" y="799"/>
                    <a:pt x="2169" y="822"/>
                    <a:pt x="2100" y="845"/>
                  </a:cubicBezTo>
                  <a:cubicBezTo>
                    <a:pt x="2032" y="890"/>
                    <a:pt x="1963" y="936"/>
                    <a:pt x="1895" y="982"/>
                  </a:cubicBezTo>
                  <a:cubicBezTo>
                    <a:pt x="1781" y="1073"/>
                    <a:pt x="1644" y="1164"/>
                    <a:pt x="1484" y="1278"/>
                  </a:cubicBezTo>
                  <a:cubicBezTo>
                    <a:pt x="1416" y="1347"/>
                    <a:pt x="1370" y="1392"/>
                    <a:pt x="1301" y="1438"/>
                  </a:cubicBezTo>
                  <a:cubicBezTo>
                    <a:pt x="1256" y="1484"/>
                    <a:pt x="1210" y="1529"/>
                    <a:pt x="1142" y="1598"/>
                  </a:cubicBezTo>
                  <a:lnTo>
                    <a:pt x="1119" y="1621"/>
                  </a:lnTo>
                  <a:cubicBezTo>
                    <a:pt x="1027" y="1712"/>
                    <a:pt x="936" y="1826"/>
                    <a:pt x="845" y="1940"/>
                  </a:cubicBezTo>
                  <a:lnTo>
                    <a:pt x="776" y="2009"/>
                  </a:lnTo>
                  <a:lnTo>
                    <a:pt x="731" y="2054"/>
                  </a:lnTo>
                  <a:cubicBezTo>
                    <a:pt x="617" y="2191"/>
                    <a:pt x="503" y="2328"/>
                    <a:pt x="457" y="2488"/>
                  </a:cubicBezTo>
                  <a:cubicBezTo>
                    <a:pt x="457" y="2534"/>
                    <a:pt x="457" y="2579"/>
                    <a:pt x="480" y="2602"/>
                  </a:cubicBezTo>
                  <a:cubicBezTo>
                    <a:pt x="480" y="2625"/>
                    <a:pt x="503" y="2648"/>
                    <a:pt x="503" y="2648"/>
                  </a:cubicBezTo>
                  <a:cubicBezTo>
                    <a:pt x="434" y="2785"/>
                    <a:pt x="388" y="2922"/>
                    <a:pt x="343" y="3013"/>
                  </a:cubicBezTo>
                  <a:cubicBezTo>
                    <a:pt x="320" y="3081"/>
                    <a:pt x="274" y="3150"/>
                    <a:pt x="251" y="3218"/>
                  </a:cubicBezTo>
                  <a:cubicBezTo>
                    <a:pt x="229" y="3310"/>
                    <a:pt x="206" y="3378"/>
                    <a:pt x="206" y="3447"/>
                  </a:cubicBezTo>
                  <a:cubicBezTo>
                    <a:pt x="160" y="3606"/>
                    <a:pt x="137" y="3766"/>
                    <a:pt x="92" y="3926"/>
                  </a:cubicBezTo>
                  <a:cubicBezTo>
                    <a:pt x="69" y="4109"/>
                    <a:pt x="46" y="4268"/>
                    <a:pt x="23" y="4405"/>
                  </a:cubicBezTo>
                  <a:cubicBezTo>
                    <a:pt x="23" y="4474"/>
                    <a:pt x="23" y="4542"/>
                    <a:pt x="0" y="4634"/>
                  </a:cubicBezTo>
                  <a:lnTo>
                    <a:pt x="0" y="4656"/>
                  </a:lnTo>
                  <a:cubicBezTo>
                    <a:pt x="0" y="4748"/>
                    <a:pt x="0" y="4816"/>
                    <a:pt x="0" y="4885"/>
                  </a:cubicBezTo>
                  <a:cubicBezTo>
                    <a:pt x="0" y="5067"/>
                    <a:pt x="0" y="5227"/>
                    <a:pt x="23" y="5387"/>
                  </a:cubicBezTo>
                  <a:cubicBezTo>
                    <a:pt x="46" y="5501"/>
                    <a:pt x="69" y="5638"/>
                    <a:pt x="92" y="5752"/>
                  </a:cubicBezTo>
                  <a:cubicBezTo>
                    <a:pt x="114" y="5866"/>
                    <a:pt x="160" y="5980"/>
                    <a:pt x="206" y="6140"/>
                  </a:cubicBezTo>
                  <a:cubicBezTo>
                    <a:pt x="229" y="6277"/>
                    <a:pt x="274" y="6368"/>
                    <a:pt x="297" y="6460"/>
                  </a:cubicBezTo>
                  <a:cubicBezTo>
                    <a:pt x="343" y="6574"/>
                    <a:pt x="388" y="6688"/>
                    <a:pt x="434" y="6802"/>
                  </a:cubicBezTo>
                  <a:lnTo>
                    <a:pt x="457" y="6848"/>
                  </a:lnTo>
                  <a:lnTo>
                    <a:pt x="457" y="6893"/>
                  </a:lnTo>
                  <a:cubicBezTo>
                    <a:pt x="503" y="7007"/>
                    <a:pt x="548" y="7122"/>
                    <a:pt x="617" y="7236"/>
                  </a:cubicBezTo>
                  <a:cubicBezTo>
                    <a:pt x="685" y="7373"/>
                    <a:pt x="754" y="7487"/>
                    <a:pt x="845" y="7601"/>
                  </a:cubicBezTo>
                  <a:lnTo>
                    <a:pt x="845" y="7624"/>
                  </a:lnTo>
                  <a:cubicBezTo>
                    <a:pt x="959" y="7761"/>
                    <a:pt x="1050" y="7875"/>
                    <a:pt x="1164" y="7989"/>
                  </a:cubicBezTo>
                  <a:cubicBezTo>
                    <a:pt x="1256" y="8080"/>
                    <a:pt x="1347" y="8149"/>
                    <a:pt x="1461" y="8240"/>
                  </a:cubicBezTo>
                  <a:lnTo>
                    <a:pt x="1484" y="8263"/>
                  </a:lnTo>
                  <a:cubicBezTo>
                    <a:pt x="1484" y="8263"/>
                    <a:pt x="1507" y="8286"/>
                    <a:pt x="1507" y="8286"/>
                  </a:cubicBezTo>
                  <a:cubicBezTo>
                    <a:pt x="1507" y="8286"/>
                    <a:pt x="1530" y="8308"/>
                    <a:pt x="1552" y="8308"/>
                  </a:cubicBezTo>
                  <a:lnTo>
                    <a:pt x="1598" y="8354"/>
                  </a:lnTo>
                  <a:cubicBezTo>
                    <a:pt x="1644" y="8400"/>
                    <a:pt x="1667" y="8423"/>
                    <a:pt x="1689" y="8445"/>
                  </a:cubicBezTo>
                  <a:cubicBezTo>
                    <a:pt x="1758" y="8491"/>
                    <a:pt x="1804" y="8537"/>
                    <a:pt x="1872" y="8560"/>
                  </a:cubicBezTo>
                  <a:lnTo>
                    <a:pt x="1940" y="8628"/>
                  </a:lnTo>
                  <a:cubicBezTo>
                    <a:pt x="1986" y="8651"/>
                    <a:pt x="2032" y="8696"/>
                    <a:pt x="2077" y="8719"/>
                  </a:cubicBezTo>
                  <a:cubicBezTo>
                    <a:pt x="2214" y="8811"/>
                    <a:pt x="2351" y="8902"/>
                    <a:pt x="2465" y="8970"/>
                  </a:cubicBezTo>
                  <a:cubicBezTo>
                    <a:pt x="2511" y="8993"/>
                    <a:pt x="2557" y="9016"/>
                    <a:pt x="2580" y="9039"/>
                  </a:cubicBezTo>
                  <a:cubicBezTo>
                    <a:pt x="2671" y="9085"/>
                    <a:pt x="2762" y="9130"/>
                    <a:pt x="2854" y="9176"/>
                  </a:cubicBezTo>
                  <a:cubicBezTo>
                    <a:pt x="2922" y="9221"/>
                    <a:pt x="3013" y="9244"/>
                    <a:pt x="3082" y="9290"/>
                  </a:cubicBezTo>
                  <a:cubicBezTo>
                    <a:pt x="3150" y="9313"/>
                    <a:pt x="3196" y="9336"/>
                    <a:pt x="3242" y="9358"/>
                  </a:cubicBezTo>
                  <a:cubicBezTo>
                    <a:pt x="3310" y="9381"/>
                    <a:pt x="3378" y="9404"/>
                    <a:pt x="3447" y="9427"/>
                  </a:cubicBezTo>
                  <a:cubicBezTo>
                    <a:pt x="3515" y="9450"/>
                    <a:pt x="3607" y="9473"/>
                    <a:pt x="3675" y="9495"/>
                  </a:cubicBezTo>
                  <a:cubicBezTo>
                    <a:pt x="3835" y="9518"/>
                    <a:pt x="3995" y="9541"/>
                    <a:pt x="4177" y="9564"/>
                  </a:cubicBezTo>
                  <a:lnTo>
                    <a:pt x="4292" y="9564"/>
                  </a:lnTo>
                  <a:cubicBezTo>
                    <a:pt x="4337" y="9564"/>
                    <a:pt x="4383" y="9587"/>
                    <a:pt x="4428" y="9587"/>
                  </a:cubicBezTo>
                  <a:lnTo>
                    <a:pt x="4908" y="9587"/>
                  </a:lnTo>
                  <a:cubicBezTo>
                    <a:pt x="5022" y="9587"/>
                    <a:pt x="5113" y="9587"/>
                    <a:pt x="5205" y="9564"/>
                  </a:cubicBezTo>
                  <a:lnTo>
                    <a:pt x="5319" y="9564"/>
                  </a:lnTo>
                  <a:cubicBezTo>
                    <a:pt x="5433" y="9541"/>
                    <a:pt x="5524" y="9541"/>
                    <a:pt x="5638" y="9518"/>
                  </a:cubicBezTo>
                  <a:cubicBezTo>
                    <a:pt x="5661" y="9518"/>
                    <a:pt x="5707" y="9495"/>
                    <a:pt x="5752" y="9495"/>
                  </a:cubicBezTo>
                  <a:cubicBezTo>
                    <a:pt x="5775" y="9473"/>
                    <a:pt x="5798" y="9473"/>
                    <a:pt x="5844" y="9450"/>
                  </a:cubicBezTo>
                  <a:lnTo>
                    <a:pt x="5889" y="9450"/>
                  </a:lnTo>
                  <a:lnTo>
                    <a:pt x="5912" y="9427"/>
                  </a:lnTo>
                  <a:lnTo>
                    <a:pt x="6003" y="9404"/>
                  </a:lnTo>
                  <a:cubicBezTo>
                    <a:pt x="6026" y="9381"/>
                    <a:pt x="6072" y="9381"/>
                    <a:pt x="6095" y="9358"/>
                  </a:cubicBezTo>
                  <a:cubicBezTo>
                    <a:pt x="6163" y="9336"/>
                    <a:pt x="6209" y="9313"/>
                    <a:pt x="6277" y="9290"/>
                  </a:cubicBezTo>
                  <a:lnTo>
                    <a:pt x="6300" y="9290"/>
                  </a:lnTo>
                  <a:cubicBezTo>
                    <a:pt x="6346" y="9267"/>
                    <a:pt x="6414" y="9244"/>
                    <a:pt x="6483" y="9199"/>
                  </a:cubicBezTo>
                  <a:cubicBezTo>
                    <a:pt x="6551" y="9176"/>
                    <a:pt x="6620" y="9130"/>
                    <a:pt x="6665" y="9107"/>
                  </a:cubicBezTo>
                  <a:cubicBezTo>
                    <a:pt x="6734" y="9062"/>
                    <a:pt x="6802" y="9039"/>
                    <a:pt x="6871" y="8993"/>
                  </a:cubicBezTo>
                  <a:lnTo>
                    <a:pt x="6894" y="8993"/>
                  </a:lnTo>
                  <a:cubicBezTo>
                    <a:pt x="6962" y="8948"/>
                    <a:pt x="7008" y="8925"/>
                    <a:pt x="7053" y="8879"/>
                  </a:cubicBezTo>
                  <a:cubicBezTo>
                    <a:pt x="7122" y="8833"/>
                    <a:pt x="7190" y="8788"/>
                    <a:pt x="7259" y="8742"/>
                  </a:cubicBezTo>
                  <a:lnTo>
                    <a:pt x="7282" y="8719"/>
                  </a:lnTo>
                  <a:lnTo>
                    <a:pt x="7327" y="8674"/>
                  </a:lnTo>
                  <a:cubicBezTo>
                    <a:pt x="7373" y="8651"/>
                    <a:pt x="7419" y="8605"/>
                    <a:pt x="7441" y="8560"/>
                  </a:cubicBezTo>
                  <a:cubicBezTo>
                    <a:pt x="7510" y="8514"/>
                    <a:pt x="7556" y="8468"/>
                    <a:pt x="7624" y="8400"/>
                  </a:cubicBezTo>
                  <a:cubicBezTo>
                    <a:pt x="7670" y="8354"/>
                    <a:pt x="7738" y="8286"/>
                    <a:pt x="7784" y="8240"/>
                  </a:cubicBezTo>
                  <a:cubicBezTo>
                    <a:pt x="7829" y="8194"/>
                    <a:pt x="7875" y="8172"/>
                    <a:pt x="7921" y="8126"/>
                  </a:cubicBezTo>
                  <a:lnTo>
                    <a:pt x="7966" y="8080"/>
                  </a:lnTo>
                  <a:cubicBezTo>
                    <a:pt x="8012" y="8035"/>
                    <a:pt x="8058" y="8012"/>
                    <a:pt x="8103" y="7966"/>
                  </a:cubicBezTo>
                  <a:lnTo>
                    <a:pt x="8149" y="7920"/>
                  </a:lnTo>
                  <a:cubicBezTo>
                    <a:pt x="8263" y="7829"/>
                    <a:pt x="8354" y="7715"/>
                    <a:pt x="8469" y="7624"/>
                  </a:cubicBezTo>
                  <a:cubicBezTo>
                    <a:pt x="8514" y="7555"/>
                    <a:pt x="8583" y="7487"/>
                    <a:pt x="8628" y="7441"/>
                  </a:cubicBezTo>
                  <a:cubicBezTo>
                    <a:pt x="8674" y="7373"/>
                    <a:pt x="8720" y="7327"/>
                    <a:pt x="8742" y="7258"/>
                  </a:cubicBezTo>
                  <a:cubicBezTo>
                    <a:pt x="8811" y="7167"/>
                    <a:pt x="8879" y="7030"/>
                    <a:pt x="8948" y="6893"/>
                  </a:cubicBezTo>
                  <a:cubicBezTo>
                    <a:pt x="8994" y="6802"/>
                    <a:pt x="9016" y="6734"/>
                    <a:pt x="9062" y="6665"/>
                  </a:cubicBezTo>
                  <a:lnTo>
                    <a:pt x="9085" y="6597"/>
                  </a:lnTo>
                  <a:cubicBezTo>
                    <a:pt x="9108" y="6551"/>
                    <a:pt x="9130" y="6505"/>
                    <a:pt x="9130" y="6460"/>
                  </a:cubicBezTo>
                  <a:cubicBezTo>
                    <a:pt x="9199" y="6323"/>
                    <a:pt x="9222" y="6186"/>
                    <a:pt x="9267" y="6049"/>
                  </a:cubicBezTo>
                  <a:lnTo>
                    <a:pt x="9290" y="6003"/>
                  </a:lnTo>
                  <a:cubicBezTo>
                    <a:pt x="9313" y="5889"/>
                    <a:pt x="9359" y="5752"/>
                    <a:pt x="9382" y="5638"/>
                  </a:cubicBezTo>
                  <a:cubicBezTo>
                    <a:pt x="9404" y="5455"/>
                    <a:pt x="9427" y="5296"/>
                    <a:pt x="9450" y="5113"/>
                  </a:cubicBezTo>
                  <a:cubicBezTo>
                    <a:pt x="9450" y="5044"/>
                    <a:pt x="9473" y="4953"/>
                    <a:pt x="9473" y="4885"/>
                  </a:cubicBezTo>
                  <a:cubicBezTo>
                    <a:pt x="9473" y="4793"/>
                    <a:pt x="9473" y="4702"/>
                    <a:pt x="9473" y="4634"/>
                  </a:cubicBezTo>
                  <a:cubicBezTo>
                    <a:pt x="9473" y="4428"/>
                    <a:pt x="9473" y="4291"/>
                    <a:pt x="9450" y="4131"/>
                  </a:cubicBezTo>
                  <a:lnTo>
                    <a:pt x="9427" y="4063"/>
                  </a:lnTo>
                  <a:cubicBezTo>
                    <a:pt x="9427" y="3949"/>
                    <a:pt x="9404" y="3812"/>
                    <a:pt x="9382" y="3698"/>
                  </a:cubicBezTo>
                  <a:cubicBezTo>
                    <a:pt x="9336" y="3561"/>
                    <a:pt x="9290" y="3424"/>
                    <a:pt x="9245" y="3310"/>
                  </a:cubicBezTo>
                  <a:cubicBezTo>
                    <a:pt x="9222" y="3218"/>
                    <a:pt x="9176" y="3104"/>
                    <a:pt x="9130" y="3013"/>
                  </a:cubicBezTo>
                  <a:cubicBezTo>
                    <a:pt x="9108" y="2945"/>
                    <a:pt x="9085" y="2899"/>
                    <a:pt x="9039" y="2830"/>
                  </a:cubicBezTo>
                  <a:cubicBezTo>
                    <a:pt x="8994" y="2693"/>
                    <a:pt x="8948" y="2556"/>
                    <a:pt x="8857" y="2420"/>
                  </a:cubicBezTo>
                  <a:cubicBezTo>
                    <a:pt x="8765" y="2283"/>
                    <a:pt x="8674" y="2168"/>
                    <a:pt x="8583" y="2054"/>
                  </a:cubicBezTo>
                  <a:cubicBezTo>
                    <a:pt x="8560" y="2009"/>
                    <a:pt x="8514" y="1986"/>
                    <a:pt x="8491" y="1963"/>
                  </a:cubicBezTo>
                  <a:cubicBezTo>
                    <a:pt x="8469" y="1940"/>
                    <a:pt x="8469" y="1917"/>
                    <a:pt x="8446" y="1895"/>
                  </a:cubicBezTo>
                  <a:cubicBezTo>
                    <a:pt x="8400" y="1872"/>
                    <a:pt x="8377" y="1826"/>
                    <a:pt x="8354" y="1780"/>
                  </a:cubicBezTo>
                  <a:lnTo>
                    <a:pt x="8309" y="1735"/>
                  </a:lnTo>
                  <a:cubicBezTo>
                    <a:pt x="8263" y="1666"/>
                    <a:pt x="8217" y="1621"/>
                    <a:pt x="8149" y="1552"/>
                  </a:cubicBezTo>
                  <a:cubicBezTo>
                    <a:pt x="8103" y="1507"/>
                    <a:pt x="8058" y="1438"/>
                    <a:pt x="7989" y="1392"/>
                  </a:cubicBezTo>
                  <a:cubicBezTo>
                    <a:pt x="7944" y="1324"/>
                    <a:pt x="7875" y="1278"/>
                    <a:pt x="7807" y="1210"/>
                  </a:cubicBezTo>
                  <a:cubicBezTo>
                    <a:pt x="7761" y="1187"/>
                    <a:pt x="7715" y="1141"/>
                    <a:pt x="7670" y="1118"/>
                  </a:cubicBezTo>
                  <a:cubicBezTo>
                    <a:pt x="7647" y="1096"/>
                    <a:pt x="7601" y="1050"/>
                    <a:pt x="7556" y="1027"/>
                  </a:cubicBezTo>
                  <a:lnTo>
                    <a:pt x="7533" y="1004"/>
                  </a:lnTo>
                  <a:cubicBezTo>
                    <a:pt x="7487" y="959"/>
                    <a:pt x="7419" y="913"/>
                    <a:pt x="7373" y="867"/>
                  </a:cubicBezTo>
                  <a:cubicBezTo>
                    <a:pt x="7304" y="822"/>
                    <a:pt x="7259" y="776"/>
                    <a:pt x="7190" y="753"/>
                  </a:cubicBezTo>
                  <a:lnTo>
                    <a:pt x="7167" y="730"/>
                  </a:lnTo>
                  <a:cubicBezTo>
                    <a:pt x="7099" y="685"/>
                    <a:pt x="7031" y="662"/>
                    <a:pt x="6939" y="616"/>
                  </a:cubicBezTo>
                  <a:cubicBezTo>
                    <a:pt x="6894" y="571"/>
                    <a:pt x="6825" y="548"/>
                    <a:pt x="6757" y="502"/>
                  </a:cubicBezTo>
                  <a:lnTo>
                    <a:pt x="6734" y="479"/>
                  </a:lnTo>
                  <a:cubicBezTo>
                    <a:pt x="6688" y="457"/>
                    <a:pt x="6620" y="434"/>
                    <a:pt x="6574" y="411"/>
                  </a:cubicBezTo>
                  <a:cubicBezTo>
                    <a:pt x="6528" y="365"/>
                    <a:pt x="6460" y="342"/>
                    <a:pt x="6369" y="297"/>
                  </a:cubicBezTo>
                  <a:cubicBezTo>
                    <a:pt x="6323" y="297"/>
                    <a:pt x="6277" y="274"/>
                    <a:pt x="6254" y="251"/>
                  </a:cubicBezTo>
                  <a:lnTo>
                    <a:pt x="6186" y="228"/>
                  </a:lnTo>
                  <a:lnTo>
                    <a:pt x="6118" y="205"/>
                  </a:lnTo>
                  <a:cubicBezTo>
                    <a:pt x="6072" y="183"/>
                    <a:pt x="6003" y="160"/>
                    <a:pt x="5958" y="137"/>
                  </a:cubicBezTo>
                  <a:cubicBezTo>
                    <a:pt x="5798" y="91"/>
                    <a:pt x="5638" y="69"/>
                    <a:pt x="5478" y="46"/>
                  </a:cubicBezTo>
                  <a:lnTo>
                    <a:pt x="5387" y="46"/>
                  </a:lnTo>
                  <a:cubicBezTo>
                    <a:pt x="5341" y="23"/>
                    <a:pt x="5273" y="23"/>
                    <a:pt x="5227" y="23"/>
                  </a:cubicBezTo>
                  <a:cubicBezTo>
                    <a:pt x="5159" y="23"/>
                    <a:pt x="5068" y="0"/>
                    <a:pt x="49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9832;p58">
              <a:extLst>
                <a:ext uri="{FF2B5EF4-FFF2-40B4-BE49-F238E27FC236}">
                  <a16:creationId xmlns:a16="http://schemas.microsoft.com/office/drawing/2014/main" id="{77712CAD-F623-716C-F151-F7817F4E7E2F}"/>
                </a:ext>
              </a:extLst>
            </p:cNvPr>
            <p:cNvSpPr/>
            <p:nvPr/>
          </p:nvSpPr>
          <p:spPr>
            <a:xfrm>
              <a:off x="5680732" y="3254475"/>
              <a:ext cx="444082" cy="449452"/>
            </a:xfrm>
            <a:custGeom>
              <a:avLst/>
              <a:gdLst/>
              <a:ahLst/>
              <a:cxnLst/>
              <a:rect l="l" t="t" r="r" b="b"/>
              <a:pathLst>
                <a:path w="9428" h="9542" extrusionOk="0">
                  <a:moveTo>
                    <a:pt x="3858" y="1"/>
                  </a:moveTo>
                  <a:cubicBezTo>
                    <a:pt x="3699" y="24"/>
                    <a:pt x="3539" y="69"/>
                    <a:pt x="3402" y="92"/>
                  </a:cubicBezTo>
                  <a:cubicBezTo>
                    <a:pt x="3242" y="138"/>
                    <a:pt x="3082" y="183"/>
                    <a:pt x="2945" y="252"/>
                  </a:cubicBezTo>
                  <a:cubicBezTo>
                    <a:pt x="2854" y="275"/>
                    <a:pt x="2786" y="320"/>
                    <a:pt x="2694" y="366"/>
                  </a:cubicBezTo>
                  <a:lnTo>
                    <a:pt x="2671" y="366"/>
                  </a:lnTo>
                  <a:cubicBezTo>
                    <a:pt x="2580" y="412"/>
                    <a:pt x="2512" y="457"/>
                    <a:pt x="2420" y="526"/>
                  </a:cubicBezTo>
                  <a:cubicBezTo>
                    <a:pt x="2329" y="571"/>
                    <a:pt x="2238" y="640"/>
                    <a:pt x="2146" y="708"/>
                  </a:cubicBezTo>
                  <a:cubicBezTo>
                    <a:pt x="2101" y="754"/>
                    <a:pt x="2032" y="800"/>
                    <a:pt x="1964" y="845"/>
                  </a:cubicBezTo>
                  <a:lnTo>
                    <a:pt x="1918" y="891"/>
                  </a:lnTo>
                  <a:cubicBezTo>
                    <a:pt x="1827" y="937"/>
                    <a:pt x="1758" y="1005"/>
                    <a:pt x="1667" y="1051"/>
                  </a:cubicBezTo>
                  <a:cubicBezTo>
                    <a:pt x="1622" y="1074"/>
                    <a:pt x="1553" y="1119"/>
                    <a:pt x="1507" y="1165"/>
                  </a:cubicBezTo>
                  <a:cubicBezTo>
                    <a:pt x="1416" y="1211"/>
                    <a:pt x="1348" y="1279"/>
                    <a:pt x="1256" y="1347"/>
                  </a:cubicBezTo>
                  <a:cubicBezTo>
                    <a:pt x="1233" y="1370"/>
                    <a:pt x="1211" y="1393"/>
                    <a:pt x="1188" y="1416"/>
                  </a:cubicBezTo>
                  <a:lnTo>
                    <a:pt x="1165" y="1439"/>
                  </a:lnTo>
                  <a:cubicBezTo>
                    <a:pt x="1119" y="1484"/>
                    <a:pt x="1074" y="1530"/>
                    <a:pt x="1051" y="1576"/>
                  </a:cubicBezTo>
                  <a:cubicBezTo>
                    <a:pt x="1005" y="1621"/>
                    <a:pt x="982" y="1690"/>
                    <a:pt x="982" y="1736"/>
                  </a:cubicBezTo>
                  <a:cubicBezTo>
                    <a:pt x="982" y="1758"/>
                    <a:pt x="982" y="1758"/>
                    <a:pt x="982" y="1781"/>
                  </a:cubicBezTo>
                  <a:lnTo>
                    <a:pt x="960" y="1804"/>
                  </a:lnTo>
                  <a:lnTo>
                    <a:pt x="937" y="1850"/>
                  </a:lnTo>
                  <a:cubicBezTo>
                    <a:pt x="891" y="1918"/>
                    <a:pt x="823" y="1987"/>
                    <a:pt x="777" y="2055"/>
                  </a:cubicBezTo>
                  <a:cubicBezTo>
                    <a:pt x="754" y="2101"/>
                    <a:pt x="731" y="2146"/>
                    <a:pt x="686" y="2169"/>
                  </a:cubicBezTo>
                  <a:lnTo>
                    <a:pt x="640" y="2238"/>
                  </a:lnTo>
                  <a:cubicBezTo>
                    <a:pt x="594" y="2306"/>
                    <a:pt x="572" y="2375"/>
                    <a:pt x="526" y="2443"/>
                  </a:cubicBezTo>
                  <a:cubicBezTo>
                    <a:pt x="503" y="2512"/>
                    <a:pt x="457" y="2603"/>
                    <a:pt x="435" y="2671"/>
                  </a:cubicBezTo>
                  <a:cubicBezTo>
                    <a:pt x="389" y="2763"/>
                    <a:pt x="366" y="2831"/>
                    <a:pt x="343" y="2900"/>
                  </a:cubicBezTo>
                  <a:cubicBezTo>
                    <a:pt x="275" y="3059"/>
                    <a:pt x="229" y="3196"/>
                    <a:pt x="206" y="3356"/>
                  </a:cubicBezTo>
                  <a:cubicBezTo>
                    <a:pt x="161" y="3516"/>
                    <a:pt x="115" y="3676"/>
                    <a:pt x="92" y="3835"/>
                  </a:cubicBezTo>
                  <a:cubicBezTo>
                    <a:pt x="69" y="3995"/>
                    <a:pt x="69" y="4155"/>
                    <a:pt x="47" y="4315"/>
                  </a:cubicBezTo>
                  <a:lnTo>
                    <a:pt x="47" y="4406"/>
                  </a:lnTo>
                  <a:cubicBezTo>
                    <a:pt x="47" y="4452"/>
                    <a:pt x="47" y="4497"/>
                    <a:pt x="47" y="4566"/>
                  </a:cubicBezTo>
                  <a:cubicBezTo>
                    <a:pt x="24" y="4634"/>
                    <a:pt x="24" y="4726"/>
                    <a:pt x="24" y="4794"/>
                  </a:cubicBezTo>
                  <a:cubicBezTo>
                    <a:pt x="1" y="4954"/>
                    <a:pt x="24" y="5114"/>
                    <a:pt x="24" y="5273"/>
                  </a:cubicBezTo>
                  <a:cubicBezTo>
                    <a:pt x="47" y="5433"/>
                    <a:pt x="69" y="5616"/>
                    <a:pt x="69" y="5753"/>
                  </a:cubicBezTo>
                  <a:cubicBezTo>
                    <a:pt x="92" y="5890"/>
                    <a:pt x="115" y="6072"/>
                    <a:pt x="161" y="6232"/>
                  </a:cubicBezTo>
                  <a:cubicBezTo>
                    <a:pt x="206" y="6346"/>
                    <a:pt x="252" y="6483"/>
                    <a:pt x="343" y="6666"/>
                  </a:cubicBezTo>
                  <a:cubicBezTo>
                    <a:pt x="412" y="6803"/>
                    <a:pt x="503" y="6940"/>
                    <a:pt x="572" y="7054"/>
                  </a:cubicBezTo>
                  <a:cubicBezTo>
                    <a:pt x="663" y="7191"/>
                    <a:pt x="754" y="7328"/>
                    <a:pt x="845" y="7465"/>
                  </a:cubicBezTo>
                  <a:cubicBezTo>
                    <a:pt x="1028" y="7761"/>
                    <a:pt x="1233" y="8012"/>
                    <a:pt x="1462" y="8218"/>
                  </a:cubicBezTo>
                  <a:cubicBezTo>
                    <a:pt x="1553" y="8309"/>
                    <a:pt x="1644" y="8378"/>
                    <a:pt x="1758" y="8469"/>
                  </a:cubicBezTo>
                  <a:cubicBezTo>
                    <a:pt x="1827" y="8537"/>
                    <a:pt x="1941" y="8583"/>
                    <a:pt x="2032" y="8629"/>
                  </a:cubicBezTo>
                  <a:lnTo>
                    <a:pt x="2055" y="8629"/>
                  </a:lnTo>
                  <a:lnTo>
                    <a:pt x="2101" y="8652"/>
                  </a:lnTo>
                  <a:lnTo>
                    <a:pt x="2192" y="8697"/>
                  </a:lnTo>
                  <a:cubicBezTo>
                    <a:pt x="2238" y="8720"/>
                    <a:pt x="2261" y="8743"/>
                    <a:pt x="2306" y="8766"/>
                  </a:cubicBezTo>
                  <a:cubicBezTo>
                    <a:pt x="2306" y="8789"/>
                    <a:pt x="2306" y="8834"/>
                    <a:pt x="2329" y="8857"/>
                  </a:cubicBezTo>
                  <a:cubicBezTo>
                    <a:pt x="2352" y="8880"/>
                    <a:pt x="2352" y="8903"/>
                    <a:pt x="2398" y="8925"/>
                  </a:cubicBezTo>
                  <a:cubicBezTo>
                    <a:pt x="2420" y="8925"/>
                    <a:pt x="2443" y="8948"/>
                    <a:pt x="2466" y="8948"/>
                  </a:cubicBezTo>
                  <a:cubicBezTo>
                    <a:pt x="2466" y="8948"/>
                    <a:pt x="2489" y="8971"/>
                    <a:pt x="2512" y="8971"/>
                  </a:cubicBezTo>
                  <a:cubicBezTo>
                    <a:pt x="2535" y="8994"/>
                    <a:pt x="2580" y="8994"/>
                    <a:pt x="2603" y="9017"/>
                  </a:cubicBezTo>
                  <a:lnTo>
                    <a:pt x="2649" y="9017"/>
                  </a:lnTo>
                  <a:cubicBezTo>
                    <a:pt x="2740" y="9062"/>
                    <a:pt x="2831" y="9085"/>
                    <a:pt x="2900" y="9131"/>
                  </a:cubicBezTo>
                  <a:lnTo>
                    <a:pt x="2945" y="9154"/>
                  </a:lnTo>
                  <a:cubicBezTo>
                    <a:pt x="3037" y="9199"/>
                    <a:pt x="3151" y="9245"/>
                    <a:pt x="3242" y="9268"/>
                  </a:cubicBezTo>
                  <a:cubicBezTo>
                    <a:pt x="3311" y="9291"/>
                    <a:pt x="3356" y="9314"/>
                    <a:pt x="3425" y="9336"/>
                  </a:cubicBezTo>
                  <a:cubicBezTo>
                    <a:pt x="3470" y="9336"/>
                    <a:pt x="3516" y="9336"/>
                    <a:pt x="3562" y="9359"/>
                  </a:cubicBezTo>
                  <a:lnTo>
                    <a:pt x="3630" y="9359"/>
                  </a:lnTo>
                  <a:cubicBezTo>
                    <a:pt x="3676" y="9382"/>
                    <a:pt x="3699" y="9405"/>
                    <a:pt x="3744" y="9405"/>
                  </a:cubicBezTo>
                  <a:cubicBezTo>
                    <a:pt x="3767" y="9428"/>
                    <a:pt x="3813" y="9450"/>
                    <a:pt x="3858" y="9473"/>
                  </a:cubicBezTo>
                  <a:cubicBezTo>
                    <a:pt x="3904" y="9473"/>
                    <a:pt x="3973" y="9496"/>
                    <a:pt x="4018" y="9519"/>
                  </a:cubicBezTo>
                  <a:lnTo>
                    <a:pt x="4087" y="9519"/>
                  </a:lnTo>
                  <a:cubicBezTo>
                    <a:pt x="4109" y="9542"/>
                    <a:pt x="4109" y="9542"/>
                    <a:pt x="4132" y="9542"/>
                  </a:cubicBezTo>
                  <a:lnTo>
                    <a:pt x="4155" y="9542"/>
                  </a:lnTo>
                  <a:cubicBezTo>
                    <a:pt x="4201" y="9542"/>
                    <a:pt x="4246" y="9519"/>
                    <a:pt x="4269" y="9496"/>
                  </a:cubicBezTo>
                  <a:cubicBezTo>
                    <a:pt x="4292" y="9473"/>
                    <a:pt x="4292" y="9450"/>
                    <a:pt x="4315" y="9428"/>
                  </a:cubicBezTo>
                  <a:cubicBezTo>
                    <a:pt x="4383" y="9450"/>
                    <a:pt x="4452" y="9450"/>
                    <a:pt x="4520" y="9473"/>
                  </a:cubicBezTo>
                  <a:cubicBezTo>
                    <a:pt x="4657" y="9473"/>
                    <a:pt x="4817" y="9496"/>
                    <a:pt x="4977" y="9496"/>
                  </a:cubicBezTo>
                  <a:lnTo>
                    <a:pt x="5251" y="9496"/>
                  </a:lnTo>
                  <a:cubicBezTo>
                    <a:pt x="5274" y="9496"/>
                    <a:pt x="5319" y="9473"/>
                    <a:pt x="5365" y="9473"/>
                  </a:cubicBezTo>
                  <a:lnTo>
                    <a:pt x="5456" y="9473"/>
                  </a:lnTo>
                  <a:cubicBezTo>
                    <a:pt x="5547" y="9450"/>
                    <a:pt x="5639" y="9450"/>
                    <a:pt x="5730" y="9428"/>
                  </a:cubicBezTo>
                  <a:cubicBezTo>
                    <a:pt x="5799" y="9382"/>
                    <a:pt x="5890" y="9359"/>
                    <a:pt x="5958" y="9336"/>
                  </a:cubicBezTo>
                  <a:lnTo>
                    <a:pt x="5981" y="9314"/>
                  </a:lnTo>
                  <a:cubicBezTo>
                    <a:pt x="6004" y="9314"/>
                    <a:pt x="6050" y="9291"/>
                    <a:pt x="6072" y="9291"/>
                  </a:cubicBezTo>
                  <a:cubicBezTo>
                    <a:pt x="6118" y="9268"/>
                    <a:pt x="6187" y="9245"/>
                    <a:pt x="6255" y="9222"/>
                  </a:cubicBezTo>
                  <a:cubicBezTo>
                    <a:pt x="6301" y="9199"/>
                    <a:pt x="6369" y="9154"/>
                    <a:pt x="6415" y="9131"/>
                  </a:cubicBezTo>
                  <a:cubicBezTo>
                    <a:pt x="6483" y="9085"/>
                    <a:pt x="6552" y="9062"/>
                    <a:pt x="6620" y="9017"/>
                  </a:cubicBezTo>
                  <a:cubicBezTo>
                    <a:pt x="6689" y="8994"/>
                    <a:pt x="6734" y="8948"/>
                    <a:pt x="6803" y="8925"/>
                  </a:cubicBezTo>
                  <a:lnTo>
                    <a:pt x="6849" y="8880"/>
                  </a:lnTo>
                  <a:cubicBezTo>
                    <a:pt x="6940" y="8834"/>
                    <a:pt x="7031" y="8789"/>
                    <a:pt x="7145" y="8743"/>
                  </a:cubicBezTo>
                  <a:cubicBezTo>
                    <a:pt x="7259" y="8652"/>
                    <a:pt x="7396" y="8583"/>
                    <a:pt x="7533" y="8492"/>
                  </a:cubicBezTo>
                  <a:lnTo>
                    <a:pt x="7533" y="8469"/>
                  </a:lnTo>
                  <a:cubicBezTo>
                    <a:pt x="7602" y="8423"/>
                    <a:pt x="7647" y="8378"/>
                    <a:pt x="7716" y="8332"/>
                  </a:cubicBezTo>
                  <a:cubicBezTo>
                    <a:pt x="7762" y="8309"/>
                    <a:pt x="7807" y="8286"/>
                    <a:pt x="7830" y="8241"/>
                  </a:cubicBezTo>
                  <a:lnTo>
                    <a:pt x="7876" y="8195"/>
                  </a:lnTo>
                  <a:cubicBezTo>
                    <a:pt x="7967" y="8127"/>
                    <a:pt x="8058" y="8058"/>
                    <a:pt x="8150" y="7990"/>
                  </a:cubicBezTo>
                  <a:lnTo>
                    <a:pt x="8218" y="7898"/>
                  </a:lnTo>
                  <a:cubicBezTo>
                    <a:pt x="8241" y="7898"/>
                    <a:pt x="8264" y="7876"/>
                    <a:pt x="8287" y="7853"/>
                  </a:cubicBezTo>
                  <a:cubicBezTo>
                    <a:pt x="8332" y="7830"/>
                    <a:pt x="8355" y="7807"/>
                    <a:pt x="8401" y="7761"/>
                  </a:cubicBezTo>
                  <a:cubicBezTo>
                    <a:pt x="8446" y="7716"/>
                    <a:pt x="8515" y="7647"/>
                    <a:pt x="8560" y="7579"/>
                  </a:cubicBezTo>
                  <a:cubicBezTo>
                    <a:pt x="8652" y="7465"/>
                    <a:pt x="8743" y="7328"/>
                    <a:pt x="8811" y="7191"/>
                  </a:cubicBezTo>
                  <a:cubicBezTo>
                    <a:pt x="8880" y="7054"/>
                    <a:pt x="8948" y="6917"/>
                    <a:pt x="8994" y="6780"/>
                  </a:cubicBezTo>
                  <a:cubicBezTo>
                    <a:pt x="9017" y="6711"/>
                    <a:pt x="9040" y="6666"/>
                    <a:pt x="9063" y="6597"/>
                  </a:cubicBezTo>
                  <a:cubicBezTo>
                    <a:pt x="9085" y="6529"/>
                    <a:pt x="9108" y="6483"/>
                    <a:pt x="9131" y="6415"/>
                  </a:cubicBezTo>
                  <a:lnTo>
                    <a:pt x="9131" y="6392"/>
                  </a:lnTo>
                  <a:cubicBezTo>
                    <a:pt x="9200" y="6141"/>
                    <a:pt x="9268" y="5867"/>
                    <a:pt x="9314" y="5593"/>
                  </a:cubicBezTo>
                  <a:cubicBezTo>
                    <a:pt x="9336" y="5456"/>
                    <a:pt x="9359" y="5342"/>
                    <a:pt x="9359" y="5205"/>
                  </a:cubicBezTo>
                  <a:lnTo>
                    <a:pt x="9382" y="5114"/>
                  </a:lnTo>
                  <a:cubicBezTo>
                    <a:pt x="9405" y="4954"/>
                    <a:pt x="9428" y="4771"/>
                    <a:pt x="9428" y="4612"/>
                  </a:cubicBezTo>
                  <a:cubicBezTo>
                    <a:pt x="9428" y="4452"/>
                    <a:pt x="9382" y="4292"/>
                    <a:pt x="9359" y="4132"/>
                  </a:cubicBezTo>
                  <a:lnTo>
                    <a:pt x="9359" y="4109"/>
                  </a:lnTo>
                  <a:cubicBezTo>
                    <a:pt x="9336" y="4064"/>
                    <a:pt x="9336" y="3995"/>
                    <a:pt x="9314" y="3927"/>
                  </a:cubicBezTo>
                  <a:cubicBezTo>
                    <a:pt x="9291" y="3858"/>
                    <a:pt x="9268" y="3790"/>
                    <a:pt x="9245" y="3721"/>
                  </a:cubicBezTo>
                  <a:cubicBezTo>
                    <a:pt x="9222" y="3698"/>
                    <a:pt x="9222" y="3698"/>
                    <a:pt x="9222" y="3698"/>
                  </a:cubicBezTo>
                  <a:cubicBezTo>
                    <a:pt x="9222" y="3676"/>
                    <a:pt x="9222" y="3653"/>
                    <a:pt x="9200" y="3630"/>
                  </a:cubicBezTo>
                  <a:cubicBezTo>
                    <a:pt x="9200" y="3584"/>
                    <a:pt x="9177" y="3562"/>
                    <a:pt x="9177" y="3516"/>
                  </a:cubicBezTo>
                  <a:lnTo>
                    <a:pt x="9177" y="3470"/>
                  </a:lnTo>
                  <a:cubicBezTo>
                    <a:pt x="9154" y="3425"/>
                    <a:pt x="9154" y="3356"/>
                    <a:pt x="9131" y="3288"/>
                  </a:cubicBezTo>
                  <a:cubicBezTo>
                    <a:pt x="9131" y="3219"/>
                    <a:pt x="9108" y="3151"/>
                    <a:pt x="9063" y="3059"/>
                  </a:cubicBezTo>
                  <a:cubicBezTo>
                    <a:pt x="9040" y="3014"/>
                    <a:pt x="9017" y="2968"/>
                    <a:pt x="8994" y="2945"/>
                  </a:cubicBezTo>
                  <a:cubicBezTo>
                    <a:pt x="8994" y="2900"/>
                    <a:pt x="8971" y="2877"/>
                    <a:pt x="8948" y="2831"/>
                  </a:cubicBezTo>
                  <a:cubicBezTo>
                    <a:pt x="8926" y="2808"/>
                    <a:pt x="8926" y="2785"/>
                    <a:pt x="8903" y="2740"/>
                  </a:cubicBezTo>
                  <a:cubicBezTo>
                    <a:pt x="8880" y="2717"/>
                    <a:pt x="8880" y="2671"/>
                    <a:pt x="8857" y="2626"/>
                  </a:cubicBezTo>
                  <a:cubicBezTo>
                    <a:pt x="8834" y="2603"/>
                    <a:pt x="8811" y="2557"/>
                    <a:pt x="8789" y="2512"/>
                  </a:cubicBezTo>
                  <a:cubicBezTo>
                    <a:pt x="8789" y="2489"/>
                    <a:pt x="8766" y="2466"/>
                    <a:pt x="8743" y="2443"/>
                  </a:cubicBezTo>
                  <a:cubicBezTo>
                    <a:pt x="8743" y="2397"/>
                    <a:pt x="8720" y="2375"/>
                    <a:pt x="8697" y="2329"/>
                  </a:cubicBezTo>
                  <a:cubicBezTo>
                    <a:pt x="8697" y="2306"/>
                    <a:pt x="8675" y="2283"/>
                    <a:pt x="8675" y="2260"/>
                  </a:cubicBezTo>
                  <a:cubicBezTo>
                    <a:pt x="8629" y="2192"/>
                    <a:pt x="8606" y="2124"/>
                    <a:pt x="8560" y="2055"/>
                  </a:cubicBezTo>
                  <a:cubicBezTo>
                    <a:pt x="8538" y="2032"/>
                    <a:pt x="8515" y="2009"/>
                    <a:pt x="8492" y="1964"/>
                  </a:cubicBezTo>
                  <a:lnTo>
                    <a:pt x="8469" y="1941"/>
                  </a:lnTo>
                  <a:cubicBezTo>
                    <a:pt x="8446" y="1895"/>
                    <a:pt x="8423" y="1850"/>
                    <a:pt x="8401" y="1804"/>
                  </a:cubicBezTo>
                  <a:cubicBezTo>
                    <a:pt x="8332" y="1690"/>
                    <a:pt x="8241" y="1599"/>
                    <a:pt x="8172" y="1507"/>
                  </a:cubicBezTo>
                  <a:lnTo>
                    <a:pt x="8081" y="1416"/>
                  </a:lnTo>
                  <a:cubicBezTo>
                    <a:pt x="8058" y="1370"/>
                    <a:pt x="8035" y="1347"/>
                    <a:pt x="8013" y="1325"/>
                  </a:cubicBezTo>
                  <a:lnTo>
                    <a:pt x="7967" y="1279"/>
                  </a:lnTo>
                  <a:cubicBezTo>
                    <a:pt x="7876" y="1211"/>
                    <a:pt x="7784" y="1142"/>
                    <a:pt x="7716" y="1074"/>
                  </a:cubicBezTo>
                  <a:cubicBezTo>
                    <a:pt x="7670" y="1028"/>
                    <a:pt x="7625" y="982"/>
                    <a:pt x="7602" y="959"/>
                  </a:cubicBezTo>
                  <a:cubicBezTo>
                    <a:pt x="7556" y="914"/>
                    <a:pt x="7510" y="868"/>
                    <a:pt x="7465" y="845"/>
                  </a:cubicBezTo>
                  <a:cubicBezTo>
                    <a:pt x="7396" y="777"/>
                    <a:pt x="7305" y="708"/>
                    <a:pt x="7191" y="640"/>
                  </a:cubicBezTo>
                  <a:cubicBezTo>
                    <a:pt x="7145" y="617"/>
                    <a:pt x="7077" y="571"/>
                    <a:pt x="7031" y="549"/>
                  </a:cubicBezTo>
                  <a:lnTo>
                    <a:pt x="6940" y="503"/>
                  </a:lnTo>
                  <a:cubicBezTo>
                    <a:pt x="6894" y="457"/>
                    <a:pt x="6849" y="434"/>
                    <a:pt x="6780" y="389"/>
                  </a:cubicBezTo>
                  <a:cubicBezTo>
                    <a:pt x="6757" y="389"/>
                    <a:pt x="6734" y="389"/>
                    <a:pt x="6712" y="366"/>
                  </a:cubicBezTo>
                  <a:lnTo>
                    <a:pt x="6666" y="366"/>
                  </a:lnTo>
                  <a:lnTo>
                    <a:pt x="6643" y="343"/>
                  </a:lnTo>
                  <a:lnTo>
                    <a:pt x="6620" y="320"/>
                  </a:lnTo>
                  <a:cubicBezTo>
                    <a:pt x="6597" y="320"/>
                    <a:pt x="6552" y="298"/>
                    <a:pt x="6529" y="275"/>
                  </a:cubicBezTo>
                  <a:cubicBezTo>
                    <a:pt x="6460" y="252"/>
                    <a:pt x="6392" y="229"/>
                    <a:pt x="6301" y="183"/>
                  </a:cubicBezTo>
                  <a:cubicBezTo>
                    <a:pt x="6232" y="161"/>
                    <a:pt x="6164" y="138"/>
                    <a:pt x="6095" y="138"/>
                  </a:cubicBezTo>
                  <a:cubicBezTo>
                    <a:pt x="6004" y="115"/>
                    <a:pt x="5913" y="92"/>
                    <a:pt x="5821" y="92"/>
                  </a:cubicBezTo>
                  <a:cubicBezTo>
                    <a:pt x="5776" y="69"/>
                    <a:pt x="5707" y="69"/>
                    <a:pt x="5662" y="69"/>
                  </a:cubicBezTo>
                  <a:lnTo>
                    <a:pt x="5570" y="69"/>
                  </a:lnTo>
                  <a:cubicBezTo>
                    <a:pt x="5547" y="69"/>
                    <a:pt x="5502" y="46"/>
                    <a:pt x="5479" y="46"/>
                  </a:cubicBezTo>
                  <a:lnTo>
                    <a:pt x="5342" y="46"/>
                  </a:lnTo>
                  <a:cubicBezTo>
                    <a:pt x="5251" y="24"/>
                    <a:pt x="5182" y="24"/>
                    <a:pt x="5091" y="24"/>
                  </a:cubicBezTo>
                  <a:lnTo>
                    <a:pt x="4840" y="24"/>
                  </a:lnTo>
                  <a:cubicBezTo>
                    <a:pt x="4703" y="24"/>
                    <a:pt x="4566" y="24"/>
                    <a:pt x="44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9833;p58">
              <a:extLst>
                <a:ext uri="{FF2B5EF4-FFF2-40B4-BE49-F238E27FC236}">
                  <a16:creationId xmlns:a16="http://schemas.microsoft.com/office/drawing/2014/main" id="{152AE26D-A39A-71F7-8F24-F8F1B55624D0}"/>
                </a:ext>
              </a:extLst>
            </p:cNvPr>
            <p:cNvSpPr/>
            <p:nvPr/>
          </p:nvSpPr>
          <p:spPr>
            <a:xfrm>
              <a:off x="5886109" y="3856558"/>
              <a:ext cx="78520" cy="292507"/>
            </a:xfrm>
            <a:custGeom>
              <a:avLst/>
              <a:gdLst/>
              <a:ahLst/>
              <a:cxnLst/>
              <a:rect l="l" t="t" r="r" b="b"/>
              <a:pathLst>
                <a:path w="1667" h="6210" extrusionOk="0">
                  <a:moveTo>
                    <a:pt x="868" y="1"/>
                  </a:moveTo>
                  <a:cubicBezTo>
                    <a:pt x="822" y="24"/>
                    <a:pt x="799" y="24"/>
                    <a:pt x="777" y="24"/>
                  </a:cubicBezTo>
                  <a:lnTo>
                    <a:pt x="685" y="24"/>
                  </a:lnTo>
                  <a:cubicBezTo>
                    <a:pt x="868" y="412"/>
                    <a:pt x="1028" y="823"/>
                    <a:pt x="1165" y="1211"/>
                  </a:cubicBezTo>
                  <a:cubicBezTo>
                    <a:pt x="1256" y="1485"/>
                    <a:pt x="1324" y="1758"/>
                    <a:pt x="1393" y="2055"/>
                  </a:cubicBezTo>
                  <a:cubicBezTo>
                    <a:pt x="1439" y="2329"/>
                    <a:pt x="1484" y="2603"/>
                    <a:pt x="1507" y="2877"/>
                  </a:cubicBezTo>
                  <a:lnTo>
                    <a:pt x="1507" y="2854"/>
                  </a:lnTo>
                  <a:cubicBezTo>
                    <a:pt x="1507" y="3151"/>
                    <a:pt x="1530" y="3448"/>
                    <a:pt x="1507" y="3744"/>
                  </a:cubicBezTo>
                  <a:cubicBezTo>
                    <a:pt x="1507" y="4064"/>
                    <a:pt x="1484" y="4383"/>
                    <a:pt x="1416" y="4703"/>
                  </a:cubicBezTo>
                  <a:lnTo>
                    <a:pt x="1416" y="4680"/>
                  </a:lnTo>
                  <a:cubicBezTo>
                    <a:pt x="1370" y="4954"/>
                    <a:pt x="1279" y="5228"/>
                    <a:pt x="1165" y="5479"/>
                  </a:cubicBezTo>
                  <a:cubicBezTo>
                    <a:pt x="1096" y="5593"/>
                    <a:pt x="1028" y="5730"/>
                    <a:pt x="914" y="5844"/>
                  </a:cubicBezTo>
                  <a:cubicBezTo>
                    <a:pt x="868" y="5890"/>
                    <a:pt x="822" y="5936"/>
                    <a:pt x="777" y="5958"/>
                  </a:cubicBezTo>
                  <a:cubicBezTo>
                    <a:pt x="731" y="6004"/>
                    <a:pt x="685" y="6027"/>
                    <a:pt x="640" y="6027"/>
                  </a:cubicBezTo>
                  <a:cubicBezTo>
                    <a:pt x="617" y="6050"/>
                    <a:pt x="571" y="6050"/>
                    <a:pt x="548" y="6050"/>
                  </a:cubicBezTo>
                  <a:lnTo>
                    <a:pt x="457" y="6050"/>
                  </a:lnTo>
                  <a:cubicBezTo>
                    <a:pt x="434" y="6050"/>
                    <a:pt x="411" y="6027"/>
                    <a:pt x="389" y="6027"/>
                  </a:cubicBezTo>
                  <a:cubicBezTo>
                    <a:pt x="366" y="6004"/>
                    <a:pt x="343" y="6004"/>
                    <a:pt x="320" y="5981"/>
                  </a:cubicBezTo>
                  <a:cubicBezTo>
                    <a:pt x="297" y="5958"/>
                    <a:pt x="274" y="5936"/>
                    <a:pt x="252" y="5913"/>
                  </a:cubicBezTo>
                  <a:cubicBezTo>
                    <a:pt x="229" y="5867"/>
                    <a:pt x="206" y="5821"/>
                    <a:pt x="206" y="5776"/>
                  </a:cubicBezTo>
                  <a:cubicBezTo>
                    <a:pt x="183" y="5730"/>
                    <a:pt x="183" y="5684"/>
                    <a:pt x="160" y="5639"/>
                  </a:cubicBezTo>
                  <a:cubicBezTo>
                    <a:pt x="160" y="5593"/>
                    <a:pt x="115" y="5570"/>
                    <a:pt x="69" y="5570"/>
                  </a:cubicBezTo>
                  <a:cubicBezTo>
                    <a:pt x="23" y="5593"/>
                    <a:pt x="1" y="5616"/>
                    <a:pt x="1" y="5662"/>
                  </a:cubicBezTo>
                  <a:cubicBezTo>
                    <a:pt x="46" y="5821"/>
                    <a:pt x="92" y="5981"/>
                    <a:pt x="206" y="6095"/>
                  </a:cubicBezTo>
                  <a:cubicBezTo>
                    <a:pt x="274" y="6141"/>
                    <a:pt x="320" y="6164"/>
                    <a:pt x="389" y="6187"/>
                  </a:cubicBezTo>
                  <a:cubicBezTo>
                    <a:pt x="434" y="6209"/>
                    <a:pt x="503" y="6209"/>
                    <a:pt x="571" y="6209"/>
                  </a:cubicBezTo>
                  <a:cubicBezTo>
                    <a:pt x="640" y="6209"/>
                    <a:pt x="708" y="6187"/>
                    <a:pt x="754" y="6164"/>
                  </a:cubicBezTo>
                  <a:cubicBezTo>
                    <a:pt x="822" y="6118"/>
                    <a:pt x="891" y="6072"/>
                    <a:pt x="959" y="6027"/>
                  </a:cubicBezTo>
                  <a:cubicBezTo>
                    <a:pt x="1005" y="5981"/>
                    <a:pt x="1073" y="5913"/>
                    <a:pt x="1119" y="5844"/>
                  </a:cubicBezTo>
                  <a:cubicBezTo>
                    <a:pt x="1165" y="5776"/>
                    <a:pt x="1210" y="5707"/>
                    <a:pt x="1256" y="5639"/>
                  </a:cubicBezTo>
                  <a:cubicBezTo>
                    <a:pt x="1439" y="5319"/>
                    <a:pt x="1530" y="4977"/>
                    <a:pt x="1598" y="4612"/>
                  </a:cubicBezTo>
                  <a:cubicBezTo>
                    <a:pt x="1667" y="4246"/>
                    <a:pt x="1667" y="3858"/>
                    <a:pt x="1667" y="3470"/>
                  </a:cubicBezTo>
                  <a:cubicBezTo>
                    <a:pt x="1667" y="3174"/>
                    <a:pt x="1667" y="2877"/>
                    <a:pt x="1644" y="2603"/>
                  </a:cubicBezTo>
                  <a:cubicBezTo>
                    <a:pt x="1598" y="2169"/>
                    <a:pt x="1507" y="1781"/>
                    <a:pt x="1370" y="1370"/>
                  </a:cubicBezTo>
                  <a:cubicBezTo>
                    <a:pt x="1233" y="914"/>
                    <a:pt x="1051" y="457"/>
                    <a:pt x="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9834;p58">
              <a:extLst>
                <a:ext uri="{FF2B5EF4-FFF2-40B4-BE49-F238E27FC236}">
                  <a16:creationId xmlns:a16="http://schemas.microsoft.com/office/drawing/2014/main" id="{B4637EC9-1046-932A-12E2-3416257A6E65}"/>
                </a:ext>
              </a:extLst>
            </p:cNvPr>
            <p:cNvSpPr/>
            <p:nvPr/>
          </p:nvSpPr>
          <p:spPr>
            <a:xfrm>
              <a:off x="5952762" y="4078041"/>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9835;p58">
              <a:extLst>
                <a:ext uri="{FF2B5EF4-FFF2-40B4-BE49-F238E27FC236}">
                  <a16:creationId xmlns:a16="http://schemas.microsoft.com/office/drawing/2014/main" id="{2D400132-1EAD-7370-2C97-0420C16AF0B7}"/>
                </a:ext>
              </a:extLst>
            </p:cNvPr>
            <p:cNvSpPr/>
            <p:nvPr/>
          </p:nvSpPr>
          <p:spPr>
            <a:xfrm>
              <a:off x="5656002" y="4120011"/>
              <a:ext cx="236596" cy="101365"/>
            </a:xfrm>
            <a:custGeom>
              <a:avLst/>
              <a:gdLst/>
              <a:ahLst/>
              <a:cxnLst/>
              <a:rect l="l" t="t" r="r" b="b"/>
              <a:pathLst>
                <a:path w="5023" h="2152" extrusionOk="0">
                  <a:moveTo>
                    <a:pt x="4954" y="0"/>
                  </a:moveTo>
                  <a:cubicBezTo>
                    <a:pt x="4931" y="0"/>
                    <a:pt x="4931" y="0"/>
                    <a:pt x="4908" y="23"/>
                  </a:cubicBezTo>
                  <a:cubicBezTo>
                    <a:pt x="4908" y="23"/>
                    <a:pt x="4886" y="23"/>
                    <a:pt x="4863" y="46"/>
                  </a:cubicBezTo>
                  <a:cubicBezTo>
                    <a:pt x="4794" y="251"/>
                    <a:pt x="4703" y="434"/>
                    <a:pt x="4612" y="616"/>
                  </a:cubicBezTo>
                  <a:lnTo>
                    <a:pt x="4589" y="616"/>
                  </a:lnTo>
                  <a:cubicBezTo>
                    <a:pt x="4452" y="822"/>
                    <a:pt x="4315" y="982"/>
                    <a:pt x="4132" y="1141"/>
                  </a:cubicBezTo>
                  <a:cubicBezTo>
                    <a:pt x="4132" y="1141"/>
                    <a:pt x="4132" y="1141"/>
                    <a:pt x="4155" y="1119"/>
                  </a:cubicBezTo>
                  <a:lnTo>
                    <a:pt x="4155" y="1119"/>
                  </a:lnTo>
                  <a:cubicBezTo>
                    <a:pt x="3927" y="1301"/>
                    <a:pt x="3699" y="1461"/>
                    <a:pt x="3425" y="1575"/>
                  </a:cubicBezTo>
                  <a:lnTo>
                    <a:pt x="3448" y="1575"/>
                  </a:lnTo>
                  <a:cubicBezTo>
                    <a:pt x="3128" y="1735"/>
                    <a:pt x="2786" y="1849"/>
                    <a:pt x="2420" y="1917"/>
                  </a:cubicBezTo>
                  <a:cubicBezTo>
                    <a:pt x="2147" y="1969"/>
                    <a:pt x="1860" y="1994"/>
                    <a:pt x="1579" y="1994"/>
                  </a:cubicBezTo>
                  <a:cubicBezTo>
                    <a:pt x="1486" y="1994"/>
                    <a:pt x="1393" y="1992"/>
                    <a:pt x="1302" y="1986"/>
                  </a:cubicBezTo>
                  <a:cubicBezTo>
                    <a:pt x="960" y="1963"/>
                    <a:pt x="640" y="1895"/>
                    <a:pt x="320" y="1803"/>
                  </a:cubicBezTo>
                  <a:cubicBezTo>
                    <a:pt x="275" y="1781"/>
                    <a:pt x="229" y="1758"/>
                    <a:pt x="206" y="1758"/>
                  </a:cubicBezTo>
                  <a:cubicBezTo>
                    <a:pt x="138" y="1781"/>
                    <a:pt x="69" y="1803"/>
                    <a:pt x="1" y="1849"/>
                  </a:cubicBezTo>
                  <a:cubicBezTo>
                    <a:pt x="457" y="2054"/>
                    <a:pt x="982" y="2146"/>
                    <a:pt x="1485" y="2146"/>
                  </a:cubicBezTo>
                  <a:cubicBezTo>
                    <a:pt x="1543" y="2150"/>
                    <a:pt x="1602" y="2152"/>
                    <a:pt x="1660" y="2152"/>
                  </a:cubicBezTo>
                  <a:cubicBezTo>
                    <a:pt x="1921" y="2152"/>
                    <a:pt x="2182" y="2115"/>
                    <a:pt x="2443" y="2077"/>
                  </a:cubicBezTo>
                  <a:cubicBezTo>
                    <a:pt x="2740" y="2009"/>
                    <a:pt x="3060" y="1917"/>
                    <a:pt x="3333" y="1803"/>
                  </a:cubicBezTo>
                  <a:cubicBezTo>
                    <a:pt x="3721" y="1644"/>
                    <a:pt x="4064" y="1415"/>
                    <a:pt x="4361" y="1141"/>
                  </a:cubicBezTo>
                  <a:cubicBezTo>
                    <a:pt x="4657" y="845"/>
                    <a:pt x="4886" y="502"/>
                    <a:pt x="5023" y="114"/>
                  </a:cubicBezTo>
                  <a:cubicBezTo>
                    <a:pt x="5023" y="91"/>
                    <a:pt x="5023" y="91"/>
                    <a:pt x="5023" y="69"/>
                  </a:cubicBezTo>
                  <a:cubicBezTo>
                    <a:pt x="5023" y="46"/>
                    <a:pt x="5000" y="23"/>
                    <a:pt x="4977" y="23"/>
                  </a:cubicBezTo>
                  <a:cubicBezTo>
                    <a:pt x="4977" y="0"/>
                    <a:pt x="4954" y="0"/>
                    <a:pt x="4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9836;p58">
              <a:extLst>
                <a:ext uri="{FF2B5EF4-FFF2-40B4-BE49-F238E27FC236}">
                  <a16:creationId xmlns:a16="http://schemas.microsoft.com/office/drawing/2014/main" id="{AA332334-4DDA-9CB3-ECDA-D6C01413C304}"/>
                </a:ext>
              </a:extLst>
            </p:cNvPr>
            <p:cNvSpPr/>
            <p:nvPr/>
          </p:nvSpPr>
          <p:spPr>
            <a:xfrm>
              <a:off x="5872118" y="4149027"/>
              <a:ext cx="47" cy="4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9837;p58">
              <a:extLst>
                <a:ext uri="{FF2B5EF4-FFF2-40B4-BE49-F238E27FC236}">
                  <a16:creationId xmlns:a16="http://schemas.microsoft.com/office/drawing/2014/main" id="{729A1B7A-1722-2179-83ED-455BD1F914CE}"/>
                </a:ext>
              </a:extLst>
            </p:cNvPr>
            <p:cNvSpPr/>
            <p:nvPr/>
          </p:nvSpPr>
          <p:spPr>
            <a:xfrm>
              <a:off x="5817289" y="4194200"/>
              <a:ext cx="47" cy="1083"/>
            </a:xfrm>
            <a:custGeom>
              <a:avLst/>
              <a:gdLst/>
              <a:ahLst/>
              <a:cxnLst/>
              <a:rect l="l" t="t" r="r" b="b"/>
              <a:pathLst>
                <a:path w="1" h="23" extrusionOk="0">
                  <a:moveTo>
                    <a:pt x="1" y="23"/>
                  </a:moveTo>
                  <a:cubicBezTo>
                    <a:pt x="1" y="23"/>
                    <a:pt x="1" y="23"/>
                    <a:pt x="1" y="0"/>
                  </a:cubicBezTo>
                  <a:cubicBezTo>
                    <a:pt x="1" y="23"/>
                    <a:pt x="1" y="23"/>
                    <a:pt x="1"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9838;p58">
              <a:extLst>
                <a:ext uri="{FF2B5EF4-FFF2-40B4-BE49-F238E27FC236}">
                  <a16:creationId xmlns:a16="http://schemas.microsoft.com/office/drawing/2014/main" id="{D8BAB4F5-6BA4-3CBF-23F5-BBDA03998C40}"/>
                </a:ext>
              </a:extLst>
            </p:cNvPr>
            <p:cNvSpPr/>
            <p:nvPr/>
          </p:nvSpPr>
          <p:spPr>
            <a:xfrm>
              <a:off x="4667934" y="3669508"/>
              <a:ext cx="258075" cy="248371"/>
            </a:xfrm>
            <a:custGeom>
              <a:avLst/>
              <a:gdLst/>
              <a:ahLst/>
              <a:cxnLst/>
              <a:rect l="l" t="t" r="r" b="b"/>
              <a:pathLst>
                <a:path w="5479" h="5273" extrusionOk="0">
                  <a:moveTo>
                    <a:pt x="982" y="0"/>
                  </a:moveTo>
                  <a:cubicBezTo>
                    <a:pt x="891" y="0"/>
                    <a:pt x="822" y="23"/>
                    <a:pt x="731" y="46"/>
                  </a:cubicBezTo>
                  <a:cubicBezTo>
                    <a:pt x="617" y="69"/>
                    <a:pt x="503" y="114"/>
                    <a:pt x="389" y="183"/>
                  </a:cubicBezTo>
                  <a:cubicBezTo>
                    <a:pt x="297" y="274"/>
                    <a:pt x="206" y="366"/>
                    <a:pt x="160" y="457"/>
                  </a:cubicBezTo>
                  <a:cubicBezTo>
                    <a:pt x="92" y="571"/>
                    <a:pt x="46" y="708"/>
                    <a:pt x="23" y="845"/>
                  </a:cubicBezTo>
                  <a:cubicBezTo>
                    <a:pt x="0" y="982"/>
                    <a:pt x="0" y="1142"/>
                    <a:pt x="23" y="1301"/>
                  </a:cubicBezTo>
                  <a:cubicBezTo>
                    <a:pt x="46" y="1484"/>
                    <a:pt x="92" y="1644"/>
                    <a:pt x="160" y="1804"/>
                  </a:cubicBezTo>
                  <a:cubicBezTo>
                    <a:pt x="206" y="1986"/>
                    <a:pt x="297" y="2146"/>
                    <a:pt x="389" y="2306"/>
                  </a:cubicBezTo>
                  <a:cubicBezTo>
                    <a:pt x="480" y="2443"/>
                    <a:pt x="548" y="2580"/>
                    <a:pt x="640" y="2694"/>
                  </a:cubicBezTo>
                  <a:cubicBezTo>
                    <a:pt x="845" y="2968"/>
                    <a:pt x="1050" y="3196"/>
                    <a:pt x="1279" y="3424"/>
                  </a:cubicBezTo>
                  <a:cubicBezTo>
                    <a:pt x="1781" y="3881"/>
                    <a:pt x="2329" y="4269"/>
                    <a:pt x="2945" y="4565"/>
                  </a:cubicBezTo>
                  <a:cubicBezTo>
                    <a:pt x="3561" y="4862"/>
                    <a:pt x="4223" y="5068"/>
                    <a:pt x="4885" y="5205"/>
                  </a:cubicBezTo>
                  <a:cubicBezTo>
                    <a:pt x="5091" y="5227"/>
                    <a:pt x="5296" y="5250"/>
                    <a:pt x="5479" y="5273"/>
                  </a:cubicBezTo>
                  <a:cubicBezTo>
                    <a:pt x="5456" y="5250"/>
                    <a:pt x="5456" y="5227"/>
                    <a:pt x="5433" y="5182"/>
                  </a:cubicBezTo>
                  <a:cubicBezTo>
                    <a:pt x="5410" y="5159"/>
                    <a:pt x="5410" y="5136"/>
                    <a:pt x="5387" y="5113"/>
                  </a:cubicBezTo>
                  <a:cubicBezTo>
                    <a:pt x="5091" y="5068"/>
                    <a:pt x="4817" y="5022"/>
                    <a:pt x="4520" y="4953"/>
                  </a:cubicBezTo>
                  <a:cubicBezTo>
                    <a:pt x="3881" y="4794"/>
                    <a:pt x="3242" y="4565"/>
                    <a:pt x="2671" y="4246"/>
                  </a:cubicBezTo>
                  <a:lnTo>
                    <a:pt x="2694" y="4246"/>
                  </a:lnTo>
                  <a:cubicBezTo>
                    <a:pt x="2192" y="3972"/>
                    <a:pt x="1758" y="3652"/>
                    <a:pt x="1347" y="3264"/>
                  </a:cubicBezTo>
                  <a:cubicBezTo>
                    <a:pt x="1050" y="2968"/>
                    <a:pt x="777" y="2648"/>
                    <a:pt x="571" y="2283"/>
                  </a:cubicBezTo>
                  <a:cubicBezTo>
                    <a:pt x="434" y="2055"/>
                    <a:pt x="297" y="1826"/>
                    <a:pt x="229" y="1552"/>
                  </a:cubicBezTo>
                  <a:cubicBezTo>
                    <a:pt x="183" y="1416"/>
                    <a:pt x="160" y="1256"/>
                    <a:pt x="160" y="1119"/>
                  </a:cubicBezTo>
                  <a:cubicBezTo>
                    <a:pt x="160" y="1005"/>
                    <a:pt x="160" y="913"/>
                    <a:pt x="183" y="799"/>
                  </a:cubicBezTo>
                  <a:cubicBezTo>
                    <a:pt x="183" y="799"/>
                    <a:pt x="183" y="776"/>
                    <a:pt x="183" y="776"/>
                  </a:cubicBezTo>
                  <a:cubicBezTo>
                    <a:pt x="206" y="708"/>
                    <a:pt x="229" y="639"/>
                    <a:pt x="274" y="571"/>
                  </a:cubicBezTo>
                  <a:cubicBezTo>
                    <a:pt x="297" y="503"/>
                    <a:pt x="343" y="457"/>
                    <a:pt x="389" y="388"/>
                  </a:cubicBezTo>
                  <a:cubicBezTo>
                    <a:pt x="434" y="366"/>
                    <a:pt x="480" y="320"/>
                    <a:pt x="548" y="274"/>
                  </a:cubicBezTo>
                  <a:cubicBezTo>
                    <a:pt x="594" y="251"/>
                    <a:pt x="662" y="229"/>
                    <a:pt x="731" y="206"/>
                  </a:cubicBezTo>
                  <a:cubicBezTo>
                    <a:pt x="799" y="183"/>
                    <a:pt x="868" y="183"/>
                    <a:pt x="936" y="160"/>
                  </a:cubicBezTo>
                  <a:cubicBezTo>
                    <a:pt x="1073" y="160"/>
                    <a:pt x="1187" y="183"/>
                    <a:pt x="1302" y="206"/>
                  </a:cubicBezTo>
                  <a:cubicBezTo>
                    <a:pt x="1461" y="251"/>
                    <a:pt x="1621" y="320"/>
                    <a:pt x="1758" y="388"/>
                  </a:cubicBezTo>
                  <a:cubicBezTo>
                    <a:pt x="1758" y="411"/>
                    <a:pt x="1758" y="411"/>
                    <a:pt x="1758" y="411"/>
                  </a:cubicBezTo>
                  <a:lnTo>
                    <a:pt x="1781" y="411"/>
                  </a:lnTo>
                  <a:cubicBezTo>
                    <a:pt x="1872" y="457"/>
                    <a:pt x="1963" y="525"/>
                    <a:pt x="2055" y="594"/>
                  </a:cubicBezTo>
                  <a:cubicBezTo>
                    <a:pt x="2074" y="603"/>
                    <a:pt x="2093" y="609"/>
                    <a:pt x="2110" y="609"/>
                  </a:cubicBezTo>
                  <a:cubicBezTo>
                    <a:pt x="2134" y="609"/>
                    <a:pt x="2156" y="598"/>
                    <a:pt x="2169" y="571"/>
                  </a:cubicBezTo>
                  <a:cubicBezTo>
                    <a:pt x="2192" y="548"/>
                    <a:pt x="2192" y="480"/>
                    <a:pt x="2146" y="457"/>
                  </a:cubicBezTo>
                  <a:cubicBezTo>
                    <a:pt x="1849" y="251"/>
                    <a:pt x="1507" y="69"/>
                    <a:pt x="1142" y="23"/>
                  </a:cubicBezTo>
                  <a:cubicBezTo>
                    <a:pt x="1096" y="23"/>
                    <a:pt x="1028" y="0"/>
                    <a:pt x="9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9839;p58">
              <a:extLst>
                <a:ext uri="{FF2B5EF4-FFF2-40B4-BE49-F238E27FC236}">
                  <a16:creationId xmlns:a16="http://schemas.microsoft.com/office/drawing/2014/main" id="{8E5B66D4-6DA6-EDDF-549B-A0E1875EA1A8}"/>
                </a:ext>
              </a:extLst>
            </p:cNvPr>
            <p:cNvSpPr/>
            <p:nvPr/>
          </p:nvSpPr>
          <p:spPr>
            <a:xfrm>
              <a:off x="4693748" y="3682415"/>
              <a:ext cx="47" cy="47"/>
            </a:xfrm>
            <a:custGeom>
              <a:avLst/>
              <a:gdLst/>
              <a:ahLst/>
              <a:cxnLst/>
              <a:rect l="l" t="t" r="r" b="b"/>
              <a:pathLst>
                <a:path w="1" h="1" extrusionOk="0">
                  <a:moveTo>
                    <a:pt x="0" y="0"/>
                  </a:move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9840;p58">
              <a:extLst>
                <a:ext uri="{FF2B5EF4-FFF2-40B4-BE49-F238E27FC236}">
                  <a16:creationId xmlns:a16="http://schemas.microsoft.com/office/drawing/2014/main" id="{FA84D4F0-6A82-32D5-08D6-1A3B0F282E37}"/>
                </a:ext>
              </a:extLst>
            </p:cNvPr>
            <p:cNvSpPr/>
            <p:nvPr/>
          </p:nvSpPr>
          <p:spPr>
            <a:xfrm>
              <a:off x="4750744" y="3688868"/>
              <a:ext cx="47" cy="47"/>
            </a:xfrm>
            <a:custGeom>
              <a:avLst/>
              <a:gdLst/>
              <a:ahLst/>
              <a:cxnLst/>
              <a:rect l="l" t="t" r="r" b="b"/>
              <a:pathLst>
                <a:path w="1" h="1" extrusionOk="0">
                  <a:moveTo>
                    <a:pt x="0" y="0"/>
                  </a:moveTo>
                  <a:lnTo>
                    <a:pt x="0" y="0"/>
                  </a:ln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9841;p58">
              <a:extLst>
                <a:ext uri="{FF2B5EF4-FFF2-40B4-BE49-F238E27FC236}">
                  <a16:creationId xmlns:a16="http://schemas.microsoft.com/office/drawing/2014/main" id="{F76D20A2-7784-B9C7-B08D-1158DC0AE442}"/>
                </a:ext>
              </a:extLst>
            </p:cNvPr>
            <p:cNvSpPr/>
            <p:nvPr/>
          </p:nvSpPr>
          <p:spPr>
            <a:xfrm>
              <a:off x="4751781" y="3688868"/>
              <a:ext cx="47" cy="4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9842;p58">
              <a:extLst>
                <a:ext uri="{FF2B5EF4-FFF2-40B4-BE49-F238E27FC236}">
                  <a16:creationId xmlns:a16="http://schemas.microsoft.com/office/drawing/2014/main" id="{5F0C72EF-E96F-1D1F-BB62-446DCA2E745D}"/>
                </a:ext>
              </a:extLst>
            </p:cNvPr>
            <p:cNvSpPr/>
            <p:nvPr/>
          </p:nvSpPr>
          <p:spPr>
            <a:xfrm>
              <a:off x="4751781" y="3688868"/>
              <a:ext cx="47" cy="47"/>
            </a:xfrm>
            <a:custGeom>
              <a:avLst/>
              <a:gdLst/>
              <a:ahLst/>
              <a:cxnLst/>
              <a:rect l="l" t="t" r="r" b="b"/>
              <a:pathLst>
                <a:path w="1" h="1" extrusionOk="0">
                  <a:moveTo>
                    <a:pt x="1" y="0"/>
                  </a:move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9843;p58">
              <a:extLst>
                <a:ext uri="{FF2B5EF4-FFF2-40B4-BE49-F238E27FC236}">
                  <a16:creationId xmlns:a16="http://schemas.microsoft.com/office/drawing/2014/main" id="{AC1548A5-2DCD-1FCD-60B0-8F6C54582FED}"/>
                </a:ext>
              </a:extLst>
            </p:cNvPr>
            <p:cNvSpPr/>
            <p:nvPr/>
          </p:nvSpPr>
          <p:spPr>
            <a:xfrm>
              <a:off x="4676555" y="3706061"/>
              <a:ext cx="47" cy="47"/>
            </a:xfrm>
            <a:custGeom>
              <a:avLst/>
              <a:gdLst/>
              <a:ahLst/>
              <a:cxnLst/>
              <a:rect l="l" t="t" r="r" b="b"/>
              <a:pathLst>
                <a:path w="1" h="1" extrusionOk="0">
                  <a:moveTo>
                    <a:pt x="0" y="0"/>
                  </a:moveTo>
                  <a:lnTo>
                    <a:pt x="0" y="0"/>
                  </a:ln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9844;p58">
              <a:extLst>
                <a:ext uri="{FF2B5EF4-FFF2-40B4-BE49-F238E27FC236}">
                  <a16:creationId xmlns:a16="http://schemas.microsoft.com/office/drawing/2014/main" id="{6A343070-98AC-FAD1-DB74-4E7EFE5A35E0}"/>
                </a:ext>
              </a:extLst>
            </p:cNvPr>
            <p:cNvSpPr/>
            <p:nvPr/>
          </p:nvSpPr>
          <p:spPr>
            <a:xfrm>
              <a:off x="4676555" y="3706061"/>
              <a:ext cx="47" cy="1130"/>
            </a:xfrm>
            <a:custGeom>
              <a:avLst/>
              <a:gdLst/>
              <a:ahLst/>
              <a:cxnLst/>
              <a:rect l="l" t="t" r="r" b="b"/>
              <a:pathLst>
                <a:path w="1" h="24" extrusionOk="0">
                  <a:moveTo>
                    <a:pt x="0" y="23"/>
                  </a:moveTo>
                  <a:lnTo>
                    <a:pt x="0" y="23"/>
                  </a:lnTo>
                  <a:cubicBezTo>
                    <a:pt x="0" y="23"/>
                    <a:pt x="0" y="23"/>
                    <a:pt x="0" y="0"/>
                  </a:cubicBezTo>
                  <a:cubicBezTo>
                    <a:pt x="0" y="23"/>
                    <a:pt x="0" y="23"/>
                    <a:pt x="0"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9845;p58">
              <a:extLst>
                <a:ext uri="{FF2B5EF4-FFF2-40B4-BE49-F238E27FC236}">
                  <a16:creationId xmlns:a16="http://schemas.microsoft.com/office/drawing/2014/main" id="{A9972F13-485C-04F9-0599-4439AA0704DB}"/>
                </a:ext>
              </a:extLst>
            </p:cNvPr>
            <p:cNvSpPr/>
            <p:nvPr/>
          </p:nvSpPr>
          <p:spPr>
            <a:xfrm>
              <a:off x="4676555" y="3707144"/>
              <a:ext cx="47" cy="47"/>
            </a:xfrm>
            <a:custGeom>
              <a:avLst/>
              <a:gdLst/>
              <a:ahLst/>
              <a:cxnLst/>
              <a:rect l="l" t="t" r="r" b="b"/>
              <a:pathLst>
                <a:path w="1" h="1" extrusionOk="0">
                  <a:moveTo>
                    <a:pt x="0" y="0"/>
                  </a:moveTo>
                  <a:lnTo>
                    <a:pt x="0" y="0"/>
                  </a:lnTo>
                  <a:lnTo>
                    <a:pt x="0" y="0"/>
                  </a:ln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9846;p58">
              <a:extLst>
                <a:ext uri="{FF2B5EF4-FFF2-40B4-BE49-F238E27FC236}">
                  <a16:creationId xmlns:a16="http://schemas.microsoft.com/office/drawing/2014/main" id="{E1640945-762F-4580-3A9D-238356E8BB21}"/>
                </a:ext>
              </a:extLst>
            </p:cNvPr>
            <p:cNvSpPr/>
            <p:nvPr/>
          </p:nvSpPr>
          <p:spPr>
            <a:xfrm>
              <a:off x="4978637" y="3888824"/>
              <a:ext cx="94676" cy="30146"/>
            </a:xfrm>
            <a:custGeom>
              <a:avLst/>
              <a:gdLst/>
              <a:ahLst/>
              <a:cxnLst/>
              <a:rect l="l" t="t" r="r" b="b"/>
              <a:pathLst>
                <a:path w="2010" h="640" extrusionOk="0">
                  <a:moveTo>
                    <a:pt x="2010" y="1"/>
                  </a:moveTo>
                  <a:cubicBezTo>
                    <a:pt x="1781" y="115"/>
                    <a:pt x="1530" y="206"/>
                    <a:pt x="1279" y="275"/>
                  </a:cubicBezTo>
                  <a:cubicBezTo>
                    <a:pt x="868" y="389"/>
                    <a:pt x="435" y="457"/>
                    <a:pt x="1" y="480"/>
                  </a:cubicBezTo>
                  <a:cubicBezTo>
                    <a:pt x="24" y="526"/>
                    <a:pt x="24" y="549"/>
                    <a:pt x="47" y="571"/>
                  </a:cubicBezTo>
                  <a:cubicBezTo>
                    <a:pt x="47" y="594"/>
                    <a:pt x="69" y="617"/>
                    <a:pt x="69" y="640"/>
                  </a:cubicBezTo>
                  <a:cubicBezTo>
                    <a:pt x="161" y="640"/>
                    <a:pt x="229" y="640"/>
                    <a:pt x="321" y="617"/>
                  </a:cubicBezTo>
                  <a:cubicBezTo>
                    <a:pt x="891" y="571"/>
                    <a:pt x="1485" y="412"/>
                    <a:pt x="2010" y="183"/>
                  </a:cubicBezTo>
                  <a:cubicBezTo>
                    <a:pt x="2010" y="138"/>
                    <a:pt x="2010" y="92"/>
                    <a:pt x="2010" y="46"/>
                  </a:cubicBezTo>
                  <a:lnTo>
                    <a:pt x="2010" y="1"/>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9847;p58">
              <a:extLst>
                <a:ext uri="{FF2B5EF4-FFF2-40B4-BE49-F238E27FC236}">
                  <a16:creationId xmlns:a16="http://schemas.microsoft.com/office/drawing/2014/main" id="{728EC87B-5FBF-4F5B-092D-B6E81E4A3480}"/>
                </a:ext>
              </a:extLst>
            </p:cNvPr>
            <p:cNvSpPr/>
            <p:nvPr/>
          </p:nvSpPr>
          <p:spPr>
            <a:xfrm>
              <a:off x="4693748" y="3682415"/>
              <a:ext cx="47" cy="47"/>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9848;p58">
              <a:extLst>
                <a:ext uri="{FF2B5EF4-FFF2-40B4-BE49-F238E27FC236}">
                  <a16:creationId xmlns:a16="http://schemas.microsoft.com/office/drawing/2014/main" id="{9E6D1F48-0235-23AA-5D3F-8641286C6DF5}"/>
                </a:ext>
              </a:extLst>
            </p:cNvPr>
            <p:cNvSpPr/>
            <p:nvPr/>
          </p:nvSpPr>
          <p:spPr>
            <a:xfrm>
              <a:off x="4693748" y="3682415"/>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9849;p58">
              <a:extLst>
                <a:ext uri="{FF2B5EF4-FFF2-40B4-BE49-F238E27FC236}">
                  <a16:creationId xmlns:a16="http://schemas.microsoft.com/office/drawing/2014/main" id="{E648C70E-69EF-5793-F400-63B9FC2B660A}"/>
                </a:ext>
              </a:extLst>
            </p:cNvPr>
            <p:cNvSpPr/>
            <p:nvPr/>
          </p:nvSpPr>
          <p:spPr>
            <a:xfrm>
              <a:off x="4693748" y="3682415"/>
              <a:ext cx="47" cy="47"/>
            </a:xfrm>
            <a:custGeom>
              <a:avLst/>
              <a:gdLst/>
              <a:ahLst/>
              <a:cxnLst/>
              <a:rect l="l" t="t" r="r" b="b"/>
              <a:pathLst>
                <a:path w="1" h="1" extrusionOk="0">
                  <a:moveTo>
                    <a:pt x="0" y="0"/>
                  </a:move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9850;p58">
              <a:extLst>
                <a:ext uri="{FF2B5EF4-FFF2-40B4-BE49-F238E27FC236}">
                  <a16:creationId xmlns:a16="http://schemas.microsoft.com/office/drawing/2014/main" id="{C73301BC-7545-B92B-CD88-12FC066C0D91}"/>
                </a:ext>
              </a:extLst>
            </p:cNvPr>
            <p:cNvSpPr/>
            <p:nvPr/>
          </p:nvSpPr>
          <p:spPr>
            <a:xfrm>
              <a:off x="4693748" y="3682415"/>
              <a:ext cx="47" cy="47"/>
            </a:xfrm>
            <a:custGeom>
              <a:avLst/>
              <a:gdLst/>
              <a:ahLst/>
              <a:cxnLst/>
              <a:rect l="l" t="t" r="r" b="b"/>
              <a:pathLst>
                <a:path w="1" h="1" extrusionOk="0">
                  <a:moveTo>
                    <a:pt x="0" y="0"/>
                  </a:move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9851;p58">
              <a:extLst>
                <a:ext uri="{FF2B5EF4-FFF2-40B4-BE49-F238E27FC236}">
                  <a16:creationId xmlns:a16="http://schemas.microsoft.com/office/drawing/2014/main" id="{733BF281-9F1A-8230-4360-EC9A3211C4AC}"/>
                </a:ext>
              </a:extLst>
            </p:cNvPr>
            <p:cNvSpPr/>
            <p:nvPr/>
          </p:nvSpPr>
          <p:spPr>
            <a:xfrm>
              <a:off x="4693748" y="3682415"/>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9852;p58">
              <a:extLst>
                <a:ext uri="{FF2B5EF4-FFF2-40B4-BE49-F238E27FC236}">
                  <a16:creationId xmlns:a16="http://schemas.microsoft.com/office/drawing/2014/main" id="{B514DC1D-D177-3711-2402-363E64CB8A98}"/>
                </a:ext>
              </a:extLst>
            </p:cNvPr>
            <p:cNvSpPr/>
            <p:nvPr/>
          </p:nvSpPr>
          <p:spPr>
            <a:xfrm>
              <a:off x="4750744" y="3688868"/>
              <a:ext cx="47" cy="47"/>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9853;p58">
              <a:extLst>
                <a:ext uri="{FF2B5EF4-FFF2-40B4-BE49-F238E27FC236}">
                  <a16:creationId xmlns:a16="http://schemas.microsoft.com/office/drawing/2014/main" id="{47D7CF09-3538-2112-F796-F60737445173}"/>
                </a:ext>
              </a:extLst>
            </p:cNvPr>
            <p:cNvSpPr/>
            <p:nvPr/>
          </p:nvSpPr>
          <p:spPr>
            <a:xfrm>
              <a:off x="4676555" y="3706061"/>
              <a:ext cx="47" cy="47"/>
            </a:xfrm>
            <a:custGeom>
              <a:avLst/>
              <a:gdLst/>
              <a:ahLst/>
              <a:cxnLst/>
              <a:rect l="l" t="t" r="r" b="b"/>
              <a:pathLst>
                <a:path w="1" h="1" extrusionOk="0">
                  <a:moveTo>
                    <a:pt x="0" y="0"/>
                  </a:moveTo>
                  <a:lnTo>
                    <a:pt x="0" y="0"/>
                  </a:ln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9854;p58">
              <a:extLst>
                <a:ext uri="{FF2B5EF4-FFF2-40B4-BE49-F238E27FC236}">
                  <a16:creationId xmlns:a16="http://schemas.microsoft.com/office/drawing/2014/main" id="{D999CDEF-214C-C011-B1F2-4C1132A8FC14}"/>
                </a:ext>
              </a:extLst>
            </p:cNvPr>
            <p:cNvSpPr/>
            <p:nvPr/>
          </p:nvSpPr>
          <p:spPr>
            <a:xfrm>
              <a:off x="4676555" y="3706061"/>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9855;p58">
              <a:extLst>
                <a:ext uri="{FF2B5EF4-FFF2-40B4-BE49-F238E27FC236}">
                  <a16:creationId xmlns:a16="http://schemas.microsoft.com/office/drawing/2014/main" id="{06AA6082-9ED0-2753-D956-526022D459E9}"/>
                </a:ext>
              </a:extLst>
            </p:cNvPr>
            <p:cNvSpPr/>
            <p:nvPr/>
          </p:nvSpPr>
          <p:spPr>
            <a:xfrm>
              <a:off x="4676555" y="3707144"/>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9856;p58">
              <a:extLst>
                <a:ext uri="{FF2B5EF4-FFF2-40B4-BE49-F238E27FC236}">
                  <a16:creationId xmlns:a16="http://schemas.microsoft.com/office/drawing/2014/main" id="{34F32910-B4EC-478D-8E72-7BA174EA17C7}"/>
                </a:ext>
              </a:extLst>
            </p:cNvPr>
            <p:cNvSpPr/>
            <p:nvPr/>
          </p:nvSpPr>
          <p:spPr>
            <a:xfrm>
              <a:off x="4693748" y="3777000"/>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9857;p58">
              <a:extLst>
                <a:ext uri="{FF2B5EF4-FFF2-40B4-BE49-F238E27FC236}">
                  <a16:creationId xmlns:a16="http://schemas.microsoft.com/office/drawing/2014/main" id="{18D27129-3C8A-5548-C521-765E93D53318}"/>
                </a:ext>
              </a:extLst>
            </p:cNvPr>
            <p:cNvSpPr/>
            <p:nvPr/>
          </p:nvSpPr>
          <p:spPr>
            <a:xfrm>
              <a:off x="5080807" y="3884538"/>
              <a:ext cx="47" cy="1130"/>
            </a:xfrm>
            <a:custGeom>
              <a:avLst/>
              <a:gdLst/>
              <a:ahLst/>
              <a:cxnLst/>
              <a:rect l="l" t="t" r="r" b="b"/>
              <a:pathLst>
                <a:path w="1" h="24" extrusionOk="0">
                  <a:moveTo>
                    <a:pt x="0" y="0"/>
                  </a:moveTo>
                  <a:cubicBezTo>
                    <a:pt x="0" y="23"/>
                    <a:pt x="0" y="23"/>
                    <a:pt x="0" y="23"/>
                  </a:cubicBezTo>
                  <a:cubicBezTo>
                    <a:pt x="0" y="23"/>
                    <a:pt x="0" y="23"/>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9858;p58">
              <a:extLst>
                <a:ext uri="{FF2B5EF4-FFF2-40B4-BE49-F238E27FC236}">
                  <a16:creationId xmlns:a16="http://schemas.microsoft.com/office/drawing/2014/main" id="{D6C8CB7E-1093-53C3-1FA4-5EC2D936263A}"/>
                </a:ext>
              </a:extLst>
            </p:cNvPr>
            <p:cNvSpPr/>
            <p:nvPr/>
          </p:nvSpPr>
          <p:spPr>
            <a:xfrm>
              <a:off x="4789417" y="3536204"/>
              <a:ext cx="63494" cy="88600"/>
            </a:xfrm>
            <a:custGeom>
              <a:avLst/>
              <a:gdLst/>
              <a:ahLst/>
              <a:cxnLst/>
              <a:rect l="l" t="t" r="r" b="b"/>
              <a:pathLst>
                <a:path w="1348" h="1881" extrusionOk="0">
                  <a:moveTo>
                    <a:pt x="1" y="0"/>
                  </a:moveTo>
                  <a:lnTo>
                    <a:pt x="1" y="0"/>
                  </a:lnTo>
                  <a:cubicBezTo>
                    <a:pt x="46" y="68"/>
                    <a:pt x="69" y="137"/>
                    <a:pt x="115" y="205"/>
                  </a:cubicBezTo>
                  <a:cubicBezTo>
                    <a:pt x="183" y="251"/>
                    <a:pt x="229" y="274"/>
                    <a:pt x="275" y="320"/>
                  </a:cubicBezTo>
                  <a:cubicBezTo>
                    <a:pt x="412" y="457"/>
                    <a:pt x="526" y="593"/>
                    <a:pt x="617" y="730"/>
                  </a:cubicBezTo>
                  <a:cubicBezTo>
                    <a:pt x="731" y="913"/>
                    <a:pt x="845" y="1118"/>
                    <a:pt x="937" y="1301"/>
                  </a:cubicBezTo>
                  <a:cubicBezTo>
                    <a:pt x="1028" y="1484"/>
                    <a:pt x="1096" y="1666"/>
                    <a:pt x="1188" y="1826"/>
                  </a:cubicBezTo>
                  <a:cubicBezTo>
                    <a:pt x="1204" y="1859"/>
                    <a:pt x="1233" y="1881"/>
                    <a:pt x="1266" y="1881"/>
                  </a:cubicBezTo>
                  <a:cubicBezTo>
                    <a:pt x="1277" y="1881"/>
                    <a:pt x="1290" y="1878"/>
                    <a:pt x="1302" y="1872"/>
                  </a:cubicBezTo>
                  <a:cubicBezTo>
                    <a:pt x="1325" y="1849"/>
                    <a:pt x="1347" y="1803"/>
                    <a:pt x="1325" y="1758"/>
                  </a:cubicBezTo>
                  <a:cubicBezTo>
                    <a:pt x="1210" y="1529"/>
                    <a:pt x="1119" y="1301"/>
                    <a:pt x="1005" y="1073"/>
                  </a:cubicBezTo>
                  <a:cubicBezTo>
                    <a:pt x="914" y="936"/>
                    <a:pt x="845" y="799"/>
                    <a:pt x="777" y="685"/>
                  </a:cubicBezTo>
                  <a:cubicBezTo>
                    <a:pt x="685" y="548"/>
                    <a:pt x="594" y="434"/>
                    <a:pt x="503" y="342"/>
                  </a:cubicBezTo>
                  <a:cubicBezTo>
                    <a:pt x="366" y="183"/>
                    <a:pt x="206" y="4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9859;p58">
              <a:extLst>
                <a:ext uri="{FF2B5EF4-FFF2-40B4-BE49-F238E27FC236}">
                  <a16:creationId xmlns:a16="http://schemas.microsoft.com/office/drawing/2014/main" id="{73F197AF-44AB-5D1C-9952-DDD7517C144D}"/>
                </a:ext>
              </a:extLst>
            </p:cNvPr>
            <p:cNvSpPr/>
            <p:nvPr/>
          </p:nvSpPr>
          <p:spPr>
            <a:xfrm>
              <a:off x="4732421" y="3546944"/>
              <a:ext cx="38765" cy="149880"/>
            </a:xfrm>
            <a:custGeom>
              <a:avLst/>
              <a:gdLst/>
              <a:ahLst/>
              <a:cxnLst/>
              <a:rect l="l" t="t" r="r" b="b"/>
              <a:pathLst>
                <a:path w="823" h="3182" extrusionOk="0">
                  <a:moveTo>
                    <a:pt x="480" y="0"/>
                  </a:moveTo>
                  <a:cubicBezTo>
                    <a:pt x="412" y="46"/>
                    <a:pt x="366" y="92"/>
                    <a:pt x="343" y="137"/>
                  </a:cubicBezTo>
                  <a:cubicBezTo>
                    <a:pt x="252" y="229"/>
                    <a:pt x="184" y="343"/>
                    <a:pt x="138" y="457"/>
                  </a:cubicBezTo>
                  <a:cubicBezTo>
                    <a:pt x="92" y="571"/>
                    <a:pt x="47" y="708"/>
                    <a:pt x="24" y="822"/>
                  </a:cubicBezTo>
                  <a:cubicBezTo>
                    <a:pt x="24" y="959"/>
                    <a:pt x="1" y="1096"/>
                    <a:pt x="24" y="1210"/>
                  </a:cubicBezTo>
                  <a:cubicBezTo>
                    <a:pt x="24" y="1370"/>
                    <a:pt x="47" y="1507"/>
                    <a:pt x="69" y="1644"/>
                  </a:cubicBezTo>
                  <a:cubicBezTo>
                    <a:pt x="115" y="1918"/>
                    <a:pt x="206" y="2191"/>
                    <a:pt x="321" y="2443"/>
                  </a:cubicBezTo>
                  <a:cubicBezTo>
                    <a:pt x="412" y="2694"/>
                    <a:pt x="526" y="2922"/>
                    <a:pt x="663" y="3127"/>
                  </a:cubicBezTo>
                  <a:cubicBezTo>
                    <a:pt x="680" y="3161"/>
                    <a:pt x="709" y="3182"/>
                    <a:pt x="741" y="3182"/>
                  </a:cubicBezTo>
                  <a:cubicBezTo>
                    <a:pt x="753" y="3182"/>
                    <a:pt x="765" y="3179"/>
                    <a:pt x="777" y="3173"/>
                  </a:cubicBezTo>
                  <a:cubicBezTo>
                    <a:pt x="800" y="3150"/>
                    <a:pt x="823" y="3105"/>
                    <a:pt x="800" y="3059"/>
                  </a:cubicBezTo>
                  <a:cubicBezTo>
                    <a:pt x="617" y="2739"/>
                    <a:pt x="458" y="2397"/>
                    <a:pt x="343" y="2055"/>
                  </a:cubicBezTo>
                  <a:cubicBezTo>
                    <a:pt x="252" y="1781"/>
                    <a:pt x="184" y="1507"/>
                    <a:pt x="184" y="1210"/>
                  </a:cubicBezTo>
                  <a:cubicBezTo>
                    <a:pt x="184" y="1210"/>
                    <a:pt x="184" y="1233"/>
                    <a:pt x="184" y="1233"/>
                  </a:cubicBezTo>
                  <a:cubicBezTo>
                    <a:pt x="161" y="1073"/>
                    <a:pt x="184" y="913"/>
                    <a:pt x="206" y="776"/>
                  </a:cubicBezTo>
                  <a:cubicBezTo>
                    <a:pt x="229" y="662"/>
                    <a:pt x="275" y="548"/>
                    <a:pt x="321" y="457"/>
                  </a:cubicBezTo>
                  <a:cubicBezTo>
                    <a:pt x="366" y="365"/>
                    <a:pt x="412" y="297"/>
                    <a:pt x="458" y="229"/>
                  </a:cubicBezTo>
                  <a:cubicBezTo>
                    <a:pt x="480" y="206"/>
                    <a:pt x="503" y="183"/>
                    <a:pt x="526" y="160"/>
                  </a:cubicBezTo>
                  <a:cubicBezTo>
                    <a:pt x="526" y="114"/>
                    <a:pt x="503" y="46"/>
                    <a:pt x="4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9860;p58">
              <a:extLst>
                <a:ext uri="{FF2B5EF4-FFF2-40B4-BE49-F238E27FC236}">
                  <a16:creationId xmlns:a16="http://schemas.microsoft.com/office/drawing/2014/main" id="{BC4441BE-D247-6AF5-97C6-BB435388D3FC}"/>
                </a:ext>
              </a:extLst>
            </p:cNvPr>
            <p:cNvSpPr/>
            <p:nvPr/>
          </p:nvSpPr>
          <p:spPr>
            <a:xfrm>
              <a:off x="4846414" y="3512511"/>
              <a:ext cx="293543" cy="157511"/>
            </a:xfrm>
            <a:custGeom>
              <a:avLst/>
              <a:gdLst/>
              <a:ahLst/>
              <a:cxnLst/>
              <a:rect l="l" t="t" r="r" b="b"/>
              <a:pathLst>
                <a:path w="6232" h="3344" extrusionOk="0">
                  <a:moveTo>
                    <a:pt x="1050" y="1"/>
                  </a:moveTo>
                  <a:cubicBezTo>
                    <a:pt x="913" y="1"/>
                    <a:pt x="799" y="47"/>
                    <a:pt x="708" y="115"/>
                  </a:cubicBezTo>
                  <a:cubicBezTo>
                    <a:pt x="617" y="183"/>
                    <a:pt x="525" y="275"/>
                    <a:pt x="457" y="366"/>
                  </a:cubicBezTo>
                  <a:cubicBezTo>
                    <a:pt x="366" y="457"/>
                    <a:pt x="297" y="571"/>
                    <a:pt x="252" y="708"/>
                  </a:cubicBezTo>
                  <a:cubicBezTo>
                    <a:pt x="137" y="960"/>
                    <a:pt x="69" y="1233"/>
                    <a:pt x="46" y="1507"/>
                  </a:cubicBezTo>
                  <a:cubicBezTo>
                    <a:pt x="23" y="1644"/>
                    <a:pt x="0" y="1781"/>
                    <a:pt x="0" y="1918"/>
                  </a:cubicBezTo>
                  <a:cubicBezTo>
                    <a:pt x="0" y="2009"/>
                    <a:pt x="0" y="2124"/>
                    <a:pt x="0" y="2238"/>
                  </a:cubicBezTo>
                  <a:cubicBezTo>
                    <a:pt x="0" y="2261"/>
                    <a:pt x="46" y="2306"/>
                    <a:pt x="92" y="2306"/>
                  </a:cubicBezTo>
                  <a:cubicBezTo>
                    <a:pt x="137" y="2306"/>
                    <a:pt x="160" y="2261"/>
                    <a:pt x="160" y="2215"/>
                  </a:cubicBezTo>
                  <a:cubicBezTo>
                    <a:pt x="160" y="2086"/>
                    <a:pt x="160" y="1977"/>
                    <a:pt x="160" y="1850"/>
                  </a:cubicBezTo>
                  <a:cubicBezTo>
                    <a:pt x="183" y="1530"/>
                    <a:pt x="229" y="1211"/>
                    <a:pt x="343" y="914"/>
                  </a:cubicBezTo>
                  <a:cubicBezTo>
                    <a:pt x="389" y="777"/>
                    <a:pt x="457" y="617"/>
                    <a:pt x="548" y="503"/>
                  </a:cubicBezTo>
                  <a:lnTo>
                    <a:pt x="525" y="503"/>
                  </a:lnTo>
                  <a:cubicBezTo>
                    <a:pt x="594" y="435"/>
                    <a:pt x="640" y="366"/>
                    <a:pt x="708" y="320"/>
                  </a:cubicBezTo>
                  <a:cubicBezTo>
                    <a:pt x="754" y="275"/>
                    <a:pt x="799" y="252"/>
                    <a:pt x="845" y="229"/>
                  </a:cubicBezTo>
                  <a:cubicBezTo>
                    <a:pt x="891" y="206"/>
                    <a:pt x="936" y="183"/>
                    <a:pt x="982" y="183"/>
                  </a:cubicBezTo>
                  <a:cubicBezTo>
                    <a:pt x="1028" y="161"/>
                    <a:pt x="1096" y="161"/>
                    <a:pt x="1142" y="161"/>
                  </a:cubicBezTo>
                  <a:cubicBezTo>
                    <a:pt x="1210" y="161"/>
                    <a:pt x="1256" y="183"/>
                    <a:pt x="1302" y="183"/>
                  </a:cubicBezTo>
                  <a:cubicBezTo>
                    <a:pt x="1347" y="206"/>
                    <a:pt x="1370" y="229"/>
                    <a:pt x="1416" y="252"/>
                  </a:cubicBezTo>
                  <a:cubicBezTo>
                    <a:pt x="1461" y="275"/>
                    <a:pt x="1507" y="320"/>
                    <a:pt x="1553" y="366"/>
                  </a:cubicBezTo>
                  <a:cubicBezTo>
                    <a:pt x="1621" y="480"/>
                    <a:pt x="1690" y="594"/>
                    <a:pt x="1758" y="708"/>
                  </a:cubicBezTo>
                  <a:cubicBezTo>
                    <a:pt x="1758" y="708"/>
                    <a:pt x="1758" y="708"/>
                    <a:pt x="1758" y="686"/>
                  </a:cubicBezTo>
                  <a:cubicBezTo>
                    <a:pt x="1781" y="777"/>
                    <a:pt x="1827" y="845"/>
                    <a:pt x="1849" y="914"/>
                  </a:cubicBezTo>
                  <a:cubicBezTo>
                    <a:pt x="1895" y="1005"/>
                    <a:pt x="1941" y="1074"/>
                    <a:pt x="1986" y="1165"/>
                  </a:cubicBezTo>
                  <a:cubicBezTo>
                    <a:pt x="2100" y="1348"/>
                    <a:pt x="2192" y="1507"/>
                    <a:pt x="2329" y="1667"/>
                  </a:cubicBezTo>
                  <a:cubicBezTo>
                    <a:pt x="2580" y="2009"/>
                    <a:pt x="2899" y="2283"/>
                    <a:pt x="3242" y="2534"/>
                  </a:cubicBezTo>
                  <a:cubicBezTo>
                    <a:pt x="3424" y="2649"/>
                    <a:pt x="3607" y="2763"/>
                    <a:pt x="3789" y="2854"/>
                  </a:cubicBezTo>
                  <a:cubicBezTo>
                    <a:pt x="3972" y="2945"/>
                    <a:pt x="4178" y="3037"/>
                    <a:pt x="4383" y="3105"/>
                  </a:cubicBezTo>
                  <a:cubicBezTo>
                    <a:pt x="4794" y="3242"/>
                    <a:pt x="5205" y="3311"/>
                    <a:pt x="5638" y="3333"/>
                  </a:cubicBezTo>
                  <a:cubicBezTo>
                    <a:pt x="5692" y="3341"/>
                    <a:pt x="5745" y="3343"/>
                    <a:pt x="5798" y="3343"/>
                  </a:cubicBezTo>
                  <a:cubicBezTo>
                    <a:pt x="5905" y="3343"/>
                    <a:pt x="6011" y="3333"/>
                    <a:pt x="6118" y="3333"/>
                  </a:cubicBezTo>
                  <a:cubicBezTo>
                    <a:pt x="6163" y="3288"/>
                    <a:pt x="6186" y="3242"/>
                    <a:pt x="6209" y="3196"/>
                  </a:cubicBezTo>
                  <a:cubicBezTo>
                    <a:pt x="6232" y="3174"/>
                    <a:pt x="6232" y="3174"/>
                    <a:pt x="6232" y="3151"/>
                  </a:cubicBezTo>
                  <a:lnTo>
                    <a:pt x="6232" y="3151"/>
                  </a:lnTo>
                  <a:cubicBezTo>
                    <a:pt x="6070" y="3167"/>
                    <a:pt x="5909" y="3183"/>
                    <a:pt x="5740" y="3183"/>
                  </a:cubicBezTo>
                  <a:cubicBezTo>
                    <a:pt x="5669" y="3183"/>
                    <a:pt x="5598" y="3180"/>
                    <a:pt x="5524" y="3174"/>
                  </a:cubicBezTo>
                  <a:cubicBezTo>
                    <a:pt x="5136" y="3151"/>
                    <a:pt x="4748" y="3059"/>
                    <a:pt x="4383" y="2945"/>
                  </a:cubicBezTo>
                  <a:cubicBezTo>
                    <a:pt x="4041" y="2808"/>
                    <a:pt x="3698" y="2649"/>
                    <a:pt x="3379" y="2443"/>
                  </a:cubicBezTo>
                  <a:cubicBezTo>
                    <a:pt x="3105" y="2238"/>
                    <a:pt x="2831" y="2009"/>
                    <a:pt x="2603" y="1758"/>
                  </a:cubicBezTo>
                  <a:cubicBezTo>
                    <a:pt x="2603" y="1758"/>
                    <a:pt x="2603" y="1758"/>
                    <a:pt x="2603" y="1781"/>
                  </a:cubicBezTo>
                  <a:cubicBezTo>
                    <a:pt x="2488" y="1644"/>
                    <a:pt x="2397" y="1485"/>
                    <a:pt x="2283" y="1348"/>
                  </a:cubicBezTo>
                  <a:cubicBezTo>
                    <a:pt x="2192" y="1188"/>
                    <a:pt x="2100" y="1051"/>
                    <a:pt x="2009" y="868"/>
                  </a:cubicBezTo>
                  <a:cubicBezTo>
                    <a:pt x="1941" y="731"/>
                    <a:pt x="1872" y="594"/>
                    <a:pt x="1804" y="435"/>
                  </a:cubicBezTo>
                  <a:cubicBezTo>
                    <a:pt x="1758" y="366"/>
                    <a:pt x="1712" y="320"/>
                    <a:pt x="1644" y="252"/>
                  </a:cubicBezTo>
                  <a:cubicBezTo>
                    <a:pt x="1598" y="183"/>
                    <a:pt x="1530" y="138"/>
                    <a:pt x="1461" y="92"/>
                  </a:cubicBezTo>
                  <a:cubicBezTo>
                    <a:pt x="1393" y="47"/>
                    <a:pt x="1324" y="24"/>
                    <a:pt x="1233" y="24"/>
                  </a:cubicBezTo>
                  <a:cubicBezTo>
                    <a:pt x="1187" y="1"/>
                    <a:pt x="1142" y="1"/>
                    <a:pt x="1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9861;p58">
              <a:extLst>
                <a:ext uri="{FF2B5EF4-FFF2-40B4-BE49-F238E27FC236}">
                  <a16:creationId xmlns:a16="http://schemas.microsoft.com/office/drawing/2014/main" id="{6F5BC1FF-C40D-3935-F37C-AB7DD2FD6BED}"/>
                </a:ext>
              </a:extLst>
            </p:cNvPr>
            <p:cNvSpPr/>
            <p:nvPr/>
          </p:nvSpPr>
          <p:spPr>
            <a:xfrm>
              <a:off x="5065733" y="3646945"/>
              <a:ext cx="204331" cy="532211"/>
            </a:xfrm>
            <a:custGeom>
              <a:avLst/>
              <a:gdLst/>
              <a:ahLst/>
              <a:cxnLst/>
              <a:rect l="l" t="t" r="r" b="b"/>
              <a:pathLst>
                <a:path w="4338" h="11299" extrusionOk="0">
                  <a:moveTo>
                    <a:pt x="1644" y="0"/>
                  </a:moveTo>
                  <a:cubicBezTo>
                    <a:pt x="1348" y="411"/>
                    <a:pt x="1096" y="867"/>
                    <a:pt x="891" y="1347"/>
                  </a:cubicBezTo>
                  <a:cubicBezTo>
                    <a:pt x="571" y="2009"/>
                    <a:pt x="343" y="2716"/>
                    <a:pt x="206" y="3424"/>
                  </a:cubicBezTo>
                  <a:cubicBezTo>
                    <a:pt x="69" y="4131"/>
                    <a:pt x="1" y="4862"/>
                    <a:pt x="69" y="5569"/>
                  </a:cubicBezTo>
                  <a:cubicBezTo>
                    <a:pt x="92" y="5935"/>
                    <a:pt x="138" y="6277"/>
                    <a:pt x="229" y="6642"/>
                  </a:cubicBezTo>
                  <a:cubicBezTo>
                    <a:pt x="298" y="6985"/>
                    <a:pt x="412" y="7327"/>
                    <a:pt x="549" y="7646"/>
                  </a:cubicBezTo>
                  <a:cubicBezTo>
                    <a:pt x="845" y="8331"/>
                    <a:pt x="1279" y="8948"/>
                    <a:pt x="1781" y="9473"/>
                  </a:cubicBezTo>
                  <a:cubicBezTo>
                    <a:pt x="1918" y="9632"/>
                    <a:pt x="2078" y="9769"/>
                    <a:pt x="2215" y="9906"/>
                  </a:cubicBezTo>
                  <a:cubicBezTo>
                    <a:pt x="2397" y="10043"/>
                    <a:pt x="2557" y="10180"/>
                    <a:pt x="2740" y="10317"/>
                  </a:cubicBezTo>
                  <a:cubicBezTo>
                    <a:pt x="3082" y="10591"/>
                    <a:pt x="3425" y="10842"/>
                    <a:pt x="3790" y="11047"/>
                  </a:cubicBezTo>
                  <a:cubicBezTo>
                    <a:pt x="3927" y="11139"/>
                    <a:pt x="4064" y="11207"/>
                    <a:pt x="4201" y="11299"/>
                  </a:cubicBezTo>
                  <a:cubicBezTo>
                    <a:pt x="4224" y="11276"/>
                    <a:pt x="4246" y="11253"/>
                    <a:pt x="4269" y="11230"/>
                  </a:cubicBezTo>
                  <a:cubicBezTo>
                    <a:pt x="4292" y="11207"/>
                    <a:pt x="4315" y="11207"/>
                    <a:pt x="4338" y="11184"/>
                  </a:cubicBezTo>
                  <a:cubicBezTo>
                    <a:pt x="3835" y="10910"/>
                    <a:pt x="3333" y="10591"/>
                    <a:pt x="2854" y="10226"/>
                  </a:cubicBezTo>
                  <a:cubicBezTo>
                    <a:pt x="2580" y="9997"/>
                    <a:pt x="2306" y="9769"/>
                    <a:pt x="2055" y="9541"/>
                  </a:cubicBezTo>
                  <a:cubicBezTo>
                    <a:pt x="1827" y="9313"/>
                    <a:pt x="1621" y="9084"/>
                    <a:pt x="1439" y="8856"/>
                  </a:cubicBezTo>
                  <a:cubicBezTo>
                    <a:pt x="1142" y="8445"/>
                    <a:pt x="891" y="8012"/>
                    <a:pt x="686" y="7555"/>
                  </a:cubicBezTo>
                  <a:cubicBezTo>
                    <a:pt x="480" y="7053"/>
                    <a:pt x="343" y="6528"/>
                    <a:pt x="275" y="5980"/>
                  </a:cubicBezTo>
                  <a:cubicBezTo>
                    <a:pt x="275" y="5980"/>
                    <a:pt x="275" y="6003"/>
                    <a:pt x="275" y="6003"/>
                  </a:cubicBezTo>
                  <a:cubicBezTo>
                    <a:pt x="183" y="5364"/>
                    <a:pt x="183" y="4702"/>
                    <a:pt x="252" y="4040"/>
                  </a:cubicBezTo>
                  <a:cubicBezTo>
                    <a:pt x="366" y="3241"/>
                    <a:pt x="571" y="2488"/>
                    <a:pt x="891" y="1735"/>
                  </a:cubicBezTo>
                  <a:cubicBezTo>
                    <a:pt x="1119" y="1164"/>
                    <a:pt x="1416" y="593"/>
                    <a:pt x="1781" y="68"/>
                  </a:cubicBezTo>
                  <a:cubicBezTo>
                    <a:pt x="1736" y="46"/>
                    <a:pt x="1690" y="23"/>
                    <a:pt x="16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9862;p58">
              <a:extLst>
                <a:ext uri="{FF2B5EF4-FFF2-40B4-BE49-F238E27FC236}">
                  <a16:creationId xmlns:a16="http://schemas.microsoft.com/office/drawing/2014/main" id="{F28A53B3-0336-767B-7D4B-4F83942F09AD}"/>
                </a:ext>
              </a:extLst>
            </p:cNvPr>
            <p:cNvSpPr/>
            <p:nvPr/>
          </p:nvSpPr>
          <p:spPr>
            <a:xfrm>
              <a:off x="5401213" y="4221049"/>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9863;p58">
              <a:extLst>
                <a:ext uri="{FF2B5EF4-FFF2-40B4-BE49-F238E27FC236}">
                  <a16:creationId xmlns:a16="http://schemas.microsoft.com/office/drawing/2014/main" id="{EA15BB8D-2874-08F3-C6FE-E70DAA072B3A}"/>
                </a:ext>
              </a:extLst>
            </p:cNvPr>
            <p:cNvSpPr/>
            <p:nvPr/>
          </p:nvSpPr>
          <p:spPr>
            <a:xfrm>
              <a:off x="5405500" y="4222132"/>
              <a:ext cx="37682" cy="12953"/>
            </a:xfrm>
            <a:custGeom>
              <a:avLst/>
              <a:gdLst/>
              <a:ahLst/>
              <a:cxnLst/>
              <a:rect l="l" t="t" r="r" b="b"/>
              <a:pathLst>
                <a:path w="800" h="275" extrusionOk="0">
                  <a:moveTo>
                    <a:pt x="1" y="1"/>
                  </a:moveTo>
                  <a:cubicBezTo>
                    <a:pt x="23" y="23"/>
                    <a:pt x="23" y="46"/>
                    <a:pt x="23" y="69"/>
                  </a:cubicBezTo>
                  <a:cubicBezTo>
                    <a:pt x="23" y="92"/>
                    <a:pt x="23" y="137"/>
                    <a:pt x="23" y="160"/>
                  </a:cubicBezTo>
                  <a:cubicBezTo>
                    <a:pt x="275" y="206"/>
                    <a:pt x="503" y="229"/>
                    <a:pt x="754" y="274"/>
                  </a:cubicBezTo>
                  <a:cubicBezTo>
                    <a:pt x="754" y="274"/>
                    <a:pt x="754" y="252"/>
                    <a:pt x="777" y="252"/>
                  </a:cubicBezTo>
                  <a:cubicBezTo>
                    <a:pt x="777" y="252"/>
                    <a:pt x="777" y="229"/>
                    <a:pt x="777" y="229"/>
                  </a:cubicBezTo>
                  <a:cubicBezTo>
                    <a:pt x="777" y="183"/>
                    <a:pt x="800" y="160"/>
                    <a:pt x="800" y="137"/>
                  </a:cubicBezTo>
                  <a:cubicBezTo>
                    <a:pt x="800" y="115"/>
                    <a:pt x="800" y="115"/>
                    <a:pt x="800" y="115"/>
                  </a:cubicBezTo>
                  <a:cubicBezTo>
                    <a:pt x="754" y="115"/>
                    <a:pt x="731" y="115"/>
                    <a:pt x="708" y="92"/>
                  </a:cubicBezTo>
                  <a:lnTo>
                    <a:pt x="594" y="92"/>
                  </a:lnTo>
                  <a:cubicBezTo>
                    <a:pt x="389" y="69"/>
                    <a:pt x="206" y="23"/>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9864;p58">
              <a:extLst>
                <a:ext uri="{FF2B5EF4-FFF2-40B4-BE49-F238E27FC236}">
                  <a16:creationId xmlns:a16="http://schemas.microsoft.com/office/drawing/2014/main" id="{2580E19C-F2B7-11B6-9E35-980E21168A6F}"/>
                </a:ext>
              </a:extLst>
            </p:cNvPr>
            <p:cNvSpPr/>
            <p:nvPr/>
          </p:nvSpPr>
          <p:spPr>
            <a:xfrm>
              <a:off x="5106620" y="3728624"/>
              <a:ext cx="1130" cy="1130"/>
            </a:xfrm>
            <a:custGeom>
              <a:avLst/>
              <a:gdLst/>
              <a:ahLst/>
              <a:cxnLst/>
              <a:rect l="l" t="t" r="r" b="b"/>
              <a:pathLst>
                <a:path w="24" h="24" extrusionOk="0">
                  <a:moveTo>
                    <a:pt x="0" y="24"/>
                  </a:moveTo>
                  <a:cubicBezTo>
                    <a:pt x="0" y="24"/>
                    <a:pt x="0" y="1"/>
                    <a:pt x="23" y="1"/>
                  </a:cubicBezTo>
                  <a:cubicBezTo>
                    <a:pt x="0" y="1"/>
                    <a:pt x="0" y="24"/>
                    <a:pt x="0" y="24"/>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9865;p58">
              <a:extLst>
                <a:ext uri="{FF2B5EF4-FFF2-40B4-BE49-F238E27FC236}">
                  <a16:creationId xmlns:a16="http://schemas.microsoft.com/office/drawing/2014/main" id="{15CB8D63-CC68-7042-037E-CD6723479DBC}"/>
                </a:ext>
              </a:extLst>
            </p:cNvPr>
            <p:cNvSpPr/>
            <p:nvPr/>
          </p:nvSpPr>
          <p:spPr>
            <a:xfrm>
              <a:off x="5077557" y="3837246"/>
              <a:ext cx="47" cy="4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9866;p58">
              <a:extLst>
                <a:ext uri="{FF2B5EF4-FFF2-40B4-BE49-F238E27FC236}">
                  <a16:creationId xmlns:a16="http://schemas.microsoft.com/office/drawing/2014/main" id="{F3FBC74F-46F4-E015-976C-19B2E8365362}"/>
                </a:ext>
              </a:extLst>
            </p:cNvPr>
            <p:cNvSpPr/>
            <p:nvPr/>
          </p:nvSpPr>
          <p:spPr>
            <a:xfrm>
              <a:off x="5433480" y="4226419"/>
              <a:ext cx="1083" cy="47"/>
            </a:xfrm>
            <a:custGeom>
              <a:avLst/>
              <a:gdLst/>
              <a:ahLst/>
              <a:cxnLst/>
              <a:rect l="l" t="t" r="r" b="b"/>
              <a:pathLst>
                <a:path w="23" h="1" extrusionOk="0">
                  <a:moveTo>
                    <a:pt x="23" y="1"/>
                  </a:moveTo>
                  <a:cubicBezTo>
                    <a:pt x="0" y="1"/>
                    <a:pt x="0" y="1"/>
                    <a:pt x="0" y="1"/>
                  </a:cubicBezTo>
                  <a:cubicBezTo>
                    <a:pt x="0" y="1"/>
                    <a:pt x="0" y="1"/>
                    <a:pt x="23"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9867;p58">
              <a:extLst>
                <a:ext uri="{FF2B5EF4-FFF2-40B4-BE49-F238E27FC236}">
                  <a16:creationId xmlns:a16="http://schemas.microsoft.com/office/drawing/2014/main" id="{6299B773-FF9A-CB9D-D3D1-5C9040A3A7DC}"/>
                </a:ext>
              </a:extLst>
            </p:cNvPr>
            <p:cNvSpPr/>
            <p:nvPr/>
          </p:nvSpPr>
          <p:spPr>
            <a:xfrm>
              <a:off x="5593683" y="3860892"/>
              <a:ext cx="270981" cy="368813"/>
            </a:xfrm>
            <a:custGeom>
              <a:avLst/>
              <a:gdLst/>
              <a:ahLst/>
              <a:cxnLst/>
              <a:rect l="l" t="t" r="r" b="b"/>
              <a:pathLst>
                <a:path w="5753" h="7830" extrusionOk="0">
                  <a:moveTo>
                    <a:pt x="5569" y="0"/>
                  </a:moveTo>
                  <a:lnTo>
                    <a:pt x="5569" y="0"/>
                  </a:lnTo>
                  <a:cubicBezTo>
                    <a:pt x="5592" y="365"/>
                    <a:pt x="5569" y="731"/>
                    <a:pt x="5547" y="1096"/>
                  </a:cubicBezTo>
                  <a:cubicBezTo>
                    <a:pt x="5478" y="1895"/>
                    <a:pt x="5296" y="2671"/>
                    <a:pt x="5022" y="3424"/>
                  </a:cubicBezTo>
                  <a:cubicBezTo>
                    <a:pt x="4793" y="4040"/>
                    <a:pt x="4497" y="4634"/>
                    <a:pt x="4109" y="5159"/>
                  </a:cubicBezTo>
                  <a:cubicBezTo>
                    <a:pt x="4109" y="5159"/>
                    <a:pt x="4131" y="5136"/>
                    <a:pt x="4131" y="5136"/>
                  </a:cubicBezTo>
                  <a:lnTo>
                    <a:pt x="4131" y="5136"/>
                  </a:lnTo>
                  <a:cubicBezTo>
                    <a:pt x="3812" y="5592"/>
                    <a:pt x="3424" y="5980"/>
                    <a:pt x="3013" y="6346"/>
                  </a:cubicBezTo>
                  <a:lnTo>
                    <a:pt x="3013" y="6323"/>
                  </a:lnTo>
                  <a:cubicBezTo>
                    <a:pt x="2625" y="6642"/>
                    <a:pt x="2214" y="6916"/>
                    <a:pt x="1758" y="7122"/>
                  </a:cubicBezTo>
                  <a:cubicBezTo>
                    <a:pt x="1461" y="7259"/>
                    <a:pt x="1187" y="7373"/>
                    <a:pt x="890" y="7464"/>
                  </a:cubicBezTo>
                  <a:cubicBezTo>
                    <a:pt x="594" y="7533"/>
                    <a:pt x="297" y="7601"/>
                    <a:pt x="0" y="7670"/>
                  </a:cubicBezTo>
                  <a:cubicBezTo>
                    <a:pt x="23" y="7692"/>
                    <a:pt x="23" y="7738"/>
                    <a:pt x="46" y="7784"/>
                  </a:cubicBezTo>
                  <a:cubicBezTo>
                    <a:pt x="46" y="7784"/>
                    <a:pt x="46" y="7806"/>
                    <a:pt x="46" y="7829"/>
                  </a:cubicBezTo>
                  <a:cubicBezTo>
                    <a:pt x="228" y="7784"/>
                    <a:pt x="388" y="7738"/>
                    <a:pt x="571" y="7715"/>
                  </a:cubicBezTo>
                  <a:cubicBezTo>
                    <a:pt x="776" y="7647"/>
                    <a:pt x="959" y="7601"/>
                    <a:pt x="1164" y="7533"/>
                  </a:cubicBezTo>
                  <a:cubicBezTo>
                    <a:pt x="1849" y="7304"/>
                    <a:pt x="2511" y="6939"/>
                    <a:pt x="3081" y="6483"/>
                  </a:cubicBezTo>
                  <a:cubicBezTo>
                    <a:pt x="3378" y="6254"/>
                    <a:pt x="3629" y="6003"/>
                    <a:pt x="3858" y="5729"/>
                  </a:cubicBezTo>
                  <a:cubicBezTo>
                    <a:pt x="4086" y="5455"/>
                    <a:pt x="4314" y="5182"/>
                    <a:pt x="4497" y="4885"/>
                  </a:cubicBezTo>
                  <a:cubicBezTo>
                    <a:pt x="4885" y="4269"/>
                    <a:pt x="5159" y="3607"/>
                    <a:pt x="5364" y="2899"/>
                  </a:cubicBezTo>
                  <a:cubicBezTo>
                    <a:pt x="5569" y="2191"/>
                    <a:pt x="5684" y="1461"/>
                    <a:pt x="5729" y="731"/>
                  </a:cubicBezTo>
                  <a:cubicBezTo>
                    <a:pt x="5752" y="502"/>
                    <a:pt x="5752" y="251"/>
                    <a:pt x="5729" y="23"/>
                  </a:cubicBezTo>
                  <a:lnTo>
                    <a:pt x="5638" y="23"/>
                  </a:lnTo>
                  <a:cubicBezTo>
                    <a:pt x="5615" y="23"/>
                    <a:pt x="5592" y="23"/>
                    <a:pt x="5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9868;p58">
              <a:extLst>
                <a:ext uri="{FF2B5EF4-FFF2-40B4-BE49-F238E27FC236}">
                  <a16:creationId xmlns:a16="http://schemas.microsoft.com/office/drawing/2014/main" id="{1D1E8870-7F08-04F8-DAD8-BA006772C9DF}"/>
                </a:ext>
              </a:extLst>
            </p:cNvPr>
            <p:cNvSpPr/>
            <p:nvPr/>
          </p:nvSpPr>
          <p:spPr>
            <a:xfrm>
              <a:off x="5405500" y="4222132"/>
              <a:ext cx="38765" cy="12953"/>
            </a:xfrm>
            <a:custGeom>
              <a:avLst/>
              <a:gdLst/>
              <a:ahLst/>
              <a:cxnLst/>
              <a:rect l="l" t="t" r="r" b="b"/>
              <a:pathLst>
                <a:path w="823" h="275" extrusionOk="0">
                  <a:moveTo>
                    <a:pt x="1" y="1"/>
                  </a:moveTo>
                  <a:cubicBezTo>
                    <a:pt x="1" y="23"/>
                    <a:pt x="23" y="46"/>
                    <a:pt x="23" y="69"/>
                  </a:cubicBezTo>
                  <a:cubicBezTo>
                    <a:pt x="23" y="92"/>
                    <a:pt x="23" y="137"/>
                    <a:pt x="23" y="160"/>
                  </a:cubicBezTo>
                  <a:cubicBezTo>
                    <a:pt x="160" y="183"/>
                    <a:pt x="297" y="206"/>
                    <a:pt x="434" y="229"/>
                  </a:cubicBezTo>
                  <a:cubicBezTo>
                    <a:pt x="548" y="252"/>
                    <a:pt x="663" y="252"/>
                    <a:pt x="777" y="274"/>
                  </a:cubicBezTo>
                  <a:cubicBezTo>
                    <a:pt x="777" y="252"/>
                    <a:pt x="777" y="252"/>
                    <a:pt x="777" y="229"/>
                  </a:cubicBezTo>
                  <a:cubicBezTo>
                    <a:pt x="777" y="183"/>
                    <a:pt x="800" y="160"/>
                    <a:pt x="822" y="115"/>
                  </a:cubicBezTo>
                  <a:cubicBezTo>
                    <a:pt x="548" y="92"/>
                    <a:pt x="275" y="46"/>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9869;p58">
              <a:extLst>
                <a:ext uri="{FF2B5EF4-FFF2-40B4-BE49-F238E27FC236}">
                  <a16:creationId xmlns:a16="http://schemas.microsoft.com/office/drawing/2014/main" id="{CB90F0D7-94F5-94DA-BE1C-9E9D4BD8C4E5}"/>
                </a:ext>
              </a:extLst>
            </p:cNvPr>
            <p:cNvSpPr/>
            <p:nvPr/>
          </p:nvSpPr>
          <p:spPr>
            <a:xfrm>
              <a:off x="5854925" y="3912471"/>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9870;p58">
              <a:extLst>
                <a:ext uri="{FF2B5EF4-FFF2-40B4-BE49-F238E27FC236}">
                  <a16:creationId xmlns:a16="http://schemas.microsoft.com/office/drawing/2014/main" id="{4D435311-85F8-C354-481C-4F98457B9231}"/>
                </a:ext>
              </a:extLst>
            </p:cNvPr>
            <p:cNvSpPr/>
            <p:nvPr/>
          </p:nvSpPr>
          <p:spPr>
            <a:xfrm>
              <a:off x="5431313" y="4196319"/>
              <a:ext cx="78520" cy="130144"/>
            </a:xfrm>
            <a:custGeom>
              <a:avLst/>
              <a:gdLst/>
              <a:ahLst/>
              <a:cxnLst/>
              <a:rect l="l" t="t" r="r" b="b"/>
              <a:pathLst>
                <a:path w="1667" h="2763" extrusionOk="0">
                  <a:moveTo>
                    <a:pt x="982" y="161"/>
                  </a:moveTo>
                  <a:cubicBezTo>
                    <a:pt x="1005" y="161"/>
                    <a:pt x="1028" y="183"/>
                    <a:pt x="1050" y="183"/>
                  </a:cubicBezTo>
                  <a:cubicBezTo>
                    <a:pt x="1096" y="206"/>
                    <a:pt x="1119" y="229"/>
                    <a:pt x="1142" y="252"/>
                  </a:cubicBezTo>
                  <a:cubicBezTo>
                    <a:pt x="1187" y="275"/>
                    <a:pt x="1210" y="320"/>
                    <a:pt x="1256" y="366"/>
                  </a:cubicBezTo>
                  <a:cubicBezTo>
                    <a:pt x="1301" y="434"/>
                    <a:pt x="1347" y="503"/>
                    <a:pt x="1370" y="594"/>
                  </a:cubicBezTo>
                  <a:cubicBezTo>
                    <a:pt x="1416" y="731"/>
                    <a:pt x="1461" y="891"/>
                    <a:pt x="1484" y="1028"/>
                  </a:cubicBezTo>
                  <a:cubicBezTo>
                    <a:pt x="1484" y="1233"/>
                    <a:pt x="1484" y="1416"/>
                    <a:pt x="1438" y="1621"/>
                  </a:cubicBezTo>
                  <a:cubicBezTo>
                    <a:pt x="1416" y="1781"/>
                    <a:pt x="1370" y="1941"/>
                    <a:pt x="1301" y="2101"/>
                  </a:cubicBezTo>
                  <a:cubicBezTo>
                    <a:pt x="1256" y="2192"/>
                    <a:pt x="1210" y="2283"/>
                    <a:pt x="1142" y="2375"/>
                  </a:cubicBezTo>
                  <a:cubicBezTo>
                    <a:pt x="1096" y="2420"/>
                    <a:pt x="1050" y="2466"/>
                    <a:pt x="1005" y="2512"/>
                  </a:cubicBezTo>
                  <a:cubicBezTo>
                    <a:pt x="959" y="2534"/>
                    <a:pt x="913" y="2557"/>
                    <a:pt x="868" y="2580"/>
                  </a:cubicBezTo>
                  <a:cubicBezTo>
                    <a:pt x="845" y="2580"/>
                    <a:pt x="822" y="2603"/>
                    <a:pt x="777" y="2603"/>
                  </a:cubicBezTo>
                  <a:lnTo>
                    <a:pt x="708" y="2603"/>
                  </a:lnTo>
                  <a:cubicBezTo>
                    <a:pt x="662" y="2603"/>
                    <a:pt x="640" y="2580"/>
                    <a:pt x="617" y="2580"/>
                  </a:cubicBezTo>
                  <a:cubicBezTo>
                    <a:pt x="571" y="2557"/>
                    <a:pt x="548" y="2534"/>
                    <a:pt x="503" y="2512"/>
                  </a:cubicBezTo>
                  <a:cubicBezTo>
                    <a:pt x="480" y="2489"/>
                    <a:pt x="434" y="2443"/>
                    <a:pt x="411" y="2397"/>
                  </a:cubicBezTo>
                  <a:cubicBezTo>
                    <a:pt x="366" y="2329"/>
                    <a:pt x="320" y="2260"/>
                    <a:pt x="297" y="2169"/>
                  </a:cubicBezTo>
                  <a:cubicBezTo>
                    <a:pt x="297" y="2169"/>
                    <a:pt x="297" y="2169"/>
                    <a:pt x="297" y="2192"/>
                  </a:cubicBezTo>
                  <a:cubicBezTo>
                    <a:pt x="297" y="2169"/>
                    <a:pt x="297" y="2169"/>
                    <a:pt x="274" y="2169"/>
                  </a:cubicBezTo>
                  <a:cubicBezTo>
                    <a:pt x="229" y="2032"/>
                    <a:pt x="206" y="1895"/>
                    <a:pt x="183" y="1735"/>
                  </a:cubicBezTo>
                  <a:cubicBezTo>
                    <a:pt x="183" y="1553"/>
                    <a:pt x="183" y="1347"/>
                    <a:pt x="206" y="1142"/>
                  </a:cubicBezTo>
                  <a:cubicBezTo>
                    <a:pt x="206" y="1142"/>
                    <a:pt x="206" y="1165"/>
                    <a:pt x="206" y="1165"/>
                  </a:cubicBezTo>
                  <a:cubicBezTo>
                    <a:pt x="206" y="1142"/>
                    <a:pt x="229" y="1119"/>
                    <a:pt x="229" y="1096"/>
                  </a:cubicBezTo>
                  <a:cubicBezTo>
                    <a:pt x="229" y="1074"/>
                    <a:pt x="229" y="1028"/>
                    <a:pt x="252" y="982"/>
                  </a:cubicBezTo>
                  <a:cubicBezTo>
                    <a:pt x="252" y="982"/>
                    <a:pt x="252" y="982"/>
                    <a:pt x="252" y="959"/>
                  </a:cubicBezTo>
                  <a:cubicBezTo>
                    <a:pt x="252" y="959"/>
                    <a:pt x="252" y="959"/>
                    <a:pt x="252" y="937"/>
                  </a:cubicBezTo>
                  <a:cubicBezTo>
                    <a:pt x="297" y="845"/>
                    <a:pt x="320" y="754"/>
                    <a:pt x="366" y="663"/>
                  </a:cubicBezTo>
                  <a:cubicBezTo>
                    <a:pt x="411" y="571"/>
                    <a:pt x="457" y="480"/>
                    <a:pt x="525" y="389"/>
                  </a:cubicBezTo>
                  <a:cubicBezTo>
                    <a:pt x="548" y="366"/>
                    <a:pt x="571" y="343"/>
                    <a:pt x="594" y="320"/>
                  </a:cubicBezTo>
                  <a:cubicBezTo>
                    <a:pt x="594" y="320"/>
                    <a:pt x="594" y="320"/>
                    <a:pt x="594" y="297"/>
                  </a:cubicBezTo>
                  <a:lnTo>
                    <a:pt x="617" y="297"/>
                  </a:lnTo>
                  <a:cubicBezTo>
                    <a:pt x="640" y="275"/>
                    <a:pt x="640" y="275"/>
                    <a:pt x="662" y="252"/>
                  </a:cubicBezTo>
                  <a:cubicBezTo>
                    <a:pt x="685" y="229"/>
                    <a:pt x="708" y="229"/>
                    <a:pt x="731" y="206"/>
                  </a:cubicBezTo>
                  <a:lnTo>
                    <a:pt x="754" y="206"/>
                  </a:lnTo>
                  <a:cubicBezTo>
                    <a:pt x="754" y="206"/>
                    <a:pt x="777" y="183"/>
                    <a:pt x="777" y="183"/>
                  </a:cubicBezTo>
                  <a:lnTo>
                    <a:pt x="799" y="183"/>
                  </a:lnTo>
                  <a:cubicBezTo>
                    <a:pt x="822" y="183"/>
                    <a:pt x="845" y="161"/>
                    <a:pt x="868" y="161"/>
                  </a:cubicBezTo>
                  <a:close/>
                  <a:moveTo>
                    <a:pt x="845" y="1"/>
                  </a:moveTo>
                  <a:cubicBezTo>
                    <a:pt x="822" y="1"/>
                    <a:pt x="799" y="24"/>
                    <a:pt x="777" y="24"/>
                  </a:cubicBezTo>
                  <a:cubicBezTo>
                    <a:pt x="731" y="24"/>
                    <a:pt x="685" y="46"/>
                    <a:pt x="662" y="69"/>
                  </a:cubicBezTo>
                  <a:cubicBezTo>
                    <a:pt x="617" y="92"/>
                    <a:pt x="571" y="138"/>
                    <a:pt x="525" y="161"/>
                  </a:cubicBezTo>
                  <a:cubicBezTo>
                    <a:pt x="525" y="161"/>
                    <a:pt x="525" y="161"/>
                    <a:pt x="525" y="183"/>
                  </a:cubicBezTo>
                  <a:cubicBezTo>
                    <a:pt x="457" y="229"/>
                    <a:pt x="388" y="297"/>
                    <a:pt x="343" y="366"/>
                  </a:cubicBezTo>
                  <a:cubicBezTo>
                    <a:pt x="320" y="389"/>
                    <a:pt x="320" y="412"/>
                    <a:pt x="297" y="434"/>
                  </a:cubicBezTo>
                  <a:cubicBezTo>
                    <a:pt x="252" y="503"/>
                    <a:pt x="229" y="571"/>
                    <a:pt x="206" y="640"/>
                  </a:cubicBezTo>
                  <a:cubicBezTo>
                    <a:pt x="183" y="663"/>
                    <a:pt x="183" y="685"/>
                    <a:pt x="160" y="708"/>
                  </a:cubicBezTo>
                  <a:cubicBezTo>
                    <a:pt x="92" y="914"/>
                    <a:pt x="46" y="1142"/>
                    <a:pt x="23" y="1370"/>
                  </a:cubicBezTo>
                  <a:cubicBezTo>
                    <a:pt x="0" y="1598"/>
                    <a:pt x="23" y="1827"/>
                    <a:pt x="69" y="2032"/>
                  </a:cubicBezTo>
                  <a:cubicBezTo>
                    <a:pt x="115" y="2238"/>
                    <a:pt x="206" y="2420"/>
                    <a:pt x="343" y="2557"/>
                  </a:cubicBezTo>
                  <a:cubicBezTo>
                    <a:pt x="388" y="2626"/>
                    <a:pt x="480" y="2694"/>
                    <a:pt x="548" y="2717"/>
                  </a:cubicBezTo>
                  <a:cubicBezTo>
                    <a:pt x="594" y="2740"/>
                    <a:pt x="640" y="2763"/>
                    <a:pt x="685" y="2763"/>
                  </a:cubicBezTo>
                  <a:lnTo>
                    <a:pt x="845" y="2763"/>
                  </a:lnTo>
                  <a:cubicBezTo>
                    <a:pt x="891" y="2740"/>
                    <a:pt x="936" y="2717"/>
                    <a:pt x="982" y="2694"/>
                  </a:cubicBezTo>
                  <a:cubicBezTo>
                    <a:pt x="1028" y="2671"/>
                    <a:pt x="1073" y="2648"/>
                    <a:pt x="1119" y="2626"/>
                  </a:cubicBezTo>
                  <a:cubicBezTo>
                    <a:pt x="1210" y="2557"/>
                    <a:pt x="1279" y="2466"/>
                    <a:pt x="1347" y="2375"/>
                  </a:cubicBezTo>
                  <a:cubicBezTo>
                    <a:pt x="1393" y="2283"/>
                    <a:pt x="1438" y="2192"/>
                    <a:pt x="1484" y="2078"/>
                  </a:cubicBezTo>
                  <a:cubicBezTo>
                    <a:pt x="1530" y="1964"/>
                    <a:pt x="1553" y="1850"/>
                    <a:pt x="1598" y="1735"/>
                  </a:cubicBezTo>
                  <a:cubicBezTo>
                    <a:pt x="1644" y="1439"/>
                    <a:pt x="1667" y="1142"/>
                    <a:pt x="1598" y="845"/>
                  </a:cubicBezTo>
                  <a:cubicBezTo>
                    <a:pt x="1575" y="708"/>
                    <a:pt x="1530" y="549"/>
                    <a:pt x="1484" y="434"/>
                  </a:cubicBezTo>
                  <a:cubicBezTo>
                    <a:pt x="1416" y="297"/>
                    <a:pt x="1324" y="183"/>
                    <a:pt x="1210" y="92"/>
                  </a:cubicBezTo>
                  <a:cubicBezTo>
                    <a:pt x="1165" y="69"/>
                    <a:pt x="1096" y="46"/>
                    <a:pt x="1050" y="24"/>
                  </a:cubicBezTo>
                  <a:cubicBezTo>
                    <a:pt x="1005" y="1"/>
                    <a:pt x="982" y="1"/>
                    <a:pt x="9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9871;p58">
              <a:extLst>
                <a:ext uri="{FF2B5EF4-FFF2-40B4-BE49-F238E27FC236}">
                  <a16:creationId xmlns:a16="http://schemas.microsoft.com/office/drawing/2014/main" id="{61AA9EA4-BEC7-2752-4417-29C97CF35ADD}"/>
                </a:ext>
              </a:extLst>
            </p:cNvPr>
            <p:cNvSpPr/>
            <p:nvPr/>
          </p:nvSpPr>
          <p:spPr>
            <a:xfrm>
              <a:off x="5489393" y="4199569"/>
              <a:ext cx="69900" cy="130144"/>
            </a:xfrm>
            <a:custGeom>
              <a:avLst/>
              <a:gdLst/>
              <a:ahLst/>
              <a:cxnLst/>
              <a:rect l="l" t="t" r="r" b="b"/>
              <a:pathLst>
                <a:path w="1484" h="2763" extrusionOk="0">
                  <a:moveTo>
                    <a:pt x="685" y="0"/>
                  </a:moveTo>
                  <a:cubicBezTo>
                    <a:pt x="639" y="23"/>
                    <a:pt x="571" y="46"/>
                    <a:pt x="525" y="69"/>
                  </a:cubicBezTo>
                  <a:cubicBezTo>
                    <a:pt x="457" y="92"/>
                    <a:pt x="388" y="137"/>
                    <a:pt x="342" y="183"/>
                  </a:cubicBezTo>
                  <a:cubicBezTo>
                    <a:pt x="274" y="251"/>
                    <a:pt x="228" y="320"/>
                    <a:pt x="183" y="388"/>
                  </a:cubicBezTo>
                  <a:cubicBezTo>
                    <a:pt x="160" y="434"/>
                    <a:pt x="160" y="480"/>
                    <a:pt x="205" y="502"/>
                  </a:cubicBezTo>
                  <a:cubicBezTo>
                    <a:pt x="212" y="509"/>
                    <a:pt x="223" y="512"/>
                    <a:pt x="235" y="512"/>
                  </a:cubicBezTo>
                  <a:cubicBezTo>
                    <a:pt x="264" y="512"/>
                    <a:pt x="303" y="496"/>
                    <a:pt x="320" y="480"/>
                  </a:cubicBezTo>
                  <a:cubicBezTo>
                    <a:pt x="320" y="457"/>
                    <a:pt x="342" y="411"/>
                    <a:pt x="365" y="388"/>
                  </a:cubicBezTo>
                  <a:cubicBezTo>
                    <a:pt x="411" y="343"/>
                    <a:pt x="457" y="297"/>
                    <a:pt x="525" y="251"/>
                  </a:cubicBezTo>
                  <a:cubicBezTo>
                    <a:pt x="548" y="228"/>
                    <a:pt x="593" y="206"/>
                    <a:pt x="616" y="183"/>
                  </a:cubicBezTo>
                  <a:cubicBezTo>
                    <a:pt x="662" y="183"/>
                    <a:pt x="685" y="160"/>
                    <a:pt x="730" y="160"/>
                  </a:cubicBezTo>
                  <a:lnTo>
                    <a:pt x="822" y="160"/>
                  </a:lnTo>
                  <a:cubicBezTo>
                    <a:pt x="845" y="183"/>
                    <a:pt x="867" y="183"/>
                    <a:pt x="913" y="183"/>
                  </a:cubicBezTo>
                  <a:cubicBezTo>
                    <a:pt x="936" y="206"/>
                    <a:pt x="959" y="228"/>
                    <a:pt x="982" y="251"/>
                  </a:cubicBezTo>
                  <a:cubicBezTo>
                    <a:pt x="1027" y="274"/>
                    <a:pt x="1073" y="320"/>
                    <a:pt x="1096" y="365"/>
                  </a:cubicBezTo>
                  <a:cubicBezTo>
                    <a:pt x="1141" y="434"/>
                    <a:pt x="1187" y="502"/>
                    <a:pt x="1210" y="594"/>
                  </a:cubicBezTo>
                  <a:cubicBezTo>
                    <a:pt x="1278" y="731"/>
                    <a:pt x="1301" y="868"/>
                    <a:pt x="1324" y="1005"/>
                  </a:cubicBezTo>
                  <a:cubicBezTo>
                    <a:pt x="1347" y="1210"/>
                    <a:pt x="1324" y="1415"/>
                    <a:pt x="1301" y="1598"/>
                  </a:cubicBezTo>
                  <a:cubicBezTo>
                    <a:pt x="1255" y="1781"/>
                    <a:pt x="1210" y="1963"/>
                    <a:pt x="1141" y="2123"/>
                  </a:cubicBezTo>
                  <a:cubicBezTo>
                    <a:pt x="1096" y="2214"/>
                    <a:pt x="1050" y="2306"/>
                    <a:pt x="982" y="2374"/>
                  </a:cubicBezTo>
                  <a:cubicBezTo>
                    <a:pt x="936" y="2420"/>
                    <a:pt x="890" y="2465"/>
                    <a:pt x="845" y="2511"/>
                  </a:cubicBezTo>
                  <a:cubicBezTo>
                    <a:pt x="799" y="2534"/>
                    <a:pt x="776" y="2557"/>
                    <a:pt x="730" y="2579"/>
                  </a:cubicBezTo>
                  <a:cubicBezTo>
                    <a:pt x="685" y="2579"/>
                    <a:pt x="662" y="2602"/>
                    <a:pt x="639" y="2602"/>
                  </a:cubicBezTo>
                  <a:lnTo>
                    <a:pt x="548" y="2602"/>
                  </a:lnTo>
                  <a:cubicBezTo>
                    <a:pt x="502" y="2602"/>
                    <a:pt x="479" y="2579"/>
                    <a:pt x="457" y="2579"/>
                  </a:cubicBezTo>
                  <a:cubicBezTo>
                    <a:pt x="411" y="2557"/>
                    <a:pt x="388" y="2534"/>
                    <a:pt x="365" y="2511"/>
                  </a:cubicBezTo>
                  <a:cubicBezTo>
                    <a:pt x="320" y="2488"/>
                    <a:pt x="297" y="2443"/>
                    <a:pt x="251" y="2397"/>
                  </a:cubicBezTo>
                  <a:cubicBezTo>
                    <a:pt x="251" y="2397"/>
                    <a:pt x="228" y="2374"/>
                    <a:pt x="228" y="2351"/>
                  </a:cubicBezTo>
                  <a:cubicBezTo>
                    <a:pt x="205" y="2328"/>
                    <a:pt x="205" y="2328"/>
                    <a:pt x="205" y="2328"/>
                  </a:cubicBezTo>
                  <a:cubicBezTo>
                    <a:pt x="205" y="2306"/>
                    <a:pt x="205" y="2306"/>
                    <a:pt x="205" y="2306"/>
                  </a:cubicBezTo>
                  <a:cubicBezTo>
                    <a:pt x="183" y="2306"/>
                    <a:pt x="183" y="2306"/>
                    <a:pt x="183" y="2283"/>
                  </a:cubicBezTo>
                  <a:cubicBezTo>
                    <a:pt x="183" y="2283"/>
                    <a:pt x="160" y="2260"/>
                    <a:pt x="160" y="2237"/>
                  </a:cubicBezTo>
                  <a:cubicBezTo>
                    <a:pt x="146" y="2210"/>
                    <a:pt x="125" y="2199"/>
                    <a:pt x="101" y="2199"/>
                  </a:cubicBezTo>
                  <a:cubicBezTo>
                    <a:pt x="83" y="2199"/>
                    <a:pt x="65" y="2205"/>
                    <a:pt x="46" y="2214"/>
                  </a:cubicBezTo>
                  <a:cubicBezTo>
                    <a:pt x="23" y="2237"/>
                    <a:pt x="0" y="2283"/>
                    <a:pt x="23" y="2306"/>
                  </a:cubicBezTo>
                  <a:cubicBezTo>
                    <a:pt x="23" y="2328"/>
                    <a:pt x="46" y="2351"/>
                    <a:pt x="46" y="2374"/>
                  </a:cubicBezTo>
                  <a:cubicBezTo>
                    <a:pt x="68" y="2374"/>
                    <a:pt x="68" y="2397"/>
                    <a:pt x="68" y="2397"/>
                  </a:cubicBezTo>
                  <a:cubicBezTo>
                    <a:pt x="68" y="2397"/>
                    <a:pt x="68" y="2420"/>
                    <a:pt x="68" y="2420"/>
                  </a:cubicBezTo>
                  <a:lnTo>
                    <a:pt x="91" y="2420"/>
                  </a:lnTo>
                  <a:cubicBezTo>
                    <a:pt x="91" y="2420"/>
                    <a:pt x="91" y="2443"/>
                    <a:pt x="91" y="2443"/>
                  </a:cubicBezTo>
                  <a:cubicBezTo>
                    <a:pt x="114" y="2465"/>
                    <a:pt x="114" y="2488"/>
                    <a:pt x="137" y="2511"/>
                  </a:cubicBezTo>
                  <a:cubicBezTo>
                    <a:pt x="160" y="2534"/>
                    <a:pt x="183" y="2557"/>
                    <a:pt x="183" y="2579"/>
                  </a:cubicBezTo>
                  <a:cubicBezTo>
                    <a:pt x="228" y="2602"/>
                    <a:pt x="251" y="2625"/>
                    <a:pt x="274" y="2648"/>
                  </a:cubicBezTo>
                  <a:cubicBezTo>
                    <a:pt x="320" y="2694"/>
                    <a:pt x="365" y="2716"/>
                    <a:pt x="411" y="2716"/>
                  </a:cubicBezTo>
                  <a:cubicBezTo>
                    <a:pt x="457" y="2739"/>
                    <a:pt x="502" y="2762"/>
                    <a:pt x="548" y="2762"/>
                  </a:cubicBezTo>
                  <a:lnTo>
                    <a:pt x="685" y="2762"/>
                  </a:lnTo>
                  <a:cubicBezTo>
                    <a:pt x="708" y="2739"/>
                    <a:pt x="753" y="2739"/>
                    <a:pt x="776" y="2716"/>
                  </a:cubicBezTo>
                  <a:cubicBezTo>
                    <a:pt x="845" y="2694"/>
                    <a:pt x="913" y="2671"/>
                    <a:pt x="959" y="2625"/>
                  </a:cubicBezTo>
                  <a:cubicBezTo>
                    <a:pt x="1050" y="2557"/>
                    <a:pt x="1118" y="2443"/>
                    <a:pt x="1187" y="2351"/>
                  </a:cubicBezTo>
                  <a:cubicBezTo>
                    <a:pt x="1278" y="2214"/>
                    <a:pt x="1347" y="2054"/>
                    <a:pt x="1392" y="1872"/>
                  </a:cubicBezTo>
                  <a:cubicBezTo>
                    <a:pt x="1438" y="1712"/>
                    <a:pt x="1484" y="1529"/>
                    <a:pt x="1484" y="1347"/>
                  </a:cubicBezTo>
                  <a:cubicBezTo>
                    <a:pt x="1484" y="1187"/>
                    <a:pt x="1484" y="1027"/>
                    <a:pt x="1461" y="868"/>
                  </a:cubicBezTo>
                  <a:cubicBezTo>
                    <a:pt x="1438" y="708"/>
                    <a:pt x="1392" y="548"/>
                    <a:pt x="1301" y="411"/>
                  </a:cubicBezTo>
                  <a:cubicBezTo>
                    <a:pt x="1278" y="320"/>
                    <a:pt x="1233" y="274"/>
                    <a:pt x="1164" y="206"/>
                  </a:cubicBezTo>
                  <a:cubicBezTo>
                    <a:pt x="1118" y="137"/>
                    <a:pt x="1050" y="92"/>
                    <a:pt x="982" y="69"/>
                  </a:cubicBezTo>
                  <a:cubicBezTo>
                    <a:pt x="913" y="23"/>
                    <a:pt x="845" y="0"/>
                    <a:pt x="7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9872;p58">
              <a:extLst>
                <a:ext uri="{FF2B5EF4-FFF2-40B4-BE49-F238E27FC236}">
                  <a16:creationId xmlns:a16="http://schemas.microsoft.com/office/drawing/2014/main" id="{D5D34331-2420-CA78-DE3E-0EBC3E3B2A07}"/>
                </a:ext>
              </a:extLst>
            </p:cNvPr>
            <p:cNvSpPr/>
            <p:nvPr/>
          </p:nvSpPr>
          <p:spPr>
            <a:xfrm>
              <a:off x="5538806" y="4199805"/>
              <a:ext cx="67780" cy="129909"/>
            </a:xfrm>
            <a:custGeom>
              <a:avLst/>
              <a:gdLst/>
              <a:ahLst/>
              <a:cxnLst/>
              <a:rect l="l" t="t" r="r" b="b"/>
              <a:pathLst>
                <a:path w="1439" h="2758" extrusionOk="0">
                  <a:moveTo>
                    <a:pt x="711" y="1"/>
                  </a:moveTo>
                  <a:cubicBezTo>
                    <a:pt x="686" y="1"/>
                    <a:pt x="663" y="7"/>
                    <a:pt x="640" y="18"/>
                  </a:cubicBezTo>
                  <a:lnTo>
                    <a:pt x="549" y="18"/>
                  </a:lnTo>
                  <a:cubicBezTo>
                    <a:pt x="389" y="87"/>
                    <a:pt x="275" y="201"/>
                    <a:pt x="184" y="315"/>
                  </a:cubicBezTo>
                  <a:cubicBezTo>
                    <a:pt x="161" y="338"/>
                    <a:pt x="161" y="360"/>
                    <a:pt x="161" y="383"/>
                  </a:cubicBezTo>
                  <a:cubicBezTo>
                    <a:pt x="184" y="406"/>
                    <a:pt x="184" y="406"/>
                    <a:pt x="206" y="429"/>
                  </a:cubicBezTo>
                  <a:cubicBezTo>
                    <a:pt x="222" y="429"/>
                    <a:pt x="237" y="439"/>
                    <a:pt x="252" y="439"/>
                  </a:cubicBezTo>
                  <a:cubicBezTo>
                    <a:pt x="260" y="439"/>
                    <a:pt x="267" y="436"/>
                    <a:pt x="275" y="429"/>
                  </a:cubicBezTo>
                  <a:cubicBezTo>
                    <a:pt x="298" y="429"/>
                    <a:pt x="298" y="429"/>
                    <a:pt x="321" y="406"/>
                  </a:cubicBezTo>
                  <a:cubicBezTo>
                    <a:pt x="321" y="406"/>
                    <a:pt x="321" y="383"/>
                    <a:pt x="321" y="383"/>
                  </a:cubicBezTo>
                  <a:cubicBezTo>
                    <a:pt x="366" y="338"/>
                    <a:pt x="412" y="292"/>
                    <a:pt x="457" y="246"/>
                  </a:cubicBezTo>
                  <a:cubicBezTo>
                    <a:pt x="503" y="223"/>
                    <a:pt x="549" y="201"/>
                    <a:pt x="572" y="178"/>
                  </a:cubicBezTo>
                  <a:cubicBezTo>
                    <a:pt x="617" y="178"/>
                    <a:pt x="640" y="178"/>
                    <a:pt x="663" y="155"/>
                  </a:cubicBezTo>
                  <a:lnTo>
                    <a:pt x="754" y="155"/>
                  </a:lnTo>
                  <a:cubicBezTo>
                    <a:pt x="800" y="178"/>
                    <a:pt x="823" y="178"/>
                    <a:pt x="868" y="201"/>
                  </a:cubicBezTo>
                  <a:cubicBezTo>
                    <a:pt x="891" y="201"/>
                    <a:pt x="914" y="223"/>
                    <a:pt x="937" y="246"/>
                  </a:cubicBezTo>
                  <a:cubicBezTo>
                    <a:pt x="982" y="292"/>
                    <a:pt x="1028" y="315"/>
                    <a:pt x="1051" y="360"/>
                  </a:cubicBezTo>
                  <a:cubicBezTo>
                    <a:pt x="1097" y="429"/>
                    <a:pt x="1142" y="497"/>
                    <a:pt x="1165" y="589"/>
                  </a:cubicBezTo>
                  <a:cubicBezTo>
                    <a:pt x="1211" y="726"/>
                    <a:pt x="1256" y="863"/>
                    <a:pt x="1256" y="1000"/>
                  </a:cubicBezTo>
                  <a:cubicBezTo>
                    <a:pt x="1279" y="1205"/>
                    <a:pt x="1279" y="1410"/>
                    <a:pt x="1256" y="1616"/>
                  </a:cubicBezTo>
                  <a:cubicBezTo>
                    <a:pt x="1211" y="1776"/>
                    <a:pt x="1165" y="1935"/>
                    <a:pt x="1097" y="2095"/>
                  </a:cubicBezTo>
                  <a:cubicBezTo>
                    <a:pt x="1051" y="2209"/>
                    <a:pt x="1005" y="2301"/>
                    <a:pt x="914" y="2392"/>
                  </a:cubicBezTo>
                  <a:cubicBezTo>
                    <a:pt x="891" y="2415"/>
                    <a:pt x="846" y="2460"/>
                    <a:pt x="800" y="2506"/>
                  </a:cubicBezTo>
                  <a:lnTo>
                    <a:pt x="777" y="2506"/>
                  </a:lnTo>
                  <a:cubicBezTo>
                    <a:pt x="754" y="2552"/>
                    <a:pt x="709" y="2574"/>
                    <a:pt x="663" y="2574"/>
                  </a:cubicBezTo>
                  <a:cubicBezTo>
                    <a:pt x="640" y="2597"/>
                    <a:pt x="617" y="2597"/>
                    <a:pt x="572" y="2597"/>
                  </a:cubicBezTo>
                  <a:lnTo>
                    <a:pt x="480" y="2597"/>
                  </a:lnTo>
                  <a:cubicBezTo>
                    <a:pt x="457" y="2597"/>
                    <a:pt x="435" y="2574"/>
                    <a:pt x="412" y="2574"/>
                  </a:cubicBezTo>
                  <a:cubicBezTo>
                    <a:pt x="366" y="2552"/>
                    <a:pt x="343" y="2529"/>
                    <a:pt x="321" y="2506"/>
                  </a:cubicBezTo>
                  <a:cubicBezTo>
                    <a:pt x="275" y="2483"/>
                    <a:pt x="229" y="2438"/>
                    <a:pt x="206" y="2415"/>
                  </a:cubicBezTo>
                  <a:lnTo>
                    <a:pt x="206" y="2392"/>
                  </a:lnTo>
                  <a:cubicBezTo>
                    <a:pt x="184" y="2392"/>
                    <a:pt x="184" y="2369"/>
                    <a:pt x="184" y="2369"/>
                  </a:cubicBezTo>
                  <a:cubicBezTo>
                    <a:pt x="184" y="2369"/>
                    <a:pt x="184" y="2346"/>
                    <a:pt x="184" y="2346"/>
                  </a:cubicBezTo>
                  <a:lnTo>
                    <a:pt x="161" y="2346"/>
                  </a:lnTo>
                  <a:cubicBezTo>
                    <a:pt x="147" y="2319"/>
                    <a:pt x="126" y="2308"/>
                    <a:pt x="106" y="2308"/>
                  </a:cubicBezTo>
                  <a:cubicBezTo>
                    <a:pt x="92" y="2308"/>
                    <a:pt x="79" y="2314"/>
                    <a:pt x="69" y="2323"/>
                  </a:cubicBezTo>
                  <a:cubicBezTo>
                    <a:pt x="24" y="2346"/>
                    <a:pt x="1" y="2392"/>
                    <a:pt x="24" y="2415"/>
                  </a:cubicBezTo>
                  <a:lnTo>
                    <a:pt x="24" y="2438"/>
                  </a:lnTo>
                  <a:lnTo>
                    <a:pt x="47" y="2438"/>
                  </a:lnTo>
                  <a:cubicBezTo>
                    <a:pt x="47" y="2460"/>
                    <a:pt x="69" y="2483"/>
                    <a:pt x="69" y="2506"/>
                  </a:cubicBezTo>
                  <a:lnTo>
                    <a:pt x="92" y="2506"/>
                  </a:lnTo>
                  <a:cubicBezTo>
                    <a:pt x="115" y="2552"/>
                    <a:pt x="138" y="2574"/>
                    <a:pt x="184" y="2620"/>
                  </a:cubicBezTo>
                  <a:cubicBezTo>
                    <a:pt x="252" y="2666"/>
                    <a:pt x="321" y="2711"/>
                    <a:pt x="389" y="2734"/>
                  </a:cubicBezTo>
                  <a:cubicBezTo>
                    <a:pt x="435" y="2757"/>
                    <a:pt x="457" y="2757"/>
                    <a:pt x="503" y="2757"/>
                  </a:cubicBezTo>
                  <a:lnTo>
                    <a:pt x="640" y="2757"/>
                  </a:lnTo>
                  <a:cubicBezTo>
                    <a:pt x="686" y="2734"/>
                    <a:pt x="731" y="2734"/>
                    <a:pt x="777" y="2711"/>
                  </a:cubicBezTo>
                  <a:cubicBezTo>
                    <a:pt x="823" y="2689"/>
                    <a:pt x="868" y="2643"/>
                    <a:pt x="914" y="2620"/>
                  </a:cubicBezTo>
                  <a:cubicBezTo>
                    <a:pt x="1028" y="2529"/>
                    <a:pt x="1097" y="2438"/>
                    <a:pt x="1165" y="2323"/>
                  </a:cubicBezTo>
                  <a:cubicBezTo>
                    <a:pt x="1256" y="2186"/>
                    <a:pt x="1302" y="2027"/>
                    <a:pt x="1348" y="1867"/>
                  </a:cubicBezTo>
                  <a:cubicBezTo>
                    <a:pt x="1393" y="1730"/>
                    <a:pt x="1416" y="1593"/>
                    <a:pt x="1439" y="1456"/>
                  </a:cubicBezTo>
                  <a:cubicBezTo>
                    <a:pt x="1439" y="1273"/>
                    <a:pt x="1439" y="1114"/>
                    <a:pt x="1416" y="954"/>
                  </a:cubicBezTo>
                  <a:cubicBezTo>
                    <a:pt x="1393" y="794"/>
                    <a:pt x="1370" y="634"/>
                    <a:pt x="1302" y="475"/>
                  </a:cubicBezTo>
                  <a:cubicBezTo>
                    <a:pt x="1256" y="406"/>
                    <a:pt x="1234" y="338"/>
                    <a:pt x="1165" y="269"/>
                  </a:cubicBezTo>
                  <a:cubicBezTo>
                    <a:pt x="1119" y="201"/>
                    <a:pt x="1074" y="155"/>
                    <a:pt x="1005" y="109"/>
                  </a:cubicBezTo>
                  <a:cubicBezTo>
                    <a:pt x="960" y="64"/>
                    <a:pt x="868" y="18"/>
                    <a:pt x="800" y="18"/>
                  </a:cubicBezTo>
                  <a:cubicBezTo>
                    <a:pt x="766" y="7"/>
                    <a:pt x="737" y="1"/>
                    <a:pt x="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9873;p58">
              <a:extLst>
                <a:ext uri="{FF2B5EF4-FFF2-40B4-BE49-F238E27FC236}">
                  <a16:creationId xmlns:a16="http://schemas.microsoft.com/office/drawing/2014/main" id="{2F5CD9EF-6C56-34B8-9948-A86B8176298D}"/>
                </a:ext>
              </a:extLst>
            </p:cNvPr>
            <p:cNvSpPr/>
            <p:nvPr/>
          </p:nvSpPr>
          <p:spPr>
            <a:xfrm>
              <a:off x="5335596" y="4179739"/>
              <a:ext cx="77484" cy="129532"/>
            </a:xfrm>
            <a:custGeom>
              <a:avLst/>
              <a:gdLst/>
              <a:ahLst/>
              <a:cxnLst/>
              <a:rect l="l" t="t" r="r" b="b"/>
              <a:pathLst>
                <a:path w="1645" h="2750" extrusionOk="0">
                  <a:moveTo>
                    <a:pt x="914" y="147"/>
                  </a:moveTo>
                  <a:cubicBezTo>
                    <a:pt x="937" y="170"/>
                    <a:pt x="960" y="170"/>
                    <a:pt x="960" y="170"/>
                  </a:cubicBezTo>
                  <a:lnTo>
                    <a:pt x="1005" y="170"/>
                  </a:lnTo>
                  <a:cubicBezTo>
                    <a:pt x="1028" y="193"/>
                    <a:pt x="1074" y="193"/>
                    <a:pt x="1097" y="216"/>
                  </a:cubicBezTo>
                  <a:cubicBezTo>
                    <a:pt x="1119" y="216"/>
                    <a:pt x="1119" y="216"/>
                    <a:pt x="1119" y="239"/>
                  </a:cubicBezTo>
                  <a:lnTo>
                    <a:pt x="1142" y="239"/>
                  </a:lnTo>
                  <a:cubicBezTo>
                    <a:pt x="1165" y="261"/>
                    <a:pt x="1188" y="284"/>
                    <a:pt x="1188" y="307"/>
                  </a:cubicBezTo>
                  <a:cubicBezTo>
                    <a:pt x="1211" y="330"/>
                    <a:pt x="1234" y="353"/>
                    <a:pt x="1234" y="353"/>
                  </a:cubicBezTo>
                  <a:cubicBezTo>
                    <a:pt x="1234" y="353"/>
                    <a:pt x="1256" y="376"/>
                    <a:pt x="1256" y="376"/>
                  </a:cubicBezTo>
                  <a:cubicBezTo>
                    <a:pt x="1279" y="398"/>
                    <a:pt x="1279" y="421"/>
                    <a:pt x="1302" y="467"/>
                  </a:cubicBezTo>
                  <a:cubicBezTo>
                    <a:pt x="1348" y="558"/>
                    <a:pt x="1393" y="649"/>
                    <a:pt x="1416" y="764"/>
                  </a:cubicBezTo>
                  <a:cubicBezTo>
                    <a:pt x="1439" y="855"/>
                    <a:pt x="1462" y="946"/>
                    <a:pt x="1462" y="1060"/>
                  </a:cubicBezTo>
                  <a:cubicBezTo>
                    <a:pt x="1462" y="1060"/>
                    <a:pt x="1462" y="1083"/>
                    <a:pt x="1462" y="1083"/>
                  </a:cubicBezTo>
                  <a:cubicBezTo>
                    <a:pt x="1462" y="1083"/>
                    <a:pt x="1462" y="1083"/>
                    <a:pt x="1462" y="1106"/>
                  </a:cubicBezTo>
                  <a:cubicBezTo>
                    <a:pt x="1462" y="1152"/>
                    <a:pt x="1462" y="1174"/>
                    <a:pt x="1462" y="1220"/>
                  </a:cubicBezTo>
                  <a:cubicBezTo>
                    <a:pt x="1462" y="1235"/>
                    <a:pt x="1462" y="1251"/>
                    <a:pt x="1462" y="1266"/>
                  </a:cubicBezTo>
                  <a:cubicBezTo>
                    <a:pt x="1462" y="1471"/>
                    <a:pt x="1439" y="1654"/>
                    <a:pt x="1371" y="1859"/>
                  </a:cubicBezTo>
                  <a:cubicBezTo>
                    <a:pt x="1325" y="1996"/>
                    <a:pt x="1279" y="2133"/>
                    <a:pt x="1188" y="2247"/>
                  </a:cubicBezTo>
                  <a:cubicBezTo>
                    <a:pt x="1142" y="2339"/>
                    <a:pt x="1097" y="2407"/>
                    <a:pt x="1028" y="2453"/>
                  </a:cubicBezTo>
                  <a:cubicBezTo>
                    <a:pt x="982" y="2498"/>
                    <a:pt x="960" y="2521"/>
                    <a:pt x="914" y="2544"/>
                  </a:cubicBezTo>
                  <a:cubicBezTo>
                    <a:pt x="868" y="2567"/>
                    <a:pt x="846" y="2590"/>
                    <a:pt x="800" y="2590"/>
                  </a:cubicBezTo>
                  <a:lnTo>
                    <a:pt x="617" y="2590"/>
                  </a:lnTo>
                  <a:cubicBezTo>
                    <a:pt x="594" y="2567"/>
                    <a:pt x="572" y="2567"/>
                    <a:pt x="549" y="2544"/>
                  </a:cubicBezTo>
                  <a:cubicBezTo>
                    <a:pt x="503" y="2521"/>
                    <a:pt x="458" y="2498"/>
                    <a:pt x="435" y="2453"/>
                  </a:cubicBezTo>
                  <a:cubicBezTo>
                    <a:pt x="389" y="2407"/>
                    <a:pt x="366" y="2361"/>
                    <a:pt x="321" y="2293"/>
                  </a:cubicBezTo>
                  <a:cubicBezTo>
                    <a:pt x="275" y="2202"/>
                    <a:pt x="229" y="2087"/>
                    <a:pt x="206" y="1973"/>
                  </a:cubicBezTo>
                  <a:cubicBezTo>
                    <a:pt x="184" y="1814"/>
                    <a:pt x="161" y="1654"/>
                    <a:pt x="161" y="1494"/>
                  </a:cubicBezTo>
                  <a:cubicBezTo>
                    <a:pt x="161" y="1289"/>
                    <a:pt x="206" y="1106"/>
                    <a:pt x="252" y="901"/>
                  </a:cubicBezTo>
                  <a:cubicBezTo>
                    <a:pt x="298" y="764"/>
                    <a:pt x="366" y="627"/>
                    <a:pt x="435" y="490"/>
                  </a:cubicBezTo>
                  <a:cubicBezTo>
                    <a:pt x="480" y="421"/>
                    <a:pt x="549" y="353"/>
                    <a:pt x="594" y="284"/>
                  </a:cubicBezTo>
                  <a:cubicBezTo>
                    <a:pt x="640" y="261"/>
                    <a:pt x="686" y="239"/>
                    <a:pt x="731" y="216"/>
                  </a:cubicBezTo>
                  <a:cubicBezTo>
                    <a:pt x="754" y="193"/>
                    <a:pt x="800" y="170"/>
                    <a:pt x="823" y="170"/>
                  </a:cubicBezTo>
                  <a:cubicBezTo>
                    <a:pt x="868" y="170"/>
                    <a:pt x="891" y="147"/>
                    <a:pt x="914" y="147"/>
                  </a:cubicBezTo>
                  <a:close/>
                  <a:moveTo>
                    <a:pt x="907" y="0"/>
                  </a:moveTo>
                  <a:cubicBezTo>
                    <a:pt x="896" y="0"/>
                    <a:pt x="884" y="3"/>
                    <a:pt x="868" y="10"/>
                  </a:cubicBezTo>
                  <a:cubicBezTo>
                    <a:pt x="823" y="10"/>
                    <a:pt x="754" y="10"/>
                    <a:pt x="709" y="33"/>
                  </a:cubicBezTo>
                  <a:cubicBezTo>
                    <a:pt x="572" y="102"/>
                    <a:pt x="458" y="193"/>
                    <a:pt x="366" y="307"/>
                  </a:cubicBezTo>
                  <a:cubicBezTo>
                    <a:pt x="275" y="421"/>
                    <a:pt x="206" y="558"/>
                    <a:pt x="161" y="695"/>
                  </a:cubicBezTo>
                  <a:cubicBezTo>
                    <a:pt x="47" y="969"/>
                    <a:pt x="1" y="1266"/>
                    <a:pt x="1" y="1562"/>
                  </a:cubicBezTo>
                  <a:cubicBezTo>
                    <a:pt x="1" y="1699"/>
                    <a:pt x="24" y="1814"/>
                    <a:pt x="47" y="1928"/>
                  </a:cubicBezTo>
                  <a:cubicBezTo>
                    <a:pt x="69" y="2042"/>
                    <a:pt x="92" y="2156"/>
                    <a:pt x="115" y="2247"/>
                  </a:cubicBezTo>
                  <a:cubicBezTo>
                    <a:pt x="161" y="2339"/>
                    <a:pt x="206" y="2453"/>
                    <a:pt x="298" y="2521"/>
                  </a:cubicBezTo>
                  <a:cubicBezTo>
                    <a:pt x="321" y="2567"/>
                    <a:pt x="366" y="2612"/>
                    <a:pt x="389" y="2635"/>
                  </a:cubicBezTo>
                  <a:cubicBezTo>
                    <a:pt x="435" y="2681"/>
                    <a:pt x="480" y="2704"/>
                    <a:pt x="526" y="2727"/>
                  </a:cubicBezTo>
                  <a:cubicBezTo>
                    <a:pt x="572" y="2749"/>
                    <a:pt x="640" y="2749"/>
                    <a:pt x="686" y="2749"/>
                  </a:cubicBezTo>
                  <a:lnTo>
                    <a:pt x="823" y="2749"/>
                  </a:lnTo>
                  <a:cubicBezTo>
                    <a:pt x="914" y="2727"/>
                    <a:pt x="1005" y="2681"/>
                    <a:pt x="1074" y="2635"/>
                  </a:cubicBezTo>
                  <a:cubicBezTo>
                    <a:pt x="1234" y="2521"/>
                    <a:pt x="1348" y="2339"/>
                    <a:pt x="1416" y="2179"/>
                  </a:cubicBezTo>
                  <a:cubicBezTo>
                    <a:pt x="1507" y="1973"/>
                    <a:pt x="1576" y="1745"/>
                    <a:pt x="1599" y="1540"/>
                  </a:cubicBezTo>
                  <a:cubicBezTo>
                    <a:pt x="1644" y="1311"/>
                    <a:pt x="1644" y="1083"/>
                    <a:pt x="1599" y="855"/>
                  </a:cubicBezTo>
                  <a:cubicBezTo>
                    <a:pt x="1599" y="832"/>
                    <a:pt x="1576" y="809"/>
                    <a:pt x="1576" y="786"/>
                  </a:cubicBezTo>
                  <a:cubicBezTo>
                    <a:pt x="1576" y="695"/>
                    <a:pt x="1553" y="627"/>
                    <a:pt x="1530" y="558"/>
                  </a:cubicBezTo>
                  <a:cubicBezTo>
                    <a:pt x="1507" y="535"/>
                    <a:pt x="1507" y="513"/>
                    <a:pt x="1485" y="490"/>
                  </a:cubicBezTo>
                  <a:cubicBezTo>
                    <a:pt x="1462" y="398"/>
                    <a:pt x="1416" y="330"/>
                    <a:pt x="1371" y="261"/>
                  </a:cubicBezTo>
                  <a:cubicBezTo>
                    <a:pt x="1348" y="239"/>
                    <a:pt x="1348" y="239"/>
                    <a:pt x="1348" y="239"/>
                  </a:cubicBezTo>
                  <a:cubicBezTo>
                    <a:pt x="1325" y="193"/>
                    <a:pt x="1279" y="170"/>
                    <a:pt x="1234" y="124"/>
                  </a:cubicBezTo>
                  <a:cubicBezTo>
                    <a:pt x="1211" y="102"/>
                    <a:pt x="1165" y="79"/>
                    <a:pt x="1119" y="56"/>
                  </a:cubicBezTo>
                  <a:cubicBezTo>
                    <a:pt x="1119" y="33"/>
                    <a:pt x="1097" y="33"/>
                    <a:pt x="1074" y="33"/>
                  </a:cubicBezTo>
                  <a:cubicBezTo>
                    <a:pt x="1051" y="10"/>
                    <a:pt x="1051" y="10"/>
                    <a:pt x="1028" y="10"/>
                  </a:cubicBezTo>
                  <a:lnTo>
                    <a:pt x="960" y="10"/>
                  </a:lnTo>
                  <a:cubicBezTo>
                    <a:pt x="944" y="10"/>
                    <a:pt x="929" y="0"/>
                    <a:pt x="9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9874;p58">
              <a:extLst>
                <a:ext uri="{FF2B5EF4-FFF2-40B4-BE49-F238E27FC236}">
                  <a16:creationId xmlns:a16="http://schemas.microsoft.com/office/drawing/2014/main" id="{FAAB07D2-F1CC-468F-8DA8-AAC4D1A3E31D}"/>
                </a:ext>
              </a:extLst>
            </p:cNvPr>
            <p:cNvSpPr/>
            <p:nvPr/>
          </p:nvSpPr>
          <p:spPr>
            <a:xfrm>
              <a:off x="5285100" y="4172956"/>
              <a:ext cx="70983" cy="129862"/>
            </a:xfrm>
            <a:custGeom>
              <a:avLst/>
              <a:gdLst/>
              <a:ahLst/>
              <a:cxnLst/>
              <a:rect l="l" t="t" r="r" b="b"/>
              <a:pathLst>
                <a:path w="1507" h="2757" extrusionOk="0">
                  <a:moveTo>
                    <a:pt x="882" y="0"/>
                  </a:moveTo>
                  <a:cubicBezTo>
                    <a:pt x="845" y="0"/>
                    <a:pt x="811" y="6"/>
                    <a:pt x="776" y="17"/>
                  </a:cubicBezTo>
                  <a:cubicBezTo>
                    <a:pt x="685" y="40"/>
                    <a:pt x="616" y="86"/>
                    <a:pt x="548" y="132"/>
                  </a:cubicBezTo>
                  <a:cubicBezTo>
                    <a:pt x="502" y="177"/>
                    <a:pt x="434" y="223"/>
                    <a:pt x="388" y="291"/>
                  </a:cubicBezTo>
                  <a:cubicBezTo>
                    <a:pt x="297" y="428"/>
                    <a:pt x="206" y="565"/>
                    <a:pt x="160" y="725"/>
                  </a:cubicBezTo>
                  <a:cubicBezTo>
                    <a:pt x="92" y="862"/>
                    <a:pt x="46" y="1022"/>
                    <a:pt x="23" y="1204"/>
                  </a:cubicBezTo>
                  <a:cubicBezTo>
                    <a:pt x="0" y="1364"/>
                    <a:pt x="0" y="1547"/>
                    <a:pt x="0" y="1729"/>
                  </a:cubicBezTo>
                  <a:cubicBezTo>
                    <a:pt x="23" y="1889"/>
                    <a:pt x="46" y="2072"/>
                    <a:pt x="114" y="2231"/>
                  </a:cubicBezTo>
                  <a:cubicBezTo>
                    <a:pt x="160" y="2346"/>
                    <a:pt x="228" y="2437"/>
                    <a:pt x="297" y="2528"/>
                  </a:cubicBezTo>
                  <a:cubicBezTo>
                    <a:pt x="297" y="2528"/>
                    <a:pt x="297" y="2551"/>
                    <a:pt x="297" y="2551"/>
                  </a:cubicBezTo>
                  <a:cubicBezTo>
                    <a:pt x="343" y="2597"/>
                    <a:pt x="388" y="2642"/>
                    <a:pt x="457" y="2665"/>
                  </a:cubicBezTo>
                  <a:cubicBezTo>
                    <a:pt x="480" y="2688"/>
                    <a:pt x="502" y="2711"/>
                    <a:pt x="548" y="2734"/>
                  </a:cubicBezTo>
                  <a:cubicBezTo>
                    <a:pt x="594" y="2734"/>
                    <a:pt x="616" y="2756"/>
                    <a:pt x="662" y="2756"/>
                  </a:cubicBezTo>
                  <a:lnTo>
                    <a:pt x="822" y="2756"/>
                  </a:lnTo>
                  <a:cubicBezTo>
                    <a:pt x="868" y="2734"/>
                    <a:pt x="913" y="2734"/>
                    <a:pt x="959" y="2711"/>
                  </a:cubicBezTo>
                  <a:cubicBezTo>
                    <a:pt x="982" y="2688"/>
                    <a:pt x="1027" y="2665"/>
                    <a:pt x="1050" y="2642"/>
                  </a:cubicBezTo>
                  <a:cubicBezTo>
                    <a:pt x="1073" y="2619"/>
                    <a:pt x="1096" y="2597"/>
                    <a:pt x="1119" y="2597"/>
                  </a:cubicBezTo>
                  <a:cubicBezTo>
                    <a:pt x="1141" y="2574"/>
                    <a:pt x="1164" y="2551"/>
                    <a:pt x="1187" y="2528"/>
                  </a:cubicBezTo>
                  <a:cubicBezTo>
                    <a:pt x="1187" y="2528"/>
                    <a:pt x="1187" y="2528"/>
                    <a:pt x="1187" y="2505"/>
                  </a:cubicBezTo>
                  <a:cubicBezTo>
                    <a:pt x="1210" y="2505"/>
                    <a:pt x="1210" y="2505"/>
                    <a:pt x="1233" y="2483"/>
                  </a:cubicBezTo>
                  <a:cubicBezTo>
                    <a:pt x="1233" y="2483"/>
                    <a:pt x="1233" y="2483"/>
                    <a:pt x="1233" y="2460"/>
                  </a:cubicBezTo>
                  <a:cubicBezTo>
                    <a:pt x="1256" y="2460"/>
                    <a:pt x="1256" y="2437"/>
                    <a:pt x="1278" y="2414"/>
                  </a:cubicBezTo>
                  <a:cubicBezTo>
                    <a:pt x="1301" y="2391"/>
                    <a:pt x="1301" y="2346"/>
                    <a:pt x="1256" y="2300"/>
                  </a:cubicBezTo>
                  <a:cubicBezTo>
                    <a:pt x="1246" y="2290"/>
                    <a:pt x="1233" y="2285"/>
                    <a:pt x="1219" y="2285"/>
                  </a:cubicBezTo>
                  <a:cubicBezTo>
                    <a:pt x="1199" y="2285"/>
                    <a:pt x="1178" y="2296"/>
                    <a:pt x="1164" y="2323"/>
                  </a:cubicBezTo>
                  <a:cubicBezTo>
                    <a:pt x="1141" y="2323"/>
                    <a:pt x="1119" y="2346"/>
                    <a:pt x="1119" y="2368"/>
                  </a:cubicBezTo>
                  <a:lnTo>
                    <a:pt x="1096" y="2368"/>
                  </a:lnTo>
                  <a:cubicBezTo>
                    <a:pt x="1096" y="2368"/>
                    <a:pt x="1096" y="2391"/>
                    <a:pt x="1096" y="2391"/>
                  </a:cubicBezTo>
                  <a:cubicBezTo>
                    <a:pt x="1096" y="2391"/>
                    <a:pt x="1073" y="2414"/>
                    <a:pt x="1073" y="2414"/>
                  </a:cubicBezTo>
                  <a:cubicBezTo>
                    <a:pt x="1050" y="2437"/>
                    <a:pt x="1050" y="2437"/>
                    <a:pt x="1027" y="2460"/>
                  </a:cubicBezTo>
                  <a:cubicBezTo>
                    <a:pt x="982" y="2483"/>
                    <a:pt x="959" y="2528"/>
                    <a:pt x="913" y="2551"/>
                  </a:cubicBezTo>
                  <a:cubicBezTo>
                    <a:pt x="868" y="2574"/>
                    <a:pt x="845" y="2574"/>
                    <a:pt x="799" y="2597"/>
                  </a:cubicBezTo>
                  <a:lnTo>
                    <a:pt x="708" y="2597"/>
                  </a:lnTo>
                  <a:cubicBezTo>
                    <a:pt x="685" y="2597"/>
                    <a:pt x="662" y="2597"/>
                    <a:pt x="616" y="2574"/>
                  </a:cubicBezTo>
                  <a:cubicBezTo>
                    <a:pt x="594" y="2574"/>
                    <a:pt x="571" y="2551"/>
                    <a:pt x="525" y="2551"/>
                  </a:cubicBezTo>
                  <a:cubicBezTo>
                    <a:pt x="502" y="2505"/>
                    <a:pt x="457" y="2483"/>
                    <a:pt x="434" y="2460"/>
                  </a:cubicBezTo>
                  <a:cubicBezTo>
                    <a:pt x="388" y="2391"/>
                    <a:pt x="343" y="2346"/>
                    <a:pt x="320" y="2300"/>
                  </a:cubicBezTo>
                  <a:cubicBezTo>
                    <a:pt x="274" y="2209"/>
                    <a:pt x="251" y="2117"/>
                    <a:pt x="206" y="2003"/>
                  </a:cubicBezTo>
                  <a:cubicBezTo>
                    <a:pt x="183" y="1843"/>
                    <a:pt x="160" y="1661"/>
                    <a:pt x="160" y="1478"/>
                  </a:cubicBezTo>
                  <a:cubicBezTo>
                    <a:pt x="183" y="1273"/>
                    <a:pt x="206" y="1067"/>
                    <a:pt x="274" y="885"/>
                  </a:cubicBezTo>
                  <a:lnTo>
                    <a:pt x="251" y="885"/>
                  </a:lnTo>
                  <a:cubicBezTo>
                    <a:pt x="297" y="748"/>
                    <a:pt x="365" y="611"/>
                    <a:pt x="434" y="497"/>
                  </a:cubicBezTo>
                  <a:cubicBezTo>
                    <a:pt x="480" y="428"/>
                    <a:pt x="548" y="360"/>
                    <a:pt x="594" y="291"/>
                  </a:cubicBezTo>
                  <a:cubicBezTo>
                    <a:pt x="639" y="268"/>
                    <a:pt x="685" y="223"/>
                    <a:pt x="731" y="200"/>
                  </a:cubicBezTo>
                  <a:cubicBezTo>
                    <a:pt x="753" y="177"/>
                    <a:pt x="799" y="177"/>
                    <a:pt x="822" y="177"/>
                  </a:cubicBezTo>
                  <a:cubicBezTo>
                    <a:pt x="845" y="154"/>
                    <a:pt x="890" y="154"/>
                    <a:pt x="913" y="154"/>
                  </a:cubicBezTo>
                  <a:cubicBezTo>
                    <a:pt x="936" y="154"/>
                    <a:pt x="982" y="154"/>
                    <a:pt x="1005" y="177"/>
                  </a:cubicBezTo>
                  <a:cubicBezTo>
                    <a:pt x="1027" y="177"/>
                    <a:pt x="1073" y="200"/>
                    <a:pt x="1096" y="223"/>
                  </a:cubicBezTo>
                  <a:cubicBezTo>
                    <a:pt x="1141" y="246"/>
                    <a:pt x="1164" y="268"/>
                    <a:pt x="1187" y="291"/>
                  </a:cubicBezTo>
                  <a:cubicBezTo>
                    <a:pt x="1233" y="337"/>
                    <a:pt x="1278" y="405"/>
                    <a:pt x="1301" y="451"/>
                  </a:cubicBezTo>
                  <a:cubicBezTo>
                    <a:pt x="1324" y="497"/>
                    <a:pt x="1347" y="520"/>
                    <a:pt x="1347" y="565"/>
                  </a:cubicBezTo>
                  <a:cubicBezTo>
                    <a:pt x="1364" y="599"/>
                    <a:pt x="1393" y="620"/>
                    <a:pt x="1425" y="620"/>
                  </a:cubicBezTo>
                  <a:cubicBezTo>
                    <a:pt x="1437" y="620"/>
                    <a:pt x="1449" y="617"/>
                    <a:pt x="1461" y="611"/>
                  </a:cubicBezTo>
                  <a:cubicBezTo>
                    <a:pt x="1484" y="588"/>
                    <a:pt x="1507" y="542"/>
                    <a:pt x="1507" y="497"/>
                  </a:cubicBezTo>
                  <a:cubicBezTo>
                    <a:pt x="1461" y="428"/>
                    <a:pt x="1415" y="337"/>
                    <a:pt x="1370" y="268"/>
                  </a:cubicBezTo>
                  <a:cubicBezTo>
                    <a:pt x="1324" y="223"/>
                    <a:pt x="1278" y="154"/>
                    <a:pt x="1233" y="109"/>
                  </a:cubicBezTo>
                  <a:cubicBezTo>
                    <a:pt x="1187" y="86"/>
                    <a:pt x="1119" y="40"/>
                    <a:pt x="1073" y="17"/>
                  </a:cubicBezTo>
                  <a:lnTo>
                    <a:pt x="1005" y="17"/>
                  </a:lnTo>
                  <a:cubicBezTo>
                    <a:pt x="959" y="6"/>
                    <a:pt x="919" y="0"/>
                    <a:pt x="8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9875;p58">
              <a:extLst>
                <a:ext uri="{FF2B5EF4-FFF2-40B4-BE49-F238E27FC236}">
                  <a16:creationId xmlns:a16="http://schemas.microsoft.com/office/drawing/2014/main" id="{FA1424FC-3D64-209C-7152-F88E1BBF7CB3}"/>
                </a:ext>
              </a:extLst>
            </p:cNvPr>
            <p:cNvSpPr/>
            <p:nvPr/>
          </p:nvSpPr>
          <p:spPr>
            <a:xfrm>
              <a:off x="5238843" y="4164053"/>
              <a:ext cx="68864" cy="130144"/>
            </a:xfrm>
            <a:custGeom>
              <a:avLst/>
              <a:gdLst/>
              <a:ahLst/>
              <a:cxnLst/>
              <a:rect l="l" t="t" r="r" b="b"/>
              <a:pathLst>
                <a:path w="1462" h="2763" extrusionOk="0">
                  <a:moveTo>
                    <a:pt x="914" y="1"/>
                  </a:moveTo>
                  <a:cubicBezTo>
                    <a:pt x="845" y="1"/>
                    <a:pt x="754" y="1"/>
                    <a:pt x="685" y="47"/>
                  </a:cubicBezTo>
                  <a:cubicBezTo>
                    <a:pt x="617" y="92"/>
                    <a:pt x="549" y="115"/>
                    <a:pt x="503" y="184"/>
                  </a:cubicBezTo>
                  <a:cubicBezTo>
                    <a:pt x="434" y="229"/>
                    <a:pt x="389" y="298"/>
                    <a:pt x="343" y="366"/>
                  </a:cubicBezTo>
                  <a:cubicBezTo>
                    <a:pt x="252" y="503"/>
                    <a:pt x="160" y="640"/>
                    <a:pt x="115" y="800"/>
                  </a:cubicBezTo>
                  <a:cubicBezTo>
                    <a:pt x="69" y="960"/>
                    <a:pt x="46" y="1119"/>
                    <a:pt x="24" y="1279"/>
                  </a:cubicBezTo>
                  <a:cubicBezTo>
                    <a:pt x="1" y="1439"/>
                    <a:pt x="1" y="1576"/>
                    <a:pt x="1" y="1713"/>
                  </a:cubicBezTo>
                  <a:cubicBezTo>
                    <a:pt x="24" y="1873"/>
                    <a:pt x="46" y="2032"/>
                    <a:pt x="115" y="2192"/>
                  </a:cubicBezTo>
                  <a:cubicBezTo>
                    <a:pt x="160" y="2306"/>
                    <a:pt x="206" y="2420"/>
                    <a:pt x="297" y="2535"/>
                  </a:cubicBezTo>
                  <a:cubicBezTo>
                    <a:pt x="320" y="2580"/>
                    <a:pt x="366" y="2603"/>
                    <a:pt x="412" y="2649"/>
                  </a:cubicBezTo>
                  <a:cubicBezTo>
                    <a:pt x="434" y="2672"/>
                    <a:pt x="480" y="2694"/>
                    <a:pt x="526" y="2717"/>
                  </a:cubicBezTo>
                  <a:cubicBezTo>
                    <a:pt x="571" y="2740"/>
                    <a:pt x="617" y="2740"/>
                    <a:pt x="663" y="2763"/>
                  </a:cubicBezTo>
                  <a:lnTo>
                    <a:pt x="777" y="2763"/>
                  </a:lnTo>
                  <a:cubicBezTo>
                    <a:pt x="868" y="2740"/>
                    <a:pt x="937" y="2717"/>
                    <a:pt x="1005" y="2672"/>
                  </a:cubicBezTo>
                  <a:cubicBezTo>
                    <a:pt x="1051" y="2649"/>
                    <a:pt x="1096" y="2626"/>
                    <a:pt x="1119" y="2580"/>
                  </a:cubicBezTo>
                  <a:lnTo>
                    <a:pt x="1142" y="2580"/>
                  </a:lnTo>
                  <a:cubicBezTo>
                    <a:pt x="1165" y="2557"/>
                    <a:pt x="1165" y="2535"/>
                    <a:pt x="1188" y="2535"/>
                  </a:cubicBezTo>
                  <a:cubicBezTo>
                    <a:pt x="1188" y="2512"/>
                    <a:pt x="1188" y="2512"/>
                    <a:pt x="1188" y="2512"/>
                  </a:cubicBezTo>
                  <a:lnTo>
                    <a:pt x="1210" y="2512"/>
                  </a:lnTo>
                  <a:cubicBezTo>
                    <a:pt x="1233" y="2489"/>
                    <a:pt x="1210" y="2420"/>
                    <a:pt x="1188" y="2398"/>
                  </a:cubicBezTo>
                  <a:cubicBezTo>
                    <a:pt x="1178" y="2388"/>
                    <a:pt x="1161" y="2383"/>
                    <a:pt x="1142" y="2383"/>
                  </a:cubicBezTo>
                  <a:cubicBezTo>
                    <a:pt x="1116" y="2383"/>
                    <a:pt x="1087" y="2394"/>
                    <a:pt x="1074" y="2420"/>
                  </a:cubicBezTo>
                  <a:cubicBezTo>
                    <a:pt x="1051" y="2443"/>
                    <a:pt x="1051" y="2443"/>
                    <a:pt x="1028" y="2466"/>
                  </a:cubicBezTo>
                  <a:cubicBezTo>
                    <a:pt x="982" y="2489"/>
                    <a:pt x="937" y="2535"/>
                    <a:pt x="914" y="2557"/>
                  </a:cubicBezTo>
                  <a:cubicBezTo>
                    <a:pt x="868" y="2557"/>
                    <a:pt x="845" y="2580"/>
                    <a:pt x="800" y="2580"/>
                  </a:cubicBezTo>
                  <a:cubicBezTo>
                    <a:pt x="777" y="2603"/>
                    <a:pt x="754" y="2603"/>
                    <a:pt x="708" y="2603"/>
                  </a:cubicBezTo>
                  <a:cubicBezTo>
                    <a:pt x="685" y="2603"/>
                    <a:pt x="663" y="2603"/>
                    <a:pt x="617" y="2580"/>
                  </a:cubicBezTo>
                  <a:cubicBezTo>
                    <a:pt x="594" y="2580"/>
                    <a:pt x="571" y="2557"/>
                    <a:pt x="549" y="2535"/>
                  </a:cubicBezTo>
                  <a:cubicBezTo>
                    <a:pt x="503" y="2512"/>
                    <a:pt x="480" y="2489"/>
                    <a:pt x="434" y="2466"/>
                  </a:cubicBezTo>
                  <a:cubicBezTo>
                    <a:pt x="434" y="2443"/>
                    <a:pt x="434" y="2443"/>
                    <a:pt x="412" y="2443"/>
                  </a:cubicBezTo>
                  <a:cubicBezTo>
                    <a:pt x="389" y="2398"/>
                    <a:pt x="366" y="2352"/>
                    <a:pt x="320" y="2306"/>
                  </a:cubicBezTo>
                  <a:cubicBezTo>
                    <a:pt x="275" y="2192"/>
                    <a:pt x="229" y="2101"/>
                    <a:pt x="206" y="1987"/>
                  </a:cubicBezTo>
                  <a:cubicBezTo>
                    <a:pt x="183" y="1827"/>
                    <a:pt x="160" y="1644"/>
                    <a:pt x="160" y="1485"/>
                  </a:cubicBezTo>
                  <a:cubicBezTo>
                    <a:pt x="183" y="1279"/>
                    <a:pt x="206" y="1074"/>
                    <a:pt x="275" y="868"/>
                  </a:cubicBezTo>
                  <a:cubicBezTo>
                    <a:pt x="320" y="731"/>
                    <a:pt x="366" y="617"/>
                    <a:pt x="434" y="480"/>
                  </a:cubicBezTo>
                  <a:cubicBezTo>
                    <a:pt x="480" y="412"/>
                    <a:pt x="549" y="366"/>
                    <a:pt x="594" y="298"/>
                  </a:cubicBezTo>
                  <a:cubicBezTo>
                    <a:pt x="640" y="252"/>
                    <a:pt x="685" y="229"/>
                    <a:pt x="731" y="206"/>
                  </a:cubicBezTo>
                  <a:cubicBezTo>
                    <a:pt x="754" y="184"/>
                    <a:pt x="800" y="184"/>
                    <a:pt x="822" y="161"/>
                  </a:cubicBezTo>
                  <a:lnTo>
                    <a:pt x="914" y="161"/>
                  </a:lnTo>
                  <a:cubicBezTo>
                    <a:pt x="959" y="161"/>
                    <a:pt x="982" y="161"/>
                    <a:pt x="1005" y="184"/>
                  </a:cubicBezTo>
                  <a:cubicBezTo>
                    <a:pt x="1051" y="184"/>
                    <a:pt x="1074" y="206"/>
                    <a:pt x="1096" y="206"/>
                  </a:cubicBezTo>
                  <a:cubicBezTo>
                    <a:pt x="1142" y="229"/>
                    <a:pt x="1165" y="275"/>
                    <a:pt x="1188" y="298"/>
                  </a:cubicBezTo>
                  <a:cubicBezTo>
                    <a:pt x="1233" y="343"/>
                    <a:pt x="1279" y="389"/>
                    <a:pt x="1302" y="457"/>
                  </a:cubicBezTo>
                  <a:cubicBezTo>
                    <a:pt x="1302" y="457"/>
                    <a:pt x="1302" y="480"/>
                    <a:pt x="1325" y="480"/>
                  </a:cubicBezTo>
                  <a:cubicBezTo>
                    <a:pt x="1325" y="503"/>
                    <a:pt x="1325" y="503"/>
                    <a:pt x="1347" y="526"/>
                  </a:cubicBezTo>
                  <a:lnTo>
                    <a:pt x="1416" y="526"/>
                  </a:lnTo>
                  <a:cubicBezTo>
                    <a:pt x="1439" y="503"/>
                    <a:pt x="1462" y="503"/>
                    <a:pt x="1462" y="480"/>
                  </a:cubicBezTo>
                  <a:cubicBezTo>
                    <a:pt x="1462" y="457"/>
                    <a:pt x="1462" y="435"/>
                    <a:pt x="1462" y="412"/>
                  </a:cubicBezTo>
                  <a:cubicBezTo>
                    <a:pt x="1393" y="275"/>
                    <a:pt x="1302" y="138"/>
                    <a:pt x="1165" y="69"/>
                  </a:cubicBezTo>
                  <a:cubicBezTo>
                    <a:pt x="1119" y="47"/>
                    <a:pt x="1096" y="47"/>
                    <a:pt x="1074" y="24"/>
                  </a:cubicBezTo>
                  <a:cubicBezTo>
                    <a:pt x="1028" y="1"/>
                    <a:pt x="982" y="1"/>
                    <a:pt x="9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9876;p58">
              <a:extLst>
                <a:ext uri="{FF2B5EF4-FFF2-40B4-BE49-F238E27FC236}">
                  <a16:creationId xmlns:a16="http://schemas.microsoft.com/office/drawing/2014/main" id="{3356AE93-9F9F-5F13-77F6-996F5BEF2752}"/>
                </a:ext>
              </a:extLst>
            </p:cNvPr>
            <p:cNvSpPr/>
            <p:nvPr/>
          </p:nvSpPr>
          <p:spPr>
            <a:xfrm>
              <a:off x="5124897" y="3679165"/>
              <a:ext cx="104332" cy="177435"/>
            </a:xfrm>
            <a:custGeom>
              <a:avLst/>
              <a:gdLst/>
              <a:ahLst/>
              <a:cxnLst/>
              <a:rect l="l" t="t" r="r" b="b"/>
              <a:pathLst>
                <a:path w="2215" h="3767" extrusionOk="0">
                  <a:moveTo>
                    <a:pt x="2055" y="1"/>
                  </a:moveTo>
                  <a:cubicBezTo>
                    <a:pt x="2009" y="46"/>
                    <a:pt x="1940" y="69"/>
                    <a:pt x="1895" y="115"/>
                  </a:cubicBezTo>
                  <a:cubicBezTo>
                    <a:pt x="1552" y="389"/>
                    <a:pt x="1256" y="686"/>
                    <a:pt x="959" y="1028"/>
                  </a:cubicBezTo>
                  <a:cubicBezTo>
                    <a:pt x="708" y="1347"/>
                    <a:pt x="457" y="1690"/>
                    <a:pt x="274" y="2055"/>
                  </a:cubicBezTo>
                  <a:cubicBezTo>
                    <a:pt x="183" y="2238"/>
                    <a:pt x="114" y="2397"/>
                    <a:pt x="69" y="2580"/>
                  </a:cubicBezTo>
                  <a:cubicBezTo>
                    <a:pt x="23" y="2717"/>
                    <a:pt x="0" y="2877"/>
                    <a:pt x="23" y="3037"/>
                  </a:cubicBezTo>
                  <a:cubicBezTo>
                    <a:pt x="46" y="3173"/>
                    <a:pt x="69" y="3333"/>
                    <a:pt x="160" y="3447"/>
                  </a:cubicBezTo>
                  <a:cubicBezTo>
                    <a:pt x="228" y="3562"/>
                    <a:pt x="320" y="3653"/>
                    <a:pt x="434" y="3698"/>
                  </a:cubicBezTo>
                  <a:cubicBezTo>
                    <a:pt x="480" y="3721"/>
                    <a:pt x="502" y="3744"/>
                    <a:pt x="525" y="3744"/>
                  </a:cubicBezTo>
                  <a:cubicBezTo>
                    <a:pt x="571" y="3744"/>
                    <a:pt x="617" y="3767"/>
                    <a:pt x="639" y="3767"/>
                  </a:cubicBezTo>
                  <a:cubicBezTo>
                    <a:pt x="731" y="3767"/>
                    <a:pt x="799" y="3767"/>
                    <a:pt x="890" y="3744"/>
                  </a:cubicBezTo>
                  <a:cubicBezTo>
                    <a:pt x="982" y="3721"/>
                    <a:pt x="1073" y="3698"/>
                    <a:pt x="1141" y="3653"/>
                  </a:cubicBezTo>
                  <a:cubicBezTo>
                    <a:pt x="1256" y="3607"/>
                    <a:pt x="1370" y="3539"/>
                    <a:pt x="1461" y="3470"/>
                  </a:cubicBezTo>
                  <a:cubicBezTo>
                    <a:pt x="1484" y="3425"/>
                    <a:pt x="1484" y="3379"/>
                    <a:pt x="1461" y="3356"/>
                  </a:cubicBezTo>
                  <a:cubicBezTo>
                    <a:pt x="1450" y="3333"/>
                    <a:pt x="1427" y="3322"/>
                    <a:pt x="1404" y="3322"/>
                  </a:cubicBezTo>
                  <a:cubicBezTo>
                    <a:pt x="1381" y="3322"/>
                    <a:pt x="1358" y="3333"/>
                    <a:pt x="1347" y="3356"/>
                  </a:cubicBezTo>
                  <a:cubicBezTo>
                    <a:pt x="1324" y="3356"/>
                    <a:pt x="1301" y="3379"/>
                    <a:pt x="1301" y="3402"/>
                  </a:cubicBezTo>
                  <a:cubicBezTo>
                    <a:pt x="1210" y="3447"/>
                    <a:pt x="1119" y="3493"/>
                    <a:pt x="1027" y="3539"/>
                  </a:cubicBezTo>
                  <a:cubicBezTo>
                    <a:pt x="959" y="3562"/>
                    <a:pt x="868" y="3584"/>
                    <a:pt x="799" y="3607"/>
                  </a:cubicBezTo>
                  <a:lnTo>
                    <a:pt x="617" y="3607"/>
                  </a:lnTo>
                  <a:cubicBezTo>
                    <a:pt x="594" y="3584"/>
                    <a:pt x="548" y="3584"/>
                    <a:pt x="502" y="3562"/>
                  </a:cubicBezTo>
                  <a:cubicBezTo>
                    <a:pt x="480" y="3562"/>
                    <a:pt x="434" y="3539"/>
                    <a:pt x="411" y="3493"/>
                  </a:cubicBezTo>
                  <a:cubicBezTo>
                    <a:pt x="365" y="3470"/>
                    <a:pt x="343" y="3447"/>
                    <a:pt x="320" y="3425"/>
                  </a:cubicBezTo>
                  <a:cubicBezTo>
                    <a:pt x="297" y="3379"/>
                    <a:pt x="274" y="3333"/>
                    <a:pt x="251" y="3288"/>
                  </a:cubicBezTo>
                  <a:cubicBezTo>
                    <a:pt x="206" y="3219"/>
                    <a:pt x="206" y="3128"/>
                    <a:pt x="183" y="3059"/>
                  </a:cubicBezTo>
                  <a:cubicBezTo>
                    <a:pt x="183" y="2953"/>
                    <a:pt x="183" y="2866"/>
                    <a:pt x="183" y="2763"/>
                  </a:cubicBezTo>
                  <a:cubicBezTo>
                    <a:pt x="206" y="2626"/>
                    <a:pt x="251" y="2512"/>
                    <a:pt x="297" y="2397"/>
                  </a:cubicBezTo>
                  <a:cubicBezTo>
                    <a:pt x="480" y="1987"/>
                    <a:pt x="708" y="1599"/>
                    <a:pt x="982" y="1256"/>
                  </a:cubicBezTo>
                  <a:cubicBezTo>
                    <a:pt x="1301" y="845"/>
                    <a:pt x="1666" y="503"/>
                    <a:pt x="2055" y="183"/>
                  </a:cubicBezTo>
                  <a:cubicBezTo>
                    <a:pt x="2123" y="161"/>
                    <a:pt x="2169" y="115"/>
                    <a:pt x="2214" y="69"/>
                  </a:cubicBezTo>
                  <a:cubicBezTo>
                    <a:pt x="2169" y="46"/>
                    <a:pt x="2100" y="24"/>
                    <a:pt x="20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9877;p58">
              <a:extLst>
                <a:ext uri="{FF2B5EF4-FFF2-40B4-BE49-F238E27FC236}">
                  <a16:creationId xmlns:a16="http://schemas.microsoft.com/office/drawing/2014/main" id="{170249F8-5AFB-5571-6BC9-EBDB4E742936}"/>
                </a:ext>
              </a:extLst>
            </p:cNvPr>
            <p:cNvSpPr/>
            <p:nvPr/>
          </p:nvSpPr>
          <p:spPr>
            <a:xfrm>
              <a:off x="5133470" y="3823256"/>
              <a:ext cx="47" cy="47"/>
            </a:xfrm>
            <a:custGeom>
              <a:avLst/>
              <a:gdLst/>
              <a:ahLst/>
              <a:cxnLst/>
              <a:rect l="l" t="t" r="r" b="b"/>
              <a:pathLst>
                <a:path w="1" h="1" extrusionOk="0">
                  <a:moveTo>
                    <a:pt x="1" y="0"/>
                  </a:moveTo>
                  <a:lnTo>
                    <a:pt x="1" y="0"/>
                  </a:ln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9878;p58">
              <a:extLst>
                <a:ext uri="{FF2B5EF4-FFF2-40B4-BE49-F238E27FC236}">
                  <a16:creationId xmlns:a16="http://schemas.microsoft.com/office/drawing/2014/main" id="{0B81ADD0-D6E0-74CC-DED5-857109A4A9D4}"/>
                </a:ext>
              </a:extLst>
            </p:cNvPr>
            <p:cNvSpPr/>
            <p:nvPr/>
          </p:nvSpPr>
          <p:spPr>
            <a:xfrm>
              <a:off x="5161450" y="3849069"/>
              <a:ext cx="47" cy="47"/>
            </a:xfrm>
            <a:custGeom>
              <a:avLst/>
              <a:gdLst/>
              <a:ahLst/>
              <a:cxnLst/>
              <a:rect l="l" t="t" r="r" b="b"/>
              <a:pathLst>
                <a:path w="1" h="1" extrusionOk="0">
                  <a:moveTo>
                    <a:pt x="0" y="0"/>
                  </a:moveTo>
                  <a:lnTo>
                    <a:pt x="0" y="0"/>
                  </a:ln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9879;p58">
              <a:extLst>
                <a:ext uri="{FF2B5EF4-FFF2-40B4-BE49-F238E27FC236}">
                  <a16:creationId xmlns:a16="http://schemas.microsoft.com/office/drawing/2014/main" id="{A9F4D955-FBAB-234A-EE1F-EA24C5D44CD9}"/>
                </a:ext>
              </a:extLst>
            </p:cNvPr>
            <p:cNvSpPr/>
            <p:nvPr/>
          </p:nvSpPr>
          <p:spPr>
            <a:xfrm>
              <a:off x="5133470" y="3823256"/>
              <a:ext cx="47" cy="47"/>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9880;p58">
              <a:extLst>
                <a:ext uri="{FF2B5EF4-FFF2-40B4-BE49-F238E27FC236}">
                  <a16:creationId xmlns:a16="http://schemas.microsoft.com/office/drawing/2014/main" id="{3FE26EDD-55ED-2A5C-2798-AA8CDEED6392}"/>
                </a:ext>
              </a:extLst>
            </p:cNvPr>
            <p:cNvSpPr/>
            <p:nvPr/>
          </p:nvSpPr>
          <p:spPr>
            <a:xfrm>
              <a:off x="5133470" y="3823256"/>
              <a:ext cx="47" cy="4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9881;p58">
              <a:extLst>
                <a:ext uri="{FF2B5EF4-FFF2-40B4-BE49-F238E27FC236}">
                  <a16:creationId xmlns:a16="http://schemas.microsoft.com/office/drawing/2014/main" id="{9D52D128-1326-F143-2B15-2F6C04D26DD0}"/>
                </a:ext>
              </a:extLst>
            </p:cNvPr>
            <p:cNvSpPr/>
            <p:nvPr/>
          </p:nvSpPr>
          <p:spPr>
            <a:xfrm>
              <a:off x="5162534" y="3849069"/>
              <a:ext cx="47" cy="47"/>
            </a:xfrm>
            <a:custGeom>
              <a:avLst/>
              <a:gdLst/>
              <a:ahLst/>
              <a:cxnLst/>
              <a:rect l="l" t="t" r="r" b="b"/>
              <a:pathLst>
                <a:path w="1" h="1" extrusionOk="0">
                  <a:moveTo>
                    <a:pt x="0" y="0"/>
                  </a:moveTo>
                  <a:lnTo>
                    <a:pt x="0" y="0"/>
                  </a:lnTo>
                  <a:lnTo>
                    <a:pt x="0" y="0"/>
                  </a:ln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9882;p58">
              <a:extLst>
                <a:ext uri="{FF2B5EF4-FFF2-40B4-BE49-F238E27FC236}">
                  <a16:creationId xmlns:a16="http://schemas.microsoft.com/office/drawing/2014/main" id="{70AFD943-580B-36FE-752B-C0497A9168BF}"/>
                </a:ext>
              </a:extLst>
            </p:cNvPr>
            <p:cNvSpPr/>
            <p:nvPr/>
          </p:nvSpPr>
          <p:spPr>
            <a:xfrm>
              <a:off x="5161450" y="3849069"/>
              <a:ext cx="1130" cy="47"/>
            </a:xfrm>
            <a:custGeom>
              <a:avLst/>
              <a:gdLst/>
              <a:ahLst/>
              <a:cxnLst/>
              <a:rect l="l" t="t" r="r" b="b"/>
              <a:pathLst>
                <a:path w="24" h="1" extrusionOk="0">
                  <a:moveTo>
                    <a:pt x="0" y="0"/>
                  </a:moveTo>
                  <a:lnTo>
                    <a:pt x="0" y="0"/>
                  </a:lnTo>
                  <a:cubicBezTo>
                    <a:pt x="0" y="0"/>
                    <a:pt x="23" y="0"/>
                    <a:pt x="23" y="0"/>
                  </a:cubicBezTo>
                  <a:cubicBezTo>
                    <a:pt x="23" y="0"/>
                    <a:pt x="0" y="0"/>
                    <a:pt x="0" y="0"/>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9883;p58">
              <a:extLst>
                <a:ext uri="{FF2B5EF4-FFF2-40B4-BE49-F238E27FC236}">
                  <a16:creationId xmlns:a16="http://schemas.microsoft.com/office/drawing/2014/main" id="{7F99B018-F9F9-085D-7406-2718ED678617}"/>
                </a:ext>
              </a:extLst>
            </p:cNvPr>
            <p:cNvSpPr/>
            <p:nvPr/>
          </p:nvSpPr>
          <p:spPr>
            <a:xfrm>
              <a:off x="5146377" y="3838282"/>
              <a:ext cx="111868" cy="140083"/>
            </a:xfrm>
            <a:custGeom>
              <a:avLst/>
              <a:gdLst/>
              <a:ahLst/>
              <a:cxnLst/>
              <a:rect l="l" t="t" r="r" b="b"/>
              <a:pathLst>
                <a:path w="2375" h="2974" extrusionOk="0">
                  <a:moveTo>
                    <a:pt x="982" y="1"/>
                  </a:moveTo>
                  <a:cubicBezTo>
                    <a:pt x="959" y="1"/>
                    <a:pt x="937" y="1"/>
                    <a:pt x="914" y="24"/>
                  </a:cubicBezTo>
                  <a:cubicBezTo>
                    <a:pt x="663" y="343"/>
                    <a:pt x="412" y="663"/>
                    <a:pt x="229" y="1028"/>
                  </a:cubicBezTo>
                  <a:cubicBezTo>
                    <a:pt x="138" y="1211"/>
                    <a:pt x="69" y="1416"/>
                    <a:pt x="24" y="1622"/>
                  </a:cubicBezTo>
                  <a:cubicBezTo>
                    <a:pt x="1" y="1713"/>
                    <a:pt x="1" y="1804"/>
                    <a:pt x="1" y="1895"/>
                  </a:cubicBezTo>
                  <a:cubicBezTo>
                    <a:pt x="1" y="2010"/>
                    <a:pt x="1" y="2101"/>
                    <a:pt x="24" y="2215"/>
                  </a:cubicBezTo>
                  <a:cubicBezTo>
                    <a:pt x="46" y="2283"/>
                    <a:pt x="69" y="2375"/>
                    <a:pt x="92" y="2443"/>
                  </a:cubicBezTo>
                  <a:cubicBezTo>
                    <a:pt x="138" y="2512"/>
                    <a:pt x="183" y="2580"/>
                    <a:pt x="229" y="2649"/>
                  </a:cubicBezTo>
                  <a:cubicBezTo>
                    <a:pt x="320" y="2740"/>
                    <a:pt x="434" y="2831"/>
                    <a:pt x="549" y="2877"/>
                  </a:cubicBezTo>
                  <a:cubicBezTo>
                    <a:pt x="716" y="2947"/>
                    <a:pt x="893" y="2974"/>
                    <a:pt x="1072" y="2974"/>
                  </a:cubicBezTo>
                  <a:cubicBezTo>
                    <a:pt x="1186" y="2974"/>
                    <a:pt x="1301" y="2963"/>
                    <a:pt x="1416" y="2945"/>
                  </a:cubicBezTo>
                  <a:cubicBezTo>
                    <a:pt x="1576" y="2900"/>
                    <a:pt x="1735" y="2854"/>
                    <a:pt x="1872" y="2786"/>
                  </a:cubicBezTo>
                  <a:cubicBezTo>
                    <a:pt x="2055" y="2694"/>
                    <a:pt x="2215" y="2580"/>
                    <a:pt x="2352" y="2443"/>
                  </a:cubicBezTo>
                  <a:cubicBezTo>
                    <a:pt x="2375" y="2398"/>
                    <a:pt x="2375" y="2352"/>
                    <a:pt x="2352" y="2329"/>
                  </a:cubicBezTo>
                  <a:cubicBezTo>
                    <a:pt x="2329" y="2306"/>
                    <a:pt x="2306" y="2295"/>
                    <a:pt x="2286" y="2295"/>
                  </a:cubicBezTo>
                  <a:cubicBezTo>
                    <a:pt x="2266" y="2295"/>
                    <a:pt x="2249" y="2306"/>
                    <a:pt x="2238" y="2329"/>
                  </a:cubicBezTo>
                  <a:cubicBezTo>
                    <a:pt x="2169" y="2375"/>
                    <a:pt x="2101" y="2443"/>
                    <a:pt x="2032" y="2489"/>
                  </a:cubicBezTo>
                  <a:cubicBezTo>
                    <a:pt x="1918" y="2580"/>
                    <a:pt x="1804" y="2649"/>
                    <a:pt x="1667" y="2694"/>
                  </a:cubicBezTo>
                  <a:cubicBezTo>
                    <a:pt x="1530" y="2740"/>
                    <a:pt x="1393" y="2786"/>
                    <a:pt x="1233" y="2808"/>
                  </a:cubicBezTo>
                  <a:cubicBezTo>
                    <a:pt x="1176" y="2820"/>
                    <a:pt x="1119" y="2826"/>
                    <a:pt x="1059" y="2826"/>
                  </a:cubicBezTo>
                  <a:cubicBezTo>
                    <a:pt x="999" y="2826"/>
                    <a:pt x="937" y="2820"/>
                    <a:pt x="868" y="2808"/>
                  </a:cubicBezTo>
                  <a:cubicBezTo>
                    <a:pt x="777" y="2786"/>
                    <a:pt x="708" y="2763"/>
                    <a:pt x="617" y="2740"/>
                  </a:cubicBezTo>
                  <a:cubicBezTo>
                    <a:pt x="549" y="2717"/>
                    <a:pt x="503" y="2671"/>
                    <a:pt x="457" y="2649"/>
                  </a:cubicBezTo>
                  <a:cubicBezTo>
                    <a:pt x="412" y="2603"/>
                    <a:pt x="366" y="2557"/>
                    <a:pt x="320" y="2512"/>
                  </a:cubicBezTo>
                  <a:cubicBezTo>
                    <a:pt x="297" y="2466"/>
                    <a:pt x="252" y="2398"/>
                    <a:pt x="229" y="2329"/>
                  </a:cubicBezTo>
                  <a:cubicBezTo>
                    <a:pt x="206" y="2261"/>
                    <a:pt x="183" y="2169"/>
                    <a:pt x="161" y="2101"/>
                  </a:cubicBezTo>
                  <a:cubicBezTo>
                    <a:pt x="161" y="1987"/>
                    <a:pt x="161" y="1850"/>
                    <a:pt x="161" y="1736"/>
                  </a:cubicBezTo>
                  <a:cubicBezTo>
                    <a:pt x="183" y="1576"/>
                    <a:pt x="252" y="1393"/>
                    <a:pt x="320" y="1233"/>
                  </a:cubicBezTo>
                  <a:cubicBezTo>
                    <a:pt x="457" y="891"/>
                    <a:pt x="685" y="549"/>
                    <a:pt x="937" y="252"/>
                  </a:cubicBezTo>
                  <a:cubicBezTo>
                    <a:pt x="959" y="206"/>
                    <a:pt x="1005" y="161"/>
                    <a:pt x="1028" y="138"/>
                  </a:cubicBezTo>
                  <a:cubicBezTo>
                    <a:pt x="1051" y="115"/>
                    <a:pt x="1051" y="92"/>
                    <a:pt x="1051" y="69"/>
                  </a:cubicBezTo>
                  <a:cubicBezTo>
                    <a:pt x="1051" y="47"/>
                    <a:pt x="1051" y="24"/>
                    <a:pt x="1028" y="24"/>
                  </a:cubicBezTo>
                  <a:cubicBezTo>
                    <a:pt x="1028" y="1"/>
                    <a:pt x="1005" y="1"/>
                    <a:pt x="9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9884;p58">
              <a:extLst>
                <a:ext uri="{FF2B5EF4-FFF2-40B4-BE49-F238E27FC236}">
                  <a16:creationId xmlns:a16="http://schemas.microsoft.com/office/drawing/2014/main" id="{139BDB73-45A5-F069-D5D3-CC1522DAE69B}"/>
                </a:ext>
              </a:extLst>
            </p:cNvPr>
            <p:cNvSpPr/>
            <p:nvPr/>
          </p:nvSpPr>
          <p:spPr>
            <a:xfrm>
              <a:off x="5221650" y="3947987"/>
              <a:ext cx="194628" cy="184312"/>
            </a:xfrm>
            <a:custGeom>
              <a:avLst/>
              <a:gdLst/>
              <a:ahLst/>
              <a:cxnLst/>
              <a:rect l="l" t="t" r="r" b="b"/>
              <a:pathLst>
                <a:path w="4132" h="3913" extrusionOk="0">
                  <a:moveTo>
                    <a:pt x="179" y="2285"/>
                  </a:moveTo>
                  <a:lnTo>
                    <a:pt x="179" y="2285"/>
                  </a:lnTo>
                  <a:cubicBezTo>
                    <a:pt x="180" y="2292"/>
                    <a:pt x="182" y="2298"/>
                    <a:pt x="183" y="2305"/>
                  </a:cubicBezTo>
                  <a:cubicBezTo>
                    <a:pt x="183" y="2293"/>
                    <a:pt x="183" y="2287"/>
                    <a:pt x="179" y="2285"/>
                  </a:cubicBezTo>
                  <a:close/>
                  <a:moveTo>
                    <a:pt x="731" y="0"/>
                  </a:moveTo>
                  <a:cubicBezTo>
                    <a:pt x="708" y="23"/>
                    <a:pt x="685" y="23"/>
                    <a:pt x="662" y="46"/>
                  </a:cubicBezTo>
                  <a:cubicBezTo>
                    <a:pt x="480" y="320"/>
                    <a:pt x="320" y="616"/>
                    <a:pt x="206" y="936"/>
                  </a:cubicBezTo>
                  <a:cubicBezTo>
                    <a:pt x="69" y="1255"/>
                    <a:pt x="1" y="1598"/>
                    <a:pt x="1" y="1963"/>
                  </a:cubicBezTo>
                  <a:cubicBezTo>
                    <a:pt x="1" y="2123"/>
                    <a:pt x="1" y="2283"/>
                    <a:pt x="46" y="2442"/>
                  </a:cubicBezTo>
                  <a:cubicBezTo>
                    <a:pt x="69" y="2602"/>
                    <a:pt x="137" y="2762"/>
                    <a:pt x="206" y="2922"/>
                  </a:cubicBezTo>
                  <a:cubicBezTo>
                    <a:pt x="366" y="3218"/>
                    <a:pt x="617" y="3470"/>
                    <a:pt x="914" y="3629"/>
                  </a:cubicBezTo>
                  <a:cubicBezTo>
                    <a:pt x="1050" y="3698"/>
                    <a:pt x="1165" y="3766"/>
                    <a:pt x="1302" y="3812"/>
                  </a:cubicBezTo>
                  <a:cubicBezTo>
                    <a:pt x="1439" y="3858"/>
                    <a:pt x="1598" y="3880"/>
                    <a:pt x="1735" y="3903"/>
                  </a:cubicBezTo>
                  <a:cubicBezTo>
                    <a:pt x="1815" y="3909"/>
                    <a:pt x="1896" y="3912"/>
                    <a:pt x="1978" y="3912"/>
                  </a:cubicBezTo>
                  <a:cubicBezTo>
                    <a:pt x="2202" y="3912"/>
                    <a:pt x="2431" y="3891"/>
                    <a:pt x="2648" y="3858"/>
                  </a:cubicBezTo>
                  <a:cubicBezTo>
                    <a:pt x="2922" y="3789"/>
                    <a:pt x="3196" y="3675"/>
                    <a:pt x="3447" y="3515"/>
                  </a:cubicBezTo>
                  <a:cubicBezTo>
                    <a:pt x="3561" y="3447"/>
                    <a:pt x="3675" y="3355"/>
                    <a:pt x="3790" y="3264"/>
                  </a:cubicBezTo>
                  <a:cubicBezTo>
                    <a:pt x="3904" y="3150"/>
                    <a:pt x="4018" y="3013"/>
                    <a:pt x="4109" y="2876"/>
                  </a:cubicBezTo>
                  <a:cubicBezTo>
                    <a:pt x="4132" y="2830"/>
                    <a:pt x="4109" y="2785"/>
                    <a:pt x="4086" y="2762"/>
                  </a:cubicBezTo>
                  <a:cubicBezTo>
                    <a:pt x="4073" y="2755"/>
                    <a:pt x="4060" y="2752"/>
                    <a:pt x="4047" y="2752"/>
                  </a:cubicBezTo>
                  <a:cubicBezTo>
                    <a:pt x="4016" y="2752"/>
                    <a:pt x="3988" y="2769"/>
                    <a:pt x="3972" y="2785"/>
                  </a:cubicBezTo>
                  <a:cubicBezTo>
                    <a:pt x="3926" y="2853"/>
                    <a:pt x="3904" y="2899"/>
                    <a:pt x="3858" y="2945"/>
                  </a:cubicBezTo>
                  <a:cubicBezTo>
                    <a:pt x="3744" y="3082"/>
                    <a:pt x="3630" y="3196"/>
                    <a:pt x="3493" y="3310"/>
                  </a:cubicBezTo>
                  <a:cubicBezTo>
                    <a:pt x="3493" y="3287"/>
                    <a:pt x="3493" y="3287"/>
                    <a:pt x="3493" y="3287"/>
                  </a:cubicBezTo>
                  <a:cubicBezTo>
                    <a:pt x="3356" y="3401"/>
                    <a:pt x="3173" y="3492"/>
                    <a:pt x="3013" y="3561"/>
                  </a:cubicBezTo>
                  <a:cubicBezTo>
                    <a:pt x="2808" y="3652"/>
                    <a:pt x="2580" y="3698"/>
                    <a:pt x="2374" y="3743"/>
                  </a:cubicBezTo>
                  <a:cubicBezTo>
                    <a:pt x="2260" y="3755"/>
                    <a:pt x="2152" y="3761"/>
                    <a:pt x="2043" y="3761"/>
                  </a:cubicBezTo>
                  <a:cubicBezTo>
                    <a:pt x="1935" y="3761"/>
                    <a:pt x="1827" y="3755"/>
                    <a:pt x="1712" y="3743"/>
                  </a:cubicBezTo>
                  <a:lnTo>
                    <a:pt x="1735" y="3743"/>
                  </a:lnTo>
                  <a:cubicBezTo>
                    <a:pt x="1530" y="3721"/>
                    <a:pt x="1347" y="3652"/>
                    <a:pt x="1165" y="3584"/>
                  </a:cubicBezTo>
                  <a:lnTo>
                    <a:pt x="1187" y="3584"/>
                  </a:lnTo>
                  <a:cubicBezTo>
                    <a:pt x="1028" y="3515"/>
                    <a:pt x="868" y="3424"/>
                    <a:pt x="731" y="3333"/>
                  </a:cubicBezTo>
                  <a:cubicBezTo>
                    <a:pt x="640" y="3241"/>
                    <a:pt x="571" y="3173"/>
                    <a:pt x="480" y="3059"/>
                  </a:cubicBezTo>
                  <a:cubicBezTo>
                    <a:pt x="411" y="2967"/>
                    <a:pt x="343" y="2830"/>
                    <a:pt x="274" y="2716"/>
                  </a:cubicBezTo>
                  <a:cubicBezTo>
                    <a:pt x="229" y="2579"/>
                    <a:pt x="183" y="2420"/>
                    <a:pt x="160" y="2283"/>
                  </a:cubicBezTo>
                  <a:cubicBezTo>
                    <a:pt x="170" y="2283"/>
                    <a:pt x="176" y="2283"/>
                    <a:pt x="179" y="2285"/>
                  </a:cubicBezTo>
                  <a:lnTo>
                    <a:pt x="179" y="2285"/>
                  </a:lnTo>
                  <a:cubicBezTo>
                    <a:pt x="139" y="2065"/>
                    <a:pt x="161" y="1865"/>
                    <a:pt x="183" y="1644"/>
                  </a:cubicBezTo>
                  <a:cubicBezTo>
                    <a:pt x="229" y="1370"/>
                    <a:pt x="297" y="1096"/>
                    <a:pt x="411" y="822"/>
                  </a:cubicBezTo>
                  <a:cubicBezTo>
                    <a:pt x="411" y="822"/>
                    <a:pt x="411" y="845"/>
                    <a:pt x="411" y="845"/>
                  </a:cubicBezTo>
                  <a:cubicBezTo>
                    <a:pt x="525" y="594"/>
                    <a:pt x="640" y="342"/>
                    <a:pt x="799" y="137"/>
                  </a:cubicBezTo>
                  <a:cubicBezTo>
                    <a:pt x="845" y="91"/>
                    <a:pt x="822" y="46"/>
                    <a:pt x="777" y="23"/>
                  </a:cubicBezTo>
                  <a:cubicBezTo>
                    <a:pt x="777" y="0"/>
                    <a:pt x="754" y="0"/>
                    <a:pt x="7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9885;p58">
              <a:extLst>
                <a:ext uri="{FF2B5EF4-FFF2-40B4-BE49-F238E27FC236}">
                  <a16:creationId xmlns:a16="http://schemas.microsoft.com/office/drawing/2014/main" id="{99945299-23D4-5A87-1781-32A149676971}"/>
                </a:ext>
              </a:extLst>
            </p:cNvPr>
            <p:cNvSpPr/>
            <p:nvPr/>
          </p:nvSpPr>
          <p:spPr>
            <a:xfrm>
              <a:off x="5710879" y="3845818"/>
              <a:ext cx="79603" cy="140884"/>
            </a:xfrm>
            <a:custGeom>
              <a:avLst/>
              <a:gdLst/>
              <a:ahLst/>
              <a:cxnLst/>
              <a:rect l="l" t="t" r="r" b="b"/>
              <a:pathLst>
                <a:path w="1690" h="2991" extrusionOk="0">
                  <a:moveTo>
                    <a:pt x="1210" y="1"/>
                  </a:moveTo>
                  <a:lnTo>
                    <a:pt x="1210" y="1"/>
                  </a:lnTo>
                  <a:cubicBezTo>
                    <a:pt x="1278" y="183"/>
                    <a:pt x="1324" y="343"/>
                    <a:pt x="1370" y="526"/>
                  </a:cubicBezTo>
                  <a:cubicBezTo>
                    <a:pt x="1370" y="526"/>
                    <a:pt x="1370" y="526"/>
                    <a:pt x="1370" y="503"/>
                  </a:cubicBezTo>
                  <a:cubicBezTo>
                    <a:pt x="1461" y="959"/>
                    <a:pt x="1529" y="1393"/>
                    <a:pt x="1506" y="1850"/>
                  </a:cubicBezTo>
                  <a:cubicBezTo>
                    <a:pt x="1506" y="1986"/>
                    <a:pt x="1484" y="2101"/>
                    <a:pt x="1461" y="2238"/>
                  </a:cubicBezTo>
                  <a:cubicBezTo>
                    <a:pt x="1461" y="2238"/>
                    <a:pt x="1461" y="2215"/>
                    <a:pt x="1461" y="2215"/>
                  </a:cubicBezTo>
                  <a:cubicBezTo>
                    <a:pt x="1438" y="2306"/>
                    <a:pt x="1392" y="2397"/>
                    <a:pt x="1324" y="2489"/>
                  </a:cubicBezTo>
                  <a:lnTo>
                    <a:pt x="1347" y="2489"/>
                  </a:lnTo>
                  <a:cubicBezTo>
                    <a:pt x="1324" y="2489"/>
                    <a:pt x="1324" y="2489"/>
                    <a:pt x="1324" y="2511"/>
                  </a:cubicBezTo>
                  <a:cubicBezTo>
                    <a:pt x="1278" y="2580"/>
                    <a:pt x="1233" y="2626"/>
                    <a:pt x="1187" y="2671"/>
                  </a:cubicBezTo>
                  <a:cubicBezTo>
                    <a:pt x="1141" y="2717"/>
                    <a:pt x="1118" y="2740"/>
                    <a:pt x="1050" y="2763"/>
                  </a:cubicBezTo>
                  <a:cubicBezTo>
                    <a:pt x="1027" y="2785"/>
                    <a:pt x="982" y="2808"/>
                    <a:pt x="959" y="2808"/>
                  </a:cubicBezTo>
                  <a:cubicBezTo>
                    <a:pt x="913" y="2831"/>
                    <a:pt x="867" y="2831"/>
                    <a:pt x="822" y="2831"/>
                  </a:cubicBezTo>
                  <a:cubicBezTo>
                    <a:pt x="776" y="2831"/>
                    <a:pt x="753" y="2808"/>
                    <a:pt x="708" y="2808"/>
                  </a:cubicBezTo>
                  <a:cubicBezTo>
                    <a:pt x="662" y="2785"/>
                    <a:pt x="616" y="2763"/>
                    <a:pt x="548" y="2740"/>
                  </a:cubicBezTo>
                  <a:cubicBezTo>
                    <a:pt x="479" y="2694"/>
                    <a:pt x="434" y="2626"/>
                    <a:pt x="365" y="2580"/>
                  </a:cubicBezTo>
                  <a:cubicBezTo>
                    <a:pt x="297" y="2511"/>
                    <a:pt x="251" y="2420"/>
                    <a:pt x="183" y="2329"/>
                  </a:cubicBezTo>
                  <a:cubicBezTo>
                    <a:pt x="183" y="2329"/>
                    <a:pt x="160" y="2306"/>
                    <a:pt x="160" y="2283"/>
                  </a:cubicBezTo>
                  <a:cubicBezTo>
                    <a:pt x="143" y="2250"/>
                    <a:pt x="114" y="2229"/>
                    <a:pt x="82" y="2229"/>
                  </a:cubicBezTo>
                  <a:cubicBezTo>
                    <a:pt x="70" y="2229"/>
                    <a:pt x="58" y="2231"/>
                    <a:pt x="46" y="2238"/>
                  </a:cubicBezTo>
                  <a:cubicBezTo>
                    <a:pt x="23" y="2238"/>
                    <a:pt x="0" y="2283"/>
                    <a:pt x="0" y="2329"/>
                  </a:cubicBezTo>
                  <a:cubicBezTo>
                    <a:pt x="69" y="2443"/>
                    <a:pt x="137" y="2534"/>
                    <a:pt x="205" y="2648"/>
                  </a:cubicBezTo>
                  <a:cubicBezTo>
                    <a:pt x="274" y="2717"/>
                    <a:pt x="342" y="2785"/>
                    <a:pt x="411" y="2831"/>
                  </a:cubicBezTo>
                  <a:cubicBezTo>
                    <a:pt x="479" y="2877"/>
                    <a:pt x="548" y="2922"/>
                    <a:pt x="616" y="2945"/>
                  </a:cubicBezTo>
                  <a:cubicBezTo>
                    <a:pt x="662" y="2945"/>
                    <a:pt x="685" y="2968"/>
                    <a:pt x="730" y="2968"/>
                  </a:cubicBezTo>
                  <a:cubicBezTo>
                    <a:pt x="753" y="2991"/>
                    <a:pt x="799" y="2991"/>
                    <a:pt x="822" y="2991"/>
                  </a:cubicBezTo>
                  <a:cubicBezTo>
                    <a:pt x="959" y="2991"/>
                    <a:pt x="1096" y="2945"/>
                    <a:pt x="1210" y="2877"/>
                  </a:cubicBezTo>
                  <a:cubicBezTo>
                    <a:pt x="1324" y="2785"/>
                    <a:pt x="1415" y="2671"/>
                    <a:pt x="1484" y="2557"/>
                  </a:cubicBezTo>
                  <a:cubicBezTo>
                    <a:pt x="1575" y="2420"/>
                    <a:pt x="1621" y="2260"/>
                    <a:pt x="1643" y="2101"/>
                  </a:cubicBezTo>
                  <a:cubicBezTo>
                    <a:pt x="1689" y="1918"/>
                    <a:pt x="1689" y="1735"/>
                    <a:pt x="1666" y="1553"/>
                  </a:cubicBezTo>
                  <a:cubicBezTo>
                    <a:pt x="1666" y="1142"/>
                    <a:pt x="1598" y="731"/>
                    <a:pt x="1484" y="320"/>
                  </a:cubicBezTo>
                  <a:cubicBezTo>
                    <a:pt x="1461" y="229"/>
                    <a:pt x="1438" y="160"/>
                    <a:pt x="1415" y="69"/>
                  </a:cubicBezTo>
                  <a:lnTo>
                    <a:pt x="1392" y="69"/>
                  </a:lnTo>
                  <a:cubicBezTo>
                    <a:pt x="1392" y="69"/>
                    <a:pt x="1370" y="69"/>
                    <a:pt x="1370" y="46"/>
                  </a:cubicBezTo>
                  <a:cubicBezTo>
                    <a:pt x="1324" y="46"/>
                    <a:pt x="1255" y="24"/>
                    <a:pt x="1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9886;p58">
              <a:extLst>
                <a:ext uri="{FF2B5EF4-FFF2-40B4-BE49-F238E27FC236}">
                  <a16:creationId xmlns:a16="http://schemas.microsoft.com/office/drawing/2014/main" id="{04793D08-C8D1-4E2D-085B-10C3C33041A3}"/>
                </a:ext>
              </a:extLst>
            </p:cNvPr>
            <p:cNvSpPr/>
            <p:nvPr/>
          </p:nvSpPr>
          <p:spPr>
            <a:xfrm>
              <a:off x="5773199" y="3963013"/>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9887;p58">
              <a:extLst>
                <a:ext uri="{FF2B5EF4-FFF2-40B4-BE49-F238E27FC236}">
                  <a16:creationId xmlns:a16="http://schemas.microsoft.com/office/drawing/2014/main" id="{96542609-EA0D-5F0F-FF48-9C63ABDD36B6}"/>
                </a:ext>
              </a:extLst>
            </p:cNvPr>
            <p:cNvSpPr/>
            <p:nvPr/>
          </p:nvSpPr>
          <p:spPr>
            <a:xfrm>
              <a:off x="5773199" y="3963013"/>
              <a:ext cx="47" cy="1130"/>
            </a:xfrm>
            <a:custGeom>
              <a:avLst/>
              <a:gdLst/>
              <a:ahLst/>
              <a:cxnLst/>
              <a:rect l="l" t="t" r="r" b="b"/>
              <a:pathLst>
                <a:path w="1" h="24" extrusionOk="0">
                  <a:moveTo>
                    <a:pt x="1" y="23"/>
                  </a:moveTo>
                  <a:cubicBezTo>
                    <a:pt x="1" y="1"/>
                    <a:pt x="1" y="1"/>
                    <a:pt x="1" y="1"/>
                  </a:cubicBezTo>
                  <a:cubicBezTo>
                    <a:pt x="1" y="1"/>
                    <a:pt x="1" y="1"/>
                    <a:pt x="1" y="23"/>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9888;p58">
              <a:extLst>
                <a:ext uri="{FF2B5EF4-FFF2-40B4-BE49-F238E27FC236}">
                  <a16:creationId xmlns:a16="http://schemas.microsoft.com/office/drawing/2014/main" id="{6FA6F5EA-86A3-B6EA-EBFD-08790F76D6DF}"/>
                </a:ext>
              </a:extLst>
            </p:cNvPr>
            <p:cNvSpPr/>
            <p:nvPr/>
          </p:nvSpPr>
          <p:spPr>
            <a:xfrm>
              <a:off x="5773199" y="3964097"/>
              <a:ext cx="47" cy="4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9889;p58">
              <a:extLst>
                <a:ext uri="{FF2B5EF4-FFF2-40B4-BE49-F238E27FC236}">
                  <a16:creationId xmlns:a16="http://schemas.microsoft.com/office/drawing/2014/main" id="{A6D30EE7-C65A-77DB-8924-99F8BA28CC0A}"/>
                </a:ext>
              </a:extLst>
            </p:cNvPr>
            <p:cNvSpPr/>
            <p:nvPr/>
          </p:nvSpPr>
          <p:spPr>
            <a:xfrm>
              <a:off x="5736645" y="3974836"/>
              <a:ext cx="47" cy="47"/>
            </a:xfrm>
            <a:custGeom>
              <a:avLst/>
              <a:gdLst/>
              <a:ahLst/>
              <a:cxnLst/>
              <a:rect l="l" t="t" r="r" b="b"/>
              <a:pathLst>
                <a:path w="1" h="1" extrusionOk="0">
                  <a:moveTo>
                    <a:pt x="1" y="1"/>
                  </a:moveTo>
                  <a:cubicBezTo>
                    <a:pt x="1" y="1"/>
                    <a:pt x="1" y="1"/>
                    <a:pt x="1" y="1"/>
                  </a:cubicBezTo>
                  <a:cubicBezTo>
                    <a:pt x="1" y="1"/>
                    <a:pt x="1" y="1"/>
                    <a:pt x="1" y="1"/>
                  </a:cubicBezTo>
                  <a:lnTo>
                    <a:pt x="1" y="1"/>
                  </a:ln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9890;p58">
              <a:extLst>
                <a:ext uri="{FF2B5EF4-FFF2-40B4-BE49-F238E27FC236}">
                  <a16:creationId xmlns:a16="http://schemas.microsoft.com/office/drawing/2014/main" id="{20BA364C-21D7-B4C0-A51D-C687D8BD590B}"/>
                </a:ext>
              </a:extLst>
            </p:cNvPr>
            <p:cNvSpPr/>
            <p:nvPr/>
          </p:nvSpPr>
          <p:spPr>
            <a:xfrm>
              <a:off x="5606542" y="3951473"/>
              <a:ext cx="119405" cy="133065"/>
            </a:xfrm>
            <a:custGeom>
              <a:avLst/>
              <a:gdLst/>
              <a:ahLst/>
              <a:cxnLst/>
              <a:rect l="l" t="t" r="r" b="b"/>
              <a:pathLst>
                <a:path w="2535" h="2825" extrusionOk="0">
                  <a:moveTo>
                    <a:pt x="2249" y="0"/>
                  </a:moveTo>
                  <a:cubicBezTo>
                    <a:pt x="2238" y="0"/>
                    <a:pt x="2226" y="6"/>
                    <a:pt x="2215" y="17"/>
                  </a:cubicBezTo>
                  <a:cubicBezTo>
                    <a:pt x="2192" y="17"/>
                    <a:pt x="2192" y="40"/>
                    <a:pt x="2169" y="63"/>
                  </a:cubicBezTo>
                  <a:cubicBezTo>
                    <a:pt x="2169" y="63"/>
                    <a:pt x="2169" y="86"/>
                    <a:pt x="2169" y="109"/>
                  </a:cubicBezTo>
                  <a:cubicBezTo>
                    <a:pt x="2192" y="177"/>
                    <a:pt x="2215" y="223"/>
                    <a:pt x="2215" y="268"/>
                  </a:cubicBezTo>
                  <a:cubicBezTo>
                    <a:pt x="2306" y="656"/>
                    <a:pt x="2375" y="1045"/>
                    <a:pt x="2375" y="1433"/>
                  </a:cubicBezTo>
                  <a:cubicBezTo>
                    <a:pt x="2352" y="1592"/>
                    <a:pt x="2329" y="1775"/>
                    <a:pt x="2284" y="1935"/>
                  </a:cubicBezTo>
                  <a:cubicBezTo>
                    <a:pt x="2261" y="2049"/>
                    <a:pt x="2192" y="2163"/>
                    <a:pt x="2147" y="2277"/>
                  </a:cubicBezTo>
                  <a:cubicBezTo>
                    <a:pt x="2101" y="2346"/>
                    <a:pt x="2032" y="2391"/>
                    <a:pt x="1987" y="2460"/>
                  </a:cubicBezTo>
                  <a:cubicBezTo>
                    <a:pt x="1918" y="2505"/>
                    <a:pt x="1873" y="2551"/>
                    <a:pt x="1827" y="2574"/>
                  </a:cubicBezTo>
                  <a:cubicBezTo>
                    <a:pt x="1759" y="2597"/>
                    <a:pt x="1713" y="2619"/>
                    <a:pt x="1644" y="2642"/>
                  </a:cubicBezTo>
                  <a:cubicBezTo>
                    <a:pt x="1599" y="2665"/>
                    <a:pt x="1530" y="2665"/>
                    <a:pt x="1462" y="2665"/>
                  </a:cubicBezTo>
                  <a:cubicBezTo>
                    <a:pt x="1370" y="2665"/>
                    <a:pt x="1279" y="2642"/>
                    <a:pt x="1211" y="2619"/>
                  </a:cubicBezTo>
                  <a:cubicBezTo>
                    <a:pt x="1074" y="2574"/>
                    <a:pt x="960" y="2528"/>
                    <a:pt x="868" y="2460"/>
                  </a:cubicBezTo>
                  <a:cubicBezTo>
                    <a:pt x="731" y="2368"/>
                    <a:pt x="617" y="2277"/>
                    <a:pt x="526" y="2186"/>
                  </a:cubicBezTo>
                  <a:cubicBezTo>
                    <a:pt x="435" y="2072"/>
                    <a:pt x="343" y="1958"/>
                    <a:pt x="275" y="1843"/>
                  </a:cubicBezTo>
                  <a:cubicBezTo>
                    <a:pt x="229" y="1775"/>
                    <a:pt x="206" y="1684"/>
                    <a:pt x="161" y="1592"/>
                  </a:cubicBezTo>
                  <a:cubicBezTo>
                    <a:pt x="161" y="1570"/>
                    <a:pt x="115" y="1547"/>
                    <a:pt x="69" y="1547"/>
                  </a:cubicBezTo>
                  <a:cubicBezTo>
                    <a:pt x="24" y="1570"/>
                    <a:pt x="1" y="1615"/>
                    <a:pt x="24" y="1661"/>
                  </a:cubicBezTo>
                  <a:cubicBezTo>
                    <a:pt x="92" y="1843"/>
                    <a:pt x="184" y="2003"/>
                    <a:pt x="298" y="2163"/>
                  </a:cubicBezTo>
                  <a:cubicBezTo>
                    <a:pt x="412" y="2300"/>
                    <a:pt x="526" y="2414"/>
                    <a:pt x="663" y="2505"/>
                  </a:cubicBezTo>
                  <a:cubicBezTo>
                    <a:pt x="891" y="2688"/>
                    <a:pt x="1165" y="2825"/>
                    <a:pt x="1462" y="2825"/>
                  </a:cubicBezTo>
                  <a:cubicBezTo>
                    <a:pt x="1599" y="2825"/>
                    <a:pt x="1736" y="2802"/>
                    <a:pt x="1850" y="2734"/>
                  </a:cubicBezTo>
                  <a:cubicBezTo>
                    <a:pt x="1918" y="2711"/>
                    <a:pt x="1987" y="2665"/>
                    <a:pt x="2055" y="2619"/>
                  </a:cubicBezTo>
                  <a:cubicBezTo>
                    <a:pt x="2101" y="2551"/>
                    <a:pt x="2169" y="2505"/>
                    <a:pt x="2215" y="2437"/>
                  </a:cubicBezTo>
                  <a:cubicBezTo>
                    <a:pt x="2284" y="2346"/>
                    <a:pt x="2329" y="2254"/>
                    <a:pt x="2375" y="2163"/>
                  </a:cubicBezTo>
                  <a:cubicBezTo>
                    <a:pt x="2420" y="2072"/>
                    <a:pt x="2443" y="1980"/>
                    <a:pt x="2466" y="1889"/>
                  </a:cubicBezTo>
                  <a:cubicBezTo>
                    <a:pt x="2512" y="1684"/>
                    <a:pt x="2535" y="1478"/>
                    <a:pt x="2535" y="1273"/>
                  </a:cubicBezTo>
                  <a:cubicBezTo>
                    <a:pt x="2512" y="862"/>
                    <a:pt x="2420" y="451"/>
                    <a:pt x="2329" y="63"/>
                  </a:cubicBezTo>
                  <a:cubicBezTo>
                    <a:pt x="2329" y="40"/>
                    <a:pt x="2306" y="17"/>
                    <a:pt x="2284" y="17"/>
                  </a:cubicBezTo>
                  <a:cubicBezTo>
                    <a:pt x="2272" y="6"/>
                    <a:pt x="2261" y="0"/>
                    <a:pt x="22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9891;p58">
              <a:extLst>
                <a:ext uri="{FF2B5EF4-FFF2-40B4-BE49-F238E27FC236}">
                  <a16:creationId xmlns:a16="http://schemas.microsoft.com/office/drawing/2014/main" id="{B7243CFC-85C8-03B3-881D-D9D24ACA820A}"/>
                </a:ext>
              </a:extLst>
            </p:cNvPr>
            <p:cNvSpPr/>
            <p:nvPr/>
          </p:nvSpPr>
          <p:spPr>
            <a:xfrm>
              <a:off x="5408750" y="4025379"/>
              <a:ext cx="206450" cy="152141"/>
            </a:xfrm>
            <a:custGeom>
              <a:avLst/>
              <a:gdLst/>
              <a:ahLst/>
              <a:cxnLst/>
              <a:rect l="l" t="t" r="r" b="b"/>
              <a:pathLst>
                <a:path w="4383" h="3230" extrusionOk="0">
                  <a:moveTo>
                    <a:pt x="4223" y="1"/>
                  </a:moveTo>
                  <a:cubicBezTo>
                    <a:pt x="4177" y="1"/>
                    <a:pt x="4154" y="46"/>
                    <a:pt x="4154" y="92"/>
                  </a:cubicBezTo>
                  <a:cubicBezTo>
                    <a:pt x="4200" y="343"/>
                    <a:pt x="4223" y="617"/>
                    <a:pt x="4223" y="891"/>
                  </a:cubicBezTo>
                  <a:cubicBezTo>
                    <a:pt x="4200" y="1165"/>
                    <a:pt x="4154" y="1461"/>
                    <a:pt x="4086" y="1735"/>
                  </a:cubicBezTo>
                  <a:cubicBezTo>
                    <a:pt x="4017" y="1941"/>
                    <a:pt x="3926" y="2123"/>
                    <a:pt x="3812" y="2306"/>
                  </a:cubicBezTo>
                  <a:lnTo>
                    <a:pt x="3835" y="2306"/>
                  </a:lnTo>
                  <a:cubicBezTo>
                    <a:pt x="3743" y="2420"/>
                    <a:pt x="3652" y="2557"/>
                    <a:pt x="3538" y="2648"/>
                  </a:cubicBezTo>
                  <a:cubicBezTo>
                    <a:pt x="3447" y="2740"/>
                    <a:pt x="3333" y="2831"/>
                    <a:pt x="3218" y="2876"/>
                  </a:cubicBezTo>
                  <a:cubicBezTo>
                    <a:pt x="3104" y="2945"/>
                    <a:pt x="2990" y="2991"/>
                    <a:pt x="2876" y="3013"/>
                  </a:cubicBezTo>
                  <a:cubicBezTo>
                    <a:pt x="2742" y="3047"/>
                    <a:pt x="2621" y="3068"/>
                    <a:pt x="2494" y="3068"/>
                  </a:cubicBezTo>
                  <a:cubicBezTo>
                    <a:pt x="2447" y="3068"/>
                    <a:pt x="2400" y="3065"/>
                    <a:pt x="2351" y="3059"/>
                  </a:cubicBezTo>
                  <a:lnTo>
                    <a:pt x="2374" y="3059"/>
                  </a:lnTo>
                  <a:cubicBezTo>
                    <a:pt x="2191" y="3059"/>
                    <a:pt x="1986" y="3036"/>
                    <a:pt x="1803" y="2968"/>
                  </a:cubicBezTo>
                  <a:cubicBezTo>
                    <a:pt x="1598" y="2899"/>
                    <a:pt x="1415" y="2808"/>
                    <a:pt x="1210" y="2694"/>
                  </a:cubicBezTo>
                  <a:lnTo>
                    <a:pt x="1233" y="2694"/>
                  </a:lnTo>
                  <a:cubicBezTo>
                    <a:pt x="1027" y="2580"/>
                    <a:pt x="867" y="2443"/>
                    <a:pt x="708" y="2283"/>
                  </a:cubicBezTo>
                  <a:cubicBezTo>
                    <a:pt x="594" y="2146"/>
                    <a:pt x="479" y="1986"/>
                    <a:pt x="388" y="1827"/>
                  </a:cubicBezTo>
                  <a:cubicBezTo>
                    <a:pt x="297" y="1690"/>
                    <a:pt x="251" y="1530"/>
                    <a:pt x="206" y="1370"/>
                  </a:cubicBezTo>
                  <a:cubicBezTo>
                    <a:pt x="183" y="1302"/>
                    <a:pt x="183" y="1233"/>
                    <a:pt x="160" y="1187"/>
                  </a:cubicBezTo>
                  <a:cubicBezTo>
                    <a:pt x="160" y="1142"/>
                    <a:pt x="114" y="1096"/>
                    <a:pt x="69" y="1096"/>
                  </a:cubicBezTo>
                  <a:cubicBezTo>
                    <a:pt x="46" y="1119"/>
                    <a:pt x="0" y="1142"/>
                    <a:pt x="0" y="1187"/>
                  </a:cubicBezTo>
                  <a:cubicBezTo>
                    <a:pt x="46" y="1347"/>
                    <a:pt x="69" y="1507"/>
                    <a:pt x="137" y="1667"/>
                  </a:cubicBezTo>
                  <a:cubicBezTo>
                    <a:pt x="183" y="1804"/>
                    <a:pt x="251" y="1941"/>
                    <a:pt x="342" y="2055"/>
                  </a:cubicBezTo>
                  <a:cubicBezTo>
                    <a:pt x="502" y="2306"/>
                    <a:pt x="685" y="2511"/>
                    <a:pt x="936" y="2694"/>
                  </a:cubicBezTo>
                  <a:cubicBezTo>
                    <a:pt x="1164" y="2876"/>
                    <a:pt x="1438" y="3013"/>
                    <a:pt x="1735" y="3105"/>
                  </a:cubicBezTo>
                  <a:cubicBezTo>
                    <a:pt x="1872" y="3150"/>
                    <a:pt x="2009" y="3196"/>
                    <a:pt x="2146" y="3219"/>
                  </a:cubicBezTo>
                  <a:cubicBezTo>
                    <a:pt x="2252" y="3219"/>
                    <a:pt x="2349" y="3229"/>
                    <a:pt x="2442" y="3229"/>
                  </a:cubicBezTo>
                  <a:cubicBezTo>
                    <a:pt x="2488" y="3229"/>
                    <a:pt x="2534" y="3226"/>
                    <a:pt x="2579" y="3219"/>
                  </a:cubicBezTo>
                  <a:cubicBezTo>
                    <a:pt x="2922" y="3196"/>
                    <a:pt x="3264" y="3082"/>
                    <a:pt x="3538" y="2876"/>
                  </a:cubicBezTo>
                  <a:cubicBezTo>
                    <a:pt x="3652" y="2762"/>
                    <a:pt x="3766" y="2648"/>
                    <a:pt x="3880" y="2511"/>
                  </a:cubicBezTo>
                  <a:cubicBezTo>
                    <a:pt x="3972" y="2374"/>
                    <a:pt x="4063" y="2237"/>
                    <a:pt x="4131" y="2078"/>
                  </a:cubicBezTo>
                  <a:cubicBezTo>
                    <a:pt x="4268" y="1758"/>
                    <a:pt x="4337" y="1416"/>
                    <a:pt x="4360" y="1073"/>
                  </a:cubicBezTo>
                  <a:cubicBezTo>
                    <a:pt x="4383" y="731"/>
                    <a:pt x="4383" y="389"/>
                    <a:pt x="4314" y="69"/>
                  </a:cubicBezTo>
                  <a:cubicBezTo>
                    <a:pt x="4314" y="46"/>
                    <a:pt x="4291" y="23"/>
                    <a:pt x="4291" y="23"/>
                  </a:cubicBezTo>
                  <a:cubicBezTo>
                    <a:pt x="4268" y="1"/>
                    <a:pt x="4268" y="1"/>
                    <a:pt x="4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9892;p58">
              <a:extLst>
                <a:ext uri="{FF2B5EF4-FFF2-40B4-BE49-F238E27FC236}">
                  <a16:creationId xmlns:a16="http://schemas.microsoft.com/office/drawing/2014/main" id="{AD7A9A0B-43AD-DF00-6917-7F8FD3F839A9}"/>
                </a:ext>
              </a:extLst>
            </p:cNvPr>
            <p:cNvSpPr/>
            <p:nvPr/>
          </p:nvSpPr>
          <p:spPr>
            <a:xfrm>
              <a:off x="4980804" y="3297481"/>
              <a:ext cx="47" cy="2214"/>
            </a:xfrm>
            <a:custGeom>
              <a:avLst/>
              <a:gdLst/>
              <a:ahLst/>
              <a:cxnLst/>
              <a:rect l="l" t="t" r="r" b="b"/>
              <a:pathLst>
                <a:path w="1" h="47" extrusionOk="0">
                  <a:moveTo>
                    <a:pt x="1" y="46"/>
                  </a:moveTo>
                  <a:cubicBezTo>
                    <a:pt x="1" y="24"/>
                    <a:pt x="1" y="24"/>
                    <a:pt x="1" y="1"/>
                  </a:cubicBezTo>
                  <a:cubicBezTo>
                    <a:pt x="1" y="24"/>
                    <a:pt x="1" y="24"/>
                    <a:pt x="1" y="46"/>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9893;p58">
              <a:extLst>
                <a:ext uri="{FF2B5EF4-FFF2-40B4-BE49-F238E27FC236}">
                  <a16:creationId xmlns:a16="http://schemas.microsoft.com/office/drawing/2014/main" id="{4B3D2926-D3D3-CFB7-6BB8-8C862AD64623}"/>
                </a:ext>
              </a:extLst>
            </p:cNvPr>
            <p:cNvSpPr/>
            <p:nvPr/>
          </p:nvSpPr>
          <p:spPr>
            <a:xfrm>
              <a:off x="4989424" y="3310388"/>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9894;p58">
              <a:extLst>
                <a:ext uri="{FF2B5EF4-FFF2-40B4-BE49-F238E27FC236}">
                  <a16:creationId xmlns:a16="http://schemas.microsoft.com/office/drawing/2014/main" id="{E658394D-17E2-EE9D-969E-1EF746538A1A}"/>
                </a:ext>
              </a:extLst>
            </p:cNvPr>
            <p:cNvSpPr/>
            <p:nvPr/>
          </p:nvSpPr>
          <p:spPr>
            <a:xfrm>
              <a:off x="4986174" y="3310388"/>
              <a:ext cx="510732" cy="310876"/>
            </a:xfrm>
            <a:custGeom>
              <a:avLst/>
              <a:gdLst/>
              <a:ahLst/>
              <a:cxnLst/>
              <a:rect l="l" t="t" r="r" b="b"/>
              <a:pathLst>
                <a:path w="10843" h="6600" extrusionOk="0">
                  <a:moveTo>
                    <a:pt x="69" y="1"/>
                  </a:moveTo>
                  <a:cubicBezTo>
                    <a:pt x="46" y="138"/>
                    <a:pt x="24" y="275"/>
                    <a:pt x="1" y="412"/>
                  </a:cubicBezTo>
                  <a:cubicBezTo>
                    <a:pt x="46" y="571"/>
                    <a:pt x="92" y="731"/>
                    <a:pt x="138" y="891"/>
                  </a:cubicBezTo>
                  <a:cubicBezTo>
                    <a:pt x="252" y="1256"/>
                    <a:pt x="412" y="1598"/>
                    <a:pt x="594" y="1964"/>
                  </a:cubicBezTo>
                  <a:cubicBezTo>
                    <a:pt x="959" y="2671"/>
                    <a:pt x="1439" y="3310"/>
                    <a:pt x="1987" y="3904"/>
                  </a:cubicBezTo>
                  <a:cubicBezTo>
                    <a:pt x="2534" y="4497"/>
                    <a:pt x="3173" y="4999"/>
                    <a:pt x="3858" y="5433"/>
                  </a:cubicBezTo>
                  <a:cubicBezTo>
                    <a:pt x="4520" y="5844"/>
                    <a:pt x="5251" y="6164"/>
                    <a:pt x="6004" y="6369"/>
                  </a:cubicBezTo>
                  <a:cubicBezTo>
                    <a:pt x="6392" y="6483"/>
                    <a:pt x="6803" y="6552"/>
                    <a:pt x="7191" y="6574"/>
                  </a:cubicBezTo>
                  <a:cubicBezTo>
                    <a:pt x="7374" y="6592"/>
                    <a:pt x="7554" y="6599"/>
                    <a:pt x="7731" y="6599"/>
                  </a:cubicBezTo>
                  <a:cubicBezTo>
                    <a:pt x="8019" y="6599"/>
                    <a:pt x="8301" y="6580"/>
                    <a:pt x="8583" y="6552"/>
                  </a:cubicBezTo>
                  <a:cubicBezTo>
                    <a:pt x="9040" y="6506"/>
                    <a:pt x="9473" y="6415"/>
                    <a:pt x="9907" y="6278"/>
                  </a:cubicBezTo>
                  <a:cubicBezTo>
                    <a:pt x="10227" y="6164"/>
                    <a:pt x="10523" y="6027"/>
                    <a:pt x="10843" y="5890"/>
                  </a:cubicBezTo>
                  <a:cubicBezTo>
                    <a:pt x="10797" y="5844"/>
                    <a:pt x="10774" y="5821"/>
                    <a:pt x="10751" y="5776"/>
                  </a:cubicBezTo>
                  <a:cubicBezTo>
                    <a:pt x="10751" y="5776"/>
                    <a:pt x="10751" y="5753"/>
                    <a:pt x="10751" y="5753"/>
                  </a:cubicBezTo>
                  <a:cubicBezTo>
                    <a:pt x="10683" y="5776"/>
                    <a:pt x="10637" y="5798"/>
                    <a:pt x="10569" y="5844"/>
                  </a:cubicBezTo>
                  <a:cubicBezTo>
                    <a:pt x="10067" y="6072"/>
                    <a:pt x="9519" y="6232"/>
                    <a:pt x="8971" y="6346"/>
                  </a:cubicBezTo>
                  <a:lnTo>
                    <a:pt x="8994" y="6346"/>
                  </a:lnTo>
                  <a:cubicBezTo>
                    <a:pt x="8598" y="6407"/>
                    <a:pt x="8193" y="6437"/>
                    <a:pt x="7790" y="6437"/>
                  </a:cubicBezTo>
                  <a:cubicBezTo>
                    <a:pt x="7589" y="6437"/>
                    <a:pt x="7389" y="6430"/>
                    <a:pt x="7191" y="6415"/>
                  </a:cubicBezTo>
                  <a:lnTo>
                    <a:pt x="7214" y="6415"/>
                  </a:lnTo>
                  <a:cubicBezTo>
                    <a:pt x="6894" y="6392"/>
                    <a:pt x="6574" y="6346"/>
                    <a:pt x="6278" y="6278"/>
                  </a:cubicBezTo>
                  <a:cubicBezTo>
                    <a:pt x="5981" y="6209"/>
                    <a:pt x="5707" y="6118"/>
                    <a:pt x="5433" y="6027"/>
                  </a:cubicBezTo>
                  <a:cubicBezTo>
                    <a:pt x="4748" y="5776"/>
                    <a:pt x="4086" y="5410"/>
                    <a:pt x="3470" y="4999"/>
                  </a:cubicBezTo>
                  <a:cubicBezTo>
                    <a:pt x="3470" y="4999"/>
                    <a:pt x="3470" y="4977"/>
                    <a:pt x="3470" y="4977"/>
                  </a:cubicBezTo>
                  <a:cubicBezTo>
                    <a:pt x="2808" y="4520"/>
                    <a:pt x="2192" y="3949"/>
                    <a:pt x="1690" y="3333"/>
                  </a:cubicBezTo>
                  <a:cubicBezTo>
                    <a:pt x="1690" y="3333"/>
                    <a:pt x="1690" y="3333"/>
                    <a:pt x="1690" y="3356"/>
                  </a:cubicBezTo>
                  <a:cubicBezTo>
                    <a:pt x="1256" y="2808"/>
                    <a:pt x="868" y="2215"/>
                    <a:pt x="594" y="1598"/>
                  </a:cubicBezTo>
                  <a:cubicBezTo>
                    <a:pt x="343" y="1073"/>
                    <a:pt x="183" y="549"/>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9895;p58">
              <a:extLst>
                <a:ext uri="{FF2B5EF4-FFF2-40B4-BE49-F238E27FC236}">
                  <a16:creationId xmlns:a16="http://schemas.microsoft.com/office/drawing/2014/main" id="{4C0734D9-6B56-97EE-CD21-06E3044A08DD}"/>
                </a:ext>
              </a:extLst>
            </p:cNvPr>
            <p:cNvSpPr/>
            <p:nvPr/>
          </p:nvSpPr>
          <p:spPr>
            <a:xfrm>
              <a:off x="5149627" y="3545860"/>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9896;p58">
              <a:extLst>
                <a:ext uri="{FF2B5EF4-FFF2-40B4-BE49-F238E27FC236}">
                  <a16:creationId xmlns:a16="http://schemas.microsoft.com/office/drawing/2014/main" id="{459790C6-1EB6-88A6-E633-CC7719853619}"/>
                </a:ext>
              </a:extLst>
            </p:cNvPr>
            <p:cNvSpPr/>
            <p:nvPr/>
          </p:nvSpPr>
          <p:spPr>
            <a:xfrm>
              <a:off x="5149627" y="3544777"/>
              <a:ext cx="47" cy="47"/>
            </a:xfrm>
            <a:custGeom>
              <a:avLst/>
              <a:gdLst/>
              <a:ahLst/>
              <a:cxnLst/>
              <a:rect l="l" t="t" r="r" b="b"/>
              <a:pathLst>
                <a:path w="1" h="1" extrusionOk="0">
                  <a:moveTo>
                    <a:pt x="0" y="1"/>
                  </a:moveTo>
                  <a:lnTo>
                    <a:pt x="0" y="1"/>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9897;p58">
              <a:extLst>
                <a:ext uri="{FF2B5EF4-FFF2-40B4-BE49-F238E27FC236}">
                  <a16:creationId xmlns:a16="http://schemas.microsoft.com/office/drawing/2014/main" id="{18E5ABF2-C659-0896-FA09-C0C739182C58}"/>
                </a:ext>
              </a:extLst>
            </p:cNvPr>
            <p:cNvSpPr/>
            <p:nvPr/>
          </p:nvSpPr>
          <p:spPr>
            <a:xfrm>
              <a:off x="5149627" y="3544777"/>
              <a:ext cx="47" cy="1130"/>
            </a:xfrm>
            <a:custGeom>
              <a:avLst/>
              <a:gdLst/>
              <a:ahLst/>
              <a:cxnLst/>
              <a:rect l="l" t="t" r="r" b="b"/>
              <a:pathLst>
                <a:path w="1" h="24" extrusionOk="0">
                  <a:moveTo>
                    <a:pt x="0" y="23"/>
                  </a:moveTo>
                  <a:cubicBezTo>
                    <a:pt x="0" y="23"/>
                    <a:pt x="0" y="1"/>
                    <a:pt x="0" y="1"/>
                  </a:cubicBezTo>
                  <a:cubicBezTo>
                    <a:pt x="0" y="1"/>
                    <a:pt x="0" y="23"/>
                    <a:pt x="0"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9898;p58">
              <a:extLst>
                <a:ext uri="{FF2B5EF4-FFF2-40B4-BE49-F238E27FC236}">
                  <a16:creationId xmlns:a16="http://schemas.microsoft.com/office/drawing/2014/main" id="{91999B77-6BEF-69A5-E2F3-6903A95122B9}"/>
                </a:ext>
              </a:extLst>
            </p:cNvPr>
            <p:cNvSpPr/>
            <p:nvPr/>
          </p:nvSpPr>
          <p:spPr>
            <a:xfrm>
              <a:off x="5149627" y="3545860"/>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9899;p58">
              <a:extLst>
                <a:ext uri="{FF2B5EF4-FFF2-40B4-BE49-F238E27FC236}">
                  <a16:creationId xmlns:a16="http://schemas.microsoft.com/office/drawing/2014/main" id="{F8516FDD-4868-44F9-8F9B-6CA07A9CBEBB}"/>
                </a:ext>
              </a:extLst>
            </p:cNvPr>
            <p:cNvSpPr/>
            <p:nvPr/>
          </p:nvSpPr>
          <p:spPr>
            <a:xfrm>
              <a:off x="5244213" y="2977080"/>
              <a:ext cx="348417" cy="499993"/>
            </a:xfrm>
            <a:custGeom>
              <a:avLst/>
              <a:gdLst/>
              <a:ahLst/>
              <a:cxnLst/>
              <a:rect l="l" t="t" r="r" b="b"/>
              <a:pathLst>
                <a:path w="7397" h="10615" extrusionOk="0">
                  <a:moveTo>
                    <a:pt x="4705" y="1016"/>
                  </a:moveTo>
                  <a:cubicBezTo>
                    <a:pt x="4708" y="1022"/>
                    <a:pt x="4714" y="1028"/>
                    <a:pt x="4726" y="1028"/>
                  </a:cubicBezTo>
                  <a:cubicBezTo>
                    <a:pt x="4719" y="1024"/>
                    <a:pt x="4712" y="1020"/>
                    <a:pt x="4705" y="1016"/>
                  </a:cubicBezTo>
                  <a:close/>
                  <a:moveTo>
                    <a:pt x="1713" y="1"/>
                  </a:moveTo>
                  <a:cubicBezTo>
                    <a:pt x="1348" y="1"/>
                    <a:pt x="1005" y="47"/>
                    <a:pt x="640" y="115"/>
                  </a:cubicBezTo>
                  <a:cubicBezTo>
                    <a:pt x="594" y="115"/>
                    <a:pt x="549" y="138"/>
                    <a:pt x="480" y="138"/>
                  </a:cubicBezTo>
                  <a:cubicBezTo>
                    <a:pt x="320" y="252"/>
                    <a:pt x="161" y="343"/>
                    <a:pt x="1" y="435"/>
                  </a:cubicBezTo>
                  <a:cubicBezTo>
                    <a:pt x="138" y="412"/>
                    <a:pt x="252" y="366"/>
                    <a:pt x="389" y="320"/>
                  </a:cubicBezTo>
                  <a:cubicBezTo>
                    <a:pt x="845" y="206"/>
                    <a:pt x="1348" y="161"/>
                    <a:pt x="1827" y="161"/>
                  </a:cubicBezTo>
                  <a:cubicBezTo>
                    <a:pt x="2329" y="183"/>
                    <a:pt x="2831" y="252"/>
                    <a:pt x="3333" y="412"/>
                  </a:cubicBezTo>
                  <a:lnTo>
                    <a:pt x="3311" y="389"/>
                  </a:lnTo>
                  <a:lnTo>
                    <a:pt x="3311" y="389"/>
                  </a:lnTo>
                  <a:cubicBezTo>
                    <a:pt x="3805" y="546"/>
                    <a:pt x="4256" y="748"/>
                    <a:pt x="4705" y="1016"/>
                  </a:cubicBezTo>
                  <a:lnTo>
                    <a:pt x="4705" y="1016"/>
                  </a:lnTo>
                  <a:cubicBezTo>
                    <a:pt x="4703" y="1010"/>
                    <a:pt x="4703" y="1005"/>
                    <a:pt x="4703" y="1005"/>
                  </a:cubicBezTo>
                  <a:lnTo>
                    <a:pt x="4703" y="1005"/>
                  </a:lnTo>
                  <a:cubicBezTo>
                    <a:pt x="5091" y="1256"/>
                    <a:pt x="5456" y="1553"/>
                    <a:pt x="5776" y="1873"/>
                  </a:cubicBezTo>
                  <a:cubicBezTo>
                    <a:pt x="5776" y="1873"/>
                    <a:pt x="5798" y="1895"/>
                    <a:pt x="5798" y="1895"/>
                  </a:cubicBezTo>
                  <a:cubicBezTo>
                    <a:pt x="6095" y="2192"/>
                    <a:pt x="6346" y="2534"/>
                    <a:pt x="6552" y="2923"/>
                  </a:cubicBezTo>
                  <a:cubicBezTo>
                    <a:pt x="6666" y="3105"/>
                    <a:pt x="6734" y="3288"/>
                    <a:pt x="6826" y="3493"/>
                  </a:cubicBezTo>
                  <a:cubicBezTo>
                    <a:pt x="6894" y="3699"/>
                    <a:pt x="6985" y="3904"/>
                    <a:pt x="7031" y="4132"/>
                  </a:cubicBezTo>
                  <a:cubicBezTo>
                    <a:pt x="7168" y="4726"/>
                    <a:pt x="7236" y="5319"/>
                    <a:pt x="7214" y="5913"/>
                  </a:cubicBezTo>
                  <a:lnTo>
                    <a:pt x="7214" y="5890"/>
                  </a:lnTo>
                  <a:cubicBezTo>
                    <a:pt x="7191" y="6917"/>
                    <a:pt x="7008" y="7921"/>
                    <a:pt x="6711" y="8903"/>
                  </a:cubicBezTo>
                  <a:lnTo>
                    <a:pt x="6711" y="8880"/>
                  </a:lnTo>
                  <a:cubicBezTo>
                    <a:pt x="6552" y="9473"/>
                    <a:pt x="6346" y="10044"/>
                    <a:pt x="6095" y="10615"/>
                  </a:cubicBezTo>
                  <a:cubicBezTo>
                    <a:pt x="6164" y="10569"/>
                    <a:pt x="6255" y="10523"/>
                    <a:pt x="6323" y="10501"/>
                  </a:cubicBezTo>
                  <a:cubicBezTo>
                    <a:pt x="6620" y="9793"/>
                    <a:pt x="6848" y="9063"/>
                    <a:pt x="7031" y="8309"/>
                  </a:cubicBezTo>
                  <a:cubicBezTo>
                    <a:pt x="7259" y="7442"/>
                    <a:pt x="7396" y="6529"/>
                    <a:pt x="7373" y="5639"/>
                  </a:cubicBezTo>
                  <a:cubicBezTo>
                    <a:pt x="7373" y="4817"/>
                    <a:pt x="7236" y="4018"/>
                    <a:pt x="6894" y="3265"/>
                  </a:cubicBezTo>
                  <a:cubicBezTo>
                    <a:pt x="6780" y="2968"/>
                    <a:pt x="6597" y="2671"/>
                    <a:pt x="6415" y="2398"/>
                  </a:cubicBezTo>
                  <a:cubicBezTo>
                    <a:pt x="6232" y="2124"/>
                    <a:pt x="6004" y="1873"/>
                    <a:pt x="5776" y="1644"/>
                  </a:cubicBezTo>
                  <a:cubicBezTo>
                    <a:pt x="5296" y="1165"/>
                    <a:pt x="4726" y="800"/>
                    <a:pt x="4132" y="526"/>
                  </a:cubicBezTo>
                  <a:cubicBezTo>
                    <a:pt x="3539" y="252"/>
                    <a:pt x="2877" y="92"/>
                    <a:pt x="2215" y="24"/>
                  </a:cubicBezTo>
                  <a:cubicBezTo>
                    <a:pt x="2055" y="24"/>
                    <a:pt x="1873" y="1"/>
                    <a:pt x="17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9900;p58">
              <a:extLst>
                <a:ext uri="{FF2B5EF4-FFF2-40B4-BE49-F238E27FC236}">
                  <a16:creationId xmlns:a16="http://schemas.microsoft.com/office/drawing/2014/main" id="{FA88806E-CAEC-C3A9-9102-34BFF2C6A49F}"/>
                </a:ext>
              </a:extLst>
            </p:cNvPr>
            <p:cNvSpPr/>
            <p:nvPr/>
          </p:nvSpPr>
          <p:spPr>
            <a:xfrm>
              <a:off x="5552796" y="3114718"/>
              <a:ext cx="47" cy="47"/>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9901;p58">
              <a:extLst>
                <a:ext uri="{FF2B5EF4-FFF2-40B4-BE49-F238E27FC236}">
                  <a16:creationId xmlns:a16="http://schemas.microsoft.com/office/drawing/2014/main" id="{0DE682BB-5414-96E8-BC86-CB2E1C8A0DA4}"/>
                </a:ext>
              </a:extLst>
            </p:cNvPr>
            <p:cNvSpPr/>
            <p:nvPr/>
          </p:nvSpPr>
          <p:spPr>
            <a:xfrm>
              <a:off x="5552796" y="3114718"/>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9902;p58">
              <a:extLst>
                <a:ext uri="{FF2B5EF4-FFF2-40B4-BE49-F238E27FC236}">
                  <a16:creationId xmlns:a16="http://schemas.microsoft.com/office/drawing/2014/main" id="{0A75885F-01E5-F077-FFD9-654140CC613D}"/>
                </a:ext>
              </a:extLst>
            </p:cNvPr>
            <p:cNvSpPr/>
            <p:nvPr/>
          </p:nvSpPr>
          <p:spPr>
            <a:xfrm>
              <a:off x="5552796" y="3114718"/>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9903;p58">
              <a:extLst>
                <a:ext uri="{FF2B5EF4-FFF2-40B4-BE49-F238E27FC236}">
                  <a16:creationId xmlns:a16="http://schemas.microsoft.com/office/drawing/2014/main" id="{DF63C68E-E846-6186-C864-397AB3EE7970}"/>
                </a:ext>
              </a:extLst>
            </p:cNvPr>
            <p:cNvSpPr/>
            <p:nvPr/>
          </p:nvSpPr>
          <p:spPr>
            <a:xfrm>
              <a:off x="5552796" y="3114718"/>
              <a:ext cx="47" cy="47"/>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9904;p58">
              <a:extLst>
                <a:ext uri="{FF2B5EF4-FFF2-40B4-BE49-F238E27FC236}">
                  <a16:creationId xmlns:a16="http://schemas.microsoft.com/office/drawing/2014/main" id="{87B30C31-E1A6-398F-E301-E2C54411056F}"/>
                </a:ext>
              </a:extLst>
            </p:cNvPr>
            <p:cNvSpPr/>
            <p:nvPr/>
          </p:nvSpPr>
          <p:spPr>
            <a:xfrm>
              <a:off x="4980804" y="2906141"/>
              <a:ext cx="548367" cy="797257"/>
            </a:xfrm>
            <a:custGeom>
              <a:avLst/>
              <a:gdLst/>
              <a:ahLst/>
              <a:cxnLst/>
              <a:rect l="l" t="t" r="r" b="b"/>
              <a:pathLst>
                <a:path w="11642" h="16926" extrusionOk="0">
                  <a:moveTo>
                    <a:pt x="10181" y="0"/>
                  </a:moveTo>
                  <a:lnTo>
                    <a:pt x="10181" y="0"/>
                  </a:lnTo>
                  <a:cubicBezTo>
                    <a:pt x="8971" y="366"/>
                    <a:pt x="7761" y="799"/>
                    <a:pt x="6620" y="1347"/>
                  </a:cubicBezTo>
                  <a:cubicBezTo>
                    <a:pt x="5091" y="2055"/>
                    <a:pt x="3653" y="2991"/>
                    <a:pt x="2489" y="4200"/>
                  </a:cubicBezTo>
                  <a:cubicBezTo>
                    <a:pt x="1918" y="4817"/>
                    <a:pt x="1393" y="5501"/>
                    <a:pt x="982" y="6255"/>
                  </a:cubicBezTo>
                  <a:cubicBezTo>
                    <a:pt x="777" y="6597"/>
                    <a:pt x="617" y="6962"/>
                    <a:pt x="480" y="7350"/>
                  </a:cubicBezTo>
                  <a:cubicBezTo>
                    <a:pt x="343" y="7715"/>
                    <a:pt x="229" y="8081"/>
                    <a:pt x="160" y="8469"/>
                  </a:cubicBezTo>
                  <a:cubicBezTo>
                    <a:pt x="92" y="8834"/>
                    <a:pt x="46" y="9199"/>
                    <a:pt x="23" y="9564"/>
                  </a:cubicBezTo>
                  <a:cubicBezTo>
                    <a:pt x="1" y="9929"/>
                    <a:pt x="23" y="10295"/>
                    <a:pt x="69" y="10660"/>
                  </a:cubicBezTo>
                  <a:cubicBezTo>
                    <a:pt x="138" y="11367"/>
                    <a:pt x="343" y="12052"/>
                    <a:pt x="640" y="12714"/>
                  </a:cubicBezTo>
                  <a:cubicBezTo>
                    <a:pt x="936" y="13376"/>
                    <a:pt x="1325" y="13969"/>
                    <a:pt x="1804" y="14494"/>
                  </a:cubicBezTo>
                  <a:cubicBezTo>
                    <a:pt x="2306" y="15042"/>
                    <a:pt x="2877" y="15499"/>
                    <a:pt x="3516" y="15887"/>
                  </a:cubicBezTo>
                  <a:cubicBezTo>
                    <a:pt x="4178" y="16275"/>
                    <a:pt x="4931" y="16549"/>
                    <a:pt x="5684" y="16709"/>
                  </a:cubicBezTo>
                  <a:cubicBezTo>
                    <a:pt x="6118" y="16800"/>
                    <a:pt x="6529" y="16868"/>
                    <a:pt x="6962" y="16891"/>
                  </a:cubicBezTo>
                  <a:cubicBezTo>
                    <a:pt x="7168" y="16914"/>
                    <a:pt x="7373" y="16925"/>
                    <a:pt x="7579" y="16925"/>
                  </a:cubicBezTo>
                  <a:cubicBezTo>
                    <a:pt x="7784" y="16925"/>
                    <a:pt x="7990" y="16914"/>
                    <a:pt x="8195" y="16891"/>
                  </a:cubicBezTo>
                  <a:cubicBezTo>
                    <a:pt x="8560" y="16868"/>
                    <a:pt x="8925" y="16800"/>
                    <a:pt x="9291" y="16686"/>
                  </a:cubicBezTo>
                  <a:cubicBezTo>
                    <a:pt x="9656" y="16572"/>
                    <a:pt x="9998" y="16435"/>
                    <a:pt x="10318" y="16252"/>
                  </a:cubicBezTo>
                  <a:cubicBezTo>
                    <a:pt x="10660" y="16069"/>
                    <a:pt x="10957" y="15841"/>
                    <a:pt x="11231" y="15567"/>
                  </a:cubicBezTo>
                  <a:cubicBezTo>
                    <a:pt x="11390" y="15430"/>
                    <a:pt x="11505" y="15293"/>
                    <a:pt x="11642" y="15156"/>
                  </a:cubicBezTo>
                  <a:lnTo>
                    <a:pt x="11619" y="15156"/>
                  </a:lnTo>
                  <a:cubicBezTo>
                    <a:pt x="11573" y="15111"/>
                    <a:pt x="11550" y="15088"/>
                    <a:pt x="11505" y="15065"/>
                  </a:cubicBezTo>
                  <a:cubicBezTo>
                    <a:pt x="11254" y="15362"/>
                    <a:pt x="10957" y="15636"/>
                    <a:pt x="10637" y="15864"/>
                  </a:cubicBezTo>
                  <a:cubicBezTo>
                    <a:pt x="10300" y="16089"/>
                    <a:pt x="9963" y="16269"/>
                    <a:pt x="9582" y="16428"/>
                  </a:cubicBezTo>
                  <a:lnTo>
                    <a:pt x="9582" y="16428"/>
                  </a:lnTo>
                  <a:cubicBezTo>
                    <a:pt x="9587" y="16421"/>
                    <a:pt x="9587" y="16412"/>
                    <a:pt x="9587" y="16412"/>
                  </a:cubicBezTo>
                  <a:lnTo>
                    <a:pt x="9587" y="16412"/>
                  </a:lnTo>
                  <a:cubicBezTo>
                    <a:pt x="9176" y="16572"/>
                    <a:pt x="8720" y="16686"/>
                    <a:pt x="8263" y="16731"/>
                  </a:cubicBezTo>
                  <a:lnTo>
                    <a:pt x="8286" y="16731"/>
                  </a:lnTo>
                  <a:cubicBezTo>
                    <a:pt x="8066" y="16754"/>
                    <a:pt x="7845" y="16764"/>
                    <a:pt x="7625" y="16764"/>
                  </a:cubicBezTo>
                  <a:cubicBezTo>
                    <a:pt x="7186" y="16764"/>
                    <a:pt x="6749" y="16724"/>
                    <a:pt x="6323" y="16663"/>
                  </a:cubicBezTo>
                  <a:lnTo>
                    <a:pt x="6300" y="16663"/>
                  </a:lnTo>
                  <a:cubicBezTo>
                    <a:pt x="5958" y="16594"/>
                    <a:pt x="5593" y="16526"/>
                    <a:pt x="5250" y="16435"/>
                  </a:cubicBezTo>
                  <a:cubicBezTo>
                    <a:pt x="4908" y="16343"/>
                    <a:pt x="4566" y="16206"/>
                    <a:pt x="4246" y="16069"/>
                  </a:cubicBezTo>
                  <a:lnTo>
                    <a:pt x="4269" y="16069"/>
                  </a:lnTo>
                  <a:cubicBezTo>
                    <a:pt x="3698" y="15818"/>
                    <a:pt x="3173" y="15499"/>
                    <a:pt x="2671" y="15111"/>
                  </a:cubicBezTo>
                  <a:cubicBezTo>
                    <a:pt x="2215" y="14723"/>
                    <a:pt x="1781" y="14266"/>
                    <a:pt x="1416" y="13764"/>
                  </a:cubicBezTo>
                  <a:lnTo>
                    <a:pt x="1416" y="13764"/>
                  </a:lnTo>
                  <a:cubicBezTo>
                    <a:pt x="1439" y="13787"/>
                    <a:pt x="1439" y="13787"/>
                    <a:pt x="1439" y="13787"/>
                  </a:cubicBezTo>
                  <a:cubicBezTo>
                    <a:pt x="1096" y="13308"/>
                    <a:pt x="822" y="12783"/>
                    <a:pt x="617" y="12235"/>
                  </a:cubicBezTo>
                  <a:cubicBezTo>
                    <a:pt x="411" y="11710"/>
                    <a:pt x="275" y="11139"/>
                    <a:pt x="206" y="10546"/>
                  </a:cubicBezTo>
                  <a:lnTo>
                    <a:pt x="206" y="10569"/>
                  </a:lnTo>
                  <a:cubicBezTo>
                    <a:pt x="160" y="9998"/>
                    <a:pt x="160" y="9404"/>
                    <a:pt x="252" y="8811"/>
                  </a:cubicBezTo>
                  <a:cubicBezTo>
                    <a:pt x="343" y="8172"/>
                    <a:pt x="548" y="7556"/>
                    <a:pt x="800" y="6962"/>
                  </a:cubicBezTo>
                  <a:cubicBezTo>
                    <a:pt x="959" y="6597"/>
                    <a:pt x="1165" y="6255"/>
                    <a:pt x="1370" y="5912"/>
                  </a:cubicBezTo>
                  <a:cubicBezTo>
                    <a:pt x="1598" y="5547"/>
                    <a:pt x="1827" y="5205"/>
                    <a:pt x="2101" y="4885"/>
                  </a:cubicBezTo>
                  <a:lnTo>
                    <a:pt x="2101" y="4885"/>
                  </a:lnTo>
                  <a:cubicBezTo>
                    <a:pt x="2101" y="4885"/>
                    <a:pt x="2100" y="4885"/>
                    <a:pt x="2078" y="4908"/>
                  </a:cubicBezTo>
                  <a:cubicBezTo>
                    <a:pt x="2397" y="4520"/>
                    <a:pt x="2740" y="4155"/>
                    <a:pt x="3105" y="3835"/>
                  </a:cubicBezTo>
                  <a:cubicBezTo>
                    <a:pt x="3470" y="3493"/>
                    <a:pt x="3858" y="3196"/>
                    <a:pt x="4246" y="2899"/>
                  </a:cubicBezTo>
                  <a:cubicBezTo>
                    <a:pt x="5502" y="2009"/>
                    <a:pt x="6894" y="1347"/>
                    <a:pt x="8332" y="799"/>
                  </a:cubicBezTo>
                  <a:cubicBezTo>
                    <a:pt x="8925" y="571"/>
                    <a:pt x="9542" y="366"/>
                    <a:pt x="10158" y="183"/>
                  </a:cubicBezTo>
                  <a:cubicBezTo>
                    <a:pt x="10181" y="115"/>
                    <a:pt x="10181" y="46"/>
                    <a:pt x="101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9905;p58">
              <a:extLst>
                <a:ext uri="{FF2B5EF4-FFF2-40B4-BE49-F238E27FC236}">
                  <a16:creationId xmlns:a16="http://schemas.microsoft.com/office/drawing/2014/main" id="{BBE34C12-B8D3-9B73-17E3-3F64008BB163}"/>
                </a:ext>
              </a:extLst>
            </p:cNvPr>
            <p:cNvSpPr/>
            <p:nvPr/>
          </p:nvSpPr>
          <p:spPr>
            <a:xfrm>
              <a:off x="5180810" y="3042696"/>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9906;p58">
              <a:extLst>
                <a:ext uri="{FF2B5EF4-FFF2-40B4-BE49-F238E27FC236}">
                  <a16:creationId xmlns:a16="http://schemas.microsoft.com/office/drawing/2014/main" id="{8CA28E7F-13EA-FE30-68F2-B0449BC56939}"/>
                </a:ext>
              </a:extLst>
            </p:cNvPr>
            <p:cNvSpPr/>
            <p:nvPr/>
          </p:nvSpPr>
          <p:spPr>
            <a:xfrm>
              <a:off x="5278647" y="3690988"/>
              <a:ext cx="47" cy="47"/>
            </a:xfrm>
            <a:custGeom>
              <a:avLst/>
              <a:gdLst/>
              <a:ahLst/>
              <a:cxnLst/>
              <a:rect l="l" t="t" r="r" b="b"/>
              <a:pathLst>
                <a:path w="1" h="1" extrusionOk="0">
                  <a:moveTo>
                    <a:pt x="0" y="1"/>
                  </a:moveTo>
                  <a:lnTo>
                    <a:pt x="0" y="1"/>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9907;p58">
              <a:extLst>
                <a:ext uri="{FF2B5EF4-FFF2-40B4-BE49-F238E27FC236}">
                  <a16:creationId xmlns:a16="http://schemas.microsoft.com/office/drawing/2014/main" id="{35121223-2A2B-7036-2BC5-EA866E926F64}"/>
                </a:ext>
              </a:extLst>
            </p:cNvPr>
            <p:cNvSpPr/>
            <p:nvPr/>
          </p:nvSpPr>
          <p:spPr>
            <a:xfrm>
              <a:off x="5372197" y="2943777"/>
              <a:ext cx="1083" cy="47"/>
            </a:xfrm>
            <a:custGeom>
              <a:avLst/>
              <a:gdLst/>
              <a:ahLst/>
              <a:cxnLst/>
              <a:rect l="l" t="t" r="r" b="b"/>
              <a:pathLst>
                <a:path w="23" h="1" extrusionOk="0">
                  <a:moveTo>
                    <a:pt x="0" y="0"/>
                  </a:moveTo>
                  <a:cubicBezTo>
                    <a:pt x="0" y="0"/>
                    <a:pt x="0" y="0"/>
                    <a:pt x="23"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9908;p58">
              <a:extLst>
                <a:ext uri="{FF2B5EF4-FFF2-40B4-BE49-F238E27FC236}">
                  <a16:creationId xmlns:a16="http://schemas.microsoft.com/office/drawing/2014/main" id="{5509AA20-E336-97A5-9DB3-0A990AC3FEDE}"/>
                </a:ext>
              </a:extLst>
            </p:cNvPr>
            <p:cNvSpPr/>
            <p:nvPr/>
          </p:nvSpPr>
          <p:spPr>
            <a:xfrm>
              <a:off x="5180810" y="3042696"/>
              <a:ext cx="47" cy="47"/>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9909;p58">
              <a:extLst>
                <a:ext uri="{FF2B5EF4-FFF2-40B4-BE49-F238E27FC236}">
                  <a16:creationId xmlns:a16="http://schemas.microsoft.com/office/drawing/2014/main" id="{A43C1DC6-4A6B-A398-0F1B-D4FF5D06F05C}"/>
                </a:ext>
              </a:extLst>
            </p:cNvPr>
            <p:cNvSpPr/>
            <p:nvPr/>
          </p:nvSpPr>
          <p:spPr>
            <a:xfrm>
              <a:off x="5180810" y="3042696"/>
              <a:ext cx="47" cy="47"/>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9910;p58">
              <a:extLst>
                <a:ext uri="{FF2B5EF4-FFF2-40B4-BE49-F238E27FC236}">
                  <a16:creationId xmlns:a16="http://schemas.microsoft.com/office/drawing/2014/main" id="{1C1090EC-BC2F-40C4-769E-AEC68D0FF1CD}"/>
                </a:ext>
              </a:extLst>
            </p:cNvPr>
            <p:cNvSpPr/>
            <p:nvPr/>
          </p:nvSpPr>
          <p:spPr>
            <a:xfrm>
              <a:off x="4992627" y="3321127"/>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9911;p58">
              <a:extLst>
                <a:ext uri="{FF2B5EF4-FFF2-40B4-BE49-F238E27FC236}">
                  <a16:creationId xmlns:a16="http://schemas.microsoft.com/office/drawing/2014/main" id="{9435E40C-A70C-5BD2-1121-311A6C2C7DCD}"/>
                </a:ext>
              </a:extLst>
            </p:cNvPr>
            <p:cNvSpPr/>
            <p:nvPr/>
          </p:nvSpPr>
          <p:spPr>
            <a:xfrm>
              <a:off x="5008784" y="3482411"/>
              <a:ext cx="1083" cy="47"/>
            </a:xfrm>
            <a:custGeom>
              <a:avLst/>
              <a:gdLst/>
              <a:ahLst/>
              <a:cxnLst/>
              <a:rect l="l" t="t" r="r" b="b"/>
              <a:pathLst>
                <a:path w="23" h="1" extrusionOk="0">
                  <a:moveTo>
                    <a:pt x="23" y="1"/>
                  </a:moveTo>
                  <a:cubicBezTo>
                    <a:pt x="23" y="1"/>
                    <a:pt x="23" y="1"/>
                    <a:pt x="0" y="1"/>
                  </a:cubicBezTo>
                  <a:cubicBezTo>
                    <a:pt x="23" y="1"/>
                    <a:pt x="23" y="1"/>
                    <a:pt x="23"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9912;p58">
              <a:extLst>
                <a:ext uri="{FF2B5EF4-FFF2-40B4-BE49-F238E27FC236}">
                  <a16:creationId xmlns:a16="http://schemas.microsoft.com/office/drawing/2014/main" id="{08766D18-EB41-EF3F-07D2-6242BF6C9E1C}"/>
                </a:ext>
              </a:extLst>
            </p:cNvPr>
            <p:cNvSpPr/>
            <p:nvPr/>
          </p:nvSpPr>
          <p:spPr>
            <a:xfrm>
              <a:off x="5181847" y="3663055"/>
              <a:ext cx="47" cy="1130"/>
            </a:xfrm>
            <a:custGeom>
              <a:avLst/>
              <a:gdLst/>
              <a:ahLst/>
              <a:cxnLst/>
              <a:rect l="l" t="t" r="r" b="b"/>
              <a:pathLst>
                <a:path w="1" h="24" extrusionOk="0">
                  <a:moveTo>
                    <a:pt x="1" y="23"/>
                  </a:moveTo>
                  <a:cubicBezTo>
                    <a:pt x="1" y="0"/>
                    <a:pt x="1" y="0"/>
                    <a:pt x="1" y="0"/>
                  </a:cubicBezTo>
                  <a:cubicBezTo>
                    <a:pt x="1" y="0"/>
                    <a:pt x="1" y="0"/>
                    <a:pt x="1"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9913;p58">
              <a:extLst>
                <a:ext uri="{FF2B5EF4-FFF2-40B4-BE49-F238E27FC236}">
                  <a16:creationId xmlns:a16="http://schemas.microsoft.com/office/drawing/2014/main" id="{B8A2CA89-1130-AF58-0115-9694616EF0B2}"/>
                </a:ext>
              </a:extLst>
            </p:cNvPr>
            <p:cNvSpPr/>
            <p:nvPr/>
          </p:nvSpPr>
          <p:spPr>
            <a:xfrm>
              <a:off x="5170023" y="2726581"/>
              <a:ext cx="162409" cy="232262"/>
            </a:xfrm>
            <a:custGeom>
              <a:avLst/>
              <a:gdLst/>
              <a:ahLst/>
              <a:cxnLst/>
              <a:rect l="l" t="t" r="r" b="b"/>
              <a:pathLst>
                <a:path w="3448" h="4931" extrusionOk="0">
                  <a:moveTo>
                    <a:pt x="1599" y="1"/>
                  </a:moveTo>
                  <a:cubicBezTo>
                    <a:pt x="1507" y="1"/>
                    <a:pt x="1439" y="23"/>
                    <a:pt x="1393" y="46"/>
                  </a:cubicBezTo>
                  <a:cubicBezTo>
                    <a:pt x="1233" y="115"/>
                    <a:pt x="1097" y="206"/>
                    <a:pt x="960" y="297"/>
                  </a:cubicBezTo>
                  <a:cubicBezTo>
                    <a:pt x="845" y="411"/>
                    <a:pt x="731" y="526"/>
                    <a:pt x="617" y="663"/>
                  </a:cubicBezTo>
                  <a:cubicBezTo>
                    <a:pt x="503" y="799"/>
                    <a:pt x="412" y="936"/>
                    <a:pt x="343" y="1096"/>
                  </a:cubicBezTo>
                  <a:cubicBezTo>
                    <a:pt x="252" y="1256"/>
                    <a:pt x="206" y="1416"/>
                    <a:pt x="138" y="1576"/>
                  </a:cubicBezTo>
                  <a:cubicBezTo>
                    <a:pt x="92" y="1758"/>
                    <a:pt x="47" y="1941"/>
                    <a:pt x="24" y="2101"/>
                  </a:cubicBezTo>
                  <a:cubicBezTo>
                    <a:pt x="1" y="2443"/>
                    <a:pt x="1" y="2785"/>
                    <a:pt x="115" y="3105"/>
                  </a:cubicBezTo>
                  <a:cubicBezTo>
                    <a:pt x="115" y="3138"/>
                    <a:pt x="139" y="3159"/>
                    <a:pt x="171" y="3159"/>
                  </a:cubicBezTo>
                  <a:cubicBezTo>
                    <a:pt x="182" y="3159"/>
                    <a:pt x="194" y="3157"/>
                    <a:pt x="206" y="3150"/>
                  </a:cubicBezTo>
                  <a:cubicBezTo>
                    <a:pt x="252" y="3150"/>
                    <a:pt x="275" y="3105"/>
                    <a:pt x="252" y="3059"/>
                  </a:cubicBezTo>
                  <a:cubicBezTo>
                    <a:pt x="229" y="2945"/>
                    <a:pt x="206" y="2854"/>
                    <a:pt x="183" y="2740"/>
                  </a:cubicBezTo>
                  <a:cubicBezTo>
                    <a:pt x="183" y="2762"/>
                    <a:pt x="183" y="2762"/>
                    <a:pt x="183" y="2762"/>
                  </a:cubicBezTo>
                  <a:cubicBezTo>
                    <a:pt x="161" y="2534"/>
                    <a:pt x="161" y="2306"/>
                    <a:pt x="206" y="2101"/>
                  </a:cubicBezTo>
                  <a:lnTo>
                    <a:pt x="183" y="2101"/>
                  </a:lnTo>
                  <a:cubicBezTo>
                    <a:pt x="229" y="1849"/>
                    <a:pt x="298" y="1598"/>
                    <a:pt x="389" y="1347"/>
                  </a:cubicBezTo>
                  <a:cubicBezTo>
                    <a:pt x="480" y="1142"/>
                    <a:pt x="594" y="959"/>
                    <a:pt x="731" y="777"/>
                  </a:cubicBezTo>
                  <a:cubicBezTo>
                    <a:pt x="738" y="769"/>
                    <a:pt x="744" y="762"/>
                    <a:pt x="750" y="754"/>
                  </a:cubicBezTo>
                  <a:lnTo>
                    <a:pt x="750" y="754"/>
                  </a:lnTo>
                  <a:cubicBezTo>
                    <a:pt x="751" y="754"/>
                    <a:pt x="753" y="754"/>
                    <a:pt x="754" y="754"/>
                  </a:cubicBezTo>
                  <a:cubicBezTo>
                    <a:pt x="753" y="754"/>
                    <a:pt x="752" y="754"/>
                    <a:pt x="750" y="754"/>
                  </a:cubicBezTo>
                  <a:lnTo>
                    <a:pt x="750" y="754"/>
                  </a:lnTo>
                  <a:cubicBezTo>
                    <a:pt x="858" y="625"/>
                    <a:pt x="967" y="498"/>
                    <a:pt x="1097" y="411"/>
                  </a:cubicBezTo>
                  <a:cubicBezTo>
                    <a:pt x="1211" y="320"/>
                    <a:pt x="1325" y="252"/>
                    <a:pt x="1439" y="206"/>
                  </a:cubicBezTo>
                  <a:cubicBezTo>
                    <a:pt x="1507" y="183"/>
                    <a:pt x="1553" y="160"/>
                    <a:pt x="1599" y="160"/>
                  </a:cubicBezTo>
                  <a:lnTo>
                    <a:pt x="1690" y="160"/>
                  </a:lnTo>
                  <a:cubicBezTo>
                    <a:pt x="1690" y="160"/>
                    <a:pt x="1713" y="160"/>
                    <a:pt x="1713" y="183"/>
                  </a:cubicBezTo>
                  <a:cubicBezTo>
                    <a:pt x="1713" y="183"/>
                    <a:pt x="1736" y="183"/>
                    <a:pt x="1736" y="206"/>
                  </a:cubicBezTo>
                  <a:cubicBezTo>
                    <a:pt x="1736" y="206"/>
                    <a:pt x="1758" y="229"/>
                    <a:pt x="1758" y="229"/>
                  </a:cubicBezTo>
                  <a:cubicBezTo>
                    <a:pt x="1758" y="252"/>
                    <a:pt x="1781" y="297"/>
                    <a:pt x="1781" y="320"/>
                  </a:cubicBezTo>
                  <a:cubicBezTo>
                    <a:pt x="1781" y="434"/>
                    <a:pt x="1781" y="571"/>
                    <a:pt x="1758" y="685"/>
                  </a:cubicBezTo>
                  <a:cubicBezTo>
                    <a:pt x="1758" y="799"/>
                    <a:pt x="1736" y="936"/>
                    <a:pt x="1713" y="1051"/>
                  </a:cubicBezTo>
                  <a:cubicBezTo>
                    <a:pt x="1690" y="1165"/>
                    <a:pt x="1667" y="1279"/>
                    <a:pt x="1644" y="1393"/>
                  </a:cubicBezTo>
                  <a:cubicBezTo>
                    <a:pt x="1621" y="1735"/>
                    <a:pt x="1644" y="2055"/>
                    <a:pt x="1667" y="2374"/>
                  </a:cubicBezTo>
                  <a:cubicBezTo>
                    <a:pt x="1713" y="2717"/>
                    <a:pt x="1781" y="3059"/>
                    <a:pt x="1918" y="3379"/>
                  </a:cubicBezTo>
                  <a:cubicBezTo>
                    <a:pt x="1964" y="3539"/>
                    <a:pt x="2032" y="3675"/>
                    <a:pt x="2124" y="3835"/>
                  </a:cubicBezTo>
                  <a:cubicBezTo>
                    <a:pt x="2192" y="3972"/>
                    <a:pt x="2283" y="4109"/>
                    <a:pt x="2398" y="4246"/>
                  </a:cubicBezTo>
                  <a:cubicBezTo>
                    <a:pt x="2512" y="4383"/>
                    <a:pt x="2649" y="4520"/>
                    <a:pt x="2808" y="4634"/>
                  </a:cubicBezTo>
                  <a:cubicBezTo>
                    <a:pt x="2968" y="4748"/>
                    <a:pt x="3151" y="4840"/>
                    <a:pt x="3333" y="4931"/>
                  </a:cubicBezTo>
                  <a:cubicBezTo>
                    <a:pt x="3356" y="4931"/>
                    <a:pt x="3379" y="4931"/>
                    <a:pt x="3402" y="4908"/>
                  </a:cubicBezTo>
                  <a:cubicBezTo>
                    <a:pt x="3425" y="4908"/>
                    <a:pt x="3425" y="4885"/>
                    <a:pt x="3425" y="4862"/>
                  </a:cubicBezTo>
                  <a:cubicBezTo>
                    <a:pt x="3448" y="4840"/>
                    <a:pt x="3448" y="4817"/>
                    <a:pt x="3425" y="4794"/>
                  </a:cubicBezTo>
                  <a:cubicBezTo>
                    <a:pt x="3425" y="4794"/>
                    <a:pt x="3402" y="4771"/>
                    <a:pt x="3379" y="4771"/>
                  </a:cubicBezTo>
                  <a:cubicBezTo>
                    <a:pt x="3356" y="4748"/>
                    <a:pt x="3333" y="4748"/>
                    <a:pt x="3311" y="4748"/>
                  </a:cubicBezTo>
                  <a:cubicBezTo>
                    <a:pt x="3151" y="4680"/>
                    <a:pt x="2991" y="4588"/>
                    <a:pt x="2854" y="4474"/>
                  </a:cubicBezTo>
                  <a:cubicBezTo>
                    <a:pt x="2717" y="4360"/>
                    <a:pt x="2580" y="4223"/>
                    <a:pt x="2466" y="4086"/>
                  </a:cubicBezTo>
                  <a:cubicBezTo>
                    <a:pt x="2329" y="3881"/>
                    <a:pt x="2192" y="3675"/>
                    <a:pt x="2101" y="3447"/>
                  </a:cubicBezTo>
                  <a:cubicBezTo>
                    <a:pt x="1964" y="3128"/>
                    <a:pt x="1895" y="2785"/>
                    <a:pt x="1850" y="2420"/>
                  </a:cubicBezTo>
                  <a:cubicBezTo>
                    <a:pt x="1827" y="2237"/>
                    <a:pt x="1804" y="2032"/>
                    <a:pt x="1804" y="1827"/>
                  </a:cubicBezTo>
                  <a:cubicBezTo>
                    <a:pt x="1804" y="1712"/>
                    <a:pt x="1804" y="1621"/>
                    <a:pt x="1804" y="1507"/>
                  </a:cubicBezTo>
                  <a:cubicBezTo>
                    <a:pt x="1804" y="1416"/>
                    <a:pt x="1827" y="1347"/>
                    <a:pt x="1827" y="1256"/>
                  </a:cubicBezTo>
                  <a:cubicBezTo>
                    <a:pt x="1827" y="1256"/>
                    <a:pt x="1827" y="1256"/>
                    <a:pt x="1827" y="1279"/>
                  </a:cubicBezTo>
                  <a:cubicBezTo>
                    <a:pt x="1850" y="1165"/>
                    <a:pt x="1873" y="1051"/>
                    <a:pt x="1895" y="936"/>
                  </a:cubicBezTo>
                  <a:cubicBezTo>
                    <a:pt x="1918" y="799"/>
                    <a:pt x="1941" y="663"/>
                    <a:pt x="1941" y="548"/>
                  </a:cubicBezTo>
                  <a:cubicBezTo>
                    <a:pt x="1941" y="434"/>
                    <a:pt x="1941" y="320"/>
                    <a:pt x="1918" y="206"/>
                  </a:cubicBezTo>
                  <a:cubicBezTo>
                    <a:pt x="1895" y="160"/>
                    <a:pt x="1873" y="115"/>
                    <a:pt x="1850" y="92"/>
                  </a:cubicBezTo>
                  <a:cubicBezTo>
                    <a:pt x="1827" y="46"/>
                    <a:pt x="1781" y="23"/>
                    <a:pt x="1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9914;p58">
              <a:extLst>
                <a:ext uri="{FF2B5EF4-FFF2-40B4-BE49-F238E27FC236}">
                  <a16:creationId xmlns:a16="http://schemas.microsoft.com/office/drawing/2014/main" id="{2376EC3F-449B-55ED-A189-74B701165CB0}"/>
                </a:ext>
              </a:extLst>
            </p:cNvPr>
            <p:cNvSpPr/>
            <p:nvPr/>
          </p:nvSpPr>
          <p:spPr>
            <a:xfrm>
              <a:off x="5109823" y="2821213"/>
              <a:ext cx="72067" cy="99669"/>
            </a:xfrm>
            <a:custGeom>
              <a:avLst/>
              <a:gdLst/>
              <a:ahLst/>
              <a:cxnLst/>
              <a:rect l="l" t="t" r="r" b="b"/>
              <a:pathLst>
                <a:path w="1530" h="2116" extrusionOk="0">
                  <a:moveTo>
                    <a:pt x="526" y="0"/>
                  </a:moveTo>
                  <a:cubicBezTo>
                    <a:pt x="480" y="0"/>
                    <a:pt x="434" y="23"/>
                    <a:pt x="389" y="23"/>
                  </a:cubicBezTo>
                  <a:cubicBezTo>
                    <a:pt x="343" y="46"/>
                    <a:pt x="275" y="92"/>
                    <a:pt x="229" y="114"/>
                  </a:cubicBezTo>
                  <a:cubicBezTo>
                    <a:pt x="183" y="160"/>
                    <a:pt x="138" y="206"/>
                    <a:pt x="115" y="251"/>
                  </a:cubicBezTo>
                  <a:cubicBezTo>
                    <a:pt x="92" y="297"/>
                    <a:pt x="69" y="365"/>
                    <a:pt x="46" y="411"/>
                  </a:cubicBezTo>
                  <a:cubicBezTo>
                    <a:pt x="1" y="548"/>
                    <a:pt x="1" y="685"/>
                    <a:pt x="24" y="822"/>
                  </a:cubicBezTo>
                  <a:cubicBezTo>
                    <a:pt x="46" y="1119"/>
                    <a:pt x="138" y="1393"/>
                    <a:pt x="252" y="1666"/>
                  </a:cubicBezTo>
                  <a:cubicBezTo>
                    <a:pt x="297" y="1758"/>
                    <a:pt x="343" y="1826"/>
                    <a:pt x="389" y="1895"/>
                  </a:cubicBezTo>
                  <a:cubicBezTo>
                    <a:pt x="434" y="1963"/>
                    <a:pt x="480" y="2032"/>
                    <a:pt x="526" y="2077"/>
                  </a:cubicBezTo>
                  <a:cubicBezTo>
                    <a:pt x="552" y="2104"/>
                    <a:pt x="579" y="2115"/>
                    <a:pt x="601" y="2115"/>
                  </a:cubicBezTo>
                  <a:cubicBezTo>
                    <a:pt x="617" y="2115"/>
                    <a:pt x="630" y="2110"/>
                    <a:pt x="640" y="2100"/>
                  </a:cubicBezTo>
                  <a:cubicBezTo>
                    <a:pt x="663" y="2054"/>
                    <a:pt x="685" y="2009"/>
                    <a:pt x="640" y="1986"/>
                  </a:cubicBezTo>
                  <a:cubicBezTo>
                    <a:pt x="617" y="1940"/>
                    <a:pt x="571" y="1918"/>
                    <a:pt x="548" y="1872"/>
                  </a:cubicBezTo>
                  <a:cubicBezTo>
                    <a:pt x="434" y="1712"/>
                    <a:pt x="366" y="1530"/>
                    <a:pt x="297" y="1347"/>
                  </a:cubicBezTo>
                  <a:cubicBezTo>
                    <a:pt x="297" y="1370"/>
                    <a:pt x="297" y="1370"/>
                    <a:pt x="297" y="1370"/>
                  </a:cubicBezTo>
                  <a:cubicBezTo>
                    <a:pt x="252" y="1187"/>
                    <a:pt x="183" y="1005"/>
                    <a:pt x="183" y="822"/>
                  </a:cubicBezTo>
                  <a:cubicBezTo>
                    <a:pt x="160" y="731"/>
                    <a:pt x="160" y="639"/>
                    <a:pt x="183" y="525"/>
                  </a:cubicBezTo>
                  <a:cubicBezTo>
                    <a:pt x="183" y="480"/>
                    <a:pt x="206" y="434"/>
                    <a:pt x="229" y="388"/>
                  </a:cubicBezTo>
                  <a:cubicBezTo>
                    <a:pt x="229" y="343"/>
                    <a:pt x="252" y="320"/>
                    <a:pt x="275" y="297"/>
                  </a:cubicBezTo>
                  <a:cubicBezTo>
                    <a:pt x="297" y="274"/>
                    <a:pt x="320" y="251"/>
                    <a:pt x="343" y="228"/>
                  </a:cubicBezTo>
                  <a:cubicBezTo>
                    <a:pt x="366" y="206"/>
                    <a:pt x="412" y="206"/>
                    <a:pt x="434" y="183"/>
                  </a:cubicBezTo>
                  <a:cubicBezTo>
                    <a:pt x="457" y="183"/>
                    <a:pt x="480" y="183"/>
                    <a:pt x="503" y="160"/>
                  </a:cubicBezTo>
                  <a:lnTo>
                    <a:pt x="571" y="160"/>
                  </a:lnTo>
                  <a:cubicBezTo>
                    <a:pt x="594" y="183"/>
                    <a:pt x="617" y="183"/>
                    <a:pt x="640" y="206"/>
                  </a:cubicBezTo>
                  <a:cubicBezTo>
                    <a:pt x="708" y="228"/>
                    <a:pt x="754" y="251"/>
                    <a:pt x="800" y="297"/>
                  </a:cubicBezTo>
                  <a:cubicBezTo>
                    <a:pt x="914" y="388"/>
                    <a:pt x="1005" y="525"/>
                    <a:pt x="1096" y="662"/>
                  </a:cubicBezTo>
                  <a:cubicBezTo>
                    <a:pt x="1096" y="639"/>
                    <a:pt x="1096" y="639"/>
                    <a:pt x="1096" y="639"/>
                  </a:cubicBezTo>
                  <a:cubicBezTo>
                    <a:pt x="1188" y="776"/>
                    <a:pt x="1279" y="936"/>
                    <a:pt x="1370" y="1073"/>
                  </a:cubicBezTo>
                  <a:cubicBezTo>
                    <a:pt x="1393" y="1096"/>
                    <a:pt x="1416" y="1096"/>
                    <a:pt x="1439" y="1096"/>
                  </a:cubicBezTo>
                  <a:cubicBezTo>
                    <a:pt x="1461" y="1096"/>
                    <a:pt x="1484" y="1096"/>
                    <a:pt x="1484" y="1073"/>
                  </a:cubicBezTo>
                  <a:cubicBezTo>
                    <a:pt x="1507" y="1073"/>
                    <a:pt x="1507" y="1050"/>
                    <a:pt x="1507" y="1027"/>
                  </a:cubicBezTo>
                  <a:cubicBezTo>
                    <a:pt x="1530" y="1005"/>
                    <a:pt x="1507" y="982"/>
                    <a:pt x="1507" y="959"/>
                  </a:cubicBezTo>
                  <a:lnTo>
                    <a:pt x="1484" y="959"/>
                  </a:lnTo>
                  <a:cubicBezTo>
                    <a:pt x="1416" y="845"/>
                    <a:pt x="1325" y="708"/>
                    <a:pt x="1256" y="594"/>
                  </a:cubicBezTo>
                  <a:cubicBezTo>
                    <a:pt x="1165" y="457"/>
                    <a:pt x="1073" y="343"/>
                    <a:pt x="959" y="228"/>
                  </a:cubicBezTo>
                  <a:cubicBezTo>
                    <a:pt x="845" y="114"/>
                    <a:pt x="731" y="46"/>
                    <a:pt x="594" y="23"/>
                  </a:cubicBezTo>
                  <a:cubicBezTo>
                    <a:pt x="571" y="0"/>
                    <a:pt x="548" y="0"/>
                    <a:pt x="5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9915;p58">
              <a:extLst>
                <a:ext uri="{FF2B5EF4-FFF2-40B4-BE49-F238E27FC236}">
                  <a16:creationId xmlns:a16="http://schemas.microsoft.com/office/drawing/2014/main" id="{2C08F16D-0A7A-73EC-35B5-3B8A0B765BBD}"/>
                </a:ext>
              </a:extLst>
            </p:cNvPr>
            <p:cNvSpPr/>
            <p:nvPr/>
          </p:nvSpPr>
          <p:spPr>
            <a:xfrm>
              <a:off x="5087260" y="2905058"/>
              <a:ext cx="105415" cy="128260"/>
            </a:xfrm>
            <a:custGeom>
              <a:avLst/>
              <a:gdLst/>
              <a:ahLst/>
              <a:cxnLst/>
              <a:rect l="l" t="t" r="r" b="b"/>
              <a:pathLst>
                <a:path w="2238" h="2723" extrusionOk="0">
                  <a:moveTo>
                    <a:pt x="411" y="1"/>
                  </a:moveTo>
                  <a:cubicBezTo>
                    <a:pt x="388" y="1"/>
                    <a:pt x="366" y="1"/>
                    <a:pt x="320" y="23"/>
                  </a:cubicBezTo>
                  <a:cubicBezTo>
                    <a:pt x="274" y="23"/>
                    <a:pt x="229" y="46"/>
                    <a:pt x="206" y="69"/>
                  </a:cubicBezTo>
                  <a:cubicBezTo>
                    <a:pt x="137" y="92"/>
                    <a:pt x="114" y="138"/>
                    <a:pt x="69" y="206"/>
                  </a:cubicBezTo>
                  <a:cubicBezTo>
                    <a:pt x="46" y="252"/>
                    <a:pt x="23" y="320"/>
                    <a:pt x="23" y="389"/>
                  </a:cubicBezTo>
                  <a:cubicBezTo>
                    <a:pt x="0" y="480"/>
                    <a:pt x="0" y="571"/>
                    <a:pt x="0" y="663"/>
                  </a:cubicBezTo>
                  <a:cubicBezTo>
                    <a:pt x="23" y="868"/>
                    <a:pt x="69" y="1073"/>
                    <a:pt x="160" y="1256"/>
                  </a:cubicBezTo>
                  <a:cubicBezTo>
                    <a:pt x="229" y="1439"/>
                    <a:pt x="343" y="1621"/>
                    <a:pt x="480" y="1781"/>
                  </a:cubicBezTo>
                  <a:cubicBezTo>
                    <a:pt x="594" y="1941"/>
                    <a:pt x="754" y="2078"/>
                    <a:pt x="913" y="2215"/>
                  </a:cubicBezTo>
                  <a:cubicBezTo>
                    <a:pt x="1073" y="2329"/>
                    <a:pt x="1256" y="2443"/>
                    <a:pt x="1438" y="2534"/>
                  </a:cubicBezTo>
                  <a:cubicBezTo>
                    <a:pt x="1667" y="2648"/>
                    <a:pt x="1895" y="2717"/>
                    <a:pt x="2146" y="2717"/>
                  </a:cubicBezTo>
                  <a:cubicBezTo>
                    <a:pt x="2154" y="2721"/>
                    <a:pt x="2163" y="2723"/>
                    <a:pt x="2171" y="2723"/>
                  </a:cubicBezTo>
                  <a:cubicBezTo>
                    <a:pt x="2207" y="2723"/>
                    <a:pt x="2237" y="2686"/>
                    <a:pt x="2237" y="2648"/>
                  </a:cubicBezTo>
                  <a:cubicBezTo>
                    <a:pt x="2237" y="2603"/>
                    <a:pt x="2192" y="2580"/>
                    <a:pt x="2146" y="2557"/>
                  </a:cubicBezTo>
                  <a:lnTo>
                    <a:pt x="1986" y="2557"/>
                  </a:lnTo>
                  <a:cubicBezTo>
                    <a:pt x="1826" y="2511"/>
                    <a:pt x="1667" y="2466"/>
                    <a:pt x="1530" y="2397"/>
                  </a:cubicBezTo>
                  <a:cubicBezTo>
                    <a:pt x="1438" y="2352"/>
                    <a:pt x="1324" y="2306"/>
                    <a:pt x="1233" y="2237"/>
                  </a:cubicBezTo>
                  <a:cubicBezTo>
                    <a:pt x="1142" y="2192"/>
                    <a:pt x="1050" y="2123"/>
                    <a:pt x="959" y="2032"/>
                  </a:cubicBezTo>
                  <a:cubicBezTo>
                    <a:pt x="799" y="1895"/>
                    <a:pt x="639" y="1735"/>
                    <a:pt x="503" y="1553"/>
                  </a:cubicBezTo>
                  <a:cubicBezTo>
                    <a:pt x="411" y="1416"/>
                    <a:pt x="320" y="1256"/>
                    <a:pt x="251" y="1096"/>
                  </a:cubicBezTo>
                  <a:cubicBezTo>
                    <a:pt x="206" y="959"/>
                    <a:pt x="183" y="822"/>
                    <a:pt x="183" y="685"/>
                  </a:cubicBezTo>
                  <a:cubicBezTo>
                    <a:pt x="160" y="594"/>
                    <a:pt x="160" y="503"/>
                    <a:pt x="183" y="411"/>
                  </a:cubicBezTo>
                  <a:cubicBezTo>
                    <a:pt x="183" y="366"/>
                    <a:pt x="206" y="320"/>
                    <a:pt x="206" y="274"/>
                  </a:cubicBezTo>
                  <a:cubicBezTo>
                    <a:pt x="229" y="274"/>
                    <a:pt x="229" y="252"/>
                    <a:pt x="251" y="229"/>
                  </a:cubicBezTo>
                  <a:cubicBezTo>
                    <a:pt x="251" y="229"/>
                    <a:pt x="274" y="206"/>
                    <a:pt x="274" y="206"/>
                  </a:cubicBezTo>
                  <a:cubicBezTo>
                    <a:pt x="297" y="206"/>
                    <a:pt x="297" y="183"/>
                    <a:pt x="320" y="183"/>
                  </a:cubicBezTo>
                  <a:cubicBezTo>
                    <a:pt x="343" y="183"/>
                    <a:pt x="366" y="160"/>
                    <a:pt x="388" y="160"/>
                  </a:cubicBezTo>
                  <a:cubicBezTo>
                    <a:pt x="434" y="160"/>
                    <a:pt x="480" y="160"/>
                    <a:pt x="525" y="183"/>
                  </a:cubicBezTo>
                  <a:lnTo>
                    <a:pt x="503" y="183"/>
                  </a:lnTo>
                  <a:cubicBezTo>
                    <a:pt x="708" y="206"/>
                    <a:pt x="868" y="274"/>
                    <a:pt x="1050" y="343"/>
                  </a:cubicBezTo>
                  <a:cubicBezTo>
                    <a:pt x="1063" y="349"/>
                    <a:pt x="1075" y="352"/>
                    <a:pt x="1087" y="352"/>
                  </a:cubicBezTo>
                  <a:cubicBezTo>
                    <a:pt x="1119" y="352"/>
                    <a:pt x="1148" y="331"/>
                    <a:pt x="1164" y="297"/>
                  </a:cubicBezTo>
                  <a:cubicBezTo>
                    <a:pt x="1164" y="252"/>
                    <a:pt x="1142" y="206"/>
                    <a:pt x="1096" y="206"/>
                  </a:cubicBezTo>
                  <a:cubicBezTo>
                    <a:pt x="959" y="138"/>
                    <a:pt x="822" y="92"/>
                    <a:pt x="685" y="46"/>
                  </a:cubicBezTo>
                  <a:cubicBezTo>
                    <a:pt x="594" y="23"/>
                    <a:pt x="503" y="1"/>
                    <a:pt x="4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9916;p58">
              <a:extLst>
                <a:ext uri="{FF2B5EF4-FFF2-40B4-BE49-F238E27FC236}">
                  <a16:creationId xmlns:a16="http://schemas.microsoft.com/office/drawing/2014/main" id="{F11A6911-C8EC-8C30-20F4-5E09C5286561}"/>
                </a:ext>
              </a:extLst>
            </p:cNvPr>
            <p:cNvSpPr/>
            <p:nvPr/>
          </p:nvSpPr>
          <p:spPr>
            <a:xfrm>
              <a:off x="6181785" y="3663055"/>
              <a:ext cx="47" cy="113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9917;p58">
              <a:extLst>
                <a:ext uri="{FF2B5EF4-FFF2-40B4-BE49-F238E27FC236}">
                  <a16:creationId xmlns:a16="http://schemas.microsoft.com/office/drawing/2014/main" id="{5A767C27-44A1-7609-1B62-C042BE20E84E}"/>
                </a:ext>
              </a:extLst>
            </p:cNvPr>
            <p:cNvSpPr/>
            <p:nvPr/>
          </p:nvSpPr>
          <p:spPr>
            <a:xfrm>
              <a:off x="6167795" y="3668425"/>
              <a:ext cx="47" cy="47"/>
            </a:xfrm>
            <a:custGeom>
              <a:avLst/>
              <a:gdLst/>
              <a:ahLst/>
              <a:cxnLst/>
              <a:rect l="l" t="t" r="r" b="b"/>
              <a:pathLst>
                <a:path w="1" h="1" extrusionOk="0">
                  <a:moveTo>
                    <a:pt x="1" y="1"/>
                  </a:moveTo>
                  <a:lnTo>
                    <a:pt x="1" y="1"/>
                  </a:lnTo>
                  <a:lnTo>
                    <a:pt x="1" y="1"/>
                  </a:ln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9918;p58">
              <a:extLst>
                <a:ext uri="{FF2B5EF4-FFF2-40B4-BE49-F238E27FC236}">
                  <a16:creationId xmlns:a16="http://schemas.microsoft.com/office/drawing/2014/main" id="{14525C12-305B-0304-7485-531B5249898C}"/>
                </a:ext>
              </a:extLst>
            </p:cNvPr>
            <p:cNvSpPr/>
            <p:nvPr/>
          </p:nvSpPr>
          <p:spPr>
            <a:xfrm>
              <a:off x="5591516" y="3613596"/>
              <a:ext cx="576299" cy="168297"/>
            </a:xfrm>
            <a:custGeom>
              <a:avLst/>
              <a:gdLst/>
              <a:ahLst/>
              <a:cxnLst/>
              <a:rect l="l" t="t" r="r" b="b"/>
              <a:pathLst>
                <a:path w="12235" h="3573" extrusionOk="0">
                  <a:moveTo>
                    <a:pt x="2717" y="2511"/>
                  </a:moveTo>
                  <a:cubicBezTo>
                    <a:pt x="2717" y="2511"/>
                    <a:pt x="2739" y="2534"/>
                    <a:pt x="2739" y="2534"/>
                  </a:cubicBezTo>
                  <a:cubicBezTo>
                    <a:pt x="2739" y="2511"/>
                    <a:pt x="2717" y="2511"/>
                    <a:pt x="2717" y="2511"/>
                  </a:cubicBezTo>
                  <a:close/>
                  <a:moveTo>
                    <a:pt x="160" y="0"/>
                  </a:moveTo>
                  <a:cubicBezTo>
                    <a:pt x="137" y="0"/>
                    <a:pt x="137" y="0"/>
                    <a:pt x="115" y="23"/>
                  </a:cubicBezTo>
                  <a:cubicBezTo>
                    <a:pt x="69" y="23"/>
                    <a:pt x="46" y="46"/>
                    <a:pt x="0" y="46"/>
                  </a:cubicBezTo>
                  <a:cubicBezTo>
                    <a:pt x="183" y="343"/>
                    <a:pt x="366" y="640"/>
                    <a:pt x="571" y="891"/>
                  </a:cubicBezTo>
                  <a:cubicBezTo>
                    <a:pt x="845" y="1256"/>
                    <a:pt x="1165" y="1575"/>
                    <a:pt x="1507" y="1872"/>
                  </a:cubicBezTo>
                  <a:cubicBezTo>
                    <a:pt x="1872" y="2169"/>
                    <a:pt x="2237" y="2443"/>
                    <a:pt x="2648" y="2648"/>
                  </a:cubicBezTo>
                  <a:cubicBezTo>
                    <a:pt x="2991" y="2854"/>
                    <a:pt x="3379" y="3013"/>
                    <a:pt x="3744" y="3150"/>
                  </a:cubicBezTo>
                  <a:cubicBezTo>
                    <a:pt x="4497" y="3401"/>
                    <a:pt x="5273" y="3538"/>
                    <a:pt x="6072" y="3561"/>
                  </a:cubicBezTo>
                  <a:cubicBezTo>
                    <a:pt x="6211" y="3569"/>
                    <a:pt x="6351" y="3573"/>
                    <a:pt x="6491" y="3573"/>
                  </a:cubicBezTo>
                  <a:cubicBezTo>
                    <a:pt x="7156" y="3573"/>
                    <a:pt x="7828" y="3488"/>
                    <a:pt x="8469" y="3356"/>
                  </a:cubicBezTo>
                  <a:cubicBezTo>
                    <a:pt x="9267" y="3173"/>
                    <a:pt x="10021" y="2899"/>
                    <a:pt x="10728" y="2511"/>
                  </a:cubicBezTo>
                  <a:cubicBezTo>
                    <a:pt x="11048" y="2306"/>
                    <a:pt x="11390" y="2100"/>
                    <a:pt x="11687" y="1872"/>
                  </a:cubicBezTo>
                  <a:cubicBezTo>
                    <a:pt x="11824" y="1758"/>
                    <a:pt x="11938" y="1667"/>
                    <a:pt x="12052" y="1553"/>
                  </a:cubicBezTo>
                  <a:cubicBezTo>
                    <a:pt x="12121" y="1416"/>
                    <a:pt x="12166" y="1279"/>
                    <a:pt x="12235" y="1165"/>
                  </a:cubicBezTo>
                  <a:lnTo>
                    <a:pt x="12235" y="1165"/>
                  </a:lnTo>
                  <a:cubicBezTo>
                    <a:pt x="11847" y="1553"/>
                    <a:pt x="11390" y="1918"/>
                    <a:pt x="10911" y="2192"/>
                  </a:cubicBezTo>
                  <a:cubicBezTo>
                    <a:pt x="10340" y="2557"/>
                    <a:pt x="9701" y="2831"/>
                    <a:pt x="9039" y="3036"/>
                  </a:cubicBezTo>
                  <a:cubicBezTo>
                    <a:pt x="8263" y="3264"/>
                    <a:pt x="7441" y="3401"/>
                    <a:pt x="6643" y="3424"/>
                  </a:cubicBezTo>
                  <a:lnTo>
                    <a:pt x="6620" y="3424"/>
                  </a:lnTo>
                  <a:cubicBezTo>
                    <a:pt x="5889" y="3424"/>
                    <a:pt x="5159" y="3356"/>
                    <a:pt x="4429" y="3196"/>
                  </a:cubicBezTo>
                  <a:cubicBezTo>
                    <a:pt x="4155" y="3105"/>
                    <a:pt x="3858" y="3036"/>
                    <a:pt x="3584" y="2922"/>
                  </a:cubicBezTo>
                  <a:cubicBezTo>
                    <a:pt x="3287" y="2808"/>
                    <a:pt x="3013" y="2671"/>
                    <a:pt x="2739" y="2534"/>
                  </a:cubicBezTo>
                  <a:cubicBezTo>
                    <a:pt x="2214" y="2237"/>
                    <a:pt x="1735" y="1872"/>
                    <a:pt x="1301" y="1461"/>
                  </a:cubicBezTo>
                  <a:cubicBezTo>
                    <a:pt x="913" y="1073"/>
                    <a:pt x="548" y="640"/>
                    <a:pt x="251" y="160"/>
                  </a:cubicBezTo>
                  <a:cubicBezTo>
                    <a:pt x="229" y="115"/>
                    <a:pt x="183" y="46"/>
                    <a:pt x="1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9919;p58">
              <a:extLst>
                <a:ext uri="{FF2B5EF4-FFF2-40B4-BE49-F238E27FC236}">
                  <a16:creationId xmlns:a16="http://schemas.microsoft.com/office/drawing/2014/main" id="{0D4E5A79-4F08-84C4-7587-429CD5E06F27}"/>
                </a:ext>
              </a:extLst>
            </p:cNvPr>
            <p:cNvSpPr/>
            <p:nvPr/>
          </p:nvSpPr>
          <p:spPr>
            <a:xfrm>
              <a:off x="5800095" y="3764093"/>
              <a:ext cx="47" cy="47"/>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9920;p58">
              <a:extLst>
                <a:ext uri="{FF2B5EF4-FFF2-40B4-BE49-F238E27FC236}">
                  <a16:creationId xmlns:a16="http://schemas.microsoft.com/office/drawing/2014/main" id="{DD7DF1FD-ED7A-FF05-81B5-CC5BD269B8B6}"/>
                </a:ext>
              </a:extLst>
            </p:cNvPr>
            <p:cNvSpPr/>
            <p:nvPr/>
          </p:nvSpPr>
          <p:spPr>
            <a:xfrm>
              <a:off x="5904385" y="3774880"/>
              <a:ext cx="47" cy="47"/>
            </a:xfrm>
            <a:custGeom>
              <a:avLst/>
              <a:gdLst/>
              <a:ahLst/>
              <a:cxnLst/>
              <a:rect l="l" t="t" r="r" b="b"/>
              <a:pathLst>
                <a:path w="1" h="1" extrusionOk="0">
                  <a:moveTo>
                    <a:pt x="1" y="0"/>
                  </a:moveTo>
                  <a:lnTo>
                    <a:pt x="1"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9921;p58">
              <a:extLst>
                <a:ext uri="{FF2B5EF4-FFF2-40B4-BE49-F238E27FC236}">
                  <a16:creationId xmlns:a16="http://schemas.microsoft.com/office/drawing/2014/main" id="{58C14AF3-FED1-5846-D25F-D2420C6AB4F4}"/>
                </a:ext>
              </a:extLst>
            </p:cNvPr>
            <p:cNvSpPr/>
            <p:nvPr/>
          </p:nvSpPr>
          <p:spPr>
            <a:xfrm>
              <a:off x="5903302" y="3774880"/>
              <a:ext cx="1130" cy="47"/>
            </a:xfrm>
            <a:custGeom>
              <a:avLst/>
              <a:gdLst/>
              <a:ahLst/>
              <a:cxnLst/>
              <a:rect l="l" t="t" r="r" b="b"/>
              <a:pathLst>
                <a:path w="24" h="1" extrusionOk="0">
                  <a:moveTo>
                    <a:pt x="1" y="0"/>
                  </a:moveTo>
                  <a:cubicBezTo>
                    <a:pt x="1" y="0"/>
                    <a:pt x="24" y="0"/>
                    <a:pt x="24" y="0"/>
                  </a:cubicBezTo>
                  <a:lnTo>
                    <a:pt x="1"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9922;p58">
              <a:extLst>
                <a:ext uri="{FF2B5EF4-FFF2-40B4-BE49-F238E27FC236}">
                  <a16:creationId xmlns:a16="http://schemas.microsoft.com/office/drawing/2014/main" id="{36AB50FC-3AFE-FA4B-83A2-AF3488B32AEE}"/>
                </a:ext>
              </a:extLst>
            </p:cNvPr>
            <p:cNvSpPr/>
            <p:nvPr/>
          </p:nvSpPr>
          <p:spPr>
            <a:xfrm>
              <a:off x="5903302" y="3774880"/>
              <a:ext cx="47" cy="47"/>
            </a:xfrm>
            <a:custGeom>
              <a:avLst/>
              <a:gdLst/>
              <a:ahLst/>
              <a:cxnLst/>
              <a:rect l="l" t="t" r="r" b="b"/>
              <a:pathLst>
                <a:path w="1" h="1" extrusionOk="0">
                  <a:moveTo>
                    <a:pt x="1" y="0"/>
                  </a:moveTo>
                  <a:lnTo>
                    <a:pt x="1"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9923;p58">
              <a:extLst>
                <a:ext uri="{FF2B5EF4-FFF2-40B4-BE49-F238E27FC236}">
                  <a16:creationId xmlns:a16="http://schemas.microsoft.com/office/drawing/2014/main" id="{043F2967-E98A-965B-7B30-241014EA14E9}"/>
                </a:ext>
              </a:extLst>
            </p:cNvPr>
            <p:cNvSpPr/>
            <p:nvPr/>
          </p:nvSpPr>
          <p:spPr>
            <a:xfrm>
              <a:off x="5618413" y="3158807"/>
              <a:ext cx="511769" cy="349453"/>
            </a:xfrm>
            <a:custGeom>
              <a:avLst/>
              <a:gdLst/>
              <a:ahLst/>
              <a:cxnLst/>
              <a:rect l="l" t="t" r="r" b="b"/>
              <a:pathLst>
                <a:path w="10865" h="7419" extrusionOk="0">
                  <a:moveTo>
                    <a:pt x="6414" y="0"/>
                  </a:moveTo>
                  <a:cubicBezTo>
                    <a:pt x="6072" y="0"/>
                    <a:pt x="5729" y="23"/>
                    <a:pt x="5410" y="92"/>
                  </a:cubicBezTo>
                  <a:cubicBezTo>
                    <a:pt x="5067" y="137"/>
                    <a:pt x="4748" y="229"/>
                    <a:pt x="4451" y="343"/>
                  </a:cubicBezTo>
                  <a:cubicBezTo>
                    <a:pt x="4131" y="480"/>
                    <a:pt x="3835" y="617"/>
                    <a:pt x="3538" y="799"/>
                  </a:cubicBezTo>
                  <a:cubicBezTo>
                    <a:pt x="2876" y="1233"/>
                    <a:pt x="2305" y="1849"/>
                    <a:pt x="1849" y="2511"/>
                  </a:cubicBezTo>
                  <a:cubicBezTo>
                    <a:pt x="1324" y="3242"/>
                    <a:pt x="936" y="4063"/>
                    <a:pt x="639" y="4931"/>
                  </a:cubicBezTo>
                  <a:cubicBezTo>
                    <a:pt x="365" y="5661"/>
                    <a:pt x="160" y="6437"/>
                    <a:pt x="0" y="7213"/>
                  </a:cubicBezTo>
                  <a:cubicBezTo>
                    <a:pt x="23" y="7259"/>
                    <a:pt x="46" y="7304"/>
                    <a:pt x="69" y="7350"/>
                  </a:cubicBezTo>
                  <a:cubicBezTo>
                    <a:pt x="91" y="7373"/>
                    <a:pt x="91" y="7373"/>
                    <a:pt x="91" y="7396"/>
                  </a:cubicBezTo>
                  <a:cubicBezTo>
                    <a:pt x="91" y="7396"/>
                    <a:pt x="114" y="7419"/>
                    <a:pt x="114" y="7419"/>
                  </a:cubicBezTo>
                  <a:cubicBezTo>
                    <a:pt x="228" y="6802"/>
                    <a:pt x="388" y="6186"/>
                    <a:pt x="594" y="5570"/>
                  </a:cubicBezTo>
                  <a:cubicBezTo>
                    <a:pt x="586" y="5570"/>
                    <a:pt x="581" y="5570"/>
                    <a:pt x="578" y="5570"/>
                  </a:cubicBezTo>
                  <a:lnTo>
                    <a:pt x="578" y="5570"/>
                  </a:lnTo>
                  <a:cubicBezTo>
                    <a:pt x="896" y="4597"/>
                    <a:pt x="1282" y="3669"/>
                    <a:pt x="1826" y="2808"/>
                  </a:cubicBezTo>
                  <a:cubicBezTo>
                    <a:pt x="2146" y="2306"/>
                    <a:pt x="2534" y="1849"/>
                    <a:pt x="2967" y="1461"/>
                  </a:cubicBezTo>
                  <a:cubicBezTo>
                    <a:pt x="3127" y="1301"/>
                    <a:pt x="3310" y="1164"/>
                    <a:pt x="3492" y="1027"/>
                  </a:cubicBezTo>
                  <a:cubicBezTo>
                    <a:pt x="3675" y="913"/>
                    <a:pt x="3858" y="799"/>
                    <a:pt x="4040" y="708"/>
                  </a:cubicBezTo>
                  <a:cubicBezTo>
                    <a:pt x="4428" y="525"/>
                    <a:pt x="4816" y="366"/>
                    <a:pt x="5250" y="274"/>
                  </a:cubicBezTo>
                  <a:cubicBezTo>
                    <a:pt x="5628" y="199"/>
                    <a:pt x="6006" y="154"/>
                    <a:pt x="6397" y="154"/>
                  </a:cubicBezTo>
                  <a:cubicBezTo>
                    <a:pt x="6478" y="154"/>
                    <a:pt x="6560" y="156"/>
                    <a:pt x="6642" y="160"/>
                  </a:cubicBezTo>
                  <a:lnTo>
                    <a:pt x="6619" y="160"/>
                  </a:lnTo>
                  <a:cubicBezTo>
                    <a:pt x="7144" y="183"/>
                    <a:pt x="7647" y="274"/>
                    <a:pt x="8126" y="411"/>
                  </a:cubicBezTo>
                  <a:cubicBezTo>
                    <a:pt x="8605" y="571"/>
                    <a:pt x="9062" y="776"/>
                    <a:pt x="9495" y="1050"/>
                  </a:cubicBezTo>
                  <a:cubicBezTo>
                    <a:pt x="9906" y="1324"/>
                    <a:pt x="10271" y="1621"/>
                    <a:pt x="10614" y="1986"/>
                  </a:cubicBezTo>
                  <a:cubicBezTo>
                    <a:pt x="10682" y="2100"/>
                    <a:pt x="10774" y="2192"/>
                    <a:pt x="10865" y="2306"/>
                  </a:cubicBezTo>
                  <a:cubicBezTo>
                    <a:pt x="10774" y="2123"/>
                    <a:pt x="10705" y="1963"/>
                    <a:pt x="10614" y="1781"/>
                  </a:cubicBezTo>
                  <a:cubicBezTo>
                    <a:pt x="10591" y="1735"/>
                    <a:pt x="10545" y="1689"/>
                    <a:pt x="10500" y="1667"/>
                  </a:cubicBezTo>
                  <a:cubicBezTo>
                    <a:pt x="10249" y="1416"/>
                    <a:pt x="9975" y="1187"/>
                    <a:pt x="9678" y="982"/>
                  </a:cubicBezTo>
                  <a:cubicBezTo>
                    <a:pt x="9541" y="891"/>
                    <a:pt x="9404" y="799"/>
                    <a:pt x="9244" y="731"/>
                  </a:cubicBezTo>
                  <a:cubicBezTo>
                    <a:pt x="8674" y="411"/>
                    <a:pt x="8035" y="183"/>
                    <a:pt x="7373" y="69"/>
                  </a:cubicBezTo>
                  <a:cubicBezTo>
                    <a:pt x="7053" y="23"/>
                    <a:pt x="6734" y="0"/>
                    <a:pt x="64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9924;p58">
              <a:extLst>
                <a:ext uri="{FF2B5EF4-FFF2-40B4-BE49-F238E27FC236}">
                  <a16:creationId xmlns:a16="http://schemas.microsoft.com/office/drawing/2014/main" id="{BAF3AD75-C3A7-984D-B163-EACE32516A18}"/>
                </a:ext>
              </a:extLst>
            </p:cNvPr>
            <p:cNvSpPr/>
            <p:nvPr/>
          </p:nvSpPr>
          <p:spPr>
            <a:xfrm>
              <a:off x="5931282" y="3166344"/>
              <a:ext cx="47" cy="47"/>
            </a:xfrm>
            <a:custGeom>
              <a:avLst/>
              <a:gdLst/>
              <a:ahLst/>
              <a:cxnLst/>
              <a:rect l="l" t="t" r="r" b="b"/>
              <a:pathLst>
                <a:path w="1" h="1" extrusionOk="0">
                  <a:moveTo>
                    <a:pt x="0" y="0"/>
                  </a:moveTo>
                  <a:lnTo>
                    <a:pt x="0" y="0"/>
                  </a:ln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9925;p58">
              <a:extLst>
                <a:ext uri="{FF2B5EF4-FFF2-40B4-BE49-F238E27FC236}">
                  <a16:creationId xmlns:a16="http://schemas.microsoft.com/office/drawing/2014/main" id="{016A17E8-15F6-573D-5A36-9DA49C37B092}"/>
                </a:ext>
              </a:extLst>
            </p:cNvPr>
            <p:cNvSpPr/>
            <p:nvPr/>
          </p:nvSpPr>
          <p:spPr>
            <a:xfrm>
              <a:off x="6065672" y="3208266"/>
              <a:ext cx="47" cy="47"/>
            </a:xfrm>
            <a:custGeom>
              <a:avLst/>
              <a:gdLst/>
              <a:ahLst/>
              <a:cxnLst/>
              <a:rect l="l" t="t" r="r" b="b"/>
              <a:pathLst>
                <a:path w="1" h="1" extrusionOk="0">
                  <a:moveTo>
                    <a:pt x="0" y="0"/>
                  </a:moveTo>
                  <a:lnTo>
                    <a:pt x="0" y="0"/>
                  </a:ln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9926;p58">
              <a:extLst>
                <a:ext uri="{FF2B5EF4-FFF2-40B4-BE49-F238E27FC236}">
                  <a16:creationId xmlns:a16="http://schemas.microsoft.com/office/drawing/2014/main" id="{A3125A54-9A62-060A-3E4C-288E6B3C59DD}"/>
                </a:ext>
              </a:extLst>
            </p:cNvPr>
            <p:cNvSpPr/>
            <p:nvPr/>
          </p:nvSpPr>
          <p:spPr>
            <a:xfrm>
              <a:off x="5808716" y="3192109"/>
              <a:ext cx="47" cy="47"/>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9927;p58">
              <a:extLst>
                <a:ext uri="{FF2B5EF4-FFF2-40B4-BE49-F238E27FC236}">
                  <a16:creationId xmlns:a16="http://schemas.microsoft.com/office/drawing/2014/main" id="{833E616B-FBFB-95C6-AD97-832FE59AD488}"/>
                </a:ext>
              </a:extLst>
            </p:cNvPr>
            <p:cNvSpPr/>
            <p:nvPr/>
          </p:nvSpPr>
          <p:spPr>
            <a:xfrm>
              <a:off x="5547426" y="3027622"/>
              <a:ext cx="653736" cy="839414"/>
            </a:xfrm>
            <a:custGeom>
              <a:avLst/>
              <a:gdLst/>
              <a:ahLst/>
              <a:cxnLst/>
              <a:rect l="l" t="t" r="r" b="b"/>
              <a:pathLst>
                <a:path w="13879" h="17821" extrusionOk="0">
                  <a:moveTo>
                    <a:pt x="1" y="12692"/>
                  </a:moveTo>
                  <a:cubicBezTo>
                    <a:pt x="1" y="12694"/>
                    <a:pt x="1" y="12696"/>
                    <a:pt x="1" y="12698"/>
                  </a:cubicBezTo>
                  <a:lnTo>
                    <a:pt x="1" y="12698"/>
                  </a:lnTo>
                  <a:cubicBezTo>
                    <a:pt x="1" y="12696"/>
                    <a:pt x="1" y="12694"/>
                    <a:pt x="1" y="12692"/>
                  </a:cubicBezTo>
                  <a:close/>
                  <a:moveTo>
                    <a:pt x="990" y="14883"/>
                  </a:moveTo>
                  <a:cubicBezTo>
                    <a:pt x="995" y="14890"/>
                    <a:pt x="1000" y="14898"/>
                    <a:pt x="1005" y="14906"/>
                  </a:cubicBezTo>
                  <a:cubicBezTo>
                    <a:pt x="1005" y="14886"/>
                    <a:pt x="1005" y="14883"/>
                    <a:pt x="990" y="14883"/>
                  </a:cubicBezTo>
                  <a:close/>
                  <a:moveTo>
                    <a:pt x="8880" y="1"/>
                  </a:moveTo>
                  <a:cubicBezTo>
                    <a:pt x="8880" y="23"/>
                    <a:pt x="8880" y="23"/>
                    <a:pt x="8880" y="23"/>
                  </a:cubicBezTo>
                  <a:cubicBezTo>
                    <a:pt x="8880" y="46"/>
                    <a:pt x="8880" y="69"/>
                    <a:pt x="8880" y="69"/>
                  </a:cubicBezTo>
                  <a:cubicBezTo>
                    <a:pt x="8857" y="115"/>
                    <a:pt x="8857" y="138"/>
                    <a:pt x="8834" y="183"/>
                  </a:cubicBezTo>
                  <a:cubicBezTo>
                    <a:pt x="9496" y="982"/>
                    <a:pt x="10135" y="1781"/>
                    <a:pt x="10728" y="2603"/>
                  </a:cubicBezTo>
                  <a:cubicBezTo>
                    <a:pt x="11619" y="3858"/>
                    <a:pt x="12418" y="5182"/>
                    <a:pt x="12943" y="6620"/>
                  </a:cubicBezTo>
                  <a:cubicBezTo>
                    <a:pt x="13125" y="7076"/>
                    <a:pt x="13262" y="7556"/>
                    <a:pt x="13376" y="8035"/>
                  </a:cubicBezTo>
                  <a:cubicBezTo>
                    <a:pt x="13513" y="8514"/>
                    <a:pt x="13582" y="8994"/>
                    <a:pt x="13627" y="9496"/>
                  </a:cubicBezTo>
                  <a:cubicBezTo>
                    <a:pt x="13627" y="9473"/>
                    <a:pt x="13627" y="9473"/>
                    <a:pt x="13627" y="9473"/>
                  </a:cubicBezTo>
                  <a:cubicBezTo>
                    <a:pt x="13673" y="9884"/>
                    <a:pt x="13696" y="10295"/>
                    <a:pt x="13673" y="10729"/>
                  </a:cubicBezTo>
                  <a:cubicBezTo>
                    <a:pt x="13650" y="11117"/>
                    <a:pt x="13627" y="11527"/>
                    <a:pt x="13559" y="11938"/>
                  </a:cubicBezTo>
                  <a:lnTo>
                    <a:pt x="13559" y="11915"/>
                  </a:lnTo>
                  <a:cubicBezTo>
                    <a:pt x="13445" y="12555"/>
                    <a:pt x="13262" y="13171"/>
                    <a:pt x="12988" y="13764"/>
                  </a:cubicBezTo>
                  <a:cubicBezTo>
                    <a:pt x="12737" y="14289"/>
                    <a:pt x="12418" y="14791"/>
                    <a:pt x="12030" y="15248"/>
                  </a:cubicBezTo>
                  <a:cubicBezTo>
                    <a:pt x="12030" y="15248"/>
                    <a:pt x="12052" y="15225"/>
                    <a:pt x="12052" y="15225"/>
                  </a:cubicBezTo>
                  <a:lnTo>
                    <a:pt x="12052" y="15225"/>
                  </a:lnTo>
                  <a:cubicBezTo>
                    <a:pt x="11664" y="15682"/>
                    <a:pt x="11253" y="16070"/>
                    <a:pt x="10774" y="16412"/>
                  </a:cubicBezTo>
                  <a:cubicBezTo>
                    <a:pt x="10318" y="16732"/>
                    <a:pt x="9793" y="17005"/>
                    <a:pt x="9245" y="17234"/>
                  </a:cubicBezTo>
                  <a:cubicBezTo>
                    <a:pt x="8674" y="17439"/>
                    <a:pt x="8081" y="17576"/>
                    <a:pt x="7464" y="17645"/>
                  </a:cubicBezTo>
                  <a:cubicBezTo>
                    <a:pt x="7269" y="17659"/>
                    <a:pt x="7072" y="17667"/>
                    <a:pt x="6874" y="17667"/>
                  </a:cubicBezTo>
                  <a:cubicBezTo>
                    <a:pt x="6446" y="17667"/>
                    <a:pt x="6014" y="17631"/>
                    <a:pt x="5593" y="17553"/>
                  </a:cubicBezTo>
                  <a:lnTo>
                    <a:pt x="5616" y="17553"/>
                  </a:lnTo>
                  <a:cubicBezTo>
                    <a:pt x="5273" y="17508"/>
                    <a:pt x="4931" y="17416"/>
                    <a:pt x="4588" y="17302"/>
                  </a:cubicBezTo>
                  <a:cubicBezTo>
                    <a:pt x="4246" y="17188"/>
                    <a:pt x="3904" y="17051"/>
                    <a:pt x="3584" y="16914"/>
                  </a:cubicBezTo>
                  <a:cubicBezTo>
                    <a:pt x="3584" y="16891"/>
                    <a:pt x="3561" y="16891"/>
                    <a:pt x="3561" y="16891"/>
                  </a:cubicBezTo>
                  <a:cubicBezTo>
                    <a:pt x="2968" y="16617"/>
                    <a:pt x="2420" y="16275"/>
                    <a:pt x="1918" y="15864"/>
                  </a:cubicBezTo>
                  <a:cubicBezTo>
                    <a:pt x="1576" y="15567"/>
                    <a:pt x="1256" y="15248"/>
                    <a:pt x="982" y="14883"/>
                  </a:cubicBezTo>
                  <a:cubicBezTo>
                    <a:pt x="985" y="14883"/>
                    <a:pt x="988" y="14883"/>
                    <a:pt x="990" y="14883"/>
                  </a:cubicBezTo>
                  <a:lnTo>
                    <a:pt x="990" y="14883"/>
                  </a:lnTo>
                  <a:cubicBezTo>
                    <a:pt x="768" y="14548"/>
                    <a:pt x="568" y="14213"/>
                    <a:pt x="434" y="13856"/>
                  </a:cubicBezTo>
                  <a:cubicBezTo>
                    <a:pt x="297" y="13468"/>
                    <a:pt x="206" y="13102"/>
                    <a:pt x="160" y="12714"/>
                  </a:cubicBezTo>
                  <a:lnTo>
                    <a:pt x="23" y="12714"/>
                  </a:lnTo>
                  <a:cubicBezTo>
                    <a:pt x="23" y="12714"/>
                    <a:pt x="5" y="12714"/>
                    <a:pt x="1" y="12698"/>
                  </a:cubicBezTo>
                  <a:lnTo>
                    <a:pt x="1" y="12698"/>
                  </a:lnTo>
                  <a:cubicBezTo>
                    <a:pt x="24" y="12901"/>
                    <a:pt x="47" y="13081"/>
                    <a:pt x="92" y="13262"/>
                  </a:cubicBezTo>
                  <a:cubicBezTo>
                    <a:pt x="183" y="13627"/>
                    <a:pt x="297" y="13993"/>
                    <a:pt x="480" y="14335"/>
                  </a:cubicBezTo>
                  <a:cubicBezTo>
                    <a:pt x="640" y="14677"/>
                    <a:pt x="845" y="14974"/>
                    <a:pt x="1096" y="15271"/>
                  </a:cubicBezTo>
                  <a:cubicBezTo>
                    <a:pt x="1324" y="15545"/>
                    <a:pt x="1598" y="15819"/>
                    <a:pt x="1895" y="16047"/>
                  </a:cubicBezTo>
                  <a:cubicBezTo>
                    <a:pt x="2215" y="16321"/>
                    <a:pt x="2557" y="16549"/>
                    <a:pt x="2899" y="16732"/>
                  </a:cubicBezTo>
                  <a:cubicBezTo>
                    <a:pt x="3287" y="16960"/>
                    <a:pt x="3675" y="17142"/>
                    <a:pt x="4063" y="17302"/>
                  </a:cubicBezTo>
                  <a:cubicBezTo>
                    <a:pt x="4794" y="17576"/>
                    <a:pt x="5570" y="17759"/>
                    <a:pt x="6346" y="17804"/>
                  </a:cubicBezTo>
                  <a:cubicBezTo>
                    <a:pt x="6518" y="17815"/>
                    <a:pt x="6691" y="17821"/>
                    <a:pt x="6863" y="17821"/>
                  </a:cubicBezTo>
                  <a:cubicBezTo>
                    <a:pt x="7420" y="17821"/>
                    <a:pt x="7974" y="17761"/>
                    <a:pt x="8514" y="17622"/>
                  </a:cubicBezTo>
                  <a:cubicBezTo>
                    <a:pt x="9222" y="17439"/>
                    <a:pt x="9884" y="17165"/>
                    <a:pt x="10500" y="16777"/>
                  </a:cubicBezTo>
                  <a:cubicBezTo>
                    <a:pt x="11094" y="16412"/>
                    <a:pt x="11641" y="15933"/>
                    <a:pt x="12121" y="15385"/>
                  </a:cubicBezTo>
                  <a:cubicBezTo>
                    <a:pt x="12349" y="15111"/>
                    <a:pt x="12555" y="14814"/>
                    <a:pt x="12760" y="14518"/>
                  </a:cubicBezTo>
                  <a:cubicBezTo>
                    <a:pt x="12943" y="14198"/>
                    <a:pt x="13125" y="13856"/>
                    <a:pt x="13262" y="13513"/>
                  </a:cubicBezTo>
                  <a:cubicBezTo>
                    <a:pt x="13399" y="13171"/>
                    <a:pt x="13536" y="12806"/>
                    <a:pt x="13604" y="12418"/>
                  </a:cubicBezTo>
                  <a:cubicBezTo>
                    <a:pt x="13719" y="12030"/>
                    <a:pt x="13764" y="11619"/>
                    <a:pt x="13810" y="11231"/>
                  </a:cubicBezTo>
                  <a:cubicBezTo>
                    <a:pt x="13878" y="10363"/>
                    <a:pt x="13833" y="9519"/>
                    <a:pt x="13696" y="8674"/>
                  </a:cubicBezTo>
                  <a:cubicBezTo>
                    <a:pt x="13399" y="7031"/>
                    <a:pt x="12714" y="5456"/>
                    <a:pt x="11847" y="4018"/>
                  </a:cubicBezTo>
                  <a:cubicBezTo>
                    <a:pt x="11002" y="2603"/>
                    <a:pt x="9975" y="1279"/>
                    <a:pt x="88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9928;p58">
              <a:extLst>
                <a:ext uri="{FF2B5EF4-FFF2-40B4-BE49-F238E27FC236}">
                  <a16:creationId xmlns:a16="http://schemas.microsoft.com/office/drawing/2014/main" id="{B1FFBAA7-13C2-8E88-1602-42E5E4A7228A}"/>
                </a:ext>
              </a:extLst>
            </p:cNvPr>
            <p:cNvSpPr/>
            <p:nvPr/>
          </p:nvSpPr>
          <p:spPr>
            <a:xfrm>
              <a:off x="5982862" y="3839365"/>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9929;p58">
              <a:extLst>
                <a:ext uri="{FF2B5EF4-FFF2-40B4-BE49-F238E27FC236}">
                  <a16:creationId xmlns:a16="http://schemas.microsoft.com/office/drawing/2014/main" id="{86D9108F-18DA-35F1-A126-AEE897D39E04}"/>
                </a:ext>
              </a:extLst>
            </p:cNvPr>
            <p:cNvSpPr/>
            <p:nvPr/>
          </p:nvSpPr>
          <p:spPr>
            <a:xfrm>
              <a:off x="5636689" y="3774880"/>
              <a:ext cx="1083" cy="47"/>
            </a:xfrm>
            <a:custGeom>
              <a:avLst/>
              <a:gdLst/>
              <a:ahLst/>
              <a:cxnLst/>
              <a:rect l="l" t="t" r="r" b="b"/>
              <a:pathLst>
                <a:path w="23" h="1" extrusionOk="0">
                  <a:moveTo>
                    <a:pt x="23" y="0"/>
                  </a:moveTo>
                  <a:cubicBezTo>
                    <a:pt x="0" y="0"/>
                    <a:pt x="0" y="0"/>
                    <a:pt x="0" y="0"/>
                  </a:cubicBezTo>
                  <a:lnTo>
                    <a:pt x="23"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9930;p58">
              <a:extLst>
                <a:ext uri="{FF2B5EF4-FFF2-40B4-BE49-F238E27FC236}">
                  <a16:creationId xmlns:a16="http://schemas.microsoft.com/office/drawing/2014/main" id="{D8134C85-59B1-B6C0-0901-21096D4D8973}"/>
                </a:ext>
              </a:extLst>
            </p:cNvPr>
            <p:cNvSpPr/>
            <p:nvPr/>
          </p:nvSpPr>
          <p:spPr>
            <a:xfrm>
              <a:off x="6052765" y="3150187"/>
              <a:ext cx="1130" cy="1130"/>
            </a:xfrm>
            <a:custGeom>
              <a:avLst/>
              <a:gdLst/>
              <a:ahLst/>
              <a:cxnLst/>
              <a:rect l="l" t="t" r="r" b="b"/>
              <a:pathLst>
                <a:path w="24" h="24" extrusionOk="0">
                  <a:moveTo>
                    <a:pt x="23" y="24"/>
                  </a:moveTo>
                  <a:cubicBezTo>
                    <a:pt x="23" y="24"/>
                    <a:pt x="0" y="24"/>
                    <a:pt x="0" y="1"/>
                  </a:cubicBezTo>
                  <a:cubicBezTo>
                    <a:pt x="0" y="24"/>
                    <a:pt x="23" y="24"/>
                    <a:pt x="23" y="24"/>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9931;p58">
              <a:extLst>
                <a:ext uri="{FF2B5EF4-FFF2-40B4-BE49-F238E27FC236}">
                  <a16:creationId xmlns:a16="http://schemas.microsoft.com/office/drawing/2014/main" id="{D8D7F682-3687-6266-E834-7EB14D316EA8}"/>
                </a:ext>
              </a:extLst>
            </p:cNvPr>
            <p:cNvSpPr/>
            <p:nvPr/>
          </p:nvSpPr>
          <p:spPr>
            <a:xfrm>
              <a:off x="6157055" y="3339404"/>
              <a:ext cx="47" cy="47"/>
            </a:xfrm>
            <a:custGeom>
              <a:avLst/>
              <a:gdLst/>
              <a:ahLst/>
              <a:cxnLst/>
              <a:rect l="l" t="t" r="r" b="b"/>
              <a:pathLst>
                <a:path w="1" h="1" extrusionOk="0">
                  <a:moveTo>
                    <a:pt x="1" y="1"/>
                  </a:move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9932;p58">
              <a:extLst>
                <a:ext uri="{FF2B5EF4-FFF2-40B4-BE49-F238E27FC236}">
                  <a16:creationId xmlns:a16="http://schemas.microsoft.com/office/drawing/2014/main" id="{1ADC1DCE-4B31-E1B4-3075-B0C9E67134B6}"/>
                </a:ext>
              </a:extLst>
            </p:cNvPr>
            <p:cNvSpPr/>
            <p:nvPr/>
          </p:nvSpPr>
          <p:spPr>
            <a:xfrm>
              <a:off x="6054932" y="3799609"/>
              <a:ext cx="1083" cy="1130"/>
            </a:xfrm>
            <a:custGeom>
              <a:avLst/>
              <a:gdLst/>
              <a:ahLst/>
              <a:cxnLst/>
              <a:rect l="l" t="t" r="r" b="b"/>
              <a:pathLst>
                <a:path w="23" h="24" extrusionOk="0">
                  <a:moveTo>
                    <a:pt x="0" y="23"/>
                  </a:moveTo>
                  <a:cubicBezTo>
                    <a:pt x="23" y="0"/>
                    <a:pt x="23" y="0"/>
                    <a:pt x="23" y="0"/>
                  </a:cubicBezTo>
                  <a:cubicBezTo>
                    <a:pt x="23" y="0"/>
                    <a:pt x="23" y="0"/>
                    <a:pt x="0"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9933;p58">
              <a:extLst>
                <a:ext uri="{FF2B5EF4-FFF2-40B4-BE49-F238E27FC236}">
                  <a16:creationId xmlns:a16="http://schemas.microsoft.com/office/drawing/2014/main" id="{6D43F71B-5F78-D48D-9D79-DCF5C3FA57DE}"/>
                </a:ext>
              </a:extLst>
            </p:cNvPr>
            <p:cNvSpPr/>
            <p:nvPr/>
          </p:nvSpPr>
          <p:spPr>
            <a:xfrm>
              <a:off x="5715166" y="3823256"/>
              <a:ext cx="1130" cy="47"/>
            </a:xfrm>
            <a:custGeom>
              <a:avLst/>
              <a:gdLst/>
              <a:ahLst/>
              <a:cxnLst/>
              <a:rect l="l" t="t" r="r" b="b"/>
              <a:pathLst>
                <a:path w="24" h="1" extrusionOk="0">
                  <a:moveTo>
                    <a:pt x="23" y="0"/>
                  </a:moveTo>
                  <a:cubicBezTo>
                    <a:pt x="23" y="0"/>
                    <a:pt x="23" y="0"/>
                    <a:pt x="0" y="0"/>
                  </a:cubicBezTo>
                  <a:cubicBezTo>
                    <a:pt x="23" y="0"/>
                    <a:pt x="23" y="0"/>
                    <a:pt x="23"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9934;p58">
              <a:extLst>
                <a:ext uri="{FF2B5EF4-FFF2-40B4-BE49-F238E27FC236}">
                  <a16:creationId xmlns:a16="http://schemas.microsoft.com/office/drawing/2014/main" id="{CCDA4542-5228-F94D-FFBA-E37A2F9AC68D}"/>
                </a:ext>
              </a:extLst>
            </p:cNvPr>
            <p:cNvSpPr/>
            <p:nvPr/>
          </p:nvSpPr>
          <p:spPr>
            <a:xfrm>
              <a:off x="5716249" y="3823256"/>
              <a:ext cx="47" cy="1130"/>
            </a:xfrm>
            <a:custGeom>
              <a:avLst/>
              <a:gdLst/>
              <a:ahLst/>
              <a:cxnLst/>
              <a:rect l="l" t="t" r="r" b="b"/>
              <a:pathLst>
                <a:path w="1" h="24" extrusionOk="0">
                  <a:moveTo>
                    <a:pt x="0" y="23"/>
                  </a:moveTo>
                  <a:cubicBezTo>
                    <a:pt x="0" y="23"/>
                    <a:pt x="0" y="0"/>
                    <a:pt x="0" y="0"/>
                  </a:cubicBezTo>
                  <a:cubicBezTo>
                    <a:pt x="0" y="0"/>
                    <a:pt x="0" y="23"/>
                    <a:pt x="0"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9935;p58">
              <a:extLst>
                <a:ext uri="{FF2B5EF4-FFF2-40B4-BE49-F238E27FC236}">
                  <a16:creationId xmlns:a16="http://schemas.microsoft.com/office/drawing/2014/main" id="{0686FFE3-CAC4-F9DF-14E0-15EC60143F26}"/>
                </a:ext>
              </a:extLst>
            </p:cNvPr>
            <p:cNvSpPr/>
            <p:nvPr/>
          </p:nvSpPr>
          <p:spPr>
            <a:xfrm>
              <a:off x="6080698" y="3037326"/>
              <a:ext cx="221523" cy="165236"/>
            </a:xfrm>
            <a:custGeom>
              <a:avLst/>
              <a:gdLst/>
              <a:ahLst/>
              <a:cxnLst/>
              <a:rect l="l" t="t" r="r" b="b"/>
              <a:pathLst>
                <a:path w="4703" h="3508" extrusionOk="0">
                  <a:moveTo>
                    <a:pt x="4234" y="2602"/>
                  </a:moveTo>
                  <a:cubicBezTo>
                    <a:pt x="4224" y="2603"/>
                    <a:pt x="4224" y="2608"/>
                    <a:pt x="4224" y="2625"/>
                  </a:cubicBezTo>
                  <a:cubicBezTo>
                    <a:pt x="4227" y="2617"/>
                    <a:pt x="4230" y="2610"/>
                    <a:pt x="4234" y="2602"/>
                  </a:cubicBezTo>
                  <a:close/>
                  <a:moveTo>
                    <a:pt x="3973" y="0"/>
                  </a:moveTo>
                  <a:cubicBezTo>
                    <a:pt x="3927" y="23"/>
                    <a:pt x="3881" y="46"/>
                    <a:pt x="3858" y="69"/>
                  </a:cubicBezTo>
                  <a:cubicBezTo>
                    <a:pt x="3767" y="137"/>
                    <a:pt x="3699" y="251"/>
                    <a:pt x="3653" y="342"/>
                  </a:cubicBezTo>
                  <a:cubicBezTo>
                    <a:pt x="3585" y="457"/>
                    <a:pt x="3539" y="571"/>
                    <a:pt x="3470" y="685"/>
                  </a:cubicBezTo>
                  <a:cubicBezTo>
                    <a:pt x="3425" y="799"/>
                    <a:pt x="3379" y="913"/>
                    <a:pt x="3333" y="1004"/>
                  </a:cubicBezTo>
                  <a:cubicBezTo>
                    <a:pt x="3333" y="1004"/>
                    <a:pt x="3333" y="1004"/>
                    <a:pt x="3333" y="982"/>
                  </a:cubicBezTo>
                  <a:cubicBezTo>
                    <a:pt x="3311" y="1073"/>
                    <a:pt x="3265" y="1141"/>
                    <a:pt x="3219" y="1210"/>
                  </a:cubicBezTo>
                  <a:cubicBezTo>
                    <a:pt x="3174" y="1301"/>
                    <a:pt x="3105" y="1392"/>
                    <a:pt x="3060" y="1484"/>
                  </a:cubicBezTo>
                  <a:cubicBezTo>
                    <a:pt x="2945" y="1644"/>
                    <a:pt x="2808" y="1803"/>
                    <a:pt x="2671" y="1963"/>
                  </a:cubicBezTo>
                  <a:lnTo>
                    <a:pt x="2694" y="1963"/>
                  </a:lnTo>
                  <a:cubicBezTo>
                    <a:pt x="2443" y="2214"/>
                    <a:pt x="2192" y="2465"/>
                    <a:pt x="1895" y="2671"/>
                  </a:cubicBezTo>
                  <a:cubicBezTo>
                    <a:pt x="1895" y="2671"/>
                    <a:pt x="1895" y="2648"/>
                    <a:pt x="1895" y="2648"/>
                  </a:cubicBezTo>
                  <a:cubicBezTo>
                    <a:pt x="1690" y="2785"/>
                    <a:pt x="1462" y="2899"/>
                    <a:pt x="1234" y="2990"/>
                  </a:cubicBezTo>
                  <a:cubicBezTo>
                    <a:pt x="1051" y="3036"/>
                    <a:pt x="868" y="3082"/>
                    <a:pt x="686" y="3104"/>
                  </a:cubicBezTo>
                  <a:cubicBezTo>
                    <a:pt x="526" y="3104"/>
                    <a:pt x="343" y="3104"/>
                    <a:pt x="184" y="3059"/>
                  </a:cubicBezTo>
                  <a:lnTo>
                    <a:pt x="92" y="3059"/>
                  </a:lnTo>
                  <a:cubicBezTo>
                    <a:pt x="81" y="3047"/>
                    <a:pt x="75" y="3042"/>
                    <a:pt x="69" y="3042"/>
                  </a:cubicBezTo>
                  <a:cubicBezTo>
                    <a:pt x="64" y="3042"/>
                    <a:pt x="58" y="3047"/>
                    <a:pt x="47" y="3059"/>
                  </a:cubicBezTo>
                  <a:cubicBezTo>
                    <a:pt x="24" y="3059"/>
                    <a:pt x="1" y="3082"/>
                    <a:pt x="1" y="3104"/>
                  </a:cubicBezTo>
                  <a:cubicBezTo>
                    <a:pt x="1" y="3127"/>
                    <a:pt x="1" y="3150"/>
                    <a:pt x="1" y="3150"/>
                  </a:cubicBezTo>
                  <a:cubicBezTo>
                    <a:pt x="1" y="3173"/>
                    <a:pt x="24" y="3196"/>
                    <a:pt x="47" y="3196"/>
                  </a:cubicBezTo>
                  <a:cubicBezTo>
                    <a:pt x="252" y="3241"/>
                    <a:pt x="457" y="3264"/>
                    <a:pt x="663" y="3264"/>
                  </a:cubicBezTo>
                  <a:cubicBezTo>
                    <a:pt x="845" y="3241"/>
                    <a:pt x="1028" y="3218"/>
                    <a:pt x="1211" y="3150"/>
                  </a:cubicBezTo>
                  <a:cubicBezTo>
                    <a:pt x="1370" y="3104"/>
                    <a:pt x="1530" y="3059"/>
                    <a:pt x="1667" y="2967"/>
                  </a:cubicBezTo>
                  <a:cubicBezTo>
                    <a:pt x="1827" y="2899"/>
                    <a:pt x="1964" y="2808"/>
                    <a:pt x="2101" y="2716"/>
                  </a:cubicBezTo>
                  <a:cubicBezTo>
                    <a:pt x="2375" y="2511"/>
                    <a:pt x="2626" y="2283"/>
                    <a:pt x="2854" y="2009"/>
                  </a:cubicBezTo>
                  <a:cubicBezTo>
                    <a:pt x="3060" y="1758"/>
                    <a:pt x="3242" y="1507"/>
                    <a:pt x="3402" y="1210"/>
                  </a:cubicBezTo>
                  <a:cubicBezTo>
                    <a:pt x="3470" y="1096"/>
                    <a:pt x="3516" y="1004"/>
                    <a:pt x="3562" y="890"/>
                  </a:cubicBezTo>
                  <a:cubicBezTo>
                    <a:pt x="3607" y="776"/>
                    <a:pt x="3653" y="662"/>
                    <a:pt x="3721" y="548"/>
                  </a:cubicBezTo>
                  <a:cubicBezTo>
                    <a:pt x="3721" y="548"/>
                    <a:pt x="3721" y="571"/>
                    <a:pt x="3721" y="571"/>
                  </a:cubicBezTo>
                  <a:cubicBezTo>
                    <a:pt x="3767" y="457"/>
                    <a:pt x="3836" y="342"/>
                    <a:pt x="3904" y="251"/>
                  </a:cubicBezTo>
                  <a:cubicBezTo>
                    <a:pt x="3927" y="228"/>
                    <a:pt x="3950" y="206"/>
                    <a:pt x="3973" y="183"/>
                  </a:cubicBezTo>
                  <a:cubicBezTo>
                    <a:pt x="3995" y="183"/>
                    <a:pt x="3995" y="183"/>
                    <a:pt x="4018" y="160"/>
                  </a:cubicBezTo>
                  <a:lnTo>
                    <a:pt x="4064" y="160"/>
                  </a:lnTo>
                  <a:cubicBezTo>
                    <a:pt x="4087" y="160"/>
                    <a:pt x="4087" y="160"/>
                    <a:pt x="4087" y="183"/>
                  </a:cubicBezTo>
                  <a:cubicBezTo>
                    <a:pt x="4109" y="183"/>
                    <a:pt x="4132" y="206"/>
                    <a:pt x="4155" y="206"/>
                  </a:cubicBezTo>
                  <a:cubicBezTo>
                    <a:pt x="4178" y="251"/>
                    <a:pt x="4224" y="274"/>
                    <a:pt x="4246" y="320"/>
                  </a:cubicBezTo>
                  <a:cubicBezTo>
                    <a:pt x="4315" y="434"/>
                    <a:pt x="4383" y="571"/>
                    <a:pt x="4429" y="708"/>
                  </a:cubicBezTo>
                  <a:cubicBezTo>
                    <a:pt x="4475" y="867"/>
                    <a:pt x="4498" y="1027"/>
                    <a:pt x="4520" y="1187"/>
                  </a:cubicBezTo>
                  <a:lnTo>
                    <a:pt x="4520" y="1210"/>
                  </a:lnTo>
                  <a:cubicBezTo>
                    <a:pt x="4543" y="1415"/>
                    <a:pt x="4520" y="1644"/>
                    <a:pt x="4475" y="1872"/>
                  </a:cubicBezTo>
                  <a:cubicBezTo>
                    <a:pt x="4430" y="2115"/>
                    <a:pt x="4343" y="2359"/>
                    <a:pt x="4234" y="2602"/>
                  </a:cubicBezTo>
                  <a:lnTo>
                    <a:pt x="4234" y="2602"/>
                  </a:lnTo>
                  <a:cubicBezTo>
                    <a:pt x="4237" y="2602"/>
                    <a:pt x="4241" y="2602"/>
                    <a:pt x="4246" y="2602"/>
                  </a:cubicBezTo>
                  <a:cubicBezTo>
                    <a:pt x="4132" y="2808"/>
                    <a:pt x="4018" y="2990"/>
                    <a:pt x="3858" y="3150"/>
                  </a:cubicBezTo>
                  <a:lnTo>
                    <a:pt x="3881" y="3150"/>
                  </a:lnTo>
                  <a:cubicBezTo>
                    <a:pt x="3813" y="3218"/>
                    <a:pt x="3721" y="3287"/>
                    <a:pt x="3653" y="3355"/>
                  </a:cubicBezTo>
                  <a:cubicBezTo>
                    <a:pt x="3607" y="3401"/>
                    <a:pt x="3607" y="3447"/>
                    <a:pt x="3630" y="3470"/>
                  </a:cubicBezTo>
                  <a:cubicBezTo>
                    <a:pt x="3657" y="3496"/>
                    <a:pt x="3684" y="3507"/>
                    <a:pt x="3706" y="3507"/>
                  </a:cubicBezTo>
                  <a:cubicBezTo>
                    <a:pt x="3721" y="3507"/>
                    <a:pt x="3735" y="3502"/>
                    <a:pt x="3744" y="3492"/>
                  </a:cubicBezTo>
                  <a:cubicBezTo>
                    <a:pt x="4018" y="3264"/>
                    <a:pt x="4201" y="2990"/>
                    <a:pt x="4361" y="2693"/>
                  </a:cubicBezTo>
                  <a:cubicBezTo>
                    <a:pt x="4429" y="2534"/>
                    <a:pt x="4498" y="2374"/>
                    <a:pt x="4566" y="2191"/>
                  </a:cubicBezTo>
                  <a:cubicBezTo>
                    <a:pt x="4612" y="2032"/>
                    <a:pt x="4657" y="1872"/>
                    <a:pt x="4657" y="1689"/>
                  </a:cubicBezTo>
                  <a:cubicBezTo>
                    <a:pt x="4680" y="1507"/>
                    <a:pt x="4703" y="1347"/>
                    <a:pt x="4680" y="1164"/>
                  </a:cubicBezTo>
                  <a:cubicBezTo>
                    <a:pt x="4657" y="1004"/>
                    <a:pt x="4634" y="845"/>
                    <a:pt x="4589" y="685"/>
                  </a:cubicBezTo>
                  <a:cubicBezTo>
                    <a:pt x="4543" y="525"/>
                    <a:pt x="4475" y="388"/>
                    <a:pt x="4383" y="251"/>
                  </a:cubicBezTo>
                  <a:cubicBezTo>
                    <a:pt x="4338" y="183"/>
                    <a:pt x="4292" y="114"/>
                    <a:pt x="4246" y="69"/>
                  </a:cubicBezTo>
                  <a:cubicBezTo>
                    <a:pt x="4224" y="69"/>
                    <a:pt x="4224" y="69"/>
                    <a:pt x="4201" y="46"/>
                  </a:cubicBezTo>
                  <a:lnTo>
                    <a:pt x="4178" y="46"/>
                  </a:lnTo>
                  <a:cubicBezTo>
                    <a:pt x="4155" y="23"/>
                    <a:pt x="4132" y="23"/>
                    <a:pt x="4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9936;p58">
              <a:extLst>
                <a:ext uri="{FF2B5EF4-FFF2-40B4-BE49-F238E27FC236}">
                  <a16:creationId xmlns:a16="http://schemas.microsoft.com/office/drawing/2014/main" id="{A34CCFE3-D01F-B5B5-2ECF-6195158BAE03}"/>
                </a:ext>
              </a:extLst>
            </p:cNvPr>
            <p:cNvSpPr/>
            <p:nvPr/>
          </p:nvSpPr>
          <p:spPr>
            <a:xfrm>
              <a:off x="6252724" y="3177743"/>
              <a:ext cx="76400" cy="85397"/>
            </a:xfrm>
            <a:custGeom>
              <a:avLst/>
              <a:gdLst/>
              <a:ahLst/>
              <a:cxnLst/>
              <a:rect l="l" t="t" r="r" b="b"/>
              <a:pathLst>
                <a:path w="1622" h="1813" extrusionOk="0">
                  <a:moveTo>
                    <a:pt x="1131" y="0"/>
                  </a:moveTo>
                  <a:cubicBezTo>
                    <a:pt x="1065" y="0"/>
                    <a:pt x="998" y="12"/>
                    <a:pt x="937" y="32"/>
                  </a:cubicBezTo>
                  <a:cubicBezTo>
                    <a:pt x="777" y="55"/>
                    <a:pt x="640" y="101"/>
                    <a:pt x="480" y="169"/>
                  </a:cubicBezTo>
                  <a:cubicBezTo>
                    <a:pt x="343" y="215"/>
                    <a:pt x="229" y="283"/>
                    <a:pt x="92" y="329"/>
                  </a:cubicBezTo>
                  <a:lnTo>
                    <a:pt x="69" y="329"/>
                  </a:lnTo>
                  <a:cubicBezTo>
                    <a:pt x="47" y="352"/>
                    <a:pt x="24" y="352"/>
                    <a:pt x="24" y="374"/>
                  </a:cubicBezTo>
                  <a:cubicBezTo>
                    <a:pt x="1" y="397"/>
                    <a:pt x="1" y="420"/>
                    <a:pt x="24" y="443"/>
                  </a:cubicBezTo>
                  <a:cubicBezTo>
                    <a:pt x="24" y="443"/>
                    <a:pt x="24" y="466"/>
                    <a:pt x="47" y="489"/>
                  </a:cubicBezTo>
                  <a:lnTo>
                    <a:pt x="115" y="489"/>
                  </a:lnTo>
                  <a:cubicBezTo>
                    <a:pt x="275" y="420"/>
                    <a:pt x="435" y="352"/>
                    <a:pt x="594" y="283"/>
                  </a:cubicBezTo>
                  <a:lnTo>
                    <a:pt x="594" y="283"/>
                  </a:lnTo>
                  <a:cubicBezTo>
                    <a:pt x="594" y="283"/>
                    <a:pt x="572" y="306"/>
                    <a:pt x="572" y="306"/>
                  </a:cubicBezTo>
                  <a:cubicBezTo>
                    <a:pt x="731" y="237"/>
                    <a:pt x="868" y="192"/>
                    <a:pt x="1028" y="169"/>
                  </a:cubicBezTo>
                  <a:lnTo>
                    <a:pt x="1211" y="169"/>
                  </a:lnTo>
                  <a:cubicBezTo>
                    <a:pt x="1234" y="169"/>
                    <a:pt x="1256" y="192"/>
                    <a:pt x="1279" y="192"/>
                  </a:cubicBezTo>
                  <a:cubicBezTo>
                    <a:pt x="1302" y="215"/>
                    <a:pt x="1325" y="215"/>
                    <a:pt x="1348" y="237"/>
                  </a:cubicBezTo>
                  <a:cubicBezTo>
                    <a:pt x="1371" y="237"/>
                    <a:pt x="1371" y="260"/>
                    <a:pt x="1393" y="283"/>
                  </a:cubicBezTo>
                  <a:cubicBezTo>
                    <a:pt x="1416" y="306"/>
                    <a:pt x="1416" y="329"/>
                    <a:pt x="1439" y="374"/>
                  </a:cubicBezTo>
                  <a:cubicBezTo>
                    <a:pt x="1439" y="397"/>
                    <a:pt x="1462" y="420"/>
                    <a:pt x="1462" y="443"/>
                  </a:cubicBezTo>
                  <a:cubicBezTo>
                    <a:pt x="1462" y="489"/>
                    <a:pt x="1462" y="534"/>
                    <a:pt x="1462" y="557"/>
                  </a:cubicBezTo>
                  <a:cubicBezTo>
                    <a:pt x="1439" y="625"/>
                    <a:pt x="1416" y="671"/>
                    <a:pt x="1393" y="717"/>
                  </a:cubicBezTo>
                  <a:cubicBezTo>
                    <a:pt x="1371" y="808"/>
                    <a:pt x="1302" y="877"/>
                    <a:pt x="1256" y="945"/>
                  </a:cubicBezTo>
                  <a:cubicBezTo>
                    <a:pt x="1119" y="1105"/>
                    <a:pt x="982" y="1219"/>
                    <a:pt x="846" y="1333"/>
                  </a:cubicBezTo>
                  <a:cubicBezTo>
                    <a:pt x="686" y="1447"/>
                    <a:pt x="526" y="1538"/>
                    <a:pt x="343" y="1607"/>
                  </a:cubicBezTo>
                  <a:cubicBezTo>
                    <a:pt x="298" y="1630"/>
                    <a:pt x="252" y="1653"/>
                    <a:pt x="206" y="1653"/>
                  </a:cubicBezTo>
                  <a:cubicBezTo>
                    <a:pt x="184" y="1653"/>
                    <a:pt x="138" y="1698"/>
                    <a:pt x="161" y="1744"/>
                  </a:cubicBezTo>
                  <a:cubicBezTo>
                    <a:pt x="161" y="1790"/>
                    <a:pt x="206" y="1812"/>
                    <a:pt x="252" y="1812"/>
                  </a:cubicBezTo>
                  <a:cubicBezTo>
                    <a:pt x="321" y="1790"/>
                    <a:pt x="412" y="1767"/>
                    <a:pt x="480" y="1744"/>
                  </a:cubicBezTo>
                  <a:cubicBezTo>
                    <a:pt x="549" y="1698"/>
                    <a:pt x="640" y="1653"/>
                    <a:pt x="709" y="1607"/>
                  </a:cubicBezTo>
                  <a:cubicBezTo>
                    <a:pt x="960" y="1447"/>
                    <a:pt x="1211" y="1265"/>
                    <a:pt x="1393" y="1036"/>
                  </a:cubicBezTo>
                  <a:cubicBezTo>
                    <a:pt x="1462" y="945"/>
                    <a:pt x="1553" y="831"/>
                    <a:pt x="1576" y="694"/>
                  </a:cubicBezTo>
                  <a:cubicBezTo>
                    <a:pt x="1599" y="625"/>
                    <a:pt x="1622" y="580"/>
                    <a:pt x="1622" y="511"/>
                  </a:cubicBezTo>
                  <a:cubicBezTo>
                    <a:pt x="1622" y="466"/>
                    <a:pt x="1622" y="397"/>
                    <a:pt x="1599" y="352"/>
                  </a:cubicBezTo>
                  <a:cubicBezTo>
                    <a:pt x="1576" y="283"/>
                    <a:pt x="1553" y="215"/>
                    <a:pt x="1507" y="169"/>
                  </a:cubicBezTo>
                  <a:cubicBezTo>
                    <a:pt x="1485" y="146"/>
                    <a:pt x="1439" y="101"/>
                    <a:pt x="1416" y="78"/>
                  </a:cubicBezTo>
                  <a:cubicBezTo>
                    <a:pt x="1393" y="78"/>
                    <a:pt x="1371" y="55"/>
                    <a:pt x="1371" y="55"/>
                  </a:cubicBezTo>
                  <a:cubicBezTo>
                    <a:pt x="1295" y="17"/>
                    <a:pt x="1213" y="0"/>
                    <a:pt x="11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9937;p58">
              <a:extLst>
                <a:ext uri="{FF2B5EF4-FFF2-40B4-BE49-F238E27FC236}">
                  <a16:creationId xmlns:a16="http://schemas.microsoft.com/office/drawing/2014/main" id="{46BEA0A9-8647-CCEE-5752-2BC59F380D99}"/>
                </a:ext>
              </a:extLst>
            </p:cNvPr>
            <p:cNvSpPr/>
            <p:nvPr/>
          </p:nvSpPr>
          <p:spPr>
            <a:xfrm>
              <a:off x="6153852" y="3255559"/>
              <a:ext cx="150540" cy="84596"/>
            </a:xfrm>
            <a:custGeom>
              <a:avLst/>
              <a:gdLst/>
              <a:ahLst/>
              <a:cxnLst/>
              <a:rect l="l" t="t" r="r" b="b"/>
              <a:pathLst>
                <a:path w="3196" h="1796" extrusionOk="0">
                  <a:moveTo>
                    <a:pt x="2328" y="1"/>
                  </a:moveTo>
                  <a:cubicBezTo>
                    <a:pt x="2283" y="1"/>
                    <a:pt x="2237" y="23"/>
                    <a:pt x="2237" y="69"/>
                  </a:cubicBezTo>
                  <a:cubicBezTo>
                    <a:pt x="2214" y="115"/>
                    <a:pt x="2237" y="160"/>
                    <a:pt x="2283" y="160"/>
                  </a:cubicBezTo>
                  <a:cubicBezTo>
                    <a:pt x="2465" y="206"/>
                    <a:pt x="2671" y="252"/>
                    <a:pt x="2830" y="320"/>
                  </a:cubicBezTo>
                  <a:cubicBezTo>
                    <a:pt x="2876" y="343"/>
                    <a:pt x="2899" y="366"/>
                    <a:pt x="2945" y="389"/>
                  </a:cubicBezTo>
                  <a:cubicBezTo>
                    <a:pt x="2967" y="411"/>
                    <a:pt x="2990" y="411"/>
                    <a:pt x="2990" y="434"/>
                  </a:cubicBezTo>
                  <a:cubicBezTo>
                    <a:pt x="2990" y="457"/>
                    <a:pt x="3013" y="457"/>
                    <a:pt x="3013" y="480"/>
                  </a:cubicBezTo>
                  <a:cubicBezTo>
                    <a:pt x="3013" y="480"/>
                    <a:pt x="3013" y="503"/>
                    <a:pt x="3036" y="526"/>
                  </a:cubicBezTo>
                  <a:cubicBezTo>
                    <a:pt x="3036" y="548"/>
                    <a:pt x="3036" y="548"/>
                    <a:pt x="3013" y="571"/>
                  </a:cubicBezTo>
                  <a:cubicBezTo>
                    <a:pt x="3013" y="617"/>
                    <a:pt x="3013" y="663"/>
                    <a:pt x="2990" y="708"/>
                  </a:cubicBezTo>
                  <a:cubicBezTo>
                    <a:pt x="2945" y="777"/>
                    <a:pt x="2899" y="868"/>
                    <a:pt x="2830" y="936"/>
                  </a:cubicBezTo>
                  <a:cubicBezTo>
                    <a:pt x="2739" y="1051"/>
                    <a:pt x="2648" y="1142"/>
                    <a:pt x="2534" y="1210"/>
                  </a:cubicBezTo>
                  <a:cubicBezTo>
                    <a:pt x="2397" y="1324"/>
                    <a:pt x="2237" y="1416"/>
                    <a:pt x="2077" y="1461"/>
                  </a:cubicBezTo>
                  <a:cubicBezTo>
                    <a:pt x="1872" y="1553"/>
                    <a:pt x="1643" y="1598"/>
                    <a:pt x="1415" y="1621"/>
                  </a:cubicBezTo>
                  <a:cubicBezTo>
                    <a:pt x="1301" y="1621"/>
                    <a:pt x="1187" y="1644"/>
                    <a:pt x="1073" y="1644"/>
                  </a:cubicBezTo>
                  <a:cubicBezTo>
                    <a:pt x="982" y="1621"/>
                    <a:pt x="867" y="1621"/>
                    <a:pt x="753" y="1598"/>
                  </a:cubicBezTo>
                  <a:cubicBezTo>
                    <a:pt x="594" y="1576"/>
                    <a:pt x="434" y="1530"/>
                    <a:pt x="297" y="1484"/>
                  </a:cubicBezTo>
                  <a:cubicBezTo>
                    <a:pt x="228" y="1461"/>
                    <a:pt x="183" y="1416"/>
                    <a:pt x="137" y="1393"/>
                  </a:cubicBezTo>
                  <a:cubicBezTo>
                    <a:pt x="124" y="1386"/>
                    <a:pt x="110" y="1384"/>
                    <a:pt x="97" y="1384"/>
                  </a:cubicBezTo>
                  <a:cubicBezTo>
                    <a:pt x="67" y="1384"/>
                    <a:pt x="39" y="1400"/>
                    <a:pt x="23" y="1416"/>
                  </a:cubicBezTo>
                  <a:cubicBezTo>
                    <a:pt x="0" y="1461"/>
                    <a:pt x="23" y="1507"/>
                    <a:pt x="46" y="1530"/>
                  </a:cubicBezTo>
                  <a:cubicBezTo>
                    <a:pt x="274" y="1667"/>
                    <a:pt x="525" y="1735"/>
                    <a:pt x="753" y="1758"/>
                  </a:cubicBezTo>
                  <a:cubicBezTo>
                    <a:pt x="874" y="1785"/>
                    <a:pt x="994" y="1796"/>
                    <a:pt x="1114" y="1796"/>
                  </a:cubicBezTo>
                  <a:cubicBezTo>
                    <a:pt x="1199" y="1796"/>
                    <a:pt x="1284" y="1790"/>
                    <a:pt x="1370" y="1781"/>
                  </a:cubicBezTo>
                  <a:cubicBezTo>
                    <a:pt x="1575" y="1758"/>
                    <a:pt x="1780" y="1735"/>
                    <a:pt x="1986" y="1667"/>
                  </a:cubicBezTo>
                  <a:cubicBezTo>
                    <a:pt x="2168" y="1598"/>
                    <a:pt x="2374" y="1530"/>
                    <a:pt x="2534" y="1416"/>
                  </a:cubicBezTo>
                  <a:cubicBezTo>
                    <a:pt x="2716" y="1302"/>
                    <a:pt x="2853" y="1165"/>
                    <a:pt x="2967" y="1005"/>
                  </a:cubicBezTo>
                  <a:cubicBezTo>
                    <a:pt x="3036" y="936"/>
                    <a:pt x="3081" y="845"/>
                    <a:pt x="3127" y="777"/>
                  </a:cubicBezTo>
                  <a:cubicBezTo>
                    <a:pt x="3150" y="708"/>
                    <a:pt x="3173" y="640"/>
                    <a:pt x="3196" y="571"/>
                  </a:cubicBezTo>
                  <a:cubicBezTo>
                    <a:pt x="3196" y="526"/>
                    <a:pt x="3173" y="457"/>
                    <a:pt x="3150" y="411"/>
                  </a:cubicBezTo>
                  <a:cubicBezTo>
                    <a:pt x="3150" y="366"/>
                    <a:pt x="3104" y="320"/>
                    <a:pt x="3081" y="297"/>
                  </a:cubicBezTo>
                  <a:cubicBezTo>
                    <a:pt x="3059" y="275"/>
                    <a:pt x="3036" y="252"/>
                    <a:pt x="3013" y="229"/>
                  </a:cubicBezTo>
                  <a:cubicBezTo>
                    <a:pt x="2922" y="183"/>
                    <a:pt x="2853" y="160"/>
                    <a:pt x="2762" y="115"/>
                  </a:cubicBezTo>
                  <a:cubicBezTo>
                    <a:pt x="2625" y="69"/>
                    <a:pt x="2465" y="46"/>
                    <a:pt x="23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9938;p58">
              <a:extLst>
                <a:ext uri="{FF2B5EF4-FFF2-40B4-BE49-F238E27FC236}">
                  <a16:creationId xmlns:a16="http://schemas.microsoft.com/office/drawing/2014/main" id="{408CDB79-A757-FE03-73D8-6048DFBD0A6F}"/>
                </a:ext>
              </a:extLst>
            </p:cNvPr>
            <p:cNvSpPr/>
            <p:nvPr/>
          </p:nvSpPr>
          <p:spPr>
            <a:xfrm>
              <a:off x="5161450" y="3193193"/>
              <a:ext cx="287090" cy="205414"/>
            </a:xfrm>
            <a:custGeom>
              <a:avLst/>
              <a:gdLst/>
              <a:ahLst/>
              <a:cxnLst/>
              <a:rect l="l" t="t" r="r" b="b"/>
              <a:pathLst>
                <a:path w="6095" h="4361" extrusionOk="0">
                  <a:moveTo>
                    <a:pt x="3196" y="1"/>
                  </a:moveTo>
                  <a:cubicBezTo>
                    <a:pt x="3082" y="1"/>
                    <a:pt x="2945" y="24"/>
                    <a:pt x="2808" y="46"/>
                  </a:cubicBezTo>
                  <a:cubicBezTo>
                    <a:pt x="2465" y="92"/>
                    <a:pt x="2123" y="206"/>
                    <a:pt x="1803" y="366"/>
                  </a:cubicBezTo>
                  <a:cubicBezTo>
                    <a:pt x="1507" y="549"/>
                    <a:pt x="1233" y="754"/>
                    <a:pt x="982" y="1005"/>
                  </a:cubicBezTo>
                  <a:cubicBezTo>
                    <a:pt x="480" y="1507"/>
                    <a:pt x="160" y="2146"/>
                    <a:pt x="23" y="2831"/>
                  </a:cubicBezTo>
                  <a:cubicBezTo>
                    <a:pt x="0" y="2922"/>
                    <a:pt x="69" y="2991"/>
                    <a:pt x="160" y="3014"/>
                  </a:cubicBezTo>
                  <a:cubicBezTo>
                    <a:pt x="169" y="3017"/>
                    <a:pt x="178" y="3018"/>
                    <a:pt x="188" y="3018"/>
                  </a:cubicBezTo>
                  <a:cubicBezTo>
                    <a:pt x="251" y="3018"/>
                    <a:pt x="323" y="2956"/>
                    <a:pt x="343" y="2877"/>
                  </a:cubicBezTo>
                  <a:cubicBezTo>
                    <a:pt x="365" y="2785"/>
                    <a:pt x="388" y="2671"/>
                    <a:pt x="411" y="2557"/>
                  </a:cubicBezTo>
                  <a:cubicBezTo>
                    <a:pt x="502" y="2283"/>
                    <a:pt x="639" y="1987"/>
                    <a:pt x="799" y="1735"/>
                  </a:cubicBezTo>
                  <a:cubicBezTo>
                    <a:pt x="959" y="1507"/>
                    <a:pt x="1142" y="1279"/>
                    <a:pt x="1347" y="1096"/>
                  </a:cubicBezTo>
                  <a:cubicBezTo>
                    <a:pt x="1530" y="914"/>
                    <a:pt x="1735" y="777"/>
                    <a:pt x="1963" y="640"/>
                  </a:cubicBezTo>
                  <a:cubicBezTo>
                    <a:pt x="2169" y="526"/>
                    <a:pt x="2397" y="457"/>
                    <a:pt x="2648" y="389"/>
                  </a:cubicBezTo>
                  <a:cubicBezTo>
                    <a:pt x="2853" y="343"/>
                    <a:pt x="3059" y="320"/>
                    <a:pt x="3287" y="320"/>
                  </a:cubicBezTo>
                  <a:cubicBezTo>
                    <a:pt x="3493" y="343"/>
                    <a:pt x="3721" y="366"/>
                    <a:pt x="3926" y="434"/>
                  </a:cubicBezTo>
                  <a:cubicBezTo>
                    <a:pt x="4132" y="503"/>
                    <a:pt x="4314" y="594"/>
                    <a:pt x="4497" y="708"/>
                  </a:cubicBezTo>
                  <a:cubicBezTo>
                    <a:pt x="4679" y="822"/>
                    <a:pt x="4862" y="959"/>
                    <a:pt x="4999" y="1119"/>
                  </a:cubicBezTo>
                  <a:cubicBezTo>
                    <a:pt x="5159" y="1302"/>
                    <a:pt x="5296" y="1484"/>
                    <a:pt x="5410" y="1690"/>
                  </a:cubicBezTo>
                  <a:cubicBezTo>
                    <a:pt x="5524" y="1918"/>
                    <a:pt x="5615" y="2169"/>
                    <a:pt x="5684" y="2443"/>
                  </a:cubicBezTo>
                  <a:cubicBezTo>
                    <a:pt x="5729" y="2671"/>
                    <a:pt x="5775" y="2922"/>
                    <a:pt x="5775" y="3173"/>
                  </a:cubicBezTo>
                  <a:cubicBezTo>
                    <a:pt x="5775" y="3196"/>
                    <a:pt x="5775" y="3242"/>
                    <a:pt x="5775" y="3288"/>
                  </a:cubicBezTo>
                  <a:cubicBezTo>
                    <a:pt x="5775" y="3379"/>
                    <a:pt x="5752" y="3493"/>
                    <a:pt x="5752" y="3584"/>
                  </a:cubicBezTo>
                  <a:cubicBezTo>
                    <a:pt x="5752" y="3607"/>
                    <a:pt x="5752" y="3607"/>
                    <a:pt x="5729" y="3630"/>
                  </a:cubicBezTo>
                  <a:cubicBezTo>
                    <a:pt x="5729" y="3630"/>
                    <a:pt x="5729" y="3653"/>
                    <a:pt x="5729" y="3676"/>
                  </a:cubicBezTo>
                  <a:cubicBezTo>
                    <a:pt x="5729" y="3744"/>
                    <a:pt x="5707" y="3790"/>
                    <a:pt x="5707" y="3858"/>
                  </a:cubicBezTo>
                  <a:cubicBezTo>
                    <a:pt x="5707" y="3858"/>
                    <a:pt x="5707" y="3881"/>
                    <a:pt x="5707" y="3881"/>
                  </a:cubicBezTo>
                  <a:cubicBezTo>
                    <a:pt x="5684" y="3904"/>
                    <a:pt x="5684" y="3927"/>
                    <a:pt x="5684" y="3950"/>
                  </a:cubicBezTo>
                  <a:cubicBezTo>
                    <a:pt x="5661" y="3995"/>
                    <a:pt x="5661" y="4064"/>
                    <a:pt x="5638" y="4132"/>
                  </a:cubicBezTo>
                  <a:cubicBezTo>
                    <a:pt x="5638" y="4132"/>
                    <a:pt x="5638" y="4132"/>
                    <a:pt x="5638" y="4155"/>
                  </a:cubicBezTo>
                  <a:cubicBezTo>
                    <a:pt x="5638" y="4155"/>
                    <a:pt x="5615" y="4178"/>
                    <a:pt x="5615" y="4178"/>
                  </a:cubicBezTo>
                  <a:cubicBezTo>
                    <a:pt x="5615" y="4178"/>
                    <a:pt x="5615" y="4201"/>
                    <a:pt x="5615" y="4201"/>
                  </a:cubicBezTo>
                  <a:cubicBezTo>
                    <a:pt x="5615" y="4246"/>
                    <a:pt x="5638" y="4269"/>
                    <a:pt x="5661" y="4292"/>
                  </a:cubicBezTo>
                  <a:cubicBezTo>
                    <a:pt x="5684" y="4338"/>
                    <a:pt x="5707" y="4360"/>
                    <a:pt x="5752" y="4360"/>
                  </a:cubicBezTo>
                  <a:cubicBezTo>
                    <a:pt x="5798" y="4360"/>
                    <a:pt x="5844" y="4360"/>
                    <a:pt x="5866" y="4338"/>
                  </a:cubicBezTo>
                  <a:cubicBezTo>
                    <a:pt x="5912" y="4315"/>
                    <a:pt x="5935" y="4269"/>
                    <a:pt x="5935" y="4223"/>
                  </a:cubicBezTo>
                  <a:cubicBezTo>
                    <a:pt x="5935" y="4223"/>
                    <a:pt x="5935" y="4223"/>
                    <a:pt x="5935" y="4201"/>
                  </a:cubicBezTo>
                  <a:cubicBezTo>
                    <a:pt x="5958" y="4201"/>
                    <a:pt x="5958" y="4201"/>
                    <a:pt x="5958" y="4178"/>
                  </a:cubicBezTo>
                  <a:lnTo>
                    <a:pt x="5958" y="4155"/>
                  </a:lnTo>
                  <a:cubicBezTo>
                    <a:pt x="5981" y="4109"/>
                    <a:pt x="5981" y="4041"/>
                    <a:pt x="6003" y="3995"/>
                  </a:cubicBezTo>
                  <a:cubicBezTo>
                    <a:pt x="6003" y="3995"/>
                    <a:pt x="6003" y="3972"/>
                    <a:pt x="6003" y="3972"/>
                  </a:cubicBezTo>
                  <a:cubicBezTo>
                    <a:pt x="6003" y="3972"/>
                    <a:pt x="6003" y="3950"/>
                    <a:pt x="6003" y="3950"/>
                  </a:cubicBezTo>
                  <a:cubicBezTo>
                    <a:pt x="6003" y="3927"/>
                    <a:pt x="6026" y="3927"/>
                    <a:pt x="6026" y="3904"/>
                  </a:cubicBezTo>
                  <a:cubicBezTo>
                    <a:pt x="6026" y="3835"/>
                    <a:pt x="6049" y="3790"/>
                    <a:pt x="6049" y="3721"/>
                  </a:cubicBezTo>
                  <a:cubicBezTo>
                    <a:pt x="6049" y="3698"/>
                    <a:pt x="6049" y="3698"/>
                    <a:pt x="6049" y="3698"/>
                  </a:cubicBezTo>
                  <a:cubicBezTo>
                    <a:pt x="6049" y="3676"/>
                    <a:pt x="6049" y="3676"/>
                    <a:pt x="6049" y="3676"/>
                  </a:cubicBezTo>
                  <a:cubicBezTo>
                    <a:pt x="6049" y="3676"/>
                    <a:pt x="6049" y="3676"/>
                    <a:pt x="6049" y="3653"/>
                  </a:cubicBezTo>
                  <a:cubicBezTo>
                    <a:pt x="6072" y="3470"/>
                    <a:pt x="6095" y="3310"/>
                    <a:pt x="6095" y="3151"/>
                  </a:cubicBezTo>
                  <a:cubicBezTo>
                    <a:pt x="6095" y="3151"/>
                    <a:pt x="6095" y="3151"/>
                    <a:pt x="6095" y="3128"/>
                  </a:cubicBezTo>
                  <a:cubicBezTo>
                    <a:pt x="6072" y="2740"/>
                    <a:pt x="6003" y="2329"/>
                    <a:pt x="5866" y="1964"/>
                  </a:cubicBezTo>
                  <a:cubicBezTo>
                    <a:pt x="5798" y="1758"/>
                    <a:pt x="5707" y="1553"/>
                    <a:pt x="5592" y="1370"/>
                  </a:cubicBezTo>
                  <a:cubicBezTo>
                    <a:pt x="5478" y="1188"/>
                    <a:pt x="5341" y="1028"/>
                    <a:pt x="5204" y="868"/>
                  </a:cubicBezTo>
                  <a:cubicBezTo>
                    <a:pt x="4908" y="549"/>
                    <a:pt x="4520" y="297"/>
                    <a:pt x="4109" y="161"/>
                  </a:cubicBezTo>
                  <a:cubicBezTo>
                    <a:pt x="3835" y="69"/>
                    <a:pt x="3515" y="1"/>
                    <a:pt x="31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9939;p58">
              <a:extLst>
                <a:ext uri="{FF2B5EF4-FFF2-40B4-BE49-F238E27FC236}">
                  <a16:creationId xmlns:a16="http://schemas.microsoft.com/office/drawing/2014/main" id="{861E8203-A1ED-A94F-E639-D35727A29972}"/>
                </a:ext>
              </a:extLst>
            </p:cNvPr>
            <p:cNvSpPr/>
            <p:nvPr/>
          </p:nvSpPr>
          <p:spPr>
            <a:xfrm>
              <a:off x="5736645" y="3338367"/>
              <a:ext cx="287137" cy="206921"/>
            </a:xfrm>
            <a:custGeom>
              <a:avLst/>
              <a:gdLst/>
              <a:ahLst/>
              <a:cxnLst/>
              <a:rect l="l" t="t" r="r" b="b"/>
              <a:pathLst>
                <a:path w="6096" h="4393" extrusionOk="0">
                  <a:moveTo>
                    <a:pt x="3219" y="0"/>
                  </a:moveTo>
                  <a:cubicBezTo>
                    <a:pt x="2877" y="0"/>
                    <a:pt x="2534" y="69"/>
                    <a:pt x="2215" y="183"/>
                  </a:cubicBezTo>
                  <a:cubicBezTo>
                    <a:pt x="1941" y="297"/>
                    <a:pt x="1667" y="434"/>
                    <a:pt x="1416" y="616"/>
                  </a:cubicBezTo>
                  <a:cubicBezTo>
                    <a:pt x="1165" y="822"/>
                    <a:pt x="937" y="1050"/>
                    <a:pt x="731" y="1301"/>
                  </a:cubicBezTo>
                  <a:cubicBezTo>
                    <a:pt x="366" y="1758"/>
                    <a:pt x="138" y="2283"/>
                    <a:pt x="24" y="2853"/>
                  </a:cubicBezTo>
                  <a:cubicBezTo>
                    <a:pt x="1" y="2945"/>
                    <a:pt x="69" y="3036"/>
                    <a:pt x="138" y="3036"/>
                  </a:cubicBezTo>
                  <a:cubicBezTo>
                    <a:pt x="150" y="3039"/>
                    <a:pt x="162" y="3040"/>
                    <a:pt x="174" y="3040"/>
                  </a:cubicBezTo>
                  <a:cubicBezTo>
                    <a:pt x="252" y="3040"/>
                    <a:pt x="323" y="2981"/>
                    <a:pt x="343" y="2922"/>
                  </a:cubicBezTo>
                  <a:cubicBezTo>
                    <a:pt x="366" y="2808"/>
                    <a:pt x="389" y="2694"/>
                    <a:pt x="412" y="2602"/>
                  </a:cubicBezTo>
                  <a:cubicBezTo>
                    <a:pt x="503" y="2306"/>
                    <a:pt x="640" y="2009"/>
                    <a:pt x="800" y="1735"/>
                  </a:cubicBezTo>
                  <a:cubicBezTo>
                    <a:pt x="959" y="1507"/>
                    <a:pt x="1142" y="1301"/>
                    <a:pt x="1325" y="1119"/>
                  </a:cubicBezTo>
                  <a:cubicBezTo>
                    <a:pt x="1530" y="936"/>
                    <a:pt x="1736" y="776"/>
                    <a:pt x="1964" y="639"/>
                  </a:cubicBezTo>
                  <a:cubicBezTo>
                    <a:pt x="2192" y="548"/>
                    <a:pt x="2420" y="457"/>
                    <a:pt x="2649" y="388"/>
                  </a:cubicBezTo>
                  <a:cubicBezTo>
                    <a:pt x="2877" y="343"/>
                    <a:pt x="3082" y="320"/>
                    <a:pt x="3311" y="320"/>
                  </a:cubicBezTo>
                  <a:cubicBezTo>
                    <a:pt x="3516" y="343"/>
                    <a:pt x="3721" y="388"/>
                    <a:pt x="3927" y="434"/>
                  </a:cubicBezTo>
                  <a:cubicBezTo>
                    <a:pt x="4132" y="502"/>
                    <a:pt x="4338" y="594"/>
                    <a:pt x="4520" y="708"/>
                  </a:cubicBezTo>
                  <a:cubicBezTo>
                    <a:pt x="4703" y="822"/>
                    <a:pt x="4863" y="959"/>
                    <a:pt x="5000" y="1119"/>
                  </a:cubicBezTo>
                  <a:cubicBezTo>
                    <a:pt x="5159" y="1301"/>
                    <a:pt x="5296" y="1484"/>
                    <a:pt x="5410" y="1689"/>
                  </a:cubicBezTo>
                  <a:cubicBezTo>
                    <a:pt x="5525" y="1917"/>
                    <a:pt x="5616" y="2169"/>
                    <a:pt x="5684" y="2442"/>
                  </a:cubicBezTo>
                  <a:cubicBezTo>
                    <a:pt x="5684" y="2420"/>
                    <a:pt x="5684" y="2420"/>
                    <a:pt x="5684" y="2397"/>
                  </a:cubicBezTo>
                  <a:cubicBezTo>
                    <a:pt x="5707" y="2488"/>
                    <a:pt x="5707" y="2557"/>
                    <a:pt x="5730" y="2648"/>
                  </a:cubicBezTo>
                  <a:cubicBezTo>
                    <a:pt x="5730" y="2671"/>
                    <a:pt x="5730" y="2694"/>
                    <a:pt x="5753" y="2716"/>
                  </a:cubicBezTo>
                  <a:cubicBezTo>
                    <a:pt x="5753" y="2716"/>
                    <a:pt x="5753" y="2716"/>
                    <a:pt x="5753" y="2739"/>
                  </a:cubicBezTo>
                  <a:cubicBezTo>
                    <a:pt x="5753" y="2808"/>
                    <a:pt x="5753" y="2853"/>
                    <a:pt x="5753" y="2922"/>
                  </a:cubicBezTo>
                  <a:lnTo>
                    <a:pt x="5776" y="2922"/>
                  </a:lnTo>
                  <a:lnTo>
                    <a:pt x="5776" y="2945"/>
                  </a:lnTo>
                  <a:cubicBezTo>
                    <a:pt x="5776" y="2945"/>
                    <a:pt x="5776" y="2945"/>
                    <a:pt x="5776" y="2967"/>
                  </a:cubicBezTo>
                  <a:cubicBezTo>
                    <a:pt x="5776" y="3036"/>
                    <a:pt x="5776" y="3104"/>
                    <a:pt x="5776" y="3173"/>
                  </a:cubicBezTo>
                  <a:cubicBezTo>
                    <a:pt x="5776" y="3219"/>
                    <a:pt x="5776" y="3264"/>
                    <a:pt x="5776" y="3310"/>
                  </a:cubicBezTo>
                  <a:cubicBezTo>
                    <a:pt x="5776" y="3424"/>
                    <a:pt x="5753" y="3561"/>
                    <a:pt x="5730" y="3698"/>
                  </a:cubicBezTo>
                  <a:cubicBezTo>
                    <a:pt x="5730" y="3744"/>
                    <a:pt x="5707" y="3812"/>
                    <a:pt x="5707" y="3880"/>
                  </a:cubicBezTo>
                  <a:cubicBezTo>
                    <a:pt x="5707" y="3903"/>
                    <a:pt x="5684" y="3926"/>
                    <a:pt x="5684" y="3926"/>
                  </a:cubicBezTo>
                  <a:cubicBezTo>
                    <a:pt x="5684" y="3949"/>
                    <a:pt x="5684" y="3949"/>
                    <a:pt x="5684" y="3949"/>
                  </a:cubicBezTo>
                  <a:cubicBezTo>
                    <a:pt x="5684" y="4017"/>
                    <a:pt x="5662" y="4063"/>
                    <a:pt x="5639" y="4132"/>
                  </a:cubicBezTo>
                  <a:lnTo>
                    <a:pt x="5639" y="4154"/>
                  </a:lnTo>
                  <a:cubicBezTo>
                    <a:pt x="5639" y="4154"/>
                    <a:pt x="5639" y="4154"/>
                    <a:pt x="5639" y="4177"/>
                  </a:cubicBezTo>
                  <a:lnTo>
                    <a:pt x="5616" y="4177"/>
                  </a:lnTo>
                  <a:cubicBezTo>
                    <a:pt x="5616" y="4200"/>
                    <a:pt x="5616" y="4200"/>
                    <a:pt x="5616" y="4200"/>
                  </a:cubicBezTo>
                  <a:cubicBezTo>
                    <a:pt x="5616" y="4223"/>
                    <a:pt x="5616" y="4223"/>
                    <a:pt x="5616" y="4223"/>
                  </a:cubicBezTo>
                  <a:cubicBezTo>
                    <a:pt x="5616" y="4268"/>
                    <a:pt x="5639" y="4291"/>
                    <a:pt x="5639" y="4337"/>
                  </a:cubicBezTo>
                  <a:cubicBezTo>
                    <a:pt x="5662" y="4360"/>
                    <a:pt x="5707" y="4383"/>
                    <a:pt x="5753" y="4383"/>
                  </a:cubicBezTo>
                  <a:cubicBezTo>
                    <a:pt x="5766" y="4389"/>
                    <a:pt x="5780" y="4392"/>
                    <a:pt x="5792" y="4392"/>
                  </a:cubicBezTo>
                  <a:cubicBezTo>
                    <a:pt x="5823" y="4392"/>
                    <a:pt x="5851" y="4376"/>
                    <a:pt x="5867" y="4360"/>
                  </a:cubicBezTo>
                  <a:cubicBezTo>
                    <a:pt x="5913" y="4337"/>
                    <a:pt x="5913" y="4314"/>
                    <a:pt x="5935" y="4268"/>
                  </a:cubicBezTo>
                  <a:lnTo>
                    <a:pt x="5935" y="4246"/>
                  </a:lnTo>
                  <a:lnTo>
                    <a:pt x="5935" y="4223"/>
                  </a:lnTo>
                  <a:cubicBezTo>
                    <a:pt x="5958" y="4223"/>
                    <a:pt x="5958" y="4223"/>
                    <a:pt x="5958" y="4200"/>
                  </a:cubicBezTo>
                  <a:cubicBezTo>
                    <a:pt x="5958" y="4177"/>
                    <a:pt x="5958" y="4177"/>
                    <a:pt x="5958" y="4177"/>
                  </a:cubicBezTo>
                  <a:cubicBezTo>
                    <a:pt x="5958" y="4177"/>
                    <a:pt x="5958" y="4177"/>
                    <a:pt x="5958" y="4154"/>
                  </a:cubicBezTo>
                  <a:cubicBezTo>
                    <a:pt x="5981" y="4109"/>
                    <a:pt x="5981" y="4063"/>
                    <a:pt x="6004" y="3995"/>
                  </a:cubicBezTo>
                  <a:cubicBezTo>
                    <a:pt x="6004" y="3995"/>
                    <a:pt x="6004" y="3995"/>
                    <a:pt x="6004" y="3972"/>
                  </a:cubicBezTo>
                  <a:cubicBezTo>
                    <a:pt x="6004" y="3949"/>
                    <a:pt x="6027" y="3949"/>
                    <a:pt x="6027" y="3926"/>
                  </a:cubicBezTo>
                  <a:cubicBezTo>
                    <a:pt x="6027" y="3926"/>
                    <a:pt x="6027" y="3903"/>
                    <a:pt x="6027" y="3903"/>
                  </a:cubicBezTo>
                  <a:cubicBezTo>
                    <a:pt x="6027" y="3858"/>
                    <a:pt x="6050" y="3789"/>
                    <a:pt x="6050" y="3721"/>
                  </a:cubicBezTo>
                  <a:cubicBezTo>
                    <a:pt x="6072" y="3515"/>
                    <a:pt x="6095" y="3333"/>
                    <a:pt x="6095" y="3127"/>
                  </a:cubicBezTo>
                  <a:cubicBezTo>
                    <a:pt x="6095" y="3059"/>
                    <a:pt x="6095" y="2990"/>
                    <a:pt x="6095" y="2922"/>
                  </a:cubicBezTo>
                  <a:lnTo>
                    <a:pt x="6072" y="2922"/>
                  </a:lnTo>
                  <a:cubicBezTo>
                    <a:pt x="6072" y="2831"/>
                    <a:pt x="6072" y="2762"/>
                    <a:pt x="6050" y="2694"/>
                  </a:cubicBezTo>
                  <a:cubicBezTo>
                    <a:pt x="6050" y="2671"/>
                    <a:pt x="6050" y="2648"/>
                    <a:pt x="6050" y="2625"/>
                  </a:cubicBezTo>
                  <a:cubicBezTo>
                    <a:pt x="6027" y="2420"/>
                    <a:pt x="5958" y="2237"/>
                    <a:pt x="5913" y="2032"/>
                  </a:cubicBezTo>
                  <a:cubicBezTo>
                    <a:pt x="5844" y="1826"/>
                    <a:pt x="5753" y="1644"/>
                    <a:pt x="5639" y="1461"/>
                  </a:cubicBezTo>
                  <a:cubicBezTo>
                    <a:pt x="5433" y="1073"/>
                    <a:pt x="5114" y="731"/>
                    <a:pt x="4749" y="479"/>
                  </a:cubicBezTo>
                  <a:cubicBezTo>
                    <a:pt x="4383" y="228"/>
                    <a:pt x="3950" y="69"/>
                    <a:pt x="3516" y="23"/>
                  </a:cubicBezTo>
                  <a:cubicBezTo>
                    <a:pt x="3425" y="23"/>
                    <a:pt x="3311" y="0"/>
                    <a:pt x="32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9940;p58">
              <a:extLst>
                <a:ext uri="{FF2B5EF4-FFF2-40B4-BE49-F238E27FC236}">
                  <a16:creationId xmlns:a16="http://schemas.microsoft.com/office/drawing/2014/main" id="{E02AC1A3-F421-1E4D-ECEE-670E060DE203}"/>
                </a:ext>
              </a:extLst>
            </p:cNvPr>
            <p:cNvSpPr/>
            <p:nvPr/>
          </p:nvSpPr>
          <p:spPr>
            <a:xfrm>
              <a:off x="5472153" y="3449109"/>
              <a:ext cx="117238" cy="184972"/>
            </a:xfrm>
            <a:custGeom>
              <a:avLst/>
              <a:gdLst/>
              <a:ahLst/>
              <a:cxnLst/>
              <a:rect l="l" t="t" r="r" b="b"/>
              <a:pathLst>
                <a:path w="2489" h="3927" extrusionOk="0">
                  <a:moveTo>
                    <a:pt x="2397" y="0"/>
                  </a:moveTo>
                  <a:cubicBezTo>
                    <a:pt x="2375" y="0"/>
                    <a:pt x="2375" y="23"/>
                    <a:pt x="2352" y="23"/>
                  </a:cubicBezTo>
                  <a:cubicBezTo>
                    <a:pt x="1781" y="251"/>
                    <a:pt x="1188" y="457"/>
                    <a:pt x="686" y="822"/>
                  </a:cubicBezTo>
                  <a:cubicBezTo>
                    <a:pt x="549" y="913"/>
                    <a:pt x="434" y="1004"/>
                    <a:pt x="343" y="1119"/>
                  </a:cubicBezTo>
                  <a:cubicBezTo>
                    <a:pt x="298" y="1164"/>
                    <a:pt x="252" y="1210"/>
                    <a:pt x="206" y="1278"/>
                  </a:cubicBezTo>
                  <a:cubicBezTo>
                    <a:pt x="161" y="1347"/>
                    <a:pt x="138" y="1415"/>
                    <a:pt x="115" y="1484"/>
                  </a:cubicBezTo>
                  <a:cubicBezTo>
                    <a:pt x="46" y="1598"/>
                    <a:pt x="1" y="1758"/>
                    <a:pt x="1" y="1895"/>
                  </a:cubicBezTo>
                  <a:cubicBezTo>
                    <a:pt x="1" y="2054"/>
                    <a:pt x="24" y="2237"/>
                    <a:pt x="69" y="2397"/>
                  </a:cubicBezTo>
                  <a:cubicBezTo>
                    <a:pt x="138" y="2557"/>
                    <a:pt x="206" y="2716"/>
                    <a:pt x="298" y="2853"/>
                  </a:cubicBezTo>
                  <a:cubicBezTo>
                    <a:pt x="389" y="3013"/>
                    <a:pt x="503" y="3150"/>
                    <a:pt x="640" y="3287"/>
                  </a:cubicBezTo>
                  <a:cubicBezTo>
                    <a:pt x="754" y="3424"/>
                    <a:pt x="891" y="3561"/>
                    <a:pt x="1028" y="3675"/>
                  </a:cubicBezTo>
                  <a:cubicBezTo>
                    <a:pt x="1142" y="3766"/>
                    <a:pt x="1256" y="3858"/>
                    <a:pt x="1393" y="3926"/>
                  </a:cubicBezTo>
                  <a:lnTo>
                    <a:pt x="1576" y="3926"/>
                  </a:lnTo>
                  <a:cubicBezTo>
                    <a:pt x="1599" y="3880"/>
                    <a:pt x="1576" y="3858"/>
                    <a:pt x="1553" y="3835"/>
                  </a:cubicBezTo>
                  <a:cubicBezTo>
                    <a:pt x="1370" y="3744"/>
                    <a:pt x="1211" y="3607"/>
                    <a:pt x="1074" y="3492"/>
                  </a:cubicBezTo>
                  <a:cubicBezTo>
                    <a:pt x="845" y="3287"/>
                    <a:pt x="640" y="3082"/>
                    <a:pt x="480" y="2831"/>
                  </a:cubicBezTo>
                  <a:cubicBezTo>
                    <a:pt x="389" y="2694"/>
                    <a:pt x="320" y="2534"/>
                    <a:pt x="252" y="2374"/>
                  </a:cubicBezTo>
                  <a:cubicBezTo>
                    <a:pt x="206" y="2260"/>
                    <a:pt x="183" y="2146"/>
                    <a:pt x="183" y="2032"/>
                  </a:cubicBezTo>
                  <a:cubicBezTo>
                    <a:pt x="183" y="2032"/>
                    <a:pt x="183" y="2054"/>
                    <a:pt x="183" y="2054"/>
                  </a:cubicBezTo>
                  <a:cubicBezTo>
                    <a:pt x="161" y="1963"/>
                    <a:pt x="183" y="1872"/>
                    <a:pt x="183" y="1758"/>
                  </a:cubicBezTo>
                  <a:cubicBezTo>
                    <a:pt x="206" y="1666"/>
                    <a:pt x="229" y="1575"/>
                    <a:pt x="275" y="1507"/>
                  </a:cubicBezTo>
                  <a:cubicBezTo>
                    <a:pt x="320" y="1415"/>
                    <a:pt x="389" y="1324"/>
                    <a:pt x="457" y="1233"/>
                  </a:cubicBezTo>
                  <a:cubicBezTo>
                    <a:pt x="571" y="1119"/>
                    <a:pt x="708" y="1004"/>
                    <a:pt x="868" y="890"/>
                  </a:cubicBezTo>
                  <a:cubicBezTo>
                    <a:pt x="1348" y="571"/>
                    <a:pt x="1895" y="388"/>
                    <a:pt x="2443" y="183"/>
                  </a:cubicBezTo>
                  <a:cubicBezTo>
                    <a:pt x="2489" y="160"/>
                    <a:pt x="2489" y="91"/>
                    <a:pt x="2466" y="69"/>
                  </a:cubicBezTo>
                  <a:cubicBezTo>
                    <a:pt x="2466" y="46"/>
                    <a:pt x="2443" y="23"/>
                    <a:pt x="2420" y="23"/>
                  </a:cubicBezTo>
                  <a:cubicBezTo>
                    <a:pt x="2420" y="23"/>
                    <a:pt x="2397" y="0"/>
                    <a:pt x="23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9941;p58">
              <a:extLst>
                <a:ext uri="{FF2B5EF4-FFF2-40B4-BE49-F238E27FC236}">
                  <a16:creationId xmlns:a16="http://schemas.microsoft.com/office/drawing/2014/main" id="{30F151E7-F546-9238-B361-DF4DBD60CAC0}"/>
                </a:ext>
              </a:extLst>
            </p:cNvPr>
            <p:cNvSpPr/>
            <p:nvPr/>
          </p:nvSpPr>
          <p:spPr>
            <a:xfrm>
              <a:off x="5528066" y="3451228"/>
              <a:ext cx="119405" cy="182852"/>
            </a:xfrm>
            <a:custGeom>
              <a:avLst/>
              <a:gdLst/>
              <a:ahLst/>
              <a:cxnLst/>
              <a:rect l="l" t="t" r="r" b="b"/>
              <a:pathLst>
                <a:path w="2535" h="3882" extrusionOk="0">
                  <a:moveTo>
                    <a:pt x="1302" y="1"/>
                  </a:moveTo>
                  <a:cubicBezTo>
                    <a:pt x="1279" y="1"/>
                    <a:pt x="1279" y="1"/>
                    <a:pt x="1256" y="24"/>
                  </a:cubicBezTo>
                  <a:cubicBezTo>
                    <a:pt x="1210" y="46"/>
                    <a:pt x="1210" y="92"/>
                    <a:pt x="1233" y="138"/>
                  </a:cubicBezTo>
                  <a:cubicBezTo>
                    <a:pt x="1576" y="594"/>
                    <a:pt x="1941" y="1051"/>
                    <a:pt x="2192" y="1576"/>
                  </a:cubicBezTo>
                  <a:cubicBezTo>
                    <a:pt x="2260" y="1736"/>
                    <a:pt x="2329" y="1918"/>
                    <a:pt x="2352" y="2078"/>
                  </a:cubicBezTo>
                  <a:cubicBezTo>
                    <a:pt x="2375" y="2192"/>
                    <a:pt x="2375" y="2283"/>
                    <a:pt x="2375" y="2397"/>
                  </a:cubicBezTo>
                  <a:cubicBezTo>
                    <a:pt x="2352" y="2489"/>
                    <a:pt x="2329" y="2580"/>
                    <a:pt x="2306" y="2671"/>
                  </a:cubicBezTo>
                  <a:cubicBezTo>
                    <a:pt x="2260" y="2763"/>
                    <a:pt x="2215" y="2831"/>
                    <a:pt x="2169" y="2922"/>
                  </a:cubicBezTo>
                  <a:cubicBezTo>
                    <a:pt x="2101" y="3014"/>
                    <a:pt x="2009" y="3082"/>
                    <a:pt x="1941" y="3151"/>
                  </a:cubicBezTo>
                  <a:cubicBezTo>
                    <a:pt x="1804" y="3265"/>
                    <a:pt x="1644" y="3356"/>
                    <a:pt x="1484" y="3425"/>
                  </a:cubicBezTo>
                  <a:cubicBezTo>
                    <a:pt x="1233" y="3539"/>
                    <a:pt x="937" y="3630"/>
                    <a:pt x="663" y="3676"/>
                  </a:cubicBezTo>
                  <a:cubicBezTo>
                    <a:pt x="457" y="3699"/>
                    <a:pt x="252" y="3721"/>
                    <a:pt x="69" y="3721"/>
                  </a:cubicBezTo>
                  <a:cubicBezTo>
                    <a:pt x="46" y="3721"/>
                    <a:pt x="24" y="3721"/>
                    <a:pt x="1" y="3744"/>
                  </a:cubicBezTo>
                  <a:cubicBezTo>
                    <a:pt x="24" y="3767"/>
                    <a:pt x="46" y="3790"/>
                    <a:pt x="69" y="3813"/>
                  </a:cubicBezTo>
                  <a:cubicBezTo>
                    <a:pt x="92" y="3813"/>
                    <a:pt x="92" y="3813"/>
                    <a:pt x="115" y="3835"/>
                  </a:cubicBezTo>
                  <a:cubicBezTo>
                    <a:pt x="138" y="3858"/>
                    <a:pt x="161" y="3858"/>
                    <a:pt x="183" y="3881"/>
                  </a:cubicBezTo>
                  <a:cubicBezTo>
                    <a:pt x="320" y="3881"/>
                    <a:pt x="457" y="3881"/>
                    <a:pt x="594" y="3858"/>
                  </a:cubicBezTo>
                  <a:cubicBezTo>
                    <a:pt x="777" y="3835"/>
                    <a:pt x="959" y="3790"/>
                    <a:pt x="1119" y="3744"/>
                  </a:cubicBezTo>
                  <a:cubicBezTo>
                    <a:pt x="1302" y="3676"/>
                    <a:pt x="1484" y="3630"/>
                    <a:pt x="1644" y="3539"/>
                  </a:cubicBezTo>
                  <a:cubicBezTo>
                    <a:pt x="1804" y="3470"/>
                    <a:pt x="1941" y="3379"/>
                    <a:pt x="2078" y="3265"/>
                  </a:cubicBezTo>
                  <a:cubicBezTo>
                    <a:pt x="2192" y="3151"/>
                    <a:pt x="2306" y="3014"/>
                    <a:pt x="2397" y="2877"/>
                  </a:cubicBezTo>
                  <a:cubicBezTo>
                    <a:pt x="2466" y="2740"/>
                    <a:pt x="2512" y="2603"/>
                    <a:pt x="2534" y="2466"/>
                  </a:cubicBezTo>
                  <a:cubicBezTo>
                    <a:pt x="2534" y="2397"/>
                    <a:pt x="2534" y="2306"/>
                    <a:pt x="2534" y="2238"/>
                  </a:cubicBezTo>
                  <a:cubicBezTo>
                    <a:pt x="2534" y="2169"/>
                    <a:pt x="2534" y="2101"/>
                    <a:pt x="2512" y="2032"/>
                  </a:cubicBezTo>
                  <a:cubicBezTo>
                    <a:pt x="2489" y="1895"/>
                    <a:pt x="2443" y="1736"/>
                    <a:pt x="2397" y="1599"/>
                  </a:cubicBezTo>
                  <a:cubicBezTo>
                    <a:pt x="2146" y="1028"/>
                    <a:pt x="1735" y="549"/>
                    <a:pt x="1370" y="46"/>
                  </a:cubicBezTo>
                  <a:cubicBezTo>
                    <a:pt x="1370" y="24"/>
                    <a:pt x="1347" y="24"/>
                    <a:pt x="1347" y="24"/>
                  </a:cubicBezTo>
                  <a:cubicBezTo>
                    <a:pt x="1347" y="1"/>
                    <a:pt x="1325" y="1"/>
                    <a:pt x="1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9942;p58">
              <a:extLst>
                <a:ext uri="{FF2B5EF4-FFF2-40B4-BE49-F238E27FC236}">
                  <a16:creationId xmlns:a16="http://schemas.microsoft.com/office/drawing/2014/main" id="{F0867A9D-C6F0-7AF4-BFD5-C939BE1E63BB}"/>
                </a:ext>
              </a:extLst>
            </p:cNvPr>
            <p:cNvSpPr/>
            <p:nvPr/>
          </p:nvSpPr>
          <p:spPr>
            <a:xfrm>
              <a:off x="5630236" y="3587783"/>
              <a:ext cx="47" cy="1130"/>
            </a:xfrm>
            <a:custGeom>
              <a:avLst/>
              <a:gdLst/>
              <a:ahLst/>
              <a:cxnLst/>
              <a:rect l="l" t="t" r="r" b="b"/>
              <a:pathLst>
                <a:path w="1" h="24" extrusionOk="0">
                  <a:moveTo>
                    <a:pt x="0" y="23"/>
                  </a:moveTo>
                  <a:cubicBezTo>
                    <a:pt x="0" y="1"/>
                    <a:pt x="0" y="1"/>
                    <a:pt x="0" y="1"/>
                  </a:cubicBezTo>
                  <a:cubicBezTo>
                    <a:pt x="0" y="1"/>
                    <a:pt x="0" y="1"/>
                    <a:pt x="0" y="23"/>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9943;p58">
              <a:extLst>
                <a:ext uri="{FF2B5EF4-FFF2-40B4-BE49-F238E27FC236}">
                  <a16:creationId xmlns:a16="http://schemas.microsoft.com/office/drawing/2014/main" id="{3ABF19D8-18A9-FED1-E1BE-C0CB7CD0ADE0}"/>
                </a:ext>
              </a:extLst>
            </p:cNvPr>
            <p:cNvSpPr/>
            <p:nvPr/>
          </p:nvSpPr>
          <p:spPr>
            <a:xfrm>
              <a:off x="5583979" y="3451228"/>
              <a:ext cx="7584" cy="6265"/>
            </a:xfrm>
            <a:custGeom>
              <a:avLst/>
              <a:gdLst/>
              <a:ahLst/>
              <a:cxnLst/>
              <a:rect l="l" t="t" r="r" b="b"/>
              <a:pathLst>
                <a:path w="161" h="133" extrusionOk="0">
                  <a:moveTo>
                    <a:pt x="1" y="1"/>
                  </a:moveTo>
                  <a:cubicBezTo>
                    <a:pt x="1" y="24"/>
                    <a:pt x="1" y="24"/>
                    <a:pt x="1" y="24"/>
                  </a:cubicBezTo>
                  <a:cubicBezTo>
                    <a:pt x="1" y="46"/>
                    <a:pt x="1" y="46"/>
                    <a:pt x="1" y="69"/>
                  </a:cubicBezTo>
                  <a:cubicBezTo>
                    <a:pt x="1" y="69"/>
                    <a:pt x="23" y="92"/>
                    <a:pt x="23" y="92"/>
                  </a:cubicBezTo>
                  <a:lnTo>
                    <a:pt x="46" y="92"/>
                  </a:lnTo>
                  <a:cubicBezTo>
                    <a:pt x="69" y="92"/>
                    <a:pt x="69" y="115"/>
                    <a:pt x="69" y="115"/>
                  </a:cubicBezTo>
                  <a:cubicBezTo>
                    <a:pt x="81" y="126"/>
                    <a:pt x="92" y="132"/>
                    <a:pt x="103" y="132"/>
                  </a:cubicBezTo>
                  <a:cubicBezTo>
                    <a:pt x="115" y="132"/>
                    <a:pt x="126" y="126"/>
                    <a:pt x="138" y="115"/>
                  </a:cubicBezTo>
                  <a:cubicBezTo>
                    <a:pt x="160" y="92"/>
                    <a:pt x="160" y="69"/>
                    <a:pt x="138" y="46"/>
                  </a:cubicBezTo>
                  <a:lnTo>
                    <a:pt x="115" y="46"/>
                  </a:lnTo>
                  <a:cubicBezTo>
                    <a:pt x="115" y="24"/>
                    <a:pt x="92" y="24"/>
                    <a:pt x="92" y="24"/>
                  </a:cubicBezTo>
                  <a:cubicBezTo>
                    <a:pt x="92" y="24"/>
                    <a:pt x="92" y="24"/>
                    <a:pt x="69" y="1"/>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9944;p58">
              <a:extLst>
                <a:ext uri="{FF2B5EF4-FFF2-40B4-BE49-F238E27FC236}">
                  <a16:creationId xmlns:a16="http://schemas.microsoft.com/office/drawing/2014/main" id="{4D13D643-B89E-0636-D453-14071D08A2D7}"/>
                </a:ext>
              </a:extLst>
            </p:cNvPr>
            <p:cNvSpPr/>
            <p:nvPr/>
          </p:nvSpPr>
          <p:spPr>
            <a:xfrm>
              <a:off x="5582896" y="3451228"/>
              <a:ext cx="8667" cy="5417"/>
            </a:xfrm>
            <a:custGeom>
              <a:avLst/>
              <a:gdLst/>
              <a:ahLst/>
              <a:cxnLst/>
              <a:rect l="l" t="t" r="r" b="b"/>
              <a:pathLst>
                <a:path w="184" h="115" extrusionOk="0">
                  <a:moveTo>
                    <a:pt x="46" y="1"/>
                  </a:moveTo>
                  <a:cubicBezTo>
                    <a:pt x="46" y="1"/>
                    <a:pt x="24" y="1"/>
                    <a:pt x="24" y="24"/>
                  </a:cubicBezTo>
                  <a:cubicBezTo>
                    <a:pt x="1" y="46"/>
                    <a:pt x="24" y="69"/>
                    <a:pt x="46" y="69"/>
                  </a:cubicBezTo>
                  <a:lnTo>
                    <a:pt x="69" y="69"/>
                  </a:lnTo>
                  <a:cubicBezTo>
                    <a:pt x="92" y="92"/>
                    <a:pt x="92" y="92"/>
                    <a:pt x="92" y="92"/>
                  </a:cubicBezTo>
                  <a:cubicBezTo>
                    <a:pt x="92" y="92"/>
                    <a:pt x="115" y="92"/>
                    <a:pt x="115" y="115"/>
                  </a:cubicBezTo>
                  <a:cubicBezTo>
                    <a:pt x="138" y="115"/>
                    <a:pt x="161" y="115"/>
                    <a:pt x="161" y="92"/>
                  </a:cubicBezTo>
                  <a:cubicBezTo>
                    <a:pt x="183" y="92"/>
                    <a:pt x="183" y="69"/>
                    <a:pt x="161" y="46"/>
                  </a:cubicBezTo>
                  <a:cubicBezTo>
                    <a:pt x="161" y="46"/>
                    <a:pt x="161" y="24"/>
                    <a:pt x="161" y="24"/>
                  </a:cubicBezTo>
                  <a:cubicBezTo>
                    <a:pt x="138" y="24"/>
                    <a:pt x="138" y="24"/>
                    <a:pt x="115" y="1"/>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9945;p58">
              <a:extLst>
                <a:ext uri="{FF2B5EF4-FFF2-40B4-BE49-F238E27FC236}">
                  <a16:creationId xmlns:a16="http://schemas.microsoft.com/office/drawing/2014/main" id="{5824B363-8F25-65B6-2485-6D5D3E0111AE}"/>
                </a:ext>
              </a:extLst>
            </p:cNvPr>
            <p:cNvSpPr/>
            <p:nvPr/>
          </p:nvSpPr>
          <p:spPr>
            <a:xfrm>
              <a:off x="5583979" y="3450145"/>
              <a:ext cx="7584" cy="5464"/>
            </a:xfrm>
            <a:custGeom>
              <a:avLst/>
              <a:gdLst/>
              <a:ahLst/>
              <a:cxnLst/>
              <a:rect l="l" t="t" r="r" b="b"/>
              <a:pathLst>
                <a:path w="161" h="116" extrusionOk="0">
                  <a:moveTo>
                    <a:pt x="46" y="1"/>
                  </a:moveTo>
                  <a:cubicBezTo>
                    <a:pt x="23" y="1"/>
                    <a:pt x="1" y="24"/>
                    <a:pt x="1" y="47"/>
                  </a:cubicBezTo>
                  <a:cubicBezTo>
                    <a:pt x="1" y="69"/>
                    <a:pt x="23" y="92"/>
                    <a:pt x="46" y="92"/>
                  </a:cubicBezTo>
                  <a:lnTo>
                    <a:pt x="69" y="92"/>
                  </a:lnTo>
                  <a:cubicBezTo>
                    <a:pt x="69" y="115"/>
                    <a:pt x="92" y="115"/>
                    <a:pt x="92" y="115"/>
                  </a:cubicBezTo>
                  <a:lnTo>
                    <a:pt x="138" y="115"/>
                  </a:lnTo>
                  <a:cubicBezTo>
                    <a:pt x="138" y="115"/>
                    <a:pt x="160" y="115"/>
                    <a:pt x="160" y="92"/>
                  </a:cubicBezTo>
                  <a:cubicBezTo>
                    <a:pt x="160" y="92"/>
                    <a:pt x="160" y="69"/>
                    <a:pt x="160" y="69"/>
                  </a:cubicBezTo>
                  <a:cubicBezTo>
                    <a:pt x="160" y="47"/>
                    <a:pt x="138" y="47"/>
                    <a:pt x="138" y="47"/>
                  </a:cubicBezTo>
                  <a:cubicBezTo>
                    <a:pt x="115" y="24"/>
                    <a:pt x="115" y="24"/>
                    <a:pt x="92" y="24"/>
                  </a:cubicBezTo>
                  <a:cubicBezTo>
                    <a:pt x="69" y="24"/>
                    <a:pt x="69" y="1"/>
                    <a:pt x="46" y="1"/>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9946;p58">
              <a:extLst>
                <a:ext uri="{FF2B5EF4-FFF2-40B4-BE49-F238E27FC236}">
                  <a16:creationId xmlns:a16="http://schemas.microsoft.com/office/drawing/2014/main" id="{555572B2-6835-4567-C7F0-EFB4A1D0F0EE}"/>
                </a:ext>
              </a:extLst>
            </p:cNvPr>
            <p:cNvSpPr/>
            <p:nvPr/>
          </p:nvSpPr>
          <p:spPr>
            <a:xfrm>
              <a:off x="5583979" y="3450145"/>
              <a:ext cx="7584" cy="4804"/>
            </a:xfrm>
            <a:custGeom>
              <a:avLst/>
              <a:gdLst/>
              <a:ahLst/>
              <a:cxnLst/>
              <a:rect l="l" t="t" r="r" b="b"/>
              <a:pathLst>
                <a:path w="161" h="102" extrusionOk="0">
                  <a:moveTo>
                    <a:pt x="23" y="1"/>
                  </a:moveTo>
                  <a:cubicBezTo>
                    <a:pt x="23" y="24"/>
                    <a:pt x="1" y="24"/>
                    <a:pt x="1" y="47"/>
                  </a:cubicBezTo>
                  <a:cubicBezTo>
                    <a:pt x="1" y="69"/>
                    <a:pt x="23" y="92"/>
                    <a:pt x="46" y="92"/>
                  </a:cubicBezTo>
                  <a:lnTo>
                    <a:pt x="92" y="92"/>
                  </a:lnTo>
                  <a:cubicBezTo>
                    <a:pt x="99" y="99"/>
                    <a:pt x="105" y="102"/>
                    <a:pt x="112" y="102"/>
                  </a:cubicBezTo>
                  <a:cubicBezTo>
                    <a:pt x="128" y="102"/>
                    <a:pt x="144" y="86"/>
                    <a:pt x="160" y="69"/>
                  </a:cubicBezTo>
                  <a:cubicBezTo>
                    <a:pt x="160" y="69"/>
                    <a:pt x="160" y="24"/>
                    <a:pt x="138" y="24"/>
                  </a:cubicBezTo>
                  <a:cubicBezTo>
                    <a:pt x="138" y="24"/>
                    <a:pt x="115" y="24"/>
                    <a:pt x="115" y="1"/>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9947;p58">
              <a:extLst>
                <a:ext uri="{FF2B5EF4-FFF2-40B4-BE49-F238E27FC236}">
                  <a16:creationId xmlns:a16="http://schemas.microsoft.com/office/drawing/2014/main" id="{304FBE4E-3C2C-1BFB-A04A-B723AB15DC2C}"/>
                </a:ext>
              </a:extLst>
            </p:cNvPr>
            <p:cNvSpPr/>
            <p:nvPr/>
          </p:nvSpPr>
          <p:spPr>
            <a:xfrm>
              <a:off x="5583979" y="3450145"/>
              <a:ext cx="7584" cy="4804"/>
            </a:xfrm>
            <a:custGeom>
              <a:avLst/>
              <a:gdLst/>
              <a:ahLst/>
              <a:cxnLst/>
              <a:rect l="l" t="t" r="r" b="b"/>
              <a:pathLst>
                <a:path w="161" h="102" extrusionOk="0">
                  <a:moveTo>
                    <a:pt x="46" y="1"/>
                  </a:moveTo>
                  <a:cubicBezTo>
                    <a:pt x="23" y="1"/>
                    <a:pt x="1" y="1"/>
                    <a:pt x="1" y="24"/>
                  </a:cubicBezTo>
                  <a:cubicBezTo>
                    <a:pt x="1" y="47"/>
                    <a:pt x="23" y="69"/>
                    <a:pt x="46" y="92"/>
                  </a:cubicBezTo>
                  <a:lnTo>
                    <a:pt x="92" y="92"/>
                  </a:lnTo>
                  <a:cubicBezTo>
                    <a:pt x="99" y="99"/>
                    <a:pt x="105" y="102"/>
                    <a:pt x="112" y="102"/>
                  </a:cubicBezTo>
                  <a:cubicBezTo>
                    <a:pt x="128" y="102"/>
                    <a:pt x="144" y="86"/>
                    <a:pt x="160" y="69"/>
                  </a:cubicBezTo>
                  <a:cubicBezTo>
                    <a:pt x="160" y="69"/>
                    <a:pt x="160" y="47"/>
                    <a:pt x="160" y="47"/>
                  </a:cubicBezTo>
                  <a:cubicBezTo>
                    <a:pt x="138" y="47"/>
                    <a:pt x="138" y="24"/>
                    <a:pt x="138" y="24"/>
                  </a:cubicBezTo>
                  <a:cubicBezTo>
                    <a:pt x="115" y="24"/>
                    <a:pt x="92"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9948;p58">
              <a:extLst>
                <a:ext uri="{FF2B5EF4-FFF2-40B4-BE49-F238E27FC236}">
                  <a16:creationId xmlns:a16="http://schemas.microsoft.com/office/drawing/2014/main" id="{99F4B128-359C-FAB2-E01E-3890F361174D}"/>
                </a:ext>
              </a:extLst>
            </p:cNvPr>
            <p:cNvSpPr/>
            <p:nvPr/>
          </p:nvSpPr>
          <p:spPr>
            <a:xfrm>
              <a:off x="5200170" y="2756680"/>
              <a:ext cx="62364" cy="233817"/>
            </a:xfrm>
            <a:custGeom>
              <a:avLst/>
              <a:gdLst/>
              <a:ahLst/>
              <a:cxnLst/>
              <a:rect l="l" t="t" r="r" b="b"/>
              <a:pathLst>
                <a:path w="1324" h="4964" extrusionOk="0">
                  <a:moveTo>
                    <a:pt x="91" y="1"/>
                  </a:moveTo>
                  <a:cubicBezTo>
                    <a:pt x="46" y="1"/>
                    <a:pt x="23" y="24"/>
                    <a:pt x="0" y="69"/>
                  </a:cubicBezTo>
                  <a:cubicBezTo>
                    <a:pt x="0" y="115"/>
                    <a:pt x="23" y="138"/>
                    <a:pt x="68" y="160"/>
                  </a:cubicBezTo>
                  <a:cubicBezTo>
                    <a:pt x="68" y="160"/>
                    <a:pt x="91" y="160"/>
                    <a:pt x="91" y="183"/>
                  </a:cubicBezTo>
                  <a:cubicBezTo>
                    <a:pt x="114" y="183"/>
                    <a:pt x="137" y="183"/>
                    <a:pt x="160" y="206"/>
                  </a:cubicBezTo>
                  <a:cubicBezTo>
                    <a:pt x="183" y="229"/>
                    <a:pt x="183" y="229"/>
                    <a:pt x="205" y="252"/>
                  </a:cubicBezTo>
                  <a:cubicBezTo>
                    <a:pt x="228" y="275"/>
                    <a:pt x="251" y="320"/>
                    <a:pt x="251" y="343"/>
                  </a:cubicBezTo>
                  <a:cubicBezTo>
                    <a:pt x="297" y="434"/>
                    <a:pt x="320" y="503"/>
                    <a:pt x="320" y="594"/>
                  </a:cubicBezTo>
                  <a:cubicBezTo>
                    <a:pt x="342" y="822"/>
                    <a:pt x="320" y="1051"/>
                    <a:pt x="297" y="1256"/>
                  </a:cubicBezTo>
                  <a:cubicBezTo>
                    <a:pt x="228" y="1735"/>
                    <a:pt x="114" y="2215"/>
                    <a:pt x="46" y="2717"/>
                  </a:cubicBezTo>
                  <a:cubicBezTo>
                    <a:pt x="23" y="2854"/>
                    <a:pt x="23" y="2991"/>
                    <a:pt x="23" y="3128"/>
                  </a:cubicBezTo>
                  <a:cubicBezTo>
                    <a:pt x="23" y="3265"/>
                    <a:pt x="46" y="3402"/>
                    <a:pt x="68" y="3539"/>
                  </a:cubicBezTo>
                  <a:cubicBezTo>
                    <a:pt x="68" y="3676"/>
                    <a:pt x="114" y="3813"/>
                    <a:pt x="160" y="3949"/>
                  </a:cubicBezTo>
                  <a:cubicBezTo>
                    <a:pt x="205" y="4064"/>
                    <a:pt x="274" y="4201"/>
                    <a:pt x="342" y="4292"/>
                  </a:cubicBezTo>
                  <a:cubicBezTo>
                    <a:pt x="342" y="4315"/>
                    <a:pt x="365" y="4315"/>
                    <a:pt x="365" y="4315"/>
                  </a:cubicBezTo>
                  <a:cubicBezTo>
                    <a:pt x="388" y="4338"/>
                    <a:pt x="411" y="4338"/>
                    <a:pt x="434" y="4338"/>
                  </a:cubicBezTo>
                  <a:cubicBezTo>
                    <a:pt x="457" y="4315"/>
                    <a:pt x="502" y="4292"/>
                    <a:pt x="502" y="4246"/>
                  </a:cubicBezTo>
                  <a:cubicBezTo>
                    <a:pt x="479" y="4178"/>
                    <a:pt x="457" y="4086"/>
                    <a:pt x="457" y="3995"/>
                  </a:cubicBezTo>
                  <a:cubicBezTo>
                    <a:pt x="434" y="3949"/>
                    <a:pt x="434" y="3881"/>
                    <a:pt x="434" y="3813"/>
                  </a:cubicBezTo>
                  <a:cubicBezTo>
                    <a:pt x="457" y="3813"/>
                    <a:pt x="457" y="3790"/>
                    <a:pt x="457" y="3767"/>
                  </a:cubicBezTo>
                  <a:cubicBezTo>
                    <a:pt x="457" y="3767"/>
                    <a:pt x="457" y="3767"/>
                    <a:pt x="479" y="3744"/>
                  </a:cubicBezTo>
                  <a:cubicBezTo>
                    <a:pt x="479" y="3744"/>
                    <a:pt x="479" y="3744"/>
                    <a:pt x="502" y="3721"/>
                  </a:cubicBezTo>
                  <a:lnTo>
                    <a:pt x="571" y="3721"/>
                  </a:lnTo>
                  <a:cubicBezTo>
                    <a:pt x="571" y="3744"/>
                    <a:pt x="593" y="3744"/>
                    <a:pt x="593" y="3744"/>
                  </a:cubicBezTo>
                  <a:cubicBezTo>
                    <a:pt x="616" y="3767"/>
                    <a:pt x="639" y="3767"/>
                    <a:pt x="639" y="3790"/>
                  </a:cubicBezTo>
                  <a:cubicBezTo>
                    <a:pt x="685" y="3835"/>
                    <a:pt x="708" y="3904"/>
                    <a:pt x="730" y="3949"/>
                  </a:cubicBezTo>
                  <a:cubicBezTo>
                    <a:pt x="776" y="4018"/>
                    <a:pt x="799" y="4086"/>
                    <a:pt x="822" y="4155"/>
                  </a:cubicBezTo>
                  <a:cubicBezTo>
                    <a:pt x="936" y="4406"/>
                    <a:pt x="1004" y="4680"/>
                    <a:pt x="1164" y="4931"/>
                  </a:cubicBezTo>
                  <a:cubicBezTo>
                    <a:pt x="1180" y="4947"/>
                    <a:pt x="1208" y="4963"/>
                    <a:pt x="1239" y="4963"/>
                  </a:cubicBezTo>
                  <a:cubicBezTo>
                    <a:pt x="1251" y="4963"/>
                    <a:pt x="1265" y="4960"/>
                    <a:pt x="1278" y="4954"/>
                  </a:cubicBezTo>
                  <a:cubicBezTo>
                    <a:pt x="1301" y="4931"/>
                    <a:pt x="1324" y="4885"/>
                    <a:pt x="1301" y="4840"/>
                  </a:cubicBezTo>
                  <a:cubicBezTo>
                    <a:pt x="1255" y="4771"/>
                    <a:pt x="1210" y="4680"/>
                    <a:pt x="1164" y="4589"/>
                  </a:cubicBezTo>
                  <a:cubicBezTo>
                    <a:pt x="1118" y="4474"/>
                    <a:pt x="1073" y="4360"/>
                    <a:pt x="1027" y="4246"/>
                  </a:cubicBezTo>
                  <a:cubicBezTo>
                    <a:pt x="1004" y="4155"/>
                    <a:pt x="959" y="4041"/>
                    <a:pt x="913" y="3949"/>
                  </a:cubicBezTo>
                  <a:cubicBezTo>
                    <a:pt x="867" y="3881"/>
                    <a:pt x="845" y="3790"/>
                    <a:pt x="799" y="3721"/>
                  </a:cubicBezTo>
                  <a:cubicBezTo>
                    <a:pt x="753" y="3676"/>
                    <a:pt x="685" y="3607"/>
                    <a:pt x="616" y="3584"/>
                  </a:cubicBezTo>
                  <a:cubicBezTo>
                    <a:pt x="588" y="3575"/>
                    <a:pt x="556" y="3569"/>
                    <a:pt x="523" y="3569"/>
                  </a:cubicBezTo>
                  <a:cubicBezTo>
                    <a:pt x="476" y="3569"/>
                    <a:pt x="428" y="3580"/>
                    <a:pt x="388" y="3607"/>
                  </a:cubicBezTo>
                  <a:cubicBezTo>
                    <a:pt x="342" y="3653"/>
                    <a:pt x="297" y="3721"/>
                    <a:pt x="297" y="3790"/>
                  </a:cubicBezTo>
                  <a:cubicBezTo>
                    <a:pt x="297" y="3790"/>
                    <a:pt x="297" y="3813"/>
                    <a:pt x="274" y="3813"/>
                  </a:cubicBezTo>
                  <a:cubicBezTo>
                    <a:pt x="251" y="3698"/>
                    <a:pt x="228" y="3584"/>
                    <a:pt x="205" y="3470"/>
                  </a:cubicBezTo>
                  <a:cubicBezTo>
                    <a:pt x="160" y="3173"/>
                    <a:pt x="183" y="2877"/>
                    <a:pt x="228" y="2603"/>
                  </a:cubicBezTo>
                  <a:cubicBezTo>
                    <a:pt x="228" y="2603"/>
                    <a:pt x="228" y="2603"/>
                    <a:pt x="228" y="2626"/>
                  </a:cubicBezTo>
                  <a:cubicBezTo>
                    <a:pt x="297" y="2078"/>
                    <a:pt x="457" y="1530"/>
                    <a:pt x="479" y="982"/>
                  </a:cubicBezTo>
                  <a:cubicBezTo>
                    <a:pt x="502" y="777"/>
                    <a:pt x="502" y="571"/>
                    <a:pt x="434" y="389"/>
                  </a:cubicBezTo>
                  <a:cubicBezTo>
                    <a:pt x="411" y="297"/>
                    <a:pt x="388" y="206"/>
                    <a:pt x="320" y="138"/>
                  </a:cubicBezTo>
                  <a:cubicBezTo>
                    <a:pt x="274" y="69"/>
                    <a:pt x="183" y="24"/>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9949;p58">
              <a:extLst>
                <a:ext uri="{FF2B5EF4-FFF2-40B4-BE49-F238E27FC236}">
                  <a16:creationId xmlns:a16="http://schemas.microsoft.com/office/drawing/2014/main" id="{76A3E9F7-45BD-A96D-8DE1-BA805290E0C6}"/>
                </a:ext>
              </a:extLst>
            </p:cNvPr>
            <p:cNvSpPr/>
            <p:nvPr/>
          </p:nvSpPr>
          <p:spPr>
            <a:xfrm>
              <a:off x="6129122" y="3081368"/>
              <a:ext cx="168815" cy="191896"/>
            </a:xfrm>
            <a:custGeom>
              <a:avLst/>
              <a:gdLst/>
              <a:ahLst/>
              <a:cxnLst/>
              <a:rect l="l" t="t" r="r" b="b"/>
              <a:pathLst>
                <a:path w="3584" h="4074" extrusionOk="0">
                  <a:moveTo>
                    <a:pt x="3492" y="1"/>
                  </a:moveTo>
                  <a:cubicBezTo>
                    <a:pt x="3378" y="24"/>
                    <a:pt x="3287" y="47"/>
                    <a:pt x="3173" y="92"/>
                  </a:cubicBezTo>
                  <a:cubicBezTo>
                    <a:pt x="3081" y="138"/>
                    <a:pt x="2990" y="206"/>
                    <a:pt x="2899" y="275"/>
                  </a:cubicBezTo>
                  <a:cubicBezTo>
                    <a:pt x="2808" y="343"/>
                    <a:pt x="2739" y="435"/>
                    <a:pt x="2671" y="526"/>
                  </a:cubicBezTo>
                  <a:cubicBezTo>
                    <a:pt x="2602" y="617"/>
                    <a:pt x="2557" y="709"/>
                    <a:pt x="2488" y="823"/>
                  </a:cubicBezTo>
                  <a:cubicBezTo>
                    <a:pt x="2374" y="1005"/>
                    <a:pt x="2283" y="1211"/>
                    <a:pt x="2191" y="1416"/>
                  </a:cubicBezTo>
                  <a:cubicBezTo>
                    <a:pt x="2123" y="1507"/>
                    <a:pt x="2077" y="1622"/>
                    <a:pt x="2009" y="1736"/>
                  </a:cubicBezTo>
                  <a:cubicBezTo>
                    <a:pt x="1917" y="1850"/>
                    <a:pt x="1849" y="1987"/>
                    <a:pt x="1758" y="2101"/>
                  </a:cubicBezTo>
                  <a:cubicBezTo>
                    <a:pt x="1507" y="2398"/>
                    <a:pt x="1255" y="2649"/>
                    <a:pt x="959" y="2923"/>
                  </a:cubicBezTo>
                  <a:cubicBezTo>
                    <a:pt x="959" y="2923"/>
                    <a:pt x="936" y="2945"/>
                    <a:pt x="913" y="2968"/>
                  </a:cubicBezTo>
                  <a:cubicBezTo>
                    <a:pt x="890" y="2991"/>
                    <a:pt x="890" y="3037"/>
                    <a:pt x="913" y="3082"/>
                  </a:cubicBezTo>
                  <a:cubicBezTo>
                    <a:pt x="936" y="3094"/>
                    <a:pt x="959" y="3099"/>
                    <a:pt x="979" y="3099"/>
                  </a:cubicBezTo>
                  <a:cubicBezTo>
                    <a:pt x="999" y="3099"/>
                    <a:pt x="1016" y="3094"/>
                    <a:pt x="1027" y="3082"/>
                  </a:cubicBezTo>
                  <a:lnTo>
                    <a:pt x="1073" y="3037"/>
                  </a:lnTo>
                  <a:cubicBezTo>
                    <a:pt x="1073" y="3037"/>
                    <a:pt x="1096" y="3014"/>
                    <a:pt x="1119" y="3014"/>
                  </a:cubicBezTo>
                  <a:cubicBezTo>
                    <a:pt x="1164" y="2968"/>
                    <a:pt x="1187" y="2945"/>
                    <a:pt x="1233" y="2923"/>
                  </a:cubicBezTo>
                  <a:cubicBezTo>
                    <a:pt x="1278" y="2923"/>
                    <a:pt x="1301" y="2900"/>
                    <a:pt x="1347" y="2900"/>
                  </a:cubicBezTo>
                  <a:lnTo>
                    <a:pt x="1415" y="2900"/>
                  </a:lnTo>
                  <a:cubicBezTo>
                    <a:pt x="1415" y="2900"/>
                    <a:pt x="1438" y="2923"/>
                    <a:pt x="1438" y="2923"/>
                  </a:cubicBezTo>
                  <a:lnTo>
                    <a:pt x="1484" y="2923"/>
                  </a:lnTo>
                  <a:cubicBezTo>
                    <a:pt x="1484" y="2945"/>
                    <a:pt x="1484" y="2945"/>
                    <a:pt x="1484" y="2945"/>
                  </a:cubicBezTo>
                  <a:cubicBezTo>
                    <a:pt x="1507" y="2968"/>
                    <a:pt x="1507" y="2968"/>
                    <a:pt x="1507" y="2991"/>
                  </a:cubicBezTo>
                  <a:cubicBezTo>
                    <a:pt x="1507" y="2991"/>
                    <a:pt x="1529" y="3014"/>
                    <a:pt x="1529" y="3037"/>
                  </a:cubicBezTo>
                  <a:cubicBezTo>
                    <a:pt x="1529" y="3060"/>
                    <a:pt x="1529" y="3082"/>
                    <a:pt x="1529" y="3105"/>
                  </a:cubicBezTo>
                  <a:cubicBezTo>
                    <a:pt x="1507" y="3151"/>
                    <a:pt x="1507" y="3196"/>
                    <a:pt x="1484" y="3242"/>
                  </a:cubicBezTo>
                  <a:cubicBezTo>
                    <a:pt x="1461" y="3265"/>
                    <a:pt x="1438" y="3311"/>
                    <a:pt x="1415" y="3356"/>
                  </a:cubicBezTo>
                  <a:cubicBezTo>
                    <a:pt x="1347" y="3425"/>
                    <a:pt x="1278" y="3493"/>
                    <a:pt x="1210" y="3539"/>
                  </a:cubicBezTo>
                  <a:cubicBezTo>
                    <a:pt x="1073" y="3630"/>
                    <a:pt x="913" y="3721"/>
                    <a:pt x="753" y="3790"/>
                  </a:cubicBezTo>
                  <a:lnTo>
                    <a:pt x="776" y="3790"/>
                  </a:lnTo>
                  <a:cubicBezTo>
                    <a:pt x="594" y="3836"/>
                    <a:pt x="434" y="3881"/>
                    <a:pt x="251" y="3904"/>
                  </a:cubicBezTo>
                  <a:lnTo>
                    <a:pt x="69" y="3904"/>
                  </a:lnTo>
                  <a:cubicBezTo>
                    <a:pt x="23" y="3904"/>
                    <a:pt x="0" y="3950"/>
                    <a:pt x="0" y="3995"/>
                  </a:cubicBezTo>
                  <a:cubicBezTo>
                    <a:pt x="0" y="4041"/>
                    <a:pt x="23" y="4064"/>
                    <a:pt x="69" y="4064"/>
                  </a:cubicBezTo>
                  <a:cubicBezTo>
                    <a:pt x="102" y="4071"/>
                    <a:pt x="135" y="4073"/>
                    <a:pt x="169" y="4073"/>
                  </a:cubicBezTo>
                  <a:cubicBezTo>
                    <a:pt x="250" y="4073"/>
                    <a:pt x="330" y="4057"/>
                    <a:pt x="411" y="4041"/>
                  </a:cubicBezTo>
                  <a:cubicBezTo>
                    <a:pt x="548" y="4018"/>
                    <a:pt x="685" y="3973"/>
                    <a:pt x="822" y="3927"/>
                  </a:cubicBezTo>
                  <a:cubicBezTo>
                    <a:pt x="959" y="3881"/>
                    <a:pt x="1096" y="3813"/>
                    <a:pt x="1210" y="3721"/>
                  </a:cubicBezTo>
                  <a:cubicBezTo>
                    <a:pt x="1324" y="3653"/>
                    <a:pt x="1438" y="3584"/>
                    <a:pt x="1507" y="3470"/>
                  </a:cubicBezTo>
                  <a:cubicBezTo>
                    <a:pt x="1598" y="3379"/>
                    <a:pt x="1643" y="3265"/>
                    <a:pt x="1666" y="3128"/>
                  </a:cubicBezTo>
                  <a:cubicBezTo>
                    <a:pt x="1689" y="3082"/>
                    <a:pt x="1689" y="3014"/>
                    <a:pt x="1666" y="2968"/>
                  </a:cubicBezTo>
                  <a:cubicBezTo>
                    <a:pt x="1666" y="2900"/>
                    <a:pt x="1621" y="2854"/>
                    <a:pt x="1598" y="2831"/>
                  </a:cubicBezTo>
                  <a:cubicBezTo>
                    <a:pt x="1552" y="2786"/>
                    <a:pt x="1507" y="2763"/>
                    <a:pt x="1461" y="2763"/>
                  </a:cubicBezTo>
                  <a:cubicBezTo>
                    <a:pt x="1438" y="2740"/>
                    <a:pt x="1415" y="2740"/>
                    <a:pt x="1370" y="2740"/>
                  </a:cubicBezTo>
                  <a:cubicBezTo>
                    <a:pt x="1461" y="2649"/>
                    <a:pt x="1552" y="2557"/>
                    <a:pt x="1643" y="2466"/>
                  </a:cubicBezTo>
                  <a:cubicBezTo>
                    <a:pt x="1849" y="2261"/>
                    <a:pt x="2009" y="2010"/>
                    <a:pt x="2168" y="1758"/>
                  </a:cubicBezTo>
                  <a:cubicBezTo>
                    <a:pt x="2283" y="1576"/>
                    <a:pt x="2374" y="1370"/>
                    <a:pt x="2488" y="1165"/>
                  </a:cubicBezTo>
                  <a:cubicBezTo>
                    <a:pt x="2579" y="960"/>
                    <a:pt x="2693" y="777"/>
                    <a:pt x="2808" y="594"/>
                  </a:cubicBezTo>
                  <a:cubicBezTo>
                    <a:pt x="2899" y="503"/>
                    <a:pt x="2990" y="412"/>
                    <a:pt x="3081" y="343"/>
                  </a:cubicBezTo>
                  <a:cubicBezTo>
                    <a:pt x="3150" y="298"/>
                    <a:pt x="3241" y="229"/>
                    <a:pt x="3333" y="206"/>
                  </a:cubicBezTo>
                  <a:cubicBezTo>
                    <a:pt x="3378" y="184"/>
                    <a:pt x="3447" y="161"/>
                    <a:pt x="3515" y="161"/>
                  </a:cubicBezTo>
                  <a:cubicBezTo>
                    <a:pt x="3561" y="138"/>
                    <a:pt x="3584" y="92"/>
                    <a:pt x="3584" y="47"/>
                  </a:cubicBezTo>
                  <a:cubicBezTo>
                    <a:pt x="3584" y="24"/>
                    <a:pt x="3538" y="1"/>
                    <a:pt x="34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9950;p58">
              <a:extLst>
                <a:ext uri="{FF2B5EF4-FFF2-40B4-BE49-F238E27FC236}">
                  <a16:creationId xmlns:a16="http://schemas.microsoft.com/office/drawing/2014/main" id="{C6298CE5-2D5A-EBBC-256B-B5D6D587CEAC}"/>
                </a:ext>
              </a:extLst>
            </p:cNvPr>
            <p:cNvSpPr/>
            <p:nvPr/>
          </p:nvSpPr>
          <p:spPr>
            <a:xfrm>
              <a:off x="5066817" y="3074915"/>
              <a:ext cx="482801" cy="479032"/>
            </a:xfrm>
            <a:custGeom>
              <a:avLst/>
              <a:gdLst/>
              <a:ahLst/>
              <a:cxnLst/>
              <a:rect l="l" t="t" r="r" b="b"/>
              <a:pathLst>
                <a:path w="10250" h="10170" extrusionOk="0">
                  <a:moveTo>
                    <a:pt x="5114" y="480"/>
                  </a:moveTo>
                  <a:cubicBezTo>
                    <a:pt x="5319" y="480"/>
                    <a:pt x="5547" y="480"/>
                    <a:pt x="5753" y="526"/>
                  </a:cubicBezTo>
                  <a:lnTo>
                    <a:pt x="5798" y="526"/>
                  </a:lnTo>
                  <a:cubicBezTo>
                    <a:pt x="6186" y="594"/>
                    <a:pt x="6552" y="686"/>
                    <a:pt x="6917" y="823"/>
                  </a:cubicBezTo>
                  <a:cubicBezTo>
                    <a:pt x="7282" y="982"/>
                    <a:pt x="7624" y="1188"/>
                    <a:pt x="7921" y="1416"/>
                  </a:cubicBezTo>
                  <a:cubicBezTo>
                    <a:pt x="8241" y="1667"/>
                    <a:pt x="8515" y="1964"/>
                    <a:pt x="8766" y="2261"/>
                  </a:cubicBezTo>
                  <a:cubicBezTo>
                    <a:pt x="9017" y="2580"/>
                    <a:pt x="9199" y="2923"/>
                    <a:pt x="9359" y="3288"/>
                  </a:cubicBezTo>
                  <a:cubicBezTo>
                    <a:pt x="9519" y="3653"/>
                    <a:pt x="9633" y="4041"/>
                    <a:pt x="9679" y="4452"/>
                  </a:cubicBezTo>
                  <a:cubicBezTo>
                    <a:pt x="9747" y="4863"/>
                    <a:pt x="9747" y="5296"/>
                    <a:pt x="9679" y="5707"/>
                  </a:cubicBezTo>
                  <a:cubicBezTo>
                    <a:pt x="9633" y="6118"/>
                    <a:pt x="9519" y="6506"/>
                    <a:pt x="9359" y="6871"/>
                  </a:cubicBezTo>
                  <a:cubicBezTo>
                    <a:pt x="9199" y="7237"/>
                    <a:pt x="9017" y="7579"/>
                    <a:pt x="8766" y="7899"/>
                  </a:cubicBezTo>
                  <a:cubicBezTo>
                    <a:pt x="8537" y="8218"/>
                    <a:pt x="8241" y="8492"/>
                    <a:pt x="7944" y="8743"/>
                  </a:cubicBezTo>
                  <a:cubicBezTo>
                    <a:pt x="7624" y="8971"/>
                    <a:pt x="7259" y="9177"/>
                    <a:pt x="6894" y="9337"/>
                  </a:cubicBezTo>
                  <a:cubicBezTo>
                    <a:pt x="6529" y="9496"/>
                    <a:pt x="6141" y="9588"/>
                    <a:pt x="5730" y="9656"/>
                  </a:cubicBezTo>
                  <a:cubicBezTo>
                    <a:pt x="5524" y="9679"/>
                    <a:pt x="5319" y="9690"/>
                    <a:pt x="5114" y="9690"/>
                  </a:cubicBezTo>
                  <a:cubicBezTo>
                    <a:pt x="4908" y="9690"/>
                    <a:pt x="4703" y="9679"/>
                    <a:pt x="4497" y="9656"/>
                  </a:cubicBezTo>
                  <a:cubicBezTo>
                    <a:pt x="4109" y="9588"/>
                    <a:pt x="3721" y="9496"/>
                    <a:pt x="3356" y="9337"/>
                  </a:cubicBezTo>
                  <a:cubicBezTo>
                    <a:pt x="3014" y="9200"/>
                    <a:pt x="2694" y="9017"/>
                    <a:pt x="2397" y="8789"/>
                  </a:cubicBezTo>
                  <a:cubicBezTo>
                    <a:pt x="2374" y="8766"/>
                    <a:pt x="2329" y="8743"/>
                    <a:pt x="2306" y="8743"/>
                  </a:cubicBezTo>
                  <a:cubicBezTo>
                    <a:pt x="2101" y="8583"/>
                    <a:pt x="1918" y="8401"/>
                    <a:pt x="1758" y="8218"/>
                  </a:cubicBezTo>
                  <a:cubicBezTo>
                    <a:pt x="1644" y="8127"/>
                    <a:pt x="1553" y="8013"/>
                    <a:pt x="1461" y="7899"/>
                  </a:cubicBezTo>
                  <a:cubicBezTo>
                    <a:pt x="1347" y="7739"/>
                    <a:pt x="1256" y="7579"/>
                    <a:pt x="1165" y="7419"/>
                  </a:cubicBezTo>
                  <a:cubicBezTo>
                    <a:pt x="1142" y="7419"/>
                    <a:pt x="1142" y="7396"/>
                    <a:pt x="1142" y="7396"/>
                  </a:cubicBezTo>
                  <a:cubicBezTo>
                    <a:pt x="1142" y="7396"/>
                    <a:pt x="1142" y="7396"/>
                    <a:pt x="1142" y="7374"/>
                  </a:cubicBezTo>
                  <a:lnTo>
                    <a:pt x="1119" y="7374"/>
                  </a:lnTo>
                  <a:cubicBezTo>
                    <a:pt x="1119" y="7351"/>
                    <a:pt x="1119" y="7351"/>
                    <a:pt x="1096" y="7328"/>
                  </a:cubicBezTo>
                  <a:cubicBezTo>
                    <a:pt x="1096" y="7328"/>
                    <a:pt x="1096" y="7305"/>
                    <a:pt x="1096" y="7305"/>
                  </a:cubicBezTo>
                  <a:cubicBezTo>
                    <a:pt x="1005" y="7168"/>
                    <a:pt x="937" y="7008"/>
                    <a:pt x="868" y="6871"/>
                  </a:cubicBezTo>
                  <a:cubicBezTo>
                    <a:pt x="822" y="6734"/>
                    <a:pt x="777" y="6597"/>
                    <a:pt x="731" y="6483"/>
                  </a:cubicBezTo>
                  <a:cubicBezTo>
                    <a:pt x="731" y="6461"/>
                    <a:pt x="731" y="6461"/>
                    <a:pt x="731" y="6438"/>
                  </a:cubicBezTo>
                  <a:lnTo>
                    <a:pt x="708" y="6438"/>
                  </a:lnTo>
                  <a:cubicBezTo>
                    <a:pt x="708" y="6415"/>
                    <a:pt x="708" y="6415"/>
                    <a:pt x="708" y="6415"/>
                  </a:cubicBezTo>
                  <a:cubicBezTo>
                    <a:pt x="708" y="6392"/>
                    <a:pt x="708" y="6392"/>
                    <a:pt x="708" y="6392"/>
                  </a:cubicBezTo>
                  <a:cubicBezTo>
                    <a:pt x="708" y="6392"/>
                    <a:pt x="708" y="6369"/>
                    <a:pt x="708" y="6369"/>
                  </a:cubicBezTo>
                  <a:cubicBezTo>
                    <a:pt x="640" y="6141"/>
                    <a:pt x="594" y="5913"/>
                    <a:pt x="548" y="5684"/>
                  </a:cubicBezTo>
                  <a:cubicBezTo>
                    <a:pt x="526" y="5456"/>
                    <a:pt x="503" y="5205"/>
                    <a:pt x="526" y="4954"/>
                  </a:cubicBezTo>
                  <a:cubicBezTo>
                    <a:pt x="526" y="4954"/>
                    <a:pt x="526" y="4931"/>
                    <a:pt x="526" y="4931"/>
                  </a:cubicBezTo>
                  <a:cubicBezTo>
                    <a:pt x="526" y="4931"/>
                    <a:pt x="526" y="4931"/>
                    <a:pt x="526" y="4908"/>
                  </a:cubicBezTo>
                  <a:cubicBezTo>
                    <a:pt x="526" y="4908"/>
                    <a:pt x="526" y="4908"/>
                    <a:pt x="526" y="4886"/>
                  </a:cubicBezTo>
                  <a:cubicBezTo>
                    <a:pt x="526" y="4886"/>
                    <a:pt x="526" y="4886"/>
                    <a:pt x="526" y="4863"/>
                  </a:cubicBezTo>
                  <a:cubicBezTo>
                    <a:pt x="526" y="4726"/>
                    <a:pt x="548" y="4589"/>
                    <a:pt x="548" y="4452"/>
                  </a:cubicBezTo>
                  <a:cubicBezTo>
                    <a:pt x="571" y="4315"/>
                    <a:pt x="594" y="4178"/>
                    <a:pt x="640" y="4041"/>
                  </a:cubicBezTo>
                  <a:cubicBezTo>
                    <a:pt x="640" y="4041"/>
                    <a:pt x="640" y="4018"/>
                    <a:pt x="640" y="4018"/>
                  </a:cubicBezTo>
                  <a:cubicBezTo>
                    <a:pt x="640" y="3995"/>
                    <a:pt x="640" y="3995"/>
                    <a:pt x="663" y="3973"/>
                  </a:cubicBezTo>
                  <a:cubicBezTo>
                    <a:pt x="663" y="3950"/>
                    <a:pt x="663" y="3950"/>
                    <a:pt x="663" y="3927"/>
                  </a:cubicBezTo>
                  <a:cubicBezTo>
                    <a:pt x="663" y="3927"/>
                    <a:pt x="663" y="3904"/>
                    <a:pt x="663" y="3904"/>
                  </a:cubicBezTo>
                  <a:lnTo>
                    <a:pt x="685" y="3881"/>
                  </a:lnTo>
                  <a:cubicBezTo>
                    <a:pt x="685" y="3881"/>
                    <a:pt x="685" y="3881"/>
                    <a:pt x="685" y="3858"/>
                  </a:cubicBezTo>
                  <a:cubicBezTo>
                    <a:pt x="685" y="3836"/>
                    <a:pt x="685" y="3836"/>
                    <a:pt x="685" y="3836"/>
                  </a:cubicBezTo>
                  <a:cubicBezTo>
                    <a:pt x="685" y="3813"/>
                    <a:pt x="685" y="3813"/>
                    <a:pt x="685" y="3813"/>
                  </a:cubicBezTo>
                  <a:lnTo>
                    <a:pt x="708" y="3790"/>
                  </a:lnTo>
                  <a:cubicBezTo>
                    <a:pt x="708" y="3790"/>
                    <a:pt x="708" y="3767"/>
                    <a:pt x="708" y="3767"/>
                  </a:cubicBezTo>
                  <a:cubicBezTo>
                    <a:pt x="708" y="3767"/>
                    <a:pt x="708" y="3767"/>
                    <a:pt x="708" y="3744"/>
                  </a:cubicBezTo>
                  <a:cubicBezTo>
                    <a:pt x="708" y="3744"/>
                    <a:pt x="708" y="3744"/>
                    <a:pt x="731" y="3721"/>
                  </a:cubicBezTo>
                  <a:cubicBezTo>
                    <a:pt x="731" y="3699"/>
                    <a:pt x="731" y="3699"/>
                    <a:pt x="731" y="3676"/>
                  </a:cubicBezTo>
                  <a:cubicBezTo>
                    <a:pt x="777" y="3539"/>
                    <a:pt x="822" y="3425"/>
                    <a:pt x="868" y="3288"/>
                  </a:cubicBezTo>
                  <a:cubicBezTo>
                    <a:pt x="937" y="3174"/>
                    <a:pt x="982" y="3060"/>
                    <a:pt x="1051" y="2945"/>
                  </a:cubicBezTo>
                  <a:cubicBezTo>
                    <a:pt x="1051" y="2923"/>
                    <a:pt x="1051" y="2923"/>
                    <a:pt x="1051" y="2923"/>
                  </a:cubicBezTo>
                  <a:cubicBezTo>
                    <a:pt x="1051" y="2923"/>
                    <a:pt x="1051" y="2900"/>
                    <a:pt x="1073" y="2900"/>
                  </a:cubicBezTo>
                  <a:cubicBezTo>
                    <a:pt x="1165" y="2717"/>
                    <a:pt x="1279" y="2535"/>
                    <a:pt x="1393" y="2352"/>
                  </a:cubicBezTo>
                  <a:cubicBezTo>
                    <a:pt x="1416" y="2329"/>
                    <a:pt x="1439" y="2306"/>
                    <a:pt x="1461" y="2261"/>
                  </a:cubicBezTo>
                  <a:cubicBezTo>
                    <a:pt x="1507" y="2238"/>
                    <a:pt x="1530" y="2192"/>
                    <a:pt x="1553" y="2169"/>
                  </a:cubicBezTo>
                  <a:cubicBezTo>
                    <a:pt x="1781" y="1895"/>
                    <a:pt x="2032" y="1644"/>
                    <a:pt x="2306" y="1439"/>
                  </a:cubicBezTo>
                  <a:cubicBezTo>
                    <a:pt x="2626" y="1188"/>
                    <a:pt x="2968" y="1005"/>
                    <a:pt x="3310" y="846"/>
                  </a:cubicBezTo>
                  <a:cubicBezTo>
                    <a:pt x="3698" y="686"/>
                    <a:pt x="4086" y="572"/>
                    <a:pt x="4497" y="526"/>
                  </a:cubicBezTo>
                  <a:cubicBezTo>
                    <a:pt x="4520" y="503"/>
                    <a:pt x="4520" y="503"/>
                    <a:pt x="4520" y="503"/>
                  </a:cubicBezTo>
                  <a:cubicBezTo>
                    <a:pt x="4726" y="480"/>
                    <a:pt x="4908" y="480"/>
                    <a:pt x="5114" y="480"/>
                  </a:cubicBezTo>
                  <a:close/>
                  <a:moveTo>
                    <a:pt x="5114" y="1"/>
                  </a:moveTo>
                  <a:cubicBezTo>
                    <a:pt x="4771" y="1"/>
                    <a:pt x="4429" y="24"/>
                    <a:pt x="4086" y="92"/>
                  </a:cubicBezTo>
                  <a:cubicBezTo>
                    <a:pt x="3402" y="229"/>
                    <a:pt x="2763" y="526"/>
                    <a:pt x="2192" y="937"/>
                  </a:cubicBezTo>
                  <a:cubicBezTo>
                    <a:pt x="2055" y="1028"/>
                    <a:pt x="1918" y="1142"/>
                    <a:pt x="1781" y="1256"/>
                  </a:cubicBezTo>
                  <a:cubicBezTo>
                    <a:pt x="1644" y="1370"/>
                    <a:pt x="1507" y="1507"/>
                    <a:pt x="1370" y="1644"/>
                  </a:cubicBezTo>
                  <a:cubicBezTo>
                    <a:pt x="1188" y="1850"/>
                    <a:pt x="1028" y="2078"/>
                    <a:pt x="868" y="2306"/>
                  </a:cubicBezTo>
                  <a:cubicBezTo>
                    <a:pt x="822" y="2375"/>
                    <a:pt x="754" y="2466"/>
                    <a:pt x="708" y="2535"/>
                  </a:cubicBezTo>
                  <a:cubicBezTo>
                    <a:pt x="526" y="2854"/>
                    <a:pt x="389" y="3197"/>
                    <a:pt x="275" y="3539"/>
                  </a:cubicBezTo>
                  <a:cubicBezTo>
                    <a:pt x="275" y="3562"/>
                    <a:pt x="252" y="3585"/>
                    <a:pt x="252" y="3607"/>
                  </a:cubicBezTo>
                  <a:cubicBezTo>
                    <a:pt x="138" y="3973"/>
                    <a:pt x="69" y="4338"/>
                    <a:pt x="46" y="4703"/>
                  </a:cubicBezTo>
                  <a:cubicBezTo>
                    <a:pt x="1" y="5411"/>
                    <a:pt x="92" y="6141"/>
                    <a:pt x="343" y="6803"/>
                  </a:cubicBezTo>
                  <a:cubicBezTo>
                    <a:pt x="412" y="7008"/>
                    <a:pt x="503" y="7214"/>
                    <a:pt x="594" y="7396"/>
                  </a:cubicBezTo>
                  <a:cubicBezTo>
                    <a:pt x="663" y="7556"/>
                    <a:pt x="754" y="7693"/>
                    <a:pt x="845" y="7830"/>
                  </a:cubicBezTo>
                  <a:cubicBezTo>
                    <a:pt x="982" y="8035"/>
                    <a:pt x="1119" y="8241"/>
                    <a:pt x="1302" y="8424"/>
                  </a:cubicBezTo>
                  <a:cubicBezTo>
                    <a:pt x="1347" y="8492"/>
                    <a:pt x="1416" y="8583"/>
                    <a:pt x="1484" y="8652"/>
                  </a:cubicBezTo>
                  <a:cubicBezTo>
                    <a:pt x="1713" y="8880"/>
                    <a:pt x="1964" y="9085"/>
                    <a:pt x="2238" y="9268"/>
                  </a:cubicBezTo>
                  <a:cubicBezTo>
                    <a:pt x="2283" y="9291"/>
                    <a:pt x="2306" y="9314"/>
                    <a:pt x="2352" y="9337"/>
                  </a:cubicBezTo>
                  <a:cubicBezTo>
                    <a:pt x="2648" y="9542"/>
                    <a:pt x="2991" y="9702"/>
                    <a:pt x="3333" y="9839"/>
                  </a:cubicBezTo>
                  <a:cubicBezTo>
                    <a:pt x="3926" y="10068"/>
                    <a:pt x="4551" y="10169"/>
                    <a:pt x="5167" y="10169"/>
                  </a:cubicBezTo>
                  <a:cubicBezTo>
                    <a:pt x="5287" y="10169"/>
                    <a:pt x="5406" y="10166"/>
                    <a:pt x="5524" y="10158"/>
                  </a:cubicBezTo>
                  <a:cubicBezTo>
                    <a:pt x="6255" y="10090"/>
                    <a:pt x="6962" y="9884"/>
                    <a:pt x="7579" y="9542"/>
                  </a:cubicBezTo>
                  <a:cubicBezTo>
                    <a:pt x="7921" y="9359"/>
                    <a:pt x="8218" y="9131"/>
                    <a:pt x="8492" y="8880"/>
                  </a:cubicBezTo>
                  <a:cubicBezTo>
                    <a:pt x="8766" y="8652"/>
                    <a:pt x="9017" y="8378"/>
                    <a:pt x="9245" y="8081"/>
                  </a:cubicBezTo>
                  <a:cubicBezTo>
                    <a:pt x="9679" y="7488"/>
                    <a:pt x="9975" y="6780"/>
                    <a:pt x="10112" y="6050"/>
                  </a:cubicBezTo>
                  <a:cubicBezTo>
                    <a:pt x="10249" y="5319"/>
                    <a:pt x="10226" y="4543"/>
                    <a:pt x="10044" y="3813"/>
                  </a:cubicBezTo>
                  <a:cubicBezTo>
                    <a:pt x="9975" y="3470"/>
                    <a:pt x="9838" y="3128"/>
                    <a:pt x="9679" y="2808"/>
                  </a:cubicBezTo>
                  <a:cubicBezTo>
                    <a:pt x="9519" y="2489"/>
                    <a:pt x="9313" y="2192"/>
                    <a:pt x="9085" y="1895"/>
                  </a:cubicBezTo>
                  <a:cubicBezTo>
                    <a:pt x="8651" y="1325"/>
                    <a:pt x="8058" y="868"/>
                    <a:pt x="7419" y="549"/>
                  </a:cubicBezTo>
                  <a:cubicBezTo>
                    <a:pt x="7031" y="343"/>
                    <a:pt x="6620" y="206"/>
                    <a:pt x="6186" y="115"/>
                  </a:cubicBezTo>
                  <a:lnTo>
                    <a:pt x="6164" y="115"/>
                  </a:lnTo>
                  <a:cubicBezTo>
                    <a:pt x="6004" y="69"/>
                    <a:pt x="5844" y="47"/>
                    <a:pt x="5684" y="24"/>
                  </a:cubicBezTo>
                  <a:lnTo>
                    <a:pt x="5661" y="24"/>
                  </a:lnTo>
                  <a:cubicBezTo>
                    <a:pt x="5524" y="24"/>
                    <a:pt x="5410" y="1"/>
                    <a:pt x="5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9951;p58">
              <a:extLst>
                <a:ext uri="{FF2B5EF4-FFF2-40B4-BE49-F238E27FC236}">
                  <a16:creationId xmlns:a16="http://schemas.microsoft.com/office/drawing/2014/main" id="{71ED689F-BAD6-48D2-B58C-BDEB7DE8CF67}"/>
                </a:ext>
              </a:extLst>
            </p:cNvPr>
            <p:cNvSpPr/>
            <p:nvPr/>
          </p:nvSpPr>
          <p:spPr>
            <a:xfrm>
              <a:off x="5661419" y="3238366"/>
              <a:ext cx="479551" cy="479551"/>
            </a:xfrm>
            <a:custGeom>
              <a:avLst/>
              <a:gdLst/>
              <a:ahLst/>
              <a:cxnLst/>
              <a:rect l="l" t="t" r="r" b="b"/>
              <a:pathLst>
                <a:path w="10181" h="10181" extrusionOk="0">
                  <a:moveTo>
                    <a:pt x="5273" y="480"/>
                  </a:moveTo>
                  <a:cubicBezTo>
                    <a:pt x="5410" y="503"/>
                    <a:pt x="5547" y="503"/>
                    <a:pt x="5684" y="525"/>
                  </a:cubicBezTo>
                  <a:lnTo>
                    <a:pt x="5706" y="525"/>
                  </a:lnTo>
                  <a:cubicBezTo>
                    <a:pt x="6117" y="571"/>
                    <a:pt x="6505" y="685"/>
                    <a:pt x="6870" y="845"/>
                  </a:cubicBezTo>
                  <a:cubicBezTo>
                    <a:pt x="7236" y="1005"/>
                    <a:pt x="7578" y="1187"/>
                    <a:pt x="7875" y="1438"/>
                  </a:cubicBezTo>
                  <a:cubicBezTo>
                    <a:pt x="8194" y="1689"/>
                    <a:pt x="8491" y="1963"/>
                    <a:pt x="8742" y="2283"/>
                  </a:cubicBezTo>
                  <a:cubicBezTo>
                    <a:pt x="8970" y="2602"/>
                    <a:pt x="9176" y="2945"/>
                    <a:pt x="9336" y="3287"/>
                  </a:cubicBezTo>
                  <a:cubicBezTo>
                    <a:pt x="9473" y="3675"/>
                    <a:pt x="9587" y="4063"/>
                    <a:pt x="9655" y="4451"/>
                  </a:cubicBezTo>
                  <a:cubicBezTo>
                    <a:pt x="9701" y="4862"/>
                    <a:pt x="9701" y="5273"/>
                    <a:pt x="9655" y="5684"/>
                  </a:cubicBezTo>
                  <a:cubicBezTo>
                    <a:pt x="9587" y="6118"/>
                    <a:pt x="9473" y="6506"/>
                    <a:pt x="9313" y="6894"/>
                  </a:cubicBezTo>
                  <a:cubicBezTo>
                    <a:pt x="9153" y="7259"/>
                    <a:pt x="8970" y="7601"/>
                    <a:pt x="8719" y="7921"/>
                  </a:cubicBezTo>
                  <a:cubicBezTo>
                    <a:pt x="8468" y="8218"/>
                    <a:pt x="8194" y="8491"/>
                    <a:pt x="7898" y="8742"/>
                  </a:cubicBezTo>
                  <a:cubicBezTo>
                    <a:pt x="7578" y="8971"/>
                    <a:pt x="7236" y="9176"/>
                    <a:pt x="6848" y="9336"/>
                  </a:cubicBezTo>
                  <a:cubicBezTo>
                    <a:pt x="6482" y="9496"/>
                    <a:pt x="6094" y="9587"/>
                    <a:pt x="5706" y="9656"/>
                  </a:cubicBezTo>
                  <a:cubicBezTo>
                    <a:pt x="5501" y="9678"/>
                    <a:pt x="5290" y="9690"/>
                    <a:pt x="5079" y="9690"/>
                  </a:cubicBezTo>
                  <a:cubicBezTo>
                    <a:pt x="4868" y="9690"/>
                    <a:pt x="4656" y="9678"/>
                    <a:pt x="4451" y="9656"/>
                  </a:cubicBezTo>
                  <a:cubicBezTo>
                    <a:pt x="4040" y="9587"/>
                    <a:pt x="3652" y="9496"/>
                    <a:pt x="3264" y="9336"/>
                  </a:cubicBezTo>
                  <a:cubicBezTo>
                    <a:pt x="2922" y="9176"/>
                    <a:pt x="2579" y="8971"/>
                    <a:pt x="2283" y="8742"/>
                  </a:cubicBezTo>
                  <a:cubicBezTo>
                    <a:pt x="1963" y="8491"/>
                    <a:pt x="1666" y="8218"/>
                    <a:pt x="1415" y="7898"/>
                  </a:cubicBezTo>
                  <a:cubicBezTo>
                    <a:pt x="1187" y="7578"/>
                    <a:pt x="982" y="7236"/>
                    <a:pt x="822" y="6871"/>
                  </a:cubicBezTo>
                  <a:cubicBezTo>
                    <a:pt x="730" y="6620"/>
                    <a:pt x="639" y="6346"/>
                    <a:pt x="594" y="6095"/>
                  </a:cubicBezTo>
                  <a:cubicBezTo>
                    <a:pt x="571" y="6072"/>
                    <a:pt x="571" y="6072"/>
                    <a:pt x="571" y="6072"/>
                  </a:cubicBezTo>
                  <a:cubicBezTo>
                    <a:pt x="571" y="6072"/>
                    <a:pt x="571" y="6049"/>
                    <a:pt x="571" y="6049"/>
                  </a:cubicBezTo>
                  <a:cubicBezTo>
                    <a:pt x="548" y="5935"/>
                    <a:pt x="525" y="5821"/>
                    <a:pt x="502" y="5707"/>
                  </a:cubicBezTo>
                  <a:cubicBezTo>
                    <a:pt x="502" y="5570"/>
                    <a:pt x="479" y="5433"/>
                    <a:pt x="479" y="5296"/>
                  </a:cubicBezTo>
                  <a:cubicBezTo>
                    <a:pt x="479" y="5296"/>
                    <a:pt x="479" y="5273"/>
                    <a:pt x="479" y="5273"/>
                  </a:cubicBezTo>
                  <a:cubicBezTo>
                    <a:pt x="479" y="5273"/>
                    <a:pt x="479" y="5250"/>
                    <a:pt x="479" y="5250"/>
                  </a:cubicBezTo>
                  <a:cubicBezTo>
                    <a:pt x="479" y="5250"/>
                    <a:pt x="479" y="5227"/>
                    <a:pt x="479" y="5227"/>
                  </a:cubicBezTo>
                  <a:cubicBezTo>
                    <a:pt x="479" y="5227"/>
                    <a:pt x="479" y="5205"/>
                    <a:pt x="479" y="5205"/>
                  </a:cubicBezTo>
                  <a:lnTo>
                    <a:pt x="479" y="5159"/>
                  </a:lnTo>
                  <a:cubicBezTo>
                    <a:pt x="479" y="4931"/>
                    <a:pt x="479" y="4702"/>
                    <a:pt x="502" y="4474"/>
                  </a:cubicBezTo>
                  <a:cubicBezTo>
                    <a:pt x="571" y="4063"/>
                    <a:pt x="685" y="3675"/>
                    <a:pt x="845" y="3287"/>
                  </a:cubicBezTo>
                  <a:cubicBezTo>
                    <a:pt x="890" y="3196"/>
                    <a:pt x="936" y="3082"/>
                    <a:pt x="982" y="2991"/>
                  </a:cubicBezTo>
                  <a:cubicBezTo>
                    <a:pt x="982" y="2968"/>
                    <a:pt x="982" y="2968"/>
                    <a:pt x="1004" y="2945"/>
                  </a:cubicBezTo>
                  <a:cubicBezTo>
                    <a:pt x="1004" y="2945"/>
                    <a:pt x="1004" y="2922"/>
                    <a:pt x="1004" y="2922"/>
                  </a:cubicBezTo>
                  <a:cubicBezTo>
                    <a:pt x="1027" y="2922"/>
                    <a:pt x="1027" y="2922"/>
                    <a:pt x="1027" y="2899"/>
                  </a:cubicBezTo>
                  <a:cubicBezTo>
                    <a:pt x="1027" y="2876"/>
                    <a:pt x="1027" y="2876"/>
                    <a:pt x="1050" y="2876"/>
                  </a:cubicBezTo>
                  <a:cubicBezTo>
                    <a:pt x="1050" y="2876"/>
                    <a:pt x="1050" y="2854"/>
                    <a:pt x="1050" y="2854"/>
                  </a:cubicBezTo>
                  <a:cubicBezTo>
                    <a:pt x="1050" y="2854"/>
                    <a:pt x="1050" y="2854"/>
                    <a:pt x="1073" y="2831"/>
                  </a:cubicBezTo>
                  <a:cubicBezTo>
                    <a:pt x="1164" y="2648"/>
                    <a:pt x="1301" y="2443"/>
                    <a:pt x="1438" y="2283"/>
                  </a:cubicBezTo>
                  <a:cubicBezTo>
                    <a:pt x="1529" y="2146"/>
                    <a:pt x="1621" y="2032"/>
                    <a:pt x="1735" y="1918"/>
                  </a:cubicBezTo>
                  <a:cubicBezTo>
                    <a:pt x="1895" y="1735"/>
                    <a:pt x="2077" y="1575"/>
                    <a:pt x="2260" y="1438"/>
                  </a:cubicBezTo>
                  <a:cubicBezTo>
                    <a:pt x="2579" y="1210"/>
                    <a:pt x="2922" y="1005"/>
                    <a:pt x="3287" y="845"/>
                  </a:cubicBezTo>
                  <a:cubicBezTo>
                    <a:pt x="3310" y="845"/>
                    <a:pt x="3310" y="822"/>
                    <a:pt x="3333" y="822"/>
                  </a:cubicBezTo>
                  <a:cubicBezTo>
                    <a:pt x="3698" y="685"/>
                    <a:pt x="4063" y="571"/>
                    <a:pt x="4451" y="525"/>
                  </a:cubicBezTo>
                  <a:cubicBezTo>
                    <a:pt x="4702" y="480"/>
                    <a:pt x="4953" y="480"/>
                    <a:pt x="5204" y="480"/>
                  </a:cubicBezTo>
                  <a:close/>
                  <a:moveTo>
                    <a:pt x="5067" y="0"/>
                  </a:moveTo>
                  <a:cubicBezTo>
                    <a:pt x="4953" y="0"/>
                    <a:pt x="4862" y="0"/>
                    <a:pt x="4748" y="23"/>
                  </a:cubicBezTo>
                  <a:cubicBezTo>
                    <a:pt x="4474" y="23"/>
                    <a:pt x="4223" y="69"/>
                    <a:pt x="3972" y="115"/>
                  </a:cubicBezTo>
                  <a:cubicBezTo>
                    <a:pt x="3903" y="137"/>
                    <a:pt x="3812" y="160"/>
                    <a:pt x="3721" y="183"/>
                  </a:cubicBezTo>
                  <a:cubicBezTo>
                    <a:pt x="3333" y="297"/>
                    <a:pt x="2945" y="457"/>
                    <a:pt x="2602" y="640"/>
                  </a:cubicBezTo>
                  <a:cubicBezTo>
                    <a:pt x="2283" y="822"/>
                    <a:pt x="2009" y="1028"/>
                    <a:pt x="1735" y="1256"/>
                  </a:cubicBezTo>
                  <a:cubicBezTo>
                    <a:pt x="1461" y="1484"/>
                    <a:pt x="1210" y="1781"/>
                    <a:pt x="982" y="2078"/>
                  </a:cubicBezTo>
                  <a:cubicBezTo>
                    <a:pt x="548" y="2671"/>
                    <a:pt x="228" y="3379"/>
                    <a:pt x="91" y="4109"/>
                  </a:cubicBezTo>
                  <a:cubicBezTo>
                    <a:pt x="46" y="4360"/>
                    <a:pt x="0" y="4634"/>
                    <a:pt x="0" y="4885"/>
                  </a:cubicBezTo>
                  <a:cubicBezTo>
                    <a:pt x="0" y="4954"/>
                    <a:pt x="0" y="5022"/>
                    <a:pt x="0" y="5113"/>
                  </a:cubicBezTo>
                  <a:cubicBezTo>
                    <a:pt x="0" y="5433"/>
                    <a:pt x="23" y="5752"/>
                    <a:pt x="91" y="6049"/>
                  </a:cubicBezTo>
                  <a:cubicBezTo>
                    <a:pt x="114" y="6140"/>
                    <a:pt x="137" y="6255"/>
                    <a:pt x="160" y="6346"/>
                  </a:cubicBezTo>
                  <a:cubicBezTo>
                    <a:pt x="228" y="6665"/>
                    <a:pt x="342" y="6962"/>
                    <a:pt x="479" y="7259"/>
                  </a:cubicBezTo>
                  <a:cubicBezTo>
                    <a:pt x="479" y="7282"/>
                    <a:pt x="502" y="7305"/>
                    <a:pt x="502" y="7327"/>
                  </a:cubicBezTo>
                  <a:cubicBezTo>
                    <a:pt x="708" y="7738"/>
                    <a:pt x="959" y="8103"/>
                    <a:pt x="1255" y="8446"/>
                  </a:cubicBezTo>
                  <a:cubicBezTo>
                    <a:pt x="1598" y="8834"/>
                    <a:pt x="1986" y="9153"/>
                    <a:pt x="2420" y="9427"/>
                  </a:cubicBezTo>
                  <a:cubicBezTo>
                    <a:pt x="2511" y="9473"/>
                    <a:pt x="2602" y="9519"/>
                    <a:pt x="2693" y="9587"/>
                  </a:cubicBezTo>
                  <a:lnTo>
                    <a:pt x="2716" y="9587"/>
                  </a:lnTo>
                  <a:cubicBezTo>
                    <a:pt x="2739" y="9610"/>
                    <a:pt x="2762" y="9610"/>
                    <a:pt x="2808" y="9633"/>
                  </a:cubicBezTo>
                  <a:cubicBezTo>
                    <a:pt x="3470" y="9975"/>
                    <a:pt x="4177" y="10135"/>
                    <a:pt x="4930" y="10180"/>
                  </a:cubicBezTo>
                  <a:cubicBezTo>
                    <a:pt x="5318" y="10180"/>
                    <a:pt x="5706" y="10158"/>
                    <a:pt x="6072" y="10066"/>
                  </a:cubicBezTo>
                  <a:cubicBezTo>
                    <a:pt x="6437" y="9998"/>
                    <a:pt x="6802" y="9884"/>
                    <a:pt x="7144" y="9747"/>
                  </a:cubicBezTo>
                  <a:cubicBezTo>
                    <a:pt x="7783" y="9450"/>
                    <a:pt x="8377" y="9016"/>
                    <a:pt x="8856" y="8491"/>
                  </a:cubicBezTo>
                  <a:cubicBezTo>
                    <a:pt x="9358" y="7921"/>
                    <a:pt x="9724" y="7259"/>
                    <a:pt x="9952" y="6551"/>
                  </a:cubicBezTo>
                  <a:cubicBezTo>
                    <a:pt x="10066" y="6186"/>
                    <a:pt x="10135" y="5821"/>
                    <a:pt x="10157" y="5433"/>
                  </a:cubicBezTo>
                  <a:cubicBezTo>
                    <a:pt x="10180" y="5068"/>
                    <a:pt x="10157" y="4702"/>
                    <a:pt x="10112" y="4337"/>
                  </a:cubicBezTo>
                  <a:cubicBezTo>
                    <a:pt x="10020" y="3630"/>
                    <a:pt x="9746" y="2945"/>
                    <a:pt x="9358" y="2351"/>
                  </a:cubicBezTo>
                  <a:cubicBezTo>
                    <a:pt x="8970" y="1735"/>
                    <a:pt x="8445" y="1210"/>
                    <a:pt x="7829" y="799"/>
                  </a:cubicBezTo>
                  <a:cubicBezTo>
                    <a:pt x="7418" y="548"/>
                    <a:pt x="6962" y="343"/>
                    <a:pt x="6482" y="206"/>
                  </a:cubicBezTo>
                  <a:cubicBezTo>
                    <a:pt x="6482" y="206"/>
                    <a:pt x="6460" y="183"/>
                    <a:pt x="6460" y="183"/>
                  </a:cubicBezTo>
                  <a:lnTo>
                    <a:pt x="6414" y="183"/>
                  </a:lnTo>
                  <a:cubicBezTo>
                    <a:pt x="5980" y="69"/>
                    <a:pt x="5524" y="0"/>
                    <a:pt x="5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9952;p58">
              <a:extLst>
                <a:ext uri="{FF2B5EF4-FFF2-40B4-BE49-F238E27FC236}">
                  <a16:creationId xmlns:a16="http://schemas.microsoft.com/office/drawing/2014/main" id="{21615CB5-A15E-6A5F-E75E-86088F0D1064}"/>
                </a:ext>
              </a:extLst>
            </p:cNvPr>
            <p:cNvSpPr/>
            <p:nvPr/>
          </p:nvSpPr>
          <p:spPr>
            <a:xfrm>
              <a:off x="5521613" y="3364133"/>
              <a:ext cx="165612" cy="59726"/>
            </a:xfrm>
            <a:custGeom>
              <a:avLst/>
              <a:gdLst/>
              <a:ahLst/>
              <a:cxnLst/>
              <a:rect l="l" t="t" r="r" b="b"/>
              <a:pathLst>
                <a:path w="3516" h="1268" extrusionOk="0">
                  <a:moveTo>
                    <a:pt x="891" y="1"/>
                  </a:moveTo>
                  <a:cubicBezTo>
                    <a:pt x="663" y="1"/>
                    <a:pt x="434" y="24"/>
                    <a:pt x="229" y="69"/>
                  </a:cubicBezTo>
                  <a:cubicBezTo>
                    <a:pt x="92" y="115"/>
                    <a:pt x="1" y="229"/>
                    <a:pt x="24" y="343"/>
                  </a:cubicBezTo>
                  <a:cubicBezTo>
                    <a:pt x="44" y="466"/>
                    <a:pt x="138" y="552"/>
                    <a:pt x="256" y="552"/>
                  </a:cubicBezTo>
                  <a:cubicBezTo>
                    <a:pt x="269" y="552"/>
                    <a:pt x="283" y="551"/>
                    <a:pt x="298" y="549"/>
                  </a:cubicBezTo>
                  <a:cubicBezTo>
                    <a:pt x="457" y="503"/>
                    <a:pt x="617" y="503"/>
                    <a:pt x="777" y="480"/>
                  </a:cubicBezTo>
                  <a:cubicBezTo>
                    <a:pt x="1051" y="480"/>
                    <a:pt x="1347" y="503"/>
                    <a:pt x="1621" y="572"/>
                  </a:cubicBezTo>
                  <a:cubicBezTo>
                    <a:pt x="1987" y="663"/>
                    <a:pt x="2352" y="800"/>
                    <a:pt x="2694" y="960"/>
                  </a:cubicBezTo>
                  <a:cubicBezTo>
                    <a:pt x="2831" y="1051"/>
                    <a:pt x="2968" y="1142"/>
                    <a:pt x="3105" y="1211"/>
                  </a:cubicBezTo>
                  <a:cubicBezTo>
                    <a:pt x="3153" y="1249"/>
                    <a:pt x="3204" y="1267"/>
                    <a:pt x="3255" y="1267"/>
                  </a:cubicBezTo>
                  <a:cubicBezTo>
                    <a:pt x="3326" y="1267"/>
                    <a:pt x="3394" y="1232"/>
                    <a:pt x="3447" y="1165"/>
                  </a:cubicBezTo>
                  <a:cubicBezTo>
                    <a:pt x="3516" y="1074"/>
                    <a:pt x="3493" y="914"/>
                    <a:pt x="3379" y="823"/>
                  </a:cubicBezTo>
                  <a:cubicBezTo>
                    <a:pt x="2922" y="526"/>
                    <a:pt x="2420" y="275"/>
                    <a:pt x="1872" y="138"/>
                  </a:cubicBezTo>
                  <a:cubicBezTo>
                    <a:pt x="1553" y="47"/>
                    <a:pt x="1233" y="1"/>
                    <a:pt x="8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9953;p58">
              <a:extLst>
                <a:ext uri="{FF2B5EF4-FFF2-40B4-BE49-F238E27FC236}">
                  <a16:creationId xmlns:a16="http://schemas.microsoft.com/office/drawing/2014/main" id="{1FEB487B-6448-F157-844F-C467ED2F6402}"/>
                </a:ext>
              </a:extLst>
            </p:cNvPr>
            <p:cNvSpPr/>
            <p:nvPr/>
          </p:nvSpPr>
          <p:spPr>
            <a:xfrm>
              <a:off x="5449590" y="2795400"/>
              <a:ext cx="31229" cy="144087"/>
            </a:xfrm>
            <a:custGeom>
              <a:avLst/>
              <a:gdLst/>
              <a:ahLst/>
              <a:cxnLst/>
              <a:rect l="l" t="t" r="r" b="b"/>
              <a:pathLst>
                <a:path w="663" h="3059" extrusionOk="0">
                  <a:moveTo>
                    <a:pt x="571" y="0"/>
                  </a:moveTo>
                  <a:cubicBezTo>
                    <a:pt x="525" y="0"/>
                    <a:pt x="503" y="46"/>
                    <a:pt x="480" y="69"/>
                  </a:cubicBezTo>
                  <a:cubicBezTo>
                    <a:pt x="320" y="1050"/>
                    <a:pt x="160" y="2009"/>
                    <a:pt x="0" y="2968"/>
                  </a:cubicBezTo>
                  <a:cubicBezTo>
                    <a:pt x="0" y="3013"/>
                    <a:pt x="46" y="3059"/>
                    <a:pt x="69" y="3059"/>
                  </a:cubicBezTo>
                  <a:cubicBezTo>
                    <a:pt x="115" y="3059"/>
                    <a:pt x="160" y="3036"/>
                    <a:pt x="160" y="2991"/>
                  </a:cubicBezTo>
                  <a:cubicBezTo>
                    <a:pt x="320" y="2032"/>
                    <a:pt x="480" y="1050"/>
                    <a:pt x="640" y="92"/>
                  </a:cubicBezTo>
                  <a:cubicBezTo>
                    <a:pt x="662" y="46"/>
                    <a:pt x="617" y="0"/>
                    <a:pt x="5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9954;p58">
              <a:extLst>
                <a:ext uri="{FF2B5EF4-FFF2-40B4-BE49-F238E27FC236}">
                  <a16:creationId xmlns:a16="http://schemas.microsoft.com/office/drawing/2014/main" id="{A230C710-1999-6CCD-7E42-FB9B973F0821}"/>
                </a:ext>
              </a:extLst>
            </p:cNvPr>
            <p:cNvSpPr/>
            <p:nvPr/>
          </p:nvSpPr>
          <p:spPr>
            <a:xfrm>
              <a:off x="5961382" y="2905058"/>
              <a:ext cx="30146" cy="143333"/>
            </a:xfrm>
            <a:custGeom>
              <a:avLst/>
              <a:gdLst/>
              <a:ahLst/>
              <a:cxnLst/>
              <a:rect l="l" t="t" r="r" b="b"/>
              <a:pathLst>
                <a:path w="640" h="3043" extrusionOk="0">
                  <a:moveTo>
                    <a:pt x="548" y="1"/>
                  </a:moveTo>
                  <a:cubicBezTo>
                    <a:pt x="525" y="1"/>
                    <a:pt x="480" y="23"/>
                    <a:pt x="480" y="69"/>
                  </a:cubicBezTo>
                  <a:cubicBezTo>
                    <a:pt x="320" y="1028"/>
                    <a:pt x="160" y="1986"/>
                    <a:pt x="0" y="2968"/>
                  </a:cubicBezTo>
                  <a:cubicBezTo>
                    <a:pt x="0" y="3014"/>
                    <a:pt x="23" y="3036"/>
                    <a:pt x="69" y="3036"/>
                  </a:cubicBezTo>
                  <a:cubicBezTo>
                    <a:pt x="77" y="3041"/>
                    <a:pt x="85" y="3042"/>
                    <a:pt x="92" y="3042"/>
                  </a:cubicBezTo>
                  <a:cubicBezTo>
                    <a:pt x="123" y="3042"/>
                    <a:pt x="141" y="3005"/>
                    <a:pt x="160" y="2968"/>
                  </a:cubicBezTo>
                  <a:cubicBezTo>
                    <a:pt x="320" y="2009"/>
                    <a:pt x="480" y="1051"/>
                    <a:pt x="639" y="92"/>
                  </a:cubicBezTo>
                  <a:cubicBezTo>
                    <a:pt x="639" y="46"/>
                    <a:pt x="617" y="1"/>
                    <a:pt x="5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9955;p58">
              <a:extLst>
                <a:ext uri="{FF2B5EF4-FFF2-40B4-BE49-F238E27FC236}">
                  <a16:creationId xmlns:a16="http://schemas.microsoft.com/office/drawing/2014/main" id="{1D64DD50-330C-67EC-E6DA-7F9F767D78F4}"/>
                </a:ext>
              </a:extLst>
            </p:cNvPr>
            <p:cNvSpPr/>
            <p:nvPr/>
          </p:nvSpPr>
          <p:spPr>
            <a:xfrm>
              <a:off x="5449590" y="2933038"/>
              <a:ext cx="516102" cy="133865"/>
            </a:xfrm>
            <a:custGeom>
              <a:avLst/>
              <a:gdLst/>
              <a:ahLst/>
              <a:cxnLst/>
              <a:rect l="l" t="t" r="r" b="b"/>
              <a:pathLst>
                <a:path w="10957" h="2842" extrusionOk="0">
                  <a:moveTo>
                    <a:pt x="1050" y="662"/>
                  </a:moveTo>
                  <a:cubicBezTo>
                    <a:pt x="1058" y="668"/>
                    <a:pt x="1066" y="673"/>
                    <a:pt x="1073" y="679"/>
                  </a:cubicBezTo>
                  <a:lnTo>
                    <a:pt x="1073" y="679"/>
                  </a:lnTo>
                  <a:cubicBezTo>
                    <a:pt x="1073" y="662"/>
                    <a:pt x="1071" y="662"/>
                    <a:pt x="1050" y="662"/>
                  </a:cubicBezTo>
                  <a:close/>
                  <a:moveTo>
                    <a:pt x="92" y="0"/>
                  </a:moveTo>
                  <a:cubicBezTo>
                    <a:pt x="69" y="0"/>
                    <a:pt x="46" y="0"/>
                    <a:pt x="46" y="23"/>
                  </a:cubicBezTo>
                  <a:cubicBezTo>
                    <a:pt x="0" y="69"/>
                    <a:pt x="23" y="114"/>
                    <a:pt x="46" y="137"/>
                  </a:cubicBezTo>
                  <a:cubicBezTo>
                    <a:pt x="137" y="205"/>
                    <a:pt x="206" y="274"/>
                    <a:pt x="297" y="320"/>
                  </a:cubicBezTo>
                  <a:cubicBezTo>
                    <a:pt x="297" y="342"/>
                    <a:pt x="297" y="342"/>
                    <a:pt x="297" y="342"/>
                  </a:cubicBezTo>
                  <a:cubicBezTo>
                    <a:pt x="320" y="342"/>
                    <a:pt x="343" y="365"/>
                    <a:pt x="366" y="365"/>
                  </a:cubicBezTo>
                  <a:cubicBezTo>
                    <a:pt x="366" y="365"/>
                    <a:pt x="366" y="388"/>
                    <a:pt x="366" y="388"/>
                  </a:cubicBezTo>
                  <a:cubicBezTo>
                    <a:pt x="480" y="479"/>
                    <a:pt x="594" y="548"/>
                    <a:pt x="731" y="639"/>
                  </a:cubicBezTo>
                  <a:cubicBezTo>
                    <a:pt x="731" y="639"/>
                    <a:pt x="754" y="662"/>
                    <a:pt x="777" y="662"/>
                  </a:cubicBezTo>
                  <a:cubicBezTo>
                    <a:pt x="799" y="685"/>
                    <a:pt x="799" y="685"/>
                    <a:pt x="822" y="708"/>
                  </a:cubicBezTo>
                  <a:cubicBezTo>
                    <a:pt x="822" y="708"/>
                    <a:pt x="845" y="708"/>
                    <a:pt x="845" y="730"/>
                  </a:cubicBezTo>
                  <a:lnTo>
                    <a:pt x="868" y="730"/>
                  </a:lnTo>
                  <a:cubicBezTo>
                    <a:pt x="891" y="730"/>
                    <a:pt x="891" y="753"/>
                    <a:pt x="891" y="753"/>
                  </a:cubicBezTo>
                  <a:cubicBezTo>
                    <a:pt x="1028" y="845"/>
                    <a:pt x="1165" y="913"/>
                    <a:pt x="1302" y="1004"/>
                  </a:cubicBezTo>
                  <a:cubicBezTo>
                    <a:pt x="1484" y="1118"/>
                    <a:pt x="1667" y="1210"/>
                    <a:pt x="1872" y="1324"/>
                  </a:cubicBezTo>
                  <a:lnTo>
                    <a:pt x="1895" y="1324"/>
                  </a:lnTo>
                  <a:cubicBezTo>
                    <a:pt x="1918" y="1347"/>
                    <a:pt x="1963" y="1370"/>
                    <a:pt x="1986" y="1370"/>
                  </a:cubicBezTo>
                  <a:lnTo>
                    <a:pt x="2009" y="1392"/>
                  </a:lnTo>
                  <a:lnTo>
                    <a:pt x="2032" y="1392"/>
                  </a:lnTo>
                  <a:cubicBezTo>
                    <a:pt x="2169" y="1461"/>
                    <a:pt x="2306" y="1529"/>
                    <a:pt x="2443" y="1598"/>
                  </a:cubicBezTo>
                  <a:cubicBezTo>
                    <a:pt x="2625" y="1689"/>
                    <a:pt x="2808" y="1758"/>
                    <a:pt x="3013" y="1826"/>
                  </a:cubicBezTo>
                  <a:cubicBezTo>
                    <a:pt x="3013" y="1849"/>
                    <a:pt x="3013" y="1849"/>
                    <a:pt x="3013" y="1849"/>
                  </a:cubicBezTo>
                  <a:cubicBezTo>
                    <a:pt x="3264" y="1940"/>
                    <a:pt x="3493" y="2031"/>
                    <a:pt x="3744" y="2100"/>
                  </a:cubicBezTo>
                  <a:cubicBezTo>
                    <a:pt x="4178" y="2260"/>
                    <a:pt x="4611" y="2374"/>
                    <a:pt x="5045" y="2465"/>
                  </a:cubicBezTo>
                  <a:cubicBezTo>
                    <a:pt x="5775" y="2648"/>
                    <a:pt x="6529" y="2762"/>
                    <a:pt x="7282" y="2808"/>
                  </a:cubicBezTo>
                  <a:lnTo>
                    <a:pt x="7327" y="2808"/>
                  </a:lnTo>
                  <a:cubicBezTo>
                    <a:pt x="7613" y="2830"/>
                    <a:pt x="7904" y="2842"/>
                    <a:pt x="8195" y="2842"/>
                  </a:cubicBezTo>
                  <a:cubicBezTo>
                    <a:pt x="8486" y="2842"/>
                    <a:pt x="8777" y="2830"/>
                    <a:pt x="9062" y="2808"/>
                  </a:cubicBezTo>
                  <a:cubicBezTo>
                    <a:pt x="9268" y="2785"/>
                    <a:pt x="9473" y="2762"/>
                    <a:pt x="9656" y="2739"/>
                  </a:cubicBezTo>
                  <a:lnTo>
                    <a:pt x="9678" y="2739"/>
                  </a:lnTo>
                  <a:cubicBezTo>
                    <a:pt x="9678" y="2739"/>
                    <a:pt x="9701" y="2716"/>
                    <a:pt x="9724" y="2716"/>
                  </a:cubicBezTo>
                  <a:lnTo>
                    <a:pt x="9838" y="2716"/>
                  </a:lnTo>
                  <a:cubicBezTo>
                    <a:pt x="9861" y="2716"/>
                    <a:pt x="9884" y="2693"/>
                    <a:pt x="9884" y="2693"/>
                  </a:cubicBezTo>
                  <a:lnTo>
                    <a:pt x="9907" y="2693"/>
                  </a:lnTo>
                  <a:cubicBezTo>
                    <a:pt x="10021" y="2671"/>
                    <a:pt x="10135" y="2648"/>
                    <a:pt x="10249" y="2625"/>
                  </a:cubicBezTo>
                  <a:lnTo>
                    <a:pt x="10363" y="2625"/>
                  </a:lnTo>
                  <a:cubicBezTo>
                    <a:pt x="10363" y="2625"/>
                    <a:pt x="10363" y="2602"/>
                    <a:pt x="10386" y="2602"/>
                  </a:cubicBezTo>
                  <a:lnTo>
                    <a:pt x="10432" y="2602"/>
                  </a:lnTo>
                  <a:cubicBezTo>
                    <a:pt x="10454" y="2602"/>
                    <a:pt x="10454" y="2602"/>
                    <a:pt x="10477" y="2579"/>
                  </a:cubicBezTo>
                  <a:cubicBezTo>
                    <a:pt x="10591" y="2556"/>
                    <a:pt x="10728" y="2534"/>
                    <a:pt x="10843" y="2511"/>
                  </a:cubicBezTo>
                  <a:cubicBezTo>
                    <a:pt x="10843" y="2511"/>
                    <a:pt x="10843" y="2511"/>
                    <a:pt x="10865" y="2488"/>
                  </a:cubicBezTo>
                  <a:lnTo>
                    <a:pt x="10911" y="2488"/>
                  </a:lnTo>
                  <a:cubicBezTo>
                    <a:pt x="10911" y="2488"/>
                    <a:pt x="10934" y="2465"/>
                    <a:pt x="10957" y="2442"/>
                  </a:cubicBezTo>
                  <a:cubicBezTo>
                    <a:pt x="10957" y="2420"/>
                    <a:pt x="10957" y="2397"/>
                    <a:pt x="10957" y="2374"/>
                  </a:cubicBezTo>
                  <a:cubicBezTo>
                    <a:pt x="10934" y="2374"/>
                    <a:pt x="10934" y="2351"/>
                    <a:pt x="10911" y="2351"/>
                  </a:cubicBezTo>
                  <a:cubicBezTo>
                    <a:pt x="10888" y="2328"/>
                    <a:pt x="10865" y="2328"/>
                    <a:pt x="10843" y="2328"/>
                  </a:cubicBezTo>
                  <a:cubicBezTo>
                    <a:pt x="10843" y="2328"/>
                    <a:pt x="10843" y="2328"/>
                    <a:pt x="10843" y="2351"/>
                  </a:cubicBezTo>
                  <a:lnTo>
                    <a:pt x="10797" y="2351"/>
                  </a:lnTo>
                  <a:cubicBezTo>
                    <a:pt x="10728" y="2374"/>
                    <a:pt x="10660" y="2397"/>
                    <a:pt x="10591" y="2397"/>
                  </a:cubicBezTo>
                  <a:lnTo>
                    <a:pt x="10614" y="2397"/>
                  </a:lnTo>
                  <a:cubicBezTo>
                    <a:pt x="10546" y="2420"/>
                    <a:pt x="10477" y="2420"/>
                    <a:pt x="10409" y="2442"/>
                  </a:cubicBezTo>
                  <a:cubicBezTo>
                    <a:pt x="10386" y="2442"/>
                    <a:pt x="10340" y="2465"/>
                    <a:pt x="10318" y="2465"/>
                  </a:cubicBezTo>
                  <a:lnTo>
                    <a:pt x="10295" y="2465"/>
                  </a:lnTo>
                  <a:cubicBezTo>
                    <a:pt x="10158" y="2488"/>
                    <a:pt x="10021" y="2511"/>
                    <a:pt x="9884" y="2534"/>
                  </a:cubicBezTo>
                  <a:cubicBezTo>
                    <a:pt x="9838" y="2556"/>
                    <a:pt x="9815" y="2556"/>
                    <a:pt x="9770" y="2556"/>
                  </a:cubicBezTo>
                  <a:lnTo>
                    <a:pt x="9701" y="2556"/>
                  </a:lnTo>
                  <a:cubicBezTo>
                    <a:pt x="9701" y="2579"/>
                    <a:pt x="9678" y="2579"/>
                    <a:pt x="9656" y="2579"/>
                  </a:cubicBezTo>
                  <a:cubicBezTo>
                    <a:pt x="9450" y="2602"/>
                    <a:pt x="9245" y="2625"/>
                    <a:pt x="9039" y="2648"/>
                  </a:cubicBezTo>
                  <a:cubicBezTo>
                    <a:pt x="8733" y="2664"/>
                    <a:pt x="8426" y="2680"/>
                    <a:pt x="8111" y="2680"/>
                  </a:cubicBezTo>
                  <a:cubicBezTo>
                    <a:pt x="7981" y="2680"/>
                    <a:pt x="7849" y="2677"/>
                    <a:pt x="7715" y="2671"/>
                  </a:cubicBezTo>
                  <a:cubicBezTo>
                    <a:pt x="7601" y="2671"/>
                    <a:pt x="7464" y="2648"/>
                    <a:pt x="7350" y="2648"/>
                  </a:cubicBezTo>
                  <a:cubicBezTo>
                    <a:pt x="6574" y="2602"/>
                    <a:pt x="5821" y="2488"/>
                    <a:pt x="5068" y="2305"/>
                  </a:cubicBezTo>
                  <a:cubicBezTo>
                    <a:pt x="4725" y="2237"/>
                    <a:pt x="4406" y="2146"/>
                    <a:pt x="4086" y="2054"/>
                  </a:cubicBezTo>
                  <a:cubicBezTo>
                    <a:pt x="3995" y="2009"/>
                    <a:pt x="3881" y="1986"/>
                    <a:pt x="3789" y="1940"/>
                  </a:cubicBezTo>
                  <a:lnTo>
                    <a:pt x="3767" y="1940"/>
                  </a:lnTo>
                  <a:cubicBezTo>
                    <a:pt x="3538" y="1872"/>
                    <a:pt x="3310" y="1780"/>
                    <a:pt x="3082" y="1689"/>
                  </a:cubicBezTo>
                  <a:cubicBezTo>
                    <a:pt x="2876" y="1621"/>
                    <a:pt x="2671" y="1529"/>
                    <a:pt x="2488" y="1438"/>
                  </a:cubicBezTo>
                  <a:cubicBezTo>
                    <a:pt x="2351" y="1370"/>
                    <a:pt x="2215" y="1324"/>
                    <a:pt x="2100" y="1255"/>
                  </a:cubicBezTo>
                  <a:cubicBezTo>
                    <a:pt x="2078" y="1233"/>
                    <a:pt x="2078" y="1233"/>
                    <a:pt x="2055" y="1233"/>
                  </a:cubicBezTo>
                  <a:cubicBezTo>
                    <a:pt x="2009" y="1210"/>
                    <a:pt x="1986" y="1187"/>
                    <a:pt x="1941" y="1164"/>
                  </a:cubicBezTo>
                  <a:cubicBezTo>
                    <a:pt x="1735" y="1073"/>
                    <a:pt x="1530" y="959"/>
                    <a:pt x="1324" y="822"/>
                  </a:cubicBezTo>
                  <a:cubicBezTo>
                    <a:pt x="1241" y="780"/>
                    <a:pt x="1157" y="738"/>
                    <a:pt x="1073" y="679"/>
                  </a:cubicBezTo>
                  <a:lnTo>
                    <a:pt x="1073" y="679"/>
                  </a:lnTo>
                  <a:cubicBezTo>
                    <a:pt x="1073" y="680"/>
                    <a:pt x="1073" y="683"/>
                    <a:pt x="1073" y="685"/>
                  </a:cubicBezTo>
                  <a:cubicBezTo>
                    <a:pt x="1050" y="662"/>
                    <a:pt x="1005" y="639"/>
                    <a:pt x="982" y="616"/>
                  </a:cubicBezTo>
                  <a:lnTo>
                    <a:pt x="913" y="571"/>
                  </a:lnTo>
                  <a:cubicBezTo>
                    <a:pt x="891" y="571"/>
                    <a:pt x="891" y="548"/>
                    <a:pt x="868" y="548"/>
                  </a:cubicBezTo>
                  <a:cubicBezTo>
                    <a:pt x="731" y="457"/>
                    <a:pt x="594" y="365"/>
                    <a:pt x="457" y="251"/>
                  </a:cubicBezTo>
                  <a:cubicBezTo>
                    <a:pt x="457" y="251"/>
                    <a:pt x="434" y="228"/>
                    <a:pt x="434" y="228"/>
                  </a:cubicBezTo>
                  <a:cubicBezTo>
                    <a:pt x="411" y="228"/>
                    <a:pt x="411" y="205"/>
                    <a:pt x="389" y="205"/>
                  </a:cubicBezTo>
                  <a:cubicBezTo>
                    <a:pt x="320" y="137"/>
                    <a:pt x="229" y="69"/>
                    <a:pt x="137" y="23"/>
                  </a:cubicBezTo>
                  <a:cubicBezTo>
                    <a:pt x="137" y="0"/>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9956;p58">
              <a:extLst>
                <a:ext uri="{FF2B5EF4-FFF2-40B4-BE49-F238E27FC236}">
                  <a16:creationId xmlns:a16="http://schemas.microsoft.com/office/drawing/2014/main" id="{E34F5791-D04E-3426-CE86-61EC311CAAD8}"/>
                </a:ext>
              </a:extLst>
            </p:cNvPr>
            <p:cNvSpPr/>
            <p:nvPr/>
          </p:nvSpPr>
          <p:spPr>
            <a:xfrm>
              <a:off x="5371113" y="2761014"/>
              <a:ext cx="547284" cy="177435"/>
            </a:xfrm>
            <a:custGeom>
              <a:avLst/>
              <a:gdLst/>
              <a:ahLst/>
              <a:cxnLst/>
              <a:rect l="l" t="t" r="r" b="b"/>
              <a:pathLst>
                <a:path w="11619" h="3767" extrusionOk="0">
                  <a:moveTo>
                    <a:pt x="23" y="0"/>
                  </a:moveTo>
                  <a:cubicBezTo>
                    <a:pt x="23" y="0"/>
                    <a:pt x="23" y="23"/>
                    <a:pt x="0" y="23"/>
                  </a:cubicBezTo>
                  <a:cubicBezTo>
                    <a:pt x="0" y="23"/>
                    <a:pt x="0" y="46"/>
                    <a:pt x="0" y="46"/>
                  </a:cubicBezTo>
                  <a:cubicBezTo>
                    <a:pt x="0" y="46"/>
                    <a:pt x="0" y="68"/>
                    <a:pt x="0" y="68"/>
                  </a:cubicBezTo>
                  <a:cubicBezTo>
                    <a:pt x="0" y="91"/>
                    <a:pt x="0" y="91"/>
                    <a:pt x="0" y="114"/>
                  </a:cubicBezTo>
                  <a:cubicBezTo>
                    <a:pt x="0" y="114"/>
                    <a:pt x="0" y="137"/>
                    <a:pt x="0" y="137"/>
                  </a:cubicBezTo>
                  <a:cubicBezTo>
                    <a:pt x="23" y="160"/>
                    <a:pt x="23" y="160"/>
                    <a:pt x="23" y="183"/>
                  </a:cubicBezTo>
                  <a:cubicBezTo>
                    <a:pt x="1575" y="662"/>
                    <a:pt x="3104" y="1141"/>
                    <a:pt x="4634" y="1621"/>
                  </a:cubicBezTo>
                  <a:cubicBezTo>
                    <a:pt x="6460" y="2191"/>
                    <a:pt x="8263" y="2762"/>
                    <a:pt x="10089" y="3332"/>
                  </a:cubicBezTo>
                  <a:cubicBezTo>
                    <a:pt x="10546" y="3469"/>
                    <a:pt x="11025" y="3606"/>
                    <a:pt x="11481" y="3766"/>
                  </a:cubicBezTo>
                  <a:cubicBezTo>
                    <a:pt x="11527" y="3743"/>
                    <a:pt x="11573" y="3743"/>
                    <a:pt x="11618" y="3721"/>
                  </a:cubicBezTo>
                  <a:cubicBezTo>
                    <a:pt x="11618" y="3675"/>
                    <a:pt x="11595" y="3629"/>
                    <a:pt x="11550" y="3629"/>
                  </a:cubicBezTo>
                  <a:lnTo>
                    <a:pt x="11550" y="3606"/>
                  </a:lnTo>
                  <a:cubicBezTo>
                    <a:pt x="10089" y="3150"/>
                    <a:pt x="8628" y="2693"/>
                    <a:pt x="7167" y="2237"/>
                  </a:cubicBezTo>
                  <a:cubicBezTo>
                    <a:pt x="5364" y="1666"/>
                    <a:pt x="3561" y="1118"/>
                    <a:pt x="1758" y="548"/>
                  </a:cubicBezTo>
                  <a:cubicBezTo>
                    <a:pt x="1187" y="365"/>
                    <a:pt x="617" y="183"/>
                    <a:pt x="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9957;p58">
              <a:extLst>
                <a:ext uri="{FF2B5EF4-FFF2-40B4-BE49-F238E27FC236}">
                  <a16:creationId xmlns:a16="http://schemas.microsoft.com/office/drawing/2014/main" id="{C16DAF30-2FD9-5E39-8D29-516516FB451A}"/>
                </a:ext>
              </a:extLst>
            </p:cNvPr>
            <p:cNvSpPr/>
            <p:nvPr/>
          </p:nvSpPr>
          <p:spPr>
            <a:xfrm>
              <a:off x="5371113" y="2762050"/>
              <a:ext cx="47" cy="47"/>
            </a:xfrm>
            <a:custGeom>
              <a:avLst/>
              <a:gdLst/>
              <a:ahLst/>
              <a:cxnLst/>
              <a:rect l="l" t="t" r="r" b="b"/>
              <a:pathLst>
                <a:path w="1" h="1" extrusionOk="0">
                  <a:moveTo>
                    <a:pt x="0" y="1"/>
                  </a:moveTo>
                  <a:lnTo>
                    <a:pt x="0" y="1"/>
                  </a:lnTo>
                  <a:lnTo>
                    <a:pt x="0" y="1"/>
                  </a:lnTo>
                  <a:cubicBezTo>
                    <a:pt x="0" y="1"/>
                    <a:pt x="0" y="1"/>
                    <a:pt x="0"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9958;p58">
              <a:extLst>
                <a:ext uri="{FF2B5EF4-FFF2-40B4-BE49-F238E27FC236}">
                  <a16:creationId xmlns:a16="http://schemas.microsoft.com/office/drawing/2014/main" id="{714BABB7-04C6-0C48-7564-0D7255AE25DF}"/>
                </a:ext>
              </a:extLst>
            </p:cNvPr>
            <p:cNvSpPr/>
            <p:nvPr/>
          </p:nvSpPr>
          <p:spPr>
            <a:xfrm>
              <a:off x="5371113" y="2766384"/>
              <a:ext cx="47" cy="47"/>
            </a:xfrm>
            <a:custGeom>
              <a:avLst/>
              <a:gdLst/>
              <a:ahLst/>
              <a:cxnLst/>
              <a:rect l="l" t="t" r="r" b="b"/>
              <a:pathLst>
                <a:path w="1" h="1" extrusionOk="0">
                  <a:moveTo>
                    <a:pt x="0" y="0"/>
                  </a:moveTo>
                  <a:lnTo>
                    <a:pt x="0" y="0"/>
                  </a:lnTo>
                  <a:lnTo>
                    <a:pt x="0" y="0"/>
                  </a:lnTo>
                  <a:cubicBezTo>
                    <a:pt x="0" y="0"/>
                    <a:pt x="0" y="0"/>
                    <a:pt x="0"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9959;p58">
              <a:extLst>
                <a:ext uri="{FF2B5EF4-FFF2-40B4-BE49-F238E27FC236}">
                  <a16:creationId xmlns:a16="http://schemas.microsoft.com/office/drawing/2014/main" id="{1A23D02B-FC31-0FA1-F969-49B45B768C1A}"/>
                </a:ext>
              </a:extLst>
            </p:cNvPr>
            <p:cNvSpPr/>
            <p:nvPr/>
          </p:nvSpPr>
          <p:spPr>
            <a:xfrm>
              <a:off x="5371113" y="2766384"/>
              <a:ext cx="47" cy="47"/>
            </a:xfrm>
            <a:custGeom>
              <a:avLst/>
              <a:gdLst/>
              <a:ahLst/>
              <a:cxnLst/>
              <a:rect l="l" t="t" r="r" b="b"/>
              <a:pathLst>
                <a:path w="1" h="1" extrusionOk="0">
                  <a:moveTo>
                    <a:pt x="0" y="0"/>
                  </a:moveTo>
                  <a:cubicBezTo>
                    <a:pt x="0" y="0"/>
                    <a:pt x="0" y="0"/>
                    <a:pt x="0"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9960;p58">
              <a:extLst>
                <a:ext uri="{FF2B5EF4-FFF2-40B4-BE49-F238E27FC236}">
                  <a16:creationId xmlns:a16="http://schemas.microsoft.com/office/drawing/2014/main" id="{C03B186D-CEA7-89ED-C366-C31CA2067848}"/>
                </a:ext>
              </a:extLst>
            </p:cNvPr>
            <p:cNvSpPr/>
            <p:nvPr/>
          </p:nvSpPr>
          <p:spPr>
            <a:xfrm>
              <a:off x="5371113" y="2766384"/>
              <a:ext cx="47" cy="47"/>
            </a:xfrm>
            <a:custGeom>
              <a:avLst/>
              <a:gdLst/>
              <a:ahLst/>
              <a:cxnLst/>
              <a:rect l="l" t="t" r="r" b="b"/>
              <a:pathLst>
                <a:path w="1" h="1" extrusionOk="0">
                  <a:moveTo>
                    <a:pt x="0" y="0"/>
                  </a:moveTo>
                  <a:lnTo>
                    <a:pt x="0" y="0"/>
                  </a:ln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9961;p58">
              <a:extLst>
                <a:ext uri="{FF2B5EF4-FFF2-40B4-BE49-F238E27FC236}">
                  <a16:creationId xmlns:a16="http://schemas.microsoft.com/office/drawing/2014/main" id="{8B42DF82-CCF9-4F1C-B3DA-D93DC77A43E2}"/>
                </a:ext>
              </a:extLst>
            </p:cNvPr>
            <p:cNvSpPr/>
            <p:nvPr/>
          </p:nvSpPr>
          <p:spPr>
            <a:xfrm>
              <a:off x="6116215" y="2845942"/>
              <a:ext cx="16156" cy="8620"/>
            </a:xfrm>
            <a:custGeom>
              <a:avLst/>
              <a:gdLst/>
              <a:ahLst/>
              <a:cxnLst/>
              <a:rect l="l" t="t" r="r" b="b"/>
              <a:pathLst>
                <a:path w="343" h="183" extrusionOk="0">
                  <a:moveTo>
                    <a:pt x="228" y="0"/>
                  </a:moveTo>
                  <a:lnTo>
                    <a:pt x="137" y="46"/>
                  </a:lnTo>
                  <a:cubicBezTo>
                    <a:pt x="91" y="69"/>
                    <a:pt x="69" y="92"/>
                    <a:pt x="23" y="92"/>
                  </a:cubicBezTo>
                  <a:cubicBezTo>
                    <a:pt x="23" y="92"/>
                    <a:pt x="23" y="114"/>
                    <a:pt x="0" y="114"/>
                  </a:cubicBezTo>
                  <a:cubicBezTo>
                    <a:pt x="69" y="137"/>
                    <a:pt x="160" y="160"/>
                    <a:pt x="228" y="183"/>
                  </a:cubicBezTo>
                  <a:lnTo>
                    <a:pt x="251" y="183"/>
                  </a:lnTo>
                  <a:cubicBezTo>
                    <a:pt x="274" y="160"/>
                    <a:pt x="297" y="160"/>
                    <a:pt x="320" y="137"/>
                  </a:cubicBezTo>
                  <a:lnTo>
                    <a:pt x="343" y="137"/>
                  </a:lnTo>
                  <a:cubicBezTo>
                    <a:pt x="343" y="92"/>
                    <a:pt x="320" y="46"/>
                    <a:pt x="274" y="23"/>
                  </a:cubicBezTo>
                  <a:cubicBezTo>
                    <a:pt x="251" y="23"/>
                    <a:pt x="251" y="23"/>
                    <a:pt x="228"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9962;p58">
              <a:extLst>
                <a:ext uri="{FF2B5EF4-FFF2-40B4-BE49-F238E27FC236}">
                  <a16:creationId xmlns:a16="http://schemas.microsoft.com/office/drawing/2014/main" id="{5C6512A6-377E-AA57-02B2-16F9C425B859}"/>
                </a:ext>
              </a:extLst>
            </p:cNvPr>
            <p:cNvSpPr/>
            <p:nvPr/>
          </p:nvSpPr>
          <p:spPr>
            <a:xfrm>
              <a:off x="5911922" y="2848062"/>
              <a:ext cx="217237" cy="89306"/>
            </a:xfrm>
            <a:custGeom>
              <a:avLst/>
              <a:gdLst/>
              <a:ahLst/>
              <a:cxnLst/>
              <a:rect l="l" t="t" r="r" b="b"/>
              <a:pathLst>
                <a:path w="4612" h="1896" extrusionOk="0">
                  <a:moveTo>
                    <a:pt x="4497" y="1"/>
                  </a:moveTo>
                  <a:cubicBezTo>
                    <a:pt x="3264" y="480"/>
                    <a:pt x="2055" y="960"/>
                    <a:pt x="822" y="1439"/>
                  </a:cubicBezTo>
                  <a:cubicBezTo>
                    <a:pt x="754" y="1462"/>
                    <a:pt x="708" y="1484"/>
                    <a:pt x="639" y="1507"/>
                  </a:cubicBezTo>
                  <a:cubicBezTo>
                    <a:pt x="548" y="1553"/>
                    <a:pt x="457" y="1576"/>
                    <a:pt x="366" y="1621"/>
                  </a:cubicBezTo>
                  <a:cubicBezTo>
                    <a:pt x="251" y="1644"/>
                    <a:pt x="160" y="1690"/>
                    <a:pt x="46" y="1736"/>
                  </a:cubicBezTo>
                  <a:cubicBezTo>
                    <a:pt x="23" y="1736"/>
                    <a:pt x="23" y="1758"/>
                    <a:pt x="23" y="1781"/>
                  </a:cubicBezTo>
                  <a:cubicBezTo>
                    <a:pt x="0" y="1804"/>
                    <a:pt x="0" y="1827"/>
                    <a:pt x="23" y="1850"/>
                  </a:cubicBezTo>
                  <a:cubicBezTo>
                    <a:pt x="23" y="1873"/>
                    <a:pt x="46" y="1873"/>
                    <a:pt x="69" y="1873"/>
                  </a:cubicBezTo>
                  <a:cubicBezTo>
                    <a:pt x="69" y="1895"/>
                    <a:pt x="92" y="1895"/>
                    <a:pt x="92" y="1895"/>
                  </a:cubicBezTo>
                  <a:cubicBezTo>
                    <a:pt x="114" y="1873"/>
                    <a:pt x="160" y="1873"/>
                    <a:pt x="183" y="1850"/>
                  </a:cubicBezTo>
                  <a:cubicBezTo>
                    <a:pt x="480" y="1736"/>
                    <a:pt x="799" y="1621"/>
                    <a:pt x="1119" y="1484"/>
                  </a:cubicBezTo>
                  <a:cubicBezTo>
                    <a:pt x="2237" y="1051"/>
                    <a:pt x="3356" y="617"/>
                    <a:pt x="4474" y="183"/>
                  </a:cubicBezTo>
                  <a:cubicBezTo>
                    <a:pt x="4497" y="183"/>
                    <a:pt x="4520" y="161"/>
                    <a:pt x="4543" y="161"/>
                  </a:cubicBezTo>
                  <a:cubicBezTo>
                    <a:pt x="4565" y="138"/>
                    <a:pt x="4588" y="138"/>
                    <a:pt x="4588" y="138"/>
                  </a:cubicBezTo>
                  <a:cubicBezTo>
                    <a:pt x="4611" y="115"/>
                    <a:pt x="4611" y="115"/>
                    <a:pt x="4611" y="92"/>
                  </a:cubicBezTo>
                  <a:cubicBezTo>
                    <a:pt x="4611" y="69"/>
                    <a:pt x="4611" y="47"/>
                    <a:pt x="4611" y="47"/>
                  </a:cubicBezTo>
                  <a:cubicBezTo>
                    <a:pt x="4588" y="24"/>
                    <a:pt x="4588" y="1"/>
                    <a:pt x="45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9963;p58">
              <a:extLst>
                <a:ext uri="{FF2B5EF4-FFF2-40B4-BE49-F238E27FC236}">
                  <a16:creationId xmlns:a16="http://schemas.microsoft.com/office/drawing/2014/main" id="{15E9CB0F-82CB-9E98-BE3F-AF7558EF5BC3}"/>
                </a:ext>
              </a:extLst>
            </p:cNvPr>
            <p:cNvSpPr/>
            <p:nvPr/>
          </p:nvSpPr>
          <p:spPr>
            <a:xfrm>
              <a:off x="5371113" y="2761014"/>
              <a:ext cx="12953" cy="7536"/>
            </a:xfrm>
            <a:custGeom>
              <a:avLst/>
              <a:gdLst/>
              <a:ahLst/>
              <a:cxnLst/>
              <a:rect l="l" t="t" r="r" b="b"/>
              <a:pathLst>
                <a:path w="275" h="160" extrusionOk="0">
                  <a:moveTo>
                    <a:pt x="46" y="0"/>
                  </a:moveTo>
                  <a:cubicBezTo>
                    <a:pt x="23" y="0"/>
                    <a:pt x="23" y="0"/>
                    <a:pt x="0" y="23"/>
                  </a:cubicBezTo>
                  <a:cubicBezTo>
                    <a:pt x="0" y="46"/>
                    <a:pt x="0" y="46"/>
                    <a:pt x="0" y="46"/>
                  </a:cubicBezTo>
                  <a:cubicBezTo>
                    <a:pt x="0" y="46"/>
                    <a:pt x="0" y="68"/>
                    <a:pt x="0" y="68"/>
                  </a:cubicBezTo>
                  <a:cubicBezTo>
                    <a:pt x="0" y="91"/>
                    <a:pt x="0" y="91"/>
                    <a:pt x="0" y="114"/>
                  </a:cubicBezTo>
                  <a:cubicBezTo>
                    <a:pt x="0" y="114"/>
                    <a:pt x="0" y="137"/>
                    <a:pt x="0" y="137"/>
                  </a:cubicBezTo>
                  <a:cubicBezTo>
                    <a:pt x="0" y="137"/>
                    <a:pt x="0" y="160"/>
                    <a:pt x="23" y="160"/>
                  </a:cubicBezTo>
                  <a:lnTo>
                    <a:pt x="92" y="160"/>
                  </a:lnTo>
                  <a:cubicBezTo>
                    <a:pt x="137" y="137"/>
                    <a:pt x="206" y="91"/>
                    <a:pt x="274" y="68"/>
                  </a:cubicBezTo>
                  <a:cubicBezTo>
                    <a:pt x="183" y="46"/>
                    <a:pt x="114" y="23"/>
                    <a:pt x="46"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9964;p58">
              <a:extLst>
                <a:ext uri="{FF2B5EF4-FFF2-40B4-BE49-F238E27FC236}">
                  <a16:creationId xmlns:a16="http://schemas.microsoft.com/office/drawing/2014/main" id="{A4FEFC21-BCF6-2AF5-61B5-C7E024F25640}"/>
                </a:ext>
              </a:extLst>
            </p:cNvPr>
            <p:cNvSpPr/>
            <p:nvPr/>
          </p:nvSpPr>
          <p:spPr>
            <a:xfrm>
              <a:off x="5371113" y="2763133"/>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9965;p58">
              <a:extLst>
                <a:ext uri="{FF2B5EF4-FFF2-40B4-BE49-F238E27FC236}">
                  <a16:creationId xmlns:a16="http://schemas.microsoft.com/office/drawing/2014/main" id="{B2556A60-F6A5-F0F5-9363-E45A72A63A38}"/>
                </a:ext>
              </a:extLst>
            </p:cNvPr>
            <p:cNvSpPr/>
            <p:nvPr/>
          </p:nvSpPr>
          <p:spPr>
            <a:xfrm>
              <a:off x="5371113" y="2763133"/>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9966;p58">
              <a:extLst>
                <a:ext uri="{FF2B5EF4-FFF2-40B4-BE49-F238E27FC236}">
                  <a16:creationId xmlns:a16="http://schemas.microsoft.com/office/drawing/2014/main" id="{7EDC5DBB-9ADA-831B-C6EC-631501D19074}"/>
                </a:ext>
              </a:extLst>
            </p:cNvPr>
            <p:cNvSpPr/>
            <p:nvPr/>
          </p:nvSpPr>
          <p:spPr>
            <a:xfrm>
              <a:off x="5371113" y="2762050"/>
              <a:ext cx="47" cy="47"/>
            </a:xfrm>
            <a:custGeom>
              <a:avLst/>
              <a:gdLst/>
              <a:ahLst/>
              <a:cxnLst/>
              <a:rect l="l" t="t" r="r" b="b"/>
              <a:pathLst>
                <a:path w="1" h="1" extrusionOk="0">
                  <a:moveTo>
                    <a:pt x="0" y="1"/>
                  </a:moveTo>
                  <a:cubicBezTo>
                    <a:pt x="0" y="1"/>
                    <a:pt x="0" y="1"/>
                    <a:pt x="0" y="1"/>
                  </a:cubicBezTo>
                  <a:lnTo>
                    <a:pt x="0" y="1"/>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9967;p58">
              <a:extLst>
                <a:ext uri="{FF2B5EF4-FFF2-40B4-BE49-F238E27FC236}">
                  <a16:creationId xmlns:a16="http://schemas.microsoft.com/office/drawing/2014/main" id="{58B6043D-56C7-0B13-445F-7BA6DA947133}"/>
                </a:ext>
              </a:extLst>
            </p:cNvPr>
            <p:cNvSpPr/>
            <p:nvPr/>
          </p:nvSpPr>
          <p:spPr>
            <a:xfrm>
              <a:off x="5909755" y="2913678"/>
              <a:ext cx="10786" cy="20442"/>
            </a:xfrm>
            <a:custGeom>
              <a:avLst/>
              <a:gdLst/>
              <a:ahLst/>
              <a:cxnLst/>
              <a:rect l="l" t="t" r="r" b="b"/>
              <a:pathLst>
                <a:path w="229" h="434" extrusionOk="0">
                  <a:moveTo>
                    <a:pt x="160" y="0"/>
                  </a:moveTo>
                  <a:cubicBezTo>
                    <a:pt x="115" y="0"/>
                    <a:pt x="69" y="23"/>
                    <a:pt x="69" y="69"/>
                  </a:cubicBezTo>
                  <a:cubicBezTo>
                    <a:pt x="69" y="160"/>
                    <a:pt x="46" y="251"/>
                    <a:pt x="24" y="343"/>
                  </a:cubicBezTo>
                  <a:cubicBezTo>
                    <a:pt x="1" y="365"/>
                    <a:pt x="24" y="388"/>
                    <a:pt x="24" y="411"/>
                  </a:cubicBezTo>
                  <a:cubicBezTo>
                    <a:pt x="46" y="434"/>
                    <a:pt x="69" y="434"/>
                    <a:pt x="92" y="434"/>
                  </a:cubicBezTo>
                  <a:lnTo>
                    <a:pt x="138" y="434"/>
                  </a:lnTo>
                  <a:cubicBezTo>
                    <a:pt x="160" y="411"/>
                    <a:pt x="160" y="388"/>
                    <a:pt x="183" y="365"/>
                  </a:cubicBezTo>
                  <a:cubicBezTo>
                    <a:pt x="206" y="274"/>
                    <a:pt x="206" y="183"/>
                    <a:pt x="229" y="91"/>
                  </a:cubicBezTo>
                  <a:cubicBezTo>
                    <a:pt x="229" y="46"/>
                    <a:pt x="206" y="0"/>
                    <a:pt x="1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9968;p58">
              <a:extLst>
                <a:ext uri="{FF2B5EF4-FFF2-40B4-BE49-F238E27FC236}">
                  <a16:creationId xmlns:a16="http://schemas.microsoft.com/office/drawing/2014/main" id="{837377CD-3669-F88C-D398-C4DDCFAC29EF}"/>
                </a:ext>
              </a:extLst>
            </p:cNvPr>
            <p:cNvSpPr/>
            <p:nvPr/>
          </p:nvSpPr>
          <p:spPr>
            <a:xfrm>
              <a:off x="6124788" y="2829786"/>
              <a:ext cx="12953" cy="23693"/>
            </a:xfrm>
            <a:custGeom>
              <a:avLst/>
              <a:gdLst/>
              <a:ahLst/>
              <a:cxnLst/>
              <a:rect l="l" t="t" r="r" b="b"/>
              <a:pathLst>
                <a:path w="275" h="503" extrusionOk="0">
                  <a:moveTo>
                    <a:pt x="183" y="1"/>
                  </a:moveTo>
                  <a:cubicBezTo>
                    <a:pt x="161" y="1"/>
                    <a:pt x="115" y="46"/>
                    <a:pt x="115" y="69"/>
                  </a:cubicBezTo>
                  <a:cubicBezTo>
                    <a:pt x="115" y="138"/>
                    <a:pt x="92" y="183"/>
                    <a:pt x="92" y="229"/>
                  </a:cubicBezTo>
                  <a:cubicBezTo>
                    <a:pt x="69" y="298"/>
                    <a:pt x="46" y="343"/>
                    <a:pt x="24" y="389"/>
                  </a:cubicBezTo>
                  <a:cubicBezTo>
                    <a:pt x="1" y="412"/>
                    <a:pt x="1" y="435"/>
                    <a:pt x="24" y="457"/>
                  </a:cubicBezTo>
                  <a:cubicBezTo>
                    <a:pt x="24" y="480"/>
                    <a:pt x="46" y="480"/>
                    <a:pt x="69" y="503"/>
                  </a:cubicBezTo>
                  <a:lnTo>
                    <a:pt x="115" y="503"/>
                  </a:lnTo>
                  <a:cubicBezTo>
                    <a:pt x="138" y="480"/>
                    <a:pt x="161" y="480"/>
                    <a:pt x="161" y="457"/>
                  </a:cubicBezTo>
                  <a:cubicBezTo>
                    <a:pt x="229" y="343"/>
                    <a:pt x="252" y="229"/>
                    <a:pt x="275" y="92"/>
                  </a:cubicBezTo>
                  <a:cubicBezTo>
                    <a:pt x="275" y="69"/>
                    <a:pt x="252" y="24"/>
                    <a:pt x="206"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9969;p58">
              <a:extLst>
                <a:ext uri="{FF2B5EF4-FFF2-40B4-BE49-F238E27FC236}">
                  <a16:creationId xmlns:a16="http://schemas.microsoft.com/office/drawing/2014/main" id="{BB0B9DF7-E289-0DD6-DCDA-29E4C9BAE1CA}"/>
                </a:ext>
              </a:extLst>
            </p:cNvPr>
            <p:cNvSpPr/>
            <p:nvPr/>
          </p:nvSpPr>
          <p:spPr>
            <a:xfrm>
              <a:off x="5370030" y="2743774"/>
              <a:ext cx="12953" cy="25859"/>
            </a:xfrm>
            <a:custGeom>
              <a:avLst/>
              <a:gdLst/>
              <a:ahLst/>
              <a:cxnLst/>
              <a:rect l="l" t="t" r="r" b="b"/>
              <a:pathLst>
                <a:path w="275" h="549" extrusionOk="0">
                  <a:moveTo>
                    <a:pt x="160" y="1"/>
                  </a:moveTo>
                  <a:cubicBezTo>
                    <a:pt x="137" y="1"/>
                    <a:pt x="115" y="24"/>
                    <a:pt x="92" y="46"/>
                  </a:cubicBezTo>
                  <a:cubicBezTo>
                    <a:pt x="69" y="92"/>
                    <a:pt x="46" y="161"/>
                    <a:pt x="23" y="229"/>
                  </a:cubicBezTo>
                  <a:cubicBezTo>
                    <a:pt x="23" y="275"/>
                    <a:pt x="23" y="298"/>
                    <a:pt x="23" y="320"/>
                  </a:cubicBezTo>
                  <a:cubicBezTo>
                    <a:pt x="0" y="366"/>
                    <a:pt x="23" y="412"/>
                    <a:pt x="23" y="457"/>
                  </a:cubicBezTo>
                  <a:cubicBezTo>
                    <a:pt x="23" y="503"/>
                    <a:pt x="46" y="549"/>
                    <a:pt x="115" y="549"/>
                  </a:cubicBezTo>
                  <a:cubicBezTo>
                    <a:pt x="137" y="526"/>
                    <a:pt x="183" y="503"/>
                    <a:pt x="183" y="457"/>
                  </a:cubicBezTo>
                  <a:cubicBezTo>
                    <a:pt x="183" y="412"/>
                    <a:pt x="160" y="366"/>
                    <a:pt x="183" y="320"/>
                  </a:cubicBezTo>
                  <a:cubicBezTo>
                    <a:pt x="183" y="275"/>
                    <a:pt x="183" y="252"/>
                    <a:pt x="206" y="206"/>
                  </a:cubicBezTo>
                  <a:cubicBezTo>
                    <a:pt x="206" y="183"/>
                    <a:pt x="229" y="138"/>
                    <a:pt x="251" y="115"/>
                  </a:cubicBezTo>
                  <a:cubicBezTo>
                    <a:pt x="274" y="69"/>
                    <a:pt x="251" y="24"/>
                    <a:pt x="2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9970;p58">
              <a:extLst>
                <a:ext uri="{FF2B5EF4-FFF2-40B4-BE49-F238E27FC236}">
                  <a16:creationId xmlns:a16="http://schemas.microsoft.com/office/drawing/2014/main" id="{BF1A69D1-FEDD-2F1F-B4D5-19CC64ACD399}"/>
                </a:ext>
              </a:extLst>
            </p:cNvPr>
            <p:cNvSpPr/>
            <p:nvPr/>
          </p:nvSpPr>
          <p:spPr>
            <a:xfrm>
              <a:off x="5375400" y="2743774"/>
              <a:ext cx="548367" cy="176399"/>
            </a:xfrm>
            <a:custGeom>
              <a:avLst/>
              <a:gdLst/>
              <a:ahLst/>
              <a:cxnLst/>
              <a:rect l="l" t="t" r="r" b="b"/>
              <a:pathLst>
                <a:path w="11642" h="3745" extrusionOk="0">
                  <a:moveTo>
                    <a:pt x="23" y="1"/>
                  </a:moveTo>
                  <a:cubicBezTo>
                    <a:pt x="23" y="1"/>
                    <a:pt x="23" y="1"/>
                    <a:pt x="23" y="24"/>
                  </a:cubicBezTo>
                  <a:cubicBezTo>
                    <a:pt x="23" y="24"/>
                    <a:pt x="1" y="46"/>
                    <a:pt x="1" y="46"/>
                  </a:cubicBezTo>
                  <a:cubicBezTo>
                    <a:pt x="1" y="69"/>
                    <a:pt x="1" y="69"/>
                    <a:pt x="1" y="92"/>
                  </a:cubicBezTo>
                  <a:cubicBezTo>
                    <a:pt x="1" y="115"/>
                    <a:pt x="1" y="115"/>
                    <a:pt x="23" y="138"/>
                  </a:cubicBezTo>
                  <a:cubicBezTo>
                    <a:pt x="23" y="138"/>
                    <a:pt x="23" y="138"/>
                    <a:pt x="46" y="161"/>
                  </a:cubicBezTo>
                  <a:cubicBezTo>
                    <a:pt x="1575" y="640"/>
                    <a:pt x="3105" y="1119"/>
                    <a:pt x="4657" y="1599"/>
                  </a:cubicBezTo>
                  <a:cubicBezTo>
                    <a:pt x="6460" y="2169"/>
                    <a:pt x="8286" y="2740"/>
                    <a:pt x="10089" y="3310"/>
                  </a:cubicBezTo>
                  <a:cubicBezTo>
                    <a:pt x="10569" y="3447"/>
                    <a:pt x="11025" y="3607"/>
                    <a:pt x="11504" y="3744"/>
                  </a:cubicBezTo>
                  <a:cubicBezTo>
                    <a:pt x="11527" y="3744"/>
                    <a:pt x="11573" y="3721"/>
                    <a:pt x="11619" y="3698"/>
                  </a:cubicBezTo>
                  <a:cubicBezTo>
                    <a:pt x="11641" y="3653"/>
                    <a:pt x="11596" y="3607"/>
                    <a:pt x="11573" y="3607"/>
                  </a:cubicBezTo>
                  <a:lnTo>
                    <a:pt x="11550" y="3607"/>
                  </a:lnTo>
                  <a:cubicBezTo>
                    <a:pt x="10089" y="3151"/>
                    <a:pt x="8628" y="2694"/>
                    <a:pt x="7168" y="2238"/>
                  </a:cubicBezTo>
                  <a:cubicBezTo>
                    <a:pt x="5364" y="1667"/>
                    <a:pt x="3561" y="1096"/>
                    <a:pt x="1758" y="526"/>
                  </a:cubicBezTo>
                  <a:cubicBezTo>
                    <a:pt x="1187" y="343"/>
                    <a:pt x="617" y="161"/>
                    <a:pt x="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9971;p58">
              <a:extLst>
                <a:ext uri="{FF2B5EF4-FFF2-40B4-BE49-F238E27FC236}">
                  <a16:creationId xmlns:a16="http://schemas.microsoft.com/office/drawing/2014/main" id="{39A53505-7670-399F-DB96-8DC7391D66B3}"/>
                </a:ext>
              </a:extLst>
            </p:cNvPr>
            <p:cNvSpPr/>
            <p:nvPr/>
          </p:nvSpPr>
          <p:spPr>
            <a:xfrm>
              <a:off x="5376483" y="2744857"/>
              <a:ext cx="47" cy="47"/>
            </a:xfrm>
            <a:custGeom>
              <a:avLst/>
              <a:gdLst/>
              <a:ahLst/>
              <a:cxnLst/>
              <a:rect l="l" t="t" r="r" b="b"/>
              <a:pathLst>
                <a:path w="1" h="1" extrusionOk="0">
                  <a:moveTo>
                    <a:pt x="0" y="1"/>
                  </a:moveTo>
                  <a:lnTo>
                    <a:pt x="0" y="1"/>
                  </a:lnTo>
                  <a:lnTo>
                    <a:pt x="0" y="1"/>
                  </a:lnTo>
                  <a:cubicBezTo>
                    <a:pt x="0" y="1"/>
                    <a:pt x="0" y="1"/>
                    <a:pt x="0"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9972;p58">
              <a:extLst>
                <a:ext uri="{FF2B5EF4-FFF2-40B4-BE49-F238E27FC236}">
                  <a16:creationId xmlns:a16="http://schemas.microsoft.com/office/drawing/2014/main" id="{F0F03381-DE17-457A-6DA3-990E27D83803}"/>
                </a:ext>
              </a:extLst>
            </p:cNvPr>
            <p:cNvSpPr/>
            <p:nvPr/>
          </p:nvSpPr>
          <p:spPr>
            <a:xfrm>
              <a:off x="5375400" y="2748107"/>
              <a:ext cx="47" cy="47"/>
            </a:xfrm>
            <a:custGeom>
              <a:avLst/>
              <a:gdLst/>
              <a:ahLst/>
              <a:cxnLst/>
              <a:rect l="l" t="t" r="r" b="b"/>
              <a:pathLst>
                <a:path w="1" h="1" extrusionOk="0">
                  <a:moveTo>
                    <a:pt x="1" y="0"/>
                  </a:move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9973;p58">
              <a:extLst>
                <a:ext uri="{FF2B5EF4-FFF2-40B4-BE49-F238E27FC236}">
                  <a16:creationId xmlns:a16="http://schemas.microsoft.com/office/drawing/2014/main" id="{90611EB1-05CC-3BCE-BE0B-14562E928BAC}"/>
                </a:ext>
              </a:extLst>
            </p:cNvPr>
            <p:cNvSpPr/>
            <p:nvPr/>
          </p:nvSpPr>
          <p:spPr>
            <a:xfrm>
              <a:off x="5375400" y="2748107"/>
              <a:ext cx="47" cy="47"/>
            </a:xfrm>
            <a:custGeom>
              <a:avLst/>
              <a:gdLst/>
              <a:ahLst/>
              <a:cxnLst/>
              <a:rect l="l" t="t" r="r" b="b"/>
              <a:pathLst>
                <a:path w="1" h="1" extrusionOk="0">
                  <a:moveTo>
                    <a:pt x="1" y="0"/>
                  </a:move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9974;p58">
              <a:extLst>
                <a:ext uri="{FF2B5EF4-FFF2-40B4-BE49-F238E27FC236}">
                  <a16:creationId xmlns:a16="http://schemas.microsoft.com/office/drawing/2014/main" id="{B94F7413-F559-9BB5-0EBD-3CFFAF090D6E}"/>
                </a:ext>
              </a:extLst>
            </p:cNvPr>
            <p:cNvSpPr/>
            <p:nvPr/>
          </p:nvSpPr>
          <p:spPr>
            <a:xfrm>
              <a:off x="5375400" y="2748107"/>
              <a:ext cx="47" cy="47"/>
            </a:xfrm>
            <a:custGeom>
              <a:avLst/>
              <a:gdLst/>
              <a:ahLst/>
              <a:cxnLst/>
              <a:rect l="l" t="t" r="r" b="b"/>
              <a:pathLst>
                <a:path w="1" h="1" extrusionOk="0">
                  <a:moveTo>
                    <a:pt x="1" y="0"/>
                  </a:moveTo>
                  <a:lnTo>
                    <a:pt x="1" y="0"/>
                  </a:lnTo>
                  <a:lnTo>
                    <a:pt x="1"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9975;p58">
              <a:extLst>
                <a:ext uri="{FF2B5EF4-FFF2-40B4-BE49-F238E27FC236}">
                  <a16:creationId xmlns:a16="http://schemas.microsoft.com/office/drawing/2014/main" id="{A7B28B1E-58C3-C712-DBFB-A14236834182}"/>
                </a:ext>
              </a:extLst>
            </p:cNvPr>
            <p:cNvSpPr/>
            <p:nvPr/>
          </p:nvSpPr>
          <p:spPr>
            <a:xfrm>
              <a:off x="5589349" y="2659929"/>
              <a:ext cx="548367" cy="176352"/>
            </a:xfrm>
            <a:custGeom>
              <a:avLst/>
              <a:gdLst/>
              <a:ahLst/>
              <a:cxnLst/>
              <a:rect l="l" t="t" r="r" b="b"/>
              <a:pathLst>
                <a:path w="11642" h="3744" extrusionOk="0">
                  <a:moveTo>
                    <a:pt x="92" y="0"/>
                  </a:moveTo>
                  <a:cubicBezTo>
                    <a:pt x="69" y="0"/>
                    <a:pt x="24" y="23"/>
                    <a:pt x="24" y="69"/>
                  </a:cubicBezTo>
                  <a:cubicBezTo>
                    <a:pt x="1" y="92"/>
                    <a:pt x="24" y="137"/>
                    <a:pt x="69" y="160"/>
                  </a:cubicBezTo>
                  <a:cubicBezTo>
                    <a:pt x="1872" y="731"/>
                    <a:pt x="3676" y="1279"/>
                    <a:pt x="5479" y="1849"/>
                  </a:cubicBezTo>
                  <a:cubicBezTo>
                    <a:pt x="7099" y="2351"/>
                    <a:pt x="8720" y="2876"/>
                    <a:pt x="10363" y="3379"/>
                  </a:cubicBezTo>
                  <a:lnTo>
                    <a:pt x="11528" y="3744"/>
                  </a:lnTo>
                  <a:cubicBezTo>
                    <a:pt x="11550" y="3744"/>
                    <a:pt x="11573" y="3721"/>
                    <a:pt x="11596" y="3721"/>
                  </a:cubicBezTo>
                  <a:cubicBezTo>
                    <a:pt x="11596" y="3721"/>
                    <a:pt x="11619" y="3721"/>
                    <a:pt x="11619" y="3698"/>
                  </a:cubicBezTo>
                  <a:cubicBezTo>
                    <a:pt x="11642" y="3652"/>
                    <a:pt x="11596" y="3607"/>
                    <a:pt x="11573" y="3584"/>
                  </a:cubicBezTo>
                  <a:cubicBezTo>
                    <a:pt x="10227" y="3173"/>
                    <a:pt x="8903" y="2762"/>
                    <a:pt x="7556" y="2329"/>
                  </a:cubicBezTo>
                  <a:cubicBezTo>
                    <a:pt x="5798" y="1781"/>
                    <a:pt x="4018" y="1233"/>
                    <a:pt x="2260" y="685"/>
                  </a:cubicBezTo>
                  <a:lnTo>
                    <a:pt x="1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9976;p58">
              <a:extLst>
                <a:ext uri="{FF2B5EF4-FFF2-40B4-BE49-F238E27FC236}">
                  <a16:creationId xmlns:a16="http://schemas.microsoft.com/office/drawing/2014/main" id="{074A134F-382F-3D06-9052-D71B825904F7}"/>
                </a:ext>
              </a:extLst>
            </p:cNvPr>
            <p:cNvSpPr/>
            <p:nvPr/>
          </p:nvSpPr>
          <p:spPr>
            <a:xfrm>
              <a:off x="5917292" y="2829786"/>
              <a:ext cx="217237" cy="89306"/>
            </a:xfrm>
            <a:custGeom>
              <a:avLst/>
              <a:gdLst/>
              <a:ahLst/>
              <a:cxnLst/>
              <a:rect l="l" t="t" r="r" b="b"/>
              <a:pathLst>
                <a:path w="4612" h="1896" extrusionOk="0">
                  <a:moveTo>
                    <a:pt x="4474" y="1"/>
                  </a:moveTo>
                  <a:cubicBezTo>
                    <a:pt x="3265" y="480"/>
                    <a:pt x="2032" y="959"/>
                    <a:pt x="822" y="1439"/>
                  </a:cubicBezTo>
                  <a:cubicBezTo>
                    <a:pt x="754" y="1462"/>
                    <a:pt x="685" y="1484"/>
                    <a:pt x="617" y="1507"/>
                  </a:cubicBezTo>
                  <a:cubicBezTo>
                    <a:pt x="525" y="1553"/>
                    <a:pt x="434" y="1576"/>
                    <a:pt x="366" y="1621"/>
                  </a:cubicBezTo>
                  <a:cubicBezTo>
                    <a:pt x="252" y="1667"/>
                    <a:pt x="137" y="1690"/>
                    <a:pt x="46" y="1736"/>
                  </a:cubicBezTo>
                  <a:cubicBezTo>
                    <a:pt x="23" y="1758"/>
                    <a:pt x="0" y="1781"/>
                    <a:pt x="0" y="1781"/>
                  </a:cubicBezTo>
                  <a:cubicBezTo>
                    <a:pt x="0" y="1804"/>
                    <a:pt x="0" y="1827"/>
                    <a:pt x="0" y="1850"/>
                  </a:cubicBezTo>
                  <a:cubicBezTo>
                    <a:pt x="23" y="1872"/>
                    <a:pt x="23" y="1872"/>
                    <a:pt x="46" y="1895"/>
                  </a:cubicBezTo>
                  <a:lnTo>
                    <a:pt x="92" y="1895"/>
                  </a:lnTo>
                  <a:cubicBezTo>
                    <a:pt x="115" y="1872"/>
                    <a:pt x="137" y="1872"/>
                    <a:pt x="160" y="1872"/>
                  </a:cubicBezTo>
                  <a:cubicBezTo>
                    <a:pt x="480" y="1736"/>
                    <a:pt x="777" y="1621"/>
                    <a:pt x="1096" y="1507"/>
                  </a:cubicBezTo>
                  <a:cubicBezTo>
                    <a:pt x="2215" y="1051"/>
                    <a:pt x="3333" y="617"/>
                    <a:pt x="4451" y="183"/>
                  </a:cubicBezTo>
                  <a:cubicBezTo>
                    <a:pt x="4474" y="183"/>
                    <a:pt x="4520" y="161"/>
                    <a:pt x="4543" y="161"/>
                  </a:cubicBezTo>
                  <a:cubicBezTo>
                    <a:pt x="4543" y="161"/>
                    <a:pt x="4566" y="138"/>
                    <a:pt x="4588" y="138"/>
                  </a:cubicBezTo>
                  <a:cubicBezTo>
                    <a:pt x="4588" y="138"/>
                    <a:pt x="4588" y="115"/>
                    <a:pt x="4588" y="115"/>
                  </a:cubicBezTo>
                  <a:cubicBezTo>
                    <a:pt x="4611" y="92"/>
                    <a:pt x="4611" y="69"/>
                    <a:pt x="4588" y="46"/>
                  </a:cubicBezTo>
                  <a:cubicBezTo>
                    <a:pt x="4588" y="24"/>
                    <a:pt x="4566" y="1"/>
                    <a:pt x="4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9977;p58">
              <a:extLst>
                <a:ext uri="{FF2B5EF4-FFF2-40B4-BE49-F238E27FC236}">
                  <a16:creationId xmlns:a16="http://schemas.microsoft.com/office/drawing/2014/main" id="{D3103923-5DEC-6E59-C898-C9942730AB3E}"/>
                </a:ext>
              </a:extLst>
            </p:cNvPr>
            <p:cNvSpPr/>
            <p:nvPr/>
          </p:nvSpPr>
          <p:spPr>
            <a:xfrm>
              <a:off x="5375400" y="2659929"/>
              <a:ext cx="219356" cy="90343"/>
            </a:xfrm>
            <a:custGeom>
              <a:avLst/>
              <a:gdLst/>
              <a:ahLst/>
              <a:cxnLst/>
              <a:rect l="l" t="t" r="r" b="b"/>
              <a:pathLst>
                <a:path w="4657" h="1918" extrusionOk="0">
                  <a:moveTo>
                    <a:pt x="4588" y="0"/>
                  </a:moveTo>
                  <a:cubicBezTo>
                    <a:pt x="4566" y="0"/>
                    <a:pt x="4566" y="0"/>
                    <a:pt x="4543" y="23"/>
                  </a:cubicBezTo>
                  <a:cubicBezTo>
                    <a:pt x="3424" y="457"/>
                    <a:pt x="2306" y="891"/>
                    <a:pt x="1187" y="1324"/>
                  </a:cubicBezTo>
                  <a:cubicBezTo>
                    <a:pt x="822" y="1461"/>
                    <a:pt x="434" y="1598"/>
                    <a:pt x="69" y="1758"/>
                  </a:cubicBezTo>
                  <a:cubicBezTo>
                    <a:pt x="46" y="1758"/>
                    <a:pt x="46" y="1781"/>
                    <a:pt x="23" y="1781"/>
                  </a:cubicBezTo>
                  <a:cubicBezTo>
                    <a:pt x="23" y="1781"/>
                    <a:pt x="23" y="1781"/>
                    <a:pt x="23" y="1804"/>
                  </a:cubicBezTo>
                  <a:cubicBezTo>
                    <a:pt x="23" y="1804"/>
                    <a:pt x="1" y="1826"/>
                    <a:pt x="1" y="1826"/>
                  </a:cubicBezTo>
                  <a:cubicBezTo>
                    <a:pt x="1" y="1849"/>
                    <a:pt x="1" y="1849"/>
                    <a:pt x="1" y="1872"/>
                  </a:cubicBezTo>
                  <a:cubicBezTo>
                    <a:pt x="1" y="1895"/>
                    <a:pt x="1" y="1895"/>
                    <a:pt x="23" y="1918"/>
                  </a:cubicBezTo>
                  <a:lnTo>
                    <a:pt x="92" y="1918"/>
                  </a:lnTo>
                  <a:cubicBezTo>
                    <a:pt x="1553" y="1347"/>
                    <a:pt x="2991" y="776"/>
                    <a:pt x="4451" y="229"/>
                  </a:cubicBezTo>
                  <a:cubicBezTo>
                    <a:pt x="4497" y="206"/>
                    <a:pt x="4566" y="183"/>
                    <a:pt x="4611" y="160"/>
                  </a:cubicBezTo>
                  <a:cubicBezTo>
                    <a:pt x="4634" y="137"/>
                    <a:pt x="4657" y="115"/>
                    <a:pt x="4657" y="115"/>
                  </a:cubicBezTo>
                  <a:cubicBezTo>
                    <a:pt x="4657" y="92"/>
                    <a:pt x="4657" y="69"/>
                    <a:pt x="4657" y="46"/>
                  </a:cubicBezTo>
                  <a:cubicBezTo>
                    <a:pt x="4634" y="23"/>
                    <a:pt x="4634" y="23"/>
                    <a:pt x="46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9978;p58">
              <a:extLst>
                <a:ext uri="{FF2B5EF4-FFF2-40B4-BE49-F238E27FC236}">
                  <a16:creationId xmlns:a16="http://schemas.microsoft.com/office/drawing/2014/main" id="{350DAAD2-F691-6DC2-DCBF-3BD3FA97679D}"/>
                </a:ext>
              </a:extLst>
            </p:cNvPr>
            <p:cNvSpPr/>
            <p:nvPr/>
          </p:nvSpPr>
          <p:spPr>
            <a:xfrm>
              <a:off x="5376483" y="2744857"/>
              <a:ext cx="47" cy="47"/>
            </a:xfrm>
            <a:custGeom>
              <a:avLst/>
              <a:gdLst/>
              <a:ahLst/>
              <a:cxnLst/>
              <a:rect l="l" t="t" r="r" b="b"/>
              <a:pathLst>
                <a:path w="1" h="1" extrusionOk="0">
                  <a:moveTo>
                    <a:pt x="0" y="1"/>
                  </a:moveTo>
                  <a:cubicBezTo>
                    <a:pt x="0" y="1"/>
                    <a:pt x="0" y="1"/>
                    <a:pt x="0" y="1"/>
                  </a:cubicBezTo>
                  <a:lnTo>
                    <a:pt x="0" y="1"/>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9979;p58">
              <a:extLst>
                <a:ext uri="{FF2B5EF4-FFF2-40B4-BE49-F238E27FC236}">
                  <a16:creationId xmlns:a16="http://schemas.microsoft.com/office/drawing/2014/main" id="{554E3399-08B5-A81E-ADFD-36CF85042428}"/>
                </a:ext>
              </a:extLst>
            </p:cNvPr>
            <p:cNvSpPr/>
            <p:nvPr/>
          </p:nvSpPr>
          <p:spPr>
            <a:xfrm>
              <a:off x="6093605" y="2938407"/>
              <a:ext cx="67780" cy="66697"/>
            </a:xfrm>
            <a:custGeom>
              <a:avLst/>
              <a:gdLst/>
              <a:ahLst/>
              <a:cxnLst/>
              <a:rect l="l" t="t" r="r" b="b"/>
              <a:pathLst>
                <a:path w="1439" h="1416" extrusionOk="0">
                  <a:moveTo>
                    <a:pt x="800" y="137"/>
                  </a:moveTo>
                  <a:cubicBezTo>
                    <a:pt x="845" y="160"/>
                    <a:pt x="891" y="160"/>
                    <a:pt x="937" y="183"/>
                  </a:cubicBezTo>
                  <a:cubicBezTo>
                    <a:pt x="982" y="206"/>
                    <a:pt x="1028" y="228"/>
                    <a:pt x="1074" y="251"/>
                  </a:cubicBezTo>
                  <a:cubicBezTo>
                    <a:pt x="1096" y="274"/>
                    <a:pt x="1142" y="320"/>
                    <a:pt x="1165" y="365"/>
                  </a:cubicBezTo>
                  <a:cubicBezTo>
                    <a:pt x="1211" y="388"/>
                    <a:pt x="1233" y="434"/>
                    <a:pt x="1256" y="480"/>
                  </a:cubicBezTo>
                  <a:cubicBezTo>
                    <a:pt x="1279" y="525"/>
                    <a:pt x="1279" y="571"/>
                    <a:pt x="1279" y="639"/>
                  </a:cubicBezTo>
                  <a:cubicBezTo>
                    <a:pt x="1302" y="685"/>
                    <a:pt x="1302" y="731"/>
                    <a:pt x="1279" y="799"/>
                  </a:cubicBezTo>
                  <a:cubicBezTo>
                    <a:pt x="1279" y="845"/>
                    <a:pt x="1256" y="890"/>
                    <a:pt x="1256" y="936"/>
                  </a:cubicBezTo>
                  <a:cubicBezTo>
                    <a:pt x="1233" y="982"/>
                    <a:pt x="1211" y="1027"/>
                    <a:pt x="1165" y="1050"/>
                  </a:cubicBezTo>
                  <a:cubicBezTo>
                    <a:pt x="1142" y="1096"/>
                    <a:pt x="1119" y="1119"/>
                    <a:pt x="1074" y="1164"/>
                  </a:cubicBezTo>
                  <a:cubicBezTo>
                    <a:pt x="1028" y="1187"/>
                    <a:pt x="982" y="1210"/>
                    <a:pt x="937" y="1233"/>
                  </a:cubicBezTo>
                  <a:cubicBezTo>
                    <a:pt x="891" y="1256"/>
                    <a:pt x="845" y="1256"/>
                    <a:pt x="800" y="1278"/>
                  </a:cubicBezTo>
                  <a:lnTo>
                    <a:pt x="640" y="1278"/>
                  </a:lnTo>
                  <a:cubicBezTo>
                    <a:pt x="594" y="1256"/>
                    <a:pt x="549" y="1256"/>
                    <a:pt x="503" y="1233"/>
                  </a:cubicBezTo>
                  <a:cubicBezTo>
                    <a:pt x="457" y="1210"/>
                    <a:pt x="412" y="1187"/>
                    <a:pt x="366" y="1164"/>
                  </a:cubicBezTo>
                  <a:cubicBezTo>
                    <a:pt x="343" y="1119"/>
                    <a:pt x="298" y="1096"/>
                    <a:pt x="275" y="1050"/>
                  </a:cubicBezTo>
                  <a:cubicBezTo>
                    <a:pt x="252" y="1027"/>
                    <a:pt x="206" y="982"/>
                    <a:pt x="206" y="936"/>
                  </a:cubicBezTo>
                  <a:cubicBezTo>
                    <a:pt x="183" y="890"/>
                    <a:pt x="161" y="845"/>
                    <a:pt x="161" y="776"/>
                  </a:cubicBezTo>
                  <a:cubicBezTo>
                    <a:pt x="161" y="731"/>
                    <a:pt x="161" y="685"/>
                    <a:pt x="161" y="639"/>
                  </a:cubicBezTo>
                  <a:cubicBezTo>
                    <a:pt x="161" y="594"/>
                    <a:pt x="183" y="525"/>
                    <a:pt x="206" y="480"/>
                  </a:cubicBezTo>
                  <a:cubicBezTo>
                    <a:pt x="206" y="434"/>
                    <a:pt x="229" y="411"/>
                    <a:pt x="275" y="365"/>
                  </a:cubicBezTo>
                  <a:cubicBezTo>
                    <a:pt x="298" y="320"/>
                    <a:pt x="343" y="297"/>
                    <a:pt x="366" y="251"/>
                  </a:cubicBezTo>
                  <a:cubicBezTo>
                    <a:pt x="412" y="228"/>
                    <a:pt x="457" y="206"/>
                    <a:pt x="503" y="183"/>
                  </a:cubicBezTo>
                  <a:cubicBezTo>
                    <a:pt x="526" y="183"/>
                    <a:pt x="526" y="160"/>
                    <a:pt x="549" y="160"/>
                  </a:cubicBezTo>
                  <a:cubicBezTo>
                    <a:pt x="571" y="160"/>
                    <a:pt x="617" y="137"/>
                    <a:pt x="640" y="137"/>
                  </a:cubicBezTo>
                  <a:close/>
                  <a:moveTo>
                    <a:pt x="617" y="0"/>
                  </a:moveTo>
                  <a:cubicBezTo>
                    <a:pt x="571" y="23"/>
                    <a:pt x="549" y="23"/>
                    <a:pt x="526" y="23"/>
                  </a:cubicBezTo>
                  <a:cubicBezTo>
                    <a:pt x="503" y="23"/>
                    <a:pt x="503" y="23"/>
                    <a:pt x="503" y="46"/>
                  </a:cubicBezTo>
                  <a:cubicBezTo>
                    <a:pt x="412" y="69"/>
                    <a:pt x="343" y="114"/>
                    <a:pt x="275" y="160"/>
                  </a:cubicBezTo>
                  <a:cubicBezTo>
                    <a:pt x="252" y="160"/>
                    <a:pt x="252" y="183"/>
                    <a:pt x="252" y="183"/>
                  </a:cubicBezTo>
                  <a:cubicBezTo>
                    <a:pt x="183" y="251"/>
                    <a:pt x="115" y="320"/>
                    <a:pt x="92" y="411"/>
                  </a:cubicBezTo>
                  <a:cubicBezTo>
                    <a:pt x="1" y="571"/>
                    <a:pt x="1" y="776"/>
                    <a:pt x="46" y="959"/>
                  </a:cubicBezTo>
                  <a:cubicBezTo>
                    <a:pt x="115" y="1141"/>
                    <a:pt x="275" y="1278"/>
                    <a:pt x="457" y="1370"/>
                  </a:cubicBezTo>
                  <a:cubicBezTo>
                    <a:pt x="526" y="1393"/>
                    <a:pt x="617" y="1415"/>
                    <a:pt x="686" y="1415"/>
                  </a:cubicBezTo>
                  <a:cubicBezTo>
                    <a:pt x="800" y="1415"/>
                    <a:pt x="891" y="1393"/>
                    <a:pt x="982" y="1370"/>
                  </a:cubicBezTo>
                  <a:cubicBezTo>
                    <a:pt x="1165" y="1301"/>
                    <a:pt x="1279" y="1164"/>
                    <a:pt x="1370" y="1004"/>
                  </a:cubicBezTo>
                  <a:cubicBezTo>
                    <a:pt x="1370" y="982"/>
                    <a:pt x="1393" y="936"/>
                    <a:pt x="1416" y="890"/>
                  </a:cubicBezTo>
                  <a:cubicBezTo>
                    <a:pt x="1416" y="868"/>
                    <a:pt x="1416" y="822"/>
                    <a:pt x="1416" y="776"/>
                  </a:cubicBezTo>
                  <a:cubicBezTo>
                    <a:pt x="1439" y="685"/>
                    <a:pt x="1416" y="594"/>
                    <a:pt x="1393" y="480"/>
                  </a:cubicBezTo>
                  <a:cubicBezTo>
                    <a:pt x="1370" y="411"/>
                    <a:pt x="1325" y="343"/>
                    <a:pt x="1279" y="274"/>
                  </a:cubicBezTo>
                  <a:cubicBezTo>
                    <a:pt x="1233" y="206"/>
                    <a:pt x="1142" y="137"/>
                    <a:pt x="1051" y="91"/>
                  </a:cubicBezTo>
                  <a:cubicBezTo>
                    <a:pt x="1005" y="69"/>
                    <a:pt x="960" y="46"/>
                    <a:pt x="914" y="23"/>
                  </a:cubicBezTo>
                  <a:lnTo>
                    <a:pt x="891" y="23"/>
                  </a:lnTo>
                  <a:cubicBezTo>
                    <a:pt x="868" y="23"/>
                    <a:pt x="845" y="0"/>
                    <a:pt x="8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9980;p58">
              <a:extLst>
                <a:ext uri="{FF2B5EF4-FFF2-40B4-BE49-F238E27FC236}">
                  <a16:creationId xmlns:a16="http://schemas.microsoft.com/office/drawing/2014/main" id="{71B6AEDF-1B51-C485-FBBC-32C4BC6ED7D0}"/>
                </a:ext>
              </a:extLst>
            </p:cNvPr>
            <p:cNvSpPr/>
            <p:nvPr/>
          </p:nvSpPr>
          <p:spPr>
            <a:xfrm>
              <a:off x="6078578" y="2988903"/>
              <a:ext cx="93593" cy="111868"/>
            </a:xfrm>
            <a:custGeom>
              <a:avLst/>
              <a:gdLst/>
              <a:ahLst/>
              <a:cxnLst/>
              <a:rect l="l" t="t" r="r" b="b"/>
              <a:pathLst>
                <a:path w="1987" h="2375" extrusionOk="0">
                  <a:moveTo>
                    <a:pt x="1530" y="1"/>
                  </a:moveTo>
                  <a:cubicBezTo>
                    <a:pt x="1507" y="24"/>
                    <a:pt x="1507" y="24"/>
                    <a:pt x="1484" y="47"/>
                  </a:cubicBezTo>
                  <a:cubicBezTo>
                    <a:pt x="1484" y="69"/>
                    <a:pt x="1484" y="92"/>
                    <a:pt x="1507" y="115"/>
                  </a:cubicBezTo>
                  <a:cubicBezTo>
                    <a:pt x="1530" y="161"/>
                    <a:pt x="1552" y="206"/>
                    <a:pt x="1552" y="252"/>
                  </a:cubicBezTo>
                  <a:cubicBezTo>
                    <a:pt x="1552" y="229"/>
                    <a:pt x="1552" y="229"/>
                    <a:pt x="1552" y="229"/>
                  </a:cubicBezTo>
                  <a:cubicBezTo>
                    <a:pt x="1689" y="526"/>
                    <a:pt x="1781" y="823"/>
                    <a:pt x="1826" y="1119"/>
                  </a:cubicBezTo>
                  <a:cubicBezTo>
                    <a:pt x="1826" y="1279"/>
                    <a:pt x="1849" y="1416"/>
                    <a:pt x="1826" y="1576"/>
                  </a:cubicBezTo>
                  <a:cubicBezTo>
                    <a:pt x="1803" y="1667"/>
                    <a:pt x="1781" y="1736"/>
                    <a:pt x="1758" y="1827"/>
                  </a:cubicBezTo>
                  <a:cubicBezTo>
                    <a:pt x="1735" y="1873"/>
                    <a:pt x="1712" y="1918"/>
                    <a:pt x="1667" y="1964"/>
                  </a:cubicBezTo>
                  <a:cubicBezTo>
                    <a:pt x="1644" y="2010"/>
                    <a:pt x="1598" y="2055"/>
                    <a:pt x="1552" y="2078"/>
                  </a:cubicBezTo>
                  <a:cubicBezTo>
                    <a:pt x="1507" y="2124"/>
                    <a:pt x="1461" y="2147"/>
                    <a:pt x="1415" y="2169"/>
                  </a:cubicBezTo>
                  <a:cubicBezTo>
                    <a:pt x="1324" y="2192"/>
                    <a:pt x="1256" y="2215"/>
                    <a:pt x="1164" y="2238"/>
                  </a:cubicBezTo>
                  <a:lnTo>
                    <a:pt x="822" y="2238"/>
                  </a:lnTo>
                  <a:cubicBezTo>
                    <a:pt x="731" y="2215"/>
                    <a:pt x="617" y="2192"/>
                    <a:pt x="525" y="2147"/>
                  </a:cubicBezTo>
                  <a:cubicBezTo>
                    <a:pt x="457" y="2124"/>
                    <a:pt x="411" y="2078"/>
                    <a:pt x="343" y="2032"/>
                  </a:cubicBezTo>
                  <a:cubicBezTo>
                    <a:pt x="297" y="2010"/>
                    <a:pt x="274" y="1964"/>
                    <a:pt x="229" y="1941"/>
                  </a:cubicBezTo>
                  <a:cubicBezTo>
                    <a:pt x="206" y="1895"/>
                    <a:pt x="183" y="1873"/>
                    <a:pt x="183" y="1827"/>
                  </a:cubicBezTo>
                  <a:cubicBezTo>
                    <a:pt x="160" y="1781"/>
                    <a:pt x="137" y="1759"/>
                    <a:pt x="137" y="1713"/>
                  </a:cubicBezTo>
                  <a:cubicBezTo>
                    <a:pt x="137" y="1644"/>
                    <a:pt x="137" y="1553"/>
                    <a:pt x="137" y="1485"/>
                  </a:cubicBezTo>
                  <a:cubicBezTo>
                    <a:pt x="160" y="1348"/>
                    <a:pt x="206" y="1211"/>
                    <a:pt x="274" y="1074"/>
                  </a:cubicBezTo>
                  <a:cubicBezTo>
                    <a:pt x="343" y="914"/>
                    <a:pt x="411" y="754"/>
                    <a:pt x="502" y="617"/>
                  </a:cubicBezTo>
                  <a:cubicBezTo>
                    <a:pt x="571" y="457"/>
                    <a:pt x="639" y="321"/>
                    <a:pt x="685" y="184"/>
                  </a:cubicBezTo>
                  <a:cubicBezTo>
                    <a:pt x="708" y="138"/>
                    <a:pt x="685" y="115"/>
                    <a:pt x="639" y="92"/>
                  </a:cubicBezTo>
                  <a:cubicBezTo>
                    <a:pt x="594" y="92"/>
                    <a:pt x="571" y="115"/>
                    <a:pt x="548" y="138"/>
                  </a:cubicBezTo>
                  <a:cubicBezTo>
                    <a:pt x="548" y="184"/>
                    <a:pt x="525" y="206"/>
                    <a:pt x="525" y="229"/>
                  </a:cubicBezTo>
                  <a:cubicBezTo>
                    <a:pt x="457" y="389"/>
                    <a:pt x="388" y="526"/>
                    <a:pt x="320" y="663"/>
                  </a:cubicBezTo>
                  <a:cubicBezTo>
                    <a:pt x="229" y="823"/>
                    <a:pt x="160" y="960"/>
                    <a:pt x="114" y="1119"/>
                  </a:cubicBezTo>
                  <a:cubicBezTo>
                    <a:pt x="46" y="1279"/>
                    <a:pt x="0" y="1416"/>
                    <a:pt x="0" y="1576"/>
                  </a:cubicBezTo>
                  <a:cubicBezTo>
                    <a:pt x="0" y="1644"/>
                    <a:pt x="0" y="1713"/>
                    <a:pt x="23" y="1781"/>
                  </a:cubicBezTo>
                  <a:cubicBezTo>
                    <a:pt x="23" y="1827"/>
                    <a:pt x="46" y="1895"/>
                    <a:pt x="92" y="1941"/>
                  </a:cubicBezTo>
                  <a:cubicBezTo>
                    <a:pt x="137" y="2055"/>
                    <a:pt x="229" y="2147"/>
                    <a:pt x="343" y="2215"/>
                  </a:cubicBezTo>
                  <a:cubicBezTo>
                    <a:pt x="388" y="2238"/>
                    <a:pt x="434" y="2261"/>
                    <a:pt x="502" y="2283"/>
                  </a:cubicBezTo>
                  <a:cubicBezTo>
                    <a:pt x="571" y="2306"/>
                    <a:pt x="639" y="2329"/>
                    <a:pt x="685" y="2352"/>
                  </a:cubicBezTo>
                  <a:cubicBezTo>
                    <a:pt x="822" y="2375"/>
                    <a:pt x="959" y="2375"/>
                    <a:pt x="1096" y="2375"/>
                  </a:cubicBezTo>
                  <a:cubicBezTo>
                    <a:pt x="1210" y="2375"/>
                    <a:pt x="1324" y="2352"/>
                    <a:pt x="1438" y="2306"/>
                  </a:cubicBezTo>
                  <a:cubicBezTo>
                    <a:pt x="1530" y="2261"/>
                    <a:pt x="1621" y="2215"/>
                    <a:pt x="1689" y="2147"/>
                  </a:cubicBezTo>
                  <a:cubicBezTo>
                    <a:pt x="1781" y="2078"/>
                    <a:pt x="1826" y="1987"/>
                    <a:pt x="1872" y="1895"/>
                  </a:cubicBezTo>
                  <a:cubicBezTo>
                    <a:pt x="1963" y="1713"/>
                    <a:pt x="1986" y="1485"/>
                    <a:pt x="1963" y="1279"/>
                  </a:cubicBezTo>
                  <a:cubicBezTo>
                    <a:pt x="1963" y="1051"/>
                    <a:pt x="1895" y="823"/>
                    <a:pt x="1849" y="617"/>
                  </a:cubicBezTo>
                  <a:cubicBezTo>
                    <a:pt x="1781" y="412"/>
                    <a:pt x="1712" y="229"/>
                    <a:pt x="1621" y="47"/>
                  </a:cubicBezTo>
                  <a:cubicBezTo>
                    <a:pt x="1621" y="24"/>
                    <a:pt x="1575" y="1"/>
                    <a:pt x="1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9981;p58">
              <a:extLst>
                <a:ext uri="{FF2B5EF4-FFF2-40B4-BE49-F238E27FC236}">
                  <a16:creationId xmlns:a16="http://schemas.microsoft.com/office/drawing/2014/main" id="{2FD1141C-F244-21CC-A73F-FE4C05C1168F}"/>
                </a:ext>
              </a:extLst>
            </p:cNvPr>
            <p:cNvSpPr/>
            <p:nvPr/>
          </p:nvSpPr>
          <p:spPr>
            <a:xfrm>
              <a:off x="5732359" y="2786780"/>
              <a:ext cx="390338" cy="47385"/>
            </a:xfrm>
            <a:custGeom>
              <a:avLst/>
              <a:gdLst/>
              <a:ahLst/>
              <a:cxnLst/>
              <a:rect l="l" t="t" r="r" b="b"/>
              <a:pathLst>
                <a:path w="8287" h="1006" extrusionOk="0">
                  <a:moveTo>
                    <a:pt x="69" y="1"/>
                  </a:moveTo>
                  <a:cubicBezTo>
                    <a:pt x="46" y="1"/>
                    <a:pt x="1" y="46"/>
                    <a:pt x="1" y="69"/>
                  </a:cubicBezTo>
                  <a:cubicBezTo>
                    <a:pt x="1" y="115"/>
                    <a:pt x="23" y="161"/>
                    <a:pt x="69" y="161"/>
                  </a:cubicBezTo>
                  <a:cubicBezTo>
                    <a:pt x="1849" y="343"/>
                    <a:pt x="3630" y="526"/>
                    <a:pt x="5387" y="708"/>
                  </a:cubicBezTo>
                  <a:cubicBezTo>
                    <a:pt x="6323" y="800"/>
                    <a:pt x="7236" y="891"/>
                    <a:pt x="8149" y="1005"/>
                  </a:cubicBezTo>
                  <a:lnTo>
                    <a:pt x="8195" y="1005"/>
                  </a:lnTo>
                  <a:cubicBezTo>
                    <a:pt x="8240" y="1005"/>
                    <a:pt x="8263" y="959"/>
                    <a:pt x="8286" y="914"/>
                  </a:cubicBezTo>
                  <a:cubicBezTo>
                    <a:pt x="8286" y="868"/>
                    <a:pt x="8240" y="845"/>
                    <a:pt x="8195" y="845"/>
                  </a:cubicBezTo>
                  <a:cubicBezTo>
                    <a:pt x="7327" y="754"/>
                    <a:pt x="6437" y="663"/>
                    <a:pt x="5570" y="571"/>
                  </a:cubicBezTo>
                  <a:lnTo>
                    <a:pt x="252" y="24"/>
                  </a:lnTo>
                  <a:lnTo>
                    <a:pt x="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9982;p58">
              <a:extLst>
                <a:ext uri="{FF2B5EF4-FFF2-40B4-BE49-F238E27FC236}">
                  <a16:creationId xmlns:a16="http://schemas.microsoft.com/office/drawing/2014/main" id="{7745C0AD-8D4D-80A0-A4B2-F7C0B10082FD}"/>
                </a:ext>
              </a:extLst>
            </p:cNvPr>
            <p:cNvSpPr/>
            <p:nvPr/>
          </p:nvSpPr>
          <p:spPr>
            <a:xfrm>
              <a:off x="6125871" y="2843775"/>
              <a:ext cx="10786" cy="100046"/>
            </a:xfrm>
            <a:custGeom>
              <a:avLst/>
              <a:gdLst/>
              <a:ahLst/>
              <a:cxnLst/>
              <a:rect l="l" t="t" r="r" b="b"/>
              <a:pathLst>
                <a:path w="229" h="2124" extrusionOk="0">
                  <a:moveTo>
                    <a:pt x="138" y="1"/>
                  </a:moveTo>
                  <a:cubicBezTo>
                    <a:pt x="92" y="1"/>
                    <a:pt x="69" y="23"/>
                    <a:pt x="69" y="69"/>
                  </a:cubicBezTo>
                  <a:cubicBezTo>
                    <a:pt x="46" y="731"/>
                    <a:pt x="23" y="1370"/>
                    <a:pt x="1" y="2032"/>
                  </a:cubicBezTo>
                  <a:cubicBezTo>
                    <a:pt x="1" y="2078"/>
                    <a:pt x="23" y="2123"/>
                    <a:pt x="69" y="2123"/>
                  </a:cubicBezTo>
                  <a:cubicBezTo>
                    <a:pt x="115" y="2123"/>
                    <a:pt x="160" y="2078"/>
                    <a:pt x="160" y="2032"/>
                  </a:cubicBezTo>
                  <a:cubicBezTo>
                    <a:pt x="183" y="1393"/>
                    <a:pt x="206" y="731"/>
                    <a:pt x="229" y="69"/>
                  </a:cubicBezTo>
                  <a:cubicBezTo>
                    <a:pt x="229" y="23"/>
                    <a:pt x="183" y="1"/>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9983;p58">
              <a:extLst>
                <a:ext uri="{FF2B5EF4-FFF2-40B4-BE49-F238E27FC236}">
                  <a16:creationId xmlns:a16="http://schemas.microsoft.com/office/drawing/2014/main" id="{423380B6-6191-46A7-EC26-4F07F411B457}"/>
                </a:ext>
              </a:extLst>
            </p:cNvPr>
            <p:cNvSpPr/>
            <p:nvPr/>
          </p:nvSpPr>
          <p:spPr>
            <a:xfrm>
              <a:off x="6115132" y="2826583"/>
              <a:ext cx="21526" cy="24776"/>
            </a:xfrm>
            <a:custGeom>
              <a:avLst/>
              <a:gdLst/>
              <a:ahLst/>
              <a:cxnLst/>
              <a:rect l="l" t="t" r="r" b="b"/>
              <a:pathLst>
                <a:path w="457" h="526" extrusionOk="0">
                  <a:moveTo>
                    <a:pt x="92" y="0"/>
                  </a:moveTo>
                  <a:cubicBezTo>
                    <a:pt x="46" y="0"/>
                    <a:pt x="23" y="23"/>
                    <a:pt x="23" y="69"/>
                  </a:cubicBezTo>
                  <a:cubicBezTo>
                    <a:pt x="0" y="114"/>
                    <a:pt x="23" y="160"/>
                    <a:pt x="69" y="160"/>
                  </a:cubicBezTo>
                  <a:lnTo>
                    <a:pt x="114" y="160"/>
                  </a:lnTo>
                  <a:cubicBezTo>
                    <a:pt x="137" y="183"/>
                    <a:pt x="160" y="183"/>
                    <a:pt x="183" y="206"/>
                  </a:cubicBezTo>
                  <a:cubicBezTo>
                    <a:pt x="183" y="206"/>
                    <a:pt x="206" y="229"/>
                    <a:pt x="229" y="229"/>
                  </a:cubicBezTo>
                  <a:cubicBezTo>
                    <a:pt x="229" y="251"/>
                    <a:pt x="251" y="274"/>
                    <a:pt x="274" y="297"/>
                  </a:cubicBezTo>
                  <a:cubicBezTo>
                    <a:pt x="274" y="320"/>
                    <a:pt x="274" y="343"/>
                    <a:pt x="297" y="366"/>
                  </a:cubicBezTo>
                  <a:cubicBezTo>
                    <a:pt x="297" y="388"/>
                    <a:pt x="297" y="411"/>
                    <a:pt x="297" y="434"/>
                  </a:cubicBezTo>
                  <a:cubicBezTo>
                    <a:pt x="297" y="480"/>
                    <a:pt x="343" y="525"/>
                    <a:pt x="388" y="525"/>
                  </a:cubicBezTo>
                  <a:cubicBezTo>
                    <a:pt x="434" y="503"/>
                    <a:pt x="457" y="480"/>
                    <a:pt x="457" y="434"/>
                  </a:cubicBezTo>
                  <a:cubicBezTo>
                    <a:pt x="457" y="320"/>
                    <a:pt x="411" y="229"/>
                    <a:pt x="366" y="160"/>
                  </a:cubicBezTo>
                  <a:cubicBezTo>
                    <a:pt x="320" y="114"/>
                    <a:pt x="297" y="92"/>
                    <a:pt x="251" y="69"/>
                  </a:cubicBezTo>
                  <a:cubicBezTo>
                    <a:pt x="206" y="23"/>
                    <a:pt x="160" y="23"/>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9984;p58">
              <a:extLst>
                <a:ext uri="{FF2B5EF4-FFF2-40B4-BE49-F238E27FC236}">
                  <a16:creationId xmlns:a16="http://schemas.microsoft.com/office/drawing/2014/main" id="{8E0CC75A-9DCA-5600-B812-6D053B7DA01A}"/>
                </a:ext>
              </a:extLst>
            </p:cNvPr>
            <p:cNvSpPr/>
            <p:nvPr/>
          </p:nvSpPr>
          <p:spPr>
            <a:xfrm>
              <a:off x="5715166" y="2776935"/>
              <a:ext cx="40885" cy="27319"/>
            </a:xfrm>
            <a:custGeom>
              <a:avLst/>
              <a:gdLst/>
              <a:ahLst/>
              <a:cxnLst/>
              <a:rect l="l" t="t" r="r" b="b"/>
              <a:pathLst>
                <a:path w="868" h="580" extrusionOk="0">
                  <a:moveTo>
                    <a:pt x="340" y="0"/>
                  </a:moveTo>
                  <a:cubicBezTo>
                    <a:pt x="198" y="0"/>
                    <a:pt x="79" y="64"/>
                    <a:pt x="46" y="164"/>
                  </a:cubicBezTo>
                  <a:cubicBezTo>
                    <a:pt x="0" y="324"/>
                    <a:pt x="137" y="484"/>
                    <a:pt x="343" y="552"/>
                  </a:cubicBezTo>
                  <a:cubicBezTo>
                    <a:pt x="404" y="571"/>
                    <a:pt x="463" y="579"/>
                    <a:pt x="519" y="579"/>
                  </a:cubicBezTo>
                  <a:cubicBezTo>
                    <a:pt x="670" y="579"/>
                    <a:pt x="789" y="515"/>
                    <a:pt x="822" y="415"/>
                  </a:cubicBezTo>
                  <a:cubicBezTo>
                    <a:pt x="868" y="255"/>
                    <a:pt x="731" y="96"/>
                    <a:pt x="502" y="27"/>
                  </a:cubicBezTo>
                  <a:cubicBezTo>
                    <a:pt x="447" y="9"/>
                    <a:pt x="392" y="0"/>
                    <a:pt x="340" y="0"/>
                  </a:cubicBezTo>
                  <a:close/>
                </a:path>
              </a:pathLst>
            </a:custGeom>
            <a:solidFill>
              <a:srgbClr val="C7A3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9985;p58">
              <a:extLst>
                <a:ext uri="{FF2B5EF4-FFF2-40B4-BE49-F238E27FC236}">
                  <a16:creationId xmlns:a16="http://schemas.microsoft.com/office/drawing/2014/main" id="{8D10BB4D-1BD1-60A0-2B1F-D97A66ABDE13}"/>
                </a:ext>
              </a:extLst>
            </p:cNvPr>
            <p:cNvSpPr/>
            <p:nvPr/>
          </p:nvSpPr>
          <p:spPr>
            <a:xfrm>
              <a:off x="4587291" y="3199646"/>
              <a:ext cx="380635" cy="805735"/>
            </a:xfrm>
            <a:custGeom>
              <a:avLst/>
              <a:gdLst/>
              <a:ahLst/>
              <a:cxnLst/>
              <a:rect l="l" t="t" r="r" b="b"/>
              <a:pathLst>
                <a:path w="8081" h="17106" extrusionOk="0">
                  <a:moveTo>
                    <a:pt x="69" y="1"/>
                  </a:moveTo>
                  <a:cubicBezTo>
                    <a:pt x="23" y="24"/>
                    <a:pt x="1" y="69"/>
                    <a:pt x="23" y="115"/>
                  </a:cubicBezTo>
                  <a:cubicBezTo>
                    <a:pt x="799" y="1781"/>
                    <a:pt x="1576" y="3447"/>
                    <a:pt x="2352" y="5136"/>
                  </a:cubicBezTo>
                  <a:cubicBezTo>
                    <a:pt x="3219" y="6962"/>
                    <a:pt x="4063" y="8788"/>
                    <a:pt x="4931" y="10637"/>
                  </a:cubicBezTo>
                  <a:cubicBezTo>
                    <a:pt x="5753" y="12395"/>
                    <a:pt x="6551" y="14152"/>
                    <a:pt x="7373" y="15910"/>
                  </a:cubicBezTo>
                  <a:cubicBezTo>
                    <a:pt x="7556" y="16298"/>
                    <a:pt x="7738" y="16686"/>
                    <a:pt x="7921" y="17051"/>
                  </a:cubicBezTo>
                  <a:cubicBezTo>
                    <a:pt x="7938" y="17085"/>
                    <a:pt x="7967" y="17106"/>
                    <a:pt x="7990" y="17106"/>
                  </a:cubicBezTo>
                  <a:cubicBezTo>
                    <a:pt x="7998" y="17106"/>
                    <a:pt x="8006" y="17103"/>
                    <a:pt x="8012" y="17097"/>
                  </a:cubicBezTo>
                  <a:cubicBezTo>
                    <a:pt x="8058" y="17074"/>
                    <a:pt x="8081" y="17028"/>
                    <a:pt x="8058" y="16983"/>
                  </a:cubicBezTo>
                  <a:cubicBezTo>
                    <a:pt x="7373" y="15522"/>
                    <a:pt x="6688" y="14038"/>
                    <a:pt x="6004" y="12577"/>
                  </a:cubicBezTo>
                  <a:cubicBezTo>
                    <a:pt x="5136" y="10706"/>
                    <a:pt x="4269" y="8857"/>
                    <a:pt x="3402" y="6985"/>
                  </a:cubicBezTo>
                  <a:cubicBezTo>
                    <a:pt x="2603" y="5251"/>
                    <a:pt x="1781" y="3516"/>
                    <a:pt x="982" y="1781"/>
                  </a:cubicBezTo>
                  <a:cubicBezTo>
                    <a:pt x="708" y="1188"/>
                    <a:pt x="434" y="617"/>
                    <a:pt x="160" y="24"/>
                  </a:cubicBezTo>
                  <a:cubicBezTo>
                    <a:pt x="160"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9986;p58">
              <a:extLst>
                <a:ext uri="{FF2B5EF4-FFF2-40B4-BE49-F238E27FC236}">
                  <a16:creationId xmlns:a16="http://schemas.microsoft.com/office/drawing/2014/main" id="{6D1A7EF6-D1D0-A16B-686E-AA23F9F94638}"/>
                </a:ext>
              </a:extLst>
            </p:cNvPr>
            <p:cNvSpPr/>
            <p:nvPr/>
          </p:nvSpPr>
          <p:spPr>
            <a:xfrm>
              <a:off x="4615271" y="3186740"/>
              <a:ext cx="402114" cy="794572"/>
            </a:xfrm>
            <a:custGeom>
              <a:avLst/>
              <a:gdLst/>
              <a:ahLst/>
              <a:cxnLst/>
              <a:rect l="l" t="t" r="r" b="b"/>
              <a:pathLst>
                <a:path w="8537" h="16869" extrusionOk="0">
                  <a:moveTo>
                    <a:pt x="46" y="1"/>
                  </a:moveTo>
                  <a:cubicBezTo>
                    <a:pt x="0" y="24"/>
                    <a:pt x="0" y="92"/>
                    <a:pt x="23" y="115"/>
                  </a:cubicBezTo>
                  <a:cubicBezTo>
                    <a:pt x="799" y="1690"/>
                    <a:pt x="1575" y="3242"/>
                    <a:pt x="2351" y="4817"/>
                  </a:cubicBezTo>
                  <a:cubicBezTo>
                    <a:pt x="3241" y="6552"/>
                    <a:pt x="4109" y="8309"/>
                    <a:pt x="4976" y="10067"/>
                  </a:cubicBezTo>
                  <a:cubicBezTo>
                    <a:pt x="5843" y="11756"/>
                    <a:pt x="6688" y="13468"/>
                    <a:pt x="7555" y="15180"/>
                  </a:cubicBezTo>
                  <a:cubicBezTo>
                    <a:pt x="7829" y="15727"/>
                    <a:pt x="8103" y="16275"/>
                    <a:pt x="8377" y="16823"/>
                  </a:cubicBezTo>
                  <a:cubicBezTo>
                    <a:pt x="8400" y="16869"/>
                    <a:pt x="8445" y="16869"/>
                    <a:pt x="8468" y="16869"/>
                  </a:cubicBezTo>
                  <a:cubicBezTo>
                    <a:pt x="8514" y="16846"/>
                    <a:pt x="8537" y="16800"/>
                    <a:pt x="8514" y="16755"/>
                  </a:cubicBezTo>
                  <a:lnTo>
                    <a:pt x="6688" y="13125"/>
                  </a:lnTo>
                  <a:cubicBezTo>
                    <a:pt x="5798" y="11345"/>
                    <a:pt x="4907" y="9565"/>
                    <a:pt x="4017" y="7761"/>
                  </a:cubicBezTo>
                  <a:cubicBezTo>
                    <a:pt x="3173" y="6072"/>
                    <a:pt x="2328" y="4383"/>
                    <a:pt x="1484" y="2671"/>
                  </a:cubicBezTo>
                  <a:cubicBezTo>
                    <a:pt x="1027" y="1804"/>
                    <a:pt x="593" y="914"/>
                    <a:pt x="160" y="46"/>
                  </a:cubicBezTo>
                  <a:cubicBezTo>
                    <a:pt x="137" y="24"/>
                    <a:pt x="114" y="1"/>
                    <a:pt x="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9987;p58">
              <a:extLst>
                <a:ext uri="{FF2B5EF4-FFF2-40B4-BE49-F238E27FC236}">
                  <a16:creationId xmlns:a16="http://schemas.microsoft.com/office/drawing/2014/main" id="{9642E8B8-3252-8CF7-7DCD-8ACB6C279866}"/>
                </a:ext>
              </a:extLst>
            </p:cNvPr>
            <p:cNvSpPr/>
            <p:nvPr/>
          </p:nvSpPr>
          <p:spPr>
            <a:xfrm>
              <a:off x="4587291" y="3185656"/>
              <a:ext cx="34432" cy="20207"/>
            </a:xfrm>
            <a:custGeom>
              <a:avLst/>
              <a:gdLst/>
              <a:ahLst/>
              <a:cxnLst/>
              <a:rect l="l" t="t" r="r" b="b"/>
              <a:pathLst>
                <a:path w="731" h="429" extrusionOk="0">
                  <a:moveTo>
                    <a:pt x="571" y="1"/>
                  </a:moveTo>
                  <a:cubicBezTo>
                    <a:pt x="480" y="1"/>
                    <a:pt x="366" y="24"/>
                    <a:pt x="274" y="69"/>
                  </a:cubicBezTo>
                  <a:cubicBezTo>
                    <a:pt x="229" y="92"/>
                    <a:pt x="160" y="138"/>
                    <a:pt x="115" y="161"/>
                  </a:cubicBezTo>
                  <a:cubicBezTo>
                    <a:pt x="115" y="184"/>
                    <a:pt x="92" y="206"/>
                    <a:pt x="69" y="229"/>
                  </a:cubicBezTo>
                  <a:cubicBezTo>
                    <a:pt x="46" y="252"/>
                    <a:pt x="23" y="298"/>
                    <a:pt x="23" y="321"/>
                  </a:cubicBezTo>
                  <a:cubicBezTo>
                    <a:pt x="1" y="343"/>
                    <a:pt x="23" y="366"/>
                    <a:pt x="23" y="389"/>
                  </a:cubicBezTo>
                  <a:cubicBezTo>
                    <a:pt x="23" y="389"/>
                    <a:pt x="46" y="412"/>
                    <a:pt x="69" y="412"/>
                  </a:cubicBezTo>
                  <a:cubicBezTo>
                    <a:pt x="80" y="423"/>
                    <a:pt x="92" y="429"/>
                    <a:pt x="103" y="429"/>
                  </a:cubicBezTo>
                  <a:cubicBezTo>
                    <a:pt x="115" y="429"/>
                    <a:pt x="126" y="423"/>
                    <a:pt x="138" y="412"/>
                  </a:cubicBezTo>
                  <a:cubicBezTo>
                    <a:pt x="160" y="412"/>
                    <a:pt x="160" y="389"/>
                    <a:pt x="160" y="366"/>
                  </a:cubicBezTo>
                  <a:cubicBezTo>
                    <a:pt x="183" y="343"/>
                    <a:pt x="206" y="321"/>
                    <a:pt x="206" y="321"/>
                  </a:cubicBezTo>
                  <a:cubicBezTo>
                    <a:pt x="229" y="298"/>
                    <a:pt x="252" y="275"/>
                    <a:pt x="297" y="252"/>
                  </a:cubicBezTo>
                  <a:cubicBezTo>
                    <a:pt x="320" y="229"/>
                    <a:pt x="366" y="206"/>
                    <a:pt x="411" y="184"/>
                  </a:cubicBezTo>
                  <a:cubicBezTo>
                    <a:pt x="457" y="184"/>
                    <a:pt x="503" y="161"/>
                    <a:pt x="548" y="161"/>
                  </a:cubicBezTo>
                  <a:lnTo>
                    <a:pt x="640" y="161"/>
                  </a:lnTo>
                  <a:cubicBezTo>
                    <a:pt x="685" y="161"/>
                    <a:pt x="708" y="138"/>
                    <a:pt x="731" y="92"/>
                  </a:cubicBezTo>
                  <a:cubicBezTo>
                    <a:pt x="731" y="47"/>
                    <a:pt x="685" y="1"/>
                    <a:pt x="640" y="1"/>
                  </a:cubicBezTo>
                  <a:close/>
                </a:path>
              </a:pathLst>
            </a:custGeom>
            <a:solidFill>
              <a:srgbClr val="B69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9988;p58">
              <a:extLst>
                <a:ext uri="{FF2B5EF4-FFF2-40B4-BE49-F238E27FC236}">
                  <a16:creationId xmlns:a16="http://schemas.microsoft.com/office/drawing/2014/main" id="{9E775C0D-83ED-38CD-0333-D86D3BC9646C}"/>
                </a:ext>
              </a:extLst>
            </p:cNvPr>
            <p:cNvSpPr/>
            <p:nvPr/>
          </p:nvSpPr>
          <p:spPr>
            <a:xfrm>
              <a:off x="4960360" y="3974836"/>
              <a:ext cx="55958" cy="31512"/>
            </a:xfrm>
            <a:custGeom>
              <a:avLst/>
              <a:gdLst/>
              <a:ahLst/>
              <a:cxnLst/>
              <a:rect l="l" t="t" r="r" b="b"/>
              <a:pathLst>
                <a:path w="1188" h="669" extrusionOk="0">
                  <a:moveTo>
                    <a:pt x="1119" y="1"/>
                  </a:moveTo>
                  <a:cubicBezTo>
                    <a:pt x="1074" y="1"/>
                    <a:pt x="1051" y="24"/>
                    <a:pt x="1028" y="46"/>
                  </a:cubicBezTo>
                  <a:cubicBezTo>
                    <a:pt x="1028" y="69"/>
                    <a:pt x="1028" y="69"/>
                    <a:pt x="1005" y="92"/>
                  </a:cubicBezTo>
                  <a:cubicBezTo>
                    <a:pt x="982" y="138"/>
                    <a:pt x="960" y="183"/>
                    <a:pt x="914" y="206"/>
                  </a:cubicBezTo>
                  <a:cubicBezTo>
                    <a:pt x="868" y="252"/>
                    <a:pt x="823" y="297"/>
                    <a:pt x="754" y="343"/>
                  </a:cubicBezTo>
                  <a:cubicBezTo>
                    <a:pt x="686" y="389"/>
                    <a:pt x="572" y="434"/>
                    <a:pt x="480" y="457"/>
                  </a:cubicBezTo>
                  <a:cubicBezTo>
                    <a:pt x="389" y="480"/>
                    <a:pt x="321" y="503"/>
                    <a:pt x="229" y="503"/>
                  </a:cubicBezTo>
                  <a:lnTo>
                    <a:pt x="92" y="503"/>
                  </a:lnTo>
                  <a:cubicBezTo>
                    <a:pt x="47" y="503"/>
                    <a:pt x="24" y="526"/>
                    <a:pt x="1" y="571"/>
                  </a:cubicBezTo>
                  <a:cubicBezTo>
                    <a:pt x="1" y="617"/>
                    <a:pt x="47" y="640"/>
                    <a:pt x="92" y="663"/>
                  </a:cubicBezTo>
                  <a:cubicBezTo>
                    <a:pt x="128" y="667"/>
                    <a:pt x="163" y="668"/>
                    <a:pt x="200" y="668"/>
                  </a:cubicBezTo>
                  <a:cubicBezTo>
                    <a:pt x="375" y="668"/>
                    <a:pt x="557" y="624"/>
                    <a:pt x="709" y="549"/>
                  </a:cubicBezTo>
                  <a:cubicBezTo>
                    <a:pt x="800" y="503"/>
                    <a:pt x="914" y="434"/>
                    <a:pt x="982" y="366"/>
                  </a:cubicBezTo>
                  <a:cubicBezTo>
                    <a:pt x="1074" y="297"/>
                    <a:pt x="1142" y="206"/>
                    <a:pt x="1188" y="115"/>
                  </a:cubicBezTo>
                  <a:cubicBezTo>
                    <a:pt x="1188" y="69"/>
                    <a:pt x="1188" y="24"/>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9989;p58">
              <a:extLst>
                <a:ext uri="{FF2B5EF4-FFF2-40B4-BE49-F238E27FC236}">
                  <a16:creationId xmlns:a16="http://schemas.microsoft.com/office/drawing/2014/main" id="{59137A73-23F4-7B23-0530-ED8A7E44DECD}"/>
                </a:ext>
              </a:extLst>
            </p:cNvPr>
            <p:cNvSpPr/>
            <p:nvPr/>
          </p:nvSpPr>
          <p:spPr>
            <a:xfrm>
              <a:off x="4614188" y="3237282"/>
              <a:ext cx="32265" cy="19830"/>
            </a:xfrm>
            <a:custGeom>
              <a:avLst/>
              <a:gdLst/>
              <a:ahLst/>
              <a:cxnLst/>
              <a:rect l="l" t="t" r="r" b="b"/>
              <a:pathLst>
                <a:path w="685" h="421" extrusionOk="0">
                  <a:moveTo>
                    <a:pt x="594" y="1"/>
                  </a:moveTo>
                  <a:cubicBezTo>
                    <a:pt x="480" y="23"/>
                    <a:pt x="388" y="46"/>
                    <a:pt x="297" y="92"/>
                  </a:cubicBezTo>
                  <a:cubicBezTo>
                    <a:pt x="183" y="138"/>
                    <a:pt x="92" y="206"/>
                    <a:pt x="23" y="274"/>
                  </a:cubicBezTo>
                  <a:cubicBezTo>
                    <a:pt x="0" y="297"/>
                    <a:pt x="0" y="320"/>
                    <a:pt x="0" y="343"/>
                  </a:cubicBezTo>
                  <a:cubicBezTo>
                    <a:pt x="0" y="343"/>
                    <a:pt x="0" y="366"/>
                    <a:pt x="23" y="389"/>
                  </a:cubicBezTo>
                  <a:cubicBezTo>
                    <a:pt x="39" y="405"/>
                    <a:pt x="67" y="421"/>
                    <a:pt x="90" y="421"/>
                  </a:cubicBezTo>
                  <a:cubicBezTo>
                    <a:pt x="99" y="421"/>
                    <a:pt x="108" y="418"/>
                    <a:pt x="114" y="411"/>
                  </a:cubicBezTo>
                  <a:cubicBezTo>
                    <a:pt x="160" y="366"/>
                    <a:pt x="206" y="320"/>
                    <a:pt x="251" y="297"/>
                  </a:cubicBezTo>
                  <a:cubicBezTo>
                    <a:pt x="320" y="252"/>
                    <a:pt x="411" y="206"/>
                    <a:pt x="480" y="183"/>
                  </a:cubicBezTo>
                  <a:cubicBezTo>
                    <a:pt x="525" y="183"/>
                    <a:pt x="571" y="160"/>
                    <a:pt x="616" y="160"/>
                  </a:cubicBezTo>
                  <a:cubicBezTo>
                    <a:pt x="662" y="138"/>
                    <a:pt x="685" y="115"/>
                    <a:pt x="685" y="69"/>
                  </a:cubicBezTo>
                  <a:cubicBezTo>
                    <a:pt x="685" y="23"/>
                    <a:pt x="639" y="1"/>
                    <a:pt x="616" y="1"/>
                  </a:cubicBezTo>
                  <a:close/>
                </a:path>
              </a:pathLst>
            </a:custGeom>
            <a:solidFill>
              <a:srgbClr val="B69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9990;p58">
              <a:extLst>
                <a:ext uri="{FF2B5EF4-FFF2-40B4-BE49-F238E27FC236}">
                  <a16:creationId xmlns:a16="http://schemas.microsoft.com/office/drawing/2014/main" id="{1F8A04A9-D53F-BBCF-4BF2-0C1B28F41ABF}"/>
                </a:ext>
              </a:extLst>
            </p:cNvPr>
            <p:cNvSpPr/>
            <p:nvPr/>
          </p:nvSpPr>
          <p:spPr>
            <a:xfrm>
              <a:off x="4619558" y="3248022"/>
              <a:ext cx="33349" cy="20678"/>
            </a:xfrm>
            <a:custGeom>
              <a:avLst/>
              <a:gdLst/>
              <a:ahLst/>
              <a:cxnLst/>
              <a:rect l="l" t="t" r="r" b="b"/>
              <a:pathLst>
                <a:path w="708" h="439" extrusionOk="0">
                  <a:moveTo>
                    <a:pt x="617" y="1"/>
                  </a:moveTo>
                  <a:cubicBezTo>
                    <a:pt x="388" y="46"/>
                    <a:pt x="183" y="138"/>
                    <a:pt x="23" y="298"/>
                  </a:cubicBezTo>
                  <a:cubicBezTo>
                    <a:pt x="0" y="320"/>
                    <a:pt x="0" y="320"/>
                    <a:pt x="0" y="343"/>
                  </a:cubicBezTo>
                  <a:cubicBezTo>
                    <a:pt x="0" y="366"/>
                    <a:pt x="0" y="389"/>
                    <a:pt x="0" y="412"/>
                  </a:cubicBezTo>
                  <a:cubicBezTo>
                    <a:pt x="27" y="425"/>
                    <a:pt x="53" y="438"/>
                    <a:pt x="75" y="438"/>
                  </a:cubicBezTo>
                  <a:cubicBezTo>
                    <a:pt x="91" y="438"/>
                    <a:pt x="105" y="431"/>
                    <a:pt x="114" y="412"/>
                  </a:cubicBezTo>
                  <a:cubicBezTo>
                    <a:pt x="160" y="366"/>
                    <a:pt x="206" y="343"/>
                    <a:pt x="251" y="320"/>
                  </a:cubicBezTo>
                  <a:cubicBezTo>
                    <a:pt x="343" y="252"/>
                    <a:pt x="434" y="229"/>
                    <a:pt x="548" y="183"/>
                  </a:cubicBezTo>
                  <a:lnTo>
                    <a:pt x="525" y="183"/>
                  </a:lnTo>
                  <a:cubicBezTo>
                    <a:pt x="548" y="183"/>
                    <a:pt x="594" y="183"/>
                    <a:pt x="639" y="161"/>
                  </a:cubicBezTo>
                  <a:cubicBezTo>
                    <a:pt x="685" y="161"/>
                    <a:pt x="708" y="115"/>
                    <a:pt x="708" y="69"/>
                  </a:cubicBezTo>
                  <a:cubicBezTo>
                    <a:pt x="685" y="46"/>
                    <a:pt x="662" y="1"/>
                    <a:pt x="617" y="1"/>
                  </a:cubicBezTo>
                  <a:close/>
                </a:path>
              </a:pathLst>
            </a:custGeom>
            <a:solidFill>
              <a:srgbClr val="B69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9991;p58">
              <a:extLst>
                <a:ext uri="{FF2B5EF4-FFF2-40B4-BE49-F238E27FC236}">
                  <a16:creationId xmlns:a16="http://schemas.microsoft.com/office/drawing/2014/main" id="{F7152BB5-7667-12E4-86B8-F7BAFC7C35E0}"/>
                </a:ext>
              </a:extLst>
            </p:cNvPr>
            <p:cNvSpPr/>
            <p:nvPr/>
          </p:nvSpPr>
          <p:spPr>
            <a:xfrm>
              <a:off x="5248547" y="3747984"/>
              <a:ext cx="74234" cy="64201"/>
            </a:xfrm>
            <a:custGeom>
              <a:avLst/>
              <a:gdLst/>
              <a:ahLst/>
              <a:cxnLst/>
              <a:rect l="l" t="t" r="r" b="b"/>
              <a:pathLst>
                <a:path w="1576" h="1363" extrusionOk="0">
                  <a:moveTo>
                    <a:pt x="69" y="1"/>
                  </a:moveTo>
                  <a:cubicBezTo>
                    <a:pt x="23" y="1"/>
                    <a:pt x="0" y="46"/>
                    <a:pt x="0" y="92"/>
                  </a:cubicBezTo>
                  <a:cubicBezTo>
                    <a:pt x="23" y="366"/>
                    <a:pt x="46" y="663"/>
                    <a:pt x="137" y="936"/>
                  </a:cubicBezTo>
                  <a:cubicBezTo>
                    <a:pt x="183" y="1096"/>
                    <a:pt x="274" y="1256"/>
                    <a:pt x="434" y="1324"/>
                  </a:cubicBezTo>
                  <a:cubicBezTo>
                    <a:pt x="487" y="1351"/>
                    <a:pt x="533" y="1362"/>
                    <a:pt x="575" y="1362"/>
                  </a:cubicBezTo>
                  <a:cubicBezTo>
                    <a:pt x="605" y="1362"/>
                    <a:pt x="634" y="1357"/>
                    <a:pt x="662" y="1347"/>
                  </a:cubicBezTo>
                  <a:cubicBezTo>
                    <a:pt x="753" y="1324"/>
                    <a:pt x="845" y="1302"/>
                    <a:pt x="936" y="1233"/>
                  </a:cubicBezTo>
                  <a:cubicBezTo>
                    <a:pt x="1027" y="1165"/>
                    <a:pt x="1119" y="1096"/>
                    <a:pt x="1210" y="1005"/>
                  </a:cubicBezTo>
                  <a:cubicBezTo>
                    <a:pt x="1347" y="868"/>
                    <a:pt x="1438" y="731"/>
                    <a:pt x="1552" y="594"/>
                  </a:cubicBezTo>
                  <a:cubicBezTo>
                    <a:pt x="1575" y="548"/>
                    <a:pt x="1575" y="503"/>
                    <a:pt x="1552" y="480"/>
                  </a:cubicBezTo>
                  <a:cubicBezTo>
                    <a:pt x="1529" y="469"/>
                    <a:pt x="1507" y="463"/>
                    <a:pt x="1487" y="463"/>
                  </a:cubicBezTo>
                  <a:cubicBezTo>
                    <a:pt x="1467" y="463"/>
                    <a:pt x="1450" y="469"/>
                    <a:pt x="1438" y="480"/>
                  </a:cubicBezTo>
                  <a:cubicBezTo>
                    <a:pt x="1301" y="663"/>
                    <a:pt x="1164" y="822"/>
                    <a:pt x="1004" y="982"/>
                  </a:cubicBezTo>
                  <a:cubicBezTo>
                    <a:pt x="936" y="1051"/>
                    <a:pt x="845" y="1096"/>
                    <a:pt x="776" y="1142"/>
                  </a:cubicBezTo>
                  <a:cubicBezTo>
                    <a:pt x="731" y="1165"/>
                    <a:pt x="708" y="1188"/>
                    <a:pt x="662" y="1188"/>
                  </a:cubicBezTo>
                  <a:cubicBezTo>
                    <a:pt x="639" y="1188"/>
                    <a:pt x="616" y="1210"/>
                    <a:pt x="571" y="1210"/>
                  </a:cubicBezTo>
                  <a:cubicBezTo>
                    <a:pt x="571" y="1210"/>
                    <a:pt x="548" y="1188"/>
                    <a:pt x="525" y="1188"/>
                  </a:cubicBezTo>
                  <a:cubicBezTo>
                    <a:pt x="502" y="1188"/>
                    <a:pt x="479" y="1188"/>
                    <a:pt x="479" y="1165"/>
                  </a:cubicBezTo>
                  <a:cubicBezTo>
                    <a:pt x="457" y="1142"/>
                    <a:pt x="434" y="1142"/>
                    <a:pt x="411" y="1119"/>
                  </a:cubicBezTo>
                  <a:cubicBezTo>
                    <a:pt x="388" y="1073"/>
                    <a:pt x="365" y="1051"/>
                    <a:pt x="343" y="1005"/>
                  </a:cubicBezTo>
                  <a:cubicBezTo>
                    <a:pt x="297" y="914"/>
                    <a:pt x="251" y="822"/>
                    <a:pt x="228" y="708"/>
                  </a:cubicBezTo>
                  <a:cubicBezTo>
                    <a:pt x="183" y="503"/>
                    <a:pt x="160" y="274"/>
                    <a:pt x="160" y="69"/>
                  </a:cubicBezTo>
                  <a:cubicBezTo>
                    <a:pt x="160" y="23"/>
                    <a:pt x="114" y="1"/>
                    <a:pt x="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9992;p58">
              <a:extLst>
                <a:ext uri="{FF2B5EF4-FFF2-40B4-BE49-F238E27FC236}">
                  <a16:creationId xmlns:a16="http://schemas.microsoft.com/office/drawing/2014/main" id="{1A945A2B-CF69-CACF-713F-02B02119829C}"/>
                </a:ext>
              </a:extLst>
            </p:cNvPr>
            <p:cNvSpPr/>
            <p:nvPr/>
          </p:nvSpPr>
          <p:spPr>
            <a:xfrm>
              <a:off x="5394760" y="3788823"/>
              <a:ext cx="84973" cy="63117"/>
            </a:xfrm>
            <a:custGeom>
              <a:avLst/>
              <a:gdLst/>
              <a:ahLst/>
              <a:cxnLst/>
              <a:rect l="l" t="t" r="r" b="b"/>
              <a:pathLst>
                <a:path w="1804" h="1340" extrusionOk="0">
                  <a:moveTo>
                    <a:pt x="1393" y="845"/>
                  </a:moveTo>
                  <a:cubicBezTo>
                    <a:pt x="1393" y="846"/>
                    <a:pt x="1393" y="846"/>
                    <a:pt x="1393" y="846"/>
                  </a:cubicBezTo>
                  <a:lnTo>
                    <a:pt x="1393" y="846"/>
                  </a:lnTo>
                  <a:cubicBezTo>
                    <a:pt x="1393" y="846"/>
                    <a:pt x="1393" y="846"/>
                    <a:pt x="1393" y="845"/>
                  </a:cubicBezTo>
                  <a:close/>
                  <a:moveTo>
                    <a:pt x="69" y="1"/>
                  </a:moveTo>
                  <a:cubicBezTo>
                    <a:pt x="23" y="1"/>
                    <a:pt x="0" y="47"/>
                    <a:pt x="0" y="92"/>
                  </a:cubicBezTo>
                  <a:cubicBezTo>
                    <a:pt x="23" y="252"/>
                    <a:pt x="46" y="389"/>
                    <a:pt x="69" y="549"/>
                  </a:cubicBezTo>
                  <a:cubicBezTo>
                    <a:pt x="92" y="663"/>
                    <a:pt x="137" y="800"/>
                    <a:pt x="183" y="914"/>
                  </a:cubicBezTo>
                  <a:cubicBezTo>
                    <a:pt x="274" y="1074"/>
                    <a:pt x="388" y="1234"/>
                    <a:pt x="571" y="1302"/>
                  </a:cubicBezTo>
                  <a:cubicBezTo>
                    <a:pt x="625" y="1329"/>
                    <a:pt x="678" y="1340"/>
                    <a:pt x="731" y="1340"/>
                  </a:cubicBezTo>
                  <a:cubicBezTo>
                    <a:pt x="769" y="1340"/>
                    <a:pt x="807" y="1334"/>
                    <a:pt x="845" y="1325"/>
                  </a:cubicBezTo>
                  <a:cubicBezTo>
                    <a:pt x="936" y="1325"/>
                    <a:pt x="1028" y="1279"/>
                    <a:pt x="1119" y="1234"/>
                  </a:cubicBezTo>
                  <a:cubicBezTo>
                    <a:pt x="1233" y="1188"/>
                    <a:pt x="1324" y="1097"/>
                    <a:pt x="1438" y="1028"/>
                  </a:cubicBezTo>
                  <a:cubicBezTo>
                    <a:pt x="1553" y="914"/>
                    <a:pt x="1667" y="800"/>
                    <a:pt x="1758" y="686"/>
                  </a:cubicBezTo>
                  <a:cubicBezTo>
                    <a:pt x="1804" y="640"/>
                    <a:pt x="1781" y="594"/>
                    <a:pt x="1758" y="572"/>
                  </a:cubicBezTo>
                  <a:cubicBezTo>
                    <a:pt x="1747" y="560"/>
                    <a:pt x="1724" y="554"/>
                    <a:pt x="1701" y="554"/>
                  </a:cubicBezTo>
                  <a:cubicBezTo>
                    <a:pt x="1678" y="554"/>
                    <a:pt x="1655" y="560"/>
                    <a:pt x="1644" y="572"/>
                  </a:cubicBezTo>
                  <a:cubicBezTo>
                    <a:pt x="1560" y="676"/>
                    <a:pt x="1476" y="762"/>
                    <a:pt x="1393" y="845"/>
                  </a:cubicBezTo>
                  <a:lnTo>
                    <a:pt x="1393" y="845"/>
                  </a:lnTo>
                  <a:cubicBezTo>
                    <a:pt x="1377" y="845"/>
                    <a:pt x="1372" y="856"/>
                    <a:pt x="1371" y="863"/>
                  </a:cubicBezTo>
                  <a:lnTo>
                    <a:pt x="1371" y="863"/>
                  </a:lnTo>
                  <a:cubicBezTo>
                    <a:pt x="1378" y="857"/>
                    <a:pt x="1385" y="851"/>
                    <a:pt x="1393" y="846"/>
                  </a:cubicBezTo>
                  <a:lnTo>
                    <a:pt x="1393" y="846"/>
                  </a:lnTo>
                  <a:cubicBezTo>
                    <a:pt x="1385" y="853"/>
                    <a:pt x="1377" y="861"/>
                    <a:pt x="1370" y="868"/>
                  </a:cubicBezTo>
                  <a:cubicBezTo>
                    <a:pt x="1370" y="868"/>
                    <a:pt x="1370" y="866"/>
                    <a:pt x="1371" y="863"/>
                  </a:cubicBezTo>
                  <a:lnTo>
                    <a:pt x="1371" y="863"/>
                  </a:lnTo>
                  <a:cubicBezTo>
                    <a:pt x="1264" y="949"/>
                    <a:pt x="1156" y="1033"/>
                    <a:pt x="1028" y="1097"/>
                  </a:cubicBezTo>
                  <a:cubicBezTo>
                    <a:pt x="982" y="1142"/>
                    <a:pt x="913" y="1165"/>
                    <a:pt x="868" y="1165"/>
                  </a:cubicBezTo>
                  <a:cubicBezTo>
                    <a:pt x="822" y="1188"/>
                    <a:pt x="776" y="1188"/>
                    <a:pt x="754" y="1188"/>
                  </a:cubicBezTo>
                  <a:cubicBezTo>
                    <a:pt x="708" y="1188"/>
                    <a:pt x="685" y="1165"/>
                    <a:pt x="662" y="1165"/>
                  </a:cubicBezTo>
                  <a:cubicBezTo>
                    <a:pt x="617" y="1165"/>
                    <a:pt x="594" y="1142"/>
                    <a:pt x="571" y="1119"/>
                  </a:cubicBezTo>
                  <a:cubicBezTo>
                    <a:pt x="533" y="1100"/>
                    <a:pt x="495" y="1081"/>
                    <a:pt x="470" y="1049"/>
                  </a:cubicBezTo>
                  <a:lnTo>
                    <a:pt x="470" y="1049"/>
                  </a:lnTo>
                  <a:cubicBezTo>
                    <a:pt x="473" y="1050"/>
                    <a:pt x="476" y="1051"/>
                    <a:pt x="480" y="1051"/>
                  </a:cubicBezTo>
                  <a:cubicBezTo>
                    <a:pt x="434" y="1005"/>
                    <a:pt x="388" y="937"/>
                    <a:pt x="366" y="891"/>
                  </a:cubicBezTo>
                  <a:cubicBezTo>
                    <a:pt x="297" y="777"/>
                    <a:pt x="251" y="640"/>
                    <a:pt x="229" y="503"/>
                  </a:cubicBezTo>
                  <a:cubicBezTo>
                    <a:pt x="206" y="366"/>
                    <a:pt x="183" y="229"/>
                    <a:pt x="160" y="69"/>
                  </a:cubicBezTo>
                  <a:cubicBezTo>
                    <a:pt x="160" y="47"/>
                    <a:pt x="115" y="1"/>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9993;p58">
              <a:extLst>
                <a:ext uri="{FF2B5EF4-FFF2-40B4-BE49-F238E27FC236}">
                  <a16:creationId xmlns:a16="http://schemas.microsoft.com/office/drawing/2014/main" id="{C624C81B-3C66-F30E-D67A-00057B46F01F}"/>
                </a:ext>
              </a:extLst>
            </p:cNvPr>
            <p:cNvSpPr/>
            <p:nvPr/>
          </p:nvSpPr>
          <p:spPr>
            <a:xfrm>
              <a:off x="5543139" y="3838282"/>
              <a:ext cx="77437" cy="53179"/>
            </a:xfrm>
            <a:custGeom>
              <a:avLst/>
              <a:gdLst/>
              <a:ahLst/>
              <a:cxnLst/>
              <a:rect l="l" t="t" r="r" b="b"/>
              <a:pathLst>
                <a:path w="1644" h="1129" extrusionOk="0">
                  <a:moveTo>
                    <a:pt x="222" y="435"/>
                  </a:moveTo>
                  <a:cubicBezTo>
                    <a:pt x="224" y="443"/>
                    <a:pt x="226" y="450"/>
                    <a:pt x="229" y="457"/>
                  </a:cubicBezTo>
                  <a:cubicBezTo>
                    <a:pt x="229" y="442"/>
                    <a:pt x="229" y="437"/>
                    <a:pt x="222" y="435"/>
                  </a:cubicBezTo>
                  <a:close/>
                  <a:moveTo>
                    <a:pt x="69" y="1"/>
                  </a:moveTo>
                  <a:cubicBezTo>
                    <a:pt x="23" y="1"/>
                    <a:pt x="0" y="47"/>
                    <a:pt x="0" y="69"/>
                  </a:cubicBezTo>
                  <a:cubicBezTo>
                    <a:pt x="23" y="229"/>
                    <a:pt x="46" y="389"/>
                    <a:pt x="69" y="526"/>
                  </a:cubicBezTo>
                  <a:cubicBezTo>
                    <a:pt x="92" y="640"/>
                    <a:pt x="137" y="731"/>
                    <a:pt x="183" y="845"/>
                  </a:cubicBezTo>
                  <a:cubicBezTo>
                    <a:pt x="229" y="914"/>
                    <a:pt x="274" y="982"/>
                    <a:pt x="343" y="1028"/>
                  </a:cubicBezTo>
                  <a:cubicBezTo>
                    <a:pt x="411" y="1074"/>
                    <a:pt x="480" y="1119"/>
                    <a:pt x="548" y="1119"/>
                  </a:cubicBezTo>
                  <a:cubicBezTo>
                    <a:pt x="575" y="1126"/>
                    <a:pt x="600" y="1129"/>
                    <a:pt x="623" y="1129"/>
                  </a:cubicBezTo>
                  <a:cubicBezTo>
                    <a:pt x="679" y="1129"/>
                    <a:pt x="728" y="1113"/>
                    <a:pt x="776" y="1097"/>
                  </a:cubicBezTo>
                  <a:cubicBezTo>
                    <a:pt x="868" y="1074"/>
                    <a:pt x="959" y="1028"/>
                    <a:pt x="1027" y="982"/>
                  </a:cubicBezTo>
                  <a:cubicBezTo>
                    <a:pt x="1119" y="937"/>
                    <a:pt x="1210" y="868"/>
                    <a:pt x="1301" y="800"/>
                  </a:cubicBezTo>
                  <a:cubicBezTo>
                    <a:pt x="1393" y="708"/>
                    <a:pt x="1507" y="617"/>
                    <a:pt x="1598" y="503"/>
                  </a:cubicBezTo>
                  <a:cubicBezTo>
                    <a:pt x="1644" y="480"/>
                    <a:pt x="1621" y="435"/>
                    <a:pt x="1598" y="389"/>
                  </a:cubicBezTo>
                  <a:lnTo>
                    <a:pt x="1530" y="389"/>
                  </a:lnTo>
                  <a:cubicBezTo>
                    <a:pt x="1507" y="389"/>
                    <a:pt x="1507" y="389"/>
                    <a:pt x="1484" y="412"/>
                  </a:cubicBezTo>
                  <a:cubicBezTo>
                    <a:pt x="1438" y="457"/>
                    <a:pt x="1393" y="503"/>
                    <a:pt x="1324" y="549"/>
                  </a:cubicBezTo>
                  <a:cubicBezTo>
                    <a:pt x="1187" y="686"/>
                    <a:pt x="1050" y="800"/>
                    <a:pt x="890" y="891"/>
                  </a:cubicBezTo>
                  <a:cubicBezTo>
                    <a:pt x="822" y="914"/>
                    <a:pt x="754" y="937"/>
                    <a:pt x="708" y="960"/>
                  </a:cubicBezTo>
                  <a:lnTo>
                    <a:pt x="525" y="960"/>
                  </a:lnTo>
                  <a:cubicBezTo>
                    <a:pt x="502" y="960"/>
                    <a:pt x="502" y="937"/>
                    <a:pt x="480" y="937"/>
                  </a:cubicBezTo>
                  <a:cubicBezTo>
                    <a:pt x="457" y="914"/>
                    <a:pt x="434" y="891"/>
                    <a:pt x="411" y="868"/>
                  </a:cubicBezTo>
                  <a:cubicBezTo>
                    <a:pt x="365" y="845"/>
                    <a:pt x="343" y="800"/>
                    <a:pt x="320" y="754"/>
                  </a:cubicBezTo>
                  <a:cubicBezTo>
                    <a:pt x="274" y="640"/>
                    <a:pt x="251" y="549"/>
                    <a:pt x="206" y="435"/>
                  </a:cubicBezTo>
                  <a:cubicBezTo>
                    <a:pt x="213" y="435"/>
                    <a:pt x="218" y="435"/>
                    <a:pt x="222" y="435"/>
                  </a:cubicBezTo>
                  <a:lnTo>
                    <a:pt x="222" y="435"/>
                  </a:lnTo>
                  <a:cubicBezTo>
                    <a:pt x="183" y="306"/>
                    <a:pt x="182" y="177"/>
                    <a:pt x="160" y="69"/>
                  </a:cubicBezTo>
                  <a:cubicBezTo>
                    <a:pt x="160" y="24"/>
                    <a:pt x="114" y="1"/>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9994;p58">
              <a:extLst>
                <a:ext uri="{FF2B5EF4-FFF2-40B4-BE49-F238E27FC236}">
                  <a16:creationId xmlns:a16="http://schemas.microsoft.com/office/drawing/2014/main" id="{DB4FD874-57D3-D6A7-F866-26B2D651D9B9}"/>
                </a:ext>
              </a:extLst>
            </p:cNvPr>
            <p:cNvSpPr/>
            <p:nvPr/>
          </p:nvSpPr>
          <p:spPr>
            <a:xfrm>
              <a:off x="5663539" y="3866262"/>
              <a:ext cx="77484" cy="49222"/>
            </a:xfrm>
            <a:custGeom>
              <a:avLst/>
              <a:gdLst/>
              <a:ahLst/>
              <a:cxnLst/>
              <a:rect l="l" t="t" r="r" b="b"/>
              <a:pathLst>
                <a:path w="1645" h="1045" extrusionOk="0">
                  <a:moveTo>
                    <a:pt x="69" y="0"/>
                  </a:moveTo>
                  <a:cubicBezTo>
                    <a:pt x="69" y="0"/>
                    <a:pt x="46" y="0"/>
                    <a:pt x="24" y="23"/>
                  </a:cubicBezTo>
                  <a:cubicBezTo>
                    <a:pt x="24" y="46"/>
                    <a:pt x="1" y="69"/>
                    <a:pt x="1" y="92"/>
                  </a:cubicBezTo>
                  <a:cubicBezTo>
                    <a:pt x="46" y="320"/>
                    <a:pt x="115" y="548"/>
                    <a:pt x="252" y="731"/>
                  </a:cubicBezTo>
                  <a:cubicBezTo>
                    <a:pt x="297" y="822"/>
                    <a:pt x="366" y="868"/>
                    <a:pt x="434" y="936"/>
                  </a:cubicBezTo>
                  <a:cubicBezTo>
                    <a:pt x="503" y="982"/>
                    <a:pt x="571" y="1005"/>
                    <a:pt x="640" y="1028"/>
                  </a:cubicBezTo>
                  <a:cubicBezTo>
                    <a:pt x="674" y="1039"/>
                    <a:pt x="714" y="1045"/>
                    <a:pt x="754" y="1045"/>
                  </a:cubicBezTo>
                  <a:cubicBezTo>
                    <a:pt x="794" y="1045"/>
                    <a:pt x="834" y="1039"/>
                    <a:pt x="868" y="1028"/>
                  </a:cubicBezTo>
                  <a:cubicBezTo>
                    <a:pt x="959" y="1005"/>
                    <a:pt x="1051" y="982"/>
                    <a:pt x="1119" y="936"/>
                  </a:cubicBezTo>
                  <a:cubicBezTo>
                    <a:pt x="1210" y="868"/>
                    <a:pt x="1279" y="799"/>
                    <a:pt x="1370" y="731"/>
                  </a:cubicBezTo>
                  <a:cubicBezTo>
                    <a:pt x="1462" y="617"/>
                    <a:pt x="1530" y="525"/>
                    <a:pt x="1621" y="411"/>
                  </a:cubicBezTo>
                  <a:cubicBezTo>
                    <a:pt x="1621" y="388"/>
                    <a:pt x="1644" y="366"/>
                    <a:pt x="1621" y="343"/>
                  </a:cubicBezTo>
                  <a:cubicBezTo>
                    <a:pt x="1621" y="320"/>
                    <a:pt x="1621" y="297"/>
                    <a:pt x="1598" y="297"/>
                  </a:cubicBezTo>
                  <a:cubicBezTo>
                    <a:pt x="1598" y="274"/>
                    <a:pt x="1576" y="274"/>
                    <a:pt x="1553" y="274"/>
                  </a:cubicBezTo>
                  <a:cubicBezTo>
                    <a:pt x="1530" y="274"/>
                    <a:pt x="1507" y="297"/>
                    <a:pt x="1484" y="297"/>
                  </a:cubicBezTo>
                  <a:cubicBezTo>
                    <a:pt x="1393" y="434"/>
                    <a:pt x="1302" y="571"/>
                    <a:pt x="1165" y="685"/>
                  </a:cubicBezTo>
                  <a:cubicBezTo>
                    <a:pt x="1096" y="731"/>
                    <a:pt x="1051" y="799"/>
                    <a:pt x="982" y="822"/>
                  </a:cubicBezTo>
                  <a:cubicBezTo>
                    <a:pt x="937" y="845"/>
                    <a:pt x="891" y="868"/>
                    <a:pt x="845" y="868"/>
                  </a:cubicBezTo>
                  <a:cubicBezTo>
                    <a:pt x="800" y="891"/>
                    <a:pt x="777" y="891"/>
                    <a:pt x="731" y="891"/>
                  </a:cubicBezTo>
                  <a:cubicBezTo>
                    <a:pt x="708" y="891"/>
                    <a:pt x="685" y="891"/>
                    <a:pt x="663" y="868"/>
                  </a:cubicBezTo>
                  <a:cubicBezTo>
                    <a:pt x="617" y="868"/>
                    <a:pt x="594" y="845"/>
                    <a:pt x="549" y="822"/>
                  </a:cubicBezTo>
                  <a:cubicBezTo>
                    <a:pt x="526" y="799"/>
                    <a:pt x="480" y="776"/>
                    <a:pt x="457" y="731"/>
                  </a:cubicBezTo>
                  <a:cubicBezTo>
                    <a:pt x="412" y="685"/>
                    <a:pt x="366" y="617"/>
                    <a:pt x="320" y="548"/>
                  </a:cubicBezTo>
                  <a:cubicBezTo>
                    <a:pt x="252" y="411"/>
                    <a:pt x="206" y="274"/>
                    <a:pt x="183" y="137"/>
                  </a:cubicBezTo>
                  <a:cubicBezTo>
                    <a:pt x="183" y="114"/>
                    <a:pt x="160" y="92"/>
                    <a:pt x="160" y="69"/>
                  </a:cubicBezTo>
                  <a:cubicBezTo>
                    <a:pt x="160" y="46"/>
                    <a:pt x="160" y="23"/>
                    <a:pt x="138" y="23"/>
                  </a:cubicBezTo>
                  <a:cubicBezTo>
                    <a:pt x="115" y="0"/>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9995;p58">
              <a:extLst>
                <a:ext uri="{FF2B5EF4-FFF2-40B4-BE49-F238E27FC236}">
                  <a16:creationId xmlns:a16="http://schemas.microsoft.com/office/drawing/2014/main" id="{16FDC31E-2B8E-3E7B-4898-73425D5866BE}"/>
                </a:ext>
              </a:extLst>
            </p:cNvPr>
            <p:cNvSpPr/>
            <p:nvPr/>
          </p:nvSpPr>
          <p:spPr>
            <a:xfrm>
              <a:off x="5308747" y="3840449"/>
              <a:ext cx="68864" cy="47338"/>
            </a:xfrm>
            <a:custGeom>
              <a:avLst/>
              <a:gdLst/>
              <a:ahLst/>
              <a:cxnLst/>
              <a:rect l="l" t="t" r="r" b="b"/>
              <a:pathLst>
                <a:path w="1462" h="1005" extrusionOk="0">
                  <a:moveTo>
                    <a:pt x="69" y="1"/>
                  </a:moveTo>
                  <a:cubicBezTo>
                    <a:pt x="23" y="23"/>
                    <a:pt x="0" y="46"/>
                    <a:pt x="0" y="92"/>
                  </a:cubicBezTo>
                  <a:cubicBezTo>
                    <a:pt x="0" y="229"/>
                    <a:pt x="23" y="366"/>
                    <a:pt x="46" y="503"/>
                  </a:cubicBezTo>
                  <a:cubicBezTo>
                    <a:pt x="46" y="548"/>
                    <a:pt x="69" y="594"/>
                    <a:pt x="92" y="640"/>
                  </a:cubicBezTo>
                  <a:cubicBezTo>
                    <a:pt x="92" y="685"/>
                    <a:pt x="114" y="731"/>
                    <a:pt x="137" y="777"/>
                  </a:cubicBezTo>
                  <a:cubicBezTo>
                    <a:pt x="183" y="845"/>
                    <a:pt x="229" y="891"/>
                    <a:pt x="274" y="936"/>
                  </a:cubicBezTo>
                  <a:cubicBezTo>
                    <a:pt x="343" y="982"/>
                    <a:pt x="411" y="1005"/>
                    <a:pt x="503" y="1005"/>
                  </a:cubicBezTo>
                  <a:cubicBezTo>
                    <a:pt x="662" y="1005"/>
                    <a:pt x="799" y="936"/>
                    <a:pt x="936" y="845"/>
                  </a:cubicBezTo>
                  <a:cubicBezTo>
                    <a:pt x="1005" y="799"/>
                    <a:pt x="1096" y="731"/>
                    <a:pt x="1164" y="662"/>
                  </a:cubicBezTo>
                  <a:cubicBezTo>
                    <a:pt x="1256" y="594"/>
                    <a:pt x="1347" y="503"/>
                    <a:pt x="1438" y="411"/>
                  </a:cubicBezTo>
                  <a:cubicBezTo>
                    <a:pt x="1461" y="389"/>
                    <a:pt x="1461" y="320"/>
                    <a:pt x="1416" y="297"/>
                  </a:cubicBezTo>
                  <a:cubicBezTo>
                    <a:pt x="1406" y="288"/>
                    <a:pt x="1393" y="282"/>
                    <a:pt x="1377" y="282"/>
                  </a:cubicBezTo>
                  <a:cubicBezTo>
                    <a:pt x="1355" y="282"/>
                    <a:pt x="1328" y="293"/>
                    <a:pt x="1301" y="320"/>
                  </a:cubicBezTo>
                  <a:cubicBezTo>
                    <a:pt x="1256" y="366"/>
                    <a:pt x="1210" y="411"/>
                    <a:pt x="1142" y="480"/>
                  </a:cubicBezTo>
                  <a:cubicBezTo>
                    <a:pt x="1028" y="594"/>
                    <a:pt x="891" y="685"/>
                    <a:pt x="731" y="777"/>
                  </a:cubicBezTo>
                  <a:cubicBezTo>
                    <a:pt x="685" y="799"/>
                    <a:pt x="639" y="822"/>
                    <a:pt x="571" y="822"/>
                  </a:cubicBezTo>
                  <a:cubicBezTo>
                    <a:pt x="548" y="845"/>
                    <a:pt x="525" y="845"/>
                    <a:pt x="480" y="845"/>
                  </a:cubicBezTo>
                  <a:cubicBezTo>
                    <a:pt x="480" y="845"/>
                    <a:pt x="457" y="845"/>
                    <a:pt x="434" y="822"/>
                  </a:cubicBezTo>
                  <a:cubicBezTo>
                    <a:pt x="411" y="822"/>
                    <a:pt x="388" y="822"/>
                    <a:pt x="366" y="799"/>
                  </a:cubicBezTo>
                  <a:cubicBezTo>
                    <a:pt x="366" y="799"/>
                    <a:pt x="343" y="777"/>
                    <a:pt x="320" y="777"/>
                  </a:cubicBezTo>
                  <a:cubicBezTo>
                    <a:pt x="297" y="731"/>
                    <a:pt x="297" y="708"/>
                    <a:pt x="274" y="685"/>
                  </a:cubicBezTo>
                  <a:cubicBezTo>
                    <a:pt x="229" y="617"/>
                    <a:pt x="206" y="548"/>
                    <a:pt x="206" y="480"/>
                  </a:cubicBezTo>
                  <a:cubicBezTo>
                    <a:pt x="160" y="343"/>
                    <a:pt x="160" y="206"/>
                    <a:pt x="160" y="92"/>
                  </a:cubicBezTo>
                  <a:cubicBezTo>
                    <a:pt x="160" y="46"/>
                    <a:pt x="114" y="1"/>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9996;p58">
              <a:extLst>
                <a:ext uri="{FF2B5EF4-FFF2-40B4-BE49-F238E27FC236}">
                  <a16:creationId xmlns:a16="http://schemas.microsoft.com/office/drawing/2014/main" id="{E3BEF3EB-6C2B-4ECC-183B-BE4F7339AD6E}"/>
                </a:ext>
              </a:extLst>
            </p:cNvPr>
            <p:cNvSpPr/>
            <p:nvPr/>
          </p:nvSpPr>
          <p:spPr>
            <a:xfrm>
              <a:off x="5461413" y="3879168"/>
              <a:ext cx="69947" cy="51624"/>
            </a:xfrm>
            <a:custGeom>
              <a:avLst/>
              <a:gdLst/>
              <a:ahLst/>
              <a:cxnLst/>
              <a:rect l="l" t="t" r="r" b="b"/>
              <a:pathLst>
                <a:path w="1485" h="1096" extrusionOk="0">
                  <a:moveTo>
                    <a:pt x="69" y="0"/>
                  </a:moveTo>
                  <a:cubicBezTo>
                    <a:pt x="23" y="0"/>
                    <a:pt x="1" y="46"/>
                    <a:pt x="1" y="92"/>
                  </a:cubicBezTo>
                  <a:cubicBezTo>
                    <a:pt x="23" y="229"/>
                    <a:pt x="23" y="365"/>
                    <a:pt x="69" y="502"/>
                  </a:cubicBezTo>
                  <a:cubicBezTo>
                    <a:pt x="92" y="617"/>
                    <a:pt x="115" y="708"/>
                    <a:pt x="183" y="822"/>
                  </a:cubicBezTo>
                  <a:cubicBezTo>
                    <a:pt x="206" y="890"/>
                    <a:pt x="252" y="959"/>
                    <a:pt x="320" y="1005"/>
                  </a:cubicBezTo>
                  <a:cubicBezTo>
                    <a:pt x="366" y="1050"/>
                    <a:pt x="434" y="1073"/>
                    <a:pt x="526" y="1096"/>
                  </a:cubicBezTo>
                  <a:cubicBezTo>
                    <a:pt x="685" y="1096"/>
                    <a:pt x="845" y="1027"/>
                    <a:pt x="959" y="936"/>
                  </a:cubicBezTo>
                  <a:cubicBezTo>
                    <a:pt x="1051" y="868"/>
                    <a:pt x="1119" y="799"/>
                    <a:pt x="1187" y="708"/>
                  </a:cubicBezTo>
                  <a:cubicBezTo>
                    <a:pt x="1279" y="617"/>
                    <a:pt x="1370" y="502"/>
                    <a:pt x="1461" y="388"/>
                  </a:cubicBezTo>
                  <a:cubicBezTo>
                    <a:pt x="1484" y="365"/>
                    <a:pt x="1484" y="320"/>
                    <a:pt x="1439" y="297"/>
                  </a:cubicBezTo>
                  <a:cubicBezTo>
                    <a:pt x="1427" y="274"/>
                    <a:pt x="1404" y="263"/>
                    <a:pt x="1381" y="263"/>
                  </a:cubicBezTo>
                  <a:cubicBezTo>
                    <a:pt x="1359" y="263"/>
                    <a:pt x="1336" y="274"/>
                    <a:pt x="1324" y="297"/>
                  </a:cubicBezTo>
                  <a:cubicBezTo>
                    <a:pt x="1210" y="457"/>
                    <a:pt x="1096" y="594"/>
                    <a:pt x="959" y="708"/>
                  </a:cubicBezTo>
                  <a:cubicBezTo>
                    <a:pt x="891" y="776"/>
                    <a:pt x="822" y="822"/>
                    <a:pt x="754" y="868"/>
                  </a:cubicBezTo>
                  <a:cubicBezTo>
                    <a:pt x="708" y="890"/>
                    <a:pt x="685" y="913"/>
                    <a:pt x="640" y="913"/>
                  </a:cubicBezTo>
                  <a:cubicBezTo>
                    <a:pt x="617" y="936"/>
                    <a:pt x="594" y="936"/>
                    <a:pt x="548" y="936"/>
                  </a:cubicBezTo>
                  <a:cubicBezTo>
                    <a:pt x="526" y="936"/>
                    <a:pt x="526" y="913"/>
                    <a:pt x="503" y="913"/>
                  </a:cubicBezTo>
                  <a:cubicBezTo>
                    <a:pt x="480" y="913"/>
                    <a:pt x="457" y="913"/>
                    <a:pt x="434" y="890"/>
                  </a:cubicBezTo>
                  <a:cubicBezTo>
                    <a:pt x="411" y="868"/>
                    <a:pt x="411" y="868"/>
                    <a:pt x="389" y="845"/>
                  </a:cubicBezTo>
                  <a:cubicBezTo>
                    <a:pt x="343" y="799"/>
                    <a:pt x="320" y="776"/>
                    <a:pt x="320" y="731"/>
                  </a:cubicBezTo>
                  <a:cubicBezTo>
                    <a:pt x="274" y="639"/>
                    <a:pt x="229" y="548"/>
                    <a:pt x="206" y="457"/>
                  </a:cubicBezTo>
                  <a:cubicBezTo>
                    <a:pt x="183" y="320"/>
                    <a:pt x="160" y="206"/>
                    <a:pt x="160" y="69"/>
                  </a:cubicBezTo>
                  <a:cubicBezTo>
                    <a:pt x="160" y="23"/>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9997;p58">
              <a:extLst>
                <a:ext uri="{FF2B5EF4-FFF2-40B4-BE49-F238E27FC236}">
                  <a16:creationId xmlns:a16="http://schemas.microsoft.com/office/drawing/2014/main" id="{CBCE34E0-BD43-39D1-75E4-E6F8A506F040}"/>
                </a:ext>
              </a:extLst>
            </p:cNvPr>
            <p:cNvSpPr/>
            <p:nvPr/>
          </p:nvSpPr>
          <p:spPr>
            <a:xfrm>
              <a:off x="5605506" y="3916804"/>
              <a:ext cx="72067" cy="46490"/>
            </a:xfrm>
            <a:custGeom>
              <a:avLst/>
              <a:gdLst/>
              <a:ahLst/>
              <a:cxnLst/>
              <a:rect l="l" t="t" r="r" b="b"/>
              <a:pathLst>
                <a:path w="1530" h="987" extrusionOk="0">
                  <a:moveTo>
                    <a:pt x="69" y="0"/>
                  </a:moveTo>
                  <a:cubicBezTo>
                    <a:pt x="23" y="0"/>
                    <a:pt x="0" y="46"/>
                    <a:pt x="0" y="91"/>
                  </a:cubicBezTo>
                  <a:cubicBezTo>
                    <a:pt x="0" y="320"/>
                    <a:pt x="46" y="548"/>
                    <a:pt x="160" y="753"/>
                  </a:cubicBezTo>
                  <a:cubicBezTo>
                    <a:pt x="206" y="822"/>
                    <a:pt x="274" y="890"/>
                    <a:pt x="343" y="936"/>
                  </a:cubicBezTo>
                  <a:cubicBezTo>
                    <a:pt x="388" y="959"/>
                    <a:pt x="457" y="982"/>
                    <a:pt x="548" y="982"/>
                  </a:cubicBezTo>
                  <a:cubicBezTo>
                    <a:pt x="569" y="985"/>
                    <a:pt x="590" y="986"/>
                    <a:pt x="611" y="986"/>
                  </a:cubicBezTo>
                  <a:cubicBezTo>
                    <a:pt x="749" y="986"/>
                    <a:pt x="886" y="924"/>
                    <a:pt x="1004" y="845"/>
                  </a:cubicBezTo>
                  <a:cubicBezTo>
                    <a:pt x="1187" y="753"/>
                    <a:pt x="1370" y="594"/>
                    <a:pt x="1507" y="434"/>
                  </a:cubicBezTo>
                  <a:cubicBezTo>
                    <a:pt x="1529" y="411"/>
                    <a:pt x="1529" y="365"/>
                    <a:pt x="1507" y="320"/>
                  </a:cubicBezTo>
                  <a:cubicBezTo>
                    <a:pt x="1493" y="313"/>
                    <a:pt x="1480" y="310"/>
                    <a:pt x="1467" y="310"/>
                  </a:cubicBezTo>
                  <a:cubicBezTo>
                    <a:pt x="1436" y="310"/>
                    <a:pt x="1409" y="326"/>
                    <a:pt x="1392" y="343"/>
                  </a:cubicBezTo>
                  <a:cubicBezTo>
                    <a:pt x="1347" y="388"/>
                    <a:pt x="1301" y="434"/>
                    <a:pt x="1256" y="457"/>
                  </a:cubicBezTo>
                  <a:cubicBezTo>
                    <a:pt x="1141" y="571"/>
                    <a:pt x="1004" y="662"/>
                    <a:pt x="868" y="753"/>
                  </a:cubicBezTo>
                  <a:cubicBezTo>
                    <a:pt x="799" y="776"/>
                    <a:pt x="753" y="799"/>
                    <a:pt x="685" y="822"/>
                  </a:cubicBezTo>
                  <a:lnTo>
                    <a:pt x="479" y="822"/>
                  </a:lnTo>
                  <a:cubicBezTo>
                    <a:pt x="457" y="799"/>
                    <a:pt x="434" y="799"/>
                    <a:pt x="411" y="799"/>
                  </a:cubicBezTo>
                  <a:cubicBezTo>
                    <a:pt x="388" y="776"/>
                    <a:pt x="365" y="753"/>
                    <a:pt x="343" y="731"/>
                  </a:cubicBezTo>
                  <a:cubicBezTo>
                    <a:pt x="320" y="708"/>
                    <a:pt x="297" y="685"/>
                    <a:pt x="274" y="639"/>
                  </a:cubicBezTo>
                  <a:cubicBezTo>
                    <a:pt x="251" y="571"/>
                    <a:pt x="228" y="479"/>
                    <a:pt x="206" y="411"/>
                  </a:cubicBezTo>
                  <a:cubicBezTo>
                    <a:pt x="183" y="297"/>
                    <a:pt x="160" y="183"/>
                    <a:pt x="160" y="69"/>
                  </a:cubicBezTo>
                  <a:cubicBezTo>
                    <a:pt x="160" y="46"/>
                    <a:pt x="114" y="0"/>
                    <a:pt x="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9998;p58">
              <a:extLst>
                <a:ext uri="{FF2B5EF4-FFF2-40B4-BE49-F238E27FC236}">
                  <a16:creationId xmlns:a16="http://schemas.microsoft.com/office/drawing/2014/main" id="{23084B9F-84D0-CDC3-07FE-3FEFFB4A3A20}"/>
                </a:ext>
              </a:extLst>
            </p:cNvPr>
            <p:cNvSpPr/>
            <p:nvPr/>
          </p:nvSpPr>
          <p:spPr>
            <a:xfrm>
              <a:off x="5363576" y="3917840"/>
              <a:ext cx="73150" cy="47385"/>
            </a:xfrm>
            <a:custGeom>
              <a:avLst/>
              <a:gdLst/>
              <a:ahLst/>
              <a:cxnLst/>
              <a:rect l="l" t="t" r="r" b="b"/>
              <a:pathLst>
                <a:path w="1553" h="1006" extrusionOk="0">
                  <a:moveTo>
                    <a:pt x="201" y="238"/>
                  </a:moveTo>
                  <a:lnTo>
                    <a:pt x="201" y="238"/>
                  </a:lnTo>
                  <a:cubicBezTo>
                    <a:pt x="203" y="242"/>
                    <a:pt x="204" y="247"/>
                    <a:pt x="206" y="252"/>
                  </a:cubicBezTo>
                  <a:cubicBezTo>
                    <a:pt x="206" y="252"/>
                    <a:pt x="206" y="244"/>
                    <a:pt x="201" y="238"/>
                  </a:cubicBezTo>
                  <a:close/>
                  <a:moveTo>
                    <a:pt x="334" y="644"/>
                  </a:moveTo>
                  <a:cubicBezTo>
                    <a:pt x="337" y="651"/>
                    <a:pt x="340" y="657"/>
                    <a:pt x="343" y="663"/>
                  </a:cubicBezTo>
                  <a:cubicBezTo>
                    <a:pt x="343" y="653"/>
                    <a:pt x="339" y="647"/>
                    <a:pt x="334" y="644"/>
                  </a:cubicBezTo>
                  <a:close/>
                  <a:moveTo>
                    <a:pt x="69" y="1"/>
                  </a:moveTo>
                  <a:cubicBezTo>
                    <a:pt x="23" y="1"/>
                    <a:pt x="0" y="47"/>
                    <a:pt x="0" y="92"/>
                  </a:cubicBezTo>
                  <a:cubicBezTo>
                    <a:pt x="23" y="229"/>
                    <a:pt x="69" y="366"/>
                    <a:pt x="92" y="503"/>
                  </a:cubicBezTo>
                  <a:cubicBezTo>
                    <a:pt x="137" y="594"/>
                    <a:pt x="160" y="686"/>
                    <a:pt x="229" y="777"/>
                  </a:cubicBezTo>
                  <a:cubicBezTo>
                    <a:pt x="297" y="891"/>
                    <a:pt x="411" y="1005"/>
                    <a:pt x="548" y="1005"/>
                  </a:cubicBezTo>
                  <a:cubicBezTo>
                    <a:pt x="708" y="1005"/>
                    <a:pt x="868" y="937"/>
                    <a:pt x="982" y="846"/>
                  </a:cubicBezTo>
                  <a:cubicBezTo>
                    <a:pt x="1073" y="777"/>
                    <a:pt x="1165" y="731"/>
                    <a:pt x="1233" y="663"/>
                  </a:cubicBezTo>
                  <a:cubicBezTo>
                    <a:pt x="1324" y="572"/>
                    <a:pt x="1416" y="503"/>
                    <a:pt x="1507" y="412"/>
                  </a:cubicBezTo>
                  <a:cubicBezTo>
                    <a:pt x="1530" y="412"/>
                    <a:pt x="1553" y="389"/>
                    <a:pt x="1553" y="366"/>
                  </a:cubicBezTo>
                  <a:cubicBezTo>
                    <a:pt x="1553" y="343"/>
                    <a:pt x="1553" y="321"/>
                    <a:pt x="1530" y="321"/>
                  </a:cubicBezTo>
                  <a:cubicBezTo>
                    <a:pt x="1530" y="298"/>
                    <a:pt x="1507" y="275"/>
                    <a:pt x="1484" y="275"/>
                  </a:cubicBezTo>
                  <a:cubicBezTo>
                    <a:pt x="1461" y="275"/>
                    <a:pt x="1438" y="275"/>
                    <a:pt x="1416" y="298"/>
                  </a:cubicBezTo>
                  <a:cubicBezTo>
                    <a:pt x="1301" y="389"/>
                    <a:pt x="1187" y="480"/>
                    <a:pt x="1073" y="594"/>
                  </a:cubicBezTo>
                  <a:cubicBezTo>
                    <a:pt x="982" y="663"/>
                    <a:pt x="891" y="731"/>
                    <a:pt x="777" y="777"/>
                  </a:cubicBezTo>
                  <a:cubicBezTo>
                    <a:pt x="731" y="800"/>
                    <a:pt x="685" y="823"/>
                    <a:pt x="640" y="846"/>
                  </a:cubicBezTo>
                  <a:lnTo>
                    <a:pt x="571" y="846"/>
                  </a:lnTo>
                  <a:cubicBezTo>
                    <a:pt x="548" y="846"/>
                    <a:pt x="525" y="846"/>
                    <a:pt x="503" y="823"/>
                  </a:cubicBezTo>
                  <a:lnTo>
                    <a:pt x="480" y="823"/>
                  </a:lnTo>
                  <a:cubicBezTo>
                    <a:pt x="457" y="800"/>
                    <a:pt x="434" y="777"/>
                    <a:pt x="411" y="754"/>
                  </a:cubicBezTo>
                  <a:cubicBezTo>
                    <a:pt x="366" y="731"/>
                    <a:pt x="343" y="686"/>
                    <a:pt x="320" y="640"/>
                  </a:cubicBezTo>
                  <a:lnTo>
                    <a:pt x="320" y="640"/>
                  </a:lnTo>
                  <a:cubicBezTo>
                    <a:pt x="320" y="640"/>
                    <a:pt x="327" y="640"/>
                    <a:pt x="334" y="644"/>
                  </a:cubicBezTo>
                  <a:lnTo>
                    <a:pt x="334" y="644"/>
                  </a:lnTo>
                  <a:cubicBezTo>
                    <a:pt x="270" y="512"/>
                    <a:pt x="227" y="360"/>
                    <a:pt x="183" y="229"/>
                  </a:cubicBezTo>
                  <a:cubicBezTo>
                    <a:pt x="193" y="229"/>
                    <a:pt x="198" y="233"/>
                    <a:pt x="201" y="238"/>
                  </a:cubicBezTo>
                  <a:lnTo>
                    <a:pt x="201" y="238"/>
                  </a:lnTo>
                  <a:cubicBezTo>
                    <a:pt x="183" y="177"/>
                    <a:pt x="181" y="133"/>
                    <a:pt x="160" y="69"/>
                  </a:cubicBezTo>
                  <a:cubicBezTo>
                    <a:pt x="160" y="47"/>
                    <a:pt x="160" y="24"/>
                    <a:pt x="137" y="24"/>
                  </a:cubicBezTo>
                  <a:cubicBezTo>
                    <a:pt x="115" y="1"/>
                    <a:pt x="92"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9999;p58">
              <a:extLst>
                <a:ext uri="{FF2B5EF4-FFF2-40B4-BE49-F238E27FC236}">
                  <a16:creationId xmlns:a16="http://schemas.microsoft.com/office/drawing/2014/main" id="{EAA73C01-5B1C-6068-53A0-8734E3689282}"/>
                </a:ext>
              </a:extLst>
            </p:cNvPr>
            <p:cNvSpPr/>
            <p:nvPr/>
          </p:nvSpPr>
          <p:spPr>
            <a:xfrm>
              <a:off x="5519493" y="3958727"/>
              <a:ext cx="66697" cy="39802"/>
            </a:xfrm>
            <a:custGeom>
              <a:avLst/>
              <a:gdLst/>
              <a:ahLst/>
              <a:cxnLst/>
              <a:rect l="l" t="t" r="r" b="b"/>
              <a:pathLst>
                <a:path w="1416" h="845" extrusionOk="0">
                  <a:moveTo>
                    <a:pt x="114" y="0"/>
                  </a:moveTo>
                  <a:cubicBezTo>
                    <a:pt x="69" y="0"/>
                    <a:pt x="23" y="46"/>
                    <a:pt x="23" y="69"/>
                  </a:cubicBezTo>
                  <a:cubicBezTo>
                    <a:pt x="0" y="274"/>
                    <a:pt x="0" y="480"/>
                    <a:pt x="114" y="662"/>
                  </a:cubicBezTo>
                  <a:cubicBezTo>
                    <a:pt x="160" y="731"/>
                    <a:pt x="206" y="776"/>
                    <a:pt x="274" y="799"/>
                  </a:cubicBezTo>
                  <a:cubicBezTo>
                    <a:pt x="343" y="845"/>
                    <a:pt x="411" y="845"/>
                    <a:pt x="479" y="845"/>
                  </a:cubicBezTo>
                  <a:cubicBezTo>
                    <a:pt x="571" y="845"/>
                    <a:pt x="639" y="822"/>
                    <a:pt x="708" y="799"/>
                  </a:cubicBezTo>
                  <a:cubicBezTo>
                    <a:pt x="799" y="754"/>
                    <a:pt x="890" y="708"/>
                    <a:pt x="959" y="662"/>
                  </a:cubicBezTo>
                  <a:cubicBezTo>
                    <a:pt x="1119" y="571"/>
                    <a:pt x="1278" y="434"/>
                    <a:pt x="1392" y="297"/>
                  </a:cubicBezTo>
                  <a:cubicBezTo>
                    <a:pt x="1415" y="274"/>
                    <a:pt x="1415" y="206"/>
                    <a:pt x="1392" y="183"/>
                  </a:cubicBezTo>
                  <a:cubicBezTo>
                    <a:pt x="1374" y="173"/>
                    <a:pt x="1355" y="168"/>
                    <a:pt x="1337" y="168"/>
                  </a:cubicBezTo>
                  <a:cubicBezTo>
                    <a:pt x="1313" y="168"/>
                    <a:pt x="1292" y="179"/>
                    <a:pt x="1278" y="206"/>
                  </a:cubicBezTo>
                  <a:cubicBezTo>
                    <a:pt x="1233" y="251"/>
                    <a:pt x="1187" y="297"/>
                    <a:pt x="1141" y="343"/>
                  </a:cubicBezTo>
                  <a:cubicBezTo>
                    <a:pt x="1027" y="434"/>
                    <a:pt x="913" y="502"/>
                    <a:pt x="799" y="571"/>
                  </a:cubicBezTo>
                  <a:cubicBezTo>
                    <a:pt x="731" y="617"/>
                    <a:pt x="662" y="639"/>
                    <a:pt x="571" y="662"/>
                  </a:cubicBezTo>
                  <a:cubicBezTo>
                    <a:pt x="548" y="685"/>
                    <a:pt x="502" y="685"/>
                    <a:pt x="457" y="685"/>
                  </a:cubicBezTo>
                  <a:cubicBezTo>
                    <a:pt x="411" y="685"/>
                    <a:pt x="388" y="685"/>
                    <a:pt x="365" y="662"/>
                  </a:cubicBezTo>
                  <a:cubicBezTo>
                    <a:pt x="343" y="662"/>
                    <a:pt x="343" y="662"/>
                    <a:pt x="320" y="639"/>
                  </a:cubicBezTo>
                  <a:cubicBezTo>
                    <a:pt x="297" y="639"/>
                    <a:pt x="297" y="617"/>
                    <a:pt x="274" y="617"/>
                  </a:cubicBezTo>
                  <a:cubicBezTo>
                    <a:pt x="251" y="594"/>
                    <a:pt x="251" y="571"/>
                    <a:pt x="228" y="548"/>
                  </a:cubicBezTo>
                  <a:cubicBezTo>
                    <a:pt x="228" y="525"/>
                    <a:pt x="206" y="480"/>
                    <a:pt x="206" y="434"/>
                  </a:cubicBezTo>
                  <a:cubicBezTo>
                    <a:pt x="183" y="366"/>
                    <a:pt x="183" y="297"/>
                    <a:pt x="183" y="206"/>
                  </a:cubicBezTo>
                  <a:cubicBezTo>
                    <a:pt x="183" y="183"/>
                    <a:pt x="183" y="137"/>
                    <a:pt x="183" y="92"/>
                  </a:cubicBezTo>
                  <a:cubicBezTo>
                    <a:pt x="183" y="69"/>
                    <a:pt x="160" y="23"/>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10000;p58">
              <a:extLst>
                <a:ext uri="{FF2B5EF4-FFF2-40B4-BE49-F238E27FC236}">
                  <a16:creationId xmlns:a16="http://schemas.microsoft.com/office/drawing/2014/main" id="{8F6332E7-003F-92A0-F606-A2D744009773}"/>
                </a:ext>
              </a:extLst>
            </p:cNvPr>
            <p:cNvSpPr/>
            <p:nvPr/>
          </p:nvSpPr>
          <p:spPr>
            <a:xfrm>
              <a:off x="5423776" y="3993113"/>
              <a:ext cx="67780" cy="39849"/>
            </a:xfrm>
            <a:custGeom>
              <a:avLst/>
              <a:gdLst/>
              <a:ahLst/>
              <a:cxnLst/>
              <a:rect l="l" t="t" r="r" b="b"/>
              <a:pathLst>
                <a:path w="1439" h="846" extrusionOk="0">
                  <a:moveTo>
                    <a:pt x="92" y="1"/>
                  </a:moveTo>
                  <a:cubicBezTo>
                    <a:pt x="46" y="1"/>
                    <a:pt x="1" y="46"/>
                    <a:pt x="23" y="92"/>
                  </a:cubicBezTo>
                  <a:cubicBezTo>
                    <a:pt x="23" y="206"/>
                    <a:pt x="46" y="343"/>
                    <a:pt x="92" y="457"/>
                  </a:cubicBezTo>
                  <a:cubicBezTo>
                    <a:pt x="115" y="526"/>
                    <a:pt x="160" y="617"/>
                    <a:pt x="206" y="686"/>
                  </a:cubicBezTo>
                  <a:cubicBezTo>
                    <a:pt x="252" y="731"/>
                    <a:pt x="297" y="777"/>
                    <a:pt x="366" y="800"/>
                  </a:cubicBezTo>
                  <a:cubicBezTo>
                    <a:pt x="434" y="845"/>
                    <a:pt x="503" y="845"/>
                    <a:pt x="571" y="845"/>
                  </a:cubicBezTo>
                  <a:cubicBezTo>
                    <a:pt x="640" y="822"/>
                    <a:pt x="731" y="800"/>
                    <a:pt x="777" y="777"/>
                  </a:cubicBezTo>
                  <a:cubicBezTo>
                    <a:pt x="868" y="754"/>
                    <a:pt x="937" y="708"/>
                    <a:pt x="1005" y="663"/>
                  </a:cubicBezTo>
                  <a:cubicBezTo>
                    <a:pt x="1073" y="594"/>
                    <a:pt x="1142" y="526"/>
                    <a:pt x="1210" y="480"/>
                  </a:cubicBezTo>
                  <a:cubicBezTo>
                    <a:pt x="1279" y="412"/>
                    <a:pt x="1347" y="320"/>
                    <a:pt x="1416" y="252"/>
                  </a:cubicBezTo>
                  <a:cubicBezTo>
                    <a:pt x="1439" y="206"/>
                    <a:pt x="1439" y="161"/>
                    <a:pt x="1393" y="138"/>
                  </a:cubicBezTo>
                  <a:cubicBezTo>
                    <a:pt x="1382" y="126"/>
                    <a:pt x="1364" y="121"/>
                    <a:pt x="1347" y="121"/>
                  </a:cubicBezTo>
                  <a:cubicBezTo>
                    <a:pt x="1330" y="121"/>
                    <a:pt x="1313" y="126"/>
                    <a:pt x="1302" y="138"/>
                  </a:cubicBezTo>
                  <a:cubicBezTo>
                    <a:pt x="1210" y="229"/>
                    <a:pt x="1119" y="343"/>
                    <a:pt x="1028" y="412"/>
                  </a:cubicBezTo>
                  <a:lnTo>
                    <a:pt x="1051" y="412"/>
                  </a:lnTo>
                  <a:cubicBezTo>
                    <a:pt x="959" y="480"/>
                    <a:pt x="868" y="571"/>
                    <a:pt x="754" y="617"/>
                  </a:cubicBezTo>
                  <a:cubicBezTo>
                    <a:pt x="708" y="640"/>
                    <a:pt x="663" y="663"/>
                    <a:pt x="617" y="663"/>
                  </a:cubicBezTo>
                  <a:cubicBezTo>
                    <a:pt x="571" y="686"/>
                    <a:pt x="548" y="686"/>
                    <a:pt x="526" y="686"/>
                  </a:cubicBezTo>
                  <a:cubicBezTo>
                    <a:pt x="503" y="686"/>
                    <a:pt x="480" y="686"/>
                    <a:pt x="457" y="663"/>
                  </a:cubicBezTo>
                  <a:cubicBezTo>
                    <a:pt x="434" y="663"/>
                    <a:pt x="412" y="663"/>
                    <a:pt x="389" y="640"/>
                  </a:cubicBezTo>
                  <a:cubicBezTo>
                    <a:pt x="366" y="640"/>
                    <a:pt x="366" y="617"/>
                    <a:pt x="343" y="594"/>
                  </a:cubicBezTo>
                  <a:cubicBezTo>
                    <a:pt x="320" y="571"/>
                    <a:pt x="297" y="549"/>
                    <a:pt x="275" y="503"/>
                  </a:cubicBezTo>
                  <a:cubicBezTo>
                    <a:pt x="252" y="434"/>
                    <a:pt x="229" y="366"/>
                    <a:pt x="206" y="297"/>
                  </a:cubicBezTo>
                  <a:cubicBezTo>
                    <a:pt x="183" y="229"/>
                    <a:pt x="183" y="161"/>
                    <a:pt x="183" y="69"/>
                  </a:cubicBezTo>
                  <a:cubicBezTo>
                    <a:pt x="160" y="46"/>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10001;p58">
              <a:extLst>
                <a:ext uri="{FF2B5EF4-FFF2-40B4-BE49-F238E27FC236}">
                  <a16:creationId xmlns:a16="http://schemas.microsoft.com/office/drawing/2014/main" id="{26A13254-FB43-8B5F-F8C7-06E3DD35AAC6}"/>
                </a:ext>
              </a:extLst>
            </p:cNvPr>
            <p:cNvSpPr/>
            <p:nvPr/>
          </p:nvSpPr>
          <p:spPr>
            <a:xfrm>
              <a:off x="5349586" y="3717884"/>
              <a:ext cx="66697" cy="44559"/>
            </a:xfrm>
            <a:custGeom>
              <a:avLst/>
              <a:gdLst/>
              <a:ahLst/>
              <a:cxnLst/>
              <a:rect l="l" t="t" r="r" b="b"/>
              <a:pathLst>
                <a:path w="1416" h="946" extrusionOk="0">
                  <a:moveTo>
                    <a:pt x="115" y="0"/>
                  </a:moveTo>
                  <a:cubicBezTo>
                    <a:pt x="115" y="0"/>
                    <a:pt x="92" y="0"/>
                    <a:pt x="69" y="23"/>
                  </a:cubicBezTo>
                  <a:cubicBezTo>
                    <a:pt x="46" y="23"/>
                    <a:pt x="46" y="46"/>
                    <a:pt x="46" y="69"/>
                  </a:cubicBezTo>
                  <a:cubicBezTo>
                    <a:pt x="24" y="183"/>
                    <a:pt x="1" y="297"/>
                    <a:pt x="1" y="411"/>
                  </a:cubicBezTo>
                  <a:cubicBezTo>
                    <a:pt x="1" y="503"/>
                    <a:pt x="24" y="594"/>
                    <a:pt x="69" y="685"/>
                  </a:cubicBezTo>
                  <a:cubicBezTo>
                    <a:pt x="92" y="754"/>
                    <a:pt x="138" y="822"/>
                    <a:pt x="206" y="868"/>
                  </a:cubicBezTo>
                  <a:cubicBezTo>
                    <a:pt x="275" y="913"/>
                    <a:pt x="343" y="936"/>
                    <a:pt x="412" y="936"/>
                  </a:cubicBezTo>
                  <a:cubicBezTo>
                    <a:pt x="438" y="943"/>
                    <a:pt x="465" y="946"/>
                    <a:pt x="491" y="946"/>
                  </a:cubicBezTo>
                  <a:cubicBezTo>
                    <a:pt x="554" y="946"/>
                    <a:pt x="614" y="930"/>
                    <a:pt x="663" y="913"/>
                  </a:cubicBezTo>
                  <a:cubicBezTo>
                    <a:pt x="754" y="913"/>
                    <a:pt x="845" y="868"/>
                    <a:pt x="914" y="845"/>
                  </a:cubicBezTo>
                  <a:cubicBezTo>
                    <a:pt x="1096" y="754"/>
                    <a:pt x="1256" y="617"/>
                    <a:pt x="1416" y="480"/>
                  </a:cubicBezTo>
                  <a:cubicBezTo>
                    <a:pt x="1416" y="457"/>
                    <a:pt x="1416" y="434"/>
                    <a:pt x="1416" y="411"/>
                  </a:cubicBezTo>
                  <a:cubicBezTo>
                    <a:pt x="1416" y="389"/>
                    <a:pt x="1416" y="366"/>
                    <a:pt x="1393" y="366"/>
                  </a:cubicBezTo>
                  <a:cubicBezTo>
                    <a:pt x="1370" y="343"/>
                    <a:pt x="1347" y="343"/>
                    <a:pt x="1325" y="343"/>
                  </a:cubicBezTo>
                  <a:cubicBezTo>
                    <a:pt x="1302" y="343"/>
                    <a:pt x="1302" y="366"/>
                    <a:pt x="1279" y="389"/>
                  </a:cubicBezTo>
                  <a:cubicBezTo>
                    <a:pt x="1279" y="389"/>
                    <a:pt x="1256" y="389"/>
                    <a:pt x="1256" y="411"/>
                  </a:cubicBezTo>
                  <a:cubicBezTo>
                    <a:pt x="1165" y="480"/>
                    <a:pt x="1074" y="571"/>
                    <a:pt x="982" y="617"/>
                  </a:cubicBezTo>
                  <a:cubicBezTo>
                    <a:pt x="891" y="685"/>
                    <a:pt x="800" y="731"/>
                    <a:pt x="708" y="754"/>
                  </a:cubicBezTo>
                  <a:cubicBezTo>
                    <a:pt x="640" y="777"/>
                    <a:pt x="594" y="777"/>
                    <a:pt x="526" y="777"/>
                  </a:cubicBezTo>
                  <a:lnTo>
                    <a:pt x="412" y="777"/>
                  </a:lnTo>
                  <a:cubicBezTo>
                    <a:pt x="366" y="754"/>
                    <a:pt x="343" y="754"/>
                    <a:pt x="320" y="754"/>
                  </a:cubicBezTo>
                  <a:cubicBezTo>
                    <a:pt x="297" y="731"/>
                    <a:pt x="297" y="708"/>
                    <a:pt x="275" y="708"/>
                  </a:cubicBezTo>
                  <a:cubicBezTo>
                    <a:pt x="252" y="685"/>
                    <a:pt x="229" y="662"/>
                    <a:pt x="229" y="640"/>
                  </a:cubicBezTo>
                  <a:cubicBezTo>
                    <a:pt x="206" y="617"/>
                    <a:pt x="206" y="594"/>
                    <a:pt x="183" y="571"/>
                  </a:cubicBezTo>
                  <a:cubicBezTo>
                    <a:pt x="183" y="525"/>
                    <a:pt x="161" y="480"/>
                    <a:pt x="161" y="411"/>
                  </a:cubicBezTo>
                  <a:cubicBezTo>
                    <a:pt x="161" y="297"/>
                    <a:pt x="183" y="183"/>
                    <a:pt x="206" y="92"/>
                  </a:cubicBezTo>
                  <a:cubicBezTo>
                    <a:pt x="206" y="69"/>
                    <a:pt x="206" y="46"/>
                    <a:pt x="183" y="23"/>
                  </a:cubicBezTo>
                  <a:cubicBezTo>
                    <a:pt x="183" y="0"/>
                    <a:pt x="161" y="0"/>
                    <a:pt x="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10002;p58">
              <a:extLst>
                <a:ext uri="{FF2B5EF4-FFF2-40B4-BE49-F238E27FC236}">
                  <a16:creationId xmlns:a16="http://schemas.microsoft.com/office/drawing/2014/main" id="{D767F8EF-8B72-1B41-A3B8-A71F238067C2}"/>
                </a:ext>
              </a:extLst>
            </p:cNvPr>
            <p:cNvSpPr/>
            <p:nvPr/>
          </p:nvSpPr>
          <p:spPr>
            <a:xfrm>
              <a:off x="5495799" y="3754437"/>
              <a:ext cx="71031" cy="50353"/>
            </a:xfrm>
            <a:custGeom>
              <a:avLst/>
              <a:gdLst/>
              <a:ahLst/>
              <a:cxnLst/>
              <a:rect l="l" t="t" r="r" b="b"/>
              <a:pathLst>
                <a:path w="1508" h="1069" extrusionOk="0">
                  <a:moveTo>
                    <a:pt x="115" y="1"/>
                  </a:moveTo>
                  <a:cubicBezTo>
                    <a:pt x="69" y="1"/>
                    <a:pt x="24" y="46"/>
                    <a:pt x="24" y="69"/>
                  </a:cubicBezTo>
                  <a:cubicBezTo>
                    <a:pt x="1" y="297"/>
                    <a:pt x="1" y="548"/>
                    <a:pt x="115" y="754"/>
                  </a:cubicBezTo>
                  <a:cubicBezTo>
                    <a:pt x="161" y="822"/>
                    <a:pt x="206" y="891"/>
                    <a:pt x="275" y="959"/>
                  </a:cubicBezTo>
                  <a:cubicBezTo>
                    <a:pt x="343" y="1005"/>
                    <a:pt x="412" y="1028"/>
                    <a:pt x="503" y="1051"/>
                  </a:cubicBezTo>
                  <a:cubicBezTo>
                    <a:pt x="546" y="1063"/>
                    <a:pt x="590" y="1068"/>
                    <a:pt x="636" y="1068"/>
                  </a:cubicBezTo>
                  <a:cubicBezTo>
                    <a:pt x="759" y="1068"/>
                    <a:pt x="888" y="1026"/>
                    <a:pt x="1005" y="959"/>
                  </a:cubicBezTo>
                  <a:cubicBezTo>
                    <a:pt x="1188" y="845"/>
                    <a:pt x="1348" y="685"/>
                    <a:pt x="1485" y="503"/>
                  </a:cubicBezTo>
                  <a:cubicBezTo>
                    <a:pt x="1507" y="457"/>
                    <a:pt x="1507" y="411"/>
                    <a:pt x="1462" y="389"/>
                  </a:cubicBezTo>
                  <a:cubicBezTo>
                    <a:pt x="1452" y="379"/>
                    <a:pt x="1435" y="374"/>
                    <a:pt x="1416" y="374"/>
                  </a:cubicBezTo>
                  <a:cubicBezTo>
                    <a:pt x="1390" y="374"/>
                    <a:pt x="1361" y="385"/>
                    <a:pt x="1348" y="411"/>
                  </a:cubicBezTo>
                  <a:cubicBezTo>
                    <a:pt x="1302" y="480"/>
                    <a:pt x="1256" y="548"/>
                    <a:pt x="1188" y="617"/>
                  </a:cubicBezTo>
                  <a:cubicBezTo>
                    <a:pt x="1119" y="685"/>
                    <a:pt x="1051" y="754"/>
                    <a:pt x="960" y="799"/>
                  </a:cubicBezTo>
                  <a:cubicBezTo>
                    <a:pt x="914" y="845"/>
                    <a:pt x="846" y="868"/>
                    <a:pt x="777" y="891"/>
                  </a:cubicBezTo>
                  <a:cubicBezTo>
                    <a:pt x="731" y="891"/>
                    <a:pt x="686" y="914"/>
                    <a:pt x="640" y="914"/>
                  </a:cubicBezTo>
                  <a:cubicBezTo>
                    <a:pt x="594" y="914"/>
                    <a:pt x="572" y="914"/>
                    <a:pt x="526" y="891"/>
                  </a:cubicBezTo>
                  <a:cubicBezTo>
                    <a:pt x="503" y="891"/>
                    <a:pt x="457" y="868"/>
                    <a:pt x="435" y="868"/>
                  </a:cubicBezTo>
                  <a:cubicBezTo>
                    <a:pt x="412" y="845"/>
                    <a:pt x="366" y="822"/>
                    <a:pt x="343" y="799"/>
                  </a:cubicBezTo>
                  <a:cubicBezTo>
                    <a:pt x="321" y="777"/>
                    <a:pt x="298" y="754"/>
                    <a:pt x="275" y="708"/>
                  </a:cubicBezTo>
                  <a:cubicBezTo>
                    <a:pt x="252" y="662"/>
                    <a:pt x="229" y="617"/>
                    <a:pt x="206" y="571"/>
                  </a:cubicBezTo>
                  <a:cubicBezTo>
                    <a:pt x="184" y="480"/>
                    <a:pt x="184" y="389"/>
                    <a:pt x="184" y="320"/>
                  </a:cubicBezTo>
                  <a:cubicBezTo>
                    <a:pt x="184" y="229"/>
                    <a:pt x="184" y="160"/>
                    <a:pt x="184" y="92"/>
                  </a:cubicBezTo>
                  <a:cubicBezTo>
                    <a:pt x="184" y="46"/>
                    <a:pt x="161"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10003;p58">
              <a:extLst>
                <a:ext uri="{FF2B5EF4-FFF2-40B4-BE49-F238E27FC236}">
                  <a16:creationId xmlns:a16="http://schemas.microsoft.com/office/drawing/2014/main" id="{7906AE07-58F4-E107-4739-546FC7F7C4AB}"/>
                </a:ext>
              </a:extLst>
            </p:cNvPr>
            <p:cNvSpPr/>
            <p:nvPr/>
          </p:nvSpPr>
          <p:spPr>
            <a:xfrm>
              <a:off x="5621616" y="3795276"/>
              <a:ext cx="57041" cy="49505"/>
            </a:xfrm>
            <a:custGeom>
              <a:avLst/>
              <a:gdLst/>
              <a:ahLst/>
              <a:cxnLst/>
              <a:rect l="l" t="t" r="r" b="b"/>
              <a:pathLst>
                <a:path w="1211" h="1051" extrusionOk="0">
                  <a:moveTo>
                    <a:pt x="92" y="1"/>
                  </a:moveTo>
                  <a:cubicBezTo>
                    <a:pt x="46" y="1"/>
                    <a:pt x="1" y="47"/>
                    <a:pt x="23" y="92"/>
                  </a:cubicBezTo>
                  <a:cubicBezTo>
                    <a:pt x="46" y="252"/>
                    <a:pt x="92" y="412"/>
                    <a:pt x="137" y="572"/>
                  </a:cubicBezTo>
                  <a:cubicBezTo>
                    <a:pt x="183" y="640"/>
                    <a:pt x="206" y="708"/>
                    <a:pt x="252" y="777"/>
                  </a:cubicBezTo>
                  <a:cubicBezTo>
                    <a:pt x="297" y="845"/>
                    <a:pt x="343" y="891"/>
                    <a:pt x="389" y="937"/>
                  </a:cubicBezTo>
                  <a:cubicBezTo>
                    <a:pt x="434" y="982"/>
                    <a:pt x="503" y="1005"/>
                    <a:pt x="548" y="1028"/>
                  </a:cubicBezTo>
                  <a:cubicBezTo>
                    <a:pt x="617" y="1051"/>
                    <a:pt x="685" y="1051"/>
                    <a:pt x="754" y="1051"/>
                  </a:cubicBezTo>
                  <a:cubicBezTo>
                    <a:pt x="822" y="1028"/>
                    <a:pt x="891" y="982"/>
                    <a:pt x="959" y="937"/>
                  </a:cubicBezTo>
                  <a:cubicBezTo>
                    <a:pt x="1050" y="891"/>
                    <a:pt x="1119" y="800"/>
                    <a:pt x="1187" y="731"/>
                  </a:cubicBezTo>
                  <a:cubicBezTo>
                    <a:pt x="1210" y="686"/>
                    <a:pt x="1187" y="640"/>
                    <a:pt x="1165" y="617"/>
                  </a:cubicBezTo>
                  <a:cubicBezTo>
                    <a:pt x="1146" y="608"/>
                    <a:pt x="1127" y="602"/>
                    <a:pt x="1110" y="602"/>
                  </a:cubicBezTo>
                  <a:cubicBezTo>
                    <a:pt x="1085" y="602"/>
                    <a:pt x="1064" y="613"/>
                    <a:pt x="1050" y="640"/>
                  </a:cubicBezTo>
                  <a:cubicBezTo>
                    <a:pt x="1028" y="663"/>
                    <a:pt x="1005" y="686"/>
                    <a:pt x="982" y="708"/>
                  </a:cubicBezTo>
                  <a:cubicBezTo>
                    <a:pt x="936" y="754"/>
                    <a:pt x="891" y="800"/>
                    <a:pt x="822" y="845"/>
                  </a:cubicBezTo>
                  <a:cubicBezTo>
                    <a:pt x="799" y="845"/>
                    <a:pt x="777" y="868"/>
                    <a:pt x="754" y="891"/>
                  </a:cubicBezTo>
                  <a:lnTo>
                    <a:pt x="617" y="891"/>
                  </a:lnTo>
                  <a:cubicBezTo>
                    <a:pt x="594" y="891"/>
                    <a:pt x="571" y="868"/>
                    <a:pt x="548" y="868"/>
                  </a:cubicBezTo>
                  <a:cubicBezTo>
                    <a:pt x="526" y="845"/>
                    <a:pt x="503" y="823"/>
                    <a:pt x="480" y="800"/>
                  </a:cubicBezTo>
                  <a:cubicBezTo>
                    <a:pt x="434" y="777"/>
                    <a:pt x="411" y="731"/>
                    <a:pt x="389" y="686"/>
                  </a:cubicBezTo>
                  <a:cubicBezTo>
                    <a:pt x="320" y="572"/>
                    <a:pt x="274" y="457"/>
                    <a:pt x="229" y="343"/>
                  </a:cubicBezTo>
                  <a:cubicBezTo>
                    <a:pt x="229" y="343"/>
                    <a:pt x="229" y="366"/>
                    <a:pt x="229" y="366"/>
                  </a:cubicBezTo>
                  <a:cubicBezTo>
                    <a:pt x="206" y="275"/>
                    <a:pt x="183" y="161"/>
                    <a:pt x="183" y="69"/>
                  </a:cubicBezTo>
                  <a:cubicBezTo>
                    <a:pt x="160" y="24"/>
                    <a:pt x="137"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10004;p58">
              <a:extLst>
                <a:ext uri="{FF2B5EF4-FFF2-40B4-BE49-F238E27FC236}">
                  <a16:creationId xmlns:a16="http://schemas.microsoft.com/office/drawing/2014/main" id="{4BD4E6C9-6881-D5F6-7A00-7F45FDF5B51C}"/>
                </a:ext>
              </a:extLst>
            </p:cNvPr>
            <p:cNvSpPr/>
            <p:nvPr/>
          </p:nvSpPr>
          <p:spPr>
            <a:xfrm>
              <a:off x="5985028" y="3553067"/>
              <a:ext cx="64530" cy="42392"/>
            </a:xfrm>
            <a:custGeom>
              <a:avLst/>
              <a:gdLst/>
              <a:ahLst/>
              <a:cxnLst/>
              <a:rect l="l" t="t" r="r" b="b"/>
              <a:pathLst>
                <a:path w="1370" h="900" extrusionOk="0">
                  <a:moveTo>
                    <a:pt x="774" y="0"/>
                  </a:moveTo>
                  <a:cubicBezTo>
                    <a:pt x="738" y="0"/>
                    <a:pt x="700" y="2"/>
                    <a:pt x="662" y="7"/>
                  </a:cubicBezTo>
                  <a:cubicBezTo>
                    <a:pt x="297" y="30"/>
                    <a:pt x="0" y="235"/>
                    <a:pt x="23" y="487"/>
                  </a:cubicBezTo>
                  <a:cubicBezTo>
                    <a:pt x="45" y="723"/>
                    <a:pt x="310" y="899"/>
                    <a:pt x="666" y="899"/>
                  </a:cubicBezTo>
                  <a:cubicBezTo>
                    <a:pt x="687" y="899"/>
                    <a:pt x="709" y="899"/>
                    <a:pt x="731" y="897"/>
                  </a:cubicBezTo>
                  <a:cubicBezTo>
                    <a:pt x="1096" y="875"/>
                    <a:pt x="1370" y="646"/>
                    <a:pt x="1370" y="395"/>
                  </a:cubicBezTo>
                  <a:cubicBezTo>
                    <a:pt x="1350" y="170"/>
                    <a:pt x="1091" y="0"/>
                    <a:pt x="774"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10005;p58">
              <a:extLst>
                <a:ext uri="{FF2B5EF4-FFF2-40B4-BE49-F238E27FC236}">
                  <a16:creationId xmlns:a16="http://schemas.microsoft.com/office/drawing/2014/main" id="{34EAA465-C64E-E483-040F-E862DD3EC988}"/>
                </a:ext>
              </a:extLst>
            </p:cNvPr>
            <p:cNvSpPr/>
            <p:nvPr/>
          </p:nvSpPr>
          <p:spPr>
            <a:xfrm>
              <a:off x="5111990" y="3330878"/>
              <a:ext cx="67780" cy="47432"/>
            </a:xfrm>
            <a:custGeom>
              <a:avLst/>
              <a:gdLst/>
              <a:ahLst/>
              <a:cxnLst/>
              <a:rect l="l" t="t" r="r" b="b"/>
              <a:pathLst>
                <a:path w="1439" h="1007" extrusionOk="0">
                  <a:moveTo>
                    <a:pt x="511" y="1"/>
                  </a:moveTo>
                  <a:cubicBezTo>
                    <a:pt x="333" y="1"/>
                    <a:pt x="181" y="72"/>
                    <a:pt x="114" y="205"/>
                  </a:cubicBezTo>
                  <a:cubicBezTo>
                    <a:pt x="0" y="410"/>
                    <a:pt x="183" y="730"/>
                    <a:pt x="525" y="912"/>
                  </a:cubicBezTo>
                  <a:cubicBezTo>
                    <a:pt x="652" y="976"/>
                    <a:pt x="787" y="1007"/>
                    <a:pt x="910" y="1007"/>
                  </a:cubicBezTo>
                  <a:cubicBezTo>
                    <a:pt x="1096" y="1007"/>
                    <a:pt x="1255" y="936"/>
                    <a:pt x="1324" y="798"/>
                  </a:cubicBezTo>
                  <a:cubicBezTo>
                    <a:pt x="1438" y="593"/>
                    <a:pt x="1256" y="273"/>
                    <a:pt x="913" y="114"/>
                  </a:cubicBezTo>
                  <a:cubicBezTo>
                    <a:pt x="780" y="37"/>
                    <a:pt x="639" y="1"/>
                    <a:pt x="511"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9647194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Review Hồi ức tươi đẹp về dải pháo đỏ giòn giã ngày xuân">
            <a:extLst>
              <a:ext uri="{FF2B5EF4-FFF2-40B4-BE49-F238E27FC236}">
                <a16:creationId xmlns:a16="http://schemas.microsoft.com/office/drawing/2014/main" id="{1A8B4579-DBC0-C50D-0E2B-CE271F222EF2}"/>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saturation sat="200000"/>
                    </a14:imgEffect>
                  </a14:imgLayer>
                </a14:imgProps>
              </a:ext>
              <a:ext uri="{28A0092B-C50C-407E-A947-70E740481C1C}">
                <a14:useLocalDpi xmlns:a14="http://schemas.microsoft.com/office/drawing/2010/main" val="0"/>
              </a:ext>
            </a:extLst>
          </a:blip>
          <a:srcRect/>
          <a:stretch>
            <a:fillRect/>
          </a:stretch>
        </p:blipFill>
        <p:spPr bwMode="auto">
          <a:xfrm>
            <a:off x="-42791" y="0"/>
            <a:ext cx="3705348" cy="5196840"/>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92830940-2CC3-CAFD-3B01-CC9622E617A1}"/>
              </a:ext>
            </a:extLst>
          </p:cNvPr>
          <p:cNvSpPr txBox="1"/>
          <p:nvPr/>
        </p:nvSpPr>
        <p:spPr>
          <a:xfrm>
            <a:off x="3916680" y="1367522"/>
            <a:ext cx="5105400" cy="3370666"/>
          </a:xfrm>
          <a:prstGeom prst="rect">
            <a:avLst/>
          </a:prstGeom>
          <a:solidFill>
            <a:schemeClr val="accent3">
              <a:lumMod val="40000"/>
              <a:lumOff val="60000"/>
            </a:schemeClr>
          </a:solidFill>
          <a:ln w="38100">
            <a:solidFill>
              <a:srgbClr val="0070C0"/>
            </a:solidFill>
          </a:ln>
        </p:spPr>
        <p:txBody>
          <a:bodyPr wrap="square">
            <a:spAutoFit/>
          </a:bodyPr>
          <a:lstStyle/>
          <a:p>
            <a:pPr algn="just">
              <a:lnSpc>
                <a:spcPct val="150000"/>
              </a:lnSpc>
            </a:pPr>
            <a:r>
              <a:rPr lang="vi-VN" sz="1600" dirty="0"/>
              <a:t>Gần ngày tết Nguyên đán, bạn G được người anh họ cho một bánh pháo để đốt.  Bạn G nói với bạn K: “Tớ với cậu đốt pháo cho vui đi!”. Nghe xong, bạn K liền đáp: “Pháp luật đã cấm đốt pháo rồi mà, chúng mình đốt pháo là vi phạm pháp luật đấy!”. Bạn G đáp: “Sao cậu máy móc thế? Ngày Tết cũng phải có tiếng nổ cho vui nhà vui xóm chứ!”.  Lúc này, bạn K nhấn mạnh, đáp: “Không nên G ạ!”. Cả hai tranh luận qua lại vì ý  kiến trái ngược nhau. </a:t>
            </a:r>
          </a:p>
        </p:txBody>
      </p:sp>
      <p:sp>
        <p:nvSpPr>
          <p:cNvPr id="8" name="TextBox 7">
            <a:extLst>
              <a:ext uri="{FF2B5EF4-FFF2-40B4-BE49-F238E27FC236}">
                <a16:creationId xmlns:a16="http://schemas.microsoft.com/office/drawing/2014/main" id="{5E0A88ED-1A80-9B96-AE80-5B1E85B434BA}"/>
              </a:ext>
            </a:extLst>
          </p:cNvPr>
          <p:cNvSpPr txBox="1"/>
          <p:nvPr/>
        </p:nvSpPr>
        <p:spPr>
          <a:xfrm>
            <a:off x="-42791" y="2571750"/>
            <a:ext cx="3568188" cy="2632003"/>
          </a:xfrm>
          <a:prstGeom prst="rect">
            <a:avLst/>
          </a:prstGeom>
          <a:solidFill>
            <a:schemeClr val="bg2">
              <a:alpha val="36000"/>
            </a:schemeClr>
          </a:solidFill>
        </p:spPr>
        <p:txBody>
          <a:bodyPr wrap="square">
            <a:spAutoFit/>
          </a:bodyPr>
          <a:lstStyle/>
          <a:p>
            <a:pPr algn="just">
              <a:lnSpc>
                <a:spcPct val="150000"/>
              </a:lnSpc>
            </a:pPr>
            <a:r>
              <a:rPr lang="vi-VN" sz="1600" dirty="0">
                <a:solidFill>
                  <a:schemeClr val="bg1"/>
                </a:solidFill>
              </a:rPr>
              <a:t>– Hành vi tàng trữ, đốt pháo có nguy cơ gây tai nạn không? Vì sao? </a:t>
            </a:r>
            <a:endParaRPr lang="en-US" sz="1600" dirty="0">
              <a:solidFill>
                <a:schemeClr val="bg1"/>
              </a:solidFill>
            </a:endParaRPr>
          </a:p>
          <a:p>
            <a:pPr algn="just">
              <a:lnSpc>
                <a:spcPct val="150000"/>
              </a:lnSpc>
            </a:pPr>
            <a:r>
              <a:rPr lang="vi-VN" sz="1600" dirty="0">
                <a:solidFill>
                  <a:schemeClr val="bg1"/>
                </a:solidFill>
              </a:rPr>
              <a:t>– Nếu bạn G thực hiện hành vi đốt pháo thì có thể dẫn đến những hậu  quả gì? </a:t>
            </a:r>
          </a:p>
          <a:p>
            <a:pPr algn="just">
              <a:lnSpc>
                <a:spcPct val="150000"/>
              </a:lnSpc>
            </a:pPr>
            <a:r>
              <a:rPr lang="vi-VN" sz="1600" dirty="0">
                <a:solidFill>
                  <a:schemeClr val="bg1"/>
                </a:solidFill>
              </a:rPr>
              <a:t>– Em có lời khuyên như thế nào đối với bạn G? </a:t>
            </a:r>
          </a:p>
        </p:txBody>
      </p:sp>
      <p:sp>
        <p:nvSpPr>
          <p:cNvPr id="11" name="TextBox 10">
            <a:extLst>
              <a:ext uri="{FF2B5EF4-FFF2-40B4-BE49-F238E27FC236}">
                <a16:creationId xmlns:a16="http://schemas.microsoft.com/office/drawing/2014/main" id="{1B5E0DAA-66BF-A98B-0FC9-03352BF41D41}"/>
              </a:ext>
            </a:extLst>
          </p:cNvPr>
          <p:cNvSpPr txBox="1"/>
          <p:nvPr/>
        </p:nvSpPr>
        <p:spPr>
          <a:xfrm>
            <a:off x="3662557" y="0"/>
            <a:ext cx="5533585" cy="646331"/>
          </a:xfrm>
          <a:prstGeom prst="rect">
            <a:avLst/>
          </a:prstGeom>
          <a:solidFill>
            <a:schemeClr val="accent4">
              <a:lumMod val="20000"/>
              <a:lumOff val="80000"/>
            </a:schemeClr>
          </a:solidFill>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lgn="ctr"/>
            <a:r>
              <a:rPr lang="en-US" sz="1800" b="1" dirty="0" err="1">
                <a:solidFill>
                  <a:schemeClr val="tx2"/>
                </a:solidFill>
              </a:rPr>
              <a:t>Nhiệm</a:t>
            </a:r>
            <a:r>
              <a:rPr lang="en-US" sz="1800" b="1" dirty="0">
                <a:solidFill>
                  <a:schemeClr val="tx2"/>
                </a:solidFill>
              </a:rPr>
              <a:t> </a:t>
            </a:r>
            <a:r>
              <a:rPr lang="en-US" sz="1800" b="1" dirty="0" err="1">
                <a:solidFill>
                  <a:schemeClr val="tx2"/>
                </a:solidFill>
              </a:rPr>
              <a:t>vụ</a:t>
            </a:r>
            <a:r>
              <a:rPr lang="en-US" sz="1800" b="1" dirty="0">
                <a:solidFill>
                  <a:schemeClr val="tx2"/>
                </a:solidFill>
              </a:rPr>
              <a:t> 5:</a:t>
            </a:r>
          </a:p>
          <a:p>
            <a:pPr algn="ctr"/>
            <a:r>
              <a:rPr lang="vi-VN" sz="1800" b="1" dirty="0">
                <a:solidFill>
                  <a:schemeClr val="tx2"/>
                </a:solidFill>
              </a:rPr>
              <a:t>Em hãy đọc các tình huống sau và trả lời câu hỏi </a:t>
            </a:r>
            <a:endParaRPr lang="vi-VN" sz="1800" b="1" dirty="0">
              <a:solidFill>
                <a:srgbClr val="002060"/>
              </a:solidFill>
            </a:endParaRPr>
          </a:p>
        </p:txBody>
      </p:sp>
      <p:sp>
        <p:nvSpPr>
          <p:cNvPr id="12" name="TextBox 109">
            <a:extLst>
              <a:ext uri="{FF2B5EF4-FFF2-40B4-BE49-F238E27FC236}">
                <a16:creationId xmlns:a16="http://schemas.microsoft.com/office/drawing/2014/main" id="{AB9A9546-DE7A-6902-CBCB-B393784807F8}"/>
              </a:ext>
            </a:extLst>
          </p:cNvPr>
          <p:cNvSpPr txBox="1"/>
          <p:nvPr/>
        </p:nvSpPr>
        <p:spPr>
          <a:xfrm>
            <a:off x="3408433" y="967412"/>
            <a:ext cx="3362255" cy="400110"/>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000" dirty="0" err="1">
                <a:solidFill>
                  <a:schemeClr val="accent2">
                    <a:lumMod val="75000"/>
                  </a:schemeClr>
                </a:solidFill>
                <a:latin typeface="SVN-Caprica Script" pitchFamily="2" charset="0"/>
              </a:rPr>
              <a:t>Tình</a:t>
            </a:r>
            <a:r>
              <a:rPr lang="en-US" sz="2000" dirty="0">
                <a:solidFill>
                  <a:schemeClr val="accent2">
                    <a:lumMod val="75000"/>
                  </a:schemeClr>
                </a:solidFill>
                <a:latin typeface="SVN-Caprica Script" pitchFamily="2" charset="0"/>
              </a:rPr>
              <a:t> </a:t>
            </a:r>
            <a:r>
              <a:rPr lang="en-US" sz="2000" dirty="0" err="1">
                <a:solidFill>
                  <a:schemeClr val="accent2">
                    <a:lumMod val="75000"/>
                  </a:schemeClr>
                </a:solidFill>
                <a:latin typeface="SVN-Caprica Script" pitchFamily="2" charset="0"/>
              </a:rPr>
              <a:t>huống</a:t>
            </a:r>
            <a:r>
              <a:rPr lang="en-US" sz="2000" dirty="0">
                <a:solidFill>
                  <a:schemeClr val="accent2">
                    <a:lumMod val="75000"/>
                  </a:schemeClr>
                </a:solidFill>
                <a:latin typeface="SVN-Caprica Script" pitchFamily="2" charset="0"/>
              </a:rPr>
              <a:t> 1:</a:t>
            </a:r>
          </a:p>
        </p:txBody>
      </p:sp>
    </p:spTree>
    <p:extLst>
      <p:ext uri="{BB962C8B-B14F-4D97-AF65-F5344CB8AC3E}">
        <p14:creationId xmlns:p14="http://schemas.microsoft.com/office/powerpoint/2010/main" val="24471573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80">
                                          <p:stCondLst>
                                            <p:cond delay="0"/>
                                          </p:stCondLst>
                                        </p:cTn>
                                        <p:tgtEl>
                                          <p:spTgt spid="8"/>
                                        </p:tgtEl>
                                      </p:cBhvr>
                                    </p:animEffect>
                                    <p:anim calcmode="lin" valueType="num">
                                      <p:cBhvr>
                                        <p:cTn id="8" dur="1822" tmFilter="0,0; 0.14,0.36; 0.43,0.73; 0.71,0.91; 1.0,1.0">
                                          <p:stCondLst>
                                            <p:cond delay="0"/>
                                          </p:stCondLst>
                                        </p:cTn>
                                        <p:tgtEl>
                                          <p:spTgt spid="8"/>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8"/>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8"/>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8"/>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8"/>
                                        </p:tgtEl>
                                        <p:attrNameLst>
                                          <p:attrName>ppt_y</p:attrName>
                                        </p:attrNameLst>
                                      </p:cBhvr>
                                      <p:tavLst>
                                        <p:tav tm="0" fmla="#ppt_y-sin(pi*$)/81">
                                          <p:val>
                                            <p:fltVal val="0"/>
                                          </p:val>
                                        </p:tav>
                                        <p:tav tm="100000">
                                          <p:val>
                                            <p:fltVal val="1"/>
                                          </p:val>
                                        </p:tav>
                                      </p:tavLst>
                                    </p:anim>
                                    <p:animScale>
                                      <p:cBhvr>
                                        <p:cTn id="13" dur="26">
                                          <p:stCondLst>
                                            <p:cond delay="650"/>
                                          </p:stCondLst>
                                        </p:cTn>
                                        <p:tgtEl>
                                          <p:spTgt spid="8"/>
                                        </p:tgtEl>
                                      </p:cBhvr>
                                      <p:to x="100000" y="60000"/>
                                    </p:animScale>
                                    <p:animScale>
                                      <p:cBhvr>
                                        <p:cTn id="14" dur="166" decel="50000">
                                          <p:stCondLst>
                                            <p:cond delay="676"/>
                                          </p:stCondLst>
                                        </p:cTn>
                                        <p:tgtEl>
                                          <p:spTgt spid="8"/>
                                        </p:tgtEl>
                                      </p:cBhvr>
                                      <p:to x="100000" y="100000"/>
                                    </p:animScale>
                                    <p:animScale>
                                      <p:cBhvr>
                                        <p:cTn id="15" dur="26">
                                          <p:stCondLst>
                                            <p:cond delay="1312"/>
                                          </p:stCondLst>
                                        </p:cTn>
                                        <p:tgtEl>
                                          <p:spTgt spid="8"/>
                                        </p:tgtEl>
                                      </p:cBhvr>
                                      <p:to x="100000" y="80000"/>
                                    </p:animScale>
                                    <p:animScale>
                                      <p:cBhvr>
                                        <p:cTn id="16" dur="166" decel="50000">
                                          <p:stCondLst>
                                            <p:cond delay="1338"/>
                                          </p:stCondLst>
                                        </p:cTn>
                                        <p:tgtEl>
                                          <p:spTgt spid="8"/>
                                        </p:tgtEl>
                                      </p:cBhvr>
                                      <p:to x="100000" y="100000"/>
                                    </p:animScale>
                                    <p:animScale>
                                      <p:cBhvr>
                                        <p:cTn id="17" dur="26">
                                          <p:stCondLst>
                                            <p:cond delay="1642"/>
                                          </p:stCondLst>
                                        </p:cTn>
                                        <p:tgtEl>
                                          <p:spTgt spid="8"/>
                                        </p:tgtEl>
                                      </p:cBhvr>
                                      <p:to x="100000" y="90000"/>
                                    </p:animScale>
                                    <p:animScale>
                                      <p:cBhvr>
                                        <p:cTn id="18" dur="166" decel="50000">
                                          <p:stCondLst>
                                            <p:cond delay="1668"/>
                                          </p:stCondLst>
                                        </p:cTn>
                                        <p:tgtEl>
                                          <p:spTgt spid="8"/>
                                        </p:tgtEl>
                                      </p:cBhvr>
                                      <p:to x="100000" y="100000"/>
                                    </p:animScale>
                                    <p:animScale>
                                      <p:cBhvr>
                                        <p:cTn id="19" dur="26">
                                          <p:stCondLst>
                                            <p:cond delay="1808"/>
                                          </p:stCondLst>
                                        </p:cTn>
                                        <p:tgtEl>
                                          <p:spTgt spid="8"/>
                                        </p:tgtEl>
                                      </p:cBhvr>
                                      <p:to x="100000" y="95000"/>
                                    </p:animScale>
                                    <p:animScale>
                                      <p:cBhvr>
                                        <p:cTn id="20" dur="166" decel="50000">
                                          <p:stCondLst>
                                            <p:cond delay="1834"/>
                                          </p:stCondLst>
                                        </p:cTn>
                                        <p:tgtEl>
                                          <p:spTgt spid="8"/>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C69BE0E5-F003-CFE3-6CBF-D7C706719018}"/>
              </a:ext>
            </a:extLst>
          </p:cNvPr>
          <p:cNvSpPr txBox="1"/>
          <p:nvPr/>
        </p:nvSpPr>
        <p:spPr>
          <a:xfrm>
            <a:off x="369888" y="820053"/>
            <a:ext cx="3861435" cy="3780522"/>
          </a:xfrm>
          <a:prstGeom prst="rect">
            <a:avLst/>
          </a:prstGeom>
          <a:ln w="38100">
            <a:solidFill>
              <a:schemeClr val="accent1">
                <a:lumMod val="75000"/>
              </a:schemeClr>
            </a:solidFill>
          </a:ln>
        </p:spPr>
        <p:style>
          <a:lnRef idx="2">
            <a:schemeClr val="accent4">
              <a:shade val="50000"/>
            </a:schemeClr>
          </a:lnRef>
          <a:fillRef idx="1">
            <a:schemeClr val="accent4"/>
          </a:fillRef>
          <a:effectRef idx="0">
            <a:schemeClr val="accent4"/>
          </a:effectRef>
          <a:fontRef idx="minor">
            <a:schemeClr val="lt1"/>
          </a:fontRef>
        </p:style>
        <p:txBody>
          <a:bodyPr wrap="square">
            <a:spAutoFit/>
          </a:bodyPr>
          <a:lstStyle/>
          <a:p>
            <a:pPr algn="just">
              <a:lnSpc>
                <a:spcPct val="150000"/>
              </a:lnSpc>
            </a:pPr>
            <a:r>
              <a:rPr lang="vi-VN" sz="1800" dirty="0"/>
              <a:t>Vào kì nghỉ hè, bạn T và bạn H rủ nhau dùng ná đi bắn chim. Thế nhưng, mấy ngày  trôi qua, cả hai vẫn chưa đạt được kết quả gì. Thấy vậy, bạn T bảo: “Hay mình học  cách làm súng tự chế thay cho ná để bắn chim”. Bạn H nói: “Không T ơi, làm như vậy  nguy hiểm và dễ xảy ra tai nạn lắm!”. </a:t>
            </a:r>
          </a:p>
        </p:txBody>
      </p:sp>
      <p:sp>
        <p:nvSpPr>
          <p:cNvPr id="7" name="TextBox 6">
            <a:extLst>
              <a:ext uri="{FF2B5EF4-FFF2-40B4-BE49-F238E27FC236}">
                <a16:creationId xmlns:a16="http://schemas.microsoft.com/office/drawing/2014/main" id="{0C16C9D8-E780-6E9E-CC70-BBF46F75B400}"/>
              </a:ext>
            </a:extLst>
          </p:cNvPr>
          <p:cNvSpPr txBox="1"/>
          <p:nvPr/>
        </p:nvSpPr>
        <p:spPr>
          <a:xfrm>
            <a:off x="4341178" y="873393"/>
            <a:ext cx="3937635" cy="1893339"/>
          </a:xfrm>
          <a:prstGeom prst="rect">
            <a:avLst/>
          </a:prstGeom>
          <a:noFill/>
        </p:spPr>
        <p:txBody>
          <a:bodyPr wrap="square">
            <a:spAutoFit/>
          </a:bodyPr>
          <a:lstStyle/>
          <a:p>
            <a:pPr algn="just">
              <a:lnSpc>
                <a:spcPct val="150000"/>
              </a:lnSpc>
            </a:pPr>
            <a:r>
              <a:rPr lang="vi-VN" sz="1600" dirty="0">
                <a:solidFill>
                  <a:srgbClr val="0070C0"/>
                </a:solidFill>
              </a:rPr>
              <a:t>– Theo em, nếu bạn T và bạn H làm súng tự chế để bắn chim có vi phạm  các quy định của pháp luật không? Vì sao? </a:t>
            </a:r>
          </a:p>
          <a:p>
            <a:pPr algn="just">
              <a:lnSpc>
                <a:spcPct val="150000"/>
              </a:lnSpc>
            </a:pPr>
            <a:r>
              <a:rPr lang="vi-VN" sz="1600" dirty="0">
                <a:solidFill>
                  <a:srgbClr val="0070C0"/>
                </a:solidFill>
              </a:rPr>
              <a:t>– Em có tán thành ý kiến của bạn H không? Vì sao? </a:t>
            </a:r>
          </a:p>
        </p:txBody>
      </p:sp>
      <p:sp>
        <p:nvSpPr>
          <p:cNvPr id="11" name="TextBox 109">
            <a:extLst>
              <a:ext uri="{FF2B5EF4-FFF2-40B4-BE49-F238E27FC236}">
                <a16:creationId xmlns:a16="http://schemas.microsoft.com/office/drawing/2014/main" id="{6C4880F6-60E4-C8B5-A2E9-7659AC2F2077}"/>
              </a:ext>
            </a:extLst>
          </p:cNvPr>
          <p:cNvSpPr txBox="1"/>
          <p:nvPr/>
        </p:nvSpPr>
        <p:spPr>
          <a:xfrm>
            <a:off x="126876" y="208539"/>
            <a:ext cx="3362255" cy="400110"/>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000" dirty="0" err="1">
                <a:solidFill>
                  <a:schemeClr val="accent2">
                    <a:lumMod val="75000"/>
                  </a:schemeClr>
                </a:solidFill>
                <a:latin typeface="SVN-Caprica Script" pitchFamily="2" charset="0"/>
              </a:rPr>
              <a:t>Tình</a:t>
            </a:r>
            <a:r>
              <a:rPr lang="en-US" sz="2000" dirty="0">
                <a:solidFill>
                  <a:schemeClr val="accent2">
                    <a:lumMod val="75000"/>
                  </a:schemeClr>
                </a:solidFill>
                <a:latin typeface="SVN-Caprica Script" pitchFamily="2" charset="0"/>
              </a:rPr>
              <a:t> </a:t>
            </a:r>
            <a:r>
              <a:rPr lang="en-US" sz="2000" dirty="0" err="1">
                <a:solidFill>
                  <a:schemeClr val="accent2">
                    <a:lumMod val="75000"/>
                  </a:schemeClr>
                </a:solidFill>
                <a:latin typeface="SVN-Caprica Script" pitchFamily="2" charset="0"/>
              </a:rPr>
              <a:t>huống</a:t>
            </a:r>
            <a:r>
              <a:rPr lang="en-US" sz="2000" dirty="0">
                <a:solidFill>
                  <a:schemeClr val="accent2">
                    <a:lumMod val="75000"/>
                  </a:schemeClr>
                </a:solidFill>
                <a:latin typeface="SVN-Caprica Script" pitchFamily="2" charset="0"/>
              </a:rPr>
              <a:t> 2:</a:t>
            </a:r>
          </a:p>
        </p:txBody>
      </p:sp>
      <p:grpSp>
        <p:nvGrpSpPr>
          <p:cNvPr id="12" name="Google Shape;9735;p58">
            <a:extLst>
              <a:ext uri="{FF2B5EF4-FFF2-40B4-BE49-F238E27FC236}">
                <a16:creationId xmlns:a16="http://schemas.microsoft.com/office/drawing/2014/main" id="{1DC580B0-CA21-CAAF-B771-E7B8D5D96043}"/>
              </a:ext>
            </a:extLst>
          </p:cNvPr>
          <p:cNvGrpSpPr/>
          <p:nvPr/>
        </p:nvGrpSpPr>
        <p:grpSpPr>
          <a:xfrm>
            <a:off x="5506630" y="3021330"/>
            <a:ext cx="1919144" cy="1846041"/>
            <a:chOff x="4498075" y="2571750"/>
            <a:chExt cx="1919144" cy="1846041"/>
          </a:xfrm>
        </p:grpSpPr>
        <p:sp>
          <p:nvSpPr>
            <p:cNvPr id="13" name="Google Shape;9736;p58">
              <a:extLst>
                <a:ext uri="{FF2B5EF4-FFF2-40B4-BE49-F238E27FC236}">
                  <a16:creationId xmlns:a16="http://schemas.microsoft.com/office/drawing/2014/main" id="{321CD900-3F07-5BFC-3C75-A43642BCB662}"/>
                </a:ext>
              </a:extLst>
            </p:cNvPr>
            <p:cNvSpPr/>
            <p:nvPr/>
          </p:nvSpPr>
          <p:spPr>
            <a:xfrm>
              <a:off x="4498075" y="2571750"/>
              <a:ext cx="1919144" cy="1846041"/>
            </a:xfrm>
            <a:custGeom>
              <a:avLst/>
              <a:gdLst/>
              <a:ahLst/>
              <a:cxnLst/>
              <a:rect l="l" t="t" r="r" b="b"/>
              <a:pathLst>
                <a:path w="40744" h="39192" extrusionOk="0">
                  <a:moveTo>
                    <a:pt x="23145" y="1"/>
                  </a:moveTo>
                  <a:cubicBezTo>
                    <a:pt x="22917" y="1"/>
                    <a:pt x="22688" y="46"/>
                    <a:pt x="22483" y="138"/>
                  </a:cubicBezTo>
                  <a:cubicBezTo>
                    <a:pt x="22483" y="138"/>
                    <a:pt x="18397" y="1735"/>
                    <a:pt x="18032" y="1872"/>
                  </a:cubicBezTo>
                  <a:cubicBezTo>
                    <a:pt x="17964" y="1895"/>
                    <a:pt x="17895" y="1918"/>
                    <a:pt x="17849" y="1964"/>
                  </a:cubicBezTo>
                  <a:cubicBezTo>
                    <a:pt x="17735" y="2009"/>
                    <a:pt x="17621" y="2078"/>
                    <a:pt x="17530" y="2146"/>
                  </a:cubicBezTo>
                  <a:cubicBezTo>
                    <a:pt x="17302" y="1872"/>
                    <a:pt x="17005" y="1690"/>
                    <a:pt x="16685" y="1553"/>
                  </a:cubicBezTo>
                  <a:cubicBezTo>
                    <a:pt x="16663" y="1553"/>
                    <a:pt x="16663" y="1553"/>
                    <a:pt x="16640" y="1530"/>
                  </a:cubicBezTo>
                  <a:cubicBezTo>
                    <a:pt x="16457" y="1462"/>
                    <a:pt x="16275" y="1439"/>
                    <a:pt x="16160" y="1416"/>
                  </a:cubicBezTo>
                  <a:lnTo>
                    <a:pt x="15658" y="1416"/>
                  </a:lnTo>
                  <a:cubicBezTo>
                    <a:pt x="15407" y="1439"/>
                    <a:pt x="15156" y="1507"/>
                    <a:pt x="14928" y="1621"/>
                  </a:cubicBezTo>
                  <a:cubicBezTo>
                    <a:pt x="14631" y="1735"/>
                    <a:pt x="14357" y="1895"/>
                    <a:pt x="14060" y="2124"/>
                  </a:cubicBezTo>
                  <a:cubicBezTo>
                    <a:pt x="13832" y="2306"/>
                    <a:pt x="13627" y="2534"/>
                    <a:pt x="13399" y="2785"/>
                  </a:cubicBezTo>
                  <a:cubicBezTo>
                    <a:pt x="13239" y="3014"/>
                    <a:pt x="13079" y="3242"/>
                    <a:pt x="12965" y="3493"/>
                  </a:cubicBezTo>
                  <a:cubicBezTo>
                    <a:pt x="12919" y="3516"/>
                    <a:pt x="12874" y="3516"/>
                    <a:pt x="12851" y="3539"/>
                  </a:cubicBezTo>
                  <a:cubicBezTo>
                    <a:pt x="12554" y="3607"/>
                    <a:pt x="12280" y="3767"/>
                    <a:pt x="12052" y="3950"/>
                  </a:cubicBezTo>
                  <a:cubicBezTo>
                    <a:pt x="11846" y="4109"/>
                    <a:pt x="11664" y="4315"/>
                    <a:pt x="11527" y="4543"/>
                  </a:cubicBezTo>
                  <a:cubicBezTo>
                    <a:pt x="11390" y="4748"/>
                    <a:pt x="11299" y="4977"/>
                    <a:pt x="11230" y="5205"/>
                  </a:cubicBezTo>
                  <a:cubicBezTo>
                    <a:pt x="11139" y="5479"/>
                    <a:pt x="11116" y="5776"/>
                    <a:pt x="11116" y="6095"/>
                  </a:cubicBezTo>
                  <a:cubicBezTo>
                    <a:pt x="11048" y="6186"/>
                    <a:pt x="11002" y="6278"/>
                    <a:pt x="10933" y="6369"/>
                  </a:cubicBezTo>
                  <a:cubicBezTo>
                    <a:pt x="10819" y="6620"/>
                    <a:pt x="10728" y="6894"/>
                    <a:pt x="10682" y="7168"/>
                  </a:cubicBezTo>
                  <a:cubicBezTo>
                    <a:pt x="10637" y="7373"/>
                    <a:pt x="10637" y="7602"/>
                    <a:pt x="10659" y="7853"/>
                  </a:cubicBezTo>
                  <a:cubicBezTo>
                    <a:pt x="10682" y="8241"/>
                    <a:pt x="10774" y="8652"/>
                    <a:pt x="10933" y="9040"/>
                  </a:cubicBezTo>
                  <a:cubicBezTo>
                    <a:pt x="11070" y="9359"/>
                    <a:pt x="11230" y="9656"/>
                    <a:pt x="11458" y="9930"/>
                  </a:cubicBezTo>
                  <a:cubicBezTo>
                    <a:pt x="11436" y="9953"/>
                    <a:pt x="11413" y="9975"/>
                    <a:pt x="11390" y="9998"/>
                  </a:cubicBezTo>
                  <a:cubicBezTo>
                    <a:pt x="10682" y="10729"/>
                    <a:pt x="10089" y="11550"/>
                    <a:pt x="9587" y="12441"/>
                  </a:cubicBezTo>
                  <a:cubicBezTo>
                    <a:pt x="9358" y="12874"/>
                    <a:pt x="9130" y="13331"/>
                    <a:pt x="8970" y="13787"/>
                  </a:cubicBezTo>
                  <a:cubicBezTo>
                    <a:pt x="8788" y="14244"/>
                    <a:pt x="8674" y="14700"/>
                    <a:pt x="8560" y="15180"/>
                  </a:cubicBezTo>
                  <a:cubicBezTo>
                    <a:pt x="8468" y="15636"/>
                    <a:pt x="8423" y="16115"/>
                    <a:pt x="8400" y="16595"/>
                  </a:cubicBezTo>
                  <a:cubicBezTo>
                    <a:pt x="8377" y="17028"/>
                    <a:pt x="8400" y="17485"/>
                    <a:pt x="8445" y="17964"/>
                  </a:cubicBezTo>
                  <a:cubicBezTo>
                    <a:pt x="8445" y="18010"/>
                    <a:pt x="8468" y="18056"/>
                    <a:pt x="8468" y="18101"/>
                  </a:cubicBezTo>
                  <a:lnTo>
                    <a:pt x="8286" y="18101"/>
                  </a:lnTo>
                  <a:cubicBezTo>
                    <a:pt x="7966" y="18124"/>
                    <a:pt x="7647" y="18215"/>
                    <a:pt x="7373" y="18352"/>
                  </a:cubicBezTo>
                  <a:lnTo>
                    <a:pt x="4314" y="12258"/>
                  </a:lnTo>
                  <a:cubicBezTo>
                    <a:pt x="4154" y="11938"/>
                    <a:pt x="3903" y="11664"/>
                    <a:pt x="3606" y="11482"/>
                  </a:cubicBezTo>
                  <a:cubicBezTo>
                    <a:pt x="3355" y="11322"/>
                    <a:pt x="3081" y="11208"/>
                    <a:pt x="2785" y="11185"/>
                  </a:cubicBezTo>
                  <a:cubicBezTo>
                    <a:pt x="2693" y="11162"/>
                    <a:pt x="2579" y="11162"/>
                    <a:pt x="2465" y="11162"/>
                  </a:cubicBezTo>
                  <a:cubicBezTo>
                    <a:pt x="2100" y="11162"/>
                    <a:pt x="1758" y="11231"/>
                    <a:pt x="1415" y="11391"/>
                  </a:cubicBezTo>
                  <a:cubicBezTo>
                    <a:pt x="1164" y="11505"/>
                    <a:pt x="959" y="11642"/>
                    <a:pt x="753" y="11824"/>
                  </a:cubicBezTo>
                  <a:cubicBezTo>
                    <a:pt x="639" y="11938"/>
                    <a:pt x="548" y="12030"/>
                    <a:pt x="502" y="12098"/>
                  </a:cubicBezTo>
                  <a:cubicBezTo>
                    <a:pt x="365" y="12258"/>
                    <a:pt x="297" y="12418"/>
                    <a:pt x="228" y="12532"/>
                  </a:cubicBezTo>
                  <a:cubicBezTo>
                    <a:pt x="69" y="12874"/>
                    <a:pt x="0" y="13262"/>
                    <a:pt x="69" y="13650"/>
                  </a:cubicBezTo>
                  <a:cubicBezTo>
                    <a:pt x="91" y="13856"/>
                    <a:pt x="137" y="14061"/>
                    <a:pt x="228" y="14221"/>
                  </a:cubicBezTo>
                  <a:lnTo>
                    <a:pt x="3264" y="20772"/>
                  </a:lnTo>
                  <a:cubicBezTo>
                    <a:pt x="3218" y="20909"/>
                    <a:pt x="3196" y="21068"/>
                    <a:pt x="3150" y="21228"/>
                  </a:cubicBezTo>
                  <a:cubicBezTo>
                    <a:pt x="3127" y="21434"/>
                    <a:pt x="3104" y="21616"/>
                    <a:pt x="3127" y="21845"/>
                  </a:cubicBezTo>
                  <a:cubicBezTo>
                    <a:pt x="3036" y="21890"/>
                    <a:pt x="2967" y="21936"/>
                    <a:pt x="2899" y="21981"/>
                  </a:cubicBezTo>
                  <a:cubicBezTo>
                    <a:pt x="2579" y="22210"/>
                    <a:pt x="2328" y="22506"/>
                    <a:pt x="2123" y="22849"/>
                  </a:cubicBezTo>
                  <a:cubicBezTo>
                    <a:pt x="1963" y="23146"/>
                    <a:pt x="1849" y="23465"/>
                    <a:pt x="1780" y="23830"/>
                  </a:cubicBezTo>
                  <a:cubicBezTo>
                    <a:pt x="1712" y="24150"/>
                    <a:pt x="1712" y="24469"/>
                    <a:pt x="1758" y="24835"/>
                  </a:cubicBezTo>
                  <a:cubicBezTo>
                    <a:pt x="1803" y="25131"/>
                    <a:pt x="1872" y="25451"/>
                    <a:pt x="2009" y="25793"/>
                  </a:cubicBezTo>
                  <a:cubicBezTo>
                    <a:pt x="2100" y="26044"/>
                    <a:pt x="2214" y="26273"/>
                    <a:pt x="2374" y="26547"/>
                  </a:cubicBezTo>
                  <a:cubicBezTo>
                    <a:pt x="2488" y="26729"/>
                    <a:pt x="2602" y="26912"/>
                    <a:pt x="2739" y="27117"/>
                  </a:cubicBezTo>
                  <a:cubicBezTo>
                    <a:pt x="2990" y="27437"/>
                    <a:pt x="3264" y="27779"/>
                    <a:pt x="3606" y="28076"/>
                  </a:cubicBezTo>
                  <a:cubicBezTo>
                    <a:pt x="4200" y="28646"/>
                    <a:pt x="4908" y="29149"/>
                    <a:pt x="5729" y="29537"/>
                  </a:cubicBezTo>
                  <a:cubicBezTo>
                    <a:pt x="6323" y="29833"/>
                    <a:pt x="6985" y="30084"/>
                    <a:pt x="7669" y="30244"/>
                  </a:cubicBezTo>
                  <a:lnTo>
                    <a:pt x="8103" y="31180"/>
                  </a:lnTo>
                  <a:cubicBezTo>
                    <a:pt x="8308" y="31614"/>
                    <a:pt x="8674" y="31956"/>
                    <a:pt x="9107" y="32139"/>
                  </a:cubicBezTo>
                  <a:cubicBezTo>
                    <a:pt x="9267" y="32230"/>
                    <a:pt x="9450" y="32276"/>
                    <a:pt x="9632" y="32299"/>
                  </a:cubicBezTo>
                  <a:cubicBezTo>
                    <a:pt x="9746" y="32321"/>
                    <a:pt x="9883" y="32321"/>
                    <a:pt x="10020" y="32321"/>
                  </a:cubicBezTo>
                  <a:cubicBezTo>
                    <a:pt x="10454" y="32321"/>
                    <a:pt x="10865" y="32230"/>
                    <a:pt x="11299" y="32047"/>
                  </a:cubicBezTo>
                  <a:cubicBezTo>
                    <a:pt x="11618" y="32595"/>
                    <a:pt x="12029" y="33120"/>
                    <a:pt x="12486" y="33600"/>
                  </a:cubicBezTo>
                  <a:cubicBezTo>
                    <a:pt x="12645" y="33782"/>
                    <a:pt x="12828" y="33942"/>
                    <a:pt x="13033" y="34125"/>
                  </a:cubicBezTo>
                  <a:cubicBezTo>
                    <a:pt x="13216" y="34307"/>
                    <a:pt x="13421" y="34467"/>
                    <a:pt x="13627" y="34627"/>
                  </a:cubicBezTo>
                  <a:cubicBezTo>
                    <a:pt x="13718" y="34695"/>
                    <a:pt x="13809" y="34764"/>
                    <a:pt x="13901" y="34809"/>
                  </a:cubicBezTo>
                  <a:cubicBezTo>
                    <a:pt x="13878" y="34855"/>
                    <a:pt x="13878" y="34878"/>
                    <a:pt x="13878" y="34901"/>
                  </a:cubicBezTo>
                  <a:cubicBezTo>
                    <a:pt x="13855" y="35174"/>
                    <a:pt x="13855" y="35426"/>
                    <a:pt x="13878" y="35677"/>
                  </a:cubicBezTo>
                  <a:cubicBezTo>
                    <a:pt x="13901" y="36019"/>
                    <a:pt x="13969" y="36339"/>
                    <a:pt x="14083" y="36635"/>
                  </a:cubicBezTo>
                  <a:cubicBezTo>
                    <a:pt x="14197" y="36955"/>
                    <a:pt x="14357" y="37252"/>
                    <a:pt x="14540" y="37503"/>
                  </a:cubicBezTo>
                  <a:lnTo>
                    <a:pt x="14563" y="37503"/>
                  </a:lnTo>
                  <a:cubicBezTo>
                    <a:pt x="14563" y="37525"/>
                    <a:pt x="14585" y="37548"/>
                    <a:pt x="14608" y="37548"/>
                  </a:cubicBezTo>
                  <a:cubicBezTo>
                    <a:pt x="14677" y="37662"/>
                    <a:pt x="14814" y="37799"/>
                    <a:pt x="14996" y="37936"/>
                  </a:cubicBezTo>
                  <a:cubicBezTo>
                    <a:pt x="15179" y="38073"/>
                    <a:pt x="15362" y="38187"/>
                    <a:pt x="15567" y="38279"/>
                  </a:cubicBezTo>
                  <a:cubicBezTo>
                    <a:pt x="15795" y="38347"/>
                    <a:pt x="16001" y="38393"/>
                    <a:pt x="16206" y="38416"/>
                  </a:cubicBezTo>
                  <a:cubicBezTo>
                    <a:pt x="16297" y="38438"/>
                    <a:pt x="16366" y="38438"/>
                    <a:pt x="16457" y="38438"/>
                  </a:cubicBezTo>
                  <a:lnTo>
                    <a:pt x="16503" y="38438"/>
                  </a:lnTo>
                  <a:cubicBezTo>
                    <a:pt x="16548" y="38461"/>
                    <a:pt x="16571" y="38461"/>
                    <a:pt x="16617" y="38484"/>
                  </a:cubicBezTo>
                  <a:lnTo>
                    <a:pt x="16640" y="38484"/>
                  </a:lnTo>
                  <a:cubicBezTo>
                    <a:pt x="16754" y="38530"/>
                    <a:pt x="16959" y="38598"/>
                    <a:pt x="17256" y="38621"/>
                  </a:cubicBezTo>
                  <a:lnTo>
                    <a:pt x="17667" y="38621"/>
                  </a:lnTo>
                  <a:cubicBezTo>
                    <a:pt x="17872" y="38690"/>
                    <a:pt x="18101" y="38735"/>
                    <a:pt x="18329" y="38758"/>
                  </a:cubicBezTo>
                  <a:lnTo>
                    <a:pt x="18511" y="38758"/>
                  </a:lnTo>
                  <a:cubicBezTo>
                    <a:pt x="18648" y="38758"/>
                    <a:pt x="18785" y="38758"/>
                    <a:pt x="18945" y="38735"/>
                  </a:cubicBezTo>
                  <a:cubicBezTo>
                    <a:pt x="18945" y="38735"/>
                    <a:pt x="18968" y="38735"/>
                    <a:pt x="18968" y="38712"/>
                  </a:cubicBezTo>
                  <a:cubicBezTo>
                    <a:pt x="19036" y="38712"/>
                    <a:pt x="19105" y="38690"/>
                    <a:pt x="19173" y="38667"/>
                  </a:cubicBezTo>
                  <a:cubicBezTo>
                    <a:pt x="19310" y="38781"/>
                    <a:pt x="19493" y="38872"/>
                    <a:pt x="19675" y="38963"/>
                  </a:cubicBezTo>
                  <a:cubicBezTo>
                    <a:pt x="19881" y="39032"/>
                    <a:pt x="20086" y="39078"/>
                    <a:pt x="20269" y="39100"/>
                  </a:cubicBezTo>
                  <a:cubicBezTo>
                    <a:pt x="20360" y="39123"/>
                    <a:pt x="20452" y="39123"/>
                    <a:pt x="20566" y="39123"/>
                  </a:cubicBezTo>
                  <a:cubicBezTo>
                    <a:pt x="20680" y="39123"/>
                    <a:pt x="20817" y="39123"/>
                    <a:pt x="20954" y="39100"/>
                  </a:cubicBezTo>
                  <a:cubicBezTo>
                    <a:pt x="21113" y="39146"/>
                    <a:pt x="21250" y="39169"/>
                    <a:pt x="21342" y="39169"/>
                  </a:cubicBezTo>
                  <a:cubicBezTo>
                    <a:pt x="21433" y="39192"/>
                    <a:pt x="21547" y="39192"/>
                    <a:pt x="21638" y="39192"/>
                  </a:cubicBezTo>
                  <a:cubicBezTo>
                    <a:pt x="21798" y="39192"/>
                    <a:pt x="21912" y="39169"/>
                    <a:pt x="21958" y="39169"/>
                  </a:cubicBezTo>
                  <a:lnTo>
                    <a:pt x="22004" y="39169"/>
                  </a:lnTo>
                  <a:cubicBezTo>
                    <a:pt x="22049" y="39169"/>
                    <a:pt x="22072" y="39146"/>
                    <a:pt x="22118" y="39146"/>
                  </a:cubicBezTo>
                  <a:cubicBezTo>
                    <a:pt x="22209" y="39169"/>
                    <a:pt x="22323" y="39192"/>
                    <a:pt x="22415" y="39192"/>
                  </a:cubicBezTo>
                  <a:lnTo>
                    <a:pt x="22643" y="39192"/>
                  </a:lnTo>
                  <a:cubicBezTo>
                    <a:pt x="22780" y="39192"/>
                    <a:pt x="22917" y="39192"/>
                    <a:pt x="23054" y="39169"/>
                  </a:cubicBezTo>
                  <a:cubicBezTo>
                    <a:pt x="23282" y="39123"/>
                    <a:pt x="23487" y="39055"/>
                    <a:pt x="23716" y="38941"/>
                  </a:cubicBezTo>
                  <a:cubicBezTo>
                    <a:pt x="23921" y="38849"/>
                    <a:pt x="24058" y="38735"/>
                    <a:pt x="24172" y="38644"/>
                  </a:cubicBezTo>
                  <a:cubicBezTo>
                    <a:pt x="24172" y="38644"/>
                    <a:pt x="24218" y="38621"/>
                    <a:pt x="24218" y="38621"/>
                  </a:cubicBezTo>
                  <a:cubicBezTo>
                    <a:pt x="24469" y="38416"/>
                    <a:pt x="24674" y="38165"/>
                    <a:pt x="24857" y="37845"/>
                  </a:cubicBezTo>
                  <a:cubicBezTo>
                    <a:pt x="25017" y="37594"/>
                    <a:pt x="25154" y="37297"/>
                    <a:pt x="25245" y="36955"/>
                  </a:cubicBezTo>
                  <a:cubicBezTo>
                    <a:pt x="25245" y="36909"/>
                    <a:pt x="25268" y="36864"/>
                    <a:pt x="25268" y="36841"/>
                  </a:cubicBezTo>
                  <a:cubicBezTo>
                    <a:pt x="25519" y="36864"/>
                    <a:pt x="25770" y="36886"/>
                    <a:pt x="26044" y="36886"/>
                  </a:cubicBezTo>
                  <a:lnTo>
                    <a:pt x="26181" y="36886"/>
                  </a:lnTo>
                  <a:cubicBezTo>
                    <a:pt x="26569" y="36886"/>
                    <a:pt x="26957" y="36864"/>
                    <a:pt x="27368" y="36772"/>
                  </a:cubicBezTo>
                  <a:cubicBezTo>
                    <a:pt x="27801" y="36704"/>
                    <a:pt x="28235" y="36567"/>
                    <a:pt x="28646" y="36384"/>
                  </a:cubicBezTo>
                  <a:cubicBezTo>
                    <a:pt x="29262" y="36133"/>
                    <a:pt x="29787" y="35791"/>
                    <a:pt x="30244" y="35357"/>
                  </a:cubicBezTo>
                  <a:lnTo>
                    <a:pt x="30266" y="35357"/>
                  </a:lnTo>
                  <a:cubicBezTo>
                    <a:pt x="30495" y="35311"/>
                    <a:pt x="30746" y="35243"/>
                    <a:pt x="30997" y="35152"/>
                  </a:cubicBezTo>
                  <a:cubicBezTo>
                    <a:pt x="31225" y="35038"/>
                    <a:pt x="31431" y="34901"/>
                    <a:pt x="31636" y="34741"/>
                  </a:cubicBezTo>
                  <a:cubicBezTo>
                    <a:pt x="31796" y="34604"/>
                    <a:pt x="31933" y="34444"/>
                    <a:pt x="32070" y="34261"/>
                  </a:cubicBezTo>
                  <a:cubicBezTo>
                    <a:pt x="32161" y="34147"/>
                    <a:pt x="32252" y="33988"/>
                    <a:pt x="32344" y="33828"/>
                  </a:cubicBezTo>
                  <a:cubicBezTo>
                    <a:pt x="32617" y="33371"/>
                    <a:pt x="32777" y="32869"/>
                    <a:pt x="32891" y="32230"/>
                  </a:cubicBezTo>
                  <a:cubicBezTo>
                    <a:pt x="32983" y="31774"/>
                    <a:pt x="33028" y="31294"/>
                    <a:pt x="33028" y="30746"/>
                  </a:cubicBezTo>
                  <a:cubicBezTo>
                    <a:pt x="33028" y="30404"/>
                    <a:pt x="33005" y="30039"/>
                    <a:pt x="32960" y="29696"/>
                  </a:cubicBezTo>
                  <a:cubicBezTo>
                    <a:pt x="32937" y="29331"/>
                    <a:pt x="32869" y="28966"/>
                    <a:pt x="32777" y="28578"/>
                  </a:cubicBezTo>
                  <a:cubicBezTo>
                    <a:pt x="33120" y="28418"/>
                    <a:pt x="33439" y="28258"/>
                    <a:pt x="33759" y="28053"/>
                  </a:cubicBezTo>
                  <a:cubicBezTo>
                    <a:pt x="34535" y="27574"/>
                    <a:pt x="35242" y="26980"/>
                    <a:pt x="35813" y="26295"/>
                  </a:cubicBezTo>
                  <a:cubicBezTo>
                    <a:pt x="36133" y="25930"/>
                    <a:pt x="36406" y="25542"/>
                    <a:pt x="36635" y="25177"/>
                  </a:cubicBezTo>
                  <a:cubicBezTo>
                    <a:pt x="36886" y="24766"/>
                    <a:pt x="37091" y="24332"/>
                    <a:pt x="37274" y="23922"/>
                  </a:cubicBezTo>
                  <a:cubicBezTo>
                    <a:pt x="37456" y="23465"/>
                    <a:pt x="37593" y="23009"/>
                    <a:pt x="37707" y="22529"/>
                  </a:cubicBezTo>
                  <a:cubicBezTo>
                    <a:pt x="37822" y="22050"/>
                    <a:pt x="37913" y="21548"/>
                    <a:pt x="37936" y="21046"/>
                  </a:cubicBezTo>
                  <a:cubicBezTo>
                    <a:pt x="38027" y="20041"/>
                    <a:pt x="37981" y="19037"/>
                    <a:pt x="37799" y="18033"/>
                  </a:cubicBezTo>
                  <a:cubicBezTo>
                    <a:pt x="37799" y="18010"/>
                    <a:pt x="37799" y="17964"/>
                    <a:pt x="37799" y="17941"/>
                  </a:cubicBezTo>
                  <a:cubicBezTo>
                    <a:pt x="38141" y="17827"/>
                    <a:pt x="38438" y="17668"/>
                    <a:pt x="38712" y="17485"/>
                  </a:cubicBezTo>
                  <a:cubicBezTo>
                    <a:pt x="39077" y="17257"/>
                    <a:pt x="39374" y="16983"/>
                    <a:pt x="39625" y="16663"/>
                  </a:cubicBezTo>
                  <a:cubicBezTo>
                    <a:pt x="39762" y="16458"/>
                    <a:pt x="39876" y="16275"/>
                    <a:pt x="39967" y="16070"/>
                  </a:cubicBezTo>
                  <a:cubicBezTo>
                    <a:pt x="40104" y="15819"/>
                    <a:pt x="40173" y="15545"/>
                    <a:pt x="40195" y="15271"/>
                  </a:cubicBezTo>
                  <a:cubicBezTo>
                    <a:pt x="40218" y="15157"/>
                    <a:pt x="40218" y="15043"/>
                    <a:pt x="40195" y="14928"/>
                  </a:cubicBezTo>
                  <a:cubicBezTo>
                    <a:pt x="40401" y="14677"/>
                    <a:pt x="40515" y="14403"/>
                    <a:pt x="40606" y="14130"/>
                  </a:cubicBezTo>
                  <a:cubicBezTo>
                    <a:pt x="40698" y="13901"/>
                    <a:pt x="40743" y="13673"/>
                    <a:pt x="40743" y="13422"/>
                  </a:cubicBezTo>
                  <a:cubicBezTo>
                    <a:pt x="40743" y="13148"/>
                    <a:pt x="40720" y="12897"/>
                    <a:pt x="40629" y="12646"/>
                  </a:cubicBezTo>
                  <a:cubicBezTo>
                    <a:pt x="40538" y="12349"/>
                    <a:pt x="40401" y="12075"/>
                    <a:pt x="40218" y="11847"/>
                  </a:cubicBezTo>
                  <a:cubicBezTo>
                    <a:pt x="40195" y="11824"/>
                    <a:pt x="40150" y="11779"/>
                    <a:pt x="40127" y="11756"/>
                  </a:cubicBezTo>
                  <a:cubicBezTo>
                    <a:pt x="40150" y="11482"/>
                    <a:pt x="40173" y="11185"/>
                    <a:pt x="40150" y="10911"/>
                  </a:cubicBezTo>
                  <a:cubicBezTo>
                    <a:pt x="40127" y="10592"/>
                    <a:pt x="40058" y="10272"/>
                    <a:pt x="39967" y="9998"/>
                  </a:cubicBezTo>
                  <a:cubicBezTo>
                    <a:pt x="39853" y="9656"/>
                    <a:pt x="39716" y="9359"/>
                    <a:pt x="39556" y="9108"/>
                  </a:cubicBezTo>
                  <a:cubicBezTo>
                    <a:pt x="39397" y="8880"/>
                    <a:pt x="39237" y="8674"/>
                    <a:pt x="39031" y="8515"/>
                  </a:cubicBezTo>
                  <a:lnTo>
                    <a:pt x="39009" y="8515"/>
                  </a:lnTo>
                  <a:cubicBezTo>
                    <a:pt x="38963" y="8469"/>
                    <a:pt x="38917" y="8423"/>
                    <a:pt x="38849" y="8378"/>
                  </a:cubicBezTo>
                  <a:cubicBezTo>
                    <a:pt x="38780" y="8332"/>
                    <a:pt x="38712" y="8309"/>
                    <a:pt x="38643" y="8264"/>
                  </a:cubicBezTo>
                  <a:cubicBezTo>
                    <a:pt x="38643" y="8264"/>
                    <a:pt x="38621" y="8241"/>
                    <a:pt x="38598" y="8241"/>
                  </a:cubicBezTo>
                  <a:cubicBezTo>
                    <a:pt x="38506" y="8195"/>
                    <a:pt x="38347" y="8127"/>
                    <a:pt x="38141" y="8058"/>
                  </a:cubicBezTo>
                  <a:cubicBezTo>
                    <a:pt x="37981" y="8035"/>
                    <a:pt x="37799" y="8012"/>
                    <a:pt x="37639" y="8012"/>
                  </a:cubicBezTo>
                  <a:cubicBezTo>
                    <a:pt x="37479" y="8012"/>
                    <a:pt x="37297" y="8035"/>
                    <a:pt x="37137" y="8081"/>
                  </a:cubicBezTo>
                  <a:cubicBezTo>
                    <a:pt x="37114" y="7944"/>
                    <a:pt x="37091" y="7830"/>
                    <a:pt x="37046" y="7716"/>
                  </a:cubicBezTo>
                  <a:cubicBezTo>
                    <a:pt x="36977" y="7442"/>
                    <a:pt x="36840" y="7168"/>
                    <a:pt x="36658" y="6940"/>
                  </a:cubicBezTo>
                  <a:cubicBezTo>
                    <a:pt x="36635" y="6917"/>
                    <a:pt x="36635" y="6917"/>
                    <a:pt x="36612" y="6894"/>
                  </a:cubicBezTo>
                  <a:lnTo>
                    <a:pt x="36658" y="5958"/>
                  </a:lnTo>
                  <a:cubicBezTo>
                    <a:pt x="36658" y="5935"/>
                    <a:pt x="36658" y="5935"/>
                    <a:pt x="36658" y="5913"/>
                  </a:cubicBezTo>
                  <a:cubicBezTo>
                    <a:pt x="36658" y="5844"/>
                    <a:pt x="36658" y="5798"/>
                    <a:pt x="36680" y="5753"/>
                  </a:cubicBezTo>
                  <a:cubicBezTo>
                    <a:pt x="36726" y="5251"/>
                    <a:pt x="36566" y="4771"/>
                    <a:pt x="36269" y="4383"/>
                  </a:cubicBezTo>
                  <a:cubicBezTo>
                    <a:pt x="36041" y="4041"/>
                    <a:pt x="35699" y="3813"/>
                    <a:pt x="35288" y="3676"/>
                  </a:cubicBezTo>
                  <a:lnTo>
                    <a:pt x="31294" y="2420"/>
                  </a:lnTo>
                  <a:cubicBezTo>
                    <a:pt x="29513" y="1872"/>
                    <a:pt x="27756" y="1325"/>
                    <a:pt x="25975" y="754"/>
                  </a:cubicBezTo>
                  <a:lnTo>
                    <a:pt x="23853" y="92"/>
                  </a:lnTo>
                  <a:cubicBezTo>
                    <a:pt x="23670" y="24"/>
                    <a:pt x="23464" y="1"/>
                    <a:pt x="23259"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9737;p58">
              <a:extLst>
                <a:ext uri="{FF2B5EF4-FFF2-40B4-BE49-F238E27FC236}">
                  <a16:creationId xmlns:a16="http://schemas.microsoft.com/office/drawing/2014/main" id="{6D2FDAFD-7A11-3BA5-DE3A-1E90B28ED8B8}"/>
                </a:ext>
              </a:extLst>
            </p:cNvPr>
            <p:cNvSpPr/>
            <p:nvPr/>
          </p:nvSpPr>
          <p:spPr>
            <a:xfrm>
              <a:off x="5374316" y="2662095"/>
              <a:ext cx="756937" cy="399994"/>
            </a:xfrm>
            <a:custGeom>
              <a:avLst/>
              <a:gdLst/>
              <a:ahLst/>
              <a:cxnLst/>
              <a:rect l="l" t="t" r="r" b="b"/>
              <a:pathLst>
                <a:path w="16070" h="8492" extrusionOk="0">
                  <a:moveTo>
                    <a:pt x="4611" y="0"/>
                  </a:moveTo>
                  <a:cubicBezTo>
                    <a:pt x="4566" y="0"/>
                    <a:pt x="4543" y="23"/>
                    <a:pt x="4520" y="69"/>
                  </a:cubicBezTo>
                  <a:cubicBezTo>
                    <a:pt x="4474" y="91"/>
                    <a:pt x="4452" y="91"/>
                    <a:pt x="4429" y="114"/>
                  </a:cubicBezTo>
                  <a:cubicBezTo>
                    <a:pt x="4406" y="114"/>
                    <a:pt x="4360" y="137"/>
                    <a:pt x="4338" y="137"/>
                  </a:cubicBezTo>
                  <a:lnTo>
                    <a:pt x="4315" y="160"/>
                  </a:lnTo>
                  <a:cubicBezTo>
                    <a:pt x="4246" y="183"/>
                    <a:pt x="4178" y="206"/>
                    <a:pt x="4132" y="251"/>
                  </a:cubicBezTo>
                  <a:lnTo>
                    <a:pt x="3995" y="297"/>
                  </a:lnTo>
                  <a:cubicBezTo>
                    <a:pt x="3904" y="320"/>
                    <a:pt x="3790" y="365"/>
                    <a:pt x="3698" y="411"/>
                  </a:cubicBezTo>
                  <a:lnTo>
                    <a:pt x="3607" y="434"/>
                  </a:lnTo>
                  <a:cubicBezTo>
                    <a:pt x="3493" y="479"/>
                    <a:pt x="3402" y="548"/>
                    <a:pt x="3288" y="571"/>
                  </a:cubicBezTo>
                  <a:cubicBezTo>
                    <a:pt x="3151" y="639"/>
                    <a:pt x="3014" y="685"/>
                    <a:pt x="2877" y="730"/>
                  </a:cubicBezTo>
                  <a:cubicBezTo>
                    <a:pt x="2808" y="753"/>
                    <a:pt x="2740" y="776"/>
                    <a:pt x="2671" y="799"/>
                  </a:cubicBezTo>
                  <a:lnTo>
                    <a:pt x="2626" y="822"/>
                  </a:lnTo>
                  <a:lnTo>
                    <a:pt x="2580" y="822"/>
                  </a:lnTo>
                  <a:cubicBezTo>
                    <a:pt x="2511" y="845"/>
                    <a:pt x="2420" y="867"/>
                    <a:pt x="2352" y="913"/>
                  </a:cubicBezTo>
                  <a:cubicBezTo>
                    <a:pt x="2283" y="936"/>
                    <a:pt x="2192" y="959"/>
                    <a:pt x="2123" y="982"/>
                  </a:cubicBezTo>
                  <a:cubicBezTo>
                    <a:pt x="2055" y="1004"/>
                    <a:pt x="2009" y="1027"/>
                    <a:pt x="1941" y="1027"/>
                  </a:cubicBezTo>
                  <a:lnTo>
                    <a:pt x="1895" y="1050"/>
                  </a:lnTo>
                  <a:cubicBezTo>
                    <a:pt x="1827" y="1073"/>
                    <a:pt x="1758" y="1119"/>
                    <a:pt x="1690" y="1141"/>
                  </a:cubicBezTo>
                  <a:cubicBezTo>
                    <a:pt x="1621" y="1164"/>
                    <a:pt x="1576" y="1187"/>
                    <a:pt x="1507" y="1210"/>
                  </a:cubicBezTo>
                  <a:cubicBezTo>
                    <a:pt x="1439" y="1233"/>
                    <a:pt x="1370" y="1255"/>
                    <a:pt x="1302" y="1301"/>
                  </a:cubicBezTo>
                  <a:cubicBezTo>
                    <a:pt x="1165" y="1347"/>
                    <a:pt x="1028" y="1415"/>
                    <a:pt x="891" y="1461"/>
                  </a:cubicBezTo>
                  <a:cubicBezTo>
                    <a:pt x="777" y="1507"/>
                    <a:pt x="663" y="1552"/>
                    <a:pt x="571" y="1621"/>
                  </a:cubicBezTo>
                  <a:lnTo>
                    <a:pt x="503" y="1643"/>
                  </a:lnTo>
                  <a:cubicBezTo>
                    <a:pt x="434" y="1666"/>
                    <a:pt x="343" y="1712"/>
                    <a:pt x="275" y="1735"/>
                  </a:cubicBezTo>
                  <a:cubicBezTo>
                    <a:pt x="229" y="1758"/>
                    <a:pt x="206" y="1780"/>
                    <a:pt x="183" y="1803"/>
                  </a:cubicBezTo>
                  <a:lnTo>
                    <a:pt x="138" y="1803"/>
                  </a:lnTo>
                  <a:cubicBezTo>
                    <a:pt x="92" y="1826"/>
                    <a:pt x="69" y="1849"/>
                    <a:pt x="46" y="1895"/>
                  </a:cubicBezTo>
                  <a:cubicBezTo>
                    <a:pt x="46" y="1917"/>
                    <a:pt x="24" y="1940"/>
                    <a:pt x="24" y="1963"/>
                  </a:cubicBezTo>
                  <a:cubicBezTo>
                    <a:pt x="1" y="2032"/>
                    <a:pt x="24" y="2100"/>
                    <a:pt x="69" y="2146"/>
                  </a:cubicBezTo>
                  <a:cubicBezTo>
                    <a:pt x="115" y="2191"/>
                    <a:pt x="183" y="2214"/>
                    <a:pt x="252" y="2260"/>
                  </a:cubicBezTo>
                  <a:lnTo>
                    <a:pt x="297" y="2260"/>
                  </a:lnTo>
                  <a:cubicBezTo>
                    <a:pt x="343" y="2283"/>
                    <a:pt x="389" y="2283"/>
                    <a:pt x="434" y="2305"/>
                  </a:cubicBezTo>
                  <a:cubicBezTo>
                    <a:pt x="457" y="2328"/>
                    <a:pt x="480" y="2328"/>
                    <a:pt x="503" y="2351"/>
                  </a:cubicBezTo>
                  <a:cubicBezTo>
                    <a:pt x="526" y="2351"/>
                    <a:pt x="549" y="2374"/>
                    <a:pt x="571" y="2374"/>
                  </a:cubicBezTo>
                  <a:cubicBezTo>
                    <a:pt x="617" y="2397"/>
                    <a:pt x="663" y="2420"/>
                    <a:pt x="708" y="2420"/>
                  </a:cubicBezTo>
                  <a:lnTo>
                    <a:pt x="731" y="2442"/>
                  </a:lnTo>
                  <a:cubicBezTo>
                    <a:pt x="822" y="2465"/>
                    <a:pt x="914" y="2465"/>
                    <a:pt x="1005" y="2488"/>
                  </a:cubicBezTo>
                  <a:cubicBezTo>
                    <a:pt x="1073" y="2511"/>
                    <a:pt x="1119" y="2511"/>
                    <a:pt x="1188" y="2534"/>
                  </a:cubicBezTo>
                  <a:lnTo>
                    <a:pt x="1256" y="2557"/>
                  </a:lnTo>
                  <a:cubicBezTo>
                    <a:pt x="1302" y="2579"/>
                    <a:pt x="1347" y="2579"/>
                    <a:pt x="1370" y="2579"/>
                  </a:cubicBezTo>
                  <a:cubicBezTo>
                    <a:pt x="1439" y="2602"/>
                    <a:pt x="1507" y="2625"/>
                    <a:pt x="1576" y="2648"/>
                  </a:cubicBezTo>
                  <a:cubicBezTo>
                    <a:pt x="1644" y="2671"/>
                    <a:pt x="1690" y="2671"/>
                    <a:pt x="1758" y="2693"/>
                  </a:cubicBezTo>
                  <a:cubicBezTo>
                    <a:pt x="1804" y="2716"/>
                    <a:pt x="1850" y="2739"/>
                    <a:pt x="1895" y="2739"/>
                  </a:cubicBezTo>
                  <a:lnTo>
                    <a:pt x="1918" y="2762"/>
                  </a:lnTo>
                  <a:cubicBezTo>
                    <a:pt x="1964" y="2785"/>
                    <a:pt x="2032" y="2785"/>
                    <a:pt x="2078" y="2808"/>
                  </a:cubicBezTo>
                  <a:cubicBezTo>
                    <a:pt x="2123" y="2830"/>
                    <a:pt x="2169" y="2853"/>
                    <a:pt x="2215" y="2876"/>
                  </a:cubicBezTo>
                  <a:lnTo>
                    <a:pt x="2192" y="2945"/>
                  </a:lnTo>
                  <a:lnTo>
                    <a:pt x="2192" y="2967"/>
                  </a:lnTo>
                  <a:cubicBezTo>
                    <a:pt x="2169" y="3036"/>
                    <a:pt x="2169" y="3104"/>
                    <a:pt x="2146" y="3196"/>
                  </a:cubicBezTo>
                  <a:lnTo>
                    <a:pt x="2146" y="3241"/>
                  </a:lnTo>
                  <a:cubicBezTo>
                    <a:pt x="2123" y="3264"/>
                    <a:pt x="2123" y="3287"/>
                    <a:pt x="2123" y="3333"/>
                  </a:cubicBezTo>
                  <a:cubicBezTo>
                    <a:pt x="2101" y="3378"/>
                    <a:pt x="2101" y="3447"/>
                    <a:pt x="2101" y="3515"/>
                  </a:cubicBezTo>
                  <a:cubicBezTo>
                    <a:pt x="2101" y="3606"/>
                    <a:pt x="2078" y="3675"/>
                    <a:pt x="2078" y="3743"/>
                  </a:cubicBezTo>
                  <a:cubicBezTo>
                    <a:pt x="2055" y="3789"/>
                    <a:pt x="2055" y="3835"/>
                    <a:pt x="2055" y="3880"/>
                  </a:cubicBezTo>
                  <a:cubicBezTo>
                    <a:pt x="2055" y="3926"/>
                    <a:pt x="2032" y="3972"/>
                    <a:pt x="2032" y="4017"/>
                  </a:cubicBezTo>
                  <a:lnTo>
                    <a:pt x="2032" y="4109"/>
                  </a:lnTo>
                  <a:lnTo>
                    <a:pt x="2009" y="4177"/>
                  </a:lnTo>
                  <a:cubicBezTo>
                    <a:pt x="2009" y="4223"/>
                    <a:pt x="2009" y="4268"/>
                    <a:pt x="1987" y="4314"/>
                  </a:cubicBezTo>
                  <a:cubicBezTo>
                    <a:pt x="1987" y="4360"/>
                    <a:pt x="1987" y="4405"/>
                    <a:pt x="1964" y="4428"/>
                  </a:cubicBezTo>
                  <a:lnTo>
                    <a:pt x="1964" y="4474"/>
                  </a:lnTo>
                  <a:cubicBezTo>
                    <a:pt x="1941" y="4565"/>
                    <a:pt x="1941" y="4656"/>
                    <a:pt x="1918" y="4725"/>
                  </a:cubicBezTo>
                  <a:cubicBezTo>
                    <a:pt x="1918" y="4793"/>
                    <a:pt x="1895" y="4862"/>
                    <a:pt x="1895" y="4930"/>
                  </a:cubicBezTo>
                  <a:lnTo>
                    <a:pt x="1895" y="4953"/>
                  </a:lnTo>
                  <a:cubicBezTo>
                    <a:pt x="1872" y="5022"/>
                    <a:pt x="1850" y="5090"/>
                    <a:pt x="1827" y="5159"/>
                  </a:cubicBezTo>
                  <a:lnTo>
                    <a:pt x="1827" y="5227"/>
                  </a:lnTo>
                  <a:cubicBezTo>
                    <a:pt x="1804" y="5296"/>
                    <a:pt x="1781" y="5364"/>
                    <a:pt x="1758" y="5432"/>
                  </a:cubicBezTo>
                  <a:cubicBezTo>
                    <a:pt x="1758" y="5455"/>
                    <a:pt x="1735" y="5478"/>
                    <a:pt x="1735" y="5524"/>
                  </a:cubicBezTo>
                  <a:cubicBezTo>
                    <a:pt x="1735" y="5524"/>
                    <a:pt x="1713" y="5547"/>
                    <a:pt x="1713" y="5547"/>
                  </a:cubicBezTo>
                  <a:cubicBezTo>
                    <a:pt x="1713" y="5569"/>
                    <a:pt x="1713" y="5592"/>
                    <a:pt x="1690" y="5592"/>
                  </a:cubicBezTo>
                  <a:cubicBezTo>
                    <a:pt x="1690" y="5638"/>
                    <a:pt x="1690" y="5684"/>
                    <a:pt x="1690" y="5706"/>
                  </a:cubicBezTo>
                  <a:cubicBezTo>
                    <a:pt x="1690" y="5729"/>
                    <a:pt x="1690" y="5729"/>
                    <a:pt x="1690" y="5752"/>
                  </a:cubicBezTo>
                  <a:cubicBezTo>
                    <a:pt x="1690" y="5775"/>
                    <a:pt x="1690" y="5821"/>
                    <a:pt x="1690" y="5843"/>
                  </a:cubicBezTo>
                  <a:cubicBezTo>
                    <a:pt x="1713" y="5866"/>
                    <a:pt x="1713" y="5866"/>
                    <a:pt x="1735" y="5866"/>
                  </a:cubicBezTo>
                  <a:lnTo>
                    <a:pt x="1758" y="5889"/>
                  </a:lnTo>
                  <a:lnTo>
                    <a:pt x="1781" y="5889"/>
                  </a:lnTo>
                  <a:cubicBezTo>
                    <a:pt x="1827" y="5912"/>
                    <a:pt x="1872" y="5957"/>
                    <a:pt x="1918" y="6003"/>
                  </a:cubicBezTo>
                  <a:lnTo>
                    <a:pt x="1941" y="6026"/>
                  </a:lnTo>
                  <a:cubicBezTo>
                    <a:pt x="1987" y="6049"/>
                    <a:pt x="2032" y="6072"/>
                    <a:pt x="2055" y="6094"/>
                  </a:cubicBezTo>
                  <a:lnTo>
                    <a:pt x="2123" y="6140"/>
                  </a:lnTo>
                  <a:lnTo>
                    <a:pt x="2192" y="6209"/>
                  </a:lnTo>
                  <a:cubicBezTo>
                    <a:pt x="2283" y="6277"/>
                    <a:pt x="2375" y="6323"/>
                    <a:pt x="2443" y="6391"/>
                  </a:cubicBezTo>
                  <a:cubicBezTo>
                    <a:pt x="2489" y="6414"/>
                    <a:pt x="2534" y="6437"/>
                    <a:pt x="2580" y="6460"/>
                  </a:cubicBezTo>
                  <a:cubicBezTo>
                    <a:pt x="2626" y="6505"/>
                    <a:pt x="2671" y="6528"/>
                    <a:pt x="2717" y="6574"/>
                  </a:cubicBezTo>
                  <a:cubicBezTo>
                    <a:pt x="2785" y="6597"/>
                    <a:pt x="2831" y="6642"/>
                    <a:pt x="2900" y="6665"/>
                  </a:cubicBezTo>
                  <a:cubicBezTo>
                    <a:pt x="2945" y="6711"/>
                    <a:pt x="3014" y="6734"/>
                    <a:pt x="3059" y="6779"/>
                  </a:cubicBezTo>
                  <a:cubicBezTo>
                    <a:pt x="3128" y="6802"/>
                    <a:pt x="3196" y="6848"/>
                    <a:pt x="3242" y="6893"/>
                  </a:cubicBezTo>
                  <a:lnTo>
                    <a:pt x="3379" y="6962"/>
                  </a:lnTo>
                  <a:lnTo>
                    <a:pt x="3425" y="6985"/>
                  </a:lnTo>
                  <a:cubicBezTo>
                    <a:pt x="3447" y="7007"/>
                    <a:pt x="3470" y="7007"/>
                    <a:pt x="3493" y="7030"/>
                  </a:cubicBezTo>
                  <a:cubicBezTo>
                    <a:pt x="3539" y="7053"/>
                    <a:pt x="3561" y="7076"/>
                    <a:pt x="3607" y="7076"/>
                  </a:cubicBezTo>
                  <a:lnTo>
                    <a:pt x="3630" y="7099"/>
                  </a:lnTo>
                  <a:lnTo>
                    <a:pt x="3721" y="7144"/>
                  </a:lnTo>
                  <a:cubicBezTo>
                    <a:pt x="3767" y="7167"/>
                    <a:pt x="3835" y="7190"/>
                    <a:pt x="3904" y="7236"/>
                  </a:cubicBezTo>
                  <a:cubicBezTo>
                    <a:pt x="3949" y="7236"/>
                    <a:pt x="3972" y="7259"/>
                    <a:pt x="4018" y="7281"/>
                  </a:cubicBezTo>
                  <a:cubicBezTo>
                    <a:pt x="4064" y="7281"/>
                    <a:pt x="4109" y="7304"/>
                    <a:pt x="4155" y="7327"/>
                  </a:cubicBezTo>
                  <a:lnTo>
                    <a:pt x="4201" y="7350"/>
                  </a:lnTo>
                  <a:cubicBezTo>
                    <a:pt x="4315" y="7395"/>
                    <a:pt x="4452" y="7441"/>
                    <a:pt x="4589" y="7487"/>
                  </a:cubicBezTo>
                  <a:cubicBezTo>
                    <a:pt x="4703" y="7532"/>
                    <a:pt x="4840" y="7578"/>
                    <a:pt x="4954" y="7624"/>
                  </a:cubicBezTo>
                  <a:cubicBezTo>
                    <a:pt x="5022" y="7647"/>
                    <a:pt x="5091" y="7669"/>
                    <a:pt x="5159" y="7692"/>
                  </a:cubicBezTo>
                  <a:cubicBezTo>
                    <a:pt x="5228" y="7715"/>
                    <a:pt x="5296" y="7738"/>
                    <a:pt x="5342" y="7761"/>
                  </a:cubicBezTo>
                  <a:lnTo>
                    <a:pt x="5365" y="7783"/>
                  </a:lnTo>
                  <a:cubicBezTo>
                    <a:pt x="5479" y="7806"/>
                    <a:pt x="5570" y="7829"/>
                    <a:pt x="5684" y="7875"/>
                  </a:cubicBezTo>
                  <a:cubicBezTo>
                    <a:pt x="5821" y="7898"/>
                    <a:pt x="5981" y="7943"/>
                    <a:pt x="6141" y="7989"/>
                  </a:cubicBezTo>
                  <a:cubicBezTo>
                    <a:pt x="6209" y="8012"/>
                    <a:pt x="6278" y="8035"/>
                    <a:pt x="6346" y="8057"/>
                  </a:cubicBezTo>
                  <a:cubicBezTo>
                    <a:pt x="6437" y="8057"/>
                    <a:pt x="6506" y="8080"/>
                    <a:pt x="6574" y="8103"/>
                  </a:cubicBezTo>
                  <a:cubicBezTo>
                    <a:pt x="6734" y="8149"/>
                    <a:pt x="6871" y="8172"/>
                    <a:pt x="7008" y="8217"/>
                  </a:cubicBezTo>
                  <a:lnTo>
                    <a:pt x="7031" y="8217"/>
                  </a:lnTo>
                  <a:cubicBezTo>
                    <a:pt x="7373" y="8286"/>
                    <a:pt x="7670" y="8331"/>
                    <a:pt x="7921" y="8354"/>
                  </a:cubicBezTo>
                  <a:cubicBezTo>
                    <a:pt x="7990" y="8377"/>
                    <a:pt x="8058" y="8377"/>
                    <a:pt x="8127" y="8377"/>
                  </a:cubicBezTo>
                  <a:cubicBezTo>
                    <a:pt x="8218" y="8400"/>
                    <a:pt x="8286" y="8400"/>
                    <a:pt x="8355" y="8400"/>
                  </a:cubicBezTo>
                  <a:lnTo>
                    <a:pt x="8469" y="8423"/>
                  </a:lnTo>
                  <a:cubicBezTo>
                    <a:pt x="8583" y="8445"/>
                    <a:pt x="8674" y="8445"/>
                    <a:pt x="8788" y="8468"/>
                  </a:cubicBezTo>
                  <a:lnTo>
                    <a:pt x="9154" y="8468"/>
                  </a:lnTo>
                  <a:lnTo>
                    <a:pt x="9313" y="8491"/>
                  </a:lnTo>
                  <a:lnTo>
                    <a:pt x="9884" y="8491"/>
                  </a:lnTo>
                  <a:cubicBezTo>
                    <a:pt x="10021" y="8491"/>
                    <a:pt x="10158" y="8491"/>
                    <a:pt x="10295" y="8468"/>
                  </a:cubicBezTo>
                  <a:lnTo>
                    <a:pt x="10409" y="8468"/>
                  </a:lnTo>
                  <a:cubicBezTo>
                    <a:pt x="10500" y="8468"/>
                    <a:pt x="10569" y="8445"/>
                    <a:pt x="10660" y="8445"/>
                  </a:cubicBezTo>
                  <a:lnTo>
                    <a:pt x="10774" y="8445"/>
                  </a:lnTo>
                  <a:lnTo>
                    <a:pt x="10866" y="8423"/>
                  </a:lnTo>
                  <a:lnTo>
                    <a:pt x="10911" y="8423"/>
                  </a:lnTo>
                  <a:cubicBezTo>
                    <a:pt x="11048" y="8400"/>
                    <a:pt x="11185" y="8400"/>
                    <a:pt x="11345" y="8377"/>
                  </a:cubicBezTo>
                  <a:cubicBezTo>
                    <a:pt x="11391" y="8354"/>
                    <a:pt x="11459" y="8354"/>
                    <a:pt x="11527" y="8331"/>
                  </a:cubicBezTo>
                  <a:lnTo>
                    <a:pt x="11573" y="8331"/>
                  </a:lnTo>
                  <a:cubicBezTo>
                    <a:pt x="11619" y="8308"/>
                    <a:pt x="11642" y="8308"/>
                    <a:pt x="11687" y="8308"/>
                  </a:cubicBezTo>
                  <a:lnTo>
                    <a:pt x="11779" y="8286"/>
                  </a:lnTo>
                  <a:cubicBezTo>
                    <a:pt x="11870" y="8263"/>
                    <a:pt x="11984" y="8240"/>
                    <a:pt x="12075" y="8217"/>
                  </a:cubicBezTo>
                  <a:lnTo>
                    <a:pt x="12144" y="8217"/>
                  </a:lnTo>
                  <a:lnTo>
                    <a:pt x="12189" y="8194"/>
                  </a:lnTo>
                  <a:cubicBezTo>
                    <a:pt x="12212" y="8194"/>
                    <a:pt x="12235" y="8194"/>
                    <a:pt x="12281" y="8172"/>
                  </a:cubicBezTo>
                  <a:lnTo>
                    <a:pt x="12326" y="8172"/>
                  </a:lnTo>
                  <a:cubicBezTo>
                    <a:pt x="12349" y="8172"/>
                    <a:pt x="12395" y="8172"/>
                    <a:pt x="12418" y="8149"/>
                  </a:cubicBezTo>
                  <a:cubicBezTo>
                    <a:pt x="12509" y="8103"/>
                    <a:pt x="12532" y="8035"/>
                    <a:pt x="12577" y="7966"/>
                  </a:cubicBezTo>
                  <a:cubicBezTo>
                    <a:pt x="12600" y="7875"/>
                    <a:pt x="12623" y="7806"/>
                    <a:pt x="12646" y="7715"/>
                  </a:cubicBezTo>
                  <a:cubicBezTo>
                    <a:pt x="12646" y="7647"/>
                    <a:pt x="12669" y="7578"/>
                    <a:pt x="12669" y="7487"/>
                  </a:cubicBezTo>
                  <a:cubicBezTo>
                    <a:pt x="12669" y="7441"/>
                    <a:pt x="12669" y="7395"/>
                    <a:pt x="12669" y="7350"/>
                  </a:cubicBezTo>
                  <a:lnTo>
                    <a:pt x="12669" y="7281"/>
                  </a:lnTo>
                  <a:cubicBezTo>
                    <a:pt x="12669" y="7236"/>
                    <a:pt x="12669" y="7190"/>
                    <a:pt x="12669" y="7122"/>
                  </a:cubicBezTo>
                  <a:lnTo>
                    <a:pt x="12669" y="7076"/>
                  </a:lnTo>
                  <a:cubicBezTo>
                    <a:pt x="12669" y="7053"/>
                    <a:pt x="12669" y="7030"/>
                    <a:pt x="12669" y="7007"/>
                  </a:cubicBezTo>
                  <a:cubicBezTo>
                    <a:pt x="12669" y="6962"/>
                    <a:pt x="12669" y="6916"/>
                    <a:pt x="12692" y="6870"/>
                  </a:cubicBezTo>
                  <a:cubicBezTo>
                    <a:pt x="12692" y="6779"/>
                    <a:pt x="12714" y="6665"/>
                    <a:pt x="12737" y="6528"/>
                  </a:cubicBezTo>
                  <a:cubicBezTo>
                    <a:pt x="12760" y="6460"/>
                    <a:pt x="12783" y="6368"/>
                    <a:pt x="12806" y="6277"/>
                  </a:cubicBezTo>
                  <a:lnTo>
                    <a:pt x="12806" y="6186"/>
                  </a:lnTo>
                  <a:cubicBezTo>
                    <a:pt x="12829" y="6117"/>
                    <a:pt x="12851" y="6026"/>
                    <a:pt x="12874" y="5935"/>
                  </a:cubicBezTo>
                  <a:lnTo>
                    <a:pt x="12874" y="5957"/>
                  </a:lnTo>
                  <a:cubicBezTo>
                    <a:pt x="12897" y="5866"/>
                    <a:pt x="12897" y="5798"/>
                    <a:pt x="12920" y="5729"/>
                  </a:cubicBezTo>
                  <a:cubicBezTo>
                    <a:pt x="12920" y="5706"/>
                    <a:pt x="12920" y="5661"/>
                    <a:pt x="12920" y="5638"/>
                  </a:cubicBezTo>
                  <a:cubicBezTo>
                    <a:pt x="12920" y="5592"/>
                    <a:pt x="12920" y="5547"/>
                    <a:pt x="12943" y="5501"/>
                  </a:cubicBezTo>
                  <a:cubicBezTo>
                    <a:pt x="12943" y="5478"/>
                    <a:pt x="12943" y="5432"/>
                    <a:pt x="12965" y="5410"/>
                  </a:cubicBezTo>
                  <a:lnTo>
                    <a:pt x="12965" y="5318"/>
                  </a:lnTo>
                  <a:cubicBezTo>
                    <a:pt x="12965" y="5318"/>
                    <a:pt x="12965" y="5296"/>
                    <a:pt x="12965" y="5273"/>
                  </a:cubicBezTo>
                  <a:lnTo>
                    <a:pt x="12988" y="5250"/>
                  </a:lnTo>
                  <a:lnTo>
                    <a:pt x="12988" y="5227"/>
                  </a:lnTo>
                  <a:cubicBezTo>
                    <a:pt x="13011" y="5204"/>
                    <a:pt x="13034" y="5181"/>
                    <a:pt x="13057" y="5181"/>
                  </a:cubicBezTo>
                  <a:cubicBezTo>
                    <a:pt x="13125" y="5136"/>
                    <a:pt x="13171" y="5113"/>
                    <a:pt x="13239" y="5090"/>
                  </a:cubicBezTo>
                  <a:lnTo>
                    <a:pt x="13308" y="5044"/>
                  </a:lnTo>
                  <a:cubicBezTo>
                    <a:pt x="13399" y="4999"/>
                    <a:pt x="13490" y="4953"/>
                    <a:pt x="13605" y="4930"/>
                  </a:cubicBezTo>
                  <a:cubicBezTo>
                    <a:pt x="13742" y="4885"/>
                    <a:pt x="13878" y="4839"/>
                    <a:pt x="13993" y="4816"/>
                  </a:cubicBezTo>
                  <a:cubicBezTo>
                    <a:pt x="14152" y="4771"/>
                    <a:pt x="14289" y="4702"/>
                    <a:pt x="14426" y="4656"/>
                  </a:cubicBezTo>
                  <a:cubicBezTo>
                    <a:pt x="14472" y="4634"/>
                    <a:pt x="14540" y="4611"/>
                    <a:pt x="14609" y="4588"/>
                  </a:cubicBezTo>
                  <a:lnTo>
                    <a:pt x="14632" y="4565"/>
                  </a:lnTo>
                  <a:cubicBezTo>
                    <a:pt x="14677" y="4542"/>
                    <a:pt x="14723" y="4542"/>
                    <a:pt x="14746" y="4519"/>
                  </a:cubicBezTo>
                  <a:cubicBezTo>
                    <a:pt x="14792" y="4497"/>
                    <a:pt x="14814" y="4497"/>
                    <a:pt x="14837" y="4474"/>
                  </a:cubicBezTo>
                  <a:cubicBezTo>
                    <a:pt x="14906" y="4451"/>
                    <a:pt x="14974" y="4428"/>
                    <a:pt x="15043" y="4383"/>
                  </a:cubicBezTo>
                  <a:cubicBezTo>
                    <a:pt x="15111" y="4360"/>
                    <a:pt x="15180" y="4337"/>
                    <a:pt x="15248" y="4291"/>
                  </a:cubicBezTo>
                  <a:cubicBezTo>
                    <a:pt x="15271" y="4291"/>
                    <a:pt x="15294" y="4268"/>
                    <a:pt x="15339" y="4268"/>
                  </a:cubicBezTo>
                  <a:cubicBezTo>
                    <a:pt x="15362" y="4246"/>
                    <a:pt x="15385" y="4246"/>
                    <a:pt x="15431" y="4223"/>
                  </a:cubicBezTo>
                  <a:cubicBezTo>
                    <a:pt x="15476" y="4200"/>
                    <a:pt x="15522" y="4177"/>
                    <a:pt x="15545" y="4177"/>
                  </a:cubicBezTo>
                  <a:lnTo>
                    <a:pt x="15590" y="4154"/>
                  </a:lnTo>
                  <a:cubicBezTo>
                    <a:pt x="15659" y="4109"/>
                    <a:pt x="15750" y="4086"/>
                    <a:pt x="15819" y="4063"/>
                  </a:cubicBezTo>
                  <a:cubicBezTo>
                    <a:pt x="15887" y="4040"/>
                    <a:pt x="15910" y="4017"/>
                    <a:pt x="15933" y="4017"/>
                  </a:cubicBezTo>
                  <a:cubicBezTo>
                    <a:pt x="16024" y="3949"/>
                    <a:pt x="16070" y="3880"/>
                    <a:pt x="16047" y="3789"/>
                  </a:cubicBezTo>
                  <a:cubicBezTo>
                    <a:pt x="16047" y="3743"/>
                    <a:pt x="16001" y="3698"/>
                    <a:pt x="15956" y="3675"/>
                  </a:cubicBezTo>
                  <a:cubicBezTo>
                    <a:pt x="15933" y="3652"/>
                    <a:pt x="15887" y="3629"/>
                    <a:pt x="15841" y="3606"/>
                  </a:cubicBezTo>
                  <a:cubicBezTo>
                    <a:pt x="15773" y="3584"/>
                    <a:pt x="15705" y="3561"/>
                    <a:pt x="15636" y="3515"/>
                  </a:cubicBezTo>
                  <a:cubicBezTo>
                    <a:pt x="15476" y="3470"/>
                    <a:pt x="15339" y="3424"/>
                    <a:pt x="15202" y="3378"/>
                  </a:cubicBezTo>
                  <a:cubicBezTo>
                    <a:pt x="15111" y="3355"/>
                    <a:pt x="15043" y="3310"/>
                    <a:pt x="14974" y="3287"/>
                  </a:cubicBezTo>
                  <a:cubicBezTo>
                    <a:pt x="14906" y="3241"/>
                    <a:pt x="14860" y="3218"/>
                    <a:pt x="14792" y="3196"/>
                  </a:cubicBezTo>
                  <a:cubicBezTo>
                    <a:pt x="14632" y="3150"/>
                    <a:pt x="14495" y="3104"/>
                    <a:pt x="14358" y="3059"/>
                  </a:cubicBezTo>
                  <a:cubicBezTo>
                    <a:pt x="14289" y="3036"/>
                    <a:pt x="14221" y="3013"/>
                    <a:pt x="14152" y="2990"/>
                  </a:cubicBezTo>
                  <a:cubicBezTo>
                    <a:pt x="14107" y="2990"/>
                    <a:pt x="14084" y="2990"/>
                    <a:pt x="14038" y="2967"/>
                  </a:cubicBezTo>
                  <a:cubicBezTo>
                    <a:pt x="14015" y="2967"/>
                    <a:pt x="13970" y="2967"/>
                    <a:pt x="13947" y="2945"/>
                  </a:cubicBezTo>
                  <a:cubicBezTo>
                    <a:pt x="13856" y="2922"/>
                    <a:pt x="13787" y="2922"/>
                    <a:pt x="13719" y="2899"/>
                  </a:cubicBezTo>
                  <a:cubicBezTo>
                    <a:pt x="13650" y="2876"/>
                    <a:pt x="13605" y="2853"/>
                    <a:pt x="13559" y="2830"/>
                  </a:cubicBezTo>
                  <a:lnTo>
                    <a:pt x="13490" y="2808"/>
                  </a:lnTo>
                  <a:cubicBezTo>
                    <a:pt x="13445" y="2808"/>
                    <a:pt x="13399" y="2785"/>
                    <a:pt x="13354" y="2762"/>
                  </a:cubicBezTo>
                  <a:lnTo>
                    <a:pt x="13262" y="2739"/>
                  </a:lnTo>
                  <a:cubicBezTo>
                    <a:pt x="13194" y="2693"/>
                    <a:pt x="13125" y="2671"/>
                    <a:pt x="13034" y="2648"/>
                  </a:cubicBezTo>
                  <a:cubicBezTo>
                    <a:pt x="12965" y="2625"/>
                    <a:pt x="12897" y="2602"/>
                    <a:pt x="12829" y="2579"/>
                  </a:cubicBezTo>
                  <a:cubicBezTo>
                    <a:pt x="12760" y="2557"/>
                    <a:pt x="12669" y="2511"/>
                    <a:pt x="12600" y="2488"/>
                  </a:cubicBezTo>
                  <a:cubicBezTo>
                    <a:pt x="12555" y="2465"/>
                    <a:pt x="12486" y="2465"/>
                    <a:pt x="12441" y="2442"/>
                  </a:cubicBezTo>
                  <a:lnTo>
                    <a:pt x="12395" y="2420"/>
                  </a:lnTo>
                  <a:lnTo>
                    <a:pt x="12144" y="2351"/>
                  </a:lnTo>
                  <a:lnTo>
                    <a:pt x="12007" y="2351"/>
                  </a:lnTo>
                  <a:lnTo>
                    <a:pt x="11961" y="2328"/>
                  </a:lnTo>
                  <a:cubicBezTo>
                    <a:pt x="11916" y="2328"/>
                    <a:pt x="11893" y="2305"/>
                    <a:pt x="11870" y="2305"/>
                  </a:cubicBezTo>
                  <a:cubicBezTo>
                    <a:pt x="11824" y="2283"/>
                    <a:pt x="11779" y="2283"/>
                    <a:pt x="11733" y="2260"/>
                  </a:cubicBezTo>
                  <a:lnTo>
                    <a:pt x="11550" y="2191"/>
                  </a:lnTo>
                  <a:lnTo>
                    <a:pt x="11505" y="2191"/>
                  </a:lnTo>
                  <a:cubicBezTo>
                    <a:pt x="11413" y="2168"/>
                    <a:pt x="11345" y="2123"/>
                    <a:pt x="11276" y="2100"/>
                  </a:cubicBezTo>
                  <a:lnTo>
                    <a:pt x="11185" y="2077"/>
                  </a:lnTo>
                  <a:cubicBezTo>
                    <a:pt x="11139" y="2077"/>
                    <a:pt x="11094" y="2054"/>
                    <a:pt x="11071" y="2032"/>
                  </a:cubicBezTo>
                  <a:cubicBezTo>
                    <a:pt x="10911" y="1986"/>
                    <a:pt x="10751" y="1940"/>
                    <a:pt x="10592" y="1895"/>
                  </a:cubicBezTo>
                  <a:cubicBezTo>
                    <a:pt x="10569" y="1872"/>
                    <a:pt x="10523" y="1872"/>
                    <a:pt x="10478" y="1849"/>
                  </a:cubicBezTo>
                  <a:cubicBezTo>
                    <a:pt x="10455" y="1826"/>
                    <a:pt x="10409" y="1826"/>
                    <a:pt x="10363" y="1803"/>
                  </a:cubicBezTo>
                  <a:lnTo>
                    <a:pt x="10318" y="1803"/>
                  </a:lnTo>
                  <a:cubicBezTo>
                    <a:pt x="10249" y="1780"/>
                    <a:pt x="10181" y="1758"/>
                    <a:pt x="10135" y="1735"/>
                  </a:cubicBezTo>
                  <a:cubicBezTo>
                    <a:pt x="9975" y="1689"/>
                    <a:pt x="9816" y="1621"/>
                    <a:pt x="9679" y="1575"/>
                  </a:cubicBezTo>
                  <a:lnTo>
                    <a:pt x="9565" y="1529"/>
                  </a:lnTo>
                  <a:cubicBezTo>
                    <a:pt x="9450" y="1507"/>
                    <a:pt x="9336" y="1461"/>
                    <a:pt x="9222" y="1438"/>
                  </a:cubicBezTo>
                  <a:cubicBezTo>
                    <a:pt x="9154" y="1415"/>
                    <a:pt x="9085" y="1392"/>
                    <a:pt x="9017" y="1370"/>
                  </a:cubicBezTo>
                  <a:cubicBezTo>
                    <a:pt x="8948" y="1347"/>
                    <a:pt x="8857" y="1324"/>
                    <a:pt x="8766" y="1278"/>
                  </a:cubicBezTo>
                  <a:cubicBezTo>
                    <a:pt x="8697" y="1278"/>
                    <a:pt x="8651" y="1255"/>
                    <a:pt x="8583" y="1233"/>
                  </a:cubicBezTo>
                  <a:lnTo>
                    <a:pt x="8537" y="1210"/>
                  </a:lnTo>
                  <a:cubicBezTo>
                    <a:pt x="8492" y="1210"/>
                    <a:pt x="8446" y="1187"/>
                    <a:pt x="8400" y="1187"/>
                  </a:cubicBezTo>
                  <a:cubicBezTo>
                    <a:pt x="8378" y="1164"/>
                    <a:pt x="8332" y="1164"/>
                    <a:pt x="8309" y="1141"/>
                  </a:cubicBezTo>
                  <a:cubicBezTo>
                    <a:pt x="8218" y="1119"/>
                    <a:pt x="8127" y="1096"/>
                    <a:pt x="8035" y="1073"/>
                  </a:cubicBezTo>
                  <a:cubicBezTo>
                    <a:pt x="7967" y="1050"/>
                    <a:pt x="7898" y="1027"/>
                    <a:pt x="7853" y="1004"/>
                  </a:cubicBezTo>
                  <a:cubicBezTo>
                    <a:pt x="7761" y="982"/>
                    <a:pt x="7693" y="959"/>
                    <a:pt x="7624" y="936"/>
                  </a:cubicBezTo>
                  <a:cubicBezTo>
                    <a:pt x="7579" y="936"/>
                    <a:pt x="7533" y="913"/>
                    <a:pt x="7487" y="913"/>
                  </a:cubicBezTo>
                  <a:cubicBezTo>
                    <a:pt x="7465" y="890"/>
                    <a:pt x="7419" y="890"/>
                    <a:pt x="7373" y="867"/>
                  </a:cubicBezTo>
                  <a:lnTo>
                    <a:pt x="6894" y="730"/>
                  </a:lnTo>
                  <a:cubicBezTo>
                    <a:pt x="6848" y="708"/>
                    <a:pt x="6780" y="708"/>
                    <a:pt x="6734" y="685"/>
                  </a:cubicBezTo>
                  <a:lnTo>
                    <a:pt x="6666" y="662"/>
                  </a:lnTo>
                  <a:lnTo>
                    <a:pt x="6552" y="616"/>
                  </a:lnTo>
                  <a:lnTo>
                    <a:pt x="6437" y="571"/>
                  </a:lnTo>
                  <a:cubicBezTo>
                    <a:pt x="6278" y="525"/>
                    <a:pt x="6141" y="479"/>
                    <a:pt x="5981" y="434"/>
                  </a:cubicBezTo>
                  <a:lnTo>
                    <a:pt x="5776" y="365"/>
                  </a:lnTo>
                  <a:cubicBezTo>
                    <a:pt x="5707" y="342"/>
                    <a:pt x="5616" y="320"/>
                    <a:pt x="5524" y="297"/>
                  </a:cubicBezTo>
                  <a:cubicBezTo>
                    <a:pt x="5456" y="274"/>
                    <a:pt x="5365" y="251"/>
                    <a:pt x="5296" y="228"/>
                  </a:cubicBezTo>
                  <a:cubicBezTo>
                    <a:pt x="5228" y="206"/>
                    <a:pt x="5182" y="183"/>
                    <a:pt x="5114" y="160"/>
                  </a:cubicBezTo>
                  <a:lnTo>
                    <a:pt x="5091" y="160"/>
                  </a:lnTo>
                  <a:cubicBezTo>
                    <a:pt x="4999" y="114"/>
                    <a:pt x="4908" y="91"/>
                    <a:pt x="4840" y="69"/>
                  </a:cubicBezTo>
                  <a:cubicBezTo>
                    <a:pt x="4771" y="46"/>
                    <a:pt x="4703" y="23"/>
                    <a:pt x="4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9738;p58">
              <a:extLst>
                <a:ext uri="{FF2B5EF4-FFF2-40B4-BE49-F238E27FC236}">
                  <a16:creationId xmlns:a16="http://schemas.microsoft.com/office/drawing/2014/main" id="{1A0A33EE-BF63-16CD-B455-8B8673A87D15}"/>
                </a:ext>
              </a:extLst>
            </p:cNvPr>
            <p:cNvSpPr/>
            <p:nvPr/>
          </p:nvSpPr>
          <p:spPr>
            <a:xfrm>
              <a:off x="5374316" y="2750227"/>
              <a:ext cx="547284" cy="184972"/>
            </a:xfrm>
            <a:custGeom>
              <a:avLst/>
              <a:gdLst/>
              <a:ahLst/>
              <a:cxnLst/>
              <a:rect l="l" t="t" r="r" b="b"/>
              <a:pathLst>
                <a:path w="11619" h="3927" extrusionOk="0">
                  <a:moveTo>
                    <a:pt x="8971" y="2785"/>
                  </a:moveTo>
                  <a:lnTo>
                    <a:pt x="8971" y="2785"/>
                  </a:lnTo>
                  <a:cubicBezTo>
                    <a:pt x="8977" y="2791"/>
                    <a:pt x="8984" y="2796"/>
                    <a:pt x="8992" y="2799"/>
                  </a:cubicBezTo>
                  <a:lnTo>
                    <a:pt x="8992" y="2799"/>
                  </a:lnTo>
                  <a:cubicBezTo>
                    <a:pt x="8987" y="2785"/>
                    <a:pt x="8971" y="2785"/>
                    <a:pt x="8971" y="2785"/>
                  </a:cubicBezTo>
                  <a:close/>
                  <a:moveTo>
                    <a:pt x="206" y="1"/>
                  </a:moveTo>
                  <a:cubicBezTo>
                    <a:pt x="183" y="1"/>
                    <a:pt x="160" y="1"/>
                    <a:pt x="138" y="24"/>
                  </a:cubicBezTo>
                  <a:cubicBezTo>
                    <a:pt x="115" y="24"/>
                    <a:pt x="92" y="24"/>
                    <a:pt x="69" y="46"/>
                  </a:cubicBezTo>
                  <a:cubicBezTo>
                    <a:pt x="46" y="69"/>
                    <a:pt x="1" y="115"/>
                    <a:pt x="24" y="161"/>
                  </a:cubicBezTo>
                  <a:cubicBezTo>
                    <a:pt x="24" y="206"/>
                    <a:pt x="46" y="252"/>
                    <a:pt x="92" y="275"/>
                  </a:cubicBezTo>
                  <a:cubicBezTo>
                    <a:pt x="115" y="297"/>
                    <a:pt x="138" y="320"/>
                    <a:pt x="160" y="320"/>
                  </a:cubicBezTo>
                  <a:cubicBezTo>
                    <a:pt x="183" y="343"/>
                    <a:pt x="229" y="343"/>
                    <a:pt x="252" y="366"/>
                  </a:cubicBezTo>
                  <a:cubicBezTo>
                    <a:pt x="343" y="389"/>
                    <a:pt x="434" y="412"/>
                    <a:pt x="503" y="412"/>
                  </a:cubicBezTo>
                  <a:cubicBezTo>
                    <a:pt x="526" y="434"/>
                    <a:pt x="549" y="434"/>
                    <a:pt x="571" y="434"/>
                  </a:cubicBezTo>
                  <a:cubicBezTo>
                    <a:pt x="571" y="457"/>
                    <a:pt x="594" y="457"/>
                    <a:pt x="594" y="457"/>
                  </a:cubicBezTo>
                  <a:cubicBezTo>
                    <a:pt x="640" y="480"/>
                    <a:pt x="708" y="503"/>
                    <a:pt x="754" y="503"/>
                  </a:cubicBezTo>
                  <a:cubicBezTo>
                    <a:pt x="800" y="526"/>
                    <a:pt x="822" y="549"/>
                    <a:pt x="868" y="549"/>
                  </a:cubicBezTo>
                  <a:cubicBezTo>
                    <a:pt x="959" y="594"/>
                    <a:pt x="1028" y="617"/>
                    <a:pt x="1119" y="640"/>
                  </a:cubicBezTo>
                  <a:cubicBezTo>
                    <a:pt x="1188" y="663"/>
                    <a:pt x="1279" y="708"/>
                    <a:pt x="1347" y="731"/>
                  </a:cubicBezTo>
                  <a:cubicBezTo>
                    <a:pt x="1439" y="754"/>
                    <a:pt x="1507" y="777"/>
                    <a:pt x="1598" y="800"/>
                  </a:cubicBezTo>
                  <a:cubicBezTo>
                    <a:pt x="1758" y="845"/>
                    <a:pt x="1941" y="914"/>
                    <a:pt x="2101" y="959"/>
                  </a:cubicBezTo>
                  <a:cubicBezTo>
                    <a:pt x="2192" y="982"/>
                    <a:pt x="2260" y="1005"/>
                    <a:pt x="2352" y="1028"/>
                  </a:cubicBezTo>
                  <a:cubicBezTo>
                    <a:pt x="2397" y="1051"/>
                    <a:pt x="2466" y="1074"/>
                    <a:pt x="2511" y="1096"/>
                  </a:cubicBezTo>
                  <a:cubicBezTo>
                    <a:pt x="2557" y="1096"/>
                    <a:pt x="2580" y="1119"/>
                    <a:pt x="2626" y="1119"/>
                  </a:cubicBezTo>
                  <a:cubicBezTo>
                    <a:pt x="2717" y="1165"/>
                    <a:pt x="2808" y="1188"/>
                    <a:pt x="2900" y="1210"/>
                  </a:cubicBezTo>
                  <a:cubicBezTo>
                    <a:pt x="3059" y="1279"/>
                    <a:pt x="3219" y="1325"/>
                    <a:pt x="3379" y="1370"/>
                  </a:cubicBezTo>
                  <a:cubicBezTo>
                    <a:pt x="3539" y="1416"/>
                    <a:pt x="3698" y="1462"/>
                    <a:pt x="3858" y="1507"/>
                  </a:cubicBezTo>
                  <a:cubicBezTo>
                    <a:pt x="3995" y="1553"/>
                    <a:pt x="4109" y="1599"/>
                    <a:pt x="4246" y="1644"/>
                  </a:cubicBezTo>
                  <a:cubicBezTo>
                    <a:pt x="4292" y="1644"/>
                    <a:pt x="4338" y="1667"/>
                    <a:pt x="4383" y="1690"/>
                  </a:cubicBezTo>
                  <a:cubicBezTo>
                    <a:pt x="4543" y="1735"/>
                    <a:pt x="4703" y="1781"/>
                    <a:pt x="4862" y="1850"/>
                  </a:cubicBezTo>
                  <a:cubicBezTo>
                    <a:pt x="5022" y="1895"/>
                    <a:pt x="5182" y="1941"/>
                    <a:pt x="5342" y="1987"/>
                  </a:cubicBezTo>
                  <a:cubicBezTo>
                    <a:pt x="5365" y="2009"/>
                    <a:pt x="5365" y="2009"/>
                    <a:pt x="5387" y="2009"/>
                  </a:cubicBezTo>
                  <a:cubicBezTo>
                    <a:pt x="5456" y="2032"/>
                    <a:pt x="5547" y="2055"/>
                    <a:pt x="5616" y="2101"/>
                  </a:cubicBezTo>
                  <a:cubicBezTo>
                    <a:pt x="5707" y="2124"/>
                    <a:pt x="5798" y="2146"/>
                    <a:pt x="5867" y="2169"/>
                  </a:cubicBezTo>
                  <a:cubicBezTo>
                    <a:pt x="6141" y="2238"/>
                    <a:pt x="6415" y="2306"/>
                    <a:pt x="6689" y="2397"/>
                  </a:cubicBezTo>
                  <a:lnTo>
                    <a:pt x="6734" y="2397"/>
                  </a:lnTo>
                  <a:cubicBezTo>
                    <a:pt x="6757" y="2420"/>
                    <a:pt x="6803" y="2420"/>
                    <a:pt x="6848" y="2420"/>
                  </a:cubicBezTo>
                  <a:cubicBezTo>
                    <a:pt x="6962" y="2466"/>
                    <a:pt x="7077" y="2489"/>
                    <a:pt x="7191" y="2534"/>
                  </a:cubicBezTo>
                  <a:cubicBezTo>
                    <a:pt x="7259" y="2557"/>
                    <a:pt x="7305" y="2557"/>
                    <a:pt x="7350" y="2580"/>
                  </a:cubicBezTo>
                  <a:cubicBezTo>
                    <a:pt x="7373" y="2580"/>
                    <a:pt x="7396" y="2603"/>
                    <a:pt x="7419" y="2603"/>
                  </a:cubicBezTo>
                  <a:lnTo>
                    <a:pt x="7465" y="2603"/>
                  </a:lnTo>
                  <a:cubicBezTo>
                    <a:pt x="7465" y="2603"/>
                    <a:pt x="7487" y="2626"/>
                    <a:pt x="7487" y="2626"/>
                  </a:cubicBezTo>
                  <a:cubicBezTo>
                    <a:pt x="7533" y="2671"/>
                    <a:pt x="7602" y="2694"/>
                    <a:pt x="7670" y="2717"/>
                  </a:cubicBezTo>
                  <a:cubicBezTo>
                    <a:pt x="7716" y="2717"/>
                    <a:pt x="7761" y="2740"/>
                    <a:pt x="7830" y="2763"/>
                  </a:cubicBezTo>
                  <a:cubicBezTo>
                    <a:pt x="7898" y="2785"/>
                    <a:pt x="7990" y="2808"/>
                    <a:pt x="8058" y="2831"/>
                  </a:cubicBezTo>
                  <a:cubicBezTo>
                    <a:pt x="8149" y="2854"/>
                    <a:pt x="8218" y="2900"/>
                    <a:pt x="8309" y="2922"/>
                  </a:cubicBezTo>
                  <a:cubicBezTo>
                    <a:pt x="8332" y="2922"/>
                    <a:pt x="8378" y="2945"/>
                    <a:pt x="8423" y="2945"/>
                  </a:cubicBezTo>
                  <a:cubicBezTo>
                    <a:pt x="8446" y="2968"/>
                    <a:pt x="8492" y="2968"/>
                    <a:pt x="8515" y="2991"/>
                  </a:cubicBezTo>
                  <a:cubicBezTo>
                    <a:pt x="8537" y="2991"/>
                    <a:pt x="8560" y="2991"/>
                    <a:pt x="8606" y="3014"/>
                  </a:cubicBezTo>
                  <a:cubicBezTo>
                    <a:pt x="8651" y="3014"/>
                    <a:pt x="8697" y="3037"/>
                    <a:pt x="8766" y="3059"/>
                  </a:cubicBezTo>
                  <a:lnTo>
                    <a:pt x="8811" y="3059"/>
                  </a:lnTo>
                  <a:cubicBezTo>
                    <a:pt x="8857" y="3082"/>
                    <a:pt x="8903" y="3105"/>
                    <a:pt x="8948" y="3105"/>
                  </a:cubicBezTo>
                  <a:cubicBezTo>
                    <a:pt x="9108" y="3173"/>
                    <a:pt x="9268" y="3219"/>
                    <a:pt x="9428" y="3265"/>
                  </a:cubicBezTo>
                  <a:cubicBezTo>
                    <a:pt x="9770" y="3379"/>
                    <a:pt x="10112" y="3493"/>
                    <a:pt x="10455" y="3607"/>
                  </a:cubicBezTo>
                  <a:cubicBezTo>
                    <a:pt x="10592" y="3653"/>
                    <a:pt x="10729" y="3698"/>
                    <a:pt x="10866" y="3744"/>
                  </a:cubicBezTo>
                  <a:cubicBezTo>
                    <a:pt x="10888" y="3767"/>
                    <a:pt x="10934" y="3767"/>
                    <a:pt x="10980" y="3767"/>
                  </a:cubicBezTo>
                  <a:cubicBezTo>
                    <a:pt x="11094" y="3813"/>
                    <a:pt x="11185" y="3835"/>
                    <a:pt x="11299" y="3881"/>
                  </a:cubicBezTo>
                  <a:lnTo>
                    <a:pt x="11322" y="3881"/>
                  </a:lnTo>
                  <a:cubicBezTo>
                    <a:pt x="11345" y="3904"/>
                    <a:pt x="11391" y="3904"/>
                    <a:pt x="11413" y="3927"/>
                  </a:cubicBezTo>
                  <a:cubicBezTo>
                    <a:pt x="11482" y="3927"/>
                    <a:pt x="11527" y="3904"/>
                    <a:pt x="11573" y="3835"/>
                  </a:cubicBezTo>
                  <a:cubicBezTo>
                    <a:pt x="11573" y="3835"/>
                    <a:pt x="11573" y="3813"/>
                    <a:pt x="11573" y="3813"/>
                  </a:cubicBezTo>
                  <a:cubicBezTo>
                    <a:pt x="11596" y="3790"/>
                    <a:pt x="11596" y="3767"/>
                    <a:pt x="11619" y="3744"/>
                  </a:cubicBezTo>
                  <a:cubicBezTo>
                    <a:pt x="11619" y="3721"/>
                    <a:pt x="11619" y="3698"/>
                    <a:pt x="11596" y="3676"/>
                  </a:cubicBezTo>
                  <a:cubicBezTo>
                    <a:pt x="11596" y="3630"/>
                    <a:pt x="11573" y="3607"/>
                    <a:pt x="11527" y="3584"/>
                  </a:cubicBezTo>
                  <a:cubicBezTo>
                    <a:pt x="11482" y="3561"/>
                    <a:pt x="11413" y="3539"/>
                    <a:pt x="11345" y="3516"/>
                  </a:cubicBezTo>
                  <a:cubicBezTo>
                    <a:pt x="11299" y="3493"/>
                    <a:pt x="11254" y="3493"/>
                    <a:pt x="11208" y="3470"/>
                  </a:cubicBezTo>
                  <a:cubicBezTo>
                    <a:pt x="11139" y="3447"/>
                    <a:pt x="11048" y="3402"/>
                    <a:pt x="10980" y="3379"/>
                  </a:cubicBezTo>
                  <a:cubicBezTo>
                    <a:pt x="10820" y="3333"/>
                    <a:pt x="10637" y="3265"/>
                    <a:pt x="10478" y="3219"/>
                  </a:cubicBezTo>
                  <a:cubicBezTo>
                    <a:pt x="10158" y="3105"/>
                    <a:pt x="9838" y="2968"/>
                    <a:pt x="9519" y="2877"/>
                  </a:cubicBezTo>
                  <a:cubicBezTo>
                    <a:pt x="9496" y="2877"/>
                    <a:pt x="9450" y="2854"/>
                    <a:pt x="9428" y="2854"/>
                  </a:cubicBezTo>
                  <a:lnTo>
                    <a:pt x="9382" y="2831"/>
                  </a:lnTo>
                  <a:lnTo>
                    <a:pt x="9313" y="2831"/>
                  </a:lnTo>
                  <a:cubicBezTo>
                    <a:pt x="9268" y="2831"/>
                    <a:pt x="9245" y="2854"/>
                    <a:pt x="9222" y="2877"/>
                  </a:cubicBezTo>
                  <a:cubicBezTo>
                    <a:pt x="9176" y="2877"/>
                    <a:pt x="9131" y="2854"/>
                    <a:pt x="9108" y="2854"/>
                  </a:cubicBezTo>
                  <a:cubicBezTo>
                    <a:pt x="9085" y="2831"/>
                    <a:pt x="9085" y="2831"/>
                    <a:pt x="9062" y="2831"/>
                  </a:cubicBezTo>
                  <a:cubicBezTo>
                    <a:pt x="9045" y="2814"/>
                    <a:pt x="9016" y="2810"/>
                    <a:pt x="8992" y="2799"/>
                  </a:cubicBezTo>
                  <a:lnTo>
                    <a:pt x="8992" y="2799"/>
                  </a:lnTo>
                  <a:cubicBezTo>
                    <a:pt x="8993" y="2802"/>
                    <a:pt x="8994" y="2805"/>
                    <a:pt x="8994" y="2808"/>
                  </a:cubicBezTo>
                  <a:cubicBezTo>
                    <a:pt x="8834" y="2740"/>
                    <a:pt x="8674" y="2671"/>
                    <a:pt x="8492" y="2626"/>
                  </a:cubicBezTo>
                  <a:cubicBezTo>
                    <a:pt x="8309" y="2557"/>
                    <a:pt x="8149" y="2512"/>
                    <a:pt x="7967" y="2466"/>
                  </a:cubicBezTo>
                  <a:cubicBezTo>
                    <a:pt x="7807" y="2420"/>
                    <a:pt x="7670" y="2375"/>
                    <a:pt x="7510" y="2329"/>
                  </a:cubicBezTo>
                  <a:cubicBezTo>
                    <a:pt x="7465" y="2306"/>
                    <a:pt x="7396" y="2283"/>
                    <a:pt x="7328" y="2260"/>
                  </a:cubicBezTo>
                  <a:lnTo>
                    <a:pt x="7373" y="2260"/>
                  </a:lnTo>
                  <a:cubicBezTo>
                    <a:pt x="7236" y="2215"/>
                    <a:pt x="7122" y="2169"/>
                    <a:pt x="7008" y="2124"/>
                  </a:cubicBezTo>
                  <a:cubicBezTo>
                    <a:pt x="6871" y="2078"/>
                    <a:pt x="6757" y="2032"/>
                    <a:pt x="6643" y="1987"/>
                  </a:cubicBezTo>
                  <a:lnTo>
                    <a:pt x="6529" y="1987"/>
                  </a:lnTo>
                  <a:cubicBezTo>
                    <a:pt x="6483" y="1964"/>
                    <a:pt x="6415" y="1941"/>
                    <a:pt x="6346" y="1918"/>
                  </a:cubicBezTo>
                  <a:cubicBezTo>
                    <a:pt x="6232" y="1895"/>
                    <a:pt x="6118" y="1850"/>
                    <a:pt x="6004" y="1804"/>
                  </a:cubicBezTo>
                  <a:cubicBezTo>
                    <a:pt x="5958" y="1804"/>
                    <a:pt x="5912" y="1804"/>
                    <a:pt x="5890" y="1827"/>
                  </a:cubicBezTo>
                  <a:lnTo>
                    <a:pt x="5776" y="1804"/>
                  </a:lnTo>
                  <a:cubicBezTo>
                    <a:pt x="5707" y="1781"/>
                    <a:pt x="5639" y="1758"/>
                    <a:pt x="5593" y="1735"/>
                  </a:cubicBezTo>
                  <a:cubicBezTo>
                    <a:pt x="5456" y="1690"/>
                    <a:pt x="5319" y="1644"/>
                    <a:pt x="5205" y="1599"/>
                  </a:cubicBezTo>
                  <a:cubicBezTo>
                    <a:pt x="5068" y="1553"/>
                    <a:pt x="4954" y="1507"/>
                    <a:pt x="4817" y="1462"/>
                  </a:cubicBezTo>
                  <a:cubicBezTo>
                    <a:pt x="4680" y="1439"/>
                    <a:pt x="4566" y="1393"/>
                    <a:pt x="4429" y="1347"/>
                  </a:cubicBezTo>
                  <a:lnTo>
                    <a:pt x="4406" y="1347"/>
                  </a:lnTo>
                  <a:cubicBezTo>
                    <a:pt x="4292" y="1302"/>
                    <a:pt x="4201" y="1279"/>
                    <a:pt x="4086" y="1233"/>
                  </a:cubicBezTo>
                  <a:cubicBezTo>
                    <a:pt x="4064" y="1210"/>
                    <a:pt x="4041" y="1210"/>
                    <a:pt x="4018" y="1210"/>
                  </a:cubicBezTo>
                  <a:cubicBezTo>
                    <a:pt x="3949" y="1188"/>
                    <a:pt x="3904" y="1165"/>
                    <a:pt x="3835" y="1142"/>
                  </a:cubicBezTo>
                  <a:lnTo>
                    <a:pt x="3881" y="1142"/>
                  </a:lnTo>
                  <a:cubicBezTo>
                    <a:pt x="3835" y="1142"/>
                    <a:pt x="3790" y="1119"/>
                    <a:pt x="3744" y="1096"/>
                  </a:cubicBezTo>
                  <a:lnTo>
                    <a:pt x="3767" y="1096"/>
                  </a:lnTo>
                  <a:cubicBezTo>
                    <a:pt x="3698" y="1096"/>
                    <a:pt x="3653" y="1074"/>
                    <a:pt x="3584" y="1051"/>
                  </a:cubicBezTo>
                  <a:cubicBezTo>
                    <a:pt x="3578" y="1044"/>
                    <a:pt x="3569" y="1041"/>
                    <a:pt x="3559" y="1041"/>
                  </a:cubicBezTo>
                  <a:cubicBezTo>
                    <a:pt x="3537" y="1041"/>
                    <a:pt x="3509" y="1057"/>
                    <a:pt x="3493" y="1074"/>
                  </a:cubicBezTo>
                  <a:cubicBezTo>
                    <a:pt x="3493" y="1051"/>
                    <a:pt x="3493" y="1051"/>
                    <a:pt x="3493" y="1051"/>
                  </a:cubicBezTo>
                  <a:cubicBezTo>
                    <a:pt x="3470" y="982"/>
                    <a:pt x="3379" y="959"/>
                    <a:pt x="3310" y="959"/>
                  </a:cubicBezTo>
                  <a:cubicBezTo>
                    <a:pt x="3288" y="937"/>
                    <a:pt x="3242" y="937"/>
                    <a:pt x="3196" y="914"/>
                  </a:cubicBezTo>
                  <a:lnTo>
                    <a:pt x="2991" y="868"/>
                  </a:lnTo>
                  <a:cubicBezTo>
                    <a:pt x="2991" y="868"/>
                    <a:pt x="2968" y="845"/>
                    <a:pt x="2945" y="845"/>
                  </a:cubicBezTo>
                  <a:lnTo>
                    <a:pt x="2922" y="845"/>
                  </a:lnTo>
                  <a:cubicBezTo>
                    <a:pt x="2831" y="822"/>
                    <a:pt x="2763" y="800"/>
                    <a:pt x="2671" y="777"/>
                  </a:cubicBezTo>
                  <a:cubicBezTo>
                    <a:pt x="2603" y="754"/>
                    <a:pt x="2511" y="708"/>
                    <a:pt x="2443" y="686"/>
                  </a:cubicBezTo>
                  <a:cubicBezTo>
                    <a:pt x="2283" y="640"/>
                    <a:pt x="2123" y="594"/>
                    <a:pt x="1964" y="549"/>
                  </a:cubicBezTo>
                  <a:cubicBezTo>
                    <a:pt x="1781" y="480"/>
                    <a:pt x="1621" y="434"/>
                    <a:pt x="1439" y="389"/>
                  </a:cubicBezTo>
                  <a:cubicBezTo>
                    <a:pt x="1347" y="343"/>
                    <a:pt x="1256" y="320"/>
                    <a:pt x="1165" y="297"/>
                  </a:cubicBezTo>
                  <a:cubicBezTo>
                    <a:pt x="1142" y="275"/>
                    <a:pt x="1096" y="275"/>
                    <a:pt x="1073" y="275"/>
                  </a:cubicBezTo>
                  <a:lnTo>
                    <a:pt x="982" y="252"/>
                  </a:lnTo>
                  <a:cubicBezTo>
                    <a:pt x="966" y="236"/>
                    <a:pt x="939" y="220"/>
                    <a:pt x="908" y="220"/>
                  </a:cubicBezTo>
                  <a:cubicBezTo>
                    <a:pt x="895" y="220"/>
                    <a:pt x="881" y="222"/>
                    <a:pt x="868" y="229"/>
                  </a:cubicBezTo>
                  <a:lnTo>
                    <a:pt x="845" y="229"/>
                  </a:lnTo>
                  <a:cubicBezTo>
                    <a:pt x="777" y="183"/>
                    <a:pt x="685" y="161"/>
                    <a:pt x="594" y="115"/>
                  </a:cubicBezTo>
                  <a:cubicBezTo>
                    <a:pt x="549" y="92"/>
                    <a:pt x="480" y="69"/>
                    <a:pt x="434" y="46"/>
                  </a:cubicBezTo>
                  <a:cubicBezTo>
                    <a:pt x="389" y="46"/>
                    <a:pt x="366" y="24"/>
                    <a:pt x="343" y="24"/>
                  </a:cubicBezTo>
                  <a:cubicBezTo>
                    <a:pt x="297" y="24"/>
                    <a:pt x="252" y="1"/>
                    <a:pt x="2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9739;p58">
              <a:extLst>
                <a:ext uri="{FF2B5EF4-FFF2-40B4-BE49-F238E27FC236}">
                  <a16:creationId xmlns:a16="http://schemas.microsoft.com/office/drawing/2014/main" id="{37C4C59E-E099-D5E5-1E87-917A0ABC5578}"/>
                </a:ext>
              </a:extLst>
            </p:cNvPr>
            <p:cNvSpPr/>
            <p:nvPr/>
          </p:nvSpPr>
          <p:spPr>
            <a:xfrm>
              <a:off x="5910839" y="2835155"/>
              <a:ext cx="221523" cy="95759"/>
            </a:xfrm>
            <a:custGeom>
              <a:avLst/>
              <a:gdLst/>
              <a:ahLst/>
              <a:cxnLst/>
              <a:rect l="l" t="t" r="r" b="b"/>
              <a:pathLst>
                <a:path w="4703" h="2033" extrusionOk="0">
                  <a:moveTo>
                    <a:pt x="4520" y="1"/>
                  </a:moveTo>
                  <a:cubicBezTo>
                    <a:pt x="4497" y="1"/>
                    <a:pt x="4474" y="1"/>
                    <a:pt x="4451" y="24"/>
                  </a:cubicBezTo>
                  <a:cubicBezTo>
                    <a:pt x="4429" y="24"/>
                    <a:pt x="4429" y="24"/>
                    <a:pt x="4406" y="47"/>
                  </a:cubicBezTo>
                  <a:cubicBezTo>
                    <a:pt x="4360" y="47"/>
                    <a:pt x="4315" y="69"/>
                    <a:pt x="4292" y="92"/>
                  </a:cubicBezTo>
                  <a:cubicBezTo>
                    <a:pt x="4200" y="138"/>
                    <a:pt x="4109" y="161"/>
                    <a:pt x="4041" y="206"/>
                  </a:cubicBezTo>
                  <a:cubicBezTo>
                    <a:pt x="3949" y="252"/>
                    <a:pt x="3858" y="298"/>
                    <a:pt x="3767" y="343"/>
                  </a:cubicBezTo>
                  <a:cubicBezTo>
                    <a:pt x="3721" y="366"/>
                    <a:pt x="3675" y="389"/>
                    <a:pt x="3653" y="389"/>
                  </a:cubicBezTo>
                  <a:cubicBezTo>
                    <a:pt x="3630" y="412"/>
                    <a:pt x="3607" y="412"/>
                    <a:pt x="3584" y="435"/>
                  </a:cubicBezTo>
                  <a:cubicBezTo>
                    <a:pt x="3561" y="435"/>
                    <a:pt x="3516" y="457"/>
                    <a:pt x="3493" y="480"/>
                  </a:cubicBezTo>
                  <a:cubicBezTo>
                    <a:pt x="3493" y="480"/>
                    <a:pt x="3493" y="480"/>
                    <a:pt x="3493" y="503"/>
                  </a:cubicBezTo>
                  <a:lnTo>
                    <a:pt x="3424" y="503"/>
                  </a:lnTo>
                  <a:cubicBezTo>
                    <a:pt x="3402" y="526"/>
                    <a:pt x="3379" y="526"/>
                    <a:pt x="3333" y="549"/>
                  </a:cubicBezTo>
                  <a:lnTo>
                    <a:pt x="3310" y="549"/>
                  </a:lnTo>
                  <a:cubicBezTo>
                    <a:pt x="3265" y="572"/>
                    <a:pt x="3219" y="594"/>
                    <a:pt x="3173" y="617"/>
                  </a:cubicBezTo>
                  <a:cubicBezTo>
                    <a:pt x="3105" y="640"/>
                    <a:pt x="3036" y="663"/>
                    <a:pt x="2991" y="686"/>
                  </a:cubicBezTo>
                  <a:cubicBezTo>
                    <a:pt x="2922" y="709"/>
                    <a:pt x="2877" y="731"/>
                    <a:pt x="2831" y="754"/>
                  </a:cubicBezTo>
                  <a:lnTo>
                    <a:pt x="2785" y="754"/>
                  </a:lnTo>
                  <a:cubicBezTo>
                    <a:pt x="2694" y="800"/>
                    <a:pt x="2603" y="845"/>
                    <a:pt x="2488" y="868"/>
                  </a:cubicBezTo>
                  <a:cubicBezTo>
                    <a:pt x="2420" y="914"/>
                    <a:pt x="2352" y="937"/>
                    <a:pt x="2260" y="960"/>
                  </a:cubicBezTo>
                  <a:cubicBezTo>
                    <a:pt x="2215" y="982"/>
                    <a:pt x="2192" y="1005"/>
                    <a:pt x="2146" y="1028"/>
                  </a:cubicBezTo>
                  <a:lnTo>
                    <a:pt x="2100" y="1028"/>
                  </a:lnTo>
                  <a:cubicBezTo>
                    <a:pt x="2100" y="1028"/>
                    <a:pt x="2078" y="1028"/>
                    <a:pt x="2078" y="1051"/>
                  </a:cubicBezTo>
                  <a:cubicBezTo>
                    <a:pt x="2055" y="1051"/>
                    <a:pt x="2009" y="1074"/>
                    <a:pt x="1986" y="1097"/>
                  </a:cubicBezTo>
                  <a:cubicBezTo>
                    <a:pt x="1849" y="1142"/>
                    <a:pt x="1690" y="1188"/>
                    <a:pt x="1553" y="1234"/>
                  </a:cubicBezTo>
                  <a:lnTo>
                    <a:pt x="1416" y="1302"/>
                  </a:lnTo>
                  <a:cubicBezTo>
                    <a:pt x="1416" y="1279"/>
                    <a:pt x="1393" y="1279"/>
                    <a:pt x="1370" y="1256"/>
                  </a:cubicBezTo>
                  <a:cubicBezTo>
                    <a:pt x="1347" y="1256"/>
                    <a:pt x="1302" y="1256"/>
                    <a:pt x="1279" y="1279"/>
                  </a:cubicBezTo>
                  <a:cubicBezTo>
                    <a:pt x="1187" y="1325"/>
                    <a:pt x="1096" y="1348"/>
                    <a:pt x="1005" y="1393"/>
                  </a:cubicBezTo>
                  <a:cubicBezTo>
                    <a:pt x="914" y="1439"/>
                    <a:pt x="822" y="1485"/>
                    <a:pt x="731" y="1507"/>
                  </a:cubicBezTo>
                  <a:cubicBezTo>
                    <a:pt x="640" y="1553"/>
                    <a:pt x="548" y="1599"/>
                    <a:pt x="457" y="1644"/>
                  </a:cubicBezTo>
                  <a:cubicBezTo>
                    <a:pt x="389" y="1644"/>
                    <a:pt x="343" y="1667"/>
                    <a:pt x="297" y="1690"/>
                  </a:cubicBezTo>
                  <a:cubicBezTo>
                    <a:pt x="252" y="1713"/>
                    <a:pt x="206" y="1736"/>
                    <a:pt x="183" y="1758"/>
                  </a:cubicBezTo>
                  <a:cubicBezTo>
                    <a:pt x="137" y="1781"/>
                    <a:pt x="115" y="1781"/>
                    <a:pt x="92" y="1804"/>
                  </a:cubicBezTo>
                  <a:cubicBezTo>
                    <a:pt x="69" y="1827"/>
                    <a:pt x="69" y="1827"/>
                    <a:pt x="46" y="1850"/>
                  </a:cubicBezTo>
                  <a:cubicBezTo>
                    <a:pt x="46" y="1850"/>
                    <a:pt x="23" y="1850"/>
                    <a:pt x="23" y="1873"/>
                  </a:cubicBezTo>
                  <a:cubicBezTo>
                    <a:pt x="1" y="1918"/>
                    <a:pt x="23" y="1987"/>
                    <a:pt x="69" y="2010"/>
                  </a:cubicBezTo>
                  <a:cubicBezTo>
                    <a:pt x="69" y="2010"/>
                    <a:pt x="92" y="2032"/>
                    <a:pt x="115" y="2032"/>
                  </a:cubicBezTo>
                  <a:lnTo>
                    <a:pt x="183" y="2032"/>
                  </a:lnTo>
                  <a:cubicBezTo>
                    <a:pt x="183" y="2032"/>
                    <a:pt x="206" y="2010"/>
                    <a:pt x="229" y="2010"/>
                  </a:cubicBezTo>
                  <a:cubicBezTo>
                    <a:pt x="252" y="2010"/>
                    <a:pt x="297" y="1987"/>
                    <a:pt x="343" y="1964"/>
                  </a:cubicBezTo>
                  <a:cubicBezTo>
                    <a:pt x="434" y="1941"/>
                    <a:pt x="526" y="1918"/>
                    <a:pt x="617" y="1873"/>
                  </a:cubicBezTo>
                  <a:cubicBezTo>
                    <a:pt x="708" y="1850"/>
                    <a:pt x="777" y="1804"/>
                    <a:pt x="868" y="1758"/>
                  </a:cubicBezTo>
                  <a:cubicBezTo>
                    <a:pt x="936" y="1736"/>
                    <a:pt x="1028" y="1690"/>
                    <a:pt x="1096" y="1667"/>
                  </a:cubicBezTo>
                  <a:lnTo>
                    <a:pt x="1165" y="1667"/>
                  </a:lnTo>
                  <a:cubicBezTo>
                    <a:pt x="1210" y="1644"/>
                    <a:pt x="1256" y="1644"/>
                    <a:pt x="1302" y="1622"/>
                  </a:cubicBezTo>
                  <a:cubicBezTo>
                    <a:pt x="1347" y="1599"/>
                    <a:pt x="1393" y="1599"/>
                    <a:pt x="1439" y="1576"/>
                  </a:cubicBezTo>
                  <a:cubicBezTo>
                    <a:pt x="1553" y="1530"/>
                    <a:pt x="1667" y="1485"/>
                    <a:pt x="1781" y="1462"/>
                  </a:cubicBezTo>
                  <a:lnTo>
                    <a:pt x="1758" y="1462"/>
                  </a:lnTo>
                  <a:cubicBezTo>
                    <a:pt x="1781" y="1462"/>
                    <a:pt x="1781" y="1439"/>
                    <a:pt x="1804" y="1439"/>
                  </a:cubicBezTo>
                  <a:lnTo>
                    <a:pt x="1781" y="1439"/>
                  </a:lnTo>
                  <a:cubicBezTo>
                    <a:pt x="1849" y="1416"/>
                    <a:pt x="1918" y="1393"/>
                    <a:pt x="1986" y="1370"/>
                  </a:cubicBezTo>
                  <a:cubicBezTo>
                    <a:pt x="2009" y="1348"/>
                    <a:pt x="2032" y="1348"/>
                    <a:pt x="2055" y="1325"/>
                  </a:cubicBezTo>
                  <a:lnTo>
                    <a:pt x="2146" y="1325"/>
                  </a:lnTo>
                  <a:cubicBezTo>
                    <a:pt x="2169" y="1302"/>
                    <a:pt x="2215" y="1302"/>
                    <a:pt x="2237" y="1279"/>
                  </a:cubicBezTo>
                  <a:cubicBezTo>
                    <a:pt x="2306" y="1256"/>
                    <a:pt x="2374" y="1234"/>
                    <a:pt x="2466" y="1211"/>
                  </a:cubicBezTo>
                  <a:cubicBezTo>
                    <a:pt x="2534" y="1165"/>
                    <a:pt x="2603" y="1142"/>
                    <a:pt x="2671" y="1119"/>
                  </a:cubicBezTo>
                  <a:cubicBezTo>
                    <a:pt x="2671" y="1119"/>
                    <a:pt x="2694" y="1119"/>
                    <a:pt x="2694" y="1097"/>
                  </a:cubicBezTo>
                  <a:cubicBezTo>
                    <a:pt x="2740" y="1097"/>
                    <a:pt x="2785" y="1097"/>
                    <a:pt x="2808" y="1074"/>
                  </a:cubicBezTo>
                  <a:cubicBezTo>
                    <a:pt x="2899" y="1051"/>
                    <a:pt x="2991" y="1005"/>
                    <a:pt x="3082" y="960"/>
                  </a:cubicBezTo>
                  <a:cubicBezTo>
                    <a:pt x="3173" y="937"/>
                    <a:pt x="3242" y="914"/>
                    <a:pt x="3310" y="868"/>
                  </a:cubicBezTo>
                  <a:cubicBezTo>
                    <a:pt x="3333" y="868"/>
                    <a:pt x="3379" y="845"/>
                    <a:pt x="3402" y="823"/>
                  </a:cubicBezTo>
                  <a:cubicBezTo>
                    <a:pt x="3424" y="823"/>
                    <a:pt x="3447" y="800"/>
                    <a:pt x="3470" y="800"/>
                  </a:cubicBezTo>
                  <a:lnTo>
                    <a:pt x="3493" y="800"/>
                  </a:lnTo>
                  <a:cubicBezTo>
                    <a:pt x="3516" y="777"/>
                    <a:pt x="3516" y="777"/>
                    <a:pt x="3538" y="777"/>
                  </a:cubicBezTo>
                  <a:cubicBezTo>
                    <a:pt x="3607" y="754"/>
                    <a:pt x="3675" y="731"/>
                    <a:pt x="3721" y="709"/>
                  </a:cubicBezTo>
                  <a:cubicBezTo>
                    <a:pt x="3812" y="686"/>
                    <a:pt x="3904" y="640"/>
                    <a:pt x="3972" y="617"/>
                  </a:cubicBezTo>
                  <a:cubicBezTo>
                    <a:pt x="4041" y="594"/>
                    <a:pt x="4109" y="572"/>
                    <a:pt x="4200" y="549"/>
                  </a:cubicBezTo>
                  <a:cubicBezTo>
                    <a:pt x="4200" y="549"/>
                    <a:pt x="4200" y="549"/>
                    <a:pt x="4223" y="526"/>
                  </a:cubicBezTo>
                  <a:lnTo>
                    <a:pt x="4246" y="526"/>
                  </a:lnTo>
                  <a:cubicBezTo>
                    <a:pt x="4269" y="526"/>
                    <a:pt x="4292" y="503"/>
                    <a:pt x="4315" y="503"/>
                  </a:cubicBezTo>
                  <a:cubicBezTo>
                    <a:pt x="4337" y="480"/>
                    <a:pt x="4383" y="457"/>
                    <a:pt x="4406" y="457"/>
                  </a:cubicBezTo>
                  <a:cubicBezTo>
                    <a:pt x="4429" y="435"/>
                    <a:pt x="4451" y="435"/>
                    <a:pt x="4451" y="435"/>
                  </a:cubicBezTo>
                  <a:cubicBezTo>
                    <a:pt x="4474" y="412"/>
                    <a:pt x="4497" y="412"/>
                    <a:pt x="4520" y="389"/>
                  </a:cubicBezTo>
                  <a:cubicBezTo>
                    <a:pt x="4543" y="389"/>
                    <a:pt x="4566" y="366"/>
                    <a:pt x="4588" y="343"/>
                  </a:cubicBezTo>
                  <a:cubicBezTo>
                    <a:pt x="4588" y="343"/>
                    <a:pt x="4611" y="343"/>
                    <a:pt x="4611" y="321"/>
                  </a:cubicBezTo>
                  <a:cubicBezTo>
                    <a:pt x="4634" y="321"/>
                    <a:pt x="4657" y="298"/>
                    <a:pt x="4657" y="298"/>
                  </a:cubicBezTo>
                  <a:cubicBezTo>
                    <a:pt x="4680" y="275"/>
                    <a:pt x="4703" y="252"/>
                    <a:pt x="4703" y="229"/>
                  </a:cubicBezTo>
                  <a:cubicBezTo>
                    <a:pt x="4703" y="206"/>
                    <a:pt x="4703" y="161"/>
                    <a:pt x="4680" y="138"/>
                  </a:cubicBezTo>
                  <a:cubicBezTo>
                    <a:pt x="4680" y="115"/>
                    <a:pt x="4680" y="92"/>
                    <a:pt x="4657" y="92"/>
                  </a:cubicBezTo>
                  <a:cubicBezTo>
                    <a:pt x="4657" y="69"/>
                    <a:pt x="4634" y="47"/>
                    <a:pt x="4634" y="47"/>
                  </a:cubicBezTo>
                  <a:cubicBezTo>
                    <a:pt x="4611" y="24"/>
                    <a:pt x="4566" y="1"/>
                    <a:pt x="4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9740;p58">
              <a:extLst>
                <a:ext uri="{FF2B5EF4-FFF2-40B4-BE49-F238E27FC236}">
                  <a16:creationId xmlns:a16="http://schemas.microsoft.com/office/drawing/2014/main" id="{BAEDEBBB-4DFD-8A1B-633C-31D1DB4165F8}"/>
                </a:ext>
              </a:extLst>
            </p:cNvPr>
            <p:cNvSpPr/>
            <p:nvPr/>
          </p:nvSpPr>
          <p:spPr>
            <a:xfrm>
              <a:off x="6095772" y="2939444"/>
              <a:ext cx="62411" cy="61375"/>
            </a:xfrm>
            <a:custGeom>
              <a:avLst/>
              <a:gdLst/>
              <a:ahLst/>
              <a:cxnLst/>
              <a:rect l="l" t="t" r="r" b="b"/>
              <a:pathLst>
                <a:path w="1325" h="1303" extrusionOk="0">
                  <a:moveTo>
                    <a:pt x="480" y="1"/>
                  </a:moveTo>
                  <a:cubicBezTo>
                    <a:pt x="366" y="24"/>
                    <a:pt x="274" y="92"/>
                    <a:pt x="229" y="161"/>
                  </a:cubicBezTo>
                  <a:cubicBezTo>
                    <a:pt x="160" y="229"/>
                    <a:pt x="115" y="298"/>
                    <a:pt x="92" y="366"/>
                  </a:cubicBezTo>
                  <a:cubicBezTo>
                    <a:pt x="69" y="435"/>
                    <a:pt x="23" y="503"/>
                    <a:pt x="23" y="572"/>
                  </a:cubicBezTo>
                  <a:cubicBezTo>
                    <a:pt x="23" y="617"/>
                    <a:pt x="0" y="663"/>
                    <a:pt x="0" y="709"/>
                  </a:cubicBezTo>
                  <a:cubicBezTo>
                    <a:pt x="0" y="754"/>
                    <a:pt x="23" y="800"/>
                    <a:pt x="23" y="846"/>
                  </a:cubicBezTo>
                  <a:cubicBezTo>
                    <a:pt x="23" y="868"/>
                    <a:pt x="46" y="914"/>
                    <a:pt x="69" y="960"/>
                  </a:cubicBezTo>
                  <a:cubicBezTo>
                    <a:pt x="69" y="982"/>
                    <a:pt x="92" y="1005"/>
                    <a:pt x="115" y="1028"/>
                  </a:cubicBezTo>
                  <a:cubicBezTo>
                    <a:pt x="115" y="1051"/>
                    <a:pt x="137" y="1051"/>
                    <a:pt x="137" y="1074"/>
                  </a:cubicBezTo>
                  <a:cubicBezTo>
                    <a:pt x="160" y="1097"/>
                    <a:pt x="206" y="1119"/>
                    <a:pt x="229" y="1142"/>
                  </a:cubicBezTo>
                  <a:cubicBezTo>
                    <a:pt x="297" y="1188"/>
                    <a:pt x="366" y="1234"/>
                    <a:pt x="457" y="1256"/>
                  </a:cubicBezTo>
                  <a:cubicBezTo>
                    <a:pt x="525" y="1279"/>
                    <a:pt x="617" y="1302"/>
                    <a:pt x="708" y="1302"/>
                  </a:cubicBezTo>
                  <a:cubicBezTo>
                    <a:pt x="799" y="1302"/>
                    <a:pt x="868" y="1279"/>
                    <a:pt x="936" y="1256"/>
                  </a:cubicBezTo>
                  <a:cubicBezTo>
                    <a:pt x="1050" y="1211"/>
                    <a:pt x="1119" y="1142"/>
                    <a:pt x="1165" y="1074"/>
                  </a:cubicBezTo>
                  <a:cubicBezTo>
                    <a:pt x="1210" y="1005"/>
                    <a:pt x="1256" y="960"/>
                    <a:pt x="1279" y="891"/>
                  </a:cubicBezTo>
                  <a:cubicBezTo>
                    <a:pt x="1302" y="800"/>
                    <a:pt x="1324" y="731"/>
                    <a:pt x="1324" y="640"/>
                  </a:cubicBezTo>
                  <a:cubicBezTo>
                    <a:pt x="1324" y="594"/>
                    <a:pt x="1302" y="526"/>
                    <a:pt x="1279" y="480"/>
                  </a:cubicBezTo>
                  <a:cubicBezTo>
                    <a:pt x="1279" y="435"/>
                    <a:pt x="1256" y="389"/>
                    <a:pt x="1233" y="343"/>
                  </a:cubicBezTo>
                  <a:cubicBezTo>
                    <a:pt x="1210" y="298"/>
                    <a:pt x="1187" y="275"/>
                    <a:pt x="1142" y="229"/>
                  </a:cubicBezTo>
                  <a:cubicBezTo>
                    <a:pt x="1142" y="229"/>
                    <a:pt x="1142" y="206"/>
                    <a:pt x="1119" y="206"/>
                  </a:cubicBezTo>
                  <a:cubicBezTo>
                    <a:pt x="1119" y="184"/>
                    <a:pt x="1096" y="161"/>
                    <a:pt x="1096" y="161"/>
                  </a:cubicBezTo>
                  <a:cubicBezTo>
                    <a:pt x="1050" y="138"/>
                    <a:pt x="1050" y="115"/>
                    <a:pt x="1005" y="115"/>
                  </a:cubicBezTo>
                  <a:cubicBezTo>
                    <a:pt x="936" y="47"/>
                    <a:pt x="845" y="24"/>
                    <a:pt x="754" y="24"/>
                  </a:cubicBezTo>
                  <a:lnTo>
                    <a:pt x="731" y="24"/>
                  </a:lnTo>
                  <a:cubicBezTo>
                    <a:pt x="708" y="1"/>
                    <a:pt x="685" y="1"/>
                    <a:pt x="6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9741;p58">
              <a:extLst>
                <a:ext uri="{FF2B5EF4-FFF2-40B4-BE49-F238E27FC236}">
                  <a16:creationId xmlns:a16="http://schemas.microsoft.com/office/drawing/2014/main" id="{A7C4F699-4055-64C9-9860-092CAE28122C}"/>
                </a:ext>
              </a:extLst>
            </p:cNvPr>
            <p:cNvSpPr/>
            <p:nvPr/>
          </p:nvSpPr>
          <p:spPr>
            <a:xfrm>
              <a:off x="6082865" y="2988903"/>
              <a:ext cx="82853" cy="107582"/>
            </a:xfrm>
            <a:custGeom>
              <a:avLst/>
              <a:gdLst/>
              <a:ahLst/>
              <a:cxnLst/>
              <a:rect l="l" t="t" r="r" b="b"/>
              <a:pathLst>
                <a:path w="1759" h="2284" extrusionOk="0">
                  <a:moveTo>
                    <a:pt x="1096" y="1"/>
                  </a:moveTo>
                  <a:cubicBezTo>
                    <a:pt x="1005" y="24"/>
                    <a:pt x="936" y="47"/>
                    <a:pt x="845" y="47"/>
                  </a:cubicBezTo>
                  <a:cubicBezTo>
                    <a:pt x="799" y="69"/>
                    <a:pt x="777" y="69"/>
                    <a:pt x="731" y="92"/>
                  </a:cubicBezTo>
                  <a:cubicBezTo>
                    <a:pt x="708" y="92"/>
                    <a:pt x="663" y="92"/>
                    <a:pt x="640" y="115"/>
                  </a:cubicBezTo>
                  <a:cubicBezTo>
                    <a:pt x="623" y="109"/>
                    <a:pt x="607" y="107"/>
                    <a:pt x="593" y="107"/>
                  </a:cubicBezTo>
                  <a:cubicBezTo>
                    <a:pt x="551" y="107"/>
                    <a:pt x="526" y="132"/>
                    <a:pt x="526" y="184"/>
                  </a:cubicBezTo>
                  <a:cubicBezTo>
                    <a:pt x="503" y="206"/>
                    <a:pt x="503" y="252"/>
                    <a:pt x="480" y="275"/>
                  </a:cubicBezTo>
                  <a:cubicBezTo>
                    <a:pt x="457" y="321"/>
                    <a:pt x="457" y="343"/>
                    <a:pt x="434" y="389"/>
                  </a:cubicBezTo>
                  <a:cubicBezTo>
                    <a:pt x="411" y="435"/>
                    <a:pt x="389" y="503"/>
                    <a:pt x="366" y="572"/>
                  </a:cubicBezTo>
                  <a:cubicBezTo>
                    <a:pt x="320" y="686"/>
                    <a:pt x="252" y="800"/>
                    <a:pt x="206" y="891"/>
                  </a:cubicBezTo>
                  <a:cubicBezTo>
                    <a:pt x="183" y="960"/>
                    <a:pt x="160" y="1005"/>
                    <a:pt x="138" y="1051"/>
                  </a:cubicBezTo>
                  <a:cubicBezTo>
                    <a:pt x="115" y="1119"/>
                    <a:pt x="92" y="1188"/>
                    <a:pt x="69" y="1234"/>
                  </a:cubicBezTo>
                  <a:cubicBezTo>
                    <a:pt x="69" y="1302"/>
                    <a:pt x="46" y="1348"/>
                    <a:pt x="46" y="1416"/>
                  </a:cubicBezTo>
                  <a:cubicBezTo>
                    <a:pt x="23" y="1485"/>
                    <a:pt x="1" y="1576"/>
                    <a:pt x="1" y="1644"/>
                  </a:cubicBezTo>
                  <a:cubicBezTo>
                    <a:pt x="1" y="1713"/>
                    <a:pt x="23" y="1781"/>
                    <a:pt x="69" y="1850"/>
                  </a:cubicBezTo>
                  <a:cubicBezTo>
                    <a:pt x="69" y="1895"/>
                    <a:pt x="115" y="1941"/>
                    <a:pt x="138" y="1964"/>
                  </a:cubicBezTo>
                  <a:cubicBezTo>
                    <a:pt x="160" y="1987"/>
                    <a:pt x="183" y="2010"/>
                    <a:pt x="206" y="2032"/>
                  </a:cubicBezTo>
                  <a:cubicBezTo>
                    <a:pt x="252" y="2078"/>
                    <a:pt x="320" y="2124"/>
                    <a:pt x="366" y="2147"/>
                  </a:cubicBezTo>
                  <a:cubicBezTo>
                    <a:pt x="434" y="2169"/>
                    <a:pt x="480" y="2215"/>
                    <a:pt x="548" y="2238"/>
                  </a:cubicBezTo>
                  <a:cubicBezTo>
                    <a:pt x="617" y="2261"/>
                    <a:pt x="708" y="2261"/>
                    <a:pt x="777" y="2283"/>
                  </a:cubicBezTo>
                  <a:cubicBezTo>
                    <a:pt x="868" y="2283"/>
                    <a:pt x="936" y="2261"/>
                    <a:pt x="1028" y="2261"/>
                  </a:cubicBezTo>
                  <a:cubicBezTo>
                    <a:pt x="1096" y="2238"/>
                    <a:pt x="1165" y="2238"/>
                    <a:pt x="1233" y="2215"/>
                  </a:cubicBezTo>
                  <a:cubicBezTo>
                    <a:pt x="1302" y="2215"/>
                    <a:pt x="1347" y="2169"/>
                    <a:pt x="1416" y="2147"/>
                  </a:cubicBezTo>
                  <a:cubicBezTo>
                    <a:pt x="1484" y="2124"/>
                    <a:pt x="1553" y="2055"/>
                    <a:pt x="1598" y="1987"/>
                  </a:cubicBezTo>
                  <a:cubicBezTo>
                    <a:pt x="1667" y="1918"/>
                    <a:pt x="1735" y="1827"/>
                    <a:pt x="1735" y="1736"/>
                  </a:cubicBezTo>
                  <a:cubicBezTo>
                    <a:pt x="1758" y="1644"/>
                    <a:pt x="1758" y="1553"/>
                    <a:pt x="1758" y="1485"/>
                  </a:cubicBezTo>
                  <a:cubicBezTo>
                    <a:pt x="1758" y="1393"/>
                    <a:pt x="1758" y="1325"/>
                    <a:pt x="1758" y="1234"/>
                  </a:cubicBezTo>
                  <a:cubicBezTo>
                    <a:pt x="1758" y="1165"/>
                    <a:pt x="1735" y="1074"/>
                    <a:pt x="1735" y="982"/>
                  </a:cubicBezTo>
                  <a:cubicBezTo>
                    <a:pt x="1712" y="914"/>
                    <a:pt x="1712" y="823"/>
                    <a:pt x="1690" y="754"/>
                  </a:cubicBezTo>
                  <a:cubicBezTo>
                    <a:pt x="1667" y="617"/>
                    <a:pt x="1621" y="457"/>
                    <a:pt x="1576" y="321"/>
                  </a:cubicBezTo>
                  <a:cubicBezTo>
                    <a:pt x="1553" y="275"/>
                    <a:pt x="1553" y="252"/>
                    <a:pt x="1530" y="206"/>
                  </a:cubicBezTo>
                  <a:cubicBezTo>
                    <a:pt x="1530" y="184"/>
                    <a:pt x="1530" y="184"/>
                    <a:pt x="1530" y="161"/>
                  </a:cubicBezTo>
                  <a:cubicBezTo>
                    <a:pt x="1530" y="115"/>
                    <a:pt x="1507" y="69"/>
                    <a:pt x="1484" y="47"/>
                  </a:cubicBezTo>
                  <a:cubicBezTo>
                    <a:pt x="1439" y="24"/>
                    <a:pt x="1416" y="1"/>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9742;p58">
              <a:extLst>
                <a:ext uri="{FF2B5EF4-FFF2-40B4-BE49-F238E27FC236}">
                  <a16:creationId xmlns:a16="http://schemas.microsoft.com/office/drawing/2014/main" id="{793F80FD-0B5D-8D56-63F2-15185DEEAAD9}"/>
                </a:ext>
              </a:extLst>
            </p:cNvPr>
            <p:cNvSpPr/>
            <p:nvPr/>
          </p:nvSpPr>
          <p:spPr>
            <a:xfrm>
              <a:off x="5476486" y="3455562"/>
              <a:ext cx="166696" cy="175268"/>
            </a:xfrm>
            <a:custGeom>
              <a:avLst/>
              <a:gdLst/>
              <a:ahLst/>
              <a:cxnLst/>
              <a:rect l="l" t="t" r="r" b="b"/>
              <a:pathLst>
                <a:path w="3539" h="3721" extrusionOk="0">
                  <a:moveTo>
                    <a:pt x="2191" y="0"/>
                  </a:moveTo>
                  <a:cubicBezTo>
                    <a:pt x="2123" y="46"/>
                    <a:pt x="2054" y="69"/>
                    <a:pt x="1963" y="114"/>
                  </a:cubicBezTo>
                  <a:cubicBezTo>
                    <a:pt x="1895" y="137"/>
                    <a:pt x="1826" y="160"/>
                    <a:pt x="1758" y="183"/>
                  </a:cubicBezTo>
                  <a:cubicBezTo>
                    <a:pt x="1689" y="206"/>
                    <a:pt x="1621" y="228"/>
                    <a:pt x="1552" y="251"/>
                  </a:cubicBezTo>
                  <a:lnTo>
                    <a:pt x="1507" y="274"/>
                  </a:lnTo>
                  <a:lnTo>
                    <a:pt x="1484" y="274"/>
                  </a:lnTo>
                  <a:cubicBezTo>
                    <a:pt x="1415" y="297"/>
                    <a:pt x="1370" y="320"/>
                    <a:pt x="1324" y="343"/>
                  </a:cubicBezTo>
                  <a:lnTo>
                    <a:pt x="1278" y="365"/>
                  </a:lnTo>
                  <a:cubicBezTo>
                    <a:pt x="1233" y="411"/>
                    <a:pt x="1210" y="434"/>
                    <a:pt x="1141" y="479"/>
                  </a:cubicBezTo>
                  <a:cubicBezTo>
                    <a:pt x="1096" y="502"/>
                    <a:pt x="1050" y="502"/>
                    <a:pt x="1004" y="502"/>
                  </a:cubicBezTo>
                  <a:cubicBezTo>
                    <a:pt x="982" y="525"/>
                    <a:pt x="959" y="525"/>
                    <a:pt x="936" y="525"/>
                  </a:cubicBezTo>
                  <a:cubicBezTo>
                    <a:pt x="913" y="548"/>
                    <a:pt x="890" y="548"/>
                    <a:pt x="867" y="571"/>
                  </a:cubicBezTo>
                  <a:lnTo>
                    <a:pt x="822" y="616"/>
                  </a:lnTo>
                  <a:lnTo>
                    <a:pt x="708" y="708"/>
                  </a:lnTo>
                  <a:cubicBezTo>
                    <a:pt x="639" y="776"/>
                    <a:pt x="571" y="822"/>
                    <a:pt x="525" y="867"/>
                  </a:cubicBezTo>
                  <a:cubicBezTo>
                    <a:pt x="502" y="867"/>
                    <a:pt x="479" y="890"/>
                    <a:pt x="457" y="913"/>
                  </a:cubicBezTo>
                  <a:lnTo>
                    <a:pt x="411" y="959"/>
                  </a:lnTo>
                  <a:lnTo>
                    <a:pt x="365" y="1004"/>
                  </a:lnTo>
                  <a:cubicBezTo>
                    <a:pt x="342" y="1004"/>
                    <a:pt x="320" y="1027"/>
                    <a:pt x="320" y="1050"/>
                  </a:cubicBezTo>
                  <a:lnTo>
                    <a:pt x="297" y="1050"/>
                  </a:lnTo>
                  <a:lnTo>
                    <a:pt x="274" y="1073"/>
                  </a:lnTo>
                  <a:cubicBezTo>
                    <a:pt x="274" y="1073"/>
                    <a:pt x="251" y="1096"/>
                    <a:pt x="251" y="1119"/>
                  </a:cubicBezTo>
                  <a:cubicBezTo>
                    <a:pt x="228" y="1119"/>
                    <a:pt x="228" y="1141"/>
                    <a:pt x="206" y="1164"/>
                  </a:cubicBezTo>
                  <a:cubicBezTo>
                    <a:pt x="183" y="1233"/>
                    <a:pt x="137" y="1301"/>
                    <a:pt x="114" y="1370"/>
                  </a:cubicBezTo>
                  <a:cubicBezTo>
                    <a:pt x="91" y="1438"/>
                    <a:pt x="69" y="1507"/>
                    <a:pt x="46" y="1552"/>
                  </a:cubicBezTo>
                  <a:cubicBezTo>
                    <a:pt x="23" y="1644"/>
                    <a:pt x="0" y="1735"/>
                    <a:pt x="0" y="1803"/>
                  </a:cubicBezTo>
                  <a:cubicBezTo>
                    <a:pt x="0" y="1872"/>
                    <a:pt x="0" y="1963"/>
                    <a:pt x="23" y="2032"/>
                  </a:cubicBezTo>
                  <a:cubicBezTo>
                    <a:pt x="23" y="2077"/>
                    <a:pt x="46" y="2100"/>
                    <a:pt x="46" y="2146"/>
                  </a:cubicBezTo>
                  <a:lnTo>
                    <a:pt x="69" y="2191"/>
                  </a:lnTo>
                  <a:cubicBezTo>
                    <a:pt x="69" y="2214"/>
                    <a:pt x="91" y="2237"/>
                    <a:pt x="91" y="2283"/>
                  </a:cubicBezTo>
                  <a:cubicBezTo>
                    <a:pt x="114" y="2328"/>
                    <a:pt x="137" y="2374"/>
                    <a:pt x="160" y="2442"/>
                  </a:cubicBezTo>
                  <a:cubicBezTo>
                    <a:pt x="183" y="2488"/>
                    <a:pt x="228" y="2511"/>
                    <a:pt x="251" y="2557"/>
                  </a:cubicBezTo>
                  <a:cubicBezTo>
                    <a:pt x="251" y="2579"/>
                    <a:pt x="274" y="2579"/>
                    <a:pt x="274" y="2602"/>
                  </a:cubicBezTo>
                  <a:lnTo>
                    <a:pt x="297" y="2625"/>
                  </a:lnTo>
                  <a:cubicBezTo>
                    <a:pt x="342" y="2694"/>
                    <a:pt x="365" y="2739"/>
                    <a:pt x="411" y="2785"/>
                  </a:cubicBezTo>
                  <a:cubicBezTo>
                    <a:pt x="434" y="2830"/>
                    <a:pt x="457" y="2853"/>
                    <a:pt x="479" y="2876"/>
                  </a:cubicBezTo>
                  <a:cubicBezTo>
                    <a:pt x="502" y="2899"/>
                    <a:pt x="525" y="2922"/>
                    <a:pt x="548" y="2967"/>
                  </a:cubicBezTo>
                  <a:cubicBezTo>
                    <a:pt x="571" y="2990"/>
                    <a:pt x="594" y="3013"/>
                    <a:pt x="616" y="3036"/>
                  </a:cubicBezTo>
                  <a:cubicBezTo>
                    <a:pt x="639" y="3059"/>
                    <a:pt x="662" y="3104"/>
                    <a:pt x="685" y="3127"/>
                  </a:cubicBezTo>
                  <a:lnTo>
                    <a:pt x="822" y="3287"/>
                  </a:lnTo>
                  <a:cubicBezTo>
                    <a:pt x="867" y="3355"/>
                    <a:pt x="913" y="3401"/>
                    <a:pt x="959" y="3447"/>
                  </a:cubicBezTo>
                  <a:cubicBezTo>
                    <a:pt x="982" y="3470"/>
                    <a:pt x="1027" y="3515"/>
                    <a:pt x="1050" y="3538"/>
                  </a:cubicBezTo>
                  <a:cubicBezTo>
                    <a:pt x="1073" y="3538"/>
                    <a:pt x="1073" y="3538"/>
                    <a:pt x="1096" y="3561"/>
                  </a:cubicBezTo>
                  <a:cubicBezTo>
                    <a:pt x="1096" y="3561"/>
                    <a:pt x="1119" y="3584"/>
                    <a:pt x="1119" y="3584"/>
                  </a:cubicBezTo>
                  <a:cubicBezTo>
                    <a:pt x="1141" y="3584"/>
                    <a:pt x="1164" y="3607"/>
                    <a:pt x="1164" y="3607"/>
                  </a:cubicBezTo>
                  <a:cubicBezTo>
                    <a:pt x="1210" y="3652"/>
                    <a:pt x="1256" y="3675"/>
                    <a:pt x="1301" y="3698"/>
                  </a:cubicBezTo>
                  <a:cubicBezTo>
                    <a:pt x="1324" y="3698"/>
                    <a:pt x="1324" y="3721"/>
                    <a:pt x="1347" y="3721"/>
                  </a:cubicBezTo>
                  <a:cubicBezTo>
                    <a:pt x="1392" y="3721"/>
                    <a:pt x="1461" y="3698"/>
                    <a:pt x="1507" y="3698"/>
                  </a:cubicBezTo>
                  <a:cubicBezTo>
                    <a:pt x="1598" y="3675"/>
                    <a:pt x="1689" y="3652"/>
                    <a:pt x="1780" y="3652"/>
                  </a:cubicBezTo>
                  <a:lnTo>
                    <a:pt x="1826" y="3652"/>
                  </a:lnTo>
                  <a:cubicBezTo>
                    <a:pt x="1849" y="3629"/>
                    <a:pt x="1895" y="3629"/>
                    <a:pt x="1917" y="3629"/>
                  </a:cubicBezTo>
                  <a:cubicBezTo>
                    <a:pt x="1963" y="3629"/>
                    <a:pt x="2009" y="3607"/>
                    <a:pt x="2054" y="3607"/>
                  </a:cubicBezTo>
                  <a:lnTo>
                    <a:pt x="2100" y="3607"/>
                  </a:lnTo>
                  <a:cubicBezTo>
                    <a:pt x="2146" y="3584"/>
                    <a:pt x="2191" y="3561"/>
                    <a:pt x="2260" y="3561"/>
                  </a:cubicBezTo>
                  <a:cubicBezTo>
                    <a:pt x="2328" y="3538"/>
                    <a:pt x="2397" y="3492"/>
                    <a:pt x="2488" y="3470"/>
                  </a:cubicBezTo>
                  <a:lnTo>
                    <a:pt x="2511" y="3470"/>
                  </a:lnTo>
                  <a:cubicBezTo>
                    <a:pt x="2579" y="3447"/>
                    <a:pt x="2648" y="3424"/>
                    <a:pt x="2693" y="3401"/>
                  </a:cubicBezTo>
                  <a:cubicBezTo>
                    <a:pt x="2762" y="3378"/>
                    <a:pt x="2808" y="3333"/>
                    <a:pt x="2876" y="3287"/>
                  </a:cubicBezTo>
                  <a:cubicBezTo>
                    <a:pt x="2945" y="3241"/>
                    <a:pt x="3013" y="3196"/>
                    <a:pt x="3059" y="3150"/>
                  </a:cubicBezTo>
                  <a:cubicBezTo>
                    <a:pt x="3104" y="3104"/>
                    <a:pt x="3150" y="3059"/>
                    <a:pt x="3196" y="3013"/>
                  </a:cubicBezTo>
                  <a:cubicBezTo>
                    <a:pt x="3241" y="2945"/>
                    <a:pt x="3287" y="2876"/>
                    <a:pt x="3333" y="2808"/>
                  </a:cubicBezTo>
                  <a:cubicBezTo>
                    <a:pt x="3378" y="2739"/>
                    <a:pt x="3424" y="2671"/>
                    <a:pt x="3447" y="2579"/>
                  </a:cubicBezTo>
                  <a:cubicBezTo>
                    <a:pt x="3470" y="2557"/>
                    <a:pt x="3470" y="2511"/>
                    <a:pt x="3470" y="2488"/>
                  </a:cubicBezTo>
                  <a:cubicBezTo>
                    <a:pt x="3470" y="2465"/>
                    <a:pt x="3492" y="2442"/>
                    <a:pt x="3492" y="2420"/>
                  </a:cubicBezTo>
                  <a:cubicBezTo>
                    <a:pt x="3515" y="2351"/>
                    <a:pt x="3538" y="2283"/>
                    <a:pt x="3538" y="2214"/>
                  </a:cubicBezTo>
                  <a:cubicBezTo>
                    <a:pt x="3538" y="2146"/>
                    <a:pt x="3515" y="2077"/>
                    <a:pt x="3515" y="2009"/>
                  </a:cubicBezTo>
                  <a:cubicBezTo>
                    <a:pt x="3492" y="1917"/>
                    <a:pt x="3492" y="1849"/>
                    <a:pt x="3470" y="1780"/>
                  </a:cubicBezTo>
                  <a:cubicBezTo>
                    <a:pt x="3447" y="1712"/>
                    <a:pt x="3401" y="1644"/>
                    <a:pt x="3355" y="1552"/>
                  </a:cubicBezTo>
                  <a:cubicBezTo>
                    <a:pt x="3310" y="1461"/>
                    <a:pt x="3241" y="1370"/>
                    <a:pt x="3196" y="1278"/>
                  </a:cubicBezTo>
                  <a:lnTo>
                    <a:pt x="3173" y="1233"/>
                  </a:lnTo>
                  <a:cubicBezTo>
                    <a:pt x="3127" y="1141"/>
                    <a:pt x="3082" y="1050"/>
                    <a:pt x="3013" y="959"/>
                  </a:cubicBezTo>
                  <a:cubicBezTo>
                    <a:pt x="2990" y="913"/>
                    <a:pt x="2967" y="867"/>
                    <a:pt x="2945" y="822"/>
                  </a:cubicBezTo>
                  <a:cubicBezTo>
                    <a:pt x="2922" y="799"/>
                    <a:pt x="2899" y="753"/>
                    <a:pt x="2876" y="708"/>
                  </a:cubicBezTo>
                  <a:lnTo>
                    <a:pt x="2830" y="662"/>
                  </a:lnTo>
                  <a:cubicBezTo>
                    <a:pt x="2808" y="594"/>
                    <a:pt x="2762" y="525"/>
                    <a:pt x="2716" y="457"/>
                  </a:cubicBezTo>
                  <a:cubicBezTo>
                    <a:pt x="2671" y="411"/>
                    <a:pt x="2625" y="365"/>
                    <a:pt x="2579" y="320"/>
                  </a:cubicBezTo>
                  <a:cubicBezTo>
                    <a:pt x="2557" y="251"/>
                    <a:pt x="2511" y="206"/>
                    <a:pt x="2465" y="160"/>
                  </a:cubicBezTo>
                  <a:lnTo>
                    <a:pt x="2465" y="137"/>
                  </a:lnTo>
                  <a:cubicBezTo>
                    <a:pt x="2442" y="114"/>
                    <a:pt x="2420" y="91"/>
                    <a:pt x="2420" y="69"/>
                  </a:cubicBezTo>
                  <a:cubicBezTo>
                    <a:pt x="2397" y="69"/>
                    <a:pt x="2397" y="46"/>
                    <a:pt x="2374" y="46"/>
                  </a:cubicBezTo>
                  <a:cubicBezTo>
                    <a:pt x="2374" y="46"/>
                    <a:pt x="2374" y="46"/>
                    <a:pt x="2374" y="23"/>
                  </a:cubicBezTo>
                  <a:cubicBezTo>
                    <a:pt x="2351" y="23"/>
                    <a:pt x="2328" y="23"/>
                    <a:pt x="2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9743;p58">
              <a:extLst>
                <a:ext uri="{FF2B5EF4-FFF2-40B4-BE49-F238E27FC236}">
                  <a16:creationId xmlns:a16="http://schemas.microsoft.com/office/drawing/2014/main" id="{92205765-6F6C-2BFC-335D-C93A22BA02BA}"/>
                </a:ext>
              </a:extLst>
            </p:cNvPr>
            <p:cNvSpPr/>
            <p:nvPr/>
          </p:nvSpPr>
          <p:spPr>
            <a:xfrm>
              <a:off x="5243177" y="4167303"/>
              <a:ext cx="163446" cy="137681"/>
            </a:xfrm>
            <a:custGeom>
              <a:avLst/>
              <a:gdLst/>
              <a:ahLst/>
              <a:cxnLst/>
              <a:rect l="l" t="t" r="r" b="b"/>
              <a:pathLst>
                <a:path w="3470" h="2923" extrusionOk="0">
                  <a:moveTo>
                    <a:pt x="708" y="0"/>
                  </a:moveTo>
                  <a:cubicBezTo>
                    <a:pt x="685" y="23"/>
                    <a:pt x="639" y="46"/>
                    <a:pt x="593" y="69"/>
                  </a:cubicBezTo>
                  <a:cubicBezTo>
                    <a:pt x="571" y="69"/>
                    <a:pt x="548" y="92"/>
                    <a:pt x="548" y="92"/>
                  </a:cubicBezTo>
                  <a:cubicBezTo>
                    <a:pt x="525" y="115"/>
                    <a:pt x="502" y="115"/>
                    <a:pt x="457" y="115"/>
                  </a:cubicBezTo>
                  <a:cubicBezTo>
                    <a:pt x="434" y="137"/>
                    <a:pt x="411" y="183"/>
                    <a:pt x="388" y="206"/>
                  </a:cubicBezTo>
                  <a:cubicBezTo>
                    <a:pt x="320" y="274"/>
                    <a:pt x="274" y="343"/>
                    <a:pt x="251" y="411"/>
                  </a:cubicBezTo>
                  <a:cubicBezTo>
                    <a:pt x="205" y="480"/>
                    <a:pt x="160" y="548"/>
                    <a:pt x="137" y="640"/>
                  </a:cubicBezTo>
                  <a:cubicBezTo>
                    <a:pt x="114" y="662"/>
                    <a:pt x="114" y="708"/>
                    <a:pt x="91" y="754"/>
                  </a:cubicBezTo>
                  <a:cubicBezTo>
                    <a:pt x="91" y="777"/>
                    <a:pt x="91" y="799"/>
                    <a:pt x="68" y="822"/>
                  </a:cubicBezTo>
                  <a:cubicBezTo>
                    <a:pt x="46" y="959"/>
                    <a:pt x="23" y="1073"/>
                    <a:pt x="23" y="1210"/>
                  </a:cubicBezTo>
                  <a:lnTo>
                    <a:pt x="23" y="1256"/>
                  </a:lnTo>
                  <a:cubicBezTo>
                    <a:pt x="0" y="1347"/>
                    <a:pt x="0" y="1416"/>
                    <a:pt x="0" y="1484"/>
                  </a:cubicBezTo>
                  <a:cubicBezTo>
                    <a:pt x="0" y="1553"/>
                    <a:pt x="23" y="1621"/>
                    <a:pt x="23" y="1690"/>
                  </a:cubicBezTo>
                  <a:cubicBezTo>
                    <a:pt x="23" y="1781"/>
                    <a:pt x="46" y="1849"/>
                    <a:pt x="46" y="1918"/>
                  </a:cubicBezTo>
                  <a:lnTo>
                    <a:pt x="68" y="1941"/>
                  </a:lnTo>
                  <a:cubicBezTo>
                    <a:pt x="68" y="2009"/>
                    <a:pt x="91" y="2078"/>
                    <a:pt x="114" y="2146"/>
                  </a:cubicBezTo>
                  <a:cubicBezTo>
                    <a:pt x="137" y="2192"/>
                    <a:pt x="137" y="2237"/>
                    <a:pt x="160" y="2283"/>
                  </a:cubicBezTo>
                  <a:cubicBezTo>
                    <a:pt x="183" y="2306"/>
                    <a:pt x="205" y="2329"/>
                    <a:pt x="228" y="2351"/>
                  </a:cubicBezTo>
                  <a:cubicBezTo>
                    <a:pt x="274" y="2397"/>
                    <a:pt x="320" y="2443"/>
                    <a:pt x="342" y="2466"/>
                  </a:cubicBezTo>
                  <a:cubicBezTo>
                    <a:pt x="411" y="2534"/>
                    <a:pt x="479" y="2557"/>
                    <a:pt x="548" y="2580"/>
                  </a:cubicBezTo>
                  <a:cubicBezTo>
                    <a:pt x="593" y="2580"/>
                    <a:pt x="616" y="2603"/>
                    <a:pt x="662" y="2603"/>
                  </a:cubicBezTo>
                  <a:lnTo>
                    <a:pt x="685" y="2603"/>
                  </a:lnTo>
                  <a:cubicBezTo>
                    <a:pt x="708" y="2603"/>
                    <a:pt x="753" y="2580"/>
                    <a:pt x="776" y="2580"/>
                  </a:cubicBezTo>
                  <a:cubicBezTo>
                    <a:pt x="845" y="2580"/>
                    <a:pt x="890" y="2534"/>
                    <a:pt x="936" y="2511"/>
                  </a:cubicBezTo>
                  <a:cubicBezTo>
                    <a:pt x="1004" y="2488"/>
                    <a:pt x="1050" y="2443"/>
                    <a:pt x="1073" y="2420"/>
                  </a:cubicBezTo>
                  <a:cubicBezTo>
                    <a:pt x="1096" y="2397"/>
                    <a:pt x="1118" y="2374"/>
                    <a:pt x="1164" y="2329"/>
                  </a:cubicBezTo>
                  <a:cubicBezTo>
                    <a:pt x="1164" y="2351"/>
                    <a:pt x="1164" y="2374"/>
                    <a:pt x="1164" y="2374"/>
                  </a:cubicBezTo>
                  <a:cubicBezTo>
                    <a:pt x="1210" y="2443"/>
                    <a:pt x="1233" y="2488"/>
                    <a:pt x="1255" y="2557"/>
                  </a:cubicBezTo>
                  <a:cubicBezTo>
                    <a:pt x="1278" y="2580"/>
                    <a:pt x="1301" y="2603"/>
                    <a:pt x="1324" y="2625"/>
                  </a:cubicBezTo>
                  <a:cubicBezTo>
                    <a:pt x="1347" y="2648"/>
                    <a:pt x="1370" y="2671"/>
                    <a:pt x="1392" y="2694"/>
                  </a:cubicBezTo>
                  <a:cubicBezTo>
                    <a:pt x="1438" y="2717"/>
                    <a:pt x="1461" y="2739"/>
                    <a:pt x="1484" y="2762"/>
                  </a:cubicBezTo>
                  <a:cubicBezTo>
                    <a:pt x="1529" y="2785"/>
                    <a:pt x="1575" y="2785"/>
                    <a:pt x="1621" y="2808"/>
                  </a:cubicBezTo>
                  <a:lnTo>
                    <a:pt x="1666" y="2808"/>
                  </a:lnTo>
                  <a:cubicBezTo>
                    <a:pt x="1712" y="2808"/>
                    <a:pt x="1758" y="2785"/>
                    <a:pt x="1826" y="2785"/>
                  </a:cubicBezTo>
                  <a:cubicBezTo>
                    <a:pt x="1872" y="2762"/>
                    <a:pt x="1895" y="2739"/>
                    <a:pt x="1940" y="2717"/>
                  </a:cubicBezTo>
                  <a:cubicBezTo>
                    <a:pt x="1963" y="2717"/>
                    <a:pt x="1986" y="2694"/>
                    <a:pt x="2009" y="2671"/>
                  </a:cubicBezTo>
                  <a:lnTo>
                    <a:pt x="2031" y="2648"/>
                  </a:lnTo>
                  <a:cubicBezTo>
                    <a:pt x="2031" y="2648"/>
                    <a:pt x="2054" y="2648"/>
                    <a:pt x="2054" y="2625"/>
                  </a:cubicBezTo>
                  <a:lnTo>
                    <a:pt x="2100" y="2603"/>
                  </a:lnTo>
                  <a:cubicBezTo>
                    <a:pt x="2123" y="2580"/>
                    <a:pt x="2168" y="2534"/>
                    <a:pt x="2191" y="2511"/>
                  </a:cubicBezTo>
                  <a:cubicBezTo>
                    <a:pt x="2214" y="2534"/>
                    <a:pt x="2214" y="2557"/>
                    <a:pt x="2237" y="2603"/>
                  </a:cubicBezTo>
                  <a:cubicBezTo>
                    <a:pt x="2260" y="2625"/>
                    <a:pt x="2283" y="2648"/>
                    <a:pt x="2283" y="2694"/>
                  </a:cubicBezTo>
                  <a:cubicBezTo>
                    <a:pt x="2305" y="2717"/>
                    <a:pt x="2305" y="2717"/>
                    <a:pt x="2328" y="2739"/>
                  </a:cubicBezTo>
                  <a:cubicBezTo>
                    <a:pt x="2351" y="2785"/>
                    <a:pt x="2374" y="2831"/>
                    <a:pt x="2420" y="2854"/>
                  </a:cubicBezTo>
                  <a:cubicBezTo>
                    <a:pt x="2442" y="2876"/>
                    <a:pt x="2442" y="2876"/>
                    <a:pt x="2465" y="2899"/>
                  </a:cubicBezTo>
                  <a:cubicBezTo>
                    <a:pt x="2488" y="2899"/>
                    <a:pt x="2488" y="2899"/>
                    <a:pt x="2511" y="2922"/>
                  </a:cubicBezTo>
                  <a:lnTo>
                    <a:pt x="2716" y="2922"/>
                  </a:lnTo>
                  <a:cubicBezTo>
                    <a:pt x="2762" y="2922"/>
                    <a:pt x="2785" y="2899"/>
                    <a:pt x="2808" y="2899"/>
                  </a:cubicBezTo>
                  <a:cubicBezTo>
                    <a:pt x="2853" y="2899"/>
                    <a:pt x="2876" y="2876"/>
                    <a:pt x="2899" y="2854"/>
                  </a:cubicBezTo>
                  <a:cubicBezTo>
                    <a:pt x="2944" y="2854"/>
                    <a:pt x="2967" y="2831"/>
                    <a:pt x="2990" y="2808"/>
                  </a:cubicBezTo>
                  <a:cubicBezTo>
                    <a:pt x="3036" y="2762"/>
                    <a:pt x="3081" y="2717"/>
                    <a:pt x="3127" y="2671"/>
                  </a:cubicBezTo>
                  <a:cubicBezTo>
                    <a:pt x="3196" y="2603"/>
                    <a:pt x="3241" y="2534"/>
                    <a:pt x="3287" y="2466"/>
                  </a:cubicBezTo>
                  <a:cubicBezTo>
                    <a:pt x="3355" y="2351"/>
                    <a:pt x="3401" y="2192"/>
                    <a:pt x="3424" y="2009"/>
                  </a:cubicBezTo>
                  <a:cubicBezTo>
                    <a:pt x="3447" y="1941"/>
                    <a:pt x="3447" y="1849"/>
                    <a:pt x="3447" y="1781"/>
                  </a:cubicBezTo>
                  <a:cubicBezTo>
                    <a:pt x="3469" y="1735"/>
                    <a:pt x="3447" y="1690"/>
                    <a:pt x="3447" y="1644"/>
                  </a:cubicBezTo>
                  <a:cubicBezTo>
                    <a:pt x="3447" y="1621"/>
                    <a:pt x="3447" y="1598"/>
                    <a:pt x="3447" y="1553"/>
                  </a:cubicBezTo>
                  <a:cubicBezTo>
                    <a:pt x="3447" y="1530"/>
                    <a:pt x="3447" y="1507"/>
                    <a:pt x="3447" y="1461"/>
                  </a:cubicBezTo>
                  <a:cubicBezTo>
                    <a:pt x="3447" y="1416"/>
                    <a:pt x="3447" y="1370"/>
                    <a:pt x="3447" y="1324"/>
                  </a:cubicBezTo>
                  <a:cubicBezTo>
                    <a:pt x="3447" y="1324"/>
                    <a:pt x="3447" y="1301"/>
                    <a:pt x="3447" y="1301"/>
                  </a:cubicBezTo>
                  <a:cubicBezTo>
                    <a:pt x="3447" y="1279"/>
                    <a:pt x="3447" y="1256"/>
                    <a:pt x="3447" y="1256"/>
                  </a:cubicBezTo>
                  <a:cubicBezTo>
                    <a:pt x="3447" y="1210"/>
                    <a:pt x="3447" y="1165"/>
                    <a:pt x="3447" y="1142"/>
                  </a:cubicBezTo>
                  <a:cubicBezTo>
                    <a:pt x="3447" y="1073"/>
                    <a:pt x="3424" y="982"/>
                    <a:pt x="3424" y="913"/>
                  </a:cubicBezTo>
                  <a:cubicBezTo>
                    <a:pt x="3424" y="868"/>
                    <a:pt x="3401" y="822"/>
                    <a:pt x="3401" y="777"/>
                  </a:cubicBezTo>
                  <a:cubicBezTo>
                    <a:pt x="3378" y="754"/>
                    <a:pt x="3378" y="731"/>
                    <a:pt x="3355" y="685"/>
                  </a:cubicBezTo>
                  <a:lnTo>
                    <a:pt x="3355" y="662"/>
                  </a:lnTo>
                  <a:cubicBezTo>
                    <a:pt x="3310" y="594"/>
                    <a:pt x="3241" y="525"/>
                    <a:pt x="3173" y="457"/>
                  </a:cubicBezTo>
                  <a:cubicBezTo>
                    <a:pt x="3150" y="434"/>
                    <a:pt x="3127" y="411"/>
                    <a:pt x="3081" y="388"/>
                  </a:cubicBezTo>
                  <a:lnTo>
                    <a:pt x="3059" y="366"/>
                  </a:lnTo>
                  <a:cubicBezTo>
                    <a:pt x="3036" y="343"/>
                    <a:pt x="3013" y="343"/>
                    <a:pt x="2990" y="320"/>
                  </a:cubicBezTo>
                  <a:lnTo>
                    <a:pt x="2876" y="320"/>
                  </a:lnTo>
                  <a:cubicBezTo>
                    <a:pt x="2853" y="320"/>
                    <a:pt x="2830" y="343"/>
                    <a:pt x="2808" y="343"/>
                  </a:cubicBezTo>
                  <a:lnTo>
                    <a:pt x="2762" y="366"/>
                  </a:lnTo>
                  <a:cubicBezTo>
                    <a:pt x="2716" y="366"/>
                    <a:pt x="2693" y="388"/>
                    <a:pt x="2648" y="411"/>
                  </a:cubicBezTo>
                  <a:cubicBezTo>
                    <a:pt x="2625" y="434"/>
                    <a:pt x="2579" y="457"/>
                    <a:pt x="2556" y="480"/>
                  </a:cubicBezTo>
                  <a:lnTo>
                    <a:pt x="2534" y="480"/>
                  </a:lnTo>
                  <a:cubicBezTo>
                    <a:pt x="2534" y="503"/>
                    <a:pt x="2511" y="503"/>
                    <a:pt x="2511" y="525"/>
                  </a:cubicBezTo>
                  <a:cubicBezTo>
                    <a:pt x="2488" y="525"/>
                    <a:pt x="2488" y="548"/>
                    <a:pt x="2488" y="548"/>
                  </a:cubicBezTo>
                  <a:cubicBezTo>
                    <a:pt x="2465" y="571"/>
                    <a:pt x="2420" y="594"/>
                    <a:pt x="2397" y="594"/>
                  </a:cubicBezTo>
                  <a:lnTo>
                    <a:pt x="2374" y="594"/>
                  </a:lnTo>
                  <a:cubicBezTo>
                    <a:pt x="2305" y="594"/>
                    <a:pt x="2260" y="571"/>
                    <a:pt x="2237" y="503"/>
                  </a:cubicBezTo>
                  <a:lnTo>
                    <a:pt x="2214" y="480"/>
                  </a:lnTo>
                  <a:cubicBezTo>
                    <a:pt x="2214" y="480"/>
                    <a:pt x="2214" y="457"/>
                    <a:pt x="2191" y="434"/>
                  </a:cubicBezTo>
                  <a:cubicBezTo>
                    <a:pt x="2191" y="434"/>
                    <a:pt x="2191" y="411"/>
                    <a:pt x="2168" y="411"/>
                  </a:cubicBezTo>
                  <a:cubicBezTo>
                    <a:pt x="2123" y="366"/>
                    <a:pt x="2054" y="320"/>
                    <a:pt x="1963" y="274"/>
                  </a:cubicBezTo>
                  <a:cubicBezTo>
                    <a:pt x="1940" y="252"/>
                    <a:pt x="1917" y="252"/>
                    <a:pt x="1895" y="229"/>
                  </a:cubicBezTo>
                  <a:lnTo>
                    <a:pt x="1849" y="229"/>
                  </a:lnTo>
                  <a:cubicBezTo>
                    <a:pt x="1826" y="229"/>
                    <a:pt x="1803" y="229"/>
                    <a:pt x="1758" y="252"/>
                  </a:cubicBezTo>
                  <a:lnTo>
                    <a:pt x="1621" y="252"/>
                  </a:lnTo>
                  <a:cubicBezTo>
                    <a:pt x="1598" y="274"/>
                    <a:pt x="1575" y="297"/>
                    <a:pt x="1552" y="297"/>
                  </a:cubicBezTo>
                  <a:cubicBezTo>
                    <a:pt x="1529" y="320"/>
                    <a:pt x="1506" y="320"/>
                    <a:pt x="1506" y="320"/>
                  </a:cubicBezTo>
                  <a:lnTo>
                    <a:pt x="1484" y="343"/>
                  </a:lnTo>
                  <a:cubicBezTo>
                    <a:pt x="1461" y="343"/>
                    <a:pt x="1461" y="366"/>
                    <a:pt x="1438" y="366"/>
                  </a:cubicBezTo>
                  <a:cubicBezTo>
                    <a:pt x="1415" y="366"/>
                    <a:pt x="1392" y="388"/>
                    <a:pt x="1370" y="388"/>
                  </a:cubicBezTo>
                  <a:cubicBezTo>
                    <a:pt x="1347" y="388"/>
                    <a:pt x="1324" y="388"/>
                    <a:pt x="1324" y="366"/>
                  </a:cubicBezTo>
                  <a:cubicBezTo>
                    <a:pt x="1278" y="366"/>
                    <a:pt x="1278" y="343"/>
                    <a:pt x="1255" y="320"/>
                  </a:cubicBezTo>
                  <a:cubicBezTo>
                    <a:pt x="1233" y="297"/>
                    <a:pt x="1210" y="297"/>
                    <a:pt x="1210" y="274"/>
                  </a:cubicBezTo>
                  <a:lnTo>
                    <a:pt x="1210" y="252"/>
                  </a:lnTo>
                  <a:lnTo>
                    <a:pt x="1187" y="229"/>
                  </a:lnTo>
                  <a:lnTo>
                    <a:pt x="1164" y="206"/>
                  </a:lnTo>
                  <a:cubicBezTo>
                    <a:pt x="1164" y="183"/>
                    <a:pt x="1141" y="183"/>
                    <a:pt x="1141" y="160"/>
                  </a:cubicBezTo>
                  <a:lnTo>
                    <a:pt x="1118" y="137"/>
                  </a:lnTo>
                  <a:cubicBezTo>
                    <a:pt x="1118" y="115"/>
                    <a:pt x="1096" y="92"/>
                    <a:pt x="1073" y="69"/>
                  </a:cubicBezTo>
                  <a:cubicBezTo>
                    <a:pt x="1073" y="69"/>
                    <a:pt x="1073" y="69"/>
                    <a:pt x="1050" y="46"/>
                  </a:cubicBezTo>
                  <a:cubicBezTo>
                    <a:pt x="1004" y="46"/>
                    <a:pt x="982" y="23"/>
                    <a:pt x="9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9744;p58">
              <a:extLst>
                <a:ext uri="{FF2B5EF4-FFF2-40B4-BE49-F238E27FC236}">
                  <a16:creationId xmlns:a16="http://schemas.microsoft.com/office/drawing/2014/main" id="{762E1CB1-2A83-AB3D-8B2F-F9B7443C7109}"/>
                </a:ext>
              </a:extLst>
            </p:cNvPr>
            <p:cNvSpPr/>
            <p:nvPr/>
          </p:nvSpPr>
          <p:spPr>
            <a:xfrm>
              <a:off x="5437766" y="4201689"/>
              <a:ext cx="164529" cy="123691"/>
            </a:xfrm>
            <a:custGeom>
              <a:avLst/>
              <a:gdLst/>
              <a:ahLst/>
              <a:cxnLst/>
              <a:rect l="l" t="t" r="r" b="b"/>
              <a:pathLst>
                <a:path w="3493" h="2626" extrusionOk="0">
                  <a:moveTo>
                    <a:pt x="822" y="1"/>
                  </a:moveTo>
                  <a:cubicBezTo>
                    <a:pt x="776" y="1"/>
                    <a:pt x="731" y="1"/>
                    <a:pt x="685" y="24"/>
                  </a:cubicBezTo>
                  <a:cubicBezTo>
                    <a:pt x="640" y="47"/>
                    <a:pt x="571" y="69"/>
                    <a:pt x="503" y="115"/>
                  </a:cubicBezTo>
                  <a:cubicBezTo>
                    <a:pt x="457" y="138"/>
                    <a:pt x="434" y="161"/>
                    <a:pt x="388" y="206"/>
                  </a:cubicBezTo>
                  <a:cubicBezTo>
                    <a:pt x="366" y="229"/>
                    <a:pt x="320" y="252"/>
                    <a:pt x="297" y="275"/>
                  </a:cubicBezTo>
                  <a:lnTo>
                    <a:pt x="251" y="343"/>
                  </a:lnTo>
                  <a:cubicBezTo>
                    <a:pt x="206" y="366"/>
                    <a:pt x="183" y="412"/>
                    <a:pt x="160" y="435"/>
                  </a:cubicBezTo>
                  <a:cubicBezTo>
                    <a:pt x="160" y="457"/>
                    <a:pt x="160" y="457"/>
                    <a:pt x="160" y="480"/>
                  </a:cubicBezTo>
                  <a:lnTo>
                    <a:pt x="137" y="503"/>
                  </a:lnTo>
                  <a:cubicBezTo>
                    <a:pt x="137" y="549"/>
                    <a:pt x="115" y="594"/>
                    <a:pt x="69" y="617"/>
                  </a:cubicBezTo>
                  <a:cubicBezTo>
                    <a:pt x="46" y="686"/>
                    <a:pt x="23" y="754"/>
                    <a:pt x="23" y="800"/>
                  </a:cubicBezTo>
                  <a:cubicBezTo>
                    <a:pt x="0" y="891"/>
                    <a:pt x="0" y="982"/>
                    <a:pt x="0" y="1074"/>
                  </a:cubicBezTo>
                  <a:cubicBezTo>
                    <a:pt x="0" y="1142"/>
                    <a:pt x="0" y="1188"/>
                    <a:pt x="0" y="1233"/>
                  </a:cubicBezTo>
                  <a:lnTo>
                    <a:pt x="23" y="1302"/>
                  </a:lnTo>
                  <a:cubicBezTo>
                    <a:pt x="23" y="1416"/>
                    <a:pt x="23" y="1507"/>
                    <a:pt x="23" y="1599"/>
                  </a:cubicBezTo>
                  <a:cubicBezTo>
                    <a:pt x="46" y="1690"/>
                    <a:pt x="46" y="1781"/>
                    <a:pt x="69" y="1873"/>
                  </a:cubicBezTo>
                  <a:cubicBezTo>
                    <a:pt x="92" y="2009"/>
                    <a:pt x="137" y="2124"/>
                    <a:pt x="183" y="2215"/>
                  </a:cubicBezTo>
                  <a:cubicBezTo>
                    <a:pt x="206" y="2283"/>
                    <a:pt x="229" y="2352"/>
                    <a:pt x="251" y="2398"/>
                  </a:cubicBezTo>
                  <a:cubicBezTo>
                    <a:pt x="297" y="2489"/>
                    <a:pt x="388" y="2534"/>
                    <a:pt x="480" y="2580"/>
                  </a:cubicBezTo>
                  <a:lnTo>
                    <a:pt x="571" y="2580"/>
                  </a:lnTo>
                  <a:cubicBezTo>
                    <a:pt x="640" y="2580"/>
                    <a:pt x="731" y="2557"/>
                    <a:pt x="799" y="2534"/>
                  </a:cubicBezTo>
                  <a:cubicBezTo>
                    <a:pt x="868" y="2489"/>
                    <a:pt x="936" y="2420"/>
                    <a:pt x="1005" y="2375"/>
                  </a:cubicBezTo>
                  <a:cubicBezTo>
                    <a:pt x="1028" y="2352"/>
                    <a:pt x="1050" y="2306"/>
                    <a:pt x="1096" y="2283"/>
                  </a:cubicBezTo>
                  <a:lnTo>
                    <a:pt x="1119" y="2238"/>
                  </a:lnTo>
                  <a:cubicBezTo>
                    <a:pt x="1142" y="2283"/>
                    <a:pt x="1142" y="2306"/>
                    <a:pt x="1164" y="2329"/>
                  </a:cubicBezTo>
                  <a:cubicBezTo>
                    <a:pt x="1187" y="2375"/>
                    <a:pt x="1210" y="2420"/>
                    <a:pt x="1256" y="2466"/>
                  </a:cubicBezTo>
                  <a:cubicBezTo>
                    <a:pt x="1370" y="2557"/>
                    <a:pt x="1484" y="2603"/>
                    <a:pt x="1598" y="2626"/>
                  </a:cubicBezTo>
                  <a:lnTo>
                    <a:pt x="1689" y="2626"/>
                  </a:lnTo>
                  <a:cubicBezTo>
                    <a:pt x="1804" y="2626"/>
                    <a:pt x="1918" y="2580"/>
                    <a:pt x="2009" y="2512"/>
                  </a:cubicBezTo>
                  <a:cubicBezTo>
                    <a:pt x="2055" y="2466"/>
                    <a:pt x="2123" y="2420"/>
                    <a:pt x="2169" y="2375"/>
                  </a:cubicBezTo>
                  <a:cubicBezTo>
                    <a:pt x="2192" y="2352"/>
                    <a:pt x="2192" y="2329"/>
                    <a:pt x="2214" y="2329"/>
                  </a:cubicBezTo>
                  <a:cubicBezTo>
                    <a:pt x="2260" y="2420"/>
                    <a:pt x="2306" y="2534"/>
                    <a:pt x="2420" y="2580"/>
                  </a:cubicBezTo>
                  <a:cubicBezTo>
                    <a:pt x="2488" y="2603"/>
                    <a:pt x="2557" y="2626"/>
                    <a:pt x="2648" y="2626"/>
                  </a:cubicBezTo>
                  <a:lnTo>
                    <a:pt x="2762" y="2626"/>
                  </a:lnTo>
                  <a:cubicBezTo>
                    <a:pt x="2808" y="2603"/>
                    <a:pt x="2831" y="2580"/>
                    <a:pt x="2876" y="2580"/>
                  </a:cubicBezTo>
                  <a:cubicBezTo>
                    <a:pt x="2945" y="2534"/>
                    <a:pt x="3013" y="2489"/>
                    <a:pt x="3082" y="2420"/>
                  </a:cubicBezTo>
                  <a:cubicBezTo>
                    <a:pt x="3127" y="2375"/>
                    <a:pt x="3173" y="2306"/>
                    <a:pt x="3219" y="2238"/>
                  </a:cubicBezTo>
                  <a:lnTo>
                    <a:pt x="3219" y="2215"/>
                  </a:lnTo>
                  <a:cubicBezTo>
                    <a:pt x="3264" y="2146"/>
                    <a:pt x="3310" y="2101"/>
                    <a:pt x="3333" y="2032"/>
                  </a:cubicBezTo>
                  <a:cubicBezTo>
                    <a:pt x="3379" y="1941"/>
                    <a:pt x="3401" y="1850"/>
                    <a:pt x="3424" y="1781"/>
                  </a:cubicBezTo>
                  <a:cubicBezTo>
                    <a:pt x="3424" y="1736"/>
                    <a:pt x="3447" y="1667"/>
                    <a:pt x="3470" y="1599"/>
                  </a:cubicBezTo>
                  <a:cubicBezTo>
                    <a:pt x="3470" y="1553"/>
                    <a:pt x="3493" y="1484"/>
                    <a:pt x="3493" y="1416"/>
                  </a:cubicBezTo>
                  <a:cubicBezTo>
                    <a:pt x="3493" y="1348"/>
                    <a:pt x="3493" y="1279"/>
                    <a:pt x="3470" y="1211"/>
                  </a:cubicBezTo>
                  <a:cubicBezTo>
                    <a:pt x="3470" y="1165"/>
                    <a:pt x="3470" y="1096"/>
                    <a:pt x="3447" y="1051"/>
                  </a:cubicBezTo>
                  <a:lnTo>
                    <a:pt x="3447" y="982"/>
                  </a:lnTo>
                  <a:cubicBezTo>
                    <a:pt x="3447" y="914"/>
                    <a:pt x="3424" y="845"/>
                    <a:pt x="3401" y="800"/>
                  </a:cubicBezTo>
                  <a:cubicBezTo>
                    <a:pt x="3401" y="754"/>
                    <a:pt x="3379" y="708"/>
                    <a:pt x="3356" y="663"/>
                  </a:cubicBezTo>
                  <a:cubicBezTo>
                    <a:pt x="3356" y="640"/>
                    <a:pt x="3356" y="617"/>
                    <a:pt x="3333" y="594"/>
                  </a:cubicBezTo>
                  <a:cubicBezTo>
                    <a:pt x="3333" y="549"/>
                    <a:pt x="3310" y="526"/>
                    <a:pt x="3310" y="480"/>
                  </a:cubicBezTo>
                  <a:cubicBezTo>
                    <a:pt x="3287" y="457"/>
                    <a:pt x="3287" y="412"/>
                    <a:pt x="3287" y="389"/>
                  </a:cubicBezTo>
                  <a:cubicBezTo>
                    <a:pt x="3264" y="343"/>
                    <a:pt x="3242" y="275"/>
                    <a:pt x="3196" y="206"/>
                  </a:cubicBezTo>
                  <a:cubicBezTo>
                    <a:pt x="3173" y="161"/>
                    <a:pt x="3150" y="138"/>
                    <a:pt x="3127" y="115"/>
                  </a:cubicBezTo>
                  <a:cubicBezTo>
                    <a:pt x="3105" y="115"/>
                    <a:pt x="3105" y="115"/>
                    <a:pt x="3105" y="92"/>
                  </a:cubicBezTo>
                  <a:lnTo>
                    <a:pt x="3059" y="69"/>
                  </a:lnTo>
                  <a:lnTo>
                    <a:pt x="3036" y="69"/>
                  </a:lnTo>
                  <a:cubicBezTo>
                    <a:pt x="2991" y="47"/>
                    <a:pt x="2968" y="47"/>
                    <a:pt x="2922" y="47"/>
                  </a:cubicBezTo>
                  <a:cubicBezTo>
                    <a:pt x="2899" y="47"/>
                    <a:pt x="2854" y="47"/>
                    <a:pt x="2808" y="69"/>
                  </a:cubicBezTo>
                  <a:cubicBezTo>
                    <a:pt x="2762" y="69"/>
                    <a:pt x="2717" y="69"/>
                    <a:pt x="2671" y="92"/>
                  </a:cubicBezTo>
                  <a:cubicBezTo>
                    <a:pt x="2648" y="92"/>
                    <a:pt x="2625" y="115"/>
                    <a:pt x="2602" y="115"/>
                  </a:cubicBezTo>
                  <a:cubicBezTo>
                    <a:pt x="2580" y="115"/>
                    <a:pt x="2580" y="138"/>
                    <a:pt x="2580" y="138"/>
                  </a:cubicBezTo>
                  <a:cubicBezTo>
                    <a:pt x="2557" y="161"/>
                    <a:pt x="2557" y="161"/>
                    <a:pt x="2534" y="183"/>
                  </a:cubicBezTo>
                  <a:cubicBezTo>
                    <a:pt x="2534" y="183"/>
                    <a:pt x="2511" y="206"/>
                    <a:pt x="2511" y="206"/>
                  </a:cubicBezTo>
                  <a:cubicBezTo>
                    <a:pt x="2488" y="252"/>
                    <a:pt x="2443" y="275"/>
                    <a:pt x="2397" y="275"/>
                  </a:cubicBezTo>
                  <a:lnTo>
                    <a:pt x="2374" y="275"/>
                  </a:lnTo>
                  <a:cubicBezTo>
                    <a:pt x="2351" y="298"/>
                    <a:pt x="2329" y="343"/>
                    <a:pt x="2306" y="366"/>
                  </a:cubicBezTo>
                  <a:cubicBezTo>
                    <a:pt x="2283" y="343"/>
                    <a:pt x="2283" y="320"/>
                    <a:pt x="2283" y="320"/>
                  </a:cubicBezTo>
                  <a:lnTo>
                    <a:pt x="2260" y="298"/>
                  </a:lnTo>
                  <a:cubicBezTo>
                    <a:pt x="2260" y="252"/>
                    <a:pt x="2237" y="229"/>
                    <a:pt x="2214" y="206"/>
                  </a:cubicBezTo>
                  <a:cubicBezTo>
                    <a:pt x="2169" y="161"/>
                    <a:pt x="2146" y="115"/>
                    <a:pt x="2100" y="92"/>
                  </a:cubicBezTo>
                  <a:cubicBezTo>
                    <a:pt x="2078" y="69"/>
                    <a:pt x="2055" y="69"/>
                    <a:pt x="2032" y="69"/>
                  </a:cubicBezTo>
                  <a:cubicBezTo>
                    <a:pt x="1986" y="47"/>
                    <a:pt x="1941" y="47"/>
                    <a:pt x="1895" y="47"/>
                  </a:cubicBezTo>
                  <a:cubicBezTo>
                    <a:pt x="1849" y="47"/>
                    <a:pt x="1826" y="47"/>
                    <a:pt x="1781" y="69"/>
                  </a:cubicBezTo>
                  <a:cubicBezTo>
                    <a:pt x="1735" y="69"/>
                    <a:pt x="1689" y="92"/>
                    <a:pt x="1644" y="115"/>
                  </a:cubicBezTo>
                  <a:cubicBezTo>
                    <a:pt x="1621" y="115"/>
                    <a:pt x="1575" y="138"/>
                    <a:pt x="1553" y="161"/>
                  </a:cubicBezTo>
                  <a:cubicBezTo>
                    <a:pt x="1530" y="183"/>
                    <a:pt x="1484" y="206"/>
                    <a:pt x="1461" y="229"/>
                  </a:cubicBezTo>
                  <a:cubicBezTo>
                    <a:pt x="1438" y="275"/>
                    <a:pt x="1416" y="320"/>
                    <a:pt x="1370" y="366"/>
                  </a:cubicBezTo>
                  <a:lnTo>
                    <a:pt x="1347" y="412"/>
                  </a:lnTo>
                  <a:cubicBezTo>
                    <a:pt x="1324" y="412"/>
                    <a:pt x="1324" y="389"/>
                    <a:pt x="1301" y="366"/>
                  </a:cubicBezTo>
                  <a:cubicBezTo>
                    <a:pt x="1301" y="366"/>
                    <a:pt x="1279" y="343"/>
                    <a:pt x="1279" y="320"/>
                  </a:cubicBezTo>
                  <a:cubicBezTo>
                    <a:pt x="1279" y="320"/>
                    <a:pt x="1256" y="298"/>
                    <a:pt x="1256" y="298"/>
                  </a:cubicBezTo>
                  <a:cubicBezTo>
                    <a:pt x="1233" y="298"/>
                    <a:pt x="1210" y="275"/>
                    <a:pt x="1187" y="252"/>
                  </a:cubicBezTo>
                  <a:cubicBezTo>
                    <a:pt x="1164" y="229"/>
                    <a:pt x="1142" y="183"/>
                    <a:pt x="1142" y="161"/>
                  </a:cubicBezTo>
                  <a:lnTo>
                    <a:pt x="1119" y="138"/>
                  </a:lnTo>
                  <a:lnTo>
                    <a:pt x="1119" y="115"/>
                  </a:lnTo>
                  <a:lnTo>
                    <a:pt x="1073" y="115"/>
                  </a:lnTo>
                  <a:cubicBezTo>
                    <a:pt x="1073" y="115"/>
                    <a:pt x="1073" y="92"/>
                    <a:pt x="1073" y="92"/>
                  </a:cubicBezTo>
                  <a:cubicBezTo>
                    <a:pt x="1050" y="92"/>
                    <a:pt x="1028" y="69"/>
                    <a:pt x="1028" y="69"/>
                  </a:cubicBezTo>
                  <a:cubicBezTo>
                    <a:pt x="982" y="47"/>
                    <a:pt x="936" y="24"/>
                    <a:pt x="8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9745;p58">
              <a:extLst>
                <a:ext uri="{FF2B5EF4-FFF2-40B4-BE49-F238E27FC236}">
                  <a16:creationId xmlns:a16="http://schemas.microsoft.com/office/drawing/2014/main" id="{31FBE5B2-6376-2EE5-C5AF-351DB348D325}"/>
                </a:ext>
              </a:extLst>
            </p:cNvPr>
            <p:cNvSpPr/>
            <p:nvPr/>
          </p:nvSpPr>
          <p:spPr>
            <a:xfrm>
              <a:off x="4670101" y="3555517"/>
              <a:ext cx="249455" cy="359157"/>
            </a:xfrm>
            <a:custGeom>
              <a:avLst/>
              <a:gdLst/>
              <a:ahLst/>
              <a:cxnLst/>
              <a:rect l="l" t="t" r="r" b="b"/>
              <a:pathLst>
                <a:path w="5296" h="7625" extrusionOk="0">
                  <a:moveTo>
                    <a:pt x="1689" y="1"/>
                  </a:moveTo>
                  <a:cubicBezTo>
                    <a:pt x="1644" y="47"/>
                    <a:pt x="1621" y="92"/>
                    <a:pt x="1598" y="138"/>
                  </a:cubicBezTo>
                  <a:cubicBezTo>
                    <a:pt x="1575" y="161"/>
                    <a:pt x="1575" y="183"/>
                    <a:pt x="1575" y="229"/>
                  </a:cubicBezTo>
                  <a:lnTo>
                    <a:pt x="1575" y="252"/>
                  </a:lnTo>
                  <a:cubicBezTo>
                    <a:pt x="1552" y="320"/>
                    <a:pt x="1529" y="366"/>
                    <a:pt x="1529" y="435"/>
                  </a:cubicBezTo>
                  <a:cubicBezTo>
                    <a:pt x="1507" y="503"/>
                    <a:pt x="1507" y="549"/>
                    <a:pt x="1484" y="594"/>
                  </a:cubicBezTo>
                  <a:cubicBezTo>
                    <a:pt x="1484" y="663"/>
                    <a:pt x="1461" y="731"/>
                    <a:pt x="1438" y="823"/>
                  </a:cubicBezTo>
                  <a:cubicBezTo>
                    <a:pt x="1438" y="891"/>
                    <a:pt x="1438" y="960"/>
                    <a:pt x="1438" y="1005"/>
                  </a:cubicBezTo>
                  <a:lnTo>
                    <a:pt x="1438" y="1051"/>
                  </a:lnTo>
                  <a:cubicBezTo>
                    <a:pt x="1438" y="1142"/>
                    <a:pt x="1438" y="1211"/>
                    <a:pt x="1438" y="1279"/>
                  </a:cubicBezTo>
                  <a:cubicBezTo>
                    <a:pt x="1438" y="1370"/>
                    <a:pt x="1461" y="1439"/>
                    <a:pt x="1461" y="1485"/>
                  </a:cubicBezTo>
                  <a:cubicBezTo>
                    <a:pt x="1484" y="1553"/>
                    <a:pt x="1507" y="1621"/>
                    <a:pt x="1529" y="1667"/>
                  </a:cubicBezTo>
                  <a:cubicBezTo>
                    <a:pt x="1552" y="1736"/>
                    <a:pt x="1575" y="1781"/>
                    <a:pt x="1575" y="1850"/>
                  </a:cubicBezTo>
                  <a:lnTo>
                    <a:pt x="1598" y="1895"/>
                  </a:lnTo>
                  <a:cubicBezTo>
                    <a:pt x="1598" y="1941"/>
                    <a:pt x="1621" y="1987"/>
                    <a:pt x="1644" y="2055"/>
                  </a:cubicBezTo>
                  <a:lnTo>
                    <a:pt x="1666" y="2078"/>
                  </a:lnTo>
                  <a:cubicBezTo>
                    <a:pt x="1689" y="2169"/>
                    <a:pt x="1735" y="2238"/>
                    <a:pt x="1758" y="2306"/>
                  </a:cubicBezTo>
                  <a:cubicBezTo>
                    <a:pt x="1781" y="2375"/>
                    <a:pt x="1826" y="2443"/>
                    <a:pt x="1849" y="2512"/>
                  </a:cubicBezTo>
                  <a:cubicBezTo>
                    <a:pt x="1872" y="2557"/>
                    <a:pt x="1895" y="2603"/>
                    <a:pt x="1917" y="2671"/>
                  </a:cubicBezTo>
                  <a:cubicBezTo>
                    <a:pt x="1917" y="2717"/>
                    <a:pt x="1940" y="2763"/>
                    <a:pt x="1963" y="2808"/>
                  </a:cubicBezTo>
                  <a:lnTo>
                    <a:pt x="1963" y="2831"/>
                  </a:lnTo>
                  <a:lnTo>
                    <a:pt x="1986" y="2854"/>
                  </a:lnTo>
                  <a:lnTo>
                    <a:pt x="1963" y="2854"/>
                  </a:lnTo>
                  <a:lnTo>
                    <a:pt x="1940" y="2831"/>
                  </a:lnTo>
                  <a:cubicBezTo>
                    <a:pt x="1895" y="2808"/>
                    <a:pt x="1826" y="2763"/>
                    <a:pt x="1758" y="2740"/>
                  </a:cubicBezTo>
                  <a:lnTo>
                    <a:pt x="1712" y="2740"/>
                  </a:lnTo>
                  <a:cubicBezTo>
                    <a:pt x="1666" y="2717"/>
                    <a:pt x="1598" y="2694"/>
                    <a:pt x="1552" y="2671"/>
                  </a:cubicBezTo>
                  <a:cubicBezTo>
                    <a:pt x="1484" y="2671"/>
                    <a:pt x="1415" y="2649"/>
                    <a:pt x="1370" y="2626"/>
                  </a:cubicBezTo>
                  <a:lnTo>
                    <a:pt x="1256" y="2603"/>
                  </a:lnTo>
                  <a:cubicBezTo>
                    <a:pt x="1141" y="2580"/>
                    <a:pt x="1050" y="2557"/>
                    <a:pt x="936" y="2534"/>
                  </a:cubicBezTo>
                  <a:lnTo>
                    <a:pt x="731" y="2534"/>
                  </a:lnTo>
                  <a:cubicBezTo>
                    <a:pt x="662" y="2534"/>
                    <a:pt x="571" y="2557"/>
                    <a:pt x="502" y="2580"/>
                  </a:cubicBezTo>
                  <a:cubicBezTo>
                    <a:pt x="411" y="2626"/>
                    <a:pt x="343" y="2671"/>
                    <a:pt x="274" y="2740"/>
                  </a:cubicBezTo>
                  <a:cubicBezTo>
                    <a:pt x="251" y="2786"/>
                    <a:pt x="206" y="2831"/>
                    <a:pt x="160" y="2877"/>
                  </a:cubicBezTo>
                  <a:cubicBezTo>
                    <a:pt x="137" y="2923"/>
                    <a:pt x="114" y="2991"/>
                    <a:pt x="114" y="3037"/>
                  </a:cubicBezTo>
                  <a:cubicBezTo>
                    <a:pt x="69" y="3059"/>
                    <a:pt x="46" y="3082"/>
                    <a:pt x="23" y="3128"/>
                  </a:cubicBezTo>
                  <a:cubicBezTo>
                    <a:pt x="0" y="3219"/>
                    <a:pt x="0" y="3311"/>
                    <a:pt x="0" y="3402"/>
                  </a:cubicBezTo>
                  <a:cubicBezTo>
                    <a:pt x="0" y="3493"/>
                    <a:pt x="0" y="3562"/>
                    <a:pt x="23" y="3653"/>
                  </a:cubicBezTo>
                  <a:cubicBezTo>
                    <a:pt x="23" y="3790"/>
                    <a:pt x="46" y="3950"/>
                    <a:pt x="114" y="4109"/>
                  </a:cubicBezTo>
                  <a:cubicBezTo>
                    <a:pt x="137" y="4224"/>
                    <a:pt x="206" y="4383"/>
                    <a:pt x="274" y="4520"/>
                  </a:cubicBezTo>
                  <a:cubicBezTo>
                    <a:pt x="343" y="4634"/>
                    <a:pt x="411" y="4749"/>
                    <a:pt x="525" y="4885"/>
                  </a:cubicBezTo>
                  <a:cubicBezTo>
                    <a:pt x="525" y="4885"/>
                    <a:pt x="525" y="4908"/>
                    <a:pt x="525" y="4908"/>
                  </a:cubicBezTo>
                  <a:cubicBezTo>
                    <a:pt x="708" y="5159"/>
                    <a:pt x="890" y="5388"/>
                    <a:pt x="1073" y="5570"/>
                  </a:cubicBezTo>
                  <a:cubicBezTo>
                    <a:pt x="1187" y="5707"/>
                    <a:pt x="1301" y="5821"/>
                    <a:pt x="1392" y="5913"/>
                  </a:cubicBezTo>
                  <a:cubicBezTo>
                    <a:pt x="1507" y="6004"/>
                    <a:pt x="1621" y="6118"/>
                    <a:pt x="1735" y="6209"/>
                  </a:cubicBezTo>
                  <a:cubicBezTo>
                    <a:pt x="1826" y="6301"/>
                    <a:pt x="1963" y="6392"/>
                    <a:pt x="2100" y="6506"/>
                  </a:cubicBezTo>
                  <a:cubicBezTo>
                    <a:pt x="2214" y="6575"/>
                    <a:pt x="2305" y="6620"/>
                    <a:pt x="2420" y="6689"/>
                  </a:cubicBezTo>
                  <a:lnTo>
                    <a:pt x="2488" y="6734"/>
                  </a:lnTo>
                  <a:cubicBezTo>
                    <a:pt x="2602" y="6780"/>
                    <a:pt x="2739" y="6871"/>
                    <a:pt x="2876" y="6940"/>
                  </a:cubicBezTo>
                  <a:lnTo>
                    <a:pt x="2922" y="6940"/>
                  </a:lnTo>
                  <a:cubicBezTo>
                    <a:pt x="3059" y="7008"/>
                    <a:pt x="3196" y="7077"/>
                    <a:pt x="3333" y="7122"/>
                  </a:cubicBezTo>
                  <a:cubicBezTo>
                    <a:pt x="3492" y="7168"/>
                    <a:pt x="3629" y="7236"/>
                    <a:pt x="3789" y="7282"/>
                  </a:cubicBezTo>
                  <a:cubicBezTo>
                    <a:pt x="3858" y="7305"/>
                    <a:pt x="3949" y="7328"/>
                    <a:pt x="4017" y="7351"/>
                  </a:cubicBezTo>
                  <a:cubicBezTo>
                    <a:pt x="4086" y="7373"/>
                    <a:pt x="4154" y="7396"/>
                    <a:pt x="4223" y="7396"/>
                  </a:cubicBezTo>
                  <a:cubicBezTo>
                    <a:pt x="4337" y="7442"/>
                    <a:pt x="4474" y="7488"/>
                    <a:pt x="4588" y="7510"/>
                  </a:cubicBezTo>
                  <a:lnTo>
                    <a:pt x="4656" y="7533"/>
                  </a:lnTo>
                  <a:cubicBezTo>
                    <a:pt x="4702" y="7533"/>
                    <a:pt x="4748" y="7556"/>
                    <a:pt x="4793" y="7556"/>
                  </a:cubicBezTo>
                  <a:cubicBezTo>
                    <a:pt x="4862" y="7579"/>
                    <a:pt x="4930" y="7602"/>
                    <a:pt x="4999" y="7602"/>
                  </a:cubicBezTo>
                  <a:cubicBezTo>
                    <a:pt x="5022" y="7625"/>
                    <a:pt x="5067" y="7625"/>
                    <a:pt x="5113" y="7625"/>
                  </a:cubicBezTo>
                  <a:lnTo>
                    <a:pt x="5136" y="7625"/>
                  </a:lnTo>
                  <a:cubicBezTo>
                    <a:pt x="5159" y="7625"/>
                    <a:pt x="5204" y="7625"/>
                    <a:pt x="5227" y="7602"/>
                  </a:cubicBezTo>
                  <a:cubicBezTo>
                    <a:pt x="5250" y="7579"/>
                    <a:pt x="5273" y="7556"/>
                    <a:pt x="5296" y="7510"/>
                  </a:cubicBezTo>
                  <a:cubicBezTo>
                    <a:pt x="5296" y="7488"/>
                    <a:pt x="5296" y="7442"/>
                    <a:pt x="5296" y="7419"/>
                  </a:cubicBezTo>
                  <a:cubicBezTo>
                    <a:pt x="5296" y="7373"/>
                    <a:pt x="5296" y="7351"/>
                    <a:pt x="5273" y="7328"/>
                  </a:cubicBezTo>
                  <a:lnTo>
                    <a:pt x="5273" y="7305"/>
                  </a:lnTo>
                  <a:cubicBezTo>
                    <a:pt x="5250" y="7282"/>
                    <a:pt x="5250" y="7259"/>
                    <a:pt x="5227" y="7236"/>
                  </a:cubicBezTo>
                  <a:cubicBezTo>
                    <a:pt x="5204" y="7191"/>
                    <a:pt x="5181" y="7145"/>
                    <a:pt x="5181" y="7122"/>
                  </a:cubicBezTo>
                  <a:lnTo>
                    <a:pt x="5136" y="7054"/>
                  </a:lnTo>
                  <a:cubicBezTo>
                    <a:pt x="5113" y="7008"/>
                    <a:pt x="5090" y="6963"/>
                    <a:pt x="5067" y="6940"/>
                  </a:cubicBezTo>
                  <a:lnTo>
                    <a:pt x="5045" y="6871"/>
                  </a:lnTo>
                  <a:cubicBezTo>
                    <a:pt x="5022" y="6826"/>
                    <a:pt x="4976" y="6757"/>
                    <a:pt x="4953" y="6711"/>
                  </a:cubicBezTo>
                  <a:cubicBezTo>
                    <a:pt x="4930" y="6643"/>
                    <a:pt x="4908" y="6575"/>
                    <a:pt x="4885" y="6506"/>
                  </a:cubicBezTo>
                  <a:cubicBezTo>
                    <a:pt x="4862" y="6483"/>
                    <a:pt x="4862" y="6460"/>
                    <a:pt x="4839" y="6438"/>
                  </a:cubicBezTo>
                  <a:cubicBezTo>
                    <a:pt x="4816" y="6415"/>
                    <a:pt x="4793" y="6369"/>
                    <a:pt x="4793" y="6323"/>
                  </a:cubicBezTo>
                  <a:lnTo>
                    <a:pt x="4771" y="6301"/>
                  </a:lnTo>
                  <a:cubicBezTo>
                    <a:pt x="4748" y="6255"/>
                    <a:pt x="4725" y="6187"/>
                    <a:pt x="4702" y="6141"/>
                  </a:cubicBezTo>
                  <a:lnTo>
                    <a:pt x="4679" y="6118"/>
                  </a:lnTo>
                  <a:cubicBezTo>
                    <a:pt x="4656" y="6050"/>
                    <a:pt x="4634" y="6004"/>
                    <a:pt x="4611" y="5935"/>
                  </a:cubicBezTo>
                  <a:cubicBezTo>
                    <a:pt x="4565" y="5890"/>
                    <a:pt x="4542" y="5821"/>
                    <a:pt x="4520" y="5776"/>
                  </a:cubicBezTo>
                  <a:cubicBezTo>
                    <a:pt x="4474" y="5707"/>
                    <a:pt x="4451" y="5616"/>
                    <a:pt x="4405" y="5547"/>
                  </a:cubicBezTo>
                  <a:cubicBezTo>
                    <a:pt x="4383" y="5479"/>
                    <a:pt x="4337" y="5410"/>
                    <a:pt x="4314" y="5342"/>
                  </a:cubicBezTo>
                  <a:cubicBezTo>
                    <a:pt x="4291" y="5296"/>
                    <a:pt x="4291" y="5274"/>
                    <a:pt x="4268" y="5251"/>
                  </a:cubicBezTo>
                  <a:cubicBezTo>
                    <a:pt x="4246" y="5205"/>
                    <a:pt x="4223" y="5159"/>
                    <a:pt x="4200" y="5114"/>
                  </a:cubicBezTo>
                  <a:cubicBezTo>
                    <a:pt x="4177" y="5045"/>
                    <a:pt x="4132" y="4977"/>
                    <a:pt x="4109" y="4908"/>
                  </a:cubicBezTo>
                  <a:cubicBezTo>
                    <a:pt x="4086" y="4863"/>
                    <a:pt x="4063" y="4794"/>
                    <a:pt x="4017" y="4749"/>
                  </a:cubicBezTo>
                  <a:lnTo>
                    <a:pt x="3995" y="4703"/>
                  </a:lnTo>
                  <a:cubicBezTo>
                    <a:pt x="3972" y="4657"/>
                    <a:pt x="3949" y="4589"/>
                    <a:pt x="3926" y="4543"/>
                  </a:cubicBezTo>
                  <a:cubicBezTo>
                    <a:pt x="3880" y="4475"/>
                    <a:pt x="3858" y="4406"/>
                    <a:pt x="3812" y="4338"/>
                  </a:cubicBezTo>
                  <a:cubicBezTo>
                    <a:pt x="3789" y="4292"/>
                    <a:pt x="3743" y="4224"/>
                    <a:pt x="3721" y="4155"/>
                  </a:cubicBezTo>
                  <a:cubicBezTo>
                    <a:pt x="3698" y="4132"/>
                    <a:pt x="3698" y="4087"/>
                    <a:pt x="3675" y="4064"/>
                  </a:cubicBezTo>
                  <a:cubicBezTo>
                    <a:pt x="3675" y="4041"/>
                    <a:pt x="3652" y="3995"/>
                    <a:pt x="3629" y="3972"/>
                  </a:cubicBezTo>
                  <a:lnTo>
                    <a:pt x="3607" y="3927"/>
                  </a:lnTo>
                  <a:cubicBezTo>
                    <a:pt x="3561" y="3836"/>
                    <a:pt x="3515" y="3721"/>
                    <a:pt x="3470" y="3630"/>
                  </a:cubicBezTo>
                  <a:cubicBezTo>
                    <a:pt x="3447" y="3584"/>
                    <a:pt x="3424" y="3562"/>
                    <a:pt x="3424" y="3516"/>
                  </a:cubicBezTo>
                  <a:cubicBezTo>
                    <a:pt x="3378" y="3447"/>
                    <a:pt x="3333" y="3356"/>
                    <a:pt x="3310" y="3288"/>
                  </a:cubicBezTo>
                  <a:cubicBezTo>
                    <a:pt x="3241" y="3128"/>
                    <a:pt x="3196" y="2991"/>
                    <a:pt x="3127" y="2854"/>
                  </a:cubicBezTo>
                  <a:cubicBezTo>
                    <a:pt x="3104" y="2808"/>
                    <a:pt x="3082" y="2740"/>
                    <a:pt x="3059" y="2694"/>
                  </a:cubicBezTo>
                  <a:cubicBezTo>
                    <a:pt x="3013" y="2649"/>
                    <a:pt x="2990" y="2603"/>
                    <a:pt x="2967" y="2557"/>
                  </a:cubicBezTo>
                  <a:cubicBezTo>
                    <a:pt x="2945" y="2489"/>
                    <a:pt x="2922" y="2420"/>
                    <a:pt x="2899" y="2352"/>
                  </a:cubicBezTo>
                  <a:cubicBezTo>
                    <a:pt x="2876" y="2283"/>
                    <a:pt x="2853" y="2215"/>
                    <a:pt x="2830" y="2146"/>
                  </a:cubicBezTo>
                  <a:cubicBezTo>
                    <a:pt x="2808" y="2078"/>
                    <a:pt x="2762" y="1987"/>
                    <a:pt x="2739" y="1918"/>
                  </a:cubicBezTo>
                  <a:cubicBezTo>
                    <a:pt x="2694" y="1850"/>
                    <a:pt x="2671" y="1781"/>
                    <a:pt x="2648" y="1713"/>
                  </a:cubicBezTo>
                  <a:cubicBezTo>
                    <a:pt x="2625" y="1667"/>
                    <a:pt x="2602" y="1621"/>
                    <a:pt x="2579" y="1576"/>
                  </a:cubicBezTo>
                  <a:lnTo>
                    <a:pt x="2557" y="1553"/>
                  </a:lnTo>
                  <a:lnTo>
                    <a:pt x="2534" y="1485"/>
                  </a:lnTo>
                  <a:cubicBezTo>
                    <a:pt x="2511" y="1439"/>
                    <a:pt x="2488" y="1393"/>
                    <a:pt x="2465" y="1370"/>
                  </a:cubicBezTo>
                  <a:cubicBezTo>
                    <a:pt x="2420" y="1256"/>
                    <a:pt x="2374" y="1142"/>
                    <a:pt x="2305" y="1028"/>
                  </a:cubicBezTo>
                  <a:cubicBezTo>
                    <a:pt x="2283" y="937"/>
                    <a:pt x="2237" y="845"/>
                    <a:pt x="2191" y="754"/>
                  </a:cubicBezTo>
                  <a:lnTo>
                    <a:pt x="2169" y="663"/>
                  </a:lnTo>
                  <a:cubicBezTo>
                    <a:pt x="2146" y="617"/>
                    <a:pt x="2123" y="594"/>
                    <a:pt x="2100" y="549"/>
                  </a:cubicBezTo>
                  <a:cubicBezTo>
                    <a:pt x="2077" y="503"/>
                    <a:pt x="2054" y="457"/>
                    <a:pt x="2054" y="412"/>
                  </a:cubicBezTo>
                  <a:cubicBezTo>
                    <a:pt x="2032" y="366"/>
                    <a:pt x="2009" y="320"/>
                    <a:pt x="2009" y="275"/>
                  </a:cubicBezTo>
                  <a:lnTo>
                    <a:pt x="1963" y="206"/>
                  </a:lnTo>
                  <a:lnTo>
                    <a:pt x="1963" y="161"/>
                  </a:lnTo>
                  <a:cubicBezTo>
                    <a:pt x="1940" y="138"/>
                    <a:pt x="1940" y="115"/>
                    <a:pt x="1917" y="69"/>
                  </a:cubicBezTo>
                  <a:cubicBezTo>
                    <a:pt x="1895" y="24"/>
                    <a:pt x="1849" y="1"/>
                    <a:pt x="17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9746;p58">
              <a:extLst>
                <a:ext uri="{FF2B5EF4-FFF2-40B4-BE49-F238E27FC236}">
                  <a16:creationId xmlns:a16="http://schemas.microsoft.com/office/drawing/2014/main" id="{D07F9194-4F2F-478B-FB37-D8E66DAB4DBC}"/>
                </a:ext>
              </a:extLst>
            </p:cNvPr>
            <p:cNvSpPr/>
            <p:nvPr/>
          </p:nvSpPr>
          <p:spPr>
            <a:xfrm>
              <a:off x="4803408" y="3343737"/>
              <a:ext cx="1350429" cy="888071"/>
            </a:xfrm>
            <a:custGeom>
              <a:avLst/>
              <a:gdLst/>
              <a:ahLst/>
              <a:cxnLst/>
              <a:rect l="l" t="t" r="r" b="b"/>
              <a:pathLst>
                <a:path w="28670" h="18854" extrusionOk="0">
                  <a:moveTo>
                    <a:pt x="3972" y="0"/>
                  </a:moveTo>
                  <a:cubicBezTo>
                    <a:pt x="3926" y="0"/>
                    <a:pt x="3904" y="23"/>
                    <a:pt x="3858" y="46"/>
                  </a:cubicBezTo>
                  <a:cubicBezTo>
                    <a:pt x="3835" y="92"/>
                    <a:pt x="3812" y="114"/>
                    <a:pt x="3812" y="160"/>
                  </a:cubicBezTo>
                  <a:lnTo>
                    <a:pt x="3812" y="206"/>
                  </a:lnTo>
                  <a:cubicBezTo>
                    <a:pt x="3812" y="229"/>
                    <a:pt x="3812" y="251"/>
                    <a:pt x="3835" y="274"/>
                  </a:cubicBezTo>
                  <a:cubicBezTo>
                    <a:pt x="3835" y="320"/>
                    <a:pt x="3835" y="365"/>
                    <a:pt x="3835" y="411"/>
                  </a:cubicBezTo>
                  <a:lnTo>
                    <a:pt x="3835" y="457"/>
                  </a:lnTo>
                  <a:cubicBezTo>
                    <a:pt x="3858" y="548"/>
                    <a:pt x="3858" y="639"/>
                    <a:pt x="3858" y="731"/>
                  </a:cubicBezTo>
                  <a:cubicBezTo>
                    <a:pt x="3858" y="776"/>
                    <a:pt x="3858" y="822"/>
                    <a:pt x="3858" y="868"/>
                  </a:cubicBezTo>
                  <a:cubicBezTo>
                    <a:pt x="3858" y="936"/>
                    <a:pt x="3881" y="1027"/>
                    <a:pt x="3881" y="1096"/>
                  </a:cubicBezTo>
                  <a:lnTo>
                    <a:pt x="3881" y="1164"/>
                  </a:lnTo>
                  <a:cubicBezTo>
                    <a:pt x="3904" y="1233"/>
                    <a:pt x="3904" y="1279"/>
                    <a:pt x="3904" y="1347"/>
                  </a:cubicBezTo>
                  <a:cubicBezTo>
                    <a:pt x="3904" y="1370"/>
                    <a:pt x="3926" y="1415"/>
                    <a:pt x="3926" y="1438"/>
                  </a:cubicBezTo>
                  <a:cubicBezTo>
                    <a:pt x="3926" y="1484"/>
                    <a:pt x="3926" y="1530"/>
                    <a:pt x="3949" y="1575"/>
                  </a:cubicBezTo>
                  <a:lnTo>
                    <a:pt x="3949" y="1598"/>
                  </a:lnTo>
                  <a:cubicBezTo>
                    <a:pt x="3949" y="1667"/>
                    <a:pt x="3972" y="1735"/>
                    <a:pt x="3972" y="1781"/>
                  </a:cubicBezTo>
                  <a:cubicBezTo>
                    <a:pt x="3995" y="1940"/>
                    <a:pt x="4041" y="2100"/>
                    <a:pt x="4063" y="2237"/>
                  </a:cubicBezTo>
                  <a:cubicBezTo>
                    <a:pt x="4086" y="2328"/>
                    <a:pt x="4109" y="2420"/>
                    <a:pt x="4132" y="2511"/>
                  </a:cubicBezTo>
                  <a:cubicBezTo>
                    <a:pt x="4177" y="2602"/>
                    <a:pt x="4200" y="2694"/>
                    <a:pt x="4246" y="2785"/>
                  </a:cubicBezTo>
                  <a:cubicBezTo>
                    <a:pt x="4269" y="2899"/>
                    <a:pt x="4314" y="2990"/>
                    <a:pt x="4360" y="3082"/>
                  </a:cubicBezTo>
                  <a:cubicBezTo>
                    <a:pt x="4360" y="3127"/>
                    <a:pt x="4383" y="3196"/>
                    <a:pt x="4406" y="3241"/>
                  </a:cubicBezTo>
                  <a:cubicBezTo>
                    <a:pt x="4429" y="3287"/>
                    <a:pt x="4451" y="3310"/>
                    <a:pt x="4474" y="3356"/>
                  </a:cubicBezTo>
                  <a:lnTo>
                    <a:pt x="4451" y="3333"/>
                  </a:lnTo>
                  <a:lnTo>
                    <a:pt x="4451" y="3333"/>
                  </a:lnTo>
                  <a:cubicBezTo>
                    <a:pt x="4520" y="3470"/>
                    <a:pt x="4566" y="3630"/>
                    <a:pt x="4657" y="3789"/>
                  </a:cubicBezTo>
                  <a:cubicBezTo>
                    <a:pt x="4680" y="3835"/>
                    <a:pt x="4702" y="3858"/>
                    <a:pt x="4725" y="3903"/>
                  </a:cubicBezTo>
                  <a:cubicBezTo>
                    <a:pt x="4771" y="3995"/>
                    <a:pt x="4817" y="4086"/>
                    <a:pt x="4862" y="4177"/>
                  </a:cubicBezTo>
                  <a:cubicBezTo>
                    <a:pt x="4885" y="4246"/>
                    <a:pt x="4931" y="4291"/>
                    <a:pt x="4976" y="4360"/>
                  </a:cubicBezTo>
                  <a:lnTo>
                    <a:pt x="5022" y="4406"/>
                  </a:lnTo>
                  <a:cubicBezTo>
                    <a:pt x="5045" y="4451"/>
                    <a:pt x="5068" y="4497"/>
                    <a:pt x="5091" y="4543"/>
                  </a:cubicBezTo>
                  <a:cubicBezTo>
                    <a:pt x="5159" y="4634"/>
                    <a:pt x="5227" y="4702"/>
                    <a:pt x="5296" y="4794"/>
                  </a:cubicBezTo>
                  <a:cubicBezTo>
                    <a:pt x="5342" y="4839"/>
                    <a:pt x="5364" y="4862"/>
                    <a:pt x="5387" y="4908"/>
                  </a:cubicBezTo>
                  <a:cubicBezTo>
                    <a:pt x="5410" y="4931"/>
                    <a:pt x="5433" y="4976"/>
                    <a:pt x="5456" y="4999"/>
                  </a:cubicBezTo>
                  <a:lnTo>
                    <a:pt x="5524" y="5068"/>
                  </a:lnTo>
                  <a:cubicBezTo>
                    <a:pt x="5570" y="5136"/>
                    <a:pt x="5615" y="5182"/>
                    <a:pt x="5661" y="5227"/>
                  </a:cubicBezTo>
                  <a:cubicBezTo>
                    <a:pt x="5707" y="5273"/>
                    <a:pt x="5730" y="5296"/>
                    <a:pt x="5752" y="5319"/>
                  </a:cubicBezTo>
                  <a:lnTo>
                    <a:pt x="5821" y="5364"/>
                  </a:lnTo>
                  <a:lnTo>
                    <a:pt x="5844" y="5410"/>
                  </a:lnTo>
                  <a:cubicBezTo>
                    <a:pt x="5889" y="5456"/>
                    <a:pt x="5935" y="5478"/>
                    <a:pt x="5981" y="5524"/>
                  </a:cubicBezTo>
                  <a:lnTo>
                    <a:pt x="6026" y="5570"/>
                  </a:lnTo>
                  <a:cubicBezTo>
                    <a:pt x="6072" y="5615"/>
                    <a:pt x="6095" y="5638"/>
                    <a:pt x="6140" y="5684"/>
                  </a:cubicBezTo>
                  <a:cubicBezTo>
                    <a:pt x="6163" y="5684"/>
                    <a:pt x="6186" y="5707"/>
                    <a:pt x="6209" y="5729"/>
                  </a:cubicBezTo>
                  <a:cubicBezTo>
                    <a:pt x="6232" y="5752"/>
                    <a:pt x="6277" y="5775"/>
                    <a:pt x="6300" y="5798"/>
                  </a:cubicBezTo>
                  <a:cubicBezTo>
                    <a:pt x="6414" y="5889"/>
                    <a:pt x="6529" y="5981"/>
                    <a:pt x="6643" y="6072"/>
                  </a:cubicBezTo>
                  <a:cubicBezTo>
                    <a:pt x="6665" y="6095"/>
                    <a:pt x="6688" y="6117"/>
                    <a:pt x="6711" y="6117"/>
                  </a:cubicBezTo>
                  <a:cubicBezTo>
                    <a:pt x="6734" y="6140"/>
                    <a:pt x="6757" y="6163"/>
                    <a:pt x="6780" y="6186"/>
                  </a:cubicBezTo>
                  <a:lnTo>
                    <a:pt x="6848" y="6232"/>
                  </a:lnTo>
                  <a:cubicBezTo>
                    <a:pt x="6894" y="6277"/>
                    <a:pt x="6917" y="6300"/>
                    <a:pt x="6962" y="6323"/>
                  </a:cubicBezTo>
                  <a:cubicBezTo>
                    <a:pt x="7031" y="6391"/>
                    <a:pt x="7099" y="6437"/>
                    <a:pt x="7145" y="6483"/>
                  </a:cubicBezTo>
                  <a:cubicBezTo>
                    <a:pt x="7190" y="6505"/>
                    <a:pt x="7213" y="6528"/>
                    <a:pt x="7236" y="6551"/>
                  </a:cubicBezTo>
                  <a:cubicBezTo>
                    <a:pt x="7213" y="6574"/>
                    <a:pt x="7213" y="6597"/>
                    <a:pt x="7190" y="6642"/>
                  </a:cubicBezTo>
                  <a:cubicBezTo>
                    <a:pt x="7190" y="6642"/>
                    <a:pt x="7190" y="6665"/>
                    <a:pt x="7190" y="6665"/>
                  </a:cubicBezTo>
                  <a:lnTo>
                    <a:pt x="7168" y="6711"/>
                  </a:lnTo>
                  <a:cubicBezTo>
                    <a:pt x="7168" y="6734"/>
                    <a:pt x="7145" y="6757"/>
                    <a:pt x="7145" y="6779"/>
                  </a:cubicBezTo>
                  <a:lnTo>
                    <a:pt x="7122" y="6802"/>
                  </a:lnTo>
                  <a:lnTo>
                    <a:pt x="7099" y="6802"/>
                  </a:lnTo>
                  <a:cubicBezTo>
                    <a:pt x="6985" y="6848"/>
                    <a:pt x="6871" y="6871"/>
                    <a:pt x="6780" y="6894"/>
                  </a:cubicBezTo>
                  <a:lnTo>
                    <a:pt x="6551" y="6894"/>
                  </a:lnTo>
                  <a:cubicBezTo>
                    <a:pt x="6506" y="6894"/>
                    <a:pt x="6483" y="6916"/>
                    <a:pt x="6460" y="6916"/>
                  </a:cubicBezTo>
                  <a:lnTo>
                    <a:pt x="6414" y="6894"/>
                  </a:lnTo>
                  <a:lnTo>
                    <a:pt x="6300" y="6894"/>
                  </a:lnTo>
                  <a:cubicBezTo>
                    <a:pt x="6209" y="6894"/>
                    <a:pt x="6118" y="6871"/>
                    <a:pt x="6004" y="6825"/>
                  </a:cubicBezTo>
                  <a:cubicBezTo>
                    <a:pt x="5981" y="6825"/>
                    <a:pt x="5958" y="6825"/>
                    <a:pt x="5912" y="6802"/>
                  </a:cubicBezTo>
                  <a:lnTo>
                    <a:pt x="5844" y="6779"/>
                  </a:lnTo>
                  <a:cubicBezTo>
                    <a:pt x="5821" y="6779"/>
                    <a:pt x="5775" y="6757"/>
                    <a:pt x="5730" y="6757"/>
                  </a:cubicBezTo>
                  <a:lnTo>
                    <a:pt x="5707" y="6734"/>
                  </a:lnTo>
                  <a:cubicBezTo>
                    <a:pt x="5593" y="6711"/>
                    <a:pt x="5501" y="6665"/>
                    <a:pt x="5410" y="6642"/>
                  </a:cubicBezTo>
                  <a:cubicBezTo>
                    <a:pt x="5364" y="6620"/>
                    <a:pt x="5319" y="6597"/>
                    <a:pt x="5273" y="6597"/>
                  </a:cubicBezTo>
                  <a:cubicBezTo>
                    <a:pt x="5227" y="6574"/>
                    <a:pt x="5182" y="6551"/>
                    <a:pt x="5136" y="6528"/>
                  </a:cubicBezTo>
                  <a:lnTo>
                    <a:pt x="5091" y="6528"/>
                  </a:lnTo>
                  <a:lnTo>
                    <a:pt x="5068" y="6505"/>
                  </a:lnTo>
                  <a:lnTo>
                    <a:pt x="4976" y="6460"/>
                  </a:lnTo>
                  <a:lnTo>
                    <a:pt x="4885" y="6437"/>
                  </a:lnTo>
                  <a:cubicBezTo>
                    <a:pt x="4839" y="6414"/>
                    <a:pt x="4794" y="6391"/>
                    <a:pt x="4748" y="6369"/>
                  </a:cubicBezTo>
                  <a:cubicBezTo>
                    <a:pt x="4680" y="6346"/>
                    <a:pt x="4634" y="6323"/>
                    <a:pt x="4588" y="6277"/>
                  </a:cubicBezTo>
                  <a:cubicBezTo>
                    <a:pt x="4474" y="6232"/>
                    <a:pt x="4383" y="6186"/>
                    <a:pt x="4292" y="6117"/>
                  </a:cubicBezTo>
                  <a:cubicBezTo>
                    <a:pt x="4246" y="6095"/>
                    <a:pt x="4177" y="6049"/>
                    <a:pt x="4132" y="6003"/>
                  </a:cubicBezTo>
                  <a:lnTo>
                    <a:pt x="4018" y="5935"/>
                  </a:lnTo>
                  <a:cubicBezTo>
                    <a:pt x="3995" y="5912"/>
                    <a:pt x="3972" y="5912"/>
                    <a:pt x="3949" y="5889"/>
                  </a:cubicBezTo>
                  <a:cubicBezTo>
                    <a:pt x="3904" y="5866"/>
                    <a:pt x="3858" y="5844"/>
                    <a:pt x="3812" y="5798"/>
                  </a:cubicBezTo>
                  <a:cubicBezTo>
                    <a:pt x="3789" y="5775"/>
                    <a:pt x="3744" y="5775"/>
                    <a:pt x="3721" y="5752"/>
                  </a:cubicBezTo>
                  <a:lnTo>
                    <a:pt x="3675" y="5707"/>
                  </a:lnTo>
                  <a:lnTo>
                    <a:pt x="3653" y="5684"/>
                  </a:lnTo>
                  <a:cubicBezTo>
                    <a:pt x="3607" y="5638"/>
                    <a:pt x="3561" y="5570"/>
                    <a:pt x="3493" y="5524"/>
                  </a:cubicBezTo>
                  <a:cubicBezTo>
                    <a:pt x="3447" y="5478"/>
                    <a:pt x="3401" y="5410"/>
                    <a:pt x="3379" y="5364"/>
                  </a:cubicBezTo>
                  <a:lnTo>
                    <a:pt x="3356" y="5341"/>
                  </a:lnTo>
                  <a:lnTo>
                    <a:pt x="3333" y="5319"/>
                  </a:lnTo>
                  <a:lnTo>
                    <a:pt x="3310" y="5296"/>
                  </a:lnTo>
                  <a:cubicBezTo>
                    <a:pt x="3287" y="5250"/>
                    <a:pt x="3242" y="5204"/>
                    <a:pt x="3219" y="5159"/>
                  </a:cubicBezTo>
                  <a:cubicBezTo>
                    <a:pt x="3196" y="5113"/>
                    <a:pt x="3196" y="5090"/>
                    <a:pt x="3173" y="5068"/>
                  </a:cubicBezTo>
                  <a:cubicBezTo>
                    <a:pt x="3150" y="5045"/>
                    <a:pt x="3128" y="4999"/>
                    <a:pt x="3105" y="4953"/>
                  </a:cubicBezTo>
                  <a:lnTo>
                    <a:pt x="3059" y="4908"/>
                  </a:lnTo>
                  <a:cubicBezTo>
                    <a:pt x="3036" y="4862"/>
                    <a:pt x="3013" y="4839"/>
                    <a:pt x="2991" y="4794"/>
                  </a:cubicBezTo>
                  <a:cubicBezTo>
                    <a:pt x="2945" y="4725"/>
                    <a:pt x="2899" y="4657"/>
                    <a:pt x="2876" y="4588"/>
                  </a:cubicBezTo>
                  <a:cubicBezTo>
                    <a:pt x="2854" y="4543"/>
                    <a:pt x="2831" y="4497"/>
                    <a:pt x="2808" y="4451"/>
                  </a:cubicBezTo>
                  <a:lnTo>
                    <a:pt x="2762" y="4383"/>
                  </a:lnTo>
                  <a:lnTo>
                    <a:pt x="2740" y="4291"/>
                  </a:lnTo>
                  <a:cubicBezTo>
                    <a:pt x="2717" y="4269"/>
                    <a:pt x="2694" y="4223"/>
                    <a:pt x="2671" y="4177"/>
                  </a:cubicBezTo>
                  <a:cubicBezTo>
                    <a:pt x="2625" y="4063"/>
                    <a:pt x="2557" y="3926"/>
                    <a:pt x="2466" y="3858"/>
                  </a:cubicBezTo>
                  <a:cubicBezTo>
                    <a:pt x="2397" y="3789"/>
                    <a:pt x="2306" y="3721"/>
                    <a:pt x="2192" y="3698"/>
                  </a:cubicBezTo>
                  <a:cubicBezTo>
                    <a:pt x="2146" y="3675"/>
                    <a:pt x="2100" y="3675"/>
                    <a:pt x="2078" y="3675"/>
                  </a:cubicBezTo>
                  <a:cubicBezTo>
                    <a:pt x="2032" y="3675"/>
                    <a:pt x="1963" y="3675"/>
                    <a:pt x="1918" y="3698"/>
                  </a:cubicBezTo>
                  <a:cubicBezTo>
                    <a:pt x="1872" y="3698"/>
                    <a:pt x="1826" y="3721"/>
                    <a:pt x="1804" y="3744"/>
                  </a:cubicBezTo>
                  <a:cubicBezTo>
                    <a:pt x="1735" y="3744"/>
                    <a:pt x="1667" y="3789"/>
                    <a:pt x="1621" y="3812"/>
                  </a:cubicBezTo>
                  <a:cubicBezTo>
                    <a:pt x="1575" y="3858"/>
                    <a:pt x="1507" y="3903"/>
                    <a:pt x="1461" y="3949"/>
                  </a:cubicBezTo>
                  <a:cubicBezTo>
                    <a:pt x="1438" y="3972"/>
                    <a:pt x="1416" y="4018"/>
                    <a:pt x="1393" y="4040"/>
                  </a:cubicBezTo>
                  <a:cubicBezTo>
                    <a:pt x="1370" y="4086"/>
                    <a:pt x="1347" y="4109"/>
                    <a:pt x="1324" y="4154"/>
                  </a:cubicBezTo>
                  <a:cubicBezTo>
                    <a:pt x="1256" y="4291"/>
                    <a:pt x="1210" y="4451"/>
                    <a:pt x="1142" y="4588"/>
                  </a:cubicBezTo>
                  <a:lnTo>
                    <a:pt x="1142" y="4634"/>
                  </a:lnTo>
                  <a:cubicBezTo>
                    <a:pt x="1096" y="4748"/>
                    <a:pt x="1050" y="4885"/>
                    <a:pt x="1028" y="5022"/>
                  </a:cubicBezTo>
                  <a:lnTo>
                    <a:pt x="1005" y="5045"/>
                  </a:lnTo>
                  <a:cubicBezTo>
                    <a:pt x="1005" y="5113"/>
                    <a:pt x="982" y="5204"/>
                    <a:pt x="982" y="5273"/>
                  </a:cubicBezTo>
                  <a:cubicBezTo>
                    <a:pt x="959" y="5341"/>
                    <a:pt x="959" y="5410"/>
                    <a:pt x="959" y="5478"/>
                  </a:cubicBezTo>
                  <a:lnTo>
                    <a:pt x="959" y="5524"/>
                  </a:lnTo>
                  <a:cubicBezTo>
                    <a:pt x="959" y="5592"/>
                    <a:pt x="959" y="5661"/>
                    <a:pt x="959" y="5707"/>
                  </a:cubicBezTo>
                  <a:lnTo>
                    <a:pt x="959" y="5752"/>
                  </a:lnTo>
                  <a:cubicBezTo>
                    <a:pt x="959" y="5798"/>
                    <a:pt x="959" y="5821"/>
                    <a:pt x="982" y="5866"/>
                  </a:cubicBezTo>
                  <a:cubicBezTo>
                    <a:pt x="959" y="5844"/>
                    <a:pt x="959" y="5821"/>
                    <a:pt x="936" y="5798"/>
                  </a:cubicBezTo>
                  <a:cubicBezTo>
                    <a:pt x="936" y="5775"/>
                    <a:pt x="913" y="5752"/>
                    <a:pt x="913" y="5729"/>
                  </a:cubicBezTo>
                  <a:lnTo>
                    <a:pt x="868" y="5684"/>
                  </a:lnTo>
                  <a:cubicBezTo>
                    <a:pt x="845" y="5638"/>
                    <a:pt x="822" y="5592"/>
                    <a:pt x="822" y="5547"/>
                  </a:cubicBezTo>
                  <a:lnTo>
                    <a:pt x="777" y="5478"/>
                  </a:lnTo>
                  <a:cubicBezTo>
                    <a:pt x="777" y="5456"/>
                    <a:pt x="777" y="5433"/>
                    <a:pt x="754" y="5410"/>
                  </a:cubicBezTo>
                  <a:lnTo>
                    <a:pt x="731" y="5387"/>
                  </a:lnTo>
                  <a:lnTo>
                    <a:pt x="731" y="5364"/>
                  </a:lnTo>
                  <a:cubicBezTo>
                    <a:pt x="708" y="5319"/>
                    <a:pt x="708" y="5296"/>
                    <a:pt x="685" y="5273"/>
                  </a:cubicBezTo>
                  <a:cubicBezTo>
                    <a:pt x="685" y="5250"/>
                    <a:pt x="662" y="5227"/>
                    <a:pt x="662" y="5204"/>
                  </a:cubicBezTo>
                  <a:lnTo>
                    <a:pt x="640" y="5182"/>
                  </a:lnTo>
                  <a:lnTo>
                    <a:pt x="617" y="5136"/>
                  </a:lnTo>
                  <a:cubicBezTo>
                    <a:pt x="594" y="5113"/>
                    <a:pt x="594" y="5090"/>
                    <a:pt x="571" y="5068"/>
                  </a:cubicBezTo>
                  <a:cubicBezTo>
                    <a:pt x="548" y="5022"/>
                    <a:pt x="503" y="4953"/>
                    <a:pt x="457" y="4908"/>
                  </a:cubicBezTo>
                  <a:cubicBezTo>
                    <a:pt x="434" y="4862"/>
                    <a:pt x="411" y="4839"/>
                    <a:pt x="411" y="4816"/>
                  </a:cubicBezTo>
                  <a:lnTo>
                    <a:pt x="366" y="4771"/>
                  </a:lnTo>
                  <a:cubicBezTo>
                    <a:pt x="366" y="4725"/>
                    <a:pt x="343" y="4702"/>
                    <a:pt x="320" y="4679"/>
                  </a:cubicBezTo>
                  <a:lnTo>
                    <a:pt x="297" y="4657"/>
                  </a:lnTo>
                  <a:cubicBezTo>
                    <a:pt x="274" y="4588"/>
                    <a:pt x="229" y="4543"/>
                    <a:pt x="160" y="4497"/>
                  </a:cubicBezTo>
                  <a:lnTo>
                    <a:pt x="115" y="4497"/>
                  </a:lnTo>
                  <a:cubicBezTo>
                    <a:pt x="115" y="4474"/>
                    <a:pt x="92" y="4451"/>
                    <a:pt x="69" y="4451"/>
                  </a:cubicBezTo>
                  <a:cubicBezTo>
                    <a:pt x="69" y="4451"/>
                    <a:pt x="46" y="4451"/>
                    <a:pt x="46" y="4474"/>
                  </a:cubicBezTo>
                  <a:cubicBezTo>
                    <a:pt x="23" y="4474"/>
                    <a:pt x="23" y="4520"/>
                    <a:pt x="23" y="4543"/>
                  </a:cubicBezTo>
                  <a:cubicBezTo>
                    <a:pt x="23" y="4543"/>
                    <a:pt x="23" y="4543"/>
                    <a:pt x="23" y="4565"/>
                  </a:cubicBezTo>
                  <a:cubicBezTo>
                    <a:pt x="0" y="4611"/>
                    <a:pt x="23" y="4657"/>
                    <a:pt x="46" y="4679"/>
                  </a:cubicBezTo>
                  <a:lnTo>
                    <a:pt x="69" y="4702"/>
                  </a:lnTo>
                  <a:cubicBezTo>
                    <a:pt x="69" y="4725"/>
                    <a:pt x="92" y="4748"/>
                    <a:pt x="92" y="4771"/>
                  </a:cubicBezTo>
                  <a:cubicBezTo>
                    <a:pt x="115" y="4794"/>
                    <a:pt x="137" y="4816"/>
                    <a:pt x="137" y="4839"/>
                  </a:cubicBezTo>
                  <a:cubicBezTo>
                    <a:pt x="206" y="4953"/>
                    <a:pt x="252" y="5045"/>
                    <a:pt x="320" y="5136"/>
                  </a:cubicBezTo>
                  <a:cubicBezTo>
                    <a:pt x="343" y="5182"/>
                    <a:pt x="366" y="5227"/>
                    <a:pt x="411" y="5273"/>
                  </a:cubicBezTo>
                  <a:lnTo>
                    <a:pt x="411" y="5319"/>
                  </a:lnTo>
                  <a:lnTo>
                    <a:pt x="457" y="5364"/>
                  </a:lnTo>
                  <a:lnTo>
                    <a:pt x="457" y="5387"/>
                  </a:lnTo>
                  <a:cubicBezTo>
                    <a:pt x="480" y="5478"/>
                    <a:pt x="525" y="5570"/>
                    <a:pt x="548" y="5638"/>
                  </a:cubicBezTo>
                  <a:lnTo>
                    <a:pt x="571" y="5684"/>
                  </a:lnTo>
                  <a:lnTo>
                    <a:pt x="571" y="5729"/>
                  </a:lnTo>
                  <a:lnTo>
                    <a:pt x="594" y="5729"/>
                  </a:lnTo>
                  <a:cubicBezTo>
                    <a:pt x="594" y="5752"/>
                    <a:pt x="594" y="5752"/>
                    <a:pt x="594" y="5752"/>
                  </a:cubicBezTo>
                  <a:lnTo>
                    <a:pt x="594" y="5775"/>
                  </a:lnTo>
                  <a:cubicBezTo>
                    <a:pt x="640" y="5889"/>
                    <a:pt x="685" y="6003"/>
                    <a:pt x="754" y="6117"/>
                  </a:cubicBezTo>
                  <a:lnTo>
                    <a:pt x="777" y="6163"/>
                  </a:lnTo>
                  <a:cubicBezTo>
                    <a:pt x="799" y="6186"/>
                    <a:pt x="822" y="6232"/>
                    <a:pt x="845" y="6277"/>
                  </a:cubicBezTo>
                  <a:lnTo>
                    <a:pt x="868" y="6323"/>
                  </a:lnTo>
                  <a:cubicBezTo>
                    <a:pt x="891" y="6369"/>
                    <a:pt x="913" y="6391"/>
                    <a:pt x="913" y="6414"/>
                  </a:cubicBezTo>
                  <a:lnTo>
                    <a:pt x="936" y="6483"/>
                  </a:lnTo>
                  <a:cubicBezTo>
                    <a:pt x="959" y="6528"/>
                    <a:pt x="982" y="6574"/>
                    <a:pt x="982" y="6620"/>
                  </a:cubicBezTo>
                  <a:cubicBezTo>
                    <a:pt x="1005" y="6665"/>
                    <a:pt x="1028" y="6711"/>
                    <a:pt x="1050" y="6779"/>
                  </a:cubicBezTo>
                  <a:cubicBezTo>
                    <a:pt x="1096" y="6825"/>
                    <a:pt x="1119" y="6894"/>
                    <a:pt x="1165" y="6962"/>
                  </a:cubicBezTo>
                  <a:cubicBezTo>
                    <a:pt x="1187" y="7030"/>
                    <a:pt x="1210" y="7076"/>
                    <a:pt x="1233" y="7145"/>
                  </a:cubicBezTo>
                  <a:lnTo>
                    <a:pt x="1279" y="7213"/>
                  </a:lnTo>
                  <a:cubicBezTo>
                    <a:pt x="1324" y="7304"/>
                    <a:pt x="1370" y="7419"/>
                    <a:pt x="1438" y="7533"/>
                  </a:cubicBezTo>
                  <a:lnTo>
                    <a:pt x="1507" y="7647"/>
                  </a:lnTo>
                  <a:cubicBezTo>
                    <a:pt x="1553" y="7738"/>
                    <a:pt x="1598" y="7829"/>
                    <a:pt x="1644" y="7921"/>
                  </a:cubicBezTo>
                  <a:lnTo>
                    <a:pt x="1735" y="8058"/>
                  </a:lnTo>
                  <a:cubicBezTo>
                    <a:pt x="1758" y="8149"/>
                    <a:pt x="1804" y="8217"/>
                    <a:pt x="1849" y="8309"/>
                  </a:cubicBezTo>
                  <a:lnTo>
                    <a:pt x="1895" y="8377"/>
                  </a:lnTo>
                  <a:lnTo>
                    <a:pt x="1963" y="8491"/>
                  </a:lnTo>
                  <a:lnTo>
                    <a:pt x="1986" y="8560"/>
                  </a:lnTo>
                  <a:cubicBezTo>
                    <a:pt x="2032" y="8605"/>
                    <a:pt x="2055" y="8651"/>
                    <a:pt x="2078" y="8697"/>
                  </a:cubicBezTo>
                  <a:cubicBezTo>
                    <a:pt x="2078" y="8742"/>
                    <a:pt x="2100" y="8765"/>
                    <a:pt x="2123" y="8788"/>
                  </a:cubicBezTo>
                  <a:cubicBezTo>
                    <a:pt x="2146" y="8834"/>
                    <a:pt x="2169" y="8879"/>
                    <a:pt x="2192" y="8925"/>
                  </a:cubicBezTo>
                  <a:lnTo>
                    <a:pt x="2215" y="8993"/>
                  </a:lnTo>
                  <a:cubicBezTo>
                    <a:pt x="2237" y="9039"/>
                    <a:pt x="2260" y="9085"/>
                    <a:pt x="2283" y="9130"/>
                  </a:cubicBezTo>
                  <a:cubicBezTo>
                    <a:pt x="2351" y="9267"/>
                    <a:pt x="2420" y="9404"/>
                    <a:pt x="2488" y="9541"/>
                  </a:cubicBezTo>
                  <a:cubicBezTo>
                    <a:pt x="2534" y="9610"/>
                    <a:pt x="2580" y="9701"/>
                    <a:pt x="2603" y="9770"/>
                  </a:cubicBezTo>
                  <a:cubicBezTo>
                    <a:pt x="2648" y="9838"/>
                    <a:pt x="2671" y="9906"/>
                    <a:pt x="2717" y="9998"/>
                  </a:cubicBezTo>
                  <a:cubicBezTo>
                    <a:pt x="2740" y="10089"/>
                    <a:pt x="2808" y="10180"/>
                    <a:pt x="2854" y="10272"/>
                  </a:cubicBezTo>
                  <a:lnTo>
                    <a:pt x="2899" y="10386"/>
                  </a:lnTo>
                  <a:cubicBezTo>
                    <a:pt x="2922" y="10454"/>
                    <a:pt x="2968" y="10500"/>
                    <a:pt x="2991" y="10568"/>
                  </a:cubicBezTo>
                  <a:cubicBezTo>
                    <a:pt x="3013" y="10637"/>
                    <a:pt x="3059" y="10683"/>
                    <a:pt x="3082" y="10751"/>
                  </a:cubicBezTo>
                  <a:cubicBezTo>
                    <a:pt x="3105" y="10797"/>
                    <a:pt x="3128" y="10842"/>
                    <a:pt x="3150" y="10911"/>
                  </a:cubicBezTo>
                  <a:cubicBezTo>
                    <a:pt x="3196" y="10979"/>
                    <a:pt x="3219" y="11048"/>
                    <a:pt x="3264" y="11139"/>
                  </a:cubicBezTo>
                  <a:lnTo>
                    <a:pt x="3287" y="11185"/>
                  </a:lnTo>
                  <a:cubicBezTo>
                    <a:pt x="3310" y="11230"/>
                    <a:pt x="3356" y="11299"/>
                    <a:pt x="3379" y="11367"/>
                  </a:cubicBezTo>
                  <a:cubicBezTo>
                    <a:pt x="3424" y="11436"/>
                    <a:pt x="3447" y="11504"/>
                    <a:pt x="3493" y="11573"/>
                  </a:cubicBezTo>
                  <a:cubicBezTo>
                    <a:pt x="3538" y="11641"/>
                    <a:pt x="3561" y="11710"/>
                    <a:pt x="3607" y="11755"/>
                  </a:cubicBezTo>
                  <a:cubicBezTo>
                    <a:pt x="3630" y="11824"/>
                    <a:pt x="3653" y="11869"/>
                    <a:pt x="3675" y="11915"/>
                  </a:cubicBezTo>
                  <a:lnTo>
                    <a:pt x="3675" y="11938"/>
                  </a:lnTo>
                  <a:cubicBezTo>
                    <a:pt x="3675" y="11961"/>
                    <a:pt x="3698" y="11984"/>
                    <a:pt x="3698" y="11984"/>
                  </a:cubicBezTo>
                  <a:cubicBezTo>
                    <a:pt x="3721" y="12029"/>
                    <a:pt x="3721" y="12075"/>
                    <a:pt x="3744" y="12098"/>
                  </a:cubicBezTo>
                  <a:cubicBezTo>
                    <a:pt x="3767" y="12121"/>
                    <a:pt x="3812" y="12143"/>
                    <a:pt x="3858" y="12143"/>
                  </a:cubicBezTo>
                  <a:lnTo>
                    <a:pt x="4063" y="12143"/>
                  </a:lnTo>
                  <a:cubicBezTo>
                    <a:pt x="4109" y="12121"/>
                    <a:pt x="4132" y="12121"/>
                    <a:pt x="4177" y="12121"/>
                  </a:cubicBezTo>
                  <a:cubicBezTo>
                    <a:pt x="4269" y="12098"/>
                    <a:pt x="4360" y="12098"/>
                    <a:pt x="4451" y="12075"/>
                  </a:cubicBezTo>
                  <a:cubicBezTo>
                    <a:pt x="4474" y="12075"/>
                    <a:pt x="4497" y="12075"/>
                    <a:pt x="4520" y="12052"/>
                  </a:cubicBezTo>
                  <a:lnTo>
                    <a:pt x="4588" y="12052"/>
                  </a:lnTo>
                  <a:cubicBezTo>
                    <a:pt x="4634" y="12029"/>
                    <a:pt x="4657" y="12029"/>
                    <a:pt x="4702" y="12006"/>
                  </a:cubicBezTo>
                  <a:cubicBezTo>
                    <a:pt x="4771" y="12006"/>
                    <a:pt x="4862" y="11984"/>
                    <a:pt x="4931" y="11961"/>
                  </a:cubicBezTo>
                  <a:cubicBezTo>
                    <a:pt x="4999" y="11938"/>
                    <a:pt x="5068" y="11892"/>
                    <a:pt x="5136" y="11869"/>
                  </a:cubicBezTo>
                  <a:lnTo>
                    <a:pt x="5182" y="11847"/>
                  </a:lnTo>
                  <a:lnTo>
                    <a:pt x="5227" y="11824"/>
                  </a:lnTo>
                  <a:cubicBezTo>
                    <a:pt x="5296" y="11824"/>
                    <a:pt x="5342" y="11801"/>
                    <a:pt x="5410" y="11778"/>
                  </a:cubicBezTo>
                  <a:cubicBezTo>
                    <a:pt x="5433" y="11755"/>
                    <a:pt x="5456" y="11732"/>
                    <a:pt x="5479" y="11732"/>
                  </a:cubicBezTo>
                  <a:cubicBezTo>
                    <a:pt x="5524" y="11710"/>
                    <a:pt x="5570" y="11687"/>
                    <a:pt x="5593" y="11664"/>
                  </a:cubicBezTo>
                  <a:cubicBezTo>
                    <a:pt x="5638" y="11664"/>
                    <a:pt x="5661" y="11641"/>
                    <a:pt x="5684" y="11641"/>
                  </a:cubicBezTo>
                  <a:cubicBezTo>
                    <a:pt x="5684" y="11687"/>
                    <a:pt x="5684" y="11710"/>
                    <a:pt x="5684" y="11755"/>
                  </a:cubicBezTo>
                  <a:cubicBezTo>
                    <a:pt x="5661" y="11824"/>
                    <a:pt x="5661" y="11892"/>
                    <a:pt x="5661" y="11984"/>
                  </a:cubicBezTo>
                  <a:cubicBezTo>
                    <a:pt x="5684" y="12143"/>
                    <a:pt x="5684" y="12303"/>
                    <a:pt x="5707" y="12440"/>
                  </a:cubicBezTo>
                  <a:cubicBezTo>
                    <a:pt x="5730" y="12577"/>
                    <a:pt x="5752" y="12714"/>
                    <a:pt x="5798" y="12851"/>
                  </a:cubicBezTo>
                  <a:cubicBezTo>
                    <a:pt x="5821" y="12897"/>
                    <a:pt x="5821" y="12942"/>
                    <a:pt x="5844" y="12988"/>
                  </a:cubicBezTo>
                  <a:cubicBezTo>
                    <a:pt x="5867" y="13102"/>
                    <a:pt x="5889" y="13193"/>
                    <a:pt x="5935" y="13307"/>
                  </a:cubicBezTo>
                  <a:cubicBezTo>
                    <a:pt x="6004" y="13558"/>
                    <a:pt x="6095" y="13832"/>
                    <a:pt x="6209" y="14083"/>
                  </a:cubicBezTo>
                  <a:cubicBezTo>
                    <a:pt x="6255" y="14175"/>
                    <a:pt x="6300" y="14266"/>
                    <a:pt x="6346" y="14357"/>
                  </a:cubicBezTo>
                  <a:lnTo>
                    <a:pt x="6392" y="14449"/>
                  </a:lnTo>
                  <a:cubicBezTo>
                    <a:pt x="6460" y="14563"/>
                    <a:pt x="6529" y="14700"/>
                    <a:pt x="6597" y="14837"/>
                  </a:cubicBezTo>
                  <a:lnTo>
                    <a:pt x="6597" y="14791"/>
                  </a:lnTo>
                  <a:cubicBezTo>
                    <a:pt x="6665" y="14928"/>
                    <a:pt x="6757" y="15065"/>
                    <a:pt x="6871" y="15225"/>
                  </a:cubicBezTo>
                  <a:lnTo>
                    <a:pt x="6894" y="15270"/>
                  </a:lnTo>
                  <a:cubicBezTo>
                    <a:pt x="6939" y="15316"/>
                    <a:pt x="6962" y="15362"/>
                    <a:pt x="7008" y="15430"/>
                  </a:cubicBezTo>
                  <a:cubicBezTo>
                    <a:pt x="7053" y="15476"/>
                    <a:pt x="7099" y="15544"/>
                    <a:pt x="7145" y="15590"/>
                  </a:cubicBezTo>
                  <a:cubicBezTo>
                    <a:pt x="7282" y="15727"/>
                    <a:pt x="7373" y="15841"/>
                    <a:pt x="7487" y="15955"/>
                  </a:cubicBezTo>
                  <a:lnTo>
                    <a:pt x="7510" y="15978"/>
                  </a:lnTo>
                  <a:cubicBezTo>
                    <a:pt x="7578" y="16024"/>
                    <a:pt x="7624" y="16092"/>
                    <a:pt x="7693" y="16138"/>
                  </a:cubicBezTo>
                  <a:cubicBezTo>
                    <a:pt x="7738" y="16183"/>
                    <a:pt x="7807" y="16229"/>
                    <a:pt x="7852" y="16275"/>
                  </a:cubicBezTo>
                  <a:lnTo>
                    <a:pt x="7921" y="16320"/>
                  </a:lnTo>
                  <a:cubicBezTo>
                    <a:pt x="7966" y="16366"/>
                    <a:pt x="8012" y="16389"/>
                    <a:pt x="8035" y="16434"/>
                  </a:cubicBezTo>
                  <a:cubicBezTo>
                    <a:pt x="8081" y="16457"/>
                    <a:pt x="8103" y="16480"/>
                    <a:pt x="8126" y="16503"/>
                  </a:cubicBezTo>
                  <a:cubicBezTo>
                    <a:pt x="8172" y="16526"/>
                    <a:pt x="8195" y="16549"/>
                    <a:pt x="8240" y="16571"/>
                  </a:cubicBezTo>
                  <a:cubicBezTo>
                    <a:pt x="8355" y="16663"/>
                    <a:pt x="8469" y="16754"/>
                    <a:pt x="8583" y="16868"/>
                  </a:cubicBezTo>
                  <a:cubicBezTo>
                    <a:pt x="8674" y="16914"/>
                    <a:pt x="8765" y="16982"/>
                    <a:pt x="8857" y="17051"/>
                  </a:cubicBezTo>
                  <a:lnTo>
                    <a:pt x="8948" y="17096"/>
                  </a:lnTo>
                  <a:cubicBezTo>
                    <a:pt x="8971" y="17119"/>
                    <a:pt x="9016" y="17142"/>
                    <a:pt x="9039" y="17165"/>
                  </a:cubicBezTo>
                  <a:cubicBezTo>
                    <a:pt x="9062" y="17188"/>
                    <a:pt x="9108" y="17211"/>
                    <a:pt x="9131" y="17233"/>
                  </a:cubicBezTo>
                  <a:lnTo>
                    <a:pt x="9222" y="17302"/>
                  </a:lnTo>
                  <a:lnTo>
                    <a:pt x="9290" y="17347"/>
                  </a:lnTo>
                  <a:cubicBezTo>
                    <a:pt x="9336" y="17370"/>
                    <a:pt x="9382" y="17393"/>
                    <a:pt x="9427" y="17416"/>
                  </a:cubicBezTo>
                  <a:lnTo>
                    <a:pt x="9496" y="17462"/>
                  </a:lnTo>
                  <a:lnTo>
                    <a:pt x="9541" y="17484"/>
                  </a:lnTo>
                  <a:cubicBezTo>
                    <a:pt x="9564" y="17507"/>
                    <a:pt x="9564" y="17530"/>
                    <a:pt x="9587" y="17530"/>
                  </a:cubicBezTo>
                  <a:cubicBezTo>
                    <a:pt x="9633" y="17553"/>
                    <a:pt x="9678" y="17576"/>
                    <a:pt x="9724" y="17599"/>
                  </a:cubicBezTo>
                  <a:lnTo>
                    <a:pt x="9793" y="17599"/>
                  </a:lnTo>
                  <a:cubicBezTo>
                    <a:pt x="9815" y="17599"/>
                    <a:pt x="9838" y="17599"/>
                    <a:pt x="9884" y="17576"/>
                  </a:cubicBezTo>
                  <a:cubicBezTo>
                    <a:pt x="9884" y="17576"/>
                    <a:pt x="9907" y="17553"/>
                    <a:pt x="9929" y="17553"/>
                  </a:cubicBezTo>
                  <a:cubicBezTo>
                    <a:pt x="9975" y="17530"/>
                    <a:pt x="9998" y="17507"/>
                    <a:pt x="10044" y="17484"/>
                  </a:cubicBezTo>
                  <a:lnTo>
                    <a:pt x="10272" y="17484"/>
                  </a:lnTo>
                  <a:cubicBezTo>
                    <a:pt x="10318" y="17507"/>
                    <a:pt x="10340" y="17530"/>
                    <a:pt x="10386" y="17530"/>
                  </a:cubicBezTo>
                  <a:cubicBezTo>
                    <a:pt x="10409" y="17553"/>
                    <a:pt x="10409" y="17553"/>
                    <a:pt x="10409" y="17553"/>
                  </a:cubicBezTo>
                  <a:cubicBezTo>
                    <a:pt x="10432" y="17576"/>
                    <a:pt x="10454" y="17599"/>
                    <a:pt x="10454" y="17621"/>
                  </a:cubicBezTo>
                  <a:lnTo>
                    <a:pt x="10477" y="17644"/>
                  </a:lnTo>
                  <a:cubicBezTo>
                    <a:pt x="10477" y="17667"/>
                    <a:pt x="10500" y="17667"/>
                    <a:pt x="10500" y="17690"/>
                  </a:cubicBezTo>
                  <a:lnTo>
                    <a:pt x="10523" y="17713"/>
                  </a:lnTo>
                  <a:lnTo>
                    <a:pt x="10546" y="17736"/>
                  </a:lnTo>
                  <a:lnTo>
                    <a:pt x="10546" y="17758"/>
                  </a:lnTo>
                  <a:cubicBezTo>
                    <a:pt x="10546" y="17781"/>
                    <a:pt x="10569" y="17781"/>
                    <a:pt x="10591" y="17804"/>
                  </a:cubicBezTo>
                  <a:cubicBezTo>
                    <a:pt x="10614" y="17827"/>
                    <a:pt x="10614" y="17850"/>
                    <a:pt x="10660" y="17850"/>
                  </a:cubicBezTo>
                  <a:cubicBezTo>
                    <a:pt x="10660" y="17872"/>
                    <a:pt x="10683" y="17872"/>
                    <a:pt x="10706" y="17872"/>
                  </a:cubicBezTo>
                  <a:cubicBezTo>
                    <a:pt x="10728" y="17872"/>
                    <a:pt x="10751" y="17850"/>
                    <a:pt x="10774" y="17850"/>
                  </a:cubicBezTo>
                  <a:cubicBezTo>
                    <a:pt x="10797" y="17850"/>
                    <a:pt x="10797" y="17827"/>
                    <a:pt x="10820" y="17827"/>
                  </a:cubicBezTo>
                  <a:lnTo>
                    <a:pt x="10842" y="17804"/>
                  </a:lnTo>
                  <a:cubicBezTo>
                    <a:pt x="10842" y="17804"/>
                    <a:pt x="10865" y="17804"/>
                    <a:pt x="10888" y="17781"/>
                  </a:cubicBezTo>
                  <a:cubicBezTo>
                    <a:pt x="10911" y="17781"/>
                    <a:pt x="10934" y="17758"/>
                    <a:pt x="10957" y="17736"/>
                  </a:cubicBezTo>
                  <a:lnTo>
                    <a:pt x="11094" y="17736"/>
                  </a:lnTo>
                  <a:cubicBezTo>
                    <a:pt x="11139" y="17713"/>
                    <a:pt x="11162" y="17713"/>
                    <a:pt x="11185" y="17713"/>
                  </a:cubicBezTo>
                  <a:lnTo>
                    <a:pt x="11231" y="17713"/>
                  </a:lnTo>
                  <a:cubicBezTo>
                    <a:pt x="11253" y="17736"/>
                    <a:pt x="11276" y="17736"/>
                    <a:pt x="11299" y="17758"/>
                  </a:cubicBezTo>
                  <a:cubicBezTo>
                    <a:pt x="11390" y="17804"/>
                    <a:pt x="11459" y="17850"/>
                    <a:pt x="11504" y="17895"/>
                  </a:cubicBezTo>
                  <a:cubicBezTo>
                    <a:pt x="11527" y="17895"/>
                    <a:pt x="11527" y="17918"/>
                    <a:pt x="11527" y="17918"/>
                  </a:cubicBezTo>
                  <a:cubicBezTo>
                    <a:pt x="11550" y="17941"/>
                    <a:pt x="11550" y="17964"/>
                    <a:pt x="11550" y="17964"/>
                  </a:cubicBezTo>
                  <a:lnTo>
                    <a:pt x="11573" y="17987"/>
                  </a:lnTo>
                  <a:cubicBezTo>
                    <a:pt x="11596" y="18055"/>
                    <a:pt x="11641" y="18078"/>
                    <a:pt x="11710" y="18078"/>
                  </a:cubicBezTo>
                  <a:lnTo>
                    <a:pt x="11733" y="18078"/>
                  </a:lnTo>
                  <a:cubicBezTo>
                    <a:pt x="11756" y="18078"/>
                    <a:pt x="11801" y="18055"/>
                    <a:pt x="11824" y="18032"/>
                  </a:cubicBezTo>
                  <a:cubicBezTo>
                    <a:pt x="11824" y="18032"/>
                    <a:pt x="11824" y="18009"/>
                    <a:pt x="11847" y="18009"/>
                  </a:cubicBezTo>
                  <a:cubicBezTo>
                    <a:pt x="11847" y="17987"/>
                    <a:pt x="11870" y="17987"/>
                    <a:pt x="11870" y="17964"/>
                  </a:cubicBezTo>
                  <a:lnTo>
                    <a:pt x="11892" y="17964"/>
                  </a:lnTo>
                  <a:cubicBezTo>
                    <a:pt x="11915" y="17941"/>
                    <a:pt x="11961" y="17918"/>
                    <a:pt x="11984" y="17895"/>
                  </a:cubicBezTo>
                  <a:cubicBezTo>
                    <a:pt x="12029" y="17872"/>
                    <a:pt x="12052" y="17850"/>
                    <a:pt x="12098" y="17850"/>
                  </a:cubicBezTo>
                  <a:lnTo>
                    <a:pt x="12144" y="17827"/>
                  </a:lnTo>
                  <a:cubicBezTo>
                    <a:pt x="12166" y="17827"/>
                    <a:pt x="12189" y="17804"/>
                    <a:pt x="12212" y="17804"/>
                  </a:cubicBezTo>
                  <a:lnTo>
                    <a:pt x="12326" y="17804"/>
                  </a:lnTo>
                  <a:cubicBezTo>
                    <a:pt x="12349" y="17827"/>
                    <a:pt x="12372" y="17827"/>
                    <a:pt x="12395" y="17850"/>
                  </a:cubicBezTo>
                  <a:lnTo>
                    <a:pt x="12417" y="17872"/>
                  </a:lnTo>
                  <a:cubicBezTo>
                    <a:pt x="12463" y="17895"/>
                    <a:pt x="12486" y="17918"/>
                    <a:pt x="12509" y="17941"/>
                  </a:cubicBezTo>
                  <a:cubicBezTo>
                    <a:pt x="12600" y="18032"/>
                    <a:pt x="12646" y="18101"/>
                    <a:pt x="12714" y="18169"/>
                  </a:cubicBezTo>
                  <a:cubicBezTo>
                    <a:pt x="12714" y="18215"/>
                    <a:pt x="12737" y="18261"/>
                    <a:pt x="12760" y="18283"/>
                  </a:cubicBezTo>
                  <a:lnTo>
                    <a:pt x="12783" y="18306"/>
                  </a:lnTo>
                  <a:lnTo>
                    <a:pt x="12783" y="18329"/>
                  </a:lnTo>
                  <a:cubicBezTo>
                    <a:pt x="12783" y="18352"/>
                    <a:pt x="12805" y="18397"/>
                    <a:pt x="12805" y="18420"/>
                  </a:cubicBezTo>
                  <a:cubicBezTo>
                    <a:pt x="12828" y="18466"/>
                    <a:pt x="12828" y="18512"/>
                    <a:pt x="12851" y="18580"/>
                  </a:cubicBezTo>
                  <a:cubicBezTo>
                    <a:pt x="12851" y="18626"/>
                    <a:pt x="12851" y="18649"/>
                    <a:pt x="12874" y="18671"/>
                  </a:cubicBezTo>
                  <a:cubicBezTo>
                    <a:pt x="12897" y="18717"/>
                    <a:pt x="12920" y="18763"/>
                    <a:pt x="12965" y="18763"/>
                  </a:cubicBezTo>
                  <a:cubicBezTo>
                    <a:pt x="12988" y="18785"/>
                    <a:pt x="13011" y="18785"/>
                    <a:pt x="13034" y="18785"/>
                  </a:cubicBezTo>
                  <a:lnTo>
                    <a:pt x="13239" y="18785"/>
                  </a:lnTo>
                  <a:cubicBezTo>
                    <a:pt x="13262" y="18785"/>
                    <a:pt x="13285" y="18808"/>
                    <a:pt x="13308" y="18808"/>
                  </a:cubicBezTo>
                  <a:lnTo>
                    <a:pt x="13376" y="18808"/>
                  </a:lnTo>
                  <a:cubicBezTo>
                    <a:pt x="13399" y="18831"/>
                    <a:pt x="13422" y="18831"/>
                    <a:pt x="13445" y="18854"/>
                  </a:cubicBezTo>
                  <a:lnTo>
                    <a:pt x="13467" y="18854"/>
                  </a:lnTo>
                  <a:cubicBezTo>
                    <a:pt x="13536" y="18854"/>
                    <a:pt x="13604" y="18785"/>
                    <a:pt x="13604" y="18717"/>
                  </a:cubicBezTo>
                  <a:lnTo>
                    <a:pt x="13627" y="18694"/>
                  </a:lnTo>
                  <a:cubicBezTo>
                    <a:pt x="13627" y="18671"/>
                    <a:pt x="13627" y="18671"/>
                    <a:pt x="13627" y="18649"/>
                  </a:cubicBezTo>
                  <a:cubicBezTo>
                    <a:pt x="13650" y="18626"/>
                    <a:pt x="13673" y="18580"/>
                    <a:pt x="13718" y="18557"/>
                  </a:cubicBezTo>
                  <a:lnTo>
                    <a:pt x="13764" y="18489"/>
                  </a:lnTo>
                  <a:cubicBezTo>
                    <a:pt x="13787" y="18466"/>
                    <a:pt x="13833" y="18443"/>
                    <a:pt x="13855" y="18420"/>
                  </a:cubicBezTo>
                  <a:cubicBezTo>
                    <a:pt x="13901" y="18375"/>
                    <a:pt x="13924" y="18352"/>
                    <a:pt x="13970" y="18329"/>
                  </a:cubicBezTo>
                  <a:cubicBezTo>
                    <a:pt x="14038" y="18283"/>
                    <a:pt x="14107" y="18261"/>
                    <a:pt x="14152" y="18238"/>
                  </a:cubicBezTo>
                  <a:cubicBezTo>
                    <a:pt x="14198" y="18215"/>
                    <a:pt x="14243" y="18215"/>
                    <a:pt x="14289" y="18215"/>
                  </a:cubicBezTo>
                  <a:lnTo>
                    <a:pt x="14358" y="18215"/>
                  </a:lnTo>
                  <a:cubicBezTo>
                    <a:pt x="14403" y="18238"/>
                    <a:pt x="14449" y="18261"/>
                    <a:pt x="14495" y="18283"/>
                  </a:cubicBezTo>
                  <a:cubicBezTo>
                    <a:pt x="14517" y="18283"/>
                    <a:pt x="14540" y="18306"/>
                    <a:pt x="14586" y="18329"/>
                  </a:cubicBezTo>
                  <a:lnTo>
                    <a:pt x="14586" y="18352"/>
                  </a:lnTo>
                  <a:lnTo>
                    <a:pt x="14609" y="18375"/>
                  </a:lnTo>
                  <a:cubicBezTo>
                    <a:pt x="14609" y="18397"/>
                    <a:pt x="14631" y="18443"/>
                    <a:pt x="14654" y="18466"/>
                  </a:cubicBezTo>
                  <a:cubicBezTo>
                    <a:pt x="14677" y="18489"/>
                    <a:pt x="14723" y="18512"/>
                    <a:pt x="14768" y="18534"/>
                  </a:cubicBezTo>
                  <a:cubicBezTo>
                    <a:pt x="14791" y="18534"/>
                    <a:pt x="14814" y="18512"/>
                    <a:pt x="14837" y="18512"/>
                  </a:cubicBezTo>
                  <a:cubicBezTo>
                    <a:pt x="14860" y="18512"/>
                    <a:pt x="14860" y="18489"/>
                    <a:pt x="14883" y="18466"/>
                  </a:cubicBezTo>
                  <a:cubicBezTo>
                    <a:pt x="14905" y="18466"/>
                    <a:pt x="14905" y="18443"/>
                    <a:pt x="14905" y="18443"/>
                  </a:cubicBezTo>
                  <a:cubicBezTo>
                    <a:pt x="14951" y="18397"/>
                    <a:pt x="14974" y="18375"/>
                    <a:pt x="15020" y="18352"/>
                  </a:cubicBezTo>
                  <a:cubicBezTo>
                    <a:pt x="15065" y="18329"/>
                    <a:pt x="15134" y="18306"/>
                    <a:pt x="15179" y="18283"/>
                  </a:cubicBezTo>
                  <a:cubicBezTo>
                    <a:pt x="15248" y="18283"/>
                    <a:pt x="15316" y="18261"/>
                    <a:pt x="15362" y="18261"/>
                  </a:cubicBezTo>
                  <a:cubicBezTo>
                    <a:pt x="15408" y="18261"/>
                    <a:pt x="15453" y="18261"/>
                    <a:pt x="15499" y="18283"/>
                  </a:cubicBezTo>
                  <a:cubicBezTo>
                    <a:pt x="15522" y="18283"/>
                    <a:pt x="15567" y="18306"/>
                    <a:pt x="15613" y="18329"/>
                  </a:cubicBezTo>
                  <a:cubicBezTo>
                    <a:pt x="15636" y="18352"/>
                    <a:pt x="15681" y="18375"/>
                    <a:pt x="15704" y="18420"/>
                  </a:cubicBezTo>
                  <a:cubicBezTo>
                    <a:pt x="15727" y="18420"/>
                    <a:pt x="15727" y="18443"/>
                    <a:pt x="15727" y="18443"/>
                  </a:cubicBezTo>
                  <a:cubicBezTo>
                    <a:pt x="15750" y="18466"/>
                    <a:pt x="15773" y="18466"/>
                    <a:pt x="15796" y="18489"/>
                  </a:cubicBezTo>
                  <a:lnTo>
                    <a:pt x="15864" y="18489"/>
                  </a:lnTo>
                  <a:cubicBezTo>
                    <a:pt x="15910" y="18489"/>
                    <a:pt x="15955" y="18466"/>
                    <a:pt x="15978" y="18420"/>
                  </a:cubicBezTo>
                  <a:cubicBezTo>
                    <a:pt x="15978" y="18420"/>
                    <a:pt x="16001" y="18397"/>
                    <a:pt x="16001" y="18397"/>
                  </a:cubicBezTo>
                  <a:cubicBezTo>
                    <a:pt x="16024" y="18375"/>
                    <a:pt x="16024" y="18375"/>
                    <a:pt x="16047" y="18352"/>
                  </a:cubicBezTo>
                  <a:cubicBezTo>
                    <a:pt x="16047" y="18352"/>
                    <a:pt x="16047" y="18329"/>
                    <a:pt x="16069" y="18329"/>
                  </a:cubicBezTo>
                  <a:cubicBezTo>
                    <a:pt x="16092" y="18329"/>
                    <a:pt x="16115" y="18306"/>
                    <a:pt x="16138" y="18306"/>
                  </a:cubicBezTo>
                  <a:cubicBezTo>
                    <a:pt x="16184" y="18283"/>
                    <a:pt x="16229" y="18283"/>
                    <a:pt x="16275" y="18283"/>
                  </a:cubicBezTo>
                  <a:cubicBezTo>
                    <a:pt x="16321" y="18261"/>
                    <a:pt x="16366" y="18261"/>
                    <a:pt x="16389" y="18261"/>
                  </a:cubicBezTo>
                  <a:cubicBezTo>
                    <a:pt x="16435" y="18261"/>
                    <a:pt x="16458" y="18261"/>
                    <a:pt x="16503" y="18283"/>
                  </a:cubicBezTo>
                  <a:lnTo>
                    <a:pt x="16526" y="18283"/>
                  </a:lnTo>
                  <a:lnTo>
                    <a:pt x="16663" y="18375"/>
                  </a:lnTo>
                  <a:cubicBezTo>
                    <a:pt x="16686" y="18375"/>
                    <a:pt x="16709" y="18397"/>
                    <a:pt x="16731" y="18420"/>
                  </a:cubicBezTo>
                  <a:cubicBezTo>
                    <a:pt x="16731" y="18420"/>
                    <a:pt x="16731" y="18420"/>
                    <a:pt x="16731" y="18443"/>
                  </a:cubicBezTo>
                  <a:cubicBezTo>
                    <a:pt x="16754" y="18466"/>
                    <a:pt x="16754" y="18489"/>
                    <a:pt x="16777" y="18512"/>
                  </a:cubicBezTo>
                  <a:lnTo>
                    <a:pt x="16800" y="18580"/>
                  </a:lnTo>
                  <a:cubicBezTo>
                    <a:pt x="16800" y="18603"/>
                    <a:pt x="16823" y="18626"/>
                    <a:pt x="16823" y="18649"/>
                  </a:cubicBezTo>
                  <a:cubicBezTo>
                    <a:pt x="16846" y="18694"/>
                    <a:pt x="16891" y="18694"/>
                    <a:pt x="16937" y="18694"/>
                  </a:cubicBezTo>
                  <a:lnTo>
                    <a:pt x="16960" y="18694"/>
                  </a:lnTo>
                  <a:cubicBezTo>
                    <a:pt x="16982" y="18694"/>
                    <a:pt x="17005" y="18694"/>
                    <a:pt x="17005" y="18671"/>
                  </a:cubicBezTo>
                  <a:cubicBezTo>
                    <a:pt x="17074" y="18671"/>
                    <a:pt x="17119" y="18649"/>
                    <a:pt x="17165" y="18649"/>
                  </a:cubicBezTo>
                  <a:lnTo>
                    <a:pt x="17142" y="18649"/>
                  </a:lnTo>
                  <a:lnTo>
                    <a:pt x="17211" y="18626"/>
                  </a:lnTo>
                  <a:lnTo>
                    <a:pt x="17256" y="18603"/>
                  </a:lnTo>
                  <a:cubicBezTo>
                    <a:pt x="17325" y="18603"/>
                    <a:pt x="17416" y="18580"/>
                    <a:pt x="17485" y="18557"/>
                  </a:cubicBezTo>
                  <a:cubicBezTo>
                    <a:pt x="17553" y="18557"/>
                    <a:pt x="17599" y="18534"/>
                    <a:pt x="17667" y="18512"/>
                  </a:cubicBezTo>
                  <a:lnTo>
                    <a:pt x="17736" y="18512"/>
                  </a:lnTo>
                  <a:cubicBezTo>
                    <a:pt x="17827" y="18466"/>
                    <a:pt x="17918" y="18443"/>
                    <a:pt x="18010" y="18420"/>
                  </a:cubicBezTo>
                  <a:cubicBezTo>
                    <a:pt x="18055" y="18397"/>
                    <a:pt x="18124" y="18375"/>
                    <a:pt x="18169" y="18375"/>
                  </a:cubicBezTo>
                  <a:cubicBezTo>
                    <a:pt x="18215" y="18352"/>
                    <a:pt x="18261" y="18352"/>
                    <a:pt x="18306" y="18352"/>
                  </a:cubicBezTo>
                  <a:cubicBezTo>
                    <a:pt x="18352" y="18352"/>
                    <a:pt x="18398" y="18375"/>
                    <a:pt x="18443" y="18397"/>
                  </a:cubicBezTo>
                  <a:cubicBezTo>
                    <a:pt x="18466" y="18397"/>
                    <a:pt x="18512" y="18397"/>
                    <a:pt x="18535" y="18420"/>
                  </a:cubicBezTo>
                  <a:lnTo>
                    <a:pt x="18580" y="18420"/>
                  </a:lnTo>
                  <a:cubicBezTo>
                    <a:pt x="18580" y="18420"/>
                    <a:pt x="18603" y="18420"/>
                    <a:pt x="18626" y="18443"/>
                  </a:cubicBezTo>
                  <a:cubicBezTo>
                    <a:pt x="18763" y="18466"/>
                    <a:pt x="18900" y="18489"/>
                    <a:pt x="19037" y="18512"/>
                  </a:cubicBezTo>
                  <a:lnTo>
                    <a:pt x="19060" y="18512"/>
                  </a:lnTo>
                  <a:cubicBezTo>
                    <a:pt x="19151" y="18512"/>
                    <a:pt x="19242" y="18512"/>
                    <a:pt x="19311" y="18534"/>
                  </a:cubicBezTo>
                  <a:lnTo>
                    <a:pt x="19813" y="18534"/>
                  </a:lnTo>
                  <a:cubicBezTo>
                    <a:pt x="19836" y="18512"/>
                    <a:pt x="19881" y="18512"/>
                    <a:pt x="19927" y="18512"/>
                  </a:cubicBezTo>
                  <a:lnTo>
                    <a:pt x="20018" y="18512"/>
                  </a:lnTo>
                  <a:cubicBezTo>
                    <a:pt x="20132" y="18489"/>
                    <a:pt x="20247" y="18466"/>
                    <a:pt x="20383" y="18466"/>
                  </a:cubicBezTo>
                  <a:lnTo>
                    <a:pt x="20452" y="18443"/>
                  </a:lnTo>
                  <a:lnTo>
                    <a:pt x="20543" y="18443"/>
                  </a:lnTo>
                  <a:lnTo>
                    <a:pt x="20657" y="18420"/>
                  </a:lnTo>
                  <a:cubicBezTo>
                    <a:pt x="20726" y="18420"/>
                    <a:pt x="20794" y="18397"/>
                    <a:pt x="20863" y="18375"/>
                  </a:cubicBezTo>
                  <a:cubicBezTo>
                    <a:pt x="21023" y="18329"/>
                    <a:pt x="21160" y="18283"/>
                    <a:pt x="21319" y="18215"/>
                  </a:cubicBezTo>
                  <a:cubicBezTo>
                    <a:pt x="21411" y="18192"/>
                    <a:pt x="21502" y="18146"/>
                    <a:pt x="21593" y="18101"/>
                  </a:cubicBezTo>
                  <a:cubicBezTo>
                    <a:pt x="21685" y="18055"/>
                    <a:pt x="21776" y="18009"/>
                    <a:pt x="21867" y="17964"/>
                  </a:cubicBezTo>
                  <a:cubicBezTo>
                    <a:pt x="21958" y="17918"/>
                    <a:pt x="22073" y="17850"/>
                    <a:pt x="22164" y="17781"/>
                  </a:cubicBezTo>
                  <a:cubicBezTo>
                    <a:pt x="22187" y="17758"/>
                    <a:pt x="22232" y="17736"/>
                    <a:pt x="22278" y="17690"/>
                  </a:cubicBezTo>
                  <a:cubicBezTo>
                    <a:pt x="22301" y="17667"/>
                    <a:pt x="22301" y="17667"/>
                    <a:pt x="22324" y="17667"/>
                  </a:cubicBezTo>
                  <a:cubicBezTo>
                    <a:pt x="22346" y="17621"/>
                    <a:pt x="22346" y="17621"/>
                    <a:pt x="22369" y="17576"/>
                  </a:cubicBezTo>
                  <a:cubicBezTo>
                    <a:pt x="22392" y="17553"/>
                    <a:pt x="22392" y="17553"/>
                    <a:pt x="22392" y="17530"/>
                  </a:cubicBezTo>
                  <a:lnTo>
                    <a:pt x="22415" y="17507"/>
                  </a:lnTo>
                  <a:cubicBezTo>
                    <a:pt x="22461" y="17462"/>
                    <a:pt x="22529" y="17416"/>
                    <a:pt x="22575" y="17370"/>
                  </a:cubicBezTo>
                  <a:cubicBezTo>
                    <a:pt x="22620" y="17325"/>
                    <a:pt x="22666" y="17279"/>
                    <a:pt x="22712" y="17233"/>
                  </a:cubicBezTo>
                  <a:cubicBezTo>
                    <a:pt x="22734" y="17188"/>
                    <a:pt x="22757" y="17142"/>
                    <a:pt x="22803" y="17096"/>
                  </a:cubicBezTo>
                  <a:cubicBezTo>
                    <a:pt x="22826" y="17028"/>
                    <a:pt x="22871" y="16982"/>
                    <a:pt x="22894" y="16914"/>
                  </a:cubicBezTo>
                  <a:cubicBezTo>
                    <a:pt x="22917" y="16868"/>
                    <a:pt x="22940" y="16845"/>
                    <a:pt x="22963" y="16800"/>
                  </a:cubicBezTo>
                  <a:lnTo>
                    <a:pt x="22963" y="16754"/>
                  </a:lnTo>
                  <a:cubicBezTo>
                    <a:pt x="22986" y="16731"/>
                    <a:pt x="23008" y="16686"/>
                    <a:pt x="23031" y="16640"/>
                  </a:cubicBezTo>
                  <a:lnTo>
                    <a:pt x="23031" y="16617"/>
                  </a:lnTo>
                  <a:cubicBezTo>
                    <a:pt x="23054" y="16571"/>
                    <a:pt x="23077" y="16549"/>
                    <a:pt x="23077" y="16526"/>
                  </a:cubicBezTo>
                  <a:cubicBezTo>
                    <a:pt x="23100" y="16549"/>
                    <a:pt x="23123" y="16571"/>
                    <a:pt x="23123" y="16594"/>
                  </a:cubicBezTo>
                  <a:cubicBezTo>
                    <a:pt x="23145" y="16594"/>
                    <a:pt x="23145" y="16617"/>
                    <a:pt x="23145" y="16640"/>
                  </a:cubicBezTo>
                  <a:lnTo>
                    <a:pt x="23168" y="16686"/>
                  </a:lnTo>
                  <a:lnTo>
                    <a:pt x="23168" y="16731"/>
                  </a:lnTo>
                  <a:lnTo>
                    <a:pt x="23168" y="16777"/>
                  </a:lnTo>
                  <a:cubicBezTo>
                    <a:pt x="23191" y="16800"/>
                    <a:pt x="23191" y="16845"/>
                    <a:pt x="23214" y="16868"/>
                  </a:cubicBezTo>
                  <a:cubicBezTo>
                    <a:pt x="23237" y="16914"/>
                    <a:pt x="23282" y="16937"/>
                    <a:pt x="23305" y="16959"/>
                  </a:cubicBezTo>
                  <a:cubicBezTo>
                    <a:pt x="23328" y="16982"/>
                    <a:pt x="23374" y="17005"/>
                    <a:pt x="23396" y="17005"/>
                  </a:cubicBezTo>
                  <a:cubicBezTo>
                    <a:pt x="23442" y="17028"/>
                    <a:pt x="23488" y="17028"/>
                    <a:pt x="23511" y="17028"/>
                  </a:cubicBezTo>
                  <a:cubicBezTo>
                    <a:pt x="23556" y="17028"/>
                    <a:pt x="23579" y="17028"/>
                    <a:pt x="23602" y="17005"/>
                  </a:cubicBezTo>
                  <a:lnTo>
                    <a:pt x="23625" y="17005"/>
                  </a:lnTo>
                  <a:cubicBezTo>
                    <a:pt x="23647" y="17005"/>
                    <a:pt x="23670" y="17005"/>
                    <a:pt x="23693" y="16982"/>
                  </a:cubicBezTo>
                  <a:cubicBezTo>
                    <a:pt x="23762" y="16959"/>
                    <a:pt x="23830" y="16937"/>
                    <a:pt x="23876" y="16891"/>
                  </a:cubicBezTo>
                  <a:cubicBezTo>
                    <a:pt x="23899" y="16868"/>
                    <a:pt x="23899" y="16845"/>
                    <a:pt x="23921" y="16823"/>
                  </a:cubicBezTo>
                  <a:cubicBezTo>
                    <a:pt x="23921" y="16800"/>
                    <a:pt x="23944" y="16800"/>
                    <a:pt x="23944" y="16777"/>
                  </a:cubicBezTo>
                  <a:lnTo>
                    <a:pt x="23990" y="16754"/>
                  </a:lnTo>
                  <a:cubicBezTo>
                    <a:pt x="24013" y="16731"/>
                    <a:pt x="24036" y="16708"/>
                    <a:pt x="24058" y="16663"/>
                  </a:cubicBezTo>
                  <a:lnTo>
                    <a:pt x="24104" y="16594"/>
                  </a:lnTo>
                  <a:lnTo>
                    <a:pt x="24172" y="16503"/>
                  </a:lnTo>
                  <a:cubicBezTo>
                    <a:pt x="24218" y="16434"/>
                    <a:pt x="24264" y="16366"/>
                    <a:pt x="24287" y="16298"/>
                  </a:cubicBezTo>
                  <a:cubicBezTo>
                    <a:pt x="24309" y="16252"/>
                    <a:pt x="24309" y="16183"/>
                    <a:pt x="24332" y="16138"/>
                  </a:cubicBezTo>
                  <a:cubicBezTo>
                    <a:pt x="24332" y="16115"/>
                    <a:pt x="24355" y="16092"/>
                    <a:pt x="24355" y="16069"/>
                  </a:cubicBezTo>
                  <a:lnTo>
                    <a:pt x="24378" y="16001"/>
                  </a:lnTo>
                  <a:cubicBezTo>
                    <a:pt x="24378" y="15955"/>
                    <a:pt x="24401" y="15910"/>
                    <a:pt x="24401" y="15864"/>
                  </a:cubicBezTo>
                  <a:cubicBezTo>
                    <a:pt x="24424" y="15795"/>
                    <a:pt x="24446" y="15727"/>
                    <a:pt x="24446" y="15658"/>
                  </a:cubicBezTo>
                  <a:cubicBezTo>
                    <a:pt x="24469" y="15590"/>
                    <a:pt x="24469" y="15521"/>
                    <a:pt x="24492" y="15430"/>
                  </a:cubicBezTo>
                  <a:lnTo>
                    <a:pt x="24492" y="15339"/>
                  </a:lnTo>
                  <a:lnTo>
                    <a:pt x="24515" y="15225"/>
                  </a:lnTo>
                  <a:cubicBezTo>
                    <a:pt x="24515" y="15088"/>
                    <a:pt x="24538" y="14951"/>
                    <a:pt x="24561" y="14768"/>
                  </a:cubicBezTo>
                  <a:cubicBezTo>
                    <a:pt x="24561" y="14700"/>
                    <a:pt x="24561" y="14631"/>
                    <a:pt x="24561" y="14563"/>
                  </a:cubicBezTo>
                  <a:cubicBezTo>
                    <a:pt x="24561" y="14517"/>
                    <a:pt x="24561" y="14472"/>
                    <a:pt x="24561" y="14426"/>
                  </a:cubicBezTo>
                  <a:cubicBezTo>
                    <a:pt x="24561" y="14388"/>
                    <a:pt x="24561" y="14350"/>
                    <a:pt x="24561" y="14312"/>
                  </a:cubicBezTo>
                  <a:cubicBezTo>
                    <a:pt x="24561" y="14175"/>
                    <a:pt x="24561" y="14015"/>
                    <a:pt x="24561" y="13832"/>
                  </a:cubicBezTo>
                  <a:cubicBezTo>
                    <a:pt x="24561" y="13695"/>
                    <a:pt x="24538" y="13581"/>
                    <a:pt x="24515" y="13444"/>
                  </a:cubicBezTo>
                  <a:lnTo>
                    <a:pt x="24515" y="13353"/>
                  </a:lnTo>
                  <a:cubicBezTo>
                    <a:pt x="24492" y="13193"/>
                    <a:pt x="24469" y="13056"/>
                    <a:pt x="24424" y="12919"/>
                  </a:cubicBezTo>
                  <a:cubicBezTo>
                    <a:pt x="24401" y="12760"/>
                    <a:pt x="24355" y="12600"/>
                    <a:pt x="24309" y="12417"/>
                  </a:cubicBezTo>
                  <a:lnTo>
                    <a:pt x="24287" y="12349"/>
                  </a:lnTo>
                  <a:cubicBezTo>
                    <a:pt x="24264" y="12235"/>
                    <a:pt x="24218" y="12121"/>
                    <a:pt x="24195" y="12006"/>
                  </a:cubicBezTo>
                  <a:cubicBezTo>
                    <a:pt x="24150" y="11892"/>
                    <a:pt x="24104" y="11778"/>
                    <a:pt x="24081" y="11664"/>
                  </a:cubicBezTo>
                  <a:lnTo>
                    <a:pt x="24058" y="11618"/>
                  </a:lnTo>
                  <a:cubicBezTo>
                    <a:pt x="24036" y="11527"/>
                    <a:pt x="23990" y="11436"/>
                    <a:pt x="23944" y="11367"/>
                  </a:cubicBezTo>
                  <a:cubicBezTo>
                    <a:pt x="23921" y="11322"/>
                    <a:pt x="23921" y="11276"/>
                    <a:pt x="23899" y="11230"/>
                  </a:cubicBezTo>
                  <a:cubicBezTo>
                    <a:pt x="23876" y="11207"/>
                    <a:pt x="23853" y="11162"/>
                    <a:pt x="23853" y="11116"/>
                  </a:cubicBezTo>
                  <a:lnTo>
                    <a:pt x="23830" y="11048"/>
                  </a:lnTo>
                  <a:lnTo>
                    <a:pt x="23807" y="11048"/>
                  </a:lnTo>
                  <a:cubicBezTo>
                    <a:pt x="23807" y="11025"/>
                    <a:pt x="23784" y="10979"/>
                    <a:pt x="23784" y="10956"/>
                  </a:cubicBezTo>
                  <a:cubicBezTo>
                    <a:pt x="23876" y="10956"/>
                    <a:pt x="23990" y="10934"/>
                    <a:pt x="24104" y="10911"/>
                  </a:cubicBezTo>
                  <a:lnTo>
                    <a:pt x="24150" y="10888"/>
                  </a:lnTo>
                  <a:lnTo>
                    <a:pt x="24195" y="10888"/>
                  </a:lnTo>
                  <a:cubicBezTo>
                    <a:pt x="24241" y="10865"/>
                    <a:pt x="24309" y="10865"/>
                    <a:pt x="24355" y="10842"/>
                  </a:cubicBezTo>
                  <a:cubicBezTo>
                    <a:pt x="24401" y="10819"/>
                    <a:pt x="24469" y="10819"/>
                    <a:pt x="24515" y="10797"/>
                  </a:cubicBezTo>
                  <a:lnTo>
                    <a:pt x="24561" y="10774"/>
                  </a:lnTo>
                  <a:lnTo>
                    <a:pt x="24697" y="10728"/>
                  </a:lnTo>
                  <a:cubicBezTo>
                    <a:pt x="24812" y="10705"/>
                    <a:pt x="24903" y="10660"/>
                    <a:pt x="25017" y="10614"/>
                  </a:cubicBezTo>
                  <a:cubicBezTo>
                    <a:pt x="25085" y="10591"/>
                    <a:pt x="25154" y="10568"/>
                    <a:pt x="25222" y="10546"/>
                  </a:cubicBezTo>
                  <a:lnTo>
                    <a:pt x="25314" y="10500"/>
                  </a:lnTo>
                  <a:cubicBezTo>
                    <a:pt x="25359" y="10477"/>
                    <a:pt x="25405" y="10454"/>
                    <a:pt x="25428" y="10431"/>
                  </a:cubicBezTo>
                  <a:cubicBezTo>
                    <a:pt x="25542" y="10386"/>
                    <a:pt x="25656" y="10340"/>
                    <a:pt x="25747" y="10272"/>
                  </a:cubicBezTo>
                  <a:lnTo>
                    <a:pt x="25862" y="10226"/>
                  </a:lnTo>
                  <a:cubicBezTo>
                    <a:pt x="25998" y="10158"/>
                    <a:pt x="26135" y="10066"/>
                    <a:pt x="26295" y="9975"/>
                  </a:cubicBezTo>
                  <a:cubicBezTo>
                    <a:pt x="26318" y="9952"/>
                    <a:pt x="26364" y="9929"/>
                    <a:pt x="26409" y="9906"/>
                  </a:cubicBezTo>
                  <a:cubicBezTo>
                    <a:pt x="26432" y="9906"/>
                    <a:pt x="26455" y="9884"/>
                    <a:pt x="26501" y="9861"/>
                  </a:cubicBezTo>
                  <a:cubicBezTo>
                    <a:pt x="26523" y="9838"/>
                    <a:pt x="26569" y="9792"/>
                    <a:pt x="26615" y="9770"/>
                  </a:cubicBezTo>
                  <a:lnTo>
                    <a:pt x="26683" y="9724"/>
                  </a:lnTo>
                  <a:cubicBezTo>
                    <a:pt x="26820" y="9633"/>
                    <a:pt x="26957" y="9541"/>
                    <a:pt x="27094" y="9427"/>
                  </a:cubicBezTo>
                  <a:cubicBezTo>
                    <a:pt x="27185" y="9336"/>
                    <a:pt x="27277" y="9245"/>
                    <a:pt x="27368" y="9153"/>
                  </a:cubicBezTo>
                  <a:lnTo>
                    <a:pt x="27414" y="9130"/>
                  </a:lnTo>
                  <a:cubicBezTo>
                    <a:pt x="27459" y="9085"/>
                    <a:pt x="27505" y="9039"/>
                    <a:pt x="27528" y="8993"/>
                  </a:cubicBezTo>
                  <a:lnTo>
                    <a:pt x="27573" y="8948"/>
                  </a:lnTo>
                  <a:lnTo>
                    <a:pt x="27619" y="8925"/>
                  </a:lnTo>
                  <a:cubicBezTo>
                    <a:pt x="27642" y="8879"/>
                    <a:pt x="27688" y="8834"/>
                    <a:pt x="27733" y="8788"/>
                  </a:cubicBezTo>
                  <a:lnTo>
                    <a:pt x="27779" y="8742"/>
                  </a:lnTo>
                  <a:cubicBezTo>
                    <a:pt x="27825" y="8674"/>
                    <a:pt x="27847" y="8628"/>
                    <a:pt x="27893" y="8583"/>
                  </a:cubicBezTo>
                  <a:cubicBezTo>
                    <a:pt x="27939" y="8537"/>
                    <a:pt x="27984" y="8468"/>
                    <a:pt x="28030" y="8423"/>
                  </a:cubicBezTo>
                  <a:cubicBezTo>
                    <a:pt x="28053" y="8377"/>
                    <a:pt x="28076" y="8354"/>
                    <a:pt x="28098" y="8309"/>
                  </a:cubicBezTo>
                  <a:cubicBezTo>
                    <a:pt x="28098" y="8286"/>
                    <a:pt x="28121" y="8263"/>
                    <a:pt x="28144" y="8217"/>
                  </a:cubicBezTo>
                  <a:lnTo>
                    <a:pt x="28190" y="8149"/>
                  </a:lnTo>
                  <a:cubicBezTo>
                    <a:pt x="28213" y="8126"/>
                    <a:pt x="28235" y="8103"/>
                    <a:pt x="28258" y="8058"/>
                  </a:cubicBezTo>
                  <a:cubicBezTo>
                    <a:pt x="28304" y="7989"/>
                    <a:pt x="28350" y="7921"/>
                    <a:pt x="28395" y="7875"/>
                  </a:cubicBezTo>
                  <a:cubicBezTo>
                    <a:pt x="28418" y="7807"/>
                    <a:pt x="28464" y="7738"/>
                    <a:pt x="28509" y="7692"/>
                  </a:cubicBezTo>
                  <a:lnTo>
                    <a:pt x="28532" y="7670"/>
                  </a:lnTo>
                  <a:cubicBezTo>
                    <a:pt x="28555" y="7647"/>
                    <a:pt x="28578" y="7624"/>
                    <a:pt x="28601" y="7601"/>
                  </a:cubicBezTo>
                  <a:cubicBezTo>
                    <a:pt x="28601" y="7578"/>
                    <a:pt x="28623" y="7555"/>
                    <a:pt x="28623" y="7533"/>
                  </a:cubicBezTo>
                  <a:lnTo>
                    <a:pt x="28646" y="7533"/>
                  </a:lnTo>
                  <a:cubicBezTo>
                    <a:pt x="28646" y="7510"/>
                    <a:pt x="28646" y="7510"/>
                    <a:pt x="28669" y="7510"/>
                  </a:cubicBezTo>
                  <a:cubicBezTo>
                    <a:pt x="28669" y="7487"/>
                    <a:pt x="28669" y="7464"/>
                    <a:pt x="28669" y="7441"/>
                  </a:cubicBezTo>
                  <a:cubicBezTo>
                    <a:pt x="28669" y="7396"/>
                    <a:pt x="28646" y="7373"/>
                    <a:pt x="28601" y="7373"/>
                  </a:cubicBezTo>
                  <a:cubicBezTo>
                    <a:pt x="28578" y="7396"/>
                    <a:pt x="28555" y="7396"/>
                    <a:pt x="28532" y="7419"/>
                  </a:cubicBezTo>
                  <a:lnTo>
                    <a:pt x="28509" y="7441"/>
                  </a:lnTo>
                  <a:cubicBezTo>
                    <a:pt x="28464" y="7487"/>
                    <a:pt x="28441" y="7510"/>
                    <a:pt x="28418" y="7533"/>
                  </a:cubicBezTo>
                  <a:cubicBezTo>
                    <a:pt x="28350" y="7555"/>
                    <a:pt x="28304" y="7601"/>
                    <a:pt x="28258" y="7624"/>
                  </a:cubicBezTo>
                  <a:cubicBezTo>
                    <a:pt x="28235" y="7647"/>
                    <a:pt x="28213" y="7670"/>
                    <a:pt x="28167" y="7692"/>
                  </a:cubicBezTo>
                  <a:lnTo>
                    <a:pt x="28098" y="7738"/>
                  </a:lnTo>
                  <a:cubicBezTo>
                    <a:pt x="28053" y="7784"/>
                    <a:pt x="27984" y="7807"/>
                    <a:pt x="27916" y="7852"/>
                  </a:cubicBezTo>
                  <a:cubicBezTo>
                    <a:pt x="27847" y="7898"/>
                    <a:pt x="27779" y="7943"/>
                    <a:pt x="27710" y="7966"/>
                  </a:cubicBezTo>
                  <a:lnTo>
                    <a:pt x="27688" y="7966"/>
                  </a:lnTo>
                  <a:lnTo>
                    <a:pt x="27596" y="8035"/>
                  </a:lnTo>
                  <a:cubicBezTo>
                    <a:pt x="27528" y="8058"/>
                    <a:pt x="27482" y="8103"/>
                    <a:pt x="27414" y="8126"/>
                  </a:cubicBezTo>
                  <a:cubicBezTo>
                    <a:pt x="27345" y="8172"/>
                    <a:pt x="27254" y="8217"/>
                    <a:pt x="27163" y="8263"/>
                  </a:cubicBezTo>
                  <a:cubicBezTo>
                    <a:pt x="27094" y="8309"/>
                    <a:pt x="27026" y="8354"/>
                    <a:pt x="26957" y="8377"/>
                  </a:cubicBezTo>
                  <a:cubicBezTo>
                    <a:pt x="26934" y="8377"/>
                    <a:pt x="26934" y="8400"/>
                    <a:pt x="26934" y="8400"/>
                  </a:cubicBezTo>
                  <a:cubicBezTo>
                    <a:pt x="26889" y="8423"/>
                    <a:pt x="26843" y="8446"/>
                    <a:pt x="26797" y="8468"/>
                  </a:cubicBezTo>
                  <a:cubicBezTo>
                    <a:pt x="26706" y="8491"/>
                    <a:pt x="26615" y="8537"/>
                    <a:pt x="26523" y="8560"/>
                  </a:cubicBezTo>
                  <a:cubicBezTo>
                    <a:pt x="26455" y="8605"/>
                    <a:pt x="26364" y="8628"/>
                    <a:pt x="26295" y="8651"/>
                  </a:cubicBezTo>
                  <a:cubicBezTo>
                    <a:pt x="26250" y="8674"/>
                    <a:pt x="26204" y="8697"/>
                    <a:pt x="26158" y="8720"/>
                  </a:cubicBezTo>
                  <a:cubicBezTo>
                    <a:pt x="26067" y="8742"/>
                    <a:pt x="25998" y="8765"/>
                    <a:pt x="25907" y="8788"/>
                  </a:cubicBezTo>
                  <a:cubicBezTo>
                    <a:pt x="25862" y="8788"/>
                    <a:pt x="25816" y="8811"/>
                    <a:pt x="25770" y="8834"/>
                  </a:cubicBezTo>
                  <a:lnTo>
                    <a:pt x="25679" y="8856"/>
                  </a:lnTo>
                  <a:cubicBezTo>
                    <a:pt x="25588" y="8879"/>
                    <a:pt x="25496" y="8902"/>
                    <a:pt x="25428" y="8925"/>
                  </a:cubicBezTo>
                  <a:cubicBezTo>
                    <a:pt x="25359" y="8948"/>
                    <a:pt x="25268" y="8971"/>
                    <a:pt x="25200" y="8993"/>
                  </a:cubicBezTo>
                  <a:cubicBezTo>
                    <a:pt x="25085" y="9016"/>
                    <a:pt x="24949" y="9039"/>
                    <a:pt x="24812" y="9085"/>
                  </a:cubicBezTo>
                  <a:lnTo>
                    <a:pt x="24766" y="9085"/>
                  </a:lnTo>
                  <a:lnTo>
                    <a:pt x="24652" y="9108"/>
                  </a:lnTo>
                  <a:cubicBezTo>
                    <a:pt x="24606" y="9130"/>
                    <a:pt x="24561" y="9130"/>
                    <a:pt x="24515" y="9130"/>
                  </a:cubicBezTo>
                  <a:cubicBezTo>
                    <a:pt x="24446" y="9153"/>
                    <a:pt x="24378" y="9176"/>
                    <a:pt x="24309" y="9176"/>
                  </a:cubicBezTo>
                  <a:cubicBezTo>
                    <a:pt x="24195" y="9199"/>
                    <a:pt x="24081" y="9222"/>
                    <a:pt x="23967" y="9222"/>
                  </a:cubicBezTo>
                  <a:lnTo>
                    <a:pt x="23762" y="9222"/>
                  </a:lnTo>
                  <a:cubicBezTo>
                    <a:pt x="23693" y="9245"/>
                    <a:pt x="23647" y="9245"/>
                    <a:pt x="23579" y="9245"/>
                  </a:cubicBezTo>
                  <a:lnTo>
                    <a:pt x="22871" y="9245"/>
                  </a:lnTo>
                  <a:cubicBezTo>
                    <a:pt x="22780" y="9245"/>
                    <a:pt x="22689" y="9245"/>
                    <a:pt x="22598" y="9222"/>
                  </a:cubicBezTo>
                  <a:lnTo>
                    <a:pt x="22415" y="9222"/>
                  </a:lnTo>
                  <a:cubicBezTo>
                    <a:pt x="22346" y="9222"/>
                    <a:pt x="22278" y="9199"/>
                    <a:pt x="22209" y="9199"/>
                  </a:cubicBezTo>
                  <a:lnTo>
                    <a:pt x="22141" y="9199"/>
                  </a:lnTo>
                  <a:lnTo>
                    <a:pt x="22004" y="9176"/>
                  </a:lnTo>
                  <a:cubicBezTo>
                    <a:pt x="21936" y="9176"/>
                    <a:pt x="21844" y="9153"/>
                    <a:pt x="21776" y="9153"/>
                  </a:cubicBezTo>
                  <a:lnTo>
                    <a:pt x="21753" y="9153"/>
                  </a:lnTo>
                  <a:lnTo>
                    <a:pt x="21662" y="9130"/>
                  </a:lnTo>
                  <a:lnTo>
                    <a:pt x="21593" y="9130"/>
                  </a:lnTo>
                  <a:cubicBezTo>
                    <a:pt x="21502" y="9108"/>
                    <a:pt x="21433" y="9085"/>
                    <a:pt x="21342" y="9062"/>
                  </a:cubicBezTo>
                  <a:lnTo>
                    <a:pt x="21274" y="9062"/>
                  </a:lnTo>
                  <a:cubicBezTo>
                    <a:pt x="21228" y="9039"/>
                    <a:pt x="21182" y="9039"/>
                    <a:pt x="21160" y="9039"/>
                  </a:cubicBezTo>
                  <a:lnTo>
                    <a:pt x="21137" y="9039"/>
                  </a:lnTo>
                  <a:cubicBezTo>
                    <a:pt x="21045" y="9016"/>
                    <a:pt x="20954" y="8993"/>
                    <a:pt x="20886" y="8971"/>
                  </a:cubicBezTo>
                  <a:lnTo>
                    <a:pt x="20863" y="8971"/>
                  </a:lnTo>
                  <a:lnTo>
                    <a:pt x="20863" y="8948"/>
                  </a:lnTo>
                  <a:cubicBezTo>
                    <a:pt x="20794" y="8948"/>
                    <a:pt x="20726" y="8925"/>
                    <a:pt x="20657" y="8902"/>
                  </a:cubicBezTo>
                  <a:cubicBezTo>
                    <a:pt x="20566" y="8879"/>
                    <a:pt x="20452" y="8834"/>
                    <a:pt x="20361" y="8788"/>
                  </a:cubicBezTo>
                  <a:cubicBezTo>
                    <a:pt x="20247" y="8742"/>
                    <a:pt x="20132" y="8720"/>
                    <a:pt x="20018" y="8651"/>
                  </a:cubicBezTo>
                  <a:cubicBezTo>
                    <a:pt x="19904" y="8605"/>
                    <a:pt x="19790" y="8560"/>
                    <a:pt x="19676" y="8514"/>
                  </a:cubicBezTo>
                  <a:cubicBezTo>
                    <a:pt x="19562" y="8446"/>
                    <a:pt x="19470" y="8400"/>
                    <a:pt x="19379" y="8332"/>
                  </a:cubicBezTo>
                  <a:lnTo>
                    <a:pt x="19219" y="8240"/>
                  </a:lnTo>
                  <a:lnTo>
                    <a:pt x="19242" y="8263"/>
                  </a:lnTo>
                  <a:cubicBezTo>
                    <a:pt x="19014" y="8126"/>
                    <a:pt x="18763" y="7943"/>
                    <a:pt x="18489" y="7715"/>
                  </a:cubicBezTo>
                  <a:cubicBezTo>
                    <a:pt x="18489" y="7692"/>
                    <a:pt x="18466" y="7670"/>
                    <a:pt x="18443" y="7670"/>
                  </a:cubicBezTo>
                  <a:cubicBezTo>
                    <a:pt x="18398" y="7624"/>
                    <a:pt x="18329" y="7578"/>
                    <a:pt x="18284" y="7533"/>
                  </a:cubicBezTo>
                  <a:cubicBezTo>
                    <a:pt x="18169" y="7441"/>
                    <a:pt x="18032" y="7327"/>
                    <a:pt x="17918" y="7213"/>
                  </a:cubicBezTo>
                  <a:cubicBezTo>
                    <a:pt x="17804" y="7122"/>
                    <a:pt x="17713" y="7008"/>
                    <a:pt x="17644" y="6894"/>
                  </a:cubicBezTo>
                  <a:cubicBezTo>
                    <a:pt x="17599" y="6848"/>
                    <a:pt x="17576" y="6825"/>
                    <a:pt x="17553" y="6779"/>
                  </a:cubicBezTo>
                  <a:lnTo>
                    <a:pt x="17485" y="6711"/>
                  </a:lnTo>
                  <a:cubicBezTo>
                    <a:pt x="17439" y="6665"/>
                    <a:pt x="17416" y="6620"/>
                    <a:pt x="17371" y="6574"/>
                  </a:cubicBezTo>
                  <a:cubicBezTo>
                    <a:pt x="17371" y="6574"/>
                    <a:pt x="17371" y="6574"/>
                    <a:pt x="17371" y="6551"/>
                  </a:cubicBezTo>
                  <a:lnTo>
                    <a:pt x="17325" y="6528"/>
                  </a:lnTo>
                  <a:cubicBezTo>
                    <a:pt x="17234" y="6437"/>
                    <a:pt x="17142" y="6369"/>
                    <a:pt x="17074" y="6254"/>
                  </a:cubicBezTo>
                  <a:cubicBezTo>
                    <a:pt x="17028" y="6209"/>
                    <a:pt x="16982" y="6140"/>
                    <a:pt x="16937" y="6095"/>
                  </a:cubicBezTo>
                  <a:cubicBezTo>
                    <a:pt x="16914" y="6049"/>
                    <a:pt x="16891" y="6003"/>
                    <a:pt x="16891" y="5958"/>
                  </a:cubicBezTo>
                  <a:cubicBezTo>
                    <a:pt x="16891" y="5935"/>
                    <a:pt x="16891" y="5912"/>
                    <a:pt x="16891" y="5889"/>
                  </a:cubicBezTo>
                  <a:cubicBezTo>
                    <a:pt x="16891" y="5866"/>
                    <a:pt x="16868" y="5866"/>
                    <a:pt x="16868" y="5844"/>
                  </a:cubicBezTo>
                  <a:lnTo>
                    <a:pt x="16777" y="5844"/>
                  </a:lnTo>
                  <a:cubicBezTo>
                    <a:pt x="16754" y="5866"/>
                    <a:pt x="16731" y="5889"/>
                    <a:pt x="16731" y="5912"/>
                  </a:cubicBezTo>
                  <a:cubicBezTo>
                    <a:pt x="16686" y="5912"/>
                    <a:pt x="16663" y="5935"/>
                    <a:pt x="16617" y="5935"/>
                  </a:cubicBezTo>
                  <a:lnTo>
                    <a:pt x="16594" y="5935"/>
                  </a:lnTo>
                  <a:cubicBezTo>
                    <a:pt x="16503" y="5958"/>
                    <a:pt x="16435" y="5981"/>
                    <a:pt x="16343" y="5981"/>
                  </a:cubicBezTo>
                  <a:cubicBezTo>
                    <a:pt x="16298" y="5981"/>
                    <a:pt x="16252" y="6003"/>
                    <a:pt x="16206" y="6003"/>
                  </a:cubicBezTo>
                  <a:cubicBezTo>
                    <a:pt x="16184" y="6003"/>
                    <a:pt x="16138" y="6003"/>
                    <a:pt x="16115" y="6026"/>
                  </a:cubicBezTo>
                  <a:lnTo>
                    <a:pt x="16069" y="6026"/>
                  </a:lnTo>
                  <a:cubicBezTo>
                    <a:pt x="15978" y="6026"/>
                    <a:pt x="15887" y="6049"/>
                    <a:pt x="15796" y="6072"/>
                  </a:cubicBezTo>
                  <a:cubicBezTo>
                    <a:pt x="15750" y="6072"/>
                    <a:pt x="15681" y="6095"/>
                    <a:pt x="15636" y="6095"/>
                  </a:cubicBezTo>
                  <a:cubicBezTo>
                    <a:pt x="15659" y="6095"/>
                    <a:pt x="15681" y="6095"/>
                    <a:pt x="15704" y="6117"/>
                  </a:cubicBezTo>
                  <a:lnTo>
                    <a:pt x="15796" y="6117"/>
                  </a:lnTo>
                  <a:cubicBezTo>
                    <a:pt x="15818" y="6117"/>
                    <a:pt x="15841" y="6117"/>
                    <a:pt x="15864" y="6140"/>
                  </a:cubicBezTo>
                  <a:cubicBezTo>
                    <a:pt x="15887" y="6163"/>
                    <a:pt x="15887" y="6186"/>
                    <a:pt x="15887" y="6232"/>
                  </a:cubicBezTo>
                  <a:cubicBezTo>
                    <a:pt x="15887" y="6277"/>
                    <a:pt x="15887" y="6323"/>
                    <a:pt x="15887" y="6346"/>
                  </a:cubicBezTo>
                  <a:cubicBezTo>
                    <a:pt x="15887" y="6391"/>
                    <a:pt x="15910" y="6437"/>
                    <a:pt x="15910" y="6483"/>
                  </a:cubicBezTo>
                  <a:lnTo>
                    <a:pt x="15933" y="6505"/>
                  </a:lnTo>
                  <a:cubicBezTo>
                    <a:pt x="15933" y="6551"/>
                    <a:pt x="15955" y="6597"/>
                    <a:pt x="15955" y="6665"/>
                  </a:cubicBezTo>
                  <a:lnTo>
                    <a:pt x="15955" y="6688"/>
                  </a:lnTo>
                  <a:cubicBezTo>
                    <a:pt x="15978" y="6802"/>
                    <a:pt x="16024" y="6916"/>
                    <a:pt x="16069" y="7053"/>
                  </a:cubicBezTo>
                  <a:cubicBezTo>
                    <a:pt x="16115" y="7145"/>
                    <a:pt x="16138" y="7236"/>
                    <a:pt x="16184" y="7327"/>
                  </a:cubicBezTo>
                  <a:cubicBezTo>
                    <a:pt x="16206" y="7350"/>
                    <a:pt x="16206" y="7373"/>
                    <a:pt x="16229" y="7396"/>
                  </a:cubicBezTo>
                  <a:cubicBezTo>
                    <a:pt x="16252" y="7419"/>
                    <a:pt x="16252" y="7441"/>
                    <a:pt x="16275" y="7464"/>
                  </a:cubicBezTo>
                  <a:lnTo>
                    <a:pt x="16298" y="7510"/>
                  </a:lnTo>
                  <a:cubicBezTo>
                    <a:pt x="16298" y="7533"/>
                    <a:pt x="16321" y="7578"/>
                    <a:pt x="16343" y="7601"/>
                  </a:cubicBezTo>
                  <a:cubicBezTo>
                    <a:pt x="16366" y="7670"/>
                    <a:pt x="16412" y="7715"/>
                    <a:pt x="16435" y="7784"/>
                  </a:cubicBezTo>
                  <a:lnTo>
                    <a:pt x="16503" y="7898"/>
                  </a:lnTo>
                  <a:cubicBezTo>
                    <a:pt x="16549" y="7989"/>
                    <a:pt x="16617" y="8080"/>
                    <a:pt x="16663" y="8172"/>
                  </a:cubicBezTo>
                  <a:cubicBezTo>
                    <a:pt x="16709" y="8240"/>
                    <a:pt x="16754" y="8286"/>
                    <a:pt x="16800" y="8332"/>
                  </a:cubicBezTo>
                  <a:lnTo>
                    <a:pt x="16823" y="8377"/>
                  </a:lnTo>
                  <a:cubicBezTo>
                    <a:pt x="16868" y="8400"/>
                    <a:pt x="16914" y="8468"/>
                    <a:pt x="16960" y="8514"/>
                  </a:cubicBezTo>
                  <a:cubicBezTo>
                    <a:pt x="17005" y="8560"/>
                    <a:pt x="17051" y="8628"/>
                    <a:pt x="17119" y="8674"/>
                  </a:cubicBezTo>
                  <a:cubicBezTo>
                    <a:pt x="17142" y="8720"/>
                    <a:pt x="17188" y="8765"/>
                    <a:pt x="17234" y="8811"/>
                  </a:cubicBezTo>
                  <a:lnTo>
                    <a:pt x="17256" y="8834"/>
                  </a:lnTo>
                  <a:lnTo>
                    <a:pt x="17302" y="8879"/>
                  </a:lnTo>
                  <a:cubicBezTo>
                    <a:pt x="17348" y="8902"/>
                    <a:pt x="17371" y="8948"/>
                    <a:pt x="17416" y="8993"/>
                  </a:cubicBezTo>
                  <a:cubicBezTo>
                    <a:pt x="17530" y="9085"/>
                    <a:pt x="17644" y="9176"/>
                    <a:pt x="17781" y="9290"/>
                  </a:cubicBezTo>
                  <a:lnTo>
                    <a:pt x="17850" y="9359"/>
                  </a:lnTo>
                  <a:cubicBezTo>
                    <a:pt x="17896" y="9381"/>
                    <a:pt x="17941" y="9404"/>
                    <a:pt x="17964" y="9427"/>
                  </a:cubicBezTo>
                  <a:cubicBezTo>
                    <a:pt x="18032" y="9473"/>
                    <a:pt x="18101" y="9518"/>
                    <a:pt x="18147" y="9564"/>
                  </a:cubicBezTo>
                  <a:lnTo>
                    <a:pt x="18192" y="9587"/>
                  </a:lnTo>
                  <a:cubicBezTo>
                    <a:pt x="18284" y="9655"/>
                    <a:pt x="18420" y="9747"/>
                    <a:pt x="18535" y="9815"/>
                  </a:cubicBezTo>
                  <a:lnTo>
                    <a:pt x="18649" y="9884"/>
                  </a:lnTo>
                  <a:cubicBezTo>
                    <a:pt x="18740" y="9952"/>
                    <a:pt x="18809" y="9998"/>
                    <a:pt x="18900" y="10043"/>
                  </a:cubicBezTo>
                  <a:lnTo>
                    <a:pt x="18877" y="10021"/>
                  </a:lnTo>
                  <a:lnTo>
                    <a:pt x="18877" y="10021"/>
                  </a:lnTo>
                  <a:cubicBezTo>
                    <a:pt x="18900" y="10043"/>
                    <a:pt x="18923" y="10043"/>
                    <a:pt x="18945" y="10066"/>
                  </a:cubicBezTo>
                  <a:cubicBezTo>
                    <a:pt x="18968" y="10089"/>
                    <a:pt x="19014" y="10089"/>
                    <a:pt x="19037" y="10112"/>
                  </a:cubicBezTo>
                  <a:cubicBezTo>
                    <a:pt x="19082" y="10135"/>
                    <a:pt x="19105" y="10135"/>
                    <a:pt x="19151" y="10158"/>
                  </a:cubicBezTo>
                  <a:cubicBezTo>
                    <a:pt x="19219" y="10203"/>
                    <a:pt x="19288" y="10226"/>
                    <a:pt x="19356" y="10249"/>
                  </a:cubicBezTo>
                  <a:lnTo>
                    <a:pt x="19425" y="10294"/>
                  </a:lnTo>
                  <a:cubicBezTo>
                    <a:pt x="19470" y="10317"/>
                    <a:pt x="19516" y="10317"/>
                    <a:pt x="19562" y="10340"/>
                  </a:cubicBezTo>
                  <a:cubicBezTo>
                    <a:pt x="19607" y="10386"/>
                    <a:pt x="19676" y="10409"/>
                    <a:pt x="19744" y="10431"/>
                  </a:cubicBezTo>
                  <a:lnTo>
                    <a:pt x="19813" y="10454"/>
                  </a:lnTo>
                  <a:lnTo>
                    <a:pt x="19858" y="10477"/>
                  </a:lnTo>
                  <a:cubicBezTo>
                    <a:pt x="19881" y="10477"/>
                    <a:pt x="19904" y="10500"/>
                    <a:pt x="19927" y="10500"/>
                  </a:cubicBezTo>
                  <a:lnTo>
                    <a:pt x="19950" y="10523"/>
                  </a:lnTo>
                  <a:cubicBezTo>
                    <a:pt x="19995" y="10546"/>
                    <a:pt x="20064" y="10568"/>
                    <a:pt x="20155" y="10614"/>
                  </a:cubicBezTo>
                  <a:cubicBezTo>
                    <a:pt x="20178" y="10614"/>
                    <a:pt x="20224" y="10637"/>
                    <a:pt x="20247" y="10637"/>
                  </a:cubicBezTo>
                  <a:lnTo>
                    <a:pt x="20269" y="10660"/>
                  </a:lnTo>
                  <a:cubicBezTo>
                    <a:pt x="20292" y="10660"/>
                    <a:pt x="20338" y="10683"/>
                    <a:pt x="20361" y="10683"/>
                  </a:cubicBezTo>
                  <a:cubicBezTo>
                    <a:pt x="20383" y="10705"/>
                    <a:pt x="20406" y="10705"/>
                    <a:pt x="20429" y="10728"/>
                  </a:cubicBezTo>
                  <a:cubicBezTo>
                    <a:pt x="20475" y="10728"/>
                    <a:pt x="20520" y="10751"/>
                    <a:pt x="20566" y="10774"/>
                  </a:cubicBezTo>
                  <a:cubicBezTo>
                    <a:pt x="20612" y="10797"/>
                    <a:pt x="20635" y="10842"/>
                    <a:pt x="20612" y="10888"/>
                  </a:cubicBezTo>
                  <a:cubicBezTo>
                    <a:pt x="20612" y="10888"/>
                    <a:pt x="20589" y="10911"/>
                    <a:pt x="20589" y="10911"/>
                  </a:cubicBezTo>
                  <a:cubicBezTo>
                    <a:pt x="20612" y="10956"/>
                    <a:pt x="20635" y="10979"/>
                    <a:pt x="20657" y="11025"/>
                  </a:cubicBezTo>
                  <a:cubicBezTo>
                    <a:pt x="20680" y="11116"/>
                    <a:pt x="20703" y="11185"/>
                    <a:pt x="20726" y="11253"/>
                  </a:cubicBezTo>
                  <a:cubicBezTo>
                    <a:pt x="20749" y="11344"/>
                    <a:pt x="20771" y="11413"/>
                    <a:pt x="20771" y="11481"/>
                  </a:cubicBezTo>
                  <a:cubicBezTo>
                    <a:pt x="20794" y="11550"/>
                    <a:pt x="20817" y="11641"/>
                    <a:pt x="20840" y="11732"/>
                  </a:cubicBezTo>
                  <a:cubicBezTo>
                    <a:pt x="20840" y="11801"/>
                    <a:pt x="20863" y="11869"/>
                    <a:pt x="20863" y="11938"/>
                  </a:cubicBezTo>
                  <a:cubicBezTo>
                    <a:pt x="20863" y="12029"/>
                    <a:pt x="20886" y="12098"/>
                    <a:pt x="20863" y="12189"/>
                  </a:cubicBezTo>
                  <a:cubicBezTo>
                    <a:pt x="20863" y="12280"/>
                    <a:pt x="20863" y="12349"/>
                    <a:pt x="20863" y="12440"/>
                  </a:cubicBezTo>
                  <a:lnTo>
                    <a:pt x="20863" y="12486"/>
                  </a:lnTo>
                  <a:cubicBezTo>
                    <a:pt x="20863" y="12554"/>
                    <a:pt x="20863" y="12600"/>
                    <a:pt x="20840" y="12645"/>
                  </a:cubicBezTo>
                  <a:cubicBezTo>
                    <a:pt x="20840" y="12691"/>
                    <a:pt x="20817" y="12760"/>
                    <a:pt x="20817" y="12805"/>
                  </a:cubicBezTo>
                  <a:cubicBezTo>
                    <a:pt x="20794" y="12851"/>
                    <a:pt x="20794" y="12874"/>
                    <a:pt x="20794" y="12897"/>
                  </a:cubicBezTo>
                  <a:cubicBezTo>
                    <a:pt x="20771" y="12965"/>
                    <a:pt x="20726" y="13034"/>
                    <a:pt x="20703" y="13102"/>
                  </a:cubicBezTo>
                  <a:cubicBezTo>
                    <a:pt x="20657" y="13170"/>
                    <a:pt x="20612" y="13239"/>
                    <a:pt x="20566" y="13285"/>
                  </a:cubicBezTo>
                  <a:cubicBezTo>
                    <a:pt x="20520" y="13330"/>
                    <a:pt x="20498" y="13376"/>
                    <a:pt x="20452" y="13399"/>
                  </a:cubicBezTo>
                  <a:cubicBezTo>
                    <a:pt x="20429" y="13422"/>
                    <a:pt x="20406" y="13444"/>
                    <a:pt x="20383" y="13467"/>
                  </a:cubicBezTo>
                  <a:cubicBezTo>
                    <a:pt x="20361" y="13490"/>
                    <a:pt x="20315" y="13513"/>
                    <a:pt x="20292" y="13536"/>
                  </a:cubicBezTo>
                  <a:cubicBezTo>
                    <a:pt x="20269" y="13536"/>
                    <a:pt x="20224" y="13558"/>
                    <a:pt x="20201" y="13558"/>
                  </a:cubicBezTo>
                  <a:lnTo>
                    <a:pt x="20064" y="13558"/>
                  </a:lnTo>
                  <a:cubicBezTo>
                    <a:pt x="20018" y="13558"/>
                    <a:pt x="19973" y="13536"/>
                    <a:pt x="19950" y="13536"/>
                  </a:cubicBezTo>
                  <a:cubicBezTo>
                    <a:pt x="19904" y="13513"/>
                    <a:pt x="19858" y="13490"/>
                    <a:pt x="19813" y="13444"/>
                  </a:cubicBezTo>
                  <a:cubicBezTo>
                    <a:pt x="19790" y="13444"/>
                    <a:pt x="19744" y="13422"/>
                    <a:pt x="19722" y="13399"/>
                  </a:cubicBezTo>
                  <a:cubicBezTo>
                    <a:pt x="19630" y="13330"/>
                    <a:pt x="19585" y="13285"/>
                    <a:pt x="19539" y="13216"/>
                  </a:cubicBezTo>
                  <a:cubicBezTo>
                    <a:pt x="19470" y="13148"/>
                    <a:pt x="19425" y="13079"/>
                    <a:pt x="19402" y="13011"/>
                  </a:cubicBezTo>
                  <a:lnTo>
                    <a:pt x="19379" y="12988"/>
                  </a:lnTo>
                  <a:lnTo>
                    <a:pt x="19379" y="12965"/>
                  </a:lnTo>
                  <a:lnTo>
                    <a:pt x="19356" y="12965"/>
                  </a:lnTo>
                  <a:cubicBezTo>
                    <a:pt x="19356" y="12965"/>
                    <a:pt x="19356" y="12988"/>
                    <a:pt x="19356" y="13011"/>
                  </a:cubicBezTo>
                  <a:cubicBezTo>
                    <a:pt x="19356" y="13056"/>
                    <a:pt x="19356" y="13102"/>
                    <a:pt x="19379" y="13125"/>
                  </a:cubicBezTo>
                  <a:lnTo>
                    <a:pt x="19379" y="13170"/>
                  </a:lnTo>
                  <a:cubicBezTo>
                    <a:pt x="19379" y="13216"/>
                    <a:pt x="19379" y="13285"/>
                    <a:pt x="19402" y="13330"/>
                  </a:cubicBezTo>
                  <a:cubicBezTo>
                    <a:pt x="19402" y="13376"/>
                    <a:pt x="19402" y="13422"/>
                    <a:pt x="19402" y="13444"/>
                  </a:cubicBezTo>
                  <a:lnTo>
                    <a:pt x="19425" y="13513"/>
                  </a:lnTo>
                  <a:cubicBezTo>
                    <a:pt x="19425" y="13581"/>
                    <a:pt x="19448" y="13650"/>
                    <a:pt x="19448" y="13718"/>
                  </a:cubicBezTo>
                  <a:cubicBezTo>
                    <a:pt x="19470" y="13832"/>
                    <a:pt x="19470" y="13947"/>
                    <a:pt x="19470" y="14106"/>
                  </a:cubicBezTo>
                  <a:cubicBezTo>
                    <a:pt x="19470" y="14220"/>
                    <a:pt x="19470" y="14335"/>
                    <a:pt x="19448" y="14472"/>
                  </a:cubicBezTo>
                  <a:cubicBezTo>
                    <a:pt x="19448" y="14540"/>
                    <a:pt x="19448" y="14631"/>
                    <a:pt x="19425" y="14700"/>
                  </a:cubicBezTo>
                  <a:cubicBezTo>
                    <a:pt x="19402" y="14768"/>
                    <a:pt x="19379" y="14860"/>
                    <a:pt x="19356" y="14928"/>
                  </a:cubicBezTo>
                  <a:cubicBezTo>
                    <a:pt x="19334" y="14996"/>
                    <a:pt x="19311" y="15065"/>
                    <a:pt x="19265" y="15133"/>
                  </a:cubicBezTo>
                  <a:cubicBezTo>
                    <a:pt x="19242" y="15179"/>
                    <a:pt x="19219" y="15248"/>
                    <a:pt x="19174" y="15293"/>
                  </a:cubicBezTo>
                  <a:cubicBezTo>
                    <a:pt x="19128" y="15339"/>
                    <a:pt x="19105" y="15385"/>
                    <a:pt x="19060" y="15407"/>
                  </a:cubicBezTo>
                  <a:cubicBezTo>
                    <a:pt x="19037" y="15430"/>
                    <a:pt x="18991" y="15453"/>
                    <a:pt x="18945" y="15499"/>
                  </a:cubicBezTo>
                  <a:cubicBezTo>
                    <a:pt x="18923" y="15499"/>
                    <a:pt x="18900" y="15521"/>
                    <a:pt x="18854" y="15521"/>
                  </a:cubicBezTo>
                  <a:cubicBezTo>
                    <a:pt x="18740" y="15590"/>
                    <a:pt x="18626" y="15613"/>
                    <a:pt x="18489" y="15613"/>
                  </a:cubicBezTo>
                  <a:lnTo>
                    <a:pt x="18398" y="15613"/>
                  </a:lnTo>
                  <a:cubicBezTo>
                    <a:pt x="18329" y="15590"/>
                    <a:pt x="18238" y="15590"/>
                    <a:pt x="18169" y="15544"/>
                  </a:cubicBezTo>
                  <a:cubicBezTo>
                    <a:pt x="18078" y="15521"/>
                    <a:pt x="18010" y="15499"/>
                    <a:pt x="17941" y="15453"/>
                  </a:cubicBezTo>
                  <a:cubicBezTo>
                    <a:pt x="17873" y="15407"/>
                    <a:pt x="17804" y="15362"/>
                    <a:pt x="17759" y="15316"/>
                  </a:cubicBezTo>
                  <a:cubicBezTo>
                    <a:pt x="17690" y="15270"/>
                    <a:pt x="17644" y="15202"/>
                    <a:pt x="17576" y="15133"/>
                  </a:cubicBezTo>
                  <a:cubicBezTo>
                    <a:pt x="17553" y="15088"/>
                    <a:pt x="17507" y="15042"/>
                    <a:pt x="17485" y="14996"/>
                  </a:cubicBezTo>
                  <a:lnTo>
                    <a:pt x="17462" y="14974"/>
                  </a:lnTo>
                  <a:cubicBezTo>
                    <a:pt x="17416" y="14905"/>
                    <a:pt x="17371" y="14837"/>
                    <a:pt x="17325" y="14768"/>
                  </a:cubicBezTo>
                  <a:cubicBezTo>
                    <a:pt x="17279" y="14677"/>
                    <a:pt x="17234" y="14608"/>
                    <a:pt x="17188" y="14517"/>
                  </a:cubicBezTo>
                  <a:cubicBezTo>
                    <a:pt x="17165" y="14540"/>
                    <a:pt x="17165" y="14540"/>
                    <a:pt x="17142" y="14540"/>
                  </a:cubicBezTo>
                  <a:cubicBezTo>
                    <a:pt x="17142" y="14540"/>
                    <a:pt x="17142" y="14563"/>
                    <a:pt x="17142" y="14563"/>
                  </a:cubicBezTo>
                  <a:cubicBezTo>
                    <a:pt x="17119" y="14586"/>
                    <a:pt x="17119" y="14586"/>
                    <a:pt x="17119" y="14608"/>
                  </a:cubicBezTo>
                  <a:cubicBezTo>
                    <a:pt x="17097" y="14654"/>
                    <a:pt x="17097" y="14700"/>
                    <a:pt x="17097" y="14745"/>
                  </a:cubicBezTo>
                  <a:cubicBezTo>
                    <a:pt x="17097" y="14768"/>
                    <a:pt x="17097" y="14791"/>
                    <a:pt x="17119" y="14814"/>
                  </a:cubicBezTo>
                  <a:cubicBezTo>
                    <a:pt x="17119" y="14860"/>
                    <a:pt x="17119" y="14905"/>
                    <a:pt x="17119" y="14951"/>
                  </a:cubicBezTo>
                  <a:lnTo>
                    <a:pt x="17142" y="15042"/>
                  </a:lnTo>
                  <a:cubicBezTo>
                    <a:pt x="17142" y="15133"/>
                    <a:pt x="17142" y="15225"/>
                    <a:pt x="17142" y="15316"/>
                  </a:cubicBezTo>
                  <a:cubicBezTo>
                    <a:pt x="17142" y="15453"/>
                    <a:pt x="17119" y="15590"/>
                    <a:pt x="17097" y="15773"/>
                  </a:cubicBezTo>
                  <a:cubicBezTo>
                    <a:pt x="17097" y="15932"/>
                    <a:pt x="17051" y="16069"/>
                    <a:pt x="17028" y="16206"/>
                  </a:cubicBezTo>
                  <a:cubicBezTo>
                    <a:pt x="17005" y="16298"/>
                    <a:pt x="16982" y="16366"/>
                    <a:pt x="16937" y="16457"/>
                  </a:cubicBezTo>
                  <a:cubicBezTo>
                    <a:pt x="16914" y="16526"/>
                    <a:pt x="16868" y="16594"/>
                    <a:pt x="16846" y="16663"/>
                  </a:cubicBezTo>
                  <a:cubicBezTo>
                    <a:pt x="16754" y="16823"/>
                    <a:pt x="16663" y="16959"/>
                    <a:pt x="16549" y="17074"/>
                  </a:cubicBezTo>
                  <a:cubicBezTo>
                    <a:pt x="16503" y="17119"/>
                    <a:pt x="16458" y="17165"/>
                    <a:pt x="16389" y="17211"/>
                  </a:cubicBezTo>
                  <a:cubicBezTo>
                    <a:pt x="16321" y="17256"/>
                    <a:pt x="16252" y="17302"/>
                    <a:pt x="16184" y="17347"/>
                  </a:cubicBezTo>
                  <a:cubicBezTo>
                    <a:pt x="16138" y="17393"/>
                    <a:pt x="16069" y="17416"/>
                    <a:pt x="16001" y="17439"/>
                  </a:cubicBezTo>
                  <a:cubicBezTo>
                    <a:pt x="15955" y="17484"/>
                    <a:pt x="15887" y="17507"/>
                    <a:pt x="15796" y="17530"/>
                  </a:cubicBezTo>
                  <a:cubicBezTo>
                    <a:pt x="15750" y="17530"/>
                    <a:pt x="15681" y="17553"/>
                    <a:pt x="15636" y="17553"/>
                  </a:cubicBezTo>
                  <a:cubicBezTo>
                    <a:pt x="15590" y="17553"/>
                    <a:pt x="15545" y="17553"/>
                    <a:pt x="15522" y="17576"/>
                  </a:cubicBezTo>
                  <a:lnTo>
                    <a:pt x="14905" y="17576"/>
                  </a:lnTo>
                  <a:cubicBezTo>
                    <a:pt x="14883" y="17576"/>
                    <a:pt x="14837" y="17576"/>
                    <a:pt x="14814" y="17553"/>
                  </a:cubicBezTo>
                  <a:cubicBezTo>
                    <a:pt x="14768" y="17553"/>
                    <a:pt x="14746" y="17553"/>
                    <a:pt x="14700" y="17530"/>
                  </a:cubicBezTo>
                  <a:lnTo>
                    <a:pt x="14631" y="17530"/>
                  </a:lnTo>
                  <a:lnTo>
                    <a:pt x="14609" y="17507"/>
                  </a:lnTo>
                  <a:lnTo>
                    <a:pt x="14586" y="17507"/>
                  </a:lnTo>
                  <a:cubicBezTo>
                    <a:pt x="14563" y="17507"/>
                    <a:pt x="14540" y="17507"/>
                    <a:pt x="14540" y="17484"/>
                  </a:cubicBezTo>
                  <a:cubicBezTo>
                    <a:pt x="14449" y="17462"/>
                    <a:pt x="14380" y="17416"/>
                    <a:pt x="14335" y="17393"/>
                  </a:cubicBezTo>
                  <a:cubicBezTo>
                    <a:pt x="14289" y="17370"/>
                    <a:pt x="14243" y="17325"/>
                    <a:pt x="14198" y="17302"/>
                  </a:cubicBezTo>
                  <a:cubicBezTo>
                    <a:pt x="14152" y="17279"/>
                    <a:pt x="14107" y="17233"/>
                    <a:pt x="14061" y="17211"/>
                  </a:cubicBezTo>
                  <a:cubicBezTo>
                    <a:pt x="14015" y="17188"/>
                    <a:pt x="13992" y="17165"/>
                    <a:pt x="13970" y="17119"/>
                  </a:cubicBezTo>
                  <a:cubicBezTo>
                    <a:pt x="13947" y="17142"/>
                    <a:pt x="13947" y="17142"/>
                    <a:pt x="13924" y="17142"/>
                  </a:cubicBezTo>
                  <a:lnTo>
                    <a:pt x="13901" y="17142"/>
                  </a:lnTo>
                  <a:cubicBezTo>
                    <a:pt x="13878" y="17142"/>
                    <a:pt x="13855" y="17119"/>
                    <a:pt x="13833" y="17119"/>
                  </a:cubicBezTo>
                  <a:cubicBezTo>
                    <a:pt x="13810" y="17096"/>
                    <a:pt x="13764" y="17074"/>
                    <a:pt x="13741" y="17051"/>
                  </a:cubicBezTo>
                  <a:cubicBezTo>
                    <a:pt x="13673" y="17005"/>
                    <a:pt x="13627" y="16937"/>
                    <a:pt x="13559" y="16891"/>
                  </a:cubicBezTo>
                  <a:lnTo>
                    <a:pt x="13559" y="16868"/>
                  </a:lnTo>
                  <a:cubicBezTo>
                    <a:pt x="13490" y="16823"/>
                    <a:pt x="13445" y="16777"/>
                    <a:pt x="13399" y="16708"/>
                  </a:cubicBezTo>
                  <a:cubicBezTo>
                    <a:pt x="13353" y="16640"/>
                    <a:pt x="13308" y="16571"/>
                    <a:pt x="13262" y="16480"/>
                  </a:cubicBezTo>
                  <a:cubicBezTo>
                    <a:pt x="13216" y="16434"/>
                    <a:pt x="13193" y="16366"/>
                    <a:pt x="13148" y="16275"/>
                  </a:cubicBezTo>
                  <a:cubicBezTo>
                    <a:pt x="13125" y="16206"/>
                    <a:pt x="13079" y="16115"/>
                    <a:pt x="13057" y="16046"/>
                  </a:cubicBezTo>
                  <a:cubicBezTo>
                    <a:pt x="13034" y="16001"/>
                    <a:pt x="13011" y="15955"/>
                    <a:pt x="13011" y="15932"/>
                  </a:cubicBezTo>
                  <a:lnTo>
                    <a:pt x="12988" y="15887"/>
                  </a:lnTo>
                  <a:cubicBezTo>
                    <a:pt x="12965" y="15841"/>
                    <a:pt x="12942" y="15773"/>
                    <a:pt x="12920" y="15704"/>
                  </a:cubicBezTo>
                  <a:lnTo>
                    <a:pt x="12897" y="15658"/>
                  </a:lnTo>
                  <a:lnTo>
                    <a:pt x="12851" y="15681"/>
                  </a:lnTo>
                  <a:cubicBezTo>
                    <a:pt x="12805" y="15750"/>
                    <a:pt x="12760" y="15795"/>
                    <a:pt x="12691" y="15841"/>
                  </a:cubicBezTo>
                  <a:cubicBezTo>
                    <a:pt x="12646" y="15910"/>
                    <a:pt x="12577" y="15955"/>
                    <a:pt x="12532" y="16001"/>
                  </a:cubicBezTo>
                  <a:lnTo>
                    <a:pt x="12486" y="16046"/>
                  </a:lnTo>
                  <a:cubicBezTo>
                    <a:pt x="12440" y="16092"/>
                    <a:pt x="12395" y="16138"/>
                    <a:pt x="12349" y="16161"/>
                  </a:cubicBezTo>
                  <a:cubicBezTo>
                    <a:pt x="12303" y="16206"/>
                    <a:pt x="12235" y="16275"/>
                    <a:pt x="12166" y="16320"/>
                  </a:cubicBezTo>
                  <a:cubicBezTo>
                    <a:pt x="12098" y="16366"/>
                    <a:pt x="12029" y="16412"/>
                    <a:pt x="11961" y="16434"/>
                  </a:cubicBezTo>
                  <a:lnTo>
                    <a:pt x="11938" y="16457"/>
                  </a:lnTo>
                  <a:cubicBezTo>
                    <a:pt x="11915" y="16457"/>
                    <a:pt x="11870" y="16480"/>
                    <a:pt x="11847" y="16480"/>
                  </a:cubicBezTo>
                  <a:lnTo>
                    <a:pt x="11687" y="16480"/>
                  </a:lnTo>
                  <a:cubicBezTo>
                    <a:pt x="11664" y="16480"/>
                    <a:pt x="11619" y="16480"/>
                    <a:pt x="11596" y="16503"/>
                  </a:cubicBezTo>
                  <a:lnTo>
                    <a:pt x="11527" y="16526"/>
                  </a:lnTo>
                  <a:cubicBezTo>
                    <a:pt x="11459" y="16526"/>
                    <a:pt x="11413" y="16549"/>
                    <a:pt x="11345" y="16549"/>
                  </a:cubicBezTo>
                  <a:lnTo>
                    <a:pt x="11299" y="16571"/>
                  </a:lnTo>
                  <a:cubicBezTo>
                    <a:pt x="11208" y="16571"/>
                    <a:pt x="11094" y="16594"/>
                    <a:pt x="10979" y="16594"/>
                  </a:cubicBezTo>
                  <a:lnTo>
                    <a:pt x="10774" y="16594"/>
                  </a:lnTo>
                  <a:cubicBezTo>
                    <a:pt x="10637" y="16571"/>
                    <a:pt x="10500" y="16571"/>
                    <a:pt x="10363" y="16549"/>
                  </a:cubicBezTo>
                  <a:cubicBezTo>
                    <a:pt x="10318" y="16526"/>
                    <a:pt x="10249" y="16526"/>
                    <a:pt x="10203" y="16503"/>
                  </a:cubicBezTo>
                  <a:lnTo>
                    <a:pt x="10158" y="16503"/>
                  </a:lnTo>
                  <a:cubicBezTo>
                    <a:pt x="10089" y="16480"/>
                    <a:pt x="9998" y="16434"/>
                    <a:pt x="9952" y="16412"/>
                  </a:cubicBezTo>
                  <a:cubicBezTo>
                    <a:pt x="9884" y="16389"/>
                    <a:pt x="9815" y="16366"/>
                    <a:pt x="9747" y="16320"/>
                  </a:cubicBezTo>
                  <a:cubicBezTo>
                    <a:pt x="9701" y="16298"/>
                    <a:pt x="9656" y="16252"/>
                    <a:pt x="9610" y="16229"/>
                  </a:cubicBezTo>
                  <a:lnTo>
                    <a:pt x="9587" y="16206"/>
                  </a:lnTo>
                  <a:cubicBezTo>
                    <a:pt x="9541" y="16161"/>
                    <a:pt x="9496" y="16115"/>
                    <a:pt x="9450" y="16069"/>
                  </a:cubicBezTo>
                  <a:cubicBezTo>
                    <a:pt x="9382" y="16001"/>
                    <a:pt x="9336" y="15910"/>
                    <a:pt x="9290" y="15864"/>
                  </a:cubicBezTo>
                  <a:cubicBezTo>
                    <a:pt x="9268" y="15795"/>
                    <a:pt x="9222" y="15750"/>
                    <a:pt x="9199" y="15681"/>
                  </a:cubicBezTo>
                  <a:cubicBezTo>
                    <a:pt x="9153" y="15613"/>
                    <a:pt x="9131" y="15544"/>
                    <a:pt x="9108" y="15476"/>
                  </a:cubicBezTo>
                  <a:lnTo>
                    <a:pt x="9085" y="15453"/>
                  </a:lnTo>
                  <a:cubicBezTo>
                    <a:pt x="9085" y="15430"/>
                    <a:pt x="9062" y="15385"/>
                    <a:pt x="9062" y="15362"/>
                  </a:cubicBezTo>
                  <a:cubicBezTo>
                    <a:pt x="9039" y="15339"/>
                    <a:pt x="9039" y="15316"/>
                    <a:pt x="9039" y="15293"/>
                  </a:cubicBezTo>
                  <a:lnTo>
                    <a:pt x="9039" y="15270"/>
                  </a:lnTo>
                  <a:cubicBezTo>
                    <a:pt x="9016" y="15202"/>
                    <a:pt x="8994" y="15133"/>
                    <a:pt x="8994" y="15088"/>
                  </a:cubicBezTo>
                  <a:cubicBezTo>
                    <a:pt x="8971" y="14996"/>
                    <a:pt x="8971" y="14928"/>
                    <a:pt x="8971" y="14860"/>
                  </a:cubicBezTo>
                  <a:cubicBezTo>
                    <a:pt x="8971" y="14791"/>
                    <a:pt x="8971" y="14723"/>
                    <a:pt x="8971" y="14654"/>
                  </a:cubicBezTo>
                  <a:cubicBezTo>
                    <a:pt x="8971" y="14608"/>
                    <a:pt x="8971" y="14563"/>
                    <a:pt x="8971" y="14540"/>
                  </a:cubicBezTo>
                  <a:lnTo>
                    <a:pt x="8994" y="14426"/>
                  </a:lnTo>
                  <a:cubicBezTo>
                    <a:pt x="8994" y="14357"/>
                    <a:pt x="9016" y="14266"/>
                    <a:pt x="9016" y="14198"/>
                  </a:cubicBezTo>
                  <a:cubicBezTo>
                    <a:pt x="9062" y="14038"/>
                    <a:pt x="9131" y="13878"/>
                    <a:pt x="9199" y="13718"/>
                  </a:cubicBezTo>
                  <a:cubicBezTo>
                    <a:pt x="9222" y="13650"/>
                    <a:pt x="9268" y="13581"/>
                    <a:pt x="9290" y="13536"/>
                  </a:cubicBezTo>
                  <a:cubicBezTo>
                    <a:pt x="9313" y="13513"/>
                    <a:pt x="9313" y="13490"/>
                    <a:pt x="9336" y="13467"/>
                  </a:cubicBezTo>
                  <a:cubicBezTo>
                    <a:pt x="9359" y="13422"/>
                    <a:pt x="9382" y="13399"/>
                    <a:pt x="9404" y="13353"/>
                  </a:cubicBezTo>
                  <a:cubicBezTo>
                    <a:pt x="9404" y="13330"/>
                    <a:pt x="9427" y="13285"/>
                    <a:pt x="9450" y="13262"/>
                  </a:cubicBezTo>
                  <a:cubicBezTo>
                    <a:pt x="9473" y="13239"/>
                    <a:pt x="9496" y="13193"/>
                    <a:pt x="9519" y="13170"/>
                  </a:cubicBezTo>
                  <a:cubicBezTo>
                    <a:pt x="9564" y="13102"/>
                    <a:pt x="9587" y="13034"/>
                    <a:pt x="9633" y="12965"/>
                  </a:cubicBezTo>
                  <a:cubicBezTo>
                    <a:pt x="9633" y="12942"/>
                    <a:pt x="9633" y="12919"/>
                    <a:pt x="9656" y="12897"/>
                  </a:cubicBezTo>
                  <a:lnTo>
                    <a:pt x="9656" y="12897"/>
                  </a:lnTo>
                  <a:cubicBezTo>
                    <a:pt x="9610" y="12942"/>
                    <a:pt x="9541" y="12965"/>
                    <a:pt x="9496" y="12988"/>
                  </a:cubicBezTo>
                  <a:cubicBezTo>
                    <a:pt x="9427" y="13034"/>
                    <a:pt x="9336" y="13079"/>
                    <a:pt x="9268" y="13102"/>
                  </a:cubicBezTo>
                  <a:cubicBezTo>
                    <a:pt x="9222" y="13102"/>
                    <a:pt x="9199" y="13125"/>
                    <a:pt x="9176" y="13125"/>
                  </a:cubicBezTo>
                  <a:cubicBezTo>
                    <a:pt x="9131" y="13148"/>
                    <a:pt x="9085" y="13170"/>
                    <a:pt x="9062" y="13170"/>
                  </a:cubicBezTo>
                  <a:cubicBezTo>
                    <a:pt x="8902" y="13239"/>
                    <a:pt x="8788" y="13285"/>
                    <a:pt x="8674" y="13307"/>
                  </a:cubicBezTo>
                  <a:cubicBezTo>
                    <a:pt x="8628" y="13307"/>
                    <a:pt x="8560" y="13330"/>
                    <a:pt x="8514" y="13330"/>
                  </a:cubicBezTo>
                  <a:lnTo>
                    <a:pt x="8469" y="13330"/>
                  </a:lnTo>
                  <a:cubicBezTo>
                    <a:pt x="8423" y="13353"/>
                    <a:pt x="8332" y="13376"/>
                    <a:pt x="8263" y="13376"/>
                  </a:cubicBezTo>
                  <a:cubicBezTo>
                    <a:pt x="8195" y="13376"/>
                    <a:pt x="8126" y="13353"/>
                    <a:pt x="8081" y="13353"/>
                  </a:cubicBezTo>
                  <a:cubicBezTo>
                    <a:pt x="8012" y="13330"/>
                    <a:pt x="7944" y="13307"/>
                    <a:pt x="7875" y="13285"/>
                  </a:cubicBezTo>
                  <a:cubicBezTo>
                    <a:pt x="7830" y="13262"/>
                    <a:pt x="7784" y="13239"/>
                    <a:pt x="7738" y="13216"/>
                  </a:cubicBezTo>
                  <a:cubicBezTo>
                    <a:pt x="7715" y="13193"/>
                    <a:pt x="7670" y="13170"/>
                    <a:pt x="7647" y="13148"/>
                  </a:cubicBezTo>
                  <a:cubicBezTo>
                    <a:pt x="7601" y="13102"/>
                    <a:pt x="7533" y="13056"/>
                    <a:pt x="7487" y="12965"/>
                  </a:cubicBezTo>
                  <a:cubicBezTo>
                    <a:pt x="7487" y="12942"/>
                    <a:pt x="7464" y="12919"/>
                    <a:pt x="7442" y="12897"/>
                  </a:cubicBezTo>
                  <a:cubicBezTo>
                    <a:pt x="7442" y="12851"/>
                    <a:pt x="7419" y="12805"/>
                    <a:pt x="7419" y="12782"/>
                  </a:cubicBezTo>
                  <a:cubicBezTo>
                    <a:pt x="7396" y="12714"/>
                    <a:pt x="7373" y="12623"/>
                    <a:pt x="7350" y="12531"/>
                  </a:cubicBezTo>
                  <a:cubicBezTo>
                    <a:pt x="7350" y="12486"/>
                    <a:pt x="7350" y="12417"/>
                    <a:pt x="7350" y="12349"/>
                  </a:cubicBezTo>
                  <a:cubicBezTo>
                    <a:pt x="7373" y="12257"/>
                    <a:pt x="7373" y="12166"/>
                    <a:pt x="7396" y="12075"/>
                  </a:cubicBezTo>
                  <a:cubicBezTo>
                    <a:pt x="7464" y="11824"/>
                    <a:pt x="7578" y="11550"/>
                    <a:pt x="7761" y="11253"/>
                  </a:cubicBezTo>
                  <a:lnTo>
                    <a:pt x="7784" y="11230"/>
                  </a:lnTo>
                  <a:cubicBezTo>
                    <a:pt x="7807" y="11185"/>
                    <a:pt x="7852" y="11116"/>
                    <a:pt x="7875" y="11071"/>
                  </a:cubicBezTo>
                  <a:cubicBezTo>
                    <a:pt x="7898" y="11048"/>
                    <a:pt x="7921" y="11025"/>
                    <a:pt x="7921" y="11002"/>
                  </a:cubicBezTo>
                  <a:lnTo>
                    <a:pt x="7966" y="10934"/>
                  </a:lnTo>
                  <a:cubicBezTo>
                    <a:pt x="8012" y="10865"/>
                    <a:pt x="8058" y="10819"/>
                    <a:pt x="8103" y="10774"/>
                  </a:cubicBezTo>
                  <a:cubicBezTo>
                    <a:pt x="8149" y="10728"/>
                    <a:pt x="8172" y="10705"/>
                    <a:pt x="8218" y="10660"/>
                  </a:cubicBezTo>
                  <a:cubicBezTo>
                    <a:pt x="8240" y="10637"/>
                    <a:pt x="8240" y="10614"/>
                    <a:pt x="8263" y="10568"/>
                  </a:cubicBezTo>
                  <a:cubicBezTo>
                    <a:pt x="8263" y="10568"/>
                    <a:pt x="8263" y="10568"/>
                    <a:pt x="8263" y="10546"/>
                  </a:cubicBezTo>
                  <a:lnTo>
                    <a:pt x="8240" y="10568"/>
                  </a:lnTo>
                  <a:cubicBezTo>
                    <a:pt x="8172" y="10614"/>
                    <a:pt x="8103" y="10660"/>
                    <a:pt x="8035" y="10683"/>
                  </a:cubicBezTo>
                  <a:cubicBezTo>
                    <a:pt x="7966" y="10728"/>
                    <a:pt x="7875" y="10751"/>
                    <a:pt x="7784" y="10774"/>
                  </a:cubicBezTo>
                  <a:cubicBezTo>
                    <a:pt x="7738" y="10797"/>
                    <a:pt x="7693" y="10797"/>
                    <a:pt x="7647" y="10819"/>
                  </a:cubicBezTo>
                  <a:lnTo>
                    <a:pt x="7578" y="10819"/>
                  </a:lnTo>
                  <a:cubicBezTo>
                    <a:pt x="7556" y="10819"/>
                    <a:pt x="7533" y="10819"/>
                    <a:pt x="7487" y="10797"/>
                  </a:cubicBezTo>
                  <a:cubicBezTo>
                    <a:pt x="7419" y="10797"/>
                    <a:pt x="7350" y="10751"/>
                    <a:pt x="7282" y="10728"/>
                  </a:cubicBezTo>
                  <a:cubicBezTo>
                    <a:pt x="7213" y="10705"/>
                    <a:pt x="7168" y="10660"/>
                    <a:pt x="7122" y="10614"/>
                  </a:cubicBezTo>
                  <a:cubicBezTo>
                    <a:pt x="7076" y="10546"/>
                    <a:pt x="7053" y="10500"/>
                    <a:pt x="7008" y="10409"/>
                  </a:cubicBezTo>
                  <a:cubicBezTo>
                    <a:pt x="6985" y="10363"/>
                    <a:pt x="6985" y="10294"/>
                    <a:pt x="6985" y="10249"/>
                  </a:cubicBezTo>
                  <a:cubicBezTo>
                    <a:pt x="6985" y="10249"/>
                    <a:pt x="6985" y="10226"/>
                    <a:pt x="6985" y="10226"/>
                  </a:cubicBezTo>
                  <a:lnTo>
                    <a:pt x="6962" y="10226"/>
                  </a:lnTo>
                  <a:cubicBezTo>
                    <a:pt x="6962" y="10112"/>
                    <a:pt x="6962" y="10021"/>
                    <a:pt x="6962" y="9929"/>
                  </a:cubicBezTo>
                  <a:cubicBezTo>
                    <a:pt x="6985" y="9815"/>
                    <a:pt x="7008" y="9678"/>
                    <a:pt x="7031" y="9564"/>
                  </a:cubicBezTo>
                  <a:cubicBezTo>
                    <a:pt x="7076" y="9450"/>
                    <a:pt x="7122" y="9313"/>
                    <a:pt x="7190" y="9199"/>
                  </a:cubicBezTo>
                  <a:cubicBezTo>
                    <a:pt x="7259" y="9062"/>
                    <a:pt x="7305" y="8948"/>
                    <a:pt x="7373" y="8856"/>
                  </a:cubicBezTo>
                  <a:cubicBezTo>
                    <a:pt x="7396" y="8788"/>
                    <a:pt x="7442" y="8742"/>
                    <a:pt x="7464" y="8697"/>
                  </a:cubicBezTo>
                  <a:lnTo>
                    <a:pt x="7487" y="8674"/>
                  </a:lnTo>
                  <a:lnTo>
                    <a:pt x="7510" y="8628"/>
                  </a:lnTo>
                  <a:cubicBezTo>
                    <a:pt x="7556" y="8583"/>
                    <a:pt x="7578" y="8514"/>
                    <a:pt x="7601" y="8491"/>
                  </a:cubicBezTo>
                  <a:cubicBezTo>
                    <a:pt x="7647" y="8423"/>
                    <a:pt x="7693" y="8377"/>
                    <a:pt x="7738" y="8332"/>
                  </a:cubicBezTo>
                  <a:lnTo>
                    <a:pt x="7761" y="8286"/>
                  </a:lnTo>
                  <a:cubicBezTo>
                    <a:pt x="7807" y="8263"/>
                    <a:pt x="7830" y="8217"/>
                    <a:pt x="7875" y="8172"/>
                  </a:cubicBezTo>
                  <a:lnTo>
                    <a:pt x="7898" y="8126"/>
                  </a:lnTo>
                  <a:cubicBezTo>
                    <a:pt x="7966" y="8058"/>
                    <a:pt x="8012" y="7989"/>
                    <a:pt x="8058" y="7943"/>
                  </a:cubicBezTo>
                  <a:cubicBezTo>
                    <a:pt x="8103" y="7898"/>
                    <a:pt x="8126" y="7875"/>
                    <a:pt x="8149" y="7852"/>
                  </a:cubicBezTo>
                  <a:lnTo>
                    <a:pt x="8218" y="7784"/>
                  </a:lnTo>
                  <a:cubicBezTo>
                    <a:pt x="8332" y="7670"/>
                    <a:pt x="8446" y="7578"/>
                    <a:pt x="8537" y="7510"/>
                  </a:cubicBezTo>
                  <a:cubicBezTo>
                    <a:pt x="8583" y="7464"/>
                    <a:pt x="8628" y="7441"/>
                    <a:pt x="8651" y="7419"/>
                  </a:cubicBezTo>
                  <a:cubicBezTo>
                    <a:pt x="8674" y="7396"/>
                    <a:pt x="8720" y="7373"/>
                    <a:pt x="8743" y="7327"/>
                  </a:cubicBezTo>
                  <a:cubicBezTo>
                    <a:pt x="8765" y="7282"/>
                    <a:pt x="8788" y="7259"/>
                    <a:pt x="8834" y="7236"/>
                  </a:cubicBezTo>
                  <a:cubicBezTo>
                    <a:pt x="8857" y="7236"/>
                    <a:pt x="8880" y="7213"/>
                    <a:pt x="8902" y="7213"/>
                  </a:cubicBezTo>
                  <a:cubicBezTo>
                    <a:pt x="8925" y="7213"/>
                    <a:pt x="8948" y="7213"/>
                    <a:pt x="8948" y="7236"/>
                  </a:cubicBezTo>
                  <a:cubicBezTo>
                    <a:pt x="8994" y="7236"/>
                    <a:pt x="9016" y="7259"/>
                    <a:pt x="9062" y="7259"/>
                  </a:cubicBezTo>
                  <a:cubicBezTo>
                    <a:pt x="9108" y="7282"/>
                    <a:pt x="9176" y="7282"/>
                    <a:pt x="9222" y="7304"/>
                  </a:cubicBezTo>
                  <a:cubicBezTo>
                    <a:pt x="9268" y="7304"/>
                    <a:pt x="9313" y="7327"/>
                    <a:pt x="9382" y="7327"/>
                  </a:cubicBezTo>
                  <a:cubicBezTo>
                    <a:pt x="9450" y="7350"/>
                    <a:pt x="9541" y="7373"/>
                    <a:pt x="9610" y="7373"/>
                  </a:cubicBezTo>
                  <a:cubicBezTo>
                    <a:pt x="9793" y="7419"/>
                    <a:pt x="9975" y="7441"/>
                    <a:pt x="10181" y="7464"/>
                  </a:cubicBezTo>
                  <a:cubicBezTo>
                    <a:pt x="10272" y="7487"/>
                    <a:pt x="10363" y="7487"/>
                    <a:pt x="10454" y="7510"/>
                  </a:cubicBezTo>
                  <a:cubicBezTo>
                    <a:pt x="10523" y="7510"/>
                    <a:pt x="10614" y="7533"/>
                    <a:pt x="10683" y="7533"/>
                  </a:cubicBezTo>
                  <a:lnTo>
                    <a:pt x="10957" y="7533"/>
                  </a:lnTo>
                  <a:cubicBezTo>
                    <a:pt x="11025" y="7555"/>
                    <a:pt x="11071" y="7555"/>
                    <a:pt x="11139" y="7555"/>
                  </a:cubicBezTo>
                  <a:lnTo>
                    <a:pt x="11367" y="7555"/>
                  </a:lnTo>
                  <a:cubicBezTo>
                    <a:pt x="11504" y="7555"/>
                    <a:pt x="11641" y="7533"/>
                    <a:pt x="11801" y="7533"/>
                  </a:cubicBezTo>
                  <a:cubicBezTo>
                    <a:pt x="11870" y="7533"/>
                    <a:pt x="11938" y="7510"/>
                    <a:pt x="12007" y="7510"/>
                  </a:cubicBezTo>
                  <a:lnTo>
                    <a:pt x="12212" y="7510"/>
                  </a:lnTo>
                  <a:cubicBezTo>
                    <a:pt x="12303" y="7487"/>
                    <a:pt x="12372" y="7487"/>
                    <a:pt x="12463" y="7464"/>
                  </a:cubicBezTo>
                  <a:lnTo>
                    <a:pt x="12532" y="7464"/>
                  </a:lnTo>
                  <a:lnTo>
                    <a:pt x="12600" y="7441"/>
                  </a:lnTo>
                  <a:lnTo>
                    <a:pt x="12691" y="7441"/>
                  </a:lnTo>
                  <a:cubicBezTo>
                    <a:pt x="12737" y="7419"/>
                    <a:pt x="12805" y="7419"/>
                    <a:pt x="12851" y="7419"/>
                  </a:cubicBezTo>
                  <a:cubicBezTo>
                    <a:pt x="12897" y="7396"/>
                    <a:pt x="12942" y="7396"/>
                    <a:pt x="12988" y="7373"/>
                  </a:cubicBezTo>
                  <a:lnTo>
                    <a:pt x="13034" y="7373"/>
                  </a:lnTo>
                  <a:lnTo>
                    <a:pt x="13057" y="7350"/>
                  </a:lnTo>
                  <a:cubicBezTo>
                    <a:pt x="13102" y="7327"/>
                    <a:pt x="13148" y="7327"/>
                    <a:pt x="13193" y="7304"/>
                  </a:cubicBezTo>
                  <a:cubicBezTo>
                    <a:pt x="13216" y="7304"/>
                    <a:pt x="13239" y="7304"/>
                    <a:pt x="13285" y="7282"/>
                  </a:cubicBezTo>
                  <a:cubicBezTo>
                    <a:pt x="13308" y="7282"/>
                    <a:pt x="13330" y="7259"/>
                    <a:pt x="13353" y="7259"/>
                  </a:cubicBezTo>
                  <a:cubicBezTo>
                    <a:pt x="13399" y="7236"/>
                    <a:pt x="13445" y="7213"/>
                    <a:pt x="13490" y="7213"/>
                  </a:cubicBezTo>
                  <a:cubicBezTo>
                    <a:pt x="13582" y="7167"/>
                    <a:pt x="13696" y="7122"/>
                    <a:pt x="13787" y="7076"/>
                  </a:cubicBezTo>
                  <a:lnTo>
                    <a:pt x="13833" y="7053"/>
                  </a:lnTo>
                  <a:lnTo>
                    <a:pt x="13901" y="7008"/>
                  </a:lnTo>
                  <a:cubicBezTo>
                    <a:pt x="13970" y="6985"/>
                    <a:pt x="14038" y="6939"/>
                    <a:pt x="14107" y="6894"/>
                  </a:cubicBezTo>
                  <a:cubicBezTo>
                    <a:pt x="14107" y="6894"/>
                    <a:pt x="14129" y="6871"/>
                    <a:pt x="14152" y="6871"/>
                  </a:cubicBezTo>
                  <a:cubicBezTo>
                    <a:pt x="14198" y="6825"/>
                    <a:pt x="14266" y="6802"/>
                    <a:pt x="14312" y="6757"/>
                  </a:cubicBezTo>
                  <a:lnTo>
                    <a:pt x="14380" y="6711"/>
                  </a:lnTo>
                  <a:cubicBezTo>
                    <a:pt x="14449" y="6665"/>
                    <a:pt x="14495" y="6620"/>
                    <a:pt x="14563" y="6574"/>
                  </a:cubicBezTo>
                  <a:cubicBezTo>
                    <a:pt x="14609" y="6528"/>
                    <a:pt x="14677" y="6483"/>
                    <a:pt x="14746" y="6437"/>
                  </a:cubicBezTo>
                  <a:cubicBezTo>
                    <a:pt x="14791" y="6391"/>
                    <a:pt x="14860" y="6346"/>
                    <a:pt x="14905" y="6300"/>
                  </a:cubicBezTo>
                  <a:lnTo>
                    <a:pt x="14951" y="6300"/>
                  </a:lnTo>
                  <a:cubicBezTo>
                    <a:pt x="15020" y="6232"/>
                    <a:pt x="15065" y="6186"/>
                    <a:pt x="15134" y="6117"/>
                  </a:cubicBezTo>
                  <a:cubicBezTo>
                    <a:pt x="15179" y="6072"/>
                    <a:pt x="15202" y="6003"/>
                    <a:pt x="15225" y="5958"/>
                  </a:cubicBezTo>
                  <a:cubicBezTo>
                    <a:pt x="15225" y="5958"/>
                    <a:pt x="15248" y="5935"/>
                    <a:pt x="15271" y="5935"/>
                  </a:cubicBezTo>
                  <a:cubicBezTo>
                    <a:pt x="15225" y="5889"/>
                    <a:pt x="15179" y="5844"/>
                    <a:pt x="15134" y="5798"/>
                  </a:cubicBezTo>
                  <a:cubicBezTo>
                    <a:pt x="15111" y="5752"/>
                    <a:pt x="15065" y="5729"/>
                    <a:pt x="15042" y="5684"/>
                  </a:cubicBezTo>
                  <a:cubicBezTo>
                    <a:pt x="14997" y="5638"/>
                    <a:pt x="14951" y="5592"/>
                    <a:pt x="14905" y="5547"/>
                  </a:cubicBezTo>
                  <a:cubicBezTo>
                    <a:pt x="14860" y="5501"/>
                    <a:pt x="14814" y="5456"/>
                    <a:pt x="14768" y="5410"/>
                  </a:cubicBezTo>
                  <a:cubicBezTo>
                    <a:pt x="14746" y="5387"/>
                    <a:pt x="14723" y="5364"/>
                    <a:pt x="14700" y="5341"/>
                  </a:cubicBezTo>
                  <a:cubicBezTo>
                    <a:pt x="14700" y="5296"/>
                    <a:pt x="14700" y="5250"/>
                    <a:pt x="14677" y="5204"/>
                  </a:cubicBezTo>
                  <a:cubicBezTo>
                    <a:pt x="14654" y="5182"/>
                    <a:pt x="14631" y="5159"/>
                    <a:pt x="14586" y="5159"/>
                  </a:cubicBezTo>
                  <a:cubicBezTo>
                    <a:pt x="14563" y="5159"/>
                    <a:pt x="14563" y="5159"/>
                    <a:pt x="14540" y="5182"/>
                  </a:cubicBezTo>
                  <a:lnTo>
                    <a:pt x="14517" y="5182"/>
                  </a:lnTo>
                  <a:cubicBezTo>
                    <a:pt x="14472" y="5227"/>
                    <a:pt x="14472" y="5227"/>
                    <a:pt x="14426" y="5227"/>
                  </a:cubicBezTo>
                  <a:cubicBezTo>
                    <a:pt x="14426" y="5227"/>
                    <a:pt x="14403" y="5250"/>
                    <a:pt x="14380" y="5250"/>
                  </a:cubicBezTo>
                  <a:lnTo>
                    <a:pt x="14335" y="5250"/>
                  </a:lnTo>
                  <a:lnTo>
                    <a:pt x="14335" y="5273"/>
                  </a:lnTo>
                  <a:cubicBezTo>
                    <a:pt x="14266" y="5296"/>
                    <a:pt x="14221" y="5319"/>
                    <a:pt x="14152" y="5319"/>
                  </a:cubicBezTo>
                  <a:cubicBezTo>
                    <a:pt x="14129" y="5341"/>
                    <a:pt x="14084" y="5364"/>
                    <a:pt x="14061" y="5364"/>
                  </a:cubicBezTo>
                  <a:cubicBezTo>
                    <a:pt x="14015" y="5387"/>
                    <a:pt x="13970" y="5410"/>
                    <a:pt x="13924" y="5433"/>
                  </a:cubicBezTo>
                  <a:lnTo>
                    <a:pt x="13855" y="5456"/>
                  </a:lnTo>
                  <a:cubicBezTo>
                    <a:pt x="13810" y="5478"/>
                    <a:pt x="13764" y="5501"/>
                    <a:pt x="13696" y="5524"/>
                  </a:cubicBezTo>
                  <a:lnTo>
                    <a:pt x="13650" y="5524"/>
                  </a:lnTo>
                  <a:cubicBezTo>
                    <a:pt x="13604" y="5547"/>
                    <a:pt x="13536" y="5570"/>
                    <a:pt x="13467" y="5592"/>
                  </a:cubicBezTo>
                  <a:cubicBezTo>
                    <a:pt x="13399" y="5615"/>
                    <a:pt x="13330" y="5638"/>
                    <a:pt x="13285" y="5661"/>
                  </a:cubicBezTo>
                  <a:cubicBezTo>
                    <a:pt x="13216" y="5661"/>
                    <a:pt x="13148" y="5684"/>
                    <a:pt x="13079" y="5684"/>
                  </a:cubicBezTo>
                  <a:lnTo>
                    <a:pt x="13034" y="5707"/>
                  </a:lnTo>
                  <a:cubicBezTo>
                    <a:pt x="12965" y="5707"/>
                    <a:pt x="12920" y="5729"/>
                    <a:pt x="12851" y="5729"/>
                  </a:cubicBezTo>
                  <a:cubicBezTo>
                    <a:pt x="12805" y="5729"/>
                    <a:pt x="12737" y="5752"/>
                    <a:pt x="12691" y="5752"/>
                  </a:cubicBezTo>
                  <a:lnTo>
                    <a:pt x="12554" y="5752"/>
                  </a:lnTo>
                  <a:cubicBezTo>
                    <a:pt x="12509" y="5775"/>
                    <a:pt x="12463" y="5775"/>
                    <a:pt x="12395" y="5775"/>
                  </a:cubicBezTo>
                  <a:cubicBezTo>
                    <a:pt x="12326" y="5775"/>
                    <a:pt x="12280" y="5798"/>
                    <a:pt x="12212" y="5798"/>
                  </a:cubicBezTo>
                  <a:cubicBezTo>
                    <a:pt x="12121" y="5798"/>
                    <a:pt x="12029" y="5798"/>
                    <a:pt x="11938" y="5821"/>
                  </a:cubicBezTo>
                  <a:lnTo>
                    <a:pt x="11756" y="5821"/>
                  </a:lnTo>
                  <a:cubicBezTo>
                    <a:pt x="11664" y="5821"/>
                    <a:pt x="11596" y="5821"/>
                    <a:pt x="11504" y="5844"/>
                  </a:cubicBezTo>
                  <a:lnTo>
                    <a:pt x="11208" y="5844"/>
                  </a:lnTo>
                  <a:cubicBezTo>
                    <a:pt x="11094" y="5844"/>
                    <a:pt x="10957" y="5821"/>
                    <a:pt x="10842" y="5798"/>
                  </a:cubicBezTo>
                  <a:lnTo>
                    <a:pt x="10797" y="5798"/>
                  </a:lnTo>
                  <a:cubicBezTo>
                    <a:pt x="10683" y="5775"/>
                    <a:pt x="10546" y="5775"/>
                    <a:pt x="10432" y="5752"/>
                  </a:cubicBezTo>
                  <a:cubicBezTo>
                    <a:pt x="10272" y="5729"/>
                    <a:pt x="10135" y="5684"/>
                    <a:pt x="10044" y="5661"/>
                  </a:cubicBezTo>
                  <a:cubicBezTo>
                    <a:pt x="9952" y="5661"/>
                    <a:pt x="9884" y="5638"/>
                    <a:pt x="9815" y="5615"/>
                  </a:cubicBezTo>
                  <a:lnTo>
                    <a:pt x="9770" y="5592"/>
                  </a:lnTo>
                  <a:cubicBezTo>
                    <a:pt x="9724" y="5592"/>
                    <a:pt x="9678" y="5570"/>
                    <a:pt x="9633" y="5570"/>
                  </a:cubicBezTo>
                  <a:cubicBezTo>
                    <a:pt x="9587" y="5547"/>
                    <a:pt x="9519" y="5524"/>
                    <a:pt x="9450" y="5501"/>
                  </a:cubicBezTo>
                  <a:cubicBezTo>
                    <a:pt x="9404" y="5501"/>
                    <a:pt x="9359" y="5478"/>
                    <a:pt x="9313" y="5456"/>
                  </a:cubicBezTo>
                  <a:lnTo>
                    <a:pt x="9245" y="5433"/>
                  </a:lnTo>
                  <a:cubicBezTo>
                    <a:pt x="9153" y="5410"/>
                    <a:pt x="9085" y="5387"/>
                    <a:pt x="9016" y="5341"/>
                  </a:cubicBezTo>
                  <a:cubicBezTo>
                    <a:pt x="8925" y="5319"/>
                    <a:pt x="8857" y="5296"/>
                    <a:pt x="8765" y="5250"/>
                  </a:cubicBezTo>
                  <a:lnTo>
                    <a:pt x="8720" y="5227"/>
                  </a:lnTo>
                  <a:lnTo>
                    <a:pt x="8720" y="5204"/>
                  </a:lnTo>
                  <a:cubicBezTo>
                    <a:pt x="8697" y="5159"/>
                    <a:pt x="8651" y="5136"/>
                    <a:pt x="8606" y="5113"/>
                  </a:cubicBezTo>
                  <a:lnTo>
                    <a:pt x="8560" y="5113"/>
                  </a:lnTo>
                  <a:cubicBezTo>
                    <a:pt x="8491" y="5068"/>
                    <a:pt x="8400" y="5045"/>
                    <a:pt x="8332" y="4999"/>
                  </a:cubicBezTo>
                  <a:lnTo>
                    <a:pt x="8240" y="4953"/>
                  </a:lnTo>
                  <a:cubicBezTo>
                    <a:pt x="8081" y="4885"/>
                    <a:pt x="7966" y="4816"/>
                    <a:pt x="7852" y="4771"/>
                  </a:cubicBezTo>
                  <a:cubicBezTo>
                    <a:pt x="7738" y="4702"/>
                    <a:pt x="7601" y="4611"/>
                    <a:pt x="7487" y="4543"/>
                  </a:cubicBezTo>
                  <a:cubicBezTo>
                    <a:pt x="7396" y="4474"/>
                    <a:pt x="7282" y="4406"/>
                    <a:pt x="7168" y="4314"/>
                  </a:cubicBezTo>
                  <a:lnTo>
                    <a:pt x="7076" y="4246"/>
                  </a:lnTo>
                  <a:lnTo>
                    <a:pt x="7076" y="4223"/>
                  </a:lnTo>
                  <a:cubicBezTo>
                    <a:pt x="7008" y="4177"/>
                    <a:pt x="6962" y="4154"/>
                    <a:pt x="6917" y="4109"/>
                  </a:cubicBezTo>
                  <a:lnTo>
                    <a:pt x="6825" y="4040"/>
                  </a:lnTo>
                  <a:cubicBezTo>
                    <a:pt x="6780" y="4018"/>
                    <a:pt x="6734" y="3972"/>
                    <a:pt x="6711" y="3949"/>
                  </a:cubicBezTo>
                  <a:lnTo>
                    <a:pt x="6665" y="3903"/>
                  </a:lnTo>
                  <a:lnTo>
                    <a:pt x="6643" y="3881"/>
                  </a:lnTo>
                  <a:cubicBezTo>
                    <a:pt x="6620" y="3858"/>
                    <a:pt x="6574" y="3835"/>
                    <a:pt x="6551" y="3789"/>
                  </a:cubicBezTo>
                  <a:cubicBezTo>
                    <a:pt x="6460" y="3721"/>
                    <a:pt x="6369" y="3630"/>
                    <a:pt x="6277" y="3538"/>
                  </a:cubicBezTo>
                  <a:cubicBezTo>
                    <a:pt x="6186" y="3424"/>
                    <a:pt x="6095" y="3333"/>
                    <a:pt x="6004" y="3241"/>
                  </a:cubicBezTo>
                  <a:cubicBezTo>
                    <a:pt x="5935" y="3150"/>
                    <a:pt x="5844" y="3059"/>
                    <a:pt x="5775" y="2968"/>
                  </a:cubicBezTo>
                  <a:cubicBezTo>
                    <a:pt x="5775" y="2945"/>
                    <a:pt x="5752" y="2945"/>
                    <a:pt x="5752" y="2922"/>
                  </a:cubicBezTo>
                  <a:cubicBezTo>
                    <a:pt x="5684" y="2831"/>
                    <a:pt x="5615" y="2739"/>
                    <a:pt x="5547" y="2648"/>
                  </a:cubicBezTo>
                  <a:cubicBezTo>
                    <a:pt x="5456" y="2557"/>
                    <a:pt x="5387" y="2488"/>
                    <a:pt x="5319" y="2397"/>
                  </a:cubicBezTo>
                  <a:cubicBezTo>
                    <a:pt x="5227" y="2237"/>
                    <a:pt x="5113" y="2100"/>
                    <a:pt x="4999" y="1963"/>
                  </a:cubicBezTo>
                  <a:cubicBezTo>
                    <a:pt x="4839" y="1735"/>
                    <a:pt x="4680" y="1507"/>
                    <a:pt x="4543" y="1233"/>
                  </a:cubicBezTo>
                  <a:cubicBezTo>
                    <a:pt x="4543" y="1210"/>
                    <a:pt x="4520" y="1187"/>
                    <a:pt x="4520" y="1164"/>
                  </a:cubicBezTo>
                  <a:lnTo>
                    <a:pt x="4497" y="1142"/>
                  </a:lnTo>
                  <a:lnTo>
                    <a:pt x="4451" y="1073"/>
                  </a:lnTo>
                  <a:lnTo>
                    <a:pt x="4451" y="1027"/>
                  </a:lnTo>
                  <a:cubicBezTo>
                    <a:pt x="4406" y="982"/>
                    <a:pt x="4383" y="913"/>
                    <a:pt x="4360" y="845"/>
                  </a:cubicBezTo>
                  <a:cubicBezTo>
                    <a:pt x="4337" y="799"/>
                    <a:pt x="4314" y="754"/>
                    <a:pt x="4292" y="685"/>
                  </a:cubicBezTo>
                  <a:lnTo>
                    <a:pt x="4269" y="639"/>
                  </a:lnTo>
                  <a:cubicBezTo>
                    <a:pt x="4269" y="594"/>
                    <a:pt x="4246" y="548"/>
                    <a:pt x="4223" y="502"/>
                  </a:cubicBezTo>
                  <a:lnTo>
                    <a:pt x="4200" y="480"/>
                  </a:lnTo>
                  <a:lnTo>
                    <a:pt x="4200" y="457"/>
                  </a:lnTo>
                  <a:cubicBezTo>
                    <a:pt x="4155" y="343"/>
                    <a:pt x="4109" y="206"/>
                    <a:pt x="4063" y="92"/>
                  </a:cubicBezTo>
                  <a:lnTo>
                    <a:pt x="4063" y="23"/>
                  </a:lnTo>
                  <a:cubicBezTo>
                    <a:pt x="4041" y="23"/>
                    <a:pt x="3995" y="0"/>
                    <a:pt x="39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9747;p58">
              <a:extLst>
                <a:ext uri="{FF2B5EF4-FFF2-40B4-BE49-F238E27FC236}">
                  <a16:creationId xmlns:a16="http://schemas.microsoft.com/office/drawing/2014/main" id="{133FB557-3F27-E4BD-884C-10332D0902E1}"/>
                </a:ext>
              </a:extLst>
            </p:cNvPr>
            <p:cNvSpPr/>
            <p:nvPr/>
          </p:nvSpPr>
          <p:spPr>
            <a:xfrm>
              <a:off x="5205540" y="2730867"/>
              <a:ext cx="999892" cy="761271"/>
            </a:xfrm>
            <a:custGeom>
              <a:avLst/>
              <a:gdLst/>
              <a:ahLst/>
              <a:cxnLst/>
              <a:rect l="l" t="t" r="r" b="b"/>
              <a:pathLst>
                <a:path w="21228" h="16162" extrusionOk="0">
                  <a:moveTo>
                    <a:pt x="867" y="1"/>
                  </a:moveTo>
                  <a:cubicBezTo>
                    <a:pt x="822" y="1"/>
                    <a:pt x="799" y="24"/>
                    <a:pt x="776" y="24"/>
                  </a:cubicBezTo>
                  <a:cubicBezTo>
                    <a:pt x="708" y="24"/>
                    <a:pt x="662" y="47"/>
                    <a:pt x="616" y="69"/>
                  </a:cubicBezTo>
                  <a:cubicBezTo>
                    <a:pt x="594" y="92"/>
                    <a:pt x="548" y="115"/>
                    <a:pt x="502" y="138"/>
                  </a:cubicBezTo>
                  <a:lnTo>
                    <a:pt x="457" y="183"/>
                  </a:lnTo>
                  <a:lnTo>
                    <a:pt x="388" y="229"/>
                  </a:lnTo>
                  <a:cubicBezTo>
                    <a:pt x="388" y="229"/>
                    <a:pt x="365" y="229"/>
                    <a:pt x="343" y="252"/>
                  </a:cubicBezTo>
                  <a:lnTo>
                    <a:pt x="320" y="275"/>
                  </a:lnTo>
                  <a:lnTo>
                    <a:pt x="297" y="298"/>
                  </a:lnTo>
                  <a:lnTo>
                    <a:pt x="228" y="343"/>
                  </a:lnTo>
                  <a:cubicBezTo>
                    <a:pt x="206" y="366"/>
                    <a:pt x="160" y="389"/>
                    <a:pt x="137" y="412"/>
                  </a:cubicBezTo>
                  <a:cubicBezTo>
                    <a:pt x="114" y="412"/>
                    <a:pt x="114" y="435"/>
                    <a:pt x="91" y="457"/>
                  </a:cubicBezTo>
                  <a:cubicBezTo>
                    <a:pt x="46" y="480"/>
                    <a:pt x="23" y="503"/>
                    <a:pt x="23" y="549"/>
                  </a:cubicBezTo>
                  <a:cubicBezTo>
                    <a:pt x="23" y="572"/>
                    <a:pt x="23" y="617"/>
                    <a:pt x="23" y="640"/>
                  </a:cubicBezTo>
                  <a:cubicBezTo>
                    <a:pt x="46" y="640"/>
                    <a:pt x="69" y="663"/>
                    <a:pt x="91" y="663"/>
                  </a:cubicBezTo>
                  <a:cubicBezTo>
                    <a:pt x="160" y="708"/>
                    <a:pt x="183" y="800"/>
                    <a:pt x="206" y="868"/>
                  </a:cubicBezTo>
                  <a:cubicBezTo>
                    <a:pt x="228" y="868"/>
                    <a:pt x="228" y="891"/>
                    <a:pt x="251" y="914"/>
                  </a:cubicBezTo>
                  <a:cubicBezTo>
                    <a:pt x="251" y="937"/>
                    <a:pt x="274" y="960"/>
                    <a:pt x="274" y="982"/>
                  </a:cubicBezTo>
                  <a:cubicBezTo>
                    <a:pt x="274" y="1005"/>
                    <a:pt x="274" y="1005"/>
                    <a:pt x="274" y="1028"/>
                  </a:cubicBezTo>
                  <a:cubicBezTo>
                    <a:pt x="297" y="1051"/>
                    <a:pt x="297" y="1074"/>
                    <a:pt x="320" y="1119"/>
                  </a:cubicBezTo>
                  <a:cubicBezTo>
                    <a:pt x="320" y="1165"/>
                    <a:pt x="320" y="1211"/>
                    <a:pt x="320" y="1256"/>
                  </a:cubicBezTo>
                  <a:cubicBezTo>
                    <a:pt x="320" y="1325"/>
                    <a:pt x="320" y="1370"/>
                    <a:pt x="320" y="1439"/>
                  </a:cubicBezTo>
                  <a:cubicBezTo>
                    <a:pt x="297" y="1576"/>
                    <a:pt x="274" y="1736"/>
                    <a:pt x="251" y="1873"/>
                  </a:cubicBezTo>
                  <a:cubicBezTo>
                    <a:pt x="228" y="1941"/>
                    <a:pt x="228" y="2010"/>
                    <a:pt x="206" y="2078"/>
                  </a:cubicBezTo>
                  <a:lnTo>
                    <a:pt x="183" y="2192"/>
                  </a:lnTo>
                  <a:cubicBezTo>
                    <a:pt x="183" y="2238"/>
                    <a:pt x="183" y="2283"/>
                    <a:pt x="160" y="2306"/>
                  </a:cubicBezTo>
                  <a:lnTo>
                    <a:pt x="160" y="2375"/>
                  </a:lnTo>
                  <a:cubicBezTo>
                    <a:pt x="137" y="2443"/>
                    <a:pt x="114" y="2512"/>
                    <a:pt x="114" y="2603"/>
                  </a:cubicBezTo>
                  <a:cubicBezTo>
                    <a:pt x="114" y="2626"/>
                    <a:pt x="91" y="2649"/>
                    <a:pt x="91" y="2671"/>
                  </a:cubicBezTo>
                  <a:cubicBezTo>
                    <a:pt x="91" y="2694"/>
                    <a:pt x="91" y="2717"/>
                    <a:pt x="91" y="2740"/>
                  </a:cubicBezTo>
                  <a:cubicBezTo>
                    <a:pt x="69" y="2808"/>
                    <a:pt x="69" y="2854"/>
                    <a:pt x="69" y="2900"/>
                  </a:cubicBezTo>
                  <a:lnTo>
                    <a:pt x="46" y="2968"/>
                  </a:lnTo>
                  <a:cubicBezTo>
                    <a:pt x="46" y="3037"/>
                    <a:pt x="23" y="3082"/>
                    <a:pt x="23" y="3128"/>
                  </a:cubicBezTo>
                  <a:lnTo>
                    <a:pt x="23" y="3196"/>
                  </a:lnTo>
                  <a:cubicBezTo>
                    <a:pt x="0" y="3311"/>
                    <a:pt x="0" y="3402"/>
                    <a:pt x="0" y="3493"/>
                  </a:cubicBezTo>
                  <a:cubicBezTo>
                    <a:pt x="0" y="3516"/>
                    <a:pt x="0" y="3516"/>
                    <a:pt x="0" y="3516"/>
                  </a:cubicBezTo>
                  <a:cubicBezTo>
                    <a:pt x="0" y="3584"/>
                    <a:pt x="0" y="3653"/>
                    <a:pt x="0" y="3721"/>
                  </a:cubicBezTo>
                  <a:cubicBezTo>
                    <a:pt x="0" y="3767"/>
                    <a:pt x="23" y="3836"/>
                    <a:pt x="23" y="3881"/>
                  </a:cubicBezTo>
                  <a:lnTo>
                    <a:pt x="46" y="3972"/>
                  </a:lnTo>
                  <a:cubicBezTo>
                    <a:pt x="46" y="4018"/>
                    <a:pt x="46" y="4041"/>
                    <a:pt x="69" y="4087"/>
                  </a:cubicBezTo>
                  <a:cubicBezTo>
                    <a:pt x="69" y="4087"/>
                    <a:pt x="69" y="4109"/>
                    <a:pt x="69" y="4109"/>
                  </a:cubicBezTo>
                  <a:cubicBezTo>
                    <a:pt x="69" y="4132"/>
                    <a:pt x="69" y="4155"/>
                    <a:pt x="69" y="4155"/>
                  </a:cubicBezTo>
                  <a:cubicBezTo>
                    <a:pt x="69" y="4246"/>
                    <a:pt x="91" y="4338"/>
                    <a:pt x="114" y="4406"/>
                  </a:cubicBezTo>
                  <a:cubicBezTo>
                    <a:pt x="137" y="4406"/>
                    <a:pt x="160" y="4429"/>
                    <a:pt x="183" y="4429"/>
                  </a:cubicBezTo>
                  <a:lnTo>
                    <a:pt x="206" y="4429"/>
                  </a:lnTo>
                  <a:cubicBezTo>
                    <a:pt x="206" y="4429"/>
                    <a:pt x="206" y="4406"/>
                    <a:pt x="206" y="4406"/>
                  </a:cubicBezTo>
                  <a:cubicBezTo>
                    <a:pt x="206" y="4361"/>
                    <a:pt x="228" y="4315"/>
                    <a:pt x="251" y="4292"/>
                  </a:cubicBezTo>
                  <a:cubicBezTo>
                    <a:pt x="274" y="4246"/>
                    <a:pt x="297" y="4224"/>
                    <a:pt x="343" y="4224"/>
                  </a:cubicBezTo>
                  <a:cubicBezTo>
                    <a:pt x="343" y="4201"/>
                    <a:pt x="343" y="4201"/>
                    <a:pt x="343" y="4201"/>
                  </a:cubicBezTo>
                  <a:cubicBezTo>
                    <a:pt x="365" y="4178"/>
                    <a:pt x="365" y="4178"/>
                    <a:pt x="365" y="4178"/>
                  </a:cubicBezTo>
                  <a:cubicBezTo>
                    <a:pt x="365" y="4155"/>
                    <a:pt x="388" y="4155"/>
                    <a:pt x="388" y="4155"/>
                  </a:cubicBezTo>
                  <a:cubicBezTo>
                    <a:pt x="388" y="4155"/>
                    <a:pt x="411" y="4178"/>
                    <a:pt x="411" y="4178"/>
                  </a:cubicBezTo>
                  <a:lnTo>
                    <a:pt x="502" y="4178"/>
                  </a:lnTo>
                  <a:cubicBezTo>
                    <a:pt x="502" y="4201"/>
                    <a:pt x="525" y="4201"/>
                    <a:pt x="525" y="4224"/>
                  </a:cubicBezTo>
                  <a:cubicBezTo>
                    <a:pt x="571" y="4269"/>
                    <a:pt x="594" y="4292"/>
                    <a:pt x="616" y="4338"/>
                  </a:cubicBezTo>
                  <a:lnTo>
                    <a:pt x="616" y="4361"/>
                  </a:lnTo>
                  <a:cubicBezTo>
                    <a:pt x="662" y="4429"/>
                    <a:pt x="685" y="4497"/>
                    <a:pt x="731" y="4543"/>
                  </a:cubicBezTo>
                  <a:lnTo>
                    <a:pt x="731" y="4589"/>
                  </a:lnTo>
                  <a:lnTo>
                    <a:pt x="753" y="4634"/>
                  </a:lnTo>
                  <a:cubicBezTo>
                    <a:pt x="776" y="4657"/>
                    <a:pt x="776" y="4680"/>
                    <a:pt x="776" y="4703"/>
                  </a:cubicBezTo>
                  <a:cubicBezTo>
                    <a:pt x="799" y="4749"/>
                    <a:pt x="799" y="4794"/>
                    <a:pt x="822" y="4817"/>
                  </a:cubicBezTo>
                  <a:lnTo>
                    <a:pt x="845" y="4908"/>
                  </a:lnTo>
                  <a:cubicBezTo>
                    <a:pt x="867" y="4954"/>
                    <a:pt x="890" y="5022"/>
                    <a:pt x="913" y="5091"/>
                  </a:cubicBezTo>
                  <a:cubicBezTo>
                    <a:pt x="913" y="5114"/>
                    <a:pt x="913" y="5137"/>
                    <a:pt x="936" y="5159"/>
                  </a:cubicBezTo>
                  <a:lnTo>
                    <a:pt x="959" y="5228"/>
                  </a:lnTo>
                  <a:cubicBezTo>
                    <a:pt x="982" y="5251"/>
                    <a:pt x="982" y="5274"/>
                    <a:pt x="1004" y="5296"/>
                  </a:cubicBezTo>
                  <a:cubicBezTo>
                    <a:pt x="1027" y="5342"/>
                    <a:pt x="1050" y="5365"/>
                    <a:pt x="1073" y="5388"/>
                  </a:cubicBezTo>
                  <a:cubicBezTo>
                    <a:pt x="1119" y="5433"/>
                    <a:pt x="1141" y="5456"/>
                    <a:pt x="1187" y="5456"/>
                  </a:cubicBezTo>
                  <a:lnTo>
                    <a:pt x="1301" y="5456"/>
                  </a:lnTo>
                  <a:cubicBezTo>
                    <a:pt x="1301" y="5456"/>
                    <a:pt x="1301" y="5456"/>
                    <a:pt x="1324" y="5433"/>
                  </a:cubicBezTo>
                  <a:cubicBezTo>
                    <a:pt x="1370" y="5433"/>
                    <a:pt x="1415" y="5410"/>
                    <a:pt x="1484" y="5410"/>
                  </a:cubicBezTo>
                  <a:cubicBezTo>
                    <a:pt x="1529" y="5388"/>
                    <a:pt x="1575" y="5388"/>
                    <a:pt x="1644" y="5388"/>
                  </a:cubicBezTo>
                  <a:lnTo>
                    <a:pt x="2009" y="5388"/>
                  </a:lnTo>
                  <a:cubicBezTo>
                    <a:pt x="2009" y="5388"/>
                    <a:pt x="2032" y="5365"/>
                    <a:pt x="2032" y="5365"/>
                  </a:cubicBezTo>
                  <a:cubicBezTo>
                    <a:pt x="2054" y="5365"/>
                    <a:pt x="2077" y="5365"/>
                    <a:pt x="2077" y="5342"/>
                  </a:cubicBezTo>
                  <a:cubicBezTo>
                    <a:pt x="2100" y="5342"/>
                    <a:pt x="2146" y="5319"/>
                    <a:pt x="2169" y="5319"/>
                  </a:cubicBezTo>
                  <a:lnTo>
                    <a:pt x="2214" y="5296"/>
                  </a:lnTo>
                  <a:lnTo>
                    <a:pt x="2305" y="5296"/>
                  </a:lnTo>
                  <a:cubicBezTo>
                    <a:pt x="2351" y="5296"/>
                    <a:pt x="2374" y="5296"/>
                    <a:pt x="2420" y="5319"/>
                  </a:cubicBezTo>
                  <a:lnTo>
                    <a:pt x="2534" y="5319"/>
                  </a:lnTo>
                  <a:lnTo>
                    <a:pt x="2648" y="5342"/>
                  </a:lnTo>
                  <a:lnTo>
                    <a:pt x="2876" y="5342"/>
                  </a:lnTo>
                  <a:cubicBezTo>
                    <a:pt x="2945" y="5342"/>
                    <a:pt x="3013" y="5365"/>
                    <a:pt x="3082" y="5365"/>
                  </a:cubicBezTo>
                  <a:lnTo>
                    <a:pt x="3150" y="5388"/>
                  </a:lnTo>
                  <a:cubicBezTo>
                    <a:pt x="3196" y="5388"/>
                    <a:pt x="3264" y="5388"/>
                    <a:pt x="3310" y="5410"/>
                  </a:cubicBezTo>
                  <a:cubicBezTo>
                    <a:pt x="3378" y="5410"/>
                    <a:pt x="3470" y="5410"/>
                    <a:pt x="3538" y="5433"/>
                  </a:cubicBezTo>
                  <a:cubicBezTo>
                    <a:pt x="3675" y="5433"/>
                    <a:pt x="3812" y="5479"/>
                    <a:pt x="3949" y="5502"/>
                  </a:cubicBezTo>
                  <a:cubicBezTo>
                    <a:pt x="4017" y="5502"/>
                    <a:pt x="4063" y="5525"/>
                    <a:pt x="4132" y="5525"/>
                  </a:cubicBezTo>
                  <a:cubicBezTo>
                    <a:pt x="4223" y="5570"/>
                    <a:pt x="4337" y="5593"/>
                    <a:pt x="4451" y="5639"/>
                  </a:cubicBezTo>
                  <a:cubicBezTo>
                    <a:pt x="4520" y="5662"/>
                    <a:pt x="4588" y="5684"/>
                    <a:pt x="4656" y="5707"/>
                  </a:cubicBezTo>
                  <a:cubicBezTo>
                    <a:pt x="4702" y="5730"/>
                    <a:pt x="4748" y="5753"/>
                    <a:pt x="4793" y="5753"/>
                  </a:cubicBezTo>
                  <a:cubicBezTo>
                    <a:pt x="4885" y="5799"/>
                    <a:pt x="4976" y="5844"/>
                    <a:pt x="5090" y="5890"/>
                  </a:cubicBezTo>
                  <a:cubicBezTo>
                    <a:pt x="5113" y="5913"/>
                    <a:pt x="5159" y="5935"/>
                    <a:pt x="5204" y="5958"/>
                  </a:cubicBezTo>
                  <a:cubicBezTo>
                    <a:pt x="5273" y="6004"/>
                    <a:pt x="5318" y="6027"/>
                    <a:pt x="5364" y="6050"/>
                  </a:cubicBezTo>
                  <a:cubicBezTo>
                    <a:pt x="5455" y="6095"/>
                    <a:pt x="5524" y="6141"/>
                    <a:pt x="5592" y="6187"/>
                  </a:cubicBezTo>
                  <a:lnTo>
                    <a:pt x="5706" y="6255"/>
                  </a:lnTo>
                  <a:cubicBezTo>
                    <a:pt x="5821" y="6323"/>
                    <a:pt x="5912" y="6392"/>
                    <a:pt x="6003" y="6460"/>
                  </a:cubicBezTo>
                  <a:cubicBezTo>
                    <a:pt x="6117" y="6552"/>
                    <a:pt x="6231" y="6643"/>
                    <a:pt x="6323" y="6734"/>
                  </a:cubicBezTo>
                  <a:cubicBezTo>
                    <a:pt x="6368" y="6780"/>
                    <a:pt x="6414" y="6826"/>
                    <a:pt x="6460" y="6871"/>
                  </a:cubicBezTo>
                  <a:cubicBezTo>
                    <a:pt x="6505" y="6917"/>
                    <a:pt x="6551" y="6940"/>
                    <a:pt x="6597" y="6985"/>
                  </a:cubicBezTo>
                  <a:cubicBezTo>
                    <a:pt x="6642" y="7031"/>
                    <a:pt x="6688" y="7077"/>
                    <a:pt x="6711" y="7122"/>
                  </a:cubicBezTo>
                  <a:lnTo>
                    <a:pt x="6734" y="7145"/>
                  </a:lnTo>
                  <a:cubicBezTo>
                    <a:pt x="6779" y="7214"/>
                    <a:pt x="6848" y="7259"/>
                    <a:pt x="6893" y="7305"/>
                  </a:cubicBezTo>
                  <a:lnTo>
                    <a:pt x="6916" y="7328"/>
                  </a:lnTo>
                  <a:cubicBezTo>
                    <a:pt x="6985" y="7396"/>
                    <a:pt x="7053" y="7465"/>
                    <a:pt x="7099" y="7556"/>
                  </a:cubicBezTo>
                  <a:lnTo>
                    <a:pt x="7167" y="7625"/>
                  </a:lnTo>
                  <a:cubicBezTo>
                    <a:pt x="7190" y="7647"/>
                    <a:pt x="7213" y="7670"/>
                    <a:pt x="7236" y="7693"/>
                  </a:cubicBezTo>
                  <a:cubicBezTo>
                    <a:pt x="7281" y="7761"/>
                    <a:pt x="7327" y="7807"/>
                    <a:pt x="7373" y="7876"/>
                  </a:cubicBezTo>
                  <a:cubicBezTo>
                    <a:pt x="7418" y="7967"/>
                    <a:pt x="7464" y="8081"/>
                    <a:pt x="7510" y="8172"/>
                  </a:cubicBezTo>
                  <a:lnTo>
                    <a:pt x="7578" y="8309"/>
                  </a:lnTo>
                  <a:lnTo>
                    <a:pt x="7601" y="8378"/>
                  </a:lnTo>
                  <a:lnTo>
                    <a:pt x="7624" y="8401"/>
                  </a:lnTo>
                  <a:cubicBezTo>
                    <a:pt x="7624" y="8446"/>
                    <a:pt x="7647" y="8515"/>
                    <a:pt x="7669" y="8560"/>
                  </a:cubicBezTo>
                  <a:cubicBezTo>
                    <a:pt x="7692" y="8606"/>
                    <a:pt x="7692" y="8652"/>
                    <a:pt x="7715" y="8697"/>
                  </a:cubicBezTo>
                  <a:cubicBezTo>
                    <a:pt x="7738" y="8743"/>
                    <a:pt x="7761" y="8789"/>
                    <a:pt x="7761" y="8811"/>
                  </a:cubicBezTo>
                  <a:lnTo>
                    <a:pt x="7829" y="9017"/>
                  </a:lnTo>
                  <a:lnTo>
                    <a:pt x="7852" y="9063"/>
                  </a:lnTo>
                  <a:cubicBezTo>
                    <a:pt x="7852" y="9085"/>
                    <a:pt x="7875" y="9108"/>
                    <a:pt x="7875" y="9131"/>
                  </a:cubicBezTo>
                  <a:lnTo>
                    <a:pt x="7898" y="9245"/>
                  </a:lnTo>
                  <a:cubicBezTo>
                    <a:pt x="7921" y="9291"/>
                    <a:pt x="7921" y="9314"/>
                    <a:pt x="7943" y="9359"/>
                  </a:cubicBezTo>
                  <a:cubicBezTo>
                    <a:pt x="7943" y="9405"/>
                    <a:pt x="7943" y="9428"/>
                    <a:pt x="7966" y="9473"/>
                  </a:cubicBezTo>
                  <a:lnTo>
                    <a:pt x="7966" y="9496"/>
                  </a:lnTo>
                  <a:cubicBezTo>
                    <a:pt x="7989" y="9565"/>
                    <a:pt x="7989" y="9610"/>
                    <a:pt x="8012" y="9656"/>
                  </a:cubicBezTo>
                  <a:cubicBezTo>
                    <a:pt x="8035" y="9656"/>
                    <a:pt x="8035" y="9679"/>
                    <a:pt x="8035" y="9702"/>
                  </a:cubicBezTo>
                  <a:cubicBezTo>
                    <a:pt x="8035" y="9724"/>
                    <a:pt x="8057" y="9770"/>
                    <a:pt x="8057" y="9793"/>
                  </a:cubicBezTo>
                  <a:cubicBezTo>
                    <a:pt x="8057" y="9816"/>
                    <a:pt x="8057" y="9839"/>
                    <a:pt x="8057" y="9839"/>
                  </a:cubicBezTo>
                  <a:lnTo>
                    <a:pt x="8057" y="9884"/>
                  </a:lnTo>
                  <a:cubicBezTo>
                    <a:pt x="8057" y="9907"/>
                    <a:pt x="8057" y="9953"/>
                    <a:pt x="8057" y="9976"/>
                  </a:cubicBezTo>
                  <a:cubicBezTo>
                    <a:pt x="8057" y="9998"/>
                    <a:pt x="8057" y="10021"/>
                    <a:pt x="8080" y="10067"/>
                  </a:cubicBezTo>
                  <a:cubicBezTo>
                    <a:pt x="8080" y="10135"/>
                    <a:pt x="8080" y="10204"/>
                    <a:pt x="8080" y="10272"/>
                  </a:cubicBezTo>
                  <a:cubicBezTo>
                    <a:pt x="8080" y="10341"/>
                    <a:pt x="8080" y="10432"/>
                    <a:pt x="8080" y="10523"/>
                  </a:cubicBezTo>
                  <a:cubicBezTo>
                    <a:pt x="8080" y="10546"/>
                    <a:pt x="8103" y="10569"/>
                    <a:pt x="8103" y="10592"/>
                  </a:cubicBezTo>
                  <a:lnTo>
                    <a:pt x="8103" y="10660"/>
                  </a:lnTo>
                  <a:cubicBezTo>
                    <a:pt x="8103" y="10683"/>
                    <a:pt x="8103" y="10706"/>
                    <a:pt x="8103" y="10752"/>
                  </a:cubicBezTo>
                  <a:lnTo>
                    <a:pt x="8103" y="10774"/>
                  </a:lnTo>
                  <a:cubicBezTo>
                    <a:pt x="8103" y="10820"/>
                    <a:pt x="8103" y="10866"/>
                    <a:pt x="8103" y="10889"/>
                  </a:cubicBezTo>
                  <a:cubicBezTo>
                    <a:pt x="8126" y="10934"/>
                    <a:pt x="8126" y="10980"/>
                    <a:pt x="8126" y="11025"/>
                  </a:cubicBezTo>
                  <a:lnTo>
                    <a:pt x="8126" y="11071"/>
                  </a:lnTo>
                  <a:cubicBezTo>
                    <a:pt x="8126" y="11140"/>
                    <a:pt x="8126" y="11208"/>
                    <a:pt x="8126" y="11254"/>
                  </a:cubicBezTo>
                  <a:lnTo>
                    <a:pt x="8126" y="11299"/>
                  </a:lnTo>
                  <a:cubicBezTo>
                    <a:pt x="8126" y="11345"/>
                    <a:pt x="8126" y="11391"/>
                    <a:pt x="8126" y="11436"/>
                  </a:cubicBezTo>
                  <a:lnTo>
                    <a:pt x="8126" y="11459"/>
                  </a:lnTo>
                  <a:cubicBezTo>
                    <a:pt x="8126" y="11482"/>
                    <a:pt x="8126" y="11505"/>
                    <a:pt x="8126" y="11550"/>
                  </a:cubicBezTo>
                  <a:cubicBezTo>
                    <a:pt x="8126" y="11573"/>
                    <a:pt x="8126" y="11596"/>
                    <a:pt x="8126" y="11619"/>
                  </a:cubicBezTo>
                  <a:lnTo>
                    <a:pt x="8126" y="11733"/>
                  </a:lnTo>
                  <a:lnTo>
                    <a:pt x="8126" y="11779"/>
                  </a:lnTo>
                  <a:lnTo>
                    <a:pt x="8126" y="11802"/>
                  </a:lnTo>
                  <a:lnTo>
                    <a:pt x="8126" y="11824"/>
                  </a:lnTo>
                  <a:cubicBezTo>
                    <a:pt x="8103" y="11847"/>
                    <a:pt x="8103" y="11847"/>
                    <a:pt x="8103" y="11847"/>
                  </a:cubicBezTo>
                  <a:cubicBezTo>
                    <a:pt x="8080" y="11870"/>
                    <a:pt x="8080" y="11893"/>
                    <a:pt x="8080" y="11893"/>
                  </a:cubicBezTo>
                  <a:cubicBezTo>
                    <a:pt x="8080" y="11939"/>
                    <a:pt x="8057" y="11984"/>
                    <a:pt x="8057" y="12030"/>
                  </a:cubicBezTo>
                  <a:lnTo>
                    <a:pt x="8057" y="12053"/>
                  </a:lnTo>
                  <a:lnTo>
                    <a:pt x="8057" y="12098"/>
                  </a:lnTo>
                  <a:cubicBezTo>
                    <a:pt x="8035" y="12167"/>
                    <a:pt x="8035" y="12235"/>
                    <a:pt x="8012" y="12304"/>
                  </a:cubicBezTo>
                  <a:cubicBezTo>
                    <a:pt x="8012" y="12327"/>
                    <a:pt x="8012" y="12327"/>
                    <a:pt x="8012" y="12349"/>
                  </a:cubicBezTo>
                  <a:lnTo>
                    <a:pt x="8012" y="12395"/>
                  </a:lnTo>
                  <a:cubicBezTo>
                    <a:pt x="7989" y="12441"/>
                    <a:pt x="7989" y="12486"/>
                    <a:pt x="7989" y="12555"/>
                  </a:cubicBezTo>
                  <a:lnTo>
                    <a:pt x="7966" y="12623"/>
                  </a:lnTo>
                  <a:lnTo>
                    <a:pt x="7943" y="12715"/>
                  </a:lnTo>
                  <a:cubicBezTo>
                    <a:pt x="7921" y="12783"/>
                    <a:pt x="7921" y="12852"/>
                    <a:pt x="7898" y="12920"/>
                  </a:cubicBezTo>
                  <a:lnTo>
                    <a:pt x="7898" y="12943"/>
                  </a:lnTo>
                  <a:lnTo>
                    <a:pt x="7921" y="12943"/>
                  </a:lnTo>
                  <a:cubicBezTo>
                    <a:pt x="7943" y="12943"/>
                    <a:pt x="7966" y="12943"/>
                    <a:pt x="7966" y="12920"/>
                  </a:cubicBezTo>
                  <a:cubicBezTo>
                    <a:pt x="7966" y="12874"/>
                    <a:pt x="7989" y="12829"/>
                    <a:pt x="7989" y="12806"/>
                  </a:cubicBezTo>
                  <a:cubicBezTo>
                    <a:pt x="7989" y="12806"/>
                    <a:pt x="8004" y="12806"/>
                    <a:pt x="8010" y="12794"/>
                  </a:cubicBezTo>
                  <a:lnTo>
                    <a:pt x="8010" y="12794"/>
                  </a:lnTo>
                  <a:cubicBezTo>
                    <a:pt x="7986" y="12903"/>
                    <a:pt x="7943" y="12991"/>
                    <a:pt x="7921" y="13080"/>
                  </a:cubicBezTo>
                  <a:lnTo>
                    <a:pt x="7921" y="13103"/>
                  </a:lnTo>
                  <a:lnTo>
                    <a:pt x="7921" y="13125"/>
                  </a:lnTo>
                  <a:cubicBezTo>
                    <a:pt x="7898" y="13194"/>
                    <a:pt x="7875" y="13262"/>
                    <a:pt x="7875" y="13354"/>
                  </a:cubicBezTo>
                  <a:lnTo>
                    <a:pt x="7852" y="13445"/>
                  </a:lnTo>
                  <a:cubicBezTo>
                    <a:pt x="7829" y="13491"/>
                    <a:pt x="7829" y="13536"/>
                    <a:pt x="7829" y="13582"/>
                  </a:cubicBezTo>
                  <a:cubicBezTo>
                    <a:pt x="7806" y="13650"/>
                    <a:pt x="7806" y="13719"/>
                    <a:pt x="7784" y="13787"/>
                  </a:cubicBezTo>
                  <a:cubicBezTo>
                    <a:pt x="7784" y="13810"/>
                    <a:pt x="7761" y="13856"/>
                    <a:pt x="7761" y="13879"/>
                  </a:cubicBezTo>
                  <a:lnTo>
                    <a:pt x="7738" y="13924"/>
                  </a:lnTo>
                  <a:lnTo>
                    <a:pt x="7715" y="14016"/>
                  </a:lnTo>
                  <a:lnTo>
                    <a:pt x="7692" y="14084"/>
                  </a:lnTo>
                  <a:cubicBezTo>
                    <a:pt x="7669" y="14130"/>
                    <a:pt x="7647" y="14175"/>
                    <a:pt x="7647" y="14221"/>
                  </a:cubicBezTo>
                  <a:lnTo>
                    <a:pt x="7624" y="14244"/>
                  </a:lnTo>
                  <a:lnTo>
                    <a:pt x="7601" y="14312"/>
                  </a:lnTo>
                  <a:lnTo>
                    <a:pt x="7555" y="14426"/>
                  </a:lnTo>
                  <a:cubicBezTo>
                    <a:pt x="7555" y="14449"/>
                    <a:pt x="7532" y="14495"/>
                    <a:pt x="7532" y="14518"/>
                  </a:cubicBezTo>
                  <a:cubicBezTo>
                    <a:pt x="7510" y="14541"/>
                    <a:pt x="7510" y="14563"/>
                    <a:pt x="7487" y="14586"/>
                  </a:cubicBezTo>
                  <a:cubicBezTo>
                    <a:pt x="7464" y="14655"/>
                    <a:pt x="7441" y="14723"/>
                    <a:pt x="7418" y="14792"/>
                  </a:cubicBezTo>
                  <a:lnTo>
                    <a:pt x="7418" y="14814"/>
                  </a:lnTo>
                  <a:cubicBezTo>
                    <a:pt x="7418" y="14860"/>
                    <a:pt x="7396" y="14906"/>
                    <a:pt x="7396" y="14951"/>
                  </a:cubicBezTo>
                  <a:lnTo>
                    <a:pt x="7373" y="15020"/>
                  </a:lnTo>
                  <a:cubicBezTo>
                    <a:pt x="7373" y="15043"/>
                    <a:pt x="7350" y="15066"/>
                    <a:pt x="7350" y="15088"/>
                  </a:cubicBezTo>
                  <a:cubicBezTo>
                    <a:pt x="7327" y="15111"/>
                    <a:pt x="7327" y="15134"/>
                    <a:pt x="7304" y="15157"/>
                  </a:cubicBezTo>
                  <a:cubicBezTo>
                    <a:pt x="7281" y="15180"/>
                    <a:pt x="7259" y="15225"/>
                    <a:pt x="7236" y="15248"/>
                  </a:cubicBezTo>
                  <a:cubicBezTo>
                    <a:pt x="7236" y="15271"/>
                    <a:pt x="7213" y="15317"/>
                    <a:pt x="7190" y="15339"/>
                  </a:cubicBezTo>
                  <a:lnTo>
                    <a:pt x="7190" y="15362"/>
                  </a:lnTo>
                  <a:cubicBezTo>
                    <a:pt x="7190" y="15385"/>
                    <a:pt x="7167" y="15408"/>
                    <a:pt x="7167" y="15408"/>
                  </a:cubicBezTo>
                  <a:lnTo>
                    <a:pt x="7167" y="15431"/>
                  </a:lnTo>
                  <a:cubicBezTo>
                    <a:pt x="7167" y="15454"/>
                    <a:pt x="7144" y="15476"/>
                    <a:pt x="7144" y="15499"/>
                  </a:cubicBezTo>
                  <a:cubicBezTo>
                    <a:pt x="7144" y="15499"/>
                    <a:pt x="7144" y="15522"/>
                    <a:pt x="7144" y="15522"/>
                  </a:cubicBezTo>
                  <a:cubicBezTo>
                    <a:pt x="7144" y="15545"/>
                    <a:pt x="7167" y="15568"/>
                    <a:pt x="7167" y="15591"/>
                  </a:cubicBezTo>
                  <a:cubicBezTo>
                    <a:pt x="7190" y="15613"/>
                    <a:pt x="7236" y="15636"/>
                    <a:pt x="7259" y="15636"/>
                  </a:cubicBezTo>
                  <a:cubicBezTo>
                    <a:pt x="7281" y="15636"/>
                    <a:pt x="7304" y="15613"/>
                    <a:pt x="7327" y="15613"/>
                  </a:cubicBezTo>
                  <a:cubicBezTo>
                    <a:pt x="7350" y="15591"/>
                    <a:pt x="7350" y="15591"/>
                    <a:pt x="7350" y="15591"/>
                  </a:cubicBezTo>
                  <a:cubicBezTo>
                    <a:pt x="7418" y="15545"/>
                    <a:pt x="7487" y="15522"/>
                    <a:pt x="7578" y="15499"/>
                  </a:cubicBezTo>
                  <a:cubicBezTo>
                    <a:pt x="7624" y="15476"/>
                    <a:pt x="7692" y="15454"/>
                    <a:pt x="7784" y="15431"/>
                  </a:cubicBezTo>
                  <a:lnTo>
                    <a:pt x="7829" y="15408"/>
                  </a:lnTo>
                  <a:cubicBezTo>
                    <a:pt x="7875" y="15408"/>
                    <a:pt x="7943" y="15385"/>
                    <a:pt x="8012" y="15385"/>
                  </a:cubicBezTo>
                  <a:lnTo>
                    <a:pt x="8057" y="15385"/>
                  </a:lnTo>
                  <a:cubicBezTo>
                    <a:pt x="8080" y="15408"/>
                    <a:pt x="8103" y="15408"/>
                    <a:pt x="8126" y="15408"/>
                  </a:cubicBezTo>
                  <a:cubicBezTo>
                    <a:pt x="8194" y="15454"/>
                    <a:pt x="8240" y="15499"/>
                    <a:pt x="8286" y="15545"/>
                  </a:cubicBezTo>
                  <a:cubicBezTo>
                    <a:pt x="8331" y="15613"/>
                    <a:pt x="8377" y="15682"/>
                    <a:pt x="8423" y="15750"/>
                  </a:cubicBezTo>
                  <a:cubicBezTo>
                    <a:pt x="8468" y="15796"/>
                    <a:pt x="8491" y="15842"/>
                    <a:pt x="8514" y="15887"/>
                  </a:cubicBezTo>
                  <a:lnTo>
                    <a:pt x="8560" y="15933"/>
                  </a:lnTo>
                  <a:lnTo>
                    <a:pt x="8582" y="15979"/>
                  </a:lnTo>
                  <a:cubicBezTo>
                    <a:pt x="8605" y="16001"/>
                    <a:pt x="8628" y="16024"/>
                    <a:pt x="8628" y="16047"/>
                  </a:cubicBezTo>
                  <a:lnTo>
                    <a:pt x="8651" y="16070"/>
                  </a:lnTo>
                  <a:cubicBezTo>
                    <a:pt x="8674" y="16093"/>
                    <a:pt x="8674" y="16116"/>
                    <a:pt x="8697" y="16138"/>
                  </a:cubicBezTo>
                  <a:cubicBezTo>
                    <a:pt x="8719" y="16161"/>
                    <a:pt x="8765" y="16161"/>
                    <a:pt x="8788" y="16161"/>
                  </a:cubicBezTo>
                  <a:lnTo>
                    <a:pt x="8834" y="16161"/>
                  </a:lnTo>
                  <a:cubicBezTo>
                    <a:pt x="8879" y="16138"/>
                    <a:pt x="8902" y="16116"/>
                    <a:pt x="8902" y="16093"/>
                  </a:cubicBezTo>
                  <a:cubicBezTo>
                    <a:pt x="8902" y="16070"/>
                    <a:pt x="8925" y="16047"/>
                    <a:pt x="8925" y="16024"/>
                  </a:cubicBezTo>
                  <a:lnTo>
                    <a:pt x="8925" y="16001"/>
                  </a:lnTo>
                  <a:cubicBezTo>
                    <a:pt x="8948" y="15956"/>
                    <a:pt x="8948" y="15933"/>
                    <a:pt x="8948" y="15887"/>
                  </a:cubicBezTo>
                  <a:lnTo>
                    <a:pt x="8948" y="15842"/>
                  </a:lnTo>
                  <a:cubicBezTo>
                    <a:pt x="8970" y="15773"/>
                    <a:pt x="8970" y="15705"/>
                    <a:pt x="8993" y="15613"/>
                  </a:cubicBezTo>
                  <a:cubicBezTo>
                    <a:pt x="8993" y="15545"/>
                    <a:pt x="9016" y="15476"/>
                    <a:pt x="9016" y="15408"/>
                  </a:cubicBezTo>
                  <a:cubicBezTo>
                    <a:pt x="9039" y="15362"/>
                    <a:pt x="9039" y="15317"/>
                    <a:pt x="9062" y="15271"/>
                  </a:cubicBezTo>
                  <a:cubicBezTo>
                    <a:pt x="9062" y="15225"/>
                    <a:pt x="9062" y="15180"/>
                    <a:pt x="9062" y="15134"/>
                  </a:cubicBezTo>
                  <a:cubicBezTo>
                    <a:pt x="9062" y="15111"/>
                    <a:pt x="9085" y="15066"/>
                    <a:pt x="9085" y="15043"/>
                  </a:cubicBezTo>
                  <a:cubicBezTo>
                    <a:pt x="9130" y="15043"/>
                    <a:pt x="9153" y="15020"/>
                    <a:pt x="9176" y="14997"/>
                  </a:cubicBezTo>
                  <a:cubicBezTo>
                    <a:pt x="9176" y="14974"/>
                    <a:pt x="9199" y="14951"/>
                    <a:pt x="9199" y="14929"/>
                  </a:cubicBezTo>
                  <a:cubicBezTo>
                    <a:pt x="9222" y="14883"/>
                    <a:pt x="9222" y="14860"/>
                    <a:pt x="9244" y="14837"/>
                  </a:cubicBezTo>
                  <a:lnTo>
                    <a:pt x="9290" y="14700"/>
                  </a:lnTo>
                  <a:lnTo>
                    <a:pt x="9313" y="14586"/>
                  </a:lnTo>
                  <a:lnTo>
                    <a:pt x="9336" y="14541"/>
                  </a:lnTo>
                  <a:lnTo>
                    <a:pt x="9336" y="14518"/>
                  </a:lnTo>
                  <a:lnTo>
                    <a:pt x="9336" y="14472"/>
                  </a:lnTo>
                  <a:cubicBezTo>
                    <a:pt x="9336" y="14472"/>
                    <a:pt x="9359" y="14449"/>
                    <a:pt x="9359" y="14449"/>
                  </a:cubicBezTo>
                  <a:cubicBezTo>
                    <a:pt x="9359" y="14426"/>
                    <a:pt x="9359" y="14404"/>
                    <a:pt x="9359" y="14381"/>
                  </a:cubicBezTo>
                  <a:cubicBezTo>
                    <a:pt x="9381" y="14358"/>
                    <a:pt x="9381" y="14312"/>
                    <a:pt x="9381" y="14290"/>
                  </a:cubicBezTo>
                  <a:lnTo>
                    <a:pt x="9404" y="14267"/>
                  </a:lnTo>
                  <a:cubicBezTo>
                    <a:pt x="9404" y="14221"/>
                    <a:pt x="9427" y="14198"/>
                    <a:pt x="9404" y="14153"/>
                  </a:cubicBezTo>
                  <a:lnTo>
                    <a:pt x="9427" y="14130"/>
                  </a:lnTo>
                  <a:cubicBezTo>
                    <a:pt x="9450" y="14061"/>
                    <a:pt x="9473" y="13993"/>
                    <a:pt x="9495" y="13947"/>
                  </a:cubicBezTo>
                  <a:cubicBezTo>
                    <a:pt x="9495" y="13924"/>
                    <a:pt x="9518" y="13879"/>
                    <a:pt x="9518" y="13856"/>
                  </a:cubicBezTo>
                  <a:cubicBezTo>
                    <a:pt x="9541" y="13787"/>
                    <a:pt x="9564" y="13742"/>
                    <a:pt x="9587" y="13673"/>
                  </a:cubicBezTo>
                  <a:cubicBezTo>
                    <a:pt x="9587" y="13628"/>
                    <a:pt x="9610" y="13605"/>
                    <a:pt x="9610" y="13582"/>
                  </a:cubicBezTo>
                  <a:lnTo>
                    <a:pt x="9632" y="13536"/>
                  </a:lnTo>
                  <a:lnTo>
                    <a:pt x="9655" y="13513"/>
                  </a:lnTo>
                  <a:lnTo>
                    <a:pt x="9655" y="13468"/>
                  </a:lnTo>
                  <a:cubicBezTo>
                    <a:pt x="9701" y="13354"/>
                    <a:pt x="9769" y="13194"/>
                    <a:pt x="9838" y="13057"/>
                  </a:cubicBezTo>
                  <a:lnTo>
                    <a:pt x="9929" y="12920"/>
                  </a:lnTo>
                  <a:cubicBezTo>
                    <a:pt x="9975" y="12829"/>
                    <a:pt x="10020" y="12737"/>
                    <a:pt x="10066" y="12646"/>
                  </a:cubicBezTo>
                  <a:cubicBezTo>
                    <a:pt x="10089" y="12578"/>
                    <a:pt x="10135" y="12509"/>
                    <a:pt x="10180" y="12441"/>
                  </a:cubicBezTo>
                  <a:lnTo>
                    <a:pt x="10203" y="12395"/>
                  </a:lnTo>
                  <a:cubicBezTo>
                    <a:pt x="10226" y="12349"/>
                    <a:pt x="10249" y="12304"/>
                    <a:pt x="10294" y="12258"/>
                  </a:cubicBezTo>
                  <a:lnTo>
                    <a:pt x="10294" y="12235"/>
                  </a:lnTo>
                  <a:cubicBezTo>
                    <a:pt x="10317" y="12167"/>
                    <a:pt x="10363" y="12075"/>
                    <a:pt x="10386" y="12007"/>
                  </a:cubicBezTo>
                  <a:cubicBezTo>
                    <a:pt x="10431" y="11961"/>
                    <a:pt x="10454" y="11916"/>
                    <a:pt x="10500" y="11870"/>
                  </a:cubicBezTo>
                  <a:cubicBezTo>
                    <a:pt x="10523" y="11847"/>
                    <a:pt x="10545" y="11824"/>
                    <a:pt x="10568" y="11779"/>
                  </a:cubicBezTo>
                  <a:cubicBezTo>
                    <a:pt x="10591" y="11779"/>
                    <a:pt x="10591" y="11779"/>
                    <a:pt x="10591" y="11756"/>
                  </a:cubicBezTo>
                  <a:cubicBezTo>
                    <a:pt x="10637" y="11710"/>
                    <a:pt x="10660" y="11665"/>
                    <a:pt x="10705" y="11619"/>
                  </a:cubicBezTo>
                  <a:lnTo>
                    <a:pt x="10705" y="11596"/>
                  </a:lnTo>
                  <a:cubicBezTo>
                    <a:pt x="10728" y="11550"/>
                    <a:pt x="10774" y="11505"/>
                    <a:pt x="10797" y="11459"/>
                  </a:cubicBezTo>
                  <a:cubicBezTo>
                    <a:pt x="10797" y="11436"/>
                    <a:pt x="10819" y="11414"/>
                    <a:pt x="10819" y="11391"/>
                  </a:cubicBezTo>
                  <a:cubicBezTo>
                    <a:pt x="10842" y="11368"/>
                    <a:pt x="10865" y="11345"/>
                    <a:pt x="10911" y="11345"/>
                  </a:cubicBezTo>
                  <a:cubicBezTo>
                    <a:pt x="10933" y="11299"/>
                    <a:pt x="10933" y="11277"/>
                    <a:pt x="10956" y="11254"/>
                  </a:cubicBezTo>
                  <a:cubicBezTo>
                    <a:pt x="10979" y="11231"/>
                    <a:pt x="10979" y="11208"/>
                    <a:pt x="11002" y="11185"/>
                  </a:cubicBezTo>
                  <a:cubicBezTo>
                    <a:pt x="11048" y="11140"/>
                    <a:pt x="11070" y="11071"/>
                    <a:pt x="11093" y="11025"/>
                  </a:cubicBezTo>
                  <a:lnTo>
                    <a:pt x="11116" y="11003"/>
                  </a:lnTo>
                  <a:cubicBezTo>
                    <a:pt x="11185" y="10889"/>
                    <a:pt x="11253" y="10797"/>
                    <a:pt x="11390" y="10683"/>
                  </a:cubicBezTo>
                  <a:cubicBezTo>
                    <a:pt x="11436" y="10637"/>
                    <a:pt x="11481" y="10592"/>
                    <a:pt x="11527" y="10569"/>
                  </a:cubicBezTo>
                  <a:cubicBezTo>
                    <a:pt x="11550" y="10523"/>
                    <a:pt x="11595" y="10501"/>
                    <a:pt x="11641" y="10478"/>
                  </a:cubicBezTo>
                  <a:lnTo>
                    <a:pt x="11687" y="10409"/>
                  </a:lnTo>
                  <a:cubicBezTo>
                    <a:pt x="11732" y="10364"/>
                    <a:pt x="11801" y="10318"/>
                    <a:pt x="11869" y="10272"/>
                  </a:cubicBezTo>
                  <a:cubicBezTo>
                    <a:pt x="11892" y="10249"/>
                    <a:pt x="11915" y="10227"/>
                    <a:pt x="11915" y="10227"/>
                  </a:cubicBezTo>
                  <a:cubicBezTo>
                    <a:pt x="11961" y="10204"/>
                    <a:pt x="11983" y="10181"/>
                    <a:pt x="12006" y="10158"/>
                  </a:cubicBezTo>
                  <a:cubicBezTo>
                    <a:pt x="12052" y="10112"/>
                    <a:pt x="12120" y="10067"/>
                    <a:pt x="12166" y="10044"/>
                  </a:cubicBezTo>
                  <a:lnTo>
                    <a:pt x="12234" y="9998"/>
                  </a:lnTo>
                  <a:cubicBezTo>
                    <a:pt x="12257" y="9976"/>
                    <a:pt x="12303" y="9953"/>
                    <a:pt x="12326" y="9930"/>
                  </a:cubicBezTo>
                  <a:cubicBezTo>
                    <a:pt x="12371" y="9907"/>
                    <a:pt x="12417" y="9861"/>
                    <a:pt x="12486" y="9839"/>
                  </a:cubicBezTo>
                  <a:cubicBezTo>
                    <a:pt x="12531" y="9816"/>
                    <a:pt x="12577" y="9793"/>
                    <a:pt x="12623" y="9770"/>
                  </a:cubicBezTo>
                  <a:lnTo>
                    <a:pt x="12714" y="9724"/>
                  </a:lnTo>
                  <a:lnTo>
                    <a:pt x="12737" y="9702"/>
                  </a:lnTo>
                  <a:cubicBezTo>
                    <a:pt x="12805" y="9679"/>
                    <a:pt x="12896" y="9633"/>
                    <a:pt x="12965" y="9610"/>
                  </a:cubicBezTo>
                  <a:cubicBezTo>
                    <a:pt x="13033" y="9565"/>
                    <a:pt x="13125" y="9542"/>
                    <a:pt x="13216" y="9519"/>
                  </a:cubicBezTo>
                  <a:lnTo>
                    <a:pt x="13307" y="9496"/>
                  </a:lnTo>
                  <a:cubicBezTo>
                    <a:pt x="13353" y="9473"/>
                    <a:pt x="13399" y="9451"/>
                    <a:pt x="13444" y="9428"/>
                  </a:cubicBezTo>
                  <a:cubicBezTo>
                    <a:pt x="13467" y="9428"/>
                    <a:pt x="13490" y="9405"/>
                    <a:pt x="13536" y="9405"/>
                  </a:cubicBezTo>
                  <a:cubicBezTo>
                    <a:pt x="13558" y="9382"/>
                    <a:pt x="13558" y="9359"/>
                    <a:pt x="13581" y="9314"/>
                  </a:cubicBezTo>
                  <a:cubicBezTo>
                    <a:pt x="13650" y="9314"/>
                    <a:pt x="13718" y="9291"/>
                    <a:pt x="13787" y="9268"/>
                  </a:cubicBezTo>
                  <a:cubicBezTo>
                    <a:pt x="13855" y="9268"/>
                    <a:pt x="13924" y="9268"/>
                    <a:pt x="13992" y="9245"/>
                  </a:cubicBezTo>
                  <a:cubicBezTo>
                    <a:pt x="14061" y="9245"/>
                    <a:pt x="14106" y="9245"/>
                    <a:pt x="14175" y="9222"/>
                  </a:cubicBezTo>
                  <a:lnTo>
                    <a:pt x="14197" y="9222"/>
                  </a:lnTo>
                  <a:cubicBezTo>
                    <a:pt x="14220" y="9222"/>
                    <a:pt x="14266" y="9199"/>
                    <a:pt x="14312" y="9199"/>
                  </a:cubicBezTo>
                  <a:lnTo>
                    <a:pt x="14403" y="9199"/>
                  </a:lnTo>
                  <a:lnTo>
                    <a:pt x="14449" y="9177"/>
                  </a:lnTo>
                  <a:cubicBezTo>
                    <a:pt x="14540" y="9177"/>
                    <a:pt x="14631" y="9154"/>
                    <a:pt x="14722" y="9154"/>
                  </a:cubicBezTo>
                  <a:cubicBezTo>
                    <a:pt x="14768" y="9131"/>
                    <a:pt x="14837" y="9131"/>
                    <a:pt x="14905" y="9131"/>
                  </a:cubicBezTo>
                  <a:lnTo>
                    <a:pt x="15019" y="9131"/>
                  </a:lnTo>
                  <a:cubicBezTo>
                    <a:pt x="15088" y="9154"/>
                    <a:pt x="15156" y="9154"/>
                    <a:pt x="15225" y="9154"/>
                  </a:cubicBezTo>
                  <a:lnTo>
                    <a:pt x="15316" y="9154"/>
                  </a:lnTo>
                  <a:cubicBezTo>
                    <a:pt x="15430" y="9177"/>
                    <a:pt x="15544" y="9177"/>
                    <a:pt x="15635" y="9177"/>
                  </a:cubicBezTo>
                  <a:lnTo>
                    <a:pt x="15681" y="9177"/>
                  </a:lnTo>
                  <a:cubicBezTo>
                    <a:pt x="15818" y="9199"/>
                    <a:pt x="15955" y="9222"/>
                    <a:pt x="16069" y="9245"/>
                  </a:cubicBezTo>
                  <a:lnTo>
                    <a:pt x="16115" y="9268"/>
                  </a:lnTo>
                  <a:cubicBezTo>
                    <a:pt x="16160" y="9268"/>
                    <a:pt x="16206" y="9268"/>
                    <a:pt x="16252" y="9291"/>
                  </a:cubicBezTo>
                  <a:cubicBezTo>
                    <a:pt x="16343" y="9291"/>
                    <a:pt x="16412" y="9314"/>
                    <a:pt x="16503" y="9336"/>
                  </a:cubicBezTo>
                  <a:cubicBezTo>
                    <a:pt x="16594" y="9359"/>
                    <a:pt x="16685" y="9382"/>
                    <a:pt x="16800" y="9405"/>
                  </a:cubicBezTo>
                  <a:lnTo>
                    <a:pt x="16868" y="9428"/>
                  </a:lnTo>
                  <a:cubicBezTo>
                    <a:pt x="16982" y="9451"/>
                    <a:pt x="17119" y="9496"/>
                    <a:pt x="17233" y="9542"/>
                  </a:cubicBezTo>
                  <a:lnTo>
                    <a:pt x="17325" y="9588"/>
                  </a:lnTo>
                  <a:lnTo>
                    <a:pt x="17416" y="9610"/>
                  </a:lnTo>
                  <a:lnTo>
                    <a:pt x="17484" y="9633"/>
                  </a:lnTo>
                  <a:lnTo>
                    <a:pt x="17507" y="9656"/>
                  </a:lnTo>
                  <a:cubicBezTo>
                    <a:pt x="17530" y="9656"/>
                    <a:pt x="17576" y="9679"/>
                    <a:pt x="17598" y="9679"/>
                  </a:cubicBezTo>
                  <a:cubicBezTo>
                    <a:pt x="17690" y="9724"/>
                    <a:pt x="17758" y="9747"/>
                    <a:pt x="17827" y="9793"/>
                  </a:cubicBezTo>
                  <a:lnTo>
                    <a:pt x="17872" y="9816"/>
                  </a:lnTo>
                  <a:cubicBezTo>
                    <a:pt x="17918" y="9839"/>
                    <a:pt x="17986" y="9861"/>
                    <a:pt x="18032" y="9907"/>
                  </a:cubicBezTo>
                  <a:cubicBezTo>
                    <a:pt x="18078" y="9930"/>
                    <a:pt x="18146" y="9976"/>
                    <a:pt x="18215" y="10021"/>
                  </a:cubicBezTo>
                  <a:cubicBezTo>
                    <a:pt x="18238" y="10044"/>
                    <a:pt x="18260" y="10067"/>
                    <a:pt x="18283" y="10090"/>
                  </a:cubicBezTo>
                  <a:cubicBezTo>
                    <a:pt x="18375" y="10135"/>
                    <a:pt x="18443" y="10181"/>
                    <a:pt x="18534" y="10227"/>
                  </a:cubicBezTo>
                  <a:lnTo>
                    <a:pt x="18534" y="10249"/>
                  </a:lnTo>
                  <a:lnTo>
                    <a:pt x="18580" y="10249"/>
                  </a:lnTo>
                  <a:cubicBezTo>
                    <a:pt x="18603" y="10295"/>
                    <a:pt x="18648" y="10318"/>
                    <a:pt x="18671" y="10341"/>
                  </a:cubicBezTo>
                  <a:lnTo>
                    <a:pt x="18717" y="10364"/>
                  </a:lnTo>
                  <a:cubicBezTo>
                    <a:pt x="18740" y="10386"/>
                    <a:pt x="18763" y="10409"/>
                    <a:pt x="18808" y="10432"/>
                  </a:cubicBezTo>
                  <a:cubicBezTo>
                    <a:pt x="18831" y="10455"/>
                    <a:pt x="18854" y="10478"/>
                    <a:pt x="18899" y="10501"/>
                  </a:cubicBezTo>
                  <a:cubicBezTo>
                    <a:pt x="18991" y="10592"/>
                    <a:pt x="19105" y="10683"/>
                    <a:pt x="19196" y="10774"/>
                  </a:cubicBezTo>
                  <a:cubicBezTo>
                    <a:pt x="19219" y="10820"/>
                    <a:pt x="19242" y="10843"/>
                    <a:pt x="19265" y="10889"/>
                  </a:cubicBezTo>
                  <a:cubicBezTo>
                    <a:pt x="19288" y="10911"/>
                    <a:pt x="19310" y="10934"/>
                    <a:pt x="19310" y="10957"/>
                  </a:cubicBezTo>
                  <a:lnTo>
                    <a:pt x="19356" y="10957"/>
                  </a:lnTo>
                  <a:cubicBezTo>
                    <a:pt x="19402" y="10980"/>
                    <a:pt x="19424" y="11003"/>
                    <a:pt x="19424" y="11025"/>
                  </a:cubicBezTo>
                  <a:cubicBezTo>
                    <a:pt x="19470" y="11094"/>
                    <a:pt x="19516" y="11162"/>
                    <a:pt x="19561" y="11254"/>
                  </a:cubicBezTo>
                  <a:cubicBezTo>
                    <a:pt x="19584" y="11299"/>
                    <a:pt x="19607" y="11345"/>
                    <a:pt x="19630" y="11391"/>
                  </a:cubicBezTo>
                  <a:cubicBezTo>
                    <a:pt x="19653" y="11414"/>
                    <a:pt x="19676" y="11414"/>
                    <a:pt x="19698" y="11414"/>
                  </a:cubicBezTo>
                  <a:cubicBezTo>
                    <a:pt x="19744" y="11436"/>
                    <a:pt x="19767" y="11436"/>
                    <a:pt x="19813" y="11436"/>
                  </a:cubicBezTo>
                  <a:cubicBezTo>
                    <a:pt x="19835" y="11459"/>
                    <a:pt x="19858" y="11459"/>
                    <a:pt x="19904" y="11459"/>
                  </a:cubicBezTo>
                  <a:cubicBezTo>
                    <a:pt x="19927" y="11436"/>
                    <a:pt x="19949" y="11436"/>
                    <a:pt x="19972" y="11436"/>
                  </a:cubicBezTo>
                  <a:cubicBezTo>
                    <a:pt x="20018" y="11436"/>
                    <a:pt x="20041" y="11414"/>
                    <a:pt x="20064" y="11414"/>
                  </a:cubicBezTo>
                  <a:cubicBezTo>
                    <a:pt x="20132" y="11414"/>
                    <a:pt x="20201" y="11391"/>
                    <a:pt x="20269" y="11368"/>
                  </a:cubicBezTo>
                  <a:cubicBezTo>
                    <a:pt x="20360" y="11322"/>
                    <a:pt x="20429" y="11299"/>
                    <a:pt x="20497" y="11254"/>
                  </a:cubicBezTo>
                  <a:cubicBezTo>
                    <a:pt x="20566" y="11231"/>
                    <a:pt x="20611" y="11208"/>
                    <a:pt x="20657" y="11162"/>
                  </a:cubicBezTo>
                  <a:lnTo>
                    <a:pt x="20703" y="11162"/>
                  </a:lnTo>
                  <a:cubicBezTo>
                    <a:pt x="20748" y="11117"/>
                    <a:pt x="20794" y="11094"/>
                    <a:pt x="20862" y="11025"/>
                  </a:cubicBezTo>
                  <a:cubicBezTo>
                    <a:pt x="20931" y="10980"/>
                    <a:pt x="20999" y="10934"/>
                    <a:pt x="21045" y="10866"/>
                  </a:cubicBezTo>
                  <a:cubicBezTo>
                    <a:pt x="21068" y="10820"/>
                    <a:pt x="21114" y="10774"/>
                    <a:pt x="21136" y="10729"/>
                  </a:cubicBezTo>
                  <a:lnTo>
                    <a:pt x="21136" y="10706"/>
                  </a:lnTo>
                  <a:cubicBezTo>
                    <a:pt x="21182" y="10637"/>
                    <a:pt x="21228" y="10546"/>
                    <a:pt x="21205" y="10455"/>
                  </a:cubicBezTo>
                  <a:cubicBezTo>
                    <a:pt x="21182" y="10409"/>
                    <a:pt x="21159" y="10386"/>
                    <a:pt x="21136" y="10364"/>
                  </a:cubicBezTo>
                  <a:cubicBezTo>
                    <a:pt x="21114" y="10341"/>
                    <a:pt x="21068" y="10318"/>
                    <a:pt x="20999" y="10318"/>
                  </a:cubicBezTo>
                  <a:cubicBezTo>
                    <a:pt x="20954" y="10318"/>
                    <a:pt x="20931" y="10318"/>
                    <a:pt x="20885" y="10341"/>
                  </a:cubicBezTo>
                  <a:cubicBezTo>
                    <a:pt x="20840" y="10341"/>
                    <a:pt x="20817" y="10364"/>
                    <a:pt x="20771" y="10386"/>
                  </a:cubicBezTo>
                  <a:cubicBezTo>
                    <a:pt x="20703" y="10432"/>
                    <a:pt x="20634" y="10478"/>
                    <a:pt x="20589" y="10523"/>
                  </a:cubicBezTo>
                  <a:cubicBezTo>
                    <a:pt x="20474" y="10592"/>
                    <a:pt x="20383" y="10683"/>
                    <a:pt x="20269" y="10752"/>
                  </a:cubicBezTo>
                  <a:lnTo>
                    <a:pt x="20201" y="10797"/>
                  </a:lnTo>
                  <a:lnTo>
                    <a:pt x="20155" y="10820"/>
                  </a:lnTo>
                  <a:lnTo>
                    <a:pt x="20086" y="10843"/>
                  </a:lnTo>
                  <a:lnTo>
                    <a:pt x="20041" y="10866"/>
                  </a:lnTo>
                  <a:cubicBezTo>
                    <a:pt x="20041" y="10889"/>
                    <a:pt x="20018" y="10889"/>
                    <a:pt x="20018" y="10889"/>
                  </a:cubicBezTo>
                  <a:lnTo>
                    <a:pt x="19972" y="10911"/>
                  </a:lnTo>
                  <a:cubicBezTo>
                    <a:pt x="19927" y="10934"/>
                    <a:pt x="19881" y="10957"/>
                    <a:pt x="19835" y="10980"/>
                  </a:cubicBezTo>
                  <a:cubicBezTo>
                    <a:pt x="19790" y="11003"/>
                    <a:pt x="19767" y="11025"/>
                    <a:pt x="19767" y="11071"/>
                  </a:cubicBezTo>
                  <a:cubicBezTo>
                    <a:pt x="19767" y="11071"/>
                    <a:pt x="19767" y="11094"/>
                    <a:pt x="19767" y="11117"/>
                  </a:cubicBezTo>
                  <a:cubicBezTo>
                    <a:pt x="19721" y="11048"/>
                    <a:pt x="19676" y="11003"/>
                    <a:pt x="19653" y="10934"/>
                  </a:cubicBezTo>
                  <a:cubicBezTo>
                    <a:pt x="19630" y="10889"/>
                    <a:pt x="19607" y="10843"/>
                    <a:pt x="19584" y="10797"/>
                  </a:cubicBezTo>
                  <a:lnTo>
                    <a:pt x="19561" y="10774"/>
                  </a:lnTo>
                  <a:cubicBezTo>
                    <a:pt x="19539" y="10729"/>
                    <a:pt x="19516" y="10706"/>
                    <a:pt x="19493" y="10660"/>
                  </a:cubicBezTo>
                  <a:cubicBezTo>
                    <a:pt x="19424" y="10569"/>
                    <a:pt x="19356" y="10501"/>
                    <a:pt x="19288" y="10409"/>
                  </a:cubicBezTo>
                  <a:lnTo>
                    <a:pt x="19242" y="10386"/>
                  </a:lnTo>
                  <a:cubicBezTo>
                    <a:pt x="19196" y="10341"/>
                    <a:pt x="19151" y="10295"/>
                    <a:pt x="19105" y="10272"/>
                  </a:cubicBezTo>
                  <a:lnTo>
                    <a:pt x="19082" y="10249"/>
                  </a:lnTo>
                  <a:lnTo>
                    <a:pt x="19036" y="10204"/>
                  </a:lnTo>
                  <a:cubicBezTo>
                    <a:pt x="18991" y="10181"/>
                    <a:pt x="18945" y="10158"/>
                    <a:pt x="18922" y="10112"/>
                  </a:cubicBezTo>
                  <a:lnTo>
                    <a:pt x="18877" y="10090"/>
                  </a:lnTo>
                  <a:lnTo>
                    <a:pt x="18854" y="10067"/>
                  </a:lnTo>
                  <a:lnTo>
                    <a:pt x="18831" y="10044"/>
                  </a:lnTo>
                  <a:cubicBezTo>
                    <a:pt x="18831" y="10021"/>
                    <a:pt x="18831" y="9998"/>
                    <a:pt x="18808" y="9976"/>
                  </a:cubicBezTo>
                  <a:cubicBezTo>
                    <a:pt x="18785" y="9953"/>
                    <a:pt x="18763" y="9907"/>
                    <a:pt x="18740" y="9884"/>
                  </a:cubicBezTo>
                  <a:cubicBezTo>
                    <a:pt x="18671" y="9793"/>
                    <a:pt x="18603" y="9702"/>
                    <a:pt x="18557" y="9610"/>
                  </a:cubicBezTo>
                  <a:cubicBezTo>
                    <a:pt x="18489" y="9542"/>
                    <a:pt x="18443" y="9451"/>
                    <a:pt x="18375" y="9382"/>
                  </a:cubicBezTo>
                  <a:cubicBezTo>
                    <a:pt x="18352" y="9336"/>
                    <a:pt x="18306" y="9291"/>
                    <a:pt x="18283" y="9245"/>
                  </a:cubicBezTo>
                  <a:lnTo>
                    <a:pt x="18215" y="9177"/>
                  </a:lnTo>
                  <a:cubicBezTo>
                    <a:pt x="18192" y="9131"/>
                    <a:pt x="18169" y="9085"/>
                    <a:pt x="18146" y="9063"/>
                  </a:cubicBezTo>
                  <a:cubicBezTo>
                    <a:pt x="18101" y="8994"/>
                    <a:pt x="18055" y="8926"/>
                    <a:pt x="17986" y="8857"/>
                  </a:cubicBezTo>
                  <a:lnTo>
                    <a:pt x="17964" y="8811"/>
                  </a:lnTo>
                  <a:cubicBezTo>
                    <a:pt x="17918" y="8766"/>
                    <a:pt x="17895" y="8720"/>
                    <a:pt x="17850" y="8674"/>
                  </a:cubicBezTo>
                  <a:lnTo>
                    <a:pt x="17827" y="8629"/>
                  </a:lnTo>
                  <a:cubicBezTo>
                    <a:pt x="17781" y="8583"/>
                    <a:pt x="17758" y="8538"/>
                    <a:pt x="17713" y="8492"/>
                  </a:cubicBezTo>
                  <a:cubicBezTo>
                    <a:pt x="17690" y="8446"/>
                    <a:pt x="17667" y="8423"/>
                    <a:pt x="17644" y="8401"/>
                  </a:cubicBezTo>
                  <a:cubicBezTo>
                    <a:pt x="17598" y="8332"/>
                    <a:pt x="17553" y="8286"/>
                    <a:pt x="17507" y="8241"/>
                  </a:cubicBezTo>
                  <a:lnTo>
                    <a:pt x="17484" y="8218"/>
                  </a:lnTo>
                  <a:cubicBezTo>
                    <a:pt x="17461" y="8195"/>
                    <a:pt x="17439" y="8150"/>
                    <a:pt x="17416" y="8127"/>
                  </a:cubicBezTo>
                  <a:lnTo>
                    <a:pt x="17393" y="8081"/>
                  </a:lnTo>
                  <a:cubicBezTo>
                    <a:pt x="17370" y="8035"/>
                    <a:pt x="17347" y="8013"/>
                    <a:pt x="17325" y="7967"/>
                  </a:cubicBezTo>
                  <a:cubicBezTo>
                    <a:pt x="17302" y="7921"/>
                    <a:pt x="17256" y="7853"/>
                    <a:pt x="17210" y="7784"/>
                  </a:cubicBezTo>
                  <a:cubicBezTo>
                    <a:pt x="17188" y="7761"/>
                    <a:pt x="17165" y="7716"/>
                    <a:pt x="17142" y="7670"/>
                  </a:cubicBezTo>
                  <a:lnTo>
                    <a:pt x="17096" y="7625"/>
                  </a:lnTo>
                  <a:cubicBezTo>
                    <a:pt x="17073" y="7579"/>
                    <a:pt x="17028" y="7533"/>
                    <a:pt x="17005" y="7488"/>
                  </a:cubicBezTo>
                  <a:lnTo>
                    <a:pt x="16982" y="7465"/>
                  </a:lnTo>
                  <a:lnTo>
                    <a:pt x="16959" y="7442"/>
                  </a:lnTo>
                  <a:cubicBezTo>
                    <a:pt x="16914" y="7396"/>
                    <a:pt x="16868" y="7351"/>
                    <a:pt x="16822" y="7305"/>
                  </a:cubicBezTo>
                  <a:cubicBezTo>
                    <a:pt x="16800" y="7259"/>
                    <a:pt x="16777" y="7237"/>
                    <a:pt x="16754" y="7214"/>
                  </a:cubicBezTo>
                  <a:cubicBezTo>
                    <a:pt x="16731" y="7214"/>
                    <a:pt x="16731" y="7191"/>
                    <a:pt x="16708" y="7191"/>
                  </a:cubicBezTo>
                  <a:lnTo>
                    <a:pt x="16685" y="7145"/>
                  </a:lnTo>
                  <a:lnTo>
                    <a:pt x="16663" y="7145"/>
                  </a:lnTo>
                  <a:cubicBezTo>
                    <a:pt x="16640" y="7100"/>
                    <a:pt x="16617" y="7077"/>
                    <a:pt x="16571" y="7031"/>
                  </a:cubicBezTo>
                  <a:lnTo>
                    <a:pt x="16503" y="6940"/>
                  </a:lnTo>
                  <a:lnTo>
                    <a:pt x="16457" y="6871"/>
                  </a:lnTo>
                  <a:cubicBezTo>
                    <a:pt x="16434" y="6848"/>
                    <a:pt x="16412" y="6803"/>
                    <a:pt x="16389" y="6780"/>
                  </a:cubicBezTo>
                  <a:cubicBezTo>
                    <a:pt x="16389" y="6757"/>
                    <a:pt x="16366" y="6734"/>
                    <a:pt x="16343" y="6712"/>
                  </a:cubicBezTo>
                  <a:cubicBezTo>
                    <a:pt x="16343" y="6712"/>
                    <a:pt x="16320" y="6689"/>
                    <a:pt x="16297" y="6689"/>
                  </a:cubicBezTo>
                  <a:cubicBezTo>
                    <a:pt x="16297" y="6666"/>
                    <a:pt x="16275" y="6666"/>
                    <a:pt x="16252" y="6643"/>
                  </a:cubicBezTo>
                  <a:lnTo>
                    <a:pt x="16160" y="6643"/>
                  </a:lnTo>
                  <a:cubicBezTo>
                    <a:pt x="16138" y="6643"/>
                    <a:pt x="16138" y="6666"/>
                    <a:pt x="16115" y="6666"/>
                  </a:cubicBezTo>
                  <a:cubicBezTo>
                    <a:pt x="16092" y="6666"/>
                    <a:pt x="16069" y="6666"/>
                    <a:pt x="16046" y="6689"/>
                  </a:cubicBezTo>
                  <a:cubicBezTo>
                    <a:pt x="16001" y="6712"/>
                    <a:pt x="15932" y="6734"/>
                    <a:pt x="15887" y="6757"/>
                  </a:cubicBezTo>
                  <a:cubicBezTo>
                    <a:pt x="15818" y="6757"/>
                    <a:pt x="15772" y="6780"/>
                    <a:pt x="15704" y="6803"/>
                  </a:cubicBezTo>
                  <a:lnTo>
                    <a:pt x="15681" y="6803"/>
                  </a:lnTo>
                  <a:cubicBezTo>
                    <a:pt x="15613" y="6826"/>
                    <a:pt x="15544" y="6848"/>
                    <a:pt x="15476" y="6848"/>
                  </a:cubicBezTo>
                  <a:cubicBezTo>
                    <a:pt x="15339" y="6871"/>
                    <a:pt x="15202" y="6894"/>
                    <a:pt x="15065" y="6917"/>
                  </a:cubicBezTo>
                  <a:lnTo>
                    <a:pt x="15019" y="6917"/>
                  </a:lnTo>
                  <a:cubicBezTo>
                    <a:pt x="14951" y="6940"/>
                    <a:pt x="14905" y="6940"/>
                    <a:pt x="14859" y="6940"/>
                  </a:cubicBezTo>
                  <a:lnTo>
                    <a:pt x="14745" y="6963"/>
                  </a:lnTo>
                  <a:lnTo>
                    <a:pt x="14631" y="6963"/>
                  </a:lnTo>
                  <a:cubicBezTo>
                    <a:pt x="14517" y="6985"/>
                    <a:pt x="14403" y="6985"/>
                    <a:pt x="14289" y="6985"/>
                  </a:cubicBezTo>
                  <a:cubicBezTo>
                    <a:pt x="14106" y="7008"/>
                    <a:pt x="13924" y="7031"/>
                    <a:pt x="13741" y="7054"/>
                  </a:cubicBezTo>
                  <a:cubicBezTo>
                    <a:pt x="13513" y="7077"/>
                    <a:pt x="13284" y="7077"/>
                    <a:pt x="13079" y="7100"/>
                  </a:cubicBezTo>
                  <a:lnTo>
                    <a:pt x="12737" y="7100"/>
                  </a:lnTo>
                  <a:lnTo>
                    <a:pt x="12714" y="7077"/>
                  </a:lnTo>
                  <a:lnTo>
                    <a:pt x="12417" y="7077"/>
                  </a:lnTo>
                  <a:cubicBezTo>
                    <a:pt x="12349" y="7077"/>
                    <a:pt x="12257" y="7054"/>
                    <a:pt x="12166" y="7054"/>
                  </a:cubicBezTo>
                  <a:cubicBezTo>
                    <a:pt x="12166" y="7031"/>
                    <a:pt x="12143" y="7031"/>
                    <a:pt x="12143" y="7008"/>
                  </a:cubicBezTo>
                  <a:lnTo>
                    <a:pt x="12098" y="6985"/>
                  </a:lnTo>
                  <a:lnTo>
                    <a:pt x="12029" y="6985"/>
                  </a:lnTo>
                  <a:cubicBezTo>
                    <a:pt x="12006" y="6985"/>
                    <a:pt x="11983" y="6985"/>
                    <a:pt x="11961" y="6963"/>
                  </a:cubicBezTo>
                  <a:lnTo>
                    <a:pt x="11641" y="6963"/>
                  </a:lnTo>
                  <a:cubicBezTo>
                    <a:pt x="11573" y="6940"/>
                    <a:pt x="11504" y="6940"/>
                    <a:pt x="11436" y="6940"/>
                  </a:cubicBezTo>
                  <a:cubicBezTo>
                    <a:pt x="11390" y="6940"/>
                    <a:pt x="11344" y="6917"/>
                    <a:pt x="11299" y="6917"/>
                  </a:cubicBezTo>
                  <a:lnTo>
                    <a:pt x="11230" y="6917"/>
                  </a:lnTo>
                  <a:cubicBezTo>
                    <a:pt x="11185" y="6894"/>
                    <a:pt x="11116" y="6894"/>
                    <a:pt x="11048" y="6894"/>
                  </a:cubicBezTo>
                  <a:cubicBezTo>
                    <a:pt x="11025" y="6894"/>
                    <a:pt x="10979" y="6871"/>
                    <a:pt x="10956" y="6871"/>
                  </a:cubicBezTo>
                  <a:cubicBezTo>
                    <a:pt x="10911" y="6871"/>
                    <a:pt x="10888" y="6871"/>
                    <a:pt x="10842" y="6848"/>
                  </a:cubicBezTo>
                  <a:cubicBezTo>
                    <a:pt x="10705" y="6826"/>
                    <a:pt x="10568" y="6803"/>
                    <a:pt x="10454" y="6780"/>
                  </a:cubicBezTo>
                  <a:lnTo>
                    <a:pt x="10317" y="6734"/>
                  </a:lnTo>
                  <a:lnTo>
                    <a:pt x="10135" y="6689"/>
                  </a:lnTo>
                  <a:cubicBezTo>
                    <a:pt x="10020" y="6666"/>
                    <a:pt x="9883" y="6620"/>
                    <a:pt x="9747" y="6597"/>
                  </a:cubicBezTo>
                  <a:cubicBezTo>
                    <a:pt x="9610" y="6552"/>
                    <a:pt x="9473" y="6506"/>
                    <a:pt x="9336" y="6460"/>
                  </a:cubicBezTo>
                  <a:cubicBezTo>
                    <a:pt x="9267" y="6438"/>
                    <a:pt x="9199" y="6415"/>
                    <a:pt x="9130" y="6392"/>
                  </a:cubicBezTo>
                  <a:cubicBezTo>
                    <a:pt x="9085" y="6369"/>
                    <a:pt x="9016" y="6346"/>
                    <a:pt x="8948" y="6323"/>
                  </a:cubicBezTo>
                  <a:lnTo>
                    <a:pt x="8925" y="6301"/>
                  </a:lnTo>
                  <a:cubicBezTo>
                    <a:pt x="8879" y="6278"/>
                    <a:pt x="8811" y="6255"/>
                    <a:pt x="8742" y="6232"/>
                  </a:cubicBezTo>
                  <a:cubicBezTo>
                    <a:pt x="8674" y="6209"/>
                    <a:pt x="8605" y="6187"/>
                    <a:pt x="8537" y="6164"/>
                  </a:cubicBezTo>
                  <a:cubicBezTo>
                    <a:pt x="8423" y="6118"/>
                    <a:pt x="8286" y="6072"/>
                    <a:pt x="8172" y="6027"/>
                  </a:cubicBezTo>
                  <a:cubicBezTo>
                    <a:pt x="8035" y="5981"/>
                    <a:pt x="7898" y="5935"/>
                    <a:pt x="7784" y="5890"/>
                  </a:cubicBezTo>
                  <a:lnTo>
                    <a:pt x="7738" y="5867"/>
                  </a:lnTo>
                  <a:cubicBezTo>
                    <a:pt x="7692" y="5844"/>
                    <a:pt x="7647" y="5821"/>
                    <a:pt x="7601" y="5821"/>
                  </a:cubicBezTo>
                  <a:cubicBezTo>
                    <a:pt x="7532" y="5799"/>
                    <a:pt x="7464" y="5753"/>
                    <a:pt x="7396" y="5730"/>
                  </a:cubicBezTo>
                  <a:cubicBezTo>
                    <a:pt x="7350" y="5707"/>
                    <a:pt x="7281" y="5684"/>
                    <a:pt x="7213" y="5662"/>
                  </a:cubicBezTo>
                  <a:cubicBezTo>
                    <a:pt x="7213" y="5639"/>
                    <a:pt x="7213" y="5639"/>
                    <a:pt x="7190" y="5639"/>
                  </a:cubicBezTo>
                  <a:cubicBezTo>
                    <a:pt x="7167" y="5616"/>
                    <a:pt x="7144" y="5616"/>
                    <a:pt x="7122" y="5593"/>
                  </a:cubicBezTo>
                  <a:lnTo>
                    <a:pt x="7099" y="5570"/>
                  </a:lnTo>
                  <a:cubicBezTo>
                    <a:pt x="7053" y="5547"/>
                    <a:pt x="7030" y="5547"/>
                    <a:pt x="7008" y="5525"/>
                  </a:cubicBezTo>
                  <a:lnTo>
                    <a:pt x="6962" y="5502"/>
                  </a:lnTo>
                  <a:lnTo>
                    <a:pt x="6825" y="5433"/>
                  </a:lnTo>
                  <a:cubicBezTo>
                    <a:pt x="6779" y="5388"/>
                    <a:pt x="6711" y="5342"/>
                    <a:pt x="6642" y="5296"/>
                  </a:cubicBezTo>
                  <a:cubicBezTo>
                    <a:pt x="6597" y="5274"/>
                    <a:pt x="6528" y="5251"/>
                    <a:pt x="6483" y="5205"/>
                  </a:cubicBezTo>
                  <a:cubicBezTo>
                    <a:pt x="6414" y="5182"/>
                    <a:pt x="6368" y="5137"/>
                    <a:pt x="6300" y="5114"/>
                  </a:cubicBezTo>
                  <a:cubicBezTo>
                    <a:pt x="6254" y="5068"/>
                    <a:pt x="6209" y="5045"/>
                    <a:pt x="6163" y="5000"/>
                  </a:cubicBezTo>
                  <a:cubicBezTo>
                    <a:pt x="6117" y="4977"/>
                    <a:pt x="6072" y="4954"/>
                    <a:pt x="6003" y="4931"/>
                  </a:cubicBezTo>
                  <a:lnTo>
                    <a:pt x="5980" y="4908"/>
                  </a:lnTo>
                  <a:cubicBezTo>
                    <a:pt x="5958" y="4908"/>
                    <a:pt x="5912" y="4886"/>
                    <a:pt x="5889" y="4886"/>
                  </a:cubicBezTo>
                  <a:lnTo>
                    <a:pt x="5843" y="4886"/>
                  </a:lnTo>
                  <a:cubicBezTo>
                    <a:pt x="5821" y="4863"/>
                    <a:pt x="5775" y="4840"/>
                    <a:pt x="5752" y="4817"/>
                  </a:cubicBezTo>
                  <a:cubicBezTo>
                    <a:pt x="5661" y="4749"/>
                    <a:pt x="5592" y="4680"/>
                    <a:pt x="5478" y="4612"/>
                  </a:cubicBezTo>
                  <a:cubicBezTo>
                    <a:pt x="5410" y="4543"/>
                    <a:pt x="5341" y="4497"/>
                    <a:pt x="5273" y="4429"/>
                  </a:cubicBezTo>
                  <a:cubicBezTo>
                    <a:pt x="5273" y="4406"/>
                    <a:pt x="5273" y="4406"/>
                    <a:pt x="5273" y="4383"/>
                  </a:cubicBezTo>
                  <a:cubicBezTo>
                    <a:pt x="5273" y="4361"/>
                    <a:pt x="5273" y="4315"/>
                    <a:pt x="5273" y="4292"/>
                  </a:cubicBezTo>
                  <a:cubicBezTo>
                    <a:pt x="5250" y="4269"/>
                    <a:pt x="5250" y="4224"/>
                    <a:pt x="5250" y="4178"/>
                  </a:cubicBezTo>
                  <a:cubicBezTo>
                    <a:pt x="5250" y="4132"/>
                    <a:pt x="5250" y="4087"/>
                    <a:pt x="5273" y="4041"/>
                  </a:cubicBezTo>
                  <a:cubicBezTo>
                    <a:pt x="5273" y="4018"/>
                    <a:pt x="5273" y="4018"/>
                    <a:pt x="5273" y="3972"/>
                  </a:cubicBezTo>
                  <a:cubicBezTo>
                    <a:pt x="5273" y="3950"/>
                    <a:pt x="5250" y="3904"/>
                    <a:pt x="5204" y="3881"/>
                  </a:cubicBezTo>
                  <a:lnTo>
                    <a:pt x="5181" y="3881"/>
                  </a:lnTo>
                  <a:cubicBezTo>
                    <a:pt x="5159" y="3881"/>
                    <a:pt x="5136" y="3881"/>
                    <a:pt x="5136" y="3904"/>
                  </a:cubicBezTo>
                  <a:lnTo>
                    <a:pt x="5090" y="3904"/>
                  </a:lnTo>
                  <a:cubicBezTo>
                    <a:pt x="5067" y="3904"/>
                    <a:pt x="5045" y="3904"/>
                    <a:pt x="5045" y="3927"/>
                  </a:cubicBezTo>
                  <a:cubicBezTo>
                    <a:pt x="4999" y="3927"/>
                    <a:pt x="4953" y="3927"/>
                    <a:pt x="4908" y="3950"/>
                  </a:cubicBezTo>
                  <a:lnTo>
                    <a:pt x="4885" y="3950"/>
                  </a:lnTo>
                  <a:cubicBezTo>
                    <a:pt x="4816" y="3972"/>
                    <a:pt x="4702" y="4018"/>
                    <a:pt x="4611" y="4041"/>
                  </a:cubicBezTo>
                  <a:cubicBezTo>
                    <a:pt x="4497" y="4087"/>
                    <a:pt x="4360" y="4132"/>
                    <a:pt x="4246" y="4178"/>
                  </a:cubicBezTo>
                  <a:cubicBezTo>
                    <a:pt x="4132" y="4224"/>
                    <a:pt x="4017" y="4269"/>
                    <a:pt x="3903" y="4315"/>
                  </a:cubicBezTo>
                  <a:lnTo>
                    <a:pt x="3812" y="4361"/>
                  </a:lnTo>
                  <a:lnTo>
                    <a:pt x="3766" y="4383"/>
                  </a:lnTo>
                  <a:cubicBezTo>
                    <a:pt x="3721" y="4406"/>
                    <a:pt x="3652" y="4429"/>
                    <a:pt x="3584" y="4452"/>
                  </a:cubicBezTo>
                  <a:cubicBezTo>
                    <a:pt x="3561" y="4475"/>
                    <a:pt x="3538" y="4475"/>
                    <a:pt x="3492" y="4497"/>
                  </a:cubicBezTo>
                  <a:cubicBezTo>
                    <a:pt x="3470" y="4497"/>
                    <a:pt x="3424" y="4520"/>
                    <a:pt x="3378" y="4543"/>
                  </a:cubicBezTo>
                  <a:cubicBezTo>
                    <a:pt x="3333" y="4543"/>
                    <a:pt x="3287" y="4566"/>
                    <a:pt x="3241" y="4589"/>
                  </a:cubicBezTo>
                  <a:cubicBezTo>
                    <a:pt x="3150" y="4634"/>
                    <a:pt x="3082" y="4680"/>
                    <a:pt x="2990" y="4703"/>
                  </a:cubicBezTo>
                  <a:lnTo>
                    <a:pt x="2945" y="4703"/>
                  </a:lnTo>
                  <a:cubicBezTo>
                    <a:pt x="2899" y="4726"/>
                    <a:pt x="2830" y="4749"/>
                    <a:pt x="2785" y="4794"/>
                  </a:cubicBezTo>
                  <a:cubicBezTo>
                    <a:pt x="2739" y="4794"/>
                    <a:pt x="2716" y="4817"/>
                    <a:pt x="2694" y="4817"/>
                  </a:cubicBezTo>
                  <a:lnTo>
                    <a:pt x="2671" y="4817"/>
                  </a:lnTo>
                  <a:cubicBezTo>
                    <a:pt x="2648" y="4794"/>
                    <a:pt x="2625" y="4771"/>
                    <a:pt x="2602" y="4771"/>
                  </a:cubicBezTo>
                  <a:cubicBezTo>
                    <a:pt x="2534" y="4726"/>
                    <a:pt x="2442" y="4703"/>
                    <a:pt x="2351" y="4657"/>
                  </a:cubicBezTo>
                  <a:cubicBezTo>
                    <a:pt x="2305" y="4657"/>
                    <a:pt x="2260" y="4634"/>
                    <a:pt x="2237" y="4612"/>
                  </a:cubicBezTo>
                  <a:cubicBezTo>
                    <a:pt x="2191" y="4589"/>
                    <a:pt x="2146" y="4566"/>
                    <a:pt x="2123" y="4543"/>
                  </a:cubicBezTo>
                  <a:cubicBezTo>
                    <a:pt x="1963" y="4406"/>
                    <a:pt x="1826" y="4292"/>
                    <a:pt x="1735" y="4178"/>
                  </a:cubicBezTo>
                  <a:cubicBezTo>
                    <a:pt x="1689" y="4109"/>
                    <a:pt x="1644" y="4064"/>
                    <a:pt x="1598" y="3995"/>
                  </a:cubicBezTo>
                  <a:lnTo>
                    <a:pt x="1575" y="3950"/>
                  </a:lnTo>
                  <a:cubicBezTo>
                    <a:pt x="1552" y="3904"/>
                    <a:pt x="1507" y="3858"/>
                    <a:pt x="1484" y="3836"/>
                  </a:cubicBezTo>
                  <a:lnTo>
                    <a:pt x="1484" y="3813"/>
                  </a:lnTo>
                  <a:cubicBezTo>
                    <a:pt x="1438" y="3744"/>
                    <a:pt x="1392" y="3676"/>
                    <a:pt x="1370" y="3607"/>
                  </a:cubicBezTo>
                  <a:cubicBezTo>
                    <a:pt x="1324" y="3562"/>
                    <a:pt x="1301" y="3493"/>
                    <a:pt x="1256" y="3425"/>
                  </a:cubicBezTo>
                  <a:cubicBezTo>
                    <a:pt x="1233" y="3333"/>
                    <a:pt x="1210" y="3265"/>
                    <a:pt x="1187" y="3196"/>
                  </a:cubicBezTo>
                  <a:cubicBezTo>
                    <a:pt x="1164" y="3128"/>
                    <a:pt x="1141" y="3037"/>
                    <a:pt x="1119" y="2968"/>
                  </a:cubicBezTo>
                  <a:lnTo>
                    <a:pt x="1096" y="2900"/>
                  </a:lnTo>
                  <a:cubicBezTo>
                    <a:pt x="1073" y="2831"/>
                    <a:pt x="1050" y="2786"/>
                    <a:pt x="1050" y="2717"/>
                  </a:cubicBezTo>
                  <a:cubicBezTo>
                    <a:pt x="1027" y="2649"/>
                    <a:pt x="1004" y="2557"/>
                    <a:pt x="982" y="2489"/>
                  </a:cubicBezTo>
                  <a:cubicBezTo>
                    <a:pt x="982" y="2352"/>
                    <a:pt x="959" y="2192"/>
                    <a:pt x="959" y="2032"/>
                  </a:cubicBezTo>
                  <a:cubicBezTo>
                    <a:pt x="959" y="1987"/>
                    <a:pt x="959" y="1918"/>
                    <a:pt x="959" y="1873"/>
                  </a:cubicBezTo>
                  <a:lnTo>
                    <a:pt x="959" y="1804"/>
                  </a:lnTo>
                  <a:cubicBezTo>
                    <a:pt x="959" y="1713"/>
                    <a:pt x="959" y="1644"/>
                    <a:pt x="959" y="1553"/>
                  </a:cubicBezTo>
                  <a:cubicBezTo>
                    <a:pt x="936" y="1485"/>
                    <a:pt x="936" y="1416"/>
                    <a:pt x="936" y="1348"/>
                  </a:cubicBezTo>
                  <a:lnTo>
                    <a:pt x="913" y="1302"/>
                  </a:lnTo>
                  <a:lnTo>
                    <a:pt x="913" y="1256"/>
                  </a:lnTo>
                  <a:lnTo>
                    <a:pt x="936" y="1211"/>
                  </a:lnTo>
                  <a:lnTo>
                    <a:pt x="936" y="1165"/>
                  </a:lnTo>
                  <a:lnTo>
                    <a:pt x="959" y="1051"/>
                  </a:lnTo>
                  <a:lnTo>
                    <a:pt x="982" y="937"/>
                  </a:lnTo>
                  <a:cubicBezTo>
                    <a:pt x="1004" y="823"/>
                    <a:pt x="1027" y="708"/>
                    <a:pt x="1050" y="594"/>
                  </a:cubicBezTo>
                  <a:lnTo>
                    <a:pt x="1096" y="457"/>
                  </a:lnTo>
                  <a:cubicBezTo>
                    <a:pt x="1096" y="366"/>
                    <a:pt x="1119" y="298"/>
                    <a:pt x="1119" y="229"/>
                  </a:cubicBezTo>
                  <a:lnTo>
                    <a:pt x="1119" y="206"/>
                  </a:lnTo>
                  <a:cubicBezTo>
                    <a:pt x="1096" y="206"/>
                    <a:pt x="1096" y="183"/>
                    <a:pt x="1096" y="161"/>
                  </a:cubicBezTo>
                  <a:cubicBezTo>
                    <a:pt x="1073" y="115"/>
                    <a:pt x="1073" y="92"/>
                    <a:pt x="1027" y="69"/>
                  </a:cubicBezTo>
                  <a:cubicBezTo>
                    <a:pt x="1004" y="47"/>
                    <a:pt x="982" y="24"/>
                    <a:pt x="936" y="24"/>
                  </a:cubicBezTo>
                  <a:cubicBezTo>
                    <a:pt x="936" y="1"/>
                    <a:pt x="913" y="1"/>
                    <a:pt x="8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9748;p58">
              <a:extLst>
                <a:ext uri="{FF2B5EF4-FFF2-40B4-BE49-F238E27FC236}">
                  <a16:creationId xmlns:a16="http://schemas.microsoft.com/office/drawing/2014/main" id="{85AD8C45-39D7-A3EB-B1A5-A1FE3DBCB326}"/>
                </a:ext>
              </a:extLst>
            </p:cNvPr>
            <p:cNvSpPr/>
            <p:nvPr/>
          </p:nvSpPr>
          <p:spPr>
            <a:xfrm>
              <a:off x="6076411" y="3041612"/>
              <a:ext cx="220440" cy="215070"/>
            </a:xfrm>
            <a:custGeom>
              <a:avLst/>
              <a:gdLst/>
              <a:ahLst/>
              <a:cxnLst/>
              <a:rect l="l" t="t" r="r" b="b"/>
              <a:pathLst>
                <a:path w="4680" h="4566" extrusionOk="0">
                  <a:moveTo>
                    <a:pt x="4109" y="0"/>
                  </a:moveTo>
                  <a:cubicBezTo>
                    <a:pt x="4086" y="0"/>
                    <a:pt x="4064" y="23"/>
                    <a:pt x="4041" y="23"/>
                  </a:cubicBezTo>
                  <a:cubicBezTo>
                    <a:pt x="3972" y="46"/>
                    <a:pt x="3949" y="115"/>
                    <a:pt x="3927" y="183"/>
                  </a:cubicBezTo>
                  <a:cubicBezTo>
                    <a:pt x="3904" y="183"/>
                    <a:pt x="3904" y="206"/>
                    <a:pt x="3904" y="206"/>
                  </a:cubicBezTo>
                  <a:cubicBezTo>
                    <a:pt x="3881" y="251"/>
                    <a:pt x="3881" y="274"/>
                    <a:pt x="3858" y="297"/>
                  </a:cubicBezTo>
                  <a:cubicBezTo>
                    <a:pt x="3812" y="366"/>
                    <a:pt x="3790" y="434"/>
                    <a:pt x="3744" y="525"/>
                  </a:cubicBezTo>
                  <a:cubicBezTo>
                    <a:pt x="3698" y="594"/>
                    <a:pt x="3676" y="662"/>
                    <a:pt x="3630" y="731"/>
                  </a:cubicBezTo>
                  <a:cubicBezTo>
                    <a:pt x="3607" y="799"/>
                    <a:pt x="3561" y="868"/>
                    <a:pt x="3516" y="936"/>
                  </a:cubicBezTo>
                  <a:cubicBezTo>
                    <a:pt x="3447" y="1073"/>
                    <a:pt x="3356" y="1210"/>
                    <a:pt x="3287" y="1347"/>
                  </a:cubicBezTo>
                  <a:cubicBezTo>
                    <a:pt x="3196" y="1507"/>
                    <a:pt x="3105" y="1621"/>
                    <a:pt x="3014" y="1758"/>
                  </a:cubicBezTo>
                  <a:cubicBezTo>
                    <a:pt x="2991" y="1781"/>
                    <a:pt x="2968" y="1826"/>
                    <a:pt x="2968" y="1849"/>
                  </a:cubicBezTo>
                  <a:lnTo>
                    <a:pt x="2945" y="1849"/>
                  </a:lnTo>
                  <a:cubicBezTo>
                    <a:pt x="2922" y="1872"/>
                    <a:pt x="2899" y="1895"/>
                    <a:pt x="2877" y="1895"/>
                  </a:cubicBezTo>
                  <a:cubicBezTo>
                    <a:pt x="2854" y="1941"/>
                    <a:pt x="2831" y="1963"/>
                    <a:pt x="2785" y="2009"/>
                  </a:cubicBezTo>
                  <a:cubicBezTo>
                    <a:pt x="2762" y="2032"/>
                    <a:pt x="2740" y="2055"/>
                    <a:pt x="2694" y="2100"/>
                  </a:cubicBezTo>
                  <a:cubicBezTo>
                    <a:pt x="2648" y="2146"/>
                    <a:pt x="2603" y="2192"/>
                    <a:pt x="2557" y="2237"/>
                  </a:cubicBezTo>
                  <a:cubicBezTo>
                    <a:pt x="2534" y="2260"/>
                    <a:pt x="2511" y="2283"/>
                    <a:pt x="2489" y="2306"/>
                  </a:cubicBezTo>
                  <a:lnTo>
                    <a:pt x="2466" y="2329"/>
                  </a:lnTo>
                  <a:cubicBezTo>
                    <a:pt x="2306" y="2443"/>
                    <a:pt x="2146" y="2557"/>
                    <a:pt x="1986" y="2648"/>
                  </a:cubicBezTo>
                  <a:cubicBezTo>
                    <a:pt x="1895" y="2717"/>
                    <a:pt x="1804" y="2785"/>
                    <a:pt x="1735" y="2831"/>
                  </a:cubicBezTo>
                  <a:cubicBezTo>
                    <a:pt x="1690" y="2854"/>
                    <a:pt x="1644" y="2876"/>
                    <a:pt x="1598" y="2899"/>
                  </a:cubicBezTo>
                  <a:lnTo>
                    <a:pt x="1507" y="2945"/>
                  </a:lnTo>
                  <a:cubicBezTo>
                    <a:pt x="1439" y="2991"/>
                    <a:pt x="1347" y="3013"/>
                    <a:pt x="1279" y="3059"/>
                  </a:cubicBezTo>
                  <a:lnTo>
                    <a:pt x="1233" y="3059"/>
                  </a:lnTo>
                  <a:cubicBezTo>
                    <a:pt x="1210" y="3059"/>
                    <a:pt x="1165" y="3082"/>
                    <a:pt x="1142" y="3082"/>
                  </a:cubicBezTo>
                  <a:lnTo>
                    <a:pt x="160" y="3082"/>
                  </a:lnTo>
                  <a:cubicBezTo>
                    <a:pt x="115" y="3105"/>
                    <a:pt x="69" y="3127"/>
                    <a:pt x="46" y="3173"/>
                  </a:cubicBezTo>
                  <a:cubicBezTo>
                    <a:pt x="46" y="3196"/>
                    <a:pt x="23" y="3196"/>
                    <a:pt x="23" y="3219"/>
                  </a:cubicBezTo>
                  <a:cubicBezTo>
                    <a:pt x="1" y="3264"/>
                    <a:pt x="23" y="3310"/>
                    <a:pt x="46" y="3356"/>
                  </a:cubicBezTo>
                  <a:cubicBezTo>
                    <a:pt x="69" y="3424"/>
                    <a:pt x="138" y="3447"/>
                    <a:pt x="206" y="3470"/>
                  </a:cubicBezTo>
                  <a:cubicBezTo>
                    <a:pt x="206" y="3470"/>
                    <a:pt x="229" y="3470"/>
                    <a:pt x="229" y="3493"/>
                  </a:cubicBezTo>
                  <a:cubicBezTo>
                    <a:pt x="229" y="3515"/>
                    <a:pt x="252" y="3561"/>
                    <a:pt x="297" y="3584"/>
                  </a:cubicBezTo>
                  <a:cubicBezTo>
                    <a:pt x="320" y="3584"/>
                    <a:pt x="320" y="3607"/>
                    <a:pt x="343" y="3607"/>
                  </a:cubicBezTo>
                  <a:lnTo>
                    <a:pt x="366" y="3607"/>
                  </a:lnTo>
                  <a:cubicBezTo>
                    <a:pt x="434" y="3607"/>
                    <a:pt x="480" y="3607"/>
                    <a:pt x="548" y="3630"/>
                  </a:cubicBezTo>
                  <a:cubicBezTo>
                    <a:pt x="526" y="3630"/>
                    <a:pt x="503" y="3652"/>
                    <a:pt x="503" y="3675"/>
                  </a:cubicBezTo>
                  <a:cubicBezTo>
                    <a:pt x="480" y="3698"/>
                    <a:pt x="480" y="3744"/>
                    <a:pt x="480" y="3789"/>
                  </a:cubicBezTo>
                  <a:cubicBezTo>
                    <a:pt x="480" y="3812"/>
                    <a:pt x="503" y="3858"/>
                    <a:pt x="526" y="3858"/>
                  </a:cubicBezTo>
                  <a:cubicBezTo>
                    <a:pt x="526" y="3881"/>
                    <a:pt x="548" y="3881"/>
                    <a:pt x="548" y="3904"/>
                  </a:cubicBezTo>
                  <a:cubicBezTo>
                    <a:pt x="571" y="3904"/>
                    <a:pt x="594" y="3904"/>
                    <a:pt x="617" y="3926"/>
                  </a:cubicBezTo>
                  <a:cubicBezTo>
                    <a:pt x="640" y="3926"/>
                    <a:pt x="640" y="3926"/>
                    <a:pt x="663" y="3949"/>
                  </a:cubicBezTo>
                  <a:lnTo>
                    <a:pt x="754" y="3949"/>
                  </a:lnTo>
                  <a:cubicBezTo>
                    <a:pt x="754" y="3972"/>
                    <a:pt x="754" y="3995"/>
                    <a:pt x="777" y="4018"/>
                  </a:cubicBezTo>
                  <a:cubicBezTo>
                    <a:pt x="777" y="4040"/>
                    <a:pt x="800" y="4063"/>
                    <a:pt x="800" y="4063"/>
                  </a:cubicBezTo>
                  <a:cubicBezTo>
                    <a:pt x="822" y="4086"/>
                    <a:pt x="822" y="4086"/>
                    <a:pt x="845" y="4109"/>
                  </a:cubicBezTo>
                  <a:cubicBezTo>
                    <a:pt x="868" y="4109"/>
                    <a:pt x="868" y="4109"/>
                    <a:pt x="891" y="4132"/>
                  </a:cubicBezTo>
                  <a:lnTo>
                    <a:pt x="1028" y="4132"/>
                  </a:lnTo>
                  <a:cubicBezTo>
                    <a:pt x="1028" y="4155"/>
                    <a:pt x="1005" y="4177"/>
                    <a:pt x="1005" y="4200"/>
                  </a:cubicBezTo>
                  <a:cubicBezTo>
                    <a:pt x="1005" y="4200"/>
                    <a:pt x="1005" y="4223"/>
                    <a:pt x="1005" y="4223"/>
                  </a:cubicBezTo>
                  <a:cubicBezTo>
                    <a:pt x="1005" y="4223"/>
                    <a:pt x="1005" y="4223"/>
                    <a:pt x="982" y="4246"/>
                  </a:cubicBezTo>
                  <a:cubicBezTo>
                    <a:pt x="959" y="4314"/>
                    <a:pt x="1005" y="4383"/>
                    <a:pt x="1073" y="4428"/>
                  </a:cubicBezTo>
                  <a:cubicBezTo>
                    <a:pt x="1073" y="4474"/>
                    <a:pt x="1073" y="4497"/>
                    <a:pt x="1096" y="4520"/>
                  </a:cubicBezTo>
                  <a:cubicBezTo>
                    <a:pt x="1142" y="4565"/>
                    <a:pt x="1165" y="4565"/>
                    <a:pt x="1210" y="4565"/>
                  </a:cubicBezTo>
                  <a:lnTo>
                    <a:pt x="1279" y="4565"/>
                  </a:lnTo>
                  <a:cubicBezTo>
                    <a:pt x="1302" y="4565"/>
                    <a:pt x="1325" y="4543"/>
                    <a:pt x="1347" y="4543"/>
                  </a:cubicBezTo>
                  <a:cubicBezTo>
                    <a:pt x="1370" y="4543"/>
                    <a:pt x="1370" y="4520"/>
                    <a:pt x="1393" y="4520"/>
                  </a:cubicBezTo>
                  <a:cubicBezTo>
                    <a:pt x="1439" y="4497"/>
                    <a:pt x="1461" y="4497"/>
                    <a:pt x="1484" y="4474"/>
                  </a:cubicBezTo>
                  <a:cubicBezTo>
                    <a:pt x="1530" y="4451"/>
                    <a:pt x="1598" y="4428"/>
                    <a:pt x="1644" y="4383"/>
                  </a:cubicBezTo>
                  <a:cubicBezTo>
                    <a:pt x="1690" y="4360"/>
                    <a:pt x="1713" y="4337"/>
                    <a:pt x="1758" y="4314"/>
                  </a:cubicBezTo>
                  <a:cubicBezTo>
                    <a:pt x="1804" y="4269"/>
                    <a:pt x="1872" y="4246"/>
                    <a:pt x="1918" y="4200"/>
                  </a:cubicBezTo>
                  <a:cubicBezTo>
                    <a:pt x="1918" y="4177"/>
                    <a:pt x="1918" y="4177"/>
                    <a:pt x="1941" y="4177"/>
                  </a:cubicBezTo>
                  <a:cubicBezTo>
                    <a:pt x="1964" y="4155"/>
                    <a:pt x="1986" y="4132"/>
                    <a:pt x="1986" y="4109"/>
                  </a:cubicBezTo>
                  <a:cubicBezTo>
                    <a:pt x="2009" y="4086"/>
                    <a:pt x="2009" y="4040"/>
                    <a:pt x="2009" y="4018"/>
                  </a:cubicBezTo>
                  <a:lnTo>
                    <a:pt x="2032" y="4018"/>
                  </a:lnTo>
                  <a:cubicBezTo>
                    <a:pt x="2078" y="4018"/>
                    <a:pt x="2123" y="3995"/>
                    <a:pt x="2169" y="3972"/>
                  </a:cubicBezTo>
                  <a:cubicBezTo>
                    <a:pt x="2238" y="3949"/>
                    <a:pt x="2283" y="3926"/>
                    <a:pt x="2329" y="3904"/>
                  </a:cubicBezTo>
                  <a:cubicBezTo>
                    <a:pt x="2352" y="3881"/>
                    <a:pt x="2374" y="3858"/>
                    <a:pt x="2352" y="3835"/>
                  </a:cubicBezTo>
                  <a:cubicBezTo>
                    <a:pt x="2338" y="3808"/>
                    <a:pt x="2325" y="3797"/>
                    <a:pt x="2312" y="3797"/>
                  </a:cubicBezTo>
                  <a:cubicBezTo>
                    <a:pt x="2302" y="3797"/>
                    <a:pt x="2293" y="3803"/>
                    <a:pt x="2283" y="3812"/>
                  </a:cubicBezTo>
                  <a:cubicBezTo>
                    <a:pt x="2260" y="3812"/>
                    <a:pt x="2238" y="3812"/>
                    <a:pt x="2238" y="3835"/>
                  </a:cubicBezTo>
                  <a:lnTo>
                    <a:pt x="2123" y="3835"/>
                  </a:lnTo>
                  <a:cubicBezTo>
                    <a:pt x="2123" y="3835"/>
                    <a:pt x="2146" y="3812"/>
                    <a:pt x="2146" y="3812"/>
                  </a:cubicBezTo>
                  <a:cubicBezTo>
                    <a:pt x="2238" y="3698"/>
                    <a:pt x="2352" y="3584"/>
                    <a:pt x="2443" y="3493"/>
                  </a:cubicBezTo>
                  <a:cubicBezTo>
                    <a:pt x="2489" y="3447"/>
                    <a:pt x="2557" y="3401"/>
                    <a:pt x="2603" y="3356"/>
                  </a:cubicBezTo>
                  <a:cubicBezTo>
                    <a:pt x="2603" y="3333"/>
                    <a:pt x="2626" y="3310"/>
                    <a:pt x="2648" y="3310"/>
                  </a:cubicBezTo>
                  <a:cubicBezTo>
                    <a:pt x="2694" y="3264"/>
                    <a:pt x="2740" y="3219"/>
                    <a:pt x="2762" y="3173"/>
                  </a:cubicBezTo>
                  <a:cubicBezTo>
                    <a:pt x="2785" y="3173"/>
                    <a:pt x="2785" y="3150"/>
                    <a:pt x="2808" y="3150"/>
                  </a:cubicBezTo>
                  <a:lnTo>
                    <a:pt x="2808" y="3127"/>
                  </a:lnTo>
                  <a:cubicBezTo>
                    <a:pt x="2831" y="3105"/>
                    <a:pt x="2854" y="3082"/>
                    <a:pt x="2877" y="3036"/>
                  </a:cubicBezTo>
                  <a:cubicBezTo>
                    <a:pt x="2922" y="2991"/>
                    <a:pt x="2945" y="2945"/>
                    <a:pt x="2991" y="2899"/>
                  </a:cubicBezTo>
                  <a:cubicBezTo>
                    <a:pt x="3014" y="2854"/>
                    <a:pt x="3036" y="2831"/>
                    <a:pt x="3059" y="2785"/>
                  </a:cubicBezTo>
                  <a:cubicBezTo>
                    <a:pt x="3128" y="2694"/>
                    <a:pt x="3196" y="2625"/>
                    <a:pt x="3242" y="2534"/>
                  </a:cubicBezTo>
                  <a:cubicBezTo>
                    <a:pt x="3242" y="2488"/>
                    <a:pt x="3265" y="2466"/>
                    <a:pt x="3287" y="2443"/>
                  </a:cubicBezTo>
                  <a:cubicBezTo>
                    <a:pt x="3310" y="2420"/>
                    <a:pt x="3333" y="2374"/>
                    <a:pt x="3333" y="2351"/>
                  </a:cubicBezTo>
                  <a:cubicBezTo>
                    <a:pt x="3356" y="2329"/>
                    <a:pt x="3379" y="2283"/>
                    <a:pt x="3379" y="2260"/>
                  </a:cubicBezTo>
                  <a:cubicBezTo>
                    <a:pt x="3402" y="2237"/>
                    <a:pt x="3424" y="2192"/>
                    <a:pt x="3447" y="2146"/>
                  </a:cubicBezTo>
                  <a:cubicBezTo>
                    <a:pt x="3447" y="2146"/>
                    <a:pt x="3447" y="2123"/>
                    <a:pt x="3470" y="2123"/>
                  </a:cubicBezTo>
                  <a:cubicBezTo>
                    <a:pt x="3493" y="2077"/>
                    <a:pt x="3493" y="2032"/>
                    <a:pt x="3516" y="1986"/>
                  </a:cubicBezTo>
                  <a:cubicBezTo>
                    <a:pt x="3516" y="1986"/>
                    <a:pt x="3516" y="2009"/>
                    <a:pt x="3516" y="2032"/>
                  </a:cubicBezTo>
                  <a:cubicBezTo>
                    <a:pt x="3539" y="1918"/>
                    <a:pt x="3584" y="1826"/>
                    <a:pt x="3653" y="1758"/>
                  </a:cubicBezTo>
                  <a:cubicBezTo>
                    <a:pt x="3698" y="1644"/>
                    <a:pt x="3767" y="1575"/>
                    <a:pt x="3835" y="1484"/>
                  </a:cubicBezTo>
                  <a:cubicBezTo>
                    <a:pt x="3881" y="1416"/>
                    <a:pt x="3927" y="1370"/>
                    <a:pt x="3972" y="1301"/>
                  </a:cubicBezTo>
                  <a:cubicBezTo>
                    <a:pt x="4041" y="1233"/>
                    <a:pt x="4109" y="1187"/>
                    <a:pt x="4178" y="1119"/>
                  </a:cubicBezTo>
                  <a:cubicBezTo>
                    <a:pt x="4200" y="1096"/>
                    <a:pt x="4246" y="1073"/>
                    <a:pt x="4292" y="1050"/>
                  </a:cubicBezTo>
                  <a:cubicBezTo>
                    <a:pt x="4315" y="1050"/>
                    <a:pt x="4337" y="1050"/>
                    <a:pt x="4360" y="1028"/>
                  </a:cubicBezTo>
                  <a:cubicBezTo>
                    <a:pt x="4383" y="1028"/>
                    <a:pt x="4406" y="1005"/>
                    <a:pt x="4429" y="1005"/>
                  </a:cubicBezTo>
                  <a:lnTo>
                    <a:pt x="4474" y="1005"/>
                  </a:lnTo>
                  <a:cubicBezTo>
                    <a:pt x="4497" y="982"/>
                    <a:pt x="4497" y="982"/>
                    <a:pt x="4497" y="982"/>
                  </a:cubicBezTo>
                  <a:cubicBezTo>
                    <a:pt x="4520" y="982"/>
                    <a:pt x="4543" y="982"/>
                    <a:pt x="4543" y="959"/>
                  </a:cubicBezTo>
                  <a:cubicBezTo>
                    <a:pt x="4680" y="891"/>
                    <a:pt x="4657" y="731"/>
                    <a:pt x="4611" y="617"/>
                  </a:cubicBezTo>
                  <a:cubicBezTo>
                    <a:pt x="4589" y="548"/>
                    <a:pt x="4543" y="480"/>
                    <a:pt x="4520" y="411"/>
                  </a:cubicBezTo>
                  <a:cubicBezTo>
                    <a:pt x="4497" y="366"/>
                    <a:pt x="4474" y="297"/>
                    <a:pt x="4429" y="251"/>
                  </a:cubicBezTo>
                  <a:cubicBezTo>
                    <a:pt x="4406" y="229"/>
                    <a:pt x="4383" y="183"/>
                    <a:pt x="4360" y="160"/>
                  </a:cubicBezTo>
                  <a:cubicBezTo>
                    <a:pt x="4337" y="137"/>
                    <a:pt x="4337" y="137"/>
                    <a:pt x="4315" y="115"/>
                  </a:cubicBezTo>
                  <a:cubicBezTo>
                    <a:pt x="4292" y="92"/>
                    <a:pt x="4269" y="92"/>
                    <a:pt x="4246" y="69"/>
                  </a:cubicBezTo>
                  <a:cubicBezTo>
                    <a:pt x="4246" y="69"/>
                    <a:pt x="4223" y="46"/>
                    <a:pt x="4200" y="46"/>
                  </a:cubicBezTo>
                  <a:cubicBezTo>
                    <a:pt x="4178" y="23"/>
                    <a:pt x="4132" y="0"/>
                    <a:pt x="41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9749;p58">
              <a:extLst>
                <a:ext uri="{FF2B5EF4-FFF2-40B4-BE49-F238E27FC236}">
                  <a16:creationId xmlns:a16="http://schemas.microsoft.com/office/drawing/2014/main" id="{D034F59D-28E1-F36E-2339-F851E345FCE3}"/>
                </a:ext>
              </a:extLst>
            </p:cNvPr>
            <p:cNvSpPr/>
            <p:nvPr/>
          </p:nvSpPr>
          <p:spPr>
            <a:xfrm>
              <a:off x="5599053" y="3163093"/>
              <a:ext cx="594575" cy="616101"/>
            </a:xfrm>
            <a:custGeom>
              <a:avLst/>
              <a:gdLst/>
              <a:ahLst/>
              <a:cxnLst/>
              <a:rect l="l" t="t" r="r" b="b"/>
              <a:pathLst>
                <a:path w="12623" h="13080" extrusionOk="0">
                  <a:moveTo>
                    <a:pt x="6779" y="1"/>
                  </a:moveTo>
                  <a:cubicBezTo>
                    <a:pt x="6551" y="1"/>
                    <a:pt x="6300" y="23"/>
                    <a:pt x="6095" y="46"/>
                  </a:cubicBezTo>
                  <a:lnTo>
                    <a:pt x="5958" y="46"/>
                  </a:lnTo>
                  <a:cubicBezTo>
                    <a:pt x="5661" y="69"/>
                    <a:pt x="5364" y="138"/>
                    <a:pt x="5090" y="252"/>
                  </a:cubicBezTo>
                  <a:cubicBezTo>
                    <a:pt x="4953" y="320"/>
                    <a:pt x="4816" y="366"/>
                    <a:pt x="4679" y="434"/>
                  </a:cubicBezTo>
                  <a:cubicBezTo>
                    <a:pt x="4520" y="503"/>
                    <a:pt x="4383" y="571"/>
                    <a:pt x="4269" y="640"/>
                  </a:cubicBezTo>
                  <a:cubicBezTo>
                    <a:pt x="4109" y="731"/>
                    <a:pt x="3972" y="822"/>
                    <a:pt x="3858" y="891"/>
                  </a:cubicBezTo>
                  <a:cubicBezTo>
                    <a:pt x="3812" y="936"/>
                    <a:pt x="3766" y="959"/>
                    <a:pt x="3721" y="1005"/>
                  </a:cubicBezTo>
                  <a:lnTo>
                    <a:pt x="3675" y="1028"/>
                  </a:lnTo>
                  <a:lnTo>
                    <a:pt x="3675" y="1051"/>
                  </a:lnTo>
                  <a:cubicBezTo>
                    <a:pt x="3607" y="1073"/>
                    <a:pt x="3561" y="1119"/>
                    <a:pt x="3515" y="1165"/>
                  </a:cubicBezTo>
                  <a:cubicBezTo>
                    <a:pt x="3310" y="1347"/>
                    <a:pt x="3104" y="1553"/>
                    <a:pt x="2876" y="1804"/>
                  </a:cubicBezTo>
                  <a:lnTo>
                    <a:pt x="2831" y="1849"/>
                  </a:lnTo>
                  <a:cubicBezTo>
                    <a:pt x="2785" y="1895"/>
                    <a:pt x="2739" y="1941"/>
                    <a:pt x="2694" y="1986"/>
                  </a:cubicBezTo>
                  <a:cubicBezTo>
                    <a:pt x="2671" y="2032"/>
                    <a:pt x="2648" y="2078"/>
                    <a:pt x="2602" y="2101"/>
                  </a:cubicBezTo>
                  <a:lnTo>
                    <a:pt x="2602" y="2123"/>
                  </a:lnTo>
                  <a:lnTo>
                    <a:pt x="2557" y="2169"/>
                  </a:lnTo>
                  <a:cubicBezTo>
                    <a:pt x="2511" y="2169"/>
                    <a:pt x="2488" y="2192"/>
                    <a:pt x="2465" y="2215"/>
                  </a:cubicBezTo>
                  <a:cubicBezTo>
                    <a:pt x="2465" y="2238"/>
                    <a:pt x="2443" y="2260"/>
                    <a:pt x="2443" y="2283"/>
                  </a:cubicBezTo>
                  <a:cubicBezTo>
                    <a:pt x="2420" y="2329"/>
                    <a:pt x="2374" y="2374"/>
                    <a:pt x="2351" y="2420"/>
                  </a:cubicBezTo>
                  <a:lnTo>
                    <a:pt x="2351" y="2443"/>
                  </a:lnTo>
                  <a:cubicBezTo>
                    <a:pt x="2306" y="2489"/>
                    <a:pt x="2260" y="2557"/>
                    <a:pt x="2237" y="2603"/>
                  </a:cubicBezTo>
                  <a:lnTo>
                    <a:pt x="2214" y="2648"/>
                  </a:lnTo>
                  <a:lnTo>
                    <a:pt x="2191" y="2671"/>
                  </a:lnTo>
                  <a:cubicBezTo>
                    <a:pt x="2146" y="2763"/>
                    <a:pt x="2077" y="2854"/>
                    <a:pt x="2009" y="2968"/>
                  </a:cubicBezTo>
                  <a:lnTo>
                    <a:pt x="1940" y="3082"/>
                  </a:lnTo>
                  <a:cubicBezTo>
                    <a:pt x="1895" y="3128"/>
                    <a:pt x="1872" y="3173"/>
                    <a:pt x="1849" y="3219"/>
                  </a:cubicBezTo>
                  <a:lnTo>
                    <a:pt x="1826" y="3265"/>
                  </a:lnTo>
                  <a:cubicBezTo>
                    <a:pt x="1781" y="3333"/>
                    <a:pt x="1735" y="3402"/>
                    <a:pt x="1712" y="3470"/>
                  </a:cubicBezTo>
                  <a:cubicBezTo>
                    <a:pt x="1666" y="3561"/>
                    <a:pt x="1621" y="3653"/>
                    <a:pt x="1575" y="3744"/>
                  </a:cubicBezTo>
                  <a:lnTo>
                    <a:pt x="1484" y="3881"/>
                  </a:lnTo>
                  <a:cubicBezTo>
                    <a:pt x="1415" y="4018"/>
                    <a:pt x="1347" y="4178"/>
                    <a:pt x="1301" y="4292"/>
                  </a:cubicBezTo>
                  <a:lnTo>
                    <a:pt x="1301" y="4337"/>
                  </a:lnTo>
                  <a:lnTo>
                    <a:pt x="1278" y="4360"/>
                  </a:lnTo>
                  <a:lnTo>
                    <a:pt x="1256" y="4406"/>
                  </a:lnTo>
                  <a:cubicBezTo>
                    <a:pt x="1256" y="4429"/>
                    <a:pt x="1233" y="4452"/>
                    <a:pt x="1233" y="4497"/>
                  </a:cubicBezTo>
                  <a:cubicBezTo>
                    <a:pt x="1210" y="4566"/>
                    <a:pt x="1187" y="4611"/>
                    <a:pt x="1164" y="4680"/>
                  </a:cubicBezTo>
                  <a:cubicBezTo>
                    <a:pt x="1141" y="4748"/>
                    <a:pt x="1119" y="4840"/>
                    <a:pt x="1096" y="4908"/>
                  </a:cubicBezTo>
                  <a:cubicBezTo>
                    <a:pt x="1073" y="4977"/>
                    <a:pt x="1073" y="5045"/>
                    <a:pt x="1050" y="5114"/>
                  </a:cubicBezTo>
                  <a:cubicBezTo>
                    <a:pt x="1027" y="5159"/>
                    <a:pt x="1005" y="5228"/>
                    <a:pt x="982" y="5296"/>
                  </a:cubicBezTo>
                  <a:lnTo>
                    <a:pt x="982" y="5342"/>
                  </a:lnTo>
                  <a:lnTo>
                    <a:pt x="982" y="5365"/>
                  </a:lnTo>
                  <a:lnTo>
                    <a:pt x="959" y="5410"/>
                  </a:lnTo>
                  <a:lnTo>
                    <a:pt x="936" y="5524"/>
                  </a:lnTo>
                  <a:lnTo>
                    <a:pt x="890" y="5661"/>
                  </a:lnTo>
                  <a:lnTo>
                    <a:pt x="868" y="5707"/>
                  </a:lnTo>
                  <a:lnTo>
                    <a:pt x="868" y="5753"/>
                  </a:lnTo>
                  <a:cubicBezTo>
                    <a:pt x="845" y="5821"/>
                    <a:pt x="822" y="5867"/>
                    <a:pt x="822" y="5935"/>
                  </a:cubicBezTo>
                  <a:cubicBezTo>
                    <a:pt x="776" y="6049"/>
                    <a:pt x="753" y="6163"/>
                    <a:pt x="731" y="6255"/>
                  </a:cubicBezTo>
                  <a:lnTo>
                    <a:pt x="731" y="6278"/>
                  </a:lnTo>
                  <a:lnTo>
                    <a:pt x="708" y="6300"/>
                  </a:lnTo>
                  <a:lnTo>
                    <a:pt x="708" y="6323"/>
                  </a:lnTo>
                  <a:lnTo>
                    <a:pt x="708" y="6369"/>
                  </a:lnTo>
                  <a:lnTo>
                    <a:pt x="662" y="6506"/>
                  </a:lnTo>
                  <a:lnTo>
                    <a:pt x="662" y="6529"/>
                  </a:lnTo>
                  <a:cubicBezTo>
                    <a:pt x="639" y="6574"/>
                    <a:pt x="639" y="6620"/>
                    <a:pt x="616" y="6666"/>
                  </a:cubicBezTo>
                  <a:cubicBezTo>
                    <a:pt x="616" y="6711"/>
                    <a:pt x="594" y="6734"/>
                    <a:pt x="594" y="6780"/>
                  </a:cubicBezTo>
                  <a:lnTo>
                    <a:pt x="571" y="6848"/>
                  </a:lnTo>
                  <a:cubicBezTo>
                    <a:pt x="548" y="6894"/>
                    <a:pt x="548" y="6962"/>
                    <a:pt x="525" y="7008"/>
                  </a:cubicBezTo>
                  <a:cubicBezTo>
                    <a:pt x="525" y="7076"/>
                    <a:pt x="502" y="7122"/>
                    <a:pt x="525" y="7145"/>
                  </a:cubicBezTo>
                  <a:cubicBezTo>
                    <a:pt x="525" y="7191"/>
                    <a:pt x="525" y="7236"/>
                    <a:pt x="548" y="7259"/>
                  </a:cubicBezTo>
                  <a:cubicBezTo>
                    <a:pt x="594" y="7328"/>
                    <a:pt x="639" y="7373"/>
                    <a:pt x="662" y="7442"/>
                  </a:cubicBezTo>
                  <a:cubicBezTo>
                    <a:pt x="662" y="7465"/>
                    <a:pt x="685" y="7465"/>
                    <a:pt x="685" y="7487"/>
                  </a:cubicBezTo>
                  <a:cubicBezTo>
                    <a:pt x="685" y="7510"/>
                    <a:pt x="708" y="7510"/>
                    <a:pt x="708" y="7533"/>
                  </a:cubicBezTo>
                  <a:cubicBezTo>
                    <a:pt x="708" y="7556"/>
                    <a:pt x="731" y="7579"/>
                    <a:pt x="753" y="7601"/>
                  </a:cubicBezTo>
                  <a:lnTo>
                    <a:pt x="753" y="7624"/>
                  </a:lnTo>
                  <a:cubicBezTo>
                    <a:pt x="799" y="7670"/>
                    <a:pt x="822" y="7738"/>
                    <a:pt x="845" y="7830"/>
                  </a:cubicBezTo>
                  <a:cubicBezTo>
                    <a:pt x="868" y="7898"/>
                    <a:pt x="890" y="7989"/>
                    <a:pt x="913" y="8058"/>
                  </a:cubicBezTo>
                  <a:lnTo>
                    <a:pt x="913" y="8126"/>
                  </a:lnTo>
                  <a:cubicBezTo>
                    <a:pt x="936" y="8218"/>
                    <a:pt x="959" y="8309"/>
                    <a:pt x="959" y="8400"/>
                  </a:cubicBezTo>
                  <a:cubicBezTo>
                    <a:pt x="959" y="8469"/>
                    <a:pt x="959" y="8537"/>
                    <a:pt x="959" y="8606"/>
                  </a:cubicBezTo>
                  <a:cubicBezTo>
                    <a:pt x="936" y="8697"/>
                    <a:pt x="936" y="8743"/>
                    <a:pt x="936" y="8811"/>
                  </a:cubicBezTo>
                  <a:cubicBezTo>
                    <a:pt x="913" y="8834"/>
                    <a:pt x="890" y="8880"/>
                    <a:pt x="868" y="8925"/>
                  </a:cubicBezTo>
                  <a:cubicBezTo>
                    <a:pt x="845" y="8994"/>
                    <a:pt x="799" y="9039"/>
                    <a:pt x="753" y="9085"/>
                  </a:cubicBezTo>
                  <a:lnTo>
                    <a:pt x="708" y="9154"/>
                  </a:lnTo>
                  <a:lnTo>
                    <a:pt x="685" y="9176"/>
                  </a:lnTo>
                  <a:cubicBezTo>
                    <a:pt x="639" y="9245"/>
                    <a:pt x="571" y="9313"/>
                    <a:pt x="525" y="9382"/>
                  </a:cubicBezTo>
                  <a:cubicBezTo>
                    <a:pt x="480" y="9405"/>
                    <a:pt x="457" y="9450"/>
                    <a:pt x="388" y="9496"/>
                  </a:cubicBezTo>
                  <a:cubicBezTo>
                    <a:pt x="388" y="9496"/>
                    <a:pt x="365" y="9496"/>
                    <a:pt x="343" y="9519"/>
                  </a:cubicBezTo>
                  <a:lnTo>
                    <a:pt x="297" y="9519"/>
                  </a:lnTo>
                  <a:cubicBezTo>
                    <a:pt x="297" y="9542"/>
                    <a:pt x="274" y="9542"/>
                    <a:pt x="251" y="9564"/>
                  </a:cubicBezTo>
                  <a:lnTo>
                    <a:pt x="228" y="9564"/>
                  </a:lnTo>
                  <a:cubicBezTo>
                    <a:pt x="206" y="9564"/>
                    <a:pt x="206" y="9564"/>
                    <a:pt x="183" y="9587"/>
                  </a:cubicBezTo>
                  <a:cubicBezTo>
                    <a:pt x="160" y="9587"/>
                    <a:pt x="137" y="9587"/>
                    <a:pt x="137" y="9610"/>
                  </a:cubicBezTo>
                  <a:cubicBezTo>
                    <a:pt x="114" y="9610"/>
                    <a:pt x="91" y="9633"/>
                    <a:pt x="69" y="9656"/>
                  </a:cubicBezTo>
                  <a:cubicBezTo>
                    <a:pt x="23" y="9679"/>
                    <a:pt x="0" y="9747"/>
                    <a:pt x="0" y="9793"/>
                  </a:cubicBezTo>
                  <a:cubicBezTo>
                    <a:pt x="0" y="9838"/>
                    <a:pt x="23" y="9884"/>
                    <a:pt x="46" y="9930"/>
                  </a:cubicBezTo>
                  <a:cubicBezTo>
                    <a:pt x="91" y="9975"/>
                    <a:pt x="137" y="10044"/>
                    <a:pt x="183" y="10089"/>
                  </a:cubicBezTo>
                  <a:cubicBezTo>
                    <a:pt x="251" y="10204"/>
                    <a:pt x="343" y="10272"/>
                    <a:pt x="434" y="10363"/>
                  </a:cubicBezTo>
                  <a:lnTo>
                    <a:pt x="480" y="10386"/>
                  </a:lnTo>
                  <a:cubicBezTo>
                    <a:pt x="502" y="10409"/>
                    <a:pt x="502" y="10432"/>
                    <a:pt x="525" y="10455"/>
                  </a:cubicBezTo>
                  <a:cubicBezTo>
                    <a:pt x="548" y="10477"/>
                    <a:pt x="571" y="10500"/>
                    <a:pt x="594" y="10523"/>
                  </a:cubicBezTo>
                  <a:lnTo>
                    <a:pt x="616" y="10546"/>
                  </a:lnTo>
                  <a:cubicBezTo>
                    <a:pt x="662" y="10614"/>
                    <a:pt x="708" y="10660"/>
                    <a:pt x="753" y="10729"/>
                  </a:cubicBezTo>
                  <a:cubicBezTo>
                    <a:pt x="822" y="10843"/>
                    <a:pt x="913" y="10957"/>
                    <a:pt x="1027" y="11048"/>
                  </a:cubicBezTo>
                  <a:cubicBezTo>
                    <a:pt x="1141" y="11162"/>
                    <a:pt x="1278" y="11276"/>
                    <a:pt x="1393" y="11368"/>
                  </a:cubicBezTo>
                  <a:cubicBezTo>
                    <a:pt x="1484" y="11436"/>
                    <a:pt x="1575" y="11505"/>
                    <a:pt x="1644" y="11550"/>
                  </a:cubicBezTo>
                  <a:lnTo>
                    <a:pt x="1689" y="11573"/>
                  </a:lnTo>
                  <a:lnTo>
                    <a:pt x="1758" y="11619"/>
                  </a:lnTo>
                  <a:cubicBezTo>
                    <a:pt x="1895" y="11733"/>
                    <a:pt x="2032" y="11824"/>
                    <a:pt x="2169" y="11893"/>
                  </a:cubicBezTo>
                  <a:cubicBezTo>
                    <a:pt x="2237" y="11938"/>
                    <a:pt x="2283" y="11961"/>
                    <a:pt x="2328" y="11984"/>
                  </a:cubicBezTo>
                  <a:lnTo>
                    <a:pt x="2374" y="12007"/>
                  </a:lnTo>
                  <a:lnTo>
                    <a:pt x="2420" y="12052"/>
                  </a:lnTo>
                  <a:cubicBezTo>
                    <a:pt x="2465" y="12075"/>
                    <a:pt x="2511" y="12098"/>
                    <a:pt x="2557" y="12121"/>
                  </a:cubicBezTo>
                  <a:cubicBezTo>
                    <a:pt x="2579" y="12144"/>
                    <a:pt x="2625" y="12167"/>
                    <a:pt x="2648" y="12189"/>
                  </a:cubicBezTo>
                  <a:cubicBezTo>
                    <a:pt x="2694" y="12212"/>
                    <a:pt x="2716" y="12235"/>
                    <a:pt x="2739" y="12258"/>
                  </a:cubicBezTo>
                  <a:cubicBezTo>
                    <a:pt x="2785" y="12303"/>
                    <a:pt x="2853" y="12326"/>
                    <a:pt x="2899" y="12349"/>
                  </a:cubicBezTo>
                  <a:lnTo>
                    <a:pt x="2967" y="12372"/>
                  </a:lnTo>
                  <a:cubicBezTo>
                    <a:pt x="2990" y="12395"/>
                    <a:pt x="3036" y="12418"/>
                    <a:pt x="3059" y="12418"/>
                  </a:cubicBezTo>
                  <a:cubicBezTo>
                    <a:pt x="3104" y="12440"/>
                    <a:pt x="3127" y="12463"/>
                    <a:pt x="3173" y="12486"/>
                  </a:cubicBezTo>
                  <a:cubicBezTo>
                    <a:pt x="3219" y="12509"/>
                    <a:pt x="3264" y="12532"/>
                    <a:pt x="3333" y="12555"/>
                  </a:cubicBezTo>
                  <a:lnTo>
                    <a:pt x="3378" y="12577"/>
                  </a:lnTo>
                  <a:cubicBezTo>
                    <a:pt x="3401" y="12577"/>
                    <a:pt x="3447" y="12600"/>
                    <a:pt x="3492" y="12623"/>
                  </a:cubicBezTo>
                  <a:cubicBezTo>
                    <a:pt x="3515" y="12623"/>
                    <a:pt x="3538" y="12646"/>
                    <a:pt x="3584" y="12646"/>
                  </a:cubicBezTo>
                  <a:cubicBezTo>
                    <a:pt x="3629" y="12669"/>
                    <a:pt x="3675" y="12691"/>
                    <a:pt x="3721" y="12714"/>
                  </a:cubicBezTo>
                  <a:lnTo>
                    <a:pt x="3766" y="12737"/>
                  </a:lnTo>
                  <a:cubicBezTo>
                    <a:pt x="3835" y="12737"/>
                    <a:pt x="3880" y="12760"/>
                    <a:pt x="3926" y="12783"/>
                  </a:cubicBezTo>
                  <a:lnTo>
                    <a:pt x="3995" y="12806"/>
                  </a:lnTo>
                  <a:cubicBezTo>
                    <a:pt x="4063" y="12828"/>
                    <a:pt x="4154" y="12851"/>
                    <a:pt x="4246" y="12874"/>
                  </a:cubicBezTo>
                  <a:lnTo>
                    <a:pt x="4451" y="12897"/>
                  </a:lnTo>
                  <a:cubicBezTo>
                    <a:pt x="4497" y="12897"/>
                    <a:pt x="4542" y="12920"/>
                    <a:pt x="4588" y="12920"/>
                  </a:cubicBezTo>
                  <a:cubicBezTo>
                    <a:pt x="4611" y="12920"/>
                    <a:pt x="4634" y="12943"/>
                    <a:pt x="4679" y="12943"/>
                  </a:cubicBezTo>
                  <a:cubicBezTo>
                    <a:pt x="4748" y="12943"/>
                    <a:pt x="4816" y="12965"/>
                    <a:pt x="4908" y="12965"/>
                  </a:cubicBezTo>
                  <a:cubicBezTo>
                    <a:pt x="4953" y="12988"/>
                    <a:pt x="4999" y="12988"/>
                    <a:pt x="5067" y="12988"/>
                  </a:cubicBezTo>
                  <a:lnTo>
                    <a:pt x="5136" y="13011"/>
                  </a:lnTo>
                  <a:cubicBezTo>
                    <a:pt x="5273" y="13034"/>
                    <a:pt x="5410" y="13057"/>
                    <a:pt x="5547" y="13057"/>
                  </a:cubicBezTo>
                  <a:lnTo>
                    <a:pt x="5798" y="13057"/>
                  </a:lnTo>
                  <a:cubicBezTo>
                    <a:pt x="5866" y="13057"/>
                    <a:pt x="5935" y="13080"/>
                    <a:pt x="6003" y="13080"/>
                  </a:cubicBezTo>
                  <a:cubicBezTo>
                    <a:pt x="6140" y="13080"/>
                    <a:pt x="6254" y="13057"/>
                    <a:pt x="6368" y="13034"/>
                  </a:cubicBezTo>
                  <a:lnTo>
                    <a:pt x="6483" y="13011"/>
                  </a:lnTo>
                  <a:lnTo>
                    <a:pt x="6688" y="13011"/>
                  </a:lnTo>
                  <a:lnTo>
                    <a:pt x="6734" y="12988"/>
                  </a:lnTo>
                  <a:lnTo>
                    <a:pt x="6825" y="12988"/>
                  </a:lnTo>
                  <a:cubicBezTo>
                    <a:pt x="6893" y="12988"/>
                    <a:pt x="6916" y="12965"/>
                    <a:pt x="6962" y="12965"/>
                  </a:cubicBezTo>
                  <a:lnTo>
                    <a:pt x="7030" y="12965"/>
                  </a:lnTo>
                  <a:cubicBezTo>
                    <a:pt x="7099" y="12965"/>
                    <a:pt x="7145" y="12943"/>
                    <a:pt x="7190" y="12943"/>
                  </a:cubicBezTo>
                  <a:cubicBezTo>
                    <a:pt x="7236" y="12943"/>
                    <a:pt x="7281" y="12943"/>
                    <a:pt x="7304" y="12920"/>
                  </a:cubicBezTo>
                  <a:lnTo>
                    <a:pt x="7418" y="12920"/>
                  </a:lnTo>
                  <a:cubicBezTo>
                    <a:pt x="7533" y="12920"/>
                    <a:pt x="7647" y="12897"/>
                    <a:pt x="7761" y="12874"/>
                  </a:cubicBezTo>
                  <a:lnTo>
                    <a:pt x="7989" y="12874"/>
                  </a:lnTo>
                  <a:cubicBezTo>
                    <a:pt x="8035" y="12874"/>
                    <a:pt x="8080" y="12851"/>
                    <a:pt x="8126" y="12828"/>
                  </a:cubicBezTo>
                  <a:cubicBezTo>
                    <a:pt x="8172" y="12828"/>
                    <a:pt x="8194" y="12806"/>
                    <a:pt x="8217" y="12806"/>
                  </a:cubicBezTo>
                  <a:cubicBezTo>
                    <a:pt x="8240" y="12806"/>
                    <a:pt x="8286" y="12783"/>
                    <a:pt x="8331" y="12783"/>
                  </a:cubicBezTo>
                  <a:lnTo>
                    <a:pt x="8400" y="12783"/>
                  </a:lnTo>
                  <a:cubicBezTo>
                    <a:pt x="8446" y="12760"/>
                    <a:pt x="8491" y="12737"/>
                    <a:pt x="8514" y="12737"/>
                  </a:cubicBezTo>
                  <a:lnTo>
                    <a:pt x="8560" y="12714"/>
                  </a:lnTo>
                  <a:lnTo>
                    <a:pt x="8605" y="12691"/>
                  </a:lnTo>
                  <a:lnTo>
                    <a:pt x="8697" y="12691"/>
                  </a:lnTo>
                  <a:lnTo>
                    <a:pt x="8742" y="12669"/>
                  </a:lnTo>
                  <a:cubicBezTo>
                    <a:pt x="8811" y="12669"/>
                    <a:pt x="8856" y="12646"/>
                    <a:pt x="8925" y="12623"/>
                  </a:cubicBezTo>
                  <a:lnTo>
                    <a:pt x="8993" y="12600"/>
                  </a:lnTo>
                  <a:cubicBezTo>
                    <a:pt x="9016" y="12600"/>
                    <a:pt x="9062" y="12577"/>
                    <a:pt x="9085" y="12577"/>
                  </a:cubicBezTo>
                  <a:lnTo>
                    <a:pt x="9130" y="12555"/>
                  </a:lnTo>
                  <a:cubicBezTo>
                    <a:pt x="9153" y="12555"/>
                    <a:pt x="9176" y="12532"/>
                    <a:pt x="9222" y="12532"/>
                  </a:cubicBezTo>
                  <a:lnTo>
                    <a:pt x="9290" y="12509"/>
                  </a:lnTo>
                  <a:lnTo>
                    <a:pt x="9313" y="12509"/>
                  </a:lnTo>
                  <a:cubicBezTo>
                    <a:pt x="9381" y="12486"/>
                    <a:pt x="9450" y="12463"/>
                    <a:pt x="9518" y="12440"/>
                  </a:cubicBezTo>
                  <a:cubicBezTo>
                    <a:pt x="9610" y="12418"/>
                    <a:pt x="9769" y="12372"/>
                    <a:pt x="9906" y="12303"/>
                  </a:cubicBezTo>
                  <a:cubicBezTo>
                    <a:pt x="9975" y="12281"/>
                    <a:pt x="10021" y="12235"/>
                    <a:pt x="10066" y="12212"/>
                  </a:cubicBezTo>
                  <a:lnTo>
                    <a:pt x="10112" y="12189"/>
                  </a:lnTo>
                  <a:cubicBezTo>
                    <a:pt x="10180" y="12144"/>
                    <a:pt x="10249" y="12098"/>
                    <a:pt x="10317" y="12075"/>
                  </a:cubicBezTo>
                  <a:cubicBezTo>
                    <a:pt x="10386" y="12030"/>
                    <a:pt x="10454" y="11984"/>
                    <a:pt x="10523" y="11961"/>
                  </a:cubicBezTo>
                  <a:lnTo>
                    <a:pt x="10545" y="11938"/>
                  </a:lnTo>
                  <a:lnTo>
                    <a:pt x="10591" y="11938"/>
                  </a:lnTo>
                  <a:lnTo>
                    <a:pt x="10682" y="11870"/>
                  </a:lnTo>
                  <a:lnTo>
                    <a:pt x="10797" y="11824"/>
                  </a:lnTo>
                  <a:cubicBezTo>
                    <a:pt x="10865" y="11778"/>
                    <a:pt x="10956" y="11733"/>
                    <a:pt x="11025" y="11687"/>
                  </a:cubicBezTo>
                  <a:cubicBezTo>
                    <a:pt x="11093" y="11642"/>
                    <a:pt x="11162" y="11619"/>
                    <a:pt x="11230" y="11573"/>
                  </a:cubicBezTo>
                  <a:lnTo>
                    <a:pt x="11276" y="11527"/>
                  </a:lnTo>
                  <a:cubicBezTo>
                    <a:pt x="11322" y="11505"/>
                    <a:pt x="11344" y="11482"/>
                    <a:pt x="11367" y="11459"/>
                  </a:cubicBezTo>
                  <a:cubicBezTo>
                    <a:pt x="11413" y="11436"/>
                    <a:pt x="11459" y="11390"/>
                    <a:pt x="11527" y="11368"/>
                  </a:cubicBezTo>
                  <a:cubicBezTo>
                    <a:pt x="11550" y="11345"/>
                    <a:pt x="11573" y="11322"/>
                    <a:pt x="11618" y="11276"/>
                  </a:cubicBezTo>
                  <a:lnTo>
                    <a:pt x="11641" y="11254"/>
                  </a:lnTo>
                  <a:cubicBezTo>
                    <a:pt x="11687" y="11208"/>
                    <a:pt x="11732" y="11162"/>
                    <a:pt x="11778" y="11139"/>
                  </a:cubicBezTo>
                  <a:cubicBezTo>
                    <a:pt x="11847" y="11094"/>
                    <a:pt x="11892" y="11025"/>
                    <a:pt x="11938" y="10980"/>
                  </a:cubicBezTo>
                  <a:cubicBezTo>
                    <a:pt x="12029" y="10888"/>
                    <a:pt x="12098" y="10774"/>
                    <a:pt x="12143" y="10660"/>
                  </a:cubicBezTo>
                  <a:cubicBezTo>
                    <a:pt x="12166" y="10614"/>
                    <a:pt x="12166" y="10546"/>
                    <a:pt x="12189" y="10500"/>
                  </a:cubicBezTo>
                  <a:cubicBezTo>
                    <a:pt x="12212" y="10432"/>
                    <a:pt x="12235" y="10363"/>
                    <a:pt x="12235" y="10295"/>
                  </a:cubicBezTo>
                  <a:lnTo>
                    <a:pt x="12257" y="10249"/>
                  </a:lnTo>
                  <a:cubicBezTo>
                    <a:pt x="12257" y="10226"/>
                    <a:pt x="12257" y="10204"/>
                    <a:pt x="12235" y="10181"/>
                  </a:cubicBezTo>
                  <a:lnTo>
                    <a:pt x="12257" y="10158"/>
                  </a:lnTo>
                  <a:lnTo>
                    <a:pt x="12257" y="10112"/>
                  </a:lnTo>
                  <a:cubicBezTo>
                    <a:pt x="12303" y="9952"/>
                    <a:pt x="12372" y="9793"/>
                    <a:pt x="12394" y="9633"/>
                  </a:cubicBezTo>
                  <a:lnTo>
                    <a:pt x="12394" y="9587"/>
                  </a:lnTo>
                  <a:lnTo>
                    <a:pt x="12440" y="9427"/>
                  </a:lnTo>
                  <a:cubicBezTo>
                    <a:pt x="12440" y="9336"/>
                    <a:pt x="12463" y="9245"/>
                    <a:pt x="12486" y="9176"/>
                  </a:cubicBezTo>
                  <a:cubicBezTo>
                    <a:pt x="12508" y="9017"/>
                    <a:pt x="12531" y="8857"/>
                    <a:pt x="12554" y="8720"/>
                  </a:cubicBezTo>
                  <a:cubicBezTo>
                    <a:pt x="12554" y="8651"/>
                    <a:pt x="12577" y="8606"/>
                    <a:pt x="12577" y="8537"/>
                  </a:cubicBezTo>
                  <a:cubicBezTo>
                    <a:pt x="12577" y="8469"/>
                    <a:pt x="12577" y="8423"/>
                    <a:pt x="12577" y="8378"/>
                  </a:cubicBezTo>
                  <a:cubicBezTo>
                    <a:pt x="12600" y="8241"/>
                    <a:pt x="12600" y="8126"/>
                    <a:pt x="12600" y="8012"/>
                  </a:cubicBezTo>
                  <a:cubicBezTo>
                    <a:pt x="12623" y="7853"/>
                    <a:pt x="12623" y="7738"/>
                    <a:pt x="12623" y="7647"/>
                  </a:cubicBezTo>
                  <a:cubicBezTo>
                    <a:pt x="12623" y="7624"/>
                    <a:pt x="12623" y="7601"/>
                    <a:pt x="12623" y="7601"/>
                  </a:cubicBezTo>
                  <a:lnTo>
                    <a:pt x="12623" y="7487"/>
                  </a:lnTo>
                  <a:cubicBezTo>
                    <a:pt x="12623" y="7465"/>
                    <a:pt x="12623" y="7442"/>
                    <a:pt x="12623" y="7419"/>
                  </a:cubicBezTo>
                  <a:lnTo>
                    <a:pt x="12600" y="7396"/>
                  </a:lnTo>
                  <a:cubicBezTo>
                    <a:pt x="12600" y="7282"/>
                    <a:pt x="12600" y="7168"/>
                    <a:pt x="12600" y="7054"/>
                  </a:cubicBezTo>
                  <a:lnTo>
                    <a:pt x="12600" y="6940"/>
                  </a:lnTo>
                  <a:cubicBezTo>
                    <a:pt x="12577" y="6803"/>
                    <a:pt x="12577" y="6643"/>
                    <a:pt x="12577" y="6483"/>
                  </a:cubicBezTo>
                  <a:cubicBezTo>
                    <a:pt x="12554" y="6415"/>
                    <a:pt x="12554" y="6369"/>
                    <a:pt x="12554" y="6300"/>
                  </a:cubicBezTo>
                  <a:lnTo>
                    <a:pt x="12531" y="6255"/>
                  </a:lnTo>
                  <a:cubicBezTo>
                    <a:pt x="12531" y="6186"/>
                    <a:pt x="12531" y="6095"/>
                    <a:pt x="12508" y="6027"/>
                  </a:cubicBezTo>
                  <a:cubicBezTo>
                    <a:pt x="12508" y="6004"/>
                    <a:pt x="12508" y="5981"/>
                    <a:pt x="12508" y="5958"/>
                  </a:cubicBezTo>
                  <a:lnTo>
                    <a:pt x="12486" y="5935"/>
                  </a:lnTo>
                  <a:lnTo>
                    <a:pt x="12486" y="5912"/>
                  </a:lnTo>
                  <a:cubicBezTo>
                    <a:pt x="12486" y="5867"/>
                    <a:pt x="12486" y="5844"/>
                    <a:pt x="12486" y="5798"/>
                  </a:cubicBezTo>
                  <a:cubicBezTo>
                    <a:pt x="12463" y="5775"/>
                    <a:pt x="12463" y="5730"/>
                    <a:pt x="12440" y="5707"/>
                  </a:cubicBezTo>
                  <a:lnTo>
                    <a:pt x="12440" y="5616"/>
                  </a:lnTo>
                  <a:lnTo>
                    <a:pt x="12417" y="5547"/>
                  </a:lnTo>
                  <a:lnTo>
                    <a:pt x="12417" y="5524"/>
                  </a:lnTo>
                  <a:lnTo>
                    <a:pt x="12417" y="5502"/>
                  </a:lnTo>
                  <a:lnTo>
                    <a:pt x="12394" y="5456"/>
                  </a:lnTo>
                  <a:cubicBezTo>
                    <a:pt x="12394" y="5433"/>
                    <a:pt x="12394" y="5410"/>
                    <a:pt x="12394" y="5365"/>
                  </a:cubicBezTo>
                  <a:lnTo>
                    <a:pt x="12372" y="5342"/>
                  </a:lnTo>
                  <a:lnTo>
                    <a:pt x="12372" y="5296"/>
                  </a:lnTo>
                  <a:cubicBezTo>
                    <a:pt x="12349" y="5182"/>
                    <a:pt x="12326" y="5091"/>
                    <a:pt x="12303" y="4977"/>
                  </a:cubicBezTo>
                  <a:cubicBezTo>
                    <a:pt x="12280" y="4954"/>
                    <a:pt x="12280" y="4908"/>
                    <a:pt x="12280" y="4885"/>
                  </a:cubicBezTo>
                  <a:lnTo>
                    <a:pt x="12257" y="4862"/>
                  </a:lnTo>
                  <a:lnTo>
                    <a:pt x="12257" y="4840"/>
                  </a:lnTo>
                  <a:lnTo>
                    <a:pt x="12257" y="4794"/>
                  </a:lnTo>
                  <a:lnTo>
                    <a:pt x="12235" y="4748"/>
                  </a:lnTo>
                  <a:cubicBezTo>
                    <a:pt x="12235" y="4725"/>
                    <a:pt x="12235" y="4680"/>
                    <a:pt x="12212" y="4657"/>
                  </a:cubicBezTo>
                  <a:cubicBezTo>
                    <a:pt x="12189" y="4543"/>
                    <a:pt x="12166" y="4429"/>
                    <a:pt x="12120" y="4315"/>
                  </a:cubicBezTo>
                  <a:lnTo>
                    <a:pt x="12120" y="4292"/>
                  </a:lnTo>
                  <a:lnTo>
                    <a:pt x="12120" y="4269"/>
                  </a:lnTo>
                  <a:cubicBezTo>
                    <a:pt x="12075" y="4155"/>
                    <a:pt x="12029" y="4041"/>
                    <a:pt x="11983" y="3881"/>
                  </a:cubicBezTo>
                  <a:cubicBezTo>
                    <a:pt x="11961" y="3835"/>
                    <a:pt x="11961" y="3790"/>
                    <a:pt x="11938" y="3767"/>
                  </a:cubicBezTo>
                  <a:lnTo>
                    <a:pt x="11915" y="3698"/>
                  </a:lnTo>
                  <a:cubicBezTo>
                    <a:pt x="11892" y="3653"/>
                    <a:pt x="11892" y="3630"/>
                    <a:pt x="11869" y="3584"/>
                  </a:cubicBezTo>
                  <a:lnTo>
                    <a:pt x="11869" y="3561"/>
                  </a:lnTo>
                  <a:cubicBezTo>
                    <a:pt x="11847" y="3539"/>
                    <a:pt x="11847" y="3516"/>
                    <a:pt x="11824" y="3493"/>
                  </a:cubicBezTo>
                  <a:cubicBezTo>
                    <a:pt x="11824" y="3447"/>
                    <a:pt x="11801" y="3424"/>
                    <a:pt x="11801" y="3379"/>
                  </a:cubicBezTo>
                  <a:cubicBezTo>
                    <a:pt x="11778" y="3379"/>
                    <a:pt x="11755" y="3356"/>
                    <a:pt x="11755" y="3333"/>
                  </a:cubicBezTo>
                  <a:cubicBezTo>
                    <a:pt x="11755" y="3310"/>
                    <a:pt x="11755" y="3310"/>
                    <a:pt x="11755" y="3310"/>
                  </a:cubicBezTo>
                  <a:cubicBezTo>
                    <a:pt x="11732" y="3287"/>
                    <a:pt x="11710" y="3265"/>
                    <a:pt x="11710" y="3242"/>
                  </a:cubicBezTo>
                  <a:cubicBezTo>
                    <a:pt x="11687" y="3196"/>
                    <a:pt x="11664" y="3173"/>
                    <a:pt x="11664" y="3151"/>
                  </a:cubicBezTo>
                  <a:lnTo>
                    <a:pt x="11641" y="3128"/>
                  </a:lnTo>
                  <a:cubicBezTo>
                    <a:pt x="11618" y="3082"/>
                    <a:pt x="11595" y="3036"/>
                    <a:pt x="11595" y="2991"/>
                  </a:cubicBezTo>
                  <a:cubicBezTo>
                    <a:pt x="11573" y="2945"/>
                    <a:pt x="11550" y="2922"/>
                    <a:pt x="11550" y="2877"/>
                  </a:cubicBezTo>
                  <a:cubicBezTo>
                    <a:pt x="11527" y="2831"/>
                    <a:pt x="11504" y="2808"/>
                    <a:pt x="11504" y="2763"/>
                  </a:cubicBezTo>
                  <a:lnTo>
                    <a:pt x="11481" y="2740"/>
                  </a:lnTo>
                  <a:cubicBezTo>
                    <a:pt x="11481" y="2717"/>
                    <a:pt x="11459" y="2694"/>
                    <a:pt x="11459" y="2671"/>
                  </a:cubicBezTo>
                  <a:cubicBezTo>
                    <a:pt x="11436" y="2648"/>
                    <a:pt x="11436" y="2603"/>
                    <a:pt x="11413" y="2580"/>
                  </a:cubicBezTo>
                  <a:cubicBezTo>
                    <a:pt x="11390" y="2557"/>
                    <a:pt x="11390" y="2534"/>
                    <a:pt x="11390" y="2511"/>
                  </a:cubicBezTo>
                  <a:cubicBezTo>
                    <a:pt x="11367" y="2489"/>
                    <a:pt x="11367" y="2466"/>
                    <a:pt x="11367" y="2443"/>
                  </a:cubicBezTo>
                  <a:cubicBezTo>
                    <a:pt x="11344" y="2397"/>
                    <a:pt x="11322" y="2352"/>
                    <a:pt x="11299" y="2283"/>
                  </a:cubicBezTo>
                  <a:cubicBezTo>
                    <a:pt x="11276" y="2215"/>
                    <a:pt x="11230" y="2146"/>
                    <a:pt x="11207" y="2078"/>
                  </a:cubicBezTo>
                  <a:cubicBezTo>
                    <a:pt x="11162" y="1986"/>
                    <a:pt x="11116" y="1918"/>
                    <a:pt x="11070" y="1849"/>
                  </a:cubicBezTo>
                  <a:cubicBezTo>
                    <a:pt x="11070" y="1827"/>
                    <a:pt x="11048" y="1804"/>
                    <a:pt x="11002" y="1781"/>
                  </a:cubicBezTo>
                  <a:lnTo>
                    <a:pt x="10956" y="1781"/>
                  </a:lnTo>
                  <a:cubicBezTo>
                    <a:pt x="10934" y="1735"/>
                    <a:pt x="10911" y="1713"/>
                    <a:pt x="10888" y="1690"/>
                  </a:cubicBezTo>
                  <a:cubicBezTo>
                    <a:pt x="10865" y="1667"/>
                    <a:pt x="10842" y="1644"/>
                    <a:pt x="10819" y="1644"/>
                  </a:cubicBezTo>
                  <a:lnTo>
                    <a:pt x="10819" y="1621"/>
                  </a:lnTo>
                  <a:cubicBezTo>
                    <a:pt x="10797" y="1598"/>
                    <a:pt x="10774" y="1598"/>
                    <a:pt x="10774" y="1576"/>
                  </a:cubicBezTo>
                  <a:cubicBezTo>
                    <a:pt x="10728" y="1530"/>
                    <a:pt x="10660" y="1484"/>
                    <a:pt x="10614" y="1461"/>
                  </a:cubicBezTo>
                  <a:lnTo>
                    <a:pt x="10568" y="1416"/>
                  </a:lnTo>
                  <a:cubicBezTo>
                    <a:pt x="10545" y="1370"/>
                    <a:pt x="10523" y="1370"/>
                    <a:pt x="10523" y="1347"/>
                  </a:cubicBezTo>
                  <a:cubicBezTo>
                    <a:pt x="10477" y="1302"/>
                    <a:pt x="10431" y="1279"/>
                    <a:pt x="10386" y="1233"/>
                  </a:cubicBezTo>
                  <a:lnTo>
                    <a:pt x="10363" y="1233"/>
                  </a:lnTo>
                  <a:lnTo>
                    <a:pt x="10340" y="1210"/>
                  </a:lnTo>
                  <a:cubicBezTo>
                    <a:pt x="10226" y="1119"/>
                    <a:pt x="10112" y="1051"/>
                    <a:pt x="10021" y="959"/>
                  </a:cubicBezTo>
                  <a:cubicBezTo>
                    <a:pt x="9975" y="936"/>
                    <a:pt x="9906" y="891"/>
                    <a:pt x="9861" y="845"/>
                  </a:cubicBezTo>
                  <a:cubicBezTo>
                    <a:pt x="9792" y="800"/>
                    <a:pt x="9724" y="754"/>
                    <a:pt x="9678" y="731"/>
                  </a:cubicBezTo>
                  <a:cubicBezTo>
                    <a:pt x="9632" y="685"/>
                    <a:pt x="9564" y="663"/>
                    <a:pt x="9518" y="640"/>
                  </a:cubicBezTo>
                  <a:lnTo>
                    <a:pt x="9473" y="617"/>
                  </a:lnTo>
                  <a:cubicBezTo>
                    <a:pt x="9404" y="571"/>
                    <a:pt x="9336" y="548"/>
                    <a:pt x="9244" y="503"/>
                  </a:cubicBezTo>
                  <a:cubicBezTo>
                    <a:pt x="9222" y="503"/>
                    <a:pt x="9176" y="480"/>
                    <a:pt x="9153" y="480"/>
                  </a:cubicBezTo>
                  <a:lnTo>
                    <a:pt x="9130" y="457"/>
                  </a:lnTo>
                  <a:lnTo>
                    <a:pt x="9062" y="434"/>
                  </a:lnTo>
                  <a:lnTo>
                    <a:pt x="8971" y="412"/>
                  </a:lnTo>
                  <a:lnTo>
                    <a:pt x="8879" y="366"/>
                  </a:lnTo>
                  <a:cubicBezTo>
                    <a:pt x="8765" y="320"/>
                    <a:pt x="8628" y="275"/>
                    <a:pt x="8514" y="252"/>
                  </a:cubicBezTo>
                  <a:lnTo>
                    <a:pt x="8446" y="229"/>
                  </a:lnTo>
                  <a:cubicBezTo>
                    <a:pt x="8331" y="206"/>
                    <a:pt x="8240" y="183"/>
                    <a:pt x="8149" y="160"/>
                  </a:cubicBezTo>
                  <a:cubicBezTo>
                    <a:pt x="8058" y="138"/>
                    <a:pt x="7989" y="115"/>
                    <a:pt x="7898" y="115"/>
                  </a:cubicBezTo>
                  <a:cubicBezTo>
                    <a:pt x="7852" y="92"/>
                    <a:pt x="7806" y="92"/>
                    <a:pt x="7761" y="92"/>
                  </a:cubicBezTo>
                  <a:lnTo>
                    <a:pt x="7715" y="69"/>
                  </a:lnTo>
                  <a:cubicBezTo>
                    <a:pt x="7578" y="46"/>
                    <a:pt x="7464" y="23"/>
                    <a:pt x="7327" y="23"/>
                  </a:cubicBezTo>
                  <a:cubicBezTo>
                    <a:pt x="7236" y="1"/>
                    <a:pt x="7167" y="1"/>
                    <a:pt x="70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9750;p58">
              <a:extLst>
                <a:ext uri="{FF2B5EF4-FFF2-40B4-BE49-F238E27FC236}">
                  <a16:creationId xmlns:a16="http://schemas.microsoft.com/office/drawing/2014/main" id="{3119B009-22CE-37E7-B414-9BF6596BDE0E}"/>
                </a:ext>
              </a:extLst>
            </p:cNvPr>
            <p:cNvSpPr/>
            <p:nvPr/>
          </p:nvSpPr>
          <p:spPr>
            <a:xfrm>
              <a:off x="4988341" y="2983533"/>
              <a:ext cx="599945" cy="634376"/>
            </a:xfrm>
            <a:custGeom>
              <a:avLst/>
              <a:gdLst/>
              <a:ahLst/>
              <a:cxnLst/>
              <a:rect l="l" t="t" r="r" b="b"/>
              <a:pathLst>
                <a:path w="12737" h="13468" extrusionOk="0">
                  <a:moveTo>
                    <a:pt x="6962" y="1"/>
                  </a:moveTo>
                  <a:cubicBezTo>
                    <a:pt x="6802" y="1"/>
                    <a:pt x="6620" y="24"/>
                    <a:pt x="6506" y="24"/>
                  </a:cubicBezTo>
                  <a:cubicBezTo>
                    <a:pt x="6414" y="24"/>
                    <a:pt x="6346" y="46"/>
                    <a:pt x="6277" y="46"/>
                  </a:cubicBezTo>
                  <a:cubicBezTo>
                    <a:pt x="6209" y="46"/>
                    <a:pt x="6118" y="69"/>
                    <a:pt x="6072" y="92"/>
                  </a:cubicBezTo>
                  <a:cubicBezTo>
                    <a:pt x="5981" y="92"/>
                    <a:pt x="5867" y="138"/>
                    <a:pt x="5752" y="183"/>
                  </a:cubicBezTo>
                  <a:cubicBezTo>
                    <a:pt x="5730" y="183"/>
                    <a:pt x="5707" y="206"/>
                    <a:pt x="5661" y="206"/>
                  </a:cubicBezTo>
                  <a:cubicBezTo>
                    <a:pt x="5638" y="275"/>
                    <a:pt x="5593" y="298"/>
                    <a:pt x="5524" y="320"/>
                  </a:cubicBezTo>
                  <a:cubicBezTo>
                    <a:pt x="5501" y="320"/>
                    <a:pt x="5501" y="320"/>
                    <a:pt x="5478" y="343"/>
                  </a:cubicBezTo>
                  <a:cubicBezTo>
                    <a:pt x="5410" y="389"/>
                    <a:pt x="5342" y="435"/>
                    <a:pt x="5250" y="480"/>
                  </a:cubicBezTo>
                  <a:lnTo>
                    <a:pt x="5227" y="480"/>
                  </a:lnTo>
                  <a:cubicBezTo>
                    <a:pt x="5182" y="503"/>
                    <a:pt x="5159" y="526"/>
                    <a:pt x="5113" y="571"/>
                  </a:cubicBezTo>
                  <a:cubicBezTo>
                    <a:pt x="4999" y="640"/>
                    <a:pt x="4862" y="708"/>
                    <a:pt x="4748" y="800"/>
                  </a:cubicBezTo>
                  <a:cubicBezTo>
                    <a:pt x="4702" y="823"/>
                    <a:pt x="4657" y="845"/>
                    <a:pt x="4634" y="868"/>
                  </a:cubicBezTo>
                  <a:lnTo>
                    <a:pt x="4565" y="914"/>
                  </a:lnTo>
                  <a:lnTo>
                    <a:pt x="4543" y="914"/>
                  </a:lnTo>
                  <a:lnTo>
                    <a:pt x="4520" y="937"/>
                  </a:lnTo>
                  <a:cubicBezTo>
                    <a:pt x="4474" y="982"/>
                    <a:pt x="4429" y="1005"/>
                    <a:pt x="4383" y="1028"/>
                  </a:cubicBezTo>
                  <a:lnTo>
                    <a:pt x="4269" y="1119"/>
                  </a:lnTo>
                  <a:lnTo>
                    <a:pt x="4018" y="1302"/>
                  </a:lnTo>
                  <a:cubicBezTo>
                    <a:pt x="3949" y="1348"/>
                    <a:pt x="3881" y="1416"/>
                    <a:pt x="3789" y="1462"/>
                  </a:cubicBezTo>
                  <a:lnTo>
                    <a:pt x="3767" y="1507"/>
                  </a:lnTo>
                  <a:cubicBezTo>
                    <a:pt x="3721" y="1530"/>
                    <a:pt x="3675" y="1553"/>
                    <a:pt x="3630" y="1599"/>
                  </a:cubicBezTo>
                  <a:lnTo>
                    <a:pt x="3607" y="1621"/>
                  </a:lnTo>
                  <a:cubicBezTo>
                    <a:pt x="3561" y="1644"/>
                    <a:pt x="3516" y="1690"/>
                    <a:pt x="3447" y="1736"/>
                  </a:cubicBezTo>
                  <a:cubicBezTo>
                    <a:pt x="3424" y="1758"/>
                    <a:pt x="3379" y="1804"/>
                    <a:pt x="3333" y="1827"/>
                  </a:cubicBezTo>
                  <a:lnTo>
                    <a:pt x="3310" y="1850"/>
                  </a:lnTo>
                  <a:lnTo>
                    <a:pt x="3287" y="1873"/>
                  </a:lnTo>
                  <a:lnTo>
                    <a:pt x="3219" y="1941"/>
                  </a:lnTo>
                  <a:cubicBezTo>
                    <a:pt x="3127" y="2009"/>
                    <a:pt x="3036" y="2101"/>
                    <a:pt x="2945" y="2169"/>
                  </a:cubicBezTo>
                  <a:lnTo>
                    <a:pt x="2922" y="2192"/>
                  </a:lnTo>
                  <a:cubicBezTo>
                    <a:pt x="2876" y="2215"/>
                    <a:pt x="2854" y="2215"/>
                    <a:pt x="2831" y="2238"/>
                  </a:cubicBezTo>
                  <a:cubicBezTo>
                    <a:pt x="2739" y="2306"/>
                    <a:pt x="2648" y="2397"/>
                    <a:pt x="2580" y="2489"/>
                  </a:cubicBezTo>
                  <a:lnTo>
                    <a:pt x="2488" y="2557"/>
                  </a:lnTo>
                  <a:cubicBezTo>
                    <a:pt x="2443" y="2603"/>
                    <a:pt x="2397" y="2649"/>
                    <a:pt x="2351" y="2694"/>
                  </a:cubicBezTo>
                  <a:cubicBezTo>
                    <a:pt x="2329" y="2740"/>
                    <a:pt x="2283" y="2763"/>
                    <a:pt x="2260" y="2786"/>
                  </a:cubicBezTo>
                  <a:cubicBezTo>
                    <a:pt x="2192" y="2854"/>
                    <a:pt x="2123" y="2922"/>
                    <a:pt x="2078" y="2968"/>
                  </a:cubicBezTo>
                  <a:cubicBezTo>
                    <a:pt x="1941" y="3128"/>
                    <a:pt x="1849" y="3265"/>
                    <a:pt x="1758" y="3402"/>
                  </a:cubicBezTo>
                  <a:cubicBezTo>
                    <a:pt x="1735" y="3425"/>
                    <a:pt x="1712" y="3470"/>
                    <a:pt x="1689" y="3493"/>
                  </a:cubicBezTo>
                  <a:lnTo>
                    <a:pt x="1667" y="3516"/>
                  </a:lnTo>
                  <a:lnTo>
                    <a:pt x="1644" y="3539"/>
                  </a:lnTo>
                  <a:cubicBezTo>
                    <a:pt x="1621" y="3562"/>
                    <a:pt x="1621" y="3607"/>
                    <a:pt x="1598" y="3630"/>
                  </a:cubicBezTo>
                  <a:lnTo>
                    <a:pt x="1575" y="3653"/>
                  </a:lnTo>
                  <a:cubicBezTo>
                    <a:pt x="1484" y="3767"/>
                    <a:pt x="1393" y="3881"/>
                    <a:pt x="1301" y="3995"/>
                  </a:cubicBezTo>
                  <a:cubicBezTo>
                    <a:pt x="1256" y="4064"/>
                    <a:pt x="1210" y="4132"/>
                    <a:pt x="1165" y="4201"/>
                  </a:cubicBezTo>
                  <a:cubicBezTo>
                    <a:pt x="1142" y="4246"/>
                    <a:pt x="1119" y="4292"/>
                    <a:pt x="1073" y="4338"/>
                  </a:cubicBezTo>
                  <a:lnTo>
                    <a:pt x="1050" y="4383"/>
                  </a:lnTo>
                  <a:cubicBezTo>
                    <a:pt x="982" y="4520"/>
                    <a:pt x="891" y="4657"/>
                    <a:pt x="822" y="4794"/>
                  </a:cubicBezTo>
                  <a:cubicBezTo>
                    <a:pt x="754" y="4908"/>
                    <a:pt x="685" y="5045"/>
                    <a:pt x="617" y="5205"/>
                  </a:cubicBezTo>
                  <a:cubicBezTo>
                    <a:pt x="548" y="5342"/>
                    <a:pt x="503" y="5479"/>
                    <a:pt x="434" y="5616"/>
                  </a:cubicBezTo>
                  <a:lnTo>
                    <a:pt x="434" y="5639"/>
                  </a:lnTo>
                  <a:cubicBezTo>
                    <a:pt x="388" y="5776"/>
                    <a:pt x="343" y="5890"/>
                    <a:pt x="320" y="6027"/>
                  </a:cubicBezTo>
                  <a:cubicBezTo>
                    <a:pt x="297" y="6072"/>
                    <a:pt x="274" y="6141"/>
                    <a:pt x="251" y="6209"/>
                  </a:cubicBezTo>
                  <a:cubicBezTo>
                    <a:pt x="229" y="6278"/>
                    <a:pt x="206" y="6346"/>
                    <a:pt x="206" y="6415"/>
                  </a:cubicBezTo>
                  <a:cubicBezTo>
                    <a:pt x="160" y="6529"/>
                    <a:pt x="160" y="6643"/>
                    <a:pt x="137" y="6780"/>
                  </a:cubicBezTo>
                  <a:lnTo>
                    <a:pt x="137" y="6848"/>
                  </a:lnTo>
                  <a:lnTo>
                    <a:pt x="115" y="6871"/>
                  </a:lnTo>
                  <a:cubicBezTo>
                    <a:pt x="115" y="6917"/>
                    <a:pt x="115" y="6963"/>
                    <a:pt x="115" y="6985"/>
                  </a:cubicBezTo>
                  <a:cubicBezTo>
                    <a:pt x="92" y="7031"/>
                    <a:pt x="92" y="7077"/>
                    <a:pt x="92" y="7099"/>
                  </a:cubicBezTo>
                  <a:cubicBezTo>
                    <a:pt x="23" y="7122"/>
                    <a:pt x="0" y="7191"/>
                    <a:pt x="0" y="7236"/>
                  </a:cubicBezTo>
                  <a:lnTo>
                    <a:pt x="23" y="7282"/>
                  </a:lnTo>
                  <a:cubicBezTo>
                    <a:pt x="23" y="7351"/>
                    <a:pt x="46" y="7396"/>
                    <a:pt x="69" y="7442"/>
                  </a:cubicBezTo>
                  <a:cubicBezTo>
                    <a:pt x="69" y="7510"/>
                    <a:pt x="92" y="7579"/>
                    <a:pt x="115" y="7647"/>
                  </a:cubicBezTo>
                  <a:lnTo>
                    <a:pt x="137" y="7739"/>
                  </a:lnTo>
                  <a:cubicBezTo>
                    <a:pt x="183" y="7853"/>
                    <a:pt x="229" y="7990"/>
                    <a:pt x="274" y="8104"/>
                  </a:cubicBezTo>
                  <a:lnTo>
                    <a:pt x="274" y="8127"/>
                  </a:lnTo>
                  <a:lnTo>
                    <a:pt x="297" y="8149"/>
                  </a:lnTo>
                  <a:cubicBezTo>
                    <a:pt x="320" y="8195"/>
                    <a:pt x="343" y="8241"/>
                    <a:pt x="343" y="8286"/>
                  </a:cubicBezTo>
                  <a:lnTo>
                    <a:pt x="366" y="8332"/>
                  </a:lnTo>
                  <a:cubicBezTo>
                    <a:pt x="388" y="8401"/>
                    <a:pt x="411" y="8446"/>
                    <a:pt x="434" y="8492"/>
                  </a:cubicBezTo>
                  <a:cubicBezTo>
                    <a:pt x="457" y="8560"/>
                    <a:pt x="480" y="8629"/>
                    <a:pt x="525" y="8674"/>
                  </a:cubicBezTo>
                  <a:lnTo>
                    <a:pt x="525" y="8720"/>
                  </a:lnTo>
                  <a:lnTo>
                    <a:pt x="571" y="8789"/>
                  </a:lnTo>
                  <a:lnTo>
                    <a:pt x="594" y="8811"/>
                  </a:lnTo>
                  <a:cubicBezTo>
                    <a:pt x="594" y="8834"/>
                    <a:pt x="617" y="8857"/>
                    <a:pt x="617" y="8880"/>
                  </a:cubicBezTo>
                  <a:cubicBezTo>
                    <a:pt x="754" y="9154"/>
                    <a:pt x="913" y="9382"/>
                    <a:pt x="1073" y="9610"/>
                  </a:cubicBezTo>
                  <a:cubicBezTo>
                    <a:pt x="1187" y="9747"/>
                    <a:pt x="1301" y="9884"/>
                    <a:pt x="1393" y="10044"/>
                  </a:cubicBezTo>
                  <a:cubicBezTo>
                    <a:pt x="1461" y="10112"/>
                    <a:pt x="1530" y="10204"/>
                    <a:pt x="1621" y="10295"/>
                  </a:cubicBezTo>
                  <a:cubicBezTo>
                    <a:pt x="1689" y="10386"/>
                    <a:pt x="1758" y="10478"/>
                    <a:pt x="1826" y="10569"/>
                  </a:cubicBezTo>
                  <a:cubicBezTo>
                    <a:pt x="1918" y="10660"/>
                    <a:pt x="1986" y="10752"/>
                    <a:pt x="2078" y="10843"/>
                  </a:cubicBezTo>
                  <a:cubicBezTo>
                    <a:pt x="2237" y="11025"/>
                    <a:pt x="2420" y="11231"/>
                    <a:pt x="2648" y="11413"/>
                  </a:cubicBezTo>
                  <a:cubicBezTo>
                    <a:pt x="2671" y="11436"/>
                    <a:pt x="2717" y="11482"/>
                    <a:pt x="2762" y="11505"/>
                  </a:cubicBezTo>
                  <a:lnTo>
                    <a:pt x="2808" y="11550"/>
                  </a:lnTo>
                  <a:cubicBezTo>
                    <a:pt x="2831" y="11573"/>
                    <a:pt x="2876" y="11596"/>
                    <a:pt x="2899" y="11619"/>
                  </a:cubicBezTo>
                  <a:lnTo>
                    <a:pt x="2968" y="11665"/>
                  </a:lnTo>
                  <a:cubicBezTo>
                    <a:pt x="3105" y="11779"/>
                    <a:pt x="3219" y="11870"/>
                    <a:pt x="3333" y="11938"/>
                  </a:cubicBezTo>
                  <a:cubicBezTo>
                    <a:pt x="3401" y="11984"/>
                    <a:pt x="3470" y="12030"/>
                    <a:pt x="3561" y="12075"/>
                  </a:cubicBezTo>
                  <a:lnTo>
                    <a:pt x="3607" y="12121"/>
                  </a:lnTo>
                  <a:lnTo>
                    <a:pt x="3744" y="12190"/>
                  </a:lnTo>
                  <a:lnTo>
                    <a:pt x="3812" y="12258"/>
                  </a:lnTo>
                  <a:cubicBezTo>
                    <a:pt x="3904" y="12304"/>
                    <a:pt x="4018" y="12395"/>
                    <a:pt x="4132" y="12463"/>
                  </a:cubicBezTo>
                  <a:cubicBezTo>
                    <a:pt x="4360" y="12578"/>
                    <a:pt x="4588" y="12692"/>
                    <a:pt x="4839" y="12829"/>
                  </a:cubicBezTo>
                  <a:lnTo>
                    <a:pt x="4839" y="12806"/>
                  </a:lnTo>
                  <a:cubicBezTo>
                    <a:pt x="4954" y="12874"/>
                    <a:pt x="5090" y="12943"/>
                    <a:pt x="5227" y="12988"/>
                  </a:cubicBezTo>
                  <a:cubicBezTo>
                    <a:pt x="5319" y="13011"/>
                    <a:pt x="5410" y="13057"/>
                    <a:pt x="5501" y="13080"/>
                  </a:cubicBezTo>
                  <a:lnTo>
                    <a:pt x="5638" y="13125"/>
                  </a:lnTo>
                  <a:cubicBezTo>
                    <a:pt x="5798" y="13194"/>
                    <a:pt x="5935" y="13217"/>
                    <a:pt x="6049" y="13239"/>
                  </a:cubicBezTo>
                  <a:cubicBezTo>
                    <a:pt x="6163" y="13262"/>
                    <a:pt x="6255" y="13285"/>
                    <a:pt x="6346" y="13285"/>
                  </a:cubicBezTo>
                  <a:lnTo>
                    <a:pt x="6369" y="13308"/>
                  </a:lnTo>
                  <a:lnTo>
                    <a:pt x="6506" y="13308"/>
                  </a:lnTo>
                  <a:lnTo>
                    <a:pt x="6528" y="13331"/>
                  </a:lnTo>
                  <a:lnTo>
                    <a:pt x="6597" y="13331"/>
                  </a:lnTo>
                  <a:lnTo>
                    <a:pt x="6620" y="13354"/>
                  </a:lnTo>
                  <a:lnTo>
                    <a:pt x="6665" y="13354"/>
                  </a:lnTo>
                  <a:cubicBezTo>
                    <a:pt x="6802" y="13376"/>
                    <a:pt x="6939" y="13399"/>
                    <a:pt x="7076" y="13422"/>
                  </a:cubicBezTo>
                  <a:cubicBezTo>
                    <a:pt x="7168" y="13422"/>
                    <a:pt x="7282" y="13422"/>
                    <a:pt x="7396" y="13445"/>
                  </a:cubicBezTo>
                  <a:lnTo>
                    <a:pt x="7487" y="13445"/>
                  </a:lnTo>
                  <a:cubicBezTo>
                    <a:pt x="7601" y="13445"/>
                    <a:pt x="7715" y="13468"/>
                    <a:pt x="7784" y="13468"/>
                  </a:cubicBezTo>
                  <a:lnTo>
                    <a:pt x="7898" y="13468"/>
                  </a:lnTo>
                  <a:cubicBezTo>
                    <a:pt x="7966" y="13445"/>
                    <a:pt x="8035" y="13445"/>
                    <a:pt x="8103" y="13445"/>
                  </a:cubicBezTo>
                  <a:lnTo>
                    <a:pt x="8126" y="13445"/>
                  </a:lnTo>
                  <a:cubicBezTo>
                    <a:pt x="8172" y="13445"/>
                    <a:pt x="8195" y="13422"/>
                    <a:pt x="8240" y="13422"/>
                  </a:cubicBezTo>
                  <a:lnTo>
                    <a:pt x="8446" y="13422"/>
                  </a:lnTo>
                  <a:cubicBezTo>
                    <a:pt x="8469" y="13399"/>
                    <a:pt x="8469" y="13399"/>
                    <a:pt x="8491" y="13399"/>
                  </a:cubicBezTo>
                  <a:lnTo>
                    <a:pt x="8537" y="13399"/>
                  </a:lnTo>
                  <a:cubicBezTo>
                    <a:pt x="8628" y="13399"/>
                    <a:pt x="8697" y="13376"/>
                    <a:pt x="8765" y="13376"/>
                  </a:cubicBezTo>
                  <a:lnTo>
                    <a:pt x="8811" y="13354"/>
                  </a:lnTo>
                  <a:cubicBezTo>
                    <a:pt x="8879" y="13354"/>
                    <a:pt x="8925" y="13354"/>
                    <a:pt x="8994" y="13331"/>
                  </a:cubicBezTo>
                  <a:lnTo>
                    <a:pt x="9016" y="13331"/>
                  </a:lnTo>
                  <a:cubicBezTo>
                    <a:pt x="9085" y="13308"/>
                    <a:pt x="9153" y="13285"/>
                    <a:pt x="9222" y="13285"/>
                  </a:cubicBezTo>
                  <a:lnTo>
                    <a:pt x="9267" y="13262"/>
                  </a:lnTo>
                  <a:lnTo>
                    <a:pt x="9290" y="13262"/>
                  </a:lnTo>
                  <a:cubicBezTo>
                    <a:pt x="9336" y="13239"/>
                    <a:pt x="9382" y="13239"/>
                    <a:pt x="9427" y="13217"/>
                  </a:cubicBezTo>
                  <a:lnTo>
                    <a:pt x="9610" y="13171"/>
                  </a:lnTo>
                  <a:cubicBezTo>
                    <a:pt x="9701" y="13125"/>
                    <a:pt x="9792" y="13103"/>
                    <a:pt x="9884" y="13080"/>
                  </a:cubicBezTo>
                  <a:cubicBezTo>
                    <a:pt x="9929" y="13057"/>
                    <a:pt x="9975" y="13034"/>
                    <a:pt x="10021" y="13011"/>
                  </a:cubicBezTo>
                  <a:cubicBezTo>
                    <a:pt x="10089" y="12988"/>
                    <a:pt x="10135" y="12966"/>
                    <a:pt x="10181" y="12966"/>
                  </a:cubicBezTo>
                  <a:cubicBezTo>
                    <a:pt x="10226" y="12943"/>
                    <a:pt x="10295" y="12920"/>
                    <a:pt x="10363" y="12920"/>
                  </a:cubicBezTo>
                  <a:cubicBezTo>
                    <a:pt x="10386" y="12920"/>
                    <a:pt x="10409" y="12897"/>
                    <a:pt x="10454" y="12897"/>
                  </a:cubicBezTo>
                  <a:cubicBezTo>
                    <a:pt x="10477" y="12897"/>
                    <a:pt x="10500" y="12874"/>
                    <a:pt x="10500" y="12874"/>
                  </a:cubicBezTo>
                  <a:cubicBezTo>
                    <a:pt x="10546" y="12874"/>
                    <a:pt x="10546" y="12874"/>
                    <a:pt x="10591" y="12829"/>
                  </a:cubicBezTo>
                  <a:cubicBezTo>
                    <a:pt x="10614" y="12829"/>
                    <a:pt x="10637" y="12783"/>
                    <a:pt x="10660" y="12737"/>
                  </a:cubicBezTo>
                  <a:cubicBezTo>
                    <a:pt x="10683" y="12669"/>
                    <a:pt x="10637" y="12600"/>
                    <a:pt x="10591" y="12555"/>
                  </a:cubicBezTo>
                  <a:cubicBezTo>
                    <a:pt x="10569" y="12555"/>
                    <a:pt x="10546" y="12555"/>
                    <a:pt x="10546" y="12532"/>
                  </a:cubicBezTo>
                  <a:lnTo>
                    <a:pt x="10523" y="12486"/>
                  </a:lnTo>
                  <a:lnTo>
                    <a:pt x="10500" y="12463"/>
                  </a:lnTo>
                  <a:lnTo>
                    <a:pt x="10477" y="12395"/>
                  </a:lnTo>
                  <a:lnTo>
                    <a:pt x="10477" y="12349"/>
                  </a:lnTo>
                  <a:lnTo>
                    <a:pt x="10454" y="12304"/>
                  </a:lnTo>
                  <a:cubicBezTo>
                    <a:pt x="10432" y="12258"/>
                    <a:pt x="10432" y="12212"/>
                    <a:pt x="10409" y="12167"/>
                  </a:cubicBezTo>
                  <a:lnTo>
                    <a:pt x="10409" y="12144"/>
                  </a:lnTo>
                  <a:cubicBezTo>
                    <a:pt x="10386" y="12053"/>
                    <a:pt x="10363" y="11984"/>
                    <a:pt x="10363" y="11916"/>
                  </a:cubicBezTo>
                  <a:cubicBezTo>
                    <a:pt x="10340" y="11847"/>
                    <a:pt x="10340" y="11779"/>
                    <a:pt x="10340" y="11710"/>
                  </a:cubicBezTo>
                  <a:cubicBezTo>
                    <a:pt x="10340" y="11665"/>
                    <a:pt x="10340" y="11619"/>
                    <a:pt x="10363" y="11573"/>
                  </a:cubicBezTo>
                  <a:cubicBezTo>
                    <a:pt x="10386" y="11459"/>
                    <a:pt x="10409" y="11345"/>
                    <a:pt x="10454" y="11231"/>
                  </a:cubicBezTo>
                  <a:lnTo>
                    <a:pt x="10477" y="11208"/>
                  </a:lnTo>
                  <a:cubicBezTo>
                    <a:pt x="10500" y="11208"/>
                    <a:pt x="10546" y="11185"/>
                    <a:pt x="10569" y="11185"/>
                  </a:cubicBezTo>
                  <a:cubicBezTo>
                    <a:pt x="10591" y="11140"/>
                    <a:pt x="10614" y="11117"/>
                    <a:pt x="10637" y="11094"/>
                  </a:cubicBezTo>
                  <a:lnTo>
                    <a:pt x="10660" y="11071"/>
                  </a:lnTo>
                  <a:lnTo>
                    <a:pt x="10683" y="11071"/>
                  </a:lnTo>
                  <a:cubicBezTo>
                    <a:pt x="10683" y="11048"/>
                    <a:pt x="10705" y="11025"/>
                    <a:pt x="10728" y="11025"/>
                  </a:cubicBezTo>
                  <a:lnTo>
                    <a:pt x="10774" y="10980"/>
                  </a:lnTo>
                  <a:lnTo>
                    <a:pt x="10820" y="10934"/>
                  </a:lnTo>
                  <a:cubicBezTo>
                    <a:pt x="10842" y="10911"/>
                    <a:pt x="10865" y="10888"/>
                    <a:pt x="10888" y="10888"/>
                  </a:cubicBezTo>
                  <a:cubicBezTo>
                    <a:pt x="10934" y="10843"/>
                    <a:pt x="11002" y="10797"/>
                    <a:pt x="11071" y="10729"/>
                  </a:cubicBezTo>
                  <a:lnTo>
                    <a:pt x="11185" y="10637"/>
                  </a:lnTo>
                  <a:lnTo>
                    <a:pt x="11230" y="10592"/>
                  </a:lnTo>
                  <a:cubicBezTo>
                    <a:pt x="11253" y="10569"/>
                    <a:pt x="11276" y="10569"/>
                    <a:pt x="11299" y="10546"/>
                  </a:cubicBezTo>
                  <a:cubicBezTo>
                    <a:pt x="11322" y="10546"/>
                    <a:pt x="11345" y="10546"/>
                    <a:pt x="11367" y="10523"/>
                  </a:cubicBezTo>
                  <a:cubicBezTo>
                    <a:pt x="11413" y="10523"/>
                    <a:pt x="11459" y="10523"/>
                    <a:pt x="11504" y="10500"/>
                  </a:cubicBezTo>
                  <a:cubicBezTo>
                    <a:pt x="11619" y="10432"/>
                    <a:pt x="11687" y="10318"/>
                    <a:pt x="11710" y="10204"/>
                  </a:cubicBezTo>
                  <a:lnTo>
                    <a:pt x="11755" y="10135"/>
                  </a:lnTo>
                  <a:cubicBezTo>
                    <a:pt x="11755" y="10090"/>
                    <a:pt x="11778" y="10044"/>
                    <a:pt x="11801" y="9998"/>
                  </a:cubicBezTo>
                  <a:lnTo>
                    <a:pt x="11824" y="9953"/>
                  </a:lnTo>
                  <a:lnTo>
                    <a:pt x="11824" y="9930"/>
                  </a:lnTo>
                  <a:lnTo>
                    <a:pt x="11824" y="9884"/>
                  </a:lnTo>
                  <a:lnTo>
                    <a:pt x="11847" y="9861"/>
                  </a:lnTo>
                  <a:lnTo>
                    <a:pt x="11870" y="9793"/>
                  </a:lnTo>
                  <a:cubicBezTo>
                    <a:pt x="11892" y="9724"/>
                    <a:pt x="11915" y="9656"/>
                    <a:pt x="11938" y="9587"/>
                  </a:cubicBezTo>
                  <a:lnTo>
                    <a:pt x="11938" y="9565"/>
                  </a:lnTo>
                  <a:cubicBezTo>
                    <a:pt x="11961" y="9519"/>
                    <a:pt x="11984" y="9450"/>
                    <a:pt x="12007" y="9405"/>
                  </a:cubicBezTo>
                  <a:cubicBezTo>
                    <a:pt x="12029" y="9336"/>
                    <a:pt x="12052" y="9245"/>
                    <a:pt x="12075" y="9177"/>
                  </a:cubicBezTo>
                  <a:cubicBezTo>
                    <a:pt x="12098" y="9108"/>
                    <a:pt x="12121" y="9040"/>
                    <a:pt x="12143" y="8971"/>
                  </a:cubicBezTo>
                  <a:cubicBezTo>
                    <a:pt x="12189" y="8811"/>
                    <a:pt x="12212" y="8674"/>
                    <a:pt x="12258" y="8537"/>
                  </a:cubicBezTo>
                  <a:cubicBezTo>
                    <a:pt x="12280" y="8492"/>
                    <a:pt x="12280" y="8423"/>
                    <a:pt x="12303" y="8378"/>
                  </a:cubicBezTo>
                  <a:lnTo>
                    <a:pt x="12326" y="8332"/>
                  </a:lnTo>
                  <a:cubicBezTo>
                    <a:pt x="12326" y="8286"/>
                    <a:pt x="12326" y="8264"/>
                    <a:pt x="12349" y="8241"/>
                  </a:cubicBezTo>
                  <a:lnTo>
                    <a:pt x="12349" y="8195"/>
                  </a:lnTo>
                  <a:lnTo>
                    <a:pt x="12372" y="8104"/>
                  </a:lnTo>
                  <a:cubicBezTo>
                    <a:pt x="12395" y="7990"/>
                    <a:pt x="12440" y="7853"/>
                    <a:pt x="12463" y="7739"/>
                  </a:cubicBezTo>
                  <a:lnTo>
                    <a:pt x="12486" y="7647"/>
                  </a:lnTo>
                  <a:lnTo>
                    <a:pt x="12486" y="7624"/>
                  </a:lnTo>
                  <a:lnTo>
                    <a:pt x="12509" y="7556"/>
                  </a:lnTo>
                  <a:cubicBezTo>
                    <a:pt x="12532" y="7488"/>
                    <a:pt x="12532" y="7419"/>
                    <a:pt x="12554" y="7351"/>
                  </a:cubicBezTo>
                  <a:lnTo>
                    <a:pt x="12577" y="7259"/>
                  </a:lnTo>
                  <a:lnTo>
                    <a:pt x="12577" y="7191"/>
                  </a:lnTo>
                  <a:cubicBezTo>
                    <a:pt x="12600" y="7122"/>
                    <a:pt x="12600" y="7077"/>
                    <a:pt x="12623" y="7031"/>
                  </a:cubicBezTo>
                  <a:lnTo>
                    <a:pt x="12623" y="6963"/>
                  </a:lnTo>
                  <a:lnTo>
                    <a:pt x="12600" y="6985"/>
                  </a:lnTo>
                  <a:cubicBezTo>
                    <a:pt x="12646" y="6917"/>
                    <a:pt x="12646" y="6803"/>
                    <a:pt x="12668" y="6734"/>
                  </a:cubicBezTo>
                  <a:lnTo>
                    <a:pt x="12668" y="6689"/>
                  </a:lnTo>
                  <a:lnTo>
                    <a:pt x="12668" y="6666"/>
                  </a:lnTo>
                  <a:cubicBezTo>
                    <a:pt x="12668" y="6597"/>
                    <a:pt x="12691" y="6529"/>
                    <a:pt x="12714" y="6438"/>
                  </a:cubicBezTo>
                  <a:lnTo>
                    <a:pt x="12714" y="6415"/>
                  </a:lnTo>
                  <a:cubicBezTo>
                    <a:pt x="12737" y="6323"/>
                    <a:pt x="12737" y="6255"/>
                    <a:pt x="12737" y="6186"/>
                  </a:cubicBezTo>
                  <a:cubicBezTo>
                    <a:pt x="12737" y="6118"/>
                    <a:pt x="12737" y="6050"/>
                    <a:pt x="12737" y="5981"/>
                  </a:cubicBezTo>
                  <a:lnTo>
                    <a:pt x="12714" y="5913"/>
                  </a:lnTo>
                  <a:lnTo>
                    <a:pt x="12714" y="5867"/>
                  </a:lnTo>
                  <a:lnTo>
                    <a:pt x="12714" y="5844"/>
                  </a:lnTo>
                  <a:cubicBezTo>
                    <a:pt x="12714" y="5798"/>
                    <a:pt x="12714" y="5730"/>
                    <a:pt x="12691" y="5684"/>
                  </a:cubicBezTo>
                  <a:cubicBezTo>
                    <a:pt x="12691" y="5593"/>
                    <a:pt x="12691" y="5502"/>
                    <a:pt x="12668" y="5433"/>
                  </a:cubicBezTo>
                  <a:cubicBezTo>
                    <a:pt x="12668" y="5365"/>
                    <a:pt x="12668" y="5296"/>
                    <a:pt x="12668" y="5228"/>
                  </a:cubicBezTo>
                  <a:cubicBezTo>
                    <a:pt x="12668" y="5137"/>
                    <a:pt x="12668" y="5068"/>
                    <a:pt x="12646" y="4977"/>
                  </a:cubicBezTo>
                  <a:lnTo>
                    <a:pt x="12646" y="4931"/>
                  </a:lnTo>
                  <a:cubicBezTo>
                    <a:pt x="12646" y="4794"/>
                    <a:pt x="12623" y="4634"/>
                    <a:pt x="12600" y="4520"/>
                  </a:cubicBezTo>
                  <a:cubicBezTo>
                    <a:pt x="12577" y="4406"/>
                    <a:pt x="12554" y="4315"/>
                    <a:pt x="12532" y="4224"/>
                  </a:cubicBezTo>
                  <a:lnTo>
                    <a:pt x="12509" y="4178"/>
                  </a:lnTo>
                  <a:lnTo>
                    <a:pt x="12486" y="4041"/>
                  </a:lnTo>
                  <a:cubicBezTo>
                    <a:pt x="12463" y="4018"/>
                    <a:pt x="12463" y="3972"/>
                    <a:pt x="12440" y="3927"/>
                  </a:cubicBezTo>
                  <a:lnTo>
                    <a:pt x="12440" y="3881"/>
                  </a:lnTo>
                  <a:lnTo>
                    <a:pt x="12417" y="3835"/>
                  </a:lnTo>
                  <a:lnTo>
                    <a:pt x="12417" y="3813"/>
                  </a:lnTo>
                  <a:cubicBezTo>
                    <a:pt x="12395" y="3744"/>
                    <a:pt x="12372" y="3676"/>
                    <a:pt x="12372" y="3630"/>
                  </a:cubicBezTo>
                  <a:cubicBezTo>
                    <a:pt x="12303" y="3470"/>
                    <a:pt x="12258" y="3310"/>
                    <a:pt x="12189" y="3174"/>
                  </a:cubicBezTo>
                  <a:cubicBezTo>
                    <a:pt x="12166" y="3082"/>
                    <a:pt x="12121" y="3014"/>
                    <a:pt x="12075" y="2945"/>
                  </a:cubicBezTo>
                  <a:cubicBezTo>
                    <a:pt x="12052" y="2877"/>
                    <a:pt x="12007" y="2808"/>
                    <a:pt x="11961" y="2740"/>
                  </a:cubicBezTo>
                  <a:cubicBezTo>
                    <a:pt x="11938" y="2671"/>
                    <a:pt x="11892" y="2580"/>
                    <a:pt x="11824" y="2512"/>
                  </a:cubicBezTo>
                  <a:lnTo>
                    <a:pt x="11824" y="2489"/>
                  </a:lnTo>
                  <a:cubicBezTo>
                    <a:pt x="11801" y="2466"/>
                    <a:pt x="11801" y="2466"/>
                    <a:pt x="11801" y="2466"/>
                  </a:cubicBezTo>
                  <a:cubicBezTo>
                    <a:pt x="11755" y="2352"/>
                    <a:pt x="11664" y="2215"/>
                    <a:pt x="11573" y="2101"/>
                  </a:cubicBezTo>
                  <a:cubicBezTo>
                    <a:pt x="11550" y="2055"/>
                    <a:pt x="11504" y="2009"/>
                    <a:pt x="11459" y="1964"/>
                  </a:cubicBezTo>
                  <a:lnTo>
                    <a:pt x="11413" y="1918"/>
                  </a:lnTo>
                  <a:lnTo>
                    <a:pt x="11390" y="1918"/>
                  </a:lnTo>
                  <a:cubicBezTo>
                    <a:pt x="11367" y="1895"/>
                    <a:pt x="11345" y="1850"/>
                    <a:pt x="11322" y="1827"/>
                  </a:cubicBezTo>
                  <a:lnTo>
                    <a:pt x="11253" y="1781"/>
                  </a:lnTo>
                  <a:lnTo>
                    <a:pt x="11185" y="1690"/>
                  </a:lnTo>
                  <a:lnTo>
                    <a:pt x="11139" y="1644"/>
                  </a:lnTo>
                  <a:lnTo>
                    <a:pt x="11071" y="1576"/>
                  </a:lnTo>
                  <a:cubicBezTo>
                    <a:pt x="11048" y="1530"/>
                    <a:pt x="11002" y="1484"/>
                    <a:pt x="10957" y="1439"/>
                  </a:cubicBezTo>
                  <a:lnTo>
                    <a:pt x="10934" y="1416"/>
                  </a:lnTo>
                  <a:cubicBezTo>
                    <a:pt x="10865" y="1370"/>
                    <a:pt x="10820" y="1325"/>
                    <a:pt x="10774" y="1279"/>
                  </a:cubicBezTo>
                  <a:lnTo>
                    <a:pt x="10728" y="1256"/>
                  </a:lnTo>
                  <a:cubicBezTo>
                    <a:pt x="10683" y="1233"/>
                    <a:pt x="10660" y="1211"/>
                    <a:pt x="10637" y="1188"/>
                  </a:cubicBezTo>
                  <a:cubicBezTo>
                    <a:pt x="10591" y="1142"/>
                    <a:pt x="10523" y="1096"/>
                    <a:pt x="10477" y="1074"/>
                  </a:cubicBezTo>
                  <a:cubicBezTo>
                    <a:pt x="10477" y="1051"/>
                    <a:pt x="10454" y="1028"/>
                    <a:pt x="10432" y="1005"/>
                  </a:cubicBezTo>
                  <a:cubicBezTo>
                    <a:pt x="10409" y="959"/>
                    <a:pt x="10363" y="937"/>
                    <a:pt x="10317" y="914"/>
                  </a:cubicBezTo>
                  <a:lnTo>
                    <a:pt x="10272" y="891"/>
                  </a:lnTo>
                  <a:lnTo>
                    <a:pt x="10249" y="868"/>
                  </a:lnTo>
                  <a:cubicBezTo>
                    <a:pt x="10226" y="845"/>
                    <a:pt x="10181" y="845"/>
                    <a:pt x="10158" y="823"/>
                  </a:cubicBezTo>
                  <a:lnTo>
                    <a:pt x="10112" y="800"/>
                  </a:lnTo>
                  <a:lnTo>
                    <a:pt x="10112" y="777"/>
                  </a:lnTo>
                  <a:lnTo>
                    <a:pt x="10089" y="777"/>
                  </a:lnTo>
                  <a:cubicBezTo>
                    <a:pt x="10066" y="754"/>
                    <a:pt x="10044" y="731"/>
                    <a:pt x="9998" y="731"/>
                  </a:cubicBezTo>
                  <a:cubicBezTo>
                    <a:pt x="9975" y="708"/>
                    <a:pt x="9929" y="686"/>
                    <a:pt x="9907" y="686"/>
                  </a:cubicBezTo>
                  <a:lnTo>
                    <a:pt x="9861" y="663"/>
                  </a:lnTo>
                  <a:lnTo>
                    <a:pt x="9838" y="640"/>
                  </a:lnTo>
                  <a:cubicBezTo>
                    <a:pt x="9724" y="594"/>
                    <a:pt x="9610" y="549"/>
                    <a:pt x="9496" y="503"/>
                  </a:cubicBezTo>
                  <a:lnTo>
                    <a:pt x="9382" y="457"/>
                  </a:lnTo>
                  <a:lnTo>
                    <a:pt x="9359" y="435"/>
                  </a:lnTo>
                  <a:cubicBezTo>
                    <a:pt x="9267" y="412"/>
                    <a:pt x="9199" y="366"/>
                    <a:pt x="9131" y="343"/>
                  </a:cubicBezTo>
                  <a:cubicBezTo>
                    <a:pt x="9016" y="298"/>
                    <a:pt x="8879" y="252"/>
                    <a:pt x="8765" y="229"/>
                  </a:cubicBezTo>
                  <a:cubicBezTo>
                    <a:pt x="8697" y="206"/>
                    <a:pt x="8606" y="161"/>
                    <a:pt x="8514" y="161"/>
                  </a:cubicBezTo>
                  <a:lnTo>
                    <a:pt x="8446" y="138"/>
                  </a:lnTo>
                  <a:lnTo>
                    <a:pt x="8400" y="138"/>
                  </a:lnTo>
                  <a:lnTo>
                    <a:pt x="8377" y="115"/>
                  </a:lnTo>
                  <a:lnTo>
                    <a:pt x="8354" y="115"/>
                  </a:lnTo>
                  <a:cubicBezTo>
                    <a:pt x="8286" y="92"/>
                    <a:pt x="8218" y="92"/>
                    <a:pt x="8149" y="92"/>
                  </a:cubicBezTo>
                  <a:cubicBezTo>
                    <a:pt x="8058" y="69"/>
                    <a:pt x="7989" y="69"/>
                    <a:pt x="7898" y="69"/>
                  </a:cubicBezTo>
                  <a:lnTo>
                    <a:pt x="7807" y="46"/>
                  </a:lnTo>
                  <a:cubicBezTo>
                    <a:pt x="7693" y="24"/>
                    <a:pt x="7578" y="24"/>
                    <a:pt x="74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9751;p58">
              <a:extLst>
                <a:ext uri="{FF2B5EF4-FFF2-40B4-BE49-F238E27FC236}">
                  <a16:creationId xmlns:a16="http://schemas.microsoft.com/office/drawing/2014/main" id="{77D229E4-7359-DEF4-7772-034AB09A83CE}"/>
                </a:ext>
              </a:extLst>
            </p:cNvPr>
            <p:cNvSpPr/>
            <p:nvPr/>
          </p:nvSpPr>
          <p:spPr>
            <a:xfrm>
              <a:off x="5131350" y="3622216"/>
              <a:ext cx="655855" cy="549404"/>
            </a:xfrm>
            <a:custGeom>
              <a:avLst/>
              <a:gdLst/>
              <a:ahLst/>
              <a:cxnLst/>
              <a:rect l="l" t="t" r="r" b="b"/>
              <a:pathLst>
                <a:path w="13924" h="11664" extrusionOk="0">
                  <a:moveTo>
                    <a:pt x="8354" y="0"/>
                  </a:moveTo>
                  <a:cubicBezTo>
                    <a:pt x="8309" y="0"/>
                    <a:pt x="8286" y="23"/>
                    <a:pt x="8263" y="46"/>
                  </a:cubicBezTo>
                  <a:cubicBezTo>
                    <a:pt x="8240" y="91"/>
                    <a:pt x="8217" y="160"/>
                    <a:pt x="8172" y="205"/>
                  </a:cubicBezTo>
                  <a:cubicBezTo>
                    <a:pt x="8103" y="274"/>
                    <a:pt x="8058" y="320"/>
                    <a:pt x="7989" y="388"/>
                  </a:cubicBezTo>
                  <a:lnTo>
                    <a:pt x="7943" y="388"/>
                  </a:lnTo>
                  <a:cubicBezTo>
                    <a:pt x="7898" y="434"/>
                    <a:pt x="7829" y="479"/>
                    <a:pt x="7784" y="525"/>
                  </a:cubicBezTo>
                  <a:cubicBezTo>
                    <a:pt x="7715" y="571"/>
                    <a:pt x="7647" y="616"/>
                    <a:pt x="7601" y="662"/>
                  </a:cubicBezTo>
                  <a:cubicBezTo>
                    <a:pt x="7533" y="708"/>
                    <a:pt x="7487" y="753"/>
                    <a:pt x="7418" y="776"/>
                  </a:cubicBezTo>
                  <a:lnTo>
                    <a:pt x="7350" y="845"/>
                  </a:lnTo>
                  <a:cubicBezTo>
                    <a:pt x="7304" y="890"/>
                    <a:pt x="7236" y="913"/>
                    <a:pt x="7190" y="959"/>
                  </a:cubicBezTo>
                  <a:cubicBezTo>
                    <a:pt x="7167" y="959"/>
                    <a:pt x="7145" y="982"/>
                    <a:pt x="7145" y="982"/>
                  </a:cubicBezTo>
                  <a:cubicBezTo>
                    <a:pt x="7076" y="1027"/>
                    <a:pt x="7008" y="1073"/>
                    <a:pt x="6939" y="1096"/>
                  </a:cubicBezTo>
                  <a:lnTo>
                    <a:pt x="6871" y="1141"/>
                  </a:lnTo>
                  <a:lnTo>
                    <a:pt x="6825" y="1164"/>
                  </a:lnTo>
                  <a:cubicBezTo>
                    <a:pt x="6734" y="1210"/>
                    <a:pt x="6620" y="1255"/>
                    <a:pt x="6528" y="1301"/>
                  </a:cubicBezTo>
                  <a:cubicBezTo>
                    <a:pt x="6483" y="1301"/>
                    <a:pt x="6437" y="1324"/>
                    <a:pt x="6391" y="1347"/>
                  </a:cubicBezTo>
                  <a:cubicBezTo>
                    <a:pt x="6368" y="1347"/>
                    <a:pt x="6346" y="1370"/>
                    <a:pt x="6323" y="1370"/>
                  </a:cubicBezTo>
                  <a:cubicBezTo>
                    <a:pt x="6277" y="1370"/>
                    <a:pt x="6254" y="1392"/>
                    <a:pt x="6231" y="1392"/>
                  </a:cubicBezTo>
                  <a:cubicBezTo>
                    <a:pt x="6186" y="1415"/>
                    <a:pt x="6140" y="1415"/>
                    <a:pt x="6095" y="1438"/>
                  </a:cubicBezTo>
                  <a:lnTo>
                    <a:pt x="6072" y="1438"/>
                  </a:lnTo>
                  <a:lnTo>
                    <a:pt x="6026" y="1461"/>
                  </a:lnTo>
                  <a:cubicBezTo>
                    <a:pt x="5980" y="1484"/>
                    <a:pt x="5935" y="1484"/>
                    <a:pt x="5889" y="1507"/>
                  </a:cubicBezTo>
                  <a:cubicBezTo>
                    <a:pt x="5843" y="1507"/>
                    <a:pt x="5775" y="1507"/>
                    <a:pt x="5729" y="1529"/>
                  </a:cubicBezTo>
                  <a:lnTo>
                    <a:pt x="5638" y="1529"/>
                  </a:lnTo>
                  <a:lnTo>
                    <a:pt x="5570" y="1552"/>
                  </a:lnTo>
                  <a:lnTo>
                    <a:pt x="5501" y="1552"/>
                  </a:lnTo>
                  <a:cubicBezTo>
                    <a:pt x="5410" y="1575"/>
                    <a:pt x="5341" y="1575"/>
                    <a:pt x="5250" y="1598"/>
                  </a:cubicBezTo>
                  <a:lnTo>
                    <a:pt x="5045" y="1598"/>
                  </a:lnTo>
                  <a:cubicBezTo>
                    <a:pt x="4976" y="1598"/>
                    <a:pt x="4908" y="1621"/>
                    <a:pt x="4839" y="1621"/>
                  </a:cubicBezTo>
                  <a:cubicBezTo>
                    <a:pt x="4679" y="1621"/>
                    <a:pt x="4542" y="1643"/>
                    <a:pt x="4405" y="1643"/>
                  </a:cubicBezTo>
                  <a:lnTo>
                    <a:pt x="4177" y="1643"/>
                  </a:lnTo>
                  <a:cubicBezTo>
                    <a:pt x="4109" y="1643"/>
                    <a:pt x="4063" y="1643"/>
                    <a:pt x="3995" y="1621"/>
                  </a:cubicBezTo>
                  <a:lnTo>
                    <a:pt x="3721" y="1621"/>
                  </a:lnTo>
                  <a:cubicBezTo>
                    <a:pt x="3652" y="1621"/>
                    <a:pt x="3561" y="1598"/>
                    <a:pt x="3492" y="1598"/>
                  </a:cubicBezTo>
                  <a:cubicBezTo>
                    <a:pt x="3401" y="1575"/>
                    <a:pt x="3310" y="1575"/>
                    <a:pt x="3219" y="1552"/>
                  </a:cubicBezTo>
                  <a:cubicBezTo>
                    <a:pt x="3013" y="1529"/>
                    <a:pt x="2831" y="1507"/>
                    <a:pt x="2648" y="1461"/>
                  </a:cubicBezTo>
                  <a:cubicBezTo>
                    <a:pt x="2579" y="1461"/>
                    <a:pt x="2488" y="1438"/>
                    <a:pt x="2420" y="1415"/>
                  </a:cubicBezTo>
                  <a:cubicBezTo>
                    <a:pt x="2351" y="1415"/>
                    <a:pt x="2306" y="1392"/>
                    <a:pt x="2260" y="1392"/>
                  </a:cubicBezTo>
                  <a:cubicBezTo>
                    <a:pt x="2214" y="1370"/>
                    <a:pt x="2146" y="1370"/>
                    <a:pt x="2100" y="1347"/>
                  </a:cubicBezTo>
                  <a:cubicBezTo>
                    <a:pt x="2054" y="1347"/>
                    <a:pt x="2032" y="1324"/>
                    <a:pt x="1986" y="1324"/>
                  </a:cubicBezTo>
                  <a:cubicBezTo>
                    <a:pt x="1986" y="1301"/>
                    <a:pt x="1963" y="1301"/>
                    <a:pt x="1940" y="1301"/>
                  </a:cubicBezTo>
                  <a:cubicBezTo>
                    <a:pt x="1918" y="1301"/>
                    <a:pt x="1895" y="1324"/>
                    <a:pt x="1872" y="1324"/>
                  </a:cubicBezTo>
                  <a:cubicBezTo>
                    <a:pt x="1826" y="1347"/>
                    <a:pt x="1803" y="1370"/>
                    <a:pt x="1781" y="1415"/>
                  </a:cubicBezTo>
                  <a:cubicBezTo>
                    <a:pt x="1758" y="1461"/>
                    <a:pt x="1735" y="1484"/>
                    <a:pt x="1689" y="1507"/>
                  </a:cubicBezTo>
                  <a:cubicBezTo>
                    <a:pt x="1666" y="1529"/>
                    <a:pt x="1621" y="1552"/>
                    <a:pt x="1575" y="1598"/>
                  </a:cubicBezTo>
                  <a:cubicBezTo>
                    <a:pt x="1484" y="1666"/>
                    <a:pt x="1370" y="1758"/>
                    <a:pt x="1256" y="1872"/>
                  </a:cubicBezTo>
                  <a:lnTo>
                    <a:pt x="1187" y="1940"/>
                  </a:lnTo>
                  <a:cubicBezTo>
                    <a:pt x="1164" y="1963"/>
                    <a:pt x="1141" y="1986"/>
                    <a:pt x="1096" y="2031"/>
                  </a:cubicBezTo>
                  <a:cubicBezTo>
                    <a:pt x="1050" y="2077"/>
                    <a:pt x="1004" y="2146"/>
                    <a:pt x="936" y="2214"/>
                  </a:cubicBezTo>
                  <a:lnTo>
                    <a:pt x="890" y="2260"/>
                  </a:lnTo>
                  <a:cubicBezTo>
                    <a:pt x="868" y="2305"/>
                    <a:pt x="845" y="2351"/>
                    <a:pt x="799" y="2374"/>
                  </a:cubicBezTo>
                  <a:lnTo>
                    <a:pt x="776" y="2420"/>
                  </a:lnTo>
                  <a:cubicBezTo>
                    <a:pt x="731" y="2465"/>
                    <a:pt x="685" y="2511"/>
                    <a:pt x="639" y="2579"/>
                  </a:cubicBezTo>
                  <a:cubicBezTo>
                    <a:pt x="616" y="2602"/>
                    <a:pt x="594" y="2671"/>
                    <a:pt x="548" y="2716"/>
                  </a:cubicBezTo>
                  <a:lnTo>
                    <a:pt x="525" y="2762"/>
                  </a:lnTo>
                  <a:lnTo>
                    <a:pt x="502" y="2785"/>
                  </a:lnTo>
                  <a:cubicBezTo>
                    <a:pt x="480" y="2830"/>
                    <a:pt x="434" y="2876"/>
                    <a:pt x="411" y="2944"/>
                  </a:cubicBezTo>
                  <a:cubicBezTo>
                    <a:pt x="343" y="3036"/>
                    <a:pt x="297" y="3150"/>
                    <a:pt x="228" y="3287"/>
                  </a:cubicBezTo>
                  <a:cubicBezTo>
                    <a:pt x="160" y="3401"/>
                    <a:pt x="114" y="3538"/>
                    <a:pt x="69" y="3652"/>
                  </a:cubicBezTo>
                  <a:cubicBezTo>
                    <a:pt x="46" y="3766"/>
                    <a:pt x="23" y="3903"/>
                    <a:pt x="0" y="4017"/>
                  </a:cubicBezTo>
                  <a:cubicBezTo>
                    <a:pt x="0" y="4109"/>
                    <a:pt x="0" y="4200"/>
                    <a:pt x="0" y="4314"/>
                  </a:cubicBezTo>
                  <a:lnTo>
                    <a:pt x="23" y="4314"/>
                  </a:lnTo>
                  <a:cubicBezTo>
                    <a:pt x="23" y="4314"/>
                    <a:pt x="23" y="4337"/>
                    <a:pt x="23" y="4337"/>
                  </a:cubicBezTo>
                  <a:cubicBezTo>
                    <a:pt x="23" y="4382"/>
                    <a:pt x="23" y="4451"/>
                    <a:pt x="46" y="4497"/>
                  </a:cubicBezTo>
                  <a:cubicBezTo>
                    <a:pt x="69" y="4588"/>
                    <a:pt x="114" y="4634"/>
                    <a:pt x="160" y="4702"/>
                  </a:cubicBezTo>
                  <a:cubicBezTo>
                    <a:pt x="206" y="4748"/>
                    <a:pt x="251" y="4793"/>
                    <a:pt x="320" y="4816"/>
                  </a:cubicBezTo>
                  <a:cubicBezTo>
                    <a:pt x="388" y="4839"/>
                    <a:pt x="457" y="4885"/>
                    <a:pt x="525" y="4885"/>
                  </a:cubicBezTo>
                  <a:cubicBezTo>
                    <a:pt x="571" y="4907"/>
                    <a:pt x="594" y="4907"/>
                    <a:pt x="616" y="4907"/>
                  </a:cubicBezTo>
                  <a:cubicBezTo>
                    <a:pt x="639" y="4907"/>
                    <a:pt x="662" y="4907"/>
                    <a:pt x="685" y="4885"/>
                  </a:cubicBezTo>
                  <a:cubicBezTo>
                    <a:pt x="731" y="4885"/>
                    <a:pt x="776" y="4885"/>
                    <a:pt x="822" y="4862"/>
                  </a:cubicBezTo>
                  <a:cubicBezTo>
                    <a:pt x="913" y="4839"/>
                    <a:pt x="1004" y="4816"/>
                    <a:pt x="1073" y="4771"/>
                  </a:cubicBezTo>
                  <a:cubicBezTo>
                    <a:pt x="1141" y="4748"/>
                    <a:pt x="1210" y="4702"/>
                    <a:pt x="1278" y="4656"/>
                  </a:cubicBezTo>
                  <a:lnTo>
                    <a:pt x="1301" y="4634"/>
                  </a:lnTo>
                  <a:cubicBezTo>
                    <a:pt x="1301" y="4656"/>
                    <a:pt x="1301" y="4656"/>
                    <a:pt x="1301" y="4656"/>
                  </a:cubicBezTo>
                  <a:cubicBezTo>
                    <a:pt x="1278" y="4702"/>
                    <a:pt x="1278" y="4725"/>
                    <a:pt x="1256" y="4748"/>
                  </a:cubicBezTo>
                  <a:cubicBezTo>
                    <a:pt x="1210" y="4793"/>
                    <a:pt x="1187" y="4816"/>
                    <a:pt x="1141" y="4862"/>
                  </a:cubicBezTo>
                  <a:cubicBezTo>
                    <a:pt x="1096" y="4907"/>
                    <a:pt x="1050" y="4953"/>
                    <a:pt x="1004" y="5022"/>
                  </a:cubicBezTo>
                  <a:lnTo>
                    <a:pt x="959" y="5090"/>
                  </a:lnTo>
                  <a:cubicBezTo>
                    <a:pt x="959" y="5113"/>
                    <a:pt x="936" y="5136"/>
                    <a:pt x="913" y="5159"/>
                  </a:cubicBezTo>
                  <a:cubicBezTo>
                    <a:pt x="890" y="5204"/>
                    <a:pt x="845" y="5273"/>
                    <a:pt x="822" y="5318"/>
                  </a:cubicBezTo>
                  <a:lnTo>
                    <a:pt x="799" y="5341"/>
                  </a:lnTo>
                  <a:cubicBezTo>
                    <a:pt x="616" y="5615"/>
                    <a:pt x="502" y="5912"/>
                    <a:pt x="434" y="6163"/>
                  </a:cubicBezTo>
                  <a:cubicBezTo>
                    <a:pt x="411" y="6254"/>
                    <a:pt x="411" y="6345"/>
                    <a:pt x="388" y="6437"/>
                  </a:cubicBezTo>
                  <a:cubicBezTo>
                    <a:pt x="388" y="6505"/>
                    <a:pt x="388" y="6574"/>
                    <a:pt x="388" y="6619"/>
                  </a:cubicBezTo>
                  <a:cubicBezTo>
                    <a:pt x="411" y="6711"/>
                    <a:pt x="434" y="6802"/>
                    <a:pt x="457" y="6870"/>
                  </a:cubicBezTo>
                  <a:cubicBezTo>
                    <a:pt x="457" y="6893"/>
                    <a:pt x="480" y="6939"/>
                    <a:pt x="480" y="6985"/>
                  </a:cubicBezTo>
                  <a:cubicBezTo>
                    <a:pt x="502" y="7007"/>
                    <a:pt x="525" y="7030"/>
                    <a:pt x="525" y="7053"/>
                  </a:cubicBezTo>
                  <a:cubicBezTo>
                    <a:pt x="571" y="7144"/>
                    <a:pt x="639" y="7190"/>
                    <a:pt x="685" y="7236"/>
                  </a:cubicBezTo>
                  <a:cubicBezTo>
                    <a:pt x="708" y="7258"/>
                    <a:pt x="753" y="7281"/>
                    <a:pt x="776" y="7304"/>
                  </a:cubicBezTo>
                  <a:cubicBezTo>
                    <a:pt x="822" y="7327"/>
                    <a:pt x="868" y="7350"/>
                    <a:pt x="913" y="7373"/>
                  </a:cubicBezTo>
                  <a:cubicBezTo>
                    <a:pt x="982" y="7395"/>
                    <a:pt x="1050" y="7418"/>
                    <a:pt x="1119" y="7441"/>
                  </a:cubicBezTo>
                  <a:cubicBezTo>
                    <a:pt x="1164" y="7441"/>
                    <a:pt x="1233" y="7464"/>
                    <a:pt x="1301" y="7464"/>
                  </a:cubicBezTo>
                  <a:cubicBezTo>
                    <a:pt x="1370" y="7464"/>
                    <a:pt x="1461" y="7441"/>
                    <a:pt x="1507" y="7418"/>
                  </a:cubicBezTo>
                  <a:lnTo>
                    <a:pt x="1552" y="7418"/>
                  </a:lnTo>
                  <a:cubicBezTo>
                    <a:pt x="1598" y="7418"/>
                    <a:pt x="1666" y="7395"/>
                    <a:pt x="1712" y="7395"/>
                  </a:cubicBezTo>
                  <a:cubicBezTo>
                    <a:pt x="1826" y="7373"/>
                    <a:pt x="1940" y="7327"/>
                    <a:pt x="2100" y="7258"/>
                  </a:cubicBezTo>
                  <a:cubicBezTo>
                    <a:pt x="2123" y="7258"/>
                    <a:pt x="2169" y="7236"/>
                    <a:pt x="2214" y="7213"/>
                  </a:cubicBezTo>
                  <a:cubicBezTo>
                    <a:pt x="2237" y="7213"/>
                    <a:pt x="2260" y="7190"/>
                    <a:pt x="2306" y="7190"/>
                  </a:cubicBezTo>
                  <a:cubicBezTo>
                    <a:pt x="2374" y="7167"/>
                    <a:pt x="2465" y="7122"/>
                    <a:pt x="2534" y="7076"/>
                  </a:cubicBezTo>
                  <a:cubicBezTo>
                    <a:pt x="2579" y="7053"/>
                    <a:pt x="2648" y="7030"/>
                    <a:pt x="2694" y="6985"/>
                  </a:cubicBezTo>
                  <a:lnTo>
                    <a:pt x="2694" y="6985"/>
                  </a:lnTo>
                  <a:cubicBezTo>
                    <a:pt x="2671" y="7007"/>
                    <a:pt x="2671" y="7030"/>
                    <a:pt x="2671" y="7053"/>
                  </a:cubicBezTo>
                  <a:cubicBezTo>
                    <a:pt x="2625" y="7122"/>
                    <a:pt x="2602" y="7190"/>
                    <a:pt x="2557" y="7236"/>
                  </a:cubicBezTo>
                  <a:cubicBezTo>
                    <a:pt x="2534" y="7281"/>
                    <a:pt x="2511" y="7327"/>
                    <a:pt x="2488" y="7350"/>
                  </a:cubicBezTo>
                  <a:cubicBezTo>
                    <a:pt x="2465" y="7373"/>
                    <a:pt x="2442" y="7418"/>
                    <a:pt x="2442" y="7441"/>
                  </a:cubicBezTo>
                  <a:cubicBezTo>
                    <a:pt x="2420" y="7487"/>
                    <a:pt x="2397" y="7510"/>
                    <a:pt x="2374" y="7555"/>
                  </a:cubicBezTo>
                  <a:cubicBezTo>
                    <a:pt x="2351" y="7578"/>
                    <a:pt x="2351" y="7601"/>
                    <a:pt x="2328" y="7624"/>
                  </a:cubicBezTo>
                  <a:cubicBezTo>
                    <a:pt x="2306" y="7669"/>
                    <a:pt x="2260" y="7738"/>
                    <a:pt x="2237" y="7806"/>
                  </a:cubicBezTo>
                  <a:cubicBezTo>
                    <a:pt x="2169" y="7966"/>
                    <a:pt x="2100" y="8126"/>
                    <a:pt x="2054" y="8286"/>
                  </a:cubicBezTo>
                  <a:cubicBezTo>
                    <a:pt x="2054" y="8354"/>
                    <a:pt x="2032" y="8445"/>
                    <a:pt x="2032" y="8514"/>
                  </a:cubicBezTo>
                  <a:lnTo>
                    <a:pt x="2009" y="8628"/>
                  </a:lnTo>
                  <a:cubicBezTo>
                    <a:pt x="2009" y="8651"/>
                    <a:pt x="2009" y="8696"/>
                    <a:pt x="2009" y="8742"/>
                  </a:cubicBezTo>
                  <a:cubicBezTo>
                    <a:pt x="2009" y="8811"/>
                    <a:pt x="2009" y="8879"/>
                    <a:pt x="2009" y="8948"/>
                  </a:cubicBezTo>
                  <a:cubicBezTo>
                    <a:pt x="2009" y="9016"/>
                    <a:pt x="2009" y="9084"/>
                    <a:pt x="2032" y="9176"/>
                  </a:cubicBezTo>
                  <a:cubicBezTo>
                    <a:pt x="2032" y="9221"/>
                    <a:pt x="2054" y="9290"/>
                    <a:pt x="2077" y="9358"/>
                  </a:cubicBezTo>
                  <a:lnTo>
                    <a:pt x="2077" y="9381"/>
                  </a:lnTo>
                  <a:cubicBezTo>
                    <a:pt x="2077" y="9404"/>
                    <a:pt x="2077" y="9427"/>
                    <a:pt x="2100" y="9450"/>
                  </a:cubicBezTo>
                  <a:cubicBezTo>
                    <a:pt x="2100" y="9473"/>
                    <a:pt x="2123" y="9518"/>
                    <a:pt x="2123" y="9541"/>
                  </a:cubicBezTo>
                  <a:lnTo>
                    <a:pt x="2146" y="9564"/>
                  </a:lnTo>
                  <a:cubicBezTo>
                    <a:pt x="2169" y="9632"/>
                    <a:pt x="2191" y="9701"/>
                    <a:pt x="2237" y="9769"/>
                  </a:cubicBezTo>
                  <a:cubicBezTo>
                    <a:pt x="2260" y="9838"/>
                    <a:pt x="2306" y="9883"/>
                    <a:pt x="2328" y="9952"/>
                  </a:cubicBezTo>
                  <a:cubicBezTo>
                    <a:pt x="2374" y="9998"/>
                    <a:pt x="2420" y="10089"/>
                    <a:pt x="2488" y="10157"/>
                  </a:cubicBezTo>
                  <a:cubicBezTo>
                    <a:pt x="2534" y="10203"/>
                    <a:pt x="2579" y="10249"/>
                    <a:pt x="2625" y="10294"/>
                  </a:cubicBezTo>
                  <a:lnTo>
                    <a:pt x="2648" y="10317"/>
                  </a:lnTo>
                  <a:cubicBezTo>
                    <a:pt x="2694" y="10340"/>
                    <a:pt x="2739" y="10386"/>
                    <a:pt x="2785" y="10408"/>
                  </a:cubicBezTo>
                  <a:cubicBezTo>
                    <a:pt x="2853" y="10454"/>
                    <a:pt x="2922" y="10477"/>
                    <a:pt x="2990" y="10500"/>
                  </a:cubicBezTo>
                  <a:cubicBezTo>
                    <a:pt x="3036" y="10522"/>
                    <a:pt x="3127" y="10568"/>
                    <a:pt x="3196" y="10591"/>
                  </a:cubicBezTo>
                  <a:lnTo>
                    <a:pt x="3241" y="10591"/>
                  </a:lnTo>
                  <a:cubicBezTo>
                    <a:pt x="3287" y="10614"/>
                    <a:pt x="3356" y="10614"/>
                    <a:pt x="3401" y="10637"/>
                  </a:cubicBezTo>
                  <a:cubicBezTo>
                    <a:pt x="3538" y="10659"/>
                    <a:pt x="3675" y="10659"/>
                    <a:pt x="3812" y="10682"/>
                  </a:cubicBezTo>
                  <a:lnTo>
                    <a:pt x="4017" y="10682"/>
                  </a:lnTo>
                  <a:cubicBezTo>
                    <a:pt x="4132" y="10682"/>
                    <a:pt x="4246" y="10659"/>
                    <a:pt x="4337" y="10659"/>
                  </a:cubicBezTo>
                  <a:lnTo>
                    <a:pt x="4383" y="10637"/>
                  </a:lnTo>
                  <a:cubicBezTo>
                    <a:pt x="4451" y="10637"/>
                    <a:pt x="4497" y="10614"/>
                    <a:pt x="4565" y="10614"/>
                  </a:cubicBezTo>
                  <a:lnTo>
                    <a:pt x="4634" y="10591"/>
                  </a:lnTo>
                  <a:cubicBezTo>
                    <a:pt x="4657" y="10568"/>
                    <a:pt x="4702" y="10568"/>
                    <a:pt x="4725" y="10568"/>
                  </a:cubicBezTo>
                  <a:lnTo>
                    <a:pt x="4885" y="10568"/>
                  </a:lnTo>
                  <a:cubicBezTo>
                    <a:pt x="4908" y="10568"/>
                    <a:pt x="4953" y="10545"/>
                    <a:pt x="4976" y="10545"/>
                  </a:cubicBezTo>
                  <a:lnTo>
                    <a:pt x="4999" y="10522"/>
                  </a:lnTo>
                  <a:cubicBezTo>
                    <a:pt x="5067" y="10500"/>
                    <a:pt x="5136" y="10454"/>
                    <a:pt x="5204" y="10408"/>
                  </a:cubicBezTo>
                  <a:cubicBezTo>
                    <a:pt x="5273" y="10363"/>
                    <a:pt x="5341" y="10294"/>
                    <a:pt x="5387" y="10249"/>
                  </a:cubicBezTo>
                  <a:cubicBezTo>
                    <a:pt x="5433" y="10226"/>
                    <a:pt x="5478" y="10180"/>
                    <a:pt x="5524" y="10134"/>
                  </a:cubicBezTo>
                  <a:lnTo>
                    <a:pt x="5570" y="10089"/>
                  </a:lnTo>
                  <a:cubicBezTo>
                    <a:pt x="5615" y="10043"/>
                    <a:pt x="5684" y="9998"/>
                    <a:pt x="5729" y="9929"/>
                  </a:cubicBezTo>
                  <a:cubicBezTo>
                    <a:pt x="5798" y="9883"/>
                    <a:pt x="5843" y="9838"/>
                    <a:pt x="5889" y="9769"/>
                  </a:cubicBezTo>
                  <a:lnTo>
                    <a:pt x="5935" y="9746"/>
                  </a:lnTo>
                  <a:lnTo>
                    <a:pt x="5958" y="9792"/>
                  </a:lnTo>
                  <a:cubicBezTo>
                    <a:pt x="5980" y="9861"/>
                    <a:pt x="6003" y="9906"/>
                    <a:pt x="6026" y="9975"/>
                  </a:cubicBezTo>
                  <a:lnTo>
                    <a:pt x="6049" y="10020"/>
                  </a:lnTo>
                  <a:cubicBezTo>
                    <a:pt x="6049" y="10043"/>
                    <a:pt x="6072" y="10089"/>
                    <a:pt x="6095" y="10134"/>
                  </a:cubicBezTo>
                  <a:cubicBezTo>
                    <a:pt x="6117" y="10203"/>
                    <a:pt x="6163" y="10294"/>
                    <a:pt x="6186" y="10363"/>
                  </a:cubicBezTo>
                  <a:cubicBezTo>
                    <a:pt x="6231" y="10454"/>
                    <a:pt x="6254" y="10522"/>
                    <a:pt x="6300" y="10568"/>
                  </a:cubicBezTo>
                  <a:cubicBezTo>
                    <a:pt x="6346" y="10659"/>
                    <a:pt x="6391" y="10728"/>
                    <a:pt x="6437" y="10796"/>
                  </a:cubicBezTo>
                  <a:cubicBezTo>
                    <a:pt x="6483" y="10865"/>
                    <a:pt x="6528" y="10911"/>
                    <a:pt x="6597" y="10956"/>
                  </a:cubicBezTo>
                  <a:lnTo>
                    <a:pt x="6597" y="10979"/>
                  </a:lnTo>
                  <a:cubicBezTo>
                    <a:pt x="6665" y="11025"/>
                    <a:pt x="6711" y="11093"/>
                    <a:pt x="6779" y="11139"/>
                  </a:cubicBezTo>
                  <a:cubicBezTo>
                    <a:pt x="6802" y="11162"/>
                    <a:pt x="6848" y="11184"/>
                    <a:pt x="6871" y="11207"/>
                  </a:cubicBezTo>
                  <a:cubicBezTo>
                    <a:pt x="6893" y="11207"/>
                    <a:pt x="6916" y="11230"/>
                    <a:pt x="6939" y="11230"/>
                  </a:cubicBezTo>
                  <a:lnTo>
                    <a:pt x="6962" y="11230"/>
                  </a:lnTo>
                  <a:cubicBezTo>
                    <a:pt x="6985" y="11230"/>
                    <a:pt x="6985" y="11230"/>
                    <a:pt x="7008" y="11207"/>
                  </a:cubicBezTo>
                  <a:cubicBezTo>
                    <a:pt x="7030" y="11253"/>
                    <a:pt x="7053" y="11276"/>
                    <a:pt x="7099" y="11299"/>
                  </a:cubicBezTo>
                  <a:cubicBezTo>
                    <a:pt x="7145" y="11321"/>
                    <a:pt x="7190" y="11367"/>
                    <a:pt x="7236" y="11390"/>
                  </a:cubicBezTo>
                  <a:cubicBezTo>
                    <a:pt x="7281" y="11413"/>
                    <a:pt x="7327" y="11458"/>
                    <a:pt x="7373" y="11481"/>
                  </a:cubicBezTo>
                  <a:cubicBezTo>
                    <a:pt x="7418" y="11504"/>
                    <a:pt x="7487" y="11550"/>
                    <a:pt x="7578" y="11572"/>
                  </a:cubicBezTo>
                  <a:cubicBezTo>
                    <a:pt x="7578" y="11595"/>
                    <a:pt x="7601" y="11595"/>
                    <a:pt x="7624" y="11595"/>
                  </a:cubicBezTo>
                  <a:lnTo>
                    <a:pt x="7647" y="11595"/>
                  </a:lnTo>
                  <a:lnTo>
                    <a:pt x="7669" y="11618"/>
                  </a:lnTo>
                  <a:lnTo>
                    <a:pt x="7738" y="11618"/>
                  </a:lnTo>
                  <a:cubicBezTo>
                    <a:pt x="7784" y="11641"/>
                    <a:pt x="7806" y="11641"/>
                    <a:pt x="7852" y="11641"/>
                  </a:cubicBezTo>
                  <a:cubicBezTo>
                    <a:pt x="7875" y="11664"/>
                    <a:pt x="7921" y="11664"/>
                    <a:pt x="7943" y="11664"/>
                  </a:cubicBezTo>
                  <a:lnTo>
                    <a:pt x="8560" y="11664"/>
                  </a:lnTo>
                  <a:cubicBezTo>
                    <a:pt x="8583" y="11641"/>
                    <a:pt x="8628" y="11641"/>
                    <a:pt x="8674" y="11641"/>
                  </a:cubicBezTo>
                  <a:cubicBezTo>
                    <a:pt x="8719" y="11641"/>
                    <a:pt x="8788" y="11618"/>
                    <a:pt x="8834" y="11618"/>
                  </a:cubicBezTo>
                  <a:cubicBezTo>
                    <a:pt x="8925" y="11595"/>
                    <a:pt x="8993" y="11572"/>
                    <a:pt x="9039" y="11527"/>
                  </a:cubicBezTo>
                  <a:cubicBezTo>
                    <a:pt x="9107" y="11504"/>
                    <a:pt x="9176" y="11481"/>
                    <a:pt x="9222" y="11435"/>
                  </a:cubicBezTo>
                  <a:cubicBezTo>
                    <a:pt x="9290" y="11390"/>
                    <a:pt x="9359" y="11344"/>
                    <a:pt x="9427" y="11299"/>
                  </a:cubicBezTo>
                  <a:cubicBezTo>
                    <a:pt x="9496" y="11253"/>
                    <a:pt x="9541" y="11207"/>
                    <a:pt x="9587" y="11162"/>
                  </a:cubicBezTo>
                  <a:cubicBezTo>
                    <a:pt x="9701" y="11047"/>
                    <a:pt x="9792" y="10911"/>
                    <a:pt x="9884" y="10751"/>
                  </a:cubicBezTo>
                  <a:cubicBezTo>
                    <a:pt x="9906" y="10682"/>
                    <a:pt x="9952" y="10614"/>
                    <a:pt x="9975" y="10545"/>
                  </a:cubicBezTo>
                  <a:cubicBezTo>
                    <a:pt x="10020" y="10454"/>
                    <a:pt x="10043" y="10386"/>
                    <a:pt x="10066" y="10294"/>
                  </a:cubicBezTo>
                  <a:cubicBezTo>
                    <a:pt x="10089" y="10157"/>
                    <a:pt x="10135" y="10020"/>
                    <a:pt x="10135" y="9861"/>
                  </a:cubicBezTo>
                  <a:cubicBezTo>
                    <a:pt x="10157" y="9678"/>
                    <a:pt x="10180" y="9541"/>
                    <a:pt x="10180" y="9404"/>
                  </a:cubicBezTo>
                  <a:cubicBezTo>
                    <a:pt x="10180" y="9313"/>
                    <a:pt x="10180" y="9221"/>
                    <a:pt x="10180" y="9130"/>
                  </a:cubicBezTo>
                  <a:lnTo>
                    <a:pt x="10157" y="9039"/>
                  </a:lnTo>
                  <a:cubicBezTo>
                    <a:pt x="10157" y="8993"/>
                    <a:pt x="10157" y="8948"/>
                    <a:pt x="10157" y="8902"/>
                  </a:cubicBezTo>
                  <a:cubicBezTo>
                    <a:pt x="10135" y="8879"/>
                    <a:pt x="10135" y="8856"/>
                    <a:pt x="10135" y="8833"/>
                  </a:cubicBezTo>
                  <a:cubicBezTo>
                    <a:pt x="10135" y="8788"/>
                    <a:pt x="10135" y="8742"/>
                    <a:pt x="10157" y="8696"/>
                  </a:cubicBezTo>
                  <a:cubicBezTo>
                    <a:pt x="10157" y="8674"/>
                    <a:pt x="10157" y="8674"/>
                    <a:pt x="10180" y="8651"/>
                  </a:cubicBezTo>
                  <a:cubicBezTo>
                    <a:pt x="10180" y="8651"/>
                    <a:pt x="10180" y="8628"/>
                    <a:pt x="10180" y="8628"/>
                  </a:cubicBezTo>
                  <a:cubicBezTo>
                    <a:pt x="10203" y="8628"/>
                    <a:pt x="10203" y="8628"/>
                    <a:pt x="10226" y="8605"/>
                  </a:cubicBezTo>
                  <a:cubicBezTo>
                    <a:pt x="10272" y="8696"/>
                    <a:pt x="10317" y="8765"/>
                    <a:pt x="10363" y="8856"/>
                  </a:cubicBezTo>
                  <a:cubicBezTo>
                    <a:pt x="10409" y="8925"/>
                    <a:pt x="10454" y="8993"/>
                    <a:pt x="10500" y="9062"/>
                  </a:cubicBezTo>
                  <a:lnTo>
                    <a:pt x="10523" y="9084"/>
                  </a:lnTo>
                  <a:cubicBezTo>
                    <a:pt x="10545" y="9130"/>
                    <a:pt x="10591" y="9176"/>
                    <a:pt x="10614" y="9221"/>
                  </a:cubicBezTo>
                  <a:cubicBezTo>
                    <a:pt x="10682" y="9290"/>
                    <a:pt x="10728" y="9358"/>
                    <a:pt x="10797" y="9404"/>
                  </a:cubicBezTo>
                  <a:cubicBezTo>
                    <a:pt x="10842" y="9450"/>
                    <a:pt x="10911" y="9495"/>
                    <a:pt x="10979" y="9541"/>
                  </a:cubicBezTo>
                  <a:cubicBezTo>
                    <a:pt x="11048" y="9587"/>
                    <a:pt x="11116" y="9609"/>
                    <a:pt x="11207" y="9632"/>
                  </a:cubicBezTo>
                  <a:cubicBezTo>
                    <a:pt x="11276" y="9678"/>
                    <a:pt x="11367" y="9678"/>
                    <a:pt x="11436" y="9701"/>
                  </a:cubicBezTo>
                  <a:lnTo>
                    <a:pt x="11527" y="9701"/>
                  </a:lnTo>
                  <a:cubicBezTo>
                    <a:pt x="11641" y="9701"/>
                    <a:pt x="11778" y="9678"/>
                    <a:pt x="11892" y="9609"/>
                  </a:cubicBezTo>
                  <a:cubicBezTo>
                    <a:pt x="11938" y="9609"/>
                    <a:pt x="11961" y="9587"/>
                    <a:pt x="11983" y="9587"/>
                  </a:cubicBezTo>
                  <a:cubicBezTo>
                    <a:pt x="12029" y="9541"/>
                    <a:pt x="12075" y="9518"/>
                    <a:pt x="12098" y="9495"/>
                  </a:cubicBezTo>
                  <a:cubicBezTo>
                    <a:pt x="12143" y="9473"/>
                    <a:pt x="12166" y="9427"/>
                    <a:pt x="12212" y="9381"/>
                  </a:cubicBezTo>
                  <a:cubicBezTo>
                    <a:pt x="12257" y="9336"/>
                    <a:pt x="12280" y="9267"/>
                    <a:pt x="12303" y="9221"/>
                  </a:cubicBezTo>
                  <a:cubicBezTo>
                    <a:pt x="12349" y="9153"/>
                    <a:pt x="12372" y="9084"/>
                    <a:pt x="12394" y="9016"/>
                  </a:cubicBezTo>
                  <a:cubicBezTo>
                    <a:pt x="12417" y="8948"/>
                    <a:pt x="12440" y="8856"/>
                    <a:pt x="12463" y="8788"/>
                  </a:cubicBezTo>
                  <a:cubicBezTo>
                    <a:pt x="12486" y="8719"/>
                    <a:pt x="12486" y="8628"/>
                    <a:pt x="12486" y="8560"/>
                  </a:cubicBezTo>
                  <a:cubicBezTo>
                    <a:pt x="12508" y="8423"/>
                    <a:pt x="12508" y="8308"/>
                    <a:pt x="12508" y="8194"/>
                  </a:cubicBezTo>
                  <a:cubicBezTo>
                    <a:pt x="12508" y="8035"/>
                    <a:pt x="12508" y="7920"/>
                    <a:pt x="12486" y="7806"/>
                  </a:cubicBezTo>
                  <a:cubicBezTo>
                    <a:pt x="12486" y="7738"/>
                    <a:pt x="12463" y="7669"/>
                    <a:pt x="12463" y="7601"/>
                  </a:cubicBezTo>
                  <a:lnTo>
                    <a:pt x="12440" y="7532"/>
                  </a:lnTo>
                  <a:cubicBezTo>
                    <a:pt x="12440" y="7510"/>
                    <a:pt x="12440" y="7464"/>
                    <a:pt x="12440" y="7418"/>
                  </a:cubicBezTo>
                  <a:cubicBezTo>
                    <a:pt x="12417" y="7373"/>
                    <a:pt x="12417" y="7304"/>
                    <a:pt x="12417" y="7258"/>
                  </a:cubicBezTo>
                  <a:lnTo>
                    <a:pt x="12417" y="7213"/>
                  </a:lnTo>
                  <a:cubicBezTo>
                    <a:pt x="12394" y="7190"/>
                    <a:pt x="12394" y="7144"/>
                    <a:pt x="12394" y="7099"/>
                  </a:cubicBezTo>
                  <a:cubicBezTo>
                    <a:pt x="12394" y="7076"/>
                    <a:pt x="12394" y="7053"/>
                    <a:pt x="12394" y="7053"/>
                  </a:cubicBezTo>
                  <a:lnTo>
                    <a:pt x="12417" y="7053"/>
                  </a:lnTo>
                  <a:lnTo>
                    <a:pt x="12417" y="7076"/>
                  </a:lnTo>
                  <a:lnTo>
                    <a:pt x="12440" y="7099"/>
                  </a:lnTo>
                  <a:cubicBezTo>
                    <a:pt x="12463" y="7167"/>
                    <a:pt x="12508" y="7236"/>
                    <a:pt x="12577" y="7304"/>
                  </a:cubicBezTo>
                  <a:cubicBezTo>
                    <a:pt x="12623" y="7373"/>
                    <a:pt x="12668" y="7418"/>
                    <a:pt x="12760" y="7487"/>
                  </a:cubicBezTo>
                  <a:cubicBezTo>
                    <a:pt x="12782" y="7510"/>
                    <a:pt x="12805" y="7532"/>
                    <a:pt x="12851" y="7532"/>
                  </a:cubicBezTo>
                  <a:cubicBezTo>
                    <a:pt x="12896" y="7578"/>
                    <a:pt x="12942" y="7601"/>
                    <a:pt x="12988" y="7624"/>
                  </a:cubicBezTo>
                  <a:cubicBezTo>
                    <a:pt x="13011" y="7624"/>
                    <a:pt x="13056" y="7646"/>
                    <a:pt x="13102" y="7646"/>
                  </a:cubicBezTo>
                  <a:lnTo>
                    <a:pt x="13239" y="7646"/>
                  </a:lnTo>
                  <a:cubicBezTo>
                    <a:pt x="13262" y="7646"/>
                    <a:pt x="13307" y="7624"/>
                    <a:pt x="13330" y="7624"/>
                  </a:cubicBezTo>
                  <a:cubicBezTo>
                    <a:pt x="13353" y="7601"/>
                    <a:pt x="13399" y="7578"/>
                    <a:pt x="13421" y="7555"/>
                  </a:cubicBezTo>
                  <a:cubicBezTo>
                    <a:pt x="13444" y="7532"/>
                    <a:pt x="13467" y="7510"/>
                    <a:pt x="13490" y="7487"/>
                  </a:cubicBezTo>
                  <a:cubicBezTo>
                    <a:pt x="13536" y="7464"/>
                    <a:pt x="13558" y="7418"/>
                    <a:pt x="13604" y="7373"/>
                  </a:cubicBezTo>
                  <a:cubicBezTo>
                    <a:pt x="13650" y="7327"/>
                    <a:pt x="13695" y="7258"/>
                    <a:pt x="13741" y="7190"/>
                  </a:cubicBezTo>
                  <a:cubicBezTo>
                    <a:pt x="13764" y="7122"/>
                    <a:pt x="13809" y="7053"/>
                    <a:pt x="13832" y="6985"/>
                  </a:cubicBezTo>
                  <a:cubicBezTo>
                    <a:pt x="13832" y="6962"/>
                    <a:pt x="13832" y="6939"/>
                    <a:pt x="13855" y="6893"/>
                  </a:cubicBezTo>
                  <a:cubicBezTo>
                    <a:pt x="13855" y="6848"/>
                    <a:pt x="13878" y="6779"/>
                    <a:pt x="13878" y="6733"/>
                  </a:cubicBezTo>
                  <a:cubicBezTo>
                    <a:pt x="13901" y="6688"/>
                    <a:pt x="13901" y="6642"/>
                    <a:pt x="13901" y="6574"/>
                  </a:cubicBezTo>
                  <a:lnTo>
                    <a:pt x="13901" y="6528"/>
                  </a:lnTo>
                  <a:cubicBezTo>
                    <a:pt x="13901" y="6437"/>
                    <a:pt x="13901" y="6368"/>
                    <a:pt x="13901" y="6277"/>
                  </a:cubicBezTo>
                  <a:cubicBezTo>
                    <a:pt x="13924" y="6186"/>
                    <a:pt x="13901" y="6117"/>
                    <a:pt x="13901" y="6026"/>
                  </a:cubicBezTo>
                  <a:cubicBezTo>
                    <a:pt x="13901" y="5957"/>
                    <a:pt x="13878" y="5889"/>
                    <a:pt x="13878" y="5820"/>
                  </a:cubicBezTo>
                  <a:cubicBezTo>
                    <a:pt x="13855" y="5729"/>
                    <a:pt x="13832" y="5638"/>
                    <a:pt x="13809" y="5569"/>
                  </a:cubicBezTo>
                  <a:cubicBezTo>
                    <a:pt x="13809" y="5501"/>
                    <a:pt x="13787" y="5432"/>
                    <a:pt x="13764" y="5341"/>
                  </a:cubicBezTo>
                  <a:cubicBezTo>
                    <a:pt x="13741" y="5273"/>
                    <a:pt x="13718" y="5204"/>
                    <a:pt x="13695" y="5113"/>
                  </a:cubicBezTo>
                  <a:cubicBezTo>
                    <a:pt x="13673" y="5067"/>
                    <a:pt x="13650" y="5044"/>
                    <a:pt x="13627" y="4999"/>
                  </a:cubicBezTo>
                  <a:cubicBezTo>
                    <a:pt x="13650" y="4999"/>
                    <a:pt x="13650" y="4976"/>
                    <a:pt x="13650" y="4976"/>
                  </a:cubicBezTo>
                  <a:cubicBezTo>
                    <a:pt x="13673" y="4930"/>
                    <a:pt x="13650" y="4885"/>
                    <a:pt x="13604" y="4862"/>
                  </a:cubicBezTo>
                  <a:cubicBezTo>
                    <a:pt x="13558" y="4839"/>
                    <a:pt x="13513" y="4816"/>
                    <a:pt x="13467" y="4816"/>
                  </a:cubicBezTo>
                  <a:cubicBezTo>
                    <a:pt x="13444" y="4793"/>
                    <a:pt x="13421" y="4793"/>
                    <a:pt x="13399" y="4771"/>
                  </a:cubicBezTo>
                  <a:cubicBezTo>
                    <a:pt x="13376" y="4771"/>
                    <a:pt x="13330" y="4748"/>
                    <a:pt x="13307" y="4748"/>
                  </a:cubicBezTo>
                  <a:lnTo>
                    <a:pt x="13285" y="4725"/>
                  </a:lnTo>
                  <a:cubicBezTo>
                    <a:pt x="13262" y="4725"/>
                    <a:pt x="13216" y="4702"/>
                    <a:pt x="13193" y="4702"/>
                  </a:cubicBezTo>
                  <a:cubicBezTo>
                    <a:pt x="13102" y="4656"/>
                    <a:pt x="13033" y="4634"/>
                    <a:pt x="12988" y="4611"/>
                  </a:cubicBezTo>
                  <a:lnTo>
                    <a:pt x="12965" y="4588"/>
                  </a:lnTo>
                  <a:cubicBezTo>
                    <a:pt x="12942" y="4588"/>
                    <a:pt x="12919" y="4565"/>
                    <a:pt x="12896" y="4565"/>
                  </a:cubicBezTo>
                  <a:lnTo>
                    <a:pt x="12851" y="4542"/>
                  </a:lnTo>
                  <a:lnTo>
                    <a:pt x="12782" y="4519"/>
                  </a:lnTo>
                  <a:cubicBezTo>
                    <a:pt x="12714" y="4497"/>
                    <a:pt x="12645" y="4474"/>
                    <a:pt x="12600" y="4428"/>
                  </a:cubicBezTo>
                  <a:cubicBezTo>
                    <a:pt x="12554" y="4405"/>
                    <a:pt x="12508" y="4405"/>
                    <a:pt x="12463" y="4382"/>
                  </a:cubicBezTo>
                  <a:cubicBezTo>
                    <a:pt x="12440" y="4382"/>
                    <a:pt x="12417" y="4360"/>
                    <a:pt x="12394" y="4337"/>
                  </a:cubicBezTo>
                  <a:cubicBezTo>
                    <a:pt x="12326" y="4314"/>
                    <a:pt x="12257" y="4291"/>
                    <a:pt x="12189" y="4246"/>
                  </a:cubicBezTo>
                  <a:cubicBezTo>
                    <a:pt x="12143" y="4223"/>
                    <a:pt x="12120" y="4223"/>
                    <a:pt x="12075" y="4200"/>
                  </a:cubicBezTo>
                  <a:cubicBezTo>
                    <a:pt x="12052" y="4177"/>
                    <a:pt x="12006" y="4177"/>
                    <a:pt x="11983" y="4154"/>
                  </a:cubicBezTo>
                  <a:cubicBezTo>
                    <a:pt x="11961" y="4131"/>
                    <a:pt x="11938" y="4131"/>
                    <a:pt x="11915" y="4109"/>
                  </a:cubicBezTo>
                  <a:lnTo>
                    <a:pt x="11915" y="4109"/>
                  </a:lnTo>
                  <a:lnTo>
                    <a:pt x="11938" y="4131"/>
                  </a:lnTo>
                  <a:cubicBezTo>
                    <a:pt x="11847" y="4086"/>
                    <a:pt x="11778" y="4040"/>
                    <a:pt x="11687" y="3972"/>
                  </a:cubicBezTo>
                  <a:lnTo>
                    <a:pt x="11573" y="3903"/>
                  </a:lnTo>
                  <a:cubicBezTo>
                    <a:pt x="11458" y="3835"/>
                    <a:pt x="11322" y="3743"/>
                    <a:pt x="11230" y="3675"/>
                  </a:cubicBezTo>
                  <a:lnTo>
                    <a:pt x="11185" y="3652"/>
                  </a:lnTo>
                  <a:cubicBezTo>
                    <a:pt x="11139" y="3606"/>
                    <a:pt x="11070" y="3561"/>
                    <a:pt x="11002" y="3515"/>
                  </a:cubicBezTo>
                  <a:cubicBezTo>
                    <a:pt x="10979" y="3492"/>
                    <a:pt x="10934" y="3469"/>
                    <a:pt x="10888" y="3447"/>
                  </a:cubicBezTo>
                  <a:lnTo>
                    <a:pt x="10819" y="3378"/>
                  </a:lnTo>
                  <a:cubicBezTo>
                    <a:pt x="10682" y="3264"/>
                    <a:pt x="10568" y="3173"/>
                    <a:pt x="10454" y="3081"/>
                  </a:cubicBezTo>
                  <a:cubicBezTo>
                    <a:pt x="10409" y="3036"/>
                    <a:pt x="10386" y="2990"/>
                    <a:pt x="10340" y="2967"/>
                  </a:cubicBezTo>
                  <a:lnTo>
                    <a:pt x="10294" y="2922"/>
                  </a:lnTo>
                  <a:lnTo>
                    <a:pt x="10272" y="2899"/>
                  </a:lnTo>
                  <a:cubicBezTo>
                    <a:pt x="10226" y="2853"/>
                    <a:pt x="10180" y="2808"/>
                    <a:pt x="10157" y="2762"/>
                  </a:cubicBezTo>
                  <a:cubicBezTo>
                    <a:pt x="10089" y="2716"/>
                    <a:pt x="10043" y="2648"/>
                    <a:pt x="9998" y="2602"/>
                  </a:cubicBezTo>
                  <a:cubicBezTo>
                    <a:pt x="9952" y="2556"/>
                    <a:pt x="9906" y="2488"/>
                    <a:pt x="9861" y="2465"/>
                  </a:cubicBezTo>
                  <a:lnTo>
                    <a:pt x="9838" y="2420"/>
                  </a:lnTo>
                  <a:cubicBezTo>
                    <a:pt x="9792" y="2374"/>
                    <a:pt x="9747" y="2328"/>
                    <a:pt x="9701" y="2260"/>
                  </a:cubicBezTo>
                  <a:cubicBezTo>
                    <a:pt x="9655" y="2168"/>
                    <a:pt x="9587" y="2077"/>
                    <a:pt x="9541" y="1986"/>
                  </a:cubicBezTo>
                  <a:lnTo>
                    <a:pt x="9473" y="1872"/>
                  </a:lnTo>
                  <a:cubicBezTo>
                    <a:pt x="9450" y="1803"/>
                    <a:pt x="9404" y="1758"/>
                    <a:pt x="9381" y="1689"/>
                  </a:cubicBezTo>
                  <a:cubicBezTo>
                    <a:pt x="9359" y="1666"/>
                    <a:pt x="9336" y="1621"/>
                    <a:pt x="9336" y="1598"/>
                  </a:cubicBezTo>
                  <a:lnTo>
                    <a:pt x="9313" y="1552"/>
                  </a:lnTo>
                  <a:cubicBezTo>
                    <a:pt x="9290" y="1529"/>
                    <a:pt x="9290" y="1507"/>
                    <a:pt x="9267" y="1484"/>
                  </a:cubicBezTo>
                  <a:cubicBezTo>
                    <a:pt x="9244" y="1461"/>
                    <a:pt x="9244" y="1438"/>
                    <a:pt x="9222" y="1415"/>
                  </a:cubicBezTo>
                  <a:cubicBezTo>
                    <a:pt x="9176" y="1324"/>
                    <a:pt x="9153" y="1233"/>
                    <a:pt x="9107" y="1141"/>
                  </a:cubicBezTo>
                  <a:cubicBezTo>
                    <a:pt x="9062" y="1004"/>
                    <a:pt x="9016" y="890"/>
                    <a:pt x="8993" y="776"/>
                  </a:cubicBezTo>
                  <a:lnTo>
                    <a:pt x="8993" y="753"/>
                  </a:lnTo>
                  <a:cubicBezTo>
                    <a:pt x="8993" y="685"/>
                    <a:pt x="8971" y="639"/>
                    <a:pt x="8971" y="593"/>
                  </a:cubicBezTo>
                  <a:lnTo>
                    <a:pt x="8948" y="571"/>
                  </a:lnTo>
                  <a:cubicBezTo>
                    <a:pt x="8948" y="525"/>
                    <a:pt x="8925" y="479"/>
                    <a:pt x="8925" y="434"/>
                  </a:cubicBezTo>
                  <a:cubicBezTo>
                    <a:pt x="8925" y="411"/>
                    <a:pt x="8925" y="365"/>
                    <a:pt x="8925" y="320"/>
                  </a:cubicBezTo>
                  <a:cubicBezTo>
                    <a:pt x="8925" y="274"/>
                    <a:pt x="8925" y="251"/>
                    <a:pt x="8902" y="228"/>
                  </a:cubicBezTo>
                  <a:cubicBezTo>
                    <a:pt x="8879" y="205"/>
                    <a:pt x="8856" y="205"/>
                    <a:pt x="8834" y="205"/>
                  </a:cubicBezTo>
                  <a:lnTo>
                    <a:pt x="8742" y="205"/>
                  </a:lnTo>
                  <a:cubicBezTo>
                    <a:pt x="8697" y="183"/>
                    <a:pt x="8674" y="183"/>
                    <a:pt x="8628" y="160"/>
                  </a:cubicBezTo>
                  <a:cubicBezTo>
                    <a:pt x="8583" y="137"/>
                    <a:pt x="8537" y="114"/>
                    <a:pt x="8491" y="69"/>
                  </a:cubicBezTo>
                  <a:cubicBezTo>
                    <a:pt x="8491" y="69"/>
                    <a:pt x="8468" y="46"/>
                    <a:pt x="8446" y="46"/>
                  </a:cubicBezTo>
                  <a:cubicBezTo>
                    <a:pt x="8446" y="46"/>
                    <a:pt x="8423" y="23"/>
                    <a:pt x="8423" y="23"/>
                  </a:cubicBezTo>
                  <a:cubicBezTo>
                    <a:pt x="8400" y="0"/>
                    <a:pt x="8377" y="0"/>
                    <a:pt x="83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752;p58">
              <a:extLst>
                <a:ext uri="{FF2B5EF4-FFF2-40B4-BE49-F238E27FC236}">
                  <a16:creationId xmlns:a16="http://schemas.microsoft.com/office/drawing/2014/main" id="{8A8AB2A8-87AA-DF58-7F59-7E5B91F9FEEF}"/>
                </a:ext>
              </a:extLst>
            </p:cNvPr>
            <p:cNvSpPr/>
            <p:nvPr/>
          </p:nvSpPr>
          <p:spPr>
            <a:xfrm>
              <a:off x="5088344" y="2761014"/>
              <a:ext cx="167732" cy="269897"/>
            </a:xfrm>
            <a:custGeom>
              <a:avLst/>
              <a:gdLst/>
              <a:ahLst/>
              <a:cxnLst/>
              <a:rect l="l" t="t" r="r" b="b"/>
              <a:pathLst>
                <a:path w="3561" h="5730" extrusionOk="0">
                  <a:moveTo>
                    <a:pt x="2420" y="0"/>
                  </a:moveTo>
                  <a:cubicBezTo>
                    <a:pt x="2374" y="0"/>
                    <a:pt x="2328" y="46"/>
                    <a:pt x="2283" y="68"/>
                  </a:cubicBezTo>
                  <a:cubicBezTo>
                    <a:pt x="2260" y="91"/>
                    <a:pt x="2237" y="91"/>
                    <a:pt x="2237" y="114"/>
                  </a:cubicBezTo>
                  <a:lnTo>
                    <a:pt x="2214" y="137"/>
                  </a:lnTo>
                  <a:cubicBezTo>
                    <a:pt x="2214" y="137"/>
                    <a:pt x="2191" y="160"/>
                    <a:pt x="2191" y="183"/>
                  </a:cubicBezTo>
                  <a:cubicBezTo>
                    <a:pt x="2169" y="228"/>
                    <a:pt x="2146" y="251"/>
                    <a:pt x="2123" y="297"/>
                  </a:cubicBezTo>
                  <a:cubicBezTo>
                    <a:pt x="2077" y="388"/>
                    <a:pt x="2054" y="457"/>
                    <a:pt x="2032" y="525"/>
                  </a:cubicBezTo>
                  <a:cubicBezTo>
                    <a:pt x="2009" y="593"/>
                    <a:pt x="1986" y="662"/>
                    <a:pt x="1963" y="730"/>
                  </a:cubicBezTo>
                  <a:cubicBezTo>
                    <a:pt x="1940" y="799"/>
                    <a:pt x="1917" y="867"/>
                    <a:pt x="1895" y="936"/>
                  </a:cubicBezTo>
                  <a:lnTo>
                    <a:pt x="1895" y="959"/>
                  </a:lnTo>
                  <a:cubicBezTo>
                    <a:pt x="1872" y="1050"/>
                    <a:pt x="1849" y="1141"/>
                    <a:pt x="1826" y="1233"/>
                  </a:cubicBezTo>
                  <a:cubicBezTo>
                    <a:pt x="1803" y="1370"/>
                    <a:pt x="1781" y="1552"/>
                    <a:pt x="1803" y="1735"/>
                  </a:cubicBezTo>
                  <a:cubicBezTo>
                    <a:pt x="1803" y="1826"/>
                    <a:pt x="1803" y="1917"/>
                    <a:pt x="1826" y="1986"/>
                  </a:cubicBezTo>
                  <a:cubicBezTo>
                    <a:pt x="1849" y="2054"/>
                    <a:pt x="1849" y="2123"/>
                    <a:pt x="1849" y="2168"/>
                  </a:cubicBezTo>
                  <a:cubicBezTo>
                    <a:pt x="1849" y="2146"/>
                    <a:pt x="1826" y="2123"/>
                    <a:pt x="1803" y="2123"/>
                  </a:cubicBezTo>
                  <a:cubicBezTo>
                    <a:pt x="1781" y="2100"/>
                    <a:pt x="1758" y="2054"/>
                    <a:pt x="1735" y="2031"/>
                  </a:cubicBezTo>
                  <a:lnTo>
                    <a:pt x="1689" y="2009"/>
                  </a:lnTo>
                  <a:cubicBezTo>
                    <a:pt x="1689" y="1986"/>
                    <a:pt x="1666" y="1963"/>
                    <a:pt x="1644" y="1940"/>
                  </a:cubicBezTo>
                  <a:lnTo>
                    <a:pt x="1598" y="1895"/>
                  </a:lnTo>
                  <a:cubicBezTo>
                    <a:pt x="1552" y="1872"/>
                    <a:pt x="1529" y="1826"/>
                    <a:pt x="1507" y="1780"/>
                  </a:cubicBezTo>
                  <a:cubicBezTo>
                    <a:pt x="1461" y="1735"/>
                    <a:pt x="1438" y="1689"/>
                    <a:pt x="1393" y="1666"/>
                  </a:cubicBezTo>
                  <a:lnTo>
                    <a:pt x="1324" y="1598"/>
                  </a:lnTo>
                  <a:lnTo>
                    <a:pt x="1278" y="1552"/>
                  </a:lnTo>
                  <a:cubicBezTo>
                    <a:pt x="1210" y="1484"/>
                    <a:pt x="1141" y="1392"/>
                    <a:pt x="1027" y="1370"/>
                  </a:cubicBezTo>
                  <a:cubicBezTo>
                    <a:pt x="982" y="1347"/>
                    <a:pt x="936" y="1347"/>
                    <a:pt x="890" y="1347"/>
                  </a:cubicBezTo>
                  <a:cubicBezTo>
                    <a:pt x="845" y="1347"/>
                    <a:pt x="799" y="1347"/>
                    <a:pt x="753" y="1370"/>
                  </a:cubicBezTo>
                  <a:cubicBezTo>
                    <a:pt x="685" y="1392"/>
                    <a:pt x="639" y="1484"/>
                    <a:pt x="594" y="1552"/>
                  </a:cubicBezTo>
                  <a:cubicBezTo>
                    <a:pt x="548" y="1621"/>
                    <a:pt x="525" y="1712"/>
                    <a:pt x="502" y="1803"/>
                  </a:cubicBezTo>
                  <a:cubicBezTo>
                    <a:pt x="480" y="1872"/>
                    <a:pt x="480" y="1963"/>
                    <a:pt x="480" y="2031"/>
                  </a:cubicBezTo>
                  <a:cubicBezTo>
                    <a:pt x="480" y="2100"/>
                    <a:pt x="502" y="2168"/>
                    <a:pt x="525" y="2260"/>
                  </a:cubicBezTo>
                  <a:cubicBezTo>
                    <a:pt x="548" y="2351"/>
                    <a:pt x="594" y="2465"/>
                    <a:pt x="616" y="2556"/>
                  </a:cubicBezTo>
                  <a:lnTo>
                    <a:pt x="639" y="2579"/>
                  </a:lnTo>
                  <a:cubicBezTo>
                    <a:pt x="685" y="2671"/>
                    <a:pt x="708" y="2739"/>
                    <a:pt x="753" y="2808"/>
                  </a:cubicBezTo>
                  <a:lnTo>
                    <a:pt x="776" y="2853"/>
                  </a:lnTo>
                  <a:cubicBezTo>
                    <a:pt x="822" y="2922"/>
                    <a:pt x="845" y="2990"/>
                    <a:pt x="890" y="3059"/>
                  </a:cubicBezTo>
                  <a:cubicBezTo>
                    <a:pt x="936" y="3127"/>
                    <a:pt x="959" y="3196"/>
                    <a:pt x="982" y="3264"/>
                  </a:cubicBezTo>
                  <a:cubicBezTo>
                    <a:pt x="959" y="3241"/>
                    <a:pt x="959" y="3241"/>
                    <a:pt x="936" y="3241"/>
                  </a:cubicBezTo>
                  <a:cubicBezTo>
                    <a:pt x="913" y="3218"/>
                    <a:pt x="890" y="3218"/>
                    <a:pt x="845" y="3196"/>
                  </a:cubicBezTo>
                  <a:cubicBezTo>
                    <a:pt x="799" y="3173"/>
                    <a:pt x="731" y="3173"/>
                    <a:pt x="662" y="3150"/>
                  </a:cubicBezTo>
                  <a:lnTo>
                    <a:pt x="639" y="3150"/>
                  </a:lnTo>
                  <a:cubicBezTo>
                    <a:pt x="594" y="3150"/>
                    <a:pt x="548" y="3127"/>
                    <a:pt x="502" y="3127"/>
                  </a:cubicBezTo>
                  <a:lnTo>
                    <a:pt x="411" y="3127"/>
                  </a:lnTo>
                  <a:cubicBezTo>
                    <a:pt x="411" y="3127"/>
                    <a:pt x="388" y="3127"/>
                    <a:pt x="365" y="3150"/>
                  </a:cubicBezTo>
                  <a:cubicBezTo>
                    <a:pt x="320" y="3150"/>
                    <a:pt x="274" y="3173"/>
                    <a:pt x="251" y="3218"/>
                  </a:cubicBezTo>
                  <a:lnTo>
                    <a:pt x="206" y="3218"/>
                  </a:lnTo>
                  <a:cubicBezTo>
                    <a:pt x="160" y="3241"/>
                    <a:pt x="114" y="3264"/>
                    <a:pt x="91" y="3310"/>
                  </a:cubicBezTo>
                  <a:cubicBezTo>
                    <a:pt x="69" y="3355"/>
                    <a:pt x="46" y="3378"/>
                    <a:pt x="46" y="3424"/>
                  </a:cubicBezTo>
                  <a:cubicBezTo>
                    <a:pt x="23" y="3492"/>
                    <a:pt x="0" y="3538"/>
                    <a:pt x="0" y="3606"/>
                  </a:cubicBezTo>
                  <a:cubicBezTo>
                    <a:pt x="0" y="3698"/>
                    <a:pt x="0" y="3789"/>
                    <a:pt x="0" y="3857"/>
                  </a:cubicBezTo>
                  <a:cubicBezTo>
                    <a:pt x="23" y="3926"/>
                    <a:pt x="46" y="4017"/>
                    <a:pt x="69" y="4109"/>
                  </a:cubicBezTo>
                  <a:cubicBezTo>
                    <a:pt x="114" y="4246"/>
                    <a:pt x="183" y="4360"/>
                    <a:pt x="274" y="4497"/>
                  </a:cubicBezTo>
                  <a:cubicBezTo>
                    <a:pt x="320" y="4542"/>
                    <a:pt x="343" y="4565"/>
                    <a:pt x="365" y="4611"/>
                  </a:cubicBezTo>
                  <a:lnTo>
                    <a:pt x="411" y="4679"/>
                  </a:lnTo>
                  <a:lnTo>
                    <a:pt x="434" y="4702"/>
                  </a:lnTo>
                  <a:cubicBezTo>
                    <a:pt x="480" y="4748"/>
                    <a:pt x="502" y="4793"/>
                    <a:pt x="548" y="4839"/>
                  </a:cubicBezTo>
                  <a:cubicBezTo>
                    <a:pt x="662" y="4953"/>
                    <a:pt x="776" y="5067"/>
                    <a:pt x="890" y="5159"/>
                  </a:cubicBezTo>
                  <a:cubicBezTo>
                    <a:pt x="959" y="5204"/>
                    <a:pt x="1004" y="5250"/>
                    <a:pt x="1073" y="5295"/>
                  </a:cubicBezTo>
                  <a:cubicBezTo>
                    <a:pt x="1119" y="5318"/>
                    <a:pt x="1164" y="5364"/>
                    <a:pt x="1210" y="5387"/>
                  </a:cubicBezTo>
                  <a:lnTo>
                    <a:pt x="1256" y="5410"/>
                  </a:lnTo>
                  <a:cubicBezTo>
                    <a:pt x="1393" y="5478"/>
                    <a:pt x="1529" y="5547"/>
                    <a:pt x="1666" y="5615"/>
                  </a:cubicBezTo>
                  <a:cubicBezTo>
                    <a:pt x="1758" y="5661"/>
                    <a:pt x="1895" y="5706"/>
                    <a:pt x="2032" y="5729"/>
                  </a:cubicBezTo>
                  <a:lnTo>
                    <a:pt x="2123" y="5729"/>
                  </a:lnTo>
                  <a:cubicBezTo>
                    <a:pt x="2169" y="5729"/>
                    <a:pt x="2214" y="5729"/>
                    <a:pt x="2260" y="5706"/>
                  </a:cubicBezTo>
                  <a:cubicBezTo>
                    <a:pt x="2283" y="5706"/>
                    <a:pt x="2328" y="5683"/>
                    <a:pt x="2351" y="5661"/>
                  </a:cubicBezTo>
                  <a:cubicBezTo>
                    <a:pt x="2374" y="5638"/>
                    <a:pt x="2420" y="5615"/>
                    <a:pt x="2442" y="5592"/>
                  </a:cubicBezTo>
                  <a:cubicBezTo>
                    <a:pt x="2488" y="5569"/>
                    <a:pt x="2511" y="5547"/>
                    <a:pt x="2557" y="5524"/>
                  </a:cubicBezTo>
                  <a:lnTo>
                    <a:pt x="2579" y="5501"/>
                  </a:lnTo>
                  <a:lnTo>
                    <a:pt x="2625" y="5455"/>
                  </a:lnTo>
                  <a:lnTo>
                    <a:pt x="2648" y="5455"/>
                  </a:lnTo>
                  <a:lnTo>
                    <a:pt x="2716" y="5410"/>
                  </a:lnTo>
                  <a:cubicBezTo>
                    <a:pt x="2785" y="5387"/>
                    <a:pt x="2831" y="5341"/>
                    <a:pt x="2899" y="5295"/>
                  </a:cubicBezTo>
                  <a:cubicBezTo>
                    <a:pt x="2922" y="5273"/>
                    <a:pt x="2967" y="5250"/>
                    <a:pt x="3013" y="5227"/>
                  </a:cubicBezTo>
                  <a:cubicBezTo>
                    <a:pt x="3036" y="5204"/>
                    <a:pt x="3082" y="5159"/>
                    <a:pt x="3127" y="5136"/>
                  </a:cubicBezTo>
                  <a:cubicBezTo>
                    <a:pt x="3150" y="5113"/>
                    <a:pt x="3196" y="5090"/>
                    <a:pt x="3241" y="5090"/>
                  </a:cubicBezTo>
                  <a:lnTo>
                    <a:pt x="3241" y="5067"/>
                  </a:lnTo>
                  <a:cubicBezTo>
                    <a:pt x="3264" y="5067"/>
                    <a:pt x="3287" y="5044"/>
                    <a:pt x="3310" y="5044"/>
                  </a:cubicBezTo>
                  <a:lnTo>
                    <a:pt x="3378" y="5044"/>
                  </a:lnTo>
                  <a:cubicBezTo>
                    <a:pt x="3470" y="5022"/>
                    <a:pt x="3561" y="4976"/>
                    <a:pt x="3561" y="4885"/>
                  </a:cubicBezTo>
                  <a:cubicBezTo>
                    <a:pt x="3561" y="4839"/>
                    <a:pt x="3561" y="4816"/>
                    <a:pt x="3538" y="4793"/>
                  </a:cubicBezTo>
                  <a:lnTo>
                    <a:pt x="3538" y="4770"/>
                  </a:lnTo>
                  <a:cubicBezTo>
                    <a:pt x="3538" y="4725"/>
                    <a:pt x="3515" y="4702"/>
                    <a:pt x="3492" y="4679"/>
                  </a:cubicBezTo>
                  <a:cubicBezTo>
                    <a:pt x="3492" y="4656"/>
                    <a:pt x="3470" y="4611"/>
                    <a:pt x="3447" y="4588"/>
                  </a:cubicBezTo>
                  <a:lnTo>
                    <a:pt x="3424" y="4519"/>
                  </a:lnTo>
                  <a:cubicBezTo>
                    <a:pt x="3401" y="4474"/>
                    <a:pt x="3401" y="4451"/>
                    <a:pt x="3378" y="4428"/>
                  </a:cubicBezTo>
                  <a:cubicBezTo>
                    <a:pt x="3355" y="4405"/>
                    <a:pt x="3355" y="4360"/>
                    <a:pt x="3333" y="4337"/>
                  </a:cubicBezTo>
                  <a:cubicBezTo>
                    <a:pt x="3310" y="4268"/>
                    <a:pt x="3287" y="4223"/>
                    <a:pt x="3264" y="4154"/>
                  </a:cubicBezTo>
                  <a:lnTo>
                    <a:pt x="3219" y="4109"/>
                  </a:lnTo>
                  <a:cubicBezTo>
                    <a:pt x="3219" y="4063"/>
                    <a:pt x="3196" y="4017"/>
                    <a:pt x="3173" y="3972"/>
                  </a:cubicBezTo>
                  <a:cubicBezTo>
                    <a:pt x="3150" y="3903"/>
                    <a:pt x="3127" y="3857"/>
                    <a:pt x="3082" y="3789"/>
                  </a:cubicBezTo>
                  <a:cubicBezTo>
                    <a:pt x="3082" y="3766"/>
                    <a:pt x="3059" y="3721"/>
                    <a:pt x="3036" y="3698"/>
                  </a:cubicBezTo>
                  <a:lnTo>
                    <a:pt x="3013" y="3652"/>
                  </a:lnTo>
                  <a:cubicBezTo>
                    <a:pt x="2967" y="3606"/>
                    <a:pt x="2922" y="3584"/>
                    <a:pt x="2876" y="3584"/>
                  </a:cubicBezTo>
                  <a:cubicBezTo>
                    <a:pt x="2808" y="3584"/>
                    <a:pt x="2762" y="3606"/>
                    <a:pt x="2739" y="3652"/>
                  </a:cubicBezTo>
                  <a:cubicBezTo>
                    <a:pt x="2716" y="3675"/>
                    <a:pt x="2694" y="3721"/>
                    <a:pt x="2694" y="3766"/>
                  </a:cubicBezTo>
                  <a:cubicBezTo>
                    <a:pt x="2694" y="3833"/>
                    <a:pt x="2694" y="3900"/>
                    <a:pt x="2694" y="3967"/>
                  </a:cubicBezTo>
                  <a:lnTo>
                    <a:pt x="2694" y="3967"/>
                  </a:lnTo>
                  <a:cubicBezTo>
                    <a:pt x="2662" y="3923"/>
                    <a:pt x="2644" y="3864"/>
                    <a:pt x="2625" y="3789"/>
                  </a:cubicBezTo>
                  <a:cubicBezTo>
                    <a:pt x="2579" y="3652"/>
                    <a:pt x="2534" y="3492"/>
                    <a:pt x="2534" y="3332"/>
                  </a:cubicBezTo>
                  <a:lnTo>
                    <a:pt x="2511" y="3241"/>
                  </a:lnTo>
                  <a:cubicBezTo>
                    <a:pt x="2511" y="3196"/>
                    <a:pt x="2488" y="3127"/>
                    <a:pt x="2488" y="3081"/>
                  </a:cubicBezTo>
                  <a:cubicBezTo>
                    <a:pt x="2488" y="3013"/>
                    <a:pt x="2488" y="2944"/>
                    <a:pt x="2488" y="2876"/>
                  </a:cubicBezTo>
                  <a:cubicBezTo>
                    <a:pt x="2488" y="2830"/>
                    <a:pt x="2488" y="2785"/>
                    <a:pt x="2488" y="2716"/>
                  </a:cubicBezTo>
                  <a:lnTo>
                    <a:pt x="2488" y="2693"/>
                  </a:lnTo>
                  <a:cubicBezTo>
                    <a:pt x="2488" y="2625"/>
                    <a:pt x="2488" y="2579"/>
                    <a:pt x="2488" y="2511"/>
                  </a:cubicBezTo>
                  <a:cubicBezTo>
                    <a:pt x="2511" y="2397"/>
                    <a:pt x="2534" y="2260"/>
                    <a:pt x="2557" y="2146"/>
                  </a:cubicBezTo>
                  <a:lnTo>
                    <a:pt x="2557" y="2146"/>
                  </a:lnTo>
                  <a:lnTo>
                    <a:pt x="2534" y="2191"/>
                  </a:lnTo>
                  <a:cubicBezTo>
                    <a:pt x="2579" y="2031"/>
                    <a:pt x="2602" y="1872"/>
                    <a:pt x="2648" y="1735"/>
                  </a:cubicBezTo>
                  <a:lnTo>
                    <a:pt x="2648" y="1666"/>
                  </a:lnTo>
                  <a:cubicBezTo>
                    <a:pt x="2671" y="1621"/>
                    <a:pt x="2671" y="1575"/>
                    <a:pt x="2694" y="1506"/>
                  </a:cubicBezTo>
                  <a:cubicBezTo>
                    <a:pt x="2694" y="1484"/>
                    <a:pt x="2694" y="1438"/>
                    <a:pt x="2694" y="1392"/>
                  </a:cubicBezTo>
                  <a:cubicBezTo>
                    <a:pt x="2694" y="1370"/>
                    <a:pt x="2694" y="1347"/>
                    <a:pt x="2716" y="1301"/>
                  </a:cubicBezTo>
                  <a:cubicBezTo>
                    <a:pt x="2716" y="1233"/>
                    <a:pt x="2716" y="1164"/>
                    <a:pt x="2739" y="1096"/>
                  </a:cubicBezTo>
                  <a:cubicBezTo>
                    <a:pt x="2739" y="1050"/>
                    <a:pt x="2739" y="981"/>
                    <a:pt x="2739" y="890"/>
                  </a:cubicBezTo>
                  <a:cubicBezTo>
                    <a:pt x="2739" y="776"/>
                    <a:pt x="2739" y="662"/>
                    <a:pt x="2739" y="525"/>
                  </a:cubicBezTo>
                  <a:cubicBezTo>
                    <a:pt x="2739" y="457"/>
                    <a:pt x="2739" y="365"/>
                    <a:pt x="2716" y="274"/>
                  </a:cubicBezTo>
                  <a:cubicBezTo>
                    <a:pt x="2694" y="205"/>
                    <a:pt x="2671" y="68"/>
                    <a:pt x="2579" y="23"/>
                  </a:cubicBezTo>
                  <a:cubicBezTo>
                    <a:pt x="2534" y="0"/>
                    <a:pt x="2511" y="0"/>
                    <a:pt x="24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9753;p58">
              <a:extLst>
                <a:ext uri="{FF2B5EF4-FFF2-40B4-BE49-F238E27FC236}">
                  <a16:creationId xmlns:a16="http://schemas.microsoft.com/office/drawing/2014/main" id="{8EC2E952-21B0-B20C-4188-8E4D8432639B}"/>
                </a:ext>
              </a:extLst>
            </p:cNvPr>
            <p:cNvSpPr/>
            <p:nvPr/>
          </p:nvSpPr>
          <p:spPr>
            <a:xfrm>
              <a:off x="6134492" y="3087821"/>
              <a:ext cx="189258" cy="248419"/>
            </a:xfrm>
            <a:custGeom>
              <a:avLst/>
              <a:gdLst/>
              <a:ahLst/>
              <a:cxnLst/>
              <a:rect l="l" t="t" r="r" b="b"/>
              <a:pathLst>
                <a:path w="4018" h="5274" extrusionOk="0">
                  <a:moveTo>
                    <a:pt x="3287" y="1"/>
                  </a:moveTo>
                  <a:cubicBezTo>
                    <a:pt x="3287" y="1"/>
                    <a:pt x="3264" y="1"/>
                    <a:pt x="3241" y="24"/>
                  </a:cubicBezTo>
                  <a:cubicBezTo>
                    <a:pt x="3219" y="24"/>
                    <a:pt x="3173" y="47"/>
                    <a:pt x="3127" y="47"/>
                  </a:cubicBezTo>
                  <a:cubicBezTo>
                    <a:pt x="3104" y="69"/>
                    <a:pt x="3082" y="92"/>
                    <a:pt x="3036" y="92"/>
                  </a:cubicBezTo>
                  <a:lnTo>
                    <a:pt x="3036" y="115"/>
                  </a:lnTo>
                  <a:cubicBezTo>
                    <a:pt x="2990" y="138"/>
                    <a:pt x="2967" y="161"/>
                    <a:pt x="2945" y="183"/>
                  </a:cubicBezTo>
                  <a:cubicBezTo>
                    <a:pt x="2899" y="206"/>
                    <a:pt x="2876" y="252"/>
                    <a:pt x="2831" y="298"/>
                  </a:cubicBezTo>
                  <a:cubicBezTo>
                    <a:pt x="2808" y="320"/>
                    <a:pt x="2785" y="343"/>
                    <a:pt x="2762" y="366"/>
                  </a:cubicBezTo>
                  <a:cubicBezTo>
                    <a:pt x="2739" y="412"/>
                    <a:pt x="2694" y="435"/>
                    <a:pt x="2648" y="480"/>
                  </a:cubicBezTo>
                  <a:cubicBezTo>
                    <a:pt x="2648" y="503"/>
                    <a:pt x="2625" y="526"/>
                    <a:pt x="2625" y="526"/>
                  </a:cubicBezTo>
                  <a:lnTo>
                    <a:pt x="2602" y="572"/>
                  </a:lnTo>
                  <a:lnTo>
                    <a:pt x="2557" y="617"/>
                  </a:lnTo>
                  <a:lnTo>
                    <a:pt x="2534" y="663"/>
                  </a:lnTo>
                  <a:cubicBezTo>
                    <a:pt x="2511" y="708"/>
                    <a:pt x="2465" y="754"/>
                    <a:pt x="2443" y="800"/>
                  </a:cubicBezTo>
                  <a:lnTo>
                    <a:pt x="2420" y="845"/>
                  </a:lnTo>
                  <a:cubicBezTo>
                    <a:pt x="2374" y="891"/>
                    <a:pt x="2351" y="937"/>
                    <a:pt x="2306" y="1005"/>
                  </a:cubicBezTo>
                  <a:cubicBezTo>
                    <a:pt x="2306" y="1028"/>
                    <a:pt x="2283" y="1051"/>
                    <a:pt x="2260" y="1074"/>
                  </a:cubicBezTo>
                  <a:cubicBezTo>
                    <a:pt x="2237" y="1119"/>
                    <a:pt x="2214" y="1142"/>
                    <a:pt x="2214" y="1165"/>
                  </a:cubicBezTo>
                  <a:cubicBezTo>
                    <a:pt x="2191" y="1211"/>
                    <a:pt x="2169" y="1256"/>
                    <a:pt x="2146" y="1279"/>
                  </a:cubicBezTo>
                  <a:cubicBezTo>
                    <a:pt x="2146" y="1302"/>
                    <a:pt x="2123" y="1348"/>
                    <a:pt x="2100" y="1370"/>
                  </a:cubicBezTo>
                  <a:cubicBezTo>
                    <a:pt x="2100" y="1393"/>
                    <a:pt x="2077" y="1439"/>
                    <a:pt x="2054" y="1462"/>
                  </a:cubicBezTo>
                  <a:cubicBezTo>
                    <a:pt x="2032" y="1485"/>
                    <a:pt x="2032" y="1507"/>
                    <a:pt x="2009" y="1553"/>
                  </a:cubicBezTo>
                  <a:cubicBezTo>
                    <a:pt x="1963" y="1644"/>
                    <a:pt x="1895" y="1713"/>
                    <a:pt x="1826" y="1804"/>
                  </a:cubicBezTo>
                  <a:cubicBezTo>
                    <a:pt x="1803" y="1850"/>
                    <a:pt x="1781" y="1873"/>
                    <a:pt x="1758" y="1918"/>
                  </a:cubicBezTo>
                  <a:cubicBezTo>
                    <a:pt x="1712" y="1964"/>
                    <a:pt x="1689" y="2010"/>
                    <a:pt x="1644" y="2055"/>
                  </a:cubicBezTo>
                  <a:cubicBezTo>
                    <a:pt x="1621" y="2101"/>
                    <a:pt x="1598" y="2124"/>
                    <a:pt x="1575" y="2146"/>
                  </a:cubicBezTo>
                  <a:lnTo>
                    <a:pt x="1552" y="2192"/>
                  </a:lnTo>
                  <a:cubicBezTo>
                    <a:pt x="1507" y="2238"/>
                    <a:pt x="1461" y="2283"/>
                    <a:pt x="1415" y="2306"/>
                  </a:cubicBezTo>
                  <a:cubicBezTo>
                    <a:pt x="1370" y="2352"/>
                    <a:pt x="1324" y="2420"/>
                    <a:pt x="1278" y="2466"/>
                  </a:cubicBezTo>
                  <a:cubicBezTo>
                    <a:pt x="1256" y="2489"/>
                    <a:pt x="1256" y="2512"/>
                    <a:pt x="1256" y="2512"/>
                  </a:cubicBezTo>
                  <a:cubicBezTo>
                    <a:pt x="1233" y="2557"/>
                    <a:pt x="1233" y="2626"/>
                    <a:pt x="1278" y="2649"/>
                  </a:cubicBezTo>
                  <a:cubicBezTo>
                    <a:pt x="1301" y="2671"/>
                    <a:pt x="1347" y="2694"/>
                    <a:pt x="1370" y="2694"/>
                  </a:cubicBezTo>
                  <a:lnTo>
                    <a:pt x="1415" y="2694"/>
                  </a:lnTo>
                  <a:cubicBezTo>
                    <a:pt x="1415" y="2694"/>
                    <a:pt x="1438" y="2694"/>
                    <a:pt x="1438" y="2717"/>
                  </a:cubicBezTo>
                  <a:cubicBezTo>
                    <a:pt x="1438" y="2717"/>
                    <a:pt x="1461" y="2717"/>
                    <a:pt x="1461" y="2740"/>
                  </a:cubicBezTo>
                  <a:cubicBezTo>
                    <a:pt x="1461" y="2740"/>
                    <a:pt x="1484" y="2763"/>
                    <a:pt x="1484" y="2786"/>
                  </a:cubicBezTo>
                  <a:cubicBezTo>
                    <a:pt x="1507" y="2808"/>
                    <a:pt x="1507" y="2831"/>
                    <a:pt x="1507" y="2877"/>
                  </a:cubicBezTo>
                  <a:cubicBezTo>
                    <a:pt x="1507" y="2945"/>
                    <a:pt x="1507" y="2991"/>
                    <a:pt x="1484" y="3059"/>
                  </a:cubicBezTo>
                  <a:cubicBezTo>
                    <a:pt x="1484" y="3105"/>
                    <a:pt x="1461" y="3151"/>
                    <a:pt x="1438" y="3196"/>
                  </a:cubicBezTo>
                  <a:cubicBezTo>
                    <a:pt x="1415" y="3242"/>
                    <a:pt x="1393" y="3288"/>
                    <a:pt x="1347" y="3333"/>
                  </a:cubicBezTo>
                  <a:cubicBezTo>
                    <a:pt x="1278" y="3402"/>
                    <a:pt x="1233" y="3470"/>
                    <a:pt x="1164" y="3516"/>
                  </a:cubicBezTo>
                  <a:cubicBezTo>
                    <a:pt x="1050" y="3584"/>
                    <a:pt x="959" y="3630"/>
                    <a:pt x="868" y="3653"/>
                  </a:cubicBezTo>
                  <a:cubicBezTo>
                    <a:pt x="776" y="3699"/>
                    <a:pt x="685" y="3744"/>
                    <a:pt x="571" y="3767"/>
                  </a:cubicBezTo>
                  <a:lnTo>
                    <a:pt x="548" y="3790"/>
                  </a:lnTo>
                  <a:cubicBezTo>
                    <a:pt x="480" y="3813"/>
                    <a:pt x="411" y="3813"/>
                    <a:pt x="343" y="3836"/>
                  </a:cubicBezTo>
                  <a:cubicBezTo>
                    <a:pt x="320" y="3836"/>
                    <a:pt x="297" y="3858"/>
                    <a:pt x="274" y="3858"/>
                  </a:cubicBezTo>
                  <a:cubicBezTo>
                    <a:pt x="228" y="3858"/>
                    <a:pt x="206" y="3858"/>
                    <a:pt x="183" y="3881"/>
                  </a:cubicBezTo>
                  <a:lnTo>
                    <a:pt x="160" y="3881"/>
                  </a:lnTo>
                  <a:cubicBezTo>
                    <a:pt x="114" y="3881"/>
                    <a:pt x="69" y="3904"/>
                    <a:pt x="46" y="3927"/>
                  </a:cubicBezTo>
                  <a:cubicBezTo>
                    <a:pt x="23" y="3950"/>
                    <a:pt x="0" y="3995"/>
                    <a:pt x="0" y="4041"/>
                  </a:cubicBezTo>
                  <a:cubicBezTo>
                    <a:pt x="0" y="4064"/>
                    <a:pt x="0" y="4087"/>
                    <a:pt x="23" y="4109"/>
                  </a:cubicBezTo>
                  <a:cubicBezTo>
                    <a:pt x="23" y="4132"/>
                    <a:pt x="23" y="4155"/>
                    <a:pt x="46" y="4178"/>
                  </a:cubicBezTo>
                  <a:cubicBezTo>
                    <a:pt x="69" y="4201"/>
                    <a:pt x="69" y="4246"/>
                    <a:pt x="92" y="4269"/>
                  </a:cubicBezTo>
                  <a:cubicBezTo>
                    <a:pt x="92" y="4292"/>
                    <a:pt x="114" y="4315"/>
                    <a:pt x="114" y="4338"/>
                  </a:cubicBezTo>
                  <a:lnTo>
                    <a:pt x="137" y="4361"/>
                  </a:lnTo>
                  <a:cubicBezTo>
                    <a:pt x="137" y="4406"/>
                    <a:pt x="160" y="4429"/>
                    <a:pt x="183" y="4475"/>
                  </a:cubicBezTo>
                  <a:cubicBezTo>
                    <a:pt x="183" y="4520"/>
                    <a:pt x="206" y="4543"/>
                    <a:pt x="228" y="4589"/>
                  </a:cubicBezTo>
                  <a:cubicBezTo>
                    <a:pt x="228" y="4634"/>
                    <a:pt x="251" y="4680"/>
                    <a:pt x="274" y="4726"/>
                  </a:cubicBezTo>
                  <a:lnTo>
                    <a:pt x="297" y="4749"/>
                  </a:lnTo>
                  <a:cubicBezTo>
                    <a:pt x="297" y="4771"/>
                    <a:pt x="320" y="4794"/>
                    <a:pt x="343" y="4840"/>
                  </a:cubicBezTo>
                  <a:cubicBezTo>
                    <a:pt x="343" y="4863"/>
                    <a:pt x="365" y="4885"/>
                    <a:pt x="388" y="4908"/>
                  </a:cubicBezTo>
                  <a:cubicBezTo>
                    <a:pt x="388" y="4954"/>
                    <a:pt x="411" y="4977"/>
                    <a:pt x="434" y="5000"/>
                  </a:cubicBezTo>
                  <a:cubicBezTo>
                    <a:pt x="457" y="5000"/>
                    <a:pt x="480" y="5022"/>
                    <a:pt x="502" y="5045"/>
                  </a:cubicBezTo>
                  <a:cubicBezTo>
                    <a:pt x="548" y="5045"/>
                    <a:pt x="571" y="5068"/>
                    <a:pt x="616" y="5091"/>
                  </a:cubicBezTo>
                  <a:cubicBezTo>
                    <a:pt x="685" y="5114"/>
                    <a:pt x="753" y="5137"/>
                    <a:pt x="822" y="5182"/>
                  </a:cubicBezTo>
                  <a:cubicBezTo>
                    <a:pt x="868" y="5182"/>
                    <a:pt x="913" y="5205"/>
                    <a:pt x="936" y="5205"/>
                  </a:cubicBezTo>
                  <a:cubicBezTo>
                    <a:pt x="982" y="5228"/>
                    <a:pt x="1005" y="5228"/>
                    <a:pt x="1050" y="5228"/>
                  </a:cubicBezTo>
                  <a:cubicBezTo>
                    <a:pt x="1141" y="5251"/>
                    <a:pt x="1210" y="5274"/>
                    <a:pt x="1301" y="5274"/>
                  </a:cubicBezTo>
                  <a:lnTo>
                    <a:pt x="1507" y="5274"/>
                  </a:lnTo>
                  <a:lnTo>
                    <a:pt x="1621" y="5251"/>
                  </a:lnTo>
                  <a:lnTo>
                    <a:pt x="1735" y="5251"/>
                  </a:lnTo>
                  <a:cubicBezTo>
                    <a:pt x="1918" y="5251"/>
                    <a:pt x="2054" y="5228"/>
                    <a:pt x="2191" y="5205"/>
                  </a:cubicBezTo>
                  <a:cubicBezTo>
                    <a:pt x="2283" y="5159"/>
                    <a:pt x="2374" y="5137"/>
                    <a:pt x="2443" y="5114"/>
                  </a:cubicBezTo>
                  <a:cubicBezTo>
                    <a:pt x="2534" y="5091"/>
                    <a:pt x="2602" y="5045"/>
                    <a:pt x="2671" y="5022"/>
                  </a:cubicBezTo>
                  <a:cubicBezTo>
                    <a:pt x="2716" y="5000"/>
                    <a:pt x="2762" y="4954"/>
                    <a:pt x="2808" y="4931"/>
                  </a:cubicBezTo>
                  <a:lnTo>
                    <a:pt x="2853" y="4908"/>
                  </a:lnTo>
                  <a:cubicBezTo>
                    <a:pt x="2922" y="4863"/>
                    <a:pt x="2990" y="4817"/>
                    <a:pt x="3059" y="4749"/>
                  </a:cubicBezTo>
                  <a:cubicBezTo>
                    <a:pt x="3173" y="4657"/>
                    <a:pt x="3287" y="4543"/>
                    <a:pt x="3356" y="4452"/>
                  </a:cubicBezTo>
                  <a:lnTo>
                    <a:pt x="3356" y="4429"/>
                  </a:lnTo>
                  <a:cubicBezTo>
                    <a:pt x="3378" y="4406"/>
                    <a:pt x="3401" y="4361"/>
                    <a:pt x="3424" y="4338"/>
                  </a:cubicBezTo>
                  <a:cubicBezTo>
                    <a:pt x="3447" y="4292"/>
                    <a:pt x="3470" y="4224"/>
                    <a:pt x="3470" y="4155"/>
                  </a:cubicBezTo>
                  <a:cubicBezTo>
                    <a:pt x="3492" y="4109"/>
                    <a:pt x="3470" y="4041"/>
                    <a:pt x="3447" y="3995"/>
                  </a:cubicBezTo>
                  <a:cubicBezTo>
                    <a:pt x="3424" y="3927"/>
                    <a:pt x="3378" y="3904"/>
                    <a:pt x="3333" y="3858"/>
                  </a:cubicBezTo>
                  <a:cubicBezTo>
                    <a:pt x="3310" y="3836"/>
                    <a:pt x="3287" y="3836"/>
                    <a:pt x="3264" y="3813"/>
                  </a:cubicBezTo>
                  <a:cubicBezTo>
                    <a:pt x="3219" y="3790"/>
                    <a:pt x="3150" y="3767"/>
                    <a:pt x="3082" y="3744"/>
                  </a:cubicBezTo>
                  <a:cubicBezTo>
                    <a:pt x="3036" y="3744"/>
                    <a:pt x="2990" y="3744"/>
                    <a:pt x="2945" y="3721"/>
                  </a:cubicBezTo>
                  <a:lnTo>
                    <a:pt x="2876" y="3721"/>
                  </a:lnTo>
                  <a:cubicBezTo>
                    <a:pt x="2853" y="3699"/>
                    <a:pt x="2808" y="3699"/>
                    <a:pt x="2785" y="3676"/>
                  </a:cubicBezTo>
                  <a:cubicBezTo>
                    <a:pt x="2808" y="3676"/>
                    <a:pt x="2808" y="3653"/>
                    <a:pt x="2831" y="3630"/>
                  </a:cubicBezTo>
                  <a:cubicBezTo>
                    <a:pt x="2945" y="3562"/>
                    <a:pt x="3059" y="3493"/>
                    <a:pt x="3173" y="3425"/>
                  </a:cubicBezTo>
                  <a:cubicBezTo>
                    <a:pt x="3264" y="3379"/>
                    <a:pt x="3333" y="3333"/>
                    <a:pt x="3401" y="3288"/>
                  </a:cubicBezTo>
                  <a:cubicBezTo>
                    <a:pt x="3470" y="3242"/>
                    <a:pt x="3515" y="3219"/>
                    <a:pt x="3561" y="3174"/>
                  </a:cubicBezTo>
                  <a:cubicBezTo>
                    <a:pt x="3607" y="3128"/>
                    <a:pt x="3675" y="3059"/>
                    <a:pt x="3698" y="3014"/>
                  </a:cubicBezTo>
                  <a:cubicBezTo>
                    <a:pt x="3766" y="2945"/>
                    <a:pt x="3812" y="2877"/>
                    <a:pt x="3858" y="2808"/>
                  </a:cubicBezTo>
                  <a:cubicBezTo>
                    <a:pt x="3903" y="2740"/>
                    <a:pt x="3926" y="2671"/>
                    <a:pt x="3972" y="2603"/>
                  </a:cubicBezTo>
                  <a:cubicBezTo>
                    <a:pt x="3995" y="2534"/>
                    <a:pt x="3995" y="2466"/>
                    <a:pt x="3995" y="2420"/>
                  </a:cubicBezTo>
                  <a:cubicBezTo>
                    <a:pt x="4017" y="2398"/>
                    <a:pt x="4017" y="2352"/>
                    <a:pt x="3995" y="2329"/>
                  </a:cubicBezTo>
                  <a:cubicBezTo>
                    <a:pt x="3995" y="2306"/>
                    <a:pt x="3995" y="2283"/>
                    <a:pt x="3995" y="2261"/>
                  </a:cubicBezTo>
                  <a:cubicBezTo>
                    <a:pt x="3972" y="2192"/>
                    <a:pt x="3926" y="2146"/>
                    <a:pt x="3881" y="2101"/>
                  </a:cubicBezTo>
                  <a:cubicBezTo>
                    <a:pt x="3858" y="2101"/>
                    <a:pt x="3835" y="2078"/>
                    <a:pt x="3812" y="2078"/>
                  </a:cubicBezTo>
                  <a:cubicBezTo>
                    <a:pt x="3766" y="2055"/>
                    <a:pt x="3721" y="2055"/>
                    <a:pt x="3675" y="2055"/>
                  </a:cubicBezTo>
                  <a:lnTo>
                    <a:pt x="3607" y="2055"/>
                  </a:lnTo>
                  <a:cubicBezTo>
                    <a:pt x="3538" y="2055"/>
                    <a:pt x="3492" y="2078"/>
                    <a:pt x="3424" y="2101"/>
                  </a:cubicBezTo>
                  <a:cubicBezTo>
                    <a:pt x="3401" y="2078"/>
                    <a:pt x="3401" y="2078"/>
                    <a:pt x="3378" y="2078"/>
                  </a:cubicBezTo>
                  <a:cubicBezTo>
                    <a:pt x="3378" y="2078"/>
                    <a:pt x="3356" y="2078"/>
                    <a:pt x="3333" y="2101"/>
                  </a:cubicBezTo>
                  <a:cubicBezTo>
                    <a:pt x="3310" y="2101"/>
                    <a:pt x="3264" y="2124"/>
                    <a:pt x="3219" y="2146"/>
                  </a:cubicBezTo>
                  <a:lnTo>
                    <a:pt x="3196" y="2146"/>
                  </a:lnTo>
                  <a:lnTo>
                    <a:pt x="3150" y="2169"/>
                  </a:lnTo>
                  <a:lnTo>
                    <a:pt x="3104" y="2192"/>
                  </a:lnTo>
                  <a:cubicBezTo>
                    <a:pt x="3036" y="2215"/>
                    <a:pt x="2945" y="2238"/>
                    <a:pt x="2876" y="2261"/>
                  </a:cubicBezTo>
                  <a:cubicBezTo>
                    <a:pt x="2831" y="2283"/>
                    <a:pt x="2785" y="2306"/>
                    <a:pt x="2739" y="2329"/>
                  </a:cubicBezTo>
                  <a:cubicBezTo>
                    <a:pt x="2671" y="2329"/>
                    <a:pt x="2602" y="2352"/>
                    <a:pt x="2534" y="2352"/>
                  </a:cubicBezTo>
                  <a:cubicBezTo>
                    <a:pt x="2579" y="2283"/>
                    <a:pt x="2625" y="2238"/>
                    <a:pt x="2671" y="2192"/>
                  </a:cubicBezTo>
                  <a:cubicBezTo>
                    <a:pt x="2716" y="2124"/>
                    <a:pt x="2785" y="2078"/>
                    <a:pt x="2831" y="2010"/>
                  </a:cubicBezTo>
                  <a:cubicBezTo>
                    <a:pt x="2876" y="1987"/>
                    <a:pt x="2899" y="1941"/>
                    <a:pt x="2922" y="1918"/>
                  </a:cubicBezTo>
                  <a:cubicBezTo>
                    <a:pt x="2990" y="1850"/>
                    <a:pt x="3036" y="1804"/>
                    <a:pt x="3104" y="1713"/>
                  </a:cubicBezTo>
                  <a:cubicBezTo>
                    <a:pt x="3104" y="1690"/>
                    <a:pt x="3127" y="1667"/>
                    <a:pt x="3150" y="1644"/>
                  </a:cubicBezTo>
                  <a:cubicBezTo>
                    <a:pt x="3173" y="1621"/>
                    <a:pt x="3173" y="1576"/>
                    <a:pt x="3196" y="1553"/>
                  </a:cubicBezTo>
                  <a:cubicBezTo>
                    <a:pt x="3241" y="1485"/>
                    <a:pt x="3264" y="1416"/>
                    <a:pt x="3287" y="1370"/>
                  </a:cubicBezTo>
                  <a:cubicBezTo>
                    <a:pt x="3310" y="1302"/>
                    <a:pt x="3333" y="1233"/>
                    <a:pt x="3356" y="1165"/>
                  </a:cubicBezTo>
                  <a:cubicBezTo>
                    <a:pt x="3378" y="1096"/>
                    <a:pt x="3378" y="1005"/>
                    <a:pt x="3401" y="937"/>
                  </a:cubicBezTo>
                  <a:cubicBezTo>
                    <a:pt x="3401" y="891"/>
                    <a:pt x="3401" y="868"/>
                    <a:pt x="3424" y="823"/>
                  </a:cubicBezTo>
                  <a:cubicBezTo>
                    <a:pt x="3424" y="800"/>
                    <a:pt x="3424" y="754"/>
                    <a:pt x="3424" y="731"/>
                  </a:cubicBezTo>
                  <a:cubicBezTo>
                    <a:pt x="3447" y="686"/>
                    <a:pt x="3447" y="663"/>
                    <a:pt x="3447" y="617"/>
                  </a:cubicBezTo>
                  <a:cubicBezTo>
                    <a:pt x="3447" y="594"/>
                    <a:pt x="3447" y="549"/>
                    <a:pt x="3470" y="526"/>
                  </a:cubicBezTo>
                  <a:lnTo>
                    <a:pt x="3470" y="503"/>
                  </a:lnTo>
                  <a:cubicBezTo>
                    <a:pt x="3470" y="435"/>
                    <a:pt x="3470" y="389"/>
                    <a:pt x="3492" y="320"/>
                  </a:cubicBezTo>
                  <a:lnTo>
                    <a:pt x="3492" y="298"/>
                  </a:lnTo>
                  <a:cubicBezTo>
                    <a:pt x="3492" y="275"/>
                    <a:pt x="3492" y="229"/>
                    <a:pt x="3492" y="206"/>
                  </a:cubicBezTo>
                  <a:cubicBezTo>
                    <a:pt x="3492" y="206"/>
                    <a:pt x="3492" y="206"/>
                    <a:pt x="3492" y="183"/>
                  </a:cubicBezTo>
                  <a:cubicBezTo>
                    <a:pt x="3492" y="183"/>
                    <a:pt x="3492" y="161"/>
                    <a:pt x="3492" y="138"/>
                  </a:cubicBezTo>
                  <a:cubicBezTo>
                    <a:pt x="3492" y="115"/>
                    <a:pt x="3470" y="69"/>
                    <a:pt x="3447" y="47"/>
                  </a:cubicBezTo>
                  <a:cubicBezTo>
                    <a:pt x="3424" y="24"/>
                    <a:pt x="3378" y="1"/>
                    <a:pt x="33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9754;p58">
              <a:extLst>
                <a:ext uri="{FF2B5EF4-FFF2-40B4-BE49-F238E27FC236}">
                  <a16:creationId xmlns:a16="http://schemas.microsoft.com/office/drawing/2014/main" id="{4237B5C9-FA9B-CE90-D753-8989477CC597}"/>
                </a:ext>
              </a:extLst>
            </p:cNvPr>
            <p:cNvSpPr/>
            <p:nvPr/>
          </p:nvSpPr>
          <p:spPr>
            <a:xfrm>
              <a:off x="4593745" y="3189990"/>
              <a:ext cx="49505" cy="65614"/>
            </a:xfrm>
            <a:custGeom>
              <a:avLst/>
              <a:gdLst/>
              <a:ahLst/>
              <a:cxnLst/>
              <a:rect l="l" t="t" r="r" b="b"/>
              <a:pathLst>
                <a:path w="1051" h="1393" extrusionOk="0">
                  <a:moveTo>
                    <a:pt x="366" y="0"/>
                  </a:moveTo>
                  <a:cubicBezTo>
                    <a:pt x="320" y="0"/>
                    <a:pt x="297" y="23"/>
                    <a:pt x="274" y="46"/>
                  </a:cubicBezTo>
                  <a:lnTo>
                    <a:pt x="160" y="46"/>
                  </a:lnTo>
                  <a:cubicBezTo>
                    <a:pt x="115" y="46"/>
                    <a:pt x="69" y="69"/>
                    <a:pt x="23" y="114"/>
                  </a:cubicBezTo>
                  <a:cubicBezTo>
                    <a:pt x="1" y="137"/>
                    <a:pt x="1" y="183"/>
                    <a:pt x="1" y="229"/>
                  </a:cubicBezTo>
                  <a:cubicBezTo>
                    <a:pt x="1" y="251"/>
                    <a:pt x="1" y="251"/>
                    <a:pt x="23" y="274"/>
                  </a:cubicBezTo>
                  <a:cubicBezTo>
                    <a:pt x="23" y="297"/>
                    <a:pt x="23" y="297"/>
                    <a:pt x="46" y="320"/>
                  </a:cubicBezTo>
                  <a:cubicBezTo>
                    <a:pt x="69" y="388"/>
                    <a:pt x="69" y="457"/>
                    <a:pt x="115" y="525"/>
                  </a:cubicBezTo>
                  <a:cubicBezTo>
                    <a:pt x="137" y="594"/>
                    <a:pt x="160" y="662"/>
                    <a:pt x="206" y="731"/>
                  </a:cubicBezTo>
                  <a:cubicBezTo>
                    <a:pt x="252" y="822"/>
                    <a:pt x="274" y="890"/>
                    <a:pt x="320" y="959"/>
                  </a:cubicBezTo>
                  <a:cubicBezTo>
                    <a:pt x="343" y="982"/>
                    <a:pt x="343" y="1027"/>
                    <a:pt x="366" y="1050"/>
                  </a:cubicBezTo>
                  <a:cubicBezTo>
                    <a:pt x="389" y="1073"/>
                    <a:pt x="389" y="1119"/>
                    <a:pt x="389" y="1142"/>
                  </a:cubicBezTo>
                  <a:cubicBezTo>
                    <a:pt x="411" y="1164"/>
                    <a:pt x="411" y="1164"/>
                    <a:pt x="411" y="1187"/>
                  </a:cubicBezTo>
                  <a:cubicBezTo>
                    <a:pt x="434" y="1210"/>
                    <a:pt x="434" y="1233"/>
                    <a:pt x="434" y="1233"/>
                  </a:cubicBezTo>
                  <a:cubicBezTo>
                    <a:pt x="434" y="1256"/>
                    <a:pt x="434" y="1256"/>
                    <a:pt x="434" y="1256"/>
                  </a:cubicBezTo>
                  <a:cubicBezTo>
                    <a:pt x="457" y="1301"/>
                    <a:pt x="457" y="1324"/>
                    <a:pt x="480" y="1347"/>
                  </a:cubicBezTo>
                  <a:cubicBezTo>
                    <a:pt x="480" y="1370"/>
                    <a:pt x="503" y="1370"/>
                    <a:pt x="503" y="1393"/>
                  </a:cubicBezTo>
                  <a:cubicBezTo>
                    <a:pt x="526" y="1370"/>
                    <a:pt x="548" y="1347"/>
                    <a:pt x="571" y="1301"/>
                  </a:cubicBezTo>
                  <a:cubicBezTo>
                    <a:pt x="617" y="1256"/>
                    <a:pt x="685" y="1233"/>
                    <a:pt x="731" y="1210"/>
                  </a:cubicBezTo>
                  <a:cubicBezTo>
                    <a:pt x="799" y="1164"/>
                    <a:pt x="868" y="1142"/>
                    <a:pt x="914" y="1142"/>
                  </a:cubicBezTo>
                  <a:lnTo>
                    <a:pt x="1050" y="1142"/>
                  </a:lnTo>
                  <a:cubicBezTo>
                    <a:pt x="959" y="959"/>
                    <a:pt x="891" y="799"/>
                    <a:pt x="799" y="617"/>
                  </a:cubicBezTo>
                  <a:cubicBezTo>
                    <a:pt x="777" y="571"/>
                    <a:pt x="754" y="548"/>
                    <a:pt x="731" y="502"/>
                  </a:cubicBezTo>
                  <a:cubicBezTo>
                    <a:pt x="708" y="434"/>
                    <a:pt x="685" y="365"/>
                    <a:pt x="640" y="297"/>
                  </a:cubicBezTo>
                  <a:cubicBezTo>
                    <a:pt x="640" y="274"/>
                    <a:pt x="617" y="251"/>
                    <a:pt x="617" y="229"/>
                  </a:cubicBezTo>
                  <a:cubicBezTo>
                    <a:pt x="594" y="206"/>
                    <a:pt x="594" y="160"/>
                    <a:pt x="571" y="137"/>
                  </a:cubicBezTo>
                  <a:cubicBezTo>
                    <a:pt x="571" y="137"/>
                    <a:pt x="548" y="114"/>
                    <a:pt x="526" y="114"/>
                  </a:cubicBezTo>
                  <a:cubicBezTo>
                    <a:pt x="503" y="69"/>
                    <a:pt x="457" y="23"/>
                    <a:pt x="411" y="0"/>
                  </a:cubicBezTo>
                  <a:close/>
                </a:path>
              </a:pathLst>
            </a:custGeom>
            <a:solidFill>
              <a:srgbClr val="D4A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9755;p58">
              <a:extLst>
                <a:ext uri="{FF2B5EF4-FFF2-40B4-BE49-F238E27FC236}">
                  <a16:creationId xmlns:a16="http://schemas.microsoft.com/office/drawing/2014/main" id="{875D8AAA-D21F-E796-7BBD-24AF5173B8BA}"/>
                </a:ext>
              </a:extLst>
            </p:cNvPr>
            <p:cNvSpPr/>
            <p:nvPr/>
          </p:nvSpPr>
          <p:spPr>
            <a:xfrm>
              <a:off x="4621678" y="3253392"/>
              <a:ext cx="278517" cy="529008"/>
            </a:xfrm>
            <a:custGeom>
              <a:avLst/>
              <a:gdLst/>
              <a:ahLst/>
              <a:cxnLst/>
              <a:rect l="l" t="t" r="r" b="b"/>
              <a:pathLst>
                <a:path w="5913" h="11231" extrusionOk="0">
                  <a:moveTo>
                    <a:pt x="549" y="1"/>
                  </a:moveTo>
                  <a:cubicBezTo>
                    <a:pt x="549" y="1"/>
                    <a:pt x="526" y="24"/>
                    <a:pt x="503" y="24"/>
                  </a:cubicBezTo>
                  <a:cubicBezTo>
                    <a:pt x="480" y="47"/>
                    <a:pt x="457" y="47"/>
                    <a:pt x="435" y="47"/>
                  </a:cubicBezTo>
                  <a:lnTo>
                    <a:pt x="343" y="47"/>
                  </a:lnTo>
                  <a:cubicBezTo>
                    <a:pt x="321" y="69"/>
                    <a:pt x="321" y="69"/>
                    <a:pt x="275" y="69"/>
                  </a:cubicBezTo>
                  <a:cubicBezTo>
                    <a:pt x="252" y="92"/>
                    <a:pt x="206" y="115"/>
                    <a:pt x="184" y="138"/>
                  </a:cubicBezTo>
                  <a:cubicBezTo>
                    <a:pt x="161" y="138"/>
                    <a:pt x="138" y="161"/>
                    <a:pt x="115" y="161"/>
                  </a:cubicBezTo>
                  <a:lnTo>
                    <a:pt x="92" y="184"/>
                  </a:lnTo>
                  <a:cubicBezTo>
                    <a:pt x="92" y="184"/>
                    <a:pt x="69" y="206"/>
                    <a:pt x="47" y="206"/>
                  </a:cubicBezTo>
                  <a:lnTo>
                    <a:pt x="1" y="206"/>
                  </a:lnTo>
                  <a:cubicBezTo>
                    <a:pt x="24" y="275"/>
                    <a:pt x="47" y="343"/>
                    <a:pt x="69" y="412"/>
                  </a:cubicBezTo>
                  <a:cubicBezTo>
                    <a:pt x="138" y="549"/>
                    <a:pt x="229" y="709"/>
                    <a:pt x="298" y="846"/>
                  </a:cubicBezTo>
                  <a:cubicBezTo>
                    <a:pt x="321" y="914"/>
                    <a:pt x="343" y="960"/>
                    <a:pt x="366" y="1005"/>
                  </a:cubicBezTo>
                  <a:cubicBezTo>
                    <a:pt x="412" y="1097"/>
                    <a:pt x="435" y="1211"/>
                    <a:pt x="480" y="1302"/>
                  </a:cubicBezTo>
                  <a:cubicBezTo>
                    <a:pt x="572" y="1462"/>
                    <a:pt x="640" y="1644"/>
                    <a:pt x="709" y="1804"/>
                  </a:cubicBezTo>
                  <a:cubicBezTo>
                    <a:pt x="777" y="1964"/>
                    <a:pt x="868" y="2101"/>
                    <a:pt x="937" y="2261"/>
                  </a:cubicBezTo>
                  <a:cubicBezTo>
                    <a:pt x="982" y="2352"/>
                    <a:pt x="1028" y="2443"/>
                    <a:pt x="1074" y="2535"/>
                  </a:cubicBezTo>
                  <a:cubicBezTo>
                    <a:pt x="1119" y="2557"/>
                    <a:pt x="1142" y="2603"/>
                    <a:pt x="1165" y="2649"/>
                  </a:cubicBezTo>
                  <a:cubicBezTo>
                    <a:pt x="1165" y="2672"/>
                    <a:pt x="1188" y="2694"/>
                    <a:pt x="1188" y="2717"/>
                  </a:cubicBezTo>
                  <a:cubicBezTo>
                    <a:pt x="1211" y="2717"/>
                    <a:pt x="1211" y="2740"/>
                    <a:pt x="1211" y="2740"/>
                  </a:cubicBezTo>
                  <a:cubicBezTo>
                    <a:pt x="1211" y="2763"/>
                    <a:pt x="1234" y="2763"/>
                    <a:pt x="1234" y="2786"/>
                  </a:cubicBezTo>
                  <a:cubicBezTo>
                    <a:pt x="1256" y="2786"/>
                    <a:pt x="1256" y="2808"/>
                    <a:pt x="1256" y="2808"/>
                  </a:cubicBezTo>
                  <a:cubicBezTo>
                    <a:pt x="1279" y="2854"/>
                    <a:pt x="1302" y="2900"/>
                    <a:pt x="1325" y="2945"/>
                  </a:cubicBezTo>
                  <a:cubicBezTo>
                    <a:pt x="1325" y="2968"/>
                    <a:pt x="1348" y="2968"/>
                    <a:pt x="1348" y="2991"/>
                  </a:cubicBezTo>
                  <a:cubicBezTo>
                    <a:pt x="1348" y="3014"/>
                    <a:pt x="1371" y="3037"/>
                    <a:pt x="1371" y="3060"/>
                  </a:cubicBezTo>
                  <a:cubicBezTo>
                    <a:pt x="1393" y="3128"/>
                    <a:pt x="1439" y="3219"/>
                    <a:pt x="1462" y="3288"/>
                  </a:cubicBezTo>
                  <a:cubicBezTo>
                    <a:pt x="1530" y="3470"/>
                    <a:pt x="1599" y="3630"/>
                    <a:pt x="1667" y="3790"/>
                  </a:cubicBezTo>
                  <a:cubicBezTo>
                    <a:pt x="1736" y="3950"/>
                    <a:pt x="1781" y="4110"/>
                    <a:pt x="1850" y="4269"/>
                  </a:cubicBezTo>
                  <a:cubicBezTo>
                    <a:pt x="1918" y="4406"/>
                    <a:pt x="1987" y="4566"/>
                    <a:pt x="2055" y="4703"/>
                  </a:cubicBezTo>
                  <a:cubicBezTo>
                    <a:pt x="2101" y="4817"/>
                    <a:pt x="2169" y="4931"/>
                    <a:pt x="2215" y="5045"/>
                  </a:cubicBezTo>
                  <a:cubicBezTo>
                    <a:pt x="2238" y="5091"/>
                    <a:pt x="2261" y="5137"/>
                    <a:pt x="2306" y="5182"/>
                  </a:cubicBezTo>
                  <a:cubicBezTo>
                    <a:pt x="2329" y="5228"/>
                    <a:pt x="2329" y="5251"/>
                    <a:pt x="2352" y="5274"/>
                  </a:cubicBezTo>
                  <a:cubicBezTo>
                    <a:pt x="2375" y="5319"/>
                    <a:pt x="2398" y="5365"/>
                    <a:pt x="2420" y="5388"/>
                  </a:cubicBezTo>
                  <a:cubicBezTo>
                    <a:pt x="2443" y="5411"/>
                    <a:pt x="2443" y="5411"/>
                    <a:pt x="2443" y="5411"/>
                  </a:cubicBezTo>
                  <a:cubicBezTo>
                    <a:pt x="2466" y="5456"/>
                    <a:pt x="2466" y="5479"/>
                    <a:pt x="2489" y="5525"/>
                  </a:cubicBezTo>
                  <a:cubicBezTo>
                    <a:pt x="2512" y="5570"/>
                    <a:pt x="2535" y="5639"/>
                    <a:pt x="2557" y="5684"/>
                  </a:cubicBezTo>
                  <a:cubicBezTo>
                    <a:pt x="2580" y="5753"/>
                    <a:pt x="2626" y="5844"/>
                    <a:pt x="2649" y="5913"/>
                  </a:cubicBezTo>
                  <a:cubicBezTo>
                    <a:pt x="2717" y="6072"/>
                    <a:pt x="2786" y="6209"/>
                    <a:pt x="2854" y="6369"/>
                  </a:cubicBezTo>
                  <a:cubicBezTo>
                    <a:pt x="2945" y="6529"/>
                    <a:pt x="3014" y="6712"/>
                    <a:pt x="3105" y="6894"/>
                  </a:cubicBezTo>
                  <a:cubicBezTo>
                    <a:pt x="3174" y="7031"/>
                    <a:pt x="3265" y="7191"/>
                    <a:pt x="3333" y="7351"/>
                  </a:cubicBezTo>
                  <a:cubicBezTo>
                    <a:pt x="3333" y="7351"/>
                    <a:pt x="3356" y="7374"/>
                    <a:pt x="3356" y="7374"/>
                  </a:cubicBezTo>
                  <a:cubicBezTo>
                    <a:pt x="3425" y="7533"/>
                    <a:pt x="3516" y="7670"/>
                    <a:pt x="3585" y="7830"/>
                  </a:cubicBezTo>
                  <a:cubicBezTo>
                    <a:pt x="3585" y="7853"/>
                    <a:pt x="3607" y="7853"/>
                    <a:pt x="3607" y="7876"/>
                  </a:cubicBezTo>
                  <a:cubicBezTo>
                    <a:pt x="3607" y="7899"/>
                    <a:pt x="3607" y="7899"/>
                    <a:pt x="3630" y="7921"/>
                  </a:cubicBezTo>
                  <a:cubicBezTo>
                    <a:pt x="3630" y="7944"/>
                    <a:pt x="3653" y="7967"/>
                    <a:pt x="3653" y="7990"/>
                  </a:cubicBezTo>
                  <a:cubicBezTo>
                    <a:pt x="3676" y="8058"/>
                    <a:pt x="3699" y="8104"/>
                    <a:pt x="3722" y="8150"/>
                  </a:cubicBezTo>
                  <a:cubicBezTo>
                    <a:pt x="3744" y="8241"/>
                    <a:pt x="3790" y="8309"/>
                    <a:pt x="3813" y="8378"/>
                  </a:cubicBezTo>
                  <a:cubicBezTo>
                    <a:pt x="3881" y="8538"/>
                    <a:pt x="3950" y="8720"/>
                    <a:pt x="4018" y="8880"/>
                  </a:cubicBezTo>
                  <a:cubicBezTo>
                    <a:pt x="4064" y="8948"/>
                    <a:pt x="4087" y="9040"/>
                    <a:pt x="4132" y="9131"/>
                  </a:cubicBezTo>
                  <a:cubicBezTo>
                    <a:pt x="4178" y="9200"/>
                    <a:pt x="4201" y="9268"/>
                    <a:pt x="4246" y="9337"/>
                  </a:cubicBezTo>
                  <a:cubicBezTo>
                    <a:pt x="4292" y="9428"/>
                    <a:pt x="4338" y="9519"/>
                    <a:pt x="4383" y="9610"/>
                  </a:cubicBezTo>
                  <a:cubicBezTo>
                    <a:pt x="4429" y="9725"/>
                    <a:pt x="4475" y="9816"/>
                    <a:pt x="4520" y="9930"/>
                  </a:cubicBezTo>
                  <a:cubicBezTo>
                    <a:pt x="4612" y="10090"/>
                    <a:pt x="4703" y="10250"/>
                    <a:pt x="4771" y="10409"/>
                  </a:cubicBezTo>
                  <a:cubicBezTo>
                    <a:pt x="4817" y="10478"/>
                    <a:pt x="4863" y="10546"/>
                    <a:pt x="4908" y="10638"/>
                  </a:cubicBezTo>
                  <a:cubicBezTo>
                    <a:pt x="4931" y="10683"/>
                    <a:pt x="4977" y="10752"/>
                    <a:pt x="5023" y="10820"/>
                  </a:cubicBezTo>
                  <a:cubicBezTo>
                    <a:pt x="5023" y="10820"/>
                    <a:pt x="5023" y="10843"/>
                    <a:pt x="5045" y="10866"/>
                  </a:cubicBezTo>
                  <a:cubicBezTo>
                    <a:pt x="5068" y="10911"/>
                    <a:pt x="5091" y="10957"/>
                    <a:pt x="5137" y="11026"/>
                  </a:cubicBezTo>
                  <a:cubicBezTo>
                    <a:pt x="5137" y="11048"/>
                    <a:pt x="5160" y="11071"/>
                    <a:pt x="5182" y="11094"/>
                  </a:cubicBezTo>
                  <a:cubicBezTo>
                    <a:pt x="5205" y="11140"/>
                    <a:pt x="5228" y="11208"/>
                    <a:pt x="5296" y="11208"/>
                  </a:cubicBezTo>
                  <a:lnTo>
                    <a:pt x="5319" y="11231"/>
                  </a:lnTo>
                  <a:cubicBezTo>
                    <a:pt x="5342" y="11231"/>
                    <a:pt x="5365" y="11208"/>
                    <a:pt x="5388" y="11208"/>
                  </a:cubicBezTo>
                  <a:cubicBezTo>
                    <a:pt x="5433" y="11185"/>
                    <a:pt x="5479" y="11140"/>
                    <a:pt x="5479" y="11094"/>
                  </a:cubicBezTo>
                  <a:cubicBezTo>
                    <a:pt x="5490" y="11105"/>
                    <a:pt x="5508" y="11111"/>
                    <a:pt x="5528" y="11111"/>
                  </a:cubicBezTo>
                  <a:cubicBezTo>
                    <a:pt x="5548" y="11111"/>
                    <a:pt x="5570" y="11105"/>
                    <a:pt x="5593" y="11094"/>
                  </a:cubicBezTo>
                  <a:cubicBezTo>
                    <a:pt x="5639" y="11071"/>
                    <a:pt x="5662" y="11026"/>
                    <a:pt x="5662" y="10980"/>
                  </a:cubicBezTo>
                  <a:cubicBezTo>
                    <a:pt x="5662" y="10957"/>
                    <a:pt x="5662" y="10934"/>
                    <a:pt x="5662" y="10911"/>
                  </a:cubicBezTo>
                  <a:cubicBezTo>
                    <a:pt x="5684" y="10911"/>
                    <a:pt x="5707" y="10911"/>
                    <a:pt x="5730" y="10889"/>
                  </a:cubicBezTo>
                  <a:lnTo>
                    <a:pt x="5753" y="10889"/>
                  </a:lnTo>
                  <a:cubicBezTo>
                    <a:pt x="5753" y="10866"/>
                    <a:pt x="5776" y="10866"/>
                    <a:pt x="5776" y="10843"/>
                  </a:cubicBezTo>
                  <a:cubicBezTo>
                    <a:pt x="5799" y="10843"/>
                    <a:pt x="5799" y="10843"/>
                    <a:pt x="5821" y="10820"/>
                  </a:cubicBezTo>
                  <a:cubicBezTo>
                    <a:pt x="5844" y="10820"/>
                    <a:pt x="5867" y="10797"/>
                    <a:pt x="5890" y="10774"/>
                  </a:cubicBezTo>
                  <a:lnTo>
                    <a:pt x="5890" y="10752"/>
                  </a:lnTo>
                  <a:cubicBezTo>
                    <a:pt x="5913" y="10729"/>
                    <a:pt x="5913" y="10706"/>
                    <a:pt x="5913" y="10660"/>
                  </a:cubicBezTo>
                  <a:cubicBezTo>
                    <a:pt x="5913" y="10638"/>
                    <a:pt x="5890" y="10592"/>
                    <a:pt x="5867" y="10546"/>
                  </a:cubicBezTo>
                  <a:cubicBezTo>
                    <a:pt x="5867" y="10523"/>
                    <a:pt x="5844" y="10523"/>
                    <a:pt x="5844" y="10501"/>
                  </a:cubicBezTo>
                  <a:cubicBezTo>
                    <a:pt x="5844" y="10501"/>
                    <a:pt x="5844" y="10501"/>
                    <a:pt x="5844" y="10478"/>
                  </a:cubicBezTo>
                  <a:cubicBezTo>
                    <a:pt x="5799" y="10409"/>
                    <a:pt x="5776" y="10341"/>
                    <a:pt x="5730" y="10272"/>
                  </a:cubicBezTo>
                  <a:cubicBezTo>
                    <a:pt x="5707" y="10204"/>
                    <a:pt x="5662" y="10135"/>
                    <a:pt x="5639" y="10067"/>
                  </a:cubicBezTo>
                  <a:cubicBezTo>
                    <a:pt x="5570" y="9930"/>
                    <a:pt x="5502" y="9793"/>
                    <a:pt x="5456" y="9679"/>
                  </a:cubicBezTo>
                  <a:cubicBezTo>
                    <a:pt x="5365" y="9519"/>
                    <a:pt x="5296" y="9382"/>
                    <a:pt x="5228" y="9222"/>
                  </a:cubicBezTo>
                  <a:cubicBezTo>
                    <a:pt x="5205" y="9154"/>
                    <a:pt x="5160" y="9063"/>
                    <a:pt x="5114" y="8994"/>
                  </a:cubicBezTo>
                  <a:cubicBezTo>
                    <a:pt x="5091" y="8926"/>
                    <a:pt x="5045" y="8834"/>
                    <a:pt x="5000" y="8766"/>
                  </a:cubicBezTo>
                  <a:cubicBezTo>
                    <a:pt x="5000" y="8743"/>
                    <a:pt x="4977" y="8720"/>
                    <a:pt x="4954" y="8720"/>
                  </a:cubicBezTo>
                  <a:cubicBezTo>
                    <a:pt x="4954" y="8720"/>
                    <a:pt x="4931" y="8697"/>
                    <a:pt x="4931" y="8697"/>
                  </a:cubicBezTo>
                  <a:cubicBezTo>
                    <a:pt x="4931" y="8697"/>
                    <a:pt x="4931" y="8697"/>
                    <a:pt x="4908" y="8675"/>
                  </a:cubicBezTo>
                  <a:cubicBezTo>
                    <a:pt x="4908" y="8629"/>
                    <a:pt x="4886" y="8583"/>
                    <a:pt x="4863" y="8560"/>
                  </a:cubicBezTo>
                  <a:cubicBezTo>
                    <a:pt x="4840" y="8515"/>
                    <a:pt x="4817" y="8469"/>
                    <a:pt x="4794" y="8423"/>
                  </a:cubicBezTo>
                  <a:cubicBezTo>
                    <a:pt x="4749" y="8355"/>
                    <a:pt x="4726" y="8287"/>
                    <a:pt x="4680" y="8218"/>
                  </a:cubicBezTo>
                  <a:cubicBezTo>
                    <a:pt x="4589" y="8058"/>
                    <a:pt x="4520" y="7899"/>
                    <a:pt x="4429" y="7739"/>
                  </a:cubicBezTo>
                  <a:cubicBezTo>
                    <a:pt x="4292" y="7442"/>
                    <a:pt x="4155" y="7122"/>
                    <a:pt x="4018" y="6826"/>
                  </a:cubicBezTo>
                  <a:cubicBezTo>
                    <a:pt x="3927" y="6643"/>
                    <a:pt x="3836" y="6438"/>
                    <a:pt x="3722" y="6255"/>
                  </a:cubicBezTo>
                  <a:cubicBezTo>
                    <a:pt x="3722" y="6232"/>
                    <a:pt x="3699" y="6209"/>
                    <a:pt x="3676" y="6209"/>
                  </a:cubicBezTo>
                  <a:cubicBezTo>
                    <a:pt x="3676" y="6187"/>
                    <a:pt x="3653" y="6187"/>
                    <a:pt x="3630" y="6187"/>
                  </a:cubicBezTo>
                  <a:cubicBezTo>
                    <a:pt x="3630" y="6164"/>
                    <a:pt x="3607" y="6118"/>
                    <a:pt x="3585" y="6095"/>
                  </a:cubicBezTo>
                  <a:cubicBezTo>
                    <a:pt x="3539" y="6004"/>
                    <a:pt x="3516" y="5936"/>
                    <a:pt x="3470" y="5844"/>
                  </a:cubicBezTo>
                  <a:cubicBezTo>
                    <a:pt x="3425" y="5776"/>
                    <a:pt x="3379" y="5707"/>
                    <a:pt x="3356" y="5639"/>
                  </a:cubicBezTo>
                  <a:cubicBezTo>
                    <a:pt x="3311" y="5548"/>
                    <a:pt x="3265" y="5479"/>
                    <a:pt x="3242" y="5411"/>
                  </a:cubicBezTo>
                  <a:cubicBezTo>
                    <a:pt x="3219" y="5342"/>
                    <a:pt x="3197" y="5296"/>
                    <a:pt x="3174" y="5251"/>
                  </a:cubicBezTo>
                  <a:cubicBezTo>
                    <a:pt x="3174" y="5228"/>
                    <a:pt x="3174" y="5205"/>
                    <a:pt x="3174" y="5159"/>
                  </a:cubicBezTo>
                  <a:cubicBezTo>
                    <a:pt x="3174" y="5114"/>
                    <a:pt x="3128" y="5045"/>
                    <a:pt x="3105" y="5000"/>
                  </a:cubicBezTo>
                  <a:cubicBezTo>
                    <a:pt x="3082" y="4954"/>
                    <a:pt x="3060" y="4908"/>
                    <a:pt x="3037" y="4863"/>
                  </a:cubicBezTo>
                  <a:cubicBezTo>
                    <a:pt x="3014" y="4794"/>
                    <a:pt x="2968" y="4749"/>
                    <a:pt x="2945" y="4680"/>
                  </a:cubicBezTo>
                  <a:cubicBezTo>
                    <a:pt x="2877" y="4543"/>
                    <a:pt x="2809" y="4406"/>
                    <a:pt x="2740" y="4269"/>
                  </a:cubicBezTo>
                  <a:cubicBezTo>
                    <a:pt x="2672" y="4132"/>
                    <a:pt x="2626" y="3995"/>
                    <a:pt x="2557" y="3858"/>
                  </a:cubicBezTo>
                  <a:cubicBezTo>
                    <a:pt x="2512" y="3767"/>
                    <a:pt x="2489" y="3676"/>
                    <a:pt x="2443" y="3607"/>
                  </a:cubicBezTo>
                  <a:cubicBezTo>
                    <a:pt x="2420" y="3539"/>
                    <a:pt x="2420" y="3493"/>
                    <a:pt x="2375" y="3448"/>
                  </a:cubicBezTo>
                  <a:cubicBezTo>
                    <a:pt x="2375" y="3425"/>
                    <a:pt x="2329" y="3379"/>
                    <a:pt x="2306" y="3379"/>
                  </a:cubicBezTo>
                  <a:cubicBezTo>
                    <a:pt x="2284" y="3356"/>
                    <a:pt x="2261" y="3333"/>
                    <a:pt x="2238" y="3311"/>
                  </a:cubicBezTo>
                  <a:cubicBezTo>
                    <a:pt x="2238" y="3288"/>
                    <a:pt x="2215" y="3265"/>
                    <a:pt x="2169" y="3265"/>
                  </a:cubicBezTo>
                  <a:cubicBezTo>
                    <a:pt x="2192" y="3219"/>
                    <a:pt x="2192" y="3197"/>
                    <a:pt x="2169" y="3151"/>
                  </a:cubicBezTo>
                  <a:cubicBezTo>
                    <a:pt x="2078" y="3014"/>
                    <a:pt x="2010" y="2854"/>
                    <a:pt x="1941" y="2694"/>
                  </a:cubicBezTo>
                  <a:cubicBezTo>
                    <a:pt x="1850" y="2557"/>
                    <a:pt x="1781" y="2420"/>
                    <a:pt x="1713" y="2261"/>
                  </a:cubicBezTo>
                  <a:cubicBezTo>
                    <a:pt x="1622" y="2101"/>
                    <a:pt x="1553" y="1941"/>
                    <a:pt x="1462" y="1781"/>
                  </a:cubicBezTo>
                  <a:cubicBezTo>
                    <a:pt x="1393" y="1622"/>
                    <a:pt x="1302" y="1462"/>
                    <a:pt x="1234" y="1302"/>
                  </a:cubicBezTo>
                  <a:cubicBezTo>
                    <a:pt x="1188" y="1188"/>
                    <a:pt x="1119" y="1051"/>
                    <a:pt x="1074" y="937"/>
                  </a:cubicBezTo>
                  <a:cubicBezTo>
                    <a:pt x="1051" y="914"/>
                    <a:pt x="1028" y="891"/>
                    <a:pt x="982" y="868"/>
                  </a:cubicBezTo>
                  <a:lnTo>
                    <a:pt x="960" y="868"/>
                  </a:lnTo>
                  <a:cubicBezTo>
                    <a:pt x="914" y="754"/>
                    <a:pt x="846" y="640"/>
                    <a:pt x="800" y="526"/>
                  </a:cubicBezTo>
                  <a:cubicBezTo>
                    <a:pt x="731" y="389"/>
                    <a:pt x="663" y="229"/>
                    <a:pt x="594" y="69"/>
                  </a:cubicBezTo>
                  <a:cubicBezTo>
                    <a:pt x="572" y="47"/>
                    <a:pt x="572" y="24"/>
                    <a:pt x="5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9756;p58">
              <a:extLst>
                <a:ext uri="{FF2B5EF4-FFF2-40B4-BE49-F238E27FC236}">
                  <a16:creationId xmlns:a16="http://schemas.microsoft.com/office/drawing/2014/main" id="{BEB6CF4E-D4CD-565F-ABC2-8029DCB72A4C}"/>
                </a:ext>
              </a:extLst>
            </p:cNvPr>
            <p:cNvSpPr/>
            <p:nvPr/>
          </p:nvSpPr>
          <p:spPr>
            <a:xfrm>
              <a:off x="4846414" y="3732957"/>
              <a:ext cx="164529" cy="268814"/>
            </a:xfrm>
            <a:custGeom>
              <a:avLst/>
              <a:gdLst/>
              <a:ahLst/>
              <a:cxnLst/>
              <a:rect l="l" t="t" r="r" b="b"/>
              <a:pathLst>
                <a:path w="3493" h="5707" extrusionOk="0">
                  <a:moveTo>
                    <a:pt x="69" y="0"/>
                  </a:moveTo>
                  <a:cubicBezTo>
                    <a:pt x="46" y="0"/>
                    <a:pt x="23" y="23"/>
                    <a:pt x="23" y="46"/>
                  </a:cubicBezTo>
                  <a:cubicBezTo>
                    <a:pt x="0" y="69"/>
                    <a:pt x="0" y="91"/>
                    <a:pt x="0" y="114"/>
                  </a:cubicBezTo>
                  <a:cubicBezTo>
                    <a:pt x="0" y="137"/>
                    <a:pt x="0" y="160"/>
                    <a:pt x="23" y="183"/>
                  </a:cubicBezTo>
                  <a:cubicBezTo>
                    <a:pt x="0" y="183"/>
                    <a:pt x="0" y="205"/>
                    <a:pt x="0" y="228"/>
                  </a:cubicBezTo>
                  <a:cubicBezTo>
                    <a:pt x="0" y="251"/>
                    <a:pt x="0" y="251"/>
                    <a:pt x="23" y="274"/>
                  </a:cubicBezTo>
                  <a:cubicBezTo>
                    <a:pt x="23" y="320"/>
                    <a:pt x="23" y="342"/>
                    <a:pt x="46" y="365"/>
                  </a:cubicBezTo>
                  <a:cubicBezTo>
                    <a:pt x="46" y="388"/>
                    <a:pt x="69" y="411"/>
                    <a:pt x="69" y="434"/>
                  </a:cubicBezTo>
                  <a:cubicBezTo>
                    <a:pt x="92" y="479"/>
                    <a:pt x="115" y="548"/>
                    <a:pt x="137" y="593"/>
                  </a:cubicBezTo>
                  <a:cubicBezTo>
                    <a:pt x="183" y="662"/>
                    <a:pt x="206" y="753"/>
                    <a:pt x="252" y="822"/>
                  </a:cubicBezTo>
                  <a:cubicBezTo>
                    <a:pt x="252" y="822"/>
                    <a:pt x="252" y="845"/>
                    <a:pt x="252" y="845"/>
                  </a:cubicBezTo>
                  <a:cubicBezTo>
                    <a:pt x="320" y="982"/>
                    <a:pt x="366" y="1118"/>
                    <a:pt x="434" y="1233"/>
                  </a:cubicBezTo>
                  <a:cubicBezTo>
                    <a:pt x="480" y="1392"/>
                    <a:pt x="548" y="1529"/>
                    <a:pt x="617" y="1666"/>
                  </a:cubicBezTo>
                  <a:cubicBezTo>
                    <a:pt x="640" y="1758"/>
                    <a:pt x="685" y="1849"/>
                    <a:pt x="731" y="1917"/>
                  </a:cubicBezTo>
                  <a:cubicBezTo>
                    <a:pt x="731" y="1963"/>
                    <a:pt x="754" y="1986"/>
                    <a:pt x="777" y="2031"/>
                  </a:cubicBezTo>
                  <a:cubicBezTo>
                    <a:pt x="799" y="2077"/>
                    <a:pt x="822" y="2123"/>
                    <a:pt x="845" y="2168"/>
                  </a:cubicBezTo>
                  <a:cubicBezTo>
                    <a:pt x="845" y="2168"/>
                    <a:pt x="868" y="2191"/>
                    <a:pt x="891" y="2214"/>
                  </a:cubicBezTo>
                  <a:cubicBezTo>
                    <a:pt x="891" y="2260"/>
                    <a:pt x="913" y="2305"/>
                    <a:pt x="936" y="2351"/>
                  </a:cubicBezTo>
                  <a:cubicBezTo>
                    <a:pt x="982" y="2420"/>
                    <a:pt x="1005" y="2488"/>
                    <a:pt x="1028" y="2579"/>
                  </a:cubicBezTo>
                  <a:cubicBezTo>
                    <a:pt x="1096" y="2716"/>
                    <a:pt x="1187" y="2876"/>
                    <a:pt x="1256" y="3036"/>
                  </a:cubicBezTo>
                  <a:cubicBezTo>
                    <a:pt x="1324" y="3196"/>
                    <a:pt x="1416" y="3333"/>
                    <a:pt x="1484" y="3492"/>
                  </a:cubicBezTo>
                  <a:cubicBezTo>
                    <a:pt x="1530" y="3561"/>
                    <a:pt x="1553" y="3629"/>
                    <a:pt x="1598" y="3721"/>
                  </a:cubicBezTo>
                  <a:cubicBezTo>
                    <a:pt x="1621" y="3766"/>
                    <a:pt x="1644" y="3789"/>
                    <a:pt x="1667" y="3835"/>
                  </a:cubicBezTo>
                  <a:cubicBezTo>
                    <a:pt x="1667" y="3858"/>
                    <a:pt x="1667" y="3858"/>
                    <a:pt x="1690" y="3880"/>
                  </a:cubicBezTo>
                  <a:cubicBezTo>
                    <a:pt x="1690" y="3903"/>
                    <a:pt x="1712" y="3949"/>
                    <a:pt x="1735" y="3972"/>
                  </a:cubicBezTo>
                  <a:cubicBezTo>
                    <a:pt x="1804" y="4109"/>
                    <a:pt x="1849" y="4246"/>
                    <a:pt x="1918" y="4382"/>
                  </a:cubicBezTo>
                  <a:cubicBezTo>
                    <a:pt x="1963" y="4497"/>
                    <a:pt x="2032" y="4611"/>
                    <a:pt x="2078" y="4725"/>
                  </a:cubicBezTo>
                  <a:cubicBezTo>
                    <a:pt x="2100" y="4793"/>
                    <a:pt x="2123" y="4839"/>
                    <a:pt x="2146" y="4885"/>
                  </a:cubicBezTo>
                  <a:cubicBezTo>
                    <a:pt x="2169" y="4907"/>
                    <a:pt x="2169" y="4907"/>
                    <a:pt x="2169" y="4907"/>
                  </a:cubicBezTo>
                  <a:cubicBezTo>
                    <a:pt x="2169" y="4953"/>
                    <a:pt x="2169" y="4976"/>
                    <a:pt x="2169" y="5022"/>
                  </a:cubicBezTo>
                  <a:cubicBezTo>
                    <a:pt x="2169" y="5044"/>
                    <a:pt x="2169" y="5067"/>
                    <a:pt x="2169" y="5090"/>
                  </a:cubicBezTo>
                  <a:cubicBezTo>
                    <a:pt x="2192" y="5159"/>
                    <a:pt x="2215" y="5204"/>
                    <a:pt x="2215" y="5273"/>
                  </a:cubicBezTo>
                  <a:cubicBezTo>
                    <a:pt x="2237" y="5318"/>
                    <a:pt x="2260" y="5364"/>
                    <a:pt x="2283" y="5432"/>
                  </a:cubicBezTo>
                  <a:cubicBezTo>
                    <a:pt x="2306" y="5455"/>
                    <a:pt x="2329" y="5501"/>
                    <a:pt x="2351" y="5524"/>
                  </a:cubicBezTo>
                  <a:cubicBezTo>
                    <a:pt x="2397" y="5569"/>
                    <a:pt x="2420" y="5592"/>
                    <a:pt x="2466" y="5638"/>
                  </a:cubicBezTo>
                  <a:cubicBezTo>
                    <a:pt x="2488" y="5638"/>
                    <a:pt x="2511" y="5661"/>
                    <a:pt x="2557" y="5684"/>
                  </a:cubicBezTo>
                  <a:cubicBezTo>
                    <a:pt x="2580" y="5684"/>
                    <a:pt x="2625" y="5706"/>
                    <a:pt x="2648" y="5706"/>
                  </a:cubicBezTo>
                  <a:lnTo>
                    <a:pt x="2740" y="5706"/>
                  </a:lnTo>
                  <a:cubicBezTo>
                    <a:pt x="2785" y="5706"/>
                    <a:pt x="2831" y="5684"/>
                    <a:pt x="2876" y="5661"/>
                  </a:cubicBezTo>
                  <a:cubicBezTo>
                    <a:pt x="2899" y="5661"/>
                    <a:pt x="2922" y="5638"/>
                    <a:pt x="2968" y="5615"/>
                  </a:cubicBezTo>
                  <a:cubicBezTo>
                    <a:pt x="3013" y="5615"/>
                    <a:pt x="3036" y="5592"/>
                    <a:pt x="3082" y="5569"/>
                  </a:cubicBezTo>
                  <a:cubicBezTo>
                    <a:pt x="3105" y="5547"/>
                    <a:pt x="3150" y="5547"/>
                    <a:pt x="3173" y="5524"/>
                  </a:cubicBezTo>
                  <a:cubicBezTo>
                    <a:pt x="3196" y="5524"/>
                    <a:pt x="3242" y="5524"/>
                    <a:pt x="3264" y="5501"/>
                  </a:cubicBezTo>
                  <a:cubicBezTo>
                    <a:pt x="3310" y="5478"/>
                    <a:pt x="3333" y="5455"/>
                    <a:pt x="3356" y="5432"/>
                  </a:cubicBezTo>
                  <a:cubicBezTo>
                    <a:pt x="3379" y="5410"/>
                    <a:pt x="3401" y="5387"/>
                    <a:pt x="3424" y="5364"/>
                  </a:cubicBezTo>
                  <a:cubicBezTo>
                    <a:pt x="3470" y="5318"/>
                    <a:pt x="3470" y="5273"/>
                    <a:pt x="3493" y="5227"/>
                  </a:cubicBezTo>
                  <a:cubicBezTo>
                    <a:pt x="3493" y="5181"/>
                    <a:pt x="3470" y="5136"/>
                    <a:pt x="3470" y="5113"/>
                  </a:cubicBezTo>
                  <a:cubicBezTo>
                    <a:pt x="3470" y="5090"/>
                    <a:pt x="3447" y="5067"/>
                    <a:pt x="3447" y="5067"/>
                  </a:cubicBezTo>
                  <a:cubicBezTo>
                    <a:pt x="3424" y="5044"/>
                    <a:pt x="3401" y="4999"/>
                    <a:pt x="3379" y="4976"/>
                  </a:cubicBezTo>
                  <a:cubicBezTo>
                    <a:pt x="3356" y="4907"/>
                    <a:pt x="3333" y="4862"/>
                    <a:pt x="3310" y="4816"/>
                  </a:cubicBezTo>
                  <a:cubicBezTo>
                    <a:pt x="3264" y="4748"/>
                    <a:pt x="3219" y="4679"/>
                    <a:pt x="3173" y="4611"/>
                  </a:cubicBezTo>
                  <a:cubicBezTo>
                    <a:pt x="3150" y="4542"/>
                    <a:pt x="3105" y="4474"/>
                    <a:pt x="3082" y="4405"/>
                  </a:cubicBezTo>
                  <a:cubicBezTo>
                    <a:pt x="3036" y="4314"/>
                    <a:pt x="2991" y="4246"/>
                    <a:pt x="2968" y="4177"/>
                  </a:cubicBezTo>
                  <a:cubicBezTo>
                    <a:pt x="2899" y="4063"/>
                    <a:pt x="2854" y="3949"/>
                    <a:pt x="2785" y="3835"/>
                  </a:cubicBezTo>
                  <a:cubicBezTo>
                    <a:pt x="2762" y="3766"/>
                    <a:pt x="2740" y="3721"/>
                    <a:pt x="2717" y="3652"/>
                  </a:cubicBezTo>
                  <a:cubicBezTo>
                    <a:pt x="2694" y="3584"/>
                    <a:pt x="2648" y="3538"/>
                    <a:pt x="2625" y="3469"/>
                  </a:cubicBezTo>
                  <a:cubicBezTo>
                    <a:pt x="2603" y="3401"/>
                    <a:pt x="2580" y="3333"/>
                    <a:pt x="2534" y="3264"/>
                  </a:cubicBezTo>
                  <a:cubicBezTo>
                    <a:pt x="2511" y="3241"/>
                    <a:pt x="2488" y="3218"/>
                    <a:pt x="2466" y="3196"/>
                  </a:cubicBezTo>
                  <a:lnTo>
                    <a:pt x="2443" y="3196"/>
                  </a:lnTo>
                  <a:cubicBezTo>
                    <a:pt x="2443" y="3173"/>
                    <a:pt x="2443" y="3173"/>
                    <a:pt x="2443" y="3150"/>
                  </a:cubicBezTo>
                  <a:cubicBezTo>
                    <a:pt x="2443" y="3150"/>
                    <a:pt x="2443" y="3127"/>
                    <a:pt x="2443" y="3127"/>
                  </a:cubicBezTo>
                  <a:cubicBezTo>
                    <a:pt x="2420" y="3104"/>
                    <a:pt x="2420" y="3081"/>
                    <a:pt x="2420" y="3059"/>
                  </a:cubicBezTo>
                  <a:cubicBezTo>
                    <a:pt x="2397" y="3036"/>
                    <a:pt x="2397" y="3036"/>
                    <a:pt x="2397" y="3013"/>
                  </a:cubicBezTo>
                  <a:cubicBezTo>
                    <a:pt x="2374" y="2990"/>
                    <a:pt x="2374" y="2990"/>
                    <a:pt x="2374" y="2967"/>
                  </a:cubicBezTo>
                  <a:cubicBezTo>
                    <a:pt x="2351" y="2922"/>
                    <a:pt x="2329" y="2876"/>
                    <a:pt x="2306" y="2830"/>
                  </a:cubicBezTo>
                  <a:cubicBezTo>
                    <a:pt x="2260" y="2762"/>
                    <a:pt x="2237" y="2693"/>
                    <a:pt x="2192" y="2625"/>
                  </a:cubicBezTo>
                  <a:cubicBezTo>
                    <a:pt x="2123" y="2465"/>
                    <a:pt x="2032" y="2328"/>
                    <a:pt x="1963" y="2168"/>
                  </a:cubicBezTo>
                  <a:cubicBezTo>
                    <a:pt x="1895" y="2031"/>
                    <a:pt x="1804" y="1872"/>
                    <a:pt x="1735" y="1712"/>
                  </a:cubicBezTo>
                  <a:cubicBezTo>
                    <a:pt x="1667" y="1552"/>
                    <a:pt x="1598" y="1392"/>
                    <a:pt x="1530" y="1233"/>
                  </a:cubicBezTo>
                  <a:cubicBezTo>
                    <a:pt x="1461" y="1073"/>
                    <a:pt x="1393" y="913"/>
                    <a:pt x="1324" y="730"/>
                  </a:cubicBezTo>
                  <a:cubicBezTo>
                    <a:pt x="1302" y="708"/>
                    <a:pt x="1279" y="662"/>
                    <a:pt x="1256" y="639"/>
                  </a:cubicBezTo>
                  <a:cubicBezTo>
                    <a:pt x="1256" y="593"/>
                    <a:pt x="1233" y="571"/>
                    <a:pt x="1187" y="571"/>
                  </a:cubicBezTo>
                  <a:cubicBezTo>
                    <a:pt x="1187" y="548"/>
                    <a:pt x="1187" y="548"/>
                    <a:pt x="1187" y="525"/>
                  </a:cubicBezTo>
                  <a:cubicBezTo>
                    <a:pt x="1169" y="488"/>
                    <a:pt x="1120" y="450"/>
                    <a:pt x="1065" y="450"/>
                  </a:cubicBezTo>
                  <a:cubicBezTo>
                    <a:pt x="1053" y="450"/>
                    <a:pt x="1040" y="452"/>
                    <a:pt x="1028" y="457"/>
                  </a:cubicBezTo>
                  <a:cubicBezTo>
                    <a:pt x="1005" y="457"/>
                    <a:pt x="982" y="457"/>
                    <a:pt x="959" y="479"/>
                  </a:cubicBezTo>
                  <a:cubicBezTo>
                    <a:pt x="959" y="479"/>
                    <a:pt x="959" y="479"/>
                    <a:pt x="959" y="457"/>
                  </a:cubicBezTo>
                  <a:cubicBezTo>
                    <a:pt x="936" y="434"/>
                    <a:pt x="936" y="411"/>
                    <a:pt x="891" y="388"/>
                  </a:cubicBezTo>
                  <a:cubicBezTo>
                    <a:pt x="868" y="388"/>
                    <a:pt x="845" y="388"/>
                    <a:pt x="822" y="365"/>
                  </a:cubicBezTo>
                  <a:cubicBezTo>
                    <a:pt x="799" y="365"/>
                    <a:pt x="754" y="388"/>
                    <a:pt x="731" y="411"/>
                  </a:cubicBezTo>
                  <a:cubicBezTo>
                    <a:pt x="708" y="388"/>
                    <a:pt x="708" y="365"/>
                    <a:pt x="708" y="342"/>
                  </a:cubicBezTo>
                  <a:cubicBezTo>
                    <a:pt x="691" y="291"/>
                    <a:pt x="648" y="265"/>
                    <a:pt x="609" y="265"/>
                  </a:cubicBezTo>
                  <a:cubicBezTo>
                    <a:pt x="595" y="265"/>
                    <a:pt x="583" y="268"/>
                    <a:pt x="571" y="274"/>
                  </a:cubicBezTo>
                  <a:cubicBezTo>
                    <a:pt x="525" y="274"/>
                    <a:pt x="503" y="297"/>
                    <a:pt x="480" y="320"/>
                  </a:cubicBezTo>
                  <a:cubicBezTo>
                    <a:pt x="480" y="320"/>
                    <a:pt x="480" y="342"/>
                    <a:pt x="480" y="342"/>
                  </a:cubicBezTo>
                  <a:cubicBezTo>
                    <a:pt x="457" y="365"/>
                    <a:pt x="457" y="388"/>
                    <a:pt x="457" y="411"/>
                  </a:cubicBezTo>
                  <a:cubicBezTo>
                    <a:pt x="480" y="479"/>
                    <a:pt x="480" y="548"/>
                    <a:pt x="503" y="593"/>
                  </a:cubicBezTo>
                  <a:cubicBezTo>
                    <a:pt x="503" y="639"/>
                    <a:pt x="525" y="685"/>
                    <a:pt x="525" y="730"/>
                  </a:cubicBezTo>
                  <a:cubicBezTo>
                    <a:pt x="548" y="776"/>
                    <a:pt x="548" y="845"/>
                    <a:pt x="571" y="890"/>
                  </a:cubicBezTo>
                  <a:cubicBezTo>
                    <a:pt x="503" y="753"/>
                    <a:pt x="457" y="616"/>
                    <a:pt x="389" y="479"/>
                  </a:cubicBezTo>
                  <a:cubicBezTo>
                    <a:pt x="343" y="411"/>
                    <a:pt x="320" y="342"/>
                    <a:pt x="274" y="274"/>
                  </a:cubicBezTo>
                  <a:cubicBezTo>
                    <a:pt x="252" y="183"/>
                    <a:pt x="206" y="114"/>
                    <a:pt x="137" y="23"/>
                  </a:cubicBezTo>
                  <a:cubicBezTo>
                    <a:pt x="137" y="0"/>
                    <a:pt x="115" y="0"/>
                    <a:pt x="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9757;p58">
              <a:extLst>
                <a:ext uri="{FF2B5EF4-FFF2-40B4-BE49-F238E27FC236}">
                  <a16:creationId xmlns:a16="http://schemas.microsoft.com/office/drawing/2014/main" id="{CFF7B831-45CF-694B-8CBD-C2E02476255A}"/>
                </a:ext>
              </a:extLst>
            </p:cNvPr>
            <p:cNvSpPr/>
            <p:nvPr/>
          </p:nvSpPr>
          <p:spPr>
            <a:xfrm>
              <a:off x="4616308" y="3243735"/>
              <a:ext cx="33396" cy="19406"/>
            </a:xfrm>
            <a:custGeom>
              <a:avLst/>
              <a:gdLst/>
              <a:ahLst/>
              <a:cxnLst/>
              <a:rect l="l" t="t" r="r" b="b"/>
              <a:pathLst>
                <a:path w="709" h="412" extrusionOk="0">
                  <a:moveTo>
                    <a:pt x="435" y="1"/>
                  </a:moveTo>
                  <a:cubicBezTo>
                    <a:pt x="389" y="1"/>
                    <a:pt x="320" y="23"/>
                    <a:pt x="252" y="69"/>
                  </a:cubicBezTo>
                  <a:cubicBezTo>
                    <a:pt x="206" y="92"/>
                    <a:pt x="138" y="115"/>
                    <a:pt x="92" y="160"/>
                  </a:cubicBezTo>
                  <a:cubicBezTo>
                    <a:pt x="47" y="229"/>
                    <a:pt x="1" y="274"/>
                    <a:pt x="24" y="320"/>
                  </a:cubicBezTo>
                  <a:cubicBezTo>
                    <a:pt x="24" y="343"/>
                    <a:pt x="24" y="343"/>
                    <a:pt x="24" y="366"/>
                  </a:cubicBezTo>
                  <a:cubicBezTo>
                    <a:pt x="24" y="366"/>
                    <a:pt x="47" y="366"/>
                    <a:pt x="47" y="389"/>
                  </a:cubicBezTo>
                  <a:cubicBezTo>
                    <a:pt x="69" y="411"/>
                    <a:pt x="92" y="411"/>
                    <a:pt x="138" y="411"/>
                  </a:cubicBezTo>
                  <a:lnTo>
                    <a:pt x="161" y="411"/>
                  </a:lnTo>
                  <a:cubicBezTo>
                    <a:pt x="183" y="411"/>
                    <a:pt x="206" y="389"/>
                    <a:pt x="206" y="389"/>
                  </a:cubicBezTo>
                  <a:lnTo>
                    <a:pt x="229" y="366"/>
                  </a:lnTo>
                  <a:cubicBezTo>
                    <a:pt x="252" y="366"/>
                    <a:pt x="275" y="343"/>
                    <a:pt x="298" y="343"/>
                  </a:cubicBezTo>
                  <a:cubicBezTo>
                    <a:pt x="320" y="320"/>
                    <a:pt x="366" y="297"/>
                    <a:pt x="389" y="274"/>
                  </a:cubicBezTo>
                  <a:cubicBezTo>
                    <a:pt x="435" y="274"/>
                    <a:pt x="435" y="274"/>
                    <a:pt x="457" y="252"/>
                  </a:cubicBezTo>
                  <a:lnTo>
                    <a:pt x="549" y="252"/>
                  </a:lnTo>
                  <a:cubicBezTo>
                    <a:pt x="571" y="252"/>
                    <a:pt x="594" y="252"/>
                    <a:pt x="617" y="229"/>
                  </a:cubicBezTo>
                  <a:cubicBezTo>
                    <a:pt x="663" y="206"/>
                    <a:pt x="708" y="160"/>
                    <a:pt x="708" y="115"/>
                  </a:cubicBezTo>
                  <a:cubicBezTo>
                    <a:pt x="708" y="69"/>
                    <a:pt x="640" y="1"/>
                    <a:pt x="571"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9758;p58">
              <a:extLst>
                <a:ext uri="{FF2B5EF4-FFF2-40B4-BE49-F238E27FC236}">
                  <a16:creationId xmlns:a16="http://schemas.microsoft.com/office/drawing/2014/main" id="{1D33409A-3D85-C17D-C929-01E3382A8E91}"/>
                </a:ext>
              </a:extLst>
            </p:cNvPr>
            <p:cNvSpPr/>
            <p:nvPr/>
          </p:nvSpPr>
          <p:spPr>
            <a:xfrm>
              <a:off x="4591578" y="3189990"/>
              <a:ext cx="49505" cy="62128"/>
            </a:xfrm>
            <a:custGeom>
              <a:avLst/>
              <a:gdLst/>
              <a:ahLst/>
              <a:cxnLst/>
              <a:rect l="l" t="t" r="r" b="b"/>
              <a:pathLst>
                <a:path w="1051" h="1319" extrusionOk="0">
                  <a:moveTo>
                    <a:pt x="229" y="0"/>
                  </a:moveTo>
                  <a:cubicBezTo>
                    <a:pt x="161" y="0"/>
                    <a:pt x="92" y="46"/>
                    <a:pt x="69" y="137"/>
                  </a:cubicBezTo>
                  <a:cubicBezTo>
                    <a:pt x="69" y="137"/>
                    <a:pt x="69" y="160"/>
                    <a:pt x="69" y="160"/>
                  </a:cubicBezTo>
                  <a:lnTo>
                    <a:pt x="47" y="160"/>
                  </a:lnTo>
                  <a:cubicBezTo>
                    <a:pt x="24" y="183"/>
                    <a:pt x="1" y="229"/>
                    <a:pt x="24" y="274"/>
                  </a:cubicBezTo>
                  <a:cubicBezTo>
                    <a:pt x="69" y="343"/>
                    <a:pt x="92" y="411"/>
                    <a:pt x="138" y="480"/>
                  </a:cubicBezTo>
                  <a:cubicBezTo>
                    <a:pt x="138" y="491"/>
                    <a:pt x="138" y="497"/>
                    <a:pt x="138" y="502"/>
                  </a:cubicBezTo>
                  <a:cubicBezTo>
                    <a:pt x="161" y="548"/>
                    <a:pt x="183" y="617"/>
                    <a:pt x="206" y="662"/>
                  </a:cubicBezTo>
                  <a:cubicBezTo>
                    <a:pt x="206" y="708"/>
                    <a:pt x="229" y="754"/>
                    <a:pt x="252" y="799"/>
                  </a:cubicBezTo>
                  <a:cubicBezTo>
                    <a:pt x="275" y="845"/>
                    <a:pt x="275" y="890"/>
                    <a:pt x="298" y="936"/>
                  </a:cubicBezTo>
                  <a:cubicBezTo>
                    <a:pt x="320" y="982"/>
                    <a:pt x="343" y="1027"/>
                    <a:pt x="343" y="1073"/>
                  </a:cubicBezTo>
                  <a:cubicBezTo>
                    <a:pt x="366" y="1096"/>
                    <a:pt x="389" y="1142"/>
                    <a:pt x="389" y="1164"/>
                  </a:cubicBezTo>
                  <a:cubicBezTo>
                    <a:pt x="412" y="1187"/>
                    <a:pt x="412" y="1210"/>
                    <a:pt x="435" y="1233"/>
                  </a:cubicBezTo>
                  <a:cubicBezTo>
                    <a:pt x="457" y="1278"/>
                    <a:pt x="480" y="1301"/>
                    <a:pt x="526" y="1301"/>
                  </a:cubicBezTo>
                  <a:cubicBezTo>
                    <a:pt x="537" y="1313"/>
                    <a:pt x="549" y="1318"/>
                    <a:pt x="560" y="1318"/>
                  </a:cubicBezTo>
                  <a:cubicBezTo>
                    <a:pt x="572" y="1318"/>
                    <a:pt x="583" y="1313"/>
                    <a:pt x="594" y="1301"/>
                  </a:cubicBezTo>
                  <a:cubicBezTo>
                    <a:pt x="640" y="1301"/>
                    <a:pt x="663" y="1278"/>
                    <a:pt x="686" y="1256"/>
                  </a:cubicBezTo>
                  <a:cubicBezTo>
                    <a:pt x="731" y="1233"/>
                    <a:pt x="754" y="1210"/>
                    <a:pt x="777" y="1164"/>
                  </a:cubicBezTo>
                  <a:cubicBezTo>
                    <a:pt x="800" y="1164"/>
                    <a:pt x="823" y="1142"/>
                    <a:pt x="845" y="1119"/>
                  </a:cubicBezTo>
                  <a:lnTo>
                    <a:pt x="914" y="1119"/>
                  </a:lnTo>
                  <a:cubicBezTo>
                    <a:pt x="937" y="1119"/>
                    <a:pt x="982" y="1096"/>
                    <a:pt x="1005" y="1073"/>
                  </a:cubicBezTo>
                  <a:cubicBezTo>
                    <a:pt x="1028" y="1050"/>
                    <a:pt x="1051" y="1005"/>
                    <a:pt x="1051" y="982"/>
                  </a:cubicBezTo>
                  <a:cubicBezTo>
                    <a:pt x="1051" y="936"/>
                    <a:pt x="1028" y="890"/>
                    <a:pt x="1005" y="845"/>
                  </a:cubicBezTo>
                  <a:cubicBezTo>
                    <a:pt x="1005" y="822"/>
                    <a:pt x="982" y="776"/>
                    <a:pt x="960" y="754"/>
                  </a:cubicBezTo>
                  <a:cubicBezTo>
                    <a:pt x="937" y="708"/>
                    <a:pt x="937" y="685"/>
                    <a:pt x="914" y="639"/>
                  </a:cubicBezTo>
                  <a:cubicBezTo>
                    <a:pt x="845" y="502"/>
                    <a:pt x="800" y="365"/>
                    <a:pt x="731" y="251"/>
                  </a:cubicBezTo>
                  <a:cubicBezTo>
                    <a:pt x="686" y="160"/>
                    <a:pt x="617" y="92"/>
                    <a:pt x="549" y="46"/>
                  </a:cubicBezTo>
                  <a:cubicBezTo>
                    <a:pt x="526" y="23"/>
                    <a:pt x="480" y="23"/>
                    <a:pt x="457" y="23"/>
                  </a:cubicBezTo>
                  <a:cubicBezTo>
                    <a:pt x="435" y="0"/>
                    <a:pt x="412" y="0"/>
                    <a:pt x="366" y="0"/>
                  </a:cubicBezTo>
                  <a:close/>
                </a:path>
              </a:pathLst>
            </a:custGeom>
            <a:solidFill>
              <a:srgbClr val="4545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9759;p58">
              <a:extLst>
                <a:ext uri="{FF2B5EF4-FFF2-40B4-BE49-F238E27FC236}">
                  <a16:creationId xmlns:a16="http://schemas.microsoft.com/office/drawing/2014/main" id="{3265A20B-35CC-7F7E-1515-F228BCBF95DE}"/>
                </a:ext>
              </a:extLst>
            </p:cNvPr>
            <p:cNvSpPr/>
            <p:nvPr/>
          </p:nvSpPr>
          <p:spPr>
            <a:xfrm>
              <a:off x="4671138" y="3686701"/>
              <a:ext cx="249502" cy="226280"/>
            </a:xfrm>
            <a:custGeom>
              <a:avLst/>
              <a:gdLst/>
              <a:ahLst/>
              <a:cxnLst/>
              <a:rect l="l" t="t" r="r" b="b"/>
              <a:pathLst>
                <a:path w="5297" h="4804" extrusionOk="0">
                  <a:moveTo>
                    <a:pt x="4931" y="4497"/>
                  </a:moveTo>
                  <a:cubicBezTo>
                    <a:pt x="4954" y="4520"/>
                    <a:pt x="4954" y="4520"/>
                    <a:pt x="4954" y="4520"/>
                  </a:cubicBezTo>
                  <a:lnTo>
                    <a:pt x="4931" y="4520"/>
                  </a:lnTo>
                  <a:cubicBezTo>
                    <a:pt x="4931" y="4520"/>
                    <a:pt x="4931" y="4497"/>
                    <a:pt x="4931" y="4497"/>
                  </a:cubicBezTo>
                  <a:close/>
                  <a:moveTo>
                    <a:pt x="184" y="1"/>
                  </a:moveTo>
                  <a:cubicBezTo>
                    <a:pt x="138" y="23"/>
                    <a:pt x="115" y="69"/>
                    <a:pt x="115" y="115"/>
                  </a:cubicBezTo>
                  <a:cubicBezTo>
                    <a:pt x="115" y="206"/>
                    <a:pt x="115" y="274"/>
                    <a:pt x="115" y="366"/>
                  </a:cubicBezTo>
                  <a:cubicBezTo>
                    <a:pt x="115" y="366"/>
                    <a:pt x="115" y="389"/>
                    <a:pt x="115" y="389"/>
                  </a:cubicBezTo>
                  <a:lnTo>
                    <a:pt x="69" y="389"/>
                  </a:lnTo>
                  <a:cubicBezTo>
                    <a:pt x="24" y="411"/>
                    <a:pt x="1" y="434"/>
                    <a:pt x="1" y="480"/>
                  </a:cubicBezTo>
                  <a:cubicBezTo>
                    <a:pt x="1" y="526"/>
                    <a:pt x="24" y="594"/>
                    <a:pt x="24" y="640"/>
                  </a:cubicBezTo>
                  <a:cubicBezTo>
                    <a:pt x="47" y="708"/>
                    <a:pt x="69" y="777"/>
                    <a:pt x="69" y="845"/>
                  </a:cubicBezTo>
                  <a:cubicBezTo>
                    <a:pt x="69" y="868"/>
                    <a:pt x="92" y="891"/>
                    <a:pt x="92" y="891"/>
                  </a:cubicBezTo>
                  <a:cubicBezTo>
                    <a:pt x="69" y="914"/>
                    <a:pt x="69" y="936"/>
                    <a:pt x="69" y="936"/>
                  </a:cubicBezTo>
                  <a:cubicBezTo>
                    <a:pt x="69" y="959"/>
                    <a:pt x="92" y="959"/>
                    <a:pt x="92" y="959"/>
                  </a:cubicBezTo>
                  <a:cubicBezTo>
                    <a:pt x="92" y="1073"/>
                    <a:pt x="138" y="1187"/>
                    <a:pt x="161" y="1302"/>
                  </a:cubicBezTo>
                  <a:cubicBezTo>
                    <a:pt x="184" y="1416"/>
                    <a:pt x="229" y="1530"/>
                    <a:pt x="252" y="1644"/>
                  </a:cubicBezTo>
                  <a:cubicBezTo>
                    <a:pt x="298" y="1758"/>
                    <a:pt x="343" y="1849"/>
                    <a:pt x="389" y="1964"/>
                  </a:cubicBezTo>
                  <a:cubicBezTo>
                    <a:pt x="435" y="2009"/>
                    <a:pt x="457" y="2078"/>
                    <a:pt x="503" y="2123"/>
                  </a:cubicBezTo>
                  <a:cubicBezTo>
                    <a:pt x="503" y="2146"/>
                    <a:pt x="526" y="2169"/>
                    <a:pt x="526" y="2192"/>
                  </a:cubicBezTo>
                  <a:cubicBezTo>
                    <a:pt x="549" y="2192"/>
                    <a:pt x="572" y="2215"/>
                    <a:pt x="594" y="2237"/>
                  </a:cubicBezTo>
                  <a:cubicBezTo>
                    <a:pt x="606" y="2249"/>
                    <a:pt x="617" y="2255"/>
                    <a:pt x="632" y="2255"/>
                  </a:cubicBezTo>
                  <a:cubicBezTo>
                    <a:pt x="646" y="2255"/>
                    <a:pt x="663" y="2249"/>
                    <a:pt x="686" y="2237"/>
                  </a:cubicBezTo>
                  <a:cubicBezTo>
                    <a:pt x="686" y="2260"/>
                    <a:pt x="709" y="2283"/>
                    <a:pt x="731" y="2306"/>
                  </a:cubicBezTo>
                  <a:cubicBezTo>
                    <a:pt x="754" y="2329"/>
                    <a:pt x="777" y="2374"/>
                    <a:pt x="800" y="2397"/>
                  </a:cubicBezTo>
                  <a:cubicBezTo>
                    <a:pt x="845" y="2466"/>
                    <a:pt x="891" y="2511"/>
                    <a:pt x="937" y="2557"/>
                  </a:cubicBezTo>
                  <a:cubicBezTo>
                    <a:pt x="1051" y="2694"/>
                    <a:pt x="1142" y="2831"/>
                    <a:pt x="1279" y="2945"/>
                  </a:cubicBezTo>
                  <a:cubicBezTo>
                    <a:pt x="1393" y="3082"/>
                    <a:pt x="1507" y="3196"/>
                    <a:pt x="1622" y="3287"/>
                  </a:cubicBezTo>
                  <a:cubicBezTo>
                    <a:pt x="1667" y="3333"/>
                    <a:pt x="1736" y="3379"/>
                    <a:pt x="1781" y="3424"/>
                  </a:cubicBezTo>
                  <a:cubicBezTo>
                    <a:pt x="1850" y="3470"/>
                    <a:pt x="1941" y="3538"/>
                    <a:pt x="2032" y="3584"/>
                  </a:cubicBezTo>
                  <a:lnTo>
                    <a:pt x="2101" y="3584"/>
                  </a:lnTo>
                  <a:cubicBezTo>
                    <a:pt x="2101" y="3584"/>
                    <a:pt x="2124" y="3607"/>
                    <a:pt x="2147" y="3607"/>
                  </a:cubicBezTo>
                  <a:lnTo>
                    <a:pt x="2192" y="3607"/>
                  </a:lnTo>
                  <a:cubicBezTo>
                    <a:pt x="2238" y="3630"/>
                    <a:pt x="2261" y="3653"/>
                    <a:pt x="2306" y="3698"/>
                  </a:cubicBezTo>
                  <a:cubicBezTo>
                    <a:pt x="2329" y="3721"/>
                    <a:pt x="2352" y="3721"/>
                    <a:pt x="2398" y="3744"/>
                  </a:cubicBezTo>
                  <a:cubicBezTo>
                    <a:pt x="2420" y="3767"/>
                    <a:pt x="2443" y="3790"/>
                    <a:pt x="2466" y="3812"/>
                  </a:cubicBezTo>
                  <a:cubicBezTo>
                    <a:pt x="2603" y="3881"/>
                    <a:pt x="2740" y="3949"/>
                    <a:pt x="2877" y="4041"/>
                  </a:cubicBezTo>
                  <a:cubicBezTo>
                    <a:pt x="2945" y="4063"/>
                    <a:pt x="3014" y="4109"/>
                    <a:pt x="3082" y="4132"/>
                  </a:cubicBezTo>
                  <a:cubicBezTo>
                    <a:pt x="3105" y="4155"/>
                    <a:pt x="3151" y="4155"/>
                    <a:pt x="3174" y="4178"/>
                  </a:cubicBezTo>
                  <a:cubicBezTo>
                    <a:pt x="3196" y="4178"/>
                    <a:pt x="3196" y="4200"/>
                    <a:pt x="3219" y="4200"/>
                  </a:cubicBezTo>
                  <a:cubicBezTo>
                    <a:pt x="3242" y="4200"/>
                    <a:pt x="3265" y="4223"/>
                    <a:pt x="3288" y="4223"/>
                  </a:cubicBezTo>
                  <a:cubicBezTo>
                    <a:pt x="3311" y="4246"/>
                    <a:pt x="3356" y="4269"/>
                    <a:pt x="3402" y="4292"/>
                  </a:cubicBezTo>
                  <a:cubicBezTo>
                    <a:pt x="3470" y="4337"/>
                    <a:pt x="3562" y="4383"/>
                    <a:pt x="3630" y="4406"/>
                  </a:cubicBezTo>
                  <a:cubicBezTo>
                    <a:pt x="3721" y="4451"/>
                    <a:pt x="3790" y="4474"/>
                    <a:pt x="3881" y="4497"/>
                  </a:cubicBezTo>
                  <a:cubicBezTo>
                    <a:pt x="3950" y="4520"/>
                    <a:pt x="4041" y="4543"/>
                    <a:pt x="4110" y="4566"/>
                  </a:cubicBezTo>
                  <a:cubicBezTo>
                    <a:pt x="4292" y="4611"/>
                    <a:pt x="4452" y="4680"/>
                    <a:pt x="4634" y="4703"/>
                  </a:cubicBezTo>
                  <a:cubicBezTo>
                    <a:pt x="4703" y="4725"/>
                    <a:pt x="4794" y="4748"/>
                    <a:pt x="4863" y="4771"/>
                  </a:cubicBezTo>
                  <a:cubicBezTo>
                    <a:pt x="4908" y="4771"/>
                    <a:pt x="4931" y="4771"/>
                    <a:pt x="4977" y="4794"/>
                  </a:cubicBezTo>
                  <a:cubicBezTo>
                    <a:pt x="5023" y="4794"/>
                    <a:pt x="5058" y="4804"/>
                    <a:pt x="5097" y="4804"/>
                  </a:cubicBezTo>
                  <a:cubicBezTo>
                    <a:pt x="5116" y="4804"/>
                    <a:pt x="5137" y="4801"/>
                    <a:pt x="5159" y="4794"/>
                  </a:cubicBezTo>
                  <a:cubicBezTo>
                    <a:pt x="5251" y="4794"/>
                    <a:pt x="5296" y="4703"/>
                    <a:pt x="5296" y="4634"/>
                  </a:cubicBezTo>
                  <a:cubicBezTo>
                    <a:pt x="5274" y="4588"/>
                    <a:pt x="5274" y="4566"/>
                    <a:pt x="5251" y="4543"/>
                  </a:cubicBezTo>
                  <a:cubicBezTo>
                    <a:pt x="5251" y="4497"/>
                    <a:pt x="5228" y="4451"/>
                    <a:pt x="5205" y="4406"/>
                  </a:cubicBezTo>
                  <a:cubicBezTo>
                    <a:pt x="5182" y="4337"/>
                    <a:pt x="5137" y="4292"/>
                    <a:pt x="5114" y="4246"/>
                  </a:cubicBezTo>
                  <a:cubicBezTo>
                    <a:pt x="5091" y="4200"/>
                    <a:pt x="5045" y="4155"/>
                    <a:pt x="5023" y="4109"/>
                  </a:cubicBezTo>
                  <a:cubicBezTo>
                    <a:pt x="4977" y="4086"/>
                    <a:pt x="4931" y="4063"/>
                    <a:pt x="4863" y="4063"/>
                  </a:cubicBezTo>
                  <a:cubicBezTo>
                    <a:pt x="4840" y="4063"/>
                    <a:pt x="4817" y="4063"/>
                    <a:pt x="4794" y="4041"/>
                  </a:cubicBezTo>
                  <a:cubicBezTo>
                    <a:pt x="4726" y="4041"/>
                    <a:pt x="4657" y="4018"/>
                    <a:pt x="4589" y="4018"/>
                  </a:cubicBezTo>
                  <a:cubicBezTo>
                    <a:pt x="4498" y="3972"/>
                    <a:pt x="4383" y="3949"/>
                    <a:pt x="4292" y="3904"/>
                  </a:cubicBezTo>
                  <a:cubicBezTo>
                    <a:pt x="4178" y="3858"/>
                    <a:pt x="4041" y="3835"/>
                    <a:pt x="3927" y="3767"/>
                  </a:cubicBezTo>
                  <a:cubicBezTo>
                    <a:pt x="3790" y="3721"/>
                    <a:pt x="3676" y="3653"/>
                    <a:pt x="3539" y="3607"/>
                  </a:cubicBezTo>
                  <a:cubicBezTo>
                    <a:pt x="3425" y="3561"/>
                    <a:pt x="3288" y="3493"/>
                    <a:pt x="3174" y="3424"/>
                  </a:cubicBezTo>
                  <a:cubicBezTo>
                    <a:pt x="3037" y="3356"/>
                    <a:pt x="2900" y="3265"/>
                    <a:pt x="2763" y="3173"/>
                  </a:cubicBezTo>
                  <a:cubicBezTo>
                    <a:pt x="2626" y="3082"/>
                    <a:pt x="2489" y="2991"/>
                    <a:pt x="2352" y="2899"/>
                  </a:cubicBezTo>
                  <a:cubicBezTo>
                    <a:pt x="2306" y="2854"/>
                    <a:pt x="2238" y="2808"/>
                    <a:pt x="2169" y="2762"/>
                  </a:cubicBezTo>
                  <a:cubicBezTo>
                    <a:pt x="2101" y="2717"/>
                    <a:pt x="2032" y="2671"/>
                    <a:pt x="1987" y="2603"/>
                  </a:cubicBezTo>
                  <a:cubicBezTo>
                    <a:pt x="1850" y="2511"/>
                    <a:pt x="1736" y="2420"/>
                    <a:pt x="1622" y="2306"/>
                  </a:cubicBezTo>
                  <a:cubicBezTo>
                    <a:pt x="1576" y="2260"/>
                    <a:pt x="1530" y="2215"/>
                    <a:pt x="1485" y="2169"/>
                  </a:cubicBezTo>
                  <a:cubicBezTo>
                    <a:pt x="1439" y="2146"/>
                    <a:pt x="1416" y="2100"/>
                    <a:pt x="1393" y="2078"/>
                  </a:cubicBezTo>
                  <a:cubicBezTo>
                    <a:pt x="1234" y="1918"/>
                    <a:pt x="1097" y="1758"/>
                    <a:pt x="960" y="1575"/>
                  </a:cubicBezTo>
                  <a:cubicBezTo>
                    <a:pt x="891" y="1484"/>
                    <a:pt x="823" y="1393"/>
                    <a:pt x="754" y="1302"/>
                  </a:cubicBezTo>
                  <a:cubicBezTo>
                    <a:pt x="709" y="1233"/>
                    <a:pt x="640" y="1142"/>
                    <a:pt x="594" y="1073"/>
                  </a:cubicBezTo>
                  <a:cubicBezTo>
                    <a:pt x="549" y="959"/>
                    <a:pt x="480" y="845"/>
                    <a:pt x="435" y="754"/>
                  </a:cubicBezTo>
                  <a:cubicBezTo>
                    <a:pt x="389" y="640"/>
                    <a:pt x="343" y="526"/>
                    <a:pt x="321" y="411"/>
                  </a:cubicBezTo>
                  <a:cubicBezTo>
                    <a:pt x="298" y="366"/>
                    <a:pt x="298" y="320"/>
                    <a:pt x="298" y="274"/>
                  </a:cubicBezTo>
                  <a:cubicBezTo>
                    <a:pt x="298" y="229"/>
                    <a:pt x="298" y="160"/>
                    <a:pt x="298" y="92"/>
                  </a:cubicBezTo>
                  <a:cubicBezTo>
                    <a:pt x="275" y="46"/>
                    <a:pt x="229" y="1"/>
                    <a:pt x="20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9760;p58">
              <a:extLst>
                <a:ext uri="{FF2B5EF4-FFF2-40B4-BE49-F238E27FC236}">
                  <a16:creationId xmlns:a16="http://schemas.microsoft.com/office/drawing/2014/main" id="{BB033204-23DB-40D0-EF84-044144638C90}"/>
                </a:ext>
              </a:extLst>
            </p:cNvPr>
            <p:cNvSpPr/>
            <p:nvPr/>
          </p:nvSpPr>
          <p:spPr>
            <a:xfrm>
              <a:off x="4744291" y="3563053"/>
              <a:ext cx="173102" cy="339138"/>
            </a:xfrm>
            <a:custGeom>
              <a:avLst/>
              <a:gdLst/>
              <a:ahLst/>
              <a:cxnLst/>
              <a:rect l="l" t="t" r="r" b="b"/>
              <a:pathLst>
                <a:path w="3675" h="7200" extrusionOk="0">
                  <a:moveTo>
                    <a:pt x="834" y="1190"/>
                  </a:moveTo>
                  <a:cubicBezTo>
                    <a:pt x="837" y="1197"/>
                    <a:pt x="841" y="1203"/>
                    <a:pt x="845" y="1210"/>
                  </a:cubicBezTo>
                  <a:cubicBezTo>
                    <a:pt x="845" y="1210"/>
                    <a:pt x="845" y="1197"/>
                    <a:pt x="834" y="1190"/>
                  </a:cubicBezTo>
                  <a:close/>
                  <a:moveTo>
                    <a:pt x="91" y="1"/>
                  </a:moveTo>
                  <a:cubicBezTo>
                    <a:pt x="69" y="1"/>
                    <a:pt x="46" y="1"/>
                    <a:pt x="46" y="23"/>
                  </a:cubicBezTo>
                  <a:cubicBezTo>
                    <a:pt x="0" y="46"/>
                    <a:pt x="0" y="92"/>
                    <a:pt x="23" y="138"/>
                  </a:cubicBezTo>
                  <a:cubicBezTo>
                    <a:pt x="91" y="275"/>
                    <a:pt x="160" y="412"/>
                    <a:pt x="228" y="548"/>
                  </a:cubicBezTo>
                  <a:cubicBezTo>
                    <a:pt x="251" y="617"/>
                    <a:pt x="274" y="685"/>
                    <a:pt x="297" y="754"/>
                  </a:cubicBezTo>
                  <a:cubicBezTo>
                    <a:pt x="342" y="822"/>
                    <a:pt x="365" y="891"/>
                    <a:pt x="388" y="936"/>
                  </a:cubicBezTo>
                  <a:cubicBezTo>
                    <a:pt x="502" y="1210"/>
                    <a:pt x="639" y="1461"/>
                    <a:pt x="776" y="1713"/>
                  </a:cubicBezTo>
                  <a:cubicBezTo>
                    <a:pt x="822" y="1849"/>
                    <a:pt x="890" y="1986"/>
                    <a:pt x="936" y="2123"/>
                  </a:cubicBezTo>
                  <a:cubicBezTo>
                    <a:pt x="1004" y="2260"/>
                    <a:pt x="1050" y="2397"/>
                    <a:pt x="1119" y="2534"/>
                  </a:cubicBezTo>
                  <a:cubicBezTo>
                    <a:pt x="1187" y="2648"/>
                    <a:pt x="1233" y="2785"/>
                    <a:pt x="1301" y="2922"/>
                  </a:cubicBezTo>
                  <a:cubicBezTo>
                    <a:pt x="1370" y="3059"/>
                    <a:pt x="1415" y="3196"/>
                    <a:pt x="1484" y="3333"/>
                  </a:cubicBezTo>
                  <a:cubicBezTo>
                    <a:pt x="1552" y="3470"/>
                    <a:pt x="1621" y="3607"/>
                    <a:pt x="1666" y="3721"/>
                  </a:cubicBezTo>
                  <a:cubicBezTo>
                    <a:pt x="1735" y="3881"/>
                    <a:pt x="1803" y="4018"/>
                    <a:pt x="1872" y="4155"/>
                  </a:cubicBezTo>
                  <a:cubicBezTo>
                    <a:pt x="1940" y="4292"/>
                    <a:pt x="2009" y="4429"/>
                    <a:pt x="2054" y="4566"/>
                  </a:cubicBezTo>
                  <a:cubicBezTo>
                    <a:pt x="2123" y="4703"/>
                    <a:pt x="2214" y="4840"/>
                    <a:pt x="2260" y="4999"/>
                  </a:cubicBezTo>
                  <a:cubicBezTo>
                    <a:pt x="2397" y="5250"/>
                    <a:pt x="2511" y="5502"/>
                    <a:pt x="2648" y="5753"/>
                  </a:cubicBezTo>
                  <a:cubicBezTo>
                    <a:pt x="2671" y="5798"/>
                    <a:pt x="2716" y="5867"/>
                    <a:pt x="2739" y="5935"/>
                  </a:cubicBezTo>
                  <a:cubicBezTo>
                    <a:pt x="2762" y="5981"/>
                    <a:pt x="2808" y="6049"/>
                    <a:pt x="2830" y="6118"/>
                  </a:cubicBezTo>
                  <a:cubicBezTo>
                    <a:pt x="2853" y="6141"/>
                    <a:pt x="2876" y="6186"/>
                    <a:pt x="2876" y="6209"/>
                  </a:cubicBezTo>
                  <a:cubicBezTo>
                    <a:pt x="2899" y="6232"/>
                    <a:pt x="2899" y="6232"/>
                    <a:pt x="2899" y="6255"/>
                  </a:cubicBezTo>
                  <a:cubicBezTo>
                    <a:pt x="2922" y="6255"/>
                    <a:pt x="2922" y="6278"/>
                    <a:pt x="2922" y="6278"/>
                  </a:cubicBezTo>
                  <a:cubicBezTo>
                    <a:pt x="2922" y="6278"/>
                    <a:pt x="2922" y="6278"/>
                    <a:pt x="2922" y="6300"/>
                  </a:cubicBezTo>
                  <a:cubicBezTo>
                    <a:pt x="2945" y="6300"/>
                    <a:pt x="2945" y="6323"/>
                    <a:pt x="2945" y="6323"/>
                  </a:cubicBezTo>
                  <a:cubicBezTo>
                    <a:pt x="2990" y="6392"/>
                    <a:pt x="3013" y="6460"/>
                    <a:pt x="3036" y="6506"/>
                  </a:cubicBezTo>
                  <a:cubicBezTo>
                    <a:pt x="3081" y="6597"/>
                    <a:pt x="3127" y="6688"/>
                    <a:pt x="3173" y="6780"/>
                  </a:cubicBezTo>
                  <a:cubicBezTo>
                    <a:pt x="3218" y="6848"/>
                    <a:pt x="3264" y="6917"/>
                    <a:pt x="3310" y="6985"/>
                  </a:cubicBezTo>
                  <a:cubicBezTo>
                    <a:pt x="3310" y="7008"/>
                    <a:pt x="3333" y="7008"/>
                    <a:pt x="3333" y="7031"/>
                  </a:cubicBezTo>
                  <a:cubicBezTo>
                    <a:pt x="3355" y="7054"/>
                    <a:pt x="3378" y="7099"/>
                    <a:pt x="3401" y="7145"/>
                  </a:cubicBezTo>
                  <a:cubicBezTo>
                    <a:pt x="3434" y="7178"/>
                    <a:pt x="3480" y="7200"/>
                    <a:pt x="3529" y="7200"/>
                  </a:cubicBezTo>
                  <a:cubicBezTo>
                    <a:pt x="3547" y="7200"/>
                    <a:pt x="3565" y="7197"/>
                    <a:pt x="3584" y="7191"/>
                  </a:cubicBezTo>
                  <a:cubicBezTo>
                    <a:pt x="3606" y="7168"/>
                    <a:pt x="3652" y="7145"/>
                    <a:pt x="3675" y="7122"/>
                  </a:cubicBezTo>
                  <a:cubicBezTo>
                    <a:pt x="3675" y="7076"/>
                    <a:pt x="3675" y="7031"/>
                    <a:pt x="3675" y="6985"/>
                  </a:cubicBezTo>
                  <a:cubicBezTo>
                    <a:pt x="3652" y="6962"/>
                    <a:pt x="3652" y="6940"/>
                    <a:pt x="3629" y="6917"/>
                  </a:cubicBezTo>
                  <a:cubicBezTo>
                    <a:pt x="3629" y="6894"/>
                    <a:pt x="3606" y="6871"/>
                    <a:pt x="3606" y="6871"/>
                  </a:cubicBezTo>
                  <a:cubicBezTo>
                    <a:pt x="3584" y="6825"/>
                    <a:pt x="3561" y="6803"/>
                    <a:pt x="3561" y="6780"/>
                  </a:cubicBezTo>
                  <a:cubicBezTo>
                    <a:pt x="3538" y="6757"/>
                    <a:pt x="3515" y="6734"/>
                    <a:pt x="3515" y="6688"/>
                  </a:cubicBezTo>
                  <a:cubicBezTo>
                    <a:pt x="3470" y="6643"/>
                    <a:pt x="3447" y="6597"/>
                    <a:pt x="3401" y="6529"/>
                  </a:cubicBezTo>
                  <a:cubicBezTo>
                    <a:pt x="3378" y="6483"/>
                    <a:pt x="3355" y="6415"/>
                    <a:pt x="3310" y="6346"/>
                  </a:cubicBezTo>
                  <a:cubicBezTo>
                    <a:pt x="3310" y="6323"/>
                    <a:pt x="3287" y="6278"/>
                    <a:pt x="3264" y="6255"/>
                  </a:cubicBezTo>
                  <a:cubicBezTo>
                    <a:pt x="3264" y="6232"/>
                    <a:pt x="3264" y="6232"/>
                    <a:pt x="3241" y="6209"/>
                  </a:cubicBezTo>
                  <a:cubicBezTo>
                    <a:pt x="3241" y="6186"/>
                    <a:pt x="3218" y="6163"/>
                    <a:pt x="3218" y="6141"/>
                  </a:cubicBezTo>
                  <a:lnTo>
                    <a:pt x="3196" y="6141"/>
                  </a:lnTo>
                  <a:cubicBezTo>
                    <a:pt x="3127" y="6004"/>
                    <a:pt x="3059" y="5867"/>
                    <a:pt x="2990" y="5730"/>
                  </a:cubicBezTo>
                  <a:cubicBezTo>
                    <a:pt x="2945" y="5661"/>
                    <a:pt x="2922" y="5593"/>
                    <a:pt x="2876" y="5524"/>
                  </a:cubicBezTo>
                  <a:cubicBezTo>
                    <a:pt x="2853" y="5456"/>
                    <a:pt x="2808" y="5387"/>
                    <a:pt x="2785" y="5319"/>
                  </a:cubicBezTo>
                  <a:cubicBezTo>
                    <a:pt x="2739" y="5250"/>
                    <a:pt x="2716" y="5182"/>
                    <a:pt x="2671" y="5091"/>
                  </a:cubicBezTo>
                  <a:cubicBezTo>
                    <a:pt x="2648" y="5022"/>
                    <a:pt x="2602" y="4954"/>
                    <a:pt x="2579" y="4885"/>
                  </a:cubicBezTo>
                  <a:cubicBezTo>
                    <a:pt x="2511" y="4748"/>
                    <a:pt x="2442" y="4611"/>
                    <a:pt x="2374" y="4452"/>
                  </a:cubicBezTo>
                  <a:cubicBezTo>
                    <a:pt x="2305" y="4315"/>
                    <a:pt x="2237" y="4178"/>
                    <a:pt x="2168" y="4041"/>
                  </a:cubicBezTo>
                  <a:cubicBezTo>
                    <a:pt x="2146" y="3972"/>
                    <a:pt x="2100" y="3904"/>
                    <a:pt x="2077" y="3835"/>
                  </a:cubicBezTo>
                  <a:cubicBezTo>
                    <a:pt x="2054" y="3767"/>
                    <a:pt x="2009" y="3698"/>
                    <a:pt x="1986" y="3630"/>
                  </a:cubicBezTo>
                  <a:cubicBezTo>
                    <a:pt x="1917" y="3493"/>
                    <a:pt x="1849" y="3356"/>
                    <a:pt x="1780" y="3219"/>
                  </a:cubicBezTo>
                  <a:cubicBezTo>
                    <a:pt x="1735" y="3082"/>
                    <a:pt x="1666" y="2945"/>
                    <a:pt x="1598" y="2808"/>
                  </a:cubicBezTo>
                  <a:cubicBezTo>
                    <a:pt x="1529" y="2671"/>
                    <a:pt x="1484" y="2557"/>
                    <a:pt x="1415" y="2420"/>
                  </a:cubicBezTo>
                  <a:cubicBezTo>
                    <a:pt x="1347" y="2283"/>
                    <a:pt x="1301" y="2146"/>
                    <a:pt x="1233" y="2009"/>
                  </a:cubicBezTo>
                  <a:cubicBezTo>
                    <a:pt x="1141" y="1758"/>
                    <a:pt x="1027" y="1530"/>
                    <a:pt x="890" y="1279"/>
                  </a:cubicBezTo>
                  <a:cubicBezTo>
                    <a:pt x="867" y="1256"/>
                    <a:pt x="845" y="1210"/>
                    <a:pt x="822" y="1188"/>
                  </a:cubicBezTo>
                  <a:cubicBezTo>
                    <a:pt x="827" y="1188"/>
                    <a:pt x="831" y="1189"/>
                    <a:pt x="834" y="1190"/>
                  </a:cubicBezTo>
                  <a:lnTo>
                    <a:pt x="834" y="1190"/>
                  </a:lnTo>
                  <a:cubicBezTo>
                    <a:pt x="815" y="1157"/>
                    <a:pt x="795" y="1135"/>
                    <a:pt x="776" y="1096"/>
                  </a:cubicBezTo>
                  <a:lnTo>
                    <a:pt x="776" y="1096"/>
                  </a:lnTo>
                  <a:cubicBezTo>
                    <a:pt x="776" y="1096"/>
                    <a:pt x="799" y="1119"/>
                    <a:pt x="799" y="1119"/>
                  </a:cubicBezTo>
                  <a:cubicBezTo>
                    <a:pt x="776" y="1096"/>
                    <a:pt x="753" y="1073"/>
                    <a:pt x="753" y="1028"/>
                  </a:cubicBezTo>
                  <a:lnTo>
                    <a:pt x="753" y="1051"/>
                  </a:lnTo>
                  <a:cubicBezTo>
                    <a:pt x="708" y="959"/>
                    <a:pt x="685" y="891"/>
                    <a:pt x="639" y="822"/>
                  </a:cubicBezTo>
                  <a:cubicBezTo>
                    <a:pt x="594" y="754"/>
                    <a:pt x="548" y="663"/>
                    <a:pt x="502" y="594"/>
                  </a:cubicBezTo>
                  <a:cubicBezTo>
                    <a:pt x="479" y="548"/>
                    <a:pt x="434" y="526"/>
                    <a:pt x="411" y="480"/>
                  </a:cubicBezTo>
                  <a:cubicBezTo>
                    <a:pt x="388" y="434"/>
                    <a:pt x="365" y="412"/>
                    <a:pt x="342" y="366"/>
                  </a:cubicBezTo>
                  <a:cubicBezTo>
                    <a:pt x="297" y="275"/>
                    <a:pt x="251" y="206"/>
                    <a:pt x="206" y="138"/>
                  </a:cubicBezTo>
                  <a:lnTo>
                    <a:pt x="228" y="138"/>
                  </a:lnTo>
                  <a:cubicBezTo>
                    <a:pt x="206" y="138"/>
                    <a:pt x="206" y="115"/>
                    <a:pt x="183" y="92"/>
                  </a:cubicBezTo>
                  <a:lnTo>
                    <a:pt x="206" y="92"/>
                  </a:lnTo>
                  <a:lnTo>
                    <a:pt x="160" y="23"/>
                  </a:lnTo>
                  <a:cubicBezTo>
                    <a:pt x="137" y="1"/>
                    <a:pt x="114" y="1"/>
                    <a:pt x="91"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9761;p58">
              <a:extLst>
                <a:ext uri="{FF2B5EF4-FFF2-40B4-BE49-F238E27FC236}">
                  <a16:creationId xmlns:a16="http://schemas.microsoft.com/office/drawing/2014/main" id="{1B1D5900-E8F0-F56D-2933-5BA9214609E5}"/>
                </a:ext>
              </a:extLst>
            </p:cNvPr>
            <p:cNvSpPr/>
            <p:nvPr/>
          </p:nvSpPr>
          <p:spPr>
            <a:xfrm>
              <a:off x="4747494" y="3558767"/>
              <a:ext cx="25859" cy="45595"/>
            </a:xfrm>
            <a:custGeom>
              <a:avLst/>
              <a:gdLst/>
              <a:ahLst/>
              <a:cxnLst/>
              <a:rect l="l" t="t" r="r" b="b"/>
              <a:pathLst>
                <a:path w="549" h="968" extrusionOk="0">
                  <a:moveTo>
                    <a:pt x="92" y="0"/>
                  </a:moveTo>
                  <a:cubicBezTo>
                    <a:pt x="92" y="0"/>
                    <a:pt x="69" y="23"/>
                    <a:pt x="46" y="23"/>
                  </a:cubicBezTo>
                  <a:cubicBezTo>
                    <a:pt x="46" y="23"/>
                    <a:pt x="46" y="46"/>
                    <a:pt x="23" y="46"/>
                  </a:cubicBezTo>
                  <a:cubicBezTo>
                    <a:pt x="1" y="69"/>
                    <a:pt x="1" y="92"/>
                    <a:pt x="1" y="114"/>
                  </a:cubicBezTo>
                  <a:cubicBezTo>
                    <a:pt x="23" y="160"/>
                    <a:pt x="46" y="206"/>
                    <a:pt x="92" y="251"/>
                  </a:cubicBezTo>
                  <a:cubicBezTo>
                    <a:pt x="92" y="297"/>
                    <a:pt x="115" y="320"/>
                    <a:pt x="115" y="343"/>
                  </a:cubicBezTo>
                  <a:cubicBezTo>
                    <a:pt x="138" y="388"/>
                    <a:pt x="160" y="434"/>
                    <a:pt x="183" y="480"/>
                  </a:cubicBezTo>
                  <a:lnTo>
                    <a:pt x="206" y="525"/>
                  </a:lnTo>
                  <a:cubicBezTo>
                    <a:pt x="206" y="548"/>
                    <a:pt x="206" y="571"/>
                    <a:pt x="229" y="594"/>
                  </a:cubicBezTo>
                  <a:cubicBezTo>
                    <a:pt x="229" y="594"/>
                    <a:pt x="229" y="594"/>
                    <a:pt x="252" y="617"/>
                  </a:cubicBezTo>
                  <a:cubicBezTo>
                    <a:pt x="252" y="639"/>
                    <a:pt x="252" y="639"/>
                    <a:pt x="274" y="662"/>
                  </a:cubicBezTo>
                  <a:cubicBezTo>
                    <a:pt x="297" y="754"/>
                    <a:pt x="320" y="822"/>
                    <a:pt x="366" y="913"/>
                  </a:cubicBezTo>
                  <a:cubicBezTo>
                    <a:pt x="382" y="947"/>
                    <a:pt x="411" y="968"/>
                    <a:pt x="444" y="968"/>
                  </a:cubicBezTo>
                  <a:cubicBezTo>
                    <a:pt x="455" y="968"/>
                    <a:pt x="468" y="965"/>
                    <a:pt x="480" y="959"/>
                  </a:cubicBezTo>
                  <a:cubicBezTo>
                    <a:pt x="526" y="936"/>
                    <a:pt x="548" y="891"/>
                    <a:pt x="526" y="845"/>
                  </a:cubicBezTo>
                  <a:cubicBezTo>
                    <a:pt x="480" y="708"/>
                    <a:pt x="434" y="571"/>
                    <a:pt x="389" y="434"/>
                  </a:cubicBezTo>
                  <a:cubicBezTo>
                    <a:pt x="366" y="366"/>
                    <a:pt x="320" y="297"/>
                    <a:pt x="297" y="251"/>
                  </a:cubicBezTo>
                  <a:cubicBezTo>
                    <a:pt x="274" y="183"/>
                    <a:pt x="252" y="114"/>
                    <a:pt x="206" y="46"/>
                  </a:cubicBezTo>
                  <a:cubicBezTo>
                    <a:pt x="206" y="23"/>
                    <a:pt x="183" y="23"/>
                    <a:pt x="160" y="0"/>
                  </a:cubicBezTo>
                  <a:close/>
                </a:path>
              </a:pathLst>
            </a:custGeom>
            <a:solidFill>
              <a:srgbClr val="6E59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9762;p58">
              <a:extLst>
                <a:ext uri="{FF2B5EF4-FFF2-40B4-BE49-F238E27FC236}">
                  <a16:creationId xmlns:a16="http://schemas.microsoft.com/office/drawing/2014/main" id="{93377733-4CE2-5334-7902-1AF509946720}"/>
                </a:ext>
              </a:extLst>
            </p:cNvPr>
            <p:cNvSpPr/>
            <p:nvPr/>
          </p:nvSpPr>
          <p:spPr>
            <a:xfrm>
              <a:off x="4961444" y="3845818"/>
              <a:ext cx="115119" cy="68864"/>
            </a:xfrm>
            <a:custGeom>
              <a:avLst/>
              <a:gdLst/>
              <a:ahLst/>
              <a:cxnLst/>
              <a:rect l="l" t="t" r="r" b="b"/>
              <a:pathLst>
                <a:path w="2444" h="1462" extrusionOk="0">
                  <a:moveTo>
                    <a:pt x="2260" y="1"/>
                  </a:moveTo>
                  <a:cubicBezTo>
                    <a:pt x="2238" y="24"/>
                    <a:pt x="2238" y="24"/>
                    <a:pt x="2215" y="24"/>
                  </a:cubicBezTo>
                  <a:cubicBezTo>
                    <a:pt x="2192" y="24"/>
                    <a:pt x="2169" y="24"/>
                    <a:pt x="2146" y="46"/>
                  </a:cubicBezTo>
                  <a:cubicBezTo>
                    <a:pt x="2124" y="46"/>
                    <a:pt x="2101" y="69"/>
                    <a:pt x="2078" y="69"/>
                  </a:cubicBezTo>
                  <a:cubicBezTo>
                    <a:pt x="1987" y="115"/>
                    <a:pt x="1872" y="138"/>
                    <a:pt x="1758" y="183"/>
                  </a:cubicBezTo>
                  <a:cubicBezTo>
                    <a:pt x="1621" y="229"/>
                    <a:pt x="1484" y="275"/>
                    <a:pt x="1347" y="297"/>
                  </a:cubicBezTo>
                  <a:cubicBezTo>
                    <a:pt x="1211" y="343"/>
                    <a:pt x="1051" y="389"/>
                    <a:pt x="891" y="412"/>
                  </a:cubicBezTo>
                  <a:cubicBezTo>
                    <a:pt x="754" y="434"/>
                    <a:pt x="617" y="480"/>
                    <a:pt x="457" y="503"/>
                  </a:cubicBezTo>
                  <a:cubicBezTo>
                    <a:pt x="412" y="503"/>
                    <a:pt x="366" y="503"/>
                    <a:pt x="298" y="526"/>
                  </a:cubicBezTo>
                  <a:cubicBezTo>
                    <a:pt x="229" y="526"/>
                    <a:pt x="161" y="526"/>
                    <a:pt x="92" y="548"/>
                  </a:cubicBezTo>
                  <a:cubicBezTo>
                    <a:pt x="46" y="548"/>
                    <a:pt x="1" y="594"/>
                    <a:pt x="1" y="640"/>
                  </a:cubicBezTo>
                  <a:cubicBezTo>
                    <a:pt x="1" y="685"/>
                    <a:pt x="46" y="731"/>
                    <a:pt x="92" y="731"/>
                  </a:cubicBezTo>
                  <a:lnTo>
                    <a:pt x="183" y="731"/>
                  </a:lnTo>
                  <a:cubicBezTo>
                    <a:pt x="138" y="777"/>
                    <a:pt x="138" y="845"/>
                    <a:pt x="161" y="914"/>
                  </a:cubicBezTo>
                  <a:cubicBezTo>
                    <a:pt x="161" y="914"/>
                    <a:pt x="161" y="937"/>
                    <a:pt x="183" y="959"/>
                  </a:cubicBezTo>
                  <a:cubicBezTo>
                    <a:pt x="183" y="1005"/>
                    <a:pt x="206" y="1051"/>
                    <a:pt x="229" y="1096"/>
                  </a:cubicBezTo>
                  <a:lnTo>
                    <a:pt x="206" y="1051"/>
                  </a:lnTo>
                  <a:lnTo>
                    <a:pt x="206" y="1051"/>
                  </a:lnTo>
                  <a:cubicBezTo>
                    <a:pt x="252" y="1142"/>
                    <a:pt x="275" y="1233"/>
                    <a:pt x="343" y="1302"/>
                  </a:cubicBezTo>
                  <a:cubicBezTo>
                    <a:pt x="366" y="1370"/>
                    <a:pt x="434" y="1416"/>
                    <a:pt x="503" y="1439"/>
                  </a:cubicBezTo>
                  <a:cubicBezTo>
                    <a:pt x="549" y="1462"/>
                    <a:pt x="571" y="1462"/>
                    <a:pt x="617" y="1462"/>
                  </a:cubicBezTo>
                  <a:lnTo>
                    <a:pt x="686" y="1462"/>
                  </a:lnTo>
                  <a:cubicBezTo>
                    <a:pt x="708" y="1462"/>
                    <a:pt x="754" y="1462"/>
                    <a:pt x="777" y="1439"/>
                  </a:cubicBezTo>
                  <a:lnTo>
                    <a:pt x="868" y="1439"/>
                  </a:lnTo>
                  <a:cubicBezTo>
                    <a:pt x="891" y="1416"/>
                    <a:pt x="914" y="1416"/>
                    <a:pt x="959" y="1416"/>
                  </a:cubicBezTo>
                  <a:cubicBezTo>
                    <a:pt x="1028" y="1416"/>
                    <a:pt x="1096" y="1393"/>
                    <a:pt x="1165" y="1393"/>
                  </a:cubicBezTo>
                  <a:cubicBezTo>
                    <a:pt x="1233" y="1370"/>
                    <a:pt x="1302" y="1370"/>
                    <a:pt x="1370" y="1347"/>
                  </a:cubicBezTo>
                  <a:cubicBezTo>
                    <a:pt x="1530" y="1325"/>
                    <a:pt x="1667" y="1279"/>
                    <a:pt x="1827" y="1233"/>
                  </a:cubicBezTo>
                  <a:cubicBezTo>
                    <a:pt x="1918" y="1210"/>
                    <a:pt x="1987" y="1188"/>
                    <a:pt x="2078" y="1142"/>
                  </a:cubicBezTo>
                  <a:cubicBezTo>
                    <a:pt x="2146" y="1119"/>
                    <a:pt x="2238" y="1073"/>
                    <a:pt x="2306" y="1028"/>
                  </a:cubicBezTo>
                  <a:cubicBezTo>
                    <a:pt x="2375" y="982"/>
                    <a:pt x="2397" y="891"/>
                    <a:pt x="2375" y="822"/>
                  </a:cubicBezTo>
                  <a:cubicBezTo>
                    <a:pt x="2375" y="800"/>
                    <a:pt x="2375" y="777"/>
                    <a:pt x="2375" y="754"/>
                  </a:cubicBezTo>
                  <a:cubicBezTo>
                    <a:pt x="2352" y="731"/>
                    <a:pt x="2329" y="685"/>
                    <a:pt x="2329" y="640"/>
                  </a:cubicBezTo>
                  <a:cubicBezTo>
                    <a:pt x="2329" y="594"/>
                    <a:pt x="2329" y="571"/>
                    <a:pt x="2329" y="548"/>
                  </a:cubicBezTo>
                  <a:cubicBezTo>
                    <a:pt x="2352" y="457"/>
                    <a:pt x="2375" y="366"/>
                    <a:pt x="2397" y="275"/>
                  </a:cubicBezTo>
                  <a:cubicBezTo>
                    <a:pt x="2397" y="275"/>
                    <a:pt x="2420" y="252"/>
                    <a:pt x="2420" y="229"/>
                  </a:cubicBezTo>
                  <a:cubicBezTo>
                    <a:pt x="2443" y="183"/>
                    <a:pt x="2443" y="160"/>
                    <a:pt x="2420" y="115"/>
                  </a:cubicBezTo>
                  <a:cubicBezTo>
                    <a:pt x="2420" y="92"/>
                    <a:pt x="2397" y="69"/>
                    <a:pt x="2397" y="46"/>
                  </a:cubicBezTo>
                  <a:cubicBezTo>
                    <a:pt x="2352" y="24"/>
                    <a:pt x="2329" y="1"/>
                    <a:pt x="2283"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763;p58">
              <a:extLst>
                <a:ext uri="{FF2B5EF4-FFF2-40B4-BE49-F238E27FC236}">
                  <a16:creationId xmlns:a16="http://schemas.microsoft.com/office/drawing/2014/main" id="{FB7E717C-A1DA-E619-3357-F8FB5082C39D}"/>
                </a:ext>
              </a:extLst>
            </p:cNvPr>
            <p:cNvSpPr/>
            <p:nvPr/>
          </p:nvSpPr>
          <p:spPr>
            <a:xfrm>
              <a:off x="5046373" y="3665222"/>
              <a:ext cx="83937" cy="211396"/>
            </a:xfrm>
            <a:custGeom>
              <a:avLst/>
              <a:gdLst/>
              <a:ahLst/>
              <a:cxnLst/>
              <a:rect l="l" t="t" r="r" b="b"/>
              <a:pathLst>
                <a:path w="1782" h="4488" extrusionOk="0">
                  <a:moveTo>
                    <a:pt x="1393" y="274"/>
                  </a:moveTo>
                  <a:cubicBezTo>
                    <a:pt x="1393" y="297"/>
                    <a:pt x="1371" y="297"/>
                    <a:pt x="1371" y="297"/>
                  </a:cubicBezTo>
                  <a:lnTo>
                    <a:pt x="1393" y="297"/>
                  </a:lnTo>
                  <a:lnTo>
                    <a:pt x="1393" y="274"/>
                  </a:lnTo>
                  <a:close/>
                  <a:moveTo>
                    <a:pt x="1667" y="0"/>
                  </a:moveTo>
                  <a:cubicBezTo>
                    <a:pt x="1622" y="0"/>
                    <a:pt x="1599" y="0"/>
                    <a:pt x="1576" y="23"/>
                  </a:cubicBezTo>
                  <a:cubicBezTo>
                    <a:pt x="1507" y="114"/>
                    <a:pt x="1439" y="205"/>
                    <a:pt x="1393" y="297"/>
                  </a:cubicBezTo>
                  <a:cubicBezTo>
                    <a:pt x="1188" y="548"/>
                    <a:pt x="1028" y="799"/>
                    <a:pt x="868" y="1096"/>
                  </a:cubicBezTo>
                  <a:cubicBezTo>
                    <a:pt x="823" y="1164"/>
                    <a:pt x="800" y="1233"/>
                    <a:pt x="754" y="1301"/>
                  </a:cubicBezTo>
                  <a:cubicBezTo>
                    <a:pt x="731" y="1370"/>
                    <a:pt x="686" y="1438"/>
                    <a:pt x="663" y="1507"/>
                  </a:cubicBezTo>
                  <a:cubicBezTo>
                    <a:pt x="594" y="1666"/>
                    <a:pt x="526" y="1826"/>
                    <a:pt x="457" y="2009"/>
                  </a:cubicBezTo>
                  <a:cubicBezTo>
                    <a:pt x="412" y="2146"/>
                    <a:pt x="366" y="2305"/>
                    <a:pt x="321" y="2465"/>
                  </a:cubicBezTo>
                  <a:cubicBezTo>
                    <a:pt x="275" y="2625"/>
                    <a:pt x="229" y="2785"/>
                    <a:pt x="184" y="2945"/>
                  </a:cubicBezTo>
                  <a:cubicBezTo>
                    <a:pt x="138" y="3127"/>
                    <a:pt x="92" y="3287"/>
                    <a:pt x="69" y="3447"/>
                  </a:cubicBezTo>
                  <a:cubicBezTo>
                    <a:pt x="47" y="3629"/>
                    <a:pt x="24" y="3812"/>
                    <a:pt x="24" y="3972"/>
                  </a:cubicBezTo>
                  <a:cubicBezTo>
                    <a:pt x="24" y="4040"/>
                    <a:pt x="24" y="4109"/>
                    <a:pt x="24" y="4154"/>
                  </a:cubicBezTo>
                  <a:cubicBezTo>
                    <a:pt x="24" y="4177"/>
                    <a:pt x="24" y="4223"/>
                    <a:pt x="24" y="4246"/>
                  </a:cubicBezTo>
                  <a:cubicBezTo>
                    <a:pt x="24" y="4268"/>
                    <a:pt x="1" y="4314"/>
                    <a:pt x="24" y="4337"/>
                  </a:cubicBezTo>
                  <a:cubicBezTo>
                    <a:pt x="24" y="4360"/>
                    <a:pt x="24" y="4382"/>
                    <a:pt x="47" y="4405"/>
                  </a:cubicBezTo>
                  <a:cubicBezTo>
                    <a:pt x="47" y="4428"/>
                    <a:pt x="69" y="4451"/>
                    <a:pt x="92" y="4474"/>
                  </a:cubicBezTo>
                  <a:cubicBezTo>
                    <a:pt x="117" y="4482"/>
                    <a:pt x="145" y="4487"/>
                    <a:pt x="173" y="4487"/>
                  </a:cubicBezTo>
                  <a:cubicBezTo>
                    <a:pt x="221" y="4487"/>
                    <a:pt x="269" y="4472"/>
                    <a:pt x="298" y="4428"/>
                  </a:cubicBezTo>
                  <a:cubicBezTo>
                    <a:pt x="298" y="4428"/>
                    <a:pt x="321" y="4405"/>
                    <a:pt x="321" y="4405"/>
                  </a:cubicBezTo>
                  <a:cubicBezTo>
                    <a:pt x="321" y="4382"/>
                    <a:pt x="343" y="4360"/>
                    <a:pt x="343" y="4337"/>
                  </a:cubicBezTo>
                  <a:cubicBezTo>
                    <a:pt x="343" y="4314"/>
                    <a:pt x="343" y="4291"/>
                    <a:pt x="343" y="4291"/>
                  </a:cubicBezTo>
                  <a:cubicBezTo>
                    <a:pt x="389" y="4268"/>
                    <a:pt x="412" y="4246"/>
                    <a:pt x="412" y="4223"/>
                  </a:cubicBezTo>
                  <a:cubicBezTo>
                    <a:pt x="457" y="4177"/>
                    <a:pt x="457" y="4131"/>
                    <a:pt x="457" y="4086"/>
                  </a:cubicBezTo>
                  <a:cubicBezTo>
                    <a:pt x="457" y="4063"/>
                    <a:pt x="480" y="4040"/>
                    <a:pt x="480" y="4017"/>
                  </a:cubicBezTo>
                  <a:cubicBezTo>
                    <a:pt x="480" y="3994"/>
                    <a:pt x="480" y="3949"/>
                    <a:pt x="503" y="3903"/>
                  </a:cubicBezTo>
                  <a:cubicBezTo>
                    <a:pt x="503" y="3812"/>
                    <a:pt x="526" y="3721"/>
                    <a:pt x="526" y="3652"/>
                  </a:cubicBezTo>
                  <a:cubicBezTo>
                    <a:pt x="572" y="3492"/>
                    <a:pt x="594" y="3333"/>
                    <a:pt x="640" y="3173"/>
                  </a:cubicBezTo>
                  <a:cubicBezTo>
                    <a:pt x="663" y="3013"/>
                    <a:pt x="709" y="2830"/>
                    <a:pt x="731" y="2671"/>
                  </a:cubicBezTo>
                  <a:cubicBezTo>
                    <a:pt x="777" y="2511"/>
                    <a:pt x="823" y="2374"/>
                    <a:pt x="868" y="2214"/>
                  </a:cubicBezTo>
                  <a:cubicBezTo>
                    <a:pt x="937" y="1963"/>
                    <a:pt x="1028" y="1712"/>
                    <a:pt x="1119" y="1484"/>
                  </a:cubicBezTo>
                  <a:cubicBezTo>
                    <a:pt x="1142" y="1392"/>
                    <a:pt x="1188" y="1301"/>
                    <a:pt x="1234" y="1210"/>
                  </a:cubicBezTo>
                  <a:cubicBezTo>
                    <a:pt x="1279" y="1118"/>
                    <a:pt x="1325" y="1027"/>
                    <a:pt x="1371" y="936"/>
                  </a:cubicBezTo>
                  <a:cubicBezTo>
                    <a:pt x="1416" y="845"/>
                    <a:pt x="1485" y="753"/>
                    <a:pt x="1530" y="662"/>
                  </a:cubicBezTo>
                  <a:cubicBezTo>
                    <a:pt x="1553" y="616"/>
                    <a:pt x="1576" y="571"/>
                    <a:pt x="1599" y="525"/>
                  </a:cubicBezTo>
                  <a:cubicBezTo>
                    <a:pt x="1622" y="479"/>
                    <a:pt x="1644" y="434"/>
                    <a:pt x="1667" y="388"/>
                  </a:cubicBezTo>
                  <a:cubicBezTo>
                    <a:pt x="1690" y="365"/>
                    <a:pt x="1690" y="320"/>
                    <a:pt x="1667" y="274"/>
                  </a:cubicBezTo>
                  <a:cubicBezTo>
                    <a:pt x="1690" y="251"/>
                    <a:pt x="1713" y="228"/>
                    <a:pt x="1736" y="183"/>
                  </a:cubicBezTo>
                  <a:cubicBezTo>
                    <a:pt x="1759" y="160"/>
                    <a:pt x="1781" y="137"/>
                    <a:pt x="1781" y="114"/>
                  </a:cubicBezTo>
                  <a:cubicBezTo>
                    <a:pt x="1781" y="69"/>
                    <a:pt x="1759" y="46"/>
                    <a:pt x="1736" y="23"/>
                  </a:cubicBezTo>
                  <a:cubicBezTo>
                    <a:pt x="1713" y="0"/>
                    <a:pt x="1690" y="0"/>
                    <a:pt x="1667"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764;p58">
              <a:extLst>
                <a:ext uri="{FF2B5EF4-FFF2-40B4-BE49-F238E27FC236}">
                  <a16:creationId xmlns:a16="http://schemas.microsoft.com/office/drawing/2014/main" id="{114EEA40-7DC0-2D15-CD6E-ACF1CCAF7511}"/>
                </a:ext>
              </a:extLst>
            </p:cNvPr>
            <p:cNvSpPr/>
            <p:nvPr/>
          </p:nvSpPr>
          <p:spPr>
            <a:xfrm>
              <a:off x="5675362" y="3860892"/>
              <a:ext cx="283887" cy="355906"/>
            </a:xfrm>
            <a:custGeom>
              <a:avLst/>
              <a:gdLst/>
              <a:ahLst/>
              <a:cxnLst/>
              <a:rect l="l" t="t" r="r" b="b"/>
              <a:pathLst>
                <a:path w="6027" h="7556" extrusionOk="0">
                  <a:moveTo>
                    <a:pt x="5091" y="0"/>
                  </a:moveTo>
                  <a:cubicBezTo>
                    <a:pt x="5068" y="23"/>
                    <a:pt x="5022" y="23"/>
                    <a:pt x="5000" y="46"/>
                  </a:cubicBezTo>
                  <a:lnTo>
                    <a:pt x="4954" y="46"/>
                  </a:lnTo>
                  <a:cubicBezTo>
                    <a:pt x="4931" y="46"/>
                    <a:pt x="4908" y="46"/>
                    <a:pt x="4863" y="69"/>
                  </a:cubicBezTo>
                  <a:cubicBezTo>
                    <a:pt x="4863" y="69"/>
                    <a:pt x="4840" y="92"/>
                    <a:pt x="4840" y="92"/>
                  </a:cubicBezTo>
                  <a:lnTo>
                    <a:pt x="4817" y="46"/>
                  </a:lnTo>
                  <a:cubicBezTo>
                    <a:pt x="4794" y="23"/>
                    <a:pt x="4771" y="23"/>
                    <a:pt x="4748" y="23"/>
                  </a:cubicBezTo>
                  <a:lnTo>
                    <a:pt x="4680" y="23"/>
                  </a:lnTo>
                  <a:cubicBezTo>
                    <a:pt x="4657" y="69"/>
                    <a:pt x="4634" y="114"/>
                    <a:pt x="4657" y="160"/>
                  </a:cubicBezTo>
                  <a:cubicBezTo>
                    <a:pt x="4680" y="183"/>
                    <a:pt x="4703" y="206"/>
                    <a:pt x="4703" y="228"/>
                  </a:cubicBezTo>
                  <a:cubicBezTo>
                    <a:pt x="4748" y="320"/>
                    <a:pt x="4771" y="388"/>
                    <a:pt x="4794" y="480"/>
                  </a:cubicBezTo>
                  <a:cubicBezTo>
                    <a:pt x="4817" y="571"/>
                    <a:pt x="4863" y="662"/>
                    <a:pt x="4885" y="753"/>
                  </a:cubicBezTo>
                  <a:cubicBezTo>
                    <a:pt x="4954" y="936"/>
                    <a:pt x="5022" y="1119"/>
                    <a:pt x="5068" y="1301"/>
                  </a:cubicBezTo>
                  <a:cubicBezTo>
                    <a:pt x="5091" y="1438"/>
                    <a:pt x="5114" y="1552"/>
                    <a:pt x="5136" y="1666"/>
                  </a:cubicBezTo>
                  <a:cubicBezTo>
                    <a:pt x="5136" y="1781"/>
                    <a:pt x="5159" y="1895"/>
                    <a:pt x="5159" y="2055"/>
                  </a:cubicBezTo>
                  <a:cubicBezTo>
                    <a:pt x="5159" y="2123"/>
                    <a:pt x="5182" y="2169"/>
                    <a:pt x="5182" y="2237"/>
                  </a:cubicBezTo>
                  <a:cubicBezTo>
                    <a:pt x="5182" y="2306"/>
                    <a:pt x="5182" y="2374"/>
                    <a:pt x="5182" y="2443"/>
                  </a:cubicBezTo>
                  <a:lnTo>
                    <a:pt x="5205" y="2465"/>
                  </a:lnTo>
                  <a:cubicBezTo>
                    <a:pt x="5205" y="2534"/>
                    <a:pt x="5205" y="2579"/>
                    <a:pt x="5205" y="2625"/>
                  </a:cubicBezTo>
                  <a:cubicBezTo>
                    <a:pt x="5205" y="2694"/>
                    <a:pt x="5205" y="2762"/>
                    <a:pt x="5205" y="2831"/>
                  </a:cubicBezTo>
                  <a:cubicBezTo>
                    <a:pt x="5205" y="2853"/>
                    <a:pt x="5205" y="2876"/>
                    <a:pt x="5205" y="2922"/>
                  </a:cubicBezTo>
                  <a:lnTo>
                    <a:pt x="5205" y="2968"/>
                  </a:lnTo>
                  <a:lnTo>
                    <a:pt x="5182" y="3013"/>
                  </a:lnTo>
                  <a:cubicBezTo>
                    <a:pt x="5182" y="3059"/>
                    <a:pt x="5182" y="3082"/>
                    <a:pt x="5182" y="3127"/>
                  </a:cubicBezTo>
                  <a:cubicBezTo>
                    <a:pt x="5182" y="3287"/>
                    <a:pt x="5182" y="3401"/>
                    <a:pt x="5159" y="3515"/>
                  </a:cubicBezTo>
                  <a:lnTo>
                    <a:pt x="5159" y="3607"/>
                  </a:lnTo>
                  <a:cubicBezTo>
                    <a:pt x="5136" y="3652"/>
                    <a:pt x="5136" y="3698"/>
                    <a:pt x="5136" y="3766"/>
                  </a:cubicBezTo>
                  <a:cubicBezTo>
                    <a:pt x="5114" y="3721"/>
                    <a:pt x="5068" y="3698"/>
                    <a:pt x="5022" y="3652"/>
                  </a:cubicBezTo>
                  <a:cubicBezTo>
                    <a:pt x="5000" y="3629"/>
                    <a:pt x="4977" y="3629"/>
                    <a:pt x="4931" y="3607"/>
                  </a:cubicBezTo>
                  <a:cubicBezTo>
                    <a:pt x="4885" y="3584"/>
                    <a:pt x="4863" y="3584"/>
                    <a:pt x="4817" y="3584"/>
                  </a:cubicBezTo>
                  <a:cubicBezTo>
                    <a:pt x="4794" y="3584"/>
                    <a:pt x="4771" y="3584"/>
                    <a:pt x="4748" y="3607"/>
                  </a:cubicBezTo>
                  <a:cubicBezTo>
                    <a:pt x="4680" y="3607"/>
                    <a:pt x="4634" y="3652"/>
                    <a:pt x="4566" y="3698"/>
                  </a:cubicBezTo>
                  <a:cubicBezTo>
                    <a:pt x="4543" y="3721"/>
                    <a:pt x="4520" y="3744"/>
                    <a:pt x="4475" y="3789"/>
                  </a:cubicBezTo>
                  <a:cubicBezTo>
                    <a:pt x="4452" y="3812"/>
                    <a:pt x="4429" y="3858"/>
                    <a:pt x="4406" y="3903"/>
                  </a:cubicBezTo>
                  <a:cubicBezTo>
                    <a:pt x="4338" y="4017"/>
                    <a:pt x="4292" y="4109"/>
                    <a:pt x="4246" y="4223"/>
                  </a:cubicBezTo>
                  <a:lnTo>
                    <a:pt x="4201" y="4406"/>
                  </a:lnTo>
                  <a:lnTo>
                    <a:pt x="4132" y="4565"/>
                  </a:lnTo>
                  <a:cubicBezTo>
                    <a:pt x="4087" y="4679"/>
                    <a:pt x="4041" y="4816"/>
                    <a:pt x="3972" y="4931"/>
                  </a:cubicBezTo>
                  <a:cubicBezTo>
                    <a:pt x="3950" y="4999"/>
                    <a:pt x="3927" y="5045"/>
                    <a:pt x="3881" y="5113"/>
                  </a:cubicBezTo>
                  <a:cubicBezTo>
                    <a:pt x="3858" y="5159"/>
                    <a:pt x="3835" y="5204"/>
                    <a:pt x="3813" y="5250"/>
                  </a:cubicBezTo>
                  <a:lnTo>
                    <a:pt x="3813" y="5273"/>
                  </a:lnTo>
                  <a:lnTo>
                    <a:pt x="3790" y="5273"/>
                  </a:lnTo>
                  <a:lnTo>
                    <a:pt x="3790" y="5296"/>
                  </a:lnTo>
                  <a:cubicBezTo>
                    <a:pt x="3698" y="5410"/>
                    <a:pt x="3607" y="5547"/>
                    <a:pt x="3516" y="5661"/>
                  </a:cubicBezTo>
                  <a:cubicBezTo>
                    <a:pt x="3447" y="5729"/>
                    <a:pt x="3402" y="5775"/>
                    <a:pt x="3356" y="5821"/>
                  </a:cubicBezTo>
                  <a:lnTo>
                    <a:pt x="3333" y="5866"/>
                  </a:lnTo>
                  <a:cubicBezTo>
                    <a:pt x="3265" y="5912"/>
                    <a:pt x="3219" y="5980"/>
                    <a:pt x="3151" y="6026"/>
                  </a:cubicBezTo>
                  <a:cubicBezTo>
                    <a:pt x="3037" y="6140"/>
                    <a:pt x="2922" y="6232"/>
                    <a:pt x="2831" y="6300"/>
                  </a:cubicBezTo>
                  <a:cubicBezTo>
                    <a:pt x="2785" y="6300"/>
                    <a:pt x="2763" y="6323"/>
                    <a:pt x="2717" y="6346"/>
                  </a:cubicBezTo>
                  <a:lnTo>
                    <a:pt x="2649" y="6414"/>
                  </a:lnTo>
                  <a:cubicBezTo>
                    <a:pt x="2580" y="6437"/>
                    <a:pt x="2512" y="6483"/>
                    <a:pt x="2443" y="6505"/>
                  </a:cubicBezTo>
                  <a:cubicBezTo>
                    <a:pt x="2397" y="6528"/>
                    <a:pt x="2352" y="6551"/>
                    <a:pt x="2306" y="6574"/>
                  </a:cubicBezTo>
                  <a:lnTo>
                    <a:pt x="2260" y="6597"/>
                  </a:lnTo>
                  <a:cubicBezTo>
                    <a:pt x="2215" y="6620"/>
                    <a:pt x="2169" y="6642"/>
                    <a:pt x="2101" y="6665"/>
                  </a:cubicBezTo>
                  <a:cubicBezTo>
                    <a:pt x="2055" y="6688"/>
                    <a:pt x="1987" y="6688"/>
                    <a:pt x="1918" y="6711"/>
                  </a:cubicBezTo>
                  <a:cubicBezTo>
                    <a:pt x="1827" y="6734"/>
                    <a:pt x="1758" y="6757"/>
                    <a:pt x="1690" y="6779"/>
                  </a:cubicBezTo>
                  <a:cubicBezTo>
                    <a:pt x="1621" y="6779"/>
                    <a:pt x="1553" y="6779"/>
                    <a:pt x="1484" y="6802"/>
                  </a:cubicBezTo>
                  <a:lnTo>
                    <a:pt x="1439" y="6802"/>
                  </a:lnTo>
                  <a:cubicBezTo>
                    <a:pt x="1347" y="6825"/>
                    <a:pt x="1256" y="6825"/>
                    <a:pt x="1165" y="6848"/>
                  </a:cubicBezTo>
                  <a:lnTo>
                    <a:pt x="1096" y="6848"/>
                  </a:lnTo>
                  <a:cubicBezTo>
                    <a:pt x="1028" y="6871"/>
                    <a:pt x="937" y="6893"/>
                    <a:pt x="868" y="6893"/>
                  </a:cubicBezTo>
                  <a:lnTo>
                    <a:pt x="823" y="6871"/>
                  </a:lnTo>
                  <a:lnTo>
                    <a:pt x="617" y="6871"/>
                  </a:lnTo>
                  <a:lnTo>
                    <a:pt x="594" y="6893"/>
                  </a:lnTo>
                  <a:cubicBezTo>
                    <a:pt x="571" y="6893"/>
                    <a:pt x="549" y="6893"/>
                    <a:pt x="503" y="6916"/>
                  </a:cubicBezTo>
                  <a:cubicBezTo>
                    <a:pt x="503" y="6916"/>
                    <a:pt x="503" y="6939"/>
                    <a:pt x="480" y="6939"/>
                  </a:cubicBezTo>
                  <a:lnTo>
                    <a:pt x="457" y="6962"/>
                  </a:lnTo>
                  <a:cubicBezTo>
                    <a:pt x="434" y="6962"/>
                    <a:pt x="412" y="6985"/>
                    <a:pt x="389" y="7008"/>
                  </a:cubicBezTo>
                  <a:cubicBezTo>
                    <a:pt x="343" y="7053"/>
                    <a:pt x="275" y="7099"/>
                    <a:pt x="206" y="7122"/>
                  </a:cubicBezTo>
                  <a:cubicBezTo>
                    <a:pt x="183" y="7145"/>
                    <a:pt x="183" y="7145"/>
                    <a:pt x="161" y="7145"/>
                  </a:cubicBezTo>
                  <a:lnTo>
                    <a:pt x="138" y="7145"/>
                  </a:lnTo>
                  <a:lnTo>
                    <a:pt x="115" y="7167"/>
                  </a:lnTo>
                  <a:cubicBezTo>
                    <a:pt x="69" y="7167"/>
                    <a:pt x="69" y="7190"/>
                    <a:pt x="46" y="7213"/>
                  </a:cubicBezTo>
                  <a:cubicBezTo>
                    <a:pt x="24" y="7236"/>
                    <a:pt x="1" y="7259"/>
                    <a:pt x="1" y="7282"/>
                  </a:cubicBezTo>
                  <a:cubicBezTo>
                    <a:pt x="1" y="7304"/>
                    <a:pt x="1" y="7327"/>
                    <a:pt x="1" y="7350"/>
                  </a:cubicBezTo>
                  <a:cubicBezTo>
                    <a:pt x="24" y="7418"/>
                    <a:pt x="69" y="7464"/>
                    <a:pt x="115" y="7464"/>
                  </a:cubicBezTo>
                  <a:lnTo>
                    <a:pt x="571" y="7464"/>
                  </a:lnTo>
                  <a:cubicBezTo>
                    <a:pt x="594" y="7487"/>
                    <a:pt x="640" y="7487"/>
                    <a:pt x="663" y="7487"/>
                  </a:cubicBezTo>
                  <a:lnTo>
                    <a:pt x="731" y="7487"/>
                  </a:lnTo>
                  <a:cubicBezTo>
                    <a:pt x="800" y="7487"/>
                    <a:pt x="868" y="7487"/>
                    <a:pt x="914" y="7464"/>
                  </a:cubicBezTo>
                  <a:cubicBezTo>
                    <a:pt x="959" y="7487"/>
                    <a:pt x="1005" y="7510"/>
                    <a:pt x="1028" y="7510"/>
                  </a:cubicBezTo>
                  <a:cubicBezTo>
                    <a:pt x="1074" y="7533"/>
                    <a:pt x="1119" y="7533"/>
                    <a:pt x="1165" y="7533"/>
                  </a:cubicBezTo>
                  <a:lnTo>
                    <a:pt x="1188" y="7533"/>
                  </a:lnTo>
                  <a:cubicBezTo>
                    <a:pt x="1233" y="7533"/>
                    <a:pt x="1279" y="7555"/>
                    <a:pt x="1325" y="7555"/>
                  </a:cubicBezTo>
                  <a:lnTo>
                    <a:pt x="1530" y="7555"/>
                  </a:lnTo>
                  <a:cubicBezTo>
                    <a:pt x="1576" y="7533"/>
                    <a:pt x="1621" y="7533"/>
                    <a:pt x="1667" y="7510"/>
                  </a:cubicBezTo>
                  <a:lnTo>
                    <a:pt x="1758" y="7487"/>
                  </a:lnTo>
                  <a:lnTo>
                    <a:pt x="1850" y="7487"/>
                  </a:lnTo>
                  <a:cubicBezTo>
                    <a:pt x="1895" y="7464"/>
                    <a:pt x="1964" y="7464"/>
                    <a:pt x="2009" y="7441"/>
                  </a:cubicBezTo>
                  <a:lnTo>
                    <a:pt x="2055" y="7441"/>
                  </a:lnTo>
                  <a:cubicBezTo>
                    <a:pt x="2101" y="7418"/>
                    <a:pt x="2124" y="7418"/>
                    <a:pt x="2169" y="7418"/>
                  </a:cubicBezTo>
                  <a:lnTo>
                    <a:pt x="2192" y="7396"/>
                  </a:lnTo>
                  <a:lnTo>
                    <a:pt x="2238" y="7396"/>
                  </a:lnTo>
                  <a:cubicBezTo>
                    <a:pt x="2260" y="7396"/>
                    <a:pt x="2283" y="7418"/>
                    <a:pt x="2306" y="7418"/>
                  </a:cubicBezTo>
                  <a:lnTo>
                    <a:pt x="2375" y="7418"/>
                  </a:lnTo>
                  <a:cubicBezTo>
                    <a:pt x="2420" y="7396"/>
                    <a:pt x="2443" y="7396"/>
                    <a:pt x="2466" y="7396"/>
                  </a:cubicBezTo>
                  <a:lnTo>
                    <a:pt x="2489" y="7373"/>
                  </a:lnTo>
                  <a:lnTo>
                    <a:pt x="2512" y="7373"/>
                  </a:lnTo>
                  <a:lnTo>
                    <a:pt x="2580" y="7350"/>
                  </a:lnTo>
                  <a:lnTo>
                    <a:pt x="2649" y="7327"/>
                  </a:lnTo>
                  <a:cubicBezTo>
                    <a:pt x="2717" y="7282"/>
                    <a:pt x="2808" y="7259"/>
                    <a:pt x="2877" y="7213"/>
                  </a:cubicBezTo>
                  <a:lnTo>
                    <a:pt x="2991" y="7167"/>
                  </a:lnTo>
                  <a:lnTo>
                    <a:pt x="3105" y="7122"/>
                  </a:lnTo>
                  <a:lnTo>
                    <a:pt x="3128" y="7099"/>
                  </a:lnTo>
                  <a:cubicBezTo>
                    <a:pt x="3196" y="7076"/>
                    <a:pt x="3265" y="7053"/>
                    <a:pt x="3333" y="7008"/>
                  </a:cubicBezTo>
                  <a:cubicBezTo>
                    <a:pt x="3447" y="6939"/>
                    <a:pt x="3562" y="6848"/>
                    <a:pt x="3653" y="6757"/>
                  </a:cubicBezTo>
                  <a:lnTo>
                    <a:pt x="3744" y="6711"/>
                  </a:lnTo>
                  <a:cubicBezTo>
                    <a:pt x="3790" y="6642"/>
                    <a:pt x="3858" y="6597"/>
                    <a:pt x="3927" y="6528"/>
                  </a:cubicBezTo>
                  <a:cubicBezTo>
                    <a:pt x="3972" y="6483"/>
                    <a:pt x="4041" y="6414"/>
                    <a:pt x="4087" y="6346"/>
                  </a:cubicBezTo>
                  <a:lnTo>
                    <a:pt x="4132" y="6277"/>
                  </a:lnTo>
                  <a:cubicBezTo>
                    <a:pt x="4155" y="6232"/>
                    <a:pt x="4201" y="6163"/>
                    <a:pt x="4246" y="6117"/>
                  </a:cubicBezTo>
                  <a:cubicBezTo>
                    <a:pt x="4292" y="6026"/>
                    <a:pt x="4315" y="5958"/>
                    <a:pt x="4360" y="5866"/>
                  </a:cubicBezTo>
                  <a:cubicBezTo>
                    <a:pt x="4406" y="5798"/>
                    <a:pt x="4429" y="5729"/>
                    <a:pt x="4475" y="5638"/>
                  </a:cubicBezTo>
                  <a:lnTo>
                    <a:pt x="4497" y="5592"/>
                  </a:lnTo>
                  <a:cubicBezTo>
                    <a:pt x="4520" y="5570"/>
                    <a:pt x="4520" y="5547"/>
                    <a:pt x="4543" y="5501"/>
                  </a:cubicBezTo>
                  <a:cubicBezTo>
                    <a:pt x="4543" y="5524"/>
                    <a:pt x="4543" y="5547"/>
                    <a:pt x="4543" y="5547"/>
                  </a:cubicBezTo>
                  <a:lnTo>
                    <a:pt x="4566" y="5570"/>
                  </a:lnTo>
                  <a:cubicBezTo>
                    <a:pt x="4566" y="5615"/>
                    <a:pt x="4566" y="5638"/>
                    <a:pt x="4589" y="5684"/>
                  </a:cubicBezTo>
                  <a:cubicBezTo>
                    <a:pt x="4589" y="5729"/>
                    <a:pt x="4612" y="5798"/>
                    <a:pt x="4657" y="5844"/>
                  </a:cubicBezTo>
                  <a:cubicBezTo>
                    <a:pt x="4680" y="5912"/>
                    <a:pt x="4748" y="5958"/>
                    <a:pt x="4817" y="6003"/>
                  </a:cubicBezTo>
                  <a:cubicBezTo>
                    <a:pt x="4817" y="6003"/>
                    <a:pt x="4840" y="6026"/>
                    <a:pt x="4863" y="6026"/>
                  </a:cubicBezTo>
                  <a:cubicBezTo>
                    <a:pt x="4885" y="6049"/>
                    <a:pt x="4908" y="6049"/>
                    <a:pt x="4954" y="6072"/>
                  </a:cubicBezTo>
                  <a:lnTo>
                    <a:pt x="5022" y="6072"/>
                  </a:lnTo>
                  <a:cubicBezTo>
                    <a:pt x="5068" y="6072"/>
                    <a:pt x="5136" y="6049"/>
                    <a:pt x="5159" y="6049"/>
                  </a:cubicBezTo>
                  <a:cubicBezTo>
                    <a:pt x="5205" y="6026"/>
                    <a:pt x="5251" y="6003"/>
                    <a:pt x="5296" y="5980"/>
                  </a:cubicBezTo>
                  <a:cubicBezTo>
                    <a:pt x="5319" y="5980"/>
                    <a:pt x="5365" y="5958"/>
                    <a:pt x="5388" y="5935"/>
                  </a:cubicBezTo>
                  <a:cubicBezTo>
                    <a:pt x="5433" y="5889"/>
                    <a:pt x="5479" y="5866"/>
                    <a:pt x="5502" y="5844"/>
                  </a:cubicBezTo>
                  <a:cubicBezTo>
                    <a:pt x="5525" y="5798"/>
                    <a:pt x="5570" y="5752"/>
                    <a:pt x="5593" y="5729"/>
                  </a:cubicBezTo>
                  <a:lnTo>
                    <a:pt x="5593" y="5707"/>
                  </a:lnTo>
                  <a:cubicBezTo>
                    <a:pt x="5639" y="5638"/>
                    <a:pt x="5661" y="5570"/>
                    <a:pt x="5707" y="5501"/>
                  </a:cubicBezTo>
                  <a:cubicBezTo>
                    <a:pt x="5753" y="5387"/>
                    <a:pt x="5776" y="5296"/>
                    <a:pt x="5798" y="5227"/>
                  </a:cubicBezTo>
                  <a:cubicBezTo>
                    <a:pt x="5798" y="5204"/>
                    <a:pt x="5798" y="5159"/>
                    <a:pt x="5798" y="5136"/>
                  </a:cubicBezTo>
                  <a:cubicBezTo>
                    <a:pt x="5821" y="5136"/>
                    <a:pt x="5821" y="5136"/>
                    <a:pt x="5821" y="5113"/>
                  </a:cubicBezTo>
                  <a:cubicBezTo>
                    <a:pt x="5821" y="5090"/>
                    <a:pt x="5844" y="5090"/>
                    <a:pt x="5844" y="5067"/>
                  </a:cubicBezTo>
                  <a:cubicBezTo>
                    <a:pt x="5844" y="5045"/>
                    <a:pt x="5844" y="5045"/>
                    <a:pt x="5867" y="5022"/>
                  </a:cubicBezTo>
                  <a:lnTo>
                    <a:pt x="5867" y="4999"/>
                  </a:lnTo>
                  <a:cubicBezTo>
                    <a:pt x="5890" y="4931"/>
                    <a:pt x="5913" y="4862"/>
                    <a:pt x="5935" y="4794"/>
                  </a:cubicBezTo>
                  <a:lnTo>
                    <a:pt x="5935" y="4748"/>
                  </a:lnTo>
                  <a:cubicBezTo>
                    <a:pt x="5958" y="4679"/>
                    <a:pt x="5981" y="4588"/>
                    <a:pt x="5981" y="4497"/>
                  </a:cubicBezTo>
                  <a:cubicBezTo>
                    <a:pt x="6004" y="4428"/>
                    <a:pt x="6004" y="4337"/>
                    <a:pt x="6027" y="4269"/>
                  </a:cubicBezTo>
                  <a:cubicBezTo>
                    <a:pt x="6027" y="4086"/>
                    <a:pt x="6027" y="3903"/>
                    <a:pt x="6027" y="3744"/>
                  </a:cubicBezTo>
                  <a:cubicBezTo>
                    <a:pt x="6027" y="3584"/>
                    <a:pt x="6027" y="3401"/>
                    <a:pt x="6027" y="3241"/>
                  </a:cubicBezTo>
                  <a:cubicBezTo>
                    <a:pt x="6027" y="3150"/>
                    <a:pt x="6027" y="3082"/>
                    <a:pt x="6027" y="2990"/>
                  </a:cubicBezTo>
                  <a:cubicBezTo>
                    <a:pt x="6027" y="2968"/>
                    <a:pt x="6027" y="2968"/>
                    <a:pt x="6027" y="2945"/>
                  </a:cubicBezTo>
                  <a:cubicBezTo>
                    <a:pt x="6027" y="2922"/>
                    <a:pt x="6027" y="2899"/>
                    <a:pt x="6027" y="2876"/>
                  </a:cubicBezTo>
                  <a:lnTo>
                    <a:pt x="6004" y="2853"/>
                  </a:lnTo>
                  <a:cubicBezTo>
                    <a:pt x="6004" y="2808"/>
                    <a:pt x="6004" y="2762"/>
                    <a:pt x="6004" y="2716"/>
                  </a:cubicBezTo>
                  <a:lnTo>
                    <a:pt x="5981" y="2625"/>
                  </a:lnTo>
                  <a:cubicBezTo>
                    <a:pt x="5981" y="2602"/>
                    <a:pt x="5981" y="2557"/>
                    <a:pt x="5958" y="2511"/>
                  </a:cubicBezTo>
                  <a:lnTo>
                    <a:pt x="5958" y="2420"/>
                  </a:lnTo>
                  <a:cubicBezTo>
                    <a:pt x="5935" y="2328"/>
                    <a:pt x="5913" y="2214"/>
                    <a:pt x="5890" y="2123"/>
                  </a:cubicBezTo>
                  <a:lnTo>
                    <a:pt x="5867" y="1986"/>
                  </a:lnTo>
                  <a:lnTo>
                    <a:pt x="5844" y="1803"/>
                  </a:lnTo>
                  <a:cubicBezTo>
                    <a:pt x="5821" y="1712"/>
                    <a:pt x="5821" y="1621"/>
                    <a:pt x="5798" y="1530"/>
                  </a:cubicBezTo>
                  <a:cubicBezTo>
                    <a:pt x="5776" y="1438"/>
                    <a:pt x="5776" y="1370"/>
                    <a:pt x="5753" y="1301"/>
                  </a:cubicBezTo>
                  <a:lnTo>
                    <a:pt x="5730" y="1233"/>
                  </a:lnTo>
                  <a:cubicBezTo>
                    <a:pt x="5707" y="1164"/>
                    <a:pt x="5707" y="1096"/>
                    <a:pt x="5684" y="1050"/>
                  </a:cubicBezTo>
                  <a:cubicBezTo>
                    <a:pt x="5684" y="1027"/>
                    <a:pt x="5661" y="982"/>
                    <a:pt x="5616" y="982"/>
                  </a:cubicBezTo>
                  <a:cubicBezTo>
                    <a:pt x="5616" y="913"/>
                    <a:pt x="5593" y="868"/>
                    <a:pt x="5570" y="799"/>
                  </a:cubicBezTo>
                  <a:cubicBezTo>
                    <a:pt x="5570" y="776"/>
                    <a:pt x="5570" y="753"/>
                    <a:pt x="5547" y="731"/>
                  </a:cubicBezTo>
                  <a:cubicBezTo>
                    <a:pt x="5525" y="685"/>
                    <a:pt x="5502" y="685"/>
                    <a:pt x="5479" y="685"/>
                  </a:cubicBezTo>
                  <a:lnTo>
                    <a:pt x="5479" y="662"/>
                  </a:lnTo>
                  <a:lnTo>
                    <a:pt x="5479" y="639"/>
                  </a:lnTo>
                  <a:lnTo>
                    <a:pt x="5456" y="594"/>
                  </a:lnTo>
                  <a:cubicBezTo>
                    <a:pt x="5456" y="525"/>
                    <a:pt x="5433" y="480"/>
                    <a:pt x="5410" y="411"/>
                  </a:cubicBezTo>
                  <a:lnTo>
                    <a:pt x="5410" y="365"/>
                  </a:lnTo>
                  <a:cubicBezTo>
                    <a:pt x="5388" y="320"/>
                    <a:pt x="5388" y="297"/>
                    <a:pt x="5365" y="251"/>
                  </a:cubicBezTo>
                  <a:cubicBezTo>
                    <a:pt x="5365" y="206"/>
                    <a:pt x="5342" y="160"/>
                    <a:pt x="5319" y="114"/>
                  </a:cubicBezTo>
                  <a:cubicBezTo>
                    <a:pt x="5296" y="92"/>
                    <a:pt x="5273" y="69"/>
                    <a:pt x="5228" y="46"/>
                  </a:cubicBezTo>
                  <a:cubicBezTo>
                    <a:pt x="5205" y="23"/>
                    <a:pt x="5182" y="0"/>
                    <a:pt x="513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765;p58">
              <a:extLst>
                <a:ext uri="{FF2B5EF4-FFF2-40B4-BE49-F238E27FC236}">
                  <a16:creationId xmlns:a16="http://schemas.microsoft.com/office/drawing/2014/main" id="{98CD1166-BD7E-90B6-7EF6-482011E16289}"/>
                </a:ext>
              </a:extLst>
            </p:cNvPr>
            <p:cNvSpPr/>
            <p:nvPr/>
          </p:nvSpPr>
          <p:spPr>
            <a:xfrm>
              <a:off x="5137804" y="3654435"/>
              <a:ext cx="79603" cy="38765"/>
            </a:xfrm>
            <a:custGeom>
              <a:avLst/>
              <a:gdLst/>
              <a:ahLst/>
              <a:cxnLst/>
              <a:rect l="l" t="t" r="r" b="b"/>
              <a:pathLst>
                <a:path w="1690" h="823" extrusionOk="0">
                  <a:moveTo>
                    <a:pt x="137" y="1"/>
                  </a:moveTo>
                  <a:cubicBezTo>
                    <a:pt x="114" y="1"/>
                    <a:pt x="91" y="24"/>
                    <a:pt x="69" y="46"/>
                  </a:cubicBezTo>
                  <a:cubicBezTo>
                    <a:pt x="69" y="69"/>
                    <a:pt x="46" y="92"/>
                    <a:pt x="69" y="115"/>
                  </a:cubicBezTo>
                  <a:cubicBezTo>
                    <a:pt x="46" y="138"/>
                    <a:pt x="46" y="138"/>
                    <a:pt x="23" y="161"/>
                  </a:cubicBezTo>
                  <a:cubicBezTo>
                    <a:pt x="0" y="183"/>
                    <a:pt x="23" y="229"/>
                    <a:pt x="46" y="275"/>
                  </a:cubicBezTo>
                  <a:cubicBezTo>
                    <a:pt x="114" y="298"/>
                    <a:pt x="160" y="343"/>
                    <a:pt x="206" y="366"/>
                  </a:cubicBezTo>
                  <a:cubicBezTo>
                    <a:pt x="251" y="412"/>
                    <a:pt x="297" y="434"/>
                    <a:pt x="365" y="457"/>
                  </a:cubicBezTo>
                  <a:cubicBezTo>
                    <a:pt x="479" y="526"/>
                    <a:pt x="616" y="594"/>
                    <a:pt x="753" y="640"/>
                  </a:cubicBezTo>
                  <a:cubicBezTo>
                    <a:pt x="867" y="686"/>
                    <a:pt x="982" y="731"/>
                    <a:pt x="1096" y="754"/>
                  </a:cubicBezTo>
                  <a:cubicBezTo>
                    <a:pt x="1164" y="777"/>
                    <a:pt x="1233" y="800"/>
                    <a:pt x="1278" y="800"/>
                  </a:cubicBezTo>
                  <a:cubicBezTo>
                    <a:pt x="1347" y="823"/>
                    <a:pt x="1392" y="823"/>
                    <a:pt x="1438" y="823"/>
                  </a:cubicBezTo>
                  <a:cubicBezTo>
                    <a:pt x="1461" y="823"/>
                    <a:pt x="1484" y="800"/>
                    <a:pt x="1507" y="777"/>
                  </a:cubicBezTo>
                  <a:cubicBezTo>
                    <a:pt x="1529" y="777"/>
                    <a:pt x="1575" y="777"/>
                    <a:pt x="1621" y="754"/>
                  </a:cubicBezTo>
                  <a:cubicBezTo>
                    <a:pt x="1666" y="754"/>
                    <a:pt x="1689" y="708"/>
                    <a:pt x="1689" y="663"/>
                  </a:cubicBezTo>
                  <a:cubicBezTo>
                    <a:pt x="1689" y="594"/>
                    <a:pt x="1644" y="549"/>
                    <a:pt x="1598" y="549"/>
                  </a:cubicBezTo>
                  <a:cubicBezTo>
                    <a:pt x="1598" y="549"/>
                    <a:pt x="1598" y="546"/>
                    <a:pt x="1598" y="543"/>
                  </a:cubicBezTo>
                  <a:lnTo>
                    <a:pt x="1598" y="543"/>
                  </a:lnTo>
                  <a:cubicBezTo>
                    <a:pt x="1606" y="546"/>
                    <a:pt x="1613" y="549"/>
                    <a:pt x="1621" y="549"/>
                  </a:cubicBezTo>
                  <a:cubicBezTo>
                    <a:pt x="1621" y="549"/>
                    <a:pt x="1598" y="549"/>
                    <a:pt x="1598" y="526"/>
                  </a:cubicBezTo>
                  <a:cubicBezTo>
                    <a:pt x="1598" y="526"/>
                    <a:pt x="1598" y="536"/>
                    <a:pt x="1598" y="543"/>
                  </a:cubicBezTo>
                  <a:cubicBezTo>
                    <a:pt x="1583" y="536"/>
                    <a:pt x="1567" y="526"/>
                    <a:pt x="1552" y="526"/>
                  </a:cubicBezTo>
                  <a:cubicBezTo>
                    <a:pt x="1529" y="526"/>
                    <a:pt x="1507" y="503"/>
                    <a:pt x="1484" y="503"/>
                  </a:cubicBezTo>
                  <a:cubicBezTo>
                    <a:pt x="1415" y="480"/>
                    <a:pt x="1370" y="457"/>
                    <a:pt x="1301" y="457"/>
                  </a:cubicBezTo>
                  <a:cubicBezTo>
                    <a:pt x="1233" y="434"/>
                    <a:pt x="1187" y="412"/>
                    <a:pt x="1119" y="389"/>
                  </a:cubicBezTo>
                  <a:cubicBezTo>
                    <a:pt x="1073" y="366"/>
                    <a:pt x="1004" y="343"/>
                    <a:pt x="936" y="320"/>
                  </a:cubicBezTo>
                  <a:cubicBezTo>
                    <a:pt x="867" y="298"/>
                    <a:pt x="799" y="275"/>
                    <a:pt x="731" y="229"/>
                  </a:cubicBezTo>
                  <a:cubicBezTo>
                    <a:pt x="685" y="206"/>
                    <a:pt x="616" y="183"/>
                    <a:pt x="548" y="161"/>
                  </a:cubicBezTo>
                  <a:cubicBezTo>
                    <a:pt x="479" y="138"/>
                    <a:pt x="411" y="115"/>
                    <a:pt x="343" y="69"/>
                  </a:cubicBezTo>
                  <a:cubicBezTo>
                    <a:pt x="320" y="69"/>
                    <a:pt x="274" y="46"/>
                    <a:pt x="251" y="46"/>
                  </a:cubicBezTo>
                  <a:cubicBezTo>
                    <a:pt x="228" y="24"/>
                    <a:pt x="206" y="1"/>
                    <a:pt x="1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766;p58">
              <a:extLst>
                <a:ext uri="{FF2B5EF4-FFF2-40B4-BE49-F238E27FC236}">
                  <a16:creationId xmlns:a16="http://schemas.microsoft.com/office/drawing/2014/main" id="{D85A0656-08AC-87A1-3B62-98D390C805E1}"/>
                </a:ext>
              </a:extLst>
            </p:cNvPr>
            <p:cNvSpPr/>
            <p:nvPr/>
          </p:nvSpPr>
          <p:spPr>
            <a:xfrm>
              <a:off x="5479689" y="3588866"/>
              <a:ext cx="39849" cy="39802"/>
            </a:xfrm>
            <a:custGeom>
              <a:avLst/>
              <a:gdLst/>
              <a:ahLst/>
              <a:cxnLst/>
              <a:rect l="l" t="t" r="r" b="b"/>
              <a:pathLst>
                <a:path w="846" h="845" extrusionOk="0">
                  <a:moveTo>
                    <a:pt x="92" y="0"/>
                  </a:moveTo>
                  <a:cubicBezTo>
                    <a:pt x="69" y="0"/>
                    <a:pt x="46" y="23"/>
                    <a:pt x="46" y="23"/>
                  </a:cubicBezTo>
                  <a:cubicBezTo>
                    <a:pt x="23" y="46"/>
                    <a:pt x="23" y="46"/>
                    <a:pt x="1" y="69"/>
                  </a:cubicBezTo>
                  <a:cubicBezTo>
                    <a:pt x="1" y="92"/>
                    <a:pt x="23" y="115"/>
                    <a:pt x="23" y="137"/>
                  </a:cubicBezTo>
                  <a:cubicBezTo>
                    <a:pt x="69" y="206"/>
                    <a:pt x="92" y="274"/>
                    <a:pt x="160" y="343"/>
                  </a:cubicBezTo>
                  <a:cubicBezTo>
                    <a:pt x="206" y="411"/>
                    <a:pt x="274" y="480"/>
                    <a:pt x="320" y="548"/>
                  </a:cubicBezTo>
                  <a:cubicBezTo>
                    <a:pt x="343" y="571"/>
                    <a:pt x="389" y="617"/>
                    <a:pt x="411" y="640"/>
                  </a:cubicBezTo>
                  <a:cubicBezTo>
                    <a:pt x="434" y="662"/>
                    <a:pt x="480" y="685"/>
                    <a:pt x="503" y="731"/>
                  </a:cubicBezTo>
                  <a:cubicBezTo>
                    <a:pt x="526" y="754"/>
                    <a:pt x="548" y="777"/>
                    <a:pt x="594" y="799"/>
                  </a:cubicBezTo>
                  <a:cubicBezTo>
                    <a:pt x="617" y="799"/>
                    <a:pt x="640" y="845"/>
                    <a:pt x="685" y="845"/>
                  </a:cubicBezTo>
                  <a:cubicBezTo>
                    <a:pt x="708" y="845"/>
                    <a:pt x="731" y="845"/>
                    <a:pt x="754" y="822"/>
                  </a:cubicBezTo>
                  <a:cubicBezTo>
                    <a:pt x="777" y="822"/>
                    <a:pt x="799" y="799"/>
                    <a:pt x="799" y="777"/>
                  </a:cubicBezTo>
                  <a:cubicBezTo>
                    <a:pt x="799" y="777"/>
                    <a:pt x="799" y="754"/>
                    <a:pt x="799" y="754"/>
                  </a:cubicBezTo>
                  <a:lnTo>
                    <a:pt x="822" y="754"/>
                  </a:lnTo>
                  <a:cubicBezTo>
                    <a:pt x="845" y="708"/>
                    <a:pt x="845" y="662"/>
                    <a:pt x="822" y="640"/>
                  </a:cubicBezTo>
                  <a:cubicBezTo>
                    <a:pt x="799" y="594"/>
                    <a:pt x="777" y="571"/>
                    <a:pt x="731" y="548"/>
                  </a:cubicBezTo>
                  <a:cubicBezTo>
                    <a:pt x="708" y="525"/>
                    <a:pt x="663" y="503"/>
                    <a:pt x="617" y="457"/>
                  </a:cubicBezTo>
                  <a:cubicBezTo>
                    <a:pt x="548" y="388"/>
                    <a:pt x="480" y="320"/>
                    <a:pt x="389" y="229"/>
                  </a:cubicBezTo>
                  <a:cubicBezTo>
                    <a:pt x="366" y="206"/>
                    <a:pt x="343" y="160"/>
                    <a:pt x="320" y="137"/>
                  </a:cubicBezTo>
                  <a:cubicBezTo>
                    <a:pt x="297" y="115"/>
                    <a:pt x="274" y="69"/>
                    <a:pt x="252" y="46"/>
                  </a:cubicBezTo>
                  <a:cubicBezTo>
                    <a:pt x="229" y="35"/>
                    <a:pt x="206" y="29"/>
                    <a:pt x="186" y="29"/>
                  </a:cubicBezTo>
                  <a:cubicBezTo>
                    <a:pt x="166" y="29"/>
                    <a:pt x="149" y="35"/>
                    <a:pt x="138" y="46"/>
                  </a:cubicBezTo>
                  <a:cubicBezTo>
                    <a:pt x="138" y="23"/>
                    <a:pt x="115" y="0"/>
                    <a:pt x="9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9767;p58">
              <a:extLst>
                <a:ext uri="{FF2B5EF4-FFF2-40B4-BE49-F238E27FC236}">
                  <a16:creationId xmlns:a16="http://schemas.microsoft.com/office/drawing/2014/main" id="{4B77E3AC-841F-336D-EB0A-19E5ACD89931}"/>
                </a:ext>
              </a:extLst>
            </p:cNvPr>
            <p:cNvSpPr/>
            <p:nvPr/>
          </p:nvSpPr>
          <p:spPr>
            <a:xfrm>
              <a:off x="5552796" y="3622216"/>
              <a:ext cx="50588" cy="22609"/>
            </a:xfrm>
            <a:custGeom>
              <a:avLst/>
              <a:gdLst/>
              <a:ahLst/>
              <a:cxnLst/>
              <a:rect l="l" t="t" r="r" b="b"/>
              <a:pathLst>
                <a:path w="1074" h="480" extrusionOk="0">
                  <a:moveTo>
                    <a:pt x="868" y="0"/>
                  </a:moveTo>
                  <a:cubicBezTo>
                    <a:pt x="845" y="0"/>
                    <a:pt x="822" y="23"/>
                    <a:pt x="800" y="23"/>
                  </a:cubicBezTo>
                  <a:cubicBezTo>
                    <a:pt x="754" y="46"/>
                    <a:pt x="708" y="46"/>
                    <a:pt x="663" y="69"/>
                  </a:cubicBezTo>
                  <a:cubicBezTo>
                    <a:pt x="571" y="91"/>
                    <a:pt x="503" y="114"/>
                    <a:pt x="412" y="137"/>
                  </a:cubicBezTo>
                  <a:cubicBezTo>
                    <a:pt x="366" y="137"/>
                    <a:pt x="297" y="137"/>
                    <a:pt x="252" y="160"/>
                  </a:cubicBezTo>
                  <a:cubicBezTo>
                    <a:pt x="206" y="160"/>
                    <a:pt x="138" y="160"/>
                    <a:pt x="92" y="183"/>
                  </a:cubicBezTo>
                  <a:cubicBezTo>
                    <a:pt x="46" y="183"/>
                    <a:pt x="24" y="228"/>
                    <a:pt x="24" y="251"/>
                  </a:cubicBezTo>
                  <a:cubicBezTo>
                    <a:pt x="24" y="251"/>
                    <a:pt x="24" y="251"/>
                    <a:pt x="24" y="274"/>
                  </a:cubicBezTo>
                  <a:cubicBezTo>
                    <a:pt x="24" y="274"/>
                    <a:pt x="1" y="297"/>
                    <a:pt x="1" y="320"/>
                  </a:cubicBezTo>
                  <a:cubicBezTo>
                    <a:pt x="1" y="342"/>
                    <a:pt x="24" y="365"/>
                    <a:pt x="46" y="388"/>
                  </a:cubicBezTo>
                  <a:cubicBezTo>
                    <a:pt x="46" y="388"/>
                    <a:pt x="46" y="411"/>
                    <a:pt x="46" y="434"/>
                  </a:cubicBezTo>
                  <a:cubicBezTo>
                    <a:pt x="46" y="457"/>
                    <a:pt x="69" y="479"/>
                    <a:pt x="92" y="479"/>
                  </a:cubicBezTo>
                  <a:cubicBezTo>
                    <a:pt x="183" y="457"/>
                    <a:pt x="275" y="457"/>
                    <a:pt x="389" y="434"/>
                  </a:cubicBezTo>
                  <a:cubicBezTo>
                    <a:pt x="480" y="411"/>
                    <a:pt x="571" y="388"/>
                    <a:pt x="663" y="365"/>
                  </a:cubicBezTo>
                  <a:cubicBezTo>
                    <a:pt x="754" y="342"/>
                    <a:pt x="845" y="297"/>
                    <a:pt x="914" y="274"/>
                  </a:cubicBezTo>
                  <a:cubicBezTo>
                    <a:pt x="937" y="274"/>
                    <a:pt x="959" y="251"/>
                    <a:pt x="982" y="228"/>
                  </a:cubicBezTo>
                  <a:lnTo>
                    <a:pt x="1028" y="228"/>
                  </a:lnTo>
                  <a:cubicBezTo>
                    <a:pt x="1028" y="205"/>
                    <a:pt x="1051" y="205"/>
                    <a:pt x="1051" y="183"/>
                  </a:cubicBezTo>
                  <a:cubicBezTo>
                    <a:pt x="1073" y="160"/>
                    <a:pt x="1073" y="137"/>
                    <a:pt x="1073" y="114"/>
                  </a:cubicBezTo>
                  <a:cubicBezTo>
                    <a:pt x="1051" y="91"/>
                    <a:pt x="1028" y="69"/>
                    <a:pt x="1005" y="69"/>
                  </a:cubicBezTo>
                  <a:cubicBezTo>
                    <a:pt x="1005" y="46"/>
                    <a:pt x="1005" y="23"/>
                    <a:pt x="982" y="23"/>
                  </a:cubicBezTo>
                  <a:cubicBezTo>
                    <a:pt x="959" y="0"/>
                    <a:pt x="937" y="0"/>
                    <a:pt x="914"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9768;p58">
              <a:extLst>
                <a:ext uri="{FF2B5EF4-FFF2-40B4-BE49-F238E27FC236}">
                  <a16:creationId xmlns:a16="http://schemas.microsoft.com/office/drawing/2014/main" id="{8A66E144-4C55-0A08-EC7C-0EE5017E96FA}"/>
                </a:ext>
              </a:extLst>
            </p:cNvPr>
            <p:cNvSpPr/>
            <p:nvPr/>
          </p:nvSpPr>
          <p:spPr>
            <a:xfrm>
              <a:off x="5563536" y="3383493"/>
              <a:ext cx="82853" cy="33820"/>
            </a:xfrm>
            <a:custGeom>
              <a:avLst/>
              <a:gdLst/>
              <a:ahLst/>
              <a:cxnLst/>
              <a:rect l="l" t="t" r="r" b="b"/>
              <a:pathLst>
                <a:path w="1759" h="718" extrusionOk="0">
                  <a:moveTo>
                    <a:pt x="115" y="1"/>
                  </a:moveTo>
                  <a:cubicBezTo>
                    <a:pt x="92" y="24"/>
                    <a:pt x="69" y="24"/>
                    <a:pt x="47" y="46"/>
                  </a:cubicBezTo>
                  <a:cubicBezTo>
                    <a:pt x="24" y="69"/>
                    <a:pt x="1" y="92"/>
                    <a:pt x="24" y="138"/>
                  </a:cubicBezTo>
                  <a:cubicBezTo>
                    <a:pt x="24" y="161"/>
                    <a:pt x="24" y="183"/>
                    <a:pt x="24" y="183"/>
                  </a:cubicBezTo>
                  <a:cubicBezTo>
                    <a:pt x="1" y="206"/>
                    <a:pt x="1" y="229"/>
                    <a:pt x="1" y="252"/>
                  </a:cubicBezTo>
                  <a:cubicBezTo>
                    <a:pt x="24" y="298"/>
                    <a:pt x="47" y="298"/>
                    <a:pt x="92" y="298"/>
                  </a:cubicBezTo>
                  <a:lnTo>
                    <a:pt x="206" y="298"/>
                  </a:lnTo>
                  <a:cubicBezTo>
                    <a:pt x="412" y="343"/>
                    <a:pt x="594" y="389"/>
                    <a:pt x="800" y="435"/>
                  </a:cubicBezTo>
                  <a:cubicBezTo>
                    <a:pt x="891" y="457"/>
                    <a:pt x="982" y="480"/>
                    <a:pt x="1074" y="503"/>
                  </a:cubicBezTo>
                  <a:cubicBezTo>
                    <a:pt x="1119" y="526"/>
                    <a:pt x="1165" y="526"/>
                    <a:pt x="1211" y="549"/>
                  </a:cubicBezTo>
                  <a:cubicBezTo>
                    <a:pt x="1256" y="571"/>
                    <a:pt x="1302" y="594"/>
                    <a:pt x="1348" y="594"/>
                  </a:cubicBezTo>
                  <a:cubicBezTo>
                    <a:pt x="1439" y="640"/>
                    <a:pt x="1507" y="663"/>
                    <a:pt x="1576" y="686"/>
                  </a:cubicBezTo>
                  <a:lnTo>
                    <a:pt x="1553" y="686"/>
                  </a:lnTo>
                  <a:cubicBezTo>
                    <a:pt x="1553" y="686"/>
                    <a:pt x="1576" y="708"/>
                    <a:pt x="1599" y="708"/>
                  </a:cubicBezTo>
                  <a:lnTo>
                    <a:pt x="1622" y="708"/>
                  </a:lnTo>
                  <a:cubicBezTo>
                    <a:pt x="1628" y="715"/>
                    <a:pt x="1637" y="718"/>
                    <a:pt x="1646" y="718"/>
                  </a:cubicBezTo>
                  <a:cubicBezTo>
                    <a:pt x="1669" y="718"/>
                    <a:pt x="1697" y="702"/>
                    <a:pt x="1713" y="686"/>
                  </a:cubicBezTo>
                  <a:cubicBezTo>
                    <a:pt x="1759" y="663"/>
                    <a:pt x="1759" y="571"/>
                    <a:pt x="1713" y="549"/>
                  </a:cubicBezTo>
                  <a:cubicBezTo>
                    <a:pt x="1690" y="526"/>
                    <a:pt x="1667" y="526"/>
                    <a:pt x="1667" y="503"/>
                  </a:cubicBezTo>
                  <a:cubicBezTo>
                    <a:pt x="1622" y="480"/>
                    <a:pt x="1576" y="457"/>
                    <a:pt x="1507" y="435"/>
                  </a:cubicBezTo>
                  <a:cubicBezTo>
                    <a:pt x="1439" y="389"/>
                    <a:pt x="1370" y="343"/>
                    <a:pt x="1302" y="320"/>
                  </a:cubicBezTo>
                  <a:cubicBezTo>
                    <a:pt x="1234" y="275"/>
                    <a:pt x="1165" y="252"/>
                    <a:pt x="1097" y="206"/>
                  </a:cubicBezTo>
                  <a:cubicBezTo>
                    <a:pt x="1005" y="183"/>
                    <a:pt x="937" y="161"/>
                    <a:pt x="868" y="138"/>
                  </a:cubicBezTo>
                  <a:cubicBezTo>
                    <a:pt x="731" y="92"/>
                    <a:pt x="572" y="46"/>
                    <a:pt x="435" y="24"/>
                  </a:cubicBezTo>
                  <a:cubicBezTo>
                    <a:pt x="366" y="1"/>
                    <a:pt x="298" y="1"/>
                    <a:pt x="22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9769;p58">
              <a:extLst>
                <a:ext uri="{FF2B5EF4-FFF2-40B4-BE49-F238E27FC236}">
                  <a16:creationId xmlns:a16="http://schemas.microsoft.com/office/drawing/2014/main" id="{54E3A705-3FB9-A405-D2BA-93EC515E8DBB}"/>
                </a:ext>
              </a:extLst>
            </p:cNvPr>
            <p:cNvSpPr/>
            <p:nvPr/>
          </p:nvSpPr>
          <p:spPr>
            <a:xfrm>
              <a:off x="5538806" y="3440489"/>
              <a:ext cx="88223" cy="54215"/>
            </a:xfrm>
            <a:custGeom>
              <a:avLst/>
              <a:gdLst/>
              <a:ahLst/>
              <a:cxnLst/>
              <a:rect l="l" t="t" r="r" b="b"/>
              <a:pathLst>
                <a:path w="1873" h="1151" extrusionOk="0">
                  <a:moveTo>
                    <a:pt x="960" y="1"/>
                  </a:moveTo>
                  <a:cubicBezTo>
                    <a:pt x="937" y="1"/>
                    <a:pt x="891" y="23"/>
                    <a:pt x="868" y="23"/>
                  </a:cubicBezTo>
                  <a:cubicBezTo>
                    <a:pt x="754" y="23"/>
                    <a:pt x="663" y="69"/>
                    <a:pt x="549" y="115"/>
                  </a:cubicBezTo>
                  <a:cubicBezTo>
                    <a:pt x="480" y="160"/>
                    <a:pt x="389" y="206"/>
                    <a:pt x="321" y="252"/>
                  </a:cubicBezTo>
                  <a:cubicBezTo>
                    <a:pt x="298" y="274"/>
                    <a:pt x="275" y="297"/>
                    <a:pt x="229" y="320"/>
                  </a:cubicBezTo>
                  <a:cubicBezTo>
                    <a:pt x="206" y="343"/>
                    <a:pt x="184" y="366"/>
                    <a:pt x="138" y="389"/>
                  </a:cubicBezTo>
                  <a:cubicBezTo>
                    <a:pt x="115" y="411"/>
                    <a:pt x="69" y="457"/>
                    <a:pt x="47" y="480"/>
                  </a:cubicBezTo>
                  <a:cubicBezTo>
                    <a:pt x="1" y="526"/>
                    <a:pt x="1" y="571"/>
                    <a:pt x="47" y="594"/>
                  </a:cubicBezTo>
                  <a:cubicBezTo>
                    <a:pt x="58" y="617"/>
                    <a:pt x="81" y="628"/>
                    <a:pt x="104" y="628"/>
                  </a:cubicBezTo>
                  <a:cubicBezTo>
                    <a:pt x="127" y="628"/>
                    <a:pt x="149" y="617"/>
                    <a:pt x="161" y="594"/>
                  </a:cubicBezTo>
                  <a:cubicBezTo>
                    <a:pt x="161" y="594"/>
                    <a:pt x="184" y="571"/>
                    <a:pt x="184" y="571"/>
                  </a:cubicBezTo>
                  <a:cubicBezTo>
                    <a:pt x="206" y="548"/>
                    <a:pt x="229" y="526"/>
                    <a:pt x="275" y="526"/>
                  </a:cubicBezTo>
                  <a:cubicBezTo>
                    <a:pt x="298" y="503"/>
                    <a:pt x="343" y="480"/>
                    <a:pt x="366" y="480"/>
                  </a:cubicBezTo>
                  <a:cubicBezTo>
                    <a:pt x="435" y="457"/>
                    <a:pt x="480" y="434"/>
                    <a:pt x="526" y="411"/>
                  </a:cubicBezTo>
                  <a:cubicBezTo>
                    <a:pt x="572" y="389"/>
                    <a:pt x="640" y="389"/>
                    <a:pt x="686" y="366"/>
                  </a:cubicBezTo>
                  <a:cubicBezTo>
                    <a:pt x="731" y="343"/>
                    <a:pt x="777" y="343"/>
                    <a:pt x="823" y="320"/>
                  </a:cubicBezTo>
                  <a:lnTo>
                    <a:pt x="960" y="320"/>
                  </a:lnTo>
                  <a:cubicBezTo>
                    <a:pt x="982" y="320"/>
                    <a:pt x="982" y="320"/>
                    <a:pt x="1005" y="343"/>
                  </a:cubicBezTo>
                  <a:cubicBezTo>
                    <a:pt x="1028" y="343"/>
                    <a:pt x="1051" y="366"/>
                    <a:pt x="1097" y="366"/>
                  </a:cubicBezTo>
                  <a:cubicBezTo>
                    <a:pt x="1119" y="411"/>
                    <a:pt x="1142" y="434"/>
                    <a:pt x="1165" y="457"/>
                  </a:cubicBezTo>
                  <a:cubicBezTo>
                    <a:pt x="1256" y="548"/>
                    <a:pt x="1325" y="663"/>
                    <a:pt x="1393" y="777"/>
                  </a:cubicBezTo>
                  <a:cubicBezTo>
                    <a:pt x="1439" y="822"/>
                    <a:pt x="1485" y="891"/>
                    <a:pt x="1507" y="936"/>
                  </a:cubicBezTo>
                  <a:cubicBezTo>
                    <a:pt x="1530" y="959"/>
                    <a:pt x="1553" y="982"/>
                    <a:pt x="1576" y="1005"/>
                  </a:cubicBezTo>
                  <a:cubicBezTo>
                    <a:pt x="1576" y="1028"/>
                    <a:pt x="1599" y="1051"/>
                    <a:pt x="1622" y="1073"/>
                  </a:cubicBezTo>
                  <a:cubicBezTo>
                    <a:pt x="1622" y="1073"/>
                    <a:pt x="1644" y="1096"/>
                    <a:pt x="1644" y="1096"/>
                  </a:cubicBezTo>
                  <a:cubicBezTo>
                    <a:pt x="1678" y="1130"/>
                    <a:pt x="1711" y="1151"/>
                    <a:pt x="1745" y="1151"/>
                  </a:cubicBezTo>
                  <a:cubicBezTo>
                    <a:pt x="1757" y="1151"/>
                    <a:pt x="1769" y="1148"/>
                    <a:pt x="1781" y="1142"/>
                  </a:cubicBezTo>
                  <a:cubicBezTo>
                    <a:pt x="1827" y="1119"/>
                    <a:pt x="1873" y="1073"/>
                    <a:pt x="1873" y="1028"/>
                  </a:cubicBezTo>
                  <a:cubicBezTo>
                    <a:pt x="1873" y="1028"/>
                    <a:pt x="1873" y="1005"/>
                    <a:pt x="1873" y="1005"/>
                  </a:cubicBezTo>
                  <a:cubicBezTo>
                    <a:pt x="1873" y="982"/>
                    <a:pt x="1873" y="959"/>
                    <a:pt x="1873" y="936"/>
                  </a:cubicBezTo>
                  <a:cubicBezTo>
                    <a:pt x="1850" y="914"/>
                    <a:pt x="1850" y="891"/>
                    <a:pt x="1827" y="868"/>
                  </a:cubicBezTo>
                  <a:cubicBezTo>
                    <a:pt x="1827" y="868"/>
                    <a:pt x="1827" y="868"/>
                    <a:pt x="1827" y="845"/>
                  </a:cubicBezTo>
                  <a:cubicBezTo>
                    <a:pt x="1804" y="822"/>
                    <a:pt x="1804" y="799"/>
                    <a:pt x="1781" y="754"/>
                  </a:cubicBezTo>
                  <a:cubicBezTo>
                    <a:pt x="1759" y="731"/>
                    <a:pt x="1736" y="708"/>
                    <a:pt x="1713" y="663"/>
                  </a:cubicBezTo>
                  <a:cubicBezTo>
                    <a:pt x="1690" y="640"/>
                    <a:pt x="1667" y="617"/>
                    <a:pt x="1644" y="571"/>
                  </a:cubicBezTo>
                  <a:cubicBezTo>
                    <a:pt x="1622" y="526"/>
                    <a:pt x="1576" y="457"/>
                    <a:pt x="1530" y="389"/>
                  </a:cubicBezTo>
                  <a:cubicBezTo>
                    <a:pt x="1485" y="320"/>
                    <a:pt x="1439" y="252"/>
                    <a:pt x="1370" y="206"/>
                  </a:cubicBezTo>
                  <a:cubicBezTo>
                    <a:pt x="1348" y="183"/>
                    <a:pt x="1325" y="160"/>
                    <a:pt x="1302" y="138"/>
                  </a:cubicBezTo>
                  <a:cubicBezTo>
                    <a:pt x="1256" y="115"/>
                    <a:pt x="1211" y="92"/>
                    <a:pt x="1165" y="69"/>
                  </a:cubicBezTo>
                  <a:cubicBezTo>
                    <a:pt x="1119" y="46"/>
                    <a:pt x="1074" y="23"/>
                    <a:pt x="1028" y="23"/>
                  </a:cubicBezTo>
                  <a:cubicBezTo>
                    <a:pt x="1005" y="1"/>
                    <a:pt x="982" y="1"/>
                    <a:pt x="9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9770;p58">
              <a:extLst>
                <a:ext uri="{FF2B5EF4-FFF2-40B4-BE49-F238E27FC236}">
                  <a16:creationId xmlns:a16="http://schemas.microsoft.com/office/drawing/2014/main" id="{237567F4-A497-A73C-026C-B436C1B30E37}"/>
                </a:ext>
              </a:extLst>
            </p:cNvPr>
            <p:cNvSpPr/>
            <p:nvPr/>
          </p:nvSpPr>
          <p:spPr>
            <a:xfrm>
              <a:off x="5589349" y="3695321"/>
              <a:ext cx="560190" cy="527925"/>
            </a:xfrm>
            <a:custGeom>
              <a:avLst/>
              <a:gdLst/>
              <a:ahLst/>
              <a:cxnLst/>
              <a:rect l="l" t="t" r="r" b="b"/>
              <a:pathLst>
                <a:path w="11893" h="11208" extrusionOk="0">
                  <a:moveTo>
                    <a:pt x="11779" y="0"/>
                  </a:moveTo>
                  <a:cubicBezTo>
                    <a:pt x="11756" y="0"/>
                    <a:pt x="11733" y="23"/>
                    <a:pt x="11733" y="46"/>
                  </a:cubicBezTo>
                  <a:lnTo>
                    <a:pt x="11665" y="91"/>
                  </a:lnTo>
                  <a:cubicBezTo>
                    <a:pt x="11642" y="91"/>
                    <a:pt x="11619" y="114"/>
                    <a:pt x="11596" y="137"/>
                  </a:cubicBezTo>
                  <a:cubicBezTo>
                    <a:pt x="11550" y="160"/>
                    <a:pt x="11528" y="183"/>
                    <a:pt x="11505" y="183"/>
                  </a:cubicBezTo>
                  <a:lnTo>
                    <a:pt x="11459" y="206"/>
                  </a:lnTo>
                  <a:lnTo>
                    <a:pt x="11436" y="228"/>
                  </a:lnTo>
                  <a:lnTo>
                    <a:pt x="11345" y="274"/>
                  </a:lnTo>
                  <a:cubicBezTo>
                    <a:pt x="11322" y="297"/>
                    <a:pt x="11276" y="343"/>
                    <a:pt x="11231" y="365"/>
                  </a:cubicBezTo>
                  <a:cubicBezTo>
                    <a:pt x="11185" y="388"/>
                    <a:pt x="11140" y="434"/>
                    <a:pt x="11094" y="457"/>
                  </a:cubicBezTo>
                  <a:cubicBezTo>
                    <a:pt x="11025" y="479"/>
                    <a:pt x="10957" y="525"/>
                    <a:pt x="10888" y="571"/>
                  </a:cubicBezTo>
                  <a:lnTo>
                    <a:pt x="10866" y="594"/>
                  </a:lnTo>
                  <a:cubicBezTo>
                    <a:pt x="10820" y="616"/>
                    <a:pt x="10774" y="639"/>
                    <a:pt x="10729" y="662"/>
                  </a:cubicBezTo>
                  <a:cubicBezTo>
                    <a:pt x="10706" y="685"/>
                    <a:pt x="10706" y="685"/>
                    <a:pt x="10683" y="685"/>
                  </a:cubicBezTo>
                  <a:lnTo>
                    <a:pt x="10660" y="708"/>
                  </a:lnTo>
                  <a:lnTo>
                    <a:pt x="10615" y="731"/>
                  </a:lnTo>
                  <a:cubicBezTo>
                    <a:pt x="10592" y="731"/>
                    <a:pt x="10569" y="753"/>
                    <a:pt x="10546" y="753"/>
                  </a:cubicBezTo>
                  <a:lnTo>
                    <a:pt x="10478" y="799"/>
                  </a:lnTo>
                  <a:cubicBezTo>
                    <a:pt x="10386" y="845"/>
                    <a:pt x="10295" y="890"/>
                    <a:pt x="10204" y="936"/>
                  </a:cubicBezTo>
                  <a:cubicBezTo>
                    <a:pt x="10181" y="959"/>
                    <a:pt x="10135" y="959"/>
                    <a:pt x="10112" y="982"/>
                  </a:cubicBezTo>
                  <a:lnTo>
                    <a:pt x="10090" y="1004"/>
                  </a:lnTo>
                  <a:cubicBezTo>
                    <a:pt x="10067" y="1004"/>
                    <a:pt x="10021" y="1027"/>
                    <a:pt x="9998" y="1050"/>
                  </a:cubicBezTo>
                  <a:lnTo>
                    <a:pt x="9953" y="1073"/>
                  </a:lnTo>
                  <a:cubicBezTo>
                    <a:pt x="9884" y="1119"/>
                    <a:pt x="9816" y="1164"/>
                    <a:pt x="9770" y="1233"/>
                  </a:cubicBezTo>
                  <a:cubicBezTo>
                    <a:pt x="9747" y="1233"/>
                    <a:pt x="9724" y="1256"/>
                    <a:pt x="9702" y="1278"/>
                  </a:cubicBezTo>
                  <a:cubicBezTo>
                    <a:pt x="9679" y="1301"/>
                    <a:pt x="9656" y="1324"/>
                    <a:pt x="9633" y="1347"/>
                  </a:cubicBezTo>
                  <a:cubicBezTo>
                    <a:pt x="9633" y="1347"/>
                    <a:pt x="9610" y="1370"/>
                    <a:pt x="9587" y="1392"/>
                  </a:cubicBezTo>
                  <a:cubicBezTo>
                    <a:pt x="9587" y="1392"/>
                    <a:pt x="9565" y="1392"/>
                    <a:pt x="9565" y="1415"/>
                  </a:cubicBezTo>
                  <a:lnTo>
                    <a:pt x="9542" y="1415"/>
                  </a:lnTo>
                  <a:lnTo>
                    <a:pt x="9496" y="1461"/>
                  </a:lnTo>
                  <a:lnTo>
                    <a:pt x="9450" y="1484"/>
                  </a:lnTo>
                  <a:cubicBezTo>
                    <a:pt x="9428" y="1529"/>
                    <a:pt x="9382" y="1552"/>
                    <a:pt x="9336" y="1598"/>
                  </a:cubicBezTo>
                  <a:lnTo>
                    <a:pt x="9313" y="1598"/>
                  </a:lnTo>
                  <a:lnTo>
                    <a:pt x="9313" y="1621"/>
                  </a:lnTo>
                  <a:cubicBezTo>
                    <a:pt x="9154" y="1735"/>
                    <a:pt x="8994" y="1826"/>
                    <a:pt x="8834" y="1917"/>
                  </a:cubicBezTo>
                  <a:cubicBezTo>
                    <a:pt x="8743" y="1986"/>
                    <a:pt x="8674" y="2032"/>
                    <a:pt x="8583" y="2077"/>
                  </a:cubicBezTo>
                  <a:cubicBezTo>
                    <a:pt x="8515" y="2123"/>
                    <a:pt x="8446" y="2169"/>
                    <a:pt x="8332" y="2214"/>
                  </a:cubicBezTo>
                  <a:cubicBezTo>
                    <a:pt x="8286" y="2237"/>
                    <a:pt x="8241" y="2260"/>
                    <a:pt x="8172" y="2283"/>
                  </a:cubicBezTo>
                  <a:cubicBezTo>
                    <a:pt x="8127" y="2306"/>
                    <a:pt x="8058" y="2328"/>
                    <a:pt x="8012" y="2351"/>
                  </a:cubicBezTo>
                  <a:lnTo>
                    <a:pt x="7990" y="2351"/>
                  </a:lnTo>
                  <a:cubicBezTo>
                    <a:pt x="7921" y="2374"/>
                    <a:pt x="7853" y="2420"/>
                    <a:pt x="7807" y="2442"/>
                  </a:cubicBezTo>
                  <a:cubicBezTo>
                    <a:pt x="7761" y="2465"/>
                    <a:pt x="7716" y="2465"/>
                    <a:pt x="7670" y="2488"/>
                  </a:cubicBezTo>
                  <a:lnTo>
                    <a:pt x="7579" y="2511"/>
                  </a:lnTo>
                  <a:cubicBezTo>
                    <a:pt x="7556" y="2534"/>
                    <a:pt x="7510" y="2534"/>
                    <a:pt x="7465" y="2557"/>
                  </a:cubicBezTo>
                  <a:lnTo>
                    <a:pt x="7396" y="2579"/>
                  </a:lnTo>
                  <a:cubicBezTo>
                    <a:pt x="7351" y="2602"/>
                    <a:pt x="7305" y="2625"/>
                    <a:pt x="7259" y="2625"/>
                  </a:cubicBezTo>
                  <a:lnTo>
                    <a:pt x="7191" y="2671"/>
                  </a:lnTo>
                  <a:cubicBezTo>
                    <a:pt x="7122" y="2694"/>
                    <a:pt x="7077" y="2694"/>
                    <a:pt x="7031" y="2716"/>
                  </a:cubicBezTo>
                  <a:lnTo>
                    <a:pt x="6985" y="2739"/>
                  </a:lnTo>
                  <a:cubicBezTo>
                    <a:pt x="6917" y="2762"/>
                    <a:pt x="6848" y="2762"/>
                    <a:pt x="6780" y="2785"/>
                  </a:cubicBezTo>
                  <a:cubicBezTo>
                    <a:pt x="6734" y="2808"/>
                    <a:pt x="6689" y="2808"/>
                    <a:pt x="6643" y="2808"/>
                  </a:cubicBezTo>
                  <a:lnTo>
                    <a:pt x="6574" y="2830"/>
                  </a:lnTo>
                  <a:cubicBezTo>
                    <a:pt x="6506" y="2853"/>
                    <a:pt x="6438" y="2876"/>
                    <a:pt x="6346" y="2876"/>
                  </a:cubicBezTo>
                  <a:lnTo>
                    <a:pt x="6392" y="2876"/>
                  </a:lnTo>
                  <a:cubicBezTo>
                    <a:pt x="6323" y="2899"/>
                    <a:pt x="6255" y="2899"/>
                    <a:pt x="6186" y="2922"/>
                  </a:cubicBezTo>
                  <a:cubicBezTo>
                    <a:pt x="6027" y="2945"/>
                    <a:pt x="5890" y="2967"/>
                    <a:pt x="5753" y="2967"/>
                  </a:cubicBezTo>
                  <a:cubicBezTo>
                    <a:pt x="5639" y="2990"/>
                    <a:pt x="5502" y="2990"/>
                    <a:pt x="5388" y="2990"/>
                  </a:cubicBezTo>
                  <a:lnTo>
                    <a:pt x="4840" y="2990"/>
                  </a:lnTo>
                  <a:cubicBezTo>
                    <a:pt x="4726" y="2990"/>
                    <a:pt x="4589" y="2967"/>
                    <a:pt x="4452" y="2967"/>
                  </a:cubicBezTo>
                  <a:lnTo>
                    <a:pt x="4429" y="2967"/>
                  </a:lnTo>
                  <a:cubicBezTo>
                    <a:pt x="4360" y="2945"/>
                    <a:pt x="4292" y="2945"/>
                    <a:pt x="4223" y="2922"/>
                  </a:cubicBezTo>
                  <a:lnTo>
                    <a:pt x="4178" y="2922"/>
                  </a:lnTo>
                  <a:cubicBezTo>
                    <a:pt x="4109" y="2922"/>
                    <a:pt x="4064" y="2922"/>
                    <a:pt x="4018" y="2899"/>
                  </a:cubicBezTo>
                  <a:cubicBezTo>
                    <a:pt x="3858" y="2876"/>
                    <a:pt x="3698" y="2830"/>
                    <a:pt x="3584" y="2808"/>
                  </a:cubicBezTo>
                  <a:cubicBezTo>
                    <a:pt x="3516" y="2785"/>
                    <a:pt x="3425" y="2762"/>
                    <a:pt x="3356" y="2739"/>
                  </a:cubicBezTo>
                  <a:cubicBezTo>
                    <a:pt x="3288" y="2739"/>
                    <a:pt x="3219" y="2716"/>
                    <a:pt x="3151" y="2694"/>
                  </a:cubicBezTo>
                  <a:cubicBezTo>
                    <a:pt x="3105" y="2694"/>
                    <a:pt x="3059" y="2671"/>
                    <a:pt x="3014" y="2671"/>
                  </a:cubicBezTo>
                  <a:lnTo>
                    <a:pt x="2922" y="2648"/>
                  </a:lnTo>
                  <a:cubicBezTo>
                    <a:pt x="2854" y="2625"/>
                    <a:pt x="2785" y="2602"/>
                    <a:pt x="2717" y="2579"/>
                  </a:cubicBezTo>
                  <a:cubicBezTo>
                    <a:pt x="2671" y="2557"/>
                    <a:pt x="2626" y="2534"/>
                    <a:pt x="2557" y="2511"/>
                  </a:cubicBezTo>
                  <a:lnTo>
                    <a:pt x="2489" y="2488"/>
                  </a:lnTo>
                  <a:lnTo>
                    <a:pt x="2397" y="2465"/>
                  </a:lnTo>
                  <a:cubicBezTo>
                    <a:pt x="2352" y="2442"/>
                    <a:pt x="2283" y="2420"/>
                    <a:pt x="2238" y="2397"/>
                  </a:cubicBezTo>
                  <a:lnTo>
                    <a:pt x="2192" y="2397"/>
                  </a:lnTo>
                  <a:lnTo>
                    <a:pt x="2192" y="2374"/>
                  </a:lnTo>
                  <a:lnTo>
                    <a:pt x="2169" y="2374"/>
                  </a:lnTo>
                  <a:cubicBezTo>
                    <a:pt x="2124" y="2351"/>
                    <a:pt x="2055" y="2328"/>
                    <a:pt x="2009" y="2306"/>
                  </a:cubicBezTo>
                  <a:lnTo>
                    <a:pt x="1941" y="2283"/>
                  </a:lnTo>
                  <a:cubicBezTo>
                    <a:pt x="1850" y="2237"/>
                    <a:pt x="1781" y="2214"/>
                    <a:pt x="1667" y="2146"/>
                  </a:cubicBezTo>
                  <a:cubicBezTo>
                    <a:pt x="1553" y="2100"/>
                    <a:pt x="1462" y="2032"/>
                    <a:pt x="1393" y="1986"/>
                  </a:cubicBezTo>
                  <a:cubicBezTo>
                    <a:pt x="1347" y="1963"/>
                    <a:pt x="1325" y="1940"/>
                    <a:pt x="1302" y="1940"/>
                  </a:cubicBezTo>
                  <a:lnTo>
                    <a:pt x="1256" y="1895"/>
                  </a:lnTo>
                  <a:cubicBezTo>
                    <a:pt x="1233" y="1872"/>
                    <a:pt x="1211" y="1872"/>
                    <a:pt x="1188" y="1849"/>
                  </a:cubicBezTo>
                  <a:lnTo>
                    <a:pt x="1119" y="1803"/>
                  </a:lnTo>
                  <a:lnTo>
                    <a:pt x="1096" y="1803"/>
                  </a:lnTo>
                  <a:cubicBezTo>
                    <a:pt x="1096" y="1803"/>
                    <a:pt x="1074" y="1803"/>
                    <a:pt x="1051" y="1826"/>
                  </a:cubicBezTo>
                  <a:cubicBezTo>
                    <a:pt x="1051" y="1849"/>
                    <a:pt x="1051" y="1872"/>
                    <a:pt x="1074" y="1895"/>
                  </a:cubicBezTo>
                  <a:lnTo>
                    <a:pt x="1142" y="1917"/>
                  </a:lnTo>
                  <a:cubicBezTo>
                    <a:pt x="1165" y="1940"/>
                    <a:pt x="1188" y="1963"/>
                    <a:pt x="1233" y="1986"/>
                  </a:cubicBezTo>
                  <a:lnTo>
                    <a:pt x="1302" y="2032"/>
                  </a:lnTo>
                  <a:cubicBezTo>
                    <a:pt x="1347" y="2077"/>
                    <a:pt x="1416" y="2146"/>
                    <a:pt x="1484" y="2191"/>
                  </a:cubicBezTo>
                  <a:lnTo>
                    <a:pt x="1553" y="2214"/>
                  </a:lnTo>
                  <a:cubicBezTo>
                    <a:pt x="1576" y="2237"/>
                    <a:pt x="1621" y="2260"/>
                    <a:pt x="1644" y="2283"/>
                  </a:cubicBezTo>
                  <a:cubicBezTo>
                    <a:pt x="1690" y="2306"/>
                    <a:pt x="1735" y="2328"/>
                    <a:pt x="1781" y="2351"/>
                  </a:cubicBezTo>
                  <a:cubicBezTo>
                    <a:pt x="1827" y="2397"/>
                    <a:pt x="1872" y="2420"/>
                    <a:pt x="1918" y="2442"/>
                  </a:cubicBezTo>
                  <a:lnTo>
                    <a:pt x="1941" y="2465"/>
                  </a:lnTo>
                  <a:cubicBezTo>
                    <a:pt x="1987" y="2465"/>
                    <a:pt x="2009" y="2488"/>
                    <a:pt x="2032" y="2488"/>
                  </a:cubicBezTo>
                  <a:cubicBezTo>
                    <a:pt x="2124" y="2534"/>
                    <a:pt x="2215" y="2579"/>
                    <a:pt x="2329" y="2625"/>
                  </a:cubicBezTo>
                  <a:cubicBezTo>
                    <a:pt x="2375" y="2648"/>
                    <a:pt x="2443" y="2671"/>
                    <a:pt x="2512" y="2694"/>
                  </a:cubicBezTo>
                  <a:cubicBezTo>
                    <a:pt x="2580" y="2739"/>
                    <a:pt x="2671" y="2762"/>
                    <a:pt x="2740" y="2785"/>
                  </a:cubicBezTo>
                  <a:cubicBezTo>
                    <a:pt x="2831" y="2830"/>
                    <a:pt x="2922" y="2853"/>
                    <a:pt x="2991" y="2876"/>
                  </a:cubicBezTo>
                  <a:cubicBezTo>
                    <a:pt x="2968" y="2899"/>
                    <a:pt x="2968" y="2922"/>
                    <a:pt x="2991" y="2945"/>
                  </a:cubicBezTo>
                  <a:cubicBezTo>
                    <a:pt x="2991" y="2967"/>
                    <a:pt x="3014" y="2990"/>
                    <a:pt x="3014" y="2990"/>
                  </a:cubicBezTo>
                  <a:cubicBezTo>
                    <a:pt x="3105" y="3036"/>
                    <a:pt x="3173" y="3059"/>
                    <a:pt x="3242" y="3082"/>
                  </a:cubicBezTo>
                  <a:lnTo>
                    <a:pt x="3402" y="3150"/>
                  </a:lnTo>
                  <a:lnTo>
                    <a:pt x="3447" y="3150"/>
                  </a:lnTo>
                  <a:cubicBezTo>
                    <a:pt x="3493" y="3173"/>
                    <a:pt x="3539" y="3196"/>
                    <a:pt x="3584" y="3196"/>
                  </a:cubicBezTo>
                  <a:lnTo>
                    <a:pt x="3676" y="3241"/>
                  </a:lnTo>
                  <a:cubicBezTo>
                    <a:pt x="3744" y="3264"/>
                    <a:pt x="3813" y="3287"/>
                    <a:pt x="3904" y="3310"/>
                  </a:cubicBezTo>
                  <a:cubicBezTo>
                    <a:pt x="4041" y="3333"/>
                    <a:pt x="4201" y="3378"/>
                    <a:pt x="4360" y="3401"/>
                  </a:cubicBezTo>
                  <a:lnTo>
                    <a:pt x="4429" y="3424"/>
                  </a:lnTo>
                  <a:cubicBezTo>
                    <a:pt x="4475" y="3424"/>
                    <a:pt x="4543" y="3424"/>
                    <a:pt x="4589" y="3447"/>
                  </a:cubicBezTo>
                  <a:lnTo>
                    <a:pt x="4680" y="3447"/>
                  </a:lnTo>
                  <a:lnTo>
                    <a:pt x="4748" y="3470"/>
                  </a:lnTo>
                  <a:cubicBezTo>
                    <a:pt x="4748" y="3492"/>
                    <a:pt x="4726" y="3492"/>
                    <a:pt x="4703" y="3538"/>
                  </a:cubicBezTo>
                  <a:lnTo>
                    <a:pt x="4657" y="3515"/>
                  </a:lnTo>
                  <a:cubicBezTo>
                    <a:pt x="4589" y="3492"/>
                    <a:pt x="4520" y="3470"/>
                    <a:pt x="4452" y="3470"/>
                  </a:cubicBezTo>
                  <a:lnTo>
                    <a:pt x="4383" y="3447"/>
                  </a:lnTo>
                  <a:lnTo>
                    <a:pt x="4292" y="3424"/>
                  </a:lnTo>
                  <a:lnTo>
                    <a:pt x="4269" y="3424"/>
                  </a:lnTo>
                  <a:cubicBezTo>
                    <a:pt x="4246" y="3424"/>
                    <a:pt x="4223" y="3424"/>
                    <a:pt x="4201" y="3401"/>
                  </a:cubicBezTo>
                  <a:lnTo>
                    <a:pt x="4178" y="3401"/>
                  </a:lnTo>
                  <a:cubicBezTo>
                    <a:pt x="4155" y="3378"/>
                    <a:pt x="4132" y="3378"/>
                    <a:pt x="4109" y="3378"/>
                  </a:cubicBezTo>
                  <a:cubicBezTo>
                    <a:pt x="4109" y="3355"/>
                    <a:pt x="4086" y="3355"/>
                    <a:pt x="4086" y="3355"/>
                  </a:cubicBezTo>
                  <a:cubicBezTo>
                    <a:pt x="4041" y="3355"/>
                    <a:pt x="4018" y="3378"/>
                    <a:pt x="3995" y="3401"/>
                  </a:cubicBezTo>
                  <a:cubicBezTo>
                    <a:pt x="3972" y="3447"/>
                    <a:pt x="3995" y="3492"/>
                    <a:pt x="4018" y="3538"/>
                  </a:cubicBezTo>
                  <a:lnTo>
                    <a:pt x="4041" y="3538"/>
                  </a:lnTo>
                  <a:cubicBezTo>
                    <a:pt x="4041" y="3561"/>
                    <a:pt x="4041" y="3561"/>
                    <a:pt x="4041" y="3584"/>
                  </a:cubicBezTo>
                  <a:cubicBezTo>
                    <a:pt x="4041" y="3584"/>
                    <a:pt x="4041" y="3607"/>
                    <a:pt x="4041" y="3629"/>
                  </a:cubicBezTo>
                  <a:lnTo>
                    <a:pt x="4064" y="3629"/>
                  </a:lnTo>
                  <a:cubicBezTo>
                    <a:pt x="4064" y="3652"/>
                    <a:pt x="4064" y="3652"/>
                    <a:pt x="4086" y="3675"/>
                  </a:cubicBezTo>
                  <a:cubicBezTo>
                    <a:pt x="4155" y="3721"/>
                    <a:pt x="4246" y="3743"/>
                    <a:pt x="4338" y="3766"/>
                  </a:cubicBezTo>
                  <a:lnTo>
                    <a:pt x="4360" y="3766"/>
                  </a:lnTo>
                  <a:cubicBezTo>
                    <a:pt x="4406" y="3789"/>
                    <a:pt x="4475" y="3812"/>
                    <a:pt x="4566" y="3835"/>
                  </a:cubicBezTo>
                  <a:cubicBezTo>
                    <a:pt x="4611" y="3835"/>
                    <a:pt x="4680" y="3858"/>
                    <a:pt x="4748" y="3858"/>
                  </a:cubicBezTo>
                  <a:cubicBezTo>
                    <a:pt x="4748" y="3926"/>
                    <a:pt x="4748" y="3995"/>
                    <a:pt x="4748" y="4086"/>
                  </a:cubicBezTo>
                  <a:cubicBezTo>
                    <a:pt x="4726" y="4132"/>
                    <a:pt x="4726" y="4154"/>
                    <a:pt x="4726" y="4200"/>
                  </a:cubicBezTo>
                  <a:lnTo>
                    <a:pt x="4703" y="4268"/>
                  </a:lnTo>
                  <a:cubicBezTo>
                    <a:pt x="4703" y="4337"/>
                    <a:pt x="4703" y="4405"/>
                    <a:pt x="4680" y="4474"/>
                  </a:cubicBezTo>
                  <a:cubicBezTo>
                    <a:pt x="4680" y="4588"/>
                    <a:pt x="4657" y="4702"/>
                    <a:pt x="4657" y="4816"/>
                  </a:cubicBezTo>
                  <a:lnTo>
                    <a:pt x="4634" y="4885"/>
                  </a:lnTo>
                  <a:cubicBezTo>
                    <a:pt x="4634" y="5022"/>
                    <a:pt x="4611" y="5159"/>
                    <a:pt x="4589" y="5273"/>
                  </a:cubicBezTo>
                  <a:lnTo>
                    <a:pt x="4589" y="5296"/>
                  </a:lnTo>
                  <a:cubicBezTo>
                    <a:pt x="4566" y="5364"/>
                    <a:pt x="4566" y="5433"/>
                    <a:pt x="4543" y="5501"/>
                  </a:cubicBezTo>
                  <a:cubicBezTo>
                    <a:pt x="4520" y="5570"/>
                    <a:pt x="4497" y="5661"/>
                    <a:pt x="4475" y="5729"/>
                  </a:cubicBezTo>
                  <a:cubicBezTo>
                    <a:pt x="4475" y="5798"/>
                    <a:pt x="4452" y="5866"/>
                    <a:pt x="4429" y="5958"/>
                  </a:cubicBezTo>
                  <a:lnTo>
                    <a:pt x="4383" y="6140"/>
                  </a:lnTo>
                  <a:cubicBezTo>
                    <a:pt x="4338" y="6277"/>
                    <a:pt x="4292" y="6414"/>
                    <a:pt x="4269" y="6551"/>
                  </a:cubicBezTo>
                  <a:cubicBezTo>
                    <a:pt x="4223" y="6688"/>
                    <a:pt x="4178" y="6825"/>
                    <a:pt x="4109" y="6962"/>
                  </a:cubicBezTo>
                  <a:lnTo>
                    <a:pt x="4086" y="7030"/>
                  </a:lnTo>
                  <a:cubicBezTo>
                    <a:pt x="4064" y="7099"/>
                    <a:pt x="4041" y="7167"/>
                    <a:pt x="4018" y="7236"/>
                  </a:cubicBezTo>
                  <a:cubicBezTo>
                    <a:pt x="3904" y="7487"/>
                    <a:pt x="3767" y="7761"/>
                    <a:pt x="3607" y="8012"/>
                  </a:cubicBezTo>
                  <a:lnTo>
                    <a:pt x="3470" y="8194"/>
                  </a:lnTo>
                  <a:lnTo>
                    <a:pt x="3356" y="8400"/>
                  </a:lnTo>
                  <a:cubicBezTo>
                    <a:pt x="3288" y="8514"/>
                    <a:pt x="3219" y="8605"/>
                    <a:pt x="3128" y="8697"/>
                  </a:cubicBezTo>
                  <a:lnTo>
                    <a:pt x="3105" y="8742"/>
                  </a:lnTo>
                  <a:cubicBezTo>
                    <a:pt x="3059" y="8811"/>
                    <a:pt x="2991" y="8879"/>
                    <a:pt x="2945" y="8948"/>
                  </a:cubicBezTo>
                  <a:cubicBezTo>
                    <a:pt x="2877" y="9016"/>
                    <a:pt x="2808" y="9085"/>
                    <a:pt x="2740" y="9153"/>
                  </a:cubicBezTo>
                  <a:lnTo>
                    <a:pt x="2671" y="9244"/>
                  </a:lnTo>
                  <a:cubicBezTo>
                    <a:pt x="2557" y="9359"/>
                    <a:pt x="2466" y="9450"/>
                    <a:pt x="2352" y="9541"/>
                  </a:cubicBezTo>
                  <a:cubicBezTo>
                    <a:pt x="2260" y="9632"/>
                    <a:pt x="2146" y="9724"/>
                    <a:pt x="2032" y="9815"/>
                  </a:cubicBezTo>
                  <a:cubicBezTo>
                    <a:pt x="1964" y="9861"/>
                    <a:pt x="1918" y="9883"/>
                    <a:pt x="1872" y="9929"/>
                  </a:cubicBezTo>
                  <a:cubicBezTo>
                    <a:pt x="1804" y="9998"/>
                    <a:pt x="1735" y="10043"/>
                    <a:pt x="1667" y="10089"/>
                  </a:cubicBezTo>
                  <a:cubicBezTo>
                    <a:pt x="1621" y="10135"/>
                    <a:pt x="1599" y="10157"/>
                    <a:pt x="1553" y="10180"/>
                  </a:cubicBezTo>
                  <a:lnTo>
                    <a:pt x="1530" y="10180"/>
                  </a:lnTo>
                  <a:cubicBezTo>
                    <a:pt x="1393" y="10294"/>
                    <a:pt x="1233" y="10386"/>
                    <a:pt x="1051" y="10477"/>
                  </a:cubicBezTo>
                  <a:lnTo>
                    <a:pt x="959" y="10523"/>
                  </a:lnTo>
                  <a:cubicBezTo>
                    <a:pt x="914" y="10568"/>
                    <a:pt x="845" y="10591"/>
                    <a:pt x="777" y="10637"/>
                  </a:cubicBezTo>
                  <a:lnTo>
                    <a:pt x="708" y="10660"/>
                  </a:lnTo>
                  <a:cubicBezTo>
                    <a:pt x="640" y="10705"/>
                    <a:pt x="594" y="10728"/>
                    <a:pt x="526" y="10751"/>
                  </a:cubicBezTo>
                  <a:cubicBezTo>
                    <a:pt x="480" y="10774"/>
                    <a:pt x="434" y="10774"/>
                    <a:pt x="389" y="10797"/>
                  </a:cubicBezTo>
                  <a:cubicBezTo>
                    <a:pt x="366" y="10819"/>
                    <a:pt x="343" y="10819"/>
                    <a:pt x="297" y="10819"/>
                  </a:cubicBezTo>
                  <a:cubicBezTo>
                    <a:pt x="275" y="10842"/>
                    <a:pt x="252" y="10842"/>
                    <a:pt x="229" y="10865"/>
                  </a:cubicBezTo>
                  <a:cubicBezTo>
                    <a:pt x="183" y="10865"/>
                    <a:pt x="161" y="10888"/>
                    <a:pt x="115" y="10888"/>
                  </a:cubicBezTo>
                  <a:lnTo>
                    <a:pt x="92" y="10911"/>
                  </a:lnTo>
                  <a:cubicBezTo>
                    <a:pt x="46" y="10933"/>
                    <a:pt x="1" y="11002"/>
                    <a:pt x="1" y="11048"/>
                  </a:cubicBezTo>
                  <a:cubicBezTo>
                    <a:pt x="1" y="11093"/>
                    <a:pt x="1" y="11116"/>
                    <a:pt x="24" y="11162"/>
                  </a:cubicBezTo>
                  <a:cubicBezTo>
                    <a:pt x="69" y="11185"/>
                    <a:pt x="92" y="11207"/>
                    <a:pt x="138" y="11207"/>
                  </a:cubicBezTo>
                  <a:lnTo>
                    <a:pt x="275" y="11207"/>
                  </a:lnTo>
                  <a:cubicBezTo>
                    <a:pt x="343" y="11207"/>
                    <a:pt x="412" y="11185"/>
                    <a:pt x="480" y="11185"/>
                  </a:cubicBezTo>
                  <a:cubicBezTo>
                    <a:pt x="594" y="11162"/>
                    <a:pt x="708" y="11116"/>
                    <a:pt x="822" y="11070"/>
                  </a:cubicBezTo>
                  <a:lnTo>
                    <a:pt x="845" y="11048"/>
                  </a:lnTo>
                  <a:lnTo>
                    <a:pt x="914" y="11048"/>
                  </a:lnTo>
                  <a:cubicBezTo>
                    <a:pt x="959" y="11002"/>
                    <a:pt x="1028" y="10979"/>
                    <a:pt x="1074" y="10956"/>
                  </a:cubicBezTo>
                  <a:cubicBezTo>
                    <a:pt x="1096" y="10979"/>
                    <a:pt x="1096" y="10979"/>
                    <a:pt x="1119" y="10979"/>
                  </a:cubicBezTo>
                  <a:lnTo>
                    <a:pt x="1165" y="10979"/>
                  </a:lnTo>
                  <a:cubicBezTo>
                    <a:pt x="1233" y="10979"/>
                    <a:pt x="1279" y="10956"/>
                    <a:pt x="1325" y="10956"/>
                  </a:cubicBezTo>
                  <a:cubicBezTo>
                    <a:pt x="1393" y="10933"/>
                    <a:pt x="1462" y="10888"/>
                    <a:pt x="1530" y="10865"/>
                  </a:cubicBezTo>
                  <a:cubicBezTo>
                    <a:pt x="1599" y="10842"/>
                    <a:pt x="1644" y="10797"/>
                    <a:pt x="1690" y="10774"/>
                  </a:cubicBezTo>
                  <a:lnTo>
                    <a:pt x="1735" y="10751"/>
                  </a:lnTo>
                  <a:lnTo>
                    <a:pt x="1895" y="10660"/>
                  </a:lnTo>
                  <a:lnTo>
                    <a:pt x="2215" y="10500"/>
                  </a:lnTo>
                  <a:cubicBezTo>
                    <a:pt x="2352" y="10408"/>
                    <a:pt x="2489" y="10317"/>
                    <a:pt x="2649" y="10203"/>
                  </a:cubicBezTo>
                  <a:cubicBezTo>
                    <a:pt x="2785" y="10112"/>
                    <a:pt x="2922" y="10020"/>
                    <a:pt x="3059" y="9906"/>
                  </a:cubicBezTo>
                  <a:cubicBezTo>
                    <a:pt x="3105" y="9861"/>
                    <a:pt x="3173" y="9815"/>
                    <a:pt x="3219" y="9747"/>
                  </a:cubicBezTo>
                  <a:lnTo>
                    <a:pt x="3265" y="9747"/>
                  </a:lnTo>
                  <a:cubicBezTo>
                    <a:pt x="3310" y="9747"/>
                    <a:pt x="3333" y="9747"/>
                    <a:pt x="3356" y="9724"/>
                  </a:cubicBezTo>
                  <a:cubicBezTo>
                    <a:pt x="3402" y="9678"/>
                    <a:pt x="3447" y="9632"/>
                    <a:pt x="3493" y="9587"/>
                  </a:cubicBezTo>
                  <a:lnTo>
                    <a:pt x="3539" y="9541"/>
                  </a:lnTo>
                  <a:cubicBezTo>
                    <a:pt x="3584" y="9473"/>
                    <a:pt x="3653" y="9427"/>
                    <a:pt x="3698" y="9381"/>
                  </a:cubicBezTo>
                  <a:cubicBezTo>
                    <a:pt x="3835" y="9244"/>
                    <a:pt x="3972" y="9130"/>
                    <a:pt x="4064" y="8993"/>
                  </a:cubicBezTo>
                  <a:cubicBezTo>
                    <a:pt x="4132" y="8925"/>
                    <a:pt x="4178" y="8856"/>
                    <a:pt x="4223" y="8788"/>
                  </a:cubicBezTo>
                  <a:cubicBezTo>
                    <a:pt x="4269" y="8697"/>
                    <a:pt x="4315" y="8628"/>
                    <a:pt x="4360" y="8560"/>
                  </a:cubicBezTo>
                  <a:lnTo>
                    <a:pt x="4383" y="8514"/>
                  </a:lnTo>
                  <a:cubicBezTo>
                    <a:pt x="4406" y="8446"/>
                    <a:pt x="4452" y="8400"/>
                    <a:pt x="4475" y="8331"/>
                  </a:cubicBezTo>
                  <a:lnTo>
                    <a:pt x="4497" y="8263"/>
                  </a:lnTo>
                  <a:cubicBezTo>
                    <a:pt x="4520" y="8194"/>
                    <a:pt x="4566" y="8149"/>
                    <a:pt x="4589" y="8080"/>
                  </a:cubicBezTo>
                  <a:cubicBezTo>
                    <a:pt x="4611" y="8080"/>
                    <a:pt x="4634" y="8057"/>
                    <a:pt x="4657" y="8035"/>
                  </a:cubicBezTo>
                  <a:cubicBezTo>
                    <a:pt x="4680" y="8035"/>
                    <a:pt x="4680" y="8012"/>
                    <a:pt x="4703" y="7989"/>
                  </a:cubicBezTo>
                  <a:lnTo>
                    <a:pt x="4703" y="7966"/>
                  </a:lnTo>
                  <a:lnTo>
                    <a:pt x="4726" y="7943"/>
                  </a:lnTo>
                  <a:lnTo>
                    <a:pt x="4748" y="7921"/>
                  </a:lnTo>
                  <a:cubicBezTo>
                    <a:pt x="4771" y="7875"/>
                    <a:pt x="4794" y="7852"/>
                    <a:pt x="4794" y="7806"/>
                  </a:cubicBezTo>
                  <a:lnTo>
                    <a:pt x="4817" y="7784"/>
                  </a:lnTo>
                  <a:cubicBezTo>
                    <a:pt x="4863" y="7715"/>
                    <a:pt x="4885" y="7647"/>
                    <a:pt x="4931" y="7578"/>
                  </a:cubicBezTo>
                  <a:cubicBezTo>
                    <a:pt x="5022" y="7441"/>
                    <a:pt x="5091" y="7259"/>
                    <a:pt x="5182" y="7099"/>
                  </a:cubicBezTo>
                  <a:cubicBezTo>
                    <a:pt x="5228" y="6962"/>
                    <a:pt x="5296" y="6802"/>
                    <a:pt x="5342" y="6642"/>
                  </a:cubicBezTo>
                  <a:cubicBezTo>
                    <a:pt x="5365" y="6551"/>
                    <a:pt x="5388" y="6460"/>
                    <a:pt x="5410" y="6391"/>
                  </a:cubicBezTo>
                  <a:cubicBezTo>
                    <a:pt x="5433" y="6346"/>
                    <a:pt x="5433" y="6323"/>
                    <a:pt x="5433" y="6277"/>
                  </a:cubicBezTo>
                  <a:cubicBezTo>
                    <a:pt x="5456" y="6231"/>
                    <a:pt x="5456" y="6163"/>
                    <a:pt x="5456" y="6094"/>
                  </a:cubicBezTo>
                  <a:cubicBezTo>
                    <a:pt x="5433" y="6072"/>
                    <a:pt x="5433" y="6049"/>
                    <a:pt x="5388" y="6026"/>
                  </a:cubicBezTo>
                  <a:lnTo>
                    <a:pt x="5433" y="5935"/>
                  </a:lnTo>
                  <a:lnTo>
                    <a:pt x="5433" y="5912"/>
                  </a:lnTo>
                  <a:cubicBezTo>
                    <a:pt x="5456" y="5889"/>
                    <a:pt x="5479" y="5889"/>
                    <a:pt x="5479" y="5866"/>
                  </a:cubicBezTo>
                  <a:cubicBezTo>
                    <a:pt x="5524" y="5843"/>
                    <a:pt x="5524" y="5798"/>
                    <a:pt x="5547" y="5775"/>
                  </a:cubicBezTo>
                  <a:cubicBezTo>
                    <a:pt x="5547" y="5752"/>
                    <a:pt x="5547" y="5752"/>
                    <a:pt x="5547" y="5729"/>
                  </a:cubicBezTo>
                  <a:lnTo>
                    <a:pt x="5547" y="5706"/>
                  </a:lnTo>
                  <a:lnTo>
                    <a:pt x="5570" y="5615"/>
                  </a:lnTo>
                  <a:lnTo>
                    <a:pt x="5570" y="5547"/>
                  </a:lnTo>
                  <a:lnTo>
                    <a:pt x="5593" y="5455"/>
                  </a:lnTo>
                  <a:lnTo>
                    <a:pt x="5593" y="5364"/>
                  </a:lnTo>
                  <a:lnTo>
                    <a:pt x="5616" y="5273"/>
                  </a:lnTo>
                  <a:cubicBezTo>
                    <a:pt x="5639" y="5181"/>
                    <a:pt x="5661" y="5090"/>
                    <a:pt x="5684" y="4999"/>
                  </a:cubicBezTo>
                  <a:cubicBezTo>
                    <a:pt x="5707" y="4930"/>
                    <a:pt x="5707" y="4885"/>
                    <a:pt x="5707" y="4816"/>
                  </a:cubicBezTo>
                  <a:cubicBezTo>
                    <a:pt x="5730" y="4771"/>
                    <a:pt x="5707" y="4748"/>
                    <a:pt x="5707" y="4725"/>
                  </a:cubicBezTo>
                  <a:lnTo>
                    <a:pt x="5707" y="4702"/>
                  </a:lnTo>
                  <a:lnTo>
                    <a:pt x="5707" y="4679"/>
                  </a:lnTo>
                  <a:cubicBezTo>
                    <a:pt x="5730" y="4565"/>
                    <a:pt x="5730" y="4451"/>
                    <a:pt x="5753" y="4337"/>
                  </a:cubicBezTo>
                  <a:cubicBezTo>
                    <a:pt x="5753" y="4291"/>
                    <a:pt x="5730" y="4246"/>
                    <a:pt x="5661" y="4200"/>
                  </a:cubicBezTo>
                  <a:lnTo>
                    <a:pt x="5684" y="4109"/>
                  </a:lnTo>
                  <a:cubicBezTo>
                    <a:pt x="5684" y="4017"/>
                    <a:pt x="5707" y="3926"/>
                    <a:pt x="5707" y="3858"/>
                  </a:cubicBezTo>
                  <a:cubicBezTo>
                    <a:pt x="5707" y="3812"/>
                    <a:pt x="5707" y="3766"/>
                    <a:pt x="5684" y="3721"/>
                  </a:cubicBezTo>
                  <a:cubicBezTo>
                    <a:pt x="5684" y="3698"/>
                    <a:pt x="5684" y="3675"/>
                    <a:pt x="5684" y="3652"/>
                  </a:cubicBezTo>
                  <a:cubicBezTo>
                    <a:pt x="5661" y="3629"/>
                    <a:pt x="5661" y="3607"/>
                    <a:pt x="5639" y="3607"/>
                  </a:cubicBezTo>
                  <a:cubicBezTo>
                    <a:pt x="5639" y="3584"/>
                    <a:pt x="5616" y="3584"/>
                    <a:pt x="5616" y="3561"/>
                  </a:cubicBezTo>
                  <a:lnTo>
                    <a:pt x="5228" y="3561"/>
                  </a:lnTo>
                  <a:cubicBezTo>
                    <a:pt x="5159" y="3561"/>
                    <a:pt x="5114" y="3538"/>
                    <a:pt x="5045" y="3538"/>
                  </a:cubicBezTo>
                  <a:lnTo>
                    <a:pt x="4931" y="3538"/>
                  </a:lnTo>
                  <a:lnTo>
                    <a:pt x="4931" y="3515"/>
                  </a:lnTo>
                  <a:cubicBezTo>
                    <a:pt x="4931" y="3504"/>
                    <a:pt x="4931" y="3499"/>
                    <a:pt x="4929" y="3496"/>
                  </a:cubicBezTo>
                  <a:lnTo>
                    <a:pt x="4929" y="3496"/>
                  </a:lnTo>
                  <a:cubicBezTo>
                    <a:pt x="5057" y="3515"/>
                    <a:pt x="5165" y="3516"/>
                    <a:pt x="5273" y="3538"/>
                  </a:cubicBezTo>
                  <a:lnTo>
                    <a:pt x="5639" y="3538"/>
                  </a:lnTo>
                  <a:lnTo>
                    <a:pt x="5730" y="3561"/>
                  </a:lnTo>
                  <a:lnTo>
                    <a:pt x="6209" y="3561"/>
                  </a:lnTo>
                  <a:cubicBezTo>
                    <a:pt x="6255" y="3538"/>
                    <a:pt x="6323" y="3538"/>
                    <a:pt x="6369" y="3538"/>
                  </a:cubicBezTo>
                  <a:lnTo>
                    <a:pt x="6483" y="3538"/>
                  </a:lnTo>
                  <a:cubicBezTo>
                    <a:pt x="6506" y="3538"/>
                    <a:pt x="6552" y="3515"/>
                    <a:pt x="6574" y="3515"/>
                  </a:cubicBezTo>
                  <a:lnTo>
                    <a:pt x="6734" y="3515"/>
                  </a:lnTo>
                  <a:cubicBezTo>
                    <a:pt x="6780" y="3492"/>
                    <a:pt x="6848" y="3492"/>
                    <a:pt x="6917" y="3492"/>
                  </a:cubicBezTo>
                  <a:lnTo>
                    <a:pt x="6894" y="3492"/>
                  </a:lnTo>
                  <a:lnTo>
                    <a:pt x="6917" y="3470"/>
                  </a:lnTo>
                  <a:lnTo>
                    <a:pt x="7054" y="3470"/>
                  </a:lnTo>
                  <a:cubicBezTo>
                    <a:pt x="7168" y="3447"/>
                    <a:pt x="7328" y="3424"/>
                    <a:pt x="7442" y="3378"/>
                  </a:cubicBezTo>
                  <a:cubicBezTo>
                    <a:pt x="7487" y="3355"/>
                    <a:pt x="7510" y="3355"/>
                    <a:pt x="7556" y="3355"/>
                  </a:cubicBezTo>
                  <a:cubicBezTo>
                    <a:pt x="7579" y="3333"/>
                    <a:pt x="7624" y="3333"/>
                    <a:pt x="7647" y="3310"/>
                  </a:cubicBezTo>
                  <a:cubicBezTo>
                    <a:pt x="7670" y="3310"/>
                    <a:pt x="7716" y="3287"/>
                    <a:pt x="7739" y="3287"/>
                  </a:cubicBezTo>
                  <a:cubicBezTo>
                    <a:pt x="7784" y="3264"/>
                    <a:pt x="7807" y="3264"/>
                    <a:pt x="7853" y="3241"/>
                  </a:cubicBezTo>
                  <a:cubicBezTo>
                    <a:pt x="7921" y="3219"/>
                    <a:pt x="7990" y="3196"/>
                    <a:pt x="8058" y="3173"/>
                  </a:cubicBezTo>
                  <a:cubicBezTo>
                    <a:pt x="8104" y="3150"/>
                    <a:pt x="8127" y="3150"/>
                    <a:pt x="8172" y="3127"/>
                  </a:cubicBezTo>
                  <a:lnTo>
                    <a:pt x="8241" y="3104"/>
                  </a:lnTo>
                  <a:cubicBezTo>
                    <a:pt x="8286" y="3082"/>
                    <a:pt x="8355" y="3059"/>
                    <a:pt x="8400" y="3036"/>
                  </a:cubicBezTo>
                  <a:cubicBezTo>
                    <a:pt x="8469" y="3013"/>
                    <a:pt x="8537" y="2990"/>
                    <a:pt x="8606" y="2945"/>
                  </a:cubicBezTo>
                  <a:cubicBezTo>
                    <a:pt x="8652" y="2945"/>
                    <a:pt x="8674" y="2922"/>
                    <a:pt x="8720" y="2922"/>
                  </a:cubicBezTo>
                  <a:cubicBezTo>
                    <a:pt x="8743" y="2899"/>
                    <a:pt x="8789" y="2876"/>
                    <a:pt x="8811" y="2876"/>
                  </a:cubicBezTo>
                  <a:cubicBezTo>
                    <a:pt x="8903" y="2830"/>
                    <a:pt x="8971" y="2808"/>
                    <a:pt x="9040" y="2762"/>
                  </a:cubicBezTo>
                  <a:cubicBezTo>
                    <a:pt x="9108" y="2716"/>
                    <a:pt x="9199" y="2694"/>
                    <a:pt x="9268" y="2648"/>
                  </a:cubicBezTo>
                  <a:lnTo>
                    <a:pt x="9405" y="2557"/>
                  </a:lnTo>
                  <a:cubicBezTo>
                    <a:pt x="9519" y="2488"/>
                    <a:pt x="9656" y="2420"/>
                    <a:pt x="9770" y="2351"/>
                  </a:cubicBezTo>
                  <a:lnTo>
                    <a:pt x="9816" y="2328"/>
                  </a:lnTo>
                  <a:cubicBezTo>
                    <a:pt x="9861" y="2283"/>
                    <a:pt x="9907" y="2260"/>
                    <a:pt x="9953" y="2237"/>
                  </a:cubicBezTo>
                  <a:cubicBezTo>
                    <a:pt x="9975" y="2214"/>
                    <a:pt x="10021" y="2191"/>
                    <a:pt x="10044" y="2169"/>
                  </a:cubicBezTo>
                  <a:cubicBezTo>
                    <a:pt x="10067" y="2146"/>
                    <a:pt x="10090" y="2123"/>
                    <a:pt x="10090" y="2077"/>
                  </a:cubicBezTo>
                  <a:lnTo>
                    <a:pt x="10112" y="2077"/>
                  </a:lnTo>
                  <a:cubicBezTo>
                    <a:pt x="10158" y="2032"/>
                    <a:pt x="10204" y="2009"/>
                    <a:pt x="10227" y="1986"/>
                  </a:cubicBezTo>
                  <a:lnTo>
                    <a:pt x="10249" y="1963"/>
                  </a:lnTo>
                  <a:cubicBezTo>
                    <a:pt x="10295" y="1940"/>
                    <a:pt x="10341" y="1895"/>
                    <a:pt x="10386" y="1872"/>
                  </a:cubicBezTo>
                  <a:lnTo>
                    <a:pt x="10363" y="1872"/>
                  </a:lnTo>
                  <a:cubicBezTo>
                    <a:pt x="10386" y="1872"/>
                    <a:pt x="10409" y="1849"/>
                    <a:pt x="10432" y="1826"/>
                  </a:cubicBezTo>
                  <a:cubicBezTo>
                    <a:pt x="10523" y="1758"/>
                    <a:pt x="10592" y="1689"/>
                    <a:pt x="10660" y="1621"/>
                  </a:cubicBezTo>
                  <a:cubicBezTo>
                    <a:pt x="10751" y="1552"/>
                    <a:pt x="10820" y="1484"/>
                    <a:pt x="10911" y="1392"/>
                  </a:cubicBezTo>
                  <a:cubicBezTo>
                    <a:pt x="10980" y="1324"/>
                    <a:pt x="11048" y="1256"/>
                    <a:pt x="11094" y="1187"/>
                  </a:cubicBezTo>
                  <a:cubicBezTo>
                    <a:pt x="11162" y="1119"/>
                    <a:pt x="11208" y="1027"/>
                    <a:pt x="11254" y="959"/>
                  </a:cubicBezTo>
                  <a:cubicBezTo>
                    <a:pt x="11299" y="913"/>
                    <a:pt x="11322" y="868"/>
                    <a:pt x="11368" y="845"/>
                  </a:cubicBezTo>
                  <a:lnTo>
                    <a:pt x="11391" y="822"/>
                  </a:lnTo>
                  <a:cubicBezTo>
                    <a:pt x="11413" y="776"/>
                    <a:pt x="11459" y="731"/>
                    <a:pt x="11482" y="685"/>
                  </a:cubicBezTo>
                  <a:lnTo>
                    <a:pt x="11505" y="685"/>
                  </a:lnTo>
                  <a:cubicBezTo>
                    <a:pt x="11573" y="594"/>
                    <a:pt x="11642" y="479"/>
                    <a:pt x="11710" y="388"/>
                  </a:cubicBezTo>
                  <a:lnTo>
                    <a:pt x="11779" y="320"/>
                  </a:lnTo>
                  <a:lnTo>
                    <a:pt x="11824" y="228"/>
                  </a:lnTo>
                  <a:cubicBezTo>
                    <a:pt x="11824" y="206"/>
                    <a:pt x="11847" y="183"/>
                    <a:pt x="11870" y="160"/>
                  </a:cubicBezTo>
                  <a:cubicBezTo>
                    <a:pt x="11870" y="137"/>
                    <a:pt x="11893" y="114"/>
                    <a:pt x="11893" y="69"/>
                  </a:cubicBezTo>
                  <a:cubicBezTo>
                    <a:pt x="11893" y="46"/>
                    <a:pt x="11893" y="23"/>
                    <a:pt x="11870" y="23"/>
                  </a:cubicBezTo>
                  <a:cubicBezTo>
                    <a:pt x="11847" y="0"/>
                    <a:pt x="11847" y="0"/>
                    <a:pt x="11824"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9771;p58">
              <a:extLst>
                <a:ext uri="{FF2B5EF4-FFF2-40B4-BE49-F238E27FC236}">
                  <a16:creationId xmlns:a16="http://schemas.microsoft.com/office/drawing/2014/main" id="{770D4B7B-42FE-E197-4B2E-B80BD614AE0A}"/>
                </a:ext>
              </a:extLst>
            </p:cNvPr>
            <p:cNvSpPr/>
            <p:nvPr/>
          </p:nvSpPr>
          <p:spPr>
            <a:xfrm>
              <a:off x="5932365" y="3042696"/>
              <a:ext cx="170982" cy="186008"/>
            </a:xfrm>
            <a:custGeom>
              <a:avLst/>
              <a:gdLst/>
              <a:ahLst/>
              <a:cxnLst/>
              <a:rect l="l" t="t" r="r" b="b"/>
              <a:pathLst>
                <a:path w="3630" h="3949" extrusionOk="0">
                  <a:moveTo>
                    <a:pt x="799" y="0"/>
                  </a:moveTo>
                  <a:cubicBezTo>
                    <a:pt x="776" y="0"/>
                    <a:pt x="730" y="23"/>
                    <a:pt x="708" y="23"/>
                  </a:cubicBezTo>
                  <a:cubicBezTo>
                    <a:pt x="685" y="46"/>
                    <a:pt x="685" y="46"/>
                    <a:pt x="662" y="46"/>
                  </a:cubicBezTo>
                  <a:cubicBezTo>
                    <a:pt x="639" y="69"/>
                    <a:pt x="616" y="92"/>
                    <a:pt x="571" y="92"/>
                  </a:cubicBezTo>
                  <a:cubicBezTo>
                    <a:pt x="502" y="114"/>
                    <a:pt x="434" y="137"/>
                    <a:pt x="388" y="137"/>
                  </a:cubicBezTo>
                  <a:lnTo>
                    <a:pt x="342" y="137"/>
                  </a:lnTo>
                  <a:cubicBezTo>
                    <a:pt x="320" y="160"/>
                    <a:pt x="297" y="160"/>
                    <a:pt x="274" y="183"/>
                  </a:cubicBezTo>
                  <a:lnTo>
                    <a:pt x="251" y="183"/>
                  </a:lnTo>
                  <a:cubicBezTo>
                    <a:pt x="228" y="183"/>
                    <a:pt x="228" y="206"/>
                    <a:pt x="205" y="206"/>
                  </a:cubicBezTo>
                  <a:lnTo>
                    <a:pt x="183" y="206"/>
                  </a:lnTo>
                  <a:cubicBezTo>
                    <a:pt x="183" y="206"/>
                    <a:pt x="183" y="228"/>
                    <a:pt x="183" y="228"/>
                  </a:cubicBezTo>
                  <a:lnTo>
                    <a:pt x="160" y="206"/>
                  </a:lnTo>
                  <a:cubicBezTo>
                    <a:pt x="114" y="228"/>
                    <a:pt x="69" y="251"/>
                    <a:pt x="23" y="251"/>
                  </a:cubicBezTo>
                  <a:lnTo>
                    <a:pt x="0" y="251"/>
                  </a:lnTo>
                  <a:cubicBezTo>
                    <a:pt x="0" y="251"/>
                    <a:pt x="0" y="274"/>
                    <a:pt x="0" y="274"/>
                  </a:cubicBezTo>
                  <a:cubicBezTo>
                    <a:pt x="0" y="297"/>
                    <a:pt x="0" y="320"/>
                    <a:pt x="23" y="320"/>
                  </a:cubicBezTo>
                  <a:cubicBezTo>
                    <a:pt x="69" y="365"/>
                    <a:pt x="91" y="388"/>
                    <a:pt x="114" y="411"/>
                  </a:cubicBezTo>
                  <a:cubicBezTo>
                    <a:pt x="137" y="434"/>
                    <a:pt x="160" y="457"/>
                    <a:pt x="183" y="480"/>
                  </a:cubicBezTo>
                  <a:lnTo>
                    <a:pt x="183" y="502"/>
                  </a:lnTo>
                  <a:cubicBezTo>
                    <a:pt x="251" y="571"/>
                    <a:pt x="297" y="639"/>
                    <a:pt x="342" y="708"/>
                  </a:cubicBezTo>
                  <a:lnTo>
                    <a:pt x="365" y="753"/>
                  </a:lnTo>
                  <a:lnTo>
                    <a:pt x="388" y="753"/>
                  </a:lnTo>
                  <a:lnTo>
                    <a:pt x="457" y="868"/>
                  </a:lnTo>
                  <a:cubicBezTo>
                    <a:pt x="502" y="936"/>
                    <a:pt x="548" y="982"/>
                    <a:pt x="594" y="1050"/>
                  </a:cubicBezTo>
                  <a:cubicBezTo>
                    <a:pt x="685" y="1164"/>
                    <a:pt x="753" y="1278"/>
                    <a:pt x="822" y="1415"/>
                  </a:cubicBezTo>
                  <a:lnTo>
                    <a:pt x="845" y="1415"/>
                  </a:lnTo>
                  <a:lnTo>
                    <a:pt x="890" y="1484"/>
                  </a:lnTo>
                  <a:cubicBezTo>
                    <a:pt x="913" y="1530"/>
                    <a:pt x="936" y="1575"/>
                    <a:pt x="959" y="1621"/>
                  </a:cubicBezTo>
                  <a:lnTo>
                    <a:pt x="1096" y="1803"/>
                  </a:lnTo>
                  <a:cubicBezTo>
                    <a:pt x="1118" y="1872"/>
                    <a:pt x="1164" y="1940"/>
                    <a:pt x="1210" y="1986"/>
                  </a:cubicBezTo>
                  <a:cubicBezTo>
                    <a:pt x="1233" y="2054"/>
                    <a:pt x="1278" y="2123"/>
                    <a:pt x="1324" y="2191"/>
                  </a:cubicBezTo>
                  <a:cubicBezTo>
                    <a:pt x="1392" y="2306"/>
                    <a:pt x="1461" y="2443"/>
                    <a:pt x="1529" y="2579"/>
                  </a:cubicBezTo>
                  <a:cubicBezTo>
                    <a:pt x="1552" y="2625"/>
                    <a:pt x="1575" y="2671"/>
                    <a:pt x="1598" y="2716"/>
                  </a:cubicBezTo>
                  <a:lnTo>
                    <a:pt x="1643" y="2762"/>
                  </a:lnTo>
                  <a:lnTo>
                    <a:pt x="1643" y="2785"/>
                  </a:lnTo>
                  <a:cubicBezTo>
                    <a:pt x="1643" y="2785"/>
                    <a:pt x="1666" y="2808"/>
                    <a:pt x="1666" y="2808"/>
                  </a:cubicBezTo>
                  <a:cubicBezTo>
                    <a:pt x="1666" y="2831"/>
                    <a:pt x="1689" y="2853"/>
                    <a:pt x="1689" y="2876"/>
                  </a:cubicBezTo>
                  <a:cubicBezTo>
                    <a:pt x="1712" y="2899"/>
                    <a:pt x="1735" y="2922"/>
                    <a:pt x="1758" y="2922"/>
                  </a:cubicBezTo>
                  <a:cubicBezTo>
                    <a:pt x="1780" y="2945"/>
                    <a:pt x="1780" y="2945"/>
                    <a:pt x="1803" y="2945"/>
                  </a:cubicBezTo>
                  <a:cubicBezTo>
                    <a:pt x="1826" y="2968"/>
                    <a:pt x="1849" y="2968"/>
                    <a:pt x="1895" y="2990"/>
                  </a:cubicBezTo>
                  <a:lnTo>
                    <a:pt x="1940" y="3013"/>
                  </a:lnTo>
                  <a:cubicBezTo>
                    <a:pt x="1963" y="3013"/>
                    <a:pt x="1986" y="3036"/>
                    <a:pt x="2031" y="3036"/>
                  </a:cubicBezTo>
                  <a:lnTo>
                    <a:pt x="2100" y="3082"/>
                  </a:lnTo>
                  <a:lnTo>
                    <a:pt x="2077" y="3059"/>
                  </a:lnTo>
                  <a:lnTo>
                    <a:pt x="2168" y="3104"/>
                  </a:lnTo>
                  <a:lnTo>
                    <a:pt x="2191" y="3104"/>
                  </a:lnTo>
                  <a:cubicBezTo>
                    <a:pt x="2237" y="3127"/>
                    <a:pt x="2283" y="3150"/>
                    <a:pt x="2305" y="3173"/>
                  </a:cubicBezTo>
                  <a:lnTo>
                    <a:pt x="2328" y="3196"/>
                  </a:lnTo>
                  <a:cubicBezTo>
                    <a:pt x="2374" y="3219"/>
                    <a:pt x="2397" y="3219"/>
                    <a:pt x="2442" y="3241"/>
                  </a:cubicBezTo>
                  <a:lnTo>
                    <a:pt x="2534" y="3287"/>
                  </a:lnTo>
                  <a:cubicBezTo>
                    <a:pt x="2579" y="3333"/>
                    <a:pt x="2648" y="3356"/>
                    <a:pt x="2716" y="3401"/>
                  </a:cubicBezTo>
                  <a:cubicBezTo>
                    <a:pt x="2739" y="3424"/>
                    <a:pt x="2785" y="3447"/>
                    <a:pt x="2808" y="3470"/>
                  </a:cubicBezTo>
                  <a:cubicBezTo>
                    <a:pt x="2853" y="3492"/>
                    <a:pt x="2922" y="3515"/>
                    <a:pt x="2967" y="3561"/>
                  </a:cubicBezTo>
                  <a:cubicBezTo>
                    <a:pt x="3013" y="3584"/>
                    <a:pt x="3059" y="3607"/>
                    <a:pt x="3104" y="3652"/>
                  </a:cubicBezTo>
                  <a:cubicBezTo>
                    <a:pt x="3127" y="3675"/>
                    <a:pt x="3173" y="3698"/>
                    <a:pt x="3196" y="3721"/>
                  </a:cubicBezTo>
                  <a:cubicBezTo>
                    <a:pt x="3218" y="3721"/>
                    <a:pt x="3218" y="3744"/>
                    <a:pt x="3241" y="3744"/>
                  </a:cubicBezTo>
                  <a:lnTo>
                    <a:pt x="3264" y="3766"/>
                  </a:lnTo>
                  <a:lnTo>
                    <a:pt x="3310" y="3789"/>
                  </a:lnTo>
                  <a:cubicBezTo>
                    <a:pt x="3333" y="3812"/>
                    <a:pt x="3355" y="3812"/>
                    <a:pt x="3355" y="3835"/>
                  </a:cubicBezTo>
                  <a:cubicBezTo>
                    <a:pt x="3378" y="3835"/>
                    <a:pt x="3378" y="3858"/>
                    <a:pt x="3401" y="3858"/>
                  </a:cubicBezTo>
                  <a:lnTo>
                    <a:pt x="3401" y="3881"/>
                  </a:lnTo>
                  <a:cubicBezTo>
                    <a:pt x="3424" y="3903"/>
                    <a:pt x="3447" y="3903"/>
                    <a:pt x="3469" y="3926"/>
                  </a:cubicBezTo>
                  <a:cubicBezTo>
                    <a:pt x="3492" y="3949"/>
                    <a:pt x="3515" y="3949"/>
                    <a:pt x="3538" y="3949"/>
                  </a:cubicBezTo>
                  <a:cubicBezTo>
                    <a:pt x="3561" y="3949"/>
                    <a:pt x="3584" y="3949"/>
                    <a:pt x="3606" y="3926"/>
                  </a:cubicBezTo>
                  <a:cubicBezTo>
                    <a:pt x="3629" y="3926"/>
                    <a:pt x="3629" y="3881"/>
                    <a:pt x="3629" y="3858"/>
                  </a:cubicBezTo>
                  <a:cubicBezTo>
                    <a:pt x="3606" y="3835"/>
                    <a:pt x="3606" y="3812"/>
                    <a:pt x="3584" y="3789"/>
                  </a:cubicBezTo>
                  <a:lnTo>
                    <a:pt x="3584" y="3766"/>
                  </a:lnTo>
                  <a:cubicBezTo>
                    <a:pt x="3561" y="3721"/>
                    <a:pt x="3538" y="3698"/>
                    <a:pt x="3538" y="3652"/>
                  </a:cubicBezTo>
                  <a:cubicBezTo>
                    <a:pt x="3492" y="3584"/>
                    <a:pt x="3469" y="3515"/>
                    <a:pt x="3424" y="3424"/>
                  </a:cubicBezTo>
                  <a:cubicBezTo>
                    <a:pt x="3378" y="3310"/>
                    <a:pt x="3310" y="3196"/>
                    <a:pt x="3218" y="3036"/>
                  </a:cubicBezTo>
                  <a:lnTo>
                    <a:pt x="3196" y="3013"/>
                  </a:lnTo>
                  <a:cubicBezTo>
                    <a:pt x="3150" y="2968"/>
                    <a:pt x="3127" y="2899"/>
                    <a:pt x="3104" y="2853"/>
                  </a:cubicBezTo>
                  <a:cubicBezTo>
                    <a:pt x="3081" y="2831"/>
                    <a:pt x="3059" y="2785"/>
                    <a:pt x="3036" y="2762"/>
                  </a:cubicBezTo>
                  <a:lnTo>
                    <a:pt x="2990" y="2694"/>
                  </a:lnTo>
                  <a:cubicBezTo>
                    <a:pt x="2876" y="2511"/>
                    <a:pt x="2785" y="2351"/>
                    <a:pt x="2671" y="2214"/>
                  </a:cubicBezTo>
                  <a:cubicBezTo>
                    <a:pt x="2511" y="1963"/>
                    <a:pt x="2328" y="1712"/>
                    <a:pt x="2123" y="1484"/>
                  </a:cubicBezTo>
                  <a:lnTo>
                    <a:pt x="2031" y="1393"/>
                  </a:lnTo>
                  <a:cubicBezTo>
                    <a:pt x="1986" y="1301"/>
                    <a:pt x="1917" y="1233"/>
                    <a:pt x="1849" y="1164"/>
                  </a:cubicBezTo>
                  <a:cubicBezTo>
                    <a:pt x="1758" y="1027"/>
                    <a:pt x="1666" y="913"/>
                    <a:pt x="1575" y="799"/>
                  </a:cubicBezTo>
                  <a:cubicBezTo>
                    <a:pt x="1507" y="731"/>
                    <a:pt x="1461" y="662"/>
                    <a:pt x="1415" y="617"/>
                  </a:cubicBezTo>
                  <a:lnTo>
                    <a:pt x="1324" y="502"/>
                  </a:lnTo>
                  <a:cubicBezTo>
                    <a:pt x="1255" y="411"/>
                    <a:pt x="1187" y="320"/>
                    <a:pt x="1118" y="251"/>
                  </a:cubicBezTo>
                  <a:cubicBezTo>
                    <a:pt x="1073" y="206"/>
                    <a:pt x="1050" y="160"/>
                    <a:pt x="1004" y="114"/>
                  </a:cubicBezTo>
                  <a:cubicBezTo>
                    <a:pt x="982" y="114"/>
                    <a:pt x="959" y="92"/>
                    <a:pt x="936" y="69"/>
                  </a:cubicBezTo>
                  <a:lnTo>
                    <a:pt x="913" y="46"/>
                  </a:lnTo>
                  <a:cubicBezTo>
                    <a:pt x="890" y="23"/>
                    <a:pt x="845" y="0"/>
                    <a:pt x="79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9772;p58">
              <a:extLst>
                <a:ext uri="{FF2B5EF4-FFF2-40B4-BE49-F238E27FC236}">
                  <a16:creationId xmlns:a16="http://schemas.microsoft.com/office/drawing/2014/main" id="{3940C38D-882A-0478-D945-170B5250F365}"/>
                </a:ext>
              </a:extLst>
            </p:cNvPr>
            <p:cNvSpPr/>
            <p:nvPr/>
          </p:nvSpPr>
          <p:spPr>
            <a:xfrm>
              <a:off x="5449590" y="2934074"/>
              <a:ext cx="523638" cy="159206"/>
            </a:xfrm>
            <a:custGeom>
              <a:avLst/>
              <a:gdLst/>
              <a:ahLst/>
              <a:cxnLst/>
              <a:rect l="l" t="t" r="r" b="b"/>
              <a:pathLst>
                <a:path w="11117" h="3380" extrusionOk="0">
                  <a:moveTo>
                    <a:pt x="115" y="1"/>
                  </a:moveTo>
                  <a:cubicBezTo>
                    <a:pt x="92" y="1"/>
                    <a:pt x="69" y="24"/>
                    <a:pt x="46" y="24"/>
                  </a:cubicBezTo>
                  <a:cubicBezTo>
                    <a:pt x="0" y="69"/>
                    <a:pt x="0" y="115"/>
                    <a:pt x="46" y="161"/>
                  </a:cubicBezTo>
                  <a:cubicBezTo>
                    <a:pt x="69" y="206"/>
                    <a:pt x="115" y="252"/>
                    <a:pt x="160" y="298"/>
                  </a:cubicBezTo>
                  <a:cubicBezTo>
                    <a:pt x="206" y="343"/>
                    <a:pt x="252" y="389"/>
                    <a:pt x="297" y="435"/>
                  </a:cubicBezTo>
                  <a:cubicBezTo>
                    <a:pt x="389" y="526"/>
                    <a:pt x="480" y="617"/>
                    <a:pt x="571" y="686"/>
                  </a:cubicBezTo>
                  <a:cubicBezTo>
                    <a:pt x="586" y="701"/>
                    <a:pt x="602" y="716"/>
                    <a:pt x="617" y="731"/>
                  </a:cubicBezTo>
                  <a:lnTo>
                    <a:pt x="617" y="731"/>
                  </a:lnTo>
                  <a:cubicBezTo>
                    <a:pt x="685" y="800"/>
                    <a:pt x="777" y="868"/>
                    <a:pt x="868" y="937"/>
                  </a:cubicBezTo>
                  <a:lnTo>
                    <a:pt x="845" y="937"/>
                  </a:lnTo>
                  <a:cubicBezTo>
                    <a:pt x="1096" y="1142"/>
                    <a:pt x="1370" y="1348"/>
                    <a:pt x="1667" y="1507"/>
                  </a:cubicBezTo>
                  <a:cubicBezTo>
                    <a:pt x="1941" y="1667"/>
                    <a:pt x="2237" y="1827"/>
                    <a:pt x="2534" y="1964"/>
                  </a:cubicBezTo>
                  <a:cubicBezTo>
                    <a:pt x="2671" y="2032"/>
                    <a:pt x="2831" y="2101"/>
                    <a:pt x="2968" y="2146"/>
                  </a:cubicBezTo>
                  <a:cubicBezTo>
                    <a:pt x="3105" y="2215"/>
                    <a:pt x="3264" y="2283"/>
                    <a:pt x="3401" y="2329"/>
                  </a:cubicBezTo>
                  <a:cubicBezTo>
                    <a:pt x="3470" y="2352"/>
                    <a:pt x="3561" y="2398"/>
                    <a:pt x="3630" y="2420"/>
                  </a:cubicBezTo>
                  <a:cubicBezTo>
                    <a:pt x="3698" y="2443"/>
                    <a:pt x="3789" y="2466"/>
                    <a:pt x="3858" y="2512"/>
                  </a:cubicBezTo>
                  <a:cubicBezTo>
                    <a:pt x="4018" y="2557"/>
                    <a:pt x="4178" y="2603"/>
                    <a:pt x="4337" y="2649"/>
                  </a:cubicBezTo>
                  <a:cubicBezTo>
                    <a:pt x="4634" y="2763"/>
                    <a:pt x="4954" y="2831"/>
                    <a:pt x="5250" y="2900"/>
                  </a:cubicBezTo>
                  <a:cubicBezTo>
                    <a:pt x="5410" y="2945"/>
                    <a:pt x="5570" y="2991"/>
                    <a:pt x="5730" y="3014"/>
                  </a:cubicBezTo>
                  <a:cubicBezTo>
                    <a:pt x="5889" y="3059"/>
                    <a:pt x="6049" y="3082"/>
                    <a:pt x="6209" y="3105"/>
                  </a:cubicBezTo>
                  <a:cubicBezTo>
                    <a:pt x="6255" y="3128"/>
                    <a:pt x="6300" y="3128"/>
                    <a:pt x="6346" y="3128"/>
                  </a:cubicBezTo>
                  <a:cubicBezTo>
                    <a:pt x="6506" y="3174"/>
                    <a:pt x="6665" y="3196"/>
                    <a:pt x="6825" y="3219"/>
                  </a:cubicBezTo>
                  <a:cubicBezTo>
                    <a:pt x="6917" y="3242"/>
                    <a:pt x="6985" y="3242"/>
                    <a:pt x="7076" y="3265"/>
                  </a:cubicBezTo>
                  <a:cubicBezTo>
                    <a:pt x="7145" y="3288"/>
                    <a:pt x="7236" y="3288"/>
                    <a:pt x="7327" y="3311"/>
                  </a:cubicBezTo>
                  <a:cubicBezTo>
                    <a:pt x="7487" y="3311"/>
                    <a:pt x="7647" y="3333"/>
                    <a:pt x="7807" y="3333"/>
                  </a:cubicBezTo>
                  <a:cubicBezTo>
                    <a:pt x="7967" y="3356"/>
                    <a:pt x="8149" y="3356"/>
                    <a:pt x="8309" y="3379"/>
                  </a:cubicBezTo>
                  <a:lnTo>
                    <a:pt x="9290" y="3379"/>
                  </a:lnTo>
                  <a:cubicBezTo>
                    <a:pt x="9473" y="3356"/>
                    <a:pt x="9633" y="3333"/>
                    <a:pt x="9815" y="3311"/>
                  </a:cubicBezTo>
                  <a:cubicBezTo>
                    <a:pt x="9975" y="3288"/>
                    <a:pt x="10135" y="3265"/>
                    <a:pt x="10295" y="3242"/>
                  </a:cubicBezTo>
                  <a:cubicBezTo>
                    <a:pt x="10409" y="3219"/>
                    <a:pt x="10523" y="3196"/>
                    <a:pt x="10660" y="3174"/>
                  </a:cubicBezTo>
                  <a:cubicBezTo>
                    <a:pt x="10706" y="3151"/>
                    <a:pt x="10774" y="3128"/>
                    <a:pt x="10843" y="3128"/>
                  </a:cubicBezTo>
                  <a:cubicBezTo>
                    <a:pt x="10865" y="3105"/>
                    <a:pt x="10888" y="3105"/>
                    <a:pt x="10911" y="3082"/>
                  </a:cubicBezTo>
                  <a:cubicBezTo>
                    <a:pt x="10979" y="3059"/>
                    <a:pt x="11048" y="3059"/>
                    <a:pt x="11071" y="2991"/>
                  </a:cubicBezTo>
                  <a:cubicBezTo>
                    <a:pt x="11094" y="2968"/>
                    <a:pt x="11094" y="2945"/>
                    <a:pt x="11116" y="2923"/>
                  </a:cubicBezTo>
                  <a:cubicBezTo>
                    <a:pt x="11116" y="2877"/>
                    <a:pt x="11094" y="2854"/>
                    <a:pt x="11094" y="2831"/>
                  </a:cubicBezTo>
                  <a:cubicBezTo>
                    <a:pt x="11071" y="2786"/>
                    <a:pt x="11002" y="2763"/>
                    <a:pt x="10957" y="2740"/>
                  </a:cubicBezTo>
                  <a:cubicBezTo>
                    <a:pt x="10888" y="2740"/>
                    <a:pt x="10797" y="2763"/>
                    <a:pt x="10728" y="2763"/>
                  </a:cubicBezTo>
                  <a:cubicBezTo>
                    <a:pt x="10706" y="2786"/>
                    <a:pt x="10706" y="2786"/>
                    <a:pt x="10706" y="2786"/>
                  </a:cubicBezTo>
                  <a:cubicBezTo>
                    <a:pt x="10706" y="2763"/>
                    <a:pt x="10706" y="2740"/>
                    <a:pt x="10706" y="2717"/>
                  </a:cubicBezTo>
                  <a:cubicBezTo>
                    <a:pt x="10683" y="2649"/>
                    <a:pt x="10614" y="2580"/>
                    <a:pt x="10546" y="2580"/>
                  </a:cubicBezTo>
                  <a:lnTo>
                    <a:pt x="10454" y="2580"/>
                  </a:lnTo>
                  <a:cubicBezTo>
                    <a:pt x="10438" y="2564"/>
                    <a:pt x="10411" y="2548"/>
                    <a:pt x="10380" y="2548"/>
                  </a:cubicBezTo>
                  <a:cubicBezTo>
                    <a:pt x="10367" y="2548"/>
                    <a:pt x="10354" y="2551"/>
                    <a:pt x="10340" y="2557"/>
                  </a:cubicBezTo>
                  <a:cubicBezTo>
                    <a:pt x="10135" y="2580"/>
                    <a:pt x="9952" y="2603"/>
                    <a:pt x="9747" y="2649"/>
                  </a:cubicBezTo>
                  <a:cubicBezTo>
                    <a:pt x="9564" y="2671"/>
                    <a:pt x="9359" y="2694"/>
                    <a:pt x="9176" y="2694"/>
                  </a:cubicBezTo>
                  <a:lnTo>
                    <a:pt x="9131" y="2694"/>
                  </a:lnTo>
                  <a:cubicBezTo>
                    <a:pt x="9062" y="2717"/>
                    <a:pt x="8994" y="2717"/>
                    <a:pt x="8902" y="2717"/>
                  </a:cubicBezTo>
                  <a:lnTo>
                    <a:pt x="8834" y="2717"/>
                  </a:lnTo>
                  <a:cubicBezTo>
                    <a:pt x="8788" y="2740"/>
                    <a:pt x="8765" y="2740"/>
                    <a:pt x="8720" y="2740"/>
                  </a:cubicBezTo>
                  <a:lnTo>
                    <a:pt x="8400" y="2740"/>
                  </a:lnTo>
                  <a:cubicBezTo>
                    <a:pt x="8377" y="2740"/>
                    <a:pt x="8377" y="2740"/>
                    <a:pt x="8377" y="2763"/>
                  </a:cubicBezTo>
                  <a:cubicBezTo>
                    <a:pt x="8286" y="2763"/>
                    <a:pt x="8218" y="2763"/>
                    <a:pt x="8126" y="2740"/>
                  </a:cubicBezTo>
                  <a:cubicBezTo>
                    <a:pt x="7944" y="2740"/>
                    <a:pt x="7784" y="2740"/>
                    <a:pt x="7601" y="2717"/>
                  </a:cubicBezTo>
                  <a:cubicBezTo>
                    <a:pt x="7442" y="2717"/>
                    <a:pt x="7259" y="2694"/>
                    <a:pt x="7076" y="2671"/>
                  </a:cubicBezTo>
                  <a:cubicBezTo>
                    <a:pt x="6894" y="2671"/>
                    <a:pt x="6711" y="2649"/>
                    <a:pt x="6529" y="2626"/>
                  </a:cubicBezTo>
                  <a:cubicBezTo>
                    <a:pt x="6460" y="2626"/>
                    <a:pt x="6369" y="2603"/>
                    <a:pt x="6277" y="2603"/>
                  </a:cubicBezTo>
                  <a:cubicBezTo>
                    <a:pt x="6255" y="2603"/>
                    <a:pt x="6209" y="2580"/>
                    <a:pt x="6163" y="2580"/>
                  </a:cubicBezTo>
                  <a:lnTo>
                    <a:pt x="5981" y="2580"/>
                  </a:lnTo>
                  <a:cubicBezTo>
                    <a:pt x="5867" y="2580"/>
                    <a:pt x="5752" y="2557"/>
                    <a:pt x="5638" y="2534"/>
                  </a:cubicBezTo>
                  <a:cubicBezTo>
                    <a:pt x="5524" y="2512"/>
                    <a:pt x="5410" y="2489"/>
                    <a:pt x="5296" y="2466"/>
                  </a:cubicBezTo>
                  <a:cubicBezTo>
                    <a:pt x="5182" y="2420"/>
                    <a:pt x="5045" y="2398"/>
                    <a:pt x="4931" y="2375"/>
                  </a:cubicBezTo>
                  <a:cubicBezTo>
                    <a:pt x="4817" y="2329"/>
                    <a:pt x="4680" y="2306"/>
                    <a:pt x="4566" y="2261"/>
                  </a:cubicBezTo>
                  <a:cubicBezTo>
                    <a:pt x="4497" y="2261"/>
                    <a:pt x="4451" y="2238"/>
                    <a:pt x="4406" y="2238"/>
                  </a:cubicBezTo>
                  <a:cubicBezTo>
                    <a:pt x="4337" y="2215"/>
                    <a:pt x="4292" y="2215"/>
                    <a:pt x="4223" y="2192"/>
                  </a:cubicBezTo>
                  <a:cubicBezTo>
                    <a:pt x="4178" y="2192"/>
                    <a:pt x="4132" y="2192"/>
                    <a:pt x="4086" y="2169"/>
                  </a:cubicBezTo>
                  <a:cubicBezTo>
                    <a:pt x="4041" y="2146"/>
                    <a:pt x="3972" y="2146"/>
                    <a:pt x="3926" y="2124"/>
                  </a:cubicBezTo>
                  <a:lnTo>
                    <a:pt x="3881" y="2124"/>
                  </a:lnTo>
                  <a:cubicBezTo>
                    <a:pt x="3812" y="2101"/>
                    <a:pt x="3744" y="2078"/>
                    <a:pt x="3675" y="2055"/>
                  </a:cubicBezTo>
                  <a:cubicBezTo>
                    <a:pt x="3538" y="2009"/>
                    <a:pt x="3401" y="1964"/>
                    <a:pt x="3287" y="1918"/>
                  </a:cubicBezTo>
                  <a:cubicBezTo>
                    <a:pt x="3219" y="1895"/>
                    <a:pt x="3173" y="1873"/>
                    <a:pt x="3105" y="1850"/>
                  </a:cubicBezTo>
                  <a:cubicBezTo>
                    <a:pt x="3059" y="1827"/>
                    <a:pt x="2991" y="1804"/>
                    <a:pt x="2922" y="1781"/>
                  </a:cubicBezTo>
                  <a:lnTo>
                    <a:pt x="2899" y="1781"/>
                  </a:lnTo>
                  <a:cubicBezTo>
                    <a:pt x="2808" y="1736"/>
                    <a:pt x="2717" y="1713"/>
                    <a:pt x="2625" y="1667"/>
                  </a:cubicBezTo>
                  <a:cubicBezTo>
                    <a:pt x="2603" y="1644"/>
                    <a:pt x="2580" y="1644"/>
                    <a:pt x="2534" y="1621"/>
                  </a:cubicBezTo>
                  <a:cubicBezTo>
                    <a:pt x="2397" y="1553"/>
                    <a:pt x="2260" y="1485"/>
                    <a:pt x="2123" y="1416"/>
                  </a:cubicBezTo>
                  <a:cubicBezTo>
                    <a:pt x="1986" y="1325"/>
                    <a:pt x="1827" y="1256"/>
                    <a:pt x="1690" y="1165"/>
                  </a:cubicBezTo>
                  <a:cubicBezTo>
                    <a:pt x="1553" y="1096"/>
                    <a:pt x="1416" y="1005"/>
                    <a:pt x="1279" y="914"/>
                  </a:cubicBezTo>
                  <a:cubicBezTo>
                    <a:pt x="1210" y="868"/>
                    <a:pt x="1165" y="823"/>
                    <a:pt x="1096" y="777"/>
                  </a:cubicBezTo>
                  <a:cubicBezTo>
                    <a:pt x="1028" y="731"/>
                    <a:pt x="959" y="686"/>
                    <a:pt x="913" y="640"/>
                  </a:cubicBezTo>
                  <a:cubicBezTo>
                    <a:pt x="868" y="594"/>
                    <a:pt x="799" y="572"/>
                    <a:pt x="754" y="526"/>
                  </a:cubicBezTo>
                  <a:cubicBezTo>
                    <a:pt x="708" y="503"/>
                    <a:pt x="662" y="457"/>
                    <a:pt x="617" y="435"/>
                  </a:cubicBezTo>
                  <a:cubicBezTo>
                    <a:pt x="525" y="366"/>
                    <a:pt x="434" y="298"/>
                    <a:pt x="366" y="229"/>
                  </a:cubicBezTo>
                  <a:cubicBezTo>
                    <a:pt x="320" y="206"/>
                    <a:pt x="297" y="183"/>
                    <a:pt x="274" y="161"/>
                  </a:cubicBezTo>
                  <a:cubicBezTo>
                    <a:pt x="252" y="115"/>
                    <a:pt x="206" y="69"/>
                    <a:pt x="183" y="47"/>
                  </a:cubicBezTo>
                  <a:cubicBezTo>
                    <a:pt x="160" y="24"/>
                    <a:pt x="137" y="1"/>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9773;p58">
              <a:extLst>
                <a:ext uri="{FF2B5EF4-FFF2-40B4-BE49-F238E27FC236}">
                  <a16:creationId xmlns:a16="http://schemas.microsoft.com/office/drawing/2014/main" id="{822B4F4A-AD5A-9A32-59D7-C34B51BCCA2B}"/>
                </a:ext>
              </a:extLst>
            </p:cNvPr>
            <p:cNvSpPr/>
            <p:nvPr/>
          </p:nvSpPr>
          <p:spPr>
            <a:xfrm>
              <a:off x="5292590" y="2916881"/>
              <a:ext cx="177482" cy="71031"/>
            </a:xfrm>
            <a:custGeom>
              <a:avLst/>
              <a:gdLst/>
              <a:ahLst/>
              <a:cxnLst/>
              <a:rect l="l" t="t" r="r" b="b"/>
              <a:pathLst>
                <a:path w="3768" h="1508" extrusionOk="0">
                  <a:moveTo>
                    <a:pt x="846" y="1119"/>
                  </a:moveTo>
                  <a:cubicBezTo>
                    <a:pt x="846" y="1119"/>
                    <a:pt x="846" y="1119"/>
                    <a:pt x="846" y="1142"/>
                  </a:cubicBezTo>
                  <a:lnTo>
                    <a:pt x="754" y="1142"/>
                  </a:lnTo>
                  <a:cubicBezTo>
                    <a:pt x="777" y="1142"/>
                    <a:pt x="823" y="1119"/>
                    <a:pt x="846" y="1119"/>
                  </a:cubicBezTo>
                  <a:close/>
                  <a:moveTo>
                    <a:pt x="3333" y="1"/>
                  </a:moveTo>
                  <a:cubicBezTo>
                    <a:pt x="3311" y="1"/>
                    <a:pt x="3311" y="1"/>
                    <a:pt x="3288" y="23"/>
                  </a:cubicBezTo>
                  <a:lnTo>
                    <a:pt x="3265" y="23"/>
                  </a:lnTo>
                  <a:cubicBezTo>
                    <a:pt x="3219" y="23"/>
                    <a:pt x="3197" y="46"/>
                    <a:pt x="3174" y="46"/>
                  </a:cubicBezTo>
                  <a:cubicBezTo>
                    <a:pt x="3060" y="92"/>
                    <a:pt x="2945" y="138"/>
                    <a:pt x="2808" y="160"/>
                  </a:cubicBezTo>
                  <a:cubicBezTo>
                    <a:pt x="2672" y="206"/>
                    <a:pt x="2512" y="252"/>
                    <a:pt x="2352" y="297"/>
                  </a:cubicBezTo>
                  <a:cubicBezTo>
                    <a:pt x="2215" y="343"/>
                    <a:pt x="2055" y="389"/>
                    <a:pt x="1918" y="434"/>
                  </a:cubicBezTo>
                  <a:cubicBezTo>
                    <a:pt x="1759" y="503"/>
                    <a:pt x="1599" y="548"/>
                    <a:pt x="1439" y="617"/>
                  </a:cubicBezTo>
                  <a:cubicBezTo>
                    <a:pt x="1348" y="663"/>
                    <a:pt x="1234" y="708"/>
                    <a:pt x="1119" y="754"/>
                  </a:cubicBezTo>
                  <a:cubicBezTo>
                    <a:pt x="982" y="800"/>
                    <a:pt x="868" y="868"/>
                    <a:pt x="754" y="914"/>
                  </a:cubicBezTo>
                  <a:cubicBezTo>
                    <a:pt x="640" y="959"/>
                    <a:pt x="526" y="1005"/>
                    <a:pt x="412" y="1073"/>
                  </a:cubicBezTo>
                  <a:cubicBezTo>
                    <a:pt x="343" y="1096"/>
                    <a:pt x="298" y="1119"/>
                    <a:pt x="252" y="1119"/>
                  </a:cubicBezTo>
                  <a:cubicBezTo>
                    <a:pt x="206" y="1142"/>
                    <a:pt x="184" y="1142"/>
                    <a:pt x="161" y="1165"/>
                  </a:cubicBezTo>
                  <a:cubicBezTo>
                    <a:pt x="138" y="1165"/>
                    <a:pt x="115" y="1188"/>
                    <a:pt x="115" y="1188"/>
                  </a:cubicBezTo>
                  <a:cubicBezTo>
                    <a:pt x="69" y="1210"/>
                    <a:pt x="47" y="1210"/>
                    <a:pt x="24" y="1256"/>
                  </a:cubicBezTo>
                  <a:cubicBezTo>
                    <a:pt x="1" y="1279"/>
                    <a:pt x="1" y="1347"/>
                    <a:pt x="24" y="1370"/>
                  </a:cubicBezTo>
                  <a:cubicBezTo>
                    <a:pt x="47" y="1393"/>
                    <a:pt x="69" y="1416"/>
                    <a:pt x="92" y="1416"/>
                  </a:cubicBezTo>
                  <a:cubicBezTo>
                    <a:pt x="161" y="1416"/>
                    <a:pt x="206" y="1393"/>
                    <a:pt x="298" y="1393"/>
                  </a:cubicBezTo>
                  <a:lnTo>
                    <a:pt x="572" y="1393"/>
                  </a:lnTo>
                  <a:cubicBezTo>
                    <a:pt x="640" y="1393"/>
                    <a:pt x="731" y="1393"/>
                    <a:pt x="800" y="1416"/>
                  </a:cubicBezTo>
                  <a:lnTo>
                    <a:pt x="823" y="1416"/>
                  </a:lnTo>
                  <a:cubicBezTo>
                    <a:pt x="868" y="1393"/>
                    <a:pt x="914" y="1393"/>
                    <a:pt x="960" y="1370"/>
                  </a:cubicBezTo>
                  <a:lnTo>
                    <a:pt x="982" y="1370"/>
                  </a:lnTo>
                  <a:cubicBezTo>
                    <a:pt x="1028" y="1370"/>
                    <a:pt x="1051" y="1393"/>
                    <a:pt x="1051" y="1439"/>
                  </a:cubicBezTo>
                  <a:cubicBezTo>
                    <a:pt x="1119" y="1439"/>
                    <a:pt x="1165" y="1461"/>
                    <a:pt x="1234" y="1461"/>
                  </a:cubicBezTo>
                  <a:cubicBezTo>
                    <a:pt x="1279" y="1461"/>
                    <a:pt x="1348" y="1484"/>
                    <a:pt x="1416" y="1484"/>
                  </a:cubicBezTo>
                  <a:cubicBezTo>
                    <a:pt x="1485" y="1507"/>
                    <a:pt x="1553" y="1507"/>
                    <a:pt x="1644" y="1507"/>
                  </a:cubicBezTo>
                  <a:lnTo>
                    <a:pt x="1759" y="1507"/>
                  </a:lnTo>
                  <a:cubicBezTo>
                    <a:pt x="1804" y="1507"/>
                    <a:pt x="1850" y="1484"/>
                    <a:pt x="1873" y="1461"/>
                  </a:cubicBezTo>
                  <a:cubicBezTo>
                    <a:pt x="1941" y="1439"/>
                    <a:pt x="2010" y="1416"/>
                    <a:pt x="2055" y="1393"/>
                  </a:cubicBezTo>
                  <a:cubicBezTo>
                    <a:pt x="2215" y="1302"/>
                    <a:pt x="2375" y="1210"/>
                    <a:pt x="2535" y="1142"/>
                  </a:cubicBezTo>
                  <a:cubicBezTo>
                    <a:pt x="2717" y="1051"/>
                    <a:pt x="2877" y="982"/>
                    <a:pt x="3060" y="914"/>
                  </a:cubicBezTo>
                  <a:cubicBezTo>
                    <a:pt x="3174" y="891"/>
                    <a:pt x="3265" y="845"/>
                    <a:pt x="3379" y="822"/>
                  </a:cubicBezTo>
                  <a:cubicBezTo>
                    <a:pt x="3470" y="800"/>
                    <a:pt x="3585" y="777"/>
                    <a:pt x="3699" y="754"/>
                  </a:cubicBezTo>
                  <a:cubicBezTo>
                    <a:pt x="3744" y="754"/>
                    <a:pt x="3767" y="708"/>
                    <a:pt x="3767" y="663"/>
                  </a:cubicBezTo>
                  <a:cubicBezTo>
                    <a:pt x="3744" y="617"/>
                    <a:pt x="3699" y="594"/>
                    <a:pt x="3653" y="594"/>
                  </a:cubicBezTo>
                  <a:cubicBezTo>
                    <a:pt x="3585" y="617"/>
                    <a:pt x="3516" y="617"/>
                    <a:pt x="3425" y="640"/>
                  </a:cubicBezTo>
                  <a:cubicBezTo>
                    <a:pt x="3425" y="640"/>
                    <a:pt x="3425" y="617"/>
                    <a:pt x="3402" y="617"/>
                  </a:cubicBezTo>
                  <a:cubicBezTo>
                    <a:pt x="3448" y="594"/>
                    <a:pt x="3470" y="571"/>
                    <a:pt x="3470" y="548"/>
                  </a:cubicBezTo>
                  <a:cubicBezTo>
                    <a:pt x="3493" y="526"/>
                    <a:pt x="3493" y="480"/>
                    <a:pt x="3493" y="457"/>
                  </a:cubicBezTo>
                  <a:cubicBezTo>
                    <a:pt x="3493" y="457"/>
                    <a:pt x="3470" y="434"/>
                    <a:pt x="3470" y="412"/>
                  </a:cubicBezTo>
                  <a:cubicBezTo>
                    <a:pt x="3470" y="434"/>
                    <a:pt x="3470" y="434"/>
                    <a:pt x="3470" y="434"/>
                  </a:cubicBezTo>
                  <a:cubicBezTo>
                    <a:pt x="3470" y="389"/>
                    <a:pt x="3448" y="343"/>
                    <a:pt x="3448" y="275"/>
                  </a:cubicBezTo>
                  <a:cubicBezTo>
                    <a:pt x="3448" y="252"/>
                    <a:pt x="3448" y="229"/>
                    <a:pt x="3448" y="206"/>
                  </a:cubicBezTo>
                  <a:cubicBezTo>
                    <a:pt x="3448" y="183"/>
                    <a:pt x="3470" y="160"/>
                    <a:pt x="3470" y="138"/>
                  </a:cubicBezTo>
                  <a:cubicBezTo>
                    <a:pt x="3470" y="69"/>
                    <a:pt x="3425" y="23"/>
                    <a:pt x="337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9774;p58">
              <a:extLst>
                <a:ext uri="{FF2B5EF4-FFF2-40B4-BE49-F238E27FC236}">
                  <a16:creationId xmlns:a16="http://schemas.microsoft.com/office/drawing/2014/main" id="{1C690A74-9509-5884-7D62-84D4C2C20ECC}"/>
                </a:ext>
              </a:extLst>
            </p:cNvPr>
            <p:cNvSpPr/>
            <p:nvPr/>
          </p:nvSpPr>
          <p:spPr>
            <a:xfrm>
              <a:off x="5229187" y="2729831"/>
              <a:ext cx="92509" cy="240835"/>
            </a:xfrm>
            <a:custGeom>
              <a:avLst/>
              <a:gdLst/>
              <a:ahLst/>
              <a:cxnLst/>
              <a:rect l="l" t="t" r="r" b="b"/>
              <a:pathLst>
                <a:path w="1964" h="5113" extrusionOk="0">
                  <a:moveTo>
                    <a:pt x="300" y="162"/>
                  </a:moveTo>
                  <a:cubicBezTo>
                    <a:pt x="320" y="184"/>
                    <a:pt x="321" y="206"/>
                    <a:pt x="343" y="228"/>
                  </a:cubicBezTo>
                  <a:cubicBezTo>
                    <a:pt x="343" y="251"/>
                    <a:pt x="343" y="251"/>
                    <a:pt x="343" y="251"/>
                  </a:cubicBezTo>
                  <a:cubicBezTo>
                    <a:pt x="343" y="274"/>
                    <a:pt x="365" y="297"/>
                    <a:pt x="365" y="342"/>
                  </a:cubicBezTo>
                  <a:cubicBezTo>
                    <a:pt x="343" y="297"/>
                    <a:pt x="343" y="274"/>
                    <a:pt x="320" y="228"/>
                  </a:cubicBezTo>
                  <a:cubicBezTo>
                    <a:pt x="320" y="210"/>
                    <a:pt x="305" y="192"/>
                    <a:pt x="300" y="162"/>
                  </a:cubicBezTo>
                  <a:close/>
                  <a:moveTo>
                    <a:pt x="411" y="0"/>
                  </a:moveTo>
                  <a:cubicBezTo>
                    <a:pt x="411" y="0"/>
                    <a:pt x="388" y="23"/>
                    <a:pt x="388" y="23"/>
                  </a:cubicBezTo>
                  <a:cubicBezTo>
                    <a:pt x="331" y="23"/>
                    <a:pt x="290" y="71"/>
                    <a:pt x="291" y="126"/>
                  </a:cubicBezTo>
                  <a:lnTo>
                    <a:pt x="291" y="126"/>
                  </a:lnTo>
                  <a:cubicBezTo>
                    <a:pt x="267" y="88"/>
                    <a:pt x="227" y="67"/>
                    <a:pt x="206" y="46"/>
                  </a:cubicBezTo>
                  <a:cubicBezTo>
                    <a:pt x="183" y="23"/>
                    <a:pt x="160" y="11"/>
                    <a:pt x="140" y="11"/>
                  </a:cubicBezTo>
                  <a:cubicBezTo>
                    <a:pt x="120" y="11"/>
                    <a:pt x="103" y="23"/>
                    <a:pt x="92" y="46"/>
                  </a:cubicBezTo>
                  <a:cubicBezTo>
                    <a:pt x="46" y="69"/>
                    <a:pt x="46" y="137"/>
                    <a:pt x="92" y="160"/>
                  </a:cubicBezTo>
                  <a:cubicBezTo>
                    <a:pt x="92" y="183"/>
                    <a:pt x="114" y="183"/>
                    <a:pt x="114" y="205"/>
                  </a:cubicBezTo>
                  <a:cubicBezTo>
                    <a:pt x="137" y="205"/>
                    <a:pt x="137" y="205"/>
                    <a:pt x="137" y="228"/>
                  </a:cubicBezTo>
                  <a:cubicBezTo>
                    <a:pt x="160" y="274"/>
                    <a:pt x="160" y="297"/>
                    <a:pt x="183" y="342"/>
                  </a:cubicBezTo>
                  <a:cubicBezTo>
                    <a:pt x="183" y="403"/>
                    <a:pt x="183" y="446"/>
                    <a:pt x="183" y="502"/>
                  </a:cubicBezTo>
                  <a:cubicBezTo>
                    <a:pt x="160" y="571"/>
                    <a:pt x="160" y="639"/>
                    <a:pt x="137" y="685"/>
                  </a:cubicBezTo>
                  <a:cubicBezTo>
                    <a:pt x="137" y="776"/>
                    <a:pt x="114" y="845"/>
                    <a:pt x="114" y="913"/>
                  </a:cubicBezTo>
                  <a:cubicBezTo>
                    <a:pt x="92" y="982"/>
                    <a:pt x="92" y="1050"/>
                    <a:pt x="69" y="1141"/>
                  </a:cubicBezTo>
                  <a:cubicBezTo>
                    <a:pt x="46" y="1210"/>
                    <a:pt x="46" y="1301"/>
                    <a:pt x="46" y="1392"/>
                  </a:cubicBezTo>
                  <a:cubicBezTo>
                    <a:pt x="46" y="1392"/>
                    <a:pt x="23" y="1415"/>
                    <a:pt x="23" y="1415"/>
                  </a:cubicBezTo>
                  <a:cubicBezTo>
                    <a:pt x="23" y="1575"/>
                    <a:pt x="0" y="1735"/>
                    <a:pt x="0" y="1895"/>
                  </a:cubicBezTo>
                  <a:cubicBezTo>
                    <a:pt x="0" y="2054"/>
                    <a:pt x="0" y="2191"/>
                    <a:pt x="0" y="2351"/>
                  </a:cubicBezTo>
                  <a:cubicBezTo>
                    <a:pt x="23" y="2511"/>
                    <a:pt x="46" y="2671"/>
                    <a:pt x="92" y="2830"/>
                  </a:cubicBezTo>
                  <a:cubicBezTo>
                    <a:pt x="92" y="2899"/>
                    <a:pt x="114" y="2967"/>
                    <a:pt x="137" y="3059"/>
                  </a:cubicBezTo>
                  <a:cubicBezTo>
                    <a:pt x="160" y="3127"/>
                    <a:pt x="183" y="3196"/>
                    <a:pt x="206" y="3287"/>
                  </a:cubicBezTo>
                  <a:cubicBezTo>
                    <a:pt x="229" y="3424"/>
                    <a:pt x="297" y="3561"/>
                    <a:pt x="343" y="3721"/>
                  </a:cubicBezTo>
                  <a:cubicBezTo>
                    <a:pt x="411" y="3858"/>
                    <a:pt x="480" y="4017"/>
                    <a:pt x="548" y="4154"/>
                  </a:cubicBezTo>
                  <a:cubicBezTo>
                    <a:pt x="594" y="4223"/>
                    <a:pt x="617" y="4268"/>
                    <a:pt x="662" y="4337"/>
                  </a:cubicBezTo>
                  <a:cubicBezTo>
                    <a:pt x="708" y="4405"/>
                    <a:pt x="754" y="4451"/>
                    <a:pt x="799" y="4519"/>
                  </a:cubicBezTo>
                  <a:cubicBezTo>
                    <a:pt x="845" y="4588"/>
                    <a:pt x="890" y="4656"/>
                    <a:pt x="959" y="4725"/>
                  </a:cubicBezTo>
                  <a:cubicBezTo>
                    <a:pt x="1005" y="4771"/>
                    <a:pt x="1050" y="4816"/>
                    <a:pt x="1096" y="4862"/>
                  </a:cubicBezTo>
                  <a:cubicBezTo>
                    <a:pt x="1164" y="4930"/>
                    <a:pt x="1210" y="4976"/>
                    <a:pt x="1279" y="5044"/>
                  </a:cubicBezTo>
                  <a:cubicBezTo>
                    <a:pt x="1301" y="5044"/>
                    <a:pt x="1324" y="5067"/>
                    <a:pt x="1347" y="5090"/>
                  </a:cubicBezTo>
                  <a:cubicBezTo>
                    <a:pt x="1393" y="5113"/>
                    <a:pt x="1438" y="5113"/>
                    <a:pt x="1484" y="5113"/>
                  </a:cubicBezTo>
                  <a:cubicBezTo>
                    <a:pt x="1530" y="5113"/>
                    <a:pt x="1552" y="5113"/>
                    <a:pt x="1598" y="5090"/>
                  </a:cubicBezTo>
                  <a:cubicBezTo>
                    <a:pt x="1621" y="5090"/>
                    <a:pt x="1667" y="5067"/>
                    <a:pt x="1689" y="5067"/>
                  </a:cubicBezTo>
                  <a:cubicBezTo>
                    <a:pt x="1735" y="5044"/>
                    <a:pt x="1781" y="5022"/>
                    <a:pt x="1803" y="5022"/>
                  </a:cubicBezTo>
                  <a:cubicBezTo>
                    <a:pt x="1826" y="5022"/>
                    <a:pt x="1826" y="4999"/>
                    <a:pt x="1849" y="4999"/>
                  </a:cubicBezTo>
                  <a:cubicBezTo>
                    <a:pt x="1849" y="4999"/>
                    <a:pt x="1872" y="4999"/>
                    <a:pt x="1895" y="4976"/>
                  </a:cubicBezTo>
                  <a:cubicBezTo>
                    <a:pt x="1918" y="4976"/>
                    <a:pt x="1918" y="4953"/>
                    <a:pt x="1940" y="4930"/>
                  </a:cubicBezTo>
                  <a:cubicBezTo>
                    <a:pt x="1963" y="4885"/>
                    <a:pt x="1963" y="4816"/>
                    <a:pt x="1940" y="4771"/>
                  </a:cubicBezTo>
                  <a:cubicBezTo>
                    <a:pt x="1918" y="4725"/>
                    <a:pt x="1872" y="4702"/>
                    <a:pt x="1849" y="4679"/>
                  </a:cubicBezTo>
                  <a:cubicBezTo>
                    <a:pt x="1735" y="4611"/>
                    <a:pt x="1621" y="4565"/>
                    <a:pt x="1507" y="4474"/>
                  </a:cubicBezTo>
                  <a:cubicBezTo>
                    <a:pt x="1507" y="4474"/>
                    <a:pt x="1484" y="4474"/>
                    <a:pt x="1484" y="4451"/>
                  </a:cubicBezTo>
                  <a:cubicBezTo>
                    <a:pt x="1484" y="4451"/>
                    <a:pt x="1461" y="4451"/>
                    <a:pt x="1461" y="4428"/>
                  </a:cubicBezTo>
                  <a:cubicBezTo>
                    <a:pt x="1393" y="4360"/>
                    <a:pt x="1301" y="4291"/>
                    <a:pt x="1233" y="4200"/>
                  </a:cubicBezTo>
                  <a:cubicBezTo>
                    <a:pt x="1210" y="4154"/>
                    <a:pt x="1164" y="4109"/>
                    <a:pt x="1119" y="4063"/>
                  </a:cubicBezTo>
                  <a:cubicBezTo>
                    <a:pt x="1096" y="3994"/>
                    <a:pt x="1050" y="3949"/>
                    <a:pt x="1027" y="3880"/>
                  </a:cubicBezTo>
                  <a:cubicBezTo>
                    <a:pt x="959" y="3766"/>
                    <a:pt x="868" y="3675"/>
                    <a:pt x="799" y="3561"/>
                  </a:cubicBezTo>
                  <a:cubicBezTo>
                    <a:pt x="776" y="3470"/>
                    <a:pt x="754" y="3401"/>
                    <a:pt x="731" y="3310"/>
                  </a:cubicBezTo>
                  <a:cubicBezTo>
                    <a:pt x="708" y="3241"/>
                    <a:pt x="662" y="3173"/>
                    <a:pt x="639" y="3104"/>
                  </a:cubicBezTo>
                  <a:cubicBezTo>
                    <a:pt x="617" y="3013"/>
                    <a:pt x="594" y="2922"/>
                    <a:pt x="571" y="2830"/>
                  </a:cubicBezTo>
                  <a:cubicBezTo>
                    <a:pt x="548" y="2762"/>
                    <a:pt x="525" y="2671"/>
                    <a:pt x="525" y="2579"/>
                  </a:cubicBezTo>
                  <a:cubicBezTo>
                    <a:pt x="502" y="2442"/>
                    <a:pt x="502" y="2305"/>
                    <a:pt x="502" y="2168"/>
                  </a:cubicBezTo>
                  <a:cubicBezTo>
                    <a:pt x="525" y="2077"/>
                    <a:pt x="525" y="2009"/>
                    <a:pt x="525" y="1940"/>
                  </a:cubicBezTo>
                  <a:cubicBezTo>
                    <a:pt x="525" y="1849"/>
                    <a:pt x="525" y="1780"/>
                    <a:pt x="525" y="1712"/>
                  </a:cubicBezTo>
                  <a:cubicBezTo>
                    <a:pt x="548" y="1643"/>
                    <a:pt x="548" y="1575"/>
                    <a:pt x="548" y="1484"/>
                  </a:cubicBezTo>
                  <a:cubicBezTo>
                    <a:pt x="548" y="1415"/>
                    <a:pt x="548" y="1347"/>
                    <a:pt x="548" y="1278"/>
                  </a:cubicBezTo>
                  <a:cubicBezTo>
                    <a:pt x="571" y="1210"/>
                    <a:pt x="571" y="1141"/>
                    <a:pt x="571" y="1073"/>
                  </a:cubicBezTo>
                  <a:cubicBezTo>
                    <a:pt x="571" y="1004"/>
                    <a:pt x="594" y="913"/>
                    <a:pt x="594" y="845"/>
                  </a:cubicBezTo>
                  <a:cubicBezTo>
                    <a:pt x="594" y="799"/>
                    <a:pt x="594" y="753"/>
                    <a:pt x="617" y="708"/>
                  </a:cubicBezTo>
                  <a:cubicBezTo>
                    <a:pt x="617" y="685"/>
                    <a:pt x="617" y="685"/>
                    <a:pt x="617" y="662"/>
                  </a:cubicBezTo>
                  <a:cubicBezTo>
                    <a:pt x="617" y="548"/>
                    <a:pt x="662" y="434"/>
                    <a:pt x="639" y="320"/>
                  </a:cubicBezTo>
                  <a:cubicBezTo>
                    <a:pt x="617" y="274"/>
                    <a:pt x="617" y="228"/>
                    <a:pt x="594" y="183"/>
                  </a:cubicBezTo>
                  <a:cubicBezTo>
                    <a:pt x="571" y="137"/>
                    <a:pt x="571" y="114"/>
                    <a:pt x="548" y="91"/>
                  </a:cubicBezTo>
                  <a:cubicBezTo>
                    <a:pt x="525" y="69"/>
                    <a:pt x="525" y="69"/>
                    <a:pt x="502" y="69"/>
                  </a:cubicBezTo>
                  <a:cubicBezTo>
                    <a:pt x="480" y="23"/>
                    <a:pt x="457" y="0"/>
                    <a:pt x="41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9775;p58">
              <a:extLst>
                <a:ext uri="{FF2B5EF4-FFF2-40B4-BE49-F238E27FC236}">
                  <a16:creationId xmlns:a16="http://schemas.microsoft.com/office/drawing/2014/main" id="{74B5EDE3-3E82-9177-6741-E313F7549ECD}"/>
                </a:ext>
              </a:extLst>
            </p:cNvPr>
            <p:cNvSpPr/>
            <p:nvPr/>
          </p:nvSpPr>
          <p:spPr>
            <a:xfrm>
              <a:off x="5241010" y="2731951"/>
              <a:ext cx="8620" cy="9091"/>
            </a:xfrm>
            <a:custGeom>
              <a:avLst/>
              <a:gdLst/>
              <a:ahLst/>
              <a:cxnLst/>
              <a:rect l="l" t="t" r="r" b="b"/>
              <a:pathLst>
                <a:path w="183" h="193" extrusionOk="0">
                  <a:moveTo>
                    <a:pt x="23" y="1"/>
                  </a:moveTo>
                  <a:cubicBezTo>
                    <a:pt x="23" y="24"/>
                    <a:pt x="0" y="46"/>
                    <a:pt x="0" y="46"/>
                  </a:cubicBezTo>
                  <a:cubicBezTo>
                    <a:pt x="0" y="69"/>
                    <a:pt x="0" y="92"/>
                    <a:pt x="23" y="115"/>
                  </a:cubicBezTo>
                  <a:cubicBezTo>
                    <a:pt x="23" y="115"/>
                    <a:pt x="23" y="138"/>
                    <a:pt x="46" y="138"/>
                  </a:cubicBezTo>
                  <a:cubicBezTo>
                    <a:pt x="46" y="160"/>
                    <a:pt x="69" y="183"/>
                    <a:pt x="92" y="183"/>
                  </a:cubicBezTo>
                  <a:cubicBezTo>
                    <a:pt x="98" y="190"/>
                    <a:pt x="107" y="193"/>
                    <a:pt x="116" y="193"/>
                  </a:cubicBezTo>
                  <a:cubicBezTo>
                    <a:pt x="139" y="193"/>
                    <a:pt x="167" y="177"/>
                    <a:pt x="183" y="160"/>
                  </a:cubicBezTo>
                  <a:cubicBezTo>
                    <a:pt x="183" y="138"/>
                    <a:pt x="183" y="138"/>
                    <a:pt x="183" y="115"/>
                  </a:cubicBezTo>
                  <a:cubicBezTo>
                    <a:pt x="160" y="115"/>
                    <a:pt x="160" y="92"/>
                    <a:pt x="160" y="92"/>
                  </a:cubicBezTo>
                  <a:cubicBezTo>
                    <a:pt x="160" y="69"/>
                    <a:pt x="137" y="69"/>
                    <a:pt x="137" y="69"/>
                  </a:cubicBezTo>
                  <a:cubicBezTo>
                    <a:pt x="137" y="69"/>
                    <a:pt x="137" y="46"/>
                    <a:pt x="114" y="46"/>
                  </a:cubicBezTo>
                  <a:cubicBezTo>
                    <a:pt x="114" y="24"/>
                    <a:pt x="114" y="24"/>
                    <a:pt x="114" y="24"/>
                  </a:cubicBezTo>
                  <a:cubicBezTo>
                    <a:pt x="92" y="1"/>
                    <a:pt x="69" y="1"/>
                    <a:pt x="69" y="1"/>
                  </a:cubicBezTo>
                  <a:close/>
                </a:path>
              </a:pathLst>
            </a:custGeom>
            <a:solidFill>
              <a:srgbClr val="6E59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9776;p58">
              <a:extLst>
                <a:ext uri="{FF2B5EF4-FFF2-40B4-BE49-F238E27FC236}">
                  <a16:creationId xmlns:a16="http://schemas.microsoft.com/office/drawing/2014/main" id="{68A354E5-CFEA-0E26-7DD7-A53950112F6B}"/>
                </a:ext>
              </a:extLst>
            </p:cNvPr>
            <p:cNvSpPr/>
            <p:nvPr/>
          </p:nvSpPr>
          <p:spPr>
            <a:xfrm>
              <a:off x="6128038" y="3212553"/>
              <a:ext cx="76353" cy="53791"/>
            </a:xfrm>
            <a:custGeom>
              <a:avLst/>
              <a:gdLst/>
              <a:ahLst/>
              <a:cxnLst/>
              <a:rect l="l" t="t" r="r" b="b"/>
              <a:pathLst>
                <a:path w="1621" h="1142" extrusionOk="0">
                  <a:moveTo>
                    <a:pt x="1461" y="1"/>
                  </a:moveTo>
                  <a:cubicBezTo>
                    <a:pt x="1415" y="23"/>
                    <a:pt x="1370" y="46"/>
                    <a:pt x="1370" y="92"/>
                  </a:cubicBezTo>
                  <a:cubicBezTo>
                    <a:pt x="1393" y="115"/>
                    <a:pt x="1393" y="138"/>
                    <a:pt x="1393" y="160"/>
                  </a:cubicBezTo>
                  <a:cubicBezTo>
                    <a:pt x="1393" y="160"/>
                    <a:pt x="1370" y="160"/>
                    <a:pt x="1370" y="183"/>
                  </a:cubicBezTo>
                  <a:cubicBezTo>
                    <a:pt x="1370" y="206"/>
                    <a:pt x="1347" y="206"/>
                    <a:pt x="1347" y="229"/>
                  </a:cubicBezTo>
                  <a:cubicBezTo>
                    <a:pt x="1301" y="275"/>
                    <a:pt x="1278" y="320"/>
                    <a:pt x="1233" y="343"/>
                  </a:cubicBezTo>
                  <a:cubicBezTo>
                    <a:pt x="1142" y="434"/>
                    <a:pt x="1027" y="503"/>
                    <a:pt x="913" y="548"/>
                  </a:cubicBezTo>
                  <a:cubicBezTo>
                    <a:pt x="799" y="617"/>
                    <a:pt x="685" y="685"/>
                    <a:pt x="571" y="731"/>
                  </a:cubicBezTo>
                  <a:cubicBezTo>
                    <a:pt x="502" y="777"/>
                    <a:pt x="434" y="799"/>
                    <a:pt x="365" y="822"/>
                  </a:cubicBezTo>
                  <a:cubicBezTo>
                    <a:pt x="297" y="845"/>
                    <a:pt x="229" y="845"/>
                    <a:pt x="160" y="868"/>
                  </a:cubicBezTo>
                  <a:cubicBezTo>
                    <a:pt x="137" y="868"/>
                    <a:pt x="114" y="868"/>
                    <a:pt x="92" y="891"/>
                  </a:cubicBezTo>
                  <a:lnTo>
                    <a:pt x="46" y="891"/>
                  </a:lnTo>
                  <a:cubicBezTo>
                    <a:pt x="46" y="914"/>
                    <a:pt x="23" y="936"/>
                    <a:pt x="0" y="959"/>
                  </a:cubicBezTo>
                  <a:cubicBezTo>
                    <a:pt x="0" y="982"/>
                    <a:pt x="0" y="1005"/>
                    <a:pt x="0" y="1051"/>
                  </a:cubicBezTo>
                  <a:cubicBezTo>
                    <a:pt x="0" y="1073"/>
                    <a:pt x="46" y="1096"/>
                    <a:pt x="69" y="1119"/>
                  </a:cubicBezTo>
                  <a:lnTo>
                    <a:pt x="114" y="1119"/>
                  </a:lnTo>
                  <a:cubicBezTo>
                    <a:pt x="137" y="1142"/>
                    <a:pt x="183" y="1142"/>
                    <a:pt x="206" y="1142"/>
                  </a:cubicBezTo>
                  <a:cubicBezTo>
                    <a:pt x="251" y="1119"/>
                    <a:pt x="297" y="1119"/>
                    <a:pt x="343" y="1119"/>
                  </a:cubicBezTo>
                  <a:lnTo>
                    <a:pt x="365" y="1119"/>
                  </a:lnTo>
                  <a:cubicBezTo>
                    <a:pt x="365" y="1119"/>
                    <a:pt x="388" y="1142"/>
                    <a:pt x="411" y="1142"/>
                  </a:cubicBezTo>
                  <a:cubicBezTo>
                    <a:pt x="457" y="1142"/>
                    <a:pt x="502" y="1142"/>
                    <a:pt x="525" y="1119"/>
                  </a:cubicBezTo>
                  <a:cubicBezTo>
                    <a:pt x="571" y="1119"/>
                    <a:pt x="594" y="1119"/>
                    <a:pt x="617" y="1096"/>
                  </a:cubicBezTo>
                  <a:cubicBezTo>
                    <a:pt x="685" y="1073"/>
                    <a:pt x="753" y="1051"/>
                    <a:pt x="822" y="1028"/>
                  </a:cubicBezTo>
                  <a:cubicBezTo>
                    <a:pt x="845" y="1028"/>
                    <a:pt x="868" y="1005"/>
                    <a:pt x="913" y="1005"/>
                  </a:cubicBezTo>
                  <a:cubicBezTo>
                    <a:pt x="936" y="982"/>
                    <a:pt x="982" y="959"/>
                    <a:pt x="1027" y="936"/>
                  </a:cubicBezTo>
                  <a:cubicBezTo>
                    <a:pt x="1096" y="891"/>
                    <a:pt x="1164" y="868"/>
                    <a:pt x="1210" y="822"/>
                  </a:cubicBezTo>
                  <a:cubicBezTo>
                    <a:pt x="1324" y="754"/>
                    <a:pt x="1415" y="663"/>
                    <a:pt x="1484" y="571"/>
                  </a:cubicBezTo>
                  <a:cubicBezTo>
                    <a:pt x="1507" y="526"/>
                    <a:pt x="1530" y="480"/>
                    <a:pt x="1552" y="457"/>
                  </a:cubicBezTo>
                  <a:cubicBezTo>
                    <a:pt x="1552" y="434"/>
                    <a:pt x="1575" y="411"/>
                    <a:pt x="1575" y="389"/>
                  </a:cubicBezTo>
                  <a:cubicBezTo>
                    <a:pt x="1598" y="366"/>
                    <a:pt x="1598" y="343"/>
                    <a:pt x="1598" y="320"/>
                  </a:cubicBezTo>
                  <a:cubicBezTo>
                    <a:pt x="1621" y="297"/>
                    <a:pt x="1598" y="275"/>
                    <a:pt x="1598" y="252"/>
                  </a:cubicBezTo>
                  <a:cubicBezTo>
                    <a:pt x="1598" y="206"/>
                    <a:pt x="1575" y="183"/>
                    <a:pt x="1530" y="160"/>
                  </a:cubicBezTo>
                  <a:cubicBezTo>
                    <a:pt x="1552" y="138"/>
                    <a:pt x="1530" y="115"/>
                    <a:pt x="1530" y="92"/>
                  </a:cubicBezTo>
                  <a:cubicBezTo>
                    <a:pt x="1530" y="46"/>
                    <a:pt x="1507" y="1"/>
                    <a:pt x="14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9777;p58">
              <a:extLst>
                <a:ext uri="{FF2B5EF4-FFF2-40B4-BE49-F238E27FC236}">
                  <a16:creationId xmlns:a16="http://schemas.microsoft.com/office/drawing/2014/main" id="{9DC12939-941D-4EDE-6B7C-DFA6878B03CA}"/>
                </a:ext>
              </a:extLst>
            </p:cNvPr>
            <p:cNvSpPr/>
            <p:nvPr/>
          </p:nvSpPr>
          <p:spPr>
            <a:xfrm>
              <a:off x="6125871" y="3253392"/>
              <a:ext cx="31229" cy="8667"/>
            </a:xfrm>
            <a:custGeom>
              <a:avLst/>
              <a:gdLst/>
              <a:ahLst/>
              <a:cxnLst/>
              <a:rect l="l" t="t" r="r" b="b"/>
              <a:pathLst>
                <a:path w="663" h="184" extrusionOk="0">
                  <a:moveTo>
                    <a:pt x="138" y="1"/>
                  </a:moveTo>
                  <a:cubicBezTo>
                    <a:pt x="115" y="1"/>
                    <a:pt x="115" y="24"/>
                    <a:pt x="92" y="47"/>
                  </a:cubicBezTo>
                  <a:cubicBezTo>
                    <a:pt x="69" y="47"/>
                    <a:pt x="46" y="47"/>
                    <a:pt x="23" y="69"/>
                  </a:cubicBezTo>
                  <a:cubicBezTo>
                    <a:pt x="1" y="92"/>
                    <a:pt x="1" y="115"/>
                    <a:pt x="1" y="138"/>
                  </a:cubicBezTo>
                  <a:cubicBezTo>
                    <a:pt x="23" y="161"/>
                    <a:pt x="46" y="161"/>
                    <a:pt x="69" y="184"/>
                  </a:cubicBezTo>
                  <a:lnTo>
                    <a:pt x="115" y="184"/>
                  </a:lnTo>
                  <a:cubicBezTo>
                    <a:pt x="138" y="161"/>
                    <a:pt x="160" y="161"/>
                    <a:pt x="183" y="161"/>
                  </a:cubicBezTo>
                  <a:lnTo>
                    <a:pt x="594" y="161"/>
                  </a:lnTo>
                  <a:cubicBezTo>
                    <a:pt x="617" y="161"/>
                    <a:pt x="640" y="161"/>
                    <a:pt x="640" y="138"/>
                  </a:cubicBezTo>
                  <a:cubicBezTo>
                    <a:pt x="663" y="138"/>
                    <a:pt x="663" y="138"/>
                    <a:pt x="663" y="115"/>
                  </a:cubicBezTo>
                  <a:cubicBezTo>
                    <a:pt x="663" y="92"/>
                    <a:pt x="663" y="69"/>
                    <a:pt x="617" y="47"/>
                  </a:cubicBezTo>
                  <a:lnTo>
                    <a:pt x="275" y="47"/>
                  </a:lnTo>
                  <a:cubicBezTo>
                    <a:pt x="252" y="24"/>
                    <a:pt x="229" y="1"/>
                    <a:pt x="2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9778;p58">
              <a:extLst>
                <a:ext uri="{FF2B5EF4-FFF2-40B4-BE49-F238E27FC236}">
                  <a16:creationId xmlns:a16="http://schemas.microsoft.com/office/drawing/2014/main" id="{257E168B-3807-C4E5-97DA-E113CF295DDB}"/>
                </a:ext>
              </a:extLst>
            </p:cNvPr>
            <p:cNvSpPr/>
            <p:nvPr/>
          </p:nvSpPr>
          <p:spPr>
            <a:xfrm>
              <a:off x="6174248" y="3070628"/>
              <a:ext cx="120488" cy="151670"/>
            </a:xfrm>
            <a:custGeom>
              <a:avLst/>
              <a:gdLst/>
              <a:ahLst/>
              <a:cxnLst/>
              <a:rect l="l" t="t" r="r" b="b"/>
              <a:pathLst>
                <a:path w="2558" h="3220" extrusionOk="0">
                  <a:moveTo>
                    <a:pt x="1096" y="1964"/>
                  </a:moveTo>
                  <a:cubicBezTo>
                    <a:pt x="1093" y="1964"/>
                    <a:pt x="1091" y="1964"/>
                    <a:pt x="1089" y="1964"/>
                  </a:cubicBezTo>
                  <a:lnTo>
                    <a:pt x="1089" y="1964"/>
                  </a:lnTo>
                  <a:cubicBezTo>
                    <a:pt x="1084" y="1971"/>
                    <a:pt x="1079" y="1979"/>
                    <a:pt x="1074" y="1986"/>
                  </a:cubicBezTo>
                  <a:lnTo>
                    <a:pt x="1096" y="1964"/>
                  </a:lnTo>
                  <a:close/>
                  <a:moveTo>
                    <a:pt x="2420" y="1"/>
                  </a:moveTo>
                  <a:cubicBezTo>
                    <a:pt x="2375" y="1"/>
                    <a:pt x="2329" y="24"/>
                    <a:pt x="2306" y="24"/>
                  </a:cubicBezTo>
                  <a:cubicBezTo>
                    <a:pt x="2238" y="24"/>
                    <a:pt x="2192" y="46"/>
                    <a:pt x="2146" y="69"/>
                  </a:cubicBezTo>
                  <a:cubicBezTo>
                    <a:pt x="2078" y="92"/>
                    <a:pt x="2009" y="138"/>
                    <a:pt x="1964" y="183"/>
                  </a:cubicBezTo>
                  <a:cubicBezTo>
                    <a:pt x="1895" y="229"/>
                    <a:pt x="1850" y="275"/>
                    <a:pt x="1804" y="320"/>
                  </a:cubicBezTo>
                  <a:cubicBezTo>
                    <a:pt x="1758" y="343"/>
                    <a:pt x="1735" y="366"/>
                    <a:pt x="1713" y="412"/>
                  </a:cubicBezTo>
                  <a:cubicBezTo>
                    <a:pt x="1690" y="434"/>
                    <a:pt x="1667" y="457"/>
                    <a:pt x="1644" y="480"/>
                  </a:cubicBezTo>
                  <a:cubicBezTo>
                    <a:pt x="1599" y="548"/>
                    <a:pt x="1553" y="594"/>
                    <a:pt x="1507" y="663"/>
                  </a:cubicBezTo>
                  <a:cubicBezTo>
                    <a:pt x="1439" y="777"/>
                    <a:pt x="1347" y="891"/>
                    <a:pt x="1302" y="1028"/>
                  </a:cubicBezTo>
                  <a:cubicBezTo>
                    <a:pt x="1279" y="1096"/>
                    <a:pt x="1233" y="1142"/>
                    <a:pt x="1210" y="1188"/>
                  </a:cubicBezTo>
                  <a:cubicBezTo>
                    <a:pt x="1188" y="1256"/>
                    <a:pt x="1165" y="1325"/>
                    <a:pt x="1119" y="1370"/>
                  </a:cubicBezTo>
                  <a:cubicBezTo>
                    <a:pt x="1074" y="1507"/>
                    <a:pt x="1005" y="1621"/>
                    <a:pt x="937" y="1735"/>
                  </a:cubicBezTo>
                  <a:cubicBezTo>
                    <a:pt x="891" y="1804"/>
                    <a:pt x="868" y="1872"/>
                    <a:pt x="822" y="1918"/>
                  </a:cubicBezTo>
                  <a:cubicBezTo>
                    <a:pt x="800" y="1986"/>
                    <a:pt x="754" y="2032"/>
                    <a:pt x="731" y="2101"/>
                  </a:cubicBezTo>
                  <a:cubicBezTo>
                    <a:pt x="685" y="2169"/>
                    <a:pt x="640" y="2238"/>
                    <a:pt x="617" y="2283"/>
                  </a:cubicBezTo>
                  <a:cubicBezTo>
                    <a:pt x="571" y="2352"/>
                    <a:pt x="526" y="2397"/>
                    <a:pt x="503" y="2443"/>
                  </a:cubicBezTo>
                  <a:cubicBezTo>
                    <a:pt x="480" y="2466"/>
                    <a:pt x="480" y="2489"/>
                    <a:pt x="457" y="2511"/>
                  </a:cubicBezTo>
                  <a:cubicBezTo>
                    <a:pt x="457" y="2534"/>
                    <a:pt x="434" y="2557"/>
                    <a:pt x="434" y="2580"/>
                  </a:cubicBezTo>
                  <a:cubicBezTo>
                    <a:pt x="434" y="2580"/>
                    <a:pt x="434" y="2557"/>
                    <a:pt x="434" y="2557"/>
                  </a:cubicBezTo>
                  <a:cubicBezTo>
                    <a:pt x="366" y="2671"/>
                    <a:pt x="275" y="2740"/>
                    <a:pt x="206" y="2831"/>
                  </a:cubicBezTo>
                  <a:cubicBezTo>
                    <a:pt x="183" y="2899"/>
                    <a:pt x="138" y="2945"/>
                    <a:pt x="92" y="2991"/>
                  </a:cubicBezTo>
                  <a:cubicBezTo>
                    <a:pt x="92" y="3014"/>
                    <a:pt x="69" y="3036"/>
                    <a:pt x="46" y="3059"/>
                  </a:cubicBezTo>
                  <a:cubicBezTo>
                    <a:pt x="24" y="3082"/>
                    <a:pt x="1" y="3128"/>
                    <a:pt x="1" y="3151"/>
                  </a:cubicBezTo>
                  <a:cubicBezTo>
                    <a:pt x="1" y="3173"/>
                    <a:pt x="1" y="3196"/>
                    <a:pt x="24" y="3196"/>
                  </a:cubicBezTo>
                  <a:cubicBezTo>
                    <a:pt x="46" y="3219"/>
                    <a:pt x="69" y="3219"/>
                    <a:pt x="92" y="3219"/>
                  </a:cubicBezTo>
                  <a:cubicBezTo>
                    <a:pt x="115" y="3196"/>
                    <a:pt x="115" y="3196"/>
                    <a:pt x="138" y="3173"/>
                  </a:cubicBezTo>
                  <a:cubicBezTo>
                    <a:pt x="138" y="3151"/>
                    <a:pt x="161" y="3151"/>
                    <a:pt x="161" y="3128"/>
                  </a:cubicBezTo>
                  <a:cubicBezTo>
                    <a:pt x="206" y="3105"/>
                    <a:pt x="229" y="3082"/>
                    <a:pt x="252" y="3036"/>
                  </a:cubicBezTo>
                  <a:cubicBezTo>
                    <a:pt x="275" y="2991"/>
                    <a:pt x="297" y="2968"/>
                    <a:pt x="343" y="2922"/>
                  </a:cubicBezTo>
                  <a:cubicBezTo>
                    <a:pt x="366" y="2877"/>
                    <a:pt x="389" y="2854"/>
                    <a:pt x="434" y="2808"/>
                  </a:cubicBezTo>
                  <a:cubicBezTo>
                    <a:pt x="480" y="2763"/>
                    <a:pt x="503" y="2717"/>
                    <a:pt x="549" y="2671"/>
                  </a:cubicBezTo>
                  <a:cubicBezTo>
                    <a:pt x="617" y="2603"/>
                    <a:pt x="685" y="2511"/>
                    <a:pt x="754" y="2420"/>
                  </a:cubicBezTo>
                  <a:cubicBezTo>
                    <a:pt x="777" y="2375"/>
                    <a:pt x="822" y="2329"/>
                    <a:pt x="868" y="2283"/>
                  </a:cubicBezTo>
                  <a:cubicBezTo>
                    <a:pt x="891" y="2215"/>
                    <a:pt x="937" y="2169"/>
                    <a:pt x="982" y="2123"/>
                  </a:cubicBezTo>
                  <a:cubicBezTo>
                    <a:pt x="1005" y="2078"/>
                    <a:pt x="1028" y="2032"/>
                    <a:pt x="1074" y="1986"/>
                  </a:cubicBezTo>
                  <a:cubicBezTo>
                    <a:pt x="1074" y="1967"/>
                    <a:pt x="1074" y="1964"/>
                    <a:pt x="1089" y="1964"/>
                  </a:cubicBezTo>
                  <a:lnTo>
                    <a:pt x="1089" y="1964"/>
                  </a:lnTo>
                  <a:cubicBezTo>
                    <a:pt x="1129" y="1903"/>
                    <a:pt x="1167" y="1842"/>
                    <a:pt x="1188" y="1781"/>
                  </a:cubicBezTo>
                  <a:cubicBezTo>
                    <a:pt x="1233" y="1735"/>
                    <a:pt x="1279" y="1667"/>
                    <a:pt x="1302" y="1598"/>
                  </a:cubicBezTo>
                  <a:cubicBezTo>
                    <a:pt x="1325" y="1553"/>
                    <a:pt x="1370" y="1507"/>
                    <a:pt x="1393" y="1439"/>
                  </a:cubicBezTo>
                  <a:cubicBezTo>
                    <a:pt x="1416" y="1393"/>
                    <a:pt x="1462" y="1325"/>
                    <a:pt x="1484" y="1256"/>
                  </a:cubicBezTo>
                  <a:cubicBezTo>
                    <a:pt x="1507" y="1210"/>
                    <a:pt x="1530" y="1165"/>
                    <a:pt x="1553" y="1119"/>
                  </a:cubicBezTo>
                  <a:cubicBezTo>
                    <a:pt x="1576" y="1073"/>
                    <a:pt x="1599" y="1028"/>
                    <a:pt x="1621" y="982"/>
                  </a:cubicBezTo>
                  <a:cubicBezTo>
                    <a:pt x="1690" y="914"/>
                    <a:pt x="1758" y="822"/>
                    <a:pt x="1804" y="754"/>
                  </a:cubicBezTo>
                  <a:cubicBezTo>
                    <a:pt x="1850" y="708"/>
                    <a:pt x="1895" y="663"/>
                    <a:pt x="1918" y="617"/>
                  </a:cubicBezTo>
                  <a:cubicBezTo>
                    <a:pt x="1964" y="571"/>
                    <a:pt x="2009" y="548"/>
                    <a:pt x="2032" y="526"/>
                  </a:cubicBezTo>
                  <a:cubicBezTo>
                    <a:pt x="2078" y="480"/>
                    <a:pt x="2123" y="457"/>
                    <a:pt x="2169" y="434"/>
                  </a:cubicBezTo>
                  <a:cubicBezTo>
                    <a:pt x="2215" y="389"/>
                    <a:pt x="2260" y="366"/>
                    <a:pt x="2329" y="343"/>
                  </a:cubicBezTo>
                  <a:cubicBezTo>
                    <a:pt x="2375" y="320"/>
                    <a:pt x="2420" y="320"/>
                    <a:pt x="2466" y="297"/>
                  </a:cubicBezTo>
                  <a:cubicBezTo>
                    <a:pt x="2489" y="297"/>
                    <a:pt x="2512" y="275"/>
                    <a:pt x="2512" y="252"/>
                  </a:cubicBezTo>
                  <a:cubicBezTo>
                    <a:pt x="2534" y="229"/>
                    <a:pt x="2534" y="206"/>
                    <a:pt x="2534" y="160"/>
                  </a:cubicBezTo>
                  <a:cubicBezTo>
                    <a:pt x="2534" y="160"/>
                    <a:pt x="2512" y="160"/>
                    <a:pt x="2512" y="138"/>
                  </a:cubicBezTo>
                  <a:cubicBezTo>
                    <a:pt x="2557" y="138"/>
                    <a:pt x="2557" y="115"/>
                    <a:pt x="2557" y="69"/>
                  </a:cubicBezTo>
                  <a:cubicBezTo>
                    <a:pt x="2557" y="46"/>
                    <a:pt x="2534" y="1"/>
                    <a:pt x="24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9779;p58">
              <a:extLst>
                <a:ext uri="{FF2B5EF4-FFF2-40B4-BE49-F238E27FC236}">
                  <a16:creationId xmlns:a16="http://schemas.microsoft.com/office/drawing/2014/main" id="{77021CA3-2075-EA60-694F-DE42E68A86FB}"/>
                </a:ext>
              </a:extLst>
            </p:cNvPr>
            <p:cNvSpPr/>
            <p:nvPr/>
          </p:nvSpPr>
          <p:spPr>
            <a:xfrm>
              <a:off x="5085094" y="3600689"/>
              <a:ext cx="425807" cy="96796"/>
            </a:xfrm>
            <a:custGeom>
              <a:avLst/>
              <a:gdLst/>
              <a:ahLst/>
              <a:cxnLst/>
              <a:rect l="l" t="t" r="r" b="b"/>
              <a:pathLst>
                <a:path w="9040" h="2055" extrusionOk="0">
                  <a:moveTo>
                    <a:pt x="1" y="1"/>
                  </a:moveTo>
                  <a:cubicBezTo>
                    <a:pt x="1" y="23"/>
                    <a:pt x="1" y="46"/>
                    <a:pt x="1" y="69"/>
                  </a:cubicBezTo>
                  <a:cubicBezTo>
                    <a:pt x="115" y="183"/>
                    <a:pt x="229" y="274"/>
                    <a:pt x="366" y="366"/>
                  </a:cubicBezTo>
                  <a:cubicBezTo>
                    <a:pt x="412" y="411"/>
                    <a:pt x="480" y="480"/>
                    <a:pt x="549" y="503"/>
                  </a:cubicBezTo>
                  <a:cubicBezTo>
                    <a:pt x="617" y="548"/>
                    <a:pt x="685" y="594"/>
                    <a:pt x="754" y="640"/>
                  </a:cubicBezTo>
                  <a:cubicBezTo>
                    <a:pt x="822" y="685"/>
                    <a:pt x="891" y="708"/>
                    <a:pt x="959" y="754"/>
                  </a:cubicBezTo>
                  <a:cubicBezTo>
                    <a:pt x="1028" y="799"/>
                    <a:pt x="1096" y="845"/>
                    <a:pt x="1165" y="891"/>
                  </a:cubicBezTo>
                  <a:cubicBezTo>
                    <a:pt x="1233" y="936"/>
                    <a:pt x="1302" y="959"/>
                    <a:pt x="1370" y="1005"/>
                  </a:cubicBezTo>
                  <a:cubicBezTo>
                    <a:pt x="1416" y="1028"/>
                    <a:pt x="1462" y="1050"/>
                    <a:pt x="1507" y="1073"/>
                  </a:cubicBezTo>
                  <a:cubicBezTo>
                    <a:pt x="1507" y="1096"/>
                    <a:pt x="1507" y="1119"/>
                    <a:pt x="1530" y="1142"/>
                  </a:cubicBezTo>
                  <a:cubicBezTo>
                    <a:pt x="1690" y="1233"/>
                    <a:pt x="1850" y="1324"/>
                    <a:pt x="2009" y="1393"/>
                  </a:cubicBezTo>
                  <a:cubicBezTo>
                    <a:pt x="2146" y="1461"/>
                    <a:pt x="2306" y="1507"/>
                    <a:pt x="2466" y="1553"/>
                  </a:cubicBezTo>
                  <a:cubicBezTo>
                    <a:pt x="2626" y="1621"/>
                    <a:pt x="2785" y="1667"/>
                    <a:pt x="2945" y="1712"/>
                  </a:cubicBezTo>
                  <a:cubicBezTo>
                    <a:pt x="3036" y="1735"/>
                    <a:pt x="3105" y="1758"/>
                    <a:pt x="3196" y="1758"/>
                  </a:cubicBezTo>
                  <a:cubicBezTo>
                    <a:pt x="3242" y="1781"/>
                    <a:pt x="3288" y="1781"/>
                    <a:pt x="3356" y="1804"/>
                  </a:cubicBezTo>
                  <a:cubicBezTo>
                    <a:pt x="3356" y="1827"/>
                    <a:pt x="3379" y="1849"/>
                    <a:pt x="3402" y="1849"/>
                  </a:cubicBezTo>
                  <a:cubicBezTo>
                    <a:pt x="3424" y="1849"/>
                    <a:pt x="3470" y="1849"/>
                    <a:pt x="3493" y="1872"/>
                  </a:cubicBezTo>
                  <a:lnTo>
                    <a:pt x="3516" y="1872"/>
                  </a:lnTo>
                  <a:cubicBezTo>
                    <a:pt x="3539" y="1872"/>
                    <a:pt x="3584" y="1895"/>
                    <a:pt x="3630" y="1895"/>
                  </a:cubicBezTo>
                  <a:cubicBezTo>
                    <a:pt x="3721" y="1918"/>
                    <a:pt x="3790" y="1918"/>
                    <a:pt x="3881" y="1941"/>
                  </a:cubicBezTo>
                  <a:lnTo>
                    <a:pt x="3972" y="1941"/>
                  </a:lnTo>
                  <a:cubicBezTo>
                    <a:pt x="4109" y="1964"/>
                    <a:pt x="4246" y="1986"/>
                    <a:pt x="4383" y="2009"/>
                  </a:cubicBezTo>
                  <a:cubicBezTo>
                    <a:pt x="4543" y="2032"/>
                    <a:pt x="4726" y="2032"/>
                    <a:pt x="4885" y="2032"/>
                  </a:cubicBezTo>
                  <a:lnTo>
                    <a:pt x="5159" y="2055"/>
                  </a:lnTo>
                  <a:cubicBezTo>
                    <a:pt x="5251" y="2055"/>
                    <a:pt x="5342" y="2055"/>
                    <a:pt x="5410" y="2032"/>
                  </a:cubicBezTo>
                  <a:lnTo>
                    <a:pt x="5821" y="2032"/>
                  </a:lnTo>
                  <a:cubicBezTo>
                    <a:pt x="5821" y="2032"/>
                    <a:pt x="5844" y="2009"/>
                    <a:pt x="5844" y="2009"/>
                  </a:cubicBezTo>
                  <a:cubicBezTo>
                    <a:pt x="5867" y="2032"/>
                    <a:pt x="5890" y="2032"/>
                    <a:pt x="5912" y="2032"/>
                  </a:cubicBezTo>
                  <a:cubicBezTo>
                    <a:pt x="5928" y="2040"/>
                    <a:pt x="5945" y="2042"/>
                    <a:pt x="5964" y="2042"/>
                  </a:cubicBezTo>
                  <a:cubicBezTo>
                    <a:pt x="6001" y="2042"/>
                    <a:pt x="6042" y="2032"/>
                    <a:pt x="6072" y="2032"/>
                  </a:cubicBezTo>
                  <a:cubicBezTo>
                    <a:pt x="6095" y="2032"/>
                    <a:pt x="6141" y="2009"/>
                    <a:pt x="6164" y="2009"/>
                  </a:cubicBezTo>
                  <a:cubicBezTo>
                    <a:pt x="6232" y="1986"/>
                    <a:pt x="6323" y="1986"/>
                    <a:pt x="6392" y="1964"/>
                  </a:cubicBezTo>
                  <a:cubicBezTo>
                    <a:pt x="6415" y="1964"/>
                    <a:pt x="6437" y="1941"/>
                    <a:pt x="6483" y="1941"/>
                  </a:cubicBezTo>
                  <a:cubicBezTo>
                    <a:pt x="6529" y="1941"/>
                    <a:pt x="6597" y="1918"/>
                    <a:pt x="6666" y="1895"/>
                  </a:cubicBezTo>
                  <a:cubicBezTo>
                    <a:pt x="6757" y="1872"/>
                    <a:pt x="6825" y="1849"/>
                    <a:pt x="6917" y="1827"/>
                  </a:cubicBezTo>
                  <a:cubicBezTo>
                    <a:pt x="6985" y="1804"/>
                    <a:pt x="7077" y="1781"/>
                    <a:pt x="7145" y="1758"/>
                  </a:cubicBezTo>
                  <a:cubicBezTo>
                    <a:pt x="7236" y="1735"/>
                    <a:pt x="7305" y="1690"/>
                    <a:pt x="7396" y="1667"/>
                  </a:cubicBezTo>
                  <a:cubicBezTo>
                    <a:pt x="7556" y="1598"/>
                    <a:pt x="7716" y="1530"/>
                    <a:pt x="7875" y="1439"/>
                  </a:cubicBezTo>
                  <a:cubicBezTo>
                    <a:pt x="8058" y="1370"/>
                    <a:pt x="8218" y="1256"/>
                    <a:pt x="8378" y="1142"/>
                  </a:cubicBezTo>
                  <a:cubicBezTo>
                    <a:pt x="8469" y="1096"/>
                    <a:pt x="8560" y="1028"/>
                    <a:pt x="8651" y="982"/>
                  </a:cubicBezTo>
                  <a:cubicBezTo>
                    <a:pt x="8697" y="959"/>
                    <a:pt x="8743" y="914"/>
                    <a:pt x="8788" y="891"/>
                  </a:cubicBezTo>
                  <a:cubicBezTo>
                    <a:pt x="8788" y="868"/>
                    <a:pt x="8811" y="868"/>
                    <a:pt x="8834" y="845"/>
                  </a:cubicBezTo>
                  <a:cubicBezTo>
                    <a:pt x="8834" y="845"/>
                    <a:pt x="8857" y="845"/>
                    <a:pt x="8857" y="822"/>
                  </a:cubicBezTo>
                  <a:cubicBezTo>
                    <a:pt x="8880" y="822"/>
                    <a:pt x="8880" y="799"/>
                    <a:pt x="8903" y="799"/>
                  </a:cubicBezTo>
                  <a:cubicBezTo>
                    <a:pt x="8925" y="777"/>
                    <a:pt x="8925" y="777"/>
                    <a:pt x="8925" y="754"/>
                  </a:cubicBezTo>
                  <a:cubicBezTo>
                    <a:pt x="8925" y="731"/>
                    <a:pt x="8925" y="708"/>
                    <a:pt x="8925" y="685"/>
                  </a:cubicBezTo>
                  <a:cubicBezTo>
                    <a:pt x="8925" y="685"/>
                    <a:pt x="8903" y="685"/>
                    <a:pt x="8903" y="662"/>
                  </a:cubicBezTo>
                  <a:cubicBezTo>
                    <a:pt x="8925" y="662"/>
                    <a:pt x="8925" y="662"/>
                    <a:pt x="8948" y="640"/>
                  </a:cubicBezTo>
                  <a:cubicBezTo>
                    <a:pt x="8948" y="640"/>
                    <a:pt x="8971" y="617"/>
                    <a:pt x="8971" y="617"/>
                  </a:cubicBezTo>
                  <a:cubicBezTo>
                    <a:pt x="8994" y="617"/>
                    <a:pt x="8994" y="594"/>
                    <a:pt x="8994" y="594"/>
                  </a:cubicBezTo>
                  <a:cubicBezTo>
                    <a:pt x="9017" y="594"/>
                    <a:pt x="9017" y="571"/>
                    <a:pt x="9040" y="548"/>
                  </a:cubicBezTo>
                  <a:cubicBezTo>
                    <a:pt x="9040" y="503"/>
                    <a:pt x="9040" y="480"/>
                    <a:pt x="9040" y="457"/>
                  </a:cubicBezTo>
                  <a:cubicBezTo>
                    <a:pt x="9017" y="434"/>
                    <a:pt x="9017" y="411"/>
                    <a:pt x="8994" y="411"/>
                  </a:cubicBezTo>
                  <a:cubicBezTo>
                    <a:pt x="8977" y="378"/>
                    <a:pt x="8936" y="357"/>
                    <a:pt x="8897" y="357"/>
                  </a:cubicBezTo>
                  <a:cubicBezTo>
                    <a:pt x="8883" y="357"/>
                    <a:pt x="8869" y="360"/>
                    <a:pt x="8857" y="366"/>
                  </a:cubicBezTo>
                  <a:cubicBezTo>
                    <a:pt x="8811" y="389"/>
                    <a:pt x="8743" y="411"/>
                    <a:pt x="8697" y="457"/>
                  </a:cubicBezTo>
                  <a:cubicBezTo>
                    <a:pt x="8651" y="480"/>
                    <a:pt x="8583" y="526"/>
                    <a:pt x="8537" y="571"/>
                  </a:cubicBezTo>
                  <a:cubicBezTo>
                    <a:pt x="8492" y="617"/>
                    <a:pt x="8423" y="662"/>
                    <a:pt x="8355" y="685"/>
                  </a:cubicBezTo>
                  <a:cubicBezTo>
                    <a:pt x="8309" y="731"/>
                    <a:pt x="8241" y="777"/>
                    <a:pt x="8172" y="799"/>
                  </a:cubicBezTo>
                  <a:cubicBezTo>
                    <a:pt x="8058" y="868"/>
                    <a:pt x="7921" y="914"/>
                    <a:pt x="7784" y="982"/>
                  </a:cubicBezTo>
                  <a:cubicBezTo>
                    <a:pt x="7670" y="1028"/>
                    <a:pt x="7556" y="1096"/>
                    <a:pt x="7419" y="1142"/>
                  </a:cubicBezTo>
                  <a:cubicBezTo>
                    <a:pt x="7373" y="1165"/>
                    <a:pt x="7305" y="1187"/>
                    <a:pt x="7236" y="1210"/>
                  </a:cubicBezTo>
                  <a:cubicBezTo>
                    <a:pt x="7168" y="1233"/>
                    <a:pt x="7099" y="1256"/>
                    <a:pt x="7031" y="1279"/>
                  </a:cubicBezTo>
                  <a:cubicBezTo>
                    <a:pt x="6894" y="1324"/>
                    <a:pt x="6734" y="1370"/>
                    <a:pt x="6574" y="1416"/>
                  </a:cubicBezTo>
                  <a:cubicBezTo>
                    <a:pt x="6506" y="1439"/>
                    <a:pt x="6437" y="1439"/>
                    <a:pt x="6369" y="1461"/>
                  </a:cubicBezTo>
                  <a:cubicBezTo>
                    <a:pt x="6300" y="1484"/>
                    <a:pt x="6209" y="1484"/>
                    <a:pt x="6141" y="1507"/>
                  </a:cubicBezTo>
                  <a:cubicBezTo>
                    <a:pt x="6004" y="1530"/>
                    <a:pt x="5890" y="1553"/>
                    <a:pt x="5753" y="1575"/>
                  </a:cubicBezTo>
                  <a:cubicBezTo>
                    <a:pt x="5661" y="1598"/>
                    <a:pt x="5593" y="1598"/>
                    <a:pt x="5524" y="1598"/>
                  </a:cubicBezTo>
                  <a:cubicBezTo>
                    <a:pt x="5433" y="1621"/>
                    <a:pt x="5365" y="1621"/>
                    <a:pt x="5273" y="1621"/>
                  </a:cubicBezTo>
                  <a:cubicBezTo>
                    <a:pt x="5114" y="1644"/>
                    <a:pt x="4954" y="1644"/>
                    <a:pt x="4794" y="1644"/>
                  </a:cubicBezTo>
                  <a:lnTo>
                    <a:pt x="4292" y="1644"/>
                  </a:lnTo>
                  <a:cubicBezTo>
                    <a:pt x="4132" y="1621"/>
                    <a:pt x="3972" y="1621"/>
                    <a:pt x="3813" y="1598"/>
                  </a:cubicBezTo>
                  <a:lnTo>
                    <a:pt x="3767" y="1598"/>
                  </a:lnTo>
                  <a:cubicBezTo>
                    <a:pt x="3493" y="1553"/>
                    <a:pt x="3219" y="1507"/>
                    <a:pt x="2945" y="1439"/>
                  </a:cubicBezTo>
                  <a:cubicBezTo>
                    <a:pt x="2808" y="1393"/>
                    <a:pt x="2671" y="1370"/>
                    <a:pt x="2534" y="1324"/>
                  </a:cubicBezTo>
                  <a:cubicBezTo>
                    <a:pt x="2375" y="1279"/>
                    <a:pt x="2238" y="1233"/>
                    <a:pt x="2101" y="1165"/>
                  </a:cubicBezTo>
                  <a:cubicBezTo>
                    <a:pt x="2009" y="1142"/>
                    <a:pt x="1918" y="1096"/>
                    <a:pt x="1827" y="1050"/>
                  </a:cubicBezTo>
                  <a:cubicBezTo>
                    <a:pt x="1758" y="1005"/>
                    <a:pt x="1667" y="982"/>
                    <a:pt x="1576" y="936"/>
                  </a:cubicBezTo>
                  <a:cubicBezTo>
                    <a:pt x="1462" y="891"/>
                    <a:pt x="1370" y="845"/>
                    <a:pt x="1256" y="799"/>
                  </a:cubicBezTo>
                  <a:cubicBezTo>
                    <a:pt x="1210" y="777"/>
                    <a:pt x="1165" y="754"/>
                    <a:pt x="1119" y="708"/>
                  </a:cubicBezTo>
                  <a:cubicBezTo>
                    <a:pt x="1073" y="685"/>
                    <a:pt x="1028" y="662"/>
                    <a:pt x="959" y="640"/>
                  </a:cubicBezTo>
                  <a:cubicBezTo>
                    <a:pt x="868" y="571"/>
                    <a:pt x="777" y="503"/>
                    <a:pt x="663" y="457"/>
                  </a:cubicBezTo>
                  <a:cubicBezTo>
                    <a:pt x="617" y="434"/>
                    <a:pt x="571" y="411"/>
                    <a:pt x="526" y="366"/>
                  </a:cubicBezTo>
                  <a:cubicBezTo>
                    <a:pt x="480" y="343"/>
                    <a:pt x="434" y="297"/>
                    <a:pt x="389" y="274"/>
                  </a:cubicBezTo>
                  <a:cubicBezTo>
                    <a:pt x="343" y="252"/>
                    <a:pt x="297" y="206"/>
                    <a:pt x="275" y="183"/>
                  </a:cubicBezTo>
                  <a:cubicBezTo>
                    <a:pt x="206" y="115"/>
                    <a:pt x="138" y="69"/>
                    <a:pt x="6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9780;p58">
              <a:extLst>
                <a:ext uri="{FF2B5EF4-FFF2-40B4-BE49-F238E27FC236}">
                  <a16:creationId xmlns:a16="http://schemas.microsoft.com/office/drawing/2014/main" id="{A28427A8-2913-51E2-9037-DC097E135BDC}"/>
                </a:ext>
              </a:extLst>
            </p:cNvPr>
            <p:cNvSpPr/>
            <p:nvPr/>
          </p:nvSpPr>
          <p:spPr>
            <a:xfrm>
              <a:off x="5660336" y="3234079"/>
              <a:ext cx="498910" cy="501123"/>
            </a:xfrm>
            <a:custGeom>
              <a:avLst/>
              <a:gdLst/>
              <a:ahLst/>
              <a:cxnLst/>
              <a:rect l="l" t="t" r="r" b="b"/>
              <a:pathLst>
                <a:path w="10592" h="10639" extrusionOk="0">
                  <a:moveTo>
                    <a:pt x="5455" y="0"/>
                  </a:moveTo>
                  <a:cubicBezTo>
                    <a:pt x="5410" y="0"/>
                    <a:pt x="5364" y="46"/>
                    <a:pt x="5364" y="91"/>
                  </a:cubicBezTo>
                  <a:cubicBezTo>
                    <a:pt x="5341" y="114"/>
                    <a:pt x="5364" y="137"/>
                    <a:pt x="5364" y="160"/>
                  </a:cubicBezTo>
                  <a:cubicBezTo>
                    <a:pt x="5387" y="183"/>
                    <a:pt x="5410" y="206"/>
                    <a:pt x="5433" y="228"/>
                  </a:cubicBezTo>
                  <a:cubicBezTo>
                    <a:pt x="5547" y="228"/>
                    <a:pt x="5638" y="251"/>
                    <a:pt x="5752" y="251"/>
                  </a:cubicBezTo>
                  <a:lnTo>
                    <a:pt x="5775" y="251"/>
                  </a:lnTo>
                  <a:cubicBezTo>
                    <a:pt x="5889" y="274"/>
                    <a:pt x="6003" y="297"/>
                    <a:pt x="6117" y="320"/>
                  </a:cubicBezTo>
                  <a:lnTo>
                    <a:pt x="6140" y="320"/>
                  </a:lnTo>
                  <a:cubicBezTo>
                    <a:pt x="6163" y="320"/>
                    <a:pt x="6186" y="320"/>
                    <a:pt x="6209" y="342"/>
                  </a:cubicBezTo>
                  <a:cubicBezTo>
                    <a:pt x="6346" y="365"/>
                    <a:pt x="6483" y="411"/>
                    <a:pt x="6620" y="434"/>
                  </a:cubicBezTo>
                  <a:cubicBezTo>
                    <a:pt x="6711" y="479"/>
                    <a:pt x="6779" y="502"/>
                    <a:pt x="6871" y="525"/>
                  </a:cubicBezTo>
                  <a:lnTo>
                    <a:pt x="6893" y="525"/>
                  </a:lnTo>
                  <a:cubicBezTo>
                    <a:pt x="6962" y="571"/>
                    <a:pt x="7053" y="594"/>
                    <a:pt x="7145" y="639"/>
                  </a:cubicBezTo>
                  <a:cubicBezTo>
                    <a:pt x="7167" y="639"/>
                    <a:pt x="7190" y="639"/>
                    <a:pt x="7213" y="662"/>
                  </a:cubicBezTo>
                  <a:cubicBezTo>
                    <a:pt x="7236" y="662"/>
                    <a:pt x="7236" y="662"/>
                    <a:pt x="7259" y="685"/>
                  </a:cubicBezTo>
                  <a:cubicBezTo>
                    <a:pt x="7624" y="845"/>
                    <a:pt x="7966" y="1050"/>
                    <a:pt x="8286" y="1301"/>
                  </a:cubicBezTo>
                  <a:cubicBezTo>
                    <a:pt x="8377" y="1370"/>
                    <a:pt x="8468" y="1438"/>
                    <a:pt x="8560" y="1529"/>
                  </a:cubicBezTo>
                  <a:cubicBezTo>
                    <a:pt x="8583" y="1552"/>
                    <a:pt x="8628" y="1575"/>
                    <a:pt x="8651" y="1598"/>
                  </a:cubicBezTo>
                  <a:cubicBezTo>
                    <a:pt x="8674" y="1621"/>
                    <a:pt x="8697" y="1644"/>
                    <a:pt x="8720" y="1666"/>
                  </a:cubicBezTo>
                  <a:cubicBezTo>
                    <a:pt x="8788" y="1735"/>
                    <a:pt x="8856" y="1803"/>
                    <a:pt x="8925" y="1872"/>
                  </a:cubicBezTo>
                  <a:cubicBezTo>
                    <a:pt x="9016" y="1986"/>
                    <a:pt x="9130" y="2100"/>
                    <a:pt x="9222" y="2237"/>
                  </a:cubicBezTo>
                  <a:cubicBezTo>
                    <a:pt x="9222" y="2214"/>
                    <a:pt x="9222" y="2214"/>
                    <a:pt x="9222" y="2214"/>
                  </a:cubicBezTo>
                  <a:cubicBezTo>
                    <a:pt x="9473" y="2557"/>
                    <a:pt x="9701" y="2922"/>
                    <a:pt x="9884" y="3333"/>
                  </a:cubicBezTo>
                  <a:cubicBezTo>
                    <a:pt x="9998" y="3652"/>
                    <a:pt x="10112" y="3972"/>
                    <a:pt x="10180" y="4291"/>
                  </a:cubicBezTo>
                  <a:cubicBezTo>
                    <a:pt x="10203" y="4405"/>
                    <a:pt x="10203" y="4520"/>
                    <a:pt x="10226" y="4634"/>
                  </a:cubicBezTo>
                  <a:cubicBezTo>
                    <a:pt x="10294" y="5067"/>
                    <a:pt x="10294" y="5524"/>
                    <a:pt x="10226" y="5958"/>
                  </a:cubicBezTo>
                  <a:cubicBezTo>
                    <a:pt x="10158" y="6414"/>
                    <a:pt x="10043" y="6848"/>
                    <a:pt x="9861" y="7259"/>
                  </a:cubicBezTo>
                  <a:cubicBezTo>
                    <a:pt x="9868" y="7259"/>
                    <a:pt x="9873" y="7256"/>
                    <a:pt x="9876" y="7253"/>
                  </a:cubicBezTo>
                  <a:lnTo>
                    <a:pt x="9876" y="7253"/>
                  </a:lnTo>
                  <a:cubicBezTo>
                    <a:pt x="9717" y="7635"/>
                    <a:pt x="9491" y="8017"/>
                    <a:pt x="9222" y="8354"/>
                  </a:cubicBezTo>
                  <a:cubicBezTo>
                    <a:pt x="8948" y="8697"/>
                    <a:pt x="8651" y="9016"/>
                    <a:pt x="8309" y="9290"/>
                  </a:cubicBezTo>
                  <a:cubicBezTo>
                    <a:pt x="7966" y="9541"/>
                    <a:pt x="7601" y="9747"/>
                    <a:pt x="7213" y="9929"/>
                  </a:cubicBezTo>
                  <a:cubicBezTo>
                    <a:pt x="6802" y="10089"/>
                    <a:pt x="6346" y="10226"/>
                    <a:pt x="5912" y="10271"/>
                  </a:cubicBezTo>
                  <a:cubicBezTo>
                    <a:pt x="5684" y="10306"/>
                    <a:pt x="5461" y="10323"/>
                    <a:pt x="5239" y="10323"/>
                  </a:cubicBezTo>
                  <a:cubicBezTo>
                    <a:pt x="5016" y="10323"/>
                    <a:pt x="4794" y="10306"/>
                    <a:pt x="4565" y="10271"/>
                  </a:cubicBezTo>
                  <a:cubicBezTo>
                    <a:pt x="4132" y="10226"/>
                    <a:pt x="3698" y="10112"/>
                    <a:pt x="3310" y="9929"/>
                  </a:cubicBezTo>
                  <a:cubicBezTo>
                    <a:pt x="3082" y="9838"/>
                    <a:pt x="2876" y="9724"/>
                    <a:pt x="2671" y="9610"/>
                  </a:cubicBezTo>
                  <a:cubicBezTo>
                    <a:pt x="2488" y="9495"/>
                    <a:pt x="2306" y="9381"/>
                    <a:pt x="2146" y="9244"/>
                  </a:cubicBezTo>
                  <a:cubicBezTo>
                    <a:pt x="1788" y="8976"/>
                    <a:pt x="1474" y="8664"/>
                    <a:pt x="1204" y="8308"/>
                  </a:cubicBezTo>
                  <a:lnTo>
                    <a:pt x="1204" y="8308"/>
                  </a:lnTo>
                  <a:cubicBezTo>
                    <a:pt x="1206" y="8308"/>
                    <a:pt x="1208" y="8309"/>
                    <a:pt x="1210" y="8309"/>
                  </a:cubicBezTo>
                  <a:cubicBezTo>
                    <a:pt x="1050" y="8126"/>
                    <a:pt x="913" y="7920"/>
                    <a:pt x="799" y="7715"/>
                  </a:cubicBezTo>
                  <a:cubicBezTo>
                    <a:pt x="753" y="7624"/>
                    <a:pt x="708" y="7532"/>
                    <a:pt x="639" y="7441"/>
                  </a:cubicBezTo>
                  <a:cubicBezTo>
                    <a:pt x="594" y="7327"/>
                    <a:pt x="548" y="7213"/>
                    <a:pt x="480" y="7099"/>
                  </a:cubicBezTo>
                  <a:lnTo>
                    <a:pt x="480" y="7099"/>
                  </a:lnTo>
                  <a:lnTo>
                    <a:pt x="502" y="7122"/>
                  </a:lnTo>
                  <a:cubicBezTo>
                    <a:pt x="502" y="7099"/>
                    <a:pt x="480" y="7099"/>
                    <a:pt x="480" y="7099"/>
                  </a:cubicBezTo>
                  <a:lnTo>
                    <a:pt x="480" y="7099"/>
                  </a:lnTo>
                  <a:cubicBezTo>
                    <a:pt x="480" y="7099"/>
                    <a:pt x="480" y="7099"/>
                    <a:pt x="480" y="7099"/>
                  </a:cubicBezTo>
                  <a:cubicBezTo>
                    <a:pt x="457" y="7007"/>
                    <a:pt x="411" y="6916"/>
                    <a:pt x="388" y="6825"/>
                  </a:cubicBezTo>
                  <a:cubicBezTo>
                    <a:pt x="343" y="6734"/>
                    <a:pt x="320" y="6642"/>
                    <a:pt x="297" y="6551"/>
                  </a:cubicBezTo>
                  <a:cubicBezTo>
                    <a:pt x="228" y="6346"/>
                    <a:pt x="183" y="6163"/>
                    <a:pt x="160" y="5958"/>
                  </a:cubicBezTo>
                  <a:cubicBezTo>
                    <a:pt x="160" y="5926"/>
                    <a:pt x="160" y="5908"/>
                    <a:pt x="160" y="5889"/>
                  </a:cubicBezTo>
                  <a:cubicBezTo>
                    <a:pt x="137" y="5843"/>
                    <a:pt x="137" y="5798"/>
                    <a:pt x="137" y="5752"/>
                  </a:cubicBezTo>
                  <a:cubicBezTo>
                    <a:pt x="137" y="5729"/>
                    <a:pt x="137" y="5684"/>
                    <a:pt x="137" y="5661"/>
                  </a:cubicBezTo>
                  <a:cubicBezTo>
                    <a:pt x="114" y="5592"/>
                    <a:pt x="114" y="5524"/>
                    <a:pt x="114" y="5455"/>
                  </a:cubicBezTo>
                  <a:cubicBezTo>
                    <a:pt x="114" y="5433"/>
                    <a:pt x="92" y="5410"/>
                    <a:pt x="69" y="5410"/>
                  </a:cubicBezTo>
                  <a:cubicBezTo>
                    <a:pt x="46" y="5410"/>
                    <a:pt x="0" y="5433"/>
                    <a:pt x="23" y="5455"/>
                  </a:cubicBezTo>
                  <a:cubicBezTo>
                    <a:pt x="23" y="5569"/>
                    <a:pt x="23" y="5661"/>
                    <a:pt x="23" y="5775"/>
                  </a:cubicBezTo>
                  <a:cubicBezTo>
                    <a:pt x="46" y="5889"/>
                    <a:pt x="46" y="6003"/>
                    <a:pt x="69" y="6140"/>
                  </a:cubicBezTo>
                  <a:cubicBezTo>
                    <a:pt x="92" y="6231"/>
                    <a:pt x="114" y="6346"/>
                    <a:pt x="114" y="6460"/>
                  </a:cubicBezTo>
                  <a:cubicBezTo>
                    <a:pt x="137" y="6574"/>
                    <a:pt x="160" y="6688"/>
                    <a:pt x="183" y="6779"/>
                  </a:cubicBezTo>
                  <a:cubicBezTo>
                    <a:pt x="206" y="6848"/>
                    <a:pt x="228" y="6893"/>
                    <a:pt x="251" y="6962"/>
                  </a:cubicBezTo>
                  <a:cubicBezTo>
                    <a:pt x="251" y="7030"/>
                    <a:pt x="274" y="7076"/>
                    <a:pt x="297" y="7144"/>
                  </a:cubicBezTo>
                  <a:cubicBezTo>
                    <a:pt x="320" y="7190"/>
                    <a:pt x="320" y="7236"/>
                    <a:pt x="343" y="7281"/>
                  </a:cubicBezTo>
                  <a:cubicBezTo>
                    <a:pt x="365" y="7350"/>
                    <a:pt x="388" y="7418"/>
                    <a:pt x="411" y="7464"/>
                  </a:cubicBezTo>
                  <a:cubicBezTo>
                    <a:pt x="502" y="7669"/>
                    <a:pt x="594" y="7875"/>
                    <a:pt x="708" y="8080"/>
                  </a:cubicBezTo>
                  <a:cubicBezTo>
                    <a:pt x="1164" y="8856"/>
                    <a:pt x="1849" y="9495"/>
                    <a:pt x="2625" y="9952"/>
                  </a:cubicBezTo>
                  <a:cubicBezTo>
                    <a:pt x="3431" y="10409"/>
                    <a:pt x="4341" y="10638"/>
                    <a:pt x="5256" y="10638"/>
                  </a:cubicBezTo>
                  <a:cubicBezTo>
                    <a:pt x="5300" y="10638"/>
                    <a:pt x="5343" y="10638"/>
                    <a:pt x="5387" y="10637"/>
                  </a:cubicBezTo>
                  <a:cubicBezTo>
                    <a:pt x="5615" y="10637"/>
                    <a:pt x="5866" y="10614"/>
                    <a:pt x="6095" y="10568"/>
                  </a:cubicBezTo>
                  <a:cubicBezTo>
                    <a:pt x="6323" y="10545"/>
                    <a:pt x="6528" y="10477"/>
                    <a:pt x="6734" y="10431"/>
                  </a:cubicBezTo>
                  <a:cubicBezTo>
                    <a:pt x="7167" y="10294"/>
                    <a:pt x="7601" y="10112"/>
                    <a:pt x="7989" y="9883"/>
                  </a:cubicBezTo>
                  <a:cubicBezTo>
                    <a:pt x="8377" y="9655"/>
                    <a:pt x="8742" y="9358"/>
                    <a:pt x="9085" y="9016"/>
                  </a:cubicBezTo>
                  <a:cubicBezTo>
                    <a:pt x="9404" y="8697"/>
                    <a:pt x="9678" y="8331"/>
                    <a:pt x="9906" y="7920"/>
                  </a:cubicBezTo>
                  <a:cubicBezTo>
                    <a:pt x="10112" y="7532"/>
                    <a:pt x="10294" y="7122"/>
                    <a:pt x="10409" y="6688"/>
                  </a:cubicBezTo>
                  <a:cubicBezTo>
                    <a:pt x="10523" y="6231"/>
                    <a:pt x="10591" y="5775"/>
                    <a:pt x="10591" y="5318"/>
                  </a:cubicBezTo>
                  <a:cubicBezTo>
                    <a:pt x="10591" y="4930"/>
                    <a:pt x="10546" y="4565"/>
                    <a:pt x="10477" y="4200"/>
                  </a:cubicBezTo>
                  <a:cubicBezTo>
                    <a:pt x="10363" y="3607"/>
                    <a:pt x="10135" y="3036"/>
                    <a:pt x="9815" y="2511"/>
                  </a:cubicBezTo>
                  <a:cubicBezTo>
                    <a:pt x="9678" y="2283"/>
                    <a:pt x="9518" y="2077"/>
                    <a:pt x="9359" y="1895"/>
                  </a:cubicBezTo>
                  <a:cubicBezTo>
                    <a:pt x="9290" y="1780"/>
                    <a:pt x="9176" y="1689"/>
                    <a:pt x="9085" y="1575"/>
                  </a:cubicBezTo>
                  <a:cubicBezTo>
                    <a:pt x="9039" y="1529"/>
                    <a:pt x="8993" y="1484"/>
                    <a:pt x="8948" y="1438"/>
                  </a:cubicBezTo>
                  <a:cubicBezTo>
                    <a:pt x="8925" y="1415"/>
                    <a:pt x="8879" y="1392"/>
                    <a:pt x="8856" y="1370"/>
                  </a:cubicBezTo>
                  <a:cubicBezTo>
                    <a:pt x="8856" y="1347"/>
                    <a:pt x="8834" y="1347"/>
                    <a:pt x="8834" y="1324"/>
                  </a:cubicBezTo>
                  <a:cubicBezTo>
                    <a:pt x="8811" y="1324"/>
                    <a:pt x="8788" y="1301"/>
                    <a:pt x="8788" y="1301"/>
                  </a:cubicBezTo>
                  <a:cubicBezTo>
                    <a:pt x="8560" y="1096"/>
                    <a:pt x="8309" y="913"/>
                    <a:pt x="8058" y="776"/>
                  </a:cubicBezTo>
                  <a:cubicBezTo>
                    <a:pt x="7852" y="616"/>
                    <a:pt x="7624" y="502"/>
                    <a:pt x="7373" y="411"/>
                  </a:cubicBezTo>
                  <a:cubicBezTo>
                    <a:pt x="7350" y="388"/>
                    <a:pt x="7350" y="388"/>
                    <a:pt x="7327" y="388"/>
                  </a:cubicBezTo>
                  <a:cubicBezTo>
                    <a:pt x="7213" y="342"/>
                    <a:pt x="7099" y="297"/>
                    <a:pt x="6962" y="251"/>
                  </a:cubicBezTo>
                  <a:lnTo>
                    <a:pt x="6939" y="251"/>
                  </a:lnTo>
                  <a:cubicBezTo>
                    <a:pt x="6871" y="228"/>
                    <a:pt x="6779" y="183"/>
                    <a:pt x="6711" y="160"/>
                  </a:cubicBezTo>
                  <a:lnTo>
                    <a:pt x="6688" y="160"/>
                  </a:lnTo>
                  <a:cubicBezTo>
                    <a:pt x="6551" y="137"/>
                    <a:pt x="6414" y="91"/>
                    <a:pt x="6300" y="91"/>
                  </a:cubicBezTo>
                  <a:cubicBezTo>
                    <a:pt x="6277" y="69"/>
                    <a:pt x="6277" y="69"/>
                    <a:pt x="6254" y="69"/>
                  </a:cubicBezTo>
                  <a:lnTo>
                    <a:pt x="6186" y="69"/>
                  </a:lnTo>
                  <a:cubicBezTo>
                    <a:pt x="6117" y="46"/>
                    <a:pt x="6072" y="46"/>
                    <a:pt x="6026" y="46"/>
                  </a:cubicBezTo>
                  <a:cubicBezTo>
                    <a:pt x="5958" y="23"/>
                    <a:pt x="5889" y="23"/>
                    <a:pt x="5821" y="23"/>
                  </a:cubicBezTo>
                  <a:lnTo>
                    <a:pt x="5752" y="23"/>
                  </a:lnTo>
                  <a:cubicBezTo>
                    <a:pt x="5684" y="0"/>
                    <a:pt x="5615" y="0"/>
                    <a:pt x="5524"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9781;p58">
              <a:extLst>
                <a:ext uri="{FF2B5EF4-FFF2-40B4-BE49-F238E27FC236}">
                  <a16:creationId xmlns:a16="http://schemas.microsoft.com/office/drawing/2014/main" id="{0F79EDBD-9995-3BF1-931C-7D502BE43788}"/>
                </a:ext>
              </a:extLst>
            </p:cNvPr>
            <p:cNvSpPr/>
            <p:nvPr/>
          </p:nvSpPr>
          <p:spPr>
            <a:xfrm>
              <a:off x="5067900" y="3080332"/>
              <a:ext cx="497826" cy="493776"/>
            </a:xfrm>
            <a:custGeom>
              <a:avLst/>
              <a:gdLst/>
              <a:ahLst/>
              <a:cxnLst/>
              <a:rect l="l" t="t" r="r" b="b"/>
              <a:pathLst>
                <a:path w="10569" h="10483" extrusionOk="0">
                  <a:moveTo>
                    <a:pt x="6460" y="0"/>
                  </a:moveTo>
                  <a:cubicBezTo>
                    <a:pt x="6437" y="0"/>
                    <a:pt x="6414" y="0"/>
                    <a:pt x="6392" y="23"/>
                  </a:cubicBezTo>
                  <a:cubicBezTo>
                    <a:pt x="6346" y="46"/>
                    <a:pt x="6323" y="114"/>
                    <a:pt x="6346" y="183"/>
                  </a:cubicBezTo>
                  <a:cubicBezTo>
                    <a:pt x="6392" y="228"/>
                    <a:pt x="6460" y="251"/>
                    <a:pt x="6506" y="251"/>
                  </a:cubicBezTo>
                  <a:cubicBezTo>
                    <a:pt x="6734" y="320"/>
                    <a:pt x="6939" y="388"/>
                    <a:pt x="7145" y="479"/>
                  </a:cubicBezTo>
                  <a:cubicBezTo>
                    <a:pt x="7464" y="594"/>
                    <a:pt x="7738" y="753"/>
                    <a:pt x="8012" y="936"/>
                  </a:cubicBezTo>
                  <a:cubicBezTo>
                    <a:pt x="8103" y="1004"/>
                    <a:pt x="8172" y="1050"/>
                    <a:pt x="8240" y="1096"/>
                  </a:cubicBezTo>
                  <a:cubicBezTo>
                    <a:pt x="8263" y="1119"/>
                    <a:pt x="8263" y="1119"/>
                    <a:pt x="8263" y="1119"/>
                  </a:cubicBezTo>
                  <a:cubicBezTo>
                    <a:pt x="8286" y="1141"/>
                    <a:pt x="8309" y="1164"/>
                    <a:pt x="8332" y="1164"/>
                  </a:cubicBezTo>
                  <a:cubicBezTo>
                    <a:pt x="8377" y="1210"/>
                    <a:pt x="8423" y="1233"/>
                    <a:pt x="8446" y="1278"/>
                  </a:cubicBezTo>
                  <a:cubicBezTo>
                    <a:pt x="8537" y="1347"/>
                    <a:pt x="8628" y="1438"/>
                    <a:pt x="8720" y="1507"/>
                  </a:cubicBezTo>
                  <a:cubicBezTo>
                    <a:pt x="8880" y="1689"/>
                    <a:pt x="9062" y="1872"/>
                    <a:pt x="9199" y="2054"/>
                  </a:cubicBezTo>
                  <a:cubicBezTo>
                    <a:pt x="9336" y="2214"/>
                    <a:pt x="9450" y="2397"/>
                    <a:pt x="9541" y="2579"/>
                  </a:cubicBezTo>
                  <a:cubicBezTo>
                    <a:pt x="9564" y="2579"/>
                    <a:pt x="9564" y="2579"/>
                    <a:pt x="9564" y="2602"/>
                  </a:cubicBezTo>
                  <a:cubicBezTo>
                    <a:pt x="9587" y="2625"/>
                    <a:pt x="9587" y="2648"/>
                    <a:pt x="9610" y="2671"/>
                  </a:cubicBezTo>
                  <a:cubicBezTo>
                    <a:pt x="9633" y="2739"/>
                    <a:pt x="9656" y="2785"/>
                    <a:pt x="9701" y="2830"/>
                  </a:cubicBezTo>
                  <a:cubicBezTo>
                    <a:pt x="9747" y="2945"/>
                    <a:pt x="9793" y="3059"/>
                    <a:pt x="9838" y="3173"/>
                  </a:cubicBezTo>
                  <a:cubicBezTo>
                    <a:pt x="9838" y="3150"/>
                    <a:pt x="9838" y="3150"/>
                    <a:pt x="9838" y="3150"/>
                  </a:cubicBezTo>
                  <a:cubicBezTo>
                    <a:pt x="10021" y="3561"/>
                    <a:pt x="10135" y="3995"/>
                    <a:pt x="10203" y="4451"/>
                  </a:cubicBezTo>
                  <a:cubicBezTo>
                    <a:pt x="10203" y="4542"/>
                    <a:pt x="10226" y="4634"/>
                    <a:pt x="10226" y="4725"/>
                  </a:cubicBezTo>
                  <a:cubicBezTo>
                    <a:pt x="10249" y="4839"/>
                    <a:pt x="10249" y="4976"/>
                    <a:pt x="10249" y="5090"/>
                  </a:cubicBezTo>
                  <a:cubicBezTo>
                    <a:pt x="10249" y="5341"/>
                    <a:pt x="10226" y="5592"/>
                    <a:pt x="10203" y="5843"/>
                  </a:cubicBezTo>
                  <a:cubicBezTo>
                    <a:pt x="10181" y="6026"/>
                    <a:pt x="10135" y="6186"/>
                    <a:pt x="10089" y="6368"/>
                  </a:cubicBezTo>
                  <a:cubicBezTo>
                    <a:pt x="10066" y="6460"/>
                    <a:pt x="10044" y="6574"/>
                    <a:pt x="10021" y="6665"/>
                  </a:cubicBezTo>
                  <a:cubicBezTo>
                    <a:pt x="9998" y="6711"/>
                    <a:pt x="9998" y="6756"/>
                    <a:pt x="9975" y="6802"/>
                  </a:cubicBezTo>
                  <a:cubicBezTo>
                    <a:pt x="9975" y="6825"/>
                    <a:pt x="9952" y="6848"/>
                    <a:pt x="9952" y="6871"/>
                  </a:cubicBezTo>
                  <a:cubicBezTo>
                    <a:pt x="9952" y="6871"/>
                    <a:pt x="9952" y="6871"/>
                    <a:pt x="9952" y="6893"/>
                  </a:cubicBezTo>
                  <a:cubicBezTo>
                    <a:pt x="9907" y="6962"/>
                    <a:pt x="9884" y="7053"/>
                    <a:pt x="9838" y="7144"/>
                  </a:cubicBezTo>
                  <a:cubicBezTo>
                    <a:pt x="9838" y="7167"/>
                    <a:pt x="9815" y="7190"/>
                    <a:pt x="9815" y="7213"/>
                  </a:cubicBezTo>
                  <a:cubicBezTo>
                    <a:pt x="9770" y="7327"/>
                    <a:pt x="9701" y="7464"/>
                    <a:pt x="9633" y="7578"/>
                  </a:cubicBezTo>
                  <a:cubicBezTo>
                    <a:pt x="9610" y="7624"/>
                    <a:pt x="9587" y="7669"/>
                    <a:pt x="9564" y="7715"/>
                  </a:cubicBezTo>
                  <a:cubicBezTo>
                    <a:pt x="9519" y="7761"/>
                    <a:pt x="9496" y="7806"/>
                    <a:pt x="9473" y="7852"/>
                  </a:cubicBezTo>
                  <a:cubicBezTo>
                    <a:pt x="9382" y="7989"/>
                    <a:pt x="9313" y="8103"/>
                    <a:pt x="9222" y="8217"/>
                  </a:cubicBezTo>
                  <a:cubicBezTo>
                    <a:pt x="9085" y="8400"/>
                    <a:pt x="8925" y="8560"/>
                    <a:pt x="8765" y="8719"/>
                  </a:cubicBezTo>
                  <a:cubicBezTo>
                    <a:pt x="8628" y="8879"/>
                    <a:pt x="8469" y="8993"/>
                    <a:pt x="8309" y="9130"/>
                  </a:cubicBezTo>
                  <a:cubicBezTo>
                    <a:pt x="8126" y="9267"/>
                    <a:pt x="7944" y="9381"/>
                    <a:pt x="7761" y="9495"/>
                  </a:cubicBezTo>
                  <a:cubicBezTo>
                    <a:pt x="7556" y="9610"/>
                    <a:pt x="7350" y="9701"/>
                    <a:pt x="7145" y="9792"/>
                  </a:cubicBezTo>
                  <a:lnTo>
                    <a:pt x="7190" y="9792"/>
                  </a:lnTo>
                  <a:cubicBezTo>
                    <a:pt x="7145" y="9792"/>
                    <a:pt x="7122" y="9815"/>
                    <a:pt x="7076" y="9838"/>
                  </a:cubicBezTo>
                  <a:cubicBezTo>
                    <a:pt x="6688" y="9975"/>
                    <a:pt x="6277" y="10089"/>
                    <a:pt x="5867" y="10157"/>
                  </a:cubicBezTo>
                  <a:lnTo>
                    <a:pt x="5752" y="10157"/>
                  </a:lnTo>
                  <a:cubicBezTo>
                    <a:pt x="5638" y="10180"/>
                    <a:pt x="5547" y="10180"/>
                    <a:pt x="5433" y="10180"/>
                  </a:cubicBezTo>
                  <a:cubicBezTo>
                    <a:pt x="5353" y="10187"/>
                    <a:pt x="5274" y="10190"/>
                    <a:pt x="5198" y="10190"/>
                  </a:cubicBezTo>
                  <a:cubicBezTo>
                    <a:pt x="5012" y="10190"/>
                    <a:pt x="4834" y="10173"/>
                    <a:pt x="4657" y="10157"/>
                  </a:cubicBezTo>
                  <a:cubicBezTo>
                    <a:pt x="4611" y="10157"/>
                    <a:pt x="4588" y="10157"/>
                    <a:pt x="4543" y="10135"/>
                  </a:cubicBezTo>
                  <a:lnTo>
                    <a:pt x="4566" y="10135"/>
                  </a:lnTo>
                  <a:cubicBezTo>
                    <a:pt x="4109" y="10089"/>
                    <a:pt x="3675" y="9975"/>
                    <a:pt x="3265" y="9792"/>
                  </a:cubicBezTo>
                  <a:cubicBezTo>
                    <a:pt x="2854" y="9610"/>
                    <a:pt x="2466" y="9381"/>
                    <a:pt x="2100" y="9130"/>
                  </a:cubicBezTo>
                  <a:cubicBezTo>
                    <a:pt x="1941" y="8993"/>
                    <a:pt x="1758" y="8833"/>
                    <a:pt x="1621" y="8697"/>
                  </a:cubicBezTo>
                  <a:cubicBezTo>
                    <a:pt x="1438" y="8537"/>
                    <a:pt x="1302" y="8354"/>
                    <a:pt x="1165" y="8172"/>
                  </a:cubicBezTo>
                  <a:cubicBezTo>
                    <a:pt x="1165" y="8172"/>
                    <a:pt x="1165" y="8172"/>
                    <a:pt x="1165" y="8194"/>
                  </a:cubicBezTo>
                  <a:cubicBezTo>
                    <a:pt x="1096" y="8103"/>
                    <a:pt x="1028" y="8012"/>
                    <a:pt x="959" y="7920"/>
                  </a:cubicBezTo>
                  <a:cubicBezTo>
                    <a:pt x="936" y="7875"/>
                    <a:pt x="891" y="7806"/>
                    <a:pt x="868" y="7761"/>
                  </a:cubicBezTo>
                  <a:cubicBezTo>
                    <a:pt x="822" y="7715"/>
                    <a:pt x="799" y="7647"/>
                    <a:pt x="754" y="7601"/>
                  </a:cubicBezTo>
                  <a:cubicBezTo>
                    <a:pt x="731" y="7555"/>
                    <a:pt x="708" y="7510"/>
                    <a:pt x="685" y="7464"/>
                  </a:cubicBezTo>
                  <a:cubicBezTo>
                    <a:pt x="662" y="7418"/>
                    <a:pt x="617" y="7350"/>
                    <a:pt x="594" y="7304"/>
                  </a:cubicBezTo>
                  <a:cubicBezTo>
                    <a:pt x="548" y="7213"/>
                    <a:pt x="503" y="7099"/>
                    <a:pt x="457" y="7007"/>
                  </a:cubicBezTo>
                  <a:cubicBezTo>
                    <a:pt x="366" y="6802"/>
                    <a:pt x="297" y="6597"/>
                    <a:pt x="252" y="6391"/>
                  </a:cubicBezTo>
                  <a:cubicBezTo>
                    <a:pt x="183" y="6186"/>
                    <a:pt x="137" y="5957"/>
                    <a:pt x="115" y="5729"/>
                  </a:cubicBezTo>
                  <a:cubicBezTo>
                    <a:pt x="115" y="5729"/>
                    <a:pt x="115" y="5752"/>
                    <a:pt x="115" y="5752"/>
                  </a:cubicBezTo>
                  <a:cubicBezTo>
                    <a:pt x="115" y="5729"/>
                    <a:pt x="115" y="5706"/>
                    <a:pt x="92" y="5684"/>
                  </a:cubicBezTo>
                  <a:cubicBezTo>
                    <a:pt x="92" y="5569"/>
                    <a:pt x="69" y="5478"/>
                    <a:pt x="69" y="5364"/>
                  </a:cubicBezTo>
                  <a:cubicBezTo>
                    <a:pt x="69" y="5341"/>
                    <a:pt x="69" y="5318"/>
                    <a:pt x="46" y="5318"/>
                  </a:cubicBezTo>
                  <a:cubicBezTo>
                    <a:pt x="23" y="5318"/>
                    <a:pt x="0" y="5341"/>
                    <a:pt x="0" y="5364"/>
                  </a:cubicBezTo>
                  <a:cubicBezTo>
                    <a:pt x="0" y="5547"/>
                    <a:pt x="23" y="5706"/>
                    <a:pt x="46" y="5889"/>
                  </a:cubicBezTo>
                  <a:cubicBezTo>
                    <a:pt x="69" y="6049"/>
                    <a:pt x="92" y="6209"/>
                    <a:pt x="115" y="6391"/>
                  </a:cubicBezTo>
                  <a:cubicBezTo>
                    <a:pt x="160" y="6551"/>
                    <a:pt x="206" y="6711"/>
                    <a:pt x="252" y="6871"/>
                  </a:cubicBezTo>
                  <a:cubicBezTo>
                    <a:pt x="274" y="6939"/>
                    <a:pt x="297" y="7030"/>
                    <a:pt x="320" y="7122"/>
                  </a:cubicBezTo>
                  <a:cubicBezTo>
                    <a:pt x="366" y="7213"/>
                    <a:pt x="389" y="7304"/>
                    <a:pt x="434" y="7373"/>
                  </a:cubicBezTo>
                  <a:cubicBezTo>
                    <a:pt x="434" y="7386"/>
                    <a:pt x="434" y="7395"/>
                    <a:pt x="434" y="7395"/>
                  </a:cubicBezTo>
                  <a:cubicBezTo>
                    <a:pt x="480" y="7487"/>
                    <a:pt x="525" y="7578"/>
                    <a:pt x="571" y="7669"/>
                  </a:cubicBezTo>
                  <a:cubicBezTo>
                    <a:pt x="594" y="7715"/>
                    <a:pt x="617" y="7761"/>
                    <a:pt x="640" y="7829"/>
                  </a:cubicBezTo>
                  <a:cubicBezTo>
                    <a:pt x="662" y="7852"/>
                    <a:pt x="685" y="7875"/>
                    <a:pt x="685" y="7898"/>
                  </a:cubicBezTo>
                  <a:cubicBezTo>
                    <a:pt x="708" y="7920"/>
                    <a:pt x="731" y="7943"/>
                    <a:pt x="731" y="7966"/>
                  </a:cubicBezTo>
                  <a:cubicBezTo>
                    <a:pt x="845" y="8172"/>
                    <a:pt x="982" y="8354"/>
                    <a:pt x="1119" y="8514"/>
                  </a:cubicBezTo>
                  <a:cubicBezTo>
                    <a:pt x="1119" y="8537"/>
                    <a:pt x="1119" y="8537"/>
                    <a:pt x="1142" y="8537"/>
                  </a:cubicBezTo>
                  <a:lnTo>
                    <a:pt x="1187" y="8605"/>
                  </a:lnTo>
                  <a:cubicBezTo>
                    <a:pt x="1210" y="8651"/>
                    <a:pt x="1256" y="8697"/>
                    <a:pt x="1279" y="8719"/>
                  </a:cubicBezTo>
                  <a:cubicBezTo>
                    <a:pt x="1347" y="8811"/>
                    <a:pt x="1416" y="8879"/>
                    <a:pt x="1507" y="8948"/>
                  </a:cubicBezTo>
                  <a:cubicBezTo>
                    <a:pt x="1644" y="9085"/>
                    <a:pt x="1781" y="9222"/>
                    <a:pt x="1941" y="9358"/>
                  </a:cubicBezTo>
                  <a:cubicBezTo>
                    <a:pt x="2283" y="9610"/>
                    <a:pt x="2648" y="9838"/>
                    <a:pt x="3036" y="10020"/>
                  </a:cubicBezTo>
                  <a:cubicBezTo>
                    <a:pt x="3401" y="10180"/>
                    <a:pt x="3812" y="10317"/>
                    <a:pt x="4223" y="10386"/>
                  </a:cubicBezTo>
                  <a:cubicBezTo>
                    <a:pt x="4542" y="10442"/>
                    <a:pt x="4877" y="10483"/>
                    <a:pt x="5202" y="10483"/>
                  </a:cubicBezTo>
                  <a:cubicBezTo>
                    <a:pt x="5272" y="10483"/>
                    <a:pt x="5341" y="10481"/>
                    <a:pt x="5410" y="10477"/>
                  </a:cubicBezTo>
                  <a:cubicBezTo>
                    <a:pt x="5798" y="10454"/>
                    <a:pt x="6163" y="10408"/>
                    <a:pt x="6529" y="10317"/>
                  </a:cubicBezTo>
                  <a:cubicBezTo>
                    <a:pt x="6917" y="10226"/>
                    <a:pt x="7282" y="10089"/>
                    <a:pt x="7624" y="9906"/>
                  </a:cubicBezTo>
                  <a:cubicBezTo>
                    <a:pt x="7944" y="9746"/>
                    <a:pt x="8240" y="9564"/>
                    <a:pt x="8514" y="9336"/>
                  </a:cubicBezTo>
                  <a:cubicBezTo>
                    <a:pt x="8651" y="9244"/>
                    <a:pt x="8765" y="9130"/>
                    <a:pt x="8880" y="9016"/>
                  </a:cubicBezTo>
                  <a:cubicBezTo>
                    <a:pt x="8948" y="8948"/>
                    <a:pt x="8994" y="8902"/>
                    <a:pt x="9062" y="8833"/>
                  </a:cubicBezTo>
                  <a:cubicBezTo>
                    <a:pt x="9085" y="8811"/>
                    <a:pt x="9131" y="8765"/>
                    <a:pt x="9153" y="8742"/>
                  </a:cubicBezTo>
                  <a:cubicBezTo>
                    <a:pt x="9176" y="8719"/>
                    <a:pt x="9176" y="8697"/>
                    <a:pt x="9199" y="8674"/>
                  </a:cubicBezTo>
                  <a:cubicBezTo>
                    <a:pt x="9222" y="8674"/>
                    <a:pt x="9222" y="8651"/>
                    <a:pt x="9222" y="8651"/>
                  </a:cubicBezTo>
                  <a:cubicBezTo>
                    <a:pt x="9313" y="8560"/>
                    <a:pt x="9382" y="8468"/>
                    <a:pt x="9450" y="8377"/>
                  </a:cubicBezTo>
                  <a:cubicBezTo>
                    <a:pt x="9541" y="8263"/>
                    <a:pt x="9633" y="8126"/>
                    <a:pt x="9724" y="8012"/>
                  </a:cubicBezTo>
                  <a:cubicBezTo>
                    <a:pt x="9747" y="7943"/>
                    <a:pt x="9770" y="7898"/>
                    <a:pt x="9793" y="7852"/>
                  </a:cubicBezTo>
                  <a:cubicBezTo>
                    <a:pt x="9815" y="7806"/>
                    <a:pt x="9838" y="7784"/>
                    <a:pt x="9884" y="7738"/>
                  </a:cubicBezTo>
                  <a:cubicBezTo>
                    <a:pt x="9884" y="7738"/>
                    <a:pt x="9884" y="7715"/>
                    <a:pt x="9884" y="7715"/>
                  </a:cubicBezTo>
                  <a:cubicBezTo>
                    <a:pt x="9952" y="7601"/>
                    <a:pt x="9998" y="7487"/>
                    <a:pt x="10066" y="7373"/>
                  </a:cubicBezTo>
                  <a:cubicBezTo>
                    <a:pt x="10112" y="7259"/>
                    <a:pt x="10181" y="7122"/>
                    <a:pt x="10226" y="6985"/>
                  </a:cubicBezTo>
                  <a:cubicBezTo>
                    <a:pt x="10226" y="6962"/>
                    <a:pt x="10249" y="6939"/>
                    <a:pt x="10249" y="6916"/>
                  </a:cubicBezTo>
                  <a:cubicBezTo>
                    <a:pt x="10249" y="6893"/>
                    <a:pt x="10272" y="6848"/>
                    <a:pt x="10295" y="6802"/>
                  </a:cubicBezTo>
                  <a:cubicBezTo>
                    <a:pt x="10318" y="6734"/>
                    <a:pt x="10340" y="6642"/>
                    <a:pt x="10363" y="6551"/>
                  </a:cubicBezTo>
                  <a:cubicBezTo>
                    <a:pt x="10409" y="6391"/>
                    <a:pt x="10454" y="6209"/>
                    <a:pt x="10477" y="6049"/>
                  </a:cubicBezTo>
                  <a:cubicBezTo>
                    <a:pt x="10546" y="5706"/>
                    <a:pt x="10569" y="5341"/>
                    <a:pt x="10546" y="4999"/>
                  </a:cubicBezTo>
                  <a:cubicBezTo>
                    <a:pt x="10546" y="4679"/>
                    <a:pt x="10500" y="4360"/>
                    <a:pt x="10432" y="4040"/>
                  </a:cubicBezTo>
                  <a:cubicBezTo>
                    <a:pt x="10409" y="3903"/>
                    <a:pt x="10363" y="3743"/>
                    <a:pt x="10318" y="3606"/>
                  </a:cubicBezTo>
                  <a:cubicBezTo>
                    <a:pt x="10272" y="3447"/>
                    <a:pt x="10203" y="3287"/>
                    <a:pt x="10135" y="3127"/>
                  </a:cubicBezTo>
                  <a:lnTo>
                    <a:pt x="10158" y="3127"/>
                  </a:lnTo>
                  <a:cubicBezTo>
                    <a:pt x="10089" y="2990"/>
                    <a:pt x="10044" y="2876"/>
                    <a:pt x="9975" y="2762"/>
                  </a:cubicBezTo>
                  <a:cubicBezTo>
                    <a:pt x="9952" y="2693"/>
                    <a:pt x="9907" y="2625"/>
                    <a:pt x="9884" y="2579"/>
                  </a:cubicBezTo>
                  <a:cubicBezTo>
                    <a:pt x="9861" y="2534"/>
                    <a:pt x="9861" y="2511"/>
                    <a:pt x="9838" y="2488"/>
                  </a:cubicBezTo>
                  <a:cubicBezTo>
                    <a:pt x="9815" y="2465"/>
                    <a:pt x="9815" y="2442"/>
                    <a:pt x="9793" y="2420"/>
                  </a:cubicBezTo>
                  <a:cubicBezTo>
                    <a:pt x="9610" y="2146"/>
                    <a:pt x="9405" y="1872"/>
                    <a:pt x="9199" y="1621"/>
                  </a:cubicBezTo>
                  <a:cubicBezTo>
                    <a:pt x="8994" y="1392"/>
                    <a:pt x="8765" y="1187"/>
                    <a:pt x="8514" y="982"/>
                  </a:cubicBezTo>
                  <a:lnTo>
                    <a:pt x="8514" y="982"/>
                  </a:lnTo>
                  <a:cubicBezTo>
                    <a:pt x="8537" y="1004"/>
                    <a:pt x="8537" y="1004"/>
                    <a:pt x="8537" y="1004"/>
                  </a:cubicBezTo>
                  <a:cubicBezTo>
                    <a:pt x="8400" y="913"/>
                    <a:pt x="8286" y="822"/>
                    <a:pt x="8149" y="731"/>
                  </a:cubicBezTo>
                  <a:cubicBezTo>
                    <a:pt x="7670" y="411"/>
                    <a:pt x="7145" y="183"/>
                    <a:pt x="6597" y="23"/>
                  </a:cubicBezTo>
                  <a:cubicBezTo>
                    <a:pt x="6551" y="23"/>
                    <a:pt x="6506" y="0"/>
                    <a:pt x="64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9782;p58">
              <a:extLst>
                <a:ext uri="{FF2B5EF4-FFF2-40B4-BE49-F238E27FC236}">
                  <a16:creationId xmlns:a16="http://schemas.microsoft.com/office/drawing/2014/main" id="{0DFA2FCE-AECB-61B0-9D40-C26641F1090E}"/>
                </a:ext>
              </a:extLst>
            </p:cNvPr>
            <p:cNvSpPr/>
            <p:nvPr/>
          </p:nvSpPr>
          <p:spPr>
            <a:xfrm>
              <a:off x="5717176" y="3408223"/>
              <a:ext cx="33349" cy="25859"/>
            </a:xfrm>
            <a:custGeom>
              <a:avLst/>
              <a:gdLst/>
              <a:ahLst/>
              <a:cxnLst/>
              <a:rect l="l" t="t" r="r" b="b"/>
              <a:pathLst>
                <a:path w="708" h="549" extrusionOk="0">
                  <a:moveTo>
                    <a:pt x="160" y="1"/>
                  </a:moveTo>
                  <a:cubicBezTo>
                    <a:pt x="115" y="24"/>
                    <a:pt x="92" y="46"/>
                    <a:pt x="92" y="92"/>
                  </a:cubicBezTo>
                  <a:cubicBezTo>
                    <a:pt x="69" y="115"/>
                    <a:pt x="46" y="115"/>
                    <a:pt x="46" y="138"/>
                  </a:cubicBezTo>
                  <a:cubicBezTo>
                    <a:pt x="23" y="161"/>
                    <a:pt x="23" y="161"/>
                    <a:pt x="23" y="183"/>
                  </a:cubicBezTo>
                  <a:cubicBezTo>
                    <a:pt x="0" y="206"/>
                    <a:pt x="23" y="229"/>
                    <a:pt x="23" y="252"/>
                  </a:cubicBezTo>
                  <a:cubicBezTo>
                    <a:pt x="46" y="275"/>
                    <a:pt x="46" y="275"/>
                    <a:pt x="69" y="275"/>
                  </a:cubicBezTo>
                  <a:cubicBezTo>
                    <a:pt x="92" y="298"/>
                    <a:pt x="115" y="298"/>
                    <a:pt x="115" y="298"/>
                  </a:cubicBezTo>
                  <a:cubicBezTo>
                    <a:pt x="183" y="320"/>
                    <a:pt x="229" y="366"/>
                    <a:pt x="297" y="389"/>
                  </a:cubicBezTo>
                  <a:cubicBezTo>
                    <a:pt x="343" y="412"/>
                    <a:pt x="388" y="457"/>
                    <a:pt x="434" y="480"/>
                  </a:cubicBezTo>
                  <a:lnTo>
                    <a:pt x="480" y="480"/>
                  </a:lnTo>
                  <a:cubicBezTo>
                    <a:pt x="480" y="503"/>
                    <a:pt x="480" y="503"/>
                    <a:pt x="480" y="503"/>
                  </a:cubicBezTo>
                  <a:cubicBezTo>
                    <a:pt x="503" y="503"/>
                    <a:pt x="503" y="526"/>
                    <a:pt x="525" y="526"/>
                  </a:cubicBezTo>
                  <a:cubicBezTo>
                    <a:pt x="548" y="549"/>
                    <a:pt x="594" y="549"/>
                    <a:pt x="617" y="549"/>
                  </a:cubicBezTo>
                  <a:cubicBezTo>
                    <a:pt x="639" y="549"/>
                    <a:pt x="639" y="526"/>
                    <a:pt x="662" y="526"/>
                  </a:cubicBezTo>
                  <a:cubicBezTo>
                    <a:pt x="685" y="503"/>
                    <a:pt x="685" y="480"/>
                    <a:pt x="685" y="457"/>
                  </a:cubicBezTo>
                  <a:cubicBezTo>
                    <a:pt x="708" y="434"/>
                    <a:pt x="708" y="389"/>
                    <a:pt x="662" y="366"/>
                  </a:cubicBezTo>
                  <a:cubicBezTo>
                    <a:pt x="685" y="320"/>
                    <a:pt x="662" y="298"/>
                    <a:pt x="639" y="275"/>
                  </a:cubicBezTo>
                  <a:cubicBezTo>
                    <a:pt x="571" y="206"/>
                    <a:pt x="503" y="161"/>
                    <a:pt x="434" y="115"/>
                  </a:cubicBezTo>
                  <a:cubicBezTo>
                    <a:pt x="388" y="92"/>
                    <a:pt x="366" y="69"/>
                    <a:pt x="320" y="69"/>
                  </a:cubicBezTo>
                  <a:cubicBezTo>
                    <a:pt x="297" y="46"/>
                    <a:pt x="297" y="46"/>
                    <a:pt x="274" y="24"/>
                  </a:cubicBezTo>
                  <a:cubicBezTo>
                    <a:pt x="251" y="24"/>
                    <a:pt x="251" y="24"/>
                    <a:pt x="229" y="1"/>
                  </a:cubicBezTo>
                  <a:close/>
                </a:path>
              </a:pathLst>
            </a:custGeom>
            <a:solidFill>
              <a:srgbClr val="C49A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9783;p58">
              <a:extLst>
                <a:ext uri="{FF2B5EF4-FFF2-40B4-BE49-F238E27FC236}">
                  <a16:creationId xmlns:a16="http://schemas.microsoft.com/office/drawing/2014/main" id="{4CAFA7EB-7A01-1D1F-95B7-461C40065755}"/>
                </a:ext>
              </a:extLst>
            </p:cNvPr>
            <p:cNvSpPr/>
            <p:nvPr/>
          </p:nvSpPr>
          <p:spPr>
            <a:xfrm>
              <a:off x="5601172" y="3485661"/>
              <a:ext cx="58124" cy="143003"/>
            </a:xfrm>
            <a:custGeom>
              <a:avLst/>
              <a:gdLst/>
              <a:ahLst/>
              <a:cxnLst/>
              <a:rect l="l" t="t" r="r" b="b"/>
              <a:pathLst>
                <a:path w="1234" h="3036" extrusionOk="0">
                  <a:moveTo>
                    <a:pt x="526" y="0"/>
                  </a:moveTo>
                  <a:cubicBezTo>
                    <a:pt x="503" y="0"/>
                    <a:pt x="480" y="0"/>
                    <a:pt x="457" y="23"/>
                  </a:cubicBezTo>
                  <a:cubicBezTo>
                    <a:pt x="412" y="46"/>
                    <a:pt x="389" y="137"/>
                    <a:pt x="435" y="183"/>
                  </a:cubicBezTo>
                  <a:cubicBezTo>
                    <a:pt x="480" y="251"/>
                    <a:pt x="503" y="297"/>
                    <a:pt x="549" y="365"/>
                  </a:cubicBezTo>
                  <a:cubicBezTo>
                    <a:pt x="594" y="457"/>
                    <a:pt x="617" y="525"/>
                    <a:pt x="640" y="594"/>
                  </a:cubicBezTo>
                  <a:cubicBezTo>
                    <a:pt x="663" y="685"/>
                    <a:pt x="708" y="776"/>
                    <a:pt x="731" y="845"/>
                  </a:cubicBezTo>
                  <a:cubicBezTo>
                    <a:pt x="754" y="936"/>
                    <a:pt x="777" y="1027"/>
                    <a:pt x="823" y="1096"/>
                  </a:cubicBezTo>
                  <a:cubicBezTo>
                    <a:pt x="845" y="1187"/>
                    <a:pt x="868" y="1256"/>
                    <a:pt x="891" y="1347"/>
                  </a:cubicBezTo>
                  <a:cubicBezTo>
                    <a:pt x="891" y="1438"/>
                    <a:pt x="914" y="1552"/>
                    <a:pt x="914" y="1644"/>
                  </a:cubicBezTo>
                  <a:cubicBezTo>
                    <a:pt x="914" y="1689"/>
                    <a:pt x="891" y="1735"/>
                    <a:pt x="891" y="1781"/>
                  </a:cubicBezTo>
                  <a:cubicBezTo>
                    <a:pt x="891" y="1849"/>
                    <a:pt x="891" y="1895"/>
                    <a:pt x="868" y="1940"/>
                  </a:cubicBezTo>
                  <a:cubicBezTo>
                    <a:pt x="845" y="2009"/>
                    <a:pt x="800" y="2077"/>
                    <a:pt x="754" y="2146"/>
                  </a:cubicBezTo>
                  <a:cubicBezTo>
                    <a:pt x="731" y="2191"/>
                    <a:pt x="686" y="2260"/>
                    <a:pt x="640" y="2306"/>
                  </a:cubicBezTo>
                  <a:cubicBezTo>
                    <a:pt x="594" y="2351"/>
                    <a:pt x="549" y="2397"/>
                    <a:pt x="503" y="2420"/>
                  </a:cubicBezTo>
                  <a:cubicBezTo>
                    <a:pt x="457" y="2465"/>
                    <a:pt x="435" y="2488"/>
                    <a:pt x="412" y="2511"/>
                  </a:cubicBezTo>
                  <a:cubicBezTo>
                    <a:pt x="366" y="2534"/>
                    <a:pt x="343" y="2557"/>
                    <a:pt x="320" y="2602"/>
                  </a:cubicBezTo>
                  <a:cubicBezTo>
                    <a:pt x="275" y="2625"/>
                    <a:pt x="229" y="2671"/>
                    <a:pt x="161" y="2694"/>
                  </a:cubicBezTo>
                  <a:cubicBezTo>
                    <a:pt x="161" y="2716"/>
                    <a:pt x="138" y="2716"/>
                    <a:pt x="138" y="2716"/>
                  </a:cubicBezTo>
                  <a:lnTo>
                    <a:pt x="115" y="2716"/>
                  </a:lnTo>
                  <a:cubicBezTo>
                    <a:pt x="69" y="2739"/>
                    <a:pt x="46" y="2762"/>
                    <a:pt x="24" y="2808"/>
                  </a:cubicBezTo>
                  <a:cubicBezTo>
                    <a:pt x="1" y="2853"/>
                    <a:pt x="1" y="2899"/>
                    <a:pt x="24" y="2922"/>
                  </a:cubicBezTo>
                  <a:cubicBezTo>
                    <a:pt x="24" y="2968"/>
                    <a:pt x="69" y="2990"/>
                    <a:pt x="92" y="3013"/>
                  </a:cubicBezTo>
                  <a:cubicBezTo>
                    <a:pt x="138" y="3036"/>
                    <a:pt x="183" y="3036"/>
                    <a:pt x="229" y="3036"/>
                  </a:cubicBezTo>
                  <a:cubicBezTo>
                    <a:pt x="229" y="3013"/>
                    <a:pt x="252" y="3013"/>
                    <a:pt x="275" y="3013"/>
                  </a:cubicBezTo>
                  <a:cubicBezTo>
                    <a:pt x="298" y="2990"/>
                    <a:pt x="343" y="2968"/>
                    <a:pt x="366" y="2968"/>
                  </a:cubicBezTo>
                  <a:cubicBezTo>
                    <a:pt x="389" y="2945"/>
                    <a:pt x="435" y="2922"/>
                    <a:pt x="457" y="2899"/>
                  </a:cubicBezTo>
                  <a:cubicBezTo>
                    <a:pt x="503" y="2853"/>
                    <a:pt x="549" y="2831"/>
                    <a:pt x="571" y="2785"/>
                  </a:cubicBezTo>
                  <a:cubicBezTo>
                    <a:pt x="594" y="2762"/>
                    <a:pt x="640" y="2739"/>
                    <a:pt x="663" y="2716"/>
                  </a:cubicBezTo>
                  <a:cubicBezTo>
                    <a:pt x="708" y="2671"/>
                    <a:pt x="731" y="2625"/>
                    <a:pt x="777" y="2602"/>
                  </a:cubicBezTo>
                  <a:cubicBezTo>
                    <a:pt x="823" y="2557"/>
                    <a:pt x="868" y="2511"/>
                    <a:pt x="891" y="2488"/>
                  </a:cubicBezTo>
                  <a:cubicBezTo>
                    <a:pt x="1005" y="2374"/>
                    <a:pt x="1074" y="2237"/>
                    <a:pt x="1142" y="2100"/>
                  </a:cubicBezTo>
                  <a:cubicBezTo>
                    <a:pt x="1188" y="2032"/>
                    <a:pt x="1188" y="1940"/>
                    <a:pt x="1211" y="1849"/>
                  </a:cubicBezTo>
                  <a:cubicBezTo>
                    <a:pt x="1211" y="1826"/>
                    <a:pt x="1211" y="1781"/>
                    <a:pt x="1211" y="1758"/>
                  </a:cubicBezTo>
                  <a:cubicBezTo>
                    <a:pt x="1211" y="1712"/>
                    <a:pt x="1233" y="1666"/>
                    <a:pt x="1233" y="1598"/>
                  </a:cubicBezTo>
                  <a:cubicBezTo>
                    <a:pt x="1233" y="1461"/>
                    <a:pt x="1211" y="1324"/>
                    <a:pt x="1165" y="1187"/>
                  </a:cubicBezTo>
                  <a:cubicBezTo>
                    <a:pt x="1142" y="1073"/>
                    <a:pt x="1096" y="959"/>
                    <a:pt x="1051" y="845"/>
                  </a:cubicBezTo>
                  <a:cubicBezTo>
                    <a:pt x="1005" y="731"/>
                    <a:pt x="960" y="617"/>
                    <a:pt x="914" y="502"/>
                  </a:cubicBezTo>
                  <a:lnTo>
                    <a:pt x="891" y="480"/>
                  </a:lnTo>
                  <a:cubicBezTo>
                    <a:pt x="845" y="411"/>
                    <a:pt x="823" y="343"/>
                    <a:pt x="777" y="274"/>
                  </a:cubicBezTo>
                  <a:cubicBezTo>
                    <a:pt x="731" y="183"/>
                    <a:pt x="686" y="114"/>
                    <a:pt x="640" y="46"/>
                  </a:cubicBezTo>
                  <a:cubicBezTo>
                    <a:pt x="617" y="23"/>
                    <a:pt x="571" y="0"/>
                    <a:pt x="52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9784;p58">
              <a:extLst>
                <a:ext uri="{FF2B5EF4-FFF2-40B4-BE49-F238E27FC236}">
                  <a16:creationId xmlns:a16="http://schemas.microsoft.com/office/drawing/2014/main" id="{9DC9124E-8153-04DF-5066-5684A7DADBE5}"/>
                </a:ext>
              </a:extLst>
            </p:cNvPr>
            <p:cNvSpPr/>
            <p:nvPr/>
          </p:nvSpPr>
          <p:spPr>
            <a:xfrm>
              <a:off x="5535603" y="3454479"/>
              <a:ext cx="106499" cy="176681"/>
            </a:xfrm>
            <a:custGeom>
              <a:avLst/>
              <a:gdLst/>
              <a:ahLst/>
              <a:cxnLst/>
              <a:rect l="l" t="t" r="r" b="b"/>
              <a:pathLst>
                <a:path w="2261" h="3751" extrusionOk="0">
                  <a:moveTo>
                    <a:pt x="1005" y="0"/>
                  </a:moveTo>
                  <a:cubicBezTo>
                    <a:pt x="982" y="0"/>
                    <a:pt x="959" y="0"/>
                    <a:pt x="959" y="23"/>
                  </a:cubicBezTo>
                  <a:cubicBezTo>
                    <a:pt x="914" y="69"/>
                    <a:pt x="914" y="114"/>
                    <a:pt x="936" y="160"/>
                  </a:cubicBezTo>
                  <a:cubicBezTo>
                    <a:pt x="982" y="183"/>
                    <a:pt x="1005" y="206"/>
                    <a:pt x="1028" y="251"/>
                  </a:cubicBezTo>
                  <a:cubicBezTo>
                    <a:pt x="1096" y="366"/>
                    <a:pt x="1142" y="480"/>
                    <a:pt x="1210" y="594"/>
                  </a:cubicBezTo>
                  <a:cubicBezTo>
                    <a:pt x="1233" y="662"/>
                    <a:pt x="1256" y="731"/>
                    <a:pt x="1279" y="799"/>
                  </a:cubicBezTo>
                  <a:cubicBezTo>
                    <a:pt x="1302" y="845"/>
                    <a:pt x="1324" y="890"/>
                    <a:pt x="1347" y="936"/>
                  </a:cubicBezTo>
                  <a:cubicBezTo>
                    <a:pt x="1370" y="1005"/>
                    <a:pt x="1393" y="1073"/>
                    <a:pt x="1416" y="1142"/>
                  </a:cubicBezTo>
                  <a:cubicBezTo>
                    <a:pt x="1438" y="1233"/>
                    <a:pt x="1438" y="1324"/>
                    <a:pt x="1461" y="1393"/>
                  </a:cubicBezTo>
                  <a:cubicBezTo>
                    <a:pt x="1461" y="1598"/>
                    <a:pt x="1484" y="1826"/>
                    <a:pt x="1438" y="2032"/>
                  </a:cubicBezTo>
                  <a:cubicBezTo>
                    <a:pt x="1416" y="2214"/>
                    <a:pt x="1347" y="2397"/>
                    <a:pt x="1279" y="2580"/>
                  </a:cubicBezTo>
                  <a:cubicBezTo>
                    <a:pt x="1233" y="2648"/>
                    <a:pt x="1187" y="2717"/>
                    <a:pt x="1142" y="2785"/>
                  </a:cubicBezTo>
                  <a:cubicBezTo>
                    <a:pt x="1096" y="2831"/>
                    <a:pt x="1050" y="2876"/>
                    <a:pt x="1005" y="2922"/>
                  </a:cubicBezTo>
                  <a:cubicBezTo>
                    <a:pt x="959" y="2968"/>
                    <a:pt x="914" y="3036"/>
                    <a:pt x="845" y="3082"/>
                  </a:cubicBezTo>
                  <a:cubicBezTo>
                    <a:pt x="822" y="3082"/>
                    <a:pt x="800" y="3104"/>
                    <a:pt x="777" y="3127"/>
                  </a:cubicBezTo>
                  <a:lnTo>
                    <a:pt x="777" y="3127"/>
                  </a:lnTo>
                  <a:cubicBezTo>
                    <a:pt x="799" y="3105"/>
                    <a:pt x="799" y="3105"/>
                    <a:pt x="822" y="3105"/>
                  </a:cubicBezTo>
                  <a:cubicBezTo>
                    <a:pt x="777" y="3127"/>
                    <a:pt x="708" y="3173"/>
                    <a:pt x="662" y="3196"/>
                  </a:cubicBezTo>
                  <a:cubicBezTo>
                    <a:pt x="594" y="3241"/>
                    <a:pt x="525" y="3287"/>
                    <a:pt x="457" y="3310"/>
                  </a:cubicBezTo>
                  <a:cubicBezTo>
                    <a:pt x="411" y="3356"/>
                    <a:pt x="343" y="3378"/>
                    <a:pt x="297" y="3401"/>
                  </a:cubicBezTo>
                  <a:cubicBezTo>
                    <a:pt x="252" y="3424"/>
                    <a:pt x="206" y="3470"/>
                    <a:pt x="160" y="3493"/>
                  </a:cubicBezTo>
                  <a:cubicBezTo>
                    <a:pt x="115" y="3493"/>
                    <a:pt x="46" y="3515"/>
                    <a:pt x="46" y="3561"/>
                  </a:cubicBezTo>
                  <a:cubicBezTo>
                    <a:pt x="23" y="3584"/>
                    <a:pt x="1" y="3630"/>
                    <a:pt x="23" y="3652"/>
                  </a:cubicBezTo>
                  <a:cubicBezTo>
                    <a:pt x="23" y="3698"/>
                    <a:pt x="69" y="3721"/>
                    <a:pt x="92" y="3744"/>
                  </a:cubicBezTo>
                  <a:cubicBezTo>
                    <a:pt x="105" y="3748"/>
                    <a:pt x="119" y="3750"/>
                    <a:pt x="133" y="3750"/>
                  </a:cubicBezTo>
                  <a:cubicBezTo>
                    <a:pt x="187" y="3750"/>
                    <a:pt x="238" y="3721"/>
                    <a:pt x="274" y="3721"/>
                  </a:cubicBezTo>
                  <a:cubicBezTo>
                    <a:pt x="320" y="3698"/>
                    <a:pt x="366" y="3698"/>
                    <a:pt x="411" y="3675"/>
                  </a:cubicBezTo>
                  <a:cubicBezTo>
                    <a:pt x="480" y="3675"/>
                    <a:pt x="525" y="3652"/>
                    <a:pt x="594" y="3630"/>
                  </a:cubicBezTo>
                  <a:cubicBezTo>
                    <a:pt x="640" y="3630"/>
                    <a:pt x="685" y="3607"/>
                    <a:pt x="731" y="3584"/>
                  </a:cubicBezTo>
                  <a:lnTo>
                    <a:pt x="754" y="3584"/>
                  </a:lnTo>
                  <a:cubicBezTo>
                    <a:pt x="777" y="3561"/>
                    <a:pt x="822" y="3561"/>
                    <a:pt x="845" y="3538"/>
                  </a:cubicBezTo>
                  <a:cubicBezTo>
                    <a:pt x="891" y="3538"/>
                    <a:pt x="936" y="3515"/>
                    <a:pt x="982" y="3493"/>
                  </a:cubicBezTo>
                  <a:cubicBezTo>
                    <a:pt x="1050" y="3470"/>
                    <a:pt x="1119" y="3424"/>
                    <a:pt x="1187" y="3401"/>
                  </a:cubicBezTo>
                  <a:cubicBezTo>
                    <a:pt x="1187" y="3401"/>
                    <a:pt x="1187" y="3378"/>
                    <a:pt x="1210" y="3378"/>
                  </a:cubicBezTo>
                  <a:cubicBezTo>
                    <a:pt x="1210" y="3378"/>
                    <a:pt x="1210" y="3401"/>
                    <a:pt x="1210" y="3401"/>
                  </a:cubicBezTo>
                  <a:cubicBezTo>
                    <a:pt x="1256" y="3424"/>
                    <a:pt x="1279" y="3424"/>
                    <a:pt x="1324" y="3424"/>
                  </a:cubicBezTo>
                  <a:cubicBezTo>
                    <a:pt x="1347" y="3401"/>
                    <a:pt x="1347" y="3401"/>
                    <a:pt x="1370" y="3401"/>
                  </a:cubicBezTo>
                  <a:cubicBezTo>
                    <a:pt x="1393" y="3401"/>
                    <a:pt x="1393" y="3401"/>
                    <a:pt x="1393" y="3378"/>
                  </a:cubicBezTo>
                  <a:cubicBezTo>
                    <a:pt x="1416" y="3378"/>
                    <a:pt x="1438" y="3378"/>
                    <a:pt x="1461" y="3356"/>
                  </a:cubicBezTo>
                  <a:cubicBezTo>
                    <a:pt x="1484" y="3356"/>
                    <a:pt x="1530" y="3333"/>
                    <a:pt x="1553" y="3310"/>
                  </a:cubicBezTo>
                  <a:cubicBezTo>
                    <a:pt x="1621" y="3264"/>
                    <a:pt x="1690" y="3219"/>
                    <a:pt x="1735" y="3173"/>
                  </a:cubicBezTo>
                  <a:cubicBezTo>
                    <a:pt x="1804" y="3105"/>
                    <a:pt x="1872" y="3036"/>
                    <a:pt x="1918" y="2968"/>
                  </a:cubicBezTo>
                  <a:cubicBezTo>
                    <a:pt x="1963" y="2899"/>
                    <a:pt x="2032" y="2808"/>
                    <a:pt x="2055" y="2717"/>
                  </a:cubicBezTo>
                  <a:lnTo>
                    <a:pt x="2078" y="2717"/>
                  </a:lnTo>
                  <a:cubicBezTo>
                    <a:pt x="2192" y="2557"/>
                    <a:pt x="2260" y="2328"/>
                    <a:pt x="2237" y="2123"/>
                  </a:cubicBezTo>
                  <a:cubicBezTo>
                    <a:pt x="2237" y="2009"/>
                    <a:pt x="2215" y="1872"/>
                    <a:pt x="2146" y="1781"/>
                  </a:cubicBezTo>
                  <a:cubicBezTo>
                    <a:pt x="2146" y="1758"/>
                    <a:pt x="2123" y="1735"/>
                    <a:pt x="2123" y="1712"/>
                  </a:cubicBezTo>
                  <a:lnTo>
                    <a:pt x="2100" y="1689"/>
                  </a:lnTo>
                  <a:cubicBezTo>
                    <a:pt x="2100" y="1667"/>
                    <a:pt x="2078" y="1621"/>
                    <a:pt x="2078" y="1621"/>
                  </a:cubicBezTo>
                  <a:cubicBezTo>
                    <a:pt x="2032" y="1530"/>
                    <a:pt x="2009" y="1438"/>
                    <a:pt x="1941" y="1347"/>
                  </a:cubicBezTo>
                  <a:cubicBezTo>
                    <a:pt x="1941" y="1347"/>
                    <a:pt x="1941" y="1324"/>
                    <a:pt x="1941" y="1324"/>
                  </a:cubicBezTo>
                  <a:cubicBezTo>
                    <a:pt x="1918" y="1256"/>
                    <a:pt x="1895" y="1210"/>
                    <a:pt x="1895" y="1142"/>
                  </a:cubicBezTo>
                  <a:cubicBezTo>
                    <a:pt x="1872" y="1073"/>
                    <a:pt x="1827" y="1005"/>
                    <a:pt x="1804" y="959"/>
                  </a:cubicBezTo>
                  <a:cubicBezTo>
                    <a:pt x="1781" y="890"/>
                    <a:pt x="1735" y="845"/>
                    <a:pt x="1690" y="776"/>
                  </a:cubicBezTo>
                  <a:cubicBezTo>
                    <a:pt x="1648" y="735"/>
                    <a:pt x="1587" y="636"/>
                    <a:pt x="1508" y="636"/>
                  </a:cubicBezTo>
                  <a:cubicBezTo>
                    <a:pt x="1500" y="636"/>
                    <a:pt x="1492" y="637"/>
                    <a:pt x="1484" y="639"/>
                  </a:cubicBezTo>
                  <a:cubicBezTo>
                    <a:pt x="1461" y="594"/>
                    <a:pt x="1416" y="548"/>
                    <a:pt x="1393" y="480"/>
                  </a:cubicBezTo>
                  <a:cubicBezTo>
                    <a:pt x="1370" y="457"/>
                    <a:pt x="1370" y="434"/>
                    <a:pt x="1347" y="411"/>
                  </a:cubicBezTo>
                  <a:cubicBezTo>
                    <a:pt x="1324" y="388"/>
                    <a:pt x="1324" y="343"/>
                    <a:pt x="1302" y="320"/>
                  </a:cubicBezTo>
                  <a:cubicBezTo>
                    <a:pt x="1283" y="282"/>
                    <a:pt x="1248" y="244"/>
                    <a:pt x="1223" y="206"/>
                  </a:cubicBezTo>
                  <a:lnTo>
                    <a:pt x="1223" y="206"/>
                  </a:lnTo>
                  <a:cubicBezTo>
                    <a:pt x="1226" y="206"/>
                    <a:pt x="1229" y="206"/>
                    <a:pt x="1233" y="206"/>
                  </a:cubicBezTo>
                  <a:cubicBezTo>
                    <a:pt x="1187" y="160"/>
                    <a:pt x="1142" y="92"/>
                    <a:pt x="1073" y="23"/>
                  </a:cubicBezTo>
                  <a:cubicBezTo>
                    <a:pt x="1073" y="23"/>
                    <a:pt x="1028" y="0"/>
                    <a:pt x="1005"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9785;p58">
              <a:extLst>
                <a:ext uri="{FF2B5EF4-FFF2-40B4-BE49-F238E27FC236}">
                  <a16:creationId xmlns:a16="http://schemas.microsoft.com/office/drawing/2014/main" id="{992A56DE-A39D-061A-17BC-76EA384E9CD5}"/>
                </a:ext>
              </a:extLst>
            </p:cNvPr>
            <p:cNvSpPr/>
            <p:nvPr/>
          </p:nvSpPr>
          <p:spPr>
            <a:xfrm>
              <a:off x="5358206" y="4181293"/>
              <a:ext cx="47338" cy="125811"/>
            </a:xfrm>
            <a:custGeom>
              <a:avLst/>
              <a:gdLst/>
              <a:ahLst/>
              <a:cxnLst/>
              <a:rect l="l" t="t" r="r" b="b"/>
              <a:pathLst>
                <a:path w="1005" h="2671" extrusionOk="0">
                  <a:moveTo>
                    <a:pt x="297" y="0"/>
                  </a:moveTo>
                  <a:cubicBezTo>
                    <a:pt x="274" y="0"/>
                    <a:pt x="251" y="23"/>
                    <a:pt x="229" y="46"/>
                  </a:cubicBezTo>
                  <a:cubicBezTo>
                    <a:pt x="206" y="46"/>
                    <a:pt x="206" y="91"/>
                    <a:pt x="206" y="114"/>
                  </a:cubicBezTo>
                  <a:cubicBezTo>
                    <a:pt x="206" y="137"/>
                    <a:pt x="206" y="160"/>
                    <a:pt x="229" y="183"/>
                  </a:cubicBezTo>
                  <a:lnTo>
                    <a:pt x="251" y="183"/>
                  </a:lnTo>
                  <a:cubicBezTo>
                    <a:pt x="274" y="228"/>
                    <a:pt x="297" y="251"/>
                    <a:pt x="320" y="297"/>
                  </a:cubicBezTo>
                  <a:cubicBezTo>
                    <a:pt x="343" y="365"/>
                    <a:pt x="366" y="457"/>
                    <a:pt x="388" y="525"/>
                  </a:cubicBezTo>
                  <a:cubicBezTo>
                    <a:pt x="388" y="525"/>
                    <a:pt x="388" y="502"/>
                    <a:pt x="388" y="502"/>
                  </a:cubicBezTo>
                  <a:cubicBezTo>
                    <a:pt x="411" y="639"/>
                    <a:pt x="434" y="776"/>
                    <a:pt x="434" y="913"/>
                  </a:cubicBezTo>
                  <a:cubicBezTo>
                    <a:pt x="457" y="1027"/>
                    <a:pt x="434" y="1164"/>
                    <a:pt x="434" y="1301"/>
                  </a:cubicBezTo>
                  <a:cubicBezTo>
                    <a:pt x="434" y="1415"/>
                    <a:pt x="411" y="1529"/>
                    <a:pt x="388" y="1644"/>
                  </a:cubicBezTo>
                  <a:cubicBezTo>
                    <a:pt x="366" y="1781"/>
                    <a:pt x="343" y="1895"/>
                    <a:pt x="320" y="2009"/>
                  </a:cubicBezTo>
                  <a:cubicBezTo>
                    <a:pt x="297" y="2054"/>
                    <a:pt x="274" y="2123"/>
                    <a:pt x="251" y="2169"/>
                  </a:cubicBezTo>
                  <a:cubicBezTo>
                    <a:pt x="206" y="2237"/>
                    <a:pt x="183" y="2283"/>
                    <a:pt x="160" y="2328"/>
                  </a:cubicBezTo>
                  <a:cubicBezTo>
                    <a:pt x="160" y="2351"/>
                    <a:pt x="137" y="2374"/>
                    <a:pt x="137" y="2397"/>
                  </a:cubicBezTo>
                  <a:cubicBezTo>
                    <a:pt x="114" y="2397"/>
                    <a:pt x="114" y="2420"/>
                    <a:pt x="114" y="2420"/>
                  </a:cubicBezTo>
                  <a:cubicBezTo>
                    <a:pt x="92" y="2442"/>
                    <a:pt x="69" y="2442"/>
                    <a:pt x="46" y="2465"/>
                  </a:cubicBezTo>
                  <a:cubicBezTo>
                    <a:pt x="23" y="2488"/>
                    <a:pt x="0" y="2534"/>
                    <a:pt x="0" y="2579"/>
                  </a:cubicBezTo>
                  <a:cubicBezTo>
                    <a:pt x="23" y="2625"/>
                    <a:pt x="46" y="2648"/>
                    <a:pt x="69" y="2648"/>
                  </a:cubicBezTo>
                  <a:cubicBezTo>
                    <a:pt x="92" y="2671"/>
                    <a:pt x="137" y="2671"/>
                    <a:pt x="160" y="2671"/>
                  </a:cubicBezTo>
                  <a:cubicBezTo>
                    <a:pt x="229" y="2648"/>
                    <a:pt x="297" y="2602"/>
                    <a:pt x="366" y="2579"/>
                  </a:cubicBezTo>
                  <a:cubicBezTo>
                    <a:pt x="411" y="2534"/>
                    <a:pt x="480" y="2511"/>
                    <a:pt x="525" y="2488"/>
                  </a:cubicBezTo>
                  <a:cubicBezTo>
                    <a:pt x="571" y="2465"/>
                    <a:pt x="617" y="2420"/>
                    <a:pt x="662" y="2374"/>
                  </a:cubicBezTo>
                  <a:cubicBezTo>
                    <a:pt x="685" y="2351"/>
                    <a:pt x="708" y="2306"/>
                    <a:pt x="754" y="2283"/>
                  </a:cubicBezTo>
                  <a:cubicBezTo>
                    <a:pt x="776" y="2214"/>
                    <a:pt x="822" y="2169"/>
                    <a:pt x="845" y="2100"/>
                  </a:cubicBezTo>
                  <a:cubicBezTo>
                    <a:pt x="891" y="2009"/>
                    <a:pt x="936" y="1940"/>
                    <a:pt x="959" y="1849"/>
                  </a:cubicBezTo>
                  <a:cubicBezTo>
                    <a:pt x="982" y="1781"/>
                    <a:pt x="982" y="1712"/>
                    <a:pt x="982" y="1621"/>
                  </a:cubicBezTo>
                  <a:cubicBezTo>
                    <a:pt x="1005" y="1484"/>
                    <a:pt x="1005" y="1324"/>
                    <a:pt x="1005" y="1164"/>
                  </a:cubicBezTo>
                  <a:cubicBezTo>
                    <a:pt x="1005" y="1096"/>
                    <a:pt x="1005" y="1050"/>
                    <a:pt x="1005" y="982"/>
                  </a:cubicBezTo>
                  <a:cubicBezTo>
                    <a:pt x="1005" y="913"/>
                    <a:pt x="982" y="868"/>
                    <a:pt x="982" y="799"/>
                  </a:cubicBezTo>
                  <a:cubicBezTo>
                    <a:pt x="959" y="731"/>
                    <a:pt x="936" y="662"/>
                    <a:pt x="913" y="594"/>
                  </a:cubicBezTo>
                  <a:cubicBezTo>
                    <a:pt x="891" y="525"/>
                    <a:pt x="845" y="457"/>
                    <a:pt x="822" y="388"/>
                  </a:cubicBezTo>
                  <a:cubicBezTo>
                    <a:pt x="799" y="320"/>
                    <a:pt x="754" y="274"/>
                    <a:pt x="708" y="206"/>
                  </a:cubicBezTo>
                  <a:cubicBezTo>
                    <a:pt x="673" y="153"/>
                    <a:pt x="637" y="100"/>
                    <a:pt x="581" y="100"/>
                  </a:cubicBezTo>
                  <a:cubicBezTo>
                    <a:pt x="564" y="100"/>
                    <a:pt x="546" y="104"/>
                    <a:pt x="525" y="114"/>
                  </a:cubicBezTo>
                  <a:cubicBezTo>
                    <a:pt x="502" y="114"/>
                    <a:pt x="480" y="137"/>
                    <a:pt x="457" y="137"/>
                  </a:cubicBezTo>
                  <a:cubicBezTo>
                    <a:pt x="434" y="114"/>
                    <a:pt x="411" y="69"/>
                    <a:pt x="366" y="23"/>
                  </a:cubicBezTo>
                  <a:cubicBezTo>
                    <a:pt x="343" y="0"/>
                    <a:pt x="320" y="0"/>
                    <a:pt x="297"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9786;p58">
              <a:extLst>
                <a:ext uri="{FF2B5EF4-FFF2-40B4-BE49-F238E27FC236}">
                  <a16:creationId xmlns:a16="http://schemas.microsoft.com/office/drawing/2014/main" id="{D01536C4-829A-23FE-7406-D3FAB0934F8C}"/>
                </a:ext>
              </a:extLst>
            </p:cNvPr>
            <p:cNvSpPr/>
            <p:nvPr/>
          </p:nvSpPr>
          <p:spPr>
            <a:xfrm>
              <a:off x="5307663" y="4175923"/>
              <a:ext cx="39849" cy="123644"/>
            </a:xfrm>
            <a:custGeom>
              <a:avLst/>
              <a:gdLst/>
              <a:ahLst/>
              <a:cxnLst/>
              <a:rect l="l" t="t" r="r" b="b"/>
              <a:pathLst>
                <a:path w="846" h="2625" extrusionOk="0">
                  <a:moveTo>
                    <a:pt x="297" y="0"/>
                  </a:moveTo>
                  <a:cubicBezTo>
                    <a:pt x="274" y="0"/>
                    <a:pt x="252" y="23"/>
                    <a:pt x="229" y="46"/>
                  </a:cubicBezTo>
                  <a:cubicBezTo>
                    <a:pt x="229" y="69"/>
                    <a:pt x="229" y="91"/>
                    <a:pt x="229" y="114"/>
                  </a:cubicBezTo>
                  <a:cubicBezTo>
                    <a:pt x="252" y="160"/>
                    <a:pt x="252" y="205"/>
                    <a:pt x="274" y="251"/>
                  </a:cubicBezTo>
                  <a:cubicBezTo>
                    <a:pt x="274" y="251"/>
                    <a:pt x="274" y="228"/>
                    <a:pt x="274" y="228"/>
                  </a:cubicBezTo>
                  <a:cubicBezTo>
                    <a:pt x="297" y="388"/>
                    <a:pt x="297" y="548"/>
                    <a:pt x="274" y="708"/>
                  </a:cubicBezTo>
                  <a:cubicBezTo>
                    <a:pt x="274" y="765"/>
                    <a:pt x="274" y="823"/>
                    <a:pt x="274" y="867"/>
                  </a:cubicBezTo>
                  <a:cubicBezTo>
                    <a:pt x="252" y="1073"/>
                    <a:pt x="229" y="1301"/>
                    <a:pt x="206" y="1507"/>
                  </a:cubicBezTo>
                  <a:cubicBezTo>
                    <a:pt x="206" y="1575"/>
                    <a:pt x="183" y="1621"/>
                    <a:pt x="183" y="1689"/>
                  </a:cubicBezTo>
                  <a:cubicBezTo>
                    <a:pt x="183" y="1735"/>
                    <a:pt x="160" y="1803"/>
                    <a:pt x="160" y="1849"/>
                  </a:cubicBezTo>
                  <a:cubicBezTo>
                    <a:pt x="137" y="1895"/>
                    <a:pt x="137" y="1963"/>
                    <a:pt x="115" y="2009"/>
                  </a:cubicBezTo>
                  <a:cubicBezTo>
                    <a:pt x="115" y="2054"/>
                    <a:pt x="92" y="2100"/>
                    <a:pt x="92" y="2146"/>
                  </a:cubicBezTo>
                  <a:cubicBezTo>
                    <a:pt x="46" y="2237"/>
                    <a:pt x="23" y="2328"/>
                    <a:pt x="1" y="2420"/>
                  </a:cubicBezTo>
                  <a:cubicBezTo>
                    <a:pt x="1" y="2420"/>
                    <a:pt x="1" y="2442"/>
                    <a:pt x="1" y="2465"/>
                  </a:cubicBezTo>
                  <a:cubicBezTo>
                    <a:pt x="1" y="2511"/>
                    <a:pt x="23" y="2534"/>
                    <a:pt x="46" y="2579"/>
                  </a:cubicBezTo>
                  <a:cubicBezTo>
                    <a:pt x="92" y="2625"/>
                    <a:pt x="137" y="2625"/>
                    <a:pt x="183" y="2625"/>
                  </a:cubicBezTo>
                  <a:cubicBezTo>
                    <a:pt x="252" y="2625"/>
                    <a:pt x="297" y="2602"/>
                    <a:pt x="343" y="2602"/>
                  </a:cubicBezTo>
                  <a:cubicBezTo>
                    <a:pt x="389" y="2579"/>
                    <a:pt x="434" y="2579"/>
                    <a:pt x="457" y="2556"/>
                  </a:cubicBezTo>
                  <a:cubicBezTo>
                    <a:pt x="503" y="2534"/>
                    <a:pt x="526" y="2534"/>
                    <a:pt x="571" y="2511"/>
                  </a:cubicBezTo>
                  <a:cubicBezTo>
                    <a:pt x="617" y="2465"/>
                    <a:pt x="640" y="2420"/>
                    <a:pt x="640" y="2351"/>
                  </a:cubicBezTo>
                  <a:cubicBezTo>
                    <a:pt x="640" y="2351"/>
                    <a:pt x="640" y="2351"/>
                    <a:pt x="640" y="2328"/>
                  </a:cubicBezTo>
                  <a:cubicBezTo>
                    <a:pt x="640" y="2305"/>
                    <a:pt x="640" y="2260"/>
                    <a:pt x="662" y="2214"/>
                  </a:cubicBezTo>
                  <a:cubicBezTo>
                    <a:pt x="662" y="2168"/>
                    <a:pt x="662" y="2123"/>
                    <a:pt x="662" y="2077"/>
                  </a:cubicBezTo>
                  <a:cubicBezTo>
                    <a:pt x="662" y="2009"/>
                    <a:pt x="662" y="1917"/>
                    <a:pt x="662" y="1849"/>
                  </a:cubicBezTo>
                  <a:cubicBezTo>
                    <a:pt x="662" y="1758"/>
                    <a:pt x="662" y="1666"/>
                    <a:pt x="685" y="1575"/>
                  </a:cubicBezTo>
                  <a:cubicBezTo>
                    <a:pt x="685" y="1507"/>
                    <a:pt x="708" y="1461"/>
                    <a:pt x="708" y="1392"/>
                  </a:cubicBezTo>
                  <a:cubicBezTo>
                    <a:pt x="731" y="1324"/>
                    <a:pt x="731" y="1255"/>
                    <a:pt x="731" y="1187"/>
                  </a:cubicBezTo>
                  <a:cubicBezTo>
                    <a:pt x="754" y="1027"/>
                    <a:pt x="777" y="867"/>
                    <a:pt x="822" y="708"/>
                  </a:cubicBezTo>
                  <a:cubicBezTo>
                    <a:pt x="822" y="662"/>
                    <a:pt x="822" y="616"/>
                    <a:pt x="822" y="548"/>
                  </a:cubicBezTo>
                  <a:cubicBezTo>
                    <a:pt x="845" y="502"/>
                    <a:pt x="845" y="457"/>
                    <a:pt x="845" y="411"/>
                  </a:cubicBezTo>
                  <a:cubicBezTo>
                    <a:pt x="845" y="365"/>
                    <a:pt x="845" y="342"/>
                    <a:pt x="845" y="320"/>
                  </a:cubicBezTo>
                  <a:cubicBezTo>
                    <a:pt x="822" y="274"/>
                    <a:pt x="799" y="228"/>
                    <a:pt x="754" y="205"/>
                  </a:cubicBezTo>
                  <a:cubicBezTo>
                    <a:pt x="708" y="160"/>
                    <a:pt x="662" y="114"/>
                    <a:pt x="594" y="69"/>
                  </a:cubicBezTo>
                  <a:cubicBezTo>
                    <a:pt x="571" y="69"/>
                    <a:pt x="548" y="46"/>
                    <a:pt x="503" y="46"/>
                  </a:cubicBezTo>
                  <a:cubicBezTo>
                    <a:pt x="457" y="46"/>
                    <a:pt x="434" y="69"/>
                    <a:pt x="411" y="91"/>
                  </a:cubicBezTo>
                  <a:cubicBezTo>
                    <a:pt x="389" y="69"/>
                    <a:pt x="389" y="69"/>
                    <a:pt x="389" y="46"/>
                  </a:cubicBezTo>
                  <a:cubicBezTo>
                    <a:pt x="389" y="23"/>
                    <a:pt x="343" y="0"/>
                    <a:pt x="32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9787;p58">
              <a:extLst>
                <a:ext uri="{FF2B5EF4-FFF2-40B4-BE49-F238E27FC236}">
                  <a16:creationId xmlns:a16="http://schemas.microsoft.com/office/drawing/2014/main" id="{577C0694-71E9-F7C3-FF91-F916CF042263}"/>
                </a:ext>
              </a:extLst>
            </p:cNvPr>
            <p:cNvSpPr/>
            <p:nvPr/>
          </p:nvSpPr>
          <p:spPr>
            <a:xfrm>
              <a:off x="5262490" y="4167303"/>
              <a:ext cx="39849" cy="124115"/>
            </a:xfrm>
            <a:custGeom>
              <a:avLst/>
              <a:gdLst/>
              <a:ahLst/>
              <a:cxnLst/>
              <a:rect l="l" t="t" r="r" b="b"/>
              <a:pathLst>
                <a:path w="846" h="2635" extrusionOk="0">
                  <a:moveTo>
                    <a:pt x="275" y="0"/>
                  </a:moveTo>
                  <a:cubicBezTo>
                    <a:pt x="252" y="0"/>
                    <a:pt x="252" y="46"/>
                    <a:pt x="252" y="69"/>
                  </a:cubicBezTo>
                  <a:cubicBezTo>
                    <a:pt x="275" y="92"/>
                    <a:pt x="275" y="137"/>
                    <a:pt x="298" y="183"/>
                  </a:cubicBezTo>
                  <a:cubicBezTo>
                    <a:pt x="298" y="252"/>
                    <a:pt x="298" y="343"/>
                    <a:pt x="298" y="411"/>
                  </a:cubicBezTo>
                  <a:cubicBezTo>
                    <a:pt x="298" y="503"/>
                    <a:pt x="275" y="571"/>
                    <a:pt x="275" y="640"/>
                  </a:cubicBezTo>
                  <a:cubicBezTo>
                    <a:pt x="252" y="708"/>
                    <a:pt x="252" y="799"/>
                    <a:pt x="229" y="868"/>
                  </a:cubicBezTo>
                  <a:cubicBezTo>
                    <a:pt x="183" y="1028"/>
                    <a:pt x="161" y="1165"/>
                    <a:pt x="115" y="1324"/>
                  </a:cubicBezTo>
                  <a:cubicBezTo>
                    <a:pt x="92" y="1393"/>
                    <a:pt x="92" y="1484"/>
                    <a:pt x="69" y="1553"/>
                  </a:cubicBezTo>
                  <a:cubicBezTo>
                    <a:pt x="47" y="1621"/>
                    <a:pt x="47" y="1690"/>
                    <a:pt x="47" y="1781"/>
                  </a:cubicBezTo>
                  <a:cubicBezTo>
                    <a:pt x="24" y="1849"/>
                    <a:pt x="24" y="1918"/>
                    <a:pt x="24" y="1986"/>
                  </a:cubicBezTo>
                  <a:cubicBezTo>
                    <a:pt x="24" y="2055"/>
                    <a:pt x="1" y="2146"/>
                    <a:pt x="24" y="2214"/>
                  </a:cubicBezTo>
                  <a:cubicBezTo>
                    <a:pt x="24" y="2306"/>
                    <a:pt x="24" y="2397"/>
                    <a:pt x="47" y="2466"/>
                  </a:cubicBezTo>
                  <a:cubicBezTo>
                    <a:pt x="47" y="2488"/>
                    <a:pt x="47" y="2511"/>
                    <a:pt x="47" y="2511"/>
                  </a:cubicBezTo>
                  <a:cubicBezTo>
                    <a:pt x="69" y="2534"/>
                    <a:pt x="69" y="2557"/>
                    <a:pt x="92" y="2580"/>
                  </a:cubicBezTo>
                  <a:cubicBezTo>
                    <a:pt x="115" y="2603"/>
                    <a:pt x="138" y="2603"/>
                    <a:pt x="161" y="2625"/>
                  </a:cubicBezTo>
                  <a:cubicBezTo>
                    <a:pt x="181" y="2632"/>
                    <a:pt x="199" y="2635"/>
                    <a:pt x="216" y="2635"/>
                  </a:cubicBezTo>
                  <a:cubicBezTo>
                    <a:pt x="258" y="2635"/>
                    <a:pt x="295" y="2619"/>
                    <a:pt x="343" y="2603"/>
                  </a:cubicBezTo>
                  <a:cubicBezTo>
                    <a:pt x="389" y="2580"/>
                    <a:pt x="435" y="2557"/>
                    <a:pt x="503" y="2534"/>
                  </a:cubicBezTo>
                  <a:cubicBezTo>
                    <a:pt x="526" y="2511"/>
                    <a:pt x="572" y="2488"/>
                    <a:pt x="572" y="2443"/>
                  </a:cubicBezTo>
                  <a:cubicBezTo>
                    <a:pt x="572" y="2443"/>
                    <a:pt x="594" y="2420"/>
                    <a:pt x="594" y="2420"/>
                  </a:cubicBezTo>
                  <a:cubicBezTo>
                    <a:pt x="594" y="2397"/>
                    <a:pt x="617" y="2374"/>
                    <a:pt x="617" y="2374"/>
                  </a:cubicBezTo>
                  <a:cubicBezTo>
                    <a:pt x="617" y="2351"/>
                    <a:pt x="617" y="2329"/>
                    <a:pt x="617" y="2306"/>
                  </a:cubicBezTo>
                  <a:cubicBezTo>
                    <a:pt x="617" y="2283"/>
                    <a:pt x="594" y="2283"/>
                    <a:pt x="594" y="2260"/>
                  </a:cubicBezTo>
                  <a:lnTo>
                    <a:pt x="572" y="2123"/>
                  </a:lnTo>
                  <a:cubicBezTo>
                    <a:pt x="572" y="2055"/>
                    <a:pt x="549" y="1963"/>
                    <a:pt x="549" y="1872"/>
                  </a:cubicBezTo>
                  <a:cubicBezTo>
                    <a:pt x="526" y="1804"/>
                    <a:pt x="526" y="1735"/>
                    <a:pt x="526" y="1644"/>
                  </a:cubicBezTo>
                  <a:cubicBezTo>
                    <a:pt x="526" y="1553"/>
                    <a:pt x="526" y="1461"/>
                    <a:pt x="526" y="1370"/>
                  </a:cubicBezTo>
                  <a:cubicBezTo>
                    <a:pt x="549" y="1347"/>
                    <a:pt x="572" y="1347"/>
                    <a:pt x="572" y="1301"/>
                  </a:cubicBezTo>
                  <a:cubicBezTo>
                    <a:pt x="594" y="1233"/>
                    <a:pt x="594" y="1142"/>
                    <a:pt x="617" y="1073"/>
                  </a:cubicBezTo>
                  <a:cubicBezTo>
                    <a:pt x="686" y="936"/>
                    <a:pt x="731" y="799"/>
                    <a:pt x="777" y="662"/>
                  </a:cubicBezTo>
                  <a:cubicBezTo>
                    <a:pt x="800" y="640"/>
                    <a:pt x="823" y="594"/>
                    <a:pt x="823" y="548"/>
                  </a:cubicBezTo>
                  <a:cubicBezTo>
                    <a:pt x="845" y="503"/>
                    <a:pt x="845" y="434"/>
                    <a:pt x="845" y="388"/>
                  </a:cubicBezTo>
                  <a:cubicBezTo>
                    <a:pt x="845" y="343"/>
                    <a:pt x="823" y="297"/>
                    <a:pt x="823" y="252"/>
                  </a:cubicBezTo>
                  <a:cubicBezTo>
                    <a:pt x="800" y="229"/>
                    <a:pt x="777" y="206"/>
                    <a:pt x="754" y="183"/>
                  </a:cubicBezTo>
                  <a:cubicBezTo>
                    <a:pt x="731" y="160"/>
                    <a:pt x="663" y="115"/>
                    <a:pt x="617" y="115"/>
                  </a:cubicBezTo>
                  <a:lnTo>
                    <a:pt x="549" y="115"/>
                  </a:lnTo>
                  <a:cubicBezTo>
                    <a:pt x="549" y="92"/>
                    <a:pt x="526" y="92"/>
                    <a:pt x="526" y="69"/>
                  </a:cubicBezTo>
                  <a:cubicBezTo>
                    <a:pt x="503" y="46"/>
                    <a:pt x="457" y="23"/>
                    <a:pt x="435" y="23"/>
                  </a:cubicBezTo>
                  <a:cubicBezTo>
                    <a:pt x="412" y="23"/>
                    <a:pt x="366" y="46"/>
                    <a:pt x="343" y="69"/>
                  </a:cubicBezTo>
                  <a:cubicBezTo>
                    <a:pt x="343" y="69"/>
                    <a:pt x="343" y="46"/>
                    <a:pt x="343" y="23"/>
                  </a:cubicBezTo>
                  <a:cubicBezTo>
                    <a:pt x="320" y="0"/>
                    <a:pt x="320" y="0"/>
                    <a:pt x="298"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9788;p58">
              <a:extLst>
                <a:ext uri="{FF2B5EF4-FFF2-40B4-BE49-F238E27FC236}">
                  <a16:creationId xmlns:a16="http://schemas.microsoft.com/office/drawing/2014/main" id="{0EA6E195-82AB-9322-6A45-AF0EBA650FA7}"/>
                </a:ext>
              </a:extLst>
            </p:cNvPr>
            <p:cNvSpPr/>
            <p:nvPr/>
          </p:nvSpPr>
          <p:spPr>
            <a:xfrm>
              <a:off x="5342050" y="4190949"/>
              <a:ext cx="7584" cy="14460"/>
            </a:xfrm>
            <a:custGeom>
              <a:avLst/>
              <a:gdLst/>
              <a:ahLst/>
              <a:cxnLst/>
              <a:rect l="l" t="t" r="r" b="b"/>
              <a:pathLst>
                <a:path w="161" h="307" extrusionOk="0">
                  <a:moveTo>
                    <a:pt x="24" y="1"/>
                  </a:moveTo>
                  <a:cubicBezTo>
                    <a:pt x="1" y="23"/>
                    <a:pt x="1" y="46"/>
                    <a:pt x="1" y="69"/>
                  </a:cubicBezTo>
                  <a:cubicBezTo>
                    <a:pt x="24" y="92"/>
                    <a:pt x="47" y="138"/>
                    <a:pt x="69" y="160"/>
                  </a:cubicBezTo>
                  <a:cubicBezTo>
                    <a:pt x="69" y="183"/>
                    <a:pt x="69" y="183"/>
                    <a:pt x="69" y="206"/>
                  </a:cubicBezTo>
                  <a:cubicBezTo>
                    <a:pt x="92" y="206"/>
                    <a:pt x="92" y="229"/>
                    <a:pt x="92" y="229"/>
                  </a:cubicBezTo>
                  <a:cubicBezTo>
                    <a:pt x="92" y="252"/>
                    <a:pt x="69" y="252"/>
                    <a:pt x="69" y="252"/>
                  </a:cubicBezTo>
                  <a:cubicBezTo>
                    <a:pt x="69" y="275"/>
                    <a:pt x="92" y="297"/>
                    <a:pt x="115" y="297"/>
                  </a:cubicBezTo>
                  <a:cubicBezTo>
                    <a:pt x="122" y="304"/>
                    <a:pt x="128" y="307"/>
                    <a:pt x="135" y="307"/>
                  </a:cubicBezTo>
                  <a:cubicBezTo>
                    <a:pt x="149" y="307"/>
                    <a:pt x="161" y="291"/>
                    <a:pt x="161" y="275"/>
                  </a:cubicBezTo>
                  <a:cubicBezTo>
                    <a:pt x="161" y="252"/>
                    <a:pt x="161" y="229"/>
                    <a:pt x="161" y="206"/>
                  </a:cubicBezTo>
                  <a:cubicBezTo>
                    <a:pt x="161" y="183"/>
                    <a:pt x="161" y="160"/>
                    <a:pt x="138" y="138"/>
                  </a:cubicBezTo>
                  <a:cubicBezTo>
                    <a:pt x="115" y="92"/>
                    <a:pt x="92" y="69"/>
                    <a:pt x="69" y="23"/>
                  </a:cubicBezTo>
                  <a:cubicBezTo>
                    <a:pt x="69" y="1"/>
                    <a:pt x="47" y="1"/>
                    <a:pt x="47" y="1"/>
                  </a:cubicBezTo>
                  <a:close/>
                </a:path>
              </a:pathLst>
            </a:custGeom>
            <a:solidFill>
              <a:srgbClr val="E28A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9789;p58">
              <a:extLst>
                <a:ext uri="{FF2B5EF4-FFF2-40B4-BE49-F238E27FC236}">
                  <a16:creationId xmlns:a16="http://schemas.microsoft.com/office/drawing/2014/main" id="{96EEFE0F-8BB8-7309-F299-89AD0A634747}"/>
                </a:ext>
              </a:extLst>
            </p:cNvPr>
            <p:cNvSpPr/>
            <p:nvPr/>
          </p:nvSpPr>
          <p:spPr>
            <a:xfrm>
              <a:off x="5559249" y="4203856"/>
              <a:ext cx="43052" cy="122890"/>
            </a:xfrm>
            <a:custGeom>
              <a:avLst/>
              <a:gdLst/>
              <a:ahLst/>
              <a:cxnLst/>
              <a:rect l="l" t="t" r="r" b="b"/>
              <a:pathLst>
                <a:path w="914" h="2609" extrusionOk="0">
                  <a:moveTo>
                    <a:pt x="366" y="1"/>
                  </a:moveTo>
                  <a:cubicBezTo>
                    <a:pt x="343" y="23"/>
                    <a:pt x="320" y="23"/>
                    <a:pt x="297" y="46"/>
                  </a:cubicBezTo>
                  <a:cubicBezTo>
                    <a:pt x="297" y="46"/>
                    <a:pt x="275" y="69"/>
                    <a:pt x="275" y="69"/>
                  </a:cubicBezTo>
                  <a:cubicBezTo>
                    <a:pt x="275" y="46"/>
                    <a:pt x="252" y="46"/>
                    <a:pt x="229" y="23"/>
                  </a:cubicBezTo>
                  <a:cubicBezTo>
                    <a:pt x="217" y="12"/>
                    <a:pt x="200" y="6"/>
                    <a:pt x="183" y="6"/>
                  </a:cubicBezTo>
                  <a:cubicBezTo>
                    <a:pt x="166" y="6"/>
                    <a:pt x="149" y="12"/>
                    <a:pt x="138" y="23"/>
                  </a:cubicBezTo>
                  <a:cubicBezTo>
                    <a:pt x="92" y="69"/>
                    <a:pt x="115" y="92"/>
                    <a:pt x="138" y="137"/>
                  </a:cubicBezTo>
                  <a:cubicBezTo>
                    <a:pt x="160" y="160"/>
                    <a:pt x="183" y="183"/>
                    <a:pt x="183" y="183"/>
                  </a:cubicBezTo>
                  <a:cubicBezTo>
                    <a:pt x="229" y="274"/>
                    <a:pt x="252" y="366"/>
                    <a:pt x="275" y="457"/>
                  </a:cubicBezTo>
                  <a:cubicBezTo>
                    <a:pt x="297" y="594"/>
                    <a:pt x="320" y="731"/>
                    <a:pt x="343" y="868"/>
                  </a:cubicBezTo>
                  <a:cubicBezTo>
                    <a:pt x="343" y="936"/>
                    <a:pt x="343" y="1005"/>
                    <a:pt x="343" y="1073"/>
                  </a:cubicBezTo>
                  <a:cubicBezTo>
                    <a:pt x="343" y="1165"/>
                    <a:pt x="343" y="1233"/>
                    <a:pt x="320" y="1302"/>
                  </a:cubicBezTo>
                  <a:cubicBezTo>
                    <a:pt x="334" y="1302"/>
                    <a:pt x="340" y="1293"/>
                    <a:pt x="342" y="1286"/>
                  </a:cubicBezTo>
                  <a:lnTo>
                    <a:pt x="342" y="1286"/>
                  </a:lnTo>
                  <a:cubicBezTo>
                    <a:pt x="319" y="1420"/>
                    <a:pt x="297" y="1532"/>
                    <a:pt x="275" y="1667"/>
                  </a:cubicBezTo>
                  <a:cubicBezTo>
                    <a:pt x="275" y="1735"/>
                    <a:pt x="252" y="1804"/>
                    <a:pt x="252" y="1849"/>
                  </a:cubicBezTo>
                  <a:cubicBezTo>
                    <a:pt x="229" y="1918"/>
                    <a:pt x="229" y="1986"/>
                    <a:pt x="206" y="2032"/>
                  </a:cubicBezTo>
                  <a:cubicBezTo>
                    <a:pt x="160" y="2146"/>
                    <a:pt x="115" y="2260"/>
                    <a:pt x="46" y="2374"/>
                  </a:cubicBezTo>
                  <a:cubicBezTo>
                    <a:pt x="46" y="2374"/>
                    <a:pt x="46" y="2397"/>
                    <a:pt x="23" y="2420"/>
                  </a:cubicBezTo>
                  <a:cubicBezTo>
                    <a:pt x="23" y="2443"/>
                    <a:pt x="1" y="2466"/>
                    <a:pt x="1" y="2511"/>
                  </a:cubicBezTo>
                  <a:cubicBezTo>
                    <a:pt x="1" y="2557"/>
                    <a:pt x="46" y="2603"/>
                    <a:pt x="92" y="2603"/>
                  </a:cubicBezTo>
                  <a:cubicBezTo>
                    <a:pt x="105" y="2607"/>
                    <a:pt x="117" y="2609"/>
                    <a:pt x="129" y="2609"/>
                  </a:cubicBezTo>
                  <a:cubicBezTo>
                    <a:pt x="177" y="2609"/>
                    <a:pt x="210" y="2575"/>
                    <a:pt x="229" y="2557"/>
                  </a:cubicBezTo>
                  <a:cubicBezTo>
                    <a:pt x="252" y="2568"/>
                    <a:pt x="275" y="2574"/>
                    <a:pt x="297" y="2574"/>
                  </a:cubicBezTo>
                  <a:cubicBezTo>
                    <a:pt x="320" y="2574"/>
                    <a:pt x="343" y="2568"/>
                    <a:pt x="366" y="2557"/>
                  </a:cubicBezTo>
                  <a:cubicBezTo>
                    <a:pt x="389" y="2534"/>
                    <a:pt x="389" y="2534"/>
                    <a:pt x="412" y="2534"/>
                  </a:cubicBezTo>
                  <a:cubicBezTo>
                    <a:pt x="434" y="2511"/>
                    <a:pt x="457" y="2488"/>
                    <a:pt x="480" y="2466"/>
                  </a:cubicBezTo>
                  <a:cubicBezTo>
                    <a:pt x="480" y="2466"/>
                    <a:pt x="503" y="2443"/>
                    <a:pt x="503" y="2420"/>
                  </a:cubicBezTo>
                  <a:cubicBezTo>
                    <a:pt x="526" y="2397"/>
                    <a:pt x="548" y="2374"/>
                    <a:pt x="548" y="2352"/>
                  </a:cubicBezTo>
                  <a:cubicBezTo>
                    <a:pt x="594" y="2283"/>
                    <a:pt x="617" y="2215"/>
                    <a:pt x="663" y="2146"/>
                  </a:cubicBezTo>
                  <a:cubicBezTo>
                    <a:pt x="685" y="2078"/>
                    <a:pt x="708" y="2009"/>
                    <a:pt x="754" y="1963"/>
                  </a:cubicBezTo>
                  <a:cubicBezTo>
                    <a:pt x="777" y="1872"/>
                    <a:pt x="800" y="1781"/>
                    <a:pt x="822" y="1712"/>
                  </a:cubicBezTo>
                  <a:cubicBezTo>
                    <a:pt x="845" y="1644"/>
                    <a:pt x="868" y="1575"/>
                    <a:pt x="868" y="1507"/>
                  </a:cubicBezTo>
                  <a:cubicBezTo>
                    <a:pt x="891" y="1438"/>
                    <a:pt x="891" y="1370"/>
                    <a:pt x="891" y="1302"/>
                  </a:cubicBezTo>
                  <a:cubicBezTo>
                    <a:pt x="914" y="1210"/>
                    <a:pt x="914" y="1119"/>
                    <a:pt x="914" y="1028"/>
                  </a:cubicBezTo>
                  <a:cubicBezTo>
                    <a:pt x="914" y="982"/>
                    <a:pt x="914" y="936"/>
                    <a:pt x="914" y="914"/>
                  </a:cubicBezTo>
                  <a:cubicBezTo>
                    <a:pt x="914" y="868"/>
                    <a:pt x="914" y="822"/>
                    <a:pt x="891" y="799"/>
                  </a:cubicBezTo>
                  <a:cubicBezTo>
                    <a:pt x="891" y="685"/>
                    <a:pt x="845" y="594"/>
                    <a:pt x="822" y="480"/>
                  </a:cubicBezTo>
                  <a:cubicBezTo>
                    <a:pt x="777" y="389"/>
                    <a:pt x="731" y="297"/>
                    <a:pt x="663" y="206"/>
                  </a:cubicBezTo>
                  <a:cubicBezTo>
                    <a:pt x="640" y="160"/>
                    <a:pt x="594" y="115"/>
                    <a:pt x="571" y="92"/>
                  </a:cubicBezTo>
                  <a:cubicBezTo>
                    <a:pt x="548" y="46"/>
                    <a:pt x="503" y="23"/>
                    <a:pt x="48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9790;p58">
              <a:extLst>
                <a:ext uri="{FF2B5EF4-FFF2-40B4-BE49-F238E27FC236}">
                  <a16:creationId xmlns:a16="http://schemas.microsoft.com/office/drawing/2014/main" id="{01CC2970-2A33-52CD-994A-CACB205DC746}"/>
                </a:ext>
              </a:extLst>
            </p:cNvPr>
            <p:cNvSpPr/>
            <p:nvPr/>
          </p:nvSpPr>
          <p:spPr>
            <a:xfrm>
              <a:off x="5509789" y="4200653"/>
              <a:ext cx="46302" cy="127977"/>
            </a:xfrm>
            <a:custGeom>
              <a:avLst/>
              <a:gdLst/>
              <a:ahLst/>
              <a:cxnLst/>
              <a:rect l="l" t="t" r="r" b="b"/>
              <a:pathLst>
                <a:path w="983" h="2717" extrusionOk="0">
                  <a:moveTo>
                    <a:pt x="206" y="0"/>
                  </a:moveTo>
                  <a:cubicBezTo>
                    <a:pt x="206" y="0"/>
                    <a:pt x="183" y="23"/>
                    <a:pt x="160" y="23"/>
                  </a:cubicBezTo>
                  <a:cubicBezTo>
                    <a:pt x="115" y="46"/>
                    <a:pt x="115" y="114"/>
                    <a:pt x="138" y="160"/>
                  </a:cubicBezTo>
                  <a:cubicBezTo>
                    <a:pt x="183" y="205"/>
                    <a:pt x="206" y="274"/>
                    <a:pt x="252" y="320"/>
                  </a:cubicBezTo>
                  <a:cubicBezTo>
                    <a:pt x="275" y="365"/>
                    <a:pt x="297" y="411"/>
                    <a:pt x="297" y="457"/>
                  </a:cubicBezTo>
                  <a:cubicBezTo>
                    <a:pt x="320" y="502"/>
                    <a:pt x="343" y="571"/>
                    <a:pt x="343" y="616"/>
                  </a:cubicBezTo>
                  <a:cubicBezTo>
                    <a:pt x="366" y="708"/>
                    <a:pt x="366" y="776"/>
                    <a:pt x="389" y="867"/>
                  </a:cubicBezTo>
                  <a:cubicBezTo>
                    <a:pt x="389" y="959"/>
                    <a:pt x="389" y="1050"/>
                    <a:pt x="389" y="1118"/>
                  </a:cubicBezTo>
                  <a:cubicBezTo>
                    <a:pt x="389" y="1187"/>
                    <a:pt x="389" y="1255"/>
                    <a:pt x="389" y="1324"/>
                  </a:cubicBezTo>
                  <a:cubicBezTo>
                    <a:pt x="366" y="1438"/>
                    <a:pt x="366" y="1552"/>
                    <a:pt x="343" y="1666"/>
                  </a:cubicBezTo>
                  <a:cubicBezTo>
                    <a:pt x="320" y="1780"/>
                    <a:pt x="297" y="1895"/>
                    <a:pt x="252" y="2009"/>
                  </a:cubicBezTo>
                  <a:cubicBezTo>
                    <a:pt x="229" y="2077"/>
                    <a:pt x="206" y="2168"/>
                    <a:pt x="160" y="2237"/>
                  </a:cubicBezTo>
                  <a:cubicBezTo>
                    <a:pt x="138" y="2305"/>
                    <a:pt x="115" y="2374"/>
                    <a:pt x="69" y="2442"/>
                  </a:cubicBezTo>
                  <a:cubicBezTo>
                    <a:pt x="46" y="2488"/>
                    <a:pt x="1" y="2534"/>
                    <a:pt x="1" y="2602"/>
                  </a:cubicBezTo>
                  <a:cubicBezTo>
                    <a:pt x="1" y="2648"/>
                    <a:pt x="69" y="2716"/>
                    <a:pt x="138" y="2716"/>
                  </a:cubicBezTo>
                  <a:cubicBezTo>
                    <a:pt x="183" y="2693"/>
                    <a:pt x="229" y="2671"/>
                    <a:pt x="275" y="2625"/>
                  </a:cubicBezTo>
                  <a:cubicBezTo>
                    <a:pt x="297" y="2602"/>
                    <a:pt x="343" y="2579"/>
                    <a:pt x="366" y="2556"/>
                  </a:cubicBezTo>
                  <a:cubicBezTo>
                    <a:pt x="389" y="2534"/>
                    <a:pt x="412" y="2511"/>
                    <a:pt x="434" y="2465"/>
                  </a:cubicBezTo>
                  <a:cubicBezTo>
                    <a:pt x="442" y="2473"/>
                    <a:pt x="450" y="2475"/>
                    <a:pt x="457" y="2475"/>
                  </a:cubicBezTo>
                  <a:cubicBezTo>
                    <a:pt x="472" y="2475"/>
                    <a:pt x="488" y="2465"/>
                    <a:pt x="503" y="2465"/>
                  </a:cubicBezTo>
                  <a:cubicBezTo>
                    <a:pt x="594" y="2442"/>
                    <a:pt x="617" y="2351"/>
                    <a:pt x="663" y="2283"/>
                  </a:cubicBezTo>
                  <a:cubicBezTo>
                    <a:pt x="708" y="2214"/>
                    <a:pt x="754" y="2146"/>
                    <a:pt x="800" y="2077"/>
                  </a:cubicBezTo>
                  <a:cubicBezTo>
                    <a:pt x="868" y="1917"/>
                    <a:pt x="891" y="1758"/>
                    <a:pt x="937" y="1575"/>
                  </a:cubicBezTo>
                  <a:cubicBezTo>
                    <a:pt x="959" y="1415"/>
                    <a:pt x="982" y="1255"/>
                    <a:pt x="959" y="1096"/>
                  </a:cubicBezTo>
                  <a:cubicBezTo>
                    <a:pt x="959" y="982"/>
                    <a:pt x="937" y="890"/>
                    <a:pt x="937" y="822"/>
                  </a:cubicBezTo>
                  <a:cubicBezTo>
                    <a:pt x="914" y="730"/>
                    <a:pt x="891" y="639"/>
                    <a:pt x="868" y="571"/>
                  </a:cubicBezTo>
                  <a:cubicBezTo>
                    <a:pt x="822" y="457"/>
                    <a:pt x="754" y="342"/>
                    <a:pt x="685" y="228"/>
                  </a:cubicBezTo>
                  <a:cubicBezTo>
                    <a:pt x="663" y="228"/>
                    <a:pt x="640" y="205"/>
                    <a:pt x="617" y="183"/>
                  </a:cubicBezTo>
                  <a:cubicBezTo>
                    <a:pt x="617" y="183"/>
                    <a:pt x="617" y="160"/>
                    <a:pt x="594" y="160"/>
                  </a:cubicBezTo>
                  <a:cubicBezTo>
                    <a:pt x="594" y="137"/>
                    <a:pt x="571" y="137"/>
                    <a:pt x="549" y="114"/>
                  </a:cubicBezTo>
                  <a:lnTo>
                    <a:pt x="457" y="114"/>
                  </a:lnTo>
                  <a:cubicBezTo>
                    <a:pt x="412" y="114"/>
                    <a:pt x="389" y="137"/>
                    <a:pt x="366" y="160"/>
                  </a:cubicBezTo>
                  <a:cubicBezTo>
                    <a:pt x="343" y="114"/>
                    <a:pt x="320" y="91"/>
                    <a:pt x="297" y="46"/>
                  </a:cubicBezTo>
                  <a:cubicBezTo>
                    <a:pt x="275" y="23"/>
                    <a:pt x="252" y="0"/>
                    <a:pt x="20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9791;p58">
              <a:extLst>
                <a:ext uri="{FF2B5EF4-FFF2-40B4-BE49-F238E27FC236}">
                  <a16:creationId xmlns:a16="http://schemas.microsoft.com/office/drawing/2014/main" id="{EDEF4366-278C-34F5-4A68-A636EA178890}"/>
                </a:ext>
              </a:extLst>
            </p:cNvPr>
            <p:cNvSpPr/>
            <p:nvPr/>
          </p:nvSpPr>
          <p:spPr>
            <a:xfrm>
              <a:off x="5457126" y="4199145"/>
              <a:ext cx="47338" cy="122843"/>
            </a:xfrm>
            <a:custGeom>
              <a:avLst/>
              <a:gdLst/>
              <a:ahLst/>
              <a:cxnLst/>
              <a:rect l="l" t="t" r="r" b="b"/>
              <a:pathLst>
                <a:path w="1005" h="2608" extrusionOk="0">
                  <a:moveTo>
                    <a:pt x="511" y="0"/>
                  </a:moveTo>
                  <a:cubicBezTo>
                    <a:pt x="493" y="0"/>
                    <a:pt x="475" y="3"/>
                    <a:pt x="457" y="9"/>
                  </a:cubicBezTo>
                  <a:cubicBezTo>
                    <a:pt x="434" y="32"/>
                    <a:pt x="411" y="32"/>
                    <a:pt x="411" y="55"/>
                  </a:cubicBezTo>
                  <a:cubicBezTo>
                    <a:pt x="388" y="9"/>
                    <a:pt x="365" y="9"/>
                    <a:pt x="343" y="9"/>
                  </a:cubicBezTo>
                  <a:lnTo>
                    <a:pt x="297" y="9"/>
                  </a:lnTo>
                  <a:cubicBezTo>
                    <a:pt x="274" y="9"/>
                    <a:pt x="251" y="55"/>
                    <a:pt x="251" y="101"/>
                  </a:cubicBezTo>
                  <a:cubicBezTo>
                    <a:pt x="297" y="169"/>
                    <a:pt x="320" y="215"/>
                    <a:pt x="343" y="283"/>
                  </a:cubicBezTo>
                  <a:cubicBezTo>
                    <a:pt x="365" y="352"/>
                    <a:pt x="365" y="420"/>
                    <a:pt x="388" y="489"/>
                  </a:cubicBezTo>
                  <a:cubicBezTo>
                    <a:pt x="411" y="580"/>
                    <a:pt x="411" y="694"/>
                    <a:pt x="411" y="808"/>
                  </a:cubicBezTo>
                  <a:cubicBezTo>
                    <a:pt x="411" y="887"/>
                    <a:pt x="411" y="983"/>
                    <a:pt x="411" y="1082"/>
                  </a:cubicBezTo>
                  <a:cubicBezTo>
                    <a:pt x="411" y="1219"/>
                    <a:pt x="388" y="1356"/>
                    <a:pt x="388" y="1470"/>
                  </a:cubicBezTo>
                  <a:cubicBezTo>
                    <a:pt x="365" y="1607"/>
                    <a:pt x="343" y="1721"/>
                    <a:pt x="297" y="1858"/>
                  </a:cubicBezTo>
                  <a:cubicBezTo>
                    <a:pt x="251" y="1949"/>
                    <a:pt x="229" y="2041"/>
                    <a:pt x="183" y="2132"/>
                  </a:cubicBezTo>
                  <a:cubicBezTo>
                    <a:pt x="137" y="2223"/>
                    <a:pt x="114" y="2292"/>
                    <a:pt x="69" y="2360"/>
                  </a:cubicBezTo>
                  <a:cubicBezTo>
                    <a:pt x="46" y="2360"/>
                    <a:pt x="46" y="2383"/>
                    <a:pt x="23" y="2406"/>
                  </a:cubicBezTo>
                  <a:cubicBezTo>
                    <a:pt x="23" y="2429"/>
                    <a:pt x="23" y="2452"/>
                    <a:pt x="23" y="2452"/>
                  </a:cubicBezTo>
                  <a:cubicBezTo>
                    <a:pt x="0" y="2520"/>
                    <a:pt x="23" y="2566"/>
                    <a:pt x="69" y="2588"/>
                  </a:cubicBezTo>
                  <a:cubicBezTo>
                    <a:pt x="89" y="2602"/>
                    <a:pt x="111" y="2607"/>
                    <a:pt x="133" y="2607"/>
                  </a:cubicBezTo>
                  <a:cubicBezTo>
                    <a:pt x="187" y="2607"/>
                    <a:pt x="242" y="2575"/>
                    <a:pt x="274" y="2543"/>
                  </a:cubicBezTo>
                  <a:cubicBezTo>
                    <a:pt x="303" y="2571"/>
                    <a:pt x="336" y="2584"/>
                    <a:pt x="369" y="2584"/>
                  </a:cubicBezTo>
                  <a:cubicBezTo>
                    <a:pt x="415" y="2584"/>
                    <a:pt x="463" y="2560"/>
                    <a:pt x="502" y="2520"/>
                  </a:cubicBezTo>
                  <a:cubicBezTo>
                    <a:pt x="548" y="2474"/>
                    <a:pt x="594" y="2429"/>
                    <a:pt x="639" y="2360"/>
                  </a:cubicBezTo>
                  <a:cubicBezTo>
                    <a:pt x="685" y="2292"/>
                    <a:pt x="731" y="2223"/>
                    <a:pt x="776" y="2132"/>
                  </a:cubicBezTo>
                  <a:cubicBezTo>
                    <a:pt x="822" y="2041"/>
                    <a:pt x="845" y="1949"/>
                    <a:pt x="890" y="1858"/>
                  </a:cubicBezTo>
                  <a:cubicBezTo>
                    <a:pt x="913" y="1790"/>
                    <a:pt x="913" y="1721"/>
                    <a:pt x="936" y="1653"/>
                  </a:cubicBezTo>
                  <a:cubicBezTo>
                    <a:pt x="959" y="1470"/>
                    <a:pt x="982" y="1310"/>
                    <a:pt x="982" y="1150"/>
                  </a:cubicBezTo>
                  <a:cubicBezTo>
                    <a:pt x="1005" y="968"/>
                    <a:pt x="982" y="785"/>
                    <a:pt x="936" y="625"/>
                  </a:cubicBezTo>
                  <a:cubicBezTo>
                    <a:pt x="913" y="534"/>
                    <a:pt x="868" y="420"/>
                    <a:pt x="822" y="329"/>
                  </a:cubicBezTo>
                  <a:cubicBezTo>
                    <a:pt x="776" y="283"/>
                    <a:pt x="753" y="215"/>
                    <a:pt x="731" y="169"/>
                  </a:cubicBezTo>
                  <a:cubicBezTo>
                    <a:pt x="708" y="123"/>
                    <a:pt x="662" y="101"/>
                    <a:pt x="639" y="55"/>
                  </a:cubicBezTo>
                  <a:cubicBezTo>
                    <a:pt x="606" y="21"/>
                    <a:pt x="560" y="0"/>
                    <a:pt x="51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9792;p58">
              <a:extLst>
                <a:ext uri="{FF2B5EF4-FFF2-40B4-BE49-F238E27FC236}">
                  <a16:creationId xmlns:a16="http://schemas.microsoft.com/office/drawing/2014/main" id="{6037EAD4-5216-944B-EE42-5C9B551F681B}"/>
                </a:ext>
              </a:extLst>
            </p:cNvPr>
            <p:cNvSpPr/>
            <p:nvPr/>
          </p:nvSpPr>
          <p:spPr>
            <a:xfrm>
              <a:off x="5479689" y="3454479"/>
              <a:ext cx="97879" cy="156993"/>
            </a:xfrm>
            <a:custGeom>
              <a:avLst/>
              <a:gdLst/>
              <a:ahLst/>
              <a:cxnLst/>
              <a:rect l="l" t="t" r="r" b="b"/>
              <a:pathLst>
                <a:path w="2078" h="3333" extrusionOk="0">
                  <a:moveTo>
                    <a:pt x="1165" y="525"/>
                  </a:moveTo>
                  <a:cubicBezTo>
                    <a:pt x="1147" y="525"/>
                    <a:pt x="1143" y="525"/>
                    <a:pt x="1142" y="537"/>
                  </a:cubicBezTo>
                  <a:lnTo>
                    <a:pt x="1142" y="537"/>
                  </a:lnTo>
                  <a:cubicBezTo>
                    <a:pt x="1150" y="533"/>
                    <a:pt x="1157" y="529"/>
                    <a:pt x="1165" y="525"/>
                  </a:cubicBezTo>
                  <a:close/>
                  <a:moveTo>
                    <a:pt x="2009" y="0"/>
                  </a:moveTo>
                  <a:cubicBezTo>
                    <a:pt x="2009" y="0"/>
                    <a:pt x="1986" y="23"/>
                    <a:pt x="1964" y="23"/>
                  </a:cubicBezTo>
                  <a:cubicBezTo>
                    <a:pt x="1941" y="46"/>
                    <a:pt x="1918" y="69"/>
                    <a:pt x="1895" y="92"/>
                  </a:cubicBezTo>
                  <a:cubicBezTo>
                    <a:pt x="1804" y="160"/>
                    <a:pt x="1712" y="183"/>
                    <a:pt x="1621" y="229"/>
                  </a:cubicBezTo>
                  <a:cubicBezTo>
                    <a:pt x="1507" y="297"/>
                    <a:pt x="1416" y="343"/>
                    <a:pt x="1324" y="411"/>
                  </a:cubicBezTo>
                  <a:cubicBezTo>
                    <a:pt x="1305" y="430"/>
                    <a:pt x="1286" y="450"/>
                    <a:pt x="1253" y="469"/>
                  </a:cubicBezTo>
                  <a:lnTo>
                    <a:pt x="1253" y="469"/>
                  </a:lnTo>
                  <a:cubicBezTo>
                    <a:pt x="1256" y="463"/>
                    <a:pt x="1256" y="457"/>
                    <a:pt x="1256" y="457"/>
                  </a:cubicBezTo>
                  <a:lnTo>
                    <a:pt x="1256" y="457"/>
                  </a:lnTo>
                  <a:cubicBezTo>
                    <a:pt x="1233" y="480"/>
                    <a:pt x="1188" y="502"/>
                    <a:pt x="1142" y="548"/>
                  </a:cubicBezTo>
                  <a:cubicBezTo>
                    <a:pt x="1142" y="543"/>
                    <a:pt x="1142" y="540"/>
                    <a:pt x="1142" y="537"/>
                  </a:cubicBezTo>
                  <a:lnTo>
                    <a:pt x="1142" y="537"/>
                  </a:lnTo>
                  <a:cubicBezTo>
                    <a:pt x="1105" y="556"/>
                    <a:pt x="1070" y="575"/>
                    <a:pt x="1051" y="594"/>
                  </a:cubicBezTo>
                  <a:cubicBezTo>
                    <a:pt x="1028" y="582"/>
                    <a:pt x="1011" y="577"/>
                    <a:pt x="993" y="577"/>
                  </a:cubicBezTo>
                  <a:cubicBezTo>
                    <a:pt x="976" y="577"/>
                    <a:pt x="959" y="582"/>
                    <a:pt x="936" y="594"/>
                  </a:cubicBezTo>
                  <a:cubicBezTo>
                    <a:pt x="868" y="617"/>
                    <a:pt x="822" y="639"/>
                    <a:pt x="777" y="685"/>
                  </a:cubicBezTo>
                  <a:cubicBezTo>
                    <a:pt x="731" y="708"/>
                    <a:pt x="685" y="754"/>
                    <a:pt x="640" y="776"/>
                  </a:cubicBezTo>
                  <a:cubicBezTo>
                    <a:pt x="594" y="776"/>
                    <a:pt x="571" y="776"/>
                    <a:pt x="548" y="799"/>
                  </a:cubicBezTo>
                  <a:cubicBezTo>
                    <a:pt x="503" y="799"/>
                    <a:pt x="480" y="845"/>
                    <a:pt x="457" y="868"/>
                  </a:cubicBezTo>
                  <a:cubicBezTo>
                    <a:pt x="434" y="890"/>
                    <a:pt x="389" y="936"/>
                    <a:pt x="366" y="959"/>
                  </a:cubicBezTo>
                  <a:cubicBezTo>
                    <a:pt x="320" y="1005"/>
                    <a:pt x="297" y="1073"/>
                    <a:pt x="274" y="1119"/>
                  </a:cubicBezTo>
                  <a:cubicBezTo>
                    <a:pt x="229" y="1164"/>
                    <a:pt x="183" y="1210"/>
                    <a:pt x="160" y="1279"/>
                  </a:cubicBezTo>
                  <a:cubicBezTo>
                    <a:pt x="115" y="1347"/>
                    <a:pt x="92" y="1438"/>
                    <a:pt x="46" y="1530"/>
                  </a:cubicBezTo>
                  <a:cubicBezTo>
                    <a:pt x="46" y="1552"/>
                    <a:pt x="23" y="1598"/>
                    <a:pt x="23" y="1644"/>
                  </a:cubicBezTo>
                  <a:cubicBezTo>
                    <a:pt x="23" y="1667"/>
                    <a:pt x="1" y="1689"/>
                    <a:pt x="1" y="1712"/>
                  </a:cubicBezTo>
                  <a:cubicBezTo>
                    <a:pt x="1" y="1735"/>
                    <a:pt x="1" y="1758"/>
                    <a:pt x="1" y="1781"/>
                  </a:cubicBezTo>
                  <a:cubicBezTo>
                    <a:pt x="1" y="1803"/>
                    <a:pt x="23" y="1826"/>
                    <a:pt x="46" y="1849"/>
                  </a:cubicBezTo>
                  <a:cubicBezTo>
                    <a:pt x="23" y="1872"/>
                    <a:pt x="23" y="1918"/>
                    <a:pt x="23" y="1940"/>
                  </a:cubicBezTo>
                  <a:cubicBezTo>
                    <a:pt x="23" y="2032"/>
                    <a:pt x="46" y="2123"/>
                    <a:pt x="46" y="2192"/>
                  </a:cubicBezTo>
                  <a:cubicBezTo>
                    <a:pt x="46" y="2283"/>
                    <a:pt x="69" y="2374"/>
                    <a:pt x="115" y="2443"/>
                  </a:cubicBezTo>
                  <a:cubicBezTo>
                    <a:pt x="138" y="2511"/>
                    <a:pt x="160" y="2602"/>
                    <a:pt x="183" y="2671"/>
                  </a:cubicBezTo>
                  <a:cubicBezTo>
                    <a:pt x="206" y="2694"/>
                    <a:pt x="229" y="2717"/>
                    <a:pt x="229" y="2739"/>
                  </a:cubicBezTo>
                  <a:cubicBezTo>
                    <a:pt x="252" y="2785"/>
                    <a:pt x="274" y="2808"/>
                    <a:pt x="274" y="2853"/>
                  </a:cubicBezTo>
                  <a:cubicBezTo>
                    <a:pt x="320" y="2899"/>
                    <a:pt x="343" y="2945"/>
                    <a:pt x="366" y="3013"/>
                  </a:cubicBezTo>
                  <a:cubicBezTo>
                    <a:pt x="411" y="3059"/>
                    <a:pt x="434" y="3127"/>
                    <a:pt x="480" y="3173"/>
                  </a:cubicBezTo>
                  <a:cubicBezTo>
                    <a:pt x="526" y="3219"/>
                    <a:pt x="571" y="3264"/>
                    <a:pt x="617" y="3310"/>
                  </a:cubicBezTo>
                  <a:lnTo>
                    <a:pt x="640" y="3310"/>
                  </a:lnTo>
                  <a:cubicBezTo>
                    <a:pt x="663" y="3333"/>
                    <a:pt x="663" y="3333"/>
                    <a:pt x="685" y="3333"/>
                  </a:cubicBezTo>
                  <a:cubicBezTo>
                    <a:pt x="731" y="3333"/>
                    <a:pt x="777" y="3310"/>
                    <a:pt x="777" y="3264"/>
                  </a:cubicBezTo>
                  <a:cubicBezTo>
                    <a:pt x="799" y="3219"/>
                    <a:pt x="777" y="3173"/>
                    <a:pt x="754" y="3127"/>
                  </a:cubicBezTo>
                  <a:cubicBezTo>
                    <a:pt x="754" y="3105"/>
                    <a:pt x="731" y="3082"/>
                    <a:pt x="708" y="3059"/>
                  </a:cubicBezTo>
                  <a:cubicBezTo>
                    <a:pt x="685" y="2990"/>
                    <a:pt x="663" y="2945"/>
                    <a:pt x="640" y="2876"/>
                  </a:cubicBezTo>
                  <a:cubicBezTo>
                    <a:pt x="617" y="2785"/>
                    <a:pt x="594" y="2694"/>
                    <a:pt x="571" y="2625"/>
                  </a:cubicBezTo>
                  <a:cubicBezTo>
                    <a:pt x="548" y="2557"/>
                    <a:pt x="548" y="2511"/>
                    <a:pt x="526" y="2443"/>
                  </a:cubicBezTo>
                  <a:cubicBezTo>
                    <a:pt x="526" y="2397"/>
                    <a:pt x="503" y="2328"/>
                    <a:pt x="503" y="2283"/>
                  </a:cubicBezTo>
                  <a:cubicBezTo>
                    <a:pt x="503" y="2146"/>
                    <a:pt x="503" y="2009"/>
                    <a:pt x="526" y="1895"/>
                  </a:cubicBezTo>
                  <a:cubicBezTo>
                    <a:pt x="548" y="1803"/>
                    <a:pt x="571" y="1735"/>
                    <a:pt x="594" y="1667"/>
                  </a:cubicBezTo>
                  <a:cubicBezTo>
                    <a:pt x="617" y="1552"/>
                    <a:pt x="663" y="1461"/>
                    <a:pt x="708" y="1370"/>
                  </a:cubicBezTo>
                  <a:cubicBezTo>
                    <a:pt x="777" y="1233"/>
                    <a:pt x="868" y="1073"/>
                    <a:pt x="982" y="959"/>
                  </a:cubicBezTo>
                  <a:cubicBezTo>
                    <a:pt x="1028" y="890"/>
                    <a:pt x="1073" y="845"/>
                    <a:pt x="1142" y="799"/>
                  </a:cubicBezTo>
                  <a:cubicBezTo>
                    <a:pt x="1188" y="754"/>
                    <a:pt x="1256" y="708"/>
                    <a:pt x="1324" y="639"/>
                  </a:cubicBezTo>
                  <a:cubicBezTo>
                    <a:pt x="1393" y="594"/>
                    <a:pt x="1439" y="548"/>
                    <a:pt x="1507" y="502"/>
                  </a:cubicBezTo>
                  <a:cubicBezTo>
                    <a:pt x="1576" y="457"/>
                    <a:pt x="1621" y="411"/>
                    <a:pt x="1690" y="366"/>
                  </a:cubicBezTo>
                  <a:cubicBezTo>
                    <a:pt x="1758" y="320"/>
                    <a:pt x="1827" y="274"/>
                    <a:pt x="1872" y="251"/>
                  </a:cubicBezTo>
                  <a:cubicBezTo>
                    <a:pt x="1918" y="229"/>
                    <a:pt x="1941" y="206"/>
                    <a:pt x="1964" y="183"/>
                  </a:cubicBezTo>
                  <a:cubicBezTo>
                    <a:pt x="1986" y="160"/>
                    <a:pt x="2032" y="137"/>
                    <a:pt x="2055" y="114"/>
                  </a:cubicBezTo>
                  <a:cubicBezTo>
                    <a:pt x="2078" y="92"/>
                    <a:pt x="2078" y="46"/>
                    <a:pt x="2055" y="23"/>
                  </a:cubicBezTo>
                  <a:cubicBezTo>
                    <a:pt x="2055" y="23"/>
                    <a:pt x="2032" y="0"/>
                    <a:pt x="200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9793;p58">
              <a:extLst>
                <a:ext uri="{FF2B5EF4-FFF2-40B4-BE49-F238E27FC236}">
                  <a16:creationId xmlns:a16="http://schemas.microsoft.com/office/drawing/2014/main" id="{88B56EFC-7994-3413-E903-F5E21A872CD2}"/>
                </a:ext>
              </a:extLst>
            </p:cNvPr>
            <p:cNvSpPr/>
            <p:nvPr/>
          </p:nvSpPr>
          <p:spPr>
            <a:xfrm>
              <a:off x="5518409" y="3474875"/>
              <a:ext cx="54874" cy="78567"/>
            </a:xfrm>
            <a:custGeom>
              <a:avLst/>
              <a:gdLst/>
              <a:ahLst/>
              <a:cxnLst/>
              <a:rect l="l" t="t" r="r" b="b"/>
              <a:pathLst>
                <a:path w="1165" h="1668" extrusionOk="0">
                  <a:moveTo>
                    <a:pt x="1096" y="1"/>
                  </a:moveTo>
                  <a:cubicBezTo>
                    <a:pt x="1073" y="1"/>
                    <a:pt x="1073" y="1"/>
                    <a:pt x="1050" y="24"/>
                  </a:cubicBezTo>
                  <a:cubicBezTo>
                    <a:pt x="1050" y="24"/>
                    <a:pt x="1027" y="24"/>
                    <a:pt x="1027" y="47"/>
                  </a:cubicBezTo>
                  <a:lnTo>
                    <a:pt x="982" y="69"/>
                  </a:lnTo>
                  <a:cubicBezTo>
                    <a:pt x="936" y="92"/>
                    <a:pt x="868" y="138"/>
                    <a:pt x="799" y="184"/>
                  </a:cubicBezTo>
                  <a:cubicBezTo>
                    <a:pt x="754" y="229"/>
                    <a:pt x="708" y="275"/>
                    <a:pt x="662" y="321"/>
                  </a:cubicBezTo>
                  <a:cubicBezTo>
                    <a:pt x="617" y="366"/>
                    <a:pt x="571" y="412"/>
                    <a:pt x="525" y="457"/>
                  </a:cubicBezTo>
                  <a:cubicBezTo>
                    <a:pt x="480" y="503"/>
                    <a:pt x="434" y="572"/>
                    <a:pt x="388" y="640"/>
                  </a:cubicBezTo>
                  <a:cubicBezTo>
                    <a:pt x="297" y="777"/>
                    <a:pt x="229" y="914"/>
                    <a:pt x="160" y="1051"/>
                  </a:cubicBezTo>
                  <a:cubicBezTo>
                    <a:pt x="114" y="1119"/>
                    <a:pt x="92" y="1188"/>
                    <a:pt x="69" y="1256"/>
                  </a:cubicBezTo>
                  <a:cubicBezTo>
                    <a:pt x="46" y="1302"/>
                    <a:pt x="46" y="1325"/>
                    <a:pt x="23" y="1370"/>
                  </a:cubicBezTo>
                  <a:cubicBezTo>
                    <a:pt x="23" y="1370"/>
                    <a:pt x="23" y="1393"/>
                    <a:pt x="23" y="1416"/>
                  </a:cubicBezTo>
                  <a:cubicBezTo>
                    <a:pt x="0" y="1462"/>
                    <a:pt x="0" y="1507"/>
                    <a:pt x="0" y="1553"/>
                  </a:cubicBezTo>
                  <a:cubicBezTo>
                    <a:pt x="23" y="1622"/>
                    <a:pt x="69" y="1667"/>
                    <a:pt x="137" y="1667"/>
                  </a:cubicBezTo>
                  <a:cubicBezTo>
                    <a:pt x="183" y="1667"/>
                    <a:pt x="206" y="1644"/>
                    <a:pt x="229" y="1622"/>
                  </a:cubicBezTo>
                  <a:cubicBezTo>
                    <a:pt x="251" y="1599"/>
                    <a:pt x="274" y="1576"/>
                    <a:pt x="274" y="1530"/>
                  </a:cubicBezTo>
                  <a:cubicBezTo>
                    <a:pt x="274" y="1530"/>
                    <a:pt x="274" y="1530"/>
                    <a:pt x="274" y="1507"/>
                  </a:cubicBezTo>
                  <a:cubicBezTo>
                    <a:pt x="297" y="1462"/>
                    <a:pt x="320" y="1416"/>
                    <a:pt x="320" y="1348"/>
                  </a:cubicBezTo>
                  <a:cubicBezTo>
                    <a:pt x="343" y="1302"/>
                    <a:pt x="366" y="1234"/>
                    <a:pt x="388" y="1165"/>
                  </a:cubicBezTo>
                  <a:cubicBezTo>
                    <a:pt x="434" y="1051"/>
                    <a:pt x="480" y="937"/>
                    <a:pt x="548" y="823"/>
                  </a:cubicBezTo>
                  <a:cubicBezTo>
                    <a:pt x="548" y="823"/>
                    <a:pt x="548" y="800"/>
                    <a:pt x="548" y="800"/>
                  </a:cubicBezTo>
                  <a:cubicBezTo>
                    <a:pt x="639" y="640"/>
                    <a:pt x="731" y="480"/>
                    <a:pt x="845" y="343"/>
                  </a:cubicBezTo>
                  <a:cubicBezTo>
                    <a:pt x="890" y="321"/>
                    <a:pt x="936" y="275"/>
                    <a:pt x="982" y="229"/>
                  </a:cubicBezTo>
                  <a:cubicBezTo>
                    <a:pt x="1027" y="184"/>
                    <a:pt x="1073" y="161"/>
                    <a:pt x="1142" y="115"/>
                  </a:cubicBezTo>
                  <a:cubicBezTo>
                    <a:pt x="1164" y="92"/>
                    <a:pt x="1164" y="47"/>
                    <a:pt x="1142" y="24"/>
                  </a:cubicBezTo>
                  <a:cubicBezTo>
                    <a:pt x="1119" y="1"/>
                    <a:pt x="1119" y="1"/>
                    <a:pt x="109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9794;p58">
              <a:extLst>
                <a:ext uri="{FF2B5EF4-FFF2-40B4-BE49-F238E27FC236}">
                  <a16:creationId xmlns:a16="http://schemas.microsoft.com/office/drawing/2014/main" id="{5D59F2EB-7624-6F11-FFC7-4BC6C98498E3}"/>
                </a:ext>
              </a:extLst>
            </p:cNvPr>
            <p:cNvSpPr/>
            <p:nvPr/>
          </p:nvSpPr>
          <p:spPr>
            <a:xfrm>
              <a:off x="5242093" y="4169470"/>
              <a:ext cx="34432" cy="114695"/>
            </a:xfrm>
            <a:custGeom>
              <a:avLst/>
              <a:gdLst/>
              <a:ahLst/>
              <a:cxnLst/>
              <a:rect l="l" t="t" r="r" b="b"/>
              <a:pathLst>
                <a:path w="731" h="2435" extrusionOk="0">
                  <a:moveTo>
                    <a:pt x="662" y="0"/>
                  </a:moveTo>
                  <a:cubicBezTo>
                    <a:pt x="639" y="0"/>
                    <a:pt x="616" y="0"/>
                    <a:pt x="594" y="23"/>
                  </a:cubicBezTo>
                  <a:cubicBezTo>
                    <a:pt x="571" y="69"/>
                    <a:pt x="525" y="91"/>
                    <a:pt x="502" y="137"/>
                  </a:cubicBezTo>
                  <a:cubicBezTo>
                    <a:pt x="457" y="183"/>
                    <a:pt x="434" y="228"/>
                    <a:pt x="411" y="274"/>
                  </a:cubicBezTo>
                  <a:cubicBezTo>
                    <a:pt x="388" y="297"/>
                    <a:pt x="388" y="297"/>
                    <a:pt x="365" y="320"/>
                  </a:cubicBezTo>
                  <a:cubicBezTo>
                    <a:pt x="343" y="342"/>
                    <a:pt x="320" y="388"/>
                    <a:pt x="320" y="411"/>
                  </a:cubicBezTo>
                  <a:cubicBezTo>
                    <a:pt x="274" y="479"/>
                    <a:pt x="251" y="525"/>
                    <a:pt x="228" y="594"/>
                  </a:cubicBezTo>
                  <a:cubicBezTo>
                    <a:pt x="206" y="662"/>
                    <a:pt x="183" y="731"/>
                    <a:pt x="137" y="776"/>
                  </a:cubicBezTo>
                  <a:cubicBezTo>
                    <a:pt x="137" y="799"/>
                    <a:pt x="114" y="845"/>
                    <a:pt x="114" y="867"/>
                  </a:cubicBezTo>
                  <a:cubicBezTo>
                    <a:pt x="91" y="890"/>
                    <a:pt x="91" y="936"/>
                    <a:pt x="69" y="982"/>
                  </a:cubicBezTo>
                  <a:cubicBezTo>
                    <a:pt x="69" y="1050"/>
                    <a:pt x="46" y="1119"/>
                    <a:pt x="46" y="1187"/>
                  </a:cubicBezTo>
                  <a:cubicBezTo>
                    <a:pt x="23" y="1255"/>
                    <a:pt x="23" y="1324"/>
                    <a:pt x="23" y="1415"/>
                  </a:cubicBezTo>
                  <a:cubicBezTo>
                    <a:pt x="23" y="1438"/>
                    <a:pt x="23" y="1461"/>
                    <a:pt x="23" y="1484"/>
                  </a:cubicBezTo>
                  <a:cubicBezTo>
                    <a:pt x="0" y="1552"/>
                    <a:pt x="0" y="1644"/>
                    <a:pt x="23" y="1712"/>
                  </a:cubicBezTo>
                  <a:cubicBezTo>
                    <a:pt x="23" y="1780"/>
                    <a:pt x="23" y="1849"/>
                    <a:pt x="46" y="1895"/>
                  </a:cubicBezTo>
                  <a:cubicBezTo>
                    <a:pt x="69" y="1963"/>
                    <a:pt x="69" y="2054"/>
                    <a:pt x="91" y="2123"/>
                  </a:cubicBezTo>
                  <a:cubicBezTo>
                    <a:pt x="114" y="2168"/>
                    <a:pt x="114" y="2214"/>
                    <a:pt x="137" y="2260"/>
                  </a:cubicBezTo>
                  <a:cubicBezTo>
                    <a:pt x="160" y="2305"/>
                    <a:pt x="206" y="2351"/>
                    <a:pt x="228" y="2397"/>
                  </a:cubicBezTo>
                  <a:cubicBezTo>
                    <a:pt x="242" y="2423"/>
                    <a:pt x="271" y="2435"/>
                    <a:pt x="297" y="2435"/>
                  </a:cubicBezTo>
                  <a:cubicBezTo>
                    <a:pt x="316" y="2435"/>
                    <a:pt x="333" y="2429"/>
                    <a:pt x="343" y="2420"/>
                  </a:cubicBezTo>
                  <a:cubicBezTo>
                    <a:pt x="365" y="2397"/>
                    <a:pt x="388" y="2374"/>
                    <a:pt x="388" y="2351"/>
                  </a:cubicBezTo>
                  <a:cubicBezTo>
                    <a:pt x="388" y="2328"/>
                    <a:pt x="388" y="2305"/>
                    <a:pt x="365" y="2305"/>
                  </a:cubicBezTo>
                  <a:cubicBezTo>
                    <a:pt x="365" y="2283"/>
                    <a:pt x="365" y="2283"/>
                    <a:pt x="365" y="2283"/>
                  </a:cubicBezTo>
                  <a:cubicBezTo>
                    <a:pt x="343" y="2237"/>
                    <a:pt x="320" y="2214"/>
                    <a:pt x="320" y="2191"/>
                  </a:cubicBezTo>
                  <a:cubicBezTo>
                    <a:pt x="297" y="2168"/>
                    <a:pt x="297" y="2146"/>
                    <a:pt x="297" y="2123"/>
                  </a:cubicBezTo>
                  <a:cubicBezTo>
                    <a:pt x="274" y="2032"/>
                    <a:pt x="251" y="1940"/>
                    <a:pt x="251" y="1849"/>
                  </a:cubicBezTo>
                  <a:cubicBezTo>
                    <a:pt x="228" y="1803"/>
                    <a:pt x="228" y="1758"/>
                    <a:pt x="228" y="1712"/>
                  </a:cubicBezTo>
                  <a:cubicBezTo>
                    <a:pt x="228" y="1655"/>
                    <a:pt x="228" y="1614"/>
                    <a:pt x="228" y="1575"/>
                  </a:cubicBezTo>
                  <a:cubicBezTo>
                    <a:pt x="228" y="1461"/>
                    <a:pt x="228" y="1347"/>
                    <a:pt x="251" y="1233"/>
                  </a:cubicBezTo>
                  <a:cubicBezTo>
                    <a:pt x="274" y="1119"/>
                    <a:pt x="274" y="1027"/>
                    <a:pt x="297" y="913"/>
                  </a:cubicBezTo>
                  <a:cubicBezTo>
                    <a:pt x="320" y="867"/>
                    <a:pt x="365" y="799"/>
                    <a:pt x="365" y="753"/>
                  </a:cubicBezTo>
                  <a:cubicBezTo>
                    <a:pt x="388" y="685"/>
                    <a:pt x="411" y="616"/>
                    <a:pt x="434" y="548"/>
                  </a:cubicBezTo>
                  <a:cubicBezTo>
                    <a:pt x="457" y="502"/>
                    <a:pt x="480" y="434"/>
                    <a:pt x="525" y="388"/>
                  </a:cubicBezTo>
                  <a:cubicBezTo>
                    <a:pt x="548" y="342"/>
                    <a:pt x="571" y="297"/>
                    <a:pt x="594" y="251"/>
                  </a:cubicBezTo>
                  <a:cubicBezTo>
                    <a:pt x="616" y="206"/>
                    <a:pt x="662" y="160"/>
                    <a:pt x="708" y="114"/>
                  </a:cubicBezTo>
                  <a:cubicBezTo>
                    <a:pt x="731" y="91"/>
                    <a:pt x="731" y="46"/>
                    <a:pt x="685" y="23"/>
                  </a:cubicBezTo>
                  <a:cubicBezTo>
                    <a:pt x="685" y="0"/>
                    <a:pt x="662" y="0"/>
                    <a:pt x="66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9795;p58">
              <a:extLst>
                <a:ext uri="{FF2B5EF4-FFF2-40B4-BE49-F238E27FC236}">
                  <a16:creationId xmlns:a16="http://schemas.microsoft.com/office/drawing/2014/main" id="{396D4364-35F9-9CFF-9A8C-2155F34FDBB8}"/>
                </a:ext>
              </a:extLst>
            </p:cNvPr>
            <p:cNvSpPr/>
            <p:nvPr/>
          </p:nvSpPr>
          <p:spPr>
            <a:xfrm>
              <a:off x="5290470" y="4175923"/>
              <a:ext cx="35515" cy="121148"/>
            </a:xfrm>
            <a:custGeom>
              <a:avLst/>
              <a:gdLst/>
              <a:ahLst/>
              <a:cxnLst/>
              <a:rect l="l" t="t" r="r" b="b"/>
              <a:pathLst>
                <a:path w="754" h="2572" extrusionOk="0">
                  <a:moveTo>
                    <a:pt x="685" y="0"/>
                  </a:moveTo>
                  <a:cubicBezTo>
                    <a:pt x="662" y="0"/>
                    <a:pt x="639" y="23"/>
                    <a:pt x="639" y="23"/>
                  </a:cubicBezTo>
                  <a:cubicBezTo>
                    <a:pt x="594" y="69"/>
                    <a:pt x="548" y="137"/>
                    <a:pt x="502" y="183"/>
                  </a:cubicBezTo>
                  <a:cubicBezTo>
                    <a:pt x="480" y="228"/>
                    <a:pt x="434" y="274"/>
                    <a:pt x="411" y="320"/>
                  </a:cubicBezTo>
                  <a:cubicBezTo>
                    <a:pt x="366" y="365"/>
                    <a:pt x="343" y="388"/>
                    <a:pt x="297" y="434"/>
                  </a:cubicBezTo>
                  <a:cubicBezTo>
                    <a:pt x="274" y="502"/>
                    <a:pt x="229" y="571"/>
                    <a:pt x="206" y="639"/>
                  </a:cubicBezTo>
                  <a:cubicBezTo>
                    <a:pt x="183" y="708"/>
                    <a:pt x="137" y="753"/>
                    <a:pt x="114" y="822"/>
                  </a:cubicBezTo>
                  <a:cubicBezTo>
                    <a:pt x="92" y="890"/>
                    <a:pt x="69" y="959"/>
                    <a:pt x="46" y="1027"/>
                  </a:cubicBezTo>
                  <a:cubicBezTo>
                    <a:pt x="46" y="1118"/>
                    <a:pt x="23" y="1187"/>
                    <a:pt x="23" y="1255"/>
                  </a:cubicBezTo>
                  <a:cubicBezTo>
                    <a:pt x="0" y="1324"/>
                    <a:pt x="0" y="1392"/>
                    <a:pt x="0" y="1461"/>
                  </a:cubicBezTo>
                  <a:cubicBezTo>
                    <a:pt x="0" y="1507"/>
                    <a:pt x="0" y="1552"/>
                    <a:pt x="0" y="1575"/>
                  </a:cubicBezTo>
                  <a:cubicBezTo>
                    <a:pt x="0" y="1621"/>
                    <a:pt x="23" y="1643"/>
                    <a:pt x="23" y="1666"/>
                  </a:cubicBezTo>
                  <a:cubicBezTo>
                    <a:pt x="23" y="1735"/>
                    <a:pt x="23" y="1780"/>
                    <a:pt x="46" y="1849"/>
                  </a:cubicBezTo>
                  <a:cubicBezTo>
                    <a:pt x="46" y="1917"/>
                    <a:pt x="69" y="1963"/>
                    <a:pt x="69" y="2031"/>
                  </a:cubicBezTo>
                  <a:cubicBezTo>
                    <a:pt x="92" y="2100"/>
                    <a:pt x="114" y="2146"/>
                    <a:pt x="114" y="2214"/>
                  </a:cubicBezTo>
                  <a:cubicBezTo>
                    <a:pt x="137" y="2260"/>
                    <a:pt x="137" y="2328"/>
                    <a:pt x="160" y="2374"/>
                  </a:cubicBezTo>
                  <a:cubicBezTo>
                    <a:pt x="160" y="2397"/>
                    <a:pt x="183" y="2442"/>
                    <a:pt x="206" y="2465"/>
                  </a:cubicBezTo>
                  <a:cubicBezTo>
                    <a:pt x="229" y="2488"/>
                    <a:pt x="229" y="2511"/>
                    <a:pt x="251" y="2534"/>
                  </a:cubicBezTo>
                  <a:cubicBezTo>
                    <a:pt x="265" y="2560"/>
                    <a:pt x="294" y="2571"/>
                    <a:pt x="320" y="2571"/>
                  </a:cubicBezTo>
                  <a:cubicBezTo>
                    <a:pt x="339" y="2571"/>
                    <a:pt x="356" y="2566"/>
                    <a:pt x="366" y="2556"/>
                  </a:cubicBezTo>
                  <a:cubicBezTo>
                    <a:pt x="411" y="2534"/>
                    <a:pt x="411" y="2488"/>
                    <a:pt x="388" y="2442"/>
                  </a:cubicBezTo>
                  <a:cubicBezTo>
                    <a:pt x="388" y="2420"/>
                    <a:pt x="366" y="2420"/>
                    <a:pt x="366" y="2397"/>
                  </a:cubicBezTo>
                  <a:cubicBezTo>
                    <a:pt x="366" y="2397"/>
                    <a:pt x="343" y="2374"/>
                    <a:pt x="343" y="2351"/>
                  </a:cubicBezTo>
                  <a:cubicBezTo>
                    <a:pt x="320" y="2283"/>
                    <a:pt x="320" y="2237"/>
                    <a:pt x="320" y="2191"/>
                  </a:cubicBezTo>
                  <a:cubicBezTo>
                    <a:pt x="297" y="2146"/>
                    <a:pt x="297" y="2100"/>
                    <a:pt x="297" y="2077"/>
                  </a:cubicBezTo>
                  <a:cubicBezTo>
                    <a:pt x="274" y="2009"/>
                    <a:pt x="274" y="1940"/>
                    <a:pt x="251" y="1872"/>
                  </a:cubicBezTo>
                  <a:cubicBezTo>
                    <a:pt x="251" y="1803"/>
                    <a:pt x="251" y="1735"/>
                    <a:pt x="251" y="1666"/>
                  </a:cubicBezTo>
                  <a:cubicBezTo>
                    <a:pt x="251" y="1621"/>
                    <a:pt x="229" y="1598"/>
                    <a:pt x="229" y="1552"/>
                  </a:cubicBezTo>
                  <a:cubicBezTo>
                    <a:pt x="229" y="1507"/>
                    <a:pt x="229" y="1461"/>
                    <a:pt x="229" y="1415"/>
                  </a:cubicBezTo>
                  <a:cubicBezTo>
                    <a:pt x="229" y="1415"/>
                    <a:pt x="229" y="1405"/>
                    <a:pt x="229" y="1392"/>
                  </a:cubicBezTo>
                  <a:cubicBezTo>
                    <a:pt x="251" y="1324"/>
                    <a:pt x="251" y="1233"/>
                    <a:pt x="274" y="1164"/>
                  </a:cubicBezTo>
                  <a:cubicBezTo>
                    <a:pt x="274" y="1096"/>
                    <a:pt x="297" y="1004"/>
                    <a:pt x="320" y="936"/>
                  </a:cubicBezTo>
                  <a:cubicBezTo>
                    <a:pt x="343" y="867"/>
                    <a:pt x="343" y="822"/>
                    <a:pt x="366" y="753"/>
                  </a:cubicBezTo>
                  <a:cubicBezTo>
                    <a:pt x="411" y="685"/>
                    <a:pt x="434" y="616"/>
                    <a:pt x="457" y="548"/>
                  </a:cubicBezTo>
                  <a:cubicBezTo>
                    <a:pt x="525" y="457"/>
                    <a:pt x="571" y="342"/>
                    <a:pt x="639" y="251"/>
                  </a:cubicBezTo>
                  <a:cubicBezTo>
                    <a:pt x="662" y="205"/>
                    <a:pt x="708" y="160"/>
                    <a:pt x="731" y="114"/>
                  </a:cubicBezTo>
                  <a:cubicBezTo>
                    <a:pt x="754" y="91"/>
                    <a:pt x="754" y="46"/>
                    <a:pt x="731" y="23"/>
                  </a:cubicBezTo>
                  <a:cubicBezTo>
                    <a:pt x="708" y="0"/>
                    <a:pt x="708" y="0"/>
                    <a:pt x="68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9796;p58">
              <a:extLst>
                <a:ext uri="{FF2B5EF4-FFF2-40B4-BE49-F238E27FC236}">
                  <a16:creationId xmlns:a16="http://schemas.microsoft.com/office/drawing/2014/main" id="{030E8D79-3122-9216-E163-508953A76323}"/>
                </a:ext>
              </a:extLst>
            </p:cNvPr>
            <p:cNvSpPr/>
            <p:nvPr/>
          </p:nvSpPr>
          <p:spPr>
            <a:xfrm>
              <a:off x="5342050" y="4183413"/>
              <a:ext cx="37682" cy="117709"/>
            </a:xfrm>
            <a:custGeom>
              <a:avLst/>
              <a:gdLst/>
              <a:ahLst/>
              <a:cxnLst/>
              <a:rect l="l" t="t" r="r" b="b"/>
              <a:pathLst>
                <a:path w="800" h="2499" extrusionOk="0">
                  <a:moveTo>
                    <a:pt x="663" y="1"/>
                  </a:moveTo>
                  <a:cubicBezTo>
                    <a:pt x="617" y="46"/>
                    <a:pt x="572" y="92"/>
                    <a:pt x="503" y="161"/>
                  </a:cubicBezTo>
                  <a:cubicBezTo>
                    <a:pt x="480" y="183"/>
                    <a:pt x="435" y="229"/>
                    <a:pt x="389" y="298"/>
                  </a:cubicBezTo>
                  <a:cubicBezTo>
                    <a:pt x="298" y="412"/>
                    <a:pt x="229" y="549"/>
                    <a:pt x="161" y="686"/>
                  </a:cubicBezTo>
                  <a:cubicBezTo>
                    <a:pt x="138" y="777"/>
                    <a:pt x="115" y="845"/>
                    <a:pt x="92" y="914"/>
                  </a:cubicBezTo>
                  <a:cubicBezTo>
                    <a:pt x="69" y="982"/>
                    <a:pt x="69" y="1051"/>
                    <a:pt x="47" y="1119"/>
                  </a:cubicBezTo>
                  <a:cubicBezTo>
                    <a:pt x="47" y="1188"/>
                    <a:pt x="24" y="1256"/>
                    <a:pt x="24" y="1325"/>
                  </a:cubicBezTo>
                  <a:cubicBezTo>
                    <a:pt x="1" y="1393"/>
                    <a:pt x="1" y="1484"/>
                    <a:pt x="1" y="1553"/>
                  </a:cubicBezTo>
                  <a:cubicBezTo>
                    <a:pt x="1" y="1621"/>
                    <a:pt x="1" y="1713"/>
                    <a:pt x="1" y="1781"/>
                  </a:cubicBezTo>
                  <a:cubicBezTo>
                    <a:pt x="24" y="1827"/>
                    <a:pt x="24" y="1850"/>
                    <a:pt x="24" y="1872"/>
                  </a:cubicBezTo>
                  <a:cubicBezTo>
                    <a:pt x="24" y="1918"/>
                    <a:pt x="47" y="1964"/>
                    <a:pt x="47" y="2009"/>
                  </a:cubicBezTo>
                  <a:cubicBezTo>
                    <a:pt x="69" y="2032"/>
                    <a:pt x="69" y="2055"/>
                    <a:pt x="69" y="2078"/>
                  </a:cubicBezTo>
                  <a:cubicBezTo>
                    <a:pt x="69" y="2078"/>
                    <a:pt x="69" y="2055"/>
                    <a:pt x="69" y="2055"/>
                  </a:cubicBezTo>
                  <a:cubicBezTo>
                    <a:pt x="92" y="2124"/>
                    <a:pt x="92" y="2192"/>
                    <a:pt x="115" y="2261"/>
                  </a:cubicBezTo>
                  <a:cubicBezTo>
                    <a:pt x="161" y="2329"/>
                    <a:pt x="184" y="2397"/>
                    <a:pt x="229" y="2466"/>
                  </a:cubicBezTo>
                  <a:cubicBezTo>
                    <a:pt x="245" y="2482"/>
                    <a:pt x="273" y="2498"/>
                    <a:pt x="304" y="2498"/>
                  </a:cubicBezTo>
                  <a:cubicBezTo>
                    <a:pt x="317" y="2498"/>
                    <a:pt x="330" y="2495"/>
                    <a:pt x="343" y="2489"/>
                  </a:cubicBezTo>
                  <a:cubicBezTo>
                    <a:pt x="343" y="2489"/>
                    <a:pt x="366" y="2466"/>
                    <a:pt x="389" y="2443"/>
                  </a:cubicBezTo>
                  <a:cubicBezTo>
                    <a:pt x="389" y="2420"/>
                    <a:pt x="389" y="2397"/>
                    <a:pt x="389" y="2375"/>
                  </a:cubicBezTo>
                  <a:cubicBezTo>
                    <a:pt x="366" y="2352"/>
                    <a:pt x="343" y="2306"/>
                    <a:pt x="343" y="2261"/>
                  </a:cubicBezTo>
                  <a:cubicBezTo>
                    <a:pt x="321" y="2238"/>
                    <a:pt x="321" y="2192"/>
                    <a:pt x="298" y="2169"/>
                  </a:cubicBezTo>
                  <a:cubicBezTo>
                    <a:pt x="298" y="2169"/>
                    <a:pt x="298" y="2169"/>
                    <a:pt x="298" y="2146"/>
                  </a:cubicBezTo>
                  <a:cubicBezTo>
                    <a:pt x="298" y="2101"/>
                    <a:pt x="275" y="2055"/>
                    <a:pt x="275" y="2009"/>
                  </a:cubicBezTo>
                  <a:cubicBezTo>
                    <a:pt x="275" y="1964"/>
                    <a:pt x="252" y="1895"/>
                    <a:pt x="252" y="1850"/>
                  </a:cubicBezTo>
                  <a:cubicBezTo>
                    <a:pt x="252" y="1758"/>
                    <a:pt x="252" y="1690"/>
                    <a:pt x="252" y="1599"/>
                  </a:cubicBezTo>
                  <a:cubicBezTo>
                    <a:pt x="252" y="1576"/>
                    <a:pt x="252" y="1553"/>
                    <a:pt x="252" y="1530"/>
                  </a:cubicBezTo>
                  <a:cubicBezTo>
                    <a:pt x="252" y="1484"/>
                    <a:pt x="252" y="1416"/>
                    <a:pt x="252" y="1370"/>
                  </a:cubicBezTo>
                  <a:cubicBezTo>
                    <a:pt x="275" y="1302"/>
                    <a:pt x="275" y="1233"/>
                    <a:pt x="298" y="1165"/>
                  </a:cubicBezTo>
                  <a:cubicBezTo>
                    <a:pt x="298" y="1096"/>
                    <a:pt x="321" y="1028"/>
                    <a:pt x="321" y="982"/>
                  </a:cubicBezTo>
                  <a:cubicBezTo>
                    <a:pt x="343" y="914"/>
                    <a:pt x="366" y="845"/>
                    <a:pt x="389" y="777"/>
                  </a:cubicBezTo>
                  <a:cubicBezTo>
                    <a:pt x="412" y="708"/>
                    <a:pt x="435" y="617"/>
                    <a:pt x="457" y="549"/>
                  </a:cubicBezTo>
                  <a:cubicBezTo>
                    <a:pt x="503" y="480"/>
                    <a:pt x="549" y="412"/>
                    <a:pt x="572" y="343"/>
                  </a:cubicBezTo>
                  <a:cubicBezTo>
                    <a:pt x="617" y="298"/>
                    <a:pt x="663" y="229"/>
                    <a:pt x="709" y="183"/>
                  </a:cubicBezTo>
                  <a:cubicBezTo>
                    <a:pt x="731" y="161"/>
                    <a:pt x="731" y="161"/>
                    <a:pt x="754" y="138"/>
                  </a:cubicBezTo>
                  <a:cubicBezTo>
                    <a:pt x="800" y="115"/>
                    <a:pt x="800" y="69"/>
                    <a:pt x="777" y="24"/>
                  </a:cubicBezTo>
                  <a:cubicBezTo>
                    <a:pt x="754" y="1"/>
                    <a:pt x="731" y="1"/>
                    <a:pt x="70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9797;p58">
              <a:extLst>
                <a:ext uri="{FF2B5EF4-FFF2-40B4-BE49-F238E27FC236}">
                  <a16:creationId xmlns:a16="http://schemas.microsoft.com/office/drawing/2014/main" id="{26D7B3E9-75E4-BB32-0955-B10DA2787277}"/>
                </a:ext>
              </a:extLst>
            </p:cNvPr>
            <p:cNvSpPr/>
            <p:nvPr/>
          </p:nvSpPr>
          <p:spPr>
            <a:xfrm>
              <a:off x="5438850" y="4199569"/>
              <a:ext cx="35515" cy="117238"/>
            </a:xfrm>
            <a:custGeom>
              <a:avLst/>
              <a:gdLst/>
              <a:ahLst/>
              <a:cxnLst/>
              <a:rect l="l" t="t" r="r" b="b"/>
              <a:pathLst>
                <a:path w="754" h="2489" extrusionOk="0">
                  <a:moveTo>
                    <a:pt x="662" y="0"/>
                  </a:moveTo>
                  <a:cubicBezTo>
                    <a:pt x="662" y="0"/>
                    <a:pt x="639" y="0"/>
                    <a:pt x="617" y="23"/>
                  </a:cubicBezTo>
                  <a:cubicBezTo>
                    <a:pt x="571" y="69"/>
                    <a:pt x="525" y="114"/>
                    <a:pt x="480" y="160"/>
                  </a:cubicBezTo>
                  <a:cubicBezTo>
                    <a:pt x="411" y="206"/>
                    <a:pt x="365" y="251"/>
                    <a:pt x="343" y="320"/>
                  </a:cubicBezTo>
                  <a:cubicBezTo>
                    <a:pt x="297" y="388"/>
                    <a:pt x="251" y="434"/>
                    <a:pt x="228" y="502"/>
                  </a:cubicBezTo>
                  <a:cubicBezTo>
                    <a:pt x="183" y="571"/>
                    <a:pt x="160" y="639"/>
                    <a:pt x="137" y="708"/>
                  </a:cubicBezTo>
                  <a:cubicBezTo>
                    <a:pt x="92" y="845"/>
                    <a:pt x="46" y="982"/>
                    <a:pt x="23" y="1119"/>
                  </a:cubicBezTo>
                  <a:cubicBezTo>
                    <a:pt x="0" y="1187"/>
                    <a:pt x="0" y="1256"/>
                    <a:pt x="0" y="1324"/>
                  </a:cubicBezTo>
                  <a:cubicBezTo>
                    <a:pt x="0" y="1415"/>
                    <a:pt x="0" y="1484"/>
                    <a:pt x="0" y="1552"/>
                  </a:cubicBezTo>
                  <a:cubicBezTo>
                    <a:pt x="0" y="1689"/>
                    <a:pt x="0" y="1826"/>
                    <a:pt x="23" y="1940"/>
                  </a:cubicBezTo>
                  <a:cubicBezTo>
                    <a:pt x="46" y="2032"/>
                    <a:pt x="69" y="2123"/>
                    <a:pt x="92" y="2191"/>
                  </a:cubicBezTo>
                  <a:cubicBezTo>
                    <a:pt x="137" y="2283"/>
                    <a:pt x="183" y="2374"/>
                    <a:pt x="228" y="2465"/>
                  </a:cubicBezTo>
                  <a:cubicBezTo>
                    <a:pt x="251" y="2488"/>
                    <a:pt x="297" y="2488"/>
                    <a:pt x="320" y="2488"/>
                  </a:cubicBezTo>
                  <a:cubicBezTo>
                    <a:pt x="365" y="2465"/>
                    <a:pt x="388" y="2420"/>
                    <a:pt x="365" y="2374"/>
                  </a:cubicBezTo>
                  <a:cubicBezTo>
                    <a:pt x="343" y="2328"/>
                    <a:pt x="320" y="2283"/>
                    <a:pt x="297" y="2214"/>
                  </a:cubicBezTo>
                  <a:cubicBezTo>
                    <a:pt x="297" y="2169"/>
                    <a:pt x="274" y="2123"/>
                    <a:pt x="274" y="2077"/>
                  </a:cubicBezTo>
                  <a:cubicBezTo>
                    <a:pt x="251" y="1986"/>
                    <a:pt x="228" y="1895"/>
                    <a:pt x="228" y="1781"/>
                  </a:cubicBezTo>
                  <a:cubicBezTo>
                    <a:pt x="228" y="1689"/>
                    <a:pt x="228" y="1575"/>
                    <a:pt x="228" y="1461"/>
                  </a:cubicBezTo>
                  <a:cubicBezTo>
                    <a:pt x="228" y="1415"/>
                    <a:pt x="228" y="1347"/>
                    <a:pt x="228" y="1301"/>
                  </a:cubicBezTo>
                  <a:cubicBezTo>
                    <a:pt x="228" y="1233"/>
                    <a:pt x="251" y="1187"/>
                    <a:pt x="251" y="1119"/>
                  </a:cubicBezTo>
                  <a:cubicBezTo>
                    <a:pt x="274" y="1005"/>
                    <a:pt x="297" y="890"/>
                    <a:pt x="343" y="776"/>
                  </a:cubicBezTo>
                  <a:cubicBezTo>
                    <a:pt x="365" y="685"/>
                    <a:pt x="388" y="616"/>
                    <a:pt x="434" y="548"/>
                  </a:cubicBezTo>
                  <a:cubicBezTo>
                    <a:pt x="457" y="480"/>
                    <a:pt x="480" y="434"/>
                    <a:pt x="525" y="365"/>
                  </a:cubicBezTo>
                  <a:cubicBezTo>
                    <a:pt x="548" y="297"/>
                    <a:pt x="594" y="251"/>
                    <a:pt x="639" y="206"/>
                  </a:cubicBezTo>
                  <a:cubicBezTo>
                    <a:pt x="662" y="183"/>
                    <a:pt x="685" y="160"/>
                    <a:pt x="708" y="137"/>
                  </a:cubicBezTo>
                  <a:cubicBezTo>
                    <a:pt x="753" y="114"/>
                    <a:pt x="753" y="69"/>
                    <a:pt x="731" y="46"/>
                  </a:cubicBezTo>
                  <a:cubicBezTo>
                    <a:pt x="708" y="23"/>
                    <a:pt x="685" y="0"/>
                    <a:pt x="66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9798;p58">
              <a:extLst>
                <a:ext uri="{FF2B5EF4-FFF2-40B4-BE49-F238E27FC236}">
                  <a16:creationId xmlns:a16="http://schemas.microsoft.com/office/drawing/2014/main" id="{B5416BD1-B927-61D7-CB92-DAAD18E93247}"/>
                </a:ext>
              </a:extLst>
            </p:cNvPr>
            <p:cNvSpPr/>
            <p:nvPr/>
          </p:nvSpPr>
          <p:spPr>
            <a:xfrm>
              <a:off x="5533436" y="3628622"/>
              <a:ext cx="245216" cy="243049"/>
            </a:xfrm>
            <a:custGeom>
              <a:avLst/>
              <a:gdLst/>
              <a:ahLst/>
              <a:cxnLst/>
              <a:rect l="l" t="t" r="r" b="b"/>
              <a:pathLst>
                <a:path w="5206" h="5160" extrusionOk="0">
                  <a:moveTo>
                    <a:pt x="138" y="1"/>
                  </a:moveTo>
                  <a:cubicBezTo>
                    <a:pt x="92" y="1"/>
                    <a:pt x="24" y="24"/>
                    <a:pt x="24" y="69"/>
                  </a:cubicBezTo>
                  <a:cubicBezTo>
                    <a:pt x="24" y="138"/>
                    <a:pt x="1" y="206"/>
                    <a:pt x="1" y="252"/>
                  </a:cubicBezTo>
                  <a:cubicBezTo>
                    <a:pt x="1" y="298"/>
                    <a:pt x="1" y="321"/>
                    <a:pt x="1" y="343"/>
                  </a:cubicBezTo>
                  <a:cubicBezTo>
                    <a:pt x="1" y="389"/>
                    <a:pt x="1" y="412"/>
                    <a:pt x="1" y="457"/>
                  </a:cubicBezTo>
                  <a:cubicBezTo>
                    <a:pt x="24" y="617"/>
                    <a:pt x="47" y="754"/>
                    <a:pt x="69" y="914"/>
                  </a:cubicBezTo>
                  <a:cubicBezTo>
                    <a:pt x="115" y="1074"/>
                    <a:pt x="161" y="1234"/>
                    <a:pt x="229" y="1393"/>
                  </a:cubicBezTo>
                  <a:cubicBezTo>
                    <a:pt x="298" y="1530"/>
                    <a:pt x="343" y="1667"/>
                    <a:pt x="435" y="1804"/>
                  </a:cubicBezTo>
                  <a:cubicBezTo>
                    <a:pt x="503" y="1941"/>
                    <a:pt x="571" y="2055"/>
                    <a:pt x="640" y="2192"/>
                  </a:cubicBezTo>
                  <a:cubicBezTo>
                    <a:pt x="800" y="2443"/>
                    <a:pt x="982" y="2717"/>
                    <a:pt x="1188" y="2968"/>
                  </a:cubicBezTo>
                  <a:cubicBezTo>
                    <a:pt x="1302" y="3082"/>
                    <a:pt x="1416" y="3197"/>
                    <a:pt x="1530" y="3311"/>
                  </a:cubicBezTo>
                  <a:cubicBezTo>
                    <a:pt x="1644" y="3425"/>
                    <a:pt x="1736" y="3539"/>
                    <a:pt x="1873" y="3653"/>
                  </a:cubicBezTo>
                  <a:cubicBezTo>
                    <a:pt x="1941" y="3722"/>
                    <a:pt x="2032" y="3813"/>
                    <a:pt x="2124" y="3881"/>
                  </a:cubicBezTo>
                  <a:cubicBezTo>
                    <a:pt x="2146" y="3881"/>
                    <a:pt x="2146" y="3881"/>
                    <a:pt x="2146" y="3904"/>
                  </a:cubicBezTo>
                  <a:cubicBezTo>
                    <a:pt x="2261" y="3973"/>
                    <a:pt x="2375" y="4064"/>
                    <a:pt x="2489" y="4155"/>
                  </a:cubicBezTo>
                  <a:cubicBezTo>
                    <a:pt x="2626" y="4224"/>
                    <a:pt x="2740" y="4315"/>
                    <a:pt x="2877" y="4383"/>
                  </a:cubicBezTo>
                  <a:cubicBezTo>
                    <a:pt x="2991" y="4452"/>
                    <a:pt x="3128" y="4543"/>
                    <a:pt x="3265" y="4612"/>
                  </a:cubicBezTo>
                  <a:cubicBezTo>
                    <a:pt x="3333" y="4635"/>
                    <a:pt x="3402" y="4680"/>
                    <a:pt x="3447" y="4703"/>
                  </a:cubicBezTo>
                  <a:cubicBezTo>
                    <a:pt x="3539" y="4749"/>
                    <a:pt x="3607" y="4771"/>
                    <a:pt x="3676" y="4817"/>
                  </a:cubicBezTo>
                  <a:cubicBezTo>
                    <a:pt x="3744" y="4840"/>
                    <a:pt x="3813" y="4863"/>
                    <a:pt x="3858" y="4886"/>
                  </a:cubicBezTo>
                  <a:cubicBezTo>
                    <a:pt x="3927" y="4886"/>
                    <a:pt x="3972" y="4908"/>
                    <a:pt x="4041" y="4931"/>
                  </a:cubicBezTo>
                  <a:cubicBezTo>
                    <a:pt x="4109" y="4954"/>
                    <a:pt x="4155" y="4977"/>
                    <a:pt x="4224" y="5000"/>
                  </a:cubicBezTo>
                  <a:cubicBezTo>
                    <a:pt x="4269" y="5000"/>
                    <a:pt x="4338" y="5023"/>
                    <a:pt x="4383" y="5045"/>
                  </a:cubicBezTo>
                  <a:cubicBezTo>
                    <a:pt x="4475" y="5068"/>
                    <a:pt x="4566" y="5091"/>
                    <a:pt x="4657" y="5114"/>
                  </a:cubicBezTo>
                  <a:cubicBezTo>
                    <a:pt x="4726" y="5137"/>
                    <a:pt x="4817" y="5137"/>
                    <a:pt x="4908" y="5159"/>
                  </a:cubicBezTo>
                  <a:lnTo>
                    <a:pt x="5000" y="5159"/>
                  </a:lnTo>
                  <a:cubicBezTo>
                    <a:pt x="5068" y="5159"/>
                    <a:pt x="5137" y="5137"/>
                    <a:pt x="5182" y="5091"/>
                  </a:cubicBezTo>
                  <a:cubicBezTo>
                    <a:pt x="5182" y="5045"/>
                    <a:pt x="5205" y="4977"/>
                    <a:pt x="5182" y="4931"/>
                  </a:cubicBezTo>
                  <a:cubicBezTo>
                    <a:pt x="5159" y="4931"/>
                    <a:pt x="5159" y="4908"/>
                    <a:pt x="5159" y="4908"/>
                  </a:cubicBezTo>
                  <a:lnTo>
                    <a:pt x="5137" y="4886"/>
                  </a:lnTo>
                  <a:lnTo>
                    <a:pt x="5137" y="4886"/>
                  </a:lnTo>
                  <a:cubicBezTo>
                    <a:pt x="5137" y="4886"/>
                    <a:pt x="5137" y="4886"/>
                    <a:pt x="5137" y="4886"/>
                  </a:cubicBezTo>
                  <a:cubicBezTo>
                    <a:pt x="5137" y="4886"/>
                    <a:pt x="5137" y="4863"/>
                    <a:pt x="5137" y="4863"/>
                  </a:cubicBezTo>
                  <a:cubicBezTo>
                    <a:pt x="5137" y="4840"/>
                    <a:pt x="5114" y="4794"/>
                    <a:pt x="5068" y="4794"/>
                  </a:cubicBezTo>
                  <a:cubicBezTo>
                    <a:pt x="5045" y="4771"/>
                    <a:pt x="5022" y="4771"/>
                    <a:pt x="4977" y="4749"/>
                  </a:cubicBezTo>
                  <a:cubicBezTo>
                    <a:pt x="4954" y="4749"/>
                    <a:pt x="4931" y="4749"/>
                    <a:pt x="4908" y="4726"/>
                  </a:cubicBezTo>
                  <a:cubicBezTo>
                    <a:pt x="4885" y="4726"/>
                    <a:pt x="4840" y="4726"/>
                    <a:pt x="4817" y="4703"/>
                  </a:cubicBezTo>
                  <a:lnTo>
                    <a:pt x="4794" y="4703"/>
                  </a:lnTo>
                  <a:cubicBezTo>
                    <a:pt x="4749" y="4657"/>
                    <a:pt x="4680" y="4635"/>
                    <a:pt x="4612" y="4612"/>
                  </a:cubicBezTo>
                  <a:cubicBezTo>
                    <a:pt x="4589" y="4612"/>
                    <a:pt x="4543" y="4612"/>
                    <a:pt x="4520" y="4589"/>
                  </a:cubicBezTo>
                  <a:cubicBezTo>
                    <a:pt x="4520" y="4566"/>
                    <a:pt x="4497" y="4566"/>
                    <a:pt x="4475" y="4543"/>
                  </a:cubicBezTo>
                  <a:cubicBezTo>
                    <a:pt x="4452" y="4520"/>
                    <a:pt x="4406" y="4520"/>
                    <a:pt x="4383" y="4498"/>
                  </a:cubicBezTo>
                  <a:lnTo>
                    <a:pt x="4383" y="4498"/>
                  </a:lnTo>
                  <a:cubicBezTo>
                    <a:pt x="4384" y="4498"/>
                    <a:pt x="4386" y="4500"/>
                    <a:pt x="4406" y="4520"/>
                  </a:cubicBezTo>
                  <a:lnTo>
                    <a:pt x="4178" y="4406"/>
                  </a:lnTo>
                  <a:cubicBezTo>
                    <a:pt x="4109" y="4383"/>
                    <a:pt x="4064" y="4361"/>
                    <a:pt x="3995" y="4338"/>
                  </a:cubicBezTo>
                  <a:cubicBezTo>
                    <a:pt x="3858" y="4246"/>
                    <a:pt x="3699" y="4178"/>
                    <a:pt x="3539" y="4087"/>
                  </a:cubicBezTo>
                  <a:cubicBezTo>
                    <a:pt x="3402" y="4018"/>
                    <a:pt x="3265" y="3927"/>
                    <a:pt x="3128" y="3836"/>
                  </a:cubicBezTo>
                  <a:cubicBezTo>
                    <a:pt x="2968" y="3767"/>
                    <a:pt x="2808" y="3676"/>
                    <a:pt x="2671" y="3585"/>
                  </a:cubicBezTo>
                  <a:cubicBezTo>
                    <a:pt x="2580" y="3539"/>
                    <a:pt x="2489" y="3470"/>
                    <a:pt x="2420" y="3425"/>
                  </a:cubicBezTo>
                  <a:lnTo>
                    <a:pt x="2375" y="3402"/>
                  </a:lnTo>
                  <a:cubicBezTo>
                    <a:pt x="2352" y="3379"/>
                    <a:pt x="2329" y="3356"/>
                    <a:pt x="2306" y="3333"/>
                  </a:cubicBezTo>
                  <a:lnTo>
                    <a:pt x="2238" y="3333"/>
                  </a:lnTo>
                  <a:cubicBezTo>
                    <a:pt x="2215" y="3311"/>
                    <a:pt x="2192" y="3311"/>
                    <a:pt x="2192" y="3288"/>
                  </a:cubicBezTo>
                  <a:cubicBezTo>
                    <a:pt x="2101" y="3219"/>
                    <a:pt x="2009" y="3151"/>
                    <a:pt x="1941" y="3060"/>
                  </a:cubicBezTo>
                  <a:cubicBezTo>
                    <a:pt x="1850" y="2991"/>
                    <a:pt x="1758" y="2900"/>
                    <a:pt x="1690" y="2808"/>
                  </a:cubicBezTo>
                  <a:cubicBezTo>
                    <a:pt x="1599" y="2717"/>
                    <a:pt x="1530" y="2649"/>
                    <a:pt x="1439" y="2557"/>
                  </a:cubicBezTo>
                  <a:cubicBezTo>
                    <a:pt x="1370" y="2466"/>
                    <a:pt x="1302" y="2375"/>
                    <a:pt x="1233" y="2284"/>
                  </a:cubicBezTo>
                  <a:cubicBezTo>
                    <a:pt x="1188" y="2192"/>
                    <a:pt x="1119" y="2101"/>
                    <a:pt x="1074" y="2010"/>
                  </a:cubicBezTo>
                  <a:cubicBezTo>
                    <a:pt x="1005" y="1918"/>
                    <a:pt x="960" y="1827"/>
                    <a:pt x="914" y="1736"/>
                  </a:cubicBezTo>
                  <a:cubicBezTo>
                    <a:pt x="891" y="1690"/>
                    <a:pt x="868" y="1644"/>
                    <a:pt x="845" y="1599"/>
                  </a:cubicBezTo>
                  <a:cubicBezTo>
                    <a:pt x="800" y="1553"/>
                    <a:pt x="777" y="1485"/>
                    <a:pt x="754" y="1439"/>
                  </a:cubicBezTo>
                  <a:cubicBezTo>
                    <a:pt x="731" y="1348"/>
                    <a:pt x="686" y="1234"/>
                    <a:pt x="640" y="1142"/>
                  </a:cubicBezTo>
                  <a:cubicBezTo>
                    <a:pt x="640" y="1142"/>
                    <a:pt x="640" y="1119"/>
                    <a:pt x="640" y="1097"/>
                  </a:cubicBezTo>
                  <a:cubicBezTo>
                    <a:pt x="617" y="1051"/>
                    <a:pt x="594" y="1005"/>
                    <a:pt x="571" y="960"/>
                  </a:cubicBezTo>
                  <a:cubicBezTo>
                    <a:pt x="549" y="891"/>
                    <a:pt x="549" y="846"/>
                    <a:pt x="526" y="777"/>
                  </a:cubicBezTo>
                  <a:cubicBezTo>
                    <a:pt x="480" y="663"/>
                    <a:pt x="457" y="572"/>
                    <a:pt x="435" y="480"/>
                  </a:cubicBezTo>
                  <a:cubicBezTo>
                    <a:pt x="435" y="389"/>
                    <a:pt x="435" y="321"/>
                    <a:pt x="412" y="252"/>
                  </a:cubicBezTo>
                  <a:cubicBezTo>
                    <a:pt x="412" y="229"/>
                    <a:pt x="412" y="229"/>
                    <a:pt x="412" y="206"/>
                  </a:cubicBezTo>
                  <a:cubicBezTo>
                    <a:pt x="412" y="161"/>
                    <a:pt x="389" y="138"/>
                    <a:pt x="366" y="115"/>
                  </a:cubicBezTo>
                  <a:cubicBezTo>
                    <a:pt x="343" y="92"/>
                    <a:pt x="320" y="69"/>
                    <a:pt x="275" y="69"/>
                  </a:cubicBezTo>
                  <a:cubicBezTo>
                    <a:pt x="275" y="69"/>
                    <a:pt x="252" y="92"/>
                    <a:pt x="229" y="92"/>
                  </a:cubicBezTo>
                  <a:cubicBezTo>
                    <a:pt x="229" y="69"/>
                    <a:pt x="229" y="69"/>
                    <a:pt x="229" y="47"/>
                  </a:cubicBezTo>
                  <a:cubicBezTo>
                    <a:pt x="206" y="24"/>
                    <a:pt x="183" y="1"/>
                    <a:pt x="161"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9799;p58">
              <a:extLst>
                <a:ext uri="{FF2B5EF4-FFF2-40B4-BE49-F238E27FC236}">
                  <a16:creationId xmlns:a16="http://schemas.microsoft.com/office/drawing/2014/main" id="{BD741498-A73B-60EC-D83A-8DAF864E7D3E}"/>
                </a:ext>
              </a:extLst>
            </p:cNvPr>
            <p:cNvSpPr/>
            <p:nvPr/>
          </p:nvSpPr>
          <p:spPr>
            <a:xfrm>
              <a:off x="5205540" y="3624336"/>
              <a:ext cx="331178" cy="100046"/>
            </a:xfrm>
            <a:custGeom>
              <a:avLst/>
              <a:gdLst/>
              <a:ahLst/>
              <a:cxnLst/>
              <a:rect l="l" t="t" r="r" b="b"/>
              <a:pathLst>
                <a:path w="7031" h="2124" extrusionOk="0">
                  <a:moveTo>
                    <a:pt x="6802" y="1"/>
                  </a:moveTo>
                  <a:cubicBezTo>
                    <a:pt x="6779" y="1"/>
                    <a:pt x="6756" y="1"/>
                    <a:pt x="6734" y="24"/>
                  </a:cubicBezTo>
                  <a:cubicBezTo>
                    <a:pt x="6711" y="24"/>
                    <a:pt x="6688" y="46"/>
                    <a:pt x="6665" y="69"/>
                  </a:cubicBezTo>
                  <a:cubicBezTo>
                    <a:pt x="6665" y="69"/>
                    <a:pt x="6642" y="92"/>
                    <a:pt x="6642" y="92"/>
                  </a:cubicBezTo>
                  <a:cubicBezTo>
                    <a:pt x="6597" y="115"/>
                    <a:pt x="6574" y="160"/>
                    <a:pt x="6551" y="183"/>
                  </a:cubicBezTo>
                  <a:cubicBezTo>
                    <a:pt x="6437" y="297"/>
                    <a:pt x="6323" y="389"/>
                    <a:pt x="6209" y="503"/>
                  </a:cubicBezTo>
                  <a:cubicBezTo>
                    <a:pt x="6186" y="526"/>
                    <a:pt x="6163" y="548"/>
                    <a:pt x="6140" y="571"/>
                  </a:cubicBezTo>
                  <a:cubicBezTo>
                    <a:pt x="6026" y="640"/>
                    <a:pt x="5912" y="708"/>
                    <a:pt x="5821" y="777"/>
                  </a:cubicBezTo>
                  <a:cubicBezTo>
                    <a:pt x="5706" y="845"/>
                    <a:pt x="5592" y="891"/>
                    <a:pt x="5478" y="959"/>
                  </a:cubicBezTo>
                  <a:cubicBezTo>
                    <a:pt x="5364" y="1005"/>
                    <a:pt x="5250" y="1073"/>
                    <a:pt x="5136" y="1119"/>
                  </a:cubicBezTo>
                  <a:cubicBezTo>
                    <a:pt x="5022" y="1165"/>
                    <a:pt x="4908" y="1210"/>
                    <a:pt x="4793" y="1256"/>
                  </a:cubicBezTo>
                  <a:cubicBezTo>
                    <a:pt x="4679" y="1302"/>
                    <a:pt x="4565" y="1347"/>
                    <a:pt x="4428" y="1370"/>
                  </a:cubicBezTo>
                  <a:cubicBezTo>
                    <a:pt x="4428" y="1370"/>
                    <a:pt x="4405" y="1393"/>
                    <a:pt x="4383" y="1393"/>
                  </a:cubicBezTo>
                  <a:lnTo>
                    <a:pt x="4428" y="1393"/>
                  </a:lnTo>
                  <a:cubicBezTo>
                    <a:pt x="4314" y="1416"/>
                    <a:pt x="4200" y="1439"/>
                    <a:pt x="4109" y="1462"/>
                  </a:cubicBezTo>
                  <a:cubicBezTo>
                    <a:pt x="3926" y="1507"/>
                    <a:pt x="3766" y="1553"/>
                    <a:pt x="3584" y="1576"/>
                  </a:cubicBezTo>
                  <a:cubicBezTo>
                    <a:pt x="3492" y="1598"/>
                    <a:pt x="3401" y="1598"/>
                    <a:pt x="3310" y="1598"/>
                  </a:cubicBezTo>
                  <a:cubicBezTo>
                    <a:pt x="3219" y="1621"/>
                    <a:pt x="3127" y="1621"/>
                    <a:pt x="3036" y="1621"/>
                  </a:cubicBezTo>
                  <a:cubicBezTo>
                    <a:pt x="2739" y="1621"/>
                    <a:pt x="2442" y="1598"/>
                    <a:pt x="2146" y="1576"/>
                  </a:cubicBezTo>
                  <a:cubicBezTo>
                    <a:pt x="2009" y="1553"/>
                    <a:pt x="1872" y="1530"/>
                    <a:pt x="1735" y="1530"/>
                  </a:cubicBezTo>
                  <a:cubicBezTo>
                    <a:pt x="1666" y="1507"/>
                    <a:pt x="1575" y="1484"/>
                    <a:pt x="1507" y="1484"/>
                  </a:cubicBezTo>
                  <a:cubicBezTo>
                    <a:pt x="1438" y="1462"/>
                    <a:pt x="1370" y="1462"/>
                    <a:pt x="1301" y="1439"/>
                  </a:cubicBezTo>
                  <a:cubicBezTo>
                    <a:pt x="1210" y="1439"/>
                    <a:pt x="1141" y="1416"/>
                    <a:pt x="1073" y="1393"/>
                  </a:cubicBezTo>
                  <a:cubicBezTo>
                    <a:pt x="982" y="1393"/>
                    <a:pt x="890" y="1370"/>
                    <a:pt x="822" y="1347"/>
                  </a:cubicBezTo>
                  <a:lnTo>
                    <a:pt x="845" y="1347"/>
                  </a:lnTo>
                  <a:cubicBezTo>
                    <a:pt x="776" y="1325"/>
                    <a:pt x="708" y="1325"/>
                    <a:pt x="639" y="1302"/>
                  </a:cubicBezTo>
                  <a:lnTo>
                    <a:pt x="594" y="1279"/>
                  </a:lnTo>
                  <a:lnTo>
                    <a:pt x="616" y="1302"/>
                  </a:lnTo>
                  <a:cubicBezTo>
                    <a:pt x="594" y="1279"/>
                    <a:pt x="571" y="1279"/>
                    <a:pt x="525" y="1256"/>
                  </a:cubicBezTo>
                  <a:cubicBezTo>
                    <a:pt x="502" y="1256"/>
                    <a:pt x="479" y="1256"/>
                    <a:pt x="434" y="1233"/>
                  </a:cubicBezTo>
                  <a:cubicBezTo>
                    <a:pt x="365" y="1233"/>
                    <a:pt x="297" y="1256"/>
                    <a:pt x="251" y="1302"/>
                  </a:cubicBezTo>
                  <a:cubicBezTo>
                    <a:pt x="228" y="1347"/>
                    <a:pt x="228" y="1393"/>
                    <a:pt x="251" y="1439"/>
                  </a:cubicBezTo>
                  <a:cubicBezTo>
                    <a:pt x="251" y="1462"/>
                    <a:pt x="274" y="1484"/>
                    <a:pt x="297" y="1507"/>
                  </a:cubicBezTo>
                  <a:cubicBezTo>
                    <a:pt x="251" y="1484"/>
                    <a:pt x="228" y="1484"/>
                    <a:pt x="183" y="1462"/>
                  </a:cubicBezTo>
                  <a:cubicBezTo>
                    <a:pt x="183" y="1462"/>
                    <a:pt x="183" y="1462"/>
                    <a:pt x="160" y="1439"/>
                  </a:cubicBezTo>
                  <a:cubicBezTo>
                    <a:pt x="145" y="1439"/>
                    <a:pt x="129" y="1429"/>
                    <a:pt x="114" y="1429"/>
                  </a:cubicBezTo>
                  <a:cubicBezTo>
                    <a:pt x="107" y="1429"/>
                    <a:pt x="99" y="1431"/>
                    <a:pt x="91" y="1439"/>
                  </a:cubicBezTo>
                  <a:cubicBezTo>
                    <a:pt x="69" y="1439"/>
                    <a:pt x="46" y="1439"/>
                    <a:pt x="23" y="1462"/>
                  </a:cubicBezTo>
                  <a:cubicBezTo>
                    <a:pt x="0" y="1484"/>
                    <a:pt x="0" y="1530"/>
                    <a:pt x="0" y="1553"/>
                  </a:cubicBezTo>
                  <a:cubicBezTo>
                    <a:pt x="0" y="1576"/>
                    <a:pt x="23" y="1598"/>
                    <a:pt x="46" y="1621"/>
                  </a:cubicBezTo>
                  <a:cubicBezTo>
                    <a:pt x="91" y="1644"/>
                    <a:pt x="114" y="1667"/>
                    <a:pt x="160" y="1690"/>
                  </a:cubicBezTo>
                  <a:cubicBezTo>
                    <a:pt x="206" y="1690"/>
                    <a:pt x="228" y="1713"/>
                    <a:pt x="274" y="1735"/>
                  </a:cubicBezTo>
                  <a:cubicBezTo>
                    <a:pt x="343" y="1758"/>
                    <a:pt x="411" y="1781"/>
                    <a:pt x="479" y="1804"/>
                  </a:cubicBezTo>
                  <a:cubicBezTo>
                    <a:pt x="616" y="1850"/>
                    <a:pt x="776" y="1895"/>
                    <a:pt x="936" y="1941"/>
                  </a:cubicBezTo>
                  <a:cubicBezTo>
                    <a:pt x="1050" y="1964"/>
                    <a:pt x="1187" y="2009"/>
                    <a:pt x="1324" y="2032"/>
                  </a:cubicBezTo>
                  <a:cubicBezTo>
                    <a:pt x="1484" y="2055"/>
                    <a:pt x="1644" y="2078"/>
                    <a:pt x="1803" y="2078"/>
                  </a:cubicBezTo>
                  <a:cubicBezTo>
                    <a:pt x="1940" y="2101"/>
                    <a:pt x="2100" y="2101"/>
                    <a:pt x="2260" y="2101"/>
                  </a:cubicBezTo>
                  <a:cubicBezTo>
                    <a:pt x="2420" y="2101"/>
                    <a:pt x="2602" y="2123"/>
                    <a:pt x="2762" y="2123"/>
                  </a:cubicBezTo>
                  <a:cubicBezTo>
                    <a:pt x="2922" y="2101"/>
                    <a:pt x="3104" y="2101"/>
                    <a:pt x="3264" y="2101"/>
                  </a:cubicBezTo>
                  <a:cubicBezTo>
                    <a:pt x="3424" y="2078"/>
                    <a:pt x="3584" y="2055"/>
                    <a:pt x="3766" y="2032"/>
                  </a:cubicBezTo>
                  <a:cubicBezTo>
                    <a:pt x="3858" y="2009"/>
                    <a:pt x="3972" y="2009"/>
                    <a:pt x="4063" y="1986"/>
                  </a:cubicBezTo>
                  <a:cubicBezTo>
                    <a:pt x="4177" y="1964"/>
                    <a:pt x="4291" y="1941"/>
                    <a:pt x="4405" y="1895"/>
                  </a:cubicBezTo>
                  <a:lnTo>
                    <a:pt x="4405" y="1895"/>
                  </a:lnTo>
                  <a:lnTo>
                    <a:pt x="4383" y="1918"/>
                  </a:lnTo>
                  <a:cubicBezTo>
                    <a:pt x="4451" y="1895"/>
                    <a:pt x="4542" y="1872"/>
                    <a:pt x="4634" y="1827"/>
                  </a:cubicBezTo>
                  <a:cubicBezTo>
                    <a:pt x="4702" y="1804"/>
                    <a:pt x="4771" y="1781"/>
                    <a:pt x="4839" y="1758"/>
                  </a:cubicBezTo>
                  <a:cubicBezTo>
                    <a:pt x="4999" y="1713"/>
                    <a:pt x="5136" y="1644"/>
                    <a:pt x="5296" y="1576"/>
                  </a:cubicBezTo>
                  <a:cubicBezTo>
                    <a:pt x="5433" y="1530"/>
                    <a:pt x="5570" y="1462"/>
                    <a:pt x="5706" y="1393"/>
                  </a:cubicBezTo>
                  <a:cubicBezTo>
                    <a:pt x="5866" y="1325"/>
                    <a:pt x="5980" y="1233"/>
                    <a:pt x="6117" y="1142"/>
                  </a:cubicBezTo>
                  <a:cubicBezTo>
                    <a:pt x="6231" y="1073"/>
                    <a:pt x="6368" y="1005"/>
                    <a:pt x="6460" y="914"/>
                  </a:cubicBezTo>
                  <a:cubicBezTo>
                    <a:pt x="6574" y="822"/>
                    <a:pt x="6665" y="731"/>
                    <a:pt x="6756" y="617"/>
                  </a:cubicBezTo>
                  <a:cubicBezTo>
                    <a:pt x="6825" y="571"/>
                    <a:pt x="6893" y="480"/>
                    <a:pt x="6939" y="412"/>
                  </a:cubicBezTo>
                  <a:cubicBezTo>
                    <a:pt x="6985" y="389"/>
                    <a:pt x="7008" y="343"/>
                    <a:pt x="7030" y="297"/>
                  </a:cubicBezTo>
                  <a:cubicBezTo>
                    <a:pt x="7030" y="275"/>
                    <a:pt x="7030" y="229"/>
                    <a:pt x="7030" y="206"/>
                  </a:cubicBezTo>
                  <a:cubicBezTo>
                    <a:pt x="7030" y="183"/>
                    <a:pt x="7008" y="160"/>
                    <a:pt x="7008" y="115"/>
                  </a:cubicBezTo>
                  <a:cubicBezTo>
                    <a:pt x="6985" y="92"/>
                    <a:pt x="6962" y="92"/>
                    <a:pt x="6939" y="69"/>
                  </a:cubicBezTo>
                  <a:cubicBezTo>
                    <a:pt x="6939" y="69"/>
                    <a:pt x="6916" y="46"/>
                    <a:pt x="6916" y="46"/>
                  </a:cubicBezTo>
                  <a:cubicBezTo>
                    <a:pt x="6916" y="46"/>
                    <a:pt x="6893" y="24"/>
                    <a:pt x="6893" y="24"/>
                  </a:cubicBezTo>
                  <a:cubicBezTo>
                    <a:pt x="6871" y="24"/>
                    <a:pt x="6848" y="1"/>
                    <a:pt x="682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9800;p58">
              <a:extLst>
                <a:ext uri="{FF2B5EF4-FFF2-40B4-BE49-F238E27FC236}">
                  <a16:creationId xmlns:a16="http://schemas.microsoft.com/office/drawing/2014/main" id="{3AEEC002-14DD-B39F-72D4-095AA3C9FC77}"/>
                </a:ext>
              </a:extLst>
            </p:cNvPr>
            <p:cNvSpPr/>
            <p:nvPr/>
          </p:nvSpPr>
          <p:spPr>
            <a:xfrm>
              <a:off x="5745266" y="3857642"/>
              <a:ext cx="41968" cy="124115"/>
            </a:xfrm>
            <a:custGeom>
              <a:avLst/>
              <a:gdLst/>
              <a:ahLst/>
              <a:cxnLst/>
              <a:rect l="l" t="t" r="r" b="b"/>
              <a:pathLst>
                <a:path w="891" h="2635" extrusionOk="0">
                  <a:moveTo>
                    <a:pt x="115" y="1"/>
                  </a:moveTo>
                  <a:cubicBezTo>
                    <a:pt x="115" y="1"/>
                    <a:pt x="92" y="24"/>
                    <a:pt x="92" y="24"/>
                  </a:cubicBezTo>
                  <a:cubicBezTo>
                    <a:pt x="46" y="46"/>
                    <a:pt x="46" y="92"/>
                    <a:pt x="69" y="115"/>
                  </a:cubicBezTo>
                  <a:cubicBezTo>
                    <a:pt x="92" y="161"/>
                    <a:pt x="115" y="183"/>
                    <a:pt x="115" y="206"/>
                  </a:cubicBezTo>
                  <a:cubicBezTo>
                    <a:pt x="160" y="297"/>
                    <a:pt x="183" y="389"/>
                    <a:pt x="206" y="480"/>
                  </a:cubicBezTo>
                  <a:cubicBezTo>
                    <a:pt x="206" y="571"/>
                    <a:pt x="229" y="663"/>
                    <a:pt x="229" y="777"/>
                  </a:cubicBezTo>
                  <a:cubicBezTo>
                    <a:pt x="252" y="868"/>
                    <a:pt x="252" y="982"/>
                    <a:pt x="252" y="1074"/>
                  </a:cubicBezTo>
                  <a:cubicBezTo>
                    <a:pt x="274" y="1188"/>
                    <a:pt x="274" y="1279"/>
                    <a:pt x="274" y="1370"/>
                  </a:cubicBezTo>
                  <a:cubicBezTo>
                    <a:pt x="297" y="1462"/>
                    <a:pt x="297" y="1576"/>
                    <a:pt x="274" y="1667"/>
                  </a:cubicBezTo>
                  <a:cubicBezTo>
                    <a:pt x="274" y="1758"/>
                    <a:pt x="274" y="1827"/>
                    <a:pt x="252" y="1918"/>
                  </a:cubicBezTo>
                  <a:cubicBezTo>
                    <a:pt x="252" y="1964"/>
                    <a:pt x="252" y="2009"/>
                    <a:pt x="229" y="2055"/>
                  </a:cubicBezTo>
                  <a:cubicBezTo>
                    <a:pt x="229" y="2101"/>
                    <a:pt x="206" y="2146"/>
                    <a:pt x="206" y="2192"/>
                  </a:cubicBezTo>
                  <a:cubicBezTo>
                    <a:pt x="183" y="2238"/>
                    <a:pt x="160" y="2283"/>
                    <a:pt x="115" y="2329"/>
                  </a:cubicBezTo>
                  <a:cubicBezTo>
                    <a:pt x="92" y="2352"/>
                    <a:pt x="69" y="2397"/>
                    <a:pt x="46" y="2443"/>
                  </a:cubicBezTo>
                  <a:cubicBezTo>
                    <a:pt x="46" y="2420"/>
                    <a:pt x="46" y="2420"/>
                    <a:pt x="46" y="2420"/>
                  </a:cubicBezTo>
                  <a:cubicBezTo>
                    <a:pt x="46" y="2420"/>
                    <a:pt x="23" y="2443"/>
                    <a:pt x="23" y="2466"/>
                  </a:cubicBezTo>
                  <a:cubicBezTo>
                    <a:pt x="23" y="2466"/>
                    <a:pt x="23" y="2489"/>
                    <a:pt x="0" y="2489"/>
                  </a:cubicBezTo>
                  <a:cubicBezTo>
                    <a:pt x="0" y="2534"/>
                    <a:pt x="23" y="2557"/>
                    <a:pt x="23" y="2580"/>
                  </a:cubicBezTo>
                  <a:cubicBezTo>
                    <a:pt x="40" y="2613"/>
                    <a:pt x="69" y="2635"/>
                    <a:pt x="101" y="2635"/>
                  </a:cubicBezTo>
                  <a:cubicBezTo>
                    <a:pt x="113" y="2635"/>
                    <a:pt x="125" y="2632"/>
                    <a:pt x="137" y="2626"/>
                  </a:cubicBezTo>
                  <a:cubicBezTo>
                    <a:pt x="183" y="2626"/>
                    <a:pt x="229" y="2626"/>
                    <a:pt x="252" y="2603"/>
                  </a:cubicBezTo>
                  <a:cubicBezTo>
                    <a:pt x="274" y="2580"/>
                    <a:pt x="297" y="2580"/>
                    <a:pt x="320" y="2557"/>
                  </a:cubicBezTo>
                  <a:lnTo>
                    <a:pt x="411" y="2557"/>
                  </a:lnTo>
                  <a:cubicBezTo>
                    <a:pt x="457" y="2534"/>
                    <a:pt x="503" y="2512"/>
                    <a:pt x="525" y="2489"/>
                  </a:cubicBezTo>
                  <a:cubicBezTo>
                    <a:pt x="571" y="2443"/>
                    <a:pt x="594" y="2397"/>
                    <a:pt x="617" y="2375"/>
                  </a:cubicBezTo>
                  <a:cubicBezTo>
                    <a:pt x="662" y="2306"/>
                    <a:pt x="708" y="2238"/>
                    <a:pt x="754" y="2169"/>
                  </a:cubicBezTo>
                  <a:cubicBezTo>
                    <a:pt x="799" y="2101"/>
                    <a:pt x="822" y="2009"/>
                    <a:pt x="845" y="1941"/>
                  </a:cubicBezTo>
                  <a:cubicBezTo>
                    <a:pt x="845" y="1850"/>
                    <a:pt x="868" y="1781"/>
                    <a:pt x="868" y="1713"/>
                  </a:cubicBezTo>
                  <a:cubicBezTo>
                    <a:pt x="891" y="1553"/>
                    <a:pt x="891" y="1393"/>
                    <a:pt x="891" y="1233"/>
                  </a:cubicBezTo>
                  <a:cubicBezTo>
                    <a:pt x="868" y="1074"/>
                    <a:pt x="868" y="937"/>
                    <a:pt x="845" y="777"/>
                  </a:cubicBezTo>
                  <a:cubicBezTo>
                    <a:pt x="845" y="754"/>
                    <a:pt x="845" y="708"/>
                    <a:pt x="822" y="663"/>
                  </a:cubicBezTo>
                  <a:cubicBezTo>
                    <a:pt x="822" y="640"/>
                    <a:pt x="799" y="617"/>
                    <a:pt x="799" y="594"/>
                  </a:cubicBezTo>
                  <a:cubicBezTo>
                    <a:pt x="776" y="526"/>
                    <a:pt x="754" y="457"/>
                    <a:pt x="708" y="412"/>
                  </a:cubicBezTo>
                  <a:cubicBezTo>
                    <a:pt x="685" y="366"/>
                    <a:pt x="662" y="297"/>
                    <a:pt x="617" y="252"/>
                  </a:cubicBezTo>
                  <a:cubicBezTo>
                    <a:pt x="594" y="229"/>
                    <a:pt x="571" y="206"/>
                    <a:pt x="548" y="183"/>
                  </a:cubicBezTo>
                  <a:cubicBezTo>
                    <a:pt x="548" y="183"/>
                    <a:pt x="525" y="161"/>
                    <a:pt x="525" y="161"/>
                  </a:cubicBezTo>
                  <a:cubicBezTo>
                    <a:pt x="503" y="138"/>
                    <a:pt x="457" y="115"/>
                    <a:pt x="434" y="115"/>
                  </a:cubicBezTo>
                  <a:lnTo>
                    <a:pt x="388" y="115"/>
                  </a:lnTo>
                  <a:cubicBezTo>
                    <a:pt x="366" y="115"/>
                    <a:pt x="320" y="115"/>
                    <a:pt x="297" y="138"/>
                  </a:cubicBezTo>
                  <a:cubicBezTo>
                    <a:pt x="297" y="138"/>
                    <a:pt x="274" y="161"/>
                    <a:pt x="274" y="183"/>
                  </a:cubicBezTo>
                  <a:cubicBezTo>
                    <a:pt x="252" y="161"/>
                    <a:pt x="252" y="161"/>
                    <a:pt x="252" y="138"/>
                  </a:cubicBezTo>
                  <a:cubicBezTo>
                    <a:pt x="229" y="115"/>
                    <a:pt x="206" y="69"/>
                    <a:pt x="183" y="46"/>
                  </a:cubicBezTo>
                  <a:cubicBezTo>
                    <a:pt x="160" y="24"/>
                    <a:pt x="137" y="1"/>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9801;p58">
              <a:extLst>
                <a:ext uri="{FF2B5EF4-FFF2-40B4-BE49-F238E27FC236}">
                  <a16:creationId xmlns:a16="http://schemas.microsoft.com/office/drawing/2014/main" id="{24A73EDB-FC1E-3EC5-0D4D-DC170F35BB93}"/>
                </a:ext>
              </a:extLst>
            </p:cNvPr>
            <p:cNvSpPr/>
            <p:nvPr/>
          </p:nvSpPr>
          <p:spPr>
            <a:xfrm>
              <a:off x="5671170" y="3953357"/>
              <a:ext cx="50494" cy="130286"/>
            </a:xfrm>
            <a:custGeom>
              <a:avLst/>
              <a:gdLst/>
              <a:ahLst/>
              <a:cxnLst/>
              <a:rect l="l" t="t" r="r" b="b"/>
              <a:pathLst>
                <a:path w="1072" h="2766" extrusionOk="0">
                  <a:moveTo>
                    <a:pt x="820" y="0"/>
                  </a:moveTo>
                  <a:cubicBezTo>
                    <a:pt x="797" y="0"/>
                    <a:pt x="775" y="46"/>
                    <a:pt x="775" y="69"/>
                  </a:cubicBezTo>
                  <a:cubicBezTo>
                    <a:pt x="775" y="137"/>
                    <a:pt x="775" y="183"/>
                    <a:pt x="775" y="251"/>
                  </a:cubicBezTo>
                  <a:cubicBezTo>
                    <a:pt x="775" y="320"/>
                    <a:pt x="775" y="365"/>
                    <a:pt x="775" y="434"/>
                  </a:cubicBezTo>
                  <a:cubicBezTo>
                    <a:pt x="775" y="502"/>
                    <a:pt x="775" y="571"/>
                    <a:pt x="775" y="639"/>
                  </a:cubicBezTo>
                  <a:cubicBezTo>
                    <a:pt x="775" y="700"/>
                    <a:pt x="775" y="761"/>
                    <a:pt x="775" y="822"/>
                  </a:cubicBezTo>
                  <a:cubicBezTo>
                    <a:pt x="775" y="868"/>
                    <a:pt x="775" y="936"/>
                    <a:pt x="752" y="1005"/>
                  </a:cubicBezTo>
                  <a:cubicBezTo>
                    <a:pt x="752" y="1141"/>
                    <a:pt x="729" y="1278"/>
                    <a:pt x="706" y="1415"/>
                  </a:cubicBezTo>
                  <a:cubicBezTo>
                    <a:pt x="683" y="1507"/>
                    <a:pt x="660" y="1575"/>
                    <a:pt x="638" y="1644"/>
                  </a:cubicBezTo>
                  <a:cubicBezTo>
                    <a:pt x="615" y="1712"/>
                    <a:pt x="592" y="1781"/>
                    <a:pt x="569" y="1826"/>
                  </a:cubicBezTo>
                  <a:cubicBezTo>
                    <a:pt x="569" y="1872"/>
                    <a:pt x="546" y="1918"/>
                    <a:pt x="523" y="1963"/>
                  </a:cubicBezTo>
                  <a:cubicBezTo>
                    <a:pt x="501" y="2009"/>
                    <a:pt x="478" y="2054"/>
                    <a:pt x="432" y="2100"/>
                  </a:cubicBezTo>
                  <a:cubicBezTo>
                    <a:pt x="409" y="2146"/>
                    <a:pt x="364" y="2191"/>
                    <a:pt x="341" y="2237"/>
                  </a:cubicBezTo>
                  <a:cubicBezTo>
                    <a:pt x="295" y="2283"/>
                    <a:pt x="272" y="2328"/>
                    <a:pt x="227" y="2374"/>
                  </a:cubicBezTo>
                  <a:cubicBezTo>
                    <a:pt x="204" y="2420"/>
                    <a:pt x="158" y="2443"/>
                    <a:pt x="135" y="2488"/>
                  </a:cubicBezTo>
                  <a:cubicBezTo>
                    <a:pt x="113" y="2488"/>
                    <a:pt x="113" y="2511"/>
                    <a:pt x="90" y="2511"/>
                  </a:cubicBezTo>
                  <a:cubicBezTo>
                    <a:pt x="90" y="2534"/>
                    <a:pt x="67" y="2557"/>
                    <a:pt x="44" y="2557"/>
                  </a:cubicBezTo>
                  <a:lnTo>
                    <a:pt x="67" y="2557"/>
                  </a:lnTo>
                  <a:cubicBezTo>
                    <a:pt x="44" y="2579"/>
                    <a:pt x="21" y="2602"/>
                    <a:pt x="21" y="2648"/>
                  </a:cubicBezTo>
                  <a:cubicBezTo>
                    <a:pt x="1" y="2689"/>
                    <a:pt x="53" y="2766"/>
                    <a:pt x="97" y="2766"/>
                  </a:cubicBezTo>
                  <a:cubicBezTo>
                    <a:pt x="102" y="2766"/>
                    <a:pt x="108" y="2765"/>
                    <a:pt x="113" y="2762"/>
                  </a:cubicBezTo>
                  <a:cubicBezTo>
                    <a:pt x="158" y="2762"/>
                    <a:pt x="204" y="2739"/>
                    <a:pt x="227" y="2716"/>
                  </a:cubicBezTo>
                  <a:cubicBezTo>
                    <a:pt x="272" y="2716"/>
                    <a:pt x="295" y="2694"/>
                    <a:pt x="341" y="2671"/>
                  </a:cubicBezTo>
                  <a:cubicBezTo>
                    <a:pt x="387" y="2625"/>
                    <a:pt x="455" y="2602"/>
                    <a:pt x="523" y="2557"/>
                  </a:cubicBezTo>
                  <a:cubicBezTo>
                    <a:pt x="592" y="2488"/>
                    <a:pt x="660" y="2443"/>
                    <a:pt x="729" y="2351"/>
                  </a:cubicBezTo>
                  <a:cubicBezTo>
                    <a:pt x="775" y="2306"/>
                    <a:pt x="820" y="2214"/>
                    <a:pt x="866" y="2146"/>
                  </a:cubicBezTo>
                  <a:cubicBezTo>
                    <a:pt x="912" y="2077"/>
                    <a:pt x="934" y="2009"/>
                    <a:pt x="957" y="1940"/>
                  </a:cubicBezTo>
                  <a:cubicBezTo>
                    <a:pt x="1003" y="1849"/>
                    <a:pt x="1026" y="1758"/>
                    <a:pt x="1048" y="1666"/>
                  </a:cubicBezTo>
                  <a:cubicBezTo>
                    <a:pt x="1048" y="1575"/>
                    <a:pt x="1071" y="1484"/>
                    <a:pt x="1071" y="1393"/>
                  </a:cubicBezTo>
                  <a:cubicBezTo>
                    <a:pt x="1071" y="1324"/>
                    <a:pt x="1071" y="1256"/>
                    <a:pt x="1071" y="1164"/>
                  </a:cubicBezTo>
                  <a:cubicBezTo>
                    <a:pt x="1071" y="1119"/>
                    <a:pt x="1071" y="1073"/>
                    <a:pt x="1048" y="1027"/>
                  </a:cubicBezTo>
                  <a:cubicBezTo>
                    <a:pt x="1048" y="1005"/>
                    <a:pt x="1048" y="959"/>
                    <a:pt x="1048" y="936"/>
                  </a:cubicBezTo>
                  <a:cubicBezTo>
                    <a:pt x="1026" y="913"/>
                    <a:pt x="1026" y="890"/>
                    <a:pt x="1003" y="890"/>
                  </a:cubicBezTo>
                  <a:cubicBezTo>
                    <a:pt x="1003" y="890"/>
                    <a:pt x="1003" y="868"/>
                    <a:pt x="1003" y="868"/>
                  </a:cubicBezTo>
                  <a:cubicBezTo>
                    <a:pt x="980" y="799"/>
                    <a:pt x="980" y="708"/>
                    <a:pt x="980" y="639"/>
                  </a:cubicBezTo>
                  <a:cubicBezTo>
                    <a:pt x="957" y="525"/>
                    <a:pt x="934" y="434"/>
                    <a:pt x="934" y="343"/>
                  </a:cubicBezTo>
                  <a:cubicBezTo>
                    <a:pt x="912" y="251"/>
                    <a:pt x="889" y="160"/>
                    <a:pt x="889" y="69"/>
                  </a:cubicBezTo>
                  <a:cubicBezTo>
                    <a:pt x="889" y="23"/>
                    <a:pt x="866" y="0"/>
                    <a:pt x="82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9802;p58">
              <a:extLst>
                <a:ext uri="{FF2B5EF4-FFF2-40B4-BE49-F238E27FC236}">
                  <a16:creationId xmlns:a16="http://schemas.microsoft.com/office/drawing/2014/main" id="{3BFAD6FD-A4E1-DAE1-C5E7-997A88153BF7}"/>
                </a:ext>
              </a:extLst>
            </p:cNvPr>
            <p:cNvSpPr/>
            <p:nvPr/>
          </p:nvSpPr>
          <p:spPr>
            <a:xfrm>
              <a:off x="5524863" y="4027546"/>
              <a:ext cx="84973" cy="147808"/>
            </a:xfrm>
            <a:custGeom>
              <a:avLst/>
              <a:gdLst/>
              <a:ahLst/>
              <a:cxnLst/>
              <a:rect l="l" t="t" r="r" b="b"/>
              <a:pathLst>
                <a:path w="1804" h="3138" extrusionOk="0">
                  <a:moveTo>
                    <a:pt x="1689" y="0"/>
                  </a:moveTo>
                  <a:cubicBezTo>
                    <a:pt x="1644" y="0"/>
                    <a:pt x="1621" y="46"/>
                    <a:pt x="1621" y="91"/>
                  </a:cubicBezTo>
                  <a:cubicBezTo>
                    <a:pt x="1621" y="183"/>
                    <a:pt x="1621" y="274"/>
                    <a:pt x="1621" y="388"/>
                  </a:cubicBezTo>
                  <a:cubicBezTo>
                    <a:pt x="1621" y="457"/>
                    <a:pt x="1598" y="548"/>
                    <a:pt x="1598" y="639"/>
                  </a:cubicBezTo>
                  <a:cubicBezTo>
                    <a:pt x="1575" y="685"/>
                    <a:pt x="1575" y="731"/>
                    <a:pt x="1552" y="776"/>
                  </a:cubicBezTo>
                  <a:cubicBezTo>
                    <a:pt x="1552" y="822"/>
                    <a:pt x="1530" y="868"/>
                    <a:pt x="1530" y="913"/>
                  </a:cubicBezTo>
                  <a:cubicBezTo>
                    <a:pt x="1507" y="1004"/>
                    <a:pt x="1484" y="1096"/>
                    <a:pt x="1461" y="1187"/>
                  </a:cubicBezTo>
                  <a:cubicBezTo>
                    <a:pt x="1438" y="1278"/>
                    <a:pt x="1415" y="1370"/>
                    <a:pt x="1393" y="1438"/>
                  </a:cubicBezTo>
                  <a:cubicBezTo>
                    <a:pt x="1347" y="1575"/>
                    <a:pt x="1301" y="1689"/>
                    <a:pt x="1233" y="1803"/>
                  </a:cubicBezTo>
                  <a:cubicBezTo>
                    <a:pt x="1210" y="1872"/>
                    <a:pt x="1164" y="1940"/>
                    <a:pt x="1142" y="1986"/>
                  </a:cubicBezTo>
                  <a:cubicBezTo>
                    <a:pt x="1096" y="2054"/>
                    <a:pt x="1073" y="2123"/>
                    <a:pt x="1027" y="2191"/>
                  </a:cubicBezTo>
                  <a:cubicBezTo>
                    <a:pt x="982" y="2260"/>
                    <a:pt x="936" y="2328"/>
                    <a:pt x="868" y="2374"/>
                  </a:cubicBezTo>
                  <a:cubicBezTo>
                    <a:pt x="822" y="2420"/>
                    <a:pt x="799" y="2465"/>
                    <a:pt x="753" y="2488"/>
                  </a:cubicBezTo>
                  <a:cubicBezTo>
                    <a:pt x="731" y="2534"/>
                    <a:pt x="685" y="2557"/>
                    <a:pt x="662" y="2579"/>
                  </a:cubicBezTo>
                  <a:cubicBezTo>
                    <a:pt x="594" y="2648"/>
                    <a:pt x="525" y="2694"/>
                    <a:pt x="457" y="2762"/>
                  </a:cubicBezTo>
                  <a:cubicBezTo>
                    <a:pt x="373" y="2804"/>
                    <a:pt x="270" y="2865"/>
                    <a:pt x="183" y="2910"/>
                  </a:cubicBezTo>
                  <a:lnTo>
                    <a:pt x="183" y="2910"/>
                  </a:lnTo>
                  <a:cubicBezTo>
                    <a:pt x="183" y="2907"/>
                    <a:pt x="183" y="2904"/>
                    <a:pt x="183" y="2899"/>
                  </a:cubicBezTo>
                  <a:lnTo>
                    <a:pt x="183" y="2899"/>
                  </a:lnTo>
                  <a:cubicBezTo>
                    <a:pt x="137" y="2922"/>
                    <a:pt x="114" y="2945"/>
                    <a:pt x="69" y="2967"/>
                  </a:cubicBezTo>
                  <a:cubicBezTo>
                    <a:pt x="69" y="2967"/>
                    <a:pt x="69" y="2945"/>
                    <a:pt x="69" y="2945"/>
                  </a:cubicBezTo>
                  <a:cubicBezTo>
                    <a:pt x="23" y="2967"/>
                    <a:pt x="0" y="2990"/>
                    <a:pt x="0" y="3036"/>
                  </a:cubicBezTo>
                  <a:cubicBezTo>
                    <a:pt x="0" y="3082"/>
                    <a:pt x="46" y="3127"/>
                    <a:pt x="92" y="3127"/>
                  </a:cubicBezTo>
                  <a:cubicBezTo>
                    <a:pt x="107" y="3135"/>
                    <a:pt x="125" y="3137"/>
                    <a:pt x="143" y="3137"/>
                  </a:cubicBezTo>
                  <a:cubicBezTo>
                    <a:pt x="180" y="3137"/>
                    <a:pt x="221" y="3127"/>
                    <a:pt x="251" y="3127"/>
                  </a:cubicBezTo>
                  <a:cubicBezTo>
                    <a:pt x="297" y="3104"/>
                    <a:pt x="343" y="3104"/>
                    <a:pt x="365" y="3082"/>
                  </a:cubicBezTo>
                  <a:cubicBezTo>
                    <a:pt x="457" y="3059"/>
                    <a:pt x="525" y="3036"/>
                    <a:pt x="594" y="2990"/>
                  </a:cubicBezTo>
                  <a:cubicBezTo>
                    <a:pt x="685" y="2967"/>
                    <a:pt x="753" y="2922"/>
                    <a:pt x="799" y="2876"/>
                  </a:cubicBezTo>
                  <a:cubicBezTo>
                    <a:pt x="890" y="2830"/>
                    <a:pt x="959" y="2785"/>
                    <a:pt x="1005" y="2716"/>
                  </a:cubicBezTo>
                  <a:cubicBezTo>
                    <a:pt x="1073" y="2671"/>
                    <a:pt x="1119" y="2602"/>
                    <a:pt x="1164" y="2557"/>
                  </a:cubicBezTo>
                  <a:cubicBezTo>
                    <a:pt x="1233" y="2488"/>
                    <a:pt x="1278" y="2397"/>
                    <a:pt x="1324" y="2328"/>
                  </a:cubicBezTo>
                  <a:cubicBezTo>
                    <a:pt x="1415" y="2214"/>
                    <a:pt x="1507" y="2100"/>
                    <a:pt x="1575" y="1963"/>
                  </a:cubicBezTo>
                  <a:cubicBezTo>
                    <a:pt x="1621" y="1849"/>
                    <a:pt x="1666" y="1758"/>
                    <a:pt x="1689" y="1644"/>
                  </a:cubicBezTo>
                  <a:cubicBezTo>
                    <a:pt x="1712" y="1575"/>
                    <a:pt x="1735" y="1529"/>
                    <a:pt x="1735" y="1484"/>
                  </a:cubicBezTo>
                  <a:cubicBezTo>
                    <a:pt x="1735" y="1461"/>
                    <a:pt x="1758" y="1438"/>
                    <a:pt x="1758" y="1393"/>
                  </a:cubicBezTo>
                  <a:cubicBezTo>
                    <a:pt x="1758" y="1393"/>
                    <a:pt x="1758" y="1370"/>
                    <a:pt x="1758" y="1347"/>
                  </a:cubicBezTo>
                  <a:cubicBezTo>
                    <a:pt x="1758" y="1324"/>
                    <a:pt x="1758" y="1324"/>
                    <a:pt x="1758" y="1324"/>
                  </a:cubicBezTo>
                  <a:cubicBezTo>
                    <a:pt x="1758" y="1301"/>
                    <a:pt x="1735" y="1278"/>
                    <a:pt x="1735" y="1278"/>
                  </a:cubicBezTo>
                  <a:cubicBezTo>
                    <a:pt x="1735" y="1256"/>
                    <a:pt x="1735" y="1256"/>
                    <a:pt x="1712" y="1256"/>
                  </a:cubicBezTo>
                  <a:cubicBezTo>
                    <a:pt x="1735" y="1187"/>
                    <a:pt x="1735" y="1141"/>
                    <a:pt x="1735" y="1096"/>
                  </a:cubicBezTo>
                  <a:cubicBezTo>
                    <a:pt x="1758" y="982"/>
                    <a:pt x="1758" y="890"/>
                    <a:pt x="1781" y="776"/>
                  </a:cubicBezTo>
                  <a:cubicBezTo>
                    <a:pt x="1781" y="639"/>
                    <a:pt x="1803" y="525"/>
                    <a:pt x="1803" y="411"/>
                  </a:cubicBezTo>
                  <a:cubicBezTo>
                    <a:pt x="1803" y="297"/>
                    <a:pt x="1781" y="206"/>
                    <a:pt x="1781" y="91"/>
                  </a:cubicBezTo>
                  <a:cubicBezTo>
                    <a:pt x="1781" y="46"/>
                    <a:pt x="1735" y="0"/>
                    <a:pt x="171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9803;p58">
              <a:extLst>
                <a:ext uri="{FF2B5EF4-FFF2-40B4-BE49-F238E27FC236}">
                  <a16:creationId xmlns:a16="http://schemas.microsoft.com/office/drawing/2014/main" id="{97329AA4-545D-55E5-FAFE-8B0B8238CF35}"/>
                </a:ext>
              </a:extLst>
            </p:cNvPr>
            <p:cNvSpPr/>
            <p:nvPr/>
          </p:nvSpPr>
          <p:spPr>
            <a:xfrm>
              <a:off x="6133408" y="3086785"/>
              <a:ext cx="164529" cy="197830"/>
            </a:xfrm>
            <a:custGeom>
              <a:avLst/>
              <a:gdLst/>
              <a:ahLst/>
              <a:cxnLst/>
              <a:rect l="l" t="t" r="r" b="b"/>
              <a:pathLst>
                <a:path w="3493" h="4200" extrusionOk="0">
                  <a:moveTo>
                    <a:pt x="3379" y="0"/>
                  </a:moveTo>
                  <a:cubicBezTo>
                    <a:pt x="3333" y="23"/>
                    <a:pt x="3287" y="46"/>
                    <a:pt x="3219" y="46"/>
                  </a:cubicBezTo>
                  <a:cubicBezTo>
                    <a:pt x="3173" y="69"/>
                    <a:pt x="3105" y="91"/>
                    <a:pt x="3036" y="137"/>
                  </a:cubicBezTo>
                  <a:cubicBezTo>
                    <a:pt x="2990" y="183"/>
                    <a:pt x="2922" y="228"/>
                    <a:pt x="2854" y="274"/>
                  </a:cubicBezTo>
                  <a:cubicBezTo>
                    <a:pt x="2808" y="297"/>
                    <a:pt x="2762" y="365"/>
                    <a:pt x="2717" y="411"/>
                  </a:cubicBezTo>
                  <a:cubicBezTo>
                    <a:pt x="2694" y="457"/>
                    <a:pt x="2671" y="502"/>
                    <a:pt x="2648" y="548"/>
                  </a:cubicBezTo>
                  <a:cubicBezTo>
                    <a:pt x="2602" y="594"/>
                    <a:pt x="2580" y="639"/>
                    <a:pt x="2557" y="685"/>
                  </a:cubicBezTo>
                  <a:cubicBezTo>
                    <a:pt x="2511" y="753"/>
                    <a:pt x="2466" y="822"/>
                    <a:pt x="2443" y="913"/>
                  </a:cubicBezTo>
                  <a:cubicBezTo>
                    <a:pt x="2420" y="959"/>
                    <a:pt x="2374" y="1027"/>
                    <a:pt x="2351" y="1096"/>
                  </a:cubicBezTo>
                  <a:cubicBezTo>
                    <a:pt x="2329" y="1118"/>
                    <a:pt x="2329" y="1164"/>
                    <a:pt x="2306" y="1187"/>
                  </a:cubicBezTo>
                  <a:cubicBezTo>
                    <a:pt x="2237" y="1347"/>
                    <a:pt x="2123" y="1507"/>
                    <a:pt x="2032" y="1666"/>
                  </a:cubicBezTo>
                  <a:cubicBezTo>
                    <a:pt x="1941" y="1849"/>
                    <a:pt x="1826" y="2009"/>
                    <a:pt x="1689" y="2168"/>
                  </a:cubicBezTo>
                  <a:cubicBezTo>
                    <a:pt x="1644" y="2214"/>
                    <a:pt x="1598" y="2260"/>
                    <a:pt x="1552" y="2305"/>
                  </a:cubicBezTo>
                  <a:cubicBezTo>
                    <a:pt x="1507" y="2351"/>
                    <a:pt x="1461" y="2397"/>
                    <a:pt x="1416" y="2442"/>
                  </a:cubicBezTo>
                  <a:cubicBezTo>
                    <a:pt x="1393" y="2442"/>
                    <a:pt x="1370" y="2465"/>
                    <a:pt x="1347" y="2465"/>
                  </a:cubicBezTo>
                  <a:cubicBezTo>
                    <a:pt x="1301" y="2511"/>
                    <a:pt x="1233" y="2534"/>
                    <a:pt x="1233" y="2625"/>
                  </a:cubicBezTo>
                  <a:cubicBezTo>
                    <a:pt x="1233" y="2671"/>
                    <a:pt x="1256" y="2716"/>
                    <a:pt x="1301" y="2739"/>
                  </a:cubicBezTo>
                  <a:cubicBezTo>
                    <a:pt x="1301" y="2739"/>
                    <a:pt x="1324" y="2762"/>
                    <a:pt x="1324" y="2762"/>
                  </a:cubicBezTo>
                  <a:lnTo>
                    <a:pt x="1484" y="2762"/>
                  </a:lnTo>
                  <a:cubicBezTo>
                    <a:pt x="1484" y="2762"/>
                    <a:pt x="1484" y="2762"/>
                    <a:pt x="1484" y="2785"/>
                  </a:cubicBezTo>
                  <a:cubicBezTo>
                    <a:pt x="1507" y="2785"/>
                    <a:pt x="1507" y="2785"/>
                    <a:pt x="1530" y="2808"/>
                  </a:cubicBezTo>
                  <a:cubicBezTo>
                    <a:pt x="1530" y="2808"/>
                    <a:pt x="1530" y="2808"/>
                    <a:pt x="1530" y="2830"/>
                  </a:cubicBezTo>
                  <a:cubicBezTo>
                    <a:pt x="1530" y="2853"/>
                    <a:pt x="1552" y="2876"/>
                    <a:pt x="1552" y="2899"/>
                  </a:cubicBezTo>
                  <a:cubicBezTo>
                    <a:pt x="1552" y="2922"/>
                    <a:pt x="1552" y="2945"/>
                    <a:pt x="1552" y="2967"/>
                  </a:cubicBezTo>
                  <a:cubicBezTo>
                    <a:pt x="1530" y="3036"/>
                    <a:pt x="1507" y="3104"/>
                    <a:pt x="1484" y="3150"/>
                  </a:cubicBezTo>
                  <a:cubicBezTo>
                    <a:pt x="1438" y="3218"/>
                    <a:pt x="1416" y="3287"/>
                    <a:pt x="1347" y="3333"/>
                  </a:cubicBezTo>
                  <a:cubicBezTo>
                    <a:pt x="1256" y="3447"/>
                    <a:pt x="1164" y="3538"/>
                    <a:pt x="1050" y="3629"/>
                  </a:cubicBezTo>
                  <a:cubicBezTo>
                    <a:pt x="982" y="3675"/>
                    <a:pt x="936" y="3698"/>
                    <a:pt x="868" y="3721"/>
                  </a:cubicBezTo>
                  <a:cubicBezTo>
                    <a:pt x="822" y="3743"/>
                    <a:pt x="776" y="3766"/>
                    <a:pt x="731" y="3789"/>
                  </a:cubicBezTo>
                  <a:cubicBezTo>
                    <a:pt x="662" y="3812"/>
                    <a:pt x="594" y="3835"/>
                    <a:pt x="525" y="3835"/>
                  </a:cubicBezTo>
                  <a:cubicBezTo>
                    <a:pt x="457" y="3858"/>
                    <a:pt x="411" y="3880"/>
                    <a:pt x="343" y="3880"/>
                  </a:cubicBezTo>
                  <a:lnTo>
                    <a:pt x="274" y="3880"/>
                  </a:lnTo>
                  <a:cubicBezTo>
                    <a:pt x="229" y="3880"/>
                    <a:pt x="206" y="3858"/>
                    <a:pt x="160" y="3858"/>
                  </a:cubicBezTo>
                  <a:cubicBezTo>
                    <a:pt x="137" y="3858"/>
                    <a:pt x="115" y="3880"/>
                    <a:pt x="92" y="3880"/>
                  </a:cubicBezTo>
                  <a:cubicBezTo>
                    <a:pt x="46" y="3903"/>
                    <a:pt x="23" y="3926"/>
                    <a:pt x="0" y="3972"/>
                  </a:cubicBezTo>
                  <a:cubicBezTo>
                    <a:pt x="0" y="4017"/>
                    <a:pt x="0" y="4063"/>
                    <a:pt x="0" y="4086"/>
                  </a:cubicBezTo>
                  <a:cubicBezTo>
                    <a:pt x="23" y="4131"/>
                    <a:pt x="69" y="4177"/>
                    <a:pt x="115" y="4177"/>
                  </a:cubicBezTo>
                  <a:cubicBezTo>
                    <a:pt x="137" y="4177"/>
                    <a:pt x="183" y="4177"/>
                    <a:pt x="229" y="4200"/>
                  </a:cubicBezTo>
                  <a:lnTo>
                    <a:pt x="320" y="4200"/>
                  </a:lnTo>
                  <a:cubicBezTo>
                    <a:pt x="411" y="4200"/>
                    <a:pt x="503" y="4177"/>
                    <a:pt x="571" y="4154"/>
                  </a:cubicBezTo>
                  <a:cubicBezTo>
                    <a:pt x="685" y="4131"/>
                    <a:pt x="776" y="4109"/>
                    <a:pt x="868" y="4063"/>
                  </a:cubicBezTo>
                  <a:cubicBezTo>
                    <a:pt x="959" y="4040"/>
                    <a:pt x="1050" y="3994"/>
                    <a:pt x="1142" y="3949"/>
                  </a:cubicBezTo>
                  <a:cubicBezTo>
                    <a:pt x="1256" y="3880"/>
                    <a:pt x="1370" y="3789"/>
                    <a:pt x="1461" y="3698"/>
                  </a:cubicBezTo>
                  <a:cubicBezTo>
                    <a:pt x="1552" y="3606"/>
                    <a:pt x="1644" y="3515"/>
                    <a:pt x="1712" y="3424"/>
                  </a:cubicBezTo>
                  <a:cubicBezTo>
                    <a:pt x="1758" y="3355"/>
                    <a:pt x="1781" y="3264"/>
                    <a:pt x="1804" y="3196"/>
                  </a:cubicBezTo>
                  <a:cubicBezTo>
                    <a:pt x="1826" y="3104"/>
                    <a:pt x="1849" y="3036"/>
                    <a:pt x="1849" y="2945"/>
                  </a:cubicBezTo>
                  <a:cubicBezTo>
                    <a:pt x="1872" y="2922"/>
                    <a:pt x="1849" y="2876"/>
                    <a:pt x="1849" y="2830"/>
                  </a:cubicBezTo>
                  <a:cubicBezTo>
                    <a:pt x="1849" y="2830"/>
                    <a:pt x="1849" y="2808"/>
                    <a:pt x="1849" y="2785"/>
                  </a:cubicBezTo>
                  <a:cubicBezTo>
                    <a:pt x="1826" y="2693"/>
                    <a:pt x="1781" y="2625"/>
                    <a:pt x="1735" y="2579"/>
                  </a:cubicBezTo>
                  <a:cubicBezTo>
                    <a:pt x="1804" y="2511"/>
                    <a:pt x="1872" y="2442"/>
                    <a:pt x="1941" y="2351"/>
                  </a:cubicBezTo>
                  <a:cubicBezTo>
                    <a:pt x="2032" y="2237"/>
                    <a:pt x="2123" y="2146"/>
                    <a:pt x="2192" y="2032"/>
                  </a:cubicBezTo>
                  <a:cubicBezTo>
                    <a:pt x="2260" y="1917"/>
                    <a:pt x="2329" y="1803"/>
                    <a:pt x="2397" y="1689"/>
                  </a:cubicBezTo>
                  <a:cubicBezTo>
                    <a:pt x="2466" y="1575"/>
                    <a:pt x="2534" y="1461"/>
                    <a:pt x="2580" y="1324"/>
                  </a:cubicBezTo>
                  <a:cubicBezTo>
                    <a:pt x="2602" y="1278"/>
                    <a:pt x="2648" y="1210"/>
                    <a:pt x="2671" y="1164"/>
                  </a:cubicBezTo>
                  <a:cubicBezTo>
                    <a:pt x="2694" y="1096"/>
                    <a:pt x="2717" y="1050"/>
                    <a:pt x="2739" y="982"/>
                  </a:cubicBezTo>
                  <a:cubicBezTo>
                    <a:pt x="2785" y="890"/>
                    <a:pt x="2854" y="776"/>
                    <a:pt x="2899" y="685"/>
                  </a:cubicBezTo>
                  <a:cubicBezTo>
                    <a:pt x="2945" y="594"/>
                    <a:pt x="2990" y="502"/>
                    <a:pt x="3059" y="434"/>
                  </a:cubicBezTo>
                  <a:cubicBezTo>
                    <a:pt x="3105" y="365"/>
                    <a:pt x="3173" y="297"/>
                    <a:pt x="3242" y="251"/>
                  </a:cubicBezTo>
                  <a:cubicBezTo>
                    <a:pt x="3287" y="228"/>
                    <a:pt x="3333" y="205"/>
                    <a:pt x="3379" y="183"/>
                  </a:cubicBezTo>
                  <a:lnTo>
                    <a:pt x="3424" y="183"/>
                  </a:lnTo>
                  <a:cubicBezTo>
                    <a:pt x="3470" y="160"/>
                    <a:pt x="3493" y="114"/>
                    <a:pt x="3493" y="69"/>
                  </a:cubicBezTo>
                  <a:cubicBezTo>
                    <a:pt x="3470" y="23"/>
                    <a:pt x="3447" y="0"/>
                    <a:pt x="340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9804;p58">
              <a:extLst>
                <a:ext uri="{FF2B5EF4-FFF2-40B4-BE49-F238E27FC236}">
                  <a16:creationId xmlns:a16="http://schemas.microsoft.com/office/drawing/2014/main" id="{2F343683-9294-6781-16E1-95E8DEAFB8C9}"/>
                </a:ext>
              </a:extLst>
            </p:cNvPr>
            <p:cNvSpPr/>
            <p:nvPr/>
          </p:nvSpPr>
          <p:spPr>
            <a:xfrm>
              <a:off x="6148435" y="3267382"/>
              <a:ext cx="152753" cy="69947"/>
            </a:xfrm>
            <a:custGeom>
              <a:avLst/>
              <a:gdLst/>
              <a:ahLst/>
              <a:cxnLst/>
              <a:rect l="l" t="t" r="r" b="b"/>
              <a:pathLst>
                <a:path w="3243" h="1485" extrusionOk="0">
                  <a:moveTo>
                    <a:pt x="3037" y="1"/>
                  </a:moveTo>
                  <a:cubicBezTo>
                    <a:pt x="3014" y="1"/>
                    <a:pt x="2968" y="46"/>
                    <a:pt x="2968" y="92"/>
                  </a:cubicBezTo>
                  <a:cubicBezTo>
                    <a:pt x="2968" y="92"/>
                    <a:pt x="2968" y="115"/>
                    <a:pt x="2968" y="138"/>
                  </a:cubicBezTo>
                  <a:cubicBezTo>
                    <a:pt x="2945" y="160"/>
                    <a:pt x="2945" y="183"/>
                    <a:pt x="2945" y="206"/>
                  </a:cubicBezTo>
                  <a:cubicBezTo>
                    <a:pt x="2923" y="252"/>
                    <a:pt x="2900" y="275"/>
                    <a:pt x="2877" y="320"/>
                  </a:cubicBezTo>
                  <a:cubicBezTo>
                    <a:pt x="2786" y="412"/>
                    <a:pt x="2671" y="503"/>
                    <a:pt x="2580" y="571"/>
                  </a:cubicBezTo>
                  <a:cubicBezTo>
                    <a:pt x="2489" y="617"/>
                    <a:pt x="2398" y="663"/>
                    <a:pt x="2306" y="708"/>
                  </a:cubicBezTo>
                  <a:cubicBezTo>
                    <a:pt x="2221" y="751"/>
                    <a:pt x="2137" y="793"/>
                    <a:pt x="2052" y="836"/>
                  </a:cubicBezTo>
                  <a:lnTo>
                    <a:pt x="2052" y="836"/>
                  </a:lnTo>
                  <a:cubicBezTo>
                    <a:pt x="2054" y="832"/>
                    <a:pt x="2055" y="828"/>
                    <a:pt x="2055" y="822"/>
                  </a:cubicBezTo>
                  <a:lnTo>
                    <a:pt x="2055" y="822"/>
                  </a:lnTo>
                  <a:cubicBezTo>
                    <a:pt x="2055" y="823"/>
                    <a:pt x="2055" y="830"/>
                    <a:pt x="2051" y="836"/>
                  </a:cubicBezTo>
                  <a:lnTo>
                    <a:pt x="2051" y="836"/>
                  </a:lnTo>
                  <a:cubicBezTo>
                    <a:pt x="2051" y="836"/>
                    <a:pt x="2052" y="836"/>
                    <a:pt x="2052" y="836"/>
                  </a:cubicBezTo>
                  <a:lnTo>
                    <a:pt x="2052" y="836"/>
                  </a:lnTo>
                  <a:cubicBezTo>
                    <a:pt x="2051" y="837"/>
                    <a:pt x="2050" y="838"/>
                    <a:pt x="2049" y="839"/>
                  </a:cubicBezTo>
                  <a:lnTo>
                    <a:pt x="2049" y="839"/>
                  </a:lnTo>
                  <a:cubicBezTo>
                    <a:pt x="2050" y="838"/>
                    <a:pt x="2051" y="837"/>
                    <a:pt x="2051" y="836"/>
                  </a:cubicBezTo>
                  <a:lnTo>
                    <a:pt x="2051" y="836"/>
                  </a:lnTo>
                  <a:cubicBezTo>
                    <a:pt x="2045" y="839"/>
                    <a:pt x="2039" y="842"/>
                    <a:pt x="2032" y="845"/>
                  </a:cubicBezTo>
                  <a:cubicBezTo>
                    <a:pt x="1918" y="868"/>
                    <a:pt x="1804" y="914"/>
                    <a:pt x="1713" y="937"/>
                  </a:cubicBezTo>
                  <a:cubicBezTo>
                    <a:pt x="1576" y="982"/>
                    <a:pt x="1439" y="982"/>
                    <a:pt x="1302" y="1005"/>
                  </a:cubicBezTo>
                  <a:lnTo>
                    <a:pt x="960" y="1005"/>
                  </a:lnTo>
                  <a:cubicBezTo>
                    <a:pt x="891" y="982"/>
                    <a:pt x="845" y="982"/>
                    <a:pt x="777" y="959"/>
                  </a:cubicBezTo>
                  <a:cubicBezTo>
                    <a:pt x="709" y="959"/>
                    <a:pt x="640" y="959"/>
                    <a:pt x="594" y="937"/>
                  </a:cubicBezTo>
                  <a:cubicBezTo>
                    <a:pt x="526" y="937"/>
                    <a:pt x="457" y="914"/>
                    <a:pt x="389" y="914"/>
                  </a:cubicBezTo>
                  <a:cubicBezTo>
                    <a:pt x="366" y="891"/>
                    <a:pt x="320" y="891"/>
                    <a:pt x="275" y="868"/>
                  </a:cubicBezTo>
                  <a:cubicBezTo>
                    <a:pt x="260" y="868"/>
                    <a:pt x="234" y="858"/>
                    <a:pt x="212" y="858"/>
                  </a:cubicBezTo>
                  <a:cubicBezTo>
                    <a:pt x="201" y="858"/>
                    <a:pt x="191" y="860"/>
                    <a:pt x="184" y="868"/>
                  </a:cubicBezTo>
                  <a:cubicBezTo>
                    <a:pt x="69" y="868"/>
                    <a:pt x="1" y="1005"/>
                    <a:pt x="92" y="1096"/>
                  </a:cubicBezTo>
                  <a:cubicBezTo>
                    <a:pt x="92" y="1119"/>
                    <a:pt x="92" y="1119"/>
                    <a:pt x="92" y="1119"/>
                  </a:cubicBezTo>
                  <a:cubicBezTo>
                    <a:pt x="115" y="1119"/>
                    <a:pt x="138" y="1142"/>
                    <a:pt x="161" y="1165"/>
                  </a:cubicBezTo>
                  <a:cubicBezTo>
                    <a:pt x="161" y="1165"/>
                    <a:pt x="184" y="1165"/>
                    <a:pt x="184" y="1188"/>
                  </a:cubicBezTo>
                  <a:cubicBezTo>
                    <a:pt x="206" y="1210"/>
                    <a:pt x="229" y="1210"/>
                    <a:pt x="252" y="1233"/>
                  </a:cubicBezTo>
                  <a:cubicBezTo>
                    <a:pt x="320" y="1279"/>
                    <a:pt x="389" y="1325"/>
                    <a:pt x="457" y="1347"/>
                  </a:cubicBezTo>
                  <a:cubicBezTo>
                    <a:pt x="526" y="1370"/>
                    <a:pt x="594" y="1393"/>
                    <a:pt x="663" y="1416"/>
                  </a:cubicBezTo>
                  <a:cubicBezTo>
                    <a:pt x="731" y="1439"/>
                    <a:pt x="823" y="1462"/>
                    <a:pt x="891" y="1462"/>
                  </a:cubicBezTo>
                  <a:cubicBezTo>
                    <a:pt x="982" y="1484"/>
                    <a:pt x="1051" y="1484"/>
                    <a:pt x="1142" y="1484"/>
                  </a:cubicBezTo>
                  <a:cubicBezTo>
                    <a:pt x="1211" y="1462"/>
                    <a:pt x="1279" y="1462"/>
                    <a:pt x="1370" y="1462"/>
                  </a:cubicBezTo>
                  <a:lnTo>
                    <a:pt x="1507" y="1462"/>
                  </a:lnTo>
                  <a:cubicBezTo>
                    <a:pt x="1553" y="1462"/>
                    <a:pt x="1576" y="1439"/>
                    <a:pt x="1622" y="1439"/>
                  </a:cubicBezTo>
                  <a:cubicBezTo>
                    <a:pt x="1690" y="1416"/>
                    <a:pt x="1781" y="1393"/>
                    <a:pt x="1850" y="1370"/>
                  </a:cubicBezTo>
                  <a:cubicBezTo>
                    <a:pt x="1941" y="1370"/>
                    <a:pt x="2010" y="1347"/>
                    <a:pt x="2101" y="1325"/>
                  </a:cubicBezTo>
                  <a:cubicBezTo>
                    <a:pt x="2238" y="1256"/>
                    <a:pt x="2375" y="1210"/>
                    <a:pt x="2512" y="1119"/>
                  </a:cubicBezTo>
                  <a:cubicBezTo>
                    <a:pt x="2580" y="1073"/>
                    <a:pt x="2649" y="1028"/>
                    <a:pt x="2717" y="982"/>
                  </a:cubicBezTo>
                  <a:cubicBezTo>
                    <a:pt x="2786" y="937"/>
                    <a:pt x="2831" y="891"/>
                    <a:pt x="2900" y="845"/>
                  </a:cubicBezTo>
                  <a:cubicBezTo>
                    <a:pt x="2923" y="822"/>
                    <a:pt x="2968" y="800"/>
                    <a:pt x="2991" y="777"/>
                  </a:cubicBezTo>
                  <a:cubicBezTo>
                    <a:pt x="3014" y="731"/>
                    <a:pt x="3060" y="685"/>
                    <a:pt x="3082" y="640"/>
                  </a:cubicBezTo>
                  <a:cubicBezTo>
                    <a:pt x="3128" y="617"/>
                    <a:pt x="3151" y="571"/>
                    <a:pt x="3174" y="549"/>
                  </a:cubicBezTo>
                  <a:cubicBezTo>
                    <a:pt x="3174" y="526"/>
                    <a:pt x="3196" y="503"/>
                    <a:pt x="3196" y="480"/>
                  </a:cubicBezTo>
                  <a:cubicBezTo>
                    <a:pt x="3219" y="457"/>
                    <a:pt x="3219" y="434"/>
                    <a:pt x="3219" y="412"/>
                  </a:cubicBezTo>
                  <a:cubicBezTo>
                    <a:pt x="3242" y="389"/>
                    <a:pt x="3242" y="366"/>
                    <a:pt x="3242" y="343"/>
                  </a:cubicBezTo>
                  <a:cubicBezTo>
                    <a:pt x="3242" y="275"/>
                    <a:pt x="3196" y="206"/>
                    <a:pt x="3128" y="183"/>
                  </a:cubicBezTo>
                  <a:lnTo>
                    <a:pt x="3105" y="183"/>
                  </a:lnTo>
                  <a:cubicBezTo>
                    <a:pt x="3128" y="160"/>
                    <a:pt x="3128" y="115"/>
                    <a:pt x="3128" y="92"/>
                  </a:cubicBezTo>
                  <a:cubicBezTo>
                    <a:pt x="3128" y="46"/>
                    <a:pt x="3082" y="24"/>
                    <a:pt x="30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9805;p58">
              <a:extLst>
                <a:ext uri="{FF2B5EF4-FFF2-40B4-BE49-F238E27FC236}">
                  <a16:creationId xmlns:a16="http://schemas.microsoft.com/office/drawing/2014/main" id="{86B1DD22-ABA0-2BE2-72B7-A2EDA02CB6AB}"/>
                </a:ext>
              </a:extLst>
            </p:cNvPr>
            <p:cNvSpPr/>
            <p:nvPr/>
          </p:nvSpPr>
          <p:spPr>
            <a:xfrm>
              <a:off x="6259178" y="3182453"/>
              <a:ext cx="67780" cy="78520"/>
            </a:xfrm>
            <a:custGeom>
              <a:avLst/>
              <a:gdLst/>
              <a:ahLst/>
              <a:cxnLst/>
              <a:rect l="l" t="t" r="r" b="b"/>
              <a:pathLst>
                <a:path w="1439" h="1667" extrusionOk="0">
                  <a:moveTo>
                    <a:pt x="1097" y="137"/>
                  </a:moveTo>
                  <a:cubicBezTo>
                    <a:pt x="1097" y="145"/>
                    <a:pt x="1099" y="151"/>
                    <a:pt x="1103" y="154"/>
                  </a:cubicBezTo>
                  <a:lnTo>
                    <a:pt x="1103" y="154"/>
                  </a:lnTo>
                  <a:cubicBezTo>
                    <a:pt x="1097" y="147"/>
                    <a:pt x="1097" y="138"/>
                    <a:pt x="1097" y="137"/>
                  </a:cubicBezTo>
                  <a:close/>
                  <a:moveTo>
                    <a:pt x="1165" y="1"/>
                  </a:moveTo>
                  <a:cubicBezTo>
                    <a:pt x="1165" y="1"/>
                    <a:pt x="1142" y="23"/>
                    <a:pt x="1142" y="23"/>
                  </a:cubicBezTo>
                  <a:cubicBezTo>
                    <a:pt x="1119" y="23"/>
                    <a:pt x="1097" y="46"/>
                    <a:pt x="1097" y="69"/>
                  </a:cubicBezTo>
                  <a:cubicBezTo>
                    <a:pt x="1097" y="92"/>
                    <a:pt x="1097" y="115"/>
                    <a:pt x="1097" y="137"/>
                  </a:cubicBezTo>
                  <a:cubicBezTo>
                    <a:pt x="1104" y="145"/>
                    <a:pt x="1109" y="152"/>
                    <a:pt x="1112" y="159"/>
                  </a:cubicBezTo>
                  <a:lnTo>
                    <a:pt x="1112" y="159"/>
                  </a:lnTo>
                  <a:cubicBezTo>
                    <a:pt x="1109" y="158"/>
                    <a:pt x="1106" y="157"/>
                    <a:pt x="1103" y="154"/>
                  </a:cubicBezTo>
                  <a:lnTo>
                    <a:pt x="1103" y="154"/>
                  </a:lnTo>
                  <a:cubicBezTo>
                    <a:pt x="1105" y="156"/>
                    <a:pt x="1108" y="158"/>
                    <a:pt x="1113" y="160"/>
                  </a:cubicBezTo>
                  <a:lnTo>
                    <a:pt x="1113" y="160"/>
                  </a:lnTo>
                  <a:cubicBezTo>
                    <a:pt x="1119" y="173"/>
                    <a:pt x="1119" y="183"/>
                    <a:pt x="1119" y="183"/>
                  </a:cubicBezTo>
                  <a:cubicBezTo>
                    <a:pt x="1119" y="206"/>
                    <a:pt x="1119" y="229"/>
                    <a:pt x="1119" y="252"/>
                  </a:cubicBezTo>
                  <a:cubicBezTo>
                    <a:pt x="1097" y="297"/>
                    <a:pt x="1097" y="343"/>
                    <a:pt x="1074" y="389"/>
                  </a:cubicBezTo>
                  <a:cubicBezTo>
                    <a:pt x="1028" y="457"/>
                    <a:pt x="1005" y="503"/>
                    <a:pt x="960" y="571"/>
                  </a:cubicBezTo>
                  <a:cubicBezTo>
                    <a:pt x="914" y="617"/>
                    <a:pt x="868" y="685"/>
                    <a:pt x="823" y="731"/>
                  </a:cubicBezTo>
                  <a:cubicBezTo>
                    <a:pt x="800" y="754"/>
                    <a:pt x="777" y="799"/>
                    <a:pt x="754" y="822"/>
                  </a:cubicBezTo>
                  <a:cubicBezTo>
                    <a:pt x="640" y="959"/>
                    <a:pt x="503" y="1096"/>
                    <a:pt x="366" y="1210"/>
                  </a:cubicBezTo>
                  <a:cubicBezTo>
                    <a:pt x="320" y="1256"/>
                    <a:pt x="298" y="1279"/>
                    <a:pt x="275" y="1302"/>
                  </a:cubicBezTo>
                  <a:cubicBezTo>
                    <a:pt x="229" y="1347"/>
                    <a:pt x="184" y="1370"/>
                    <a:pt x="161" y="1393"/>
                  </a:cubicBezTo>
                  <a:cubicBezTo>
                    <a:pt x="138" y="1416"/>
                    <a:pt x="92" y="1438"/>
                    <a:pt x="69" y="1461"/>
                  </a:cubicBezTo>
                  <a:cubicBezTo>
                    <a:pt x="47" y="1484"/>
                    <a:pt x="1" y="1507"/>
                    <a:pt x="1" y="1553"/>
                  </a:cubicBezTo>
                  <a:cubicBezTo>
                    <a:pt x="1" y="1598"/>
                    <a:pt x="24" y="1621"/>
                    <a:pt x="47" y="1644"/>
                  </a:cubicBezTo>
                  <a:cubicBezTo>
                    <a:pt x="47" y="1644"/>
                    <a:pt x="69" y="1667"/>
                    <a:pt x="69" y="1667"/>
                  </a:cubicBezTo>
                  <a:lnTo>
                    <a:pt x="92" y="1667"/>
                  </a:lnTo>
                  <a:cubicBezTo>
                    <a:pt x="115" y="1667"/>
                    <a:pt x="161" y="1644"/>
                    <a:pt x="184" y="1644"/>
                  </a:cubicBezTo>
                  <a:cubicBezTo>
                    <a:pt x="206" y="1621"/>
                    <a:pt x="229" y="1598"/>
                    <a:pt x="275" y="1598"/>
                  </a:cubicBezTo>
                  <a:cubicBezTo>
                    <a:pt x="320" y="1553"/>
                    <a:pt x="366" y="1530"/>
                    <a:pt x="412" y="1507"/>
                  </a:cubicBezTo>
                  <a:cubicBezTo>
                    <a:pt x="457" y="1461"/>
                    <a:pt x="503" y="1438"/>
                    <a:pt x="549" y="1416"/>
                  </a:cubicBezTo>
                  <a:cubicBezTo>
                    <a:pt x="640" y="1370"/>
                    <a:pt x="709" y="1302"/>
                    <a:pt x="777" y="1256"/>
                  </a:cubicBezTo>
                  <a:cubicBezTo>
                    <a:pt x="845" y="1210"/>
                    <a:pt x="914" y="1165"/>
                    <a:pt x="982" y="1096"/>
                  </a:cubicBezTo>
                  <a:cubicBezTo>
                    <a:pt x="1028" y="1050"/>
                    <a:pt x="1097" y="1005"/>
                    <a:pt x="1142" y="959"/>
                  </a:cubicBezTo>
                  <a:cubicBezTo>
                    <a:pt x="1211" y="891"/>
                    <a:pt x="1256" y="845"/>
                    <a:pt x="1302" y="754"/>
                  </a:cubicBezTo>
                  <a:cubicBezTo>
                    <a:pt x="1325" y="731"/>
                    <a:pt x="1348" y="685"/>
                    <a:pt x="1370" y="640"/>
                  </a:cubicBezTo>
                  <a:cubicBezTo>
                    <a:pt x="1370" y="617"/>
                    <a:pt x="1393" y="571"/>
                    <a:pt x="1393" y="548"/>
                  </a:cubicBezTo>
                  <a:cubicBezTo>
                    <a:pt x="1416" y="480"/>
                    <a:pt x="1439" y="434"/>
                    <a:pt x="1439" y="366"/>
                  </a:cubicBezTo>
                  <a:cubicBezTo>
                    <a:pt x="1439" y="343"/>
                    <a:pt x="1439" y="320"/>
                    <a:pt x="1439" y="297"/>
                  </a:cubicBezTo>
                  <a:cubicBezTo>
                    <a:pt x="1439" y="274"/>
                    <a:pt x="1416" y="252"/>
                    <a:pt x="1393" y="252"/>
                  </a:cubicBezTo>
                  <a:cubicBezTo>
                    <a:pt x="1370" y="206"/>
                    <a:pt x="1348" y="206"/>
                    <a:pt x="1302" y="206"/>
                  </a:cubicBezTo>
                  <a:lnTo>
                    <a:pt x="1279" y="206"/>
                  </a:lnTo>
                  <a:cubicBezTo>
                    <a:pt x="1279" y="160"/>
                    <a:pt x="1279" y="137"/>
                    <a:pt x="1279" y="115"/>
                  </a:cubicBezTo>
                  <a:cubicBezTo>
                    <a:pt x="1256" y="92"/>
                    <a:pt x="1256" y="69"/>
                    <a:pt x="1256" y="46"/>
                  </a:cubicBezTo>
                  <a:cubicBezTo>
                    <a:pt x="1234" y="23"/>
                    <a:pt x="1211" y="1"/>
                    <a:pt x="116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9806;p58">
              <a:extLst>
                <a:ext uri="{FF2B5EF4-FFF2-40B4-BE49-F238E27FC236}">
                  <a16:creationId xmlns:a16="http://schemas.microsoft.com/office/drawing/2014/main" id="{6C99171A-CD41-4CEF-2BAD-F6FCF0B46D8B}"/>
                </a:ext>
              </a:extLst>
            </p:cNvPr>
            <p:cNvSpPr/>
            <p:nvPr/>
          </p:nvSpPr>
          <p:spPr>
            <a:xfrm>
              <a:off x="6139861" y="3278121"/>
              <a:ext cx="25859" cy="41733"/>
            </a:xfrm>
            <a:custGeom>
              <a:avLst/>
              <a:gdLst/>
              <a:ahLst/>
              <a:cxnLst/>
              <a:rect l="l" t="t" r="r" b="b"/>
              <a:pathLst>
                <a:path w="549" h="886" extrusionOk="0">
                  <a:moveTo>
                    <a:pt x="23" y="1"/>
                  </a:moveTo>
                  <a:cubicBezTo>
                    <a:pt x="23" y="24"/>
                    <a:pt x="0" y="47"/>
                    <a:pt x="0" y="47"/>
                  </a:cubicBezTo>
                  <a:cubicBezTo>
                    <a:pt x="0" y="69"/>
                    <a:pt x="0" y="92"/>
                    <a:pt x="23" y="115"/>
                  </a:cubicBezTo>
                  <a:cubicBezTo>
                    <a:pt x="23" y="138"/>
                    <a:pt x="46" y="161"/>
                    <a:pt x="46" y="184"/>
                  </a:cubicBezTo>
                  <a:cubicBezTo>
                    <a:pt x="46" y="206"/>
                    <a:pt x="69" y="229"/>
                    <a:pt x="69" y="252"/>
                  </a:cubicBezTo>
                  <a:cubicBezTo>
                    <a:pt x="92" y="298"/>
                    <a:pt x="137" y="343"/>
                    <a:pt x="160" y="412"/>
                  </a:cubicBezTo>
                  <a:cubicBezTo>
                    <a:pt x="206" y="503"/>
                    <a:pt x="251" y="617"/>
                    <a:pt x="297" y="731"/>
                  </a:cubicBezTo>
                  <a:cubicBezTo>
                    <a:pt x="297" y="731"/>
                    <a:pt x="297" y="754"/>
                    <a:pt x="320" y="754"/>
                  </a:cubicBezTo>
                  <a:cubicBezTo>
                    <a:pt x="320" y="777"/>
                    <a:pt x="320" y="800"/>
                    <a:pt x="343" y="800"/>
                  </a:cubicBezTo>
                  <a:cubicBezTo>
                    <a:pt x="343" y="845"/>
                    <a:pt x="366" y="868"/>
                    <a:pt x="388" y="868"/>
                  </a:cubicBezTo>
                  <a:cubicBezTo>
                    <a:pt x="400" y="880"/>
                    <a:pt x="417" y="885"/>
                    <a:pt x="434" y="885"/>
                  </a:cubicBezTo>
                  <a:cubicBezTo>
                    <a:pt x="451" y="885"/>
                    <a:pt x="468" y="880"/>
                    <a:pt x="480" y="868"/>
                  </a:cubicBezTo>
                  <a:cubicBezTo>
                    <a:pt x="502" y="868"/>
                    <a:pt x="525" y="845"/>
                    <a:pt x="525" y="823"/>
                  </a:cubicBezTo>
                  <a:cubicBezTo>
                    <a:pt x="548" y="800"/>
                    <a:pt x="548" y="754"/>
                    <a:pt x="525" y="731"/>
                  </a:cubicBezTo>
                  <a:cubicBezTo>
                    <a:pt x="502" y="686"/>
                    <a:pt x="480" y="617"/>
                    <a:pt x="457" y="572"/>
                  </a:cubicBezTo>
                  <a:cubicBezTo>
                    <a:pt x="434" y="503"/>
                    <a:pt x="411" y="457"/>
                    <a:pt x="388" y="412"/>
                  </a:cubicBezTo>
                  <a:cubicBezTo>
                    <a:pt x="366" y="343"/>
                    <a:pt x="320" y="298"/>
                    <a:pt x="297" y="229"/>
                  </a:cubicBezTo>
                  <a:cubicBezTo>
                    <a:pt x="274" y="206"/>
                    <a:pt x="274" y="184"/>
                    <a:pt x="251" y="161"/>
                  </a:cubicBezTo>
                  <a:cubicBezTo>
                    <a:pt x="229" y="115"/>
                    <a:pt x="206" y="69"/>
                    <a:pt x="183" y="47"/>
                  </a:cubicBezTo>
                  <a:cubicBezTo>
                    <a:pt x="160" y="24"/>
                    <a:pt x="137" y="24"/>
                    <a:pt x="137" y="24"/>
                  </a:cubicBezTo>
                  <a:cubicBezTo>
                    <a:pt x="114" y="1"/>
                    <a:pt x="92" y="1"/>
                    <a:pt x="6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9807;p58">
              <a:extLst>
                <a:ext uri="{FF2B5EF4-FFF2-40B4-BE49-F238E27FC236}">
                  <a16:creationId xmlns:a16="http://schemas.microsoft.com/office/drawing/2014/main" id="{87E769A3-68F7-84EF-97DC-F8DE1BC69539}"/>
                </a:ext>
              </a:extLst>
            </p:cNvPr>
            <p:cNvSpPr/>
            <p:nvPr/>
          </p:nvSpPr>
          <p:spPr>
            <a:xfrm>
              <a:off x="5091547" y="2912594"/>
              <a:ext cx="110785" cy="116155"/>
            </a:xfrm>
            <a:custGeom>
              <a:avLst/>
              <a:gdLst/>
              <a:ahLst/>
              <a:cxnLst/>
              <a:rect l="l" t="t" r="r" b="b"/>
              <a:pathLst>
                <a:path w="2352" h="2466" extrusionOk="0">
                  <a:moveTo>
                    <a:pt x="138" y="0"/>
                  </a:moveTo>
                  <a:cubicBezTo>
                    <a:pt x="115" y="0"/>
                    <a:pt x="69" y="23"/>
                    <a:pt x="69" y="69"/>
                  </a:cubicBezTo>
                  <a:cubicBezTo>
                    <a:pt x="69" y="114"/>
                    <a:pt x="46" y="160"/>
                    <a:pt x="46" y="206"/>
                  </a:cubicBezTo>
                  <a:cubicBezTo>
                    <a:pt x="46" y="251"/>
                    <a:pt x="46" y="274"/>
                    <a:pt x="46" y="320"/>
                  </a:cubicBezTo>
                  <a:cubicBezTo>
                    <a:pt x="46" y="320"/>
                    <a:pt x="46" y="343"/>
                    <a:pt x="23" y="343"/>
                  </a:cubicBezTo>
                  <a:cubicBezTo>
                    <a:pt x="23" y="343"/>
                    <a:pt x="23" y="366"/>
                    <a:pt x="23" y="366"/>
                  </a:cubicBezTo>
                  <a:cubicBezTo>
                    <a:pt x="1" y="388"/>
                    <a:pt x="1" y="434"/>
                    <a:pt x="1" y="457"/>
                  </a:cubicBezTo>
                  <a:cubicBezTo>
                    <a:pt x="1" y="480"/>
                    <a:pt x="23" y="503"/>
                    <a:pt x="23" y="548"/>
                  </a:cubicBezTo>
                  <a:cubicBezTo>
                    <a:pt x="46" y="617"/>
                    <a:pt x="46" y="708"/>
                    <a:pt x="69" y="776"/>
                  </a:cubicBezTo>
                  <a:cubicBezTo>
                    <a:pt x="92" y="845"/>
                    <a:pt x="138" y="913"/>
                    <a:pt x="160" y="959"/>
                  </a:cubicBezTo>
                  <a:cubicBezTo>
                    <a:pt x="183" y="1050"/>
                    <a:pt x="206" y="1119"/>
                    <a:pt x="252" y="1187"/>
                  </a:cubicBezTo>
                  <a:cubicBezTo>
                    <a:pt x="252" y="1233"/>
                    <a:pt x="275" y="1279"/>
                    <a:pt x="297" y="1301"/>
                  </a:cubicBezTo>
                  <a:cubicBezTo>
                    <a:pt x="320" y="1347"/>
                    <a:pt x="366" y="1370"/>
                    <a:pt x="389" y="1416"/>
                  </a:cubicBezTo>
                  <a:cubicBezTo>
                    <a:pt x="434" y="1461"/>
                    <a:pt x="480" y="1530"/>
                    <a:pt x="526" y="1598"/>
                  </a:cubicBezTo>
                  <a:cubicBezTo>
                    <a:pt x="594" y="1667"/>
                    <a:pt x="663" y="1712"/>
                    <a:pt x="708" y="1781"/>
                  </a:cubicBezTo>
                  <a:cubicBezTo>
                    <a:pt x="754" y="1826"/>
                    <a:pt x="822" y="1872"/>
                    <a:pt x="868" y="1918"/>
                  </a:cubicBezTo>
                  <a:cubicBezTo>
                    <a:pt x="936" y="1986"/>
                    <a:pt x="1028" y="2032"/>
                    <a:pt x="1096" y="2077"/>
                  </a:cubicBezTo>
                  <a:lnTo>
                    <a:pt x="1073" y="2077"/>
                  </a:lnTo>
                  <a:cubicBezTo>
                    <a:pt x="1142" y="2123"/>
                    <a:pt x="1210" y="2169"/>
                    <a:pt x="1279" y="2214"/>
                  </a:cubicBezTo>
                  <a:cubicBezTo>
                    <a:pt x="1347" y="2237"/>
                    <a:pt x="1416" y="2283"/>
                    <a:pt x="1484" y="2306"/>
                  </a:cubicBezTo>
                  <a:cubicBezTo>
                    <a:pt x="1553" y="2329"/>
                    <a:pt x="1644" y="2374"/>
                    <a:pt x="1713" y="2397"/>
                  </a:cubicBezTo>
                  <a:cubicBezTo>
                    <a:pt x="1781" y="2420"/>
                    <a:pt x="1849" y="2420"/>
                    <a:pt x="1918" y="2443"/>
                  </a:cubicBezTo>
                  <a:lnTo>
                    <a:pt x="2032" y="2443"/>
                  </a:lnTo>
                  <a:cubicBezTo>
                    <a:pt x="2078" y="2465"/>
                    <a:pt x="2123" y="2465"/>
                    <a:pt x="2169" y="2465"/>
                  </a:cubicBezTo>
                  <a:lnTo>
                    <a:pt x="2215" y="2465"/>
                  </a:lnTo>
                  <a:cubicBezTo>
                    <a:pt x="2283" y="2465"/>
                    <a:pt x="2352" y="2397"/>
                    <a:pt x="2329" y="2306"/>
                  </a:cubicBezTo>
                  <a:cubicBezTo>
                    <a:pt x="2306" y="2260"/>
                    <a:pt x="2238" y="2237"/>
                    <a:pt x="2169" y="2214"/>
                  </a:cubicBezTo>
                  <a:cubicBezTo>
                    <a:pt x="2146" y="2214"/>
                    <a:pt x="2123" y="2192"/>
                    <a:pt x="2078" y="2192"/>
                  </a:cubicBezTo>
                  <a:cubicBezTo>
                    <a:pt x="1964" y="2146"/>
                    <a:pt x="1827" y="2077"/>
                    <a:pt x="1713" y="2032"/>
                  </a:cubicBezTo>
                  <a:cubicBezTo>
                    <a:pt x="1644" y="1986"/>
                    <a:pt x="1598" y="1963"/>
                    <a:pt x="1530" y="1918"/>
                  </a:cubicBezTo>
                  <a:cubicBezTo>
                    <a:pt x="1484" y="1895"/>
                    <a:pt x="1416" y="1872"/>
                    <a:pt x="1370" y="1826"/>
                  </a:cubicBezTo>
                  <a:cubicBezTo>
                    <a:pt x="1279" y="1781"/>
                    <a:pt x="1188" y="1712"/>
                    <a:pt x="1119" y="1621"/>
                  </a:cubicBezTo>
                  <a:cubicBezTo>
                    <a:pt x="1028" y="1575"/>
                    <a:pt x="959" y="1507"/>
                    <a:pt x="891" y="1416"/>
                  </a:cubicBezTo>
                  <a:cubicBezTo>
                    <a:pt x="800" y="1324"/>
                    <a:pt x="708" y="1210"/>
                    <a:pt x="617" y="1096"/>
                  </a:cubicBezTo>
                  <a:cubicBezTo>
                    <a:pt x="526" y="959"/>
                    <a:pt x="457" y="822"/>
                    <a:pt x="389" y="685"/>
                  </a:cubicBezTo>
                  <a:cubicBezTo>
                    <a:pt x="320" y="548"/>
                    <a:pt x="252" y="411"/>
                    <a:pt x="229" y="274"/>
                  </a:cubicBezTo>
                  <a:cubicBezTo>
                    <a:pt x="229" y="229"/>
                    <a:pt x="206" y="183"/>
                    <a:pt x="206" y="137"/>
                  </a:cubicBezTo>
                  <a:cubicBezTo>
                    <a:pt x="229" y="114"/>
                    <a:pt x="229" y="114"/>
                    <a:pt x="229" y="92"/>
                  </a:cubicBezTo>
                  <a:cubicBezTo>
                    <a:pt x="229" y="69"/>
                    <a:pt x="229" y="69"/>
                    <a:pt x="206" y="46"/>
                  </a:cubicBezTo>
                  <a:cubicBezTo>
                    <a:pt x="206" y="23"/>
                    <a:pt x="183" y="0"/>
                    <a:pt x="1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9808;p58">
              <a:extLst>
                <a:ext uri="{FF2B5EF4-FFF2-40B4-BE49-F238E27FC236}">
                  <a16:creationId xmlns:a16="http://schemas.microsoft.com/office/drawing/2014/main" id="{019F503D-B6E0-3E6E-3D29-56180D9DC9D1}"/>
                </a:ext>
              </a:extLst>
            </p:cNvPr>
            <p:cNvSpPr/>
            <p:nvPr/>
          </p:nvSpPr>
          <p:spPr>
            <a:xfrm>
              <a:off x="5115193" y="2825499"/>
              <a:ext cx="29109" cy="94676"/>
            </a:xfrm>
            <a:custGeom>
              <a:avLst/>
              <a:gdLst/>
              <a:ahLst/>
              <a:cxnLst/>
              <a:rect l="l" t="t" r="r" b="b"/>
              <a:pathLst>
                <a:path w="618" h="2010" extrusionOk="0">
                  <a:moveTo>
                    <a:pt x="229" y="1"/>
                  </a:moveTo>
                  <a:cubicBezTo>
                    <a:pt x="206" y="1"/>
                    <a:pt x="183" y="1"/>
                    <a:pt x="161" y="23"/>
                  </a:cubicBezTo>
                  <a:cubicBezTo>
                    <a:pt x="115" y="69"/>
                    <a:pt x="92" y="115"/>
                    <a:pt x="69" y="183"/>
                  </a:cubicBezTo>
                  <a:cubicBezTo>
                    <a:pt x="46" y="229"/>
                    <a:pt x="24" y="274"/>
                    <a:pt x="24" y="320"/>
                  </a:cubicBezTo>
                  <a:cubicBezTo>
                    <a:pt x="1" y="457"/>
                    <a:pt x="1" y="594"/>
                    <a:pt x="24" y="731"/>
                  </a:cubicBezTo>
                  <a:cubicBezTo>
                    <a:pt x="24" y="868"/>
                    <a:pt x="46" y="1005"/>
                    <a:pt x="69" y="1142"/>
                  </a:cubicBezTo>
                  <a:cubicBezTo>
                    <a:pt x="92" y="1210"/>
                    <a:pt x="115" y="1279"/>
                    <a:pt x="138" y="1324"/>
                  </a:cubicBezTo>
                  <a:cubicBezTo>
                    <a:pt x="161" y="1393"/>
                    <a:pt x="183" y="1484"/>
                    <a:pt x="229" y="1530"/>
                  </a:cubicBezTo>
                  <a:cubicBezTo>
                    <a:pt x="252" y="1598"/>
                    <a:pt x="298" y="1667"/>
                    <a:pt x="320" y="1735"/>
                  </a:cubicBezTo>
                  <a:cubicBezTo>
                    <a:pt x="343" y="1804"/>
                    <a:pt x="389" y="1849"/>
                    <a:pt x="412" y="1895"/>
                  </a:cubicBezTo>
                  <a:cubicBezTo>
                    <a:pt x="412" y="1918"/>
                    <a:pt x="434" y="1941"/>
                    <a:pt x="434" y="1941"/>
                  </a:cubicBezTo>
                  <a:cubicBezTo>
                    <a:pt x="434" y="1986"/>
                    <a:pt x="503" y="2009"/>
                    <a:pt x="549" y="2009"/>
                  </a:cubicBezTo>
                  <a:cubicBezTo>
                    <a:pt x="594" y="1986"/>
                    <a:pt x="617" y="1941"/>
                    <a:pt x="594" y="1895"/>
                  </a:cubicBezTo>
                  <a:cubicBezTo>
                    <a:pt x="571" y="1827"/>
                    <a:pt x="549" y="1781"/>
                    <a:pt x="526" y="1712"/>
                  </a:cubicBezTo>
                  <a:cubicBezTo>
                    <a:pt x="503" y="1644"/>
                    <a:pt x="480" y="1598"/>
                    <a:pt x="457" y="1530"/>
                  </a:cubicBezTo>
                  <a:cubicBezTo>
                    <a:pt x="434" y="1461"/>
                    <a:pt x="412" y="1393"/>
                    <a:pt x="389" y="1324"/>
                  </a:cubicBezTo>
                  <a:cubicBezTo>
                    <a:pt x="366" y="1256"/>
                    <a:pt x="366" y="1187"/>
                    <a:pt x="343" y="1119"/>
                  </a:cubicBezTo>
                  <a:cubicBezTo>
                    <a:pt x="320" y="1005"/>
                    <a:pt x="320" y="868"/>
                    <a:pt x="298" y="731"/>
                  </a:cubicBezTo>
                  <a:cubicBezTo>
                    <a:pt x="298" y="662"/>
                    <a:pt x="275" y="594"/>
                    <a:pt x="275" y="503"/>
                  </a:cubicBezTo>
                  <a:cubicBezTo>
                    <a:pt x="275" y="434"/>
                    <a:pt x="275" y="366"/>
                    <a:pt x="275" y="297"/>
                  </a:cubicBezTo>
                  <a:cubicBezTo>
                    <a:pt x="275" y="274"/>
                    <a:pt x="275" y="229"/>
                    <a:pt x="298" y="206"/>
                  </a:cubicBezTo>
                  <a:cubicBezTo>
                    <a:pt x="298" y="183"/>
                    <a:pt x="298" y="183"/>
                    <a:pt x="298" y="160"/>
                  </a:cubicBezTo>
                  <a:cubicBezTo>
                    <a:pt x="320" y="137"/>
                    <a:pt x="320" y="137"/>
                    <a:pt x="320" y="137"/>
                  </a:cubicBezTo>
                  <a:cubicBezTo>
                    <a:pt x="343" y="92"/>
                    <a:pt x="320" y="46"/>
                    <a:pt x="298" y="23"/>
                  </a:cubicBezTo>
                  <a:cubicBezTo>
                    <a:pt x="275" y="1"/>
                    <a:pt x="252" y="1"/>
                    <a:pt x="22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9809;p58">
              <a:extLst>
                <a:ext uri="{FF2B5EF4-FFF2-40B4-BE49-F238E27FC236}">
                  <a16:creationId xmlns:a16="http://schemas.microsoft.com/office/drawing/2014/main" id="{31A21FD6-18AC-CFDE-413D-EDB257F319D4}"/>
                </a:ext>
              </a:extLst>
            </p:cNvPr>
            <p:cNvSpPr/>
            <p:nvPr/>
          </p:nvSpPr>
          <p:spPr>
            <a:xfrm>
              <a:off x="5189383" y="2761014"/>
              <a:ext cx="66697" cy="234853"/>
            </a:xfrm>
            <a:custGeom>
              <a:avLst/>
              <a:gdLst/>
              <a:ahLst/>
              <a:cxnLst/>
              <a:rect l="l" t="t" r="r" b="b"/>
              <a:pathLst>
                <a:path w="1416" h="4986" extrusionOk="0">
                  <a:moveTo>
                    <a:pt x="275" y="0"/>
                  </a:moveTo>
                  <a:cubicBezTo>
                    <a:pt x="252" y="0"/>
                    <a:pt x="229" y="0"/>
                    <a:pt x="229" y="23"/>
                  </a:cubicBezTo>
                  <a:cubicBezTo>
                    <a:pt x="206" y="46"/>
                    <a:pt x="206" y="91"/>
                    <a:pt x="229" y="114"/>
                  </a:cubicBezTo>
                  <a:cubicBezTo>
                    <a:pt x="252" y="137"/>
                    <a:pt x="275" y="160"/>
                    <a:pt x="275" y="160"/>
                  </a:cubicBezTo>
                  <a:cubicBezTo>
                    <a:pt x="297" y="205"/>
                    <a:pt x="297" y="228"/>
                    <a:pt x="297" y="251"/>
                  </a:cubicBezTo>
                  <a:cubicBezTo>
                    <a:pt x="320" y="297"/>
                    <a:pt x="320" y="320"/>
                    <a:pt x="343" y="342"/>
                  </a:cubicBezTo>
                  <a:cubicBezTo>
                    <a:pt x="343" y="388"/>
                    <a:pt x="343" y="434"/>
                    <a:pt x="343" y="479"/>
                  </a:cubicBezTo>
                  <a:cubicBezTo>
                    <a:pt x="343" y="525"/>
                    <a:pt x="343" y="548"/>
                    <a:pt x="343" y="593"/>
                  </a:cubicBezTo>
                  <a:cubicBezTo>
                    <a:pt x="366" y="662"/>
                    <a:pt x="343" y="730"/>
                    <a:pt x="343" y="799"/>
                  </a:cubicBezTo>
                  <a:cubicBezTo>
                    <a:pt x="343" y="936"/>
                    <a:pt x="297" y="1073"/>
                    <a:pt x="275" y="1210"/>
                  </a:cubicBezTo>
                  <a:cubicBezTo>
                    <a:pt x="275" y="1278"/>
                    <a:pt x="252" y="1370"/>
                    <a:pt x="252" y="1438"/>
                  </a:cubicBezTo>
                  <a:cubicBezTo>
                    <a:pt x="229" y="1506"/>
                    <a:pt x="206" y="1598"/>
                    <a:pt x="183" y="1666"/>
                  </a:cubicBezTo>
                  <a:cubicBezTo>
                    <a:pt x="183" y="1735"/>
                    <a:pt x="161" y="1826"/>
                    <a:pt x="161" y="1895"/>
                  </a:cubicBezTo>
                  <a:cubicBezTo>
                    <a:pt x="138" y="1963"/>
                    <a:pt x="115" y="2031"/>
                    <a:pt x="115" y="2100"/>
                  </a:cubicBezTo>
                  <a:cubicBezTo>
                    <a:pt x="69" y="2237"/>
                    <a:pt x="69" y="2397"/>
                    <a:pt x="46" y="2556"/>
                  </a:cubicBezTo>
                  <a:cubicBezTo>
                    <a:pt x="1" y="2830"/>
                    <a:pt x="1" y="3127"/>
                    <a:pt x="46" y="3401"/>
                  </a:cubicBezTo>
                  <a:cubicBezTo>
                    <a:pt x="46" y="3538"/>
                    <a:pt x="69" y="3675"/>
                    <a:pt x="115" y="3835"/>
                  </a:cubicBezTo>
                  <a:cubicBezTo>
                    <a:pt x="138" y="3903"/>
                    <a:pt x="183" y="3972"/>
                    <a:pt x="206" y="4063"/>
                  </a:cubicBezTo>
                  <a:cubicBezTo>
                    <a:pt x="229" y="4131"/>
                    <a:pt x="252" y="4177"/>
                    <a:pt x="297" y="4246"/>
                  </a:cubicBezTo>
                  <a:cubicBezTo>
                    <a:pt x="343" y="4291"/>
                    <a:pt x="366" y="4360"/>
                    <a:pt x="434" y="4405"/>
                  </a:cubicBezTo>
                  <a:cubicBezTo>
                    <a:pt x="457" y="4428"/>
                    <a:pt x="480" y="4474"/>
                    <a:pt x="503" y="4497"/>
                  </a:cubicBezTo>
                  <a:cubicBezTo>
                    <a:pt x="549" y="4519"/>
                    <a:pt x="571" y="4519"/>
                    <a:pt x="617" y="4542"/>
                  </a:cubicBezTo>
                  <a:lnTo>
                    <a:pt x="708" y="4542"/>
                  </a:lnTo>
                  <a:cubicBezTo>
                    <a:pt x="754" y="4519"/>
                    <a:pt x="777" y="4497"/>
                    <a:pt x="800" y="4474"/>
                  </a:cubicBezTo>
                  <a:cubicBezTo>
                    <a:pt x="822" y="4451"/>
                    <a:pt x="845" y="4428"/>
                    <a:pt x="845" y="4405"/>
                  </a:cubicBezTo>
                  <a:cubicBezTo>
                    <a:pt x="845" y="4382"/>
                    <a:pt x="868" y="4382"/>
                    <a:pt x="868" y="4360"/>
                  </a:cubicBezTo>
                  <a:cubicBezTo>
                    <a:pt x="868" y="4405"/>
                    <a:pt x="891" y="4428"/>
                    <a:pt x="914" y="4474"/>
                  </a:cubicBezTo>
                  <a:cubicBezTo>
                    <a:pt x="937" y="4519"/>
                    <a:pt x="937" y="4565"/>
                    <a:pt x="982" y="4634"/>
                  </a:cubicBezTo>
                  <a:cubicBezTo>
                    <a:pt x="1005" y="4679"/>
                    <a:pt x="1028" y="4725"/>
                    <a:pt x="1051" y="4770"/>
                  </a:cubicBezTo>
                  <a:cubicBezTo>
                    <a:pt x="1074" y="4816"/>
                    <a:pt x="1096" y="4839"/>
                    <a:pt x="1096" y="4862"/>
                  </a:cubicBezTo>
                  <a:cubicBezTo>
                    <a:pt x="1119" y="4885"/>
                    <a:pt x="1119" y="4885"/>
                    <a:pt x="1142" y="4907"/>
                  </a:cubicBezTo>
                  <a:cubicBezTo>
                    <a:pt x="1142" y="4930"/>
                    <a:pt x="1165" y="4930"/>
                    <a:pt x="1165" y="4953"/>
                  </a:cubicBezTo>
                  <a:cubicBezTo>
                    <a:pt x="1188" y="4976"/>
                    <a:pt x="1210" y="4976"/>
                    <a:pt x="1233" y="4976"/>
                  </a:cubicBezTo>
                  <a:cubicBezTo>
                    <a:pt x="1247" y="4983"/>
                    <a:pt x="1260" y="4985"/>
                    <a:pt x="1273" y="4985"/>
                  </a:cubicBezTo>
                  <a:cubicBezTo>
                    <a:pt x="1304" y="4985"/>
                    <a:pt x="1331" y="4969"/>
                    <a:pt x="1347" y="4953"/>
                  </a:cubicBezTo>
                  <a:cubicBezTo>
                    <a:pt x="1393" y="4930"/>
                    <a:pt x="1416" y="4885"/>
                    <a:pt x="1416" y="4839"/>
                  </a:cubicBezTo>
                  <a:cubicBezTo>
                    <a:pt x="1416" y="4793"/>
                    <a:pt x="1393" y="4748"/>
                    <a:pt x="1370" y="4702"/>
                  </a:cubicBezTo>
                  <a:cubicBezTo>
                    <a:pt x="1347" y="4679"/>
                    <a:pt x="1347" y="4656"/>
                    <a:pt x="1325" y="4634"/>
                  </a:cubicBezTo>
                  <a:cubicBezTo>
                    <a:pt x="1325" y="4611"/>
                    <a:pt x="1302" y="4588"/>
                    <a:pt x="1302" y="4565"/>
                  </a:cubicBezTo>
                  <a:cubicBezTo>
                    <a:pt x="1302" y="4565"/>
                    <a:pt x="1279" y="4542"/>
                    <a:pt x="1279" y="4542"/>
                  </a:cubicBezTo>
                  <a:cubicBezTo>
                    <a:pt x="1279" y="4542"/>
                    <a:pt x="1279" y="4519"/>
                    <a:pt x="1279" y="4519"/>
                  </a:cubicBezTo>
                  <a:cubicBezTo>
                    <a:pt x="1256" y="4474"/>
                    <a:pt x="1233" y="4405"/>
                    <a:pt x="1210" y="4360"/>
                  </a:cubicBezTo>
                  <a:cubicBezTo>
                    <a:pt x="1188" y="4291"/>
                    <a:pt x="1142" y="4223"/>
                    <a:pt x="1119" y="4154"/>
                  </a:cubicBezTo>
                  <a:cubicBezTo>
                    <a:pt x="1074" y="4017"/>
                    <a:pt x="1051" y="3880"/>
                    <a:pt x="982" y="3766"/>
                  </a:cubicBezTo>
                  <a:cubicBezTo>
                    <a:pt x="982" y="3743"/>
                    <a:pt x="959" y="3721"/>
                    <a:pt x="959" y="3675"/>
                  </a:cubicBezTo>
                  <a:cubicBezTo>
                    <a:pt x="937" y="3652"/>
                    <a:pt x="914" y="3629"/>
                    <a:pt x="891" y="3606"/>
                  </a:cubicBezTo>
                  <a:cubicBezTo>
                    <a:pt x="857" y="3584"/>
                    <a:pt x="817" y="3572"/>
                    <a:pt x="777" y="3572"/>
                  </a:cubicBezTo>
                  <a:cubicBezTo>
                    <a:pt x="737" y="3572"/>
                    <a:pt x="697" y="3584"/>
                    <a:pt x="663" y="3606"/>
                  </a:cubicBezTo>
                  <a:cubicBezTo>
                    <a:pt x="640" y="3629"/>
                    <a:pt x="617" y="3652"/>
                    <a:pt x="594" y="3698"/>
                  </a:cubicBezTo>
                  <a:cubicBezTo>
                    <a:pt x="571" y="3721"/>
                    <a:pt x="571" y="3743"/>
                    <a:pt x="571" y="3766"/>
                  </a:cubicBezTo>
                  <a:cubicBezTo>
                    <a:pt x="549" y="3835"/>
                    <a:pt x="549" y="3926"/>
                    <a:pt x="549" y="4017"/>
                  </a:cubicBezTo>
                  <a:cubicBezTo>
                    <a:pt x="549" y="4040"/>
                    <a:pt x="571" y="4040"/>
                    <a:pt x="571" y="4063"/>
                  </a:cubicBezTo>
                  <a:cubicBezTo>
                    <a:pt x="549" y="4040"/>
                    <a:pt x="526" y="4040"/>
                    <a:pt x="526" y="4017"/>
                  </a:cubicBezTo>
                  <a:cubicBezTo>
                    <a:pt x="503" y="3949"/>
                    <a:pt x="480" y="3880"/>
                    <a:pt x="457" y="3812"/>
                  </a:cubicBezTo>
                  <a:cubicBezTo>
                    <a:pt x="434" y="3721"/>
                    <a:pt x="412" y="3652"/>
                    <a:pt x="389" y="3584"/>
                  </a:cubicBezTo>
                  <a:cubicBezTo>
                    <a:pt x="366" y="3447"/>
                    <a:pt x="343" y="3310"/>
                    <a:pt x="343" y="3196"/>
                  </a:cubicBezTo>
                  <a:cubicBezTo>
                    <a:pt x="343" y="3104"/>
                    <a:pt x="343" y="3036"/>
                    <a:pt x="343" y="2967"/>
                  </a:cubicBezTo>
                  <a:cubicBezTo>
                    <a:pt x="343" y="2899"/>
                    <a:pt x="343" y="2830"/>
                    <a:pt x="343" y="2739"/>
                  </a:cubicBezTo>
                  <a:cubicBezTo>
                    <a:pt x="343" y="2671"/>
                    <a:pt x="366" y="2602"/>
                    <a:pt x="366" y="2534"/>
                  </a:cubicBezTo>
                  <a:cubicBezTo>
                    <a:pt x="389" y="2442"/>
                    <a:pt x="389" y="2374"/>
                    <a:pt x="389" y="2283"/>
                  </a:cubicBezTo>
                  <a:cubicBezTo>
                    <a:pt x="412" y="2214"/>
                    <a:pt x="434" y="2146"/>
                    <a:pt x="434" y="2054"/>
                  </a:cubicBezTo>
                  <a:cubicBezTo>
                    <a:pt x="457" y="1986"/>
                    <a:pt x="457" y="1917"/>
                    <a:pt x="480" y="1849"/>
                  </a:cubicBezTo>
                  <a:cubicBezTo>
                    <a:pt x="503" y="1712"/>
                    <a:pt x="549" y="1552"/>
                    <a:pt x="571" y="1415"/>
                  </a:cubicBezTo>
                  <a:cubicBezTo>
                    <a:pt x="571" y="1324"/>
                    <a:pt x="571" y="1255"/>
                    <a:pt x="594" y="1187"/>
                  </a:cubicBezTo>
                  <a:cubicBezTo>
                    <a:pt x="594" y="1096"/>
                    <a:pt x="617" y="1027"/>
                    <a:pt x="617" y="959"/>
                  </a:cubicBezTo>
                  <a:cubicBezTo>
                    <a:pt x="617" y="913"/>
                    <a:pt x="617" y="845"/>
                    <a:pt x="617" y="799"/>
                  </a:cubicBezTo>
                  <a:cubicBezTo>
                    <a:pt x="617" y="776"/>
                    <a:pt x="617" y="730"/>
                    <a:pt x="617" y="708"/>
                  </a:cubicBezTo>
                  <a:cubicBezTo>
                    <a:pt x="617" y="662"/>
                    <a:pt x="594" y="639"/>
                    <a:pt x="594" y="593"/>
                  </a:cubicBezTo>
                  <a:cubicBezTo>
                    <a:pt x="594" y="548"/>
                    <a:pt x="571" y="502"/>
                    <a:pt x="571" y="457"/>
                  </a:cubicBezTo>
                  <a:cubicBezTo>
                    <a:pt x="549" y="411"/>
                    <a:pt x="526" y="388"/>
                    <a:pt x="526" y="342"/>
                  </a:cubicBezTo>
                  <a:cubicBezTo>
                    <a:pt x="503" y="297"/>
                    <a:pt x="480" y="251"/>
                    <a:pt x="457" y="228"/>
                  </a:cubicBezTo>
                  <a:cubicBezTo>
                    <a:pt x="434" y="183"/>
                    <a:pt x="412" y="137"/>
                    <a:pt x="389" y="91"/>
                  </a:cubicBezTo>
                  <a:cubicBezTo>
                    <a:pt x="366" y="68"/>
                    <a:pt x="343" y="46"/>
                    <a:pt x="320" y="23"/>
                  </a:cubicBezTo>
                  <a:cubicBezTo>
                    <a:pt x="297" y="0"/>
                    <a:pt x="297" y="0"/>
                    <a:pt x="275"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9810;p58">
              <a:extLst>
                <a:ext uri="{FF2B5EF4-FFF2-40B4-BE49-F238E27FC236}">
                  <a16:creationId xmlns:a16="http://schemas.microsoft.com/office/drawing/2014/main" id="{23C898A9-5085-4438-3C50-C44CB15D6B91}"/>
                </a:ext>
              </a:extLst>
            </p:cNvPr>
            <p:cNvSpPr/>
            <p:nvPr/>
          </p:nvSpPr>
          <p:spPr>
            <a:xfrm>
              <a:off x="5186180" y="2986783"/>
              <a:ext cx="62411" cy="38765"/>
            </a:xfrm>
            <a:custGeom>
              <a:avLst/>
              <a:gdLst/>
              <a:ahLst/>
              <a:cxnLst/>
              <a:rect l="l" t="t" r="r" b="b"/>
              <a:pathLst>
                <a:path w="1325" h="823" extrusionOk="0">
                  <a:moveTo>
                    <a:pt x="1187" y="0"/>
                  </a:moveTo>
                  <a:cubicBezTo>
                    <a:pt x="1164" y="23"/>
                    <a:pt x="1164" y="23"/>
                    <a:pt x="1142" y="23"/>
                  </a:cubicBezTo>
                  <a:cubicBezTo>
                    <a:pt x="1119" y="23"/>
                    <a:pt x="1096" y="46"/>
                    <a:pt x="1073" y="46"/>
                  </a:cubicBezTo>
                  <a:cubicBezTo>
                    <a:pt x="1005" y="69"/>
                    <a:pt x="959" y="92"/>
                    <a:pt x="913" y="114"/>
                  </a:cubicBezTo>
                  <a:cubicBezTo>
                    <a:pt x="890" y="137"/>
                    <a:pt x="868" y="160"/>
                    <a:pt x="845" y="160"/>
                  </a:cubicBezTo>
                  <a:cubicBezTo>
                    <a:pt x="822" y="183"/>
                    <a:pt x="776" y="183"/>
                    <a:pt x="754" y="206"/>
                  </a:cubicBezTo>
                  <a:cubicBezTo>
                    <a:pt x="708" y="229"/>
                    <a:pt x="639" y="274"/>
                    <a:pt x="594" y="297"/>
                  </a:cubicBezTo>
                  <a:cubicBezTo>
                    <a:pt x="548" y="320"/>
                    <a:pt x="502" y="366"/>
                    <a:pt x="434" y="388"/>
                  </a:cubicBezTo>
                  <a:cubicBezTo>
                    <a:pt x="388" y="411"/>
                    <a:pt x="343" y="457"/>
                    <a:pt x="297" y="480"/>
                  </a:cubicBezTo>
                  <a:cubicBezTo>
                    <a:pt x="251" y="502"/>
                    <a:pt x="183" y="548"/>
                    <a:pt x="137" y="594"/>
                  </a:cubicBezTo>
                  <a:cubicBezTo>
                    <a:pt x="114" y="594"/>
                    <a:pt x="92" y="617"/>
                    <a:pt x="69" y="639"/>
                  </a:cubicBezTo>
                  <a:lnTo>
                    <a:pt x="46" y="662"/>
                  </a:lnTo>
                  <a:cubicBezTo>
                    <a:pt x="23" y="662"/>
                    <a:pt x="23" y="685"/>
                    <a:pt x="23" y="685"/>
                  </a:cubicBezTo>
                  <a:cubicBezTo>
                    <a:pt x="0" y="708"/>
                    <a:pt x="0" y="708"/>
                    <a:pt x="0" y="731"/>
                  </a:cubicBezTo>
                  <a:cubicBezTo>
                    <a:pt x="0" y="754"/>
                    <a:pt x="0" y="776"/>
                    <a:pt x="23" y="776"/>
                  </a:cubicBezTo>
                  <a:cubicBezTo>
                    <a:pt x="23" y="799"/>
                    <a:pt x="23" y="799"/>
                    <a:pt x="23" y="799"/>
                  </a:cubicBezTo>
                  <a:cubicBezTo>
                    <a:pt x="23" y="822"/>
                    <a:pt x="69" y="822"/>
                    <a:pt x="92" y="822"/>
                  </a:cubicBezTo>
                  <a:cubicBezTo>
                    <a:pt x="114" y="822"/>
                    <a:pt x="137" y="799"/>
                    <a:pt x="160" y="799"/>
                  </a:cubicBezTo>
                  <a:cubicBezTo>
                    <a:pt x="183" y="776"/>
                    <a:pt x="206" y="754"/>
                    <a:pt x="229" y="754"/>
                  </a:cubicBezTo>
                  <a:cubicBezTo>
                    <a:pt x="229" y="754"/>
                    <a:pt x="251" y="731"/>
                    <a:pt x="251" y="731"/>
                  </a:cubicBezTo>
                  <a:cubicBezTo>
                    <a:pt x="263" y="742"/>
                    <a:pt x="280" y="748"/>
                    <a:pt x="297" y="748"/>
                  </a:cubicBezTo>
                  <a:cubicBezTo>
                    <a:pt x="314" y="748"/>
                    <a:pt x="331" y="742"/>
                    <a:pt x="343" y="731"/>
                  </a:cubicBezTo>
                  <a:lnTo>
                    <a:pt x="365" y="731"/>
                  </a:lnTo>
                  <a:cubicBezTo>
                    <a:pt x="388" y="708"/>
                    <a:pt x="434" y="685"/>
                    <a:pt x="457" y="662"/>
                  </a:cubicBezTo>
                  <a:cubicBezTo>
                    <a:pt x="502" y="617"/>
                    <a:pt x="548" y="594"/>
                    <a:pt x="594" y="571"/>
                  </a:cubicBezTo>
                  <a:cubicBezTo>
                    <a:pt x="685" y="502"/>
                    <a:pt x="799" y="434"/>
                    <a:pt x="913" y="366"/>
                  </a:cubicBezTo>
                  <a:cubicBezTo>
                    <a:pt x="982" y="343"/>
                    <a:pt x="1050" y="297"/>
                    <a:pt x="1096" y="274"/>
                  </a:cubicBezTo>
                  <a:cubicBezTo>
                    <a:pt x="1142" y="251"/>
                    <a:pt x="1164" y="251"/>
                    <a:pt x="1187" y="229"/>
                  </a:cubicBezTo>
                  <a:cubicBezTo>
                    <a:pt x="1187" y="229"/>
                    <a:pt x="1210" y="206"/>
                    <a:pt x="1233" y="206"/>
                  </a:cubicBezTo>
                  <a:cubicBezTo>
                    <a:pt x="1256" y="206"/>
                    <a:pt x="1278" y="183"/>
                    <a:pt x="1301" y="183"/>
                  </a:cubicBezTo>
                  <a:cubicBezTo>
                    <a:pt x="1301" y="160"/>
                    <a:pt x="1324" y="114"/>
                    <a:pt x="1324" y="92"/>
                  </a:cubicBezTo>
                  <a:cubicBezTo>
                    <a:pt x="1301" y="69"/>
                    <a:pt x="1301" y="46"/>
                    <a:pt x="1256" y="46"/>
                  </a:cubicBezTo>
                  <a:cubicBezTo>
                    <a:pt x="1256" y="23"/>
                    <a:pt x="1256" y="23"/>
                    <a:pt x="1256" y="23"/>
                  </a:cubicBezTo>
                  <a:cubicBezTo>
                    <a:pt x="1233" y="23"/>
                    <a:pt x="1233" y="0"/>
                    <a:pt x="121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9811;p58">
              <a:extLst>
                <a:ext uri="{FF2B5EF4-FFF2-40B4-BE49-F238E27FC236}">
                  <a16:creationId xmlns:a16="http://schemas.microsoft.com/office/drawing/2014/main" id="{601BFCCD-1989-4888-FB3A-F96023468E79}"/>
                </a:ext>
              </a:extLst>
            </p:cNvPr>
            <p:cNvSpPr/>
            <p:nvPr/>
          </p:nvSpPr>
          <p:spPr>
            <a:xfrm>
              <a:off x="4991544" y="2981413"/>
              <a:ext cx="350537" cy="445119"/>
            </a:xfrm>
            <a:custGeom>
              <a:avLst/>
              <a:gdLst/>
              <a:ahLst/>
              <a:cxnLst/>
              <a:rect l="l" t="t" r="r" b="b"/>
              <a:pathLst>
                <a:path w="7442" h="9450" extrusionOk="0">
                  <a:moveTo>
                    <a:pt x="6392" y="365"/>
                  </a:moveTo>
                  <a:cubicBezTo>
                    <a:pt x="6324" y="388"/>
                    <a:pt x="6278" y="411"/>
                    <a:pt x="6232" y="434"/>
                  </a:cubicBezTo>
                  <a:lnTo>
                    <a:pt x="6209" y="434"/>
                  </a:lnTo>
                  <a:cubicBezTo>
                    <a:pt x="6232" y="434"/>
                    <a:pt x="6255" y="411"/>
                    <a:pt x="6255" y="388"/>
                  </a:cubicBezTo>
                  <a:cubicBezTo>
                    <a:pt x="6301" y="388"/>
                    <a:pt x="6346" y="365"/>
                    <a:pt x="6392" y="365"/>
                  </a:cubicBezTo>
                  <a:close/>
                  <a:moveTo>
                    <a:pt x="823" y="8697"/>
                  </a:moveTo>
                  <a:cubicBezTo>
                    <a:pt x="823" y="8742"/>
                    <a:pt x="823" y="8765"/>
                    <a:pt x="800" y="8811"/>
                  </a:cubicBezTo>
                  <a:lnTo>
                    <a:pt x="800" y="8788"/>
                  </a:lnTo>
                  <a:lnTo>
                    <a:pt x="800" y="8742"/>
                  </a:lnTo>
                  <a:lnTo>
                    <a:pt x="777" y="8719"/>
                  </a:lnTo>
                  <a:cubicBezTo>
                    <a:pt x="800" y="8719"/>
                    <a:pt x="800" y="8719"/>
                    <a:pt x="823" y="8697"/>
                  </a:cubicBezTo>
                  <a:close/>
                  <a:moveTo>
                    <a:pt x="7351" y="0"/>
                  </a:moveTo>
                  <a:cubicBezTo>
                    <a:pt x="7282" y="23"/>
                    <a:pt x="7214" y="46"/>
                    <a:pt x="7122" y="69"/>
                  </a:cubicBezTo>
                  <a:cubicBezTo>
                    <a:pt x="7077" y="91"/>
                    <a:pt x="7008" y="114"/>
                    <a:pt x="6963" y="114"/>
                  </a:cubicBezTo>
                  <a:cubicBezTo>
                    <a:pt x="6940" y="91"/>
                    <a:pt x="6917" y="46"/>
                    <a:pt x="6871" y="46"/>
                  </a:cubicBezTo>
                  <a:cubicBezTo>
                    <a:pt x="6826" y="23"/>
                    <a:pt x="6780" y="23"/>
                    <a:pt x="6757" y="23"/>
                  </a:cubicBezTo>
                  <a:lnTo>
                    <a:pt x="6689" y="23"/>
                  </a:lnTo>
                  <a:cubicBezTo>
                    <a:pt x="6597" y="23"/>
                    <a:pt x="6529" y="46"/>
                    <a:pt x="6460" y="46"/>
                  </a:cubicBezTo>
                  <a:lnTo>
                    <a:pt x="6438" y="46"/>
                  </a:lnTo>
                  <a:lnTo>
                    <a:pt x="6438" y="69"/>
                  </a:lnTo>
                  <a:lnTo>
                    <a:pt x="6324" y="69"/>
                  </a:lnTo>
                  <a:cubicBezTo>
                    <a:pt x="6278" y="91"/>
                    <a:pt x="6232" y="114"/>
                    <a:pt x="6187" y="114"/>
                  </a:cubicBezTo>
                  <a:lnTo>
                    <a:pt x="6118" y="137"/>
                  </a:lnTo>
                  <a:lnTo>
                    <a:pt x="6050" y="160"/>
                  </a:lnTo>
                  <a:lnTo>
                    <a:pt x="6004" y="160"/>
                  </a:lnTo>
                  <a:cubicBezTo>
                    <a:pt x="5981" y="183"/>
                    <a:pt x="5958" y="183"/>
                    <a:pt x="5935" y="183"/>
                  </a:cubicBezTo>
                  <a:lnTo>
                    <a:pt x="5913" y="206"/>
                  </a:lnTo>
                  <a:cubicBezTo>
                    <a:pt x="5844" y="206"/>
                    <a:pt x="5799" y="228"/>
                    <a:pt x="5730" y="251"/>
                  </a:cubicBezTo>
                  <a:cubicBezTo>
                    <a:pt x="5684" y="274"/>
                    <a:pt x="5616" y="320"/>
                    <a:pt x="5547" y="343"/>
                  </a:cubicBezTo>
                  <a:cubicBezTo>
                    <a:pt x="5502" y="365"/>
                    <a:pt x="5456" y="388"/>
                    <a:pt x="5410" y="411"/>
                  </a:cubicBezTo>
                  <a:cubicBezTo>
                    <a:pt x="5410" y="434"/>
                    <a:pt x="5388" y="434"/>
                    <a:pt x="5388" y="434"/>
                  </a:cubicBezTo>
                  <a:lnTo>
                    <a:pt x="5342" y="480"/>
                  </a:lnTo>
                  <a:cubicBezTo>
                    <a:pt x="5205" y="525"/>
                    <a:pt x="5091" y="594"/>
                    <a:pt x="4977" y="662"/>
                  </a:cubicBezTo>
                  <a:cubicBezTo>
                    <a:pt x="4840" y="753"/>
                    <a:pt x="4726" y="822"/>
                    <a:pt x="4589" y="890"/>
                  </a:cubicBezTo>
                  <a:cubicBezTo>
                    <a:pt x="4452" y="982"/>
                    <a:pt x="4315" y="1073"/>
                    <a:pt x="4201" y="1164"/>
                  </a:cubicBezTo>
                  <a:cubicBezTo>
                    <a:pt x="4064" y="1256"/>
                    <a:pt x="3950" y="1347"/>
                    <a:pt x="3836" y="1438"/>
                  </a:cubicBezTo>
                  <a:cubicBezTo>
                    <a:pt x="3767" y="1484"/>
                    <a:pt x="3721" y="1507"/>
                    <a:pt x="3676" y="1552"/>
                  </a:cubicBezTo>
                  <a:lnTo>
                    <a:pt x="3653" y="1575"/>
                  </a:lnTo>
                  <a:lnTo>
                    <a:pt x="3630" y="1575"/>
                  </a:lnTo>
                  <a:cubicBezTo>
                    <a:pt x="3562" y="1621"/>
                    <a:pt x="3493" y="1666"/>
                    <a:pt x="3425" y="1735"/>
                  </a:cubicBezTo>
                  <a:cubicBezTo>
                    <a:pt x="3379" y="1758"/>
                    <a:pt x="3333" y="1803"/>
                    <a:pt x="3288" y="1849"/>
                  </a:cubicBezTo>
                  <a:cubicBezTo>
                    <a:pt x="3265" y="1872"/>
                    <a:pt x="3219" y="1895"/>
                    <a:pt x="3174" y="1940"/>
                  </a:cubicBezTo>
                  <a:cubicBezTo>
                    <a:pt x="3128" y="1986"/>
                    <a:pt x="3082" y="2032"/>
                    <a:pt x="3037" y="2077"/>
                  </a:cubicBezTo>
                  <a:cubicBezTo>
                    <a:pt x="2991" y="2100"/>
                    <a:pt x="2945" y="2146"/>
                    <a:pt x="2923" y="2169"/>
                  </a:cubicBezTo>
                  <a:cubicBezTo>
                    <a:pt x="2877" y="2191"/>
                    <a:pt x="2854" y="2214"/>
                    <a:pt x="2808" y="2237"/>
                  </a:cubicBezTo>
                  <a:lnTo>
                    <a:pt x="2786" y="2283"/>
                  </a:lnTo>
                  <a:cubicBezTo>
                    <a:pt x="2763" y="2306"/>
                    <a:pt x="2740" y="2306"/>
                    <a:pt x="2717" y="2328"/>
                  </a:cubicBezTo>
                  <a:lnTo>
                    <a:pt x="2671" y="2374"/>
                  </a:lnTo>
                  <a:cubicBezTo>
                    <a:pt x="2626" y="2420"/>
                    <a:pt x="2580" y="2465"/>
                    <a:pt x="2535" y="2511"/>
                  </a:cubicBezTo>
                  <a:cubicBezTo>
                    <a:pt x="2466" y="2579"/>
                    <a:pt x="2398" y="2648"/>
                    <a:pt x="2329" y="2716"/>
                  </a:cubicBezTo>
                  <a:cubicBezTo>
                    <a:pt x="2215" y="2853"/>
                    <a:pt x="2101" y="2990"/>
                    <a:pt x="2010" y="3127"/>
                  </a:cubicBezTo>
                  <a:lnTo>
                    <a:pt x="1987" y="3173"/>
                  </a:lnTo>
                  <a:lnTo>
                    <a:pt x="1964" y="3196"/>
                  </a:lnTo>
                  <a:lnTo>
                    <a:pt x="1873" y="3310"/>
                  </a:lnTo>
                  <a:lnTo>
                    <a:pt x="1758" y="3470"/>
                  </a:lnTo>
                  <a:cubicBezTo>
                    <a:pt x="1667" y="3561"/>
                    <a:pt x="1553" y="3721"/>
                    <a:pt x="1439" y="3858"/>
                  </a:cubicBezTo>
                  <a:cubicBezTo>
                    <a:pt x="1439" y="3858"/>
                    <a:pt x="1416" y="3858"/>
                    <a:pt x="1416" y="3880"/>
                  </a:cubicBezTo>
                  <a:cubicBezTo>
                    <a:pt x="1370" y="3903"/>
                    <a:pt x="1325" y="3949"/>
                    <a:pt x="1302" y="3972"/>
                  </a:cubicBezTo>
                  <a:lnTo>
                    <a:pt x="1279" y="3995"/>
                  </a:lnTo>
                  <a:cubicBezTo>
                    <a:pt x="1279" y="4017"/>
                    <a:pt x="1256" y="4040"/>
                    <a:pt x="1233" y="4063"/>
                  </a:cubicBezTo>
                  <a:lnTo>
                    <a:pt x="1233" y="4086"/>
                  </a:lnTo>
                  <a:cubicBezTo>
                    <a:pt x="1165" y="4154"/>
                    <a:pt x="1119" y="4223"/>
                    <a:pt x="1051" y="4314"/>
                  </a:cubicBezTo>
                  <a:cubicBezTo>
                    <a:pt x="982" y="4405"/>
                    <a:pt x="914" y="4520"/>
                    <a:pt x="845" y="4611"/>
                  </a:cubicBezTo>
                  <a:lnTo>
                    <a:pt x="823" y="4679"/>
                  </a:lnTo>
                  <a:cubicBezTo>
                    <a:pt x="731" y="4793"/>
                    <a:pt x="663" y="4930"/>
                    <a:pt x="594" y="5090"/>
                  </a:cubicBezTo>
                  <a:cubicBezTo>
                    <a:pt x="572" y="5159"/>
                    <a:pt x="549" y="5250"/>
                    <a:pt x="549" y="5318"/>
                  </a:cubicBezTo>
                  <a:cubicBezTo>
                    <a:pt x="526" y="5341"/>
                    <a:pt x="526" y="5364"/>
                    <a:pt x="526" y="5410"/>
                  </a:cubicBezTo>
                  <a:cubicBezTo>
                    <a:pt x="526" y="5410"/>
                    <a:pt x="503" y="5433"/>
                    <a:pt x="503" y="5455"/>
                  </a:cubicBezTo>
                  <a:lnTo>
                    <a:pt x="503" y="5478"/>
                  </a:lnTo>
                  <a:cubicBezTo>
                    <a:pt x="480" y="5524"/>
                    <a:pt x="457" y="5592"/>
                    <a:pt x="412" y="5661"/>
                  </a:cubicBezTo>
                  <a:lnTo>
                    <a:pt x="412" y="5684"/>
                  </a:lnTo>
                  <a:cubicBezTo>
                    <a:pt x="343" y="5866"/>
                    <a:pt x="275" y="6026"/>
                    <a:pt x="229" y="6186"/>
                  </a:cubicBezTo>
                  <a:cubicBezTo>
                    <a:pt x="183" y="6323"/>
                    <a:pt x="138" y="6460"/>
                    <a:pt x="115" y="6642"/>
                  </a:cubicBezTo>
                  <a:lnTo>
                    <a:pt x="92" y="6711"/>
                  </a:lnTo>
                  <a:cubicBezTo>
                    <a:pt x="69" y="6825"/>
                    <a:pt x="47" y="6962"/>
                    <a:pt x="24" y="7076"/>
                  </a:cubicBezTo>
                  <a:cubicBezTo>
                    <a:pt x="24" y="7122"/>
                    <a:pt x="24" y="7144"/>
                    <a:pt x="1" y="7190"/>
                  </a:cubicBezTo>
                  <a:cubicBezTo>
                    <a:pt x="1" y="7259"/>
                    <a:pt x="1" y="7327"/>
                    <a:pt x="1" y="7373"/>
                  </a:cubicBezTo>
                  <a:cubicBezTo>
                    <a:pt x="1" y="7441"/>
                    <a:pt x="24" y="7510"/>
                    <a:pt x="24" y="7578"/>
                  </a:cubicBezTo>
                  <a:cubicBezTo>
                    <a:pt x="47" y="7647"/>
                    <a:pt x="69" y="7715"/>
                    <a:pt x="69" y="7761"/>
                  </a:cubicBezTo>
                  <a:lnTo>
                    <a:pt x="92" y="7784"/>
                  </a:lnTo>
                  <a:cubicBezTo>
                    <a:pt x="92" y="7806"/>
                    <a:pt x="92" y="7829"/>
                    <a:pt x="115" y="7852"/>
                  </a:cubicBezTo>
                  <a:cubicBezTo>
                    <a:pt x="115" y="7875"/>
                    <a:pt x="138" y="7921"/>
                    <a:pt x="138" y="7943"/>
                  </a:cubicBezTo>
                  <a:cubicBezTo>
                    <a:pt x="183" y="8057"/>
                    <a:pt x="229" y="8172"/>
                    <a:pt x="275" y="8263"/>
                  </a:cubicBezTo>
                  <a:lnTo>
                    <a:pt x="252" y="8240"/>
                  </a:lnTo>
                  <a:lnTo>
                    <a:pt x="252" y="8240"/>
                  </a:lnTo>
                  <a:cubicBezTo>
                    <a:pt x="298" y="8309"/>
                    <a:pt x="320" y="8377"/>
                    <a:pt x="343" y="8446"/>
                  </a:cubicBezTo>
                  <a:cubicBezTo>
                    <a:pt x="366" y="8560"/>
                    <a:pt x="412" y="8651"/>
                    <a:pt x="457" y="8742"/>
                  </a:cubicBezTo>
                  <a:lnTo>
                    <a:pt x="457" y="8719"/>
                  </a:lnTo>
                  <a:cubicBezTo>
                    <a:pt x="480" y="8788"/>
                    <a:pt x="503" y="8856"/>
                    <a:pt x="549" y="8948"/>
                  </a:cubicBezTo>
                  <a:lnTo>
                    <a:pt x="549" y="8971"/>
                  </a:lnTo>
                  <a:lnTo>
                    <a:pt x="572" y="9016"/>
                  </a:lnTo>
                  <a:cubicBezTo>
                    <a:pt x="594" y="9062"/>
                    <a:pt x="617" y="9130"/>
                    <a:pt x="663" y="9176"/>
                  </a:cubicBezTo>
                  <a:cubicBezTo>
                    <a:pt x="686" y="9199"/>
                    <a:pt x="686" y="9222"/>
                    <a:pt x="708" y="9244"/>
                  </a:cubicBezTo>
                  <a:lnTo>
                    <a:pt x="731" y="9267"/>
                  </a:lnTo>
                  <a:cubicBezTo>
                    <a:pt x="731" y="9290"/>
                    <a:pt x="754" y="9290"/>
                    <a:pt x="754" y="9313"/>
                  </a:cubicBezTo>
                  <a:cubicBezTo>
                    <a:pt x="754" y="9313"/>
                    <a:pt x="777" y="9336"/>
                    <a:pt x="777" y="9359"/>
                  </a:cubicBezTo>
                  <a:cubicBezTo>
                    <a:pt x="800" y="9381"/>
                    <a:pt x="823" y="9404"/>
                    <a:pt x="845" y="9427"/>
                  </a:cubicBezTo>
                  <a:cubicBezTo>
                    <a:pt x="868" y="9427"/>
                    <a:pt x="891" y="9450"/>
                    <a:pt x="914" y="9450"/>
                  </a:cubicBezTo>
                  <a:cubicBezTo>
                    <a:pt x="960" y="9427"/>
                    <a:pt x="982" y="9427"/>
                    <a:pt x="1005" y="9427"/>
                  </a:cubicBezTo>
                  <a:cubicBezTo>
                    <a:pt x="1028" y="9404"/>
                    <a:pt x="1028" y="9404"/>
                    <a:pt x="1051" y="9381"/>
                  </a:cubicBezTo>
                  <a:cubicBezTo>
                    <a:pt x="1051" y="9359"/>
                    <a:pt x="1074" y="9313"/>
                    <a:pt x="1074" y="9313"/>
                  </a:cubicBezTo>
                  <a:cubicBezTo>
                    <a:pt x="1074" y="9290"/>
                    <a:pt x="1074" y="9267"/>
                    <a:pt x="1074" y="9267"/>
                  </a:cubicBezTo>
                  <a:cubicBezTo>
                    <a:pt x="1074" y="9222"/>
                    <a:pt x="1097" y="9199"/>
                    <a:pt x="1097" y="9153"/>
                  </a:cubicBezTo>
                  <a:cubicBezTo>
                    <a:pt x="1097" y="9107"/>
                    <a:pt x="1097" y="9062"/>
                    <a:pt x="1097" y="9039"/>
                  </a:cubicBezTo>
                  <a:cubicBezTo>
                    <a:pt x="1119" y="8971"/>
                    <a:pt x="1119" y="8925"/>
                    <a:pt x="1119" y="8879"/>
                  </a:cubicBezTo>
                  <a:lnTo>
                    <a:pt x="1119" y="8811"/>
                  </a:lnTo>
                  <a:cubicBezTo>
                    <a:pt x="1119" y="8811"/>
                    <a:pt x="1119" y="8811"/>
                    <a:pt x="1142" y="8788"/>
                  </a:cubicBezTo>
                  <a:lnTo>
                    <a:pt x="1142" y="8765"/>
                  </a:lnTo>
                  <a:lnTo>
                    <a:pt x="1142" y="8742"/>
                  </a:lnTo>
                  <a:cubicBezTo>
                    <a:pt x="1142" y="8628"/>
                    <a:pt x="1165" y="8514"/>
                    <a:pt x="1188" y="8400"/>
                  </a:cubicBezTo>
                  <a:cubicBezTo>
                    <a:pt x="1211" y="8309"/>
                    <a:pt x="1233" y="8240"/>
                    <a:pt x="1233" y="8149"/>
                  </a:cubicBezTo>
                  <a:lnTo>
                    <a:pt x="1279" y="7989"/>
                  </a:lnTo>
                  <a:cubicBezTo>
                    <a:pt x="1348" y="7692"/>
                    <a:pt x="1416" y="7418"/>
                    <a:pt x="1462" y="7144"/>
                  </a:cubicBezTo>
                  <a:cubicBezTo>
                    <a:pt x="1507" y="6985"/>
                    <a:pt x="1553" y="6825"/>
                    <a:pt x="1599" y="6711"/>
                  </a:cubicBezTo>
                  <a:lnTo>
                    <a:pt x="1621" y="6642"/>
                  </a:lnTo>
                  <a:cubicBezTo>
                    <a:pt x="1644" y="6597"/>
                    <a:pt x="1644" y="6551"/>
                    <a:pt x="1667" y="6505"/>
                  </a:cubicBezTo>
                  <a:cubicBezTo>
                    <a:pt x="1690" y="6437"/>
                    <a:pt x="1713" y="6391"/>
                    <a:pt x="1736" y="6323"/>
                  </a:cubicBezTo>
                  <a:lnTo>
                    <a:pt x="1758" y="6277"/>
                  </a:lnTo>
                  <a:lnTo>
                    <a:pt x="1736" y="6300"/>
                  </a:lnTo>
                  <a:lnTo>
                    <a:pt x="1781" y="6209"/>
                  </a:lnTo>
                  <a:lnTo>
                    <a:pt x="1781" y="6163"/>
                  </a:lnTo>
                  <a:cubicBezTo>
                    <a:pt x="1827" y="6095"/>
                    <a:pt x="1827" y="6049"/>
                    <a:pt x="1850" y="5980"/>
                  </a:cubicBezTo>
                  <a:lnTo>
                    <a:pt x="1887" y="5887"/>
                  </a:lnTo>
                  <a:lnTo>
                    <a:pt x="1887" y="5887"/>
                  </a:lnTo>
                  <a:cubicBezTo>
                    <a:pt x="1948" y="5781"/>
                    <a:pt x="1990" y="5675"/>
                    <a:pt x="2032" y="5570"/>
                  </a:cubicBezTo>
                  <a:lnTo>
                    <a:pt x="2055" y="5478"/>
                  </a:lnTo>
                  <a:cubicBezTo>
                    <a:pt x="2101" y="5364"/>
                    <a:pt x="2169" y="5204"/>
                    <a:pt x="2261" y="5045"/>
                  </a:cubicBezTo>
                  <a:lnTo>
                    <a:pt x="2283" y="4999"/>
                  </a:lnTo>
                  <a:lnTo>
                    <a:pt x="2352" y="4839"/>
                  </a:lnTo>
                  <a:cubicBezTo>
                    <a:pt x="2375" y="4771"/>
                    <a:pt x="2420" y="4725"/>
                    <a:pt x="2443" y="4657"/>
                  </a:cubicBezTo>
                  <a:lnTo>
                    <a:pt x="2466" y="4611"/>
                  </a:lnTo>
                  <a:lnTo>
                    <a:pt x="2512" y="4565"/>
                  </a:lnTo>
                  <a:cubicBezTo>
                    <a:pt x="2557" y="4428"/>
                    <a:pt x="2626" y="4314"/>
                    <a:pt x="2694" y="4200"/>
                  </a:cubicBezTo>
                  <a:cubicBezTo>
                    <a:pt x="2786" y="4063"/>
                    <a:pt x="2854" y="3926"/>
                    <a:pt x="2945" y="3812"/>
                  </a:cubicBezTo>
                  <a:lnTo>
                    <a:pt x="2968" y="3789"/>
                  </a:lnTo>
                  <a:cubicBezTo>
                    <a:pt x="3059" y="3629"/>
                    <a:pt x="3151" y="3492"/>
                    <a:pt x="3242" y="3355"/>
                  </a:cubicBezTo>
                  <a:lnTo>
                    <a:pt x="3242" y="3378"/>
                  </a:lnTo>
                  <a:lnTo>
                    <a:pt x="3288" y="3310"/>
                  </a:lnTo>
                  <a:cubicBezTo>
                    <a:pt x="3356" y="3219"/>
                    <a:pt x="3425" y="3127"/>
                    <a:pt x="3516" y="3036"/>
                  </a:cubicBezTo>
                  <a:cubicBezTo>
                    <a:pt x="3607" y="2899"/>
                    <a:pt x="3721" y="2785"/>
                    <a:pt x="3813" y="2671"/>
                  </a:cubicBezTo>
                  <a:cubicBezTo>
                    <a:pt x="3881" y="2602"/>
                    <a:pt x="3972" y="2534"/>
                    <a:pt x="4041" y="2442"/>
                  </a:cubicBezTo>
                  <a:cubicBezTo>
                    <a:pt x="4087" y="2420"/>
                    <a:pt x="4132" y="2374"/>
                    <a:pt x="4178" y="2328"/>
                  </a:cubicBezTo>
                  <a:cubicBezTo>
                    <a:pt x="4292" y="2214"/>
                    <a:pt x="4406" y="2100"/>
                    <a:pt x="4520" y="1986"/>
                  </a:cubicBezTo>
                  <a:cubicBezTo>
                    <a:pt x="4589" y="1940"/>
                    <a:pt x="4634" y="1872"/>
                    <a:pt x="4703" y="1826"/>
                  </a:cubicBezTo>
                  <a:cubicBezTo>
                    <a:pt x="4771" y="1758"/>
                    <a:pt x="4840" y="1712"/>
                    <a:pt x="4908" y="1666"/>
                  </a:cubicBezTo>
                  <a:cubicBezTo>
                    <a:pt x="4977" y="1598"/>
                    <a:pt x="5045" y="1552"/>
                    <a:pt x="5091" y="1507"/>
                  </a:cubicBezTo>
                  <a:lnTo>
                    <a:pt x="5251" y="1393"/>
                  </a:lnTo>
                  <a:cubicBezTo>
                    <a:pt x="5342" y="1301"/>
                    <a:pt x="5456" y="1233"/>
                    <a:pt x="5547" y="1164"/>
                  </a:cubicBezTo>
                  <a:lnTo>
                    <a:pt x="5593" y="1141"/>
                  </a:lnTo>
                  <a:cubicBezTo>
                    <a:pt x="5707" y="1050"/>
                    <a:pt x="5844" y="982"/>
                    <a:pt x="5981" y="890"/>
                  </a:cubicBezTo>
                  <a:lnTo>
                    <a:pt x="6095" y="822"/>
                  </a:lnTo>
                  <a:cubicBezTo>
                    <a:pt x="6187" y="753"/>
                    <a:pt x="6301" y="685"/>
                    <a:pt x="6392" y="616"/>
                  </a:cubicBezTo>
                  <a:cubicBezTo>
                    <a:pt x="6483" y="571"/>
                    <a:pt x="6597" y="502"/>
                    <a:pt x="6712" y="457"/>
                  </a:cubicBezTo>
                  <a:lnTo>
                    <a:pt x="6757" y="434"/>
                  </a:lnTo>
                  <a:lnTo>
                    <a:pt x="6780" y="411"/>
                  </a:lnTo>
                  <a:cubicBezTo>
                    <a:pt x="6871" y="365"/>
                    <a:pt x="6985" y="297"/>
                    <a:pt x="7122" y="251"/>
                  </a:cubicBezTo>
                  <a:cubicBezTo>
                    <a:pt x="7214" y="206"/>
                    <a:pt x="7305" y="183"/>
                    <a:pt x="7396" y="160"/>
                  </a:cubicBezTo>
                  <a:cubicBezTo>
                    <a:pt x="7419" y="160"/>
                    <a:pt x="7419" y="137"/>
                    <a:pt x="7442" y="114"/>
                  </a:cubicBezTo>
                  <a:cubicBezTo>
                    <a:pt x="7442" y="114"/>
                    <a:pt x="7442" y="91"/>
                    <a:pt x="7442" y="69"/>
                  </a:cubicBezTo>
                  <a:cubicBezTo>
                    <a:pt x="7442" y="23"/>
                    <a:pt x="7419" y="0"/>
                    <a:pt x="737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9812;p58">
              <a:extLst>
                <a:ext uri="{FF2B5EF4-FFF2-40B4-BE49-F238E27FC236}">
                  <a16:creationId xmlns:a16="http://schemas.microsoft.com/office/drawing/2014/main" id="{167D2793-FCEF-23B6-2D22-827134BFE550}"/>
                </a:ext>
              </a:extLst>
            </p:cNvPr>
            <p:cNvSpPr/>
            <p:nvPr/>
          </p:nvSpPr>
          <p:spPr>
            <a:xfrm>
              <a:off x="5625478" y="3163093"/>
              <a:ext cx="254212" cy="322841"/>
            </a:xfrm>
            <a:custGeom>
              <a:avLst/>
              <a:gdLst/>
              <a:ahLst/>
              <a:cxnLst/>
              <a:rect l="l" t="t" r="r" b="b"/>
              <a:pathLst>
                <a:path w="5397" h="6854" extrusionOk="0">
                  <a:moveTo>
                    <a:pt x="717" y="5479"/>
                  </a:moveTo>
                  <a:lnTo>
                    <a:pt x="717" y="5479"/>
                  </a:lnTo>
                  <a:cubicBezTo>
                    <a:pt x="711" y="5485"/>
                    <a:pt x="705" y="5492"/>
                    <a:pt x="700" y="5501"/>
                  </a:cubicBezTo>
                  <a:lnTo>
                    <a:pt x="700" y="5501"/>
                  </a:lnTo>
                  <a:cubicBezTo>
                    <a:pt x="717" y="5498"/>
                    <a:pt x="717" y="5479"/>
                    <a:pt x="717" y="5479"/>
                  </a:cubicBezTo>
                  <a:close/>
                  <a:moveTo>
                    <a:pt x="5260" y="1"/>
                  </a:moveTo>
                  <a:cubicBezTo>
                    <a:pt x="5009" y="115"/>
                    <a:pt x="4757" y="206"/>
                    <a:pt x="4506" y="343"/>
                  </a:cubicBezTo>
                  <a:cubicBezTo>
                    <a:pt x="4461" y="366"/>
                    <a:pt x="4438" y="389"/>
                    <a:pt x="4392" y="412"/>
                  </a:cubicBezTo>
                  <a:cubicBezTo>
                    <a:pt x="4392" y="389"/>
                    <a:pt x="4392" y="389"/>
                    <a:pt x="4392" y="389"/>
                  </a:cubicBezTo>
                  <a:cubicBezTo>
                    <a:pt x="4376" y="355"/>
                    <a:pt x="4334" y="334"/>
                    <a:pt x="4287" y="334"/>
                  </a:cubicBezTo>
                  <a:cubicBezTo>
                    <a:pt x="4269" y="334"/>
                    <a:pt x="4251" y="337"/>
                    <a:pt x="4233" y="343"/>
                  </a:cubicBezTo>
                  <a:cubicBezTo>
                    <a:pt x="4096" y="434"/>
                    <a:pt x="3959" y="526"/>
                    <a:pt x="3822" y="594"/>
                  </a:cubicBezTo>
                  <a:cubicBezTo>
                    <a:pt x="3685" y="685"/>
                    <a:pt x="3548" y="800"/>
                    <a:pt x="3411" y="891"/>
                  </a:cubicBezTo>
                  <a:cubicBezTo>
                    <a:pt x="3388" y="891"/>
                    <a:pt x="3388" y="914"/>
                    <a:pt x="3365" y="914"/>
                  </a:cubicBezTo>
                  <a:cubicBezTo>
                    <a:pt x="3342" y="914"/>
                    <a:pt x="3319" y="914"/>
                    <a:pt x="3297" y="936"/>
                  </a:cubicBezTo>
                  <a:cubicBezTo>
                    <a:pt x="3274" y="959"/>
                    <a:pt x="3251" y="959"/>
                    <a:pt x="3251" y="982"/>
                  </a:cubicBezTo>
                  <a:cubicBezTo>
                    <a:pt x="3183" y="1028"/>
                    <a:pt x="3137" y="1073"/>
                    <a:pt x="3068" y="1119"/>
                  </a:cubicBezTo>
                  <a:cubicBezTo>
                    <a:pt x="3000" y="1188"/>
                    <a:pt x="2931" y="1233"/>
                    <a:pt x="2863" y="1302"/>
                  </a:cubicBezTo>
                  <a:cubicBezTo>
                    <a:pt x="2840" y="1325"/>
                    <a:pt x="2817" y="1347"/>
                    <a:pt x="2795" y="1370"/>
                  </a:cubicBezTo>
                  <a:cubicBezTo>
                    <a:pt x="2772" y="1393"/>
                    <a:pt x="2726" y="1439"/>
                    <a:pt x="2703" y="1461"/>
                  </a:cubicBezTo>
                  <a:cubicBezTo>
                    <a:pt x="2680" y="1484"/>
                    <a:pt x="2658" y="1507"/>
                    <a:pt x="2612" y="1553"/>
                  </a:cubicBezTo>
                  <a:cubicBezTo>
                    <a:pt x="2589" y="1576"/>
                    <a:pt x="2566" y="1598"/>
                    <a:pt x="2543" y="1621"/>
                  </a:cubicBezTo>
                  <a:cubicBezTo>
                    <a:pt x="2543" y="1644"/>
                    <a:pt x="2521" y="1644"/>
                    <a:pt x="2521" y="1644"/>
                  </a:cubicBezTo>
                  <a:cubicBezTo>
                    <a:pt x="2452" y="1713"/>
                    <a:pt x="2406" y="1781"/>
                    <a:pt x="2338" y="1849"/>
                  </a:cubicBezTo>
                  <a:cubicBezTo>
                    <a:pt x="2270" y="1918"/>
                    <a:pt x="2201" y="1986"/>
                    <a:pt x="2155" y="2078"/>
                  </a:cubicBezTo>
                  <a:cubicBezTo>
                    <a:pt x="2110" y="2123"/>
                    <a:pt x="2064" y="2192"/>
                    <a:pt x="2018" y="2260"/>
                  </a:cubicBezTo>
                  <a:cubicBezTo>
                    <a:pt x="1996" y="2283"/>
                    <a:pt x="1973" y="2306"/>
                    <a:pt x="1950" y="2352"/>
                  </a:cubicBezTo>
                  <a:cubicBezTo>
                    <a:pt x="1882" y="2443"/>
                    <a:pt x="1813" y="2534"/>
                    <a:pt x="1745" y="2648"/>
                  </a:cubicBezTo>
                  <a:cubicBezTo>
                    <a:pt x="1699" y="2694"/>
                    <a:pt x="1676" y="2763"/>
                    <a:pt x="1630" y="2808"/>
                  </a:cubicBezTo>
                  <a:cubicBezTo>
                    <a:pt x="1608" y="2854"/>
                    <a:pt x="1585" y="2877"/>
                    <a:pt x="1562" y="2922"/>
                  </a:cubicBezTo>
                  <a:cubicBezTo>
                    <a:pt x="1562" y="2945"/>
                    <a:pt x="1539" y="2968"/>
                    <a:pt x="1539" y="2991"/>
                  </a:cubicBezTo>
                  <a:cubicBezTo>
                    <a:pt x="1516" y="3014"/>
                    <a:pt x="1516" y="3014"/>
                    <a:pt x="1516" y="3036"/>
                  </a:cubicBezTo>
                  <a:cubicBezTo>
                    <a:pt x="1493" y="3059"/>
                    <a:pt x="1493" y="3082"/>
                    <a:pt x="1493" y="3105"/>
                  </a:cubicBezTo>
                  <a:cubicBezTo>
                    <a:pt x="1425" y="3196"/>
                    <a:pt x="1357" y="3310"/>
                    <a:pt x="1288" y="3402"/>
                  </a:cubicBezTo>
                  <a:cubicBezTo>
                    <a:pt x="1220" y="3561"/>
                    <a:pt x="1128" y="3698"/>
                    <a:pt x="1037" y="3858"/>
                  </a:cubicBezTo>
                  <a:cubicBezTo>
                    <a:pt x="1014" y="3927"/>
                    <a:pt x="991" y="3972"/>
                    <a:pt x="946" y="4041"/>
                  </a:cubicBezTo>
                  <a:cubicBezTo>
                    <a:pt x="900" y="4155"/>
                    <a:pt x="832" y="4269"/>
                    <a:pt x="786" y="4383"/>
                  </a:cubicBezTo>
                  <a:cubicBezTo>
                    <a:pt x="695" y="4543"/>
                    <a:pt x="649" y="4703"/>
                    <a:pt x="580" y="4862"/>
                  </a:cubicBezTo>
                  <a:cubicBezTo>
                    <a:pt x="535" y="4931"/>
                    <a:pt x="512" y="4999"/>
                    <a:pt x="466" y="5091"/>
                  </a:cubicBezTo>
                  <a:cubicBezTo>
                    <a:pt x="444" y="5159"/>
                    <a:pt x="421" y="5228"/>
                    <a:pt x="398" y="5319"/>
                  </a:cubicBezTo>
                  <a:cubicBezTo>
                    <a:pt x="352" y="5479"/>
                    <a:pt x="307" y="5638"/>
                    <a:pt x="261" y="5798"/>
                  </a:cubicBezTo>
                  <a:cubicBezTo>
                    <a:pt x="215" y="5935"/>
                    <a:pt x="170" y="6095"/>
                    <a:pt x="147" y="6255"/>
                  </a:cubicBezTo>
                  <a:cubicBezTo>
                    <a:pt x="124" y="6346"/>
                    <a:pt x="101" y="6415"/>
                    <a:pt x="78" y="6506"/>
                  </a:cubicBezTo>
                  <a:cubicBezTo>
                    <a:pt x="78" y="6529"/>
                    <a:pt x="78" y="6552"/>
                    <a:pt x="78" y="6574"/>
                  </a:cubicBezTo>
                  <a:cubicBezTo>
                    <a:pt x="55" y="6620"/>
                    <a:pt x="55" y="6643"/>
                    <a:pt x="33" y="6666"/>
                  </a:cubicBezTo>
                  <a:cubicBezTo>
                    <a:pt x="33" y="6688"/>
                    <a:pt x="33" y="6711"/>
                    <a:pt x="33" y="6757"/>
                  </a:cubicBezTo>
                  <a:cubicBezTo>
                    <a:pt x="0" y="6805"/>
                    <a:pt x="48" y="6854"/>
                    <a:pt x="95" y="6854"/>
                  </a:cubicBezTo>
                  <a:cubicBezTo>
                    <a:pt x="114" y="6854"/>
                    <a:pt x="133" y="6845"/>
                    <a:pt x="147" y="6825"/>
                  </a:cubicBezTo>
                  <a:cubicBezTo>
                    <a:pt x="170" y="6803"/>
                    <a:pt x="192" y="6780"/>
                    <a:pt x="192" y="6757"/>
                  </a:cubicBezTo>
                  <a:cubicBezTo>
                    <a:pt x="192" y="6734"/>
                    <a:pt x="215" y="6711"/>
                    <a:pt x="215" y="6688"/>
                  </a:cubicBezTo>
                  <a:cubicBezTo>
                    <a:pt x="238" y="6643"/>
                    <a:pt x="261" y="6597"/>
                    <a:pt x="261" y="6552"/>
                  </a:cubicBezTo>
                  <a:cubicBezTo>
                    <a:pt x="307" y="6437"/>
                    <a:pt x="352" y="6323"/>
                    <a:pt x="398" y="6232"/>
                  </a:cubicBezTo>
                  <a:cubicBezTo>
                    <a:pt x="421" y="6141"/>
                    <a:pt x="466" y="6049"/>
                    <a:pt x="489" y="5958"/>
                  </a:cubicBezTo>
                  <a:cubicBezTo>
                    <a:pt x="535" y="5844"/>
                    <a:pt x="580" y="5753"/>
                    <a:pt x="626" y="5661"/>
                  </a:cubicBezTo>
                  <a:cubicBezTo>
                    <a:pt x="626" y="5638"/>
                    <a:pt x="649" y="5616"/>
                    <a:pt x="672" y="5593"/>
                  </a:cubicBezTo>
                  <a:cubicBezTo>
                    <a:pt x="672" y="5559"/>
                    <a:pt x="684" y="5526"/>
                    <a:pt x="700" y="5501"/>
                  </a:cubicBezTo>
                  <a:lnTo>
                    <a:pt x="700" y="5501"/>
                  </a:lnTo>
                  <a:cubicBezTo>
                    <a:pt x="698" y="5501"/>
                    <a:pt x="696" y="5502"/>
                    <a:pt x="695" y="5502"/>
                  </a:cubicBezTo>
                  <a:cubicBezTo>
                    <a:pt x="832" y="5250"/>
                    <a:pt x="946" y="4999"/>
                    <a:pt x="1083" y="4748"/>
                  </a:cubicBezTo>
                  <a:cubicBezTo>
                    <a:pt x="1220" y="4474"/>
                    <a:pt x="1357" y="4223"/>
                    <a:pt x="1493" y="3972"/>
                  </a:cubicBezTo>
                  <a:cubicBezTo>
                    <a:pt x="1562" y="3858"/>
                    <a:pt x="1653" y="3721"/>
                    <a:pt x="1722" y="3607"/>
                  </a:cubicBezTo>
                  <a:cubicBezTo>
                    <a:pt x="1790" y="3470"/>
                    <a:pt x="1859" y="3356"/>
                    <a:pt x="1927" y="3219"/>
                  </a:cubicBezTo>
                  <a:cubicBezTo>
                    <a:pt x="2018" y="3082"/>
                    <a:pt x="2110" y="2945"/>
                    <a:pt x="2224" y="2831"/>
                  </a:cubicBezTo>
                  <a:cubicBezTo>
                    <a:pt x="2315" y="2694"/>
                    <a:pt x="2406" y="2580"/>
                    <a:pt x="2498" y="2443"/>
                  </a:cubicBezTo>
                  <a:cubicBezTo>
                    <a:pt x="2566" y="2374"/>
                    <a:pt x="2635" y="2283"/>
                    <a:pt x="2680" y="2215"/>
                  </a:cubicBezTo>
                  <a:cubicBezTo>
                    <a:pt x="2726" y="2169"/>
                    <a:pt x="2795" y="2101"/>
                    <a:pt x="2840" y="2055"/>
                  </a:cubicBezTo>
                  <a:cubicBezTo>
                    <a:pt x="2886" y="1986"/>
                    <a:pt x="2954" y="1918"/>
                    <a:pt x="3000" y="1872"/>
                  </a:cubicBezTo>
                  <a:cubicBezTo>
                    <a:pt x="3114" y="1758"/>
                    <a:pt x="3228" y="1644"/>
                    <a:pt x="3342" y="1530"/>
                  </a:cubicBezTo>
                  <a:cubicBezTo>
                    <a:pt x="3411" y="1484"/>
                    <a:pt x="3479" y="1416"/>
                    <a:pt x="3525" y="1347"/>
                  </a:cubicBezTo>
                  <a:cubicBezTo>
                    <a:pt x="3593" y="1302"/>
                    <a:pt x="3662" y="1233"/>
                    <a:pt x="3730" y="1188"/>
                  </a:cubicBezTo>
                  <a:cubicBezTo>
                    <a:pt x="3844" y="1096"/>
                    <a:pt x="3981" y="982"/>
                    <a:pt x="4118" y="891"/>
                  </a:cubicBezTo>
                  <a:cubicBezTo>
                    <a:pt x="4164" y="868"/>
                    <a:pt x="4187" y="822"/>
                    <a:pt x="4233" y="800"/>
                  </a:cubicBezTo>
                  <a:cubicBezTo>
                    <a:pt x="4301" y="754"/>
                    <a:pt x="4369" y="708"/>
                    <a:pt x="4438" y="685"/>
                  </a:cubicBezTo>
                  <a:cubicBezTo>
                    <a:pt x="4461" y="640"/>
                    <a:pt x="4506" y="617"/>
                    <a:pt x="4552" y="594"/>
                  </a:cubicBezTo>
                  <a:cubicBezTo>
                    <a:pt x="4598" y="571"/>
                    <a:pt x="4621" y="548"/>
                    <a:pt x="4643" y="526"/>
                  </a:cubicBezTo>
                  <a:cubicBezTo>
                    <a:pt x="4757" y="457"/>
                    <a:pt x="4872" y="389"/>
                    <a:pt x="4986" y="343"/>
                  </a:cubicBezTo>
                  <a:cubicBezTo>
                    <a:pt x="5100" y="275"/>
                    <a:pt x="5214" y="206"/>
                    <a:pt x="5328" y="160"/>
                  </a:cubicBezTo>
                  <a:cubicBezTo>
                    <a:pt x="5374" y="138"/>
                    <a:pt x="5397" y="92"/>
                    <a:pt x="5374" y="46"/>
                  </a:cubicBezTo>
                  <a:cubicBezTo>
                    <a:pt x="5351" y="1"/>
                    <a:pt x="5328" y="1"/>
                    <a:pt x="530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813;p58">
              <a:extLst>
                <a:ext uri="{FF2B5EF4-FFF2-40B4-BE49-F238E27FC236}">
                  <a16:creationId xmlns:a16="http://schemas.microsoft.com/office/drawing/2014/main" id="{58956FC9-2860-0C83-530E-85AF2ED3A7B7}"/>
                </a:ext>
              </a:extLst>
            </p:cNvPr>
            <p:cNvSpPr/>
            <p:nvPr/>
          </p:nvSpPr>
          <p:spPr>
            <a:xfrm>
              <a:off x="4637835" y="3254475"/>
              <a:ext cx="372016" cy="732208"/>
            </a:xfrm>
            <a:custGeom>
              <a:avLst/>
              <a:gdLst/>
              <a:ahLst/>
              <a:cxnLst/>
              <a:rect l="l" t="t" r="r" b="b"/>
              <a:pathLst>
                <a:path w="7898" h="15545" extrusionOk="0">
                  <a:moveTo>
                    <a:pt x="2077" y="4269"/>
                  </a:moveTo>
                  <a:cubicBezTo>
                    <a:pt x="2077" y="4292"/>
                    <a:pt x="2077" y="4292"/>
                    <a:pt x="2100" y="4292"/>
                  </a:cubicBezTo>
                  <a:lnTo>
                    <a:pt x="2077" y="4269"/>
                  </a:lnTo>
                  <a:close/>
                  <a:moveTo>
                    <a:pt x="4406" y="9062"/>
                  </a:moveTo>
                  <a:cubicBezTo>
                    <a:pt x="4406" y="9062"/>
                    <a:pt x="4406" y="9075"/>
                    <a:pt x="4415" y="9081"/>
                  </a:cubicBezTo>
                  <a:lnTo>
                    <a:pt x="4415" y="9081"/>
                  </a:lnTo>
                  <a:cubicBezTo>
                    <a:pt x="4412" y="9075"/>
                    <a:pt x="4409" y="9069"/>
                    <a:pt x="4406" y="9062"/>
                  </a:cubicBezTo>
                  <a:close/>
                  <a:moveTo>
                    <a:pt x="5995" y="11646"/>
                  </a:moveTo>
                  <a:cubicBezTo>
                    <a:pt x="5998" y="11652"/>
                    <a:pt x="6001" y="11658"/>
                    <a:pt x="6003" y="11665"/>
                  </a:cubicBezTo>
                  <a:cubicBezTo>
                    <a:pt x="6003" y="11665"/>
                    <a:pt x="6003" y="11653"/>
                    <a:pt x="5995" y="11646"/>
                  </a:cubicBezTo>
                  <a:close/>
                  <a:moveTo>
                    <a:pt x="137" y="1"/>
                  </a:moveTo>
                  <a:cubicBezTo>
                    <a:pt x="114" y="1"/>
                    <a:pt x="92" y="1"/>
                    <a:pt x="69" y="24"/>
                  </a:cubicBezTo>
                  <a:cubicBezTo>
                    <a:pt x="23" y="46"/>
                    <a:pt x="0" y="115"/>
                    <a:pt x="46" y="183"/>
                  </a:cubicBezTo>
                  <a:cubicBezTo>
                    <a:pt x="69" y="206"/>
                    <a:pt x="92" y="252"/>
                    <a:pt x="114" y="298"/>
                  </a:cubicBezTo>
                  <a:cubicBezTo>
                    <a:pt x="160" y="412"/>
                    <a:pt x="206" y="526"/>
                    <a:pt x="251" y="640"/>
                  </a:cubicBezTo>
                  <a:cubicBezTo>
                    <a:pt x="320" y="777"/>
                    <a:pt x="366" y="914"/>
                    <a:pt x="434" y="1028"/>
                  </a:cubicBezTo>
                  <a:cubicBezTo>
                    <a:pt x="457" y="1051"/>
                    <a:pt x="457" y="1074"/>
                    <a:pt x="480" y="1096"/>
                  </a:cubicBezTo>
                  <a:cubicBezTo>
                    <a:pt x="525" y="1188"/>
                    <a:pt x="571" y="1302"/>
                    <a:pt x="617" y="1393"/>
                  </a:cubicBezTo>
                  <a:lnTo>
                    <a:pt x="639" y="1416"/>
                  </a:lnTo>
                  <a:cubicBezTo>
                    <a:pt x="662" y="1484"/>
                    <a:pt x="708" y="1553"/>
                    <a:pt x="754" y="1621"/>
                  </a:cubicBezTo>
                  <a:cubicBezTo>
                    <a:pt x="754" y="1667"/>
                    <a:pt x="776" y="1690"/>
                    <a:pt x="799" y="1713"/>
                  </a:cubicBezTo>
                  <a:lnTo>
                    <a:pt x="776" y="1713"/>
                  </a:lnTo>
                  <a:cubicBezTo>
                    <a:pt x="799" y="1713"/>
                    <a:pt x="799" y="1713"/>
                    <a:pt x="799" y="1736"/>
                  </a:cubicBezTo>
                  <a:cubicBezTo>
                    <a:pt x="799" y="1736"/>
                    <a:pt x="799" y="1758"/>
                    <a:pt x="822" y="1758"/>
                  </a:cubicBezTo>
                  <a:cubicBezTo>
                    <a:pt x="891" y="1895"/>
                    <a:pt x="936" y="2032"/>
                    <a:pt x="1005" y="2169"/>
                  </a:cubicBezTo>
                  <a:cubicBezTo>
                    <a:pt x="1073" y="2306"/>
                    <a:pt x="1119" y="2443"/>
                    <a:pt x="1187" y="2580"/>
                  </a:cubicBezTo>
                  <a:cubicBezTo>
                    <a:pt x="1324" y="2854"/>
                    <a:pt x="1484" y="3105"/>
                    <a:pt x="1621" y="3379"/>
                  </a:cubicBezTo>
                  <a:cubicBezTo>
                    <a:pt x="1644" y="3425"/>
                    <a:pt x="1667" y="3470"/>
                    <a:pt x="1689" y="3516"/>
                  </a:cubicBezTo>
                  <a:lnTo>
                    <a:pt x="1689" y="3493"/>
                  </a:lnTo>
                  <a:cubicBezTo>
                    <a:pt x="1689" y="3505"/>
                    <a:pt x="1695" y="3516"/>
                    <a:pt x="1701" y="3528"/>
                  </a:cubicBezTo>
                  <a:lnTo>
                    <a:pt x="1701" y="3528"/>
                  </a:lnTo>
                  <a:cubicBezTo>
                    <a:pt x="1698" y="3525"/>
                    <a:pt x="1694" y="3521"/>
                    <a:pt x="1689" y="3516"/>
                  </a:cubicBezTo>
                  <a:lnTo>
                    <a:pt x="1689" y="3516"/>
                  </a:lnTo>
                  <a:cubicBezTo>
                    <a:pt x="1697" y="3527"/>
                    <a:pt x="1703" y="3537"/>
                    <a:pt x="1710" y="3547"/>
                  </a:cubicBezTo>
                  <a:lnTo>
                    <a:pt x="1710" y="3547"/>
                  </a:lnTo>
                  <a:cubicBezTo>
                    <a:pt x="1711" y="3552"/>
                    <a:pt x="1712" y="3557"/>
                    <a:pt x="1712" y="3562"/>
                  </a:cubicBezTo>
                  <a:cubicBezTo>
                    <a:pt x="1712" y="3557"/>
                    <a:pt x="1712" y="3554"/>
                    <a:pt x="1712" y="3551"/>
                  </a:cubicBezTo>
                  <a:lnTo>
                    <a:pt x="1712" y="3551"/>
                  </a:lnTo>
                  <a:cubicBezTo>
                    <a:pt x="1743" y="3602"/>
                    <a:pt x="1762" y="3642"/>
                    <a:pt x="1781" y="3698"/>
                  </a:cubicBezTo>
                  <a:cubicBezTo>
                    <a:pt x="1849" y="3813"/>
                    <a:pt x="1895" y="3927"/>
                    <a:pt x="1963" y="4041"/>
                  </a:cubicBezTo>
                  <a:cubicBezTo>
                    <a:pt x="1963" y="4049"/>
                    <a:pt x="1963" y="4058"/>
                    <a:pt x="1964" y="4065"/>
                  </a:cubicBezTo>
                  <a:lnTo>
                    <a:pt x="1964" y="4065"/>
                  </a:lnTo>
                  <a:cubicBezTo>
                    <a:pt x="1964" y="4065"/>
                    <a:pt x="1964" y="4064"/>
                    <a:pt x="1964" y="4064"/>
                  </a:cubicBezTo>
                  <a:lnTo>
                    <a:pt x="1964" y="4064"/>
                  </a:lnTo>
                  <a:cubicBezTo>
                    <a:pt x="1964" y="4064"/>
                    <a:pt x="1964" y="4065"/>
                    <a:pt x="1964" y="4065"/>
                  </a:cubicBezTo>
                  <a:lnTo>
                    <a:pt x="1964" y="4065"/>
                  </a:lnTo>
                  <a:cubicBezTo>
                    <a:pt x="1966" y="4076"/>
                    <a:pt x="1971" y="4085"/>
                    <a:pt x="1983" y="4086"/>
                  </a:cubicBezTo>
                  <a:lnTo>
                    <a:pt x="1983" y="4086"/>
                  </a:lnTo>
                  <a:cubicBezTo>
                    <a:pt x="1986" y="4092"/>
                    <a:pt x="1986" y="4098"/>
                    <a:pt x="1986" y="4109"/>
                  </a:cubicBezTo>
                  <a:cubicBezTo>
                    <a:pt x="1986" y="4109"/>
                    <a:pt x="1986" y="4109"/>
                    <a:pt x="1986" y="4087"/>
                  </a:cubicBezTo>
                  <a:cubicBezTo>
                    <a:pt x="2009" y="4155"/>
                    <a:pt x="2055" y="4223"/>
                    <a:pt x="2100" y="4292"/>
                  </a:cubicBezTo>
                  <a:cubicBezTo>
                    <a:pt x="2100" y="4338"/>
                    <a:pt x="2123" y="4360"/>
                    <a:pt x="2123" y="4383"/>
                  </a:cubicBezTo>
                  <a:cubicBezTo>
                    <a:pt x="2169" y="4452"/>
                    <a:pt x="2192" y="4520"/>
                    <a:pt x="2237" y="4566"/>
                  </a:cubicBezTo>
                  <a:cubicBezTo>
                    <a:pt x="2260" y="4657"/>
                    <a:pt x="2306" y="4748"/>
                    <a:pt x="2351" y="4840"/>
                  </a:cubicBezTo>
                  <a:cubicBezTo>
                    <a:pt x="2374" y="4931"/>
                    <a:pt x="2420" y="5000"/>
                    <a:pt x="2466" y="5091"/>
                  </a:cubicBezTo>
                  <a:cubicBezTo>
                    <a:pt x="2534" y="5251"/>
                    <a:pt x="2625" y="5433"/>
                    <a:pt x="2694" y="5593"/>
                  </a:cubicBezTo>
                  <a:cubicBezTo>
                    <a:pt x="2717" y="5639"/>
                    <a:pt x="2739" y="5661"/>
                    <a:pt x="2762" y="5707"/>
                  </a:cubicBezTo>
                  <a:cubicBezTo>
                    <a:pt x="2740" y="5685"/>
                    <a:pt x="2739" y="5684"/>
                    <a:pt x="2739" y="5684"/>
                  </a:cubicBezTo>
                  <a:lnTo>
                    <a:pt x="2739" y="5684"/>
                  </a:lnTo>
                  <a:cubicBezTo>
                    <a:pt x="2808" y="5798"/>
                    <a:pt x="2854" y="5935"/>
                    <a:pt x="2922" y="6049"/>
                  </a:cubicBezTo>
                  <a:cubicBezTo>
                    <a:pt x="2990" y="6186"/>
                    <a:pt x="3036" y="6301"/>
                    <a:pt x="3105" y="6438"/>
                  </a:cubicBezTo>
                  <a:cubicBezTo>
                    <a:pt x="3150" y="6552"/>
                    <a:pt x="3219" y="6689"/>
                    <a:pt x="3287" y="6803"/>
                  </a:cubicBezTo>
                  <a:cubicBezTo>
                    <a:pt x="3356" y="6963"/>
                    <a:pt x="3424" y="7099"/>
                    <a:pt x="3493" y="7236"/>
                  </a:cubicBezTo>
                  <a:cubicBezTo>
                    <a:pt x="3561" y="7328"/>
                    <a:pt x="3607" y="7419"/>
                    <a:pt x="3652" y="7533"/>
                  </a:cubicBezTo>
                  <a:cubicBezTo>
                    <a:pt x="3652" y="7533"/>
                    <a:pt x="3652" y="7533"/>
                    <a:pt x="3652" y="7510"/>
                  </a:cubicBezTo>
                  <a:cubicBezTo>
                    <a:pt x="3652" y="7522"/>
                    <a:pt x="3658" y="7533"/>
                    <a:pt x="3664" y="7545"/>
                  </a:cubicBezTo>
                  <a:lnTo>
                    <a:pt x="3664" y="7545"/>
                  </a:lnTo>
                  <a:cubicBezTo>
                    <a:pt x="3661" y="7542"/>
                    <a:pt x="3657" y="7538"/>
                    <a:pt x="3652" y="7533"/>
                  </a:cubicBezTo>
                  <a:lnTo>
                    <a:pt x="3652" y="7533"/>
                  </a:lnTo>
                  <a:cubicBezTo>
                    <a:pt x="3659" y="7545"/>
                    <a:pt x="3666" y="7559"/>
                    <a:pt x="3675" y="7574"/>
                  </a:cubicBezTo>
                  <a:lnTo>
                    <a:pt x="3675" y="7574"/>
                  </a:lnTo>
                  <a:cubicBezTo>
                    <a:pt x="3675" y="7576"/>
                    <a:pt x="3675" y="7577"/>
                    <a:pt x="3675" y="7579"/>
                  </a:cubicBezTo>
                  <a:cubicBezTo>
                    <a:pt x="3675" y="7577"/>
                    <a:pt x="3675" y="7576"/>
                    <a:pt x="3675" y="7575"/>
                  </a:cubicBezTo>
                  <a:lnTo>
                    <a:pt x="3675" y="7575"/>
                  </a:lnTo>
                  <a:cubicBezTo>
                    <a:pt x="3690" y="7600"/>
                    <a:pt x="3706" y="7627"/>
                    <a:pt x="3721" y="7651"/>
                  </a:cubicBezTo>
                  <a:lnTo>
                    <a:pt x="3721" y="7651"/>
                  </a:lnTo>
                  <a:cubicBezTo>
                    <a:pt x="3721" y="7650"/>
                    <a:pt x="3721" y="7649"/>
                    <a:pt x="3721" y="7647"/>
                  </a:cubicBezTo>
                  <a:lnTo>
                    <a:pt x="3721" y="7647"/>
                  </a:lnTo>
                  <a:cubicBezTo>
                    <a:pt x="3722" y="7651"/>
                    <a:pt x="3723" y="7654"/>
                    <a:pt x="3725" y="7658"/>
                  </a:cubicBezTo>
                  <a:lnTo>
                    <a:pt x="3725" y="7658"/>
                  </a:lnTo>
                  <a:cubicBezTo>
                    <a:pt x="3723" y="7656"/>
                    <a:pt x="3722" y="7654"/>
                    <a:pt x="3721" y="7651"/>
                  </a:cubicBezTo>
                  <a:lnTo>
                    <a:pt x="3721" y="7651"/>
                  </a:lnTo>
                  <a:cubicBezTo>
                    <a:pt x="3721" y="7667"/>
                    <a:pt x="3722" y="7671"/>
                    <a:pt x="3735" y="7684"/>
                  </a:cubicBezTo>
                  <a:lnTo>
                    <a:pt x="3735" y="7684"/>
                  </a:lnTo>
                  <a:cubicBezTo>
                    <a:pt x="3731" y="7675"/>
                    <a:pt x="3728" y="7667"/>
                    <a:pt x="3725" y="7658"/>
                  </a:cubicBezTo>
                  <a:lnTo>
                    <a:pt x="3725" y="7658"/>
                  </a:lnTo>
                  <a:cubicBezTo>
                    <a:pt x="3732" y="7670"/>
                    <a:pt x="3738" y="7682"/>
                    <a:pt x="3744" y="7693"/>
                  </a:cubicBezTo>
                  <a:cubicBezTo>
                    <a:pt x="3740" y="7690"/>
                    <a:pt x="3738" y="7687"/>
                    <a:pt x="3735" y="7684"/>
                  </a:cubicBezTo>
                  <a:lnTo>
                    <a:pt x="3735" y="7684"/>
                  </a:lnTo>
                  <a:cubicBezTo>
                    <a:pt x="3759" y="7740"/>
                    <a:pt x="3793" y="7797"/>
                    <a:pt x="3812" y="7853"/>
                  </a:cubicBezTo>
                  <a:cubicBezTo>
                    <a:pt x="3858" y="7921"/>
                    <a:pt x="3903" y="8012"/>
                    <a:pt x="3926" y="8104"/>
                  </a:cubicBezTo>
                  <a:cubicBezTo>
                    <a:pt x="3995" y="8264"/>
                    <a:pt x="4086" y="8423"/>
                    <a:pt x="4177" y="8583"/>
                  </a:cubicBezTo>
                  <a:lnTo>
                    <a:pt x="4155" y="8583"/>
                  </a:lnTo>
                  <a:cubicBezTo>
                    <a:pt x="4177" y="8606"/>
                    <a:pt x="4177" y="8629"/>
                    <a:pt x="4200" y="8652"/>
                  </a:cubicBezTo>
                  <a:cubicBezTo>
                    <a:pt x="4246" y="8743"/>
                    <a:pt x="4269" y="8811"/>
                    <a:pt x="4314" y="8903"/>
                  </a:cubicBezTo>
                  <a:cubicBezTo>
                    <a:pt x="4337" y="8948"/>
                    <a:pt x="4360" y="8994"/>
                    <a:pt x="4406" y="9040"/>
                  </a:cubicBezTo>
                  <a:cubicBezTo>
                    <a:pt x="4383" y="9040"/>
                    <a:pt x="4383" y="9017"/>
                    <a:pt x="4383" y="9017"/>
                  </a:cubicBezTo>
                  <a:lnTo>
                    <a:pt x="4383" y="9017"/>
                  </a:lnTo>
                  <a:cubicBezTo>
                    <a:pt x="4383" y="9040"/>
                    <a:pt x="4406" y="9062"/>
                    <a:pt x="4428" y="9085"/>
                  </a:cubicBezTo>
                  <a:cubicBezTo>
                    <a:pt x="4422" y="9085"/>
                    <a:pt x="4418" y="9084"/>
                    <a:pt x="4415" y="9081"/>
                  </a:cubicBezTo>
                  <a:lnTo>
                    <a:pt x="4415" y="9081"/>
                  </a:lnTo>
                  <a:cubicBezTo>
                    <a:pt x="4455" y="9166"/>
                    <a:pt x="4477" y="9250"/>
                    <a:pt x="4520" y="9314"/>
                  </a:cubicBezTo>
                  <a:cubicBezTo>
                    <a:pt x="4565" y="9405"/>
                    <a:pt x="4611" y="9473"/>
                    <a:pt x="4634" y="9565"/>
                  </a:cubicBezTo>
                  <a:cubicBezTo>
                    <a:pt x="4680" y="9633"/>
                    <a:pt x="4702" y="9724"/>
                    <a:pt x="4748" y="9793"/>
                  </a:cubicBezTo>
                  <a:cubicBezTo>
                    <a:pt x="4794" y="9884"/>
                    <a:pt x="4839" y="9975"/>
                    <a:pt x="4885" y="10067"/>
                  </a:cubicBezTo>
                  <a:cubicBezTo>
                    <a:pt x="4885" y="10090"/>
                    <a:pt x="4908" y="10112"/>
                    <a:pt x="4908" y="10135"/>
                  </a:cubicBezTo>
                  <a:lnTo>
                    <a:pt x="4908" y="10090"/>
                  </a:lnTo>
                  <a:cubicBezTo>
                    <a:pt x="4931" y="10181"/>
                    <a:pt x="4976" y="10249"/>
                    <a:pt x="5022" y="10318"/>
                  </a:cubicBezTo>
                  <a:cubicBezTo>
                    <a:pt x="5068" y="10409"/>
                    <a:pt x="5113" y="10523"/>
                    <a:pt x="5159" y="10615"/>
                  </a:cubicBezTo>
                  <a:cubicBezTo>
                    <a:pt x="5205" y="10706"/>
                    <a:pt x="5250" y="10797"/>
                    <a:pt x="5296" y="10888"/>
                  </a:cubicBezTo>
                  <a:cubicBezTo>
                    <a:pt x="5341" y="10980"/>
                    <a:pt x="5387" y="11094"/>
                    <a:pt x="5433" y="11208"/>
                  </a:cubicBezTo>
                  <a:cubicBezTo>
                    <a:pt x="5524" y="11413"/>
                    <a:pt x="5615" y="11619"/>
                    <a:pt x="5730" y="11801"/>
                  </a:cubicBezTo>
                  <a:cubicBezTo>
                    <a:pt x="5752" y="11870"/>
                    <a:pt x="5775" y="11938"/>
                    <a:pt x="5821" y="12007"/>
                  </a:cubicBezTo>
                  <a:cubicBezTo>
                    <a:pt x="5844" y="12075"/>
                    <a:pt x="5889" y="12144"/>
                    <a:pt x="5912" y="12212"/>
                  </a:cubicBezTo>
                  <a:cubicBezTo>
                    <a:pt x="6049" y="12463"/>
                    <a:pt x="6163" y="12714"/>
                    <a:pt x="6277" y="12943"/>
                  </a:cubicBezTo>
                  <a:cubicBezTo>
                    <a:pt x="6391" y="13171"/>
                    <a:pt x="6528" y="13399"/>
                    <a:pt x="6643" y="13627"/>
                  </a:cubicBezTo>
                  <a:cubicBezTo>
                    <a:pt x="6620" y="13605"/>
                    <a:pt x="6620" y="13605"/>
                    <a:pt x="6620" y="13605"/>
                  </a:cubicBezTo>
                  <a:lnTo>
                    <a:pt x="6620" y="13605"/>
                  </a:lnTo>
                  <a:cubicBezTo>
                    <a:pt x="6643" y="13650"/>
                    <a:pt x="6665" y="13673"/>
                    <a:pt x="6665" y="13696"/>
                  </a:cubicBezTo>
                  <a:cubicBezTo>
                    <a:pt x="6688" y="13742"/>
                    <a:pt x="6711" y="13787"/>
                    <a:pt x="6757" y="13833"/>
                  </a:cubicBezTo>
                  <a:cubicBezTo>
                    <a:pt x="6757" y="13856"/>
                    <a:pt x="6757" y="13879"/>
                    <a:pt x="6779" y="13901"/>
                  </a:cubicBezTo>
                  <a:cubicBezTo>
                    <a:pt x="6779" y="13924"/>
                    <a:pt x="6802" y="13947"/>
                    <a:pt x="6802" y="13970"/>
                  </a:cubicBezTo>
                  <a:cubicBezTo>
                    <a:pt x="6871" y="14084"/>
                    <a:pt x="6916" y="14198"/>
                    <a:pt x="6962" y="14289"/>
                  </a:cubicBezTo>
                  <a:cubicBezTo>
                    <a:pt x="6962" y="14289"/>
                    <a:pt x="6962" y="14267"/>
                    <a:pt x="6962" y="14267"/>
                  </a:cubicBezTo>
                  <a:cubicBezTo>
                    <a:pt x="7031" y="14404"/>
                    <a:pt x="7099" y="14540"/>
                    <a:pt x="7168" y="14677"/>
                  </a:cubicBezTo>
                  <a:cubicBezTo>
                    <a:pt x="7236" y="14792"/>
                    <a:pt x="7304" y="14906"/>
                    <a:pt x="7373" y="15020"/>
                  </a:cubicBezTo>
                  <a:cubicBezTo>
                    <a:pt x="7393" y="15079"/>
                    <a:pt x="7412" y="15121"/>
                    <a:pt x="7432" y="15160"/>
                  </a:cubicBezTo>
                  <a:lnTo>
                    <a:pt x="7432" y="15160"/>
                  </a:lnTo>
                  <a:cubicBezTo>
                    <a:pt x="7429" y="15158"/>
                    <a:pt x="7424" y="15157"/>
                    <a:pt x="7419" y="15157"/>
                  </a:cubicBezTo>
                  <a:cubicBezTo>
                    <a:pt x="7464" y="15202"/>
                    <a:pt x="7487" y="15248"/>
                    <a:pt x="7510" y="15294"/>
                  </a:cubicBezTo>
                  <a:cubicBezTo>
                    <a:pt x="7533" y="15362"/>
                    <a:pt x="7578" y="15408"/>
                    <a:pt x="7601" y="15476"/>
                  </a:cubicBezTo>
                  <a:cubicBezTo>
                    <a:pt x="7624" y="15499"/>
                    <a:pt x="7670" y="15545"/>
                    <a:pt x="7692" y="15545"/>
                  </a:cubicBezTo>
                  <a:cubicBezTo>
                    <a:pt x="7738" y="15545"/>
                    <a:pt x="7784" y="15545"/>
                    <a:pt x="7829" y="15522"/>
                  </a:cubicBezTo>
                  <a:cubicBezTo>
                    <a:pt x="7852" y="15499"/>
                    <a:pt x="7875" y="15453"/>
                    <a:pt x="7898" y="15408"/>
                  </a:cubicBezTo>
                  <a:cubicBezTo>
                    <a:pt x="7898" y="15362"/>
                    <a:pt x="7875" y="15339"/>
                    <a:pt x="7875" y="15294"/>
                  </a:cubicBezTo>
                  <a:cubicBezTo>
                    <a:pt x="7829" y="15248"/>
                    <a:pt x="7807" y="15180"/>
                    <a:pt x="7784" y="15134"/>
                  </a:cubicBezTo>
                  <a:cubicBezTo>
                    <a:pt x="7784" y="15134"/>
                    <a:pt x="7784" y="15157"/>
                    <a:pt x="7784" y="15180"/>
                  </a:cubicBezTo>
                  <a:cubicBezTo>
                    <a:pt x="7761" y="15134"/>
                    <a:pt x="7738" y="15088"/>
                    <a:pt x="7715" y="15043"/>
                  </a:cubicBezTo>
                  <a:cubicBezTo>
                    <a:pt x="7692" y="14997"/>
                    <a:pt x="7692" y="14951"/>
                    <a:pt x="7670" y="14906"/>
                  </a:cubicBezTo>
                  <a:cubicBezTo>
                    <a:pt x="7670" y="14929"/>
                    <a:pt x="7670" y="14929"/>
                    <a:pt x="7670" y="14929"/>
                  </a:cubicBezTo>
                  <a:cubicBezTo>
                    <a:pt x="7601" y="14814"/>
                    <a:pt x="7533" y="14677"/>
                    <a:pt x="7464" y="14563"/>
                  </a:cubicBezTo>
                  <a:cubicBezTo>
                    <a:pt x="7396" y="14449"/>
                    <a:pt x="7327" y="14312"/>
                    <a:pt x="7259" y="14175"/>
                  </a:cubicBezTo>
                  <a:cubicBezTo>
                    <a:pt x="7259" y="14152"/>
                    <a:pt x="7236" y="14130"/>
                    <a:pt x="7236" y="14130"/>
                  </a:cubicBezTo>
                  <a:cubicBezTo>
                    <a:pt x="7190" y="14038"/>
                    <a:pt x="7145" y="13947"/>
                    <a:pt x="7099" y="13856"/>
                  </a:cubicBezTo>
                  <a:cubicBezTo>
                    <a:pt x="7099" y="13833"/>
                    <a:pt x="7099" y="13810"/>
                    <a:pt x="7076" y="13810"/>
                  </a:cubicBezTo>
                  <a:cubicBezTo>
                    <a:pt x="7053" y="13742"/>
                    <a:pt x="7008" y="13673"/>
                    <a:pt x="6985" y="13605"/>
                  </a:cubicBezTo>
                  <a:cubicBezTo>
                    <a:pt x="6962" y="13582"/>
                    <a:pt x="6962" y="13536"/>
                    <a:pt x="6939" y="13513"/>
                  </a:cubicBezTo>
                  <a:cubicBezTo>
                    <a:pt x="6802" y="13239"/>
                    <a:pt x="6643" y="12966"/>
                    <a:pt x="6506" y="12692"/>
                  </a:cubicBezTo>
                  <a:cubicBezTo>
                    <a:pt x="6391" y="12441"/>
                    <a:pt x="6277" y="12189"/>
                    <a:pt x="6140" y="11938"/>
                  </a:cubicBezTo>
                  <a:cubicBezTo>
                    <a:pt x="6095" y="11847"/>
                    <a:pt x="6049" y="11733"/>
                    <a:pt x="5981" y="11642"/>
                  </a:cubicBezTo>
                  <a:cubicBezTo>
                    <a:pt x="5987" y="11642"/>
                    <a:pt x="5992" y="11644"/>
                    <a:pt x="5995" y="11646"/>
                  </a:cubicBezTo>
                  <a:lnTo>
                    <a:pt x="5995" y="11646"/>
                  </a:lnTo>
                  <a:cubicBezTo>
                    <a:pt x="5907" y="11447"/>
                    <a:pt x="5817" y="11248"/>
                    <a:pt x="5707" y="11048"/>
                  </a:cubicBezTo>
                  <a:cubicBezTo>
                    <a:pt x="5684" y="11003"/>
                    <a:pt x="5661" y="10934"/>
                    <a:pt x="5638" y="10888"/>
                  </a:cubicBezTo>
                  <a:cubicBezTo>
                    <a:pt x="5615" y="10820"/>
                    <a:pt x="5593" y="10751"/>
                    <a:pt x="5547" y="10706"/>
                  </a:cubicBezTo>
                  <a:cubicBezTo>
                    <a:pt x="5501" y="10592"/>
                    <a:pt x="5456" y="10478"/>
                    <a:pt x="5387" y="10363"/>
                  </a:cubicBezTo>
                  <a:cubicBezTo>
                    <a:pt x="5341" y="10249"/>
                    <a:pt x="5273" y="10135"/>
                    <a:pt x="5205" y="10021"/>
                  </a:cubicBezTo>
                  <a:cubicBezTo>
                    <a:pt x="5205" y="9998"/>
                    <a:pt x="5182" y="9975"/>
                    <a:pt x="5182" y="9930"/>
                  </a:cubicBezTo>
                  <a:lnTo>
                    <a:pt x="5182" y="9975"/>
                  </a:lnTo>
                  <a:cubicBezTo>
                    <a:pt x="5159" y="9907"/>
                    <a:pt x="5113" y="9838"/>
                    <a:pt x="5090" y="9770"/>
                  </a:cubicBezTo>
                  <a:cubicBezTo>
                    <a:pt x="5022" y="9633"/>
                    <a:pt x="4953" y="9496"/>
                    <a:pt x="4908" y="9359"/>
                  </a:cubicBezTo>
                  <a:cubicBezTo>
                    <a:pt x="4817" y="9222"/>
                    <a:pt x="4748" y="9062"/>
                    <a:pt x="4680" y="8903"/>
                  </a:cubicBezTo>
                  <a:cubicBezTo>
                    <a:pt x="4680" y="8880"/>
                    <a:pt x="4657" y="8880"/>
                    <a:pt x="4657" y="8857"/>
                  </a:cubicBezTo>
                  <a:cubicBezTo>
                    <a:pt x="4634" y="8811"/>
                    <a:pt x="4588" y="8743"/>
                    <a:pt x="4565" y="8674"/>
                  </a:cubicBezTo>
                  <a:cubicBezTo>
                    <a:pt x="4520" y="8606"/>
                    <a:pt x="4497" y="8537"/>
                    <a:pt x="4451" y="8469"/>
                  </a:cubicBezTo>
                  <a:cubicBezTo>
                    <a:pt x="4428" y="8400"/>
                    <a:pt x="4406" y="8355"/>
                    <a:pt x="4383" y="8309"/>
                  </a:cubicBezTo>
                  <a:cubicBezTo>
                    <a:pt x="4314" y="8172"/>
                    <a:pt x="4246" y="8035"/>
                    <a:pt x="4200" y="7898"/>
                  </a:cubicBezTo>
                  <a:cubicBezTo>
                    <a:pt x="4132" y="7761"/>
                    <a:pt x="4063" y="7647"/>
                    <a:pt x="3995" y="7510"/>
                  </a:cubicBezTo>
                  <a:cubicBezTo>
                    <a:pt x="3972" y="7465"/>
                    <a:pt x="3949" y="7419"/>
                    <a:pt x="3949" y="7373"/>
                  </a:cubicBezTo>
                  <a:cubicBezTo>
                    <a:pt x="3949" y="7396"/>
                    <a:pt x="3949" y="7396"/>
                    <a:pt x="3949" y="7396"/>
                  </a:cubicBezTo>
                  <a:lnTo>
                    <a:pt x="3926" y="7373"/>
                  </a:lnTo>
                  <a:lnTo>
                    <a:pt x="3949" y="7373"/>
                  </a:lnTo>
                  <a:cubicBezTo>
                    <a:pt x="3835" y="7168"/>
                    <a:pt x="3721" y="6985"/>
                    <a:pt x="3607" y="6780"/>
                  </a:cubicBezTo>
                  <a:cubicBezTo>
                    <a:pt x="3515" y="6574"/>
                    <a:pt x="3424" y="6369"/>
                    <a:pt x="3333" y="6164"/>
                  </a:cubicBezTo>
                  <a:cubicBezTo>
                    <a:pt x="3219" y="5958"/>
                    <a:pt x="3127" y="5753"/>
                    <a:pt x="3036" y="5547"/>
                  </a:cubicBezTo>
                  <a:cubicBezTo>
                    <a:pt x="3013" y="5525"/>
                    <a:pt x="3013" y="5502"/>
                    <a:pt x="2990" y="5479"/>
                  </a:cubicBezTo>
                  <a:cubicBezTo>
                    <a:pt x="2990" y="5456"/>
                    <a:pt x="2968" y="5433"/>
                    <a:pt x="2945" y="5388"/>
                  </a:cubicBezTo>
                  <a:cubicBezTo>
                    <a:pt x="2876" y="5251"/>
                    <a:pt x="2808" y="5091"/>
                    <a:pt x="2739" y="4931"/>
                  </a:cubicBezTo>
                  <a:cubicBezTo>
                    <a:pt x="2717" y="4863"/>
                    <a:pt x="2671" y="4771"/>
                    <a:pt x="2625" y="4703"/>
                  </a:cubicBezTo>
                  <a:cubicBezTo>
                    <a:pt x="2580" y="4612"/>
                    <a:pt x="2557" y="4520"/>
                    <a:pt x="2511" y="4429"/>
                  </a:cubicBezTo>
                  <a:cubicBezTo>
                    <a:pt x="2466" y="4338"/>
                    <a:pt x="2420" y="4246"/>
                    <a:pt x="2374" y="4155"/>
                  </a:cubicBezTo>
                  <a:lnTo>
                    <a:pt x="2374" y="4155"/>
                  </a:lnTo>
                  <a:lnTo>
                    <a:pt x="2397" y="4178"/>
                  </a:lnTo>
                  <a:cubicBezTo>
                    <a:pt x="2351" y="4109"/>
                    <a:pt x="2306" y="4041"/>
                    <a:pt x="2260" y="3950"/>
                  </a:cubicBezTo>
                  <a:cubicBezTo>
                    <a:pt x="2260" y="3950"/>
                    <a:pt x="2260" y="3950"/>
                    <a:pt x="2260" y="3927"/>
                  </a:cubicBezTo>
                  <a:cubicBezTo>
                    <a:pt x="2249" y="3915"/>
                    <a:pt x="2243" y="3904"/>
                    <a:pt x="2237" y="3892"/>
                  </a:cubicBezTo>
                  <a:lnTo>
                    <a:pt x="2237" y="3892"/>
                  </a:lnTo>
                  <a:cubicBezTo>
                    <a:pt x="2237" y="3895"/>
                    <a:pt x="2237" y="3899"/>
                    <a:pt x="2237" y="3904"/>
                  </a:cubicBezTo>
                  <a:cubicBezTo>
                    <a:pt x="2230" y="3889"/>
                    <a:pt x="2223" y="3874"/>
                    <a:pt x="2215" y="3859"/>
                  </a:cubicBezTo>
                  <a:lnTo>
                    <a:pt x="2215" y="3859"/>
                  </a:lnTo>
                  <a:cubicBezTo>
                    <a:pt x="2226" y="3870"/>
                    <a:pt x="2232" y="3881"/>
                    <a:pt x="2237" y="3892"/>
                  </a:cubicBezTo>
                  <a:lnTo>
                    <a:pt x="2237" y="3892"/>
                  </a:lnTo>
                  <a:cubicBezTo>
                    <a:pt x="2236" y="3880"/>
                    <a:pt x="2233" y="3876"/>
                    <a:pt x="2215" y="3859"/>
                  </a:cubicBezTo>
                  <a:lnTo>
                    <a:pt x="2215" y="3859"/>
                  </a:lnTo>
                  <a:cubicBezTo>
                    <a:pt x="2215" y="3859"/>
                    <a:pt x="2215" y="3859"/>
                    <a:pt x="2215" y="3859"/>
                  </a:cubicBezTo>
                  <a:lnTo>
                    <a:pt x="2215" y="3859"/>
                  </a:lnTo>
                  <a:cubicBezTo>
                    <a:pt x="2215" y="3859"/>
                    <a:pt x="2215" y="3859"/>
                    <a:pt x="2214" y="3858"/>
                  </a:cubicBezTo>
                  <a:lnTo>
                    <a:pt x="2214" y="3858"/>
                  </a:lnTo>
                  <a:cubicBezTo>
                    <a:pt x="2215" y="3859"/>
                    <a:pt x="2215" y="3859"/>
                    <a:pt x="2215" y="3859"/>
                  </a:cubicBezTo>
                  <a:lnTo>
                    <a:pt x="2215" y="3859"/>
                  </a:lnTo>
                  <a:cubicBezTo>
                    <a:pt x="2154" y="3733"/>
                    <a:pt x="2093" y="3592"/>
                    <a:pt x="2032" y="3470"/>
                  </a:cubicBezTo>
                  <a:cubicBezTo>
                    <a:pt x="2009" y="3447"/>
                    <a:pt x="1986" y="3402"/>
                    <a:pt x="1963" y="3356"/>
                  </a:cubicBezTo>
                  <a:lnTo>
                    <a:pt x="1963" y="3356"/>
                  </a:lnTo>
                  <a:cubicBezTo>
                    <a:pt x="1986" y="3379"/>
                    <a:pt x="1986" y="3379"/>
                    <a:pt x="1986" y="3379"/>
                  </a:cubicBezTo>
                  <a:cubicBezTo>
                    <a:pt x="1918" y="3242"/>
                    <a:pt x="1826" y="3082"/>
                    <a:pt x="1758" y="2945"/>
                  </a:cubicBezTo>
                  <a:cubicBezTo>
                    <a:pt x="1667" y="2785"/>
                    <a:pt x="1598" y="2671"/>
                    <a:pt x="1530" y="2512"/>
                  </a:cubicBezTo>
                  <a:cubicBezTo>
                    <a:pt x="1438" y="2329"/>
                    <a:pt x="1347" y="2146"/>
                    <a:pt x="1256" y="1964"/>
                  </a:cubicBezTo>
                  <a:cubicBezTo>
                    <a:pt x="1210" y="1872"/>
                    <a:pt x="1164" y="1758"/>
                    <a:pt x="1119" y="1667"/>
                  </a:cubicBezTo>
                  <a:cubicBezTo>
                    <a:pt x="1073" y="1576"/>
                    <a:pt x="1028" y="1484"/>
                    <a:pt x="982" y="1393"/>
                  </a:cubicBezTo>
                  <a:cubicBezTo>
                    <a:pt x="936" y="1325"/>
                    <a:pt x="913" y="1256"/>
                    <a:pt x="868" y="1188"/>
                  </a:cubicBezTo>
                  <a:cubicBezTo>
                    <a:pt x="822" y="1119"/>
                    <a:pt x="776" y="1028"/>
                    <a:pt x="731" y="959"/>
                  </a:cubicBezTo>
                  <a:cubicBezTo>
                    <a:pt x="708" y="891"/>
                    <a:pt x="662" y="823"/>
                    <a:pt x="617" y="754"/>
                  </a:cubicBezTo>
                  <a:cubicBezTo>
                    <a:pt x="571" y="686"/>
                    <a:pt x="525" y="617"/>
                    <a:pt x="503" y="526"/>
                  </a:cubicBezTo>
                  <a:cubicBezTo>
                    <a:pt x="411" y="366"/>
                    <a:pt x="320" y="206"/>
                    <a:pt x="229" y="46"/>
                  </a:cubicBezTo>
                  <a:cubicBezTo>
                    <a:pt x="206" y="24"/>
                    <a:pt x="183" y="1"/>
                    <a:pt x="13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814;p58">
              <a:extLst>
                <a:ext uri="{FF2B5EF4-FFF2-40B4-BE49-F238E27FC236}">
                  <a16:creationId xmlns:a16="http://schemas.microsoft.com/office/drawing/2014/main" id="{4B53EC8F-EF75-E7C5-6BCC-313AC908E286}"/>
                </a:ext>
              </a:extLst>
            </p:cNvPr>
            <p:cNvSpPr/>
            <p:nvPr/>
          </p:nvSpPr>
          <p:spPr>
            <a:xfrm>
              <a:off x="4907697" y="3842615"/>
              <a:ext cx="14037" cy="12953"/>
            </a:xfrm>
            <a:custGeom>
              <a:avLst/>
              <a:gdLst/>
              <a:ahLst/>
              <a:cxnLst/>
              <a:rect l="l" t="t" r="r" b="b"/>
              <a:pathLst>
                <a:path w="298" h="275" extrusionOk="0">
                  <a:moveTo>
                    <a:pt x="137" y="0"/>
                  </a:moveTo>
                  <a:cubicBezTo>
                    <a:pt x="69" y="0"/>
                    <a:pt x="1" y="69"/>
                    <a:pt x="1" y="137"/>
                  </a:cubicBezTo>
                  <a:cubicBezTo>
                    <a:pt x="23" y="228"/>
                    <a:pt x="92" y="274"/>
                    <a:pt x="160" y="274"/>
                  </a:cubicBezTo>
                  <a:cubicBezTo>
                    <a:pt x="229" y="274"/>
                    <a:pt x="297" y="206"/>
                    <a:pt x="297" y="114"/>
                  </a:cubicBezTo>
                  <a:cubicBezTo>
                    <a:pt x="297" y="46"/>
                    <a:pt x="229" y="0"/>
                    <a:pt x="137"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815;p58">
              <a:extLst>
                <a:ext uri="{FF2B5EF4-FFF2-40B4-BE49-F238E27FC236}">
                  <a16:creationId xmlns:a16="http://schemas.microsoft.com/office/drawing/2014/main" id="{DE6F5E9F-1EE6-6C4F-8C27-DDA945B711A7}"/>
                </a:ext>
              </a:extLst>
            </p:cNvPr>
            <p:cNvSpPr/>
            <p:nvPr/>
          </p:nvSpPr>
          <p:spPr>
            <a:xfrm>
              <a:off x="4875431" y="3514678"/>
              <a:ext cx="255955" cy="162409"/>
            </a:xfrm>
            <a:custGeom>
              <a:avLst/>
              <a:gdLst/>
              <a:ahLst/>
              <a:cxnLst/>
              <a:rect l="l" t="t" r="r" b="b"/>
              <a:pathLst>
                <a:path w="5434" h="3448" extrusionOk="0">
                  <a:moveTo>
                    <a:pt x="343" y="1"/>
                  </a:moveTo>
                  <a:cubicBezTo>
                    <a:pt x="320" y="1"/>
                    <a:pt x="275" y="1"/>
                    <a:pt x="252" y="23"/>
                  </a:cubicBezTo>
                  <a:cubicBezTo>
                    <a:pt x="229" y="46"/>
                    <a:pt x="229" y="46"/>
                    <a:pt x="206" y="69"/>
                  </a:cubicBezTo>
                  <a:cubicBezTo>
                    <a:pt x="183" y="69"/>
                    <a:pt x="183" y="92"/>
                    <a:pt x="183" y="92"/>
                  </a:cubicBezTo>
                  <a:cubicBezTo>
                    <a:pt x="161" y="115"/>
                    <a:pt x="161" y="115"/>
                    <a:pt x="161" y="115"/>
                  </a:cubicBezTo>
                  <a:cubicBezTo>
                    <a:pt x="115" y="137"/>
                    <a:pt x="115" y="160"/>
                    <a:pt x="115" y="206"/>
                  </a:cubicBezTo>
                  <a:cubicBezTo>
                    <a:pt x="92" y="206"/>
                    <a:pt x="69" y="206"/>
                    <a:pt x="46" y="229"/>
                  </a:cubicBezTo>
                  <a:cubicBezTo>
                    <a:pt x="24" y="229"/>
                    <a:pt x="1" y="274"/>
                    <a:pt x="24" y="297"/>
                  </a:cubicBezTo>
                  <a:cubicBezTo>
                    <a:pt x="24" y="343"/>
                    <a:pt x="69" y="343"/>
                    <a:pt x="92" y="343"/>
                  </a:cubicBezTo>
                  <a:cubicBezTo>
                    <a:pt x="115" y="343"/>
                    <a:pt x="138" y="343"/>
                    <a:pt x="138" y="320"/>
                  </a:cubicBezTo>
                  <a:cubicBezTo>
                    <a:pt x="138" y="320"/>
                    <a:pt x="138" y="343"/>
                    <a:pt x="138" y="343"/>
                  </a:cubicBezTo>
                  <a:cubicBezTo>
                    <a:pt x="138" y="320"/>
                    <a:pt x="161" y="320"/>
                    <a:pt x="183" y="320"/>
                  </a:cubicBezTo>
                  <a:cubicBezTo>
                    <a:pt x="183" y="320"/>
                    <a:pt x="206" y="343"/>
                    <a:pt x="229" y="343"/>
                  </a:cubicBezTo>
                  <a:cubicBezTo>
                    <a:pt x="275" y="366"/>
                    <a:pt x="343" y="389"/>
                    <a:pt x="389" y="411"/>
                  </a:cubicBezTo>
                  <a:lnTo>
                    <a:pt x="366" y="411"/>
                  </a:lnTo>
                  <a:cubicBezTo>
                    <a:pt x="480" y="480"/>
                    <a:pt x="571" y="548"/>
                    <a:pt x="663" y="640"/>
                  </a:cubicBezTo>
                  <a:cubicBezTo>
                    <a:pt x="708" y="685"/>
                    <a:pt x="754" y="754"/>
                    <a:pt x="800" y="822"/>
                  </a:cubicBezTo>
                  <a:cubicBezTo>
                    <a:pt x="822" y="868"/>
                    <a:pt x="868" y="936"/>
                    <a:pt x="914" y="982"/>
                  </a:cubicBezTo>
                  <a:cubicBezTo>
                    <a:pt x="982" y="1096"/>
                    <a:pt x="1051" y="1210"/>
                    <a:pt x="1119" y="1324"/>
                  </a:cubicBezTo>
                  <a:cubicBezTo>
                    <a:pt x="1188" y="1439"/>
                    <a:pt x="1256" y="1553"/>
                    <a:pt x="1347" y="1644"/>
                  </a:cubicBezTo>
                  <a:cubicBezTo>
                    <a:pt x="1393" y="1712"/>
                    <a:pt x="1439" y="1758"/>
                    <a:pt x="1484" y="1827"/>
                  </a:cubicBezTo>
                  <a:cubicBezTo>
                    <a:pt x="1507" y="1849"/>
                    <a:pt x="1530" y="1872"/>
                    <a:pt x="1576" y="1918"/>
                  </a:cubicBezTo>
                  <a:cubicBezTo>
                    <a:pt x="1599" y="1941"/>
                    <a:pt x="1621" y="1963"/>
                    <a:pt x="1644" y="1986"/>
                  </a:cubicBezTo>
                  <a:cubicBezTo>
                    <a:pt x="1758" y="2100"/>
                    <a:pt x="1872" y="2215"/>
                    <a:pt x="1987" y="2306"/>
                  </a:cubicBezTo>
                  <a:cubicBezTo>
                    <a:pt x="2101" y="2397"/>
                    <a:pt x="2215" y="2488"/>
                    <a:pt x="2352" y="2557"/>
                  </a:cubicBezTo>
                  <a:cubicBezTo>
                    <a:pt x="2466" y="2625"/>
                    <a:pt x="2580" y="2694"/>
                    <a:pt x="2717" y="2762"/>
                  </a:cubicBezTo>
                  <a:cubicBezTo>
                    <a:pt x="2831" y="2831"/>
                    <a:pt x="2968" y="2899"/>
                    <a:pt x="3105" y="2968"/>
                  </a:cubicBezTo>
                  <a:cubicBezTo>
                    <a:pt x="3219" y="3013"/>
                    <a:pt x="3356" y="3082"/>
                    <a:pt x="3470" y="3128"/>
                  </a:cubicBezTo>
                  <a:cubicBezTo>
                    <a:pt x="3630" y="3196"/>
                    <a:pt x="3790" y="3242"/>
                    <a:pt x="3950" y="3265"/>
                  </a:cubicBezTo>
                  <a:cubicBezTo>
                    <a:pt x="4086" y="3310"/>
                    <a:pt x="4223" y="3333"/>
                    <a:pt x="4360" y="3379"/>
                  </a:cubicBezTo>
                  <a:cubicBezTo>
                    <a:pt x="4429" y="3379"/>
                    <a:pt x="4497" y="3401"/>
                    <a:pt x="4566" y="3424"/>
                  </a:cubicBezTo>
                  <a:cubicBezTo>
                    <a:pt x="4634" y="3424"/>
                    <a:pt x="4703" y="3447"/>
                    <a:pt x="4771" y="3447"/>
                  </a:cubicBezTo>
                  <a:lnTo>
                    <a:pt x="5319" y="3447"/>
                  </a:lnTo>
                  <a:cubicBezTo>
                    <a:pt x="5342" y="3447"/>
                    <a:pt x="5388" y="3401"/>
                    <a:pt x="5410" y="3379"/>
                  </a:cubicBezTo>
                  <a:cubicBezTo>
                    <a:pt x="5433" y="3310"/>
                    <a:pt x="5410" y="3242"/>
                    <a:pt x="5365" y="3219"/>
                  </a:cubicBezTo>
                  <a:cubicBezTo>
                    <a:pt x="5342" y="3207"/>
                    <a:pt x="5319" y="3207"/>
                    <a:pt x="5296" y="3207"/>
                  </a:cubicBezTo>
                  <a:cubicBezTo>
                    <a:pt x="5273" y="3207"/>
                    <a:pt x="5251" y="3207"/>
                    <a:pt x="5228" y="3196"/>
                  </a:cubicBezTo>
                  <a:lnTo>
                    <a:pt x="5114" y="3196"/>
                  </a:lnTo>
                  <a:cubicBezTo>
                    <a:pt x="5091" y="3207"/>
                    <a:pt x="5074" y="3213"/>
                    <a:pt x="5057" y="3213"/>
                  </a:cubicBezTo>
                  <a:cubicBezTo>
                    <a:pt x="5039" y="3213"/>
                    <a:pt x="5022" y="3207"/>
                    <a:pt x="5000" y="3196"/>
                  </a:cubicBezTo>
                  <a:cubicBezTo>
                    <a:pt x="4908" y="3196"/>
                    <a:pt x="4840" y="3196"/>
                    <a:pt x="4748" y="3173"/>
                  </a:cubicBezTo>
                  <a:cubicBezTo>
                    <a:pt x="4703" y="3173"/>
                    <a:pt x="4657" y="3173"/>
                    <a:pt x="4589" y="3150"/>
                  </a:cubicBezTo>
                  <a:cubicBezTo>
                    <a:pt x="4543" y="3150"/>
                    <a:pt x="4475" y="3128"/>
                    <a:pt x="4406" y="3128"/>
                  </a:cubicBezTo>
                  <a:cubicBezTo>
                    <a:pt x="4315" y="3105"/>
                    <a:pt x="4223" y="3082"/>
                    <a:pt x="4132" y="3059"/>
                  </a:cubicBezTo>
                  <a:cubicBezTo>
                    <a:pt x="4041" y="3036"/>
                    <a:pt x="3950" y="3013"/>
                    <a:pt x="3858" y="2991"/>
                  </a:cubicBezTo>
                  <a:cubicBezTo>
                    <a:pt x="3835" y="2968"/>
                    <a:pt x="3835" y="2968"/>
                    <a:pt x="3813" y="2968"/>
                  </a:cubicBezTo>
                  <a:cubicBezTo>
                    <a:pt x="3744" y="2945"/>
                    <a:pt x="3676" y="2922"/>
                    <a:pt x="3607" y="2899"/>
                  </a:cubicBezTo>
                  <a:cubicBezTo>
                    <a:pt x="3562" y="2876"/>
                    <a:pt x="3493" y="2854"/>
                    <a:pt x="3447" y="2831"/>
                  </a:cubicBezTo>
                  <a:cubicBezTo>
                    <a:pt x="3310" y="2762"/>
                    <a:pt x="3173" y="2717"/>
                    <a:pt x="3059" y="2648"/>
                  </a:cubicBezTo>
                  <a:cubicBezTo>
                    <a:pt x="3037" y="2625"/>
                    <a:pt x="2991" y="2625"/>
                    <a:pt x="2968" y="2603"/>
                  </a:cubicBezTo>
                  <a:cubicBezTo>
                    <a:pt x="2945" y="2580"/>
                    <a:pt x="2922" y="2580"/>
                    <a:pt x="2900" y="2557"/>
                  </a:cubicBezTo>
                  <a:cubicBezTo>
                    <a:pt x="2785" y="2488"/>
                    <a:pt x="2694" y="2443"/>
                    <a:pt x="2603" y="2374"/>
                  </a:cubicBezTo>
                  <a:cubicBezTo>
                    <a:pt x="2512" y="2306"/>
                    <a:pt x="2397" y="2237"/>
                    <a:pt x="2306" y="2146"/>
                  </a:cubicBezTo>
                  <a:cubicBezTo>
                    <a:pt x="2215" y="2078"/>
                    <a:pt x="2124" y="1986"/>
                    <a:pt x="2055" y="1895"/>
                  </a:cubicBezTo>
                  <a:cubicBezTo>
                    <a:pt x="1918" y="1758"/>
                    <a:pt x="1804" y="1575"/>
                    <a:pt x="1690" y="1416"/>
                  </a:cubicBezTo>
                  <a:cubicBezTo>
                    <a:pt x="1644" y="1347"/>
                    <a:pt x="1576" y="1256"/>
                    <a:pt x="1530" y="1165"/>
                  </a:cubicBezTo>
                  <a:cubicBezTo>
                    <a:pt x="1462" y="1073"/>
                    <a:pt x="1416" y="982"/>
                    <a:pt x="1370" y="891"/>
                  </a:cubicBezTo>
                  <a:cubicBezTo>
                    <a:pt x="1370" y="914"/>
                    <a:pt x="1370" y="914"/>
                    <a:pt x="1370" y="914"/>
                  </a:cubicBezTo>
                  <a:cubicBezTo>
                    <a:pt x="1347" y="845"/>
                    <a:pt x="1302" y="799"/>
                    <a:pt x="1279" y="731"/>
                  </a:cubicBezTo>
                  <a:cubicBezTo>
                    <a:pt x="1233" y="662"/>
                    <a:pt x="1211" y="594"/>
                    <a:pt x="1165" y="548"/>
                  </a:cubicBezTo>
                  <a:cubicBezTo>
                    <a:pt x="1142" y="480"/>
                    <a:pt x="1096" y="434"/>
                    <a:pt x="1051" y="389"/>
                  </a:cubicBezTo>
                  <a:cubicBezTo>
                    <a:pt x="1005" y="320"/>
                    <a:pt x="937" y="274"/>
                    <a:pt x="868" y="206"/>
                  </a:cubicBezTo>
                  <a:cubicBezTo>
                    <a:pt x="822" y="160"/>
                    <a:pt x="754" y="115"/>
                    <a:pt x="708" y="92"/>
                  </a:cubicBezTo>
                  <a:cubicBezTo>
                    <a:pt x="640" y="46"/>
                    <a:pt x="571" y="23"/>
                    <a:pt x="503"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816;p58">
              <a:extLst>
                <a:ext uri="{FF2B5EF4-FFF2-40B4-BE49-F238E27FC236}">
                  <a16:creationId xmlns:a16="http://schemas.microsoft.com/office/drawing/2014/main" id="{12CCB705-CC4F-0FAB-FCBD-5F32534A79D8}"/>
                </a:ext>
              </a:extLst>
            </p:cNvPr>
            <p:cNvSpPr/>
            <p:nvPr/>
          </p:nvSpPr>
          <p:spPr>
            <a:xfrm>
              <a:off x="4982971" y="3344821"/>
              <a:ext cx="131180" cy="281720"/>
            </a:xfrm>
            <a:custGeom>
              <a:avLst/>
              <a:gdLst/>
              <a:ahLst/>
              <a:cxnLst/>
              <a:rect l="l" t="t" r="r" b="b"/>
              <a:pathLst>
                <a:path w="2785" h="5981" extrusionOk="0">
                  <a:moveTo>
                    <a:pt x="160" y="0"/>
                  </a:moveTo>
                  <a:cubicBezTo>
                    <a:pt x="114" y="0"/>
                    <a:pt x="92" y="23"/>
                    <a:pt x="69" y="46"/>
                  </a:cubicBezTo>
                  <a:cubicBezTo>
                    <a:pt x="46" y="69"/>
                    <a:pt x="23" y="91"/>
                    <a:pt x="23" y="137"/>
                  </a:cubicBezTo>
                  <a:cubicBezTo>
                    <a:pt x="0" y="160"/>
                    <a:pt x="0" y="206"/>
                    <a:pt x="0" y="228"/>
                  </a:cubicBezTo>
                  <a:cubicBezTo>
                    <a:pt x="23" y="320"/>
                    <a:pt x="23" y="388"/>
                    <a:pt x="23" y="479"/>
                  </a:cubicBezTo>
                  <a:lnTo>
                    <a:pt x="23" y="434"/>
                  </a:lnTo>
                  <a:cubicBezTo>
                    <a:pt x="46" y="594"/>
                    <a:pt x="46" y="776"/>
                    <a:pt x="46" y="936"/>
                  </a:cubicBezTo>
                  <a:cubicBezTo>
                    <a:pt x="69" y="1073"/>
                    <a:pt x="92" y="1233"/>
                    <a:pt x="92" y="1370"/>
                  </a:cubicBezTo>
                  <a:cubicBezTo>
                    <a:pt x="114" y="1438"/>
                    <a:pt x="137" y="1529"/>
                    <a:pt x="137" y="1598"/>
                  </a:cubicBezTo>
                  <a:cubicBezTo>
                    <a:pt x="160" y="1666"/>
                    <a:pt x="160" y="1758"/>
                    <a:pt x="183" y="1826"/>
                  </a:cubicBezTo>
                  <a:cubicBezTo>
                    <a:pt x="183" y="1872"/>
                    <a:pt x="206" y="1895"/>
                    <a:pt x="206" y="1940"/>
                  </a:cubicBezTo>
                  <a:cubicBezTo>
                    <a:pt x="229" y="1986"/>
                    <a:pt x="229" y="2009"/>
                    <a:pt x="251" y="2054"/>
                  </a:cubicBezTo>
                  <a:cubicBezTo>
                    <a:pt x="251" y="2146"/>
                    <a:pt x="274" y="2214"/>
                    <a:pt x="297" y="2305"/>
                  </a:cubicBezTo>
                  <a:cubicBezTo>
                    <a:pt x="343" y="2442"/>
                    <a:pt x="388" y="2602"/>
                    <a:pt x="434" y="2739"/>
                  </a:cubicBezTo>
                  <a:lnTo>
                    <a:pt x="434" y="2716"/>
                  </a:lnTo>
                  <a:cubicBezTo>
                    <a:pt x="480" y="2876"/>
                    <a:pt x="548" y="3013"/>
                    <a:pt x="617" y="3173"/>
                  </a:cubicBezTo>
                  <a:cubicBezTo>
                    <a:pt x="639" y="3241"/>
                    <a:pt x="662" y="3310"/>
                    <a:pt x="708" y="3378"/>
                  </a:cubicBezTo>
                  <a:cubicBezTo>
                    <a:pt x="754" y="3515"/>
                    <a:pt x="799" y="3652"/>
                    <a:pt x="868" y="3789"/>
                  </a:cubicBezTo>
                  <a:cubicBezTo>
                    <a:pt x="936" y="3903"/>
                    <a:pt x="982" y="4040"/>
                    <a:pt x="1050" y="4154"/>
                  </a:cubicBezTo>
                  <a:cubicBezTo>
                    <a:pt x="1187" y="4405"/>
                    <a:pt x="1347" y="4656"/>
                    <a:pt x="1530" y="4885"/>
                  </a:cubicBezTo>
                  <a:cubicBezTo>
                    <a:pt x="1575" y="4953"/>
                    <a:pt x="1644" y="5022"/>
                    <a:pt x="1712" y="5090"/>
                  </a:cubicBezTo>
                  <a:cubicBezTo>
                    <a:pt x="1735" y="5113"/>
                    <a:pt x="1758" y="5159"/>
                    <a:pt x="1781" y="5181"/>
                  </a:cubicBezTo>
                  <a:cubicBezTo>
                    <a:pt x="1826" y="5227"/>
                    <a:pt x="1849" y="5250"/>
                    <a:pt x="1895" y="5273"/>
                  </a:cubicBezTo>
                  <a:cubicBezTo>
                    <a:pt x="1940" y="5341"/>
                    <a:pt x="2009" y="5410"/>
                    <a:pt x="2055" y="5478"/>
                  </a:cubicBezTo>
                  <a:cubicBezTo>
                    <a:pt x="2123" y="5547"/>
                    <a:pt x="2192" y="5592"/>
                    <a:pt x="2260" y="5661"/>
                  </a:cubicBezTo>
                  <a:cubicBezTo>
                    <a:pt x="2283" y="5661"/>
                    <a:pt x="2283" y="5661"/>
                    <a:pt x="2283" y="5684"/>
                  </a:cubicBezTo>
                  <a:cubicBezTo>
                    <a:pt x="2328" y="5706"/>
                    <a:pt x="2351" y="5729"/>
                    <a:pt x="2397" y="5752"/>
                  </a:cubicBezTo>
                  <a:lnTo>
                    <a:pt x="2374" y="5752"/>
                  </a:lnTo>
                  <a:cubicBezTo>
                    <a:pt x="2420" y="5798"/>
                    <a:pt x="2488" y="5821"/>
                    <a:pt x="2534" y="5866"/>
                  </a:cubicBezTo>
                  <a:lnTo>
                    <a:pt x="2625" y="5935"/>
                  </a:lnTo>
                  <a:cubicBezTo>
                    <a:pt x="2625" y="5958"/>
                    <a:pt x="2648" y="5958"/>
                    <a:pt x="2671" y="5980"/>
                  </a:cubicBezTo>
                  <a:cubicBezTo>
                    <a:pt x="2694" y="5980"/>
                    <a:pt x="2717" y="5980"/>
                    <a:pt x="2762" y="5958"/>
                  </a:cubicBezTo>
                  <a:cubicBezTo>
                    <a:pt x="2785" y="5935"/>
                    <a:pt x="2785" y="5889"/>
                    <a:pt x="2762" y="5866"/>
                  </a:cubicBezTo>
                  <a:cubicBezTo>
                    <a:pt x="2739" y="5843"/>
                    <a:pt x="2717" y="5821"/>
                    <a:pt x="2717" y="5821"/>
                  </a:cubicBezTo>
                  <a:cubicBezTo>
                    <a:pt x="2671" y="5775"/>
                    <a:pt x="2648" y="5752"/>
                    <a:pt x="2625" y="5729"/>
                  </a:cubicBezTo>
                  <a:cubicBezTo>
                    <a:pt x="2602" y="5706"/>
                    <a:pt x="2580" y="5706"/>
                    <a:pt x="2557" y="5684"/>
                  </a:cubicBezTo>
                  <a:cubicBezTo>
                    <a:pt x="2511" y="5638"/>
                    <a:pt x="2465" y="5592"/>
                    <a:pt x="2420" y="5547"/>
                  </a:cubicBezTo>
                  <a:cubicBezTo>
                    <a:pt x="2374" y="5478"/>
                    <a:pt x="2328" y="5433"/>
                    <a:pt x="2260" y="5364"/>
                  </a:cubicBezTo>
                  <a:cubicBezTo>
                    <a:pt x="2214" y="5296"/>
                    <a:pt x="2169" y="5250"/>
                    <a:pt x="2123" y="5181"/>
                  </a:cubicBezTo>
                  <a:cubicBezTo>
                    <a:pt x="2055" y="5113"/>
                    <a:pt x="2009" y="5045"/>
                    <a:pt x="1940" y="4976"/>
                  </a:cubicBezTo>
                  <a:cubicBezTo>
                    <a:pt x="1895" y="4908"/>
                    <a:pt x="1849" y="4862"/>
                    <a:pt x="1803" y="4793"/>
                  </a:cubicBezTo>
                  <a:cubicBezTo>
                    <a:pt x="1712" y="4656"/>
                    <a:pt x="1598" y="4542"/>
                    <a:pt x="1507" y="4428"/>
                  </a:cubicBezTo>
                  <a:cubicBezTo>
                    <a:pt x="1507" y="4405"/>
                    <a:pt x="1507" y="4405"/>
                    <a:pt x="1507" y="4405"/>
                  </a:cubicBezTo>
                  <a:cubicBezTo>
                    <a:pt x="1438" y="4314"/>
                    <a:pt x="1370" y="4200"/>
                    <a:pt x="1301" y="4086"/>
                  </a:cubicBezTo>
                  <a:cubicBezTo>
                    <a:pt x="1233" y="3995"/>
                    <a:pt x="1187" y="3880"/>
                    <a:pt x="1119" y="3766"/>
                  </a:cubicBezTo>
                  <a:cubicBezTo>
                    <a:pt x="1119" y="3743"/>
                    <a:pt x="1096" y="3721"/>
                    <a:pt x="1096" y="3698"/>
                  </a:cubicBezTo>
                  <a:cubicBezTo>
                    <a:pt x="1005" y="3515"/>
                    <a:pt x="936" y="3333"/>
                    <a:pt x="868" y="3173"/>
                  </a:cubicBezTo>
                  <a:lnTo>
                    <a:pt x="868" y="3173"/>
                  </a:lnTo>
                  <a:cubicBezTo>
                    <a:pt x="868" y="3173"/>
                    <a:pt x="868" y="3173"/>
                    <a:pt x="890" y="3196"/>
                  </a:cubicBezTo>
                  <a:cubicBezTo>
                    <a:pt x="822" y="3059"/>
                    <a:pt x="776" y="2899"/>
                    <a:pt x="731" y="2762"/>
                  </a:cubicBezTo>
                  <a:cubicBezTo>
                    <a:pt x="708" y="2671"/>
                    <a:pt x="685" y="2602"/>
                    <a:pt x="685" y="2534"/>
                  </a:cubicBezTo>
                  <a:cubicBezTo>
                    <a:pt x="662" y="2442"/>
                    <a:pt x="639" y="2374"/>
                    <a:pt x="617" y="2283"/>
                  </a:cubicBezTo>
                  <a:cubicBezTo>
                    <a:pt x="617" y="2214"/>
                    <a:pt x="594" y="2123"/>
                    <a:pt x="571" y="2054"/>
                  </a:cubicBezTo>
                  <a:cubicBezTo>
                    <a:pt x="548" y="1963"/>
                    <a:pt x="525" y="1895"/>
                    <a:pt x="525" y="1803"/>
                  </a:cubicBezTo>
                  <a:cubicBezTo>
                    <a:pt x="502" y="1735"/>
                    <a:pt x="502" y="1666"/>
                    <a:pt x="480" y="1575"/>
                  </a:cubicBezTo>
                  <a:cubicBezTo>
                    <a:pt x="480" y="1507"/>
                    <a:pt x="457" y="1438"/>
                    <a:pt x="457" y="1347"/>
                  </a:cubicBezTo>
                  <a:cubicBezTo>
                    <a:pt x="434" y="1278"/>
                    <a:pt x="434" y="1233"/>
                    <a:pt x="434" y="1164"/>
                  </a:cubicBezTo>
                  <a:cubicBezTo>
                    <a:pt x="434" y="1146"/>
                    <a:pt x="434" y="1127"/>
                    <a:pt x="434" y="1096"/>
                  </a:cubicBezTo>
                  <a:cubicBezTo>
                    <a:pt x="411" y="1004"/>
                    <a:pt x="411" y="890"/>
                    <a:pt x="411" y="799"/>
                  </a:cubicBezTo>
                  <a:cubicBezTo>
                    <a:pt x="411" y="685"/>
                    <a:pt x="411" y="594"/>
                    <a:pt x="411" y="479"/>
                  </a:cubicBezTo>
                  <a:cubicBezTo>
                    <a:pt x="411" y="457"/>
                    <a:pt x="388" y="434"/>
                    <a:pt x="365" y="434"/>
                  </a:cubicBezTo>
                  <a:lnTo>
                    <a:pt x="320" y="434"/>
                  </a:lnTo>
                  <a:cubicBezTo>
                    <a:pt x="320" y="411"/>
                    <a:pt x="320" y="365"/>
                    <a:pt x="320" y="342"/>
                  </a:cubicBezTo>
                  <a:cubicBezTo>
                    <a:pt x="320" y="274"/>
                    <a:pt x="320" y="228"/>
                    <a:pt x="297" y="183"/>
                  </a:cubicBezTo>
                  <a:cubicBezTo>
                    <a:pt x="297" y="137"/>
                    <a:pt x="274" y="91"/>
                    <a:pt x="251" y="46"/>
                  </a:cubicBezTo>
                  <a:cubicBezTo>
                    <a:pt x="229" y="23"/>
                    <a:pt x="183" y="0"/>
                    <a:pt x="1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817;p58">
              <a:extLst>
                <a:ext uri="{FF2B5EF4-FFF2-40B4-BE49-F238E27FC236}">
                  <a16:creationId xmlns:a16="http://schemas.microsoft.com/office/drawing/2014/main" id="{2F40993D-E524-AEAF-4A36-2C6CC1A6E2E0}"/>
                </a:ext>
              </a:extLst>
            </p:cNvPr>
            <p:cNvSpPr/>
            <p:nvPr/>
          </p:nvSpPr>
          <p:spPr>
            <a:xfrm>
              <a:off x="5075437" y="3664138"/>
              <a:ext cx="195711" cy="508566"/>
            </a:xfrm>
            <a:custGeom>
              <a:avLst/>
              <a:gdLst/>
              <a:ahLst/>
              <a:cxnLst/>
              <a:rect l="l" t="t" r="r" b="b"/>
              <a:pathLst>
                <a:path w="4155" h="10797" extrusionOk="0">
                  <a:moveTo>
                    <a:pt x="1301" y="0"/>
                  </a:moveTo>
                  <a:cubicBezTo>
                    <a:pt x="1278" y="0"/>
                    <a:pt x="1256" y="23"/>
                    <a:pt x="1256" y="46"/>
                  </a:cubicBezTo>
                  <a:cubicBezTo>
                    <a:pt x="1233" y="92"/>
                    <a:pt x="1233" y="114"/>
                    <a:pt x="1210" y="137"/>
                  </a:cubicBezTo>
                  <a:cubicBezTo>
                    <a:pt x="1187" y="183"/>
                    <a:pt x="1164" y="251"/>
                    <a:pt x="1142" y="297"/>
                  </a:cubicBezTo>
                  <a:cubicBezTo>
                    <a:pt x="1119" y="343"/>
                    <a:pt x="1073" y="411"/>
                    <a:pt x="1050" y="457"/>
                  </a:cubicBezTo>
                  <a:cubicBezTo>
                    <a:pt x="1027" y="525"/>
                    <a:pt x="1005" y="571"/>
                    <a:pt x="982" y="617"/>
                  </a:cubicBezTo>
                  <a:cubicBezTo>
                    <a:pt x="936" y="708"/>
                    <a:pt x="913" y="776"/>
                    <a:pt x="890" y="845"/>
                  </a:cubicBezTo>
                  <a:cubicBezTo>
                    <a:pt x="890" y="845"/>
                    <a:pt x="890" y="822"/>
                    <a:pt x="890" y="822"/>
                  </a:cubicBezTo>
                  <a:cubicBezTo>
                    <a:pt x="845" y="913"/>
                    <a:pt x="799" y="1005"/>
                    <a:pt x="776" y="1119"/>
                  </a:cubicBezTo>
                  <a:cubicBezTo>
                    <a:pt x="754" y="1119"/>
                    <a:pt x="731" y="1141"/>
                    <a:pt x="731" y="1141"/>
                  </a:cubicBezTo>
                  <a:cubicBezTo>
                    <a:pt x="617" y="1438"/>
                    <a:pt x="525" y="1735"/>
                    <a:pt x="434" y="2054"/>
                  </a:cubicBezTo>
                  <a:cubicBezTo>
                    <a:pt x="434" y="2054"/>
                    <a:pt x="411" y="2054"/>
                    <a:pt x="411" y="2077"/>
                  </a:cubicBezTo>
                  <a:cubicBezTo>
                    <a:pt x="388" y="2100"/>
                    <a:pt x="365" y="2146"/>
                    <a:pt x="365" y="2191"/>
                  </a:cubicBezTo>
                  <a:cubicBezTo>
                    <a:pt x="343" y="2237"/>
                    <a:pt x="343" y="2260"/>
                    <a:pt x="320" y="2306"/>
                  </a:cubicBezTo>
                  <a:cubicBezTo>
                    <a:pt x="297" y="2397"/>
                    <a:pt x="274" y="2465"/>
                    <a:pt x="274" y="2534"/>
                  </a:cubicBezTo>
                  <a:lnTo>
                    <a:pt x="251" y="2625"/>
                  </a:lnTo>
                  <a:cubicBezTo>
                    <a:pt x="251" y="2648"/>
                    <a:pt x="229" y="2671"/>
                    <a:pt x="229" y="2694"/>
                  </a:cubicBezTo>
                  <a:cubicBezTo>
                    <a:pt x="229" y="2716"/>
                    <a:pt x="229" y="2739"/>
                    <a:pt x="229" y="2739"/>
                  </a:cubicBezTo>
                  <a:cubicBezTo>
                    <a:pt x="206" y="2762"/>
                    <a:pt x="206" y="2785"/>
                    <a:pt x="206" y="2785"/>
                  </a:cubicBezTo>
                  <a:cubicBezTo>
                    <a:pt x="183" y="2831"/>
                    <a:pt x="183" y="2853"/>
                    <a:pt x="183" y="2899"/>
                  </a:cubicBezTo>
                  <a:cubicBezTo>
                    <a:pt x="160" y="2945"/>
                    <a:pt x="160" y="2990"/>
                    <a:pt x="160" y="3036"/>
                  </a:cubicBezTo>
                  <a:cubicBezTo>
                    <a:pt x="137" y="3104"/>
                    <a:pt x="137" y="3196"/>
                    <a:pt x="114" y="3264"/>
                  </a:cubicBezTo>
                  <a:cubicBezTo>
                    <a:pt x="92" y="3424"/>
                    <a:pt x="69" y="3561"/>
                    <a:pt x="46" y="3721"/>
                  </a:cubicBezTo>
                  <a:cubicBezTo>
                    <a:pt x="23" y="3881"/>
                    <a:pt x="0" y="4040"/>
                    <a:pt x="0" y="4200"/>
                  </a:cubicBezTo>
                  <a:cubicBezTo>
                    <a:pt x="0" y="4269"/>
                    <a:pt x="0" y="4337"/>
                    <a:pt x="0" y="4405"/>
                  </a:cubicBezTo>
                  <a:cubicBezTo>
                    <a:pt x="0" y="4451"/>
                    <a:pt x="0" y="4497"/>
                    <a:pt x="0" y="4542"/>
                  </a:cubicBezTo>
                  <a:cubicBezTo>
                    <a:pt x="0" y="4542"/>
                    <a:pt x="0" y="4565"/>
                    <a:pt x="0" y="4588"/>
                  </a:cubicBezTo>
                  <a:cubicBezTo>
                    <a:pt x="0" y="4611"/>
                    <a:pt x="0" y="4657"/>
                    <a:pt x="0" y="4702"/>
                  </a:cubicBezTo>
                  <a:cubicBezTo>
                    <a:pt x="0" y="4862"/>
                    <a:pt x="0" y="5022"/>
                    <a:pt x="0" y="5182"/>
                  </a:cubicBezTo>
                  <a:cubicBezTo>
                    <a:pt x="23" y="5273"/>
                    <a:pt x="23" y="5364"/>
                    <a:pt x="23" y="5455"/>
                  </a:cubicBezTo>
                  <a:cubicBezTo>
                    <a:pt x="46" y="5478"/>
                    <a:pt x="46" y="5524"/>
                    <a:pt x="46" y="5547"/>
                  </a:cubicBezTo>
                  <a:cubicBezTo>
                    <a:pt x="46" y="5570"/>
                    <a:pt x="46" y="5570"/>
                    <a:pt x="46" y="5592"/>
                  </a:cubicBezTo>
                  <a:cubicBezTo>
                    <a:pt x="46" y="5638"/>
                    <a:pt x="69" y="5684"/>
                    <a:pt x="69" y="5729"/>
                  </a:cubicBezTo>
                  <a:cubicBezTo>
                    <a:pt x="69" y="5729"/>
                    <a:pt x="69" y="5729"/>
                    <a:pt x="69" y="5752"/>
                  </a:cubicBezTo>
                  <a:cubicBezTo>
                    <a:pt x="69" y="5798"/>
                    <a:pt x="69" y="5866"/>
                    <a:pt x="69" y="5912"/>
                  </a:cubicBezTo>
                  <a:cubicBezTo>
                    <a:pt x="92" y="6003"/>
                    <a:pt x="92" y="6095"/>
                    <a:pt x="114" y="6186"/>
                  </a:cubicBezTo>
                  <a:cubicBezTo>
                    <a:pt x="114" y="6232"/>
                    <a:pt x="137" y="6277"/>
                    <a:pt x="137" y="6323"/>
                  </a:cubicBezTo>
                  <a:cubicBezTo>
                    <a:pt x="137" y="6368"/>
                    <a:pt x="160" y="6414"/>
                    <a:pt x="160" y="6460"/>
                  </a:cubicBezTo>
                  <a:cubicBezTo>
                    <a:pt x="183" y="6505"/>
                    <a:pt x="183" y="6528"/>
                    <a:pt x="183" y="6574"/>
                  </a:cubicBezTo>
                  <a:cubicBezTo>
                    <a:pt x="206" y="6597"/>
                    <a:pt x="206" y="6642"/>
                    <a:pt x="229" y="6688"/>
                  </a:cubicBezTo>
                  <a:cubicBezTo>
                    <a:pt x="251" y="6756"/>
                    <a:pt x="274" y="6848"/>
                    <a:pt x="320" y="6939"/>
                  </a:cubicBezTo>
                  <a:cubicBezTo>
                    <a:pt x="388" y="7099"/>
                    <a:pt x="457" y="7259"/>
                    <a:pt x="525" y="7418"/>
                  </a:cubicBezTo>
                  <a:cubicBezTo>
                    <a:pt x="571" y="7464"/>
                    <a:pt x="594" y="7533"/>
                    <a:pt x="617" y="7601"/>
                  </a:cubicBezTo>
                  <a:cubicBezTo>
                    <a:pt x="639" y="7624"/>
                    <a:pt x="662" y="7670"/>
                    <a:pt x="685" y="7692"/>
                  </a:cubicBezTo>
                  <a:cubicBezTo>
                    <a:pt x="754" y="7875"/>
                    <a:pt x="868" y="8035"/>
                    <a:pt x="982" y="8172"/>
                  </a:cubicBezTo>
                  <a:cubicBezTo>
                    <a:pt x="1073" y="8309"/>
                    <a:pt x="1164" y="8446"/>
                    <a:pt x="1256" y="8583"/>
                  </a:cubicBezTo>
                  <a:cubicBezTo>
                    <a:pt x="1256" y="8605"/>
                    <a:pt x="1278" y="8605"/>
                    <a:pt x="1301" y="8628"/>
                  </a:cubicBezTo>
                  <a:cubicBezTo>
                    <a:pt x="1301" y="8628"/>
                    <a:pt x="1301" y="8628"/>
                    <a:pt x="1301" y="8651"/>
                  </a:cubicBezTo>
                  <a:cubicBezTo>
                    <a:pt x="1347" y="8697"/>
                    <a:pt x="1370" y="8719"/>
                    <a:pt x="1393" y="8765"/>
                  </a:cubicBezTo>
                  <a:cubicBezTo>
                    <a:pt x="1425" y="8781"/>
                    <a:pt x="1446" y="8797"/>
                    <a:pt x="1471" y="8797"/>
                  </a:cubicBezTo>
                  <a:cubicBezTo>
                    <a:pt x="1482" y="8797"/>
                    <a:pt x="1493" y="8795"/>
                    <a:pt x="1507" y="8788"/>
                  </a:cubicBezTo>
                  <a:cubicBezTo>
                    <a:pt x="1530" y="8811"/>
                    <a:pt x="1530" y="8834"/>
                    <a:pt x="1552" y="8856"/>
                  </a:cubicBezTo>
                  <a:cubicBezTo>
                    <a:pt x="1621" y="8925"/>
                    <a:pt x="1667" y="8993"/>
                    <a:pt x="1712" y="9062"/>
                  </a:cubicBezTo>
                  <a:cubicBezTo>
                    <a:pt x="1803" y="9153"/>
                    <a:pt x="1872" y="9244"/>
                    <a:pt x="1963" y="9313"/>
                  </a:cubicBezTo>
                  <a:cubicBezTo>
                    <a:pt x="2009" y="9359"/>
                    <a:pt x="2055" y="9404"/>
                    <a:pt x="2077" y="9450"/>
                  </a:cubicBezTo>
                  <a:cubicBezTo>
                    <a:pt x="2146" y="9496"/>
                    <a:pt x="2191" y="9564"/>
                    <a:pt x="2260" y="9610"/>
                  </a:cubicBezTo>
                  <a:cubicBezTo>
                    <a:pt x="2374" y="9724"/>
                    <a:pt x="2511" y="9838"/>
                    <a:pt x="2648" y="9929"/>
                  </a:cubicBezTo>
                  <a:cubicBezTo>
                    <a:pt x="2716" y="9998"/>
                    <a:pt x="2808" y="10043"/>
                    <a:pt x="2876" y="10112"/>
                  </a:cubicBezTo>
                  <a:cubicBezTo>
                    <a:pt x="2945" y="10157"/>
                    <a:pt x="2990" y="10203"/>
                    <a:pt x="3059" y="10249"/>
                  </a:cubicBezTo>
                  <a:cubicBezTo>
                    <a:pt x="3150" y="10294"/>
                    <a:pt x="3241" y="10340"/>
                    <a:pt x="3310" y="10409"/>
                  </a:cubicBezTo>
                  <a:cubicBezTo>
                    <a:pt x="3401" y="10454"/>
                    <a:pt x="3470" y="10500"/>
                    <a:pt x="3561" y="10545"/>
                  </a:cubicBezTo>
                  <a:cubicBezTo>
                    <a:pt x="3629" y="10591"/>
                    <a:pt x="3721" y="10637"/>
                    <a:pt x="3812" y="10682"/>
                  </a:cubicBezTo>
                  <a:cubicBezTo>
                    <a:pt x="3835" y="10705"/>
                    <a:pt x="3881" y="10728"/>
                    <a:pt x="3926" y="10751"/>
                  </a:cubicBezTo>
                  <a:cubicBezTo>
                    <a:pt x="3949" y="10751"/>
                    <a:pt x="3949" y="10774"/>
                    <a:pt x="3972" y="10774"/>
                  </a:cubicBezTo>
                  <a:cubicBezTo>
                    <a:pt x="3995" y="10774"/>
                    <a:pt x="4018" y="10797"/>
                    <a:pt x="4018" y="10797"/>
                  </a:cubicBezTo>
                  <a:cubicBezTo>
                    <a:pt x="4063" y="10797"/>
                    <a:pt x="4086" y="10797"/>
                    <a:pt x="4109" y="10774"/>
                  </a:cubicBezTo>
                  <a:cubicBezTo>
                    <a:pt x="4154" y="10728"/>
                    <a:pt x="4154" y="10682"/>
                    <a:pt x="4132" y="10637"/>
                  </a:cubicBezTo>
                  <a:cubicBezTo>
                    <a:pt x="4109" y="10614"/>
                    <a:pt x="4063" y="10591"/>
                    <a:pt x="4040" y="10568"/>
                  </a:cubicBezTo>
                  <a:cubicBezTo>
                    <a:pt x="4018" y="10523"/>
                    <a:pt x="3972" y="10500"/>
                    <a:pt x="3949" y="10477"/>
                  </a:cubicBezTo>
                  <a:cubicBezTo>
                    <a:pt x="3835" y="10386"/>
                    <a:pt x="3721" y="10294"/>
                    <a:pt x="3629" y="10203"/>
                  </a:cubicBezTo>
                  <a:cubicBezTo>
                    <a:pt x="3401" y="10021"/>
                    <a:pt x="3173" y="9815"/>
                    <a:pt x="2968" y="9610"/>
                  </a:cubicBezTo>
                  <a:cubicBezTo>
                    <a:pt x="2876" y="9518"/>
                    <a:pt x="2808" y="9450"/>
                    <a:pt x="2716" y="9359"/>
                  </a:cubicBezTo>
                  <a:cubicBezTo>
                    <a:pt x="2648" y="9267"/>
                    <a:pt x="2557" y="9199"/>
                    <a:pt x="2488" y="9108"/>
                  </a:cubicBezTo>
                  <a:cubicBezTo>
                    <a:pt x="2351" y="8948"/>
                    <a:pt x="2191" y="8765"/>
                    <a:pt x="2055" y="8583"/>
                  </a:cubicBezTo>
                  <a:cubicBezTo>
                    <a:pt x="1963" y="8468"/>
                    <a:pt x="1872" y="8331"/>
                    <a:pt x="1803" y="8194"/>
                  </a:cubicBezTo>
                  <a:cubicBezTo>
                    <a:pt x="1758" y="8126"/>
                    <a:pt x="1712" y="8058"/>
                    <a:pt x="1667" y="7989"/>
                  </a:cubicBezTo>
                  <a:cubicBezTo>
                    <a:pt x="1621" y="7943"/>
                    <a:pt x="1575" y="7875"/>
                    <a:pt x="1530" y="7806"/>
                  </a:cubicBezTo>
                  <a:cubicBezTo>
                    <a:pt x="1484" y="7738"/>
                    <a:pt x="1438" y="7647"/>
                    <a:pt x="1415" y="7578"/>
                  </a:cubicBezTo>
                  <a:cubicBezTo>
                    <a:pt x="1370" y="7510"/>
                    <a:pt x="1324" y="7441"/>
                    <a:pt x="1301" y="7373"/>
                  </a:cubicBezTo>
                  <a:cubicBezTo>
                    <a:pt x="1233" y="7236"/>
                    <a:pt x="1142" y="7076"/>
                    <a:pt x="1073" y="6939"/>
                  </a:cubicBezTo>
                  <a:cubicBezTo>
                    <a:pt x="1050" y="6871"/>
                    <a:pt x="1027" y="6825"/>
                    <a:pt x="1005" y="6756"/>
                  </a:cubicBezTo>
                  <a:cubicBezTo>
                    <a:pt x="890" y="6483"/>
                    <a:pt x="799" y="6209"/>
                    <a:pt x="731" y="5935"/>
                  </a:cubicBezTo>
                  <a:cubicBezTo>
                    <a:pt x="685" y="5775"/>
                    <a:pt x="662" y="5638"/>
                    <a:pt x="617" y="5478"/>
                  </a:cubicBezTo>
                  <a:cubicBezTo>
                    <a:pt x="594" y="5341"/>
                    <a:pt x="571" y="5204"/>
                    <a:pt x="548" y="5067"/>
                  </a:cubicBezTo>
                  <a:cubicBezTo>
                    <a:pt x="525" y="4930"/>
                    <a:pt x="502" y="4771"/>
                    <a:pt x="502" y="4611"/>
                  </a:cubicBezTo>
                  <a:cubicBezTo>
                    <a:pt x="502" y="4520"/>
                    <a:pt x="480" y="4428"/>
                    <a:pt x="480" y="4337"/>
                  </a:cubicBezTo>
                  <a:cubicBezTo>
                    <a:pt x="480" y="4269"/>
                    <a:pt x="480" y="4177"/>
                    <a:pt x="480" y="4109"/>
                  </a:cubicBezTo>
                  <a:cubicBezTo>
                    <a:pt x="480" y="3789"/>
                    <a:pt x="480" y="3470"/>
                    <a:pt x="525" y="3150"/>
                  </a:cubicBezTo>
                  <a:cubicBezTo>
                    <a:pt x="525" y="3059"/>
                    <a:pt x="548" y="2990"/>
                    <a:pt x="548" y="2899"/>
                  </a:cubicBezTo>
                  <a:cubicBezTo>
                    <a:pt x="571" y="2762"/>
                    <a:pt x="594" y="2602"/>
                    <a:pt x="639" y="2443"/>
                  </a:cubicBezTo>
                  <a:cubicBezTo>
                    <a:pt x="662" y="2283"/>
                    <a:pt x="708" y="2123"/>
                    <a:pt x="754" y="1963"/>
                  </a:cubicBezTo>
                  <a:cubicBezTo>
                    <a:pt x="776" y="1803"/>
                    <a:pt x="822" y="1644"/>
                    <a:pt x="868" y="1507"/>
                  </a:cubicBezTo>
                  <a:cubicBezTo>
                    <a:pt x="868" y="1415"/>
                    <a:pt x="890" y="1347"/>
                    <a:pt x="913" y="1278"/>
                  </a:cubicBezTo>
                  <a:cubicBezTo>
                    <a:pt x="936" y="1187"/>
                    <a:pt x="982" y="1119"/>
                    <a:pt x="1005" y="1027"/>
                  </a:cubicBezTo>
                  <a:cubicBezTo>
                    <a:pt x="1050" y="890"/>
                    <a:pt x="1096" y="753"/>
                    <a:pt x="1164" y="594"/>
                  </a:cubicBezTo>
                  <a:cubicBezTo>
                    <a:pt x="1187" y="548"/>
                    <a:pt x="1210" y="480"/>
                    <a:pt x="1233" y="411"/>
                  </a:cubicBezTo>
                  <a:lnTo>
                    <a:pt x="1233" y="434"/>
                  </a:lnTo>
                  <a:cubicBezTo>
                    <a:pt x="1278" y="320"/>
                    <a:pt x="1324" y="206"/>
                    <a:pt x="1370" y="92"/>
                  </a:cubicBezTo>
                  <a:cubicBezTo>
                    <a:pt x="1370" y="69"/>
                    <a:pt x="1347" y="23"/>
                    <a:pt x="1324" y="23"/>
                  </a:cubicBezTo>
                  <a:cubicBezTo>
                    <a:pt x="1324" y="0"/>
                    <a:pt x="1324" y="0"/>
                    <a:pt x="130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818;p58">
              <a:extLst>
                <a:ext uri="{FF2B5EF4-FFF2-40B4-BE49-F238E27FC236}">
                  <a16:creationId xmlns:a16="http://schemas.microsoft.com/office/drawing/2014/main" id="{4642FE32-B0E2-7541-7DBF-AAE09AA3F98B}"/>
                </a:ext>
              </a:extLst>
            </p:cNvPr>
            <p:cNvSpPr/>
            <p:nvPr/>
          </p:nvSpPr>
          <p:spPr>
            <a:xfrm>
              <a:off x="6085032" y="3055602"/>
              <a:ext cx="175268" cy="151623"/>
            </a:xfrm>
            <a:custGeom>
              <a:avLst/>
              <a:gdLst/>
              <a:ahLst/>
              <a:cxnLst/>
              <a:rect l="l" t="t" r="r" b="b"/>
              <a:pathLst>
                <a:path w="3721" h="3219" extrusionOk="0">
                  <a:moveTo>
                    <a:pt x="3675" y="0"/>
                  </a:moveTo>
                  <a:cubicBezTo>
                    <a:pt x="3652" y="0"/>
                    <a:pt x="3652" y="0"/>
                    <a:pt x="3652" y="23"/>
                  </a:cubicBezTo>
                  <a:cubicBezTo>
                    <a:pt x="3629" y="69"/>
                    <a:pt x="3584" y="114"/>
                    <a:pt x="3584" y="160"/>
                  </a:cubicBezTo>
                  <a:cubicBezTo>
                    <a:pt x="3561" y="206"/>
                    <a:pt x="3538" y="251"/>
                    <a:pt x="3515" y="297"/>
                  </a:cubicBezTo>
                  <a:cubicBezTo>
                    <a:pt x="3470" y="388"/>
                    <a:pt x="3401" y="502"/>
                    <a:pt x="3356" y="616"/>
                  </a:cubicBezTo>
                  <a:cubicBezTo>
                    <a:pt x="3310" y="708"/>
                    <a:pt x="3241" y="776"/>
                    <a:pt x="3173" y="867"/>
                  </a:cubicBezTo>
                  <a:cubicBezTo>
                    <a:pt x="3150" y="936"/>
                    <a:pt x="3104" y="982"/>
                    <a:pt x="3082" y="1027"/>
                  </a:cubicBezTo>
                  <a:cubicBezTo>
                    <a:pt x="3036" y="1096"/>
                    <a:pt x="3013" y="1141"/>
                    <a:pt x="2968" y="1187"/>
                  </a:cubicBezTo>
                  <a:cubicBezTo>
                    <a:pt x="2922" y="1256"/>
                    <a:pt x="2876" y="1347"/>
                    <a:pt x="2808" y="1415"/>
                  </a:cubicBezTo>
                  <a:cubicBezTo>
                    <a:pt x="2739" y="1484"/>
                    <a:pt x="2671" y="1575"/>
                    <a:pt x="2602" y="1644"/>
                  </a:cubicBezTo>
                  <a:cubicBezTo>
                    <a:pt x="2534" y="1735"/>
                    <a:pt x="2443" y="1803"/>
                    <a:pt x="2351" y="1895"/>
                  </a:cubicBezTo>
                  <a:cubicBezTo>
                    <a:pt x="2260" y="1986"/>
                    <a:pt x="2169" y="2054"/>
                    <a:pt x="2077" y="2146"/>
                  </a:cubicBezTo>
                  <a:cubicBezTo>
                    <a:pt x="2009" y="2214"/>
                    <a:pt x="1918" y="2283"/>
                    <a:pt x="1826" y="2351"/>
                  </a:cubicBezTo>
                  <a:cubicBezTo>
                    <a:pt x="1758" y="2374"/>
                    <a:pt x="1712" y="2420"/>
                    <a:pt x="1644" y="2465"/>
                  </a:cubicBezTo>
                  <a:cubicBezTo>
                    <a:pt x="1575" y="2511"/>
                    <a:pt x="1507" y="2557"/>
                    <a:pt x="1415" y="2579"/>
                  </a:cubicBezTo>
                  <a:cubicBezTo>
                    <a:pt x="1347" y="2625"/>
                    <a:pt x="1278" y="2648"/>
                    <a:pt x="1210" y="2694"/>
                  </a:cubicBezTo>
                  <a:cubicBezTo>
                    <a:pt x="1142" y="2716"/>
                    <a:pt x="1073" y="2739"/>
                    <a:pt x="1005" y="2762"/>
                  </a:cubicBezTo>
                  <a:lnTo>
                    <a:pt x="1005" y="2762"/>
                  </a:lnTo>
                  <a:lnTo>
                    <a:pt x="1005" y="2762"/>
                  </a:lnTo>
                  <a:lnTo>
                    <a:pt x="936" y="2785"/>
                  </a:lnTo>
                  <a:cubicBezTo>
                    <a:pt x="920" y="2769"/>
                    <a:pt x="904" y="2753"/>
                    <a:pt x="880" y="2753"/>
                  </a:cubicBezTo>
                  <a:cubicBezTo>
                    <a:pt x="870" y="2753"/>
                    <a:pt x="858" y="2755"/>
                    <a:pt x="845" y="2762"/>
                  </a:cubicBezTo>
                  <a:cubicBezTo>
                    <a:pt x="731" y="2762"/>
                    <a:pt x="617" y="2785"/>
                    <a:pt x="525" y="2808"/>
                  </a:cubicBezTo>
                  <a:lnTo>
                    <a:pt x="388" y="2808"/>
                  </a:lnTo>
                  <a:cubicBezTo>
                    <a:pt x="365" y="2808"/>
                    <a:pt x="343" y="2808"/>
                    <a:pt x="297" y="2785"/>
                  </a:cubicBezTo>
                  <a:cubicBezTo>
                    <a:pt x="274" y="2785"/>
                    <a:pt x="228" y="2785"/>
                    <a:pt x="206" y="2762"/>
                  </a:cubicBezTo>
                  <a:cubicBezTo>
                    <a:pt x="175" y="2762"/>
                    <a:pt x="145" y="2752"/>
                    <a:pt x="114" y="2752"/>
                  </a:cubicBezTo>
                  <a:cubicBezTo>
                    <a:pt x="99" y="2752"/>
                    <a:pt x="84" y="2754"/>
                    <a:pt x="69" y="2762"/>
                  </a:cubicBezTo>
                  <a:cubicBezTo>
                    <a:pt x="23" y="2785"/>
                    <a:pt x="0" y="2830"/>
                    <a:pt x="0" y="2876"/>
                  </a:cubicBezTo>
                  <a:cubicBezTo>
                    <a:pt x="0" y="2922"/>
                    <a:pt x="0" y="2945"/>
                    <a:pt x="0" y="2967"/>
                  </a:cubicBezTo>
                  <a:cubicBezTo>
                    <a:pt x="0" y="2990"/>
                    <a:pt x="23" y="2990"/>
                    <a:pt x="23" y="3013"/>
                  </a:cubicBezTo>
                  <a:cubicBezTo>
                    <a:pt x="23" y="3036"/>
                    <a:pt x="23" y="3059"/>
                    <a:pt x="46" y="3059"/>
                  </a:cubicBezTo>
                  <a:cubicBezTo>
                    <a:pt x="46" y="3082"/>
                    <a:pt x="69" y="3104"/>
                    <a:pt x="69" y="3104"/>
                  </a:cubicBezTo>
                  <a:cubicBezTo>
                    <a:pt x="92" y="3127"/>
                    <a:pt x="114" y="3150"/>
                    <a:pt x="137" y="3173"/>
                  </a:cubicBezTo>
                  <a:cubicBezTo>
                    <a:pt x="160" y="3196"/>
                    <a:pt x="206" y="3196"/>
                    <a:pt x="274" y="3218"/>
                  </a:cubicBezTo>
                  <a:lnTo>
                    <a:pt x="457" y="3218"/>
                  </a:lnTo>
                  <a:cubicBezTo>
                    <a:pt x="548" y="3218"/>
                    <a:pt x="617" y="3196"/>
                    <a:pt x="708" y="3173"/>
                  </a:cubicBezTo>
                  <a:cubicBezTo>
                    <a:pt x="776" y="3173"/>
                    <a:pt x="845" y="3150"/>
                    <a:pt x="913" y="3127"/>
                  </a:cubicBezTo>
                  <a:cubicBezTo>
                    <a:pt x="1050" y="3082"/>
                    <a:pt x="1210" y="3036"/>
                    <a:pt x="1347" y="2967"/>
                  </a:cubicBezTo>
                  <a:cubicBezTo>
                    <a:pt x="1461" y="2922"/>
                    <a:pt x="1598" y="2853"/>
                    <a:pt x="1712" y="2785"/>
                  </a:cubicBezTo>
                  <a:cubicBezTo>
                    <a:pt x="1849" y="2716"/>
                    <a:pt x="1963" y="2625"/>
                    <a:pt x="2100" y="2534"/>
                  </a:cubicBezTo>
                  <a:cubicBezTo>
                    <a:pt x="2214" y="2442"/>
                    <a:pt x="2306" y="2328"/>
                    <a:pt x="2420" y="2237"/>
                  </a:cubicBezTo>
                  <a:cubicBezTo>
                    <a:pt x="2625" y="2032"/>
                    <a:pt x="2831" y="1803"/>
                    <a:pt x="3013" y="1575"/>
                  </a:cubicBezTo>
                  <a:cubicBezTo>
                    <a:pt x="3036" y="1529"/>
                    <a:pt x="3059" y="1484"/>
                    <a:pt x="3082" y="1438"/>
                  </a:cubicBezTo>
                  <a:cubicBezTo>
                    <a:pt x="3127" y="1392"/>
                    <a:pt x="3150" y="1347"/>
                    <a:pt x="3173" y="1301"/>
                  </a:cubicBezTo>
                  <a:cubicBezTo>
                    <a:pt x="3196" y="1233"/>
                    <a:pt x="3219" y="1187"/>
                    <a:pt x="3264" y="1119"/>
                  </a:cubicBezTo>
                  <a:cubicBezTo>
                    <a:pt x="3287" y="1073"/>
                    <a:pt x="3333" y="1004"/>
                    <a:pt x="3356" y="959"/>
                  </a:cubicBezTo>
                  <a:cubicBezTo>
                    <a:pt x="3356" y="936"/>
                    <a:pt x="3378" y="913"/>
                    <a:pt x="3378" y="890"/>
                  </a:cubicBezTo>
                  <a:cubicBezTo>
                    <a:pt x="3378" y="890"/>
                    <a:pt x="3401" y="867"/>
                    <a:pt x="3401" y="845"/>
                  </a:cubicBezTo>
                  <a:cubicBezTo>
                    <a:pt x="3401" y="845"/>
                    <a:pt x="3401" y="867"/>
                    <a:pt x="3401" y="867"/>
                  </a:cubicBezTo>
                  <a:cubicBezTo>
                    <a:pt x="3424" y="822"/>
                    <a:pt x="3447" y="753"/>
                    <a:pt x="3447" y="708"/>
                  </a:cubicBezTo>
                  <a:cubicBezTo>
                    <a:pt x="3470" y="662"/>
                    <a:pt x="3493" y="594"/>
                    <a:pt x="3515" y="548"/>
                  </a:cubicBezTo>
                  <a:cubicBezTo>
                    <a:pt x="3538" y="479"/>
                    <a:pt x="3561" y="434"/>
                    <a:pt x="3584" y="365"/>
                  </a:cubicBezTo>
                  <a:cubicBezTo>
                    <a:pt x="3607" y="320"/>
                    <a:pt x="3607" y="251"/>
                    <a:pt x="3629" y="206"/>
                  </a:cubicBezTo>
                  <a:cubicBezTo>
                    <a:pt x="3652" y="160"/>
                    <a:pt x="3675" y="91"/>
                    <a:pt x="3698" y="46"/>
                  </a:cubicBezTo>
                  <a:cubicBezTo>
                    <a:pt x="3721" y="46"/>
                    <a:pt x="3721" y="23"/>
                    <a:pt x="3698"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819;p58">
              <a:extLst>
                <a:ext uri="{FF2B5EF4-FFF2-40B4-BE49-F238E27FC236}">
                  <a16:creationId xmlns:a16="http://schemas.microsoft.com/office/drawing/2014/main" id="{142EA4A9-AE83-C338-D25A-DB13F913A569}"/>
                </a:ext>
              </a:extLst>
            </p:cNvPr>
            <p:cNvSpPr/>
            <p:nvPr/>
          </p:nvSpPr>
          <p:spPr>
            <a:xfrm>
              <a:off x="5846352" y="2908308"/>
              <a:ext cx="138717" cy="154826"/>
            </a:xfrm>
            <a:custGeom>
              <a:avLst/>
              <a:gdLst/>
              <a:ahLst/>
              <a:cxnLst/>
              <a:rect l="l" t="t" r="r" b="b"/>
              <a:pathLst>
                <a:path w="2945" h="3287" extrusionOk="0">
                  <a:moveTo>
                    <a:pt x="2830" y="0"/>
                  </a:moveTo>
                  <a:cubicBezTo>
                    <a:pt x="2808" y="0"/>
                    <a:pt x="2785" y="0"/>
                    <a:pt x="2762" y="23"/>
                  </a:cubicBezTo>
                  <a:cubicBezTo>
                    <a:pt x="2716" y="23"/>
                    <a:pt x="2693" y="46"/>
                    <a:pt x="2671" y="46"/>
                  </a:cubicBezTo>
                  <a:lnTo>
                    <a:pt x="2625" y="69"/>
                  </a:lnTo>
                  <a:cubicBezTo>
                    <a:pt x="2556" y="91"/>
                    <a:pt x="2511" y="114"/>
                    <a:pt x="2465" y="137"/>
                  </a:cubicBezTo>
                  <a:lnTo>
                    <a:pt x="2397" y="160"/>
                  </a:lnTo>
                  <a:cubicBezTo>
                    <a:pt x="2374" y="160"/>
                    <a:pt x="2351" y="183"/>
                    <a:pt x="2305" y="205"/>
                  </a:cubicBezTo>
                  <a:cubicBezTo>
                    <a:pt x="2283" y="205"/>
                    <a:pt x="2260" y="205"/>
                    <a:pt x="2237" y="228"/>
                  </a:cubicBezTo>
                  <a:cubicBezTo>
                    <a:pt x="2214" y="251"/>
                    <a:pt x="2168" y="251"/>
                    <a:pt x="2100" y="274"/>
                  </a:cubicBezTo>
                  <a:cubicBezTo>
                    <a:pt x="2054" y="274"/>
                    <a:pt x="2031" y="297"/>
                    <a:pt x="1986" y="297"/>
                  </a:cubicBezTo>
                  <a:lnTo>
                    <a:pt x="1917" y="320"/>
                  </a:lnTo>
                  <a:cubicBezTo>
                    <a:pt x="1895" y="342"/>
                    <a:pt x="1849" y="342"/>
                    <a:pt x="1826" y="342"/>
                  </a:cubicBezTo>
                  <a:cubicBezTo>
                    <a:pt x="1803" y="365"/>
                    <a:pt x="1758" y="365"/>
                    <a:pt x="1735" y="365"/>
                  </a:cubicBezTo>
                  <a:cubicBezTo>
                    <a:pt x="1712" y="388"/>
                    <a:pt x="1666" y="388"/>
                    <a:pt x="1643" y="411"/>
                  </a:cubicBezTo>
                  <a:lnTo>
                    <a:pt x="1598" y="434"/>
                  </a:lnTo>
                  <a:lnTo>
                    <a:pt x="1575" y="434"/>
                  </a:lnTo>
                  <a:cubicBezTo>
                    <a:pt x="1506" y="479"/>
                    <a:pt x="1461" y="502"/>
                    <a:pt x="1392" y="525"/>
                  </a:cubicBezTo>
                  <a:lnTo>
                    <a:pt x="1278" y="525"/>
                  </a:lnTo>
                  <a:cubicBezTo>
                    <a:pt x="1233" y="525"/>
                    <a:pt x="1187" y="502"/>
                    <a:pt x="1141" y="502"/>
                  </a:cubicBezTo>
                  <a:cubicBezTo>
                    <a:pt x="1096" y="479"/>
                    <a:pt x="1027" y="457"/>
                    <a:pt x="982" y="434"/>
                  </a:cubicBezTo>
                  <a:lnTo>
                    <a:pt x="936" y="411"/>
                  </a:lnTo>
                  <a:cubicBezTo>
                    <a:pt x="845" y="365"/>
                    <a:pt x="776" y="342"/>
                    <a:pt x="708" y="297"/>
                  </a:cubicBezTo>
                  <a:cubicBezTo>
                    <a:pt x="685" y="274"/>
                    <a:pt x="662" y="274"/>
                    <a:pt x="639" y="251"/>
                  </a:cubicBezTo>
                  <a:lnTo>
                    <a:pt x="593" y="251"/>
                  </a:lnTo>
                  <a:cubicBezTo>
                    <a:pt x="571" y="228"/>
                    <a:pt x="548" y="205"/>
                    <a:pt x="502" y="183"/>
                  </a:cubicBezTo>
                  <a:cubicBezTo>
                    <a:pt x="457" y="183"/>
                    <a:pt x="411" y="228"/>
                    <a:pt x="411" y="274"/>
                  </a:cubicBezTo>
                  <a:cubicBezTo>
                    <a:pt x="388" y="342"/>
                    <a:pt x="388" y="434"/>
                    <a:pt x="365" y="502"/>
                  </a:cubicBezTo>
                  <a:lnTo>
                    <a:pt x="342" y="616"/>
                  </a:lnTo>
                  <a:cubicBezTo>
                    <a:pt x="342" y="639"/>
                    <a:pt x="342" y="685"/>
                    <a:pt x="320" y="730"/>
                  </a:cubicBezTo>
                  <a:lnTo>
                    <a:pt x="320" y="822"/>
                  </a:lnTo>
                  <a:cubicBezTo>
                    <a:pt x="297" y="867"/>
                    <a:pt x="297" y="913"/>
                    <a:pt x="274" y="959"/>
                  </a:cubicBezTo>
                  <a:cubicBezTo>
                    <a:pt x="274" y="1050"/>
                    <a:pt x="251" y="1119"/>
                    <a:pt x="251" y="1210"/>
                  </a:cubicBezTo>
                  <a:lnTo>
                    <a:pt x="228" y="1370"/>
                  </a:lnTo>
                  <a:cubicBezTo>
                    <a:pt x="205" y="1461"/>
                    <a:pt x="205" y="1575"/>
                    <a:pt x="183" y="1666"/>
                  </a:cubicBezTo>
                  <a:cubicBezTo>
                    <a:pt x="183" y="1758"/>
                    <a:pt x="183" y="1826"/>
                    <a:pt x="160" y="1895"/>
                  </a:cubicBezTo>
                  <a:cubicBezTo>
                    <a:pt x="160" y="1940"/>
                    <a:pt x="160" y="1986"/>
                    <a:pt x="137" y="2032"/>
                  </a:cubicBezTo>
                  <a:cubicBezTo>
                    <a:pt x="137" y="2054"/>
                    <a:pt x="137" y="2100"/>
                    <a:pt x="137" y="2146"/>
                  </a:cubicBezTo>
                  <a:cubicBezTo>
                    <a:pt x="114" y="2168"/>
                    <a:pt x="114" y="2214"/>
                    <a:pt x="114" y="2237"/>
                  </a:cubicBezTo>
                  <a:cubicBezTo>
                    <a:pt x="114" y="2283"/>
                    <a:pt x="91" y="2305"/>
                    <a:pt x="91" y="2351"/>
                  </a:cubicBezTo>
                  <a:cubicBezTo>
                    <a:pt x="91" y="2420"/>
                    <a:pt x="68" y="2511"/>
                    <a:pt x="68" y="2579"/>
                  </a:cubicBezTo>
                  <a:lnTo>
                    <a:pt x="68" y="2671"/>
                  </a:lnTo>
                  <a:cubicBezTo>
                    <a:pt x="46" y="2716"/>
                    <a:pt x="46" y="2762"/>
                    <a:pt x="46" y="2830"/>
                  </a:cubicBezTo>
                  <a:cubicBezTo>
                    <a:pt x="46" y="2876"/>
                    <a:pt x="23" y="2945"/>
                    <a:pt x="23" y="3013"/>
                  </a:cubicBezTo>
                  <a:lnTo>
                    <a:pt x="23" y="3036"/>
                  </a:lnTo>
                  <a:cubicBezTo>
                    <a:pt x="23" y="3081"/>
                    <a:pt x="0" y="3150"/>
                    <a:pt x="23" y="3196"/>
                  </a:cubicBezTo>
                  <a:cubicBezTo>
                    <a:pt x="46" y="3264"/>
                    <a:pt x="114" y="3287"/>
                    <a:pt x="183" y="3287"/>
                  </a:cubicBezTo>
                  <a:lnTo>
                    <a:pt x="297" y="3287"/>
                  </a:lnTo>
                  <a:cubicBezTo>
                    <a:pt x="342" y="3287"/>
                    <a:pt x="411" y="3264"/>
                    <a:pt x="479" y="3264"/>
                  </a:cubicBezTo>
                  <a:cubicBezTo>
                    <a:pt x="525" y="3241"/>
                    <a:pt x="548" y="3241"/>
                    <a:pt x="593" y="3241"/>
                  </a:cubicBezTo>
                  <a:cubicBezTo>
                    <a:pt x="639" y="3218"/>
                    <a:pt x="685" y="3218"/>
                    <a:pt x="730" y="3218"/>
                  </a:cubicBezTo>
                  <a:lnTo>
                    <a:pt x="753" y="3196"/>
                  </a:lnTo>
                  <a:lnTo>
                    <a:pt x="776" y="3196"/>
                  </a:lnTo>
                  <a:cubicBezTo>
                    <a:pt x="867" y="3173"/>
                    <a:pt x="959" y="3173"/>
                    <a:pt x="1050" y="3150"/>
                  </a:cubicBezTo>
                  <a:lnTo>
                    <a:pt x="1141" y="3150"/>
                  </a:lnTo>
                  <a:cubicBezTo>
                    <a:pt x="1210" y="3127"/>
                    <a:pt x="1255" y="3127"/>
                    <a:pt x="1324" y="3127"/>
                  </a:cubicBezTo>
                  <a:lnTo>
                    <a:pt x="1506" y="3127"/>
                  </a:lnTo>
                  <a:cubicBezTo>
                    <a:pt x="1621" y="3127"/>
                    <a:pt x="1735" y="3104"/>
                    <a:pt x="1849" y="3104"/>
                  </a:cubicBezTo>
                  <a:cubicBezTo>
                    <a:pt x="1895" y="3081"/>
                    <a:pt x="1963" y="3081"/>
                    <a:pt x="2031" y="3059"/>
                  </a:cubicBezTo>
                  <a:cubicBezTo>
                    <a:pt x="2054" y="3059"/>
                    <a:pt x="2054" y="3036"/>
                    <a:pt x="2077" y="3036"/>
                  </a:cubicBezTo>
                  <a:lnTo>
                    <a:pt x="2100" y="3036"/>
                  </a:lnTo>
                  <a:cubicBezTo>
                    <a:pt x="2146" y="3013"/>
                    <a:pt x="2191" y="2990"/>
                    <a:pt x="2214" y="2945"/>
                  </a:cubicBezTo>
                  <a:lnTo>
                    <a:pt x="2374" y="2945"/>
                  </a:lnTo>
                  <a:cubicBezTo>
                    <a:pt x="2420" y="2945"/>
                    <a:pt x="2465" y="2922"/>
                    <a:pt x="2511" y="2876"/>
                  </a:cubicBezTo>
                  <a:cubicBezTo>
                    <a:pt x="2556" y="2853"/>
                    <a:pt x="2556" y="2785"/>
                    <a:pt x="2579" y="2716"/>
                  </a:cubicBezTo>
                  <a:cubicBezTo>
                    <a:pt x="2602" y="2602"/>
                    <a:pt x="2602" y="2511"/>
                    <a:pt x="2625" y="2397"/>
                  </a:cubicBezTo>
                  <a:lnTo>
                    <a:pt x="2625" y="2283"/>
                  </a:lnTo>
                  <a:cubicBezTo>
                    <a:pt x="2625" y="2237"/>
                    <a:pt x="2625" y="2191"/>
                    <a:pt x="2648" y="2146"/>
                  </a:cubicBezTo>
                  <a:lnTo>
                    <a:pt x="2648" y="2054"/>
                  </a:lnTo>
                  <a:lnTo>
                    <a:pt x="2671" y="1986"/>
                  </a:lnTo>
                  <a:cubicBezTo>
                    <a:pt x="2671" y="1940"/>
                    <a:pt x="2671" y="1895"/>
                    <a:pt x="2693" y="1849"/>
                  </a:cubicBezTo>
                  <a:cubicBezTo>
                    <a:pt x="2693" y="1803"/>
                    <a:pt x="2693" y="1780"/>
                    <a:pt x="2693" y="1735"/>
                  </a:cubicBezTo>
                  <a:cubicBezTo>
                    <a:pt x="2716" y="1712"/>
                    <a:pt x="2716" y="1666"/>
                    <a:pt x="2716" y="1621"/>
                  </a:cubicBezTo>
                  <a:cubicBezTo>
                    <a:pt x="2716" y="1575"/>
                    <a:pt x="2739" y="1552"/>
                    <a:pt x="2739" y="1507"/>
                  </a:cubicBezTo>
                  <a:cubicBezTo>
                    <a:pt x="2739" y="1484"/>
                    <a:pt x="2739" y="1438"/>
                    <a:pt x="2739" y="1392"/>
                  </a:cubicBezTo>
                  <a:cubicBezTo>
                    <a:pt x="2762" y="1278"/>
                    <a:pt x="2785" y="1141"/>
                    <a:pt x="2808" y="1004"/>
                  </a:cubicBezTo>
                  <a:lnTo>
                    <a:pt x="2830" y="959"/>
                  </a:lnTo>
                  <a:cubicBezTo>
                    <a:pt x="2830" y="867"/>
                    <a:pt x="2853" y="799"/>
                    <a:pt x="2853" y="730"/>
                  </a:cubicBezTo>
                  <a:cubicBezTo>
                    <a:pt x="2876" y="685"/>
                    <a:pt x="2876" y="639"/>
                    <a:pt x="2876" y="594"/>
                  </a:cubicBezTo>
                  <a:cubicBezTo>
                    <a:pt x="2899" y="571"/>
                    <a:pt x="2899" y="525"/>
                    <a:pt x="2899" y="479"/>
                  </a:cubicBezTo>
                  <a:cubicBezTo>
                    <a:pt x="2922" y="388"/>
                    <a:pt x="2944" y="297"/>
                    <a:pt x="2944" y="183"/>
                  </a:cubicBezTo>
                  <a:lnTo>
                    <a:pt x="2944" y="160"/>
                  </a:lnTo>
                  <a:lnTo>
                    <a:pt x="2944" y="137"/>
                  </a:lnTo>
                  <a:cubicBezTo>
                    <a:pt x="2944" y="137"/>
                    <a:pt x="2944" y="137"/>
                    <a:pt x="2944" y="114"/>
                  </a:cubicBezTo>
                  <a:cubicBezTo>
                    <a:pt x="2944" y="91"/>
                    <a:pt x="2944" y="46"/>
                    <a:pt x="2899" y="23"/>
                  </a:cubicBezTo>
                  <a:cubicBezTo>
                    <a:pt x="2876" y="23"/>
                    <a:pt x="2853" y="0"/>
                    <a:pt x="283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820;p58">
              <a:extLst>
                <a:ext uri="{FF2B5EF4-FFF2-40B4-BE49-F238E27FC236}">
                  <a16:creationId xmlns:a16="http://schemas.microsoft.com/office/drawing/2014/main" id="{19E394AD-ADD8-8F70-9E8C-521B068FC166}"/>
                </a:ext>
              </a:extLst>
            </p:cNvPr>
            <p:cNvSpPr/>
            <p:nvPr/>
          </p:nvSpPr>
          <p:spPr>
            <a:xfrm>
              <a:off x="5842019" y="2919048"/>
              <a:ext cx="29062" cy="143050"/>
            </a:xfrm>
            <a:custGeom>
              <a:avLst/>
              <a:gdLst/>
              <a:ahLst/>
              <a:cxnLst/>
              <a:rect l="l" t="t" r="r" b="b"/>
              <a:pathLst>
                <a:path w="617" h="3037" extrusionOk="0">
                  <a:moveTo>
                    <a:pt x="549" y="0"/>
                  </a:moveTo>
                  <a:cubicBezTo>
                    <a:pt x="503" y="0"/>
                    <a:pt x="480" y="46"/>
                    <a:pt x="457" y="69"/>
                  </a:cubicBezTo>
                  <a:cubicBezTo>
                    <a:pt x="457" y="137"/>
                    <a:pt x="434" y="229"/>
                    <a:pt x="412" y="297"/>
                  </a:cubicBezTo>
                  <a:cubicBezTo>
                    <a:pt x="389" y="366"/>
                    <a:pt x="389" y="457"/>
                    <a:pt x="366" y="525"/>
                  </a:cubicBezTo>
                  <a:cubicBezTo>
                    <a:pt x="343" y="685"/>
                    <a:pt x="297" y="845"/>
                    <a:pt x="275" y="1005"/>
                  </a:cubicBezTo>
                  <a:cubicBezTo>
                    <a:pt x="252" y="1073"/>
                    <a:pt x="229" y="1164"/>
                    <a:pt x="229" y="1233"/>
                  </a:cubicBezTo>
                  <a:cubicBezTo>
                    <a:pt x="206" y="1301"/>
                    <a:pt x="206" y="1393"/>
                    <a:pt x="206" y="1461"/>
                  </a:cubicBezTo>
                  <a:cubicBezTo>
                    <a:pt x="183" y="1552"/>
                    <a:pt x="183" y="1621"/>
                    <a:pt x="160" y="1689"/>
                  </a:cubicBezTo>
                  <a:cubicBezTo>
                    <a:pt x="138" y="1758"/>
                    <a:pt x="138" y="1849"/>
                    <a:pt x="115" y="1918"/>
                  </a:cubicBezTo>
                  <a:cubicBezTo>
                    <a:pt x="115" y="2077"/>
                    <a:pt x="69" y="2260"/>
                    <a:pt x="69" y="2420"/>
                  </a:cubicBezTo>
                  <a:cubicBezTo>
                    <a:pt x="46" y="2511"/>
                    <a:pt x="46" y="2580"/>
                    <a:pt x="24" y="2671"/>
                  </a:cubicBezTo>
                  <a:cubicBezTo>
                    <a:pt x="24" y="2717"/>
                    <a:pt x="24" y="2762"/>
                    <a:pt x="24" y="2808"/>
                  </a:cubicBezTo>
                  <a:cubicBezTo>
                    <a:pt x="24" y="2853"/>
                    <a:pt x="1" y="2899"/>
                    <a:pt x="24" y="2922"/>
                  </a:cubicBezTo>
                  <a:cubicBezTo>
                    <a:pt x="24" y="2990"/>
                    <a:pt x="46" y="3013"/>
                    <a:pt x="92" y="3036"/>
                  </a:cubicBezTo>
                  <a:cubicBezTo>
                    <a:pt x="138" y="3036"/>
                    <a:pt x="206" y="3013"/>
                    <a:pt x="229" y="2968"/>
                  </a:cubicBezTo>
                  <a:cubicBezTo>
                    <a:pt x="252" y="2899"/>
                    <a:pt x="252" y="2831"/>
                    <a:pt x="275" y="2762"/>
                  </a:cubicBezTo>
                  <a:cubicBezTo>
                    <a:pt x="275" y="2694"/>
                    <a:pt x="297" y="2625"/>
                    <a:pt x="297" y="2557"/>
                  </a:cubicBezTo>
                  <a:cubicBezTo>
                    <a:pt x="297" y="2465"/>
                    <a:pt x="320" y="2397"/>
                    <a:pt x="320" y="2328"/>
                  </a:cubicBezTo>
                  <a:cubicBezTo>
                    <a:pt x="343" y="2260"/>
                    <a:pt x="343" y="2192"/>
                    <a:pt x="366" y="2123"/>
                  </a:cubicBezTo>
                  <a:cubicBezTo>
                    <a:pt x="366" y="2032"/>
                    <a:pt x="366" y="1963"/>
                    <a:pt x="389" y="1895"/>
                  </a:cubicBezTo>
                  <a:cubicBezTo>
                    <a:pt x="389" y="1804"/>
                    <a:pt x="389" y="1735"/>
                    <a:pt x="412" y="1667"/>
                  </a:cubicBezTo>
                  <a:cubicBezTo>
                    <a:pt x="434" y="1507"/>
                    <a:pt x="434" y="1347"/>
                    <a:pt x="457" y="1187"/>
                  </a:cubicBezTo>
                  <a:cubicBezTo>
                    <a:pt x="457" y="1096"/>
                    <a:pt x="480" y="1005"/>
                    <a:pt x="480" y="913"/>
                  </a:cubicBezTo>
                  <a:cubicBezTo>
                    <a:pt x="503" y="822"/>
                    <a:pt x="503" y="731"/>
                    <a:pt x="526" y="639"/>
                  </a:cubicBezTo>
                  <a:cubicBezTo>
                    <a:pt x="526" y="548"/>
                    <a:pt x="549" y="457"/>
                    <a:pt x="549" y="366"/>
                  </a:cubicBezTo>
                  <a:cubicBezTo>
                    <a:pt x="571" y="274"/>
                    <a:pt x="594" y="183"/>
                    <a:pt x="617" y="92"/>
                  </a:cubicBezTo>
                  <a:cubicBezTo>
                    <a:pt x="617" y="69"/>
                    <a:pt x="594" y="23"/>
                    <a:pt x="54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21;p58">
              <a:extLst>
                <a:ext uri="{FF2B5EF4-FFF2-40B4-BE49-F238E27FC236}">
                  <a16:creationId xmlns:a16="http://schemas.microsoft.com/office/drawing/2014/main" id="{5D41F40E-944C-1863-A405-EE908C084211}"/>
                </a:ext>
              </a:extLst>
            </p:cNvPr>
            <p:cNvSpPr/>
            <p:nvPr/>
          </p:nvSpPr>
          <p:spPr>
            <a:xfrm>
              <a:off x="5473236" y="2805056"/>
              <a:ext cx="419354" cy="138764"/>
            </a:xfrm>
            <a:custGeom>
              <a:avLst/>
              <a:gdLst/>
              <a:ahLst/>
              <a:cxnLst/>
              <a:rect l="l" t="t" r="r" b="b"/>
              <a:pathLst>
                <a:path w="8903" h="2946" extrusionOk="0">
                  <a:moveTo>
                    <a:pt x="2704" y="1033"/>
                  </a:moveTo>
                  <a:lnTo>
                    <a:pt x="2740" y="1051"/>
                  </a:lnTo>
                  <a:cubicBezTo>
                    <a:pt x="2730" y="1042"/>
                    <a:pt x="2717" y="1036"/>
                    <a:pt x="2704" y="1033"/>
                  </a:cubicBezTo>
                  <a:close/>
                  <a:moveTo>
                    <a:pt x="115" y="1"/>
                  </a:moveTo>
                  <a:cubicBezTo>
                    <a:pt x="69" y="1"/>
                    <a:pt x="46" y="24"/>
                    <a:pt x="23" y="46"/>
                  </a:cubicBezTo>
                  <a:cubicBezTo>
                    <a:pt x="1" y="92"/>
                    <a:pt x="23" y="161"/>
                    <a:pt x="69" y="183"/>
                  </a:cubicBezTo>
                  <a:cubicBezTo>
                    <a:pt x="206" y="229"/>
                    <a:pt x="366" y="275"/>
                    <a:pt x="503" y="320"/>
                  </a:cubicBezTo>
                  <a:cubicBezTo>
                    <a:pt x="640" y="366"/>
                    <a:pt x="777" y="412"/>
                    <a:pt x="936" y="480"/>
                  </a:cubicBezTo>
                  <a:cubicBezTo>
                    <a:pt x="1073" y="526"/>
                    <a:pt x="1210" y="571"/>
                    <a:pt x="1347" y="617"/>
                  </a:cubicBezTo>
                  <a:cubicBezTo>
                    <a:pt x="1484" y="663"/>
                    <a:pt x="1621" y="708"/>
                    <a:pt x="1758" y="754"/>
                  </a:cubicBezTo>
                  <a:cubicBezTo>
                    <a:pt x="1918" y="800"/>
                    <a:pt x="2055" y="845"/>
                    <a:pt x="2215" y="891"/>
                  </a:cubicBezTo>
                  <a:cubicBezTo>
                    <a:pt x="2352" y="937"/>
                    <a:pt x="2511" y="982"/>
                    <a:pt x="2671" y="1028"/>
                  </a:cubicBezTo>
                  <a:lnTo>
                    <a:pt x="2648" y="1028"/>
                  </a:lnTo>
                  <a:cubicBezTo>
                    <a:pt x="2662" y="1028"/>
                    <a:pt x="2683" y="1028"/>
                    <a:pt x="2704" y="1033"/>
                  </a:cubicBezTo>
                  <a:lnTo>
                    <a:pt x="2704" y="1033"/>
                  </a:lnTo>
                  <a:lnTo>
                    <a:pt x="2694" y="1028"/>
                  </a:lnTo>
                  <a:lnTo>
                    <a:pt x="2694" y="1028"/>
                  </a:lnTo>
                  <a:cubicBezTo>
                    <a:pt x="2854" y="1074"/>
                    <a:pt x="2991" y="1119"/>
                    <a:pt x="3151" y="1165"/>
                  </a:cubicBezTo>
                  <a:cubicBezTo>
                    <a:pt x="3287" y="1211"/>
                    <a:pt x="3447" y="1256"/>
                    <a:pt x="3584" y="1302"/>
                  </a:cubicBezTo>
                  <a:cubicBezTo>
                    <a:pt x="3676" y="1325"/>
                    <a:pt x="3744" y="1348"/>
                    <a:pt x="3812" y="1370"/>
                  </a:cubicBezTo>
                  <a:cubicBezTo>
                    <a:pt x="3904" y="1393"/>
                    <a:pt x="3972" y="1416"/>
                    <a:pt x="4064" y="1462"/>
                  </a:cubicBezTo>
                  <a:cubicBezTo>
                    <a:pt x="4200" y="1507"/>
                    <a:pt x="4360" y="1553"/>
                    <a:pt x="4520" y="1599"/>
                  </a:cubicBezTo>
                  <a:cubicBezTo>
                    <a:pt x="4680" y="1644"/>
                    <a:pt x="4817" y="1690"/>
                    <a:pt x="4977" y="1736"/>
                  </a:cubicBezTo>
                  <a:cubicBezTo>
                    <a:pt x="5136" y="1781"/>
                    <a:pt x="5296" y="1827"/>
                    <a:pt x="5433" y="1895"/>
                  </a:cubicBezTo>
                  <a:cubicBezTo>
                    <a:pt x="5593" y="1941"/>
                    <a:pt x="5753" y="1987"/>
                    <a:pt x="5890" y="2032"/>
                  </a:cubicBezTo>
                  <a:cubicBezTo>
                    <a:pt x="6049" y="2101"/>
                    <a:pt x="6209" y="2146"/>
                    <a:pt x="6369" y="2192"/>
                  </a:cubicBezTo>
                  <a:cubicBezTo>
                    <a:pt x="6666" y="2283"/>
                    <a:pt x="6962" y="2375"/>
                    <a:pt x="7259" y="2466"/>
                  </a:cubicBezTo>
                  <a:cubicBezTo>
                    <a:pt x="7579" y="2580"/>
                    <a:pt x="7898" y="2671"/>
                    <a:pt x="8218" y="2786"/>
                  </a:cubicBezTo>
                  <a:cubicBezTo>
                    <a:pt x="8286" y="2808"/>
                    <a:pt x="8378" y="2831"/>
                    <a:pt x="8446" y="2854"/>
                  </a:cubicBezTo>
                  <a:cubicBezTo>
                    <a:pt x="8492" y="2877"/>
                    <a:pt x="8537" y="2877"/>
                    <a:pt x="8583" y="2900"/>
                  </a:cubicBezTo>
                  <a:cubicBezTo>
                    <a:pt x="8583" y="2900"/>
                    <a:pt x="8606" y="2900"/>
                    <a:pt x="8629" y="2922"/>
                  </a:cubicBezTo>
                  <a:cubicBezTo>
                    <a:pt x="8651" y="2922"/>
                    <a:pt x="8674" y="2945"/>
                    <a:pt x="8720" y="2945"/>
                  </a:cubicBezTo>
                  <a:cubicBezTo>
                    <a:pt x="8743" y="2945"/>
                    <a:pt x="8766" y="2945"/>
                    <a:pt x="8788" y="2922"/>
                  </a:cubicBezTo>
                  <a:cubicBezTo>
                    <a:pt x="8811" y="2922"/>
                    <a:pt x="8834" y="2900"/>
                    <a:pt x="8857" y="2877"/>
                  </a:cubicBezTo>
                  <a:cubicBezTo>
                    <a:pt x="8903" y="2831"/>
                    <a:pt x="8903" y="2740"/>
                    <a:pt x="8857" y="2694"/>
                  </a:cubicBezTo>
                  <a:cubicBezTo>
                    <a:pt x="8834" y="2649"/>
                    <a:pt x="8766" y="2626"/>
                    <a:pt x="8720" y="2603"/>
                  </a:cubicBezTo>
                  <a:cubicBezTo>
                    <a:pt x="8697" y="2603"/>
                    <a:pt x="8674" y="2580"/>
                    <a:pt x="8651" y="2580"/>
                  </a:cubicBezTo>
                  <a:cubicBezTo>
                    <a:pt x="8583" y="2557"/>
                    <a:pt x="8537" y="2534"/>
                    <a:pt x="8492" y="2512"/>
                  </a:cubicBezTo>
                  <a:cubicBezTo>
                    <a:pt x="8378" y="2466"/>
                    <a:pt x="8286" y="2420"/>
                    <a:pt x="8172" y="2397"/>
                  </a:cubicBezTo>
                  <a:cubicBezTo>
                    <a:pt x="8058" y="2352"/>
                    <a:pt x="7967" y="2329"/>
                    <a:pt x="7853" y="2306"/>
                  </a:cubicBezTo>
                  <a:cubicBezTo>
                    <a:pt x="7761" y="2283"/>
                    <a:pt x="7670" y="2261"/>
                    <a:pt x="7579" y="2238"/>
                  </a:cubicBezTo>
                  <a:cubicBezTo>
                    <a:pt x="7373" y="2169"/>
                    <a:pt x="7145" y="2101"/>
                    <a:pt x="6940" y="2032"/>
                  </a:cubicBezTo>
                  <a:cubicBezTo>
                    <a:pt x="6780" y="1987"/>
                    <a:pt x="6643" y="1941"/>
                    <a:pt x="6483" y="1895"/>
                  </a:cubicBezTo>
                  <a:cubicBezTo>
                    <a:pt x="6346" y="1850"/>
                    <a:pt x="6186" y="1804"/>
                    <a:pt x="6027" y="1736"/>
                  </a:cubicBezTo>
                  <a:cubicBezTo>
                    <a:pt x="5867" y="1690"/>
                    <a:pt x="5707" y="1644"/>
                    <a:pt x="5570" y="1599"/>
                  </a:cubicBezTo>
                  <a:cubicBezTo>
                    <a:pt x="5410" y="1530"/>
                    <a:pt x="5250" y="1484"/>
                    <a:pt x="5114" y="1439"/>
                  </a:cubicBezTo>
                  <a:cubicBezTo>
                    <a:pt x="4954" y="1393"/>
                    <a:pt x="4794" y="1348"/>
                    <a:pt x="4634" y="1302"/>
                  </a:cubicBezTo>
                  <a:cubicBezTo>
                    <a:pt x="4497" y="1256"/>
                    <a:pt x="4337" y="1211"/>
                    <a:pt x="4178" y="1165"/>
                  </a:cubicBezTo>
                  <a:cubicBezTo>
                    <a:pt x="4109" y="1142"/>
                    <a:pt x="4018" y="1096"/>
                    <a:pt x="3949" y="1074"/>
                  </a:cubicBezTo>
                  <a:cubicBezTo>
                    <a:pt x="3858" y="1051"/>
                    <a:pt x="3790" y="1028"/>
                    <a:pt x="3721" y="1005"/>
                  </a:cubicBezTo>
                  <a:cubicBezTo>
                    <a:pt x="3561" y="960"/>
                    <a:pt x="3424" y="914"/>
                    <a:pt x="3265" y="868"/>
                  </a:cubicBezTo>
                  <a:cubicBezTo>
                    <a:pt x="3173" y="845"/>
                    <a:pt x="3082" y="823"/>
                    <a:pt x="3014" y="800"/>
                  </a:cubicBezTo>
                  <a:lnTo>
                    <a:pt x="3036" y="800"/>
                  </a:lnTo>
                  <a:cubicBezTo>
                    <a:pt x="2922" y="777"/>
                    <a:pt x="2808" y="731"/>
                    <a:pt x="2694" y="708"/>
                  </a:cubicBezTo>
                  <a:cubicBezTo>
                    <a:pt x="2511" y="663"/>
                    <a:pt x="2306" y="594"/>
                    <a:pt x="2123" y="549"/>
                  </a:cubicBezTo>
                  <a:cubicBezTo>
                    <a:pt x="2009" y="503"/>
                    <a:pt x="1918" y="480"/>
                    <a:pt x="1804" y="457"/>
                  </a:cubicBezTo>
                  <a:cubicBezTo>
                    <a:pt x="1690" y="412"/>
                    <a:pt x="1598" y="389"/>
                    <a:pt x="1484" y="366"/>
                  </a:cubicBezTo>
                  <a:cubicBezTo>
                    <a:pt x="1393" y="343"/>
                    <a:pt x="1302" y="320"/>
                    <a:pt x="1210" y="275"/>
                  </a:cubicBezTo>
                  <a:cubicBezTo>
                    <a:pt x="1119" y="252"/>
                    <a:pt x="1005" y="229"/>
                    <a:pt x="891" y="206"/>
                  </a:cubicBezTo>
                  <a:cubicBezTo>
                    <a:pt x="800" y="183"/>
                    <a:pt x="685" y="161"/>
                    <a:pt x="594" y="138"/>
                  </a:cubicBezTo>
                  <a:cubicBezTo>
                    <a:pt x="480" y="92"/>
                    <a:pt x="389" y="69"/>
                    <a:pt x="297" y="46"/>
                  </a:cubicBezTo>
                  <a:cubicBezTo>
                    <a:pt x="229" y="46"/>
                    <a:pt x="183" y="24"/>
                    <a:pt x="138"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822;p58">
              <a:extLst>
                <a:ext uri="{FF2B5EF4-FFF2-40B4-BE49-F238E27FC236}">
                  <a16:creationId xmlns:a16="http://schemas.microsoft.com/office/drawing/2014/main" id="{588FFDC9-35F7-D4F8-EC5B-2055DA6E7403}"/>
                </a:ext>
              </a:extLst>
            </p:cNvPr>
            <p:cNvSpPr/>
            <p:nvPr/>
          </p:nvSpPr>
          <p:spPr>
            <a:xfrm>
              <a:off x="5810835" y="2940527"/>
              <a:ext cx="21573" cy="88506"/>
            </a:xfrm>
            <a:custGeom>
              <a:avLst/>
              <a:gdLst/>
              <a:ahLst/>
              <a:cxnLst/>
              <a:rect l="l" t="t" r="r" b="b"/>
              <a:pathLst>
                <a:path w="458" h="1879" extrusionOk="0">
                  <a:moveTo>
                    <a:pt x="389" y="1"/>
                  </a:moveTo>
                  <a:cubicBezTo>
                    <a:pt x="366" y="1"/>
                    <a:pt x="343" y="24"/>
                    <a:pt x="343" y="46"/>
                  </a:cubicBezTo>
                  <a:cubicBezTo>
                    <a:pt x="343" y="80"/>
                    <a:pt x="343" y="113"/>
                    <a:pt x="343" y="138"/>
                  </a:cubicBezTo>
                  <a:cubicBezTo>
                    <a:pt x="320" y="275"/>
                    <a:pt x="275" y="412"/>
                    <a:pt x="252" y="526"/>
                  </a:cubicBezTo>
                  <a:cubicBezTo>
                    <a:pt x="252" y="594"/>
                    <a:pt x="229" y="663"/>
                    <a:pt x="206" y="731"/>
                  </a:cubicBezTo>
                  <a:cubicBezTo>
                    <a:pt x="206" y="800"/>
                    <a:pt x="183" y="868"/>
                    <a:pt x="161" y="937"/>
                  </a:cubicBezTo>
                  <a:cubicBezTo>
                    <a:pt x="138" y="1074"/>
                    <a:pt x="115" y="1188"/>
                    <a:pt x="92" y="1325"/>
                  </a:cubicBezTo>
                  <a:cubicBezTo>
                    <a:pt x="69" y="1393"/>
                    <a:pt x="46" y="1439"/>
                    <a:pt x="46" y="1507"/>
                  </a:cubicBezTo>
                  <a:cubicBezTo>
                    <a:pt x="46" y="1553"/>
                    <a:pt x="24" y="1576"/>
                    <a:pt x="24" y="1599"/>
                  </a:cubicBezTo>
                  <a:cubicBezTo>
                    <a:pt x="24" y="1644"/>
                    <a:pt x="1" y="1690"/>
                    <a:pt x="1" y="1736"/>
                  </a:cubicBezTo>
                  <a:cubicBezTo>
                    <a:pt x="1" y="1758"/>
                    <a:pt x="1" y="1781"/>
                    <a:pt x="24" y="1804"/>
                  </a:cubicBezTo>
                  <a:cubicBezTo>
                    <a:pt x="46" y="1850"/>
                    <a:pt x="69" y="1872"/>
                    <a:pt x="115" y="1872"/>
                  </a:cubicBezTo>
                  <a:cubicBezTo>
                    <a:pt x="127" y="1877"/>
                    <a:pt x="140" y="1878"/>
                    <a:pt x="153" y="1878"/>
                  </a:cubicBezTo>
                  <a:cubicBezTo>
                    <a:pt x="214" y="1878"/>
                    <a:pt x="279" y="1838"/>
                    <a:pt x="298" y="1781"/>
                  </a:cubicBezTo>
                  <a:cubicBezTo>
                    <a:pt x="298" y="1758"/>
                    <a:pt x="298" y="1713"/>
                    <a:pt x="298" y="1690"/>
                  </a:cubicBezTo>
                  <a:cubicBezTo>
                    <a:pt x="320" y="1644"/>
                    <a:pt x="320" y="1599"/>
                    <a:pt x="320" y="1553"/>
                  </a:cubicBezTo>
                  <a:cubicBezTo>
                    <a:pt x="343" y="1484"/>
                    <a:pt x="343" y="1416"/>
                    <a:pt x="343" y="1348"/>
                  </a:cubicBezTo>
                  <a:cubicBezTo>
                    <a:pt x="366" y="1279"/>
                    <a:pt x="366" y="1211"/>
                    <a:pt x="389" y="1142"/>
                  </a:cubicBezTo>
                  <a:cubicBezTo>
                    <a:pt x="389" y="1074"/>
                    <a:pt x="389" y="982"/>
                    <a:pt x="412" y="914"/>
                  </a:cubicBezTo>
                  <a:cubicBezTo>
                    <a:pt x="412" y="777"/>
                    <a:pt x="412" y="640"/>
                    <a:pt x="434" y="480"/>
                  </a:cubicBezTo>
                  <a:cubicBezTo>
                    <a:pt x="434" y="343"/>
                    <a:pt x="457" y="206"/>
                    <a:pt x="457" y="46"/>
                  </a:cubicBezTo>
                  <a:cubicBezTo>
                    <a:pt x="457" y="24"/>
                    <a:pt x="434" y="1"/>
                    <a:pt x="412"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9823;p58">
              <a:extLst>
                <a:ext uri="{FF2B5EF4-FFF2-40B4-BE49-F238E27FC236}">
                  <a16:creationId xmlns:a16="http://schemas.microsoft.com/office/drawing/2014/main" id="{56B416B6-2E47-5821-2D1E-578463DFB5F8}"/>
                </a:ext>
              </a:extLst>
            </p:cNvPr>
            <p:cNvSpPr/>
            <p:nvPr/>
          </p:nvSpPr>
          <p:spPr>
            <a:xfrm>
              <a:off x="5750636" y="2794316"/>
              <a:ext cx="362360" cy="50588"/>
            </a:xfrm>
            <a:custGeom>
              <a:avLst/>
              <a:gdLst/>
              <a:ahLst/>
              <a:cxnLst/>
              <a:rect l="l" t="t" r="r" b="b"/>
              <a:pathLst>
                <a:path w="7693" h="1074" extrusionOk="0">
                  <a:moveTo>
                    <a:pt x="115" y="1"/>
                  </a:moveTo>
                  <a:cubicBezTo>
                    <a:pt x="92" y="1"/>
                    <a:pt x="69" y="23"/>
                    <a:pt x="69" y="23"/>
                  </a:cubicBezTo>
                  <a:cubicBezTo>
                    <a:pt x="23" y="46"/>
                    <a:pt x="23" y="69"/>
                    <a:pt x="1" y="92"/>
                  </a:cubicBezTo>
                  <a:cubicBezTo>
                    <a:pt x="1" y="138"/>
                    <a:pt x="1" y="160"/>
                    <a:pt x="23" y="183"/>
                  </a:cubicBezTo>
                  <a:cubicBezTo>
                    <a:pt x="46" y="206"/>
                    <a:pt x="69" y="229"/>
                    <a:pt x="115" y="229"/>
                  </a:cubicBezTo>
                  <a:cubicBezTo>
                    <a:pt x="138" y="252"/>
                    <a:pt x="183" y="252"/>
                    <a:pt x="229" y="274"/>
                  </a:cubicBezTo>
                  <a:cubicBezTo>
                    <a:pt x="252" y="274"/>
                    <a:pt x="297" y="274"/>
                    <a:pt x="343" y="297"/>
                  </a:cubicBezTo>
                  <a:cubicBezTo>
                    <a:pt x="411" y="297"/>
                    <a:pt x="480" y="320"/>
                    <a:pt x="548" y="320"/>
                  </a:cubicBezTo>
                  <a:cubicBezTo>
                    <a:pt x="685" y="343"/>
                    <a:pt x="822" y="366"/>
                    <a:pt x="982" y="389"/>
                  </a:cubicBezTo>
                  <a:cubicBezTo>
                    <a:pt x="1256" y="434"/>
                    <a:pt x="1553" y="457"/>
                    <a:pt x="1849" y="503"/>
                  </a:cubicBezTo>
                  <a:cubicBezTo>
                    <a:pt x="1918" y="503"/>
                    <a:pt x="1986" y="526"/>
                    <a:pt x="2055" y="526"/>
                  </a:cubicBezTo>
                  <a:cubicBezTo>
                    <a:pt x="2123" y="548"/>
                    <a:pt x="2192" y="548"/>
                    <a:pt x="2260" y="571"/>
                  </a:cubicBezTo>
                  <a:cubicBezTo>
                    <a:pt x="2329" y="571"/>
                    <a:pt x="2397" y="594"/>
                    <a:pt x="2443" y="594"/>
                  </a:cubicBezTo>
                  <a:cubicBezTo>
                    <a:pt x="2534" y="617"/>
                    <a:pt x="2603" y="617"/>
                    <a:pt x="2694" y="617"/>
                  </a:cubicBezTo>
                  <a:cubicBezTo>
                    <a:pt x="2831" y="640"/>
                    <a:pt x="2968" y="663"/>
                    <a:pt x="3105" y="685"/>
                  </a:cubicBezTo>
                  <a:cubicBezTo>
                    <a:pt x="3265" y="685"/>
                    <a:pt x="3402" y="731"/>
                    <a:pt x="3561" y="754"/>
                  </a:cubicBezTo>
                  <a:cubicBezTo>
                    <a:pt x="3835" y="799"/>
                    <a:pt x="4109" y="822"/>
                    <a:pt x="4406" y="868"/>
                  </a:cubicBezTo>
                  <a:cubicBezTo>
                    <a:pt x="4543" y="891"/>
                    <a:pt x="4680" y="891"/>
                    <a:pt x="4817" y="914"/>
                  </a:cubicBezTo>
                  <a:cubicBezTo>
                    <a:pt x="4976" y="914"/>
                    <a:pt x="5113" y="936"/>
                    <a:pt x="5250" y="959"/>
                  </a:cubicBezTo>
                  <a:cubicBezTo>
                    <a:pt x="5387" y="959"/>
                    <a:pt x="5547" y="982"/>
                    <a:pt x="5684" y="1005"/>
                  </a:cubicBezTo>
                  <a:cubicBezTo>
                    <a:pt x="5844" y="1005"/>
                    <a:pt x="5981" y="1028"/>
                    <a:pt x="6141" y="1051"/>
                  </a:cubicBezTo>
                  <a:cubicBezTo>
                    <a:pt x="6278" y="1051"/>
                    <a:pt x="6437" y="1073"/>
                    <a:pt x="6574" y="1073"/>
                  </a:cubicBezTo>
                  <a:lnTo>
                    <a:pt x="7510" y="1073"/>
                  </a:lnTo>
                  <a:cubicBezTo>
                    <a:pt x="7533" y="1051"/>
                    <a:pt x="7556" y="1051"/>
                    <a:pt x="7579" y="1051"/>
                  </a:cubicBezTo>
                  <a:cubicBezTo>
                    <a:pt x="7601" y="1051"/>
                    <a:pt x="7624" y="1028"/>
                    <a:pt x="7624" y="1028"/>
                  </a:cubicBezTo>
                  <a:cubicBezTo>
                    <a:pt x="7647" y="1005"/>
                    <a:pt x="7670" y="982"/>
                    <a:pt x="7670" y="959"/>
                  </a:cubicBezTo>
                  <a:cubicBezTo>
                    <a:pt x="7693" y="936"/>
                    <a:pt x="7693" y="891"/>
                    <a:pt x="7693" y="845"/>
                  </a:cubicBezTo>
                  <a:cubicBezTo>
                    <a:pt x="7670" y="799"/>
                    <a:pt x="7624" y="777"/>
                    <a:pt x="7579" y="754"/>
                  </a:cubicBezTo>
                  <a:lnTo>
                    <a:pt x="7419" y="754"/>
                  </a:lnTo>
                  <a:cubicBezTo>
                    <a:pt x="7373" y="731"/>
                    <a:pt x="7327" y="731"/>
                    <a:pt x="7282" y="731"/>
                  </a:cubicBezTo>
                  <a:cubicBezTo>
                    <a:pt x="7213" y="731"/>
                    <a:pt x="7122" y="708"/>
                    <a:pt x="7054" y="708"/>
                  </a:cubicBezTo>
                  <a:cubicBezTo>
                    <a:pt x="6894" y="708"/>
                    <a:pt x="6734" y="685"/>
                    <a:pt x="6574" y="685"/>
                  </a:cubicBezTo>
                  <a:cubicBezTo>
                    <a:pt x="6414" y="663"/>
                    <a:pt x="6255" y="663"/>
                    <a:pt x="6072" y="640"/>
                  </a:cubicBezTo>
                  <a:cubicBezTo>
                    <a:pt x="6004" y="640"/>
                    <a:pt x="5935" y="617"/>
                    <a:pt x="5844" y="617"/>
                  </a:cubicBezTo>
                  <a:cubicBezTo>
                    <a:pt x="5775" y="594"/>
                    <a:pt x="5684" y="594"/>
                    <a:pt x="5616" y="571"/>
                  </a:cubicBezTo>
                  <a:cubicBezTo>
                    <a:pt x="5296" y="548"/>
                    <a:pt x="4999" y="480"/>
                    <a:pt x="4680" y="480"/>
                  </a:cubicBezTo>
                  <a:cubicBezTo>
                    <a:pt x="4520" y="480"/>
                    <a:pt x="4360" y="457"/>
                    <a:pt x="4200" y="457"/>
                  </a:cubicBezTo>
                  <a:cubicBezTo>
                    <a:pt x="4041" y="434"/>
                    <a:pt x="3904" y="434"/>
                    <a:pt x="3744" y="411"/>
                  </a:cubicBezTo>
                  <a:cubicBezTo>
                    <a:pt x="3721" y="411"/>
                    <a:pt x="3675" y="411"/>
                    <a:pt x="3675" y="434"/>
                  </a:cubicBezTo>
                  <a:cubicBezTo>
                    <a:pt x="3630" y="434"/>
                    <a:pt x="3584" y="434"/>
                    <a:pt x="3538" y="411"/>
                  </a:cubicBezTo>
                  <a:cubicBezTo>
                    <a:pt x="3447" y="411"/>
                    <a:pt x="3379" y="389"/>
                    <a:pt x="3310" y="389"/>
                  </a:cubicBezTo>
                  <a:cubicBezTo>
                    <a:pt x="3242" y="366"/>
                    <a:pt x="3173" y="366"/>
                    <a:pt x="3082" y="343"/>
                  </a:cubicBezTo>
                  <a:cubicBezTo>
                    <a:pt x="3014" y="343"/>
                    <a:pt x="2945" y="343"/>
                    <a:pt x="2877" y="320"/>
                  </a:cubicBezTo>
                  <a:cubicBezTo>
                    <a:pt x="2808" y="320"/>
                    <a:pt x="2740" y="297"/>
                    <a:pt x="2671" y="297"/>
                  </a:cubicBezTo>
                  <a:cubicBezTo>
                    <a:pt x="2534" y="297"/>
                    <a:pt x="2374" y="274"/>
                    <a:pt x="2237" y="252"/>
                  </a:cubicBezTo>
                  <a:cubicBezTo>
                    <a:pt x="2100" y="229"/>
                    <a:pt x="1964" y="206"/>
                    <a:pt x="1827" y="183"/>
                  </a:cubicBezTo>
                  <a:cubicBezTo>
                    <a:pt x="1758" y="160"/>
                    <a:pt x="1690" y="160"/>
                    <a:pt x="1621" y="160"/>
                  </a:cubicBezTo>
                  <a:cubicBezTo>
                    <a:pt x="1530" y="138"/>
                    <a:pt x="1461" y="138"/>
                    <a:pt x="1393" y="138"/>
                  </a:cubicBezTo>
                  <a:cubicBezTo>
                    <a:pt x="1302" y="115"/>
                    <a:pt x="1187" y="115"/>
                    <a:pt x="1096" y="115"/>
                  </a:cubicBezTo>
                  <a:cubicBezTo>
                    <a:pt x="982" y="92"/>
                    <a:pt x="868" y="92"/>
                    <a:pt x="754" y="92"/>
                  </a:cubicBezTo>
                  <a:cubicBezTo>
                    <a:pt x="662" y="69"/>
                    <a:pt x="571" y="69"/>
                    <a:pt x="480" y="69"/>
                  </a:cubicBezTo>
                  <a:cubicBezTo>
                    <a:pt x="411" y="69"/>
                    <a:pt x="366" y="46"/>
                    <a:pt x="320" y="46"/>
                  </a:cubicBezTo>
                  <a:cubicBezTo>
                    <a:pt x="252" y="46"/>
                    <a:pt x="206" y="23"/>
                    <a:pt x="138"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9824;p58">
              <a:extLst>
                <a:ext uri="{FF2B5EF4-FFF2-40B4-BE49-F238E27FC236}">
                  <a16:creationId xmlns:a16="http://schemas.microsoft.com/office/drawing/2014/main" id="{8098071B-7EFC-8723-1D64-DC4E72112A4F}"/>
                </a:ext>
              </a:extLst>
            </p:cNvPr>
            <p:cNvSpPr/>
            <p:nvPr/>
          </p:nvSpPr>
          <p:spPr>
            <a:xfrm>
              <a:off x="5495799" y="2759930"/>
              <a:ext cx="363443" cy="117238"/>
            </a:xfrm>
            <a:custGeom>
              <a:avLst/>
              <a:gdLst/>
              <a:ahLst/>
              <a:cxnLst/>
              <a:rect l="l" t="t" r="r" b="b"/>
              <a:pathLst>
                <a:path w="7716" h="2489" extrusionOk="0">
                  <a:moveTo>
                    <a:pt x="4118" y="1410"/>
                  </a:moveTo>
                  <a:cubicBezTo>
                    <a:pt x="4124" y="1415"/>
                    <a:pt x="4132" y="1415"/>
                    <a:pt x="4132" y="1415"/>
                  </a:cubicBezTo>
                  <a:cubicBezTo>
                    <a:pt x="4127" y="1414"/>
                    <a:pt x="4122" y="1412"/>
                    <a:pt x="4118" y="1410"/>
                  </a:cubicBezTo>
                  <a:close/>
                  <a:moveTo>
                    <a:pt x="4944" y="1656"/>
                  </a:moveTo>
                  <a:cubicBezTo>
                    <a:pt x="4955" y="1666"/>
                    <a:pt x="4960" y="1666"/>
                    <a:pt x="4977" y="1666"/>
                  </a:cubicBezTo>
                  <a:cubicBezTo>
                    <a:pt x="4966" y="1663"/>
                    <a:pt x="4955" y="1660"/>
                    <a:pt x="4944" y="1656"/>
                  </a:cubicBezTo>
                  <a:close/>
                  <a:moveTo>
                    <a:pt x="6734" y="1940"/>
                  </a:moveTo>
                  <a:cubicBezTo>
                    <a:pt x="6745" y="1943"/>
                    <a:pt x="6756" y="1946"/>
                    <a:pt x="6766" y="1949"/>
                  </a:cubicBezTo>
                  <a:lnTo>
                    <a:pt x="6766" y="1949"/>
                  </a:lnTo>
                  <a:cubicBezTo>
                    <a:pt x="6756" y="1940"/>
                    <a:pt x="6751" y="1940"/>
                    <a:pt x="6734" y="1940"/>
                  </a:cubicBezTo>
                  <a:close/>
                  <a:moveTo>
                    <a:pt x="47" y="0"/>
                  </a:moveTo>
                  <a:cubicBezTo>
                    <a:pt x="24" y="0"/>
                    <a:pt x="1" y="0"/>
                    <a:pt x="1" y="23"/>
                  </a:cubicBezTo>
                  <a:cubicBezTo>
                    <a:pt x="1" y="46"/>
                    <a:pt x="1" y="69"/>
                    <a:pt x="24" y="69"/>
                  </a:cubicBezTo>
                  <a:cubicBezTo>
                    <a:pt x="92" y="91"/>
                    <a:pt x="138" y="114"/>
                    <a:pt x="184" y="114"/>
                  </a:cubicBezTo>
                  <a:lnTo>
                    <a:pt x="206" y="114"/>
                  </a:lnTo>
                  <a:cubicBezTo>
                    <a:pt x="298" y="160"/>
                    <a:pt x="389" y="183"/>
                    <a:pt x="480" y="206"/>
                  </a:cubicBezTo>
                  <a:cubicBezTo>
                    <a:pt x="549" y="228"/>
                    <a:pt x="640" y="251"/>
                    <a:pt x="709" y="297"/>
                  </a:cubicBezTo>
                  <a:cubicBezTo>
                    <a:pt x="777" y="320"/>
                    <a:pt x="846" y="343"/>
                    <a:pt x="914" y="365"/>
                  </a:cubicBezTo>
                  <a:cubicBezTo>
                    <a:pt x="1074" y="411"/>
                    <a:pt x="1211" y="480"/>
                    <a:pt x="1370" y="525"/>
                  </a:cubicBezTo>
                  <a:cubicBezTo>
                    <a:pt x="1530" y="571"/>
                    <a:pt x="1667" y="639"/>
                    <a:pt x="1827" y="685"/>
                  </a:cubicBezTo>
                  <a:cubicBezTo>
                    <a:pt x="1964" y="731"/>
                    <a:pt x="2124" y="776"/>
                    <a:pt x="2261" y="845"/>
                  </a:cubicBezTo>
                  <a:cubicBezTo>
                    <a:pt x="2398" y="890"/>
                    <a:pt x="2557" y="936"/>
                    <a:pt x="2694" y="959"/>
                  </a:cubicBezTo>
                  <a:cubicBezTo>
                    <a:pt x="2831" y="1004"/>
                    <a:pt x="2968" y="1050"/>
                    <a:pt x="3105" y="1096"/>
                  </a:cubicBezTo>
                  <a:cubicBezTo>
                    <a:pt x="3105" y="1087"/>
                    <a:pt x="3102" y="1081"/>
                    <a:pt x="3097" y="1078"/>
                  </a:cubicBezTo>
                  <a:lnTo>
                    <a:pt x="3097" y="1078"/>
                  </a:lnTo>
                  <a:cubicBezTo>
                    <a:pt x="3161" y="1099"/>
                    <a:pt x="3224" y="1120"/>
                    <a:pt x="3288" y="1141"/>
                  </a:cubicBezTo>
                  <a:cubicBezTo>
                    <a:pt x="3356" y="1164"/>
                    <a:pt x="3448" y="1187"/>
                    <a:pt x="3516" y="1210"/>
                  </a:cubicBezTo>
                  <a:lnTo>
                    <a:pt x="3470" y="1210"/>
                  </a:lnTo>
                  <a:cubicBezTo>
                    <a:pt x="3516" y="1210"/>
                    <a:pt x="3562" y="1233"/>
                    <a:pt x="3607" y="1233"/>
                  </a:cubicBezTo>
                  <a:cubicBezTo>
                    <a:pt x="3607" y="1256"/>
                    <a:pt x="3607" y="1256"/>
                    <a:pt x="3630" y="1256"/>
                  </a:cubicBezTo>
                  <a:lnTo>
                    <a:pt x="3607" y="1256"/>
                  </a:lnTo>
                  <a:cubicBezTo>
                    <a:pt x="3721" y="1278"/>
                    <a:pt x="3813" y="1324"/>
                    <a:pt x="3927" y="1347"/>
                  </a:cubicBezTo>
                  <a:cubicBezTo>
                    <a:pt x="3990" y="1368"/>
                    <a:pt x="4054" y="1389"/>
                    <a:pt x="4118" y="1410"/>
                  </a:cubicBezTo>
                  <a:lnTo>
                    <a:pt x="4118" y="1410"/>
                  </a:lnTo>
                  <a:cubicBezTo>
                    <a:pt x="4113" y="1407"/>
                    <a:pt x="4110" y="1402"/>
                    <a:pt x="4110" y="1393"/>
                  </a:cubicBezTo>
                  <a:lnTo>
                    <a:pt x="4110" y="1393"/>
                  </a:lnTo>
                  <a:cubicBezTo>
                    <a:pt x="4373" y="1480"/>
                    <a:pt x="4659" y="1568"/>
                    <a:pt x="4944" y="1656"/>
                  </a:cubicBezTo>
                  <a:lnTo>
                    <a:pt x="4944" y="1656"/>
                  </a:lnTo>
                  <a:cubicBezTo>
                    <a:pt x="4941" y="1653"/>
                    <a:pt x="4937" y="1649"/>
                    <a:pt x="4931" y="1644"/>
                  </a:cubicBezTo>
                  <a:lnTo>
                    <a:pt x="4931" y="1644"/>
                  </a:lnTo>
                  <a:cubicBezTo>
                    <a:pt x="5114" y="1712"/>
                    <a:pt x="5296" y="1781"/>
                    <a:pt x="5479" y="1826"/>
                  </a:cubicBezTo>
                  <a:cubicBezTo>
                    <a:pt x="5639" y="1872"/>
                    <a:pt x="5799" y="1918"/>
                    <a:pt x="5936" y="1986"/>
                  </a:cubicBezTo>
                  <a:cubicBezTo>
                    <a:pt x="6095" y="2032"/>
                    <a:pt x="6278" y="2100"/>
                    <a:pt x="6438" y="2146"/>
                  </a:cubicBezTo>
                  <a:cubicBezTo>
                    <a:pt x="6597" y="2214"/>
                    <a:pt x="6757" y="2260"/>
                    <a:pt x="6917" y="2306"/>
                  </a:cubicBezTo>
                  <a:cubicBezTo>
                    <a:pt x="7054" y="2351"/>
                    <a:pt x="7214" y="2397"/>
                    <a:pt x="7351" y="2442"/>
                  </a:cubicBezTo>
                  <a:cubicBezTo>
                    <a:pt x="7419" y="2465"/>
                    <a:pt x="7465" y="2465"/>
                    <a:pt x="7510" y="2488"/>
                  </a:cubicBezTo>
                  <a:cubicBezTo>
                    <a:pt x="7579" y="2488"/>
                    <a:pt x="7647" y="2465"/>
                    <a:pt x="7670" y="2397"/>
                  </a:cubicBezTo>
                  <a:cubicBezTo>
                    <a:pt x="7716" y="2328"/>
                    <a:pt x="7670" y="2214"/>
                    <a:pt x="7602" y="2191"/>
                  </a:cubicBezTo>
                  <a:cubicBezTo>
                    <a:pt x="7533" y="2169"/>
                    <a:pt x="7442" y="2146"/>
                    <a:pt x="7374" y="2123"/>
                  </a:cubicBezTo>
                  <a:cubicBezTo>
                    <a:pt x="7305" y="2100"/>
                    <a:pt x="7237" y="2077"/>
                    <a:pt x="7168" y="2054"/>
                  </a:cubicBezTo>
                  <a:cubicBezTo>
                    <a:pt x="7040" y="2033"/>
                    <a:pt x="6912" y="1992"/>
                    <a:pt x="6766" y="1949"/>
                  </a:cubicBezTo>
                  <a:lnTo>
                    <a:pt x="6766" y="1949"/>
                  </a:lnTo>
                  <a:cubicBezTo>
                    <a:pt x="6770" y="1953"/>
                    <a:pt x="6774" y="1957"/>
                    <a:pt x="6780" y="1963"/>
                  </a:cubicBezTo>
                  <a:cubicBezTo>
                    <a:pt x="6552" y="1872"/>
                    <a:pt x="6346" y="1803"/>
                    <a:pt x="6118" y="1735"/>
                  </a:cubicBezTo>
                  <a:cubicBezTo>
                    <a:pt x="6004" y="1689"/>
                    <a:pt x="5890" y="1666"/>
                    <a:pt x="5776" y="1621"/>
                  </a:cubicBezTo>
                  <a:cubicBezTo>
                    <a:pt x="5662" y="1598"/>
                    <a:pt x="5548" y="1552"/>
                    <a:pt x="5433" y="1529"/>
                  </a:cubicBezTo>
                  <a:lnTo>
                    <a:pt x="5456" y="1529"/>
                  </a:lnTo>
                  <a:cubicBezTo>
                    <a:pt x="5296" y="1484"/>
                    <a:pt x="5137" y="1438"/>
                    <a:pt x="4977" y="1393"/>
                  </a:cubicBezTo>
                  <a:cubicBezTo>
                    <a:pt x="4817" y="1347"/>
                    <a:pt x="4657" y="1301"/>
                    <a:pt x="4498" y="1256"/>
                  </a:cubicBezTo>
                  <a:cubicBezTo>
                    <a:pt x="4338" y="1210"/>
                    <a:pt x="4178" y="1164"/>
                    <a:pt x="4018" y="1119"/>
                  </a:cubicBezTo>
                  <a:cubicBezTo>
                    <a:pt x="3881" y="1073"/>
                    <a:pt x="3721" y="1027"/>
                    <a:pt x="3562" y="982"/>
                  </a:cubicBezTo>
                  <a:cubicBezTo>
                    <a:pt x="3402" y="936"/>
                    <a:pt x="3265" y="890"/>
                    <a:pt x="3105" y="845"/>
                  </a:cubicBezTo>
                  <a:cubicBezTo>
                    <a:pt x="2945" y="799"/>
                    <a:pt x="2808" y="776"/>
                    <a:pt x="2649" y="731"/>
                  </a:cubicBezTo>
                  <a:cubicBezTo>
                    <a:pt x="2489" y="685"/>
                    <a:pt x="2352" y="662"/>
                    <a:pt x="2192" y="616"/>
                  </a:cubicBezTo>
                  <a:cubicBezTo>
                    <a:pt x="2055" y="571"/>
                    <a:pt x="1895" y="525"/>
                    <a:pt x="1759" y="480"/>
                  </a:cubicBezTo>
                  <a:cubicBezTo>
                    <a:pt x="1644" y="457"/>
                    <a:pt x="1553" y="434"/>
                    <a:pt x="1462" y="388"/>
                  </a:cubicBezTo>
                  <a:cubicBezTo>
                    <a:pt x="1370" y="365"/>
                    <a:pt x="1256" y="343"/>
                    <a:pt x="1165" y="320"/>
                  </a:cubicBezTo>
                  <a:cubicBezTo>
                    <a:pt x="982" y="274"/>
                    <a:pt x="777" y="228"/>
                    <a:pt x="594" y="160"/>
                  </a:cubicBezTo>
                  <a:lnTo>
                    <a:pt x="617" y="160"/>
                  </a:lnTo>
                  <a:cubicBezTo>
                    <a:pt x="480" y="137"/>
                    <a:pt x="366" y="91"/>
                    <a:pt x="252" y="46"/>
                  </a:cubicBezTo>
                  <a:cubicBezTo>
                    <a:pt x="184" y="46"/>
                    <a:pt x="115" y="23"/>
                    <a:pt x="4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9825;p58">
              <a:extLst>
                <a:ext uri="{FF2B5EF4-FFF2-40B4-BE49-F238E27FC236}">
                  <a16:creationId xmlns:a16="http://schemas.microsoft.com/office/drawing/2014/main" id="{E2FD621D-028D-69D4-FB44-4271A8E22E2E}"/>
                </a:ext>
              </a:extLst>
            </p:cNvPr>
            <p:cNvSpPr/>
            <p:nvPr/>
          </p:nvSpPr>
          <p:spPr>
            <a:xfrm>
              <a:off x="5881822" y="2873875"/>
              <a:ext cx="11870" cy="10786"/>
            </a:xfrm>
            <a:custGeom>
              <a:avLst/>
              <a:gdLst/>
              <a:ahLst/>
              <a:cxnLst/>
              <a:rect l="l" t="t" r="r" b="b"/>
              <a:pathLst>
                <a:path w="252" h="229" extrusionOk="0">
                  <a:moveTo>
                    <a:pt x="114" y="1"/>
                  </a:moveTo>
                  <a:cubicBezTo>
                    <a:pt x="46" y="1"/>
                    <a:pt x="0" y="69"/>
                    <a:pt x="0" y="115"/>
                  </a:cubicBezTo>
                  <a:cubicBezTo>
                    <a:pt x="0" y="160"/>
                    <a:pt x="23" y="183"/>
                    <a:pt x="46" y="206"/>
                  </a:cubicBezTo>
                  <a:cubicBezTo>
                    <a:pt x="69" y="229"/>
                    <a:pt x="92" y="229"/>
                    <a:pt x="137" y="229"/>
                  </a:cubicBezTo>
                  <a:cubicBezTo>
                    <a:pt x="206" y="229"/>
                    <a:pt x="251" y="160"/>
                    <a:pt x="229" y="115"/>
                  </a:cubicBezTo>
                  <a:cubicBezTo>
                    <a:pt x="229" y="69"/>
                    <a:pt x="229" y="46"/>
                    <a:pt x="206" y="23"/>
                  </a:cubicBezTo>
                  <a:cubicBezTo>
                    <a:pt x="183" y="1"/>
                    <a:pt x="137" y="1"/>
                    <a:pt x="114" y="1"/>
                  </a:cubicBezTo>
                  <a:close/>
                </a:path>
              </a:pathLst>
            </a:custGeom>
            <a:solidFill>
              <a:srgbClr val="3E3E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9826;p58">
              <a:extLst>
                <a:ext uri="{FF2B5EF4-FFF2-40B4-BE49-F238E27FC236}">
                  <a16:creationId xmlns:a16="http://schemas.microsoft.com/office/drawing/2014/main" id="{64F4713D-7B79-841E-A669-AEB1D0370C18}"/>
                </a:ext>
              </a:extLst>
            </p:cNvPr>
            <p:cNvSpPr/>
            <p:nvPr/>
          </p:nvSpPr>
          <p:spPr>
            <a:xfrm>
              <a:off x="5790439" y="2823332"/>
              <a:ext cx="152706" cy="60009"/>
            </a:xfrm>
            <a:custGeom>
              <a:avLst/>
              <a:gdLst/>
              <a:ahLst/>
              <a:cxnLst/>
              <a:rect l="l" t="t" r="r" b="b"/>
              <a:pathLst>
                <a:path w="3242" h="1274" extrusionOk="0">
                  <a:moveTo>
                    <a:pt x="1415" y="457"/>
                  </a:moveTo>
                  <a:cubicBezTo>
                    <a:pt x="1423" y="459"/>
                    <a:pt x="1430" y="462"/>
                    <a:pt x="1437" y="464"/>
                  </a:cubicBezTo>
                  <a:lnTo>
                    <a:pt x="1437" y="464"/>
                  </a:lnTo>
                  <a:cubicBezTo>
                    <a:pt x="1435" y="457"/>
                    <a:pt x="1430" y="457"/>
                    <a:pt x="1415" y="457"/>
                  </a:cubicBezTo>
                  <a:close/>
                  <a:moveTo>
                    <a:pt x="2054" y="663"/>
                  </a:moveTo>
                  <a:lnTo>
                    <a:pt x="2054" y="663"/>
                  </a:lnTo>
                  <a:cubicBezTo>
                    <a:pt x="2058" y="664"/>
                    <a:pt x="2062" y="665"/>
                    <a:pt x="2066" y="666"/>
                  </a:cubicBezTo>
                  <a:lnTo>
                    <a:pt x="2066" y="666"/>
                  </a:lnTo>
                  <a:cubicBezTo>
                    <a:pt x="2060" y="663"/>
                    <a:pt x="2054" y="663"/>
                    <a:pt x="2054" y="663"/>
                  </a:cubicBezTo>
                  <a:close/>
                  <a:moveTo>
                    <a:pt x="46" y="1"/>
                  </a:moveTo>
                  <a:cubicBezTo>
                    <a:pt x="46" y="1"/>
                    <a:pt x="23" y="1"/>
                    <a:pt x="23" y="24"/>
                  </a:cubicBezTo>
                  <a:cubicBezTo>
                    <a:pt x="0" y="47"/>
                    <a:pt x="23" y="69"/>
                    <a:pt x="23" y="69"/>
                  </a:cubicBezTo>
                  <a:lnTo>
                    <a:pt x="160" y="138"/>
                  </a:lnTo>
                  <a:cubicBezTo>
                    <a:pt x="183" y="161"/>
                    <a:pt x="228" y="161"/>
                    <a:pt x="274" y="183"/>
                  </a:cubicBezTo>
                  <a:cubicBezTo>
                    <a:pt x="342" y="206"/>
                    <a:pt x="411" y="252"/>
                    <a:pt x="479" y="275"/>
                  </a:cubicBezTo>
                  <a:cubicBezTo>
                    <a:pt x="639" y="320"/>
                    <a:pt x="799" y="389"/>
                    <a:pt x="936" y="435"/>
                  </a:cubicBezTo>
                  <a:cubicBezTo>
                    <a:pt x="1096" y="503"/>
                    <a:pt x="1255" y="572"/>
                    <a:pt x="1415" y="640"/>
                  </a:cubicBezTo>
                  <a:cubicBezTo>
                    <a:pt x="1552" y="686"/>
                    <a:pt x="1712" y="754"/>
                    <a:pt x="1872" y="823"/>
                  </a:cubicBezTo>
                  <a:cubicBezTo>
                    <a:pt x="2077" y="891"/>
                    <a:pt x="2283" y="982"/>
                    <a:pt x="2488" y="1051"/>
                  </a:cubicBezTo>
                  <a:cubicBezTo>
                    <a:pt x="2579" y="1096"/>
                    <a:pt x="2671" y="1119"/>
                    <a:pt x="2762" y="1142"/>
                  </a:cubicBezTo>
                  <a:cubicBezTo>
                    <a:pt x="2808" y="1165"/>
                    <a:pt x="2853" y="1188"/>
                    <a:pt x="2922" y="1211"/>
                  </a:cubicBezTo>
                  <a:cubicBezTo>
                    <a:pt x="2922" y="1211"/>
                    <a:pt x="2945" y="1211"/>
                    <a:pt x="2967" y="1233"/>
                  </a:cubicBezTo>
                  <a:cubicBezTo>
                    <a:pt x="3013" y="1233"/>
                    <a:pt x="3036" y="1256"/>
                    <a:pt x="3082" y="1256"/>
                  </a:cubicBezTo>
                  <a:cubicBezTo>
                    <a:pt x="3093" y="1268"/>
                    <a:pt x="3104" y="1273"/>
                    <a:pt x="3116" y="1273"/>
                  </a:cubicBezTo>
                  <a:cubicBezTo>
                    <a:pt x="3127" y="1273"/>
                    <a:pt x="3139" y="1268"/>
                    <a:pt x="3150" y="1256"/>
                  </a:cubicBezTo>
                  <a:cubicBezTo>
                    <a:pt x="3196" y="1256"/>
                    <a:pt x="3218" y="1211"/>
                    <a:pt x="3241" y="1188"/>
                  </a:cubicBezTo>
                  <a:cubicBezTo>
                    <a:pt x="3241" y="1142"/>
                    <a:pt x="3241" y="1119"/>
                    <a:pt x="3241" y="1074"/>
                  </a:cubicBezTo>
                  <a:cubicBezTo>
                    <a:pt x="3218" y="1028"/>
                    <a:pt x="3196" y="1005"/>
                    <a:pt x="3173" y="1005"/>
                  </a:cubicBezTo>
                  <a:cubicBezTo>
                    <a:pt x="3104" y="960"/>
                    <a:pt x="3059" y="960"/>
                    <a:pt x="3013" y="937"/>
                  </a:cubicBezTo>
                  <a:cubicBezTo>
                    <a:pt x="2967" y="937"/>
                    <a:pt x="2922" y="914"/>
                    <a:pt x="2876" y="914"/>
                  </a:cubicBezTo>
                  <a:cubicBezTo>
                    <a:pt x="2785" y="868"/>
                    <a:pt x="2693" y="845"/>
                    <a:pt x="2625" y="823"/>
                  </a:cubicBezTo>
                  <a:cubicBezTo>
                    <a:pt x="2511" y="800"/>
                    <a:pt x="2420" y="777"/>
                    <a:pt x="2328" y="754"/>
                  </a:cubicBezTo>
                  <a:cubicBezTo>
                    <a:pt x="2241" y="732"/>
                    <a:pt x="2154" y="690"/>
                    <a:pt x="2066" y="666"/>
                  </a:cubicBezTo>
                  <a:lnTo>
                    <a:pt x="2066" y="666"/>
                  </a:lnTo>
                  <a:cubicBezTo>
                    <a:pt x="2072" y="669"/>
                    <a:pt x="2077" y="675"/>
                    <a:pt x="2077" y="686"/>
                  </a:cubicBezTo>
                  <a:cubicBezTo>
                    <a:pt x="2032" y="663"/>
                    <a:pt x="1963" y="640"/>
                    <a:pt x="1895" y="617"/>
                  </a:cubicBezTo>
                  <a:cubicBezTo>
                    <a:pt x="1742" y="574"/>
                    <a:pt x="1590" y="509"/>
                    <a:pt x="1437" y="464"/>
                  </a:cubicBezTo>
                  <a:lnTo>
                    <a:pt x="1437" y="464"/>
                  </a:lnTo>
                  <a:cubicBezTo>
                    <a:pt x="1438" y="467"/>
                    <a:pt x="1438" y="472"/>
                    <a:pt x="1438" y="480"/>
                  </a:cubicBezTo>
                  <a:cubicBezTo>
                    <a:pt x="1278" y="412"/>
                    <a:pt x="1119" y="366"/>
                    <a:pt x="959" y="320"/>
                  </a:cubicBezTo>
                  <a:cubicBezTo>
                    <a:pt x="822" y="275"/>
                    <a:pt x="662" y="229"/>
                    <a:pt x="525" y="183"/>
                  </a:cubicBezTo>
                  <a:cubicBezTo>
                    <a:pt x="457" y="161"/>
                    <a:pt x="388" y="138"/>
                    <a:pt x="320" y="115"/>
                  </a:cubicBezTo>
                  <a:cubicBezTo>
                    <a:pt x="274" y="92"/>
                    <a:pt x="228" y="69"/>
                    <a:pt x="206" y="69"/>
                  </a:cubicBezTo>
                  <a:cubicBezTo>
                    <a:pt x="160" y="47"/>
                    <a:pt x="114" y="24"/>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9827;p58">
              <a:extLst>
                <a:ext uri="{FF2B5EF4-FFF2-40B4-BE49-F238E27FC236}">
                  <a16:creationId xmlns:a16="http://schemas.microsoft.com/office/drawing/2014/main" id="{867FC008-3237-7866-2E87-45FF1F7394D5}"/>
                </a:ext>
              </a:extLst>
            </p:cNvPr>
            <p:cNvSpPr/>
            <p:nvPr/>
          </p:nvSpPr>
          <p:spPr>
            <a:xfrm>
              <a:off x="6120501" y="2938407"/>
              <a:ext cx="35515" cy="64389"/>
            </a:xfrm>
            <a:custGeom>
              <a:avLst/>
              <a:gdLst/>
              <a:ahLst/>
              <a:cxnLst/>
              <a:rect l="l" t="t" r="r" b="b"/>
              <a:pathLst>
                <a:path w="754" h="1367" extrusionOk="0">
                  <a:moveTo>
                    <a:pt x="115" y="0"/>
                  </a:moveTo>
                  <a:cubicBezTo>
                    <a:pt x="69" y="0"/>
                    <a:pt x="46" y="23"/>
                    <a:pt x="23" y="46"/>
                  </a:cubicBezTo>
                  <a:cubicBezTo>
                    <a:pt x="0" y="114"/>
                    <a:pt x="0" y="183"/>
                    <a:pt x="69" y="206"/>
                  </a:cubicBezTo>
                  <a:cubicBezTo>
                    <a:pt x="69" y="206"/>
                    <a:pt x="92" y="228"/>
                    <a:pt x="92" y="228"/>
                  </a:cubicBezTo>
                  <a:cubicBezTo>
                    <a:pt x="115" y="228"/>
                    <a:pt x="115" y="251"/>
                    <a:pt x="115" y="251"/>
                  </a:cubicBezTo>
                  <a:cubicBezTo>
                    <a:pt x="137" y="297"/>
                    <a:pt x="160" y="320"/>
                    <a:pt x="183" y="365"/>
                  </a:cubicBezTo>
                  <a:cubicBezTo>
                    <a:pt x="229" y="480"/>
                    <a:pt x="252" y="571"/>
                    <a:pt x="274" y="662"/>
                  </a:cubicBezTo>
                  <a:cubicBezTo>
                    <a:pt x="274" y="731"/>
                    <a:pt x="274" y="799"/>
                    <a:pt x="274" y="868"/>
                  </a:cubicBezTo>
                  <a:cubicBezTo>
                    <a:pt x="274" y="913"/>
                    <a:pt x="252" y="936"/>
                    <a:pt x="252" y="959"/>
                  </a:cubicBezTo>
                  <a:cubicBezTo>
                    <a:pt x="252" y="982"/>
                    <a:pt x="229" y="1004"/>
                    <a:pt x="229" y="1027"/>
                  </a:cubicBezTo>
                  <a:cubicBezTo>
                    <a:pt x="206" y="1050"/>
                    <a:pt x="206" y="1096"/>
                    <a:pt x="183" y="1119"/>
                  </a:cubicBezTo>
                  <a:cubicBezTo>
                    <a:pt x="183" y="1119"/>
                    <a:pt x="183" y="1141"/>
                    <a:pt x="183" y="1141"/>
                  </a:cubicBezTo>
                  <a:cubicBezTo>
                    <a:pt x="160" y="1164"/>
                    <a:pt x="137" y="1210"/>
                    <a:pt x="137" y="1233"/>
                  </a:cubicBezTo>
                  <a:cubicBezTo>
                    <a:pt x="137" y="1310"/>
                    <a:pt x="211" y="1366"/>
                    <a:pt x="279" y="1366"/>
                  </a:cubicBezTo>
                  <a:cubicBezTo>
                    <a:pt x="312" y="1366"/>
                    <a:pt x="344" y="1354"/>
                    <a:pt x="366" y="1324"/>
                  </a:cubicBezTo>
                  <a:cubicBezTo>
                    <a:pt x="389" y="1324"/>
                    <a:pt x="389" y="1301"/>
                    <a:pt x="411" y="1301"/>
                  </a:cubicBezTo>
                  <a:cubicBezTo>
                    <a:pt x="434" y="1256"/>
                    <a:pt x="480" y="1210"/>
                    <a:pt x="503" y="1164"/>
                  </a:cubicBezTo>
                  <a:lnTo>
                    <a:pt x="548" y="1164"/>
                  </a:lnTo>
                  <a:cubicBezTo>
                    <a:pt x="594" y="1141"/>
                    <a:pt x="617" y="1119"/>
                    <a:pt x="640" y="1096"/>
                  </a:cubicBezTo>
                  <a:cubicBezTo>
                    <a:pt x="685" y="1027"/>
                    <a:pt x="708" y="959"/>
                    <a:pt x="731" y="890"/>
                  </a:cubicBezTo>
                  <a:cubicBezTo>
                    <a:pt x="754" y="822"/>
                    <a:pt x="754" y="731"/>
                    <a:pt x="754" y="662"/>
                  </a:cubicBezTo>
                  <a:cubicBezTo>
                    <a:pt x="754" y="571"/>
                    <a:pt x="731" y="502"/>
                    <a:pt x="685" y="411"/>
                  </a:cubicBezTo>
                  <a:cubicBezTo>
                    <a:pt x="662" y="343"/>
                    <a:pt x="640" y="297"/>
                    <a:pt x="594" y="251"/>
                  </a:cubicBezTo>
                  <a:cubicBezTo>
                    <a:pt x="548" y="183"/>
                    <a:pt x="480" y="114"/>
                    <a:pt x="411" y="114"/>
                  </a:cubicBezTo>
                  <a:cubicBezTo>
                    <a:pt x="389" y="114"/>
                    <a:pt x="343" y="137"/>
                    <a:pt x="320" y="137"/>
                  </a:cubicBezTo>
                  <a:cubicBezTo>
                    <a:pt x="320" y="114"/>
                    <a:pt x="297" y="91"/>
                    <a:pt x="274" y="69"/>
                  </a:cubicBezTo>
                  <a:cubicBezTo>
                    <a:pt x="252" y="46"/>
                    <a:pt x="206" y="23"/>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9828;p58">
              <a:extLst>
                <a:ext uri="{FF2B5EF4-FFF2-40B4-BE49-F238E27FC236}">
                  <a16:creationId xmlns:a16="http://schemas.microsoft.com/office/drawing/2014/main" id="{C5CF23B0-4F70-6AC4-1682-93B98D9248EF}"/>
                </a:ext>
              </a:extLst>
            </p:cNvPr>
            <p:cNvSpPr/>
            <p:nvPr/>
          </p:nvSpPr>
          <p:spPr>
            <a:xfrm>
              <a:off x="6134492" y="2996440"/>
              <a:ext cx="34432" cy="100046"/>
            </a:xfrm>
            <a:custGeom>
              <a:avLst/>
              <a:gdLst/>
              <a:ahLst/>
              <a:cxnLst/>
              <a:rect l="l" t="t" r="r" b="b"/>
              <a:pathLst>
                <a:path w="731" h="2124" extrusionOk="0">
                  <a:moveTo>
                    <a:pt x="251" y="1"/>
                  </a:moveTo>
                  <a:cubicBezTo>
                    <a:pt x="206" y="1"/>
                    <a:pt x="160" y="24"/>
                    <a:pt x="137" y="46"/>
                  </a:cubicBezTo>
                  <a:cubicBezTo>
                    <a:pt x="114" y="46"/>
                    <a:pt x="92" y="46"/>
                    <a:pt x="69" y="69"/>
                  </a:cubicBezTo>
                  <a:cubicBezTo>
                    <a:pt x="23" y="92"/>
                    <a:pt x="0" y="138"/>
                    <a:pt x="23" y="183"/>
                  </a:cubicBezTo>
                  <a:cubicBezTo>
                    <a:pt x="46" y="206"/>
                    <a:pt x="46" y="252"/>
                    <a:pt x="69" y="275"/>
                  </a:cubicBezTo>
                  <a:cubicBezTo>
                    <a:pt x="114" y="389"/>
                    <a:pt x="137" y="503"/>
                    <a:pt x="160" y="617"/>
                  </a:cubicBezTo>
                  <a:cubicBezTo>
                    <a:pt x="160" y="640"/>
                    <a:pt x="160" y="663"/>
                    <a:pt x="160" y="708"/>
                  </a:cubicBezTo>
                  <a:cubicBezTo>
                    <a:pt x="160" y="708"/>
                    <a:pt x="183" y="708"/>
                    <a:pt x="183" y="731"/>
                  </a:cubicBezTo>
                  <a:cubicBezTo>
                    <a:pt x="183" y="750"/>
                    <a:pt x="183" y="785"/>
                    <a:pt x="183" y="822"/>
                  </a:cubicBezTo>
                  <a:cubicBezTo>
                    <a:pt x="183" y="891"/>
                    <a:pt x="206" y="959"/>
                    <a:pt x="206" y="1005"/>
                  </a:cubicBezTo>
                  <a:cubicBezTo>
                    <a:pt x="206" y="1096"/>
                    <a:pt x="206" y="1165"/>
                    <a:pt x="206" y="1233"/>
                  </a:cubicBezTo>
                  <a:cubicBezTo>
                    <a:pt x="206" y="1370"/>
                    <a:pt x="206" y="1507"/>
                    <a:pt x="183" y="1644"/>
                  </a:cubicBezTo>
                  <a:cubicBezTo>
                    <a:pt x="183" y="1690"/>
                    <a:pt x="160" y="1758"/>
                    <a:pt x="137" y="1804"/>
                  </a:cubicBezTo>
                  <a:lnTo>
                    <a:pt x="137" y="1804"/>
                  </a:lnTo>
                  <a:cubicBezTo>
                    <a:pt x="122" y="1834"/>
                    <a:pt x="107" y="1865"/>
                    <a:pt x="92" y="1895"/>
                  </a:cubicBezTo>
                  <a:cubicBezTo>
                    <a:pt x="92" y="1895"/>
                    <a:pt x="92" y="1918"/>
                    <a:pt x="92" y="1918"/>
                  </a:cubicBezTo>
                  <a:cubicBezTo>
                    <a:pt x="92" y="1941"/>
                    <a:pt x="69" y="1941"/>
                    <a:pt x="69" y="1964"/>
                  </a:cubicBezTo>
                  <a:cubicBezTo>
                    <a:pt x="69" y="1987"/>
                    <a:pt x="69" y="2009"/>
                    <a:pt x="69" y="2032"/>
                  </a:cubicBezTo>
                  <a:cubicBezTo>
                    <a:pt x="69" y="2055"/>
                    <a:pt x="114" y="2078"/>
                    <a:pt x="137" y="2101"/>
                  </a:cubicBezTo>
                  <a:cubicBezTo>
                    <a:pt x="137" y="2101"/>
                    <a:pt x="160" y="2123"/>
                    <a:pt x="183" y="2123"/>
                  </a:cubicBezTo>
                  <a:cubicBezTo>
                    <a:pt x="228" y="2123"/>
                    <a:pt x="274" y="2078"/>
                    <a:pt x="320" y="2055"/>
                  </a:cubicBezTo>
                  <a:cubicBezTo>
                    <a:pt x="343" y="2032"/>
                    <a:pt x="343" y="2009"/>
                    <a:pt x="365" y="1964"/>
                  </a:cubicBezTo>
                  <a:cubicBezTo>
                    <a:pt x="379" y="1970"/>
                    <a:pt x="394" y="1973"/>
                    <a:pt x="410" y="1973"/>
                  </a:cubicBezTo>
                  <a:cubicBezTo>
                    <a:pt x="449" y="1973"/>
                    <a:pt x="493" y="1957"/>
                    <a:pt x="525" y="1941"/>
                  </a:cubicBezTo>
                  <a:cubicBezTo>
                    <a:pt x="548" y="1895"/>
                    <a:pt x="594" y="1850"/>
                    <a:pt x="616" y="1781"/>
                  </a:cubicBezTo>
                  <a:cubicBezTo>
                    <a:pt x="639" y="1735"/>
                    <a:pt x="639" y="1713"/>
                    <a:pt x="662" y="1644"/>
                  </a:cubicBezTo>
                  <a:cubicBezTo>
                    <a:pt x="685" y="1576"/>
                    <a:pt x="708" y="1484"/>
                    <a:pt x="708" y="1393"/>
                  </a:cubicBezTo>
                  <a:cubicBezTo>
                    <a:pt x="731" y="1325"/>
                    <a:pt x="731" y="1233"/>
                    <a:pt x="731" y="1142"/>
                  </a:cubicBezTo>
                  <a:cubicBezTo>
                    <a:pt x="731" y="1119"/>
                    <a:pt x="708" y="1074"/>
                    <a:pt x="708" y="1051"/>
                  </a:cubicBezTo>
                  <a:cubicBezTo>
                    <a:pt x="708" y="1028"/>
                    <a:pt x="708" y="1005"/>
                    <a:pt x="708" y="982"/>
                  </a:cubicBezTo>
                  <a:cubicBezTo>
                    <a:pt x="708" y="982"/>
                    <a:pt x="708" y="959"/>
                    <a:pt x="708" y="937"/>
                  </a:cubicBezTo>
                  <a:cubicBezTo>
                    <a:pt x="708" y="914"/>
                    <a:pt x="685" y="891"/>
                    <a:pt x="685" y="845"/>
                  </a:cubicBezTo>
                  <a:cubicBezTo>
                    <a:pt x="685" y="777"/>
                    <a:pt x="662" y="685"/>
                    <a:pt x="639" y="617"/>
                  </a:cubicBezTo>
                  <a:cubicBezTo>
                    <a:pt x="616" y="526"/>
                    <a:pt x="594" y="457"/>
                    <a:pt x="571" y="366"/>
                  </a:cubicBezTo>
                  <a:cubicBezTo>
                    <a:pt x="548" y="320"/>
                    <a:pt x="525" y="275"/>
                    <a:pt x="525" y="229"/>
                  </a:cubicBezTo>
                  <a:cubicBezTo>
                    <a:pt x="480" y="161"/>
                    <a:pt x="457" y="92"/>
                    <a:pt x="388" y="46"/>
                  </a:cubicBezTo>
                  <a:cubicBezTo>
                    <a:pt x="343" y="24"/>
                    <a:pt x="320"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9829;p58">
              <a:extLst>
                <a:ext uri="{FF2B5EF4-FFF2-40B4-BE49-F238E27FC236}">
                  <a16:creationId xmlns:a16="http://schemas.microsoft.com/office/drawing/2014/main" id="{2D03CE9F-C819-CD6E-EE9D-4E1D1EB51219}"/>
                </a:ext>
              </a:extLst>
            </p:cNvPr>
            <p:cNvSpPr/>
            <p:nvPr/>
          </p:nvSpPr>
          <p:spPr>
            <a:xfrm>
              <a:off x="6120501" y="3011513"/>
              <a:ext cx="17240" cy="66085"/>
            </a:xfrm>
            <a:custGeom>
              <a:avLst/>
              <a:gdLst/>
              <a:ahLst/>
              <a:cxnLst/>
              <a:rect l="l" t="t" r="r" b="b"/>
              <a:pathLst>
                <a:path w="366" h="1403" extrusionOk="0">
                  <a:moveTo>
                    <a:pt x="160" y="0"/>
                  </a:moveTo>
                  <a:cubicBezTo>
                    <a:pt x="137" y="23"/>
                    <a:pt x="115" y="46"/>
                    <a:pt x="115" y="69"/>
                  </a:cubicBezTo>
                  <a:cubicBezTo>
                    <a:pt x="115" y="92"/>
                    <a:pt x="137" y="114"/>
                    <a:pt x="137" y="137"/>
                  </a:cubicBezTo>
                  <a:cubicBezTo>
                    <a:pt x="137" y="183"/>
                    <a:pt x="137" y="251"/>
                    <a:pt x="137" y="297"/>
                  </a:cubicBezTo>
                  <a:cubicBezTo>
                    <a:pt x="137" y="365"/>
                    <a:pt x="160" y="434"/>
                    <a:pt x="160" y="502"/>
                  </a:cubicBezTo>
                  <a:cubicBezTo>
                    <a:pt x="160" y="548"/>
                    <a:pt x="137" y="617"/>
                    <a:pt x="137" y="685"/>
                  </a:cubicBezTo>
                  <a:cubicBezTo>
                    <a:pt x="137" y="754"/>
                    <a:pt x="137" y="822"/>
                    <a:pt x="115" y="890"/>
                  </a:cubicBezTo>
                  <a:cubicBezTo>
                    <a:pt x="115" y="982"/>
                    <a:pt x="92" y="1073"/>
                    <a:pt x="46" y="1164"/>
                  </a:cubicBezTo>
                  <a:cubicBezTo>
                    <a:pt x="46" y="1187"/>
                    <a:pt x="23" y="1210"/>
                    <a:pt x="23" y="1233"/>
                  </a:cubicBezTo>
                  <a:cubicBezTo>
                    <a:pt x="0" y="1301"/>
                    <a:pt x="46" y="1370"/>
                    <a:pt x="115" y="1393"/>
                  </a:cubicBezTo>
                  <a:cubicBezTo>
                    <a:pt x="128" y="1399"/>
                    <a:pt x="141" y="1402"/>
                    <a:pt x="154" y="1402"/>
                  </a:cubicBezTo>
                  <a:cubicBezTo>
                    <a:pt x="185" y="1402"/>
                    <a:pt x="213" y="1386"/>
                    <a:pt x="229" y="1370"/>
                  </a:cubicBezTo>
                  <a:lnTo>
                    <a:pt x="252" y="1370"/>
                  </a:lnTo>
                  <a:cubicBezTo>
                    <a:pt x="274" y="1347"/>
                    <a:pt x="297" y="1324"/>
                    <a:pt x="297" y="1301"/>
                  </a:cubicBezTo>
                  <a:cubicBezTo>
                    <a:pt x="320" y="1256"/>
                    <a:pt x="320" y="1210"/>
                    <a:pt x="320" y="1164"/>
                  </a:cubicBezTo>
                  <a:cubicBezTo>
                    <a:pt x="343" y="1119"/>
                    <a:pt x="343" y="1050"/>
                    <a:pt x="343" y="1005"/>
                  </a:cubicBezTo>
                  <a:cubicBezTo>
                    <a:pt x="366" y="936"/>
                    <a:pt x="343" y="890"/>
                    <a:pt x="343" y="845"/>
                  </a:cubicBezTo>
                  <a:cubicBezTo>
                    <a:pt x="343" y="776"/>
                    <a:pt x="343" y="731"/>
                    <a:pt x="343" y="662"/>
                  </a:cubicBezTo>
                  <a:cubicBezTo>
                    <a:pt x="320" y="457"/>
                    <a:pt x="252" y="251"/>
                    <a:pt x="229" y="46"/>
                  </a:cubicBezTo>
                  <a:cubicBezTo>
                    <a:pt x="229" y="23"/>
                    <a:pt x="206"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9830;p58">
              <a:extLst>
                <a:ext uri="{FF2B5EF4-FFF2-40B4-BE49-F238E27FC236}">
                  <a16:creationId xmlns:a16="http://schemas.microsoft.com/office/drawing/2014/main" id="{BBC1C324-8A24-A3C6-7B0F-9590E20BC18A}"/>
                </a:ext>
              </a:extLst>
            </p:cNvPr>
            <p:cNvSpPr/>
            <p:nvPr/>
          </p:nvSpPr>
          <p:spPr>
            <a:xfrm>
              <a:off x="6100058" y="3038362"/>
              <a:ext cx="19406" cy="48468"/>
            </a:xfrm>
            <a:custGeom>
              <a:avLst/>
              <a:gdLst/>
              <a:ahLst/>
              <a:cxnLst/>
              <a:rect l="l" t="t" r="r" b="b"/>
              <a:pathLst>
                <a:path w="412" h="1029" extrusionOk="0">
                  <a:moveTo>
                    <a:pt x="366" y="1"/>
                  </a:moveTo>
                  <a:cubicBezTo>
                    <a:pt x="343" y="1"/>
                    <a:pt x="320" y="1"/>
                    <a:pt x="320" y="47"/>
                  </a:cubicBezTo>
                  <a:cubicBezTo>
                    <a:pt x="320" y="92"/>
                    <a:pt x="320" y="161"/>
                    <a:pt x="320" y="206"/>
                  </a:cubicBezTo>
                  <a:cubicBezTo>
                    <a:pt x="298" y="252"/>
                    <a:pt x="298" y="320"/>
                    <a:pt x="275" y="366"/>
                  </a:cubicBezTo>
                  <a:cubicBezTo>
                    <a:pt x="275" y="412"/>
                    <a:pt x="252" y="457"/>
                    <a:pt x="229" y="503"/>
                  </a:cubicBezTo>
                  <a:cubicBezTo>
                    <a:pt x="206" y="572"/>
                    <a:pt x="161" y="640"/>
                    <a:pt x="138" y="709"/>
                  </a:cubicBezTo>
                  <a:cubicBezTo>
                    <a:pt x="115" y="731"/>
                    <a:pt x="92" y="777"/>
                    <a:pt x="69" y="800"/>
                  </a:cubicBezTo>
                  <a:cubicBezTo>
                    <a:pt x="46" y="823"/>
                    <a:pt x="46" y="845"/>
                    <a:pt x="24" y="891"/>
                  </a:cubicBezTo>
                  <a:cubicBezTo>
                    <a:pt x="1" y="937"/>
                    <a:pt x="1" y="982"/>
                    <a:pt x="46" y="1005"/>
                  </a:cubicBezTo>
                  <a:cubicBezTo>
                    <a:pt x="69" y="1028"/>
                    <a:pt x="115" y="1028"/>
                    <a:pt x="138" y="1028"/>
                  </a:cubicBezTo>
                  <a:cubicBezTo>
                    <a:pt x="161" y="1005"/>
                    <a:pt x="183" y="1005"/>
                    <a:pt x="183" y="982"/>
                  </a:cubicBezTo>
                  <a:cubicBezTo>
                    <a:pt x="229" y="914"/>
                    <a:pt x="252" y="845"/>
                    <a:pt x="275" y="777"/>
                  </a:cubicBezTo>
                  <a:cubicBezTo>
                    <a:pt x="320" y="686"/>
                    <a:pt x="343" y="617"/>
                    <a:pt x="366" y="526"/>
                  </a:cubicBezTo>
                  <a:cubicBezTo>
                    <a:pt x="389" y="457"/>
                    <a:pt x="389" y="366"/>
                    <a:pt x="412" y="298"/>
                  </a:cubicBezTo>
                  <a:cubicBezTo>
                    <a:pt x="412" y="206"/>
                    <a:pt x="412" y="115"/>
                    <a:pt x="412" y="47"/>
                  </a:cubicBezTo>
                  <a:cubicBezTo>
                    <a:pt x="412" y="1"/>
                    <a:pt x="389" y="1"/>
                    <a:pt x="366"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9831;p58">
              <a:extLst>
                <a:ext uri="{FF2B5EF4-FFF2-40B4-BE49-F238E27FC236}">
                  <a16:creationId xmlns:a16="http://schemas.microsoft.com/office/drawing/2014/main" id="{F9C78078-2A15-5DD9-031B-612CB4B83CBD}"/>
                </a:ext>
              </a:extLst>
            </p:cNvPr>
            <p:cNvSpPr/>
            <p:nvPr/>
          </p:nvSpPr>
          <p:spPr>
            <a:xfrm>
              <a:off x="5087260" y="3086785"/>
              <a:ext cx="446202" cy="451572"/>
            </a:xfrm>
            <a:custGeom>
              <a:avLst/>
              <a:gdLst/>
              <a:ahLst/>
              <a:cxnLst/>
              <a:rect l="l" t="t" r="r" b="b"/>
              <a:pathLst>
                <a:path w="9473" h="9587" extrusionOk="0">
                  <a:moveTo>
                    <a:pt x="4520" y="0"/>
                  </a:moveTo>
                  <a:cubicBezTo>
                    <a:pt x="4451" y="23"/>
                    <a:pt x="4360" y="23"/>
                    <a:pt x="4292" y="23"/>
                  </a:cubicBezTo>
                  <a:lnTo>
                    <a:pt x="4018" y="23"/>
                  </a:lnTo>
                  <a:cubicBezTo>
                    <a:pt x="3949" y="46"/>
                    <a:pt x="3881" y="46"/>
                    <a:pt x="3812" y="69"/>
                  </a:cubicBezTo>
                  <a:cubicBezTo>
                    <a:pt x="3744" y="91"/>
                    <a:pt x="3675" y="91"/>
                    <a:pt x="3607" y="114"/>
                  </a:cubicBezTo>
                  <a:cubicBezTo>
                    <a:pt x="3515" y="137"/>
                    <a:pt x="3424" y="183"/>
                    <a:pt x="3356" y="205"/>
                  </a:cubicBezTo>
                  <a:cubicBezTo>
                    <a:pt x="3287" y="251"/>
                    <a:pt x="3219" y="274"/>
                    <a:pt x="3150" y="320"/>
                  </a:cubicBezTo>
                  <a:cubicBezTo>
                    <a:pt x="2990" y="388"/>
                    <a:pt x="2854" y="457"/>
                    <a:pt x="2739" y="525"/>
                  </a:cubicBezTo>
                  <a:lnTo>
                    <a:pt x="2648" y="571"/>
                  </a:lnTo>
                  <a:cubicBezTo>
                    <a:pt x="2625" y="594"/>
                    <a:pt x="2580" y="616"/>
                    <a:pt x="2534" y="639"/>
                  </a:cubicBezTo>
                  <a:cubicBezTo>
                    <a:pt x="2465" y="685"/>
                    <a:pt x="2397" y="708"/>
                    <a:pt x="2329" y="753"/>
                  </a:cubicBezTo>
                  <a:lnTo>
                    <a:pt x="2283" y="776"/>
                  </a:lnTo>
                  <a:cubicBezTo>
                    <a:pt x="2214" y="799"/>
                    <a:pt x="2169" y="822"/>
                    <a:pt x="2100" y="845"/>
                  </a:cubicBezTo>
                  <a:cubicBezTo>
                    <a:pt x="2032" y="890"/>
                    <a:pt x="1963" y="936"/>
                    <a:pt x="1895" y="982"/>
                  </a:cubicBezTo>
                  <a:cubicBezTo>
                    <a:pt x="1781" y="1073"/>
                    <a:pt x="1644" y="1164"/>
                    <a:pt x="1484" y="1278"/>
                  </a:cubicBezTo>
                  <a:cubicBezTo>
                    <a:pt x="1416" y="1347"/>
                    <a:pt x="1370" y="1392"/>
                    <a:pt x="1301" y="1438"/>
                  </a:cubicBezTo>
                  <a:cubicBezTo>
                    <a:pt x="1256" y="1484"/>
                    <a:pt x="1210" y="1529"/>
                    <a:pt x="1142" y="1598"/>
                  </a:cubicBezTo>
                  <a:lnTo>
                    <a:pt x="1119" y="1621"/>
                  </a:lnTo>
                  <a:cubicBezTo>
                    <a:pt x="1027" y="1712"/>
                    <a:pt x="936" y="1826"/>
                    <a:pt x="845" y="1940"/>
                  </a:cubicBezTo>
                  <a:lnTo>
                    <a:pt x="776" y="2009"/>
                  </a:lnTo>
                  <a:lnTo>
                    <a:pt x="731" y="2054"/>
                  </a:lnTo>
                  <a:cubicBezTo>
                    <a:pt x="617" y="2191"/>
                    <a:pt x="503" y="2328"/>
                    <a:pt x="457" y="2488"/>
                  </a:cubicBezTo>
                  <a:cubicBezTo>
                    <a:pt x="457" y="2534"/>
                    <a:pt x="457" y="2579"/>
                    <a:pt x="480" y="2602"/>
                  </a:cubicBezTo>
                  <a:cubicBezTo>
                    <a:pt x="480" y="2625"/>
                    <a:pt x="503" y="2648"/>
                    <a:pt x="503" y="2648"/>
                  </a:cubicBezTo>
                  <a:cubicBezTo>
                    <a:pt x="434" y="2785"/>
                    <a:pt x="388" y="2922"/>
                    <a:pt x="343" y="3013"/>
                  </a:cubicBezTo>
                  <a:cubicBezTo>
                    <a:pt x="320" y="3081"/>
                    <a:pt x="274" y="3150"/>
                    <a:pt x="251" y="3218"/>
                  </a:cubicBezTo>
                  <a:cubicBezTo>
                    <a:pt x="229" y="3310"/>
                    <a:pt x="206" y="3378"/>
                    <a:pt x="206" y="3447"/>
                  </a:cubicBezTo>
                  <a:cubicBezTo>
                    <a:pt x="160" y="3606"/>
                    <a:pt x="137" y="3766"/>
                    <a:pt x="92" y="3926"/>
                  </a:cubicBezTo>
                  <a:cubicBezTo>
                    <a:pt x="69" y="4109"/>
                    <a:pt x="46" y="4268"/>
                    <a:pt x="23" y="4405"/>
                  </a:cubicBezTo>
                  <a:cubicBezTo>
                    <a:pt x="23" y="4474"/>
                    <a:pt x="23" y="4542"/>
                    <a:pt x="0" y="4634"/>
                  </a:cubicBezTo>
                  <a:lnTo>
                    <a:pt x="0" y="4656"/>
                  </a:lnTo>
                  <a:cubicBezTo>
                    <a:pt x="0" y="4748"/>
                    <a:pt x="0" y="4816"/>
                    <a:pt x="0" y="4885"/>
                  </a:cubicBezTo>
                  <a:cubicBezTo>
                    <a:pt x="0" y="5067"/>
                    <a:pt x="0" y="5227"/>
                    <a:pt x="23" y="5387"/>
                  </a:cubicBezTo>
                  <a:cubicBezTo>
                    <a:pt x="46" y="5501"/>
                    <a:pt x="69" y="5638"/>
                    <a:pt x="92" y="5752"/>
                  </a:cubicBezTo>
                  <a:cubicBezTo>
                    <a:pt x="114" y="5866"/>
                    <a:pt x="160" y="5980"/>
                    <a:pt x="206" y="6140"/>
                  </a:cubicBezTo>
                  <a:cubicBezTo>
                    <a:pt x="229" y="6277"/>
                    <a:pt x="274" y="6368"/>
                    <a:pt x="297" y="6460"/>
                  </a:cubicBezTo>
                  <a:cubicBezTo>
                    <a:pt x="343" y="6574"/>
                    <a:pt x="388" y="6688"/>
                    <a:pt x="434" y="6802"/>
                  </a:cubicBezTo>
                  <a:lnTo>
                    <a:pt x="457" y="6848"/>
                  </a:lnTo>
                  <a:lnTo>
                    <a:pt x="457" y="6893"/>
                  </a:lnTo>
                  <a:cubicBezTo>
                    <a:pt x="503" y="7007"/>
                    <a:pt x="548" y="7122"/>
                    <a:pt x="617" y="7236"/>
                  </a:cubicBezTo>
                  <a:cubicBezTo>
                    <a:pt x="685" y="7373"/>
                    <a:pt x="754" y="7487"/>
                    <a:pt x="845" y="7601"/>
                  </a:cubicBezTo>
                  <a:lnTo>
                    <a:pt x="845" y="7624"/>
                  </a:lnTo>
                  <a:cubicBezTo>
                    <a:pt x="959" y="7761"/>
                    <a:pt x="1050" y="7875"/>
                    <a:pt x="1164" y="7989"/>
                  </a:cubicBezTo>
                  <a:cubicBezTo>
                    <a:pt x="1256" y="8080"/>
                    <a:pt x="1347" y="8149"/>
                    <a:pt x="1461" y="8240"/>
                  </a:cubicBezTo>
                  <a:lnTo>
                    <a:pt x="1484" y="8263"/>
                  </a:lnTo>
                  <a:cubicBezTo>
                    <a:pt x="1484" y="8263"/>
                    <a:pt x="1507" y="8286"/>
                    <a:pt x="1507" y="8286"/>
                  </a:cubicBezTo>
                  <a:cubicBezTo>
                    <a:pt x="1507" y="8286"/>
                    <a:pt x="1530" y="8308"/>
                    <a:pt x="1552" y="8308"/>
                  </a:cubicBezTo>
                  <a:lnTo>
                    <a:pt x="1598" y="8354"/>
                  </a:lnTo>
                  <a:cubicBezTo>
                    <a:pt x="1644" y="8400"/>
                    <a:pt x="1667" y="8423"/>
                    <a:pt x="1689" y="8445"/>
                  </a:cubicBezTo>
                  <a:cubicBezTo>
                    <a:pt x="1758" y="8491"/>
                    <a:pt x="1804" y="8537"/>
                    <a:pt x="1872" y="8560"/>
                  </a:cubicBezTo>
                  <a:lnTo>
                    <a:pt x="1940" y="8628"/>
                  </a:lnTo>
                  <a:cubicBezTo>
                    <a:pt x="1986" y="8651"/>
                    <a:pt x="2032" y="8696"/>
                    <a:pt x="2077" y="8719"/>
                  </a:cubicBezTo>
                  <a:cubicBezTo>
                    <a:pt x="2214" y="8811"/>
                    <a:pt x="2351" y="8902"/>
                    <a:pt x="2465" y="8970"/>
                  </a:cubicBezTo>
                  <a:cubicBezTo>
                    <a:pt x="2511" y="8993"/>
                    <a:pt x="2557" y="9016"/>
                    <a:pt x="2580" y="9039"/>
                  </a:cubicBezTo>
                  <a:cubicBezTo>
                    <a:pt x="2671" y="9085"/>
                    <a:pt x="2762" y="9130"/>
                    <a:pt x="2854" y="9176"/>
                  </a:cubicBezTo>
                  <a:cubicBezTo>
                    <a:pt x="2922" y="9221"/>
                    <a:pt x="3013" y="9244"/>
                    <a:pt x="3082" y="9290"/>
                  </a:cubicBezTo>
                  <a:cubicBezTo>
                    <a:pt x="3150" y="9313"/>
                    <a:pt x="3196" y="9336"/>
                    <a:pt x="3242" y="9358"/>
                  </a:cubicBezTo>
                  <a:cubicBezTo>
                    <a:pt x="3310" y="9381"/>
                    <a:pt x="3378" y="9404"/>
                    <a:pt x="3447" y="9427"/>
                  </a:cubicBezTo>
                  <a:cubicBezTo>
                    <a:pt x="3515" y="9450"/>
                    <a:pt x="3607" y="9473"/>
                    <a:pt x="3675" y="9495"/>
                  </a:cubicBezTo>
                  <a:cubicBezTo>
                    <a:pt x="3835" y="9518"/>
                    <a:pt x="3995" y="9541"/>
                    <a:pt x="4177" y="9564"/>
                  </a:cubicBezTo>
                  <a:lnTo>
                    <a:pt x="4292" y="9564"/>
                  </a:lnTo>
                  <a:cubicBezTo>
                    <a:pt x="4337" y="9564"/>
                    <a:pt x="4383" y="9587"/>
                    <a:pt x="4428" y="9587"/>
                  </a:cubicBezTo>
                  <a:lnTo>
                    <a:pt x="4908" y="9587"/>
                  </a:lnTo>
                  <a:cubicBezTo>
                    <a:pt x="5022" y="9587"/>
                    <a:pt x="5113" y="9587"/>
                    <a:pt x="5205" y="9564"/>
                  </a:cubicBezTo>
                  <a:lnTo>
                    <a:pt x="5319" y="9564"/>
                  </a:lnTo>
                  <a:cubicBezTo>
                    <a:pt x="5433" y="9541"/>
                    <a:pt x="5524" y="9541"/>
                    <a:pt x="5638" y="9518"/>
                  </a:cubicBezTo>
                  <a:cubicBezTo>
                    <a:pt x="5661" y="9518"/>
                    <a:pt x="5707" y="9495"/>
                    <a:pt x="5752" y="9495"/>
                  </a:cubicBezTo>
                  <a:cubicBezTo>
                    <a:pt x="5775" y="9473"/>
                    <a:pt x="5798" y="9473"/>
                    <a:pt x="5844" y="9450"/>
                  </a:cubicBezTo>
                  <a:lnTo>
                    <a:pt x="5889" y="9450"/>
                  </a:lnTo>
                  <a:lnTo>
                    <a:pt x="5912" y="9427"/>
                  </a:lnTo>
                  <a:lnTo>
                    <a:pt x="6003" y="9404"/>
                  </a:lnTo>
                  <a:cubicBezTo>
                    <a:pt x="6026" y="9381"/>
                    <a:pt x="6072" y="9381"/>
                    <a:pt x="6095" y="9358"/>
                  </a:cubicBezTo>
                  <a:cubicBezTo>
                    <a:pt x="6163" y="9336"/>
                    <a:pt x="6209" y="9313"/>
                    <a:pt x="6277" y="9290"/>
                  </a:cubicBezTo>
                  <a:lnTo>
                    <a:pt x="6300" y="9290"/>
                  </a:lnTo>
                  <a:cubicBezTo>
                    <a:pt x="6346" y="9267"/>
                    <a:pt x="6414" y="9244"/>
                    <a:pt x="6483" y="9199"/>
                  </a:cubicBezTo>
                  <a:cubicBezTo>
                    <a:pt x="6551" y="9176"/>
                    <a:pt x="6620" y="9130"/>
                    <a:pt x="6665" y="9107"/>
                  </a:cubicBezTo>
                  <a:cubicBezTo>
                    <a:pt x="6734" y="9062"/>
                    <a:pt x="6802" y="9039"/>
                    <a:pt x="6871" y="8993"/>
                  </a:cubicBezTo>
                  <a:lnTo>
                    <a:pt x="6894" y="8993"/>
                  </a:lnTo>
                  <a:cubicBezTo>
                    <a:pt x="6962" y="8948"/>
                    <a:pt x="7008" y="8925"/>
                    <a:pt x="7053" y="8879"/>
                  </a:cubicBezTo>
                  <a:cubicBezTo>
                    <a:pt x="7122" y="8833"/>
                    <a:pt x="7190" y="8788"/>
                    <a:pt x="7259" y="8742"/>
                  </a:cubicBezTo>
                  <a:lnTo>
                    <a:pt x="7282" y="8719"/>
                  </a:lnTo>
                  <a:lnTo>
                    <a:pt x="7327" y="8674"/>
                  </a:lnTo>
                  <a:cubicBezTo>
                    <a:pt x="7373" y="8651"/>
                    <a:pt x="7419" y="8605"/>
                    <a:pt x="7441" y="8560"/>
                  </a:cubicBezTo>
                  <a:cubicBezTo>
                    <a:pt x="7510" y="8514"/>
                    <a:pt x="7556" y="8468"/>
                    <a:pt x="7624" y="8400"/>
                  </a:cubicBezTo>
                  <a:cubicBezTo>
                    <a:pt x="7670" y="8354"/>
                    <a:pt x="7738" y="8286"/>
                    <a:pt x="7784" y="8240"/>
                  </a:cubicBezTo>
                  <a:cubicBezTo>
                    <a:pt x="7829" y="8194"/>
                    <a:pt x="7875" y="8172"/>
                    <a:pt x="7921" y="8126"/>
                  </a:cubicBezTo>
                  <a:lnTo>
                    <a:pt x="7966" y="8080"/>
                  </a:lnTo>
                  <a:cubicBezTo>
                    <a:pt x="8012" y="8035"/>
                    <a:pt x="8058" y="8012"/>
                    <a:pt x="8103" y="7966"/>
                  </a:cubicBezTo>
                  <a:lnTo>
                    <a:pt x="8149" y="7920"/>
                  </a:lnTo>
                  <a:cubicBezTo>
                    <a:pt x="8263" y="7829"/>
                    <a:pt x="8354" y="7715"/>
                    <a:pt x="8469" y="7624"/>
                  </a:cubicBezTo>
                  <a:cubicBezTo>
                    <a:pt x="8514" y="7555"/>
                    <a:pt x="8583" y="7487"/>
                    <a:pt x="8628" y="7441"/>
                  </a:cubicBezTo>
                  <a:cubicBezTo>
                    <a:pt x="8674" y="7373"/>
                    <a:pt x="8720" y="7327"/>
                    <a:pt x="8742" y="7258"/>
                  </a:cubicBezTo>
                  <a:cubicBezTo>
                    <a:pt x="8811" y="7167"/>
                    <a:pt x="8879" y="7030"/>
                    <a:pt x="8948" y="6893"/>
                  </a:cubicBezTo>
                  <a:cubicBezTo>
                    <a:pt x="8994" y="6802"/>
                    <a:pt x="9016" y="6734"/>
                    <a:pt x="9062" y="6665"/>
                  </a:cubicBezTo>
                  <a:lnTo>
                    <a:pt x="9085" y="6597"/>
                  </a:lnTo>
                  <a:cubicBezTo>
                    <a:pt x="9108" y="6551"/>
                    <a:pt x="9130" y="6505"/>
                    <a:pt x="9130" y="6460"/>
                  </a:cubicBezTo>
                  <a:cubicBezTo>
                    <a:pt x="9199" y="6323"/>
                    <a:pt x="9222" y="6186"/>
                    <a:pt x="9267" y="6049"/>
                  </a:cubicBezTo>
                  <a:lnTo>
                    <a:pt x="9290" y="6003"/>
                  </a:lnTo>
                  <a:cubicBezTo>
                    <a:pt x="9313" y="5889"/>
                    <a:pt x="9359" y="5752"/>
                    <a:pt x="9382" y="5638"/>
                  </a:cubicBezTo>
                  <a:cubicBezTo>
                    <a:pt x="9404" y="5455"/>
                    <a:pt x="9427" y="5296"/>
                    <a:pt x="9450" y="5113"/>
                  </a:cubicBezTo>
                  <a:cubicBezTo>
                    <a:pt x="9450" y="5044"/>
                    <a:pt x="9473" y="4953"/>
                    <a:pt x="9473" y="4885"/>
                  </a:cubicBezTo>
                  <a:cubicBezTo>
                    <a:pt x="9473" y="4793"/>
                    <a:pt x="9473" y="4702"/>
                    <a:pt x="9473" y="4634"/>
                  </a:cubicBezTo>
                  <a:cubicBezTo>
                    <a:pt x="9473" y="4428"/>
                    <a:pt x="9473" y="4291"/>
                    <a:pt x="9450" y="4131"/>
                  </a:cubicBezTo>
                  <a:lnTo>
                    <a:pt x="9427" y="4063"/>
                  </a:lnTo>
                  <a:cubicBezTo>
                    <a:pt x="9427" y="3949"/>
                    <a:pt x="9404" y="3812"/>
                    <a:pt x="9382" y="3698"/>
                  </a:cubicBezTo>
                  <a:cubicBezTo>
                    <a:pt x="9336" y="3561"/>
                    <a:pt x="9290" y="3424"/>
                    <a:pt x="9245" y="3310"/>
                  </a:cubicBezTo>
                  <a:cubicBezTo>
                    <a:pt x="9222" y="3218"/>
                    <a:pt x="9176" y="3104"/>
                    <a:pt x="9130" y="3013"/>
                  </a:cubicBezTo>
                  <a:cubicBezTo>
                    <a:pt x="9108" y="2945"/>
                    <a:pt x="9085" y="2899"/>
                    <a:pt x="9039" y="2830"/>
                  </a:cubicBezTo>
                  <a:cubicBezTo>
                    <a:pt x="8994" y="2693"/>
                    <a:pt x="8948" y="2556"/>
                    <a:pt x="8857" y="2420"/>
                  </a:cubicBezTo>
                  <a:cubicBezTo>
                    <a:pt x="8765" y="2283"/>
                    <a:pt x="8674" y="2168"/>
                    <a:pt x="8583" y="2054"/>
                  </a:cubicBezTo>
                  <a:cubicBezTo>
                    <a:pt x="8560" y="2009"/>
                    <a:pt x="8514" y="1986"/>
                    <a:pt x="8491" y="1963"/>
                  </a:cubicBezTo>
                  <a:cubicBezTo>
                    <a:pt x="8469" y="1940"/>
                    <a:pt x="8469" y="1917"/>
                    <a:pt x="8446" y="1895"/>
                  </a:cubicBezTo>
                  <a:cubicBezTo>
                    <a:pt x="8400" y="1872"/>
                    <a:pt x="8377" y="1826"/>
                    <a:pt x="8354" y="1780"/>
                  </a:cubicBezTo>
                  <a:lnTo>
                    <a:pt x="8309" y="1735"/>
                  </a:lnTo>
                  <a:cubicBezTo>
                    <a:pt x="8263" y="1666"/>
                    <a:pt x="8217" y="1621"/>
                    <a:pt x="8149" y="1552"/>
                  </a:cubicBezTo>
                  <a:cubicBezTo>
                    <a:pt x="8103" y="1507"/>
                    <a:pt x="8058" y="1438"/>
                    <a:pt x="7989" y="1392"/>
                  </a:cubicBezTo>
                  <a:cubicBezTo>
                    <a:pt x="7944" y="1324"/>
                    <a:pt x="7875" y="1278"/>
                    <a:pt x="7807" y="1210"/>
                  </a:cubicBezTo>
                  <a:cubicBezTo>
                    <a:pt x="7761" y="1187"/>
                    <a:pt x="7715" y="1141"/>
                    <a:pt x="7670" y="1118"/>
                  </a:cubicBezTo>
                  <a:cubicBezTo>
                    <a:pt x="7647" y="1096"/>
                    <a:pt x="7601" y="1050"/>
                    <a:pt x="7556" y="1027"/>
                  </a:cubicBezTo>
                  <a:lnTo>
                    <a:pt x="7533" y="1004"/>
                  </a:lnTo>
                  <a:cubicBezTo>
                    <a:pt x="7487" y="959"/>
                    <a:pt x="7419" y="913"/>
                    <a:pt x="7373" y="867"/>
                  </a:cubicBezTo>
                  <a:cubicBezTo>
                    <a:pt x="7304" y="822"/>
                    <a:pt x="7259" y="776"/>
                    <a:pt x="7190" y="753"/>
                  </a:cubicBezTo>
                  <a:lnTo>
                    <a:pt x="7167" y="730"/>
                  </a:lnTo>
                  <a:cubicBezTo>
                    <a:pt x="7099" y="685"/>
                    <a:pt x="7031" y="662"/>
                    <a:pt x="6939" y="616"/>
                  </a:cubicBezTo>
                  <a:cubicBezTo>
                    <a:pt x="6894" y="571"/>
                    <a:pt x="6825" y="548"/>
                    <a:pt x="6757" y="502"/>
                  </a:cubicBezTo>
                  <a:lnTo>
                    <a:pt x="6734" y="479"/>
                  </a:lnTo>
                  <a:cubicBezTo>
                    <a:pt x="6688" y="457"/>
                    <a:pt x="6620" y="434"/>
                    <a:pt x="6574" y="411"/>
                  </a:cubicBezTo>
                  <a:cubicBezTo>
                    <a:pt x="6528" y="365"/>
                    <a:pt x="6460" y="342"/>
                    <a:pt x="6369" y="297"/>
                  </a:cubicBezTo>
                  <a:cubicBezTo>
                    <a:pt x="6323" y="297"/>
                    <a:pt x="6277" y="274"/>
                    <a:pt x="6254" y="251"/>
                  </a:cubicBezTo>
                  <a:lnTo>
                    <a:pt x="6186" y="228"/>
                  </a:lnTo>
                  <a:lnTo>
                    <a:pt x="6118" y="205"/>
                  </a:lnTo>
                  <a:cubicBezTo>
                    <a:pt x="6072" y="183"/>
                    <a:pt x="6003" y="160"/>
                    <a:pt x="5958" y="137"/>
                  </a:cubicBezTo>
                  <a:cubicBezTo>
                    <a:pt x="5798" y="91"/>
                    <a:pt x="5638" y="69"/>
                    <a:pt x="5478" y="46"/>
                  </a:cubicBezTo>
                  <a:lnTo>
                    <a:pt x="5387" y="46"/>
                  </a:lnTo>
                  <a:cubicBezTo>
                    <a:pt x="5341" y="23"/>
                    <a:pt x="5273" y="23"/>
                    <a:pt x="5227" y="23"/>
                  </a:cubicBezTo>
                  <a:cubicBezTo>
                    <a:pt x="5159" y="23"/>
                    <a:pt x="5068" y="0"/>
                    <a:pt x="49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9832;p58">
              <a:extLst>
                <a:ext uri="{FF2B5EF4-FFF2-40B4-BE49-F238E27FC236}">
                  <a16:creationId xmlns:a16="http://schemas.microsoft.com/office/drawing/2014/main" id="{36748B4E-60BD-1A92-4E02-66F66671BEB7}"/>
                </a:ext>
              </a:extLst>
            </p:cNvPr>
            <p:cNvSpPr/>
            <p:nvPr/>
          </p:nvSpPr>
          <p:spPr>
            <a:xfrm>
              <a:off x="5680732" y="3254475"/>
              <a:ext cx="444082" cy="449452"/>
            </a:xfrm>
            <a:custGeom>
              <a:avLst/>
              <a:gdLst/>
              <a:ahLst/>
              <a:cxnLst/>
              <a:rect l="l" t="t" r="r" b="b"/>
              <a:pathLst>
                <a:path w="9428" h="9542" extrusionOk="0">
                  <a:moveTo>
                    <a:pt x="3858" y="1"/>
                  </a:moveTo>
                  <a:cubicBezTo>
                    <a:pt x="3699" y="24"/>
                    <a:pt x="3539" y="69"/>
                    <a:pt x="3402" y="92"/>
                  </a:cubicBezTo>
                  <a:cubicBezTo>
                    <a:pt x="3242" y="138"/>
                    <a:pt x="3082" y="183"/>
                    <a:pt x="2945" y="252"/>
                  </a:cubicBezTo>
                  <a:cubicBezTo>
                    <a:pt x="2854" y="275"/>
                    <a:pt x="2786" y="320"/>
                    <a:pt x="2694" y="366"/>
                  </a:cubicBezTo>
                  <a:lnTo>
                    <a:pt x="2671" y="366"/>
                  </a:lnTo>
                  <a:cubicBezTo>
                    <a:pt x="2580" y="412"/>
                    <a:pt x="2512" y="457"/>
                    <a:pt x="2420" y="526"/>
                  </a:cubicBezTo>
                  <a:cubicBezTo>
                    <a:pt x="2329" y="571"/>
                    <a:pt x="2238" y="640"/>
                    <a:pt x="2146" y="708"/>
                  </a:cubicBezTo>
                  <a:cubicBezTo>
                    <a:pt x="2101" y="754"/>
                    <a:pt x="2032" y="800"/>
                    <a:pt x="1964" y="845"/>
                  </a:cubicBezTo>
                  <a:lnTo>
                    <a:pt x="1918" y="891"/>
                  </a:lnTo>
                  <a:cubicBezTo>
                    <a:pt x="1827" y="937"/>
                    <a:pt x="1758" y="1005"/>
                    <a:pt x="1667" y="1051"/>
                  </a:cubicBezTo>
                  <a:cubicBezTo>
                    <a:pt x="1622" y="1074"/>
                    <a:pt x="1553" y="1119"/>
                    <a:pt x="1507" y="1165"/>
                  </a:cubicBezTo>
                  <a:cubicBezTo>
                    <a:pt x="1416" y="1211"/>
                    <a:pt x="1348" y="1279"/>
                    <a:pt x="1256" y="1347"/>
                  </a:cubicBezTo>
                  <a:cubicBezTo>
                    <a:pt x="1233" y="1370"/>
                    <a:pt x="1211" y="1393"/>
                    <a:pt x="1188" y="1416"/>
                  </a:cubicBezTo>
                  <a:lnTo>
                    <a:pt x="1165" y="1439"/>
                  </a:lnTo>
                  <a:cubicBezTo>
                    <a:pt x="1119" y="1484"/>
                    <a:pt x="1074" y="1530"/>
                    <a:pt x="1051" y="1576"/>
                  </a:cubicBezTo>
                  <a:cubicBezTo>
                    <a:pt x="1005" y="1621"/>
                    <a:pt x="982" y="1690"/>
                    <a:pt x="982" y="1736"/>
                  </a:cubicBezTo>
                  <a:cubicBezTo>
                    <a:pt x="982" y="1758"/>
                    <a:pt x="982" y="1758"/>
                    <a:pt x="982" y="1781"/>
                  </a:cubicBezTo>
                  <a:lnTo>
                    <a:pt x="960" y="1804"/>
                  </a:lnTo>
                  <a:lnTo>
                    <a:pt x="937" y="1850"/>
                  </a:lnTo>
                  <a:cubicBezTo>
                    <a:pt x="891" y="1918"/>
                    <a:pt x="823" y="1987"/>
                    <a:pt x="777" y="2055"/>
                  </a:cubicBezTo>
                  <a:cubicBezTo>
                    <a:pt x="754" y="2101"/>
                    <a:pt x="731" y="2146"/>
                    <a:pt x="686" y="2169"/>
                  </a:cubicBezTo>
                  <a:lnTo>
                    <a:pt x="640" y="2238"/>
                  </a:lnTo>
                  <a:cubicBezTo>
                    <a:pt x="594" y="2306"/>
                    <a:pt x="572" y="2375"/>
                    <a:pt x="526" y="2443"/>
                  </a:cubicBezTo>
                  <a:cubicBezTo>
                    <a:pt x="503" y="2512"/>
                    <a:pt x="457" y="2603"/>
                    <a:pt x="435" y="2671"/>
                  </a:cubicBezTo>
                  <a:cubicBezTo>
                    <a:pt x="389" y="2763"/>
                    <a:pt x="366" y="2831"/>
                    <a:pt x="343" y="2900"/>
                  </a:cubicBezTo>
                  <a:cubicBezTo>
                    <a:pt x="275" y="3059"/>
                    <a:pt x="229" y="3196"/>
                    <a:pt x="206" y="3356"/>
                  </a:cubicBezTo>
                  <a:cubicBezTo>
                    <a:pt x="161" y="3516"/>
                    <a:pt x="115" y="3676"/>
                    <a:pt x="92" y="3835"/>
                  </a:cubicBezTo>
                  <a:cubicBezTo>
                    <a:pt x="69" y="3995"/>
                    <a:pt x="69" y="4155"/>
                    <a:pt x="47" y="4315"/>
                  </a:cubicBezTo>
                  <a:lnTo>
                    <a:pt x="47" y="4406"/>
                  </a:lnTo>
                  <a:cubicBezTo>
                    <a:pt x="47" y="4452"/>
                    <a:pt x="47" y="4497"/>
                    <a:pt x="47" y="4566"/>
                  </a:cubicBezTo>
                  <a:cubicBezTo>
                    <a:pt x="24" y="4634"/>
                    <a:pt x="24" y="4726"/>
                    <a:pt x="24" y="4794"/>
                  </a:cubicBezTo>
                  <a:cubicBezTo>
                    <a:pt x="1" y="4954"/>
                    <a:pt x="24" y="5114"/>
                    <a:pt x="24" y="5273"/>
                  </a:cubicBezTo>
                  <a:cubicBezTo>
                    <a:pt x="47" y="5433"/>
                    <a:pt x="69" y="5616"/>
                    <a:pt x="69" y="5753"/>
                  </a:cubicBezTo>
                  <a:cubicBezTo>
                    <a:pt x="92" y="5890"/>
                    <a:pt x="115" y="6072"/>
                    <a:pt x="161" y="6232"/>
                  </a:cubicBezTo>
                  <a:cubicBezTo>
                    <a:pt x="206" y="6346"/>
                    <a:pt x="252" y="6483"/>
                    <a:pt x="343" y="6666"/>
                  </a:cubicBezTo>
                  <a:cubicBezTo>
                    <a:pt x="412" y="6803"/>
                    <a:pt x="503" y="6940"/>
                    <a:pt x="572" y="7054"/>
                  </a:cubicBezTo>
                  <a:cubicBezTo>
                    <a:pt x="663" y="7191"/>
                    <a:pt x="754" y="7328"/>
                    <a:pt x="845" y="7465"/>
                  </a:cubicBezTo>
                  <a:cubicBezTo>
                    <a:pt x="1028" y="7761"/>
                    <a:pt x="1233" y="8012"/>
                    <a:pt x="1462" y="8218"/>
                  </a:cubicBezTo>
                  <a:cubicBezTo>
                    <a:pt x="1553" y="8309"/>
                    <a:pt x="1644" y="8378"/>
                    <a:pt x="1758" y="8469"/>
                  </a:cubicBezTo>
                  <a:cubicBezTo>
                    <a:pt x="1827" y="8537"/>
                    <a:pt x="1941" y="8583"/>
                    <a:pt x="2032" y="8629"/>
                  </a:cubicBezTo>
                  <a:lnTo>
                    <a:pt x="2055" y="8629"/>
                  </a:lnTo>
                  <a:lnTo>
                    <a:pt x="2101" y="8652"/>
                  </a:lnTo>
                  <a:lnTo>
                    <a:pt x="2192" y="8697"/>
                  </a:lnTo>
                  <a:cubicBezTo>
                    <a:pt x="2238" y="8720"/>
                    <a:pt x="2261" y="8743"/>
                    <a:pt x="2306" y="8766"/>
                  </a:cubicBezTo>
                  <a:cubicBezTo>
                    <a:pt x="2306" y="8789"/>
                    <a:pt x="2306" y="8834"/>
                    <a:pt x="2329" y="8857"/>
                  </a:cubicBezTo>
                  <a:cubicBezTo>
                    <a:pt x="2352" y="8880"/>
                    <a:pt x="2352" y="8903"/>
                    <a:pt x="2398" y="8925"/>
                  </a:cubicBezTo>
                  <a:cubicBezTo>
                    <a:pt x="2420" y="8925"/>
                    <a:pt x="2443" y="8948"/>
                    <a:pt x="2466" y="8948"/>
                  </a:cubicBezTo>
                  <a:cubicBezTo>
                    <a:pt x="2466" y="8948"/>
                    <a:pt x="2489" y="8971"/>
                    <a:pt x="2512" y="8971"/>
                  </a:cubicBezTo>
                  <a:cubicBezTo>
                    <a:pt x="2535" y="8994"/>
                    <a:pt x="2580" y="8994"/>
                    <a:pt x="2603" y="9017"/>
                  </a:cubicBezTo>
                  <a:lnTo>
                    <a:pt x="2649" y="9017"/>
                  </a:lnTo>
                  <a:cubicBezTo>
                    <a:pt x="2740" y="9062"/>
                    <a:pt x="2831" y="9085"/>
                    <a:pt x="2900" y="9131"/>
                  </a:cubicBezTo>
                  <a:lnTo>
                    <a:pt x="2945" y="9154"/>
                  </a:lnTo>
                  <a:cubicBezTo>
                    <a:pt x="3037" y="9199"/>
                    <a:pt x="3151" y="9245"/>
                    <a:pt x="3242" y="9268"/>
                  </a:cubicBezTo>
                  <a:cubicBezTo>
                    <a:pt x="3311" y="9291"/>
                    <a:pt x="3356" y="9314"/>
                    <a:pt x="3425" y="9336"/>
                  </a:cubicBezTo>
                  <a:cubicBezTo>
                    <a:pt x="3470" y="9336"/>
                    <a:pt x="3516" y="9336"/>
                    <a:pt x="3562" y="9359"/>
                  </a:cubicBezTo>
                  <a:lnTo>
                    <a:pt x="3630" y="9359"/>
                  </a:lnTo>
                  <a:cubicBezTo>
                    <a:pt x="3676" y="9382"/>
                    <a:pt x="3699" y="9405"/>
                    <a:pt x="3744" y="9405"/>
                  </a:cubicBezTo>
                  <a:cubicBezTo>
                    <a:pt x="3767" y="9428"/>
                    <a:pt x="3813" y="9450"/>
                    <a:pt x="3858" y="9473"/>
                  </a:cubicBezTo>
                  <a:cubicBezTo>
                    <a:pt x="3904" y="9473"/>
                    <a:pt x="3973" y="9496"/>
                    <a:pt x="4018" y="9519"/>
                  </a:cubicBezTo>
                  <a:lnTo>
                    <a:pt x="4087" y="9519"/>
                  </a:lnTo>
                  <a:cubicBezTo>
                    <a:pt x="4109" y="9542"/>
                    <a:pt x="4109" y="9542"/>
                    <a:pt x="4132" y="9542"/>
                  </a:cubicBezTo>
                  <a:lnTo>
                    <a:pt x="4155" y="9542"/>
                  </a:lnTo>
                  <a:cubicBezTo>
                    <a:pt x="4201" y="9542"/>
                    <a:pt x="4246" y="9519"/>
                    <a:pt x="4269" y="9496"/>
                  </a:cubicBezTo>
                  <a:cubicBezTo>
                    <a:pt x="4292" y="9473"/>
                    <a:pt x="4292" y="9450"/>
                    <a:pt x="4315" y="9428"/>
                  </a:cubicBezTo>
                  <a:cubicBezTo>
                    <a:pt x="4383" y="9450"/>
                    <a:pt x="4452" y="9450"/>
                    <a:pt x="4520" y="9473"/>
                  </a:cubicBezTo>
                  <a:cubicBezTo>
                    <a:pt x="4657" y="9473"/>
                    <a:pt x="4817" y="9496"/>
                    <a:pt x="4977" y="9496"/>
                  </a:cubicBezTo>
                  <a:lnTo>
                    <a:pt x="5251" y="9496"/>
                  </a:lnTo>
                  <a:cubicBezTo>
                    <a:pt x="5274" y="9496"/>
                    <a:pt x="5319" y="9473"/>
                    <a:pt x="5365" y="9473"/>
                  </a:cubicBezTo>
                  <a:lnTo>
                    <a:pt x="5456" y="9473"/>
                  </a:lnTo>
                  <a:cubicBezTo>
                    <a:pt x="5547" y="9450"/>
                    <a:pt x="5639" y="9450"/>
                    <a:pt x="5730" y="9428"/>
                  </a:cubicBezTo>
                  <a:cubicBezTo>
                    <a:pt x="5799" y="9382"/>
                    <a:pt x="5890" y="9359"/>
                    <a:pt x="5958" y="9336"/>
                  </a:cubicBezTo>
                  <a:lnTo>
                    <a:pt x="5981" y="9314"/>
                  </a:lnTo>
                  <a:cubicBezTo>
                    <a:pt x="6004" y="9314"/>
                    <a:pt x="6050" y="9291"/>
                    <a:pt x="6072" y="9291"/>
                  </a:cubicBezTo>
                  <a:cubicBezTo>
                    <a:pt x="6118" y="9268"/>
                    <a:pt x="6187" y="9245"/>
                    <a:pt x="6255" y="9222"/>
                  </a:cubicBezTo>
                  <a:cubicBezTo>
                    <a:pt x="6301" y="9199"/>
                    <a:pt x="6369" y="9154"/>
                    <a:pt x="6415" y="9131"/>
                  </a:cubicBezTo>
                  <a:cubicBezTo>
                    <a:pt x="6483" y="9085"/>
                    <a:pt x="6552" y="9062"/>
                    <a:pt x="6620" y="9017"/>
                  </a:cubicBezTo>
                  <a:cubicBezTo>
                    <a:pt x="6689" y="8994"/>
                    <a:pt x="6734" y="8948"/>
                    <a:pt x="6803" y="8925"/>
                  </a:cubicBezTo>
                  <a:lnTo>
                    <a:pt x="6849" y="8880"/>
                  </a:lnTo>
                  <a:cubicBezTo>
                    <a:pt x="6940" y="8834"/>
                    <a:pt x="7031" y="8789"/>
                    <a:pt x="7145" y="8743"/>
                  </a:cubicBezTo>
                  <a:cubicBezTo>
                    <a:pt x="7259" y="8652"/>
                    <a:pt x="7396" y="8583"/>
                    <a:pt x="7533" y="8492"/>
                  </a:cubicBezTo>
                  <a:lnTo>
                    <a:pt x="7533" y="8469"/>
                  </a:lnTo>
                  <a:cubicBezTo>
                    <a:pt x="7602" y="8423"/>
                    <a:pt x="7647" y="8378"/>
                    <a:pt x="7716" y="8332"/>
                  </a:cubicBezTo>
                  <a:cubicBezTo>
                    <a:pt x="7762" y="8309"/>
                    <a:pt x="7807" y="8286"/>
                    <a:pt x="7830" y="8241"/>
                  </a:cubicBezTo>
                  <a:lnTo>
                    <a:pt x="7876" y="8195"/>
                  </a:lnTo>
                  <a:cubicBezTo>
                    <a:pt x="7967" y="8127"/>
                    <a:pt x="8058" y="8058"/>
                    <a:pt x="8150" y="7990"/>
                  </a:cubicBezTo>
                  <a:lnTo>
                    <a:pt x="8218" y="7898"/>
                  </a:lnTo>
                  <a:cubicBezTo>
                    <a:pt x="8241" y="7898"/>
                    <a:pt x="8264" y="7876"/>
                    <a:pt x="8287" y="7853"/>
                  </a:cubicBezTo>
                  <a:cubicBezTo>
                    <a:pt x="8332" y="7830"/>
                    <a:pt x="8355" y="7807"/>
                    <a:pt x="8401" y="7761"/>
                  </a:cubicBezTo>
                  <a:cubicBezTo>
                    <a:pt x="8446" y="7716"/>
                    <a:pt x="8515" y="7647"/>
                    <a:pt x="8560" y="7579"/>
                  </a:cubicBezTo>
                  <a:cubicBezTo>
                    <a:pt x="8652" y="7465"/>
                    <a:pt x="8743" y="7328"/>
                    <a:pt x="8811" y="7191"/>
                  </a:cubicBezTo>
                  <a:cubicBezTo>
                    <a:pt x="8880" y="7054"/>
                    <a:pt x="8948" y="6917"/>
                    <a:pt x="8994" y="6780"/>
                  </a:cubicBezTo>
                  <a:cubicBezTo>
                    <a:pt x="9017" y="6711"/>
                    <a:pt x="9040" y="6666"/>
                    <a:pt x="9063" y="6597"/>
                  </a:cubicBezTo>
                  <a:cubicBezTo>
                    <a:pt x="9085" y="6529"/>
                    <a:pt x="9108" y="6483"/>
                    <a:pt x="9131" y="6415"/>
                  </a:cubicBezTo>
                  <a:lnTo>
                    <a:pt x="9131" y="6392"/>
                  </a:lnTo>
                  <a:cubicBezTo>
                    <a:pt x="9200" y="6141"/>
                    <a:pt x="9268" y="5867"/>
                    <a:pt x="9314" y="5593"/>
                  </a:cubicBezTo>
                  <a:cubicBezTo>
                    <a:pt x="9336" y="5456"/>
                    <a:pt x="9359" y="5342"/>
                    <a:pt x="9359" y="5205"/>
                  </a:cubicBezTo>
                  <a:lnTo>
                    <a:pt x="9382" y="5114"/>
                  </a:lnTo>
                  <a:cubicBezTo>
                    <a:pt x="9405" y="4954"/>
                    <a:pt x="9428" y="4771"/>
                    <a:pt x="9428" y="4612"/>
                  </a:cubicBezTo>
                  <a:cubicBezTo>
                    <a:pt x="9428" y="4452"/>
                    <a:pt x="9382" y="4292"/>
                    <a:pt x="9359" y="4132"/>
                  </a:cubicBezTo>
                  <a:lnTo>
                    <a:pt x="9359" y="4109"/>
                  </a:lnTo>
                  <a:cubicBezTo>
                    <a:pt x="9336" y="4064"/>
                    <a:pt x="9336" y="3995"/>
                    <a:pt x="9314" y="3927"/>
                  </a:cubicBezTo>
                  <a:cubicBezTo>
                    <a:pt x="9291" y="3858"/>
                    <a:pt x="9268" y="3790"/>
                    <a:pt x="9245" y="3721"/>
                  </a:cubicBezTo>
                  <a:cubicBezTo>
                    <a:pt x="9222" y="3698"/>
                    <a:pt x="9222" y="3698"/>
                    <a:pt x="9222" y="3698"/>
                  </a:cubicBezTo>
                  <a:cubicBezTo>
                    <a:pt x="9222" y="3676"/>
                    <a:pt x="9222" y="3653"/>
                    <a:pt x="9200" y="3630"/>
                  </a:cubicBezTo>
                  <a:cubicBezTo>
                    <a:pt x="9200" y="3584"/>
                    <a:pt x="9177" y="3562"/>
                    <a:pt x="9177" y="3516"/>
                  </a:cubicBezTo>
                  <a:lnTo>
                    <a:pt x="9177" y="3470"/>
                  </a:lnTo>
                  <a:cubicBezTo>
                    <a:pt x="9154" y="3425"/>
                    <a:pt x="9154" y="3356"/>
                    <a:pt x="9131" y="3288"/>
                  </a:cubicBezTo>
                  <a:cubicBezTo>
                    <a:pt x="9131" y="3219"/>
                    <a:pt x="9108" y="3151"/>
                    <a:pt x="9063" y="3059"/>
                  </a:cubicBezTo>
                  <a:cubicBezTo>
                    <a:pt x="9040" y="3014"/>
                    <a:pt x="9017" y="2968"/>
                    <a:pt x="8994" y="2945"/>
                  </a:cubicBezTo>
                  <a:cubicBezTo>
                    <a:pt x="8994" y="2900"/>
                    <a:pt x="8971" y="2877"/>
                    <a:pt x="8948" y="2831"/>
                  </a:cubicBezTo>
                  <a:cubicBezTo>
                    <a:pt x="8926" y="2808"/>
                    <a:pt x="8926" y="2785"/>
                    <a:pt x="8903" y="2740"/>
                  </a:cubicBezTo>
                  <a:cubicBezTo>
                    <a:pt x="8880" y="2717"/>
                    <a:pt x="8880" y="2671"/>
                    <a:pt x="8857" y="2626"/>
                  </a:cubicBezTo>
                  <a:cubicBezTo>
                    <a:pt x="8834" y="2603"/>
                    <a:pt x="8811" y="2557"/>
                    <a:pt x="8789" y="2512"/>
                  </a:cubicBezTo>
                  <a:cubicBezTo>
                    <a:pt x="8789" y="2489"/>
                    <a:pt x="8766" y="2466"/>
                    <a:pt x="8743" y="2443"/>
                  </a:cubicBezTo>
                  <a:cubicBezTo>
                    <a:pt x="8743" y="2397"/>
                    <a:pt x="8720" y="2375"/>
                    <a:pt x="8697" y="2329"/>
                  </a:cubicBezTo>
                  <a:cubicBezTo>
                    <a:pt x="8697" y="2306"/>
                    <a:pt x="8675" y="2283"/>
                    <a:pt x="8675" y="2260"/>
                  </a:cubicBezTo>
                  <a:cubicBezTo>
                    <a:pt x="8629" y="2192"/>
                    <a:pt x="8606" y="2124"/>
                    <a:pt x="8560" y="2055"/>
                  </a:cubicBezTo>
                  <a:cubicBezTo>
                    <a:pt x="8538" y="2032"/>
                    <a:pt x="8515" y="2009"/>
                    <a:pt x="8492" y="1964"/>
                  </a:cubicBezTo>
                  <a:lnTo>
                    <a:pt x="8469" y="1941"/>
                  </a:lnTo>
                  <a:cubicBezTo>
                    <a:pt x="8446" y="1895"/>
                    <a:pt x="8423" y="1850"/>
                    <a:pt x="8401" y="1804"/>
                  </a:cubicBezTo>
                  <a:cubicBezTo>
                    <a:pt x="8332" y="1690"/>
                    <a:pt x="8241" y="1599"/>
                    <a:pt x="8172" y="1507"/>
                  </a:cubicBezTo>
                  <a:lnTo>
                    <a:pt x="8081" y="1416"/>
                  </a:lnTo>
                  <a:cubicBezTo>
                    <a:pt x="8058" y="1370"/>
                    <a:pt x="8035" y="1347"/>
                    <a:pt x="8013" y="1325"/>
                  </a:cubicBezTo>
                  <a:lnTo>
                    <a:pt x="7967" y="1279"/>
                  </a:lnTo>
                  <a:cubicBezTo>
                    <a:pt x="7876" y="1211"/>
                    <a:pt x="7784" y="1142"/>
                    <a:pt x="7716" y="1074"/>
                  </a:cubicBezTo>
                  <a:cubicBezTo>
                    <a:pt x="7670" y="1028"/>
                    <a:pt x="7625" y="982"/>
                    <a:pt x="7602" y="959"/>
                  </a:cubicBezTo>
                  <a:cubicBezTo>
                    <a:pt x="7556" y="914"/>
                    <a:pt x="7510" y="868"/>
                    <a:pt x="7465" y="845"/>
                  </a:cubicBezTo>
                  <a:cubicBezTo>
                    <a:pt x="7396" y="777"/>
                    <a:pt x="7305" y="708"/>
                    <a:pt x="7191" y="640"/>
                  </a:cubicBezTo>
                  <a:cubicBezTo>
                    <a:pt x="7145" y="617"/>
                    <a:pt x="7077" y="571"/>
                    <a:pt x="7031" y="549"/>
                  </a:cubicBezTo>
                  <a:lnTo>
                    <a:pt x="6940" y="503"/>
                  </a:lnTo>
                  <a:cubicBezTo>
                    <a:pt x="6894" y="457"/>
                    <a:pt x="6849" y="434"/>
                    <a:pt x="6780" y="389"/>
                  </a:cubicBezTo>
                  <a:cubicBezTo>
                    <a:pt x="6757" y="389"/>
                    <a:pt x="6734" y="389"/>
                    <a:pt x="6712" y="366"/>
                  </a:cubicBezTo>
                  <a:lnTo>
                    <a:pt x="6666" y="366"/>
                  </a:lnTo>
                  <a:lnTo>
                    <a:pt x="6643" y="343"/>
                  </a:lnTo>
                  <a:lnTo>
                    <a:pt x="6620" y="320"/>
                  </a:lnTo>
                  <a:cubicBezTo>
                    <a:pt x="6597" y="320"/>
                    <a:pt x="6552" y="298"/>
                    <a:pt x="6529" y="275"/>
                  </a:cubicBezTo>
                  <a:cubicBezTo>
                    <a:pt x="6460" y="252"/>
                    <a:pt x="6392" y="229"/>
                    <a:pt x="6301" y="183"/>
                  </a:cubicBezTo>
                  <a:cubicBezTo>
                    <a:pt x="6232" y="161"/>
                    <a:pt x="6164" y="138"/>
                    <a:pt x="6095" y="138"/>
                  </a:cubicBezTo>
                  <a:cubicBezTo>
                    <a:pt x="6004" y="115"/>
                    <a:pt x="5913" y="92"/>
                    <a:pt x="5821" y="92"/>
                  </a:cubicBezTo>
                  <a:cubicBezTo>
                    <a:pt x="5776" y="69"/>
                    <a:pt x="5707" y="69"/>
                    <a:pt x="5662" y="69"/>
                  </a:cubicBezTo>
                  <a:lnTo>
                    <a:pt x="5570" y="69"/>
                  </a:lnTo>
                  <a:cubicBezTo>
                    <a:pt x="5547" y="69"/>
                    <a:pt x="5502" y="46"/>
                    <a:pt x="5479" y="46"/>
                  </a:cubicBezTo>
                  <a:lnTo>
                    <a:pt x="5342" y="46"/>
                  </a:lnTo>
                  <a:cubicBezTo>
                    <a:pt x="5251" y="24"/>
                    <a:pt x="5182" y="24"/>
                    <a:pt x="5091" y="24"/>
                  </a:cubicBezTo>
                  <a:lnTo>
                    <a:pt x="4840" y="24"/>
                  </a:lnTo>
                  <a:cubicBezTo>
                    <a:pt x="4703" y="24"/>
                    <a:pt x="4566" y="24"/>
                    <a:pt x="44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9833;p58">
              <a:extLst>
                <a:ext uri="{FF2B5EF4-FFF2-40B4-BE49-F238E27FC236}">
                  <a16:creationId xmlns:a16="http://schemas.microsoft.com/office/drawing/2014/main" id="{31AACA04-CE74-3DD1-EF4E-03803A5A4EDF}"/>
                </a:ext>
              </a:extLst>
            </p:cNvPr>
            <p:cNvSpPr/>
            <p:nvPr/>
          </p:nvSpPr>
          <p:spPr>
            <a:xfrm>
              <a:off x="5886109" y="3856558"/>
              <a:ext cx="78520" cy="292507"/>
            </a:xfrm>
            <a:custGeom>
              <a:avLst/>
              <a:gdLst/>
              <a:ahLst/>
              <a:cxnLst/>
              <a:rect l="l" t="t" r="r" b="b"/>
              <a:pathLst>
                <a:path w="1667" h="6210" extrusionOk="0">
                  <a:moveTo>
                    <a:pt x="868" y="1"/>
                  </a:moveTo>
                  <a:cubicBezTo>
                    <a:pt x="822" y="24"/>
                    <a:pt x="799" y="24"/>
                    <a:pt x="777" y="24"/>
                  </a:cubicBezTo>
                  <a:lnTo>
                    <a:pt x="685" y="24"/>
                  </a:lnTo>
                  <a:cubicBezTo>
                    <a:pt x="868" y="412"/>
                    <a:pt x="1028" y="823"/>
                    <a:pt x="1165" y="1211"/>
                  </a:cubicBezTo>
                  <a:cubicBezTo>
                    <a:pt x="1256" y="1485"/>
                    <a:pt x="1324" y="1758"/>
                    <a:pt x="1393" y="2055"/>
                  </a:cubicBezTo>
                  <a:cubicBezTo>
                    <a:pt x="1439" y="2329"/>
                    <a:pt x="1484" y="2603"/>
                    <a:pt x="1507" y="2877"/>
                  </a:cubicBezTo>
                  <a:lnTo>
                    <a:pt x="1507" y="2854"/>
                  </a:lnTo>
                  <a:cubicBezTo>
                    <a:pt x="1507" y="3151"/>
                    <a:pt x="1530" y="3448"/>
                    <a:pt x="1507" y="3744"/>
                  </a:cubicBezTo>
                  <a:cubicBezTo>
                    <a:pt x="1507" y="4064"/>
                    <a:pt x="1484" y="4383"/>
                    <a:pt x="1416" y="4703"/>
                  </a:cubicBezTo>
                  <a:lnTo>
                    <a:pt x="1416" y="4680"/>
                  </a:lnTo>
                  <a:cubicBezTo>
                    <a:pt x="1370" y="4954"/>
                    <a:pt x="1279" y="5228"/>
                    <a:pt x="1165" y="5479"/>
                  </a:cubicBezTo>
                  <a:cubicBezTo>
                    <a:pt x="1096" y="5593"/>
                    <a:pt x="1028" y="5730"/>
                    <a:pt x="914" y="5844"/>
                  </a:cubicBezTo>
                  <a:cubicBezTo>
                    <a:pt x="868" y="5890"/>
                    <a:pt x="822" y="5936"/>
                    <a:pt x="777" y="5958"/>
                  </a:cubicBezTo>
                  <a:cubicBezTo>
                    <a:pt x="731" y="6004"/>
                    <a:pt x="685" y="6027"/>
                    <a:pt x="640" y="6027"/>
                  </a:cubicBezTo>
                  <a:cubicBezTo>
                    <a:pt x="617" y="6050"/>
                    <a:pt x="571" y="6050"/>
                    <a:pt x="548" y="6050"/>
                  </a:cubicBezTo>
                  <a:lnTo>
                    <a:pt x="457" y="6050"/>
                  </a:lnTo>
                  <a:cubicBezTo>
                    <a:pt x="434" y="6050"/>
                    <a:pt x="411" y="6027"/>
                    <a:pt x="389" y="6027"/>
                  </a:cubicBezTo>
                  <a:cubicBezTo>
                    <a:pt x="366" y="6004"/>
                    <a:pt x="343" y="6004"/>
                    <a:pt x="320" y="5981"/>
                  </a:cubicBezTo>
                  <a:cubicBezTo>
                    <a:pt x="297" y="5958"/>
                    <a:pt x="274" y="5936"/>
                    <a:pt x="252" y="5913"/>
                  </a:cubicBezTo>
                  <a:cubicBezTo>
                    <a:pt x="229" y="5867"/>
                    <a:pt x="206" y="5821"/>
                    <a:pt x="206" y="5776"/>
                  </a:cubicBezTo>
                  <a:cubicBezTo>
                    <a:pt x="183" y="5730"/>
                    <a:pt x="183" y="5684"/>
                    <a:pt x="160" y="5639"/>
                  </a:cubicBezTo>
                  <a:cubicBezTo>
                    <a:pt x="160" y="5593"/>
                    <a:pt x="115" y="5570"/>
                    <a:pt x="69" y="5570"/>
                  </a:cubicBezTo>
                  <a:cubicBezTo>
                    <a:pt x="23" y="5593"/>
                    <a:pt x="1" y="5616"/>
                    <a:pt x="1" y="5662"/>
                  </a:cubicBezTo>
                  <a:cubicBezTo>
                    <a:pt x="46" y="5821"/>
                    <a:pt x="92" y="5981"/>
                    <a:pt x="206" y="6095"/>
                  </a:cubicBezTo>
                  <a:cubicBezTo>
                    <a:pt x="274" y="6141"/>
                    <a:pt x="320" y="6164"/>
                    <a:pt x="389" y="6187"/>
                  </a:cubicBezTo>
                  <a:cubicBezTo>
                    <a:pt x="434" y="6209"/>
                    <a:pt x="503" y="6209"/>
                    <a:pt x="571" y="6209"/>
                  </a:cubicBezTo>
                  <a:cubicBezTo>
                    <a:pt x="640" y="6209"/>
                    <a:pt x="708" y="6187"/>
                    <a:pt x="754" y="6164"/>
                  </a:cubicBezTo>
                  <a:cubicBezTo>
                    <a:pt x="822" y="6118"/>
                    <a:pt x="891" y="6072"/>
                    <a:pt x="959" y="6027"/>
                  </a:cubicBezTo>
                  <a:cubicBezTo>
                    <a:pt x="1005" y="5981"/>
                    <a:pt x="1073" y="5913"/>
                    <a:pt x="1119" y="5844"/>
                  </a:cubicBezTo>
                  <a:cubicBezTo>
                    <a:pt x="1165" y="5776"/>
                    <a:pt x="1210" y="5707"/>
                    <a:pt x="1256" y="5639"/>
                  </a:cubicBezTo>
                  <a:cubicBezTo>
                    <a:pt x="1439" y="5319"/>
                    <a:pt x="1530" y="4977"/>
                    <a:pt x="1598" y="4612"/>
                  </a:cubicBezTo>
                  <a:cubicBezTo>
                    <a:pt x="1667" y="4246"/>
                    <a:pt x="1667" y="3858"/>
                    <a:pt x="1667" y="3470"/>
                  </a:cubicBezTo>
                  <a:cubicBezTo>
                    <a:pt x="1667" y="3174"/>
                    <a:pt x="1667" y="2877"/>
                    <a:pt x="1644" y="2603"/>
                  </a:cubicBezTo>
                  <a:cubicBezTo>
                    <a:pt x="1598" y="2169"/>
                    <a:pt x="1507" y="1781"/>
                    <a:pt x="1370" y="1370"/>
                  </a:cubicBezTo>
                  <a:cubicBezTo>
                    <a:pt x="1233" y="914"/>
                    <a:pt x="1051" y="457"/>
                    <a:pt x="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9834;p58">
              <a:extLst>
                <a:ext uri="{FF2B5EF4-FFF2-40B4-BE49-F238E27FC236}">
                  <a16:creationId xmlns:a16="http://schemas.microsoft.com/office/drawing/2014/main" id="{BD658815-2E12-07C6-A140-A588B672896D}"/>
                </a:ext>
              </a:extLst>
            </p:cNvPr>
            <p:cNvSpPr/>
            <p:nvPr/>
          </p:nvSpPr>
          <p:spPr>
            <a:xfrm>
              <a:off x="5952762" y="4078041"/>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9835;p58">
              <a:extLst>
                <a:ext uri="{FF2B5EF4-FFF2-40B4-BE49-F238E27FC236}">
                  <a16:creationId xmlns:a16="http://schemas.microsoft.com/office/drawing/2014/main" id="{D61FD2AE-6687-246E-276D-75DFA6CF138D}"/>
                </a:ext>
              </a:extLst>
            </p:cNvPr>
            <p:cNvSpPr/>
            <p:nvPr/>
          </p:nvSpPr>
          <p:spPr>
            <a:xfrm>
              <a:off x="5656002" y="4120011"/>
              <a:ext cx="236596" cy="101365"/>
            </a:xfrm>
            <a:custGeom>
              <a:avLst/>
              <a:gdLst/>
              <a:ahLst/>
              <a:cxnLst/>
              <a:rect l="l" t="t" r="r" b="b"/>
              <a:pathLst>
                <a:path w="5023" h="2152" extrusionOk="0">
                  <a:moveTo>
                    <a:pt x="4954" y="0"/>
                  </a:moveTo>
                  <a:cubicBezTo>
                    <a:pt x="4931" y="0"/>
                    <a:pt x="4931" y="0"/>
                    <a:pt x="4908" y="23"/>
                  </a:cubicBezTo>
                  <a:cubicBezTo>
                    <a:pt x="4908" y="23"/>
                    <a:pt x="4886" y="23"/>
                    <a:pt x="4863" y="46"/>
                  </a:cubicBezTo>
                  <a:cubicBezTo>
                    <a:pt x="4794" y="251"/>
                    <a:pt x="4703" y="434"/>
                    <a:pt x="4612" y="616"/>
                  </a:cubicBezTo>
                  <a:lnTo>
                    <a:pt x="4589" y="616"/>
                  </a:lnTo>
                  <a:cubicBezTo>
                    <a:pt x="4452" y="822"/>
                    <a:pt x="4315" y="982"/>
                    <a:pt x="4132" y="1141"/>
                  </a:cubicBezTo>
                  <a:cubicBezTo>
                    <a:pt x="4132" y="1141"/>
                    <a:pt x="4132" y="1141"/>
                    <a:pt x="4155" y="1119"/>
                  </a:cubicBezTo>
                  <a:lnTo>
                    <a:pt x="4155" y="1119"/>
                  </a:lnTo>
                  <a:cubicBezTo>
                    <a:pt x="3927" y="1301"/>
                    <a:pt x="3699" y="1461"/>
                    <a:pt x="3425" y="1575"/>
                  </a:cubicBezTo>
                  <a:lnTo>
                    <a:pt x="3448" y="1575"/>
                  </a:lnTo>
                  <a:cubicBezTo>
                    <a:pt x="3128" y="1735"/>
                    <a:pt x="2786" y="1849"/>
                    <a:pt x="2420" y="1917"/>
                  </a:cubicBezTo>
                  <a:cubicBezTo>
                    <a:pt x="2147" y="1969"/>
                    <a:pt x="1860" y="1994"/>
                    <a:pt x="1579" y="1994"/>
                  </a:cubicBezTo>
                  <a:cubicBezTo>
                    <a:pt x="1486" y="1994"/>
                    <a:pt x="1393" y="1992"/>
                    <a:pt x="1302" y="1986"/>
                  </a:cubicBezTo>
                  <a:cubicBezTo>
                    <a:pt x="960" y="1963"/>
                    <a:pt x="640" y="1895"/>
                    <a:pt x="320" y="1803"/>
                  </a:cubicBezTo>
                  <a:cubicBezTo>
                    <a:pt x="275" y="1781"/>
                    <a:pt x="229" y="1758"/>
                    <a:pt x="206" y="1758"/>
                  </a:cubicBezTo>
                  <a:cubicBezTo>
                    <a:pt x="138" y="1781"/>
                    <a:pt x="69" y="1803"/>
                    <a:pt x="1" y="1849"/>
                  </a:cubicBezTo>
                  <a:cubicBezTo>
                    <a:pt x="457" y="2054"/>
                    <a:pt x="982" y="2146"/>
                    <a:pt x="1485" y="2146"/>
                  </a:cubicBezTo>
                  <a:cubicBezTo>
                    <a:pt x="1543" y="2150"/>
                    <a:pt x="1602" y="2152"/>
                    <a:pt x="1660" y="2152"/>
                  </a:cubicBezTo>
                  <a:cubicBezTo>
                    <a:pt x="1921" y="2152"/>
                    <a:pt x="2182" y="2115"/>
                    <a:pt x="2443" y="2077"/>
                  </a:cubicBezTo>
                  <a:cubicBezTo>
                    <a:pt x="2740" y="2009"/>
                    <a:pt x="3060" y="1917"/>
                    <a:pt x="3333" y="1803"/>
                  </a:cubicBezTo>
                  <a:cubicBezTo>
                    <a:pt x="3721" y="1644"/>
                    <a:pt x="4064" y="1415"/>
                    <a:pt x="4361" y="1141"/>
                  </a:cubicBezTo>
                  <a:cubicBezTo>
                    <a:pt x="4657" y="845"/>
                    <a:pt x="4886" y="502"/>
                    <a:pt x="5023" y="114"/>
                  </a:cubicBezTo>
                  <a:cubicBezTo>
                    <a:pt x="5023" y="91"/>
                    <a:pt x="5023" y="91"/>
                    <a:pt x="5023" y="69"/>
                  </a:cubicBezTo>
                  <a:cubicBezTo>
                    <a:pt x="5023" y="46"/>
                    <a:pt x="5000" y="23"/>
                    <a:pt x="4977" y="23"/>
                  </a:cubicBezTo>
                  <a:cubicBezTo>
                    <a:pt x="4977" y="0"/>
                    <a:pt x="4954" y="0"/>
                    <a:pt x="4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9836;p58">
              <a:extLst>
                <a:ext uri="{FF2B5EF4-FFF2-40B4-BE49-F238E27FC236}">
                  <a16:creationId xmlns:a16="http://schemas.microsoft.com/office/drawing/2014/main" id="{5640306F-EA42-B578-0F72-EFB0410C1984}"/>
                </a:ext>
              </a:extLst>
            </p:cNvPr>
            <p:cNvSpPr/>
            <p:nvPr/>
          </p:nvSpPr>
          <p:spPr>
            <a:xfrm>
              <a:off x="5872118" y="4149027"/>
              <a:ext cx="47" cy="4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9837;p58">
              <a:extLst>
                <a:ext uri="{FF2B5EF4-FFF2-40B4-BE49-F238E27FC236}">
                  <a16:creationId xmlns:a16="http://schemas.microsoft.com/office/drawing/2014/main" id="{A5798AB8-D0D4-55D4-4A51-2286D5C96FB1}"/>
                </a:ext>
              </a:extLst>
            </p:cNvPr>
            <p:cNvSpPr/>
            <p:nvPr/>
          </p:nvSpPr>
          <p:spPr>
            <a:xfrm>
              <a:off x="5817289" y="4194200"/>
              <a:ext cx="47" cy="1083"/>
            </a:xfrm>
            <a:custGeom>
              <a:avLst/>
              <a:gdLst/>
              <a:ahLst/>
              <a:cxnLst/>
              <a:rect l="l" t="t" r="r" b="b"/>
              <a:pathLst>
                <a:path w="1" h="23" extrusionOk="0">
                  <a:moveTo>
                    <a:pt x="1" y="23"/>
                  </a:moveTo>
                  <a:cubicBezTo>
                    <a:pt x="1" y="23"/>
                    <a:pt x="1" y="23"/>
                    <a:pt x="1" y="0"/>
                  </a:cubicBezTo>
                  <a:cubicBezTo>
                    <a:pt x="1" y="23"/>
                    <a:pt x="1" y="23"/>
                    <a:pt x="1"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9838;p58">
              <a:extLst>
                <a:ext uri="{FF2B5EF4-FFF2-40B4-BE49-F238E27FC236}">
                  <a16:creationId xmlns:a16="http://schemas.microsoft.com/office/drawing/2014/main" id="{AE7B31D5-5C4C-2D0D-1D1D-46554775117C}"/>
                </a:ext>
              </a:extLst>
            </p:cNvPr>
            <p:cNvSpPr/>
            <p:nvPr/>
          </p:nvSpPr>
          <p:spPr>
            <a:xfrm>
              <a:off x="4667934" y="3669508"/>
              <a:ext cx="258075" cy="248371"/>
            </a:xfrm>
            <a:custGeom>
              <a:avLst/>
              <a:gdLst/>
              <a:ahLst/>
              <a:cxnLst/>
              <a:rect l="l" t="t" r="r" b="b"/>
              <a:pathLst>
                <a:path w="5479" h="5273" extrusionOk="0">
                  <a:moveTo>
                    <a:pt x="982" y="0"/>
                  </a:moveTo>
                  <a:cubicBezTo>
                    <a:pt x="891" y="0"/>
                    <a:pt x="822" y="23"/>
                    <a:pt x="731" y="46"/>
                  </a:cubicBezTo>
                  <a:cubicBezTo>
                    <a:pt x="617" y="69"/>
                    <a:pt x="503" y="114"/>
                    <a:pt x="389" y="183"/>
                  </a:cubicBezTo>
                  <a:cubicBezTo>
                    <a:pt x="297" y="274"/>
                    <a:pt x="206" y="366"/>
                    <a:pt x="160" y="457"/>
                  </a:cubicBezTo>
                  <a:cubicBezTo>
                    <a:pt x="92" y="571"/>
                    <a:pt x="46" y="708"/>
                    <a:pt x="23" y="845"/>
                  </a:cubicBezTo>
                  <a:cubicBezTo>
                    <a:pt x="0" y="982"/>
                    <a:pt x="0" y="1142"/>
                    <a:pt x="23" y="1301"/>
                  </a:cubicBezTo>
                  <a:cubicBezTo>
                    <a:pt x="46" y="1484"/>
                    <a:pt x="92" y="1644"/>
                    <a:pt x="160" y="1804"/>
                  </a:cubicBezTo>
                  <a:cubicBezTo>
                    <a:pt x="206" y="1986"/>
                    <a:pt x="297" y="2146"/>
                    <a:pt x="389" y="2306"/>
                  </a:cubicBezTo>
                  <a:cubicBezTo>
                    <a:pt x="480" y="2443"/>
                    <a:pt x="548" y="2580"/>
                    <a:pt x="640" y="2694"/>
                  </a:cubicBezTo>
                  <a:cubicBezTo>
                    <a:pt x="845" y="2968"/>
                    <a:pt x="1050" y="3196"/>
                    <a:pt x="1279" y="3424"/>
                  </a:cubicBezTo>
                  <a:cubicBezTo>
                    <a:pt x="1781" y="3881"/>
                    <a:pt x="2329" y="4269"/>
                    <a:pt x="2945" y="4565"/>
                  </a:cubicBezTo>
                  <a:cubicBezTo>
                    <a:pt x="3561" y="4862"/>
                    <a:pt x="4223" y="5068"/>
                    <a:pt x="4885" y="5205"/>
                  </a:cubicBezTo>
                  <a:cubicBezTo>
                    <a:pt x="5091" y="5227"/>
                    <a:pt x="5296" y="5250"/>
                    <a:pt x="5479" y="5273"/>
                  </a:cubicBezTo>
                  <a:cubicBezTo>
                    <a:pt x="5456" y="5250"/>
                    <a:pt x="5456" y="5227"/>
                    <a:pt x="5433" y="5182"/>
                  </a:cubicBezTo>
                  <a:cubicBezTo>
                    <a:pt x="5410" y="5159"/>
                    <a:pt x="5410" y="5136"/>
                    <a:pt x="5387" y="5113"/>
                  </a:cubicBezTo>
                  <a:cubicBezTo>
                    <a:pt x="5091" y="5068"/>
                    <a:pt x="4817" y="5022"/>
                    <a:pt x="4520" y="4953"/>
                  </a:cubicBezTo>
                  <a:cubicBezTo>
                    <a:pt x="3881" y="4794"/>
                    <a:pt x="3242" y="4565"/>
                    <a:pt x="2671" y="4246"/>
                  </a:cubicBezTo>
                  <a:lnTo>
                    <a:pt x="2694" y="4246"/>
                  </a:lnTo>
                  <a:cubicBezTo>
                    <a:pt x="2192" y="3972"/>
                    <a:pt x="1758" y="3652"/>
                    <a:pt x="1347" y="3264"/>
                  </a:cubicBezTo>
                  <a:cubicBezTo>
                    <a:pt x="1050" y="2968"/>
                    <a:pt x="777" y="2648"/>
                    <a:pt x="571" y="2283"/>
                  </a:cubicBezTo>
                  <a:cubicBezTo>
                    <a:pt x="434" y="2055"/>
                    <a:pt x="297" y="1826"/>
                    <a:pt x="229" y="1552"/>
                  </a:cubicBezTo>
                  <a:cubicBezTo>
                    <a:pt x="183" y="1416"/>
                    <a:pt x="160" y="1256"/>
                    <a:pt x="160" y="1119"/>
                  </a:cubicBezTo>
                  <a:cubicBezTo>
                    <a:pt x="160" y="1005"/>
                    <a:pt x="160" y="913"/>
                    <a:pt x="183" y="799"/>
                  </a:cubicBezTo>
                  <a:cubicBezTo>
                    <a:pt x="183" y="799"/>
                    <a:pt x="183" y="776"/>
                    <a:pt x="183" y="776"/>
                  </a:cubicBezTo>
                  <a:cubicBezTo>
                    <a:pt x="206" y="708"/>
                    <a:pt x="229" y="639"/>
                    <a:pt x="274" y="571"/>
                  </a:cubicBezTo>
                  <a:cubicBezTo>
                    <a:pt x="297" y="503"/>
                    <a:pt x="343" y="457"/>
                    <a:pt x="389" y="388"/>
                  </a:cubicBezTo>
                  <a:cubicBezTo>
                    <a:pt x="434" y="366"/>
                    <a:pt x="480" y="320"/>
                    <a:pt x="548" y="274"/>
                  </a:cubicBezTo>
                  <a:cubicBezTo>
                    <a:pt x="594" y="251"/>
                    <a:pt x="662" y="229"/>
                    <a:pt x="731" y="206"/>
                  </a:cubicBezTo>
                  <a:cubicBezTo>
                    <a:pt x="799" y="183"/>
                    <a:pt x="868" y="183"/>
                    <a:pt x="936" y="160"/>
                  </a:cubicBezTo>
                  <a:cubicBezTo>
                    <a:pt x="1073" y="160"/>
                    <a:pt x="1187" y="183"/>
                    <a:pt x="1302" y="206"/>
                  </a:cubicBezTo>
                  <a:cubicBezTo>
                    <a:pt x="1461" y="251"/>
                    <a:pt x="1621" y="320"/>
                    <a:pt x="1758" y="388"/>
                  </a:cubicBezTo>
                  <a:cubicBezTo>
                    <a:pt x="1758" y="411"/>
                    <a:pt x="1758" y="411"/>
                    <a:pt x="1758" y="411"/>
                  </a:cubicBezTo>
                  <a:lnTo>
                    <a:pt x="1781" y="411"/>
                  </a:lnTo>
                  <a:cubicBezTo>
                    <a:pt x="1872" y="457"/>
                    <a:pt x="1963" y="525"/>
                    <a:pt x="2055" y="594"/>
                  </a:cubicBezTo>
                  <a:cubicBezTo>
                    <a:pt x="2074" y="603"/>
                    <a:pt x="2093" y="609"/>
                    <a:pt x="2110" y="609"/>
                  </a:cubicBezTo>
                  <a:cubicBezTo>
                    <a:pt x="2134" y="609"/>
                    <a:pt x="2156" y="598"/>
                    <a:pt x="2169" y="571"/>
                  </a:cubicBezTo>
                  <a:cubicBezTo>
                    <a:pt x="2192" y="548"/>
                    <a:pt x="2192" y="480"/>
                    <a:pt x="2146" y="457"/>
                  </a:cubicBezTo>
                  <a:cubicBezTo>
                    <a:pt x="1849" y="251"/>
                    <a:pt x="1507" y="69"/>
                    <a:pt x="1142" y="23"/>
                  </a:cubicBezTo>
                  <a:cubicBezTo>
                    <a:pt x="1096" y="23"/>
                    <a:pt x="1028" y="0"/>
                    <a:pt x="9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9839;p58">
              <a:extLst>
                <a:ext uri="{FF2B5EF4-FFF2-40B4-BE49-F238E27FC236}">
                  <a16:creationId xmlns:a16="http://schemas.microsoft.com/office/drawing/2014/main" id="{4CD57085-2C0B-39CE-77A8-DC837E27EA9F}"/>
                </a:ext>
              </a:extLst>
            </p:cNvPr>
            <p:cNvSpPr/>
            <p:nvPr/>
          </p:nvSpPr>
          <p:spPr>
            <a:xfrm>
              <a:off x="4693748" y="3682415"/>
              <a:ext cx="47" cy="47"/>
            </a:xfrm>
            <a:custGeom>
              <a:avLst/>
              <a:gdLst/>
              <a:ahLst/>
              <a:cxnLst/>
              <a:rect l="l" t="t" r="r" b="b"/>
              <a:pathLst>
                <a:path w="1" h="1" extrusionOk="0">
                  <a:moveTo>
                    <a:pt x="0" y="0"/>
                  </a:move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9840;p58">
              <a:extLst>
                <a:ext uri="{FF2B5EF4-FFF2-40B4-BE49-F238E27FC236}">
                  <a16:creationId xmlns:a16="http://schemas.microsoft.com/office/drawing/2014/main" id="{6474FCEE-0A37-76D3-877C-9DE54A9D7FDE}"/>
                </a:ext>
              </a:extLst>
            </p:cNvPr>
            <p:cNvSpPr/>
            <p:nvPr/>
          </p:nvSpPr>
          <p:spPr>
            <a:xfrm>
              <a:off x="4750744" y="3688868"/>
              <a:ext cx="47" cy="47"/>
            </a:xfrm>
            <a:custGeom>
              <a:avLst/>
              <a:gdLst/>
              <a:ahLst/>
              <a:cxnLst/>
              <a:rect l="l" t="t" r="r" b="b"/>
              <a:pathLst>
                <a:path w="1" h="1" extrusionOk="0">
                  <a:moveTo>
                    <a:pt x="0" y="0"/>
                  </a:moveTo>
                  <a:lnTo>
                    <a:pt x="0" y="0"/>
                  </a:ln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9841;p58">
              <a:extLst>
                <a:ext uri="{FF2B5EF4-FFF2-40B4-BE49-F238E27FC236}">
                  <a16:creationId xmlns:a16="http://schemas.microsoft.com/office/drawing/2014/main" id="{84B11E18-7332-48A6-3593-0FD3C702A5A8}"/>
                </a:ext>
              </a:extLst>
            </p:cNvPr>
            <p:cNvSpPr/>
            <p:nvPr/>
          </p:nvSpPr>
          <p:spPr>
            <a:xfrm>
              <a:off x="4751781" y="3688868"/>
              <a:ext cx="47" cy="4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9842;p58">
              <a:extLst>
                <a:ext uri="{FF2B5EF4-FFF2-40B4-BE49-F238E27FC236}">
                  <a16:creationId xmlns:a16="http://schemas.microsoft.com/office/drawing/2014/main" id="{F373775E-B855-AAEE-3FB0-6240109DAAC4}"/>
                </a:ext>
              </a:extLst>
            </p:cNvPr>
            <p:cNvSpPr/>
            <p:nvPr/>
          </p:nvSpPr>
          <p:spPr>
            <a:xfrm>
              <a:off x="4751781" y="3688868"/>
              <a:ext cx="47" cy="47"/>
            </a:xfrm>
            <a:custGeom>
              <a:avLst/>
              <a:gdLst/>
              <a:ahLst/>
              <a:cxnLst/>
              <a:rect l="l" t="t" r="r" b="b"/>
              <a:pathLst>
                <a:path w="1" h="1" extrusionOk="0">
                  <a:moveTo>
                    <a:pt x="1" y="0"/>
                  </a:move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9843;p58">
              <a:extLst>
                <a:ext uri="{FF2B5EF4-FFF2-40B4-BE49-F238E27FC236}">
                  <a16:creationId xmlns:a16="http://schemas.microsoft.com/office/drawing/2014/main" id="{DB71FABE-BA27-82C4-9A08-536367FBAB1C}"/>
                </a:ext>
              </a:extLst>
            </p:cNvPr>
            <p:cNvSpPr/>
            <p:nvPr/>
          </p:nvSpPr>
          <p:spPr>
            <a:xfrm>
              <a:off x="4676555" y="3706061"/>
              <a:ext cx="47" cy="47"/>
            </a:xfrm>
            <a:custGeom>
              <a:avLst/>
              <a:gdLst/>
              <a:ahLst/>
              <a:cxnLst/>
              <a:rect l="l" t="t" r="r" b="b"/>
              <a:pathLst>
                <a:path w="1" h="1" extrusionOk="0">
                  <a:moveTo>
                    <a:pt x="0" y="0"/>
                  </a:moveTo>
                  <a:lnTo>
                    <a:pt x="0" y="0"/>
                  </a:ln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9844;p58">
              <a:extLst>
                <a:ext uri="{FF2B5EF4-FFF2-40B4-BE49-F238E27FC236}">
                  <a16:creationId xmlns:a16="http://schemas.microsoft.com/office/drawing/2014/main" id="{61293421-6782-3B15-C306-3196A19E6443}"/>
                </a:ext>
              </a:extLst>
            </p:cNvPr>
            <p:cNvSpPr/>
            <p:nvPr/>
          </p:nvSpPr>
          <p:spPr>
            <a:xfrm>
              <a:off x="4676555" y="3706061"/>
              <a:ext cx="47" cy="1130"/>
            </a:xfrm>
            <a:custGeom>
              <a:avLst/>
              <a:gdLst/>
              <a:ahLst/>
              <a:cxnLst/>
              <a:rect l="l" t="t" r="r" b="b"/>
              <a:pathLst>
                <a:path w="1" h="24" extrusionOk="0">
                  <a:moveTo>
                    <a:pt x="0" y="23"/>
                  </a:moveTo>
                  <a:lnTo>
                    <a:pt x="0" y="23"/>
                  </a:lnTo>
                  <a:cubicBezTo>
                    <a:pt x="0" y="23"/>
                    <a:pt x="0" y="23"/>
                    <a:pt x="0" y="0"/>
                  </a:cubicBezTo>
                  <a:cubicBezTo>
                    <a:pt x="0" y="23"/>
                    <a:pt x="0" y="23"/>
                    <a:pt x="0"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9845;p58">
              <a:extLst>
                <a:ext uri="{FF2B5EF4-FFF2-40B4-BE49-F238E27FC236}">
                  <a16:creationId xmlns:a16="http://schemas.microsoft.com/office/drawing/2014/main" id="{43870DFB-0165-948C-B7AB-0F8FA6CFFA3F}"/>
                </a:ext>
              </a:extLst>
            </p:cNvPr>
            <p:cNvSpPr/>
            <p:nvPr/>
          </p:nvSpPr>
          <p:spPr>
            <a:xfrm>
              <a:off x="4676555" y="3707144"/>
              <a:ext cx="47" cy="47"/>
            </a:xfrm>
            <a:custGeom>
              <a:avLst/>
              <a:gdLst/>
              <a:ahLst/>
              <a:cxnLst/>
              <a:rect l="l" t="t" r="r" b="b"/>
              <a:pathLst>
                <a:path w="1" h="1" extrusionOk="0">
                  <a:moveTo>
                    <a:pt x="0" y="0"/>
                  </a:moveTo>
                  <a:lnTo>
                    <a:pt x="0" y="0"/>
                  </a:lnTo>
                  <a:lnTo>
                    <a:pt x="0" y="0"/>
                  </a:ln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9846;p58">
              <a:extLst>
                <a:ext uri="{FF2B5EF4-FFF2-40B4-BE49-F238E27FC236}">
                  <a16:creationId xmlns:a16="http://schemas.microsoft.com/office/drawing/2014/main" id="{7B7845DD-7834-07B3-9889-F4DA3E9F9DEA}"/>
                </a:ext>
              </a:extLst>
            </p:cNvPr>
            <p:cNvSpPr/>
            <p:nvPr/>
          </p:nvSpPr>
          <p:spPr>
            <a:xfrm>
              <a:off x="4978637" y="3888824"/>
              <a:ext cx="94676" cy="30146"/>
            </a:xfrm>
            <a:custGeom>
              <a:avLst/>
              <a:gdLst/>
              <a:ahLst/>
              <a:cxnLst/>
              <a:rect l="l" t="t" r="r" b="b"/>
              <a:pathLst>
                <a:path w="2010" h="640" extrusionOk="0">
                  <a:moveTo>
                    <a:pt x="2010" y="1"/>
                  </a:moveTo>
                  <a:cubicBezTo>
                    <a:pt x="1781" y="115"/>
                    <a:pt x="1530" y="206"/>
                    <a:pt x="1279" y="275"/>
                  </a:cubicBezTo>
                  <a:cubicBezTo>
                    <a:pt x="868" y="389"/>
                    <a:pt x="435" y="457"/>
                    <a:pt x="1" y="480"/>
                  </a:cubicBezTo>
                  <a:cubicBezTo>
                    <a:pt x="24" y="526"/>
                    <a:pt x="24" y="549"/>
                    <a:pt x="47" y="571"/>
                  </a:cubicBezTo>
                  <a:cubicBezTo>
                    <a:pt x="47" y="594"/>
                    <a:pt x="69" y="617"/>
                    <a:pt x="69" y="640"/>
                  </a:cubicBezTo>
                  <a:cubicBezTo>
                    <a:pt x="161" y="640"/>
                    <a:pt x="229" y="640"/>
                    <a:pt x="321" y="617"/>
                  </a:cubicBezTo>
                  <a:cubicBezTo>
                    <a:pt x="891" y="571"/>
                    <a:pt x="1485" y="412"/>
                    <a:pt x="2010" y="183"/>
                  </a:cubicBezTo>
                  <a:cubicBezTo>
                    <a:pt x="2010" y="138"/>
                    <a:pt x="2010" y="92"/>
                    <a:pt x="2010" y="46"/>
                  </a:cubicBezTo>
                  <a:lnTo>
                    <a:pt x="2010" y="1"/>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9847;p58">
              <a:extLst>
                <a:ext uri="{FF2B5EF4-FFF2-40B4-BE49-F238E27FC236}">
                  <a16:creationId xmlns:a16="http://schemas.microsoft.com/office/drawing/2014/main" id="{1992E077-F4F9-FA57-B383-AE1AFCF93BD4}"/>
                </a:ext>
              </a:extLst>
            </p:cNvPr>
            <p:cNvSpPr/>
            <p:nvPr/>
          </p:nvSpPr>
          <p:spPr>
            <a:xfrm>
              <a:off x="4693748" y="3682415"/>
              <a:ext cx="47" cy="47"/>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9848;p58">
              <a:extLst>
                <a:ext uri="{FF2B5EF4-FFF2-40B4-BE49-F238E27FC236}">
                  <a16:creationId xmlns:a16="http://schemas.microsoft.com/office/drawing/2014/main" id="{558DDE53-6FC6-BCBD-5A7A-91E2840DCFCF}"/>
                </a:ext>
              </a:extLst>
            </p:cNvPr>
            <p:cNvSpPr/>
            <p:nvPr/>
          </p:nvSpPr>
          <p:spPr>
            <a:xfrm>
              <a:off x="4693748" y="3682415"/>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9849;p58">
              <a:extLst>
                <a:ext uri="{FF2B5EF4-FFF2-40B4-BE49-F238E27FC236}">
                  <a16:creationId xmlns:a16="http://schemas.microsoft.com/office/drawing/2014/main" id="{F93BD8CD-830A-A943-1B34-95A05C00E1F4}"/>
                </a:ext>
              </a:extLst>
            </p:cNvPr>
            <p:cNvSpPr/>
            <p:nvPr/>
          </p:nvSpPr>
          <p:spPr>
            <a:xfrm>
              <a:off x="4693748" y="3682415"/>
              <a:ext cx="47" cy="47"/>
            </a:xfrm>
            <a:custGeom>
              <a:avLst/>
              <a:gdLst/>
              <a:ahLst/>
              <a:cxnLst/>
              <a:rect l="l" t="t" r="r" b="b"/>
              <a:pathLst>
                <a:path w="1" h="1" extrusionOk="0">
                  <a:moveTo>
                    <a:pt x="0" y="0"/>
                  </a:move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9850;p58">
              <a:extLst>
                <a:ext uri="{FF2B5EF4-FFF2-40B4-BE49-F238E27FC236}">
                  <a16:creationId xmlns:a16="http://schemas.microsoft.com/office/drawing/2014/main" id="{150EB1D3-FA63-0BD4-59E4-A3B59494A827}"/>
                </a:ext>
              </a:extLst>
            </p:cNvPr>
            <p:cNvSpPr/>
            <p:nvPr/>
          </p:nvSpPr>
          <p:spPr>
            <a:xfrm>
              <a:off x="4693748" y="3682415"/>
              <a:ext cx="47" cy="47"/>
            </a:xfrm>
            <a:custGeom>
              <a:avLst/>
              <a:gdLst/>
              <a:ahLst/>
              <a:cxnLst/>
              <a:rect l="l" t="t" r="r" b="b"/>
              <a:pathLst>
                <a:path w="1" h="1" extrusionOk="0">
                  <a:moveTo>
                    <a:pt x="0" y="0"/>
                  </a:move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9851;p58">
              <a:extLst>
                <a:ext uri="{FF2B5EF4-FFF2-40B4-BE49-F238E27FC236}">
                  <a16:creationId xmlns:a16="http://schemas.microsoft.com/office/drawing/2014/main" id="{F42858F7-016F-28DC-B018-B132FCE4B6C1}"/>
                </a:ext>
              </a:extLst>
            </p:cNvPr>
            <p:cNvSpPr/>
            <p:nvPr/>
          </p:nvSpPr>
          <p:spPr>
            <a:xfrm>
              <a:off x="4693748" y="3682415"/>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9852;p58">
              <a:extLst>
                <a:ext uri="{FF2B5EF4-FFF2-40B4-BE49-F238E27FC236}">
                  <a16:creationId xmlns:a16="http://schemas.microsoft.com/office/drawing/2014/main" id="{5BA40230-DE70-9E5D-D297-3011FADA184D}"/>
                </a:ext>
              </a:extLst>
            </p:cNvPr>
            <p:cNvSpPr/>
            <p:nvPr/>
          </p:nvSpPr>
          <p:spPr>
            <a:xfrm>
              <a:off x="4750744" y="3688868"/>
              <a:ext cx="47" cy="47"/>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9853;p58">
              <a:extLst>
                <a:ext uri="{FF2B5EF4-FFF2-40B4-BE49-F238E27FC236}">
                  <a16:creationId xmlns:a16="http://schemas.microsoft.com/office/drawing/2014/main" id="{785E9C9F-DE13-A17A-B046-7A1E443E46FA}"/>
                </a:ext>
              </a:extLst>
            </p:cNvPr>
            <p:cNvSpPr/>
            <p:nvPr/>
          </p:nvSpPr>
          <p:spPr>
            <a:xfrm>
              <a:off x="4676555" y="3706061"/>
              <a:ext cx="47" cy="47"/>
            </a:xfrm>
            <a:custGeom>
              <a:avLst/>
              <a:gdLst/>
              <a:ahLst/>
              <a:cxnLst/>
              <a:rect l="l" t="t" r="r" b="b"/>
              <a:pathLst>
                <a:path w="1" h="1" extrusionOk="0">
                  <a:moveTo>
                    <a:pt x="0" y="0"/>
                  </a:moveTo>
                  <a:lnTo>
                    <a:pt x="0" y="0"/>
                  </a:ln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9854;p58">
              <a:extLst>
                <a:ext uri="{FF2B5EF4-FFF2-40B4-BE49-F238E27FC236}">
                  <a16:creationId xmlns:a16="http://schemas.microsoft.com/office/drawing/2014/main" id="{98177CEA-01B6-7875-9B44-85C405A9801D}"/>
                </a:ext>
              </a:extLst>
            </p:cNvPr>
            <p:cNvSpPr/>
            <p:nvPr/>
          </p:nvSpPr>
          <p:spPr>
            <a:xfrm>
              <a:off x="4676555" y="3706061"/>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9855;p58">
              <a:extLst>
                <a:ext uri="{FF2B5EF4-FFF2-40B4-BE49-F238E27FC236}">
                  <a16:creationId xmlns:a16="http://schemas.microsoft.com/office/drawing/2014/main" id="{0491F8F7-CD51-93DD-2A2F-44B063448DFE}"/>
                </a:ext>
              </a:extLst>
            </p:cNvPr>
            <p:cNvSpPr/>
            <p:nvPr/>
          </p:nvSpPr>
          <p:spPr>
            <a:xfrm>
              <a:off x="4676555" y="3707144"/>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9856;p58">
              <a:extLst>
                <a:ext uri="{FF2B5EF4-FFF2-40B4-BE49-F238E27FC236}">
                  <a16:creationId xmlns:a16="http://schemas.microsoft.com/office/drawing/2014/main" id="{E9C2DA8B-22E3-D3E6-FD69-EEFB4BB52436}"/>
                </a:ext>
              </a:extLst>
            </p:cNvPr>
            <p:cNvSpPr/>
            <p:nvPr/>
          </p:nvSpPr>
          <p:spPr>
            <a:xfrm>
              <a:off x="4693748" y="3777000"/>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9857;p58">
              <a:extLst>
                <a:ext uri="{FF2B5EF4-FFF2-40B4-BE49-F238E27FC236}">
                  <a16:creationId xmlns:a16="http://schemas.microsoft.com/office/drawing/2014/main" id="{C29C8E85-80CE-87A9-8551-868D3DABB791}"/>
                </a:ext>
              </a:extLst>
            </p:cNvPr>
            <p:cNvSpPr/>
            <p:nvPr/>
          </p:nvSpPr>
          <p:spPr>
            <a:xfrm>
              <a:off x="5080807" y="3884538"/>
              <a:ext cx="47" cy="1130"/>
            </a:xfrm>
            <a:custGeom>
              <a:avLst/>
              <a:gdLst/>
              <a:ahLst/>
              <a:cxnLst/>
              <a:rect l="l" t="t" r="r" b="b"/>
              <a:pathLst>
                <a:path w="1" h="24" extrusionOk="0">
                  <a:moveTo>
                    <a:pt x="0" y="0"/>
                  </a:moveTo>
                  <a:cubicBezTo>
                    <a:pt x="0" y="23"/>
                    <a:pt x="0" y="23"/>
                    <a:pt x="0" y="23"/>
                  </a:cubicBezTo>
                  <a:cubicBezTo>
                    <a:pt x="0" y="23"/>
                    <a:pt x="0" y="23"/>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9858;p58">
              <a:extLst>
                <a:ext uri="{FF2B5EF4-FFF2-40B4-BE49-F238E27FC236}">
                  <a16:creationId xmlns:a16="http://schemas.microsoft.com/office/drawing/2014/main" id="{0702EC35-4C98-7293-3CC7-07EAA98BAD5C}"/>
                </a:ext>
              </a:extLst>
            </p:cNvPr>
            <p:cNvSpPr/>
            <p:nvPr/>
          </p:nvSpPr>
          <p:spPr>
            <a:xfrm>
              <a:off x="4789417" y="3536204"/>
              <a:ext cx="63494" cy="88600"/>
            </a:xfrm>
            <a:custGeom>
              <a:avLst/>
              <a:gdLst/>
              <a:ahLst/>
              <a:cxnLst/>
              <a:rect l="l" t="t" r="r" b="b"/>
              <a:pathLst>
                <a:path w="1348" h="1881" extrusionOk="0">
                  <a:moveTo>
                    <a:pt x="1" y="0"/>
                  </a:moveTo>
                  <a:lnTo>
                    <a:pt x="1" y="0"/>
                  </a:lnTo>
                  <a:cubicBezTo>
                    <a:pt x="46" y="68"/>
                    <a:pt x="69" y="137"/>
                    <a:pt x="115" y="205"/>
                  </a:cubicBezTo>
                  <a:cubicBezTo>
                    <a:pt x="183" y="251"/>
                    <a:pt x="229" y="274"/>
                    <a:pt x="275" y="320"/>
                  </a:cubicBezTo>
                  <a:cubicBezTo>
                    <a:pt x="412" y="457"/>
                    <a:pt x="526" y="593"/>
                    <a:pt x="617" y="730"/>
                  </a:cubicBezTo>
                  <a:cubicBezTo>
                    <a:pt x="731" y="913"/>
                    <a:pt x="845" y="1118"/>
                    <a:pt x="937" y="1301"/>
                  </a:cubicBezTo>
                  <a:cubicBezTo>
                    <a:pt x="1028" y="1484"/>
                    <a:pt x="1096" y="1666"/>
                    <a:pt x="1188" y="1826"/>
                  </a:cubicBezTo>
                  <a:cubicBezTo>
                    <a:pt x="1204" y="1859"/>
                    <a:pt x="1233" y="1881"/>
                    <a:pt x="1266" y="1881"/>
                  </a:cubicBezTo>
                  <a:cubicBezTo>
                    <a:pt x="1277" y="1881"/>
                    <a:pt x="1290" y="1878"/>
                    <a:pt x="1302" y="1872"/>
                  </a:cubicBezTo>
                  <a:cubicBezTo>
                    <a:pt x="1325" y="1849"/>
                    <a:pt x="1347" y="1803"/>
                    <a:pt x="1325" y="1758"/>
                  </a:cubicBezTo>
                  <a:cubicBezTo>
                    <a:pt x="1210" y="1529"/>
                    <a:pt x="1119" y="1301"/>
                    <a:pt x="1005" y="1073"/>
                  </a:cubicBezTo>
                  <a:cubicBezTo>
                    <a:pt x="914" y="936"/>
                    <a:pt x="845" y="799"/>
                    <a:pt x="777" y="685"/>
                  </a:cubicBezTo>
                  <a:cubicBezTo>
                    <a:pt x="685" y="548"/>
                    <a:pt x="594" y="434"/>
                    <a:pt x="503" y="342"/>
                  </a:cubicBezTo>
                  <a:cubicBezTo>
                    <a:pt x="366" y="183"/>
                    <a:pt x="206" y="4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9859;p58">
              <a:extLst>
                <a:ext uri="{FF2B5EF4-FFF2-40B4-BE49-F238E27FC236}">
                  <a16:creationId xmlns:a16="http://schemas.microsoft.com/office/drawing/2014/main" id="{33756EBD-500E-8EFD-7948-991DB860B5FB}"/>
                </a:ext>
              </a:extLst>
            </p:cNvPr>
            <p:cNvSpPr/>
            <p:nvPr/>
          </p:nvSpPr>
          <p:spPr>
            <a:xfrm>
              <a:off x="4732421" y="3546944"/>
              <a:ext cx="38765" cy="149880"/>
            </a:xfrm>
            <a:custGeom>
              <a:avLst/>
              <a:gdLst/>
              <a:ahLst/>
              <a:cxnLst/>
              <a:rect l="l" t="t" r="r" b="b"/>
              <a:pathLst>
                <a:path w="823" h="3182" extrusionOk="0">
                  <a:moveTo>
                    <a:pt x="480" y="0"/>
                  </a:moveTo>
                  <a:cubicBezTo>
                    <a:pt x="412" y="46"/>
                    <a:pt x="366" y="92"/>
                    <a:pt x="343" y="137"/>
                  </a:cubicBezTo>
                  <a:cubicBezTo>
                    <a:pt x="252" y="229"/>
                    <a:pt x="184" y="343"/>
                    <a:pt x="138" y="457"/>
                  </a:cubicBezTo>
                  <a:cubicBezTo>
                    <a:pt x="92" y="571"/>
                    <a:pt x="47" y="708"/>
                    <a:pt x="24" y="822"/>
                  </a:cubicBezTo>
                  <a:cubicBezTo>
                    <a:pt x="24" y="959"/>
                    <a:pt x="1" y="1096"/>
                    <a:pt x="24" y="1210"/>
                  </a:cubicBezTo>
                  <a:cubicBezTo>
                    <a:pt x="24" y="1370"/>
                    <a:pt x="47" y="1507"/>
                    <a:pt x="69" y="1644"/>
                  </a:cubicBezTo>
                  <a:cubicBezTo>
                    <a:pt x="115" y="1918"/>
                    <a:pt x="206" y="2191"/>
                    <a:pt x="321" y="2443"/>
                  </a:cubicBezTo>
                  <a:cubicBezTo>
                    <a:pt x="412" y="2694"/>
                    <a:pt x="526" y="2922"/>
                    <a:pt x="663" y="3127"/>
                  </a:cubicBezTo>
                  <a:cubicBezTo>
                    <a:pt x="680" y="3161"/>
                    <a:pt x="709" y="3182"/>
                    <a:pt x="741" y="3182"/>
                  </a:cubicBezTo>
                  <a:cubicBezTo>
                    <a:pt x="753" y="3182"/>
                    <a:pt x="765" y="3179"/>
                    <a:pt x="777" y="3173"/>
                  </a:cubicBezTo>
                  <a:cubicBezTo>
                    <a:pt x="800" y="3150"/>
                    <a:pt x="823" y="3105"/>
                    <a:pt x="800" y="3059"/>
                  </a:cubicBezTo>
                  <a:cubicBezTo>
                    <a:pt x="617" y="2739"/>
                    <a:pt x="458" y="2397"/>
                    <a:pt x="343" y="2055"/>
                  </a:cubicBezTo>
                  <a:cubicBezTo>
                    <a:pt x="252" y="1781"/>
                    <a:pt x="184" y="1507"/>
                    <a:pt x="184" y="1210"/>
                  </a:cubicBezTo>
                  <a:cubicBezTo>
                    <a:pt x="184" y="1210"/>
                    <a:pt x="184" y="1233"/>
                    <a:pt x="184" y="1233"/>
                  </a:cubicBezTo>
                  <a:cubicBezTo>
                    <a:pt x="161" y="1073"/>
                    <a:pt x="184" y="913"/>
                    <a:pt x="206" y="776"/>
                  </a:cubicBezTo>
                  <a:cubicBezTo>
                    <a:pt x="229" y="662"/>
                    <a:pt x="275" y="548"/>
                    <a:pt x="321" y="457"/>
                  </a:cubicBezTo>
                  <a:cubicBezTo>
                    <a:pt x="366" y="365"/>
                    <a:pt x="412" y="297"/>
                    <a:pt x="458" y="229"/>
                  </a:cubicBezTo>
                  <a:cubicBezTo>
                    <a:pt x="480" y="206"/>
                    <a:pt x="503" y="183"/>
                    <a:pt x="526" y="160"/>
                  </a:cubicBezTo>
                  <a:cubicBezTo>
                    <a:pt x="526" y="114"/>
                    <a:pt x="503" y="46"/>
                    <a:pt x="4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9860;p58">
              <a:extLst>
                <a:ext uri="{FF2B5EF4-FFF2-40B4-BE49-F238E27FC236}">
                  <a16:creationId xmlns:a16="http://schemas.microsoft.com/office/drawing/2014/main" id="{B4BE5E7F-DACC-4B74-092C-08378A9D352F}"/>
                </a:ext>
              </a:extLst>
            </p:cNvPr>
            <p:cNvSpPr/>
            <p:nvPr/>
          </p:nvSpPr>
          <p:spPr>
            <a:xfrm>
              <a:off x="4846414" y="3512511"/>
              <a:ext cx="293543" cy="157511"/>
            </a:xfrm>
            <a:custGeom>
              <a:avLst/>
              <a:gdLst/>
              <a:ahLst/>
              <a:cxnLst/>
              <a:rect l="l" t="t" r="r" b="b"/>
              <a:pathLst>
                <a:path w="6232" h="3344" extrusionOk="0">
                  <a:moveTo>
                    <a:pt x="1050" y="1"/>
                  </a:moveTo>
                  <a:cubicBezTo>
                    <a:pt x="913" y="1"/>
                    <a:pt x="799" y="47"/>
                    <a:pt x="708" y="115"/>
                  </a:cubicBezTo>
                  <a:cubicBezTo>
                    <a:pt x="617" y="183"/>
                    <a:pt x="525" y="275"/>
                    <a:pt x="457" y="366"/>
                  </a:cubicBezTo>
                  <a:cubicBezTo>
                    <a:pt x="366" y="457"/>
                    <a:pt x="297" y="571"/>
                    <a:pt x="252" y="708"/>
                  </a:cubicBezTo>
                  <a:cubicBezTo>
                    <a:pt x="137" y="960"/>
                    <a:pt x="69" y="1233"/>
                    <a:pt x="46" y="1507"/>
                  </a:cubicBezTo>
                  <a:cubicBezTo>
                    <a:pt x="23" y="1644"/>
                    <a:pt x="0" y="1781"/>
                    <a:pt x="0" y="1918"/>
                  </a:cubicBezTo>
                  <a:cubicBezTo>
                    <a:pt x="0" y="2009"/>
                    <a:pt x="0" y="2124"/>
                    <a:pt x="0" y="2238"/>
                  </a:cubicBezTo>
                  <a:cubicBezTo>
                    <a:pt x="0" y="2261"/>
                    <a:pt x="46" y="2306"/>
                    <a:pt x="92" y="2306"/>
                  </a:cubicBezTo>
                  <a:cubicBezTo>
                    <a:pt x="137" y="2306"/>
                    <a:pt x="160" y="2261"/>
                    <a:pt x="160" y="2215"/>
                  </a:cubicBezTo>
                  <a:cubicBezTo>
                    <a:pt x="160" y="2086"/>
                    <a:pt x="160" y="1977"/>
                    <a:pt x="160" y="1850"/>
                  </a:cubicBezTo>
                  <a:cubicBezTo>
                    <a:pt x="183" y="1530"/>
                    <a:pt x="229" y="1211"/>
                    <a:pt x="343" y="914"/>
                  </a:cubicBezTo>
                  <a:cubicBezTo>
                    <a:pt x="389" y="777"/>
                    <a:pt x="457" y="617"/>
                    <a:pt x="548" y="503"/>
                  </a:cubicBezTo>
                  <a:lnTo>
                    <a:pt x="525" y="503"/>
                  </a:lnTo>
                  <a:cubicBezTo>
                    <a:pt x="594" y="435"/>
                    <a:pt x="640" y="366"/>
                    <a:pt x="708" y="320"/>
                  </a:cubicBezTo>
                  <a:cubicBezTo>
                    <a:pt x="754" y="275"/>
                    <a:pt x="799" y="252"/>
                    <a:pt x="845" y="229"/>
                  </a:cubicBezTo>
                  <a:cubicBezTo>
                    <a:pt x="891" y="206"/>
                    <a:pt x="936" y="183"/>
                    <a:pt x="982" y="183"/>
                  </a:cubicBezTo>
                  <a:cubicBezTo>
                    <a:pt x="1028" y="161"/>
                    <a:pt x="1096" y="161"/>
                    <a:pt x="1142" y="161"/>
                  </a:cubicBezTo>
                  <a:cubicBezTo>
                    <a:pt x="1210" y="161"/>
                    <a:pt x="1256" y="183"/>
                    <a:pt x="1302" y="183"/>
                  </a:cubicBezTo>
                  <a:cubicBezTo>
                    <a:pt x="1347" y="206"/>
                    <a:pt x="1370" y="229"/>
                    <a:pt x="1416" y="252"/>
                  </a:cubicBezTo>
                  <a:cubicBezTo>
                    <a:pt x="1461" y="275"/>
                    <a:pt x="1507" y="320"/>
                    <a:pt x="1553" y="366"/>
                  </a:cubicBezTo>
                  <a:cubicBezTo>
                    <a:pt x="1621" y="480"/>
                    <a:pt x="1690" y="594"/>
                    <a:pt x="1758" y="708"/>
                  </a:cubicBezTo>
                  <a:cubicBezTo>
                    <a:pt x="1758" y="708"/>
                    <a:pt x="1758" y="708"/>
                    <a:pt x="1758" y="686"/>
                  </a:cubicBezTo>
                  <a:cubicBezTo>
                    <a:pt x="1781" y="777"/>
                    <a:pt x="1827" y="845"/>
                    <a:pt x="1849" y="914"/>
                  </a:cubicBezTo>
                  <a:cubicBezTo>
                    <a:pt x="1895" y="1005"/>
                    <a:pt x="1941" y="1074"/>
                    <a:pt x="1986" y="1165"/>
                  </a:cubicBezTo>
                  <a:cubicBezTo>
                    <a:pt x="2100" y="1348"/>
                    <a:pt x="2192" y="1507"/>
                    <a:pt x="2329" y="1667"/>
                  </a:cubicBezTo>
                  <a:cubicBezTo>
                    <a:pt x="2580" y="2009"/>
                    <a:pt x="2899" y="2283"/>
                    <a:pt x="3242" y="2534"/>
                  </a:cubicBezTo>
                  <a:cubicBezTo>
                    <a:pt x="3424" y="2649"/>
                    <a:pt x="3607" y="2763"/>
                    <a:pt x="3789" y="2854"/>
                  </a:cubicBezTo>
                  <a:cubicBezTo>
                    <a:pt x="3972" y="2945"/>
                    <a:pt x="4178" y="3037"/>
                    <a:pt x="4383" y="3105"/>
                  </a:cubicBezTo>
                  <a:cubicBezTo>
                    <a:pt x="4794" y="3242"/>
                    <a:pt x="5205" y="3311"/>
                    <a:pt x="5638" y="3333"/>
                  </a:cubicBezTo>
                  <a:cubicBezTo>
                    <a:pt x="5692" y="3341"/>
                    <a:pt x="5745" y="3343"/>
                    <a:pt x="5798" y="3343"/>
                  </a:cubicBezTo>
                  <a:cubicBezTo>
                    <a:pt x="5905" y="3343"/>
                    <a:pt x="6011" y="3333"/>
                    <a:pt x="6118" y="3333"/>
                  </a:cubicBezTo>
                  <a:cubicBezTo>
                    <a:pt x="6163" y="3288"/>
                    <a:pt x="6186" y="3242"/>
                    <a:pt x="6209" y="3196"/>
                  </a:cubicBezTo>
                  <a:cubicBezTo>
                    <a:pt x="6232" y="3174"/>
                    <a:pt x="6232" y="3174"/>
                    <a:pt x="6232" y="3151"/>
                  </a:cubicBezTo>
                  <a:lnTo>
                    <a:pt x="6232" y="3151"/>
                  </a:lnTo>
                  <a:cubicBezTo>
                    <a:pt x="6070" y="3167"/>
                    <a:pt x="5909" y="3183"/>
                    <a:pt x="5740" y="3183"/>
                  </a:cubicBezTo>
                  <a:cubicBezTo>
                    <a:pt x="5669" y="3183"/>
                    <a:pt x="5598" y="3180"/>
                    <a:pt x="5524" y="3174"/>
                  </a:cubicBezTo>
                  <a:cubicBezTo>
                    <a:pt x="5136" y="3151"/>
                    <a:pt x="4748" y="3059"/>
                    <a:pt x="4383" y="2945"/>
                  </a:cubicBezTo>
                  <a:cubicBezTo>
                    <a:pt x="4041" y="2808"/>
                    <a:pt x="3698" y="2649"/>
                    <a:pt x="3379" y="2443"/>
                  </a:cubicBezTo>
                  <a:cubicBezTo>
                    <a:pt x="3105" y="2238"/>
                    <a:pt x="2831" y="2009"/>
                    <a:pt x="2603" y="1758"/>
                  </a:cubicBezTo>
                  <a:cubicBezTo>
                    <a:pt x="2603" y="1758"/>
                    <a:pt x="2603" y="1758"/>
                    <a:pt x="2603" y="1781"/>
                  </a:cubicBezTo>
                  <a:cubicBezTo>
                    <a:pt x="2488" y="1644"/>
                    <a:pt x="2397" y="1485"/>
                    <a:pt x="2283" y="1348"/>
                  </a:cubicBezTo>
                  <a:cubicBezTo>
                    <a:pt x="2192" y="1188"/>
                    <a:pt x="2100" y="1051"/>
                    <a:pt x="2009" y="868"/>
                  </a:cubicBezTo>
                  <a:cubicBezTo>
                    <a:pt x="1941" y="731"/>
                    <a:pt x="1872" y="594"/>
                    <a:pt x="1804" y="435"/>
                  </a:cubicBezTo>
                  <a:cubicBezTo>
                    <a:pt x="1758" y="366"/>
                    <a:pt x="1712" y="320"/>
                    <a:pt x="1644" y="252"/>
                  </a:cubicBezTo>
                  <a:cubicBezTo>
                    <a:pt x="1598" y="183"/>
                    <a:pt x="1530" y="138"/>
                    <a:pt x="1461" y="92"/>
                  </a:cubicBezTo>
                  <a:cubicBezTo>
                    <a:pt x="1393" y="47"/>
                    <a:pt x="1324" y="24"/>
                    <a:pt x="1233" y="24"/>
                  </a:cubicBezTo>
                  <a:cubicBezTo>
                    <a:pt x="1187" y="1"/>
                    <a:pt x="1142" y="1"/>
                    <a:pt x="1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9861;p58">
              <a:extLst>
                <a:ext uri="{FF2B5EF4-FFF2-40B4-BE49-F238E27FC236}">
                  <a16:creationId xmlns:a16="http://schemas.microsoft.com/office/drawing/2014/main" id="{742EDBE2-E97D-E383-55BA-B959781D4B1F}"/>
                </a:ext>
              </a:extLst>
            </p:cNvPr>
            <p:cNvSpPr/>
            <p:nvPr/>
          </p:nvSpPr>
          <p:spPr>
            <a:xfrm>
              <a:off x="5065733" y="3646945"/>
              <a:ext cx="204331" cy="532211"/>
            </a:xfrm>
            <a:custGeom>
              <a:avLst/>
              <a:gdLst/>
              <a:ahLst/>
              <a:cxnLst/>
              <a:rect l="l" t="t" r="r" b="b"/>
              <a:pathLst>
                <a:path w="4338" h="11299" extrusionOk="0">
                  <a:moveTo>
                    <a:pt x="1644" y="0"/>
                  </a:moveTo>
                  <a:cubicBezTo>
                    <a:pt x="1348" y="411"/>
                    <a:pt x="1096" y="867"/>
                    <a:pt x="891" y="1347"/>
                  </a:cubicBezTo>
                  <a:cubicBezTo>
                    <a:pt x="571" y="2009"/>
                    <a:pt x="343" y="2716"/>
                    <a:pt x="206" y="3424"/>
                  </a:cubicBezTo>
                  <a:cubicBezTo>
                    <a:pt x="69" y="4131"/>
                    <a:pt x="1" y="4862"/>
                    <a:pt x="69" y="5569"/>
                  </a:cubicBezTo>
                  <a:cubicBezTo>
                    <a:pt x="92" y="5935"/>
                    <a:pt x="138" y="6277"/>
                    <a:pt x="229" y="6642"/>
                  </a:cubicBezTo>
                  <a:cubicBezTo>
                    <a:pt x="298" y="6985"/>
                    <a:pt x="412" y="7327"/>
                    <a:pt x="549" y="7646"/>
                  </a:cubicBezTo>
                  <a:cubicBezTo>
                    <a:pt x="845" y="8331"/>
                    <a:pt x="1279" y="8948"/>
                    <a:pt x="1781" y="9473"/>
                  </a:cubicBezTo>
                  <a:cubicBezTo>
                    <a:pt x="1918" y="9632"/>
                    <a:pt x="2078" y="9769"/>
                    <a:pt x="2215" y="9906"/>
                  </a:cubicBezTo>
                  <a:cubicBezTo>
                    <a:pt x="2397" y="10043"/>
                    <a:pt x="2557" y="10180"/>
                    <a:pt x="2740" y="10317"/>
                  </a:cubicBezTo>
                  <a:cubicBezTo>
                    <a:pt x="3082" y="10591"/>
                    <a:pt x="3425" y="10842"/>
                    <a:pt x="3790" y="11047"/>
                  </a:cubicBezTo>
                  <a:cubicBezTo>
                    <a:pt x="3927" y="11139"/>
                    <a:pt x="4064" y="11207"/>
                    <a:pt x="4201" y="11299"/>
                  </a:cubicBezTo>
                  <a:cubicBezTo>
                    <a:pt x="4224" y="11276"/>
                    <a:pt x="4246" y="11253"/>
                    <a:pt x="4269" y="11230"/>
                  </a:cubicBezTo>
                  <a:cubicBezTo>
                    <a:pt x="4292" y="11207"/>
                    <a:pt x="4315" y="11207"/>
                    <a:pt x="4338" y="11184"/>
                  </a:cubicBezTo>
                  <a:cubicBezTo>
                    <a:pt x="3835" y="10910"/>
                    <a:pt x="3333" y="10591"/>
                    <a:pt x="2854" y="10226"/>
                  </a:cubicBezTo>
                  <a:cubicBezTo>
                    <a:pt x="2580" y="9997"/>
                    <a:pt x="2306" y="9769"/>
                    <a:pt x="2055" y="9541"/>
                  </a:cubicBezTo>
                  <a:cubicBezTo>
                    <a:pt x="1827" y="9313"/>
                    <a:pt x="1621" y="9084"/>
                    <a:pt x="1439" y="8856"/>
                  </a:cubicBezTo>
                  <a:cubicBezTo>
                    <a:pt x="1142" y="8445"/>
                    <a:pt x="891" y="8012"/>
                    <a:pt x="686" y="7555"/>
                  </a:cubicBezTo>
                  <a:cubicBezTo>
                    <a:pt x="480" y="7053"/>
                    <a:pt x="343" y="6528"/>
                    <a:pt x="275" y="5980"/>
                  </a:cubicBezTo>
                  <a:cubicBezTo>
                    <a:pt x="275" y="5980"/>
                    <a:pt x="275" y="6003"/>
                    <a:pt x="275" y="6003"/>
                  </a:cubicBezTo>
                  <a:cubicBezTo>
                    <a:pt x="183" y="5364"/>
                    <a:pt x="183" y="4702"/>
                    <a:pt x="252" y="4040"/>
                  </a:cubicBezTo>
                  <a:cubicBezTo>
                    <a:pt x="366" y="3241"/>
                    <a:pt x="571" y="2488"/>
                    <a:pt x="891" y="1735"/>
                  </a:cubicBezTo>
                  <a:cubicBezTo>
                    <a:pt x="1119" y="1164"/>
                    <a:pt x="1416" y="593"/>
                    <a:pt x="1781" y="68"/>
                  </a:cubicBezTo>
                  <a:cubicBezTo>
                    <a:pt x="1736" y="46"/>
                    <a:pt x="1690" y="23"/>
                    <a:pt x="16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9862;p58">
              <a:extLst>
                <a:ext uri="{FF2B5EF4-FFF2-40B4-BE49-F238E27FC236}">
                  <a16:creationId xmlns:a16="http://schemas.microsoft.com/office/drawing/2014/main" id="{D9D7A3D0-0C2E-A76E-EE8F-6648E667C81C}"/>
                </a:ext>
              </a:extLst>
            </p:cNvPr>
            <p:cNvSpPr/>
            <p:nvPr/>
          </p:nvSpPr>
          <p:spPr>
            <a:xfrm>
              <a:off x="5401213" y="4221049"/>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9863;p58">
              <a:extLst>
                <a:ext uri="{FF2B5EF4-FFF2-40B4-BE49-F238E27FC236}">
                  <a16:creationId xmlns:a16="http://schemas.microsoft.com/office/drawing/2014/main" id="{CCC28CC7-D142-ADAF-641E-AD8A1CCEE3E4}"/>
                </a:ext>
              </a:extLst>
            </p:cNvPr>
            <p:cNvSpPr/>
            <p:nvPr/>
          </p:nvSpPr>
          <p:spPr>
            <a:xfrm>
              <a:off x="5405500" y="4222132"/>
              <a:ext cx="37682" cy="12953"/>
            </a:xfrm>
            <a:custGeom>
              <a:avLst/>
              <a:gdLst/>
              <a:ahLst/>
              <a:cxnLst/>
              <a:rect l="l" t="t" r="r" b="b"/>
              <a:pathLst>
                <a:path w="800" h="275" extrusionOk="0">
                  <a:moveTo>
                    <a:pt x="1" y="1"/>
                  </a:moveTo>
                  <a:cubicBezTo>
                    <a:pt x="23" y="23"/>
                    <a:pt x="23" y="46"/>
                    <a:pt x="23" y="69"/>
                  </a:cubicBezTo>
                  <a:cubicBezTo>
                    <a:pt x="23" y="92"/>
                    <a:pt x="23" y="137"/>
                    <a:pt x="23" y="160"/>
                  </a:cubicBezTo>
                  <a:cubicBezTo>
                    <a:pt x="275" y="206"/>
                    <a:pt x="503" y="229"/>
                    <a:pt x="754" y="274"/>
                  </a:cubicBezTo>
                  <a:cubicBezTo>
                    <a:pt x="754" y="274"/>
                    <a:pt x="754" y="252"/>
                    <a:pt x="777" y="252"/>
                  </a:cubicBezTo>
                  <a:cubicBezTo>
                    <a:pt x="777" y="252"/>
                    <a:pt x="777" y="229"/>
                    <a:pt x="777" y="229"/>
                  </a:cubicBezTo>
                  <a:cubicBezTo>
                    <a:pt x="777" y="183"/>
                    <a:pt x="800" y="160"/>
                    <a:pt x="800" y="137"/>
                  </a:cubicBezTo>
                  <a:cubicBezTo>
                    <a:pt x="800" y="115"/>
                    <a:pt x="800" y="115"/>
                    <a:pt x="800" y="115"/>
                  </a:cubicBezTo>
                  <a:cubicBezTo>
                    <a:pt x="754" y="115"/>
                    <a:pt x="731" y="115"/>
                    <a:pt x="708" y="92"/>
                  </a:cubicBezTo>
                  <a:lnTo>
                    <a:pt x="594" y="92"/>
                  </a:lnTo>
                  <a:cubicBezTo>
                    <a:pt x="389" y="69"/>
                    <a:pt x="206" y="23"/>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9864;p58">
              <a:extLst>
                <a:ext uri="{FF2B5EF4-FFF2-40B4-BE49-F238E27FC236}">
                  <a16:creationId xmlns:a16="http://schemas.microsoft.com/office/drawing/2014/main" id="{753BC129-ABAA-9D27-F9FF-CF0BEC204124}"/>
                </a:ext>
              </a:extLst>
            </p:cNvPr>
            <p:cNvSpPr/>
            <p:nvPr/>
          </p:nvSpPr>
          <p:spPr>
            <a:xfrm>
              <a:off x="5106620" y="3728624"/>
              <a:ext cx="1130" cy="1130"/>
            </a:xfrm>
            <a:custGeom>
              <a:avLst/>
              <a:gdLst/>
              <a:ahLst/>
              <a:cxnLst/>
              <a:rect l="l" t="t" r="r" b="b"/>
              <a:pathLst>
                <a:path w="24" h="24" extrusionOk="0">
                  <a:moveTo>
                    <a:pt x="0" y="24"/>
                  </a:moveTo>
                  <a:cubicBezTo>
                    <a:pt x="0" y="24"/>
                    <a:pt x="0" y="1"/>
                    <a:pt x="23" y="1"/>
                  </a:cubicBezTo>
                  <a:cubicBezTo>
                    <a:pt x="0" y="1"/>
                    <a:pt x="0" y="24"/>
                    <a:pt x="0" y="24"/>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9865;p58">
              <a:extLst>
                <a:ext uri="{FF2B5EF4-FFF2-40B4-BE49-F238E27FC236}">
                  <a16:creationId xmlns:a16="http://schemas.microsoft.com/office/drawing/2014/main" id="{406DAEE4-6F14-F0BD-107E-B697BBF9FDB5}"/>
                </a:ext>
              </a:extLst>
            </p:cNvPr>
            <p:cNvSpPr/>
            <p:nvPr/>
          </p:nvSpPr>
          <p:spPr>
            <a:xfrm>
              <a:off x="5077557" y="3837246"/>
              <a:ext cx="47" cy="4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9866;p58">
              <a:extLst>
                <a:ext uri="{FF2B5EF4-FFF2-40B4-BE49-F238E27FC236}">
                  <a16:creationId xmlns:a16="http://schemas.microsoft.com/office/drawing/2014/main" id="{4D02D642-9393-83A8-A70A-E14E1FD288A3}"/>
                </a:ext>
              </a:extLst>
            </p:cNvPr>
            <p:cNvSpPr/>
            <p:nvPr/>
          </p:nvSpPr>
          <p:spPr>
            <a:xfrm>
              <a:off x="5433480" y="4226419"/>
              <a:ext cx="1083" cy="47"/>
            </a:xfrm>
            <a:custGeom>
              <a:avLst/>
              <a:gdLst/>
              <a:ahLst/>
              <a:cxnLst/>
              <a:rect l="l" t="t" r="r" b="b"/>
              <a:pathLst>
                <a:path w="23" h="1" extrusionOk="0">
                  <a:moveTo>
                    <a:pt x="23" y="1"/>
                  </a:moveTo>
                  <a:cubicBezTo>
                    <a:pt x="0" y="1"/>
                    <a:pt x="0" y="1"/>
                    <a:pt x="0" y="1"/>
                  </a:cubicBezTo>
                  <a:cubicBezTo>
                    <a:pt x="0" y="1"/>
                    <a:pt x="0" y="1"/>
                    <a:pt x="23"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9867;p58">
              <a:extLst>
                <a:ext uri="{FF2B5EF4-FFF2-40B4-BE49-F238E27FC236}">
                  <a16:creationId xmlns:a16="http://schemas.microsoft.com/office/drawing/2014/main" id="{8B12C8FC-BE44-689C-6307-E62696A09E62}"/>
                </a:ext>
              </a:extLst>
            </p:cNvPr>
            <p:cNvSpPr/>
            <p:nvPr/>
          </p:nvSpPr>
          <p:spPr>
            <a:xfrm>
              <a:off x="5593683" y="3860892"/>
              <a:ext cx="270981" cy="368813"/>
            </a:xfrm>
            <a:custGeom>
              <a:avLst/>
              <a:gdLst/>
              <a:ahLst/>
              <a:cxnLst/>
              <a:rect l="l" t="t" r="r" b="b"/>
              <a:pathLst>
                <a:path w="5753" h="7830" extrusionOk="0">
                  <a:moveTo>
                    <a:pt x="5569" y="0"/>
                  </a:moveTo>
                  <a:lnTo>
                    <a:pt x="5569" y="0"/>
                  </a:lnTo>
                  <a:cubicBezTo>
                    <a:pt x="5592" y="365"/>
                    <a:pt x="5569" y="731"/>
                    <a:pt x="5547" y="1096"/>
                  </a:cubicBezTo>
                  <a:cubicBezTo>
                    <a:pt x="5478" y="1895"/>
                    <a:pt x="5296" y="2671"/>
                    <a:pt x="5022" y="3424"/>
                  </a:cubicBezTo>
                  <a:cubicBezTo>
                    <a:pt x="4793" y="4040"/>
                    <a:pt x="4497" y="4634"/>
                    <a:pt x="4109" y="5159"/>
                  </a:cubicBezTo>
                  <a:cubicBezTo>
                    <a:pt x="4109" y="5159"/>
                    <a:pt x="4131" y="5136"/>
                    <a:pt x="4131" y="5136"/>
                  </a:cubicBezTo>
                  <a:lnTo>
                    <a:pt x="4131" y="5136"/>
                  </a:lnTo>
                  <a:cubicBezTo>
                    <a:pt x="3812" y="5592"/>
                    <a:pt x="3424" y="5980"/>
                    <a:pt x="3013" y="6346"/>
                  </a:cubicBezTo>
                  <a:lnTo>
                    <a:pt x="3013" y="6323"/>
                  </a:lnTo>
                  <a:cubicBezTo>
                    <a:pt x="2625" y="6642"/>
                    <a:pt x="2214" y="6916"/>
                    <a:pt x="1758" y="7122"/>
                  </a:cubicBezTo>
                  <a:cubicBezTo>
                    <a:pt x="1461" y="7259"/>
                    <a:pt x="1187" y="7373"/>
                    <a:pt x="890" y="7464"/>
                  </a:cubicBezTo>
                  <a:cubicBezTo>
                    <a:pt x="594" y="7533"/>
                    <a:pt x="297" y="7601"/>
                    <a:pt x="0" y="7670"/>
                  </a:cubicBezTo>
                  <a:cubicBezTo>
                    <a:pt x="23" y="7692"/>
                    <a:pt x="23" y="7738"/>
                    <a:pt x="46" y="7784"/>
                  </a:cubicBezTo>
                  <a:cubicBezTo>
                    <a:pt x="46" y="7784"/>
                    <a:pt x="46" y="7806"/>
                    <a:pt x="46" y="7829"/>
                  </a:cubicBezTo>
                  <a:cubicBezTo>
                    <a:pt x="228" y="7784"/>
                    <a:pt x="388" y="7738"/>
                    <a:pt x="571" y="7715"/>
                  </a:cubicBezTo>
                  <a:cubicBezTo>
                    <a:pt x="776" y="7647"/>
                    <a:pt x="959" y="7601"/>
                    <a:pt x="1164" y="7533"/>
                  </a:cubicBezTo>
                  <a:cubicBezTo>
                    <a:pt x="1849" y="7304"/>
                    <a:pt x="2511" y="6939"/>
                    <a:pt x="3081" y="6483"/>
                  </a:cubicBezTo>
                  <a:cubicBezTo>
                    <a:pt x="3378" y="6254"/>
                    <a:pt x="3629" y="6003"/>
                    <a:pt x="3858" y="5729"/>
                  </a:cubicBezTo>
                  <a:cubicBezTo>
                    <a:pt x="4086" y="5455"/>
                    <a:pt x="4314" y="5182"/>
                    <a:pt x="4497" y="4885"/>
                  </a:cubicBezTo>
                  <a:cubicBezTo>
                    <a:pt x="4885" y="4269"/>
                    <a:pt x="5159" y="3607"/>
                    <a:pt x="5364" y="2899"/>
                  </a:cubicBezTo>
                  <a:cubicBezTo>
                    <a:pt x="5569" y="2191"/>
                    <a:pt x="5684" y="1461"/>
                    <a:pt x="5729" y="731"/>
                  </a:cubicBezTo>
                  <a:cubicBezTo>
                    <a:pt x="5752" y="502"/>
                    <a:pt x="5752" y="251"/>
                    <a:pt x="5729" y="23"/>
                  </a:cubicBezTo>
                  <a:lnTo>
                    <a:pt x="5638" y="23"/>
                  </a:lnTo>
                  <a:cubicBezTo>
                    <a:pt x="5615" y="23"/>
                    <a:pt x="5592" y="23"/>
                    <a:pt x="5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9868;p58">
              <a:extLst>
                <a:ext uri="{FF2B5EF4-FFF2-40B4-BE49-F238E27FC236}">
                  <a16:creationId xmlns:a16="http://schemas.microsoft.com/office/drawing/2014/main" id="{1B0E306D-9B36-95B9-A5FC-90990AD7F6A9}"/>
                </a:ext>
              </a:extLst>
            </p:cNvPr>
            <p:cNvSpPr/>
            <p:nvPr/>
          </p:nvSpPr>
          <p:spPr>
            <a:xfrm>
              <a:off x="5405500" y="4222132"/>
              <a:ext cx="38765" cy="12953"/>
            </a:xfrm>
            <a:custGeom>
              <a:avLst/>
              <a:gdLst/>
              <a:ahLst/>
              <a:cxnLst/>
              <a:rect l="l" t="t" r="r" b="b"/>
              <a:pathLst>
                <a:path w="823" h="275" extrusionOk="0">
                  <a:moveTo>
                    <a:pt x="1" y="1"/>
                  </a:moveTo>
                  <a:cubicBezTo>
                    <a:pt x="1" y="23"/>
                    <a:pt x="23" y="46"/>
                    <a:pt x="23" y="69"/>
                  </a:cubicBezTo>
                  <a:cubicBezTo>
                    <a:pt x="23" y="92"/>
                    <a:pt x="23" y="137"/>
                    <a:pt x="23" y="160"/>
                  </a:cubicBezTo>
                  <a:cubicBezTo>
                    <a:pt x="160" y="183"/>
                    <a:pt x="297" y="206"/>
                    <a:pt x="434" y="229"/>
                  </a:cubicBezTo>
                  <a:cubicBezTo>
                    <a:pt x="548" y="252"/>
                    <a:pt x="663" y="252"/>
                    <a:pt x="777" y="274"/>
                  </a:cubicBezTo>
                  <a:cubicBezTo>
                    <a:pt x="777" y="252"/>
                    <a:pt x="777" y="252"/>
                    <a:pt x="777" y="229"/>
                  </a:cubicBezTo>
                  <a:cubicBezTo>
                    <a:pt x="777" y="183"/>
                    <a:pt x="800" y="160"/>
                    <a:pt x="822" y="115"/>
                  </a:cubicBezTo>
                  <a:cubicBezTo>
                    <a:pt x="548" y="92"/>
                    <a:pt x="275" y="46"/>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9869;p58">
              <a:extLst>
                <a:ext uri="{FF2B5EF4-FFF2-40B4-BE49-F238E27FC236}">
                  <a16:creationId xmlns:a16="http://schemas.microsoft.com/office/drawing/2014/main" id="{A4E70303-CD34-75ED-CFD9-B00BF845F7B4}"/>
                </a:ext>
              </a:extLst>
            </p:cNvPr>
            <p:cNvSpPr/>
            <p:nvPr/>
          </p:nvSpPr>
          <p:spPr>
            <a:xfrm>
              <a:off x="5854925" y="3912471"/>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9870;p58">
              <a:extLst>
                <a:ext uri="{FF2B5EF4-FFF2-40B4-BE49-F238E27FC236}">
                  <a16:creationId xmlns:a16="http://schemas.microsoft.com/office/drawing/2014/main" id="{C0932F81-3F63-E82A-C38B-19360DD103F1}"/>
                </a:ext>
              </a:extLst>
            </p:cNvPr>
            <p:cNvSpPr/>
            <p:nvPr/>
          </p:nvSpPr>
          <p:spPr>
            <a:xfrm>
              <a:off x="5431313" y="4196319"/>
              <a:ext cx="78520" cy="130144"/>
            </a:xfrm>
            <a:custGeom>
              <a:avLst/>
              <a:gdLst/>
              <a:ahLst/>
              <a:cxnLst/>
              <a:rect l="l" t="t" r="r" b="b"/>
              <a:pathLst>
                <a:path w="1667" h="2763" extrusionOk="0">
                  <a:moveTo>
                    <a:pt x="982" y="161"/>
                  </a:moveTo>
                  <a:cubicBezTo>
                    <a:pt x="1005" y="161"/>
                    <a:pt x="1028" y="183"/>
                    <a:pt x="1050" y="183"/>
                  </a:cubicBezTo>
                  <a:cubicBezTo>
                    <a:pt x="1096" y="206"/>
                    <a:pt x="1119" y="229"/>
                    <a:pt x="1142" y="252"/>
                  </a:cubicBezTo>
                  <a:cubicBezTo>
                    <a:pt x="1187" y="275"/>
                    <a:pt x="1210" y="320"/>
                    <a:pt x="1256" y="366"/>
                  </a:cubicBezTo>
                  <a:cubicBezTo>
                    <a:pt x="1301" y="434"/>
                    <a:pt x="1347" y="503"/>
                    <a:pt x="1370" y="594"/>
                  </a:cubicBezTo>
                  <a:cubicBezTo>
                    <a:pt x="1416" y="731"/>
                    <a:pt x="1461" y="891"/>
                    <a:pt x="1484" y="1028"/>
                  </a:cubicBezTo>
                  <a:cubicBezTo>
                    <a:pt x="1484" y="1233"/>
                    <a:pt x="1484" y="1416"/>
                    <a:pt x="1438" y="1621"/>
                  </a:cubicBezTo>
                  <a:cubicBezTo>
                    <a:pt x="1416" y="1781"/>
                    <a:pt x="1370" y="1941"/>
                    <a:pt x="1301" y="2101"/>
                  </a:cubicBezTo>
                  <a:cubicBezTo>
                    <a:pt x="1256" y="2192"/>
                    <a:pt x="1210" y="2283"/>
                    <a:pt x="1142" y="2375"/>
                  </a:cubicBezTo>
                  <a:cubicBezTo>
                    <a:pt x="1096" y="2420"/>
                    <a:pt x="1050" y="2466"/>
                    <a:pt x="1005" y="2512"/>
                  </a:cubicBezTo>
                  <a:cubicBezTo>
                    <a:pt x="959" y="2534"/>
                    <a:pt x="913" y="2557"/>
                    <a:pt x="868" y="2580"/>
                  </a:cubicBezTo>
                  <a:cubicBezTo>
                    <a:pt x="845" y="2580"/>
                    <a:pt x="822" y="2603"/>
                    <a:pt x="777" y="2603"/>
                  </a:cubicBezTo>
                  <a:lnTo>
                    <a:pt x="708" y="2603"/>
                  </a:lnTo>
                  <a:cubicBezTo>
                    <a:pt x="662" y="2603"/>
                    <a:pt x="640" y="2580"/>
                    <a:pt x="617" y="2580"/>
                  </a:cubicBezTo>
                  <a:cubicBezTo>
                    <a:pt x="571" y="2557"/>
                    <a:pt x="548" y="2534"/>
                    <a:pt x="503" y="2512"/>
                  </a:cubicBezTo>
                  <a:cubicBezTo>
                    <a:pt x="480" y="2489"/>
                    <a:pt x="434" y="2443"/>
                    <a:pt x="411" y="2397"/>
                  </a:cubicBezTo>
                  <a:cubicBezTo>
                    <a:pt x="366" y="2329"/>
                    <a:pt x="320" y="2260"/>
                    <a:pt x="297" y="2169"/>
                  </a:cubicBezTo>
                  <a:cubicBezTo>
                    <a:pt x="297" y="2169"/>
                    <a:pt x="297" y="2169"/>
                    <a:pt x="297" y="2192"/>
                  </a:cubicBezTo>
                  <a:cubicBezTo>
                    <a:pt x="297" y="2169"/>
                    <a:pt x="297" y="2169"/>
                    <a:pt x="274" y="2169"/>
                  </a:cubicBezTo>
                  <a:cubicBezTo>
                    <a:pt x="229" y="2032"/>
                    <a:pt x="206" y="1895"/>
                    <a:pt x="183" y="1735"/>
                  </a:cubicBezTo>
                  <a:cubicBezTo>
                    <a:pt x="183" y="1553"/>
                    <a:pt x="183" y="1347"/>
                    <a:pt x="206" y="1142"/>
                  </a:cubicBezTo>
                  <a:cubicBezTo>
                    <a:pt x="206" y="1142"/>
                    <a:pt x="206" y="1165"/>
                    <a:pt x="206" y="1165"/>
                  </a:cubicBezTo>
                  <a:cubicBezTo>
                    <a:pt x="206" y="1142"/>
                    <a:pt x="229" y="1119"/>
                    <a:pt x="229" y="1096"/>
                  </a:cubicBezTo>
                  <a:cubicBezTo>
                    <a:pt x="229" y="1074"/>
                    <a:pt x="229" y="1028"/>
                    <a:pt x="252" y="982"/>
                  </a:cubicBezTo>
                  <a:cubicBezTo>
                    <a:pt x="252" y="982"/>
                    <a:pt x="252" y="982"/>
                    <a:pt x="252" y="959"/>
                  </a:cubicBezTo>
                  <a:cubicBezTo>
                    <a:pt x="252" y="959"/>
                    <a:pt x="252" y="959"/>
                    <a:pt x="252" y="937"/>
                  </a:cubicBezTo>
                  <a:cubicBezTo>
                    <a:pt x="297" y="845"/>
                    <a:pt x="320" y="754"/>
                    <a:pt x="366" y="663"/>
                  </a:cubicBezTo>
                  <a:cubicBezTo>
                    <a:pt x="411" y="571"/>
                    <a:pt x="457" y="480"/>
                    <a:pt x="525" y="389"/>
                  </a:cubicBezTo>
                  <a:cubicBezTo>
                    <a:pt x="548" y="366"/>
                    <a:pt x="571" y="343"/>
                    <a:pt x="594" y="320"/>
                  </a:cubicBezTo>
                  <a:cubicBezTo>
                    <a:pt x="594" y="320"/>
                    <a:pt x="594" y="320"/>
                    <a:pt x="594" y="297"/>
                  </a:cubicBezTo>
                  <a:lnTo>
                    <a:pt x="617" y="297"/>
                  </a:lnTo>
                  <a:cubicBezTo>
                    <a:pt x="640" y="275"/>
                    <a:pt x="640" y="275"/>
                    <a:pt x="662" y="252"/>
                  </a:cubicBezTo>
                  <a:cubicBezTo>
                    <a:pt x="685" y="229"/>
                    <a:pt x="708" y="229"/>
                    <a:pt x="731" y="206"/>
                  </a:cubicBezTo>
                  <a:lnTo>
                    <a:pt x="754" y="206"/>
                  </a:lnTo>
                  <a:cubicBezTo>
                    <a:pt x="754" y="206"/>
                    <a:pt x="777" y="183"/>
                    <a:pt x="777" y="183"/>
                  </a:cubicBezTo>
                  <a:lnTo>
                    <a:pt x="799" y="183"/>
                  </a:lnTo>
                  <a:cubicBezTo>
                    <a:pt x="822" y="183"/>
                    <a:pt x="845" y="161"/>
                    <a:pt x="868" y="161"/>
                  </a:cubicBezTo>
                  <a:close/>
                  <a:moveTo>
                    <a:pt x="845" y="1"/>
                  </a:moveTo>
                  <a:cubicBezTo>
                    <a:pt x="822" y="1"/>
                    <a:pt x="799" y="24"/>
                    <a:pt x="777" y="24"/>
                  </a:cubicBezTo>
                  <a:cubicBezTo>
                    <a:pt x="731" y="24"/>
                    <a:pt x="685" y="46"/>
                    <a:pt x="662" y="69"/>
                  </a:cubicBezTo>
                  <a:cubicBezTo>
                    <a:pt x="617" y="92"/>
                    <a:pt x="571" y="138"/>
                    <a:pt x="525" y="161"/>
                  </a:cubicBezTo>
                  <a:cubicBezTo>
                    <a:pt x="525" y="161"/>
                    <a:pt x="525" y="161"/>
                    <a:pt x="525" y="183"/>
                  </a:cubicBezTo>
                  <a:cubicBezTo>
                    <a:pt x="457" y="229"/>
                    <a:pt x="388" y="297"/>
                    <a:pt x="343" y="366"/>
                  </a:cubicBezTo>
                  <a:cubicBezTo>
                    <a:pt x="320" y="389"/>
                    <a:pt x="320" y="412"/>
                    <a:pt x="297" y="434"/>
                  </a:cubicBezTo>
                  <a:cubicBezTo>
                    <a:pt x="252" y="503"/>
                    <a:pt x="229" y="571"/>
                    <a:pt x="206" y="640"/>
                  </a:cubicBezTo>
                  <a:cubicBezTo>
                    <a:pt x="183" y="663"/>
                    <a:pt x="183" y="685"/>
                    <a:pt x="160" y="708"/>
                  </a:cubicBezTo>
                  <a:cubicBezTo>
                    <a:pt x="92" y="914"/>
                    <a:pt x="46" y="1142"/>
                    <a:pt x="23" y="1370"/>
                  </a:cubicBezTo>
                  <a:cubicBezTo>
                    <a:pt x="0" y="1598"/>
                    <a:pt x="23" y="1827"/>
                    <a:pt x="69" y="2032"/>
                  </a:cubicBezTo>
                  <a:cubicBezTo>
                    <a:pt x="115" y="2238"/>
                    <a:pt x="206" y="2420"/>
                    <a:pt x="343" y="2557"/>
                  </a:cubicBezTo>
                  <a:cubicBezTo>
                    <a:pt x="388" y="2626"/>
                    <a:pt x="480" y="2694"/>
                    <a:pt x="548" y="2717"/>
                  </a:cubicBezTo>
                  <a:cubicBezTo>
                    <a:pt x="594" y="2740"/>
                    <a:pt x="640" y="2763"/>
                    <a:pt x="685" y="2763"/>
                  </a:cubicBezTo>
                  <a:lnTo>
                    <a:pt x="845" y="2763"/>
                  </a:lnTo>
                  <a:cubicBezTo>
                    <a:pt x="891" y="2740"/>
                    <a:pt x="936" y="2717"/>
                    <a:pt x="982" y="2694"/>
                  </a:cubicBezTo>
                  <a:cubicBezTo>
                    <a:pt x="1028" y="2671"/>
                    <a:pt x="1073" y="2648"/>
                    <a:pt x="1119" y="2626"/>
                  </a:cubicBezTo>
                  <a:cubicBezTo>
                    <a:pt x="1210" y="2557"/>
                    <a:pt x="1279" y="2466"/>
                    <a:pt x="1347" y="2375"/>
                  </a:cubicBezTo>
                  <a:cubicBezTo>
                    <a:pt x="1393" y="2283"/>
                    <a:pt x="1438" y="2192"/>
                    <a:pt x="1484" y="2078"/>
                  </a:cubicBezTo>
                  <a:cubicBezTo>
                    <a:pt x="1530" y="1964"/>
                    <a:pt x="1553" y="1850"/>
                    <a:pt x="1598" y="1735"/>
                  </a:cubicBezTo>
                  <a:cubicBezTo>
                    <a:pt x="1644" y="1439"/>
                    <a:pt x="1667" y="1142"/>
                    <a:pt x="1598" y="845"/>
                  </a:cubicBezTo>
                  <a:cubicBezTo>
                    <a:pt x="1575" y="708"/>
                    <a:pt x="1530" y="549"/>
                    <a:pt x="1484" y="434"/>
                  </a:cubicBezTo>
                  <a:cubicBezTo>
                    <a:pt x="1416" y="297"/>
                    <a:pt x="1324" y="183"/>
                    <a:pt x="1210" y="92"/>
                  </a:cubicBezTo>
                  <a:cubicBezTo>
                    <a:pt x="1165" y="69"/>
                    <a:pt x="1096" y="46"/>
                    <a:pt x="1050" y="24"/>
                  </a:cubicBezTo>
                  <a:cubicBezTo>
                    <a:pt x="1005" y="1"/>
                    <a:pt x="982" y="1"/>
                    <a:pt x="9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9871;p58">
              <a:extLst>
                <a:ext uri="{FF2B5EF4-FFF2-40B4-BE49-F238E27FC236}">
                  <a16:creationId xmlns:a16="http://schemas.microsoft.com/office/drawing/2014/main" id="{A9C423DD-39CC-B162-EDF0-CCA3C7C56389}"/>
                </a:ext>
              </a:extLst>
            </p:cNvPr>
            <p:cNvSpPr/>
            <p:nvPr/>
          </p:nvSpPr>
          <p:spPr>
            <a:xfrm>
              <a:off x="5489393" y="4199569"/>
              <a:ext cx="69900" cy="130144"/>
            </a:xfrm>
            <a:custGeom>
              <a:avLst/>
              <a:gdLst/>
              <a:ahLst/>
              <a:cxnLst/>
              <a:rect l="l" t="t" r="r" b="b"/>
              <a:pathLst>
                <a:path w="1484" h="2763" extrusionOk="0">
                  <a:moveTo>
                    <a:pt x="685" y="0"/>
                  </a:moveTo>
                  <a:cubicBezTo>
                    <a:pt x="639" y="23"/>
                    <a:pt x="571" y="46"/>
                    <a:pt x="525" y="69"/>
                  </a:cubicBezTo>
                  <a:cubicBezTo>
                    <a:pt x="457" y="92"/>
                    <a:pt x="388" y="137"/>
                    <a:pt x="342" y="183"/>
                  </a:cubicBezTo>
                  <a:cubicBezTo>
                    <a:pt x="274" y="251"/>
                    <a:pt x="228" y="320"/>
                    <a:pt x="183" y="388"/>
                  </a:cubicBezTo>
                  <a:cubicBezTo>
                    <a:pt x="160" y="434"/>
                    <a:pt x="160" y="480"/>
                    <a:pt x="205" y="502"/>
                  </a:cubicBezTo>
                  <a:cubicBezTo>
                    <a:pt x="212" y="509"/>
                    <a:pt x="223" y="512"/>
                    <a:pt x="235" y="512"/>
                  </a:cubicBezTo>
                  <a:cubicBezTo>
                    <a:pt x="264" y="512"/>
                    <a:pt x="303" y="496"/>
                    <a:pt x="320" y="480"/>
                  </a:cubicBezTo>
                  <a:cubicBezTo>
                    <a:pt x="320" y="457"/>
                    <a:pt x="342" y="411"/>
                    <a:pt x="365" y="388"/>
                  </a:cubicBezTo>
                  <a:cubicBezTo>
                    <a:pt x="411" y="343"/>
                    <a:pt x="457" y="297"/>
                    <a:pt x="525" y="251"/>
                  </a:cubicBezTo>
                  <a:cubicBezTo>
                    <a:pt x="548" y="228"/>
                    <a:pt x="593" y="206"/>
                    <a:pt x="616" y="183"/>
                  </a:cubicBezTo>
                  <a:cubicBezTo>
                    <a:pt x="662" y="183"/>
                    <a:pt x="685" y="160"/>
                    <a:pt x="730" y="160"/>
                  </a:cubicBezTo>
                  <a:lnTo>
                    <a:pt x="822" y="160"/>
                  </a:lnTo>
                  <a:cubicBezTo>
                    <a:pt x="845" y="183"/>
                    <a:pt x="867" y="183"/>
                    <a:pt x="913" y="183"/>
                  </a:cubicBezTo>
                  <a:cubicBezTo>
                    <a:pt x="936" y="206"/>
                    <a:pt x="959" y="228"/>
                    <a:pt x="982" y="251"/>
                  </a:cubicBezTo>
                  <a:cubicBezTo>
                    <a:pt x="1027" y="274"/>
                    <a:pt x="1073" y="320"/>
                    <a:pt x="1096" y="365"/>
                  </a:cubicBezTo>
                  <a:cubicBezTo>
                    <a:pt x="1141" y="434"/>
                    <a:pt x="1187" y="502"/>
                    <a:pt x="1210" y="594"/>
                  </a:cubicBezTo>
                  <a:cubicBezTo>
                    <a:pt x="1278" y="731"/>
                    <a:pt x="1301" y="868"/>
                    <a:pt x="1324" y="1005"/>
                  </a:cubicBezTo>
                  <a:cubicBezTo>
                    <a:pt x="1347" y="1210"/>
                    <a:pt x="1324" y="1415"/>
                    <a:pt x="1301" y="1598"/>
                  </a:cubicBezTo>
                  <a:cubicBezTo>
                    <a:pt x="1255" y="1781"/>
                    <a:pt x="1210" y="1963"/>
                    <a:pt x="1141" y="2123"/>
                  </a:cubicBezTo>
                  <a:cubicBezTo>
                    <a:pt x="1096" y="2214"/>
                    <a:pt x="1050" y="2306"/>
                    <a:pt x="982" y="2374"/>
                  </a:cubicBezTo>
                  <a:cubicBezTo>
                    <a:pt x="936" y="2420"/>
                    <a:pt x="890" y="2465"/>
                    <a:pt x="845" y="2511"/>
                  </a:cubicBezTo>
                  <a:cubicBezTo>
                    <a:pt x="799" y="2534"/>
                    <a:pt x="776" y="2557"/>
                    <a:pt x="730" y="2579"/>
                  </a:cubicBezTo>
                  <a:cubicBezTo>
                    <a:pt x="685" y="2579"/>
                    <a:pt x="662" y="2602"/>
                    <a:pt x="639" y="2602"/>
                  </a:cubicBezTo>
                  <a:lnTo>
                    <a:pt x="548" y="2602"/>
                  </a:lnTo>
                  <a:cubicBezTo>
                    <a:pt x="502" y="2602"/>
                    <a:pt x="479" y="2579"/>
                    <a:pt x="457" y="2579"/>
                  </a:cubicBezTo>
                  <a:cubicBezTo>
                    <a:pt x="411" y="2557"/>
                    <a:pt x="388" y="2534"/>
                    <a:pt x="365" y="2511"/>
                  </a:cubicBezTo>
                  <a:cubicBezTo>
                    <a:pt x="320" y="2488"/>
                    <a:pt x="297" y="2443"/>
                    <a:pt x="251" y="2397"/>
                  </a:cubicBezTo>
                  <a:cubicBezTo>
                    <a:pt x="251" y="2397"/>
                    <a:pt x="228" y="2374"/>
                    <a:pt x="228" y="2351"/>
                  </a:cubicBezTo>
                  <a:cubicBezTo>
                    <a:pt x="205" y="2328"/>
                    <a:pt x="205" y="2328"/>
                    <a:pt x="205" y="2328"/>
                  </a:cubicBezTo>
                  <a:cubicBezTo>
                    <a:pt x="205" y="2306"/>
                    <a:pt x="205" y="2306"/>
                    <a:pt x="205" y="2306"/>
                  </a:cubicBezTo>
                  <a:cubicBezTo>
                    <a:pt x="183" y="2306"/>
                    <a:pt x="183" y="2306"/>
                    <a:pt x="183" y="2283"/>
                  </a:cubicBezTo>
                  <a:cubicBezTo>
                    <a:pt x="183" y="2283"/>
                    <a:pt x="160" y="2260"/>
                    <a:pt x="160" y="2237"/>
                  </a:cubicBezTo>
                  <a:cubicBezTo>
                    <a:pt x="146" y="2210"/>
                    <a:pt x="125" y="2199"/>
                    <a:pt x="101" y="2199"/>
                  </a:cubicBezTo>
                  <a:cubicBezTo>
                    <a:pt x="83" y="2199"/>
                    <a:pt x="65" y="2205"/>
                    <a:pt x="46" y="2214"/>
                  </a:cubicBezTo>
                  <a:cubicBezTo>
                    <a:pt x="23" y="2237"/>
                    <a:pt x="0" y="2283"/>
                    <a:pt x="23" y="2306"/>
                  </a:cubicBezTo>
                  <a:cubicBezTo>
                    <a:pt x="23" y="2328"/>
                    <a:pt x="46" y="2351"/>
                    <a:pt x="46" y="2374"/>
                  </a:cubicBezTo>
                  <a:cubicBezTo>
                    <a:pt x="68" y="2374"/>
                    <a:pt x="68" y="2397"/>
                    <a:pt x="68" y="2397"/>
                  </a:cubicBezTo>
                  <a:cubicBezTo>
                    <a:pt x="68" y="2397"/>
                    <a:pt x="68" y="2420"/>
                    <a:pt x="68" y="2420"/>
                  </a:cubicBezTo>
                  <a:lnTo>
                    <a:pt x="91" y="2420"/>
                  </a:lnTo>
                  <a:cubicBezTo>
                    <a:pt x="91" y="2420"/>
                    <a:pt x="91" y="2443"/>
                    <a:pt x="91" y="2443"/>
                  </a:cubicBezTo>
                  <a:cubicBezTo>
                    <a:pt x="114" y="2465"/>
                    <a:pt x="114" y="2488"/>
                    <a:pt x="137" y="2511"/>
                  </a:cubicBezTo>
                  <a:cubicBezTo>
                    <a:pt x="160" y="2534"/>
                    <a:pt x="183" y="2557"/>
                    <a:pt x="183" y="2579"/>
                  </a:cubicBezTo>
                  <a:cubicBezTo>
                    <a:pt x="228" y="2602"/>
                    <a:pt x="251" y="2625"/>
                    <a:pt x="274" y="2648"/>
                  </a:cubicBezTo>
                  <a:cubicBezTo>
                    <a:pt x="320" y="2694"/>
                    <a:pt x="365" y="2716"/>
                    <a:pt x="411" y="2716"/>
                  </a:cubicBezTo>
                  <a:cubicBezTo>
                    <a:pt x="457" y="2739"/>
                    <a:pt x="502" y="2762"/>
                    <a:pt x="548" y="2762"/>
                  </a:cubicBezTo>
                  <a:lnTo>
                    <a:pt x="685" y="2762"/>
                  </a:lnTo>
                  <a:cubicBezTo>
                    <a:pt x="708" y="2739"/>
                    <a:pt x="753" y="2739"/>
                    <a:pt x="776" y="2716"/>
                  </a:cubicBezTo>
                  <a:cubicBezTo>
                    <a:pt x="845" y="2694"/>
                    <a:pt x="913" y="2671"/>
                    <a:pt x="959" y="2625"/>
                  </a:cubicBezTo>
                  <a:cubicBezTo>
                    <a:pt x="1050" y="2557"/>
                    <a:pt x="1118" y="2443"/>
                    <a:pt x="1187" y="2351"/>
                  </a:cubicBezTo>
                  <a:cubicBezTo>
                    <a:pt x="1278" y="2214"/>
                    <a:pt x="1347" y="2054"/>
                    <a:pt x="1392" y="1872"/>
                  </a:cubicBezTo>
                  <a:cubicBezTo>
                    <a:pt x="1438" y="1712"/>
                    <a:pt x="1484" y="1529"/>
                    <a:pt x="1484" y="1347"/>
                  </a:cubicBezTo>
                  <a:cubicBezTo>
                    <a:pt x="1484" y="1187"/>
                    <a:pt x="1484" y="1027"/>
                    <a:pt x="1461" y="868"/>
                  </a:cubicBezTo>
                  <a:cubicBezTo>
                    <a:pt x="1438" y="708"/>
                    <a:pt x="1392" y="548"/>
                    <a:pt x="1301" y="411"/>
                  </a:cubicBezTo>
                  <a:cubicBezTo>
                    <a:pt x="1278" y="320"/>
                    <a:pt x="1233" y="274"/>
                    <a:pt x="1164" y="206"/>
                  </a:cubicBezTo>
                  <a:cubicBezTo>
                    <a:pt x="1118" y="137"/>
                    <a:pt x="1050" y="92"/>
                    <a:pt x="982" y="69"/>
                  </a:cubicBezTo>
                  <a:cubicBezTo>
                    <a:pt x="913" y="23"/>
                    <a:pt x="845" y="0"/>
                    <a:pt x="7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9872;p58">
              <a:extLst>
                <a:ext uri="{FF2B5EF4-FFF2-40B4-BE49-F238E27FC236}">
                  <a16:creationId xmlns:a16="http://schemas.microsoft.com/office/drawing/2014/main" id="{724D26E5-733D-E288-5340-51134BC598BC}"/>
                </a:ext>
              </a:extLst>
            </p:cNvPr>
            <p:cNvSpPr/>
            <p:nvPr/>
          </p:nvSpPr>
          <p:spPr>
            <a:xfrm>
              <a:off x="5538806" y="4199805"/>
              <a:ext cx="67780" cy="129909"/>
            </a:xfrm>
            <a:custGeom>
              <a:avLst/>
              <a:gdLst/>
              <a:ahLst/>
              <a:cxnLst/>
              <a:rect l="l" t="t" r="r" b="b"/>
              <a:pathLst>
                <a:path w="1439" h="2758" extrusionOk="0">
                  <a:moveTo>
                    <a:pt x="711" y="1"/>
                  </a:moveTo>
                  <a:cubicBezTo>
                    <a:pt x="686" y="1"/>
                    <a:pt x="663" y="7"/>
                    <a:pt x="640" y="18"/>
                  </a:cubicBezTo>
                  <a:lnTo>
                    <a:pt x="549" y="18"/>
                  </a:lnTo>
                  <a:cubicBezTo>
                    <a:pt x="389" y="87"/>
                    <a:pt x="275" y="201"/>
                    <a:pt x="184" y="315"/>
                  </a:cubicBezTo>
                  <a:cubicBezTo>
                    <a:pt x="161" y="338"/>
                    <a:pt x="161" y="360"/>
                    <a:pt x="161" y="383"/>
                  </a:cubicBezTo>
                  <a:cubicBezTo>
                    <a:pt x="184" y="406"/>
                    <a:pt x="184" y="406"/>
                    <a:pt x="206" y="429"/>
                  </a:cubicBezTo>
                  <a:cubicBezTo>
                    <a:pt x="222" y="429"/>
                    <a:pt x="237" y="439"/>
                    <a:pt x="252" y="439"/>
                  </a:cubicBezTo>
                  <a:cubicBezTo>
                    <a:pt x="260" y="439"/>
                    <a:pt x="267" y="436"/>
                    <a:pt x="275" y="429"/>
                  </a:cubicBezTo>
                  <a:cubicBezTo>
                    <a:pt x="298" y="429"/>
                    <a:pt x="298" y="429"/>
                    <a:pt x="321" y="406"/>
                  </a:cubicBezTo>
                  <a:cubicBezTo>
                    <a:pt x="321" y="406"/>
                    <a:pt x="321" y="383"/>
                    <a:pt x="321" y="383"/>
                  </a:cubicBezTo>
                  <a:cubicBezTo>
                    <a:pt x="366" y="338"/>
                    <a:pt x="412" y="292"/>
                    <a:pt x="457" y="246"/>
                  </a:cubicBezTo>
                  <a:cubicBezTo>
                    <a:pt x="503" y="223"/>
                    <a:pt x="549" y="201"/>
                    <a:pt x="572" y="178"/>
                  </a:cubicBezTo>
                  <a:cubicBezTo>
                    <a:pt x="617" y="178"/>
                    <a:pt x="640" y="178"/>
                    <a:pt x="663" y="155"/>
                  </a:cubicBezTo>
                  <a:lnTo>
                    <a:pt x="754" y="155"/>
                  </a:lnTo>
                  <a:cubicBezTo>
                    <a:pt x="800" y="178"/>
                    <a:pt x="823" y="178"/>
                    <a:pt x="868" y="201"/>
                  </a:cubicBezTo>
                  <a:cubicBezTo>
                    <a:pt x="891" y="201"/>
                    <a:pt x="914" y="223"/>
                    <a:pt x="937" y="246"/>
                  </a:cubicBezTo>
                  <a:cubicBezTo>
                    <a:pt x="982" y="292"/>
                    <a:pt x="1028" y="315"/>
                    <a:pt x="1051" y="360"/>
                  </a:cubicBezTo>
                  <a:cubicBezTo>
                    <a:pt x="1097" y="429"/>
                    <a:pt x="1142" y="497"/>
                    <a:pt x="1165" y="589"/>
                  </a:cubicBezTo>
                  <a:cubicBezTo>
                    <a:pt x="1211" y="726"/>
                    <a:pt x="1256" y="863"/>
                    <a:pt x="1256" y="1000"/>
                  </a:cubicBezTo>
                  <a:cubicBezTo>
                    <a:pt x="1279" y="1205"/>
                    <a:pt x="1279" y="1410"/>
                    <a:pt x="1256" y="1616"/>
                  </a:cubicBezTo>
                  <a:cubicBezTo>
                    <a:pt x="1211" y="1776"/>
                    <a:pt x="1165" y="1935"/>
                    <a:pt x="1097" y="2095"/>
                  </a:cubicBezTo>
                  <a:cubicBezTo>
                    <a:pt x="1051" y="2209"/>
                    <a:pt x="1005" y="2301"/>
                    <a:pt x="914" y="2392"/>
                  </a:cubicBezTo>
                  <a:cubicBezTo>
                    <a:pt x="891" y="2415"/>
                    <a:pt x="846" y="2460"/>
                    <a:pt x="800" y="2506"/>
                  </a:cubicBezTo>
                  <a:lnTo>
                    <a:pt x="777" y="2506"/>
                  </a:lnTo>
                  <a:cubicBezTo>
                    <a:pt x="754" y="2552"/>
                    <a:pt x="709" y="2574"/>
                    <a:pt x="663" y="2574"/>
                  </a:cubicBezTo>
                  <a:cubicBezTo>
                    <a:pt x="640" y="2597"/>
                    <a:pt x="617" y="2597"/>
                    <a:pt x="572" y="2597"/>
                  </a:cubicBezTo>
                  <a:lnTo>
                    <a:pt x="480" y="2597"/>
                  </a:lnTo>
                  <a:cubicBezTo>
                    <a:pt x="457" y="2597"/>
                    <a:pt x="435" y="2574"/>
                    <a:pt x="412" y="2574"/>
                  </a:cubicBezTo>
                  <a:cubicBezTo>
                    <a:pt x="366" y="2552"/>
                    <a:pt x="343" y="2529"/>
                    <a:pt x="321" y="2506"/>
                  </a:cubicBezTo>
                  <a:cubicBezTo>
                    <a:pt x="275" y="2483"/>
                    <a:pt x="229" y="2438"/>
                    <a:pt x="206" y="2415"/>
                  </a:cubicBezTo>
                  <a:lnTo>
                    <a:pt x="206" y="2392"/>
                  </a:lnTo>
                  <a:cubicBezTo>
                    <a:pt x="184" y="2392"/>
                    <a:pt x="184" y="2369"/>
                    <a:pt x="184" y="2369"/>
                  </a:cubicBezTo>
                  <a:cubicBezTo>
                    <a:pt x="184" y="2369"/>
                    <a:pt x="184" y="2346"/>
                    <a:pt x="184" y="2346"/>
                  </a:cubicBezTo>
                  <a:lnTo>
                    <a:pt x="161" y="2346"/>
                  </a:lnTo>
                  <a:cubicBezTo>
                    <a:pt x="147" y="2319"/>
                    <a:pt x="126" y="2308"/>
                    <a:pt x="106" y="2308"/>
                  </a:cubicBezTo>
                  <a:cubicBezTo>
                    <a:pt x="92" y="2308"/>
                    <a:pt x="79" y="2314"/>
                    <a:pt x="69" y="2323"/>
                  </a:cubicBezTo>
                  <a:cubicBezTo>
                    <a:pt x="24" y="2346"/>
                    <a:pt x="1" y="2392"/>
                    <a:pt x="24" y="2415"/>
                  </a:cubicBezTo>
                  <a:lnTo>
                    <a:pt x="24" y="2438"/>
                  </a:lnTo>
                  <a:lnTo>
                    <a:pt x="47" y="2438"/>
                  </a:lnTo>
                  <a:cubicBezTo>
                    <a:pt x="47" y="2460"/>
                    <a:pt x="69" y="2483"/>
                    <a:pt x="69" y="2506"/>
                  </a:cubicBezTo>
                  <a:lnTo>
                    <a:pt x="92" y="2506"/>
                  </a:lnTo>
                  <a:cubicBezTo>
                    <a:pt x="115" y="2552"/>
                    <a:pt x="138" y="2574"/>
                    <a:pt x="184" y="2620"/>
                  </a:cubicBezTo>
                  <a:cubicBezTo>
                    <a:pt x="252" y="2666"/>
                    <a:pt x="321" y="2711"/>
                    <a:pt x="389" y="2734"/>
                  </a:cubicBezTo>
                  <a:cubicBezTo>
                    <a:pt x="435" y="2757"/>
                    <a:pt x="457" y="2757"/>
                    <a:pt x="503" y="2757"/>
                  </a:cubicBezTo>
                  <a:lnTo>
                    <a:pt x="640" y="2757"/>
                  </a:lnTo>
                  <a:cubicBezTo>
                    <a:pt x="686" y="2734"/>
                    <a:pt x="731" y="2734"/>
                    <a:pt x="777" y="2711"/>
                  </a:cubicBezTo>
                  <a:cubicBezTo>
                    <a:pt x="823" y="2689"/>
                    <a:pt x="868" y="2643"/>
                    <a:pt x="914" y="2620"/>
                  </a:cubicBezTo>
                  <a:cubicBezTo>
                    <a:pt x="1028" y="2529"/>
                    <a:pt x="1097" y="2438"/>
                    <a:pt x="1165" y="2323"/>
                  </a:cubicBezTo>
                  <a:cubicBezTo>
                    <a:pt x="1256" y="2186"/>
                    <a:pt x="1302" y="2027"/>
                    <a:pt x="1348" y="1867"/>
                  </a:cubicBezTo>
                  <a:cubicBezTo>
                    <a:pt x="1393" y="1730"/>
                    <a:pt x="1416" y="1593"/>
                    <a:pt x="1439" y="1456"/>
                  </a:cubicBezTo>
                  <a:cubicBezTo>
                    <a:pt x="1439" y="1273"/>
                    <a:pt x="1439" y="1114"/>
                    <a:pt x="1416" y="954"/>
                  </a:cubicBezTo>
                  <a:cubicBezTo>
                    <a:pt x="1393" y="794"/>
                    <a:pt x="1370" y="634"/>
                    <a:pt x="1302" y="475"/>
                  </a:cubicBezTo>
                  <a:cubicBezTo>
                    <a:pt x="1256" y="406"/>
                    <a:pt x="1234" y="338"/>
                    <a:pt x="1165" y="269"/>
                  </a:cubicBezTo>
                  <a:cubicBezTo>
                    <a:pt x="1119" y="201"/>
                    <a:pt x="1074" y="155"/>
                    <a:pt x="1005" y="109"/>
                  </a:cubicBezTo>
                  <a:cubicBezTo>
                    <a:pt x="960" y="64"/>
                    <a:pt x="868" y="18"/>
                    <a:pt x="800" y="18"/>
                  </a:cubicBezTo>
                  <a:cubicBezTo>
                    <a:pt x="766" y="7"/>
                    <a:pt x="737" y="1"/>
                    <a:pt x="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9873;p58">
              <a:extLst>
                <a:ext uri="{FF2B5EF4-FFF2-40B4-BE49-F238E27FC236}">
                  <a16:creationId xmlns:a16="http://schemas.microsoft.com/office/drawing/2014/main" id="{02624F39-58DF-7057-D383-07F14D50FDE0}"/>
                </a:ext>
              </a:extLst>
            </p:cNvPr>
            <p:cNvSpPr/>
            <p:nvPr/>
          </p:nvSpPr>
          <p:spPr>
            <a:xfrm>
              <a:off x="5335596" y="4179739"/>
              <a:ext cx="77484" cy="129532"/>
            </a:xfrm>
            <a:custGeom>
              <a:avLst/>
              <a:gdLst/>
              <a:ahLst/>
              <a:cxnLst/>
              <a:rect l="l" t="t" r="r" b="b"/>
              <a:pathLst>
                <a:path w="1645" h="2750" extrusionOk="0">
                  <a:moveTo>
                    <a:pt x="914" y="147"/>
                  </a:moveTo>
                  <a:cubicBezTo>
                    <a:pt x="937" y="170"/>
                    <a:pt x="960" y="170"/>
                    <a:pt x="960" y="170"/>
                  </a:cubicBezTo>
                  <a:lnTo>
                    <a:pt x="1005" y="170"/>
                  </a:lnTo>
                  <a:cubicBezTo>
                    <a:pt x="1028" y="193"/>
                    <a:pt x="1074" y="193"/>
                    <a:pt x="1097" y="216"/>
                  </a:cubicBezTo>
                  <a:cubicBezTo>
                    <a:pt x="1119" y="216"/>
                    <a:pt x="1119" y="216"/>
                    <a:pt x="1119" y="239"/>
                  </a:cubicBezTo>
                  <a:lnTo>
                    <a:pt x="1142" y="239"/>
                  </a:lnTo>
                  <a:cubicBezTo>
                    <a:pt x="1165" y="261"/>
                    <a:pt x="1188" y="284"/>
                    <a:pt x="1188" y="307"/>
                  </a:cubicBezTo>
                  <a:cubicBezTo>
                    <a:pt x="1211" y="330"/>
                    <a:pt x="1234" y="353"/>
                    <a:pt x="1234" y="353"/>
                  </a:cubicBezTo>
                  <a:cubicBezTo>
                    <a:pt x="1234" y="353"/>
                    <a:pt x="1256" y="376"/>
                    <a:pt x="1256" y="376"/>
                  </a:cubicBezTo>
                  <a:cubicBezTo>
                    <a:pt x="1279" y="398"/>
                    <a:pt x="1279" y="421"/>
                    <a:pt x="1302" y="467"/>
                  </a:cubicBezTo>
                  <a:cubicBezTo>
                    <a:pt x="1348" y="558"/>
                    <a:pt x="1393" y="649"/>
                    <a:pt x="1416" y="764"/>
                  </a:cubicBezTo>
                  <a:cubicBezTo>
                    <a:pt x="1439" y="855"/>
                    <a:pt x="1462" y="946"/>
                    <a:pt x="1462" y="1060"/>
                  </a:cubicBezTo>
                  <a:cubicBezTo>
                    <a:pt x="1462" y="1060"/>
                    <a:pt x="1462" y="1083"/>
                    <a:pt x="1462" y="1083"/>
                  </a:cubicBezTo>
                  <a:cubicBezTo>
                    <a:pt x="1462" y="1083"/>
                    <a:pt x="1462" y="1083"/>
                    <a:pt x="1462" y="1106"/>
                  </a:cubicBezTo>
                  <a:cubicBezTo>
                    <a:pt x="1462" y="1152"/>
                    <a:pt x="1462" y="1174"/>
                    <a:pt x="1462" y="1220"/>
                  </a:cubicBezTo>
                  <a:cubicBezTo>
                    <a:pt x="1462" y="1235"/>
                    <a:pt x="1462" y="1251"/>
                    <a:pt x="1462" y="1266"/>
                  </a:cubicBezTo>
                  <a:cubicBezTo>
                    <a:pt x="1462" y="1471"/>
                    <a:pt x="1439" y="1654"/>
                    <a:pt x="1371" y="1859"/>
                  </a:cubicBezTo>
                  <a:cubicBezTo>
                    <a:pt x="1325" y="1996"/>
                    <a:pt x="1279" y="2133"/>
                    <a:pt x="1188" y="2247"/>
                  </a:cubicBezTo>
                  <a:cubicBezTo>
                    <a:pt x="1142" y="2339"/>
                    <a:pt x="1097" y="2407"/>
                    <a:pt x="1028" y="2453"/>
                  </a:cubicBezTo>
                  <a:cubicBezTo>
                    <a:pt x="982" y="2498"/>
                    <a:pt x="960" y="2521"/>
                    <a:pt x="914" y="2544"/>
                  </a:cubicBezTo>
                  <a:cubicBezTo>
                    <a:pt x="868" y="2567"/>
                    <a:pt x="846" y="2590"/>
                    <a:pt x="800" y="2590"/>
                  </a:cubicBezTo>
                  <a:lnTo>
                    <a:pt x="617" y="2590"/>
                  </a:lnTo>
                  <a:cubicBezTo>
                    <a:pt x="594" y="2567"/>
                    <a:pt x="572" y="2567"/>
                    <a:pt x="549" y="2544"/>
                  </a:cubicBezTo>
                  <a:cubicBezTo>
                    <a:pt x="503" y="2521"/>
                    <a:pt x="458" y="2498"/>
                    <a:pt x="435" y="2453"/>
                  </a:cubicBezTo>
                  <a:cubicBezTo>
                    <a:pt x="389" y="2407"/>
                    <a:pt x="366" y="2361"/>
                    <a:pt x="321" y="2293"/>
                  </a:cubicBezTo>
                  <a:cubicBezTo>
                    <a:pt x="275" y="2202"/>
                    <a:pt x="229" y="2087"/>
                    <a:pt x="206" y="1973"/>
                  </a:cubicBezTo>
                  <a:cubicBezTo>
                    <a:pt x="184" y="1814"/>
                    <a:pt x="161" y="1654"/>
                    <a:pt x="161" y="1494"/>
                  </a:cubicBezTo>
                  <a:cubicBezTo>
                    <a:pt x="161" y="1289"/>
                    <a:pt x="206" y="1106"/>
                    <a:pt x="252" y="901"/>
                  </a:cubicBezTo>
                  <a:cubicBezTo>
                    <a:pt x="298" y="764"/>
                    <a:pt x="366" y="627"/>
                    <a:pt x="435" y="490"/>
                  </a:cubicBezTo>
                  <a:cubicBezTo>
                    <a:pt x="480" y="421"/>
                    <a:pt x="549" y="353"/>
                    <a:pt x="594" y="284"/>
                  </a:cubicBezTo>
                  <a:cubicBezTo>
                    <a:pt x="640" y="261"/>
                    <a:pt x="686" y="239"/>
                    <a:pt x="731" y="216"/>
                  </a:cubicBezTo>
                  <a:cubicBezTo>
                    <a:pt x="754" y="193"/>
                    <a:pt x="800" y="170"/>
                    <a:pt x="823" y="170"/>
                  </a:cubicBezTo>
                  <a:cubicBezTo>
                    <a:pt x="868" y="170"/>
                    <a:pt x="891" y="147"/>
                    <a:pt x="914" y="147"/>
                  </a:cubicBezTo>
                  <a:close/>
                  <a:moveTo>
                    <a:pt x="907" y="0"/>
                  </a:moveTo>
                  <a:cubicBezTo>
                    <a:pt x="896" y="0"/>
                    <a:pt x="884" y="3"/>
                    <a:pt x="868" y="10"/>
                  </a:cubicBezTo>
                  <a:cubicBezTo>
                    <a:pt x="823" y="10"/>
                    <a:pt x="754" y="10"/>
                    <a:pt x="709" y="33"/>
                  </a:cubicBezTo>
                  <a:cubicBezTo>
                    <a:pt x="572" y="102"/>
                    <a:pt x="458" y="193"/>
                    <a:pt x="366" y="307"/>
                  </a:cubicBezTo>
                  <a:cubicBezTo>
                    <a:pt x="275" y="421"/>
                    <a:pt x="206" y="558"/>
                    <a:pt x="161" y="695"/>
                  </a:cubicBezTo>
                  <a:cubicBezTo>
                    <a:pt x="47" y="969"/>
                    <a:pt x="1" y="1266"/>
                    <a:pt x="1" y="1562"/>
                  </a:cubicBezTo>
                  <a:cubicBezTo>
                    <a:pt x="1" y="1699"/>
                    <a:pt x="24" y="1814"/>
                    <a:pt x="47" y="1928"/>
                  </a:cubicBezTo>
                  <a:cubicBezTo>
                    <a:pt x="69" y="2042"/>
                    <a:pt x="92" y="2156"/>
                    <a:pt x="115" y="2247"/>
                  </a:cubicBezTo>
                  <a:cubicBezTo>
                    <a:pt x="161" y="2339"/>
                    <a:pt x="206" y="2453"/>
                    <a:pt x="298" y="2521"/>
                  </a:cubicBezTo>
                  <a:cubicBezTo>
                    <a:pt x="321" y="2567"/>
                    <a:pt x="366" y="2612"/>
                    <a:pt x="389" y="2635"/>
                  </a:cubicBezTo>
                  <a:cubicBezTo>
                    <a:pt x="435" y="2681"/>
                    <a:pt x="480" y="2704"/>
                    <a:pt x="526" y="2727"/>
                  </a:cubicBezTo>
                  <a:cubicBezTo>
                    <a:pt x="572" y="2749"/>
                    <a:pt x="640" y="2749"/>
                    <a:pt x="686" y="2749"/>
                  </a:cubicBezTo>
                  <a:lnTo>
                    <a:pt x="823" y="2749"/>
                  </a:lnTo>
                  <a:cubicBezTo>
                    <a:pt x="914" y="2727"/>
                    <a:pt x="1005" y="2681"/>
                    <a:pt x="1074" y="2635"/>
                  </a:cubicBezTo>
                  <a:cubicBezTo>
                    <a:pt x="1234" y="2521"/>
                    <a:pt x="1348" y="2339"/>
                    <a:pt x="1416" y="2179"/>
                  </a:cubicBezTo>
                  <a:cubicBezTo>
                    <a:pt x="1507" y="1973"/>
                    <a:pt x="1576" y="1745"/>
                    <a:pt x="1599" y="1540"/>
                  </a:cubicBezTo>
                  <a:cubicBezTo>
                    <a:pt x="1644" y="1311"/>
                    <a:pt x="1644" y="1083"/>
                    <a:pt x="1599" y="855"/>
                  </a:cubicBezTo>
                  <a:cubicBezTo>
                    <a:pt x="1599" y="832"/>
                    <a:pt x="1576" y="809"/>
                    <a:pt x="1576" y="786"/>
                  </a:cubicBezTo>
                  <a:cubicBezTo>
                    <a:pt x="1576" y="695"/>
                    <a:pt x="1553" y="627"/>
                    <a:pt x="1530" y="558"/>
                  </a:cubicBezTo>
                  <a:cubicBezTo>
                    <a:pt x="1507" y="535"/>
                    <a:pt x="1507" y="513"/>
                    <a:pt x="1485" y="490"/>
                  </a:cubicBezTo>
                  <a:cubicBezTo>
                    <a:pt x="1462" y="398"/>
                    <a:pt x="1416" y="330"/>
                    <a:pt x="1371" y="261"/>
                  </a:cubicBezTo>
                  <a:cubicBezTo>
                    <a:pt x="1348" y="239"/>
                    <a:pt x="1348" y="239"/>
                    <a:pt x="1348" y="239"/>
                  </a:cubicBezTo>
                  <a:cubicBezTo>
                    <a:pt x="1325" y="193"/>
                    <a:pt x="1279" y="170"/>
                    <a:pt x="1234" y="124"/>
                  </a:cubicBezTo>
                  <a:cubicBezTo>
                    <a:pt x="1211" y="102"/>
                    <a:pt x="1165" y="79"/>
                    <a:pt x="1119" y="56"/>
                  </a:cubicBezTo>
                  <a:cubicBezTo>
                    <a:pt x="1119" y="33"/>
                    <a:pt x="1097" y="33"/>
                    <a:pt x="1074" y="33"/>
                  </a:cubicBezTo>
                  <a:cubicBezTo>
                    <a:pt x="1051" y="10"/>
                    <a:pt x="1051" y="10"/>
                    <a:pt x="1028" y="10"/>
                  </a:cubicBezTo>
                  <a:lnTo>
                    <a:pt x="960" y="10"/>
                  </a:lnTo>
                  <a:cubicBezTo>
                    <a:pt x="944" y="10"/>
                    <a:pt x="929" y="0"/>
                    <a:pt x="9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9874;p58">
              <a:extLst>
                <a:ext uri="{FF2B5EF4-FFF2-40B4-BE49-F238E27FC236}">
                  <a16:creationId xmlns:a16="http://schemas.microsoft.com/office/drawing/2014/main" id="{CAFAF4DC-3401-FF80-6116-19ABFB34B3CB}"/>
                </a:ext>
              </a:extLst>
            </p:cNvPr>
            <p:cNvSpPr/>
            <p:nvPr/>
          </p:nvSpPr>
          <p:spPr>
            <a:xfrm>
              <a:off x="5285100" y="4172956"/>
              <a:ext cx="70983" cy="129862"/>
            </a:xfrm>
            <a:custGeom>
              <a:avLst/>
              <a:gdLst/>
              <a:ahLst/>
              <a:cxnLst/>
              <a:rect l="l" t="t" r="r" b="b"/>
              <a:pathLst>
                <a:path w="1507" h="2757" extrusionOk="0">
                  <a:moveTo>
                    <a:pt x="882" y="0"/>
                  </a:moveTo>
                  <a:cubicBezTo>
                    <a:pt x="845" y="0"/>
                    <a:pt x="811" y="6"/>
                    <a:pt x="776" y="17"/>
                  </a:cubicBezTo>
                  <a:cubicBezTo>
                    <a:pt x="685" y="40"/>
                    <a:pt x="616" y="86"/>
                    <a:pt x="548" y="132"/>
                  </a:cubicBezTo>
                  <a:cubicBezTo>
                    <a:pt x="502" y="177"/>
                    <a:pt x="434" y="223"/>
                    <a:pt x="388" y="291"/>
                  </a:cubicBezTo>
                  <a:cubicBezTo>
                    <a:pt x="297" y="428"/>
                    <a:pt x="206" y="565"/>
                    <a:pt x="160" y="725"/>
                  </a:cubicBezTo>
                  <a:cubicBezTo>
                    <a:pt x="92" y="862"/>
                    <a:pt x="46" y="1022"/>
                    <a:pt x="23" y="1204"/>
                  </a:cubicBezTo>
                  <a:cubicBezTo>
                    <a:pt x="0" y="1364"/>
                    <a:pt x="0" y="1547"/>
                    <a:pt x="0" y="1729"/>
                  </a:cubicBezTo>
                  <a:cubicBezTo>
                    <a:pt x="23" y="1889"/>
                    <a:pt x="46" y="2072"/>
                    <a:pt x="114" y="2231"/>
                  </a:cubicBezTo>
                  <a:cubicBezTo>
                    <a:pt x="160" y="2346"/>
                    <a:pt x="228" y="2437"/>
                    <a:pt x="297" y="2528"/>
                  </a:cubicBezTo>
                  <a:cubicBezTo>
                    <a:pt x="297" y="2528"/>
                    <a:pt x="297" y="2551"/>
                    <a:pt x="297" y="2551"/>
                  </a:cubicBezTo>
                  <a:cubicBezTo>
                    <a:pt x="343" y="2597"/>
                    <a:pt x="388" y="2642"/>
                    <a:pt x="457" y="2665"/>
                  </a:cubicBezTo>
                  <a:cubicBezTo>
                    <a:pt x="480" y="2688"/>
                    <a:pt x="502" y="2711"/>
                    <a:pt x="548" y="2734"/>
                  </a:cubicBezTo>
                  <a:cubicBezTo>
                    <a:pt x="594" y="2734"/>
                    <a:pt x="616" y="2756"/>
                    <a:pt x="662" y="2756"/>
                  </a:cubicBezTo>
                  <a:lnTo>
                    <a:pt x="822" y="2756"/>
                  </a:lnTo>
                  <a:cubicBezTo>
                    <a:pt x="868" y="2734"/>
                    <a:pt x="913" y="2734"/>
                    <a:pt x="959" y="2711"/>
                  </a:cubicBezTo>
                  <a:cubicBezTo>
                    <a:pt x="982" y="2688"/>
                    <a:pt x="1027" y="2665"/>
                    <a:pt x="1050" y="2642"/>
                  </a:cubicBezTo>
                  <a:cubicBezTo>
                    <a:pt x="1073" y="2619"/>
                    <a:pt x="1096" y="2597"/>
                    <a:pt x="1119" y="2597"/>
                  </a:cubicBezTo>
                  <a:cubicBezTo>
                    <a:pt x="1141" y="2574"/>
                    <a:pt x="1164" y="2551"/>
                    <a:pt x="1187" y="2528"/>
                  </a:cubicBezTo>
                  <a:cubicBezTo>
                    <a:pt x="1187" y="2528"/>
                    <a:pt x="1187" y="2528"/>
                    <a:pt x="1187" y="2505"/>
                  </a:cubicBezTo>
                  <a:cubicBezTo>
                    <a:pt x="1210" y="2505"/>
                    <a:pt x="1210" y="2505"/>
                    <a:pt x="1233" y="2483"/>
                  </a:cubicBezTo>
                  <a:cubicBezTo>
                    <a:pt x="1233" y="2483"/>
                    <a:pt x="1233" y="2483"/>
                    <a:pt x="1233" y="2460"/>
                  </a:cubicBezTo>
                  <a:cubicBezTo>
                    <a:pt x="1256" y="2460"/>
                    <a:pt x="1256" y="2437"/>
                    <a:pt x="1278" y="2414"/>
                  </a:cubicBezTo>
                  <a:cubicBezTo>
                    <a:pt x="1301" y="2391"/>
                    <a:pt x="1301" y="2346"/>
                    <a:pt x="1256" y="2300"/>
                  </a:cubicBezTo>
                  <a:cubicBezTo>
                    <a:pt x="1246" y="2290"/>
                    <a:pt x="1233" y="2285"/>
                    <a:pt x="1219" y="2285"/>
                  </a:cubicBezTo>
                  <a:cubicBezTo>
                    <a:pt x="1199" y="2285"/>
                    <a:pt x="1178" y="2296"/>
                    <a:pt x="1164" y="2323"/>
                  </a:cubicBezTo>
                  <a:cubicBezTo>
                    <a:pt x="1141" y="2323"/>
                    <a:pt x="1119" y="2346"/>
                    <a:pt x="1119" y="2368"/>
                  </a:cubicBezTo>
                  <a:lnTo>
                    <a:pt x="1096" y="2368"/>
                  </a:lnTo>
                  <a:cubicBezTo>
                    <a:pt x="1096" y="2368"/>
                    <a:pt x="1096" y="2391"/>
                    <a:pt x="1096" y="2391"/>
                  </a:cubicBezTo>
                  <a:cubicBezTo>
                    <a:pt x="1096" y="2391"/>
                    <a:pt x="1073" y="2414"/>
                    <a:pt x="1073" y="2414"/>
                  </a:cubicBezTo>
                  <a:cubicBezTo>
                    <a:pt x="1050" y="2437"/>
                    <a:pt x="1050" y="2437"/>
                    <a:pt x="1027" y="2460"/>
                  </a:cubicBezTo>
                  <a:cubicBezTo>
                    <a:pt x="982" y="2483"/>
                    <a:pt x="959" y="2528"/>
                    <a:pt x="913" y="2551"/>
                  </a:cubicBezTo>
                  <a:cubicBezTo>
                    <a:pt x="868" y="2574"/>
                    <a:pt x="845" y="2574"/>
                    <a:pt x="799" y="2597"/>
                  </a:cubicBezTo>
                  <a:lnTo>
                    <a:pt x="708" y="2597"/>
                  </a:lnTo>
                  <a:cubicBezTo>
                    <a:pt x="685" y="2597"/>
                    <a:pt x="662" y="2597"/>
                    <a:pt x="616" y="2574"/>
                  </a:cubicBezTo>
                  <a:cubicBezTo>
                    <a:pt x="594" y="2574"/>
                    <a:pt x="571" y="2551"/>
                    <a:pt x="525" y="2551"/>
                  </a:cubicBezTo>
                  <a:cubicBezTo>
                    <a:pt x="502" y="2505"/>
                    <a:pt x="457" y="2483"/>
                    <a:pt x="434" y="2460"/>
                  </a:cubicBezTo>
                  <a:cubicBezTo>
                    <a:pt x="388" y="2391"/>
                    <a:pt x="343" y="2346"/>
                    <a:pt x="320" y="2300"/>
                  </a:cubicBezTo>
                  <a:cubicBezTo>
                    <a:pt x="274" y="2209"/>
                    <a:pt x="251" y="2117"/>
                    <a:pt x="206" y="2003"/>
                  </a:cubicBezTo>
                  <a:cubicBezTo>
                    <a:pt x="183" y="1843"/>
                    <a:pt x="160" y="1661"/>
                    <a:pt x="160" y="1478"/>
                  </a:cubicBezTo>
                  <a:cubicBezTo>
                    <a:pt x="183" y="1273"/>
                    <a:pt x="206" y="1067"/>
                    <a:pt x="274" y="885"/>
                  </a:cubicBezTo>
                  <a:lnTo>
                    <a:pt x="251" y="885"/>
                  </a:lnTo>
                  <a:cubicBezTo>
                    <a:pt x="297" y="748"/>
                    <a:pt x="365" y="611"/>
                    <a:pt x="434" y="497"/>
                  </a:cubicBezTo>
                  <a:cubicBezTo>
                    <a:pt x="480" y="428"/>
                    <a:pt x="548" y="360"/>
                    <a:pt x="594" y="291"/>
                  </a:cubicBezTo>
                  <a:cubicBezTo>
                    <a:pt x="639" y="268"/>
                    <a:pt x="685" y="223"/>
                    <a:pt x="731" y="200"/>
                  </a:cubicBezTo>
                  <a:cubicBezTo>
                    <a:pt x="753" y="177"/>
                    <a:pt x="799" y="177"/>
                    <a:pt x="822" y="177"/>
                  </a:cubicBezTo>
                  <a:cubicBezTo>
                    <a:pt x="845" y="154"/>
                    <a:pt x="890" y="154"/>
                    <a:pt x="913" y="154"/>
                  </a:cubicBezTo>
                  <a:cubicBezTo>
                    <a:pt x="936" y="154"/>
                    <a:pt x="982" y="154"/>
                    <a:pt x="1005" y="177"/>
                  </a:cubicBezTo>
                  <a:cubicBezTo>
                    <a:pt x="1027" y="177"/>
                    <a:pt x="1073" y="200"/>
                    <a:pt x="1096" y="223"/>
                  </a:cubicBezTo>
                  <a:cubicBezTo>
                    <a:pt x="1141" y="246"/>
                    <a:pt x="1164" y="268"/>
                    <a:pt x="1187" y="291"/>
                  </a:cubicBezTo>
                  <a:cubicBezTo>
                    <a:pt x="1233" y="337"/>
                    <a:pt x="1278" y="405"/>
                    <a:pt x="1301" y="451"/>
                  </a:cubicBezTo>
                  <a:cubicBezTo>
                    <a:pt x="1324" y="497"/>
                    <a:pt x="1347" y="520"/>
                    <a:pt x="1347" y="565"/>
                  </a:cubicBezTo>
                  <a:cubicBezTo>
                    <a:pt x="1364" y="599"/>
                    <a:pt x="1393" y="620"/>
                    <a:pt x="1425" y="620"/>
                  </a:cubicBezTo>
                  <a:cubicBezTo>
                    <a:pt x="1437" y="620"/>
                    <a:pt x="1449" y="617"/>
                    <a:pt x="1461" y="611"/>
                  </a:cubicBezTo>
                  <a:cubicBezTo>
                    <a:pt x="1484" y="588"/>
                    <a:pt x="1507" y="542"/>
                    <a:pt x="1507" y="497"/>
                  </a:cubicBezTo>
                  <a:cubicBezTo>
                    <a:pt x="1461" y="428"/>
                    <a:pt x="1415" y="337"/>
                    <a:pt x="1370" y="268"/>
                  </a:cubicBezTo>
                  <a:cubicBezTo>
                    <a:pt x="1324" y="223"/>
                    <a:pt x="1278" y="154"/>
                    <a:pt x="1233" y="109"/>
                  </a:cubicBezTo>
                  <a:cubicBezTo>
                    <a:pt x="1187" y="86"/>
                    <a:pt x="1119" y="40"/>
                    <a:pt x="1073" y="17"/>
                  </a:cubicBezTo>
                  <a:lnTo>
                    <a:pt x="1005" y="17"/>
                  </a:lnTo>
                  <a:cubicBezTo>
                    <a:pt x="959" y="6"/>
                    <a:pt x="919" y="0"/>
                    <a:pt x="8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9875;p58">
              <a:extLst>
                <a:ext uri="{FF2B5EF4-FFF2-40B4-BE49-F238E27FC236}">
                  <a16:creationId xmlns:a16="http://schemas.microsoft.com/office/drawing/2014/main" id="{FCF33A41-342B-ECB3-2E25-7F3E496D4A62}"/>
                </a:ext>
              </a:extLst>
            </p:cNvPr>
            <p:cNvSpPr/>
            <p:nvPr/>
          </p:nvSpPr>
          <p:spPr>
            <a:xfrm>
              <a:off x="5238843" y="4164053"/>
              <a:ext cx="68864" cy="130144"/>
            </a:xfrm>
            <a:custGeom>
              <a:avLst/>
              <a:gdLst/>
              <a:ahLst/>
              <a:cxnLst/>
              <a:rect l="l" t="t" r="r" b="b"/>
              <a:pathLst>
                <a:path w="1462" h="2763" extrusionOk="0">
                  <a:moveTo>
                    <a:pt x="914" y="1"/>
                  </a:moveTo>
                  <a:cubicBezTo>
                    <a:pt x="845" y="1"/>
                    <a:pt x="754" y="1"/>
                    <a:pt x="685" y="47"/>
                  </a:cubicBezTo>
                  <a:cubicBezTo>
                    <a:pt x="617" y="92"/>
                    <a:pt x="549" y="115"/>
                    <a:pt x="503" y="184"/>
                  </a:cubicBezTo>
                  <a:cubicBezTo>
                    <a:pt x="434" y="229"/>
                    <a:pt x="389" y="298"/>
                    <a:pt x="343" y="366"/>
                  </a:cubicBezTo>
                  <a:cubicBezTo>
                    <a:pt x="252" y="503"/>
                    <a:pt x="160" y="640"/>
                    <a:pt x="115" y="800"/>
                  </a:cubicBezTo>
                  <a:cubicBezTo>
                    <a:pt x="69" y="960"/>
                    <a:pt x="46" y="1119"/>
                    <a:pt x="24" y="1279"/>
                  </a:cubicBezTo>
                  <a:cubicBezTo>
                    <a:pt x="1" y="1439"/>
                    <a:pt x="1" y="1576"/>
                    <a:pt x="1" y="1713"/>
                  </a:cubicBezTo>
                  <a:cubicBezTo>
                    <a:pt x="24" y="1873"/>
                    <a:pt x="46" y="2032"/>
                    <a:pt x="115" y="2192"/>
                  </a:cubicBezTo>
                  <a:cubicBezTo>
                    <a:pt x="160" y="2306"/>
                    <a:pt x="206" y="2420"/>
                    <a:pt x="297" y="2535"/>
                  </a:cubicBezTo>
                  <a:cubicBezTo>
                    <a:pt x="320" y="2580"/>
                    <a:pt x="366" y="2603"/>
                    <a:pt x="412" y="2649"/>
                  </a:cubicBezTo>
                  <a:cubicBezTo>
                    <a:pt x="434" y="2672"/>
                    <a:pt x="480" y="2694"/>
                    <a:pt x="526" y="2717"/>
                  </a:cubicBezTo>
                  <a:cubicBezTo>
                    <a:pt x="571" y="2740"/>
                    <a:pt x="617" y="2740"/>
                    <a:pt x="663" y="2763"/>
                  </a:cubicBezTo>
                  <a:lnTo>
                    <a:pt x="777" y="2763"/>
                  </a:lnTo>
                  <a:cubicBezTo>
                    <a:pt x="868" y="2740"/>
                    <a:pt x="937" y="2717"/>
                    <a:pt x="1005" y="2672"/>
                  </a:cubicBezTo>
                  <a:cubicBezTo>
                    <a:pt x="1051" y="2649"/>
                    <a:pt x="1096" y="2626"/>
                    <a:pt x="1119" y="2580"/>
                  </a:cubicBezTo>
                  <a:lnTo>
                    <a:pt x="1142" y="2580"/>
                  </a:lnTo>
                  <a:cubicBezTo>
                    <a:pt x="1165" y="2557"/>
                    <a:pt x="1165" y="2535"/>
                    <a:pt x="1188" y="2535"/>
                  </a:cubicBezTo>
                  <a:cubicBezTo>
                    <a:pt x="1188" y="2512"/>
                    <a:pt x="1188" y="2512"/>
                    <a:pt x="1188" y="2512"/>
                  </a:cubicBezTo>
                  <a:lnTo>
                    <a:pt x="1210" y="2512"/>
                  </a:lnTo>
                  <a:cubicBezTo>
                    <a:pt x="1233" y="2489"/>
                    <a:pt x="1210" y="2420"/>
                    <a:pt x="1188" y="2398"/>
                  </a:cubicBezTo>
                  <a:cubicBezTo>
                    <a:pt x="1178" y="2388"/>
                    <a:pt x="1161" y="2383"/>
                    <a:pt x="1142" y="2383"/>
                  </a:cubicBezTo>
                  <a:cubicBezTo>
                    <a:pt x="1116" y="2383"/>
                    <a:pt x="1087" y="2394"/>
                    <a:pt x="1074" y="2420"/>
                  </a:cubicBezTo>
                  <a:cubicBezTo>
                    <a:pt x="1051" y="2443"/>
                    <a:pt x="1051" y="2443"/>
                    <a:pt x="1028" y="2466"/>
                  </a:cubicBezTo>
                  <a:cubicBezTo>
                    <a:pt x="982" y="2489"/>
                    <a:pt x="937" y="2535"/>
                    <a:pt x="914" y="2557"/>
                  </a:cubicBezTo>
                  <a:cubicBezTo>
                    <a:pt x="868" y="2557"/>
                    <a:pt x="845" y="2580"/>
                    <a:pt x="800" y="2580"/>
                  </a:cubicBezTo>
                  <a:cubicBezTo>
                    <a:pt x="777" y="2603"/>
                    <a:pt x="754" y="2603"/>
                    <a:pt x="708" y="2603"/>
                  </a:cubicBezTo>
                  <a:cubicBezTo>
                    <a:pt x="685" y="2603"/>
                    <a:pt x="663" y="2603"/>
                    <a:pt x="617" y="2580"/>
                  </a:cubicBezTo>
                  <a:cubicBezTo>
                    <a:pt x="594" y="2580"/>
                    <a:pt x="571" y="2557"/>
                    <a:pt x="549" y="2535"/>
                  </a:cubicBezTo>
                  <a:cubicBezTo>
                    <a:pt x="503" y="2512"/>
                    <a:pt x="480" y="2489"/>
                    <a:pt x="434" y="2466"/>
                  </a:cubicBezTo>
                  <a:cubicBezTo>
                    <a:pt x="434" y="2443"/>
                    <a:pt x="434" y="2443"/>
                    <a:pt x="412" y="2443"/>
                  </a:cubicBezTo>
                  <a:cubicBezTo>
                    <a:pt x="389" y="2398"/>
                    <a:pt x="366" y="2352"/>
                    <a:pt x="320" y="2306"/>
                  </a:cubicBezTo>
                  <a:cubicBezTo>
                    <a:pt x="275" y="2192"/>
                    <a:pt x="229" y="2101"/>
                    <a:pt x="206" y="1987"/>
                  </a:cubicBezTo>
                  <a:cubicBezTo>
                    <a:pt x="183" y="1827"/>
                    <a:pt x="160" y="1644"/>
                    <a:pt x="160" y="1485"/>
                  </a:cubicBezTo>
                  <a:cubicBezTo>
                    <a:pt x="183" y="1279"/>
                    <a:pt x="206" y="1074"/>
                    <a:pt x="275" y="868"/>
                  </a:cubicBezTo>
                  <a:cubicBezTo>
                    <a:pt x="320" y="731"/>
                    <a:pt x="366" y="617"/>
                    <a:pt x="434" y="480"/>
                  </a:cubicBezTo>
                  <a:cubicBezTo>
                    <a:pt x="480" y="412"/>
                    <a:pt x="549" y="366"/>
                    <a:pt x="594" y="298"/>
                  </a:cubicBezTo>
                  <a:cubicBezTo>
                    <a:pt x="640" y="252"/>
                    <a:pt x="685" y="229"/>
                    <a:pt x="731" y="206"/>
                  </a:cubicBezTo>
                  <a:cubicBezTo>
                    <a:pt x="754" y="184"/>
                    <a:pt x="800" y="184"/>
                    <a:pt x="822" y="161"/>
                  </a:cubicBezTo>
                  <a:lnTo>
                    <a:pt x="914" y="161"/>
                  </a:lnTo>
                  <a:cubicBezTo>
                    <a:pt x="959" y="161"/>
                    <a:pt x="982" y="161"/>
                    <a:pt x="1005" y="184"/>
                  </a:cubicBezTo>
                  <a:cubicBezTo>
                    <a:pt x="1051" y="184"/>
                    <a:pt x="1074" y="206"/>
                    <a:pt x="1096" y="206"/>
                  </a:cubicBezTo>
                  <a:cubicBezTo>
                    <a:pt x="1142" y="229"/>
                    <a:pt x="1165" y="275"/>
                    <a:pt x="1188" y="298"/>
                  </a:cubicBezTo>
                  <a:cubicBezTo>
                    <a:pt x="1233" y="343"/>
                    <a:pt x="1279" y="389"/>
                    <a:pt x="1302" y="457"/>
                  </a:cubicBezTo>
                  <a:cubicBezTo>
                    <a:pt x="1302" y="457"/>
                    <a:pt x="1302" y="480"/>
                    <a:pt x="1325" y="480"/>
                  </a:cubicBezTo>
                  <a:cubicBezTo>
                    <a:pt x="1325" y="503"/>
                    <a:pt x="1325" y="503"/>
                    <a:pt x="1347" y="526"/>
                  </a:cubicBezTo>
                  <a:lnTo>
                    <a:pt x="1416" y="526"/>
                  </a:lnTo>
                  <a:cubicBezTo>
                    <a:pt x="1439" y="503"/>
                    <a:pt x="1462" y="503"/>
                    <a:pt x="1462" y="480"/>
                  </a:cubicBezTo>
                  <a:cubicBezTo>
                    <a:pt x="1462" y="457"/>
                    <a:pt x="1462" y="435"/>
                    <a:pt x="1462" y="412"/>
                  </a:cubicBezTo>
                  <a:cubicBezTo>
                    <a:pt x="1393" y="275"/>
                    <a:pt x="1302" y="138"/>
                    <a:pt x="1165" y="69"/>
                  </a:cubicBezTo>
                  <a:cubicBezTo>
                    <a:pt x="1119" y="47"/>
                    <a:pt x="1096" y="47"/>
                    <a:pt x="1074" y="24"/>
                  </a:cubicBezTo>
                  <a:cubicBezTo>
                    <a:pt x="1028" y="1"/>
                    <a:pt x="982" y="1"/>
                    <a:pt x="9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9876;p58">
              <a:extLst>
                <a:ext uri="{FF2B5EF4-FFF2-40B4-BE49-F238E27FC236}">
                  <a16:creationId xmlns:a16="http://schemas.microsoft.com/office/drawing/2014/main" id="{73E1445D-3374-8479-E025-17FC5A9BA966}"/>
                </a:ext>
              </a:extLst>
            </p:cNvPr>
            <p:cNvSpPr/>
            <p:nvPr/>
          </p:nvSpPr>
          <p:spPr>
            <a:xfrm>
              <a:off x="5124897" y="3679165"/>
              <a:ext cx="104332" cy="177435"/>
            </a:xfrm>
            <a:custGeom>
              <a:avLst/>
              <a:gdLst/>
              <a:ahLst/>
              <a:cxnLst/>
              <a:rect l="l" t="t" r="r" b="b"/>
              <a:pathLst>
                <a:path w="2215" h="3767" extrusionOk="0">
                  <a:moveTo>
                    <a:pt x="2055" y="1"/>
                  </a:moveTo>
                  <a:cubicBezTo>
                    <a:pt x="2009" y="46"/>
                    <a:pt x="1940" y="69"/>
                    <a:pt x="1895" y="115"/>
                  </a:cubicBezTo>
                  <a:cubicBezTo>
                    <a:pt x="1552" y="389"/>
                    <a:pt x="1256" y="686"/>
                    <a:pt x="959" y="1028"/>
                  </a:cubicBezTo>
                  <a:cubicBezTo>
                    <a:pt x="708" y="1347"/>
                    <a:pt x="457" y="1690"/>
                    <a:pt x="274" y="2055"/>
                  </a:cubicBezTo>
                  <a:cubicBezTo>
                    <a:pt x="183" y="2238"/>
                    <a:pt x="114" y="2397"/>
                    <a:pt x="69" y="2580"/>
                  </a:cubicBezTo>
                  <a:cubicBezTo>
                    <a:pt x="23" y="2717"/>
                    <a:pt x="0" y="2877"/>
                    <a:pt x="23" y="3037"/>
                  </a:cubicBezTo>
                  <a:cubicBezTo>
                    <a:pt x="46" y="3173"/>
                    <a:pt x="69" y="3333"/>
                    <a:pt x="160" y="3447"/>
                  </a:cubicBezTo>
                  <a:cubicBezTo>
                    <a:pt x="228" y="3562"/>
                    <a:pt x="320" y="3653"/>
                    <a:pt x="434" y="3698"/>
                  </a:cubicBezTo>
                  <a:cubicBezTo>
                    <a:pt x="480" y="3721"/>
                    <a:pt x="502" y="3744"/>
                    <a:pt x="525" y="3744"/>
                  </a:cubicBezTo>
                  <a:cubicBezTo>
                    <a:pt x="571" y="3744"/>
                    <a:pt x="617" y="3767"/>
                    <a:pt x="639" y="3767"/>
                  </a:cubicBezTo>
                  <a:cubicBezTo>
                    <a:pt x="731" y="3767"/>
                    <a:pt x="799" y="3767"/>
                    <a:pt x="890" y="3744"/>
                  </a:cubicBezTo>
                  <a:cubicBezTo>
                    <a:pt x="982" y="3721"/>
                    <a:pt x="1073" y="3698"/>
                    <a:pt x="1141" y="3653"/>
                  </a:cubicBezTo>
                  <a:cubicBezTo>
                    <a:pt x="1256" y="3607"/>
                    <a:pt x="1370" y="3539"/>
                    <a:pt x="1461" y="3470"/>
                  </a:cubicBezTo>
                  <a:cubicBezTo>
                    <a:pt x="1484" y="3425"/>
                    <a:pt x="1484" y="3379"/>
                    <a:pt x="1461" y="3356"/>
                  </a:cubicBezTo>
                  <a:cubicBezTo>
                    <a:pt x="1450" y="3333"/>
                    <a:pt x="1427" y="3322"/>
                    <a:pt x="1404" y="3322"/>
                  </a:cubicBezTo>
                  <a:cubicBezTo>
                    <a:pt x="1381" y="3322"/>
                    <a:pt x="1358" y="3333"/>
                    <a:pt x="1347" y="3356"/>
                  </a:cubicBezTo>
                  <a:cubicBezTo>
                    <a:pt x="1324" y="3356"/>
                    <a:pt x="1301" y="3379"/>
                    <a:pt x="1301" y="3402"/>
                  </a:cubicBezTo>
                  <a:cubicBezTo>
                    <a:pt x="1210" y="3447"/>
                    <a:pt x="1119" y="3493"/>
                    <a:pt x="1027" y="3539"/>
                  </a:cubicBezTo>
                  <a:cubicBezTo>
                    <a:pt x="959" y="3562"/>
                    <a:pt x="868" y="3584"/>
                    <a:pt x="799" y="3607"/>
                  </a:cubicBezTo>
                  <a:lnTo>
                    <a:pt x="617" y="3607"/>
                  </a:lnTo>
                  <a:cubicBezTo>
                    <a:pt x="594" y="3584"/>
                    <a:pt x="548" y="3584"/>
                    <a:pt x="502" y="3562"/>
                  </a:cubicBezTo>
                  <a:cubicBezTo>
                    <a:pt x="480" y="3562"/>
                    <a:pt x="434" y="3539"/>
                    <a:pt x="411" y="3493"/>
                  </a:cubicBezTo>
                  <a:cubicBezTo>
                    <a:pt x="365" y="3470"/>
                    <a:pt x="343" y="3447"/>
                    <a:pt x="320" y="3425"/>
                  </a:cubicBezTo>
                  <a:cubicBezTo>
                    <a:pt x="297" y="3379"/>
                    <a:pt x="274" y="3333"/>
                    <a:pt x="251" y="3288"/>
                  </a:cubicBezTo>
                  <a:cubicBezTo>
                    <a:pt x="206" y="3219"/>
                    <a:pt x="206" y="3128"/>
                    <a:pt x="183" y="3059"/>
                  </a:cubicBezTo>
                  <a:cubicBezTo>
                    <a:pt x="183" y="2953"/>
                    <a:pt x="183" y="2866"/>
                    <a:pt x="183" y="2763"/>
                  </a:cubicBezTo>
                  <a:cubicBezTo>
                    <a:pt x="206" y="2626"/>
                    <a:pt x="251" y="2512"/>
                    <a:pt x="297" y="2397"/>
                  </a:cubicBezTo>
                  <a:cubicBezTo>
                    <a:pt x="480" y="1987"/>
                    <a:pt x="708" y="1599"/>
                    <a:pt x="982" y="1256"/>
                  </a:cubicBezTo>
                  <a:cubicBezTo>
                    <a:pt x="1301" y="845"/>
                    <a:pt x="1666" y="503"/>
                    <a:pt x="2055" y="183"/>
                  </a:cubicBezTo>
                  <a:cubicBezTo>
                    <a:pt x="2123" y="161"/>
                    <a:pt x="2169" y="115"/>
                    <a:pt x="2214" y="69"/>
                  </a:cubicBezTo>
                  <a:cubicBezTo>
                    <a:pt x="2169" y="46"/>
                    <a:pt x="2100" y="24"/>
                    <a:pt x="20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9877;p58">
              <a:extLst>
                <a:ext uri="{FF2B5EF4-FFF2-40B4-BE49-F238E27FC236}">
                  <a16:creationId xmlns:a16="http://schemas.microsoft.com/office/drawing/2014/main" id="{D6793343-4F38-0D90-9C28-7658271A4645}"/>
                </a:ext>
              </a:extLst>
            </p:cNvPr>
            <p:cNvSpPr/>
            <p:nvPr/>
          </p:nvSpPr>
          <p:spPr>
            <a:xfrm>
              <a:off x="5133470" y="3823256"/>
              <a:ext cx="47" cy="47"/>
            </a:xfrm>
            <a:custGeom>
              <a:avLst/>
              <a:gdLst/>
              <a:ahLst/>
              <a:cxnLst/>
              <a:rect l="l" t="t" r="r" b="b"/>
              <a:pathLst>
                <a:path w="1" h="1" extrusionOk="0">
                  <a:moveTo>
                    <a:pt x="1" y="0"/>
                  </a:moveTo>
                  <a:lnTo>
                    <a:pt x="1" y="0"/>
                  </a:ln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9878;p58">
              <a:extLst>
                <a:ext uri="{FF2B5EF4-FFF2-40B4-BE49-F238E27FC236}">
                  <a16:creationId xmlns:a16="http://schemas.microsoft.com/office/drawing/2014/main" id="{46DC5C92-1C0E-820C-F56B-9F53451069F9}"/>
                </a:ext>
              </a:extLst>
            </p:cNvPr>
            <p:cNvSpPr/>
            <p:nvPr/>
          </p:nvSpPr>
          <p:spPr>
            <a:xfrm>
              <a:off x="5161450" y="3849069"/>
              <a:ext cx="47" cy="47"/>
            </a:xfrm>
            <a:custGeom>
              <a:avLst/>
              <a:gdLst/>
              <a:ahLst/>
              <a:cxnLst/>
              <a:rect l="l" t="t" r="r" b="b"/>
              <a:pathLst>
                <a:path w="1" h="1" extrusionOk="0">
                  <a:moveTo>
                    <a:pt x="0" y="0"/>
                  </a:moveTo>
                  <a:lnTo>
                    <a:pt x="0" y="0"/>
                  </a:ln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9879;p58">
              <a:extLst>
                <a:ext uri="{FF2B5EF4-FFF2-40B4-BE49-F238E27FC236}">
                  <a16:creationId xmlns:a16="http://schemas.microsoft.com/office/drawing/2014/main" id="{B77FE439-072E-3757-6496-346EB3EC8D31}"/>
                </a:ext>
              </a:extLst>
            </p:cNvPr>
            <p:cNvSpPr/>
            <p:nvPr/>
          </p:nvSpPr>
          <p:spPr>
            <a:xfrm>
              <a:off x="5133470" y="3823256"/>
              <a:ext cx="47" cy="47"/>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9880;p58">
              <a:extLst>
                <a:ext uri="{FF2B5EF4-FFF2-40B4-BE49-F238E27FC236}">
                  <a16:creationId xmlns:a16="http://schemas.microsoft.com/office/drawing/2014/main" id="{BFF78C7C-4638-AEC5-E5D0-865A6E1DB4BA}"/>
                </a:ext>
              </a:extLst>
            </p:cNvPr>
            <p:cNvSpPr/>
            <p:nvPr/>
          </p:nvSpPr>
          <p:spPr>
            <a:xfrm>
              <a:off x="5133470" y="3823256"/>
              <a:ext cx="47" cy="4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9881;p58">
              <a:extLst>
                <a:ext uri="{FF2B5EF4-FFF2-40B4-BE49-F238E27FC236}">
                  <a16:creationId xmlns:a16="http://schemas.microsoft.com/office/drawing/2014/main" id="{6485ACF5-E57D-CD24-7AB9-20D766E03006}"/>
                </a:ext>
              </a:extLst>
            </p:cNvPr>
            <p:cNvSpPr/>
            <p:nvPr/>
          </p:nvSpPr>
          <p:spPr>
            <a:xfrm>
              <a:off x="5162534" y="3849069"/>
              <a:ext cx="47" cy="47"/>
            </a:xfrm>
            <a:custGeom>
              <a:avLst/>
              <a:gdLst/>
              <a:ahLst/>
              <a:cxnLst/>
              <a:rect l="l" t="t" r="r" b="b"/>
              <a:pathLst>
                <a:path w="1" h="1" extrusionOk="0">
                  <a:moveTo>
                    <a:pt x="0" y="0"/>
                  </a:moveTo>
                  <a:lnTo>
                    <a:pt x="0" y="0"/>
                  </a:lnTo>
                  <a:lnTo>
                    <a:pt x="0" y="0"/>
                  </a:ln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9882;p58">
              <a:extLst>
                <a:ext uri="{FF2B5EF4-FFF2-40B4-BE49-F238E27FC236}">
                  <a16:creationId xmlns:a16="http://schemas.microsoft.com/office/drawing/2014/main" id="{EDD8B039-0763-A598-0009-5819431BA6FF}"/>
                </a:ext>
              </a:extLst>
            </p:cNvPr>
            <p:cNvSpPr/>
            <p:nvPr/>
          </p:nvSpPr>
          <p:spPr>
            <a:xfrm>
              <a:off x="5161450" y="3849069"/>
              <a:ext cx="1130" cy="47"/>
            </a:xfrm>
            <a:custGeom>
              <a:avLst/>
              <a:gdLst/>
              <a:ahLst/>
              <a:cxnLst/>
              <a:rect l="l" t="t" r="r" b="b"/>
              <a:pathLst>
                <a:path w="24" h="1" extrusionOk="0">
                  <a:moveTo>
                    <a:pt x="0" y="0"/>
                  </a:moveTo>
                  <a:lnTo>
                    <a:pt x="0" y="0"/>
                  </a:lnTo>
                  <a:cubicBezTo>
                    <a:pt x="0" y="0"/>
                    <a:pt x="23" y="0"/>
                    <a:pt x="23" y="0"/>
                  </a:cubicBezTo>
                  <a:cubicBezTo>
                    <a:pt x="23" y="0"/>
                    <a:pt x="0" y="0"/>
                    <a:pt x="0" y="0"/>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9883;p58">
              <a:extLst>
                <a:ext uri="{FF2B5EF4-FFF2-40B4-BE49-F238E27FC236}">
                  <a16:creationId xmlns:a16="http://schemas.microsoft.com/office/drawing/2014/main" id="{BC6BB39C-9374-A092-F072-2A92C63C3A5A}"/>
                </a:ext>
              </a:extLst>
            </p:cNvPr>
            <p:cNvSpPr/>
            <p:nvPr/>
          </p:nvSpPr>
          <p:spPr>
            <a:xfrm>
              <a:off x="5146377" y="3838282"/>
              <a:ext cx="111868" cy="140083"/>
            </a:xfrm>
            <a:custGeom>
              <a:avLst/>
              <a:gdLst/>
              <a:ahLst/>
              <a:cxnLst/>
              <a:rect l="l" t="t" r="r" b="b"/>
              <a:pathLst>
                <a:path w="2375" h="2974" extrusionOk="0">
                  <a:moveTo>
                    <a:pt x="982" y="1"/>
                  </a:moveTo>
                  <a:cubicBezTo>
                    <a:pt x="959" y="1"/>
                    <a:pt x="937" y="1"/>
                    <a:pt x="914" y="24"/>
                  </a:cubicBezTo>
                  <a:cubicBezTo>
                    <a:pt x="663" y="343"/>
                    <a:pt x="412" y="663"/>
                    <a:pt x="229" y="1028"/>
                  </a:cubicBezTo>
                  <a:cubicBezTo>
                    <a:pt x="138" y="1211"/>
                    <a:pt x="69" y="1416"/>
                    <a:pt x="24" y="1622"/>
                  </a:cubicBezTo>
                  <a:cubicBezTo>
                    <a:pt x="1" y="1713"/>
                    <a:pt x="1" y="1804"/>
                    <a:pt x="1" y="1895"/>
                  </a:cubicBezTo>
                  <a:cubicBezTo>
                    <a:pt x="1" y="2010"/>
                    <a:pt x="1" y="2101"/>
                    <a:pt x="24" y="2215"/>
                  </a:cubicBezTo>
                  <a:cubicBezTo>
                    <a:pt x="46" y="2283"/>
                    <a:pt x="69" y="2375"/>
                    <a:pt x="92" y="2443"/>
                  </a:cubicBezTo>
                  <a:cubicBezTo>
                    <a:pt x="138" y="2512"/>
                    <a:pt x="183" y="2580"/>
                    <a:pt x="229" y="2649"/>
                  </a:cubicBezTo>
                  <a:cubicBezTo>
                    <a:pt x="320" y="2740"/>
                    <a:pt x="434" y="2831"/>
                    <a:pt x="549" y="2877"/>
                  </a:cubicBezTo>
                  <a:cubicBezTo>
                    <a:pt x="716" y="2947"/>
                    <a:pt x="893" y="2974"/>
                    <a:pt x="1072" y="2974"/>
                  </a:cubicBezTo>
                  <a:cubicBezTo>
                    <a:pt x="1186" y="2974"/>
                    <a:pt x="1301" y="2963"/>
                    <a:pt x="1416" y="2945"/>
                  </a:cubicBezTo>
                  <a:cubicBezTo>
                    <a:pt x="1576" y="2900"/>
                    <a:pt x="1735" y="2854"/>
                    <a:pt x="1872" y="2786"/>
                  </a:cubicBezTo>
                  <a:cubicBezTo>
                    <a:pt x="2055" y="2694"/>
                    <a:pt x="2215" y="2580"/>
                    <a:pt x="2352" y="2443"/>
                  </a:cubicBezTo>
                  <a:cubicBezTo>
                    <a:pt x="2375" y="2398"/>
                    <a:pt x="2375" y="2352"/>
                    <a:pt x="2352" y="2329"/>
                  </a:cubicBezTo>
                  <a:cubicBezTo>
                    <a:pt x="2329" y="2306"/>
                    <a:pt x="2306" y="2295"/>
                    <a:pt x="2286" y="2295"/>
                  </a:cubicBezTo>
                  <a:cubicBezTo>
                    <a:pt x="2266" y="2295"/>
                    <a:pt x="2249" y="2306"/>
                    <a:pt x="2238" y="2329"/>
                  </a:cubicBezTo>
                  <a:cubicBezTo>
                    <a:pt x="2169" y="2375"/>
                    <a:pt x="2101" y="2443"/>
                    <a:pt x="2032" y="2489"/>
                  </a:cubicBezTo>
                  <a:cubicBezTo>
                    <a:pt x="1918" y="2580"/>
                    <a:pt x="1804" y="2649"/>
                    <a:pt x="1667" y="2694"/>
                  </a:cubicBezTo>
                  <a:cubicBezTo>
                    <a:pt x="1530" y="2740"/>
                    <a:pt x="1393" y="2786"/>
                    <a:pt x="1233" y="2808"/>
                  </a:cubicBezTo>
                  <a:cubicBezTo>
                    <a:pt x="1176" y="2820"/>
                    <a:pt x="1119" y="2826"/>
                    <a:pt x="1059" y="2826"/>
                  </a:cubicBezTo>
                  <a:cubicBezTo>
                    <a:pt x="999" y="2826"/>
                    <a:pt x="937" y="2820"/>
                    <a:pt x="868" y="2808"/>
                  </a:cubicBezTo>
                  <a:cubicBezTo>
                    <a:pt x="777" y="2786"/>
                    <a:pt x="708" y="2763"/>
                    <a:pt x="617" y="2740"/>
                  </a:cubicBezTo>
                  <a:cubicBezTo>
                    <a:pt x="549" y="2717"/>
                    <a:pt x="503" y="2671"/>
                    <a:pt x="457" y="2649"/>
                  </a:cubicBezTo>
                  <a:cubicBezTo>
                    <a:pt x="412" y="2603"/>
                    <a:pt x="366" y="2557"/>
                    <a:pt x="320" y="2512"/>
                  </a:cubicBezTo>
                  <a:cubicBezTo>
                    <a:pt x="297" y="2466"/>
                    <a:pt x="252" y="2398"/>
                    <a:pt x="229" y="2329"/>
                  </a:cubicBezTo>
                  <a:cubicBezTo>
                    <a:pt x="206" y="2261"/>
                    <a:pt x="183" y="2169"/>
                    <a:pt x="161" y="2101"/>
                  </a:cubicBezTo>
                  <a:cubicBezTo>
                    <a:pt x="161" y="1987"/>
                    <a:pt x="161" y="1850"/>
                    <a:pt x="161" y="1736"/>
                  </a:cubicBezTo>
                  <a:cubicBezTo>
                    <a:pt x="183" y="1576"/>
                    <a:pt x="252" y="1393"/>
                    <a:pt x="320" y="1233"/>
                  </a:cubicBezTo>
                  <a:cubicBezTo>
                    <a:pt x="457" y="891"/>
                    <a:pt x="685" y="549"/>
                    <a:pt x="937" y="252"/>
                  </a:cubicBezTo>
                  <a:cubicBezTo>
                    <a:pt x="959" y="206"/>
                    <a:pt x="1005" y="161"/>
                    <a:pt x="1028" y="138"/>
                  </a:cubicBezTo>
                  <a:cubicBezTo>
                    <a:pt x="1051" y="115"/>
                    <a:pt x="1051" y="92"/>
                    <a:pt x="1051" y="69"/>
                  </a:cubicBezTo>
                  <a:cubicBezTo>
                    <a:pt x="1051" y="47"/>
                    <a:pt x="1051" y="24"/>
                    <a:pt x="1028" y="24"/>
                  </a:cubicBezTo>
                  <a:cubicBezTo>
                    <a:pt x="1028" y="1"/>
                    <a:pt x="1005" y="1"/>
                    <a:pt x="9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9884;p58">
              <a:extLst>
                <a:ext uri="{FF2B5EF4-FFF2-40B4-BE49-F238E27FC236}">
                  <a16:creationId xmlns:a16="http://schemas.microsoft.com/office/drawing/2014/main" id="{558657F9-1DBC-1C0B-4D4B-25F99FDDBC88}"/>
                </a:ext>
              </a:extLst>
            </p:cNvPr>
            <p:cNvSpPr/>
            <p:nvPr/>
          </p:nvSpPr>
          <p:spPr>
            <a:xfrm>
              <a:off x="5221650" y="3947987"/>
              <a:ext cx="194628" cy="184312"/>
            </a:xfrm>
            <a:custGeom>
              <a:avLst/>
              <a:gdLst/>
              <a:ahLst/>
              <a:cxnLst/>
              <a:rect l="l" t="t" r="r" b="b"/>
              <a:pathLst>
                <a:path w="4132" h="3913" extrusionOk="0">
                  <a:moveTo>
                    <a:pt x="179" y="2285"/>
                  </a:moveTo>
                  <a:lnTo>
                    <a:pt x="179" y="2285"/>
                  </a:lnTo>
                  <a:cubicBezTo>
                    <a:pt x="180" y="2292"/>
                    <a:pt x="182" y="2298"/>
                    <a:pt x="183" y="2305"/>
                  </a:cubicBezTo>
                  <a:cubicBezTo>
                    <a:pt x="183" y="2293"/>
                    <a:pt x="183" y="2287"/>
                    <a:pt x="179" y="2285"/>
                  </a:cubicBezTo>
                  <a:close/>
                  <a:moveTo>
                    <a:pt x="731" y="0"/>
                  </a:moveTo>
                  <a:cubicBezTo>
                    <a:pt x="708" y="23"/>
                    <a:pt x="685" y="23"/>
                    <a:pt x="662" y="46"/>
                  </a:cubicBezTo>
                  <a:cubicBezTo>
                    <a:pt x="480" y="320"/>
                    <a:pt x="320" y="616"/>
                    <a:pt x="206" y="936"/>
                  </a:cubicBezTo>
                  <a:cubicBezTo>
                    <a:pt x="69" y="1255"/>
                    <a:pt x="1" y="1598"/>
                    <a:pt x="1" y="1963"/>
                  </a:cubicBezTo>
                  <a:cubicBezTo>
                    <a:pt x="1" y="2123"/>
                    <a:pt x="1" y="2283"/>
                    <a:pt x="46" y="2442"/>
                  </a:cubicBezTo>
                  <a:cubicBezTo>
                    <a:pt x="69" y="2602"/>
                    <a:pt x="137" y="2762"/>
                    <a:pt x="206" y="2922"/>
                  </a:cubicBezTo>
                  <a:cubicBezTo>
                    <a:pt x="366" y="3218"/>
                    <a:pt x="617" y="3470"/>
                    <a:pt x="914" y="3629"/>
                  </a:cubicBezTo>
                  <a:cubicBezTo>
                    <a:pt x="1050" y="3698"/>
                    <a:pt x="1165" y="3766"/>
                    <a:pt x="1302" y="3812"/>
                  </a:cubicBezTo>
                  <a:cubicBezTo>
                    <a:pt x="1439" y="3858"/>
                    <a:pt x="1598" y="3880"/>
                    <a:pt x="1735" y="3903"/>
                  </a:cubicBezTo>
                  <a:cubicBezTo>
                    <a:pt x="1815" y="3909"/>
                    <a:pt x="1896" y="3912"/>
                    <a:pt x="1978" y="3912"/>
                  </a:cubicBezTo>
                  <a:cubicBezTo>
                    <a:pt x="2202" y="3912"/>
                    <a:pt x="2431" y="3891"/>
                    <a:pt x="2648" y="3858"/>
                  </a:cubicBezTo>
                  <a:cubicBezTo>
                    <a:pt x="2922" y="3789"/>
                    <a:pt x="3196" y="3675"/>
                    <a:pt x="3447" y="3515"/>
                  </a:cubicBezTo>
                  <a:cubicBezTo>
                    <a:pt x="3561" y="3447"/>
                    <a:pt x="3675" y="3355"/>
                    <a:pt x="3790" y="3264"/>
                  </a:cubicBezTo>
                  <a:cubicBezTo>
                    <a:pt x="3904" y="3150"/>
                    <a:pt x="4018" y="3013"/>
                    <a:pt x="4109" y="2876"/>
                  </a:cubicBezTo>
                  <a:cubicBezTo>
                    <a:pt x="4132" y="2830"/>
                    <a:pt x="4109" y="2785"/>
                    <a:pt x="4086" y="2762"/>
                  </a:cubicBezTo>
                  <a:cubicBezTo>
                    <a:pt x="4073" y="2755"/>
                    <a:pt x="4060" y="2752"/>
                    <a:pt x="4047" y="2752"/>
                  </a:cubicBezTo>
                  <a:cubicBezTo>
                    <a:pt x="4016" y="2752"/>
                    <a:pt x="3988" y="2769"/>
                    <a:pt x="3972" y="2785"/>
                  </a:cubicBezTo>
                  <a:cubicBezTo>
                    <a:pt x="3926" y="2853"/>
                    <a:pt x="3904" y="2899"/>
                    <a:pt x="3858" y="2945"/>
                  </a:cubicBezTo>
                  <a:cubicBezTo>
                    <a:pt x="3744" y="3082"/>
                    <a:pt x="3630" y="3196"/>
                    <a:pt x="3493" y="3310"/>
                  </a:cubicBezTo>
                  <a:cubicBezTo>
                    <a:pt x="3493" y="3287"/>
                    <a:pt x="3493" y="3287"/>
                    <a:pt x="3493" y="3287"/>
                  </a:cubicBezTo>
                  <a:cubicBezTo>
                    <a:pt x="3356" y="3401"/>
                    <a:pt x="3173" y="3492"/>
                    <a:pt x="3013" y="3561"/>
                  </a:cubicBezTo>
                  <a:cubicBezTo>
                    <a:pt x="2808" y="3652"/>
                    <a:pt x="2580" y="3698"/>
                    <a:pt x="2374" y="3743"/>
                  </a:cubicBezTo>
                  <a:cubicBezTo>
                    <a:pt x="2260" y="3755"/>
                    <a:pt x="2152" y="3761"/>
                    <a:pt x="2043" y="3761"/>
                  </a:cubicBezTo>
                  <a:cubicBezTo>
                    <a:pt x="1935" y="3761"/>
                    <a:pt x="1827" y="3755"/>
                    <a:pt x="1712" y="3743"/>
                  </a:cubicBezTo>
                  <a:lnTo>
                    <a:pt x="1735" y="3743"/>
                  </a:lnTo>
                  <a:cubicBezTo>
                    <a:pt x="1530" y="3721"/>
                    <a:pt x="1347" y="3652"/>
                    <a:pt x="1165" y="3584"/>
                  </a:cubicBezTo>
                  <a:lnTo>
                    <a:pt x="1187" y="3584"/>
                  </a:lnTo>
                  <a:cubicBezTo>
                    <a:pt x="1028" y="3515"/>
                    <a:pt x="868" y="3424"/>
                    <a:pt x="731" y="3333"/>
                  </a:cubicBezTo>
                  <a:cubicBezTo>
                    <a:pt x="640" y="3241"/>
                    <a:pt x="571" y="3173"/>
                    <a:pt x="480" y="3059"/>
                  </a:cubicBezTo>
                  <a:cubicBezTo>
                    <a:pt x="411" y="2967"/>
                    <a:pt x="343" y="2830"/>
                    <a:pt x="274" y="2716"/>
                  </a:cubicBezTo>
                  <a:cubicBezTo>
                    <a:pt x="229" y="2579"/>
                    <a:pt x="183" y="2420"/>
                    <a:pt x="160" y="2283"/>
                  </a:cubicBezTo>
                  <a:cubicBezTo>
                    <a:pt x="170" y="2283"/>
                    <a:pt x="176" y="2283"/>
                    <a:pt x="179" y="2285"/>
                  </a:cubicBezTo>
                  <a:lnTo>
                    <a:pt x="179" y="2285"/>
                  </a:lnTo>
                  <a:cubicBezTo>
                    <a:pt x="139" y="2065"/>
                    <a:pt x="161" y="1865"/>
                    <a:pt x="183" y="1644"/>
                  </a:cubicBezTo>
                  <a:cubicBezTo>
                    <a:pt x="229" y="1370"/>
                    <a:pt x="297" y="1096"/>
                    <a:pt x="411" y="822"/>
                  </a:cubicBezTo>
                  <a:cubicBezTo>
                    <a:pt x="411" y="822"/>
                    <a:pt x="411" y="845"/>
                    <a:pt x="411" y="845"/>
                  </a:cubicBezTo>
                  <a:cubicBezTo>
                    <a:pt x="525" y="594"/>
                    <a:pt x="640" y="342"/>
                    <a:pt x="799" y="137"/>
                  </a:cubicBezTo>
                  <a:cubicBezTo>
                    <a:pt x="845" y="91"/>
                    <a:pt x="822" y="46"/>
                    <a:pt x="777" y="23"/>
                  </a:cubicBezTo>
                  <a:cubicBezTo>
                    <a:pt x="777" y="0"/>
                    <a:pt x="754" y="0"/>
                    <a:pt x="7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9885;p58">
              <a:extLst>
                <a:ext uri="{FF2B5EF4-FFF2-40B4-BE49-F238E27FC236}">
                  <a16:creationId xmlns:a16="http://schemas.microsoft.com/office/drawing/2014/main" id="{E1540AE1-11A3-A646-3BDA-A1550974960C}"/>
                </a:ext>
              </a:extLst>
            </p:cNvPr>
            <p:cNvSpPr/>
            <p:nvPr/>
          </p:nvSpPr>
          <p:spPr>
            <a:xfrm>
              <a:off x="5710879" y="3845818"/>
              <a:ext cx="79603" cy="140884"/>
            </a:xfrm>
            <a:custGeom>
              <a:avLst/>
              <a:gdLst/>
              <a:ahLst/>
              <a:cxnLst/>
              <a:rect l="l" t="t" r="r" b="b"/>
              <a:pathLst>
                <a:path w="1690" h="2991" extrusionOk="0">
                  <a:moveTo>
                    <a:pt x="1210" y="1"/>
                  </a:moveTo>
                  <a:lnTo>
                    <a:pt x="1210" y="1"/>
                  </a:lnTo>
                  <a:cubicBezTo>
                    <a:pt x="1278" y="183"/>
                    <a:pt x="1324" y="343"/>
                    <a:pt x="1370" y="526"/>
                  </a:cubicBezTo>
                  <a:cubicBezTo>
                    <a:pt x="1370" y="526"/>
                    <a:pt x="1370" y="526"/>
                    <a:pt x="1370" y="503"/>
                  </a:cubicBezTo>
                  <a:cubicBezTo>
                    <a:pt x="1461" y="959"/>
                    <a:pt x="1529" y="1393"/>
                    <a:pt x="1506" y="1850"/>
                  </a:cubicBezTo>
                  <a:cubicBezTo>
                    <a:pt x="1506" y="1986"/>
                    <a:pt x="1484" y="2101"/>
                    <a:pt x="1461" y="2238"/>
                  </a:cubicBezTo>
                  <a:cubicBezTo>
                    <a:pt x="1461" y="2238"/>
                    <a:pt x="1461" y="2215"/>
                    <a:pt x="1461" y="2215"/>
                  </a:cubicBezTo>
                  <a:cubicBezTo>
                    <a:pt x="1438" y="2306"/>
                    <a:pt x="1392" y="2397"/>
                    <a:pt x="1324" y="2489"/>
                  </a:cubicBezTo>
                  <a:lnTo>
                    <a:pt x="1347" y="2489"/>
                  </a:lnTo>
                  <a:cubicBezTo>
                    <a:pt x="1324" y="2489"/>
                    <a:pt x="1324" y="2489"/>
                    <a:pt x="1324" y="2511"/>
                  </a:cubicBezTo>
                  <a:cubicBezTo>
                    <a:pt x="1278" y="2580"/>
                    <a:pt x="1233" y="2626"/>
                    <a:pt x="1187" y="2671"/>
                  </a:cubicBezTo>
                  <a:cubicBezTo>
                    <a:pt x="1141" y="2717"/>
                    <a:pt x="1118" y="2740"/>
                    <a:pt x="1050" y="2763"/>
                  </a:cubicBezTo>
                  <a:cubicBezTo>
                    <a:pt x="1027" y="2785"/>
                    <a:pt x="982" y="2808"/>
                    <a:pt x="959" y="2808"/>
                  </a:cubicBezTo>
                  <a:cubicBezTo>
                    <a:pt x="913" y="2831"/>
                    <a:pt x="867" y="2831"/>
                    <a:pt x="822" y="2831"/>
                  </a:cubicBezTo>
                  <a:cubicBezTo>
                    <a:pt x="776" y="2831"/>
                    <a:pt x="753" y="2808"/>
                    <a:pt x="708" y="2808"/>
                  </a:cubicBezTo>
                  <a:cubicBezTo>
                    <a:pt x="662" y="2785"/>
                    <a:pt x="616" y="2763"/>
                    <a:pt x="548" y="2740"/>
                  </a:cubicBezTo>
                  <a:cubicBezTo>
                    <a:pt x="479" y="2694"/>
                    <a:pt x="434" y="2626"/>
                    <a:pt x="365" y="2580"/>
                  </a:cubicBezTo>
                  <a:cubicBezTo>
                    <a:pt x="297" y="2511"/>
                    <a:pt x="251" y="2420"/>
                    <a:pt x="183" y="2329"/>
                  </a:cubicBezTo>
                  <a:cubicBezTo>
                    <a:pt x="183" y="2329"/>
                    <a:pt x="160" y="2306"/>
                    <a:pt x="160" y="2283"/>
                  </a:cubicBezTo>
                  <a:cubicBezTo>
                    <a:pt x="143" y="2250"/>
                    <a:pt x="114" y="2229"/>
                    <a:pt x="82" y="2229"/>
                  </a:cubicBezTo>
                  <a:cubicBezTo>
                    <a:pt x="70" y="2229"/>
                    <a:pt x="58" y="2231"/>
                    <a:pt x="46" y="2238"/>
                  </a:cubicBezTo>
                  <a:cubicBezTo>
                    <a:pt x="23" y="2238"/>
                    <a:pt x="0" y="2283"/>
                    <a:pt x="0" y="2329"/>
                  </a:cubicBezTo>
                  <a:cubicBezTo>
                    <a:pt x="69" y="2443"/>
                    <a:pt x="137" y="2534"/>
                    <a:pt x="205" y="2648"/>
                  </a:cubicBezTo>
                  <a:cubicBezTo>
                    <a:pt x="274" y="2717"/>
                    <a:pt x="342" y="2785"/>
                    <a:pt x="411" y="2831"/>
                  </a:cubicBezTo>
                  <a:cubicBezTo>
                    <a:pt x="479" y="2877"/>
                    <a:pt x="548" y="2922"/>
                    <a:pt x="616" y="2945"/>
                  </a:cubicBezTo>
                  <a:cubicBezTo>
                    <a:pt x="662" y="2945"/>
                    <a:pt x="685" y="2968"/>
                    <a:pt x="730" y="2968"/>
                  </a:cubicBezTo>
                  <a:cubicBezTo>
                    <a:pt x="753" y="2991"/>
                    <a:pt x="799" y="2991"/>
                    <a:pt x="822" y="2991"/>
                  </a:cubicBezTo>
                  <a:cubicBezTo>
                    <a:pt x="959" y="2991"/>
                    <a:pt x="1096" y="2945"/>
                    <a:pt x="1210" y="2877"/>
                  </a:cubicBezTo>
                  <a:cubicBezTo>
                    <a:pt x="1324" y="2785"/>
                    <a:pt x="1415" y="2671"/>
                    <a:pt x="1484" y="2557"/>
                  </a:cubicBezTo>
                  <a:cubicBezTo>
                    <a:pt x="1575" y="2420"/>
                    <a:pt x="1621" y="2260"/>
                    <a:pt x="1643" y="2101"/>
                  </a:cubicBezTo>
                  <a:cubicBezTo>
                    <a:pt x="1689" y="1918"/>
                    <a:pt x="1689" y="1735"/>
                    <a:pt x="1666" y="1553"/>
                  </a:cubicBezTo>
                  <a:cubicBezTo>
                    <a:pt x="1666" y="1142"/>
                    <a:pt x="1598" y="731"/>
                    <a:pt x="1484" y="320"/>
                  </a:cubicBezTo>
                  <a:cubicBezTo>
                    <a:pt x="1461" y="229"/>
                    <a:pt x="1438" y="160"/>
                    <a:pt x="1415" y="69"/>
                  </a:cubicBezTo>
                  <a:lnTo>
                    <a:pt x="1392" y="69"/>
                  </a:lnTo>
                  <a:cubicBezTo>
                    <a:pt x="1392" y="69"/>
                    <a:pt x="1370" y="69"/>
                    <a:pt x="1370" y="46"/>
                  </a:cubicBezTo>
                  <a:cubicBezTo>
                    <a:pt x="1324" y="46"/>
                    <a:pt x="1255" y="24"/>
                    <a:pt x="1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9886;p58">
              <a:extLst>
                <a:ext uri="{FF2B5EF4-FFF2-40B4-BE49-F238E27FC236}">
                  <a16:creationId xmlns:a16="http://schemas.microsoft.com/office/drawing/2014/main" id="{5EF3C9BF-E8F7-80AB-74B9-6CB557125801}"/>
                </a:ext>
              </a:extLst>
            </p:cNvPr>
            <p:cNvSpPr/>
            <p:nvPr/>
          </p:nvSpPr>
          <p:spPr>
            <a:xfrm>
              <a:off x="5773199" y="3963013"/>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9887;p58">
              <a:extLst>
                <a:ext uri="{FF2B5EF4-FFF2-40B4-BE49-F238E27FC236}">
                  <a16:creationId xmlns:a16="http://schemas.microsoft.com/office/drawing/2014/main" id="{FB959581-18BE-5C56-6E0D-F89D1E4AE06D}"/>
                </a:ext>
              </a:extLst>
            </p:cNvPr>
            <p:cNvSpPr/>
            <p:nvPr/>
          </p:nvSpPr>
          <p:spPr>
            <a:xfrm>
              <a:off x="5773199" y="3963013"/>
              <a:ext cx="47" cy="1130"/>
            </a:xfrm>
            <a:custGeom>
              <a:avLst/>
              <a:gdLst/>
              <a:ahLst/>
              <a:cxnLst/>
              <a:rect l="l" t="t" r="r" b="b"/>
              <a:pathLst>
                <a:path w="1" h="24" extrusionOk="0">
                  <a:moveTo>
                    <a:pt x="1" y="23"/>
                  </a:moveTo>
                  <a:cubicBezTo>
                    <a:pt x="1" y="1"/>
                    <a:pt x="1" y="1"/>
                    <a:pt x="1" y="1"/>
                  </a:cubicBezTo>
                  <a:cubicBezTo>
                    <a:pt x="1" y="1"/>
                    <a:pt x="1" y="1"/>
                    <a:pt x="1" y="23"/>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9888;p58">
              <a:extLst>
                <a:ext uri="{FF2B5EF4-FFF2-40B4-BE49-F238E27FC236}">
                  <a16:creationId xmlns:a16="http://schemas.microsoft.com/office/drawing/2014/main" id="{6CA14B11-2825-2720-7B81-B9D98D947E51}"/>
                </a:ext>
              </a:extLst>
            </p:cNvPr>
            <p:cNvSpPr/>
            <p:nvPr/>
          </p:nvSpPr>
          <p:spPr>
            <a:xfrm>
              <a:off x="5773199" y="3964097"/>
              <a:ext cx="47" cy="4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9889;p58">
              <a:extLst>
                <a:ext uri="{FF2B5EF4-FFF2-40B4-BE49-F238E27FC236}">
                  <a16:creationId xmlns:a16="http://schemas.microsoft.com/office/drawing/2014/main" id="{6AC4006A-7933-4712-39CE-022B2CBCC4AC}"/>
                </a:ext>
              </a:extLst>
            </p:cNvPr>
            <p:cNvSpPr/>
            <p:nvPr/>
          </p:nvSpPr>
          <p:spPr>
            <a:xfrm>
              <a:off x="5736645" y="3974836"/>
              <a:ext cx="47" cy="47"/>
            </a:xfrm>
            <a:custGeom>
              <a:avLst/>
              <a:gdLst/>
              <a:ahLst/>
              <a:cxnLst/>
              <a:rect l="l" t="t" r="r" b="b"/>
              <a:pathLst>
                <a:path w="1" h="1" extrusionOk="0">
                  <a:moveTo>
                    <a:pt x="1" y="1"/>
                  </a:moveTo>
                  <a:cubicBezTo>
                    <a:pt x="1" y="1"/>
                    <a:pt x="1" y="1"/>
                    <a:pt x="1" y="1"/>
                  </a:cubicBezTo>
                  <a:cubicBezTo>
                    <a:pt x="1" y="1"/>
                    <a:pt x="1" y="1"/>
                    <a:pt x="1" y="1"/>
                  </a:cubicBezTo>
                  <a:lnTo>
                    <a:pt x="1" y="1"/>
                  </a:ln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9890;p58">
              <a:extLst>
                <a:ext uri="{FF2B5EF4-FFF2-40B4-BE49-F238E27FC236}">
                  <a16:creationId xmlns:a16="http://schemas.microsoft.com/office/drawing/2014/main" id="{0795DA0D-B177-CC04-8F96-D078B7202630}"/>
                </a:ext>
              </a:extLst>
            </p:cNvPr>
            <p:cNvSpPr/>
            <p:nvPr/>
          </p:nvSpPr>
          <p:spPr>
            <a:xfrm>
              <a:off x="5606542" y="3951473"/>
              <a:ext cx="119405" cy="133065"/>
            </a:xfrm>
            <a:custGeom>
              <a:avLst/>
              <a:gdLst/>
              <a:ahLst/>
              <a:cxnLst/>
              <a:rect l="l" t="t" r="r" b="b"/>
              <a:pathLst>
                <a:path w="2535" h="2825" extrusionOk="0">
                  <a:moveTo>
                    <a:pt x="2249" y="0"/>
                  </a:moveTo>
                  <a:cubicBezTo>
                    <a:pt x="2238" y="0"/>
                    <a:pt x="2226" y="6"/>
                    <a:pt x="2215" y="17"/>
                  </a:cubicBezTo>
                  <a:cubicBezTo>
                    <a:pt x="2192" y="17"/>
                    <a:pt x="2192" y="40"/>
                    <a:pt x="2169" y="63"/>
                  </a:cubicBezTo>
                  <a:cubicBezTo>
                    <a:pt x="2169" y="63"/>
                    <a:pt x="2169" y="86"/>
                    <a:pt x="2169" y="109"/>
                  </a:cubicBezTo>
                  <a:cubicBezTo>
                    <a:pt x="2192" y="177"/>
                    <a:pt x="2215" y="223"/>
                    <a:pt x="2215" y="268"/>
                  </a:cubicBezTo>
                  <a:cubicBezTo>
                    <a:pt x="2306" y="656"/>
                    <a:pt x="2375" y="1045"/>
                    <a:pt x="2375" y="1433"/>
                  </a:cubicBezTo>
                  <a:cubicBezTo>
                    <a:pt x="2352" y="1592"/>
                    <a:pt x="2329" y="1775"/>
                    <a:pt x="2284" y="1935"/>
                  </a:cubicBezTo>
                  <a:cubicBezTo>
                    <a:pt x="2261" y="2049"/>
                    <a:pt x="2192" y="2163"/>
                    <a:pt x="2147" y="2277"/>
                  </a:cubicBezTo>
                  <a:cubicBezTo>
                    <a:pt x="2101" y="2346"/>
                    <a:pt x="2032" y="2391"/>
                    <a:pt x="1987" y="2460"/>
                  </a:cubicBezTo>
                  <a:cubicBezTo>
                    <a:pt x="1918" y="2505"/>
                    <a:pt x="1873" y="2551"/>
                    <a:pt x="1827" y="2574"/>
                  </a:cubicBezTo>
                  <a:cubicBezTo>
                    <a:pt x="1759" y="2597"/>
                    <a:pt x="1713" y="2619"/>
                    <a:pt x="1644" y="2642"/>
                  </a:cubicBezTo>
                  <a:cubicBezTo>
                    <a:pt x="1599" y="2665"/>
                    <a:pt x="1530" y="2665"/>
                    <a:pt x="1462" y="2665"/>
                  </a:cubicBezTo>
                  <a:cubicBezTo>
                    <a:pt x="1370" y="2665"/>
                    <a:pt x="1279" y="2642"/>
                    <a:pt x="1211" y="2619"/>
                  </a:cubicBezTo>
                  <a:cubicBezTo>
                    <a:pt x="1074" y="2574"/>
                    <a:pt x="960" y="2528"/>
                    <a:pt x="868" y="2460"/>
                  </a:cubicBezTo>
                  <a:cubicBezTo>
                    <a:pt x="731" y="2368"/>
                    <a:pt x="617" y="2277"/>
                    <a:pt x="526" y="2186"/>
                  </a:cubicBezTo>
                  <a:cubicBezTo>
                    <a:pt x="435" y="2072"/>
                    <a:pt x="343" y="1958"/>
                    <a:pt x="275" y="1843"/>
                  </a:cubicBezTo>
                  <a:cubicBezTo>
                    <a:pt x="229" y="1775"/>
                    <a:pt x="206" y="1684"/>
                    <a:pt x="161" y="1592"/>
                  </a:cubicBezTo>
                  <a:cubicBezTo>
                    <a:pt x="161" y="1570"/>
                    <a:pt x="115" y="1547"/>
                    <a:pt x="69" y="1547"/>
                  </a:cubicBezTo>
                  <a:cubicBezTo>
                    <a:pt x="24" y="1570"/>
                    <a:pt x="1" y="1615"/>
                    <a:pt x="24" y="1661"/>
                  </a:cubicBezTo>
                  <a:cubicBezTo>
                    <a:pt x="92" y="1843"/>
                    <a:pt x="184" y="2003"/>
                    <a:pt x="298" y="2163"/>
                  </a:cubicBezTo>
                  <a:cubicBezTo>
                    <a:pt x="412" y="2300"/>
                    <a:pt x="526" y="2414"/>
                    <a:pt x="663" y="2505"/>
                  </a:cubicBezTo>
                  <a:cubicBezTo>
                    <a:pt x="891" y="2688"/>
                    <a:pt x="1165" y="2825"/>
                    <a:pt x="1462" y="2825"/>
                  </a:cubicBezTo>
                  <a:cubicBezTo>
                    <a:pt x="1599" y="2825"/>
                    <a:pt x="1736" y="2802"/>
                    <a:pt x="1850" y="2734"/>
                  </a:cubicBezTo>
                  <a:cubicBezTo>
                    <a:pt x="1918" y="2711"/>
                    <a:pt x="1987" y="2665"/>
                    <a:pt x="2055" y="2619"/>
                  </a:cubicBezTo>
                  <a:cubicBezTo>
                    <a:pt x="2101" y="2551"/>
                    <a:pt x="2169" y="2505"/>
                    <a:pt x="2215" y="2437"/>
                  </a:cubicBezTo>
                  <a:cubicBezTo>
                    <a:pt x="2284" y="2346"/>
                    <a:pt x="2329" y="2254"/>
                    <a:pt x="2375" y="2163"/>
                  </a:cubicBezTo>
                  <a:cubicBezTo>
                    <a:pt x="2420" y="2072"/>
                    <a:pt x="2443" y="1980"/>
                    <a:pt x="2466" y="1889"/>
                  </a:cubicBezTo>
                  <a:cubicBezTo>
                    <a:pt x="2512" y="1684"/>
                    <a:pt x="2535" y="1478"/>
                    <a:pt x="2535" y="1273"/>
                  </a:cubicBezTo>
                  <a:cubicBezTo>
                    <a:pt x="2512" y="862"/>
                    <a:pt x="2420" y="451"/>
                    <a:pt x="2329" y="63"/>
                  </a:cubicBezTo>
                  <a:cubicBezTo>
                    <a:pt x="2329" y="40"/>
                    <a:pt x="2306" y="17"/>
                    <a:pt x="2284" y="17"/>
                  </a:cubicBezTo>
                  <a:cubicBezTo>
                    <a:pt x="2272" y="6"/>
                    <a:pt x="2261" y="0"/>
                    <a:pt x="22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9891;p58">
              <a:extLst>
                <a:ext uri="{FF2B5EF4-FFF2-40B4-BE49-F238E27FC236}">
                  <a16:creationId xmlns:a16="http://schemas.microsoft.com/office/drawing/2014/main" id="{A1778DA9-69EE-D9CA-AE2D-13E6B5AB2732}"/>
                </a:ext>
              </a:extLst>
            </p:cNvPr>
            <p:cNvSpPr/>
            <p:nvPr/>
          </p:nvSpPr>
          <p:spPr>
            <a:xfrm>
              <a:off x="5408750" y="4025379"/>
              <a:ext cx="206450" cy="152141"/>
            </a:xfrm>
            <a:custGeom>
              <a:avLst/>
              <a:gdLst/>
              <a:ahLst/>
              <a:cxnLst/>
              <a:rect l="l" t="t" r="r" b="b"/>
              <a:pathLst>
                <a:path w="4383" h="3230" extrusionOk="0">
                  <a:moveTo>
                    <a:pt x="4223" y="1"/>
                  </a:moveTo>
                  <a:cubicBezTo>
                    <a:pt x="4177" y="1"/>
                    <a:pt x="4154" y="46"/>
                    <a:pt x="4154" y="92"/>
                  </a:cubicBezTo>
                  <a:cubicBezTo>
                    <a:pt x="4200" y="343"/>
                    <a:pt x="4223" y="617"/>
                    <a:pt x="4223" y="891"/>
                  </a:cubicBezTo>
                  <a:cubicBezTo>
                    <a:pt x="4200" y="1165"/>
                    <a:pt x="4154" y="1461"/>
                    <a:pt x="4086" y="1735"/>
                  </a:cubicBezTo>
                  <a:cubicBezTo>
                    <a:pt x="4017" y="1941"/>
                    <a:pt x="3926" y="2123"/>
                    <a:pt x="3812" y="2306"/>
                  </a:cubicBezTo>
                  <a:lnTo>
                    <a:pt x="3835" y="2306"/>
                  </a:lnTo>
                  <a:cubicBezTo>
                    <a:pt x="3743" y="2420"/>
                    <a:pt x="3652" y="2557"/>
                    <a:pt x="3538" y="2648"/>
                  </a:cubicBezTo>
                  <a:cubicBezTo>
                    <a:pt x="3447" y="2740"/>
                    <a:pt x="3333" y="2831"/>
                    <a:pt x="3218" y="2876"/>
                  </a:cubicBezTo>
                  <a:cubicBezTo>
                    <a:pt x="3104" y="2945"/>
                    <a:pt x="2990" y="2991"/>
                    <a:pt x="2876" y="3013"/>
                  </a:cubicBezTo>
                  <a:cubicBezTo>
                    <a:pt x="2742" y="3047"/>
                    <a:pt x="2621" y="3068"/>
                    <a:pt x="2494" y="3068"/>
                  </a:cubicBezTo>
                  <a:cubicBezTo>
                    <a:pt x="2447" y="3068"/>
                    <a:pt x="2400" y="3065"/>
                    <a:pt x="2351" y="3059"/>
                  </a:cubicBezTo>
                  <a:lnTo>
                    <a:pt x="2374" y="3059"/>
                  </a:lnTo>
                  <a:cubicBezTo>
                    <a:pt x="2191" y="3059"/>
                    <a:pt x="1986" y="3036"/>
                    <a:pt x="1803" y="2968"/>
                  </a:cubicBezTo>
                  <a:cubicBezTo>
                    <a:pt x="1598" y="2899"/>
                    <a:pt x="1415" y="2808"/>
                    <a:pt x="1210" y="2694"/>
                  </a:cubicBezTo>
                  <a:lnTo>
                    <a:pt x="1233" y="2694"/>
                  </a:lnTo>
                  <a:cubicBezTo>
                    <a:pt x="1027" y="2580"/>
                    <a:pt x="867" y="2443"/>
                    <a:pt x="708" y="2283"/>
                  </a:cubicBezTo>
                  <a:cubicBezTo>
                    <a:pt x="594" y="2146"/>
                    <a:pt x="479" y="1986"/>
                    <a:pt x="388" y="1827"/>
                  </a:cubicBezTo>
                  <a:cubicBezTo>
                    <a:pt x="297" y="1690"/>
                    <a:pt x="251" y="1530"/>
                    <a:pt x="206" y="1370"/>
                  </a:cubicBezTo>
                  <a:cubicBezTo>
                    <a:pt x="183" y="1302"/>
                    <a:pt x="183" y="1233"/>
                    <a:pt x="160" y="1187"/>
                  </a:cubicBezTo>
                  <a:cubicBezTo>
                    <a:pt x="160" y="1142"/>
                    <a:pt x="114" y="1096"/>
                    <a:pt x="69" y="1096"/>
                  </a:cubicBezTo>
                  <a:cubicBezTo>
                    <a:pt x="46" y="1119"/>
                    <a:pt x="0" y="1142"/>
                    <a:pt x="0" y="1187"/>
                  </a:cubicBezTo>
                  <a:cubicBezTo>
                    <a:pt x="46" y="1347"/>
                    <a:pt x="69" y="1507"/>
                    <a:pt x="137" y="1667"/>
                  </a:cubicBezTo>
                  <a:cubicBezTo>
                    <a:pt x="183" y="1804"/>
                    <a:pt x="251" y="1941"/>
                    <a:pt x="342" y="2055"/>
                  </a:cubicBezTo>
                  <a:cubicBezTo>
                    <a:pt x="502" y="2306"/>
                    <a:pt x="685" y="2511"/>
                    <a:pt x="936" y="2694"/>
                  </a:cubicBezTo>
                  <a:cubicBezTo>
                    <a:pt x="1164" y="2876"/>
                    <a:pt x="1438" y="3013"/>
                    <a:pt x="1735" y="3105"/>
                  </a:cubicBezTo>
                  <a:cubicBezTo>
                    <a:pt x="1872" y="3150"/>
                    <a:pt x="2009" y="3196"/>
                    <a:pt x="2146" y="3219"/>
                  </a:cubicBezTo>
                  <a:cubicBezTo>
                    <a:pt x="2252" y="3219"/>
                    <a:pt x="2349" y="3229"/>
                    <a:pt x="2442" y="3229"/>
                  </a:cubicBezTo>
                  <a:cubicBezTo>
                    <a:pt x="2488" y="3229"/>
                    <a:pt x="2534" y="3226"/>
                    <a:pt x="2579" y="3219"/>
                  </a:cubicBezTo>
                  <a:cubicBezTo>
                    <a:pt x="2922" y="3196"/>
                    <a:pt x="3264" y="3082"/>
                    <a:pt x="3538" y="2876"/>
                  </a:cubicBezTo>
                  <a:cubicBezTo>
                    <a:pt x="3652" y="2762"/>
                    <a:pt x="3766" y="2648"/>
                    <a:pt x="3880" y="2511"/>
                  </a:cubicBezTo>
                  <a:cubicBezTo>
                    <a:pt x="3972" y="2374"/>
                    <a:pt x="4063" y="2237"/>
                    <a:pt x="4131" y="2078"/>
                  </a:cubicBezTo>
                  <a:cubicBezTo>
                    <a:pt x="4268" y="1758"/>
                    <a:pt x="4337" y="1416"/>
                    <a:pt x="4360" y="1073"/>
                  </a:cubicBezTo>
                  <a:cubicBezTo>
                    <a:pt x="4383" y="731"/>
                    <a:pt x="4383" y="389"/>
                    <a:pt x="4314" y="69"/>
                  </a:cubicBezTo>
                  <a:cubicBezTo>
                    <a:pt x="4314" y="46"/>
                    <a:pt x="4291" y="23"/>
                    <a:pt x="4291" y="23"/>
                  </a:cubicBezTo>
                  <a:cubicBezTo>
                    <a:pt x="4268" y="1"/>
                    <a:pt x="4268" y="1"/>
                    <a:pt x="4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9892;p58">
              <a:extLst>
                <a:ext uri="{FF2B5EF4-FFF2-40B4-BE49-F238E27FC236}">
                  <a16:creationId xmlns:a16="http://schemas.microsoft.com/office/drawing/2014/main" id="{2488B890-C5DF-F218-B782-5104D5233B50}"/>
                </a:ext>
              </a:extLst>
            </p:cNvPr>
            <p:cNvSpPr/>
            <p:nvPr/>
          </p:nvSpPr>
          <p:spPr>
            <a:xfrm>
              <a:off x="4980804" y="3297481"/>
              <a:ext cx="47" cy="2214"/>
            </a:xfrm>
            <a:custGeom>
              <a:avLst/>
              <a:gdLst/>
              <a:ahLst/>
              <a:cxnLst/>
              <a:rect l="l" t="t" r="r" b="b"/>
              <a:pathLst>
                <a:path w="1" h="47" extrusionOk="0">
                  <a:moveTo>
                    <a:pt x="1" y="46"/>
                  </a:moveTo>
                  <a:cubicBezTo>
                    <a:pt x="1" y="24"/>
                    <a:pt x="1" y="24"/>
                    <a:pt x="1" y="1"/>
                  </a:cubicBezTo>
                  <a:cubicBezTo>
                    <a:pt x="1" y="24"/>
                    <a:pt x="1" y="24"/>
                    <a:pt x="1" y="46"/>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9893;p58">
              <a:extLst>
                <a:ext uri="{FF2B5EF4-FFF2-40B4-BE49-F238E27FC236}">
                  <a16:creationId xmlns:a16="http://schemas.microsoft.com/office/drawing/2014/main" id="{B9476B95-5CEF-2C57-E4C4-6CB3B93392C2}"/>
                </a:ext>
              </a:extLst>
            </p:cNvPr>
            <p:cNvSpPr/>
            <p:nvPr/>
          </p:nvSpPr>
          <p:spPr>
            <a:xfrm>
              <a:off x="4989424" y="3310388"/>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9894;p58">
              <a:extLst>
                <a:ext uri="{FF2B5EF4-FFF2-40B4-BE49-F238E27FC236}">
                  <a16:creationId xmlns:a16="http://schemas.microsoft.com/office/drawing/2014/main" id="{39A5B2E1-42C4-CFA4-B14C-7C0458810365}"/>
                </a:ext>
              </a:extLst>
            </p:cNvPr>
            <p:cNvSpPr/>
            <p:nvPr/>
          </p:nvSpPr>
          <p:spPr>
            <a:xfrm>
              <a:off x="4986174" y="3310388"/>
              <a:ext cx="510732" cy="310876"/>
            </a:xfrm>
            <a:custGeom>
              <a:avLst/>
              <a:gdLst/>
              <a:ahLst/>
              <a:cxnLst/>
              <a:rect l="l" t="t" r="r" b="b"/>
              <a:pathLst>
                <a:path w="10843" h="6600" extrusionOk="0">
                  <a:moveTo>
                    <a:pt x="69" y="1"/>
                  </a:moveTo>
                  <a:cubicBezTo>
                    <a:pt x="46" y="138"/>
                    <a:pt x="24" y="275"/>
                    <a:pt x="1" y="412"/>
                  </a:cubicBezTo>
                  <a:cubicBezTo>
                    <a:pt x="46" y="571"/>
                    <a:pt x="92" y="731"/>
                    <a:pt x="138" y="891"/>
                  </a:cubicBezTo>
                  <a:cubicBezTo>
                    <a:pt x="252" y="1256"/>
                    <a:pt x="412" y="1598"/>
                    <a:pt x="594" y="1964"/>
                  </a:cubicBezTo>
                  <a:cubicBezTo>
                    <a:pt x="959" y="2671"/>
                    <a:pt x="1439" y="3310"/>
                    <a:pt x="1987" y="3904"/>
                  </a:cubicBezTo>
                  <a:cubicBezTo>
                    <a:pt x="2534" y="4497"/>
                    <a:pt x="3173" y="4999"/>
                    <a:pt x="3858" y="5433"/>
                  </a:cubicBezTo>
                  <a:cubicBezTo>
                    <a:pt x="4520" y="5844"/>
                    <a:pt x="5251" y="6164"/>
                    <a:pt x="6004" y="6369"/>
                  </a:cubicBezTo>
                  <a:cubicBezTo>
                    <a:pt x="6392" y="6483"/>
                    <a:pt x="6803" y="6552"/>
                    <a:pt x="7191" y="6574"/>
                  </a:cubicBezTo>
                  <a:cubicBezTo>
                    <a:pt x="7374" y="6592"/>
                    <a:pt x="7554" y="6599"/>
                    <a:pt x="7731" y="6599"/>
                  </a:cubicBezTo>
                  <a:cubicBezTo>
                    <a:pt x="8019" y="6599"/>
                    <a:pt x="8301" y="6580"/>
                    <a:pt x="8583" y="6552"/>
                  </a:cubicBezTo>
                  <a:cubicBezTo>
                    <a:pt x="9040" y="6506"/>
                    <a:pt x="9473" y="6415"/>
                    <a:pt x="9907" y="6278"/>
                  </a:cubicBezTo>
                  <a:cubicBezTo>
                    <a:pt x="10227" y="6164"/>
                    <a:pt x="10523" y="6027"/>
                    <a:pt x="10843" y="5890"/>
                  </a:cubicBezTo>
                  <a:cubicBezTo>
                    <a:pt x="10797" y="5844"/>
                    <a:pt x="10774" y="5821"/>
                    <a:pt x="10751" y="5776"/>
                  </a:cubicBezTo>
                  <a:cubicBezTo>
                    <a:pt x="10751" y="5776"/>
                    <a:pt x="10751" y="5753"/>
                    <a:pt x="10751" y="5753"/>
                  </a:cubicBezTo>
                  <a:cubicBezTo>
                    <a:pt x="10683" y="5776"/>
                    <a:pt x="10637" y="5798"/>
                    <a:pt x="10569" y="5844"/>
                  </a:cubicBezTo>
                  <a:cubicBezTo>
                    <a:pt x="10067" y="6072"/>
                    <a:pt x="9519" y="6232"/>
                    <a:pt x="8971" y="6346"/>
                  </a:cubicBezTo>
                  <a:lnTo>
                    <a:pt x="8994" y="6346"/>
                  </a:lnTo>
                  <a:cubicBezTo>
                    <a:pt x="8598" y="6407"/>
                    <a:pt x="8193" y="6437"/>
                    <a:pt x="7790" y="6437"/>
                  </a:cubicBezTo>
                  <a:cubicBezTo>
                    <a:pt x="7589" y="6437"/>
                    <a:pt x="7389" y="6430"/>
                    <a:pt x="7191" y="6415"/>
                  </a:cubicBezTo>
                  <a:lnTo>
                    <a:pt x="7214" y="6415"/>
                  </a:lnTo>
                  <a:cubicBezTo>
                    <a:pt x="6894" y="6392"/>
                    <a:pt x="6574" y="6346"/>
                    <a:pt x="6278" y="6278"/>
                  </a:cubicBezTo>
                  <a:cubicBezTo>
                    <a:pt x="5981" y="6209"/>
                    <a:pt x="5707" y="6118"/>
                    <a:pt x="5433" y="6027"/>
                  </a:cubicBezTo>
                  <a:cubicBezTo>
                    <a:pt x="4748" y="5776"/>
                    <a:pt x="4086" y="5410"/>
                    <a:pt x="3470" y="4999"/>
                  </a:cubicBezTo>
                  <a:cubicBezTo>
                    <a:pt x="3470" y="4999"/>
                    <a:pt x="3470" y="4977"/>
                    <a:pt x="3470" y="4977"/>
                  </a:cubicBezTo>
                  <a:cubicBezTo>
                    <a:pt x="2808" y="4520"/>
                    <a:pt x="2192" y="3949"/>
                    <a:pt x="1690" y="3333"/>
                  </a:cubicBezTo>
                  <a:cubicBezTo>
                    <a:pt x="1690" y="3333"/>
                    <a:pt x="1690" y="3333"/>
                    <a:pt x="1690" y="3356"/>
                  </a:cubicBezTo>
                  <a:cubicBezTo>
                    <a:pt x="1256" y="2808"/>
                    <a:pt x="868" y="2215"/>
                    <a:pt x="594" y="1598"/>
                  </a:cubicBezTo>
                  <a:cubicBezTo>
                    <a:pt x="343" y="1073"/>
                    <a:pt x="183" y="549"/>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9895;p58">
              <a:extLst>
                <a:ext uri="{FF2B5EF4-FFF2-40B4-BE49-F238E27FC236}">
                  <a16:creationId xmlns:a16="http://schemas.microsoft.com/office/drawing/2014/main" id="{4EDAED47-D31C-9C33-B773-F81BAB2B1410}"/>
                </a:ext>
              </a:extLst>
            </p:cNvPr>
            <p:cNvSpPr/>
            <p:nvPr/>
          </p:nvSpPr>
          <p:spPr>
            <a:xfrm>
              <a:off x="5149627" y="3545860"/>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9896;p58">
              <a:extLst>
                <a:ext uri="{FF2B5EF4-FFF2-40B4-BE49-F238E27FC236}">
                  <a16:creationId xmlns:a16="http://schemas.microsoft.com/office/drawing/2014/main" id="{78EECF46-FA5B-1AE3-A34E-AF04A4CFA142}"/>
                </a:ext>
              </a:extLst>
            </p:cNvPr>
            <p:cNvSpPr/>
            <p:nvPr/>
          </p:nvSpPr>
          <p:spPr>
            <a:xfrm>
              <a:off x="5149627" y="3544777"/>
              <a:ext cx="47" cy="47"/>
            </a:xfrm>
            <a:custGeom>
              <a:avLst/>
              <a:gdLst/>
              <a:ahLst/>
              <a:cxnLst/>
              <a:rect l="l" t="t" r="r" b="b"/>
              <a:pathLst>
                <a:path w="1" h="1" extrusionOk="0">
                  <a:moveTo>
                    <a:pt x="0" y="1"/>
                  </a:moveTo>
                  <a:lnTo>
                    <a:pt x="0" y="1"/>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9897;p58">
              <a:extLst>
                <a:ext uri="{FF2B5EF4-FFF2-40B4-BE49-F238E27FC236}">
                  <a16:creationId xmlns:a16="http://schemas.microsoft.com/office/drawing/2014/main" id="{DB272A59-A6DF-5BD0-7D30-927C51D2951E}"/>
                </a:ext>
              </a:extLst>
            </p:cNvPr>
            <p:cNvSpPr/>
            <p:nvPr/>
          </p:nvSpPr>
          <p:spPr>
            <a:xfrm>
              <a:off x="5149627" y="3544777"/>
              <a:ext cx="47" cy="1130"/>
            </a:xfrm>
            <a:custGeom>
              <a:avLst/>
              <a:gdLst/>
              <a:ahLst/>
              <a:cxnLst/>
              <a:rect l="l" t="t" r="r" b="b"/>
              <a:pathLst>
                <a:path w="1" h="24" extrusionOk="0">
                  <a:moveTo>
                    <a:pt x="0" y="23"/>
                  </a:moveTo>
                  <a:cubicBezTo>
                    <a:pt x="0" y="23"/>
                    <a:pt x="0" y="1"/>
                    <a:pt x="0" y="1"/>
                  </a:cubicBezTo>
                  <a:cubicBezTo>
                    <a:pt x="0" y="1"/>
                    <a:pt x="0" y="23"/>
                    <a:pt x="0"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9898;p58">
              <a:extLst>
                <a:ext uri="{FF2B5EF4-FFF2-40B4-BE49-F238E27FC236}">
                  <a16:creationId xmlns:a16="http://schemas.microsoft.com/office/drawing/2014/main" id="{8139711C-963B-534C-7C04-D95DF11F3EF6}"/>
                </a:ext>
              </a:extLst>
            </p:cNvPr>
            <p:cNvSpPr/>
            <p:nvPr/>
          </p:nvSpPr>
          <p:spPr>
            <a:xfrm>
              <a:off x="5149627" y="3545860"/>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9899;p58">
              <a:extLst>
                <a:ext uri="{FF2B5EF4-FFF2-40B4-BE49-F238E27FC236}">
                  <a16:creationId xmlns:a16="http://schemas.microsoft.com/office/drawing/2014/main" id="{16F30594-36F2-1D36-8C2E-44944C6C4BD7}"/>
                </a:ext>
              </a:extLst>
            </p:cNvPr>
            <p:cNvSpPr/>
            <p:nvPr/>
          </p:nvSpPr>
          <p:spPr>
            <a:xfrm>
              <a:off x="5244213" y="2977080"/>
              <a:ext cx="348417" cy="499993"/>
            </a:xfrm>
            <a:custGeom>
              <a:avLst/>
              <a:gdLst/>
              <a:ahLst/>
              <a:cxnLst/>
              <a:rect l="l" t="t" r="r" b="b"/>
              <a:pathLst>
                <a:path w="7397" h="10615" extrusionOk="0">
                  <a:moveTo>
                    <a:pt x="4705" y="1016"/>
                  </a:moveTo>
                  <a:cubicBezTo>
                    <a:pt x="4708" y="1022"/>
                    <a:pt x="4714" y="1028"/>
                    <a:pt x="4726" y="1028"/>
                  </a:cubicBezTo>
                  <a:cubicBezTo>
                    <a:pt x="4719" y="1024"/>
                    <a:pt x="4712" y="1020"/>
                    <a:pt x="4705" y="1016"/>
                  </a:cubicBezTo>
                  <a:close/>
                  <a:moveTo>
                    <a:pt x="1713" y="1"/>
                  </a:moveTo>
                  <a:cubicBezTo>
                    <a:pt x="1348" y="1"/>
                    <a:pt x="1005" y="47"/>
                    <a:pt x="640" y="115"/>
                  </a:cubicBezTo>
                  <a:cubicBezTo>
                    <a:pt x="594" y="115"/>
                    <a:pt x="549" y="138"/>
                    <a:pt x="480" y="138"/>
                  </a:cubicBezTo>
                  <a:cubicBezTo>
                    <a:pt x="320" y="252"/>
                    <a:pt x="161" y="343"/>
                    <a:pt x="1" y="435"/>
                  </a:cubicBezTo>
                  <a:cubicBezTo>
                    <a:pt x="138" y="412"/>
                    <a:pt x="252" y="366"/>
                    <a:pt x="389" y="320"/>
                  </a:cubicBezTo>
                  <a:cubicBezTo>
                    <a:pt x="845" y="206"/>
                    <a:pt x="1348" y="161"/>
                    <a:pt x="1827" y="161"/>
                  </a:cubicBezTo>
                  <a:cubicBezTo>
                    <a:pt x="2329" y="183"/>
                    <a:pt x="2831" y="252"/>
                    <a:pt x="3333" y="412"/>
                  </a:cubicBezTo>
                  <a:lnTo>
                    <a:pt x="3311" y="389"/>
                  </a:lnTo>
                  <a:lnTo>
                    <a:pt x="3311" y="389"/>
                  </a:lnTo>
                  <a:cubicBezTo>
                    <a:pt x="3805" y="546"/>
                    <a:pt x="4256" y="748"/>
                    <a:pt x="4705" y="1016"/>
                  </a:cubicBezTo>
                  <a:lnTo>
                    <a:pt x="4705" y="1016"/>
                  </a:lnTo>
                  <a:cubicBezTo>
                    <a:pt x="4703" y="1010"/>
                    <a:pt x="4703" y="1005"/>
                    <a:pt x="4703" y="1005"/>
                  </a:cubicBezTo>
                  <a:lnTo>
                    <a:pt x="4703" y="1005"/>
                  </a:lnTo>
                  <a:cubicBezTo>
                    <a:pt x="5091" y="1256"/>
                    <a:pt x="5456" y="1553"/>
                    <a:pt x="5776" y="1873"/>
                  </a:cubicBezTo>
                  <a:cubicBezTo>
                    <a:pt x="5776" y="1873"/>
                    <a:pt x="5798" y="1895"/>
                    <a:pt x="5798" y="1895"/>
                  </a:cubicBezTo>
                  <a:cubicBezTo>
                    <a:pt x="6095" y="2192"/>
                    <a:pt x="6346" y="2534"/>
                    <a:pt x="6552" y="2923"/>
                  </a:cubicBezTo>
                  <a:cubicBezTo>
                    <a:pt x="6666" y="3105"/>
                    <a:pt x="6734" y="3288"/>
                    <a:pt x="6826" y="3493"/>
                  </a:cubicBezTo>
                  <a:cubicBezTo>
                    <a:pt x="6894" y="3699"/>
                    <a:pt x="6985" y="3904"/>
                    <a:pt x="7031" y="4132"/>
                  </a:cubicBezTo>
                  <a:cubicBezTo>
                    <a:pt x="7168" y="4726"/>
                    <a:pt x="7236" y="5319"/>
                    <a:pt x="7214" y="5913"/>
                  </a:cubicBezTo>
                  <a:lnTo>
                    <a:pt x="7214" y="5890"/>
                  </a:lnTo>
                  <a:cubicBezTo>
                    <a:pt x="7191" y="6917"/>
                    <a:pt x="7008" y="7921"/>
                    <a:pt x="6711" y="8903"/>
                  </a:cubicBezTo>
                  <a:lnTo>
                    <a:pt x="6711" y="8880"/>
                  </a:lnTo>
                  <a:cubicBezTo>
                    <a:pt x="6552" y="9473"/>
                    <a:pt x="6346" y="10044"/>
                    <a:pt x="6095" y="10615"/>
                  </a:cubicBezTo>
                  <a:cubicBezTo>
                    <a:pt x="6164" y="10569"/>
                    <a:pt x="6255" y="10523"/>
                    <a:pt x="6323" y="10501"/>
                  </a:cubicBezTo>
                  <a:cubicBezTo>
                    <a:pt x="6620" y="9793"/>
                    <a:pt x="6848" y="9063"/>
                    <a:pt x="7031" y="8309"/>
                  </a:cubicBezTo>
                  <a:cubicBezTo>
                    <a:pt x="7259" y="7442"/>
                    <a:pt x="7396" y="6529"/>
                    <a:pt x="7373" y="5639"/>
                  </a:cubicBezTo>
                  <a:cubicBezTo>
                    <a:pt x="7373" y="4817"/>
                    <a:pt x="7236" y="4018"/>
                    <a:pt x="6894" y="3265"/>
                  </a:cubicBezTo>
                  <a:cubicBezTo>
                    <a:pt x="6780" y="2968"/>
                    <a:pt x="6597" y="2671"/>
                    <a:pt x="6415" y="2398"/>
                  </a:cubicBezTo>
                  <a:cubicBezTo>
                    <a:pt x="6232" y="2124"/>
                    <a:pt x="6004" y="1873"/>
                    <a:pt x="5776" y="1644"/>
                  </a:cubicBezTo>
                  <a:cubicBezTo>
                    <a:pt x="5296" y="1165"/>
                    <a:pt x="4726" y="800"/>
                    <a:pt x="4132" y="526"/>
                  </a:cubicBezTo>
                  <a:cubicBezTo>
                    <a:pt x="3539" y="252"/>
                    <a:pt x="2877" y="92"/>
                    <a:pt x="2215" y="24"/>
                  </a:cubicBezTo>
                  <a:cubicBezTo>
                    <a:pt x="2055" y="24"/>
                    <a:pt x="1873" y="1"/>
                    <a:pt x="17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9900;p58">
              <a:extLst>
                <a:ext uri="{FF2B5EF4-FFF2-40B4-BE49-F238E27FC236}">
                  <a16:creationId xmlns:a16="http://schemas.microsoft.com/office/drawing/2014/main" id="{849EAFE3-AC70-1378-8D77-5066DE0E4974}"/>
                </a:ext>
              </a:extLst>
            </p:cNvPr>
            <p:cNvSpPr/>
            <p:nvPr/>
          </p:nvSpPr>
          <p:spPr>
            <a:xfrm>
              <a:off x="5552796" y="3114718"/>
              <a:ext cx="47" cy="47"/>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9901;p58">
              <a:extLst>
                <a:ext uri="{FF2B5EF4-FFF2-40B4-BE49-F238E27FC236}">
                  <a16:creationId xmlns:a16="http://schemas.microsoft.com/office/drawing/2014/main" id="{1D3A8131-88DA-CBC4-C24A-1E10D3709AC2}"/>
                </a:ext>
              </a:extLst>
            </p:cNvPr>
            <p:cNvSpPr/>
            <p:nvPr/>
          </p:nvSpPr>
          <p:spPr>
            <a:xfrm>
              <a:off x="5552796" y="3114718"/>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9902;p58">
              <a:extLst>
                <a:ext uri="{FF2B5EF4-FFF2-40B4-BE49-F238E27FC236}">
                  <a16:creationId xmlns:a16="http://schemas.microsoft.com/office/drawing/2014/main" id="{CA312B54-06E2-91B7-BE50-45138121E875}"/>
                </a:ext>
              </a:extLst>
            </p:cNvPr>
            <p:cNvSpPr/>
            <p:nvPr/>
          </p:nvSpPr>
          <p:spPr>
            <a:xfrm>
              <a:off x="5552796" y="3114718"/>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9903;p58">
              <a:extLst>
                <a:ext uri="{FF2B5EF4-FFF2-40B4-BE49-F238E27FC236}">
                  <a16:creationId xmlns:a16="http://schemas.microsoft.com/office/drawing/2014/main" id="{27057F6D-DDBB-6586-86C8-4181E14AAC8B}"/>
                </a:ext>
              </a:extLst>
            </p:cNvPr>
            <p:cNvSpPr/>
            <p:nvPr/>
          </p:nvSpPr>
          <p:spPr>
            <a:xfrm>
              <a:off x="5552796" y="3114718"/>
              <a:ext cx="47" cy="47"/>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9904;p58">
              <a:extLst>
                <a:ext uri="{FF2B5EF4-FFF2-40B4-BE49-F238E27FC236}">
                  <a16:creationId xmlns:a16="http://schemas.microsoft.com/office/drawing/2014/main" id="{9243EE7E-D9CC-61EC-762F-4B8AD74730A9}"/>
                </a:ext>
              </a:extLst>
            </p:cNvPr>
            <p:cNvSpPr/>
            <p:nvPr/>
          </p:nvSpPr>
          <p:spPr>
            <a:xfrm>
              <a:off x="4980804" y="2906141"/>
              <a:ext cx="548367" cy="797257"/>
            </a:xfrm>
            <a:custGeom>
              <a:avLst/>
              <a:gdLst/>
              <a:ahLst/>
              <a:cxnLst/>
              <a:rect l="l" t="t" r="r" b="b"/>
              <a:pathLst>
                <a:path w="11642" h="16926" extrusionOk="0">
                  <a:moveTo>
                    <a:pt x="10181" y="0"/>
                  </a:moveTo>
                  <a:lnTo>
                    <a:pt x="10181" y="0"/>
                  </a:lnTo>
                  <a:cubicBezTo>
                    <a:pt x="8971" y="366"/>
                    <a:pt x="7761" y="799"/>
                    <a:pt x="6620" y="1347"/>
                  </a:cubicBezTo>
                  <a:cubicBezTo>
                    <a:pt x="5091" y="2055"/>
                    <a:pt x="3653" y="2991"/>
                    <a:pt x="2489" y="4200"/>
                  </a:cubicBezTo>
                  <a:cubicBezTo>
                    <a:pt x="1918" y="4817"/>
                    <a:pt x="1393" y="5501"/>
                    <a:pt x="982" y="6255"/>
                  </a:cubicBezTo>
                  <a:cubicBezTo>
                    <a:pt x="777" y="6597"/>
                    <a:pt x="617" y="6962"/>
                    <a:pt x="480" y="7350"/>
                  </a:cubicBezTo>
                  <a:cubicBezTo>
                    <a:pt x="343" y="7715"/>
                    <a:pt x="229" y="8081"/>
                    <a:pt x="160" y="8469"/>
                  </a:cubicBezTo>
                  <a:cubicBezTo>
                    <a:pt x="92" y="8834"/>
                    <a:pt x="46" y="9199"/>
                    <a:pt x="23" y="9564"/>
                  </a:cubicBezTo>
                  <a:cubicBezTo>
                    <a:pt x="1" y="9929"/>
                    <a:pt x="23" y="10295"/>
                    <a:pt x="69" y="10660"/>
                  </a:cubicBezTo>
                  <a:cubicBezTo>
                    <a:pt x="138" y="11367"/>
                    <a:pt x="343" y="12052"/>
                    <a:pt x="640" y="12714"/>
                  </a:cubicBezTo>
                  <a:cubicBezTo>
                    <a:pt x="936" y="13376"/>
                    <a:pt x="1325" y="13969"/>
                    <a:pt x="1804" y="14494"/>
                  </a:cubicBezTo>
                  <a:cubicBezTo>
                    <a:pt x="2306" y="15042"/>
                    <a:pt x="2877" y="15499"/>
                    <a:pt x="3516" y="15887"/>
                  </a:cubicBezTo>
                  <a:cubicBezTo>
                    <a:pt x="4178" y="16275"/>
                    <a:pt x="4931" y="16549"/>
                    <a:pt x="5684" y="16709"/>
                  </a:cubicBezTo>
                  <a:cubicBezTo>
                    <a:pt x="6118" y="16800"/>
                    <a:pt x="6529" y="16868"/>
                    <a:pt x="6962" y="16891"/>
                  </a:cubicBezTo>
                  <a:cubicBezTo>
                    <a:pt x="7168" y="16914"/>
                    <a:pt x="7373" y="16925"/>
                    <a:pt x="7579" y="16925"/>
                  </a:cubicBezTo>
                  <a:cubicBezTo>
                    <a:pt x="7784" y="16925"/>
                    <a:pt x="7990" y="16914"/>
                    <a:pt x="8195" y="16891"/>
                  </a:cubicBezTo>
                  <a:cubicBezTo>
                    <a:pt x="8560" y="16868"/>
                    <a:pt x="8925" y="16800"/>
                    <a:pt x="9291" y="16686"/>
                  </a:cubicBezTo>
                  <a:cubicBezTo>
                    <a:pt x="9656" y="16572"/>
                    <a:pt x="9998" y="16435"/>
                    <a:pt x="10318" y="16252"/>
                  </a:cubicBezTo>
                  <a:cubicBezTo>
                    <a:pt x="10660" y="16069"/>
                    <a:pt x="10957" y="15841"/>
                    <a:pt x="11231" y="15567"/>
                  </a:cubicBezTo>
                  <a:cubicBezTo>
                    <a:pt x="11390" y="15430"/>
                    <a:pt x="11505" y="15293"/>
                    <a:pt x="11642" y="15156"/>
                  </a:cubicBezTo>
                  <a:lnTo>
                    <a:pt x="11619" y="15156"/>
                  </a:lnTo>
                  <a:cubicBezTo>
                    <a:pt x="11573" y="15111"/>
                    <a:pt x="11550" y="15088"/>
                    <a:pt x="11505" y="15065"/>
                  </a:cubicBezTo>
                  <a:cubicBezTo>
                    <a:pt x="11254" y="15362"/>
                    <a:pt x="10957" y="15636"/>
                    <a:pt x="10637" y="15864"/>
                  </a:cubicBezTo>
                  <a:cubicBezTo>
                    <a:pt x="10300" y="16089"/>
                    <a:pt x="9963" y="16269"/>
                    <a:pt x="9582" y="16428"/>
                  </a:cubicBezTo>
                  <a:lnTo>
                    <a:pt x="9582" y="16428"/>
                  </a:lnTo>
                  <a:cubicBezTo>
                    <a:pt x="9587" y="16421"/>
                    <a:pt x="9587" y="16412"/>
                    <a:pt x="9587" y="16412"/>
                  </a:cubicBezTo>
                  <a:lnTo>
                    <a:pt x="9587" y="16412"/>
                  </a:lnTo>
                  <a:cubicBezTo>
                    <a:pt x="9176" y="16572"/>
                    <a:pt x="8720" y="16686"/>
                    <a:pt x="8263" y="16731"/>
                  </a:cubicBezTo>
                  <a:lnTo>
                    <a:pt x="8286" y="16731"/>
                  </a:lnTo>
                  <a:cubicBezTo>
                    <a:pt x="8066" y="16754"/>
                    <a:pt x="7845" y="16764"/>
                    <a:pt x="7625" y="16764"/>
                  </a:cubicBezTo>
                  <a:cubicBezTo>
                    <a:pt x="7186" y="16764"/>
                    <a:pt x="6749" y="16724"/>
                    <a:pt x="6323" y="16663"/>
                  </a:cubicBezTo>
                  <a:lnTo>
                    <a:pt x="6300" y="16663"/>
                  </a:lnTo>
                  <a:cubicBezTo>
                    <a:pt x="5958" y="16594"/>
                    <a:pt x="5593" y="16526"/>
                    <a:pt x="5250" y="16435"/>
                  </a:cubicBezTo>
                  <a:cubicBezTo>
                    <a:pt x="4908" y="16343"/>
                    <a:pt x="4566" y="16206"/>
                    <a:pt x="4246" y="16069"/>
                  </a:cubicBezTo>
                  <a:lnTo>
                    <a:pt x="4269" y="16069"/>
                  </a:lnTo>
                  <a:cubicBezTo>
                    <a:pt x="3698" y="15818"/>
                    <a:pt x="3173" y="15499"/>
                    <a:pt x="2671" y="15111"/>
                  </a:cubicBezTo>
                  <a:cubicBezTo>
                    <a:pt x="2215" y="14723"/>
                    <a:pt x="1781" y="14266"/>
                    <a:pt x="1416" y="13764"/>
                  </a:cubicBezTo>
                  <a:lnTo>
                    <a:pt x="1416" y="13764"/>
                  </a:lnTo>
                  <a:cubicBezTo>
                    <a:pt x="1439" y="13787"/>
                    <a:pt x="1439" y="13787"/>
                    <a:pt x="1439" y="13787"/>
                  </a:cubicBezTo>
                  <a:cubicBezTo>
                    <a:pt x="1096" y="13308"/>
                    <a:pt x="822" y="12783"/>
                    <a:pt x="617" y="12235"/>
                  </a:cubicBezTo>
                  <a:cubicBezTo>
                    <a:pt x="411" y="11710"/>
                    <a:pt x="275" y="11139"/>
                    <a:pt x="206" y="10546"/>
                  </a:cubicBezTo>
                  <a:lnTo>
                    <a:pt x="206" y="10569"/>
                  </a:lnTo>
                  <a:cubicBezTo>
                    <a:pt x="160" y="9998"/>
                    <a:pt x="160" y="9404"/>
                    <a:pt x="252" y="8811"/>
                  </a:cubicBezTo>
                  <a:cubicBezTo>
                    <a:pt x="343" y="8172"/>
                    <a:pt x="548" y="7556"/>
                    <a:pt x="800" y="6962"/>
                  </a:cubicBezTo>
                  <a:cubicBezTo>
                    <a:pt x="959" y="6597"/>
                    <a:pt x="1165" y="6255"/>
                    <a:pt x="1370" y="5912"/>
                  </a:cubicBezTo>
                  <a:cubicBezTo>
                    <a:pt x="1598" y="5547"/>
                    <a:pt x="1827" y="5205"/>
                    <a:pt x="2101" y="4885"/>
                  </a:cubicBezTo>
                  <a:lnTo>
                    <a:pt x="2101" y="4885"/>
                  </a:lnTo>
                  <a:cubicBezTo>
                    <a:pt x="2101" y="4885"/>
                    <a:pt x="2100" y="4885"/>
                    <a:pt x="2078" y="4908"/>
                  </a:cubicBezTo>
                  <a:cubicBezTo>
                    <a:pt x="2397" y="4520"/>
                    <a:pt x="2740" y="4155"/>
                    <a:pt x="3105" y="3835"/>
                  </a:cubicBezTo>
                  <a:cubicBezTo>
                    <a:pt x="3470" y="3493"/>
                    <a:pt x="3858" y="3196"/>
                    <a:pt x="4246" y="2899"/>
                  </a:cubicBezTo>
                  <a:cubicBezTo>
                    <a:pt x="5502" y="2009"/>
                    <a:pt x="6894" y="1347"/>
                    <a:pt x="8332" y="799"/>
                  </a:cubicBezTo>
                  <a:cubicBezTo>
                    <a:pt x="8925" y="571"/>
                    <a:pt x="9542" y="366"/>
                    <a:pt x="10158" y="183"/>
                  </a:cubicBezTo>
                  <a:cubicBezTo>
                    <a:pt x="10181" y="115"/>
                    <a:pt x="10181" y="46"/>
                    <a:pt x="101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9905;p58">
              <a:extLst>
                <a:ext uri="{FF2B5EF4-FFF2-40B4-BE49-F238E27FC236}">
                  <a16:creationId xmlns:a16="http://schemas.microsoft.com/office/drawing/2014/main" id="{73B5B24A-2D58-1B2E-96E0-30FA6EC0D969}"/>
                </a:ext>
              </a:extLst>
            </p:cNvPr>
            <p:cNvSpPr/>
            <p:nvPr/>
          </p:nvSpPr>
          <p:spPr>
            <a:xfrm>
              <a:off x="5180810" y="3042696"/>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9906;p58">
              <a:extLst>
                <a:ext uri="{FF2B5EF4-FFF2-40B4-BE49-F238E27FC236}">
                  <a16:creationId xmlns:a16="http://schemas.microsoft.com/office/drawing/2014/main" id="{245C7F52-E29A-473C-972A-07ED09036D10}"/>
                </a:ext>
              </a:extLst>
            </p:cNvPr>
            <p:cNvSpPr/>
            <p:nvPr/>
          </p:nvSpPr>
          <p:spPr>
            <a:xfrm>
              <a:off x="5278647" y="3690988"/>
              <a:ext cx="47" cy="47"/>
            </a:xfrm>
            <a:custGeom>
              <a:avLst/>
              <a:gdLst/>
              <a:ahLst/>
              <a:cxnLst/>
              <a:rect l="l" t="t" r="r" b="b"/>
              <a:pathLst>
                <a:path w="1" h="1" extrusionOk="0">
                  <a:moveTo>
                    <a:pt x="0" y="1"/>
                  </a:moveTo>
                  <a:lnTo>
                    <a:pt x="0" y="1"/>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9907;p58">
              <a:extLst>
                <a:ext uri="{FF2B5EF4-FFF2-40B4-BE49-F238E27FC236}">
                  <a16:creationId xmlns:a16="http://schemas.microsoft.com/office/drawing/2014/main" id="{234A0DB5-C16D-ABD1-0501-FC074530A470}"/>
                </a:ext>
              </a:extLst>
            </p:cNvPr>
            <p:cNvSpPr/>
            <p:nvPr/>
          </p:nvSpPr>
          <p:spPr>
            <a:xfrm>
              <a:off x="5372197" y="2943777"/>
              <a:ext cx="1083" cy="47"/>
            </a:xfrm>
            <a:custGeom>
              <a:avLst/>
              <a:gdLst/>
              <a:ahLst/>
              <a:cxnLst/>
              <a:rect l="l" t="t" r="r" b="b"/>
              <a:pathLst>
                <a:path w="23" h="1" extrusionOk="0">
                  <a:moveTo>
                    <a:pt x="0" y="0"/>
                  </a:moveTo>
                  <a:cubicBezTo>
                    <a:pt x="0" y="0"/>
                    <a:pt x="0" y="0"/>
                    <a:pt x="23"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9908;p58">
              <a:extLst>
                <a:ext uri="{FF2B5EF4-FFF2-40B4-BE49-F238E27FC236}">
                  <a16:creationId xmlns:a16="http://schemas.microsoft.com/office/drawing/2014/main" id="{5886243B-0327-3DA7-DB6A-BA23C5FD130C}"/>
                </a:ext>
              </a:extLst>
            </p:cNvPr>
            <p:cNvSpPr/>
            <p:nvPr/>
          </p:nvSpPr>
          <p:spPr>
            <a:xfrm>
              <a:off x="5180810" y="3042696"/>
              <a:ext cx="47" cy="47"/>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9909;p58">
              <a:extLst>
                <a:ext uri="{FF2B5EF4-FFF2-40B4-BE49-F238E27FC236}">
                  <a16:creationId xmlns:a16="http://schemas.microsoft.com/office/drawing/2014/main" id="{B1D38F1E-40C9-9FE3-3001-004C1EDEF649}"/>
                </a:ext>
              </a:extLst>
            </p:cNvPr>
            <p:cNvSpPr/>
            <p:nvPr/>
          </p:nvSpPr>
          <p:spPr>
            <a:xfrm>
              <a:off x="5180810" y="3042696"/>
              <a:ext cx="47" cy="47"/>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9910;p58">
              <a:extLst>
                <a:ext uri="{FF2B5EF4-FFF2-40B4-BE49-F238E27FC236}">
                  <a16:creationId xmlns:a16="http://schemas.microsoft.com/office/drawing/2014/main" id="{F1C15EC8-69BF-5F66-FE53-2D85E31B9A47}"/>
                </a:ext>
              </a:extLst>
            </p:cNvPr>
            <p:cNvSpPr/>
            <p:nvPr/>
          </p:nvSpPr>
          <p:spPr>
            <a:xfrm>
              <a:off x="4992627" y="3321127"/>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9911;p58">
              <a:extLst>
                <a:ext uri="{FF2B5EF4-FFF2-40B4-BE49-F238E27FC236}">
                  <a16:creationId xmlns:a16="http://schemas.microsoft.com/office/drawing/2014/main" id="{C98B60BE-503E-6569-DC70-27CD108F5B4C}"/>
                </a:ext>
              </a:extLst>
            </p:cNvPr>
            <p:cNvSpPr/>
            <p:nvPr/>
          </p:nvSpPr>
          <p:spPr>
            <a:xfrm>
              <a:off x="5008784" y="3482411"/>
              <a:ext cx="1083" cy="47"/>
            </a:xfrm>
            <a:custGeom>
              <a:avLst/>
              <a:gdLst/>
              <a:ahLst/>
              <a:cxnLst/>
              <a:rect l="l" t="t" r="r" b="b"/>
              <a:pathLst>
                <a:path w="23" h="1" extrusionOk="0">
                  <a:moveTo>
                    <a:pt x="23" y="1"/>
                  </a:moveTo>
                  <a:cubicBezTo>
                    <a:pt x="23" y="1"/>
                    <a:pt x="23" y="1"/>
                    <a:pt x="0" y="1"/>
                  </a:cubicBezTo>
                  <a:cubicBezTo>
                    <a:pt x="23" y="1"/>
                    <a:pt x="23" y="1"/>
                    <a:pt x="23"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9912;p58">
              <a:extLst>
                <a:ext uri="{FF2B5EF4-FFF2-40B4-BE49-F238E27FC236}">
                  <a16:creationId xmlns:a16="http://schemas.microsoft.com/office/drawing/2014/main" id="{BFAA55D0-144E-0F4D-89F1-4C6C8FE15E25}"/>
                </a:ext>
              </a:extLst>
            </p:cNvPr>
            <p:cNvSpPr/>
            <p:nvPr/>
          </p:nvSpPr>
          <p:spPr>
            <a:xfrm>
              <a:off x="5181847" y="3663055"/>
              <a:ext cx="47" cy="1130"/>
            </a:xfrm>
            <a:custGeom>
              <a:avLst/>
              <a:gdLst/>
              <a:ahLst/>
              <a:cxnLst/>
              <a:rect l="l" t="t" r="r" b="b"/>
              <a:pathLst>
                <a:path w="1" h="24" extrusionOk="0">
                  <a:moveTo>
                    <a:pt x="1" y="23"/>
                  </a:moveTo>
                  <a:cubicBezTo>
                    <a:pt x="1" y="0"/>
                    <a:pt x="1" y="0"/>
                    <a:pt x="1" y="0"/>
                  </a:cubicBezTo>
                  <a:cubicBezTo>
                    <a:pt x="1" y="0"/>
                    <a:pt x="1" y="0"/>
                    <a:pt x="1"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9913;p58">
              <a:extLst>
                <a:ext uri="{FF2B5EF4-FFF2-40B4-BE49-F238E27FC236}">
                  <a16:creationId xmlns:a16="http://schemas.microsoft.com/office/drawing/2014/main" id="{55882611-95DA-A005-F442-B735CECBEEEB}"/>
                </a:ext>
              </a:extLst>
            </p:cNvPr>
            <p:cNvSpPr/>
            <p:nvPr/>
          </p:nvSpPr>
          <p:spPr>
            <a:xfrm>
              <a:off x="5170023" y="2726581"/>
              <a:ext cx="162409" cy="232262"/>
            </a:xfrm>
            <a:custGeom>
              <a:avLst/>
              <a:gdLst/>
              <a:ahLst/>
              <a:cxnLst/>
              <a:rect l="l" t="t" r="r" b="b"/>
              <a:pathLst>
                <a:path w="3448" h="4931" extrusionOk="0">
                  <a:moveTo>
                    <a:pt x="1599" y="1"/>
                  </a:moveTo>
                  <a:cubicBezTo>
                    <a:pt x="1507" y="1"/>
                    <a:pt x="1439" y="23"/>
                    <a:pt x="1393" y="46"/>
                  </a:cubicBezTo>
                  <a:cubicBezTo>
                    <a:pt x="1233" y="115"/>
                    <a:pt x="1097" y="206"/>
                    <a:pt x="960" y="297"/>
                  </a:cubicBezTo>
                  <a:cubicBezTo>
                    <a:pt x="845" y="411"/>
                    <a:pt x="731" y="526"/>
                    <a:pt x="617" y="663"/>
                  </a:cubicBezTo>
                  <a:cubicBezTo>
                    <a:pt x="503" y="799"/>
                    <a:pt x="412" y="936"/>
                    <a:pt x="343" y="1096"/>
                  </a:cubicBezTo>
                  <a:cubicBezTo>
                    <a:pt x="252" y="1256"/>
                    <a:pt x="206" y="1416"/>
                    <a:pt x="138" y="1576"/>
                  </a:cubicBezTo>
                  <a:cubicBezTo>
                    <a:pt x="92" y="1758"/>
                    <a:pt x="47" y="1941"/>
                    <a:pt x="24" y="2101"/>
                  </a:cubicBezTo>
                  <a:cubicBezTo>
                    <a:pt x="1" y="2443"/>
                    <a:pt x="1" y="2785"/>
                    <a:pt x="115" y="3105"/>
                  </a:cubicBezTo>
                  <a:cubicBezTo>
                    <a:pt x="115" y="3138"/>
                    <a:pt x="139" y="3159"/>
                    <a:pt x="171" y="3159"/>
                  </a:cubicBezTo>
                  <a:cubicBezTo>
                    <a:pt x="182" y="3159"/>
                    <a:pt x="194" y="3157"/>
                    <a:pt x="206" y="3150"/>
                  </a:cubicBezTo>
                  <a:cubicBezTo>
                    <a:pt x="252" y="3150"/>
                    <a:pt x="275" y="3105"/>
                    <a:pt x="252" y="3059"/>
                  </a:cubicBezTo>
                  <a:cubicBezTo>
                    <a:pt x="229" y="2945"/>
                    <a:pt x="206" y="2854"/>
                    <a:pt x="183" y="2740"/>
                  </a:cubicBezTo>
                  <a:cubicBezTo>
                    <a:pt x="183" y="2762"/>
                    <a:pt x="183" y="2762"/>
                    <a:pt x="183" y="2762"/>
                  </a:cubicBezTo>
                  <a:cubicBezTo>
                    <a:pt x="161" y="2534"/>
                    <a:pt x="161" y="2306"/>
                    <a:pt x="206" y="2101"/>
                  </a:cubicBezTo>
                  <a:lnTo>
                    <a:pt x="183" y="2101"/>
                  </a:lnTo>
                  <a:cubicBezTo>
                    <a:pt x="229" y="1849"/>
                    <a:pt x="298" y="1598"/>
                    <a:pt x="389" y="1347"/>
                  </a:cubicBezTo>
                  <a:cubicBezTo>
                    <a:pt x="480" y="1142"/>
                    <a:pt x="594" y="959"/>
                    <a:pt x="731" y="777"/>
                  </a:cubicBezTo>
                  <a:cubicBezTo>
                    <a:pt x="738" y="769"/>
                    <a:pt x="744" y="762"/>
                    <a:pt x="750" y="754"/>
                  </a:cubicBezTo>
                  <a:lnTo>
                    <a:pt x="750" y="754"/>
                  </a:lnTo>
                  <a:cubicBezTo>
                    <a:pt x="751" y="754"/>
                    <a:pt x="753" y="754"/>
                    <a:pt x="754" y="754"/>
                  </a:cubicBezTo>
                  <a:cubicBezTo>
                    <a:pt x="753" y="754"/>
                    <a:pt x="752" y="754"/>
                    <a:pt x="750" y="754"/>
                  </a:cubicBezTo>
                  <a:lnTo>
                    <a:pt x="750" y="754"/>
                  </a:lnTo>
                  <a:cubicBezTo>
                    <a:pt x="858" y="625"/>
                    <a:pt x="967" y="498"/>
                    <a:pt x="1097" y="411"/>
                  </a:cubicBezTo>
                  <a:cubicBezTo>
                    <a:pt x="1211" y="320"/>
                    <a:pt x="1325" y="252"/>
                    <a:pt x="1439" y="206"/>
                  </a:cubicBezTo>
                  <a:cubicBezTo>
                    <a:pt x="1507" y="183"/>
                    <a:pt x="1553" y="160"/>
                    <a:pt x="1599" y="160"/>
                  </a:cubicBezTo>
                  <a:lnTo>
                    <a:pt x="1690" y="160"/>
                  </a:lnTo>
                  <a:cubicBezTo>
                    <a:pt x="1690" y="160"/>
                    <a:pt x="1713" y="160"/>
                    <a:pt x="1713" y="183"/>
                  </a:cubicBezTo>
                  <a:cubicBezTo>
                    <a:pt x="1713" y="183"/>
                    <a:pt x="1736" y="183"/>
                    <a:pt x="1736" y="206"/>
                  </a:cubicBezTo>
                  <a:cubicBezTo>
                    <a:pt x="1736" y="206"/>
                    <a:pt x="1758" y="229"/>
                    <a:pt x="1758" y="229"/>
                  </a:cubicBezTo>
                  <a:cubicBezTo>
                    <a:pt x="1758" y="252"/>
                    <a:pt x="1781" y="297"/>
                    <a:pt x="1781" y="320"/>
                  </a:cubicBezTo>
                  <a:cubicBezTo>
                    <a:pt x="1781" y="434"/>
                    <a:pt x="1781" y="571"/>
                    <a:pt x="1758" y="685"/>
                  </a:cubicBezTo>
                  <a:cubicBezTo>
                    <a:pt x="1758" y="799"/>
                    <a:pt x="1736" y="936"/>
                    <a:pt x="1713" y="1051"/>
                  </a:cubicBezTo>
                  <a:cubicBezTo>
                    <a:pt x="1690" y="1165"/>
                    <a:pt x="1667" y="1279"/>
                    <a:pt x="1644" y="1393"/>
                  </a:cubicBezTo>
                  <a:cubicBezTo>
                    <a:pt x="1621" y="1735"/>
                    <a:pt x="1644" y="2055"/>
                    <a:pt x="1667" y="2374"/>
                  </a:cubicBezTo>
                  <a:cubicBezTo>
                    <a:pt x="1713" y="2717"/>
                    <a:pt x="1781" y="3059"/>
                    <a:pt x="1918" y="3379"/>
                  </a:cubicBezTo>
                  <a:cubicBezTo>
                    <a:pt x="1964" y="3539"/>
                    <a:pt x="2032" y="3675"/>
                    <a:pt x="2124" y="3835"/>
                  </a:cubicBezTo>
                  <a:cubicBezTo>
                    <a:pt x="2192" y="3972"/>
                    <a:pt x="2283" y="4109"/>
                    <a:pt x="2398" y="4246"/>
                  </a:cubicBezTo>
                  <a:cubicBezTo>
                    <a:pt x="2512" y="4383"/>
                    <a:pt x="2649" y="4520"/>
                    <a:pt x="2808" y="4634"/>
                  </a:cubicBezTo>
                  <a:cubicBezTo>
                    <a:pt x="2968" y="4748"/>
                    <a:pt x="3151" y="4840"/>
                    <a:pt x="3333" y="4931"/>
                  </a:cubicBezTo>
                  <a:cubicBezTo>
                    <a:pt x="3356" y="4931"/>
                    <a:pt x="3379" y="4931"/>
                    <a:pt x="3402" y="4908"/>
                  </a:cubicBezTo>
                  <a:cubicBezTo>
                    <a:pt x="3425" y="4908"/>
                    <a:pt x="3425" y="4885"/>
                    <a:pt x="3425" y="4862"/>
                  </a:cubicBezTo>
                  <a:cubicBezTo>
                    <a:pt x="3448" y="4840"/>
                    <a:pt x="3448" y="4817"/>
                    <a:pt x="3425" y="4794"/>
                  </a:cubicBezTo>
                  <a:cubicBezTo>
                    <a:pt x="3425" y="4794"/>
                    <a:pt x="3402" y="4771"/>
                    <a:pt x="3379" y="4771"/>
                  </a:cubicBezTo>
                  <a:cubicBezTo>
                    <a:pt x="3356" y="4748"/>
                    <a:pt x="3333" y="4748"/>
                    <a:pt x="3311" y="4748"/>
                  </a:cubicBezTo>
                  <a:cubicBezTo>
                    <a:pt x="3151" y="4680"/>
                    <a:pt x="2991" y="4588"/>
                    <a:pt x="2854" y="4474"/>
                  </a:cubicBezTo>
                  <a:cubicBezTo>
                    <a:pt x="2717" y="4360"/>
                    <a:pt x="2580" y="4223"/>
                    <a:pt x="2466" y="4086"/>
                  </a:cubicBezTo>
                  <a:cubicBezTo>
                    <a:pt x="2329" y="3881"/>
                    <a:pt x="2192" y="3675"/>
                    <a:pt x="2101" y="3447"/>
                  </a:cubicBezTo>
                  <a:cubicBezTo>
                    <a:pt x="1964" y="3128"/>
                    <a:pt x="1895" y="2785"/>
                    <a:pt x="1850" y="2420"/>
                  </a:cubicBezTo>
                  <a:cubicBezTo>
                    <a:pt x="1827" y="2237"/>
                    <a:pt x="1804" y="2032"/>
                    <a:pt x="1804" y="1827"/>
                  </a:cubicBezTo>
                  <a:cubicBezTo>
                    <a:pt x="1804" y="1712"/>
                    <a:pt x="1804" y="1621"/>
                    <a:pt x="1804" y="1507"/>
                  </a:cubicBezTo>
                  <a:cubicBezTo>
                    <a:pt x="1804" y="1416"/>
                    <a:pt x="1827" y="1347"/>
                    <a:pt x="1827" y="1256"/>
                  </a:cubicBezTo>
                  <a:cubicBezTo>
                    <a:pt x="1827" y="1256"/>
                    <a:pt x="1827" y="1256"/>
                    <a:pt x="1827" y="1279"/>
                  </a:cubicBezTo>
                  <a:cubicBezTo>
                    <a:pt x="1850" y="1165"/>
                    <a:pt x="1873" y="1051"/>
                    <a:pt x="1895" y="936"/>
                  </a:cubicBezTo>
                  <a:cubicBezTo>
                    <a:pt x="1918" y="799"/>
                    <a:pt x="1941" y="663"/>
                    <a:pt x="1941" y="548"/>
                  </a:cubicBezTo>
                  <a:cubicBezTo>
                    <a:pt x="1941" y="434"/>
                    <a:pt x="1941" y="320"/>
                    <a:pt x="1918" y="206"/>
                  </a:cubicBezTo>
                  <a:cubicBezTo>
                    <a:pt x="1895" y="160"/>
                    <a:pt x="1873" y="115"/>
                    <a:pt x="1850" y="92"/>
                  </a:cubicBezTo>
                  <a:cubicBezTo>
                    <a:pt x="1827" y="46"/>
                    <a:pt x="1781" y="23"/>
                    <a:pt x="1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9914;p58">
              <a:extLst>
                <a:ext uri="{FF2B5EF4-FFF2-40B4-BE49-F238E27FC236}">
                  <a16:creationId xmlns:a16="http://schemas.microsoft.com/office/drawing/2014/main" id="{11351437-00D6-A81A-F462-DA11C81EC297}"/>
                </a:ext>
              </a:extLst>
            </p:cNvPr>
            <p:cNvSpPr/>
            <p:nvPr/>
          </p:nvSpPr>
          <p:spPr>
            <a:xfrm>
              <a:off x="5109823" y="2821213"/>
              <a:ext cx="72067" cy="99669"/>
            </a:xfrm>
            <a:custGeom>
              <a:avLst/>
              <a:gdLst/>
              <a:ahLst/>
              <a:cxnLst/>
              <a:rect l="l" t="t" r="r" b="b"/>
              <a:pathLst>
                <a:path w="1530" h="2116" extrusionOk="0">
                  <a:moveTo>
                    <a:pt x="526" y="0"/>
                  </a:moveTo>
                  <a:cubicBezTo>
                    <a:pt x="480" y="0"/>
                    <a:pt x="434" y="23"/>
                    <a:pt x="389" y="23"/>
                  </a:cubicBezTo>
                  <a:cubicBezTo>
                    <a:pt x="343" y="46"/>
                    <a:pt x="275" y="92"/>
                    <a:pt x="229" y="114"/>
                  </a:cubicBezTo>
                  <a:cubicBezTo>
                    <a:pt x="183" y="160"/>
                    <a:pt x="138" y="206"/>
                    <a:pt x="115" y="251"/>
                  </a:cubicBezTo>
                  <a:cubicBezTo>
                    <a:pt x="92" y="297"/>
                    <a:pt x="69" y="365"/>
                    <a:pt x="46" y="411"/>
                  </a:cubicBezTo>
                  <a:cubicBezTo>
                    <a:pt x="1" y="548"/>
                    <a:pt x="1" y="685"/>
                    <a:pt x="24" y="822"/>
                  </a:cubicBezTo>
                  <a:cubicBezTo>
                    <a:pt x="46" y="1119"/>
                    <a:pt x="138" y="1393"/>
                    <a:pt x="252" y="1666"/>
                  </a:cubicBezTo>
                  <a:cubicBezTo>
                    <a:pt x="297" y="1758"/>
                    <a:pt x="343" y="1826"/>
                    <a:pt x="389" y="1895"/>
                  </a:cubicBezTo>
                  <a:cubicBezTo>
                    <a:pt x="434" y="1963"/>
                    <a:pt x="480" y="2032"/>
                    <a:pt x="526" y="2077"/>
                  </a:cubicBezTo>
                  <a:cubicBezTo>
                    <a:pt x="552" y="2104"/>
                    <a:pt x="579" y="2115"/>
                    <a:pt x="601" y="2115"/>
                  </a:cubicBezTo>
                  <a:cubicBezTo>
                    <a:pt x="617" y="2115"/>
                    <a:pt x="630" y="2110"/>
                    <a:pt x="640" y="2100"/>
                  </a:cubicBezTo>
                  <a:cubicBezTo>
                    <a:pt x="663" y="2054"/>
                    <a:pt x="685" y="2009"/>
                    <a:pt x="640" y="1986"/>
                  </a:cubicBezTo>
                  <a:cubicBezTo>
                    <a:pt x="617" y="1940"/>
                    <a:pt x="571" y="1918"/>
                    <a:pt x="548" y="1872"/>
                  </a:cubicBezTo>
                  <a:cubicBezTo>
                    <a:pt x="434" y="1712"/>
                    <a:pt x="366" y="1530"/>
                    <a:pt x="297" y="1347"/>
                  </a:cubicBezTo>
                  <a:cubicBezTo>
                    <a:pt x="297" y="1370"/>
                    <a:pt x="297" y="1370"/>
                    <a:pt x="297" y="1370"/>
                  </a:cubicBezTo>
                  <a:cubicBezTo>
                    <a:pt x="252" y="1187"/>
                    <a:pt x="183" y="1005"/>
                    <a:pt x="183" y="822"/>
                  </a:cubicBezTo>
                  <a:cubicBezTo>
                    <a:pt x="160" y="731"/>
                    <a:pt x="160" y="639"/>
                    <a:pt x="183" y="525"/>
                  </a:cubicBezTo>
                  <a:cubicBezTo>
                    <a:pt x="183" y="480"/>
                    <a:pt x="206" y="434"/>
                    <a:pt x="229" y="388"/>
                  </a:cubicBezTo>
                  <a:cubicBezTo>
                    <a:pt x="229" y="343"/>
                    <a:pt x="252" y="320"/>
                    <a:pt x="275" y="297"/>
                  </a:cubicBezTo>
                  <a:cubicBezTo>
                    <a:pt x="297" y="274"/>
                    <a:pt x="320" y="251"/>
                    <a:pt x="343" y="228"/>
                  </a:cubicBezTo>
                  <a:cubicBezTo>
                    <a:pt x="366" y="206"/>
                    <a:pt x="412" y="206"/>
                    <a:pt x="434" y="183"/>
                  </a:cubicBezTo>
                  <a:cubicBezTo>
                    <a:pt x="457" y="183"/>
                    <a:pt x="480" y="183"/>
                    <a:pt x="503" y="160"/>
                  </a:cubicBezTo>
                  <a:lnTo>
                    <a:pt x="571" y="160"/>
                  </a:lnTo>
                  <a:cubicBezTo>
                    <a:pt x="594" y="183"/>
                    <a:pt x="617" y="183"/>
                    <a:pt x="640" y="206"/>
                  </a:cubicBezTo>
                  <a:cubicBezTo>
                    <a:pt x="708" y="228"/>
                    <a:pt x="754" y="251"/>
                    <a:pt x="800" y="297"/>
                  </a:cubicBezTo>
                  <a:cubicBezTo>
                    <a:pt x="914" y="388"/>
                    <a:pt x="1005" y="525"/>
                    <a:pt x="1096" y="662"/>
                  </a:cubicBezTo>
                  <a:cubicBezTo>
                    <a:pt x="1096" y="639"/>
                    <a:pt x="1096" y="639"/>
                    <a:pt x="1096" y="639"/>
                  </a:cubicBezTo>
                  <a:cubicBezTo>
                    <a:pt x="1188" y="776"/>
                    <a:pt x="1279" y="936"/>
                    <a:pt x="1370" y="1073"/>
                  </a:cubicBezTo>
                  <a:cubicBezTo>
                    <a:pt x="1393" y="1096"/>
                    <a:pt x="1416" y="1096"/>
                    <a:pt x="1439" y="1096"/>
                  </a:cubicBezTo>
                  <a:cubicBezTo>
                    <a:pt x="1461" y="1096"/>
                    <a:pt x="1484" y="1096"/>
                    <a:pt x="1484" y="1073"/>
                  </a:cubicBezTo>
                  <a:cubicBezTo>
                    <a:pt x="1507" y="1073"/>
                    <a:pt x="1507" y="1050"/>
                    <a:pt x="1507" y="1027"/>
                  </a:cubicBezTo>
                  <a:cubicBezTo>
                    <a:pt x="1530" y="1005"/>
                    <a:pt x="1507" y="982"/>
                    <a:pt x="1507" y="959"/>
                  </a:cubicBezTo>
                  <a:lnTo>
                    <a:pt x="1484" y="959"/>
                  </a:lnTo>
                  <a:cubicBezTo>
                    <a:pt x="1416" y="845"/>
                    <a:pt x="1325" y="708"/>
                    <a:pt x="1256" y="594"/>
                  </a:cubicBezTo>
                  <a:cubicBezTo>
                    <a:pt x="1165" y="457"/>
                    <a:pt x="1073" y="343"/>
                    <a:pt x="959" y="228"/>
                  </a:cubicBezTo>
                  <a:cubicBezTo>
                    <a:pt x="845" y="114"/>
                    <a:pt x="731" y="46"/>
                    <a:pt x="594" y="23"/>
                  </a:cubicBezTo>
                  <a:cubicBezTo>
                    <a:pt x="571" y="0"/>
                    <a:pt x="548" y="0"/>
                    <a:pt x="5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9915;p58">
              <a:extLst>
                <a:ext uri="{FF2B5EF4-FFF2-40B4-BE49-F238E27FC236}">
                  <a16:creationId xmlns:a16="http://schemas.microsoft.com/office/drawing/2014/main" id="{572037B3-AFE9-5340-34CB-7C05C8327730}"/>
                </a:ext>
              </a:extLst>
            </p:cNvPr>
            <p:cNvSpPr/>
            <p:nvPr/>
          </p:nvSpPr>
          <p:spPr>
            <a:xfrm>
              <a:off x="5087260" y="2905058"/>
              <a:ext cx="105415" cy="128260"/>
            </a:xfrm>
            <a:custGeom>
              <a:avLst/>
              <a:gdLst/>
              <a:ahLst/>
              <a:cxnLst/>
              <a:rect l="l" t="t" r="r" b="b"/>
              <a:pathLst>
                <a:path w="2238" h="2723" extrusionOk="0">
                  <a:moveTo>
                    <a:pt x="411" y="1"/>
                  </a:moveTo>
                  <a:cubicBezTo>
                    <a:pt x="388" y="1"/>
                    <a:pt x="366" y="1"/>
                    <a:pt x="320" y="23"/>
                  </a:cubicBezTo>
                  <a:cubicBezTo>
                    <a:pt x="274" y="23"/>
                    <a:pt x="229" y="46"/>
                    <a:pt x="206" y="69"/>
                  </a:cubicBezTo>
                  <a:cubicBezTo>
                    <a:pt x="137" y="92"/>
                    <a:pt x="114" y="138"/>
                    <a:pt x="69" y="206"/>
                  </a:cubicBezTo>
                  <a:cubicBezTo>
                    <a:pt x="46" y="252"/>
                    <a:pt x="23" y="320"/>
                    <a:pt x="23" y="389"/>
                  </a:cubicBezTo>
                  <a:cubicBezTo>
                    <a:pt x="0" y="480"/>
                    <a:pt x="0" y="571"/>
                    <a:pt x="0" y="663"/>
                  </a:cubicBezTo>
                  <a:cubicBezTo>
                    <a:pt x="23" y="868"/>
                    <a:pt x="69" y="1073"/>
                    <a:pt x="160" y="1256"/>
                  </a:cubicBezTo>
                  <a:cubicBezTo>
                    <a:pt x="229" y="1439"/>
                    <a:pt x="343" y="1621"/>
                    <a:pt x="480" y="1781"/>
                  </a:cubicBezTo>
                  <a:cubicBezTo>
                    <a:pt x="594" y="1941"/>
                    <a:pt x="754" y="2078"/>
                    <a:pt x="913" y="2215"/>
                  </a:cubicBezTo>
                  <a:cubicBezTo>
                    <a:pt x="1073" y="2329"/>
                    <a:pt x="1256" y="2443"/>
                    <a:pt x="1438" y="2534"/>
                  </a:cubicBezTo>
                  <a:cubicBezTo>
                    <a:pt x="1667" y="2648"/>
                    <a:pt x="1895" y="2717"/>
                    <a:pt x="2146" y="2717"/>
                  </a:cubicBezTo>
                  <a:cubicBezTo>
                    <a:pt x="2154" y="2721"/>
                    <a:pt x="2163" y="2723"/>
                    <a:pt x="2171" y="2723"/>
                  </a:cubicBezTo>
                  <a:cubicBezTo>
                    <a:pt x="2207" y="2723"/>
                    <a:pt x="2237" y="2686"/>
                    <a:pt x="2237" y="2648"/>
                  </a:cubicBezTo>
                  <a:cubicBezTo>
                    <a:pt x="2237" y="2603"/>
                    <a:pt x="2192" y="2580"/>
                    <a:pt x="2146" y="2557"/>
                  </a:cubicBezTo>
                  <a:lnTo>
                    <a:pt x="1986" y="2557"/>
                  </a:lnTo>
                  <a:cubicBezTo>
                    <a:pt x="1826" y="2511"/>
                    <a:pt x="1667" y="2466"/>
                    <a:pt x="1530" y="2397"/>
                  </a:cubicBezTo>
                  <a:cubicBezTo>
                    <a:pt x="1438" y="2352"/>
                    <a:pt x="1324" y="2306"/>
                    <a:pt x="1233" y="2237"/>
                  </a:cubicBezTo>
                  <a:cubicBezTo>
                    <a:pt x="1142" y="2192"/>
                    <a:pt x="1050" y="2123"/>
                    <a:pt x="959" y="2032"/>
                  </a:cubicBezTo>
                  <a:cubicBezTo>
                    <a:pt x="799" y="1895"/>
                    <a:pt x="639" y="1735"/>
                    <a:pt x="503" y="1553"/>
                  </a:cubicBezTo>
                  <a:cubicBezTo>
                    <a:pt x="411" y="1416"/>
                    <a:pt x="320" y="1256"/>
                    <a:pt x="251" y="1096"/>
                  </a:cubicBezTo>
                  <a:cubicBezTo>
                    <a:pt x="206" y="959"/>
                    <a:pt x="183" y="822"/>
                    <a:pt x="183" y="685"/>
                  </a:cubicBezTo>
                  <a:cubicBezTo>
                    <a:pt x="160" y="594"/>
                    <a:pt x="160" y="503"/>
                    <a:pt x="183" y="411"/>
                  </a:cubicBezTo>
                  <a:cubicBezTo>
                    <a:pt x="183" y="366"/>
                    <a:pt x="206" y="320"/>
                    <a:pt x="206" y="274"/>
                  </a:cubicBezTo>
                  <a:cubicBezTo>
                    <a:pt x="229" y="274"/>
                    <a:pt x="229" y="252"/>
                    <a:pt x="251" y="229"/>
                  </a:cubicBezTo>
                  <a:cubicBezTo>
                    <a:pt x="251" y="229"/>
                    <a:pt x="274" y="206"/>
                    <a:pt x="274" y="206"/>
                  </a:cubicBezTo>
                  <a:cubicBezTo>
                    <a:pt x="297" y="206"/>
                    <a:pt x="297" y="183"/>
                    <a:pt x="320" y="183"/>
                  </a:cubicBezTo>
                  <a:cubicBezTo>
                    <a:pt x="343" y="183"/>
                    <a:pt x="366" y="160"/>
                    <a:pt x="388" y="160"/>
                  </a:cubicBezTo>
                  <a:cubicBezTo>
                    <a:pt x="434" y="160"/>
                    <a:pt x="480" y="160"/>
                    <a:pt x="525" y="183"/>
                  </a:cubicBezTo>
                  <a:lnTo>
                    <a:pt x="503" y="183"/>
                  </a:lnTo>
                  <a:cubicBezTo>
                    <a:pt x="708" y="206"/>
                    <a:pt x="868" y="274"/>
                    <a:pt x="1050" y="343"/>
                  </a:cubicBezTo>
                  <a:cubicBezTo>
                    <a:pt x="1063" y="349"/>
                    <a:pt x="1075" y="352"/>
                    <a:pt x="1087" y="352"/>
                  </a:cubicBezTo>
                  <a:cubicBezTo>
                    <a:pt x="1119" y="352"/>
                    <a:pt x="1148" y="331"/>
                    <a:pt x="1164" y="297"/>
                  </a:cubicBezTo>
                  <a:cubicBezTo>
                    <a:pt x="1164" y="252"/>
                    <a:pt x="1142" y="206"/>
                    <a:pt x="1096" y="206"/>
                  </a:cubicBezTo>
                  <a:cubicBezTo>
                    <a:pt x="959" y="138"/>
                    <a:pt x="822" y="92"/>
                    <a:pt x="685" y="46"/>
                  </a:cubicBezTo>
                  <a:cubicBezTo>
                    <a:pt x="594" y="23"/>
                    <a:pt x="503" y="1"/>
                    <a:pt x="4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9916;p58">
              <a:extLst>
                <a:ext uri="{FF2B5EF4-FFF2-40B4-BE49-F238E27FC236}">
                  <a16:creationId xmlns:a16="http://schemas.microsoft.com/office/drawing/2014/main" id="{24A7ED65-7334-05C7-D2F7-76AE17CF33D5}"/>
                </a:ext>
              </a:extLst>
            </p:cNvPr>
            <p:cNvSpPr/>
            <p:nvPr/>
          </p:nvSpPr>
          <p:spPr>
            <a:xfrm>
              <a:off x="6181785" y="3663055"/>
              <a:ext cx="47" cy="113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9917;p58">
              <a:extLst>
                <a:ext uri="{FF2B5EF4-FFF2-40B4-BE49-F238E27FC236}">
                  <a16:creationId xmlns:a16="http://schemas.microsoft.com/office/drawing/2014/main" id="{67FCA5BB-4B75-5667-3465-239EAD35B60A}"/>
                </a:ext>
              </a:extLst>
            </p:cNvPr>
            <p:cNvSpPr/>
            <p:nvPr/>
          </p:nvSpPr>
          <p:spPr>
            <a:xfrm>
              <a:off x="6167795" y="3668425"/>
              <a:ext cx="47" cy="47"/>
            </a:xfrm>
            <a:custGeom>
              <a:avLst/>
              <a:gdLst/>
              <a:ahLst/>
              <a:cxnLst/>
              <a:rect l="l" t="t" r="r" b="b"/>
              <a:pathLst>
                <a:path w="1" h="1" extrusionOk="0">
                  <a:moveTo>
                    <a:pt x="1" y="1"/>
                  </a:moveTo>
                  <a:lnTo>
                    <a:pt x="1" y="1"/>
                  </a:lnTo>
                  <a:lnTo>
                    <a:pt x="1" y="1"/>
                  </a:ln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9918;p58">
              <a:extLst>
                <a:ext uri="{FF2B5EF4-FFF2-40B4-BE49-F238E27FC236}">
                  <a16:creationId xmlns:a16="http://schemas.microsoft.com/office/drawing/2014/main" id="{1C8FD839-7230-8B87-3735-D79028270250}"/>
                </a:ext>
              </a:extLst>
            </p:cNvPr>
            <p:cNvSpPr/>
            <p:nvPr/>
          </p:nvSpPr>
          <p:spPr>
            <a:xfrm>
              <a:off x="5591516" y="3613596"/>
              <a:ext cx="576299" cy="168297"/>
            </a:xfrm>
            <a:custGeom>
              <a:avLst/>
              <a:gdLst/>
              <a:ahLst/>
              <a:cxnLst/>
              <a:rect l="l" t="t" r="r" b="b"/>
              <a:pathLst>
                <a:path w="12235" h="3573" extrusionOk="0">
                  <a:moveTo>
                    <a:pt x="2717" y="2511"/>
                  </a:moveTo>
                  <a:cubicBezTo>
                    <a:pt x="2717" y="2511"/>
                    <a:pt x="2739" y="2534"/>
                    <a:pt x="2739" y="2534"/>
                  </a:cubicBezTo>
                  <a:cubicBezTo>
                    <a:pt x="2739" y="2511"/>
                    <a:pt x="2717" y="2511"/>
                    <a:pt x="2717" y="2511"/>
                  </a:cubicBezTo>
                  <a:close/>
                  <a:moveTo>
                    <a:pt x="160" y="0"/>
                  </a:moveTo>
                  <a:cubicBezTo>
                    <a:pt x="137" y="0"/>
                    <a:pt x="137" y="0"/>
                    <a:pt x="115" y="23"/>
                  </a:cubicBezTo>
                  <a:cubicBezTo>
                    <a:pt x="69" y="23"/>
                    <a:pt x="46" y="46"/>
                    <a:pt x="0" y="46"/>
                  </a:cubicBezTo>
                  <a:cubicBezTo>
                    <a:pt x="183" y="343"/>
                    <a:pt x="366" y="640"/>
                    <a:pt x="571" y="891"/>
                  </a:cubicBezTo>
                  <a:cubicBezTo>
                    <a:pt x="845" y="1256"/>
                    <a:pt x="1165" y="1575"/>
                    <a:pt x="1507" y="1872"/>
                  </a:cubicBezTo>
                  <a:cubicBezTo>
                    <a:pt x="1872" y="2169"/>
                    <a:pt x="2237" y="2443"/>
                    <a:pt x="2648" y="2648"/>
                  </a:cubicBezTo>
                  <a:cubicBezTo>
                    <a:pt x="2991" y="2854"/>
                    <a:pt x="3379" y="3013"/>
                    <a:pt x="3744" y="3150"/>
                  </a:cubicBezTo>
                  <a:cubicBezTo>
                    <a:pt x="4497" y="3401"/>
                    <a:pt x="5273" y="3538"/>
                    <a:pt x="6072" y="3561"/>
                  </a:cubicBezTo>
                  <a:cubicBezTo>
                    <a:pt x="6211" y="3569"/>
                    <a:pt x="6351" y="3573"/>
                    <a:pt x="6491" y="3573"/>
                  </a:cubicBezTo>
                  <a:cubicBezTo>
                    <a:pt x="7156" y="3573"/>
                    <a:pt x="7828" y="3488"/>
                    <a:pt x="8469" y="3356"/>
                  </a:cubicBezTo>
                  <a:cubicBezTo>
                    <a:pt x="9267" y="3173"/>
                    <a:pt x="10021" y="2899"/>
                    <a:pt x="10728" y="2511"/>
                  </a:cubicBezTo>
                  <a:cubicBezTo>
                    <a:pt x="11048" y="2306"/>
                    <a:pt x="11390" y="2100"/>
                    <a:pt x="11687" y="1872"/>
                  </a:cubicBezTo>
                  <a:cubicBezTo>
                    <a:pt x="11824" y="1758"/>
                    <a:pt x="11938" y="1667"/>
                    <a:pt x="12052" y="1553"/>
                  </a:cubicBezTo>
                  <a:cubicBezTo>
                    <a:pt x="12121" y="1416"/>
                    <a:pt x="12166" y="1279"/>
                    <a:pt x="12235" y="1165"/>
                  </a:cubicBezTo>
                  <a:lnTo>
                    <a:pt x="12235" y="1165"/>
                  </a:lnTo>
                  <a:cubicBezTo>
                    <a:pt x="11847" y="1553"/>
                    <a:pt x="11390" y="1918"/>
                    <a:pt x="10911" y="2192"/>
                  </a:cubicBezTo>
                  <a:cubicBezTo>
                    <a:pt x="10340" y="2557"/>
                    <a:pt x="9701" y="2831"/>
                    <a:pt x="9039" y="3036"/>
                  </a:cubicBezTo>
                  <a:cubicBezTo>
                    <a:pt x="8263" y="3264"/>
                    <a:pt x="7441" y="3401"/>
                    <a:pt x="6643" y="3424"/>
                  </a:cubicBezTo>
                  <a:lnTo>
                    <a:pt x="6620" y="3424"/>
                  </a:lnTo>
                  <a:cubicBezTo>
                    <a:pt x="5889" y="3424"/>
                    <a:pt x="5159" y="3356"/>
                    <a:pt x="4429" y="3196"/>
                  </a:cubicBezTo>
                  <a:cubicBezTo>
                    <a:pt x="4155" y="3105"/>
                    <a:pt x="3858" y="3036"/>
                    <a:pt x="3584" y="2922"/>
                  </a:cubicBezTo>
                  <a:cubicBezTo>
                    <a:pt x="3287" y="2808"/>
                    <a:pt x="3013" y="2671"/>
                    <a:pt x="2739" y="2534"/>
                  </a:cubicBezTo>
                  <a:cubicBezTo>
                    <a:pt x="2214" y="2237"/>
                    <a:pt x="1735" y="1872"/>
                    <a:pt x="1301" y="1461"/>
                  </a:cubicBezTo>
                  <a:cubicBezTo>
                    <a:pt x="913" y="1073"/>
                    <a:pt x="548" y="640"/>
                    <a:pt x="251" y="160"/>
                  </a:cubicBezTo>
                  <a:cubicBezTo>
                    <a:pt x="229" y="115"/>
                    <a:pt x="183" y="46"/>
                    <a:pt x="1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9919;p58">
              <a:extLst>
                <a:ext uri="{FF2B5EF4-FFF2-40B4-BE49-F238E27FC236}">
                  <a16:creationId xmlns:a16="http://schemas.microsoft.com/office/drawing/2014/main" id="{633EC9F6-CDEF-378F-392C-99C9D1D1407B}"/>
                </a:ext>
              </a:extLst>
            </p:cNvPr>
            <p:cNvSpPr/>
            <p:nvPr/>
          </p:nvSpPr>
          <p:spPr>
            <a:xfrm>
              <a:off x="5800095" y="3764093"/>
              <a:ext cx="47" cy="47"/>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9920;p58">
              <a:extLst>
                <a:ext uri="{FF2B5EF4-FFF2-40B4-BE49-F238E27FC236}">
                  <a16:creationId xmlns:a16="http://schemas.microsoft.com/office/drawing/2014/main" id="{98EC8CF8-3970-7995-9F8F-A1E586F50A9E}"/>
                </a:ext>
              </a:extLst>
            </p:cNvPr>
            <p:cNvSpPr/>
            <p:nvPr/>
          </p:nvSpPr>
          <p:spPr>
            <a:xfrm>
              <a:off x="5904385" y="3774880"/>
              <a:ext cx="47" cy="47"/>
            </a:xfrm>
            <a:custGeom>
              <a:avLst/>
              <a:gdLst/>
              <a:ahLst/>
              <a:cxnLst/>
              <a:rect l="l" t="t" r="r" b="b"/>
              <a:pathLst>
                <a:path w="1" h="1" extrusionOk="0">
                  <a:moveTo>
                    <a:pt x="1" y="0"/>
                  </a:moveTo>
                  <a:lnTo>
                    <a:pt x="1"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9921;p58">
              <a:extLst>
                <a:ext uri="{FF2B5EF4-FFF2-40B4-BE49-F238E27FC236}">
                  <a16:creationId xmlns:a16="http://schemas.microsoft.com/office/drawing/2014/main" id="{A8E6FBC8-1C93-ACCB-18F7-6F5492C5016B}"/>
                </a:ext>
              </a:extLst>
            </p:cNvPr>
            <p:cNvSpPr/>
            <p:nvPr/>
          </p:nvSpPr>
          <p:spPr>
            <a:xfrm>
              <a:off x="5903302" y="3774880"/>
              <a:ext cx="1130" cy="47"/>
            </a:xfrm>
            <a:custGeom>
              <a:avLst/>
              <a:gdLst/>
              <a:ahLst/>
              <a:cxnLst/>
              <a:rect l="l" t="t" r="r" b="b"/>
              <a:pathLst>
                <a:path w="24" h="1" extrusionOk="0">
                  <a:moveTo>
                    <a:pt x="1" y="0"/>
                  </a:moveTo>
                  <a:cubicBezTo>
                    <a:pt x="1" y="0"/>
                    <a:pt x="24" y="0"/>
                    <a:pt x="24" y="0"/>
                  </a:cubicBezTo>
                  <a:lnTo>
                    <a:pt x="1"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9922;p58">
              <a:extLst>
                <a:ext uri="{FF2B5EF4-FFF2-40B4-BE49-F238E27FC236}">
                  <a16:creationId xmlns:a16="http://schemas.microsoft.com/office/drawing/2014/main" id="{7370B21F-818F-5A99-0F4B-6C73562B624D}"/>
                </a:ext>
              </a:extLst>
            </p:cNvPr>
            <p:cNvSpPr/>
            <p:nvPr/>
          </p:nvSpPr>
          <p:spPr>
            <a:xfrm>
              <a:off x="5903302" y="3774880"/>
              <a:ext cx="47" cy="47"/>
            </a:xfrm>
            <a:custGeom>
              <a:avLst/>
              <a:gdLst/>
              <a:ahLst/>
              <a:cxnLst/>
              <a:rect l="l" t="t" r="r" b="b"/>
              <a:pathLst>
                <a:path w="1" h="1" extrusionOk="0">
                  <a:moveTo>
                    <a:pt x="1" y="0"/>
                  </a:moveTo>
                  <a:lnTo>
                    <a:pt x="1"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9923;p58">
              <a:extLst>
                <a:ext uri="{FF2B5EF4-FFF2-40B4-BE49-F238E27FC236}">
                  <a16:creationId xmlns:a16="http://schemas.microsoft.com/office/drawing/2014/main" id="{A0246A66-6CAF-B49C-654C-93B28BFDB97B}"/>
                </a:ext>
              </a:extLst>
            </p:cNvPr>
            <p:cNvSpPr/>
            <p:nvPr/>
          </p:nvSpPr>
          <p:spPr>
            <a:xfrm>
              <a:off x="5618413" y="3158807"/>
              <a:ext cx="511769" cy="349453"/>
            </a:xfrm>
            <a:custGeom>
              <a:avLst/>
              <a:gdLst/>
              <a:ahLst/>
              <a:cxnLst/>
              <a:rect l="l" t="t" r="r" b="b"/>
              <a:pathLst>
                <a:path w="10865" h="7419" extrusionOk="0">
                  <a:moveTo>
                    <a:pt x="6414" y="0"/>
                  </a:moveTo>
                  <a:cubicBezTo>
                    <a:pt x="6072" y="0"/>
                    <a:pt x="5729" y="23"/>
                    <a:pt x="5410" y="92"/>
                  </a:cubicBezTo>
                  <a:cubicBezTo>
                    <a:pt x="5067" y="137"/>
                    <a:pt x="4748" y="229"/>
                    <a:pt x="4451" y="343"/>
                  </a:cubicBezTo>
                  <a:cubicBezTo>
                    <a:pt x="4131" y="480"/>
                    <a:pt x="3835" y="617"/>
                    <a:pt x="3538" y="799"/>
                  </a:cubicBezTo>
                  <a:cubicBezTo>
                    <a:pt x="2876" y="1233"/>
                    <a:pt x="2305" y="1849"/>
                    <a:pt x="1849" y="2511"/>
                  </a:cubicBezTo>
                  <a:cubicBezTo>
                    <a:pt x="1324" y="3242"/>
                    <a:pt x="936" y="4063"/>
                    <a:pt x="639" y="4931"/>
                  </a:cubicBezTo>
                  <a:cubicBezTo>
                    <a:pt x="365" y="5661"/>
                    <a:pt x="160" y="6437"/>
                    <a:pt x="0" y="7213"/>
                  </a:cubicBezTo>
                  <a:cubicBezTo>
                    <a:pt x="23" y="7259"/>
                    <a:pt x="46" y="7304"/>
                    <a:pt x="69" y="7350"/>
                  </a:cubicBezTo>
                  <a:cubicBezTo>
                    <a:pt x="91" y="7373"/>
                    <a:pt x="91" y="7373"/>
                    <a:pt x="91" y="7396"/>
                  </a:cubicBezTo>
                  <a:cubicBezTo>
                    <a:pt x="91" y="7396"/>
                    <a:pt x="114" y="7419"/>
                    <a:pt x="114" y="7419"/>
                  </a:cubicBezTo>
                  <a:cubicBezTo>
                    <a:pt x="228" y="6802"/>
                    <a:pt x="388" y="6186"/>
                    <a:pt x="594" y="5570"/>
                  </a:cubicBezTo>
                  <a:cubicBezTo>
                    <a:pt x="586" y="5570"/>
                    <a:pt x="581" y="5570"/>
                    <a:pt x="578" y="5570"/>
                  </a:cubicBezTo>
                  <a:lnTo>
                    <a:pt x="578" y="5570"/>
                  </a:lnTo>
                  <a:cubicBezTo>
                    <a:pt x="896" y="4597"/>
                    <a:pt x="1282" y="3669"/>
                    <a:pt x="1826" y="2808"/>
                  </a:cubicBezTo>
                  <a:cubicBezTo>
                    <a:pt x="2146" y="2306"/>
                    <a:pt x="2534" y="1849"/>
                    <a:pt x="2967" y="1461"/>
                  </a:cubicBezTo>
                  <a:cubicBezTo>
                    <a:pt x="3127" y="1301"/>
                    <a:pt x="3310" y="1164"/>
                    <a:pt x="3492" y="1027"/>
                  </a:cubicBezTo>
                  <a:cubicBezTo>
                    <a:pt x="3675" y="913"/>
                    <a:pt x="3858" y="799"/>
                    <a:pt x="4040" y="708"/>
                  </a:cubicBezTo>
                  <a:cubicBezTo>
                    <a:pt x="4428" y="525"/>
                    <a:pt x="4816" y="366"/>
                    <a:pt x="5250" y="274"/>
                  </a:cubicBezTo>
                  <a:cubicBezTo>
                    <a:pt x="5628" y="199"/>
                    <a:pt x="6006" y="154"/>
                    <a:pt x="6397" y="154"/>
                  </a:cubicBezTo>
                  <a:cubicBezTo>
                    <a:pt x="6478" y="154"/>
                    <a:pt x="6560" y="156"/>
                    <a:pt x="6642" y="160"/>
                  </a:cubicBezTo>
                  <a:lnTo>
                    <a:pt x="6619" y="160"/>
                  </a:lnTo>
                  <a:cubicBezTo>
                    <a:pt x="7144" y="183"/>
                    <a:pt x="7647" y="274"/>
                    <a:pt x="8126" y="411"/>
                  </a:cubicBezTo>
                  <a:cubicBezTo>
                    <a:pt x="8605" y="571"/>
                    <a:pt x="9062" y="776"/>
                    <a:pt x="9495" y="1050"/>
                  </a:cubicBezTo>
                  <a:cubicBezTo>
                    <a:pt x="9906" y="1324"/>
                    <a:pt x="10271" y="1621"/>
                    <a:pt x="10614" y="1986"/>
                  </a:cubicBezTo>
                  <a:cubicBezTo>
                    <a:pt x="10682" y="2100"/>
                    <a:pt x="10774" y="2192"/>
                    <a:pt x="10865" y="2306"/>
                  </a:cubicBezTo>
                  <a:cubicBezTo>
                    <a:pt x="10774" y="2123"/>
                    <a:pt x="10705" y="1963"/>
                    <a:pt x="10614" y="1781"/>
                  </a:cubicBezTo>
                  <a:cubicBezTo>
                    <a:pt x="10591" y="1735"/>
                    <a:pt x="10545" y="1689"/>
                    <a:pt x="10500" y="1667"/>
                  </a:cubicBezTo>
                  <a:cubicBezTo>
                    <a:pt x="10249" y="1416"/>
                    <a:pt x="9975" y="1187"/>
                    <a:pt x="9678" y="982"/>
                  </a:cubicBezTo>
                  <a:cubicBezTo>
                    <a:pt x="9541" y="891"/>
                    <a:pt x="9404" y="799"/>
                    <a:pt x="9244" y="731"/>
                  </a:cubicBezTo>
                  <a:cubicBezTo>
                    <a:pt x="8674" y="411"/>
                    <a:pt x="8035" y="183"/>
                    <a:pt x="7373" y="69"/>
                  </a:cubicBezTo>
                  <a:cubicBezTo>
                    <a:pt x="7053" y="23"/>
                    <a:pt x="6734" y="0"/>
                    <a:pt x="64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9924;p58">
              <a:extLst>
                <a:ext uri="{FF2B5EF4-FFF2-40B4-BE49-F238E27FC236}">
                  <a16:creationId xmlns:a16="http://schemas.microsoft.com/office/drawing/2014/main" id="{C2F03BAF-622A-0FF2-B7E4-993B0316A92D}"/>
                </a:ext>
              </a:extLst>
            </p:cNvPr>
            <p:cNvSpPr/>
            <p:nvPr/>
          </p:nvSpPr>
          <p:spPr>
            <a:xfrm>
              <a:off x="5931282" y="3166344"/>
              <a:ext cx="47" cy="47"/>
            </a:xfrm>
            <a:custGeom>
              <a:avLst/>
              <a:gdLst/>
              <a:ahLst/>
              <a:cxnLst/>
              <a:rect l="l" t="t" r="r" b="b"/>
              <a:pathLst>
                <a:path w="1" h="1" extrusionOk="0">
                  <a:moveTo>
                    <a:pt x="0" y="0"/>
                  </a:moveTo>
                  <a:lnTo>
                    <a:pt x="0" y="0"/>
                  </a:ln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9925;p58">
              <a:extLst>
                <a:ext uri="{FF2B5EF4-FFF2-40B4-BE49-F238E27FC236}">
                  <a16:creationId xmlns:a16="http://schemas.microsoft.com/office/drawing/2014/main" id="{AB7B754D-69F2-AF42-0D17-1B7DEECAD0FD}"/>
                </a:ext>
              </a:extLst>
            </p:cNvPr>
            <p:cNvSpPr/>
            <p:nvPr/>
          </p:nvSpPr>
          <p:spPr>
            <a:xfrm>
              <a:off x="6065672" y="3208266"/>
              <a:ext cx="47" cy="47"/>
            </a:xfrm>
            <a:custGeom>
              <a:avLst/>
              <a:gdLst/>
              <a:ahLst/>
              <a:cxnLst/>
              <a:rect l="l" t="t" r="r" b="b"/>
              <a:pathLst>
                <a:path w="1" h="1" extrusionOk="0">
                  <a:moveTo>
                    <a:pt x="0" y="0"/>
                  </a:moveTo>
                  <a:lnTo>
                    <a:pt x="0" y="0"/>
                  </a:ln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9926;p58">
              <a:extLst>
                <a:ext uri="{FF2B5EF4-FFF2-40B4-BE49-F238E27FC236}">
                  <a16:creationId xmlns:a16="http://schemas.microsoft.com/office/drawing/2014/main" id="{F3F0A972-A2BD-5790-928C-E2B73C97DC5C}"/>
                </a:ext>
              </a:extLst>
            </p:cNvPr>
            <p:cNvSpPr/>
            <p:nvPr/>
          </p:nvSpPr>
          <p:spPr>
            <a:xfrm>
              <a:off x="5808716" y="3192109"/>
              <a:ext cx="47" cy="47"/>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9927;p58">
              <a:extLst>
                <a:ext uri="{FF2B5EF4-FFF2-40B4-BE49-F238E27FC236}">
                  <a16:creationId xmlns:a16="http://schemas.microsoft.com/office/drawing/2014/main" id="{D96FE818-8244-5D3F-BF94-E7296FBDF2C7}"/>
                </a:ext>
              </a:extLst>
            </p:cNvPr>
            <p:cNvSpPr/>
            <p:nvPr/>
          </p:nvSpPr>
          <p:spPr>
            <a:xfrm>
              <a:off x="5547426" y="3027622"/>
              <a:ext cx="653736" cy="839414"/>
            </a:xfrm>
            <a:custGeom>
              <a:avLst/>
              <a:gdLst/>
              <a:ahLst/>
              <a:cxnLst/>
              <a:rect l="l" t="t" r="r" b="b"/>
              <a:pathLst>
                <a:path w="13879" h="17821" extrusionOk="0">
                  <a:moveTo>
                    <a:pt x="1" y="12692"/>
                  </a:moveTo>
                  <a:cubicBezTo>
                    <a:pt x="1" y="12694"/>
                    <a:pt x="1" y="12696"/>
                    <a:pt x="1" y="12698"/>
                  </a:cubicBezTo>
                  <a:lnTo>
                    <a:pt x="1" y="12698"/>
                  </a:lnTo>
                  <a:cubicBezTo>
                    <a:pt x="1" y="12696"/>
                    <a:pt x="1" y="12694"/>
                    <a:pt x="1" y="12692"/>
                  </a:cubicBezTo>
                  <a:close/>
                  <a:moveTo>
                    <a:pt x="990" y="14883"/>
                  </a:moveTo>
                  <a:cubicBezTo>
                    <a:pt x="995" y="14890"/>
                    <a:pt x="1000" y="14898"/>
                    <a:pt x="1005" y="14906"/>
                  </a:cubicBezTo>
                  <a:cubicBezTo>
                    <a:pt x="1005" y="14886"/>
                    <a:pt x="1005" y="14883"/>
                    <a:pt x="990" y="14883"/>
                  </a:cubicBezTo>
                  <a:close/>
                  <a:moveTo>
                    <a:pt x="8880" y="1"/>
                  </a:moveTo>
                  <a:cubicBezTo>
                    <a:pt x="8880" y="23"/>
                    <a:pt x="8880" y="23"/>
                    <a:pt x="8880" y="23"/>
                  </a:cubicBezTo>
                  <a:cubicBezTo>
                    <a:pt x="8880" y="46"/>
                    <a:pt x="8880" y="69"/>
                    <a:pt x="8880" y="69"/>
                  </a:cubicBezTo>
                  <a:cubicBezTo>
                    <a:pt x="8857" y="115"/>
                    <a:pt x="8857" y="138"/>
                    <a:pt x="8834" y="183"/>
                  </a:cubicBezTo>
                  <a:cubicBezTo>
                    <a:pt x="9496" y="982"/>
                    <a:pt x="10135" y="1781"/>
                    <a:pt x="10728" y="2603"/>
                  </a:cubicBezTo>
                  <a:cubicBezTo>
                    <a:pt x="11619" y="3858"/>
                    <a:pt x="12418" y="5182"/>
                    <a:pt x="12943" y="6620"/>
                  </a:cubicBezTo>
                  <a:cubicBezTo>
                    <a:pt x="13125" y="7076"/>
                    <a:pt x="13262" y="7556"/>
                    <a:pt x="13376" y="8035"/>
                  </a:cubicBezTo>
                  <a:cubicBezTo>
                    <a:pt x="13513" y="8514"/>
                    <a:pt x="13582" y="8994"/>
                    <a:pt x="13627" y="9496"/>
                  </a:cubicBezTo>
                  <a:cubicBezTo>
                    <a:pt x="13627" y="9473"/>
                    <a:pt x="13627" y="9473"/>
                    <a:pt x="13627" y="9473"/>
                  </a:cubicBezTo>
                  <a:cubicBezTo>
                    <a:pt x="13673" y="9884"/>
                    <a:pt x="13696" y="10295"/>
                    <a:pt x="13673" y="10729"/>
                  </a:cubicBezTo>
                  <a:cubicBezTo>
                    <a:pt x="13650" y="11117"/>
                    <a:pt x="13627" y="11527"/>
                    <a:pt x="13559" y="11938"/>
                  </a:cubicBezTo>
                  <a:lnTo>
                    <a:pt x="13559" y="11915"/>
                  </a:lnTo>
                  <a:cubicBezTo>
                    <a:pt x="13445" y="12555"/>
                    <a:pt x="13262" y="13171"/>
                    <a:pt x="12988" y="13764"/>
                  </a:cubicBezTo>
                  <a:cubicBezTo>
                    <a:pt x="12737" y="14289"/>
                    <a:pt x="12418" y="14791"/>
                    <a:pt x="12030" y="15248"/>
                  </a:cubicBezTo>
                  <a:cubicBezTo>
                    <a:pt x="12030" y="15248"/>
                    <a:pt x="12052" y="15225"/>
                    <a:pt x="12052" y="15225"/>
                  </a:cubicBezTo>
                  <a:lnTo>
                    <a:pt x="12052" y="15225"/>
                  </a:lnTo>
                  <a:cubicBezTo>
                    <a:pt x="11664" y="15682"/>
                    <a:pt x="11253" y="16070"/>
                    <a:pt x="10774" y="16412"/>
                  </a:cubicBezTo>
                  <a:cubicBezTo>
                    <a:pt x="10318" y="16732"/>
                    <a:pt x="9793" y="17005"/>
                    <a:pt x="9245" y="17234"/>
                  </a:cubicBezTo>
                  <a:cubicBezTo>
                    <a:pt x="8674" y="17439"/>
                    <a:pt x="8081" y="17576"/>
                    <a:pt x="7464" y="17645"/>
                  </a:cubicBezTo>
                  <a:cubicBezTo>
                    <a:pt x="7269" y="17659"/>
                    <a:pt x="7072" y="17667"/>
                    <a:pt x="6874" y="17667"/>
                  </a:cubicBezTo>
                  <a:cubicBezTo>
                    <a:pt x="6446" y="17667"/>
                    <a:pt x="6014" y="17631"/>
                    <a:pt x="5593" y="17553"/>
                  </a:cubicBezTo>
                  <a:lnTo>
                    <a:pt x="5616" y="17553"/>
                  </a:lnTo>
                  <a:cubicBezTo>
                    <a:pt x="5273" y="17508"/>
                    <a:pt x="4931" y="17416"/>
                    <a:pt x="4588" y="17302"/>
                  </a:cubicBezTo>
                  <a:cubicBezTo>
                    <a:pt x="4246" y="17188"/>
                    <a:pt x="3904" y="17051"/>
                    <a:pt x="3584" y="16914"/>
                  </a:cubicBezTo>
                  <a:cubicBezTo>
                    <a:pt x="3584" y="16891"/>
                    <a:pt x="3561" y="16891"/>
                    <a:pt x="3561" y="16891"/>
                  </a:cubicBezTo>
                  <a:cubicBezTo>
                    <a:pt x="2968" y="16617"/>
                    <a:pt x="2420" y="16275"/>
                    <a:pt x="1918" y="15864"/>
                  </a:cubicBezTo>
                  <a:cubicBezTo>
                    <a:pt x="1576" y="15567"/>
                    <a:pt x="1256" y="15248"/>
                    <a:pt x="982" y="14883"/>
                  </a:cubicBezTo>
                  <a:cubicBezTo>
                    <a:pt x="985" y="14883"/>
                    <a:pt x="988" y="14883"/>
                    <a:pt x="990" y="14883"/>
                  </a:cubicBezTo>
                  <a:lnTo>
                    <a:pt x="990" y="14883"/>
                  </a:lnTo>
                  <a:cubicBezTo>
                    <a:pt x="768" y="14548"/>
                    <a:pt x="568" y="14213"/>
                    <a:pt x="434" y="13856"/>
                  </a:cubicBezTo>
                  <a:cubicBezTo>
                    <a:pt x="297" y="13468"/>
                    <a:pt x="206" y="13102"/>
                    <a:pt x="160" y="12714"/>
                  </a:cubicBezTo>
                  <a:lnTo>
                    <a:pt x="23" y="12714"/>
                  </a:lnTo>
                  <a:cubicBezTo>
                    <a:pt x="23" y="12714"/>
                    <a:pt x="5" y="12714"/>
                    <a:pt x="1" y="12698"/>
                  </a:cubicBezTo>
                  <a:lnTo>
                    <a:pt x="1" y="12698"/>
                  </a:lnTo>
                  <a:cubicBezTo>
                    <a:pt x="24" y="12901"/>
                    <a:pt x="47" y="13081"/>
                    <a:pt x="92" y="13262"/>
                  </a:cubicBezTo>
                  <a:cubicBezTo>
                    <a:pt x="183" y="13627"/>
                    <a:pt x="297" y="13993"/>
                    <a:pt x="480" y="14335"/>
                  </a:cubicBezTo>
                  <a:cubicBezTo>
                    <a:pt x="640" y="14677"/>
                    <a:pt x="845" y="14974"/>
                    <a:pt x="1096" y="15271"/>
                  </a:cubicBezTo>
                  <a:cubicBezTo>
                    <a:pt x="1324" y="15545"/>
                    <a:pt x="1598" y="15819"/>
                    <a:pt x="1895" y="16047"/>
                  </a:cubicBezTo>
                  <a:cubicBezTo>
                    <a:pt x="2215" y="16321"/>
                    <a:pt x="2557" y="16549"/>
                    <a:pt x="2899" y="16732"/>
                  </a:cubicBezTo>
                  <a:cubicBezTo>
                    <a:pt x="3287" y="16960"/>
                    <a:pt x="3675" y="17142"/>
                    <a:pt x="4063" y="17302"/>
                  </a:cubicBezTo>
                  <a:cubicBezTo>
                    <a:pt x="4794" y="17576"/>
                    <a:pt x="5570" y="17759"/>
                    <a:pt x="6346" y="17804"/>
                  </a:cubicBezTo>
                  <a:cubicBezTo>
                    <a:pt x="6518" y="17815"/>
                    <a:pt x="6691" y="17821"/>
                    <a:pt x="6863" y="17821"/>
                  </a:cubicBezTo>
                  <a:cubicBezTo>
                    <a:pt x="7420" y="17821"/>
                    <a:pt x="7974" y="17761"/>
                    <a:pt x="8514" y="17622"/>
                  </a:cubicBezTo>
                  <a:cubicBezTo>
                    <a:pt x="9222" y="17439"/>
                    <a:pt x="9884" y="17165"/>
                    <a:pt x="10500" y="16777"/>
                  </a:cubicBezTo>
                  <a:cubicBezTo>
                    <a:pt x="11094" y="16412"/>
                    <a:pt x="11641" y="15933"/>
                    <a:pt x="12121" y="15385"/>
                  </a:cubicBezTo>
                  <a:cubicBezTo>
                    <a:pt x="12349" y="15111"/>
                    <a:pt x="12555" y="14814"/>
                    <a:pt x="12760" y="14518"/>
                  </a:cubicBezTo>
                  <a:cubicBezTo>
                    <a:pt x="12943" y="14198"/>
                    <a:pt x="13125" y="13856"/>
                    <a:pt x="13262" y="13513"/>
                  </a:cubicBezTo>
                  <a:cubicBezTo>
                    <a:pt x="13399" y="13171"/>
                    <a:pt x="13536" y="12806"/>
                    <a:pt x="13604" y="12418"/>
                  </a:cubicBezTo>
                  <a:cubicBezTo>
                    <a:pt x="13719" y="12030"/>
                    <a:pt x="13764" y="11619"/>
                    <a:pt x="13810" y="11231"/>
                  </a:cubicBezTo>
                  <a:cubicBezTo>
                    <a:pt x="13878" y="10363"/>
                    <a:pt x="13833" y="9519"/>
                    <a:pt x="13696" y="8674"/>
                  </a:cubicBezTo>
                  <a:cubicBezTo>
                    <a:pt x="13399" y="7031"/>
                    <a:pt x="12714" y="5456"/>
                    <a:pt x="11847" y="4018"/>
                  </a:cubicBezTo>
                  <a:cubicBezTo>
                    <a:pt x="11002" y="2603"/>
                    <a:pt x="9975" y="1279"/>
                    <a:pt x="88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9928;p58">
              <a:extLst>
                <a:ext uri="{FF2B5EF4-FFF2-40B4-BE49-F238E27FC236}">
                  <a16:creationId xmlns:a16="http://schemas.microsoft.com/office/drawing/2014/main" id="{45D0CDC9-6BF6-78C2-AE6D-13FF4FF3EA23}"/>
                </a:ext>
              </a:extLst>
            </p:cNvPr>
            <p:cNvSpPr/>
            <p:nvPr/>
          </p:nvSpPr>
          <p:spPr>
            <a:xfrm>
              <a:off x="5982862" y="3839365"/>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9929;p58">
              <a:extLst>
                <a:ext uri="{FF2B5EF4-FFF2-40B4-BE49-F238E27FC236}">
                  <a16:creationId xmlns:a16="http://schemas.microsoft.com/office/drawing/2014/main" id="{862075FB-3F78-D558-6A53-1A0E1D932A72}"/>
                </a:ext>
              </a:extLst>
            </p:cNvPr>
            <p:cNvSpPr/>
            <p:nvPr/>
          </p:nvSpPr>
          <p:spPr>
            <a:xfrm>
              <a:off x="5636689" y="3774880"/>
              <a:ext cx="1083" cy="47"/>
            </a:xfrm>
            <a:custGeom>
              <a:avLst/>
              <a:gdLst/>
              <a:ahLst/>
              <a:cxnLst/>
              <a:rect l="l" t="t" r="r" b="b"/>
              <a:pathLst>
                <a:path w="23" h="1" extrusionOk="0">
                  <a:moveTo>
                    <a:pt x="23" y="0"/>
                  </a:moveTo>
                  <a:cubicBezTo>
                    <a:pt x="0" y="0"/>
                    <a:pt x="0" y="0"/>
                    <a:pt x="0" y="0"/>
                  </a:cubicBezTo>
                  <a:lnTo>
                    <a:pt x="23"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9930;p58">
              <a:extLst>
                <a:ext uri="{FF2B5EF4-FFF2-40B4-BE49-F238E27FC236}">
                  <a16:creationId xmlns:a16="http://schemas.microsoft.com/office/drawing/2014/main" id="{D1F3087E-A84C-1768-5DF4-ADA19818128F}"/>
                </a:ext>
              </a:extLst>
            </p:cNvPr>
            <p:cNvSpPr/>
            <p:nvPr/>
          </p:nvSpPr>
          <p:spPr>
            <a:xfrm>
              <a:off x="6052765" y="3150187"/>
              <a:ext cx="1130" cy="1130"/>
            </a:xfrm>
            <a:custGeom>
              <a:avLst/>
              <a:gdLst/>
              <a:ahLst/>
              <a:cxnLst/>
              <a:rect l="l" t="t" r="r" b="b"/>
              <a:pathLst>
                <a:path w="24" h="24" extrusionOk="0">
                  <a:moveTo>
                    <a:pt x="23" y="24"/>
                  </a:moveTo>
                  <a:cubicBezTo>
                    <a:pt x="23" y="24"/>
                    <a:pt x="0" y="24"/>
                    <a:pt x="0" y="1"/>
                  </a:cubicBezTo>
                  <a:cubicBezTo>
                    <a:pt x="0" y="24"/>
                    <a:pt x="23" y="24"/>
                    <a:pt x="23" y="24"/>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9931;p58">
              <a:extLst>
                <a:ext uri="{FF2B5EF4-FFF2-40B4-BE49-F238E27FC236}">
                  <a16:creationId xmlns:a16="http://schemas.microsoft.com/office/drawing/2014/main" id="{D8947C64-4B96-7348-BAFD-B8801DC0DC29}"/>
                </a:ext>
              </a:extLst>
            </p:cNvPr>
            <p:cNvSpPr/>
            <p:nvPr/>
          </p:nvSpPr>
          <p:spPr>
            <a:xfrm>
              <a:off x="6157055" y="3339404"/>
              <a:ext cx="47" cy="47"/>
            </a:xfrm>
            <a:custGeom>
              <a:avLst/>
              <a:gdLst/>
              <a:ahLst/>
              <a:cxnLst/>
              <a:rect l="l" t="t" r="r" b="b"/>
              <a:pathLst>
                <a:path w="1" h="1" extrusionOk="0">
                  <a:moveTo>
                    <a:pt x="1" y="1"/>
                  </a:move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9932;p58">
              <a:extLst>
                <a:ext uri="{FF2B5EF4-FFF2-40B4-BE49-F238E27FC236}">
                  <a16:creationId xmlns:a16="http://schemas.microsoft.com/office/drawing/2014/main" id="{8EE35ADD-522B-6C08-1C02-75F369726D4B}"/>
                </a:ext>
              </a:extLst>
            </p:cNvPr>
            <p:cNvSpPr/>
            <p:nvPr/>
          </p:nvSpPr>
          <p:spPr>
            <a:xfrm>
              <a:off x="6054932" y="3799609"/>
              <a:ext cx="1083" cy="1130"/>
            </a:xfrm>
            <a:custGeom>
              <a:avLst/>
              <a:gdLst/>
              <a:ahLst/>
              <a:cxnLst/>
              <a:rect l="l" t="t" r="r" b="b"/>
              <a:pathLst>
                <a:path w="23" h="24" extrusionOk="0">
                  <a:moveTo>
                    <a:pt x="0" y="23"/>
                  </a:moveTo>
                  <a:cubicBezTo>
                    <a:pt x="23" y="0"/>
                    <a:pt x="23" y="0"/>
                    <a:pt x="23" y="0"/>
                  </a:cubicBezTo>
                  <a:cubicBezTo>
                    <a:pt x="23" y="0"/>
                    <a:pt x="23" y="0"/>
                    <a:pt x="0"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9933;p58">
              <a:extLst>
                <a:ext uri="{FF2B5EF4-FFF2-40B4-BE49-F238E27FC236}">
                  <a16:creationId xmlns:a16="http://schemas.microsoft.com/office/drawing/2014/main" id="{7EF2E6A8-FA75-5285-1C2B-9AA9A6FF79D7}"/>
                </a:ext>
              </a:extLst>
            </p:cNvPr>
            <p:cNvSpPr/>
            <p:nvPr/>
          </p:nvSpPr>
          <p:spPr>
            <a:xfrm>
              <a:off x="5715166" y="3823256"/>
              <a:ext cx="1130" cy="47"/>
            </a:xfrm>
            <a:custGeom>
              <a:avLst/>
              <a:gdLst/>
              <a:ahLst/>
              <a:cxnLst/>
              <a:rect l="l" t="t" r="r" b="b"/>
              <a:pathLst>
                <a:path w="24" h="1" extrusionOk="0">
                  <a:moveTo>
                    <a:pt x="23" y="0"/>
                  </a:moveTo>
                  <a:cubicBezTo>
                    <a:pt x="23" y="0"/>
                    <a:pt x="23" y="0"/>
                    <a:pt x="0" y="0"/>
                  </a:cubicBezTo>
                  <a:cubicBezTo>
                    <a:pt x="23" y="0"/>
                    <a:pt x="23" y="0"/>
                    <a:pt x="23"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9934;p58">
              <a:extLst>
                <a:ext uri="{FF2B5EF4-FFF2-40B4-BE49-F238E27FC236}">
                  <a16:creationId xmlns:a16="http://schemas.microsoft.com/office/drawing/2014/main" id="{609D0A2F-C8DB-3B2E-B4FA-6AA5B978AD65}"/>
                </a:ext>
              </a:extLst>
            </p:cNvPr>
            <p:cNvSpPr/>
            <p:nvPr/>
          </p:nvSpPr>
          <p:spPr>
            <a:xfrm>
              <a:off x="5716249" y="3823256"/>
              <a:ext cx="47" cy="1130"/>
            </a:xfrm>
            <a:custGeom>
              <a:avLst/>
              <a:gdLst/>
              <a:ahLst/>
              <a:cxnLst/>
              <a:rect l="l" t="t" r="r" b="b"/>
              <a:pathLst>
                <a:path w="1" h="24" extrusionOk="0">
                  <a:moveTo>
                    <a:pt x="0" y="23"/>
                  </a:moveTo>
                  <a:cubicBezTo>
                    <a:pt x="0" y="23"/>
                    <a:pt x="0" y="0"/>
                    <a:pt x="0" y="0"/>
                  </a:cubicBezTo>
                  <a:cubicBezTo>
                    <a:pt x="0" y="0"/>
                    <a:pt x="0" y="23"/>
                    <a:pt x="0"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9935;p58">
              <a:extLst>
                <a:ext uri="{FF2B5EF4-FFF2-40B4-BE49-F238E27FC236}">
                  <a16:creationId xmlns:a16="http://schemas.microsoft.com/office/drawing/2014/main" id="{D997A454-14B4-7B41-4FA9-3A3BF0C4B587}"/>
                </a:ext>
              </a:extLst>
            </p:cNvPr>
            <p:cNvSpPr/>
            <p:nvPr/>
          </p:nvSpPr>
          <p:spPr>
            <a:xfrm>
              <a:off x="6080698" y="3037326"/>
              <a:ext cx="221523" cy="165236"/>
            </a:xfrm>
            <a:custGeom>
              <a:avLst/>
              <a:gdLst/>
              <a:ahLst/>
              <a:cxnLst/>
              <a:rect l="l" t="t" r="r" b="b"/>
              <a:pathLst>
                <a:path w="4703" h="3508" extrusionOk="0">
                  <a:moveTo>
                    <a:pt x="4234" y="2602"/>
                  </a:moveTo>
                  <a:cubicBezTo>
                    <a:pt x="4224" y="2603"/>
                    <a:pt x="4224" y="2608"/>
                    <a:pt x="4224" y="2625"/>
                  </a:cubicBezTo>
                  <a:cubicBezTo>
                    <a:pt x="4227" y="2617"/>
                    <a:pt x="4230" y="2610"/>
                    <a:pt x="4234" y="2602"/>
                  </a:cubicBezTo>
                  <a:close/>
                  <a:moveTo>
                    <a:pt x="3973" y="0"/>
                  </a:moveTo>
                  <a:cubicBezTo>
                    <a:pt x="3927" y="23"/>
                    <a:pt x="3881" y="46"/>
                    <a:pt x="3858" y="69"/>
                  </a:cubicBezTo>
                  <a:cubicBezTo>
                    <a:pt x="3767" y="137"/>
                    <a:pt x="3699" y="251"/>
                    <a:pt x="3653" y="342"/>
                  </a:cubicBezTo>
                  <a:cubicBezTo>
                    <a:pt x="3585" y="457"/>
                    <a:pt x="3539" y="571"/>
                    <a:pt x="3470" y="685"/>
                  </a:cubicBezTo>
                  <a:cubicBezTo>
                    <a:pt x="3425" y="799"/>
                    <a:pt x="3379" y="913"/>
                    <a:pt x="3333" y="1004"/>
                  </a:cubicBezTo>
                  <a:cubicBezTo>
                    <a:pt x="3333" y="1004"/>
                    <a:pt x="3333" y="1004"/>
                    <a:pt x="3333" y="982"/>
                  </a:cubicBezTo>
                  <a:cubicBezTo>
                    <a:pt x="3311" y="1073"/>
                    <a:pt x="3265" y="1141"/>
                    <a:pt x="3219" y="1210"/>
                  </a:cubicBezTo>
                  <a:cubicBezTo>
                    <a:pt x="3174" y="1301"/>
                    <a:pt x="3105" y="1392"/>
                    <a:pt x="3060" y="1484"/>
                  </a:cubicBezTo>
                  <a:cubicBezTo>
                    <a:pt x="2945" y="1644"/>
                    <a:pt x="2808" y="1803"/>
                    <a:pt x="2671" y="1963"/>
                  </a:cubicBezTo>
                  <a:lnTo>
                    <a:pt x="2694" y="1963"/>
                  </a:lnTo>
                  <a:cubicBezTo>
                    <a:pt x="2443" y="2214"/>
                    <a:pt x="2192" y="2465"/>
                    <a:pt x="1895" y="2671"/>
                  </a:cubicBezTo>
                  <a:cubicBezTo>
                    <a:pt x="1895" y="2671"/>
                    <a:pt x="1895" y="2648"/>
                    <a:pt x="1895" y="2648"/>
                  </a:cubicBezTo>
                  <a:cubicBezTo>
                    <a:pt x="1690" y="2785"/>
                    <a:pt x="1462" y="2899"/>
                    <a:pt x="1234" y="2990"/>
                  </a:cubicBezTo>
                  <a:cubicBezTo>
                    <a:pt x="1051" y="3036"/>
                    <a:pt x="868" y="3082"/>
                    <a:pt x="686" y="3104"/>
                  </a:cubicBezTo>
                  <a:cubicBezTo>
                    <a:pt x="526" y="3104"/>
                    <a:pt x="343" y="3104"/>
                    <a:pt x="184" y="3059"/>
                  </a:cubicBezTo>
                  <a:lnTo>
                    <a:pt x="92" y="3059"/>
                  </a:lnTo>
                  <a:cubicBezTo>
                    <a:pt x="81" y="3047"/>
                    <a:pt x="75" y="3042"/>
                    <a:pt x="69" y="3042"/>
                  </a:cubicBezTo>
                  <a:cubicBezTo>
                    <a:pt x="64" y="3042"/>
                    <a:pt x="58" y="3047"/>
                    <a:pt x="47" y="3059"/>
                  </a:cubicBezTo>
                  <a:cubicBezTo>
                    <a:pt x="24" y="3059"/>
                    <a:pt x="1" y="3082"/>
                    <a:pt x="1" y="3104"/>
                  </a:cubicBezTo>
                  <a:cubicBezTo>
                    <a:pt x="1" y="3127"/>
                    <a:pt x="1" y="3150"/>
                    <a:pt x="1" y="3150"/>
                  </a:cubicBezTo>
                  <a:cubicBezTo>
                    <a:pt x="1" y="3173"/>
                    <a:pt x="24" y="3196"/>
                    <a:pt x="47" y="3196"/>
                  </a:cubicBezTo>
                  <a:cubicBezTo>
                    <a:pt x="252" y="3241"/>
                    <a:pt x="457" y="3264"/>
                    <a:pt x="663" y="3264"/>
                  </a:cubicBezTo>
                  <a:cubicBezTo>
                    <a:pt x="845" y="3241"/>
                    <a:pt x="1028" y="3218"/>
                    <a:pt x="1211" y="3150"/>
                  </a:cubicBezTo>
                  <a:cubicBezTo>
                    <a:pt x="1370" y="3104"/>
                    <a:pt x="1530" y="3059"/>
                    <a:pt x="1667" y="2967"/>
                  </a:cubicBezTo>
                  <a:cubicBezTo>
                    <a:pt x="1827" y="2899"/>
                    <a:pt x="1964" y="2808"/>
                    <a:pt x="2101" y="2716"/>
                  </a:cubicBezTo>
                  <a:cubicBezTo>
                    <a:pt x="2375" y="2511"/>
                    <a:pt x="2626" y="2283"/>
                    <a:pt x="2854" y="2009"/>
                  </a:cubicBezTo>
                  <a:cubicBezTo>
                    <a:pt x="3060" y="1758"/>
                    <a:pt x="3242" y="1507"/>
                    <a:pt x="3402" y="1210"/>
                  </a:cubicBezTo>
                  <a:cubicBezTo>
                    <a:pt x="3470" y="1096"/>
                    <a:pt x="3516" y="1004"/>
                    <a:pt x="3562" y="890"/>
                  </a:cubicBezTo>
                  <a:cubicBezTo>
                    <a:pt x="3607" y="776"/>
                    <a:pt x="3653" y="662"/>
                    <a:pt x="3721" y="548"/>
                  </a:cubicBezTo>
                  <a:cubicBezTo>
                    <a:pt x="3721" y="548"/>
                    <a:pt x="3721" y="571"/>
                    <a:pt x="3721" y="571"/>
                  </a:cubicBezTo>
                  <a:cubicBezTo>
                    <a:pt x="3767" y="457"/>
                    <a:pt x="3836" y="342"/>
                    <a:pt x="3904" y="251"/>
                  </a:cubicBezTo>
                  <a:cubicBezTo>
                    <a:pt x="3927" y="228"/>
                    <a:pt x="3950" y="206"/>
                    <a:pt x="3973" y="183"/>
                  </a:cubicBezTo>
                  <a:cubicBezTo>
                    <a:pt x="3995" y="183"/>
                    <a:pt x="3995" y="183"/>
                    <a:pt x="4018" y="160"/>
                  </a:cubicBezTo>
                  <a:lnTo>
                    <a:pt x="4064" y="160"/>
                  </a:lnTo>
                  <a:cubicBezTo>
                    <a:pt x="4087" y="160"/>
                    <a:pt x="4087" y="160"/>
                    <a:pt x="4087" y="183"/>
                  </a:cubicBezTo>
                  <a:cubicBezTo>
                    <a:pt x="4109" y="183"/>
                    <a:pt x="4132" y="206"/>
                    <a:pt x="4155" y="206"/>
                  </a:cubicBezTo>
                  <a:cubicBezTo>
                    <a:pt x="4178" y="251"/>
                    <a:pt x="4224" y="274"/>
                    <a:pt x="4246" y="320"/>
                  </a:cubicBezTo>
                  <a:cubicBezTo>
                    <a:pt x="4315" y="434"/>
                    <a:pt x="4383" y="571"/>
                    <a:pt x="4429" y="708"/>
                  </a:cubicBezTo>
                  <a:cubicBezTo>
                    <a:pt x="4475" y="867"/>
                    <a:pt x="4498" y="1027"/>
                    <a:pt x="4520" y="1187"/>
                  </a:cubicBezTo>
                  <a:lnTo>
                    <a:pt x="4520" y="1210"/>
                  </a:lnTo>
                  <a:cubicBezTo>
                    <a:pt x="4543" y="1415"/>
                    <a:pt x="4520" y="1644"/>
                    <a:pt x="4475" y="1872"/>
                  </a:cubicBezTo>
                  <a:cubicBezTo>
                    <a:pt x="4430" y="2115"/>
                    <a:pt x="4343" y="2359"/>
                    <a:pt x="4234" y="2602"/>
                  </a:cubicBezTo>
                  <a:lnTo>
                    <a:pt x="4234" y="2602"/>
                  </a:lnTo>
                  <a:cubicBezTo>
                    <a:pt x="4237" y="2602"/>
                    <a:pt x="4241" y="2602"/>
                    <a:pt x="4246" y="2602"/>
                  </a:cubicBezTo>
                  <a:cubicBezTo>
                    <a:pt x="4132" y="2808"/>
                    <a:pt x="4018" y="2990"/>
                    <a:pt x="3858" y="3150"/>
                  </a:cubicBezTo>
                  <a:lnTo>
                    <a:pt x="3881" y="3150"/>
                  </a:lnTo>
                  <a:cubicBezTo>
                    <a:pt x="3813" y="3218"/>
                    <a:pt x="3721" y="3287"/>
                    <a:pt x="3653" y="3355"/>
                  </a:cubicBezTo>
                  <a:cubicBezTo>
                    <a:pt x="3607" y="3401"/>
                    <a:pt x="3607" y="3447"/>
                    <a:pt x="3630" y="3470"/>
                  </a:cubicBezTo>
                  <a:cubicBezTo>
                    <a:pt x="3657" y="3496"/>
                    <a:pt x="3684" y="3507"/>
                    <a:pt x="3706" y="3507"/>
                  </a:cubicBezTo>
                  <a:cubicBezTo>
                    <a:pt x="3721" y="3507"/>
                    <a:pt x="3735" y="3502"/>
                    <a:pt x="3744" y="3492"/>
                  </a:cubicBezTo>
                  <a:cubicBezTo>
                    <a:pt x="4018" y="3264"/>
                    <a:pt x="4201" y="2990"/>
                    <a:pt x="4361" y="2693"/>
                  </a:cubicBezTo>
                  <a:cubicBezTo>
                    <a:pt x="4429" y="2534"/>
                    <a:pt x="4498" y="2374"/>
                    <a:pt x="4566" y="2191"/>
                  </a:cubicBezTo>
                  <a:cubicBezTo>
                    <a:pt x="4612" y="2032"/>
                    <a:pt x="4657" y="1872"/>
                    <a:pt x="4657" y="1689"/>
                  </a:cubicBezTo>
                  <a:cubicBezTo>
                    <a:pt x="4680" y="1507"/>
                    <a:pt x="4703" y="1347"/>
                    <a:pt x="4680" y="1164"/>
                  </a:cubicBezTo>
                  <a:cubicBezTo>
                    <a:pt x="4657" y="1004"/>
                    <a:pt x="4634" y="845"/>
                    <a:pt x="4589" y="685"/>
                  </a:cubicBezTo>
                  <a:cubicBezTo>
                    <a:pt x="4543" y="525"/>
                    <a:pt x="4475" y="388"/>
                    <a:pt x="4383" y="251"/>
                  </a:cubicBezTo>
                  <a:cubicBezTo>
                    <a:pt x="4338" y="183"/>
                    <a:pt x="4292" y="114"/>
                    <a:pt x="4246" y="69"/>
                  </a:cubicBezTo>
                  <a:cubicBezTo>
                    <a:pt x="4224" y="69"/>
                    <a:pt x="4224" y="69"/>
                    <a:pt x="4201" y="46"/>
                  </a:cubicBezTo>
                  <a:lnTo>
                    <a:pt x="4178" y="46"/>
                  </a:lnTo>
                  <a:cubicBezTo>
                    <a:pt x="4155" y="23"/>
                    <a:pt x="4132" y="23"/>
                    <a:pt x="4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9936;p58">
              <a:extLst>
                <a:ext uri="{FF2B5EF4-FFF2-40B4-BE49-F238E27FC236}">
                  <a16:creationId xmlns:a16="http://schemas.microsoft.com/office/drawing/2014/main" id="{081AC471-1EF7-BE16-FA53-2FC183FD9497}"/>
                </a:ext>
              </a:extLst>
            </p:cNvPr>
            <p:cNvSpPr/>
            <p:nvPr/>
          </p:nvSpPr>
          <p:spPr>
            <a:xfrm>
              <a:off x="6252724" y="3177743"/>
              <a:ext cx="76400" cy="85397"/>
            </a:xfrm>
            <a:custGeom>
              <a:avLst/>
              <a:gdLst/>
              <a:ahLst/>
              <a:cxnLst/>
              <a:rect l="l" t="t" r="r" b="b"/>
              <a:pathLst>
                <a:path w="1622" h="1813" extrusionOk="0">
                  <a:moveTo>
                    <a:pt x="1131" y="0"/>
                  </a:moveTo>
                  <a:cubicBezTo>
                    <a:pt x="1065" y="0"/>
                    <a:pt x="998" y="12"/>
                    <a:pt x="937" y="32"/>
                  </a:cubicBezTo>
                  <a:cubicBezTo>
                    <a:pt x="777" y="55"/>
                    <a:pt x="640" y="101"/>
                    <a:pt x="480" y="169"/>
                  </a:cubicBezTo>
                  <a:cubicBezTo>
                    <a:pt x="343" y="215"/>
                    <a:pt x="229" y="283"/>
                    <a:pt x="92" y="329"/>
                  </a:cubicBezTo>
                  <a:lnTo>
                    <a:pt x="69" y="329"/>
                  </a:lnTo>
                  <a:cubicBezTo>
                    <a:pt x="47" y="352"/>
                    <a:pt x="24" y="352"/>
                    <a:pt x="24" y="374"/>
                  </a:cubicBezTo>
                  <a:cubicBezTo>
                    <a:pt x="1" y="397"/>
                    <a:pt x="1" y="420"/>
                    <a:pt x="24" y="443"/>
                  </a:cubicBezTo>
                  <a:cubicBezTo>
                    <a:pt x="24" y="443"/>
                    <a:pt x="24" y="466"/>
                    <a:pt x="47" y="489"/>
                  </a:cubicBezTo>
                  <a:lnTo>
                    <a:pt x="115" y="489"/>
                  </a:lnTo>
                  <a:cubicBezTo>
                    <a:pt x="275" y="420"/>
                    <a:pt x="435" y="352"/>
                    <a:pt x="594" y="283"/>
                  </a:cubicBezTo>
                  <a:lnTo>
                    <a:pt x="594" y="283"/>
                  </a:lnTo>
                  <a:cubicBezTo>
                    <a:pt x="594" y="283"/>
                    <a:pt x="572" y="306"/>
                    <a:pt x="572" y="306"/>
                  </a:cubicBezTo>
                  <a:cubicBezTo>
                    <a:pt x="731" y="237"/>
                    <a:pt x="868" y="192"/>
                    <a:pt x="1028" y="169"/>
                  </a:cubicBezTo>
                  <a:lnTo>
                    <a:pt x="1211" y="169"/>
                  </a:lnTo>
                  <a:cubicBezTo>
                    <a:pt x="1234" y="169"/>
                    <a:pt x="1256" y="192"/>
                    <a:pt x="1279" y="192"/>
                  </a:cubicBezTo>
                  <a:cubicBezTo>
                    <a:pt x="1302" y="215"/>
                    <a:pt x="1325" y="215"/>
                    <a:pt x="1348" y="237"/>
                  </a:cubicBezTo>
                  <a:cubicBezTo>
                    <a:pt x="1371" y="237"/>
                    <a:pt x="1371" y="260"/>
                    <a:pt x="1393" y="283"/>
                  </a:cubicBezTo>
                  <a:cubicBezTo>
                    <a:pt x="1416" y="306"/>
                    <a:pt x="1416" y="329"/>
                    <a:pt x="1439" y="374"/>
                  </a:cubicBezTo>
                  <a:cubicBezTo>
                    <a:pt x="1439" y="397"/>
                    <a:pt x="1462" y="420"/>
                    <a:pt x="1462" y="443"/>
                  </a:cubicBezTo>
                  <a:cubicBezTo>
                    <a:pt x="1462" y="489"/>
                    <a:pt x="1462" y="534"/>
                    <a:pt x="1462" y="557"/>
                  </a:cubicBezTo>
                  <a:cubicBezTo>
                    <a:pt x="1439" y="625"/>
                    <a:pt x="1416" y="671"/>
                    <a:pt x="1393" y="717"/>
                  </a:cubicBezTo>
                  <a:cubicBezTo>
                    <a:pt x="1371" y="808"/>
                    <a:pt x="1302" y="877"/>
                    <a:pt x="1256" y="945"/>
                  </a:cubicBezTo>
                  <a:cubicBezTo>
                    <a:pt x="1119" y="1105"/>
                    <a:pt x="982" y="1219"/>
                    <a:pt x="846" y="1333"/>
                  </a:cubicBezTo>
                  <a:cubicBezTo>
                    <a:pt x="686" y="1447"/>
                    <a:pt x="526" y="1538"/>
                    <a:pt x="343" y="1607"/>
                  </a:cubicBezTo>
                  <a:cubicBezTo>
                    <a:pt x="298" y="1630"/>
                    <a:pt x="252" y="1653"/>
                    <a:pt x="206" y="1653"/>
                  </a:cubicBezTo>
                  <a:cubicBezTo>
                    <a:pt x="184" y="1653"/>
                    <a:pt x="138" y="1698"/>
                    <a:pt x="161" y="1744"/>
                  </a:cubicBezTo>
                  <a:cubicBezTo>
                    <a:pt x="161" y="1790"/>
                    <a:pt x="206" y="1812"/>
                    <a:pt x="252" y="1812"/>
                  </a:cubicBezTo>
                  <a:cubicBezTo>
                    <a:pt x="321" y="1790"/>
                    <a:pt x="412" y="1767"/>
                    <a:pt x="480" y="1744"/>
                  </a:cubicBezTo>
                  <a:cubicBezTo>
                    <a:pt x="549" y="1698"/>
                    <a:pt x="640" y="1653"/>
                    <a:pt x="709" y="1607"/>
                  </a:cubicBezTo>
                  <a:cubicBezTo>
                    <a:pt x="960" y="1447"/>
                    <a:pt x="1211" y="1265"/>
                    <a:pt x="1393" y="1036"/>
                  </a:cubicBezTo>
                  <a:cubicBezTo>
                    <a:pt x="1462" y="945"/>
                    <a:pt x="1553" y="831"/>
                    <a:pt x="1576" y="694"/>
                  </a:cubicBezTo>
                  <a:cubicBezTo>
                    <a:pt x="1599" y="625"/>
                    <a:pt x="1622" y="580"/>
                    <a:pt x="1622" y="511"/>
                  </a:cubicBezTo>
                  <a:cubicBezTo>
                    <a:pt x="1622" y="466"/>
                    <a:pt x="1622" y="397"/>
                    <a:pt x="1599" y="352"/>
                  </a:cubicBezTo>
                  <a:cubicBezTo>
                    <a:pt x="1576" y="283"/>
                    <a:pt x="1553" y="215"/>
                    <a:pt x="1507" y="169"/>
                  </a:cubicBezTo>
                  <a:cubicBezTo>
                    <a:pt x="1485" y="146"/>
                    <a:pt x="1439" y="101"/>
                    <a:pt x="1416" y="78"/>
                  </a:cubicBezTo>
                  <a:cubicBezTo>
                    <a:pt x="1393" y="78"/>
                    <a:pt x="1371" y="55"/>
                    <a:pt x="1371" y="55"/>
                  </a:cubicBezTo>
                  <a:cubicBezTo>
                    <a:pt x="1295" y="17"/>
                    <a:pt x="1213" y="0"/>
                    <a:pt x="11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9937;p58">
              <a:extLst>
                <a:ext uri="{FF2B5EF4-FFF2-40B4-BE49-F238E27FC236}">
                  <a16:creationId xmlns:a16="http://schemas.microsoft.com/office/drawing/2014/main" id="{0354F7F4-6359-77E4-8746-5A60DEF52774}"/>
                </a:ext>
              </a:extLst>
            </p:cNvPr>
            <p:cNvSpPr/>
            <p:nvPr/>
          </p:nvSpPr>
          <p:spPr>
            <a:xfrm>
              <a:off x="6153852" y="3255559"/>
              <a:ext cx="150540" cy="84596"/>
            </a:xfrm>
            <a:custGeom>
              <a:avLst/>
              <a:gdLst/>
              <a:ahLst/>
              <a:cxnLst/>
              <a:rect l="l" t="t" r="r" b="b"/>
              <a:pathLst>
                <a:path w="3196" h="1796" extrusionOk="0">
                  <a:moveTo>
                    <a:pt x="2328" y="1"/>
                  </a:moveTo>
                  <a:cubicBezTo>
                    <a:pt x="2283" y="1"/>
                    <a:pt x="2237" y="23"/>
                    <a:pt x="2237" y="69"/>
                  </a:cubicBezTo>
                  <a:cubicBezTo>
                    <a:pt x="2214" y="115"/>
                    <a:pt x="2237" y="160"/>
                    <a:pt x="2283" y="160"/>
                  </a:cubicBezTo>
                  <a:cubicBezTo>
                    <a:pt x="2465" y="206"/>
                    <a:pt x="2671" y="252"/>
                    <a:pt x="2830" y="320"/>
                  </a:cubicBezTo>
                  <a:cubicBezTo>
                    <a:pt x="2876" y="343"/>
                    <a:pt x="2899" y="366"/>
                    <a:pt x="2945" y="389"/>
                  </a:cubicBezTo>
                  <a:cubicBezTo>
                    <a:pt x="2967" y="411"/>
                    <a:pt x="2990" y="411"/>
                    <a:pt x="2990" y="434"/>
                  </a:cubicBezTo>
                  <a:cubicBezTo>
                    <a:pt x="2990" y="457"/>
                    <a:pt x="3013" y="457"/>
                    <a:pt x="3013" y="480"/>
                  </a:cubicBezTo>
                  <a:cubicBezTo>
                    <a:pt x="3013" y="480"/>
                    <a:pt x="3013" y="503"/>
                    <a:pt x="3036" y="526"/>
                  </a:cubicBezTo>
                  <a:cubicBezTo>
                    <a:pt x="3036" y="548"/>
                    <a:pt x="3036" y="548"/>
                    <a:pt x="3013" y="571"/>
                  </a:cubicBezTo>
                  <a:cubicBezTo>
                    <a:pt x="3013" y="617"/>
                    <a:pt x="3013" y="663"/>
                    <a:pt x="2990" y="708"/>
                  </a:cubicBezTo>
                  <a:cubicBezTo>
                    <a:pt x="2945" y="777"/>
                    <a:pt x="2899" y="868"/>
                    <a:pt x="2830" y="936"/>
                  </a:cubicBezTo>
                  <a:cubicBezTo>
                    <a:pt x="2739" y="1051"/>
                    <a:pt x="2648" y="1142"/>
                    <a:pt x="2534" y="1210"/>
                  </a:cubicBezTo>
                  <a:cubicBezTo>
                    <a:pt x="2397" y="1324"/>
                    <a:pt x="2237" y="1416"/>
                    <a:pt x="2077" y="1461"/>
                  </a:cubicBezTo>
                  <a:cubicBezTo>
                    <a:pt x="1872" y="1553"/>
                    <a:pt x="1643" y="1598"/>
                    <a:pt x="1415" y="1621"/>
                  </a:cubicBezTo>
                  <a:cubicBezTo>
                    <a:pt x="1301" y="1621"/>
                    <a:pt x="1187" y="1644"/>
                    <a:pt x="1073" y="1644"/>
                  </a:cubicBezTo>
                  <a:cubicBezTo>
                    <a:pt x="982" y="1621"/>
                    <a:pt x="867" y="1621"/>
                    <a:pt x="753" y="1598"/>
                  </a:cubicBezTo>
                  <a:cubicBezTo>
                    <a:pt x="594" y="1576"/>
                    <a:pt x="434" y="1530"/>
                    <a:pt x="297" y="1484"/>
                  </a:cubicBezTo>
                  <a:cubicBezTo>
                    <a:pt x="228" y="1461"/>
                    <a:pt x="183" y="1416"/>
                    <a:pt x="137" y="1393"/>
                  </a:cubicBezTo>
                  <a:cubicBezTo>
                    <a:pt x="124" y="1386"/>
                    <a:pt x="110" y="1384"/>
                    <a:pt x="97" y="1384"/>
                  </a:cubicBezTo>
                  <a:cubicBezTo>
                    <a:pt x="67" y="1384"/>
                    <a:pt x="39" y="1400"/>
                    <a:pt x="23" y="1416"/>
                  </a:cubicBezTo>
                  <a:cubicBezTo>
                    <a:pt x="0" y="1461"/>
                    <a:pt x="23" y="1507"/>
                    <a:pt x="46" y="1530"/>
                  </a:cubicBezTo>
                  <a:cubicBezTo>
                    <a:pt x="274" y="1667"/>
                    <a:pt x="525" y="1735"/>
                    <a:pt x="753" y="1758"/>
                  </a:cubicBezTo>
                  <a:cubicBezTo>
                    <a:pt x="874" y="1785"/>
                    <a:pt x="994" y="1796"/>
                    <a:pt x="1114" y="1796"/>
                  </a:cubicBezTo>
                  <a:cubicBezTo>
                    <a:pt x="1199" y="1796"/>
                    <a:pt x="1284" y="1790"/>
                    <a:pt x="1370" y="1781"/>
                  </a:cubicBezTo>
                  <a:cubicBezTo>
                    <a:pt x="1575" y="1758"/>
                    <a:pt x="1780" y="1735"/>
                    <a:pt x="1986" y="1667"/>
                  </a:cubicBezTo>
                  <a:cubicBezTo>
                    <a:pt x="2168" y="1598"/>
                    <a:pt x="2374" y="1530"/>
                    <a:pt x="2534" y="1416"/>
                  </a:cubicBezTo>
                  <a:cubicBezTo>
                    <a:pt x="2716" y="1302"/>
                    <a:pt x="2853" y="1165"/>
                    <a:pt x="2967" y="1005"/>
                  </a:cubicBezTo>
                  <a:cubicBezTo>
                    <a:pt x="3036" y="936"/>
                    <a:pt x="3081" y="845"/>
                    <a:pt x="3127" y="777"/>
                  </a:cubicBezTo>
                  <a:cubicBezTo>
                    <a:pt x="3150" y="708"/>
                    <a:pt x="3173" y="640"/>
                    <a:pt x="3196" y="571"/>
                  </a:cubicBezTo>
                  <a:cubicBezTo>
                    <a:pt x="3196" y="526"/>
                    <a:pt x="3173" y="457"/>
                    <a:pt x="3150" y="411"/>
                  </a:cubicBezTo>
                  <a:cubicBezTo>
                    <a:pt x="3150" y="366"/>
                    <a:pt x="3104" y="320"/>
                    <a:pt x="3081" y="297"/>
                  </a:cubicBezTo>
                  <a:cubicBezTo>
                    <a:pt x="3059" y="275"/>
                    <a:pt x="3036" y="252"/>
                    <a:pt x="3013" y="229"/>
                  </a:cubicBezTo>
                  <a:cubicBezTo>
                    <a:pt x="2922" y="183"/>
                    <a:pt x="2853" y="160"/>
                    <a:pt x="2762" y="115"/>
                  </a:cubicBezTo>
                  <a:cubicBezTo>
                    <a:pt x="2625" y="69"/>
                    <a:pt x="2465" y="46"/>
                    <a:pt x="23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9938;p58">
              <a:extLst>
                <a:ext uri="{FF2B5EF4-FFF2-40B4-BE49-F238E27FC236}">
                  <a16:creationId xmlns:a16="http://schemas.microsoft.com/office/drawing/2014/main" id="{27E4C206-4BA6-A833-10B7-8DC6E4AD2211}"/>
                </a:ext>
              </a:extLst>
            </p:cNvPr>
            <p:cNvSpPr/>
            <p:nvPr/>
          </p:nvSpPr>
          <p:spPr>
            <a:xfrm>
              <a:off x="5161450" y="3193193"/>
              <a:ext cx="287090" cy="205414"/>
            </a:xfrm>
            <a:custGeom>
              <a:avLst/>
              <a:gdLst/>
              <a:ahLst/>
              <a:cxnLst/>
              <a:rect l="l" t="t" r="r" b="b"/>
              <a:pathLst>
                <a:path w="6095" h="4361" extrusionOk="0">
                  <a:moveTo>
                    <a:pt x="3196" y="1"/>
                  </a:moveTo>
                  <a:cubicBezTo>
                    <a:pt x="3082" y="1"/>
                    <a:pt x="2945" y="24"/>
                    <a:pt x="2808" y="46"/>
                  </a:cubicBezTo>
                  <a:cubicBezTo>
                    <a:pt x="2465" y="92"/>
                    <a:pt x="2123" y="206"/>
                    <a:pt x="1803" y="366"/>
                  </a:cubicBezTo>
                  <a:cubicBezTo>
                    <a:pt x="1507" y="549"/>
                    <a:pt x="1233" y="754"/>
                    <a:pt x="982" y="1005"/>
                  </a:cubicBezTo>
                  <a:cubicBezTo>
                    <a:pt x="480" y="1507"/>
                    <a:pt x="160" y="2146"/>
                    <a:pt x="23" y="2831"/>
                  </a:cubicBezTo>
                  <a:cubicBezTo>
                    <a:pt x="0" y="2922"/>
                    <a:pt x="69" y="2991"/>
                    <a:pt x="160" y="3014"/>
                  </a:cubicBezTo>
                  <a:cubicBezTo>
                    <a:pt x="169" y="3017"/>
                    <a:pt x="178" y="3018"/>
                    <a:pt x="188" y="3018"/>
                  </a:cubicBezTo>
                  <a:cubicBezTo>
                    <a:pt x="251" y="3018"/>
                    <a:pt x="323" y="2956"/>
                    <a:pt x="343" y="2877"/>
                  </a:cubicBezTo>
                  <a:cubicBezTo>
                    <a:pt x="365" y="2785"/>
                    <a:pt x="388" y="2671"/>
                    <a:pt x="411" y="2557"/>
                  </a:cubicBezTo>
                  <a:cubicBezTo>
                    <a:pt x="502" y="2283"/>
                    <a:pt x="639" y="1987"/>
                    <a:pt x="799" y="1735"/>
                  </a:cubicBezTo>
                  <a:cubicBezTo>
                    <a:pt x="959" y="1507"/>
                    <a:pt x="1142" y="1279"/>
                    <a:pt x="1347" y="1096"/>
                  </a:cubicBezTo>
                  <a:cubicBezTo>
                    <a:pt x="1530" y="914"/>
                    <a:pt x="1735" y="777"/>
                    <a:pt x="1963" y="640"/>
                  </a:cubicBezTo>
                  <a:cubicBezTo>
                    <a:pt x="2169" y="526"/>
                    <a:pt x="2397" y="457"/>
                    <a:pt x="2648" y="389"/>
                  </a:cubicBezTo>
                  <a:cubicBezTo>
                    <a:pt x="2853" y="343"/>
                    <a:pt x="3059" y="320"/>
                    <a:pt x="3287" y="320"/>
                  </a:cubicBezTo>
                  <a:cubicBezTo>
                    <a:pt x="3493" y="343"/>
                    <a:pt x="3721" y="366"/>
                    <a:pt x="3926" y="434"/>
                  </a:cubicBezTo>
                  <a:cubicBezTo>
                    <a:pt x="4132" y="503"/>
                    <a:pt x="4314" y="594"/>
                    <a:pt x="4497" y="708"/>
                  </a:cubicBezTo>
                  <a:cubicBezTo>
                    <a:pt x="4679" y="822"/>
                    <a:pt x="4862" y="959"/>
                    <a:pt x="4999" y="1119"/>
                  </a:cubicBezTo>
                  <a:cubicBezTo>
                    <a:pt x="5159" y="1302"/>
                    <a:pt x="5296" y="1484"/>
                    <a:pt x="5410" y="1690"/>
                  </a:cubicBezTo>
                  <a:cubicBezTo>
                    <a:pt x="5524" y="1918"/>
                    <a:pt x="5615" y="2169"/>
                    <a:pt x="5684" y="2443"/>
                  </a:cubicBezTo>
                  <a:cubicBezTo>
                    <a:pt x="5729" y="2671"/>
                    <a:pt x="5775" y="2922"/>
                    <a:pt x="5775" y="3173"/>
                  </a:cubicBezTo>
                  <a:cubicBezTo>
                    <a:pt x="5775" y="3196"/>
                    <a:pt x="5775" y="3242"/>
                    <a:pt x="5775" y="3288"/>
                  </a:cubicBezTo>
                  <a:cubicBezTo>
                    <a:pt x="5775" y="3379"/>
                    <a:pt x="5752" y="3493"/>
                    <a:pt x="5752" y="3584"/>
                  </a:cubicBezTo>
                  <a:cubicBezTo>
                    <a:pt x="5752" y="3607"/>
                    <a:pt x="5752" y="3607"/>
                    <a:pt x="5729" y="3630"/>
                  </a:cubicBezTo>
                  <a:cubicBezTo>
                    <a:pt x="5729" y="3630"/>
                    <a:pt x="5729" y="3653"/>
                    <a:pt x="5729" y="3676"/>
                  </a:cubicBezTo>
                  <a:cubicBezTo>
                    <a:pt x="5729" y="3744"/>
                    <a:pt x="5707" y="3790"/>
                    <a:pt x="5707" y="3858"/>
                  </a:cubicBezTo>
                  <a:cubicBezTo>
                    <a:pt x="5707" y="3858"/>
                    <a:pt x="5707" y="3881"/>
                    <a:pt x="5707" y="3881"/>
                  </a:cubicBezTo>
                  <a:cubicBezTo>
                    <a:pt x="5684" y="3904"/>
                    <a:pt x="5684" y="3927"/>
                    <a:pt x="5684" y="3950"/>
                  </a:cubicBezTo>
                  <a:cubicBezTo>
                    <a:pt x="5661" y="3995"/>
                    <a:pt x="5661" y="4064"/>
                    <a:pt x="5638" y="4132"/>
                  </a:cubicBezTo>
                  <a:cubicBezTo>
                    <a:pt x="5638" y="4132"/>
                    <a:pt x="5638" y="4132"/>
                    <a:pt x="5638" y="4155"/>
                  </a:cubicBezTo>
                  <a:cubicBezTo>
                    <a:pt x="5638" y="4155"/>
                    <a:pt x="5615" y="4178"/>
                    <a:pt x="5615" y="4178"/>
                  </a:cubicBezTo>
                  <a:cubicBezTo>
                    <a:pt x="5615" y="4178"/>
                    <a:pt x="5615" y="4201"/>
                    <a:pt x="5615" y="4201"/>
                  </a:cubicBezTo>
                  <a:cubicBezTo>
                    <a:pt x="5615" y="4246"/>
                    <a:pt x="5638" y="4269"/>
                    <a:pt x="5661" y="4292"/>
                  </a:cubicBezTo>
                  <a:cubicBezTo>
                    <a:pt x="5684" y="4338"/>
                    <a:pt x="5707" y="4360"/>
                    <a:pt x="5752" y="4360"/>
                  </a:cubicBezTo>
                  <a:cubicBezTo>
                    <a:pt x="5798" y="4360"/>
                    <a:pt x="5844" y="4360"/>
                    <a:pt x="5866" y="4338"/>
                  </a:cubicBezTo>
                  <a:cubicBezTo>
                    <a:pt x="5912" y="4315"/>
                    <a:pt x="5935" y="4269"/>
                    <a:pt x="5935" y="4223"/>
                  </a:cubicBezTo>
                  <a:cubicBezTo>
                    <a:pt x="5935" y="4223"/>
                    <a:pt x="5935" y="4223"/>
                    <a:pt x="5935" y="4201"/>
                  </a:cubicBezTo>
                  <a:cubicBezTo>
                    <a:pt x="5958" y="4201"/>
                    <a:pt x="5958" y="4201"/>
                    <a:pt x="5958" y="4178"/>
                  </a:cubicBezTo>
                  <a:lnTo>
                    <a:pt x="5958" y="4155"/>
                  </a:lnTo>
                  <a:cubicBezTo>
                    <a:pt x="5981" y="4109"/>
                    <a:pt x="5981" y="4041"/>
                    <a:pt x="6003" y="3995"/>
                  </a:cubicBezTo>
                  <a:cubicBezTo>
                    <a:pt x="6003" y="3995"/>
                    <a:pt x="6003" y="3972"/>
                    <a:pt x="6003" y="3972"/>
                  </a:cubicBezTo>
                  <a:cubicBezTo>
                    <a:pt x="6003" y="3972"/>
                    <a:pt x="6003" y="3950"/>
                    <a:pt x="6003" y="3950"/>
                  </a:cubicBezTo>
                  <a:cubicBezTo>
                    <a:pt x="6003" y="3927"/>
                    <a:pt x="6026" y="3927"/>
                    <a:pt x="6026" y="3904"/>
                  </a:cubicBezTo>
                  <a:cubicBezTo>
                    <a:pt x="6026" y="3835"/>
                    <a:pt x="6049" y="3790"/>
                    <a:pt x="6049" y="3721"/>
                  </a:cubicBezTo>
                  <a:cubicBezTo>
                    <a:pt x="6049" y="3698"/>
                    <a:pt x="6049" y="3698"/>
                    <a:pt x="6049" y="3698"/>
                  </a:cubicBezTo>
                  <a:cubicBezTo>
                    <a:pt x="6049" y="3676"/>
                    <a:pt x="6049" y="3676"/>
                    <a:pt x="6049" y="3676"/>
                  </a:cubicBezTo>
                  <a:cubicBezTo>
                    <a:pt x="6049" y="3676"/>
                    <a:pt x="6049" y="3676"/>
                    <a:pt x="6049" y="3653"/>
                  </a:cubicBezTo>
                  <a:cubicBezTo>
                    <a:pt x="6072" y="3470"/>
                    <a:pt x="6095" y="3310"/>
                    <a:pt x="6095" y="3151"/>
                  </a:cubicBezTo>
                  <a:cubicBezTo>
                    <a:pt x="6095" y="3151"/>
                    <a:pt x="6095" y="3151"/>
                    <a:pt x="6095" y="3128"/>
                  </a:cubicBezTo>
                  <a:cubicBezTo>
                    <a:pt x="6072" y="2740"/>
                    <a:pt x="6003" y="2329"/>
                    <a:pt x="5866" y="1964"/>
                  </a:cubicBezTo>
                  <a:cubicBezTo>
                    <a:pt x="5798" y="1758"/>
                    <a:pt x="5707" y="1553"/>
                    <a:pt x="5592" y="1370"/>
                  </a:cubicBezTo>
                  <a:cubicBezTo>
                    <a:pt x="5478" y="1188"/>
                    <a:pt x="5341" y="1028"/>
                    <a:pt x="5204" y="868"/>
                  </a:cubicBezTo>
                  <a:cubicBezTo>
                    <a:pt x="4908" y="549"/>
                    <a:pt x="4520" y="297"/>
                    <a:pt x="4109" y="161"/>
                  </a:cubicBezTo>
                  <a:cubicBezTo>
                    <a:pt x="3835" y="69"/>
                    <a:pt x="3515" y="1"/>
                    <a:pt x="31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9939;p58">
              <a:extLst>
                <a:ext uri="{FF2B5EF4-FFF2-40B4-BE49-F238E27FC236}">
                  <a16:creationId xmlns:a16="http://schemas.microsoft.com/office/drawing/2014/main" id="{EC376478-85AA-1A23-14B3-12C0FDBA780D}"/>
                </a:ext>
              </a:extLst>
            </p:cNvPr>
            <p:cNvSpPr/>
            <p:nvPr/>
          </p:nvSpPr>
          <p:spPr>
            <a:xfrm>
              <a:off x="5736645" y="3338367"/>
              <a:ext cx="287137" cy="206921"/>
            </a:xfrm>
            <a:custGeom>
              <a:avLst/>
              <a:gdLst/>
              <a:ahLst/>
              <a:cxnLst/>
              <a:rect l="l" t="t" r="r" b="b"/>
              <a:pathLst>
                <a:path w="6096" h="4393" extrusionOk="0">
                  <a:moveTo>
                    <a:pt x="3219" y="0"/>
                  </a:moveTo>
                  <a:cubicBezTo>
                    <a:pt x="2877" y="0"/>
                    <a:pt x="2534" y="69"/>
                    <a:pt x="2215" y="183"/>
                  </a:cubicBezTo>
                  <a:cubicBezTo>
                    <a:pt x="1941" y="297"/>
                    <a:pt x="1667" y="434"/>
                    <a:pt x="1416" y="616"/>
                  </a:cubicBezTo>
                  <a:cubicBezTo>
                    <a:pt x="1165" y="822"/>
                    <a:pt x="937" y="1050"/>
                    <a:pt x="731" y="1301"/>
                  </a:cubicBezTo>
                  <a:cubicBezTo>
                    <a:pt x="366" y="1758"/>
                    <a:pt x="138" y="2283"/>
                    <a:pt x="24" y="2853"/>
                  </a:cubicBezTo>
                  <a:cubicBezTo>
                    <a:pt x="1" y="2945"/>
                    <a:pt x="69" y="3036"/>
                    <a:pt x="138" y="3036"/>
                  </a:cubicBezTo>
                  <a:cubicBezTo>
                    <a:pt x="150" y="3039"/>
                    <a:pt x="162" y="3040"/>
                    <a:pt x="174" y="3040"/>
                  </a:cubicBezTo>
                  <a:cubicBezTo>
                    <a:pt x="252" y="3040"/>
                    <a:pt x="323" y="2981"/>
                    <a:pt x="343" y="2922"/>
                  </a:cubicBezTo>
                  <a:cubicBezTo>
                    <a:pt x="366" y="2808"/>
                    <a:pt x="389" y="2694"/>
                    <a:pt x="412" y="2602"/>
                  </a:cubicBezTo>
                  <a:cubicBezTo>
                    <a:pt x="503" y="2306"/>
                    <a:pt x="640" y="2009"/>
                    <a:pt x="800" y="1735"/>
                  </a:cubicBezTo>
                  <a:cubicBezTo>
                    <a:pt x="959" y="1507"/>
                    <a:pt x="1142" y="1301"/>
                    <a:pt x="1325" y="1119"/>
                  </a:cubicBezTo>
                  <a:cubicBezTo>
                    <a:pt x="1530" y="936"/>
                    <a:pt x="1736" y="776"/>
                    <a:pt x="1964" y="639"/>
                  </a:cubicBezTo>
                  <a:cubicBezTo>
                    <a:pt x="2192" y="548"/>
                    <a:pt x="2420" y="457"/>
                    <a:pt x="2649" y="388"/>
                  </a:cubicBezTo>
                  <a:cubicBezTo>
                    <a:pt x="2877" y="343"/>
                    <a:pt x="3082" y="320"/>
                    <a:pt x="3311" y="320"/>
                  </a:cubicBezTo>
                  <a:cubicBezTo>
                    <a:pt x="3516" y="343"/>
                    <a:pt x="3721" y="388"/>
                    <a:pt x="3927" y="434"/>
                  </a:cubicBezTo>
                  <a:cubicBezTo>
                    <a:pt x="4132" y="502"/>
                    <a:pt x="4338" y="594"/>
                    <a:pt x="4520" y="708"/>
                  </a:cubicBezTo>
                  <a:cubicBezTo>
                    <a:pt x="4703" y="822"/>
                    <a:pt x="4863" y="959"/>
                    <a:pt x="5000" y="1119"/>
                  </a:cubicBezTo>
                  <a:cubicBezTo>
                    <a:pt x="5159" y="1301"/>
                    <a:pt x="5296" y="1484"/>
                    <a:pt x="5410" y="1689"/>
                  </a:cubicBezTo>
                  <a:cubicBezTo>
                    <a:pt x="5525" y="1917"/>
                    <a:pt x="5616" y="2169"/>
                    <a:pt x="5684" y="2442"/>
                  </a:cubicBezTo>
                  <a:cubicBezTo>
                    <a:pt x="5684" y="2420"/>
                    <a:pt x="5684" y="2420"/>
                    <a:pt x="5684" y="2397"/>
                  </a:cubicBezTo>
                  <a:cubicBezTo>
                    <a:pt x="5707" y="2488"/>
                    <a:pt x="5707" y="2557"/>
                    <a:pt x="5730" y="2648"/>
                  </a:cubicBezTo>
                  <a:cubicBezTo>
                    <a:pt x="5730" y="2671"/>
                    <a:pt x="5730" y="2694"/>
                    <a:pt x="5753" y="2716"/>
                  </a:cubicBezTo>
                  <a:cubicBezTo>
                    <a:pt x="5753" y="2716"/>
                    <a:pt x="5753" y="2716"/>
                    <a:pt x="5753" y="2739"/>
                  </a:cubicBezTo>
                  <a:cubicBezTo>
                    <a:pt x="5753" y="2808"/>
                    <a:pt x="5753" y="2853"/>
                    <a:pt x="5753" y="2922"/>
                  </a:cubicBezTo>
                  <a:lnTo>
                    <a:pt x="5776" y="2922"/>
                  </a:lnTo>
                  <a:lnTo>
                    <a:pt x="5776" y="2945"/>
                  </a:lnTo>
                  <a:cubicBezTo>
                    <a:pt x="5776" y="2945"/>
                    <a:pt x="5776" y="2945"/>
                    <a:pt x="5776" y="2967"/>
                  </a:cubicBezTo>
                  <a:cubicBezTo>
                    <a:pt x="5776" y="3036"/>
                    <a:pt x="5776" y="3104"/>
                    <a:pt x="5776" y="3173"/>
                  </a:cubicBezTo>
                  <a:cubicBezTo>
                    <a:pt x="5776" y="3219"/>
                    <a:pt x="5776" y="3264"/>
                    <a:pt x="5776" y="3310"/>
                  </a:cubicBezTo>
                  <a:cubicBezTo>
                    <a:pt x="5776" y="3424"/>
                    <a:pt x="5753" y="3561"/>
                    <a:pt x="5730" y="3698"/>
                  </a:cubicBezTo>
                  <a:cubicBezTo>
                    <a:pt x="5730" y="3744"/>
                    <a:pt x="5707" y="3812"/>
                    <a:pt x="5707" y="3880"/>
                  </a:cubicBezTo>
                  <a:cubicBezTo>
                    <a:pt x="5707" y="3903"/>
                    <a:pt x="5684" y="3926"/>
                    <a:pt x="5684" y="3926"/>
                  </a:cubicBezTo>
                  <a:cubicBezTo>
                    <a:pt x="5684" y="3949"/>
                    <a:pt x="5684" y="3949"/>
                    <a:pt x="5684" y="3949"/>
                  </a:cubicBezTo>
                  <a:cubicBezTo>
                    <a:pt x="5684" y="4017"/>
                    <a:pt x="5662" y="4063"/>
                    <a:pt x="5639" y="4132"/>
                  </a:cubicBezTo>
                  <a:lnTo>
                    <a:pt x="5639" y="4154"/>
                  </a:lnTo>
                  <a:cubicBezTo>
                    <a:pt x="5639" y="4154"/>
                    <a:pt x="5639" y="4154"/>
                    <a:pt x="5639" y="4177"/>
                  </a:cubicBezTo>
                  <a:lnTo>
                    <a:pt x="5616" y="4177"/>
                  </a:lnTo>
                  <a:cubicBezTo>
                    <a:pt x="5616" y="4200"/>
                    <a:pt x="5616" y="4200"/>
                    <a:pt x="5616" y="4200"/>
                  </a:cubicBezTo>
                  <a:cubicBezTo>
                    <a:pt x="5616" y="4223"/>
                    <a:pt x="5616" y="4223"/>
                    <a:pt x="5616" y="4223"/>
                  </a:cubicBezTo>
                  <a:cubicBezTo>
                    <a:pt x="5616" y="4268"/>
                    <a:pt x="5639" y="4291"/>
                    <a:pt x="5639" y="4337"/>
                  </a:cubicBezTo>
                  <a:cubicBezTo>
                    <a:pt x="5662" y="4360"/>
                    <a:pt x="5707" y="4383"/>
                    <a:pt x="5753" y="4383"/>
                  </a:cubicBezTo>
                  <a:cubicBezTo>
                    <a:pt x="5766" y="4389"/>
                    <a:pt x="5780" y="4392"/>
                    <a:pt x="5792" y="4392"/>
                  </a:cubicBezTo>
                  <a:cubicBezTo>
                    <a:pt x="5823" y="4392"/>
                    <a:pt x="5851" y="4376"/>
                    <a:pt x="5867" y="4360"/>
                  </a:cubicBezTo>
                  <a:cubicBezTo>
                    <a:pt x="5913" y="4337"/>
                    <a:pt x="5913" y="4314"/>
                    <a:pt x="5935" y="4268"/>
                  </a:cubicBezTo>
                  <a:lnTo>
                    <a:pt x="5935" y="4246"/>
                  </a:lnTo>
                  <a:lnTo>
                    <a:pt x="5935" y="4223"/>
                  </a:lnTo>
                  <a:cubicBezTo>
                    <a:pt x="5958" y="4223"/>
                    <a:pt x="5958" y="4223"/>
                    <a:pt x="5958" y="4200"/>
                  </a:cubicBezTo>
                  <a:cubicBezTo>
                    <a:pt x="5958" y="4177"/>
                    <a:pt x="5958" y="4177"/>
                    <a:pt x="5958" y="4177"/>
                  </a:cubicBezTo>
                  <a:cubicBezTo>
                    <a:pt x="5958" y="4177"/>
                    <a:pt x="5958" y="4177"/>
                    <a:pt x="5958" y="4154"/>
                  </a:cubicBezTo>
                  <a:cubicBezTo>
                    <a:pt x="5981" y="4109"/>
                    <a:pt x="5981" y="4063"/>
                    <a:pt x="6004" y="3995"/>
                  </a:cubicBezTo>
                  <a:cubicBezTo>
                    <a:pt x="6004" y="3995"/>
                    <a:pt x="6004" y="3995"/>
                    <a:pt x="6004" y="3972"/>
                  </a:cubicBezTo>
                  <a:cubicBezTo>
                    <a:pt x="6004" y="3949"/>
                    <a:pt x="6027" y="3949"/>
                    <a:pt x="6027" y="3926"/>
                  </a:cubicBezTo>
                  <a:cubicBezTo>
                    <a:pt x="6027" y="3926"/>
                    <a:pt x="6027" y="3903"/>
                    <a:pt x="6027" y="3903"/>
                  </a:cubicBezTo>
                  <a:cubicBezTo>
                    <a:pt x="6027" y="3858"/>
                    <a:pt x="6050" y="3789"/>
                    <a:pt x="6050" y="3721"/>
                  </a:cubicBezTo>
                  <a:cubicBezTo>
                    <a:pt x="6072" y="3515"/>
                    <a:pt x="6095" y="3333"/>
                    <a:pt x="6095" y="3127"/>
                  </a:cubicBezTo>
                  <a:cubicBezTo>
                    <a:pt x="6095" y="3059"/>
                    <a:pt x="6095" y="2990"/>
                    <a:pt x="6095" y="2922"/>
                  </a:cubicBezTo>
                  <a:lnTo>
                    <a:pt x="6072" y="2922"/>
                  </a:lnTo>
                  <a:cubicBezTo>
                    <a:pt x="6072" y="2831"/>
                    <a:pt x="6072" y="2762"/>
                    <a:pt x="6050" y="2694"/>
                  </a:cubicBezTo>
                  <a:cubicBezTo>
                    <a:pt x="6050" y="2671"/>
                    <a:pt x="6050" y="2648"/>
                    <a:pt x="6050" y="2625"/>
                  </a:cubicBezTo>
                  <a:cubicBezTo>
                    <a:pt x="6027" y="2420"/>
                    <a:pt x="5958" y="2237"/>
                    <a:pt x="5913" y="2032"/>
                  </a:cubicBezTo>
                  <a:cubicBezTo>
                    <a:pt x="5844" y="1826"/>
                    <a:pt x="5753" y="1644"/>
                    <a:pt x="5639" y="1461"/>
                  </a:cubicBezTo>
                  <a:cubicBezTo>
                    <a:pt x="5433" y="1073"/>
                    <a:pt x="5114" y="731"/>
                    <a:pt x="4749" y="479"/>
                  </a:cubicBezTo>
                  <a:cubicBezTo>
                    <a:pt x="4383" y="228"/>
                    <a:pt x="3950" y="69"/>
                    <a:pt x="3516" y="23"/>
                  </a:cubicBezTo>
                  <a:cubicBezTo>
                    <a:pt x="3425" y="23"/>
                    <a:pt x="3311" y="0"/>
                    <a:pt x="32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9940;p58">
              <a:extLst>
                <a:ext uri="{FF2B5EF4-FFF2-40B4-BE49-F238E27FC236}">
                  <a16:creationId xmlns:a16="http://schemas.microsoft.com/office/drawing/2014/main" id="{BB964F15-BCAA-6580-86C4-DEAB819B1005}"/>
                </a:ext>
              </a:extLst>
            </p:cNvPr>
            <p:cNvSpPr/>
            <p:nvPr/>
          </p:nvSpPr>
          <p:spPr>
            <a:xfrm>
              <a:off x="5472153" y="3449109"/>
              <a:ext cx="117238" cy="184972"/>
            </a:xfrm>
            <a:custGeom>
              <a:avLst/>
              <a:gdLst/>
              <a:ahLst/>
              <a:cxnLst/>
              <a:rect l="l" t="t" r="r" b="b"/>
              <a:pathLst>
                <a:path w="2489" h="3927" extrusionOk="0">
                  <a:moveTo>
                    <a:pt x="2397" y="0"/>
                  </a:moveTo>
                  <a:cubicBezTo>
                    <a:pt x="2375" y="0"/>
                    <a:pt x="2375" y="23"/>
                    <a:pt x="2352" y="23"/>
                  </a:cubicBezTo>
                  <a:cubicBezTo>
                    <a:pt x="1781" y="251"/>
                    <a:pt x="1188" y="457"/>
                    <a:pt x="686" y="822"/>
                  </a:cubicBezTo>
                  <a:cubicBezTo>
                    <a:pt x="549" y="913"/>
                    <a:pt x="434" y="1004"/>
                    <a:pt x="343" y="1119"/>
                  </a:cubicBezTo>
                  <a:cubicBezTo>
                    <a:pt x="298" y="1164"/>
                    <a:pt x="252" y="1210"/>
                    <a:pt x="206" y="1278"/>
                  </a:cubicBezTo>
                  <a:cubicBezTo>
                    <a:pt x="161" y="1347"/>
                    <a:pt x="138" y="1415"/>
                    <a:pt x="115" y="1484"/>
                  </a:cubicBezTo>
                  <a:cubicBezTo>
                    <a:pt x="46" y="1598"/>
                    <a:pt x="1" y="1758"/>
                    <a:pt x="1" y="1895"/>
                  </a:cubicBezTo>
                  <a:cubicBezTo>
                    <a:pt x="1" y="2054"/>
                    <a:pt x="24" y="2237"/>
                    <a:pt x="69" y="2397"/>
                  </a:cubicBezTo>
                  <a:cubicBezTo>
                    <a:pt x="138" y="2557"/>
                    <a:pt x="206" y="2716"/>
                    <a:pt x="298" y="2853"/>
                  </a:cubicBezTo>
                  <a:cubicBezTo>
                    <a:pt x="389" y="3013"/>
                    <a:pt x="503" y="3150"/>
                    <a:pt x="640" y="3287"/>
                  </a:cubicBezTo>
                  <a:cubicBezTo>
                    <a:pt x="754" y="3424"/>
                    <a:pt x="891" y="3561"/>
                    <a:pt x="1028" y="3675"/>
                  </a:cubicBezTo>
                  <a:cubicBezTo>
                    <a:pt x="1142" y="3766"/>
                    <a:pt x="1256" y="3858"/>
                    <a:pt x="1393" y="3926"/>
                  </a:cubicBezTo>
                  <a:lnTo>
                    <a:pt x="1576" y="3926"/>
                  </a:lnTo>
                  <a:cubicBezTo>
                    <a:pt x="1599" y="3880"/>
                    <a:pt x="1576" y="3858"/>
                    <a:pt x="1553" y="3835"/>
                  </a:cubicBezTo>
                  <a:cubicBezTo>
                    <a:pt x="1370" y="3744"/>
                    <a:pt x="1211" y="3607"/>
                    <a:pt x="1074" y="3492"/>
                  </a:cubicBezTo>
                  <a:cubicBezTo>
                    <a:pt x="845" y="3287"/>
                    <a:pt x="640" y="3082"/>
                    <a:pt x="480" y="2831"/>
                  </a:cubicBezTo>
                  <a:cubicBezTo>
                    <a:pt x="389" y="2694"/>
                    <a:pt x="320" y="2534"/>
                    <a:pt x="252" y="2374"/>
                  </a:cubicBezTo>
                  <a:cubicBezTo>
                    <a:pt x="206" y="2260"/>
                    <a:pt x="183" y="2146"/>
                    <a:pt x="183" y="2032"/>
                  </a:cubicBezTo>
                  <a:cubicBezTo>
                    <a:pt x="183" y="2032"/>
                    <a:pt x="183" y="2054"/>
                    <a:pt x="183" y="2054"/>
                  </a:cubicBezTo>
                  <a:cubicBezTo>
                    <a:pt x="161" y="1963"/>
                    <a:pt x="183" y="1872"/>
                    <a:pt x="183" y="1758"/>
                  </a:cubicBezTo>
                  <a:cubicBezTo>
                    <a:pt x="206" y="1666"/>
                    <a:pt x="229" y="1575"/>
                    <a:pt x="275" y="1507"/>
                  </a:cubicBezTo>
                  <a:cubicBezTo>
                    <a:pt x="320" y="1415"/>
                    <a:pt x="389" y="1324"/>
                    <a:pt x="457" y="1233"/>
                  </a:cubicBezTo>
                  <a:cubicBezTo>
                    <a:pt x="571" y="1119"/>
                    <a:pt x="708" y="1004"/>
                    <a:pt x="868" y="890"/>
                  </a:cubicBezTo>
                  <a:cubicBezTo>
                    <a:pt x="1348" y="571"/>
                    <a:pt x="1895" y="388"/>
                    <a:pt x="2443" y="183"/>
                  </a:cubicBezTo>
                  <a:cubicBezTo>
                    <a:pt x="2489" y="160"/>
                    <a:pt x="2489" y="91"/>
                    <a:pt x="2466" y="69"/>
                  </a:cubicBezTo>
                  <a:cubicBezTo>
                    <a:pt x="2466" y="46"/>
                    <a:pt x="2443" y="23"/>
                    <a:pt x="2420" y="23"/>
                  </a:cubicBezTo>
                  <a:cubicBezTo>
                    <a:pt x="2420" y="23"/>
                    <a:pt x="2397" y="0"/>
                    <a:pt x="23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9941;p58">
              <a:extLst>
                <a:ext uri="{FF2B5EF4-FFF2-40B4-BE49-F238E27FC236}">
                  <a16:creationId xmlns:a16="http://schemas.microsoft.com/office/drawing/2014/main" id="{85D1F0EB-58EC-1D18-2421-48E7C89F794B}"/>
                </a:ext>
              </a:extLst>
            </p:cNvPr>
            <p:cNvSpPr/>
            <p:nvPr/>
          </p:nvSpPr>
          <p:spPr>
            <a:xfrm>
              <a:off x="5528066" y="3451228"/>
              <a:ext cx="119405" cy="182852"/>
            </a:xfrm>
            <a:custGeom>
              <a:avLst/>
              <a:gdLst/>
              <a:ahLst/>
              <a:cxnLst/>
              <a:rect l="l" t="t" r="r" b="b"/>
              <a:pathLst>
                <a:path w="2535" h="3882" extrusionOk="0">
                  <a:moveTo>
                    <a:pt x="1302" y="1"/>
                  </a:moveTo>
                  <a:cubicBezTo>
                    <a:pt x="1279" y="1"/>
                    <a:pt x="1279" y="1"/>
                    <a:pt x="1256" y="24"/>
                  </a:cubicBezTo>
                  <a:cubicBezTo>
                    <a:pt x="1210" y="46"/>
                    <a:pt x="1210" y="92"/>
                    <a:pt x="1233" y="138"/>
                  </a:cubicBezTo>
                  <a:cubicBezTo>
                    <a:pt x="1576" y="594"/>
                    <a:pt x="1941" y="1051"/>
                    <a:pt x="2192" y="1576"/>
                  </a:cubicBezTo>
                  <a:cubicBezTo>
                    <a:pt x="2260" y="1736"/>
                    <a:pt x="2329" y="1918"/>
                    <a:pt x="2352" y="2078"/>
                  </a:cubicBezTo>
                  <a:cubicBezTo>
                    <a:pt x="2375" y="2192"/>
                    <a:pt x="2375" y="2283"/>
                    <a:pt x="2375" y="2397"/>
                  </a:cubicBezTo>
                  <a:cubicBezTo>
                    <a:pt x="2352" y="2489"/>
                    <a:pt x="2329" y="2580"/>
                    <a:pt x="2306" y="2671"/>
                  </a:cubicBezTo>
                  <a:cubicBezTo>
                    <a:pt x="2260" y="2763"/>
                    <a:pt x="2215" y="2831"/>
                    <a:pt x="2169" y="2922"/>
                  </a:cubicBezTo>
                  <a:cubicBezTo>
                    <a:pt x="2101" y="3014"/>
                    <a:pt x="2009" y="3082"/>
                    <a:pt x="1941" y="3151"/>
                  </a:cubicBezTo>
                  <a:cubicBezTo>
                    <a:pt x="1804" y="3265"/>
                    <a:pt x="1644" y="3356"/>
                    <a:pt x="1484" y="3425"/>
                  </a:cubicBezTo>
                  <a:cubicBezTo>
                    <a:pt x="1233" y="3539"/>
                    <a:pt x="937" y="3630"/>
                    <a:pt x="663" y="3676"/>
                  </a:cubicBezTo>
                  <a:cubicBezTo>
                    <a:pt x="457" y="3699"/>
                    <a:pt x="252" y="3721"/>
                    <a:pt x="69" y="3721"/>
                  </a:cubicBezTo>
                  <a:cubicBezTo>
                    <a:pt x="46" y="3721"/>
                    <a:pt x="24" y="3721"/>
                    <a:pt x="1" y="3744"/>
                  </a:cubicBezTo>
                  <a:cubicBezTo>
                    <a:pt x="24" y="3767"/>
                    <a:pt x="46" y="3790"/>
                    <a:pt x="69" y="3813"/>
                  </a:cubicBezTo>
                  <a:cubicBezTo>
                    <a:pt x="92" y="3813"/>
                    <a:pt x="92" y="3813"/>
                    <a:pt x="115" y="3835"/>
                  </a:cubicBezTo>
                  <a:cubicBezTo>
                    <a:pt x="138" y="3858"/>
                    <a:pt x="161" y="3858"/>
                    <a:pt x="183" y="3881"/>
                  </a:cubicBezTo>
                  <a:cubicBezTo>
                    <a:pt x="320" y="3881"/>
                    <a:pt x="457" y="3881"/>
                    <a:pt x="594" y="3858"/>
                  </a:cubicBezTo>
                  <a:cubicBezTo>
                    <a:pt x="777" y="3835"/>
                    <a:pt x="959" y="3790"/>
                    <a:pt x="1119" y="3744"/>
                  </a:cubicBezTo>
                  <a:cubicBezTo>
                    <a:pt x="1302" y="3676"/>
                    <a:pt x="1484" y="3630"/>
                    <a:pt x="1644" y="3539"/>
                  </a:cubicBezTo>
                  <a:cubicBezTo>
                    <a:pt x="1804" y="3470"/>
                    <a:pt x="1941" y="3379"/>
                    <a:pt x="2078" y="3265"/>
                  </a:cubicBezTo>
                  <a:cubicBezTo>
                    <a:pt x="2192" y="3151"/>
                    <a:pt x="2306" y="3014"/>
                    <a:pt x="2397" y="2877"/>
                  </a:cubicBezTo>
                  <a:cubicBezTo>
                    <a:pt x="2466" y="2740"/>
                    <a:pt x="2512" y="2603"/>
                    <a:pt x="2534" y="2466"/>
                  </a:cubicBezTo>
                  <a:cubicBezTo>
                    <a:pt x="2534" y="2397"/>
                    <a:pt x="2534" y="2306"/>
                    <a:pt x="2534" y="2238"/>
                  </a:cubicBezTo>
                  <a:cubicBezTo>
                    <a:pt x="2534" y="2169"/>
                    <a:pt x="2534" y="2101"/>
                    <a:pt x="2512" y="2032"/>
                  </a:cubicBezTo>
                  <a:cubicBezTo>
                    <a:pt x="2489" y="1895"/>
                    <a:pt x="2443" y="1736"/>
                    <a:pt x="2397" y="1599"/>
                  </a:cubicBezTo>
                  <a:cubicBezTo>
                    <a:pt x="2146" y="1028"/>
                    <a:pt x="1735" y="549"/>
                    <a:pt x="1370" y="46"/>
                  </a:cubicBezTo>
                  <a:cubicBezTo>
                    <a:pt x="1370" y="24"/>
                    <a:pt x="1347" y="24"/>
                    <a:pt x="1347" y="24"/>
                  </a:cubicBezTo>
                  <a:cubicBezTo>
                    <a:pt x="1347" y="1"/>
                    <a:pt x="1325" y="1"/>
                    <a:pt x="1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9942;p58">
              <a:extLst>
                <a:ext uri="{FF2B5EF4-FFF2-40B4-BE49-F238E27FC236}">
                  <a16:creationId xmlns:a16="http://schemas.microsoft.com/office/drawing/2014/main" id="{C20310FD-469B-88FD-A95E-69D1D03168CA}"/>
                </a:ext>
              </a:extLst>
            </p:cNvPr>
            <p:cNvSpPr/>
            <p:nvPr/>
          </p:nvSpPr>
          <p:spPr>
            <a:xfrm>
              <a:off x="5630236" y="3587783"/>
              <a:ext cx="47" cy="1130"/>
            </a:xfrm>
            <a:custGeom>
              <a:avLst/>
              <a:gdLst/>
              <a:ahLst/>
              <a:cxnLst/>
              <a:rect l="l" t="t" r="r" b="b"/>
              <a:pathLst>
                <a:path w="1" h="24" extrusionOk="0">
                  <a:moveTo>
                    <a:pt x="0" y="23"/>
                  </a:moveTo>
                  <a:cubicBezTo>
                    <a:pt x="0" y="1"/>
                    <a:pt x="0" y="1"/>
                    <a:pt x="0" y="1"/>
                  </a:cubicBezTo>
                  <a:cubicBezTo>
                    <a:pt x="0" y="1"/>
                    <a:pt x="0" y="1"/>
                    <a:pt x="0" y="23"/>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9943;p58">
              <a:extLst>
                <a:ext uri="{FF2B5EF4-FFF2-40B4-BE49-F238E27FC236}">
                  <a16:creationId xmlns:a16="http://schemas.microsoft.com/office/drawing/2014/main" id="{66E51A03-B882-FCDF-9F87-2DFE3641E601}"/>
                </a:ext>
              </a:extLst>
            </p:cNvPr>
            <p:cNvSpPr/>
            <p:nvPr/>
          </p:nvSpPr>
          <p:spPr>
            <a:xfrm>
              <a:off x="5583979" y="3451228"/>
              <a:ext cx="7584" cy="6265"/>
            </a:xfrm>
            <a:custGeom>
              <a:avLst/>
              <a:gdLst/>
              <a:ahLst/>
              <a:cxnLst/>
              <a:rect l="l" t="t" r="r" b="b"/>
              <a:pathLst>
                <a:path w="161" h="133" extrusionOk="0">
                  <a:moveTo>
                    <a:pt x="1" y="1"/>
                  </a:moveTo>
                  <a:cubicBezTo>
                    <a:pt x="1" y="24"/>
                    <a:pt x="1" y="24"/>
                    <a:pt x="1" y="24"/>
                  </a:cubicBezTo>
                  <a:cubicBezTo>
                    <a:pt x="1" y="46"/>
                    <a:pt x="1" y="46"/>
                    <a:pt x="1" y="69"/>
                  </a:cubicBezTo>
                  <a:cubicBezTo>
                    <a:pt x="1" y="69"/>
                    <a:pt x="23" y="92"/>
                    <a:pt x="23" y="92"/>
                  </a:cubicBezTo>
                  <a:lnTo>
                    <a:pt x="46" y="92"/>
                  </a:lnTo>
                  <a:cubicBezTo>
                    <a:pt x="69" y="92"/>
                    <a:pt x="69" y="115"/>
                    <a:pt x="69" y="115"/>
                  </a:cubicBezTo>
                  <a:cubicBezTo>
                    <a:pt x="81" y="126"/>
                    <a:pt x="92" y="132"/>
                    <a:pt x="103" y="132"/>
                  </a:cubicBezTo>
                  <a:cubicBezTo>
                    <a:pt x="115" y="132"/>
                    <a:pt x="126" y="126"/>
                    <a:pt x="138" y="115"/>
                  </a:cubicBezTo>
                  <a:cubicBezTo>
                    <a:pt x="160" y="92"/>
                    <a:pt x="160" y="69"/>
                    <a:pt x="138" y="46"/>
                  </a:cubicBezTo>
                  <a:lnTo>
                    <a:pt x="115" y="46"/>
                  </a:lnTo>
                  <a:cubicBezTo>
                    <a:pt x="115" y="24"/>
                    <a:pt x="92" y="24"/>
                    <a:pt x="92" y="24"/>
                  </a:cubicBezTo>
                  <a:cubicBezTo>
                    <a:pt x="92" y="24"/>
                    <a:pt x="92" y="24"/>
                    <a:pt x="69" y="1"/>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9944;p58">
              <a:extLst>
                <a:ext uri="{FF2B5EF4-FFF2-40B4-BE49-F238E27FC236}">
                  <a16:creationId xmlns:a16="http://schemas.microsoft.com/office/drawing/2014/main" id="{CBB4DBE7-4822-D052-9CDC-6F9BA4DD0C9D}"/>
                </a:ext>
              </a:extLst>
            </p:cNvPr>
            <p:cNvSpPr/>
            <p:nvPr/>
          </p:nvSpPr>
          <p:spPr>
            <a:xfrm>
              <a:off x="5582896" y="3451228"/>
              <a:ext cx="8667" cy="5417"/>
            </a:xfrm>
            <a:custGeom>
              <a:avLst/>
              <a:gdLst/>
              <a:ahLst/>
              <a:cxnLst/>
              <a:rect l="l" t="t" r="r" b="b"/>
              <a:pathLst>
                <a:path w="184" h="115" extrusionOk="0">
                  <a:moveTo>
                    <a:pt x="46" y="1"/>
                  </a:moveTo>
                  <a:cubicBezTo>
                    <a:pt x="46" y="1"/>
                    <a:pt x="24" y="1"/>
                    <a:pt x="24" y="24"/>
                  </a:cubicBezTo>
                  <a:cubicBezTo>
                    <a:pt x="1" y="46"/>
                    <a:pt x="24" y="69"/>
                    <a:pt x="46" y="69"/>
                  </a:cubicBezTo>
                  <a:lnTo>
                    <a:pt x="69" y="69"/>
                  </a:lnTo>
                  <a:cubicBezTo>
                    <a:pt x="92" y="92"/>
                    <a:pt x="92" y="92"/>
                    <a:pt x="92" y="92"/>
                  </a:cubicBezTo>
                  <a:cubicBezTo>
                    <a:pt x="92" y="92"/>
                    <a:pt x="115" y="92"/>
                    <a:pt x="115" y="115"/>
                  </a:cubicBezTo>
                  <a:cubicBezTo>
                    <a:pt x="138" y="115"/>
                    <a:pt x="161" y="115"/>
                    <a:pt x="161" y="92"/>
                  </a:cubicBezTo>
                  <a:cubicBezTo>
                    <a:pt x="183" y="92"/>
                    <a:pt x="183" y="69"/>
                    <a:pt x="161" y="46"/>
                  </a:cubicBezTo>
                  <a:cubicBezTo>
                    <a:pt x="161" y="46"/>
                    <a:pt x="161" y="24"/>
                    <a:pt x="161" y="24"/>
                  </a:cubicBezTo>
                  <a:cubicBezTo>
                    <a:pt x="138" y="24"/>
                    <a:pt x="138" y="24"/>
                    <a:pt x="115" y="1"/>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9945;p58">
              <a:extLst>
                <a:ext uri="{FF2B5EF4-FFF2-40B4-BE49-F238E27FC236}">
                  <a16:creationId xmlns:a16="http://schemas.microsoft.com/office/drawing/2014/main" id="{EDDC6B13-F01F-D662-2458-73788C741C45}"/>
                </a:ext>
              </a:extLst>
            </p:cNvPr>
            <p:cNvSpPr/>
            <p:nvPr/>
          </p:nvSpPr>
          <p:spPr>
            <a:xfrm>
              <a:off x="5583979" y="3450145"/>
              <a:ext cx="7584" cy="5464"/>
            </a:xfrm>
            <a:custGeom>
              <a:avLst/>
              <a:gdLst/>
              <a:ahLst/>
              <a:cxnLst/>
              <a:rect l="l" t="t" r="r" b="b"/>
              <a:pathLst>
                <a:path w="161" h="116" extrusionOk="0">
                  <a:moveTo>
                    <a:pt x="46" y="1"/>
                  </a:moveTo>
                  <a:cubicBezTo>
                    <a:pt x="23" y="1"/>
                    <a:pt x="1" y="24"/>
                    <a:pt x="1" y="47"/>
                  </a:cubicBezTo>
                  <a:cubicBezTo>
                    <a:pt x="1" y="69"/>
                    <a:pt x="23" y="92"/>
                    <a:pt x="46" y="92"/>
                  </a:cubicBezTo>
                  <a:lnTo>
                    <a:pt x="69" y="92"/>
                  </a:lnTo>
                  <a:cubicBezTo>
                    <a:pt x="69" y="115"/>
                    <a:pt x="92" y="115"/>
                    <a:pt x="92" y="115"/>
                  </a:cubicBezTo>
                  <a:lnTo>
                    <a:pt x="138" y="115"/>
                  </a:lnTo>
                  <a:cubicBezTo>
                    <a:pt x="138" y="115"/>
                    <a:pt x="160" y="115"/>
                    <a:pt x="160" y="92"/>
                  </a:cubicBezTo>
                  <a:cubicBezTo>
                    <a:pt x="160" y="92"/>
                    <a:pt x="160" y="69"/>
                    <a:pt x="160" y="69"/>
                  </a:cubicBezTo>
                  <a:cubicBezTo>
                    <a:pt x="160" y="47"/>
                    <a:pt x="138" y="47"/>
                    <a:pt x="138" y="47"/>
                  </a:cubicBezTo>
                  <a:cubicBezTo>
                    <a:pt x="115" y="24"/>
                    <a:pt x="115" y="24"/>
                    <a:pt x="92" y="24"/>
                  </a:cubicBezTo>
                  <a:cubicBezTo>
                    <a:pt x="69" y="24"/>
                    <a:pt x="69" y="1"/>
                    <a:pt x="46" y="1"/>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9946;p58">
              <a:extLst>
                <a:ext uri="{FF2B5EF4-FFF2-40B4-BE49-F238E27FC236}">
                  <a16:creationId xmlns:a16="http://schemas.microsoft.com/office/drawing/2014/main" id="{020DB36B-499D-3CB2-06D8-2068FA298503}"/>
                </a:ext>
              </a:extLst>
            </p:cNvPr>
            <p:cNvSpPr/>
            <p:nvPr/>
          </p:nvSpPr>
          <p:spPr>
            <a:xfrm>
              <a:off x="5583979" y="3450145"/>
              <a:ext cx="7584" cy="4804"/>
            </a:xfrm>
            <a:custGeom>
              <a:avLst/>
              <a:gdLst/>
              <a:ahLst/>
              <a:cxnLst/>
              <a:rect l="l" t="t" r="r" b="b"/>
              <a:pathLst>
                <a:path w="161" h="102" extrusionOk="0">
                  <a:moveTo>
                    <a:pt x="23" y="1"/>
                  </a:moveTo>
                  <a:cubicBezTo>
                    <a:pt x="23" y="24"/>
                    <a:pt x="1" y="24"/>
                    <a:pt x="1" y="47"/>
                  </a:cubicBezTo>
                  <a:cubicBezTo>
                    <a:pt x="1" y="69"/>
                    <a:pt x="23" y="92"/>
                    <a:pt x="46" y="92"/>
                  </a:cubicBezTo>
                  <a:lnTo>
                    <a:pt x="92" y="92"/>
                  </a:lnTo>
                  <a:cubicBezTo>
                    <a:pt x="99" y="99"/>
                    <a:pt x="105" y="102"/>
                    <a:pt x="112" y="102"/>
                  </a:cubicBezTo>
                  <a:cubicBezTo>
                    <a:pt x="128" y="102"/>
                    <a:pt x="144" y="86"/>
                    <a:pt x="160" y="69"/>
                  </a:cubicBezTo>
                  <a:cubicBezTo>
                    <a:pt x="160" y="69"/>
                    <a:pt x="160" y="24"/>
                    <a:pt x="138" y="24"/>
                  </a:cubicBezTo>
                  <a:cubicBezTo>
                    <a:pt x="138" y="24"/>
                    <a:pt x="115" y="24"/>
                    <a:pt x="115" y="1"/>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9947;p58">
              <a:extLst>
                <a:ext uri="{FF2B5EF4-FFF2-40B4-BE49-F238E27FC236}">
                  <a16:creationId xmlns:a16="http://schemas.microsoft.com/office/drawing/2014/main" id="{A828C9BE-F41D-3479-8213-57ABC614DE23}"/>
                </a:ext>
              </a:extLst>
            </p:cNvPr>
            <p:cNvSpPr/>
            <p:nvPr/>
          </p:nvSpPr>
          <p:spPr>
            <a:xfrm>
              <a:off x="5583979" y="3450145"/>
              <a:ext cx="7584" cy="4804"/>
            </a:xfrm>
            <a:custGeom>
              <a:avLst/>
              <a:gdLst/>
              <a:ahLst/>
              <a:cxnLst/>
              <a:rect l="l" t="t" r="r" b="b"/>
              <a:pathLst>
                <a:path w="161" h="102" extrusionOk="0">
                  <a:moveTo>
                    <a:pt x="46" y="1"/>
                  </a:moveTo>
                  <a:cubicBezTo>
                    <a:pt x="23" y="1"/>
                    <a:pt x="1" y="1"/>
                    <a:pt x="1" y="24"/>
                  </a:cubicBezTo>
                  <a:cubicBezTo>
                    <a:pt x="1" y="47"/>
                    <a:pt x="23" y="69"/>
                    <a:pt x="46" y="92"/>
                  </a:cubicBezTo>
                  <a:lnTo>
                    <a:pt x="92" y="92"/>
                  </a:lnTo>
                  <a:cubicBezTo>
                    <a:pt x="99" y="99"/>
                    <a:pt x="105" y="102"/>
                    <a:pt x="112" y="102"/>
                  </a:cubicBezTo>
                  <a:cubicBezTo>
                    <a:pt x="128" y="102"/>
                    <a:pt x="144" y="86"/>
                    <a:pt x="160" y="69"/>
                  </a:cubicBezTo>
                  <a:cubicBezTo>
                    <a:pt x="160" y="69"/>
                    <a:pt x="160" y="47"/>
                    <a:pt x="160" y="47"/>
                  </a:cubicBezTo>
                  <a:cubicBezTo>
                    <a:pt x="138" y="47"/>
                    <a:pt x="138" y="24"/>
                    <a:pt x="138" y="24"/>
                  </a:cubicBezTo>
                  <a:cubicBezTo>
                    <a:pt x="115" y="24"/>
                    <a:pt x="92"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9948;p58">
              <a:extLst>
                <a:ext uri="{FF2B5EF4-FFF2-40B4-BE49-F238E27FC236}">
                  <a16:creationId xmlns:a16="http://schemas.microsoft.com/office/drawing/2014/main" id="{EAD57356-7BA9-2CDE-2C36-641B9AAF5C80}"/>
                </a:ext>
              </a:extLst>
            </p:cNvPr>
            <p:cNvSpPr/>
            <p:nvPr/>
          </p:nvSpPr>
          <p:spPr>
            <a:xfrm>
              <a:off x="5200170" y="2756680"/>
              <a:ext cx="62364" cy="233817"/>
            </a:xfrm>
            <a:custGeom>
              <a:avLst/>
              <a:gdLst/>
              <a:ahLst/>
              <a:cxnLst/>
              <a:rect l="l" t="t" r="r" b="b"/>
              <a:pathLst>
                <a:path w="1324" h="4964" extrusionOk="0">
                  <a:moveTo>
                    <a:pt x="91" y="1"/>
                  </a:moveTo>
                  <a:cubicBezTo>
                    <a:pt x="46" y="1"/>
                    <a:pt x="23" y="24"/>
                    <a:pt x="0" y="69"/>
                  </a:cubicBezTo>
                  <a:cubicBezTo>
                    <a:pt x="0" y="115"/>
                    <a:pt x="23" y="138"/>
                    <a:pt x="68" y="160"/>
                  </a:cubicBezTo>
                  <a:cubicBezTo>
                    <a:pt x="68" y="160"/>
                    <a:pt x="91" y="160"/>
                    <a:pt x="91" y="183"/>
                  </a:cubicBezTo>
                  <a:cubicBezTo>
                    <a:pt x="114" y="183"/>
                    <a:pt x="137" y="183"/>
                    <a:pt x="160" y="206"/>
                  </a:cubicBezTo>
                  <a:cubicBezTo>
                    <a:pt x="183" y="229"/>
                    <a:pt x="183" y="229"/>
                    <a:pt x="205" y="252"/>
                  </a:cubicBezTo>
                  <a:cubicBezTo>
                    <a:pt x="228" y="275"/>
                    <a:pt x="251" y="320"/>
                    <a:pt x="251" y="343"/>
                  </a:cubicBezTo>
                  <a:cubicBezTo>
                    <a:pt x="297" y="434"/>
                    <a:pt x="320" y="503"/>
                    <a:pt x="320" y="594"/>
                  </a:cubicBezTo>
                  <a:cubicBezTo>
                    <a:pt x="342" y="822"/>
                    <a:pt x="320" y="1051"/>
                    <a:pt x="297" y="1256"/>
                  </a:cubicBezTo>
                  <a:cubicBezTo>
                    <a:pt x="228" y="1735"/>
                    <a:pt x="114" y="2215"/>
                    <a:pt x="46" y="2717"/>
                  </a:cubicBezTo>
                  <a:cubicBezTo>
                    <a:pt x="23" y="2854"/>
                    <a:pt x="23" y="2991"/>
                    <a:pt x="23" y="3128"/>
                  </a:cubicBezTo>
                  <a:cubicBezTo>
                    <a:pt x="23" y="3265"/>
                    <a:pt x="46" y="3402"/>
                    <a:pt x="68" y="3539"/>
                  </a:cubicBezTo>
                  <a:cubicBezTo>
                    <a:pt x="68" y="3676"/>
                    <a:pt x="114" y="3813"/>
                    <a:pt x="160" y="3949"/>
                  </a:cubicBezTo>
                  <a:cubicBezTo>
                    <a:pt x="205" y="4064"/>
                    <a:pt x="274" y="4201"/>
                    <a:pt x="342" y="4292"/>
                  </a:cubicBezTo>
                  <a:cubicBezTo>
                    <a:pt x="342" y="4315"/>
                    <a:pt x="365" y="4315"/>
                    <a:pt x="365" y="4315"/>
                  </a:cubicBezTo>
                  <a:cubicBezTo>
                    <a:pt x="388" y="4338"/>
                    <a:pt x="411" y="4338"/>
                    <a:pt x="434" y="4338"/>
                  </a:cubicBezTo>
                  <a:cubicBezTo>
                    <a:pt x="457" y="4315"/>
                    <a:pt x="502" y="4292"/>
                    <a:pt x="502" y="4246"/>
                  </a:cubicBezTo>
                  <a:cubicBezTo>
                    <a:pt x="479" y="4178"/>
                    <a:pt x="457" y="4086"/>
                    <a:pt x="457" y="3995"/>
                  </a:cubicBezTo>
                  <a:cubicBezTo>
                    <a:pt x="434" y="3949"/>
                    <a:pt x="434" y="3881"/>
                    <a:pt x="434" y="3813"/>
                  </a:cubicBezTo>
                  <a:cubicBezTo>
                    <a:pt x="457" y="3813"/>
                    <a:pt x="457" y="3790"/>
                    <a:pt x="457" y="3767"/>
                  </a:cubicBezTo>
                  <a:cubicBezTo>
                    <a:pt x="457" y="3767"/>
                    <a:pt x="457" y="3767"/>
                    <a:pt x="479" y="3744"/>
                  </a:cubicBezTo>
                  <a:cubicBezTo>
                    <a:pt x="479" y="3744"/>
                    <a:pt x="479" y="3744"/>
                    <a:pt x="502" y="3721"/>
                  </a:cubicBezTo>
                  <a:lnTo>
                    <a:pt x="571" y="3721"/>
                  </a:lnTo>
                  <a:cubicBezTo>
                    <a:pt x="571" y="3744"/>
                    <a:pt x="593" y="3744"/>
                    <a:pt x="593" y="3744"/>
                  </a:cubicBezTo>
                  <a:cubicBezTo>
                    <a:pt x="616" y="3767"/>
                    <a:pt x="639" y="3767"/>
                    <a:pt x="639" y="3790"/>
                  </a:cubicBezTo>
                  <a:cubicBezTo>
                    <a:pt x="685" y="3835"/>
                    <a:pt x="708" y="3904"/>
                    <a:pt x="730" y="3949"/>
                  </a:cubicBezTo>
                  <a:cubicBezTo>
                    <a:pt x="776" y="4018"/>
                    <a:pt x="799" y="4086"/>
                    <a:pt x="822" y="4155"/>
                  </a:cubicBezTo>
                  <a:cubicBezTo>
                    <a:pt x="936" y="4406"/>
                    <a:pt x="1004" y="4680"/>
                    <a:pt x="1164" y="4931"/>
                  </a:cubicBezTo>
                  <a:cubicBezTo>
                    <a:pt x="1180" y="4947"/>
                    <a:pt x="1208" y="4963"/>
                    <a:pt x="1239" y="4963"/>
                  </a:cubicBezTo>
                  <a:cubicBezTo>
                    <a:pt x="1251" y="4963"/>
                    <a:pt x="1265" y="4960"/>
                    <a:pt x="1278" y="4954"/>
                  </a:cubicBezTo>
                  <a:cubicBezTo>
                    <a:pt x="1301" y="4931"/>
                    <a:pt x="1324" y="4885"/>
                    <a:pt x="1301" y="4840"/>
                  </a:cubicBezTo>
                  <a:cubicBezTo>
                    <a:pt x="1255" y="4771"/>
                    <a:pt x="1210" y="4680"/>
                    <a:pt x="1164" y="4589"/>
                  </a:cubicBezTo>
                  <a:cubicBezTo>
                    <a:pt x="1118" y="4474"/>
                    <a:pt x="1073" y="4360"/>
                    <a:pt x="1027" y="4246"/>
                  </a:cubicBezTo>
                  <a:cubicBezTo>
                    <a:pt x="1004" y="4155"/>
                    <a:pt x="959" y="4041"/>
                    <a:pt x="913" y="3949"/>
                  </a:cubicBezTo>
                  <a:cubicBezTo>
                    <a:pt x="867" y="3881"/>
                    <a:pt x="845" y="3790"/>
                    <a:pt x="799" y="3721"/>
                  </a:cubicBezTo>
                  <a:cubicBezTo>
                    <a:pt x="753" y="3676"/>
                    <a:pt x="685" y="3607"/>
                    <a:pt x="616" y="3584"/>
                  </a:cubicBezTo>
                  <a:cubicBezTo>
                    <a:pt x="588" y="3575"/>
                    <a:pt x="556" y="3569"/>
                    <a:pt x="523" y="3569"/>
                  </a:cubicBezTo>
                  <a:cubicBezTo>
                    <a:pt x="476" y="3569"/>
                    <a:pt x="428" y="3580"/>
                    <a:pt x="388" y="3607"/>
                  </a:cubicBezTo>
                  <a:cubicBezTo>
                    <a:pt x="342" y="3653"/>
                    <a:pt x="297" y="3721"/>
                    <a:pt x="297" y="3790"/>
                  </a:cubicBezTo>
                  <a:cubicBezTo>
                    <a:pt x="297" y="3790"/>
                    <a:pt x="297" y="3813"/>
                    <a:pt x="274" y="3813"/>
                  </a:cubicBezTo>
                  <a:cubicBezTo>
                    <a:pt x="251" y="3698"/>
                    <a:pt x="228" y="3584"/>
                    <a:pt x="205" y="3470"/>
                  </a:cubicBezTo>
                  <a:cubicBezTo>
                    <a:pt x="160" y="3173"/>
                    <a:pt x="183" y="2877"/>
                    <a:pt x="228" y="2603"/>
                  </a:cubicBezTo>
                  <a:cubicBezTo>
                    <a:pt x="228" y="2603"/>
                    <a:pt x="228" y="2603"/>
                    <a:pt x="228" y="2626"/>
                  </a:cubicBezTo>
                  <a:cubicBezTo>
                    <a:pt x="297" y="2078"/>
                    <a:pt x="457" y="1530"/>
                    <a:pt x="479" y="982"/>
                  </a:cubicBezTo>
                  <a:cubicBezTo>
                    <a:pt x="502" y="777"/>
                    <a:pt x="502" y="571"/>
                    <a:pt x="434" y="389"/>
                  </a:cubicBezTo>
                  <a:cubicBezTo>
                    <a:pt x="411" y="297"/>
                    <a:pt x="388" y="206"/>
                    <a:pt x="320" y="138"/>
                  </a:cubicBezTo>
                  <a:cubicBezTo>
                    <a:pt x="274" y="69"/>
                    <a:pt x="183" y="24"/>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9949;p58">
              <a:extLst>
                <a:ext uri="{FF2B5EF4-FFF2-40B4-BE49-F238E27FC236}">
                  <a16:creationId xmlns:a16="http://schemas.microsoft.com/office/drawing/2014/main" id="{CB0E834A-48A0-672F-52F6-52ABFF1A1935}"/>
                </a:ext>
              </a:extLst>
            </p:cNvPr>
            <p:cNvSpPr/>
            <p:nvPr/>
          </p:nvSpPr>
          <p:spPr>
            <a:xfrm>
              <a:off x="6129122" y="3081368"/>
              <a:ext cx="168815" cy="191896"/>
            </a:xfrm>
            <a:custGeom>
              <a:avLst/>
              <a:gdLst/>
              <a:ahLst/>
              <a:cxnLst/>
              <a:rect l="l" t="t" r="r" b="b"/>
              <a:pathLst>
                <a:path w="3584" h="4074" extrusionOk="0">
                  <a:moveTo>
                    <a:pt x="3492" y="1"/>
                  </a:moveTo>
                  <a:cubicBezTo>
                    <a:pt x="3378" y="24"/>
                    <a:pt x="3287" y="47"/>
                    <a:pt x="3173" y="92"/>
                  </a:cubicBezTo>
                  <a:cubicBezTo>
                    <a:pt x="3081" y="138"/>
                    <a:pt x="2990" y="206"/>
                    <a:pt x="2899" y="275"/>
                  </a:cubicBezTo>
                  <a:cubicBezTo>
                    <a:pt x="2808" y="343"/>
                    <a:pt x="2739" y="435"/>
                    <a:pt x="2671" y="526"/>
                  </a:cubicBezTo>
                  <a:cubicBezTo>
                    <a:pt x="2602" y="617"/>
                    <a:pt x="2557" y="709"/>
                    <a:pt x="2488" y="823"/>
                  </a:cubicBezTo>
                  <a:cubicBezTo>
                    <a:pt x="2374" y="1005"/>
                    <a:pt x="2283" y="1211"/>
                    <a:pt x="2191" y="1416"/>
                  </a:cubicBezTo>
                  <a:cubicBezTo>
                    <a:pt x="2123" y="1507"/>
                    <a:pt x="2077" y="1622"/>
                    <a:pt x="2009" y="1736"/>
                  </a:cubicBezTo>
                  <a:cubicBezTo>
                    <a:pt x="1917" y="1850"/>
                    <a:pt x="1849" y="1987"/>
                    <a:pt x="1758" y="2101"/>
                  </a:cubicBezTo>
                  <a:cubicBezTo>
                    <a:pt x="1507" y="2398"/>
                    <a:pt x="1255" y="2649"/>
                    <a:pt x="959" y="2923"/>
                  </a:cubicBezTo>
                  <a:cubicBezTo>
                    <a:pt x="959" y="2923"/>
                    <a:pt x="936" y="2945"/>
                    <a:pt x="913" y="2968"/>
                  </a:cubicBezTo>
                  <a:cubicBezTo>
                    <a:pt x="890" y="2991"/>
                    <a:pt x="890" y="3037"/>
                    <a:pt x="913" y="3082"/>
                  </a:cubicBezTo>
                  <a:cubicBezTo>
                    <a:pt x="936" y="3094"/>
                    <a:pt x="959" y="3099"/>
                    <a:pt x="979" y="3099"/>
                  </a:cubicBezTo>
                  <a:cubicBezTo>
                    <a:pt x="999" y="3099"/>
                    <a:pt x="1016" y="3094"/>
                    <a:pt x="1027" y="3082"/>
                  </a:cubicBezTo>
                  <a:lnTo>
                    <a:pt x="1073" y="3037"/>
                  </a:lnTo>
                  <a:cubicBezTo>
                    <a:pt x="1073" y="3037"/>
                    <a:pt x="1096" y="3014"/>
                    <a:pt x="1119" y="3014"/>
                  </a:cubicBezTo>
                  <a:cubicBezTo>
                    <a:pt x="1164" y="2968"/>
                    <a:pt x="1187" y="2945"/>
                    <a:pt x="1233" y="2923"/>
                  </a:cubicBezTo>
                  <a:cubicBezTo>
                    <a:pt x="1278" y="2923"/>
                    <a:pt x="1301" y="2900"/>
                    <a:pt x="1347" y="2900"/>
                  </a:cubicBezTo>
                  <a:lnTo>
                    <a:pt x="1415" y="2900"/>
                  </a:lnTo>
                  <a:cubicBezTo>
                    <a:pt x="1415" y="2900"/>
                    <a:pt x="1438" y="2923"/>
                    <a:pt x="1438" y="2923"/>
                  </a:cubicBezTo>
                  <a:lnTo>
                    <a:pt x="1484" y="2923"/>
                  </a:lnTo>
                  <a:cubicBezTo>
                    <a:pt x="1484" y="2945"/>
                    <a:pt x="1484" y="2945"/>
                    <a:pt x="1484" y="2945"/>
                  </a:cubicBezTo>
                  <a:cubicBezTo>
                    <a:pt x="1507" y="2968"/>
                    <a:pt x="1507" y="2968"/>
                    <a:pt x="1507" y="2991"/>
                  </a:cubicBezTo>
                  <a:cubicBezTo>
                    <a:pt x="1507" y="2991"/>
                    <a:pt x="1529" y="3014"/>
                    <a:pt x="1529" y="3037"/>
                  </a:cubicBezTo>
                  <a:cubicBezTo>
                    <a:pt x="1529" y="3060"/>
                    <a:pt x="1529" y="3082"/>
                    <a:pt x="1529" y="3105"/>
                  </a:cubicBezTo>
                  <a:cubicBezTo>
                    <a:pt x="1507" y="3151"/>
                    <a:pt x="1507" y="3196"/>
                    <a:pt x="1484" y="3242"/>
                  </a:cubicBezTo>
                  <a:cubicBezTo>
                    <a:pt x="1461" y="3265"/>
                    <a:pt x="1438" y="3311"/>
                    <a:pt x="1415" y="3356"/>
                  </a:cubicBezTo>
                  <a:cubicBezTo>
                    <a:pt x="1347" y="3425"/>
                    <a:pt x="1278" y="3493"/>
                    <a:pt x="1210" y="3539"/>
                  </a:cubicBezTo>
                  <a:cubicBezTo>
                    <a:pt x="1073" y="3630"/>
                    <a:pt x="913" y="3721"/>
                    <a:pt x="753" y="3790"/>
                  </a:cubicBezTo>
                  <a:lnTo>
                    <a:pt x="776" y="3790"/>
                  </a:lnTo>
                  <a:cubicBezTo>
                    <a:pt x="594" y="3836"/>
                    <a:pt x="434" y="3881"/>
                    <a:pt x="251" y="3904"/>
                  </a:cubicBezTo>
                  <a:lnTo>
                    <a:pt x="69" y="3904"/>
                  </a:lnTo>
                  <a:cubicBezTo>
                    <a:pt x="23" y="3904"/>
                    <a:pt x="0" y="3950"/>
                    <a:pt x="0" y="3995"/>
                  </a:cubicBezTo>
                  <a:cubicBezTo>
                    <a:pt x="0" y="4041"/>
                    <a:pt x="23" y="4064"/>
                    <a:pt x="69" y="4064"/>
                  </a:cubicBezTo>
                  <a:cubicBezTo>
                    <a:pt x="102" y="4071"/>
                    <a:pt x="135" y="4073"/>
                    <a:pt x="169" y="4073"/>
                  </a:cubicBezTo>
                  <a:cubicBezTo>
                    <a:pt x="250" y="4073"/>
                    <a:pt x="330" y="4057"/>
                    <a:pt x="411" y="4041"/>
                  </a:cubicBezTo>
                  <a:cubicBezTo>
                    <a:pt x="548" y="4018"/>
                    <a:pt x="685" y="3973"/>
                    <a:pt x="822" y="3927"/>
                  </a:cubicBezTo>
                  <a:cubicBezTo>
                    <a:pt x="959" y="3881"/>
                    <a:pt x="1096" y="3813"/>
                    <a:pt x="1210" y="3721"/>
                  </a:cubicBezTo>
                  <a:cubicBezTo>
                    <a:pt x="1324" y="3653"/>
                    <a:pt x="1438" y="3584"/>
                    <a:pt x="1507" y="3470"/>
                  </a:cubicBezTo>
                  <a:cubicBezTo>
                    <a:pt x="1598" y="3379"/>
                    <a:pt x="1643" y="3265"/>
                    <a:pt x="1666" y="3128"/>
                  </a:cubicBezTo>
                  <a:cubicBezTo>
                    <a:pt x="1689" y="3082"/>
                    <a:pt x="1689" y="3014"/>
                    <a:pt x="1666" y="2968"/>
                  </a:cubicBezTo>
                  <a:cubicBezTo>
                    <a:pt x="1666" y="2900"/>
                    <a:pt x="1621" y="2854"/>
                    <a:pt x="1598" y="2831"/>
                  </a:cubicBezTo>
                  <a:cubicBezTo>
                    <a:pt x="1552" y="2786"/>
                    <a:pt x="1507" y="2763"/>
                    <a:pt x="1461" y="2763"/>
                  </a:cubicBezTo>
                  <a:cubicBezTo>
                    <a:pt x="1438" y="2740"/>
                    <a:pt x="1415" y="2740"/>
                    <a:pt x="1370" y="2740"/>
                  </a:cubicBezTo>
                  <a:cubicBezTo>
                    <a:pt x="1461" y="2649"/>
                    <a:pt x="1552" y="2557"/>
                    <a:pt x="1643" y="2466"/>
                  </a:cubicBezTo>
                  <a:cubicBezTo>
                    <a:pt x="1849" y="2261"/>
                    <a:pt x="2009" y="2010"/>
                    <a:pt x="2168" y="1758"/>
                  </a:cubicBezTo>
                  <a:cubicBezTo>
                    <a:pt x="2283" y="1576"/>
                    <a:pt x="2374" y="1370"/>
                    <a:pt x="2488" y="1165"/>
                  </a:cubicBezTo>
                  <a:cubicBezTo>
                    <a:pt x="2579" y="960"/>
                    <a:pt x="2693" y="777"/>
                    <a:pt x="2808" y="594"/>
                  </a:cubicBezTo>
                  <a:cubicBezTo>
                    <a:pt x="2899" y="503"/>
                    <a:pt x="2990" y="412"/>
                    <a:pt x="3081" y="343"/>
                  </a:cubicBezTo>
                  <a:cubicBezTo>
                    <a:pt x="3150" y="298"/>
                    <a:pt x="3241" y="229"/>
                    <a:pt x="3333" y="206"/>
                  </a:cubicBezTo>
                  <a:cubicBezTo>
                    <a:pt x="3378" y="184"/>
                    <a:pt x="3447" y="161"/>
                    <a:pt x="3515" y="161"/>
                  </a:cubicBezTo>
                  <a:cubicBezTo>
                    <a:pt x="3561" y="138"/>
                    <a:pt x="3584" y="92"/>
                    <a:pt x="3584" y="47"/>
                  </a:cubicBezTo>
                  <a:cubicBezTo>
                    <a:pt x="3584" y="24"/>
                    <a:pt x="3538" y="1"/>
                    <a:pt x="34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9950;p58">
              <a:extLst>
                <a:ext uri="{FF2B5EF4-FFF2-40B4-BE49-F238E27FC236}">
                  <a16:creationId xmlns:a16="http://schemas.microsoft.com/office/drawing/2014/main" id="{3D84A1DD-6B69-012E-7FE7-5B2ED7BCBE60}"/>
                </a:ext>
              </a:extLst>
            </p:cNvPr>
            <p:cNvSpPr/>
            <p:nvPr/>
          </p:nvSpPr>
          <p:spPr>
            <a:xfrm>
              <a:off x="5066817" y="3074915"/>
              <a:ext cx="482801" cy="479032"/>
            </a:xfrm>
            <a:custGeom>
              <a:avLst/>
              <a:gdLst/>
              <a:ahLst/>
              <a:cxnLst/>
              <a:rect l="l" t="t" r="r" b="b"/>
              <a:pathLst>
                <a:path w="10250" h="10170" extrusionOk="0">
                  <a:moveTo>
                    <a:pt x="5114" y="480"/>
                  </a:moveTo>
                  <a:cubicBezTo>
                    <a:pt x="5319" y="480"/>
                    <a:pt x="5547" y="480"/>
                    <a:pt x="5753" y="526"/>
                  </a:cubicBezTo>
                  <a:lnTo>
                    <a:pt x="5798" y="526"/>
                  </a:lnTo>
                  <a:cubicBezTo>
                    <a:pt x="6186" y="594"/>
                    <a:pt x="6552" y="686"/>
                    <a:pt x="6917" y="823"/>
                  </a:cubicBezTo>
                  <a:cubicBezTo>
                    <a:pt x="7282" y="982"/>
                    <a:pt x="7624" y="1188"/>
                    <a:pt x="7921" y="1416"/>
                  </a:cubicBezTo>
                  <a:cubicBezTo>
                    <a:pt x="8241" y="1667"/>
                    <a:pt x="8515" y="1964"/>
                    <a:pt x="8766" y="2261"/>
                  </a:cubicBezTo>
                  <a:cubicBezTo>
                    <a:pt x="9017" y="2580"/>
                    <a:pt x="9199" y="2923"/>
                    <a:pt x="9359" y="3288"/>
                  </a:cubicBezTo>
                  <a:cubicBezTo>
                    <a:pt x="9519" y="3653"/>
                    <a:pt x="9633" y="4041"/>
                    <a:pt x="9679" y="4452"/>
                  </a:cubicBezTo>
                  <a:cubicBezTo>
                    <a:pt x="9747" y="4863"/>
                    <a:pt x="9747" y="5296"/>
                    <a:pt x="9679" y="5707"/>
                  </a:cubicBezTo>
                  <a:cubicBezTo>
                    <a:pt x="9633" y="6118"/>
                    <a:pt x="9519" y="6506"/>
                    <a:pt x="9359" y="6871"/>
                  </a:cubicBezTo>
                  <a:cubicBezTo>
                    <a:pt x="9199" y="7237"/>
                    <a:pt x="9017" y="7579"/>
                    <a:pt x="8766" y="7899"/>
                  </a:cubicBezTo>
                  <a:cubicBezTo>
                    <a:pt x="8537" y="8218"/>
                    <a:pt x="8241" y="8492"/>
                    <a:pt x="7944" y="8743"/>
                  </a:cubicBezTo>
                  <a:cubicBezTo>
                    <a:pt x="7624" y="8971"/>
                    <a:pt x="7259" y="9177"/>
                    <a:pt x="6894" y="9337"/>
                  </a:cubicBezTo>
                  <a:cubicBezTo>
                    <a:pt x="6529" y="9496"/>
                    <a:pt x="6141" y="9588"/>
                    <a:pt x="5730" y="9656"/>
                  </a:cubicBezTo>
                  <a:cubicBezTo>
                    <a:pt x="5524" y="9679"/>
                    <a:pt x="5319" y="9690"/>
                    <a:pt x="5114" y="9690"/>
                  </a:cubicBezTo>
                  <a:cubicBezTo>
                    <a:pt x="4908" y="9690"/>
                    <a:pt x="4703" y="9679"/>
                    <a:pt x="4497" y="9656"/>
                  </a:cubicBezTo>
                  <a:cubicBezTo>
                    <a:pt x="4109" y="9588"/>
                    <a:pt x="3721" y="9496"/>
                    <a:pt x="3356" y="9337"/>
                  </a:cubicBezTo>
                  <a:cubicBezTo>
                    <a:pt x="3014" y="9200"/>
                    <a:pt x="2694" y="9017"/>
                    <a:pt x="2397" y="8789"/>
                  </a:cubicBezTo>
                  <a:cubicBezTo>
                    <a:pt x="2374" y="8766"/>
                    <a:pt x="2329" y="8743"/>
                    <a:pt x="2306" y="8743"/>
                  </a:cubicBezTo>
                  <a:cubicBezTo>
                    <a:pt x="2101" y="8583"/>
                    <a:pt x="1918" y="8401"/>
                    <a:pt x="1758" y="8218"/>
                  </a:cubicBezTo>
                  <a:cubicBezTo>
                    <a:pt x="1644" y="8127"/>
                    <a:pt x="1553" y="8013"/>
                    <a:pt x="1461" y="7899"/>
                  </a:cubicBezTo>
                  <a:cubicBezTo>
                    <a:pt x="1347" y="7739"/>
                    <a:pt x="1256" y="7579"/>
                    <a:pt x="1165" y="7419"/>
                  </a:cubicBezTo>
                  <a:cubicBezTo>
                    <a:pt x="1142" y="7419"/>
                    <a:pt x="1142" y="7396"/>
                    <a:pt x="1142" y="7396"/>
                  </a:cubicBezTo>
                  <a:cubicBezTo>
                    <a:pt x="1142" y="7396"/>
                    <a:pt x="1142" y="7396"/>
                    <a:pt x="1142" y="7374"/>
                  </a:cubicBezTo>
                  <a:lnTo>
                    <a:pt x="1119" y="7374"/>
                  </a:lnTo>
                  <a:cubicBezTo>
                    <a:pt x="1119" y="7351"/>
                    <a:pt x="1119" y="7351"/>
                    <a:pt x="1096" y="7328"/>
                  </a:cubicBezTo>
                  <a:cubicBezTo>
                    <a:pt x="1096" y="7328"/>
                    <a:pt x="1096" y="7305"/>
                    <a:pt x="1096" y="7305"/>
                  </a:cubicBezTo>
                  <a:cubicBezTo>
                    <a:pt x="1005" y="7168"/>
                    <a:pt x="937" y="7008"/>
                    <a:pt x="868" y="6871"/>
                  </a:cubicBezTo>
                  <a:cubicBezTo>
                    <a:pt x="822" y="6734"/>
                    <a:pt x="777" y="6597"/>
                    <a:pt x="731" y="6483"/>
                  </a:cubicBezTo>
                  <a:cubicBezTo>
                    <a:pt x="731" y="6461"/>
                    <a:pt x="731" y="6461"/>
                    <a:pt x="731" y="6438"/>
                  </a:cubicBezTo>
                  <a:lnTo>
                    <a:pt x="708" y="6438"/>
                  </a:lnTo>
                  <a:cubicBezTo>
                    <a:pt x="708" y="6415"/>
                    <a:pt x="708" y="6415"/>
                    <a:pt x="708" y="6415"/>
                  </a:cubicBezTo>
                  <a:cubicBezTo>
                    <a:pt x="708" y="6392"/>
                    <a:pt x="708" y="6392"/>
                    <a:pt x="708" y="6392"/>
                  </a:cubicBezTo>
                  <a:cubicBezTo>
                    <a:pt x="708" y="6392"/>
                    <a:pt x="708" y="6369"/>
                    <a:pt x="708" y="6369"/>
                  </a:cubicBezTo>
                  <a:cubicBezTo>
                    <a:pt x="640" y="6141"/>
                    <a:pt x="594" y="5913"/>
                    <a:pt x="548" y="5684"/>
                  </a:cubicBezTo>
                  <a:cubicBezTo>
                    <a:pt x="526" y="5456"/>
                    <a:pt x="503" y="5205"/>
                    <a:pt x="526" y="4954"/>
                  </a:cubicBezTo>
                  <a:cubicBezTo>
                    <a:pt x="526" y="4954"/>
                    <a:pt x="526" y="4931"/>
                    <a:pt x="526" y="4931"/>
                  </a:cubicBezTo>
                  <a:cubicBezTo>
                    <a:pt x="526" y="4931"/>
                    <a:pt x="526" y="4931"/>
                    <a:pt x="526" y="4908"/>
                  </a:cubicBezTo>
                  <a:cubicBezTo>
                    <a:pt x="526" y="4908"/>
                    <a:pt x="526" y="4908"/>
                    <a:pt x="526" y="4886"/>
                  </a:cubicBezTo>
                  <a:cubicBezTo>
                    <a:pt x="526" y="4886"/>
                    <a:pt x="526" y="4886"/>
                    <a:pt x="526" y="4863"/>
                  </a:cubicBezTo>
                  <a:cubicBezTo>
                    <a:pt x="526" y="4726"/>
                    <a:pt x="548" y="4589"/>
                    <a:pt x="548" y="4452"/>
                  </a:cubicBezTo>
                  <a:cubicBezTo>
                    <a:pt x="571" y="4315"/>
                    <a:pt x="594" y="4178"/>
                    <a:pt x="640" y="4041"/>
                  </a:cubicBezTo>
                  <a:cubicBezTo>
                    <a:pt x="640" y="4041"/>
                    <a:pt x="640" y="4018"/>
                    <a:pt x="640" y="4018"/>
                  </a:cubicBezTo>
                  <a:cubicBezTo>
                    <a:pt x="640" y="3995"/>
                    <a:pt x="640" y="3995"/>
                    <a:pt x="663" y="3973"/>
                  </a:cubicBezTo>
                  <a:cubicBezTo>
                    <a:pt x="663" y="3950"/>
                    <a:pt x="663" y="3950"/>
                    <a:pt x="663" y="3927"/>
                  </a:cubicBezTo>
                  <a:cubicBezTo>
                    <a:pt x="663" y="3927"/>
                    <a:pt x="663" y="3904"/>
                    <a:pt x="663" y="3904"/>
                  </a:cubicBezTo>
                  <a:lnTo>
                    <a:pt x="685" y="3881"/>
                  </a:lnTo>
                  <a:cubicBezTo>
                    <a:pt x="685" y="3881"/>
                    <a:pt x="685" y="3881"/>
                    <a:pt x="685" y="3858"/>
                  </a:cubicBezTo>
                  <a:cubicBezTo>
                    <a:pt x="685" y="3836"/>
                    <a:pt x="685" y="3836"/>
                    <a:pt x="685" y="3836"/>
                  </a:cubicBezTo>
                  <a:cubicBezTo>
                    <a:pt x="685" y="3813"/>
                    <a:pt x="685" y="3813"/>
                    <a:pt x="685" y="3813"/>
                  </a:cubicBezTo>
                  <a:lnTo>
                    <a:pt x="708" y="3790"/>
                  </a:lnTo>
                  <a:cubicBezTo>
                    <a:pt x="708" y="3790"/>
                    <a:pt x="708" y="3767"/>
                    <a:pt x="708" y="3767"/>
                  </a:cubicBezTo>
                  <a:cubicBezTo>
                    <a:pt x="708" y="3767"/>
                    <a:pt x="708" y="3767"/>
                    <a:pt x="708" y="3744"/>
                  </a:cubicBezTo>
                  <a:cubicBezTo>
                    <a:pt x="708" y="3744"/>
                    <a:pt x="708" y="3744"/>
                    <a:pt x="731" y="3721"/>
                  </a:cubicBezTo>
                  <a:cubicBezTo>
                    <a:pt x="731" y="3699"/>
                    <a:pt x="731" y="3699"/>
                    <a:pt x="731" y="3676"/>
                  </a:cubicBezTo>
                  <a:cubicBezTo>
                    <a:pt x="777" y="3539"/>
                    <a:pt x="822" y="3425"/>
                    <a:pt x="868" y="3288"/>
                  </a:cubicBezTo>
                  <a:cubicBezTo>
                    <a:pt x="937" y="3174"/>
                    <a:pt x="982" y="3060"/>
                    <a:pt x="1051" y="2945"/>
                  </a:cubicBezTo>
                  <a:cubicBezTo>
                    <a:pt x="1051" y="2923"/>
                    <a:pt x="1051" y="2923"/>
                    <a:pt x="1051" y="2923"/>
                  </a:cubicBezTo>
                  <a:cubicBezTo>
                    <a:pt x="1051" y="2923"/>
                    <a:pt x="1051" y="2900"/>
                    <a:pt x="1073" y="2900"/>
                  </a:cubicBezTo>
                  <a:cubicBezTo>
                    <a:pt x="1165" y="2717"/>
                    <a:pt x="1279" y="2535"/>
                    <a:pt x="1393" y="2352"/>
                  </a:cubicBezTo>
                  <a:cubicBezTo>
                    <a:pt x="1416" y="2329"/>
                    <a:pt x="1439" y="2306"/>
                    <a:pt x="1461" y="2261"/>
                  </a:cubicBezTo>
                  <a:cubicBezTo>
                    <a:pt x="1507" y="2238"/>
                    <a:pt x="1530" y="2192"/>
                    <a:pt x="1553" y="2169"/>
                  </a:cubicBezTo>
                  <a:cubicBezTo>
                    <a:pt x="1781" y="1895"/>
                    <a:pt x="2032" y="1644"/>
                    <a:pt x="2306" y="1439"/>
                  </a:cubicBezTo>
                  <a:cubicBezTo>
                    <a:pt x="2626" y="1188"/>
                    <a:pt x="2968" y="1005"/>
                    <a:pt x="3310" y="846"/>
                  </a:cubicBezTo>
                  <a:cubicBezTo>
                    <a:pt x="3698" y="686"/>
                    <a:pt x="4086" y="572"/>
                    <a:pt x="4497" y="526"/>
                  </a:cubicBezTo>
                  <a:cubicBezTo>
                    <a:pt x="4520" y="503"/>
                    <a:pt x="4520" y="503"/>
                    <a:pt x="4520" y="503"/>
                  </a:cubicBezTo>
                  <a:cubicBezTo>
                    <a:pt x="4726" y="480"/>
                    <a:pt x="4908" y="480"/>
                    <a:pt x="5114" y="480"/>
                  </a:cubicBezTo>
                  <a:close/>
                  <a:moveTo>
                    <a:pt x="5114" y="1"/>
                  </a:moveTo>
                  <a:cubicBezTo>
                    <a:pt x="4771" y="1"/>
                    <a:pt x="4429" y="24"/>
                    <a:pt x="4086" y="92"/>
                  </a:cubicBezTo>
                  <a:cubicBezTo>
                    <a:pt x="3402" y="229"/>
                    <a:pt x="2763" y="526"/>
                    <a:pt x="2192" y="937"/>
                  </a:cubicBezTo>
                  <a:cubicBezTo>
                    <a:pt x="2055" y="1028"/>
                    <a:pt x="1918" y="1142"/>
                    <a:pt x="1781" y="1256"/>
                  </a:cubicBezTo>
                  <a:cubicBezTo>
                    <a:pt x="1644" y="1370"/>
                    <a:pt x="1507" y="1507"/>
                    <a:pt x="1370" y="1644"/>
                  </a:cubicBezTo>
                  <a:cubicBezTo>
                    <a:pt x="1188" y="1850"/>
                    <a:pt x="1028" y="2078"/>
                    <a:pt x="868" y="2306"/>
                  </a:cubicBezTo>
                  <a:cubicBezTo>
                    <a:pt x="822" y="2375"/>
                    <a:pt x="754" y="2466"/>
                    <a:pt x="708" y="2535"/>
                  </a:cubicBezTo>
                  <a:cubicBezTo>
                    <a:pt x="526" y="2854"/>
                    <a:pt x="389" y="3197"/>
                    <a:pt x="275" y="3539"/>
                  </a:cubicBezTo>
                  <a:cubicBezTo>
                    <a:pt x="275" y="3562"/>
                    <a:pt x="252" y="3585"/>
                    <a:pt x="252" y="3607"/>
                  </a:cubicBezTo>
                  <a:cubicBezTo>
                    <a:pt x="138" y="3973"/>
                    <a:pt x="69" y="4338"/>
                    <a:pt x="46" y="4703"/>
                  </a:cubicBezTo>
                  <a:cubicBezTo>
                    <a:pt x="1" y="5411"/>
                    <a:pt x="92" y="6141"/>
                    <a:pt x="343" y="6803"/>
                  </a:cubicBezTo>
                  <a:cubicBezTo>
                    <a:pt x="412" y="7008"/>
                    <a:pt x="503" y="7214"/>
                    <a:pt x="594" y="7396"/>
                  </a:cubicBezTo>
                  <a:cubicBezTo>
                    <a:pt x="663" y="7556"/>
                    <a:pt x="754" y="7693"/>
                    <a:pt x="845" y="7830"/>
                  </a:cubicBezTo>
                  <a:cubicBezTo>
                    <a:pt x="982" y="8035"/>
                    <a:pt x="1119" y="8241"/>
                    <a:pt x="1302" y="8424"/>
                  </a:cubicBezTo>
                  <a:cubicBezTo>
                    <a:pt x="1347" y="8492"/>
                    <a:pt x="1416" y="8583"/>
                    <a:pt x="1484" y="8652"/>
                  </a:cubicBezTo>
                  <a:cubicBezTo>
                    <a:pt x="1713" y="8880"/>
                    <a:pt x="1964" y="9085"/>
                    <a:pt x="2238" y="9268"/>
                  </a:cubicBezTo>
                  <a:cubicBezTo>
                    <a:pt x="2283" y="9291"/>
                    <a:pt x="2306" y="9314"/>
                    <a:pt x="2352" y="9337"/>
                  </a:cubicBezTo>
                  <a:cubicBezTo>
                    <a:pt x="2648" y="9542"/>
                    <a:pt x="2991" y="9702"/>
                    <a:pt x="3333" y="9839"/>
                  </a:cubicBezTo>
                  <a:cubicBezTo>
                    <a:pt x="3926" y="10068"/>
                    <a:pt x="4551" y="10169"/>
                    <a:pt x="5167" y="10169"/>
                  </a:cubicBezTo>
                  <a:cubicBezTo>
                    <a:pt x="5287" y="10169"/>
                    <a:pt x="5406" y="10166"/>
                    <a:pt x="5524" y="10158"/>
                  </a:cubicBezTo>
                  <a:cubicBezTo>
                    <a:pt x="6255" y="10090"/>
                    <a:pt x="6962" y="9884"/>
                    <a:pt x="7579" y="9542"/>
                  </a:cubicBezTo>
                  <a:cubicBezTo>
                    <a:pt x="7921" y="9359"/>
                    <a:pt x="8218" y="9131"/>
                    <a:pt x="8492" y="8880"/>
                  </a:cubicBezTo>
                  <a:cubicBezTo>
                    <a:pt x="8766" y="8652"/>
                    <a:pt x="9017" y="8378"/>
                    <a:pt x="9245" y="8081"/>
                  </a:cubicBezTo>
                  <a:cubicBezTo>
                    <a:pt x="9679" y="7488"/>
                    <a:pt x="9975" y="6780"/>
                    <a:pt x="10112" y="6050"/>
                  </a:cubicBezTo>
                  <a:cubicBezTo>
                    <a:pt x="10249" y="5319"/>
                    <a:pt x="10226" y="4543"/>
                    <a:pt x="10044" y="3813"/>
                  </a:cubicBezTo>
                  <a:cubicBezTo>
                    <a:pt x="9975" y="3470"/>
                    <a:pt x="9838" y="3128"/>
                    <a:pt x="9679" y="2808"/>
                  </a:cubicBezTo>
                  <a:cubicBezTo>
                    <a:pt x="9519" y="2489"/>
                    <a:pt x="9313" y="2192"/>
                    <a:pt x="9085" y="1895"/>
                  </a:cubicBezTo>
                  <a:cubicBezTo>
                    <a:pt x="8651" y="1325"/>
                    <a:pt x="8058" y="868"/>
                    <a:pt x="7419" y="549"/>
                  </a:cubicBezTo>
                  <a:cubicBezTo>
                    <a:pt x="7031" y="343"/>
                    <a:pt x="6620" y="206"/>
                    <a:pt x="6186" y="115"/>
                  </a:cubicBezTo>
                  <a:lnTo>
                    <a:pt x="6164" y="115"/>
                  </a:lnTo>
                  <a:cubicBezTo>
                    <a:pt x="6004" y="69"/>
                    <a:pt x="5844" y="47"/>
                    <a:pt x="5684" y="24"/>
                  </a:cubicBezTo>
                  <a:lnTo>
                    <a:pt x="5661" y="24"/>
                  </a:lnTo>
                  <a:cubicBezTo>
                    <a:pt x="5524" y="24"/>
                    <a:pt x="5410" y="1"/>
                    <a:pt x="5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9951;p58">
              <a:extLst>
                <a:ext uri="{FF2B5EF4-FFF2-40B4-BE49-F238E27FC236}">
                  <a16:creationId xmlns:a16="http://schemas.microsoft.com/office/drawing/2014/main" id="{90B976A2-664E-9525-2346-7C0B126FE988}"/>
                </a:ext>
              </a:extLst>
            </p:cNvPr>
            <p:cNvSpPr/>
            <p:nvPr/>
          </p:nvSpPr>
          <p:spPr>
            <a:xfrm>
              <a:off x="5661419" y="3238366"/>
              <a:ext cx="479551" cy="479551"/>
            </a:xfrm>
            <a:custGeom>
              <a:avLst/>
              <a:gdLst/>
              <a:ahLst/>
              <a:cxnLst/>
              <a:rect l="l" t="t" r="r" b="b"/>
              <a:pathLst>
                <a:path w="10181" h="10181" extrusionOk="0">
                  <a:moveTo>
                    <a:pt x="5273" y="480"/>
                  </a:moveTo>
                  <a:cubicBezTo>
                    <a:pt x="5410" y="503"/>
                    <a:pt x="5547" y="503"/>
                    <a:pt x="5684" y="525"/>
                  </a:cubicBezTo>
                  <a:lnTo>
                    <a:pt x="5706" y="525"/>
                  </a:lnTo>
                  <a:cubicBezTo>
                    <a:pt x="6117" y="571"/>
                    <a:pt x="6505" y="685"/>
                    <a:pt x="6870" y="845"/>
                  </a:cubicBezTo>
                  <a:cubicBezTo>
                    <a:pt x="7236" y="1005"/>
                    <a:pt x="7578" y="1187"/>
                    <a:pt x="7875" y="1438"/>
                  </a:cubicBezTo>
                  <a:cubicBezTo>
                    <a:pt x="8194" y="1689"/>
                    <a:pt x="8491" y="1963"/>
                    <a:pt x="8742" y="2283"/>
                  </a:cubicBezTo>
                  <a:cubicBezTo>
                    <a:pt x="8970" y="2602"/>
                    <a:pt x="9176" y="2945"/>
                    <a:pt x="9336" y="3287"/>
                  </a:cubicBezTo>
                  <a:cubicBezTo>
                    <a:pt x="9473" y="3675"/>
                    <a:pt x="9587" y="4063"/>
                    <a:pt x="9655" y="4451"/>
                  </a:cubicBezTo>
                  <a:cubicBezTo>
                    <a:pt x="9701" y="4862"/>
                    <a:pt x="9701" y="5273"/>
                    <a:pt x="9655" y="5684"/>
                  </a:cubicBezTo>
                  <a:cubicBezTo>
                    <a:pt x="9587" y="6118"/>
                    <a:pt x="9473" y="6506"/>
                    <a:pt x="9313" y="6894"/>
                  </a:cubicBezTo>
                  <a:cubicBezTo>
                    <a:pt x="9153" y="7259"/>
                    <a:pt x="8970" y="7601"/>
                    <a:pt x="8719" y="7921"/>
                  </a:cubicBezTo>
                  <a:cubicBezTo>
                    <a:pt x="8468" y="8218"/>
                    <a:pt x="8194" y="8491"/>
                    <a:pt x="7898" y="8742"/>
                  </a:cubicBezTo>
                  <a:cubicBezTo>
                    <a:pt x="7578" y="8971"/>
                    <a:pt x="7236" y="9176"/>
                    <a:pt x="6848" y="9336"/>
                  </a:cubicBezTo>
                  <a:cubicBezTo>
                    <a:pt x="6482" y="9496"/>
                    <a:pt x="6094" y="9587"/>
                    <a:pt x="5706" y="9656"/>
                  </a:cubicBezTo>
                  <a:cubicBezTo>
                    <a:pt x="5501" y="9678"/>
                    <a:pt x="5290" y="9690"/>
                    <a:pt x="5079" y="9690"/>
                  </a:cubicBezTo>
                  <a:cubicBezTo>
                    <a:pt x="4868" y="9690"/>
                    <a:pt x="4656" y="9678"/>
                    <a:pt x="4451" y="9656"/>
                  </a:cubicBezTo>
                  <a:cubicBezTo>
                    <a:pt x="4040" y="9587"/>
                    <a:pt x="3652" y="9496"/>
                    <a:pt x="3264" y="9336"/>
                  </a:cubicBezTo>
                  <a:cubicBezTo>
                    <a:pt x="2922" y="9176"/>
                    <a:pt x="2579" y="8971"/>
                    <a:pt x="2283" y="8742"/>
                  </a:cubicBezTo>
                  <a:cubicBezTo>
                    <a:pt x="1963" y="8491"/>
                    <a:pt x="1666" y="8218"/>
                    <a:pt x="1415" y="7898"/>
                  </a:cubicBezTo>
                  <a:cubicBezTo>
                    <a:pt x="1187" y="7578"/>
                    <a:pt x="982" y="7236"/>
                    <a:pt x="822" y="6871"/>
                  </a:cubicBezTo>
                  <a:cubicBezTo>
                    <a:pt x="730" y="6620"/>
                    <a:pt x="639" y="6346"/>
                    <a:pt x="594" y="6095"/>
                  </a:cubicBezTo>
                  <a:cubicBezTo>
                    <a:pt x="571" y="6072"/>
                    <a:pt x="571" y="6072"/>
                    <a:pt x="571" y="6072"/>
                  </a:cubicBezTo>
                  <a:cubicBezTo>
                    <a:pt x="571" y="6072"/>
                    <a:pt x="571" y="6049"/>
                    <a:pt x="571" y="6049"/>
                  </a:cubicBezTo>
                  <a:cubicBezTo>
                    <a:pt x="548" y="5935"/>
                    <a:pt x="525" y="5821"/>
                    <a:pt x="502" y="5707"/>
                  </a:cubicBezTo>
                  <a:cubicBezTo>
                    <a:pt x="502" y="5570"/>
                    <a:pt x="479" y="5433"/>
                    <a:pt x="479" y="5296"/>
                  </a:cubicBezTo>
                  <a:cubicBezTo>
                    <a:pt x="479" y="5296"/>
                    <a:pt x="479" y="5273"/>
                    <a:pt x="479" y="5273"/>
                  </a:cubicBezTo>
                  <a:cubicBezTo>
                    <a:pt x="479" y="5273"/>
                    <a:pt x="479" y="5250"/>
                    <a:pt x="479" y="5250"/>
                  </a:cubicBezTo>
                  <a:cubicBezTo>
                    <a:pt x="479" y="5250"/>
                    <a:pt x="479" y="5227"/>
                    <a:pt x="479" y="5227"/>
                  </a:cubicBezTo>
                  <a:cubicBezTo>
                    <a:pt x="479" y="5227"/>
                    <a:pt x="479" y="5205"/>
                    <a:pt x="479" y="5205"/>
                  </a:cubicBezTo>
                  <a:lnTo>
                    <a:pt x="479" y="5159"/>
                  </a:lnTo>
                  <a:cubicBezTo>
                    <a:pt x="479" y="4931"/>
                    <a:pt x="479" y="4702"/>
                    <a:pt x="502" y="4474"/>
                  </a:cubicBezTo>
                  <a:cubicBezTo>
                    <a:pt x="571" y="4063"/>
                    <a:pt x="685" y="3675"/>
                    <a:pt x="845" y="3287"/>
                  </a:cubicBezTo>
                  <a:cubicBezTo>
                    <a:pt x="890" y="3196"/>
                    <a:pt x="936" y="3082"/>
                    <a:pt x="982" y="2991"/>
                  </a:cubicBezTo>
                  <a:cubicBezTo>
                    <a:pt x="982" y="2968"/>
                    <a:pt x="982" y="2968"/>
                    <a:pt x="1004" y="2945"/>
                  </a:cubicBezTo>
                  <a:cubicBezTo>
                    <a:pt x="1004" y="2945"/>
                    <a:pt x="1004" y="2922"/>
                    <a:pt x="1004" y="2922"/>
                  </a:cubicBezTo>
                  <a:cubicBezTo>
                    <a:pt x="1027" y="2922"/>
                    <a:pt x="1027" y="2922"/>
                    <a:pt x="1027" y="2899"/>
                  </a:cubicBezTo>
                  <a:cubicBezTo>
                    <a:pt x="1027" y="2876"/>
                    <a:pt x="1027" y="2876"/>
                    <a:pt x="1050" y="2876"/>
                  </a:cubicBezTo>
                  <a:cubicBezTo>
                    <a:pt x="1050" y="2876"/>
                    <a:pt x="1050" y="2854"/>
                    <a:pt x="1050" y="2854"/>
                  </a:cubicBezTo>
                  <a:cubicBezTo>
                    <a:pt x="1050" y="2854"/>
                    <a:pt x="1050" y="2854"/>
                    <a:pt x="1073" y="2831"/>
                  </a:cubicBezTo>
                  <a:cubicBezTo>
                    <a:pt x="1164" y="2648"/>
                    <a:pt x="1301" y="2443"/>
                    <a:pt x="1438" y="2283"/>
                  </a:cubicBezTo>
                  <a:cubicBezTo>
                    <a:pt x="1529" y="2146"/>
                    <a:pt x="1621" y="2032"/>
                    <a:pt x="1735" y="1918"/>
                  </a:cubicBezTo>
                  <a:cubicBezTo>
                    <a:pt x="1895" y="1735"/>
                    <a:pt x="2077" y="1575"/>
                    <a:pt x="2260" y="1438"/>
                  </a:cubicBezTo>
                  <a:cubicBezTo>
                    <a:pt x="2579" y="1210"/>
                    <a:pt x="2922" y="1005"/>
                    <a:pt x="3287" y="845"/>
                  </a:cubicBezTo>
                  <a:cubicBezTo>
                    <a:pt x="3310" y="845"/>
                    <a:pt x="3310" y="822"/>
                    <a:pt x="3333" y="822"/>
                  </a:cubicBezTo>
                  <a:cubicBezTo>
                    <a:pt x="3698" y="685"/>
                    <a:pt x="4063" y="571"/>
                    <a:pt x="4451" y="525"/>
                  </a:cubicBezTo>
                  <a:cubicBezTo>
                    <a:pt x="4702" y="480"/>
                    <a:pt x="4953" y="480"/>
                    <a:pt x="5204" y="480"/>
                  </a:cubicBezTo>
                  <a:close/>
                  <a:moveTo>
                    <a:pt x="5067" y="0"/>
                  </a:moveTo>
                  <a:cubicBezTo>
                    <a:pt x="4953" y="0"/>
                    <a:pt x="4862" y="0"/>
                    <a:pt x="4748" y="23"/>
                  </a:cubicBezTo>
                  <a:cubicBezTo>
                    <a:pt x="4474" y="23"/>
                    <a:pt x="4223" y="69"/>
                    <a:pt x="3972" y="115"/>
                  </a:cubicBezTo>
                  <a:cubicBezTo>
                    <a:pt x="3903" y="137"/>
                    <a:pt x="3812" y="160"/>
                    <a:pt x="3721" y="183"/>
                  </a:cubicBezTo>
                  <a:cubicBezTo>
                    <a:pt x="3333" y="297"/>
                    <a:pt x="2945" y="457"/>
                    <a:pt x="2602" y="640"/>
                  </a:cubicBezTo>
                  <a:cubicBezTo>
                    <a:pt x="2283" y="822"/>
                    <a:pt x="2009" y="1028"/>
                    <a:pt x="1735" y="1256"/>
                  </a:cubicBezTo>
                  <a:cubicBezTo>
                    <a:pt x="1461" y="1484"/>
                    <a:pt x="1210" y="1781"/>
                    <a:pt x="982" y="2078"/>
                  </a:cubicBezTo>
                  <a:cubicBezTo>
                    <a:pt x="548" y="2671"/>
                    <a:pt x="228" y="3379"/>
                    <a:pt x="91" y="4109"/>
                  </a:cubicBezTo>
                  <a:cubicBezTo>
                    <a:pt x="46" y="4360"/>
                    <a:pt x="0" y="4634"/>
                    <a:pt x="0" y="4885"/>
                  </a:cubicBezTo>
                  <a:cubicBezTo>
                    <a:pt x="0" y="4954"/>
                    <a:pt x="0" y="5022"/>
                    <a:pt x="0" y="5113"/>
                  </a:cubicBezTo>
                  <a:cubicBezTo>
                    <a:pt x="0" y="5433"/>
                    <a:pt x="23" y="5752"/>
                    <a:pt x="91" y="6049"/>
                  </a:cubicBezTo>
                  <a:cubicBezTo>
                    <a:pt x="114" y="6140"/>
                    <a:pt x="137" y="6255"/>
                    <a:pt x="160" y="6346"/>
                  </a:cubicBezTo>
                  <a:cubicBezTo>
                    <a:pt x="228" y="6665"/>
                    <a:pt x="342" y="6962"/>
                    <a:pt x="479" y="7259"/>
                  </a:cubicBezTo>
                  <a:cubicBezTo>
                    <a:pt x="479" y="7282"/>
                    <a:pt x="502" y="7305"/>
                    <a:pt x="502" y="7327"/>
                  </a:cubicBezTo>
                  <a:cubicBezTo>
                    <a:pt x="708" y="7738"/>
                    <a:pt x="959" y="8103"/>
                    <a:pt x="1255" y="8446"/>
                  </a:cubicBezTo>
                  <a:cubicBezTo>
                    <a:pt x="1598" y="8834"/>
                    <a:pt x="1986" y="9153"/>
                    <a:pt x="2420" y="9427"/>
                  </a:cubicBezTo>
                  <a:cubicBezTo>
                    <a:pt x="2511" y="9473"/>
                    <a:pt x="2602" y="9519"/>
                    <a:pt x="2693" y="9587"/>
                  </a:cubicBezTo>
                  <a:lnTo>
                    <a:pt x="2716" y="9587"/>
                  </a:lnTo>
                  <a:cubicBezTo>
                    <a:pt x="2739" y="9610"/>
                    <a:pt x="2762" y="9610"/>
                    <a:pt x="2808" y="9633"/>
                  </a:cubicBezTo>
                  <a:cubicBezTo>
                    <a:pt x="3470" y="9975"/>
                    <a:pt x="4177" y="10135"/>
                    <a:pt x="4930" y="10180"/>
                  </a:cubicBezTo>
                  <a:cubicBezTo>
                    <a:pt x="5318" y="10180"/>
                    <a:pt x="5706" y="10158"/>
                    <a:pt x="6072" y="10066"/>
                  </a:cubicBezTo>
                  <a:cubicBezTo>
                    <a:pt x="6437" y="9998"/>
                    <a:pt x="6802" y="9884"/>
                    <a:pt x="7144" y="9747"/>
                  </a:cubicBezTo>
                  <a:cubicBezTo>
                    <a:pt x="7783" y="9450"/>
                    <a:pt x="8377" y="9016"/>
                    <a:pt x="8856" y="8491"/>
                  </a:cubicBezTo>
                  <a:cubicBezTo>
                    <a:pt x="9358" y="7921"/>
                    <a:pt x="9724" y="7259"/>
                    <a:pt x="9952" y="6551"/>
                  </a:cubicBezTo>
                  <a:cubicBezTo>
                    <a:pt x="10066" y="6186"/>
                    <a:pt x="10135" y="5821"/>
                    <a:pt x="10157" y="5433"/>
                  </a:cubicBezTo>
                  <a:cubicBezTo>
                    <a:pt x="10180" y="5068"/>
                    <a:pt x="10157" y="4702"/>
                    <a:pt x="10112" y="4337"/>
                  </a:cubicBezTo>
                  <a:cubicBezTo>
                    <a:pt x="10020" y="3630"/>
                    <a:pt x="9746" y="2945"/>
                    <a:pt x="9358" y="2351"/>
                  </a:cubicBezTo>
                  <a:cubicBezTo>
                    <a:pt x="8970" y="1735"/>
                    <a:pt x="8445" y="1210"/>
                    <a:pt x="7829" y="799"/>
                  </a:cubicBezTo>
                  <a:cubicBezTo>
                    <a:pt x="7418" y="548"/>
                    <a:pt x="6962" y="343"/>
                    <a:pt x="6482" y="206"/>
                  </a:cubicBezTo>
                  <a:cubicBezTo>
                    <a:pt x="6482" y="206"/>
                    <a:pt x="6460" y="183"/>
                    <a:pt x="6460" y="183"/>
                  </a:cubicBezTo>
                  <a:lnTo>
                    <a:pt x="6414" y="183"/>
                  </a:lnTo>
                  <a:cubicBezTo>
                    <a:pt x="5980" y="69"/>
                    <a:pt x="5524" y="0"/>
                    <a:pt x="5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9952;p58">
              <a:extLst>
                <a:ext uri="{FF2B5EF4-FFF2-40B4-BE49-F238E27FC236}">
                  <a16:creationId xmlns:a16="http://schemas.microsoft.com/office/drawing/2014/main" id="{C3A5B9CD-EDC9-17C6-1FBF-9D232C7A314C}"/>
                </a:ext>
              </a:extLst>
            </p:cNvPr>
            <p:cNvSpPr/>
            <p:nvPr/>
          </p:nvSpPr>
          <p:spPr>
            <a:xfrm>
              <a:off x="5521613" y="3364133"/>
              <a:ext cx="165612" cy="59726"/>
            </a:xfrm>
            <a:custGeom>
              <a:avLst/>
              <a:gdLst/>
              <a:ahLst/>
              <a:cxnLst/>
              <a:rect l="l" t="t" r="r" b="b"/>
              <a:pathLst>
                <a:path w="3516" h="1268" extrusionOk="0">
                  <a:moveTo>
                    <a:pt x="891" y="1"/>
                  </a:moveTo>
                  <a:cubicBezTo>
                    <a:pt x="663" y="1"/>
                    <a:pt x="434" y="24"/>
                    <a:pt x="229" y="69"/>
                  </a:cubicBezTo>
                  <a:cubicBezTo>
                    <a:pt x="92" y="115"/>
                    <a:pt x="1" y="229"/>
                    <a:pt x="24" y="343"/>
                  </a:cubicBezTo>
                  <a:cubicBezTo>
                    <a:pt x="44" y="466"/>
                    <a:pt x="138" y="552"/>
                    <a:pt x="256" y="552"/>
                  </a:cubicBezTo>
                  <a:cubicBezTo>
                    <a:pt x="269" y="552"/>
                    <a:pt x="283" y="551"/>
                    <a:pt x="298" y="549"/>
                  </a:cubicBezTo>
                  <a:cubicBezTo>
                    <a:pt x="457" y="503"/>
                    <a:pt x="617" y="503"/>
                    <a:pt x="777" y="480"/>
                  </a:cubicBezTo>
                  <a:cubicBezTo>
                    <a:pt x="1051" y="480"/>
                    <a:pt x="1347" y="503"/>
                    <a:pt x="1621" y="572"/>
                  </a:cubicBezTo>
                  <a:cubicBezTo>
                    <a:pt x="1987" y="663"/>
                    <a:pt x="2352" y="800"/>
                    <a:pt x="2694" y="960"/>
                  </a:cubicBezTo>
                  <a:cubicBezTo>
                    <a:pt x="2831" y="1051"/>
                    <a:pt x="2968" y="1142"/>
                    <a:pt x="3105" y="1211"/>
                  </a:cubicBezTo>
                  <a:cubicBezTo>
                    <a:pt x="3153" y="1249"/>
                    <a:pt x="3204" y="1267"/>
                    <a:pt x="3255" y="1267"/>
                  </a:cubicBezTo>
                  <a:cubicBezTo>
                    <a:pt x="3326" y="1267"/>
                    <a:pt x="3394" y="1232"/>
                    <a:pt x="3447" y="1165"/>
                  </a:cubicBezTo>
                  <a:cubicBezTo>
                    <a:pt x="3516" y="1074"/>
                    <a:pt x="3493" y="914"/>
                    <a:pt x="3379" y="823"/>
                  </a:cubicBezTo>
                  <a:cubicBezTo>
                    <a:pt x="2922" y="526"/>
                    <a:pt x="2420" y="275"/>
                    <a:pt x="1872" y="138"/>
                  </a:cubicBezTo>
                  <a:cubicBezTo>
                    <a:pt x="1553" y="47"/>
                    <a:pt x="1233" y="1"/>
                    <a:pt x="8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9953;p58">
              <a:extLst>
                <a:ext uri="{FF2B5EF4-FFF2-40B4-BE49-F238E27FC236}">
                  <a16:creationId xmlns:a16="http://schemas.microsoft.com/office/drawing/2014/main" id="{4FAF5B3F-A76A-36A9-F1BB-37EF6C6224CD}"/>
                </a:ext>
              </a:extLst>
            </p:cNvPr>
            <p:cNvSpPr/>
            <p:nvPr/>
          </p:nvSpPr>
          <p:spPr>
            <a:xfrm>
              <a:off x="5449590" y="2795400"/>
              <a:ext cx="31229" cy="144087"/>
            </a:xfrm>
            <a:custGeom>
              <a:avLst/>
              <a:gdLst/>
              <a:ahLst/>
              <a:cxnLst/>
              <a:rect l="l" t="t" r="r" b="b"/>
              <a:pathLst>
                <a:path w="663" h="3059" extrusionOk="0">
                  <a:moveTo>
                    <a:pt x="571" y="0"/>
                  </a:moveTo>
                  <a:cubicBezTo>
                    <a:pt x="525" y="0"/>
                    <a:pt x="503" y="46"/>
                    <a:pt x="480" y="69"/>
                  </a:cubicBezTo>
                  <a:cubicBezTo>
                    <a:pt x="320" y="1050"/>
                    <a:pt x="160" y="2009"/>
                    <a:pt x="0" y="2968"/>
                  </a:cubicBezTo>
                  <a:cubicBezTo>
                    <a:pt x="0" y="3013"/>
                    <a:pt x="46" y="3059"/>
                    <a:pt x="69" y="3059"/>
                  </a:cubicBezTo>
                  <a:cubicBezTo>
                    <a:pt x="115" y="3059"/>
                    <a:pt x="160" y="3036"/>
                    <a:pt x="160" y="2991"/>
                  </a:cubicBezTo>
                  <a:cubicBezTo>
                    <a:pt x="320" y="2032"/>
                    <a:pt x="480" y="1050"/>
                    <a:pt x="640" y="92"/>
                  </a:cubicBezTo>
                  <a:cubicBezTo>
                    <a:pt x="662" y="46"/>
                    <a:pt x="617" y="0"/>
                    <a:pt x="5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9954;p58">
              <a:extLst>
                <a:ext uri="{FF2B5EF4-FFF2-40B4-BE49-F238E27FC236}">
                  <a16:creationId xmlns:a16="http://schemas.microsoft.com/office/drawing/2014/main" id="{31409211-C255-25E2-BE61-EBB78EDF85F8}"/>
                </a:ext>
              </a:extLst>
            </p:cNvPr>
            <p:cNvSpPr/>
            <p:nvPr/>
          </p:nvSpPr>
          <p:spPr>
            <a:xfrm>
              <a:off x="5961382" y="2905058"/>
              <a:ext cx="30146" cy="143333"/>
            </a:xfrm>
            <a:custGeom>
              <a:avLst/>
              <a:gdLst/>
              <a:ahLst/>
              <a:cxnLst/>
              <a:rect l="l" t="t" r="r" b="b"/>
              <a:pathLst>
                <a:path w="640" h="3043" extrusionOk="0">
                  <a:moveTo>
                    <a:pt x="548" y="1"/>
                  </a:moveTo>
                  <a:cubicBezTo>
                    <a:pt x="525" y="1"/>
                    <a:pt x="480" y="23"/>
                    <a:pt x="480" y="69"/>
                  </a:cubicBezTo>
                  <a:cubicBezTo>
                    <a:pt x="320" y="1028"/>
                    <a:pt x="160" y="1986"/>
                    <a:pt x="0" y="2968"/>
                  </a:cubicBezTo>
                  <a:cubicBezTo>
                    <a:pt x="0" y="3014"/>
                    <a:pt x="23" y="3036"/>
                    <a:pt x="69" y="3036"/>
                  </a:cubicBezTo>
                  <a:cubicBezTo>
                    <a:pt x="77" y="3041"/>
                    <a:pt x="85" y="3042"/>
                    <a:pt x="92" y="3042"/>
                  </a:cubicBezTo>
                  <a:cubicBezTo>
                    <a:pt x="123" y="3042"/>
                    <a:pt x="141" y="3005"/>
                    <a:pt x="160" y="2968"/>
                  </a:cubicBezTo>
                  <a:cubicBezTo>
                    <a:pt x="320" y="2009"/>
                    <a:pt x="480" y="1051"/>
                    <a:pt x="639" y="92"/>
                  </a:cubicBezTo>
                  <a:cubicBezTo>
                    <a:pt x="639" y="46"/>
                    <a:pt x="617" y="1"/>
                    <a:pt x="5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9955;p58">
              <a:extLst>
                <a:ext uri="{FF2B5EF4-FFF2-40B4-BE49-F238E27FC236}">
                  <a16:creationId xmlns:a16="http://schemas.microsoft.com/office/drawing/2014/main" id="{8B2519B4-B97E-9715-12E1-8B153328B498}"/>
                </a:ext>
              </a:extLst>
            </p:cNvPr>
            <p:cNvSpPr/>
            <p:nvPr/>
          </p:nvSpPr>
          <p:spPr>
            <a:xfrm>
              <a:off x="5449590" y="2933038"/>
              <a:ext cx="516102" cy="133865"/>
            </a:xfrm>
            <a:custGeom>
              <a:avLst/>
              <a:gdLst/>
              <a:ahLst/>
              <a:cxnLst/>
              <a:rect l="l" t="t" r="r" b="b"/>
              <a:pathLst>
                <a:path w="10957" h="2842" extrusionOk="0">
                  <a:moveTo>
                    <a:pt x="1050" y="662"/>
                  </a:moveTo>
                  <a:cubicBezTo>
                    <a:pt x="1058" y="668"/>
                    <a:pt x="1066" y="673"/>
                    <a:pt x="1073" y="679"/>
                  </a:cubicBezTo>
                  <a:lnTo>
                    <a:pt x="1073" y="679"/>
                  </a:lnTo>
                  <a:cubicBezTo>
                    <a:pt x="1073" y="662"/>
                    <a:pt x="1071" y="662"/>
                    <a:pt x="1050" y="662"/>
                  </a:cubicBezTo>
                  <a:close/>
                  <a:moveTo>
                    <a:pt x="92" y="0"/>
                  </a:moveTo>
                  <a:cubicBezTo>
                    <a:pt x="69" y="0"/>
                    <a:pt x="46" y="0"/>
                    <a:pt x="46" y="23"/>
                  </a:cubicBezTo>
                  <a:cubicBezTo>
                    <a:pt x="0" y="69"/>
                    <a:pt x="23" y="114"/>
                    <a:pt x="46" y="137"/>
                  </a:cubicBezTo>
                  <a:cubicBezTo>
                    <a:pt x="137" y="205"/>
                    <a:pt x="206" y="274"/>
                    <a:pt x="297" y="320"/>
                  </a:cubicBezTo>
                  <a:cubicBezTo>
                    <a:pt x="297" y="342"/>
                    <a:pt x="297" y="342"/>
                    <a:pt x="297" y="342"/>
                  </a:cubicBezTo>
                  <a:cubicBezTo>
                    <a:pt x="320" y="342"/>
                    <a:pt x="343" y="365"/>
                    <a:pt x="366" y="365"/>
                  </a:cubicBezTo>
                  <a:cubicBezTo>
                    <a:pt x="366" y="365"/>
                    <a:pt x="366" y="388"/>
                    <a:pt x="366" y="388"/>
                  </a:cubicBezTo>
                  <a:cubicBezTo>
                    <a:pt x="480" y="479"/>
                    <a:pt x="594" y="548"/>
                    <a:pt x="731" y="639"/>
                  </a:cubicBezTo>
                  <a:cubicBezTo>
                    <a:pt x="731" y="639"/>
                    <a:pt x="754" y="662"/>
                    <a:pt x="777" y="662"/>
                  </a:cubicBezTo>
                  <a:cubicBezTo>
                    <a:pt x="799" y="685"/>
                    <a:pt x="799" y="685"/>
                    <a:pt x="822" y="708"/>
                  </a:cubicBezTo>
                  <a:cubicBezTo>
                    <a:pt x="822" y="708"/>
                    <a:pt x="845" y="708"/>
                    <a:pt x="845" y="730"/>
                  </a:cubicBezTo>
                  <a:lnTo>
                    <a:pt x="868" y="730"/>
                  </a:lnTo>
                  <a:cubicBezTo>
                    <a:pt x="891" y="730"/>
                    <a:pt x="891" y="753"/>
                    <a:pt x="891" y="753"/>
                  </a:cubicBezTo>
                  <a:cubicBezTo>
                    <a:pt x="1028" y="845"/>
                    <a:pt x="1165" y="913"/>
                    <a:pt x="1302" y="1004"/>
                  </a:cubicBezTo>
                  <a:cubicBezTo>
                    <a:pt x="1484" y="1118"/>
                    <a:pt x="1667" y="1210"/>
                    <a:pt x="1872" y="1324"/>
                  </a:cubicBezTo>
                  <a:lnTo>
                    <a:pt x="1895" y="1324"/>
                  </a:lnTo>
                  <a:cubicBezTo>
                    <a:pt x="1918" y="1347"/>
                    <a:pt x="1963" y="1370"/>
                    <a:pt x="1986" y="1370"/>
                  </a:cubicBezTo>
                  <a:lnTo>
                    <a:pt x="2009" y="1392"/>
                  </a:lnTo>
                  <a:lnTo>
                    <a:pt x="2032" y="1392"/>
                  </a:lnTo>
                  <a:cubicBezTo>
                    <a:pt x="2169" y="1461"/>
                    <a:pt x="2306" y="1529"/>
                    <a:pt x="2443" y="1598"/>
                  </a:cubicBezTo>
                  <a:cubicBezTo>
                    <a:pt x="2625" y="1689"/>
                    <a:pt x="2808" y="1758"/>
                    <a:pt x="3013" y="1826"/>
                  </a:cubicBezTo>
                  <a:cubicBezTo>
                    <a:pt x="3013" y="1849"/>
                    <a:pt x="3013" y="1849"/>
                    <a:pt x="3013" y="1849"/>
                  </a:cubicBezTo>
                  <a:cubicBezTo>
                    <a:pt x="3264" y="1940"/>
                    <a:pt x="3493" y="2031"/>
                    <a:pt x="3744" y="2100"/>
                  </a:cubicBezTo>
                  <a:cubicBezTo>
                    <a:pt x="4178" y="2260"/>
                    <a:pt x="4611" y="2374"/>
                    <a:pt x="5045" y="2465"/>
                  </a:cubicBezTo>
                  <a:cubicBezTo>
                    <a:pt x="5775" y="2648"/>
                    <a:pt x="6529" y="2762"/>
                    <a:pt x="7282" y="2808"/>
                  </a:cubicBezTo>
                  <a:lnTo>
                    <a:pt x="7327" y="2808"/>
                  </a:lnTo>
                  <a:cubicBezTo>
                    <a:pt x="7613" y="2830"/>
                    <a:pt x="7904" y="2842"/>
                    <a:pt x="8195" y="2842"/>
                  </a:cubicBezTo>
                  <a:cubicBezTo>
                    <a:pt x="8486" y="2842"/>
                    <a:pt x="8777" y="2830"/>
                    <a:pt x="9062" y="2808"/>
                  </a:cubicBezTo>
                  <a:cubicBezTo>
                    <a:pt x="9268" y="2785"/>
                    <a:pt x="9473" y="2762"/>
                    <a:pt x="9656" y="2739"/>
                  </a:cubicBezTo>
                  <a:lnTo>
                    <a:pt x="9678" y="2739"/>
                  </a:lnTo>
                  <a:cubicBezTo>
                    <a:pt x="9678" y="2739"/>
                    <a:pt x="9701" y="2716"/>
                    <a:pt x="9724" y="2716"/>
                  </a:cubicBezTo>
                  <a:lnTo>
                    <a:pt x="9838" y="2716"/>
                  </a:lnTo>
                  <a:cubicBezTo>
                    <a:pt x="9861" y="2716"/>
                    <a:pt x="9884" y="2693"/>
                    <a:pt x="9884" y="2693"/>
                  </a:cubicBezTo>
                  <a:lnTo>
                    <a:pt x="9907" y="2693"/>
                  </a:lnTo>
                  <a:cubicBezTo>
                    <a:pt x="10021" y="2671"/>
                    <a:pt x="10135" y="2648"/>
                    <a:pt x="10249" y="2625"/>
                  </a:cubicBezTo>
                  <a:lnTo>
                    <a:pt x="10363" y="2625"/>
                  </a:lnTo>
                  <a:cubicBezTo>
                    <a:pt x="10363" y="2625"/>
                    <a:pt x="10363" y="2602"/>
                    <a:pt x="10386" y="2602"/>
                  </a:cubicBezTo>
                  <a:lnTo>
                    <a:pt x="10432" y="2602"/>
                  </a:lnTo>
                  <a:cubicBezTo>
                    <a:pt x="10454" y="2602"/>
                    <a:pt x="10454" y="2602"/>
                    <a:pt x="10477" y="2579"/>
                  </a:cubicBezTo>
                  <a:cubicBezTo>
                    <a:pt x="10591" y="2556"/>
                    <a:pt x="10728" y="2534"/>
                    <a:pt x="10843" y="2511"/>
                  </a:cubicBezTo>
                  <a:cubicBezTo>
                    <a:pt x="10843" y="2511"/>
                    <a:pt x="10843" y="2511"/>
                    <a:pt x="10865" y="2488"/>
                  </a:cubicBezTo>
                  <a:lnTo>
                    <a:pt x="10911" y="2488"/>
                  </a:lnTo>
                  <a:cubicBezTo>
                    <a:pt x="10911" y="2488"/>
                    <a:pt x="10934" y="2465"/>
                    <a:pt x="10957" y="2442"/>
                  </a:cubicBezTo>
                  <a:cubicBezTo>
                    <a:pt x="10957" y="2420"/>
                    <a:pt x="10957" y="2397"/>
                    <a:pt x="10957" y="2374"/>
                  </a:cubicBezTo>
                  <a:cubicBezTo>
                    <a:pt x="10934" y="2374"/>
                    <a:pt x="10934" y="2351"/>
                    <a:pt x="10911" y="2351"/>
                  </a:cubicBezTo>
                  <a:cubicBezTo>
                    <a:pt x="10888" y="2328"/>
                    <a:pt x="10865" y="2328"/>
                    <a:pt x="10843" y="2328"/>
                  </a:cubicBezTo>
                  <a:cubicBezTo>
                    <a:pt x="10843" y="2328"/>
                    <a:pt x="10843" y="2328"/>
                    <a:pt x="10843" y="2351"/>
                  </a:cubicBezTo>
                  <a:lnTo>
                    <a:pt x="10797" y="2351"/>
                  </a:lnTo>
                  <a:cubicBezTo>
                    <a:pt x="10728" y="2374"/>
                    <a:pt x="10660" y="2397"/>
                    <a:pt x="10591" y="2397"/>
                  </a:cubicBezTo>
                  <a:lnTo>
                    <a:pt x="10614" y="2397"/>
                  </a:lnTo>
                  <a:cubicBezTo>
                    <a:pt x="10546" y="2420"/>
                    <a:pt x="10477" y="2420"/>
                    <a:pt x="10409" y="2442"/>
                  </a:cubicBezTo>
                  <a:cubicBezTo>
                    <a:pt x="10386" y="2442"/>
                    <a:pt x="10340" y="2465"/>
                    <a:pt x="10318" y="2465"/>
                  </a:cubicBezTo>
                  <a:lnTo>
                    <a:pt x="10295" y="2465"/>
                  </a:lnTo>
                  <a:cubicBezTo>
                    <a:pt x="10158" y="2488"/>
                    <a:pt x="10021" y="2511"/>
                    <a:pt x="9884" y="2534"/>
                  </a:cubicBezTo>
                  <a:cubicBezTo>
                    <a:pt x="9838" y="2556"/>
                    <a:pt x="9815" y="2556"/>
                    <a:pt x="9770" y="2556"/>
                  </a:cubicBezTo>
                  <a:lnTo>
                    <a:pt x="9701" y="2556"/>
                  </a:lnTo>
                  <a:cubicBezTo>
                    <a:pt x="9701" y="2579"/>
                    <a:pt x="9678" y="2579"/>
                    <a:pt x="9656" y="2579"/>
                  </a:cubicBezTo>
                  <a:cubicBezTo>
                    <a:pt x="9450" y="2602"/>
                    <a:pt x="9245" y="2625"/>
                    <a:pt x="9039" y="2648"/>
                  </a:cubicBezTo>
                  <a:cubicBezTo>
                    <a:pt x="8733" y="2664"/>
                    <a:pt x="8426" y="2680"/>
                    <a:pt x="8111" y="2680"/>
                  </a:cubicBezTo>
                  <a:cubicBezTo>
                    <a:pt x="7981" y="2680"/>
                    <a:pt x="7849" y="2677"/>
                    <a:pt x="7715" y="2671"/>
                  </a:cubicBezTo>
                  <a:cubicBezTo>
                    <a:pt x="7601" y="2671"/>
                    <a:pt x="7464" y="2648"/>
                    <a:pt x="7350" y="2648"/>
                  </a:cubicBezTo>
                  <a:cubicBezTo>
                    <a:pt x="6574" y="2602"/>
                    <a:pt x="5821" y="2488"/>
                    <a:pt x="5068" y="2305"/>
                  </a:cubicBezTo>
                  <a:cubicBezTo>
                    <a:pt x="4725" y="2237"/>
                    <a:pt x="4406" y="2146"/>
                    <a:pt x="4086" y="2054"/>
                  </a:cubicBezTo>
                  <a:cubicBezTo>
                    <a:pt x="3995" y="2009"/>
                    <a:pt x="3881" y="1986"/>
                    <a:pt x="3789" y="1940"/>
                  </a:cubicBezTo>
                  <a:lnTo>
                    <a:pt x="3767" y="1940"/>
                  </a:lnTo>
                  <a:cubicBezTo>
                    <a:pt x="3538" y="1872"/>
                    <a:pt x="3310" y="1780"/>
                    <a:pt x="3082" y="1689"/>
                  </a:cubicBezTo>
                  <a:cubicBezTo>
                    <a:pt x="2876" y="1621"/>
                    <a:pt x="2671" y="1529"/>
                    <a:pt x="2488" y="1438"/>
                  </a:cubicBezTo>
                  <a:cubicBezTo>
                    <a:pt x="2351" y="1370"/>
                    <a:pt x="2215" y="1324"/>
                    <a:pt x="2100" y="1255"/>
                  </a:cubicBezTo>
                  <a:cubicBezTo>
                    <a:pt x="2078" y="1233"/>
                    <a:pt x="2078" y="1233"/>
                    <a:pt x="2055" y="1233"/>
                  </a:cubicBezTo>
                  <a:cubicBezTo>
                    <a:pt x="2009" y="1210"/>
                    <a:pt x="1986" y="1187"/>
                    <a:pt x="1941" y="1164"/>
                  </a:cubicBezTo>
                  <a:cubicBezTo>
                    <a:pt x="1735" y="1073"/>
                    <a:pt x="1530" y="959"/>
                    <a:pt x="1324" y="822"/>
                  </a:cubicBezTo>
                  <a:cubicBezTo>
                    <a:pt x="1241" y="780"/>
                    <a:pt x="1157" y="738"/>
                    <a:pt x="1073" y="679"/>
                  </a:cubicBezTo>
                  <a:lnTo>
                    <a:pt x="1073" y="679"/>
                  </a:lnTo>
                  <a:cubicBezTo>
                    <a:pt x="1073" y="680"/>
                    <a:pt x="1073" y="683"/>
                    <a:pt x="1073" y="685"/>
                  </a:cubicBezTo>
                  <a:cubicBezTo>
                    <a:pt x="1050" y="662"/>
                    <a:pt x="1005" y="639"/>
                    <a:pt x="982" y="616"/>
                  </a:cubicBezTo>
                  <a:lnTo>
                    <a:pt x="913" y="571"/>
                  </a:lnTo>
                  <a:cubicBezTo>
                    <a:pt x="891" y="571"/>
                    <a:pt x="891" y="548"/>
                    <a:pt x="868" y="548"/>
                  </a:cubicBezTo>
                  <a:cubicBezTo>
                    <a:pt x="731" y="457"/>
                    <a:pt x="594" y="365"/>
                    <a:pt x="457" y="251"/>
                  </a:cubicBezTo>
                  <a:cubicBezTo>
                    <a:pt x="457" y="251"/>
                    <a:pt x="434" y="228"/>
                    <a:pt x="434" y="228"/>
                  </a:cubicBezTo>
                  <a:cubicBezTo>
                    <a:pt x="411" y="228"/>
                    <a:pt x="411" y="205"/>
                    <a:pt x="389" y="205"/>
                  </a:cubicBezTo>
                  <a:cubicBezTo>
                    <a:pt x="320" y="137"/>
                    <a:pt x="229" y="69"/>
                    <a:pt x="137" y="23"/>
                  </a:cubicBezTo>
                  <a:cubicBezTo>
                    <a:pt x="137" y="0"/>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9956;p58">
              <a:extLst>
                <a:ext uri="{FF2B5EF4-FFF2-40B4-BE49-F238E27FC236}">
                  <a16:creationId xmlns:a16="http://schemas.microsoft.com/office/drawing/2014/main" id="{42B0C7D6-31FE-3812-4E34-6B50EF727186}"/>
                </a:ext>
              </a:extLst>
            </p:cNvPr>
            <p:cNvSpPr/>
            <p:nvPr/>
          </p:nvSpPr>
          <p:spPr>
            <a:xfrm>
              <a:off x="5371113" y="2761014"/>
              <a:ext cx="547284" cy="177435"/>
            </a:xfrm>
            <a:custGeom>
              <a:avLst/>
              <a:gdLst/>
              <a:ahLst/>
              <a:cxnLst/>
              <a:rect l="l" t="t" r="r" b="b"/>
              <a:pathLst>
                <a:path w="11619" h="3767" extrusionOk="0">
                  <a:moveTo>
                    <a:pt x="23" y="0"/>
                  </a:moveTo>
                  <a:cubicBezTo>
                    <a:pt x="23" y="0"/>
                    <a:pt x="23" y="23"/>
                    <a:pt x="0" y="23"/>
                  </a:cubicBezTo>
                  <a:cubicBezTo>
                    <a:pt x="0" y="23"/>
                    <a:pt x="0" y="46"/>
                    <a:pt x="0" y="46"/>
                  </a:cubicBezTo>
                  <a:cubicBezTo>
                    <a:pt x="0" y="46"/>
                    <a:pt x="0" y="68"/>
                    <a:pt x="0" y="68"/>
                  </a:cubicBezTo>
                  <a:cubicBezTo>
                    <a:pt x="0" y="91"/>
                    <a:pt x="0" y="91"/>
                    <a:pt x="0" y="114"/>
                  </a:cubicBezTo>
                  <a:cubicBezTo>
                    <a:pt x="0" y="114"/>
                    <a:pt x="0" y="137"/>
                    <a:pt x="0" y="137"/>
                  </a:cubicBezTo>
                  <a:cubicBezTo>
                    <a:pt x="23" y="160"/>
                    <a:pt x="23" y="160"/>
                    <a:pt x="23" y="183"/>
                  </a:cubicBezTo>
                  <a:cubicBezTo>
                    <a:pt x="1575" y="662"/>
                    <a:pt x="3104" y="1141"/>
                    <a:pt x="4634" y="1621"/>
                  </a:cubicBezTo>
                  <a:cubicBezTo>
                    <a:pt x="6460" y="2191"/>
                    <a:pt x="8263" y="2762"/>
                    <a:pt x="10089" y="3332"/>
                  </a:cubicBezTo>
                  <a:cubicBezTo>
                    <a:pt x="10546" y="3469"/>
                    <a:pt x="11025" y="3606"/>
                    <a:pt x="11481" y="3766"/>
                  </a:cubicBezTo>
                  <a:cubicBezTo>
                    <a:pt x="11527" y="3743"/>
                    <a:pt x="11573" y="3743"/>
                    <a:pt x="11618" y="3721"/>
                  </a:cubicBezTo>
                  <a:cubicBezTo>
                    <a:pt x="11618" y="3675"/>
                    <a:pt x="11595" y="3629"/>
                    <a:pt x="11550" y="3629"/>
                  </a:cubicBezTo>
                  <a:lnTo>
                    <a:pt x="11550" y="3606"/>
                  </a:lnTo>
                  <a:cubicBezTo>
                    <a:pt x="10089" y="3150"/>
                    <a:pt x="8628" y="2693"/>
                    <a:pt x="7167" y="2237"/>
                  </a:cubicBezTo>
                  <a:cubicBezTo>
                    <a:pt x="5364" y="1666"/>
                    <a:pt x="3561" y="1118"/>
                    <a:pt x="1758" y="548"/>
                  </a:cubicBezTo>
                  <a:cubicBezTo>
                    <a:pt x="1187" y="365"/>
                    <a:pt x="617" y="183"/>
                    <a:pt x="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9957;p58">
              <a:extLst>
                <a:ext uri="{FF2B5EF4-FFF2-40B4-BE49-F238E27FC236}">
                  <a16:creationId xmlns:a16="http://schemas.microsoft.com/office/drawing/2014/main" id="{15E0449B-0387-305A-4433-58C843516B3B}"/>
                </a:ext>
              </a:extLst>
            </p:cNvPr>
            <p:cNvSpPr/>
            <p:nvPr/>
          </p:nvSpPr>
          <p:spPr>
            <a:xfrm>
              <a:off x="5371113" y="2762050"/>
              <a:ext cx="47" cy="47"/>
            </a:xfrm>
            <a:custGeom>
              <a:avLst/>
              <a:gdLst/>
              <a:ahLst/>
              <a:cxnLst/>
              <a:rect l="l" t="t" r="r" b="b"/>
              <a:pathLst>
                <a:path w="1" h="1" extrusionOk="0">
                  <a:moveTo>
                    <a:pt x="0" y="1"/>
                  </a:moveTo>
                  <a:lnTo>
                    <a:pt x="0" y="1"/>
                  </a:lnTo>
                  <a:lnTo>
                    <a:pt x="0" y="1"/>
                  </a:lnTo>
                  <a:cubicBezTo>
                    <a:pt x="0" y="1"/>
                    <a:pt x="0" y="1"/>
                    <a:pt x="0"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9958;p58">
              <a:extLst>
                <a:ext uri="{FF2B5EF4-FFF2-40B4-BE49-F238E27FC236}">
                  <a16:creationId xmlns:a16="http://schemas.microsoft.com/office/drawing/2014/main" id="{C078E877-6400-BA83-D1C3-671D0A95FC25}"/>
                </a:ext>
              </a:extLst>
            </p:cNvPr>
            <p:cNvSpPr/>
            <p:nvPr/>
          </p:nvSpPr>
          <p:spPr>
            <a:xfrm>
              <a:off x="5371113" y="2766384"/>
              <a:ext cx="47" cy="47"/>
            </a:xfrm>
            <a:custGeom>
              <a:avLst/>
              <a:gdLst/>
              <a:ahLst/>
              <a:cxnLst/>
              <a:rect l="l" t="t" r="r" b="b"/>
              <a:pathLst>
                <a:path w="1" h="1" extrusionOk="0">
                  <a:moveTo>
                    <a:pt x="0" y="0"/>
                  </a:moveTo>
                  <a:lnTo>
                    <a:pt x="0" y="0"/>
                  </a:lnTo>
                  <a:lnTo>
                    <a:pt x="0" y="0"/>
                  </a:lnTo>
                  <a:cubicBezTo>
                    <a:pt x="0" y="0"/>
                    <a:pt x="0" y="0"/>
                    <a:pt x="0"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9959;p58">
              <a:extLst>
                <a:ext uri="{FF2B5EF4-FFF2-40B4-BE49-F238E27FC236}">
                  <a16:creationId xmlns:a16="http://schemas.microsoft.com/office/drawing/2014/main" id="{955BA984-66B9-C847-0CAB-F5131275AD0A}"/>
                </a:ext>
              </a:extLst>
            </p:cNvPr>
            <p:cNvSpPr/>
            <p:nvPr/>
          </p:nvSpPr>
          <p:spPr>
            <a:xfrm>
              <a:off x="5371113" y="2766384"/>
              <a:ext cx="47" cy="47"/>
            </a:xfrm>
            <a:custGeom>
              <a:avLst/>
              <a:gdLst/>
              <a:ahLst/>
              <a:cxnLst/>
              <a:rect l="l" t="t" r="r" b="b"/>
              <a:pathLst>
                <a:path w="1" h="1" extrusionOk="0">
                  <a:moveTo>
                    <a:pt x="0" y="0"/>
                  </a:moveTo>
                  <a:cubicBezTo>
                    <a:pt x="0" y="0"/>
                    <a:pt x="0" y="0"/>
                    <a:pt x="0"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9960;p58">
              <a:extLst>
                <a:ext uri="{FF2B5EF4-FFF2-40B4-BE49-F238E27FC236}">
                  <a16:creationId xmlns:a16="http://schemas.microsoft.com/office/drawing/2014/main" id="{5735D014-109F-699B-FE3B-36A05B74B1FC}"/>
                </a:ext>
              </a:extLst>
            </p:cNvPr>
            <p:cNvSpPr/>
            <p:nvPr/>
          </p:nvSpPr>
          <p:spPr>
            <a:xfrm>
              <a:off x="5371113" y="2766384"/>
              <a:ext cx="47" cy="47"/>
            </a:xfrm>
            <a:custGeom>
              <a:avLst/>
              <a:gdLst/>
              <a:ahLst/>
              <a:cxnLst/>
              <a:rect l="l" t="t" r="r" b="b"/>
              <a:pathLst>
                <a:path w="1" h="1" extrusionOk="0">
                  <a:moveTo>
                    <a:pt x="0" y="0"/>
                  </a:moveTo>
                  <a:lnTo>
                    <a:pt x="0" y="0"/>
                  </a:ln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9961;p58">
              <a:extLst>
                <a:ext uri="{FF2B5EF4-FFF2-40B4-BE49-F238E27FC236}">
                  <a16:creationId xmlns:a16="http://schemas.microsoft.com/office/drawing/2014/main" id="{92BABD3B-1C1D-8D81-B640-390DD2263FAB}"/>
                </a:ext>
              </a:extLst>
            </p:cNvPr>
            <p:cNvSpPr/>
            <p:nvPr/>
          </p:nvSpPr>
          <p:spPr>
            <a:xfrm>
              <a:off x="6116215" y="2845942"/>
              <a:ext cx="16156" cy="8620"/>
            </a:xfrm>
            <a:custGeom>
              <a:avLst/>
              <a:gdLst/>
              <a:ahLst/>
              <a:cxnLst/>
              <a:rect l="l" t="t" r="r" b="b"/>
              <a:pathLst>
                <a:path w="343" h="183" extrusionOk="0">
                  <a:moveTo>
                    <a:pt x="228" y="0"/>
                  </a:moveTo>
                  <a:lnTo>
                    <a:pt x="137" y="46"/>
                  </a:lnTo>
                  <a:cubicBezTo>
                    <a:pt x="91" y="69"/>
                    <a:pt x="69" y="92"/>
                    <a:pt x="23" y="92"/>
                  </a:cubicBezTo>
                  <a:cubicBezTo>
                    <a:pt x="23" y="92"/>
                    <a:pt x="23" y="114"/>
                    <a:pt x="0" y="114"/>
                  </a:cubicBezTo>
                  <a:cubicBezTo>
                    <a:pt x="69" y="137"/>
                    <a:pt x="160" y="160"/>
                    <a:pt x="228" y="183"/>
                  </a:cubicBezTo>
                  <a:lnTo>
                    <a:pt x="251" y="183"/>
                  </a:lnTo>
                  <a:cubicBezTo>
                    <a:pt x="274" y="160"/>
                    <a:pt x="297" y="160"/>
                    <a:pt x="320" y="137"/>
                  </a:cubicBezTo>
                  <a:lnTo>
                    <a:pt x="343" y="137"/>
                  </a:lnTo>
                  <a:cubicBezTo>
                    <a:pt x="343" y="92"/>
                    <a:pt x="320" y="46"/>
                    <a:pt x="274" y="23"/>
                  </a:cubicBezTo>
                  <a:cubicBezTo>
                    <a:pt x="251" y="23"/>
                    <a:pt x="251" y="23"/>
                    <a:pt x="228"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9962;p58">
              <a:extLst>
                <a:ext uri="{FF2B5EF4-FFF2-40B4-BE49-F238E27FC236}">
                  <a16:creationId xmlns:a16="http://schemas.microsoft.com/office/drawing/2014/main" id="{F8F7EF41-2AFE-F97F-9BE9-5AC59D8B4979}"/>
                </a:ext>
              </a:extLst>
            </p:cNvPr>
            <p:cNvSpPr/>
            <p:nvPr/>
          </p:nvSpPr>
          <p:spPr>
            <a:xfrm>
              <a:off x="5911922" y="2848062"/>
              <a:ext cx="217237" cy="89306"/>
            </a:xfrm>
            <a:custGeom>
              <a:avLst/>
              <a:gdLst/>
              <a:ahLst/>
              <a:cxnLst/>
              <a:rect l="l" t="t" r="r" b="b"/>
              <a:pathLst>
                <a:path w="4612" h="1896" extrusionOk="0">
                  <a:moveTo>
                    <a:pt x="4497" y="1"/>
                  </a:moveTo>
                  <a:cubicBezTo>
                    <a:pt x="3264" y="480"/>
                    <a:pt x="2055" y="960"/>
                    <a:pt x="822" y="1439"/>
                  </a:cubicBezTo>
                  <a:cubicBezTo>
                    <a:pt x="754" y="1462"/>
                    <a:pt x="708" y="1484"/>
                    <a:pt x="639" y="1507"/>
                  </a:cubicBezTo>
                  <a:cubicBezTo>
                    <a:pt x="548" y="1553"/>
                    <a:pt x="457" y="1576"/>
                    <a:pt x="366" y="1621"/>
                  </a:cubicBezTo>
                  <a:cubicBezTo>
                    <a:pt x="251" y="1644"/>
                    <a:pt x="160" y="1690"/>
                    <a:pt x="46" y="1736"/>
                  </a:cubicBezTo>
                  <a:cubicBezTo>
                    <a:pt x="23" y="1736"/>
                    <a:pt x="23" y="1758"/>
                    <a:pt x="23" y="1781"/>
                  </a:cubicBezTo>
                  <a:cubicBezTo>
                    <a:pt x="0" y="1804"/>
                    <a:pt x="0" y="1827"/>
                    <a:pt x="23" y="1850"/>
                  </a:cubicBezTo>
                  <a:cubicBezTo>
                    <a:pt x="23" y="1873"/>
                    <a:pt x="46" y="1873"/>
                    <a:pt x="69" y="1873"/>
                  </a:cubicBezTo>
                  <a:cubicBezTo>
                    <a:pt x="69" y="1895"/>
                    <a:pt x="92" y="1895"/>
                    <a:pt x="92" y="1895"/>
                  </a:cubicBezTo>
                  <a:cubicBezTo>
                    <a:pt x="114" y="1873"/>
                    <a:pt x="160" y="1873"/>
                    <a:pt x="183" y="1850"/>
                  </a:cubicBezTo>
                  <a:cubicBezTo>
                    <a:pt x="480" y="1736"/>
                    <a:pt x="799" y="1621"/>
                    <a:pt x="1119" y="1484"/>
                  </a:cubicBezTo>
                  <a:cubicBezTo>
                    <a:pt x="2237" y="1051"/>
                    <a:pt x="3356" y="617"/>
                    <a:pt x="4474" y="183"/>
                  </a:cubicBezTo>
                  <a:cubicBezTo>
                    <a:pt x="4497" y="183"/>
                    <a:pt x="4520" y="161"/>
                    <a:pt x="4543" y="161"/>
                  </a:cubicBezTo>
                  <a:cubicBezTo>
                    <a:pt x="4565" y="138"/>
                    <a:pt x="4588" y="138"/>
                    <a:pt x="4588" y="138"/>
                  </a:cubicBezTo>
                  <a:cubicBezTo>
                    <a:pt x="4611" y="115"/>
                    <a:pt x="4611" y="115"/>
                    <a:pt x="4611" y="92"/>
                  </a:cubicBezTo>
                  <a:cubicBezTo>
                    <a:pt x="4611" y="69"/>
                    <a:pt x="4611" y="47"/>
                    <a:pt x="4611" y="47"/>
                  </a:cubicBezTo>
                  <a:cubicBezTo>
                    <a:pt x="4588" y="24"/>
                    <a:pt x="4588" y="1"/>
                    <a:pt x="45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9963;p58">
              <a:extLst>
                <a:ext uri="{FF2B5EF4-FFF2-40B4-BE49-F238E27FC236}">
                  <a16:creationId xmlns:a16="http://schemas.microsoft.com/office/drawing/2014/main" id="{65B1C2FB-F17A-8044-C944-8119A86C42F4}"/>
                </a:ext>
              </a:extLst>
            </p:cNvPr>
            <p:cNvSpPr/>
            <p:nvPr/>
          </p:nvSpPr>
          <p:spPr>
            <a:xfrm>
              <a:off x="5371113" y="2761014"/>
              <a:ext cx="12953" cy="7536"/>
            </a:xfrm>
            <a:custGeom>
              <a:avLst/>
              <a:gdLst/>
              <a:ahLst/>
              <a:cxnLst/>
              <a:rect l="l" t="t" r="r" b="b"/>
              <a:pathLst>
                <a:path w="275" h="160" extrusionOk="0">
                  <a:moveTo>
                    <a:pt x="46" y="0"/>
                  </a:moveTo>
                  <a:cubicBezTo>
                    <a:pt x="23" y="0"/>
                    <a:pt x="23" y="0"/>
                    <a:pt x="0" y="23"/>
                  </a:cubicBezTo>
                  <a:cubicBezTo>
                    <a:pt x="0" y="46"/>
                    <a:pt x="0" y="46"/>
                    <a:pt x="0" y="46"/>
                  </a:cubicBezTo>
                  <a:cubicBezTo>
                    <a:pt x="0" y="46"/>
                    <a:pt x="0" y="68"/>
                    <a:pt x="0" y="68"/>
                  </a:cubicBezTo>
                  <a:cubicBezTo>
                    <a:pt x="0" y="91"/>
                    <a:pt x="0" y="91"/>
                    <a:pt x="0" y="114"/>
                  </a:cubicBezTo>
                  <a:cubicBezTo>
                    <a:pt x="0" y="114"/>
                    <a:pt x="0" y="137"/>
                    <a:pt x="0" y="137"/>
                  </a:cubicBezTo>
                  <a:cubicBezTo>
                    <a:pt x="0" y="137"/>
                    <a:pt x="0" y="160"/>
                    <a:pt x="23" y="160"/>
                  </a:cubicBezTo>
                  <a:lnTo>
                    <a:pt x="92" y="160"/>
                  </a:lnTo>
                  <a:cubicBezTo>
                    <a:pt x="137" y="137"/>
                    <a:pt x="206" y="91"/>
                    <a:pt x="274" y="68"/>
                  </a:cubicBezTo>
                  <a:cubicBezTo>
                    <a:pt x="183" y="46"/>
                    <a:pt x="114" y="23"/>
                    <a:pt x="46"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9964;p58">
              <a:extLst>
                <a:ext uri="{FF2B5EF4-FFF2-40B4-BE49-F238E27FC236}">
                  <a16:creationId xmlns:a16="http://schemas.microsoft.com/office/drawing/2014/main" id="{D540C759-2F2D-6BD3-FBFA-122B7E573E97}"/>
                </a:ext>
              </a:extLst>
            </p:cNvPr>
            <p:cNvSpPr/>
            <p:nvPr/>
          </p:nvSpPr>
          <p:spPr>
            <a:xfrm>
              <a:off x="5371113" y="2763133"/>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9965;p58">
              <a:extLst>
                <a:ext uri="{FF2B5EF4-FFF2-40B4-BE49-F238E27FC236}">
                  <a16:creationId xmlns:a16="http://schemas.microsoft.com/office/drawing/2014/main" id="{A54B7E74-DB28-8C2C-48A4-8DBF50FCAD04}"/>
                </a:ext>
              </a:extLst>
            </p:cNvPr>
            <p:cNvSpPr/>
            <p:nvPr/>
          </p:nvSpPr>
          <p:spPr>
            <a:xfrm>
              <a:off x="5371113" y="2763133"/>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9966;p58">
              <a:extLst>
                <a:ext uri="{FF2B5EF4-FFF2-40B4-BE49-F238E27FC236}">
                  <a16:creationId xmlns:a16="http://schemas.microsoft.com/office/drawing/2014/main" id="{1A0C167E-ADA4-BFAB-1C67-98187DB07FA1}"/>
                </a:ext>
              </a:extLst>
            </p:cNvPr>
            <p:cNvSpPr/>
            <p:nvPr/>
          </p:nvSpPr>
          <p:spPr>
            <a:xfrm>
              <a:off x="5371113" y="2762050"/>
              <a:ext cx="47" cy="47"/>
            </a:xfrm>
            <a:custGeom>
              <a:avLst/>
              <a:gdLst/>
              <a:ahLst/>
              <a:cxnLst/>
              <a:rect l="l" t="t" r="r" b="b"/>
              <a:pathLst>
                <a:path w="1" h="1" extrusionOk="0">
                  <a:moveTo>
                    <a:pt x="0" y="1"/>
                  </a:moveTo>
                  <a:cubicBezTo>
                    <a:pt x="0" y="1"/>
                    <a:pt x="0" y="1"/>
                    <a:pt x="0" y="1"/>
                  </a:cubicBezTo>
                  <a:lnTo>
                    <a:pt x="0" y="1"/>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9967;p58">
              <a:extLst>
                <a:ext uri="{FF2B5EF4-FFF2-40B4-BE49-F238E27FC236}">
                  <a16:creationId xmlns:a16="http://schemas.microsoft.com/office/drawing/2014/main" id="{4538A93C-0DC0-E16F-9E1D-24D5DBE92B12}"/>
                </a:ext>
              </a:extLst>
            </p:cNvPr>
            <p:cNvSpPr/>
            <p:nvPr/>
          </p:nvSpPr>
          <p:spPr>
            <a:xfrm>
              <a:off x="5909755" y="2913678"/>
              <a:ext cx="10786" cy="20442"/>
            </a:xfrm>
            <a:custGeom>
              <a:avLst/>
              <a:gdLst/>
              <a:ahLst/>
              <a:cxnLst/>
              <a:rect l="l" t="t" r="r" b="b"/>
              <a:pathLst>
                <a:path w="229" h="434" extrusionOk="0">
                  <a:moveTo>
                    <a:pt x="160" y="0"/>
                  </a:moveTo>
                  <a:cubicBezTo>
                    <a:pt x="115" y="0"/>
                    <a:pt x="69" y="23"/>
                    <a:pt x="69" y="69"/>
                  </a:cubicBezTo>
                  <a:cubicBezTo>
                    <a:pt x="69" y="160"/>
                    <a:pt x="46" y="251"/>
                    <a:pt x="24" y="343"/>
                  </a:cubicBezTo>
                  <a:cubicBezTo>
                    <a:pt x="1" y="365"/>
                    <a:pt x="24" y="388"/>
                    <a:pt x="24" y="411"/>
                  </a:cubicBezTo>
                  <a:cubicBezTo>
                    <a:pt x="46" y="434"/>
                    <a:pt x="69" y="434"/>
                    <a:pt x="92" y="434"/>
                  </a:cubicBezTo>
                  <a:lnTo>
                    <a:pt x="138" y="434"/>
                  </a:lnTo>
                  <a:cubicBezTo>
                    <a:pt x="160" y="411"/>
                    <a:pt x="160" y="388"/>
                    <a:pt x="183" y="365"/>
                  </a:cubicBezTo>
                  <a:cubicBezTo>
                    <a:pt x="206" y="274"/>
                    <a:pt x="206" y="183"/>
                    <a:pt x="229" y="91"/>
                  </a:cubicBezTo>
                  <a:cubicBezTo>
                    <a:pt x="229" y="46"/>
                    <a:pt x="206" y="0"/>
                    <a:pt x="1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9968;p58">
              <a:extLst>
                <a:ext uri="{FF2B5EF4-FFF2-40B4-BE49-F238E27FC236}">
                  <a16:creationId xmlns:a16="http://schemas.microsoft.com/office/drawing/2014/main" id="{4F4C43BD-DF5C-5D42-30E2-5BF54A4DAFBF}"/>
                </a:ext>
              </a:extLst>
            </p:cNvPr>
            <p:cNvSpPr/>
            <p:nvPr/>
          </p:nvSpPr>
          <p:spPr>
            <a:xfrm>
              <a:off x="6124788" y="2829786"/>
              <a:ext cx="12953" cy="23693"/>
            </a:xfrm>
            <a:custGeom>
              <a:avLst/>
              <a:gdLst/>
              <a:ahLst/>
              <a:cxnLst/>
              <a:rect l="l" t="t" r="r" b="b"/>
              <a:pathLst>
                <a:path w="275" h="503" extrusionOk="0">
                  <a:moveTo>
                    <a:pt x="183" y="1"/>
                  </a:moveTo>
                  <a:cubicBezTo>
                    <a:pt x="161" y="1"/>
                    <a:pt x="115" y="46"/>
                    <a:pt x="115" y="69"/>
                  </a:cubicBezTo>
                  <a:cubicBezTo>
                    <a:pt x="115" y="138"/>
                    <a:pt x="92" y="183"/>
                    <a:pt x="92" y="229"/>
                  </a:cubicBezTo>
                  <a:cubicBezTo>
                    <a:pt x="69" y="298"/>
                    <a:pt x="46" y="343"/>
                    <a:pt x="24" y="389"/>
                  </a:cubicBezTo>
                  <a:cubicBezTo>
                    <a:pt x="1" y="412"/>
                    <a:pt x="1" y="435"/>
                    <a:pt x="24" y="457"/>
                  </a:cubicBezTo>
                  <a:cubicBezTo>
                    <a:pt x="24" y="480"/>
                    <a:pt x="46" y="480"/>
                    <a:pt x="69" y="503"/>
                  </a:cubicBezTo>
                  <a:lnTo>
                    <a:pt x="115" y="503"/>
                  </a:lnTo>
                  <a:cubicBezTo>
                    <a:pt x="138" y="480"/>
                    <a:pt x="161" y="480"/>
                    <a:pt x="161" y="457"/>
                  </a:cubicBezTo>
                  <a:cubicBezTo>
                    <a:pt x="229" y="343"/>
                    <a:pt x="252" y="229"/>
                    <a:pt x="275" y="92"/>
                  </a:cubicBezTo>
                  <a:cubicBezTo>
                    <a:pt x="275" y="69"/>
                    <a:pt x="252" y="24"/>
                    <a:pt x="206"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9969;p58">
              <a:extLst>
                <a:ext uri="{FF2B5EF4-FFF2-40B4-BE49-F238E27FC236}">
                  <a16:creationId xmlns:a16="http://schemas.microsoft.com/office/drawing/2014/main" id="{FDEB2A5E-6139-C50C-4DBA-3113B2608EE9}"/>
                </a:ext>
              </a:extLst>
            </p:cNvPr>
            <p:cNvSpPr/>
            <p:nvPr/>
          </p:nvSpPr>
          <p:spPr>
            <a:xfrm>
              <a:off x="5370030" y="2743774"/>
              <a:ext cx="12953" cy="25859"/>
            </a:xfrm>
            <a:custGeom>
              <a:avLst/>
              <a:gdLst/>
              <a:ahLst/>
              <a:cxnLst/>
              <a:rect l="l" t="t" r="r" b="b"/>
              <a:pathLst>
                <a:path w="275" h="549" extrusionOk="0">
                  <a:moveTo>
                    <a:pt x="160" y="1"/>
                  </a:moveTo>
                  <a:cubicBezTo>
                    <a:pt x="137" y="1"/>
                    <a:pt x="115" y="24"/>
                    <a:pt x="92" y="46"/>
                  </a:cubicBezTo>
                  <a:cubicBezTo>
                    <a:pt x="69" y="92"/>
                    <a:pt x="46" y="161"/>
                    <a:pt x="23" y="229"/>
                  </a:cubicBezTo>
                  <a:cubicBezTo>
                    <a:pt x="23" y="275"/>
                    <a:pt x="23" y="298"/>
                    <a:pt x="23" y="320"/>
                  </a:cubicBezTo>
                  <a:cubicBezTo>
                    <a:pt x="0" y="366"/>
                    <a:pt x="23" y="412"/>
                    <a:pt x="23" y="457"/>
                  </a:cubicBezTo>
                  <a:cubicBezTo>
                    <a:pt x="23" y="503"/>
                    <a:pt x="46" y="549"/>
                    <a:pt x="115" y="549"/>
                  </a:cubicBezTo>
                  <a:cubicBezTo>
                    <a:pt x="137" y="526"/>
                    <a:pt x="183" y="503"/>
                    <a:pt x="183" y="457"/>
                  </a:cubicBezTo>
                  <a:cubicBezTo>
                    <a:pt x="183" y="412"/>
                    <a:pt x="160" y="366"/>
                    <a:pt x="183" y="320"/>
                  </a:cubicBezTo>
                  <a:cubicBezTo>
                    <a:pt x="183" y="275"/>
                    <a:pt x="183" y="252"/>
                    <a:pt x="206" y="206"/>
                  </a:cubicBezTo>
                  <a:cubicBezTo>
                    <a:pt x="206" y="183"/>
                    <a:pt x="229" y="138"/>
                    <a:pt x="251" y="115"/>
                  </a:cubicBezTo>
                  <a:cubicBezTo>
                    <a:pt x="274" y="69"/>
                    <a:pt x="251" y="24"/>
                    <a:pt x="2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9970;p58">
              <a:extLst>
                <a:ext uri="{FF2B5EF4-FFF2-40B4-BE49-F238E27FC236}">
                  <a16:creationId xmlns:a16="http://schemas.microsoft.com/office/drawing/2014/main" id="{F4C32A27-55BA-2C17-91AC-3C531DF3E63E}"/>
                </a:ext>
              </a:extLst>
            </p:cNvPr>
            <p:cNvSpPr/>
            <p:nvPr/>
          </p:nvSpPr>
          <p:spPr>
            <a:xfrm>
              <a:off x="5375400" y="2743774"/>
              <a:ext cx="548367" cy="176399"/>
            </a:xfrm>
            <a:custGeom>
              <a:avLst/>
              <a:gdLst/>
              <a:ahLst/>
              <a:cxnLst/>
              <a:rect l="l" t="t" r="r" b="b"/>
              <a:pathLst>
                <a:path w="11642" h="3745" extrusionOk="0">
                  <a:moveTo>
                    <a:pt x="23" y="1"/>
                  </a:moveTo>
                  <a:cubicBezTo>
                    <a:pt x="23" y="1"/>
                    <a:pt x="23" y="1"/>
                    <a:pt x="23" y="24"/>
                  </a:cubicBezTo>
                  <a:cubicBezTo>
                    <a:pt x="23" y="24"/>
                    <a:pt x="1" y="46"/>
                    <a:pt x="1" y="46"/>
                  </a:cubicBezTo>
                  <a:cubicBezTo>
                    <a:pt x="1" y="69"/>
                    <a:pt x="1" y="69"/>
                    <a:pt x="1" y="92"/>
                  </a:cubicBezTo>
                  <a:cubicBezTo>
                    <a:pt x="1" y="115"/>
                    <a:pt x="1" y="115"/>
                    <a:pt x="23" y="138"/>
                  </a:cubicBezTo>
                  <a:cubicBezTo>
                    <a:pt x="23" y="138"/>
                    <a:pt x="23" y="138"/>
                    <a:pt x="46" y="161"/>
                  </a:cubicBezTo>
                  <a:cubicBezTo>
                    <a:pt x="1575" y="640"/>
                    <a:pt x="3105" y="1119"/>
                    <a:pt x="4657" y="1599"/>
                  </a:cubicBezTo>
                  <a:cubicBezTo>
                    <a:pt x="6460" y="2169"/>
                    <a:pt x="8286" y="2740"/>
                    <a:pt x="10089" y="3310"/>
                  </a:cubicBezTo>
                  <a:cubicBezTo>
                    <a:pt x="10569" y="3447"/>
                    <a:pt x="11025" y="3607"/>
                    <a:pt x="11504" y="3744"/>
                  </a:cubicBezTo>
                  <a:cubicBezTo>
                    <a:pt x="11527" y="3744"/>
                    <a:pt x="11573" y="3721"/>
                    <a:pt x="11619" y="3698"/>
                  </a:cubicBezTo>
                  <a:cubicBezTo>
                    <a:pt x="11641" y="3653"/>
                    <a:pt x="11596" y="3607"/>
                    <a:pt x="11573" y="3607"/>
                  </a:cubicBezTo>
                  <a:lnTo>
                    <a:pt x="11550" y="3607"/>
                  </a:lnTo>
                  <a:cubicBezTo>
                    <a:pt x="10089" y="3151"/>
                    <a:pt x="8628" y="2694"/>
                    <a:pt x="7168" y="2238"/>
                  </a:cubicBezTo>
                  <a:cubicBezTo>
                    <a:pt x="5364" y="1667"/>
                    <a:pt x="3561" y="1096"/>
                    <a:pt x="1758" y="526"/>
                  </a:cubicBezTo>
                  <a:cubicBezTo>
                    <a:pt x="1187" y="343"/>
                    <a:pt x="617" y="161"/>
                    <a:pt x="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9971;p58">
              <a:extLst>
                <a:ext uri="{FF2B5EF4-FFF2-40B4-BE49-F238E27FC236}">
                  <a16:creationId xmlns:a16="http://schemas.microsoft.com/office/drawing/2014/main" id="{BD59375C-E241-366A-821A-2F7E7727D3B1}"/>
                </a:ext>
              </a:extLst>
            </p:cNvPr>
            <p:cNvSpPr/>
            <p:nvPr/>
          </p:nvSpPr>
          <p:spPr>
            <a:xfrm>
              <a:off x="5376483" y="2744857"/>
              <a:ext cx="47" cy="47"/>
            </a:xfrm>
            <a:custGeom>
              <a:avLst/>
              <a:gdLst/>
              <a:ahLst/>
              <a:cxnLst/>
              <a:rect l="l" t="t" r="r" b="b"/>
              <a:pathLst>
                <a:path w="1" h="1" extrusionOk="0">
                  <a:moveTo>
                    <a:pt x="0" y="1"/>
                  </a:moveTo>
                  <a:lnTo>
                    <a:pt x="0" y="1"/>
                  </a:lnTo>
                  <a:lnTo>
                    <a:pt x="0" y="1"/>
                  </a:lnTo>
                  <a:cubicBezTo>
                    <a:pt x="0" y="1"/>
                    <a:pt x="0" y="1"/>
                    <a:pt x="0"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9972;p58">
              <a:extLst>
                <a:ext uri="{FF2B5EF4-FFF2-40B4-BE49-F238E27FC236}">
                  <a16:creationId xmlns:a16="http://schemas.microsoft.com/office/drawing/2014/main" id="{C30D288A-E1DC-AEE8-3391-DA8CD32DA28E}"/>
                </a:ext>
              </a:extLst>
            </p:cNvPr>
            <p:cNvSpPr/>
            <p:nvPr/>
          </p:nvSpPr>
          <p:spPr>
            <a:xfrm>
              <a:off x="5375400" y="2748107"/>
              <a:ext cx="47" cy="47"/>
            </a:xfrm>
            <a:custGeom>
              <a:avLst/>
              <a:gdLst/>
              <a:ahLst/>
              <a:cxnLst/>
              <a:rect l="l" t="t" r="r" b="b"/>
              <a:pathLst>
                <a:path w="1" h="1" extrusionOk="0">
                  <a:moveTo>
                    <a:pt x="1" y="0"/>
                  </a:move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9973;p58">
              <a:extLst>
                <a:ext uri="{FF2B5EF4-FFF2-40B4-BE49-F238E27FC236}">
                  <a16:creationId xmlns:a16="http://schemas.microsoft.com/office/drawing/2014/main" id="{41243CFE-077D-040F-1F0E-C4AE2DDC8CE3}"/>
                </a:ext>
              </a:extLst>
            </p:cNvPr>
            <p:cNvSpPr/>
            <p:nvPr/>
          </p:nvSpPr>
          <p:spPr>
            <a:xfrm>
              <a:off x="5375400" y="2748107"/>
              <a:ext cx="47" cy="47"/>
            </a:xfrm>
            <a:custGeom>
              <a:avLst/>
              <a:gdLst/>
              <a:ahLst/>
              <a:cxnLst/>
              <a:rect l="l" t="t" r="r" b="b"/>
              <a:pathLst>
                <a:path w="1" h="1" extrusionOk="0">
                  <a:moveTo>
                    <a:pt x="1" y="0"/>
                  </a:move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9974;p58">
              <a:extLst>
                <a:ext uri="{FF2B5EF4-FFF2-40B4-BE49-F238E27FC236}">
                  <a16:creationId xmlns:a16="http://schemas.microsoft.com/office/drawing/2014/main" id="{F388F24F-94CC-96AD-57A5-16D25EDE6CFC}"/>
                </a:ext>
              </a:extLst>
            </p:cNvPr>
            <p:cNvSpPr/>
            <p:nvPr/>
          </p:nvSpPr>
          <p:spPr>
            <a:xfrm>
              <a:off x="5375400" y="2748107"/>
              <a:ext cx="47" cy="47"/>
            </a:xfrm>
            <a:custGeom>
              <a:avLst/>
              <a:gdLst/>
              <a:ahLst/>
              <a:cxnLst/>
              <a:rect l="l" t="t" r="r" b="b"/>
              <a:pathLst>
                <a:path w="1" h="1" extrusionOk="0">
                  <a:moveTo>
                    <a:pt x="1" y="0"/>
                  </a:moveTo>
                  <a:lnTo>
                    <a:pt x="1" y="0"/>
                  </a:lnTo>
                  <a:lnTo>
                    <a:pt x="1"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9975;p58">
              <a:extLst>
                <a:ext uri="{FF2B5EF4-FFF2-40B4-BE49-F238E27FC236}">
                  <a16:creationId xmlns:a16="http://schemas.microsoft.com/office/drawing/2014/main" id="{27175CEA-921C-2D72-76A2-8AED5F91933A}"/>
                </a:ext>
              </a:extLst>
            </p:cNvPr>
            <p:cNvSpPr/>
            <p:nvPr/>
          </p:nvSpPr>
          <p:spPr>
            <a:xfrm>
              <a:off x="5589349" y="2659929"/>
              <a:ext cx="548367" cy="176352"/>
            </a:xfrm>
            <a:custGeom>
              <a:avLst/>
              <a:gdLst/>
              <a:ahLst/>
              <a:cxnLst/>
              <a:rect l="l" t="t" r="r" b="b"/>
              <a:pathLst>
                <a:path w="11642" h="3744" extrusionOk="0">
                  <a:moveTo>
                    <a:pt x="92" y="0"/>
                  </a:moveTo>
                  <a:cubicBezTo>
                    <a:pt x="69" y="0"/>
                    <a:pt x="24" y="23"/>
                    <a:pt x="24" y="69"/>
                  </a:cubicBezTo>
                  <a:cubicBezTo>
                    <a:pt x="1" y="92"/>
                    <a:pt x="24" y="137"/>
                    <a:pt x="69" y="160"/>
                  </a:cubicBezTo>
                  <a:cubicBezTo>
                    <a:pt x="1872" y="731"/>
                    <a:pt x="3676" y="1279"/>
                    <a:pt x="5479" y="1849"/>
                  </a:cubicBezTo>
                  <a:cubicBezTo>
                    <a:pt x="7099" y="2351"/>
                    <a:pt x="8720" y="2876"/>
                    <a:pt x="10363" y="3379"/>
                  </a:cubicBezTo>
                  <a:lnTo>
                    <a:pt x="11528" y="3744"/>
                  </a:lnTo>
                  <a:cubicBezTo>
                    <a:pt x="11550" y="3744"/>
                    <a:pt x="11573" y="3721"/>
                    <a:pt x="11596" y="3721"/>
                  </a:cubicBezTo>
                  <a:cubicBezTo>
                    <a:pt x="11596" y="3721"/>
                    <a:pt x="11619" y="3721"/>
                    <a:pt x="11619" y="3698"/>
                  </a:cubicBezTo>
                  <a:cubicBezTo>
                    <a:pt x="11642" y="3652"/>
                    <a:pt x="11596" y="3607"/>
                    <a:pt x="11573" y="3584"/>
                  </a:cubicBezTo>
                  <a:cubicBezTo>
                    <a:pt x="10227" y="3173"/>
                    <a:pt x="8903" y="2762"/>
                    <a:pt x="7556" y="2329"/>
                  </a:cubicBezTo>
                  <a:cubicBezTo>
                    <a:pt x="5798" y="1781"/>
                    <a:pt x="4018" y="1233"/>
                    <a:pt x="2260" y="685"/>
                  </a:cubicBezTo>
                  <a:lnTo>
                    <a:pt x="1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9976;p58">
              <a:extLst>
                <a:ext uri="{FF2B5EF4-FFF2-40B4-BE49-F238E27FC236}">
                  <a16:creationId xmlns:a16="http://schemas.microsoft.com/office/drawing/2014/main" id="{9B2FF2FB-B7E5-9D9D-EB7A-8C264C783C93}"/>
                </a:ext>
              </a:extLst>
            </p:cNvPr>
            <p:cNvSpPr/>
            <p:nvPr/>
          </p:nvSpPr>
          <p:spPr>
            <a:xfrm>
              <a:off x="5917292" y="2829786"/>
              <a:ext cx="217237" cy="89306"/>
            </a:xfrm>
            <a:custGeom>
              <a:avLst/>
              <a:gdLst/>
              <a:ahLst/>
              <a:cxnLst/>
              <a:rect l="l" t="t" r="r" b="b"/>
              <a:pathLst>
                <a:path w="4612" h="1896" extrusionOk="0">
                  <a:moveTo>
                    <a:pt x="4474" y="1"/>
                  </a:moveTo>
                  <a:cubicBezTo>
                    <a:pt x="3265" y="480"/>
                    <a:pt x="2032" y="959"/>
                    <a:pt x="822" y="1439"/>
                  </a:cubicBezTo>
                  <a:cubicBezTo>
                    <a:pt x="754" y="1462"/>
                    <a:pt x="685" y="1484"/>
                    <a:pt x="617" y="1507"/>
                  </a:cubicBezTo>
                  <a:cubicBezTo>
                    <a:pt x="525" y="1553"/>
                    <a:pt x="434" y="1576"/>
                    <a:pt x="366" y="1621"/>
                  </a:cubicBezTo>
                  <a:cubicBezTo>
                    <a:pt x="252" y="1667"/>
                    <a:pt x="137" y="1690"/>
                    <a:pt x="46" y="1736"/>
                  </a:cubicBezTo>
                  <a:cubicBezTo>
                    <a:pt x="23" y="1758"/>
                    <a:pt x="0" y="1781"/>
                    <a:pt x="0" y="1781"/>
                  </a:cubicBezTo>
                  <a:cubicBezTo>
                    <a:pt x="0" y="1804"/>
                    <a:pt x="0" y="1827"/>
                    <a:pt x="0" y="1850"/>
                  </a:cubicBezTo>
                  <a:cubicBezTo>
                    <a:pt x="23" y="1872"/>
                    <a:pt x="23" y="1872"/>
                    <a:pt x="46" y="1895"/>
                  </a:cubicBezTo>
                  <a:lnTo>
                    <a:pt x="92" y="1895"/>
                  </a:lnTo>
                  <a:cubicBezTo>
                    <a:pt x="115" y="1872"/>
                    <a:pt x="137" y="1872"/>
                    <a:pt x="160" y="1872"/>
                  </a:cubicBezTo>
                  <a:cubicBezTo>
                    <a:pt x="480" y="1736"/>
                    <a:pt x="777" y="1621"/>
                    <a:pt x="1096" y="1507"/>
                  </a:cubicBezTo>
                  <a:cubicBezTo>
                    <a:pt x="2215" y="1051"/>
                    <a:pt x="3333" y="617"/>
                    <a:pt x="4451" y="183"/>
                  </a:cubicBezTo>
                  <a:cubicBezTo>
                    <a:pt x="4474" y="183"/>
                    <a:pt x="4520" y="161"/>
                    <a:pt x="4543" y="161"/>
                  </a:cubicBezTo>
                  <a:cubicBezTo>
                    <a:pt x="4543" y="161"/>
                    <a:pt x="4566" y="138"/>
                    <a:pt x="4588" y="138"/>
                  </a:cubicBezTo>
                  <a:cubicBezTo>
                    <a:pt x="4588" y="138"/>
                    <a:pt x="4588" y="115"/>
                    <a:pt x="4588" y="115"/>
                  </a:cubicBezTo>
                  <a:cubicBezTo>
                    <a:pt x="4611" y="92"/>
                    <a:pt x="4611" y="69"/>
                    <a:pt x="4588" y="46"/>
                  </a:cubicBezTo>
                  <a:cubicBezTo>
                    <a:pt x="4588" y="24"/>
                    <a:pt x="4566" y="1"/>
                    <a:pt x="4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9977;p58">
              <a:extLst>
                <a:ext uri="{FF2B5EF4-FFF2-40B4-BE49-F238E27FC236}">
                  <a16:creationId xmlns:a16="http://schemas.microsoft.com/office/drawing/2014/main" id="{C8CC6EC2-244C-588E-244E-D671A772CAB3}"/>
                </a:ext>
              </a:extLst>
            </p:cNvPr>
            <p:cNvSpPr/>
            <p:nvPr/>
          </p:nvSpPr>
          <p:spPr>
            <a:xfrm>
              <a:off x="5375400" y="2659929"/>
              <a:ext cx="219356" cy="90343"/>
            </a:xfrm>
            <a:custGeom>
              <a:avLst/>
              <a:gdLst/>
              <a:ahLst/>
              <a:cxnLst/>
              <a:rect l="l" t="t" r="r" b="b"/>
              <a:pathLst>
                <a:path w="4657" h="1918" extrusionOk="0">
                  <a:moveTo>
                    <a:pt x="4588" y="0"/>
                  </a:moveTo>
                  <a:cubicBezTo>
                    <a:pt x="4566" y="0"/>
                    <a:pt x="4566" y="0"/>
                    <a:pt x="4543" y="23"/>
                  </a:cubicBezTo>
                  <a:cubicBezTo>
                    <a:pt x="3424" y="457"/>
                    <a:pt x="2306" y="891"/>
                    <a:pt x="1187" y="1324"/>
                  </a:cubicBezTo>
                  <a:cubicBezTo>
                    <a:pt x="822" y="1461"/>
                    <a:pt x="434" y="1598"/>
                    <a:pt x="69" y="1758"/>
                  </a:cubicBezTo>
                  <a:cubicBezTo>
                    <a:pt x="46" y="1758"/>
                    <a:pt x="46" y="1781"/>
                    <a:pt x="23" y="1781"/>
                  </a:cubicBezTo>
                  <a:cubicBezTo>
                    <a:pt x="23" y="1781"/>
                    <a:pt x="23" y="1781"/>
                    <a:pt x="23" y="1804"/>
                  </a:cubicBezTo>
                  <a:cubicBezTo>
                    <a:pt x="23" y="1804"/>
                    <a:pt x="1" y="1826"/>
                    <a:pt x="1" y="1826"/>
                  </a:cubicBezTo>
                  <a:cubicBezTo>
                    <a:pt x="1" y="1849"/>
                    <a:pt x="1" y="1849"/>
                    <a:pt x="1" y="1872"/>
                  </a:cubicBezTo>
                  <a:cubicBezTo>
                    <a:pt x="1" y="1895"/>
                    <a:pt x="1" y="1895"/>
                    <a:pt x="23" y="1918"/>
                  </a:cubicBezTo>
                  <a:lnTo>
                    <a:pt x="92" y="1918"/>
                  </a:lnTo>
                  <a:cubicBezTo>
                    <a:pt x="1553" y="1347"/>
                    <a:pt x="2991" y="776"/>
                    <a:pt x="4451" y="229"/>
                  </a:cubicBezTo>
                  <a:cubicBezTo>
                    <a:pt x="4497" y="206"/>
                    <a:pt x="4566" y="183"/>
                    <a:pt x="4611" y="160"/>
                  </a:cubicBezTo>
                  <a:cubicBezTo>
                    <a:pt x="4634" y="137"/>
                    <a:pt x="4657" y="115"/>
                    <a:pt x="4657" y="115"/>
                  </a:cubicBezTo>
                  <a:cubicBezTo>
                    <a:pt x="4657" y="92"/>
                    <a:pt x="4657" y="69"/>
                    <a:pt x="4657" y="46"/>
                  </a:cubicBezTo>
                  <a:cubicBezTo>
                    <a:pt x="4634" y="23"/>
                    <a:pt x="4634" y="23"/>
                    <a:pt x="46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9978;p58">
              <a:extLst>
                <a:ext uri="{FF2B5EF4-FFF2-40B4-BE49-F238E27FC236}">
                  <a16:creationId xmlns:a16="http://schemas.microsoft.com/office/drawing/2014/main" id="{82C134DE-0D39-6296-B5FF-BB1137844881}"/>
                </a:ext>
              </a:extLst>
            </p:cNvPr>
            <p:cNvSpPr/>
            <p:nvPr/>
          </p:nvSpPr>
          <p:spPr>
            <a:xfrm>
              <a:off x="5376483" y="2744857"/>
              <a:ext cx="47" cy="47"/>
            </a:xfrm>
            <a:custGeom>
              <a:avLst/>
              <a:gdLst/>
              <a:ahLst/>
              <a:cxnLst/>
              <a:rect l="l" t="t" r="r" b="b"/>
              <a:pathLst>
                <a:path w="1" h="1" extrusionOk="0">
                  <a:moveTo>
                    <a:pt x="0" y="1"/>
                  </a:moveTo>
                  <a:cubicBezTo>
                    <a:pt x="0" y="1"/>
                    <a:pt x="0" y="1"/>
                    <a:pt x="0" y="1"/>
                  </a:cubicBezTo>
                  <a:lnTo>
                    <a:pt x="0" y="1"/>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9979;p58">
              <a:extLst>
                <a:ext uri="{FF2B5EF4-FFF2-40B4-BE49-F238E27FC236}">
                  <a16:creationId xmlns:a16="http://schemas.microsoft.com/office/drawing/2014/main" id="{715DAF69-C15A-C230-A0BF-6B8141A7DC8C}"/>
                </a:ext>
              </a:extLst>
            </p:cNvPr>
            <p:cNvSpPr/>
            <p:nvPr/>
          </p:nvSpPr>
          <p:spPr>
            <a:xfrm>
              <a:off x="6093605" y="2938407"/>
              <a:ext cx="67780" cy="66697"/>
            </a:xfrm>
            <a:custGeom>
              <a:avLst/>
              <a:gdLst/>
              <a:ahLst/>
              <a:cxnLst/>
              <a:rect l="l" t="t" r="r" b="b"/>
              <a:pathLst>
                <a:path w="1439" h="1416" extrusionOk="0">
                  <a:moveTo>
                    <a:pt x="800" y="137"/>
                  </a:moveTo>
                  <a:cubicBezTo>
                    <a:pt x="845" y="160"/>
                    <a:pt x="891" y="160"/>
                    <a:pt x="937" y="183"/>
                  </a:cubicBezTo>
                  <a:cubicBezTo>
                    <a:pt x="982" y="206"/>
                    <a:pt x="1028" y="228"/>
                    <a:pt x="1074" y="251"/>
                  </a:cubicBezTo>
                  <a:cubicBezTo>
                    <a:pt x="1096" y="274"/>
                    <a:pt x="1142" y="320"/>
                    <a:pt x="1165" y="365"/>
                  </a:cubicBezTo>
                  <a:cubicBezTo>
                    <a:pt x="1211" y="388"/>
                    <a:pt x="1233" y="434"/>
                    <a:pt x="1256" y="480"/>
                  </a:cubicBezTo>
                  <a:cubicBezTo>
                    <a:pt x="1279" y="525"/>
                    <a:pt x="1279" y="571"/>
                    <a:pt x="1279" y="639"/>
                  </a:cubicBezTo>
                  <a:cubicBezTo>
                    <a:pt x="1302" y="685"/>
                    <a:pt x="1302" y="731"/>
                    <a:pt x="1279" y="799"/>
                  </a:cubicBezTo>
                  <a:cubicBezTo>
                    <a:pt x="1279" y="845"/>
                    <a:pt x="1256" y="890"/>
                    <a:pt x="1256" y="936"/>
                  </a:cubicBezTo>
                  <a:cubicBezTo>
                    <a:pt x="1233" y="982"/>
                    <a:pt x="1211" y="1027"/>
                    <a:pt x="1165" y="1050"/>
                  </a:cubicBezTo>
                  <a:cubicBezTo>
                    <a:pt x="1142" y="1096"/>
                    <a:pt x="1119" y="1119"/>
                    <a:pt x="1074" y="1164"/>
                  </a:cubicBezTo>
                  <a:cubicBezTo>
                    <a:pt x="1028" y="1187"/>
                    <a:pt x="982" y="1210"/>
                    <a:pt x="937" y="1233"/>
                  </a:cubicBezTo>
                  <a:cubicBezTo>
                    <a:pt x="891" y="1256"/>
                    <a:pt x="845" y="1256"/>
                    <a:pt x="800" y="1278"/>
                  </a:cubicBezTo>
                  <a:lnTo>
                    <a:pt x="640" y="1278"/>
                  </a:lnTo>
                  <a:cubicBezTo>
                    <a:pt x="594" y="1256"/>
                    <a:pt x="549" y="1256"/>
                    <a:pt x="503" y="1233"/>
                  </a:cubicBezTo>
                  <a:cubicBezTo>
                    <a:pt x="457" y="1210"/>
                    <a:pt x="412" y="1187"/>
                    <a:pt x="366" y="1164"/>
                  </a:cubicBezTo>
                  <a:cubicBezTo>
                    <a:pt x="343" y="1119"/>
                    <a:pt x="298" y="1096"/>
                    <a:pt x="275" y="1050"/>
                  </a:cubicBezTo>
                  <a:cubicBezTo>
                    <a:pt x="252" y="1027"/>
                    <a:pt x="206" y="982"/>
                    <a:pt x="206" y="936"/>
                  </a:cubicBezTo>
                  <a:cubicBezTo>
                    <a:pt x="183" y="890"/>
                    <a:pt x="161" y="845"/>
                    <a:pt x="161" y="776"/>
                  </a:cubicBezTo>
                  <a:cubicBezTo>
                    <a:pt x="161" y="731"/>
                    <a:pt x="161" y="685"/>
                    <a:pt x="161" y="639"/>
                  </a:cubicBezTo>
                  <a:cubicBezTo>
                    <a:pt x="161" y="594"/>
                    <a:pt x="183" y="525"/>
                    <a:pt x="206" y="480"/>
                  </a:cubicBezTo>
                  <a:cubicBezTo>
                    <a:pt x="206" y="434"/>
                    <a:pt x="229" y="411"/>
                    <a:pt x="275" y="365"/>
                  </a:cubicBezTo>
                  <a:cubicBezTo>
                    <a:pt x="298" y="320"/>
                    <a:pt x="343" y="297"/>
                    <a:pt x="366" y="251"/>
                  </a:cubicBezTo>
                  <a:cubicBezTo>
                    <a:pt x="412" y="228"/>
                    <a:pt x="457" y="206"/>
                    <a:pt x="503" y="183"/>
                  </a:cubicBezTo>
                  <a:cubicBezTo>
                    <a:pt x="526" y="183"/>
                    <a:pt x="526" y="160"/>
                    <a:pt x="549" y="160"/>
                  </a:cubicBezTo>
                  <a:cubicBezTo>
                    <a:pt x="571" y="160"/>
                    <a:pt x="617" y="137"/>
                    <a:pt x="640" y="137"/>
                  </a:cubicBezTo>
                  <a:close/>
                  <a:moveTo>
                    <a:pt x="617" y="0"/>
                  </a:moveTo>
                  <a:cubicBezTo>
                    <a:pt x="571" y="23"/>
                    <a:pt x="549" y="23"/>
                    <a:pt x="526" y="23"/>
                  </a:cubicBezTo>
                  <a:cubicBezTo>
                    <a:pt x="503" y="23"/>
                    <a:pt x="503" y="23"/>
                    <a:pt x="503" y="46"/>
                  </a:cubicBezTo>
                  <a:cubicBezTo>
                    <a:pt x="412" y="69"/>
                    <a:pt x="343" y="114"/>
                    <a:pt x="275" y="160"/>
                  </a:cubicBezTo>
                  <a:cubicBezTo>
                    <a:pt x="252" y="160"/>
                    <a:pt x="252" y="183"/>
                    <a:pt x="252" y="183"/>
                  </a:cubicBezTo>
                  <a:cubicBezTo>
                    <a:pt x="183" y="251"/>
                    <a:pt x="115" y="320"/>
                    <a:pt x="92" y="411"/>
                  </a:cubicBezTo>
                  <a:cubicBezTo>
                    <a:pt x="1" y="571"/>
                    <a:pt x="1" y="776"/>
                    <a:pt x="46" y="959"/>
                  </a:cubicBezTo>
                  <a:cubicBezTo>
                    <a:pt x="115" y="1141"/>
                    <a:pt x="275" y="1278"/>
                    <a:pt x="457" y="1370"/>
                  </a:cubicBezTo>
                  <a:cubicBezTo>
                    <a:pt x="526" y="1393"/>
                    <a:pt x="617" y="1415"/>
                    <a:pt x="686" y="1415"/>
                  </a:cubicBezTo>
                  <a:cubicBezTo>
                    <a:pt x="800" y="1415"/>
                    <a:pt x="891" y="1393"/>
                    <a:pt x="982" y="1370"/>
                  </a:cubicBezTo>
                  <a:cubicBezTo>
                    <a:pt x="1165" y="1301"/>
                    <a:pt x="1279" y="1164"/>
                    <a:pt x="1370" y="1004"/>
                  </a:cubicBezTo>
                  <a:cubicBezTo>
                    <a:pt x="1370" y="982"/>
                    <a:pt x="1393" y="936"/>
                    <a:pt x="1416" y="890"/>
                  </a:cubicBezTo>
                  <a:cubicBezTo>
                    <a:pt x="1416" y="868"/>
                    <a:pt x="1416" y="822"/>
                    <a:pt x="1416" y="776"/>
                  </a:cubicBezTo>
                  <a:cubicBezTo>
                    <a:pt x="1439" y="685"/>
                    <a:pt x="1416" y="594"/>
                    <a:pt x="1393" y="480"/>
                  </a:cubicBezTo>
                  <a:cubicBezTo>
                    <a:pt x="1370" y="411"/>
                    <a:pt x="1325" y="343"/>
                    <a:pt x="1279" y="274"/>
                  </a:cubicBezTo>
                  <a:cubicBezTo>
                    <a:pt x="1233" y="206"/>
                    <a:pt x="1142" y="137"/>
                    <a:pt x="1051" y="91"/>
                  </a:cubicBezTo>
                  <a:cubicBezTo>
                    <a:pt x="1005" y="69"/>
                    <a:pt x="960" y="46"/>
                    <a:pt x="914" y="23"/>
                  </a:cubicBezTo>
                  <a:lnTo>
                    <a:pt x="891" y="23"/>
                  </a:lnTo>
                  <a:cubicBezTo>
                    <a:pt x="868" y="23"/>
                    <a:pt x="845" y="0"/>
                    <a:pt x="8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9980;p58">
              <a:extLst>
                <a:ext uri="{FF2B5EF4-FFF2-40B4-BE49-F238E27FC236}">
                  <a16:creationId xmlns:a16="http://schemas.microsoft.com/office/drawing/2014/main" id="{0828ED11-B0D6-EE11-DFAB-D97DABC273C4}"/>
                </a:ext>
              </a:extLst>
            </p:cNvPr>
            <p:cNvSpPr/>
            <p:nvPr/>
          </p:nvSpPr>
          <p:spPr>
            <a:xfrm>
              <a:off x="6078578" y="2988903"/>
              <a:ext cx="93593" cy="111868"/>
            </a:xfrm>
            <a:custGeom>
              <a:avLst/>
              <a:gdLst/>
              <a:ahLst/>
              <a:cxnLst/>
              <a:rect l="l" t="t" r="r" b="b"/>
              <a:pathLst>
                <a:path w="1987" h="2375" extrusionOk="0">
                  <a:moveTo>
                    <a:pt x="1530" y="1"/>
                  </a:moveTo>
                  <a:cubicBezTo>
                    <a:pt x="1507" y="24"/>
                    <a:pt x="1507" y="24"/>
                    <a:pt x="1484" y="47"/>
                  </a:cubicBezTo>
                  <a:cubicBezTo>
                    <a:pt x="1484" y="69"/>
                    <a:pt x="1484" y="92"/>
                    <a:pt x="1507" y="115"/>
                  </a:cubicBezTo>
                  <a:cubicBezTo>
                    <a:pt x="1530" y="161"/>
                    <a:pt x="1552" y="206"/>
                    <a:pt x="1552" y="252"/>
                  </a:cubicBezTo>
                  <a:cubicBezTo>
                    <a:pt x="1552" y="229"/>
                    <a:pt x="1552" y="229"/>
                    <a:pt x="1552" y="229"/>
                  </a:cubicBezTo>
                  <a:cubicBezTo>
                    <a:pt x="1689" y="526"/>
                    <a:pt x="1781" y="823"/>
                    <a:pt x="1826" y="1119"/>
                  </a:cubicBezTo>
                  <a:cubicBezTo>
                    <a:pt x="1826" y="1279"/>
                    <a:pt x="1849" y="1416"/>
                    <a:pt x="1826" y="1576"/>
                  </a:cubicBezTo>
                  <a:cubicBezTo>
                    <a:pt x="1803" y="1667"/>
                    <a:pt x="1781" y="1736"/>
                    <a:pt x="1758" y="1827"/>
                  </a:cubicBezTo>
                  <a:cubicBezTo>
                    <a:pt x="1735" y="1873"/>
                    <a:pt x="1712" y="1918"/>
                    <a:pt x="1667" y="1964"/>
                  </a:cubicBezTo>
                  <a:cubicBezTo>
                    <a:pt x="1644" y="2010"/>
                    <a:pt x="1598" y="2055"/>
                    <a:pt x="1552" y="2078"/>
                  </a:cubicBezTo>
                  <a:cubicBezTo>
                    <a:pt x="1507" y="2124"/>
                    <a:pt x="1461" y="2147"/>
                    <a:pt x="1415" y="2169"/>
                  </a:cubicBezTo>
                  <a:cubicBezTo>
                    <a:pt x="1324" y="2192"/>
                    <a:pt x="1256" y="2215"/>
                    <a:pt x="1164" y="2238"/>
                  </a:cubicBezTo>
                  <a:lnTo>
                    <a:pt x="822" y="2238"/>
                  </a:lnTo>
                  <a:cubicBezTo>
                    <a:pt x="731" y="2215"/>
                    <a:pt x="617" y="2192"/>
                    <a:pt x="525" y="2147"/>
                  </a:cubicBezTo>
                  <a:cubicBezTo>
                    <a:pt x="457" y="2124"/>
                    <a:pt x="411" y="2078"/>
                    <a:pt x="343" y="2032"/>
                  </a:cubicBezTo>
                  <a:cubicBezTo>
                    <a:pt x="297" y="2010"/>
                    <a:pt x="274" y="1964"/>
                    <a:pt x="229" y="1941"/>
                  </a:cubicBezTo>
                  <a:cubicBezTo>
                    <a:pt x="206" y="1895"/>
                    <a:pt x="183" y="1873"/>
                    <a:pt x="183" y="1827"/>
                  </a:cubicBezTo>
                  <a:cubicBezTo>
                    <a:pt x="160" y="1781"/>
                    <a:pt x="137" y="1759"/>
                    <a:pt x="137" y="1713"/>
                  </a:cubicBezTo>
                  <a:cubicBezTo>
                    <a:pt x="137" y="1644"/>
                    <a:pt x="137" y="1553"/>
                    <a:pt x="137" y="1485"/>
                  </a:cubicBezTo>
                  <a:cubicBezTo>
                    <a:pt x="160" y="1348"/>
                    <a:pt x="206" y="1211"/>
                    <a:pt x="274" y="1074"/>
                  </a:cubicBezTo>
                  <a:cubicBezTo>
                    <a:pt x="343" y="914"/>
                    <a:pt x="411" y="754"/>
                    <a:pt x="502" y="617"/>
                  </a:cubicBezTo>
                  <a:cubicBezTo>
                    <a:pt x="571" y="457"/>
                    <a:pt x="639" y="321"/>
                    <a:pt x="685" y="184"/>
                  </a:cubicBezTo>
                  <a:cubicBezTo>
                    <a:pt x="708" y="138"/>
                    <a:pt x="685" y="115"/>
                    <a:pt x="639" y="92"/>
                  </a:cubicBezTo>
                  <a:cubicBezTo>
                    <a:pt x="594" y="92"/>
                    <a:pt x="571" y="115"/>
                    <a:pt x="548" y="138"/>
                  </a:cubicBezTo>
                  <a:cubicBezTo>
                    <a:pt x="548" y="184"/>
                    <a:pt x="525" y="206"/>
                    <a:pt x="525" y="229"/>
                  </a:cubicBezTo>
                  <a:cubicBezTo>
                    <a:pt x="457" y="389"/>
                    <a:pt x="388" y="526"/>
                    <a:pt x="320" y="663"/>
                  </a:cubicBezTo>
                  <a:cubicBezTo>
                    <a:pt x="229" y="823"/>
                    <a:pt x="160" y="960"/>
                    <a:pt x="114" y="1119"/>
                  </a:cubicBezTo>
                  <a:cubicBezTo>
                    <a:pt x="46" y="1279"/>
                    <a:pt x="0" y="1416"/>
                    <a:pt x="0" y="1576"/>
                  </a:cubicBezTo>
                  <a:cubicBezTo>
                    <a:pt x="0" y="1644"/>
                    <a:pt x="0" y="1713"/>
                    <a:pt x="23" y="1781"/>
                  </a:cubicBezTo>
                  <a:cubicBezTo>
                    <a:pt x="23" y="1827"/>
                    <a:pt x="46" y="1895"/>
                    <a:pt x="92" y="1941"/>
                  </a:cubicBezTo>
                  <a:cubicBezTo>
                    <a:pt x="137" y="2055"/>
                    <a:pt x="229" y="2147"/>
                    <a:pt x="343" y="2215"/>
                  </a:cubicBezTo>
                  <a:cubicBezTo>
                    <a:pt x="388" y="2238"/>
                    <a:pt x="434" y="2261"/>
                    <a:pt x="502" y="2283"/>
                  </a:cubicBezTo>
                  <a:cubicBezTo>
                    <a:pt x="571" y="2306"/>
                    <a:pt x="639" y="2329"/>
                    <a:pt x="685" y="2352"/>
                  </a:cubicBezTo>
                  <a:cubicBezTo>
                    <a:pt x="822" y="2375"/>
                    <a:pt x="959" y="2375"/>
                    <a:pt x="1096" y="2375"/>
                  </a:cubicBezTo>
                  <a:cubicBezTo>
                    <a:pt x="1210" y="2375"/>
                    <a:pt x="1324" y="2352"/>
                    <a:pt x="1438" y="2306"/>
                  </a:cubicBezTo>
                  <a:cubicBezTo>
                    <a:pt x="1530" y="2261"/>
                    <a:pt x="1621" y="2215"/>
                    <a:pt x="1689" y="2147"/>
                  </a:cubicBezTo>
                  <a:cubicBezTo>
                    <a:pt x="1781" y="2078"/>
                    <a:pt x="1826" y="1987"/>
                    <a:pt x="1872" y="1895"/>
                  </a:cubicBezTo>
                  <a:cubicBezTo>
                    <a:pt x="1963" y="1713"/>
                    <a:pt x="1986" y="1485"/>
                    <a:pt x="1963" y="1279"/>
                  </a:cubicBezTo>
                  <a:cubicBezTo>
                    <a:pt x="1963" y="1051"/>
                    <a:pt x="1895" y="823"/>
                    <a:pt x="1849" y="617"/>
                  </a:cubicBezTo>
                  <a:cubicBezTo>
                    <a:pt x="1781" y="412"/>
                    <a:pt x="1712" y="229"/>
                    <a:pt x="1621" y="47"/>
                  </a:cubicBezTo>
                  <a:cubicBezTo>
                    <a:pt x="1621" y="24"/>
                    <a:pt x="1575" y="1"/>
                    <a:pt x="1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9981;p58">
              <a:extLst>
                <a:ext uri="{FF2B5EF4-FFF2-40B4-BE49-F238E27FC236}">
                  <a16:creationId xmlns:a16="http://schemas.microsoft.com/office/drawing/2014/main" id="{A7B012E9-5A69-ADA0-2868-77F704BFBE86}"/>
                </a:ext>
              </a:extLst>
            </p:cNvPr>
            <p:cNvSpPr/>
            <p:nvPr/>
          </p:nvSpPr>
          <p:spPr>
            <a:xfrm>
              <a:off x="5732359" y="2786780"/>
              <a:ext cx="390338" cy="47385"/>
            </a:xfrm>
            <a:custGeom>
              <a:avLst/>
              <a:gdLst/>
              <a:ahLst/>
              <a:cxnLst/>
              <a:rect l="l" t="t" r="r" b="b"/>
              <a:pathLst>
                <a:path w="8287" h="1006" extrusionOk="0">
                  <a:moveTo>
                    <a:pt x="69" y="1"/>
                  </a:moveTo>
                  <a:cubicBezTo>
                    <a:pt x="46" y="1"/>
                    <a:pt x="1" y="46"/>
                    <a:pt x="1" y="69"/>
                  </a:cubicBezTo>
                  <a:cubicBezTo>
                    <a:pt x="1" y="115"/>
                    <a:pt x="23" y="161"/>
                    <a:pt x="69" y="161"/>
                  </a:cubicBezTo>
                  <a:cubicBezTo>
                    <a:pt x="1849" y="343"/>
                    <a:pt x="3630" y="526"/>
                    <a:pt x="5387" y="708"/>
                  </a:cubicBezTo>
                  <a:cubicBezTo>
                    <a:pt x="6323" y="800"/>
                    <a:pt x="7236" y="891"/>
                    <a:pt x="8149" y="1005"/>
                  </a:cubicBezTo>
                  <a:lnTo>
                    <a:pt x="8195" y="1005"/>
                  </a:lnTo>
                  <a:cubicBezTo>
                    <a:pt x="8240" y="1005"/>
                    <a:pt x="8263" y="959"/>
                    <a:pt x="8286" y="914"/>
                  </a:cubicBezTo>
                  <a:cubicBezTo>
                    <a:pt x="8286" y="868"/>
                    <a:pt x="8240" y="845"/>
                    <a:pt x="8195" y="845"/>
                  </a:cubicBezTo>
                  <a:cubicBezTo>
                    <a:pt x="7327" y="754"/>
                    <a:pt x="6437" y="663"/>
                    <a:pt x="5570" y="571"/>
                  </a:cubicBezTo>
                  <a:lnTo>
                    <a:pt x="252" y="24"/>
                  </a:lnTo>
                  <a:lnTo>
                    <a:pt x="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9982;p58">
              <a:extLst>
                <a:ext uri="{FF2B5EF4-FFF2-40B4-BE49-F238E27FC236}">
                  <a16:creationId xmlns:a16="http://schemas.microsoft.com/office/drawing/2014/main" id="{520C8988-09F3-355D-079C-7888A074B8E5}"/>
                </a:ext>
              </a:extLst>
            </p:cNvPr>
            <p:cNvSpPr/>
            <p:nvPr/>
          </p:nvSpPr>
          <p:spPr>
            <a:xfrm>
              <a:off x="6125871" y="2843775"/>
              <a:ext cx="10786" cy="100046"/>
            </a:xfrm>
            <a:custGeom>
              <a:avLst/>
              <a:gdLst/>
              <a:ahLst/>
              <a:cxnLst/>
              <a:rect l="l" t="t" r="r" b="b"/>
              <a:pathLst>
                <a:path w="229" h="2124" extrusionOk="0">
                  <a:moveTo>
                    <a:pt x="138" y="1"/>
                  </a:moveTo>
                  <a:cubicBezTo>
                    <a:pt x="92" y="1"/>
                    <a:pt x="69" y="23"/>
                    <a:pt x="69" y="69"/>
                  </a:cubicBezTo>
                  <a:cubicBezTo>
                    <a:pt x="46" y="731"/>
                    <a:pt x="23" y="1370"/>
                    <a:pt x="1" y="2032"/>
                  </a:cubicBezTo>
                  <a:cubicBezTo>
                    <a:pt x="1" y="2078"/>
                    <a:pt x="23" y="2123"/>
                    <a:pt x="69" y="2123"/>
                  </a:cubicBezTo>
                  <a:cubicBezTo>
                    <a:pt x="115" y="2123"/>
                    <a:pt x="160" y="2078"/>
                    <a:pt x="160" y="2032"/>
                  </a:cubicBezTo>
                  <a:cubicBezTo>
                    <a:pt x="183" y="1393"/>
                    <a:pt x="206" y="731"/>
                    <a:pt x="229" y="69"/>
                  </a:cubicBezTo>
                  <a:cubicBezTo>
                    <a:pt x="229" y="23"/>
                    <a:pt x="183" y="1"/>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9983;p58">
              <a:extLst>
                <a:ext uri="{FF2B5EF4-FFF2-40B4-BE49-F238E27FC236}">
                  <a16:creationId xmlns:a16="http://schemas.microsoft.com/office/drawing/2014/main" id="{148ED6CA-7077-EED8-E357-D84334FFFF33}"/>
                </a:ext>
              </a:extLst>
            </p:cNvPr>
            <p:cNvSpPr/>
            <p:nvPr/>
          </p:nvSpPr>
          <p:spPr>
            <a:xfrm>
              <a:off x="6115132" y="2826583"/>
              <a:ext cx="21526" cy="24776"/>
            </a:xfrm>
            <a:custGeom>
              <a:avLst/>
              <a:gdLst/>
              <a:ahLst/>
              <a:cxnLst/>
              <a:rect l="l" t="t" r="r" b="b"/>
              <a:pathLst>
                <a:path w="457" h="526" extrusionOk="0">
                  <a:moveTo>
                    <a:pt x="92" y="0"/>
                  </a:moveTo>
                  <a:cubicBezTo>
                    <a:pt x="46" y="0"/>
                    <a:pt x="23" y="23"/>
                    <a:pt x="23" y="69"/>
                  </a:cubicBezTo>
                  <a:cubicBezTo>
                    <a:pt x="0" y="114"/>
                    <a:pt x="23" y="160"/>
                    <a:pt x="69" y="160"/>
                  </a:cubicBezTo>
                  <a:lnTo>
                    <a:pt x="114" y="160"/>
                  </a:lnTo>
                  <a:cubicBezTo>
                    <a:pt x="137" y="183"/>
                    <a:pt x="160" y="183"/>
                    <a:pt x="183" y="206"/>
                  </a:cubicBezTo>
                  <a:cubicBezTo>
                    <a:pt x="183" y="206"/>
                    <a:pt x="206" y="229"/>
                    <a:pt x="229" y="229"/>
                  </a:cubicBezTo>
                  <a:cubicBezTo>
                    <a:pt x="229" y="251"/>
                    <a:pt x="251" y="274"/>
                    <a:pt x="274" y="297"/>
                  </a:cubicBezTo>
                  <a:cubicBezTo>
                    <a:pt x="274" y="320"/>
                    <a:pt x="274" y="343"/>
                    <a:pt x="297" y="366"/>
                  </a:cubicBezTo>
                  <a:cubicBezTo>
                    <a:pt x="297" y="388"/>
                    <a:pt x="297" y="411"/>
                    <a:pt x="297" y="434"/>
                  </a:cubicBezTo>
                  <a:cubicBezTo>
                    <a:pt x="297" y="480"/>
                    <a:pt x="343" y="525"/>
                    <a:pt x="388" y="525"/>
                  </a:cubicBezTo>
                  <a:cubicBezTo>
                    <a:pt x="434" y="503"/>
                    <a:pt x="457" y="480"/>
                    <a:pt x="457" y="434"/>
                  </a:cubicBezTo>
                  <a:cubicBezTo>
                    <a:pt x="457" y="320"/>
                    <a:pt x="411" y="229"/>
                    <a:pt x="366" y="160"/>
                  </a:cubicBezTo>
                  <a:cubicBezTo>
                    <a:pt x="320" y="114"/>
                    <a:pt x="297" y="92"/>
                    <a:pt x="251" y="69"/>
                  </a:cubicBezTo>
                  <a:cubicBezTo>
                    <a:pt x="206" y="23"/>
                    <a:pt x="160" y="23"/>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9984;p58">
              <a:extLst>
                <a:ext uri="{FF2B5EF4-FFF2-40B4-BE49-F238E27FC236}">
                  <a16:creationId xmlns:a16="http://schemas.microsoft.com/office/drawing/2014/main" id="{68B65A10-7E23-58FF-1701-83BA77E4BB29}"/>
                </a:ext>
              </a:extLst>
            </p:cNvPr>
            <p:cNvSpPr/>
            <p:nvPr/>
          </p:nvSpPr>
          <p:spPr>
            <a:xfrm>
              <a:off x="5715166" y="2776935"/>
              <a:ext cx="40885" cy="27319"/>
            </a:xfrm>
            <a:custGeom>
              <a:avLst/>
              <a:gdLst/>
              <a:ahLst/>
              <a:cxnLst/>
              <a:rect l="l" t="t" r="r" b="b"/>
              <a:pathLst>
                <a:path w="868" h="580" extrusionOk="0">
                  <a:moveTo>
                    <a:pt x="340" y="0"/>
                  </a:moveTo>
                  <a:cubicBezTo>
                    <a:pt x="198" y="0"/>
                    <a:pt x="79" y="64"/>
                    <a:pt x="46" y="164"/>
                  </a:cubicBezTo>
                  <a:cubicBezTo>
                    <a:pt x="0" y="324"/>
                    <a:pt x="137" y="484"/>
                    <a:pt x="343" y="552"/>
                  </a:cubicBezTo>
                  <a:cubicBezTo>
                    <a:pt x="404" y="571"/>
                    <a:pt x="463" y="579"/>
                    <a:pt x="519" y="579"/>
                  </a:cubicBezTo>
                  <a:cubicBezTo>
                    <a:pt x="670" y="579"/>
                    <a:pt x="789" y="515"/>
                    <a:pt x="822" y="415"/>
                  </a:cubicBezTo>
                  <a:cubicBezTo>
                    <a:pt x="868" y="255"/>
                    <a:pt x="731" y="96"/>
                    <a:pt x="502" y="27"/>
                  </a:cubicBezTo>
                  <a:cubicBezTo>
                    <a:pt x="447" y="9"/>
                    <a:pt x="392" y="0"/>
                    <a:pt x="340" y="0"/>
                  </a:cubicBezTo>
                  <a:close/>
                </a:path>
              </a:pathLst>
            </a:custGeom>
            <a:solidFill>
              <a:srgbClr val="C7A3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9985;p58">
              <a:extLst>
                <a:ext uri="{FF2B5EF4-FFF2-40B4-BE49-F238E27FC236}">
                  <a16:creationId xmlns:a16="http://schemas.microsoft.com/office/drawing/2014/main" id="{7B2C8E4D-F0A9-A2D1-54FA-E5CB60C97405}"/>
                </a:ext>
              </a:extLst>
            </p:cNvPr>
            <p:cNvSpPr/>
            <p:nvPr/>
          </p:nvSpPr>
          <p:spPr>
            <a:xfrm>
              <a:off x="4587291" y="3199646"/>
              <a:ext cx="380635" cy="805735"/>
            </a:xfrm>
            <a:custGeom>
              <a:avLst/>
              <a:gdLst/>
              <a:ahLst/>
              <a:cxnLst/>
              <a:rect l="l" t="t" r="r" b="b"/>
              <a:pathLst>
                <a:path w="8081" h="17106" extrusionOk="0">
                  <a:moveTo>
                    <a:pt x="69" y="1"/>
                  </a:moveTo>
                  <a:cubicBezTo>
                    <a:pt x="23" y="24"/>
                    <a:pt x="1" y="69"/>
                    <a:pt x="23" y="115"/>
                  </a:cubicBezTo>
                  <a:cubicBezTo>
                    <a:pt x="799" y="1781"/>
                    <a:pt x="1576" y="3447"/>
                    <a:pt x="2352" y="5136"/>
                  </a:cubicBezTo>
                  <a:cubicBezTo>
                    <a:pt x="3219" y="6962"/>
                    <a:pt x="4063" y="8788"/>
                    <a:pt x="4931" y="10637"/>
                  </a:cubicBezTo>
                  <a:cubicBezTo>
                    <a:pt x="5753" y="12395"/>
                    <a:pt x="6551" y="14152"/>
                    <a:pt x="7373" y="15910"/>
                  </a:cubicBezTo>
                  <a:cubicBezTo>
                    <a:pt x="7556" y="16298"/>
                    <a:pt x="7738" y="16686"/>
                    <a:pt x="7921" y="17051"/>
                  </a:cubicBezTo>
                  <a:cubicBezTo>
                    <a:pt x="7938" y="17085"/>
                    <a:pt x="7967" y="17106"/>
                    <a:pt x="7990" y="17106"/>
                  </a:cubicBezTo>
                  <a:cubicBezTo>
                    <a:pt x="7998" y="17106"/>
                    <a:pt x="8006" y="17103"/>
                    <a:pt x="8012" y="17097"/>
                  </a:cubicBezTo>
                  <a:cubicBezTo>
                    <a:pt x="8058" y="17074"/>
                    <a:pt x="8081" y="17028"/>
                    <a:pt x="8058" y="16983"/>
                  </a:cubicBezTo>
                  <a:cubicBezTo>
                    <a:pt x="7373" y="15522"/>
                    <a:pt x="6688" y="14038"/>
                    <a:pt x="6004" y="12577"/>
                  </a:cubicBezTo>
                  <a:cubicBezTo>
                    <a:pt x="5136" y="10706"/>
                    <a:pt x="4269" y="8857"/>
                    <a:pt x="3402" y="6985"/>
                  </a:cubicBezTo>
                  <a:cubicBezTo>
                    <a:pt x="2603" y="5251"/>
                    <a:pt x="1781" y="3516"/>
                    <a:pt x="982" y="1781"/>
                  </a:cubicBezTo>
                  <a:cubicBezTo>
                    <a:pt x="708" y="1188"/>
                    <a:pt x="434" y="617"/>
                    <a:pt x="160" y="24"/>
                  </a:cubicBezTo>
                  <a:cubicBezTo>
                    <a:pt x="160"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9986;p58">
              <a:extLst>
                <a:ext uri="{FF2B5EF4-FFF2-40B4-BE49-F238E27FC236}">
                  <a16:creationId xmlns:a16="http://schemas.microsoft.com/office/drawing/2014/main" id="{AF4168B2-92D1-53F2-A0FA-2D67DA8BDC88}"/>
                </a:ext>
              </a:extLst>
            </p:cNvPr>
            <p:cNvSpPr/>
            <p:nvPr/>
          </p:nvSpPr>
          <p:spPr>
            <a:xfrm>
              <a:off x="4615271" y="3186740"/>
              <a:ext cx="402114" cy="794572"/>
            </a:xfrm>
            <a:custGeom>
              <a:avLst/>
              <a:gdLst/>
              <a:ahLst/>
              <a:cxnLst/>
              <a:rect l="l" t="t" r="r" b="b"/>
              <a:pathLst>
                <a:path w="8537" h="16869" extrusionOk="0">
                  <a:moveTo>
                    <a:pt x="46" y="1"/>
                  </a:moveTo>
                  <a:cubicBezTo>
                    <a:pt x="0" y="24"/>
                    <a:pt x="0" y="92"/>
                    <a:pt x="23" y="115"/>
                  </a:cubicBezTo>
                  <a:cubicBezTo>
                    <a:pt x="799" y="1690"/>
                    <a:pt x="1575" y="3242"/>
                    <a:pt x="2351" y="4817"/>
                  </a:cubicBezTo>
                  <a:cubicBezTo>
                    <a:pt x="3241" y="6552"/>
                    <a:pt x="4109" y="8309"/>
                    <a:pt x="4976" y="10067"/>
                  </a:cubicBezTo>
                  <a:cubicBezTo>
                    <a:pt x="5843" y="11756"/>
                    <a:pt x="6688" y="13468"/>
                    <a:pt x="7555" y="15180"/>
                  </a:cubicBezTo>
                  <a:cubicBezTo>
                    <a:pt x="7829" y="15727"/>
                    <a:pt x="8103" y="16275"/>
                    <a:pt x="8377" y="16823"/>
                  </a:cubicBezTo>
                  <a:cubicBezTo>
                    <a:pt x="8400" y="16869"/>
                    <a:pt x="8445" y="16869"/>
                    <a:pt x="8468" y="16869"/>
                  </a:cubicBezTo>
                  <a:cubicBezTo>
                    <a:pt x="8514" y="16846"/>
                    <a:pt x="8537" y="16800"/>
                    <a:pt x="8514" y="16755"/>
                  </a:cubicBezTo>
                  <a:lnTo>
                    <a:pt x="6688" y="13125"/>
                  </a:lnTo>
                  <a:cubicBezTo>
                    <a:pt x="5798" y="11345"/>
                    <a:pt x="4907" y="9565"/>
                    <a:pt x="4017" y="7761"/>
                  </a:cubicBezTo>
                  <a:cubicBezTo>
                    <a:pt x="3173" y="6072"/>
                    <a:pt x="2328" y="4383"/>
                    <a:pt x="1484" y="2671"/>
                  </a:cubicBezTo>
                  <a:cubicBezTo>
                    <a:pt x="1027" y="1804"/>
                    <a:pt x="593" y="914"/>
                    <a:pt x="160" y="46"/>
                  </a:cubicBezTo>
                  <a:cubicBezTo>
                    <a:pt x="137" y="24"/>
                    <a:pt x="114" y="1"/>
                    <a:pt x="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9987;p58">
              <a:extLst>
                <a:ext uri="{FF2B5EF4-FFF2-40B4-BE49-F238E27FC236}">
                  <a16:creationId xmlns:a16="http://schemas.microsoft.com/office/drawing/2014/main" id="{D78C02D4-63F4-FB98-C2F9-F540CA91723F}"/>
                </a:ext>
              </a:extLst>
            </p:cNvPr>
            <p:cNvSpPr/>
            <p:nvPr/>
          </p:nvSpPr>
          <p:spPr>
            <a:xfrm>
              <a:off x="4587291" y="3185656"/>
              <a:ext cx="34432" cy="20207"/>
            </a:xfrm>
            <a:custGeom>
              <a:avLst/>
              <a:gdLst/>
              <a:ahLst/>
              <a:cxnLst/>
              <a:rect l="l" t="t" r="r" b="b"/>
              <a:pathLst>
                <a:path w="731" h="429" extrusionOk="0">
                  <a:moveTo>
                    <a:pt x="571" y="1"/>
                  </a:moveTo>
                  <a:cubicBezTo>
                    <a:pt x="480" y="1"/>
                    <a:pt x="366" y="24"/>
                    <a:pt x="274" y="69"/>
                  </a:cubicBezTo>
                  <a:cubicBezTo>
                    <a:pt x="229" y="92"/>
                    <a:pt x="160" y="138"/>
                    <a:pt x="115" y="161"/>
                  </a:cubicBezTo>
                  <a:cubicBezTo>
                    <a:pt x="115" y="184"/>
                    <a:pt x="92" y="206"/>
                    <a:pt x="69" y="229"/>
                  </a:cubicBezTo>
                  <a:cubicBezTo>
                    <a:pt x="46" y="252"/>
                    <a:pt x="23" y="298"/>
                    <a:pt x="23" y="321"/>
                  </a:cubicBezTo>
                  <a:cubicBezTo>
                    <a:pt x="1" y="343"/>
                    <a:pt x="23" y="366"/>
                    <a:pt x="23" y="389"/>
                  </a:cubicBezTo>
                  <a:cubicBezTo>
                    <a:pt x="23" y="389"/>
                    <a:pt x="46" y="412"/>
                    <a:pt x="69" y="412"/>
                  </a:cubicBezTo>
                  <a:cubicBezTo>
                    <a:pt x="80" y="423"/>
                    <a:pt x="92" y="429"/>
                    <a:pt x="103" y="429"/>
                  </a:cubicBezTo>
                  <a:cubicBezTo>
                    <a:pt x="115" y="429"/>
                    <a:pt x="126" y="423"/>
                    <a:pt x="138" y="412"/>
                  </a:cubicBezTo>
                  <a:cubicBezTo>
                    <a:pt x="160" y="412"/>
                    <a:pt x="160" y="389"/>
                    <a:pt x="160" y="366"/>
                  </a:cubicBezTo>
                  <a:cubicBezTo>
                    <a:pt x="183" y="343"/>
                    <a:pt x="206" y="321"/>
                    <a:pt x="206" y="321"/>
                  </a:cubicBezTo>
                  <a:cubicBezTo>
                    <a:pt x="229" y="298"/>
                    <a:pt x="252" y="275"/>
                    <a:pt x="297" y="252"/>
                  </a:cubicBezTo>
                  <a:cubicBezTo>
                    <a:pt x="320" y="229"/>
                    <a:pt x="366" y="206"/>
                    <a:pt x="411" y="184"/>
                  </a:cubicBezTo>
                  <a:cubicBezTo>
                    <a:pt x="457" y="184"/>
                    <a:pt x="503" y="161"/>
                    <a:pt x="548" y="161"/>
                  </a:cubicBezTo>
                  <a:lnTo>
                    <a:pt x="640" y="161"/>
                  </a:lnTo>
                  <a:cubicBezTo>
                    <a:pt x="685" y="161"/>
                    <a:pt x="708" y="138"/>
                    <a:pt x="731" y="92"/>
                  </a:cubicBezTo>
                  <a:cubicBezTo>
                    <a:pt x="731" y="47"/>
                    <a:pt x="685" y="1"/>
                    <a:pt x="640" y="1"/>
                  </a:cubicBezTo>
                  <a:close/>
                </a:path>
              </a:pathLst>
            </a:custGeom>
            <a:solidFill>
              <a:srgbClr val="B69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9988;p58">
              <a:extLst>
                <a:ext uri="{FF2B5EF4-FFF2-40B4-BE49-F238E27FC236}">
                  <a16:creationId xmlns:a16="http://schemas.microsoft.com/office/drawing/2014/main" id="{5886FA1C-9C66-A14F-2940-AC3771A480EA}"/>
                </a:ext>
              </a:extLst>
            </p:cNvPr>
            <p:cNvSpPr/>
            <p:nvPr/>
          </p:nvSpPr>
          <p:spPr>
            <a:xfrm>
              <a:off x="4960360" y="3974836"/>
              <a:ext cx="55958" cy="31512"/>
            </a:xfrm>
            <a:custGeom>
              <a:avLst/>
              <a:gdLst/>
              <a:ahLst/>
              <a:cxnLst/>
              <a:rect l="l" t="t" r="r" b="b"/>
              <a:pathLst>
                <a:path w="1188" h="669" extrusionOk="0">
                  <a:moveTo>
                    <a:pt x="1119" y="1"/>
                  </a:moveTo>
                  <a:cubicBezTo>
                    <a:pt x="1074" y="1"/>
                    <a:pt x="1051" y="24"/>
                    <a:pt x="1028" y="46"/>
                  </a:cubicBezTo>
                  <a:cubicBezTo>
                    <a:pt x="1028" y="69"/>
                    <a:pt x="1028" y="69"/>
                    <a:pt x="1005" y="92"/>
                  </a:cubicBezTo>
                  <a:cubicBezTo>
                    <a:pt x="982" y="138"/>
                    <a:pt x="960" y="183"/>
                    <a:pt x="914" y="206"/>
                  </a:cubicBezTo>
                  <a:cubicBezTo>
                    <a:pt x="868" y="252"/>
                    <a:pt x="823" y="297"/>
                    <a:pt x="754" y="343"/>
                  </a:cubicBezTo>
                  <a:cubicBezTo>
                    <a:pt x="686" y="389"/>
                    <a:pt x="572" y="434"/>
                    <a:pt x="480" y="457"/>
                  </a:cubicBezTo>
                  <a:cubicBezTo>
                    <a:pt x="389" y="480"/>
                    <a:pt x="321" y="503"/>
                    <a:pt x="229" y="503"/>
                  </a:cubicBezTo>
                  <a:lnTo>
                    <a:pt x="92" y="503"/>
                  </a:lnTo>
                  <a:cubicBezTo>
                    <a:pt x="47" y="503"/>
                    <a:pt x="24" y="526"/>
                    <a:pt x="1" y="571"/>
                  </a:cubicBezTo>
                  <a:cubicBezTo>
                    <a:pt x="1" y="617"/>
                    <a:pt x="47" y="640"/>
                    <a:pt x="92" y="663"/>
                  </a:cubicBezTo>
                  <a:cubicBezTo>
                    <a:pt x="128" y="667"/>
                    <a:pt x="163" y="668"/>
                    <a:pt x="200" y="668"/>
                  </a:cubicBezTo>
                  <a:cubicBezTo>
                    <a:pt x="375" y="668"/>
                    <a:pt x="557" y="624"/>
                    <a:pt x="709" y="549"/>
                  </a:cubicBezTo>
                  <a:cubicBezTo>
                    <a:pt x="800" y="503"/>
                    <a:pt x="914" y="434"/>
                    <a:pt x="982" y="366"/>
                  </a:cubicBezTo>
                  <a:cubicBezTo>
                    <a:pt x="1074" y="297"/>
                    <a:pt x="1142" y="206"/>
                    <a:pt x="1188" y="115"/>
                  </a:cubicBezTo>
                  <a:cubicBezTo>
                    <a:pt x="1188" y="69"/>
                    <a:pt x="1188" y="24"/>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9989;p58">
              <a:extLst>
                <a:ext uri="{FF2B5EF4-FFF2-40B4-BE49-F238E27FC236}">
                  <a16:creationId xmlns:a16="http://schemas.microsoft.com/office/drawing/2014/main" id="{9FF16093-FDF5-513D-A93C-97603028C04E}"/>
                </a:ext>
              </a:extLst>
            </p:cNvPr>
            <p:cNvSpPr/>
            <p:nvPr/>
          </p:nvSpPr>
          <p:spPr>
            <a:xfrm>
              <a:off x="4614188" y="3237282"/>
              <a:ext cx="32265" cy="19830"/>
            </a:xfrm>
            <a:custGeom>
              <a:avLst/>
              <a:gdLst/>
              <a:ahLst/>
              <a:cxnLst/>
              <a:rect l="l" t="t" r="r" b="b"/>
              <a:pathLst>
                <a:path w="685" h="421" extrusionOk="0">
                  <a:moveTo>
                    <a:pt x="594" y="1"/>
                  </a:moveTo>
                  <a:cubicBezTo>
                    <a:pt x="480" y="23"/>
                    <a:pt x="388" y="46"/>
                    <a:pt x="297" y="92"/>
                  </a:cubicBezTo>
                  <a:cubicBezTo>
                    <a:pt x="183" y="138"/>
                    <a:pt x="92" y="206"/>
                    <a:pt x="23" y="274"/>
                  </a:cubicBezTo>
                  <a:cubicBezTo>
                    <a:pt x="0" y="297"/>
                    <a:pt x="0" y="320"/>
                    <a:pt x="0" y="343"/>
                  </a:cubicBezTo>
                  <a:cubicBezTo>
                    <a:pt x="0" y="343"/>
                    <a:pt x="0" y="366"/>
                    <a:pt x="23" y="389"/>
                  </a:cubicBezTo>
                  <a:cubicBezTo>
                    <a:pt x="39" y="405"/>
                    <a:pt x="67" y="421"/>
                    <a:pt x="90" y="421"/>
                  </a:cubicBezTo>
                  <a:cubicBezTo>
                    <a:pt x="99" y="421"/>
                    <a:pt x="108" y="418"/>
                    <a:pt x="114" y="411"/>
                  </a:cubicBezTo>
                  <a:cubicBezTo>
                    <a:pt x="160" y="366"/>
                    <a:pt x="206" y="320"/>
                    <a:pt x="251" y="297"/>
                  </a:cubicBezTo>
                  <a:cubicBezTo>
                    <a:pt x="320" y="252"/>
                    <a:pt x="411" y="206"/>
                    <a:pt x="480" y="183"/>
                  </a:cubicBezTo>
                  <a:cubicBezTo>
                    <a:pt x="525" y="183"/>
                    <a:pt x="571" y="160"/>
                    <a:pt x="616" y="160"/>
                  </a:cubicBezTo>
                  <a:cubicBezTo>
                    <a:pt x="662" y="138"/>
                    <a:pt x="685" y="115"/>
                    <a:pt x="685" y="69"/>
                  </a:cubicBezTo>
                  <a:cubicBezTo>
                    <a:pt x="685" y="23"/>
                    <a:pt x="639" y="1"/>
                    <a:pt x="616" y="1"/>
                  </a:cubicBezTo>
                  <a:close/>
                </a:path>
              </a:pathLst>
            </a:custGeom>
            <a:solidFill>
              <a:srgbClr val="B69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9990;p58">
              <a:extLst>
                <a:ext uri="{FF2B5EF4-FFF2-40B4-BE49-F238E27FC236}">
                  <a16:creationId xmlns:a16="http://schemas.microsoft.com/office/drawing/2014/main" id="{84CE9810-CD75-0B54-D4DF-B088DFA98CB0}"/>
                </a:ext>
              </a:extLst>
            </p:cNvPr>
            <p:cNvSpPr/>
            <p:nvPr/>
          </p:nvSpPr>
          <p:spPr>
            <a:xfrm>
              <a:off x="4619558" y="3248022"/>
              <a:ext cx="33349" cy="20678"/>
            </a:xfrm>
            <a:custGeom>
              <a:avLst/>
              <a:gdLst/>
              <a:ahLst/>
              <a:cxnLst/>
              <a:rect l="l" t="t" r="r" b="b"/>
              <a:pathLst>
                <a:path w="708" h="439" extrusionOk="0">
                  <a:moveTo>
                    <a:pt x="617" y="1"/>
                  </a:moveTo>
                  <a:cubicBezTo>
                    <a:pt x="388" y="46"/>
                    <a:pt x="183" y="138"/>
                    <a:pt x="23" y="298"/>
                  </a:cubicBezTo>
                  <a:cubicBezTo>
                    <a:pt x="0" y="320"/>
                    <a:pt x="0" y="320"/>
                    <a:pt x="0" y="343"/>
                  </a:cubicBezTo>
                  <a:cubicBezTo>
                    <a:pt x="0" y="366"/>
                    <a:pt x="0" y="389"/>
                    <a:pt x="0" y="412"/>
                  </a:cubicBezTo>
                  <a:cubicBezTo>
                    <a:pt x="27" y="425"/>
                    <a:pt x="53" y="438"/>
                    <a:pt x="75" y="438"/>
                  </a:cubicBezTo>
                  <a:cubicBezTo>
                    <a:pt x="91" y="438"/>
                    <a:pt x="105" y="431"/>
                    <a:pt x="114" y="412"/>
                  </a:cubicBezTo>
                  <a:cubicBezTo>
                    <a:pt x="160" y="366"/>
                    <a:pt x="206" y="343"/>
                    <a:pt x="251" y="320"/>
                  </a:cubicBezTo>
                  <a:cubicBezTo>
                    <a:pt x="343" y="252"/>
                    <a:pt x="434" y="229"/>
                    <a:pt x="548" y="183"/>
                  </a:cubicBezTo>
                  <a:lnTo>
                    <a:pt x="525" y="183"/>
                  </a:lnTo>
                  <a:cubicBezTo>
                    <a:pt x="548" y="183"/>
                    <a:pt x="594" y="183"/>
                    <a:pt x="639" y="161"/>
                  </a:cubicBezTo>
                  <a:cubicBezTo>
                    <a:pt x="685" y="161"/>
                    <a:pt x="708" y="115"/>
                    <a:pt x="708" y="69"/>
                  </a:cubicBezTo>
                  <a:cubicBezTo>
                    <a:pt x="685" y="46"/>
                    <a:pt x="662" y="1"/>
                    <a:pt x="617" y="1"/>
                  </a:cubicBezTo>
                  <a:close/>
                </a:path>
              </a:pathLst>
            </a:custGeom>
            <a:solidFill>
              <a:srgbClr val="B69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9991;p58">
              <a:extLst>
                <a:ext uri="{FF2B5EF4-FFF2-40B4-BE49-F238E27FC236}">
                  <a16:creationId xmlns:a16="http://schemas.microsoft.com/office/drawing/2014/main" id="{04FD089A-79BF-83EB-E83C-D405C7EB7CA7}"/>
                </a:ext>
              </a:extLst>
            </p:cNvPr>
            <p:cNvSpPr/>
            <p:nvPr/>
          </p:nvSpPr>
          <p:spPr>
            <a:xfrm>
              <a:off x="5248547" y="3747984"/>
              <a:ext cx="74234" cy="64201"/>
            </a:xfrm>
            <a:custGeom>
              <a:avLst/>
              <a:gdLst/>
              <a:ahLst/>
              <a:cxnLst/>
              <a:rect l="l" t="t" r="r" b="b"/>
              <a:pathLst>
                <a:path w="1576" h="1363" extrusionOk="0">
                  <a:moveTo>
                    <a:pt x="69" y="1"/>
                  </a:moveTo>
                  <a:cubicBezTo>
                    <a:pt x="23" y="1"/>
                    <a:pt x="0" y="46"/>
                    <a:pt x="0" y="92"/>
                  </a:cubicBezTo>
                  <a:cubicBezTo>
                    <a:pt x="23" y="366"/>
                    <a:pt x="46" y="663"/>
                    <a:pt x="137" y="936"/>
                  </a:cubicBezTo>
                  <a:cubicBezTo>
                    <a:pt x="183" y="1096"/>
                    <a:pt x="274" y="1256"/>
                    <a:pt x="434" y="1324"/>
                  </a:cubicBezTo>
                  <a:cubicBezTo>
                    <a:pt x="487" y="1351"/>
                    <a:pt x="533" y="1362"/>
                    <a:pt x="575" y="1362"/>
                  </a:cubicBezTo>
                  <a:cubicBezTo>
                    <a:pt x="605" y="1362"/>
                    <a:pt x="634" y="1357"/>
                    <a:pt x="662" y="1347"/>
                  </a:cubicBezTo>
                  <a:cubicBezTo>
                    <a:pt x="753" y="1324"/>
                    <a:pt x="845" y="1302"/>
                    <a:pt x="936" y="1233"/>
                  </a:cubicBezTo>
                  <a:cubicBezTo>
                    <a:pt x="1027" y="1165"/>
                    <a:pt x="1119" y="1096"/>
                    <a:pt x="1210" y="1005"/>
                  </a:cubicBezTo>
                  <a:cubicBezTo>
                    <a:pt x="1347" y="868"/>
                    <a:pt x="1438" y="731"/>
                    <a:pt x="1552" y="594"/>
                  </a:cubicBezTo>
                  <a:cubicBezTo>
                    <a:pt x="1575" y="548"/>
                    <a:pt x="1575" y="503"/>
                    <a:pt x="1552" y="480"/>
                  </a:cubicBezTo>
                  <a:cubicBezTo>
                    <a:pt x="1529" y="469"/>
                    <a:pt x="1507" y="463"/>
                    <a:pt x="1487" y="463"/>
                  </a:cubicBezTo>
                  <a:cubicBezTo>
                    <a:pt x="1467" y="463"/>
                    <a:pt x="1450" y="469"/>
                    <a:pt x="1438" y="480"/>
                  </a:cubicBezTo>
                  <a:cubicBezTo>
                    <a:pt x="1301" y="663"/>
                    <a:pt x="1164" y="822"/>
                    <a:pt x="1004" y="982"/>
                  </a:cubicBezTo>
                  <a:cubicBezTo>
                    <a:pt x="936" y="1051"/>
                    <a:pt x="845" y="1096"/>
                    <a:pt x="776" y="1142"/>
                  </a:cubicBezTo>
                  <a:cubicBezTo>
                    <a:pt x="731" y="1165"/>
                    <a:pt x="708" y="1188"/>
                    <a:pt x="662" y="1188"/>
                  </a:cubicBezTo>
                  <a:cubicBezTo>
                    <a:pt x="639" y="1188"/>
                    <a:pt x="616" y="1210"/>
                    <a:pt x="571" y="1210"/>
                  </a:cubicBezTo>
                  <a:cubicBezTo>
                    <a:pt x="571" y="1210"/>
                    <a:pt x="548" y="1188"/>
                    <a:pt x="525" y="1188"/>
                  </a:cubicBezTo>
                  <a:cubicBezTo>
                    <a:pt x="502" y="1188"/>
                    <a:pt x="479" y="1188"/>
                    <a:pt x="479" y="1165"/>
                  </a:cubicBezTo>
                  <a:cubicBezTo>
                    <a:pt x="457" y="1142"/>
                    <a:pt x="434" y="1142"/>
                    <a:pt x="411" y="1119"/>
                  </a:cubicBezTo>
                  <a:cubicBezTo>
                    <a:pt x="388" y="1073"/>
                    <a:pt x="365" y="1051"/>
                    <a:pt x="343" y="1005"/>
                  </a:cubicBezTo>
                  <a:cubicBezTo>
                    <a:pt x="297" y="914"/>
                    <a:pt x="251" y="822"/>
                    <a:pt x="228" y="708"/>
                  </a:cubicBezTo>
                  <a:cubicBezTo>
                    <a:pt x="183" y="503"/>
                    <a:pt x="160" y="274"/>
                    <a:pt x="160" y="69"/>
                  </a:cubicBezTo>
                  <a:cubicBezTo>
                    <a:pt x="160" y="23"/>
                    <a:pt x="114" y="1"/>
                    <a:pt x="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9992;p58">
              <a:extLst>
                <a:ext uri="{FF2B5EF4-FFF2-40B4-BE49-F238E27FC236}">
                  <a16:creationId xmlns:a16="http://schemas.microsoft.com/office/drawing/2014/main" id="{ECCBF445-9326-CE27-2AA8-DADDDE0F6EC2}"/>
                </a:ext>
              </a:extLst>
            </p:cNvPr>
            <p:cNvSpPr/>
            <p:nvPr/>
          </p:nvSpPr>
          <p:spPr>
            <a:xfrm>
              <a:off x="5394760" y="3788823"/>
              <a:ext cx="84973" cy="63117"/>
            </a:xfrm>
            <a:custGeom>
              <a:avLst/>
              <a:gdLst/>
              <a:ahLst/>
              <a:cxnLst/>
              <a:rect l="l" t="t" r="r" b="b"/>
              <a:pathLst>
                <a:path w="1804" h="1340" extrusionOk="0">
                  <a:moveTo>
                    <a:pt x="1393" y="845"/>
                  </a:moveTo>
                  <a:cubicBezTo>
                    <a:pt x="1393" y="846"/>
                    <a:pt x="1393" y="846"/>
                    <a:pt x="1393" y="846"/>
                  </a:cubicBezTo>
                  <a:lnTo>
                    <a:pt x="1393" y="846"/>
                  </a:lnTo>
                  <a:cubicBezTo>
                    <a:pt x="1393" y="846"/>
                    <a:pt x="1393" y="846"/>
                    <a:pt x="1393" y="845"/>
                  </a:cubicBezTo>
                  <a:close/>
                  <a:moveTo>
                    <a:pt x="69" y="1"/>
                  </a:moveTo>
                  <a:cubicBezTo>
                    <a:pt x="23" y="1"/>
                    <a:pt x="0" y="47"/>
                    <a:pt x="0" y="92"/>
                  </a:cubicBezTo>
                  <a:cubicBezTo>
                    <a:pt x="23" y="252"/>
                    <a:pt x="46" y="389"/>
                    <a:pt x="69" y="549"/>
                  </a:cubicBezTo>
                  <a:cubicBezTo>
                    <a:pt x="92" y="663"/>
                    <a:pt x="137" y="800"/>
                    <a:pt x="183" y="914"/>
                  </a:cubicBezTo>
                  <a:cubicBezTo>
                    <a:pt x="274" y="1074"/>
                    <a:pt x="388" y="1234"/>
                    <a:pt x="571" y="1302"/>
                  </a:cubicBezTo>
                  <a:cubicBezTo>
                    <a:pt x="625" y="1329"/>
                    <a:pt x="678" y="1340"/>
                    <a:pt x="731" y="1340"/>
                  </a:cubicBezTo>
                  <a:cubicBezTo>
                    <a:pt x="769" y="1340"/>
                    <a:pt x="807" y="1334"/>
                    <a:pt x="845" y="1325"/>
                  </a:cubicBezTo>
                  <a:cubicBezTo>
                    <a:pt x="936" y="1325"/>
                    <a:pt x="1028" y="1279"/>
                    <a:pt x="1119" y="1234"/>
                  </a:cubicBezTo>
                  <a:cubicBezTo>
                    <a:pt x="1233" y="1188"/>
                    <a:pt x="1324" y="1097"/>
                    <a:pt x="1438" y="1028"/>
                  </a:cubicBezTo>
                  <a:cubicBezTo>
                    <a:pt x="1553" y="914"/>
                    <a:pt x="1667" y="800"/>
                    <a:pt x="1758" y="686"/>
                  </a:cubicBezTo>
                  <a:cubicBezTo>
                    <a:pt x="1804" y="640"/>
                    <a:pt x="1781" y="594"/>
                    <a:pt x="1758" y="572"/>
                  </a:cubicBezTo>
                  <a:cubicBezTo>
                    <a:pt x="1747" y="560"/>
                    <a:pt x="1724" y="554"/>
                    <a:pt x="1701" y="554"/>
                  </a:cubicBezTo>
                  <a:cubicBezTo>
                    <a:pt x="1678" y="554"/>
                    <a:pt x="1655" y="560"/>
                    <a:pt x="1644" y="572"/>
                  </a:cubicBezTo>
                  <a:cubicBezTo>
                    <a:pt x="1560" y="676"/>
                    <a:pt x="1476" y="762"/>
                    <a:pt x="1393" y="845"/>
                  </a:cubicBezTo>
                  <a:lnTo>
                    <a:pt x="1393" y="845"/>
                  </a:lnTo>
                  <a:cubicBezTo>
                    <a:pt x="1377" y="845"/>
                    <a:pt x="1372" y="856"/>
                    <a:pt x="1371" y="863"/>
                  </a:cubicBezTo>
                  <a:lnTo>
                    <a:pt x="1371" y="863"/>
                  </a:lnTo>
                  <a:cubicBezTo>
                    <a:pt x="1378" y="857"/>
                    <a:pt x="1385" y="851"/>
                    <a:pt x="1393" y="846"/>
                  </a:cubicBezTo>
                  <a:lnTo>
                    <a:pt x="1393" y="846"/>
                  </a:lnTo>
                  <a:cubicBezTo>
                    <a:pt x="1385" y="853"/>
                    <a:pt x="1377" y="861"/>
                    <a:pt x="1370" y="868"/>
                  </a:cubicBezTo>
                  <a:cubicBezTo>
                    <a:pt x="1370" y="868"/>
                    <a:pt x="1370" y="866"/>
                    <a:pt x="1371" y="863"/>
                  </a:cubicBezTo>
                  <a:lnTo>
                    <a:pt x="1371" y="863"/>
                  </a:lnTo>
                  <a:cubicBezTo>
                    <a:pt x="1264" y="949"/>
                    <a:pt x="1156" y="1033"/>
                    <a:pt x="1028" y="1097"/>
                  </a:cubicBezTo>
                  <a:cubicBezTo>
                    <a:pt x="982" y="1142"/>
                    <a:pt x="913" y="1165"/>
                    <a:pt x="868" y="1165"/>
                  </a:cubicBezTo>
                  <a:cubicBezTo>
                    <a:pt x="822" y="1188"/>
                    <a:pt x="776" y="1188"/>
                    <a:pt x="754" y="1188"/>
                  </a:cubicBezTo>
                  <a:cubicBezTo>
                    <a:pt x="708" y="1188"/>
                    <a:pt x="685" y="1165"/>
                    <a:pt x="662" y="1165"/>
                  </a:cubicBezTo>
                  <a:cubicBezTo>
                    <a:pt x="617" y="1165"/>
                    <a:pt x="594" y="1142"/>
                    <a:pt x="571" y="1119"/>
                  </a:cubicBezTo>
                  <a:cubicBezTo>
                    <a:pt x="533" y="1100"/>
                    <a:pt x="495" y="1081"/>
                    <a:pt x="470" y="1049"/>
                  </a:cubicBezTo>
                  <a:lnTo>
                    <a:pt x="470" y="1049"/>
                  </a:lnTo>
                  <a:cubicBezTo>
                    <a:pt x="473" y="1050"/>
                    <a:pt x="476" y="1051"/>
                    <a:pt x="480" y="1051"/>
                  </a:cubicBezTo>
                  <a:cubicBezTo>
                    <a:pt x="434" y="1005"/>
                    <a:pt x="388" y="937"/>
                    <a:pt x="366" y="891"/>
                  </a:cubicBezTo>
                  <a:cubicBezTo>
                    <a:pt x="297" y="777"/>
                    <a:pt x="251" y="640"/>
                    <a:pt x="229" y="503"/>
                  </a:cubicBezTo>
                  <a:cubicBezTo>
                    <a:pt x="206" y="366"/>
                    <a:pt x="183" y="229"/>
                    <a:pt x="160" y="69"/>
                  </a:cubicBezTo>
                  <a:cubicBezTo>
                    <a:pt x="160" y="47"/>
                    <a:pt x="115" y="1"/>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9993;p58">
              <a:extLst>
                <a:ext uri="{FF2B5EF4-FFF2-40B4-BE49-F238E27FC236}">
                  <a16:creationId xmlns:a16="http://schemas.microsoft.com/office/drawing/2014/main" id="{C5F7969B-BB1D-9DEE-CCDC-07577FAC4885}"/>
                </a:ext>
              </a:extLst>
            </p:cNvPr>
            <p:cNvSpPr/>
            <p:nvPr/>
          </p:nvSpPr>
          <p:spPr>
            <a:xfrm>
              <a:off x="5543139" y="3838282"/>
              <a:ext cx="77437" cy="53179"/>
            </a:xfrm>
            <a:custGeom>
              <a:avLst/>
              <a:gdLst/>
              <a:ahLst/>
              <a:cxnLst/>
              <a:rect l="l" t="t" r="r" b="b"/>
              <a:pathLst>
                <a:path w="1644" h="1129" extrusionOk="0">
                  <a:moveTo>
                    <a:pt x="222" y="435"/>
                  </a:moveTo>
                  <a:cubicBezTo>
                    <a:pt x="224" y="443"/>
                    <a:pt x="226" y="450"/>
                    <a:pt x="229" y="457"/>
                  </a:cubicBezTo>
                  <a:cubicBezTo>
                    <a:pt x="229" y="442"/>
                    <a:pt x="229" y="437"/>
                    <a:pt x="222" y="435"/>
                  </a:cubicBezTo>
                  <a:close/>
                  <a:moveTo>
                    <a:pt x="69" y="1"/>
                  </a:moveTo>
                  <a:cubicBezTo>
                    <a:pt x="23" y="1"/>
                    <a:pt x="0" y="47"/>
                    <a:pt x="0" y="69"/>
                  </a:cubicBezTo>
                  <a:cubicBezTo>
                    <a:pt x="23" y="229"/>
                    <a:pt x="46" y="389"/>
                    <a:pt x="69" y="526"/>
                  </a:cubicBezTo>
                  <a:cubicBezTo>
                    <a:pt x="92" y="640"/>
                    <a:pt x="137" y="731"/>
                    <a:pt x="183" y="845"/>
                  </a:cubicBezTo>
                  <a:cubicBezTo>
                    <a:pt x="229" y="914"/>
                    <a:pt x="274" y="982"/>
                    <a:pt x="343" y="1028"/>
                  </a:cubicBezTo>
                  <a:cubicBezTo>
                    <a:pt x="411" y="1074"/>
                    <a:pt x="480" y="1119"/>
                    <a:pt x="548" y="1119"/>
                  </a:cubicBezTo>
                  <a:cubicBezTo>
                    <a:pt x="575" y="1126"/>
                    <a:pt x="600" y="1129"/>
                    <a:pt x="623" y="1129"/>
                  </a:cubicBezTo>
                  <a:cubicBezTo>
                    <a:pt x="679" y="1129"/>
                    <a:pt x="728" y="1113"/>
                    <a:pt x="776" y="1097"/>
                  </a:cubicBezTo>
                  <a:cubicBezTo>
                    <a:pt x="868" y="1074"/>
                    <a:pt x="959" y="1028"/>
                    <a:pt x="1027" y="982"/>
                  </a:cubicBezTo>
                  <a:cubicBezTo>
                    <a:pt x="1119" y="937"/>
                    <a:pt x="1210" y="868"/>
                    <a:pt x="1301" y="800"/>
                  </a:cubicBezTo>
                  <a:cubicBezTo>
                    <a:pt x="1393" y="708"/>
                    <a:pt x="1507" y="617"/>
                    <a:pt x="1598" y="503"/>
                  </a:cubicBezTo>
                  <a:cubicBezTo>
                    <a:pt x="1644" y="480"/>
                    <a:pt x="1621" y="435"/>
                    <a:pt x="1598" y="389"/>
                  </a:cubicBezTo>
                  <a:lnTo>
                    <a:pt x="1530" y="389"/>
                  </a:lnTo>
                  <a:cubicBezTo>
                    <a:pt x="1507" y="389"/>
                    <a:pt x="1507" y="389"/>
                    <a:pt x="1484" y="412"/>
                  </a:cubicBezTo>
                  <a:cubicBezTo>
                    <a:pt x="1438" y="457"/>
                    <a:pt x="1393" y="503"/>
                    <a:pt x="1324" y="549"/>
                  </a:cubicBezTo>
                  <a:cubicBezTo>
                    <a:pt x="1187" y="686"/>
                    <a:pt x="1050" y="800"/>
                    <a:pt x="890" y="891"/>
                  </a:cubicBezTo>
                  <a:cubicBezTo>
                    <a:pt x="822" y="914"/>
                    <a:pt x="754" y="937"/>
                    <a:pt x="708" y="960"/>
                  </a:cubicBezTo>
                  <a:lnTo>
                    <a:pt x="525" y="960"/>
                  </a:lnTo>
                  <a:cubicBezTo>
                    <a:pt x="502" y="960"/>
                    <a:pt x="502" y="937"/>
                    <a:pt x="480" y="937"/>
                  </a:cubicBezTo>
                  <a:cubicBezTo>
                    <a:pt x="457" y="914"/>
                    <a:pt x="434" y="891"/>
                    <a:pt x="411" y="868"/>
                  </a:cubicBezTo>
                  <a:cubicBezTo>
                    <a:pt x="365" y="845"/>
                    <a:pt x="343" y="800"/>
                    <a:pt x="320" y="754"/>
                  </a:cubicBezTo>
                  <a:cubicBezTo>
                    <a:pt x="274" y="640"/>
                    <a:pt x="251" y="549"/>
                    <a:pt x="206" y="435"/>
                  </a:cubicBezTo>
                  <a:cubicBezTo>
                    <a:pt x="213" y="435"/>
                    <a:pt x="218" y="435"/>
                    <a:pt x="222" y="435"/>
                  </a:cubicBezTo>
                  <a:lnTo>
                    <a:pt x="222" y="435"/>
                  </a:lnTo>
                  <a:cubicBezTo>
                    <a:pt x="183" y="306"/>
                    <a:pt x="182" y="177"/>
                    <a:pt x="160" y="69"/>
                  </a:cubicBezTo>
                  <a:cubicBezTo>
                    <a:pt x="160" y="24"/>
                    <a:pt x="114" y="1"/>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9994;p58">
              <a:extLst>
                <a:ext uri="{FF2B5EF4-FFF2-40B4-BE49-F238E27FC236}">
                  <a16:creationId xmlns:a16="http://schemas.microsoft.com/office/drawing/2014/main" id="{7AB425E2-0A05-D3C0-FE92-4CD129C62412}"/>
                </a:ext>
              </a:extLst>
            </p:cNvPr>
            <p:cNvSpPr/>
            <p:nvPr/>
          </p:nvSpPr>
          <p:spPr>
            <a:xfrm>
              <a:off x="5663539" y="3866262"/>
              <a:ext cx="77484" cy="49222"/>
            </a:xfrm>
            <a:custGeom>
              <a:avLst/>
              <a:gdLst/>
              <a:ahLst/>
              <a:cxnLst/>
              <a:rect l="l" t="t" r="r" b="b"/>
              <a:pathLst>
                <a:path w="1645" h="1045" extrusionOk="0">
                  <a:moveTo>
                    <a:pt x="69" y="0"/>
                  </a:moveTo>
                  <a:cubicBezTo>
                    <a:pt x="69" y="0"/>
                    <a:pt x="46" y="0"/>
                    <a:pt x="24" y="23"/>
                  </a:cubicBezTo>
                  <a:cubicBezTo>
                    <a:pt x="24" y="46"/>
                    <a:pt x="1" y="69"/>
                    <a:pt x="1" y="92"/>
                  </a:cubicBezTo>
                  <a:cubicBezTo>
                    <a:pt x="46" y="320"/>
                    <a:pt x="115" y="548"/>
                    <a:pt x="252" y="731"/>
                  </a:cubicBezTo>
                  <a:cubicBezTo>
                    <a:pt x="297" y="822"/>
                    <a:pt x="366" y="868"/>
                    <a:pt x="434" y="936"/>
                  </a:cubicBezTo>
                  <a:cubicBezTo>
                    <a:pt x="503" y="982"/>
                    <a:pt x="571" y="1005"/>
                    <a:pt x="640" y="1028"/>
                  </a:cubicBezTo>
                  <a:cubicBezTo>
                    <a:pt x="674" y="1039"/>
                    <a:pt x="714" y="1045"/>
                    <a:pt x="754" y="1045"/>
                  </a:cubicBezTo>
                  <a:cubicBezTo>
                    <a:pt x="794" y="1045"/>
                    <a:pt x="834" y="1039"/>
                    <a:pt x="868" y="1028"/>
                  </a:cubicBezTo>
                  <a:cubicBezTo>
                    <a:pt x="959" y="1005"/>
                    <a:pt x="1051" y="982"/>
                    <a:pt x="1119" y="936"/>
                  </a:cubicBezTo>
                  <a:cubicBezTo>
                    <a:pt x="1210" y="868"/>
                    <a:pt x="1279" y="799"/>
                    <a:pt x="1370" y="731"/>
                  </a:cubicBezTo>
                  <a:cubicBezTo>
                    <a:pt x="1462" y="617"/>
                    <a:pt x="1530" y="525"/>
                    <a:pt x="1621" y="411"/>
                  </a:cubicBezTo>
                  <a:cubicBezTo>
                    <a:pt x="1621" y="388"/>
                    <a:pt x="1644" y="366"/>
                    <a:pt x="1621" y="343"/>
                  </a:cubicBezTo>
                  <a:cubicBezTo>
                    <a:pt x="1621" y="320"/>
                    <a:pt x="1621" y="297"/>
                    <a:pt x="1598" y="297"/>
                  </a:cubicBezTo>
                  <a:cubicBezTo>
                    <a:pt x="1598" y="274"/>
                    <a:pt x="1576" y="274"/>
                    <a:pt x="1553" y="274"/>
                  </a:cubicBezTo>
                  <a:cubicBezTo>
                    <a:pt x="1530" y="274"/>
                    <a:pt x="1507" y="297"/>
                    <a:pt x="1484" y="297"/>
                  </a:cubicBezTo>
                  <a:cubicBezTo>
                    <a:pt x="1393" y="434"/>
                    <a:pt x="1302" y="571"/>
                    <a:pt x="1165" y="685"/>
                  </a:cubicBezTo>
                  <a:cubicBezTo>
                    <a:pt x="1096" y="731"/>
                    <a:pt x="1051" y="799"/>
                    <a:pt x="982" y="822"/>
                  </a:cubicBezTo>
                  <a:cubicBezTo>
                    <a:pt x="937" y="845"/>
                    <a:pt x="891" y="868"/>
                    <a:pt x="845" y="868"/>
                  </a:cubicBezTo>
                  <a:cubicBezTo>
                    <a:pt x="800" y="891"/>
                    <a:pt x="777" y="891"/>
                    <a:pt x="731" y="891"/>
                  </a:cubicBezTo>
                  <a:cubicBezTo>
                    <a:pt x="708" y="891"/>
                    <a:pt x="685" y="891"/>
                    <a:pt x="663" y="868"/>
                  </a:cubicBezTo>
                  <a:cubicBezTo>
                    <a:pt x="617" y="868"/>
                    <a:pt x="594" y="845"/>
                    <a:pt x="549" y="822"/>
                  </a:cubicBezTo>
                  <a:cubicBezTo>
                    <a:pt x="526" y="799"/>
                    <a:pt x="480" y="776"/>
                    <a:pt x="457" y="731"/>
                  </a:cubicBezTo>
                  <a:cubicBezTo>
                    <a:pt x="412" y="685"/>
                    <a:pt x="366" y="617"/>
                    <a:pt x="320" y="548"/>
                  </a:cubicBezTo>
                  <a:cubicBezTo>
                    <a:pt x="252" y="411"/>
                    <a:pt x="206" y="274"/>
                    <a:pt x="183" y="137"/>
                  </a:cubicBezTo>
                  <a:cubicBezTo>
                    <a:pt x="183" y="114"/>
                    <a:pt x="160" y="92"/>
                    <a:pt x="160" y="69"/>
                  </a:cubicBezTo>
                  <a:cubicBezTo>
                    <a:pt x="160" y="46"/>
                    <a:pt x="160" y="23"/>
                    <a:pt x="138" y="23"/>
                  </a:cubicBezTo>
                  <a:cubicBezTo>
                    <a:pt x="115" y="0"/>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9995;p58">
              <a:extLst>
                <a:ext uri="{FF2B5EF4-FFF2-40B4-BE49-F238E27FC236}">
                  <a16:creationId xmlns:a16="http://schemas.microsoft.com/office/drawing/2014/main" id="{13CA974F-63B4-6BDB-267B-0CA836B8C42F}"/>
                </a:ext>
              </a:extLst>
            </p:cNvPr>
            <p:cNvSpPr/>
            <p:nvPr/>
          </p:nvSpPr>
          <p:spPr>
            <a:xfrm>
              <a:off x="5308747" y="3840449"/>
              <a:ext cx="68864" cy="47338"/>
            </a:xfrm>
            <a:custGeom>
              <a:avLst/>
              <a:gdLst/>
              <a:ahLst/>
              <a:cxnLst/>
              <a:rect l="l" t="t" r="r" b="b"/>
              <a:pathLst>
                <a:path w="1462" h="1005" extrusionOk="0">
                  <a:moveTo>
                    <a:pt x="69" y="1"/>
                  </a:moveTo>
                  <a:cubicBezTo>
                    <a:pt x="23" y="23"/>
                    <a:pt x="0" y="46"/>
                    <a:pt x="0" y="92"/>
                  </a:cubicBezTo>
                  <a:cubicBezTo>
                    <a:pt x="0" y="229"/>
                    <a:pt x="23" y="366"/>
                    <a:pt x="46" y="503"/>
                  </a:cubicBezTo>
                  <a:cubicBezTo>
                    <a:pt x="46" y="548"/>
                    <a:pt x="69" y="594"/>
                    <a:pt x="92" y="640"/>
                  </a:cubicBezTo>
                  <a:cubicBezTo>
                    <a:pt x="92" y="685"/>
                    <a:pt x="114" y="731"/>
                    <a:pt x="137" y="777"/>
                  </a:cubicBezTo>
                  <a:cubicBezTo>
                    <a:pt x="183" y="845"/>
                    <a:pt x="229" y="891"/>
                    <a:pt x="274" y="936"/>
                  </a:cubicBezTo>
                  <a:cubicBezTo>
                    <a:pt x="343" y="982"/>
                    <a:pt x="411" y="1005"/>
                    <a:pt x="503" y="1005"/>
                  </a:cubicBezTo>
                  <a:cubicBezTo>
                    <a:pt x="662" y="1005"/>
                    <a:pt x="799" y="936"/>
                    <a:pt x="936" y="845"/>
                  </a:cubicBezTo>
                  <a:cubicBezTo>
                    <a:pt x="1005" y="799"/>
                    <a:pt x="1096" y="731"/>
                    <a:pt x="1164" y="662"/>
                  </a:cubicBezTo>
                  <a:cubicBezTo>
                    <a:pt x="1256" y="594"/>
                    <a:pt x="1347" y="503"/>
                    <a:pt x="1438" y="411"/>
                  </a:cubicBezTo>
                  <a:cubicBezTo>
                    <a:pt x="1461" y="389"/>
                    <a:pt x="1461" y="320"/>
                    <a:pt x="1416" y="297"/>
                  </a:cubicBezTo>
                  <a:cubicBezTo>
                    <a:pt x="1406" y="288"/>
                    <a:pt x="1393" y="282"/>
                    <a:pt x="1377" y="282"/>
                  </a:cubicBezTo>
                  <a:cubicBezTo>
                    <a:pt x="1355" y="282"/>
                    <a:pt x="1328" y="293"/>
                    <a:pt x="1301" y="320"/>
                  </a:cubicBezTo>
                  <a:cubicBezTo>
                    <a:pt x="1256" y="366"/>
                    <a:pt x="1210" y="411"/>
                    <a:pt x="1142" y="480"/>
                  </a:cubicBezTo>
                  <a:cubicBezTo>
                    <a:pt x="1028" y="594"/>
                    <a:pt x="891" y="685"/>
                    <a:pt x="731" y="777"/>
                  </a:cubicBezTo>
                  <a:cubicBezTo>
                    <a:pt x="685" y="799"/>
                    <a:pt x="639" y="822"/>
                    <a:pt x="571" y="822"/>
                  </a:cubicBezTo>
                  <a:cubicBezTo>
                    <a:pt x="548" y="845"/>
                    <a:pt x="525" y="845"/>
                    <a:pt x="480" y="845"/>
                  </a:cubicBezTo>
                  <a:cubicBezTo>
                    <a:pt x="480" y="845"/>
                    <a:pt x="457" y="845"/>
                    <a:pt x="434" y="822"/>
                  </a:cubicBezTo>
                  <a:cubicBezTo>
                    <a:pt x="411" y="822"/>
                    <a:pt x="388" y="822"/>
                    <a:pt x="366" y="799"/>
                  </a:cubicBezTo>
                  <a:cubicBezTo>
                    <a:pt x="366" y="799"/>
                    <a:pt x="343" y="777"/>
                    <a:pt x="320" y="777"/>
                  </a:cubicBezTo>
                  <a:cubicBezTo>
                    <a:pt x="297" y="731"/>
                    <a:pt x="297" y="708"/>
                    <a:pt x="274" y="685"/>
                  </a:cubicBezTo>
                  <a:cubicBezTo>
                    <a:pt x="229" y="617"/>
                    <a:pt x="206" y="548"/>
                    <a:pt x="206" y="480"/>
                  </a:cubicBezTo>
                  <a:cubicBezTo>
                    <a:pt x="160" y="343"/>
                    <a:pt x="160" y="206"/>
                    <a:pt x="160" y="92"/>
                  </a:cubicBezTo>
                  <a:cubicBezTo>
                    <a:pt x="160" y="46"/>
                    <a:pt x="114" y="1"/>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9996;p58">
              <a:extLst>
                <a:ext uri="{FF2B5EF4-FFF2-40B4-BE49-F238E27FC236}">
                  <a16:creationId xmlns:a16="http://schemas.microsoft.com/office/drawing/2014/main" id="{988ED7A6-7DC5-D86D-8756-ACFBCB2B775D}"/>
                </a:ext>
              </a:extLst>
            </p:cNvPr>
            <p:cNvSpPr/>
            <p:nvPr/>
          </p:nvSpPr>
          <p:spPr>
            <a:xfrm>
              <a:off x="5461413" y="3879168"/>
              <a:ext cx="69947" cy="51624"/>
            </a:xfrm>
            <a:custGeom>
              <a:avLst/>
              <a:gdLst/>
              <a:ahLst/>
              <a:cxnLst/>
              <a:rect l="l" t="t" r="r" b="b"/>
              <a:pathLst>
                <a:path w="1485" h="1096" extrusionOk="0">
                  <a:moveTo>
                    <a:pt x="69" y="0"/>
                  </a:moveTo>
                  <a:cubicBezTo>
                    <a:pt x="23" y="0"/>
                    <a:pt x="1" y="46"/>
                    <a:pt x="1" y="92"/>
                  </a:cubicBezTo>
                  <a:cubicBezTo>
                    <a:pt x="23" y="229"/>
                    <a:pt x="23" y="365"/>
                    <a:pt x="69" y="502"/>
                  </a:cubicBezTo>
                  <a:cubicBezTo>
                    <a:pt x="92" y="617"/>
                    <a:pt x="115" y="708"/>
                    <a:pt x="183" y="822"/>
                  </a:cubicBezTo>
                  <a:cubicBezTo>
                    <a:pt x="206" y="890"/>
                    <a:pt x="252" y="959"/>
                    <a:pt x="320" y="1005"/>
                  </a:cubicBezTo>
                  <a:cubicBezTo>
                    <a:pt x="366" y="1050"/>
                    <a:pt x="434" y="1073"/>
                    <a:pt x="526" y="1096"/>
                  </a:cubicBezTo>
                  <a:cubicBezTo>
                    <a:pt x="685" y="1096"/>
                    <a:pt x="845" y="1027"/>
                    <a:pt x="959" y="936"/>
                  </a:cubicBezTo>
                  <a:cubicBezTo>
                    <a:pt x="1051" y="868"/>
                    <a:pt x="1119" y="799"/>
                    <a:pt x="1187" y="708"/>
                  </a:cubicBezTo>
                  <a:cubicBezTo>
                    <a:pt x="1279" y="617"/>
                    <a:pt x="1370" y="502"/>
                    <a:pt x="1461" y="388"/>
                  </a:cubicBezTo>
                  <a:cubicBezTo>
                    <a:pt x="1484" y="365"/>
                    <a:pt x="1484" y="320"/>
                    <a:pt x="1439" y="297"/>
                  </a:cubicBezTo>
                  <a:cubicBezTo>
                    <a:pt x="1427" y="274"/>
                    <a:pt x="1404" y="263"/>
                    <a:pt x="1381" y="263"/>
                  </a:cubicBezTo>
                  <a:cubicBezTo>
                    <a:pt x="1359" y="263"/>
                    <a:pt x="1336" y="274"/>
                    <a:pt x="1324" y="297"/>
                  </a:cubicBezTo>
                  <a:cubicBezTo>
                    <a:pt x="1210" y="457"/>
                    <a:pt x="1096" y="594"/>
                    <a:pt x="959" y="708"/>
                  </a:cubicBezTo>
                  <a:cubicBezTo>
                    <a:pt x="891" y="776"/>
                    <a:pt x="822" y="822"/>
                    <a:pt x="754" y="868"/>
                  </a:cubicBezTo>
                  <a:cubicBezTo>
                    <a:pt x="708" y="890"/>
                    <a:pt x="685" y="913"/>
                    <a:pt x="640" y="913"/>
                  </a:cubicBezTo>
                  <a:cubicBezTo>
                    <a:pt x="617" y="936"/>
                    <a:pt x="594" y="936"/>
                    <a:pt x="548" y="936"/>
                  </a:cubicBezTo>
                  <a:cubicBezTo>
                    <a:pt x="526" y="936"/>
                    <a:pt x="526" y="913"/>
                    <a:pt x="503" y="913"/>
                  </a:cubicBezTo>
                  <a:cubicBezTo>
                    <a:pt x="480" y="913"/>
                    <a:pt x="457" y="913"/>
                    <a:pt x="434" y="890"/>
                  </a:cubicBezTo>
                  <a:cubicBezTo>
                    <a:pt x="411" y="868"/>
                    <a:pt x="411" y="868"/>
                    <a:pt x="389" y="845"/>
                  </a:cubicBezTo>
                  <a:cubicBezTo>
                    <a:pt x="343" y="799"/>
                    <a:pt x="320" y="776"/>
                    <a:pt x="320" y="731"/>
                  </a:cubicBezTo>
                  <a:cubicBezTo>
                    <a:pt x="274" y="639"/>
                    <a:pt x="229" y="548"/>
                    <a:pt x="206" y="457"/>
                  </a:cubicBezTo>
                  <a:cubicBezTo>
                    <a:pt x="183" y="320"/>
                    <a:pt x="160" y="206"/>
                    <a:pt x="160" y="69"/>
                  </a:cubicBezTo>
                  <a:cubicBezTo>
                    <a:pt x="160" y="23"/>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9997;p58">
              <a:extLst>
                <a:ext uri="{FF2B5EF4-FFF2-40B4-BE49-F238E27FC236}">
                  <a16:creationId xmlns:a16="http://schemas.microsoft.com/office/drawing/2014/main" id="{DE34FAC2-51AA-C462-3E59-A9A2C42E514F}"/>
                </a:ext>
              </a:extLst>
            </p:cNvPr>
            <p:cNvSpPr/>
            <p:nvPr/>
          </p:nvSpPr>
          <p:spPr>
            <a:xfrm>
              <a:off x="5605506" y="3916804"/>
              <a:ext cx="72067" cy="46490"/>
            </a:xfrm>
            <a:custGeom>
              <a:avLst/>
              <a:gdLst/>
              <a:ahLst/>
              <a:cxnLst/>
              <a:rect l="l" t="t" r="r" b="b"/>
              <a:pathLst>
                <a:path w="1530" h="987" extrusionOk="0">
                  <a:moveTo>
                    <a:pt x="69" y="0"/>
                  </a:moveTo>
                  <a:cubicBezTo>
                    <a:pt x="23" y="0"/>
                    <a:pt x="0" y="46"/>
                    <a:pt x="0" y="91"/>
                  </a:cubicBezTo>
                  <a:cubicBezTo>
                    <a:pt x="0" y="320"/>
                    <a:pt x="46" y="548"/>
                    <a:pt x="160" y="753"/>
                  </a:cubicBezTo>
                  <a:cubicBezTo>
                    <a:pt x="206" y="822"/>
                    <a:pt x="274" y="890"/>
                    <a:pt x="343" y="936"/>
                  </a:cubicBezTo>
                  <a:cubicBezTo>
                    <a:pt x="388" y="959"/>
                    <a:pt x="457" y="982"/>
                    <a:pt x="548" y="982"/>
                  </a:cubicBezTo>
                  <a:cubicBezTo>
                    <a:pt x="569" y="985"/>
                    <a:pt x="590" y="986"/>
                    <a:pt x="611" y="986"/>
                  </a:cubicBezTo>
                  <a:cubicBezTo>
                    <a:pt x="749" y="986"/>
                    <a:pt x="886" y="924"/>
                    <a:pt x="1004" y="845"/>
                  </a:cubicBezTo>
                  <a:cubicBezTo>
                    <a:pt x="1187" y="753"/>
                    <a:pt x="1370" y="594"/>
                    <a:pt x="1507" y="434"/>
                  </a:cubicBezTo>
                  <a:cubicBezTo>
                    <a:pt x="1529" y="411"/>
                    <a:pt x="1529" y="365"/>
                    <a:pt x="1507" y="320"/>
                  </a:cubicBezTo>
                  <a:cubicBezTo>
                    <a:pt x="1493" y="313"/>
                    <a:pt x="1480" y="310"/>
                    <a:pt x="1467" y="310"/>
                  </a:cubicBezTo>
                  <a:cubicBezTo>
                    <a:pt x="1436" y="310"/>
                    <a:pt x="1409" y="326"/>
                    <a:pt x="1392" y="343"/>
                  </a:cubicBezTo>
                  <a:cubicBezTo>
                    <a:pt x="1347" y="388"/>
                    <a:pt x="1301" y="434"/>
                    <a:pt x="1256" y="457"/>
                  </a:cubicBezTo>
                  <a:cubicBezTo>
                    <a:pt x="1141" y="571"/>
                    <a:pt x="1004" y="662"/>
                    <a:pt x="868" y="753"/>
                  </a:cubicBezTo>
                  <a:cubicBezTo>
                    <a:pt x="799" y="776"/>
                    <a:pt x="753" y="799"/>
                    <a:pt x="685" y="822"/>
                  </a:cubicBezTo>
                  <a:lnTo>
                    <a:pt x="479" y="822"/>
                  </a:lnTo>
                  <a:cubicBezTo>
                    <a:pt x="457" y="799"/>
                    <a:pt x="434" y="799"/>
                    <a:pt x="411" y="799"/>
                  </a:cubicBezTo>
                  <a:cubicBezTo>
                    <a:pt x="388" y="776"/>
                    <a:pt x="365" y="753"/>
                    <a:pt x="343" y="731"/>
                  </a:cubicBezTo>
                  <a:cubicBezTo>
                    <a:pt x="320" y="708"/>
                    <a:pt x="297" y="685"/>
                    <a:pt x="274" y="639"/>
                  </a:cubicBezTo>
                  <a:cubicBezTo>
                    <a:pt x="251" y="571"/>
                    <a:pt x="228" y="479"/>
                    <a:pt x="206" y="411"/>
                  </a:cubicBezTo>
                  <a:cubicBezTo>
                    <a:pt x="183" y="297"/>
                    <a:pt x="160" y="183"/>
                    <a:pt x="160" y="69"/>
                  </a:cubicBezTo>
                  <a:cubicBezTo>
                    <a:pt x="160" y="46"/>
                    <a:pt x="114" y="0"/>
                    <a:pt x="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9998;p58">
              <a:extLst>
                <a:ext uri="{FF2B5EF4-FFF2-40B4-BE49-F238E27FC236}">
                  <a16:creationId xmlns:a16="http://schemas.microsoft.com/office/drawing/2014/main" id="{E44539F7-9302-421B-7069-5E6745CDE71C}"/>
                </a:ext>
              </a:extLst>
            </p:cNvPr>
            <p:cNvSpPr/>
            <p:nvPr/>
          </p:nvSpPr>
          <p:spPr>
            <a:xfrm>
              <a:off x="5363576" y="3917840"/>
              <a:ext cx="73150" cy="47385"/>
            </a:xfrm>
            <a:custGeom>
              <a:avLst/>
              <a:gdLst/>
              <a:ahLst/>
              <a:cxnLst/>
              <a:rect l="l" t="t" r="r" b="b"/>
              <a:pathLst>
                <a:path w="1553" h="1006" extrusionOk="0">
                  <a:moveTo>
                    <a:pt x="201" y="238"/>
                  </a:moveTo>
                  <a:lnTo>
                    <a:pt x="201" y="238"/>
                  </a:lnTo>
                  <a:cubicBezTo>
                    <a:pt x="203" y="242"/>
                    <a:pt x="204" y="247"/>
                    <a:pt x="206" y="252"/>
                  </a:cubicBezTo>
                  <a:cubicBezTo>
                    <a:pt x="206" y="252"/>
                    <a:pt x="206" y="244"/>
                    <a:pt x="201" y="238"/>
                  </a:cubicBezTo>
                  <a:close/>
                  <a:moveTo>
                    <a:pt x="334" y="644"/>
                  </a:moveTo>
                  <a:cubicBezTo>
                    <a:pt x="337" y="651"/>
                    <a:pt x="340" y="657"/>
                    <a:pt x="343" y="663"/>
                  </a:cubicBezTo>
                  <a:cubicBezTo>
                    <a:pt x="343" y="653"/>
                    <a:pt x="339" y="647"/>
                    <a:pt x="334" y="644"/>
                  </a:cubicBezTo>
                  <a:close/>
                  <a:moveTo>
                    <a:pt x="69" y="1"/>
                  </a:moveTo>
                  <a:cubicBezTo>
                    <a:pt x="23" y="1"/>
                    <a:pt x="0" y="47"/>
                    <a:pt x="0" y="92"/>
                  </a:cubicBezTo>
                  <a:cubicBezTo>
                    <a:pt x="23" y="229"/>
                    <a:pt x="69" y="366"/>
                    <a:pt x="92" y="503"/>
                  </a:cubicBezTo>
                  <a:cubicBezTo>
                    <a:pt x="137" y="594"/>
                    <a:pt x="160" y="686"/>
                    <a:pt x="229" y="777"/>
                  </a:cubicBezTo>
                  <a:cubicBezTo>
                    <a:pt x="297" y="891"/>
                    <a:pt x="411" y="1005"/>
                    <a:pt x="548" y="1005"/>
                  </a:cubicBezTo>
                  <a:cubicBezTo>
                    <a:pt x="708" y="1005"/>
                    <a:pt x="868" y="937"/>
                    <a:pt x="982" y="846"/>
                  </a:cubicBezTo>
                  <a:cubicBezTo>
                    <a:pt x="1073" y="777"/>
                    <a:pt x="1165" y="731"/>
                    <a:pt x="1233" y="663"/>
                  </a:cubicBezTo>
                  <a:cubicBezTo>
                    <a:pt x="1324" y="572"/>
                    <a:pt x="1416" y="503"/>
                    <a:pt x="1507" y="412"/>
                  </a:cubicBezTo>
                  <a:cubicBezTo>
                    <a:pt x="1530" y="412"/>
                    <a:pt x="1553" y="389"/>
                    <a:pt x="1553" y="366"/>
                  </a:cubicBezTo>
                  <a:cubicBezTo>
                    <a:pt x="1553" y="343"/>
                    <a:pt x="1553" y="321"/>
                    <a:pt x="1530" y="321"/>
                  </a:cubicBezTo>
                  <a:cubicBezTo>
                    <a:pt x="1530" y="298"/>
                    <a:pt x="1507" y="275"/>
                    <a:pt x="1484" y="275"/>
                  </a:cubicBezTo>
                  <a:cubicBezTo>
                    <a:pt x="1461" y="275"/>
                    <a:pt x="1438" y="275"/>
                    <a:pt x="1416" y="298"/>
                  </a:cubicBezTo>
                  <a:cubicBezTo>
                    <a:pt x="1301" y="389"/>
                    <a:pt x="1187" y="480"/>
                    <a:pt x="1073" y="594"/>
                  </a:cubicBezTo>
                  <a:cubicBezTo>
                    <a:pt x="982" y="663"/>
                    <a:pt x="891" y="731"/>
                    <a:pt x="777" y="777"/>
                  </a:cubicBezTo>
                  <a:cubicBezTo>
                    <a:pt x="731" y="800"/>
                    <a:pt x="685" y="823"/>
                    <a:pt x="640" y="846"/>
                  </a:cubicBezTo>
                  <a:lnTo>
                    <a:pt x="571" y="846"/>
                  </a:lnTo>
                  <a:cubicBezTo>
                    <a:pt x="548" y="846"/>
                    <a:pt x="525" y="846"/>
                    <a:pt x="503" y="823"/>
                  </a:cubicBezTo>
                  <a:lnTo>
                    <a:pt x="480" y="823"/>
                  </a:lnTo>
                  <a:cubicBezTo>
                    <a:pt x="457" y="800"/>
                    <a:pt x="434" y="777"/>
                    <a:pt x="411" y="754"/>
                  </a:cubicBezTo>
                  <a:cubicBezTo>
                    <a:pt x="366" y="731"/>
                    <a:pt x="343" y="686"/>
                    <a:pt x="320" y="640"/>
                  </a:cubicBezTo>
                  <a:lnTo>
                    <a:pt x="320" y="640"/>
                  </a:lnTo>
                  <a:cubicBezTo>
                    <a:pt x="320" y="640"/>
                    <a:pt x="327" y="640"/>
                    <a:pt x="334" y="644"/>
                  </a:cubicBezTo>
                  <a:lnTo>
                    <a:pt x="334" y="644"/>
                  </a:lnTo>
                  <a:cubicBezTo>
                    <a:pt x="270" y="512"/>
                    <a:pt x="227" y="360"/>
                    <a:pt x="183" y="229"/>
                  </a:cubicBezTo>
                  <a:cubicBezTo>
                    <a:pt x="193" y="229"/>
                    <a:pt x="198" y="233"/>
                    <a:pt x="201" y="238"/>
                  </a:cubicBezTo>
                  <a:lnTo>
                    <a:pt x="201" y="238"/>
                  </a:lnTo>
                  <a:cubicBezTo>
                    <a:pt x="183" y="177"/>
                    <a:pt x="181" y="133"/>
                    <a:pt x="160" y="69"/>
                  </a:cubicBezTo>
                  <a:cubicBezTo>
                    <a:pt x="160" y="47"/>
                    <a:pt x="160" y="24"/>
                    <a:pt x="137" y="24"/>
                  </a:cubicBezTo>
                  <a:cubicBezTo>
                    <a:pt x="115" y="1"/>
                    <a:pt x="92"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9999;p58">
              <a:extLst>
                <a:ext uri="{FF2B5EF4-FFF2-40B4-BE49-F238E27FC236}">
                  <a16:creationId xmlns:a16="http://schemas.microsoft.com/office/drawing/2014/main" id="{32B7AC6D-0258-A4C7-E7FB-4C4DE5C7E495}"/>
                </a:ext>
              </a:extLst>
            </p:cNvPr>
            <p:cNvSpPr/>
            <p:nvPr/>
          </p:nvSpPr>
          <p:spPr>
            <a:xfrm>
              <a:off x="5519493" y="3958727"/>
              <a:ext cx="66697" cy="39802"/>
            </a:xfrm>
            <a:custGeom>
              <a:avLst/>
              <a:gdLst/>
              <a:ahLst/>
              <a:cxnLst/>
              <a:rect l="l" t="t" r="r" b="b"/>
              <a:pathLst>
                <a:path w="1416" h="845" extrusionOk="0">
                  <a:moveTo>
                    <a:pt x="114" y="0"/>
                  </a:moveTo>
                  <a:cubicBezTo>
                    <a:pt x="69" y="0"/>
                    <a:pt x="23" y="46"/>
                    <a:pt x="23" y="69"/>
                  </a:cubicBezTo>
                  <a:cubicBezTo>
                    <a:pt x="0" y="274"/>
                    <a:pt x="0" y="480"/>
                    <a:pt x="114" y="662"/>
                  </a:cubicBezTo>
                  <a:cubicBezTo>
                    <a:pt x="160" y="731"/>
                    <a:pt x="206" y="776"/>
                    <a:pt x="274" y="799"/>
                  </a:cubicBezTo>
                  <a:cubicBezTo>
                    <a:pt x="343" y="845"/>
                    <a:pt x="411" y="845"/>
                    <a:pt x="479" y="845"/>
                  </a:cubicBezTo>
                  <a:cubicBezTo>
                    <a:pt x="571" y="845"/>
                    <a:pt x="639" y="822"/>
                    <a:pt x="708" y="799"/>
                  </a:cubicBezTo>
                  <a:cubicBezTo>
                    <a:pt x="799" y="754"/>
                    <a:pt x="890" y="708"/>
                    <a:pt x="959" y="662"/>
                  </a:cubicBezTo>
                  <a:cubicBezTo>
                    <a:pt x="1119" y="571"/>
                    <a:pt x="1278" y="434"/>
                    <a:pt x="1392" y="297"/>
                  </a:cubicBezTo>
                  <a:cubicBezTo>
                    <a:pt x="1415" y="274"/>
                    <a:pt x="1415" y="206"/>
                    <a:pt x="1392" y="183"/>
                  </a:cubicBezTo>
                  <a:cubicBezTo>
                    <a:pt x="1374" y="173"/>
                    <a:pt x="1355" y="168"/>
                    <a:pt x="1337" y="168"/>
                  </a:cubicBezTo>
                  <a:cubicBezTo>
                    <a:pt x="1313" y="168"/>
                    <a:pt x="1292" y="179"/>
                    <a:pt x="1278" y="206"/>
                  </a:cubicBezTo>
                  <a:cubicBezTo>
                    <a:pt x="1233" y="251"/>
                    <a:pt x="1187" y="297"/>
                    <a:pt x="1141" y="343"/>
                  </a:cubicBezTo>
                  <a:cubicBezTo>
                    <a:pt x="1027" y="434"/>
                    <a:pt x="913" y="502"/>
                    <a:pt x="799" y="571"/>
                  </a:cubicBezTo>
                  <a:cubicBezTo>
                    <a:pt x="731" y="617"/>
                    <a:pt x="662" y="639"/>
                    <a:pt x="571" y="662"/>
                  </a:cubicBezTo>
                  <a:cubicBezTo>
                    <a:pt x="548" y="685"/>
                    <a:pt x="502" y="685"/>
                    <a:pt x="457" y="685"/>
                  </a:cubicBezTo>
                  <a:cubicBezTo>
                    <a:pt x="411" y="685"/>
                    <a:pt x="388" y="685"/>
                    <a:pt x="365" y="662"/>
                  </a:cubicBezTo>
                  <a:cubicBezTo>
                    <a:pt x="343" y="662"/>
                    <a:pt x="343" y="662"/>
                    <a:pt x="320" y="639"/>
                  </a:cubicBezTo>
                  <a:cubicBezTo>
                    <a:pt x="297" y="639"/>
                    <a:pt x="297" y="617"/>
                    <a:pt x="274" y="617"/>
                  </a:cubicBezTo>
                  <a:cubicBezTo>
                    <a:pt x="251" y="594"/>
                    <a:pt x="251" y="571"/>
                    <a:pt x="228" y="548"/>
                  </a:cubicBezTo>
                  <a:cubicBezTo>
                    <a:pt x="228" y="525"/>
                    <a:pt x="206" y="480"/>
                    <a:pt x="206" y="434"/>
                  </a:cubicBezTo>
                  <a:cubicBezTo>
                    <a:pt x="183" y="366"/>
                    <a:pt x="183" y="297"/>
                    <a:pt x="183" y="206"/>
                  </a:cubicBezTo>
                  <a:cubicBezTo>
                    <a:pt x="183" y="183"/>
                    <a:pt x="183" y="137"/>
                    <a:pt x="183" y="92"/>
                  </a:cubicBezTo>
                  <a:cubicBezTo>
                    <a:pt x="183" y="69"/>
                    <a:pt x="160" y="23"/>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10000;p58">
              <a:extLst>
                <a:ext uri="{FF2B5EF4-FFF2-40B4-BE49-F238E27FC236}">
                  <a16:creationId xmlns:a16="http://schemas.microsoft.com/office/drawing/2014/main" id="{38D376DB-90CB-DEA1-A73F-9FDF62AC8EBC}"/>
                </a:ext>
              </a:extLst>
            </p:cNvPr>
            <p:cNvSpPr/>
            <p:nvPr/>
          </p:nvSpPr>
          <p:spPr>
            <a:xfrm>
              <a:off x="5423776" y="3993113"/>
              <a:ext cx="67780" cy="39849"/>
            </a:xfrm>
            <a:custGeom>
              <a:avLst/>
              <a:gdLst/>
              <a:ahLst/>
              <a:cxnLst/>
              <a:rect l="l" t="t" r="r" b="b"/>
              <a:pathLst>
                <a:path w="1439" h="846" extrusionOk="0">
                  <a:moveTo>
                    <a:pt x="92" y="1"/>
                  </a:moveTo>
                  <a:cubicBezTo>
                    <a:pt x="46" y="1"/>
                    <a:pt x="1" y="46"/>
                    <a:pt x="23" y="92"/>
                  </a:cubicBezTo>
                  <a:cubicBezTo>
                    <a:pt x="23" y="206"/>
                    <a:pt x="46" y="343"/>
                    <a:pt x="92" y="457"/>
                  </a:cubicBezTo>
                  <a:cubicBezTo>
                    <a:pt x="115" y="526"/>
                    <a:pt x="160" y="617"/>
                    <a:pt x="206" y="686"/>
                  </a:cubicBezTo>
                  <a:cubicBezTo>
                    <a:pt x="252" y="731"/>
                    <a:pt x="297" y="777"/>
                    <a:pt x="366" y="800"/>
                  </a:cubicBezTo>
                  <a:cubicBezTo>
                    <a:pt x="434" y="845"/>
                    <a:pt x="503" y="845"/>
                    <a:pt x="571" y="845"/>
                  </a:cubicBezTo>
                  <a:cubicBezTo>
                    <a:pt x="640" y="822"/>
                    <a:pt x="731" y="800"/>
                    <a:pt x="777" y="777"/>
                  </a:cubicBezTo>
                  <a:cubicBezTo>
                    <a:pt x="868" y="754"/>
                    <a:pt x="937" y="708"/>
                    <a:pt x="1005" y="663"/>
                  </a:cubicBezTo>
                  <a:cubicBezTo>
                    <a:pt x="1073" y="594"/>
                    <a:pt x="1142" y="526"/>
                    <a:pt x="1210" y="480"/>
                  </a:cubicBezTo>
                  <a:cubicBezTo>
                    <a:pt x="1279" y="412"/>
                    <a:pt x="1347" y="320"/>
                    <a:pt x="1416" y="252"/>
                  </a:cubicBezTo>
                  <a:cubicBezTo>
                    <a:pt x="1439" y="206"/>
                    <a:pt x="1439" y="161"/>
                    <a:pt x="1393" y="138"/>
                  </a:cubicBezTo>
                  <a:cubicBezTo>
                    <a:pt x="1382" y="126"/>
                    <a:pt x="1364" y="121"/>
                    <a:pt x="1347" y="121"/>
                  </a:cubicBezTo>
                  <a:cubicBezTo>
                    <a:pt x="1330" y="121"/>
                    <a:pt x="1313" y="126"/>
                    <a:pt x="1302" y="138"/>
                  </a:cubicBezTo>
                  <a:cubicBezTo>
                    <a:pt x="1210" y="229"/>
                    <a:pt x="1119" y="343"/>
                    <a:pt x="1028" y="412"/>
                  </a:cubicBezTo>
                  <a:lnTo>
                    <a:pt x="1051" y="412"/>
                  </a:lnTo>
                  <a:cubicBezTo>
                    <a:pt x="959" y="480"/>
                    <a:pt x="868" y="571"/>
                    <a:pt x="754" y="617"/>
                  </a:cubicBezTo>
                  <a:cubicBezTo>
                    <a:pt x="708" y="640"/>
                    <a:pt x="663" y="663"/>
                    <a:pt x="617" y="663"/>
                  </a:cubicBezTo>
                  <a:cubicBezTo>
                    <a:pt x="571" y="686"/>
                    <a:pt x="548" y="686"/>
                    <a:pt x="526" y="686"/>
                  </a:cubicBezTo>
                  <a:cubicBezTo>
                    <a:pt x="503" y="686"/>
                    <a:pt x="480" y="686"/>
                    <a:pt x="457" y="663"/>
                  </a:cubicBezTo>
                  <a:cubicBezTo>
                    <a:pt x="434" y="663"/>
                    <a:pt x="412" y="663"/>
                    <a:pt x="389" y="640"/>
                  </a:cubicBezTo>
                  <a:cubicBezTo>
                    <a:pt x="366" y="640"/>
                    <a:pt x="366" y="617"/>
                    <a:pt x="343" y="594"/>
                  </a:cubicBezTo>
                  <a:cubicBezTo>
                    <a:pt x="320" y="571"/>
                    <a:pt x="297" y="549"/>
                    <a:pt x="275" y="503"/>
                  </a:cubicBezTo>
                  <a:cubicBezTo>
                    <a:pt x="252" y="434"/>
                    <a:pt x="229" y="366"/>
                    <a:pt x="206" y="297"/>
                  </a:cubicBezTo>
                  <a:cubicBezTo>
                    <a:pt x="183" y="229"/>
                    <a:pt x="183" y="161"/>
                    <a:pt x="183" y="69"/>
                  </a:cubicBezTo>
                  <a:cubicBezTo>
                    <a:pt x="160" y="46"/>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10001;p58">
              <a:extLst>
                <a:ext uri="{FF2B5EF4-FFF2-40B4-BE49-F238E27FC236}">
                  <a16:creationId xmlns:a16="http://schemas.microsoft.com/office/drawing/2014/main" id="{9034BA56-B58D-3149-D684-5D27C0DB56D8}"/>
                </a:ext>
              </a:extLst>
            </p:cNvPr>
            <p:cNvSpPr/>
            <p:nvPr/>
          </p:nvSpPr>
          <p:spPr>
            <a:xfrm>
              <a:off x="5349586" y="3717884"/>
              <a:ext cx="66697" cy="44559"/>
            </a:xfrm>
            <a:custGeom>
              <a:avLst/>
              <a:gdLst/>
              <a:ahLst/>
              <a:cxnLst/>
              <a:rect l="l" t="t" r="r" b="b"/>
              <a:pathLst>
                <a:path w="1416" h="946" extrusionOk="0">
                  <a:moveTo>
                    <a:pt x="115" y="0"/>
                  </a:moveTo>
                  <a:cubicBezTo>
                    <a:pt x="115" y="0"/>
                    <a:pt x="92" y="0"/>
                    <a:pt x="69" y="23"/>
                  </a:cubicBezTo>
                  <a:cubicBezTo>
                    <a:pt x="46" y="23"/>
                    <a:pt x="46" y="46"/>
                    <a:pt x="46" y="69"/>
                  </a:cubicBezTo>
                  <a:cubicBezTo>
                    <a:pt x="24" y="183"/>
                    <a:pt x="1" y="297"/>
                    <a:pt x="1" y="411"/>
                  </a:cubicBezTo>
                  <a:cubicBezTo>
                    <a:pt x="1" y="503"/>
                    <a:pt x="24" y="594"/>
                    <a:pt x="69" y="685"/>
                  </a:cubicBezTo>
                  <a:cubicBezTo>
                    <a:pt x="92" y="754"/>
                    <a:pt x="138" y="822"/>
                    <a:pt x="206" y="868"/>
                  </a:cubicBezTo>
                  <a:cubicBezTo>
                    <a:pt x="275" y="913"/>
                    <a:pt x="343" y="936"/>
                    <a:pt x="412" y="936"/>
                  </a:cubicBezTo>
                  <a:cubicBezTo>
                    <a:pt x="438" y="943"/>
                    <a:pt x="465" y="946"/>
                    <a:pt x="491" y="946"/>
                  </a:cubicBezTo>
                  <a:cubicBezTo>
                    <a:pt x="554" y="946"/>
                    <a:pt x="614" y="930"/>
                    <a:pt x="663" y="913"/>
                  </a:cubicBezTo>
                  <a:cubicBezTo>
                    <a:pt x="754" y="913"/>
                    <a:pt x="845" y="868"/>
                    <a:pt x="914" y="845"/>
                  </a:cubicBezTo>
                  <a:cubicBezTo>
                    <a:pt x="1096" y="754"/>
                    <a:pt x="1256" y="617"/>
                    <a:pt x="1416" y="480"/>
                  </a:cubicBezTo>
                  <a:cubicBezTo>
                    <a:pt x="1416" y="457"/>
                    <a:pt x="1416" y="434"/>
                    <a:pt x="1416" y="411"/>
                  </a:cubicBezTo>
                  <a:cubicBezTo>
                    <a:pt x="1416" y="389"/>
                    <a:pt x="1416" y="366"/>
                    <a:pt x="1393" y="366"/>
                  </a:cubicBezTo>
                  <a:cubicBezTo>
                    <a:pt x="1370" y="343"/>
                    <a:pt x="1347" y="343"/>
                    <a:pt x="1325" y="343"/>
                  </a:cubicBezTo>
                  <a:cubicBezTo>
                    <a:pt x="1302" y="343"/>
                    <a:pt x="1302" y="366"/>
                    <a:pt x="1279" y="389"/>
                  </a:cubicBezTo>
                  <a:cubicBezTo>
                    <a:pt x="1279" y="389"/>
                    <a:pt x="1256" y="389"/>
                    <a:pt x="1256" y="411"/>
                  </a:cubicBezTo>
                  <a:cubicBezTo>
                    <a:pt x="1165" y="480"/>
                    <a:pt x="1074" y="571"/>
                    <a:pt x="982" y="617"/>
                  </a:cubicBezTo>
                  <a:cubicBezTo>
                    <a:pt x="891" y="685"/>
                    <a:pt x="800" y="731"/>
                    <a:pt x="708" y="754"/>
                  </a:cubicBezTo>
                  <a:cubicBezTo>
                    <a:pt x="640" y="777"/>
                    <a:pt x="594" y="777"/>
                    <a:pt x="526" y="777"/>
                  </a:cubicBezTo>
                  <a:lnTo>
                    <a:pt x="412" y="777"/>
                  </a:lnTo>
                  <a:cubicBezTo>
                    <a:pt x="366" y="754"/>
                    <a:pt x="343" y="754"/>
                    <a:pt x="320" y="754"/>
                  </a:cubicBezTo>
                  <a:cubicBezTo>
                    <a:pt x="297" y="731"/>
                    <a:pt x="297" y="708"/>
                    <a:pt x="275" y="708"/>
                  </a:cubicBezTo>
                  <a:cubicBezTo>
                    <a:pt x="252" y="685"/>
                    <a:pt x="229" y="662"/>
                    <a:pt x="229" y="640"/>
                  </a:cubicBezTo>
                  <a:cubicBezTo>
                    <a:pt x="206" y="617"/>
                    <a:pt x="206" y="594"/>
                    <a:pt x="183" y="571"/>
                  </a:cubicBezTo>
                  <a:cubicBezTo>
                    <a:pt x="183" y="525"/>
                    <a:pt x="161" y="480"/>
                    <a:pt x="161" y="411"/>
                  </a:cubicBezTo>
                  <a:cubicBezTo>
                    <a:pt x="161" y="297"/>
                    <a:pt x="183" y="183"/>
                    <a:pt x="206" y="92"/>
                  </a:cubicBezTo>
                  <a:cubicBezTo>
                    <a:pt x="206" y="69"/>
                    <a:pt x="206" y="46"/>
                    <a:pt x="183" y="23"/>
                  </a:cubicBezTo>
                  <a:cubicBezTo>
                    <a:pt x="183" y="0"/>
                    <a:pt x="161" y="0"/>
                    <a:pt x="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10002;p58">
              <a:extLst>
                <a:ext uri="{FF2B5EF4-FFF2-40B4-BE49-F238E27FC236}">
                  <a16:creationId xmlns:a16="http://schemas.microsoft.com/office/drawing/2014/main" id="{EFD6EEA4-ECB0-613B-22A9-92E7BA4D2AFD}"/>
                </a:ext>
              </a:extLst>
            </p:cNvPr>
            <p:cNvSpPr/>
            <p:nvPr/>
          </p:nvSpPr>
          <p:spPr>
            <a:xfrm>
              <a:off x="5495799" y="3754437"/>
              <a:ext cx="71031" cy="50353"/>
            </a:xfrm>
            <a:custGeom>
              <a:avLst/>
              <a:gdLst/>
              <a:ahLst/>
              <a:cxnLst/>
              <a:rect l="l" t="t" r="r" b="b"/>
              <a:pathLst>
                <a:path w="1508" h="1069" extrusionOk="0">
                  <a:moveTo>
                    <a:pt x="115" y="1"/>
                  </a:moveTo>
                  <a:cubicBezTo>
                    <a:pt x="69" y="1"/>
                    <a:pt x="24" y="46"/>
                    <a:pt x="24" y="69"/>
                  </a:cubicBezTo>
                  <a:cubicBezTo>
                    <a:pt x="1" y="297"/>
                    <a:pt x="1" y="548"/>
                    <a:pt x="115" y="754"/>
                  </a:cubicBezTo>
                  <a:cubicBezTo>
                    <a:pt x="161" y="822"/>
                    <a:pt x="206" y="891"/>
                    <a:pt x="275" y="959"/>
                  </a:cubicBezTo>
                  <a:cubicBezTo>
                    <a:pt x="343" y="1005"/>
                    <a:pt x="412" y="1028"/>
                    <a:pt x="503" y="1051"/>
                  </a:cubicBezTo>
                  <a:cubicBezTo>
                    <a:pt x="546" y="1063"/>
                    <a:pt x="590" y="1068"/>
                    <a:pt x="636" y="1068"/>
                  </a:cubicBezTo>
                  <a:cubicBezTo>
                    <a:pt x="759" y="1068"/>
                    <a:pt x="888" y="1026"/>
                    <a:pt x="1005" y="959"/>
                  </a:cubicBezTo>
                  <a:cubicBezTo>
                    <a:pt x="1188" y="845"/>
                    <a:pt x="1348" y="685"/>
                    <a:pt x="1485" y="503"/>
                  </a:cubicBezTo>
                  <a:cubicBezTo>
                    <a:pt x="1507" y="457"/>
                    <a:pt x="1507" y="411"/>
                    <a:pt x="1462" y="389"/>
                  </a:cubicBezTo>
                  <a:cubicBezTo>
                    <a:pt x="1452" y="379"/>
                    <a:pt x="1435" y="374"/>
                    <a:pt x="1416" y="374"/>
                  </a:cubicBezTo>
                  <a:cubicBezTo>
                    <a:pt x="1390" y="374"/>
                    <a:pt x="1361" y="385"/>
                    <a:pt x="1348" y="411"/>
                  </a:cubicBezTo>
                  <a:cubicBezTo>
                    <a:pt x="1302" y="480"/>
                    <a:pt x="1256" y="548"/>
                    <a:pt x="1188" y="617"/>
                  </a:cubicBezTo>
                  <a:cubicBezTo>
                    <a:pt x="1119" y="685"/>
                    <a:pt x="1051" y="754"/>
                    <a:pt x="960" y="799"/>
                  </a:cubicBezTo>
                  <a:cubicBezTo>
                    <a:pt x="914" y="845"/>
                    <a:pt x="846" y="868"/>
                    <a:pt x="777" y="891"/>
                  </a:cubicBezTo>
                  <a:cubicBezTo>
                    <a:pt x="731" y="891"/>
                    <a:pt x="686" y="914"/>
                    <a:pt x="640" y="914"/>
                  </a:cubicBezTo>
                  <a:cubicBezTo>
                    <a:pt x="594" y="914"/>
                    <a:pt x="572" y="914"/>
                    <a:pt x="526" y="891"/>
                  </a:cubicBezTo>
                  <a:cubicBezTo>
                    <a:pt x="503" y="891"/>
                    <a:pt x="457" y="868"/>
                    <a:pt x="435" y="868"/>
                  </a:cubicBezTo>
                  <a:cubicBezTo>
                    <a:pt x="412" y="845"/>
                    <a:pt x="366" y="822"/>
                    <a:pt x="343" y="799"/>
                  </a:cubicBezTo>
                  <a:cubicBezTo>
                    <a:pt x="321" y="777"/>
                    <a:pt x="298" y="754"/>
                    <a:pt x="275" y="708"/>
                  </a:cubicBezTo>
                  <a:cubicBezTo>
                    <a:pt x="252" y="662"/>
                    <a:pt x="229" y="617"/>
                    <a:pt x="206" y="571"/>
                  </a:cubicBezTo>
                  <a:cubicBezTo>
                    <a:pt x="184" y="480"/>
                    <a:pt x="184" y="389"/>
                    <a:pt x="184" y="320"/>
                  </a:cubicBezTo>
                  <a:cubicBezTo>
                    <a:pt x="184" y="229"/>
                    <a:pt x="184" y="160"/>
                    <a:pt x="184" y="92"/>
                  </a:cubicBezTo>
                  <a:cubicBezTo>
                    <a:pt x="184" y="46"/>
                    <a:pt x="161"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10003;p58">
              <a:extLst>
                <a:ext uri="{FF2B5EF4-FFF2-40B4-BE49-F238E27FC236}">
                  <a16:creationId xmlns:a16="http://schemas.microsoft.com/office/drawing/2014/main" id="{FF762877-9E9C-BD89-CCBB-57A9A2809103}"/>
                </a:ext>
              </a:extLst>
            </p:cNvPr>
            <p:cNvSpPr/>
            <p:nvPr/>
          </p:nvSpPr>
          <p:spPr>
            <a:xfrm>
              <a:off x="5621616" y="3795276"/>
              <a:ext cx="57041" cy="49505"/>
            </a:xfrm>
            <a:custGeom>
              <a:avLst/>
              <a:gdLst/>
              <a:ahLst/>
              <a:cxnLst/>
              <a:rect l="l" t="t" r="r" b="b"/>
              <a:pathLst>
                <a:path w="1211" h="1051" extrusionOk="0">
                  <a:moveTo>
                    <a:pt x="92" y="1"/>
                  </a:moveTo>
                  <a:cubicBezTo>
                    <a:pt x="46" y="1"/>
                    <a:pt x="1" y="47"/>
                    <a:pt x="23" y="92"/>
                  </a:cubicBezTo>
                  <a:cubicBezTo>
                    <a:pt x="46" y="252"/>
                    <a:pt x="92" y="412"/>
                    <a:pt x="137" y="572"/>
                  </a:cubicBezTo>
                  <a:cubicBezTo>
                    <a:pt x="183" y="640"/>
                    <a:pt x="206" y="708"/>
                    <a:pt x="252" y="777"/>
                  </a:cubicBezTo>
                  <a:cubicBezTo>
                    <a:pt x="297" y="845"/>
                    <a:pt x="343" y="891"/>
                    <a:pt x="389" y="937"/>
                  </a:cubicBezTo>
                  <a:cubicBezTo>
                    <a:pt x="434" y="982"/>
                    <a:pt x="503" y="1005"/>
                    <a:pt x="548" y="1028"/>
                  </a:cubicBezTo>
                  <a:cubicBezTo>
                    <a:pt x="617" y="1051"/>
                    <a:pt x="685" y="1051"/>
                    <a:pt x="754" y="1051"/>
                  </a:cubicBezTo>
                  <a:cubicBezTo>
                    <a:pt x="822" y="1028"/>
                    <a:pt x="891" y="982"/>
                    <a:pt x="959" y="937"/>
                  </a:cubicBezTo>
                  <a:cubicBezTo>
                    <a:pt x="1050" y="891"/>
                    <a:pt x="1119" y="800"/>
                    <a:pt x="1187" y="731"/>
                  </a:cubicBezTo>
                  <a:cubicBezTo>
                    <a:pt x="1210" y="686"/>
                    <a:pt x="1187" y="640"/>
                    <a:pt x="1165" y="617"/>
                  </a:cubicBezTo>
                  <a:cubicBezTo>
                    <a:pt x="1146" y="608"/>
                    <a:pt x="1127" y="602"/>
                    <a:pt x="1110" y="602"/>
                  </a:cubicBezTo>
                  <a:cubicBezTo>
                    <a:pt x="1085" y="602"/>
                    <a:pt x="1064" y="613"/>
                    <a:pt x="1050" y="640"/>
                  </a:cubicBezTo>
                  <a:cubicBezTo>
                    <a:pt x="1028" y="663"/>
                    <a:pt x="1005" y="686"/>
                    <a:pt x="982" y="708"/>
                  </a:cubicBezTo>
                  <a:cubicBezTo>
                    <a:pt x="936" y="754"/>
                    <a:pt x="891" y="800"/>
                    <a:pt x="822" y="845"/>
                  </a:cubicBezTo>
                  <a:cubicBezTo>
                    <a:pt x="799" y="845"/>
                    <a:pt x="777" y="868"/>
                    <a:pt x="754" y="891"/>
                  </a:cubicBezTo>
                  <a:lnTo>
                    <a:pt x="617" y="891"/>
                  </a:lnTo>
                  <a:cubicBezTo>
                    <a:pt x="594" y="891"/>
                    <a:pt x="571" y="868"/>
                    <a:pt x="548" y="868"/>
                  </a:cubicBezTo>
                  <a:cubicBezTo>
                    <a:pt x="526" y="845"/>
                    <a:pt x="503" y="823"/>
                    <a:pt x="480" y="800"/>
                  </a:cubicBezTo>
                  <a:cubicBezTo>
                    <a:pt x="434" y="777"/>
                    <a:pt x="411" y="731"/>
                    <a:pt x="389" y="686"/>
                  </a:cubicBezTo>
                  <a:cubicBezTo>
                    <a:pt x="320" y="572"/>
                    <a:pt x="274" y="457"/>
                    <a:pt x="229" y="343"/>
                  </a:cubicBezTo>
                  <a:cubicBezTo>
                    <a:pt x="229" y="343"/>
                    <a:pt x="229" y="366"/>
                    <a:pt x="229" y="366"/>
                  </a:cubicBezTo>
                  <a:cubicBezTo>
                    <a:pt x="206" y="275"/>
                    <a:pt x="183" y="161"/>
                    <a:pt x="183" y="69"/>
                  </a:cubicBezTo>
                  <a:cubicBezTo>
                    <a:pt x="160" y="24"/>
                    <a:pt x="137"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10004;p58">
              <a:extLst>
                <a:ext uri="{FF2B5EF4-FFF2-40B4-BE49-F238E27FC236}">
                  <a16:creationId xmlns:a16="http://schemas.microsoft.com/office/drawing/2014/main" id="{15E459B9-DD10-FEED-24CD-68ED91D0808A}"/>
                </a:ext>
              </a:extLst>
            </p:cNvPr>
            <p:cNvSpPr/>
            <p:nvPr/>
          </p:nvSpPr>
          <p:spPr>
            <a:xfrm>
              <a:off x="5985028" y="3553067"/>
              <a:ext cx="64530" cy="42392"/>
            </a:xfrm>
            <a:custGeom>
              <a:avLst/>
              <a:gdLst/>
              <a:ahLst/>
              <a:cxnLst/>
              <a:rect l="l" t="t" r="r" b="b"/>
              <a:pathLst>
                <a:path w="1370" h="900" extrusionOk="0">
                  <a:moveTo>
                    <a:pt x="774" y="0"/>
                  </a:moveTo>
                  <a:cubicBezTo>
                    <a:pt x="738" y="0"/>
                    <a:pt x="700" y="2"/>
                    <a:pt x="662" y="7"/>
                  </a:cubicBezTo>
                  <a:cubicBezTo>
                    <a:pt x="297" y="30"/>
                    <a:pt x="0" y="235"/>
                    <a:pt x="23" y="487"/>
                  </a:cubicBezTo>
                  <a:cubicBezTo>
                    <a:pt x="45" y="723"/>
                    <a:pt x="310" y="899"/>
                    <a:pt x="666" y="899"/>
                  </a:cubicBezTo>
                  <a:cubicBezTo>
                    <a:pt x="687" y="899"/>
                    <a:pt x="709" y="899"/>
                    <a:pt x="731" y="897"/>
                  </a:cubicBezTo>
                  <a:cubicBezTo>
                    <a:pt x="1096" y="875"/>
                    <a:pt x="1370" y="646"/>
                    <a:pt x="1370" y="395"/>
                  </a:cubicBezTo>
                  <a:cubicBezTo>
                    <a:pt x="1350" y="170"/>
                    <a:pt x="1091" y="0"/>
                    <a:pt x="774"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10005;p58">
              <a:extLst>
                <a:ext uri="{FF2B5EF4-FFF2-40B4-BE49-F238E27FC236}">
                  <a16:creationId xmlns:a16="http://schemas.microsoft.com/office/drawing/2014/main" id="{2052D4F2-4A6C-6387-5649-CE2C175D651E}"/>
                </a:ext>
              </a:extLst>
            </p:cNvPr>
            <p:cNvSpPr/>
            <p:nvPr/>
          </p:nvSpPr>
          <p:spPr>
            <a:xfrm>
              <a:off x="5111990" y="3330878"/>
              <a:ext cx="67780" cy="47432"/>
            </a:xfrm>
            <a:custGeom>
              <a:avLst/>
              <a:gdLst/>
              <a:ahLst/>
              <a:cxnLst/>
              <a:rect l="l" t="t" r="r" b="b"/>
              <a:pathLst>
                <a:path w="1439" h="1007" extrusionOk="0">
                  <a:moveTo>
                    <a:pt x="511" y="1"/>
                  </a:moveTo>
                  <a:cubicBezTo>
                    <a:pt x="333" y="1"/>
                    <a:pt x="181" y="72"/>
                    <a:pt x="114" y="205"/>
                  </a:cubicBezTo>
                  <a:cubicBezTo>
                    <a:pt x="0" y="410"/>
                    <a:pt x="183" y="730"/>
                    <a:pt x="525" y="912"/>
                  </a:cubicBezTo>
                  <a:cubicBezTo>
                    <a:pt x="652" y="976"/>
                    <a:pt x="787" y="1007"/>
                    <a:pt x="910" y="1007"/>
                  </a:cubicBezTo>
                  <a:cubicBezTo>
                    <a:pt x="1096" y="1007"/>
                    <a:pt x="1255" y="936"/>
                    <a:pt x="1324" y="798"/>
                  </a:cubicBezTo>
                  <a:cubicBezTo>
                    <a:pt x="1438" y="593"/>
                    <a:pt x="1256" y="273"/>
                    <a:pt x="913" y="114"/>
                  </a:cubicBezTo>
                  <a:cubicBezTo>
                    <a:pt x="780" y="37"/>
                    <a:pt x="639" y="1"/>
                    <a:pt x="511"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8144685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randombar(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7483"/>
        <p:cNvGrpSpPr/>
        <p:nvPr/>
      </p:nvGrpSpPr>
      <p:grpSpPr>
        <a:xfrm>
          <a:off x="0" y="0"/>
          <a:ext cx="0" cy="0"/>
          <a:chOff x="0" y="0"/>
          <a:chExt cx="0" cy="0"/>
        </a:xfrm>
      </p:grpSpPr>
      <p:sp>
        <p:nvSpPr>
          <p:cNvPr id="2" name="TextBox 104">
            <a:extLst>
              <a:ext uri="{FF2B5EF4-FFF2-40B4-BE49-F238E27FC236}">
                <a16:creationId xmlns:a16="http://schemas.microsoft.com/office/drawing/2014/main" id="{152AC15C-9C68-A9B2-4D11-B5E575C397A2}"/>
              </a:ext>
            </a:extLst>
          </p:cNvPr>
          <p:cNvSpPr txBox="1"/>
          <p:nvPr/>
        </p:nvSpPr>
        <p:spPr>
          <a:xfrm>
            <a:off x="2290240" y="2806540"/>
            <a:ext cx="4740572" cy="1200329"/>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7200" b="1" dirty="0">
                <a:solidFill>
                  <a:srgbClr val="D8181D"/>
                </a:solidFill>
                <a:latin typeface="SVN-Caprica Script" pitchFamily="2" charset="0"/>
              </a:rPr>
              <a:t>VẬN DỤNG</a:t>
            </a:r>
          </a:p>
        </p:txBody>
      </p:sp>
      <p:sp>
        <p:nvSpPr>
          <p:cNvPr id="3" name="TextBox 105">
            <a:extLst>
              <a:ext uri="{FF2B5EF4-FFF2-40B4-BE49-F238E27FC236}">
                <a16:creationId xmlns:a16="http://schemas.microsoft.com/office/drawing/2014/main" id="{9324F6A0-11FB-05F4-7618-AB452BB3C6F9}"/>
              </a:ext>
            </a:extLst>
          </p:cNvPr>
          <p:cNvSpPr txBox="1"/>
          <p:nvPr/>
        </p:nvSpPr>
        <p:spPr>
          <a:xfrm>
            <a:off x="2997174" y="1981378"/>
            <a:ext cx="3362255" cy="769441"/>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4400" dirty="0" err="1">
                <a:solidFill>
                  <a:srgbClr val="00B0F0"/>
                </a:solidFill>
                <a:latin typeface="SVN-Caprica Script" pitchFamily="2" charset="0"/>
              </a:rPr>
              <a:t>Hoạt</a:t>
            </a:r>
            <a:r>
              <a:rPr lang="en-US" sz="4400" dirty="0">
                <a:solidFill>
                  <a:srgbClr val="00B0F0"/>
                </a:solidFill>
                <a:latin typeface="SVN-Caprica Script" pitchFamily="2" charset="0"/>
              </a:rPr>
              <a:t> </a:t>
            </a:r>
            <a:r>
              <a:rPr lang="en-US" sz="4400" dirty="0" err="1">
                <a:solidFill>
                  <a:srgbClr val="00B0F0"/>
                </a:solidFill>
                <a:latin typeface="SVN-Caprica Script" pitchFamily="2" charset="0"/>
              </a:rPr>
              <a:t>động</a:t>
            </a:r>
            <a:r>
              <a:rPr lang="en-US" sz="4400" dirty="0">
                <a:solidFill>
                  <a:srgbClr val="00B0F0"/>
                </a:solidFill>
                <a:latin typeface="SVN-Caprica Script" pitchFamily="2" charset="0"/>
              </a:rPr>
              <a:t> 4</a:t>
            </a:r>
          </a:p>
        </p:txBody>
      </p:sp>
      <p:pic>
        <p:nvPicPr>
          <p:cNvPr id="4" name="Picture 3">
            <a:extLst>
              <a:ext uri="{FF2B5EF4-FFF2-40B4-BE49-F238E27FC236}">
                <a16:creationId xmlns:a16="http://schemas.microsoft.com/office/drawing/2014/main" id="{FEEBDD47-9DE5-4854-9631-BE06D45A6678}"/>
              </a:ext>
            </a:extLst>
          </p:cNvPr>
          <p:cNvPicPr>
            <a:picLocks noChangeAspect="1"/>
          </p:cNvPicPr>
          <p:nvPr/>
        </p:nvPicPr>
        <p:blipFill>
          <a:blip r:embed="rId3"/>
          <a:stretch>
            <a:fillRect/>
          </a:stretch>
        </p:blipFill>
        <p:spPr>
          <a:xfrm>
            <a:off x="4001625" y="754389"/>
            <a:ext cx="1200329" cy="1200329"/>
          </a:xfrm>
          <a:prstGeom prst="rect">
            <a:avLst/>
          </a:prstGeom>
        </p:spPr>
      </p:pic>
    </p:spTree>
    <p:extLst>
      <p:ext uri="{BB962C8B-B14F-4D97-AF65-F5344CB8AC3E}">
        <p14:creationId xmlns:p14="http://schemas.microsoft.com/office/powerpoint/2010/main" val="3911109988"/>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4000" t="-11000" r="-14000" b="-11000"/>
          </a:stretch>
        </a:blipFill>
        <a:effectLst/>
      </p:bgPr>
    </p:bg>
    <p:spTree>
      <p:nvGrpSpPr>
        <p:cNvPr id="1" name=""/>
        <p:cNvGrpSpPr/>
        <p:nvPr/>
      </p:nvGrpSpPr>
      <p:grpSpPr>
        <a:xfrm>
          <a:off x="0" y="0"/>
          <a:ext cx="0" cy="0"/>
          <a:chOff x="0" y="0"/>
          <a:chExt cx="0" cy="0"/>
        </a:xfrm>
      </p:grpSpPr>
      <p:grpSp>
        <p:nvGrpSpPr>
          <p:cNvPr id="6" name="Google Shape;7810;p34">
            <a:extLst>
              <a:ext uri="{FF2B5EF4-FFF2-40B4-BE49-F238E27FC236}">
                <a16:creationId xmlns:a16="http://schemas.microsoft.com/office/drawing/2014/main" id="{97C3C100-0F81-558C-4EEB-2BC54FC9B89D}"/>
              </a:ext>
            </a:extLst>
          </p:cNvPr>
          <p:cNvGrpSpPr/>
          <p:nvPr/>
        </p:nvGrpSpPr>
        <p:grpSpPr>
          <a:xfrm>
            <a:off x="6175231" y="623904"/>
            <a:ext cx="4278761" cy="4436653"/>
            <a:chOff x="3995911" y="326724"/>
            <a:chExt cx="4278761" cy="4436653"/>
          </a:xfrm>
        </p:grpSpPr>
        <p:grpSp>
          <p:nvGrpSpPr>
            <p:cNvPr id="7" name="Google Shape;7811;p34">
              <a:extLst>
                <a:ext uri="{FF2B5EF4-FFF2-40B4-BE49-F238E27FC236}">
                  <a16:creationId xmlns:a16="http://schemas.microsoft.com/office/drawing/2014/main" id="{887CE99A-33FD-734F-D899-53FF702466ED}"/>
                </a:ext>
              </a:extLst>
            </p:cNvPr>
            <p:cNvGrpSpPr/>
            <p:nvPr/>
          </p:nvGrpSpPr>
          <p:grpSpPr>
            <a:xfrm>
              <a:off x="5581590" y="326724"/>
              <a:ext cx="1319367" cy="1525781"/>
              <a:chOff x="5531300" y="3305725"/>
              <a:chExt cx="703625" cy="813750"/>
            </a:xfrm>
          </p:grpSpPr>
          <p:sp>
            <p:nvSpPr>
              <p:cNvPr id="258" name="Google Shape;7812;p34">
                <a:extLst>
                  <a:ext uri="{FF2B5EF4-FFF2-40B4-BE49-F238E27FC236}">
                    <a16:creationId xmlns:a16="http://schemas.microsoft.com/office/drawing/2014/main" id="{0DF62D65-106C-AE9C-CDAC-868246BCBCBF}"/>
                  </a:ext>
                </a:extLst>
              </p:cNvPr>
              <p:cNvSpPr/>
              <p:nvPr/>
            </p:nvSpPr>
            <p:spPr>
              <a:xfrm>
                <a:off x="5531300" y="3305725"/>
                <a:ext cx="703625" cy="813750"/>
              </a:xfrm>
              <a:custGeom>
                <a:avLst/>
                <a:gdLst/>
                <a:ahLst/>
                <a:cxnLst/>
                <a:rect l="l" t="t" r="r" b="b"/>
                <a:pathLst>
                  <a:path w="28145" h="32550" extrusionOk="0">
                    <a:moveTo>
                      <a:pt x="17645" y="0"/>
                    </a:moveTo>
                    <a:cubicBezTo>
                      <a:pt x="17485" y="0"/>
                      <a:pt x="17325" y="23"/>
                      <a:pt x="17165" y="46"/>
                    </a:cubicBezTo>
                    <a:cubicBezTo>
                      <a:pt x="16960" y="69"/>
                      <a:pt x="16777" y="137"/>
                      <a:pt x="16640" y="183"/>
                    </a:cubicBezTo>
                    <a:cubicBezTo>
                      <a:pt x="16298" y="297"/>
                      <a:pt x="15978" y="480"/>
                      <a:pt x="15682" y="708"/>
                    </a:cubicBezTo>
                    <a:cubicBezTo>
                      <a:pt x="15636" y="753"/>
                      <a:pt x="15590" y="799"/>
                      <a:pt x="15545" y="845"/>
                    </a:cubicBezTo>
                    <a:cubicBezTo>
                      <a:pt x="15545" y="845"/>
                      <a:pt x="1507" y="4520"/>
                      <a:pt x="1484" y="4520"/>
                    </a:cubicBezTo>
                    <a:cubicBezTo>
                      <a:pt x="891" y="4679"/>
                      <a:pt x="411" y="5113"/>
                      <a:pt x="183" y="5661"/>
                    </a:cubicBezTo>
                    <a:cubicBezTo>
                      <a:pt x="137" y="5752"/>
                      <a:pt x="92" y="5866"/>
                      <a:pt x="69" y="5958"/>
                    </a:cubicBezTo>
                    <a:cubicBezTo>
                      <a:pt x="69" y="5958"/>
                      <a:pt x="46" y="6026"/>
                      <a:pt x="46" y="6049"/>
                    </a:cubicBezTo>
                    <a:cubicBezTo>
                      <a:pt x="23" y="6163"/>
                      <a:pt x="1" y="6277"/>
                      <a:pt x="1" y="6414"/>
                    </a:cubicBezTo>
                    <a:cubicBezTo>
                      <a:pt x="1" y="6483"/>
                      <a:pt x="1" y="6574"/>
                      <a:pt x="1" y="6642"/>
                    </a:cubicBezTo>
                    <a:cubicBezTo>
                      <a:pt x="1" y="6757"/>
                      <a:pt x="23" y="6893"/>
                      <a:pt x="69" y="7008"/>
                    </a:cubicBezTo>
                    <a:cubicBezTo>
                      <a:pt x="69" y="7030"/>
                      <a:pt x="69" y="7076"/>
                      <a:pt x="69" y="7099"/>
                    </a:cubicBezTo>
                    <a:lnTo>
                      <a:pt x="6529" y="30974"/>
                    </a:lnTo>
                    <a:lnTo>
                      <a:pt x="6529" y="31043"/>
                    </a:lnTo>
                    <a:cubicBezTo>
                      <a:pt x="6574" y="31202"/>
                      <a:pt x="6666" y="31408"/>
                      <a:pt x="6825" y="31636"/>
                    </a:cubicBezTo>
                    <a:cubicBezTo>
                      <a:pt x="6848" y="31705"/>
                      <a:pt x="6894" y="31750"/>
                      <a:pt x="6962" y="31819"/>
                    </a:cubicBezTo>
                    <a:cubicBezTo>
                      <a:pt x="6985" y="31864"/>
                      <a:pt x="7031" y="31910"/>
                      <a:pt x="7076" y="31956"/>
                    </a:cubicBezTo>
                    <a:cubicBezTo>
                      <a:pt x="7122" y="32001"/>
                      <a:pt x="7191" y="32047"/>
                      <a:pt x="7236" y="32093"/>
                    </a:cubicBezTo>
                    <a:cubicBezTo>
                      <a:pt x="7327" y="32161"/>
                      <a:pt x="7419" y="32230"/>
                      <a:pt x="7510" y="32275"/>
                    </a:cubicBezTo>
                    <a:cubicBezTo>
                      <a:pt x="7510" y="32298"/>
                      <a:pt x="7556" y="32298"/>
                      <a:pt x="7556" y="32321"/>
                    </a:cubicBezTo>
                    <a:cubicBezTo>
                      <a:pt x="7647" y="32366"/>
                      <a:pt x="7738" y="32389"/>
                      <a:pt x="7830" y="32435"/>
                    </a:cubicBezTo>
                    <a:cubicBezTo>
                      <a:pt x="7875" y="32435"/>
                      <a:pt x="7921" y="32458"/>
                      <a:pt x="7967" y="32481"/>
                    </a:cubicBezTo>
                    <a:lnTo>
                      <a:pt x="8012" y="32481"/>
                    </a:lnTo>
                    <a:cubicBezTo>
                      <a:pt x="8195" y="32526"/>
                      <a:pt x="8377" y="32549"/>
                      <a:pt x="8537" y="32549"/>
                    </a:cubicBezTo>
                    <a:cubicBezTo>
                      <a:pt x="8697" y="32549"/>
                      <a:pt x="8880" y="32526"/>
                      <a:pt x="9039" y="32503"/>
                    </a:cubicBezTo>
                    <a:lnTo>
                      <a:pt x="23031" y="28829"/>
                    </a:lnTo>
                    <a:cubicBezTo>
                      <a:pt x="23168" y="28874"/>
                      <a:pt x="23305" y="28897"/>
                      <a:pt x="23465" y="28920"/>
                    </a:cubicBezTo>
                    <a:lnTo>
                      <a:pt x="23739" y="28920"/>
                    </a:lnTo>
                    <a:cubicBezTo>
                      <a:pt x="24424" y="28920"/>
                      <a:pt x="25063" y="28714"/>
                      <a:pt x="25611" y="28281"/>
                    </a:cubicBezTo>
                    <a:cubicBezTo>
                      <a:pt x="25702" y="28212"/>
                      <a:pt x="25770" y="28144"/>
                      <a:pt x="25839" y="28075"/>
                    </a:cubicBezTo>
                    <a:cubicBezTo>
                      <a:pt x="26044" y="28007"/>
                      <a:pt x="26204" y="27916"/>
                      <a:pt x="26318" y="27847"/>
                    </a:cubicBezTo>
                    <a:cubicBezTo>
                      <a:pt x="26501" y="27733"/>
                      <a:pt x="26660" y="27619"/>
                      <a:pt x="26843" y="27459"/>
                    </a:cubicBezTo>
                    <a:cubicBezTo>
                      <a:pt x="27140" y="27185"/>
                      <a:pt x="27391" y="26866"/>
                      <a:pt x="27619" y="26500"/>
                    </a:cubicBezTo>
                    <a:cubicBezTo>
                      <a:pt x="27825" y="26158"/>
                      <a:pt x="27962" y="25770"/>
                      <a:pt x="28053" y="25359"/>
                    </a:cubicBezTo>
                    <a:cubicBezTo>
                      <a:pt x="28144" y="24880"/>
                      <a:pt x="28121" y="24400"/>
                      <a:pt x="28007" y="23944"/>
                    </a:cubicBezTo>
                    <a:cubicBezTo>
                      <a:pt x="28007" y="23921"/>
                      <a:pt x="28007" y="23898"/>
                      <a:pt x="28007" y="23875"/>
                    </a:cubicBezTo>
                    <a:lnTo>
                      <a:pt x="22164" y="2214"/>
                    </a:lnTo>
                    <a:cubicBezTo>
                      <a:pt x="22141" y="2191"/>
                      <a:pt x="22141" y="2191"/>
                      <a:pt x="22141" y="2169"/>
                    </a:cubicBezTo>
                    <a:cubicBezTo>
                      <a:pt x="22095" y="1963"/>
                      <a:pt x="22004" y="1758"/>
                      <a:pt x="21913" y="1575"/>
                    </a:cubicBezTo>
                    <a:cubicBezTo>
                      <a:pt x="21776" y="1301"/>
                      <a:pt x="21593" y="1050"/>
                      <a:pt x="21388" y="845"/>
                    </a:cubicBezTo>
                    <a:cubicBezTo>
                      <a:pt x="20977" y="457"/>
                      <a:pt x="20452" y="183"/>
                      <a:pt x="19881" y="69"/>
                    </a:cubicBezTo>
                    <a:cubicBezTo>
                      <a:pt x="19676" y="46"/>
                      <a:pt x="19493" y="23"/>
                      <a:pt x="19288" y="23"/>
                    </a:cubicBezTo>
                    <a:cubicBezTo>
                      <a:pt x="19082" y="23"/>
                      <a:pt x="18877" y="23"/>
                      <a:pt x="18672" y="69"/>
                    </a:cubicBezTo>
                    <a:cubicBezTo>
                      <a:pt x="18558" y="69"/>
                      <a:pt x="18466" y="92"/>
                      <a:pt x="18352" y="114"/>
                    </a:cubicBezTo>
                    <a:cubicBezTo>
                      <a:pt x="18169" y="46"/>
                      <a:pt x="17964" y="23"/>
                      <a:pt x="17759"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7813;p34">
                <a:extLst>
                  <a:ext uri="{FF2B5EF4-FFF2-40B4-BE49-F238E27FC236}">
                    <a16:creationId xmlns:a16="http://schemas.microsoft.com/office/drawing/2014/main" id="{6C5A4767-A23C-6038-67CA-E72D06EB6B5B}"/>
                  </a:ext>
                </a:extLst>
              </p:cNvPr>
              <p:cNvSpPr/>
              <p:nvPr/>
            </p:nvSpPr>
            <p:spPr>
              <a:xfrm>
                <a:off x="5903925" y="3865500"/>
                <a:ext cx="51375" cy="30275"/>
              </a:xfrm>
              <a:custGeom>
                <a:avLst/>
                <a:gdLst/>
                <a:ahLst/>
                <a:cxnLst/>
                <a:rect l="l" t="t" r="r" b="b"/>
                <a:pathLst>
                  <a:path w="2055" h="1211" extrusionOk="0">
                    <a:moveTo>
                      <a:pt x="1302" y="1"/>
                    </a:moveTo>
                    <a:cubicBezTo>
                      <a:pt x="1210" y="24"/>
                      <a:pt x="1119" y="46"/>
                      <a:pt x="1028" y="69"/>
                    </a:cubicBezTo>
                    <a:cubicBezTo>
                      <a:pt x="913" y="92"/>
                      <a:pt x="799" y="115"/>
                      <a:pt x="708" y="161"/>
                    </a:cubicBezTo>
                    <a:cubicBezTo>
                      <a:pt x="640" y="183"/>
                      <a:pt x="548" y="229"/>
                      <a:pt x="457" y="298"/>
                    </a:cubicBezTo>
                    <a:cubicBezTo>
                      <a:pt x="388" y="343"/>
                      <a:pt x="297" y="412"/>
                      <a:pt x="229" y="480"/>
                    </a:cubicBezTo>
                    <a:cubicBezTo>
                      <a:pt x="137" y="571"/>
                      <a:pt x="92" y="663"/>
                      <a:pt x="46" y="754"/>
                    </a:cubicBezTo>
                    <a:cubicBezTo>
                      <a:pt x="46" y="777"/>
                      <a:pt x="46" y="823"/>
                      <a:pt x="46" y="845"/>
                    </a:cubicBezTo>
                    <a:cubicBezTo>
                      <a:pt x="23" y="868"/>
                      <a:pt x="23" y="868"/>
                      <a:pt x="23" y="891"/>
                    </a:cubicBezTo>
                    <a:cubicBezTo>
                      <a:pt x="23" y="914"/>
                      <a:pt x="0" y="937"/>
                      <a:pt x="0" y="982"/>
                    </a:cubicBezTo>
                    <a:cubicBezTo>
                      <a:pt x="0" y="1005"/>
                      <a:pt x="23" y="1028"/>
                      <a:pt x="46" y="1051"/>
                    </a:cubicBezTo>
                    <a:cubicBezTo>
                      <a:pt x="92" y="1096"/>
                      <a:pt x="137" y="1142"/>
                      <a:pt x="229" y="1165"/>
                    </a:cubicBezTo>
                    <a:cubicBezTo>
                      <a:pt x="274" y="1188"/>
                      <a:pt x="320" y="1188"/>
                      <a:pt x="366" y="1188"/>
                    </a:cubicBezTo>
                    <a:cubicBezTo>
                      <a:pt x="434" y="1211"/>
                      <a:pt x="548" y="1211"/>
                      <a:pt x="640" y="1211"/>
                    </a:cubicBezTo>
                    <a:lnTo>
                      <a:pt x="685" y="1211"/>
                    </a:lnTo>
                    <a:cubicBezTo>
                      <a:pt x="891" y="1211"/>
                      <a:pt x="1073" y="1165"/>
                      <a:pt x="1233" y="1074"/>
                    </a:cubicBezTo>
                    <a:cubicBezTo>
                      <a:pt x="1302" y="1051"/>
                      <a:pt x="1370" y="1005"/>
                      <a:pt x="1461" y="959"/>
                    </a:cubicBezTo>
                    <a:cubicBezTo>
                      <a:pt x="1530" y="914"/>
                      <a:pt x="1598" y="868"/>
                      <a:pt x="1667" y="800"/>
                    </a:cubicBezTo>
                    <a:cubicBezTo>
                      <a:pt x="1735" y="754"/>
                      <a:pt x="1804" y="708"/>
                      <a:pt x="1872" y="640"/>
                    </a:cubicBezTo>
                    <a:cubicBezTo>
                      <a:pt x="1895" y="617"/>
                      <a:pt x="1918" y="594"/>
                      <a:pt x="1941" y="571"/>
                    </a:cubicBezTo>
                    <a:cubicBezTo>
                      <a:pt x="1986" y="526"/>
                      <a:pt x="2009" y="480"/>
                      <a:pt x="2032" y="412"/>
                    </a:cubicBezTo>
                    <a:cubicBezTo>
                      <a:pt x="2055" y="298"/>
                      <a:pt x="2009" y="183"/>
                      <a:pt x="1918" y="138"/>
                    </a:cubicBezTo>
                    <a:cubicBezTo>
                      <a:pt x="1872" y="92"/>
                      <a:pt x="1804" y="69"/>
                      <a:pt x="1735" y="69"/>
                    </a:cubicBezTo>
                    <a:lnTo>
                      <a:pt x="1712" y="46"/>
                    </a:lnTo>
                    <a:cubicBezTo>
                      <a:pt x="1690" y="46"/>
                      <a:pt x="1690" y="46"/>
                      <a:pt x="1644" y="24"/>
                    </a:cubicBezTo>
                    <a:lnTo>
                      <a:pt x="1598" y="24"/>
                    </a:lnTo>
                    <a:cubicBezTo>
                      <a:pt x="1553" y="1"/>
                      <a:pt x="1507" y="1"/>
                      <a:pt x="1461" y="1"/>
                    </a:cubicBezTo>
                    <a:close/>
                  </a:path>
                </a:pathLst>
              </a:custGeom>
              <a:solidFill>
                <a:srgbClr val="FA93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7814;p34">
                <a:extLst>
                  <a:ext uri="{FF2B5EF4-FFF2-40B4-BE49-F238E27FC236}">
                    <a16:creationId xmlns:a16="http://schemas.microsoft.com/office/drawing/2014/main" id="{E16010A0-7179-82F6-37E1-26C97A9A46A1}"/>
                  </a:ext>
                </a:extLst>
              </p:cNvPr>
              <p:cNvSpPr/>
              <p:nvPr/>
            </p:nvSpPr>
            <p:spPr>
              <a:xfrm>
                <a:off x="5580375" y="3356500"/>
                <a:ext cx="603750" cy="712175"/>
              </a:xfrm>
              <a:custGeom>
                <a:avLst/>
                <a:gdLst/>
                <a:ahLst/>
                <a:cxnLst/>
                <a:rect l="l" t="t" r="r" b="b"/>
                <a:pathLst>
                  <a:path w="24150" h="28487" extrusionOk="0">
                    <a:moveTo>
                      <a:pt x="14403" y="20361"/>
                    </a:moveTo>
                    <a:cubicBezTo>
                      <a:pt x="14449" y="20361"/>
                      <a:pt x="14495" y="20361"/>
                      <a:pt x="14540" y="20384"/>
                    </a:cubicBezTo>
                    <a:lnTo>
                      <a:pt x="14586" y="20384"/>
                    </a:lnTo>
                    <a:cubicBezTo>
                      <a:pt x="14632" y="20406"/>
                      <a:pt x="14632" y="20406"/>
                      <a:pt x="14654" y="20406"/>
                    </a:cubicBezTo>
                    <a:lnTo>
                      <a:pt x="14677" y="20429"/>
                    </a:lnTo>
                    <a:cubicBezTo>
                      <a:pt x="14746" y="20429"/>
                      <a:pt x="14814" y="20452"/>
                      <a:pt x="14860" y="20498"/>
                    </a:cubicBezTo>
                    <a:cubicBezTo>
                      <a:pt x="14951" y="20543"/>
                      <a:pt x="14997" y="20658"/>
                      <a:pt x="14974" y="20772"/>
                    </a:cubicBezTo>
                    <a:cubicBezTo>
                      <a:pt x="14951" y="20840"/>
                      <a:pt x="14928" y="20886"/>
                      <a:pt x="14883" y="20931"/>
                    </a:cubicBezTo>
                    <a:cubicBezTo>
                      <a:pt x="14860" y="20954"/>
                      <a:pt x="14837" y="20977"/>
                      <a:pt x="14814" y="21000"/>
                    </a:cubicBezTo>
                    <a:cubicBezTo>
                      <a:pt x="14746" y="21068"/>
                      <a:pt x="14677" y="21114"/>
                      <a:pt x="14609" y="21160"/>
                    </a:cubicBezTo>
                    <a:cubicBezTo>
                      <a:pt x="14540" y="21228"/>
                      <a:pt x="14472" y="21274"/>
                      <a:pt x="14403" y="21319"/>
                    </a:cubicBezTo>
                    <a:cubicBezTo>
                      <a:pt x="14312" y="21365"/>
                      <a:pt x="14244" y="21411"/>
                      <a:pt x="14175" y="21434"/>
                    </a:cubicBezTo>
                    <a:cubicBezTo>
                      <a:pt x="14015" y="21525"/>
                      <a:pt x="13833" y="21571"/>
                      <a:pt x="13627" y="21571"/>
                    </a:cubicBezTo>
                    <a:lnTo>
                      <a:pt x="13582" y="21571"/>
                    </a:lnTo>
                    <a:cubicBezTo>
                      <a:pt x="13490" y="21571"/>
                      <a:pt x="13376" y="21571"/>
                      <a:pt x="13308" y="21548"/>
                    </a:cubicBezTo>
                    <a:cubicBezTo>
                      <a:pt x="13262" y="21548"/>
                      <a:pt x="13216" y="21548"/>
                      <a:pt x="13171" y="21525"/>
                    </a:cubicBezTo>
                    <a:cubicBezTo>
                      <a:pt x="13102" y="21502"/>
                      <a:pt x="13034" y="21456"/>
                      <a:pt x="12988" y="21411"/>
                    </a:cubicBezTo>
                    <a:cubicBezTo>
                      <a:pt x="12965" y="21388"/>
                      <a:pt x="12942" y="21365"/>
                      <a:pt x="12942" y="21342"/>
                    </a:cubicBezTo>
                    <a:cubicBezTo>
                      <a:pt x="12942" y="21297"/>
                      <a:pt x="12965" y="21274"/>
                      <a:pt x="12965" y="21251"/>
                    </a:cubicBezTo>
                    <a:cubicBezTo>
                      <a:pt x="12965" y="21228"/>
                      <a:pt x="12965" y="21228"/>
                      <a:pt x="12988" y="21205"/>
                    </a:cubicBezTo>
                    <a:cubicBezTo>
                      <a:pt x="12988" y="21183"/>
                      <a:pt x="12988" y="21137"/>
                      <a:pt x="12988" y="21114"/>
                    </a:cubicBezTo>
                    <a:cubicBezTo>
                      <a:pt x="13034" y="21023"/>
                      <a:pt x="13079" y="20931"/>
                      <a:pt x="13171" y="20840"/>
                    </a:cubicBezTo>
                    <a:cubicBezTo>
                      <a:pt x="13239" y="20772"/>
                      <a:pt x="13330" y="20703"/>
                      <a:pt x="13399" y="20658"/>
                    </a:cubicBezTo>
                    <a:cubicBezTo>
                      <a:pt x="13490" y="20589"/>
                      <a:pt x="13582" y="20543"/>
                      <a:pt x="13650" y="20521"/>
                    </a:cubicBezTo>
                    <a:cubicBezTo>
                      <a:pt x="13741" y="20475"/>
                      <a:pt x="13855" y="20452"/>
                      <a:pt x="13970" y="20429"/>
                    </a:cubicBezTo>
                    <a:cubicBezTo>
                      <a:pt x="14061" y="20406"/>
                      <a:pt x="14152" y="20384"/>
                      <a:pt x="14244" y="20361"/>
                    </a:cubicBezTo>
                    <a:close/>
                    <a:moveTo>
                      <a:pt x="17028" y="1"/>
                    </a:moveTo>
                    <a:cubicBezTo>
                      <a:pt x="16868" y="24"/>
                      <a:pt x="16731" y="46"/>
                      <a:pt x="16572" y="92"/>
                    </a:cubicBezTo>
                    <a:lnTo>
                      <a:pt x="16526" y="115"/>
                    </a:lnTo>
                    <a:cubicBezTo>
                      <a:pt x="16389" y="138"/>
                      <a:pt x="16252" y="183"/>
                      <a:pt x="16115" y="229"/>
                    </a:cubicBezTo>
                    <a:lnTo>
                      <a:pt x="16024" y="252"/>
                    </a:lnTo>
                    <a:cubicBezTo>
                      <a:pt x="15818" y="297"/>
                      <a:pt x="15659" y="343"/>
                      <a:pt x="15499" y="389"/>
                    </a:cubicBezTo>
                    <a:cubicBezTo>
                      <a:pt x="15385" y="412"/>
                      <a:pt x="15293" y="434"/>
                      <a:pt x="15202" y="434"/>
                    </a:cubicBezTo>
                    <a:cubicBezTo>
                      <a:pt x="15111" y="457"/>
                      <a:pt x="15042" y="480"/>
                      <a:pt x="14974" y="480"/>
                    </a:cubicBezTo>
                    <a:cubicBezTo>
                      <a:pt x="14791" y="526"/>
                      <a:pt x="14609" y="571"/>
                      <a:pt x="14449" y="617"/>
                    </a:cubicBezTo>
                    <a:cubicBezTo>
                      <a:pt x="14289" y="663"/>
                      <a:pt x="14107" y="708"/>
                      <a:pt x="13924" y="754"/>
                    </a:cubicBezTo>
                    <a:lnTo>
                      <a:pt x="13764" y="800"/>
                    </a:lnTo>
                    <a:cubicBezTo>
                      <a:pt x="13627" y="822"/>
                      <a:pt x="13513" y="845"/>
                      <a:pt x="13399" y="868"/>
                    </a:cubicBezTo>
                    <a:cubicBezTo>
                      <a:pt x="13330" y="891"/>
                      <a:pt x="13262" y="914"/>
                      <a:pt x="13194" y="937"/>
                    </a:cubicBezTo>
                    <a:lnTo>
                      <a:pt x="13148" y="937"/>
                    </a:lnTo>
                    <a:cubicBezTo>
                      <a:pt x="13079" y="959"/>
                      <a:pt x="13034" y="982"/>
                      <a:pt x="12965" y="982"/>
                    </a:cubicBezTo>
                    <a:lnTo>
                      <a:pt x="12942" y="1005"/>
                    </a:lnTo>
                    <a:lnTo>
                      <a:pt x="12874" y="1005"/>
                    </a:lnTo>
                    <a:cubicBezTo>
                      <a:pt x="12691" y="1051"/>
                      <a:pt x="12509" y="1119"/>
                      <a:pt x="12326" y="1165"/>
                    </a:cubicBezTo>
                    <a:cubicBezTo>
                      <a:pt x="12258" y="1188"/>
                      <a:pt x="12189" y="1210"/>
                      <a:pt x="12121" y="1233"/>
                    </a:cubicBezTo>
                    <a:lnTo>
                      <a:pt x="12052" y="1233"/>
                    </a:lnTo>
                    <a:lnTo>
                      <a:pt x="11984" y="1256"/>
                    </a:lnTo>
                    <a:cubicBezTo>
                      <a:pt x="11938" y="1279"/>
                      <a:pt x="11870" y="1302"/>
                      <a:pt x="11824" y="1302"/>
                    </a:cubicBezTo>
                    <a:cubicBezTo>
                      <a:pt x="11733" y="1325"/>
                      <a:pt x="11641" y="1347"/>
                      <a:pt x="11550" y="1370"/>
                    </a:cubicBezTo>
                    <a:cubicBezTo>
                      <a:pt x="11482" y="1393"/>
                      <a:pt x="11390" y="1416"/>
                      <a:pt x="11299" y="1439"/>
                    </a:cubicBezTo>
                    <a:cubicBezTo>
                      <a:pt x="11208" y="1462"/>
                      <a:pt x="11094" y="1507"/>
                      <a:pt x="10979" y="1530"/>
                    </a:cubicBezTo>
                    <a:lnTo>
                      <a:pt x="10774" y="1576"/>
                    </a:lnTo>
                    <a:lnTo>
                      <a:pt x="10683" y="1598"/>
                    </a:lnTo>
                    <a:lnTo>
                      <a:pt x="10591" y="1621"/>
                    </a:lnTo>
                    <a:lnTo>
                      <a:pt x="10500" y="1644"/>
                    </a:lnTo>
                    <a:cubicBezTo>
                      <a:pt x="10455" y="1667"/>
                      <a:pt x="10409" y="1667"/>
                      <a:pt x="10363" y="1690"/>
                    </a:cubicBezTo>
                    <a:lnTo>
                      <a:pt x="10340" y="1690"/>
                    </a:lnTo>
                    <a:lnTo>
                      <a:pt x="10249" y="1713"/>
                    </a:lnTo>
                    <a:cubicBezTo>
                      <a:pt x="10044" y="1781"/>
                      <a:pt x="9861" y="1827"/>
                      <a:pt x="9678" y="1872"/>
                    </a:cubicBezTo>
                    <a:cubicBezTo>
                      <a:pt x="9564" y="1895"/>
                      <a:pt x="9427" y="1918"/>
                      <a:pt x="9313" y="1964"/>
                    </a:cubicBezTo>
                    <a:lnTo>
                      <a:pt x="9131" y="2009"/>
                    </a:lnTo>
                    <a:cubicBezTo>
                      <a:pt x="8948" y="2055"/>
                      <a:pt x="8743" y="2101"/>
                      <a:pt x="8560" y="2146"/>
                    </a:cubicBezTo>
                    <a:cubicBezTo>
                      <a:pt x="8514" y="2169"/>
                      <a:pt x="8469" y="2169"/>
                      <a:pt x="8423" y="2192"/>
                    </a:cubicBezTo>
                    <a:lnTo>
                      <a:pt x="8355" y="2215"/>
                    </a:lnTo>
                    <a:cubicBezTo>
                      <a:pt x="8218" y="2238"/>
                      <a:pt x="8104" y="2260"/>
                      <a:pt x="8012" y="2283"/>
                    </a:cubicBezTo>
                    <a:lnTo>
                      <a:pt x="7875" y="2329"/>
                    </a:lnTo>
                    <a:cubicBezTo>
                      <a:pt x="7715" y="2375"/>
                      <a:pt x="7579" y="2397"/>
                      <a:pt x="7442" y="2443"/>
                    </a:cubicBezTo>
                    <a:lnTo>
                      <a:pt x="7099" y="2534"/>
                    </a:lnTo>
                    <a:lnTo>
                      <a:pt x="6917" y="2580"/>
                    </a:lnTo>
                    <a:cubicBezTo>
                      <a:pt x="6780" y="2626"/>
                      <a:pt x="6620" y="2671"/>
                      <a:pt x="6483" y="2694"/>
                    </a:cubicBezTo>
                    <a:lnTo>
                      <a:pt x="6369" y="2740"/>
                    </a:lnTo>
                    <a:cubicBezTo>
                      <a:pt x="6255" y="2763"/>
                      <a:pt x="6118" y="2808"/>
                      <a:pt x="6004" y="2831"/>
                    </a:cubicBezTo>
                    <a:cubicBezTo>
                      <a:pt x="5912" y="2854"/>
                      <a:pt x="5821" y="2900"/>
                      <a:pt x="5730" y="2922"/>
                    </a:cubicBezTo>
                    <a:lnTo>
                      <a:pt x="5661" y="2945"/>
                    </a:lnTo>
                    <a:lnTo>
                      <a:pt x="5524" y="2991"/>
                    </a:lnTo>
                    <a:lnTo>
                      <a:pt x="5501" y="2991"/>
                    </a:lnTo>
                    <a:cubicBezTo>
                      <a:pt x="5433" y="3014"/>
                      <a:pt x="5342" y="3036"/>
                      <a:pt x="5273" y="3059"/>
                    </a:cubicBezTo>
                    <a:lnTo>
                      <a:pt x="5228" y="3059"/>
                    </a:lnTo>
                    <a:cubicBezTo>
                      <a:pt x="5136" y="3105"/>
                      <a:pt x="5022" y="3128"/>
                      <a:pt x="4931" y="3151"/>
                    </a:cubicBezTo>
                    <a:lnTo>
                      <a:pt x="4680" y="3242"/>
                    </a:lnTo>
                    <a:cubicBezTo>
                      <a:pt x="4566" y="3265"/>
                      <a:pt x="4451" y="3310"/>
                      <a:pt x="4315" y="3333"/>
                    </a:cubicBezTo>
                    <a:lnTo>
                      <a:pt x="4109" y="3402"/>
                    </a:lnTo>
                    <a:cubicBezTo>
                      <a:pt x="3995" y="3447"/>
                      <a:pt x="3904" y="3470"/>
                      <a:pt x="3790" y="3493"/>
                    </a:cubicBezTo>
                    <a:lnTo>
                      <a:pt x="3675" y="3539"/>
                    </a:lnTo>
                    <a:lnTo>
                      <a:pt x="3516" y="3584"/>
                    </a:lnTo>
                    <a:cubicBezTo>
                      <a:pt x="3470" y="3607"/>
                      <a:pt x="3424" y="3607"/>
                      <a:pt x="3379" y="3630"/>
                    </a:cubicBezTo>
                    <a:cubicBezTo>
                      <a:pt x="3333" y="3630"/>
                      <a:pt x="3287" y="3653"/>
                      <a:pt x="3242" y="3653"/>
                    </a:cubicBezTo>
                    <a:cubicBezTo>
                      <a:pt x="3105" y="3698"/>
                      <a:pt x="2991" y="3721"/>
                      <a:pt x="2854" y="3767"/>
                    </a:cubicBezTo>
                    <a:lnTo>
                      <a:pt x="2694" y="3813"/>
                    </a:lnTo>
                    <a:lnTo>
                      <a:pt x="2603" y="3835"/>
                    </a:lnTo>
                    <a:lnTo>
                      <a:pt x="2557" y="3858"/>
                    </a:lnTo>
                    <a:cubicBezTo>
                      <a:pt x="2420" y="3881"/>
                      <a:pt x="2283" y="3927"/>
                      <a:pt x="2146" y="3949"/>
                    </a:cubicBezTo>
                    <a:cubicBezTo>
                      <a:pt x="1963" y="3995"/>
                      <a:pt x="1781" y="4041"/>
                      <a:pt x="1598" y="4086"/>
                    </a:cubicBezTo>
                    <a:lnTo>
                      <a:pt x="1530" y="4109"/>
                    </a:lnTo>
                    <a:lnTo>
                      <a:pt x="1461" y="4132"/>
                    </a:lnTo>
                    <a:cubicBezTo>
                      <a:pt x="1439" y="4086"/>
                      <a:pt x="1393" y="4086"/>
                      <a:pt x="1347" y="4086"/>
                    </a:cubicBezTo>
                    <a:lnTo>
                      <a:pt x="1256" y="4086"/>
                    </a:lnTo>
                    <a:cubicBezTo>
                      <a:pt x="1233" y="4109"/>
                      <a:pt x="1187" y="4109"/>
                      <a:pt x="1142" y="4132"/>
                    </a:cubicBezTo>
                    <a:cubicBezTo>
                      <a:pt x="1096" y="4132"/>
                      <a:pt x="1073" y="4132"/>
                      <a:pt x="1028" y="4155"/>
                    </a:cubicBezTo>
                    <a:lnTo>
                      <a:pt x="1005" y="4155"/>
                    </a:lnTo>
                    <a:cubicBezTo>
                      <a:pt x="982" y="4155"/>
                      <a:pt x="959" y="4155"/>
                      <a:pt x="914" y="4178"/>
                    </a:cubicBezTo>
                    <a:lnTo>
                      <a:pt x="868" y="4178"/>
                    </a:lnTo>
                    <a:lnTo>
                      <a:pt x="822" y="4201"/>
                    </a:lnTo>
                    <a:cubicBezTo>
                      <a:pt x="777" y="4201"/>
                      <a:pt x="731" y="4223"/>
                      <a:pt x="685" y="4223"/>
                    </a:cubicBezTo>
                    <a:lnTo>
                      <a:pt x="617" y="4223"/>
                    </a:lnTo>
                    <a:lnTo>
                      <a:pt x="594" y="4246"/>
                    </a:lnTo>
                    <a:lnTo>
                      <a:pt x="503" y="4246"/>
                    </a:lnTo>
                    <a:cubicBezTo>
                      <a:pt x="389" y="4269"/>
                      <a:pt x="274" y="4292"/>
                      <a:pt x="183" y="4337"/>
                    </a:cubicBezTo>
                    <a:cubicBezTo>
                      <a:pt x="137" y="4360"/>
                      <a:pt x="92" y="4406"/>
                      <a:pt x="69" y="4429"/>
                    </a:cubicBezTo>
                    <a:cubicBezTo>
                      <a:pt x="23" y="4497"/>
                      <a:pt x="1" y="4566"/>
                      <a:pt x="23" y="4657"/>
                    </a:cubicBezTo>
                    <a:cubicBezTo>
                      <a:pt x="46" y="4703"/>
                      <a:pt x="46" y="4748"/>
                      <a:pt x="69" y="4794"/>
                    </a:cubicBezTo>
                    <a:cubicBezTo>
                      <a:pt x="69" y="4817"/>
                      <a:pt x="92" y="4862"/>
                      <a:pt x="92" y="4885"/>
                    </a:cubicBezTo>
                    <a:cubicBezTo>
                      <a:pt x="115" y="4931"/>
                      <a:pt x="115" y="4999"/>
                      <a:pt x="137" y="5045"/>
                    </a:cubicBezTo>
                    <a:lnTo>
                      <a:pt x="160" y="5136"/>
                    </a:lnTo>
                    <a:cubicBezTo>
                      <a:pt x="160" y="5205"/>
                      <a:pt x="183" y="5251"/>
                      <a:pt x="206" y="5296"/>
                    </a:cubicBezTo>
                    <a:lnTo>
                      <a:pt x="229" y="5410"/>
                    </a:lnTo>
                    <a:lnTo>
                      <a:pt x="229" y="5433"/>
                    </a:lnTo>
                    <a:lnTo>
                      <a:pt x="252" y="5524"/>
                    </a:lnTo>
                    <a:lnTo>
                      <a:pt x="274" y="5639"/>
                    </a:lnTo>
                    <a:lnTo>
                      <a:pt x="343" y="5867"/>
                    </a:lnTo>
                    <a:lnTo>
                      <a:pt x="343" y="5912"/>
                    </a:lnTo>
                    <a:cubicBezTo>
                      <a:pt x="366" y="6004"/>
                      <a:pt x="411" y="6118"/>
                      <a:pt x="434" y="6209"/>
                    </a:cubicBezTo>
                    <a:lnTo>
                      <a:pt x="457" y="6255"/>
                    </a:lnTo>
                    <a:cubicBezTo>
                      <a:pt x="480" y="6323"/>
                      <a:pt x="480" y="6369"/>
                      <a:pt x="503" y="6437"/>
                    </a:cubicBezTo>
                    <a:cubicBezTo>
                      <a:pt x="548" y="6574"/>
                      <a:pt x="571" y="6711"/>
                      <a:pt x="617" y="6871"/>
                    </a:cubicBezTo>
                    <a:lnTo>
                      <a:pt x="617" y="6940"/>
                    </a:lnTo>
                    <a:cubicBezTo>
                      <a:pt x="662" y="7122"/>
                      <a:pt x="708" y="7282"/>
                      <a:pt x="754" y="7465"/>
                    </a:cubicBezTo>
                    <a:cubicBezTo>
                      <a:pt x="799" y="7602"/>
                      <a:pt x="845" y="7738"/>
                      <a:pt x="891" y="7875"/>
                    </a:cubicBezTo>
                    <a:lnTo>
                      <a:pt x="914" y="8012"/>
                    </a:lnTo>
                    <a:cubicBezTo>
                      <a:pt x="936" y="8081"/>
                      <a:pt x="959" y="8149"/>
                      <a:pt x="982" y="8218"/>
                    </a:cubicBezTo>
                    <a:cubicBezTo>
                      <a:pt x="1005" y="8355"/>
                      <a:pt x="1050" y="8469"/>
                      <a:pt x="1073" y="8583"/>
                    </a:cubicBezTo>
                    <a:lnTo>
                      <a:pt x="1119" y="8674"/>
                    </a:lnTo>
                    <a:cubicBezTo>
                      <a:pt x="1142" y="8743"/>
                      <a:pt x="1142" y="8811"/>
                      <a:pt x="1165" y="8880"/>
                    </a:cubicBezTo>
                    <a:lnTo>
                      <a:pt x="1210" y="9017"/>
                    </a:lnTo>
                    <a:lnTo>
                      <a:pt x="1233" y="9154"/>
                    </a:lnTo>
                    <a:cubicBezTo>
                      <a:pt x="1256" y="9222"/>
                      <a:pt x="1279" y="9268"/>
                      <a:pt x="1279" y="9336"/>
                    </a:cubicBezTo>
                    <a:lnTo>
                      <a:pt x="1302" y="9382"/>
                    </a:lnTo>
                    <a:cubicBezTo>
                      <a:pt x="1324" y="9496"/>
                      <a:pt x="1370" y="9610"/>
                      <a:pt x="1393" y="9724"/>
                    </a:cubicBezTo>
                    <a:cubicBezTo>
                      <a:pt x="1439" y="9930"/>
                      <a:pt x="1507" y="10112"/>
                      <a:pt x="1553" y="10318"/>
                    </a:cubicBezTo>
                    <a:cubicBezTo>
                      <a:pt x="1575" y="10409"/>
                      <a:pt x="1621" y="10523"/>
                      <a:pt x="1644" y="10637"/>
                    </a:cubicBezTo>
                    <a:lnTo>
                      <a:pt x="1644" y="10660"/>
                    </a:lnTo>
                    <a:cubicBezTo>
                      <a:pt x="1667" y="10729"/>
                      <a:pt x="1690" y="10797"/>
                      <a:pt x="1712" y="10888"/>
                    </a:cubicBezTo>
                    <a:cubicBezTo>
                      <a:pt x="1735" y="10980"/>
                      <a:pt x="1758" y="11094"/>
                      <a:pt x="1804" y="11208"/>
                    </a:cubicBezTo>
                    <a:lnTo>
                      <a:pt x="1872" y="11459"/>
                    </a:lnTo>
                    <a:cubicBezTo>
                      <a:pt x="1918" y="11642"/>
                      <a:pt x="1963" y="11847"/>
                      <a:pt x="2009" y="12052"/>
                    </a:cubicBezTo>
                    <a:lnTo>
                      <a:pt x="2055" y="12235"/>
                    </a:lnTo>
                    <a:lnTo>
                      <a:pt x="2100" y="12349"/>
                    </a:lnTo>
                    <a:cubicBezTo>
                      <a:pt x="2123" y="12440"/>
                      <a:pt x="2123" y="12532"/>
                      <a:pt x="2146" y="12623"/>
                    </a:cubicBezTo>
                    <a:cubicBezTo>
                      <a:pt x="2215" y="12806"/>
                      <a:pt x="2260" y="13011"/>
                      <a:pt x="2329" y="13217"/>
                    </a:cubicBezTo>
                    <a:cubicBezTo>
                      <a:pt x="2397" y="13399"/>
                      <a:pt x="2443" y="13605"/>
                      <a:pt x="2488" y="13787"/>
                    </a:cubicBezTo>
                    <a:cubicBezTo>
                      <a:pt x="2511" y="13924"/>
                      <a:pt x="2557" y="14038"/>
                      <a:pt x="2580" y="14175"/>
                    </a:cubicBezTo>
                    <a:lnTo>
                      <a:pt x="2648" y="14381"/>
                    </a:lnTo>
                    <a:cubicBezTo>
                      <a:pt x="2717" y="14586"/>
                      <a:pt x="2762" y="14791"/>
                      <a:pt x="2808" y="14997"/>
                    </a:cubicBezTo>
                    <a:lnTo>
                      <a:pt x="2831" y="15088"/>
                    </a:lnTo>
                    <a:lnTo>
                      <a:pt x="2899" y="15248"/>
                    </a:lnTo>
                    <a:cubicBezTo>
                      <a:pt x="2899" y="15316"/>
                      <a:pt x="2922" y="15362"/>
                      <a:pt x="2922" y="15408"/>
                    </a:cubicBezTo>
                    <a:cubicBezTo>
                      <a:pt x="2945" y="15453"/>
                      <a:pt x="2945" y="15499"/>
                      <a:pt x="2968" y="15545"/>
                    </a:cubicBezTo>
                    <a:cubicBezTo>
                      <a:pt x="3013" y="15750"/>
                      <a:pt x="3082" y="15956"/>
                      <a:pt x="3150" y="16161"/>
                    </a:cubicBezTo>
                    <a:lnTo>
                      <a:pt x="3150" y="16229"/>
                    </a:lnTo>
                    <a:cubicBezTo>
                      <a:pt x="3219" y="16389"/>
                      <a:pt x="3265" y="16549"/>
                      <a:pt x="3310" y="16709"/>
                    </a:cubicBezTo>
                    <a:lnTo>
                      <a:pt x="3333" y="16823"/>
                    </a:lnTo>
                    <a:cubicBezTo>
                      <a:pt x="3333" y="16891"/>
                      <a:pt x="3356" y="16960"/>
                      <a:pt x="3379" y="17006"/>
                    </a:cubicBezTo>
                    <a:lnTo>
                      <a:pt x="3424" y="17142"/>
                    </a:lnTo>
                    <a:cubicBezTo>
                      <a:pt x="3424" y="17211"/>
                      <a:pt x="3447" y="17257"/>
                      <a:pt x="3470" y="17302"/>
                    </a:cubicBezTo>
                    <a:lnTo>
                      <a:pt x="3516" y="17462"/>
                    </a:lnTo>
                    <a:cubicBezTo>
                      <a:pt x="3561" y="17599"/>
                      <a:pt x="3584" y="17736"/>
                      <a:pt x="3630" y="17896"/>
                    </a:cubicBezTo>
                    <a:cubicBezTo>
                      <a:pt x="3653" y="17964"/>
                      <a:pt x="3675" y="18055"/>
                      <a:pt x="3698" y="18147"/>
                    </a:cubicBezTo>
                    <a:cubicBezTo>
                      <a:pt x="3721" y="18261"/>
                      <a:pt x="3744" y="18375"/>
                      <a:pt x="3790" y="18489"/>
                    </a:cubicBezTo>
                    <a:cubicBezTo>
                      <a:pt x="3881" y="18832"/>
                      <a:pt x="3972" y="19220"/>
                      <a:pt x="4041" y="19516"/>
                    </a:cubicBezTo>
                    <a:lnTo>
                      <a:pt x="4086" y="19676"/>
                    </a:lnTo>
                    <a:cubicBezTo>
                      <a:pt x="4155" y="20018"/>
                      <a:pt x="4269" y="20406"/>
                      <a:pt x="4383" y="20840"/>
                    </a:cubicBezTo>
                    <a:cubicBezTo>
                      <a:pt x="4429" y="20954"/>
                      <a:pt x="4474" y="21091"/>
                      <a:pt x="4497" y="21228"/>
                    </a:cubicBezTo>
                    <a:lnTo>
                      <a:pt x="4520" y="21342"/>
                    </a:lnTo>
                    <a:lnTo>
                      <a:pt x="4543" y="21365"/>
                    </a:lnTo>
                    <a:cubicBezTo>
                      <a:pt x="4566" y="21434"/>
                      <a:pt x="4588" y="21525"/>
                      <a:pt x="4588" y="21616"/>
                    </a:cubicBezTo>
                    <a:cubicBezTo>
                      <a:pt x="4611" y="21662"/>
                      <a:pt x="4657" y="21708"/>
                      <a:pt x="4703" y="21753"/>
                    </a:cubicBezTo>
                    <a:cubicBezTo>
                      <a:pt x="4725" y="21799"/>
                      <a:pt x="4748" y="21844"/>
                      <a:pt x="4748" y="21913"/>
                    </a:cubicBezTo>
                    <a:lnTo>
                      <a:pt x="4771" y="21981"/>
                    </a:lnTo>
                    <a:lnTo>
                      <a:pt x="4794" y="22027"/>
                    </a:lnTo>
                    <a:lnTo>
                      <a:pt x="4817" y="22096"/>
                    </a:lnTo>
                    <a:lnTo>
                      <a:pt x="4817" y="22118"/>
                    </a:lnTo>
                    <a:cubicBezTo>
                      <a:pt x="4862" y="22255"/>
                      <a:pt x="4885" y="22392"/>
                      <a:pt x="4931" y="22529"/>
                    </a:cubicBezTo>
                    <a:lnTo>
                      <a:pt x="4931" y="22552"/>
                    </a:lnTo>
                    <a:cubicBezTo>
                      <a:pt x="4931" y="22575"/>
                      <a:pt x="4931" y="22598"/>
                      <a:pt x="4954" y="22621"/>
                    </a:cubicBezTo>
                    <a:lnTo>
                      <a:pt x="4954" y="22689"/>
                    </a:lnTo>
                    <a:cubicBezTo>
                      <a:pt x="4999" y="22849"/>
                      <a:pt x="5022" y="23031"/>
                      <a:pt x="5091" y="23191"/>
                    </a:cubicBezTo>
                    <a:cubicBezTo>
                      <a:pt x="5113" y="23282"/>
                      <a:pt x="5136" y="23374"/>
                      <a:pt x="5159" y="23465"/>
                    </a:cubicBezTo>
                    <a:lnTo>
                      <a:pt x="5205" y="23670"/>
                    </a:lnTo>
                    <a:cubicBezTo>
                      <a:pt x="5296" y="23944"/>
                      <a:pt x="5364" y="24218"/>
                      <a:pt x="5433" y="24492"/>
                    </a:cubicBezTo>
                    <a:lnTo>
                      <a:pt x="5479" y="24720"/>
                    </a:lnTo>
                    <a:cubicBezTo>
                      <a:pt x="5501" y="24789"/>
                      <a:pt x="5524" y="24880"/>
                      <a:pt x="5547" y="24949"/>
                    </a:cubicBezTo>
                    <a:lnTo>
                      <a:pt x="5547" y="24926"/>
                    </a:lnTo>
                    <a:cubicBezTo>
                      <a:pt x="5570" y="25086"/>
                      <a:pt x="5616" y="25245"/>
                      <a:pt x="5684" y="25428"/>
                    </a:cubicBezTo>
                    <a:lnTo>
                      <a:pt x="5684" y="25474"/>
                    </a:lnTo>
                    <a:cubicBezTo>
                      <a:pt x="5730" y="25633"/>
                      <a:pt x="5775" y="25770"/>
                      <a:pt x="5821" y="25930"/>
                    </a:cubicBezTo>
                    <a:lnTo>
                      <a:pt x="5867" y="26021"/>
                    </a:lnTo>
                    <a:cubicBezTo>
                      <a:pt x="5867" y="26067"/>
                      <a:pt x="5889" y="26113"/>
                      <a:pt x="5889" y="26158"/>
                    </a:cubicBezTo>
                    <a:lnTo>
                      <a:pt x="5935" y="26273"/>
                    </a:lnTo>
                    <a:lnTo>
                      <a:pt x="5958" y="26410"/>
                    </a:lnTo>
                    <a:cubicBezTo>
                      <a:pt x="5981" y="26478"/>
                      <a:pt x="6004" y="26569"/>
                      <a:pt x="6026" y="26661"/>
                    </a:cubicBezTo>
                    <a:cubicBezTo>
                      <a:pt x="6049" y="26729"/>
                      <a:pt x="6072" y="26798"/>
                      <a:pt x="6095" y="26889"/>
                    </a:cubicBezTo>
                    <a:lnTo>
                      <a:pt x="6141" y="27071"/>
                    </a:lnTo>
                    <a:lnTo>
                      <a:pt x="6209" y="27277"/>
                    </a:lnTo>
                    <a:lnTo>
                      <a:pt x="6232" y="27323"/>
                    </a:lnTo>
                    <a:cubicBezTo>
                      <a:pt x="6255" y="27437"/>
                      <a:pt x="6277" y="27551"/>
                      <a:pt x="6323" y="27665"/>
                    </a:cubicBezTo>
                    <a:lnTo>
                      <a:pt x="6346" y="27779"/>
                    </a:lnTo>
                    <a:cubicBezTo>
                      <a:pt x="6346" y="27848"/>
                      <a:pt x="6369" y="27939"/>
                      <a:pt x="6392" y="28007"/>
                    </a:cubicBezTo>
                    <a:lnTo>
                      <a:pt x="6414" y="28076"/>
                    </a:lnTo>
                    <a:lnTo>
                      <a:pt x="6414" y="28121"/>
                    </a:lnTo>
                    <a:cubicBezTo>
                      <a:pt x="6414" y="28167"/>
                      <a:pt x="6437" y="28213"/>
                      <a:pt x="6437" y="28236"/>
                    </a:cubicBezTo>
                    <a:cubicBezTo>
                      <a:pt x="6460" y="28304"/>
                      <a:pt x="6460" y="28350"/>
                      <a:pt x="6506" y="28372"/>
                    </a:cubicBezTo>
                    <a:cubicBezTo>
                      <a:pt x="6506" y="28395"/>
                      <a:pt x="6529" y="28418"/>
                      <a:pt x="6551" y="28441"/>
                    </a:cubicBezTo>
                    <a:cubicBezTo>
                      <a:pt x="6574" y="28464"/>
                      <a:pt x="6620" y="28487"/>
                      <a:pt x="6666" y="28487"/>
                    </a:cubicBezTo>
                    <a:lnTo>
                      <a:pt x="6688" y="28487"/>
                    </a:lnTo>
                    <a:cubicBezTo>
                      <a:pt x="6757" y="28487"/>
                      <a:pt x="6825" y="28464"/>
                      <a:pt x="6871" y="28464"/>
                    </a:cubicBezTo>
                    <a:lnTo>
                      <a:pt x="6939" y="28441"/>
                    </a:lnTo>
                    <a:cubicBezTo>
                      <a:pt x="7054" y="28418"/>
                      <a:pt x="7145" y="28395"/>
                      <a:pt x="7259" y="28372"/>
                    </a:cubicBezTo>
                    <a:lnTo>
                      <a:pt x="7327" y="28350"/>
                    </a:lnTo>
                    <a:lnTo>
                      <a:pt x="7350" y="28350"/>
                    </a:lnTo>
                    <a:cubicBezTo>
                      <a:pt x="7419" y="28327"/>
                      <a:pt x="7464" y="28304"/>
                      <a:pt x="7533" y="28304"/>
                    </a:cubicBezTo>
                    <a:cubicBezTo>
                      <a:pt x="7624" y="28258"/>
                      <a:pt x="7715" y="28236"/>
                      <a:pt x="7807" y="28213"/>
                    </a:cubicBezTo>
                    <a:cubicBezTo>
                      <a:pt x="7989" y="28167"/>
                      <a:pt x="8172" y="28121"/>
                      <a:pt x="8355" y="28076"/>
                    </a:cubicBezTo>
                    <a:cubicBezTo>
                      <a:pt x="8469" y="28030"/>
                      <a:pt x="8583" y="28007"/>
                      <a:pt x="8697" y="27962"/>
                    </a:cubicBezTo>
                    <a:lnTo>
                      <a:pt x="8880" y="27916"/>
                    </a:lnTo>
                    <a:lnTo>
                      <a:pt x="9062" y="27848"/>
                    </a:lnTo>
                    <a:cubicBezTo>
                      <a:pt x="9176" y="27825"/>
                      <a:pt x="9313" y="27779"/>
                      <a:pt x="9427" y="27756"/>
                    </a:cubicBezTo>
                    <a:cubicBezTo>
                      <a:pt x="9610" y="27688"/>
                      <a:pt x="9793" y="27642"/>
                      <a:pt x="9975" y="27596"/>
                    </a:cubicBezTo>
                    <a:cubicBezTo>
                      <a:pt x="10272" y="27505"/>
                      <a:pt x="10614" y="27414"/>
                      <a:pt x="11025" y="27323"/>
                    </a:cubicBezTo>
                    <a:cubicBezTo>
                      <a:pt x="11162" y="27300"/>
                      <a:pt x="11299" y="27254"/>
                      <a:pt x="11436" y="27208"/>
                    </a:cubicBezTo>
                    <a:lnTo>
                      <a:pt x="11573" y="27186"/>
                    </a:lnTo>
                    <a:lnTo>
                      <a:pt x="11778" y="27117"/>
                    </a:lnTo>
                    <a:cubicBezTo>
                      <a:pt x="11893" y="27094"/>
                      <a:pt x="11984" y="27071"/>
                      <a:pt x="12098" y="27026"/>
                    </a:cubicBezTo>
                    <a:cubicBezTo>
                      <a:pt x="12258" y="26980"/>
                      <a:pt x="12440" y="26935"/>
                      <a:pt x="12623" y="26889"/>
                    </a:cubicBezTo>
                    <a:cubicBezTo>
                      <a:pt x="12851" y="26843"/>
                      <a:pt x="13034" y="26798"/>
                      <a:pt x="13171" y="26775"/>
                    </a:cubicBezTo>
                    <a:cubicBezTo>
                      <a:pt x="13376" y="26729"/>
                      <a:pt x="13582" y="26683"/>
                      <a:pt x="13764" y="26638"/>
                    </a:cubicBezTo>
                    <a:lnTo>
                      <a:pt x="13901" y="26592"/>
                    </a:lnTo>
                    <a:lnTo>
                      <a:pt x="13970" y="26592"/>
                    </a:lnTo>
                    <a:lnTo>
                      <a:pt x="14289" y="26501"/>
                    </a:lnTo>
                    <a:lnTo>
                      <a:pt x="14472" y="26455"/>
                    </a:lnTo>
                    <a:cubicBezTo>
                      <a:pt x="14586" y="26410"/>
                      <a:pt x="14700" y="26387"/>
                      <a:pt x="14814" y="26364"/>
                    </a:cubicBezTo>
                    <a:lnTo>
                      <a:pt x="14951" y="26318"/>
                    </a:lnTo>
                    <a:cubicBezTo>
                      <a:pt x="15088" y="26273"/>
                      <a:pt x="15225" y="26250"/>
                      <a:pt x="15362" y="26204"/>
                    </a:cubicBezTo>
                    <a:lnTo>
                      <a:pt x="15590" y="26136"/>
                    </a:lnTo>
                    <a:cubicBezTo>
                      <a:pt x="15704" y="26113"/>
                      <a:pt x="15796" y="26090"/>
                      <a:pt x="15910" y="26044"/>
                    </a:cubicBezTo>
                    <a:cubicBezTo>
                      <a:pt x="16047" y="25999"/>
                      <a:pt x="16206" y="25976"/>
                      <a:pt x="16343" y="25930"/>
                    </a:cubicBezTo>
                    <a:lnTo>
                      <a:pt x="16458" y="25885"/>
                    </a:lnTo>
                    <a:lnTo>
                      <a:pt x="16572" y="25862"/>
                    </a:lnTo>
                    <a:cubicBezTo>
                      <a:pt x="16709" y="25816"/>
                      <a:pt x="16846" y="25793"/>
                      <a:pt x="17005" y="25748"/>
                    </a:cubicBezTo>
                    <a:cubicBezTo>
                      <a:pt x="17051" y="25725"/>
                      <a:pt x="17119" y="25725"/>
                      <a:pt x="17188" y="25702"/>
                    </a:cubicBezTo>
                    <a:lnTo>
                      <a:pt x="17279" y="25679"/>
                    </a:lnTo>
                    <a:cubicBezTo>
                      <a:pt x="17348" y="25656"/>
                      <a:pt x="17439" y="25611"/>
                      <a:pt x="17530" y="25588"/>
                    </a:cubicBezTo>
                    <a:cubicBezTo>
                      <a:pt x="17713" y="25542"/>
                      <a:pt x="17896" y="25497"/>
                      <a:pt x="18078" y="25428"/>
                    </a:cubicBezTo>
                    <a:cubicBezTo>
                      <a:pt x="18261" y="25382"/>
                      <a:pt x="18443" y="25337"/>
                      <a:pt x="18626" y="25291"/>
                    </a:cubicBezTo>
                    <a:cubicBezTo>
                      <a:pt x="18672" y="25268"/>
                      <a:pt x="18740" y="25245"/>
                      <a:pt x="18786" y="25245"/>
                    </a:cubicBezTo>
                    <a:lnTo>
                      <a:pt x="18877" y="25223"/>
                    </a:lnTo>
                    <a:cubicBezTo>
                      <a:pt x="18968" y="25200"/>
                      <a:pt x="19060" y="25177"/>
                      <a:pt x="19128" y="25154"/>
                    </a:cubicBezTo>
                    <a:lnTo>
                      <a:pt x="19242" y="25108"/>
                    </a:lnTo>
                    <a:lnTo>
                      <a:pt x="19265" y="25108"/>
                    </a:lnTo>
                    <a:cubicBezTo>
                      <a:pt x="19471" y="25086"/>
                      <a:pt x="19722" y="25063"/>
                      <a:pt x="19950" y="25017"/>
                    </a:cubicBezTo>
                    <a:cubicBezTo>
                      <a:pt x="20064" y="24994"/>
                      <a:pt x="20201" y="24949"/>
                      <a:pt x="20315" y="24926"/>
                    </a:cubicBezTo>
                    <a:lnTo>
                      <a:pt x="20361" y="24903"/>
                    </a:lnTo>
                    <a:lnTo>
                      <a:pt x="20520" y="24857"/>
                    </a:lnTo>
                    <a:cubicBezTo>
                      <a:pt x="20635" y="24835"/>
                      <a:pt x="20726" y="24812"/>
                      <a:pt x="20840" y="24789"/>
                    </a:cubicBezTo>
                    <a:cubicBezTo>
                      <a:pt x="20908" y="24766"/>
                      <a:pt x="21000" y="24743"/>
                      <a:pt x="21068" y="24720"/>
                    </a:cubicBezTo>
                    <a:cubicBezTo>
                      <a:pt x="21182" y="24675"/>
                      <a:pt x="21319" y="24652"/>
                      <a:pt x="21433" y="24606"/>
                    </a:cubicBezTo>
                    <a:lnTo>
                      <a:pt x="21662" y="24561"/>
                    </a:lnTo>
                    <a:lnTo>
                      <a:pt x="21890" y="24492"/>
                    </a:lnTo>
                    <a:lnTo>
                      <a:pt x="22210" y="24401"/>
                    </a:lnTo>
                    <a:cubicBezTo>
                      <a:pt x="22301" y="24378"/>
                      <a:pt x="22392" y="24355"/>
                      <a:pt x="22483" y="24332"/>
                    </a:cubicBezTo>
                    <a:lnTo>
                      <a:pt x="22506" y="24332"/>
                    </a:lnTo>
                    <a:cubicBezTo>
                      <a:pt x="22598" y="24310"/>
                      <a:pt x="22666" y="24287"/>
                      <a:pt x="22757" y="24264"/>
                    </a:cubicBezTo>
                    <a:cubicBezTo>
                      <a:pt x="22826" y="24241"/>
                      <a:pt x="22894" y="24218"/>
                      <a:pt x="22963" y="24195"/>
                    </a:cubicBezTo>
                    <a:lnTo>
                      <a:pt x="23008" y="24173"/>
                    </a:lnTo>
                    <a:lnTo>
                      <a:pt x="23100" y="24150"/>
                    </a:lnTo>
                    <a:cubicBezTo>
                      <a:pt x="23168" y="24127"/>
                      <a:pt x="23260" y="24104"/>
                      <a:pt x="23328" y="24059"/>
                    </a:cubicBezTo>
                    <a:cubicBezTo>
                      <a:pt x="23374" y="24059"/>
                      <a:pt x="23419" y="24036"/>
                      <a:pt x="23419" y="24013"/>
                    </a:cubicBezTo>
                    <a:cubicBezTo>
                      <a:pt x="23465" y="23990"/>
                      <a:pt x="23488" y="23967"/>
                      <a:pt x="23511" y="23967"/>
                    </a:cubicBezTo>
                    <a:cubicBezTo>
                      <a:pt x="23556" y="23922"/>
                      <a:pt x="23602" y="23853"/>
                      <a:pt x="23648" y="23807"/>
                    </a:cubicBezTo>
                    <a:cubicBezTo>
                      <a:pt x="23716" y="23739"/>
                      <a:pt x="23784" y="23648"/>
                      <a:pt x="23830" y="23556"/>
                    </a:cubicBezTo>
                    <a:cubicBezTo>
                      <a:pt x="23967" y="23351"/>
                      <a:pt x="24058" y="23146"/>
                      <a:pt x="24104" y="22917"/>
                    </a:cubicBezTo>
                    <a:cubicBezTo>
                      <a:pt x="24127" y="22849"/>
                      <a:pt x="24150" y="22735"/>
                      <a:pt x="24150" y="22621"/>
                    </a:cubicBezTo>
                    <a:cubicBezTo>
                      <a:pt x="24150" y="22529"/>
                      <a:pt x="24150" y="22438"/>
                      <a:pt x="24150" y="22324"/>
                    </a:cubicBezTo>
                    <a:cubicBezTo>
                      <a:pt x="24127" y="22141"/>
                      <a:pt x="24081" y="21959"/>
                      <a:pt x="24036" y="21822"/>
                    </a:cubicBezTo>
                    <a:lnTo>
                      <a:pt x="23990" y="21708"/>
                    </a:lnTo>
                    <a:cubicBezTo>
                      <a:pt x="23967" y="21571"/>
                      <a:pt x="23921" y="21456"/>
                      <a:pt x="23899" y="21342"/>
                    </a:cubicBezTo>
                    <a:cubicBezTo>
                      <a:pt x="23853" y="21228"/>
                      <a:pt x="23830" y="21137"/>
                      <a:pt x="23784" y="21023"/>
                    </a:cubicBezTo>
                    <a:cubicBezTo>
                      <a:pt x="23762" y="20954"/>
                      <a:pt x="23762" y="20886"/>
                      <a:pt x="23739" y="20817"/>
                    </a:cubicBezTo>
                    <a:cubicBezTo>
                      <a:pt x="23716" y="20749"/>
                      <a:pt x="23693" y="20680"/>
                      <a:pt x="23670" y="20612"/>
                    </a:cubicBezTo>
                    <a:lnTo>
                      <a:pt x="23648" y="20566"/>
                    </a:lnTo>
                    <a:cubicBezTo>
                      <a:pt x="23625" y="20475"/>
                      <a:pt x="23602" y="20406"/>
                      <a:pt x="23579" y="20315"/>
                    </a:cubicBezTo>
                    <a:lnTo>
                      <a:pt x="23533" y="20178"/>
                    </a:lnTo>
                    <a:cubicBezTo>
                      <a:pt x="23511" y="20064"/>
                      <a:pt x="23465" y="19950"/>
                      <a:pt x="23442" y="19836"/>
                    </a:cubicBezTo>
                    <a:lnTo>
                      <a:pt x="23374" y="19562"/>
                    </a:lnTo>
                    <a:lnTo>
                      <a:pt x="23328" y="19448"/>
                    </a:lnTo>
                    <a:lnTo>
                      <a:pt x="23305" y="19357"/>
                    </a:lnTo>
                    <a:cubicBezTo>
                      <a:pt x="23305" y="19288"/>
                      <a:pt x="23282" y="19197"/>
                      <a:pt x="23260" y="19128"/>
                    </a:cubicBezTo>
                    <a:cubicBezTo>
                      <a:pt x="23237" y="19037"/>
                      <a:pt x="23214" y="18968"/>
                      <a:pt x="23191" y="18877"/>
                    </a:cubicBezTo>
                    <a:cubicBezTo>
                      <a:pt x="23168" y="18809"/>
                      <a:pt x="23145" y="18763"/>
                      <a:pt x="23123" y="18695"/>
                    </a:cubicBezTo>
                    <a:cubicBezTo>
                      <a:pt x="23100" y="18580"/>
                      <a:pt x="23054" y="18444"/>
                      <a:pt x="23031" y="18307"/>
                    </a:cubicBezTo>
                    <a:lnTo>
                      <a:pt x="22986" y="18147"/>
                    </a:lnTo>
                    <a:lnTo>
                      <a:pt x="22940" y="17987"/>
                    </a:lnTo>
                    <a:cubicBezTo>
                      <a:pt x="22917" y="17919"/>
                      <a:pt x="22894" y="17850"/>
                      <a:pt x="22894" y="17782"/>
                    </a:cubicBezTo>
                    <a:lnTo>
                      <a:pt x="22871" y="17736"/>
                    </a:lnTo>
                    <a:cubicBezTo>
                      <a:pt x="22849" y="17645"/>
                      <a:pt x="22826" y="17553"/>
                      <a:pt x="22803" y="17485"/>
                    </a:cubicBezTo>
                    <a:lnTo>
                      <a:pt x="22803" y="17508"/>
                    </a:lnTo>
                    <a:cubicBezTo>
                      <a:pt x="22780" y="17325"/>
                      <a:pt x="22712" y="17165"/>
                      <a:pt x="22666" y="17006"/>
                    </a:cubicBezTo>
                    <a:cubicBezTo>
                      <a:pt x="22643" y="16869"/>
                      <a:pt x="22598" y="16754"/>
                      <a:pt x="22552" y="16617"/>
                    </a:cubicBezTo>
                    <a:cubicBezTo>
                      <a:pt x="22552" y="16595"/>
                      <a:pt x="22552" y="16572"/>
                      <a:pt x="22529" y="16549"/>
                    </a:cubicBezTo>
                    <a:cubicBezTo>
                      <a:pt x="22529" y="16526"/>
                      <a:pt x="22529" y="16526"/>
                      <a:pt x="22529" y="16503"/>
                    </a:cubicBezTo>
                    <a:cubicBezTo>
                      <a:pt x="22506" y="16435"/>
                      <a:pt x="22483" y="16344"/>
                      <a:pt x="22461" y="16275"/>
                    </a:cubicBezTo>
                    <a:lnTo>
                      <a:pt x="22438" y="16161"/>
                    </a:lnTo>
                    <a:cubicBezTo>
                      <a:pt x="22415" y="16001"/>
                      <a:pt x="22369" y="15819"/>
                      <a:pt x="22324" y="15636"/>
                    </a:cubicBezTo>
                    <a:cubicBezTo>
                      <a:pt x="22278" y="15522"/>
                      <a:pt x="22232" y="15385"/>
                      <a:pt x="22210" y="15271"/>
                    </a:cubicBezTo>
                    <a:lnTo>
                      <a:pt x="22187" y="15202"/>
                    </a:lnTo>
                    <a:cubicBezTo>
                      <a:pt x="22141" y="15088"/>
                      <a:pt x="22118" y="14951"/>
                      <a:pt x="22073" y="14837"/>
                    </a:cubicBezTo>
                    <a:lnTo>
                      <a:pt x="22073" y="14791"/>
                    </a:lnTo>
                    <a:lnTo>
                      <a:pt x="22050" y="14769"/>
                    </a:lnTo>
                    <a:lnTo>
                      <a:pt x="22027" y="14677"/>
                    </a:lnTo>
                    <a:lnTo>
                      <a:pt x="22027" y="14632"/>
                    </a:lnTo>
                    <a:cubicBezTo>
                      <a:pt x="22004" y="14563"/>
                      <a:pt x="21981" y="14518"/>
                      <a:pt x="21981" y="14449"/>
                    </a:cubicBezTo>
                    <a:cubicBezTo>
                      <a:pt x="21958" y="14381"/>
                      <a:pt x="21936" y="14289"/>
                      <a:pt x="21913" y="14221"/>
                    </a:cubicBezTo>
                    <a:cubicBezTo>
                      <a:pt x="21890" y="14084"/>
                      <a:pt x="21844" y="13947"/>
                      <a:pt x="21799" y="13810"/>
                    </a:cubicBezTo>
                    <a:lnTo>
                      <a:pt x="21753" y="13605"/>
                    </a:lnTo>
                    <a:lnTo>
                      <a:pt x="21707" y="13468"/>
                    </a:lnTo>
                    <a:cubicBezTo>
                      <a:pt x="21662" y="13331"/>
                      <a:pt x="21639" y="13217"/>
                      <a:pt x="21593" y="13080"/>
                    </a:cubicBezTo>
                    <a:lnTo>
                      <a:pt x="21593" y="13057"/>
                    </a:lnTo>
                    <a:lnTo>
                      <a:pt x="21593" y="13034"/>
                    </a:lnTo>
                    <a:cubicBezTo>
                      <a:pt x="21548" y="12874"/>
                      <a:pt x="21502" y="12692"/>
                      <a:pt x="21456" y="12532"/>
                    </a:cubicBezTo>
                    <a:cubicBezTo>
                      <a:pt x="21433" y="12440"/>
                      <a:pt x="21411" y="12349"/>
                      <a:pt x="21365" y="12258"/>
                    </a:cubicBezTo>
                    <a:cubicBezTo>
                      <a:pt x="21342" y="12167"/>
                      <a:pt x="21319" y="12075"/>
                      <a:pt x="21297" y="11984"/>
                    </a:cubicBezTo>
                    <a:lnTo>
                      <a:pt x="21274" y="11938"/>
                    </a:lnTo>
                    <a:lnTo>
                      <a:pt x="21274" y="11915"/>
                    </a:lnTo>
                    <a:cubicBezTo>
                      <a:pt x="21228" y="11779"/>
                      <a:pt x="21205" y="11642"/>
                      <a:pt x="21182" y="11527"/>
                    </a:cubicBezTo>
                    <a:lnTo>
                      <a:pt x="21160" y="11482"/>
                    </a:lnTo>
                    <a:lnTo>
                      <a:pt x="21160" y="11459"/>
                    </a:lnTo>
                    <a:lnTo>
                      <a:pt x="21114" y="11276"/>
                    </a:lnTo>
                    <a:cubicBezTo>
                      <a:pt x="21091" y="11185"/>
                      <a:pt x="21068" y="11071"/>
                      <a:pt x="21045" y="10980"/>
                    </a:cubicBezTo>
                    <a:lnTo>
                      <a:pt x="21045" y="10911"/>
                    </a:lnTo>
                    <a:cubicBezTo>
                      <a:pt x="21023" y="10843"/>
                      <a:pt x="21000" y="10774"/>
                      <a:pt x="20977" y="10706"/>
                    </a:cubicBezTo>
                    <a:lnTo>
                      <a:pt x="20931" y="10546"/>
                    </a:lnTo>
                    <a:lnTo>
                      <a:pt x="20908" y="10455"/>
                    </a:lnTo>
                    <a:cubicBezTo>
                      <a:pt x="20863" y="10318"/>
                      <a:pt x="20840" y="10158"/>
                      <a:pt x="20794" y="9998"/>
                    </a:cubicBezTo>
                    <a:lnTo>
                      <a:pt x="20749" y="9861"/>
                    </a:lnTo>
                    <a:lnTo>
                      <a:pt x="20726" y="9770"/>
                    </a:lnTo>
                    <a:lnTo>
                      <a:pt x="20726" y="9747"/>
                    </a:lnTo>
                    <a:lnTo>
                      <a:pt x="20703" y="9633"/>
                    </a:lnTo>
                    <a:lnTo>
                      <a:pt x="20680" y="9587"/>
                    </a:lnTo>
                    <a:cubicBezTo>
                      <a:pt x="20657" y="9450"/>
                      <a:pt x="20612" y="9336"/>
                      <a:pt x="20589" y="9199"/>
                    </a:cubicBezTo>
                    <a:cubicBezTo>
                      <a:pt x="20520" y="9017"/>
                      <a:pt x="20475" y="8811"/>
                      <a:pt x="20429" y="8629"/>
                    </a:cubicBezTo>
                    <a:cubicBezTo>
                      <a:pt x="20384" y="8469"/>
                      <a:pt x="20361" y="8332"/>
                      <a:pt x="20315" y="8172"/>
                    </a:cubicBezTo>
                    <a:lnTo>
                      <a:pt x="20315" y="8149"/>
                    </a:lnTo>
                    <a:lnTo>
                      <a:pt x="20292" y="8081"/>
                    </a:lnTo>
                    <a:lnTo>
                      <a:pt x="20269" y="8035"/>
                    </a:lnTo>
                    <a:lnTo>
                      <a:pt x="20269" y="8012"/>
                    </a:lnTo>
                    <a:cubicBezTo>
                      <a:pt x="20247" y="7898"/>
                      <a:pt x="20224" y="7784"/>
                      <a:pt x="20178" y="7693"/>
                    </a:cubicBezTo>
                    <a:cubicBezTo>
                      <a:pt x="20155" y="7602"/>
                      <a:pt x="20132" y="7510"/>
                      <a:pt x="20087" y="7419"/>
                    </a:cubicBezTo>
                    <a:lnTo>
                      <a:pt x="20087" y="7373"/>
                    </a:lnTo>
                    <a:lnTo>
                      <a:pt x="20064" y="7282"/>
                    </a:lnTo>
                    <a:cubicBezTo>
                      <a:pt x="20018" y="7213"/>
                      <a:pt x="19995" y="7122"/>
                      <a:pt x="19973" y="7031"/>
                    </a:cubicBezTo>
                    <a:lnTo>
                      <a:pt x="19904" y="6825"/>
                    </a:lnTo>
                    <a:lnTo>
                      <a:pt x="19904" y="6757"/>
                    </a:lnTo>
                    <a:lnTo>
                      <a:pt x="19881" y="6688"/>
                    </a:lnTo>
                    <a:cubicBezTo>
                      <a:pt x="19813" y="6437"/>
                      <a:pt x="19744" y="6209"/>
                      <a:pt x="19676" y="5981"/>
                    </a:cubicBezTo>
                    <a:cubicBezTo>
                      <a:pt x="19653" y="5867"/>
                      <a:pt x="19607" y="5775"/>
                      <a:pt x="19585" y="5661"/>
                    </a:cubicBezTo>
                    <a:cubicBezTo>
                      <a:pt x="19539" y="5547"/>
                      <a:pt x="19516" y="5433"/>
                      <a:pt x="19471" y="5319"/>
                    </a:cubicBezTo>
                    <a:lnTo>
                      <a:pt x="19448" y="5182"/>
                    </a:lnTo>
                    <a:lnTo>
                      <a:pt x="19379" y="4999"/>
                    </a:lnTo>
                    <a:lnTo>
                      <a:pt x="19379" y="4931"/>
                    </a:lnTo>
                    <a:lnTo>
                      <a:pt x="19334" y="4840"/>
                    </a:lnTo>
                    <a:lnTo>
                      <a:pt x="19334" y="4862"/>
                    </a:lnTo>
                    <a:cubicBezTo>
                      <a:pt x="19334" y="4748"/>
                      <a:pt x="19288" y="4657"/>
                      <a:pt x="19265" y="4543"/>
                    </a:cubicBezTo>
                    <a:lnTo>
                      <a:pt x="19242" y="4474"/>
                    </a:lnTo>
                    <a:cubicBezTo>
                      <a:pt x="19219" y="4383"/>
                      <a:pt x="19197" y="4315"/>
                      <a:pt x="19174" y="4246"/>
                    </a:cubicBezTo>
                    <a:cubicBezTo>
                      <a:pt x="19151" y="4201"/>
                      <a:pt x="19151" y="4155"/>
                      <a:pt x="19128" y="4109"/>
                    </a:cubicBezTo>
                    <a:lnTo>
                      <a:pt x="19128" y="4086"/>
                    </a:lnTo>
                    <a:cubicBezTo>
                      <a:pt x="19105" y="4041"/>
                      <a:pt x="19105" y="3995"/>
                      <a:pt x="19082" y="3927"/>
                    </a:cubicBezTo>
                    <a:cubicBezTo>
                      <a:pt x="19060" y="3835"/>
                      <a:pt x="19014" y="3744"/>
                      <a:pt x="18991" y="3653"/>
                    </a:cubicBezTo>
                    <a:cubicBezTo>
                      <a:pt x="18968" y="3561"/>
                      <a:pt x="18946" y="3470"/>
                      <a:pt x="18923" y="3402"/>
                    </a:cubicBezTo>
                    <a:cubicBezTo>
                      <a:pt x="18900" y="3288"/>
                      <a:pt x="18854" y="3151"/>
                      <a:pt x="18831" y="3036"/>
                    </a:cubicBezTo>
                    <a:cubicBezTo>
                      <a:pt x="18809" y="2991"/>
                      <a:pt x="18786" y="2922"/>
                      <a:pt x="18763" y="2854"/>
                    </a:cubicBezTo>
                    <a:lnTo>
                      <a:pt x="18763" y="2831"/>
                    </a:lnTo>
                    <a:cubicBezTo>
                      <a:pt x="18740" y="2717"/>
                      <a:pt x="18694" y="2626"/>
                      <a:pt x="18672" y="2511"/>
                    </a:cubicBezTo>
                    <a:lnTo>
                      <a:pt x="18626" y="2375"/>
                    </a:lnTo>
                    <a:lnTo>
                      <a:pt x="18626" y="2352"/>
                    </a:lnTo>
                    <a:cubicBezTo>
                      <a:pt x="18603" y="2215"/>
                      <a:pt x="18557" y="2078"/>
                      <a:pt x="18512" y="1941"/>
                    </a:cubicBezTo>
                    <a:lnTo>
                      <a:pt x="18512" y="1918"/>
                    </a:lnTo>
                    <a:lnTo>
                      <a:pt x="18512" y="1895"/>
                    </a:lnTo>
                    <a:cubicBezTo>
                      <a:pt x="18489" y="1804"/>
                      <a:pt x="18466" y="1735"/>
                      <a:pt x="18443" y="1644"/>
                    </a:cubicBezTo>
                    <a:lnTo>
                      <a:pt x="18443" y="1576"/>
                    </a:lnTo>
                    <a:cubicBezTo>
                      <a:pt x="18421" y="1484"/>
                      <a:pt x="18398" y="1393"/>
                      <a:pt x="18375" y="1302"/>
                    </a:cubicBezTo>
                    <a:lnTo>
                      <a:pt x="18352" y="1210"/>
                    </a:lnTo>
                    <a:lnTo>
                      <a:pt x="18329" y="1188"/>
                    </a:lnTo>
                    <a:cubicBezTo>
                      <a:pt x="18284" y="1028"/>
                      <a:pt x="18238" y="845"/>
                      <a:pt x="18192" y="685"/>
                    </a:cubicBezTo>
                    <a:lnTo>
                      <a:pt x="18169" y="594"/>
                    </a:lnTo>
                    <a:cubicBezTo>
                      <a:pt x="18169" y="571"/>
                      <a:pt x="18147" y="526"/>
                      <a:pt x="18147" y="503"/>
                    </a:cubicBezTo>
                    <a:cubicBezTo>
                      <a:pt x="18169" y="434"/>
                      <a:pt x="18192" y="366"/>
                      <a:pt x="18147" y="320"/>
                    </a:cubicBezTo>
                    <a:lnTo>
                      <a:pt x="18124" y="297"/>
                    </a:lnTo>
                    <a:cubicBezTo>
                      <a:pt x="18078" y="275"/>
                      <a:pt x="18055" y="229"/>
                      <a:pt x="18033" y="206"/>
                    </a:cubicBezTo>
                    <a:cubicBezTo>
                      <a:pt x="17987" y="183"/>
                      <a:pt x="17941" y="160"/>
                      <a:pt x="17873" y="138"/>
                    </a:cubicBezTo>
                    <a:cubicBezTo>
                      <a:pt x="17804" y="92"/>
                      <a:pt x="17713" y="69"/>
                      <a:pt x="17576" y="46"/>
                    </a:cubicBezTo>
                    <a:cubicBezTo>
                      <a:pt x="17508" y="24"/>
                      <a:pt x="17416" y="24"/>
                      <a:pt x="17325" y="1"/>
                    </a:cubicBezTo>
                    <a:close/>
                  </a:path>
                </a:pathLst>
              </a:custGeom>
              <a:solidFill>
                <a:srgbClr val="51B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7815;p34">
                <a:extLst>
                  <a:ext uri="{FF2B5EF4-FFF2-40B4-BE49-F238E27FC236}">
                    <a16:creationId xmlns:a16="http://schemas.microsoft.com/office/drawing/2014/main" id="{84EB0AB3-70F9-BE05-82F6-208A21BEB3B4}"/>
                  </a:ext>
                </a:extLst>
              </p:cNvPr>
              <p:cNvSpPr/>
              <p:nvPr/>
            </p:nvSpPr>
            <p:spPr>
              <a:xfrm>
                <a:off x="5955850" y="3356500"/>
                <a:ext cx="45100" cy="105750"/>
              </a:xfrm>
              <a:custGeom>
                <a:avLst/>
                <a:gdLst/>
                <a:ahLst/>
                <a:cxnLst/>
                <a:rect l="l" t="t" r="r" b="b"/>
                <a:pathLst>
                  <a:path w="1804" h="4230" extrusionOk="0">
                    <a:moveTo>
                      <a:pt x="434" y="1"/>
                    </a:moveTo>
                    <a:cubicBezTo>
                      <a:pt x="411" y="1"/>
                      <a:pt x="389" y="24"/>
                      <a:pt x="389" y="24"/>
                    </a:cubicBezTo>
                    <a:lnTo>
                      <a:pt x="366" y="24"/>
                    </a:lnTo>
                    <a:cubicBezTo>
                      <a:pt x="297" y="24"/>
                      <a:pt x="229" y="46"/>
                      <a:pt x="183" y="92"/>
                    </a:cubicBezTo>
                    <a:cubicBezTo>
                      <a:pt x="160" y="92"/>
                      <a:pt x="138" y="115"/>
                      <a:pt x="115" y="115"/>
                    </a:cubicBezTo>
                    <a:cubicBezTo>
                      <a:pt x="92" y="138"/>
                      <a:pt x="69" y="160"/>
                      <a:pt x="46" y="183"/>
                    </a:cubicBezTo>
                    <a:cubicBezTo>
                      <a:pt x="23" y="229"/>
                      <a:pt x="1" y="275"/>
                      <a:pt x="23" y="343"/>
                    </a:cubicBezTo>
                    <a:cubicBezTo>
                      <a:pt x="23" y="366"/>
                      <a:pt x="46" y="412"/>
                      <a:pt x="46" y="434"/>
                    </a:cubicBezTo>
                    <a:cubicBezTo>
                      <a:pt x="69" y="457"/>
                      <a:pt x="69" y="457"/>
                      <a:pt x="92" y="457"/>
                    </a:cubicBezTo>
                    <a:cubicBezTo>
                      <a:pt x="92" y="480"/>
                      <a:pt x="92" y="503"/>
                      <a:pt x="92" y="526"/>
                    </a:cubicBezTo>
                    <a:cubicBezTo>
                      <a:pt x="115" y="549"/>
                      <a:pt x="115" y="571"/>
                      <a:pt x="115" y="571"/>
                    </a:cubicBezTo>
                    <a:cubicBezTo>
                      <a:pt x="115" y="594"/>
                      <a:pt x="115" y="594"/>
                      <a:pt x="115" y="594"/>
                    </a:cubicBezTo>
                    <a:cubicBezTo>
                      <a:pt x="138" y="685"/>
                      <a:pt x="160" y="754"/>
                      <a:pt x="183" y="845"/>
                    </a:cubicBezTo>
                    <a:cubicBezTo>
                      <a:pt x="206" y="891"/>
                      <a:pt x="229" y="959"/>
                      <a:pt x="252" y="1028"/>
                    </a:cubicBezTo>
                    <a:cubicBezTo>
                      <a:pt x="229" y="1051"/>
                      <a:pt x="206" y="1096"/>
                      <a:pt x="229" y="1119"/>
                    </a:cubicBezTo>
                    <a:cubicBezTo>
                      <a:pt x="229" y="1142"/>
                      <a:pt x="229" y="1142"/>
                      <a:pt x="229" y="1142"/>
                    </a:cubicBezTo>
                    <a:cubicBezTo>
                      <a:pt x="229" y="1142"/>
                      <a:pt x="229" y="1165"/>
                      <a:pt x="229" y="1165"/>
                    </a:cubicBezTo>
                    <a:cubicBezTo>
                      <a:pt x="229" y="1165"/>
                      <a:pt x="229" y="1188"/>
                      <a:pt x="229" y="1188"/>
                    </a:cubicBezTo>
                    <a:cubicBezTo>
                      <a:pt x="320" y="1507"/>
                      <a:pt x="411" y="1804"/>
                      <a:pt x="503" y="2123"/>
                    </a:cubicBezTo>
                    <a:cubicBezTo>
                      <a:pt x="548" y="2329"/>
                      <a:pt x="617" y="2534"/>
                      <a:pt x="663" y="2717"/>
                    </a:cubicBezTo>
                    <a:cubicBezTo>
                      <a:pt x="731" y="2922"/>
                      <a:pt x="799" y="3128"/>
                      <a:pt x="868" y="3310"/>
                    </a:cubicBezTo>
                    <a:cubicBezTo>
                      <a:pt x="936" y="3516"/>
                      <a:pt x="1005" y="3721"/>
                      <a:pt x="1073" y="3927"/>
                    </a:cubicBezTo>
                    <a:cubicBezTo>
                      <a:pt x="1119" y="3995"/>
                      <a:pt x="1142" y="4064"/>
                      <a:pt x="1165" y="4132"/>
                    </a:cubicBezTo>
                    <a:cubicBezTo>
                      <a:pt x="1187" y="4155"/>
                      <a:pt x="1187" y="4178"/>
                      <a:pt x="1233" y="4201"/>
                    </a:cubicBezTo>
                    <a:cubicBezTo>
                      <a:pt x="1256" y="4223"/>
                      <a:pt x="1279" y="4223"/>
                      <a:pt x="1302" y="4223"/>
                    </a:cubicBezTo>
                    <a:cubicBezTo>
                      <a:pt x="1314" y="4227"/>
                      <a:pt x="1327" y="4229"/>
                      <a:pt x="1340" y="4229"/>
                    </a:cubicBezTo>
                    <a:cubicBezTo>
                      <a:pt x="1400" y="4229"/>
                      <a:pt x="1465" y="4188"/>
                      <a:pt x="1484" y="4132"/>
                    </a:cubicBezTo>
                    <a:cubicBezTo>
                      <a:pt x="1484" y="4109"/>
                      <a:pt x="1484" y="4109"/>
                      <a:pt x="1484" y="4109"/>
                    </a:cubicBezTo>
                    <a:cubicBezTo>
                      <a:pt x="1507" y="4086"/>
                      <a:pt x="1507" y="4064"/>
                      <a:pt x="1507" y="4041"/>
                    </a:cubicBezTo>
                    <a:cubicBezTo>
                      <a:pt x="1507" y="3995"/>
                      <a:pt x="1507" y="3972"/>
                      <a:pt x="1507" y="3949"/>
                    </a:cubicBezTo>
                    <a:cubicBezTo>
                      <a:pt x="1534" y="3976"/>
                      <a:pt x="1568" y="3987"/>
                      <a:pt x="1606" y="3987"/>
                    </a:cubicBezTo>
                    <a:cubicBezTo>
                      <a:pt x="1633" y="3987"/>
                      <a:pt x="1661" y="3982"/>
                      <a:pt x="1690" y="3972"/>
                    </a:cubicBezTo>
                    <a:cubicBezTo>
                      <a:pt x="1712" y="3972"/>
                      <a:pt x="1735" y="3949"/>
                      <a:pt x="1758" y="3927"/>
                    </a:cubicBezTo>
                    <a:cubicBezTo>
                      <a:pt x="1804" y="3881"/>
                      <a:pt x="1804" y="3835"/>
                      <a:pt x="1804" y="3790"/>
                    </a:cubicBezTo>
                    <a:cubicBezTo>
                      <a:pt x="1804" y="3698"/>
                      <a:pt x="1758" y="3630"/>
                      <a:pt x="1758" y="3561"/>
                    </a:cubicBezTo>
                    <a:cubicBezTo>
                      <a:pt x="1735" y="3516"/>
                      <a:pt x="1712" y="3447"/>
                      <a:pt x="1690" y="3379"/>
                    </a:cubicBezTo>
                    <a:cubicBezTo>
                      <a:pt x="1667" y="3265"/>
                      <a:pt x="1644" y="3151"/>
                      <a:pt x="1598" y="3036"/>
                    </a:cubicBezTo>
                    <a:cubicBezTo>
                      <a:pt x="1576" y="2945"/>
                      <a:pt x="1530" y="2831"/>
                      <a:pt x="1507" y="2740"/>
                    </a:cubicBezTo>
                    <a:cubicBezTo>
                      <a:pt x="1461" y="2626"/>
                      <a:pt x="1439" y="2534"/>
                      <a:pt x="1393" y="2420"/>
                    </a:cubicBezTo>
                    <a:cubicBezTo>
                      <a:pt x="1347" y="2238"/>
                      <a:pt x="1302" y="2055"/>
                      <a:pt x="1233" y="1850"/>
                    </a:cubicBezTo>
                    <a:cubicBezTo>
                      <a:pt x="1187" y="1667"/>
                      <a:pt x="1119" y="1462"/>
                      <a:pt x="1073" y="1279"/>
                    </a:cubicBezTo>
                    <a:cubicBezTo>
                      <a:pt x="1073" y="1256"/>
                      <a:pt x="1051" y="1233"/>
                      <a:pt x="1051" y="1210"/>
                    </a:cubicBezTo>
                    <a:cubicBezTo>
                      <a:pt x="1028" y="1165"/>
                      <a:pt x="1028" y="1165"/>
                      <a:pt x="1005" y="1142"/>
                    </a:cubicBezTo>
                    <a:cubicBezTo>
                      <a:pt x="1005" y="1119"/>
                      <a:pt x="982" y="1096"/>
                      <a:pt x="982" y="1096"/>
                    </a:cubicBezTo>
                    <a:cubicBezTo>
                      <a:pt x="982" y="1051"/>
                      <a:pt x="959" y="1005"/>
                      <a:pt x="959" y="982"/>
                    </a:cubicBezTo>
                    <a:cubicBezTo>
                      <a:pt x="959" y="959"/>
                      <a:pt x="936" y="937"/>
                      <a:pt x="936" y="914"/>
                    </a:cubicBezTo>
                    <a:cubicBezTo>
                      <a:pt x="936" y="868"/>
                      <a:pt x="914" y="845"/>
                      <a:pt x="914" y="800"/>
                    </a:cubicBezTo>
                    <a:cubicBezTo>
                      <a:pt x="891" y="777"/>
                      <a:pt x="868" y="731"/>
                      <a:pt x="822" y="708"/>
                    </a:cubicBezTo>
                    <a:cubicBezTo>
                      <a:pt x="822" y="685"/>
                      <a:pt x="799" y="640"/>
                      <a:pt x="799" y="594"/>
                    </a:cubicBezTo>
                    <a:cubicBezTo>
                      <a:pt x="777" y="526"/>
                      <a:pt x="777" y="457"/>
                      <a:pt x="754" y="412"/>
                    </a:cubicBezTo>
                    <a:cubicBezTo>
                      <a:pt x="754" y="343"/>
                      <a:pt x="731" y="275"/>
                      <a:pt x="731" y="229"/>
                    </a:cubicBezTo>
                    <a:cubicBezTo>
                      <a:pt x="708" y="160"/>
                      <a:pt x="685" y="92"/>
                      <a:pt x="640" y="69"/>
                    </a:cubicBezTo>
                    <a:cubicBezTo>
                      <a:pt x="594" y="46"/>
                      <a:pt x="571" y="24"/>
                      <a:pt x="526" y="24"/>
                    </a:cubicBezTo>
                    <a:cubicBezTo>
                      <a:pt x="503" y="1"/>
                      <a:pt x="480" y="1"/>
                      <a:pt x="457" y="1"/>
                    </a:cubicBezTo>
                    <a:close/>
                  </a:path>
                </a:pathLst>
              </a:custGeom>
              <a:solidFill>
                <a:srgbClr val="DEB3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7816;p34">
                <a:extLst>
                  <a:ext uri="{FF2B5EF4-FFF2-40B4-BE49-F238E27FC236}">
                    <a16:creationId xmlns:a16="http://schemas.microsoft.com/office/drawing/2014/main" id="{62D94A4A-2914-A08E-DE1D-466BE820E3B1}"/>
                  </a:ext>
                </a:extLst>
              </p:cNvPr>
              <p:cNvSpPr/>
              <p:nvPr/>
            </p:nvSpPr>
            <p:spPr>
              <a:xfrm>
                <a:off x="5979250" y="3443800"/>
                <a:ext cx="83325" cy="261200"/>
              </a:xfrm>
              <a:custGeom>
                <a:avLst/>
                <a:gdLst/>
                <a:ahLst/>
                <a:cxnLst/>
                <a:rect l="l" t="t" r="r" b="b"/>
                <a:pathLst>
                  <a:path w="3333" h="10448" extrusionOk="0">
                    <a:moveTo>
                      <a:pt x="69" y="1"/>
                    </a:moveTo>
                    <a:cubicBezTo>
                      <a:pt x="23" y="1"/>
                      <a:pt x="0" y="47"/>
                      <a:pt x="0" y="115"/>
                    </a:cubicBezTo>
                    <a:cubicBezTo>
                      <a:pt x="46" y="298"/>
                      <a:pt x="115" y="480"/>
                      <a:pt x="160" y="663"/>
                    </a:cubicBezTo>
                    <a:cubicBezTo>
                      <a:pt x="160" y="663"/>
                      <a:pt x="160" y="686"/>
                      <a:pt x="160" y="709"/>
                    </a:cubicBezTo>
                    <a:cubicBezTo>
                      <a:pt x="183" y="777"/>
                      <a:pt x="206" y="823"/>
                      <a:pt x="206" y="891"/>
                    </a:cubicBezTo>
                    <a:cubicBezTo>
                      <a:pt x="229" y="960"/>
                      <a:pt x="251" y="1028"/>
                      <a:pt x="274" y="1097"/>
                    </a:cubicBezTo>
                    <a:cubicBezTo>
                      <a:pt x="297" y="1188"/>
                      <a:pt x="320" y="1256"/>
                      <a:pt x="343" y="1348"/>
                    </a:cubicBezTo>
                    <a:cubicBezTo>
                      <a:pt x="343" y="1348"/>
                      <a:pt x="343" y="1370"/>
                      <a:pt x="343" y="1393"/>
                    </a:cubicBezTo>
                    <a:cubicBezTo>
                      <a:pt x="320" y="1416"/>
                      <a:pt x="343" y="1439"/>
                      <a:pt x="343" y="1485"/>
                    </a:cubicBezTo>
                    <a:cubicBezTo>
                      <a:pt x="343" y="1507"/>
                      <a:pt x="366" y="1530"/>
                      <a:pt x="366" y="1576"/>
                    </a:cubicBezTo>
                    <a:cubicBezTo>
                      <a:pt x="366" y="1644"/>
                      <a:pt x="388" y="1736"/>
                      <a:pt x="411" y="1804"/>
                    </a:cubicBezTo>
                    <a:cubicBezTo>
                      <a:pt x="434" y="1895"/>
                      <a:pt x="457" y="1987"/>
                      <a:pt x="503" y="2078"/>
                    </a:cubicBezTo>
                    <a:cubicBezTo>
                      <a:pt x="548" y="2261"/>
                      <a:pt x="594" y="2420"/>
                      <a:pt x="640" y="2580"/>
                    </a:cubicBezTo>
                    <a:cubicBezTo>
                      <a:pt x="640" y="2603"/>
                      <a:pt x="640" y="2626"/>
                      <a:pt x="640" y="2649"/>
                    </a:cubicBezTo>
                    <a:cubicBezTo>
                      <a:pt x="685" y="2854"/>
                      <a:pt x="731" y="3037"/>
                      <a:pt x="776" y="3242"/>
                    </a:cubicBezTo>
                    <a:cubicBezTo>
                      <a:pt x="845" y="3448"/>
                      <a:pt x="891" y="3653"/>
                      <a:pt x="959" y="3881"/>
                    </a:cubicBezTo>
                    <a:cubicBezTo>
                      <a:pt x="982" y="3973"/>
                      <a:pt x="1005" y="4064"/>
                      <a:pt x="1028" y="4155"/>
                    </a:cubicBezTo>
                    <a:cubicBezTo>
                      <a:pt x="1073" y="4269"/>
                      <a:pt x="1096" y="4361"/>
                      <a:pt x="1142" y="4475"/>
                    </a:cubicBezTo>
                    <a:cubicBezTo>
                      <a:pt x="1142" y="4520"/>
                      <a:pt x="1164" y="4566"/>
                      <a:pt x="1187" y="4589"/>
                    </a:cubicBezTo>
                    <a:cubicBezTo>
                      <a:pt x="1210" y="4657"/>
                      <a:pt x="1233" y="4703"/>
                      <a:pt x="1256" y="4771"/>
                    </a:cubicBezTo>
                    <a:cubicBezTo>
                      <a:pt x="1256" y="4794"/>
                      <a:pt x="1256" y="4840"/>
                      <a:pt x="1279" y="4863"/>
                    </a:cubicBezTo>
                    <a:cubicBezTo>
                      <a:pt x="1279" y="4977"/>
                      <a:pt x="1301" y="5068"/>
                      <a:pt x="1324" y="5159"/>
                    </a:cubicBezTo>
                    <a:cubicBezTo>
                      <a:pt x="1347" y="5319"/>
                      <a:pt x="1370" y="5479"/>
                      <a:pt x="1416" y="5639"/>
                    </a:cubicBezTo>
                    <a:cubicBezTo>
                      <a:pt x="1438" y="5776"/>
                      <a:pt x="1461" y="5913"/>
                      <a:pt x="1507" y="6050"/>
                    </a:cubicBezTo>
                    <a:cubicBezTo>
                      <a:pt x="1530" y="6118"/>
                      <a:pt x="1553" y="6209"/>
                      <a:pt x="1575" y="6278"/>
                    </a:cubicBezTo>
                    <a:cubicBezTo>
                      <a:pt x="1598" y="6346"/>
                      <a:pt x="1644" y="6438"/>
                      <a:pt x="1667" y="6529"/>
                    </a:cubicBezTo>
                    <a:cubicBezTo>
                      <a:pt x="1667" y="6552"/>
                      <a:pt x="1667" y="6597"/>
                      <a:pt x="1689" y="6620"/>
                    </a:cubicBezTo>
                    <a:cubicBezTo>
                      <a:pt x="1689" y="6643"/>
                      <a:pt x="1712" y="6666"/>
                      <a:pt x="1735" y="6689"/>
                    </a:cubicBezTo>
                    <a:cubicBezTo>
                      <a:pt x="1781" y="6871"/>
                      <a:pt x="1804" y="7031"/>
                      <a:pt x="1872" y="7214"/>
                    </a:cubicBezTo>
                    <a:cubicBezTo>
                      <a:pt x="1895" y="7282"/>
                      <a:pt x="1895" y="7351"/>
                      <a:pt x="1918" y="7419"/>
                    </a:cubicBezTo>
                    <a:cubicBezTo>
                      <a:pt x="1941" y="7442"/>
                      <a:pt x="1941" y="7465"/>
                      <a:pt x="1941" y="7488"/>
                    </a:cubicBezTo>
                    <a:cubicBezTo>
                      <a:pt x="1963" y="7533"/>
                      <a:pt x="1963" y="7579"/>
                      <a:pt x="1986" y="7602"/>
                    </a:cubicBezTo>
                    <a:cubicBezTo>
                      <a:pt x="1986" y="7625"/>
                      <a:pt x="1986" y="7625"/>
                      <a:pt x="1986" y="7647"/>
                    </a:cubicBezTo>
                    <a:cubicBezTo>
                      <a:pt x="2055" y="7899"/>
                      <a:pt x="2123" y="8150"/>
                      <a:pt x="2192" y="8401"/>
                    </a:cubicBezTo>
                    <a:cubicBezTo>
                      <a:pt x="2237" y="8538"/>
                      <a:pt x="2283" y="8675"/>
                      <a:pt x="2329" y="8812"/>
                    </a:cubicBezTo>
                    <a:cubicBezTo>
                      <a:pt x="2329" y="8903"/>
                      <a:pt x="2351" y="8994"/>
                      <a:pt x="2397" y="9063"/>
                    </a:cubicBezTo>
                    <a:cubicBezTo>
                      <a:pt x="2397" y="9108"/>
                      <a:pt x="2420" y="9154"/>
                      <a:pt x="2420" y="9200"/>
                    </a:cubicBezTo>
                    <a:cubicBezTo>
                      <a:pt x="2443" y="9268"/>
                      <a:pt x="2466" y="9314"/>
                      <a:pt x="2466" y="9359"/>
                    </a:cubicBezTo>
                    <a:cubicBezTo>
                      <a:pt x="2511" y="9542"/>
                      <a:pt x="2557" y="9702"/>
                      <a:pt x="2602" y="9861"/>
                    </a:cubicBezTo>
                    <a:cubicBezTo>
                      <a:pt x="2625" y="9953"/>
                      <a:pt x="2648" y="10021"/>
                      <a:pt x="2671" y="10113"/>
                    </a:cubicBezTo>
                    <a:cubicBezTo>
                      <a:pt x="2694" y="10158"/>
                      <a:pt x="2717" y="10204"/>
                      <a:pt x="2717" y="10227"/>
                    </a:cubicBezTo>
                    <a:cubicBezTo>
                      <a:pt x="2739" y="10295"/>
                      <a:pt x="2762" y="10364"/>
                      <a:pt x="2808" y="10409"/>
                    </a:cubicBezTo>
                    <a:cubicBezTo>
                      <a:pt x="2835" y="10436"/>
                      <a:pt x="2861" y="10447"/>
                      <a:pt x="2893" y="10447"/>
                    </a:cubicBezTo>
                    <a:cubicBezTo>
                      <a:pt x="2915" y="10447"/>
                      <a:pt x="2939" y="10442"/>
                      <a:pt x="2968" y="10432"/>
                    </a:cubicBezTo>
                    <a:cubicBezTo>
                      <a:pt x="2991" y="10432"/>
                      <a:pt x="3013" y="10409"/>
                      <a:pt x="3036" y="10386"/>
                    </a:cubicBezTo>
                    <a:cubicBezTo>
                      <a:pt x="3059" y="10364"/>
                      <a:pt x="3082" y="10341"/>
                      <a:pt x="3082" y="10318"/>
                    </a:cubicBezTo>
                    <a:cubicBezTo>
                      <a:pt x="3082" y="10295"/>
                      <a:pt x="3082" y="10272"/>
                      <a:pt x="3082" y="10250"/>
                    </a:cubicBezTo>
                    <a:cubicBezTo>
                      <a:pt x="3082" y="10227"/>
                      <a:pt x="3082" y="10204"/>
                      <a:pt x="3082" y="10181"/>
                    </a:cubicBezTo>
                    <a:cubicBezTo>
                      <a:pt x="3150" y="10158"/>
                      <a:pt x="3196" y="10113"/>
                      <a:pt x="3219" y="10044"/>
                    </a:cubicBezTo>
                    <a:cubicBezTo>
                      <a:pt x="3219" y="10044"/>
                      <a:pt x="3219" y="10044"/>
                      <a:pt x="3219" y="10021"/>
                    </a:cubicBezTo>
                    <a:cubicBezTo>
                      <a:pt x="3287" y="9998"/>
                      <a:pt x="3333" y="9930"/>
                      <a:pt x="3310" y="9861"/>
                    </a:cubicBezTo>
                    <a:cubicBezTo>
                      <a:pt x="3310" y="9816"/>
                      <a:pt x="3310" y="9793"/>
                      <a:pt x="3310" y="9747"/>
                    </a:cubicBezTo>
                    <a:cubicBezTo>
                      <a:pt x="3310" y="9702"/>
                      <a:pt x="3333" y="9656"/>
                      <a:pt x="3310" y="9610"/>
                    </a:cubicBezTo>
                    <a:cubicBezTo>
                      <a:pt x="3264" y="9473"/>
                      <a:pt x="3242" y="9314"/>
                      <a:pt x="3196" y="9177"/>
                    </a:cubicBezTo>
                    <a:cubicBezTo>
                      <a:pt x="3150" y="9017"/>
                      <a:pt x="3105" y="8880"/>
                      <a:pt x="3059" y="8720"/>
                    </a:cubicBezTo>
                    <a:cubicBezTo>
                      <a:pt x="3059" y="8697"/>
                      <a:pt x="3036" y="8675"/>
                      <a:pt x="3036" y="8629"/>
                    </a:cubicBezTo>
                    <a:cubicBezTo>
                      <a:pt x="3036" y="8606"/>
                      <a:pt x="3013" y="8560"/>
                      <a:pt x="2968" y="8538"/>
                    </a:cubicBezTo>
                    <a:cubicBezTo>
                      <a:pt x="2922" y="8401"/>
                      <a:pt x="2876" y="8264"/>
                      <a:pt x="2854" y="8127"/>
                    </a:cubicBezTo>
                    <a:cubicBezTo>
                      <a:pt x="2876" y="8081"/>
                      <a:pt x="2899" y="8013"/>
                      <a:pt x="2876" y="7944"/>
                    </a:cubicBezTo>
                    <a:cubicBezTo>
                      <a:pt x="2854" y="7876"/>
                      <a:pt x="2831" y="7807"/>
                      <a:pt x="2808" y="7739"/>
                    </a:cubicBezTo>
                    <a:cubicBezTo>
                      <a:pt x="2785" y="7647"/>
                      <a:pt x="2762" y="7556"/>
                      <a:pt x="2739" y="7465"/>
                    </a:cubicBezTo>
                    <a:cubicBezTo>
                      <a:pt x="2671" y="7282"/>
                      <a:pt x="2625" y="7122"/>
                      <a:pt x="2580" y="6940"/>
                    </a:cubicBezTo>
                    <a:cubicBezTo>
                      <a:pt x="2557" y="6849"/>
                      <a:pt x="2534" y="6757"/>
                      <a:pt x="2511" y="6689"/>
                    </a:cubicBezTo>
                    <a:cubicBezTo>
                      <a:pt x="2488" y="6620"/>
                      <a:pt x="2488" y="6529"/>
                      <a:pt x="2466" y="6461"/>
                    </a:cubicBezTo>
                    <a:cubicBezTo>
                      <a:pt x="2466" y="6415"/>
                      <a:pt x="2443" y="6346"/>
                      <a:pt x="2420" y="6278"/>
                    </a:cubicBezTo>
                    <a:cubicBezTo>
                      <a:pt x="2420" y="6255"/>
                      <a:pt x="2397" y="6232"/>
                      <a:pt x="2397" y="6209"/>
                    </a:cubicBezTo>
                    <a:cubicBezTo>
                      <a:pt x="2374" y="6095"/>
                      <a:pt x="2351" y="5981"/>
                      <a:pt x="2329" y="5867"/>
                    </a:cubicBezTo>
                    <a:cubicBezTo>
                      <a:pt x="2329" y="5867"/>
                      <a:pt x="2329" y="5867"/>
                      <a:pt x="2329" y="5844"/>
                    </a:cubicBezTo>
                    <a:cubicBezTo>
                      <a:pt x="2306" y="5821"/>
                      <a:pt x="2306" y="5799"/>
                      <a:pt x="2283" y="5753"/>
                    </a:cubicBezTo>
                    <a:cubicBezTo>
                      <a:pt x="2260" y="5730"/>
                      <a:pt x="2237" y="5707"/>
                      <a:pt x="2192" y="5684"/>
                    </a:cubicBezTo>
                    <a:cubicBezTo>
                      <a:pt x="2146" y="5525"/>
                      <a:pt x="2100" y="5342"/>
                      <a:pt x="2055" y="5159"/>
                    </a:cubicBezTo>
                    <a:cubicBezTo>
                      <a:pt x="2009" y="4977"/>
                      <a:pt x="1941" y="4771"/>
                      <a:pt x="1895" y="4566"/>
                    </a:cubicBezTo>
                    <a:cubicBezTo>
                      <a:pt x="1918" y="4543"/>
                      <a:pt x="1941" y="4498"/>
                      <a:pt x="1941" y="4452"/>
                    </a:cubicBezTo>
                    <a:cubicBezTo>
                      <a:pt x="1941" y="4429"/>
                      <a:pt x="1941" y="4429"/>
                      <a:pt x="1918" y="4406"/>
                    </a:cubicBezTo>
                    <a:cubicBezTo>
                      <a:pt x="1918" y="4338"/>
                      <a:pt x="1895" y="4269"/>
                      <a:pt x="1872" y="4201"/>
                    </a:cubicBezTo>
                    <a:cubicBezTo>
                      <a:pt x="1849" y="4155"/>
                      <a:pt x="1826" y="4087"/>
                      <a:pt x="1804" y="4041"/>
                    </a:cubicBezTo>
                    <a:cubicBezTo>
                      <a:pt x="1804" y="4041"/>
                      <a:pt x="1804" y="4018"/>
                      <a:pt x="1804" y="3995"/>
                    </a:cubicBezTo>
                    <a:cubicBezTo>
                      <a:pt x="1781" y="3973"/>
                      <a:pt x="1781" y="3927"/>
                      <a:pt x="1781" y="3904"/>
                    </a:cubicBezTo>
                    <a:cubicBezTo>
                      <a:pt x="1712" y="3721"/>
                      <a:pt x="1689" y="3562"/>
                      <a:pt x="1644" y="3402"/>
                    </a:cubicBezTo>
                    <a:cubicBezTo>
                      <a:pt x="1621" y="3265"/>
                      <a:pt x="1575" y="3128"/>
                      <a:pt x="1553" y="3014"/>
                    </a:cubicBezTo>
                    <a:cubicBezTo>
                      <a:pt x="1553" y="2991"/>
                      <a:pt x="1553" y="2945"/>
                      <a:pt x="1530" y="2923"/>
                    </a:cubicBezTo>
                    <a:cubicBezTo>
                      <a:pt x="1530" y="2900"/>
                      <a:pt x="1530" y="2854"/>
                      <a:pt x="1530" y="2831"/>
                    </a:cubicBezTo>
                    <a:cubicBezTo>
                      <a:pt x="1507" y="2786"/>
                      <a:pt x="1507" y="2717"/>
                      <a:pt x="1484" y="2672"/>
                    </a:cubicBezTo>
                    <a:cubicBezTo>
                      <a:pt x="1484" y="2649"/>
                      <a:pt x="1484" y="2626"/>
                      <a:pt x="1461" y="2603"/>
                    </a:cubicBezTo>
                    <a:cubicBezTo>
                      <a:pt x="1461" y="2580"/>
                      <a:pt x="1461" y="2580"/>
                      <a:pt x="1461" y="2557"/>
                    </a:cubicBezTo>
                    <a:cubicBezTo>
                      <a:pt x="1438" y="2535"/>
                      <a:pt x="1438" y="2489"/>
                      <a:pt x="1438" y="2466"/>
                    </a:cubicBezTo>
                    <a:cubicBezTo>
                      <a:pt x="1438" y="2398"/>
                      <a:pt x="1416" y="2306"/>
                      <a:pt x="1393" y="2238"/>
                    </a:cubicBezTo>
                    <a:cubicBezTo>
                      <a:pt x="1393" y="2192"/>
                      <a:pt x="1370" y="2147"/>
                      <a:pt x="1324" y="2124"/>
                    </a:cubicBezTo>
                    <a:cubicBezTo>
                      <a:pt x="1324" y="2101"/>
                      <a:pt x="1301" y="2055"/>
                      <a:pt x="1301" y="2032"/>
                    </a:cubicBezTo>
                    <a:cubicBezTo>
                      <a:pt x="1279" y="1941"/>
                      <a:pt x="1256" y="1873"/>
                      <a:pt x="1233" y="1781"/>
                    </a:cubicBezTo>
                    <a:cubicBezTo>
                      <a:pt x="1187" y="1622"/>
                      <a:pt x="1142" y="1485"/>
                      <a:pt x="1096" y="1325"/>
                    </a:cubicBezTo>
                    <a:cubicBezTo>
                      <a:pt x="1050" y="1256"/>
                      <a:pt x="1028" y="1165"/>
                      <a:pt x="1005" y="1074"/>
                    </a:cubicBezTo>
                    <a:cubicBezTo>
                      <a:pt x="982" y="1005"/>
                      <a:pt x="936" y="914"/>
                      <a:pt x="913" y="823"/>
                    </a:cubicBezTo>
                    <a:cubicBezTo>
                      <a:pt x="891" y="709"/>
                      <a:pt x="845" y="572"/>
                      <a:pt x="822" y="457"/>
                    </a:cubicBezTo>
                    <a:cubicBezTo>
                      <a:pt x="822" y="435"/>
                      <a:pt x="822" y="412"/>
                      <a:pt x="822" y="389"/>
                    </a:cubicBezTo>
                    <a:cubicBezTo>
                      <a:pt x="799" y="343"/>
                      <a:pt x="799" y="252"/>
                      <a:pt x="754" y="229"/>
                    </a:cubicBezTo>
                    <a:cubicBezTo>
                      <a:pt x="731" y="206"/>
                      <a:pt x="731" y="206"/>
                      <a:pt x="708" y="206"/>
                    </a:cubicBezTo>
                    <a:cubicBezTo>
                      <a:pt x="662" y="184"/>
                      <a:pt x="617" y="184"/>
                      <a:pt x="571" y="184"/>
                    </a:cubicBezTo>
                    <a:cubicBezTo>
                      <a:pt x="548" y="206"/>
                      <a:pt x="525" y="206"/>
                      <a:pt x="503" y="229"/>
                    </a:cubicBezTo>
                    <a:cubicBezTo>
                      <a:pt x="480" y="184"/>
                      <a:pt x="434" y="161"/>
                      <a:pt x="388" y="161"/>
                    </a:cubicBezTo>
                    <a:cubicBezTo>
                      <a:pt x="320" y="161"/>
                      <a:pt x="251" y="229"/>
                      <a:pt x="251" y="298"/>
                    </a:cubicBezTo>
                    <a:cubicBezTo>
                      <a:pt x="251" y="290"/>
                      <a:pt x="251" y="282"/>
                      <a:pt x="251" y="275"/>
                    </a:cubicBezTo>
                    <a:cubicBezTo>
                      <a:pt x="229" y="252"/>
                      <a:pt x="229" y="206"/>
                      <a:pt x="206" y="184"/>
                    </a:cubicBezTo>
                    <a:cubicBezTo>
                      <a:pt x="206" y="138"/>
                      <a:pt x="183" y="69"/>
                      <a:pt x="160" y="24"/>
                    </a:cubicBezTo>
                    <a:cubicBezTo>
                      <a:pt x="160" y="1"/>
                      <a:pt x="115" y="1"/>
                      <a:pt x="92" y="1"/>
                    </a:cubicBezTo>
                    <a:close/>
                  </a:path>
                </a:pathLst>
              </a:custGeom>
              <a:solidFill>
                <a:srgbClr val="DEB3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7817;p34">
                <a:extLst>
                  <a:ext uri="{FF2B5EF4-FFF2-40B4-BE49-F238E27FC236}">
                    <a16:creationId xmlns:a16="http://schemas.microsoft.com/office/drawing/2014/main" id="{B0915287-D427-CA24-252D-5E3F9541E0DB}"/>
                  </a:ext>
                </a:extLst>
              </p:cNvPr>
              <p:cNvSpPr/>
              <p:nvPr/>
            </p:nvSpPr>
            <p:spPr>
              <a:xfrm>
                <a:off x="6048875" y="3685750"/>
                <a:ext cx="91325" cy="293350"/>
              </a:xfrm>
              <a:custGeom>
                <a:avLst/>
                <a:gdLst/>
                <a:ahLst/>
                <a:cxnLst/>
                <a:rect l="l" t="t" r="r" b="b"/>
                <a:pathLst>
                  <a:path w="3653" h="11734" extrusionOk="0">
                    <a:moveTo>
                      <a:pt x="297" y="1"/>
                    </a:moveTo>
                    <a:cubicBezTo>
                      <a:pt x="251" y="1"/>
                      <a:pt x="228" y="1"/>
                      <a:pt x="206" y="24"/>
                    </a:cubicBezTo>
                    <a:cubicBezTo>
                      <a:pt x="160" y="47"/>
                      <a:pt x="137" y="115"/>
                      <a:pt x="137" y="161"/>
                    </a:cubicBezTo>
                    <a:cubicBezTo>
                      <a:pt x="137" y="206"/>
                      <a:pt x="160" y="275"/>
                      <a:pt x="160" y="343"/>
                    </a:cubicBezTo>
                    <a:cubicBezTo>
                      <a:pt x="148" y="332"/>
                      <a:pt x="137" y="326"/>
                      <a:pt x="126" y="326"/>
                    </a:cubicBezTo>
                    <a:cubicBezTo>
                      <a:pt x="114" y="326"/>
                      <a:pt x="103" y="332"/>
                      <a:pt x="91" y="343"/>
                    </a:cubicBezTo>
                    <a:cubicBezTo>
                      <a:pt x="23" y="343"/>
                      <a:pt x="0" y="412"/>
                      <a:pt x="0" y="480"/>
                    </a:cubicBezTo>
                    <a:cubicBezTo>
                      <a:pt x="0" y="503"/>
                      <a:pt x="0" y="526"/>
                      <a:pt x="0" y="572"/>
                    </a:cubicBezTo>
                    <a:cubicBezTo>
                      <a:pt x="0" y="594"/>
                      <a:pt x="0" y="617"/>
                      <a:pt x="0" y="663"/>
                    </a:cubicBezTo>
                    <a:cubicBezTo>
                      <a:pt x="23" y="731"/>
                      <a:pt x="23" y="800"/>
                      <a:pt x="46" y="868"/>
                    </a:cubicBezTo>
                    <a:cubicBezTo>
                      <a:pt x="46" y="914"/>
                      <a:pt x="69" y="960"/>
                      <a:pt x="69" y="982"/>
                    </a:cubicBezTo>
                    <a:cubicBezTo>
                      <a:pt x="91" y="1096"/>
                      <a:pt x="114" y="1188"/>
                      <a:pt x="137" y="1279"/>
                    </a:cubicBezTo>
                    <a:cubicBezTo>
                      <a:pt x="160" y="1393"/>
                      <a:pt x="183" y="1507"/>
                      <a:pt x="206" y="1621"/>
                    </a:cubicBezTo>
                    <a:cubicBezTo>
                      <a:pt x="251" y="1736"/>
                      <a:pt x="274" y="1850"/>
                      <a:pt x="297" y="1964"/>
                    </a:cubicBezTo>
                    <a:cubicBezTo>
                      <a:pt x="365" y="2146"/>
                      <a:pt x="411" y="2329"/>
                      <a:pt x="479" y="2534"/>
                    </a:cubicBezTo>
                    <a:lnTo>
                      <a:pt x="571" y="2808"/>
                    </a:lnTo>
                    <a:cubicBezTo>
                      <a:pt x="594" y="2900"/>
                      <a:pt x="616" y="2991"/>
                      <a:pt x="639" y="3082"/>
                    </a:cubicBezTo>
                    <a:cubicBezTo>
                      <a:pt x="639" y="3105"/>
                      <a:pt x="639" y="3128"/>
                      <a:pt x="639" y="3151"/>
                    </a:cubicBezTo>
                    <a:cubicBezTo>
                      <a:pt x="662" y="3174"/>
                      <a:pt x="662" y="3219"/>
                      <a:pt x="662" y="3242"/>
                    </a:cubicBezTo>
                    <a:cubicBezTo>
                      <a:pt x="662" y="3288"/>
                      <a:pt x="685" y="3311"/>
                      <a:pt x="685" y="3356"/>
                    </a:cubicBezTo>
                    <a:cubicBezTo>
                      <a:pt x="708" y="3425"/>
                      <a:pt x="708" y="3493"/>
                      <a:pt x="731" y="3562"/>
                    </a:cubicBezTo>
                    <a:cubicBezTo>
                      <a:pt x="753" y="3676"/>
                      <a:pt x="776" y="3767"/>
                      <a:pt x="799" y="3881"/>
                    </a:cubicBezTo>
                    <a:cubicBezTo>
                      <a:pt x="867" y="4064"/>
                      <a:pt x="913" y="4246"/>
                      <a:pt x="982" y="4429"/>
                    </a:cubicBezTo>
                    <a:cubicBezTo>
                      <a:pt x="1004" y="4520"/>
                      <a:pt x="1027" y="4589"/>
                      <a:pt x="1050" y="4657"/>
                    </a:cubicBezTo>
                    <a:cubicBezTo>
                      <a:pt x="1073" y="4749"/>
                      <a:pt x="1096" y="4817"/>
                      <a:pt x="1119" y="4908"/>
                    </a:cubicBezTo>
                    <a:cubicBezTo>
                      <a:pt x="1187" y="5114"/>
                      <a:pt x="1233" y="5296"/>
                      <a:pt x="1301" y="5502"/>
                    </a:cubicBezTo>
                    <a:cubicBezTo>
                      <a:pt x="1301" y="5593"/>
                      <a:pt x="1324" y="5684"/>
                      <a:pt x="1347" y="5776"/>
                    </a:cubicBezTo>
                    <a:lnTo>
                      <a:pt x="1392" y="5981"/>
                    </a:lnTo>
                    <a:cubicBezTo>
                      <a:pt x="1415" y="6072"/>
                      <a:pt x="1461" y="6187"/>
                      <a:pt x="1484" y="6278"/>
                    </a:cubicBezTo>
                    <a:cubicBezTo>
                      <a:pt x="1507" y="6392"/>
                      <a:pt x="1552" y="6483"/>
                      <a:pt x="1575" y="6575"/>
                    </a:cubicBezTo>
                    <a:cubicBezTo>
                      <a:pt x="1621" y="6689"/>
                      <a:pt x="1644" y="6780"/>
                      <a:pt x="1689" y="6894"/>
                    </a:cubicBezTo>
                    <a:cubicBezTo>
                      <a:pt x="1712" y="7031"/>
                      <a:pt x="1758" y="7191"/>
                      <a:pt x="1780" y="7351"/>
                    </a:cubicBezTo>
                    <a:cubicBezTo>
                      <a:pt x="1895" y="7761"/>
                      <a:pt x="2009" y="8172"/>
                      <a:pt x="2123" y="8583"/>
                    </a:cubicBezTo>
                    <a:cubicBezTo>
                      <a:pt x="2146" y="8674"/>
                      <a:pt x="2168" y="8789"/>
                      <a:pt x="2191" y="8880"/>
                    </a:cubicBezTo>
                    <a:cubicBezTo>
                      <a:pt x="2214" y="8971"/>
                      <a:pt x="2237" y="9063"/>
                      <a:pt x="2283" y="9154"/>
                    </a:cubicBezTo>
                    <a:cubicBezTo>
                      <a:pt x="2283" y="9177"/>
                      <a:pt x="2283" y="9199"/>
                      <a:pt x="2305" y="9222"/>
                    </a:cubicBezTo>
                    <a:cubicBezTo>
                      <a:pt x="2305" y="9268"/>
                      <a:pt x="2328" y="9314"/>
                      <a:pt x="2328" y="9359"/>
                    </a:cubicBezTo>
                    <a:cubicBezTo>
                      <a:pt x="2351" y="9451"/>
                      <a:pt x="2374" y="9542"/>
                      <a:pt x="2397" y="9656"/>
                    </a:cubicBezTo>
                    <a:cubicBezTo>
                      <a:pt x="2397" y="9679"/>
                      <a:pt x="2420" y="9702"/>
                      <a:pt x="2420" y="9747"/>
                    </a:cubicBezTo>
                    <a:cubicBezTo>
                      <a:pt x="2442" y="9816"/>
                      <a:pt x="2465" y="9861"/>
                      <a:pt x="2465" y="9930"/>
                    </a:cubicBezTo>
                    <a:cubicBezTo>
                      <a:pt x="2488" y="10021"/>
                      <a:pt x="2511" y="10112"/>
                      <a:pt x="2534" y="10181"/>
                    </a:cubicBezTo>
                    <a:cubicBezTo>
                      <a:pt x="2602" y="10364"/>
                      <a:pt x="2648" y="10523"/>
                      <a:pt x="2693" y="10683"/>
                    </a:cubicBezTo>
                    <a:cubicBezTo>
                      <a:pt x="2716" y="10774"/>
                      <a:pt x="2739" y="10843"/>
                      <a:pt x="2762" y="10911"/>
                    </a:cubicBezTo>
                    <a:cubicBezTo>
                      <a:pt x="2785" y="10957"/>
                      <a:pt x="2808" y="11003"/>
                      <a:pt x="2808" y="11048"/>
                    </a:cubicBezTo>
                    <a:cubicBezTo>
                      <a:pt x="2830" y="11094"/>
                      <a:pt x="2830" y="11117"/>
                      <a:pt x="2830" y="11140"/>
                    </a:cubicBezTo>
                    <a:cubicBezTo>
                      <a:pt x="2808" y="11208"/>
                      <a:pt x="2808" y="11299"/>
                      <a:pt x="2830" y="11391"/>
                    </a:cubicBezTo>
                    <a:cubicBezTo>
                      <a:pt x="2830" y="11391"/>
                      <a:pt x="2830" y="11414"/>
                      <a:pt x="2830" y="11414"/>
                    </a:cubicBezTo>
                    <a:lnTo>
                      <a:pt x="2830" y="11436"/>
                    </a:lnTo>
                    <a:cubicBezTo>
                      <a:pt x="2830" y="11459"/>
                      <a:pt x="2853" y="11482"/>
                      <a:pt x="2853" y="11505"/>
                    </a:cubicBezTo>
                    <a:cubicBezTo>
                      <a:pt x="2853" y="11528"/>
                      <a:pt x="2876" y="11573"/>
                      <a:pt x="2899" y="11596"/>
                    </a:cubicBezTo>
                    <a:cubicBezTo>
                      <a:pt x="2967" y="11687"/>
                      <a:pt x="3082" y="11733"/>
                      <a:pt x="3196" y="11733"/>
                    </a:cubicBezTo>
                    <a:cubicBezTo>
                      <a:pt x="3241" y="11710"/>
                      <a:pt x="3287" y="11710"/>
                      <a:pt x="3333" y="11687"/>
                    </a:cubicBezTo>
                    <a:cubicBezTo>
                      <a:pt x="3355" y="11665"/>
                      <a:pt x="3355" y="11642"/>
                      <a:pt x="3378" y="11619"/>
                    </a:cubicBezTo>
                    <a:lnTo>
                      <a:pt x="3492" y="11619"/>
                    </a:lnTo>
                    <a:cubicBezTo>
                      <a:pt x="3538" y="11619"/>
                      <a:pt x="3584" y="11596"/>
                      <a:pt x="3606" y="11550"/>
                    </a:cubicBezTo>
                    <a:cubicBezTo>
                      <a:pt x="3629" y="11528"/>
                      <a:pt x="3652" y="11482"/>
                      <a:pt x="3652" y="11436"/>
                    </a:cubicBezTo>
                    <a:cubicBezTo>
                      <a:pt x="3652" y="11414"/>
                      <a:pt x="3652" y="11368"/>
                      <a:pt x="3629" y="11345"/>
                    </a:cubicBezTo>
                    <a:cubicBezTo>
                      <a:pt x="3629" y="11322"/>
                      <a:pt x="3629" y="11322"/>
                      <a:pt x="3629" y="11322"/>
                    </a:cubicBezTo>
                    <a:cubicBezTo>
                      <a:pt x="3629" y="11277"/>
                      <a:pt x="3606" y="11231"/>
                      <a:pt x="3606" y="11185"/>
                    </a:cubicBezTo>
                    <a:cubicBezTo>
                      <a:pt x="3584" y="11140"/>
                      <a:pt x="3584" y="11117"/>
                      <a:pt x="3561" y="11071"/>
                    </a:cubicBezTo>
                    <a:cubicBezTo>
                      <a:pt x="3538" y="11048"/>
                      <a:pt x="3538" y="11025"/>
                      <a:pt x="3515" y="11025"/>
                    </a:cubicBezTo>
                    <a:cubicBezTo>
                      <a:pt x="3515" y="10980"/>
                      <a:pt x="3515" y="10957"/>
                      <a:pt x="3515" y="10934"/>
                    </a:cubicBezTo>
                    <a:cubicBezTo>
                      <a:pt x="3492" y="10843"/>
                      <a:pt x="3470" y="10752"/>
                      <a:pt x="3447" y="10660"/>
                    </a:cubicBezTo>
                    <a:cubicBezTo>
                      <a:pt x="3378" y="10500"/>
                      <a:pt x="3333" y="10341"/>
                      <a:pt x="3287" y="10158"/>
                    </a:cubicBezTo>
                    <a:cubicBezTo>
                      <a:pt x="3241" y="9976"/>
                      <a:pt x="3173" y="9793"/>
                      <a:pt x="3127" y="9610"/>
                    </a:cubicBezTo>
                    <a:cubicBezTo>
                      <a:pt x="3104" y="9519"/>
                      <a:pt x="3082" y="9428"/>
                      <a:pt x="3059" y="9336"/>
                    </a:cubicBezTo>
                    <a:cubicBezTo>
                      <a:pt x="3059" y="9291"/>
                      <a:pt x="3036" y="9222"/>
                      <a:pt x="3013" y="9177"/>
                    </a:cubicBezTo>
                    <a:cubicBezTo>
                      <a:pt x="3013" y="9131"/>
                      <a:pt x="3013" y="9085"/>
                      <a:pt x="2990" y="9040"/>
                    </a:cubicBezTo>
                    <a:cubicBezTo>
                      <a:pt x="2990" y="9017"/>
                      <a:pt x="2967" y="8994"/>
                      <a:pt x="2967" y="8971"/>
                    </a:cubicBezTo>
                    <a:cubicBezTo>
                      <a:pt x="2967" y="8948"/>
                      <a:pt x="2967" y="8926"/>
                      <a:pt x="2967" y="8903"/>
                    </a:cubicBezTo>
                    <a:cubicBezTo>
                      <a:pt x="2945" y="8834"/>
                      <a:pt x="2922" y="8743"/>
                      <a:pt x="2899" y="8652"/>
                    </a:cubicBezTo>
                    <a:cubicBezTo>
                      <a:pt x="2876" y="8583"/>
                      <a:pt x="2853" y="8492"/>
                      <a:pt x="2830" y="8423"/>
                    </a:cubicBezTo>
                    <a:cubicBezTo>
                      <a:pt x="2762" y="8218"/>
                      <a:pt x="2716" y="8035"/>
                      <a:pt x="2648" y="7853"/>
                    </a:cubicBezTo>
                    <a:cubicBezTo>
                      <a:pt x="2648" y="7807"/>
                      <a:pt x="2625" y="7761"/>
                      <a:pt x="2625" y="7739"/>
                    </a:cubicBezTo>
                    <a:cubicBezTo>
                      <a:pt x="2625" y="7693"/>
                      <a:pt x="2602" y="7647"/>
                      <a:pt x="2602" y="7602"/>
                    </a:cubicBezTo>
                    <a:cubicBezTo>
                      <a:pt x="2579" y="7533"/>
                      <a:pt x="2557" y="7442"/>
                      <a:pt x="2557" y="7373"/>
                    </a:cubicBezTo>
                    <a:cubicBezTo>
                      <a:pt x="2534" y="7305"/>
                      <a:pt x="2534" y="7236"/>
                      <a:pt x="2511" y="7168"/>
                    </a:cubicBezTo>
                    <a:cubicBezTo>
                      <a:pt x="2511" y="7145"/>
                      <a:pt x="2488" y="7122"/>
                      <a:pt x="2465" y="7122"/>
                    </a:cubicBezTo>
                    <a:cubicBezTo>
                      <a:pt x="2465" y="7054"/>
                      <a:pt x="2442" y="7008"/>
                      <a:pt x="2442" y="6940"/>
                    </a:cubicBezTo>
                    <a:lnTo>
                      <a:pt x="2420" y="6848"/>
                    </a:lnTo>
                    <a:cubicBezTo>
                      <a:pt x="2420" y="6803"/>
                      <a:pt x="2397" y="6757"/>
                      <a:pt x="2397" y="6689"/>
                    </a:cubicBezTo>
                    <a:cubicBezTo>
                      <a:pt x="2374" y="6643"/>
                      <a:pt x="2328" y="6597"/>
                      <a:pt x="2260" y="6597"/>
                    </a:cubicBezTo>
                    <a:cubicBezTo>
                      <a:pt x="2237" y="6552"/>
                      <a:pt x="2237" y="6506"/>
                      <a:pt x="2214" y="6483"/>
                    </a:cubicBezTo>
                    <a:cubicBezTo>
                      <a:pt x="2146" y="6164"/>
                      <a:pt x="2077" y="5844"/>
                      <a:pt x="1986" y="5525"/>
                    </a:cubicBezTo>
                    <a:cubicBezTo>
                      <a:pt x="1986" y="5502"/>
                      <a:pt x="1986" y="5479"/>
                      <a:pt x="1986" y="5456"/>
                    </a:cubicBezTo>
                    <a:cubicBezTo>
                      <a:pt x="1986" y="5388"/>
                      <a:pt x="1963" y="5319"/>
                      <a:pt x="1940" y="5251"/>
                    </a:cubicBezTo>
                    <a:cubicBezTo>
                      <a:pt x="1940" y="5251"/>
                      <a:pt x="1940" y="5228"/>
                      <a:pt x="1940" y="5228"/>
                    </a:cubicBezTo>
                    <a:cubicBezTo>
                      <a:pt x="1963" y="5182"/>
                      <a:pt x="1963" y="5137"/>
                      <a:pt x="1940" y="5114"/>
                    </a:cubicBezTo>
                    <a:cubicBezTo>
                      <a:pt x="1917" y="4977"/>
                      <a:pt x="1895" y="4840"/>
                      <a:pt x="1849" y="4726"/>
                    </a:cubicBezTo>
                    <a:cubicBezTo>
                      <a:pt x="1826" y="4589"/>
                      <a:pt x="1780" y="4452"/>
                      <a:pt x="1735" y="4315"/>
                    </a:cubicBezTo>
                    <a:cubicBezTo>
                      <a:pt x="1712" y="4201"/>
                      <a:pt x="1666" y="4064"/>
                      <a:pt x="1644" y="3950"/>
                    </a:cubicBezTo>
                    <a:cubicBezTo>
                      <a:pt x="1621" y="3881"/>
                      <a:pt x="1621" y="3813"/>
                      <a:pt x="1598" y="3767"/>
                    </a:cubicBezTo>
                    <a:cubicBezTo>
                      <a:pt x="1575" y="3699"/>
                      <a:pt x="1575" y="3630"/>
                      <a:pt x="1552" y="3562"/>
                    </a:cubicBezTo>
                    <a:cubicBezTo>
                      <a:pt x="1529" y="3516"/>
                      <a:pt x="1529" y="3493"/>
                      <a:pt x="1507" y="3470"/>
                    </a:cubicBezTo>
                    <a:cubicBezTo>
                      <a:pt x="1461" y="3311"/>
                      <a:pt x="1415" y="3151"/>
                      <a:pt x="1392" y="2968"/>
                    </a:cubicBezTo>
                    <a:cubicBezTo>
                      <a:pt x="1370" y="2945"/>
                      <a:pt x="1370" y="2923"/>
                      <a:pt x="1370" y="2900"/>
                    </a:cubicBezTo>
                    <a:cubicBezTo>
                      <a:pt x="1370" y="2900"/>
                      <a:pt x="1370" y="2877"/>
                      <a:pt x="1370" y="2877"/>
                    </a:cubicBezTo>
                    <a:cubicBezTo>
                      <a:pt x="1392" y="2808"/>
                      <a:pt x="1370" y="2740"/>
                      <a:pt x="1347" y="2671"/>
                    </a:cubicBezTo>
                    <a:cubicBezTo>
                      <a:pt x="1324" y="2626"/>
                      <a:pt x="1301" y="2557"/>
                      <a:pt x="1278" y="2512"/>
                    </a:cubicBezTo>
                    <a:cubicBezTo>
                      <a:pt x="1255" y="2420"/>
                      <a:pt x="1210" y="2306"/>
                      <a:pt x="1187" y="2215"/>
                    </a:cubicBezTo>
                    <a:cubicBezTo>
                      <a:pt x="1141" y="2078"/>
                      <a:pt x="1096" y="1964"/>
                      <a:pt x="1050" y="1827"/>
                    </a:cubicBezTo>
                    <a:cubicBezTo>
                      <a:pt x="1027" y="1781"/>
                      <a:pt x="1027" y="1736"/>
                      <a:pt x="1004" y="1690"/>
                    </a:cubicBezTo>
                    <a:cubicBezTo>
                      <a:pt x="959" y="1507"/>
                      <a:pt x="913" y="1302"/>
                      <a:pt x="867" y="1119"/>
                    </a:cubicBezTo>
                    <a:cubicBezTo>
                      <a:pt x="822" y="937"/>
                      <a:pt x="776" y="731"/>
                      <a:pt x="731" y="549"/>
                    </a:cubicBezTo>
                    <a:cubicBezTo>
                      <a:pt x="708" y="526"/>
                      <a:pt x="708" y="503"/>
                      <a:pt x="685" y="480"/>
                    </a:cubicBezTo>
                    <a:cubicBezTo>
                      <a:pt x="685" y="457"/>
                      <a:pt x="662" y="457"/>
                      <a:pt x="639" y="457"/>
                    </a:cubicBezTo>
                    <a:lnTo>
                      <a:pt x="594" y="252"/>
                    </a:lnTo>
                    <a:cubicBezTo>
                      <a:pt x="594" y="252"/>
                      <a:pt x="594" y="229"/>
                      <a:pt x="594" y="229"/>
                    </a:cubicBezTo>
                    <a:cubicBezTo>
                      <a:pt x="571" y="206"/>
                      <a:pt x="571" y="161"/>
                      <a:pt x="571" y="138"/>
                    </a:cubicBezTo>
                    <a:cubicBezTo>
                      <a:pt x="548" y="92"/>
                      <a:pt x="525" y="69"/>
                      <a:pt x="479" y="47"/>
                    </a:cubicBezTo>
                    <a:cubicBezTo>
                      <a:pt x="457" y="24"/>
                      <a:pt x="411" y="24"/>
                      <a:pt x="388" y="24"/>
                    </a:cubicBezTo>
                    <a:lnTo>
                      <a:pt x="365" y="24"/>
                    </a:lnTo>
                    <a:cubicBezTo>
                      <a:pt x="342" y="1"/>
                      <a:pt x="320" y="1"/>
                      <a:pt x="297" y="1"/>
                    </a:cubicBezTo>
                    <a:close/>
                  </a:path>
                </a:pathLst>
              </a:custGeom>
              <a:solidFill>
                <a:srgbClr val="DEB3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7818;p34">
                <a:extLst>
                  <a:ext uri="{FF2B5EF4-FFF2-40B4-BE49-F238E27FC236}">
                    <a16:creationId xmlns:a16="http://schemas.microsoft.com/office/drawing/2014/main" id="{8ED27D2A-5667-D4D5-CE2C-ED2EC53C4D51}"/>
                  </a:ext>
                </a:extLst>
              </p:cNvPr>
              <p:cNvSpPr/>
              <p:nvPr/>
            </p:nvSpPr>
            <p:spPr>
              <a:xfrm>
                <a:off x="5984375" y="3357075"/>
                <a:ext cx="197475" cy="606600"/>
              </a:xfrm>
              <a:custGeom>
                <a:avLst/>
                <a:gdLst/>
                <a:ahLst/>
                <a:cxnLst/>
                <a:rect l="l" t="t" r="r" b="b"/>
                <a:pathLst>
                  <a:path w="7899" h="24264" extrusionOk="0">
                    <a:moveTo>
                      <a:pt x="845" y="1"/>
                    </a:moveTo>
                    <a:cubicBezTo>
                      <a:pt x="731" y="1"/>
                      <a:pt x="640" y="23"/>
                      <a:pt x="571" y="46"/>
                    </a:cubicBezTo>
                    <a:cubicBezTo>
                      <a:pt x="457" y="69"/>
                      <a:pt x="343" y="92"/>
                      <a:pt x="252" y="115"/>
                    </a:cubicBezTo>
                    <a:cubicBezTo>
                      <a:pt x="229" y="115"/>
                      <a:pt x="206" y="115"/>
                      <a:pt x="183" y="137"/>
                    </a:cubicBezTo>
                    <a:lnTo>
                      <a:pt x="115" y="137"/>
                    </a:lnTo>
                    <a:cubicBezTo>
                      <a:pt x="46" y="160"/>
                      <a:pt x="1" y="252"/>
                      <a:pt x="24" y="343"/>
                    </a:cubicBezTo>
                    <a:cubicBezTo>
                      <a:pt x="69" y="503"/>
                      <a:pt x="92" y="685"/>
                      <a:pt x="138" y="845"/>
                    </a:cubicBezTo>
                    <a:cubicBezTo>
                      <a:pt x="161" y="936"/>
                      <a:pt x="183" y="1050"/>
                      <a:pt x="206" y="1142"/>
                    </a:cubicBezTo>
                    <a:cubicBezTo>
                      <a:pt x="275" y="1439"/>
                      <a:pt x="366" y="1735"/>
                      <a:pt x="435" y="2032"/>
                    </a:cubicBezTo>
                    <a:cubicBezTo>
                      <a:pt x="571" y="2580"/>
                      <a:pt x="708" y="3105"/>
                      <a:pt x="868" y="3630"/>
                    </a:cubicBezTo>
                    <a:lnTo>
                      <a:pt x="937" y="3881"/>
                    </a:lnTo>
                    <a:cubicBezTo>
                      <a:pt x="1165" y="4748"/>
                      <a:pt x="1393" y="5593"/>
                      <a:pt x="1621" y="6460"/>
                    </a:cubicBezTo>
                    <a:lnTo>
                      <a:pt x="1895" y="7464"/>
                    </a:lnTo>
                    <a:lnTo>
                      <a:pt x="2945" y="11368"/>
                    </a:lnTo>
                    <a:lnTo>
                      <a:pt x="3972" y="15293"/>
                    </a:lnTo>
                    <a:lnTo>
                      <a:pt x="4497" y="17211"/>
                    </a:lnTo>
                    <a:lnTo>
                      <a:pt x="5022" y="19128"/>
                    </a:lnTo>
                    <a:cubicBezTo>
                      <a:pt x="5319" y="20269"/>
                      <a:pt x="5639" y="21411"/>
                      <a:pt x="5935" y="22529"/>
                    </a:cubicBezTo>
                    <a:lnTo>
                      <a:pt x="6004" y="22803"/>
                    </a:lnTo>
                    <a:cubicBezTo>
                      <a:pt x="6118" y="23168"/>
                      <a:pt x="6209" y="23465"/>
                      <a:pt x="6301" y="23784"/>
                    </a:cubicBezTo>
                    <a:lnTo>
                      <a:pt x="6323" y="23830"/>
                    </a:lnTo>
                    <a:cubicBezTo>
                      <a:pt x="6346" y="23876"/>
                      <a:pt x="6369" y="23944"/>
                      <a:pt x="6369" y="23990"/>
                    </a:cubicBezTo>
                    <a:cubicBezTo>
                      <a:pt x="6369" y="23990"/>
                      <a:pt x="6392" y="24013"/>
                      <a:pt x="6392" y="24036"/>
                    </a:cubicBezTo>
                    <a:lnTo>
                      <a:pt x="6392" y="24058"/>
                    </a:lnTo>
                    <a:lnTo>
                      <a:pt x="6415" y="24081"/>
                    </a:lnTo>
                    <a:cubicBezTo>
                      <a:pt x="6415" y="24081"/>
                      <a:pt x="6415" y="24104"/>
                      <a:pt x="6415" y="24104"/>
                    </a:cubicBezTo>
                    <a:lnTo>
                      <a:pt x="6438" y="24127"/>
                    </a:lnTo>
                    <a:cubicBezTo>
                      <a:pt x="6438" y="24150"/>
                      <a:pt x="6438" y="24150"/>
                      <a:pt x="6438" y="24150"/>
                    </a:cubicBezTo>
                    <a:cubicBezTo>
                      <a:pt x="6438" y="24218"/>
                      <a:pt x="6506" y="24264"/>
                      <a:pt x="6552" y="24264"/>
                    </a:cubicBezTo>
                    <a:cubicBezTo>
                      <a:pt x="6575" y="24264"/>
                      <a:pt x="6575" y="24264"/>
                      <a:pt x="6597" y="24241"/>
                    </a:cubicBezTo>
                    <a:cubicBezTo>
                      <a:pt x="6620" y="24241"/>
                      <a:pt x="6666" y="24218"/>
                      <a:pt x="6666" y="24172"/>
                    </a:cubicBezTo>
                    <a:cubicBezTo>
                      <a:pt x="6689" y="24195"/>
                      <a:pt x="6711" y="24195"/>
                      <a:pt x="6734" y="24218"/>
                    </a:cubicBezTo>
                    <a:lnTo>
                      <a:pt x="6780" y="24218"/>
                    </a:lnTo>
                    <a:cubicBezTo>
                      <a:pt x="6826" y="24218"/>
                      <a:pt x="6871" y="24195"/>
                      <a:pt x="6917" y="24172"/>
                    </a:cubicBezTo>
                    <a:cubicBezTo>
                      <a:pt x="6985" y="24150"/>
                      <a:pt x="7054" y="24127"/>
                      <a:pt x="7100" y="24104"/>
                    </a:cubicBezTo>
                    <a:lnTo>
                      <a:pt x="7168" y="24058"/>
                    </a:lnTo>
                    <a:lnTo>
                      <a:pt x="7236" y="24013"/>
                    </a:lnTo>
                    <a:cubicBezTo>
                      <a:pt x="7305" y="23990"/>
                      <a:pt x="7351" y="23944"/>
                      <a:pt x="7396" y="23899"/>
                    </a:cubicBezTo>
                    <a:cubicBezTo>
                      <a:pt x="7442" y="23876"/>
                      <a:pt x="7488" y="23830"/>
                      <a:pt x="7533" y="23784"/>
                    </a:cubicBezTo>
                    <a:lnTo>
                      <a:pt x="7579" y="23739"/>
                    </a:lnTo>
                    <a:cubicBezTo>
                      <a:pt x="7602" y="23693"/>
                      <a:pt x="7624" y="23670"/>
                      <a:pt x="7670" y="23625"/>
                    </a:cubicBezTo>
                    <a:cubicBezTo>
                      <a:pt x="7693" y="23579"/>
                      <a:pt x="7716" y="23533"/>
                      <a:pt x="7739" y="23488"/>
                    </a:cubicBezTo>
                    <a:cubicBezTo>
                      <a:pt x="7807" y="23374"/>
                      <a:pt x="7853" y="23237"/>
                      <a:pt x="7876" y="23054"/>
                    </a:cubicBezTo>
                    <a:cubicBezTo>
                      <a:pt x="7898" y="22986"/>
                      <a:pt x="7898" y="22894"/>
                      <a:pt x="7898" y="22803"/>
                    </a:cubicBezTo>
                    <a:cubicBezTo>
                      <a:pt x="7898" y="22712"/>
                      <a:pt x="7898" y="22620"/>
                      <a:pt x="7898" y="22529"/>
                    </a:cubicBezTo>
                    <a:cubicBezTo>
                      <a:pt x="7898" y="22415"/>
                      <a:pt x="7898" y="22324"/>
                      <a:pt x="7876" y="22232"/>
                    </a:cubicBezTo>
                    <a:cubicBezTo>
                      <a:pt x="7876" y="22164"/>
                      <a:pt x="7853" y="22095"/>
                      <a:pt x="7853" y="22027"/>
                    </a:cubicBezTo>
                    <a:cubicBezTo>
                      <a:pt x="7830" y="22004"/>
                      <a:pt x="7830" y="21958"/>
                      <a:pt x="7807" y="21913"/>
                    </a:cubicBezTo>
                    <a:lnTo>
                      <a:pt x="7784" y="21844"/>
                    </a:lnTo>
                    <a:cubicBezTo>
                      <a:pt x="7784" y="21799"/>
                      <a:pt x="7761" y="21730"/>
                      <a:pt x="7739" y="21662"/>
                    </a:cubicBezTo>
                    <a:lnTo>
                      <a:pt x="7739" y="21616"/>
                    </a:lnTo>
                    <a:cubicBezTo>
                      <a:pt x="7693" y="21479"/>
                      <a:pt x="7670" y="21342"/>
                      <a:pt x="7624" y="21205"/>
                    </a:cubicBezTo>
                    <a:cubicBezTo>
                      <a:pt x="7579" y="21045"/>
                      <a:pt x="7533" y="20886"/>
                      <a:pt x="7488" y="20703"/>
                    </a:cubicBezTo>
                    <a:cubicBezTo>
                      <a:pt x="7419" y="20498"/>
                      <a:pt x="7373" y="20292"/>
                      <a:pt x="7305" y="20064"/>
                    </a:cubicBezTo>
                    <a:cubicBezTo>
                      <a:pt x="7259" y="19927"/>
                      <a:pt x="7214" y="19767"/>
                      <a:pt x="7168" y="19607"/>
                    </a:cubicBezTo>
                    <a:lnTo>
                      <a:pt x="7168" y="19562"/>
                    </a:lnTo>
                    <a:cubicBezTo>
                      <a:pt x="7100" y="19356"/>
                      <a:pt x="7054" y="19174"/>
                      <a:pt x="7008" y="18968"/>
                    </a:cubicBezTo>
                    <a:cubicBezTo>
                      <a:pt x="6963" y="18854"/>
                      <a:pt x="6940" y="18717"/>
                      <a:pt x="6894" y="18603"/>
                    </a:cubicBezTo>
                    <a:cubicBezTo>
                      <a:pt x="6826" y="18329"/>
                      <a:pt x="6757" y="18055"/>
                      <a:pt x="6666" y="17781"/>
                    </a:cubicBezTo>
                    <a:cubicBezTo>
                      <a:pt x="6643" y="17713"/>
                      <a:pt x="6620" y="17644"/>
                      <a:pt x="6597" y="17553"/>
                    </a:cubicBezTo>
                    <a:lnTo>
                      <a:pt x="6575" y="17485"/>
                    </a:lnTo>
                    <a:cubicBezTo>
                      <a:pt x="6552" y="17393"/>
                      <a:pt x="6529" y="17279"/>
                      <a:pt x="6506" y="17188"/>
                    </a:cubicBezTo>
                    <a:cubicBezTo>
                      <a:pt x="6460" y="17051"/>
                      <a:pt x="6438" y="16914"/>
                      <a:pt x="6392" y="16777"/>
                    </a:cubicBezTo>
                    <a:lnTo>
                      <a:pt x="6323" y="16549"/>
                    </a:lnTo>
                    <a:cubicBezTo>
                      <a:pt x="6301" y="16458"/>
                      <a:pt x="6278" y="16343"/>
                      <a:pt x="6255" y="16252"/>
                    </a:cubicBezTo>
                    <a:cubicBezTo>
                      <a:pt x="6232" y="16161"/>
                      <a:pt x="6186" y="16070"/>
                      <a:pt x="6164" y="15955"/>
                    </a:cubicBezTo>
                    <a:cubicBezTo>
                      <a:pt x="6141" y="15841"/>
                      <a:pt x="6118" y="15727"/>
                      <a:pt x="6072" y="15613"/>
                    </a:cubicBezTo>
                    <a:cubicBezTo>
                      <a:pt x="6050" y="15522"/>
                      <a:pt x="6027" y="15408"/>
                      <a:pt x="6004" y="15316"/>
                    </a:cubicBezTo>
                    <a:cubicBezTo>
                      <a:pt x="5958" y="15088"/>
                      <a:pt x="5890" y="14883"/>
                      <a:pt x="5844" y="14677"/>
                    </a:cubicBezTo>
                    <a:cubicBezTo>
                      <a:pt x="5821" y="14563"/>
                      <a:pt x="5776" y="14449"/>
                      <a:pt x="5753" y="14358"/>
                    </a:cubicBezTo>
                    <a:cubicBezTo>
                      <a:pt x="5730" y="14243"/>
                      <a:pt x="5684" y="14129"/>
                      <a:pt x="5662" y="14038"/>
                    </a:cubicBezTo>
                    <a:cubicBezTo>
                      <a:pt x="5593" y="13741"/>
                      <a:pt x="5502" y="13445"/>
                      <a:pt x="5433" y="13171"/>
                    </a:cubicBezTo>
                    <a:lnTo>
                      <a:pt x="5319" y="12714"/>
                    </a:lnTo>
                    <a:cubicBezTo>
                      <a:pt x="5296" y="12646"/>
                      <a:pt x="5273" y="12577"/>
                      <a:pt x="5273" y="12509"/>
                    </a:cubicBezTo>
                    <a:lnTo>
                      <a:pt x="5228" y="12372"/>
                    </a:lnTo>
                    <a:lnTo>
                      <a:pt x="5205" y="12281"/>
                    </a:lnTo>
                    <a:cubicBezTo>
                      <a:pt x="5182" y="12189"/>
                      <a:pt x="5159" y="12121"/>
                      <a:pt x="5137" y="12052"/>
                    </a:cubicBezTo>
                    <a:cubicBezTo>
                      <a:pt x="5091" y="11847"/>
                      <a:pt x="5022" y="11641"/>
                      <a:pt x="4977" y="11436"/>
                    </a:cubicBezTo>
                    <a:cubicBezTo>
                      <a:pt x="4931" y="11276"/>
                      <a:pt x="4908" y="11116"/>
                      <a:pt x="4863" y="10957"/>
                    </a:cubicBezTo>
                    <a:lnTo>
                      <a:pt x="4817" y="10797"/>
                    </a:lnTo>
                    <a:cubicBezTo>
                      <a:pt x="4794" y="10637"/>
                      <a:pt x="4748" y="10477"/>
                      <a:pt x="4703" y="10318"/>
                    </a:cubicBezTo>
                    <a:lnTo>
                      <a:pt x="4657" y="10181"/>
                    </a:lnTo>
                    <a:lnTo>
                      <a:pt x="4589" y="9884"/>
                    </a:lnTo>
                    <a:cubicBezTo>
                      <a:pt x="4520" y="9541"/>
                      <a:pt x="4429" y="9222"/>
                      <a:pt x="4338" y="8902"/>
                    </a:cubicBezTo>
                    <a:lnTo>
                      <a:pt x="4292" y="8720"/>
                    </a:lnTo>
                    <a:cubicBezTo>
                      <a:pt x="4246" y="8583"/>
                      <a:pt x="4201" y="8423"/>
                      <a:pt x="4155" y="8263"/>
                    </a:cubicBezTo>
                    <a:lnTo>
                      <a:pt x="4132" y="8103"/>
                    </a:lnTo>
                    <a:cubicBezTo>
                      <a:pt x="4087" y="7944"/>
                      <a:pt x="4064" y="7807"/>
                      <a:pt x="4018" y="7647"/>
                    </a:cubicBezTo>
                    <a:cubicBezTo>
                      <a:pt x="3972" y="7487"/>
                      <a:pt x="3927" y="7350"/>
                      <a:pt x="3881" y="7190"/>
                    </a:cubicBezTo>
                    <a:lnTo>
                      <a:pt x="3835" y="6985"/>
                    </a:lnTo>
                    <a:cubicBezTo>
                      <a:pt x="3790" y="6894"/>
                      <a:pt x="3767" y="6780"/>
                      <a:pt x="3744" y="6665"/>
                    </a:cubicBezTo>
                    <a:cubicBezTo>
                      <a:pt x="3721" y="6620"/>
                      <a:pt x="3699" y="6551"/>
                      <a:pt x="3676" y="6483"/>
                    </a:cubicBezTo>
                    <a:cubicBezTo>
                      <a:pt x="3676" y="6437"/>
                      <a:pt x="3653" y="6392"/>
                      <a:pt x="3630" y="6346"/>
                    </a:cubicBezTo>
                    <a:cubicBezTo>
                      <a:pt x="3584" y="6163"/>
                      <a:pt x="3539" y="5981"/>
                      <a:pt x="3470" y="5730"/>
                    </a:cubicBezTo>
                    <a:cubicBezTo>
                      <a:pt x="3402" y="5501"/>
                      <a:pt x="3356" y="5296"/>
                      <a:pt x="3311" y="5091"/>
                    </a:cubicBezTo>
                    <a:cubicBezTo>
                      <a:pt x="3265" y="4885"/>
                      <a:pt x="3219" y="4703"/>
                      <a:pt x="3174" y="4497"/>
                    </a:cubicBezTo>
                    <a:lnTo>
                      <a:pt x="3174" y="4474"/>
                    </a:lnTo>
                    <a:cubicBezTo>
                      <a:pt x="3105" y="4246"/>
                      <a:pt x="3037" y="4041"/>
                      <a:pt x="2968" y="3812"/>
                    </a:cubicBezTo>
                    <a:cubicBezTo>
                      <a:pt x="2900" y="3584"/>
                      <a:pt x="2831" y="3379"/>
                      <a:pt x="2763" y="3173"/>
                    </a:cubicBezTo>
                    <a:cubicBezTo>
                      <a:pt x="2740" y="3105"/>
                      <a:pt x="2717" y="3059"/>
                      <a:pt x="2717" y="2991"/>
                    </a:cubicBezTo>
                    <a:cubicBezTo>
                      <a:pt x="2694" y="2945"/>
                      <a:pt x="2671" y="2899"/>
                      <a:pt x="2649" y="2854"/>
                    </a:cubicBezTo>
                    <a:cubicBezTo>
                      <a:pt x="2626" y="2762"/>
                      <a:pt x="2603" y="2671"/>
                      <a:pt x="2580" y="2580"/>
                    </a:cubicBezTo>
                    <a:lnTo>
                      <a:pt x="2557" y="2511"/>
                    </a:lnTo>
                    <a:cubicBezTo>
                      <a:pt x="2534" y="2443"/>
                      <a:pt x="2512" y="2352"/>
                      <a:pt x="2489" y="2260"/>
                    </a:cubicBezTo>
                    <a:lnTo>
                      <a:pt x="2466" y="2192"/>
                    </a:lnTo>
                    <a:lnTo>
                      <a:pt x="2443" y="2100"/>
                    </a:lnTo>
                    <a:cubicBezTo>
                      <a:pt x="2420" y="2032"/>
                      <a:pt x="2397" y="1963"/>
                      <a:pt x="2375" y="1918"/>
                    </a:cubicBezTo>
                    <a:lnTo>
                      <a:pt x="2375" y="1849"/>
                    </a:lnTo>
                    <a:cubicBezTo>
                      <a:pt x="2352" y="1758"/>
                      <a:pt x="2329" y="1690"/>
                      <a:pt x="2306" y="1621"/>
                    </a:cubicBezTo>
                    <a:lnTo>
                      <a:pt x="2283" y="1484"/>
                    </a:lnTo>
                    <a:cubicBezTo>
                      <a:pt x="2283" y="1416"/>
                      <a:pt x="2261" y="1370"/>
                      <a:pt x="2238" y="1302"/>
                    </a:cubicBezTo>
                    <a:cubicBezTo>
                      <a:pt x="2215" y="1165"/>
                      <a:pt x="2192" y="1073"/>
                      <a:pt x="2146" y="982"/>
                    </a:cubicBezTo>
                    <a:cubicBezTo>
                      <a:pt x="2124" y="868"/>
                      <a:pt x="2078" y="777"/>
                      <a:pt x="2032" y="685"/>
                    </a:cubicBezTo>
                    <a:cubicBezTo>
                      <a:pt x="1964" y="548"/>
                      <a:pt x="1895" y="411"/>
                      <a:pt x="1781" y="297"/>
                    </a:cubicBezTo>
                    <a:cubicBezTo>
                      <a:pt x="1667" y="183"/>
                      <a:pt x="1530" y="115"/>
                      <a:pt x="1348" y="46"/>
                    </a:cubicBezTo>
                    <a:cubicBezTo>
                      <a:pt x="1233" y="1"/>
                      <a:pt x="1096" y="1"/>
                      <a:pt x="959" y="1"/>
                    </a:cubicBezTo>
                    <a:close/>
                  </a:path>
                </a:pathLst>
              </a:custGeom>
              <a:solidFill>
                <a:srgbClr val="57C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7819;p34">
                <a:extLst>
                  <a:ext uri="{FF2B5EF4-FFF2-40B4-BE49-F238E27FC236}">
                    <a16:creationId xmlns:a16="http://schemas.microsoft.com/office/drawing/2014/main" id="{710EB004-63F2-9ED0-817F-3ADB303FCD1F}"/>
                  </a:ext>
                </a:extLst>
              </p:cNvPr>
              <p:cNvSpPr/>
              <p:nvPr/>
            </p:nvSpPr>
            <p:spPr>
              <a:xfrm>
                <a:off x="5950150" y="3396450"/>
                <a:ext cx="147825" cy="528300"/>
              </a:xfrm>
              <a:custGeom>
                <a:avLst/>
                <a:gdLst/>
                <a:ahLst/>
                <a:cxnLst/>
                <a:rect l="l" t="t" r="r" b="b"/>
                <a:pathLst>
                  <a:path w="5913" h="21132" extrusionOk="0">
                    <a:moveTo>
                      <a:pt x="92" y="0"/>
                    </a:moveTo>
                    <a:cubicBezTo>
                      <a:pt x="23" y="0"/>
                      <a:pt x="0" y="69"/>
                      <a:pt x="23" y="137"/>
                    </a:cubicBezTo>
                    <a:cubicBezTo>
                      <a:pt x="92" y="388"/>
                      <a:pt x="160" y="662"/>
                      <a:pt x="206" y="913"/>
                    </a:cubicBezTo>
                    <a:cubicBezTo>
                      <a:pt x="274" y="1187"/>
                      <a:pt x="343" y="1461"/>
                      <a:pt x="411" y="1735"/>
                    </a:cubicBezTo>
                    <a:cubicBezTo>
                      <a:pt x="548" y="2306"/>
                      <a:pt x="685" y="2876"/>
                      <a:pt x="845" y="3447"/>
                    </a:cubicBezTo>
                    <a:cubicBezTo>
                      <a:pt x="1142" y="4657"/>
                      <a:pt x="1461" y="5867"/>
                      <a:pt x="1804" y="7076"/>
                    </a:cubicBezTo>
                    <a:cubicBezTo>
                      <a:pt x="2443" y="9519"/>
                      <a:pt x="3105" y="11984"/>
                      <a:pt x="3766" y="14449"/>
                    </a:cubicBezTo>
                    <a:cubicBezTo>
                      <a:pt x="4063" y="15567"/>
                      <a:pt x="4383" y="16709"/>
                      <a:pt x="4680" y="17827"/>
                    </a:cubicBezTo>
                    <a:cubicBezTo>
                      <a:pt x="4816" y="18375"/>
                      <a:pt x="4976" y="18923"/>
                      <a:pt x="5113" y="19448"/>
                    </a:cubicBezTo>
                    <a:cubicBezTo>
                      <a:pt x="5182" y="19744"/>
                      <a:pt x="5273" y="20064"/>
                      <a:pt x="5364" y="20361"/>
                    </a:cubicBezTo>
                    <a:cubicBezTo>
                      <a:pt x="5410" y="20566"/>
                      <a:pt x="5456" y="20771"/>
                      <a:pt x="5524" y="20977"/>
                    </a:cubicBezTo>
                    <a:cubicBezTo>
                      <a:pt x="5552" y="21076"/>
                      <a:pt x="5634" y="21132"/>
                      <a:pt x="5713" y="21132"/>
                    </a:cubicBezTo>
                    <a:cubicBezTo>
                      <a:pt x="5762" y="21132"/>
                      <a:pt x="5809" y="21111"/>
                      <a:pt x="5844" y="21068"/>
                    </a:cubicBezTo>
                    <a:cubicBezTo>
                      <a:pt x="5889" y="21023"/>
                      <a:pt x="5912" y="20954"/>
                      <a:pt x="5889" y="20886"/>
                    </a:cubicBezTo>
                    <a:cubicBezTo>
                      <a:pt x="5844" y="20680"/>
                      <a:pt x="5775" y="20452"/>
                      <a:pt x="5729" y="20246"/>
                    </a:cubicBezTo>
                    <a:cubicBezTo>
                      <a:pt x="5638" y="19950"/>
                      <a:pt x="5570" y="19653"/>
                      <a:pt x="5478" y="19356"/>
                    </a:cubicBezTo>
                    <a:cubicBezTo>
                      <a:pt x="5341" y="18786"/>
                      <a:pt x="5182" y="18238"/>
                      <a:pt x="5045" y="17690"/>
                    </a:cubicBezTo>
                    <a:cubicBezTo>
                      <a:pt x="4725" y="16526"/>
                      <a:pt x="4428" y="15385"/>
                      <a:pt x="4109" y="14221"/>
                    </a:cubicBezTo>
                    <a:cubicBezTo>
                      <a:pt x="3447" y="11778"/>
                      <a:pt x="2785" y="9313"/>
                      <a:pt x="2123" y="6848"/>
                    </a:cubicBezTo>
                    <a:cubicBezTo>
                      <a:pt x="1826" y="5684"/>
                      <a:pt x="1507" y="4497"/>
                      <a:pt x="1164" y="3333"/>
                    </a:cubicBezTo>
                    <a:cubicBezTo>
                      <a:pt x="1027" y="2762"/>
                      <a:pt x="868" y="2215"/>
                      <a:pt x="708" y="1667"/>
                    </a:cubicBezTo>
                    <a:cubicBezTo>
                      <a:pt x="617" y="1393"/>
                      <a:pt x="548" y="1119"/>
                      <a:pt x="457" y="845"/>
                    </a:cubicBezTo>
                    <a:cubicBezTo>
                      <a:pt x="411" y="731"/>
                      <a:pt x="388" y="617"/>
                      <a:pt x="343" y="503"/>
                    </a:cubicBezTo>
                    <a:cubicBezTo>
                      <a:pt x="297" y="366"/>
                      <a:pt x="274" y="206"/>
                      <a:pt x="229" y="69"/>
                    </a:cubicBezTo>
                    <a:cubicBezTo>
                      <a:pt x="229" y="23"/>
                      <a:pt x="160" y="0"/>
                      <a:pt x="114" y="0"/>
                    </a:cubicBezTo>
                    <a:close/>
                  </a:path>
                </a:pathLst>
              </a:custGeom>
              <a:solidFill>
                <a:srgbClr val="57C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7820;p34">
                <a:extLst>
                  <a:ext uri="{FF2B5EF4-FFF2-40B4-BE49-F238E27FC236}">
                    <a16:creationId xmlns:a16="http://schemas.microsoft.com/office/drawing/2014/main" id="{E441DA53-D348-A34D-4EE0-79AB5E442531}"/>
                  </a:ext>
                </a:extLst>
              </p:cNvPr>
              <p:cNvSpPr/>
              <p:nvPr/>
            </p:nvSpPr>
            <p:spPr>
              <a:xfrm>
                <a:off x="6024325" y="3739975"/>
                <a:ext cx="63375" cy="212300"/>
              </a:xfrm>
              <a:custGeom>
                <a:avLst/>
                <a:gdLst/>
                <a:ahLst/>
                <a:cxnLst/>
                <a:rect l="l" t="t" r="r" b="b"/>
                <a:pathLst>
                  <a:path w="2535" h="8492" extrusionOk="0">
                    <a:moveTo>
                      <a:pt x="69" y="0"/>
                    </a:moveTo>
                    <a:cubicBezTo>
                      <a:pt x="23" y="0"/>
                      <a:pt x="1" y="69"/>
                      <a:pt x="1" y="114"/>
                    </a:cubicBezTo>
                    <a:cubicBezTo>
                      <a:pt x="160" y="685"/>
                      <a:pt x="275" y="1256"/>
                      <a:pt x="411" y="1826"/>
                    </a:cubicBezTo>
                    <a:cubicBezTo>
                      <a:pt x="548" y="2374"/>
                      <a:pt x="685" y="2922"/>
                      <a:pt x="845" y="3470"/>
                    </a:cubicBezTo>
                    <a:cubicBezTo>
                      <a:pt x="1119" y="4565"/>
                      <a:pt x="1416" y="5661"/>
                      <a:pt x="1690" y="6757"/>
                    </a:cubicBezTo>
                    <a:cubicBezTo>
                      <a:pt x="1781" y="7030"/>
                      <a:pt x="1849" y="7327"/>
                      <a:pt x="1918" y="7601"/>
                    </a:cubicBezTo>
                    <a:cubicBezTo>
                      <a:pt x="1964" y="7738"/>
                      <a:pt x="2009" y="7898"/>
                      <a:pt x="2032" y="8058"/>
                    </a:cubicBezTo>
                    <a:cubicBezTo>
                      <a:pt x="2055" y="8149"/>
                      <a:pt x="2101" y="8240"/>
                      <a:pt x="2123" y="8331"/>
                    </a:cubicBezTo>
                    <a:cubicBezTo>
                      <a:pt x="2123" y="8354"/>
                      <a:pt x="2123" y="8377"/>
                      <a:pt x="2146" y="8400"/>
                    </a:cubicBezTo>
                    <a:cubicBezTo>
                      <a:pt x="2169" y="8446"/>
                      <a:pt x="2237" y="8491"/>
                      <a:pt x="2306" y="8491"/>
                    </a:cubicBezTo>
                    <a:cubicBezTo>
                      <a:pt x="2420" y="8491"/>
                      <a:pt x="2534" y="8354"/>
                      <a:pt x="2489" y="8240"/>
                    </a:cubicBezTo>
                    <a:cubicBezTo>
                      <a:pt x="2443" y="8035"/>
                      <a:pt x="2374" y="7852"/>
                      <a:pt x="2329" y="7647"/>
                    </a:cubicBezTo>
                    <a:cubicBezTo>
                      <a:pt x="2260" y="7418"/>
                      <a:pt x="2215" y="7190"/>
                      <a:pt x="2146" y="6985"/>
                    </a:cubicBezTo>
                    <a:cubicBezTo>
                      <a:pt x="2009" y="6460"/>
                      <a:pt x="1872" y="5935"/>
                      <a:pt x="1735" y="5410"/>
                    </a:cubicBezTo>
                    <a:cubicBezTo>
                      <a:pt x="1416" y="4291"/>
                      <a:pt x="1119" y="3173"/>
                      <a:pt x="777" y="2055"/>
                    </a:cubicBezTo>
                    <a:cubicBezTo>
                      <a:pt x="685" y="1735"/>
                      <a:pt x="594" y="1393"/>
                      <a:pt x="503" y="1073"/>
                    </a:cubicBezTo>
                    <a:cubicBezTo>
                      <a:pt x="389" y="731"/>
                      <a:pt x="297" y="388"/>
                      <a:pt x="206" y="69"/>
                    </a:cubicBezTo>
                    <a:cubicBezTo>
                      <a:pt x="183" y="23"/>
                      <a:pt x="138" y="0"/>
                      <a:pt x="115" y="0"/>
                    </a:cubicBezTo>
                    <a:close/>
                  </a:path>
                </a:pathLst>
              </a:custGeom>
              <a:solidFill>
                <a:srgbClr val="57C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7821;p34">
                <a:extLst>
                  <a:ext uri="{FF2B5EF4-FFF2-40B4-BE49-F238E27FC236}">
                    <a16:creationId xmlns:a16="http://schemas.microsoft.com/office/drawing/2014/main" id="{266868BE-28DF-A83E-21C2-6F5AC28982A5}"/>
                  </a:ext>
                </a:extLst>
              </p:cNvPr>
              <p:cNvSpPr/>
              <p:nvPr/>
            </p:nvSpPr>
            <p:spPr>
              <a:xfrm>
                <a:off x="5616900" y="3472925"/>
                <a:ext cx="164925" cy="568350"/>
              </a:xfrm>
              <a:custGeom>
                <a:avLst/>
                <a:gdLst/>
                <a:ahLst/>
                <a:cxnLst/>
                <a:rect l="l" t="t" r="r" b="b"/>
                <a:pathLst>
                  <a:path w="6597" h="22734" extrusionOk="0">
                    <a:moveTo>
                      <a:pt x="206" y="0"/>
                    </a:moveTo>
                    <a:cubicBezTo>
                      <a:pt x="206" y="0"/>
                      <a:pt x="183" y="23"/>
                      <a:pt x="160" y="23"/>
                    </a:cubicBezTo>
                    <a:cubicBezTo>
                      <a:pt x="69" y="46"/>
                      <a:pt x="0" y="137"/>
                      <a:pt x="23" y="251"/>
                    </a:cubicBezTo>
                    <a:cubicBezTo>
                      <a:pt x="685" y="2648"/>
                      <a:pt x="1347" y="5022"/>
                      <a:pt x="2009" y="7418"/>
                    </a:cubicBezTo>
                    <a:cubicBezTo>
                      <a:pt x="2648" y="9769"/>
                      <a:pt x="3310" y="12097"/>
                      <a:pt x="3949" y="14448"/>
                    </a:cubicBezTo>
                    <a:cubicBezTo>
                      <a:pt x="4588" y="16754"/>
                      <a:pt x="5227" y="19059"/>
                      <a:pt x="5866" y="21364"/>
                    </a:cubicBezTo>
                    <a:cubicBezTo>
                      <a:pt x="5935" y="21661"/>
                      <a:pt x="6026" y="21958"/>
                      <a:pt x="6118" y="22232"/>
                    </a:cubicBezTo>
                    <a:cubicBezTo>
                      <a:pt x="6118" y="22300"/>
                      <a:pt x="6140" y="22369"/>
                      <a:pt x="6163" y="22437"/>
                    </a:cubicBezTo>
                    <a:cubicBezTo>
                      <a:pt x="6163" y="22460"/>
                      <a:pt x="6186" y="22483"/>
                      <a:pt x="6186" y="22506"/>
                    </a:cubicBezTo>
                    <a:cubicBezTo>
                      <a:pt x="6186" y="22529"/>
                      <a:pt x="6186" y="22529"/>
                      <a:pt x="6186" y="22551"/>
                    </a:cubicBezTo>
                    <a:cubicBezTo>
                      <a:pt x="6209" y="22597"/>
                      <a:pt x="6232" y="22643"/>
                      <a:pt x="6254" y="22666"/>
                    </a:cubicBezTo>
                    <a:cubicBezTo>
                      <a:pt x="6300" y="22734"/>
                      <a:pt x="6369" y="22734"/>
                      <a:pt x="6437" y="22734"/>
                    </a:cubicBezTo>
                    <a:cubicBezTo>
                      <a:pt x="6460" y="22711"/>
                      <a:pt x="6506" y="22711"/>
                      <a:pt x="6528" y="22688"/>
                    </a:cubicBezTo>
                    <a:cubicBezTo>
                      <a:pt x="6551" y="22643"/>
                      <a:pt x="6574" y="22597"/>
                      <a:pt x="6574" y="22551"/>
                    </a:cubicBezTo>
                    <a:cubicBezTo>
                      <a:pt x="6597" y="22483"/>
                      <a:pt x="6551" y="22392"/>
                      <a:pt x="6528" y="22346"/>
                    </a:cubicBezTo>
                    <a:cubicBezTo>
                      <a:pt x="6506" y="22232"/>
                      <a:pt x="6483" y="22141"/>
                      <a:pt x="6460" y="22049"/>
                    </a:cubicBezTo>
                    <a:cubicBezTo>
                      <a:pt x="6346" y="21684"/>
                      <a:pt x="6254" y="21319"/>
                      <a:pt x="6163" y="20954"/>
                    </a:cubicBezTo>
                    <a:cubicBezTo>
                      <a:pt x="5844" y="19835"/>
                      <a:pt x="5524" y="18717"/>
                      <a:pt x="5227" y="17598"/>
                    </a:cubicBezTo>
                    <a:cubicBezTo>
                      <a:pt x="4565" y="15247"/>
                      <a:pt x="3926" y="12896"/>
                      <a:pt x="3287" y="10545"/>
                    </a:cubicBezTo>
                    <a:cubicBezTo>
                      <a:pt x="2602" y="8103"/>
                      <a:pt x="1918" y="5638"/>
                      <a:pt x="1233" y="3173"/>
                    </a:cubicBezTo>
                    <a:cubicBezTo>
                      <a:pt x="959" y="2168"/>
                      <a:pt x="685" y="1164"/>
                      <a:pt x="411" y="160"/>
                    </a:cubicBezTo>
                    <a:cubicBezTo>
                      <a:pt x="388" y="69"/>
                      <a:pt x="297" y="0"/>
                      <a:pt x="206" y="0"/>
                    </a:cubicBezTo>
                    <a:close/>
                  </a:path>
                </a:pathLst>
              </a:custGeom>
              <a:solidFill>
                <a:srgbClr val="57C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7822;p34">
                <a:extLst>
                  <a:ext uri="{FF2B5EF4-FFF2-40B4-BE49-F238E27FC236}">
                    <a16:creationId xmlns:a16="http://schemas.microsoft.com/office/drawing/2014/main" id="{D2416B3C-EF7C-BF33-7EBC-93B55CDBA768}"/>
                  </a:ext>
                </a:extLst>
              </p:cNvPr>
              <p:cNvSpPr/>
              <p:nvPr/>
            </p:nvSpPr>
            <p:spPr>
              <a:xfrm>
                <a:off x="5965550" y="3356500"/>
                <a:ext cx="170650" cy="619950"/>
              </a:xfrm>
              <a:custGeom>
                <a:avLst/>
                <a:gdLst/>
                <a:ahLst/>
                <a:cxnLst/>
                <a:rect l="l" t="t" r="r" b="b"/>
                <a:pathLst>
                  <a:path w="6826" h="24798" extrusionOk="0">
                    <a:moveTo>
                      <a:pt x="69" y="1"/>
                    </a:moveTo>
                    <a:cubicBezTo>
                      <a:pt x="46" y="24"/>
                      <a:pt x="23" y="46"/>
                      <a:pt x="1" y="69"/>
                    </a:cubicBezTo>
                    <a:cubicBezTo>
                      <a:pt x="1" y="115"/>
                      <a:pt x="1" y="138"/>
                      <a:pt x="1" y="160"/>
                    </a:cubicBezTo>
                    <a:cubicBezTo>
                      <a:pt x="92" y="480"/>
                      <a:pt x="160" y="800"/>
                      <a:pt x="252" y="1119"/>
                    </a:cubicBezTo>
                    <a:cubicBezTo>
                      <a:pt x="320" y="1439"/>
                      <a:pt x="389" y="1758"/>
                      <a:pt x="480" y="2078"/>
                    </a:cubicBezTo>
                    <a:cubicBezTo>
                      <a:pt x="640" y="2740"/>
                      <a:pt x="822" y="3402"/>
                      <a:pt x="1005" y="4064"/>
                    </a:cubicBezTo>
                    <a:cubicBezTo>
                      <a:pt x="1370" y="5365"/>
                      <a:pt x="1712" y="6666"/>
                      <a:pt x="2055" y="7990"/>
                    </a:cubicBezTo>
                    <a:cubicBezTo>
                      <a:pt x="2329" y="9040"/>
                      <a:pt x="2626" y="10089"/>
                      <a:pt x="2899" y="11139"/>
                    </a:cubicBezTo>
                    <a:cubicBezTo>
                      <a:pt x="3242" y="12372"/>
                      <a:pt x="3561" y="13605"/>
                      <a:pt x="3904" y="14860"/>
                    </a:cubicBezTo>
                    <a:cubicBezTo>
                      <a:pt x="4064" y="15476"/>
                      <a:pt x="4223" y="16115"/>
                      <a:pt x="4406" y="16754"/>
                    </a:cubicBezTo>
                    <a:cubicBezTo>
                      <a:pt x="4543" y="17302"/>
                      <a:pt x="4703" y="17850"/>
                      <a:pt x="4840" y="18421"/>
                    </a:cubicBezTo>
                    <a:cubicBezTo>
                      <a:pt x="5159" y="19562"/>
                      <a:pt x="5456" y="20703"/>
                      <a:pt x="5753" y="21867"/>
                    </a:cubicBezTo>
                    <a:cubicBezTo>
                      <a:pt x="5935" y="22552"/>
                      <a:pt x="6141" y="23260"/>
                      <a:pt x="6323" y="23967"/>
                    </a:cubicBezTo>
                    <a:cubicBezTo>
                      <a:pt x="6346" y="24059"/>
                      <a:pt x="6369" y="24150"/>
                      <a:pt x="6415" y="24264"/>
                    </a:cubicBezTo>
                    <a:cubicBezTo>
                      <a:pt x="6437" y="24332"/>
                      <a:pt x="6437" y="24401"/>
                      <a:pt x="6483" y="24492"/>
                    </a:cubicBezTo>
                    <a:cubicBezTo>
                      <a:pt x="6483" y="24538"/>
                      <a:pt x="6506" y="24561"/>
                      <a:pt x="6506" y="24606"/>
                    </a:cubicBezTo>
                    <a:cubicBezTo>
                      <a:pt x="6529" y="24652"/>
                      <a:pt x="6529" y="24675"/>
                      <a:pt x="6551" y="24720"/>
                    </a:cubicBezTo>
                    <a:cubicBezTo>
                      <a:pt x="6569" y="24772"/>
                      <a:pt x="6624" y="24797"/>
                      <a:pt x="6680" y="24797"/>
                    </a:cubicBezTo>
                    <a:cubicBezTo>
                      <a:pt x="6698" y="24797"/>
                      <a:pt x="6717" y="24795"/>
                      <a:pt x="6734" y="24789"/>
                    </a:cubicBezTo>
                    <a:cubicBezTo>
                      <a:pt x="6757" y="24789"/>
                      <a:pt x="6780" y="24766"/>
                      <a:pt x="6803" y="24720"/>
                    </a:cubicBezTo>
                    <a:cubicBezTo>
                      <a:pt x="6825" y="24675"/>
                      <a:pt x="6825" y="24652"/>
                      <a:pt x="6803" y="24606"/>
                    </a:cubicBezTo>
                    <a:cubicBezTo>
                      <a:pt x="6803" y="24584"/>
                      <a:pt x="6803" y="24561"/>
                      <a:pt x="6780" y="24538"/>
                    </a:cubicBezTo>
                    <a:cubicBezTo>
                      <a:pt x="6780" y="24515"/>
                      <a:pt x="6780" y="24515"/>
                      <a:pt x="6780" y="24515"/>
                    </a:cubicBezTo>
                    <a:cubicBezTo>
                      <a:pt x="6780" y="24492"/>
                      <a:pt x="6780" y="24469"/>
                      <a:pt x="6780" y="24447"/>
                    </a:cubicBezTo>
                    <a:cubicBezTo>
                      <a:pt x="6757" y="24424"/>
                      <a:pt x="6757" y="24378"/>
                      <a:pt x="6757" y="24355"/>
                    </a:cubicBezTo>
                    <a:cubicBezTo>
                      <a:pt x="6734" y="24287"/>
                      <a:pt x="6711" y="24218"/>
                      <a:pt x="6711" y="24173"/>
                    </a:cubicBezTo>
                    <a:cubicBezTo>
                      <a:pt x="6666" y="24013"/>
                      <a:pt x="6620" y="23853"/>
                      <a:pt x="6574" y="23693"/>
                    </a:cubicBezTo>
                    <a:cubicBezTo>
                      <a:pt x="6437" y="23191"/>
                      <a:pt x="6300" y="22666"/>
                      <a:pt x="6163" y="22141"/>
                    </a:cubicBezTo>
                    <a:cubicBezTo>
                      <a:pt x="6049" y="21639"/>
                      <a:pt x="5890" y="21137"/>
                      <a:pt x="5753" y="20635"/>
                    </a:cubicBezTo>
                    <a:cubicBezTo>
                      <a:pt x="5593" y="20018"/>
                      <a:pt x="5433" y="19379"/>
                      <a:pt x="5250" y="18763"/>
                    </a:cubicBezTo>
                    <a:cubicBezTo>
                      <a:pt x="4954" y="17599"/>
                      <a:pt x="4657" y="16458"/>
                      <a:pt x="4337" y="15316"/>
                    </a:cubicBezTo>
                    <a:cubicBezTo>
                      <a:pt x="3995" y="14038"/>
                      <a:pt x="3653" y="12760"/>
                      <a:pt x="3310" y="11482"/>
                    </a:cubicBezTo>
                    <a:cubicBezTo>
                      <a:pt x="2694" y="9131"/>
                      <a:pt x="2055" y="6780"/>
                      <a:pt x="1416" y="4429"/>
                    </a:cubicBezTo>
                    <a:cubicBezTo>
                      <a:pt x="1233" y="3676"/>
                      <a:pt x="1028" y="2945"/>
                      <a:pt x="845" y="2215"/>
                    </a:cubicBezTo>
                    <a:cubicBezTo>
                      <a:pt x="731" y="1872"/>
                      <a:pt x="640" y="1530"/>
                      <a:pt x="548" y="1188"/>
                    </a:cubicBezTo>
                    <a:cubicBezTo>
                      <a:pt x="434" y="822"/>
                      <a:pt x="320" y="457"/>
                      <a:pt x="229" y="92"/>
                    </a:cubicBezTo>
                    <a:cubicBezTo>
                      <a:pt x="206" y="24"/>
                      <a:pt x="160" y="1"/>
                      <a:pt x="115" y="1"/>
                    </a:cubicBezTo>
                    <a:close/>
                  </a:path>
                </a:pathLst>
              </a:custGeom>
              <a:solidFill>
                <a:srgbClr val="F1C0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7823;p34">
                <a:extLst>
                  <a:ext uri="{FF2B5EF4-FFF2-40B4-BE49-F238E27FC236}">
                    <a16:creationId xmlns:a16="http://schemas.microsoft.com/office/drawing/2014/main" id="{711D60B2-0A1B-CC6A-50EF-76A15CF3D79D}"/>
                  </a:ext>
                </a:extLst>
              </p:cNvPr>
              <p:cNvSpPr/>
              <p:nvPr/>
            </p:nvSpPr>
            <p:spPr>
              <a:xfrm>
                <a:off x="5971825" y="3364500"/>
                <a:ext cx="166075" cy="609300"/>
              </a:xfrm>
              <a:custGeom>
                <a:avLst/>
                <a:gdLst/>
                <a:ahLst/>
                <a:cxnLst/>
                <a:rect l="l" t="t" r="r" b="b"/>
                <a:pathLst>
                  <a:path w="6643" h="24372" extrusionOk="0">
                    <a:moveTo>
                      <a:pt x="46" y="0"/>
                    </a:moveTo>
                    <a:cubicBezTo>
                      <a:pt x="24" y="0"/>
                      <a:pt x="1" y="23"/>
                      <a:pt x="24" y="69"/>
                    </a:cubicBezTo>
                    <a:cubicBezTo>
                      <a:pt x="46" y="160"/>
                      <a:pt x="69" y="229"/>
                      <a:pt x="92" y="343"/>
                    </a:cubicBezTo>
                    <a:cubicBezTo>
                      <a:pt x="115" y="411"/>
                      <a:pt x="138" y="502"/>
                      <a:pt x="160" y="594"/>
                    </a:cubicBezTo>
                    <a:cubicBezTo>
                      <a:pt x="160" y="594"/>
                      <a:pt x="160" y="594"/>
                      <a:pt x="160" y="571"/>
                    </a:cubicBezTo>
                    <a:cubicBezTo>
                      <a:pt x="183" y="708"/>
                      <a:pt x="206" y="822"/>
                      <a:pt x="229" y="936"/>
                    </a:cubicBezTo>
                    <a:cubicBezTo>
                      <a:pt x="229" y="936"/>
                      <a:pt x="229" y="936"/>
                      <a:pt x="229" y="913"/>
                    </a:cubicBezTo>
                    <a:cubicBezTo>
                      <a:pt x="275" y="1096"/>
                      <a:pt x="297" y="1278"/>
                      <a:pt x="343" y="1461"/>
                    </a:cubicBezTo>
                    <a:cubicBezTo>
                      <a:pt x="366" y="1621"/>
                      <a:pt x="412" y="1803"/>
                      <a:pt x="434" y="1963"/>
                    </a:cubicBezTo>
                    <a:cubicBezTo>
                      <a:pt x="457" y="2100"/>
                      <a:pt x="503" y="2237"/>
                      <a:pt x="526" y="2351"/>
                    </a:cubicBezTo>
                    <a:cubicBezTo>
                      <a:pt x="548" y="2488"/>
                      <a:pt x="571" y="2602"/>
                      <a:pt x="617" y="2716"/>
                    </a:cubicBezTo>
                    <a:cubicBezTo>
                      <a:pt x="617" y="2785"/>
                      <a:pt x="640" y="2831"/>
                      <a:pt x="640" y="2899"/>
                    </a:cubicBezTo>
                    <a:lnTo>
                      <a:pt x="663" y="2968"/>
                    </a:lnTo>
                    <a:cubicBezTo>
                      <a:pt x="685" y="3013"/>
                      <a:pt x="685" y="3036"/>
                      <a:pt x="685" y="3082"/>
                    </a:cubicBezTo>
                    <a:cubicBezTo>
                      <a:pt x="708" y="3104"/>
                      <a:pt x="731" y="3127"/>
                      <a:pt x="754" y="3127"/>
                    </a:cubicBezTo>
                    <a:lnTo>
                      <a:pt x="777" y="3127"/>
                    </a:lnTo>
                    <a:cubicBezTo>
                      <a:pt x="800" y="3219"/>
                      <a:pt x="800" y="3333"/>
                      <a:pt x="822" y="3424"/>
                    </a:cubicBezTo>
                    <a:cubicBezTo>
                      <a:pt x="868" y="3584"/>
                      <a:pt x="891" y="3721"/>
                      <a:pt x="937" y="3881"/>
                    </a:cubicBezTo>
                    <a:cubicBezTo>
                      <a:pt x="959" y="4017"/>
                      <a:pt x="1005" y="4177"/>
                      <a:pt x="1051" y="4337"/>
                    </a:cubicBezTo>
                    <a:lnTo>
                      <a:pt x="1096" y="4588"/>
                    </a:lnTo>
                    <a:cubicBezTo>
                      <a:pt x="1119" y="4634"/>
                      <a:pt x="1119" y="4657"/>
                      <a:pt x="1119" y="4702"/>
                    </a:cubicBezTo>
                    <a:cubicBezTo>
                      <a:pt x="1142" y="4748"/>
                      <a:pt x="1142" y="4794"/>
                      <a:pt x="1165" y="4839"/>
                    </a:cubicBezTo>
                    <a:cubicBezTo>
                      <a:pt x="1188" y="4862"/>
                      <a:pt x="1210" y="4862"/>
                      <a:pt x="1233" y="4862"/>
                    </a:cubicBezTo>
                    <a:cubicBezTo>
                      <a:pt x="1279" y="5045"/>
                      <a:pt x="1325" y="5227"/>
                      <a:pt x="1370" y="5410"/>
                    </a:cubicBezTo>
                    <a:cubicBezTo>
                      <a:pt x="1416" y="5615"/>
                      <a:pt x="1461" y="5821"/>
                      <a:pt x="1507" y="6049"/>
                    </a:cubicBezTo>
                    <a:cubicBezTo>
                      <a:pt x="1530" y="6140"/>
                      <a:pt x="1553" y="6232"/>
                      <a:pt x="1598" y="6346"/>
                    </a:cubicBezTo>
                    <a:cubicBezTo>
                      <a:pt x="1621" y="6460"/>
                      <a:pt x="1644" y="6551"/>
                      <a:pt x="1667" y="6665"/>
                    </a:cubicBezTo>
                    <a:cubicBezTo>
                      <a:pt x="1667" y="6688"/>
                      <a:pt x="1690" y="6711"/>
                      <a:pt x="1713" y="6734"/>
                    </a:cubicBezTo>
                    <a:cubicBezTo>
                      <a:pt x="1735" y="6802"/>
                      <a:pt x="1735" y="6871"/>
                      <a:pt x="1758" y="6939"/>
                    </a:cubicBezTo>
                    <a:cubicBezTo>
                      <a:pt x="1781" y="7053"/>
                      <a:pt x="1804" y="7167"/>
                      <a:pt x="1850" y="7282"/>
                    </a:cubicBezTo>
                    <a:cubicBezTo>
                      <a:pt x="1872" y="7373"/>
                      <a:pt x="1895" y="7487"/>
                      <a:pt x="1918" y="7601"/>
                    </a:cubicBezTo>
                    <a:cubicBezTo>
                      <a:pt x="1941" y="7692"/>
                      <a:pt x="1964" y="7806"/>
                      <a:pt x="1986" y="7898"/>
                    </a:cubicBezTo>
                    <a:cubicBezTo>
                      <a:pt x="2009" y="7943"/>
                      <a:pt x="2032" y="8012"/>
                      <a:pt x="2032" y="8058"/>
                    </a:cubicBezTo>
                    <a:cubicBezTo>
                      <a:pt x="2055" y="8126"/>
                      <a:pt x="2078" y="8172"/>
                      <a:pt x="2101" y="8217"/>
                    </a:cubicBezTo>
                    <a:cubicBezTo>
                      <a:pt x="2101" y="8240"/>
                      <a:pt x="2101" y="8263"/>
                      <a:pt x="2123" y="8286"/>
                    </a:cubicBezTo>
                    <a:lnTo>
                      <a:pt x="2146" y="8286"/>
                    </a:lnTo>
                    <a:cubicBezTo>
                      <a:pt x="2192" y="8491"/>
                      <a:pt x="2238" y="8697"/>
                      <a:pt x="2283" y="8902"/>
                    </a:cubicBezTo>
                    <a:cubicBezTo>
                      <a:pt x="2306" y="9016"/>
                      <a:pt x="2329" y="9153"/>
                      <a:pt x="2375" y="9290"/>
                    </a:cubicBezTo>
                    <a:cubicBezTo>
                      <a:pt x="2375" y="9359"/>
                      <a:pt x="2397" y="9427"/>
                      <a:pt x="2420" y="9496"/>
                    </a:cubicBezTo>
                    <a:lnTo>
                      <a:pt x="2443" y="9587"/>
                    </a:lnTo>
                    <a:cubicBezTo>
                      <a:pt x="2443" y="9610"/>
                      <a:pt x="2443" y="9610"/>
                      <a:pt x="2443" y="9633"/>
                    </a:cubicBezTo>
                    <a:cubicBezTo>
                      <a:pt x="2443" y="9633"/>
                      <a:pt x="2466" y="9655"/>
                      <a:pt x="2466" y="9655"/>
                    </a:cubicBezTo>
                    <a:cubicBezTo>
                      <a:pt x="2466" y="9678"/>
                      <a:pt x="2466" y="9701"/>
                      <a:pt x="2489" y="9701"/>
                    </a:cubicBezTo>
                    <a:cubicBezTo>
                      <a:pt x="2489" y="9724"/>
                      <a:pt x="2511" y="9747"/>
                      <a:pt x="2534" y="9747"/>
                    </a:cubicBezTo>
                    <a:lnTo>
                      <a:pt x="2557" y="9747"/>
                    </a:lnTo>
                    <a:cubicBezTo>
                      <a:pt x="2580" y="9884"/>
                      <a:pt x="2603" y="9998"/>
                      <a:pt x="2648" y="10112"/>
                    </a:cubicBezTo>
                    <a:cubicBezTo>
                      <a:pt x="2671" y="10226"/>
                      <a:pt x="2694" y="10340"/>
                      <a:pt x="2717" y="10454"/>
                    </a:cubicBezTo>
                    <a:cubicBezTo>
                      <a:pt x="2740" y="10568"/>
                      <a:pt x="2763" y="10682"/>
                      <a:pt x="2808" y="10774"/>
                    </a:cubicBezTo>
                    <a:cubicBezTo>
                      <a:pt x="2808" y="10797"/>
                      <a:pt x="2808" y="10819"/>
                      <a:pt x="2808" y="10819"/>
                    </a:cubicBezTo>
                    <a:cubicBezTo>
                      <a:pt x="2808" y="10842"/>
                      <a:pt x="2808" y="10865"/>
                      <a:pt x="2831" y="10865"/>
                    </a:cubicBezTo>
                    <a:cubicBezTo>
                      <a:pt x="2831" y="10934"/>
                      <a:pt x="2831" y="10979"/>
                      <a:pt x="2854" y="11025"/>
                    </a:cubicBezTo>
                    <a:cubicBezTo>
                      <a:pt x="2877" y="11116"/>
                      <a:pt x="2922" y="11230"/>
                      <a:pt x="2945" y="11344"/>
                    </a:cubicBezTo>
                    <a:cubicBezTo>
                      <a:pt x="2991" y="11527"/>
                      <a:pt x="3036" y="11732"/>
                      <a:pt x="3082" y="11915"/>
                    </a:cubicBezTo>
                    <a:cubicBezTo>
                      <a:pt x="3105" y="12006"/>
                      <a:pt x="3128" y="12098"/>
                      <a:pt x="3151" y="12189"/>
                    </a:cubicBezTo>
                    <a:cubicBezTo>
                      <a:pt x="3196" y="12280"/>
                      <a:pt x="3219" y="12372"/>
                      <a:pt x="3242" y="12463"/>
                    </a:cubicBezTo>
                    <a:cubicBezTo>
                      <a:pt x="3265" y="12554"/>
                      <a:pt x="3288" y="12668"/>
                      <a:pt x="3333" y="12760"/>
                    </a:cubicBezTo>
                    <a:cubicBezTo>
                      <a:pt x="3333" y="12805"/>
                      <a:pt x="3356" y="12851"/>
                      <a:pt x="3356" y="12897"/>
                    </a:cubicBezTo>
                    <a:lnTo>
                      <a:pt x="3379" y="12897"/>
                    </a:lnTo>
                    <a:cubicBezTo>
                      <a:pt x="3379" y="12965"/>
                      <a:pt x="3402" y="13011"/>
                      <a:pt x="3402" y="13056"/>
                    </a:cubicBezTo>
                    <a:cubicBezTo>
                      <a:pt x="3424" y="13193"/>
                      <a:pt x="3470" y="13307"/>
                      <a:pt x="3493" y="13422"/>
                    </a:cubicBezTo>
                    <a:cubicBezTo>
                      <a:pt x="3539" y="13627"/>
                      <a:pt x="3584" y="13855"/>
                      <a:pt x="3653" y="14061"/>
                    </a:cubicBezTo>
                    <a:cubicBezTo>
                      <a:pt x="3676" y="14175"/>
                      <a:pt x="3698" y="14266"/>
                      <a:pt x="3721" y="14380"/>
                    </a:cubicBezTo>
                    <a:cubicBezTo>
                      <a:pt x="3744" y="14426"/>
                      <a:pt x="3767" y="14471"/>
                      <a:pt x="3767" y="14540"/>
                    </a:cubicBezTo>
                    <a:cubicBezTo>
                      <a:pt x="3790" y="14586"/>
                      <a:pt x="3790" y="14631"/>
                      <a:pt x="3813" y="14677"/>
                    </a:cubicBezTo>
                    <a:cubicBezTo>
                      <a:pt x="3813" y="14700"/>
                      <a:pt x="3835" y="14723"/>
                      <a:pt x="3858" y="14723"/>
                    </a:cubicBezTo>
                    <a:cubicBezTo>
                      <a:pt x="3904" y="14859"/>
                      <a:pt x="3927" y="14996"/>
                      <a:pt x="3972" y="15133"/>
                    </a:cubicBezTo>
                    <a:cubicBezTo>
                      <a:pt x="4018" y="15316"/>
                      <a:pt x="4064" y="15499"/>
                      <a:pt x="4109" y="15681"/>
                    </a:cubicBezTo>
                    <a:cubicBezTo>
                      <a:pt x="4132" y="15750"/>
                      <a:pt x="4155" y="15841"/>
                      <a:pt x="4178" y="15932"/>
                    </a:cubicBezTo>
                    <a:cubicBezTo>
                      <a:pt x="4201" y="15978"/>
                      <a:pt x="4201" y="16024"/>
                      <a:pt x="4223" y="16069"/>
                    </a:cubicBezTo>
                    <a:cubicBezTo>
                      <a:pt x="4223" y="16069"/>
                      <a:pt x="4223" y="16092"/>
                      <a:pt x="4223" y="16115"/>
                    </a:cubicBezTo>
                    <a:cubicBezTo>
                      <a:pt x="4223" y="16138"/>
                      <a:pt x="4246" y="16161"/>
                      <a:pt x="4246" y="16183"/>
                    </a:cubicBezTo>
                    <a:cubicBezTo>
                      <a:pt x="4246" y="16183"/>
                      <a:pt x="4269" y="16206"/>
                      <a:pt x="4269" y="16206"/>
                    </a:cubicBezTo>
                    <a:cubicBezTo>
                      <a:pt x="4269" y="16206"/>
                      <a:pt x="4269" y="16229"/>
                      <a:pt x="4269" y="16229"/>
                    </a:cubicBezTo>
                    <a:cubicBezTo>
                      <a:pt x="4315" y="16389"/>
                      <a:pt x="4360" y="16549"/>
                      <a:pt x="4406" y="16708"/>
                    </a:cubicBezTo>
                    <a:cubicBezTo>
                      <a:pt x="4383" y="16754"/>
                      <a:pt x="4406" y="16800"/>
                      <a:pt x="4429" y="16845"/>
                    </a:cubicBezTo>
                    <a:cubicBezTo>
                      <a:pt x="4429" y="16868"/>
                      <a:pt x="4429" y="16891"/>
                      <a:pt x="4452" y="16914"/>
                    </a:cubicBezTo>
                    <a:cubicBezTo>
                      <a:pt x="4452" y="17005"/>
                      <a:pt x="4474" y="17096"/>
                      <a:pt x="4497" y="17188"/>
                    </a:cubicBezTo>
                    <a:lnTo>
                      <a:pt x="4566" y="17393"/>
                    </a:lnTo>
                    <a:cubicBezTo>
                      <a:pt x="4566" y="17439"/>
                      <a:pt x="4566" y="17462"/>
                      <a:pt x="4589" y="17507"/>
                    </a:cubicBezTo>
                    <a:cubicBezTo>
                      <a:pt x="4589" y="17530"/>
                      <a:pt x="4589" y="17576"/>
                      <a:pt x="4611" y="17621"/>
                    </a:cubicBezTo>
                    <a:cubicBezTo>
                      <a:pt x="4634" y="17644"/>
                      <a:pt x="4634" y="17644"/>
                      <a:pt x="4657" y="17667"/>
                    </a:cubicBezTo>
                    <a:cubicBezTo>
                      <a:pt x="4680" y="17713"/>
                      <a:pt x="4680" y="17758"/>
                      <a:pt x="4703" y="17781"/>
                    </a:cubicBezTo>
                    <a:cubicBezTo>
                      <a:pt x="4748" y="17964"/>
                      <a:pt x="4794" y="18169"/>
                      <a:pt x="4862" y="18352"/>
                    </a:cubicBezTo>
                    <a:cubicBezTo>
                      <a:pt x="4885" y="18443"/>
                      <a:pt x="4908" y="18534"/>
                      <a:pt x="4931" y="18626"/>
                    </a:cubicBezTo>
                    <a:cubicBezTo>
                      <a:pt x="4931" y="18648"/>
                      <a:pt x="4954" y="18694"/>
                      <a:pt x="4954" y="18717"/>
                    </a:cubicBezTo>
                    <a:cubicBezTo>
                      <a:pt x="4977" y="18763"/>
                      <a:pt x="4977" y="18785"/>
                      <a:pt x="4977" y="18808"/>
                    </a:cubicBezTo>
                    <a:cubicBezTo>
                      <a:pt x="4977" y="18831"/>
                      <a:pt x="4999" y="18854"/>
                      <a:pt x="4999" y="18854"/>
                    </a:cubicBezTo>
                    <a:lnTo>
                      <a:pt x="5045" y="19059"/>
                    </a:lnTo>
                    <a:cubicBezTo>
                      <a:pt x="5045" y="19059"/>
                      <a:pt x="5045" y="19082"/>
                      <a:pt x="5045" y="19082"/>
                    </a:cubicBezTo>
                    <a:cubicBezTo>
                      <a:pt x="5068" y="19173"/>
                      <a:pt x="5091" y="19242"/>
                      <a:pt x="5114" y="19310"/>
                    </a:cubicBezTo>
                    <a:cubicBezTo>
                      <a:pt x="5114" y="19379"/>
                      <a:pt x="5136" y="19425"/>
                      <a:pt x="5159" y="19493"/>
                    </a:cubicBezTo>
                    <a:cubicBezTo>
                      <a:pt x="5205" y="19630"/>
                      <a:pt x="5228" y="19744"/>
                      <a:pt x="5273" y="19881"/>
                    </a:cubicBezTo>
                    <a:cubicBezTo>
                      <a:pt x="5273" y="19927"/>
                      <a:pt x="5296" y="19972"/>
                      <a:pt x="5296" y="20018"/>
                    </a:cubicBezTo>
                    <a:cubicBezTo>
                      <a:pt x="5319" y="20064"/>
                      <a:pt x="5319" y="20109"/>
                      <a:pt x="5342" y="20155"/>
                    </a:cubicBezTo>
                    <a:cubicBezTo>
                      <a:pt x="5342" y="20201"/>
                      <a:pt x="5365" y="20223"/>
                      <a:pt x="5365" y="20269"/>
                    </a:cubicBezTo>
                    <a:cubicBezTo>
                      <a:pt x="5387" y="20315"/>
                      <a:pt x="5387" y="20360"/>
                      <a:pt x="5410" y="20406"/>
                    </a:cubicBezTo>
                    <a:cubicBezTo>
                      <a:pt x="5387" y="20406"/>
                      <a:pt x="5387" y="20406"/>
                      <a:pt x="5387" y="20429"/>
                    </a:cubicBezTo>
                    <a:cubicBezTo>
                      <a:pt x="5387" y="20475"/>
                      <a:pt x="5410" y="20520"/>
                      <a:pt x="5410" y="20589"/>
                    </a:cubicBezTo>
                    <a:cubicBezTo>
                      <a:pt x="5433" y="20634"/>
                      <a:pt x="5433" y="20657"/>
                      <a:pt x="5456" y="20703"/>
                    </a:cubicBezTo>
                    <a:cubicBezTo>
                      <a:pt x="5479" y="20817"/>
                      <a:pt x="5502" y="20908"/>
                      <a:pt x="5547" y="21022"/>
                    </a:cubicBezTo>
                    <a:cubicBezTo>
                      <a:pt x="5547" y="21022"/>
                      <a:pt x="5547" y="21022"/>
                      <a:pt x="5547" y="21045"/>
                    </a:cubicBezTo>
                    <a:cubicBezTo>
                      <a:pt x="5547" y="21068"/>
                      <a:pt x="5547" y="21091"/>
                      <a:pt x="5570" y="21114"/>
                    </a:cubicBezTo>
                    <a:cubicBezTo>
                      <a:pt x="5570" y="21136"/>
                      <a:pt x="5570" y="21182"/>
                      <a:pt x="5593" y="21228"/>
                    </a:cubicBezTo>
                    <a:cubicBezTo>
                      <a:pt x="5616" y="21319"/>
                      <a:pt x="5639" y="21410"/>
                      <a:pt x="5684" y="21524"/>
                    </a:cubicBezTo>
                    <a:cubicBezTo>
                      <a:pt x="5684" y="21570"/>
                      <a:pt x="5707" y="21616"/>
                      <a:pt x="5707" y="21661"/>
                    </a:cubicBezTo>
                    <a:lnTo>
                      <a:pt x="5730" y="21684"/>
                    </a:lnTo>
                    <a:cubicBezTo>
                      <a:pt x="5730" y="21707"/>
                      <a:pt x="5730" y="21730"/>
                      <a:pt x="5730" y="21753"/>
                    </a:cubicBezTo>
                    <a:cubicBezTo>
                      <a:pt x="5753" y="21844"/>
                      <a:pt x="5775" y="21913"/>
                      <a:pt x="5798" y="22004"/>
                    </a:cubicBezTo>
                    <a:cubicBezTo>
                      <a:pt x="5821" y="22072"/>
                      <a:pt x="5844" y="22164"/>
                      <a:pt x="5867" y="22232"/>
                    </a:cubicBezTo>
                    <a:cubicBezTo>
                      <a:pt x="5867" y="22255"/>
                      <a:pt x="5890" y="22301"/>
                      <a:pt x="5890" y="22323"/>
                    </a:cubicBezTo>
                    <a:cubicBezTo>
                      <a:pt x="5890" y="22369"/>
                      <a:pt x="5912" y="22415"/>
                      <a:pt x="5912" y="22460"/>
                    </a:cubicBezTo>
                    <a:cubicBezTo>
                      <a:pt x="5935" y="22506"/>
                      <a:pt x="5935" y="22552"/>
                      <a:pt x="5958" y="22574"/>
                    </a:cubicBezTo>
                    <a:cubicBezTo>
                      <a:pt x="5981" y="22597"/>
                      <a:pt x="5981" y="22620"/>
                      <a:pt x="6004" y="22620"/>
                    </a:cubicBezTo>
                    <a:cubicBezTo>
                      <a:pt x="6004" y="22666"/>
                      <a:pt x="6027" y="22734"/>
                      <a:pt x="6049" y="22780"/>
                    </a:cubicBezTo>
                    <a:cubicBezTo>
                      <a:pt x="6049" y="22826"/>
                      <a:pt x="6049" y="22871"/>
                      <a:pt x="6049" y="22894"/>
                    </a:cubicBezTo>
                    <a:cubicBezTo>
                      <a:pt x="6072" y="22940"/>
                      <a:pt x="6072" y="22962"/>
                      <a:pt x="6072" y="22985"/>
                    </a:cubicBezTo>
                    <a:cubicBezTo>
                      <a:pt x="6095" y="23054"/>
                      <a:pt x="6118" y="23122"/>
                      <a:pt x="6118" y="23191"/>
                    </a:cubicBezTo>
                    <a:cubicBezTo>
                      <a:pt x="6164" y="23305"/>
                      <a:pt x="6186" y="23419"/>
                      <a:pt x="6209" y="23533"/>
                    </a:cubicBezTo>
                    <a:cubicBezTo>
                      <a:pt x="6232" y="23602"/>
                      <a:pt x="6255" y="23693"/>
                      <a:pt x="6278" y="23761"/>
                    </a:cubicBezTo>
                    <a:cubicBezTo>
                      <a:pt x="6278" y="23784"/>
                      <a:pt x="6300" y="23807"/>
                      <a:pt x="6300" y="23830"/>
                    </a:cubicBezTo>
                    <a:cubicBezTo>
                      <a:pt x="6300" y="23898"/>
                      <a:pt x="6323" y="23967"/>
                      <a:pt x="6346" y="24012"/>
                    </a:cubicBezTo>
                    <a:cubicBezTo>
                      <a:pt x="6346" y="24081"/>
                      <a:pt x="6369" y="24127"/>
                      <a:pt x="6392" y="24195"/>
                    </a:cubicBezTo>
                    <a:cubicBezTo>
                      <a:pt x="6392" y="24195"/>
                      <a:pt x="6392" y="24218"/>
                      <a:pt x="6392" y="24218"/>
                    </a:cubicBezTo>
                    <a:cubicBezTo>
                      <a:pt x="6392" y="24264"/>
                      <a:pt x="6415" y="24332"/>
                      <a:pt x="6460" y="24355"/>
                    </a:cubicBezTo>
                    <a:cubicBezTo>
                      <a:pt x="6472" y="24366"/>
                      <a:pt x="6494" y="24372"/>
                      <a:pt x="6517" y="24372"/>
                    </a:cubicBezTo>
                    <a:cubicBezTo>
                      <a:pt x="6540" y="24372"/>
                      <a:pt x="6563" y="24366"/>
                      <a:pt x="6574" y="24355"/>
                    </a:cubicBezTo>
                    <a:cubicBezTo>
                      <a:pt x="6597" y="24332"/>
                      <a:pt x="6620" y="24309"/>
                      <a:pt x="6620" y="24286"/>
                    </a:cubicBezTo>
                    <a:cubicBezTo>
                      <a:pt x="6643" y="24264"/>
                      <a:pt x="6643" y="24264"/>
                      <a:pt x="6620" y="24241"/>
                    </a:cubicBezTo>
                    <a:cubicBezTo>
                      <a:pt x="6620" y="24218"/>
                      <a:pt x="6620" y="24218"/>
                      <a:pt x="6620" y="24195"/>
                    </a:cubicBezTo>
                    <a:cubicBezTo>
                      <a:pt x="6620" y="24195"/>
                      <a:pt x="6620" y="24172"/>
                      <a:pt x="6620" y="24172"/>
                    </a:cubicBezTo>
                    <a:cubicBezTo>
                      <a:pt x="6620" y="24149"/>
                      <a:pt x="6620" y="24149"/>
                      <a:pt x="6620" y="24127"/>
                    </a:cubicBezTo>
                    <a:cubicBezTo>
                      <a:pt x="6620" y="24104"/>
                      <a:pt x="6620" y="24058"/>
                      <a:pt x="6597" y="24035"/>
                    </a:cubicBezTo>
                    <a:cubicBezTo>
                      <a:pt x="6597" y="24012"/>
                      <a:pt x="6597" y="23990"/>
                      <a:pt x="6597" y="23967"/>
                    </a:cubicBezTo>
                    <a:cubicBezTo>
                      <a:pt x="6574" y="23921"/>
                      <a:pt x="6552" y="23875"/>
                      <a:pt x="6552" y="23830"/>
                    </a:cubicBezTo>
                    <a:cubicBezTo>
                      <a:pt x="6529" y="23784"/>
                      <a:pt x="6506" y="23739"/>
                      <a:pt x="6506" y="23716"/>
                    </a:cubicBezTo>
                    <a:cubicBezTo>
                      <a:pt x="6483" y="23670"/>
                      <a:pt x="6460" y="23624"/>
                      <a:pt x="6437" y="23579"/>
                    </a:cubicBezTo>
                    <a:cubicBezTo>
                      <a:pt x="6437" y="23556"/>
                      <a:pt x="6437" y="23533"/>
                      <a:pt x="6415" y="23510"/>
                    </a:cubicBezTo>
                    <a:lnTo>
                      <a:pt x="6415" y="23487"/>
                    </a:lnTo>
                    <a:cubicBezTo>
                      <a:pt x="6437" y="23487"/>
                      <a:pt x="6437" y="23487"/>
                      <a:pt x="6437" y="23465"/>
                    </a:cubicBezTo>
                    <a:cubicBezTo>
                      <a:pt x="6460" y="23442"/>
                      <a:pt x="6460" y="23396"/>
                      <a:pt x="6437" y="23373"/>
                    </a:cubicBezTo>
                    <a:cubicBezTo>
                      <a:pt x="6437" y="23350"/>
                      <a:pt x="6437" y="23350"/>
                      <a:pt x="6437" y="23328"/>
                    </a:cubicBezTo>
                    <a:cubicBezTo>
                      <a:pt x="6437" y="23305"/>
                      <a:pt x="6415" y="23305"/>
                      <a:pt x="6415" y="23282"/>
                    </a:cubicBezTo>
                    <a:cubicBezTo>
                      <a:pt x="6415" y="23236"/>
                      <a:pt x="6392" y="23191"/>
                      <a:pt x="6392" y="23168"/>
                    </a:cubicBezTo>
                    <a:cubicBezTo>
                      <a:pt x="6369" y="23077"/>
                      <a:pt x="6346" y="23008"/>
                      <a:pt x="6323" y="22917"/>
                    </a:cubicBezTo>
                    <a:cubicBezTo>
                      <a:pt x="6278" y="22803"/>
                      <a:pt x="6232" y="22666"/>
                      <a:pt x="6186" y="22529"/>
                    </a:cubicBezTo>
                    <a:cubicBezTo>
                      <a:pt x="6186" y="22506"/>
                      <a:pt x="6186" y="22483"/>
                      <a:pt x="6186" y="22460"/>
                    </a:cubicBezTo>
                    <a:cubicBezTo>
                      <a:pt x="6186" y="22460"/>
                      <a:pt x="6164" y="22437"/>
                      <a:pt x="6164" y="22437"/>
                    </a:cubicBezTo>
                    <a:cubicBezTo>
                      <a:pt x="6164" y="22415"/>
                      <a:pt x="6164" y="22392"/>
                      <a:pt x="6164" y="22369"/>
                    </a:cubicBezTo>
                    <a:cubicBezTo>
                      <a:pt x="6141" y="22323"/>
                      <a:pt x="6141" y="22278"/>
                      <a:pt x="6118" y="22255"/>
                    </a:cubicBezTo>
                    <a:cubicBezTo>
                      <a:pt x="6095" y="22164"/>
                      <a:pt x="6072" y="22072"/>
                      <a:pt x="6049" y="21981"/>
                    </a:cubicBezTo>
                    <a:cubicBezTo>
                      <a:pt x="6004" y="21821"/>
                      <a:pt x="5958" y="21639"/>
                      <a:pt x="5890" y="21479"/>
                    </a:cubicBezTo>
                    <a:cubicBezTo>
                      <a:pt x="5867" y="21388"/>
                      <a:pt x="5844" y="21296"/>
                      <a:pt x="5821" y="21228"/>
                    </a:cubicBezTo>
                    <a:cubicBezTo>
                      <a:pt x="5821" y="21182"/>
                      <a:pt x="5844" y="21159"/>
                      <a:pt x="5821" y="21114"/>
                    </a:cubicBezTo>
                    <a:cubicBezTo>
                      <a:pt x="5821" y="21045"/>
                      <a:pt x="5798" y="20977"/>
                      <a:pt x="5775" y="20908"/>
                    </a:cubicBezTo>
                    <a:cubicBezTo>
                      <a:pt x="5753" y="20817"/>
                      <a:pt x="5730" y="20726"/>
                      <a:pt x="5707" y="20657"/>
                    </a:cubicBezTo>
                    <a:cubicBezTo>
                      <a:pt x="5661" y="20520"/>
                      <a:pt x="5639" y="20406"/>
                      <a:pt x="5616" y="20292"/>
                    </a:cubicBezTo>
                    <a:cubicBezTo>
                      <a:pt x="5616" y="20269"/>
                      <a:pt x="5616" y="20269"/>
                      <a:pt x="5616" y="20246"/>
                    </a:cubicBezTo>
                    <a:cubicBezTo>
                      <a:pt x="5593" y="20223"/>
                      <a:pt x="5593" y="20201"/>
                      <a:pt x="5593" y="20178"/>
                    </a:cubicBezTo>
                    <a:lnTo>
                      <a:pt x="5570" y="20132"/>
                    </a:lnTo>
                    <a:cubicBezTo>
                      <a:pt x="5570" y="20086"/>
                      <a:pt x="5547" y="20064"/>
                      <a:pt x="5547" y="20018"/>
                    </a:cubicBezTo>
                    <a:cubicBezTo>
                      <a:pt x="5524" y="19995"/>
                      <a:pt x="5524" y="19972"/>
                      <a:pt x="5524" y="19972"/>
                    </a:cubicBezTo>
                    <a:cubicBezTo>
                      <a:pt x="5502" y="19858"/>
                      <a:pt x="5456" y="19767"/>
                      <a:pt x="5433" y="19676"/>
                    </a:cubicBezTo>
                    <a:cubicBezTo>
                      <a:pt x="5410" y="19561"/>
                      <a:pt x="5387" y="19470"/>
                      <a:pt x="5342" y="19379"/>
                    </a:cubicBezTo>
                    <a:cubicBezTo>
                      <a:pt x="5319" y="19288"/>
                      <a:pt x="5296" y="19196"/>
                      <a:pt x="5273" y="19105"/>
                    </a:cubicBezTo>
                    <a:lnTo>
                      <a:pt x="5205" y="18877"/>
                    </a:lnTo>
                    <a:cubicBezTo>
                      <a:pt x="5205" y="18877"/>
                      <a:pt x="5205" y="18854"/>
                      <a:pt x="5205" y="18854"/>
                    </a:cubicBezTo>
                    <a:cubicBezTo>
                      <a:pt x="5228" y="18831"/>
                      <a:pt x="5228" y="18808"/>
                      <a:pt x="5228" y="18763"/>
                    </a:cubicBezTo>
                    <a:cubicBezTo>
                      <a:pt x="5182" y="18603"/>
                      <a:pt x="5114" y="18466"/>
                      <a:pt x="5068" y="18306"/>
                    </a:cubicBezTo>
                    <a:cubicBezTo>
                      <a:pt x="5068" y="18306"/>
                      <a:pt x="5068" y="18283"/>
                      <a:pt x="5068" y="18260"/>
                    </a:cubicBezTo>
                    <a:cubicBezTo>
                      <a:pt x="4999" y="18078"/>
                      <a:pt x="4954" y="17918"/>
                      <a:pt x="4885" y="17735"/>
                    </a:cubicBezTo>
                    <a:cubicBezTo>
                      <a:pt x="4885" y="17690"/>
                      <a:pt x="4862" y="17644"/>
                      <a:pt x="4840" y="17599"/>
                    </a:cubicBezTo>
                    <a:cubicBezTo>
                      <a:pt x="4840" y="17576"/>
                      <a:pt x="4840" y="17576"/>
                      <a:pt x="4840" y="17576"/>
                    </a:cubicBezTo>
                    <a:cubicBezTo>
                      <a:pt x="4840" y="17553"/>
                      <a:pt x="4840" y="17553"/>
                      <a:pt x="4840" y="17530"/>
                    </a:cubicBezTo>
                    <a:cubicBezTo>
                      <a:pt x="4817" y="17462"/>
                      <a:pt x="4794" y="17393"/>
                      <a:pt x="4771" y="17302"/>
                    </a:cubicBezTo>
                    <a:cubicBezTo>
                      <a:pt x="4771" y="17302"/>
                      <a:pt x="4771" y="17302"/>
                      <a:pt x="4771" y="17279"/>
                    </a:cubicBezTo>
                    <a:cubicBezTo>
                      <a:pt x="4748" y="17256"/>
                      <a:pt x="4748" y="17233"/>
                      <a:pt x="4748" y="17210"/>
                    </a:cubicBezTo>
                    <a:cubicBezTo>
                      <a:pt x="4726" y="17119"/>
                      <a:pt x="4680" y="17028"/>
                      <a:pt x="4657" y="16914"/>
                    </a:cubicBezTo>
                    <a:cubicBezTo>
                      <a:pt x="4634" y="16800"/>
                      <a:pt x="4611" y="16686"/>
                      <a:pt x="4566" y="16571"/>
                    </a:cubicBezTo>
                    <a:cubicBezTo>
                      <a:pt x="4543" y="16480"/>
                      <a:pt x="4520" y="16389"/>
                      <a:pt x="4497" y="16297"/>
                    </a:cubicBezTo>
                    <a:cubicBezTo>
                      <a:pt x="4497" y="16275"/>
                      <a:pt x="4474" y="16229"/>
                      <a:pt x="4474" y="16183"/>
                    </a:cubicBezTo>
                    <a:cubicBezTo>
                      <a:pt x="4474" y="16161"/>
                      <a:pt x="4474" y="16138"/>
                      <a:pt x="4474" y="16115"/>
                    </a:cubicBezTo>
                    <a:cubicBezTo>
                      <a:pt x="4452" y="16069"/>
                      <a:pt x="4452" y="16024"/>
                      <a:pt x="4429" y="15978"/>
                    </a:cubicBezTo>
                    <a:cubicBezTo>
                      <a:pt x="4429" y="15932"/>
                      <a:pt x="4406" y="15909"/>
                      <a:pt x="4406" y="15864"/>
                    </a:cubicBezTo>
                    <a:cubicBezTo>
                      <a:pt x="4383" y="15795"/>
                      <a:pt x="4337" y="15704"/>
                      <a:pt x="4315" y="15613"/>
                    </a:cubicBezTo>
                    <a:cubicBezTo>
                      <a:pt x="4269" y="15430"/>
                      <a:pt x="4223" y="15270"/>
                      <a:pt x="4155" y="15088"/>
                    </a:cubicBezTo>
                    <a:cubicBezTo>
                      <a:pt x="4132" y="14951"/>
                      <a:pt x="4086" y="14791"/>
                      <a:pt x="4041" y="14654"/>
                    </a:cubicBezTo>
                    <a:cubicBezTo>
                      <a:pt x="4041" y="14654"/>
                      <a:pt x="4041" y="14631"/>
                      <a:pt x="4041" y="14631"/>
                    </a:cubicBezTo>
                    <a:cubicBezTo>
                      <a:pt x="4018" y="14494"/>
                      <a:pt x="3972" y="14380"/>
                      <a:pt x="3927" y="14266"/>
                    </a:cubicBezTo>
                    <a:cubicBezTo>
                      <a:pt x="3927" y="14220"/>
                      <a:pt x="3904" y="14175"/>
                      <a:pt x="3881" y="14129"/>
                    </a:cubicBezTo>
                    <a:cubicBezTo>
                      <a:pt x="3881" y="14106"/>
                      <a:pt x="3881" y="14083"/>
                      <a:pt x="3858" y="14061"/>
                    </a:cubicBezTo>
                    <a:cubicBezTo>
                      <a:pt x="3858" y="14038"/>
                      <a:pt x="3858" y="14015"/>
                      <a:pt x="3858" y="13992"/>
                    </a:cubicBezTo>
                    <a:cubicBezTo>
                      <a:pt x="3790" y="13787"/>
                      <a:pt x="3744" y="13581"/>
                      <a:pt x="3676" y="13376"/>
                    </a:cubicBezTo>
                    <a:cubicBezTo>
                      <a:pt x="3653" y="13285"/>
                      <a:pt x="3630" y="13170"/>
                      <a:pt x="3607" y="13079"/>
                    </a:cubicBezTo>
                    <a:cubicBezTo>
                      <a:pt x="3607" y="13079"/>
                      <a:pt x="3607" y="13056"/>
                      <a:pt x="3607" y="13056"/>
                    </a:cubicBezTo>
                    <a:cubicBezTo>
                      <a:pt x="3630" y="13033"/>
                      <a:pt x="3630" y="12988"/>
                      <a:pt x="3630" y="12965"/>
                    </a:cubicBezTo>
                    <a:cubicBezTo>
                      <a:pt x="3630" y="12874"/>
                      <a:pt x="3584" y="12782"/>
                      <a:pt x="3561" y="12714"/>
                    </a:cubicBezTo>
                    <a:cubicBezTo>
                      <a:pt x="3539" y="12623"/>
                      <a:pt x="3516" y="12531"/>
                      <a:pt x="3470" y="12463"/>
                    </a:cubicBezTo>
                    <a:lnTo>
                      <a:pt x="3402" y="12257"/>
                    </a:lnTo>
                    <a:cubicBezTo>
                      <a:pt x="3379" y="12166"/>
                      <a:pt x="3356" y="12098"/>
                      <a:pt x="3333" y="12029"/>
                    </a:cubicBezTo>
                    <a:cubicBezTo>
                      <a:pt x="3333" y="12029"/>
                      <a:pt x="3333" y="12029"/>
                      <a:pt x="3333" y="12006"/>
                    </a:cubicBezTo>
                    <a:cubicBezTo>
                      <a:pt x="3310" y="11961"/>
                      <a:pt x="3310" y="11915"/>
                      <a:pt x="3288" y="11869"/>
                    </a:cubicBezTo>
                    <a:cubicBezTo>
                      <a:pt x="3242" y="11732"/>
                      <a:pt x="3196" y="11573"/>
                      <a:pt x="3173" y="11436"/>
                    </a:cubicBezTo>
                    <a:cubicBezTo>
                      <a:pt x="3173" y="11413"/>
                      <a:pt x="3196" y="11367"/>
                      <a:pt x="3196" y="11344"/>
                    </a:cubicBezTo>
                    <a:cubicBezTo>
                      <a:pt x="3196" y="11344"/>
                      <a:pt x="3196" y="11322"/>
                      <a:pt x="3173" y="11322"/>
                    </a:cubicBezTo>
                    <a:cubicBezTo>
                      <a:pt x="3173" y="11230"/>
                      <a:pt x="3128" y="11139"/>
                      <a:pt x="3105" y="11048"/>
                    </a:cubicBezTo>
                    <a:cubicBezTo>
                      <a:pt x="3082" y="10934"/>
                      <a:pt x="3059" y="10819"/>
                      <a:pt x="3014" y="10728"/>
                    </a:cubicBezTo>
                    <a:cubicBezTo>
                      <a:pt x="2945" y="10500"/>
                      <a:pt x="2877" y="10272"/>
                      <a:pt x="2831" y="10043"/>
                    </a:cubicBezTo>
                    <a:cubicBezTo>
                      <a:pt x="2763" y="9815"/>
                      <a:pt x="2694" y="9587"/>
                      <a:pt x="2648" y="9336"/>
                    </a:cubicBezTo>
                    <a:cubicBezTo>
                      <a:pt x="2603" y="9222"/>
                      <a:pt x="2580" y="9108"/>
                      <a:pt x="2557" y="8971"/>
                    </a:cubicBezTo>
                    <a:cubicBezTo>
                      <a:pt x="2534" y="8925"/>
                      <a:pt x="2511" y="8879"/>
                      <a:pt x="2511" y="8811"/>
                    </a:cubicBezTo>
                    <a:cubicBezTo>
                      <a:pt x="2489" y="8742"/>
                      <a:pt x="2466" y="8697"/>
                      <a:pt x="2443" y="8628"/>
                    </a:cubicBezTo>
                    <a:cubicBezTo>
                      <a:pt x="2443" y="8605"/>
                      <a:pt x="2443" y="8605"/>
                      <a:pt x="2420" y="8605"/>
                    </a:cubicBezTo>
                    <a:cubicBezTo>
                      <a:pt x="2397" y="8468"/>
                      <a:pt x="2375" y="8309"/>
                      <a:pt x="2329" y="8172"/>
                    </a:cubicBezTo>
                    <a:cubicBezTo>
                      <a:pt x="2329" y="8035"/>
                      <a:pt x="2283" y="7898"/>
                      <a:pt x="2238" y="7784"/>
                    </a:cubicBezTo>
                    <a:cubicBezTo>
                      <a:pt x="2238" y="7715"/>
                      <a:pt x="2215" y="7670"/>
                      <a:pt x="2215" y="7624"/>
                    </a:cubicBezTo>
                    <a:cubicBezTo>
                      <a:pt x="2192" y="7601"/>
                      <a:pt x="2192" y="7578"/>
                      <a:pt x="2192" y="7555"/>
                    </a:cubicBezTo>
                    <a:cubicBezTo>
                      <a:pt x="2169" y="7533"/>
                      <a:pt x="2169" y="7533"/>
                      <a:pt x="2169" y="7510"/>
                    </a:cubicBezTo>
                    <a:cubicBezTo>
                      <a:pt x="2146" y="7487"/>
                      <a:pt x="2146" y="7487"/>
                      <a:pt x="2123" y="7464"/>
                    </a:cubicBezTo>
                    <a:cubicBezTo>
                      <a:pt x="2101" y="7396"/>
                      <a:pt x="2078" y="7304"/>
                      <a:pt x="2055" y="7213"/>
                    </a:cubicBezTo>
                    <a:cubicBezTo>
                      <a:pt x="2009" y="7099"/>
                      <a:pt x="1986" y="6985"/>
                      <a:pt x="1964" y="6871"/>
                    </a:cubicBezTo>
                    <a:cubicBezTo>
                      <a:pt x="1941" y="6802"/>
                      <a:pt x="1918" y="6711"/>
                      <a:pt x="1895" y="6642"/>
                    </a:cubicBezTo>
                    <a:cubicBezTo>
                      <a:pt x="1895" y="6642"/>
                      <a:pt x="1895" y="6620"/>
                      <a:pt x="1895" y="6620"/>
                    </a:cubicBezTo>
                    <a:cubicBezTo>
                      <a:pt x="1872" y="6528"/>
                      <a:pt x="1850" y="6414"/>
                      <a:pt x="1827" y="6323"/>
                    </a:cubicBezTo>
                    <a:cubicBezTo>
                      <a:pt x="1804" y="6232"/>
                      <a:pt x="1781" y="6140"/>
                      <a:pt x="1758" y="6072"/>
                    </a:cubicBezTo>
                    <a:cubicBezTo>
                      <a:pt x="1735" y="5980"/>
                      <a:pt x="1713" y="5889"/>
                      <a:pt x="1690" y="5821"/>
                    </a:cubicBezTo>
                    <a:lnTo>
                      <a:pt x="1644" y="5684"/>
                    </a:lnTo>
                    <a:cubicBezTo>
                      <a:pt x="1644" y="5638"/>
                      <a:pt x="1644" y="5615"/>
                      <a:pt x="1621" y="5570"/>
                    </a:cubicBezTo>
                    <a:cubicBezTo>
                      <a:pt x="1621" y="5547"/>
                      <a:pt x="1598" y="5524"/>
                      <a:pt x="1576" y="5524"/>
                    </a:cubicBezTo>
                    <a:cubicBezTo>
                      <a:pt x="1576" y="5455"/>
                      <a:pt x="1553" y="5410"/>
                      <a:pt x="1530" y="5341"/>
                    </a:cubicBezTo>
                    <a:cubicBezTo>
                      <a:pt x="1484" y="5136"/>
                      <a:pt x="1439" y="4953"/>
                      <a:pt x="1393" y="4748"/>
                    </a:cubicBezTo>
                    <a:cubicBezTo>
                      <a:pt x="1370" y="4634"/>
                      <a:pt x="1347" y="4520"/>
                      <a:pt x="1302" y="4406"/>
                    </a:cubicBezTo>
                    <a:cubicBezTo>
                      <a:pt x="1279" y="4337"/>
                      <a:pt x="1279" y="4246"/>
                      <a:pt x="1256" y="4177"/>
                    </a:cubicBezTo>
                    <a:cubicBezTo>
                      <a:pt x="1256" y="4154"/>
                      <a:pt x="1233" y="4109"/>
                      <a:pt x="1233" y="4086"/>
                    </a:cubicBezTo>
                    <a:cubicBezTo>
                      <a:pt x="1217" y="4053"/>
                      <a:pt x="1200" y="4031"/>
                      <a:pt x="1174" y="4031"/>
                    </a:cubicBezTo>
                    <a:cubicBezTo>
                      <a:pt x="1165" y="4031"/>
                      <a:pt x="1154" y="4034"/>
                      <a:pt x="1142" y="4040"/>
                    </a:cubicBezTo>
                    <a:cubicBezTo>
                      <a:pt x="1073" y="3835"/>
                      <a:pt x="1028" y="3629"/>
                      <a:pt x="982" y="3401"/>
                    </a:cubicBezTo>
                    <a:cubicBezTo>
                      <a:pt x="914" y="3173"/>
                      <a:pt x="845" y="2922"/>
                      <a:pt x="800" y="2671"/>
                    </a:cubicBezTo>
                    <a:cubicBezTo>
                      <a:pt x="777" y="2580"/>
                      <a:pt x="731" y="2488"/>
                      <a:pt x="708" y="2374"/>
                    </a:cubicBezTo>
                    <a:cubicBezTo>
                      <a:pt x="685" y="2328"/>
                      <a:pt x="685" y="2260"/>
                      <a:pt x="663" y="2214"/>
                    </a:cubicBezTo>
                    <a:cubicBezTo>
                      <a:pt x="640" y="2146"/>
                      <a:pt x="640" y="2077"/>
                      <a:pt x="617" y="2032"/>
                    </a:cubicBezTo>
                    <a:cubicBezTo>
                      <a:pt x="594" y="2009"/>
                      <a:pt x="571" y="1986"/>
                      <a:pt x="548" y="1986"/>
                    </a:cubicBezTo>
                    <a:cubicBezTo>
                      <a:pt x="526" y="1918"/>
                      <a:pt x="503" y="1849"/>
                      <a:pt x="503" y="1758"/>
                    </a:cubicBezTo>
                    <a:cubicBezTo>
                      <a:pt x="503" y="1781"/>
                      <a:pt x="503" y="1781"/>
                      <a:pt x="503" y="1781"/>
                    </a:cubicBezTo>
                    <a:cubicBezTo>
                      <a:pt x="480" y="1689"/>
                      <a:pt x="457" y="1621"/>
                      <a:pt x="434" y="1530"/>
                    </a:cubicBezTo>
                    <a:cubicBezTo>
                      <a:pt x="434" y="1438"/>
                      <a:pt x="412" y="1347"/>
                      <a:pt x="389" y="1256"/>
                    </a:cubicBezTo>
                    <a:cubicBezTo>
                      <a:pt x="366" y="1073"/>
                      <a:pt x="320" y="890"/>
                      <a:pt x="275" y="708"/>
                    </a:cubicBezTo>
                    <a:cubicBezTo>
                      <a:pt x="275" y="731"/>
                      <a:pt x="275" y="731"/>
                      <a:pt x="275" y="731"/>
                    </a:cubicBezTo>
                    <a:cubicBezTo>
                      <a:pt x="252" y="617"/>
                      <a:pt x="229" y="502"/>
                      <a:pt x="206" y="388"/>
                    </a:cubicBezTo>
                    <a:cubicBezTo>
                      <a:pt x="183" y="274"/>
                      <a:pt x="138" y="137"/>
                      <a:pt x="115" y="23"/>
                    </a:cubicBezTo>
                    <a:cubicBezTo>
                      <a:pt x="92" y="0"/>
                      <a:pt x="69" y="0"/>
                      <a:pt x="69" y="0"/>
                    </a:cubicBezTo>
                    <a:close/>
                  </a:path>
                </a:pathLst>
              </a:custGeom>
              <a:solidFill>
                <a:srgbClr val="F1C0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7824;p34">
                <a:extLst>
                  <a:ext uri="{FF2B5EF4-FFF2-40B4-BE49-F238E27FC236}">
                    <a16:creationId xmlns:a16="http://schemas.microsoft.com/office/drawing/2014/main" id="{6B853589-ECC3-C0D4-0CFD-113B577B4BD1}"/>
                  </a:ext>
                </a:extLst>
              </p:cNvPr>
              <p:cNvSpPr/>
              <p:nvPr/>
            </p:nvSpPr>
            <p:spPr>
              <a:xfrm>
                <a:off x="5578675" y="3467775"/>
                <a:ext cx="166650" cy="603175"/>
              </a:xfrm>
              <a:custGeom>
                <a:avLst/>
                <a:gdLst/>
                <a:ahLst/>
                <a:cxnLst/>
                <a:rect l="l" t="t" r="r" b="b"/>
                <a:pathLst>
                  <a:path w="6666" h="24127" extrusionOk="0">
                    <a:moveTo>
                      <a:pt x="91" y="1"/>
                    </a:moveTo>
                    <a:cubicBezTo>
                      <a:pt x="46" y="23"/>
                      <a:pt x="0" y="69"/>
                      <a:pt x="23" y="115"/>
                    </a:cubicBezTo>
                    <a:cubicBezTo>
                      <a:pt x="708" y="2671"/>
                      <a:pt x="1392" y="5250"/>
                      <a:pt x="2100" y="7807"/>
                    </a:cubicBezTo>
                    <a:cubicBezTo>
                      <a:pt x="2853" y="10614"/>
                      <a:pt x="3606" y="13445"/>
                      <a:pt x="4383" y="16275"/>
                    </a:cubicBezTo>
                    <a:cubicBezTo>
                      <a:pt x="4999" y="18603"/>
                      <a:pt x="5638" y="20954"/>
                      <a:pt x="6277" y="23282"/>
                    </a:cubicBezTo>
                    <a:cubicBezTo>
                      <a:pt x="6323" y="23511"/>
                      <a:pt x="6391" y="23716"/>
                      <a:pt x="6437" y="23944"/>
                    </a:cubicBezTo>
                    <a:cubicBezTo>
                      <a:pt x="6460" y="23967"/>
                      <a:pt x="6460" y="23967"/>
                      <a:pt x="6460" y="23990"/>
                    </a:cubicBezTo>
                    <a:cubicBezTo>
                      <a:pt x="6460" y="24013"/>
                      <a:pt x="6460" y="24036"/>
                      <a:pt x="6482" y="24058"/>
                    </a:cubicBezTo>
                    <a:cubicBezTo>
                      <a:pt x="6482" y="24104"/>
                      <a:pt x="6551" y="24127"/>
                      <a:pt x="6597" y="24127"/>
                    </a:cubicBezTo>
                    <a:cubicBezTo>
                      <a:pt x="6642" y="24104"/>
                      <a:pt x="6665" y="24058"/>
                      <a:pt x="6665" y="24013"/>
                    </a:cubicBezTo>
                    <a:cubicBezTo>
                      <a:pt x="6254" y="22461"/>
                      <a:pt x="5843" y="20931"/>
                      <a:pt x="5410" y="19379"/>
                    </a:cubicBezTo>
                    <a:cubicBezTo>
                      <a:pt x="4679" y="16617"/>
                      <a:pt x="3926" y="13856"/>
                      <a:pt x="3196" y="11117"/>
                    </a:cubicBezTo>
                    <a:cubicBezTo>
                      <a:pt x="2465" y="8400"/>
                      <a:pt x="1735" y="5707"/>
                      <a:pt x="1004" y="3014"/>
                    </a:cubicBezTo>
                    <a:cubicBezTo>
                      <a:pt x="730" y="2032"/>
                      <a:pt x="479" y="1051"/>
                      <a:pt x="205" y="69"/>
                    </a:cubicBezTo>
                    <a:cubicBezTo>
                      <a:pt x="205" y="23"/>
                      <a:pt x="160" y="1"/>
                      <a:pt x="114"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7825;p34">
                <a:extLst>
                  <a:ext uri="{FF2B5EF4-FFF2-40B4-BE49-F238E27FC236}">
                    <a16:creationId xmlns:a16="http://schemas.microsoft.com/office/drawing/2014/main" id="{3F10EE5E-2E7C-C310-81E2-5C2341478192}"/>
                  </a:ext>
                </a:extLst>
              </p:cNvPr>
              <p:cNvSpPr/>
              <p:nvPr/>
            </p:nvSpPr>
            <p:spPr>
              <a:xfrm>
                <a:off x="6034025" y="3371350"/>
                <a:ext cx="151825" cy="546825"/>
              </a:xfrm>
              <a:custGeom>
                <a:avLst/>
                <a:gdLst/>
                <a:ahLst/>
                <a:cxnLst/>
                <a:rect l="l" t="t" r="r" b="b"/>
                <a:pathLst>
                  <a:path w="6073" h="21873" extrusionOk="0">
                    <a:moveTo>
                      <a:pt x="92" y="0"/>
                    </a:moveTo>
                    <a:cubicBezTo>
                      <a:pt x="46" y="23"/>
                      <a:pt x="1" y="69"/>
                      <a:pt x="23" y="137"/>
                    </a:cubicBezTo>
                    <a:cubicBezTo>
                      <a:pt x="685" y="2602"/>
                      <a:pt x="1347" y="5067"/>
                      <a:pt x="2009" y="7532"/>
                    </a:cubicBezTo>
                    <a:cubicBezTo>
                      <a:pt x="2717" y="10112"/>
                      <a:pt x="3402" y="12691"/>
                      <a:pt x="4109" y="15270"/>
                    </a:cubicBezTo>
                    <a:cubicBezTo>
                      <a:pt x="4634" y="17233"/>
                      <a:pt x="5159" y="19196"/>
                      <a:pt x="5684" y="21182"/>
                    </a:cubicBezTo>
                    <a:cubicBezTo>
                      <a:pt x="5753" y="21387"/>
                      <a:pt x="5798" y="21593"/>
                      <a:pt x="5867" y="21798"/>
                    </a:cubicBezTo>
                    <a:cubicBezTo>
                      <a:pt x="5867" y="21836"/>
                      <a:pt x="5912" y="21873"/>
                      <a:pt x="5954" y="21873"/>
                    </a:cubicBezTo>
                    <a:cubicBezTo>
                      <a:pt x="5963" y="21873"/>
                      <a:pt x="5972" y="21871"/>
                      <a:pt x="5981" y="21867"/>
                    </a:cubicBezTo>
                    <a:cubicBezTo>
                      <a:pt x="6027" y="21844"/>
                      <a:pt x="6072" y="21798"/>
                      <a:pt x="6049" y="21753"/>
                    </a:cubicBezTo>
                    <a:cubicBezTo>
                      <a:pt x="5661" y="20269"/>
                      <a:pt x="5250" y="18785"/>
                      <a:pt x="4862" y="17302"/>
                    </a:cubicBezTo>
                    <a:cubicBezTo>
                      <a:pt x="4178" y="14814"/>
                      <a:pt x="3516" y="12303"/>
                      <a:pt x="2831" y="9792"/>
                    </a:cubicBezTo>
                    <a:cubicBezTo>
                      <a:pt x="2146" y="7281"/>
                      <a:pt x="1461" y="4748"/>
                      <a:pt x="800" y="2214"/>
                    </a:cubicBezTo>
                    <a:cubicBezTo>
                      <a:pt x="594" y="1507"/>
                      <a:pt x="411" y="799"/>
                      <a:pt x="206" y="69"/>
                    </a:cubicBezTo>
                    <a:cubicBezTo>
                      <a:pt x="206" y="46"/>
                      <a:pt x="160" y="0"/>
                      <a:pt x="115"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7826;p34">
                <a:extLst>
                  <a:ext uri="{FF2B5EF4-FFF2-40B4-BE49-F238E27FC236}">
                    <a16:creationId xmlns:a16="http://schemas.microsoft.com/office/drawing/2014/main" id="{485D1AD3-6F26-026F-6666-FDBD591E0A1F}"/>
                  </a:ext>
                </a:extLst>
              </p:cNvPr>
              <p:cNvSpPr/>
              <p:nvPr/>
            </p:nvSpPr>
            <p:spPr>
              <a:xfrm>
                <a:off x="6136750" y="3959100"/>
                <a:ext cx="22275" cy="9725"/>
              </a:xfrm>
              <a:custGeom>
                <a:avLst/>
                <a:gdLst/>
                <a:ahLst/>
                <a:cxnLst/>
                <a:rect l="l" t="t" r="r" b="b"/>
                <a:pathLst>
                  <a:path w="891" h="389" extrusionOk="0">
                    <a:moveTo>
                      <a:pt x="753" y="0"/>
                    </a:moveTo>
                    <a:cubicBezTo>
                      <a:pt x="502" y="69"/>
                      <a:pt x="251" y="137"/>
                      <a:pt x="0" y="206"/>
                    </a:cubicBezTo>
                    <a:cubicBezTo>
                      <a:pt x="23" y="251"/>
                      <a:pt x="46" y="320"/>
                      <a:pt x="69" y="365"/>
                    </a:cubicBezTo>
                    <a:cubicBezTo>
                      <a:pt x="69" y="365"/>
                      <a:pt x="69" y="388"/>
                      <a:pt x="91" y="388"/>
                    </a:cubicBezTo>
                    <a:cubicBezTo>
                      <a:pt x="320" y="320"/>
                      <a:pt x="571" y="251"/>
                      <a:pt x="822" y="183"/>
                    </a:cubicBezTo>
                    <a:cubicBezTo>
                      <a:pt x="868" y="183"/>
                      <a:pt x="890" y="114"/>
                      <a:pt x="890" y="69"/>
                    </a:cubicBezTo>
                    <a:cubicBezTo>
                      <a:pt x="868" y="23"/>
                      <a:pt x="822" y="0"/>
                      <a:pt x="776"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7827;p34">
                <a:extLst>
                  <a:ext uri="{FF2B5EF4-FFF2-40B4-BE49-F238E27FC236}">
                    <a16:creationId xmlns:a16="http://schemas.microsoft.com/office/drawing/2014/main" id="{4A948558-D7BB-9BF0-83BA-D5FD1AAC690B}"/>
                  </a:ext>
                </a:extLst>
              </p:cNvPr>
              <p:cNvSpPr/>
              <p:nvPr/>
            </p:nvSpPr>
            <p:spPr>
              <a:xfrm>
                <a:off x="5741875" y="3968800"/>
                <a:ext cx="378925" cy="103450"/>
              </a:xfrm>
              <a:custGeom>
                <a:avLst/>
                <a:gdLst/>
                <a:ahLst/>
                <a:cxnLst/>
                <a:rect l="l" t="t" r="r" b="b"/>
                <a:pathLst>
                  <a:path w="15157" h="4138" extrusionOk="0">
                    <a:moveTo>
                      <a:pt x="15133" y="0"/>
                    </a:moveTo>
                    <a:cubicBezTo>
                      <a:pt x="13376" y="457"/>
                      <a:pt x="11618" y="913"/>
                      <a:pt x="9861" y="1370"/>
                    </a:cubicBezTo>
                    <a:cubicBezTo>
                      <a:pt x="7692" y="1940"/>
                      <a:pt x="5501" y="2534"/>
                      <a:pt x="3310" y="3104"/>
                    </a:cubicBezTo>
                    <a:cubicBezTo>
                      <a:pt x="2237" y="3378"/>
                      <a:pt x="1164" y="3652"/>
                      <a:pt x="91" y="3949"/>
                    </a:cubicBezTo>
                    <a:cubicBezTo>
                      <a:pt x="46" y="3949"/>
                      <a:pt x="0" y="4017"/>
                      <a:pt x="23" y="4063"/>
                    </a:cubicBezTo>
                    <a:cubicBezTo>
                      <a:pt x="23" y="4100"/>
                      <a:pt x="69" y="4138"/>
                      <a:pt x="110" y="4138"/>
                    </a:cubicBezTo>
                    <a:cubicBezTo>
                      <a:pt x="120" y="4138"/>
                      <a:pt x="129" y="4136"/>
                      <a:pt x="137" y="4132"/>
                    </a:cubicBezTo>
                    <a:lnTo>
                      <a:pt x="4451" y="2990"/>
                    </a:lnTo>
                    <a:cubicBezTo>
                      <a:pt x="6665" y="2420"/>
                      <a:pt x="8879" y="1826"/>
                      <a:pt x="11093" y="1256"/>
                    </a:cubicBezTo>
                    <a:cubicBezTo>
                      <a:pt x="12463" y="890"/>
                      <a:pt x="13809" y="548"/>
                      <a:pt x="15156" y="183"/>
                    </a:cubicBezTo>
                    <a:cubicBezTo>
                      <a:pt x="15156" y="137"/>
                      <a:pt x="15156" y="114"/>
                      <a:pt x="15156" y="69"/>
                    </a:cubicBezTo>
                    <a:cubicBezTo>
                      <a:pt x="15133" y="46"/>
                      <a:pt x="15133" y="23"/>
                      <a:pt x="15133"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7828;p34">
                <a:extLst>
                  <a:ext uri="{FF2B5EF4-FFF2-40B4-BE49-F238E27FC236}">
                    <a16:creationId xmlns:a16="http://schemas.microsoft.com/office/drawing/2014/main" id="{FA56368F-EBF3-8F1E-060D-76D872EFA78D}"/>
                  </a:ext>
                </a:extLst>
              </p:cNvPr>
              <p:cNvSpPr/>
              <p:nvPr/>
            </p:nvSpPr>
            <p:spPr>
              <a:xfrm>
                <a:off x="5974100" y="3357075"/>
                <a:ext cx="19450" cy="9150"/>
              </a:xfrm>
              <a:custGeom>
                <a:avLst/>
                <a:gdLst/>
                <a:ahLst/>
                <a:cxnLst/>
                <a:rect l="l" t="t" r="r" b="b"/>
                <a:pathLst>
                  <a:path w="778" h="366" extrusionOk="0">
                    <a:moveTo>
                      <a:pt x="640" y="1"/>
                    </a:moveTo>
                    <a:cubicBezTo>
                      <a:pt x="435" y="69"/>
                      <a:pt x="229" y="115"/>
                      <a:pt x="1" y="183"/>
                    </a:cubicBezTo>
                    <a:cubicBezTo>
                      <a:pt x="24" y="229"/>
                      <a:pt x="24" y="297"/>
                      <a:pt x="47" y="366"/>
                    </a:cubicBezTo>
                    <a:cubicBezTo>
                      <a:pt x="252" y="320"/>
                      <a:pt x="480" y="252"/>
                      <a:pt x="686" y="206"/>
                    </a:cubicBezTo>
                    <a:cubicBezTo>
                      <a:pt x="754" y="183"/>
                      <a:pt x="777" y="137"/>
                      <a:pt x="754" y="69"/>
                    </a:cubicBezTo>
                    <a:cubicBezTo>
                      <a:pt x="754" y="23"/>
                      <a:pt x="709" y="1"/>
                      <a:pt x="663"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7829;p34">
                <a:extLst>
                  <a:ext uri="{FF2B5EF4-FFF2-40B4-BE49-F238E27FC236}">
                    <a16:creationId xmlns:a16="http://schemas.microsoft.com/office/drawing/2014/main" id="{04AD6504-7111-9E04-8176-09A20AF8CED8}"/>
                  </a:ext>
                </a:extLst>
              </p:cNvPr>
              <p:cNvSpPr/>
              <p:nvPr/>
            </p:nvSpPr>
            <p:spPr>
              <a:xfrm>
                <a:off x="5578675" y="3365625"/>
                <a:ext cx="379475" cy="104050"/>
              </a:xfrm>
              <a:custGeom>
                <a:avLst/>
                <a:gdLst/>
                <a:ahLst/>
                <a:cxnLst/>
                <a:rect l="l" t="t" r="r" b="b"/>
                <a:pathLst>
                  <a:path w="15179" h="4162" extrusionOk="0">
                    <a:moveTo>
                      <a:pt x="15156" y="1"/>
                    </a:moveTo>
                    <a:cubicBezTo>
                      <a:pt x="13490" y="435"/>
                      <a:pt x="11846" y="868"/>
                      <a:pt x="10203" y="1302"/>
                    </a:cubicBezTo>
                    <a:cubicBezTo>
                      <a:pt x="8080" y="1873"/>
                      <a:pt x="5935" y="2443"/>
                      <a:pt x="3812" y="2991"/>
                    </a:cubicBezTo>
                    <a:cubicBezTo>
                      <a:pt x="2579" y="3311"/>
                      <a:pt x="1347" y="3630"/>
                      <a:pt x="114" y="3972"/>
                    </a:cubicBezTo>
                    <a:lnTo>
                      <a:pt x="91" y="3972"/>
                    </a:lnTo>
                    <a:cubicBezTo>
                      <a:pt x="46" y="3972"/>
                      <a:pt x="0" y="4041"/>
                      <a:pt x="23" y="4087"/>
                    </a:cubicBezTo>
                    <a:cubicBezTo>
                      <a:pt x="42" y="4124"/>
                      <a:pt x="75" y="4161"/>
                      <a:pt x="112" y="4161"/>
                    </a:cubicBezTo>
                    <a:cubicBezTo>
                      <a:pt x="120" y="4161"/>
                      <a:pt x="129" y="4159"/>
                      <a:pt x="137" y="4155"/>
                    </a:cubicBezTo>
                    <a:lnTo>
                      <a:pt x="160" y="4155"/>
                    </a:lnTo>
                    <a:cubicBezTo>
                      <a:pt x="1552" y="3790"/>
                      <a:pt x="2922" y="3425"/>
                      <a:pt x="4291" y="3059"/>
                    </a:cubicBezTo>
                    <a:cubicBezTo>
                      <a:pt x="6460" y="2489"/>
                      <a:pt x="8605" y="1941"/>
                      <a:pt x="10751" y="1370"/>
                    </a:cubicBezTo>
                    <a:cubicBezTo>
                      <a:pt x="12234" y="982"/>
                      <a:pt x="13718" y="594"/>
                      <a:pt x="15179" y="206"/>
                    </a:cubicBezTo>
                    <a:cubicBezTo>
                      <a:pt x="15179" y="184"/>
                      <a:pt x="15179" y="161"/>
                      <a:pt x="15179" y="138"/>
                    </a:cubicBezTo>
                    <a:cubicBezTo>
                      <a:pt x="15179" y="115"/>
                      <a:pt x="15179" y="115"/>
                      <a:pt x="15156" y="92"/>
                    </a:cubicBezTo>
                    <a:cubicBezTo>
                      <a:pt x="15156" y="92"/>
                      <a:pt x="15156" y="69"/>
                      <a:pt x="15156" y="47"/>
                    </a:cubicBezTo>
                    <a:cubicBezTo>
                      <a:pt x="15156" y="47"/>
                      <a:pt x="15156" y="24"/>
                      <a:pt x="1515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7830;p34">
                <a:extLst>
                  <a:ext uri="{FF2B5EF4-FFF2-40B4-BE49-F238E27FC236}">
                    <a16:creationId xmlns:a16="http://schemas.microsoft.com/office/drawing/2014/main" id="{717E78CF-696B-9F85-A933-D053A8897B12}"/>
                  </a:ext>
                </a:extLst>
              </p:cNvPr>
              <p:cNvSpPr/>
              <p:nvPr/>
            </p:nvSpPr>
            <p:spPr>
              <a:xfrm>
                <a:off x="5579800" y="3466625"/>
                <a:ext cx="2875" cy="5750"/>
              </a:xfrm>
              <a:custGeom>
                <a:avLst/>
                <a:gdLst/>
                <a:ahLst/>
                <a:cxnLst/>
                <a:rect l="l" t="t" r="r" b="b"/>
                <a:pathLst>
                  <a:path w="115" h="230" extrusionOk="0">
                    <a:moveTo>
                      <a:pt x="46" y="1"/>
                    </a:moveTo>
                    <a:cubicBezTo>
                      <a:pt x="24" y="1"/>
                      <a:pt x="1" y="24"/>
                      <a:pt x="1" y="47"/>
                    </a:cubicBezTo>
                    <a:cubicBezTo>
                      <a:pt x="1" y="47"/>
                      <a:pt x="1" y="69"/>
                      <a:pt x="1" y="69"/>
                    </a:cubicBezTo>
                    <a:cubicBezTo>
                      <a:pt x="1" y="92"/>
                      <a:pt x="1" y="92"/>
                      <a:pt x="1" y="115"/>
                    </a:cubicBezTo>
                    <a:cubicBezTo>
                      <a:pt x="1" y="138"/>
                      <a:pt x="1" y="138"/>
                      <a:pt x="1" y="161"/>
                    </a:cubicBezTo>
                    <a:cubicBezTo>
                      <a:pt x="1" y="184"/>
                      <a:pt x="24" y="184"/>
                      <a:pt x="24" y="206"/>
                    </a:cubicBezTo>
                    <a:cubicBezTo>
                      <a:pt x="24" y="229"/>
                      <a:pt x="46" y="229"/>
                      <a:pt x="46" y="229"/>
                    </a:cubicBezTo>
                    <a:lnTo>
                      <a:pt x="92" y="229"/>
                    </a:lnTo>
                    <a:cubicBezTo>
                      <a:pt x="92" y="229"/>
                      <a:pt x="115" y="206"/>
                      <a:pt x="115" y="206"/>
                    </a:cubicBezTo>
                    <a:cubicBezTo>
                      <a:pt x="115" y="184"/>
                      <a:pt x="115" y="184"/>
                      <a:pt x="115" y="161"/>
                    </a:cubicBezTo>
                    <a:cubicBezTo>
                      <a:pt x="92" y="161"/>
                      <a:pt x="92" y="138"/>
                      <a:pt x="92" y="138"/>
                    </a:cubicBezTo>
                    <a:cubicBezTo>
                      <a:pt x="92" y="138"/>
                      <a:pt x="92" y="115"/>
                      <a:pt x="92" y="115"/>
                    </a:cubicBezTo>
                    <a:cubicBezTo>
                      <a:pt x="92" y="115"/>
                      <a:pt x="92" y="92"/>
                      <a:pt x="92" y="92"/>
                    </a:cubicBezTo>
                    <a:cubicBezTo>
                      <a:pt x="92" y="92"/>
                      <a:pt x="92" y="69"/>
                      <a:pt x="92" y="69"/>
                    </a:cubicBezTo>
                    <a:cubicBezTo>
                      <a:pt x="115" y="47"/>
                      <a:pt x="92" y="1"/>
                      <a:pt x="69"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7831;p34">
                <a:extLst>
                  <a:ext uri="{FF2B5EF4-FFF2-40B4-BE49-F238E27FC236}">
                    <a16:creationId xmlns:a16="http://schemas.microsoft.com/office/drawing/2014/main" id="{501B0282-E3EB-1DC2-F029-1F9F56F242E7}"/>
                  </a:ext>
                </a:extLst>
              </p:cNvPr>
              <p:cNvSpPr/>
              <p:nvPr/>
            </p:nvSpPr>
            <p:spPr>
              <a:xfrm>
                <a:off x="5579225" y="3466625"/>
                <a:ext cx="3450" cy="5975"/>
              </a:xfrm>
              <a:custGeom>
                <a:avLst/>
                <a:gdLst/>
                <a:ahLst/>
                <a:cxnLst/>
                <a:rect l="l" t="t" r="r" b="b"/>
                <a:pathLst>
                  <a:path w="138" h="239" extrusionOk="0">
                    <a:moveTo>
                      <a:pt x="69" y="1"/>
                    </a:moveTo>
                    <a:cubicBezTo>
                      <a:pt x="47" y="1"/>
                      <a:pt x="47" y="24"/>
                      <a:pt x="47" y="24"/>
                    </a:cubicBezTo>
                    <a:cubicBezTo>
                      <a:pt x="24" y="24"/>
                      <a:pt x="24" y="47"/>
                      <a:pt x="1" y="69"/>
                    </a:cubicBezTo>
                    <a:cubicBezTo>
                      <a:pt x="1" y="69"/>
                      <a:pt x="1" y="92"/>
                      <a:pt x="1" y="92"/>
                    </a:cubicBezTo>
                    <a:cubicBezTo>
                      <a:pt x="1" y="115"/>
                      <a:pt x="1" y="138"/>
                      <a:pt x="1" y="138"/>
                    </a:cubicBezTo>
                    <a:cubicBezTo>
                      <a:pt x="1" y="161"/>
                      <a:pt x="1" y="161"/>
                      <a:pt x="1" y="161"/>
                    </a:cubicBezTo>
                    <a:cubicBezTo>
                      <a:pt x="1" y="184"/>
                      <a:pt x="24" y="206"/>
                      <a:pt x="24" y="206"/>
                    </a:cubicBezTo>
                    <a:cubicBezTo>
                      <a:pt x="24" y="223"/>
                      <a:pt x="47" y="239"/>
                      <a:pt x="68" y="239"/>
                    </a:cubicBezTo>
                    <a:cubicBezTo>
                      <a:pt x="77" y="239"/>
                      <a:pt x="85" y="236"/>
                      <a:pt x="92" y="229"/>
                    </a:cubicBezTo>
                    <a:cubicBezTo>
                      <a:pt x="115" y="206"/>
                      <a:pt x="115" y="184"/>
                      <a:pt x="115" y="161"/>
                    </a:cubicBezTo>
                    <a:cubicBezTo>
                      <a:pt x="92" y="161"/>
                      <a:pt x="92" y="161"/>
                      <a:pt x="92" y="138"/>
                    </a:cubicBezTo>
                    <a:cubicBezTo>
                      <a:pt x="92" y="115"/>
                      <a:pt x="92" y="115"/>
                      <a:pt x="92" y="115"/>
                    </a:cubicBezTo>
                    <a:cubicBezTo>
                      <a:pt x="92" y="115"/>
                      <a:pt x="92" y="92"/>
                      <a:pt x="92" y="92"/>
                    </a:cubicBezTo>
                    <a:cubicBezTo>
                      <a:pt x="115" y="92"/>
                      <a:pt x="115" y="92"/>
                      <a:pt x="115" y="69"/>
                    </a:cubicBezTo>
                    <a:cubicBezTo>
                      <a:pt x="138" y="69"/>
                      <a:pt x="138" y="47"/>
                      <a:pt x="115" y="47"/>
                    </a:cubicBezTo>
                    <a:cubicBezTo>
                      <a:pt x="115" y="24"/>
                      <a:pt x="115" y="24"/>
                      <a:pt x="92"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7832;p34">
                <a:extLst>
                  <a:ext uri="{FF2B5EF4-FFF2-40B4-BE49-F238E27FC236}">
                    <a16:creationId xmlns:a16="http://schemas.microsoft.com/office/drawing/2014/main" id="{504575BD-3202-D5B0-F16D-19848390645E}"/>
                  </a:ext>
                </a:extLst>
              </p:cNvPr>
              <p:cNvSpPr/>
              <p:nvPr/>
            </p:nvSpPr>
            <p:spPr>
              <a:xfrm>
                <a:off x="5578675" y="3466075"/>
                <a:ext cx="3425" cy="5725"/>
              </a:xfrm>
              <a:custGeom>
                <a:avLst/>
                <a:gdLst/>
                <a:ahLst/>
                <a:cxnLst/>
                <a:rect l="l" t="t" r="r" b="b"/>
                <a:pathLst>
                  <a:path w="137" h="229" extrusionOk="0">
                    <a:moveTo>
                      <a:pt x="69" y="0"/>
                    </a:moveTo>
                    <a:cubicBezTo>
                      <a:pt x="69" y="23"/>
                      <a:pt x="46" y="23"/>
                      <a:pt x="46" y="23"/>
                    </a:cubicBezTo>
                    <a:cubicBezTo>
                      <a:pt x="46" y="46"/>
                      <a:pt x="23" y="46"/>
                      <a:pt x="23" y="69"/>
                    </a:cubicBezTo>
                    <a:cubicBezTo>
                      <a:pt x="23" y="69"/>
                      <a:pt x="23" y="91"/>
                      <a:pt x="23" y="91"/>
                    </a:cubicBezTo>
                    <a:cubicBezTo>
                      <a:pt x="23" y="114"/>
                      <a:pt x="0" y="137"/>
                      <a:pt x="23" y="137"/>
                    </a:cubicBezTo>
                    <a:cubicBezTo>
                      <a:pt x="23" y="160"/>
                      <a:pt x="23" y="183"/>
                      <a:pt x="23" y="183"/>
                    </a:cubicBezTo>
                    <a:cubicBezTo>
                      <a:pt x="23" y="206"/>
                      <a:pt x="46" y="206"/>
                      <a:pt x="46" y="228"/>
                    </a:cubicBezTo>
                    <a:lnTo>
                      <a:pt x="91" y="228"/>
                    </a:lnTo>
                    <a:cubicBezTo>
                      <a:pt x="91" y="228"/>
                      <a:pt x="114" y="206"/>
                      <a:pt x="114" y="206"/>
                    </a:cubicBezTo>
                    <a:cubicBezTo>
                      <a:pt x="114" y="206"/>
                      <a:pt x="114" y="183"/>
                      <a:pt x="114" y="160"/>
                    </a:cubicBezTo>
                    <a:cubicBezTo>
                      <a:pt x="114" y="160"/>
                      <a:pt x="114" y="137"/>
                      <a:pt x="114" y="114"/>
                    </a:cubicBezTo>
                    <a:lnTo>
                      <a:pt x="114" y="91"/>
                    </a:lnTo>
                    <a:lnTo>
                      <a:pt x="137" y="91"/>
                    </a:lnTo>
                    <a:cubicBezTo>
                      <a:pt x="137" y="69"/>
                      <a:pt x="137" y="23"/>
                      <a:pt x="114" y="23"/>
                    </a:cubicBezTo>
                    <a:cubicBezTo>
                      <a:pt x="114" y="0"/>
                      <a:pt x="91" y="0"/>
                      <a:pt x="91"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7833;p34">
                <a:extLst>
                  <a:ext uri="{FF2B5EF4-FFF2-40B4-BE49-F238E27FC236}">
                    <a16:creationId xmlns:a16="http://schemas.microsoft.com/office/drawing/2014/main" id="{7782632F-B0D1-9F06-C64D-EFAAC53A2164}"/>
                  </a:ext>
                </a:extLst>
              </p:cNvPr>
              <p:cNvSpPr/>
              <p:nvPr/>
            </p:nvSpPr>
            <p:spPr>
              <a:xfrm>
                <a:off x="5578675" y="3466075"/>
                <a:ext cx="3425" cy="4575"/>
              </a:xfrm>
              <a:custGeom>
                <a:avLst/>
                <a:gdLst/>
                <a:ahLst/>
                <a:cxnLst/>
                <a:rect l="l" t="t" r="r" b="b"/>
                <a:pathLst>
                  <a:path w="137" h="183" extrusionOk="0">
                    <a:moveTo>
                      <a:pt x="69" y="0"/>
                    </a:moveTo>
                    <a:cubicBezTo>
                      <a:pt x="69" y="23"/>
                      <a:pt x="46" y="23"/>
                      <a:pt x="46" y="23"/>
                    </a:cubicBezTo>
                    <a:cubicBezTo>
                      <a:pt x="46" y="23"/>
                      <a:pt x="46" y="23"/>
                      <a:pt x="23" y="46"/>
                    </a:cubicBezTo>
                    <a:cubicBezTo>
                      <a:pt x="23" y="46"/>
                      <a:pt x="23" y="46"/>
                      <a:pt x="23" y="69"/>
                    </a:cubicBezTo>
                    <a:cubicBezTo>
                      <a:pt x="0" y="69"/>
                      <a:pt x="0" y="91"/>
                      <a:pt x="0" y="91"/>
                    </a:cubicBezTo>
                    <a:cubicBezTo>
                      <a:pt x="0" y="114"/>
                      <a:pt x="0" y="114"/>
                      <a:pt x="0" y="114"/>
                    </a:cubicBezTo>
                    <a:cubicBezTo>
                      <a:pt x="0" y="137"/>
                      <a:pt x="0" y="137"/>
                      <a:pt x="23" y="160"/>
                    </a:cubicBezTo>
                    <a:cubicBezTo>
                      <a:pt x="23" y="160"/>
                      <a:pt x="23" y="183"/>
                      <a:pt x="46" y="183"/>
                    </a:cubicBezTo>
                    <a:lnTo>
                      <a:pt x="69" y="183"/>
                    </a:lnTo>
                    <a:cubicBezTo>
                      <a:pt x="91" y="183"/>
                      <a:pt x="91" y="183"/>
                      <a:pt x="114" y="160"/>
                    </a:cubicBezTo>
                    <a:cubicBezTo>
                      <a:pt x="114" y="160"/>
                      <a:pt x="114" y="137"/>
                      <a:pt x="114" y="137"/>
                    </a:cubicBezTo>
                    <a:cubicBezTo>
                      <a:pt x="114" y="114"/>
                      <a:pt x="114" y="114"/>
                      <a:pt x="114" y="114"/>
                    </a:cubicBezTo>
                    <a:cubicBezTo>
                      <a:pt x="114" y="114"/>
                      <a:pt x="114" y="91"/>
                      <a:pt x="114" y="91"/>
                    </a:cubicBezTo>
                    <a:cubicBezTo>
                      <a:pt x="137" y="91"/>
                      <a:pt x="137" y="69"/>
                      <a:pt x="137" y="69"/>
                    </a:cubicBezTo>
                    <a:cubicBezTo>
                      <a:pt x="137" y="46"/>
                      <a:pt x="137" y="46"/>
                      <a:pt x="137" y="23"/>
                    </a:cubicBezTo>
                    <a:cubicBezTo>
                      <a:pt x="137" y="23"/>
                      <a:pt x="114" y="0"/>
                      <a:pt x="114"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7834;p34">
                <a:extLst>
                  <a:ext uri="{FF2B5EF4-FFF2-40B4-BE49-F238E27FC236}">
                    <a16:creationId xmlns:a16="http://schemas.microsoft.com/office/drawing/2014/main" id="{8781F781-E94C-748B-CB39-EE0C777894A9}"/>
                  </a:ext>
                </a:extLst>
              </p:cNvPr>
              <p:cNvSpPr/>
              <p:nvPr/>
            </p:nvSpPr>
            <p:spPr>
              <a:xfrm>
                <a:off x="5578675" y="3465500"/>
                <a:ext cx="3425" cy="4575"/>
              </a:xfrm>
              <a:custGeom>
                <a:avLst/>
                <a:gdLst/>
                <a:ahLst/>
                <a:cxnLst/>
                <a:rect l="l" t="t" r="r" b="b"/>
                <a:pathLst>
                  <a:path w="137" h="183" extrusionOk="0">
                    <a:moveTo>
                      <a:pt x="69" y="0"/>
                    </a:moveTo>
                    <a:cubicBezTo>
                      <a:pt x="69" y="0"/>
                      <a:pt x="69" y="0"/>
                      <a:pt x="69" y="23"/>
                    </a:cubicBezTo>
                    <a:lnTo>
                      <a:pt x="46" y="23"/>
                    </a:lnTo>
                    <a:cubicBezTo>
                      <a:pt x="23" y="46"/>
                      <a:pt x="23" y="46"/>
                      <a:pt x="23" y="69"/>
                    </a:cubicBezTo>
                    <a:cubicBezTo>
                      <a:pt x="23" y="69"/>
                      <a:pt x="0" y="92"/>
                      <a:pt x="0" y="92"/>
                    </a:cubicBezTo>
                    <a:cubicBezTo>
                      <a:pt x="0" y="114"/>
                      <a:pt x="0" y="114"/>
                      <a:pt x="0" y="137"/>
                    </a:cubicBezTo>
                    <a:cubicBezTo>
                      <a:pt x="0" y="160"/>
                      <a:pt x="0" y="160"/>
                      <a:pt x="23" y="183"/>
                    </a:cubicBezTo>
                    <a:lnTo>
                      <a:pt x="91" y="183"/>
                    </a:lnTo>
                    <a:cubicBezTo>
                      <a:pt x="91" y="160"/>
                      <a:pt x="114" y="160"/>
                      <a:pt x="114" y="137"/>
                    </a:cubicBezTo>
                    <a:cubicBezTo>
                      <a:pt x="114" y="137"/>
                      <a:pt x="114" y="114"/>
                      <a:pt x="91" y="114"/>
                    </a:cubicBezTo>
                    <a:lnTo>
                      <a:pt x="114" y="114"/>
                    </a:lnTo>
                    <a:cubicBezTo>
                      <a:pt x="114" y="92"/>
                      <a:pt x="114" y="92"/>
                      <a:pt x="114" y="92"/>
                    </a:cubicBezTo>
                    <a:cubicBezTo>
                      <a:pt x="137" y="69"/>
                      <a:pt x="137" y="23"/>
                      <a:pt x="114" y="23"/>
                    </a:cubicBezTo>
                    <a:cubicBezTo>
                      <a:pt x="91" y="23"/>
                      <a:pt x="91" y="0"/>
                      <a:pt x="69"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7835;p34">
                <a:extLst>
                  <a:ext uri="{FF2B5EF4-FFF2-40B4-BE49-F238E27FC236}">
                    <a16:creationId xmlns:a16="http://schemas.microsoft.com/office/drawing/2014/main" id="{765278FB-CD1E-8564-0907-9BD78DAAE650}"/>
                  </a:ext>
                </a:extLst>
              </p:cNvPr>
              <p:cNvSpPr/>
              <p:nvPr/>
            </p:nvSpPr>
            <p:spPr>
              <a:xfrm>
                <a:off x="5578675" y="3465500"/>
                <a:ext cx="3425" cy="4575"/>
              </a:xfrm>
              <a:custGeom>
                <a:avLst/>
                <a:gdLst/>
                <a:ahLst/>
                <a:cxnLst/>
                <a:rect l="l" t="t" r="r" b="b"/>
                <a:pathLst>
                  <a:path w="137" h="183" extrusionOk="0">
                    <a:moveTo>
                      <a:pt x="91" y="0"/>
                    </a:moveTo>
                    <a:cubicBezTo>
                      <a:pt x="69" y="0"/>
                      <a:pt x="46" y="23"/>
                      <a:pt x="46" y="23"/>
                    </a:cubicBezTo>
                    <a:cubicBezTo>
                      <a:pt x="23" y="46"/>
                      <a:pt x="23" y="46"/>
                      <a:pt x="23" y="69"/>
                    </a:cubicBezTo>
                    <a:cubicBezTo>
                      <a:pt x="23" y="69"/>
                      <a:pt x="23" y="69"/>
                      <a:pt x="23" y="92"/>
                    </a:cubicBezTo>
                    <a:cubicBezTo>
                      <a:pt x="0" y="92"/>
                      <a:pt x="0" y="114"/>
                      <a:pt x="0" y="114"/>
                    </a:cubicBezTo>
                    <a:cubicBezTo>
                      <a:pt x="0" y="160"/>
                      <a:pt x="23" y="183"/>
                      <a:pt x="46" y="183"/>
                    </a:cubicBezTo>
                    <a:cubicBezTo>
                      <a:pt x="91" y="183"/>
                      <a:pt x="114" y="160"/>
                      <a:pt x="114" y="137"/>
                    </a:cubicBezTo>
                    <a:cubicBezTo>
                      <a:pt x="114" y="114"/>
                      <a:pt x="114" y="114"/>
                      <a:pt x="114" y="114"/>
                    </a:cubicBezTo>
                    <a:cubicBezTo>
                      <a:pt x="114" y="114"/>
                      <a:pt x="114" y="92"/>
                      <a:pt x="114" y="92"/>
                    </a:cubicBezTo>
                    <a:cubicBezTo>
                      <a:pt x="114" y="92"/>
                      <a:pt x="114" y="92"/>
                      <a:pt x="114" y="69"/>
                    </a:cubicBezTo>
                    <a:cubicBezTo>
                      <a:pt x="137" y="46"/>
                      <a:pt x="137" y="23"/>
                      <a:pt x="114"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7836;p34">
                <a:extLst>
                  <a:ext uri="{FF2B5EF4-FFF2-40B4-BE49-F238E27FC236}">
                    <a16:creationId xmlns:a16="http://schemas.microsoft.com/office/drawing/2014/main" id="{8BF0D4D5-AF38-024B-C919-F4C9E537D745}"/>
                  </a:ext>
                </a:extLst>
              </p:cNvPr>
              <p:cNvSpPr/>
              <p:nvPr/>
            </p:nvSpPr>
            <p:spPr>
              <a:xfrm>
                <a:off x="5741300" y="4068075"/>
                <a:ext cx="4575" cy="4025"/>
              </a:xfrm>
              <a:custGeom>
                <a:avLst/>
                <a:gdLst/>
                <a:ahLst/>
                <a:cxnLst/>
                <a:rect l="l" t="t" r="r" b="b"/>
                <a:pathLst>
                  <a:path w="183" h="161" extrusionOk="0">
                    <a:moveTo>
                      <a:pt x="23" y="1"/>
                    </a:moveTo>
                    <a:cubicBezTo>
                      <a:pt x="0" y="1"/>
                      <a:pt x="0" y="24"/>
                      <a:pt x="0" y="69"/>
                    </a:cubicBezTo>
                    <a:cubicBezTo>
                      <a:pt x="0" y="69"/>
                      <a:pt x="0" y="92"/>
                      <a:pt x="23" y="92"/>
                    </a:cubicBezTo>
                    <a:cubicBezTo>
                      <a:pt x="23" y="92"/>
                      <a:pt x="23" y="115"/>
                      <a:pt x="23" y="115"/>
                    </a:cubicBezTo>
                    <a:cubicBezTo>
                      <a:pt x="46" y="115"/>
                      <a:pt x="46" y="138"/>
                      <a:pt x="46" y="138"/>
                    </a:cubicBezTo>
                    <a:cubicBezTo>
                      <a:pt x="69" y="138"/>
                      <a:pt x="69" y="138"/>
                      <a:pt x="92" y="161"/>
                    </a:cubicBezTo>
                    <a:lnTo>
                      <a:pt x="137" y="161"/>
                    </a:lnTo>
                    <a:cubicBezTo>
                      <a:pt x="160" y="161"/>
                      <a:pt x="183" y="115"/>
                      <a:pt x="183" y="92"/>
                    </a:cubicBezTo>
                    <a:cubicBezTo>
                      <a:pt x="160" y="69"/>
                      <a:pt x="137" y="46"/>
                      <a:pt x="114" y="46"/>
                    </a:cubicBezTo>
                    <a:lnTo>
                      <a:pt x="92" y="46"/>
                    </a:lnTo>
                    <a:cubicBezTo>
                      <a:pt x="92" y="46"/>
                      <a:pt x="92" y="24"/>
                      <a:pt x="92" y="24"/>
                    </a:cubicBezTo>
                    <a:cubicBezTo>
                      <a:pt x="92" y="1"/>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7837;p34">
                <a:extLst>
                  <a:ext uri="{FF2B5EF4-FFF2-40B4-BE49-F238E27FC236}">
                    <a16:creationId xmlns:a16="http://schemas.microsoft.com/office/drawing/2014/main" id="{D2042B8E-7B44-0BA9-82FA-8B95F64ACBF3}"/>
                  </a:ext>
                </a:extLst>
              </p:cNvPr>
              <p:cNvSpPr/>
              <p:nvPr/>
            </p:nvSpPr>
            <p:spPr>
              <a:xfrm>
                <a:off x="5740725" y="4067500"/>
                <a:ext cx="3450" cy="4025"/>
              </a:xfrm>
              <a:custGeom>
                <a:avLst/>
                <a:gdLst/>
                <a:ahLst/>
                <a:cxnLst/>
                <a:rect l="l" t="t" r="r" b="b"/>
                <a:pathLst>
                  <a:path w="138" h="161" extrusionOk="0">
                    <a:moveTo>
                      <a:pt x="23" y="1"/>
                    </a:moveTo>
                    <a:cubicBezTo>
                      <a:pt x="0" y="24"/>
                      <a:pt x="0" y="47"/>
                      <a:pt x="0" y="69"/>
                    </a:cubicBezTo>
                    <a:cubicBezTo>
                      <a:pt x="0" y="69"/>
                      <a:pt x="23" y="92"/>
                      <a:pt x="23" y="115"/>
                    </a:cubicBezTo>
                    <a:lnTo>
                      <a:pt x="46" y="115"/>
                    </a:lnTo>
                    <a:cubicBezTo>
                      <a:pt x="46" y="138"/>
                      <a:pt x="46" y="138"/>
                      <a:pt x="69" y="138"/>
                    </a:cubicBezTo>
                    <a:cubicBezTo>
                      <a:pt x="69" y="161"/>
                      <a:pt x="92" y="161"/>
                      <a:pt x="92" y="161"/>
                    </a:cubicBezTo>
                    <a:cubicBezTo>
                      <a:pt x="115" y="161"/>
                      <a:pt x="137" y="138"/>
                      <a:pt x="137" y="138"/>
                    </a:cubicBezTo>
                    <a:cubicBezTo>
                      <a:pt x="137" y="138"/>
                      <a:pt x="137" y="115"/>
                      <a:pt x="137" y="115"/>
                    </a:cubicBezTo>
                    <a:cubicBezTo>
                      <a:pt x="137" y="92"/>
                      <a:pt x="137" y="69"/>
                      <a:pt x="137" y="69"/>
                    </a:cubicBezTo>
                    <a:lnTo>
                      <a:pt x="115" y="69"/>
                    </a:lnTo>
                    <a:cubicBezTo>
                      <a:pt x="115" y="47"/>
                      <a:pt x="115" y="47"/>
                      <a:pt x="115" y="47"/>
                    </a:cubicBezTo>
                    <a:cubicBezTo>
                      <a:pt x="92" y="47"/>
                      <a:pt x="92" y="47"/>
                      <a:pt x="92" y="24"/>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7838;p34">
                <a:extLst>
                  <a:ext uri="{FF2B5EF4-FFF2-40B4-BE49-F238E27FC236}">
                    <a16:creationId xmlns:a16="http://schemas.microsoft.com/office/drawing/2014/main" id="{1155E470-9899-675D-4BE0-6B282B07C9C0}"/>
                  </a:ext>
                </a:extLst>
              </p:cNvPr>
              <p:cNvSpPr/>
              <p:nvPr/>
            </p:nvSpPr>
            <p:spPr>
              <a:xfrm>
                <a:off x="5740725" y="4067500"/>
                <a:ext cx="4600" cy="4600"/>
              </a:xfrm>
              <a:custGeom>
                <a:avLst/>
                <a:gdLst/>
                <a:ahLst/>
                <a:cxnLst/>
                <a:rect l="l" t="t" r="r" b="b"/>
                <a:pathLst>
                  <a:path w="184" h="184" extrusionOk="0">
                    <a:moveTo>
                      <a:pt x="46" y="1"/>
                    </a:moveTo>
                    <a:cubicBezTo>
                      <a:pt x="0" y="24"/>
                      <a:pt x="0" y="47"/>
                      <a:pt x="0" y="69"/>
                    </a:cubicBezTo>
                    <a:cubicBezTo>
                      <a:pt x="0" y="92"/>
                      <a:pt x="23" y="92"/>
                      <a:pt x="23" y="115"/>
                    </a:cubicBezTo>
                    <a:cubicBezTo>
                      <a:pt x="23" y="115"/>
                      <a:pt x="23" y="138"/>
                      <a:pt x="46" y="138"/>
                    </a:cubicBezTo>
                    <a:cubicBezTo>
                      <a:pt x="46" y="138"/>
                      <a:pt x="46" y="161"/>
                      <a:pt x="69" y="161"/>
                    </a:cubicBezTo>
                    <a:lnTo>
                      <a:pt x="92" y="161"/>
                    </a:lnTo>
                    <a:cubicBezTo>
                      <a:pt x="92" y="161"/>
                      <a:pt x="115" y="161"/>
                      <a:pt x="115" y="184"/>
                    </a:cubicBezTo>
                    <a:cubicBezTo>
                      <a:pt x="137" y="184"/>
                      <a:pt x="160" y="161"/>
                      <a:pt x="160" y="138"/>
                    </a:cubicBezTo>
                    <a:cubicBezTo>
                      <a:pt x="183" y="115"/>
                      <a:pt x="160" y="92"/>
                      <a:pt x="137" y="69"/>
                    </a:cubicBezTo>
                    <a:lnTo>
                      <a:pt x="115" y="69"/>
                    </a:lnTo>
                    <a:cubicBezTo>
                      <a:pt x="115" y="47"/>
                      <a:pt x="92" y="47"/>
                      <a:pt x="92" y="47"/>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7839;p34">
                <a:extLst>
                  <a:ext uri="{FF2B5EF4-FFF2-40B4-BE49-F238E27FC236}">
                    <a16:creationId xmlns:a16="http://schemas.microsoft.com/office/drawing/2014/main" id="{FB6FD2A7-51DE-B174-AB56-EB23A2FE03EB}"/>
                  </a:ext>
                </a:extLst>
              </p:cNvPr>
              <p:cNvSpPr/>
              <p:nvPr/>
            </p:nvSpPr>
            <p:spPr>
              <a:xfrm>
                <a:off x="5740725" y="4067500"/>
                <a:ext cx="4600" cy="4600"/>
              </a:xfrm>
              <a:custGeom>
                <a:avLst/>
                <a:gdLst/>
                <a:ahLst/>
                <a:cxnLst/>
                <a:rect l="l" t="t" r="r" b="b"/>
                <a:pathLst>
                  <a:path w="184" h="184" extrusionOk="0">
                    <a:moveTo>
                      <a:pt x="23" y="1"/>
                    </a:moveTo>
                    <a:cubicBezTo>
                      <a:pt x="0" y="24"/>
                      <a:pt x="0" y="47"/>
                      <a:pt x="0" y="69"/>
                    </a:cubicBezTo>
                    <a:cubicBezTo>
                      <a:pt x="23" y="92"/>
                      <a:pt x="23" y="115"/>
                      <a:pt x="46" y="138"/>
                    </a:cubicBezTo>
                    <a:cubicBezTo>
                      <a:pt x="46" y="138"/>
                      <a:pt x="69" y="161"/>
                      <a:pt x="69" y="161"/>
                    </a:cubicBezTo>
                    <a:lnTo>
                      <a:pt x="92" y="161"/>
                    </a:lnTo>
                    <a:cubicBezTo>
                      <a:pt x="92" y="161"/>
                      <a:pt x="115" y="184"/>
                      <a:pt x="115" y="184"/>
                    </a:cubicBezTo>
                    <a:cubicBezTo>
                      <a:pt x="160" y="184"/>
                      <a:pt x="183" y="161"/>
                      <a:pt x="183" y="138"/>
                    </a:cubicBezTo>
                    <a:cubicBezTo>
                      <a:pt x="183" y="115"/>
                      <a:pt x="160" y="69"/>
                      <a:pt x="137" y="69"/>
                    </a:cubicBezTo>
                    <a:lnTo>
                      <a:pt x="115" y="69"/>
                    </a:lnTo>
                    <a:cubicBezTo>
                      <a:pt x="115" y="69"/>
                      <a:pt x="92" y="69"/>
                      <a:pt x="92" y="47"/>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7840;p34">
                <a:extLst>
                  <a:ext uri="{FF2B5EF4-FFF2-40B4-BE49-F238E27FC236}">
                    <a16:creationId xmlns:a16="http://schemas.microsoft.com/office/drawing/2014/main" id="{0628A087-6323-2C6F-636E-6AE54E8E8F0F}"/>
                  </a:ext>
                </a:extLst>
              </p:cNvPr>
              <p:cNvSpPr/>
              <p:nvPr/>
            </p:nvSpPr>
            <p:spPr>
              <a:xfrm>
                <a:off x="6153850" y="3913450"/>
                <a:ext cx="33125" cy="50650"/>
              </a:xfrm>
              <a:custGeom>
                <a:avLst/>
                <a:gdLst/>
                <a:ahLst/>
                <a:cxnLst/>
                <a:rect l="l" t="t" r="r" b="b"/>
                <a:pathLst>
                  <a:path w="1325" h="2026" extrusionOk="0">
                    <a:moveTo>
                      <a:pt x="860" y="1210"/>
                    </a:moveTo>
                    <a:cubicBezTo>
                      <a:pt x="845" y="1210"/>
                      <a:pt x="845" y="1213"/>
                      <a:pt x="845" y="1233"/>
                    </a:cubicBezTo>
                    <a:cubicBezTo>
                      <a:pt x="851" y="1225"/>
                      <a:pt x="856" y="1218"/>
                      <a:pt x="860" y="1210"/>
                    </a:cubicBezTo>
                    <a:close/>
                    <a:moveTo>
                      <a:pt x="1165" y="0"/>
                    </a:moveTo>
                    <a:cubicBezTo>
                      <a:pt x="1165" y="0"/>
                      <a:pt x="1142" y="0"/>
                      <a:pt x="1142" y="23"/>
                    </a:cubicBezTo>
                    <a:cubicBezTo>
                      <a:pt x="1074" y="23"/>
                      <a:pt x="1051" y="91"/>
                      <a:pt x="1074" y="137"/>
                    </a:cubicBezTo>
                    <a:cubicBezTo>
                      <a:pt x="1074" y="160"/>
                      <a:pt x="1097" y="183"/>
                      <a:pt x="1097" y="206"/>
                    </a:cubicBezTo>
                    <a:cubicBezTo>
                      <a:pt x="1119" y="297"/>
                      <a:pt x="1119" y="365"/>
                      <a:pt x="1119" y="457"/>
                    </a:cubicBezTo>
                    <a:cubicBezTo>
                      <a:pt x="1097" y="571"/>
                      <a:pt x="1074" y="685"/>
                      <a:pt x="1051" y="799"/>
                    </a:cubicBezTo>
                    <a:cubicBezTo>
                      <a:pt x="1008" y="950"/>
                      <a:pt x="944" y="1081"/>
                      <a:pt x="860" y="1210"/>
                    </a:cubicBezTo>
                    <a:lnTo>
                      <a:pt x="860" y="1210"/>
                    </a:lnTo>
                    <a:cubicBezTo>
                      <a:pt x="863" y="1210"/>
                      <a:pt x="865" y="1210"/>
                      <a:pt x="868" y="1210"/>
                    </a:cubicBezTo>
                    <a:cubicBezTo>
                      <a:pt x="777" y="1347"/>
                      <a:pt x="663" y="1461"/>
                      <a:pt x="549" y="1575"/>
                    </a:cubicBezTo>
                    <a:cubicBezTo>
                      <a:pt x="457" y="1644"/>
                      <a:pt x="389" y="1712"/>
                      <a:pt x="275" y="1758"/>
                    </a:cubicBezTo>
                    <a:cubicBezTo>
                      <a:pt x="206" y="1803"/>
                      <a:pt x="138" y="1826"/>
                      <a:pt x="69" y="1826"/>
                    </a:cubicBezTo>
                    <a:cubicBezTo>
                      <a:pt x="47" y="1849"/>
                      <a:pt x="24" y="1872"/>
                      <a:pt x="24" y="1895"/>
                    </a:cubicBezTo>
                    <a:cubicBezTo>
                      <a:pt x="1" y="1917"/>
                      <a:pt x="1" y="1940"/>
                      <a:pt x="24" y="1963"/>
                    </a:cubicBezTo>
                    <a:cubicBezTo>
                      <a:pt x="24" y="1986"/>
                      <a:pt x="47" y="2009"/>
                      <a:pt x="69" y="2009"/>
                    </a:cubicBezTo>
                    <a:cubicBezTo>
                      <a:pt x="81" y="2020"/>
                      <a:pt x="92" y="2026"/>
                      <a:pt x="104" y="2026"/>
                    </a:cubicBezTo>
                    <a:cubicBezTo>
                      <a:pt x="115" y="2026"/>
                      <a:pt x="126" y="2020"/>
                      <a:pt x="138" y="2009"/>
                    </a:cubicBezTo>
                    <a:cubicBezTo>
                      <a:pt x="184" y="2009"/>
                      <a:pt x="252" y="1986"/>
                      <a:pt x="298" y="1963"/>
                    </a:cubicBezTo>
                    <a:cubicBezTo>
                      <a:pt x="343" y="1963"/>
                      <a:pt x="389" y="1917"/>
                      <a:pt x="435" y="1895"/>
                    </a:cubicBezTo>
                    <a:cubicBezTo>
                      <a:pt x="526" y="1849"/>
                      <a:pt x="594" y="1781"/>
                      <a:pt x="663" y="1735"/>
                    </a:cubicBezTo>
                    <a:cubicBezTo>
                      <a:pt x="823" y="1575"/>
                      <a:pt x="960" y="1415"/>
                      <a:pt x="1074" y="1233"/>
                    </a:cubicBezTo>
                    <a:cubicBezTo>
                      <a:pt x="1165" y="1050"/>
                      <a:pt x="1234" y="868"/>
                      <a:pt x="1279" y="662"/>
                    </a:cubicBezTo>
                    <a:cubicBezTo>
                      <a:pt x="1325" y="479"/>
                      <a:pt x="1325" y="274"/>
                      <a:pt x="1256" y="69"/>
                    </a:cubicBezTo>
                    <a:cubicBezTo>
                      <a:pt x="1256" y="23"/>
                      <a:pt x="1211" y="0"/>
                      <a:pt x="1165"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7841;p34">
                <a:extLst>
                  <a:ext uri="{FF2B5EF4-FFF2-40B4-BE49-F238E27FC236}">
                    <a16:creationId xmlns:a16="http://schemas.microsoft.com/office/drawing/2014/main" id="{3234CDB7-E2E5-0A5B-7BA8-5D4B17399B0C}"/>
                  </a:ext>
                </a:extLst>
              </p:cNvPr>
              <p:cNvSpPr/>
              <p:nvPr/>
            </p:nvSpPr>
            <p:spPr>
              <a:xfrm>
                <a:off x="5987800" y="3353650"/>
                <a:ext cx="51950" cy="22425"/>
              </a:xfrm>
              <a:custGeom>
                <a:avLst/>
                <a:gdLst/>
                <a:ahLst/>
                <a:cxnLst/>
                <a:rect l="l" t="t" r="r" b="b"/>
                <a:pathLst>
                  <a:path w="2078" h="897" extrusionOk="0">
                    <a:moveTo>
                      <a:pt x="1028" y="1"/>
                    </a:moveTo>
                    <a:cubicBezTo>
                      <a:pt x="914" y="1"/>
                      <a:pt x="800" y="23"/>
                      <a:pt x="686" y="23"/>
                    </a:cubicBezTo>
                    <a:cubicBezTo>
                      <a:pt x="480" y="69"/>
                      <a:pt x="275" y="115"/>
                      <a:pt x="92" y="138"/>
                    </a:cubicBezTo>
                    <a:cubicBezTo>
                      <a:pt x="46" y="160"/>
                      <a:pt x="1" y="206"/>
                      <a:pt x="24" y="274"/>
                    </a:cubicBezTo>
                    <a:cubicBezTo>
                      <a:pt x="24" y="320"/>
                      <a:pt x="92" y="343"/>
                      <a:pt x="138" y="343"/>
                    </a:cubicBezTo>
                    <a:cubicBezTo>
                      <a:pt x="366" y="297"/>
                      <a:pt x="594" y="229"/>
                      <a:pt x="845" y="206"/>
                    </a:cubicBezTo>
                    <a:cubicBezTo>
                      <a:pt x="902" y="195"/>
                      <a:pt x="965" y="189"/>
                      <a:pt x="1028" y="189"/>
                    </a:cubicBezTo>
                    <a:cubicBezTo>
                      <a:pt x="1091" y="189"/>
                      <a:pt x="1153" y="195"/>
                      <a:pt x="1211" y="206"/>
                    </a:cubicBezTo>
                    <a:cubicBezTo>
                      <a:pt x="1302" y="229"/>
                      <a:pt x="1370" y="252"/>
                      <a:pt x="1462" y="274"/>
                    </a:cubicBezTo>
                    <a:cubicBezTo>
                      <a:pt x="1507" y="320"/>
                      <a:pt x="1553" y="343"/>
                      <a:pt x="1621" y="389"/>
                    </a:cubicBezTo>
                    <a:cubicBezTo>
                      <a:pt x="1667" y="434"/>
                      <a:pt x="1690" y="480"/>
                      <a:pt x="1736" y="526"/>
                    </a:cubicBezTo>
                    <a:cubicBezTo>
                      <a:pt x="1781" y="571"/>
                      <a:pt x="1804" y="617"/>
                      <a:pt x="1827" y="685"/>
                    </a:cubicBezTo>
                    <a:cubicBezTo>
                      <a:pt x="1850" y="731"/>
                      <a:pt x="1850" y="777"/>
                      <a:pt x="1872" y="822"/>
                    </a:cubicBezTo>
                    <a:cubicBezTo>
                      <a:pt x="1872" y="860"/>
                      <a:pt x="1918" y="897"/>
                      <a:pt x="1960" y="897"/>
                    </a:cubicBezTo>
                    <a:cubicBezTo>
                      <a:pt x="1969" y="897"/>
                      <a:pt x="1978" y="895"/>
                      <a:pt x="1987" y="891"/>
                    </a:cubicBezTo>
                    <a:cubicBezTo>
                      <a:pt x="2032" y="891"/>
                      <a:pt x="2078" y="822"/>
                      <a:pt x="2055" y="777"/>
                    </a:cubicBezTo>
                    <a:cubicBezTo>
                      <a:pt x="2032" y="685"/>
                      <a:pt x="2009" y="594"/>
                      <a:pt x="1964" y="503"/>
                    </a:cubicBezTo>
                    <a:cubicBezTo>
                      <a:pt x="1918" y="434"/>
                      <a:pt x="1850" y="343"/>
                      <a:pt x="1781" y="274"/>
                    </a:cubicBezTo>
                    <a:cubicBezTo>
                      <a:pt x="1644" y="138"/>
                      <a:pt x="1462" y="69"/>
                      <a:pt x="1256" y="23"/>
                    </a:cubicBezTo>
                    <a:cubicBezTo>
                      <a:pt x="1188" y="1"/>
                      <a:pt x="1096" y="1"/>
                      <a:pt x="1028"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7842;p34">
                <a:extLst>
                  <a:ext uri="{FF2B5EF4-FFF2-40B4-BE49-F238E27FC236}">
                    <a16:creationId xmlns:a16="http://schemas.microsoft.com/office/drawing/2014/main" id="{2ADF2C29-FA1B-E22F-F5F3-7919A2A241E1}"/>
                  </a:ext>
                </a:extLst>
              </p:cNvPr>
              <p:cNvSpPr/>
              <p:nvPr/>
            </p:nvSpPr>
            <p:spPr>
              <a:xfrm>
                <a:off x="5610625" y="3470050"/>
                <a:ext cx="163225" cy="575225"/>
              </a:xfrm>
              <a:custGeom>
                <a:avLst/>
                <a:gdLst/>
                <a:ahLst/>
                <a:cxnLst/>
                <a:rect l="l" t="t" r="r" b="b"/>
                <a:pathLst>
                  <a:path w="6529" h="23009" extrusionOk="0">
                    <a:moveTo>
                      <a:pt x="206" y="1"/>
                    </a:moveTo>
                    <a:cubicBezTo>
                      <a:pt x="183" y="1"/>
                      <a:pt x="183" y="1"/>
                      <a:pt x="183" y="24"/>
                    </a:cubicBezTo>
                    <a:cubicBezTo>
                      <a:pt x="114" y="24"/>
                      <a:pt x="69" y="47"/>
                      <a:pt x="46" y="92"/>
                    </a:cubicBezTo>
                    <a:cubicBezTo>
                      <a:pt x="23" y="115"/>
                      <a:pt x="0" y="184"/>
                      <a:pt x="0" y="229"/>
                    </a:cubicBezTo>
                    <a:cubicBezTo>
                      <a:pt x="639" y="2535"/>
                      <a:pt x="1256" y="4840"/>
                      <a:pt x="1872" y="7145"/>
                    </a:cubicBezTo>
                    <a:cubicBezTo>
                      <a:pt x="2580" y="9702"/>
                      <a:pt x="3264" y="12281"/>
                      <a:pt x="3972" y="14837"/>
                    </a:cubicBezTo>
                    <a:cubicBezTo>
                      <a:pt x="4588" y="17120"/>
                      <a:pt x="5204" y="19402"/>
                      <a:pt x="5821" y="21685"/>
                    </a:cubicBezTo>
                    <a:cubicBezTo>
                      <a:pt x="5935" y="22073"/>
                      <a:pt x="6026" y="22438"/>
                      <a:pt x="6140" y="22826"/>
                    </a:cubicBezTo>
                    <a:cubicBezTo>
                      <a:pt x="6140" y="22895"/>
                      <a:pt x="6163" y="22917"/>
                      <a:pt x="6209" y="22963"/>
                    </a:cubicBezTo>
                    <a:cubicBezTo>
                      <a:pt x="6254" y="22986"/>
                      <a:pt x="6300" y="23009"/>
                      <a:pt x="6346" y="23009"/>
                    </a:cubicBezTo>
                    <a:cubicBezTo>
                      <a:pt x="6414" y="22986"/>
                      <a:pt x="6460" y="22963"/>
                      <a:pt x="6483" y="22917"/>
                    </a:cubicBezTo>
                    <a:cubicBezTo>
                      <a:pt x="6505" y="22895"/>
                      <a:pt x="6528" y="22826"/>
                      <a:pt x="6528" y="22781"/>
                    </a:cubicBezTo>
                    <a:cubicBezTo>
                      <a:pt x="6003" y="20863"/>
                      <a:pt x="5478" y="18946"/>
                      <a:pt x="4953" y="17029"/>
                    </a:cubicBezTo>
                    <a:cubicBezTo>
                      <a:pt x="4269" y="14449"/>
                      <a:pt x="3561" y="11870"/>
                      <a:pt x="2876" y="9291"/>
                    </a:cubicBezTo>
                    <a:cubicBezTo>
                      <a:pt x="2214" y="6940"/>
                      <a:pt x="1575" y="4566"/>
                      <a:pt x="936" y="2192"/>
                    </a:cubicBezTo>
                    <a:cubicBezTo>
                      <a:pt x="753" y="1530"/>
                      <a:pt x="571" y="845"/>
                      <a:pt x="388" y="184"/>
                    </a:cubicBezTo>
                    <a:cubicBezTo>
                      <a:pt x="388" y="138"/>
                      <a:pt x="365" y="92"/>
                      <a:pt x="320" y="47"/>
                    </a:cubicBezTo>
                    <a:cubicBezTo>
                      <a:pt x="274" y="24"/>
                      <a:pt x="251" y="1"/>
                      <a:pt x="20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7843;p34">
                <a:extLst>
                  <a:ext uri="{FF2B5EF4-FFF2-40B4-BE49-F238E27FC236}">
                    <a16:creationId xmlns:a16="http://schemas.microsoft.com/office/drawing/2014/main" id="{EDC477AD-459A-DE15-C5EB-C98EE53F54C1}"/>
                  </a:ext>
                </a:extLst>
              </p:cNvPr>
              <p:cNvSpPr/>
              <p:nvPr/>
            </p:nvSpPr>
            <p:spPr>
              <a:xfrm>
                <a:off x="5952425" y="3360500"/>
                <a:ext cx="171800" cy="619725"/>
              </a:xfrm>
              <a:custGeom>
                <a:avLst/>
                <a:gdLst/>
                <a:ahLst/>
                <a:cxnLst/>
                <a:rect l="l" t="t" r="r" b="b"/>
                <a:pathLst>
                  <a:path w="6872" h="24789" extrusionOk="0">
                    <a:moveTo>
                      <a:pt x="92" y="0"/>
                    </a:moveTo>
                    <a:cubicBezTo>
                      <a:pt x="69" y="0"/>
                      <a:pt x="46" y="23"/>
                      <a:pt x="23" y="23"/>
                    </a:cubicBezTo>
                    <a:cubicBezTo>
                      <a:pt x="23" y="46"/>
                      <a:pt x="1" y="92"/>
                      <a:pt x="23" y="115"/>
                    </a:cubicBezTo>
                    <a:cubicBezTo>
                      <a:pt x="685" y="2625"/>
                      <a:pt x="1370" y="5136"/>
                      <a:pt x="2055" y="7670"/>
                    </a:cubicBezTo>
                    <a:cubicBezTo>
                      <a:pt x="2808" y="10409"/>
                      <a:pt x="3561" y="13171"/>
                      <a:pt x="4292" y="15933"/>
                    </a:cubicBezTo>
                    <a:cubicBezTo>
                      <a:pt x="4999" y="18535"/>
                      <a:pt x="5707" y="21137"/>
                      <a:pt x="6415" y="23739"/>
                    </a:cubicBezTo>
                    <a:cubicBezTo>
                      <a:pt x="6506" y="24058"/>
                      <a:pt x="6597" y="24378"/>
                      <a:pt x="6688" y="24697"/>
                    </a:cubicBezTo>
                    <a:cubicBezTo>
                      <a:pt x="6688" y="24697"/>
                      <a:pt x="6688" y="24720"/>
                      <a:pt x="6688" y="24720"/>
                    </a:cubicBezTo>
                    <a:cubicBezTo>
                      <a:pt x="6688" y="24743"/>
                      <a:pt x="6688" y="24766"/>
                      <a:pt x="6711" y="24766"/>
                    </a:cubicBezTo>
                    <a:cubicBezTo>
                      <a:pt x="6734" y="24789"/>
                      <a:pt x="6757" y="24789"/>
                      <a:pt x="6803" y="24789"/>
                    </a:cubicBezTo>
                    <a:cubicBezTo>
                      <a:pt x="6825" y="24789"/>
                      <a:pt x="6848" y="24766"/>
                      <a:pt x="6848" y="24766"/>
                    </a:cubicBezTo>
                    <a:cubicBezTo>
                      <a:pt x="6871" y="24743"/>
                      <a:pt x="6871" y="24697"/>
                      <a:pt x="6871" y="24675"/>
                    </a:cubicBezTo>
                    <a:cubicBezTo>
                      <a:pt x="6780" y="24309"/>
                      <a:pt x="6666" y="23921"/>
                      <a:pt x="6574" y="23533"/>
                    </a:cubicBezTo>
                    <a:lnTo>
                      <a:pt x="5593" y="19973"/>
                    </a:lnTo>
                    <a:lnTo>
                      <a:pt x="3265" y="11390"/>
                    </a:lnTo>
                    <a:cubicBezTo>
                      <a:pt x="2557" y="8743"/>
                      <a:pt x="1827" y="6095"/>
                      <a:pt x="1119" y="3447"/>
                    </a:cubicBezTo>
                    <a:cubicBezTo>
                      <a:pt x="822" y="2329"/>
                      <a:pt x="503" y="1210"/>
                      <a:pt x="206" y="69"/>
                    </a:cubicBezTo>
                    <a:cubicBezTo>
                      <a:pt x="206" y="46"/>
                      <a:pt x="183" y="23"/>
                      <a:pt x="160" y="23"/>
                    </a:cubicBezTo>
                    <a:cubicBezTo>
                      <a:pt x="160" y="0"/>
                      <a:pt x="138" y="0"/>
                      <a:pt x="115" y="0"/>
                    </a:cubicBezTo>
                    <a:close/>
                  </a:path>
                </a:pathLst>
              </a:custGeom>
              <a:solidFill>
                <a:srgbClr val="B99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7844;p34">
                <a:extLst>
                  <a:ext uri="{FF2B5EF4-FFF2-40B4-BE49-F238E27FC236}">
                    <a16:creationId xmlns:a16="http://schemas.microsoft.com/office/drawing/2014/main" id="{F7B62CD0-F8EA-FBB4-4706-55EFF17C8E84}"/>
                  </a:ext>
                </a:extLst>
              </p:cNvPr>
              <p:cNvSpPr/>
              <p:nvPr/>
            </p:nvSpPr>
            <p:spPr>
              <a:xfrm>
                <a:off x="5971250" y="3353650"/>
                <a:ext cx="172375" cy="622025"/>
              </a:xfrm>
              <a:custGeom>
                <a:avLst/>
                <a:gdLst/>
                <a:ahLst/>
                <a:cxnLst/>
                <a:rect l="l" t="t" r="r" b="b"/>
                <a:pathLst>
                  <a:path w="6895" h="24881" extrusionOk="0">
                    <a:moveTo>
                      <a:pt x="69" y="1"/>
                    </a:moveTo>
                    <a:cubicBezTo>
                      <a:pt x="47" y="1"/>
                      <a:pt x="24" y="1"/>
                      <a:pt x="24" y="23"/>
                    </a:cubicBezTo>
                    <a:cubicBezTo>
                      <a:pt x="1" y="46"/>
                      <a:pt x="1" y="69"/>
                      <a:pt x="1" y="115"/>
                    </a:cubicBezTo>
                    <a:cubicBezTo>
                      <a:pt x="663" y="2580"/>
                      <a:pt x="1348" y="5045"/>
                      <a:pt x="2009" y="7510"/>
                    </a:cubicBezTo>
                    <a:cubicBezTo>
                      <a:pt x="2786" y="10363"/>
                      <a:pt x="3539" y="13194"/>
                      <a:pt x="4315" y="16047"/>
                    </a:cubicBezTo>
                    <a:lnTo>
                      <a:pt x="6438" y="23899"/>
                    </a:lnTo>
                    <a:cubicBezTo>
                      <a:pt x="6529" y="24195"/>
                      <a:pt x="6620" y="24492"/>
                      <a:pt x="6689" y="24789"/>
                    </a:cubicBezTo>
                    <a:cubicBezTo>
                      <a:pt x="6689" y="24812"/>
                      <a:pt x="6711" y="24834"/>
                      <a:pt x="6734" y="24857"/>
                    </a:cubicBezTo>
                    <a:cubicBezTo>
                      <a:pt x="6757" y="24880"/>
                      <a:pt x="6780" y="24880"/>
                      <a:pt x="6803" y="24880"/>
                    </a:cubicBezTo>
                    <a:cubicBezTo>
                      <a:pt x="6826" y="24880"/>
                      <a:pt x="6848" y="24857"/>
                      <a:pt x="6871" y="24834"/>
                    </a:cubicBezTo>
                    <a:cubicBezTo>
                      <a:pt x="6871" y="24812"/>
                      <a:pt x="6894" y="24789"/>
                      <a:pt x="6894" y="24766"/>
                    </a:cubicBezTo>
                    <a:cubicBezTo>
                      <a:pt x="6483" y="23328"/>
                      <a:pt x="6095" y="21867"/>
                      <a:pt x="5707" y="20429"/>
                    </a:cubicBezTo>
                    <a:cubicBezTo>
                      <a:pt x="4931" y="17530"/>
                      <a:pt x="4132" y="14654"/>
                      <a:pt x="3356" y="11756"/>
                    </a:cubicBezTo>
                    <a:cubicBezTo>
                      <a:pt x="2626" y="9017"/>
                      <a:pt x="1873" y="6300"/>
                      <a:pt x="1142" y="3561"/>
                    </a:cubicBezTo>
                    <a:cubicBezTo>
                      <a:pt x="823" y="2397"/>
                      <a:pt x="503" y="1233"/>
                      <a:pt x="183" y="69"/>
                    </a:cubicBezTo>
                    <a:cubicBezTo>
                      <a:pt x="183" y="46"/>
                      <a:pt x="183" y="23"/>
                      <a:pt x="161" y="23"/>
                    </a:cubicBezTo>
                    <a:cubicBezTo>
                      <a:pt x="138" y="1"/>
                      <a:pt x="115" y="1"/>
                      <a:pt x="92" y="1"/>
                    </a:cubicBezTo>
                    <a:close/>
                  </a:path>
                </a:pathLst>
              </a:custGeom>
              <a:solidFill>
                <a:srgbClr val="B99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7845;p34">
                <a:extLst>
                  <a:ext uri="{FF2B5EF4-FFF2-40B4-BE49-F238E27FC236}">
                    <a16:creationId xmlns:a16="http://schemas.microsoft.com/office/drawing/2014/main" id="{B02D802E-91FD-916C-1A0C-1DEE7FE4940A}"/>
                  </a:ext>
                </a:extLst>
              </p:cNvPr>
              <p:cNvSpPr/>
              <p:nvPr/>
            </p:nvSpPr>
            <p:spPr>
              <a:xfrm>
                <a:off x="6119625" y="3971650"/>
                <a:ext cx="23425" cy="9825"/>
              </a:xfrm>
              <a:custGeom>
                <a:avLst/>
                <a:gdLst/>
                <a:ahLst/>
                <a:cxnLst/>
                <a:rect l="l" t="t" r="r" b="b"/>
                <a:pathLst>
                  <a:path w="937" h="393" extrusionOk="0">
                    <a:moveTo>
                      <a:pt x="822" y="0"/>
                    </a:moveTo>
                    <a:cubicBezTo>
                      <a:pt x="799" y="0"/>
                      <a:pt x="776" y="0"/>
                      <a:pt x="754" y="23"/>
                    </a:cubicBezTo>
                    <a:cubicBezTo>
                      <a:pt x="754" y="23"/>
                      <a:pt x="731" y="46"/>
                      <a:pt x="708" y="46"/>
                    </a:cubicBezTo>
                    <a:cubicBezTo>
                      <a:pt x="640" y="92"/>
                      <a:pt x="571" y="114"/>
                      <a:pt x="503" y="137"/>
                    </a:cubicBezTo>
                    <a:cubicBezTo>
                      <a:pt x="411" y="160"/>
                      <a:pt x="343" y="183"/>
                      <a:pt x="252" y="183"/>
                    </a:cubicBezTo>
                    <a:lnTo>
                      <a:pt x="115" y="183"/>
                    </a:lnTo>
                    <a:cubicBezTo>
                      <a:pt x="69" y="183"/>
                      <a:pt x="23" y="229"/>
                      <a:pt x="23" y="274"/>
                    </a:cubicBezTo>
                    <a:cubicBezTo>
                      <a:pt x="0" y="320"/>
                      <a:pt x="46" y="366"/>
                      <a:pt x="92" y="388"/>
                    </a:cubicBezTo>
                    <a:cubicBezTo>
                      <a:pt x="128" y="391"/>
                      <a:pt x="164" y="393"/>
                      <a:pt x="200" y="393"/>
                    </a:cubicBezTo>
                    <a:cubicBezTo>
                      <a:pt x="455" y="393"/>
                      <a:pt x="690" y="320"/>
                      <a:pt x="891" y="160"/>
                    </a:cubicBezTo>
                    <a:cubicBezTo>
                      <a:pt x="936" y="137"/>
                      <a:pt x="936" y="69"/>
                      <a:pt x="891" y="23"/>
                    </a:cubicBezTo>
                    <a:cubicBezTo>
                      <a:pt x="891" y="0"/>
                      <a:pt x="845" y="0"/>
                      <a:pt x="822" y="0"/>
                    </a:cubicBezTo>
                    <a:close/>
                  </a:path>
                </a:pathLst>
              </a:custGeom>
              <a:solidFill>
                <a:srgbClr val="B99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7846;p34">
                <a:extLst>
                  <a:ext uri="{FF2B5EF4-FFF2-40B4-BE49-F238E27FC236}">
                    <a16:creationId xmlns:a16="http://schemas.microsoft.com/office/drawing/2014/main" id="{F31B6B6E-DCAD-1294-5AF6-4C2CBF9BCF0A}"/>
                  </a:ext>
                </a:extLst>
              </p:cNvPr>
              <p:cNvSpPr/>
              <p:nvPr/>
            </p:nvSpPr>
            <p:spPr>
              <a:xfrm>
                <a:off x="5952425" y="3353650"/>
                <a:ext cx="22850" cy="11150"/>
              </a:xfrm>
              <a:custGeom>
                <a:avLst/>
                <a:gdLst/>
                <a:ahLst/>
                <a:cxnLst/>
                <a:rect l="l" t="t" r="r" b="b"/>
                <a:pathLst>
                  <a:path w="914" h="446" extrusionOk="0">
                    <a:moveTo>
                      <a:pt x="617" y="1"/>
                    </a:moveTo>
                    <a:cubicBezTo>
                      <a:pt x="548" y="23"/>
                      <a:pt x="480" y="46"/>
                      <a:pt x="411" y="69"/>
                    </a:cubicBezTo>
                    <a:cubicBezTo>
                      <a:pt x="275" y="115"/>
                      <a:pt x="138" y="183"/>
                      <a:pt x="46" y="274"/>
                    </a:cubicBezTo>
                    <a:cubicBezTo>
                      <a:pt x="1" y="297"/>
                      <a:pt x="1" y="366"/>
                      <a:pt x="23" y="411"/>
                    </a:cubicBezTo>
                    <a:cubicBezTo>
                      <a:pt x="46" y="434"/>
                      <a:pt x="69" y="446"/>
                      <a:pt x="92" y="446"/>
                    </a:cubicBezTo>
                    <a:cubicBezTo>
                      <a:pt x="115" y="446"/>
                      <a:pt x="138" y="434"/>
                      <a:pt x="160" y="411"/>
                    </a:cubicBezTo>
                    <a:cubicBezTo>
                      <a:pt x="183" y="389"/>
                      <a:pt x="229" y="366"/>
                      <a:pt x="252" y="343"/>
                    </a:cubicBezTo>
                    <a:cubicBezTo>
                      <a:pt x="343" y="297"/>
                      <a:pt x="411" y="252"/>
                      <a:pt x="503" y="229"/>
                    </a:cubicBezTo>
                    <a:cubicBezTo>
                      <a:pt x="594" y="206"/>
                      <a:pt x="685" y="183"/>
                      <a:pt x="754" y="183"/>
                    </a:cubicBezTo>
                    <a:lnTo>
                      <a:pt x="800" y="183"/>
                    </a:lnTo>
                    <a:cubicBezTo>
                      <a:pt x="822" y="183"/>
                      <a:pt x="845" y="183"/>
                      <a:pt x="868" y="160"/>
                    </a:cubicBezTo>
                    <a:cubicBezTo>
                      <a:pt x="891" y="138"/>
                      <a:pt x="914" y="115"/>
                      <a:pt x="914" y="92"/>
                    </a:cubicBezTo>
                    <a:cubicBezTo>
                      <a:pt x="914" y="46"/>
                      <a:pt x="868" y="1"/>
                      <a:pt x="822" y="1"/>
                    </a:cubicBezTo>
                    <a:close/>
                  </a:path>
                </a:pathLst>
              </a:custGeom>
              <a:solidFill>
                <a:srgbClr val="B99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7847;p34">
                <a:extLst>
                  <a:ext uri="{FF2B5EF4-FFF2-40B4-BE49-F238E27FC236}">
                    <a16:creationId xmlns:a16="http://schemas.microsoft.com/office/drawing/2014/main" id="{DF220842-E1FB-BDA1-8F9B-DA5F65EB859D}"/>
                  </a:ext>
                </a:extLst>
              </p:cNvPr>
              <p:cNvSpPr/>
              <p:nvPr/>
            </p:nvSpPr>
            <p:spPr>
              <a:xfrm>
                <a:off x="5780675" y="3854675"/>
                <a:ext cx="67350" cy="57450"/>
              </a:xfrm>
              <a:custGeom>
                <a:avLst/>
                <a:gdLst/>
                <a:ahLst/>
                <a:cxnLst/>
                <a:rect l="l" t="t" r="r" b="b"/>
                <a:pathLst>
                  <a:path w="2694" h="2298" extrusionOk="0">
                    <a:moveTo>
                      <a:pt x="2488" y="0"/>
                    </a:moveTo>
                    <a:cubicBezTo>
                      <a:pt x="2443" y="23"/>
                      <a:pt x="2397" y="69"/>
                      <a:pt x="2397" y="114"/>
                    </a:cubicBezTo>
                    <a:cubicBezTo>
                      <a:pt x="2397" y="137"/>
                      <a:pt x="2397" y="137"/>
                      <a:pt x="2397" y="137"/>
                    </a:cubicBezTo>
                    <a:lnTo>
                      <a:pt x="2420" y="137"/>
                    </a:lnTo>
                    <a:cubicBezTo>
                      <a:pt x="2420" y="160"/>
                      <a:pt x="2420" y="160"/>
                      <a:pt x="2420" y="160"/>
                    </a:cubicBezTo>
                    <a:cubicBezTo>
                      <a:pt x="2420" y="160"/>
                      <a:pt x="2420" y="183"/>
                      <a:pt x="2420" y="183"/>
                    </a:cubicBezTo>
                    <a:cubicBezTo>
                      <a:pt x="2420" y="206"/>
                      <a:pt x="2420" y="206"/>
                      <a:pt x="2420" y="206"/>
                    </a:cubicBezTo>
                    <a:cubicBezTo>
                      <a:pt x="2420" y="228"/>
                      <a:pt x="2420" y="228"/>
                      <a:pt x="2420" y="228"/>
                    </a:cubicBezTo>
                    <a:lnTo>
                      <a:pt x="2443" y="228"/>
                    </a:lnTo>
                    <a:cubicBezTo>
                      <a:pt x="2443" y="228"/>
                      <a:pt x="2443" y="228"/>
                      <a:pt x="2443" y="251"/>
                    </a:cubicBezTo>
                    <a:cubicBezTo>
                      <a:pt x="2443" y="251"/>
                      <a:pt x="2443" y="274"/>
                      <a:pt x="2443" y="274"/>
                    </a:cubicBezTo>
                    <a:cubicBezTo>
                      <a:pt x="2443" y="320"/>
                      <a:pt x="2465" y="343"/>
                      <a:pt x="2465" y="388"/>
                    </a:cubicBezTo>
                    <a:cubicBezTo>
                      <a:pt x="2488" y="457"/>
                      <a:pt x="2488" y="548"/>
                      <a:pt x="2488" y="639"/>
                    </a:cubicBezTo>
                    <a:cubicBezTo>
                      <a:pt x="2488" y="617"/>
                      <a:pt x="2488" y="616"/>
                      <a:pt x="2488" y="616"/>
                    </a:cubicBezTo>
                    <a:lnTo>
                      <a:pt x="2488" y="616"/>
                    </a:lnTo>
                    <a:cubicBezTo>
                      <a:pt x="2511" y="799"/>
                      <a:pt x="2488" y="959"/>
                      <a:pt x="2465" y="1141"/>
                    </a:cubicBezTo>
                    <a:cubicBezTo>
                      <a:pt x="2443" y="1278"/>
                      <a:pt x="2397" y="1415"/>
                      <a:pt x="2328" y="1529"/>
                    </a:cubicBezTo>
                    <a:cubicBezTo>
                      <a:pt x="2283" y="1621"/>
                      <a:pt x="2237" y="1712"/>
                      <a:pt x="2169" y="1803"/>
                    </a:cubicBezTo>
                    <a:cubicBezTo>
                      <a:pt x="2100" y="1849"/>
                      <a:pt x="2054" y="1917"/>
                      <a:pt x="1986" y="1963"/>
                    </a:cubicBezTo>
                    <a:cubicBezTo>
                      <a:pt x="1918" y="2009"/>
                      <a:pt x="1849" y="2032"/>
                      <a:pt x="1781" y="2054"/>
                    </a:cubicBezTo>
                    <a:cubicBezTo>
                      <a:pt x="1690" y="2077"/>
                      <a:pt x="1622" y="2100"/>
                      <a:pt x="1555" y="2100"/>
                    </a:cubicBezTo>
                    <a:lnTo>
                      <a:pt x="1555" y="2100"/>
                    </a:lnTo>
                    <a:cubicBezTo>
                      <a:pt x="1470" y="2100"/>
                      <a:pt x="1387" y="2098"/>
                      <a:pt x="1324" y="2077"/>
                    </a:cubicBezTo>
                    <a:cubicBezTo>
                      <a:pt x="1233" y="2054"/>
                      <a:pt x="1141" y="2032"/>
                      <a:pt x="1073" y="1986"/>
                    </a:cubicBezTo>
                    <a:cubicBezTo>
                      <a:pt x="959" y="1940"/>
                      <a:pt x="868" y="1872"/>
                      <a:pt x="776" y="1803"/>
                    </a:cubicBezTo>
                    <a:cubicBezTo>
                      <a:pt x="662" y="1689"/>
                      <a:pt x="548" y="1575"/>
                      <a:pt x="457" y="1438"/>
                    </a:cubicBezTo>
                    <a:cubicBezTo>
                      <a:pt x="457" y="1438"/>
                      <a:pt x="457" y="1438"/>
                      <a:pt x="457" y="1461"/>
                    </a:cubicBezTo>
                    <a:cubicBezTo>
                      <a:pt x="343" y="1278"/>
                      <a:pt x="251" y="1096"/>
                      <a:pt x="183" y="913"/>
                    </a:cubicBezTo>
                    <a:cubicBezTo>
                      <a:pt x="183" y="890"/>
                      <a:pt x="160" y="868"/>
                      <a:pt x="137" y="868"/>
                    </a:cubicBezTo>
                    <a:cubicBezTo>
                      <a:pt x="126" y="856"/>
                      <a:pt x="114" y="850"/>
                      <a:pt x="103" y="850"/>
                    </a:cubicBezTo>
                    <a:cubicBezTo>
                      <a:pt x="92" y="850"/>
                      <a:pt x="80" y="856"/>
                      <a:pt x="69" y="868"/>
                    </a:cubicBezTo>
                    <a:cubicBezTo>
                      <a:pt x="46" y="868"/>
                      <a:pt x="23" y="890"/>
                      <a:pt x="23" y="913"/>
                    </a:cubicBezTo>
                    <a:cubicBezTo>
                      <a:pt x="0" y="936"/>
                      <a:pt x="0" y="959"/>
                      <a:pt x="23" y="1004"/>
                    </a:cubicBezTo>
                    <a:cubicBezTo>
                      <a:pt x="160" y="1392"/>
                      <a:pt x="388" y="1735"/>
                      <a:pt x="708" y="2009"/>
                    </a:cubicBezTo>
                    <a:cubicBezTo>
                      <a:pt x="890" y="2146"/>
                      <a:pt x="1096" y="2237"/>
                      <a:pt x="1301" y="2283"/>
                    </a:cubicBezTo>
                    <a:cubicBezTo>
                      <a:pt x="1377" y="2292"/>
                      <a:pt x="1449" y="2298"/>
                      <a:pt x="1520" y="2298"/>
                    </a:cubicBezTo>
                    <a:cubicBezTo>
                      <a:pt x="1620" y="2298"/>
                      <a:pt x="1719" y="2287"/>
                      <a:pt x="1826" y="2260"/>
                    </a:cubicBezTo>
                    <a:cubicBezTo>
                      <a:pt x="1918" y="2214"/>
                      <a:pt x="2009" y="2169"/>
                      <a:pt x="2077" y="2123"/>
                    </a:cubicBezTo>
                    <a:cubicBezTo>
                      <a:pt x="2123" y="2100"/>
                      <a:pt x="2169" y="2054"/>
                      <a:pt x="2214" y="2032"/>
                    </a:cubicBezTo>
                    <a:cubicBezTo>
                      <a:pt x="2260" y="1986"/>
                      <a:pt x="2306" y="1940"/>
                      <a:pt x="2328" y="1895"/>
                    </a:cubicBezTo>
                    <a:cubicBezTo>
                      <a:pt x="2443" y="1758"/>
                      <a:pt x="2534" y="1575"/>
                      <a:pt x="2579" y="1415"/>
                    </a:cubicBezTo>
                    <a:cubicBezTo>
                      <a:pt x="2648" y="1233"/>
                      <a:pt x="2694" y="1027"/>
                      <a:pt x="2694" y="822"/>
                    </a:cubicBezTo>
                    <a:cubicBezTo>
                      <a:pt x="2694" y="662"/>
                      <a:pt x="2671" y="502"/>
                      <a:pt x="2648" y="365"/>
                    </a:cubicBezTo>
                    <a:cubicBezTo>
                      <a:pt x="2648" y="365"/>
                      <a:pt x="2648" y="365"/>
                      <a:pt x="2648" y="343"/>
                    </a:cubicBezTo>
                    <a:cubicBezTo>
                      <a:pt x="2648" y="320"/>
                      <a:pt x="2648" y="274"/>
                      <a:pt x="2625" y="251"/>
                    </a:cubicBezTo>
                    <a:cubicBezTo>
                      <a:pt x="2625" y="228"/>
                      <a:pt x="2625" y="228"/>
                      <a:pt x="2625" y="206"/>
                    </a:cubicBezTo>
                    <a:cubicBezTo>
                      <a:pt x="2625" y="206"/>
                      <a:pt x="2625" y="183"/>
                      <a:pt x="2625" y="183"/>
                    </a:cubicBezTo>
                    <a:cubicBezTo>
                      <a:pt x="2625" y="160"/>
                      <a:pt x="2625" y="160"/>
                      <a:pt x="2625" y="160"/>
                    </a:cubicBezTo>
                    <a:cubicBezTo>
                      <a:pt x="2602" y="160"/>
                      <a:pt x="2602" y="160"/>
                      <a:pt x="2602" y="137"/>
                    </a:cubicBezTo>
                    <a:cubicBezTo>
                      <a:pt x="2602" y="114"/>
                      <a:pt x="2602" y="114"/>
                      <a:pt x="2602" y="114"/>
                    </a:cubicBezTo>
                    <a:lnTo>
                      <a:pt x="2602" y="91"/>
                    </a:lnTo>
                    <a:cubicBezTo>
                      <a:pt x="2579" y="46"/>
                      <a:pt x="2557" y="0"/>
                      <a:pt x="2488"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7848;p34">
                <a:extLst>
                  <a:ext uri="{FF2B5EF4-FFF2-40B4-BE49-F238E27FC236}">
                    <a16:creationId xmlns:a16="http://schemas.microsoft.com/office/drawing/2014/main" id="{1D29BD4A-CC37-B743-81BB-784A4DAFD7A4}"/>
                  </a:ext>
                </a:extLst>
              </p:cNvPr>
              <p:cNvSpPr/>
              <p:nvPr/>
            </p:nvSpPr>
            <p:spPr>
              <a:xfrm>
                <a:off x="5992375" y="3796450"/>
                <a:ext cx="68500" cy="57100"/>
              </a:xfrm>
              <a:custGeom>
                <a:avLst/>
                <a:gdLst/>
                <a:ahLst/>
                <a:cxnLst/>
                <a:rect l="l" t="t" r="r" b="b"/>
                <a:pathLst>
                  <a:path w="2740" h="2284" extrusionOk="0">
                    <a:moveTo>
                      <a:pt x="2557" y="1"/>
                    </a:moveTo>
                    <a:cubicBezTo>
                      <a:pt x="2557" y="1"/>
                      <a:pt x="2557" y="1"/>
                      <a:pt x="2534" y="24"/>
                    </a:cubicBezTo>
                    <a:cubicBezTo>
                      <a:pt x="2488" y="24"/>
                      <a:pt x="2443" y="69"/>
                      <a:pt x="2466" y="138"/>
                    </a:cubicBezTo>
                    <a:cubicBezTo>
                      <a:pt x="2466" y="161"/>
                      <a:pt x="2466" y="161"/>
                      <a:pt x="2466" y="161"/>
                    </a:cubicBezTo>
                    <a:cubicBezTo>
                      <a:pt x="2466" y="184"/>
                      <a:pt x="2466" y="184"/>
                      <a:pt x="2488" y="184"/>
                    </a:cubicBezTo>
                    <a:cubicBezTo>
                      <a:pt x="2488" y="184"/>
                      <a:pt x="2488" y="184"/>
                      <a:pt x="2488" y="206"/>
                    </a:cubicBezTo>
                    <a:lnTo>
                      <a:pt x="2488" y="229"/>
                    </a:lnTo>
                    <a:cubicBezTo>
                      <a:pt x="2488" y="229"/>
                      <a:pt x="2488" y="252"/>
                      <a:pt x="2488" y="252"/>
                    </a:cubicBezTo>
                    <a:cubicBezTo>
                      <a:pt x="2511" y="298"/>
                      <a:pt x="2511" y="321"/>
                      <a:pt x="2511" y="366"/>
                    </a:cubicBezTo>
                    <a:cubicBezTo>
                      <a:pt x="2511" y="366"/>
                      <a:pt x="2511" y="389"/>
                      <a:pt x="2511" y="389"/>
                    </a:cubicBezTo>
                    <a:cubicBezTo>
                      <a:pt x="2534" y="435"/>
                      <a:pt x="2534" y="480"/>
                      <a:pt x="2534" y="526"/>
                    </a:cubicBezTo>
                    <a:cubicBezTo>
                      <a:pt x="2534" y="549"/>
                      <a:pt x="2534" y="572"/>
                      <a:pt x="2534" y="594"/>
                    </a:cubicBezTo>
                    <a:cubicBezTo>
                      <a:pt x="2557" y="777"/>
                      <a:pt x="2534" y="960"/>
                      <a:pt x="2511" y="1142"/>
                    </a:cubicBezTo>
                    <a:cubicBezTo>
                      <a:pt x="2488" y="1256"/>
                      <a:pt x="2443" y="1393"/>
                      <a:pt x="2374" y="1507"/>
                    </a:cubicBezTo>
                    <a:cubicBezTo>
                      <a:pt x="2329" y="1599"/>
                      <a:pt x="2283" y="1690"/>
                      <a:pt x="2214" y="1781"/>
                    </a:cubicBezTo>
                    <a:cubicBezTo>
                      <a:pt x="2169" y="1827"/>
                      <a:pt x="2100" y="1895"/>
                      <a:pt x="2032" y="1941"/>
                    </a:cubicBezTo>
                    <a:cubicBezTo>
                      <a:pt x="1963" y="1987"/>
                      <a:pt x="1895" y="2010"/>
                      <a:pt x="1826" y="2032"/>
                    </a:cubicBezTo>
                    <a:cubicBezTo>
                      <a:pt x="1758" y="2055"/>
                      <a:pt x="1689" y="2078"/>
                      <a:pt x="1621" y="2078"/>
                    </a:cubicBezTo>
                    <a:cubicBezTo>
                      <a:pt x="1530" y="2078"/>
                      <a:pt x="1461" y="2078"/>
                      <a:pt x="1370" y="2055"/>
                    </a:cubicBezTo>
                    <a:cubicBezTo>
                      <a:pt x="1279" y="2032"/>
                      <a:pt x="1187" y="2010"/>
                      <a:pt x="1119" y="1964"/>
                    </a:cubicBezTo>
                    <a:cubicBezTo>
                      <a:pt x="1005" y="1918"/>
                      <a:pt x="913" y="1850"/>
                      <a:pt x="822" y="1781"/>
                    </a:cubicBezTo>
                    <a:cubicBezTo>
                      <a:pt x="708" y="1667"/>
                      <a:pt x="594" y="1553"/>
                      <a:pt x="503" y="1416"/>
                    </a:cubicBezTo>
                    <a:cubicBezTo>
                      <a:pt x="388" y="1234"/>
                      <a:pt x="297" y="1074"/>
                      <a:pt x="251" y="868"/>
                    </a:cubicBezTo>
                    <a:cubicBezTo>
                      <a:pt x="229" y="846"/>
                      <a:pt x="206" y="800"/>
                      <a:pt x="206" y="754"/>
                    </a:cubicBezTo>
                    <a:cubicBezTo>
                      <a:pt x="206" y="731"/>
                      <a:pt x="183" y="709"/>
                      <a:pt x="160" y="686"/>
                    </a:cubicBezTo>
                    <a:cubicBezTo>
                      <a:pt x="145" y="686"/>
                      <a:pt x="130" y="676"/>
                      <a:pt x="115" y="676"/>
                    </a:cubicBezTo>
                    <a:cubicBezTo>
                      <a:pt x="107" y="676"/>
                      <a:pt x="99" y="678"/>
                      <a:pt x="92" y="686"/>
                    </a:cubicBezTo>
                    <a:cubicBezTo>
                      <a:pt x="46" y="686"/>
                      <a:pt x="0" y="731"/>
                      <a:pt x="23" y="800"/>
                    </a:cubicBezTo>
                    <a:cubicBezTo>
                      <a:pt x="69" y="982"/>
                      <a:pt x="137" y="1165"/>
                      <a:pt x="251" y="1348"/>
                    </a:cubicBezTo>
                    <a:cubicBezTo>
                      <a:pt x="343" y="1530"/>
                      <a:pt x="457" y="1690"/>
                      <a:pt x="594" y="1827"/>
                    </a:cubicBezTo>
                    <a:cubicBezTo>
                      <a:pt x="754" y="1987"/>
                      <a:pt x="913" y="2101"/>
                      <a:pt x="1119" y="2192"/>
                    </a:cubicBezTo>
                    <a:cubicBezTo>
                      <a:pt x="1256" y="2253"/>
                      <a:pt x="1403" y="2283"/>
                      <a:pt x="1547" y="2283"/>
                    </a:cubicBezTo>
                    <a:cubicBezTo>
                      <a:pt x="1618" y="2283"/>
                      <a:pt x="1689" y="2276"/>
                      <a:pt x="1758" y="2261"/>
                    </a:cubicBezTo>
                    <a:cubicBezTo>
                      <a:pt x="1872" y="2238"/>
                      <a:pt x="1963" y="2192"/>
                      <a:pt x="2077" y="2147"/>
                    </a:cubicBezTo>
                    <a:cubicBezTo>
                      <a:pt x="2146" y="2101"/>
                      <a:pt x="2214" y="2032"/>
                      <a:pt x="2283" y="1964"/>
                    </a:cubicBezTo>
                    <a:cubicBezTo>
                      <a:pt x="2420" y="1850"/>
                      <a:pt x="2511" y="1713"/>
                      <a:pt x="2580" y="1553"/>
                    </a:cubicBezTo>
                    <a:cubicBezTo>
                      <a:pt x="2671" y="1370"/>
                      <a:pt x="2717" y="1165"/>
                      <a:pt x="2739" y="960"/>
                    </a:cubicBezTo>
                    <a:cubicBezTo>
                      <a:pt x="2739" y="800"/>
                      <a:pt x="2739" y="640"/>
                      <a:pt x="2739" y="503"/>
                    </a:cubicBezTo>
                    <a:cubicBezTo>
                      <a:pt x="2739" y="503"/>
                      <a:pt x="2739" y="480"/>
                      <a:pt x="2739" y="480"/>
                    </a:cubicBezTo>
                    <a:cubicBezTo>
                      <a:pt x="2717" y="457"/>
                      <a:pt x="2717" y="412"/>
                      <a:pt x="2717" y="366"/>
                    </a:cubicBezTo>
                    <a:cubicBezTo>
                      <a:pt x="2717" y="343"/>
                      <a:pt x="2717" y="343"/>
                      <a:pt x="2717" y="321"/>
                    </a:cubicBezTo>
                    <a:lnTo>
                      <a:pt x="2694" y="321"/>
                    </a:lnTo>
                    <a:cubicBezTo>
                      <a:pt x="2694" y="275"/>
                      <a:pt x="2694" y="252"/>
                      <a:pt x="2694" y="206"/>
                    </a:cubicBezTo>
                    <a:lnTo>
                      <a:pt x="2671" y="206"/>
                    </a:lnTo>
                    <a:cubicBezTo>
                      <a:pt x="2671" y="206"/>
                      <a:pt x="2671" y="184"/>
                      <a:pt x="2671" y="184"/>
                    </a:cubicBezTo>
                    <a:cubicBezTo>
                      <a:pt x="2671" y="184"/>
                      <a:pt x="2671" y="161"/>
                      <a:pt x="2671" y="161"/>
                    </a:cubicBezTo>
                    <a:cubicBezTo>
                      <a:pt x="2671" y="161"/>
                      <a:pt x="2671" y="138"/>
                      <a:pt x="2671" y="138"/>
                    </a:cubicBezTo>
                    <a:cubicBezTo>
                      <a:pt x="2671" y="138"/>
                      <a:pt x="2671" y="115"/>
                      <a:pt x="2671" y="115"/>
                    </a:cubicBezTo>
                    <a:cubicBezTo>
                      <a:pt x="2671" y="115"/>
                      <a:pt x="2648" y="92"/>
                      <a:pt x="2648" y="92"/>
                    </a:cubicBezTo>
                    <a:cubicBezTo>
                      <a:pt x="2648" y="47"/>
                      <a:pt x="2602" y="1"/>
                      <a:pt x="2557"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7849;p34">
                <a:extLst>
                  <a:ext uri="{FF2B5EF4-FFF2-40B4-BE49-F238E27FC236}">
                    <a16:creationId xmlns:a16="http://schemas.microsoft.com/office/drawing/2014/main" id="{74C79E60-499D-0105-652A-D01449BD88F9}"/>
                  </a:ext>
                </a:extLst>
              </p:cNvPr>
              <p:cNvSpPr/>
              <p:nvPr/>
            </p:nvSpPr>
            <p:spPr>
              <a:xfrm>
                <a:off x="5881675" y="3830125"/>
                <a:ext cx="79900" cy="66225"/>
              </a:xfrm>
              <a:custGeom>
                <a:avLst/>
                <a:gdLst/>
                <a:ahLst/>
                <a:cxnLst/>
                <a:rect l="l" t="t" r="r" b="b"/>
                <a:pathLst>
                  <a:path w="3196" h="2649" extrusionOk="0">
                    <a:moveTo>
                      <a:pt x="2229" y="1536"/>
                    </a:moveTo>
                    <a:cubicBezTo>
                      <a:pt x="2283" y="1536"/>
                      <a:pt x="2340" y="1541"/>
                      <a:pt x="2397" y="1553"/>
                    </a:cubicBezTo>
                    <a:cubicBezTo>
                      <a:pt x="2488" y="1576"/>
                      <a:pt x="2580" y="1576"/>
                      <a:pt x="2648" y="1621"/>
                    </a:cubicBezTo>
                    <a:cubicBezTo>
                      <a:pt x="2694" y="1644"/>
                      <a:pt x="2739" y="1667"/>
                      <a:pt x="2785" y="1713"/>
                    </a:cubicBezTo>
                    <a:cubicBezTo>
                      <a:pt x="2808" y="1713"/>
                      <a:pt x="2808" y="1735"/>
                      <a:pt x="2831" y="1735"/>
                    </a:cubicBezTo>
                    <a:cubicBezTo>
                      <a:pt x="2785" y="1781"/>
                      <a:pt x="2762" y="1850"/>
                      <a:pt x="2716" y="1895"/>
                    </a:cubicBezTo>
                    <a:cubicBezTo>
                      <a:pt x="2625" y="2009"/>
                      <a:pt x="2534" y="2101"/>
                      <a:pt x="2420" y="2169"/>
                    </a:cubicBezTo>
                    <a:cubicBezTo>
                      <a:pt x="2306" y="2260"/>
                      <a:pt x="2192" y="2329"/>
                      <a:pt x="2077" y="2374"/>
                    </a:cubicBezTo>
                    <a:cubicBezTo>
                      <a:pt x="1940" y="2443"/>
                      <a:pt x="1803" y="2466"/>
                      <a:pt x="1667" y="2489"/>
                    </a:cubicBezTo>
                    <a:cubicBezTo>
                      <a:pt x="1609" y="2500"/>
                      <a:pt x="1552" y="2506"/>
                      <a:pt x="1495" y="2506"/>
                    </a:cubicBezTo>
                    <a:cubicBezTo>
                      <a:pt x="1438" y="2506"/>
                      <a:pt x="1381" y="2500"/>
                      <a:pt x="1324" y="2489"/>
                    </a:cubicBezTo>
                    <a:lnTo>
                      <a:pt x="1301" y="2489"/>
                    </a:lnTo>
                    <a:cubicBezTo>
                      <a:pt x="1187" y="2466"/>
                      <a:pt x="1096" y="2443"/>
                      <a:pt x="1005" y="2420"/>
                    </a:cubicBezTo>
                    <a:cubicBezTo>
                      <a:pt x="1005" y="2420"/>
                      <a:pt x="1005" y="2397"/>
                      <a:pt x="1005" y="2397"/>
                    </a:cubicBezTo>
                    <a:cubicBezTo>
                      <a:pt x="1005" y="2374"/>
                      <a:pt x="1005" y="2374"/>
                      <a:pt x="1027" y="2352"/>
                    </a:cubicBezTo>
                    <a:cubicBezTo>
                      <a:pt x="1027" y="2306"/>
                      <a:pt x="1050" y="2238"/>
                      <a:pt x="1073" y="2192"/>
                    </a:cubicBezTo>
                    <a:cubicBezTo>
                      <a:pt x="1096" y="2123"/>
                      <a:pt x="1119" y="2078"/>
                      <a:pt x="1164" y="2032"/>
                    </a:cubicBezTo>
                    <a:cubicBezTo>
                      <a:pt x="1210" y="1964"/>
                      <a:pt x="1278" y="1895"/>
                      <a:pt x="1347" y="1850"/>
                    </a:cubicBezTo>
                    <a:cubicBezTo>
                      <a:pt x="1461" y="1758"/>
                      <a:pt x="1552" y="1713"/>
                      <a:pt x="1667" y="1667"/>
                    </a:cubicBezTo>
                    <a:cubicBezTo>
                      <a:pt x="1803" y="1598"/>
                      <a:pt x="1940" y="1576"/>
                      <a:pt x="2077" y="1553"/>
                    </a:cubicBezTo>
                    <a:cubicBezTo>
                      <a:pt x="2123" y="1541"/>
                      <a:pt x="2174" y="1536"/>
                      <a:pt x="2229" y="1536"/>
                    </a:cubicBezTo>
                    <a:close/>
                    <a:moveTo>
                      <a:pt x="2465" y="1"/>
                    </a:moveTo>
                    <a:cubicBezTo>
                      <a:pt x="2374" y="1"/>
                      <a:pt x="2306" y="1"/>
                      <a:pt x="2237" y="23"/>
                    </a:cubicBezTo>
                    <a:cubicBezTo>
                      <a:pt x="2146" y="46"/>
                      <a:pt x="2055" y="69"/>
                      <a:pt x="1986" y="138"/>
                    </a:cubicBezTo>
                    <a:cubicBezTo>
                      <a:pt x="1918" y="206"/>
                      <a:pt x="1872" y="275"/>
                      <a:pt x="1826" y="343"/>
                    </a:cubicBezTo>
                    <a:lnTo>
                      <a:pt x="1781" y="412"/>
                    </a:lnTo>
                    <a:cubicBezTo>
                      <a:pt x="1758" y="457"/>
                      <a:pt x="1735" y="503"/>
                      <a:pt x="1689" y="548"/>
                    </a:cubicBezTo>
                    <a:cubicBezTo>
                      <a:pt x="1667" y="594"/>
                      <a:pt x="1621" y="640"/>
                      <a:pt x="1598" y="663"/>
                    </a:cubicBezTo>
                    <a:lnTo>
                      <a:pt x="1552" y="685"/>
                    </a:lnTo>
                    <a:lnTo>
                      <a:pt x="1484" y="685"/>
                    </a:lnTo>
                    <a:cubicBezTo>
                      <a:pt x="1370" y="663"/>
                      <a:pt x="1278" y="617"/>
                      <a:pt x="1187" y="594"/>
                    </a:cubicBezTo>
                    <a:lnTo>
                      <a:pt x="1119" y="548"/>
                    </a:lnTo>
                    <a:cubicBezTo>
                      <a:pt x="1027" y="526"/>
                      <a:pt x="913" y="480"/>
                      <a:pt x="799" y="457"/>
                    </a:cubicBezTo>
                    <a:lnTo>
                      <a:pt x="731" y="457"/>
                    </a:lnTo>
                    <a:cubicBezTo>
                      <a:pt x="594" y="457"/>
                      <a:pt x="457" y="503"/>
                      <a:pt x="320" y="617"/>
                    </a:cubicBezTo>
                    <a:cubicBezTo>
                      <a:pt x="229" y="708"/>
                      <a:pt x="137" y="800"/>
                      <a:pt x="92" y="936"/>
                    </a:cubicBezTo>
                    <a:cubicBezTo>
                      <a:pt x="0" y="1142"/>
                      <a:pt x="23" y="1416"/>
                      <a:pt x="137" y="1690"/>
                    </a:cubicBezTo>
                    <a:cubicBezTo>
                      <a:pt x="183" y="1827"/>
                      <a:pt x="251" y="1941"/>
                      <a:pt x="343" y="2078"/>
                    </a:cubicBezTo>
                    <a:cubicBezTo>
                      <a:pt x="434" y="2192"/>
                      <a:pt x="525" y="2283"/>
                      <a:pt x="639" y="2374"/>
                    </a:cubicBezTo>
                    <a:cubicBezTo>
                      <a:pt x="754" y="2443"/>
                      <a:pt x="845" y="2511"/>
                      <a:pt x="959" y="2557"/>
                    </a:cubicBezTo>
                    <a:cubicBezTo>
                      <a:pt x="1073" y="2603"/>
                      <a:pt x="1187" y="2626"/>
                      <a:pt x="1324" y="2626"/>
                    </a:cubicBezTo>
                    <a:cubicBezTo>
                      <a:pt x="1370" y="2648"/>
                      <a:pt x="1415" y="2648"/>
                      <a:pt x="1461" y="2648"/>
                    </a:cubicBezTo>
                    <a:cubicBezTo>
                      <a:pt x="1598" y="2648"/>
                      <a:pt x="1758" y="2626"/>
                      <a:pt x="1918" y="2580"/>
                    </a:cubicBezTo>
                    <a:cubicBezTo>
                      <a:pt x="2077" y="2534"/>
                      <a:pt x="2214" y="2489"/>
                      <a:pt x="2374" y="2397"/>
                    </a:cubicBezTo>
                    <a:cubicBezTo>
                      <a:pt x="2648" y="2215"/>
                      <a:pt x="2853" y="1986"/>
                      <a:pt x="3013" y="1690"/>
                    </a:cubicBezTo>
                    <a:cubicBezTo>
                      <a:pt x="3059" y="1621"/>
                      <a:pt x="3082" y="1553"/>
                      <a:pt x="3105" y="1484"/>
                    </a:cubicBezTo>
                    <a:cubicBezTo>
                      <a:pt x="3127" y="1393"/>
                      <a:pt x="3150" y="1325"/>
                      <a:pt x="3173" y="1256"/>
                    </a:cubicBezTo>
                    <a:cubicBezTo>
                      <a:pt x="3196" y="1142"/>
                      <a:pt x="3196" y="1005"/>
                      <a:pt x="3173" y="868"/>
                    </a:cubicBezTo>
                    <a:cubicBezTo>
                      <a:pt x="3127" y="526"/>
                      <a:pt x="2922" y="92"/>
                      <a:pt x="2511" y="23"/>
                    </a:cubicBezTo>
                    <a:cubicBezTo>
                      <a:pt x="2488" y="1"/>
                      <a:pt x="2465" y="1"/>
                      <a:pt x="2465"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7850;p34">
                <a:extLst>
                  <a:ext uri="{FF2B5EF4-FFF2-40B4-BE49-F238E27FC236}">
                    <a16:creationId xmlns:a16="http://schemas.microsoft.com/office/drawing/2014/main" id="{3B4F1F10-7C4E-43E7-C86F-63397607964F}"/>
                  </a:ext>
                </a:extLst>
              </p:cNvPr>
              <p:cNvSpPr/>
              <p:nvPr/>
            </p:nvSpPr>
            <p:spPr>
              <a:xfrm>
                <a:off x="5783525" y="3922700"/>
                <a:ext cx="33700" cy="22075"/>
              </a:xfrm>
              <a:custGeom>
                <a:avLst/>
                <a:gdLst/>
                <a:ahLst/>
                <a:cxnLst/>
                <a:rect l="l" t="t" r="r" b="b"/>
                <a:pathLst>
                  <a:path w="1348" h="883" extrusionOk="0">
                    <a:moveTo>
                      <a:pt x="757" y="0"/>
                    </a:moveTo>
                    <a:cubicBezTo>
                      <a:pt x="698" y="0"/>
                      <a:pt x="635" y="6"/>
                      <a:pt x="571" y="18"/>
                    </a:cubicBezTo>
                    <a:cubicBezTo>
                      <a:pt x="229" y="109"/>
                      <a:pt x="0" y="338"/>
                      <a:pt x="46" y="566"/>
                    </a:cubicBezTo>
                    <a:cubicBezTo>
                      <a:pt x="83" y="769"/>
                      <a:pt x="299" y="882"/>
                      <a:pt x="561" y="882"/>
                    </a:cubicBezTo>
                    <a:cubicBezTo>
                      <a:pt x="623" y="882"/>
                      <a:pt x="688" y="876"/>
                      <a:pt x="754" y="863"/>
                    </a:cubicBezTo>
                    <a:cubicBezTo>
                      <a:pt x="1096" y="794"/>
                      <a:pt x="1347" y="543"/>
                      <a:pt x="1301" y="315"/>
                    </a:cubicBezTo>
                    <a:cubicBezTo>
                      <a:pt x="1264" y="127"/>
                      <a:pt x="1040" y="0"/>
                      <a:pt x="757"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7851;p34">
                <a:extLst>
                  <a:ext uri="{FF2B5EF4-FFF2-40B4-BE49-F238E27FC236}">
                    <a16:creationId xmlns:a16="http://schemas.microsoft.com/office/drawing/2014/main" id="{07132ADE-A7E4-2DDB-A49D-00CDD6B1699B}"/>
                  </a:ext>
                </a:extLst>
              </p:cNvPr>
              <p:cNvSpPr/>
              <p:nvPr/>
            </p:nvSpPr>
            <p:spPr>
              <a:xfrm>
                <a:off x="6053425" y="3847325"/>
                <a:ext cx="31425" cy="20375"/>
              </a:xfrm>
              <a:custGeom>
                <a:avLst/>
                <a:gdLst/>
                <a:ahLst/>
                <a:cxnLst/>
                <a:rect l="l" t="t" r="r" b="b"/>
                <a:pathLst>
                  <a:path w="1257" h="815" extrusionOk="0">
                    <a:moveTo>
                      <a:pt x="733" y="0"/>
                    </a:moveTo>
                    <a:cubicBezTo>
                      <a:pt x="674" y="0"/>
                      <a:pt x="612" y="7"/>
                      <a:pt x="549" y="20"/>
                    </a:cubicBezTo>
                    <a:cubicBezTo>
                      <a:pt x="229" y="89"/>
                      <a:pt x="1" y="317"/>
                      <a:pt x="46" y="522"/>
                    </a:cubicBezTo>
                    <a:cubicBezTo>
                      <a:pt x="84" y="691"/>
                      <a:pt x="291" y="814"/>
                      <a:pt x="555" y="814"/>
                    </a:cubicBezTo>
                    <a:cubicBezTo>
                      <a:pt x="611" y="814"/>
                      <a:pt x="670" y="808"/>
                      <a:pt x="731" y="796"/>
                    </a:cubicBezTo>
                    <a:cubicBezTo>
                      <a:pt x="1051" y="705"/>
                      <a:pt x="1256" y="477"/>
                      <a:pt x="1210" y="271"/>
                    </a:cubicBezTo>
                    <a:cubicBezTo>
                      <a:pt x="1174" y="106"/>
                      <a:pt x="975" y="0"/>
                      <a:pt x="733"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7852;p34">
                <a:extLst>
                  <a:ext uri="{FF2B5EF4-FFF2-40B4-BE49-F238E27FC236}">
                    <a16:creationId xmlns:a16="http://schemas.microsoft.com/office/drawing/2014/main" id="{C880694D-158C-EB78-17F0-E32DF2846CA1}"/>
                  </a:ext>
                </a:extLst>
              </p:cNvPr>
              <p:cNvSpPr/>
              <p:nvPr/>
            </p:nvSpPr>
            <p:spPr>
              <a:xfrm>
                <a:off x="5903925" y="3865500"/>
                <a:ext cx="51375" cy="30275"/>
              </a:xfrm>
              <a:custGeom>
                <a:avLst/>
                <a:gdLst/>
                <a:ahLst/>
                <a:cxnLst/>
                <a:rect l="l" t="t" r="r" b="b"/>
                <a:pathLst>
                  <a:path w="2055" h="1211" extrusionOk="0">
                    <a:moveTo>
                      <a:pt x="1302" y="1"/>
                    </a:moveTo>
                    <a:cubicBezTo>
                      <a:pt x="1210" y="24"/>
                      <a:pt x="1119" y="46"/>
                      <a:pt x="1028" y="69"/>
                    </a:cubicBezTo>
                    <a:cubicBezTo>
                      <a:pt x="913" y="92"/>
                      <a:pt x="799" y="115"/>
                      <a:pt x="708" y="161"/>
                    </a:cubicBezTo>
                    <a:cubicBezTo>
                      <a:pt x="640" y="183"/>
                      <a:pt x="548" y="229"/>
                      <a:pt x="457" y="298"/>
                    </a:cubicBezTo>
                    <a:cubicBezTo>
                      <a:pt x="388" y="343"/>
                      <a:pt x="297" y="412"/>
                      <a:pt x="229" y="480"/>
                    </a:cubicBezTo>
                    <a:cubicBezTo>
                      <a:pt x="137" y="571"/>
                      <a:pt x="92" y="663"/>
                      <a:pt x="46" y="754"/>
                    </a:cubicBezTo>
                    <a:cubicBezTo>
                      <a:pt x="46" y="777"/>
                      <a:pt x="46" y="823"/>
                      <a:pt x="46" y="845"/>
                    </a:cubicBezTo>
                    <a:cubicBezTo>
                      <a:pt x="23" y="868"/>
                      <a:pt x="23" y="868"/>
                      <a:pt x="23" y="891"/>
                    </a:cubicBezTo>
                    <a:cubicBezTo>
                      <a:pt x="23" y="914"/>
                      <a:pt x="0" y="937"/>
                      <a:pt x="0" y="982"/>
                    </a:cubicBezTo>
                    <a:cubicBezTo>
                      <a:pt x="0" y="1005"/>
                      <a:pt x="23" y="1028"/>
                      <a:pt x="46" y="1051"/>
                    </a:cubicBezTo>
                    <a:cubicBezTo>
                      <a:pt x="92" y="1096"/>
                      <a:pt x="137" y="1142"/>
                      <a:pt x="229" y="1165"/>
                    </a:cubicBezTo>
                    <a:cubicBezTo>
                      <a:pt x="274" y="1188"/>
                      <a:pt x="320" y="1188"/>
                      <a:pt x="366" y="1188"/>
                    </a:cubicBezTo>
                    <a:cubicBezTo>
                      <a:pt x="434" y="1211"/>
                      <a:pt x="548" y="1211"/>
                      <a:pt x="640" y="1211"/>
                    </a:cubicBezTo>
                    <a:lnTo>
                      <a:pt x="685" y="1211"/>
                    </a:lnTo>
                    <a:cubicBezTo>
                      <a:pt x="891" y="1211"/>
                      <a:pt x="1073" y="1165"/>
                      <a:pt x="1233" y="1074"/>
                    </a:cubicBezTo>
                    <a:cubicBezTo>
                      <a:pt x="1302" y="1051"/>
                      <a:pt x="1370" y="1005"/>
                      <a:pt x="1461" y="959"/>
                    </a:cubicBezTo>
                    <a:cubicBezTo>
                      <a:pt x="1530" y="914"/>
                      <a:pt x="1598" y="868"/>
                      <a:pt x="1667" y="800"/>
                    </a:cubicBezTo>
                    <a:cubicBezTo>
                      <a:pt x="1735" y="754"/>
                      <a:pt x="1804" y="708"/>
                      <a:pt x="1872" y="640"/>
                    </a:cubicBezTo>
                    <a:cubicBezTo>
                      <a:pt x="1895" y="617"/>
                      <a:pt x="1918" y="594"/>
                      <a:pt x="1941" y="571"/>
                    </a:cubicBezTo>
                    <a:cubicBezTo>
                      <a:pt x="1986" y="526"/>
                      <a:pt x="2009" y="480"/>
                      <a:pt x="2032" y="412"/>
                    </a:cubicBezTo>
                    <a:cubicBezTo>
                      <a:pt x="2055" y="298"/>
                      <a:pt x="2009" y="183"/>
                      <a:pt x="1918" y="138"/>
                    </a:cubicBezTo>
                    <a:cubicBezTo>
                      <a:pt x="1872" y="92"/>
                      <a:pt x="1804" y="69"/>
                      <a:pt x="1735" y="69"/>
                    </a:cubicBezTo>
                    <a:lnTo>
                      <a:pt x="1712" y="46"/>
                    </a:lnTo>
                    <a:cubicBezTo>
                      <a:pt x="1690" y="46"/>
                      <a:pt x="1690" y="46"/>
                      <a:pt x="1644" y="24"/>
                    </a:cubicBezTo>
                    <a:lnTo>
                      <a:pt x="1598" y="24"/>
                    </a:lnTo>
                    <a:cubicBezTo>
                      <a:pt x="1553" y="1"/>
                      <a:pt x="1507" y="1"/>
                      <a:pt x="14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7853;p34">
                <a:extLst>
                  <a:ext uri="{FF2B5EF4-FFF2-40B4-BE49-F238E27FC236}">
                    <a16:creationId xmlns:a16="http://schemas.microsoft.com/office/drawing/2014/main" id="{22B8E4F2-3670-A282-E76D-1DE8DB1A851E}"/>
                  </a:ext>
                </a:extLst>
              </p:cNvPr>
              <p:cNvSpPr/>
              <p:nvPr/>
            </p:nvSpPr>
            <p:spPr>
              <a:xfrm>
                <a:off x="5580375" y="3356500"/>
                <a:ext cx="603750" cy="712175"/>
              </a:xfrm>
              <a:custGeom>
                <a:avLst/>
                <a:gdLst/>
                <a:ahLst/>
                <a:cxnLst/>
                <a:rect l="l" t="t" r="r" b="b"/>
                <a:pathLst>
                  <a:path w="24150" h="28487" extrusionOk="0">
                    <a:moveTo>
                      <a:pt x="14403" y="20361"/>
                    </a:moveTo>
                    <a:cubicBezTo>
                      <a:pt x="14449" y="20361"/>
                      <a:pt x="14495" y="20361"/>
                      <a:pt x="14540" y="20384"/>
                    </a:cubicBezTo>
                    <a:lnTo>
                      <a:pt x="14586" y="20384"/>
                    </a:lnTo>
                    <a:cubicBezTo>
                      <a:pt x="14632" y="20406"/>
                      <a:pt x="14632" y="20406"/>
                      <a:pt x="14654" y="20406"/>
                    </a:cubicBezTo>
                    <a:lnTo>
                      <a:pt x="14677" y="20429"/>
                    </a:lnTo>
                    <a:cubicBezTo>
                      <a:pt x="14746" y="20429"/>
                      <a:pt x="14814" y="20452"/>
                      <a:pt x="14860" y="20498"/>
                    </a:cubicBezTo>
                    <a:cubicBezTo>
                      <a:pt x="14951" y="20543"/>
                      <a:pt x="14997" y="20658"/>
                      <a:pt x="14974" y="20772"/>
                    </a:cubicBezTo>
                    <a:cubicBezTo>
                      <a:pt x="14951" y="20840"/>
                      <a:pt x="14928" y="20886"/>
                      <a:pt x="14883" y="20931"/>
                    </a:cubicBezTo>
                    <a:cubicBezTo>
                      <a:pt x="14860" y="20954"/>
                      <a:pt x="14837" y="20977"/>
                      <a:pt x="14814" y="21000"/>
                    </a:cubicBezTo>
                    <a:cubicBezTo>
                      <a:pt x="14746" y="21068"/>
                      <a:pt x="14677" y="21114"/>
                      <a:pt x="14609" y="21160"/>
                    </a:cubicBezTo>
                    <a:cubicBezTo>
                      <a:pt x="14540" y="21228"/>
                      <a:pt x="14472" y="21274"/>
                      <a:pt x="14403" y="21319"/>
                    </a:cubicBezTo>
                    <a:cubicBezTo>
                      <a:pt x="14312" y="21365"/>
                      <a:pt x="14244" y="21411"/>
                      <a:pt x="14175" y="21434"/>
                    </a:cubicBezTo>
                    <a:cubicBezTo>
                      <a:pt x="14015" y="21525"/>
                      <a:pt x="13833" y="21571"/>
                      <a:pt x="13627" y="21571"/>
                    </a:cubicBezTo>
                    <a:lnTo>
                      <a:pt x="13582" y="21571"/>
                    </a:lnTo>
                    <a:cubicBezTo>
                      <a:pt x="13490" y="21571"/>
                      <a:pt x="13376" y="21571"/>
                      <a:pt x="13308" y="21548"/>
                    </a:cubicBezTo>
                    <a:cubicBezTo>
                      <a:pt x="13262" y="21548"/>
                      <a:pt x="13216" y="21548"/>
                      <a:pt x="13171" y="21525"/>
                    </a:cubicBezTo>
                    <a:cubicBezTo>
                      <a:pt x="13102" y="21502"/>
                      <a:pt x="13034" y="21456"/>
                      <a:pt x="12988" y="21411"/>
                    </a:cubicBezTo>
                    <a:cubicBezTo>
                      <a:pt x="12965" y="21388"/>
                      <a:pt x="12942" y="21365"/>
                      <a:pt x="12942" y="21342"/>
                    </a:cubicBezTo>
                    <a:cubicBezTo>
                      <a:pt x="12942" y="21297"/>
                      <a:pt x="12965" y="21274"/>
                      <a:pt x="12965" y="21251"/>
                    </a:cubicBezTo>
                    <a:cubicBezTo>
                      <a:pt x="12965" y="21228"/>
                      <a:pt x="12965" y="21228"/>
                      <a:pt x="12988" y="21205"/>
                    </a:cubicBezTo>
                    <a:cubicBezTo>
                      <a:pt x="12988" y="21183"/>
                      <a:pt x="12988" y="21137"/>
                      <a:pt x="12988" y="21114"/>
                    </a:cubicBezTo>
                    <a:cubicBezTo>
                      <a:pt x="13034" y="21023"/>
                      <a:pt x="13079" y="20931"/>
                      <a:pt x="13171" y="20840"/>
                    </a:cubicBezTo>
                    <a:cubicBezTo>
                      <a:pt x="13239" y="20772"/>
                      <a:pt x="13330" y="20703"/>
                      <a:pt x="13399" y="20658"/>
                    </a:cubicBezTo>
                    <a:cubicBezTo>
                      <a:pt x="13490" y="20589"/>
                      <a:pt x="13582" y="20543"/>
                      <a:pt x="13650" y="20521"/>
                    </a:cubicBezTo>
                    <a:cubicBezTo>
                      <a:pt x="13741" y="20475"/>
                      <a:pt x="13855" y="20452"/>
                      <a:pt x="13970" y="20429"/>
                    </a:cubicBezTo>
                    <a:cubicBezTo>
                      <a:pt x="14061" y="20406"/>
                      <a:pt x="14152" y="20384"/>
                      <a:pt x="14244" y="20361"/>
                    </a:cubicBezTo>
                    <a:close/>
                    <a:moveTo>
                      <a:pt x="17028" y="1"/>
                    </a:moveTo>
                    <a:cubicBezTo>
                      <a:pt x="16868" y="24"/>
                      <a:pt x="16731" y="46"/>
                      <a:pt x="16572" y="92"/>
                    </a:cubicBezTo>
                    <a:lnTo>
                      <a:pt x="16526" y="115"/>
                    </a:lnTo>
                    <a:cubicBezTo>
                      <a:pt x="16389" y="138"/>
                      <a:pt x="16252" y="183"/>
                      <a:pt x="16115" y="229"/>
                    </a:cubicBezTo>
                    <a:lnTo>
                      <a:pt x="16024" y="252"/>
                    </a:lnTo>
                    <a:cubicBezTo>
                      <a:pt x="15818" y="297"/>
                      <a:pt x="15659" y="343"/>
                      <a:pt x="15499" y="389"/>
                    </a:cubicBezTo>
                    <a:cubicBezTo>
                      <a:pt x="15385" y="412"/>
                      <a:pt x="15293" y="434"/>
                      <a:pt x="15202" y="434"/>
                    </a:cubicBezTo>
                    <a:cubicBezTo>
                      <a:pt x="15111" y="457"/>
                      <a:pt x="15042" y="480"/>
                      <a:pt x="14974" y="480"/>
                    </a:cubicBezTo>
                    <a:cubicBezTo>
                      <a:pt x="14791" y="526"/>
                      <a:pt x="14609" y="571"/>
                      <a:pt x="14449" y="617"/>
                    </a:cubicBezTo>
                    <a:cubicBezTo>
                      <a:pt x="14289" y="663"/>
                      <a:pt x="14107" y="708"/>
                      <a:pt x="13924" y="754"/>
                    </a:cubicBezTo>
                    <a:lnTo>
                      <a:pt x="13764" y="800"/>
                    </a:lnTo>
                    <a:cubicBezTo>
                      <a:pt x="13627" y="822"/>
                      <a:pt x="13513" y="845"/>
                      <a:pt x="13399" y="868"/>
                    </a:cubicBezTo>
                    <a:cubicBezTo>
                      <a:pt x="13330" y="891"/>
                      <a:pt x="13262" y="914"/>
                      <a:pt x="13194" y="937"/>
                    </a:cubicBezTo>
                    <a:lnTo>
                      <a:pt x="13148" y="937"/>
                    </a:lnTo>
                    <a:cubicBezTo>
                      <a:pt x="13079" y="959"/>
                      <a:pt x="13034" y="982"/>
                      <a:pt x="12965" y="982"/>
                    </a:cubicBezTo>
                    <a:lnTo>
                      <a:pt x="12942" y="1005"/>
                    </a:lnTo>
                    <a:lnTo>
                      <a:pt x="12874" y="1005"/>
                    </a:lnTo>
                    <a:cubicBezTo>
                      <a:pt x="12691" y="1051"/>
                      <a:pt x="12509" y="1119"/>
                      <a:pt x="12326" y="1165"/>
                    </a:cubicBezTo>
                    <a:cubicBezTo>
                      <a:pt x="12258" y="1188"/>
                      <a:pt x="12189" y="1210"/>
                      <a:pt x="12121" y="1233"/>
                    </a:cubicBezTo>
                    <a:lnTo>
                      <a:pt x="12052" y="1233"/>
                    </a:lnTo>
                    <a:lnTo>
                      <a:pt x="11984" y="1256"/>
                    </a:lnTo>
                    <a:cubicBezTo>
                      <a:pt x="11938" y="1279"/>
                      <a:pt x="11870" y="1302"/>
                      <a:pt x="11824" y="1302"/>
                    </a:cubicBezTo>
                    <a:cubicBezTo>
                      <a:pt x="11733" y="1325"/>
                      <a:pt x="11641" y="1347"/>
                      <a:pt x="11550" y="1370"/>
                    </a:cubicBezTo>
                    <a:cubicBezTo>
                      <a:pt x="11482" y="1393"/>
                      <a:pt x="11390" y="1416"/>
                      <a:pt x="11299" y="1439"/>
                    </a:cubicBezTo>
                    <a:cubicBezTo>
                      <a:pt x="11208" y="1462"/>
                      <a:pt x="11094" y="1507"/>
                      <a:pt x="10979" y="1530"/>
                    </a:cubicBezTo>
                    <a:lnTo>
                      <a:pt x="10774" y="1576"/>
                    </a:lnTo>
                    <a:lnTo>
                      <a:pt x="10683" y="1598"/>
                    </a:lnTo>
                    <a:lnTo>
                      <a:pt x="10591" y="1621"/>
                    </a:lnTo>
                    <a:lnTo>
                      <a:pt x="10500" y="1644"/>
                    </a:lnTo>
                    <a:cubicBezTo>
                      <a:pt x="10455" y="1667"/>
                      <a:pt x="10409" y="1667"/>
                      <a:pt x="10363" y="1690"/>
                    </a:cubicBezTo>
                    <a:lnTo>
                      <a:pt x="10340" y="1690"/>
                    </a:lnTo>
                    <a:lnTo>
                      <a:pt x="10249" y="1713"/>
                    </a:lnTo>
                    <a:cubicBezTo>
                      <a:pt x="10044" y="1781"/>
                      <a:pt x="9861" y="1827"/>
                      <a:pt x="9678" y="1872"/>
                    </a:cubicBezTo>
                    <a:cubicBezTo>
                      <a:pt x="9564" y="1895"/>
                      <a:pt x="9427" y="1918"/>
                      <a:pt x="9313" y="1964"/>
                    </a:cubicBezTo>
                    <a:lnTo>
                      <a:pt x="9131" y="2009"/>
                    </a:lnTo>
                    <a:cubicBezTo>
                      <a:pt x="8948" y="2055"/>
                      <a:pt x="8743" y="2101"/>
                      <a:pt x="8560" y="2146"/>
                    </a:cubicBezTo>
                    <a:cubicBezTo>
                      <a:pt x="8514" y="2169"/>
                      <a:pt x="8469" y="2169"/>
                      <a:pt x="8423" y="2192"/>
                    </a:cubicBezTo>
                    <a:lnTo>
                      <a:pt x="8355" y="2215"/>
                    </a:lnTo>
                    <a:cubicBezTo>
                      <a:pt x="8218" y="2238"/>
                      <a:pt x="8104" y="2260"/>
                      <a:pt x="8012" y="2283"/>
                    </a:cubicBezTo>
                    <a:lnTo>
                      <a:pt x="7875" y="2329"/>
                    </a:lnTo>
                    <a:cubicBezTo>
                      <a:pt x="7715" y="2375"/>
                      <a:pt x="7579" y="2397"/>
                      <a:pt x="7442" y="2443"/>
                    </a:cubicBezTo>
                    <a:lnTo>
                      <a:pt x="7099" y="2534"/>
                    </a:lnTo>
                    <a:lnTo>
                      <a:pt x="6917" y="2580"/>
                    </a:lnTo>
                    <a:cubicBezTo>
                      <a:pt x="6780" y="2626"/>
                      <a:pt x="6620" y="2671"/>
                      <a:pt x="6483" y="2694"/>
                    </a:cubicBezTo>
                    <a:lnTo>
                      <a:pt x="6369" y="2740"/>
                    </a:lnTo>
                    <a:cubicBezTo>
                      <a:pt x="6255" y="2763"/>
                      <a:pt x="6118" y="2808"/>
                      <a:pt x="6004" y="2831"/>
                    </a:cubicBezTo>
                    <a:cubicBezTo>
                      <a:pt x="5912" y="2854"/>
                      <a:pt x="5821" y="2900"/>
                      <a:pt x="5730" y="2922"/>
                    </a:cubicBezTo>
                    <a:lnTo>
                      <a:pt x="5661" y="2945"/>
                    </a:lnTo>
                    <a:lnTo>
                      <a:pt x="5524" y="2991"/>
                    </a:lnTo>
                    <a:lnTo>
                      <a:pt x="5501" y="2991"/>
                    </a:lnTo>
                    <a:cubicBezTo>
                      <a:pt x="5433" y="3014"/>
                      <a:pt x="5342" y="3036"/>
                      <a:pt x="5273" y="3059"/>
                    </a:cubicBezTo>
                    <a:lnTo>
                      <a:pt x="5228" y="3059"/>
                    </a:lnTo>
                    <a:cubicBezTo>
                      <a:pt x="5136" y="3105"/>
                      <a:pt x="5022" y="3128"/>
                      <a:pt x="4931" y="3151"/>
                    </a:cubicBezTo>
                    <a:lnTo>
                      <a:pt x="4680" y="3242"/>
                    </a:lnTo>
                    <a:cubicBezTo>
                      <a:pt x="4566" y="3265"/>
                      <a:pt x="4451" y="3310"/>
                      <a:pt x="4315" y="3333"/>
                    </a:cubicBezTo>
                    <a:lnTo>
                      <a:pt x="4109" y="3402"/>
                    </a:lnTo>
                    <a:cubicBezTo>
                      <a:pt x="3995" y="3447"/>
                      <a:pt x="3904" y="3470"/>
                      <a:pt x="3790" y="3493"/>
                    </a:cubicBezTo>
                    <a:lnTo>
                      <a:pt x="3675" y="3539"/>
                    </a:lnTo>
                    <a:lnTo>
                      <a:pt x="3516" y="3584"/>
                    </a:lnTo>
                    <a:cubicBezTo>
                      <a:pt x="3470" y="3607"/>
                      <a:pt x="3424" y="3607"/>
                      <a:pt x="3379" y="3630"/>
                    </a:cubicBezTo>
                    <a:cubicBezTo>
                      <a:pt x="3333" y="3630"/>
                      <a:pt x="3287" y="3653"/>
                      <a:pt x="3242" y="3653"/>
                    </a:cubicBezTo>
                    <a:cubicBezTo>
                      <a:pt x="3105" y="3698"/>
                      <a:pt x="2991" y="3721"/>
                      <a:pt x="2854" y="3767"/>
                    </a:cubicBezTo>
                    <a:lnTo>
                      <a:pt x="2694" y="3813"/>
                    </a:lnTo>
                    <a:lnTo>
                      <a:pt x="2603" y="3835"/>
                    </a:lnTo>
                    <a:lnTo>
                      <a:pt x="2557" y="3858"/>
                    </a:lnTo>
                    <a:cubicBezTo>
                      <a:pt x="2420" y="3881"/>
                      <a:pt x="2283" y="3927"/>
                      <a:pt x="2146" y="3949"/>
                    </a:cubicBezTo>
                    <a:cubicBezTo>
                      <a:pt x="1963" y="3995"/>
                      <a:pt x="1781" y="4041"/>
                      <a:pt x="1598" y="4086"/>
                    </a:cubicBezTo>
                    <a:lnTo>
                      <a:pt x="1530" y="4109"/>
                    </a:lnTo>
                    <a:lnTo>
                      <a:pt x="1461" y="4132"/>
                    </a:lnTo>
                    <a:cubicBezTo>
                      <a:pt x="1439" y="4086"/>
                      <a:pt x="1393" y="4086"/>
                      <a:pt x="1347" y="4086"/>
                    </a:cubicBezTo>
                    <a:lnTo>
                      <a:pt x="1256" y="4086"/>
                    </a:lnTo>
                    <a:cubicBezTo>
                      <a:pt x="1233" y="4109"/>
                      <a:pt x="1187" y="4109"/>
                      <a:pt x="1142" y="4132"/>
                    </a:cubicBezTo>
                    <a:cubicBezTo>
                      <a:pt x="1096" y="4132"/>
                      <a:pt x="1073" y="4132"/>
                      <a:pt x="1028" y="4155"/>
                    </a:cubicBezTo>
                    <a:lnTo>
                      <a:pt x="1005" y="4155"/>
                    </a:lnTo>
                    <a:cubicBezTo>
                      <a:pt x="982" y="4155"/>
                      <a:pt x="959" y="4155"/>
                      <a:pt x="914" y="4178"/>
                    </a:cubicBezTo>
                    <a:lnTo>
                      <a:pt x="868" y="4178"/>
                    </a:lnTo>
                    <a:lnTo>
                      <a:pt x="822" y="4201"/>
                    </a:lnTo>
                    <a:cubicBezTo>
                      <a:pt x="777" y="4201"/>
                      <a:pt x="731" y="4223"/>
                      <a:pt x="685" y="4223"/>
                    </a:cubicBezTo>
                    <a:lnTo>
                      <a:pt x="617" y="4223"/>
                    </a:lnTo>
                    <a:lnTo>
                      <a:pt x="594" y="4246"/>
                    </a:lnTo>
                    <a:lnTo>
                      <a:pt x="503" y="4246"/>
                    </a:lnTo>
                    <a:cubicBezTo>
                      <a:pt x="389" y="4269"/>
                      <a:pt x="274" y="4292"/>
                      <a:pt x="183" y="4337"/>
                    </a:cubicBezTo>
                    <a:cubicBezTo>
                      <a:pt x="137" y="4360"/>
                      <a:pt x="92" y="4406"/>
                      <a:pt x="69" y="4429"/>
                    </a:cubicBezTo>
                    <a:cubicBezTo>
                      <a:pt x="23" y="4497"/>
                      <a:pt x="1" y="4566"/>
                      <a:pt x="23" y="4657"/>
                    </a:cubicBezTo>
                    <a:cubicBezTo>
                      <a:pt x="46" y="4703"/>
                      <a:pt x="46" y="4748"/>
                      <a:pt x="69" y="4794"/>
                    </a:cubicBezTo>
                    <a:cubicBezTo>
                      <a:pt x="69" y="4817"/>
                      <a:pt x="92" y="4862"/>
                      <a:pt x="92" y="4885"/>
                    </a:cubicBezTo>
                    <a:cubicBezTo>
                      <a:pt x="115" y="4931"/>
                      <a:pt x="115" y="4999"/>
                      <a:pt x="137" y="5045"/>
                    </a:cubicBezTo>
                    <a:lnTo>
                      <a:pt x="160" y="5136"/>
                    </a:lnTo>
                    <a:cubicBezTo>
                      <a:pt x="160" y="5205"/>
                      <a:pt x="183" y="5251"/>
                      <a:pt x="206" y="5296"/>
                    </a:cubicBezTo>
                    <a:lnTo>
                      <a:pt x="229" y="5410"/>
                    </a:lnTo>
                    <a:lnTo>
                      <a:pt x="229" y="5433"/>
                    </a:lnTo>
                    <a:lnTo>
                      <a:pt x="252" y="5524"/>
                    </a:lnTo>
                    <a:lnTo>
                      <a:pt x="274" y="5639"/>
                    </a:lnTo>
                    <a:lnTo>
                      <a:pt x="343" y="5867"/>
                    </a:lnTo>
                    <a:lnTo>
                      <a:pt x="343" y="5912"/>
                    </a:lnTo>
                    <a:cubicBezTo>
                      <a:pt x="366" y="6004"/>
                      <a:pt x="411" y="6118"/>
                      <a:pt x="434" y="6209"/>
                    </a:cubicBezTo>
                    <a:lnTo>
                      <a:pt x="457" y="6255"/>
                    </a:lnTo>
                    <a:cubicBezTo>
                      <a:pt x="480" y="6323"/>
                      <a:pt x="480" y="6369"/>
                      <a:pt x="503" y="6437"/>
                    </a:cubicBezTo>
                    <a:cubicBezTo>
                      <a:pt x="548" y="6574"/>
                      <a:pt x="571" y="6711"/>
                      <a:pt x="617" y="6871"/>
                    </a:cubicBezTo>
                    <a:lnTo>
                      <a:pt x="617" y="6940"/>
                    </a:lnTo>
                    <a:cubicBezTo>
                      <a:pt x="662" y="7122"/>
                      <a:pt x="708" y="7282"/>
                      <a:pt x="754" y="7465"/>
                    </a:cubicBezTo>
                    <a:cubicBezTo>
                      <a:pt x="799" y="7602"/>
                      <a:pt x="845" y="7738"/>
                      <a:pt x="891" y="7875"/>
                    </a:cubicBezTo>
                    <a:lnTo>
                      <a:pt x="914" y="8012"/>
                    </a:lnTo>
                    <a:cubicBezTo>
                      <a:pt x="936" y="8081"/>
                      <a:pt x="959" y="8149"/>
                      <a:pt x="982" y="8218"/>
                    </a:cubicBezTo>
                    <a:cubicBezTo>
                      <a:pt x="1005" y="8355"/>
                      <a:pt x="1050" y="8469"/>
                      <a:pt x="1073" y="8583"/>
                    </a:cubicBezTo>
                    <a:lnTo>
                      <a:pt x="1119" y="8674"/>
                    </a:lnTo>
                    <a:cubicBezTo>
                      <a:pt x="1142" y="8743"/>
                      <a:pt x="1142" y="8811"/>
                      <a:pt x="1165" y="8880"/>
                    </a:cubicBezTo>
                    <a:lnTo>
                      <a:pt x="1210" y="9017"/>
                    </a:lnTo>
                    <a:lnTo>
                      <a:pt x="1233" y="9154"/>
                    </a:lnTo>
                    <a:cubicBezTo>
                      <a:pt x="1256" y="9222"/>
                      <a:pt x="1279" y="9268"/>
                      <a:pt x="1279" y="9336"/>
                    </a:cubicBezTo>
                    <a:lnTo>
                      <a:pt x="1302" y="9382"/>
                    </a:lnTo>
                    <a:cubicBezTo>
                      <a:pt x="1324" y="9496"/>
                      <a:pt x="1370" y="9610"/>
                      <a:pt x="1393" y="9724"/>
                    </a:cubicBezTo>
                    <a:cubicBezTo>
                      <a:pt x="1439" y="9930"/>
                      <a:pt x="1507" y="10112"/>
                      <a:pt x="1553" y="10318"/>
                    </a:cubicBezTo>
                    <a:cubicBezTo>
                      <a:pt x="1575" y="10409"/>
                      <a:pt x="1621" y="10523"/>
                      <a:pt x="1644" y="10637"/>
                    </a:cubicBezTo>
                    <a:lnTo>
                      <a:pt x="1644" y="10660"/>
                    </a:lnTo>
                    <a:cubicBezTo>
                      <a:pt x="1667" y="10729"/>
                      <a:pt x="1690" y="10797"/>
                      <a:pt x="1712" y="10888"/>
                    </a:cubicBezTo>
                    <a:cubicBezTo>
                      <a:pt x="1735" y="10980"/>
                      <a:pt x="1758" y="11094"/>
                      <a:pt x="1804" y="11208"/>
                    </a:cubicBezTo>
                    <a:lnTo>
                      <a:pt x="1872" y="11459"/>
                    </a:lnTo>
                    <a:cubicBezTo>
                      <a:pt x="1918" y="11642"/>
                      <a:pt x="1963" y="11847"/>
                      <a:pt x="2009" y="12052"/>
                    </a:cubicBezTo>
                    <a:lnTo>
                      <a:pt x="2055" y="12235"/>
                    </a:lnTo>
                    <a:lnTo>
                      <a:pt x="2100" y="12349"/>
                    </a:lnTo>
                    <a:cubicBezTo>
                      <a:pt x="2123" y="12440"/>
                      <a:pt x="2123" y="12532"/>
                      <a:pt x="2146" y="12623"/>
                    </a:cubicBezTo>
                    <a:cubicBezTo>
                      <a:pt x="2215" y="12806"/>
                      <a:pt x="2260" y="13011"/>
                      <a:pt x="2329" y="13217"/>
                    </a:cubicBezTo>
                    <a:cubicBezTo>
                      <a:pt x="2397" y="13399"/>
                      <a:pt x="2443" y="13605"/>
                      <a:pt x="2488" y="13787"/>
                    </a:cubicBezTo>
                    <a:cubicBezTo>
                      <a:pt x="2511" y="13924"/>
                      <a:pt x="2557" y="14038"/>
                      <a:pt x="2580" y="14175"/>
                    </a:cubicBezTo>
                    <a:lnTo>
                      <a:pt x="2648" y="14381"/>
                    </a:lnTo>
                    <a:cubicBezTo>
                      <a:pt x="2717" y="14586"/>
                      <a:pt x="2762" y="14791"/>
                      <a:pt x="2808" y="14997"/>
                    </a:cubicBezTo>
                    <a:lnTo>
                      <a:pt x="2831" y="15088"/>
                    </a:lnTo>
                    <a:lnTo>
                      <a:pt x="2899" y="15248"/>
                    </a:lnTo>
                    <a:cubicBezTo>
                      <a:pt x="2899" y="15316"/>
                      <a:pt x="2922" y="15362"/>
                      <a:pt x="2922" y="15408"/>
                    </a:cubicBezTo>
                    <a:cubicBezTo>
                      <a:pt x="2945" y="15453"/>
                      <a:pt x="2945" y="15499"/>
                      <a:pt x="2968" y="15545"/>
                    </a:cubicBezTo>
                    <a:cubicBezTo>
                      <a:pt x="3013" y="15750"/>
                      <a:pt x="3082" y="15956"/>
                      <a:pt x="3150" y="16161"/>
                    </a:cubicBezTo>
                    <a:lnTo>
                      <a:pt x="3150" y="16229"/>
                    </a:lnTo>
                    <a:cubicBezTo>
                      <a:pt x="3219" y="16389"/>
                      <a:pt x="3265" y="16549"/>
                      <a:pt x="3310" y="16709"/>
                    </a:cubicBezTo>
                    <a:lnTo>
                      <a:pt x="3333" y="16823"/>
                    </a:lnTo>
                    <a:cubicBezTo>
                      <a:pt x="3333" y="16891"/>
                      <a:pt x="3356" y="16960"/>
                      <a:pt x="3379" y="17006"/>
                    </a:cubicBezTo>
                    <a:lnTo>
                      <a:pt x="3424" y="17142"/>
                    </a:lnTo>
                    <a:cubicBezTo>
                      <a:pt x="3424" y="17211"/>
                      <a:pt x="3447" y="17257"/>
                      <a:pt x="3470" y="17302"/>
                    </a:cubicBezTo>
                    <a:lnTo>
                      <a:pt x="3516" y="17462"/>
                    </a:lnTo>
                    <a:cubicBezTo>
                      <a:pt x="3561" y="17599"/>
                      <a:pt x="3584" y="17736"/>
                      <a:pt x="3630" y="17896"/>
                    </a:cubicBezTo>
                    <a:cubicBezTo>
                      <a:pt x="3653" y="17964"/>
                      <a:pt x="3675" y="18055"/>
                      <a:pt x="3698" y="18147"/>
                    </a:cubicBezTo>
                    <a:cubicBezTo>
                      <a:pt x="3721" y="18261"/>
                      <a:pt x="3744" y="18375"/>
                      <a:pt x="3790" y="18489"/>
                    </a:cubicBezTo>
                    <a:cubicBezTo>
                      <a:pt x="3881" y="18832"/>
                      <a:pt x="3972" y="19220"/>
                      <a:pt x="4041" y="19516"/>
                    </a:cubicBezTo>
                    <a:lnTo>
                      <a:pt x="4086" y="19676"/>
                    </a:lnTo>
                    <a:cubicBezTo>
                      <a:pt x="4155" y="20018"/>
                      <a:pt x="4269" y="20406"/>
                      <a:pt x="4383" y="20840"/>
                    </a:cubicBezTo>
                    <a:cubicBezTo>
                      <a:pt x="4429" y="20954"/>
                      <a:pt x="4474" y="21091"/>
                      <a:pt x="4497" y="21228"/>
                    </a:cubicBezTo>
                    <a:lnTo>
                      <a:pt x="4520" y="21342"/>
                    </a:lnTo>
                    <a:lnTo>
                      <a:pt x="4543" y="21365"/>
                    </a:lnTo>
                    <a:cubicBezTo>
                      <a:pt x="4566" y="21434"/>
                      <a:pt x="4588" y="21525"/>
                      <a:pt x="4588" y="21616"/>
                    </a:cubicBezTo>
                    <a:cubicBezTo>
                      <a:pt x="4611" y="21662"/>
                      <a:pt x="4657" y="21708"/>
                      <a:pt x="4703" y="21753"/>
                    </a:cubicBezTo>
                    <a:cubicBezTo>
                      <a:pt x="4725" y="21799"/>
                      <a:pt x="4748" y="21844"/>
                      <a:pt x="4748" y="21913"/>
                    </a:cubicBezTo>
                    <a:lnTo>
                      <a:pt x="4771" y="21981"/>
                    </a:lnTo>
                    <a:lnTo>
                      <a:pt x="4794" y="22027"/>
                    </a:lnTo>
                    <a:lnTo>
                      <a:pt x="4817" y="22096"/>
                    </a:lnTo>
                    <a:lnTo>
                      <a:pt x="4817" y="22118"/>
                    </a:lnTo>
                    <a:cubicBezTo>
                      <a:pt x="4862" y="22255"/>
                      <a:pt x="4885" y="22392"/>
                      <a:pt x="4931" y="22529"/>
                    </a:cubicBezTo>
                    <a:lnTo>
                      <a:pt x="4931" y="22552"/>
                    </a:lnTo>
                    <a:cubicBezTo>
                      <a:pt x="4931" y="22575"/>
                      <a:pt x="4931" y="22598"/>
                      <a:pt x="4954" y="22621"/>
                    </a:cubicBezTo>
                    <a:lnTo>
                      <a:pt x="4954" y="22689"/>
                    </a:lnTo>
                    <a:cubicBezTo>
                      <a:pt x="4999" y="22849"/>
                      <a:pt x="5022" y="23031"/>
                      <a:pt x="5091" y="23191"/>
                    </a:cubicBezTo>
                    <a:cubicBezTo>
                      <a:pt x="5113" y="23282"/>
                      <a:pt x="5136" y="23374"/>
                      <a:pt x="5159" y="23465"/>
                    </a:cubicBezTo>
                    <a:lnTo>
                      <a:pt x="5205" y="23670"/>
                    </a:lnTo>
                    <a:cubicBezTo>
                      <a:pt x="5296" y="23944"/>
                      <a:pt x="5364" y="24218"/>
                      <a:pt x="5433" y="24492"/>
                    </a:cubicBezTo>
                    <a:lnTo>
                      <a:pt x="5479" y="24720"/>
                    </a:lnTo>
                    <a:cubicBezTo>
                      <a:pt x="5501" y="24789"/>
                      <a:pt x="5524" y="24880"/>
                      <a:pt x="5547" y="24949"/>
                    </a:cubicBezTo>
                    <a:lnTo>
                      <a:pt x="5547" y="24926"/>
                    </a:lnTo>
                    <a:cubicBezTo>
                      <a:pt x="5570" y="25086"/>
                      <a:pt x="5616" y="25245"/>
                      <a:pt x="5684" y="25428"/>
                    </a:cubicBezTo>
                    <a:lnTo>
                      <a:pt x="5684" y="25474"/>
                    </a:lnTo>
                    <a:cubicBezTo>
                      <a:pt x="5730" y="25633"/>
                      <a:pt x="5775" y="25770"/>
                      <a:pt x="5821" y="25930"/>
                    </a:cubicBezTo>
                    <a:lnTo>
                      <a:pt x="5867" y="26021"/>
                    </a:lnTo>
                    <a:cubicBezTo>
                      <a:pt x="5867" y="26067"/>
                      <a:pt x="5889" y="26113"/>
                      <a:pt x="5889" y="26158"/>
                    </a:cubicBezTo>
                    <a:lnTo>
                      <a:pt x="5935" y="26273"/>
                    </a:lnTo>
                    <a:lnTo>
                      <a:pt x="5958" y="26410"/>
                    </a:lnTo>
                    <a:cubicBezTo>
                      <a:pt x="5981" y="26478"/>
                      <a:pt x="6004" y="26569"/>
                      <a:pt x="6026" y="26661"/>
                    </a:cubicBezTo>
                    <a:cubicBezTo>
                      <a:pt x="6049" y="26729"/>
                      <a:pt x="6072" y="26798"/>
                      <a:pt x="6095" y="26889"/>
                    </a:cubicBezTo>
                    <a:lnTo>
                      <a:pt x="6141" y="27071"/>
                    </a:lnTo>
                    <a:lnTo>
                      <a:pt x="6209" y="27277"/>
                    </a:lnTo>
                    <a:lnTo>
                      <a:pt x="6232" y="27323"/>
                    </a:lnTo>
                    <a:cubicBezTo>
                      <a:pt x="6255" y="27437"/>
                      <a:pt x="6277" y="27551"/>
                      <a:pt x="6323" y="27665"/>
                    </a:cubicBezTo>
                    <a:lnTo>
                      <a:pt x="6346" y="27779"/>
                    </a:lnTo>
                    <a:cubicBezTo>
                      <a:pt x="6346" y="27848"/>
                      <a:pt x="6369" y="27939"/>
                      <a:pt x="6392" y="28007"/>
                    </a:cubicBezTo>
                    <a:lnTo>
                      <a:pt x="6414" y="28076"/>
                    </a:lnTo>
                    <a:lnTo>
                      <a:pt x="6414" y="28121"/>
                    </a:lnTo>
                    <a:cubicBezTo>
                      <a:pt x="6414" y="28167"/>
                      <a:pt x="6437" y="28213"/>
                      <a:pt x="6437" y="28236"/>
                    </a:cubicBezTo>
                    <a:cubicBezTo>
                      <a:pt x="6460" y="28304"/>
                      <a:pt x="6460" y="28350"/>
                      <a:pt x="6506" y="28372"/>
                    </a:cubicBezTo>
                    <a:cubicBezTo>
                      <a:pt x="6506" y="28395"/>
                      <a:pt x="6529" y="28418"/>
                      <a:pt x="6551" y="28441"/>
                    </a:cubicBezTo>
                    <a:cubicBezTo>
                      <a:pt x="6574" y="28464"/>
                      <a:pt x="6620" y="28487"/>
                      <a:pt x="6666" y="28487"/>
                    </a:cubicBezTo>
                    <a:lnTo>
                      <a:pt x="6688" y="28487"/>
                    </a:lnTo>
                    <a:cubicBezTo>
                      <a:pt x="6757" y="28487"/>
                      <a:pt x="6825" y="28464"/>
                      <a:pt x="6871" y="28464"/>
                    </a:cubicBezTo>
                    <a:lnTo>
                      <a:pt x="6939" y="28441"/>
                    </a:lnTo>
                    <a:cubicBezTo>
                      <a:pt x="7054" y="28418"/>
                      <a:pt x="7145" y="28395"/>
                      <a:pt x="7259" y="28372"/>
                    </a:cubicBezTo>
                    <a:lnTo>
                      <a:pt x="7327" y="28350"/>
                    </a:lnTo>
                    <a:lnTo>
                      <a:pt x="7350" y="28350"/>
                    </a:lnTo>
                    <a:cubicBezTo>
                      <a:pt x="7419" y="28327"/>
                      <a:pt x="7464" y="28304"/>
                      <a:pt x="7533" y="28304"/>
                    </a:cubicBezTo>
                    <a:cubicBezTo>
                      <a:pt x="7624" y="28258"/>
                      <a:pt x="7715" y="28236"/>
                      <a:pt x="7807" y="28213"/>
                    </a:cubicBezTo>
                    <a:cubicBezTo>
                      <a:pt x="7989" y="28167"/>
                      <a:pt x="8172" y="28121"/>
                      <a:pt x="8355" y="28076"/>
                    </a:cubicBezTo>
                    <a:cubicBezTo>
                      <a:pt x="8469" y="28030"/>
                      <a:pt x="8583" y="28007"/>
                      <a:pt x="8697" y="27962"/>
                    </a:cubicBezTo>
                    <a:lnTo>
                      <a:pt x="8880" y="27916"/>
                    </a:lnTo>
                    <a:lnTo>
                      <a:pt x="9062" y="27848"/>
                    </a:lnTo>
                    <a:cubicBezTo>
                      <a:pt x="9176" y="27825"/>
                      <a:pt x="9313" y="27779"/>
                      <a:pt x="9427" y="27756"/>
                    </a:cubicBezTo>
                    <a:cubicBezTo>
                      <a:pt x="9610" y="27688"/>
                      <a:pt x="9793" y="27642"/>
                      <a:pt x="9975" y="27596"/>
                    </a:cubicBezTo>
                    <a:cubicBezTo>
                      <a:pt x="10272" y="27505"/>
                      <a:pt x="10614" y="27414"/>
                      <a:pt x="11025" y="27323"/>
                    </a:cubicBezTo>
                    <a:cubicBezTo>
                      <a:pt x="11162" y="27300"/>
                      <a:pt x="11299" y="27254"/>
                      <a:pt x="11436" y="27208"/>
                    </a:cubicBezTo>
                    <a:lnTo>
                      <a:pt x="11573" y="27186"/>
                    </a:lnTo>
                    <a:lnTo>
                      <a:pt x="11778" y="27117"/>
                    </a:lnTo>
                    <a:cubicBezTo>
                      <a:pt x="11893" y="27094"/>
                      <a:pt x="11984" y="27071"/>
                      <a:pt x="12098" y="27026"/>
                    </a:cubicBezTo>
                    <a:cubicBezTo>
                      <a:pt x="12258" y="26980"/>
                      <a:pt x="12440" y="26935"/>
                      <a:pt x="12623" y="26889"/>
                    </a:cubicBezTo>
                    <a:cubicBezTo>
                      <a:pt x="12851" y="26843"/>
                      <a:pt x="13034" y="26798"/>
                      <a:pt x="13171" y="26775"/>
                    </a:cubicBezTo>
                    <a:cubicBezTo>
                      <a:pt x="13376" y="26729"/>
                      <a:pt x="13582" y="26683"/>
                      <a:pt x="13764" y="26638"/>
                    </a:cubicBezTo>
                    <a:lnTo>
                      <a:pt x="13901" y="26592"/>
                    </a:lnTo>
                    <a:lnTo>
                      <a:pt x="13970" y="26592"/>
                    </a:lnTo>
                    <a:lnTo>
                      <a:pt x="14289" y="26501"/>
                    </a:lnTo>
                    <a:lnTo>
                      <a:pt x="14472" y="26455"/>
                    </a:lnTo>
                    <a:cubicBezTo>
                      <a:pt x="14586" y="26410"/>
                      <a:pt x="14700" y="26387"/>
                      <a:pt x="14814" y="26364"/>
                    </a:cubicBezTo>
                    <a:lnTo>
                      <a:pt x="14951" y="26318"/>
                    </a:lnTo>
                    <a:cubicBezTo>
                      <a:pt x="15088" y="26273"/>
                      <a:pt x="15225" y="26250"/>
                      <a:pt x="15362" y="26204"/>
                    </a:cubicBezTo>
                    <a:lnTo>
                      <a:pt x="15590" y="26136"/>
                    </a:lnTo>
                    <a:cubicBezTo>
                      <a:pt x="15704" y="26113"/>
                      <a:pt x="15796" y="26090"/>
                      <a:pt x="15910" y="26044"/>
                    </a:cubicBezTo>
                    <a:cubicBezTo>
                      <a:pt x="16047" y="25999"/>
                      <a:pt x="16206" y="25976"/>
                      <a:pt x="16343" y="25930"/>
                    </a:cubicBezTo>
                    <a:lnTo>
                      <a:pt x="16458" y="25885"/>
                    </a:lnTo>
                    <a:lnTo>
                      <a:pt x="16572" y="25862"/>
                    </a:lnTo>
                    <a:cubicBezTo>
                      <a:pt x="16709" y="25816"/>
                      <a:pt x="16846" y="25793"/>
                      <a:pt x="17005" y="25748"/>
                    </a:cubicBezTo>
                    <a:cubicBezTo>
                      <a:pt x="17051" y="25725"/>
                      <a:pt x="17119" y="25725"/>
                      <a:pt x="17188" y="25702"/>
                    </a:cubicBezTo>
                    <a:lnTo>
                      <a:pt x="17279" y="25679"/>
                    </a:lnTo>
                    <a:cubicBezTo>
                      <a:pt x="17348" y="25656"/>
                      <a:pt x="17439" y="25611"/>
                      <a:pt x="17530" y="25588"/>
                    </a:cubicBezTo>
                    <a:cubicBezTo>
                      <a:pt x="17713" y="25542"/>
                      <a:pt x="17896" y="25497"/>
                      <a:pt x="18078" y="25428"/>
                    </a:cubicBezTo>
                    <a:cubicBezTo>
                      <a:pt x="18261" y="25382"/>
                      <a:pt x="18443" y="25337"/>
                      <a:pt x="18626" y="25291"/>
                    </a:cubicBezTo>
                    <a:cubicBezTo>
                      <a:pt x="18672" y="25268"/>
                      <a:pt x="18740" y="25245"/>
                      <a:pt x="18786" y="25245"/>
                    </a:cubicBezTo>
                    <a:lnTo>
                      <a:pt x="18877" y="25223"/>
                    </a:lnTo>
                    <a:cubicBezTo>
                      <a:pt x="18968" y="25200"/>
                      <a:pt x="19060" y="25177"/>
                      <a:pt x="19128" y="25154"/>
                    </a:cubicBezTo>
                    <a:lnTo>
                      <a:pt x="19242" y="25108"/>
                    </a:lnTo>
                    <a:lnTo>
                      <a:pt x="19265" y="25108"/>
                    </a:lnTo>
                    <a:cubicBezTo>
                      <a:pt x="19471" y="25086"/>
                      <a:pt x="19722" y="25063"/>
                      <a:pt x="19950" y="25017"/>
                    </a:cubicBezTo>
                    <a:cubicBezTo>
                      <a:pt x="20064" y="24994"/>
                      <a:pt x="20201" y="24949"/>
                      <a:pt x="20315" y="24926"/>
                    </a:cubicBezTo>
                    <a:lnTo>
                      <a:pt x="20361" y="24903"/>
                    </a:lnTo>
                    <a:lnTo>
                      <a:pt x="20520" y="24857"/>
                    </a:lnTo>
                    <a:cubicBezTo>
                      <a:pt x="20635" y="24835"/>
                      <a:pt x="20726" y="24812"/>
                      <a:pt x="20840" y="24789"/>
                    </a:cubicBezTo>
                    <a:cubicBezTo>
                      <a:pt x="20908" y="24766"/>
                      <a:pt x="21000" y="24743"/>
                      <a:pt x="21068" y="24720"/>
                    </a:cubicBezTo>
                    <a:cubicBezTo>
                      <a:pt x="21182" y="24675"/>
                      <a:pt x="21319" y="24652"/>
                      <a:pt x="21433" y="24606"/>
                    </a:cubicBezTo>
                    <a:lnTo>
                      <a:pt x="21662" y="24561"/>
                    </a:lnTo>
                    <a:lnTo>
                      <a:pt x="21890" y="24492"/>
                    </a:lnTo>
                    <a:lnTo>
                      <a:pt x="22210" y="24401"/>
                    </a:lnTo>
                    <a:cubicBezTo>
                      <a:pt x="22301" y="24378"/>
                      <a:pt x="22392" y="24355"/>
                      <a:pt x="22483" y="24332"/>
                    </a:cubicBezTo>
                    <a:lnTo>
                      <a:pt x="22506" y="24332"/>
                    </a:lnTo>
                    <a:cubicBezTo>
                      <a:pt x="22598" y="24310"/>
                      <a:pt x="22666" y="24287"/>
                      <a:pt x="22757" y="24264"/>
                    </a:cubicBezTo>
                    <a:cubicBezTo>
                      <a:pt x="22826" y="24241"/>
                      <a:pt x="22894" y="24218"/>
                      <a:pt x="22963" y="24195"/>
                    </a:cubicBezTo>
                    <a:lnTo>
                      <a:pt x="23008" y="24173"/>
                    </a:lnTo>
                    <a:lnTo>
                      <a:pt x="23100" y="24150"/>
                    </a:lnTo>
                    <a:cubicBezTo>
                      <a:pt x="23168" y="24127"/>
                      <a:pt x="23260" y="24104"/>
                      <a:pt x="23328" y="24059"/>
                    </a:cubicBezTo>
                    <a:cubicBezTo>
                      <a:pt x="23374" y="24059"/>
                      <a:pt x="23419" y="24036"/>
                      <a:pt x="23419" y="24013"/>
                    </a:cubicBezTo>
                    <a:cubicBezTo>
                      <a:pt x="23465" y="23990"/>
                      <a:pt x="23488" y="23967"/>
                      <a:pt x="23511" y="23967"/>
                    </a:cubicBezTo>
                    <a:cubicBezTo>
                      <a:pt x="23556" y="23922"/>
                      <a:pt x="23602" y="23853"/>
                      <a:pt x="23648" y="23807"/>
                    </a:cubicBezTo>
                    <a:cubicBezTo>
                      <a:pt x="23716" y="23739"/>
                      <a:pt x="23784" y="23648"/>
                      <a:pt x="23830" y="23556"/>
                    </a:cubicBezTo>
                    <a:cubicBezTo>
                      <a:pt x="23967" y="23351"/>
                      <a:pt x="24058" y="23146"/>
                      <a:pt x="24104" y="22917"/>
                    </a:cubicBezTo>
                    <a:cubicBezTo>
                      <a:pt x="24127" y="22849"/>
                      <a:pt x="24150" y="22735"/>
                      <a:pt x="24150" y="22621"/>
                    </a:cubicBezTo>
                    <a:cubicBezTo>
                      <a:pt x="24150" y="22529"/>
                      <a:pt x="24150" y="22438"/>
                      <a:pt x="24150" y="22324"/>
                    </a:cubicBezTo>
                    <a:cubicBezTo>
                      <a:pt x="24127" y="22141"/>
                      <a:pt x="24081" y="21959"/>
                      <a:pt x="24036" y="21822"/>
                    </a:cubicBezTo>
                    <a:lnTo>
                      <a:pt x="23990" y="21708"/>
                    </a:lnTo>
                    <a:cubicBezTo>
                      <a:pt x="23967" y="21571"/>
                      <a:pt x="23921" y="21456"/>
                      <a:pt x="23899" y="21342"/>
                    </a:cubicBezTo>
                    <a:cubicBezTo>
                      <a:pt x="23853" y="21228"/>
                      <a:pt x="23830" y="21137"/>
                      <a:pt x="23784" y="21023"/>
                    </a:cubicBezTo>
                    <a:cubicBezTo>
                      <a:pt x="23762" y="20954"/>
                      <a:pt x="23762" y="20886"/>
                      <a:pt x="23739" y="20817"/>
                    </a:cubicBezTo>
                    <a:cubicBezTo>
                      <a:pt x="23716" y="20749"/>
                      <a:pt x="23693" y="20680"/>
                      <a:pt x="23670" y="20612"/>
                    </a:cubicBezTo>
                    <a:lnTo>
                      <a:pt x="23648" y="20566"/>
                    </a:lnTo>
                    <a:cubicBezTo>
                      <a:pt x="23625" y="20475"/>
                      <a:pt x="23602" y="20406"/>
                      <a:pt x="23579" y="20315"/>
                    </a:cubicBezTo>
                    <a:lnTo>
                      <a:pt x="23533" y="20178"/>
                    </a:lnTo>
                    <a:cubicBezTo>
                      <a:pt x="23511" y="20064"/>
                      <a:pt x="23465" y="19950"/>
                      <a:pt x="23442" y="19836"/>
                    </a:cubicBezTo>
                    <a:lnTo>
                      <a:pt x="23374" y="19562"/>
                    </a:lnTo>
                    <a:lnTo>
                      <a:pt x="23328" y="19448"/>
                    </a:lnTo>
                    <a:lnTo>
                      <a:pt x="23305" y="19357"/>
                    </a:lnTo>
                    <a:cubicBezTo>
                      <a:pt x="23305" y="19288"/>
                      <a:pt x="23282" y="19197"/>
                      <a:pt x="23260" y="19128"/>
                    </a:cubicBezTo>
                    <a:cubicBezTo>
                      <a:pt x="23237" y="19037"/>
                      <a:pt x="23214" y="18968"/>
                      <a:pt x="23191" y="18877"/>
                    </a:cubicBezTo>
                    <a:cubicBezTo>
                      <a:pt x="23168" y="18809"/>
                      <a:pt x="23145" y="18763"/>
                      <a:pt x="23123" y="18695"/>
                    </a:cubicBezTo>
                    <a:cubicBezTo>
                      <a:pt x="23100" y="18580"/>
                      <a:pt x="23054" y="18444"/>
                      <a:pt x="23031" y="18307"/>
                    </a:cubicBezTo>
                    <a:lnTo>
                      <a:pt x="22986" y="18147"/>
                    </a:lnTo>
                    <a:lnTo>
                      <a:pt x="22940" y="17987"/>
                    </a:lnTo>
                    <a:cubicBezTo>
                      <a:pt x="22917" y="17919"/>
                      <a:pt x="22894" y="17850"/>
                      <a:pt x="22894" y="17782"/>
                    </a:cubicBezTo>
                    <a:lnTo>
                      <a:pt x="22871" y="17736"/>
                    </a:lnTo>
                    <a:cubicBezTo>
                      <a:pt x="22849" y="17645"/>
                      <a:pt x="22826" y="17553"/>
                      <a:pt x="22803" y="17485"/>
                    </a:cubicBezTo>
                    <a:lnTo>
                      <a:pt x="22803" y="17508"/>
                    </a:lnTo>
                    <a:cubicBezTo>
                      <a:pt x="22780" y="17325"/>
                      <a:pt x="22712" y="17165"/>
                      <a:pt x="22666" y="17006"/>
                    </a:cubicBezTo>
                    <a:cubicBezTo>
                      <a:pt x="22643" y="16869"/>
                      <a:pt x="22598" y="16754"/>
                      <a:pt x="22552" y="16617"/>
                    </a:cubicBezTo>
                    <a:cubicBezTo>
                      <a:pt x="22552" y="16595"/>
                      <a:pt x="22552" y="16572"/>
                      <a:pt x="22529" y="16549"/>
                    </a:cubicBezTo>
                    <a:cubicBezTo>
                      <a:pt x="22529" y="16526"/>
                      <a:pt x="22529" y="16526"/>
                      <a:pt x="22529" y="16503"/>
                    </a:cubicBezTo>
                    <a:cubicBezTo>
                      <a:pt x="22506" y="16435"/>
                      <a:pt x="22483" y="16344"/>
                      <a:pt x="22461" y="16275"/>
                    </a:cubicBezTo>
                    <a:lnTo>
                      <a:pt x="22438" y="16161"/>
                    </a:lnTo>
                    <a:cubicBezTo>
                      <a:pt x="22415" y="16001"/>
                      <a:pt x="22369" y="15819"/>
                      <a:pt x="22324" y="15636"/>
                    </a:cubicBezTo>
                    <a:cubicBezTo>
                      <a:pt x="22278" y="15522"/>
                      <a:pt x="22232" y="15385"/>
                      <a:pt x="22210" y="15271"/>
                    </a:cubicBezTo>
                    <a:lnTo>
                      <a:pt x="22187" y="15202"/>
                    </a:lnTo>
                    <a:cubicBezTo>
                      <a:pt x="22141" y="15088"/>
                      <a:pt x="22118" y="14951"/>
                      <a:pt x="22073" y="14837"/>
                    </a:cubicBezTo>
                    <a:lnTo>
                      <a:pt x="22073" y="14791"/>
                    </a:lnTo>
                    <a:lnTo>
                      <a:pt x="22050" y="14769"/>
                    </a:lnTo>
                    <a:lnTo>
                      <a:pt x="22027" y="14677"/>
                    </a:lnTo>
                    <a:lnTo>
                      <a:pt x="22027" y="14632"/>
                    </a:lnTo>
                    <a:cubicBezTo>
                      <a:pt x="22004" y="14563"/>
                      <a:pt x="21981" y="14518"/>
                      <a:pt x="21981" y="14449"/>
                    </a:cubicBezTo>
                    <a:cubicBezTo>
                      <a:pt x="21958" y="14381"/>
                      <a:pt x="21936" y="14289"/>
                      <a:pt x="21913" y="14221"/>
                    </a:cubicBezTo>
                    <a:cubicBezTo>
                      <a:pt x="21890" y="14084"/>
                      <a:pt x="21844" y="13947"/>
                      <a:pt x="21799" y="13810"/>
                    </a:cubicBezTo>
                    <a:lnTo>
                      <a:pt x="21753" y="13605"/>
                    </a:lnTo>
                    <a:lnTo>
                      <a:pt x="21707" y="13468"/>
                    </a:lnTo>
                    <a:cubicBezTo>
                      <a:pt x="21662" y="13331"/>
                      <a:pt x="21639" y="13217"/>
                      <a:pt x="21593" y="13080"/>
                    </a:cubicBezTo>
                    <a:lnTo>
                      <a:pt x="21593" y="13057"/>
                    </a:lnTo>
                    <a:lnTo>
                      <a:pt x="21593" y="13034"/>
                    </a:lnTo>
                    <a:cubicBezTo>
                      <a:pt x="21548" y="12874"/>
                      <a:pt x="21502" y="12692"/>
                      <a:pt x="21456" y="12532"/>
                    </a:cubicBezTo>
                    <a:cubicBezTo>
                      <a:pt x="21433" y="12440"/>
                      <a:pt x="21411" y="12349"/>
                      <a:pt x="21365" y="12258"/>
                    </a:cubicBezTo>
                    <a:cubicBezTo>
                      <a:pt x="21342" y="12167"/>
                      <a:pt x="21319" y="12075"/>
                      <a:pt x="21297" y="11984"/>
                    </a:cubicBezTo>
                    <a:lnTo>
                      <a:pt x="21274" y="11938"/>
                    </a:lnTo>
                    <a:lnTo>
                      <a:pt x="21274" y="11915"/>
                    </a:lnTo>
                    <a:cubicBezTo>
                      <a:pt x="21228" y="11779"/>
                      <a:pt x="21205" y="11642"/>
                      <a:pt x="21182" y="11527"/>
                    </a:cubicBezTo>
                    <a:lnTo>
                      <a:pt x="21160" y="11482"/>
                    </a:lnTo>
                    <a:lnTo>
                      <a:pt x="21160" y="11459"/>
                    </a:lnTo>
                    <a:lnTo>
                      <a:pt x="21114" y="11276"/>
                    </a:lnTo>
                    <a:cubicBezTo>
                      <a:pt x="21091" y="11185"/>
                      <a:pt x="21068" y="11071"/>
                      <a:pt x="21045" y="10980"/>
                    </a:cubicBezTo>
                    <a:lnTo>
                      <a:pt x="21045" y="10911"/>
                    </a:lnTo>
                    <a:cubicBezTo>
                      <a:pt x="21023" y="10843"/>
                      <a:pt x="21000" y="10774"/>
                      <a:pt x="20977" y="10706"/>
                    </a:cubicBezTo>
                    <a:lnTo>
                      <a:pt x="20931" y="10546"/>
                    </a:lnTo>
                    <a:lnTo>
                      <a:pt x="20908" y="10455"/>
                    </a:lnTo>
                    <a:cubicBezTo>
                      <a:pt x="20863" y="10318"/>
                      <a:pt x="20840" y="10158"/>
                      <a:pt x="20794" y="9998"/>
                    </a:cubicBezTo>
                    <a:lnTo>
                      <a:pt x="20749" y="9861"/>
                    </a:lnTo>
                    <a:lnTo>
                      <a:pt x="20726" y="9770"/>
                    </a:lnTo>
                    <a:lnTo>
                      <a:pt x="20726" y="9747"/>
                    </a:lnTo>
                    <a:lnTo>
                      <a:pt x="20703" y="9633"/>
                    </a:lnTo>
                    <a:lnTo>
                      <a:pt x="20680" y="9587"/>
                    </a:lnTo>
                    <a:cubicBezTo>
                      <a:pt x="20657" y="9450"/>
                      <a:pt x="20612" y="9336"/>
                      <a:pt x="20589" y="9199"/>
                    </a:cubicBezTo>
                    <a:cubicBezTo>
                      <a:pt x="20520" y="9017"/>
                      <a:pt x="20475" y="8811"/>
                      <a:pt x="20429" y="8629"/>
                    </a:cubicBezTo>
                    <a:cubicBezTo>
                      <a:pt x="20384" y="8469"/>
                      <a:pt x="20361" y="8332"/>
                      <a:pt x="20315" y="8172"/>
                    </a:cubicBezTo>
                    <a:lnTo>
                      <a:pt x="20315" y="8149"/>
                    </a:lnTo>
                    <a:lnTo>
                      <a:pt x="20292" y="8081"/>
                    </a:lnTo>
                    <a:lnTo>
                      <a:pt x="20269" y="8035"/>
                    </a:lnTo>
                    <a:lnTo>
                      <a:pt x="20269" y="8012"/>
                    </a:lnTo>
                    <a:cubicBezTo>
                      <a:pt x="20247" y="7898"/>
                      <a:pt x="20224" y="7784"/>
                      <a:pt x="20178" y="7693"/>
                    </a:cubicBezTo>
                    <a:cubicBezTo>
                      <a:pt x="20155" y="7602"/>
                      <a:pt x="20132" y="7510"/>
                      <a:pt x="20087" y="7419"/>
                    </a:cubicBezTo>
                    <a:lnTo>
                      <a:pt x="20087" y="7373"/>
                    </a:lnTo>
                    <a:lnTo>
                      <a:pt x="20064" y="7282"/>
                    </a:lnTo>
                    <a:cubicBezTo>
                      <a:pt x="20018" y="7213"/>
                      <a:pt x="19995" y="7122"/>
                      <a:pt x="19973" y="7031"/>
                    </a:cubicBezTo>
                    <a:lnTo>
                      <a:pt x="19904" y="6825"/>
                    </a:lnTo>
                    <a:lnTo>
                      <a:pt x="19904" y="6757"/>
                    </a:lnTo>
                    <a:lnTo>
                      <a:pt x="19881" y="6688"/>
                    </a:lnTo>
                    <a:cubicBezTo>
                      <a:pt x="19813" y="6437"/>
                      <a:pt x="19744" y="6209"/>
                      <a:pt x="19676" y="5981"/>
                    </a:cubicBezTo>
                    <a:cubicBezTo>
                      <a:pt x="19653" y="5867"/>
                      <a:pt x="19607" y="5775"/>
                      <a:pt x="19585" y="5661"/>
                    </a:cubicBezTo>
                    <a:cubicBezTo>
                      <a:pt x="19539" y="5547"/>
                      <a:pt x="19516" y="5433"/>
                      <a:pt x="19471" y="5319"/>
                    </a:cubicBezTo>
                    <a:lnTo>
                      <a:pt x="19448" y="5182"/>
                    </a:lnTo>
                    <a:lnTo>
                      <a:pt x="19379" y="4999"/>
                    </a:lnTo>
                    <a:lnTo>
                      <a:pt x="19379" y="4931"/>
                    </a:lnTo>
                    <a:lnTo>
                      <a:pt x="19334" y="4840"/>
                    </a:lnTo>
                    <a:lnTo>
                      <a:pt x="19334" y="4862"/>
                    </a:lnTo>
                    <a:cubicBezTo>
                      <a:pt x="19334" y="4748"/>
                      <a:pt x="19288" y="4657"/>
                      <a:pt x="19265" y="4543"/>
                    </a:cubicBezTo>
                    <a:lnTo>
                      <a:pt x="19242" y="4474"/>
                    </a:lnTo>
                    <a:cubicBezTo>
                      <a:pt x="19219" y="4383"/>
                      <a:pt x="19197" y="4315"/>
                      <a:pt x="19174" y="4246"/>
                    </a:cubicBezTo>
                    <a:cubicBezTo>
                      <a:pt x="19151" y="4201"/>
                      <a:pt x="19151" y="4155"/>
                      <a:pt x="19128" y="4109"/>
                    </a:cubicBezTo>
                    <a:lnTo>
                      <a:pt x="19128" y="4086"/>
                    </a:lnTo>
                    <a:cubicBezTo>
                      <a:pt x="19105" y="4041"/>
                      <a:pt x="19105" y="3995"/>
                      <a:pt x="19082" y="3927"/>
                    </a:cubicBezTo>
                    <a:cubicBezTo>
                      <a:pt x="19060" y="3835"/>
                      <a:pt x="19014" y="3744"/>
                      <a:pt x="18991" y="3653"/>
                    </a:cubicBezTo>
                    <a:cubicBezTo>
                      <a:pt x="18968" y="3561"/>
                      <a:pt x="18946" y="3470"/>
                      <a:pt x="18923" y="3402"/>
                    </a:cubicBezTo>
                    <a:cubicBezTo>
                      <a:pt x="18900" y="3288"/>
                      <a:pt x="18854" y="3151"/>
                      <a:pt x="18831" y="3036"/>
                    </a:cubicBezTo>
                    <a:cubicBezTo>
                      <a:pt x="18809" y="2991"/>
                      <a:pt x="18786" y="2922"/>
                      <a:pt x="18763" y="2854"/>
                    </a:cubicBezTo>
                    <a:lnTo>
                      <a:pt x="18763" y="2831"/>
                    </a:lnTo>
                    <a:cubicBezTo>
                      <a:pt x="18740" y="2717"/>
                      <a:pt x="18694" y="2626"/>
                      <a:pt x="18672" y="2511"/>
                    </a:cubicBezTo>
                    <a:lnTo>
                      <a:pt x="18626" y="2375"/>
                    </a:lnTo>
                    <a:lnTo>
                      <a:pt x="18626" y="2352"/>
                    </a:lnTo>
                    <a:cubicBezTo>
                      <a:pt x="18603" y="2215"/>
                      <a:pt x="18557" y="2078"/>
                      <a:pt x="18512" y="1941"/>
                    </a:cubicBezTo>
                    <a:lnTo>
                      <a:pt x="18512" y="1918"/>
                    </a:lnTo>
                    <a:lnTo>
                      <a:pt x="18512" y="1895"/>
                    </a:lnTo>
                    <a:cubicBezTo>
                      <a:pt x="18489" y="1804"/>
                      <a:pt x="18466" y="1735"/>
                      <a:pt x="18443" y="1644"/>
                    </a:cubicBezTo>
                    <a:lnTo>
                      <a:pt x="18443" y="1576"/>
                    </a:lnTo>
                    <a:cubicBezTo>
                      <a:pt x="18421" y="1484"/>
                      <a:pt x="18398" y="1393"/>
                      <a:pt x="18375" y="1302"/>
                    </a:cubicBezTo>
                    <a:lnTo>
                      <a:pt x="18352" y="1210"/>
                    </a:lnTo>
                    <a:lnTo>
                      <a:pt x="18329" y="1188"/>
                    </a:lnTo>
                    <a:cubicBezTo>
                      <a:pt x="18284" y="1028"/>
                      <a:pt x="18238" y="845"/>
                      <a:pt x="18192" y="685"/>
                    </a:cubicBezTo>
                    <a:lnTo>
                      <a:pt x="18169" y="594"/>
                    </a:lnTo>
                    <a:cubicBezTo>
                      <a:pt x="18169" y="571"/>
                      <a:pt x="18147" y="526"/>
                      <a:pt x="18147" y="503"/>
                    </a:cubicBezTo>
                    <a:cubicBezTo>
                      <a:pt x="18169" y="434"/>
                      <a:pt x="18192" y="366"/>
                      <a:pt x="18147" y="320"/>
                    </a:cubicBezTo>
                    <a:lnTo>
                      <a:pt x="18124" y="297"/>
                    </a:lnTo>
                    <a:cubicBezTo>
                      <a:pt x="18078" y="275"/>
                      <a:pt x="18055" y="229"/>
                      <a:pt x="18033" y="206"/>
                    </a:cubicBezTo>
                    <a:cubicBezTo>
                      <a:pt x="17987" y="183"/>
                      <a:pt x="17941" y="160"/>
                      <a:pt x="17873" y="138"/>
                    </a:cubicBezTo>
                    <a:cubicBezTo>
                      <a:pt x="17804" y="92"/>
                      <a:pt x="17713" y="69"/>
                      <a:pt x="17576" y="46"/>
                    </a:cubicBezTo>
                    <a:cubicBezTo>
                      <a:pt x="17508" y="24"/>
                      <a:pt x="17416" y="24"/>
                      <a:pt x="173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7854;p34">
                <a:extLst>
                  <a:ext uri="{FF2B5EF4-FFF2-40B4-BE49-F238E27FC236}">
                    <a16:creationId xmlns:a16="http://schemas.microsoft.com/office/drawing/2014/main" id="{61A976E0-FDCA-0214-45A6-0F03C01FA24F}"/>
                  </a:ext>
                </a:extLst>
              </p:cNvPr>
              <p:cNvSpPr/>
              <p:nvPr/>
            </p:nvSpPr>
            <p:spPr>
              <a:xfrm>
                <a:off x="5955850" y="3356500"/>
                <a:ext cx="45100" cy="105750"/>
              </a:xfrm>
              <a:custGeom>
                <a:avLst/>
                <a:gdLst/>
                <a:ahLst/>
                <a:cxnLst/>
                <a:rect l="l" t="t" r="r" b="b"/>
                <a:pathLst>
                  <a:path w="1804" h="4230" extrusionOk="0">
                    <a:moveTo>
                      <a:pt x="434" y="1"/>
                    </a:moveTo>
                    <a:cubicBezTo>
                      <a:pt x="411" y="1"/>
                      <a:pt x="389" y="24"/>
                      <a:pt x="389" y="24"/>
                    </a:cubicBezTo>
                    <a:lnTo>
                      <a:pt x="366" y="24"/>
                    </a:lnTo>
                    <a:cubicBezTo>
                      <a:pt x="297" y="24"/>
                      <a:pt x="229" y="46"/>
                      <a:pt x="183" y="92"/>
                    </a:cubicBezTo>
                    <a:cubicBezTo>
                      <a:pt x="160" y="92"/>
                      <a:pt x="138" y="115"/>
                      <a:pt x="115" y="115"/>
                    </a:cubicBezTo>
                    <a:cubicBezTo>
                      <a:pt x="92" y="138"/>
                      <a:pt x="69" y="160"/>
                      <a:pt x="46" y="183"/>
                    </a:cubicBezTo>
                    <a:cubicBezTo>
                      <a:pt x="23" y="229"/>
                      <a:pt x="1" y="275"/>
                      <a:pt x="23" y="343"/>
                    </a:cubicBezTo>
                    <a:cubicBezTo>
                      <a:pt x="23" y="366"/>
                      <a:pt x="46" y="412"/>
                      <a:pt x="46" y="434"/>
                    </a:cubicBezTo>
                    <a:cubicBezTo>
                      <a:pt x="69" y="457"/>
                      <a:pt x="69" y="457"/>
                      <a:pt x="92" y="457"/>
                    </a:cubicBezTo>
                    <a:cubicBezTo>
                      <a:pt x="92" y="480"/>
                      <a:pt x="92" y="503"/>
                      <a:pt x="92" y="526"/>
                    </a:cubicBezTo>
                    <a:cubicBezTo>
                      <a:pt x="115" y="549"/>
                      <a:pt x="115" y="571"/>
                      <a:pt x="115" y="571"/>
                    </a:cubicBezTo>
                    <a:cubicBezTo>
                      <a:pt x="115" y="594"/>
                      <a:pt x="115" y="594"/>
                      <a:pt x="115" y="594"/>
                    </a:cubicBezTo>
                    <a:cubicBezTo>
                      <a:pt x="138" y="685"/>
                      <a:pt x="160" y="754"/>
                      <a:pt x="183" y="845"/>
                    </a:cubicBezTo>
                    <a:cubicBezTo>
                      <a:pt x="206" y="891"/>
                      <a:pt x="229" y="959"/>
                      <a:pt x="252" y="1028"/>
                    </a:cubicBezTo>
                    <a:cubicBezTo>
                      <a:pt x="229" y="1051"/>
                      <a:pt x="206" y="1096"/>
                      <a:pt x="229" y="1119"/>
                    </a:cubicBezTo>
                    <a:cubicBezTo>
                      <a:pt x="229" y="1142"/>
                      <a:pt x="229" y="1142"/>
                      <a:pt x="229" y="1142"/>
                    </a:cubicBezTo>
                    <a:cubicBezTo>
                      <a:pt x="229" y="1142"/>
                      <a:pt x="229" y="1165"/>
                      <a:pt x="229" y="1165"/>
                    </a:cubicBezTo>
                    <a:cubicBezTo>
                      <a:pt x="229" y="1165"/>
                      <a:pt x="229" y="1188"/>
                      <a:pt x="229" y="1188"/>
                    </a:cubicBezTo>
                    <a:cubicBezTo>
                      <a:pt x="320" y="1507"/>
                      <a:pt x="411" y="1804"/>
                      <a:pt x="503" y="2123"/>
                    </a:cubicBezTo>
                    <a:cubicBezTo>
                      <a:pt x="548" y="2329"/>
                      <a:pt x="617" y="2534"/>
                      <a:pt x="663" y="2717"/>
                    </a:cubicBezTo>
                    <a:cubicBezTo>
                      <a:pt x="731" y="2922"/>
                      <a:pt x="799" y="3128"/>
                      <a:pt x="868" y="3310"/>
                    </a:cubicBezTo>
                    <a:cubicBezTo>
                      <a:pt x="936" y="3516"/>
                      <a:pt x="1005" y="3721"/>
                      <a:pt x="1073" y="3927"/>
                    </a:cubicBezTo>
                    <a:cubicBezTo>
                      <a:pt x="1119" y="3995"/>
                      <a:pt x="1142" y="4064"/>
                      <a:pt x="1165" y="4132"/>
                    </a:cubicBezTo>
                    <a:cubicBezTo>
                      <a:pt x="1187" y="4155"/>
                      <a:pt x="1187" y="4178"/>
                      <a:pt x="1233" y="4201"/>
                    </a:cubicBezTo>
                    <a:cubicBezTo>
                      <a:pt x="1256" y="4223"/>
                      <a:pt x="1279" y="4223"/>
                      <a:pt x="1302" y="4223"/>
                    </a:cubicBezTo>
                    <a:cubicBezTo>
                      <a:pt x="1314" y="4227"/>
                      <a:pt x="1327" y="4229"/>
                      <a:pt x="1340" y="4229"/>
                    </a:cubicBezTo>
                    <a:cubicBezTo>
                      <a:pt x="1400" y="4229"/>
                      <a:pt x="1465" y="4188"/>
                      <a:pt x="1484" y="4132"/>
                    </a:cubicBezTo>
                    <a:cubicBezTo>
                      <a:pt x="1484" y="4109"/>
                      <a:pt x="1484" y="4109"/>
                      <a:pt x="1484" y="4109"/>
                    </a:cubicBezTo>
                    <a:cubicBezTo>
                      <a:pt x="1507" y="4086"/>
                      <a:pt x="1507" y="4064"/>
                      <a:pt x="1507" y="4041"/>
                    </a:cubicBezTo>
                    <a:cubicBezTo>
                      <a:pt x="1507" y="3995"/>
                      <a:pt x="1507" y="3972"/>
                      <a:pt x="1507" y="3949"/>
                    </a:cubicBezTo>
                    <a:cubicBezTo>
                      <a:pt x="1534" y="3976"/>
                      <a:pt x="1568" y="3987"/>
                      <a:pt x="1606" y="3987"/>
                    </a:cubicBezTo>
                    <a:cubicBezTo>
                      <a:pt x="1633" y="3987"/>
                      <a:pt x="1661" y="3982"/>
                      <a:pt x="1690" y="3972"/>
                    </a:cubicBezTo>
                    <a:cubicBezTo>
                      <a:pt x="1712" y="3972"/>
                      <a:pt x="1735" y="3949"/>
                      <a:pt x="1758" y="3927"/>
                    </a:cubicBezTo>
                    <a:cubicBezTo>
                      <a:pt x="1804" y="3881"/>
                      <a:pt x="1804" y="3835"/>
                      <a:pt x="1804" y="3790"/>
                    </a:cubicBezTo>
                    <a:cubicBezTo>
                      <a:pt x="1804" y="3698"/>
                      <a:pt x="1758" y="3630"/>
                      <a:pt x="1758" y="3561"/>
                    </a:cubicBezTo>
                    <a:cubicBezTo>
                      <a:pt x="1735" y="3516"/>
                      <a:pt x="1712" y="3447"/>
                      <a:pt x="1690" y="3379"/>
                    </a:cubicBezTo>
                    <a:cubicBezTo>
                      <a:pt x="1667" y="3265"/>
                      <a:pt x="1644" y="3151"/>
                      <a:pt x="1598" y="3036"/>
                    </a:cubicBezTo>
                    <a:cubicBezTo>
                      <a:pt x="1576" y="2945"/>
                      <a:pt x="1530" y="2831"/>
                      <a:pt x="1507" y="2740"/>
                    </a:cubicBezTo>
                    <a:cubicBezTo>
                      <a:pt x="1461" y="2626"/>
                      <a:pt x="1439" y="2534"/>
                      <a:pt x="1393" y="2420"/>
                    </a:cubicBezTo>
                    <a:cubicBezTo>
                      <a:pt x="1347" y="2238"/>
                      <a:pt x="1302" y="2055"/>
                      <a:pt x="1233" y="1850"/>
                    </a:cubicBezTo>
                    <a:cubicBezTo>
                      <a:pt x="1187" y="1667"/>
                      <a:pt x="1119" y="1462"/>
                      <a:pt x="1073" y="1279"/>
                    </a:cubicBezTo>
                    <a:cubicBezTo>
                      <a:pt x="1073" y="1256"/>
                      <a:pt x="1051" y="1233"/>
                      <a:pt x="1051" y="1210"/>
                    </a:cubicBezTo>
                    <a:cubicBezTo>
                      <a:pt x="1028" y="1165"/>
                      <a:pt x="1028" y="1165"/>
                      <a:pt x="1005" y="1142"/>
                    </a:cubicBezTo>
                    <a:cubicBezTo>
                      <a:pt x="1005" y="1119"/>
                      <a:pt x="982" y="1096"/>
                      <a:pt x="982" y="1096"/>
                    </a:cubicBezTo>
                    <a:cubicBezTo>
                      <a:pt x="982" y="1051"/>
                      <a:pt x="959" y="1005"/>
                      <a:pt x="959" y="982"/>
                    </a:cubicBezTo>
                    <a:cubicBezTo>
                      <a:pt x="959" y="959"/>
                      <a:pt x="936" y="937"/>
                      <a:pt x="936" y="914"/>
                    </a:cubicBezTo>
                    <a:cubicBezTo>
                      <a:pt x="936" y="868"/>
                      <a:pt x="914" y="845"/>
                      <a:pt x="914" y="800"/>
                    </a:cubicBezTo>
                    <a:cubicBezTo>
                      <a:pt x="891" y="777"/>
                      <a:pt x="868" y="731"/>
                      <a:pt x="822" y="708"/>
                    </a:cubicBezTo>
                    <a:cubicBezTo>
                      <a:pt x="822" y="685"/>
                      <a:pt x="799" y="640"/>
                      <a:pt x="799" y="594"/>
                    </a:cubicBezTo>
                    <a:cubicBezTo>
                      <a:pt x="777" y="526"/>
                      <a:pt x="777" y="457"/>
                      <a:pt x="754" y="412"/>
                    </a:cubicBezTo>
                    <a:cubicBezTo>
                      <a:pt x="754" y="343"/>
                      <a:pt x="731" y="275"/>
                      <a:pt x="731" y="229"/>
                    </a:cubicBezTo>
                    <a:cubicBezTo>
                      <a:pt x="708" y="160"/>
                      <a:pt x="685" y="92"/>
                      <a:pt x="640" y="69"/>
                    </a:cubicBezTo>
                    <a:cubicBezTo>
                      <a:pt x="594" y="46"/>
                      <a:pt x="571" y="24"/>
                      <a:pt x="526" y="24"/>
                    </a:cubicBezTo>
                    <a:cubicBezTo>
                      <a:pt x="503" y="1"/>
                      <a:pt x="480" y="1"/>
                      <a:pt x="457" y="1"/>
                    </a:cubicBezTo>
                    <a:close/>
                  </a:path>
                </a:pathLst>
              </a:custGeom>
              <a:solidFill>
                <a:srgbClr val="DEB3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7855;p34">
                <a:extLst>
                  <a:ext uri="{FF2B5EF4-FFF2-40B4-BE49-F238E27FC236}">
                    <a16:creationId xmlns:a16="http://schemas.microsoft.com/office/drawing/2014/main" id="{16495104-46F8-7869-DAD0-70CC79080910}"/>
                  </a:ext>
                </a:extLst>
              </p:cNvPr>
              <p:cNvSpPr/>
              <p:nvPr/>
            </p:nvSpPr>
            <p:spPr>
              <a:xfrm>
                <a:off x="5979250" y="3443800"/>
                <a:ext cx="83325" cy="261200"/>
              </a:xfrm>
              <a:custGeom>
                <a:avLst/>
                <a:gdLst/>
                <a:ahLst/>
                <a:cxnLst/>
                <a:rect l="l" t="t" r="r" b="b"/>
                <a:pathLst>
                  <a:path w="3333" h="10448" extrusionOk="0">
                    <a:moveTo>
                      <a:pt x="69" y="1"/>
                    </a:moveTo>
                    <a:cubicBezTo>
                      <a:pt x="23" y="1"/>
                      <a:pt x="0" y="47"/>
                      <a:pt x="0" y="115"/>
                    </a:cubicBezTo>
                    <a:cubicBezTo>
                      <a:pt x="46" y="298"/>
                      <a:pt x="115" y="480"/>
                      <a:pt x="160" y="663"/>
                    </a:cubicBezTo>
                    <a:cubicBezTo>
                      <a:pt x="160" y="663"/>
                      <a:pt x="160" y="686"/>
                      <a:pt x="160" y="709"/>
                    </a:cubicBezTo>
                    <a:cubicBezTo>
                      <a:pt x="183" y="777"/>
                      <a:pt x="206" y="823"/>
                      <a:pt x="206" y="891"/>
                    </a:cubicBezTo>
                    <a:cubicBezTo>
                      <a:pt x="229" y="960"/>
                      <a:pt x="251" y="1028"/>
                      <a:pt x="274" y="1097"/>
                    </a:cubicBezTo>
                    <a:cubicBezTo>
                      <a:pt x="297" y="1188"/>
                      <a:pt x="320" y="1256"/>
                      <a:pt x="343" y="1348"/>
                    </a:cubicBezTo>
                    <a:cubicBezTo>
                      <a:pt x="343" y="1348"/>
                      <a:pt x="343" y="1370"/>
                      <a:pt x="343" y="1393"/>
                    </a:cubicBezTo>
                    <a:cubicBezTo>
                      <a:pt x="320" y="1416"/>
                      <a:pt x="343" y="1439"/>
                      <a:pt x="343" y="1485"/>
                    </a:cubicBezTo>
                    <a:cubicBezTo>
                      <a:pt x="343" y="1507"/>
                      <a:pt x="366" y="1530"/>
                      <a:pt x="366" y="1576"/>
                    </a:cubicBezTo>
                    <a:cubicBezTo>
                      <a:pt x="366" y="1644"/>
                      <a:pt x="388" y="1736"/>
                      <a:pt x="411" y="1804"/>
                    </a:cubicBezTo>
                    <a:cubicBezTo>
                      <a:pt x="434" y="1895"/>
                      <a:pt x="457" y="1987"/>
                      <a:pt x="503" y="2078"/>
                    </a:cubicBezTo>
                    <a:cubicBezTo>
                      <a:pt x="548" y="2261"/>
                      <a:pt x="594" y="2420"/>
                      <a:pt x="640" y="2580"/>
                    </a:cubicBezTo>
                    <a:cubicBezTo>
                      <a:pt x="640" y="2603"/>
                      <a:pt x="640" y="2626"/>
                      <a:pt x="640" y="2649"/>
                    </a:cubicBezTo>
                    <a:cubicBezTo>
                      <a:pt x="685" y="2854"/>
                      <a:pt x="731" y="3037"/>
                      <a:pt x="776" y="3242"/>
                    </a:cubicBezTo>
                    <a:cubicBezTo>
                      <a:pt x="845" y="3448"/>
                      <a:pt x="891" y="3653"/>
                      <a:pt x="959" y="3881"/>
                    </a:cubicBezTo>
                    <a:cubicBezTo>
                      <a:pt x="982" y="3973"/>
                      <a:pt x="1005" y="4064"/>
                      <a:pt x="1028" y="4155"/>
                    </a:cubicBezTo>
                    <a:cubicBezTo>
                      <a:pt x="1073" y="4269"/>
                      <a:pt x="1096" y="4361"/>
                      <a:pt x="1142" y="4475"/>
                    </a:cubicBezTo>
                    <a:cubicBezTo>
                      <a:pt x="1142" y="4520"/>
                      <a:pt x="1164" y="4566"/>
                      <a:pt x="1187" y="4589"/>
                    </a:cubicBezTo>
                    <a:cubicBezTo>
                      <a:pt x="1210" y="4657"/>
                      <a:pt x="1233" y="4703"/>
                      <a:pt x="1256" y="4771"/>
                    </a:cubicBezTo>
                    <a:cubicBezTo>
                      <a:pt x="1256" y="4794"/>
                      <a:pt x="1256" y="4840"/>
                      <a:pt x="1279" y="4863"/>
                    </a:cubicBezTo>
                    <a:cubicBezTo>
                      <a:pt x="1279" y="4977"/>
                      <a:pt x="1301" y="5068"/>
                      <a:pt x="1324" y="5159"/>
                    </a:cubicBezTo>
                    <a:cubicBezTo>
                      <a:pt x="1347" y="5319"/>
                      <a:pt x="1370" y="5479"/>
                      <a:pt x="1416" y="5639"/>
                    </a:cubicBezTo>
                    <a:cubicBezTo>
                      <a:pt x="1438" y="5776"/>
                      <a:pt x="1461" y="5913"/>
                      <a:pt x="1507" y="6050"/>
                    </a:cubicBezTo>
                    <a:cubicBezTo>
                      <a:pt x="1530" y="6118"/>
                      <a:pt x="1553" y="6209"/>
                      <a:pt x="1575" y="6278"/>
                    </a:cubicBezTo>
                    <a:cubicBezTo>
                      <a:pt x="1598" y="6346"/>
                      <a:pt x="1644" y="6438"/>
                      <a:pt x="1667" y="6529"/>
                    </a:cubicBezTo>
                    <a:cubicBezTo>
                      <a:pt x="1667" y="6552"/>
                      <a:pt x="1667" y="6597"/>
                      <a:pt x="1689" y="6620"/>
                    </a:cubicBezTo>
                    <a:cubicBezTo>
                      <a:pt x="1689" y="6643"/>
                      <a:pt x="1712" y="6666"/>
                      <a:pt x="1735" y="6689"/>
                    </a:cubicBezTo>
                    <a:cubicBezTo>
                      <a:pt x="1781" y="6871"/>
                      <a:pt x="1804" y="7031"/>
                      <a:pt x="1872" y="7214"/>
                    </a:cubicBezTo>
                    <a:cubicBezTo>
                      <a:pt x="1895" y="7282"/>
                      <a:pt x="1895" y="7351"/>
                      <a:pt x="1918" y="7419"/>
                    </a:cubicBezTo>
                    <a:cubicBezTo>
                      <a:pt x="1941" y="7442"/>
                      <a:pt x="1941" y="7465"/>
                      <a:pt x="1941" y="7488"/>
                    </a:cubicBezTo>
                    <a:cubicBezTo>
                      <a:pt x="1963" y="7533"/>
                      <a:pt x="1963" y="7579"/>
                      <a:pt x="1986" y="7602"/>
                    </a:cubicBezTo>
                    <a:cubicBezTo>
                      <a:pt x="1986" y="7625"/>
                      <a:pt x="1986" y="7625"/>
                      <a:pt x="1986" y="7647"/>
                    </a:cubicBezTo>
                    <a:cubicBezTo>
                      <a:pt x="2055" y="7899"/>
                      <a:pt x="2123" y="8150"/>
                      <a:pt x="2192" y="8401"/>
                    </a:cubicBezTo>
                    <a:cubicBezTo>
                      <a:pt x="2237" y="8538"/>
                      <a:pt x="2283" y="8675"/>
                      <a:pt x="2329" y="8812"/>
                    </a:cubicBezTo>
                    <a:cubicBezTo>
                      <a:pt x="2329" y="8903"/>
                      <a:pt x="2351" y="8994"/>
                      <a:pt x="2397" y="9063"/>
                    </a:cubicBezTo>
                    <a:cubicBezTo>
                      <a:pt x="2397" y="9108"/>
                      <a:pt x="2420" y="9154"/>
                      <a:pt x="2420" y="9200"/>
                    </a:cubicBezTo>
                    <a:cubicBezTo>
                      <a:pt x="2443" y="9268"/>
                      <a:pt x="2466" y="9314"/>
                      <a:pt x="2466" y="9359"/>
                    </a:cubicBezTo>
                    <a:cubicBezTo>
                      <a:pt x="2511" y="9542"/>
                      <a:pt x="2557" y="9702"/>
                      <a:pt x="2602" y="9861"/>
                    </a:cubicBezTo>
                    <a:cubicBezTo>
                      <a:pt x="2625" y="9953"/>
                      <a:pt x="2648" y="10021"/>
                      <a:pt x="2671" y="10113"/>
                    </a:cubicBezTo>
                    <a:cubicBezTo>
                      <a:pt x="2694" y="10158"/>
                      <a:pt x="2717" y="10204"/>
                      <a:pt x="2717" y="10227"/>
                    </a:cubicBezTo>
                    <a:cubicBezTo>
                      <a:pt x="2739" y="10295"/>
                      <a:pt x="2762" y="10364"/>
                      <a:pt x="2808" y="10409"/>
                    </a:cubicBezTo>
                    <a:cubicBezTo>
                      <a:pt x="2835" y="10436"/>
                      <a:pt x="2861" y="10447"/>
                      <a:pt x="2893" y="10447"/>
                    </a:cubicBezTo>
                    <a:cubicBezTo>
                      <a:pt x="2915" y="10447"/>
                      <a:pt x="2939" y="10442"/>
                      <a:pt x="2968" y="10432"/>
                    </a:cubicBezTo>
                    <a:cubicBezTo>
                      <a:pt x="2991" y="10432"/>
                      <a:pt x="3013" y="10409"/>
                      <a:pt x="3036" y="10386"/>
                    </a:cubicBezTo>
                    <a:cubicBezTo>
                      <a:pt x="3059" y="10364"/>
                      <a:pt x="3082" y="10341"/>
                      <a:pt x="3082" y="10318"/>
                    </a:cubicBezTo>
                    <a:cubicBezTo>
                      <a:pt x="3082" y="10295"/>
                      <a:pt x="3082" y="10272"/>
                      <a:pt x="3082" y="10250"/>
                    </a:cubicBezTo>
                    <a:cubicBezTo>
                      <a:pt x="3082" y="10227"/>
                      <a:pt x="3082" y="10204"/>
                      <a:pt x="3082" y="10181"/>
                    </a:cubicBezTo>
                    <a:cubicBezTo>
                      <a:pt x="3150" y="10158"/>
                      <a:pt x="3196" y="10113"/>
                      <a:pt x="3219" y="10044"/>
                    </a:cubicBezTo>
                    <a:cubicBezTo>
                      <a:pt x="3219" y="10044"/>
                      <a:pt x="3219" y="10044"/>
                      <a:pt x="3219" y="10021"/>
                    </a:cubicBezTo>
                    <a:cubicBezTo>
                      <a:pt x="3287" y="9998"/>
                      <a:pt x="3333" y="9930"/>
                      <a:pt x="3310" y="9861"/>
                    </a:cubicBezTo>
                    <a:cubicBezTo>
                      <a:pt x="3310" y="9816"/>
                      <a:pt x="3310" y="9793"/>
                      <a:pt x="3310" y="9747"/>
                    </a:cubicBezTo>
                    <a:cubicBezTo>
                      <a:pt x="3310" y="9702"/>
                      <a:pt x="3333" y="9656"/>
                      <a:pt x="3310" y="9610"/>
                    </a:cubicBezTo>
                    <a:cubicBezTo>
                      <a:pt x="3264" y="9473"/>
                      <a:pt x="3242" y="9314"/>
                      <a:pt x="3196" y="9177"/>
                    </a:cubicBezTo>
                    <a:cubicBezTo>
                      <a:pt x="3150" y="9017"/>
                      <a:pt x="3105" y="8880"/>
                      <a:pt x="3059" y="8720"/>
                    </a:cubicBezTo>
                    <a:cubicBezTo>
                      <a:pt x="3059" y="8697"/>
                      <a:pt x="3036" y="8675"/>
                      <a:pt x="3036" y="8629"/>
                    </a:cubicBezTo>
                    <a:cubicBezTo>
                      <a:pt x="3036" y="8606"/>
                      <a:pt x="3013" y="8560"/>
                      <a:pt x="2968" y="8538"/>
                    </a:cubicBezTo>
                    <a:cubicBezTo>
                      <a:pt x="2922" y="8401"/>
                      <a:pt x="2876" y="8264"/>
                      <a:pt x="2854" y="8127"/>
                    </a:cubicBezTo>
                    <a:cubicBezTo>
                      <a:pt x="2876" y="8081"/>
                      <a:pt x="2899" y="8013"/>
                      <a:pt x="2876" y="7944"/>
                    </a:cubicBezTo>
                    <a:cubicBezTo>
                      <a:pt x="2854" y="7876"/>
                      <a:pt x="2831" y="7807"/>
                      <a:pt x="2808" y="7739"/>
                    </a:cubicBezTo>
                    <a:cubicBezTo>
                      <a:pt x="2785" y="7647"/>
                      <a:pt x="2762" y="7556"/>
                      <a:pt x="2739" y="7465"/>
                    </a:cubicBezTo>
                    <a:cubicBezTo>
                      <a:pt x="2671" y="7282"/>
                      <a:pt x="2625" y="7122"/>
                      <a:pt x="2580" y="6940"/>
                    </a:cubicBezTo>
                    <a:cubicBezTo>
                      <a:pt x="2557" y="6849"/>
                      <a:pt x="2534" y="6757"/>
                      <a:pt x="2511" y="6689"/>
                    </a:cubicBezTo>
                    <a:cubicBezTo>
                      <a:pt x="2488" y="6620"/>
                      <a:pt x="2488" y="6529"/>
                      <a:pt x="2466" y="6461"/>
                    </a:cubicBezTo>
                    <a:cubicBezTo>
                      <a:pt x="2466" y="6415"/>
                      <a:pt x="2443" y="6346"/>
                      <a:pt x="2420" y="6278"/>
                    </a:cubicBezTo>
                    <a:cubicBezTo>
                      <a:pt x="2420" y="6255"/>
                      <a:pt x="2397" y="6232"/>
                      <a:pt x="2397" y="6209"/>
                    </a:cubicBezTo>
                    <a:cubicBezTo>
                      <a:pt x="2374" y="6095"/>
                      <a:pt x="2351" y="5981"/>
                      <a:pt x="2329" y="5867"/>
                    </a:cubicBezTo>
                    <a:cubicBezTo>
                      <a:pt x="2329" y="5867"/>
                      <a:pt x="2329" y="5867"/>
                      <a:pt x="2329" y="5844"/>
                    </a:cubicBezTo>
                    <a:cubicBezTo>
                      <a:pt x="2306" y="5821"/>
                      <a:pt x="2306" y="5799"/>
                      <a:pt x="2283" y="5753"/>
                    </a:cubicBezTo>
                    <a:cubicBezTo>
                      <a:pt x="2260" y="5730"/>
                      <a:pt x="2237" y="5707"/>
                      <a:pt x="2192" y="5684"/>
                    </a:cubicBezTo>
                    <a:cubicBezTo>
                      <a:pt x="2146" y="5525"/>
                      <a:pt x="2100" y="5342"/>
                      <a:pt x="2055" y="5159"/>
                    </a:cubicBezTo>
                    <a:cubicBezTo>
                      <a:pt x="2009" y="4977"/>
                      <a:pt x="1941" y="4771"/>
                      <a:pt x="1895" y="4566"/>
                    </a:cubicBezTo>
                    <a:cubicBezTo>
                      <a:pt x="1918" y="4543"/>
                      <a:pt x="1941" y="4498"/>
                      <a:pt x="1941" y="4452"/>
                    </a:cubicBezTo>
                    <a:cubicBezTo>
                      <a:pt x="1941" y="4429"/>
                      <a:pt x="1941" y="4429"/>
                      <a:pt x="1918" y="4406"/>
                    </a:cubicBezTo>
                    <a:cubicBezTo>
                      <a:pt x="1918" y="4338"/>
                      <a:pt x="1895" y="4269"/>
                      <a:pt x="1872" y="4201"/>
                    </a:cubicBezTo>
                    <a:cubicBezTo>
                      <a:pt x="1849" y="4155"/>
                      <a:pt x="1826" y="4087"/>
                      <a:pt x="1804" y="4041"/>
                    </a:cubicBezTo>
                    <a:cubicBezTo>
                      <a:pt x="1804" y="4041"/>
                      <a:pt x="1804" y="4018"/>
                      <a:pt x="1804" y="3995"/>
                    </a:cubicBezTo>
                    <a:cubicBezTo>
                      <a:pt x="1781" y="3973"/>
                      <a:pt x="1781" y="3927"/>
                      <a:pt x="1781" y="3904"/>
                    </a:cubicBezTo>
                    <a:cubicBezTo>
                      <a:pt x="1712" y="3721"/>
                      <a:pt x="1689" y="3562"/>
                      <a:pt x="1644" y="3402"/>
                    </a:cubicBezTo>
                    <a:cubicBezTo>
                      <a:pt x="1621" y="3265"/>
                      <a:pt x="1575" y="3128"/>
                      <a:pt x="1553" y="3014"/>
                    </a:cubicBezTo>
                    <a:cubicBezTo>
                      <a:pt x="1553" y="2991"/>
                      <a:pt x="1553" y="2945"/>
                      <a:pt x="1530" y="2923"/>
                    </a:cubicBezTo>
                    <a:cubicBezTo>
                      <a:pt x="1530" y="2900"/>
                      <a:pt x="1530" y="2854"/>
                      <a:pt x="1530" y="2831"/>
                    </a:cubicBezTo>
                    <a:cubicBezTo>
                      <a:pt x="1507" y="2786"/>
                      <a:pt x="1507" y="2717"/>
                      <a:pt x="1484" y="2672"/>
                    </a:cubicBezTo>
                    <a:cubicBezTo>
                      <a:pt x="1484" y="2649"/>
                      <a:pt x="1484" y="2626"/>
                      <a:pt x="1461" y="2603"/>
                    </a:cubicBezTo>
                    <a:cubicBezTo>
                      <a:pt x="1461" y="2580"/>
                      <a:pt x="1461" y="2580"/>
                      <a:pt x="1461" y="2557"/>
                    </a:cubicBezTo>
                    <a:cubicBezTo>
                      <a:pt x="1438" y="2535"/>
                      <a:pt x="1438" y="2489"/>
                      <a:pt x="1438" y="2466"/>
                    </a:cubicBezTo>
                    <a:cubicBezTo>
                      <a:pt x="1438" y="2398"/>
                      <a:pt x="1416" y="2306"/>
                      <a:pt x="1393" y="2238"/>
                    </a:cubicBezTo>
                    <a:cubicBezTo>
                      <a:pt x="1393" y="2192"/>
                      <a:pt x="1370" y="2147"/>
                      <a:pt x="1324" y="2124"/>
                    </a:cubicBezTo>
                    <a:cubicBezTo>
                      <a:pt x="1324" y="2101"/>
                      <a:pt x="1301" y="2055"/>
                      <a:pt x="1301" y="2032"/>
                    </a:cubicBezTo>
                    <a:cubicBezTo>
                      <a:pt x="1279" y="1941"/>
                      <a:pt x="1256" y="1873"/>
                      <a:pt x="1233" y="1781"/>
                    </a:cubicBezTo>
                    <a:cubicBezTo>
                      <a:pt x="1187" y="1622"/>
                      <a:pt x="1142" y="1485"/>
                      <a:pt x="1096" y="1325"/>
                    </a:cubicBezTo>
                    <a:cubicBezTo>
                      <a:pt x="1050" y="1256"/>
                      <a:pt x="1028" y="1165"/>
                      <a:pt x="1005" y="1074"/>
                    </a:cubicBezTo>
                    <a:cubicBezTo>
                      <a:pt x="982" y="1005"/>
                      <a:pt x="936" y="914"/>
                      <a:pt x="913" y="823"/>
                    </a:cubicBezTo>
                    <a:cubicBezTo>
                      <a:pt x="891" y="709"/>
                      <a:pt x="845" y="572"/>
                      <a:pt x="822" y="457"/>
                    </a:cubicBezTo>
                    <a:cubicBezTo>
                      <a:pt x="822" y="435"/>
                      <a:pt x="822" y="412"/>
                      <a:pt x="822" y="389"/>
                    </a:cubicBezTo>
                    <a:cubicBezTo>
                      <a:pt x="799" y="343"/>
                      <a:pt x="799" y="252"/>
                      <a:pt x="754" y="229"/>
                    </a:cubicBezTo>
                    <a:cubicBezTo>
                      <a:pt x="731" y="206"/>
                      <a:pt x="731" y="206"/>
                      <a:pt x="708" y="206"/>
                    </a:cubicBezTo>
                    <a:cubicBezTo>
                      <a:pt x="662" y="184"/>
                      <a:pt x="617" y="184"/>
                      <a:pt x="571" y="184"/>
                    </a:cubicBezTo>
                    <a:cubicBezTo>
                      <a:pt x="548" y="206"/>
                      <a:pt x="525" y="206"/>
                      <a:pt x="503" y="229"/>
                    </a:cubicBezTo>
                    <a:cubicBezTo>
                      <a:pt x="480" y="184"/>
                      <a:pt x="434" y="161"/>
                      <a:pt x="388" y="161"/>
                    </a:cubicBezTo>
                    <a:cubicBezTo>
                      <a:pt x="320" y="161"/>
                      <a:pt x="251" y="229"/>
                      <a:pt x="251" y="298"/>
                    </a:cubicBezTo>
                    <a:cubicBezTo>
                      <a:pt x="251" y="290"/>
                      <a:pt x="251" y="282"/>
                      <a:pt x="251" y="275"/>
                    </a:cubicBezTo>
                    <a:cubicBezTo>
                      <a:pt x="229" y="252"/>
                      <a:pt x="229" y="206"/>
                      <a:pt x="206" y="184"/>
                    </a:cubicBezTo>
                    <a:cubicBezTo>
                      <a:pt x="206" y="138"/>
                      <a:pt x="183" y="69"/>
                      <a:pt x="160" y="24"/>
                    </a:cubicBezTo>
                    <a:cubicBezTo>
                      <a:pt x="160" y="1"/>
                      <a:pt x="115" y="1"/>
                      <a:pt x="92" y="1"/>
                    </a:cubicBezTo>
                    <a:close/>
                  </a:path>
                </a:pathLst>
              </a:custGeom>
              <a:solidFill>
                <a:srgbClr val="DEB3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7856;p34">
                <a:extLst>
                  <a:ext uri="{FF2B5EF4-FFF2-40B4-BE49-F238E27FC236}">
                    <a16:creationId xmlns:a16="http://schemas.microsoft.com/office/drawing/2014/main" id="{EF6C0F28-D76E-CF47-DF32-357F0E68FA20}"/>
                  </a:ext>
                </a:extLst>
              </p:cNvPr>
              <p:cNvSpPr/>
              <p:nvPr/>
            </p:nvSpPr>
            <p:spPr>
              <a:xfrm>
                <a:off x="6048875" y="3685750"/>
                <a:ext cx="91325" cy="293350"/>
              </a:xfrm>
              <a:custGeom>
                <a:avLst/>
                <a:gdLst/>
                <a:ahLst/>
                <a:cxnLst/>
                <a:rect l="l" t="t" r="r" b="b"/>
                <a:pathLst>
                  <a:path w="3653" h="11734" extrusionOk="0">
                    <a:moveTo>
                      <a:pt x="297" y="1"/>
                    </a:moveTo>
                    <a:cubicBezTo>
                      <a:pt x="251" y="1"/>
                      <a:pt x="228" y="1"/>
                      <a:pt x="206" y="24"/>
                    </a:cubicBezTo>
                    <a:cubicBezTo>
                      <a:pt x="160" y="47"/>
                      <a:pt x="137" y="115"/>
                      <a:pt x="137" y="161"/>
                    </a:cubicBezTo>
                    <a:cubicBezTo>
                      <a:pt x="137" y="206"/>
                      <a:pt x="160" y="275"/>
                      <a:pt x="160" y="343"/>
                    </a:cubicBezTo>
                    <a:cubicBezTo>
                      <a:pt x="148" y="332"/>
                      <a:pt x="137" y="326"/>
                      <a:pt x="126" y="326"/>
                    </a:cubicBezTo>
                    <a:cubicBezTo>
                      <a:pt x="114" y="326"/>
                      <a:pt x="103" y="332"/>
                      <a:pt x="91" y="343"/>
                    </a:cubicBezTo>
                    <a:cubicBezTo>
                      <a:pt x="23" y="343"/>
                      <a:pt x="0" y="412"/>
                      <a:pt x="0" y="480"/>
                    </a:cubicBezTo>
                    <a:cubicBezTo>
                      <a:pt x="0" y="503"/>
                      <a:pt x="0" y="526"/>
                      <a:pt x="0" y="572"/>
                    </a:cubicBezTo>
                    <a:cubicBezTo>
                      <a:pt x="0" y="594"/>
                      <a:pt x="0" y="617"/>
                      <a:pt x="0" y="663"/>
                    </a:cubicBezTo>
                    <a:cubicBezTo>
                      <a:pt x="23" y="731"/>
                      <a:pt x="23" y="800"/>
                      <a:pt x="46" y="868"/>
                    </a:cubicBezTo>
                    <a:cubicBezTo>
                      <a:pt x="46" y="914"/>
                      <a:pt x="69" y="960"/>
                      <a:pt x="69" y="982"/>
                    </a:cubicBezTo>
                    <a:cubicBezTo>
                      <a:pt x="91" y="1096"/>
                      <a:pt x="114" y="1188"/>
                      <a:pt x="137" y="1279"/>
                    </a:cubicBezTo>
                    <a:cubicBezTo>
                      <a:pt x="160" y="1393"/>
                      <a:pt x="183" y="1507"/>
                      <a:pt x="206" y="1621"/>
                    </a:cubicBezTo>
                    <a:cubicBezTo>
                      <a:pt x="251" y="1736"/>
                      <a:pt x="274" y="1850"/>
                      <a:pt x="297" y="1964"/>
                    </a:cubicBezTo>
                    <a:cubicBezTo>
                      <a:pt x="365" y="2146"/>
                      <a:pt x="411" y="2329"/>
                      <a:pt x="479" y="2534"/>
                    </a:cubicBezTo>
                    <a:lnTo>
                      <a:pt x="571" y="2808"/>
                    </a:lnTo>
                    <a:cubicBezTo>
                      <a:pt x="594" y="2900"/>
                      <a:pt x="616" y="2991"/>
                      <a:pt x="639" y="3082"/>
                    </a:cubicBezTo>
                    <a:cubicBezTo>
                      <a:pt x="639" y="3105"/>
                      <a:pt x="639" y="3128"/>
                      <a:pt x="639" y="3151"/>
                    </a:cubicBezTo>
                    <a:cubicBezTo>
                      <a:pt x="662" y="3174"/>
                      <a:pt x="662" y="3219"/>
                      <a:pt x="662" y="3242"/>
                    </a:cubicBezTo>
                    <a:cubicBezTo>
                      <a:pt x="662" y="3288"/>
                      <a:pt x="685" y="3311"/>
                      <a:pt x="685" y="3356"/>
                    </a:cubicBezTo>
                    <a:cubicBezTo>
                      <a:pt x="708" y="3425"/>
                      <a:pt x="708" y="3493"/>
                      <a:pt x="731" y="3562"/>
                    </a:cubicBezTo>
                    <a:cubicBezTo>
                      <a:pt x="753" y="3676"/>
                      <a:pt x="776" y="3767"/>
                      <a:pt x="799" y="3881"/>
                    </a:cubicBezTo>
                    <a:cubicBezTo>
                      <a:pt x="867" y="4064"/>
                      <a:pt x="913" y="4246"/>
                      <a:pt x="982" y="4429"/>
                    </a:cubicBezTo>
                    <a:cubicBezTo>
                      <a:pt x="1004" y="4520"/>
                      <a:pt x="1027" y="4589"/>
                      <a:pt x="1050" y="4657"/>
                    </a:cubicBezTo>
                    <a:cubicBezTo>
                      <a:pt x="1073" y="4749"/>
                      <a:pt x="1096" y="4817"/>
                      <a:pt x="1119" y="4908"/>
                    </a:cubicBezTo>
                    <a:cubicBezTo>
                      <a:pt x="1187" y="5114"/>
                      <a:pt x="1233" y="5296"/>
                      <a:pt x="1301" y="5502"/>
                    </a:cubicBezTo>
                    <a:cubicBezTo>
                      <a:pt x="1301" y="5593"/>
                      <a:pt x="1324" y="5684"/>
                      <a:pt x="1347" y="5776"/>
                    </a:cubicBezTo>
                    <a:lnTo>
                      <a:pt x="1392" y="5981"/>
                    </a:lnTo>
                    <a:cubicBezTo>
                      <a:pt x="1415" y="6072"/>
                      <a:pt x="1461" y="6187"/>
                      <a:pt x="1484" y="6278"/>
                    </a:cubicBezTo>
                    <a:cubicBezTo>
                      <a:pt x="1507" y="6392"/>
                      <a:pt x="1552" y="6483"/>
                      <a:pt x="1575" y="6575"/>
                    </a:cubicBezTo>
                    <a:cubicBezTo>
                      <a:pt x="1621" y="6689"/>
                      <a:pt x="1644" y="6780"/>
                      <a:pt x="1689" y="6894"/>
                    </a:cubicBezTo>
                    <a:cubicBezTo>
                      <a:pt x="1712" y="7031"/>
                      <a:pt x="1758" y="7191"/>
                      <a:pt x="1780" y="7351"/>
                    </a:cubicBezTo>
                    <a:cubicBezTo>
                      <a:pt x="1895" y="7761"/>
                      <a:pt x="2009" y="8172"/>
                      <a:pt x="2123" y="8583"/>
                    </a:cubicBezTo>
                    <a:cubicBezTo>
                      <a:pt x="2146" y="8674"/>
                      <a:pt x="2168" y="8789"/>
                      <a:pt x="2191" y="8880"/>
                    </a:cubicBezTo>
                    <a:cubicBezTo>
                      <a:pt x="2214" y="8971"/>
                      <a:pt x="2237" y="9063"/>
                      <a:pt x="2283" y="9154"/>
                    </a:cubicBezTo>
                    <a:cubicBezTo>
                      <a:pt x="2283" y="9177"/>
                      <a:pt x="2283" y="9199"/>
                      <a:pt x="2305" y="9222"/>
                    </a:cubicBezTo>
                    <a:cubicBezTo>
                      <a:pt x="2305" y="9268"/>
                      <a:pt x="2328" y="9314"/>
                      <a:pt x="2328" y="9359"/>
                    </a:cubicBezTo>
                    <a:cubicBezTo>
                      <a:pt x="2351" y="9451"/>
                      <a:pt x="2374" y="9542"/>
                      <a:pt x="2397" y="9656"/>
                    </a:cubicBezTo>
                    <a:cubicBezTo>
                      <a:pt x="2397" y="9679"/>
                      <a:pt x="2420" y="9702"/>
                      <a:pt x="2420" y="9747"/>
                    </a:cubicBezTo>
                    <a:cubicBezTo>
                      <a:pt x="2442" y="9816"/>
                      <a:pt x="2465" y="9861"/>
                      <a:pt x="2465" y="9930"/>
                    </a:cubicBezTo>
                    <a:cubicBezTo>
                      <a:pt x="2488" y="10021"/>
                      <a:pt x="2511" y="10112"/>
                      <a:pt x="2534" y="10181"/>
                    </a:cubicBezTo>
                    <a:cubicBezTo>
                      <a:pt x="2602" y="10364"/>
                      <a:pt x="2648" y="10523"/>
                      <a:pt x="2693" y="10683"/>
                    </a:cubicBezTo>
                    <a:cubicBezTo>
                      <a:pt x="2716" y="10774"/>
                      <a:pt x="2739" y="10843"/>
                      <a:pt x="2762" y="10911"/>
                    </a:cubicBezTo>
                    <a:cubicBezTo>
                      <a:pt x="2785" y="10957"/>
                      <a:pt x="2808" y="11003"/>
                      <a:pt x="2808" y="11048"/>
                    </a:cubicBezTo>
                    <a:cubicBezTo>
                      <a:pt x="2830" y="11094"/>
                      <a:pt x="2830" y="11117"/>
                      <a:pt x="2830" y="11140"/>
                    </a:cubicBezTo>
                    <a:cubicBezTo>
                      <a:pt x="2808" y="11208"/>
                      <a:pt x="2808" y="11299"/>
                      <a:pt x="2830" y="11391"/>
                    </a:cubicBezTo>
                    <a:cubicBezTo>
                      <a:pt x="2830" y="11391"/>
                      <a:pt x="2830" y="11414"/>
                      <a:pt x="2830" y="11414"/>
                    </a:cubicBezTo>
                    <a:lnTo>
                      <a:pt x="2830" y="11436"/>
                    </a:lnTo>
                    <a:cubicBezTo>
                      <a:pt x="2830" y="11459"/>
                      <a:pt x="2853" y="11482"/>
                      <a:pt x="2853" y="11505"/>
                    </a:cubicBezTo>
                    <a:cubicBezTo>
                      <a:pt x="2853" y="11528"/>
                      <a:pt x="2876" y="11573"/>
                      <a:pt x="2899" y="11596"/>
                    </a:cubicBezTo>
                    <a:cubicBezTo>
                      <a:pt x="2967" y="11687"/>
                      <a:pt x="3082" y="11733"/>
                      <a:pt x="3196" y="11733"/>
                    </a:cubicBezTo>
                    <a:cubicBezTo>
                      <a:pt x="3241" y="11710"/>
                      <a:pt x="3287" y="11710"/>
                      <a:pt x="3333" y="11687"/>
                    </a:cubicBezTo>
                    <a:cubicBezTo>
                      <a:pt x="3355" y="11665"/>
                      <a:pt x="3355" y="11642"/>
                      <a:pt x="3378" y="11619"/>
                    </a:cubicBezTo>
                    <a:lnTo>
                      <a:pt x="3492" y="11619"/>
                    </a:lnTo>
                    <a:cubicBezTo>
                      <a:pt x="3538" y="11619"/>
                      <a:pt x="3584" y="11596"/>
                      <a:pt x="3606" y="11550"/>
                    </a:cubicBezTo>
                    <a:cubicBezTo>
                      <a:pt x="3629" y="11528"/>
                      <a:pt x="3652" y="11482"/>
                      <a:pt x="3652" y="11436"/>
                    </a:cubicBezTo>
                    <a:cubicBezTo>
                      <a:pt x="3652" y="11414"/>
                      <a:pt x="3652" y="11368"/>
                      <a:pt x="3629" y="11345"/>
                    </a:cubicBezTo>
                    <a:cubicBezTo>
                      <a:pt x="3629" y="11322"/>
                      <a:pt x="3629" y="11322"/>
                      <a:pt x="3629" y="11322"/>
                    </a:cubicBezTo>
                    <a:cubicBezTo>
                      <a:pt x="3629" y="11277"/>
                      <a:pt x="3606" y="11231"/>
                      <a:pt x="3606" y="11185"/>
                    </a:cubicBezTo>
                    <a:cubicBezTo>
                      <a:pt x="3584" y="11140"/>
                      <a:pt x="3584" y="11117"/>
                      <a:pt x="3561" y="11071"/>
                    </a:cubicBezTo>
                    <a:cubicBezTo>
                      <a:pt x="3538" y="11048"/>
                      <a:pt x="3538" y="11025"/>
                      <a:pt x="3515" y="11025"/>
                    </a:cubicBezTo>
                    <a:cubicBezTo>
                      <a:pt x="3515" y="10980"/>
                      <a:pt x="3515" y="10957"/>
                      <a:pt x="3515" y="10934"/>
                    </a:cubicBezTo>
                    <a:cubicBezTo>
                      <a:pt x="3492" y="10843"/>
                      <a:pt x="3470" y="10752"/>
                      <a:pt x="3447" y="10660"/>
                    </a:cubicBezTo>
                    <a:cubicBezTo>
                      <a:pt x="3378" y="10500"/>
                      <a:pt x="3333" y="10341"/>
                      <a:pt x="3287" y="10158"/>
                    </a:cubicBezTo>
                    <a:cubicBezTo>
                      <a:pt x="3241" y="9976"/>
                      <a:pt x="3173" y="9793"/>
                      <a:pt x="3127" y="9610"/>
                    </a:cubicBezTo>
                    <a:cubicBezTo>
                      <a:pt x="3104" y="9519"/>
                      <a:pt x="3082" y="9428"/>
                      <a:pt x="3059" y="9336"/>
                    </a:cubicBezTo>
                    <a:cubicBezTo>
                      <a:pt x="3059" y="9291"/>
                      <a:pt x="3036" y="9222"/>
                      <a:pt x="3013" y="9177"/>
                    </a:cubicBezTo>
                    <a:cubicBezTo>
                      <a:pt x="3013" y="9131"/>
                      <a:pt x="3013" y="9085"/>
                      <a:pt x="2990" y="9040"/>
                    </a:cubicBezTo>
                    <a:cubicBezTo>
                      <a:pt x="2990" y="9017"/>
                      <a:pt x="2967" y="8994"/>
                      <a:pt x="2967" y="8971"/>
                    </a:cubicBezTo>
                    <a:cubicBezTo>
                      <a:pt x="2967" y="8948"/>
                      <a:pt x="2967" y="8926"/>
                      <a:pt x="2967" y="8903"/>
                    </a:cubicBezTo>
                    <a:cubicBezTo>
                      <a:pt x="2945" y="8834"/>
                      <a:pt x="2922" y="8743"/>
                      <a:pt x="2899" y="8652"/>
                    </a:cubicBezTo>
                    <a:cubicBezTo>
                      <a:pt x="2876" y="8583"/>
                      <a:pt x="2853" y="8492"/>
                      <a:pt x="2830" y="8423"/>
                    </a:cubicBezTo>
                    <a:cubicBezTo>
                      <a:pt x="2762" y="8218"/>
                      <a:pt x="2716" y="8035"/>
                      <a:pt x="2648" y="7853"/>
                    </a:cubicBezTo>
                    <a:cubicBezTo>
                      <a:pt x="2648" y="7807"/>
                      <a:pt x="2625" y="7761"/>
                      <a:pt x="2625" y="7739"/>
                    </a:cubicBezTo>
                    <a:cubicBezTo>
                      <a:pt x="2625" y="7693"/>
                      <a:pt x="2602" y="7647"/>
                      <a:pt x="2602" y="7602"/>
                    </a:cubicBezTo>
                    <a:cubicBezTo>
                      <a:pt x="2579" y="7533"/>
                      <a:pt x="2557" y="7442"/>
                      <a:pt x="2557" y="7373"/>
                    </a:cubicBezTo>
                    <a:cubicBezTo>
                      <a:pt x="2534" y="7305"/>
                      <a:pt x="2534" y="7236"/>
                      <a:pt x="2511" y="7168"/>
                    </a:cubicBezTo>
                    <a:cubicBezTo>
                      <a:pt x="2511" y="7145"/>
                      <a:pt x="2488" y="7122"/>
                      <a:pt x="2465" y="7122"/>
                    </a:cubicBezTo>
                    <a:cubicBezTo>
                      <a:pt x="2465" y="7054"/>
                      <a:pt x="2442" y="7008"/>
                      <a:pt x="2442" y="6940"/>
                    </a:cubicBezTo>
                    <a:lnTo>
                      <a:pt x="2420" y="6848"/>
                    </a:lnTo>
                    <a:cubicBezTo>
                      <a:pt x="2420" y="6803"/>
                      <a:pt x="2397" y="6757"/>
                      <a:pt x="2397" y="6689"/>
                    </a:cubicBezTo>
                    <a:cubicBezTo>
                      <a:pt x="2374" y="6643"/>
                      <a:pt x="2328" y="6597"/>
                      <a:pt x="2260" y="6597"/>
                    </a:cubicBezTo>
                    <a:cubicBezTo>
                      <a:pt x="2237" y="6552"/>
                      <a:pt x="2237" y="6506"/>
                      <a:pt x="2214" y="6483"/>
                    </a:cubicBezTo>
                    <a:cubicBezTo>
                      <a:pt x="2146" y="6164"/>
                      <a:pt x="2077" y="5844"/>
                      <a:pt x="1986" y="5525"/>
                    </a:cubicBezTo>
                    <a:cubicBezTo>
                      <a:pt x="1986" y="5502"/>
                      <a:pt x="1986" y="5479"/>
                      <a:pt x="1986" y="5456"/>
                    </a:cubicBezTo>
                    <a:cubicBezTo>
                      <a:pt x="1986" y="5388"/>
                      <a:pt x="1963" y="5319"/>
                      <a:pt x="1940" y="5251"/>
                    </a:cubicBezTo>
                    <a:cubicBezTo>
                      <a:pt x="1940" y="5251"/>
                      <a:pt x="1940" y="5228"/>
                      <a:pt x="1940" y="5228"/>
                    </a:cubicBezTo>
                    <a:cubicBezTo>
                      <a:pt x="1963" y="5182"/>
                      <a:pt x="1963" y="5137"/>
                      <a:pt x="1940" y="5114"/>
                    </a:cubicBezTo>
                    <a:cubicBezTo>
                      <a:pt x="1917" y="4977"/>
                      <a:pt x="1895" y="4840"/>
                      <a:pt x="1849" y="4726"/>
                    </a:cubicBezTo>
                    <a:cubicBezTo>
                      <a:pt x="1826" y="4589"/>
                      <a:pt x="1780" y="4452"/>
                      <a:pt x="1735" y="4315"/>
                    </a:cubicBezTo>
                    <a:cubicBezTo>
                      <a:pt x="1712" y="4201"/>
                      <a:pt x="1666" y="4064"/>
                      <a:pt x="1644" y="3950"/>
                    </a:cubicBezTo>
                    <a:cubicBezTo>
                      <a:pt x="1621" y="3881"/>
                      <a:pt x="1621" y="3813"/>
                      <a:pt x="1598" y="3767"/>
                    </a:cubicBezTo>
                    <a:cubicBezTo>
                      <a:pt x="1575" y="3699"/>
                      <a:pt x="1575" y="3630"/>
                      <a:pt x="1552" y="3562"/>
                    </a:cubicBezTo>
                    <a:cubicBezTo>
                      <a:pt x="1529" y="3516"/>
                      <a:pt x="1529" y="3493"/>
                      <a:pt x="1507" y="3470"/>
                    </a:cubicBezTo>
                    <a:cubicBezTo>
                      <a:pt x="1461" y="3311"/>
                      <a:pt x="1415" y="3151"/>
                      <a:pt x="1392" y="2968"/>
                    </a:cubicBezTo>
                    <a:cubicBezTo>
                      <a:pt x="1370" y="2945"/>
                      <a:pt x="1370" y="2923"/>
                      <a:pt x="1370" y="2900"/>
                    </a:cubicBezTo>
                    <a:cubicBezTo>
                      <a:pt x="1370" y="2900"/>
                      <a:pt x="1370" y="2877"/>
                      <a:pt x="1370" y="2877"/>
                    </a:cubicBezTo>
                    <a:cubicBezTo>
                      <a:pt x="1392" y="2808"/>
                      <a:pt x="1370" y="2740"/>
                      <a:pt x="1347" y="2671"/>
                    </a:cubicBezTo>
                    <a:cubicBezTo>
                      <a:pt x="1324" y="2626"/>
                      <a:pt x="1301" y="2557"/>
                      <a:pt x="1278" y="2512"/>
                    </a:cubicBezTo>
                    <a:cubicBezTo>
                      <a:pt x="1255" y="2420"/>
                      <a:pt x="1210" y="2306"/>
                      <a:pt x="1187" y="2215"/>
                    </a:cubicBezTo>
                    <a:cubicBezTo>
                      <a:pt x="1141" y="2078"/>
                      <a:pt x="1096" y="1964"/>
                      <a:pt x="1050" y="1827"/>
                    </a:cubicBezTo>
                    <a:cubicBezTo>
                      <a:pt x="1027" y="1781"/>
                      <a:pt x="1027" y="1736"/>
                      <a:pt x="1004" y="1690"/>
                    </a:cubicBezTo>
                    <a:cubicBezTo>
                      <a:pt x="959" y="1507"/>
                      <a:pt x="913" y="1302"/>
                      <a:pt x="867" y="1119"/>
                    </a:cubicBezTo>
                    <a:cubicBezTo>
                      <a:pt x="822" y="937"/>
                      <a:pt x="776" y="731"/>
                      <a:pt x="731" y="549"/>
                    </a:cubicBezTo>
                    <a:cubicBezTo>
                      <a:pt x="708" y="526"/>
                      <a:pt x="708" y="503"/>
                      <a:pt x="685" y="480"/>
                    </a:cubicBezTo>
                    <a:cubicBezTo>
                      <a:pt x="685" y="457"/>
                      <a:pt x="662" y="457"/>
                      <a:pt x="639" y="457"/>
                    </a:cubicBezTo>
                    <a:lnTo>
                      <a:pt x="594" y="252"/>
                    </a:lnTo>
                    <a:cubicBezTo>
                      <a:pt x="594" y="252"/>
                      <a:pt x="594" y="229"/>
                      <a:pt x="594" y="229"/>
                    </a:cubicBezTo>
                    <a:cubicBezTo>
                      <a:pt x="571" y="206"/>
                      <a:pt x="571" y="161"/>
                      <a:pt x="571" y="138"/>
                    </a:cubicBezTo>
                    <a:cubicBezTo>
                      <a:pt x="548" y="92"/>
                      <a:pt x="525" y="69"/>
                      <a:pt x="479" y="47"/>
                    </a:cubicBezTo>
                    <a:cubicBezTo>
                      <a:pt x="457" y="24"/>
                      <a:pt x="411" y="24"/>
                      <a:pt x="388" y="24"/>
                    </a:cubicBezTo>
                    <a:lnTo>
                      <a:pt x="365" y="24"/>
                    </a:lnTo>
                    <a:cubicBezTo>
                      <a:pt x="342" y="1"/>
                      <a:pt x="320" y="1"/>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7857;p34">
                <a:extLst>
                  <a:ext uri="{FF2B5EF4-FFF2-40B4-BE49-F238E27FC236}">
                    <a16:creationId xmlns:a16="http://schemas.microsoft.com/office/drawing/2014/main" id="{728B70B1-392D-0419-201D-B9FA08604850}"/>
                  </a:ext>
                </a:extLst>
              </p:cNvPr>
              <p:cNvSpPr/>
              <p:nvPr/>
            </p:nvSpPr>
            <p:spPr>
              <a:xfrm>
                <a:off x="5984375" y="3357075"/>
                <a:ext cx="197475" cy="606600"/>
              </a:xfrm>
              <a:custGeom>
                <a:avLst/>
                <a:gdLst/>
                <a:ahLst/>
                <a:cxnLst/>
                <a:rect l="l" t="t" r="r" b="b"/>
                <a:pathLst>
                  <a:path w="7899" h="24264" extrusionOk="0">
                    <a:moveTo>
                      <a:pt x="845" y="1"/>
                    </a:moveTo>
                    <a:cubicBezTo>
                      <a:pt x="731" y="1"/>
                      <a:pt x="640" y="23"/>
                      <a:pt x="571" y="46"/>
                    </a:cubicBezTo>
                    <a:cubicBezTo>
                      <a:pt x="457" y="69"/>
                      <a:pt x="343" y="92"/>
                      <a:pt x="252" y="115"/>
                    </a:cubicBezTo>
                    <a:cubicBezTo>
                      <a:pt x="229" y="115"/>
                      <a:pt x="206" y="115"/>
                      <a:pt x="183" y="137"/>
                    </a:cubicBezTo>
                    <a:lnTo>
                      <a:pt x="115" y="137"/>
                    </a:lnTo>
                    <a:cubicBezTo>
                      <a:pt x="46" y="160"/>
                      <a:pt x="1" y="252"/>
                      <a:pt x="24" y="343"/>
                    </a:cubicBezTo>
                    <a:cubicBezTo>
                      <a:pt x="69" y="503"/>
                      <a:pt x="92" y="685"/>
                      <a:pt x="138" y="845"/>
                    </a:cubicBezTo>
                    <a:cubicBezTo>
                      <a:pt x="161" y="936"/>
                      <a:pt x="183" y="1050"/>
                      <a:pt x="206" y="1142"/>
                    </a:cubicBezTo>
                    <a:cubicBezTo>
                      <a:pt x="275" y="1439"/>
                      <a:pt x="366" y="1735"/>
                      <a:pt x="435" y="2032"/>
                    </a:cubicBezTo>
                    <a:cubicBezTo>
                      <a:pt x="571" y="2580"/>
                      <a:pt x="708" y="3105"/>
                      <a:pt x="868" y="3630"/>
                    </a:cubicBezTo>
                    <a:lnTo>
                      <a:pt x="937" y="3881"/>
                    </a:lnTo>
                    <a:cubicBezTo>
                      <a:pt x="1165" y="4748"/>
                      <a:pt x="1393" y="5593"/>
                      <a:pt x="1621" y="6460"/>
                    </a:cubicBezTo>
                    <a:lnTo>
                      <a:pt x="1895" y="7464"/>
                    </a:lnTo>
                    <a:lnTo>
                      <a:pt x="2945" y="11368"/>
                    </a:lnTo>
                    <a:lnTo>
                      <a:pt x="3972" y="15293"/>
                    </a:lnTo>
                    <a:lnTo>
                      <a:pt x="4497" y="17211"/>
                    </a:lnTo>
                    <a:lnTo>
                      <a:pt x="5022" y="19128"/>
                    </a:lnTo>
                    <a:cubicBezTo>
                      <a:pt x="5319" y="20269"/>
                      <a:pt x="5639" y="21411"/>
                      <a:pt x="5935" y="22529"/>
                    </a:cubicBezTo>
                    <a:lnTo>
                      <a:pt x="6004" y="22803"/>
                    </a:lnTo>
                    <a:cubicBezTo>
                      <a:pt x="6118" y="23168"/>
                      <a:pt x="6209" y="23465"/>
                      <a:pt x="6301" y="23784"/>
                    </a:cubicBezTo>
                    <a:lnTo>
                      <a:pt x="6323" y="23830"/>
                    </a:lnTo>
                    <a:cubicBezTo>
                      <a:pt x="6346" y="23876"/>
                      <a:pt x="6369" y="23944"/>
                      <a:pt x="6369" y="23990"/>
                    </a:cubicBezTo>
                    <a:cubicBezTo>
                      <a:pt x="6369" y="23990"/>
                      <a:pt x="6392" y="24013"/>
                      <a:pt x="6392" y="24036"/>
                    </a:cubicBezTo>
                    <a:lnTo>
                      <a:pt x="6392" y="24058"/>
                    </a:lnTo>
                    <a:lnTo>
                      <a:pt x="6415" y="24081"/>
                    </a:lnTo>
                    <a:cubicBezTo>
                      <a:pt x="6415" y="24081"/>
                      <a:pt x="6415" y="24104"/>
                      <a:pt x="6415" y="24104"/>
                    </a:cubicBezTo>
                    <a:lnTo>
                      <a:pt x="6438" y="24127"/>
                    </a:lnTo>
                    <a:cubicBezTo>
                      <a:pt x="6438" y="24150"/>
                      <a:pt x="6438" y="24150"/>
                      <a:pt x="6438" y="24150"/>
                    </a:cubicBezTo>
                    <a:cubicBezTo>
                      <a:pt x="6438" y="24218"/>
                      <a:pt x="6506" y="24264"/>
                      <a:pt x="6552" y="24264"/>
                    </a:cubicBezTo>
                    <a:cubicBezTo>
                      <a:pt x="6575" y="24264"/>
                      <a:pt x="6575" y="24264"/>
                      <a:pt x="6597" y="24241"/>
                    </a:cubicBezTo>
                    <a:cubicBezTo>
                      <a:pt x="6620" y="24241"/>
                      <a:pt x="6666" y="24218"/>
                      <a:pt x="6666" y="24172"/>
                    </a:cubicBezTo>
                    <a:cubicBezTo>
                      <a:pt x="6689" y="24195"/>
                      <a:pt x="6711" y="24195"/>
                      <a:pt x="6734" y="24218"/>
                    </a:cubicBezTo>
                    <a:lnTo>
                      <a:pt x="6780" y="24218"/>
                    </a:lnTo>
                    <a:cubicBezTo>
                      <a:pt x="6826" y="24218"/>
                      <a:pt x="6871" y="24195"/>
                      <a:pt x="6917" y="24172"/>
                    </a:cubicBezTo>
                    <a:cubicBezTo>
                      <a:pt x="6985" y="24150"/>
                      <a:pt x="7054" y="24127"/>
                      <a:pt x="7100" y="24104"/>
                    </a:cubicBezTo>
                    <a:lnTo>
                      <a:pt x="7168" y="24058"/>
                    </a:lnTo>
                    <a:lnTo>
                      <a:pt x="7236" y="24013"/>
                    </a:lnTo>
                    <a:cubicBezTo>
                      <a:pt x="7305" y="23990"/>
                      <a:pt x="7351" y="23944"/>
                      <a:pt x="7396" y="23899"/>
                    </a:cubicBezTo>
                    <a:cubicBezTo>
                      <a:pt x="7442" y="23876"/>
                      <a:pt x="7488" y="23830"/>
                      <a:pt x="7533" y="23784"/>
                    </a:cubicBezTo>
                    <a:lnTo>
                      <a:pt x="7579" y="23739"/>
                    </a:lnTo>
                    <a:cubicBezTo>
                      <a:pt x="7602" y="23693"/>
                      <a:pt x="7624" y="23670"/>
                      <a:pt x="7670" y="23625"/>
                    </a:cubicBezTo>
                    <a:cubicBezTo>
                      <a:pt x="7693" y="23579"/>
                      <a:pt x="7716" y="23533"/>
                      <a:pt x="7739" y="23488"/>
                    </a:cubicBezTo>
                    <a:cubicBezTo>
                      <a:pt x="7807" y="23374"/>
                      <a:pt x="7853" y="23237"/>
                      <a:pt x="7876" y="23054"/>
                    </a:cubicBezTo>
                    <a:cubicBezTo>
                      <a:pt x="7898" y="22986"/>
                      <a:pt x="7898" y="22894"/>
                      <a:pt x="7898" y="22803"/>
                    </a:cubicBezTo>
                    <a:cubicBezTo>
                      <a:pt x="7898" y="22712"/>
                      <a:pt x="7898" y="22620"/>
                      <a:pt x="7898" y="22529"/>
                    </a:cubicBezTo>
                    <a:cubicBezTo>
                      <a:pt x="7898" y="22415"/>
                      <a:pt x="7898" y="22324"/>
                      <a:pt x="7876" y="22232"/>
                    </a:cubicBezTo>
                    <a:cubicBezTo>
                      <a:pt x="7876" y="22164"/>
                      <a:pt x="7853" y="22095"/>
                      <a:pt x="7853" y="22027"/>
                    </a:cubicBezTo>
                    <a:cubicBezTo>
                      <a:pt x="7830" y="22004"/>
                      <a:pt x="7830" y="21958"/>
                      <a:pt x="7807" y="21913"/>
                    </a:cubicBezTo>
                    <a:lnTo>
                      <a:pt x="7784" y="21844"/>
                    </a:lnTo>
                    <a:cubicBezTo>
                      <a:pt x="7784" y="21799"/>
                      <a:pt x="7761" y="21730"/>
                      <a:pt x="7739" y="21662"/>
                    </a:cubicBezTo>
                    <a:lnTo>
                      <a:pt x="7739" y="21616"/>
                    </a:lnTo>
                    <a:cubicBezTo>
                      <a:pt x="7693" y="21479"/>
                      <a:pt x="7670" y="21342"/>
                      <a:pt x="7624" y="21205"/>
                    </a:cubicBezTo>
                    <a:cubicBezTo>
                      <a:pt x="7579" y="21045"/>
                      <a:pt x="7533" y="20886"/>
                      <a:pt x="7488" y="20703"/>
                    </a:cubicBezTo>
                    <a:cubicBezTo>
                      <a:pt x="7419" y="20498"/>
                      <a:pt x="7373" y="20292"/>
                      <a:pt x="7305" y="20064"/>
                    </a:cubicBezTo>
                    <a:cubicBezTo>
                      <a:pt x="7259" y="19927"/>
                      <a:pt x="7214" y="19767"/>
                      <a:pt x="7168" y="19607"/>
                    </a:cubicBezTo>
                    <a:lnTo>
                      <a:pt x="7168" y="19562"/>
                    </a:lnTo>
                    <a:cubicBezTo>
                      <a:pt x="7100" y="19356"/>
                      <a:pt x="7054" y="19174"/>
                      <a:pt x="7008" y="18968"/>
                    </a:cubicBezTo>
                    <a:cubicBezTo>
                      <a:pt x="6963" y="18854"/>
                      <a:pt x="6940" y="18717"/>
                      <a:pt x="6894" y="18603"/>
                    </a:cubicBezTo>
                    <a:cubicBezTo>
                      <a:pt x="6826" y="18329"/>
                      <a:pt x="6757" y="18055"/>
                      <a:pt x="6666" y="17781"/>
                    </a:cubicBezTo>
                    <a:cubicBezTo>
                      <a:pt x="6643" y="17713"/>
                      <a:pt x="6620" y="17644"/>
                      <a:pt x="6597" y="17553"/>
                    </a:cubicBezTo>
                    <a:lnTo>
                      <a:pt x="6575" y="17485"/>
                    </a:lnTo>
                    <a:cubicBezTo>
                      <a:pt x="6552" y="17393"/>
                      <a:pt x="6529" y="17279"/>
                      <a:pt x="6506" y="17188"/>
                    </a:cubicBezTo>
                    <a:cubicBezTo>
                      <a:pt x="6460" y="17051"/>
                      <a:pt x="6438" y="16914"/>
                      <a:pt x="6392" y="16777"/>
                    </a:cubicBezTo>
                    <a:lnTo>
                      <a:pt x="6323" y="16549"/>
                    </a:lnTo>
                    <a:cubicBezTo>
                      <a:pt x="6301" y="16458"/>
                      <a:pt x="6278" y="16343"/>
                      <a:pt x="6255" y="16252"/>
                    </a:cubicBezTo>
                    <a:cubicBezTo>
                      <a:pt x="6232" y="16161"/>
                      <a:pt x="6186" y="16070"/>
                      <a:pt x="6164" y="15955"/>
                    </a:cubicBezTo>
                    <a:cubicBezTo>
                      <a:pt x="6141" y="15841"/>
                      <a:pt x="6118" y="15727"/>
                      <a:pt x="6072" y="15613"/>
                    </a:cubicBezTo>
                    <a:cubicBezTo>
                      <a:pt x="6050" y="15522"/>
                      <a:pt x="6027" y="15408"/>
                      <a:pt x="6004" y="15316"/>
                    </a:cubicBezTo>
                    <a:cubicBezTo>
                      <a:pt x="5958" y="15088"/>
                      <a:pt x="5890" y="14883"/>
                      <a:pt x="5844" y="14677"/>
                    </a:cubicBezTo>
                    <a:cubicBezTo>
                      <a:pt x="5821" y="14563"/>
                      <a:pt x="5776" y="14449"/>
                      <a:pt x="5753" y="14358"/>
                    </a:cubicBezTo>
                    <a:cubicBezTo>
                      <a:pt x="5730" y="14243"/>
                      <a:pt x="5684" y="14129"/>
                      <a:pt x="5662" y="14038"/>
                    </a:cubicBezTo>
                    <a:cubicBezTo>
                      <a:pt x="5593" y="13741"/>
                      <a:pt x="5502" y="13445"/>
                      <a:pt x="5433" y="13171"/>
                    </a:cubicBezTo>
                    <a:lnTo>
                      <a:pt x="5319" y="12714"/>
                    </a:lnTo>
                    <a:cubicBezTo>
                      <a:pt x="5296" y="12646"/>
                      <a:pt x="5273" y="12577"/>
                      <a:pt x="5273" y="12509"/>
                    </a:cubicBezTo>
                    <a:lnTo>
                      <a:pt x="5228" y="12372"/>
                    </a:lnTo>
                    <a:lnTo>
                      <a:pt x="5205" y="12281"/>
                    </a:lnTo>
                    <a:cubicBezTo>
                      <a:pt x="5182" y="12189"/>
                      <a:pt x="5159" y="12121"/>
                      <a:pt x="5137" y="12052"/>
                    </a:cubicBezTo>
                    <a:cubicBezTo>
                      <a:pt x="5091" y="11847"/>
                      <a:pt x="5022" y="11641"/>
                      <a:pt x="4977" y="11436"/>
                    </a:cubicBezTo>
                    <a:cubicBezTo>
                      <a:pt x="4931" y="11276"/>
                      <a:pt x="4908" y="11116"/>
                      <a:pt x="4863" y="10957"/>
                    </a:cubicBezTo>
                    <a:lnTo>
                      <a:pt x="4817" y="10797"/>
                    </a:lnTo>
                    <a:cubicBezTo>
                      <a:pt x="4794" y="10637"/>
                      <a:pt x="4748" y="10477"/>
                      <a:pt x="4703" y="10318"/>
                    </a:cubicBezTo>
                    <a:lnTo>
                      <a:pt x="4657" y="10181"/>
                    </a:lnTo>
                    <a:lnTo>
                      <a:pt x="4589" y="9884"/>
                    </a:lnTo>
                    <a:cubicBezTo>
                      <a:pt x="4520" y="9541"/>
                      <a:pt x="4429" y="9222"/>
                      <a:pt x="4338" y="8902"/>
                    </a:cubicBezTo>
                    <a:lnTo>
                      <a:pt x="4292" y="8720"/>
                    </a:lnTo>
                    <a:cubicBezTo>
                      <a:pt x="4246" y="8583"/>
                      <a:pt x="4201" y="8423"/>
                      <a:pt x="4155" y="8263"/>
                    </a:cubicBezTo>
                    <a:lnTo>
                      <a:pt x="4132" y="8103"/>
                    </a:lnTo>
                    <a:cubicBezTo>
                      <a:pt x="4087" y="7944"/>
                      <a:pt x="4064" y="7807"/>
                      <a:pt x="4018" y="7647"/>
                    </a:cubicBezTo>
                    <a:cubicBezTo>
                      <a:pt x="3972" y="7487"/>
                      <a:pt x="3927" y="7350"/>
                      <a:pt x="3881" y="7190"/>
                    </a:cubicBezTo>
                    <a:lnTo>
                      <a:pt x="3835" y="6985"/>
                    </a:lnTo>
                    <a:cubicBezTo>
                      <a:pt x="3790" y="6894"/>
                      <a:pt x="3767" y="6780"/>
                      <a:pt x="3744" y="6665"/>
                    </a:cubicBezTo>
                    <a:cubicBezTo>
                      <a:pt x="3721" y="6620"/>
                      <a:pt x="3699" y="6551"/>
                      <a:pt x="3676" y="6483"/>
                    </a:cubicBezTo>
                    <a:cubicBezTo>
                      <a:pt x="3676" y="6437"/>
                      <a:pt x="3653" y="6392"/>
                      <a:pt x="3630" y="6346"/>
                    </a:cubicBezTo>
                    <a:cubicBezTo>
                      <a:pt x="3584" y="6163"/>
                      <a:pt x="3539" y="5981"/>
                      <a:pt x="3470" y="5730"/>
                    </a:cubicBezTo>
                    <a:cubicBezTo>
                      <a:pt x="3402" y="5501"/>
                      <a:pt x="3356" y="5296"/>
                      <a:pt x="3311" y="5091"/>
                    </a:cubicBezTo>
                    <a:cubicBezTo>
                      <a:pt x="3265" y="4885"/>
                      <a:pt x="3219" y="4703"/>
                      <a:pt x="3174" y="4497"/>
                    </a:cubicBezTo>
                    <a:lnTo>
                      <a:pt x="3174" y="4474"/>
                    </a:lnTo>
                    <a:cubicBezTo>
                      <a:pt x="3105" y="4246"/>
                      <a:pt x="3037" y="4041"/>
                      <a:pt x="2968" y="3812"/>
                    </a:cubicBezTo>
                    <a:cubicBezTo>
                      <a:pt x="2900" y="3584"/>
                      <a:pt x="2831" y="3379"/>
                      <a:pt x="2763" y="3173"/>
                    </a:cubicBezTo>
                    <a:cubicBezTo>
                      <a:pt x="2740" y="3105"/>
                      <a:pt x="2717" y="3059"/>
                      <a:pt x="2717" y="2991"/>
                    </a:cubicBezTo>
                    <a:cubicBezTo>
                      <a:pt x="2694" y="2945"/>
                      <a:pt x="2671" y="2899"/>
                      <a:pt x="2649" y="2854"/>
                    </a:cubicBezTo>
                    <a:cubicBezTo>
                      <a:pt x="2626" y="2762"/>
                      <a:pt x="2603" y="2671"/>
                      <a:pt x="2580" y="2580"/>
                    </a:cubicBezTo>
                    <a:lnTo>
                      <a:pt x="2557" y="2511"/>
                    </a:lnTo>
                    <a:cubicBezTo>
                      <a:pt x="2534" y="2443"/>
                      <a:pt x="2512" y="2352"/>
                      <a:pt x="2489" y="2260"/>
                    </a:cubicBezTo>
                    <a:lnTo>
                      <a:pt x="2466" y="2192"/>
                    </a:lnTo>
                    <a:lnTo>
                      <a:pt x="2443" y="2100"/>
                    </a:lnTo>
                    <a:cubicBezTo>
                      <a:pt x="2420" y="2032"/>
                      <a:pt x="2397" y="1963"/>
                      <a:pt x="2375" y="1918"/>
                    </a:cubicBezTo>
                    <a:lnTo>
                      <a:pt x="2375" y="1849"/>
                    </a:lnTo>
                    <a:cubicBezTo>
                      <a:pt x="2352" y="1758"/>
                      <a:pt x="2329" y="1690"/>
                      <a:pt x="2306" y="1621"/>
                    </a:cubicBezTo>
                    <a:lnTo>
                      <a:pt x="2283" y="1484"/>
                    </a:lnTo>
                    <a:cubicBezTo>
                      <a:pt x="2283" y="1416"/>
                      <a:pt x="2261" y="1370"/>
                      <a:pt x="2238" y="1302"/>
                    </a:cubicBezTo>
                    <a:cubicBezTo>
                      <a:pt x="2215" y="1165"/>
                      <a:pt x="2192" y="1073"/>
                      <a:pt x="2146" y="982"/>
                    </a:cubicBezTo>
                    <a:cubicBezTo>
                      <a:pt x="2124" y="868"/>
                      <a:pt x="2078" y="777"/>
                      <a:pt x="2032" y="685"/>
                    </a:cubicBezTo>
                    <a:cubicBezTo>
                      <a:pt x="1964" y="548"/>
                      <a:pt x="1895" y="411"/>
                      <a:pt x="1781" y="297"/>
                    </a:cubicBezTo>
                    <a:cubicBezTo>
                      <a:pt x="1667" y="183"/>
                      <a:pt x="1530" y="115"/>
                      <a:pt x="1348" y="46"/>
                    </a:cubicBezTo>
                    <a:cubicBezTo>
                      <a:pt x="1233" y="1"/>
                      <a:pt x="1096" y="1"/>
                      <a:pt x="95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7858;p34">
                <a:extLst>
                  <a:ext uri="{FF2B5EF4-FFF2-40B4-BE49-F238E27FC236}">
                    <a16:creationId xmlns:a16="http://schemas.microsoft.com/office/drawing/2014/main" id="{CCF68107-E83E-C5CF-65C7-07B39185EC2C}"/>
                  </a:ext>
                </a:extLst>
              </p:cNvPr>
              <p:cNvSpPr/>
              <p:nvPr/>
            </p:nvSpPr>
            <p:spPr>
              <a:xfrm>
                <a:off x="5950150" y="3396450"/>
                <a:ext cx="147825" cy="528300"/>
              </a:xfrm>
              <a:custGeom>
                <a:avLst/>
                <a:gdLst/>
                <a:ahLst/>
                <a:cxnLst/>
                <a:rect l="l" t="t" r="r" b="b"/>
                <a:pathLst>
                  <a:path w="5913" h="21132" extrusionOk="0">
                    <a:moveTo>
                      <a:pt x="92" y="0"/>
                    </a:moveTo>
                    <a:cubicBezTo>
                      <a:pt x="23" y="0"/>
                      <a:pt x="0" y="69"/>
                      <a:pt x="23" y="137"/>
                    </a:cubicBezTo>
                    <a:cubicBezTo>
                      <a:pt x="92" y="388"/>
                      <a:pt x="160" y="662"/>
                      <a:pt x="206" y="913"/>
                    </a:cubicBezTo>
                    <a:cubicBezTo>
                      <a:pt x="274" y="1187"/>
                      <a:pt x="343" y="1461"/>
                      <a:pt x="411" y="1735"/>
                    </a:cubicBezTo>
                    <a:cubicBezTo>
                      <a:pt x="548" y="2306"/>
                      <a:pt x="685" y="2876"/>
                      <a:pt x="845" y="3447"/>
                    </a:cubicBezTo>
                    <a:cubicBezTo>
                      <a:pt x="1142" y="4657"/>
                      <a:pt x="1461" y="5867"/>
                      <a:pt x="1804" y="7076"/>
                    </a:cubicBezTo>
                    <a:cubicBezTo>
                      <a:pt x="2443" y="9519"/>
                      <a:pt x="3105" y="11984"/>
                      <a:pt x="3766" y="14449"/>
                    </a:cubicBezTo>
                    <a:cubicBezTo>
                      <a:pt x="4063" y="15567"/>
                      <a:pt x="4383" y="16709"/>
                      <a:pt x="4680" y="17827"/>
                    </a:cubicBezTo>
                    <a:cubicBezTo>
                      <a:pt x="4816" y="18375"/>
                      <a:pt x="4976" y="18923"/>
                      <a:pt x="5113" y="19448"/>
                    </a:cubicBezTo>
                    <a:cubicBezTo>
                      <a:pt x="5182" y="19744"/>
                      <a:pt x="5273" y="20064"/>
                      <a:pt x="5364" y="20361"/>
                    </a:cubicBezTo>
                    <a:cubicBezTo>
                      <a:pt x="5410" y="20566"/>
                      <a:pt x="5456" y="20771"/>
                      <a:pt x="5524" y="20977"/>
                    </a:cubicBezTo>
                    <a:cubicBezTo>
                      <a:pt x="5552" y="21076"/>
                      <a:pt x="5634" y="21132"/>
                      <a:pt x="5713" y="21132"/>
                    </a:cubicBezTo>
                    <a:cubicBezTo>
                      <a:pt x="5762" y="21132"/>
                      <a:pt x="5809" y="21111"/>
                      <a:pt x="5844" y="21068"/>
                    </a:cubicBezTo>
                    <a:cubicBezTo>
                      <a:pt x="5889" y="21023"/>
                      <a:pt x="5912" y="20954"/>
                      <a:pt x="5889" y="20886"/>
                    </a:cubicBezTo>
                    <a:cubicBezTo>
                      <a:pt x="5844" y="20680"/>
                      <a:pt x="5775" y="20452"/>
                      <a:pt x="5729" y="20246"/>
                    </a:cubicBezTo>
                    <a:cubicBezTo>
                      <a:pt x="5638" y="19950"/>
                      <a:pt x="5570" y="19653"/>
                      <a:pt x="5478" y="19356"/>
                    </a:cubicBezTo>
                    <a:cubicBezTo>
                      <a:pt x="5341" y="18786"/>
                      <a:pt x="5182" y="18238"/>
                      <a:pt x="5045" y="17690"/>
                    </a:cubicBezTo>
                    <a:cubicBezTo>
                      <a:pt x="4725" y="16526"/>
                      <a:pt x="4428" y="15385"/>
                      <a:pt x="4109" y="14221"/>
                    </a:cubicBezTo>
                    <a:cubicBezTo>
                      <a:pt x="3447" y="11778"/>
                      <a:pt x="2785" y="9313"/>
                      <a:pt x="2123" y="6848"/>
                    </a:cubicBezTo>
                    <a:cubicBezTo>
                      <a:pt x="1826" y="5684"/>
                      <a:pt x="1507" y="4497"/>
                      <a:pt x="1164" y="3333"/>
                    </a:cubicBezTo>
                    <a:cubicBezTo>
                      <a:pt x="1027" y="2762"/>
                      <a:pt x="868" y="2215"/>
                      <a:pt x="708" y="1667"/>
                    </a:cubicBezTo>
                    <a:cubicBezTo>
                      <a:pt x="617" y="1393"/>
                      <a:pt x="548" y="1119"/>
                      <a:pt x="457" y="845"/>
                    </a:cubicBezTo>
                    <a:cubicBezTo>
                      <a:pt x="411" y="731"/>
                      <a:pt x="388" y="617"/>
                      <a:pt x="343" y="503"/>
                    </a:cubicBezTo>
                    <a:cubicBezTo>
                      <a:pt x="297" y="366"/>
                      <a:pt x="274" y="206"/>
                      <a:pt x="229" y="69"/>
                    </a:cubicBezTo>
                    <a:cubicBezTo>
                      <a:pt x="229" y="23"/>
                      <a:pt x="160"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7859;p34">
                <a:extLst>
                  <a:ext uri="{FF2B5EF4-FFF2-40B4-BE49-F238E27FC236}">
                    <a16:creationId xmlns:a16="http://schemas.microsoft.com/office/drawing/2014/main" id="{F36B9288-C081-1732-319A-8417C6811EA1}"/>
                  </a:ext>
                </a:extLst>
              </p:cNvPr>
              <p:cNvSpPr/>
              <p:nvPr/>
            </p:nvSpPr>
            <p:spPr>
              <a:xfrm>
                <a:off x="6024325" y="3739975"/>
                <a:ext cx="63375" cy="212300"/>
              </a:xfrm>
              <a:custGeom>
                <a:avLst/>
                <a:gdLst/>
                <a:ahLst/>
                <a:cxnLst/>
                <a:rect l="l" t="t" r="r" b="b"/>
                <a:pathLst>
                  <a:path w="2535" h="8492" extrusionOk="0">
                    <a:moveTo>
                      <a:pt x="69" y="0"/>
                    </a:moveTo>
                    <a:cubicBezTo>
                      <a:pt x="23" y="0"/>
                      <a:pt x="1" y="69"/>
                      <a:pt x="1" y="114"/>
                    </a:cubicBezTo>
                    <a:cubicBezTo>
                      <a:pt x="160" y="685"/>
                      <a:pt x="275" y="1256"/>
                      <a:pt x="411" y="1826"/>
                    </a:cubicBezTo>
                    <a:cubicBezTo>
                      <a:pt x="548" y="2374"/>
                      <a:pt x="685" y="2922"/>
                      <a:pt x="845" y="3470"/>
                    </a:cubicBezTo>
                    <a:cubicBezTo>
                      <a:pt x="1119" y="4565"/>
                      <a:pt x="1416" y="5661"/>
                      <a:pt x="1690" y="6757"/>
                    </a:cubicBezTo>
                    <a:cubicBezTo>
                      <a:pt x="1781" y="7030"/>
                      <a:pt x="1849" y="7327"/>
                      <a:pt x="1918" y="7601"/>
                    </a:cubicBezTo>
                    <a:cubicBezTo>
                      <a:pt x="1964" y="7738"/>
                      <a:pt x="2009" y="7898"/>
                      <a:pt x="2032" y="8058"/>
                    </a:cubicBezTo>
                    <a:cubicBezTo>
                      <a:pt x="2055" y="8149"/>
                      <a:pt x="2101" y="8240"/>
                      <a:pt x="2123" y="8331"/>
                    </a:cubicBezTo>
                    <a:cubicBezTo>
                      <a:pt x="2123" y="8354"/>
                      <a:pt x="2123" y="8377"/>
                      <a:pt x="2146" y="8400"/>
                    </a:cubicBezTo>
                    <a:cubicBezTo>
                      <a:pt x="2169" y="8446"/>
                      <a:pt x="2237" y="8491"/>
                      <a:pt x="2306" y="8491"/>
                    </a:cubicBezTo>
                    <a:cubicBezTo>
                      <a:pt x="2420" y="8491"/>
                      <a:pt x="2534" y="8354"/>
                      <a:pt x="2489" y="8240"/>
                    </a:cubicBezTo>
                    <a:cubicBezTo>
                      <a:pt x="2443" y="8035"/>
                      <a:pt x="2374" y="7852"/>
                      <a:pt x="2329" y="7647"/>
                    </a:cubicBezTo>
                    <a:cubicBezTo>
                      <a:pt x="2260" y="7418"/>
                      <a:pt x="2215" y="7190"/>
                      <a:pt x="2146" y="6985"/>
                    </a:cubicBezTo>
                    <a:cubicBezTo>
                      <a:pt x="2009" y="6460"/>
                      <a:pt x="1872" y="5935"/>
                      <a:pt x="1735" y="5410"/>
                    </a:cubicBezTo>
                    <a:cubicBezTo>
                      <a:pt x="1416" y="4291"/>
                      <a:pt x="1119" y="3173"/>
                      <a:pt x="777" y="2055"/>
                    </a:cubicBezTo>
                    <a:cubicBezTo>
                      <a:pt x="685" y="1735"/>
                      <a:pt x="594" y="1393"/>
                      <a:pt x="503" y="1073"/>
                    </a:cubicBezTo>
                    <a:cubicBezTo>
                      <a:pt x="389" y="731"/>
                      <a:pt x="297" y="388"/>
                      <a:pt x="206" y="69"/>
                    </a:cubicBezTo>
                    <a:cubicBezTo>
                      <a:pt x="183" y="23"/>
                      <a:pt x="138"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7860;p34">
                <a:extLst>
                  <a:ext uri="{FF2B5EF4-FFF2-40B4-BE49-F238E27FC236}">
                    <a16:creationId xmlns:a16="http://schemas.microsoft.com/office/drawing/2014/main" id="{F7731493-7520-C9E9-432C-F6783647279C}"/>
                  </a:ext>
                </a:extLst>
              </p:cNvPr>
              <p:cNvSpPr/>
              <p:nvPr/>
            </p:nvSpPr>
            <p:spPr>
              <a:xfrm>
                <a:off x="5616900" y="3472925"/>
                <a:ext cx="164925" cy="568350"/>
              </a:xfrm>
              <a:custGeom>
                <a:avLst/>
                <a:gdLst/>
                <a:ahLst/>
                <a:cxnLst/>
                <a:rect l="l" t="t" r="r" b="b"/>
                <a:pathLst>
                  <a:path w="6597" h="22734" extrusionOk="0">
                    <a:moveTo>
                      <a:pt x="206" y="0"/>
                    </a:moveTo>
                    <a:cubicBezTo>
                      <a:pt x="206" y="0"/>
                      <a:pt x="183" y="23"/>
                      <a:pt x="160" y="23"/>
                    </a:cubicBezTo>
                    <a:cubicBezTo>
                      <a:pt x="69" y="46"/>
                      <a:pt x="0" y="137"/>
                      <a:pt x="23" y="251"/>
                    </a:cubicBezTo>
                    <a:cubicBezTo>
                      <a:pt x="685" y="2648"/>
                      <a:pt x="1347" y="5022"/>
                      <a:pt x="2009" y="7418"/>
                    </a:cubicBezTo>
                    <a:cubicBezTo>
                      <a:pt x="2648" y="9769"/>
                      <a:pt x="3310" y="12097"/>
                      <a:pt x="3949" y="14448"/>
                    </a:cubicBezTo>
                    <a:cubicBezTo>
                      <a:pt x="4588" y="16754"/>
                      <a:pt x="5227" y="19059"/>
                      <a:pt x="5866" y="21364"/>
                    </a:cubicBezTo>
                    <a:cubicBezTo>
                      <a:pt x="5935" y="21661"/>
                      <a:pt x="6026" y="21958"/>
                      <a:pt x="6118" y="22232"/>
                    </a:cubicBezTo>
                    <a:cubicBezTo>
                      <a:pt x="6118" y="22300"/>
                      <a:pt x="6140" y="22369"/>
                      <a:pt x="6163" y="22437"/>
                    </a:cubicBezTo>
                    <a:cubicBezTo>
                      <a:pt x="6163" y="22460"/>
                      <a:pt x="6186" y="22483"/>
                      <a:pt x="6186" y="22506"/>
                    </a:cubicBezTo>
                    <a:cubicBezTo>
                      <a:pt x="6186" y="22529"/>
                      <a:pt x="6186" y="22529"/>
                      <a:pt x="6186" y="22551"/>
                    </a:cubicBezTo>
                    <a:cubicBezTo>
                      <a:pt x="6209" y="22597"/>
                      <a:pt x="6232" y="22643"/>
                      <a:pt x="6254" y="22666"/>
                    </a:cubicBezTo>
                    <a:cubicBezTo>
                      <a:pt x="6300" y="22734"/>
                      <a:pt x="6369" y="22734"/>
                      <a:pt x="6437" y="22734"/>
                    </a:cubicBezTo>
                    <a:cubicBezTo>
                      <a:pt x="6460" y="22711"/>
                      <a:pt x="6506" y="22711"/>
                      <a:pt x="6528" y="22688"/>
                    </a:cubicBezTo>
                    <a:cubicBezTo>
                      <a:pt x="6551" y="22643"/>
                      <a:pt x="6574" y="22597"/>
                      <a:pt x="6574" y="22551"/>
                    </a:cubicBezTo>
                    <a:cubicBezTo>
                      <a:pt x="6597" y="22483"/>
                      <a:pt x="6551" y="22392"/>
                      <a:pt x="6528" y="22346"/>
                    </a:cubicBezTo>
                    <a:cubicBezTo>
                      <a:pt x="6506" y="22232"/>
                      <a:pt x="6483" y="22141"/>
                      <a:pt x="6460" y="22049"/>
                    </a:cubicBezTo>
                    <a:cubicBezTo>
                      <a:pt x="6346" y="21684"/>
                      <a:pt x="6254" y="21319"/>
                      <a:pt x="6163" y="20954"/>
                    </a:cubicBezTo>
                    <a:cubicBezTo>
                      <a:pt x="5844" y="19835"/>
                      <a:pt x="5524" y="18717"/>
                      <a:pt x="5227" y="17598"/>
                    </a:cubicBezTo>
                    <a:cubicBezTo>
                      <a:pt x="4565" y="15247"/>
                      <a:pt x="3926" y="12896"/>
                      <a:pt x="3287" y="10545"/>
                    </a:cubicBezTo>
                    <a:cubicBezTo>
                      <a:pt x="2602" y="8103"/>
                      <a:pt x="1918" y="5638"/>
                      <a:pt x="1233" y="3173"/>
                    </a:cubicBezTo>
                    <a:cubicBezTo>
                      <a:pt x="959" y="2168"/>
                      <a:pt x="685" y="1164"/>
                      <a:pt x="411" y="160"/>
                    </a:cubicBezTo>
                    <a:cubicBezTo>
                      <a:pt x="388" y="69"/>
                      <a:pt x="297" y="0"/>
                      <a:pt x="20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7861;p34">
                <a:extLst>
                  <a:ext uri="{FF2B5EF4-FFF2-40B4-BE49-F238E27FC236}">
                    <a16:creationId xmlns:a16="http://schemas.microsoft.com/office/drawing/2014/main" id="{9504C4AA-8298-491B-A682-423C184F044F}"/>
                  </a:ext>
                </a:extLst>
              </p:cNvPr>
              <p:cNvSpPr/>
              <p:nvPr/>
            </p:nvSpPr>
            <p:spPr>
              <a:xfrm>
                <a:off x="5578675" y="3467775"/>
                <a:ext cx="166650" cy="603175"/>
              </a:xfrm>
              <a:custGeom>
                <a:avLst/>
                <a:gdLst/>
                <a:ahLst/>
                <a:cxnLst/>
                <a:rect l="l" t="t" r="r" b="b"/>
                <a:pathLst>
                  <a:path w="6666" h="24127" extrusionOk="0">
                    <a:moveTo>
                      <a:pt x="91" y="1"/>
                    </a:moveTo>
                    <a:cubicBezTo>
                      <a:pt x="46" y="23"/>
                      <a:pt x="0" y="69"/>
                      <a:pt x="23" y="115"/>
                    </a:cubicBezTo>
                    <a:cubicBezTo>
                      <a:pt x="708" y="2671"/>
                      <a:pt x="1392" y="5250"/>
                      <a:pt x="2100" y="7807"/>
                    </a:cubicBezTo>
                    <a:cubicBezTo>
                      <a:pt x="2853" y="10614"/>
                      <a:pt x="3606" y="13445"/>
                      <a:pt x="4383" y="16275"/>
                    </a:cubicBezTo>
                    <a:cubicBezTo>
                      <a:pt x="4999" y="18603"/>
                      <a:pt x="5638" y="20954"/>
                      <a:pt x="6277" y="23282"/>
                    </a:cubicBezTo>
                    <a:cubicBezTo>
                      <a:pt x="6323" y="23511"/>
                      <a:pt x="6391" y="23716"/>
                      <a:pt x="6437" y="23944"/>
                    </a:cubicBezTo>
                    <a:cubicBezTo>
                      <a:pt x="6460" y="23967"/>
                      <a:pt x="6460" y="23967"/>
                      <a:pt x="6460" y="23990"/>
                    </a:cubicBezTo>
                    <a:cubicBezTo>
                      <a:pt x="6460" y="24013"/>
                      <a:pt x="6460" y="24036"/>
                      <a:pt x="6482" y="24058"/>
                    </a:cubicBezTo>
                    <a:cubicBezTo>
                      <a:pt x="6482" y="24104"/>
                      <a:pt x="6551" y="24127"/>
                      <a:pt x="6597" y="24127"/>
                    </a:cubicBezTo>
                    <a:cubicBezTo>
                      <a:pt x="6642" y="24104"/>
                      <a:pt x="6665" y="24058"/>
                      <a:pt x="6665" y="24013"/>
                    </a:cubicBezTo>
                    <a:cubicBezTo>
                      <a:pt x="6254" y="22461"/>
                      <a:pt x="5843" y="20931"/>
                      <a:pt x="5410" y="19379"/>
                    </a:cubicBezTo>
                    <a:cubicBezTo>
                      <a:pt x="4679" y="16617"/>
                      <a:pt x="3926" y="13856"/>
                      <a:pt x="3196" y="11117"/>
                    </a:cubicBezTo>
                    <a:cubicBezTo>
                      <a:pt x="2465" y="8400"/>
                      <a:pt x="1735" y="5707"/>
                      <a:pt x="1004" y="3014"/>
                    </a:cubicBezTo>
                    <a:cubicBezTo>
                      <a:pt x="730" y="2032"/>
                      <a:pt x="479" y="1051"/>
                      <a:pt x="205" y="69"/>
                    </a:cubicBezTo>
                    <a:cubicBezTo>
                      <a:pt x="205" y="23"/>
                      <a:pt x="160"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7862;p34">
                <a:extLst>
                  <a:ext uri="{FF2B5EF4-FFF2-40B4-BE49-F238E27FC236}">
                    <a16:creationId xmlns:a16="http://schemas.microsoft.com/office/drawing/2014/main" id="{EC8E506B-8592-6171-CE91-BE55694554AB}"/>
                  </a:ext>
                </a:extLst>
              </p:cNvPr>
              <p:cNvSpPr/>
              <p:nvPr/>
            </p:nvSpPr>
            <p:spPr>
              <a:xfrm>
                <a:off x="6034025" y="3371350"/>
                <a:ext cx="151825" cy="546825"/>
              </a:xfrm>
              <a:custGeom>
                <a:avLst/>
                <a:gdLst/>
                <a:ahLst/>
                <a:cxnLst/>
                <a:rect l="l" t="t" r="r" b="b"/>
                <a:pathLst>
                  <a:path w="6073" h="21873" extrusionOk="0">
                    <a:moveTo>
                      <a:pt x="92" y="0"/>
                    </a:moveTo>
                    <a:cubicBezTo>
                      <a:pt x="46" y="23"/>
                      <a:pt x="1" y="69"/>
                      <a:pt x="23" y="137"/>
                    </a:cubicBezTo>
                    <a:cubicBezTo>
                      <a:pt x="685" y="2602"/>
                      <a:pt x="1347" y="5067"/>
                      <a:pt x="2009" y="7532"/>
                    </a:cubicBezTo>
                    <a:cubicBezTo>
                      <a:pt x="2717" y="10112"/>
                      <a:pt x="3402" y="12691"/>
                      <a:pt x="4109" y="15270"/>
                    </a:cubicBezTo>
                    <a:cubicBezTo>
                      <a:pt x="4634" y="17233"/>
                      <a:pt x="5159" y="19196"/>
                      <a:pt x="5684" y="21182"/>
                    </a:cubicBezTo>
                    <a:cubicBezTo>
                      <a:pt x="5753" y="21387"/>
                      <a:pt x="5798" y="21593"/>
                      <a:pt x="5867" y="21798"/>
                    </a:cubicBezTo>
                    <a:cubicBezTo>
                      <a:pt x="5867" y="21836"/>
                      <a:pt x="5912" y="21873"/>
                      <a:pt x="5954" y="21873"/>
                    </a:cubicBezTo>
                    <a:cubicBezTo>
                      <a:pt x="5963" y="21873"/>
                      <a:pt x="5972" y="21871"/>
                      <a:pt x="5981" y="21867"/>
                    </a:cubicBezTo>
                    <a:cubicBezTo>
                      <a:pt x="6027" y="21844"/>
                      <a:pt x="6072" y="21798"/>
                      <a:pt x="6049" y="21753"/>
                    </a:cubicBezTo>
                    <a:cubicBezTo>
                      <a:pt x="5661" y="20269"/>
                      <a:pt x="5250" y="18785"/>
                      <a:pt x="4862" y="17302"/>
                    </a:cubicBezTo>
                    <a:cubicBezTo>
                      <a:pt x="4178" y="14814"/>
                      <a:pt x="3516" y="12303"/>
                      <a:pt x="2831" y="9792"/>
                    </a:cubicBezTo>
                    <a:cubicBezTo>
                      <a:pt x="2146" y="7281"/>
                      <a:pt x="1461" y="4748"/>
                      <a:pt x="800" y="2214"/>
                    </a:cubicBezTo>
                    <a:cubicBezTo>
                      <a:pt x="594" y="1507"/>
                      <a:pt x="411" y="799"/>
                      <a:pt x="206" y="69"/>
                    </a:cubicBezTo>
                    <a:cubicBezTo>
                      <a:pt x="206" y="46"/>
                      <a:pt x="160"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7863;p34">
                <a:extLst>
                  <a:ext uri="{FF2B5EF4-FFF2-40B4-BE49-F238E27FC236}">
                    <a16:creationId xmlns:a16="http://schemas.microsoft.com/office/drawing/2014/main" id="{3C1B4C30-3A4A-B33D-C6D3-91C24E685F85}"/>
                  </a:ext>
                </a:extLst>
              </p:cNvPr>
              <p:cNvSpPr/>
              <p:nvPr/>
            </p:nvSpPr>
            <p:spPr>
              <a:xfrm>
                <a:off x="6136750" y="3959100"/>
                <a:ext cx="22275" cy="9725"/>
              </a:xfrm>
              <a:custGeom>
                <a:avLst/>
                <a:gdLst/>
                <a:ahLst/>
                <a:cxnLst/>
                <a:rect l="l" t="t" r="r" b="b"/>
                <a:pathLst>
                  <a:path w="891" h="389" extrusionOk="0">
                    <a:moveTo>
                      <a:pt x="753" y="0"/>
                    </a:moveTo>
                    <a:cubicBezTo>
                      <a:pt x="502" y="69"/>
                      <a:pt x="251" y="137"/>
                      <a:pt x="0" y="206"/>
                    </a:cubicBezTo>
                    <a:cubicBezTo>
                      <a:pt x="23" y="251"/>
                      <a:pt x="46" y="320"/>
                      <a:pt x="69" y="365"/>
                    </a:cubicBezTo>
                    <a:cubicBezTo>
                      <a:pt x="69" y="365"/>
                      <a:pt x="69" y="388"/>
                      <a:pt x="91" y="388"/>
                    </a:cubicBezTo>
                    <a:cubicBezTo>
                      <a:pt x="320" y="320"/>
                      <a:pt x="571" y="251"/>
                      <a:pt x="822" y="183"/>
                    </a:cubicBezTo>
                    <a:cubicBezTo>
                      <a:pt x="868" y="183"/>
                      <a:pt x="890" y="114"/>
                      <a:pt x="890" y="69"/>
                    </a:cubicBezTo>
                    <a:cubicBezTo>
                      <a:pt x="868" y="23"/>
                      <a:pt x="822" y="0"/>
                      <a:pt x="7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7864;p34">
                <a:extLst>
                  <a:ext uri="{FF2B5EF4-FFF2-40B4-BE49-F238E27FC236}">
                    <a16:creationId xmlns:a16="http://schemas.microsoft.com/office/drawing/2014/main" id="{75C30F8D-6D74-F234-E16A-7AE6713FD611}"/>
                  </a:ext>
                </a:extLst>
              </p:cNvPr>
              <p:cNvSpPr/>
              <p:nvPr/>
            </p:nvSpPr>
            <p:spPr>
              <a:xfrm>
                <a:off x="5741875" y="3968800"/>
                <a:ext cx="378925" cy="103450"/>
              </a:xfrm>
              <a:custGeom>
                <a:avLst/>
                <a:gdLst/>
                <a:ahLst/>
                <a:cxnLst/>
                <a:rect l="l" t="t" r="r" b="b"/>
                <a:pathLst>
                  <a:path w="15157" h="4138" extrusionOk="0">
                    <a:moveTo>
                      <a:pt x="15133" y="0"/>
                    </a:moveTo>
                    <a:cubicBezTo>
                      <a:pt x="13376" y="457"/>
                      <a:pt x="11618" y="913"/>
                      <a:pt x="9861" y="1370"/>
                    </a:cubicBezTo>
                    <a:cubicBezTo>
                      <a:pt x="7692" y="1940"/>
                      <a:pt x="5501" y="2534"/>
                      <a:pt x="3310" y="3104"/>
                    </a:cubicBezTo>
                    <a:cubicBezTo>
                      <a:pt x="2237" y="3378"/>
                      <a:pt x="1164" y="3652"/>
                      <a:pt x="91" y="3949"/>
                    </a:cubicBezTo>
                    <a:cubicBezTo>
                      <a:pt x="46" y="3949"/>
                      <a:pt x="0" y="4017"/>
                      <a:pt x="23" y="4063"/>
                    </a:cubicBezTo>
                    <a:cubicBezTo>
                      <a:pt x="23" y="4100"/>
                      <a:pt x="69" y="4138"/>
                      <a:pt x="110" y="4138"/>
                    </a:cubicBezTo>
                    <a:cubicBezTo>
                      <a:pt x="120" y="4138"/>
                      <a:pt x="129" y="4136"/>
                      <a:pt x="137" y="4132"/>
                    </a:cubicBezTo>
                    <a:lnTo>
                      <a:pt x="4451" y="2990"/>
                    </a:lnTo>
                    <a:cubicBezTo>
                      <a:pt x="6665" y="2420"/>
                      <a:pt x="8879" y="1826"/>
                      <a:pt x="11093" y="1256"/>
                    </a:cubicBezTo>
                    <a:cubicBezTo>
                      <a:pt x="12463" y="890"/>
                      <a:pt x="13809" y="548"/>
                      <a:pt x="15156" y="183"/>
                    </a:cubicBezTo>
                    <a:cubicBezTo>
                      <a:pt x="15156" y="137"/>
                      <a:pt x="15156" y="114"/>
                      <a:pt x="15156" y="69"/>
                    </a:cubicBezTo>
                    <a:cubicBezTo>
                      <a:pt x="15133" y="46"/>
                      <a:pt x="15133" y="23"/>
                      <a:pt x="151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7865;p34">
                <a:extLst>
                  <a:ext uri="{FF2B5EF4-FFF2-40B4-BE49-F238E27FC236}">
                    <a16:creationId xmlns:a16="http://schemas.microsoft.com/office/drawing/2014/main" id="{F7C38414-F990-9AA0-4F96-5AA7EFA7A471}"/>
                  </a:ext>
                </a:extLst>
              </p:cNvPr>
              <p:cNvSpPr/>
              <p:nvPr/>
            </p:nvSpPr>
            <p:spPr>
              <a:xfrm>
                <a:off x="5974100" y="3357075"/>
                <a:ext cx="19450" cy="9150"/>
              </a:xfrm>
              <a:custGeom>
                <a:avLst/>
                <a:gdLst/>
                <a:ahLst/>
                <a:cxnLst/>
                <a:rect l="l" t="t" r="r" b="b"/>
                <a:pathLst>
                  <a:path w="778" h="366" extrusionOk="0">
                    <a:moveTo>
                      <a:pt x="640" y="1"/>
                    </a:moveTo>
                    <a:cubicBezTo>
                      <a:pt x="435" y="69"/>
                      <a:pt x="229" y="115"/>
                      <a:pt x="1" y="183"/>
                    </a:cubicBezTo>
                    <a:cubicBezTo>
                      <a:pt x="24" y="229"/>
                      <a:pt x="24" y="297"/>
                      <a:pt x="47" y="366"/>
                    </a:cubicBezTo>
                    <a:cubicBezTo>
                      <a:pt x="252" y="320"/>
                      <a:pt x="480" y="252"/>
                      <a:pt x="686" y="206"/>
                    </a:cubicBezTo>
                    <a:cubicBezTo>
                      <a:pt x="754" y="183"/>
                      <a:pt x="777" y="137"/>
                      <a:pt x="754" y="69"/>
                    </a:cubicBezTo>
                    <a:cubicBezTo>
                      <a:pt x="754" y="23"/>
                      <a:pt x="709" y="1"/>
                      <a:pt x="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7866;p34">
                <a:extLst>
                  <a:ext uri="{FF2B5EF4-FFF2-40B4-BE49-F238E27FC236}">
                    <a16:creationId xmlns:a16="http://schemas.microsoft.com/office/drawing/2014/main" id="{A7E15940-1F5D-FE35-9B6B-B47F6F360A72}"/>
                  </a:ext>
                </a:extLst>
              </p:cNvPr>
              <p:cNvSpPr/>
              <p:nvPr/>
            </p:nvSpPr>
            <p:spPr>
              <a:xfrm>
                <a:off x="5578675" y="3365625"/>
                <a:ext cx="379475" cy="104050"/>
              </a:xfrm>
              <a:custGeom>
                <a:avLst/>
                <a:gdLst/>
                <a:ahLst/>
                <a:cxnLst/>
                <a:rect l="l" t="t" r="r" b="b"/>
                <a:pathLst>
                  <a:path w="15179" h="4162" extrusionOk="0">
                    <a:moveTo>
                      <a:pt x="15156" y="1"/>
                    </a:moveTo>
                    <a:cubicBezTo>
                      <a:pt x="13490" y="435"/>
                      <a:pt x="11846" y="868"/>
                      <a:pt x="10203" y="1302"/>
                    </a:cubicBezTo>
                    <a:cubicBezTo>
                      <a:pt x="8080" y="1873"/>
                      <a:pt x="5935" y="2443"/>
                      <a:pt x="3812" y="2991"/>
                    </a:cubicBezTo>
                    <a:cubicBezTo>
                      <a:pt x="2579" y="3311"/>
                      <a:pt x="1347" y="3630"/>
                      <a:pt x="114" y="3972"/>
                    </a:cubicBezTo>
                    <a:lnTo>
                      <a:pt x="91" y="3972"/>
                    </a:lnTo>
                    <a:cubicBezTo>
                      <a:pt x="46" y="3972"/>
                      <a:pt x="0" y="4041"/>
                      <a:pt x="23" y="4087"/>
                    </a:cubicBezTo>
                    <a:cubicBezTo>
                      <a:pt x="42" y="4124"/>
                      <a:pt x="75" y="4161"/>
                      <a:pt x="112" y="4161"/>
                    </a:cubicBezTo>
                    <a:cubicBezTo>
                      <a:pt x="120" y="4161"/>
                      <a:pt x="129" y="4159"/>
                      <a:pt x="137" y="4155"/>
                    </a:cubicBezTo>
                    <a:lnTo>
                      <a:pt x="160" y="4155"/>
                    </a:lnTo>
                    <a:cubicBezTo>
                      <a:pt x="1552" y="3790"/>
                      <a:pt x="2922" y="3425"/>
                      <a:pt x="4291" y="3059"/>
                    </a:cubicBezTo>
                    <a:cubicBezTo>
                      <a:pt x="6460" y="2489"/>
                      <a:pt x="8605" y="1941"/>
                      <a:pt x="10751" y="1370"/>
                    </a:cubicBezTo>
                    <a:cubicBezTo>
                      <a:pt x="12234" y="982"/>
                      <a:pt x="13718" y="594"/>
                      <a:pt x="15179" y="206"/>
                    </a:cubicBezTo>
                    <a:cubicBezTo>
                      <a:pt x="15179" y="184"/>
                      <a:pt x="15179" y="161"/>
                      <a:pt x="15179" y="138"/>
                    </a:cubicBezTo>
                    <a:cubicBezTo>
                      <a:pt x="15179" y="115"/>
                      <a:pt x="15179" y="115"/>
                      <a:pt x="15156" y="92"/>
                    </a:cubicBezTo>
                    <a:cubicBezTo>
                      <a:pt x="15156" y="92"/>
                      <a:pt x="15156" y="69"/>
                      <a:pt x="15156" y="47"/>
                    </a:cubicBezTo>
                    <a:cubicBezTo>
                      <a:pt x="15156" y="47"/>
                      <a:pt x="15156" y="24"/>
                      <a:pt x="15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7867;p34">
                <a:extLst>
                  <a:ext uri="{FF2B5EF4-FFF2-40B4-BE49-F238E27FC236}">
                    <a16:creationId xmlns:a16="http://schemas.microsoft.com/office/drawing/2014/main" id="{09D1BF05-831D-76C0-EFAC-A05871AA710E}"/>
                  </a:ext>
                </a:extLst>
              </p:cNvPr>
              <p:cNvSpPr/>
              <p:nvPr/>
            </p:nvSpPr>
            <p:spPr>
              <a:xfrm>
                <a:off x="5579800" y="3466625"/>
                <a:ext cx="2875" cy="5750"/>
              </a:xfrm>
              <a:custGeom>
                <a:avLst/>
                <a:gdLst/>
                <a:ahLst/>
                <a:cxnLst/>
                <a:rect l="l" t="t" r="r" b="b"/>
                <a:pathLst>
                  <a:path w="115" h="230" extrusionOk="0">
                    <a:moveTo>
                      <a:pt x="46" y="1"/>
                    </a:moveTo>
                    <a:cubicBezTo>
                      <a:pt x="24" y="1"/>
                      <a:pt x="1" y="24"/>
                      <a:pt x="1" y="47"/>
                    </a:cubicBezTo>
                    <a:cubicBezTo>
                      <a:pt x="1" y="47"/>
                      <a:pt x="1" y="69"/>
                      <a:pt x="1" y="69"/>
                    </a:cubicBezTo>
                    <a:cubicBezTo>
                      <a:pt x="1" y="92"/>
                      <a:pt x="1" y="92"/>
                      <a:pt x="1" y="115"/>
                    </a:cubicBezTo>
                    <a:cubicBezTo>
                      <a:pt x="1" y="138"/>
                      <a:pt x="1" y="138"/>
                      <a:pt x="1" y="161"/>
                    </a:cubicBezTo>
                    <a:cubicBezTo>
                      <a:pt x="1" y="184"/>
                      <a:pt x="24" y="184"/>
                      <a:pt x="24" y="206"/>
                    </a:cubicBezTo>
                    <a:cubicBezTo>
                      <a:pt x="24" y="229"/>
                      <a:pt x="46" y="229"/>
                      <a:pt x="46" y="229"/>
                    </a:cubicBezTo>
                    <a:lnTo>
                      <a:pt x="92" y="229"/>
                    </a:lnTo>
                    <a:cubicBezTo>
                      <a:pt x="92" y="229"/>
                      <a:pt x="115" y="206"/>
                      <a:pt x="115" y="206"/>
                    </a:cubicBezTo>
                    <a:cubicBezTo>
                      <a:pt x="115" y="184"/>
                      <a:pt x="115" y="184"/>
                      <a:pt x="115" y="161"/>
                    </a:cubicBezTo>
                    <a:cubicBezTo>
                      <a:pt x="92" y="161"/>
                      <a:pt x="92" y="138"/>
                      <a:pt x="92" y="138"/>
                    </a:cubicBezTo>
                    <a:cubicBezTo>
                      <a:pt x="92" y="138"/>
                      <a:pt x="92" y="115"/>
                      <a:pt x="92" y="115"/>
                    </a:cubicBezTo>
                    <a:cubicBezTo>
                      <a:pt x="92" y="115"/>
                      <a:pt x="92" y="92"/>
                      <a:pt x="92" y="92"/>
                    </a:cubicBezTo>
                    <a:cubicBezTo>
                      <a:pt x="92" y="92"/>
                      <a:pt x="92" y="69"/>
                      <a:pt x="92" y="69"/>
                    </a:cubicBezTo>
                    <a:cubicBezTo>
                      <a:pt x="115" y="47"/>
                      <a:pt x="92" y="1"/>
                      <a:pt x="69"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7868;p34">
                <a:extLst>
                  <a:ext uri="{FF2B5EF4-FFF2-40B4-BE49-F238E27FC236}">
                    <a16:creationId xmlns:a16="http://schemas.microsoft.com/office/drawing/2014/main" id="{9863E3BD-4AB0-1576-3639-A6187F3571F2}"/>
                  </a:ext>
                </a:extLst>
              </p:cNvPr>
              <p:cNvSpPr/>
              <p:nvPr/>
            </p:nvSpPr>
            <p:spPr>
              <a:xfrm>
                <a:off x="5579225" y="3466625"/>
                <a:ext cx="3450" cy="5975"/>
              </a:xfrm>
              <a:custGeom>
                <a:avLst/>
                <a:gdLst/>
                <a:ahLst/>
                <a:cxnLst/>
                <a:rect l="l" t="t" r="r" b="b"/>
                <a:pathLst>
                  <a:path w="138" h="239" extrusionOk="0">
                    <a:moveTo>
                      <a:pt x="69" y="1"/>
                    </a:moveTo>
                    <a:cubicBezTo>
                      <a:pt x="47" y="1"/>
                      <a:pt x="47" y="24"/>
                      <a:pt x="47" y="24"/>
                    </a:cubicBezTo>
                    <a:cubicBezTo>
                      <a:pt x="24" y="24"/>
                      <a:pt x="24" y="47"/>
                      <a:pt x="1" y="69"/>
                    </a:cubicBezTo>
                    <a:cubicBezTo>
                      <a:pt x="1" y="69"/>
                      <a:pt x="1" y="92"/>
                      <a:pt x="1" y="92"/>
                    </a:cubicBezTo>
                    <a:cubicBezTo>
                      <a:pt x="1" y="115"/>
                      <a:pt x="1" y="138"/>
                      <a:pt x="1" y="138"/>
                    </a:cubicBezTo>
                    <a:cubicBezTo>
                      <a:pt x="1" y="161"/>
                      <a:pt x="1" y="161"/>
                      <a:pt x="1" y="161"/>
                    </a:cubicBezTo>
                    <a:cubicBezTo>
                      <a:pt x="1" y="184"/>
                      <a:pt x="24" y="206"/>
                      <a:pt x="24" y="206"/>
                    </a:cubicBezTo>
                    <a:cubicBezTo>
                      <a:pt x="24" y="223"/>
                      <a:pt x="47" y="239"/>
                      <a:pt x="68" y="239"/>
                    </a:cubicBezTo>
                    <a:cubicBezTo>
                      <a:pt x="77" y="239"/>
                      <a:pt x="85" y="236"/>
                      <a:pt x="92" y="229"/>
                    </a:cubicBezTo>
                    <a:cubicBezTo>
                      <a:pt x="115" y="206"/>
                      <a:pt x="115" y="184"/>
                      <a:pt x="115" y="161"/>
                    </a:cubicBezTo>
                    <a:cubicBezTo>
                      <a:pt x="92" y="161"/>
                      <a:pt x="92" y="161"/>
                      <a:pt x="92" y="138"/>
                    </a:cubicBezTo>
                    <a:cubicBezTo>
                      <a:pt x="92" y="115"/>
                      <a:pt x="92" y="115"/>
                      <a:pt x="92" y="115"/>
                    </a:cubicBezTo>
                    <a:cubicBezTo>
                      <a:pt x="92" y="115"/>
                      <a:pt x="92" y="92"/>
                      <a:pt x="92" y="92"/>
                    </a:cubicBezTo>
                    <a:cubicBezTo>
                      <a:pt x="115" y="92"/>
                      <a:pt x="115" y="92"/>
                      <a:pt x="115" y="69"/>
                    </a:cubicBezTo>
                    <a:cubicBezTo>
                      <a:pt x="138" y="69"/>
                      <a:pt x="138" y="47"/>
                      <a:pt x="115" y="47"/>
                    </a:cubicBezTo>
                    <a:cubicBezTo>
                      <a:pt x="115" y="24"/>
                      <a:pt x="115" y="24"/>
                      <a:pt x="92"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7869;p34">
                <a:extLst>
                  <a:ext uri="{FF2B5EF4-FFF2-40B4-BE49-F238E27FC236}">
                    <a16:creationId xmlns:a16="http://schemas.microsoft.com/office/drawing/2014/main" id="{1912DCDE-E982-D0E2-84ED-8C89B0FC1B51}"/>
                  </a:ext>
                </a:extLst>
              </p:cNvPr>
              <p:cNvSpPr/>
              <p:nvPr/>
            </p:nvSpPr>
            <p:spPr>
              <a:xfrm>
                <a:off x="5578675" y="3466075"/>
                <a:ext cx="3425" cy="5725"/>
              </a:xfrm>
              <a:custGeom>
                <a:avLst/>
                <a:gdLst/>
                <a:ahLst/>
                <a:cxnLst/>
                <a:rect l="l" t="t" r="r" b="b"/>
                <a:pathLst>
                  <a:path w="137" h="229" extrusionOk="0">
                    <a:moveTo>
                      <a:pt x="69" y="0"/>
                    </a:moveTo>
                    <a:cubicBezTo>
                      <a:pt x="69" y="23"/>
                      <a:pt x="46" y="23"/>
                      <a:pt x="46" y="23"/>
                    </a:cubicBezTo>
                    <a:cubicBezTo>
                      <a:pt x="46" y="46"/>
                      <a:pt x="23" y="46"/>
                      <a:pt x="23" y="69"/>
                    </a:cubicBezTo>
                    <a:cubicBezTo>
                      <a:pt x="23" y="69"/>
                      <a:pt x="23" y="91"/>
                      <a:pt x="23" y="91"/>
                    </a:cubicBezTo>
                    <a:cubicBezTo>
                      <a:pt x="23" y="114"/>
                      <a:pt x="0" y="137"/>
                      <a:pt x="23" y="137"/>
                    </a:cubicBezTo>
                    <a:cubicBezTo>
                      <a:pt x="23" y="160"/>
                      <a:pt x="23" y="183"/>
                      <a:pt x="23" y="183"/>
                    </a:cubicBezTo>
                    <a:cubicBezTo>
                      <a:pt x="23" y="206"/>
                      <a:pt x="46" y="206"/>
                      <a:pt x="46" y="228"/>
                    </a:cubicBezTo>
                    <a:lnTo>
                      <a:pt x="91" y="228"/>
                    </a:lnTo>
                    <a:cubicBezTo>
                      <a:pt x="91" y="228"/>
                      <a:pt x="114" y="206"/>
                      <a:pt x="114" y="206"/>
                    </a:cubicBezTo>
                    <a:cubicBezTo>
                      <a:pt x="114" y="206"/>
                      <a:pt x="114" y="183"/>
                      <a:pt x="114" y="160"/>
                    </a:cubicBezTo>
                    <a:cubicBezTo>
                      <a:pt x="114" y="160"/>
                      <a:pt x="114" y="137"/>
                      <a:pt x="114" y="114"/>
                    </a:cubicBezTo>
                    <a:lnTo>
                      <a:pt x="114" y="91"/>
                    </a:lnTo>
                    <a:lnTo>
                      <a:pt x="137" y="91"/>
                    </a:lnTo>
                    <a:cubicBezTo>
                      <a:pt x="137" y="69"/>
                      <a:pt x="137" y="23"/>
                      <a:pt x="114" y="23"/>
                    </a:cubicBezTo>
                    <a:cubicBezTo>
                      <a:pt x="114" y="0"/>
                      <a:pt x="91" y="0"/>
                      <a:pt x="91"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7870;p34">
                <a:extLst>
                  <a:ext uri="{FF2B5EF4-FFF2-40B4-BE49-F238E27FC236}">
                    <a16:creationId xmlns:a16="http://schemas.microsoft.com/office/drawing/2014/main" id="{25FC4ABF-C1D6-72F2-26F3-2307FC05A368}"/>
                  </a:ext>
                </a:extLst>
              </p:cNvPr>
              <p:cNvSpPr/>
              <p:nvPr/>
            </p:nvSpPr>
            <p:spPr>
              <a:xfrm>
                <a:off x="5578675" y="3466075"/>
                <a:ext cx="3425" cy="4575"/>
              </a:xfrm>
              <a:custGeom>
                <a:avLst/>
                <a:gdLst/>
                <a:ahLst/>
                <a:cxnLst/>
                <a:rect l="l" t="t" r="r" b="b"/>
                <a:pathLst>
                  <a:path w="137" h="183" extrusionOk="0">
                    <a:moveTo>
                      <a:pt x="69" y="0"/>
                    </a:moveTo>
                    <a:cubicBezTo>
                      <a:pt x="69" y="23"/>
                      <a:pt x="46" y="23"/>
                      <a:pt x="46" y="23"/>
                    </a:cubicBezTo>
                    <a:cubicBezTo>
                      <a:pt x="46" y="23"/>
                      <a:pt x="46" y="23"/>
                      <a:pt x="23" y="46"/>
                    </a:cubicBezTo>
                    <a:cubicBezTo>
                      <a:pt x="23" y="46"/>
                      <a:pt x="23" y="46"/>
                      <a:pt x="23" y="69"/>
                    </a:cubicBezTo>
                    <a:cubicBezTo>
                      <a:pt x="0" y="69"/>
                      <a:pt x="0" y="91"/>
                      <a:pt x="0" y="91"/>
                    </a:cubicBezTo>
                    <a:cubicBezTo>
                      <a:pt x="0" y="114"/>
                      <a:pt x="0" y="114"/>
                      <a:pt x="0" y="114"/>
                    </a:cubicBezTo>
                    <a:cubicBezTo>
                      <a:pt x="0" y="137"/>
                      <a:pt x="0" y="137"/>
                      <a:pt x="23" y="160"/>
                    </a:cubicBezTo>
                    <a:cubicBezTo>
                      <a:pt x="23" y="160"/>
                      <a:pt x="23" y="183"/>
                      <a:pt x="46" y="183"/>
                    </a:cubicBezTo>
                    <a:lnTo>
                      <a:pt x="69" y="183"/>
                    </a:lnTo>
                    <a:cubicBezTo>
                      <a:pt x="91" y="183"/>
                      <a:pt x="91" y="183"/>
                      <a:pt x="114" y="160"/>
                    </a:cubicBezTo>
                    <a:cubicBezTo>
                      <a:pt x="114" y="160"/>
                      <a:pt x="114" y="137"/>
                      <a:pt x="114" y="137"/>
                    </a:cubicBezTo>
                    <a:cubicBezTo>
                      <a:pt x="114" y="114"/>
                      <a:pt x="114" y="114"/>
                      <a:pt x="114" y="114"/>
                    </a:cubicBezTo>
                    <a:cubicBezTo>
                      <a:pt x="114" y="114"/>
                      <a:pt x="114" y="91"/>
                      <a:pt x="114" y="91"/>
                    </a:cubicBezTo>
                    <a:cubicBezTo>
                      <a:pt x="137" y="91"/>
                      <a:pt x="137" y="69"/>
                      <a:pt x="137" y="69"/>
                    </a:cubicBezTo>
                    <a:cubicBezTo>
                      <a:pt x="137" y="46"/>
                      <a:pt x="137" y="46"/>
                      <a:pt x="137" y="23"/>
                    </a:cubicBezTo>
                    <a:cubicBezTo>
                      <a:pt x="137" y="23"/>
                      <a:pt x="114" y="0"/>
                      <a:pt x="114"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7871;p34">
                <a:extLst>
                  <a:ext uri="{FF2B5EF4-FFF2-40B4-BE49-F238E27FC236}">
                    <a16:creationId xmlns:a16="http://schemas.microsoft.com/office/drawing/2014/main" id="{A1E609AB-5D92-E13B-1D91-2B24D8C69DEB}"/>
                  </a:ext>
                </a:extLst>
              </p:cNvPr>
              <p:cNvSpPr/>
              <p:nvPr/>
            </p:nvSpPr>
            <p:spPr>
              <a:xfrm>
                <a:off x="5578675" y="3465500"/>
                <a:ext cx="3425" cy="4575"/>
              </a:xfrm>
              <a:custGeom>
                <a:avLst/>
                <a:gdLst/>
                <a:ahLst/>
                <a:cxnLst/>
                <a:rect l="l" t="t" r="r" b="b"/>
                <a:pathLst>
                  <a:path w="137" h="183" extrusionOk="0">
                    <a:moveTo>
                      <a:pt x="69" y="0"/>
                    </a:moveTo>
                    <a:cubicBezTo>
                      <a:pt x="69" y="0"/>
                      <a:pt x="69" y="0"/>
                      <a:pt x="69" y="23"/>
                    </a:cubicBezTo>
                    <a:lnTo>
                      <a:pt x="46" y="23"/>
                    </a:lnTo>
                    <a:cubicBezTo>
                      <a:pt x="23" y="46"/>
                      <a:pt x="23" y="46"/>
                      <a:pt x="23" y="69"/>
                    </a:cubicBezTo>
                    <a:cubicBezTo>
                      <a:pt x="23" y="69"/>
                      <a:pt x="0" y="92"/>
                      <a:pt x="0" y="92"/>
                    </a:cubicBezTo>
                    <a:cubicBezTo>
                      <a:pt x="0" y="114"/>
                      <a:pt x="0" y="114"/>
                      <a:pt x="0" y="137"/>
                    </a:cubicBezTo>
                    <a:cubicBezTo>
                      <a:pt x="0" y="160"/>
                      <a:pt x="0" y="160"/>
                      <a:pt x="23" y="183"/>
                    </a:cubicBezTo>
                    <a:lnTo>
                      <a:pt x="91" y="183"/>
                    </a:lnTo>
                    <a:cubicBezTo>
                      <a:pt x="91" y="160"/>
                      <a:pt x="114" y="160"/>
                      <a:pt x="114" y="137"/>
                    </a:cubicBezTo>
                    <a:cubicBezTo>
                      <a:pt x="114" y="137"/>
                      <a:pt x="114" y="114"/>
                      <a:pt x="91" y="114"/>
                    </a:cubicBezTo>
                    <a:lnTo>
                      <a:pt x="114" y="114"/>
                    </a:lnTo>
                    <a:cubicBezTo>
                      <a:pt x="114" y="92"/>
                      <a:pt x="114" y="92"/>
                      <a:pt x="114" y="92"/>
                    </a:cubicBezTo>
                    <a:cubicBezTo>
                      <a:pt x="137" y="69"/>
                      <a:pt x="137" y="23"/>
                      <a:pt x="114" y="23"/>
                    </a:cubicBezTo>
                    <a:cubicBezTo>
                      <a:pt x="91" y="23"/>
                      <a:pt x="91" y="0"/>
                      <a:pt x="69"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7872;p34">
                <a:extLst>
                  <a:ext uri="{FF2B5EF4-FFF2-40B4-BE49-F238E27FC236}">
                    <a16:creationId xmlns:a16="http://schemas.microsoft.com/office/drawing/2014/main" id="{58303976-70EE-3CCF-9EC6-B48343851830}"/>
                  </a:ext>
                </a:extLst>
              </p:cNvPr>
              <p:cNvSpPr/>
              <p:nvPr/>
            </p:nvSpPr>
            <p:spPr>
              <a:xfrm>
                <a:off x="5578675" y="3465500"/>
                <a:ext cx="3425" cy="4575"/>
              </a:xfrm>
              <a:custGeom>
                <a:avLst/>
                <a:gdLst/>
                <a:ahLst/>
                <a:cxnLst/>
                <a:rect l="l" t="t" r="r" b="b"/>
                <a:pathLst>
                  <a:path w="137" h="183" extrusionOk="0">
                    <a:moveTo>
                      <a:pt x="91" y="0"/>
                    </a:moveTo>
                    <a:cubicBezTo>
                      <a:pt x="69" y="0"/>
                      <a:pt x="46" y="23"/>
                      <a:pt x="46" y="23"/>
                    </a:cubicBezTo>
                    <a:cubicBezTo>
                      <a:pt x="23" y="46"/>
                      <a:pt x="23" y="46"/>
                      <a:pt x="23" y="69"/>
                    </a:cubicBezTo>
                    <a:cubicBezTo>
                      <a:pt x="23" y="69"/>
                      <a:pt x="23" y="69"/>
                      <a:pt x="23" y="92"/>
                    </a:cubicBezTo>
                    <a:cubicBezTo>
                      <a:pt x="0" y="92"/>
                      <a:pt x="0" y="114"/>
                      <a:pt x="0" y="114"/>
                    </a:cubicBezTo>
                    <a:cubicBezTo>
                      <a:pt x="0" y="160"/>
                      <a:pt x="23" y="183"/>
                      <a:pt x="46" y="183"/>
                    </a:cubicBezTo>
                    <a:cubicBezTo>
                      <a:pt x="91" y="183"/>
                      <a:pt x="114" y="160"/>
                      <a:pt x="114" y="137"/>
                    </a:cubicBezTo>
                    <a:cubicBezTo>
                      <a:pt x="114" y="114"/>
                      <a:pt x="114" y="114"/>
                      <a:pt x="114" y="114"/>
                    </a:cubicBezTo>
                    <a:cubicBezTo>
                      <a:pt x="114" y="114"/>
                      <a:pt x="114" y="92"/>
                      <a:pt x="114" y="92"/>
                    </a:cubicBezTo>
                    <a:cubicBezTo>
                      <a:pt x="114" y="92"/>
                      <a:pt x="114" y="92"/>
                      <a:pt x="114" y="69"/>
                    </a:cubicBezTo>
                    <a:cubicBezTo>
                      <a:pt x="137" y="46"/>
                      <a:pt x="137" y="23"/>
                      <a:pt x="114"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7873;p34">
                <a:extLst>
                  <a:ext uri="{FF2B5EF4-FFF2-40B4-BE49-F238E27FC236}">
                    <a16:creationId xmlns:a16="http://schemas.microsoft.com/office/drawing/2014/main" id="{96709296-03DB-7DFE-1138-6FE16E352BD6}"/>
                  </a:ext>
                </a:extLst>
              </p:cNvPr>
              <p:cNvSpPr/>
              <p:nvPr/>
            </p:nvSpPr>
            <p:spPr>
              <a:xfrm>
                <a:off x="5741300" y="4068075"/>
                <a:ext cx="4575" cy="4025"/>
              </a:xfrm>
              <a:custGeom>
                <a:avLst/>
                <a:gdLst/>
                <a:ahLst/>
                <a:cxnLst/>
                <a:rect l="l" t="t" r="r" b="b"/>
                <a:pathLst>
                  <a:path w="183" h="161" extrusionOk="0">
                    <a:moveTo>
                      <a:pt x="23" y="1"/>
                    </a:moveTo>
                    <a:cubicBezTo>
                      <a:pt x="0" y="1"/>
                      <a:pt x="0" y="24"/>
                      <a:pt x="0" y="69"/>
                    </a:cubicBezTo>
                    <a:cubicBezTo>
                      <a:pt x="0" y="69"/>
                      <a:pt x="0" y="92"/>
                      <a:pt x="23" y="92"/>
                    </a:cubicBezTo>
                    <a:cubicBezTo>
                      <a:pt x="23" y="92"/>
                      <a:pt x="23" y="115"/>
                      <a:pt x="23" y="115"/>
                    </a:cubicBezTo>
                    <a:cubicBezTo>
                      <a:pt x="46" y="115"/>
                      <a:pt x="46" y="138"/>
                      <a:pt x="46" y="138"/>
                    </a:cubicBezTo>
                    <a:cubicBezTo>
                      <a:pt x="69" y="138"/>
                      <a:pt x="69" y="138"/>
                      <a:pt x="92" y="161"/>
                    </a:cubicBezTo>
                    <a:lnTo>
                      <a:pt x="137" y="161"/>
                    </a:lnTo>
                    <a:cubicBezTo>
                      <a:pt x="160" y="161"/>
                      <a:pt x="183" y="115"/>
                      <a:pt x="183" y="92"/>
                    </a:cubicBezTo>
                    <a:cubicBezTo>
                      <a:pt x="160" y="69"/>
                      <a:pt x="137" y="46"/>
                      <a:pt x="114" y="46"/>
                    </a:cubicBezTo>
                    <a:lnTo>
                      <a:pt x="92" y="46"/>
                    </a:lnTo>
                    <a:cubicBezTo>
                      <a:pt x="92" y="46"/>
                      <a:pt x="92" y="24"/>
                      <a:pt x="92" y="24"/>
                    </a:cubicBezTo>
                    <a:cubicBezTo>
                      <a:pt x="92" y="1"/>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7874;p34">
                <a:extLst>
                  <a:ext uri="{FF2B5EF4-FFF2-40B4-BE49-F238E27FC236}">
                    <a16:creationId xmlns:a16="http://schemas.microsoft.com/office/drawing/2014/main" id="{CFD4C232-230A-9879-C5F0-A82683058ED4}"/>
                  </a:ext>
                </a:extLst>
              </p:cNvPr>
              <p:cNvSpPr/>
              <p:nvPr/>
            </p:nvSpPr>
            <p:spPr>
              <a:xfrm>
                <a:off x="5740725" y="4067500"/>
                <a:ext cx="3450" cy="4025"/>
              </a:xfrm>
              <a:custGeom>
                <a:avLst/>
                <a:gdLst/>
                <a:ahLst/>
                <a:cxnLst/>
                <a:rect l="l" t="t" r="r" b="b"/>
                <a:pathLst>
                  <a:path w="138" h="161" extrusionOk="0">
                    <a:moveTo>
                      <a:pt x="23" y="1"/>
                    </a:moveTo>
                    <a:cubicBezTo>
                      <a:pt x="0" y="24"/>
                      <a:pt x="0" y="47"/>
                      <a:pt x="0" y="69"/>
                    </a:cubicBezTo>
                    <a:cubicBezTo>
                      <a:pt x="0" y="69"/>
                      <a:pt x="23" y="92"/>
                      <a:pt x="23" y="115"/>
                    </a:cubicBezTo>
                    <a:lnTo>
                      <a:pt x="46" y="115"/>
                    </a:lnTo>
                    <a:cubicBezTo>
                      <a:pt x="46" y="138"/>
                      <a:pt x="46" y="138"/>
                      <a:pt x="69" y="138"/>
                    </a:cubicBezTo>
                    <a:cubicBezTo>
                      <a:pt x="69" y="161"/>
                      <a:pt x="92" y="161"/>
                      <a:pt x="92" y="161"/>
                    </a:cubicBezTo>
                    <a:cubicBezTo>
                      <a:pt x="115" y="161"/>
                      <a:pt x="137" y="138"/>
                      <a:pt x="137" y="138"/>
                    </a:cubicBezTo>
                    <a:cubicBezTo>
                      <a:pt x="137" y="138"/>
                      <a:pt x="137" y="115"/>
                      <a:pt x="137" y="115"/>
                    </a:cubicBezTo>
                    <a:cubicBezTo>
                      <a:pt x="137" y="92"/>
                      <a:pt x="137" y="69"/>
                      <a:pt x="137" y="69"/>
                    </a:cubicBezTo>
                    <a:lnTo>
                      <a:pt x="115" y="69"/>
                    </a:lnTo>
                    <a:cubicBezTo>
                      <a:pt x="115" y="47"/>
                      <a:pt x="115" y="47"/>
                      <a:pt x="115" y="47"/>
                    </a:cubicBezTo>
                    <a:cubicBezTo>
                      <a:pt x="92" y="47"/>
                      <a:pt x="92" y="47"/>
                      <a:pt x="92" y="24"/>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7875;p34">
                <a:extLst>
                  <a:ext uri="{FF2B5EF4-FFF2-40B4-BE49-F238E27FC236}">
                    <a16:creationId xmlns:a16="http://schemas.microsoft.com/office/drawing/2014/main" id="{FBE7E4D4-7454-E811-A756-2F8EF9FD18D7}"/>
                  </a:ext>
                </a:extLst>
              </p:cNvPr>
              <p:cNvSpPr/>
              <p:nvPr/>
            </p:nvSpPr>
            <p:spPr>
              <a:xfrm>
                <a:off x="5740725" y="4067500"/>
                <a:ext cx="4600" cy="4600"/>
              </a:xfrm>
              <a:custGeom>
                <a:avLst/>
                <a:gdLst/>
                <a:ahLst/>
                <a:cxnLst/>
                <a:rect l="l" t="t" r="r" b="b"/>
                <a:pathLst>
                  <a:path w="184" h="184" extrusionOk="0">
                    <a:moveTo>
                      <a:pt x="46" y="1"/>
                    </a:moveTo>
                    <a:cubicBezTo>
                      <a:pt x="0" y="24"/>
                      <a:pt x="0" y="47"/>
                      <a:pt x="0" y="69"/>
                    </a:cubicBezTo>
                    <a:cubicBezTo>
                      <a:pt x="0" y="92"/>
                      <a:pt x="23" y="92"/>
                      <a:pt x="23" y="115"/>
                    </a:cubicBezTo>
                    <a:cubicBezTo>
                      <a:pt x="23" y="115"/>
                      <a:pt x="23" y="138"/>
                      <a:pt x="46" y="138"/>
                    </a:cubicBezTo>
                    <a:cubicBezTo>
                      <a:pt x="46" y="138"/>
                      <a:pt x="46" y="161"/>
                      <a:pt x="69" y="161"/>
                    </a:cubicBezTo>
                    <a:lnTo>
                      <a:pt x="92" y="161"/>
                    </a:lnTo>
                    <a:cubicBezTo>
                      <a:pt x="92" y="161"/>
                      <a:pt x="115" y="161"/>
                      <a:pt x="115" y="184"/>
                    </a:cubicBezTo>
                    <a:cubicBezTo>
                      <a:pt x="137" y="184"/>
                      <a:pt x="160" y="161"/>
                      <a:pt x="160" y="138"/>
                    </a:cubicBezTo>
                    <a:cubicBezTo>
                      <a:pt x="183" y="115"/>
                      <a:pt x="160" y="92"/>
                      <a:pt x="137" y="69"/>
                    </a:cubicBezTo>
                    <a:lnTo>
                      <a:pt x="115" y="69"/>
                    </a:lnTo>
                    <a:cubicBezTo>
                      <a:pt x="115" y="47"/>
                      <a:pt x="92" y="47"/>
                      <a:pt x="92" y="47"/>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7876;p34">
                <a:extLst>
                  <a:ext uri="{FF2B5EF4-FFF2-40B4-BE49-F238E27FC236}">
                    <a16:creationId xmlns:a16="http://schemas.microsoft.com/office/drawing/2014/main" id="{B7C45DE2-B137-96AA-ABF0-C7E34613B0F3}"/>
                  </a:ext>
                </a:extLst>
              </p:cNvPr>
              <p:cNvSpPr/>
              <p:nvPr/>
            </p:nvSpPr>
            <p:spPr>
              <a:xfrm>
                <a:off x="5740725" y="4067500"/>
                <a:ext cx="4600" cy="4600"/>
              </a:xfrm>
              <a:custGeom>
                <a:avLst/>
                <a:gdLst/>
                <a:ahLst/>
                <a:cxnLst/>
                <a:rect l="l" t="t" r="r" b="b"/>
                <a:pathLst>
                  <a:path w="184" h="184" extrusionOk="0">
                    <a:moveTo>
                      <a:pt x="23" y="1"/>
                    </a:moveTo>
                    <a:cubicBezTo>
                      <a:pt x="0" y="24"/>
                      <a:pt x="0" y="47"/>
                      <a:pt x="0" y="69"/>
                    </a:cubicBezTo>
                    <a:cubicBezTo>
                      <a:pt x="23" y="92"/>
                      <a:pt x="23" y="115"/>
                      <a:pt x="46" y="138"/>
                    </a:cubicBezTo>
                    <a:cubicBezTo>
                      <a:pt x="46" y="138"/>
                      <a:pt x="69" y="161"/>
                      <a:pt x="69" y="161"/>
                    </a:cubicBezTo>
                    <a:lnTo>
                      <a:pt x="92" y="161"/>
                    </a:lnTo>
                    <a:cubicBezTo>
                      <a:pt x="92" y="161"/>
                      <a:pt x="115" y="184"/>
                      <a:pt x="115" y="184"/>
                    </a:cubicBezTo>
                    <a:cubicBezTo>
                      <a:pt x="160" y="184"/>
                      <a:pt x="183" y="161"/>
                      <a:pt x="183" y="138"/>
                    </a:cubicBezTo>
                    <a:cubicBezTo>
                      <a:pt x="183" y="115"/>
                      <a:pt x="160" y="69"/>
                      <a:pt x="137" y="69"/>
                    </a:cubicBezTo>
                    <a:lnTo>
                      <a:pt x="115" y="69"/>
                    </a:lnTo>
                    <a:cubicBezTo>
                      <a:pt x="115" y="69"/>
                      <a:pt x="92" y="69"/>
                      <a:pt x="92" y="47"/>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7877;p34">
                <a:extLst>
                  <a:ext uri="{FF2B5EF4-FFF2-40B4-BE49-F238E27FC236}">
                    <a16:creationId xmlns:a16="http://schemas.microsoft.com/office/drawing/2014/main" id="{EAA2CC12-6631-D92B-8FDD-2815A22BBE35}"/>
                  </a:ext>
                </a:extLst>
              </p:cNvPr>
              <p:cNvSpPr/>
              <p:nvPr/>
            </p:nvSpPr>
            <p:spPr>
              <a:xfrm>
                <a:off x="6153850" y="3913450"/>
                <a:ext cx="33125" cy="50650"/>
              </a:xfrm>
              <a:custGeom>
                <a:avLst/>
                <a:gdLst/>
                <a:ahLst/>
                <a:cxnLst/>
                <a:rect l="l" t="t" r="r" b="b"/>
                <a:pathLst>
                  <a:path w="1325" h="2026" extrusionOk="0">
                    <a:moveTo>
                      <a:pt x="860" y="1210"/>
                    </a:moveTo>
                    <a:cubicBezTo>
                      <a:pt x="845" y="1210"/>
                      <a:pt x="845" y="1213"/>
                      <a:pt x="845" y="1233"/>
                    </a:cubicBezTo>
                    <a:cubicBezTo>
                      <a:pt x="851" y="1225"/>
                      <a:pt x="856" y="1218"/>
                      <a:pt x="860" y="1210"/>
                    </a:cubicBezTo>
                    <a:close/>
                    <a:moveTo>
                      <a:pt x="1165" y="0"/>
                    </a:moveTo>
                    <a:cubicBezTo>
                      <a:pt x="1165" y="0"/>
                      <a:pt x="1142" y="0"/>
                      <a:pt x="1142" y="23"/>
                    </a:cubicBezTo>
                    <a:cubicBezTo>
                      <a:pt x="1074" y="23"/>
                      <a:pt x="1051" y="91"/>
                      <a:pt x="1074" y="137"/>
                    </a:cubicBezTo>
                    <a:cubicBezTo>
                      <a:pt x="1074" y="160"/>
                      <a:pt x="1097" y="183"/>
                      <a:pt x="1097" y="206"/>
                    </a:cubicBezTo>
                    <a:cubicBezTo>
                      <a:pt x="1119" y="297"/>
                      <a:pt x="1119" y="365"/>
                      <a:pt x="1119" y="457"/>
                    </a:cubicBezTo>
                    <a:cubicBezTo>
                      <a:pt x="1097" y="571"/>
                      <a:pt x="1074" y="685"/>
                      <a:pt x="1051" y="799"/>
                    </a:cubicBezTo>
                    <a:cubicBezTo>
                      <a:pt x="1008" y="950"/>
                      <a:pt x="944" y="1081"/>
                      <a:pt x="860" y="1210"/>
                    </a:cubicBezTo>
                    <a:lnTo>
                      <a:pt x="860" y="1210"/>
                    </a:lnTo>
                    <a:cubicBezTo>
                      <a:pt x="863" y="1210"/>
                      <a:pt x="865" y="1210"/>
                      <a:pt x="868" y="1210"/>
                    </a:cubicBezTo>
                    <a:cubicBezTo>
                      <a:pt x="777" y="1347"/>
                      <a:pt x="663" y="1461"/>
                      <a:pt x="549" y="1575"/>
                    </a:cubicBezTo>
                    <a:cubicBezTo>
                      <a:pt x="457" y="1644"/>
                      <a:pt x="389" y="1712"/>
                      <a:pt x="275" y="1758"/>
                    </a:cubicBezTo>
                    <a:cubicBezTo>
                      <a:pt x="206" y="1803"/>
                      <a:pt x="138" y="1826"/>
                      <a:pt x="69" y="1826"/>
                    </a:cubicBezTo>
                    <a:cubicBezTo>
                      <a:pt x="47" y="1849"/>
                      <a:pt x="24" y="1872"/>
                      <a:pt x="24" y="1895"/>
                    </a:cubicBezTo>
                    <a:cubicBezTo>
                      <a:pt x="1" y="1917"/>
                      <a:pt x="1" y="1940"/>
                      <a:pt x="24" y="1963"/>
                    </a:cubicBezTo>
                    <a:cubicBezTo>
                      <a:pt x="24" y="1986"/>
                      <a:pt x="47" y="2009"/>
                      <a:pt x="69" y="2009"/>
                    </a:cubicBezTo>
                    <a:cubicBezTo>
                      <a:pt x="81" y="2020"/>
                      <a:pt x="92" y="2026"/>
                      <a:pt x="104" y="2026"/>
                    </a:cubicBezTo>
                    <a:cubicBezTo>
                      <a:pt x="115" y="2026"/>
                      <a:pt x="126" y="2020"/>
                      <a:pt x="138" y="2009"/>
                    </a:cubicBezTo>
                    <a:cubicBezTo>
                      <a:pt x="184" y="2009"/>
                      <a:pt x="252" y="1986"/>
                      <a:pt x="298" y="1963"/>
                    </a:cubicBezTo>
                    <a:cubicBezTo>
                      <a:pt x="343" y="1963"/>
                      <a:pt x="389" y="1917"/>
                      <a:pt x="435" y="1895"/>
                    </a:cubicBezTo>
                    <a:cubicBezTo>
                      <a:pt x="526" y="1849"/>
                      <a:pt x="594" y="1781"/>
                      <a:pt x="663" y="1735"/>
                    </a:cubicBezTo>
                    <a:cubicBezTo>
                      <a:pt x="823" y="1575"/>
                      <a:pt x="960" y="1415"/>
                      <a:pt x="1074" y="1233"/>
                    </a:cubicBezTo>
                    <a:cubicBezTo>
                      <a:pt x="1165" y="1050"/>
                      <a:pt x="1234" y="868"/>
                      <a:pt x="1279" y="662"/>
                    </a:cubicBezTo>
                    <a:cubicBezTo>
                      <a:pt x="1325" y="479"/>
                      <a:pt x="1325" y="274"/>
                      <a:pt x="1256" y="69"/>
                    </a:cubicBezTo>
                    <a:cubicBezTo>
                      <a:pt x="1256" y="23"/>
                      <a:pt x="1211" y="0"/>
                      <a:pt x="11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7878;p34">
                <a:extLst>
                  <a:ext uri="{FF2B5EF4-FFF2-40B4-BE49-F238E27FC236}">
                    <a16:creationId xmlns:a16="http://schemas.microsoft.com/office/drawing/2014/main" id="{ACDEC2D2-6B08-2189-BFC4-786FAF0CA6F9}"/>
                  </a:ext>
                </a:extLst>
              </p:cNvPr>
              <p:cNvSpPr/>
              <p:nvPr/>
            </p:nvSpPr>
            <p:spPr>
              <a:xfrm>
                <a:off x="5987800" y="3353650"/>
                <a:ext cx="51950" cy="22425"/>
              </a:xfrm>
              <a:custGeom>
                <a:avLst/>
                <a:gdLst/>
                <a:ahLst/>
                <a:cxnLst/>
                <a:rect l="l" t="t" r="r" b="b"/>
                <a:pathLst>
                  <a:path w="2078" h="897" extrusionOk="0">
                    <a:moveTo>
                      <a:pt x="1028" y="1"/>
                    </a:moveTo>
                    <a:cubicBezTo>
                      <a:pt x="914" y="1"/>
                      <a:pt x="800" y="23"/>
                      <a:pt x="686" y="23"/>
                    </a:cubicBezTo>
                    <a:cubicBezTo>
                      <a:pt x="480" y="69"/>
                      <a:pt x="275" y="115"/>
                      <a:pt x="92" y="138"/>
                    </a:cubicBezTo>
                    <a:cubicBezTo>
                      <a:pt x="46" y="160"/>
                      <a:pt x="1" y="206"/>
                      <a:pt x="24" y="274"/>
                    </a:cubicBezTo>
                    <a:cubicBezTo>
                      <a:pt x="24" y="320"/>
                      <a:pt x="92" y="343"/>
                      <a:pt x="138" y="343"/>
                    </a:cubicBezTo>
                    <a:cubicBezTo>
                      <a:pt x="366" y="297"/>
                      <a:pt x="594" y="229"/>
                      <a:pt x="845" y="206"/>
                    </a:cubicBezTo>
                    <a:cubicBezTo>
                      <a:pt x="902" y="195"/>
                      <a:pt x="965" y="189"/>
                      <a:pt x="1028" y="189"/>
                    </a:cubicBezTo>
                    <a:cubicBezTo>
                      <a:pt x="1091" y="189"/>
                      <a:pt x="1153" y="195"/>
                      <a:pt x="1211" y="206"/>
                    </a:cubicBezTo>
                    <a:cubicBezTo>
                      <a:pt x="1302" y="229"/>
                      <a:pt x="1370" y="252"/>
                      <a:pt x="1462" y="274"/>
                    </a:cubicBezTo>
                    <a:cubicBezTo>
                      <a:pt x="1507" y="320"/>
                      <a:pt x="1553" y="343"/>
                      <a:pt x="1621" y="389"/>
                    </a:cubicBezTo>
                    <a:cubicBezTo>
                      <a:pt x="1667" y="434"/>
                      <a:pt x="1690" y="480"/>
                      <a:pt x="1736" y="526"/>
                    </a:cubicBezTo>
                    <a:cubicBezTo>
                      <a:pt x="1781" y="571"/>
                      <a:pt x="1804" y="617"/>
                      <a:pt x="1827" y="685"/>
                    </a:cubicBezTo>
                    <a:cubicBezTo>
                      <a:pt x="1850" y="731"/>
                      <a:pt x="1850" y="777"/>
                      <a:pt x="1872" y="822"/>
                    </a:cubicBezTo>
                    <a:cubicBezTo>
                      <a:pt x="1872" y="860"/>
                      <a:pt x="1918" y="897"/>
                      <a:pt x="1960" y="897"/>
                    </a:cubicBezTo>
                    <a:cubicBezTo>
                      <a:pt x="1969" y="897"/>
                      <a:pt x="1978" y="895"/>
                      <a:pt x="1987" y="891"/>
                    </a:cubicBezTo>
                    <a:cubicBezTo>
                      <a:pt x="2032" y="891"/>
                      <a:pt x="2078" y="822"/>
                      <a:pt x="2055" y="777"/>
                    </a:cubicBezTo>
                    <a:cubicBezTo>
                      <a:pt x="2032" y="685"/>
                      <a:pt x="2009" y="594"/>
                      <a:pt x="1964" y="503"/>
                    </a:cubicBezTo>
                    <a:cubicBezTo>
                      <a:pt x="1918" y="434"/>
                      <a:pt x="1850" y="343"/>
                      <a:pt x="1781" y="274"/>
                    </a:cubicBezTo>
                    <a:cubicBezTo>
                      <a:pt x="1644" y="138"/>
                      <a:pt x="1462" y="69"/>
                      <a:pt x="1256" y="23"/>
                    </a:cubicBezTo>
                    <a:cubicBezTo>
                      <a:pt x="1188" y="1"/>
                      <a:pt x="1096" y="1"/>
                      <a:pt x="10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7879;p34">
                <a:extLst>
                  <a:ext uri="{FF2B5EF4-FFF2-40B4-BE49-F238E27FC236}">
                    <a16:creationId xmlns:a16="http://schemas.microsoft.com/office/drawing/2014/main" id="{C0EC5FFD-80BF-2BFE-51C5-E68EAF7053E9}"/>
                  </a:ext>
                </a:extLst>
              </p:cNvPr>
              <p:cNvSpPr/>
              <p:nvPr/>
            </p:nvSpPr>
            <p:spPr>
              <a:xfrm>
                <a:off x="5610625" y="3470050"/>
                <a:ext cx="163225" cy="575225"/>
              </a:xfrm>
              <a:custGeom>
                <a:avLst/>
                <a:gdLst/>
                <a:ahLst/>
                <a:cxnLst/>
                <a:rect l="l" t="t" r="r" b="b"/>
                <a:pathLst>
                  <a:path w="6529" h="23009" extrusionOk="0">
                    <a:moveTo>
                      <a:pt x="206" y="1"/>
                    </a:moveTo>
                    <a:cubicBezTo>
                      <a:pt x="183" y="1"/>
                      <a:pt x="183" y="1"/>
                      <a:pt x="183" y="24"/>
                    </a:cubicBezTo>
                    <a:cubicBezTo>
                      <a:pt x="114" y="24"/>
                      <a:pt x="69" y="47"/>
                      <a:pt x="46" y="92"/>
                    </a:cubicBezTo>
                    <a:cubicBezTo>
                      <a:pt x="23" y="115"/>
                      <a:pt x="0" y="184"/>
                      <a:pt x="0" y="229"/>
                    </a:cubicBezTo>
                    <a:cubicBezTo>
                      <a:pt x="639" y="2535"/>
                      <a:pt x="1256" y="4840"/>
                      <a:pt x="1872" y="7145"/>
                    </a:cubicBezTo>
                    <a:cubicBezTo>
                      <a:pt x="2580" y="9702"/>
                      <a:pt x="3264" y="12281"/>
                      <a:pt x="3972" y="14837"/>
                    </a:cubicBezTo>
                    <a:cubicBezTo>
                      <a:pt x="4588" y="17120"/>
                      <a:pt x="5204" y="19402"/>
                      <a:pt x="5821" y="21685"/>
                    </a:cubicBezTo>
                    <a:cubicBezTo>
                      <a:pt x="5935" y="22073"/>
                      <a:pt x="6026" y="22438"/>
                      <a:pt x="6140" y="22826"/>
                    </a:cubicBezTo>
                    <a:cubicBezTo>
                      <a:pt x="6140" y="22895"/>
                      <a:pt x="6163" y="22917"/>
                      <a:pt x="6209" y="22963"/>
                    </a:cubicBezTo>
                    <a:cubicBezTo>
                      <a:pt x="6254" y="22986"/>
                      <a:pt x="6300" y="23009"/>
                      <a:pt x="6346" y="23009"/>
                    </a:cubicBezTo>
                    <a:cubicBezTo>
                      <a:pt x="6414" y="22986"/>
                      <a:pt x="6460" y="22963"/>
                      <a:pt x="6483" y="22917"/>
                    </a:cubicBezTo>
                    <a:cubicBezTo>
                      <a:pt x="6505" y="22895"/>
                      <a:pt x="6528" y="22826"/>
                      <a:pt x="6528" y="22781"/>
                    </a:cubicBezTo>
                    <a:cubicBezTo>
                      <a:pt x="6003" y="20863"/>
                      <a:pt x="5478" y="18946"/>
                      <a:pt x="4953" y="17029"/>
                    </a:cubicBezTo>
                    <a:cubicBezTo>
                      <a:pt x="4269" y="14449"/>
                      <a:pt x="3561" y="11870"/>
                      <a:pt x="2876" y="9291"/>
                    </a:cubicBezTo>
                    <a:cubicBezTo>
                      <a:pt x="2214" y="6940"/>
                      <a:pt x="1575" y="4566"/>
                      <a:pt x="936" y="2192"/>
                    </a:cubicBezTo>
                    <a:cubicBezTo>
                      <a:pt x="753" y="1530"/>
                      <a:pt x="571" y="845"/>
                      <a:pt x="388" y="184"/>
                    </a:cubicBezTo>
                    <a:cubicBezTo>
                      <a:pt x="388" y="138"/>
                      <a:pt x="365" y="92"/>
                      <a:pt x="320" y="47"/>
                    </a:cubicBezTo>
                    <a:cubicBezTo>
                      <a:pt x="274" y="24"/>
                      <a:pt x="251" y="1"/>
                      <a:pt x="20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7880;p34">
                <a:extLst>
                  <a:ext uri="{FF2B5EF4-FFF2-40B4-BE49-F238E27FC236}">
                    <a16:creationId xmlns:a16="http://schemas.microsoft.com/office/drawing/2014/main" id="{61A07441-6CA4-90B7-7A84-AB747A7BC2B2}"/>
                  </a:ext>
                </a:extLst>
              </p:cNvPr>
              <p:cNvSpPr/>
              <p:nvPr/>
            </p:nvSpPr>
            <p:spPr>
              <a:xfrm>
                <a:off x="5952425" y="3360500"/>
                <a:ext cx="171800" cy="619725"/>
              </a:xfrm>
              <a:custGeom>
                <a:avLst/>
                <a:gdLst/>
                <a:ahLst/>
                <a:cxnLst/>
                <a:rect l="l" t="t" r="r" b="b"/>
                <a:pathLst>
                  <a:path w="6872" h="24789" extrusionOk="0">
                    <a:moveTo>
                      <a:pt x="92" y="0"/>
                    </a:moveTo>
                    <a:cubicBezTo>
                      <a:pt x="69" y="0"/>
                      <a:pt x="46" y="23"/>
                      <a:pt x="23" y="23"/>
                    </a:cubicBezTo>
                    <a:cubicBezTo>
                      <a:pt x="23" y="46"/>
                      <a:pt x="1" y="92"/>
                      <a:pt x="23" y="115"/>
                    </a:cubicBezTo>
                    <a:cubicBezTo>
                      <a:pt x="685" y="2625"/>
                      <a:pt x="1370" y="5136"/>
                      <a:pt x="2055" y="7670"/>
                    </a:cubicBezTo>
                    <a:cubicBezTo>
                      <a:pt x="2808" y="10409"/>
                      <a:pt x="3561" y="13171"/>
                      <a:pt x="4292" y="15933"/>
                    </a:cubicBezTo>
                    <a:cubicBezTo>
                      <a:pt x="4999" y="18535"/>
                      <a:pt x="5707" y="21137"/>
                      <a:pt x="6415" y="23739"/>
                    </a:cubicBezTo>
                    <a:cubicBezTo>
                      <a:pt x="6506" y="24058"/>
                      <a:pt x="6597" y="24378"/>
                      <a:pt x="6688" y="24697"/>
                    </a:cubicBezTo>
                    <a:cubicBezTo>
                      <a:pt x="6688" y="24697"/>
                      <a:pt x="6688" y="24720"/>
                      <a:pt x="6688" y="24720"/>
                    </a:cubicBezTo>
                    <a:cubicBezTo>
                      <a:pt x="6688" y="24743"/>
                      <a:pt x="6688" y="24766"/>
                      <a:pt x="6711" y="24766"/>
                    </a:cubicBezTo>
                    <a:cubicBezTo>
                      <a:pt x="6734" y="24789"/>
                      <a:pt x="6757" y="24789"/>
                      <a:pt x="6803" y="24789"/>
                    </a:cubicBezTo>
                    <a:cubicBezTo>
                      <a:pt x="6825" y="24789"/>
                      <a:pt x="6848" y="24766"/>
                      <a:pt x="6848" y="24766"/>
                    </a:cubicBezTo>
                    <a:cubicBezTo>
                      <a:pt x="6871" y="24743"/>
                      <a:pt x="6871" y="24697"/>
                      <a:pt x="6871" y="24675"/>
                    </a:cubicBezTo>
                    <a:cubicBezTo>
                      <a:pt x="6780" y="24309"/>
                      <a:pt x="6666" y="23921"/>
                      <a:pt x="6574" y="23533"/>
                    </a:cubicBezTo>
                    <a:lnTo>
                      <a:pt x="5593" y="19973"/>
                    </a:lnTo>
                    <a:lnTo>
                      <a:pt x="3265" y="11390"/>
                    </a:lnTo>
                    <a:cubicBezTo>
                      <a:pt x="2557" y="8743"/>
                      <a:pt x="1827" y="6095"/>
                      <a:pt x="1119" y="3447"/>
                    </a:cubicBezTo>
                    <a:cubicBezTo>
                      <a:pt x="822" y="2329"/>
                      <a:pt x="503" y="1210"/>
                      <a:pt x="206" y="69"/>
                    </a:cubicBezTo>
                    <a:cubicBezTo>
                      <a:pt x="206" y="46"/>
                      <a:pt x="183" y="23"/>
                      <a:pt x="160" y="23"/>
                    </a:cubicBezTo>
                    <a:cubicBezTo>
                      <a:pt x="160" y="0"/>
                      <a:pt x="138"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7881;p34">
                <a:extLst>
                  <a:ext uri="{FF2B5EF4-FFF2-40B4-BE49-F238E27FC236}">
                    <a16:creationId xmlns:a16="http://schemas.microsoft.com/office/drawing/2014/main" id="{A2B583D5-B920-B1F7-21F5-50997672CA09}"/>
                  </a:ext>
                </a:extLst>
              </p:cNvPr>
              <p:cNvSpPr/>
              <p:nvPr/>
            </p:nvSpPr>
            <p:spPr>
              <a:xfrm>
                <a:off x="5971250" y="3353650"/>
                <a:ext cx="172375" cy="622025"/>
              </a:xfrm>
              <a:custGeom>
                <a:avLst/>
                <a:gdLst/>
                <a:ahLst/>
                <a:cxnLst/>
                <a:rect l="l" t="t" r="r" b="b"/>
                <a:pathLst>
                  <a:path w="6895" h="24881" extrusionOk="0">
                    <a:moveTo>
                      <a:pt x="69" y="1"/>
                    </a:moveTo>
                    <a:cubicBezTo>
                      <a:pt x="47" y="1"/>
                      <a:pt x="24" y="1"/>
                      <a:pt x="24" y="23"/>
                    </a:cubicBezTo>
                    <a:cubicBezTo>
                      <a:pt x="1" y="46"/>
                      <a:pt x="1" y="69"/>
                      <a:pt x="1" y="115"/>
                    </a:cubicBezTo>
                    <a:cubicBezTo>
                      <a:pt x="663" y="2580"/>
                      <a:pt x="1348" y="5045"/>
                      <a:pt x="2009" y="7510"/>
                    </a:cubicBezTo>
                    <a:cubicBezTo>
                      <a:pt x="2786" y="10363"/>
                      <a:pt x="3539" y="13194"/>
                      <a:pt x="4315" y="16047"/>
                    </a:cubicBezTo>
                    <a:lnTo>
                      <a:pt x="6438" y="23899"/>
                    </a:lnTo>
                    <a:cubicBezTo>
                      <a:pt x="6529" y="24195"/>
                      <a:pt x="6620" y="24492"/>
                      <a:pt x="6689" y="24789"/>
                    </a:cubicBezTo>
                    <a:cubicBezTo>
                      <a:pt x="6689" y="24812"/>
                      <a:pt x="6711" y="24834"/>
                      <a:pt x="6734" y="24857"/>
                    </a:cubicBezTo>
                    <a:cubicBezTo>
                      <a:pt x="6757" y="24880"/>
                      <a:pt x="6780" y="24880"/>
                      <a:pt x="6803" y="24880"/>
                    </a:cubicBezTo>
                    <a:cubicBezTo>
                      <a:pt x="6826" y="24880"/>
                      <a:pt x="6848" y="24857"/>
                      <a:pt x="6871" y="24834"/>
                    </a:cubicBezTo>
                    <a:cubicBezTo>
                      <a:pt x="6871" y="24812"/>
                      <a:pt x="6894" y="24789"/>
                      <a:pt x="6894" y="24766"/>
                    </a:cubicBezTo>
                    <a:cubicBezTo>
                      <a:pt x="6483" y="23328"/>
                      <a:pt x="6095" y="21867"/>
                      <a:pt x="5707" y="20429"/>
                    </a:cubicBezTo>
                    <a:cubicBezTo>
                      <a:pt x="4931" y="17530"/>
                      <a:pt x="4132" y="14654"/>
                      <a:pt x="3356" y="11756"/>
                    </a:cubicBezTo>
                    <a:cubicBezTo>
                      <a:pt x="2626" y="9017"/>
                      <a:pt x="1873" y="6300"/>
                      <a:pt x="1142" y="3561"/>
                    </a:cubicBezTo>
                    <a:cubicBezTo>
                      <a:pt x="823" y="2397"/>
                      <a:pt x="503" y="1233"/>
                      <a:pt x="183" y="69"/>
                    </a:cubicBezTo>
                    <a:cubicBezTo>
                      <a:pt x="183" y="46"/>
                      <a:pt x="183" y="23"/>
                      <a:pt x="161" y="23"/>
                    </a:cubicBezTo>
                    <a:cubicBezTo>
                      <a:pt x="138"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7882;p34">
                <a:extLst>
                  <a:ext uri="{FF2B5EF4-FFF2-40B4-BE49-F238E27FC236}">
                    <a16:creationId xmlns:a16="http://schemas.microsoft.com/office/drawing/2014/main" id="{70ACE7B3-4955-C434-66A2-EAACC7E6F4DA}"/>
                  </a:ext>
                </a:extLst>
              </p:cNvPr>
              <p:cNvSpPr/>
              <p:nvPr/>
            </p:nvSpPr>
            <p:spPr>
              <a:xfrm>
                <a:off x="6119625" y="3971650"/>
                <a:ext cx="23425" cy="9825"/>
              </a:xfrm>
              <a:custGeom>
                <a:avLst/>
                <a:gdLst/>
                <a:ahLst/>
                <a:cxnLst/>
                <a:rect l="l" t="t" r="r" b="b"/>
                <a:pathLst>
                  <a:path w="937" h="393" extrusionOk="0">
                    <a:moveTo>
                      <a:pt x="822" y="0"/>
                    </a:moveTo>
                    <a:cubicBezTo>
                      <a:pt x="799" y="0"/>
                      <a:pt x="776" y="0"/>
                      <a:pt x="754" y="23"/>
                    </a:cubicBezTo>
                    <a:cubicBezTo>
                      <a:pt x="754" y="23"/>
                      <a:pt x="731" y="46"/>
                      <a:pt x="708" y="46"/>
                    </a:cubicBezTo>
                    <a:cubicBezTo>
                      <a:pt x="640" y="92"/>
                      <a:pt x="571" y="114"/>
                      <a:pt x="503" y="137"/>
                    </a:cubicBezTo>
                    <a:cubicBezTo>
                      <a:pt x="411" y="160"/>
                      <a:pt x="343" y="183"/>
                      <a:pt x="252" y="183"/>
                    </a:cubicBezTo>
                    <a:lnTo>
                      <a:pt x="115" y="183"/>
                    </a:lnTo>
                    <a:cubicBezTo>
                      <a:pt x="69" y="183"/>
                      <a:pt x="23" y="229"/>
                      <a:pt x="23" y="274"/>
                    </a:cubicBezTo>
                    <a:cubicBezTo>
                      <a:pt x="0" y="320"/>
                      <a:pt x="46" y="366"/>
                      <a:pt x="92" y="388"/>
                    </a:cubicBezTo>
                    <a:cubicBezTo>
                      <a:pt x="128" y="391"/>
                      <a:pt x="164" y="393"/>
                      <a:pt x="200" y="393"/>
                    </a:cubicBezTo>
                    <a:cubicBezTo>
                      <a:pt x="455" y="393"/>
                      <a:pt x="690" y="320"/>
                      <a:pt x="891" y="160"/>
                    </a:cubicBezTo>
                    <a:cubicBezTo>
                      <a:pt x="936" y="137"/>
                      <a:pt x="936" y="69"/>
                      <a:pt x="891" y="23"/>
                    </a:cubicBezTo>
                    <a:cubicBezTo>
                      <a:pt x="891" y="0"/>
                      <a:pt x="845" y="0"/>
                      <a:pt x="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7883;p34">
                <a:extLst>
                  <a:ext uri="{FF2B5EF4-FFF2-40B4-BE49-F238E27FC236}">
                    <a16:creationId xmlns:a16="http://schemas.microsoft.com/office/drawing/2014/main" id="{06FD395A-D72C-2D23-A885-885BE3F63DF3}"/>
                  </a:ext>
                </a:extLst>
              </p:cNvPr>
              <p:cNvSpPr/>
              <p:nvPr/>
            </p:nvSpPr>
            <p:spPr>
              <a:xfrm>
                <a:off x="5952425" y="3353650"/>
                <a:ext cx="22850" cy="11150"/>
              </a:xfrm>
              <a:custGeom>
                <a:avLst/>
                <a:gdLst/>
                <a:ahLst/>
                <a:cxnLst/>
                <a:rect l="l" t="t" r="r" b="b"/>
                <a:pathLst>
                  <a:path w="914" h="446" extrusionOk="0">
                    <a:moveTo>
                      <a:pt x="617" y="1"/>
                    </a:moveTo>
                    <a:cubicBezTo>
                      <a:pt x="548" y="23"/>
                      <a:pt x="480" y="46"/>
                      <a:pt x="411" y="69"/>
                    </a:cubicBezTo>
                    <a:cubicBezTo>
                      <a:pt x="275" y="115"/>
                      <a:pt x="138" y="183"/>
                      <a:pt x="46" y="274"/>
                    </a:cubicBezTo>
                    <a:cubicBezTo>
                      <a:pt x="1" y="297"/>
                      <a:pt x="1" y="366"/>
                      <a:pt x="23" y="411"/>
                    </a:cubicBezTo>
                    <a:cubicBezTo>
                      <a:pt x="46" y="434"/>
                      <a:pt x="69" y="446"/>
                      <a:pt x="92" y="446"/>
                    </a:cubicBezTo>
                    <a:cubicBezTo>
                      <a:pt x="115" y="446"/>
                      <a:pt x="138" y="434"/>
                      <a:pt x="160" y="411"/>
                    </a:cubicBezTo>
                    <a:cubicBezTo>
                      <a:pt x="183" y="389"/>
                      <a:pt x="229" y="366"/>
                      <a:pt x="252" y="343"/>
                    </a:cubicBezTo>
                    <a:cubicBezTo>
                      <a:pt x="343" y="297"/>
                      <a:pt x="411" y="252"/>
                      <a:pt x="503" y="229"/>
                    </a:cubicBezTo>
                    <a:cubicBezTo>
                      <a:pt x="594" y="206"/>
                      <a:pt x="685" y="183"/>
                      <a:pt x="754" y="183"/>
                    </a:cubicBezTo>
                    <a:lnTo>
                      <a:pt x="800" y="183"/>
                    </a:lnTo>
                    <a:cubicBezTo>
                      <a:pt x="822" y="183"/>
                      <a:pt x="845" y="183"/>
                      <a:pt x="868" y="160"/>
                    </a:cubicBezTo>
                    <a:cubicBezTo>
                      <a:pt x="891" y="138"/>
                      <a:pt x="914" y="115"/>
                      <a:pt x="914" y="92"/>
                    </a:cubicBezTo>
                    <a:cubicBezTo>
                      <a:pt x="914" y="46"/>
                      <a:pt x="868" y="1"/>
                      <a:pt x="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7884;p34">
                <a:extLst>
                  <a:ext uri="{FF2B5EF4-FFF2-40B4-BE49-F238E27FC236}">
                    <a16:creationId xmlns:a16="http://schemas.microsoft.com/office/drawing/2014/main" id="{2E4188D9-C193-DBE4-C4AE-65CBE5E6B1CA}"/>
                  </a:ext>
                </a:extLst>
              </p:cNvPr>
              <p:cNvSpPr/>
              <p:nvPr/>
            </p:nvSpPr>
            <p:spPr>
              <a:xfrm>
                <a:off x="5780675" y="3854675"/>
                <a:ext cx="67350" cy="57450"/>
              </a:xfrm>
              <a:custGeom>
                <a:avLst/>
                <a:gdLst/>
                <a:ahLst/>
                <a:cxnLst/>
                <a:rect l="l" t="t" r="r" b="b"/>
                <a:pathLst>
                  <a:path w="2694" h="2298" extrusionOk="0">
                    <a:moveTo>
                      <a:pt x="2488" y="0"/>
                    </a:moveTo>
                    <a:cubicBezTo>
                      <a:pt x="2443" y="23"/>
                      <a:pt x="2397" y="69"/>
                      <a:pt x="2397" y="114"/>
                    </a:cubicBezTo>
                    <a:cubicBezTo>
                      <a:pt x="2397" y="137"/>
                      <a:pt x="2397" y="137"/>
                      <a:pt x="2397" y="137"/>
                    </a:cubicBezTo>
                    <a:lnTo>
                      <a:pt x="2420" y="137"/>
                    </a:lnTo>
                    <a:cubicBezTo>
                      <a:pt x="2420" y="160"/>
                      <a:pt x="2420" y="160"/>
                      <a:pt x="2420" y="160"/>
                    </a:cubicBezTo>
                    <a:cubicBezTo>
                      <a:pt x="2420" y="160"/>
                      <a:pt x="2420" y="183"/>
                      <a:pt x="2420" y="183"/>
                    </a:cubicBezTo>
                    <a:cubicBezTo>
                      <a:pt x="2420" y="206"/>
                      <a:pt x="2420" y="206"/>
                      <a:pt x="2420" y="206"/>
                    </a:cubicBezTo>
                    <a:cubicBezTo>
                      <a:pt x="2420" y="228"/>
                      <a:pt x="2420" y="228"/>
                      <a:pt x="2420" y="228"/>
                    </a:cubicBezTo>
                    <a:lnTo>
                      <a:pt x="2443" y="228"/>
                    </a:lnTo>
                    <a:cubicBezTo>
                      <a:pt x="2443" y="228"/>
                      <a:pt x="2443" y="228"/>
                      <a:pt x="2443" y="251"/>
                    </a:cubicBezTo>
                    <a:cubicBezTo>
                      <a:pt x="2443" y="251"/>
                      <a:pt x="2443" y="274"/>
                      <a:pt x="2443" y="274"/>
                    </a:cubicBezTo>
                    <a:cubicBezTo>
                      <a:pt x="2443" y="320"/>
                      <a:pt x="2465" y="343"/>
                      <a:pt x="2465" y="388"/>
                    </a:cubicBezTo>
                    <a:cubicBezTo>
                      <a:pt x="2488" y="457"/>
                      <a:pt x="2488" y="548"/>
                      <a:pt x="2488" y="639"/>
                    </a:cubicBezTo>
                    <a:cubicBezTo>
                      <a:pt x="2488" y="617"/>
                      <a:pt x="2488" y="616"/>
                      <a:pt x="2488" y="616"/>
                    </a:cubicBezTo>
                    <a:lnTo>
                      <a:pt x="2488" y="616"/>
                    </a:lnTo>
                    <a:cubicBezTo>
                      <a:pt x="2511" y="799"/>
                      <a:pt x="2488" y="959"/>
                      <a:pt x="2465" y="1141"/>
                    </a:cubicBezTo>
                    <a:cubicBezTo>
                      <a:pt x="2443" y="1278"/>
                      <a:pt x="2397" y="1415"/>
                      <a:pt x="2328" y="1529"/>
                    </a:cubicBezTo>
                    <a:cubicBezTo>
                      <a:pt x="2283" y="1621"/>
                      <a:pt x="2237" y="1712"/>
                      <a:pt x="2169" y="1803"/>
                    </a:cubicBezTo>
                    <a:cubicBezTo>
                      <a:pt x="2100" y="1849"/>
                      <a:pt x="2054" y="1917"/>
                      <a:pt x="1986" y="1963"/>
                    </a:cubicBezTo>
                    <a:cubicBezTo>
                      <a:pt x="1918" y="2009"/>
                      <a:pt x="1849" y="2032"/>
                      <a:pt x="1781" y="2054"/>
                    </a:cubicBezTo>
                    <a:cubicBezTo>
                      <a:pt x="1690" y="2077"/>
                      <a:pt x="1622" y="2100"/>
                      <a:pt x="1555" y="2100"/>
                    </a:cubicBezTo>
                    <a:lnTo>
                      <a:pt x="1555" y="2100"/>
                    </a:lnTo>
                    <a:cubicBezTo>
                      <a:pt x="1470" y="2100"/>
                      <a:pt x="1387" y="2098"/>
                      <a:pt x="1324" y="2077"/>
                    </a:cubicBezTo>
                    <a:cubicBezTo>
                      <a:pt x="1233" y="2054"/>
                      <a:pt x="1141" y="2032"/>
                      <a:pt x="1073" y="1986"/>
                    </a:cubicBezTo>
                    <a:cubicBezTo>
                      <a:pt x="959" y="1940"/>
                      <a:pt x="868" y="1872"/>
                      <a:pt x="776" y="1803"/>
                    </a:cubicBezTo>
                    <a:cubicBezTo>
                      <a:pt x="662" y="1689"/>
                      <a:pt x="548" y="1575"/>
                      <a:pt x="457" y="1438"/>
                    </a:cubicBezTo>
                    <a:cubicBezTo>
                      <a:pt x="457" y="1438"/>
                      <a:pt x="457" y="1438"/>
                      <a:pt x="457" y="1461"/>
                    </a:cubicBezTo>
                    <a:cubicBezTo>
                      <a:pt x="343" y="1278"/>
                      <a:pt x="251" y="1096"/>
                      <a:pt x="183" y="913"/>
                    </a:cubicBezTo>
                    <a:cubicBezTo>
                      <a:pt x="183" y="890"/>
                      <a:pt x="160" y="868"/>
                      <a:pt x="137" y="868"/>
                    </a:cubicBezTo>
                    <a:cubicBezTo>
                      <a:pt x="126" y="856"/>
                      <a:pt x="114" y="850"/>
                      <a:pt x="103" y="850"/>
                    </a:cubicBezTo>
                    <a:cubicBezTo>
                      <a:pt x="92" y="850"/>
                      <a:pt x="80" y="856"/>
                      <a:pt x="69" y="868"/>
                    </a:cubicBezTo>
                    <a:cubicBezTo>
                      <a:pt x="46" y="868"/>
                      <a:pt x="23" y="890"/>
                      <a:pt x="23" y="913"/>
                    </a:cubicBezTo>
                    <a:cubicBezTo>
                      <a:pt x="0" y="936"/>
                      <a:pt x="0" y="959"/>
                      <a:pt x="23" y="1004"/>
                    </a:cubicBezTo>
                    <a:cubicBezTo>
                      <a:pt x="160" y="1392"/>
                      <a:pt x="388" y="1735"/>
                      <a:pt x="708" y="2009"/>
                    </a:cubicBezTo>
                    <a:cubicBezTo>
                      <a:pt x="890" y="2146"/>
                      <a:pt x="1096" y="2237"/>
                      <a:pt x="1301" y="2283"/>
                    </a:cubicBezTo>
                    <a:cubicBezTo>
                      <a:pt x="1377" y="2292"/>
                      <a:pt x="1449" y="2298"/>
                      <a:pt x="1520" y="2298"/>
                    </a:cubicBezTo>
                    <a:cubicBezTo>
                      <a:pt x="1620" y="2298"/>
                      <a:pt x="1719" y="2287"/>
                      <a:pt x="1826" y="2260"/>
                    </a:cubicBezTo>
                    <a:cubicBezTo>
                      <a:pt x="1918" y="2214"/>
                      <a:pt x="2009" y="2169"/>
                      <a:pt x="2077" y="2123"/>
                    </a:cubicBezTo>
                    <a:cubicBezTo>
                      <a:pt x="2123" y="2100"/>
                      <a:pt x="2169" y="2054"/>
                      <a:pt x="2214" y="2032"/>
                    </a:cubicBezTo>
                    <a:cubicBezTo>
                      <a:pt x="2260" y="1986"/>
                      <a:pt x="2306" y="1940"/>
                      <a:pt x="2328" y="1895"/>
                    </a:cubicBezTo>
                    <a:cubicBezTo>
                      <a:pt x="2443" y="1758"/>
                      <a:pt x="2534" y="1575"/>
                      <a:pt x="2579" y="1415"/>
                    </a:cubicBezTo>
                    <a:cubicBezTo>
                      <a:pt x="2648" y="1233"/>
                      <a:pt x="2694" y="1027"/>
                      <a:pt x="2694" y="822"/>
                    </a:cubicBezTo>
                    <a:cubicBezTo>
                      <a:pt x="2694" y="662"/>
                      <a:pt x="2671" y="502"/>
                      <a:pt x="2648" y="365"/>
                    </a:cubicBezTo>
                    <a:cubicBezTo>
                      <a:pt x="2648" y="365"/>
                      <a:pt x="2648" y="365"/>
                      <a:pt x="2648" y="343"/>
                    </a:cubicBezTo>
                    <a:cubicBezTo>
                      <a:pt x="2648" y="320"/>
                      <a:pt x="2648" y="274"/>
                      <a:pt x="2625" y="251"/>
                    </a:cubicBezTo>
                    <a:cubicBezTo>
                      <a:pt x="2625" y="228"/>
                      <a:pt x="2625" y="228"/>
                      <a:pt x="2625" y="206"/>
                    </a:cubicBezTo>
                    <a:cubicBezTo>
                      <a:pt x="2625" y="206"/>
                      <a:pt x="2625" y="183"/>
                      <a:pt x="2625" y="183"/>
                    </a:cubicBezTo>
                    <a:cubicBezTo>
                      <a:pt x="2625" y="160"/>
                      <a:pt x="2625" y="160"/>
                      <a:pt x="2625" y="160"/>
                    </a:cubicBezTo>
                    <a:cubicBezTo>
                      <a:pt x="2602" y="160"/>
                      <a:pt x="2602" y="160"/>
                      <a:pt x="2602" y="137"/>
                    </a:cubicBezTo>
                    <a:cubicBezTo>
                      <a:pt x="2602" y="114"/>
                      <a:pt x="2602" y="114"/>
                      <a:pt x="2602" y="114"/>
                    </a:cubicBezTo>
                    <a:lnTo>
                      <a:pt x="2602" y="91"/>
                    </a:lnTo>
                    <a:cubicBezTo>
                      <a:pt x="2579" y="46"/>
                      <a:pt x="2557" y="0"/>
                      <a:pt x="2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7885;p34">
                <a:extLst>
                  <a:ext uri="{FF2B5EF4-FFF2-40B4-BE49-F238E27FC236}">
                    <a16:creationId xmlns:a16="http://schemas.microsoft.com/office/drawing/2014/main" id="{905D1FC8-29D6-CA6F-51C8-0B17E4365169}"/>
                  </a:ext>
                </a:extLst>
              </p:cNvPr>
              <p:cNvSpPr/>
              <p:nvPr/>
            </p:nvSpPr>
            <p:spPr>
              <a:xfrm>
                <a:off x="5992375" y="3796450"/>
                <a:ext cx="68500" cy="57100"/>
              </a:xfrm>
              <a:custGeom>
                <a:avLst/>
                <a:gdLst/>
                <a:ahLst/>
                <a:cxnLst/>
                <a:rect l="l" t="t" r="r" b="b"/>
                <a:pathLst>
                  <a:path w="2740" h="2284" extrusionOk="0">
                    <a:moveTo>
                      <a:pt x="2557" y="1"/>
                    </a:moveTo>
                    <a:cubicBezTo>
                      <a:pt x="2557" y="1"/>
                      <a:pt x="2557" y="1"/>
                      <a:pt x="2534" y="24"/>
                    </a:cubicBezTo>
                    <a:cubicBezTo>
                      <a:pt x="2488" y="24"/>
                      <a:pt x="2443" y="69"/>
                      <a:pt x="2466" y="138"/>
                    </a:cubicBezTo>
                    <a:cubicBezTo>
                      <a:pt x="2466" y="161"/>
                      <a:pt x="2466" y="161"/>
                      <a:pt x="2466" y="161"/>
                    </a:cubicBezTo>
                    <a:cubicBezTo>
                      <a:pt x="2466" y="184"/>
                      <a:pt x="2466" y="184"/>
                      <a:pt x="2488" y="184"/>
                    </a:cubicBezTo>
                    <a:cubicBezTo>
                      <a:pt x="2488" y="184"/>
                      <a:pt x="2488" y="184"/>
                      <a:pt x="2488" y="206"/>
                    </a:cubicBezTo>
                    <a:lnTo>
                      <a:pt x="2488" y="229"/>
                    </a:lnTo>
                    <a:cubicBezTo>
                      <a:pt x="2488" y="229"/>
                      <a:pt x="2488" y="252"/>
                      <a:pt x="2488" y="252"/>
                    </a:cubicBezTo>
                    <a:cubicBezTo>
                      <a:pt x="2511" y="298"/>
                      <a:pt x="2511" y="321"/>
                      <a:pt x="2511" y="366"/>
                    </a:cubicBezTo>
                    <a:cubicBezTo>
                      <a:pt x="2511" y="366"/>
                      <a:pt x="2511" y="389"/>
                      <a:pt x="2511" y="389"/>
                    </a:cubicBezTo>
                    <a:cubicBezTo>
                      <a:pt x="2534" y="435"/>
                      <a:pt x="2534" y="480"/>
                      <a:pt x="2534" y="526"/>
                    </a:cubicBezTo>
                    <a:cubicBezTo>
                      <a:pt x="2534" y="549"/>
                      <a:pt x="2534" y="572"/>
                      <a:pt x="2534" y="594"/>
                    </a:cubicBezTo>
                    <a:cubicBezTo>
                      <a:pt x="2557" y="777"/>
                      <a:pt x="2534" y="960"/>
                      <a:pt x="2511" y="1142"/>
                    </a:cubicBezTo>
                    <a:cubicBezTo>
                      <a:pt x="2488" y="1256"/>
                      <a:pt x="2443" y="1393"/>
                      <a:pt x="2374" y="1507"/>
                    </a:cubicBezTo>
                    <a:cubicBezTo>
                      <a:pt x="2329" y="1599"/>
                      <a:pt x="2283" y="1690"/>
                      <a:pt x="2214" y="1781"/>
                    </a:cubicBezTo>
                    <a:cubicBezTo>
                      <a:pt x="2169" y="1827"/>
                      <a:pt x="2100" y="1895"/>
                      <a:pt x="2032" y="1941"/>
                    </a:cubicBezTo>
                    <a:cubicBezTo>
                      <a:pt x="1963" y="1987"/>
                      <a:pt x="1895" y="2010"/>
                      <a:pt x="1826" y="2032"/>
                    </a:cubicBezTo>
                    <a:cubicBezTo>
                      <a:pt x="1758" y="2055"/>
                      <a:pt x="1689" y="2078"/>
                      <a:pt x="1621" y="2078"/>
                    </a:cubicBezTo>
                    <a:cubicBezTo>
                      <a:pt x="1530" y="2078"/>
                      <a:pt x="1461" y="2078"/>
                      <a:pt x="1370" y="2055"/>
                    </a:cubicBezTo>
                    <a:cubicBezTo>
                      <a:pt x="1279" y="2032"/>
                      <a:pt x="1187" y="2010"/>
                      <a:pt x="1119" y="1964"/>
                    </a:cubicBezTo>
                    <a:cubicBezTo>
                      <a:pt x="1005" y="1918"/>
                      <a:pt x="913" y="1850"/>
                      <a:pt x="822" y="1781"/>
                    </a:cubicBezTo>
                    <a:cubicBezTo>
                      <a:pt x="708" y="1667"/>
                      <a:pt x="594" y="1553"/>
                      <a:pt x="503" y="1416"/>
                    </a:cubicBezTo>
                    <a:cubicBezTo>
                      <a:pt x="388" y="1234"/>
                      <a:pt x="297" y="1074"/>
                      <a:pt x="251" y="868"/>
                    </a:cubicBezTo>
                    <a:cubicBezTo>
                      <a:pt x="229" y="846"/>
                      <a:pt x="206" y="800"/>
                      <a:pt x="206" y="754"/>
                    </a:cubicBezTo>
                    <a:cubicBezTo>
                      <a:pt x="206" y="731"/>
                      <a:pt x="183" y="709"/>
                      <a:pt x="160" y="686"/>
                    </a:cubicBezTo>
                    <a:cubicBezTo>
                      <a:pt x="145" y="686"/>
                      <a:pt x="130" y="676"/>
                      <a:pt x="115" y="676"/>
                    </a:cubicBezTo>
                    <a:cubicBezTo>
                      <a:pt x="107" y="676"/>
                      <a:pt x="99" y="678"/>
                      <a:pt x="92" y="686"/>
                    </a:cubicBezTo>
                    <a:cubicBezTo>
                      <a:pt x="46" y="686"/>
                      <a:pt x="0" y="731"/>
                      <a:pt x="23" y="800"/>
                    </a:cubicBezTo>
                    <a:cubicBezTo>
                      <a:pt x="69" y="982"/>
                      <a:pt x="137" y="1165"/>
                      <a:pt x="251" y="1348"/>
                    </a:cubicBezTo>
                    <a:cubicBezTo>
                      <a:pt x="343" y="1530"/>
                      <a:pt x="457" y="1690"/>
                      <a:pt x="594" y="1827"/>
                    </a:cubicBezTo>
                    <a:cubicBezTo>
                      <a:pt x="754" y="1987"/>
                      <a:pt x="913" y="2101"/>
                      <a:pt x="1119" y="2192"/>
                    </a:cubicBezTo>
                    <a:cubicBezTo>
                      <a:pt x="1256" y="2253"/>
                      <a:pt x="1403" y="2283"/>
                      <a:pt x="1547" y="2283"/>
                    </a:cubicBezTo>
                    <a:cubicBezTo>
                      <a:pt x="1618" y="2283"/>
                      <a:pt x="1689" y="2276"/>
                      <a:pt x="1758" y="2261"/>
                    </a:cubicBezTo>
                    <a:cubicBezTo>
                      <a:pt x="1872" y="2238"/>
                      <a:pt x="1963" y="2192"/>
                      <a:pt x="2077" y="2147"/>
                    </a:cubicBezTo>
                    <a:cubicBezTo>
                      <a:pt x="2146" y="2101"/>
                      <a:pt x="2214" y="2032"/>
                      <a:pt x="2283" y="1964"/>
                    </a:cubicBezTo>
                    <a:cubicBezTo>
                      <a:pt x="2420" y="1850"/>
                      <a:pt x="2511" y="1713"/>
                      <a:pt x="2580" y="1553"/>
                    </a:cubicBezTo>
                    <a:cubicBezTo>
                      <a:pt x="2671" y="1370"/>
                      <a:pt x="2717" y="1165"/>
                      <a:pt x="2739" y="960"/>
                    </a:cubicBezTo>
                    <a:cubicBezTo>
                      <a:pt x="2739" y="800"/>
                      <a:pt x="2739" y="640"/>
                      <a:pt x="2739" y="503"/>
                    </a:cubicBezTo>
                    <a:cubicBezTo>
                      <a:pt x="2739" y="503"/>
                      <a:pt x="2739" y="480"/>
                      <a:pt x="2739" y="480"/>
                    </a:cubicBezTo>
                    <a:cubicBezTo>
                      <a:pt x="2717" y="457"/>
                      <a:pt x="2717" y="412"/>
                      <a:pt x="2717" y="366"/>
                    </a:cubicBezTo>
                    <a:cubicBezTo>
                      <a:pt x="2717" y="343"/>
                      <a:pt x="2717" y="343"/>
                      <a:pt x="2717" y="321"/>
                    </a:cubicBezTo>
                    <a:lnTo>
                      <a:pt x="2694" y="321"/>
                    </a:lnTo>
                    <a:cubicBezTo>
                      <a:pt x="2694" y="275"/>
                      <a:pt x="2694" y="252"/>
                      <a:pt x="2694" y="206"/>
                    </a:cubicBezTo>
                    <a:lnTo>
                      <a:pt x="2671" y="206"/>
                    </a:lnTo>
                    <a:cubicBezTo>
                      <a:pt x="2671" y="206"/>
                      <a:pt x="2671" y="184"/>
                      <a:pt x="2671" y="184"/>
                    </a:cubicBezTo>
                    <a:cubicBezTo>
                      <a:pt x="2671" y="184"/>
                      <a:pt x="2671" y="161"/>
                      <a:pt x="2671" y="161"/>
                    </a:cubicBezTo>
                    <a:cubicBezTo>
                      <a:pt x="2671" y="161"/>
                      <a:pt x="2671" y="138"/>
                      <a:pt x="2671" y="138"/>
                    </a:cubicBezTo>
                    <a:cubicBezTo>
                      <a:pt x="2671" y="138"/>
                      <a:pt x="2671" y="115"/>
                      <a:pt x="2671" y="115"/>
                    </a:cubicBezTo>
                    <a:cubicBezTo>
                      <a:pt x="2671" y="115"/>
                      <a:pt x="2648" y="92"/>
                      <a:pt x="2648" y="92"/>
                    </a:cubicBezTo>
                    <a:cubicBezTo>
                      <a:pt x="2648" y="47"/>
                      <a:pt x="2602" y="1"/>
                      <a:pt x="25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7886;p34">
                <a:extLst>
                  <a:ext uri="{FF2B5EF4-FFF2-40B4-BE49-F238E27FC236}">
                    <a16:creationId xmlns:a16="http://schemas.microsoft.com/office/drawing/2014/main" id="{4C9F4604-4A56-0B05-8460-B5FD40708C65}"/>
                  </a:ext>
                </a:extLst>
              </p:cNvPr>
              <p:cNvSpPr/>
              <p:nvPr/>
            </p:nvSpPr>
            <p:spPr>
              <a:xfrm>
                <a:off x="5881675" y="3830125"/>
                <a:ext cx="79900" cy="66225"/>
              </a:xfrm>
              <a:custGeom>
                <a:avLst/>
                <a:gdLst/>
                <a:ahLst/>
                <a:cxnLst/>
                <a:rect l="l" t="t" r="r" b="b"/>
                <a:pathLst>
                  <a:path w="3196" h="2649" extrusionOk="0">
                    <a:moveTo>
                      <a:pt x="2229" y="1536"/>
                    </a:moveTo>
                    <a:cubicBezTo>
                      <a:pt x="2283" y="1536"/>
                      <a:pt x="2340" y="1541"/>
                      <a:pt x="2397" y="1553"/>
                    </a:cubicBezTo>
                    <a:cubicBezTo>
                      <a:pt x="2488" y="1576"/>
                      <a:pt x="2580" y="1576"/>
                      <a:pt x="2648" y="1621"/>
                    </a:cubicBezTo>
                    <a:cubicBezTo>
                      <a:pt x="2694" y="1644"/>
                      <a:pt x="2739" y="1667"/>
                      <a:pt x="2785" y="1713"/>
                    </a:cubicBezTo>
                    <a:cubicBezTo>
                      <a:pt x="2808" y="1713"/>
                      <a:pt x="2808" y="1735"/>
                      <a:pt x="2831" y="1735"/>
                    </a:cubicBezTo>
                    <a:cubicBezTo>
                      <a:pt x="2785" y="1781"/>
                      <a:pt x="2762" y="1850"/>
                      <a:pt x="2716" y="1895"/>
                    </a:cubicBezTo>
                    <a:cubicBezTo>
                      <a:pt x="2625" y="2009"/>
                      <a:pt x="2534" y="2101"/>
                      <a:pt x="2420" y="2169"/>
                    </a:cubicBezTo>
                    <a:cubicBezTo>
                      <a:pt x="2306" y="2260"/>
                      <a:pt x="2192" y="2329"/>
                      <a:pt x="2077" y="2374"/>
                    </a:cubicBezTo>
                    <a:cubicBezTo>
                      <a:pt x="1940" y="2443"/>
                      <a:pt x="1803" y="2466"/>
                      <a:pt x="1667" y="2489"/>
                    </a:cubicBezTo>
                    <a:cubicBezTo>
                      <a:pt x="1609" y="2500"/>
                      <a:pt x="1552" y="2506"/>
                      <a:pt x="1495" y="2506"/>
                    </a:cubicBezTo>
                    <a:cubicBezTo>
                      <a:pt x="1438" y="2506"/>
                      <a:pt x="1381" y="2500"/>
                      <a:pt x="1324" y="2489"/>
                    </a:cubicBezTo>
                    <a:lnTo>
                      <a:pt x="1301" y="2489"/>
                    </a:lnTo>
                    <a:cubicBezTo>
                      <a:pt x="1187" y="2466"/>
                      <a:pt x="1096" y="2443"/>
                      <a:pt x="1005" y="2420"/>
                    </a:cubicBezTo>
                    <a:cubicBezTo>
                      <a:pt x="1005" y="2420"/>
                      <a:pt x="1005" y="2397"/>
                      <a:pt x="1005" y="2397"/>
                    </a:cubicBezTo>
                    <a:cubicBezTo>
                      <a:pt x="1005" y="2374"/>
                      <a:pt x="1005" y="2374"/>
                      <a:pt x="1027" y="2352"/>
                    </a:cubicBezTo>
                    <a:cubicBezTo>
                      <a:pt x="1027" y="2306"/>
                      <a:pt x="1050" y="2238"/>
                      <a:pt x="1073" y="2192"/>
                    </a:cubicBezTo>
                    <a:cubicBezTo>
                      <a:pt x="1096" y="2123"/>
                      <a:pt x="1119" y="2078"/>
                      <a:pt x="1164" y="2032"/>
                    </a:cubicBezTo>
                    <a:cubicBezTo>
                      <a:pt x="1210" y="1964"/>
                      <a:pt x="1278" y="1895"/>
                      <a:pt x="1347" y="1850"/>
                    </a:cubicBezTo>
                    <a:cubicBezTo>
                      <a:pt x="1461" y="1758"/>
                      <a:pt x="1552" y="1713"/>
                      <a:pt x="1667" y="1667"/>
                    </a:cubicBezTo>
                    <a:cubicBezTo>
                      <a:pt x="1803" y="1598"/>
                      <a:pt x="1940" y="1576"/>
                      <a:pt x="2077" y="1553"/>
                    </a:cubicBezTo>
                    <a:cubicBezTo>
                      <a:pt x="2123" y="1541"/>
                      <a:pt x="2174" y="1536"/>
                      <a:pt x="2229" y="1536"/>
                    </a:cubicBezTo>
                    <a:close/>
                    <a:moveTo>
                      <a:pt x="2465" y="1"/>
                    </a:moveTo>
                    <a:cubicBezTo>
                      <a:pt x="2374" y="1"/>
                      <a:pt x="2306" y="1"/>
                      <a:pt x="2237" y="23"/>
                    </a:cubicBezTo>
                    <a:cubicBezTo>
                      <a:pt x="2146" y="46"/>
                      <a:pt x="2055" y="69"/>
                      <a:pt x="1986" y="138"/>
                    </a:cubicBezTo>
                    <a:cubicBezTo>
                      <a:pt x="1918" y="206"/>
                      <a:pt x="1872" y="275"/>
                      <a:pt x="1826" y="343"/>
                    </a:cubicBezTo>
                    <a:lnTo>
                      <a:pt x="1781" y="412"/>
                    </a:lnTo>
                    <a:cubicBezTo>
                      <a:pt x="1758" y="457"/>
                      <a:pt x="1735" y="503"/>
                      <a:pt x="1689" y="548"/>
                    </a:cubicBezTo>
                    <a:cubicBezTo>
                      <a:pt x="1667" y="594"/>
                      <a:pt x="1621" y="640"/>
                      <a:pt x="1598" y="663"/>
                    </a:cubicBezTo>
                    <a:lnTo>
                      <a:pt x="1552" y="685"/>
                    </a:lnTo>
                    <a:lnTo>
                      <a:pt x="1484" y="685"/>
                    </a:lnTo>
                    <a:cubicBezTo>
                      <a:pt x="1370" y="663"/>
                      <a:pt x="1278" y="617"/>
                      <a:pt x="1187" y="594"/>
                    </a:cubicBezTo>
                    <a:lnTo>
                      <a:pt x="1119" y="548"/>
                    </a:lnTo>
                    <a:cubicBezTo>
                      <a:pt x="1027" y="526"/>
                      <a:pt x="913" y="480"/>
                      <a:pt x="799" y="457"/>
                    </a:cubicBezTo>
                    <a:lnTo>
                      <a:pt x="731" y="457"/>
                    </a:lnTo>
                    <a:cubicBezTo>
                      <a:pt x="594" y="457"/>
                      <a:pt x="457" y="503"/>
                      <a:pt x="320" y="617"/>
                    </a:cubicBezTo>
                    <a:cubicBezTo>
                      <a:pt x="229" y="708"/>
                      <a:pt x="137" y="800"/>
                      <a:pt x="92" y="936"/>
                    </a:cubicBezTo>
                    <a:cubicBezTo>
                      <a:pt x="0" y="1142"/>
                      <a:pt x="23" y="1416"/>
                      <a:pt x="137" y="1690"/>
                    </a:cubicBezTo>
                    <a:cubicBezTo>
                      <a:pt x="183" y="1827"/>
                      <a:pt x="251" y="1941"/>
                      <a:pt x="343" y="2078"/>
                    </a:cubicBezTo>
                    <a:cubicBezTo>
                      <a:pt x="434" y="2192"/>
                      <a:pt x="525" y="2283"/>
                      <a:pt x="639" y="2374"/>
                    </a:cubicBezTo>
                    <a:cubicBezTo>
                      <a:pt x="754" y="2443"/>
                      <a:pt x="845" y="2511"/>
                      <a:pt x="959" y="2557"/>
                    </a:cubicBezTo>
                    <a:cubicBezTo>
                      <a:pt x="1073" y="2603"/>
                      <a:pt x="1187" y="2626"/>
                      <a:pt x="1324" y="2626"/>
                    </a:cubicBezTo>
                    <a:cubicBezTo>
                      <a:pt x="1370" y="2648"/>
                      <a:pt x="1415" y="2648"/>
                      <a:pt x="1461" y="2648"/>
                    </a:cubicBezTo>
                    <a:cubicBezTo>
                      <a:pt x="1598" y="2648"/>
                      <a:pt x="1758" y="2626"/>
                      <a:pt x="1918" y="2580"/>
                    </a:cubicBezTo>
                    <a:cubicBezTo>
                      <a:pt x="2077" y="2534"/>
                      <a:pt x="2214" y="2489"/>
                      <a:pt x="2374" y="2397"/>
                    </a:cubicBezTo>
                    <a:cubicBezTo>
                      <a:pt x="2648" y="2215"/>
                      <a:pt x="2853" y="1986"/>
                      <a:pt x="3013" y="1690"/>
                    </a:cubicBezTo>
                    <a:cubicBezTo>
                      <a:pt x="3059" y="1621"/>
                      <a:pt x="3082" y="1553"/>
                      <a:pt x="3105" y="1484"/>
                    </a:cubicBezTo>
                    <a:cubicBezTo>
                      <a:pt x="3127" y="1393"/>
                      <a:pt x="3150" y="1325"/>
                      <a:pt x="3173" y="1256"/>
                    </a:cubicBezTo>
                    <a:cubicBezTo>
                      <a:pt x="3196" y="1142"/>
                      <a:pt x="3196" y="1005"/>
                      <a:pt x="3173" y="868"/>
                    </a:cubicBezTo>
                    <a:cubicBezTo>
                      <a:pt x="3127" y="526"/>
                      <a:pt x="2922" y="92"/>
                      <a:pt x="2511" y="23"/>
                    </a:cubicBezTo>
                    <a:cubicBezTo>
                      <a:pt x="2488" y="1"/>
                      <a:pt x="2465" y="1"/>
                      <a:pt x="24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7887;p34">
                <a:extLst>
                  <a:ext uri="{FF2B5EF4-FFF2-40B4-BE49-F238E27FC236}">
                    <a16:creationId xmlns:a16="http://schemas.microsoft.com/office/drawing/2014/main" id="{DF7AC51E-B36D-F0E6-F22B-A36667336A8F}"/>
                  </a:ext>
                </a:extLst>
              </p:cNvPr>
              <p:cNvSpPr/>
              <p:nvPr/>
            </p:nvSpPr>
            <p:spPr>
              <a:xfrm>
                <a:off x="5783525" y="3922700"/>
                <a:ext cx="33700" cy="22075"/>
              </a:xfrm>
              <a:custGeom>
                <a:avLst/>
                <a:gdLst/>
                <a:ahLst/>
                <a:cxnLst/>
                <a:rect l="l" t="t" r="r" b="b"/>
                <a:pathLst>
                  <a:path w="1348" h="883" extrusionOk="0">
                    <a:moveTo>
                      <a:pt x="757" y="0"/>
                    </a:moveTo>
                    <a:cubicBezTo>
                      <a:pt x="698" y="0"/>
                      <a:pt x="635" y="6"/>
                      <a:pt x="571" y="18"/>
                    </a:cubicBezTo>
                    <a:cubicBezTo>
                      <a:pt x="229" y="109"/>
                      <a:pt x="0" y="338"/>
                      <a:pt x="46" y="566"/>
                    </a:cubicBezTo>
                    <a:cubicBezTo>
                      <a:pt x="83" y="769"/>
                      <a:pt x="299" y="882"/>
                      <a:pt x="561" y="882"/>
                    </a:cubicBezTo>
                    <a:cubicBezTo>
                      <a:pt x="623" y="882"/>
                      <a:pt x="688" y="876"/>
                      <a:pt x="754" y="863"/>
                    </a:cubicBezTo>
                    <a:cubicBezTo>
                      <a:pt x="1096" y="794"/>
                      <a:pt x="1347" y="543"/>
                      <a:pt x="1301" y="315"/>
                    </a:cubicBezTo>
                    <a:cubicBezTo>
                      <a:pt x="1264" y="127"/>
                      <a:pt x="1040" y="0"/>
                      <a:pt x="7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7888;p34">
                <a:extLst>
                  <a:ext uri="{FF2B5EF4-FFF2-40B4-BE49-F238E27FC236}">
                    <a16:creationId xmlns:a16="http://schemas.microsoft.com/office/drawing/2014/main" id="{ADA40AF1-43E4-236E-234C-62FAB2AF89EA}"/>
                  </a:ext>
                </a:extLst>
              </p:cNvPr>
              <p:cNvSpPr/>
              <p:nvPr/>
            </p:nvSpPr>
            <p:spPr>
              <a:xfrm>
                <a:off x="6053425" y="3847325"/>
                <a:ext cx="31425" cy="20375"/>
              </a:xfrm>
              <a:custGeom>
                <a:avLst/>
                <a:gdLst/>
                <a:ahLst/>
                <a:cxnLst/>
                <a:rect l="l" t="t" r="r" b="b"/>
                <a:pathLst>
                  <a:path w="1257" h="815" extrusionOk="0">
                    <a:moveTo>
                      <a:pt x="733" y="0"/>
                    </a:moveTo>
                    <a:cubicBezTo>
                      <a:pt x="674" y="0"/>
                      <a:pt x="612" y="7"/>
                      <a:pt x="549" y="20"/>
                    </a:cubicBezTo>
                    <a:cubicBezTo>
                      <a:pt x="229" y="89"/>
                      <a:pt x="1" y="317"/>
                      <a:pt x="46" y="522"/>
                    </a:cubicBezTo>
                    <a:cubicBezTo>
                      <a:pt x="84" y="691"/>
                      <a:pt x="291" y="814"/>
                      <a:pt x="555" y="814"/>
                    </a:cubicBezTo>
                    <a:cubicBezTo>
                      <a:pt x="611" y="814"/>
                      <a:pt x="670" y="808"/>
                      <a:pt x="731" y="796"/>
                    </a:cubicBezTo>
                    <a:cubicBezTo>
                      <a:pt x="1051" y="705"/>
                      <a:pt x="1256" y="477"/>
                      <a:pt x="1210" y="271"/>
                    </a:cubicBezTo>
                    <a:cubicBezTo>
                      <a:pt x="1174" y="106"/>
                      <a:pt x="975" y="0"/>
                      <a:pt x="7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 name="Google Shape;7889;p34">
              <a:extLst>
                <a:ext uri="{FF2B5EF4-FFF2-40B4-BE49-F238E27FC236}">
                  <a16:creationId xmlns:a16="http://schemas.microsoft.com/office/drawing/2014/main" id="{B67CFA81-5EBC-6303-2D54-0CF30AE22E4B}"/>
                </a:ext>
              </a:extLst>
            </p:cNvPr>
            <p:cNvGrpSpPr/>
            <p:nvPr/>
          </p:nvGrpSpPr>
          <p:grpSpPr>
            <a:xfrm rot="5893051" flipH="1">
              <a:off x="7623562" y="2128993"/>
              <a:ext cx="643423" cy="572712"/>
              <a:chOff x="4748225" y="4600750"/>
              <a:chExt cx="332125" cy="295625"/>
            </a:xfrm>
          </p:grpSpPr>
          <p:sp>
            <p:nvSpPr>
              <p:cNvPr id="193" name="Google Shape;7890;p34">
                <a:extLst>
                  <a:ext uri="{FF2B5EF4-FFF2-40B4-BE49-F238E27FC236}">
                    <a16:creationId xmlns:a16="http://schemas.microsoft.com/office/drawing/2014/main" id="{AC065743-78F3-7C45-72A3-36D62DD2A9BC}"/>
                  </a:ext>
                </a:extLst>
              </p:cNvPr>
              <p:cNvSpPr/>
              <p:nvPr/>
            </p:nvSpPr>
            <p:spPr>
              <a:xfrm>
                <a:off x="4748225" y="4600750"/>
                <a:ext cx="332125" cy="295625"/>
              </a:xfrm>
              <a:custGeom>
                <a:avLst/>
                <a:gdLst/>
                <a:ahLst/>
                <a:cxnLst/>
                <a:rect l="l" t="t" r="r" b="b"/>
                <a:pathLst>
                  <a:path w="13285" h="11825" extrusionOk="0">
                    <a:moveTo>
                      <a:pt x="8104" y="1"/>
                    </a:moveTo>
                    <a:cubicBezTo>
                      <a:pt x="7830" y="1"/>
                      <a:pt x="7533" y="24"/>
                      <a:pt x="7259" y="115"/>
                    </a:cubicBezTo>
                    <a:cubicBezTo>
                      <a:pt x="6848" y="229"/>
                      <a:pt x="6460" y="435"/>
                      <a:pt x="6118" y="709"/>
                    </a:cubicBezTo>
                    <a:cubicBezTo>
                      <a:pt x="5844" y="937"/>
                      <a:pt x="5593" y="1188"/>
                      <a:pt x="5364" y="1485"/>
                    </a:cubicBezTo>
                    <a:cubicBezTo>
                      <a:pt x="4976" y="1964"/>
                      <a:pt x="4680" y="2489"/>
                      <a:pt x="4497" y="3060"/>
                    </a:cubicBezTo>
                    <a:cubicBezTo>
                      <a:pt x="4360" y="3402"/>
                      <a:pt x="4269" y="3767"/>
                      <a:pt x="4200" y="4155"/>
                    </a:cubicBezTo>
                    <a:cubicBezTo>
                      <a:pt x="4155" y="4201"/>
                      <a:pt x="4109" y="4224"/>
                      <a:pt x="4063" y="4246"/>
                    </a:cubicBezTo>
                    <a:cubicBezTo>
                      <a:pt x="3356" y="4726"/>
                      <a:pt x="2785" y="5137"/>
                      <a:pt x="2283" y="5547"/>
                    </a:cubicBezTo>
                    <a:cubicBezTo>
                      <a:pt x="1963" y="5821"/>
                      <a:pt x="1667" y="6072"/>
                      <a:pt x="1416" y="6324"/>
                    </a:cubicBezTo>
                    <a:cubicBezTo>
                      <a:pt x="1142" y="6620"/>
                      <a:pt x="914" y="6871"/>
                      <a:pt x="708" y="7145"/>
                    </a:cubicBezTo>
                    <a:cubicBezTo>
                      <a:pt x="685" y="7191"/>
                      <a:pt x="662" y="7214"/>
                      <a:pt x="640" y="7259"/>
                    </a:cubicBezTo>
                    <a:cubicBezTo>
                      <a:pt x="594" y="7328"/>
                      <a:pt x="571" y="7374"/>
                      <a:pt x="548" y="7419"/>
                    </a:cubicBezTo>
                    <a:cubicBezTo>
                      <a:pt x="297" y="7807"/>
                      <a:pt x="137" y="8218"/>
                      <a:pt x="69" y="8606"/>
                    </a:cubicBezTo>
                    <a:cubicBezTo>
                      <a:pt x="1" y="8926"/>
                      <a:pt x="1" y="9245"/>
                      <a:pt x="46" y="9565"/>
                    </a:cubicBezTo>
                    <a:cubicBezTo>
                      <a:pt x="115" y="9907"/>
                      <a:pt x="229" y="10227"/>
                      <a:pt x="411" y="10523"/>
                    </a:cubicBezTo>
                    <a:cubicBezTo>
                      <a:pt x="503" y="10683"/>
                      <a:pt x="617" y="10820"/>
                      <a:pt x="754" y="10957"/>
                    </a:cubicBezTo>
                    <a:cubicBezTo>
                      <a:pt x="822" y="11026"/>
                      <a:pt x="936" y="11163"/>
                      <a:pt x="1119" y="11299"/>
                    </a:cubicBezTo>
                    <a:cubicBezTo>
                      <a:pt x="1393" y="11482"/>
                      <a:pt x="1712" y="11642"/>
                      <a:pt x="2032" y="11733"/>
                    </a:cubicBezTo>
                    <a:cubicBezTo>
                      <a:pt x="2283" y="11779"/>
                      <a:pt x="2534" y="11824"/>
                      <a:pt x="2808" y="11824"/>
                    </a:cubicBezTo>
                    <a:lnTo>
                      <a:pt x="2922" y="11824"/>
                    </a:lnTo>
                    <a:cubicBezTo>
                      <a:pt x="3173" y="11802"/>
                      <a:pt x="3424" y="11779"/>
                      <a:pt x="3675" y="11710"/>
                    </a:cubicBezTo>
                    <a:cubicBezTo>
                      <a:pt x="4063" y="11619"/>
                      <a:pt x="4474" y="11459"/>
                      <a:pt x="4908" y="11254"/>
                    </a:cubicBezTo>
                    <a:cubicBezTo>
                      <a:pt x="5250" y="11071"/>
                      <a:pt x="5593" y="10866"/>
                      <a:pt x="5981" y="10615"/>
                    </a:cubicBezTo>
                    <a:cubicBezTo>
                      <a:pt x="6574" y="10249"/>
                      <a:pt x="7168" y="9793"/>
                      <a:pt x="7875" y="9222"/>
                    </a:cubicBezTo>
                    <a:cubicBezTo>
                      <a:pt x="8104" y="9245"/>
                      <a:pt x="8332" y="9268"/>
                      <a:pt x="8514" y="9291"/>
                    </a:cubicBezTo>
                    <a:lnTo>
                      <a:pt x="8925" y="9291"/>
                    </a:lnTo>
                    <a:cubicBezTo>
                      <a:pt x="9176" y="9291"/>
                      <a:pt x="9427" y="9268"/>
                      <a:pt x="9656" y="9245"/>
                    </a:cubicBezTo>
                    <a:cubicBezTo>
                      <a:pt x="9998" y="9200"/>
                      <a:pt x="10340" y="9131"/>
                      <a:pt x="10683" y="8994"/>
                    </a:cubicBezTo>
                    <a:cubicBezTo>
                      <a:pt x="10979" y="8903"/>
                      <a:pt x="11253" y="8766"/>
                      <a:pt x="11504" y="8629"/>
                    </a:cubicBezTo>
                    <a:cubicBezTo>
                      <a:pt x="12052" y="8287"/>
                      <a:pt x="12486" y="7853"/>
                      <a:pt x="12783" y="7351"/>
                    </a:cubicBezTo>
                    <a:cubicBezTo>
                      <a:pt x="13079" y="6849"/>
                      <a:pt x="13239" y="6301"/>
                      <a:pt x="13262" y="5753"/>
                    </a:cubicBezTo>
                    <a:cubicBezTo>
                      <a:pt x="13285" y="5228"/>
                      <a:pt x="13194" y="4703"/>
                      <a:pt x="12988" y="4224"/>
                    </a:cubicBezTo>
                    <a:cubicBezTo>
                      <a:pt x="12783" y="3744"/>
                      <a:pt x="12463" y="3311"/>
                      <a:pt x="12075" y="2968"/>
                    </a:cubicBezTo>
                    <a:cubicBezTo>
                      <a:pt x="11824" y="2740"/>
                      <a:pt x="11504" y="2535"/>
                      <a:pt x="11185" y="2398"/>
                    </a:cubicBezTo>
                    <a:cubicBezTo>
                      <a:pt x="11094" y="2055"/>
                      <a:pt x="10957" y="1713"/>
                      <a:pt x="10751" y="1416"/>
                    </a:cubicBezTo>
                    <a:cubicBezTo>
                      <a:pt x="10523" y="1074"/>
                      <a:pt x="10226" y="777"/>
                      <a:pt x="9861" y="549"/>
                    </a:cubicBezTo>
                    <a:cubicBezTo>
                      <a:pt x="9656" y="412"/>
                      <a:pt x="9473" y="298"/>
                      <a:pt x="9268" y="229"/>
                    </a:cubicBezTo>
                    <a:cubicBezTo>
                      <a:pt x="9108" y="161"/>
                      <a:pt x="8880" y="69"/>
                      <a:pt x="8583" y="24"/>
                    </a:cubicBezTo>
                    <a:cubicBezTo>
                      <a:pt x="8423" y="1"/>
                      <a:pt x="8263" y="1"/>
                      <a:pt x="8104"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7891;p34">
                <a:extLst>
                  <a:ext uri="{FF2B5EF4-FFF2-40B4-BE49-F238E27FC236}">
                    <a16:creationId xmlns:a16="http://schemas.microsoft.com/office/drawing/2014/main" id="{FE0CBDB6-93BC-204B-1A15-881AD2234C55}"/>
                  </a:ext>
                </a:extLst>
              </p:cNvPr>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7892;p34">
                <a:extLst>
                  <a:ext uri="{FF2B5EF4-FFF2-40B4-BE49-F238E27FC236}">
                    <a16:creationId xmlns:a16="http://schemas.microsoft.com/office/drawing/2014/main" id="{E1BEF476-065D-1644-B01A-B40BEAD57DD5}"/>
                  </a:ext>
                </a:extLst>
              </p:cNvPr>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7893;p34">
                <a:extLst>
                  <a:ext uri="{FF2B5EF4-FFF2-40B4-BE49-F238E27FC236}">
                    <a16:creationId xmlns:a16="http://schemas.microsoft.com/office/drawing/2014/main" id="{9158AE38-C8A2-F049-F707-7E0FE22F1102}"/>
                  </a:ext>
                </a:extLst>
              </p:cNvPr>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7894;p34">
                <a:extLst>
                  <a:ext uri="{FF2B5EF4-FFF2-40B4-BE49-F238E27FC236}">
                    <a16:creationId xmlns:a16="http://schemas.microsoft.com/office/drawing/2014/main" id="{8A7847EC-4857-7BA5-B870-439878F329B3}"/>
                  </a:ext>
                </a:extLst>
              </p:cNvPr>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7895;p34">
                <a:extLst>
                  <a:ext uri="{FF2B5EF4-FFF2-40B4-BE49-F238E27FC236}">
                    <a16:creationId xmlns:a16="http://schemas.microsoft.com/office/drawing/2014/main" id="{8532FB58-7831-0749-572C-5E114D12EB6D}"/>
                  </a:ext>
                </a:extLst>
              </p:cNvPr>
              <p:cNvSpPr/>
              <p:nvPr/>
            </p:nvSpPr>
            <p:spPr>
              <a:xfrm>
                <a:off x="4945675" y="4660675"/>
                <a:ext cx="35975" cy="20800"/>
              </a:xfrm>
              <a:custGeom>
                <a:avLst/>
                <a:gdLst/>
                <a:ahLst/>
                <a:cxnLst/>
                <a:rect l="l" t="t" r="r" b="b"/>
                <a:pathLst>
                  <a:path w="1439" h="832" extrusionOk="0">
                    <a:moveTo>
                      <a:pt x="502" y="1"/>
                    </a:moveTo>
                    <a:cubicBezTo>
                      <a:pt x="411" y="23"/>
                      <a:pt x="297" y="46"/>
                      <a:pt x="206" y="69"/>
                    </a:cubicBezTo>
                    <a:cubicBezTo>
                      <a:pt x="160" y="92"/>
                      <a:pt x="114" y="115"/>
                      <a:pt x="91" y="138"/>
                    </a:cubicBezTo>
                    <a:cubicBezTo>
                      <a:pt x="69" y="160"/>
                      <a:pt x="23" y="183"/>
                      <a:pt x="23" y="206"/>
                    </a:cubicBezTo>
                    <a:cubicBezTo>
                      <a:pt x="0" y="252"/>
                      <a:pt x="0" y="297"/>
                      <a:pt x="23" y="320"/>
                    </a:cubicBezTo>
                    <a:cubicBezTo>
                      <a:pt x="38" y="320"/>
                      <a:pt x="63" y="330"/>
                      <a:pt x="85" y="330"/>
                    </a:cubicBezTo>
                    <a:cubicBezTo>
                      <a:pt x="96" y="330"/>
                      <a:pt x="107" y="328"/>
                      <a:pt x="114" y="320"/>
                    </a:cubicBezTo>
                    <a:lnTo>
                      <a:pt x="160" y="320"/>
                    </a:lnTo>
                    <a:cubicBezTo>
                      <a:pt x="183" y="320"/>
                      <a:pt x="183" y="297"/>
                      <a:pt x="206" y="297"/>
                    </a:cubicBezTo>
                    <a:cubicBezTo>
                      <a:pt x="274" y="275"/>
                      <a:pt x="320" y="252"/>
                      <a:pt x="365" y="252"/>
                    </a:cubicBezTo>
                    <a:lnTo>
                      <a:pt x="594" y="252"/>
                    </a:lnTo>
                    <a:cubicBezTo>
                      <a:pt x="662" y="252"/>
                      <a:pt x="753" y="275"/>
                      <a:pt x="822" y="297"/>
                    </a:cubicBezTo>
                    <a:cubicBezTo>
                      <a:pt x="822" y="297"/>
                      <a:pt x="822" y="297"/>
                      <a:pt x="822" y="297"/>
                    </a:cubicBezTo>
                    <a:lnTo>
                      <a:pt x="822" y="297"/>
                    </a:lnTo>
                    <a:cubicBezTo>
                      <a:pt x="822" y="297"/>
                      <a:pt x="835" y="297"/>
                      <a:pt x="841" y="307"/>
                    </a:cubicBezTo>
                    <a:lnTo>
                      <a:pt x="841" y="307"/>
                    </a:lnTo>
                    <a:cubicBezTo>
                      <a:pt x="835" y="304"/>
                      <a:pt x="828" y="301"/>
                      <a:pt x="822" y="297"/>
                    </a:cubicBezTo>
                    <a:lnTo>
                      <a:pt x="822" y="297"/>
                    </a:lnTo>
                    <a:cubicBezTo>
                      <a:pt x="822" y="297"/>
                      <a:pt x="845" y="320"/>
                      <a:pt x="845" y="320"/>
                    </a:cubicBezTo>
                    <a:cubicBezTo>
                      <a:pt x="845" y="314"/>
                      <a:pt x="843" y="310"/>
                      <a:pt x="841" y="307"/>
                    </a:cubicBezTo>
                    <a:lnTo>
                      <a:pt x="841" y="307"/>
                    </a:lnTo>
                    <a:cubicBezTo>
                      <a:pt x="880" y="327"/>
                      <a:pt x="920" y="346"/>
                      <a:pt x="959" y="366"/>
                    </a:cubicBezTo>
                    <a:cubicBezTo>
                      <a:pt x="982" y="389"/>
                      <a:pt x="982" y="389"/>
                      <a:pt x="1004" y="411"/>
                    </a:cubicBezTo>
                    <a:cubicBezTo>
                      <a:pt x="1027" y="434"/>
                      <a:pt x="1050" y="434"/>
                      <a:pt x="1073" y="457"/>
                    </a:cubicBezTo>
                    <a:lnTo>
                      <a:pt x="1050" y="457"/>
                    </a:lnTo>
                    <a:lnTo>
                      <a:pt x="1085" y="469"/>
                    </a:lnTo>
                    <a:lnTo>
                      <a:pt x="1085" y="469"/>
                    </a:lnTo>
                    <a:cubicBezTo>
                      <a:pt x="1081" y="466"/>
                      <a:pt x="1078" y="462"/>
                      <a:pt x="1073" y="457"/>
                    </a:cubicBezTo>
                    <a:lnTo>
                      <a:pt x="1073" y="457"/>
                    </a:lnTo>
                    <a:cubicBezTo>
                      <a:pt x="1077" y="461"/>
                      <a:pt x="1081" y="465"/>
                      <a:pt x="1085" y="469"/>
                    </a:cubicBezTo>
                    <a:lnTo>
                      <a:pt x="1085" y="469"/>
                    </a:lnTo>
                    <a:lnTo>
                      <a:pt x="1085" y="469"/>
                    </a:lnTo>
                    <a:lnTo>
                      <a:pt x="1085" y="469"/>
                    </a:lnTo>
                    <a:cubicBezTo>
                      <a:pt x="1087" y="471"/>
                      <a:pt x="1089" y="473"/>
                      <a:pt x="1091" y="474"/>
                    </a:cubicBezTo>
                    <a:lnTo>
                      <a:pt x="1091" y="474"/>
                    </a:lnTo>
                    <a:cubicBezTo>
                      <a:pt x="1089" y="472"/>
                      <a:pt x="1087" y="471"/>
                      <a:pt x="1085" y="469"/>
                    </a:cubicBezTo>
                    <a:lnTo>
                      <a:pt x="1085" y="469"/>
                    </a:lnTo>
                    <a:lnTo>
                      <a:pt x="1119" y="480"/>
                    </a:lnTo>
                    <a:cubicBezTo>
                      <a:pt x="1104" y="480"/>
                      <a:pt x="1099" y="480"/>
                      <a:pt x="1091" y="474"/>
                    </a:cubicBezTo>
                    <a:lnTo>
                      <a:pt x="1091" y="474"/>
                    </a:lnTo>
                    <a:cubicBezTo>
                      <a:pt x="1130" y="509"/>
                      <a:pt x="1170" y="532"/>
                      <a:pt x="1210" y="571"/>
                    </a:cubicBezTo>
                    <a:cubicBezTo>
                      <a:pt x="1233" y="594"/>
                      <a:pt x="1255" y="640"/>
                      <a:pt x="1278" y="663"/>
                    </a:cubicBezTo>
                    <a:cubicBezTo>
                      <a:pt x="1278" y="685"/>
                      <a:pt x="1278" y="685"/>
                      <a:pt x="1278" y="708"/>
                    </a:cubicBezTo>
                    <a:cubicBezTo>
                      <a:pt x="1278" y="731"/>
                      <a:pt x="1278" y="731"/>
                      <a:pt x="1278" y="754"/>
                    </a:cubicBezTo>
                    <a:cubicBezTo>
                      <a:pt x="1278" y="777"/>
                      <a:pt x="1278" y="777"/>
                      <a:pt x="1301" y="799"/>
                    </a:cubicBezTo>
                    <a:cubicBezTo>
                      <a:pt x="1301" y="822"/>
                      <a:pt x="1324" y="822"/>
                      <a:pt x="1347" y="822"/>
                    </a:cubicBezTo>
                    <a:cubicBezTo>
                      <a:pt x="1353" y="828"/>
                      <a:pt x="1362" y="831"/>
                      <a:pt x="1373" y="831"/>
                    </a:cubicBezTo>
                    <a:cubicBezTo>
                      <a:pt x="1401" y="831"/>
                      <a:pt x="1438" y="810"/>
                      <a:pt x="1438" y="777"/>
                    </a:cubicBezTo>
                    <a:cubicBezTo>
                      <a:pt x="1438" y="754"/>
                      <a:pt x="1438" y="731"/>
                      <a:pt x="1438" y="708"/>
                    </a:cubicBezTo>
                    <a:cubicBezTo>
                      <a:pt x="1438" y="685"/>
                      <a:pt x="1438" y="663"/>
                      <a:pt x="1415" y="640"/>
                    </a:cubicBezTo>
                    <a:lnTo>
                      <a:pt x="1438" y="640"/>
                    </a:lnTo>
                    <a:cubicBezTo>
                      <a:pt x="1415" y="594"/>
                      <a:pt x="1392" y="526"/>
                      <a:pt x="1370" y="480"/>
                    </a:cubicBezTo>
                    <a:cubicBezTo>
                      <a:pt x="1347" y="434"/>
                      <a:pt x="1324" y="411"/>
                      <a:pt x="1324" y="389"/>
                    </a:cubicBezTo>
                    <a:cubicBezTo>
                      <a:pt x="1278" y="343"/>
                      <a:pt x="1255" y="297"/>
                      <a:pt x="1210" y="252"/>
                    </a:cubicBezTo>
                    <a:cubicBezTo>
                      <a:pt x="1187" y="229"/>
                      <a:pt x="1164" y="206"/>
                      <a:pt x="1141" y="206"/>
                    </a:cubicBezTo>
                    <a:cubicBezTo>
                      <a:pt x="1119" y="183"/>
                      <a:pt x="1096" y="160"/>
                      <a:pt x="1073" y="138"/>
                    </a:cubicBezTo>
                    <a:cubicBezTo>
                      <a:pt x="1027" y="115"/>
                      <a:pt x="959" y="92"/>
                      <a:pt x="913" y="69"/>
                    </a:cubicBezTo>
                    <a:lnTo>
                      <a:pt x="936" y="69"/>
                    </a:lnTo>
                    <a:cubicBezTo>
                      <a:pt x="890" y="46"/>
                      <a:pt x="867" y="46"/>
                      <a:pt x="845" y="46"/>
                    </a:cubicBezTo>
                    <a:cubicBezTo>
                      <a:pt x="799" y="23"/>
                      <a:pt x="776" y="23"/>
                      <a:pt x="730" y="23"/>
                    </a:cubicBezTo>
                    <a:cubicBezTo>
                      <a:pt x="685" y="1"/>
                      <a:pt x="639" y="1"/>
                      <a:pt x="59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7896;p34">
                <a:extLst>
                  <a:ext uri="{FF2B5EF4-FFF2-40B4-BE49-F238E27FC236}">
                    <a16:creationId xmlns:a16="http://schemas.microsoft.com/office/drawing/2014/main" id="{EB3B4E1E-EC64-A34B-35A8-BE71A832307A}"/>
                  </a:ext>
                </a:extLst>
              </p:cNvPr>
              <p:cNvSpPr/>
              <p:nvPr/>
            </p:nvSpPr>
            <p:spPr>
              <a:xfrm>
                <a:off x="4945100" y="4662950"/>
                <a:ext cx="16000" cy="6875"/>
              </a:xfrm>
              <a:custGeom>
                <a:avLst/>
                <a:gdLst/>
                <a:ahLst/>
                <a:cxnLst/>
                <a:rect l="l" t="t" r="r" b="b"/>
                <a:pathLst>
                  <a:path w="640" h="275" extrusionOk="0">
                    <a:moveTo>
                      <a:pt x="594" y="1"/>
                    </a:moveTo>
                    <a:cubicBezTo>
                      <a:pt x="594" y="1"/>
                      <a:pt x="594" y="24"/>
                      <a:pt x="571" y="24"/>
                    </a:cubicBezTo>
                    <a:lnTo>
                      <a:pt x="548" y="24"/>
                    </a:lnTo>
                    <a:cubicBezTo>
                      <a:pt x="502" y="24"/>
                      <a:pt x="457" y="24"/>
                      <a:pt x="411" y="47"/>
                    </a:cubicBezTo>
                    <a:lnTo>
                      <a:pt x="343" y="47"/>
                    </a:lnTo>
                    <a:cubicBezTo>
                      <a:pt x="320" y="69"/>
                      <a:pt x="297" y="69"/>
                      <a:pt x="274" y="69"/>
                    </a:cubicBezTo>
                    <a:cubicBezTo>
                      <a:pt x="251" y="92"/>
                      <a:pt x="206" y="92"/>
                      <a:pt x="183" y="115"/>
                    </a:cubicBezTo>
                    <a:cubicBezTo>
                      <a:pt x="137" y="115"/>
                      <a:pt x="114" y="138"/>
                      <a:pt x="92" y="138"/>
                    </a:cubicBezTo>
                    <a:cubicBezTo>
                      <a:pt x="69" y="161"/>
                      <a:pt x="69" y="161"/>
                      <a:pt x="46" y="184"/>
                    </a:cubicBezTo>
                    <a:cubicBezTo>
                      <a:pt x="23" y="184"/>
                      <a:pt x="0" y="229"/>
                      <a:pt x="23" y="252"/>
                    </a:cubicBezTo>
                    <a:cubicBezTo>
                      <a:pt x="23" y="252"/>
                      <a:pt x="46" y="252"/>
                      <a:pt x="46" y="275"/>
                    </a:cubicBezTo>
                    <a:cubicBezTo>
                      <a:pt x="69" y="275"/>
                      <a:pt x="69" y="275"/>
                      <a:pt x="92" y="252"/>
                    </a:cubicBezTo>
                    <a:cubicBezTo>
                      <a:pt x="114" y="252"/>
                      <a:pt x="137" y="229"/>
                      <a:pt x="160" y="229"/>
                    </a:cubicBezTo>
                    <a:cubicBezTo>
                      <a:pt x="206" y="206"/>
                      <a:pt x="251" y="184"/>
                      <a:pt x="297" y="184"/>
                    </a:cubicBezTo>
                    <a:cubicBezTo>
                      <a:pt x="343" y="161"/>
                      <a:pt x="388" y="138"/>
                      <a:pt x="434" y="138"/>
                    </a:cubicBezTo>
                    <a:cubicBezTo>
                      <a:pt x="480" y="138"/>
                      <a:pt x="525" y="115"/>
                      <a:pt x="571" y="115"/>
                    </a:cubicBezTo>
                    <a:lnTo>
                      <a:pt x="617" y="115"/>
                    </a:lnTo>
                    <a:cubicBezTo>
                      <a:pt x="617" y="115"/>
                      <a:pt x="639" y="92"/>
                      <a:pt x="639" y="92"/>
                    </a:cubicBezTo>
                    <a:cubicBezTo>
                      <a:pt x="639" y="69"/>
                      <a:pt x="639" y="47"/>
                      <a:pt x="639" y="47"/>
                    </a:cubicBezTo>
                    <a:cubicBezTo>
                      <a:pt x="639" y="24"/>
                      <a:pt x="617" y="24"/>
                      <a:pt x="617" y="24"/>
                    </a:cubicBezTo>
                    <a:cubicBezTo>
                      <a:pt x="617" y="24"/>
                      <a:pt x="594" y="1"/>
                      <a:pt x="59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7897;p34">
                <a:extLst>
                  <a:ext uri="{FF2B5EF4-FFF2-40B4-BE49-F238E27FC236}">
                    <a16:creationId xmlns:a16="http://schemas.microsoft.com/office/drawing/2014/main" id="{F54FC98C-7D60-AE08-D123-7C669388421D}"/>
                  </a:ext>
                </a:extLst>
              </p:cNvPr>
              <p:cNvSpPr/>
              <p:nvPr/>
            </p:nvSpPr>
            <p:spPr>
              <a:xfrm>
                <a:off x="4945675" y="4663525"/>
                <a:ext cx="35400" cy="15250"/>
              </a:xfrm>
              <a:custGeom>
                <a:avLst/>
                <a:gdLst/>
                <a:ahLst/>
                <a:cxnLst/>
                <a:rect l="l" t="t" r="r" b="b"/>
                <a:pathLst>
                  <a:path w="1416" h="610" extrusionOk="0">
                    <a:moveTo>
                      <a:pt x="594" y="1"/>
                    </a:moveTo>
                    <a:cubicBezTo>
                      <a:pt x="548" y="1"/>
                      <a:pt x="502" y="1"/>
                      <a:pt x="457" y="24"/>
                    </a:cubicBezTo>
                    <a:cubicBezTo>
                      <a:pt x="388" y="46"/>
                      <a:pt x="342" y="69"/>
                      <a:pt x="274" y="92"/>
                    </a:cubicBezTo>
                    <a:cubicBezTo>
                      <a:pt x="274" y="115"/>
                      <a:pt x="251" y="115"/>
                      <a:pt x="228" y="138"/>
                    </a:cubicBezTo>
                    <a:cubicBezTo>
                      <a:pt x="206" y="138"/>
                      <a:pt x="183" y="161"/>
                      <a:pt x="160" y="161"/>
                    </a:cubicBezTo>
                    <a:cubicBezTo>
                      <a:pt x="114" y="206"/>
                      <a:pt x="69" y="229"/>
                      <a:pt x="23" y="275"/>
                    </a:cubicBezTo>
                    <a:cubicBezTo>
                      <a:pt x="0" y="275"/>
                      <a:pt x="0" y="320"/>
                      <a:pt x="0" y="343"/>
                    </a:cubicBezTo>
                    <a:cubicBezTo>
                      <a:pt x="15" y="343"/>
                      <a:pt x="31" y="353"/>
                      <a:pt x="46" y="353"/>
                    </a:cubicBezTo>
                    <a:cubicBezTo>
                      <a:pt x="53" y="353"/>
                      <a:pt x="61" y="351"/>
                      <a:pt x="69" y="343"/>
                    </a:cubicBezTo>
                    <a:cubicBezTo>
                      <a:pt x="114" y="320"/>
                      <a:pt x="137" y="297"/>
                      <a:pt x="160" y="275"/>
                    </a:cubicBezTo>
                    <a:cubicBezTo>
                      <a:pt x="206" y="252"/>
                      <a:pt x="228" y="229"/>
                      <a:pt x="274" y="206"/>
                    </a:cubicBezTo>
                    <a:cubicBezTo>
                      <a:pt x="342" y="183"/>
                      <a:pt x="411" y="161"/>
                      <a:pt x="457" y="161"/>
                    </a:cubicBezTo>
                    <a:cubicBezTo>
                      <a:pt x="525" y="161"/>
                      <a:pt x="571" y="138"/>
                      <a:pt x="616" y="138"/>
                    </a:cubicBezTo>
                    <a:cubicBezTo>
                      <a:pt x="662" y="161"/>
                      <a:pt x="708" y="161"/>
                      <a:pt x="753" y="183"/>
                    </a:cubicBezTo>
                    <a:cubicBezTo>
                      <a:pt x="845" y="206"/>
                      <a:pt x="913" y="252"/>
                      <a:pt x="982" y="297"/>
                    </a:cubicBezTo>
                    <a:cubicBezTo>
                      <a:pt x="1027" y="343"/>
                      <a:pt x="1073" y="389"/>
                      <a:pt x="1119" y="434"/>
                    </a:cubicBezTo>
                    <a:cubicBezTo>
                      <a:pt x="1141" y="457"/>
                      <a:pt x="1164" y="480"/>
                      <a:pt x="1164" y="480"/>
                    </a:cubicBezTo>
                    <a:cubicBezTo>
                      <a:pt x="1187" y="526"/>
                      <a:pt x="1187" y="526"/>
                      <a:pt x="1210" y="571"/>
                    </a:cubicBezTo>
                    <a:cubicBezTo>
                      <a:pt x="1223" y="598"/>
                      <a:pt x="1260" y="609"/>
                      <a:pt x="1297" y="609"/>
                    </a:cubicBezTo>
                    <a:cubicBezTo>
                      <a:pt x="1324" y="609"/>
                      <a:pt x="1351" y="604"/>
                      <a:pt x="1370" y="594"/>
                    </a:cubicBezTo>
                    <a:cubicBezTo>
                      <a:pt x="1415" y="571"/>
                      <a:pt x="1415" y="503"/>
                      <a:pt x="1415" y="457"/>
                    </a:cubicBezTo>
                    <a:cubicBezTo>
                      <a:pt x="1392" y="434"/>
                      <a:pt x="1392" y="412"/>
                      <a:pt x="1392" y="389"/>
                    </a:cubicBezTo>
                    <a:cubicBezTo>
                      <a:pt x="1370" y="343"/>
                      <a:pt x="1347" y="320"/>
                      <a:pt x="1324" y="297"/>
                    </a:cubicBezTo>
                    <a:cubicBezTo>
                      <a:pt x="1278" y="229"/>
                      <a:pt x="1210" y="183"/>
                      <a:pt x="1141" y="161"/>
                    </a:cubicBezTo>
                    <a:cubicBezTo>
                      <a:pt x="1096" y="115"/>
                      <a:pt x="1027" y="92"/>
                      <a:pt x="959" y="46"/>
                    </a:cubicBezTo>
                    <a:cubicBezTo>
                      <a:pt x="913" y="46"/>
                      <a:pt x="867" y="24"/>
                      <a:pt x="822" y="24"/>
                    </a:cubicBezTo>
                    <a:cubicBezTo>
                      <a:pt x="799" y="1"/>
                      <a:pt x="753" y="1"/>
                      <a:pt x="708"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7898;p34">
                <a:extLst>
                  <a:ext uri="{FF2B5EF4-FFF2-40B4-BE49-F238E27FC236}">
                    <a16:creationId xmlns:a16="http://schemas.microsoft.com/office/drawing/2014/main" id="{90D0528C-FA4D-3D4D-CC64-DD3D0C4EB2B3}"/>
                  </a:ext>
                </a:extLst>
              </p:cNvPr>
              <p:cNvSpPr/>
              <p:nvPr/>
            </p:nvSpPr>
            <p:spPr>
              <a:xfrm>
                <a:off x="4902300" y="4664100"/>
                <a:ext cx="79900" cy="108450"/>
              </a:xfrm>
              <a:custGeom>
                <a:avLst/>
                <a:gdLst/>
                <a:ahLst/>
                <a:cxnLst/>
                <a:rect l="l" t="t" r="r" b="b"/>
                <a:pathLst>
                  <a:path w="3196" h="4338" extrusionOk="0">
                    <a:moveTo>
                      <a:pt x="2420" y="1"/>
                    </a:moveTo>
                    <a:cubicBezTo>
                      <a:pt x="2374" y="1"/>
                      <a:pt x="2329" y="23"/>
                      <a:pt x="2283" y="23"/>
                    </a:cubicBezTo>
                    <a:lnTo>
                      <a:pt x="2214" y="23"/>
                    </a:lnTo>
                    <a:cubicBezTo>
                      <a:pt x="2146" y="46"/>
                      <a:pt x="2100" y="69"/>
                      <a:pt x="2032" y="92"/>
                    </a:cubicBezTo>
                    <a:cubicBezTo>
                      <a:pt x="2009" y="92"/>
                      <a:pt x="1963" y="115"/>
                      <a:pt x="1941" y="138"/>
                    </a:cubicBezTo>
                    <a:cubicBezTo>
                      <a:pt x="1872" y="160"/>
                      <a:pt x="1826" y="206"/>
                      <a:pt x="1781" y="252"/>
                    </a:cubicBezTo>
                    <a:cubicBezTo>
                      <a:pt x="1758" y="274"/>
                      <a:pt x="1735" y="297"/>
                      <a:pt x="1689" y="320"/>
                    </a:cubicBezTo>
                    <a:cubicBezTo>
                      <a:pt x="1575" y="457"/>
                      <a:pt x="1461" y="594"/>
                      <a:pt x="1370" y="754"/>
                    </a:cubicBezTo>
                    <a:cubicBezTo>
                      <a:pt x="1279" y="868"/>
                      <a:pt x="1210" y="1005"/>
                      <a:pt x="1142" y="1142"/>
                    </a:cubicBezTo>
                    <a:cubicBezTo>
                      <a:pt x="1050" y="1302"/>
                      <a:pt x="982" y="1461"/>
                      <a:pt x="913" y="1621"/>
                    </a:cubicBezTo>
                    <a:cubicBezTo>
                      <a:pt x="845" y="1781"/>
                      <a:pt x="776" y="1941"/>
                      <a:pt x="731" y="2123"/>
                    </a:cubicBezTo>
                    <a:cubicBezTo>
                      <a:pt x="662" y="2283"/>
                      <a:pt x="594" y="2443"/>
                      <a:pt x="525" y="2625"/>
                    </a:cubicBezTo>
                    <a:cubicBezTo>
                      <a:pt x="503" y="2694"/>
                      <a:pt x="480" y="2785"/>
                      <a:pt x="457" y="2877"/>
                    </a:cubicBezTo>
                    <a:cubicBezTo>
                      <a:pt x="411" y="2945"/>
                      <a:pt x="388" y="3036"/>
                      <a:pt x="366" y="3128"/>
                    </a:cubicBezTo>
                    <a:cubicBezTo>
                      <a:pt x="297" y="3287"/>
                      <a:pt x="251" y="3470"/>
                      <a:pt x="206" y="3630"/>
                    </a:cubicBezTo>
                    <a:cubicBezTo>
                      <a:pt x="160" y="3744"/>
                      <a:pt x="114" y="3858"/>
                      <a:pt x="69" y="3972"/>
                    </a:cubicBezTo>
                    <a:cubicBezTo>
                      <a:pt x="23" y="4041"/>
                      <a:pt x="0" y="4109"/>
                      <a:pt x="23" y="4200"/>
                    </a:cubicBezTo>
                    <a:cubicBezTo>
                      <a:pt x="23" y="4223"/>
                      <a:pt x="46" y="4246"/>
                      <a:pt x="69" y="4269"/>
                    </a:cubicBezTo>
                    <a:cubicBezTo>
                      <a:pt x="92" y="4292"/>
                      <a:pt x="114" y="4315"/>
                      <a:pt x="137" y="4337"/>
                    </a:cubicBezTo>
                    <a:cubicBezTo>
                      <a:pt x="183" y="4337"/>
                      <a:pt x="251" y="4337"/>
                      <a:pt x="297" y="4315"/>
                    </a:cubicBezTo>
                    <a:cubicBezTo>
                      <a:pt x="320" y="4292"/>
                      <a:pt x="343" y="4269"/>
                      <a:pt x="366" y="4246"/>
                    </a:cubicBezTo>
                    <a:cubicBezTo>
                      <a:pt x="366" y="4223"/>
                      <a:pt x="388" y="4200"/>
                      <a:pt x="388" y="4200"/>
                    </a:cubicBezTo>
                    <a:cubicBezTo>
                      <a:pt x="388" y="4200"/>
                      <a:pt x="388" y="4178"/>
                      <a:pt x="388" y="4178"/>
                    </a:cubicBezTo>
                    <a:cubicBezTo>
                      <a:pt x="411" y="4132"/>
                      <a:pt x="434" y="4086"/>
                      <a:pt x="457" y="4041"/>
                    </a:cubicBezTo>
                    <a:cubicBezTo>
                      <a:pt x="480" y="3995"/>
                      <a:pt x="503" y="3949"/>
                      <a:pt x="503" y="3904"/>
                    </a:cubicBezTo>
                    <a:cubicBezTo>
                      <a:pt x="525" y="3858"/>
                      <a:pt x="548" y="3790"/>
                      <a:pt x="571" y="3744"/>
                    </a:cubicBezTo>
                    <a:cubicBezTo>
                      <a:pt x="594" y="3675"/>
                      <a:pt x="617" y="3607"/>
                      <a:pt x="639" y="3538"/>
                    </a:cubicBezTo>
                    <a:cubicBezTo>
                      <a:pt x="685" y="3356"/>
                      <a:pt x="754" y="3196"/>
                      <a:pt x="799" y="3036"/>
                    </a:cubicBezTo>
                    <a:cubicBezTo>
                      <a:pt x="845" y="2945"/>
                      <a:pt x="868" y="2854"/>
                      <a:pt x="891" y="2785"/>
                    </a:cubicBezTo>
                    <a:cubicBezTo>
                      <a:pt x="936" y="2694"/>
                      <a:pt x="959" y="2603"/>
                      <a:pt x="982" y="2511"/>
                    </a:cubicBezTo>
                    <a:cubicBezTo>
                      <a:pt x="1050" y="2352"/>
                      <a:pt x="1119" y="2192"/>
                      <a:pt x="1164" y="2009"/>
                    </a:cubicBezTo>
                    <a:cubicBezTo>
                      <a:pt x="1233" y="1849"/>
                      <a:pt x="1301" y="1690"/>
                      <a:pt x="1370" y="1553"/>
                    </a:cubicBezTo>
                    <a:cubicBezTo>
                      <a:pt x="1438" y="1393"/>
                      <a:pt x="1507" y="1256"/>
                      <a:pt x="1598" y="1119"/>
                    </a:cubicBezTo>
                    <a:cubicBezTo>
                      <a:pt x="1667" y="982"/>
                      <a:pt x="1781" y="822"/>
                      <a:pt x="1872" y="685"/>
                    </a:cubicBezTo>
                    <a:cubicBezTo>
                      <a:pt x="1941" y="617"/>
                      <a:pt x="2009" y="548"/>
                      <a:pt x="2077" y="503"/>
                    </a:cubicBezTo>
                    <a:cubicBezTo>
                      <a:pt x="2100" y="480"/>
                      <a:pt x="2123" y="480"/>
                      <a:pt x="2169" y="457"/>
                    </a:cubicBezTo>
                    <a:cubicBezTo>
                      <a:pt x="2169" y="457"/>
                      <a:pt x="2192" y="434"/>
                      <a:pt x="2214" y="434"/>
                    </a:cubicBezTo>
                    <a:cubicBezTo>
                      <a:pt x="2283" y="411"/>
                      <a:pt x="2329" y="389"/>
                      <a:pt x="2397" y="389"/>
                    </a:cubicBezTo>
                    <a:lnTo>
                      <a:pt x="2534" y="389"/>
                    </a:lnTo>
                    <a:cubicBezTo>
                      <a:pt x="2580" y="411"/>
                      <a:pt x="2625" y="411"/>
                      <a:pt x="2648" y="434"/>
                    </a:cubicBezTo>
                    <a:cubicBezTo>
                      <a:pt x="2671" y="457"/>
                      <a:pt x="2694" y="457"/>
                      <a:pt x="2717" y="480"/>
                    </a:cubicBezTo>
                    <a:cubicBezTo>
                      <a:pt x="2762" y="503"/>
                      <a:pt x="2785" y="548"/>
                      <a:pt x="2808" y="594"/>
                    </a:cubicBezTo>
                    <a:cubicBezTo>
                      <a:pt x="2854" y="640"/>
                      <a:pt x="2876" y="708"/>
                      <a:pt x="2899" y="754"/>
                    </a:cubicBezTo>
                    <a:cubicBezTo>
                      <a:pt x="2922" y="822"/>
                      <a:pt x="2945" y="891"/>
                      <a:pt x="2945" y="936"/>
                    </a:cubicBezTo>
                    <a:cubicBezTo>
                      <a:pt x="2945" y="974"/>
                      <a:pt x="2945" y="1012"/>
                      <a:pt x="2945" y="1051"/>
                    </a:cubicBezTo>
                    <a:cubicBezTo>
                      <a:pt x="2945" y="1119"/>
                      <a:pt x="2945" y="1165"/>
                      <a:pt x="2922" y="1233"/>
                    </a:cubicBezTo>
                    <a:cubicBezTo>
                      <a:pt x="2922" y="1279"/>
                      <a:pt x="2899" y="1347"/>
                      <a:pt x="2876" y="1416"/>
                    </a:cubicBezTo>
                    <a:cubicBezTo>
                      <a:pt x="2876" y="1416"/>
                      <a:pt x="2876" y="1439"/>
                      <a:pt x="2854" y="1461"/>
                    </a:cubicBezTo>
                    <a:cubicBezTo>
                      <a:pt x="2854" y="1461"/>
                      <a:pt x="2854" y="1484"/>
                      <a:pt x="2854" y="1507"/>
                    </a:cubicBezTo>
                    <a:cubicBezTo>
                      <a:pt x="2831" y="1530"/>
                      <a:pt x="2831" y="1576"/>
                      <a:pt x="2808" y="1598"/>
                    </a:cubicBezTo>
                    <a:cubicBezTo>
                      <a:pt x="2785" y="1644"/>
                      <a:pt x="2762" y="1712"/>
                      <a:pt x="2717" y="1781"/>
                    </a:cubicBezTo>
                    <a:cubicBezTo>
                      <a:pt x="2717" y="1781"/>
                      <a:pt x="2717" y="1781"/>
                      <a:pt x="2717" y="1804"/>
                    </a:cubicBezTo>
                    <a:cubicBezTo>
                      <a:pt x="2694" y="1827"/>
                      <a:pt x="2694" y="1849"/>
                      <a:pt x="2717" y="1872"/>
                    </a:cubicBezTo>
                    <a:cubicBezTo>
                      <a:pt x="2739" y="1872"/>
                      <a:pt x="2785" y="1872"/>
                      <a:pt x="2785" y="1849"/>
                    </a:cubicBezTo>
                    <a:cubicBezTo>
                      <a:pt x="2808" y="1804"/>
                      <a:pt x="2831" y="1758"/>
                      <a:pt x="2854" y="1735"/>
                    </a:cubicBezTo>
                    <a:cubicBezTo>
                      <a:pt x="2876" y="1667"/>
                      <a:pt x="2922" y="1598"/>
                      <a:pt x="2945" y="1530"/>
                    </a:cubicBezTo>
                    <a:cubicBezTo>
                      <a:pt x="2990" y="1461"/>
                      <a:pt x="3036" y="1370"/>
                      <a:pt x="3059" y="1302"/>
                    </a:cubicBezTo>
                    <a:cubicBezTo>
                      <a:pt x="3105" y="1233"/>
                      <a:pt x="3127" y="1165"/>
                      <a:pt x="3150" y="1073"/>
                    </a:cubicBezTo>
                    <a:cubicBezTo>
                      <a:pt x="3173" y="1028"/>
                      <a:pt x="3173" y="959"/>
                      <a:pt x="3173" y="891"/>
                    </a:cubicBezTo>
                    <a:cubicBezTo>
                      <a:pt x="3196" y="845"/>
                      <a:pt x="3196" y="799"/>
                      <a:pt x="3173" y="754"/>
                    </a:cubicBezTo>
                    <a:cubicBezTo>
                      <a:pt x="3173" y="708"/>
                      <a:pt x="3173" y="662"/>
                      <a:pt x="3173" y="617"/>
                    </a:cubicBezTo>
                    <a:cubicBezTo>
                      <a:pt x="3150" y="594"/>
                      <a:pt x="3150" y="548"/>
                      <a:pt x="3150" y="526"/>
                    </a:cubicBezTo>
                    <a:cubicBezTo>
                      <a:pt x="3127" y="480"/>
                      <a:pt x="3105" y="434"/>
                      <a:pt x="3082" y="389"/>
                    </a:cubicBezTo>
                    <a:cubicBezTo>
                      <a:pt x="3059" y="343"/>
                      <a:pt x="3036" y="274"/>
                      <a:pt x="2990" y="229"/>
                    </a:cubicBezTo>
                    <a:cubicBezTo>
                      <a:pt x="2968" y="206"/>
                      <a:pt x="2968" y="206"/>
                      <a:pt x="2945" y="183"/>
                    </a:cubicBezTo>
                    <a:cubicBezTo>
                      <a:pt x="2922" y="160"/>
                      <a:pt x="2876" y="138"/>
                      <a:pt x="2854" y="115"/>
                    </a:cubicBezTo>
                    <a:cubicBezTo>
                      <a:pt x="2785" y="92"/>
                      <a:pt x="2717" y="46"/>
                      <a:pt x="2625" y="23"/>
                    </a:cubicBezTo>
                    <a:cubicBezTo>
                      <a:pt x="2557" y="23"/>
                      <a:pt x="2488" y="1"/>
                      <a:pt x="242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7899;p34">
                <a:extLst>
                  <a:ext uri="{FF2B5EF4-FFF2-40B4-BE49-F238E27FC236}">
                    <a16:creationId xmlns:a16="http://schemas.microsoft.com/office/drawing/2014/main" id="{C0D58346-834F-025D-D72A-861567BD3C5C}"/>
                  </a:ext>
                </a:extLst>
              </p:cNvPr>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7900;p34">
                <a:extLst>
                  <a:ext uri="{FF2B5EF4-FFF2-40B4-BE49-F238E27FC236}">
                    <a16:creationId xmlns:a16="http://schemas.microsoft.com/office/drawing/2014/main" id="{A728ABF3-C36E-FA0E-BE85-1A31041CA3C3}"/>
                  </a:ext>
                </a:extLst>
              </p:cNvPr>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7901;p34">
                <a:extLst>
                  <a:ext uri="{FF2B5EF4-FFF2-40B4-BE49-F238E27FC236}">
                    <a16:creationId xmlns:a16="http://schemas.microsoft.com/office/drawing/2014/main" id="{98E2D008-6158-B6A3-A44D-AF7582E1FBCB}"/>
                  </a:ext>
                </a:extLst>
              </p:cNvPr>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7902;p34">
                <a:extLst>
                  <a:ext uri="{FF2B5EF4-FFF2-40B4-BE49-F238E27FC236}">
                    <a16:creationId xmlns:a16="http://schemas.microsoft.com/office/drawing/2014/main" id="{99F7AD62-CB0A-7C27-01BA-CBBBA374F85F}"/>
                  </a:ext>
                </a:extLst>
              </p:cNvPr>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7903;p34">
                <a:extLst>
                  <a:ext uri="{FF2B5EF4-FFF2-40B4-BE49-F238E27FC236}">
                    <a16:creationId xmlns:a16="http://schemas.microsoft.com/office/drawing/2014/main" id="{68A1FBE3-E95B-517E-2E29-40C3633D8EEB}"/>
                  </a:ext>
                </a:extLst>
              </p:cNvPr>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7904;p34">
                <a:extLst>
                  <a:ext uri="{FF2B5EF4-FFF2-40B4-BE49-F238E27FC236}">
                    <a16:creationId xmlns:a16="http://schemas.microsoft.com/office/drawing/2014/main" id="{4461E682-F9E1-C29E-A287-769E9ABAB2D2}"/>
                  </a:ext>
                </a:extLst>
              </p:cNvPr>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7905;p34">
                <a:extLst>
                  <a:ext uri="{FF2B5EF4-FFF2-40B4-BE49-F238E27FC236}">
                    <a16:creationId xmlns:a16="http://schemas.microsoft.com/office/drawing/2014/main" id="{EA9B8E57-24FF-159F-0B5B-B7C49BFC5AE1}"/>
                  </a:ext>
                </a:extLst>
              </p:cNvPr>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7906;p34">
                <a:extLst>
                  <a:ext uri="{FF2B5EF4-FFF2-40B4-BE49-F238E27FC236}">
                    <a16:creationId xmlns:a16="http://schemas.microsoft.com/office/drawing/2014/main" id="{790712DA-83A2-A3D6-0623-B0DFAAB08FA5}"/>
                  </a:ext>
                </a:extLst>
              </p:cNvPr>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7907;p34">
                <a:extLst>
                  <a:ext uri="{FF2B5EF4-FFF2-40B4-BE49-F238E27FC236}">
                    <a16:creationId xmlns:a16="http://schemas.microsoft.com/office/drawing/2014/main" id="{08D18AD0-6CEF-0775-1343-3C836C294A93}"/>
                  </a:ext>
                </a:extLst>
              </p:cNvPr>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7908;p34">
                <a:extLst>
                  <a:ext uri="{FF2B5EF4-FFF2-40B4-BE49-F238E27FC236}">
                    <a16:creationId xmlns:a16="http://schemas.microsoft.com/office/drawing/2014/main" id="{D931A8CC-D2F4-0237-BA74-BB73670495D4}"/>
                  </a:ext>
                </a:extLst>
              </p:cNvPr>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7909;p34">
                <a:extLst>
                  <a:ext uri="{FF2B5EF4-FFF2-40B4-BE49-F238E27FC236}">
                    <a16:creationId xmlns:a16="http://schemas.microsoft.com/office/drawing/2014/main" id="{0886A591-C27D-68DB-7B54-1040327A69F7}"/>
                  </a:ext>
                </a:extLst>
              </p:cNvPr>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7910;p34">
                <a:extLst>
                  <a:ext uri="{FF2B5EF4-FFF2-40B4-BE49-F238E27FC236}">
                    <a16:creationId xmlns:a16="http://schemas.microsoft.com/office/drawing/2014/main" id="{D398164C-BDFD-CB20-E03B-5682249DE87C}"/>
                  </a:ext>
                </a:extLst>
              </p:cNvPr>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7911;p34">
                <a:extLst>
                  <a:ext uri="{FF2B5EF4-FFF2-40B4-BE49-F238E27FC236}">
                    <a16:creationId xmlns:a16="http://schemas.microsoft.com/office/drawing/2014/main" id="{A79B39EB-DA2F-3ECC-0525-46DE49429BC3}"/>
                  </a:ext>
                </a:extLst>
              </p:cNvPr>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7912;p34">
                <a:extLst>
                  <a:ext uri="{FF2B5EF4-FFF2-40B4-BE49-F238E27FC236}">
                    <a16:creationId xmlns:a16="http://schemas.microsoft.com/office/drawing/2014/main" id="{6207D39E-3E14-7256-A356-965471E3F634}"/>
                  </a:ext>
                </a:extLst>
              </p:cNvPr>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7913;p34">
                <a:extLst>
                  <a:ext uri="{FF2B5EF4-FFF2-40B4-BE49-F238E27FC236}">
                    <a16:creationId xmlns:a16="http://schemas.microsoft.com/office/drawing/2014/main" id="{F59A92BD-D27D-BE94-634C-277F721CCD65}"/>
                  </a:ext>
                </a:extLst>
              </p:cNvPr>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7914;p34">
                <a:extLst>
                  <a:ext uri="{FF2B5EF4-FFF2-40B4-BE49-F238E27FC236}">
                    <a16:creationId xmlns:a16="http://schemas.microsoft.com/office/drawing/2014/main" id="{60D8C19F-9BE5-06BD-5821-5B3B3746E66C}"/>
                  </a:ext>
                </a:extLst>
              </p:cNvPr>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7915;p34">
                <a:extLst>
                  <a:ext uri="{FF2B5EF4-FFF2-40B4-BE49-F238E27FC236}">
                    <a16:creationId xmlns:a16="http://schemas.microsoft.com/office/drawing/2014/main" id="{AD18D464-6BC8-F02A-71D9-EA7118C92E13}"/>
                  </a:ext>
                </a:extLst>
              </p:cNvPr>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7916;p34">
                <a:extLst>
                  <a:ext uri="{FF2B5EF4-FFF2-40B4-BE49-F238E27FC236}">
                    <a16:creationId xmlns:a16="http://schemas.microsoft.com/office/drawing/2014/main" id="{70091788-8368-6AE5-581C-96D37B76B7E8}"/>
                  </a:ext>
                </a:extLst>
              </p:cNvPr>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7917;p34">
                <a:extLst>
                  <a:ext uri="{FF2B5EF4-FFF2-40B4-BE49-F238E27FC236}">
                    <a16:creationId xmlns:a16="http://schemas.microsoft.com/office/drawing/2014/main" id="{F8892560-717C-6D87-10E3-831A9498C557}"/>
                  </a:ext>
                </a:extLst>
              </p:cNvPr>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7918;p34">
                <a:extLst>
                  <a:ext uri="{FF2B5EF4-FFF2-40B4-BE49-F238E27FC236}">
                    <a16:creationId xmlns:a16="http://schemas.microsoft.com/office/drawing/2014/main" id="{EEF34060-14CD-829F-950C-CE9879C6F616}"/>
                  </a:ext>
                </a:extLst>
              </p:cNvPr>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7919;p34">
                <a:extLst>
                  <a:ext uri="{FF2B5EF4-FFF2-40B4-BE49-F238E27FC236}">
                    <a16:creationId xmlns:a16="http://schemas.microsoft.com/office/drawing/2014/main" id="{F574CC4B-9930-E0CC-A0EF-059A053A7504}"/>
                  </a:ext>
                </a:extLst>
              </p:cNvPr>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7920;p34">
                <a:extLst>
                  <a:ext uri="{FF2B5EF4-FFF2-40B4-BE49-F238E27FC236}">
                    <a16:creationId xmlns:a16="http://schemas.microsoft.com/office/drawing/2014/main" id="{11D381D3-FB9A-769E-15C3-D4B09B6F6565}"/>
                  </a:ext>
                </a:extLst>
              </p:cNvPr>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7921;p34">
                <a:extLst>
                  <a:ext uri="{FF2B5EF4-FFF2-40B4-BE49-F238E27FC236}">
                    <a16:creationId xmlns:a16="http://schemas.microsoft.com/office/drawing/2014/main" id="{D0473945-0110-A5B0-374F-C9121881A348}"/>
                  </a:ext>
                </a:extLst>
              </p:cNvPr>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7922;p34">
                <a:extLst>
                  <a:ext uri="{FF2B5EF4-FFF2-40B4-BE49-F238E27FC236}">
                    <a16:creationId xmlns:a16="http://schemas.microsoft.com/office/drawing/2014/main" id="{0BF6F7EE-B51C-62E1-0F28-FC1665EE8D73}"/>
                  </a:ext>
                </a:extLst>
              </p:cNvPr>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7923;p34">
                <a:extLst>
                  <a:ext uri="{FF2B5EF4-FFF2-40B4-BE49-F238E27FC236}">
                    <a16:creationId xmlns:a16="http://schemas.microsoft.com/office/drawing/2014/main" id="{148C8B57-B094-6945-8461-86D136832496}"/>
                  </a:ext>
                </a:extLst>
              </p:cNvPr>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7924;p34">
                <a:extLst>
                  <a:ext uri="{FF2B5EF4-FFF2-40B4-BE49-F238E27FC236}">
                    <a16:creationId xmlns:a16="http://schemas.microsoft.com/office/drawing/2014/main" id="{B48DD438-D8F7-4B3A-356C-27DA5997E081}"/>
                  </a:ext>
                </a:extLst>
              </p:cNvPr>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7925;p34">
                <a:extLst>
                  <a:ext uri="{FF2B5EF4-FFF2-40B4-BE49-F238E27FC236}">
                    <a16:creationId xmlns:a16="http://schemas.microsoft.com/office/drawing/2014/main" id="{A7400707-9416-80EA-B183-C7929A9C13B2}"/>
                  </a:ext>
                </a:extLst>
              </p:cNvPr>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7926;p34">
                <a:extLst>
                  <a:ext uri="{FF2B5EF4-FFF2-40B4-BE49-F238E27FC236}">
                    <a16:creationId xmlns:a16="http://schemas.microsoft.com/office/drawing/2014/main" id="{4C9F2C11-E68D-30AE-CAEA-88E1642C5CA5}"/>
                  </a:ext>
                </a:extLst>
              </p:cNvPr>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7927;p34">
                <a:extLst>
                  <a:ext uri="{FF2B5EF4-FFF2-40B4-BE49-F238E27FC236}">
                    <a16:creationId xmlns:a16="http://schemas.microsoft.com/office/drawing/2014/main" id="{1388AE35-6775-2BF4-E8BC-FAE264647B8C}"/>
                  </a:ext>
                </a:extLst>
              </p:cNvPr>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7928;p34">
                <a:extLst>
                  <a:ext uri="{FF2B5EF4-FFF2-40B4-BE49-F238E27FC236}">
                    <a16:creationId xmlns:a16="http://schemas.microsoft.com/office/drawing/2014/main" id="{429E0340-E3DD-7621-3CFD-6DF0D28F45D1}"/>
                  </a:ext>
                </a:extLst>
              </p:cNvPr>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7929;p34">
                <a:extLst>
                  <a:ext uri="{FF2B5EF4-FFF2-40B4-BE49-F238E27FC236}">
                    <a16:creationId xmlns:a16="http://schemas.microsoft.com/office/drawing/2014/main" id="{595D1035-B76A-6BDC-EBDA-36E8368D9962}"/>
                  </a:ext>
                </a:extLst>
              </p:cNvPr>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7930;p34">
                <a:extLst>
                  <a:ext uri="{FF2B5EF4-FFF2-40B4-BE49-F238E27FC236}">
                    <a16:creationId xmlns:a16="http://schemas.microsoft.com/office/drawing/2014/main" id="{9BEA7E7C-8896-71D0-D8DD-40EFA97C46D9}"/>
                  </a:ext>
                </a:extLst>
              </p:cNvPr>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7931;p34">
                <a:extLst>
                  <a:ext uri="{FF2B5EF4-FFF2-40B4-BE49-F238E27FC236}">
                    <a16:creationId xmlns:a16="http://schemas.microsoft.com/office/drawing/2014/main" id="{BC4F4CB5-C876-F2CA-BE71-6D8DB1DFFDF0}"/>
                  </a:ext>
                </a:extLst>
              </p:cNvPr>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7932;p34">
                <a:extLst>
                  <a:ext uri="{FF2B5EF4-FFF2-40B4-BE49-F238E27FC236}">
                    <a16:creationId xmlns:a16="http://schemas.microsoft.com/office/drawing/2014/main" id="{0D458F8D-A42D-1DE9-0577-084FEF26B67B}"/>
                  </a:ext>
                </a:extLst>
              </p:cNvPr>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7933;p34">
                <a:extLst>
                  <a:ext uri="{FF2B5EF4-FFF2-40B4-BE49-F238E27FC236}">
                    <a16:creationId xmlns:a16="http://schemas.microsoft.com/office/drawing/2014/main" id="{1C5C5EC9-2CBE-8727-2A80-00D52C826844}"/>
                  </a:ext>
                </a:extLst>
              </p:cNvPr>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7934;p34">
                <a:extLst>
                  <a:ext uri="{FF2B5EF4-FFF2-40B4-BE49-F238E27FC236}">
                    <a16:creationId xmlns:a16="http://schemas.microsoft.com/office/drawing/2014/main" id="{D2AC8ABB-4D71-3062-F71E-70E0E2DE5C3E}"/>
                  </a:ext>
                </a:extLst>
              </p:cNvPr>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7935;p34">
                <a:extLst>
                  <a:ext uri="{FF2B5EF4-FFF2-40B4-BE49-F238E27FC236}">
                    <a16:creationId xmlns:a16="http://schemas.microsoft.com/office/drawing/2014/main" id="{1DC58A1E-37E9-F0A4-81D6-396F6D538379}"/>
                  </a:ext>
                </a:extLst>
              </p:cNvPr>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7936;p34">
                <a:extLst>
                  <a:ext uri="{FF2B5EF4-FFF2-40B4-BE49-F238E27FC236}">
                    <a16:creationId xmlns:a16="http://schemas.microsoft.com/office/drawing/2014/main" id="{CA147345-2B97-F6DA-DF5A-994F784919BD}"/>
                  </a:ext>
                </a:extLst>
              </p:cNvPr>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7937;p34">
                <a:extLst>
                  <a:ext uri="{FF2B5EF4-FFF2-40B4-BE49-F238E27FC236}">
                    <a16:creationId xmlns:a16="http://schemas.microsoft.com/office/drawing/2014/main" id="{CA6B7B62-B845-F266-A09D-92D8FBCEF766}"/>
                  </a:ext>
                </a:extLst>
              </p:cNvPr>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7938;p34">
                <a:extLst>
                  <a:ext uri="{FF2B5EF4-FFF2-40B4-BE49-F238E27FC236}">
                    <a16:creationId xmlns:a16="http://schemas.microsoft.com/office/drawing/2014/main" id="{09AA73EF-6377-5CB5-D261-6B2F7C7E3261}"/>
                  </a:ext>
                </a:extLst>
              </p:cNvPr>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7939;p34">
                <a:extLst>
                  <a:ext uri="{FF2B5EF4-FFF2-40B4-BE49-F238E27FC236}">
                    <a16:creationId xmlns:a16="http://schemas.microsoft.com/office/drawing/2014/main" id="{4DA02A7C-CC70-1E8C-3D05-C437B249308E}"/>
                  </a:ext>
                </a:extLst>
              </p:cNvPr>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7940;p34">
                <a:extLst>
                  <a:ext uri="{FF2B5EF4-FFF2-40B4-BE49-F238E27FC236}">
                    <a16:creationId xmlns:a16="http://schemas.microsoft.com/office/drawing/2014/main" id="{024D55B0-F8FC-565E-64A0-1E29C20F7416}"/>
                  </a:ext>
                </a:extLst>
              </p:cNvPr>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7941;p34">
                <a:extLst>
                  <a:ext uri="{FF2B5EF4-FFF2-40B4-BE49-F238E27FC236}">
                    <a16:creationId xmlns:a16="http://schemas.microsoft.com/office/drawing/2014/main" id="{C60D54BC-84CF-B789-1449-F699FDEAE376}"/>
                  </a:ext>
                </a:extLst>
              </p:cNvPr>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7942;p34">
                <a:extLst>
                  <a:ext uri="{FF2B5EF4-FFF2-40B4-BE49-F238E27FC236}">
                    <a16:creationId xmlns:a16="http://schemas.microsoft.com/office/drawing/2014/main" id="{04E61027-2B74-0166-D5D9-46232F97134F}"/>
                  </a:ext>
                </a:extLst>
              </p:cNvPr>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7943;p34">
                <a:extLst>
                  <a:ext uri="{FF2B5EF4-FFF2-40B4-BE49-F238E27FC236}">
                    <a16:creationId xmlns:a16="http://schemas.microsoft.com/office/drawing/2014/main" id="{D3D9E9C3-1EC3-7E63-7762-EB40CDDFB1A4}"/>
                  </a:ext>
                </a:extLst>
              </p:cNvPr>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7944;p34">
                <a:extLst>
                  <a:ext uri="{FF2B5EF4-FFF2-40B4-BE49-F238E27FC236}">
                    <a16:creationId xmlns:a16="http://schemas.microsoft.com/office/drawing/2014/main" id="{62F8B272-482E-C4D8-C375-6FD9A6BE97BF}"/>
                  </a:ext>
                </a:extLst>
              </p:cNvPr>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7945;p34">
                <a:extLst>
                  <a:ext uri="{FF2B5EF4-FFF2-40B4-BE49-F238E27FC236}">
                    <a16:creationId xmlns:a16="http://schemas.microsoft.com/office/drawing/2014/main" id="{5C450A5E-31BD-664F-7147-58997294701B}"/>
                  </a:ext>
                </a:extLst>
              </p:cNvPr>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7946;p34">
                <a:extLst>
                  <a:ext uri="{FF2B5EF4-FFF2-40B4-BE49-F238E27FC236}">
                    <a16:creationId xmlns:a16="http://schemas.microsoft.com/office/drawing/2014/main" id="{C8795558-6B0A-8242-4C42-9799FC6B2209}"/>
                  </a:ext>
                </a:extLst>
              </p:cNvPr>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7947;p34">
                <a:extLst>
                  <a:ext uri="{FF2B5EF4-FFF2-40B4-BE49-F238E27FC236}">
                    <a16:creationId xmlns:a16="http://schemas.microsoft.com/office/drawing/2014/main" id="{35FD0449-3CFD-A571-F250-E1FAF49B8761}"/>
                  </a:ext>
                </a:extLst>
              </p:cNvPr>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7948;p34">
                <a:extLst>
                  <a:ext uri="{FF2B5EF4-FFF2-40B4-BE49-F238E27FC236}">
                    <a16:creationId xmlns:a16="http://schemas.microsoft.com/office/drawing/2014/main" id="{7F740302-BADB-005C-E97B-5DD7578ED745}"/>
                  </a:ext>
                </a:extLst>
              </p:cNvPr>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7949;p34">
                <a:extLst>
                  <a:ext uri="{FF2B5EF4-FFF2-40B4-BE49-F238E27FC236}">
                    <a16:creationId xmlns:a16="http://schemas.microsoft.com/office/drawing/2014/main" id="{FC2B094E-050F-A549-F522-49311C273475}"/>
                  </a:ext>
                </a:extLst>
              </p:cNvPr>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7950;p34">
                <a:extLst>
                  <a:ext uri="{FF2B5EF4-FFF2-40B4-BE49-F238E27FC236}">
                    <a16:creationId xmlns:a16="http://schemas.microsoft.com/office/drawing/2014/main" id="{4423BB88-AA06-11A4-DDA8-C619AB0039B2}"/>
                  </a:ext>
                </a:extLst>
              </p:cNvPr>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7951;p34">
                <a:extLst>
                  <a:ext uri="{FF2B5EF4-FFF2-40B4-BE49-F238E27FC236}">
                    <a16:creationId xmlns:a16="http://schemas.microsoft.com/office/drawing/2014/main" id="{2587886F-80D0-7B8A-4565-2984205C6612}"/>
                  </a:ext>
                </a:extLst>
              </p:cNvPr>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7952;p34">
                <a:extLst>
                  <a:ext uri="{FF2B5EF4-FFF2-40B4-BE49-F238E27FC236}">
                    <a16:creationId xmlns:a16="http://schemas.microsoft.com/office/drawing/2014/main" id="{4B998715-9907-92F8-F870-3576D24A45A4}"/>
                  </a:ext>
                </a:extLst>
              </p:cNvPr>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7953;p34">
                <a:extLst>
                  <a:ext uri="{FF2B5EF4-FFF2-40B4-BE49-F238E27FC236}">
                    <a16:creationId xmlns:a16="http://schemas.microsoft.com/office/drawing/2014/main" id="{75DCD8FC-0E8A-B93B-0988-4C04885FCF27}"/>
                  </a:ext>
                </a:extLst>
              </p:cNvPr>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7954;p34">
                <a:extLst>
                  <a:ext uri="{FF2B5EF4-FFF2-40B4-BE49-F238E27FC236}">
                    <a16:creationId xmlns:a16="http://schemas.microsoft.com/office/drawing/2014/main" id="{820F9F6D-5450-E745-53DC-0139D8F72A89}"/>
                  </a:ext>
                </a:extLst>
              </p:cNvPr>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7955;p34">
              <a:extLst>
                <a:ext uri="{FF2B5EF4-FFF2-40B4-BE49-F238E27FC236}">
                  <a16:creationId xmlns:a16="http://schemas.microsoft.com/office/drawing/2014/main" id="{0495FC58-9C96-7FF5-D56B-B6D42BAC5530}"/>
                </a:ext>
              </a:extLst>
            </p:cNvPr>
            <p:cNvGrpSpPr/>
            <p:nvPr/>
          </p:nvGrpSpPr>
          <p:grpSpPr>
            <a:xfrm flipH="1">
              <a:off x="5194321" y="3335037"/>
              <a:ext cx="916782" cy="1428340"/>
              <a:chOff x="231900" y="729199"/>
              <a:chExt cx="1185086" cy="1846354"/>
            </a:xfrm>
          </p:grpSpPr>
          <p:sp>
            <p:nvSpPr>
              <p:cNvPr id="25" name="Google Shape;7956;p34">
                <a:extLst>
                  <a:ext uri="{FF2B5EF4-FFF2-40B4-BE49-F238E27FC236}">
                    <a16:creationId xmlns:a16="http://schemas.microsoft.com/office/drawing/2014/main" id="{E33D121B-9CA2-97B0-C219-EE0919670A3C}"/>
                  </a:ext>
                </a:extLst>
              </p:cNvPr>
              <p:cNvSpPr/>
              <p:nvPr/>
            </p:nvSpPr>
            <p:spPr>
              <a:xfrm>
                <a:off x="231900" y="729199"/>
                <a:ext cx="1185086" cy="1846354"/>
              </a:xfrm>
              <a:custGeom>
                <a:avLst/>
                <a:gdLst/>
                <a:ahLst/>
                <a:cxnLst/>
                <a:rect l="l" t="t" r="r" b="b"/>
                <a:pathLst>
                  <a:path w="21434" h="33394" extrusionOk="0">
                    <a:moveTo>
                      <a:pt x="3310" y="0"/>
                    </a:moveTo>
                    <a:cubicBezTo>
                      <a:pt x="3013" y="0"/>
                      <a:pt x="2694" y="46"/>
                      <a:pt x="2443" y="137"/>
                    </a:cubicBezTo>
                    <a:cubicBezTo>
                      <a:pt x="1963" y="274"/>
                      <a:pt x="1552" y="571"/>
                      <a:pt x="1233" y="982"/>
                    </a:cubicBezTo>
                    <a:cubicBezTo>
                      <a:pt x="1073" y="1164"/>
                      <a:pt x="982" y="1347"/>
                      <a:pt x="913" y="1461"/>
                    </a:cubicBezTo>
                    <a:cubicBezTo>
                      <a:pt x="845" y="1598"/>
                      <a:pt x="776" y="1758"/>
                      <a:pt x="708" y="1940"/>
                    </a:cubicBezTo>
                    <a:cubicBezTo>
                      <a:pt x="616" y="2214"/>
                      <a:pt x="571" y="2488"/>
                      <a:pt x="525" y="2785"/>
                    </a:cubicBezTo>
                    <a:cubicBezTo>
                      <a:pt x="457" y="3333"/>
                      <a:pt x="480" y="3858"/>
                      <a:pt x="502" y="4246"/>
                    </a:cubicBezTo>
                    <a:cubicBezTo>
                      <a:pt x="502" y="4405"/>
                      <a:pt x="502" y="4542"/>
                      <a:pt x="525" y="4679"/>
                    </a:cubicBezTo>
                    <a:cubicBezTo>
                      <a:pt x="343" y="5889"/>
                      <a:pt x="228" y="7167"/>
                      <a:pt x="183" y="8788"/>
                    </a:cubicBezTo>
                    <a:cubicBezTo>
                      <a:pt x="183" y="8811"/>
                      <a:pt x="160" y="8833"/>
                      <a:pt x="160" y="8856"/>
                    </a:cubicBezTo>
                    <a:cubicBezTo>
                      <a:pt x="160" y="8879"/>
                      <a:pt x="137" y="8902"/>
                      <a:pt x="137" y="8925"/>
                    </a:cubicBezTo>
                    <a:cubicBezTo>
                      <a:pt x="0" y="9381"/>
                      <a:pt x="46" y="9838"/>
                      <a:pt x="228" y="10271"/>
                    </a:cubicBezTo>
                    <a:lnTo>
                      <a:pt x="6072" y="23898"/>
                    </a:lnTo>
                    <a:cubicBezTo>
                      <a:pt x="6049" y="23967"/>
                      <a:pt x="6026" y="24012"/>
                      <a:pt x="6026" y="24081"/>
                    </a:cubicBezTo>
                    <a:cubicBezTo>
                      <a:pt x="5980" y="24218"/>
                      <a:pt x="5935" y="24355"/>
                      <a:pt x="5912" y="24492"/>
                    </a:cubicBezTo>
                    <a:cubicBezTo>
                      <a:pt x="5866" y="24720"/>
                      <a:pt x="5866" y="24925"/>
                      <a:pt x="5866" y="25039"/>
                    </a:cubicBezTo>
                    <a:cubicBezTo>
                      <a:pt x="5866" y="25268"/>
                      <a:pt x="5912" y="25473"/>
                      <a:pt x="5935" y="25610"/>
                    </a:cubicBezTo>
                    <a:cubicBezTo>
                      <a:pt x="6003" y="25907"/>
                      <a:pt x="6117" y="26135"/>
                      <a:pt x="6186" y="26272"/>
                    </a:cubicBezTo>
                    <a:cubicBezTo>
                      <a:pt x="6277" y="26409"/>
                      <a:pt x="6346" y="26546"/>
                      <a:pt x="6460" y="26660"/>
                    </a:cubicBezTo>
                    <a:cubicBezTo>
                      <a:pt x="6460" y="26751"/>
                      <a:pt x="6483" y="26843"/>
                      <a:pt x="6505" y="26888"/>
                    </a:cubicBezTo>
                    <a:cubicBezTo>
                      <a:pt x="6574" y="27185"/>
                      <a:pt x="6711" y="27482"/>
                      <a:pt x="6916" y="27756"/>
                    </a:cubicBezTo>
                    <a:cubicBezTo>
                      <a:pt x="7099" y="28007"/>
                      <a:pt x="7327" y="28212"/>
                      <a:pt x="7578" y="28395"/>
                    </a:cubicBezTo>
                    <a:cubicBezTo>
                      <a:pt x="7692" y="28851"/>
                      <a:pt x="7806" y="29353"/>
                      <a:pt x="7989" y="29833"/>
                    </a:cubicBezTo>
                    <a:cubicBezTo>
                      <a:pt x="8172" y="30403"/>
                      <a:pt x="8377" y="30883"/>
                      <a:pt x="8651" y="31339"/>
                    </a:cubicBezTo>
                    <a:cubicBezTo>
                      <a:pt x="8788" y="31567"/>
                      <a:pt x="8948" y="31818"/>
                      <a:pt x="9108" y="32047"/>
                    </a:cubicBezTo>
                    <a:cubicBezTo>
                      <a:pt x="9244" y="32229"/>
                      <a:pt x="9404" y="32389"/>
                      <a:pt x="9564" y="32549"/>
                    </a:cubicBezTo>
                    <a:cubicBezTo>
                      <a:pt x="9724" y="32686"/>
                      <a:pt x="9929" y="32823"/>
                      <a:pt x="10135" y="32937"/>
                    </a:cubicBezTo>
                    <a:cubicBezTo>
                      <a:pt x="10409" y="33074"/>
                      <a:pt x="10705" y="33188"/>
                      <a:pt x="11002" y="33256"/>
                    </a:cubicBezTo>
                    <a:cubicBezTo>
                      <a:pt x="11367" y="33348"/>
                      <a:pt x="11732" y="33393"/>
                      <a:pt x="12143" y="33393"/>
                    </a:cubicBezTo>
                    <a:lnTo>
                      <a:pt x="12212" y="33393"/>
                    </a:lnTo>
                    <a:cubicBezTo>
                      <a:pt x="12531" y="33393"/>
                      <a:pt x="12874" y="33348"/>
                      <a:pt x="13262" y="33302"/>
                    </a:cubicBezTo>
                    <a:cubicBezTo>
                      <a:pt x="13855" y="33211"/>
                      <a:pt x="14494" y="33051"/>
                      <a:pt x="15202" y="32823"/>
                    </a:cubicBezTo>
                    <a:cubicBezTo>
                      <a:pt x="15818" y="32640"/>
                      <a:pt x="16412" y="32389"/>
                      <a:pt x="17028" y="32092"/>
                    </a:cubicBezTo>
                    <a:cubicBezTo>
                      <a:pt x="17530" y="31841"/>
                      <a:pt x="18032" y="31545"/>
                      <a:pt x="18512" y="31248"/>
                    </a:cubicBezTo>
                    <a:cubicBezTo>
                      <a:pt x="19082" y="30883"/>
                      <a:pt x="19539" y="30495"/>
                      <a:pt x="19972" y="30107"/>
                    </a:cubicBezTo>
                    <a:cubicBezTo>
                      <a:pt x="20201" y="29878"/>
                      <a:pt x="20429" y="29627"/>
                      <a:pt x="20611" y="29376"/>
                    </a:cubicBezTo>
                    <a:cubicBezTo>
                      <a:pt x="20863" y="29057"/>
                      <a:pt x="21068" y="28691"/>
                      <a:pt x="21205" y="28372"/>
                    </a:cubicBezTo>
                    <a:cubicBezTo>
                      <a:pt x="21205" y="28349"/>
                      <a:pt x="21228" y="28303"/>
                      <a:pt x="21251" y="28281"/>
                    </a:cubicBezTo>
                    <a:cubicBezTo>
                      <a:pt x="21388" y="27938"/>
                      <a:pt x="21433" y="27596"/>
                      <a:pt x="21433" y="27231"/>
                    </a:cubicBezTo>
                    <a:cubicBezTo>
                      <a:pt x="21433" y="27002"/>
                      <a:pt x="21410" y="26774"/>
                      <a:pt x="21365" y="26569"/>
                    </a:cubicBezTo>
                    <a:cubicBezTo>
                      <a:pt x="21296" y="26272"/>
                      <a:pt x="21205" y="25998"/>
                      <a:pt x="21114" y="25747"/>
                    </a:cubicBezTo>
                    <a:cubicBezTo>
                      <a:pt x="20954" y="25245"/>
                      <a:pt x="20726" y="24765"/>
                      <a:pt x="20429" y="24263"/>
                    </a:cubicBezTo>
                    <a:cubicBezTo>
                      <a:pt x="20155" y="23784"/>
                      <a:pt x="19835" y="23327"/>
                      <a:pt x="19516" y="22894"/>
                    </a:cubicBezTo>
                    <a:cubicBezTo>
                      <a:pt x="19539" y="22711"/>
                      <a:pt x="19539" y="22506"/>
                      <a:pt x="19516" y="22323"/>
                    </a:cubicBezTo>
                    <a:cubicBezTo>
                      <a:pt x="19447" y="21958"/>
                      <a:pt x="19333" y="21616"/>
                      <a:pt x="19151" y="21319"/>
                    </a:cubicBezTo>
                    <a:cubicBezTo>
                      <a:pt x="19082" y="21228"/>
                      <a:pt x="19037" y="21136"/>
                      <a:pt x="18945" y="21045"/>
                    </a:cubicBezTo>
                    <a:cubicBezTo>
                      <a:pt x="18945" y="20954"/>
                      <a:pt x="18922" y="20885"/>
                      <a:pt x="18900" y="20794"/>
                    </a:cubicBezTo>
                    <a:cubicBezTo>
                      <a:pt x="18808" y="20429"/>
                      <a:pt x="18626" y="20086"/>
                      <a:pt x="18352" y="19790"/>
                    </a:cubicBezTo>
                    <a:cubicBezTo>
                      <a:pt x="18169" y="19561"/>
                      <a:pt x="17941" y="19356"/>
                      <a:pt x="17644" y="19196"/>
                    </a:cubicBezTo>
                    <a:cubicBezTo>
                      <a:pt x="17553" y="19128"/>
                      <a:pt x="17439" y="19082"/>
                      <a:pt x="17347" y="19036"/>
                    </a:cubicBezTo>
                    <a:lnTo>
                      <a:pt x="11504" y="5387"/>
                    </a:lnTo>
                    <a:cubicBezTo>
                      <a:pt x="11436" y="5250"/>
                      <a:pt x="11367" y="5136"/>
                      <a:pt x="11299" y="5022"/>
                    </a:cubicBezTo>
                    <a:cubicBezTo>
                      <a:pt x="11185" y="4839"/>
                      <a:pt x="11048" y="4679"/>
                      <a:pt x="10888" y="4565"/>
                    </a:cubicBezTo>
                    <a:cubicBezTo>
                      <a:pt x="10523" y="4246"/>
                      <a:pt x="10180" y="3972"/>
                      <a:pt x="9838" y="3721"/>
                    </a:cubicBezTo>
                    <a:cubicBezTo>
                      <a:pt x="9496" y="3492"/>
                      <a:pt x="9153" y="3241"/>
                      <a:pt x="8742" y="2967"/>
                    </a:cubicBezTo>
                    <a:cubicBezTo>
                      <a:pt x="8058" y="2556"/>
                      <a:pt x="7373" y="2146"/>
                      <a:pt x="6688" y="1758"/>
                    </a:cubicBezTo>
                    <a:lnTo>
                      <a:pt x="6528" y="1621"/>
                    </a:lnTo>
                    <a:cubicBezTo>
                      <a:pt x="6300" y="1392"/>
                      <a:pt x="6117" y="1233"/>
                      <a:pt x="5935" y="1096"/>
                    </a:cubicBezTo>
                    <a:cubicBezTo>
                      <a:pt x="5661" y="867"/>
                      <a:pt x="5387" y="662"/>
                      <a:pt x="5113" y="525"/>
                    </a:cubicBezTo>
                    <a:cubicBezTo>
                      <a:pt x="4953" y="434"/>
                      <a:pt x="4771" y="342"/>
                      <a:pt x="4611" y="274"/>
                    </a:cubicBezTo>
                    <a:cubicBezTo>
                      <a:pt x="4405" y="183"/>
                      <a:pt x="4200" y="114"/>
                      <a:pt x="3995" y="69"/>
                    </a:cubicBezTo>
                    <a:cubicBezTo>
                      <a:pt x="3766" y="23"/>
                      <a:pt x="3538" y="0"/>
                      <a:pt x="3310"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7957;p34">
                <a:extLst>
                  <a:ext uri="{FF2B5EF4-FFF2-40B4-BE49-F238E27FC236}">
                    <a16:creationId xmlns:a16="http://schemas.microsoft.com/office/drawing/2014/main" id="{BA777D3E-E2C9-2DC7-0B6A-F656EE184885}"/>
                  </a:ext>
                </a:extLst>
              </p:cNvPr>
              <p:cNvSpPr/>
              <p:nvPr/>
            </p:nvSpPr>
            <p:spPr>
              <a:xfrm>
                <a:off x="638231" y="1088864"/>
                <a:ext cx="478369" cy="872089"/>
              </a:xfrm>
              <a:custGeom>
                <a:avLst/>
                <a:gdLst/>
                <a:ahLst/>
                <a:cxnLst/>
                <a:rect l="l" t="t" r="r" b="b"/>
                <a:pathLst>
                  <a:path w="8652" h="15773" extrusionOk="0">
                    <a:moveTo>
                      <a:pt x="2329" y="0"/>
                    </a:moveTo>
                    <a:cubicBezTo>
                      <a:pt x="2283" y="23"/>
                      <a:pt x="2261" y="92"/>
                      <a:pt x="2283" y="160"/>
                    </a:cubicBezTo>
                    <a:lnTo>
                      <a:pt x="2283" y="183"/>
                    </a:lnTo>
                    <a:lnTo>
                      <a:pt x="2306" y="206"/>
                    </a:lnTo>
                    <a:cubicBezTo>
                      <a:pt x="2261" y="251"/>
                      <a:pt x="2238" y="274"/>
                      <a:pt x="2215" y="320"/>
                    </a:cubicBezTo>
                    <a:cubicBezTo>
                      <a:pt x="2192" y="365"/>
                      <a:pt x="2169" y="388"/>
                      <a:pt x="2147" y="411"/>
                    </a:cubicBezTo>
                    <a:lnTo>
                      <a:pt x="2124" y="434"/>
                    </a:lnTo>
                    <a:cubicBezTo>
                      <a:pt x="2055" y="502"/>
                      <a:pt x="2010" y="571"/>
                      <a:pt x="1964" y="594"/>
                    </a:cubicBezTo>
                    <a:cubicBezTo>
                      <a:pt x="1964" y="617"/>
                      <a:pt x="1941" y="617"/>
                      <a:pt x="1918" y="639"/>
                    </a:cubicBezTo>
                    <a:cubicBezTo>
                      <a:pt x="1850" y="708"/>
                      <a:pt x="1781" y="753"/>
                      <a:pt x="1690" y="799"/>
                    </a:cubicBezTo>
                    <a:cubicBezTo>
                      <a:pt x="1644" y="822"/>
                      <a:pt x="1599" y="845"/>
                      <a:pt x="1553" y="845"/>
                    </a:cubicBezTo>
                    <a:cubicBezTo>
                      <a:pt x="1507" y="868"/>
                      <a:pt x="1485" y="868"/>
                      <a:pt x="1439" y="890"/>
                    </a:cubicBezTo>
                    <a:lnTo>
                      <a:pt x="1348" y="890"/>
                    </a:lnTo>
                    <a:cubicBezTo>
                      <a:pt x="1348" y="913"/>
                      <a:pt x="1325" y="913"/>
                      <a:pt x="1302" y="913"/>
                    </a:cubicBezTo>
                    <a:lnTo>
                      <a:pt x="1119" y="913"/>
                    </a:lnTo>
                    <a:cubicBezTo>
                      <a:pt x="1051" y="913"/>
                      <a:pt x="982" y="913"/>
                      <a:pt x="891" y="890"/>
                    </a:cubicBezTo>
                    <a:lnTo>
                      <a:pt x="868" y="890"/>
                    </a:lnTo>
                    <a:cubicBezTo>
                      <a:pt x="800" y="890"/>
                      <a:pt x="709" y="868"/>
                      <a:pt x="640" y="868"/>
                    </a:cubicBezTo>
                    <a:cubicBezTo>
                      <a:pt x="572" y="845"/>
                      <a:pt x="480" y="799"/>
                      <a:pt x="412" y="753"/>
                    </a:cubicBezTo>
                    <a:cubicBezTo>
                      <a:pt x="343" y="731"/>
                      <a:pt x="298" y="708"/>
                      <a:pt x="229" y="662"/>
                    </a:cubicBezTo>
                    <a:lnTo>
                      <a:pt x="184" y="639"/>
                    </a:lnTo>
                    <a:cubicBezTo>
                      <a:pt x="161" y="617"/>
                      <a:pt x="138" y="617"/>
                      <a:pt x="115" y="594"/>
                    </a:cubicBezTo>
                    <a:cubicBezTo>
                      <a:pt x="92" y="594"/>
                      <a:pt x="92" y="617"/>
                      <a:pt x="92" y="617"/>
                    </a:cubicBezTo>
                    <a:cubicBezTo>
                      <a:pt x="47" y="639"/>
                      <a:pt x="47" y="662"/>
                      <a:pt x="24" y="685"/>
                    </a:cubicBezTo>
                    <a:cubicBezTo>
                      <a:pt x="24" y="685"/>
                      <a:pt x="24" y="708"/>
                      <a:pt x="1" y="708"/>
                    </a:cubicBezTo>
                    <a:cubicBezTo>
                      <a:pt x="1" y="731"/>
                      <a:pt x="1" y="731"/>
                      <a:pt x="1" y="753"/>
                    </a:cubicBezTo>
                    <a:lnTo>
                      <a:pt x="138" y="753"/>
                    </a:lnTo>
                    <a:cubicBezTo>
                      <a:pt x="184" y="776"/>
                      <a:pt x="206" y="822"/>
                      <a:pt x="229" y="868"/>
                    </a:cubicBezTo>
                    <a:cubicBezTo>
                      <a:pt x="252" y="913"/>
                      <a:pt x="252" y="959"/>
                      <a:pt x="229" y="1005"/>
                    </a:cubicBezTo>
                    <a:cubicBezTo>
                      <a:pt x="229" y="1005"/>
                      <a:pt x="229" y="1005"/>
                      <a:pt x="229" y="1027"/>
                    </a:cubicBezTo>
                    <a:cubicBezTo>
                      <a:pt x="229" y="1050"/>
                      <a:pt x="252" y="1073"/>
                      <a:pt x="252" y="1096"/>
                    </a:cubicBezTo>
                    <a:lnTo>
                      <a:pt x="275" y="1142"/>
                    </a:lnTo>
                    <a:lnTo>
                      <a:pt x="298" y="1210"/>
                    </a:lnTo>
                    <a:lnTo>
                      <a:pt x="389" y="1415"/>
                    </a:lnTo>
                    <a:cubicBezTo>
                      <a:pt x="435" y="1484"/>
                      <a:pt x="457" y="1552"/>
                      <a:pt x="503" y="1644"/>
                    </a:cubicBezTo>
                    <a:cubicBezTo>
                      <a:pt x="526" y="1712"/>
                      <a:pt x="572" y="1803"/>
                      <a:pt x="617" y="1895"/>
                    </a:cubicBezTo>
                    <a:cubicBezTo>
                      <a:pt x="663" y="2032"/>
                      <a:pt x="731" y="2169"/>
                      <a:pt x="777" y="2328"/>
                    </a:cubicBezTo>
                    <a:lnTo>
                      <a:pt x="823" y="2397"/>
                    </a:lnTo>
                    <a:cubicBezTo>
                      <a:pt x="823" y="2443"/>
                      <a:pt x="845" y="2465"/>
                      <a:pt x="868" y="2511"/>
                    </a:cubicBezTo>
                    <a:cubicBezTo>
                      <a:pt x="891" y="2557"/>
                      <a:pt x="914" y="2602"/>
                      <a:pt x="914" y="2648"/>
                    </a:cubicBezTo>
                    <a:cubicBezTo>
                      <a:pt x="937" y="2671"/>
                      <a:pt x="937" y="2694"/>
                      <a:pt x="960" y="2739"/>
                    </a:cubicBezTo>
                    <a:cubicBezTo>
                      <a:pt x="960" y="2739"/>
                      <a:pt x="982" y="2762"/>
                      <a:pt x="982" y="2762"/>
                    </a:cubicBezTo>
                    <a:cubicBezTo>
                      <a:pt x="1005" y="2808"/>
                      <a:pt x="1028" y="2831"/>
                      <a:pt x="1051" y="2876"/>
                    </a:cubicBezTo>
                    <a:cubicBezTo>
                      <a:pt x="1074" y="2922"/>
                      <a:pt x="1074" y="2945"/>
                      <a:pt x="1097" y="2990"/>
                    </a:cubicBezTo>
                    <a:lnTo>
                      <a:pt x="1119" y="3059"/>
                    </a:lnTo>
                    <a:cubicBezTo>
                      <a:pt x="1142" y="3082"/>
                      <a:pt x="1142" y="3127"/>
                      <a:pt x="1165" y="3173"/>
                    </a:cubicBezTo>
                    <a:lnTo>
                      <a:pt x="1256" y="3310"/>
                    </a:lnTo>
                    <a:cubicBezTo>
                      <a:pt x="1279" y="3378"/>
                      <a:pt x="1325" y="3447"/>
                      <a:pt x="1348" y="3515"/>
                    </a:cubicBezTo>
                    <a:cubicBezTo>
                      <a:pt x="1416" y="3652"/>
                      <a:pt x="1462" y="3766"/>
                      <a:pt x="1507" y="3881"/>
                    </a:cubicBezTo>
                    <a:cubicBezTo>
                      <a:pt x="1553" y="3995"/>
                      <a:pt x="1599" y="4109"/>
                      <a:pt x="1644" y="4223"/>
                    </a:cubicBezTo>
                    <a:cubicBezTo>
                      <a:pt x="1690" y="4314"/>
                      <a:pt x="1713" y="4383"/>
                      <a:pt x="1759" y="4474"/>
                    </a:cubicBezTo>
                    <a:cubicBezTo>
                      <a:pt x="1781" y="4542"/>
                      <a:pt x="1804" y="4634"/>
                      <a:pt x="1850" y="4702"/>
                    </a:cubicBezTo>
                    <a:lnTo>
                      <a:pt x="1850" y="4748"/>
                    </a:lnTo>
                    <a:cubicBezTo>
                      <a:pt x="1918" y="4908"/>
                      <a:pt x="1987" y="5067"/>
                      <a:pt x="2055" y="5227"/>
                    </a:cubicBezTo>
                    <a:cubicBezTo>
                      <a:pt x="2078" y="5273"/>
                      <a:pt x="2101" y="5341"/>
                      <a:pt x="2124" y="5410"/>
                    </a:cubicBezTo>
                    <a:cubicBezTo>
                      <a:pt x="2192" y="5524"/>
                      <a:pt x="2238" y="5661"/>
                      <a:pt x="2306" y="5798"/>
                    </a:cubicBezTo>
                    <a:lnTo>
                      <a:pt x="2329" y="5844"/>
                    </a:lnTo>
                    <a:cubicBezTo>
                      <a:pt x="2398" y="6026"/>
                      <a:pt x="2466" y="6186"/>
                      <a:pt x="2535" y="6346"/>
                    </a:cubicBezTo>
                    <a:cubicBezTo>
                      <a:pt x="2580" y="6414"/>
                      <a:pt x="2603" y="6505"/>
                      <a:pt x="2626" y="6574"/>
                    </a:cubicBezTo>
                    <a:lnTo>
                      <a:pt x="2672" y="6620"/>
                    </a:lnTo>
                    <a:lnTo>
                      <a:pt x="2694" y="6688"/>
                    </a:lnTo>
                    <a:lnTo>
                      <a:pt x="2740" y="6779"/>
                    </a:lnTo>
                    <a:cubicBezTo>
                      <a:pt x="2808" y="6916"/>
                      <a:pt x="2877" y="7030"/>
                      <a:pt x="2923" y="7167"/>
                    </a:cubicBezTo>
                    <a:cubicBezTo>
                      <a:pt x="2991" y="7304"/>
                      <a:pt x="3060" y="7441"/>
                      <a:pt x="3128" y="7601"/>
                    </a:cubicBezTo>
                    <a:cubicBezTo>
                      <a:pt x="3219" y="7761"/>
                      <a:pt x="3288" y="7943"/>
                      <a:pt x="3379" y="8126"/>
                    </a:cubicBezTo>
                    <a:lnTo>
                      <a:pt x="3402" y="8195"/>
                    </a:lnTo>
                    <a:cubicBezTo>
                      <a:pt x="3448" y="8331"/>
                      <a:pt x="3516" y="8446"/>
                      <a:pt x="3562" y="8583"/>
                    </a:cubicBezTo>
                    <a:cubicBezTo>
                      <a:pt x="3607" y="8674"/>
                      <a:pt x="3653" y="8742"/>
                      <a:pt x="3676" y="8834"/>
                    </a:cubicBezTo>
                    <a:cubicBezTo>
                      <a:pt x="3721" y="8902"/>
                      <a:pt x="3744" y="8971"/>
                      <a:pt x="3767" y="9062"/>
                    </a:cubicBezTo>
                    <a:lnTo>
                      <a:pt x="3836" y="9176"/>
                    </a:lnTo>
                    <a:cubicBezTo>
                      <a:pt x="3881" y="9290"/>
                      <a:pt x="3927" y="9427"/>
                      <a:pt x="3973" y="9541"/>
                    </a:cubicBezTo>
                    <a:cubicBezTo>
                      <a:pt x="3995" y="9587"/>
                      <a:pt x="4018" y="9633"/>
                      <a:pt x="4041" y="9701"/>
                    </a:cubicBezTo>
                    <a:lnTo>
                      <a:pt x="4064" y="9769"/>
                    </a:lnTo>
                    <a:cubicBezTo>
                      <a:pt x="4087" y="9815"/>
                      <a:pt x="4110" y="9861"/>
                      <a:pt x="4110" y="9906"/>
                    </a:cubicBezTo>
                    <a:lnTo>
                      <a:pt x="4155" y="9998"/>
                    </a:lnTo>
                    <a:lnTo>
                      <a:pt x="4201" y="10112"/>
                    </a:lnTo>
                    <a:cubicBezTo>
                      <a:pt x="4246" y="10226"/>
                      <a:pt x="4315" y="10363"/>
                      <a:pt x="4361" y="10477"/>
                    </a:cubicBezTo>
                    <a:lnTo>
                      <a:pt x="4406" y="10568"/>
                    </a:lnTo>
                    <a:cubicBezTo>
                      <a:pt x="4429" y="10614"/>
                      <a:pt x="4452" y="10682"/>
                      <a:pt x="4475" y="10728"/>
                    </a:cubicBezTo>
                    <a:lnTo>
                      <a:pt x="4520" y="10819"/>
                    </a:lnTo>
                    <a:cubicBezTo>
                      <a:pt x="4543" y="10865"/>
                      <a:pt x="4543" y="10911"/>
                      <a:pt x="4566" y="10956"/>
                    </a:cubicBezTo>
                    <a:cubicBezTo>
                      <a:pt x="4634" y="11093"/>
                      <a:pt x="4703" y="11253"/>
                      <a:pt x="4771" y="11390"/>
                    </a:cubicBezTo>
                    <a:lnTo>
                      <a:pt x="4771" y="11436"/>
                    </a:lnTo>
                    <a:cubicBezTo>
                      <a:pt x="4817" y="11504"/>
                      <a:pt x="4840" y="11595"/>
                      <a:pt x="4863" y="11687"/>
                    </a:cubicBezTo>
                    <a:cubicBezTo>
                      <a:pt x="4908" y="11778"/>
                      <a:pt x="4931" y="11847"/>
                      <a:pt x="4977" y="11938"/>
                    </a:cubicBezTo>
                    <a:cubicBezTo>
                      <a:pt x="5045" y="12098"/>
                      <a:pt x="5114" y="12257"/>
                      <a:pt x="5182" y="12394"/>
                    </a:cubicBezTo>
                    <a:cubicBezTo>
                      <a:pt x="5228" y="12486"/>
                      <a:pt x="5251" y="12577"/>
                      <a:pt x="5296" y="12691"/>
                    </a:cubicBezTo>
                    <a:cubicBezTo>
                      <a:pt x="5319" y="12760"/>
                      <a:pt x="5365" y="12828"/>
                      <a:pt x="5388" y="12897"/>
                    </a:cubicBezTo>
                    <a:cubicBezTo>
                      <a:pt x="5433" y="12988"/>
                      <a:pt x="5456" y="13056"/>
                      <a:pt x="5479" y="13125"/>
                    </a:cubicBezTo>
                    <a:cubicBezTo>
                      <a:pt x="5525" y="13216"/>
                      <a:pt x="5548" y="13307"/>
                      <a:pt x="5593" y="13399"/>
                    </a:cubicBezTo>
                    <a:cubicBezTo>
                      <a:pt x="5662" y="13536"/>
                      <a:pt x="5730" y="13673"/>
                      <a:pt x="5776" y="13810"/>
                    </a:cubicBezTo>
                    <a:cubicBezTo>
                      <a:pt x="5821" y="13901"/>
                      <a:pt x="5867" y="13992"/>
                      <a:pt x="5890" y="14083"/>
                    </a:cubicBezTo>
                    <a:cubicBezTo>
                      <a:pt x="5936" y="14152"/>
                      <a:pt x="5958" y="14220"/>
                      <a:pt x="5981" y="14312"/>
                    </a:cubicBezTo>
                    <a:cubicBezTo>
                      <a:pt x="6027" y="14403"/>
                      <a:pt x="6072" y="14471"/>
                      <a:pt x="6095" y="14563"/>
                    </a:cubicBezTo>
                    <a:cubicBezTo>
                      <a:pt x="6118" y="14654"/>
                      <a:pt x="6164" y="14723"/>
                      <a:pt x="6187" y="14791"/>
                    </a:cubicBezTo>
                    <a:lnTo>
                      <a:pt x="6278" y="14996"/>
                    </a:lnTo>
                    <a:lnTo>
                      <a:pt x="6369" y="15225"/>
                    </a:lnTo>
                    <a:cubicBezTo>
                      <a:pt x="6392" y="15270"/>
                      <a:pt x="6415" y="15316"/>
                      <a:pt x="6438" y="15362"/>
                    </a:cubicBezTo>
                    <a:lnTo>
                      <a:pt x="6438" y="15384"/>
                    </a:lnTo>
                    <a:cubicBezTo>
                      <a:pt x="6483" y="15430"/>
                      <a:pt x="6506" y="15499"/>
                      <a:pt x="6506" y="15544"/>
                    </a:cubicBezTo>
                    <a:cubicBezTo>
                      <a:pt x="6506" y="15567"/>
                      <a:pt x="6506" y="15590"/>
                      <a:pt x="6483" y="15613"/>
                    </a:cubicBezTo>
                    <a:cubicBezTo>
                      <a:pt x="6506" y="15658"/>
                      <a:pt x="6529" y="15727"/>
                      <a:pt x="6506" y="15773"/>
                    </a:cubicBezTo>
                    <a:cubicBezTo>
                      <a:pt x="6529" y="15750"/>
                      <a:pt x="6575" y="15727"/>
                      <a:pt x="6597" y="15704"/>
                    </a:cubicBezTo>
                    <a:lnTo>
                      <a:pt x="6620" y="15681"/>
                    </a:lnTo>
                    <a:lnTo>
                      <a:pt x="6666" y="15658"/>
                    </a:lnTo>
                    <a:cubicBezTo>
                      <a:pt x="6689" y="15681"/>
                      <a:pt x="6689" y="15681"/>
                      <a:pt x="6712" y="15681"/>
                    </a:cubicBezTo>
                    <a:lnTo>
                      <a:pt x="6734" y="15704"/>
                    </a:lnTo>
                    <a:lnTo>
                      <a:pt x="6780" y="15704"/>
                    </a:lnTo>
                    <a:cubicBezTo>
                      <a:pt x="6803" y="15681"/>
                      <a:pt x="6826" y="15681"/>
                      <a:pt x="6849" y="15658"/>
                    </a:cubicBezTo>
                    <a:lnTo>
                      <a:pt x="6986" y="15590"/>
                    </a:lnTo>
                    <a:lnTo>
                      <a:pt x="7100" y="15521"/>
                    </a:lnTo>
                    <a:cubicBezTo>
                      <a:pt x="7191" y="15476"/>
                      <a:pt x="7259" y="15430"/>
                      <a:pt x="7351" y="15384"/>
                    </a:cubicBezTo>
                    <a:lnTo>
                      <a:pt x="7396" y="15339"/>
                    </a:lnTo>
                    <a:lnTo>
                      <a:pt x="7442" y="15316"/>
                    </a:lnTo>
                    <a:cubicBezTo>
                      <a:pt x="7465" y="15293"/>
                      <a:pt x="7488" y="15293"/>
                      <a:pt x="7533" y="15270"/>
                    </a:cubicBezTo>
                    <a:cubicBezTo>
                      <a:pt x="7556" y="15248"/>
                      <a:pt x="7602" y="15225"/>
                      <a:pt x="7625" y="15179"/>
                    </a:cubicBezTo>
                    <a:lnTo>
                      <a:pt x="7670" y="15179"/>
                    </a:lnTo>
                    <a:cubicBezTo>
                      <a:pt x="7670" y="15156"/>
                      <a:pt x="7670" y="15156"/>
                      <a:pt x="7693" y="15156"/>
                    </a:cubicBezTo>
                    <a:lnTo>
                      <a:pt x="7762" y="15111"/>
                    </a:lnTo>
                    <a:cubicBezTo>
                      <a:pt x="7830" y="15042"/>
                      <a:pt x="7921" y="14974"/>
                      <a:pt x="7990" y="14905"/>
                    </a:cubicBezTo>
                    <a:cubicBezTo>
                      <a:pt x="8035" y="14882"/>
                      <a:pt x="8081" y="14859"/>
                      <a:pt x="8127" y="14814"/>
                    </a:cubicBezTo>
                    <a:cubicBezTo>
                      <a:pt x="8172" y="14791"/>
                      <a:pt x="8195" y="14768"/>
                      <a:pt x="8241" y="14723"/>
                    </a:cubicBezTo>
                    <a:lnTo>
                      <a:pt x="8264" y="14700"/>
                    </a:lnTo>
                    <a:cubicBezTo>
                      <a:pt x="8287" y="14654"/>
                      <a:pt x="8309" y="14631"/>
                      <a:pt x="8355" y="14608"/>
                    </a:cubicBezTo>
                    <a:lnTo>
                      <a:pt x="8401" y="14586"/>
                    </a:lnTo>
                    <a:lnTo>
                      <a:pt x="8446" y="14563"/>
                    </a:lnTo>
                    <a:cubicBezTo>
                      <a:pt x="8469" y="14540"/>
                      <a:pt x="8492" y="14517"/>
                      <a:pt x="8515" y="14494"/>
                    </a:cubicBezTo>
                    <a:cubicBezTo>
                      <a:pt x="8560" y="14449"/>
                      <a:pt x="8583" y="14403"/>
                      <a:pt x="8606" y="14357"/>
                    </a:cubicBezTo>
                    <a:cubicBezTo>
                      <a:pt x="8652" y="14266"/>
                      <a:pt x="8606" y="14175"/>
                      <a:pt x="8538" y="14129"/>
                    </a:cubicBezTo>
                    <a:lnTo>
                      <a:pt x="8515" y="14129"/>
                    </a:lnTo>
                    <a:cubicBezTo>
                      <a:pt x="8515" y="14083"/>
                      <a:pt x="8515" y="14061"/>
                      <a:pt x="8492" y="14038"/>
                    </a:cubicBezTo>
                    <a:cubicBezTo>
                      <a:pt x="8492" y="14038"/>
                      <a:pt x="8492" y="14015"/>
                      <a:pt x="8469" y="13992"/>
                    </a:cubicBezTo>
                    <a:cubicBezTo>
                      <a:pt x="8446" y="13946"/>
                      <a:pt x="8424" y="13901"/>
                      <a:pt x="8424" y="13878"/>
                    </a:cubicBezTo>
                    <a:cubicBezTo>
                      <a:pt x="8378" y="13787"/>
                      <a:pt x="8332" y="13718"/>
                      <a:pt x="8309" y="13627"/>
                    </a:cubicBezTo>
                    <a:lnTo>
                      <a:pt x="8241" y="13467"/>
                    </a:lnTo>
                    <a:cubicBezTo>
                      <a:pt x="8195" y="13376"/>
                      <a:pt x="8150" y="13262"/>
                      <a:pt x="8104" y="13148"/>
                    </a:cubicBezTo>
                    <a:cubicBezTo>
                      <a:pt x="7967" y="12805"/>
                      <a:pt x="7807" y="12486"/>
                      <a:pt x="7670" y="12143"/>
                    </a:cubicBezTo>
                    <a:cubicBezTo>
                      <a:pt x="7602" y="11984"/>
                      <a:pt x="7510" y="11824"/>
                      <a:pt x="7442" y="11641"/>
                    </a:cubicBezTo>
                    <a:cubicBezTo>
                      <a:pt x="7396" y="11504"/>
                      <a:pt x="7351" y="11367"/>
                      <a:pt x="7282" y="11253"/>
                    </a:cubicBezTo>
                    <a:lnTo>
                      <a:pt x="7237" y="11139"/>
                    </a:lnTo>
                    <a:cubicBezTo>
                      <a:pt x="7214" y="11093"/>
                      <a:pt x="7191" y="11025"/>
                      <a:pt x="7168" y="10979"/>
                    </a:cubicBezTo>
                    <a:lnTo>
                      <a:pt x="7145" y="10888"/>
                    </a:lnTo>
                    <a:cubicBezTo>
                      <a:pt x="7100" y="10842"/>
                      <a:pt x="7077" y="10774"/>
                      <a:pt x="7054" y="10705"/>
                    </a:cubicBezTo>
                    <a:lnTo>
                      <a:pt x="7008" y="10637"/>
                    </a:lnTo>
                    <a:cubicBezTo>
                      <a:pt x="6986" y="10546"/>
                      <a:pt x="6940" y="10431"/>
                      <a:pt x="6894" y="10340"/>
                    </a:cubicBezTo>
                    <a:cubicBezTo>
                      <a:pt x="6849" y="10249"/>
                      <a:pt x="6803" y="10157"/>
                      <a:pt x="6757" y="10066"/>
                    </a:cubicBezTo>
                    <a:cubicBezTo>
                      <a:pt x="6689" y="9884"/>
                      <a:pt x="6597" y="9701"/>
                      <a:pt x="6529" y="9518"/>
                    </a:cubicBezTo>
                    <a:cubicBezTo>
                      <a:pt x="6461" y="9336"/>
                      <a:pt x="6369" y="9130"/>
                      <a:pt x="6301" y="8948"/>
                    </a:cubicBezTo>
                    <a:cubicBezTo>
                      <a:pt x="6209" y="8765"/>
                      <a:pt x="6141" y="8583"/>
                      <a:pt x="6050" y="8400"/>
                    </a:cubicBezTo>
                    <a:lnTo>
                      <a:pt x="6004" y="8263"/>
                    </a:lnTo>
                    <a:cubicBezTo>
                      <a:pt x="5936" y="8126"/>
                      <a:pt x="5890" y="8012"/>
                      <a:pt x="5844" y="7875"/>
                    </a:cubicBezTo>
                    <a:cubicBezTo>
                      <a:pt x="5753" y="7692"/>
                      <a:pt x="5684" y="7510"/>
                      <a:pt x="5593" y="7327"/>
                    </a:cubicBezTo>
                    <a:cubicBezTo>
                      <a:pt x="5548" y="7213"/>
                      <a:pt x="5479" y="7076"/>
                      <a:pt x="5433" y="6962"/>
                    </a:cubicBezTo>
                    <a:lnTo>
                      <a:pt x="5365" y="6825"/>
                    </a:lnTo>
                    <a:lnTo>
                      <a:pt x="5342" y="6779"/>
                    </a:lnTo>
                    <a:cubicBezTo>
                      <a:pt x="5205" y="6414"/>
                      <a:pt x="5045" y="6072"/>
                      <a:pt x="4908" y="5707"/>
                    </a:cubicBezTo>
                    <a:cubicBezTo>
                      <a:pt x="4771" y="5341"/>
                      <a:pt x="4634" y="4999"/>
                      <a:pt x="4498" y="4634"/>
                    </a:cubicBezTo>
                    <a:cubicBezTo>
                      <a:pt x="4475" y="4565"/>
                      <a:pt x="4452" y="4497"/>
                      <a:pt x="4429" y="4451"/>
                    </a:cubicBezTo>
                    <a:cubicBezTo>
                      <a:pt x="4383" y="4337"/>
                      <a:pt x="4338" y="4223"/>
                      <a:pt x="4292" y="4109"/>
                    </a:cubicBezTo>
                    <a:cubicBezTo>
                      <a:pt x="4246" y="3972"/>
                      <a:pt x="4178" y="3835"/>
                      <a:pt x="4110" y="3675"/>
                    </a:cubicBezTo>
                    <a:lnTo>
                      <a:pt x="4064" y="3584"/>
                    </a:lnTo>
                    <a:cubicBezTo>
                      <a:pt x="4018" y="3515"/>
                      <a:pt x="3995" y="3470"/>
                      <a:pt x="3950" y="3401"/>
                    </a:cubicBezTo>
                    <a:cubicBezTo>
                      <a:pt x="3904" y="3287"/>
                      <a:pt x="3858" y="3196"/>
                      <a:pt x="3813" y="3104"/>
                    </a:cubicBezTo>
                    <a:cubicBezTo>
                      <a:pt x="3744" y="2968"/>
                      <a:pt x="3676" y="2831"/>
                      <a:pt x="3630" y="2694"/>
                    </a:cubicBezTo>
                    <a:lnTo>
                      <a:pt x="3585" y="2580"/>
                    </a:lnTo>
                    <a:cubicBezTo>
                      <a:pt x="3493" y="2420"/>
                      <a:pt x="3425" y="2237"/>
                      <a:pt x="3356" y="2077"/>
                    </a:cubicBezTo>
                    <a:cubicBezTo>
                      <a:pt x="3333" y="1986"/>
                      <a:pt x="3288" y="1895"/>
                      <a:pt x="3242" y="1803"/>
                    </a:cubicBezTo>
                    <a:cubicBezTo>
                      <a:pt x="3219" y="1735"/>
                      <a:pt x="3174" y="1644"/>
                      <a:pt x="3151" y="1575"/>
                    </a:cubicBezTo>
                    <a:cubicBezTo>
                      <a:pt x="3128" y="1507"/>
                      <a:pt x="3082" y="1438"/>
                      <a:pt x="3060" y="1370"/>
                    </a:cubicBezTo>
                    <a:lnTo>
                      <a:pt x="2991" y="1233"/>
                    </a:lnTo>
                    <a:lnTo>
                      <a:pt x="2968" y="1142"/>
                    </a:lnTo>
                    <a:cubicBezTo>
                      <a:pt x="2945" y="1096"/>
                      <a:pt x="2923" y="1073"/>
                      <a:pt x="2923" y="1027"/>
                    </a:cubicBezTo>
                    <a:cubicBezTo>
                      <a:pt x="2900" y="982"/>
                      <a:pt x="2877" y="913"/>
                      <a:pt x="2831" y="868"/>
                    </a:cubicBezTo>
                    <a:lnTo>
                      <a:pt x="2831" y="822"/>
                    </a:lnTo>
                    <a:cubicBezTo>
                      <a:pt x="2786" y="776"/>
                      <a:pt x="2763" y="708"/>
                      <a:pt x="2740" y="639"/>
                    </a:cubicBezTo>
                    <a:cubicBezTo>
                      <a:pt x="2694" y="594"/>
                      <a:pt x="2672" y="525"/>
                      <a:pt x="2649" y="457"/>
                    </a:cubicBezTo>
                    <a:cubicBezTo>
                      <a:pt x="2603" y="365"/>
                      <a:pt x="2557" y="251"/>
                      <a:pt x="2512" y="137"/>
                    </a:cubicBezTo>
                    <a:lnTo>
                      <a:pt x="2489" y="69"/>
                    </a:lnTo>
                    <a:cubicBezTo>
                      <a:pt x="2466" y="23"/>
                      <a:pt x="2420" y="0"/>
                      <a:pt x="2375" y="0"/>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7958;p34">
                <a:extLst>
                  <a:ext uri="{FF2B5EF4-FFF2-40B4-BE49-F238E27FC236}">
                    <a16:creationId xmlns:a16="http://schemas.microsoft.com/office/drawing/2014/main" id="{9DF1298D-CF29-1444-2F21-1852AAD5D325}"/>
                  </a:ext>
                </a:extLst>
              </p:cNvPr>
              <p:cNvSpPr/>
              <p:nvPr/>
            </p:nvSpPr>
            <p:spPr>
              <a:xfrm>
                <a:off x="356802" y="1199888"/>
                <a:ext cx="464491" cy="872144"/>
              </a:xfrm>
              <a:custGeom>
                <a:avLst/>
                <a:gdLst/>
                <a:ahLst/>
                <a:cxnLst/>
                <a:rect l="l" t="t" r="r" b="b"/>
                <a:pathLst>
                  <a:path w="8401" h="15774" extrusionOk="0">
                    <a:moveTo>
                      <a:pt x="2010" y="1"/>
                    </a:moveTo>
                    <a:cubicBezTo>
                      <a:pt x="1964" y="1"/>
                      <a:pt x="1918" y="24"/>
                      <a:pt x="1895" y="47"/>
                    </a:cubicBezTo>
                    <a:cubicBezTo>
                      <a:pt x="1895" y="69"/>
                      <a:pt x="1873" y="69"/>
                      <a:pt x="1873" y="92"/>
                    </a:cubicBezTo>
                    <a:lnTo>
                      <a:pt x="1873" y="138"/>
                    </a:lnTo>
                    <a:lnTo>
                      <a:pt x="1873" y="183"/>
                    </a:lnTo>
                    <a:cubicBezTo>
                      <a:pt x="1895" y="229"/>
                      <a:pt x="1895" y="275"/>
                      <a:pt x="1895" y="320"/>
                    </a:cubicBezTo>
                    <a:lnTo>
                      <a:pt x="1918" y="320"/>
                    </a:lnTo>
                    <a:cubicBezTo>
                      <a:pt x="1918" y="343"/>
                      <a:pt x="1918" y="343"/>
                      <a:pt x="1941" y="343"/>
                    </a:cubicBezTo>
                    <a:cubicBezTo>
                      <a:pt x="1918" y="343"/>
                      <a:pt x="1918" y="366"/>
                      <a:pt x="1895" y="366"/>
                    </a:cubicBezTo>
                    <a:cubicBezTo>
                      <a:pt x="1895" y="457"/>
                      <a:pt x="1895" y="549"/>
                      <a:pt x="1873" y="640"/>
                    </a:cubicBezTo>
                    <a:cubicBezTo>
                      <a:pt x="1850" y="708"/>
                      <a:pt x="1827" y="800"/>
                      <a:pt x="1781" y="891"/>
                    </a:cubicBezTo>
                    <a:cubicBezTo>
                      <a:pt x="1758" y="937"/>
                      <a:pt x="1713" y="1005"/>
                      <a:pt x="1644" y="1096"/>
                    </a:cubicBezTo>
                    <a:cubicBezTo>
                      <a:pt x="1576" y="1188"/>
                      <a:pt x="1462" y="1302"/>
                      <a:pt x="1302" y="1370"/>
                    </a:cubicBezTo>
                    <a:cubicBezTo>
                      <a:pt x="1165" y="1416"/>
                      <a:pt x="1005" y="1462"/>
                      <a:pt x="823" y="1462"/>
                    </a:cubicBezTo>
                    <a:lnTo>
                      <a:pt x="731" y="1462"/>
                    </a:lnTo>
                    <a:cubicBezTo>
                      <a:pt x="686" y="1439"/>
                      <a:pt x="663" y="1439"/>
                      <a:pt x="594" y="1439"/>
                    </a:cubicBezTo>
                    <a:cubicBezTo>
                      <a:pt x="572" y="1439"/>
                      <a:pt x="526" y="1439"/>
                      <a:pt x="503" y="1416"/>
                    </a:cubicBezTo>
                    <a:cubicBezTo>
                      <a:pt x="457" y="1393"/>
                      <a:pt x="389" y="1370"/>
                      <a:pt x="343" y="1348"/>
                    </a:cubicBezTo>
                    <a:lnTo>
                      <a:pt x="275" y="1302"/>
                    </a:lnTo>
                    <a:lnTo>
                      <a:pt x="252" y="1279"/>
                    </a:lnTo>
                    <a:cubicBezTo>
                      <a:pt x="206" y="1279"/>
                      <a:pt x="161" y="1256"/>
                      <a:pt x="138" y="1233"/>
                    </a:cubicBezTo>
                    <a:cubicBezTo>
                      <a:pt x="69" y="1233"/>
                      <a:pt x="24" y="1279"/>
                      <a:pt x="1" y="1325"/>
                    </a:cubicBezTo>
                    <a:cubicBezTo>
                      <a:pt x="1" y="1370"/>
                      <a:pt x="1" y="1393"/>
                      <a:pt x="1" y="1416"/>
                    </a:cubicBezTo>
                    <a:cubicBezTo>
                      <a:pt x="1" y="1439"/>
                      <a:pt x="1" y="1439"/>
                      <a:pt x="24" y="1462"/>
                    </a:cubicBezTo>
                    <a:lnTo>
                      <a:pt x="47" y="1530"/>
                    </a:lnTo>
                    <a:cubicBezTo>
                      <a:pt x="47" y="1553"/>
                      <a:pt x="69" y="1599"/>
                      <a:pt x="92" y="1644"/>
                    </a:cubicBezTo>
                    <a:cubicBezTo>
                      <a:pt x="138" y="1713"/>
                      <a:pt x="161" y="1804"/>
                      <a:pt x="184" y="1895"/>
                    </a:cubicBezTo>
                    <a:lnTo>
                      <a:pt x="229" y="1964"/>
                    </a:lnTo>
                    <a:cubicBezTo>
                      <a:pt x="229" y="2032"/>
                      <a:pt x="252" y="2101"/>
                      <a:pt x="275" y="2146"/>
                    </a:cubicBezTo>
                    <a:cubicBezTo>
                      <a:pt x="320" y="2238"/>
                      <a:pt x="343" y="2306"/>
                      <a:pt x="389" y="2398"/>
                    </a:cubicBezTo>
                    <a:cubicBezTo>
                      <a:pt x="412" y="2489"/>
                      <a:pt x="457" y="2603"/>
                      <a:pt x="503" y="2694"/>
                    </a:cubicBezTo>
                    <a:cubicBezTo>
                      <a:pt x="549" y="2763"/>
                      <a:pt x="572" y="2808"/>
                      <a:pt x="594" y="2877"/>
                    </a:cubicBezTo>
                    <a:cubicBezTo>
                      <a:pt x="663" y="3037"/>
                      <a:pt x="731" y="3196"/>
                      <a:pt x="800" y="3356"/>
                    </a:cubicBezTo>
                    <a:lnTo>
                      <a:pt x="845" y="3447"/>
                    </a:lnTo>
                    <a:cubicBezTo>
                      <a:pt x="868" y="3493"/>
                      <a:pt x="891" y="3562"/>
                      <a:pt x="891" y="3607"/>
                    </a:cubicBezTo>
                    <a:cubicBezTo>
                      <a:pt x="914" y="3653"/>
                      <a:pt x="937" y="3699"/>
                      <a:pt x="960" y="3744"/>
                    </a:cubicBezTo>
                    <a:cubicBezTo>
                      <a:pt x="960" y="3790"/>
                      <a:pt x="982" y="3836"/>
                      <a:pt x="1005" y="3881"/>
                    </a:cubicBezTo>
                    <a:lnTo>
                      <a:pt x="1028" y="3927"/>
                    </a:lnTo>
                    <a:cubicBezTo>
                      <a:pt x="1051" y="3995"/>
                      <a:pt x="1074" y="4064"/>
                      <a:pt x="1097" y="4132"/>
                    </a:cubicBezTo>
                    <a:cubicBezTo>
                      <a:pt x="1142" y="4201"/>
                      <a:pt x="1165" y="4292"/>
                      <a:pt x="1211" y="4383"/>
                    </a:cubicBezTo>
                    <a:cubicBezTo>
                      <a:pt x="1256" y="4475"/>
                      <a:pt x="1302" y="4589"/>
                      <a:pt x="1348" y="4703"/>
                    </a:cubicBezTo>
                    <a:cubicBezTo>
                      <a:pt x="1393" y="4749"/>
                      <a:pt x="1416" y="4817"/>
                      <a:pt x="1439" y="4885"/>
                    </a:cubicBezTo>
                    <a:cubicBezTo>
                      <a:pt x="1462" y="4954"/>
                      <a:pt x="1507" y="5000"/>
                      <a:pt x="1530" y="5068"/>
                    </a:cubicBezTo>
                    <a:cubicBezTo>
                      <a:pt x="1576" y="5182"/>
                      <a:pt x="1622" y="5274"/>
                      <a:pt x="1667" y="5388"/>
                    </a:cubicBezTo>
                    <a:lnTo>
                      <a:pt x="1713" y="5502"/>
                    </a:lnTo>
                    <a:lnTo>
                      <a:pt x="1781" y="5616"/>
                    </a:lnTo>
                    <a:cubicBezTo>
                      <a:pt x="1804" y="5662"/>
                      <a:pt x="1804" y="5730"/>
                      <a:pt x="1827" y="5776"/>
                    </a:cubicBezTo>
                    <a:lnTo>
                      <a:pt x="1873" y="5890"/>
                    </a:lnTo>
                    <a:cubicBezTo>
                      <a:pt x="1941" y="6050"/>
                      <a:pt x="2010" y="6209"/>
                      <a:pt x="2101" y="6369"/>
                    </a:cubicBezTo>
                    <a:cubicBezTo>
                      <a:pt x="2146" y="6506"/>
                      <a:pt x="2192" y="6620"/>
                      <a:pt x="2238" y="6734"/>
                    </a:cubicBezTo>
                    <a:lnTo>
                      <a:pt x="2306" y="6917"/>
                    </a:lnTo>
                    <a:cubicBezTo>
                      <a:pt x="2375" y="7077"/>
                      <a:pt x="2443" y="7214"/>
                      <a:pt x="2512" y="7373"/>
                    </a:cubicBezTo>
                    <a:lnTo>
                      <a:pt x="2535" y="7396"/>
                    </a:lnTo>
                    <a:cubicBezTo>
                      <a:pt x="2603" y="7579"/>
                      <a:pt x="2671" y="7739"/>
                      <a:pt x="2740" y="7921"/>
                    </a:cubicBezTo>
                    <a:cubicBezTo>
                      <a:pt x="2786" y="8013"/>
                      <a:pt x="2831" y="8104"/>
                      <a:pt x="2877" y="8195"/>
                    </a:cubicBezTo>
                    <a:cubicBezTo>
                      <a:pt x="2900" y="8241"/>
                      <a:pt x="2923" y="8286"/>
                      <a:pt x="2945" y="8332"/>
                    </a:cubicBezTo>
                    <a:lnTo>
                      <a:pt x="2991" y="8469"/>
                    </a:lnTo>
                    <a:lnTo>
                      <a:pt x="3128" y="8789"/>
                    </a:lnTo>
                    <a:lnTo>
                      <a:pt x="3219" y="8971"/>
                    </a:lnTo>
                    <a:lnTo>
                      <a:pt x="3242" y="9063"/>
                    </a:lnTo>
                    <a:cubicBezTo>
                      <a:pt x="3265" y="9108"/>
                      <a:pt x="3311" y="9177"/>
                      <a:pt x="3333" y="9245"/>
                    </a:cubicBezTo>
                    <a:cubicBezTo>
                      <a:pt x="3356" y="9314"/>
                      <a:pt x="3379" y="9382"/>
                      <a:pt x="3402" y="9428"/>
                    </a:cubicBezTo>
                    <a:lnTo>
                      <a:pt x="3448" y="9519"/>
                    </a:lnTo>
                    <a:cubicBezTo>
                      <a:pt x="3470" y="9610"/>
                      <a:pt x="3516" y="9702"/>
                      <a:pt x="3562" y="9793"/>
                    </a:cubicBezTo>
                    <a:cubicBezTo>
                      <a:pt x="3584" y="9839"/>
                      <a:pt x="3607" y="9907"/>
                      <a:pt x="3630" y="9953"/>
                    </a:cubicBezTo>
                    <a:lnTo>
                      <a:pt x="3676" y="10067"/>
                    </a:lnTo>
                    <a:cubicBezTo>
                      <a:pt x="3744" y="10272"/>
                      <a:pt x="3836" y="10455"/>
                      <a:pt x="3904" y="10592"/>
                    </a:cubicBezTo>
                    <a:cubicBezTo>
                      <a:pt x="3950" y="10660"/>
                      <a:pt x="3973" y="10729"/>
                      <a:pt x="4018" y="10820"/>
                    </a:cubicBezTo>
                    <a:cubicBezTo>
                      <a:pt x="4064" y="10911"/>
                      <a:pt x="4109" y="11003"/>
                      <a:pt x="4155" y="11094"/>
                    </a:cubicBezTo>
                    <a:cubicBezTo>
                      <a:pt x="4201" y="11208"/>
                      <a:pt x="4246" y="11322"/>
                      <a:pt x="4315" y="11436"/>
                    </a:cubicBezTo>
                    <a:lnTo>
                      <a:pt x="4383" y="11619"/>
                    </a:lnTo>
                    <a:cubicBezTo>
                      <a:pt x="4429" y="11710"/>
                      <a:pt x="4475" y="11824"/>
                      <a:pt x="4498" y="11916"/>
                    </a:cubicBezTo>
                    <a:cubicBezTo>
                      <a:pt x="4543" y="11984"/>
                      <a:pt x="4566" y="12075"/>
                      <a:pt x="4612" y="12144"/>
                    </a:cubicBezTo>
                    <a:cubicBezTo>
                      <a:pt x="4634" y="12235"/>
                      <a:pt x="4680" y="12304"/>
                      <a:pt x="4703" y="12395"/>
                    </a:cubicBezTo>
                    <a:lnTo>
                      <a:pt x="4726" y="12418"/>
                    </a:lnTo>
                    <a:cubicBezTo>
                      <a:pt x="4749" y="12486"/>
                      <a:pt x="4771" y="12555"/>
                      <a:pt x="4794" y="12623"/>
                    </a:cubicBezTo>
                    <a:lnTo>
                      <a:pt x="4817" y="12692"/>
                    </a:lnTo>
                    <a:cubicBezTo>
                      <a:pt x="4863" y="12783"/>
                      <a:pt x="4931" y="12897"/>
                      <a:pt x="4977" y="13011"/>
                    </a:cubicBezTo>
                    <a:cubicBezTo>
                      <a:pt x="5000" y="13080"/>
                      <a:pt x="5045" y="13148"/>
                      <a:pt x="5068" y="13217"/>
                    </a:cubicBezTo>
                    <a:lnTo>
                      <a:pt x="5091" y="13262"/>
                    </a:lnTo>
                    <a:cubicBezTo>
                      <a:pt x="5228" y="13559"/>
                      <a:pt x="5365" y="13879"/>
                      <a:pt x="5502" y="14175"/>
                    </a:cubicBezTo>
                    <a:lnTo>
                      <a:pt x="5593" y="14426"/>
                    </a:lnTo>
                    <a:lnTo>
                      <a:pt x="5707" y="14678"/>
                    </a:lnTo>
                    <a:cubicBezTo>
                      <a:pt x="5730" y="14746"/>
                      <a:pt x="5776" y="14814"/>
                      <a:pt x="5799" y="14906"/>
                    </a:cubicBezTo>
                    <a:cubicBezTo>
                      <a:pt x="5821" y="14974"/>
                      <a:pt x="5867" y="15066"/>
                      <a:pt x="5913" y="15157"/>
                    </a:cubicBezTo>
                    <a:lnTo>
                      <a:pt x="5935" y="15271"/>
                    </a:lnTo>
                    <a:cubicBezTo>
                      <a:pt x="5981" y="15362"/>
                      <a:pt x="6027" y="15476"/>
                      <a:pt x="6072" y="15568"/>
                    </a:cubicBezTo>
                    <a:cubicBezTo>
                      <a:pt x="6095" y="15636"/>
                      <a:pt x="6141" y="15705"/>
                      <a:pt x="6209" y="15727"/>
                    </a:cubicBezTo>
                    <a:cubicBezTo>
                      <a:pt x="6232" y="15750"/>
                      <a:pt x="6255" y="15750"/>
                      <a:pt x="6278" y="15773"/>
                    </a:cubicBezTo>
                    <a:lnTo>
                      <a:pt x="6324" y="15773"/>
                    </a:lnTo>
                    <a:cubicBezTo>
                      <a:pt x="6392" y="15750"/>
                      <a:pt x="6460" y="15750"/>
                      <a:pt x="6529" y="15750"/>
                    </a:cubicBezTo>
                    <a:cubicBezTo>
                      <a:pt x="6575" y="15727"/>
                      <a:pt x="6620" y="15727"/>
                      <a:pt x="6666" y="15727"/>
                    </a:cubicBezTo>
                    <a:cubicBezTo>
                      <a:pt x="6712" y="15705"/>
                      <a:pt x="6780" y="15705"/>
                      <a:pt x="6826" y="15682"/>
                    </a:cubicBezTo>
                    <a:lnTo>
                      <a:pt x="6894" y="15682"/>
                    </a:lnTo>
                    <a:lnTo>
                      <a:pt x="6940" y="15659"/>
                    </a:lnTo>
                    <a:cubicBezTo>
                      <a:pt x="6985" y="15659"/>
                      <a:pt x="7031" y="15636"/>
                      <a:pt x="7077" y="15636"/>
                    </a:cubicBezTo>
                    <a:lnTo>
                      <a:pt x="7191" y="15613"/>
                    </a:lnTo>
                    <a:cubicBezTo>
                      <a:pt x="7237" y="15591"/>
                      <a:pt x="7282" y="15591"/>
                      <a:pt x="7328" y="15568"/>
                    </a:cubicBezTo>
                    <a:lnTo>
                      <a:pt x="7442" y="15522"/>
                    </a:lnTo>
                    <a:lnTo>
                      <a:pt x="7579" y="15499"/>
                    </a:lnTo>
                    <a:cubicBezTo>
                      <a:pt x="7670" y="15454"/>
                      <a:pt x="7784" y="15408"/>
                      <a:pt x="7898" y="15385"/>
                    </a:cubicBezTo>
                    <a:cubicBezTo>
                      <a:pt x="7944" y="15362"/>
                      <a:pt x="8013" y="15339"/>
                      <a:pt x="8058" y="15317"/>
                    </a:cubicBezTo>
                    <a:cubicBezTo>
                      <a:pt x="8150" y="15294"/>
                      <a:pt x="8241" y="15248"/>
                      <a:pt x="8309" y="15225"/>
                    </a:cubicBezTo>
                    <a:cubicBezTo>
                      <a:pt x="8355" y="15202"/>
                      <a:pt x="8378" y="15202"/>
                      <a:pt x="8401" y="15180"/>
                    </a:cubicBezTo>
                    <a:cubicBezTo>
                      <a:pt x="8378" y="15157"/>
                      <a:pt x="8355" y="15134"/>
                      <a:pt x="8332" y="15111"/>
                    </a:cubicBezTo>
                    <a:cubicBezTo>
                      <a:pt x="8309" y="15066"/>
                      <a:pt x="8287" y="14997"/>
                      <a:pt x="8264" y="14929"/>
                    </a:cubicBezTo>
                    <a:lnTo>
                      <a:pt x="8264" y="14906"/>
                    </a:lnTo>
                    <a:cubicBezTo>
                      <a:pt x="8241" y="14860"/>
                      <a:pt x="8218" y="14814"/>
                      <a:pt x="8172" y="14746"/>
                    </a:cubicBezTo>
                    <a:cubicBezTo>
                      <a:pt x="8081" y="14541"/>
                      <a:pt x="7990" y="14312"/>
                      <a:pt x="7898" y="14084"/>
                    </a:cubicBezTo>
                    <a:lnTo>
                      <a:pt x="7853" y="13970"/>
                    </a:lnTo>
                    <a:lnTo>
                      <a:pt x="7784" y="13810"/>
                    </a:lnTo>
                    <a:cubicBezTo>
                      <a:pt x="7739" y="13696"/>
                      <a:pt x="7693" y="13582"/>
                      <a:pt x="7647" y="13468"/>
                    </a:cubicBezTo>
                    <a:cubicBezTo>
                      <a:pt x="7579" y="13308"/>
                      <a:pt x="7510" y="13148"/>
                      <a:pt x="7442" y="12988"/>
                    </a:cubicBezTo>
                    <a:lnTo>
                      <a:pt x="7373" y="12851"/>
                    </a:lnTo>
                    <a:cubicBezTo>
                      <a:pt x="7328" y="12760"/>
                      <a:pt x="7259" y="12646"/>
                      <a:pt x="7214" y="12532"/>
                    </a:cubicBezTo>
                    <a:lnTo>
                      <a:pt x="7145" y="12372"/>
                    </a:lnTo>
                    <a:cubicBezTo>
                      <a:pt x="7100" y="12281"/>
                      <a:pt x="7054" y="12167"/>
                      <a:pt x="7008" y="12075"/>
                    </a:cubicBezTo>
                    <a:cubicBezTo>
                      <a:pt x="6940" y="11938"/>
                      <a:pt x="6894" y="11824"/>
                      <a:pt x="6826" y="11687"/>
                    </a:cubicBezTo>
                    <a:cubicBezTo>
                      <a:pt x="6734" y="11505"/>
                      <a:pt x="6666" y="11322"/>
                      <a:pt x="6575" y="11140"/>
                    </a:cubicBezTo>
                    <a:cubicBezTo>
                      <a:pt x="6506" y="10957"/>
                      <a:pt x="6438" y="10797"/>
                      <a:pt x="6369" y="10637"/>
                    </a:cubicBezTo>
                    <a:cubicBezTo>
                      <a:pt x="6346" y="10569"/>
                      <a:pt x="6301" y="10478"/>
                      <a:pt x="6278" y="10409"/>
                    </a:cubicBezTo>
                    <a:cubicBezTo>
                      <a:pt x="6232" y="10318"/>
                      <a:pt x="6187" y="10249"/>
                      <a:pt x="6164" y="10158"/>
                    </a:cubicBezTo>
                    <a:cubicBezTo>
                      <a:pt x="6072" y="9953"/>
                      <a:pt x="5981" y="9724"/>
                      <a:pt x="5890" y="9519"/>
                    </a:cubicBezTo>
                    <a:cubicBezTo>
                      <a:pt x="5844" y="9405"/>
                      <a:pt x="5799" y="9268"/>
                      <a:pt x="5753" y="9154"/>
                    </a:cubicBezTo>
                    <a:cubicBezTo>
                      <a:pt x="5684" y="8971"/>
                      <a:pt x="5593" y="8811"/>
                      <a:pt x="5525" y="8629"/>
                    </a:cubicBezTo>
                    <a:lnTo>
                      <a:pt x="5502" y="8583"/>
                    </a:lnTo>
                    <a:cubicBezTo>
                      <a:pt x="5433" y="8423"/>
                      <a:pt x="5365" y="8264"/>
                      <a:pt x="5296" y="8104"/>
                    </a:cubicBezTo>
                    <a:cubicBezTo>
                      <a:pt x="5228" y="7944"/>
                      <a:pt x="5159" y="7761"/>
                      <a:pt x="5068" y="7579"/>
                    </a:cubicBezTo>
                    <a:lnTo>
                      <a:pt x="4977" y="7373"/>
                    </a:lnTo>
                    <a:cubicBezTo>
                      <a:pt x="4931" y="7259"/>
                      <a:pt x="4886" y="7168"/>
                      <a:pt x="4840" y="7054"/>
                    </a:cubicBezTo>
                    <a:lnTo>
                      <a:pt x="4794" y="6963"/>
                    </a:lnTo>
                    <a:cubicBezTo>
                      <a:pt x="4771" y="6917"/>
                      <a:pt x="4749" y="6848"/>
                      <a:pt x="4726" y="6780"/>
                    </a:cubicBezTo>
                    <a:lnTo>
                      <a:pt x="4680" y="6689"/>
                    </a:lnTo>
                    <a:cubicBezTo>
                      <a:pt x="4657" y="6643"/>
                      <a:pt x="4634" y="6597"/>
                      <a:pt x="4612" y="6552"/>
                    </a:cubicBezTo>
                    <a:cubicBezTo>
                      <a:pt x="4589" y="6483"/>
                      <a:pt x="4566" y="6415"/>
                      <a:pt x="4543" y="6346"/>
                    </a:cubicBezTo>
                    <a:cubicBezTo>
                      <a:pt x="4498" y="6255"/>
                      <a:pt x="4452" y="6164"/>
                      <a:pt x="4406" y="6072"/>
                    </a:cubicBezTo>
                    <a:cubicBezTo>
                      <a:pt x="4338" y="5890"/>
                      <a:pt x="4269" y="5730"/>
                      <a:pt x="4178" y="5547"/>
                    </a:cubicBezTo>
                    <a:cubicBezTo>
                      <a:pt x="4109" y="5410"/>
                      <a:pt x="4064" y="5274"/>
                      <a:pt x="3995" y="5137"/>
                    </a:cubicBezTo>
                    <a:lnTo>
                      <a:pt x="3973" y="5045"/>
                    </a:lnTo>
                    <a:cubicBezTo>
                      <a:pt x="3904" y="4908"/>
                      <a:pt x="3836" y="4771"/>
                      <a:pt x="3790" y="4612"/>
                    </a:cubicBezTo>
                    <a:lnTo>
                      <a:pt x="3744" y="4543"/>
                    </a:lnTo>
                    <a:lnTo>
                      <a:pt x="3676" y="4360"/>
                    </a:lnTo>
                    <a:cubicBezTo>
                      <a:pt x="3630" y="4246"/>
                      <a:pt x="3584" y="4155"/>
                      <a:pt x="3539" y="4041"/>
                    </a:cubicBezTo>
                    <a:cubicBezTo>
                      <a:pt x="3470" y="3881"/>
                      <a:pt x="3402" y="3721"/>
                      <a:pt x="3356" y="3562"/>
                    </a:cubicBezTo>
                    <a:cubicBezTo>
                      <a:pt x="3333" y="3516"/>
                      <a:pt x="3311" y="3470"/>
                      <a:pt x="3288" y="3402"/>
                    </a:cubicBezTo>
                    <a:lnTo>
                      <a:pt x="3242" y="3311"/>
                    </a:lnTo>
                    <a:cubicBezTo>
                      <a:pt x="3219" y="3265"/>
                      <a:pt x="3196" y="3219"/>
                      <a:pt x="3196" y="3174"/>
                    </a:cubicBezTo>
                    <a:lnTo>
                      <a:pt x="3151" y="3059"/>
                    </a:lnTo>
                    <a:cubicBezTo>
                      <a:pt x="3082" y="2900"/>
                      <a:pt x="3014" y="2740"/>
                      <a:pt x="2923" y="2580"/>
                    </a:cubicBezTo>
                    <a:cubicBezTo>
                      <a:pt x="2877" y="2466"/>
                      <a:pt x="2831" y="2352"/>
                      <a:pt x="2786" y="2238"/>
                    </a:cubicBezTo>
                    <a:lnTo>
                      <a:pt x="2717" y="2101"/>
                    </a:lnTo>
                    <a:lnTo>
                      <a:pt x="2671" y="1964"/>
                    </a:lnTo>
                    <a:lnTo>
                      <a:pt x="2557" y="1690"/>
                    </a:lnTo>
                    <a:cubicBezTo>
                      <a:pt x="2512" y="1599"/>
                      <a:pt x="2489" y="1530"/>
                      <a:pt x="2443" y="1462"/>
                    </a:cubicBezTo>
                    <a:cubicBezTo>
                      <a:pt x="2420" y="1393"/>
                      <a:pt x="2398" y="1348"/>
                      <a:pt x="2375" y="1302"/>
                    </a:cubicBezTo>
                    <a:lnTo>
                      <a:pt x="2352" y="1233"/>
                    </a:lnTo>
                    <a:lnTo>
                      <a:pt x="2329" y="1188"/>
                    </a:lnTo>
                    <a:cubicBezTo>
                      <a:pt x="2306" y="1119"/>
                      <a:pt x="2283" y="1074"/>
                      <a:pt x="2261" y="1005"/>
                    </a:cubicBezTo>
                    <a:cubicBezTo>
                      <a:pt x="2261" y="960"/>
                      <a:pt x="2238" y="914"/>
                      <a:pt x="2215" y="868"/>
                    </a:cubicBezTo>
                    <a:lnTo>
                      <a:pt x="2192" y="800"/>
                    </a:lnTo>
                    <a:cubicBezTo>
                      <a:pt x="2169" y="708"/>
                      <a:pt x="2146" y="640"/>
                      <a:pt x="2101" y="549"/>
                    </a:cubicBezTo>
                    <a:lnTo>
                      <a:pt x="2078" y="480"/>
                    </a:lnTo>
                    <a:cubicBezTo>
                      <a:pt x="2078" y="412"/>
                      <a:pt x="2055" y="343"/>
                      <a:pt x="2010" y="275"/>
                    </a:cubicBezTo>
                    <a:cubicBezTo>
                      <a:pt x="2010" y="275"/>
                      <a:pt x="1987" y="252"/>
                      <a:pt x="1987" y="229"/>
                    </a:cubicBezTo>
                    <a:cubicBezTo>
                      <a:pt x="1941" y="183"/>
                      <a:pt x="1964" y="115"/>
                      <a:pt x="2010" y="92"/>
                    </a:cubicBezTo>
                    <a:cubicBezTo>
                      <a:pt x="2010" y="69"/>
                      <a:pt x="2032" y="69"/>
                      <a:pt x="2055" y="69"/>
                    </a:cubicBezTo>
                    <a:cubicBezTo>
                      <a:pt x="2101" y="69"/>
                      <a:pt x="2124" y="92"/>
                      <a:pt x="2124" y="115"/>
                    </a:cubicBezTo>
                    <a:cubicBezTo>
                      <a:pt x="2146" y="92"/>
                      <a:pt x="2146" y="92"/>
                      <a:pt x="2169" y="92"/>
                    </a:cubicBezTo>
                    <a:lnTo>
                      <a:pt x="2192" y="92"/>
                    </a:lnTo>
                    <a:cubicBezTo>
                      <a:pt x="2192" y="92"/>
                      <a:pt x="2169" y="92"/>
                      <a:pt x="2146" y="69"/>
                    </a:cubicBezTo>
                    <a:cubicBezTo>
                      <a:pt x="2124" y="69"/>
                      <a:pt x="2078" y="47"/>
                      <a:pt x="2055" y="24"/>
                    </a:cubicBezTo>
                    <a:cubicBezTo>
                      <a:pt x="2032" y="1"/>
                      <a:pt x="2032" y="1"/>
                      <a:pt x="2010"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7959;p34">
                <a:extLst>
                  <a:ext uri="{FF2B5EF4-FFF2-40B4-BE49-F238E27FC236}">
                    <a16:creationId xmlns:a16="http://schemas.microsoft.com/office/drawing/2014/main" id="{4BBF92C8-34E0-4427-3087-268CC97B8CF2}"/>
                  </a:ext>
                </a:extLst>
              </p:cNvPr>
              <p:cNvSpPr/>
              <p:nvPr/>
            </p:nvSpPr>
            <p:spPr>
              <a:xfrm>
                <a:off x="669802" y="1878857"/>
                <a:ext cx="533880" cy="349654"/>
              </a:xfrm>
              <a:custGeom>
                <a:avLst/>
                <a:gdLst/>
                <a:ahLst/>
                <a:cxnLst/>
                <a:rect l="l" t="t" r="r" b="b"/>
                <a:pathLst>
                  <a:path w="9656" h="6324" extrusionOk="0">
                    <a:moveTo>
                      <a:pt x="8332" y="1"/>
                    </a:moveTo>
                    <a:cubicBezTo>
                      <a:pt x="8286" y="1"/>
                      <a:pt x="8263" y="24"/>
                      <a:pt x="8218" y="47"/>
                    </a:cubicBezTo>
                    <a:cubicBezTo>
                      <a:pt x="8172" y="69"/>
                      <a:pt x="8104" y="115"/>
                      <a:pt x="8058" y="161"/>
                    </a:cubicBezTo>
                    <a:lnTo>
                      <a:pt x="8035" y="183"/>
                    </a:lnTo>
                    <a:lnTo>
                      <a:pt x="7967" y="229"/>
                    </a:lnTo>
                    <a:cubicBezTo>
                      <a:pt x="7898" y="298"/>
                      <a:pt x="7830" y="343"/>
                      <a:pt x="7784" y="389"/>
                    </a:cubicBezTo>
                    <a:cubicBezTo>
                      <a:pt x="7716" y="435"/>
                      <a:pt x="7670" y="480"/>
                      <a:pt x="7601" y="503"/>
                    </a:cubicBezTo>
                    <a:lnTo>
                      <a:pt x="7579" y="526"/>
                    </a:lnTo>
                    <a:cubicBezTo>
                      <a:pt x="7533" y="549"/>
                      <a:pt x="7464" y="594"/>
                      <a:pt x="7419" y="617"/>
                    </a:cubicBezTo>
                    <a:cubicBezTo>
                      <a:pt x="7350" y="686"/>
                      <a:pt x="7259" y="754"/>
                      <a:pt x="7191" y="823"/>
                    </a:cubicBezTo>
                    <a:lnTo>
                      <a:pt x="7122" y="868"/>
                    </a:lnTo>
                    <a:cubicBezTo>
                      <a:pt x="7099" y="868"/>
                      <a:pt x="7099" y="868"/>
                      <a:pt x="7099" y="891"/>
                    </a:cubicBezTo>
                    <a:lnTo>
                      <a:pt x="7054" y="891"/>
                    </a:lnTo>
                    <a:cubicBezTo>
                      <a:pt x="7031" y="937"/>
                      <a:pt x="6985" y="960"/>
                      <a:pt x="6962" y="982"/>
                    </a:cubicBezTo>
                    <a:cubicBezTo>
                      <a:pt x="6917" y="1005"/>
                      <a:pt x="6894" y="1005"/>
                      <a:pt x="6871" y="1028"/>
                    </a:cubicBezTo>
                    <a:lnTo>
                      <a:pt x="6825" y="1051"/>
                    </a:lnTo>
                    <a:lnTo>
                      <a:pt x="6780" y="1096"/>
                    </a:lnTo>
                    <a:cubicBezTo>
                      <a:pt x="6688" y="1142"/>
                      <a:pt x="6620" y="1188"/>
                      <a:pt x="6551" y="1233"/>
                    </a:cubicBezTo>
                    <a:lnTo>
                      <a:pt x="6415" y="1302"/>
                    </a:lnTo>
                    <a:lnTo>
                      <a:pt x="6278" y="1370"/>
                    </a:lnTo>
                    <a:cubicBezTo>
                      <a:pt x="6232" y="1393"/>
                      <a:pt x="6163" y="1439"/>
                      <a:pt x="6095" y="1485"/>
                    </a:cubicBezTo>
                    <a:lnTo>
                      <a:pt x="6026" y="1530"/>
                    </a:lnTo>
                    <a:cubicBezTo>
                      <a:pt x="5890" y="1621"/>
                      <a:pt x="5707" y="1736"/>
                      <a:pt x="5524" y="1827"/>
                    </a:cubicBezTo>
                    <a:cubicBezTo>
                      <a:pt x="5342" y="1918"/>
                      <a:pt x="5182" y="1987"/>
                      <a:pt x="4999" y="2078"/>
                    </a:cubicBezTo>
                    <a:lnTo>
                      <a:pt x="4954" y="2101"/>
                    </a:lnTo>
                    <a:lnTo>
                      <a:pt x="4908" y="2101"/>
                    </a:lnTo>
                    <a:lnTo>
                      <a:pt x="4862" y="2124"/>
                    </a:lnTo>
                    <a:lnTo>
                      <a:pt x="4794" y="2169"/>
                    </a:lnTo>
                    <a:lnTo>
                      <a:pt x="4771" y="2169"/>
                    </a:lnTo>
                    <a:lnTo>
                      <a:pt x="4748" y="2192"/>
                    </a:lnTo>
                    <a:cubicBezTo>
                      <a:pt x="4680" y="2215"/>
                      <a:pt x="4611" y="2261"/>
                      <a:pt x="4543" y="2283"/>
                    </a:cubicBezTo>
                    <a:cubicBezTo>
                      <a:pt x="4497" y="2306"/>
                      <a:pt x="4474" y="2329"/>
                      <a:pt x="4429" y="2329"/>
                    </a:cubicBezTo>
                    <a:cubicBezTo>
                      <a:pt x="4383" y="2352"/>
                      <a:pt x="4337" y="2375"/>
                      <a:pt x="4292" y="2375"/>
                    </a:cubicBezTo>
                    <a:cubicBezTo>
                      <a:pt x="4246" y="2420"/>
                      <a:pt x="4178" y="2443"/>
                      <a:pt x="4109" y="2466"/>
                    </a:cubicBezTo>
                    <a:cubicBezTo>
                      <a:pt x="4041" y="2489"/>
                      <a:pt x="3972" y="2512"/>
                      <a:pt x="3904" y="2557"/>
                    </a:cubicBezTo>
                    <a:cubicBezTo>
                      <a:pt x="3858" y="2557"/>
                      <a:pt x="3812" y="2580"/>
                      <a:pt x="3767" y="2603"/>
                    </a:cubicBezTo>
                    <a:lnTo>
                      <a:pt x="3698" y="2649"/>
                    </a:lnTo>
                    <a:cubicBezTo>
                      <a:pt x="3607" y="2694"/>
                      <a:pt x="3516" y="2717"/>
                      <a:pt x="3424" y="2740"/>
                    </a:cubicBezTo>
                    <a:cubicBezTo>
                      <a:pt x="3333" y="2763"/>
                      <a:pt x="3265" y="2786"/>
                      <a:pt x="3196" y="2831"/>
                    </a:cubicBezTo>
                    <a:lnTo>
                      <a:pt x="3128" y="2854"/>
                    </a:lnTo>
                    <a:cubicBezTo>
                      <a:pt x="3082" y="2877"/>
                      <a:pt x="3036" y="2900"/>
                      <a:pt x="2991" y="2922"/>
                    </a:cubicBezTo>
                    <a:cubicBezTo>
                      <a:pt x="2968" y="2922"/>
                      <a:pt x="2922" y="2945"/>
                      <a:pt x="2877" y="2945"/>
                    </a:cubicBezTo>
                    <a:lnTo>
                      <a:pt x="2831" y="2945"/>
                    </a:lnTo>
                    <a:cubicBezTo>
                      <a:pt x="2808" y="2922"/>
                      <a:pt x="2785" y="2922"/>
                      <a:pt x="2740" y="2900"/>
                    </a:cubicBezTo>
                    <a:cubicBezTo>
                      <a:pt x="2717" y="2922"/>
                      <a:pt x="2694" y="2922"/>
                      <a:pt x="2648" y="2945"/>
                    </a:cubicBezTo>
                    <a:cubicBezTo>
                      <a:pt x="2580" y="2968"/>
                      <a:pt x="2489" y="3014"/>
                      <a:pt x="2397" y="3037"/>
                    </a:cubicBezTo>
                    <a:cubicBezTo>
                      <a:pt x="2352" y="3059"/>
                      <a:pt x="2283" y="3082"/>
                      <a:pt x="2237" y="3105"/>
                    </a:cubicBezTo>
                    <a:cubicBezTo>
                      <a:pt x="2123" y="3128"/>
                      <a:pt x="2009" y="3174"/>
                      <a:pt x="1918" y="3219"/>
                    </a:cubicBezTo>
                    <a:lnTo>
                      <a:pt x="1781" y="3242"/>
                    </a:lnTo>
                    <a:lnTo>
                      <a:pt x="1667" y="3288"/>
                    </a:lnTo>
                    <a:cubicBezTo>
                      <a:pt x="1621" y="3311"/>
                      <a:pt x="1576" y="3311"/>
                      <a:pt x="1530" y="3333"/>
                    </a:cubicBezTo>
                    <a:lnTo>
                      <a:pt x="1416" y="3356"/>
                    </a:lnTo>
                    <a:cubicBezTo>
                      <a:pt x="1370" y="3356"/>
                      <a:pt x="1324" y="3379"/>
                      <a:pt x="1279" y="3379"/>
                    </a:cubicBezTo>
                    <a:lnTo>
                      <a:pt x="1233" y="3402"/>
                    </a:lnTo>
                    <a:lnTo>
                      <a:pt x="1165" y="3402"/>
                    </a:lnTo>
                    <a:cubicBezTo>
                      <a:pt x="1119" y="3425"/>
                      <a:pt x="1051" y="3425"/>
                      <a:pt x="1005" y="3447"/>
                    </a:cubicBezTo>
                    <a:cubicBezTo>
                      <a:pt x="959" y="3447"/>
                      <a:pt x="914" y="3447"/>
                      <a:pt x="891" y="3470"/>
                    </a:cubicBezTo>
                    <a:lnTo>
                      <a:pt x="868" y="3470"/>
                    </a:lnTo>
                    <a:cubicBezTo>
                      <a:pt x="799" y="3470"/>
                      <a:pt x="731" y="3470"/>
                      <a:pt x="663" y="3493"/>
                    </a:cubicBezTo>
                    <a:lnTo>
                      <a:pt x="457" y="3493"/>
                    </a:lnTo>
                    <a:cubicBezTo>
                      <a:pt x="457" y="3447"/>
                      <a:pt x="434" y="3425"/>
                      <a:pt x="411" y="3402"/>
                    </a:cubicBezTo>
                    <a:lnTo>
                      <a:pt x="366" y="3402"/>
                    </a:lnTo>
                    <a:cubicBezTo>
                      <a:pt x="343" y="3402"/>
                      <a:pt x="343" y="3402"/>
                      <a:pt x="320" y="3425"/>
                    </a:cubicBezTo>
                    <a:cubicBezTo>
                      <a:pt x="297" y="3425"/>
                      <a:pt x="297" y="3447"/>
                      <a:pt x="274" y="3470"/>
                    </a:cubicBezTo>
                    <a:cubicBezTo>
                      <a:pt x="274" y="3470"/>
                      <a:pt x="252" y="3493"/>
                      <a:pt x="229" y="3493"/>
                    </a:cubicBezTo>
                    <a:cubicBezTo>
                      <a:pt x="206" y="3539"/>
                      <a:pt x="183" y="3562"/>
                      <a:pt x="160" y="3607"/>
                    </a:cubicBezTo>
                    <a:cubicBezTo>
                      <a:pt x="160" y="3607"/>
                      <a:pt x="138" y="3630"/>
                      <a:pt x="138" y="3653"/>
                    </a:cubicBezTo>
                    <a:lnTo>
                      <a:pt x="115" y="3721"/>
                    </a:lnTo>
                    <a:lnTo>
                      <a:pt x="92" y="3790"/>
                    </a:lnTo>
                    <a:lnTo>
                      <a:pt x="69" y="3813"/>
                    </a:lnTo>
                    <a:lnTo>
                      <a:pt x="92" y="3813"/>
                    </a:lnTo>
                    <a:cubicBezTo>
                      <a:pt x="69" y="3858"/>
                      <a:pt x="46" y="3881"/>
                      <a:pt x="23" y="3927"/>
                    </a:cubicBezTo>
                    <a:cubicBezTo>
                      <a:pt x="23" y="3972"/>
                      <a:pt x="23" y="4018"/>
                      <a:pt x="23" y="4041"/>
                    </a:cubicBezTo>
                    <a:lnTo>
                      <a:pt x="1" y="4064"/>
                    </a:lnTo>
                    <a:cubicBezTo>
                      <a:pt x="1" y="4132"/>
                      <a:pt x="1" y="4178"/>
                      <a:pt x="1" y="4224"/>
                    </a:cubicBezTo>
                    <a:cubicBezTo>
                      <a:pt x="1" y="4292"/>
                      <a:pt x="1" y="4360"/>
                      <a:pt x="23" y="4429"/>
                    </a:cubicBezTo>
                    <a:cubicBezTo>
                      <a:pt x="46" y="4543"/>
                      <a:pt x="115" y="4657"/>
                      <a:pt x="229" y="4749"/>
                    </a:cubicBezTo>
                    <a:cubicBezTo>
                      <a:pt x="252" y="4794"/>
                      <a:pt x="297" y="4817"/>
                      <a:pt x="320" y="4863"/>
                    </a:cubicBezTo>
                    <a:cubicBezTo>
                      <a:pt x="366" y="4885"/>
                      <a:pt x="411" y="4908"/>
                      <a:pt x="457" y="4954"/>
                    </a:cubicBezTo>
                    <a:lnTo>
                      <a:pt x="480" y="4977"/>
                    </a:lnTo>
                    <a:cubicBezTo>
                      <a:pt x="503" y="5000"/>
                      <a:pt x="526" y="5000"/>
                      <a:pt x="526" y="5022"/>
                    </a:cubicBezTo>
                    <a:cubicBezTo>
                      <a:pt x="548" y="5022"/>
                      <a:pt x="548" y="5022"/>
                      <a:pt x="548" y="5045"/>
                    </a:cubicBezTo>
                    <a:lnTo>
                      <a:pt x="571" y="5068"/>
                    </a:lnTo>
                    <a:cubicBezTo>
                      <a:pt x="548" y="5091"/>
                      <a:pt x="548" y="5137"/>
                      <a:pt x="548" y="5159"/>
                    </a:cubicBezTo>
                    <a:cubicBezTo>
                      <a:pt x="548" y="5205"/>
                      <a:pt x="526" y="5228"/>
                      <a:pt x="526" y="5251"/>
                    </a:cubicBezTo>
                    <a:cubicBezTo>
                      <a:pt x="526" y="5273"/>
                      <a:pt x="526" y="5296"/>
                      <a:pt x="526" y="5319"/>
                    </a:cubicBezTo>
                    <a:cubicBezTo>
                      <a:pt x="526" y="5342"/>
                      <a:pt x="526" y="5388"/>
                      <a:pt x="503" y="5410"/>
                    </a:cubicBezTo>
                    <a:cubicBezTo>
                      <a:pt x="503" y="5502"/>
                      <a:pt x="503" y="5570"/>
                      <a:pt x="526" y="5662"/>
                    </a:cubicBezTo>
                    <a:cubicBezTo>
                      <a:pt x="548" y="5707"/>
                      <a:pt x="571" y="5776"/>
                      <a:pt x="617" y="5844"/>
                    </a:cubicBezTo>
                    <a:cubicBezTo>
                      <a:pt x="663" y="5935"/>
                      <a:pt x="754" y="6004"/>
                      <a:pt x="822" y="6050"/>
                    </a:cubicBezTo>
                    <a:cubicBezTo>
                      <a:pt x="891" y="6095"/>
                      <a:pt x="959" y="6118"/>
                      <a:pt x="1028" y="6164"/>
                    </a:cubicBezTo>
                    <a:cubicBezTo>
                      <a:pt x="1119" y="6187"/>
                      <a:pt x="1210" y="6232"/>
                      <a:pt x="1302" y="6255"/>
                    </a:cubicBezTo>
                    <a:cubicBezTo>
                      <a:pt x="1347" y="6278"/>
                      <a:pt x="1393" y="6278"/>
                      <a:pt x="1461" y="6278"/>
                    </a:cubicBezTo>
                    <a:cubicBezTo>
                      <a:pt x="1461" y="6278"/>
                      <a:pt x="1461" y="6278"/>
                      <a:pt x="1461" y="6255"/>
                    </a:cubicBezTo>
                    <a:cubicBezTo>
                      <a:pt x="1484" y="6209"/>
                      <a:pt x="1530" y="6187"/>
                      <a:pt x="1576" y="6164"/>
                    </a:cubicBezTo>
                    <a:lnTo>
                      <a:pt x="1621" y="6164"/>
                    </a:lnTo>
                    <a:cubicBezTo>
                      <a:pt x="1667" y="6164"/>
                      <a:pt x="1690" y="6164"/>
                      <a:pt x="1712" y="6187"/>
                    </a:cubicBezTo>
                    <a:cubicBezTo>
                      <a:pt x="1758" y="6209"/>
                      <a:pt x="1781" y="6255"/>
                      <a:pt x="1804" y="6278"/>
                    </a:cubicBezTo>
                    <a:lnTo>
                      <a:pt x="1827" y="6323"/>
                    </a:lnTo>
                    <a:lnTo>
                      <a:pt x="1849" y="6323"/>
                    </a:lnTo>
                    <a:cubicBezTo>
                      <a:pt x="1895" y="6323"/>
                      <a:pt x="1964" y="6323"/>
                      <a:pt x="2009" y="6301"/>
                    </a:cubicBezTo>
                    <a:cubicBezTo>
                      <a:pt x="2101" y="6301"/>
                      <a:pt x="2169" y="6278"/>
                      <a:pt x="2237" y="6278"/>
                    </a:cubicBezTo>
                    <a:lnTo>
                      <a:pt x="2283" y="6255"/>
                    </a:lnTo>
                    <a:cubicBezTo>
                      <a:pt x="2374" y="6232"/>
                      <a:pt x="2443" y="6232"/>
                      <a:pt x="2534" y="6209"/>
                    </a:cubicBezTo>
                    <a:lnTo>
                      <a:pt x="2648" y="6209"/>
                    </a:lnTo>
                    <a:cubicBezTo>
                      <a:pt x="2740" y="6187"/>
                      <a:pt x="2854" y="6164"/>
                      <a:pt x="2945" y="6141"/>
                    </a:cubicBezTo>
                    <a:cubicBezTo>
                      <a:pt x="3059" y="6141"/>
                      <a:pt x="3150" y="6118"/>
                      <a:pt x="3242" y="6095"/>
                    </a:cubicBezTo>
                    <a:lnTo>
                      <a:pt x="3379" y="6050"/>
                    </a:lnTo>
                    <a:cubicBezTo>
                      <a:pt x="3539" y="6027"/>
                      <a:pt x="3675" y="5981"/>
                      <a:pt x="3812" y="5935"/>
                    </a:cubicBezTo>
                    <a:lnTo>
                      <a:pt x="3904" y="5913"/>
                    </a:lnTo>
                    <a:cubicBezTo>
                      <a:pt x="3995" y="5890"/>
                      <a:pt x="4086" y="5844"/>
                      <a:pt x="4155" y="5821"/>
                    </a:cubicBezTo>
                    <a:lnTo>
                      <a:pt x="4200" y="5821"/>
                    </a:lnTo>
                    <a:cubicBezTo>
                      <a:pt x="4223" y="5798"/>
                      <a:pt x="4269" y="5798"/>
                      <a:pt x="4292" y="5776"/>
                    </a:cubicBezTo>
                    <a:lnTo>
                      <a:pt x="4337" y="5776"/>
                    </a:lnTo>
                    <a:cubicBezTo>
                      <a:pt x="4360" y="5753"/>
                      <a:pt x="4383" y="5753"/>
                      <a:pt x="4406" y="5753"/>
                    </a:cubicBezTo>
                    <a:cubicBezTo>
                      <a:pt x="4520" y="5707"/>
                      <a:pt x="4611" y="5684"/>
                      <a:pt x="4725" y="5639"/>
                    </a:cubicBezTo>
                    <a:lnTo>
                      <a:pt x="4908" y="5570"/>
                    </a:lnTo>
                    <a:cubicBezTo>
                      <a:pt x="5068" y="5525"/>
                      <a:pt x="5205" y="5479"/>
                      <a:pt x="5365" y="5410"/>
                    </a:cubicBezTo>
                    <a:lnTo>
                      <a:pt x="5387" y="5388"/>
                    </a:lnTo>
                    <a:cubicBezTo>
                      <a:pt x="5570" y="5319"/>
                      <a:pt x="5730" y="5251"/>
                      <a:pt x="5912" y="5159"/>
                    </a:cubicBezTo>
                    <a:cubicBezTo>
                      <a:pt x="6095" y="5091"/>
                      <a:pt x="6255" y="5000"/>
                      <a:pt x="6437" y="4908"/>
                    </a:cubicBezTo>
                    <a:cubicBezTo>
                      <a:pt x="6597" y="4840"/>
                      <a:pt x="6734" y="4749"/>
                      <a:pt x="6848" y="4680"/>
                    </a:cubicBezTo>
                    <a:lnTo>
                      <a:pt x="7191" y="4497"/>
                    </a:lnTo>
                    <a:lnTo>
                      <a:pt x="7305" y="4406"/>
                    </a:lnTo>
                    <a:cubicBezTo>
                      <a:pt x="7601" y="4246"/>
                      <a:pt x="7875" y="4064"/>
                      <a:pt x="8149" y="3858"/>
                    </a:cubicBezTo>
                    <a:cubicBezTo>
                      <a:pt x="8218" y="3790"/>
                      <a:pt x="8286" y="3744"/>
                      <a:pt x="8355" y="3676"/>
                    </a:cubicBezTo>
                    <a:cubicBezTo>
                      <a:pt x="8400" y="3653"/>
                      <a:pt x="8423" y="3630"/>
                      <a:pt x="8446" y="3584"/>
                    </a:cubicBezTo>
                    <a:lnTo>
                      <a:pt x="8492" y="3562"/>
                    </a:lnTo>
                    <a:cubicBezTo>
                      <a:pt x="8514" y="3539"/>
                      <a:pt x="8537" y="3516"/>
                      <a:pt x="8560" y="3493"/>
                    </a:cubicBezTo>
                    <a:lnTo>
                      <a:pt x="8606" y="3470"/>
                    </a:lnTo>
                    <a:cubicBezTo>
                      <a:pt x="8697" y="3379"/>
                      <a:pt x="8788" y="3265"/>
                      <a:pt x="8880" y="3174"/>
                    </a:cubicBezTo>
                    <a:cubicBezTo>
                      <a:pt x="8948" y="3082"/>
                      <a:pt x="9017" y="3014"/>
                      <a:pt x="9085" y="2922"/>
                    </a:cubicBezTo>
                    <a:cubicBezTo>
                      <a:pt x="9131" y="2877"/>
                      <a:pt x="9176" y="2831"/>
                      <a:pt x="9199" y="2786"/>
                    </a:cubicBezTo>
                    <a:cubicBezTo>
                      <a:pt x="9222" y="2763"/>
                      <a:pt x="9245" y="2740"/>
                      <a:pt x="9245" y="2740"/>
                    </a:cubicBezTo>
                    <a:cubicBezTo>
                      <a:pt x="9268" y="2717"/>
                      <a:pt x="9290" y="2694"/>
                      <a:pt x="9336" y="2671"/>
                    </a:cubicBezTo>
                    <a:cubicBezTo>
                      <a:pt x="9359" y="2649"/>
                      <a:pt x="9382" y="2626"/>
                      <a:pt x="9427" y="2626"/>
                    </a:cubicBezTo>
                    <a:cubicBezTo>
                      <a:pt x="9496" y="2512"/>
                      <a:pt x="9564" y="2398"/>
                      <a:pt x="9587" y="2283"/>
                    </a:cubicBezTo>
                    <a:cubicBezTo>
                      <a:pt x="9610" y="2238"/>
                      <a:pt x="9633" y="2169"/>
                      <a:pt x="9633" y="2124"/>
                    </a:cubicBezTo>
                    <a:cubicBezTo>
                      <a:pt x="9656" y="2078"/>
                      <a:pt x="9656" y="2032"/>
                      <a:pt x="9656" y="1987"/>
                    </a:cubicBezTo>
                    <a:cubicBezTo>
                      <a:pt x="9656" y="1964"/>
                      <a:pt x="9656" y="1918"/>
                      <a:pt x="9656" y="1873"/>
                    </a:cubicBezTo>
                    <a:lnTo>
                      <a:pt x="9656" y="1827"/>
                    </a:lnTo>
                    <a:cubicBezTo>
                      <a:pt x="9633" y="1758"/>
                      <a:pt x="9633" y="1690"/>
                      <a:pt x="9587" y="1621"/>
                    </a:cubicBezTo>
                    <a:cubicBezTo>
                      <a:pt x="9587" y="1576"/>
                      <a:pt x="9564" y="1553"/>
                      <a:pt x="9542" y="1507"/>
                    </a:cubicBezTo>
                    <a:cubicBezTo>
                      <a:pt x="9496" y="1462"/>
                      <a:pt x="9473" y="1416"/>
                      <a:pt x="9427" y="1393"/>
                    </a:cubicBezTo>
                    <a:cubicBezTo>
                      <a:pt x="9427" y="1370"/>
                      <a:pt x="9405" y="1348"/>
                      <a:pt x="9382" y="1325"/>
                    </a:cubicBezTo>
                    <a:cubicBezTo>
                      <a:pt x="9313" y="1279"/>
                      <a:pt x="9245" y="1233"/>
                      <a:pt x="9154" y="1188"/>
                    </a:cubicBezTo>
                    <a:cubicBezTo>
                      <a:pt x="9108" y="1188"/>
                      <a:pt x="9062" y="1165"/>
                      <a:pt x="9017" y="1165"/>
                    </a:cubicBezTo>
                    <a:lnTo>
                      <a:pt x="8971" y="1142"/>
                    </a:lnTo>
                    <a:lnTo>
                      <a:pt x="8971" y="1119"/>
                    </a:lnTo>
                    <a:lnTo>
                      <a:pt x="8971" y="1096"/>
                    </a:lnTo>
                    <a:cubicBezTo>
                      <a:pt x="8971" y="1096"/>
                      <a:pt x="8971" y="1074"/>
                      <a:pt x="8971" y="1074"/>
                    </a:cubicBezTo>
                    <a:lnTo>
                      <a:pt x="8994" y="1005"/>
                    </a:lnTo>
                    <a:lnTo>
                      <a:pt x="8994" y="937"/>
                    </a:lnTo>
                    <a:cubicBezTo>
                      <a:pt x="8994" y="914"/>
                      <a:pt x="9017" y="891"/>
                      <a:pt x="9017" y="868"/>
                    </a:cubicBezTo>
                    <a:cubicBezTo>
                      <a:pt x="9017" y="823"/>
                      <a:pt x="9017" y="800"/>
                      <a:pt x="9017" y="777"/>
                    </a:cubicBezTo>
                    <a:cubicBezTo>
                      <a:pt x="9017" y="731"/>
                      <a:pt x="9017" y="686"/>
                      <a:pt x="9017" y="663"/>
                    </a:cubicBezTo>
                    <a:cubicBezTo>
                      <a:pt x="9017" y="594"/>
                      <a:pt x="8994" y="526"/>
                      <a:pt x="8971" y="435"/>
                    </a:cubicBezTo>
                    <a:cubicBezTo>
                      <a:pt x="8948" y="389"/>
                      <a:pt x="8925" y="320"/>
                      <a:pt x="8902" y="275"/>
                    </a:cubicBezTo>
                    <a:cubicBezTo>
                      <a:pt x="8880" y="252"/>
                      <a:pt x="8834" y="206"/>
                      <a:pt x="8811" y="183"/>
                    </a:cubicBezTo>
                    <a:cubicBezTo>
                      <a:pt x="8788" y="161"/>
                      <a:pt x="8766" y="138"/>
                      <a:pt x="8743" y="115"/>
                    </a:cubicBezTo>
                    <a:cubicBezTo>
                      <a:pt x="8629" y="47"/>
                      <a:pt x="8560" y="24"/>
                      <a:pt x="8469"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7960;p34">
                <a:extLst>
                  <a:ext uri="{FF2B5EF4-FFF2-40B4-BE49-F238E27FC236}">
                    <a16:creationId xmlns:a16="http://schemas.microsoft.com/office/drawing/2014/main" id="{5B50BB42-73BD-8380-131B-6CBA2F449DD1}"/>
                  </a:ext>
                </a:extLst>
              </p:cNvPr>
              <p:cNvSpPr/>
              <p:nvPr/>
            </p:nvSpPr>
            <p:spPr>
              <a:xfrm>
                <a:off x="749310" y="2023995"/>
                <a:ext cx="557876" cy="444310"/>
              </a:xfrm>
              <a:custGeom>
                <a:avLst/>
                <a:gdLst/>
                <a:ahLst/>
                <a:cxnLst/>
                <a:rect l="l" t="t" r="r" b="b"/>
                <a:pathLst>
                  <a:path w="10090" h="8036" extrusionOk="0">
                    <a:moveTo>
                      <a:pt x="8012" y="1"/>
                    </a:moveTo>
                    <a:cubicBezTo>
                      <a:pt x="7967" y="1"/>
                      <a:pt x="7921" y="24"/>
                      <a:pt x="7898" y="46"/>
                    </a:cubicBezTo>
                    <a:cubicBezTo>
                      <a:pt x="7852" y="69"/>
                      <a:pt x="7830" y="92"/>
                      <a:pt x="7807" y="115"/>
                    </a:cubicBezTo>
                    <a:cubicBezTo>
                      <a:pt x="7807" y="138"/>
                      <a:pt x="7784" y="138"/>
                      <a:pt x="7761" y="161"/>
                    </a:cubicBezTo>
                    <a:cubicBezTo>
                      <a:pt x="7738" y="206"/>
                      <a:pt x="7693" y="252"/>
                      <a:pt x="7647" y="297"/>
                    </a:cubicBezTo>
                    <a:cubicBezTo>
                      <a:pt x="7579" y="389"/>
                      <a:pt x="7510" y="457"/>
                      <a:pt x="7442" y="549"/>
                    </a:cubicBezTo>
                    <a:cubicBezTo>
                      <a:pt x="7350" y="640"/>
                      <a:pt x="7259" y="754"/>
                      <a:pt x="7168" y="845"/>
                    </a:cubicBezTo>
                    <a:lnTo>
                      <a:pt x="7122" y="868"/>
                    </a:lnTo>
                    <a:cubicBezTo>
                      <a:pt x="7099" y="891"/>
                      <a:pt x="7076" y="914"/>
                      <a:pt x="7054" y="937"/>
                    </a:cubicBezTo>
                    <a:lnTo>
                      <a:pt x="7008" y="959"/>
                    </a:lnTo>
                    <a:cubicBezTo>
                      <a:pt x="6985" y="1005"/>
                      <a:pt x="6962" y="1028"/>
                      <a:pt x="6917" y="1051"/>
                    </a:cubicBezTo>
                    <a:cubicBezTo>
                      <a:pt x="6848" y="1119"/>
                      <a:pt x="6780" y="1165"/>
                      <a:pt x="6711" y="1233"/>
                    </a:cubicBezTo>
                    <a:cubicBezTo>
                      <a:pt x="6437" y="1439"/>
                      <a:pt x="6163" y="1621"/>
                      <a:pt x="5867" y="1781"/>
                    </a:cubicBezTo>
                    <a:lnTo>
                      <a:pt x="5753" y="1872"/>
                    </a:lnTo>
                    <a:lnTo>
                      <a:pt x="5410" y="2055"/>
                    </a:lnTo>
                    <a:cubicBezTo>
                      <a:pt x="5296" y="2124"/>
                      <a:pt x="5159" y="2215"/>
                      <a:pt x="4999" y="2283"/>
                    </a:cubicBezTo>
                    <a:cubicBezTo>
                      <a:pt x="4817" y="2375"/>
                      <a:pt x="4657" y="2466"/>
                      <a:pt x="4474" y="2534"/>
                    </a:cubicBezTo>
                    <a:cubicBezTo>
                      <a:pt x="4292" y="2626"/>
                      <a:pt x="4132" y="2694"/>
                      <a:pt x="3949" y="2763"/>
                    </a:cubicBezTo>
                    <a:lnTo>
                      <a:pt x="3927" y="2785"/>
                    </a:lnTo>
                    <a:cubicBezTo>
                      <a:pt x="3767" y="2854"/>
                      <a:pt x="3630" y="2900"/>
                      <a:pt x="3470" y="2945"/>
                    </a:cubicBezTo>
                    <a:lnTo>
                      <a:pt x="3287" y="3014"/>
                    </a:lnTo>
                    <a:cubicBezTo>
                      <a:pt x="3173" y="3059"/>
                      <a:pt x="3082" y="3082"/>
                      <a:pt x="2968" y="3128"/>
                    </a:cubicBezTo>
                    <a:cubicBezTo>
                      <a:pt x="2945" y="3128"/>
                      <a:pt x="2922" y="3128"/>
                      <a:pt x="2899" y="3151"/>
                    </a:cubicBezTo>
                    <a:lnTo>
                      <a:pt x="2854" y="3151"/>
                    </a:lnTo>
                    <a:cubicBezTo>
                      <a:pt x="2831" y="3173"/>
                      <a:pt x="2785" y="3173"/>
                      <a:pt x="2762" y="3196"/>
                    </a:cubicBezTo>
                    <a:lnTo>
                      <a:pt x="2717" y="3196"/>
                    </a:lnTo>
                    <a:cubicBezTo>
                      <a:pt x="2648" y="3219"/>
                      <a:pt x="2557" y="3265"/>
                      <a:pt x="2466" y="3288"/>
                    </a:cubicBezTo>
                    <a:lnTo>
                      <a:pt x="2374" y="3310"/>
                    </a:lnTo>
                    <a:cubicBezTo>
                      <a:pt x="2237" y="3356"/>
                      <a:pt x="2101" y="3402"/>
                      <a:pt x="1941" y="3425"/>
                    </a:cubicBezTo>
                    <a:lnTo>
                      <a:pt x="1804" y="3470"/>
                    </a:lnTo>
                    <a:cubicBezTo>
                      <a:pt x="1712" y="3493"/>
                      <a:pt x="1621" y="3516"/>
                      <a:pt x="1507" y="3516"/>
                    </a:cubicBezTo>
                    <a:cubicBezTo>
                      <a:pt x="1416" y="3539"/>
                      <a:pt x="1302" y="3562"/>
                      <a:pt x="1210" y="3584"/>
                    </a:cubicBezTo>
                    <a:lnTo>
                      <a:pt x="1096" y="3584"/>
                    </a:lnTo>
                    <a:cubicBezTo>
                      <a:pt x="1005" y="3607"/>
                      <a:pt x="936" y="3607"/>
                      <a:pt x="845" y="3630"/>
                    </a:cubicBezTo>
                    <a:lnTo>
                      <a:pt x="799" y="3653"/>
                    </a:lnTo>
                    <a:cubicBezTo>
                      <a:pt x="708" y="3653"/>
                      <a:pt x="617" y="3676"/>
                      <a:pt x="526" y="3698"/>
                    </a:cubicBezTo>
                    <a:lnTo>
                      <a:pt x="389" y="3698"/>
                    </a:lnTo>
                    <a:lnTo>
                      <a:pt x="366" y="3653"/>
                    </a:lnTo>
                    <a:cubicBezTo>
                      <a:pt x="343" y="3630"/>
                      <a:pt x="320" y="3584"/>
                      <a:pt x="274" y="3562"/>
                    </a:cubicBezTo>
                    <a:cubicBezTo>
                      <a:pt x="252" y="3539"/>
                      <a:pt x="229" y="3539"/>
                      <a:pt x="183" y="3539"/>
                    </a:cubicBezTo>
                    <a:lnTo>
                      <a:pt x="138" y="3539"/>
                    </a:lnTo>
                    <a:cubicBezTo>
                      <a:pt x="92" y="3562"/>
                      <a:pt x="46" y="3584"/>
                      <a:pt x="23" y="3630"/>
                    </a:cubicBezTo>
                    <a:cubicBezTo>
                      <a:pt x="1" y="3676"/>
                      <a:pt x="1" y="3721"/>
                      <a:pt x="1" y="3790"/>
                    </a:cubicBezTo>
                    <a:cubicBezTo>
                      <a:pt x="23" y="3813"/>
                      <a:pt x="23" y="3835"/>
                      <a:pt x="46" y="3881"/>
                    </a:cubicBezTo>
                    <a:cubicBezTo>
                      <a:pt x="46" y="3881"/>
                      <a:pt x="46" y="3881"/>
                      <a:pt x="46" y="3904"/>
                    </a:cubicBezTo>
                    <a:cubicBezTo>
                      <a:pt x="46" y="3927"/>
                      <a:pt x="69" y="3950"/>
                      <a:pt x="69" y="3972"/>
                    </a:cubicBezTo>
                    <a:cubicBezTo>
                      <a:pt x="69" y="3995"/>
                      <a:pt x="69" y="4018"/>
                      <a:pt x="69" y="4018"/>
                    </a:cubicBezTo>
                    <a:lnTo>
                      <a:pt x="69" y="4041"/>
                    </a:lnTo>
                    <a:lnTo>
                      <a:pt x="92" y="4109"/>
                    </a:lnTo>
                    <a:lnTo>
                      <a:pt x="92" y="4201"/>
                    </a:lnTo>
                    <a:lnTo>
                      <a:pt x="92" y="4246"/>
                    </a:lnTo>
                    <a:cubicBezTo>
                      <a:pt x="115" y="4292"/>
                      <a:pt x="115" y="4360"/>
                      <a:pt x="115" y="4406"/>
                    </a:cubicBezTo>
                    <a:cubicBezTo>
                      <a:pt x="138" y="4452"/>
                      <a:pt x="138" y="4497"/>
                      <a:pt x="160" y="4543"/>
                    </a:cubicBezTo>
                    <a:lnTo>
                      <a:pt x="160" y="4589"/>
                    </a:lnTo>
                    <a:lnTo>
                      <a:pt x="183" y="4634"/>
                    </a:lnTo>
                    <a:cubicBezTo>
                      <a:pt x="206" y="4726"/>
                      <a:pt x="229" y="4840"/>
                      <a:pt x="252" y="4931"/>
                    </a:cubicBezTo>
                    <a:cubicBezTo>
                      <a:pt x="274" y="5000"/>
                      <a:pt x="274" y="5068"/>
                      <a:pt x="297" y="5136"/>
                    </a:cubicBezTo>
                    <a:lnTo>
                      <a:pt x="297" y="5182"/>
                    </a:lnTo>
                    <a:cubicBezTo>
                      <a:pt x="320" y="5228"/>
                      <a:pt x="343" y="5273"/>
                      <a:pt x="343" y="5319"/>
                    </a:cubicBezTo>
                    <a:cubicBezTo>
                      <a:pt x="366" y="5365"/>
                      <a:pt x="366" y="5388"/>
                      <a:pt x="389" y="5433"/>
                    </a:cubicBezTo>
                    <a:cubicBezTo>
                      <a:pt x="389" y="5456"/>
                      <a:pt x="411" y="5479"/>
                      <a:pt x="411" y="5502"/>
                    </a:cubicBezTo>
                    <a:cubicBezTo>
                      <a:pt x="434" y="5547"/>
                      <a:pt x="434" y="5570"/>
                      <a:pt x="434" y="5616"/>
                    </a:cubicBezTo>
                    <a:cubicBezTo>
                      <a:pt x="457" y="5639"/>
                      <a:pt x="457" y="5684"/>
                      <a:pt x="480" y="5707"/>
                    </a:cubicBezTo>
                    <a:cubicBezTo>
                      <a:pt x="503" y="5798"/>
                      <a:pt x="526" y="5913"/>
                      <a:pt x="571" y="6004"/>
                    </a:cubicBezTo>
                    <a:cubicBezTo>
                      <a:pt x="571" y="6072"/>
                      <a:pt x="594" y="6118"/>
                      <a:pt x="617" y="6186"/>
                    </a:cubicBezTo>
                    <a:cubicBezTo>
                      <a:pt x="663" y="6346"/>
                      <a:pt x="708" y="6483"/>
                      <a:pt x="799" y="6620"/>
                    </a:cubicBezTo>
                    <a:cubicBezTo>
                      <a:pt x="822" y="6643"/>
                      <a:pt x="845" y="6689"/>
                      <a:pt x="868" y="6711"/>
                    </a:cubicBezTo>
                    <a:cubicBezTo>
                      <a:pt x="891" y="6757"/>
                      <a:pt x="914" y="6780"/>
                      <a:pt x="936" y="6803"/>
                    </a:cubicBezTo>
                    <a:cubicBezTo>
                      <a:pt x="959" y="6848"/>
                      <a:pt x="982" y="6894"/>
                      <a:pt x="1005" y="6940"/>
                    </a:cubicBezTo>
                    <a:cubicBezTo>
                      <a:pt x="1051" y="6985"/>
                      <a:pt x="1073" y="7054"/>
                      <a:pt x="1119" y="7099"/>
                    </a:cubicBezTo>
                    <a:cubicBezTo>
                      <a:pt x="1142" y="7168"/>
                      <a:pt x="1188" y="7214"/>
                      <a:pt x="1233" y="7259"/>
                    </a:cubicBezTo>
                    <a:lnTo>
                      <a:pt x="1233" y="7282"/>
                    </a:lnTo>
                    <a:cubicBezTo>
                      <a:pt x="1256" y="7305"/>
                      <a:pt x="1279" y="7305"/>
                      <a:pt x="1324" y="7328"/>
                    </a:cubicBezTo>
                    <a:lnTo>
                      <a:pt x="1324" y="7351"/>
                    </a:lnTo>
                    <a:lnTo>
                      <a:pt x="1347" y="7396"/>
                    </a:lnTo>
                    <a:cubicBezTo>
                      <a:pt x="1393" y="7465"/>
                      <a:pt x="1461" y="7533"/>
                      <a:pt x="1530" y="7602"/>
                    </a:cubicBezTo>
                    <a:cubicBezTo>
                      <a:pt x="1621" y="7670"/>
                      <a:pt x="1712" y="7739"/>
                      <a:pt x="1781" y="7784"/>
                    </a:cubicBezTo>
                    <a:cubicBezTo>
                      <a:pt x="1849" y="7830"/>
                      <a:pt x="1918" y="7875"/>
                      <a:pt x="1986" y="7921"/>
                    </a:cubicBezTo>
                    <a:cubicBezTo>
                      <a:pt x="2169" y="7990"/>
                      <a:pt x="2397" y="8035"/>
                      <a:pt x="2557" y="8035"/>
                    </a:cubicBezTo>
                    <a:lnTo>
                      <a:pt x="2968" y="8035"/>
                    </a:lnTo>
                    <a:cubicBezTo>
                      <a:pt x="3014" y="8035"/>
                      <a:pt x="3036" y="8012"/>
                      <a:pt x="3059" y="8012"/>
                    </a:cubicBezTo>
                    <a:cubicBezTo>
                      <a:pt x="3150" y="8012"/>
                      <a:pt x="3219" y="8012"/>
                      <a:pt x="3287" y="7990"/>
                    </a:cubicBezTo>
                    <a:cubicBezTo>
                      <a:pt x="3379" y="7990"/>
                      <a:pt x="3470" y="7967"/>
                      <a:pt x="3561" y="7944"/>
                    </a:cubicBezTo>
                    <a:cubicBezTo>
                      <a:pt x="3630" y="7944"/>
                      <a:pt x="3675" y="7921"/>
                      <a:pt x="3744" y="7921"/>
                    </a:cubicBezTo>
                    <a:lnTo>
                      <a:pt x="3835" y="7898"/>
                    </a:lnTo>
                    <a:cubicBezTo>
                      <a:pt x="3927" y="7898"/>
                      <a:pt x="3995" y="7875"/>
                      <a:pt x="4086" y="7853"/>
                    </a:cubicBezTo>
                    <a:cubicBezTo>
                      <a:pt x="4132" y="7853"/>
                      <a:pt x="4178" y="7830"/>
                      <a:pt x="4223" y="7830"/>
                    </a:cubicBezTo>
                    <a:cubicBezTo>
                      <a:pt x="4269" y="7807"/>
                      <a:pt x="4315" y="7807"/>
                      <a:pt x="4337" y="7784"/>
                    </a:cubicBezTo>
                    <a:cubicBezTo>
                      <a:pt x="4406" y="7784"/>
                      <a:pt x="4474" y="7761"/>
                      <a:pt x="4543" y="7739"/>
                    </a:cubicBezTo>
                    <a:lnTo>
                      <a:pt x="4611" y="7739"/>
                    </a:lnTo>
                    <a:cubicBezTo>
                      <a:pt x="4703" y="7716"/>
                      <a:pt x="4794" y="7693"/>
                      <a:pt x="4862" y="7647"/>
                    </a:cubicBezTo>
                    <a:lnTo>
                      <a:pt x="4931" y="7624"/>
                    </a:lnTo>
                    <a:cubicBezTo>
                      <a:pt x="5091" y="7579"/>
                      <a:pt x="5228" y="7533"/>
                      <a:pt x="5387" y="7487"/>
                    </a:cubicBezTo>
                    <a:cubicBezTo>
                      <a:pt x="5501" y="7442"/>
                      <a:pt x="5593" y="7396"/>
                      <a:pt x="5707" y="7351"/>
                    </a:cubicBezTo>
                    <a:cubicBezTo>
                      <a:pt x="5730" y="7328"/>
                      <a:pt x="5730" y="7328"/>
                      <a:pt x="5753" y="7328"/>
                    </a:cubicBezTo>
                    <a:lnTo>
                      <a:pt x="5798" y="7305"/>
                    </a:lnTo>
                    <a:lnTo>
                      <a:pt x="5844" y="7282"/>
                    </a:lnTo>
                    <a:lnTo>
                      <a:pt x="6004" y="7236"/>
                    </a:lnTo>
                    <a:cubicBezTo>
                      <a:pt x="6095" y="7191"/>
                      <a:pt x="6209" y="7145"/>
                      <a:pt x="6323" y="7099"/>
                    </a:cubicBezTo>
                    <a:lnTo>
                      <a:pt x="6369" y="7077"/>
                    </a:lnTo>
                    <a:cubicBezTo>
                      <a:pt x="6506" y="7008"/>
                      <a:pt x="6688" y="6940"/>
                      <a:pt x="6871" y="6848"/>
                    </a:cubicBezTo>
                    <a:lnTo>
                      <a:pt x="6985" y="6780"/>
                    </a:lnTo>
                    <a:lnTo>
                      <a:pt x="7350" y="6597"/>
                    </a:lnTo>
                    <a:cubicBezTo>
                      <a:pt x="7647" y="6437"/>
                      <a:pt x="7944" y="6255"/>
                      <a:pt x="8263" y="6027"/>
                    </a:cubicBezTo>
                    <a:cubicBezTo>
                      <a:pt x="8355" y="5981"/>
                      <a:pt x="8423" y="5935"/>
                      <a:pt x="8514" y="5867"/>
                    </a:cubicBezTo>
                    <a:cubicBezTo>
                      <a:pt x="8583" y="5798"/>
                      <a:pt x="8674" y="5730"/>
                      <a:pt x="8766" y="5661"/>
                    </a:cubicBezTo>
                    <a:cubicBezTo>
                      <a:pt x="8902" y="5524"/>
                      <a:pt x="9039" y="5388"/>
                      <a:pt x="9176" y="5251"/>
                    </a:cubicBezTo>
                    <a:cubicBezTo>
                      <a:pt x="9268" y="5159"/>
                      <a:pt x="9336" y="5091"/>
                      <a:pt x="9405" y="5022"/>
                    </a:cubicBezTo>
                    <a:cubicBezTo>
                      <a:pt x="9473" y="4954"/>
                      <a:pt x="9519" y="4885"/>
                      <a:pt x="9564" y="4840"/>
                    </a:cubicBezTo>
                    <a:cubicBezTo>
                      <a:pt x="9633" y="4771"/>
                      <a:pt x="9701" y="4726"/>
                      <a:pt x="9747" y="4657"/>
                    </a:cubicBezTo>
                    <a:cubicBezTo>
                      <a:pt x="9815" y="4589"/>
                      <a:pt x="9861" y="4520"/>
                      <a:pt x="9884" y="4475"/>
                    </a:cubicBezTo>
                    <a:cubicBezTo>
                      <a:pt x="9930" y="4429"/>
                      <a:pt x="9952" y="4383"/>
                      <a:pt x="9975" y="4315"/>
                    </a:cubicBezTo>
                    <a:cubicBezTo>
                      <a:pt x="10021" y="4246"/>
                      <a:pt x="10044" y="4178"/>
                      <a:pt x="10089" y="4109"/>
                    </a:cubicBezTo>
                    <a:lnTo>
                      <a:pt x="10089" y="4064"/>
                    </a:lnTo>
                    <a:lnTo>
                      <a:pt x="10089" y="4018"/>
                    </a:lnTo>
                    <a:cubicBezTo>
                      <a:pt x="10067" y="3927"/>
                      <a:pt x="10067" y="3835"/>
                      <a:pt x="10067" y="3744"/>
                    </a:cubicBezTo>
                    <a:cubicBezTo>
                      <a:pt x="10067" y="3676"/>
                      <a:pt x="10044" y="3607"/>
                      <a:pt x="10044" y="3539"/>
                    </a:cubicBezTo>
                    <a:lnTo>
                      <a:pt x="10044" y="3447"/>
                    </a:lnTo>
                    <a:lnTo>
                      <a:pt x="10044" y="3425"/>
                    </a:lnTo>
                    <a:lnTo>
                      <a:pt x="10044" y="3402"/>
                    </a:lnTo>
                    <a:cubicBezTo>
                      <a:pt x="10021" y="3356"/>
                      <a:pt x="10021" y="3288"/>
                      <a:pt x="9998" y="3242"/>
                    </a:cubicBezTo>
                    <a:lnTo>
                      <a:pt x="9998" y="3196"/>
                    </a:lnTo>
                    <a:lnTo>
                      <a:pt x="9975" y="3151"/>
                    </a:lnTo>
                    <a:lnTo>
                      <a:pt x="9975" y="3105"/>
                    </a:lnTo>
                    <a:cubicBezTo>
                      <a:pt x="9975" y="3082"/>
                      <a:pt x="9975" y="3059"/>
                      <a:pt x="9975" y="3059"/>
                    </a:cubicBezTo>
                    <a:lnTo>
                      <a:pt x="9952" y="3037"/>
                    </a:lnTo>
                    <a:lnTo>
                      <a:pt x="9952" y="3014"/>
                    </a:lnTo>
                    <a:cubicBezTo>
                      <a:pt x="9930" y="2922"/>
                      <a:pt x="9884" y="2854"/>
                      <a:pt x="9838" y="2785"/>
                    </a:cubicBezTo>
                    <a:cubicBezTo>
                      <a:pt x="9815" y="2740"/>
                      <a:pt x="9793" y="2694"/>
                      <a:pt x="9770" y="2671"/>
                    </a:cubicBezTo>
                    <a:cubicBezTo>
                      <a:pt x="9747" y="2626"/>
                      <a:pt x="9724" y="2580"/>
                      <a:pt x="9701" y="2557"/>
                    </a:cubicBezTo>
                    <a:cubicBezTo>
                      <a:pt x="9633" y="2443"/>
                      <a:pt x="9587" y="2329"/>
                      <a:pt x="9519" y="2238"/>
                    </a:cubicBezTo>
                    <a:cubicBezTo>
                      <a:pt x="9496" y="2169"/>
                      <a:pt x="9473" y="2124"/>
                      <a:pt x="9450" y="2078"/>
                    </a:cubicBezTo>
                    <a:cubicBezTo>
                      <a:pt x="9427" y="2032"/>
                      <a:pt x="9405" y="2009"/>
                      <a:pt x="9405" y="1964"/>
                    </a:cubicBezTo>
                    <a:cubicBezTo>
                      <a:pt x="9382" y="1918"/>
                      <a:pt x="9359" y="1895"/>
                      <a:pt x="9336" y="1850"/>
                    </a:cubicBezTo>
                    <a:cubicBezTo>
                      <a:pt x="9290" y="1781"/>
                      <a:pt x="9268" y="1713"/>
                      <a:pt x="9222" y="1644"/>
                    </a:cubicBezTo>
                    <a:cubicBezTo>
                      <a:pt x="9176" y="1576"/>
                      <a:pt x="9154" y="1530"/>
                      <a:pt x="9108" y="1462"/>
                    </a:cubicBezTo>
                    <a:lnTo>
                      <a:pt x="9108" y="1439"/>
                    </a:lnTo>
                    <a:cubicBezTo>
                      <a:pt x="9062" y="1370"/>
                      <a:pt x="9017" y="1325"/>
                      <a:pt x="8971" y="1233"/>
                    </a:cubicBezTo>
                    <a:cubicBezTo>
                      <a:pt x="8948" y="1211"/>
                      <a:pt x="8925" y="1188"/>
                      <a:pt x="8902" y="1142"/>
                    </a:cubicBezTo>
                    <a:cubicBezTo>
                      <a:pt x="8880" y="1119"/>
                      <a:pt x="8880" y="1096"/>
                      <a:pt x="8857" y="1074"/>
                    </a:cubicBezTo>
                    <a:cubicBezTo>
                      <a:pt x="8811" y="1005"/>
                      <a:pt x="8766" y="959"/>
                      <a:pt x="8720" y="914"/>
                    </a:cubicBezTo>
                    <a:cubicBezTo>
                      <a:pt x="8651" y="845"/>
                      <a:pt x="8583" y="777"/>
                      <a:pt x="8537" y="708"/>
                    </a:cubicBezTo>
                    <a:lnTo>
                      <a:pt x="8492" y="686"/>
                    </a:lnTo>
                    <a:cubicBezTo>
                      <a:pt x="8469" y="640"/>
                      <a:pt x="8446" y="617"/>
                      <a:pt x="8423" y="594"/>
                    </a:cubicBezTo>
                    <a:cubicBezTo>
                      <a:pt x="8423" y="571"/>
                      <a:pt x="8400" y="549"/>
                      <a:pt x="8400" y="549"/>
                    </a:cubicBezTo>
                    <a:cubicBezTo>
                      <a:pt x="8400" y="526"/>
                      <a:pt x="8400" y="503"/>
                      <a:pt x="8400" y="480"/>
                    </a:cubicBezTo>
                    <a:cubicBezTo>
                      <a:pt x="8400" y="457"/>
                      <a:pt x="8400" y="434"/>
                      <a:pt x="8400" y="412"/>
                    </a:cubicBezTo>
                    <a:cubicBezTo>
                      <a:pt x="8400" y="389"/>
                      <a:pt x="8377" y="366"/>
                      <a:pt x="8377" y="343"/>
                    </a:cubicBezTo>
                    <a:cubicBezTo>
                      <a:pt x="8355" y="320"/>
                      <a:pt x="8355" y="297"/>
                      <a:pt x="8332" y="275"/>
                    </a:cubicBezTo>
                    <a:cubicBezTo>
                      <a:pt x="8309" y="252"/>
                      <a:pt x="8286" y="229"/>
                      <a:pt x="8263" y="229"/>
                    </a:cubicBezTo>
                    <a:lnTo>
                      <a:pt x="8241" y="183"/>
                    </a:lnTo>
                    <a:cubicBezTo>
                      <a:pt x="8241" y="183"/>
                      <a:pt x="8218" y="161"/>
                      <a:pt x="8218" y="161"/>
                    </a:cubicBezTo>
                    <a:cubicBezTo>
                      <a:pt x="8195" y="115"/>
                      <a:pt x="8195" y="92"/>
                      <a:pt x="8172" y="69"/>
                    </a:cubicBezTo>
                    <a:cubicBezTo>
                      <a:pt x="8149" y="46"/>
                      <a:pt x="8126" y="46"/>
                      <a:pt x="8104" y="24"/>
                    </a:cubicBezTo>
                    <a:cubicBezTo>
                      <a:pt x="8081" y="24"/>
                      <a:pt x="8058" y="1"/>
                      <a:pt x="8012" y="1"/>
                    </a:cubicBezTo>
                    <a:close/>
                  </a:path>
                </a:pathLst>
              </a:custGeom>
              <a:solidFill>
                <a:srgbClr val="FE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7961;p34">
                <a:extLst>
                  <a:ext uri="{FF2B5EF4-FFF2-40B4-BE49-F238E27FC236}">
                    <a16:creationId xmlns:a16="http://schemas.microsoft.com/office/drawing/2014/main" id="{B5D349EA-EDDC-EF60-5EFA-D3EBB8629C58}"/>
                  </a:ext>
                </a:extLst>
              </p:cNvPr>
              <p:cNvSpPr/>
              <p:nvPr/>
            </p:nvSpPr>
            <p:spPr>
              <a:xfrm>
                <a:off x="369463" y="837734"/>
                <a:ext cx="170404" cy="167860"/>
              </a:xfrm>
              <a:custGeom>
                <a:avLst/>
                <a:gdLst/>
                <a:ahLst/>
                <a:cxnLst/>
                <a:rect l="l" t="t" r="r" b="b"/>
                <a:pathLst>
                  <a:path w="3082" h="3036" extrusionOk="0">
                    <a:moveTo>
                      <a:pt x="890" y="0"/>
                    </a:moveTo>
                    <a:cubicBezTo>
                      <a:pt x="845" y="0"/>
                      <a:pt x="822" y="23"/>
                      <a:pt x="776" y="23"/>
                    </a:cubicBezTo>
                    <a:lnTo>
                      <a:pt x="685" y="23"/>
                    </a:lnTo>
                    <a:cubicBezTo>
                      <a:pt x="662" y="23"/>
                      <a:pt x="616" y="23"/>
                      <a:pt x="594" y="46"/>
                    </a:cubicBezTo>
                    <a:cubicBezTo>
                      <a:pt x="502" y="68"/>
                      <a:pt x="457" y="114"/>
                      <a:pt x="434" y="183"/>
                    </a:cubicBezTo>
                    <a:cubicBezTo>
                      <a:pt x="411" y="228"/>
                      <a:pt x="365" y="274"/>
                      <a:pt x="320" y="297"/>
                    </a:cubicBezTo>
                    <a:cubicBezTo>
                      <a:pt x="274" y="365"/>
                      <a:pt x="251" y="411"/>
                      <a:pt x="228" y="457"/>
                    </a:cubicBezTo>
                    <a:lnTo>
                      <a:pt x="183" y="525"/>
                    </a:lnTo>
                    <a:cubicBezTo>
                      <a:pt x="137" y="593"/>
                      <a:pt x="91" y="662"/>
                      <a:pt x="69" y="730"/>
                    </a:cubicBezTo>
                    <a:cubicBezTo>
                      <a:pt x="46" y="799"/>
                      <a:pt x="46" y="867"/>
                      <a:pt x="46" y="913"/>
                    </a:cubicBezTo>
                    <a:cubicBezTo>
                      <a:pt x="46" y="982"/>
                      <a:pt x="23" y="1027"/>
                      <a:pt x="23" y="1073"/>
                    </a:cubicBezTo>
                    <a:cubicBezTo>
                      <a:pt x="23" y="1096"/>
                      <a:pt x="0" y="1141"/>
                      <a:pt x="0" y="1164"/>
                    </a:cubicBezTo>
                    <a:cubicBezTo>
                      <a:pt x="0" y="1233"/>
                      <a:pt x="0" y="1301"/>
                      <a:pt x="0" y="1392"/>
                    </a:cubicBezTo>
                    <a:cubicBezTo>
                      <a:pt x="0" y="1461"/>
                      <a:pt x="0" y="1506"/>
                      <a:pt x="0" y="1575"/>
                    </a:cubicBezTo>
                    <a:cubicBezTo>
                      <a:pt x="0" y="1643"/>
                      <a:pt x="0" y="1712"/>
                      <a:pt x="0" y="1758"/>
                    </a:cubicBezTo>
                    <a:lnTo>
                      <a:pt x="0" y="1849"/>
                    </a:lnTo>
                    <a:cubicBezTo>
                      <a:pt x="0" y="1872"/>
                      <a:pt x="0" y="1917"/>
                      <a:pt x="0" y="1940"/>
                    </a:cubicBezTo>
                    <a:cubicBezTo>
                      <a:pt x="0" y="1986"/>
                      <a:pt x="0" y="2054"/>
                      <a:pt x="0" y="2100"/>
                    </a:cubicBezTo>
                    <a:lnTo>
                      <a:pt x="0" y="2168"/>
                    </a:lnTo>
                    <a:cubicBezTo>
                      <a:pt x="0" y="2214"/>
                      <a:pt x="0" y="2260"/>
                      <a:pt x="0" y="2305"/>
                    </a:cubicBezTo>
                    <a:cubicBezTo>
                      <a:pt x="0" y="2351"/>
                      <a:pt x="0" y="2420"/>
                      <a:pt x="0" y="2488"/>
                    </a:cubicBezTo>
                    <a:cubicBezTo>
                      <a:pt x="0" y="2534"/>
                      <a:pt x="0" y="2579"/>
                      <a:pt x="0" y="2625"/>
                    </a:cubicBezTo>
                    <a:cubicBezTo>
                      <a:pt x="0" y="2671"/>
                      <a:pt x="0" y="2739"/>
                      <a:pt x="23" y="2785"/>
                    </a:cubicBezTo>
                    <a:cubicBezTo>
                      <a:pt x="23" y="2808"/>
                      <a:pt x="23" y="2830"/>
                      <a:pt x="23" y="2853"/>
                    </a:cubicBezTo>
                    <a:cubicBezTo>
                      <a:pt x="23" y="2876"/>
                      <a:pt x="46" y="2922"/>
                      <a:pt x="69" y="2944"/>
                    </a:cubicBezTo>
                    <a:lnTo>
                      <a:pt x="114" y="2944"/>
                    </a:lnTo>
                    <a:cubicBezTo>
                      <a:pt x="160" y="2944"/>
                      <a:pt x="206" y="2967"/>
                      <a:pt x="251" y="2967"/>
                    </a:cubicBezTo>
                    <a:cubicBezTo>
                      <a:pt x="274" y="2990"/>
                      <a:pt x="297" y="2990"/>
                      <a:pt x="320" y="2990"/>
                    </a:cubicBezTo>
                    <a:cubicBezTo>
                      <a:pt x="411" y="3013"/>
                      <a:pt x="502" y="3013"/>
                      <a:pt x="616" y="3013"/>
                    </a:cubicBezTo>
                    <a:cubicBezTo>
                      <a:pt x="639" y="3036"/>
                      <a:pt x="685" y="3036"/>
                      <a:pt x="731" y="3036"/>
                    </a:cubicBezTo>
                    <a:lnTo>
                      <a:pt x="753" y="3036"/>
                    </a:lnTo>
                    <a:cubicBezTo>
                      <a:pt x="799" y="3036"/>
                      <a:pt x="845" y="3013"/>
                      <a:pt x="890" y="3013"/>
                    </a:cubicBezTo>
                    <a:lnTo>
                      <a:pt x="982" y="3013"/>
                    </a:lnTo>
                    <a:cubicBezTo>
                      <a:pt x="1050" y="2990"/>
                      <a:pt x="1141" y="2990"/>
                      <a:pt x="1210" y="2967"/>
                    </a:cubicBezTo>
                    <a:cubicBezTo>
                      <a:pt x="1256" y="2944"/>
                      <a:pt x="1301" y="2944"/>
                      <a:pt x="1324" y="2922"/>
                    </a:cubicBezTo>
                    <a:lnTo>
                      <a:pt x="1438" y="2899"/>
                    </a:lnTo>
                    <a:cubicBezTo>
                      <a:pt x="1575" y="2853"/>
                      <a:pt x="1712" y="2808"/>
                      <a:pt x="1849" y="2762"/>
                    </a:cubicBezTo>
                    <a:cubicBezTo>
                      <a:pt x="1917" y="2739"/>
                      <a:pt x="1986" y="2693"/>
                      <a:pt x="2077" y="2648"/>
                    </a:cubicBezTo>
                    <a:cubicBezTo>
                      <a:pt x="2146" y="2602"/>
                      <a:pt x="2214" y="2579"/>
                      <a:pt x="2306" y="2511"/>
                    </a:cubicBezTo>
                    <a:cubicBezTo>
                      <a:pt x="2442" y="2397"/>
                      <a:pt x="2534" y="2305"/>
                      <a:pt x="2625" y="2214"/>
                    </a:cubicBezTo>
                    <a:lnTo>
                      <a:pt x="2671" y="2146"/>
                    </a:lnTo>
                    <a:lnTo>
                      <a:pt x="2716" y="2077"/>
                    </a:lnTo>
                    <a:cubicBezTo>
                      <a:pt x="2739" y="2054"/>
                      <a:pt x="2785" y="2009"/>
                      <a:pt x="2808" y="1963"/>
                    </a:cubicBezTo>
                    <a:lnTo>
                      <a:pt x="2853" y="1917"/>
                    </a:lnTo>
                    <a:cubicBezTo>
                      <a:pt x="2876" y="1872"/>
                      <a:pt x="2922" y="1826"/>
                      <a:pt x="2945" y="1780"/>
                    </a:cubicBezTo>
                    <a:lnTo>
                      <a:pt x="2967" y="1735"/>
                    </a:lnTo>
                    <a:lnTo>
                      <a:pt x="2990" y="1712"/>
                    </a:lnTo>
                    <a:cubicBezTo>
                      <a:pt x="2990" y="1689"/>
                      <a:pt x="2990" y="1643"/>
                      <a:pt x="3013" y="1621"/>
                    </a:cubicBezTo>
                    <a:cubicBezTo>
                      <a:pt x="3036" y="1598"/>
                      <a:pt x="3059" y="1575"/>
                      <a:pt x="3082" y="1552"/>
                    </a:cubicBezTo>
                    <a:cubicBezTo>
                      <a:pt x="3082" y="1506"/>
                      <a:pt x="3082" y="1461"/>
                      <a:pt x="3059" y="1415"/>
                    </a:cubicBezTo>
                    <a:cubicBezTo>
                      <a:pt x="3036" y="1370"/>
                      <a:pt x="3036" y="1347"/>
                      <a:pt x="3013" y="1324"/>
                    </a:cubicBezTo>
                    <a:cubicBezTo>
                      <a:pt x="2967" y="1278"/>
                      <a:pt x="2922" y="1233"/>
                      <a:pt x="2876" y="1210"/>
                    </a:cubicBezTo>
                    <a:lnTo>
                      <a:pt x="2853" y="1187"/>
                    </a:lnTo>
                    <a:cubicBezTo>
                      <a:pt x="2831" y="1164"/>
                      <a:pt x="2808" y="1141"/>
                      <a:pt x="2785" y="1118"/>
                    </a:cubicBezTo>
                    <a:cubicBezTo>
                      <a:pt x="2762" y="1096"/>
                      <a:pt x="2739" y="1073"/>
                      <a:pt x="2716" y="1050"/>
                    </a:cubicBezTo>
                    <a:cubicBezTo>
                      <a:pt x="2648" y="1004"/>
                      <a:pt x="2602" y="936"/>
                      <a:pt x="2534" y="890"/>
                    </a:cubicBezTo>
                    <a:cubicBezTo>
                      <a:pt x="2488" y="845"/>
                      <a:pt x="2442" y="799"/>
                      <a:pt x="2397" y="753"/>
                    </a:cubicBezTo>
                    <a:lnTo>
                      <a:pt x="2374" y="730"/>
                    </a:lnTo>
                    <a:cubicBezTo>
                      <a:pt x="2283" y="662"/>
                      <a:pt x="2214" y="593"/>
                      <a:pt x="2146" y="548"/>
                    </a:cubicBezTo>
                    <a:cubicBezTo>
                      <a:pt x="2077" y="479"/>
                      <a:pt x="2009" y="434"/>
                      <a:pt x="1940" y="388"/>
                    </a:cubicBezTo>
                    <a:cubicBezTo>
                      <a:pt x="1872" y="365"/>
                      <a:pt x="1826" y="320"/>
                      <a:pt x="1781" y="297"/>
                    </a:cubicBezTo>
                    <a:cubicBezTo>
                      <a:pt x="1689" y="228"/>
                      <a:pt x="1598" y="205"/>
                      <a:pt x="1507" y="160"/>
                    </a:cubicBezTo>
                    <a:lnTo>
                      <a:pt x="1484" y="137"/>
                    </a:lnTo>
                    <a:cubicBezTo>
                      <a:pt x="1415" y="114"/>
                      <a:pt x="1347" y="91"/>
                      <a:pt x="1278" y="68"/>
                    </a:cubicBezTo>
                    <a:cubicBezTo>
                      <a:pt x="1233" y="68"/>
                      <a:pt x="1210" y="46"/>
                      <a:pt x="1164" y="46"/>
                    </a:cubicBezTo>
                    <a:lnTo>
                      <a:pt x="1096" y="23"/>
                    </a:lnTo>
                    <a:cubicBezTo>
                      <a:pt x="1027" y="23"/>
                      <a:pt x="982" y="0"/>
                      <a:pt x="913" y="0"/>
                    </a:cubicBezTo>
                    <a:close/>
                  </a:path>
                </a:pathLst>
              </a:custGeom>
              <a:solidFill>
                <a:srgbClr val="47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7962;p34">
                <a:extLst>
                  <a:ext uri="{FF2B5EF4-FFF2-40B4-BE49-F238E27FC236}">
                    <a16:creationId xmlns:a16="http://schemas.microsoft.com/office/drawing/2014/main" id="{27543B1A-02BE-8769-789A-F2DF92373CC6}"/>
                  </a:ext>
                </a:extLst>
              </p:cNvPr>
              <p:cNvSpPr/>
              <p:nvPr/>
            </p:nvSpPr>
            <p:spPr>
              <a:xfrm>
                <a:off x="349227" y="922274"/>
                <a:ext cx="417827" cy="358445"/>
              </a:xfrm>
              <a:custGeom>
                <a:avLst/>
                <a:gdLst/>
                <a:ahLst/>
                <a:cxnLst/>
                <a:rect l="l" t="t" r="r" b="b"/>
                <a:pathLst>
                  <a:path w="7557" h="6483" extrusionOk="0">
                    <a:moveTo>
                      <a:pt x="3493" y="0"/>
                    </a:moveTo>
                    <a:cubicBezTo>
                      <a:pt x="3448" y="23"/>
                      <a:pt x="3402" y="46"/>
                      <a:pt x="3379" y="92"/>
                    </a:cubicBezTo>
                    <a:cubicBezTo>
                      <a:pt x="3356" y="114"/>
                      <a:pt x="3356" y="160"/>
                      <a:pt x="3356" y="183"/>
                    </a:cubicBezTo>
                    <a:lnTo>
                      <a:pt x="3333" y="206"/>
                    </a:lnTo>
                    <a:lnTo>
                      <a:pt x="3311" y="251"/>
                    </a:lnTo>
                    <a:cubicBezTo>
                      <a:pt x="3288" y="297"/>
                      <a:pt x="3242" y="343"/>
                      <a:pt x="3219" y="388"/>
                    </a:cubicBezTo>
                    <a:lnTo>
                      <a:pt x="3174" y="434"/>
                    </a:lnTo>
                    <a:cubicBezTo>
                      <a:pt x="3151" y="480"/>
                      <a:pt x="3105" y="525"/>
                      <a:pt x="3082" y="548"/>
                    </a:cubicBezTo>
                    <a:lnTo>
                      <a:pt x="3037" y="617"/>
                    </a:lnTo>
                    <a:lnTo>
                      <a:pt x="2991" y="685"/>
                    </a:lnTo>
                    <a:cubicBezTo>
                      <a:pt x="2900" y="776"/>
                      <a:pt x="2808" y="868"/>
                      <a:pt x="2672" y="982"/>
                    </a:cubicBezTo>
                    <a:cubicBezTo>
                      <a:pt x="2580" y="1050"/>
                      <a:pt x="2512" y="1073"/>
                      <a:pt x="2443" y="1119"/>
                    </a:cubicBezTo>
                    <a:cubicBezTo>
                      <a:pt x="2352" y="1164"/>
                      <a:pt x="2283" y="1210"/>
                      <a:pt x="2215" y="1233"/>
                    </a:cubicBezTo>
                    <a:cubicBezTo>
                      <a:pt x="2078" y="1279"/>
                      <a:pt x="1941" y="1324"/>
                      <a:pt x="1804" y="1370"/>
                    </a:cubicBezTo>
                    <a:lnTo>
                      <a:pt x="1690" y="1393"/>
                    </a:lnTo>
                    <a:cubicBezTo>
                      <a:pt x="1667" y="1415"/>
                      <a:pt x="1622" y="1415"/>
                      <a:pt x="1576" y="1438"/>
                    </a:cubicBezTo>
                    <a:cubicBezTo>
                      <a:pt x="1507" y="1461"/>
                      <a:pt x="1416" y="1461"/>
                      <a:pt x="1348" y="1484"/>
                    </a:cubicBezTo>
                    <a:lnTo>
                      <a:pt x="1256" y="1484"/>
                    </a:lnTo>
                    <a:cubicBezTo>
                      <a:pt x="1188" y="1484"/>
                      <a:pt x="1165" y="1507"/>
                      <a:pt x="1119" y="1507"/>
                    </a:cubicBezTo>
                    <a:lnTo>
                      <a:pt x="1097" y="1507"/>
                    </a:lnTo>
                    <a:cubicBezTo>
                      <a:pt x="1051" y="1507"/>
                      <a:pt x="1005" y="1507"/>
                      <a:pt x="982" y="1484"/>
                    </a:cubicBezTo>
                    <a:cubicBezTo>
                      <a:pt x="868" y="1484"/>
                      <a:pt x="777" y="1484"/>
                      <a:pt x="686" y="1461"/>
                    </a:cubicBezTo>
                    <a:cubicBezTo>
                      <a:pt x="663" y="1461"/>
                      <a:pt x="640" y="1461"/>
                      <a:pt x="617" y="1438"/>
                    </a:cubicBezTo>
                    <a:cubicBezTo>
                      <a:pt x="572" y="1438"/>
                      <a:pt x="526" y="1415"/>
                      <a:pt x="480" y="1415"/>
                    </a:cubicBezTo>
                    <a:cubicBezTo>
                      <a:pt x="412" y="1415"/>
                      <a:pt x="366" y="1461"/>
                      <a:pt x="321" y="1507"/>
                    </a:cubicBezTo>
                    <a:cubicBezTo>
                      <a:pt x="298" y="1552"/>
                      <a:pt x="275" y="1644"/>
                      <a:pt x="321" y="1689"/>
                    </a:cubicBezTo>
                    <a:lnTo>
                      <a:pt x="343" y="1712"/>
                    </a:lnTo>
                    <a:cubicBezTo>
                      <a:pt x="321" y="1758"/>
                      <a:pt x="321" y="1804"/>
                      <a:pt x="321" y="1872"/>
                    </a:cubicBezTo>
                    <a:cubicBezTo>
                      <a:pt x="298" y="1895"/>
                      <a:pt x="298" y="1940"/>
                      <a:pt x="298" y="1986"/>
                    </a:cubicBezTo>
                    <a:cubicBezTo>
                      <a:pt x="275" y="2055"/>
                      <a:pt x="252" y="2146"/>
                      <a:pt x="229" y="2237"/>
                    </a:cubicBezTo>
                    <a:cubicBezTo>
                      <a:pt x="206" y="2374"/>
                      <a:pt x="184" y="2511"/>
                      <a:pt x="161" y="2625"/>
                    </a:cubicBezTo>
                    <a:lnTo>
                      <a:pt x="161" y="2694"/>
                    </a:lnTo>
                    <a:cubicBezTo>
                      <a:pt x="115" y="2922"/>
                      <a:pt x="115" y="3105"/>
                      <a:pt x="92" y="3287"/>
                    </a:cubicBezTo>
                    <a:cubicBezTo>
                      <a:pt x="92" y="3378"/>
                      <a:pt x="92" y="3493"/>
                      <a:pt x="92" y="3607"/>
                    </a:cubicBezTo>
                    <a:cubicBezTo>
                      <a:pt x="92" y="3675"/>
                      <a:pt x="92" y="3744"/>
                      <a:pt x="92" y="3835"/>
                    </a:cubicBezTo>
                    <a:cubicBezTo>
                      <a:pt x="92" y="3981"/>
                      <a:pt x="92" y="4147"/>
                      <a:pt x="92" y="4314"/>
                    </a:cubicBezTo>
                    <a:cubicBezTo>
                      <a:pt x="92" y="4406"/>
                      <a:pt x="69" y="4497"/>
                      <a:pt x="69" y="4588"/>
                    </a:cubicBezTo>
                    <a:cubicBezTo>
                      <a:pt x="69" y="4748"/>
                      <a:pt x="47" y="4885"/>
                      <a:pt x="47" y="5022"/>
                    </a:cubicBezTo>
                    <a:cubicBezTo>
                      <a:pt x="24" y="5159"/>
                      <a:pt x="24" y="5273"/>
                      <a:pt x="24" y="5410"/>
                    </a:cubicBezTo>
                    <a:lnTo>
                      <a:pt x="24" y="5524"/>
                    </a:lnTo>
                    <a:cubicBezTo>
                      <a:pt x="24" y="5593"/>
                      <a:pt x="1" y="5638"/>
                      <a:pt x="1" y="5707"/>
                    </a:cubicBezTo>
                    <a:lnTo>
                      <a:pt x="1" y="5729"/>
                    </a:lnTo>
                    <a:lnTo>
                      <a:pt x="1" y="5775"/>
                    </a:lnTo>
                    <a:cubicBezTo>
                      <a:pt x="1" y="5798"/>
                      <a:pt x="1" y="5821"/>
                      <a:pt x="1" y="5844"/>
                    </a:cubicBezTo>
                    <a:cubicBezTo>
                      <a:pt x="1" y="5866"/>
                      <a:pt x="1" y="5889"/>
                      <a:pt x="1" y="5889"/>
                    </a:cubicBezTo>
                    <a:cubicBezTo>
                      <a:pt x="1" y="5935"/>
                      <a:pt x="1" y="5958"/>
                      <a:pt x="1" y="5981"/>
                    </a:cubicBezTo>
                    <a:cubicBezTo>
                      <a:pt x="24" y="6026"/>
                      <a:pt x="24" y="6072"/>
                      <a:pt x="69" y="6117"/>
                    </a:cubicBezTo>
                    <a:cubicBezTo>
                      <a:pt x="92" y="6140"/>
                      <a:pt x="138" y="6163"/>
                      <a:pt x="161" y="6186"/>
                    </a:cubicBezTo>
                    <a:cubicBezTo>
                      <a:pt x="206" y="6209"/>
                      <a:pt x="229" y="6232"/>
                      <a:pt x="275" y="6254"/>
                    </a:cubicBezTo>
                    <a:cubicBezTo>
                      <a:pt x="298" y="6277"/>
                      <a:pt x="343" y="6300"/>
                      <a:pt x="389" y="6300"/>
                    </a:cubicBezTo>
                    <a:lnTo>
                      <a:pt x="412" y="6323"/>
                    </a:lnTo>
                    <a:lnTo>
                      <a:pt x="480" y="6369"/>
                    </a:lnTo>
                    <a:cubicBezTo>
                      <a:pt x="526" y="6391"/>
                      <a:pt x="594" y="6414"/>
                      <a:pt x="640" y="6437"/>
                    </a:cubicBezTo>
                    <a:cubicBezTo>
                      <a:pt x="663" y="6460"/>
                      <a:pt x="709" y="6460"/>
                      <a:pt x="731" y="6460"/>
                    </a:cubicBezTo>
                    <a:cubicBezTo>
                      <a:pt x="800" y="6460"/>
                      <a:pt x="823" y="6460"/>
                      <a:pt x="868" y="6483"/>
                    </a:cubicBezTo>
                    <a:lnTo>
                      <a:pt x="960" y="6483"/>
                    </a:lnTo>
                    <a:cubicBezTo>
                      <a:pt x="1142" y="6483"/>
                      <a:pt x="1302" y="6437"/>
                      <a:pt x="1439" y="6391"/>
                    </a:cubicBezTo>
                    <a:cubicBezTo>
                      <a:pt x="1599" y="6323"/>
                      <a:pt x="1713" y="6209"/>
                      <a:pt x="1781" y="6117"/>
                    </a:cubicBezTo>
                    <a:cubicBezTo>
                      <a:pt x="1850" y="6026"/>
                      <a:pt x="1895" y="5958"/>
                      <a:pt x="1918" y="5912"/>
                    </a:cubicBezTo>
                    <a:cubicBezTo>
                      <a:pt x="1964" y="5821"/>
                      <a:pt x="1987" y="5729"/>
                      <a:pt x="2010" y="5661"/>
                    </a:cubicBezTo>
                    <a:cubicBezTo>
                      <a:pt x="2032" y="5570"/>
                      <a:pt x="2032" y="5478"/>
                      <a:pt x="2032" y="5387"/>
                    </a:cubicBezTo>
                    <a:cubicBezTo>
                      <a:pt x="2032" y="5341"/>
                      <a:pt x="2032" y="5273"/>
                      <a:pt x="2010" y="5204"/>
                    </a:cubicBezTo>
                    <a:lnTo>
                      <a:pt x="2010" y="5159"/>
                    </a:lnTo>
                    <a:lnTo>
                      <a:pt x="2010" y="5113"/>
                    </a:lnTo>
                    <a:cubicBezTo>
                      <a:pt x="2010" y="5068"/>
                      <a:pt x="2010" y="5022"/>
                      <a:pt x="1987" y="4953"/>
                    </a:cubicBezTo>
                    <a:lnTo>
                      <a:pt x="1987" y="4931"/>
                    </a:lnTo>
                    <a:cubicBezTo>
                      <a:pt x="2055" y="4953"/>
                      <a:pt x="2124" y="4999"/>
                      <a:pt x="2192" y="5045"/>
                    </a:cubicBezTo>
                    <a:cubicBezTo>
                      <a:pt x="2215" y="5068"/>
                      <a:pt x="2261" y="5090"/>
                      <a:pt x="2283" y="5090"/>
                    </a:cubicBezTo>
                    <a:cubicBezTo>
                      <a:pt x="2306" y="5113"/>
                      <a:pt x="2329" y="5113"/>
                      <a:pt x="2329" y="5113"/>
                    </a:cubicBezTo>
                    <a:cubicBezTo>
                      <a:pt x="2352" y="5136"/>
                      <a:pt x="2375" y="5136"/>
                      <a:pt x="2375" y="5159"/>
                    </a:cubicBezTo>
                    <a:lnTo>
                      <a:pt x="2398" y="5159"/>
                    </a:lnTo>
                    <a:cubicBezTo>
                      <a:pt x="2466" y="5204"/>
                      <a:pt x="2557" y="5250"/>
                      <a:pt x="2626" y="5296"/>
                    </a:cubicBezTo>
                    <a:cubicBezTo>
                      <a:pt x="2649" y="5296"/>
                      <a:pt x="2672" y="5296"/>
                      <a:pt x="2694" y="5319"/>
                    </a:cubicBezTo>
                    <a:lnTo>
                      <a:pt x="2717" y="5319"/>
                    </a:lnTo>
                    <a:cubicBezTo>
                      <a:pt x="2786" y="5341"/>
                      <a:pt x="2854" y="5364"/>
                      <a:pt x="2923" y="5387"/>
                    </a:cubicBezTo>
                    <a:cubicBezTo>
                      <a:pt x="3014" y="5410"/>
                      <a:pt x="3105" y="5433"/>
                      <a:pt x="3174" y="5433"/>
                    </a:cubicBezTo>
                    <a:lnTo>
                      <a:pt x="3265" y="5456"/>
                    </a:lnTo>
                    <a:cubicBezTo>
                      <a:pt x="3333" y="5456"/>
                      <a:pt x="3425" y="5456"/>
                      <a:pt x="3493" y="5478"/>
                    </a:cubicBezTo>
                    <a:cubicBezTo>
                      <a:pt x="3539" y="5478"/>
                      <a:pt x="3562" y="5478"/>
                      <a:pt x="3607" y="5456"/>
                    </a:cubicBezTo>
                    <a:cubicBezTo>
                      <a:pt x="3676" y="5456"/>
                      <a:pt x="3767" y="5456"/>
                      <a:pt x="3836" y="5433"/>
                    </a:cubicBezTo>
                    <a:lnTo>
                      <a:pt x="3858" y="5433"/>
                    </a:lnTo>
                    <a:cubicBezTo>
                      <a:pt x="3973" y="5387"/>
                      <a:pt x="4064" y="5364"/>
                      <a:pt x="4178" y="5319"/>
                    </a:cubicBezTo>
                    <a:lnTo>
                      <a:pt x="4201" y="5319"/>
                    </a:lnTo>
                    <a:cubicBezTo>
                      <a:pt x="4246" y="5296"/>
                      <a:pt x="4269" y="5296"/>
                      <a:pt x="4292" y="5273"/>
                    </a:cubicBezTo>
                    <a:cubicBezTo>
                      <a:pt x="4338" y="5273"/>
                      <a:pt x="4361" y="5250"/>
                      <a:pt x="4406" y="5227"/>
                    </a:cubicBezTo>
                    <a:cubicBezTo>
                      <a:pt x="4452" y="5204"/>
                      <a:pt x="4520" y="5159"/>
                      <a:pt x="4566" y="5113"/>
                    </a:cubicBezTo>
                    <a:cubicBezTo>
                      <a:pt x="4612" y="5045"/>
                      <a:pt x="4680" y="4976"/>
                      <a:pt x="4749" y="4908"/>
                    </a:cubicBezTo>
                    <a:cubicBezTo>
                      <a:pt x="4771" y="4862"/>
                      <a:pt x="4817" y="4816"/>
                      <a:pt x="4840" y="4771"/>
                    </a:cubicBezTo>
                    <a:cubicBezTo>
                      <a:pt x="4886" y="4702"/>
                      <a:pt x="4931" y="4588"/>
                      <a:pt x="4977" y="4474"/>
                    </a:cubicBezTo>
                    <a:cubicBezTo>
                      <a:pt x="4977" y="4428"/>
                      <a:pt x="5000" y="4406"/>
                      <a:pt x="5000" y="4360"/>
                    </a:cubicBezTo>
                    <a:cubicBezTo>
                      <a:pt x="5023" y="4314"/>
                      <a:pt x="5045" y="4269"/>
                      <a:pt x="5045" y="4223"/>
                    </a:cubicBezTo>
                    <a:cubicBezTo>
                      <a:pt x="5068" y="4200"/>
                      <a:pt x="5068" y="4155"/>
                      <a:pt x="5068" y="4109"/>
                    </a:cubicBezTo>
                    <a:cubicBezTo>
                      <a:pt x="5068" y="4086"/>
                      <a:pt x="5068" y="4040"/>
                      <a:pt x="5068" y="4018"/>
                    </a:cubicBezTo>
                    <a:cubicBezTo>
                      <a:pt x="5068" y="3972"/>
                      <a:pt x="5091" y="3903"/>
                      <a:pt x="5114" y="3881"/>
                    </a:cubicBezTo>
                    <a:cubicBezTo>
                      <a:pt x="5114" y="3812"/>
                      <a:pt x="5182" y="3766"/>
                      <a:pt x="5228" y="3766"/>
                    </a:cubicBezTo>
                    <a:cubicBezTo>
                      <a:pt x="5251" y="3698"/>
                      <a:pt x="5251" y="3630"/>
                      <a:pt x="5251" y="3561"/>
                    </a:cubicBezTo>
                    <a:cubicBezTo>
                      <a:pt x="5274" y="3561"/>
                      <a:pt x="5296" y="3584"/>
                      <a:pt x="5342" y="3607"/>
                    </a:cubicBezTo>
                    <a:cubicBezTo>
                      <a:pt x="5365" y="3630"/>
                      <a:pt x="5388" y="3630"/>
                      <a:pt x="5411" y="3652"/>
                    </a:cubicBezTo>
                    <a:lnTo>
                      <a:pt x="5456" y="3675"/>
                    </a:lnTo>
                    <a:cubicBezTo>
                      <a:pt x="5525" y="3721"/>
                      <a:pt x="5570" y="3744"/>
                      <a:pt x="5639" y="3766"/>
                    </a:cubicBezTo>
                    <a:cubicBezTo>
                      <a:pt x="5707" y="3812"/>
                      <a:pt x="5799" y="3858"/>
                      <a:pt x="5867" y="3881"/>
                    </a:cubicBezTo>
                    <a:cubicBezTo>
                      <a:pt x="5936" y="3881"/>
                      <a:pt x="6027" y="3903"/>
                      <a:pt x="6095" y="3903"/>
                    </a:cubicBezTo>
                    <a:lnTo>
                      <a:pt x="6118" y="3903"/>
                    </a:lnTo>
                    <a:cubicBezTo>
                      <a:pt x="6209" y="3926"/>
                      <a:pt x="6278" y="3926"/>
                      <a:pt x="6346" y="3926"/>
                    </a:cubicBezTo>
                    <a:cubicBezTo>
                      <a:pt x="6461" y="3926"/>
                      <a:pt x="6552" y="3926"/>
                      <a:pt x="6666" y="3903"/>
                    </a:cubicBezTo>
                    <a:cubicBezTo>
                      <a:pt x="6712" y="3881"/>
                      <a:pt x="6734" y="3881"/>
                      <a:pt x="6780" y="3858"/>
                    </a:cubicBezTo>
                    <a:cubicBezTo>
                      <a:pt x="6826" y="3858"/>
                      <a:pt x="6871" y="3835"/>
                      <a:pt x="6917" y="3812"/>
                    </a:cubicBezTo>
                    <a:cubicBezTo>
                      <a:pt x="7008" y="3766"/>
                      <a:pt x="7100" y="3721"/>
                      <a:pt x="7168" y="3630"/>
                    </a:cubicBezTo>
                    <a:cubicBezTo>
                      <a:pt x="7237" y="3561"/>
                      <a:pt x="7282" y="3493"/>
                      <a:pt x="7328" y="3424"/>
                    </a:cubicBezTo>
                    <a:cubicBezTo>
                      <a:pt x="7374" y="3333"/>
                      <a:pt x="7419" y="3242"/>
                      <a:pt x="7465" y="3150"/>
                    </a:cubicBezTo>
                    <a:cubicBezTo>
                      <a:pt x="7465" y="3082"/>
                      <a:pt x="7510" y="3013"/>
                      <a:pt x="7510" y="2945"/>
                    </a:cubicBezTo>
                    <a:cubicBezTo>
                      <a:pt x="7556" y="2808"/>
                      <a:pt x="7510" y="2694"/>
                      <a:pt x="7488" y="2580"/>
                    </a:cubicBezTo>
                    <a:cubicBezTo>
                      <a:pt x="7465" y="2511"/>
                      <a:pt x="7396" y="2443"/>
                      <a:pt x="7305" y="2443"/>
                    </a:cubicBezTo>
                    <a:lnTo>
                      <a:pt x="7282" y="2443"/>
                    </a:lnTo>
                    <a:cubicBezTo>
                      <a:pt x="7191" y="2351"/>
                      <a:pt x="7077" y="2260"/>
                      <a:pt x="6963" y="2169"/>
                    </a:cubicBezTo>
                    <a:lnTo>
                      <a:pt x="6894" y="2100"/>
                    </a:lnTo>
                    <a:cubicBezTo>
                      <a:pt x="6849" y="2077"/>
                      <a:pt x="6803" y="2032"/>
                      <a:pt x="6780" y="2009"/>
                    </a:cubicBezTo>
                    <a:cubicBezTo>
                      <a:pt x="6712" y="1963"/>
                      <a:pt x="6620" y="1895"/>
                      <a:pt x="6552" y="1849"/>
                    </a:cubicBezTo>
                    <a:cubicBezTo>
                      <a:pt x="6461" y="1781"/>
                      <a:pt x="6392" y="1735"/>
                      <a:pt x="6324" y="1689"/>
                    </a:cubicBezTo>
                    <a:cubicBezTo>
                      <a:pt x="6232" y="1667"/>
                      <a:pt x="6164" y="1598"/>
                      <a:pt x="6072" y="1552"/>
                    </a:cubicBezTo>
                    <a:cubicBezTo>
                      <a:pt x="5981" y="1484"/>
                      <a:pt x="5890" y="1438"/>
                      <a:pt x="5799" y="1370"/>
                    </a:cubicBezTo>
                    <a:cubicBezTo>
                      <a:pt x="5753" y="1347"/>
                      <a:pt x="5684" y="1301"/>
                      <a:pt x="5616" y="1256"/>
                    </a:cubicBezTo>
                    <a:cubicBezTo>
                      <a:pt x="5548" y="1210"/>
                      <a:pt x="5479" y="1164"/>
                      <a:pt x="5388" y="1119"/>
                    </a:cubicBezTo>
                    <a:cubicBezTo>
                      <a:pt x="5342" y="1096"/>
                      <a:pt x="5319" y="1073"/>
                      <a:pt x="5274" y="1027"/>
                    </a:cubicBezTo>
                    <a:cubicBezTo>
                      <a:pt x="5228" y="1005"/>
                      <a:pt x="5205" y="982"/>
                      <a:pt x="5159" y="982"/>
                    </a:cubicBezTo>
                    <a:cubicBezTo>
                      <a:pt x="5091" y="936"/>
                      <a:pt x="5023" y="891"/>
                      <a:pt x="4954" y="845"/>
                    </a:cubicBezTo>
                    <a:cubicBezTo>
                      <a:pt x="4908" y="822"/>
                      <a:pt x="4863" y="799"/>
                      <a:pt x="4817" y="754"/>
                    </a:cubicBezTo>
                    <a:lnTo>
                      <a:pt x="4635" y="662"/>
                    </a:lnTo>
                    <a:lnTo>
                      <a:pt x="4452" y="548"/>
                    </a:lnTo>
                    <a:cubicBezTo>
                      <a:pt x="4406" y="525"/>
                      <a:pt x="4361" y="502"/>
                      <a:pt x="4292" y="457"/>
                    </a:cubicBezTo>
                    <a:cubicBezTo>
                      <a:pt x="4246" y="434"/>
                      <a:pt x="4201" y="411"/>
                      <a:pt x="4132" y="366"/>
                    </a:cubicBezTo>
                    <a:cubicBezTo>
                      <a:pt x="4041" y="297"/>
                      <a:pt x="3927" y="251"/>
                      <a:pt x="3858" y="183"/>
                    </a:cubicBezTo>
                    <a:lnTo>
                      <a:pt x="3836" y="160"/>
                    </a:lnTo>
                    <a:cubicBezTo>
                      <a:pt x="3790" y="114"/>
                      <a:pt x="3744" y="92"/>
                      <a:pt x="3699" y="69"/>
                    </a:cubicBezTo>
                    <a:cubicBezTo>
                      <a:pt x="3676" y="46"/>
                      <a:pt x="3630" y="23"/>
                      <a:pt x="3607"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7963;p34">
                <a:extLst>
                  <a:ext uri="{FF2B5EF4-FFF2-40B4-BE49-F238E27FC236}">
                    <a16:creationId xmlns:a16="http://schemas.microsoft.com/office/drawing/2014/main" id="{6A1C43F5-00B9-50BB-490D-8333EC5EDD4E}"/>
                  </a:ext>
                </a:extLst>
              </p:cNvPr>
              <p:cNvSpPr/>
              <p:nvPr/>
            </p:nvSpPr>
            <p:spPr>
              <a:xfrm>
                <a:off x="464121" y="1130498"/>
                <a:ext cx="535097" cy="911234"/>
              </a:xfrm>
              <a:custGeom>
                <a:avLst/>
                <a:gdLst/>
                <a:ahLst/>
                <a:cxnLst/>
                <a:rect l="l" t="t" r="r" b="b"/>
                <a:pathLst>
                  <a:path w="9678" h="16481" extrusionOk="0">
                    <a:moveTo>
                      <a:pt x="3196" y="0"/>
                    </a:moveTo>
                    <a:cubicBezTo>
                      <a:pt x="3127" y="0"/>
                      <a:pt x="3059" y="46"/>
                      <a:pt x="3013" y="115"/>
                    </a:cubicBezTo>
                    <a:cubicBezTo>
                      <a:pt x="3013" y="137"/>
                      <a:pt x="2990" y="206"/>
                      <a:pt x="2990" y="252"/>
                    </a:cubicBezTo>
                    <a:cubicBezTo>
                      <a:pt x="2990" y="274"/>
                      <a:pt x="2990" y="320"/>
                      <a:pt x="2990" y="343"/>
                    </a:cubicBezTo>
                    <a:cubicBezTo>
                      <a:pt x="2990" y="389"/>
                      <a:pt x="2990" y="434"/>
                      <a:pt x="2967" y="457"/>
                    </a:cubicBezTo>
                    <a:cubicBezTo>
                      <a:pt x="2967" y="503"/>
                      <a:pt x="2945" y="548"/>
                      <a:pt x="2922" y="594"/>
                    </a:cubicBezTo>
                    <a:cubicBezTo>
                      <a:pt x="2922" y="640"/>
                      <a:pt x="2899" y="662"/>
                      <a:pt x="2899" y="708"/>
                    </a:cubicBezTo>
                    <a:cubicBezTo>
                      <a:pt x="2853" y="822"/>
                      <a:pt x="2808" y="936"/>
                      <a:pt x="2762" y="1005"/>
                    </a:cubicBezTo>
                    <a:cubicBezTo>
                      <a:pt x="2739" y="1050"/>
                      <a:pt x="2693" y="1096"/>
                      <a:pt x="2671" y="1142"/>
                    </a:cubicBezTo>
                    <a:cubicBezTo>
                      <a:pt x="2602" y="1210"/>
                      <a:pt x="2534" y="1279"/>
                      <a:pt x="2488" y="1347"/>
                    </a:cubicBezTo>
                    <a:cubicBezTo>
                      <a:pt x="2442" y="1393"/>
                      <a:pt x="2374" y="1438"/>
                      <a:pt x="2328" y="1461"/>
                    </a:cubicBezTo>
                    <a:cubicBezTo>
                      <a:pt x="2283" y="1484"/>
                      <a:pt x="2260" y="1507"/>
                      <a:pt x="2214" y="1507"/>
                    </a:cubicBezTo>
                    <a:cubicBezTo>
                      <a:pt x="2191" y="1530"/>
                      <a:pt x="2168" y="1530"/>
                      <a:pt x="2123" y="1553"/>
                    </a:cubicBezTo>
                    <a:lnTo>
                      <a:pt x="2100" y="1553"/>
                    </a:lnTo>
                    <a:cubicBezTo>
                      <a:pt x="1986" y="1598"/>
                      <a:pt x="1895" y="1621"/>
                      <a:pt x="1780" y="1667"/>
                    </a:cubicBezTo>
                    <a:cubicBezTo>
                      <a:pt x="1666" y="1690"/>
                      <a:pt x="1529" y="1712"/>
                      <a:pt x="1415" y="1712"/>
                    </a:cubicBezTo>
                    <a:cubicBezTo>
                      <a:pt x="1347" y="1690"/>
                      <a:pt x="1255" y="1690"/>
                      <a:pt x="1187" y="1690"/>
                    </a:cubicBezTo>
                    <a:lnTo>
                      <a:pt x="1096" y="1667"/>
                    </a:lnTo>
                    <a:cubicBezTo>
                      <a:pt x="1027" y="1667"/>
                      <a:pt x="936" y="1644"/>
                      <a:pt x="845" y="1621"/>
                    </a:cubicBezTo>
                    <a:cubicBezTo>
                      <a:pt x="776" y="1598"/>
                      <a:pt x="708" y="1575"/>
                      <a:pt x="639" y="1553"/>
                    </a:cubicBezTo>
                    <a:lnTo>
                      <a:pt x="616" y="1553"/>
                    </a:lnTo>
                    <a:cubicBezTo>
                      <a:pt x="548" y="1530"/>
                      <a:pt x="479" y="1507"/>
                      <a:pt x="411" y="1461"/>
                    </a:cubicBezTo>
                    <a:cubicBezTo>
                      <a:pt x="365" y="1438"/>
                      <a:pt x="342" y="1416"/>
                      <a:pt x="297" y="1393"/>
                    </a:cubicBezTo>
                    <a:cubicBezTo>
                      <a:pt x="274" y="1370"/>
                      <a:pt x="251" y="1347"/>
                      <a:pt x="228" y="1347"/>
                    </a:cubicBezTo>
                    <a:cubicBezTo>
                      <a:pt x="205" y="1347"/>
                      <a:pt x="205" y="1347"/>
                      <a:pt x="183" y="1370"/>
                    </a:cubicBezTo>
                    <a:cubicBezTo>
                      <a:pt x="183" y="1347"/>
                      <a:pt x="160" y="1324"/>
                      <a:pt x="114" y="1324"/>
                    </a:cubicBezTo>
                    <a:cubicBezTo>
                      <a:pt x="91" y="1324"/>
                      <a:pt x="69" y="1324"/>
                      <a:pt x="69" y="1347"/>
                    </a:cubicBezTo>
                    <a:cubicBezTo>
                      <a:pt x="23" y="1370"/>
                      <a:pt x="0" y="1438"/>
                      <a:pt x="46" y="1484"/>
                    </a:cubicBezTo>
                    <a:cubicBezTo>
                      <a:pt x="46" y="1507"/>
                      <a:pt x="69" y="1530"/>
                      <a:pt x="69" y="1530"/>
                    </a:cubicBezTo>
                    <a:cubicBezTo>
                      <a:pt x="114" y="1598"/>
                      <a:pt x="137" y="1667"/>
                      <a:pt x="137" y="1735"/>
                    </a:cubicBezTo>
                    <a:lnTo>
                      <a:pt x="160" y="1804"/>
                    </a:lnTo>
                    <a:cubicBezTo>
                      <a:pt x="205" y="1895"/>
                      <a:pt x="228" y="1963"/>
                      <a:pt x="251" y="2055"/>
                    </a:cubicBezTo>
                    <a:lnTo>
                      <a:pt x="274" y="2123"/>
                    </a:lnTo>
                    <a:cubicBezTo>
                      <a:pt x="297" y="2169"/>
                      <a:pt x="320" y="2215"/>
                      <a:pt x="320" y="2260"/>
                    </a:cubicBezTo>
                    <a:cubicBezTo>
                      <a:pt x="342" y="2329"/>
                      <a:pt x="365" y="2374"/>
                      <a:pt x="388" y="2443"/>
                    </a:cubicBezTo>
                    <a:lnTo>
                      <a:pt x="411" y="2488"/>
                    </a:lnTo>
                    <a:lnTo>
                      <a:pt x="434" y="2557"/>
                    </a:lnTo>
                    <a:cubicBezTo>
                      <a:pt x="457" y="2603"/>
                      <a:pt x="479" y="2648"/>
                      <a:pt x="502" y="2717"/>
                    </a:cubicBezTo>
                    <a:cubicBezTo>
                      <a:pt x="548" y="2785"/>
                      <a:pt x="571" y="2854"/>
                      <a:pt x="616" y="2945"/>
                    </a:cubicBezTo>
                    <a:lnTo>
                      <a:pt x="730" y="3219"/>
                    </a:lnTo>
                    <a:lnTo>
                      <a:pt x="776" y="3356"/>
                    </a:lnTo>
                    <a:lnTo>
                      <a:pt x="845" y="3493"/>
                    </a:lnTo>
                    <a:cubicBezTo>
                      <a:pt x="890" y="3607"/>
                      <a:pt x="936" y="3721"/>
                      <a:pt x="982" y="3835"/>
                    </a:cubicBezTo>
                    <a:cubicBezTo>
                      <a:pt x="1050" y="3995"/>
                      <a:pt x="1141" y="4155"/>
                      <a:pt x="1210" y="4314"/>
                    </a:cubicBezTo>
                    <a:lnTo>
                      <a:pt x="1255" y="4429"/>
                    </a:lnTo>
                    <a:cubicBezTo>
                      <a:pt x="1255" y="4474"/>
                      <a:pt x="1278" y="4520"/>
                      <a:pt x="1301" y="4566"/>
                    </a:cubicBezTo>
                    <a:lnTo>
                      <a:pt x="1347" y="4657"/>
                    </a:lnTo>
                    <a:cubicBezTo>
                      <a:pt x="1370" y="4725"/>
                      <a:pt x="1392" y="4771"/>
                      <a:pt x="1415" y="4817"/>
                    </a:cubicBezTo>
                    <a:cubicBezTo>
                      <a:pt x="1461" y="4976"/>
                      <a:pt x="1529" y="5136"/>
                      <a:pt x="1598" y="5296"/>
                    </a:cubicBezTo>
                    <a:cubicBezTo>
                      <a:pt x="1643" y="5410"/>
                      <a:pt x="1689" y="5501"/>
                      <a:pt x="1735" y="5615"/>
                    </a:cubicBezTo>
                    <a:lnTo>
                      <a:pt x="1803" y="5798"/>
                    </a:lnTo>
                    <a:lnTo>
                      <a:pt x="1849" y="5867"/>
                    </a:lnTo>
                    <a:cubicBezTo>
                      <a:pt x="1895" y="6026"/>
                      <a:pt x="1963" y="6163"/>
                      <a:pt x="2032" y="6300"/>
                    </a:cubicBezTo>
                    <a:lnTo>
                      <a:pt x="2054" y="6392"/>
                    </a:lnTo>
                    <a:cubicBezTo>
                      <a:pt x="2123" y="6529"/>
                      <a:pt x="2168" y="6665"/>
                      <a:pt x="2237" y="6802"/>
                    </a:cubicBezTo>
                    <a:cubicBezTo>
                      <a:pt x="2328" y="6985"/>
                      <a:pt x="2397" y="7145"/>
                      <a:pt x="2465" y="7327"/>
                    </a:cubicBezTo>
                    <a:cubicBezTo>
                      <a:pt x="2511" y="7419"/>
                      <a:pt x="2557" y="7510"/>
                      <a:pt x="2602" y="7601"/>
                    </a:cubicBezTo>
                    <a:cubicBezTo>
                      <a:pt x="2625" y="7670"/>
                      <a:pt x="2648" y="7738"/>
                      <a:pt x="2671" y="7807"/>
                    </a:cubicBezTo>
                    <a:cubicBezTo>
                      <a:pt x="2693" y="7852"/>
                      <a:pt x="2716" y="7898"/>
                      <a:pt x="2739" y="7944"/>
                    </a:cubicBezTo>
                    <a:lnTo>
                      <a:pt x="2785" y="8035"/>
                    </a:lnTo>
                    <a:cubicBezTo>
                      <a:pt x="2808" y="8103"/>
                      <a:pt x="2830" y="8149"/>
                      <a:pt x="2853" y="8218"/>
                    </a:cubicBezTo>
                    <a:lnTo>
                      <a:pt x="2899" y="8309"/>
                    </a:lnTo>
                    <a:cubicBezTo>
                      <a:pt x="2945" y="8423"/>
                      <a:pt x="2990" y="8514"/>
                      <a:pt x="3036" y="8628"/>
                    </a:cubicBezTo>
                    <a:lnTo>
                      <a:pt x="3127" y="8834"/>
                    </a:lnTo>
                    <a:cubicBezTo>
                      <a:pt x="3218" y="9016"/>
                      <a:pt x="3287" y="9199"/>
                      <a:pt x="3355" y="9359"/>
                    </a:cubicBezTo>
                    <a:cubicBezTo>
                      <a:pt x="3424" y="9519"/>
                      <a:pt x="3492" y="9678"/>
                      <a:pt x="3561" y="9838"/>
                    </a:cubicBezTo>
                    <a:lnTo>
                      <a:pt x="3584" y="9884"/>
                    </a:lnTo>
                    <a:cubicBezTo>
                      <a:pt x="3652" y="10066"/>
                      <a:pt x="3743" y="10226"/>
                      <a:pt x="3812" y="10409"/>
                    </a:cubicBezTo>
                    <a:cubicBezTo>
                      <a:pt x="3858" y="10523"/>
                      <a:pt x="3903" y="10660"/>
                      <a:pt x="3949" y="10774"/>
                    </a:cubicBezTo>
                    <a:cubicBezTo>
                      <a:pt x="4040" y="10979"/>
                      <a:pt x="4131" y="11208"/>
                      <a:pt x="4223" y="11413"/>
                    </a:cubicBezTo>
                    <a:cubicBezTo>
                      <a:pt x="4246" y="11504"/>
                      <a:pt x="4291" y="11573"/>
                      <a:pt x="4337" y="11664"/>
                    </a:cubicBezTo>
                    <a:cubicBezTo>
                      <a:pt x="4360" y="11733"/>
                      <a:pt x="4405" y="11824"/>
                      <a:pt x="4428" y="11892"/>
                    </a:cubicBezTo>
                    <a:cubicBezTo>
                      <a:pt x="4497" y="12052"/>
                      <a:pt x="4565" y="12212"/>
                      <a:pt x="4634" y="12395"/>
                    </a:cubicBezTo>
                    <a:cubicBezTo>
                      <a:pt x="4725" y="12577"/>
                      <a:pt x="4793" y="12760"/>
                      <a:pt x="4885" y="12942"/>
                    </a:cubicBezTo>
                    <a:cubicBezTo>
                      <a:pt x="4953" y="13079"/>
                      <a:pt x="4999" y="13193"/>
                      <a:pt x="5067" y="13330"/>
                    </a:cubicBezTo>
                    <a:cubicBezTo>
                      <a:pt x="5113" y="13422"/>
                      <a:pt x="5159" y="13536"/>
                      <a:pt x="5204" y="13627"/>
                    </a:cubicBezTo>
                    <a:lnTo>
                      <a:pt x="5273" y="13787"/>
                    </a:lnTo>
                    <a:cubicBezTo>
                      <a:pt x="5318" y="13901"/>
                      <a:pt x="5387" y="14015"/>
                      <a:pt x="5432" y="14106"/>
                    </a:cubicBezTo>
                    <a:lnTo>
                      <a:pt x="5501" y="14243"/>
                    </a:lnTo>
                    <a:cubicBezTo>
                      <a:pt x="5569" y="14403"/>
                      <a:pt x="5638" y="14563"/>
                      <a:pt x="5706" y="14723"/>
                    </a:cubicBezTo>
                    <a:cubicBezTo>
                      <a:pt x="5752" y="14837"/>
                      <a:pt x="5798" y="14951"/>
                      <a:pt x="5843" y="15065"/>
                    </a:cubicBezTo>
                    <a:lnTo>
                      <a:pt x="5912" y="15225"/>
                    </a:lnTo>
                    <a:lnTo>
                      <a:pt x="5957" y="15339"/>
                    </a:lnTo>
                    <a:cubicBezTo>
                      <a:pt x="6049" y="15567"/>
                      <a:pt x="6140" y="15796"/>
                      <a:pt x="6231" y="16001"/>
                    </a:cubicBezTo>
                    <a:cubicBezTo>
                      <a:pt x="6277" y="16069"/>
                      <a:pt x="6300" y="16115"/>
                      <a:pt x="6323" y="16161"/>
                    </a:cubicBezTo>
                    <a:lnTo>
                      <a:pt x="6323" y="16184"/>
                    </a:lnTo>
                    <a:cubicBezTo>
                      <a:pt x="6346" y="16252"/>
                      <a:pt x="6368" y="16321"/>
                      <a:pt x="6391" y="16366"/>
                    </a:cubicBezTo>
                    <a:cubicBezTo>
                      <a:pt x="6437" y="16412"/>
                      <a:pt x="6482" y="16457"/>
                      <a:pt x="6551" y="16480"/>
                    </a:cubicBezTo>
                    <a:lnTo>
                      <a:pt x="6597" y="16480"/>
                    </a:lnTo>
                    <a:cubicBezTo>
                      <a:pt x="6642" y="16480"/>
                      <a:pt x="6688" y="16457"/>
                      <a:pt x="6711" y="16457"/>
                    </a:cubicBezTo>
                    <a:cubicBezTo>
                      <a:pt x="6756" y="16435"/>
                      <a:pt x="6802" y="16412"/>
                      <a:pt x="6848" y="16389"/>
                    </a:cubicBezTo>
                    <a:cubicBezTo>
                      <a:pt x="6870" y="16389"/>
                      <a:pt x="6893" y="16366"/>
                      <a:pt x="6916" y="16366"/>
                    </a:cubicBezTo>
                    <a:cubicBezTo>
                      <a:pt x="6985" y="16321"/>
                      <a:pt x="7053" y="16298"/>
                      <a:pt x="7144" y="16275"/>
                    </a:cubicBezTo>
                    <a:cubicBezTo>
                      <a:pt x="7236" y="16252"/>
                      <a:pt x="7327" y="16229"/>
                      <a:pt x="7418" y="16184"/>
                    </a:cubicBezTo>
                    <a:lnTo>
                      <a:pt x="7487" y="16138"/>
                    </a:lnTo>
                    <a:cubicBezTo>
                      <a:pt x="7532" y="16115"/>
                      <a:pt x="7578" y="16092"/>
                      <a:pt x="7624" y="16092"/>
                    </a:cubicBezTo>
                    <a:cubicBezTo>
                      <a:pt x="7692" y="16047"/>
                      <a:pt x="7761" y="16024"/>
                      <a:pt x="7829" y="16001"/>
                    </a:cubicBezTo>
                    <a:cubicBezTo>
                      <a:pt x="7898" y="15978"/>
                      <a:pt x="7966" y="15955"/>
                      <a:pt x="8012" y="15910"/>
                    </a:cubicBezTo>
                    <a:cubicBezTo>
                      <a:pt x="8057" y="15910"/>
                      <a:pt x="8103" y="15887"/>
                      <a:pt x="8149" y="15864"/>
                    </a:cubicBezTo>
                    <a:cubicBezTo>
                      <a:pt x="8194" y="15864"/>
                      <a:pt x="8217" y="15841"/>
                      <a:pt x="8263" y="15818"/>
                    </a:cubicBezTo>
                    <a:cubicBezTo>
                      <a:pt x="8331" y="15796"/>
                      <a:pt x="8400" y="15750"/>
                      <a:pt x="8468" y="15727"/>
                    </a:cubicBezTo>
                    <a:lnTo>
                      <a:pt x="8491" y="15704"/>
                    </a:lnTo>
                    <a:cubicBezTo>
                      <a:pt x="8537" y="15681"/>
                      <a:pt x="8560" y="15659"/>
                      <a:pt x="8605" y="15659"/>
                    </a:cubicBezTo>
                    <a:lnTo>
                      <a:pt x="8719" y="15590"/>
                    </a:lnTo>
                    <a:cubicBezTo>
                      <a:pt x="8742" y="15590"/>
                      <a:pt x="8765" y="15567"/>
                      <a:pt x="8788" y="15544"/>
                    </a:cubicBezTo>
                    <a:lnTo>
                      <a:pt x="8833" y="15522"/>
                    </a:lnTo>
                    <a:cubicBezTo>
                      <a:pt x="8879" y="15499"/>
                      <a:pt x="8925" y="15476"/>
                      <a:pt x="8970" y="15453"/>
                    </a:cubicBezTo>
                    <a:cubicBezTo>
                      <a:pt x="8993" y="15430"/>
                      <a:pt x="9039" y="15408"/>
                      <a:pt x="9085" y="15385"/>
                    </a:cubicBezTo>
                    <a:cubicBezTo>
                      <a:pt x="9130" y="15362"/>
                      <a:pt x="9153" y="15339"/>
                      <a:pt x="9199" y="15316"/>
                    </a:cubicBezTo>
                    <a:cubicBezTo>
                      <a:pt x="9221" y="15293"/>
                      <a:pt x="9244" y="15271"/>
                      <a:pt x="9267" y="15248"/>
                    </a:cubicBezTo>
                    <a:cubicBezTo>
                      <a:pt x="9336" y="15225"/>
                      <a:pt x="9381" y="15202"/>
                      <a:pt x="9427" y="15179"/>
                    </a:cubicBezTo>
                    <a:cubicBezTo>
                      <a:pt x="9450" y="15179"/>
                      <a:pt x="9473" y="15179"/>
                      <a:pt x="9495" y="15156"/>
                    </a:cubicBezTo>
                    <a:cubicBezTo>
                      <a:pt x="9564" y="15134"/>
                      <a:pt x="9587" y="15111"/>
                      <a:pt x="9632" y="15065"/>
                    </a:cubicBezTo>
                    <a:cubicBezTo>
                      <a:pt x="9678" y="15020"/>
                      <a:pt x="9678" y="14928"/>
                      <a:pt x="9632" y="14860"/>
                    </a:cubicBezTo>
                    <a:cubicBezTo>
                      <a:pt x="9655" y="14837"/>
                      <a:pt x="9655" y="14814"/>
                      <a:pt x="9655" y="14791"/>
                    </a:cubicBezTo>
                    <a:cubicBezTo>
                      <a:pt x="9655" y="14746"/>
                      <a:pt x="9632" y="14677"/>
                      <a:pt x="9587" y="14631"/>
                    </a:cubicBezTo>
                    <a:lnTo>
                      <a:pt x="9587" y="14609"/>
                    </a:lnTo>
                    <a:cubicBezTo>
                      <a:pt x="9564" y="14563"/>
                      <a:pt x="9541" y="14517"/>
                      <a:pt x="9518" y="14472"/>
                    </a:cubicBezTo>
                    <a:lnTo>
                      <a:pt x="9427" y="14266"/>
                    </a:lnTo>
                    <a:lnTo>
                      <a:pt x="9336" y="14038"/>
                    </a:lnTo>
                    <a:cubicBezTo>
                      <a:pt x="9313" y="13970"/>
                      <a:pt x="9267" y="13901"/>
                      <a:pt x="9244" y="13810"/>
                    </a:cubicBezTo>
                    <a:cubicBezTo>
                      <a:pt x="9221" y="13718"/>
                      <a:pt x="9176" y="13650"/>
                      <a:pt x="9130" y="13559"/>
                    </a:cubicBezTo>
                    <a:cubicBezTo>
                      <a:pt x="9107" y="13467"/>
                      <a:pt x="9085" y="13399"/>
                      <a:pt x="9039" y="13330"/>
                    </a:cubicBezTo>
                    <a:cubicBezTo>
                      <a:pt x="9016" y="13239"/>
                      <a:pt x="8970" y="13148"/>
                      <a:pt x="8925" y="13057"/>
                    </a:cubicBezTo>
                    <a:cubicBezTo>
                      <a:pt x="8879" y="12920"/>
                      <a:pt x="8811" y="12783"/>
                      <a:pt x="8742" y="12646"/>
                    </a:cubicBezTo>
                    <a:cubicBezTo>
                      <a:pt x="8697" y="12554"/>
                      <a:pt x="8674" y="12463"/>
                      <a:pt x="8628" y="12372"/>
                    </a:cubicBezTo>
                    <a:cubicBezTo>
                      <a:pt x="8605" y="12303"/>
                      <a:pt x="8582" y="12235"/>
                      <a:pt x="8537" y="12144"/>
                    </a:cubicBezTo>
                    <a:cubicBezTo>
                      <a:pt x="8514" y="12075"/>
                      <a:pt x="8468" y="12007"/>
                      <a:pt x="8445" y="11938"/>
                    </a:cubicBezTo>
                    <a:cubicBezTo>
                      <a:pt x="8400" y="11824"/>
                      <a:pt x="8377" y="11733"/>
                      <a:pt x="8331" y="11641"/>
                    </a:cubicBezTo>
                    <a:cubicBezTo>
                      <a:pt x="8263" y="11504"/>
                      <a:pt x="8194" y="11345"/>
                      <a:pt x="8126" y="11185"/>
                    </a:cubicBezTo>
                    <a:cubicBezTo>
                      <a:pt x="8080" y="11094"/>
                      <a:pt x="8057" y="11025"/>
                      <a:pt x="8012" y="10934"/>
                    </a:cubicBezTo>
                    <a:cubicBezTo>
                      <a:pt x="7989" y="10842"/>
                      <a:pt x="7966" y="10751"/>
                      <a:pt x="7920" y="10683"/>
                    </a:cubicBezTo>
                    <a:lnTo>
                      <a:pt x="7920" y="10637"/>
                    </a:lnTo>
                    <a:cubicBezTo>
                      <a:pt x="7852" y="10500"/>
                      <a:pt x="7783" y="10340"/>
                      <a:pt x="7715" y="10203"/>
                    </a:cubicBezTo>
                    <a:cubicBezTo>
                      <a:pt x="7692" y="10158"/>
                      <a:pt x="7692" y="10112"/>
                      <a:pt x="7669" y="10066"/>
                    </a:cubicBezTo>
                    <a:lnTo>
                      <a:pt x="7624" y="9975"/>
                    </a:lnTo>
                    <a:cubicBezTo>
                      <a:pt x="7601" y="9929"/>
                      <a:pt x="7578" y="9861"/>
                      <a:pt x="7555" y="9815"/>
                    </a:cubicBezTo>
                    <a:lnTo>
                      <a:pt x="7510" y="9724"/>
                    </a:lnTo>
                    <a:cubicBezTo>
                      <a:pt x="7441" y="9610"/>
                      <a:pt x="7395" y="9473"/>
                      <a:pt x="7350" y="9359"/>
                    </a:cubicBezTo>
                    <a:lnTo>
                      <a:pt x="7304" y="9245"/>
                    </a:lnTo>
                    <a:lnTo>
                      <a:pt x="7259" y="9153"/>
                    </a:lnTo>
                    <a:cubicBezTo>
                      <a:pt x="7259" y="9108"/>
                      <a:pt x="7236" y="9062"/>
                      <a:pt x="7213" y="9016"/>
                    </a:cubicBezTo>
                    <a:lnTo>
                      <a:pt x="7190" y="8948"/>
                    </a:lnTo>
                    <a:cubicBezTo>
                      <a:pt x="7167" y="8880"/>
                      <a:pt x="7144" y="8834"/>
                      <a:pt x="7122" y="8788"/>
                    </a:cubicBezTo>
                    <a:cubicBezTo>
                      <a:pt x="7076" y="8674"/>
                      <a:pt x="7030" y="8537"/>
                      <a:pt x="6985" y="8423"/>
                    </a:cubicBezTo>
                    <a:lnTo>
                      <a:pt x="6916" y="8309"/>
                    </a:lnTo>
                    <a:cubicBezTo>
                      <a:pt x="6893" y="8218"/>
                      <a:pt x="6870" y="8149"/>
                      <a:pt x="6825" y="8081"/>
                    </a:cubicBezTo>
                    <a:cubicBezTo>
                      <a:pt x="6802" y="7989"/>
                      <a:pt x="6756" y="7921"/>
                      <a:pt x="6711" y="7830"/>
                    </a:cubicBezTo>
                    <a:cubicBezTo>
                      <a:pt x="6665" y="7693"/>
                      <a:pt x="6597" y="7578"/>
                      <a:pt x="6551" y="7442"/>
                    </a:cubicBezTo>
                    <a:lnTo>
                      <a:pt x="6528" y="7373"/>
                    </a:lnTo>
                    <a:cubicBezTo>
                      <a:pt x="6437" y="7190"/>
                      <a:pt x="6368" y="7008"/>
                      <a:pt x="6277" y="6848"/>
                    </a:cubicBezTo>
                    <a:cubicBezTo>
                      <a:pt x="6209" y="6688"/>
                      <a:pt x="6140" y="6551"/>
                      <a:pt x="6072" y="6414"/>
                    </a:cubicBezTo>
                    <a:cubicBezTo>
                      <a:pt x="6026" y="6277"/>
                      <a:pt x="5957" y="6163"/>
                      <a:pt x="5889" y="6026"/>
                    </a:cubicBezTo>
                    <a:lnTo>
                      <a:pt x="5843" y="5935"/>
                    </a:lnTo>
                    <a:lnTo>
                      <a:pt x="5821" y="5867"/>
                    </a:lnTo>
                    <a:lnTo>
                      <a:pt x="5775" y="5821"/>
                    </a:lnTo>
                    <a:cubicBezTo>
                      <a:pt x="5752" y="5752"/>
                      <a:pt x="5729" y="5661"/>
                      <a:pt x="5684" y="5593"/>
                    </a:cubicBezTo>
                    <a:cubicBezTo>
                      <a:pt x="5615" y="5433"/>
                      <a:pt x="5547" y="5273"/>
                      <a:pt x="5478" y="5113"/>
                    </a:cubicBezTo>
                    <a:lnTo>
                      <a:pt x="5455" y="5045"/>
                    </a:lnTo>
                    <a:cubicBezTo>
                      <a:pt x="5387" y="4908"/>
                      <a:pt x="5341" y="4771"/>
                      <a:pt x="5273" y="4657"/>
                    </a:cubicBezTo>
                    <a:cubicBezTo>
                      <a:pt x="5250" y="4588"/>
                      <a:pt x="5227" y="4520"/>
                      <a:pt x="5204" y="4474"/>
                    </a:cubicBezTo>
                    <a:cubicBezTo>
                      <a:pt x="5136" y="4314"/>
                      <a:pt x="5067" y="4155"/>
                      <a:pt x="4999" y="3995"/>
                    </a:cubicBezTo>
                    <a:lnTo>
                      <a:pt x="4999" y="3949"/>
                    </a:lnTo>
                    <a:cubicBezTo>
                      <a:pt x="4953" y="3881"/>
                      <a:pt x="4930" y="3812"/>
                      <a:pt x="4908" y="3721"/>
                    </a:cubicBezTo>
                    <a:cubicBezTo>
                      <a:pt x="4862" y="3630"/>
                      <a:pt x="4839" y="3561"/>
                      <a:pt x="4793" y="3470"/>
                    </a:cubicBezTo>
                    <a:cubicBezTo>
                      <a:pt x="4748" y="3356"/>
                      <a:pt x="4702" y="3242"/>
                      <a:pt x="4656" y="3128"/>
                    </a:cubicBezTo>
                    <a:cubicBezTo>
                      <a:pt x="4611" y="3013"/>
                      <a:pt x="4565" y="2876"/>
                      <a:pt x="4497" y="2762"/>
                    </a:cubicBezTo>
                    <a:cubicBezTo>
                      <a:pt x="4474" y="2694"/>
                      <a:pt x="4428" y="2625"/>
                      <a:pt x="4405" y="2557"/>
                    </a:cubicBezTo>
                    <a:lnTo>
                      <a:pt x="4314" y="2420"/>
                    </a:lnTo>
                    <a:cubicBezTo>
                      <a:pt x="4291" y="2374"/>
                      <a:pt x="4291" y="2329"/>
                      <a:pt x="4268" y="2306"/>
                    </a:cubicBezTo>
                    <a:lnTo>
                      <a:pt x="4246" y="2237"/>
                    </a:lnTo>
                    <a:cubicBezTo>
                      <a:pt x="4223" y="2192"/>
                      <a:pt x="4223" y="2169"/>
                      <a:pt x="4200" y="2123"/>
                    </a:cubicBezTo>
                    <a:cubicBezTo>
                      <a:pt x="4177" y="2078"/>
                      <a:pt x="4154" y="2055"/>
                      <a:pt x="4131" y="2009"/>
                    </a:cubicBezTo>
                    <a:cubicBezTo>
                      <a:pt x="4131" y="2009"/>
                      <a:pt x="4109" y="1986"/>
                      <a:pt x="4109" y="1986"/>
                    </a:cubicBezTo>
                    <a:cubicBezTo>
                      <a:pt x="4086" y="1941"/>
                      <a:pt x="4086" y="1918"/>
                      <a:pt x="4063" y="1895"/>
                    </a:cubicBezTo>
                    <a:cubicBezTo>
                      <a:pt x="4040" y="1849"/>
                      <a:pt x="4040" y="1804"/>
                      <a:pt x="4017" y="1758"/>
                    </a:cubicBezTo>
                    <a:cubicBezTo>
                      <a:pt x="3994" y="1712"/>
                      <a:pt x="3972" y="1690"/>
                      <a:pt x="3972" y="1644"/>
                    </a:cubicBezTo>
                    <a:lnTo>
                      <a:pt x="3926" y="1575"/>
                    </a:lnTo>
                    <a:cubicBezTo>
                      <a:pt x="3880" y="1416"/>
                      <a:pt x="3812" y="1279"/>
                      <a:pt x="3766" y="1142"/>
                    </a:cubicBezTo>
                    <a:cubicBezTo>
                      <a:pt x="3721" y="1050"/>
                      <a:pt x="3675" y="959"/>
                      <a:pt x="3652" y="891"/>
                    </a:cubicBezTo>
                    <a:cubicBezTo>
                      <a:pt x="3606" y="799"/>
                      <a:pt x="3584" y="731"/>
                      <a:pt x="3538" y="662"/>
                    </a:cubicBezTo>
                    <a:lnTo>
                      <a:pt x="3447" y="457"/>
                    </a:lnTo>
                    <a:lnTo>
                      <a:pt x="3424" y="389"/>
                    </a:lnTo>
                    <a:lnTo>
                      <a:pt x="3401" y="343"/>
                    </a:lnTo>
                    <a:cubicBezTo>
                      <a:pt x="3401" y="320"/>
                      <a:pt x="3378" y="297"/>
                      <a:pt x="3378" y="274"/>
                    </a:cubicBezTo>
                    <a:cubicBezTo>
                      <a:pt x="3378" y="274"/>
                      <a:pt x="3378" y="252"/>
                      <a:pt x="3378" y="252"/>
                    </a:cubicBezTo>
                    <a:cubicBezTo>
                      <a:pt x="3401" y="206"/>
                      <a:pt x="3401" y="160"/>
                      <a:pt x="3378" y="115"/>
                    </a:cubicBezTo>
                    <a:cubicBezTo>
                      <a:pt x="3355" y="69"/>
                      <a:pt x="3333" y="23"/>
                      <a:pt x="3287" y="0"/>
                    </a:cubicBezTo>
                    <a:close/>
                  </a:path>
                </a:pathLst>
              </a:custGeom>
              <a:solidFill>
                <a:srgbClr val="47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7964;p34">
                <a:extLst>
                  <a:ext uri="{FF2B5EF4-FFF2-40B4-BE49-F238E27FC236}">
                    <a16:creationId xmlns:a16="http://schemas.microsoft.com/office/drawing/2014/main" id="{DB8873C8-EC25-7770-BE1F-1786464A3DA9}"/>
                  </a:ext>
                </a:extLst>
              </p:cNvPr>
              <p:cNvSpPr/>
              <p:nvPr/>
            </p:nvSpPr>
            <p:spPr>
              <a:xfrm>
                <a:off x="620593" y="1117892"/>
                <a:ext cx="17693" cy="50203"/>
              </a:xfrm>
              <a:custGeom>
                <a:avLst/>
                <a:gdLst/>
                <a:ahLst/>
                <a:cxnLst/>
                <a:rect l="l" t="t" r="r" b="b"/>
                <a:pathLst>
                  <a:path w="320" h="908" extrusionOk="0">
                    <a:moveTo>
                      <a:pt x="160" y="0"/>
                    </a:moveTo>
                    <a:cubicBezTo>
                      <a:pt x="137" y="0"/>
                      <a:pt x="92" y="23"/>
                      <a:pt x="69" y="46"/>
                    </a:cubicBezTo>
                    <a:cubicBezTo>
                      <a:pt x="46" y="69"/>
                      <a:pt x="46" y="92"/>
                      <a:pt x="46" y="137"/>
                    </a:cubicBezTo>
                    <a:cubicBezTo>
                      <a:pt x="46" y="183"/>
                      <a:pt x="46" y="206"/>
                      <a:pt x="69" y="251"/>
                    </a:cubicBezTo>
                    <a:cubicBezTo>
                      <a:pt x="69" y="297"/>
                      <a:pt x="69" y="343"/>
                      <a:pt x="69" y="388"/>
                    </a:cubicBezTo>
                    <a:cubicBezTo>
                      <a:pt x="69" y="457"/>
                      <a:pt x="46" y="525"/>
                      <a:pt x="46" y="617"/>
                    </a:cubicBezTo>
                    <a:cubicBezTo>
                      <a:pt x="46" y="662"/>
                      <a:pt x="23" y="753"/>
                      <a:pt x="0" y="799"/>
                    </a:cubicBezTo>
                    <a:lnTo>
                      <a:pt x="0" y="822"/>
                    </a:lnTo>
                    <a:cubicBezTo>
                      <a:pt x="0" y="845"/>
                      <a:pt x="0" y="890"/>
                      <a:pt x="46" y="890"/>
                    </a:cubicBezTo>
                    <a:cubicBezTo>
                      <a:pt x="57" y="902"/>
                      <a:pt x="69" y="908"/>
                      <a:pt x="80" y="908"/>
                    </a:cubicBezTo>
                    <a:cubicBezTo>
                      <a:pt x="92" y="908"/>
                      <a:pt x="103" y="902"/>
                      <a:pt x="115" y="890"/>
                    </a:cubicBezTo>
                    <a:cubicBezTo>
                      <a:pt x="160" y="822"/>
                      <a:pt x="183" y="753"/>
                      <a:pt x="206" y="685"/>
                    </a:cubicBezTo>
                    <a:cubicBezTo>
                      <a:pt x="229" y="639"/>
                      <a:pt x="229" y="571"/>
                      <a:pt x="251" y="502"/>
                    </a:cubicBezTo>
                    <a:cubicBezTo>
                      <a:pt x="274" y="434"/>
                      <a:pt x="274" y="365"/>
                      <a:pt x="297" y="297"/>
                    </a:cubicBezTo>
                    <a:cubicBezTo>
                      <a:pt x="297" y="274"/>
                      <a:pt x="297" y="228"/>
                      <a:pt x="297" y="206"/>
                    </a:cubicBezTo>
                    <a:cubicBezTo>
                      <a:pt x="297" y="160"/>
                      <a:pt x="320" y="137"/>
                      <a:pt x="297" y="114"/>
                    </a:cubicBezTo>
                    <a:cubicBezTo>
                      <a:pt x="297" y="46"/>
                      <a:pt x="229" y="0"/>
                      <a:pt x="183"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7965;p34">
                <a:extLst>
                  <a:ext uri="{FF2B5EF4-FFF2-40B4-BE49-F238E27FC236}">
                    <a16:creationId xmlns:a16="http://schemas.microsoft.com/office/drawing/2014/main" id="{9AC6985B-D4EF-9CDE-777A-6DC2016A9846}"/>
                  </a:ext>
                </a:extLst>
              </p:cNvPr>
              <p:cNvSpPr/>
              <p:nvPr/>
            </p:nvSpPr>
            <p:spPr>
              <a:xfrm>
                <a:off x="346739" y="1000510"/>
                <a:ext cx="71988" cy="281481"/>
              </a:xfrm>
              <a:custGeom>
                <a:avLst/>
                <a:gdLst/>
                <a:ahLst/>
                <a:cxnLst/>
                <a:rect l="l" t="t" r="r" b="b"/>
                <a:pathLst>
                  <a:path w="1302" h="5091" extrusionOk="0">
                    <a:moveTo>
                      <a:pt x="571" y="0"/>
                    </a:moveTo>
                    <a:cubicBezTo>
                      <a:pt x="480" y="0"/>
                      <a:pt x="388" y="69"/>
                      <a:pt x="366" y="160"/>
                    </a:cubicBezTo>
                    <a:cubicBezTo>
                      <a:pt x="343" y="183"/>
                      <a:pt x="343" y="229"/>
                      <a:pt x="320" y="274"/>
                    </a:cubicBezTo>
                    <a:cubicBezTo>
                      <a:pt x="320" y="297"/>
                      <a:pt x="320" y="343"/>
                      <a:pt x="320" y="366"/>
                    </a:cubicBezTo>
                    <a:cubicBezTo>
                      <a:pt x="320" y="411"/>
                      <a:pt x="320" y="480"/>
                      <a:pt x="297" y="525"/>
                    </a:cubicBezTo>
                    <a:cubicBezTo>
                      <a:pt x="297" y="525"/>
                      <a:pt x="297" y="548"/>
                      <a:pt x="297" y="548"/>
                    </a:cubicBezTo>
                    <a:cubicBezTo>
                      <a:pt x="297" y="662"/>
                      <a:pt x="297" y="777"/>
                      <a:pt x="274" y="891"/>
                    </a:cubicBezTo>
                    <a:cubicBezTo>
                      <a:pt x="274" y="982"/>
                      <a:pt x="274" y="1096"/>
                      <a:pt x="274" y="1210"/>
                    </a:cubicBezTo>
                    <a:cubicBezTo>
                      <a:pt x="251" y="1393"/>
                      <a:pt x="251" y="1598"/>
                      <a:pt x="251" y="1781"/>
                    </a:cubicBezTo>
                    <a:cubicBezTo>
                      <a:pt x="229" y="1827"/>
                      <a:pt x="229" y="1872"/>
                      <a:pt x="206" y="1895"/>
                    </a:cubicBezTo>
                    <a:cubicBezTo>
                      <a:pt x="206" y="1941"/>
                      <a:pt x="206" y="1963"/>
                      <a:pt x="206" y="2009"/>
                    </a:cubicBezTo>
                    <a:cubicBezTo>
                      <a:pt x="183" y="2078"/>
                      <a:pt x="183" y="2123"/>
                      <a:pt x="183" y="2192"/>
                    </a:cubicBezTo>
                    <a:cubicBezTo>
                      <a:pt x="160" y="2329"/>
                      <a:pt x="137" y="2466"/>
                      <a:pt x="137" y="2625"/>
                    </a:cubicBezTo>
                    <a:cubicBezTo>
                      <a:pt x="137" y="2762"/>
                      <a:pt x="114" y="2922"/>
                      <a:pt x="114" y="3082"/>
                    </a:cubicBezTo>
                    <a:cubicBezTo>
                      <a:pt x="114" y="3150"/>
                      <a:pt x="114" y="3219"/>
                      <a:pt x="92" y="3264"/>
                    </a:cubicBezTo>
                    <a:cubicBezTo>
                      <a:pt x="92" y="3310"/>
                      <a:pt x="92" y="3333"/>
                      <a:pt x="92" y="3379"/>
                    </a:cubicBezTo>
                    <a:cubicBezTo>
                      <a:pt x="92" y="3379"/>
                      <a:pt x="92" y="3401"/>
                      <a:pt x="92" y="3424"/>
                    </a:cubicBezTo>
                    <a:cubicBezTo>
                      <a:pt x="92" y="3470"/>
                      <a:pt x="92" y="3516"/>
                      <a:pt x="69" y="3561"/>
                    </a:cubicBezTo>
                    <a:cubicBezTo>
                      <a:pt x="69" y="3653"/>
                      <a:pt x="46" y="3744"/>
                      <a:pt x="46" y="3835"/>
                    </a:cubicBezTo>
                    <a:cubicBezTo>
                      <a:pt x="23" y="3926"/>
                      <a:pt x="23" y="4041"/>
                      <a:pt x="23" y="4132"/>
                    </a:cubicBezTo>
                    <a:cubicBezTo>
                      <a:pt x="0" y="4292"/>
                      <a:pt x="23" y="4451"/>
                      <a:pt x="92" y="4588"/>
                    </a:cubicBezTo>
                    <a:cubicBezTo>
                      <a:pt x="114" y="4634"/>
                      <a:pt x="137" y="4657"/>
                      <a:pt x="183" y="4702"/>
                    </a:cubicBezTo>
                    <a:cubicBezTo>
                      <a:pt x="206" y="4725"/>
                      <a:pt x="229" y="4748"/>
                      <a:pt x="251" y="4771"/>
                    </a:cubicBezTo>
                    <a:cubicBezTo>
                      <a:pt x="297" y="4817"/>
                      <a:pt x="366" y="4839"/>
                      <a:pt x="434" y="4885"/>
                    </a:cubicBezTo>
                    <a:cubicBezTo>
                      <a:pt x="525" y="4908"/>
                      <a:pt x="617" y="4954"/>
                      <a:pt x="708" y="4976"/>
                    </a:cubicBezTo>
                    <a:cubicBezTo>
                      <a:pt x="754" y="4999"/>
                      <a:pt x="799" y="4999"/>
                      <a:pt x="822" y="5022"/>
                    </a:cubicBezTo>
                    <a:cubicBezTo>
                      <a:pt x="868" y="5045"/>
                      <a:pt x="891" y="5045"/>
                      <a:pt x="913" y="5068"/>
                    </a:cubicBezTo>
                    <a:lnTo>
                      <a:pt x="959" y="5068"/>
                    </a:lnTo>
                    <a:cubicBezTo>
                      <a:pt x="1027" y="5068"/>
                      <a:pt x="1073" y="5091"/>
                      <a:pt x="1142" y="5091"/>
                    </a:cubicBezTo>
                    <a:cubicBezTo>
                      <a:pt x="1142" y="5091"/>
                      <a:pt x="1164" y="5091"/>
                      <a:pt x="1164" y="5068"/>
                    </a:cubicBezTo>
                    <a:cubicBezTo>
                      <a:pt x="1187" y="5068"/>
                      <a:pt x="1210" y="5068"/>
                      <a:pt x="1210" y="5045"/>
                    </a:cubicBezTo>
                    <a:cubicBezTo>
                      <a:pt x="1233" y="4999"/>
                      <a:pt x="1256" y="4976"/>
                      <a:pt x="1279" y="4954"/>
                    </a:cubicBezTo>
                    <a:cubicBezTo>
                      <a:pt x="1301" y="4954"/>
                      <a:pt x="1301" y="4931"/>
                      <a:pt x="1301" y="4931"/>
                    </a:cubicBezTo>
                    <a:cubicBezTo>
                      <a:pt x="1301" y="4908"/>
                      <a:pt x="1301" y="4885"/>
                      <a:pt x="1301" y="4862"/>
                    </a:cubicBezTo>
                    <a:cubicBezTo>
                      <a:pt x="1301" y="4862"/>
                      <a:pt x="1301" y="4862"/>
                      <a:pt x="1301" y="4839"/>
                    </a:cubicBezTo>
                    <a:cubicBezTo>
                      <a:pt x="1301" y="4794"/>
                      <a:pt x="1279" y="4748"/>
                      <a:pt x="1279" y="4702"/>
                    </a:cubicBezTo>
                    <a:cubicBezTo>
                      <a:pt x="1279" y="4588"/>
                      <a:pt x="1256" y="4497"/>
                      <a:pt x="1256" y="4383"/>
                    </a:cubicBezTo>
                    <a:cubicBezTo>
                      <a:pt x="1256" y="4200"/>
                      <a:pt x="1256" y="4041"/>
                      <a:pt x="1256" y="3881"/>
                    </a:cubicBezTo>
                    <a:cubicBezTo>
                      <a:pt x="1233" y="3789"/>
                      <a:pt x="1233" y="3698"/>
                      <a:pt x="1233" y="3607"/>
                    </a:cubicBezTo>
                    <a:cubicBezTo>
                      <a:pt x="1233" y="3516"/>
                      <a:pt x="1233" y="3424"/>
                      <a:pt x="1210" y="3333"/>
                    </a:cubicBezTo>
                    <a:cubicBezTo>
                      <a:pt x="1210" y="3219"/>
                      <a:pt x="1210" y="3128"/>
                      <a:pt x="1210" y="3013"/>
                    </a:cubicBezTo>
                    <a:cubicBezTo>
                      <a:pt x="1187" y="2922"/>
                      <a:pt x="1187" y="2831"/>
                      <a:pt x="1187" y="2740"/>
                    </a:cubicBezTo>
                    <a:cubicBezTo>
                      <a:pt x="1164" y="2625"/>
                      <a:pt x="1164" y="2534"/>
                      <a:pt x="1164" y="2443"/>
                    </a:cubicBezTo>
                    <a:cubicBezTo>
                      <a:pt x="1164" y="2351"/>
                      <a:pt x="1142" y="2260"/>
                      <a:pt x="1142" y="2192"/>
                    </a:cubicBezTo>
                    <a:cubicBezTo>
                      <a:pt x="1142" y="2100"/>
                      <a:pt x="1142" y="2009"/>
                      <a:pt x="1119" y="1918"/>
                    </a:cubicBezTo>
                    <a:cubicBezTo>
                      <a:pt x="1119" y="1827"/>
                      <a:pt x="1096" y="1735"/>
                      <a:pt x="1096" y="1644"/>
                    </a:cubicBezTo>
                    <a:cubicBezTo>
                      <a:pt x="1073" y="1530"/>
                      <a:pt x="1073" y="1416"/>
                      <a:pt x="1050" y="1302"/>
                    </a:cubicBezTo>
                    <a:cubicBezTo>
                      <a:pt x="1050" y="1233"/>
                      <a:pt x="1050" y="1187"/>
                      <a:pt x="1050" y="1119"/>
                    </a:cubicBezTo>
                    <a:cubicBezTo>
                      <a:pt x="1050" y="1050"/>
                      <a:pt x="1027" y="982"/>
                      <a:pt x="1027" y="913"/>
                    </a:cubicBezTo>
                    <a:cubicBezTo>
                      <a:pt x="1027" y="845"/>
                      <a:pt x="1027" y="777"/>
                      <a:pt x="1005" y="708"/>
                    </a:cubicBezTo>
                    <a:cubicBezTo>
                      <a:pt x="1005" y="662"/>
                      <a:pt x="1005" y="594"/>
                      <a:pt x="982" y="525"/>
                    </a:cubicBezTo>
                    <a:cubicBezTo>
                      <a:pt x="982" y="480"/>
                      <a:pt x="982" y="411"/>
                      <a:pt x="982" y="366"/>
                    </a:cubicBezTo>
                    <a:cubicBezTo>
                      <a:pt x="982" y="297"/>
                      <a:pt x="959" y="229"/>
                      <a:pt x="959" y="183"/>
                    </a:cubicBezTo>
                    <a:cubicBezTo>
                      <a:pt x="959" y="137"/>
                      <a:pt x="913" y="92"/>
                      <a:pt x="868" y="92"/>
                    </a:cubicBezTo>
                    <a:cubicBezTo>
                      <a:pt x="845" y="115"/>
                      <a:pt x="799" y="137"/>
                      <a:pt x="799" y="183"/>
                    </a:cubicBezTo>
                    <a:cubicBezTo>
                      <a:pt x="799" y="206"/>
                      <a:pt x="799" y="206"/>
                      <a:pt x="799" y="229"/>
                    </a:cubicBezTo>
                    <a:cubicBezTo>
                      <a:pt x="776" y="115"/>
                      <a:pt x="708" y="23"/>
                      <a:pt x="594"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7966;p34">
                <a:extLst>
                  <a:ext uri="{FF2B5EF4-FFF2-40B4-BE49-F238E27FC236}">
                    <a16:creationId xmlns:a16="http://schemas.microsoft.com/office/drawing/2014/main" id="{C339D789-5777-672E-4676-9E5B99280B02}"/>
                  </a:ext>
                </a:extLst>
              </p:cNvPr>
              <p:cNvSpPr/>
              <p:nvPr/>
            </p:nvSpPr>
            <p:spPr>
              <a:xfrm>
                <a:off x="403522" y="1193585"/>
                <a:ext cx="60653" cy="80834"/>
              </a:xfrm>
              <a:custGeom>
                <a:avLst/>
                <a:gdLst/>
                <a:ahLst/>
                <a:cxnLst/>
                <a:rect l="l" t="t" r="r" b="b"/>
                <a:pathLst>
                  <a:path w="1097" h="1462" extrusionOk="0">
                    <a:moveTo>
                      <a:pt x="959" y="1"/>
                    </a:moveTo>
                    <a:cubicBezTo>
                      <a:pt x="913" y="1"/>
                      <a:pt x="891" y="1"/>
                      <a:pt x="868" y="24"/>
                    </a:cubicBezTo>
                    <a:cubicBezTo>
                      <a:pt x="845" y="46"/>
                      <a:pt x="822" y="92"/>
                      <a:pt x="822" y="115"/>
                    </a:cubicBezTo>
                    <a:cubicBezTo>
                      <a:pt x="822" y="161"/>
                      <a:pt x="799" y="206"/>
                      <a:pt x="799" y="252"/>
                    </a:cubicBezTo>
                    <a:cubicBezTo>
                      <a:pt x="777" y="275"/>
                      <a:pt x="754" y="320"/>
                      <a:pt x="754" y="343"/>
                    </a:cubicBezTo>
                    <a:cubicBezTo>
                      <a:pt x="731" y="389"/>
                      <a:pt x="708" y="434"/>
                      <a:pt x="685" y="480"/>
                    </a:cubicBezTo>
                    <a:cubicBezTo>
                      <a:pt x="640" y="571"/>
                      <a:pt x="571" y="663"/>
                      <a:pt x="503" y="731"/>
                    </a:cubicBezTo>
                    <a:cubicBezTo>
                      <a:pt x="480" y="777"/>
                      <a:pt x="434" y="822"/>
                      <a:pt x="411" y="868"/>
                    </a:cubicBezTo>
                    <a:cubicBezTo>
                      <a:pt x="366" y="891"/>
                      <a:pt x="320" y="937"/>
                      <a:pt x="297" y="959"/>
                    </a:cubicBezTo>
                    <a:cubicBezTo>
                      <a:pt x="252" y="982"/>
                      <a:pt x="229" y="1005"/>
                      <a:pt x="183" y="1028"/>
                    </a:cubicBezTo>
                    <a:lnTo>
                      <a:pt x="160" y="1028"/>
                    </a:lnTo>
                    <a:cubicBezTo>
                      <a:pt x="137" y="1028"/>
                      <a:pt x="137" y="1051"/>
                      <a:pt x="115" y="1074"/>
                    </a:cubicBezTo>
                    <a:lnTo>
                      <a:pt x="69" y="1074"/>
                    </a:lnTo>
                    <a:cubicBezTo>
                      <a:pt x="23" y="1096"/>
                      <a:pt x="0" y="1119"/>
                      <a:pt x="23" y="1165"/>
                    </a:cubicBezTo>
                    <a:cubicBezTo>
                      <a:pt x="23" y="1188"/>
                      <a:pt x="46" y="1210"/>
                      <a:pt x="46" y="1210"/>
                    </a:cubicBezTo>
                    <a:cubicBezTo>
                      <a:pt x="46" y="1233"/>
                      <a:pt x="69" y="1233"/>
                      <a:pt x="69" y="1256"/>
                    </a:cubicBezTo>
                    <a:cubicBezTo>
                      <a:pt x="69" y="1279"/>
                      <a:pt x="46" y="1325"/>
                      <a:pt x="69" y="1347"/>
                    </a:cubicBezTo>
                    <a:cubicBezTo>
                      <a:pt x="69" y="1370"/>
                      <a:pt x="92" y="1393"/>
                      <a:pt x="92" y="1416"/>
                    </a:cubicBezTo>
                    <a:cubicBezTo>
                      <a:pt x="115" y="1439"/>
                      <a:pt x="137" y="1439"/>
                      <a:pt x="160" y="1462"/>
                    </a:cubicBezTo>
                    <a:lnTo>
                      <a:pt x="252" y="1462"/>
                    </a:lnTo>
                    <a:cubicBezTo>
                      <a:pt x="274" y="1439"/>
                      <a:pt x="297" y="1439"/>
                      <a:pt x="320" y="1439"/>
                    </a:cubicBezTo>
                    <a:cubicBezTo>
                      <a:pt x="343" y="1439"/>
                      <a:pt x="343" y="1439"/>
                      <a:pt x="366" y="1416"/>
                    </a:cubicBezTo>
                    <a:lnTo>
                      <a:pt x="388" y="1416"/>
                    </a:lnTo>
                    <a:cubicBezTo>
                      <a:pt x="434" y="1393"/>
                      <a:pt x="503" y="1370"/>
                      <a:pt x="571" y="1325"/>
                    </a:cubicBezTo>
                    <a:cubicBezTo>
                      <a:pt x="617" y="1302"/>
                      <a:pt x="662" y="1256"/>
                      <a:pt x="708" y="1210"/>
                    </a:cubicBezTo>
                    <a:cubicBezTo>
                      <a:pt x="731" y="1165"/>
                      <a:pt x="754" y="1142"/>
                      <a:pt x="777" y="1096"/>
                    </a:cubicBezTo>
                    <a:cubicBezTo>
                      <a:pt x="822" y="1028"/>
                      <a:pt x="868" y="982"/>
                      <a:pt x="891" y="914"/>
                    </a:cubicBezTo>
                    <a:cubicBezTo>
                      <a:pt x="959" y="777"/>
                      <a:pt x="1028" y="640"/>
                      <a:pt x="1050" y="503"/>
                    </a:cubicBezTo>
                    <a:cubicBezTo>
                      <a:pt x="1073" y="434"/>
                      <a:pt x="1073" y="366"/>
                      <a:pt x="1096" y="297"/>
                    </a:cubicBezTo>
                    <a:cubicBezTo>
                      <a:pt x="1096" y="206"/>
                      <a:pt x="1096" y="138"/>
                      <a:pt x="1073" y="69"/>
                    </a:cubicBezTo>
                    <a:cubicBezTo>
                      <a:pt x="1050" y="24"/>
                      <a:pt x="1005" y="1"/>
                      <a:pt x="959" y="1"/>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7967;p34">
                <a:extLst>
                  <a:ext uri="{FF2B5EF4-FFF2-40B4-BE49-F238E27FC236}">
                    <a16:creationId xmlns:a16="http://schemas.microsoft.com/office/drawing/2014/main" id="{D85AA406-DE0B-5A7B-6023-4558758107E3}"/>
                  </a:ext>
                </a:extLst>
              </p:cNvPr>
              <p:cNvSpPr/>
              <p:nvPr/>
            </p:nvSpPr>
            <p:spPr>
              <a:xfrm>
                <a:off x="471696" y="1111589"/>
                <a:ext cx="170404" cy="111078"/>
              </a:xfrm>
              <a:custGeom>
                <a:avLst/>
                <a:gdLst/>
                <a:ahLst/>
                <a:cxnLst/>
                <a:rect l="l" t="t" r="r" b="b"/>
                <a:pathLst>
                  <a:path w="3082" h="2009" extrusionOk="0">
                    <a:moveTo>
                      <a:pt x="2922" y="0"/>
                    </a:moveTo>
                    <a:cubicBezTo>
                      <a:pt x="2899" y="0"/>
                      <a:pt x="2853" y="23"/>
                      <a:pt x="2830" y="23"/>
                    </a:cubicBezTo>
                    <a:cubicBezTo>
                      <a:pt x="2762" y="69"/>
                      <a:pt x="2716" y="160"/>
                      <a:pt x="2693" y="228"/>
                    </a:cubicBezTo>
                    <a:cubicBezTo>
                      <a:pt x="2671" y="297"/>
                      <a:pt x="2648" y="342"/>
                      <a:pt x="2602" y="411"/>
                    </a:cubicBezTo>
                    <a:cubicBezTo>
                      <a:pt x="2579" y="457"/>
                      <a:pt x="2556" y="525"/>
                      <a:pt x="2534" y="571"/>
                    </a:cubicBezTo>
                    <a:cubicBezTo>
                      <a:pt x="2511" y="639"/>
                      <a:pt x="2465" y="685"/>
                      <a:pt x="2420" y="753"/>
                    </a:cubicBezTo>
                    <a:cubicBezTo>
                      <a:pt x="2374" y="799"/>
                      <a:pt x="2328" y="867"/>
                      <a:pt x="2283" y="936"/>
                    </a:cubicBezTo>
                    <a:cubicBezTo>
                      <a:pt x="2260" y="959"/>
                      <a:pt x="2260" y="1004"/>
                      <a:pt x="2237" y="1027"/>
                    </a:cubicBezTo>
                    <a:cubicBezTo>
                      <a:pt x="2237" y="1004"/>
                      <a:pt x="2237" y="1004"/>
                      <a:pt x="2237" y="1004"/>
                    </a:cubicBezTo>
                    <a:cubicBezTo>
                      <a:pt x="2191" y="1073"/>
                      <a:pt x="2123" y="1119"/>
                      <a:pt x="2054" y="1187"/>
                    </a:cubicBezTo>
                    <a:cubicBezTo>
                      <a:pt x="2009" y="1255"/>
                      <a:pt x="1940" y="1301"/>
                      <a:pt x="1872" y="1347"/>
                    </a:cubicBezTo>
                    <a:cubicBezTo>
                      <a:pt x="1758" y="1438"/>
                      <a:pt x="1621" y="1529"/>
                      <a:pt x="1484" y="1575"/>
                    </a:cubicBezTo>
                    <a:cubicBezTo>
                      <a:pt x="1347" y="1644"/>
                      <a:pt x="1210" y="1689"/>
                      <a:pt x="1073" y="1712"/>
                    </a:cubicBezTo>
                    <a:cubicBezTo>
                      <a:pt x="982" y="1712"/>
                      <a:pt x="890" y="1712"/>
                      <a:pt x="799" y="1735"/>
                    </a:cubicBezTo>
                    <a:lnTo>
                      <a:pt x="639" y="1735"/>
                    </a:lnTo>
                    <a:cubicBezTo>
                      <a:pt x="593" y="1735"/>
                      <a:pt x="548" y="1712"/>
                      <a:pt x="502" y="1712"/>
                    </a:cubicBezTo>
                    <a:cubicBezTo>
                      <a:pt x="434" y="1712"/>
                      <a:pt x="365" y="1689"/>
                      <a:pt x="297" y="1666"/>
                    </a:cubicBezTo>
                    <a:cubicBezTo>
                      <a:pt x="205" y="1666"/>
                      <a:pt x="137" y="1644"/>
                      <a:pt x="68" y="1644"/>
                    </a:cubicBezTo>
                    <a:cubicBezTo>
                      <a:pt x="23" y="1644"/>
                      <a:pt x="0" y="1689"/>
                      <a:pt x="0" y="1712"/>
                    </a:cubicBezTo>
                    <a:cubicBezTo>
                      <a:pt x="0" y="1758"/>
                      <a:pt x="23" y="1780"/>
                      <a:pt x="68" y="1780"/>
                    </a:cubicBezTo>
                    <a:cubicBezTo>
                      <a:pt x="91" y="1803"/>
                      <a:pt x="114" y="1803"/>
                      <a:pt x="137" y="1803"/>
                    </a:cubicBezTo>
                    <a:cubicBezTo>
                      <a:pt x="228" y="1803"/>
                      <a:pt x="297" y="1826"/>
                      <a:pt x="388" y="1849"/>
                    </a:cubicBezTo>
                    <a:cubicBezTo>
                      <a:pt x="457" y="1872"/>
                      <a:pt x="548" y="1895"/>
                      <a:pt x="639" y="1917"/>
                    </a:cubicBezTo>
                    <a:cubicBezTo>
                      <a:pt x="730" y="1917"/>
                      <a:pt x="822" y="1940"/>
                      <a:pt x="913" y="1940"/>
                    </a:cubicBezTo>
                    <a:lnTo>
                      <a:pt x="1096" y="1940"/>
                    </a:lnTo>
                    <a:cubicBezTo>
                      <a:pt x="1096" y="1963"/>
                      <a:pt x="1096" y="1963"/>
                      <a:pt x="1096" y="1963"/>
                    </a:cubicBezTo>
                    <a:cubicBezTo>
                      <a:pt x="1141" y="1986"/>
                      <a:pt x="1164" y="1986"/>
                      <a:pt x="1210" y="1986"/>
                    </a:cubicBezTo>
                    <a:cubicBezTo>
                      <a:pt x="1301" y="2009"/>
                      <a:pt x="1392" y="2009"/>
                      <a:pt x="1461" y="2009"/>
                    </a:cubicBezTo>
                    <a:cubicBezTo>
                      <a:pt x="1529" y="2009"/>
                      <a:pt x="1575" y="1986"/>
                      <a:pt x="1621" y="1986"/>
                    </a:cubicBezTo>
                    <a:cubicBezTo>
                      <a:pt x="1689" y="1986"/>
                      <a:pt x="1758" y="1963"/>
                      <a:pt x="1803" y="1963"/>
                    </a:cubicBezTo>
                    <a:cubicBezTo>
                      <a:pt x="1872" y="1940"/>
                      <a:pt x="1917" y="1917"/>
                      <a:pt x="1963" y="1895"/>
                    </a:cubicBezTo>
                    <a:cubicBezTo>
                      <a:pt x="2009" y="1872"/>
                      <a:pt x="2031" y="1849"/>
                      <a:pt x="2077" y="1826"/>
                    </a:cubicBezTo>
                    <a:cubicBezTo>
                      <a:pt x="2168" y="1780"/>
                      <a:pt x="2237" y="1735"/>
                      <a:pt x="2305" y="1666"/>
                    </a:cubicBezTo>
                    <a:cubicBezTo>
                      <a:pt x="2420" y="1575"/>
                      <a:pt x="2534" y="1461"/>
                      <a:pt x="2648" y="1324"/>
                    </a:cubicBezTo>
                    <a:cubicBezTo>
                      <a:pt x="2693" y="1255"/>
                      <a:pt x="2739" y="1187"/>
                      <a:pt x="2785" y="1119"/>
                    </a:cubicBezTo>
                    <a:cubicBezTo>
                      <a:pt x="2830" y="1050"/>
                      <a:pt x="2853" y="959"/>
                      <a:pt x="2899" y="890"/>
                    </a:cubicBezTo>
                    <a:lnTo>
                      <a:pt x="2876" y="890"/>
                    </a:lnTo>
                    <a:cubicBezTo>
                      <a:pt x="2899" y="890"/>
                      <a:pt x="2899" y="890"/>
                      <a:pt x="2899" y="867"/>
                    </a:cubicBezTo>
                    <a:cubicBezTo>
                      <a:pt x="2899" y="890"/>
                      <a:pt x="2899" y="890"/>
                      <a:pt x="2899" y="890"/>
                    </a:cubicBezTo>
                    <a:cubicBezTo>
                      <a:pt x="2967" y="708"/>
                      <a:pt x="3013" y="525"/>
                      <a:pt x="3059" y="342"/>
                    </a:cubicBezTo>
                    <a:cubicBezTo>
                      <a:pt x="3081" y="297"/>
                      <a:pt x="3081" y="251"/>
                      <a:pt x="3081" y="183"/>
                    </a:cubicBezTo>
                    <a:cubicBezTo>
                      <a:pt x="3081" y="137"/>
                      <a:pt x="3059" y="91"/>
                      <a:pt x="3036" y="46"/>
                    </a:cubicBezTo>
                    <a:cubicBezTo>
                      <a:pt x="2990" y="23"/>
                      <a:pt x="2967" y="0"/>
                      <a:pt x="2922"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7968;p34">
                <a:extLst>
                  <a:ext uri="{FF2B5EF4-FFF2-40B4-BE49-F238E27FC236}">
                    <a16:creationId xmlns:a16="http://schemas.microsoft.com/office/drawing/2014/main" id="{A721716D-A7EE-1FA5-823C-595D90C68458}"/>
                  </a:ext>
                </a:extLst>
              </p:cNvPr>
              <p:cNvSpPr/>
              <p:nvPr/>
            </p:nvSpPr>
            <p:spPr>
              <a:xfrm>
                <a:off x="355585" y="1268061"/>
                <a:ext cx="407653" cy="800157"/>
              </a:xfrm>
              <a:custGeom>
                <a:avLst/>
                <a:gdLst/>
                <a:ahLst/>
                <a:cxnLst/>
                <a:rect l="l" t="t" r="r" b="b"/>
                <a:pathLst>
                  <a:path w="7373" h="14472" extrusionOk="0">
                    <a:moveTo>
                      <a:pt x="137" y="0"/>
                    </a:moveTo>
                    <a:cubicBezTo>
                      <a:pt x="114" y="0"/>
                      <a:pt x="91" y="0"/>
                      <a:pt x="46" y="46"/>
                    </a:cubicBezTo>
                    <a:cubicBezTo>
                      <a:pt x="23" y="69"/>
                      <a:pt x="23" y="92"/>
                      <a:pt x="0" y="137"/>
                    </a:cubicBezTo>
                    <a:cubicBezTo>
                      <a:pt x="0" y="160"/>
                      <a:pt x="23" y="229"/>
                      <a:pt x="46" y="252"/>
                    </a:cubicBezTo>
                    <a:lnTo>
                      <a:pt x="46" y="274"/>
                    </a:lnTo>
                    <a:cubicBezTo>
                      <a:pt x="69" y="320"/>
                      <a:pt x="91" y="343"/>
                      <a:pt x="91" y="388"/>
                    </a:cubicBezTo>
                    <a:lnTo>
                      <a:pt x="114" y="411"/>
                    </a:lnTo>
                    <a:cubicBezTo>
                      <a:pt x="160" y="503"/>
                      <a:pt x="183" y="594"/>
                      <a:pt x="228" y="685"/>
                    </a:cubicBezTo>
                    <a:cubicBezTo>
                      <a:pt x="274" y="799"/>
                      <a:pt x="297" y="891"/>
                      <a:pt x="342" y="1005"/>
                    </a:cubicBezTo>
                    <a:cubicBezTo>
                      <a:pt x="365" y="1050"/>
                      <a:pt x="365" y="1096"/>
                      <a:pt x="388" y="1142"/>
                    </a:cubicBezTo>
                    <a:cubicBezTo>
                      <a:pt x="411" y="1210"/>
                      <a:pt x="434" y="1301"/>
                      <a:pt x="479" y="1393"/>
                    </a:cubicBezTo>
                    <a:cubicBezTo>
                      <a:pt x="525" y="1507"/>
                      <a:pt x="571" y="1621"/>
                      <a:pt x="639" y="1735"/>
                    </a:cubicBezTo>
                    <a:lnTo>
                      <a:pt x="708" y="1895"/>
                    </a:lnTo>
                    <a:lnTo>
                      <a:pt x="731" y="1941"/>
                    </a:lnTo>
                    <a:cubicBezTo>
                      <a:pt x="753" y="1986"/>
                      <a:pt x="753" y="2009"/>
                      <a:pt x="776" y="2055"/>
                    </a:cubicBezTo>
                    <a:cubicBezTo>
                      <a:pt x="799" y="2078"/>
                      <a:pt x="822" y="2100"/>
                      <a:pt x="845" y="2123"/>
                    </a:cubicBezTo>
                    <a:cubicBezTo>
                      <a:pt x="867" y="2146"/>
                      <a:pt x="890" y="2192"/>
                      <a:pt x="890" y="2237"/>
                    </a:cubicBezTo>
                    <a:cubicBezTo>
                      <a:pt x="936" y="2329"/>
                      <a:pt x="982" y="2420"/>
                      <a:pt x="1004" y="2511"/>
                    </a:cubicBezTo>
                    <a:lnTo>
                      <a:pt x="1027" y="2534"/>
                    </a:lnTo>
                    <a:cubicBezTo>
                      <a:pt x="1073" y="2717"/>
                      <a:pt x="1164" y="2876"/>
                      <a:pt x="1233" y="3013"/>
                    </a:cubicBezTo>
                    <a:lnTo>
                      <a:pt x="1233" y="3036"/>
                    </a:lnTo>
                    <a:cubicBezTo>
                      <a:pt x="1278" y="3127"/>
                      <a:pt x="1301" y="3196"/>
                      <a:pt x="1324" y="3264"/>
                    </a:cubicBezTo>
                    <a:cubicBezTo>
                      <a:pt x="1370" y="3356"/>
                      <a:pt x="1392" y="3424"/>
                      <a:pt x="1438" y="3493"/>
                    </a:cubicBezTo>
                    <a:lnTo>
                      <a:pt x="1507" y="3675"/>
                    </a:lnTo>
                    <a:lnTo>
                      <a:pt x="1644" y="3972"/>
                    </a:lnTo>
                    <a:cubicBezTo>
                      <a:pt x="1689" y="4063"/>
                      <a:pt x="1712" y="4155"/>
                      <a:pt x="1758" y="4246"/>
                    </a:cubicBezTo>
                    <a:cubicBezTo>
                      <a:pt x="1780" y="4314"/>
                      <a:pt x="1803" y="4360"/>
                      <a:pt x="1849" y="4429"/>
                    </a:cubicBezTo>
                    <a:cubicBezTo>
                      <a:pt x="1917" y="4611"/>
                      <a:pt x="1986" y="4794"/>
                      <a:pt x="2054" y="4976"/>
                    </a:cubicBezTo>
                    <a:cubicBezTo>
                      <a:pt x="2123" y="5113"/>
                      <a:pt x="2168" y="5227"/>
                      <a:pt x="2214" y="5364"/>
                    </a:cubicBezTo>
                    <a:cubicBezTo>
                      <a:pt x="2237" y="5410"/>
                      <a:pt x="2260" y="5456"/>
                      <a:pt x="2283" y="5501"/>
                    </a:cubicBezTo>
                    <a:lnTo>
                      <a:pt x="2328" y="5615"/>
                    </a:lnTo>
                    <a:cubicBezTo>
                      <a:pt x="2351" y="5638"/>
                      <a:pt x="2351" y="5684"/>
                      <a:pt x="2374" y="5730"/>
                    </a:cubicBezTo>
                    <a:cubicBezTo>
                      <a:pt x="2397" y="5775"/>
                      <a:pt x="2420" y="5821"/>
                      <a:pt x="2442" y="5867"/>
                    </a:cubicBezTo>
                    <a:lnTo>
                      <a:pt x="2534" y="6118"/>
                    </a:lnTo>
                    <a:lnTo>
                      <a:pt x="2648" y="6369"/>
                    </a:lnTo>
                    <a:cubicBezTo>
                      <a:pt x="2693" y="6460"/>
                      <a:pt x="2716" y="6528"/>
                      <a:pt x="2762" y="6620"/>
                    </a:cubicBezTo>
                    <a:cubicBezTo>
                      <a:pt x="2785" y="6688"/>
                      <a:pt x="2830" y="6780"/>
                      <a:pt x="2876" y="6871"/>
                    </a:cubicBezTo>
                    <a:cubicBezTo>
                      <a:pt x="2899" y="6962"/>
                      <a:pt x="2945" y="7053"/>
                      <a:pt x="2990" y="7145"/>
                    </a:cubicBezTo>
                    <a:lnTo>
                      <a:pt x="3082" y="7373"/>
                    </a:lnTo>
                    <a:cubicBezTo>
                      <a:pt x="3218" y="7670"/>
                      <a:pt x="3333" y="7989"/>
                      <a:pt x="3447" y="8286"/>
                    </a:cubicBezTo>
                    <a:lnTo>
                      <a:pt x="3515" y="8423"/>
                    </a:lnTo>
                    <a:cubicBezTo>
                      <a:pt x="3606" y="8674"/>
                      <a:pt x="3721" y="8902"/>
                      <a:pt x="3812" y="9153"/>
                    </a:cubicBezTo>
                    <a:lnTo>
                      <a:pt x="3949" y="9450"/>
                    </a:lnTo>
                    <a:lnTo>
                      <a:pt x="3995" y="9541"/>
                    </a:lnTo>
                    <a:cubicBezTo>
                      <a:pt x="4040" y="9678"/>
                      <a:pt x="4086" y="9792"/>
                      <a:pt x="4154" y="9929"/>
                    </a:cubicBezTo>
                    <a:cubicBezTo>
                      <a:pt x="4223" y="10089"/>
                      <a:pt x="4291" y="10272"/>
                      <a:pt x="4383" y="10432"/>
                    </a:cubicBezTo>
                    <a:cubicBezTo>
                      <a:pt x="4428" y="10569"/>
                      <a:pt x="4474" y="10705"/>
                      <a:pt x="4542" y="10842"/>
                    </a:cubicBezTo>
                    <a:lnTo>
                      <a:pt x="4588" y="10934"/>
                    </a:lnTo>
                    <a:cubicBezTo>
                      <a:pt x="4656" y="11094"/>
                      <a:pt x="4725" y="11253"/>
                      <a:pt x="4793" y="11436"/>
                    </a:cubicBezTo>
                    <a:cubicBezTo>
                      <a:pt x="4816" y="11504"/>
                      <a:pt x="4862" y="11573"/>
                      <a:pt x="4885" y="11664"/>
                    </a:cubicBezTo>
                    <a:cubicBezTo>
                      <a:pt x="4908" y="11710"/>
                      <a:pt x="4930" y="11733"/>
                      <a:pt x="4930" y="11778"/>
                    </a:cubicBezTo>
                    <a:cubicBezTo>
                      <a:pt x="4953" y="11824"/>
                      <a:pt x="4953" y="11847"/>
                      <a:pt x="4976" y="11892"/>
                    </a:cubicBezTo>
                    <a:lnTo>
                      <a:pt x="5044" y="12029"/>
                    </a:lnTo>
                    <a:cubicBezTo>
                      <a:pt x="5090" y="12166"/>
                      <a:pt x="5136" y="12280"/>
                      <a:pt x="5204" y="12395"/>
                    </a:cubicBezTo>
                    <a:cubicBezTo>
                      <a:pt x="5273" y="12554"/>
                      <a:pt x="5341" y="12714"/>
                      <a:pt x="5410" y="12874"/>
                    </a:cubicBezTo>
                    <a:cubicBezTo>
                      <a:pt x="5478" y="13034"/>
                      <a:pt x="5547" y="13193"/>
                      <a:pt x="5615" y="13330"/>
                    </a:cubicBezTo>
                    <a:cubicBezTo>
                      <a:pt x="5661" y="13399"/>
                      <a:pt x="5684" y="13467"/>
                      <a:pt x="5706" y="13536"/>
                    </a:cubicBezTo>
                    <a:cubicBezTo>
                      <a:pt x="5752" y="13627"/>
                      <a:pt x="5798" y="13718"/>
                      <a:pt x="5843" y="13810"/>
                    </a:cubicBezTo>
                    <a:cubicBezTo>
                      <a:pt x="5866" y="13878"/>
                      <a:pt x="5889" y="13924"/>
                      <a:pt x="5912" y="13969"/>
                    </a:cubicBezTo>
                    <a:lnTo>
                      <a:pt x="5957" y="14038"/>
                    </a:lnTo>
                    <a:lnTo>
                      <a:pt x="5980" y="14106"/>
                    </a:lnTo>
                    <a:cubicBezTo>
                      <a:pt x="6003" y="14152"/>
                      <a:pt x="6026" y="14198"/>
                      <a:pt x="6049" y="14243"/>
                    </a:cubicBezTo>
                    <a:cubicBezTo>
                      <a:pt x="6072" y="14289"/>
                      <a:pt x="6094" y="14312"/>
                      <a:pt x="6094" y="14335"/>
                    </a:cubicBezTo>
                    <a:cubicBezTo>
                      <a:pt x="6117" y="14380"/>
                      <a:pt x="6140" y="14403"/>
                      <a:pt x="6186" y="14426"/>
                    </a:cubicBezTo>
                    <a:cubicBezTo>
                      <a:pt x="6209" y="14449"/>
                      <a:pt x="6254" y="14449"/>
                      <a:pt x="6277" y="14449"/>
                    </a:cubicBezTo>
                    <a:cubicBezTo>
                      <a:pt x="6323" y="14472"/>
                      <a:pt x="6368" y="14472"/>
                      <a:pt x="6414" y="14472"/>
                    </a:cubicBezTo>
                    <a:lnTo>
                      <a:pt x="6551" y="14472"/>
                    </a:lnTo>
                    <a:lnTo>
                      <a:pt x="6597" y="14449"/>
                    </a:lnTo>
                    <a:lnTo>
                      <a:pt x="6756" y="14449"/>
                    </a:lnTo>
                    <a:lnTo>
                      <a:pt x="6779" y="14426"/>
                    </a:lnTo>
                    <a:lnTo>
                      <a:pt x="6871" y="14426"/>
                    </a:lnTo>
                    <a:cubicBezTo>
                      <a:pt x="6916" y="14426"/>
                      <a:pt x="6962" y="14403"/>
                      <a:pt x="7007" y="14403"/>
                    </a:cubicBezTo>
                    <a:lnTo>
                      <a:pt x="7076" y="14403"/>
                    </a:lnTo>
                    <a:cubicBezTo>
                      <a:pt x="7099" y="14380"/>
                      <a:pt x="7122" y="14380"/>
                      <a:pt x="7167" y="14358"/>
                    </a:cubicBezTo>
                    <a:lnTo>
                      <a:pt x="7190" y="14358"/>
                    </a:lnTo>
                    <a:cubicBezTo>
                      <a:pt x="7190" y="14358"/>
                      <a:pt x="7190" y="14358"/>
                      <a:pt x="7213" y="14335"/>
                    </a:cubicBezTo>
                    <a:cubicBezTo>
                      <a:pt x="7213" y="14358"/>
                      <a:pt x="7236" y="14358"/>
                      <a:pt x="7236" y="14358"/>
                    </a:cubicBezTo>
                    <a:lnTo>
                      <a:pt x="7281" y="14358"/>
                    </a:lnTo>
                    <a:cubicBezTo>
                      <a:pt x="7304" y="14335"/>
                      <a:pt x="7327" y="14312"/>
                      <a:pt x="7350" y="14289"/>
                    </a:cubicBezTo>
                    <a:cubicBezTo>
                      <a:pt x="7373" y="14266"/>
                      <a:pt x="7373" y="14221"/>
                      <a:pt x="7373" y="14198"/>
                    </a:cubicBezTo>
                    <a:cubicBezTo>
                      <a:pt x="7350" y="14152"/>
                      <a:pt x="7350" y="14129"/>
                      <a:pt x="7327" y="14084"/>
                    </a:cubicBezTo>
                    <a:lnTo>
                      <a:pt x="7327" y="14061"/>
                    </a:lnTo>
                    <a:lnTo>
                      <a:pt x="7304" y="14015"/>
                    </a:lnTo>
                    <a:lnTo>
                      <a:pt x="7304" y="14038"/>
                    </a:lnTo>
                    <a:cubicBezTo>
                      <a:pt x="7213" y="13741"/>
                      <a:pt x="7076" y="13467"/>
                      <a:pt x="6962" y="13193"/>
                    </a:cubicBezTo>
                    <a:lnTo>
                      <a:pt x="6939" y="13125"/>
                    </a:lnTo>
                    <a:cubicBezTo>
                      <a:pt x="6848" y="12920"/>
                      <a:pt x="6756" y="12714"/>
                      <a:pt x="6688" y="12509"/>
                    </a:cubicBezTo>
                    <a:cubicBezTo>
                      <a:pt x="6597" y="12303"/>
                      <a:pt x="6505" y="12098"/>
                      <a:pt x="6414" y="11892"/>
                    </a:cubicBezTo>
                    <a:cubicBezTo>
                      <a:pt x="6117" y="11185"/>
                      <a:pt x="5821" y="10500"/>
                      <a:pt x="5524" y="9815"/>
                    </a:cubicBezTo>
                    <a:lnTo>
                      <a:pt x="5067" y="8788"/>
                    </a:lnTo>
                    <a:cubicBezTo>
                      <a:pt x="4634" y="7784"/>
                      <a:pt x="4200" y="6780"/>
                      <a:pt x="3789" y="5798"/>
                    </a:cubicBezTo>
                    <a:lnTo>
                      <a:pt x="3538" y="5250"/>
                    </a:lnTo>
                    <a:cubicBezTo>
                      <a:pt x="3196" y="4429"/>
                      <a:pt x="2830" y="3584"/>
                      <a:pt x="2465" y="2762"/>
                    </a:cubicBezTo>
                    <a:cubicBezTo>
                      <a:pt x="2283" y="2329"/>
                      <a:pt x="2077" y="1872"/>
                      <a:pt x="1872" y="1438"/>
                    </a:cubicBezTo>
                    <a:cubicBezTo>
                      <a:pt x="1803" y="1301"/>
                      <a:pt x="1758" y="1187"/>
                      <a:pt x="1689" y="1050"/>
                    </a:cubicBezTo>
                    <a:cubicBezTo>
                      <a:pt x="1552" y="754"/>
                      <a:pt x="1415" y="480"/>
                      <a:pt x="1301" y="183"/>
                    </a:cubicBezTo>
                    <a:cubicBezTo>
                      <a:pt x="1278" y="137"/>
                      <a:pt x="1233" y="115"/>
                      <a:pt x="1187" y="115"/>
                    </a:cubicBezTo>
                    <a:lnTo>
                      <a:pt x="1119" y="115"/>
                    </a:lnTo>
                    <a:cubicBezTo>
                      <a:pt x="1096" y="137"/>
                      <a:pt x="1073" y="160"/>
                      <a:pt x="1050" y="206"/>
                    </a:cubicBezTo>
                    <a:cubicBezTo>
                      <a:pt x="1050" y="206"/>
                      <a:pt x="1050" y="229"/>
                      <a:pt x="1050" y="252"/>
                    </a:cubicBezTo>
                    <a:lnTo>
                      <a:pt x="1004" y="252"/>
                    </a:lnTo>
                    <a:cubicBezTo>
                      <a:pt x="936" y="252"/>
                      <a:pt x="867" y="229"/>
                      <a:pt x="799" y="229"/>
                    </a:cubicBezTo>
                    <a:cubicBezTo>
                      <a:pt x="753" y="229"/>
                      <a:pt x="731" y="229"/>
                      <a:pt x="685" y="206"/>
                    </a:cubicBezTo>
                    <a:lnTo>
                      <a:pt x="571" y="206"/>
                    </a:lnTo>
                    <a:cubicBezTo>
                      <a:pt x="548" y="206"/>
                      <a:pt x="502" y="183"/>
                      <a:pt x="457" y="183"/>
                    </a:cubicBezTo>
                    <a:cubicBezTo>
                      <a:pt x="411" y="160"/>
                      <a:pt x="365" y="115"/>
                      <a:pt x="342" y="92"/>
                    </a:cubicBezTo>
                    <a:cubicBezTo>
                      <a:pt x="297" y="69"/>
                      <a:pt x="274" y="46"/>
                      <a:pt x="251" y="23"/>
                    </a:cubicBezTo>
                    <a:cubicBezTo>
                      <a:pt x="206" y="0"/>
                      <a:pt x="183" y="0"/>
                      <a:pt x="160" y="0"/>
                    </a:cubicBezTo>
                    <a:close/>
                  </a:path>
                </a:pathLst>
              </a:custGeom>
              <a:solidFill>
                <a:srgbClr val="EDC3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7969;p34">
                <a:extLst>
                  <a:ext uri="{FF2B5EF4-FFF2-40B4-BE49-F238E27FC236}">
                    <a16:creationId xmlns:a16="http://schemas.microsoft.com/office/drawing/2014/main" id="{04D65999-07FC-25A8-B037-078F4A09233C}"/>
                  </a:ext>
                </a:extLst>
              </p:cNvPr>
              <p:cNvSpPr/>
              <p:nvPr/>
            </p:nvSpPr>
            <p:spPr>
              <a:xfrm>
                <a:off x="731672" y="1127955"/>
                <a:ext cx="348327" cy="783791"/>
              </a:xfrm>
              <a:custGeom>
                <a:avLst/>
                <a:gdLst/>
                <a:ahLst/>
                <a:cxnLst/>
                <a:rect l="l" t="t" r="r" b="b"/>
                <a:pathLst>
                  <a:path w="6300" h="14176" extrusionOk="0">
                    <a:moveTo>
                      <a:pt x="137" y="1"/>
                    </a:moveTo>
                    <a:cubicBezTo>
                      <a:pt x="114" y="1"/>
                      <a:pt x="91" y="1"/>
                      <a:pt x="91" y="24"/>
                    </a:cubicBezTo>
                    <a:cubicBezTo>
                      <a:pt x="46" y="24"/>
                      <a:pt x="23" y="69"/>
                      <a:pt x="23" y="92"/>
                    </a:cubicBezTo>
                    <a:cubicBezTo>
                      <a:pt x="0" y="138"/>
                      <a:pt x="0" y="161"/>
                      <a:pt x="23" y="206"/>
                    </a:cubicBezTo>
                    <a:cubicBezTo>
                      <a:pt x="205" y="617"/>
                      <a:pt x="388" y="1051"/>
                      <a:pt x="548" y="1484"/>
                    </a:cubicBezTo>
                    <a:cubicBezTo>
                      <a:pt x="662" y="1713"/>
                      <a:pt x="753" y="1964"/>
                      <a:pt x="867" y="2192"/>
                    </a:cubicBezTo>
                    <a:cubicBezTo>
                      <a:pt x="959" y="2420"/>
                      <a:pt x="1073" y="2671"/>
                      <a:pt x="1164" y="2900"/>
                    </a:cubicBezTo>
                    <a:cubicBezTo>
                      <a:pt x="1621" y="3927"/>
                      <a:pt x="2054" y="4954"/>
                      <a:pt x="2511" y="5981"/>
                    </a:cubicBezTo>
                    <a:cubicBezTo>
                      <a:pt x="3401" y="8058"/>
                      <a:pt x="4291" y="10112"/>
                      <a:pt x="5204" y="12167"/>
                    </a:cubicBezTo>
                    <a:cubicBezTo>
                      <a:pt x="5296" y="12395"/>
                      <a:pt x="5387" y="12623"/>
                      <a:pt x="5501" y="12829"/>
                    </a:cubicBezTo>
                    <a:cubicBezTo>
                      <a:pt x="5592" y="13034"/>
                      <a:pt x="5684" y="13262"/>
                      <a:pt x="5775" y="13468"/>
                    </a:cubicBezTo>
                    <a:cubicBezTo>
                      <a:pt x="5843" y="13628"/>
                      <a:pt x="5912" y="13787"/>
                      <a:pt x="6003" y="13970"/>
                    </a:cubicBezTo>
                    <a:cubicBezTo>
                      <a:pt x="6003" y="13993"/>
                      <a:pt x="6026" y="14038"/>
                      <a:pt x="6049" y="14061"/>
                    </a:cubicBezTo>
                    <a:cubicBezTo>
                      <a:pt x="6049" y="14084"/>
                      <a:pt x="6072" y="14107"/>
                      <a:pt x="6094" y="14130"/>
                    </a:cubicBezTo>
                    <a:cubicBezTo>
                      <a:pt x="6117" y="14164"/>
                      <a:pt x="6146" y="14175"/>
                      <a:pt x="6174" y="14175"/>
                    </a:cubicBezTo>
                    <a:cubicBezTo>
                      <a:pt x="6203" y="14175"/>
                      <a:pt x="6231" y="14164"/>
                      <a:pt x="6254" y="14152"/>
                    </a:cubicBezTo>
                    <a:cubicBezTo>
                      <a:pt x="6300" y="14107"/>
                      <a:pt x="6300" y="14061"/>
                      <a:pt x="6300" y="14016"/>
                    </a:cubicBezTo>
                    <a:cubicBezTo>
                      <a:pt x="6277" y="13993"/>
                      <a:pt x="6277" y="13970"/>
                      <a:pt x="6277" y="13970"/>
                    </a:cubicBezTo>
                    <a:lnTo>
                      <a:pt x="6277" y="13947"/>
                    </a:lnTo>
                    <a:cubicBezTo>
                      <a:pt x="6254" y="13947"/>
                      <a:pt x="6254" y="13947"/>
                      <a:pt x="6254" y="13924"/>
                    </a:cubicBezTo>
                    <a:cubicBezTo>
                      <a:pt x="6209" y="13764"/>
                      <a:pt x="6140" y="13605"/>
                      <a:pt x="6072" y="13445"/>
                    </a:cubicBezTo>
                    <a:cubicBezTo>
                      <a:pt x="5980" y="13217"/>
                      <a:pt x="5866" y="13011"/>
                      <a:pt x="5775" y="12783"/>
                    </a:cubicBezTo>
                    <a:cubicBezTo>
                      <a:pt x="5592" y="12304"/>
                      <a:pt x="5364" y="11824"/>
                      <a:pt x="5159" y="11345"/>
                    </a:cubicBezTo>
                    <a:cubicBezTo>
                      <a:pt x="4725" y="10318"/>
                      <a:pt x="4291" y="9314"/>
                      <a:pt x="3858" y="8286"/>
                    </a:cubicBezTo>
                    <a:cubicBezTo>
                      <a:pt x="2944" y="6232"/>
                      <a:pt x="2077" y="4155"/>
                      <a:pt x="1164" y="2101"/>
                    </a:cubicBezTo>
                    <a:cubicBezTo>
                      <a:pt x="1004" y="1758"/>
                      <a:pt x="867" y="1393"/>
                      <a:pt x="708" y="1028"/>
                    </a:cubicBezTo>
                    <a:cubicBezTo>
                      <a:pt x="548" y="708"/>
                      <a:pt x="411" y="389"/>
                      <a:pt x="274" y="69"/>
                    </a:cubicBezTo>
                    <a:cubicBezTo>
                      <a:pt x="251" y="24"/>
                      <a:pt x="205" y="1"/>
                      <a:pt x="137" y="1"/>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7970;p34">
                <a:extLst>
                  <a:ext uri="{FF2B5EF4-FFF2-40B4-BE49-F238E27FC236}">
                    <a16:creationId xmlns:a16="http://schemas.microsoft.com/office/drawing/2014/main" id="{F91E3741-8A53-843E-D17D-7BFB29581C0D}"/>
                  </a:ext>
                </a:extLst>
              </p:cNvPr>
              <p:cNvSpPr/>
              <p:nvPr/>
            </p:nvSpPr>
            <p:spPr>
              <a:xfrm>
                <a:off x="740463" y="1090136"/>
                <a:ext cx="368563" cy="816578"/>
              </a:xfrm>
              <a:custGeom>
                <a:avLst/>
                <a:gdLst/>
                <a:ahLst/>
                <a:cxnLst/>
                <a:rect l="l" t="t" r="r" b="b"/>
                <a:pathLst>
                  <a:path w="6666" h="14769" extrusionOk="0">
                    <a:moveTo>
                      <a:pt x="571" y="0"/>
                    </a:moveTo>
                    <a:cubicBezTo>
                      <a:pt x="549" y="0"/>
                      <a:pt x="526" y="0"/>
                      <a:pt x="503" y="23"/>
                    </a:cubicBezTo>
                    <a:cubicBezTo>
                      <a:pt x="457" y="46"/>
                      <a:pt x="434" y="114"/>
                      <a:pt x="412" y="160"/>
                    </a:cubicBezTo>
                    <a:cubicBezTo>
                      <a:pt x="389" y="206"/>
                      <a:pt x="389" y="274"/>
                      <a:pt x="366" y="320"/>
                    </a:cubicBezTo>
                    <a:cubicBezTo>
                      <a:pt x="343" y="365"/>
                      <a:pt x="320" y="388"/>
                      <a:pt x="275" y="434"/>
                    </a:cubicBezTo>
                    <a:cubicBezTo>
                      <a:pt x="252" y="479"/>
                      <a:pt x="206" y="525"/>
                      <a:pt x="161" y="548"/>
                    </a:cubicBezTo>
                    <a:cubicBezTo>
                      <a:pt x="138" y="594"/>
                      <a:pt x="92" y="639"/>
                      <a:pt x="69" y="685"/>
                    </a:cubicBezTo>
                    <a:cubicBezTo>
                      <a:pt x="46" y="730"/>
                      <a:pt x="46" y="753"/>
                      <a:pt x="24" y="799"/>
                    </a:cubicBezTo>
                    <a:cubicBezTo>
                      <a:pt x="1" y="822"/>
                      <a:pt x="1" y="845"/>
                      <a:pt x="1" y="867"/>
                    </a:cubicBezTo>
                    <a:cubicBezTo>
                      <a:pt x="1" y="913"/>
                      <a:pt x="24" y="936"/>
                      <a:pt x="46" y="936"/>
                    </a:cubicBezTo>
                    <a:cubicBezTo>
                      <a:pt x="69" y="959"/>
                      <a:pt x="92" y="959"/>
                      <a:pt x="115" y="959"/>
                    </a:cubicBezTo>
                    <a:cubicBezTo>
                      <a:pt x="115" y="982"/>
                      <a:pt x="115" y="982"/>
                      <a:pt x="115" y="1004"/>
                    </a:cubicBezTo>
                    <a:cubicBezTo>
                      <a:pt x="115" y="1027"/>
                      <a:pt x="138" y="1073"/>
                      <a:pt x="138" y="1096"/>
                    </a:cubicBezTo>
                    <a:cubicBezTo>
                      <a:pt x="161" y="1210"/>
                      <a:pt x="183" y="1301"/>
                      <a:pt x="206" y="1415"/>
                    </a:cubicBezTo>
                    <a:cubicBezTo>
                      <a:pt x="252" y="1507"/>
                      <a:pt x="298" y="1621"/>
                      <a:pt x="320" y="1712"/>
                    </a:cubicBezTo>
                    <a:cubicBezTo>
                      <a:pt x="366" y="1803"/>
                      <a:pt x="412" y="1895"/>
                      <a:pt x="434" y="1963"/>
                    </a:cubicBezTo>
                    <a:cubicBezTo>
                      <a:pt x="457" y="2009"/>
                      <a:pt x="480" y="2032"/>
                      <a:pt x="503" y="2077"/>
                    </a:cubicBezTo>
                    <a:cubicBezTo>
                      <a:pt x="503" y="2100"/>
                      <a:pt x="526" y="2123"/>
                      <a:pt x="526" y="2146"/>
                    </a:cubicBezTo>
                    <a:cubicBezTo>
                      <a:pt x="549" y="2168"/>
                      <a:pt x="549" y="2191"/>
                      <a:pt x="571" y="2191"/>
                    </a:cubicBezTo>
                    <a:cubicBezTo>
                      <a:pt x="594" y="2237"/>
                      <a:pt x="617" y="2237"/>
                      <a:pt x="663" y="2237"/>
                    </a:cubicBezTo>
                    <a:cubicBezTo>
                      <a:pt x="686" y="2260"/>
                      <a:pt x="686" y="2260"/>
                      <a:pt x="708" y="2260"/>
                    </a:cubicBezTo>
                    <a:cubicBezTo>
                      <a:pt x="686" y="2283"/>
                      <a:pt x="686" y="2328"/>
                      <a:pt x="686" y="2374"/>
                    </a:cubicBezTo>
                    <a:cubicBezTo>
                      <a:pt x="708" y="2442"/>
                      <a:pt x="731" y="2511"/>
                      <a:pt x="754" y="2579"/>
                    </a:cubicBezTo>
                    <a:cubicBezTo>
                      <a:pt x="777" y="2648"/>
                      <a:pt x="800" y="2716"/>
                      <a:pt x="845" y="2785"/>
                    </a:cubicBezTo>
                    <a:cubicBezTo>
                      <a:pt x="868" y="2830"/>
                      <a:pt x="891" y="2899"/>
                      <a:pt x="914" y="2945"/>
                    </a:cubicBezTo>
                    <a:cubicBezTo>
                      <a:pt x="937" y="3036"/>
                      <a:pt x="982" y="3127"/>
                      <a:pt x="1028" y="3218"/>
                    </a:cubicBezTo>
                    <a:cubicBezTo>
                      <a:pt x="1119" y="3447"/>
                      <a:pt x="1211" y="3652"/>
                      <a:pt x="1302" y="3880"/>
                    </a:cubicBezTo>
                    <a:cubicBezTo>
                      <a:pt x="1462" y="4268"/>
                      <a:pt x="1644" y="4634"/>
                      <a:pt x="1827" y="5022"/>
                    </a:cubicBezTo>
                    <a:cubicBezTo>
                      <a:pt x="1895" y="5181"/>
                      <a:pt x="1964" y="5364"/>
                      <a:pt x="2055" y="5524"/>
                    </a:cubicBezTo>
                    <a:cubicBezTo>
                      <a:pt x="2055" y="5524"/>
                      <a:pt x="2055" y="5524"/>
                      <a:pt x="2078" y="5547"/>
                    </a:cubicBezTo>
                    <a:cubicBezTo>
                      <a:pt x="2124" y="5706"/>
                      <a:pt x="2192" y="5866"/>
                      <a:pt x="2261" y="6026"/>
                    </a:cubicBezTo>
                    <a:cubicBezTo>
                      <a:pt x="2306" y="6140"/>
                      <a:pt x="2352" y="6231"/>
                      <a:pt x="2397" y="6345"/>
                    </a:cubicBezTo>
                    <a:cubicBezTo>
                      <a:pt x="2420" y="6391"/>
                      <a:pt x="2443" y="6437"/>
                      <a:pt x="2443" y="6482"/>
                    </a:cubicBezTo>
                    <a:cubicBezTo>
                      <a:pt x="2466" y="6528"/>
                      <a:pt x="2489" y="6551"/>
                      <a:pt x="2489" y="6574"/>
                    </a:cubicBezTo>
                    <a:cubicBezTo>
                      <a:pt x="2489" y="6597"/>
                      <a:pt x="2512" y="6597"/>
                      <a:pt x="2512" y="6619"/>
                    </a:cubicBezTo>
                    <a:cubicBezTo>
                      <a:pt x="2512" y="6642"/>
                      <a:pt x="2534" y="6665"/>
                      <a:pt x="2557" y="6711"/>
                    </a:cubicBezTo>
                    <a:cubicBezTo>
                      <a:pt x="2580" y="6734"/>
                      <a:pt x="2603" y="6734"/>
                      <a:pt x="2649" y="6756"/>
                    </a:cubicBezTo>
                    <a:cubicBezTo>
                      <a:pt x="2671" y="6848"/>
                      <a:pt x="2717" y="6939"/>
                      <a:pt x="2763" y="7053"/>
                    </a:cubicBezTo>
                    <a:cubicBezTo>
                      <a:pt x="2831" y="7236"/>
                      <a:pt x="2900" y="7418"/>
                      <a:pt x="2991" y="7601"/>
                    </a:cubicBezTo>
                    <a:cubicBezTo>
                      <a:pt x="3151" y="8012"/>
                      <a:pt x="3333" y="8423"/>
                      <a:pt x="3516" y="8833"/>
                    </a:cubicBezTo>
                    <a:cubicBezTo>
                      <a:pt x="3653" y="9176"/>
                      <a:pt x="3835" y="9541"/>
                      <a:pt x="3995" y="9883"/>
                    </a:cubicBezTo>
                    <a:cubicBezTo>
                      <a:pt x="4018" y="10020"/>
                      <a:pt x="4064" y="10134"/>
                      <a:pt x="4109" y="10271"/>
                    </a:cubicBezTo>
                    <a:cubicBezTo>
                      <a:pt x="4132" y="10363"/>
                      <a:pt x="4178" y="10477"/>
                      <a:pt x="4223" y="10568"/>
                    </a:cubicBezTo>
                    <a:cubicBezTo>
                      <a:pt x="4292" y="10751"/>
                      <a:pt x="4383" y="10956"/>
                      <a:pt x="4452" y="11139"/>
                    </a:cubicBezTo>
                    <a:cubicBezTo>
                      <a:pt x="4612" y="11527"/>
                      <a:pt x="4794" y="11938"/>
                      <a:pt x="4954" y="12326"/>
                    </a:cubicBezTo>
                    <a:cubicBezTo>
                      <a:pt x="5022" y="12508"/>
                      <a:pt x="5091" y="12668"/>
                      <a:pt x="5182" y="12851"/>
                    </a:cubicBezTo>
                    <a:cubicBezTo>
                      <a:pt x="5205" y="12919"/>
                      <a:pt x="5251" y="13010"/>
                      <a:pt x="5296" y="13079"/>
                    </a:cubicBezTo>
                    <a:cubicBezTo>
                      <a:pt x="5319" y="13170"/>
                      <a:pt x="5365" y="13262"/>
                      <a:pt x="5433" y="13330"/>
                    </a:cubicBezTo>
                    <a:cubicBezTo>
                      <a:pt x="5433" y="13353"/>
                      <a:pt x="5433" y="13399"/>
                      <a:pt x="5433" y="13421"/>
                    </a:cubicBezTo>
                    <a:cubicBezTo>
                      <a:pt x="5433" y="13467"/>
                      <a:pt x="5456" y="13535"/>
                      <a:pt x="5479" y="13604"/>
                    </a:cubicBezTo>
                    <a:cubicBezTo>
                      <a:pt x="5502" y="13672"/>
                      <a:pt x="5525" y="13741"/>
                      <a:pt x="5547" y="13809"/>
                    </a:cubicBezTo>
                    <a:cubicBezTo>
                      <a:pt x="5593" y="13901"/>
                      <a:pt x="5639" y="13992"/>
                      <a:pt x="5684" y="14083"/>
                    </a:cubicBezTo>
                    <a:cubicBezTo>
                      <a:pt x="5730" y="14175"/>
                      <a:pt x="5753" y="14243"/>
                      <a:pt x="5798" y="14312"/>
                    </a:cubicBezTo>
                    <a:cubicBezTo>
                      <a:pt x="5798" y="14334"/>
                      <a:pt x="5821" y="14357"/>
                      <a:pt x="5821" y="14380"/>
                    </a:cubicBezTo>
                    <a:cubicBezTo>
                      <a:pt x="5844" y="14426"/>
                      <a:pt x="5867" y="14494"/>
                      <a:pt x="5890" y="14540"/>
                    </a:cubicBezTo>
                    <a:cubicBezTo>
                      <a:pt x="5935" y="14585"/>
                      <a:pt x="5958" y="14654"/>
                      <a:pt x="6004" y="14700"/>
                    </a:cubicBezTo>
                    <a:cubicBezTo>
                      <a:pt x="6050" y="14722"/>
                      <a:pt x="6072" y="14745"/>
                      <a:pt x="6118" y="14768"/>
                    </a:cubicBezTo>
                    <a:lnTo>
                      <a:pt x="6255" y="14768"/>
                    </a:lnTo>
                    <a:cubicBezTo>
                      <a:pt x="6278" y="14745"/>
                      <a:pt x="6301" y="14745"/>
                      <a:pt x="6301" y="14745"/>
                    </a:cubicBezTo>
                    <a:cubicBezTo>
                      <a:pt x="6323" y="14745"/>
                      <a:pt x="6346" y="14722"/>
                      <a:pt x="6346" y="14722"/>
                    </a:cubicBezTo>
                    <a:lnTo>
                      <a:pt x="6415" y="14722"/>
                    </a:lnTo>
                    <a:cubicBezTo>
                      <a:pt x="6438" y="14722"/>
                      <a:pt x="6483" y="14722"/>
                      <a:pt x="6506" y="14700"/>
                    </a:cubicBezTo>
                    <a:cubicBezTo>
                      <a:pt x="6529" y="14700"/>
                      <a:pt x="6575" y="14654"/>
                      <a:pt x="6597" y="14631"/>
                    </a:cubicBezTo>
                    <a:cubicBezTo>
                      <a:pt x="6597" y="14608"/>
                      <a:pt x="6620" y="14585"/>
                      <a:pt x="6620" y="14563"/>
                    </a:cubicBezTo>
                    <a:cubicBezTo>
                      <a:pt x="6643" y="14517"/>
                      <a:pt x="6643" y="14471"/>
                      <a:pt x="6643" y="14448"/>
                    </a:cubicBezTo>
                    <a:cubicBezTo>
                      <a:pt x="6643" y="14426"/>
                      <a:pt x="6643" y="14403"/>
                      <a:pt x="6643" y="14380"/>
                    </a:cubicBezTo>
                    <a:cubicBezTo>
                      <a:pt x="6666" y="14357"/>
                      <a:pt x="6666" y="14334"/>
                      <a:pt x="6666" y="14312"/>
                    </a:cubicBezTo>
                    <a:cubicBezTo>
                      <a:pt x="6666" y="14289"/>
                      <a:pt x="6666" y="14266"/>
                      <a:pt x="6643" y="14220"/>
                    </a:cubicBezTo>
                    <a:cubicBezTo>
                      <a:pt x="6643" y="14197"/>
                      <a:pt x="6643" y="14197"/>
                      <a:pt x="6620" y="14175"/>
                    </a:cubicBezTo>
                    <a:cubicBezTo>
                      <a:pt x="6620" y="14152"/>
                      <a:pt x="6620" y="14129"/>
                      <a:pt x="6597" y="14106"/>
                    </a:cubicBezTo>
                    <a:cubicBezTo>
                      <a:pt x="6575" y="14015"/>
                      <a:pt x="6552" y="13946"/>
                      <a:pt x="6529" y="13878"/>
                    </a:cubicBezTo>
                    <a:cubicBezTo>
                      <a:pt x="6506" y="13832"/>
                      <a:pt x="6460" y="13764"/>
                      <a:pt x="6415" y="13718"/>
                    </a:cubicBezTo>
                    <a:cubicBezTo>
                      <a:pt x="6415" y="13695"/>
                      <a:pt x="6392" y="13695"/>
                      <a:pt x="6392" y="13672"/>
                    </a:cubicBezTo>
                    <a:cubicBezTo>
                      <a:pt x="6369" y="13650"/>
                      <a:pt x="6369" y="13604"/>
                      <a:pt x="6346" y="13558"/>
                    </a:cubicBezTo>
                    <a:cubicBezTo>
                      <a:pt x="6301" y="13467"/>
                      <a:pt x="6255" y="13376"/>
                      <a:pt x="6209" y="13262"/>
                    </a:cubicBezTo>
                    <a:cubicBezTo>
                      <a:pt x="6141" y="13079"/>
                      <a:pt x="6072" y="12896"/>
                      <a:pt x="6004" y="12714"/>
                    </a:cubicBezTo>
                    <a:cubicBezTo>
                      <a:pt x="5981" y="12668"/>
                      <a:pt x="5958" y="12600"/>
                      <a:pt x="5913" y="12554"/>
                    </a:cubicBezTo>
                    <a:cubicBezTo>
                      <a:pt x="5913" y="12508"/>
                      <a:pt x="5890" y="12463"/>
                      <a:pt x="5867" y="12417"/>
                    </a:cubicBezTo>
                    <a:cubicBezTo>
                      <a:pt x="5844" y="12371"/>
                      <a:pt x="5821" y="12326"/>
                      <a:pt x="5821" y="12280"/>
                    </a:cubicBezTo>
                    <a:cubicBezTo>
                      <a:pt x="5776" y="12212"/>
                      <a:pt x="5753" y="12143"/>
                      <a:pt x="5730" y="12075"/>
                    </a:cubicBezTo>
                    <a:cubicBezTo>
                      <a:pt x="5684" y="11938"/>
                      <a:pt x="5616" y="11801"/>
                      <a:pt x="5570" y="11664"/>
                    </a:cubicBezTo>
                    <a:cubicBezTo>
                      <a:pt x="5456" y="11367"/>
                      <a:pt x="5342" y="11093"/>
                      <a:pt x="5228" y="10796"/>
                    </a:cubicBezTo>
                    <a:cubicBezTo>
                      <a:pt x="5205" y="10728"/>
                      <a:pt x="5182" y="10682"/>
                      <a:pt x="5159" y="10614"/>
                    </a:cubicBezTo>
                    <a:cubicBezTo>
                      <a:pt x="5159" y="10637"/>
                      <a:pt x="5159" y="10659"/>
                      <a:pt x="5159" y="10659"/>
                    </a:cubicBezTo>
                    <a:cubicBezTo>
                      <a:pt x="5137" y="10614"/>
                      <a:pt x="5114" y="10545"/>
                      <a:pt x="5091" y="10477"/>
                    </a:cubicBezTo>
                    <a:cubicBezTo>
                      <a:pt x="5068" y="10408"/>
                      <a:pt x="5045" y="10340"/>
                      <a:pt x="5022" y="10271"/>
                    </a:cubicBezTo>
                    <a:cubicBezTo>
                      <a:pt x="5000" y="10249"/>
                      <a:pt x="4977" y="10226"/>
                      <a:pt x="4954" y="10203"/>
                    </a:cubicBezTo>
                    <a:cubicBezTo>
                      <a:pt x="4954" y="10180"/>
                      <a:pt x="4954" y="10180"/>
                      <a:pt x="4954" y="10157"/>
                    </a:cubicBezTo>
                    <a:cubicBezTo>
                      <a:pt x="4931" y="10089"/>
                      <a:pt x="4908" y="10020"/>
                      <a:pt x="4885" y="9975"/>
                    </a:cubicBezTo>
                    <a:cubicBezTo>
                      <a:pt x="4863" y="9929"/>
                      <a:pt x="4840" y="9861"/>
                      <a:pt x="4817" y="9815"/>
                    </a:cubicBezTo>
                    <a:cubicBezTo>
                      <a:pt x="4794" y="9724"/>
                      <a:pt x="4748" y="9632"/>
                      <a:pt x="4703" y="9541"/>
                    </a:cubicBezTo>
                    <a:cubicBezTo>
                      <a:pt x="4634" y="9358"/>
                      <a:pt x="4543" y="9153"/>
                      <a:pt x="4452" y="8970"/>
                    </a:cubicBezTo>
                    <a:cubicBezTo>
                      <a:pt x="4269" y="8560"/>
                      <a:pt x="4087" y="8149"/>
                      <a:pt x="3904" y="7738"/>
                    </a:cubicBezTo>
                    <a:cubicBezTo>
                      <a:pt x="3813" y="7532"/>
                      <a:pt x="3721" y="7327"/>
                      <a:pt x="3630" y="7099"/>
                    </a:cubicBezTo>
                    <a:cubicBezTo>
                      <a:pt x="3630" y="7053"/>
                      <a:pt x="3607" y="7007"/>
                      <a:pt x="3584" y="6985"/>
                    </a:cubicBezTo>
                    <a:cubicBezTo>
                      <a:pt x="3562" y="6962"/>
                      <a:pt x="3562" y="6939"/>
                      <a:pt x="3539" y="6916"/>
                    </a:cubicBezTo>
                    <a:lnTo>
                      <a:pt x="3516" y="6916"/>
                    </a:lnTo>
                    <a:cubicBezTo>
                      <a:pt x="3493" y="6848"/>
                      <a:pt x="3470" y="6802"/>
                      <a:pt x="3447" y="6756"/>
                    </a:cubicBezTo>
                    <a:cubicBezTo>
                      <a:pt x="3470" y="6711"/>
                      <a:pt x="3470" y="6688"/>
                      <a:pt x="3470" y="6642"/>
                    </a:cubicBezTo>
                    <a:cubicBezTo>
                      <a:pt x="3425" y="6551"/>
                      <a:pt x="3402" y="6460"/>
                      <a:pt x="3356" y="6368"/>
                    </a:cubicBezTo>
                    <a:lnTo>
                      <a:pt x="3265" y="6186"/>
                    </a:lnTo>
                    <a:cubicBezTo>
                      <a:pt x="3219" y="6094"/>
                      <a:pt x="3174" y="6003"/>
                      <a:pt x="3128" y="5889"/>
                    </a:cubicBezTo>
                    <a:cubicBezTo>
                      <a:pt x="3082" y="5798"/>
                      <a:pt x="3037" y="5706"/>
                      <a:pt x="2968" y="5615"/>
                    </a:cubicBezTo>
                    <a:cubicBezTo>
                      <a:pt x="2968" y="5569"/>
                      <a:pt x="2945" y="5547"/>
                      <a:pt x="2922" y="5501"/>
                    </a:cubicBezTo>
                    <a:cubicBezTo>
                      <a:pt x="2808" y="5227"/>
                      <a:pt x="2694" y="4953"/>
                      <a:pt x="2580" y="4679"/>
                    </a:cubicBezTo>
                    <a:cubicBezTo>
                      <a:pt x="2443" y="4383"/>
                      <a:pt x="2306" y="4063"/>
                      <a:pt x="2192" y="3743"/>
                    </a:cubicBezTo>
                    <a:cubicBezTo>
                      <a:pt x="2169" y="3721"/>
                      <a:pt x="2169" y="3675"/>
                      <a:pt x="2146" y="3652"/>
                    </a:cubicBezTo>
                    <a:cubicBezTo>
                      <a:pt x="2146" y="3629"/>
                      <a:pt x="2124" y="3606"/>
                      <a:pt x="2124" y="3606"/>
                    </a:cubicBezTo>
                    <a:cubicBezTo>
                      <a:pt x="2101" y="3561"/>
                      <a:pt x="2101" y="3561"/>
                      <a:pt x="2055" y="3538"/>
                    </a:cubicBezTo>
                    <a:lnTo>
                      <a:pt x="2032" y="3538"/>
                    </a:lnTo>
                    <a:cubicBezTo>
                      <a:pt x="2009" y="3447"/>
                      <a:pt x="1964" y="3378"/>
                      <a:pt x="1941" y="3287"/>
                    </a:cubicBezTo>
                    <a:cubicBezTo>
                      <a:pt x="1895" y="3196"/>
                      <a:pt x="1850" y="3104"/>
                      <a:pt x="1827" y="2990"/>
                    </a:cubicBezTo>
                    <a:cubicBezTo>
                      <a:pt x="1781" y="2899"/>
                      <a:pt x="1758" y="2808"/>
                      <a:pt x="1713" y="2716"/>
                    </a:cubicBezTo>
                    <a:cubicBezTo>
                      <a:pt x="1621" y="2534"/>
                      <a:pt x="1553" y="2328"/>
                      <a:pt x="1462" y="2123"/>
                    </a:cubicBezTo>
                    <a:cubicBezTo>
                      <a:pt x="1393" y="1940"/>
                      <a:pt x="1348" y="1780"/>
                      <a:pt x="1279" y="1598"/>
                    </a:cubicBezTo>
                    <a:cubicBezTo>
                      <a:pt x="1188" y="1438"/>
                      <a:pt x="1119" y="1255"/>
                      <a:pt x="1051" y="1096"/>
                    </a:cubicBezTo>
                    <a:cubicBezTo>
                      <a:pt x="1028" y="1050"/>
                      <a:pt x="1005" y="1004"/>
                      <a:pt x="982" y="959"/>
                    </a:cubicBezTo>
                    <a:cubicBezTo>
                      <a:pt x="937" y="867"/>
                      <a:pt x="914" y="776"/>
                      <a:pt x="868" y="685"/>
                    </a:cubicBezTo>
                    <a:cubicBezTo>
                      <a:pt x="868" y="639"/>
                      <a:pt x="845" y="616"/>
                      <a:pt x="823" y="571"/>
                    </a:cubicBezTo>
                    <a:cubicBezTo>
                      <a:pt x="800" y="571"/>
                      <a:pt x="800" y="548"/>
                      <a:pt x="777" y="548"/>
                    </a:cubicBezTo>
                    <a:cubicBezTo>
                      <a:pt x="777" y="525"/>
                      <a:pt x="754" y="525"/>
                      <a:pt x="754" y="525"/>
                    </a:cubicBezTo>
                    <a:lnTo>
                      <a:pt x="731" y="525"/>
                    </a:lnTo>
                    <a:cubicBezTo>
                      <a:pt x="731" y="457"/>
                      <a:pt x="731" y="388"/>
                      <a:pt x="708" y="342"/>
                    </a:cubicBezTo>
                    <a:lnTo>
                      <a:pt x="708" y="183"/>
                    </a:lnTo>
                    <a:cubicBezTo>
                      <a:pt x="708" y="160"/>
                      <a:pt x="686" y="137"/>
                      <a:pt x="686" y="91"/>
                    </a:cubicBezTo>
                    <a:cubicBezTo>
                      <a:pt x="686" y="69"/>
                      <a:pt x="663" y="46"/>
                      <a:pt x="640" y="23"/>
                    </a:cubicBezTo>
                    <a:cubicBezTo>
                      <a:pt x="617" y="0"/>
                      <a:pt x="594" y="0"/>
                      <a:pt x="571" y="0"/>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7971;p34">
                <a:extLst>
                  <a:ext uri="{FF2B5EF4-FFF2-40B4-BE49-F238E27FC236}">
                    <a16:creationId xmlns:a16="http://schemas.microsoft.com/office/drawing/2014/main" id="{DD3B72A4-B0B7-631F-56EB-BCAED5F0EE53}"/>
                  </a:ext>
                </a:extLst>
              </p:cNvPr>
              <p:cNvSpPr/>
              <p:nvPr/>
            </p:nvSpPr>
            <p:spPr>
              <a:xfrm>
                <a:off x="768219" y="1308424"/>
                <a:ext cx="208333" cy="463551"/>
              </a:xfrm>
              <a:custGeom>
                <a:avLst/>
                <a:gdLst/>
                <a:ahLst/>
                <a:cxnLst/>
                <a:rect l="l" t="t" r="r" b="b"/>
                <a:pathLst>
                  <a:path w="3768" h="8384" extrusionOk="0">
                    <a:moveTo>
                      <a:pt x="47" y="1"/>
                    </a:moveTo>
                    <a:cubicBezTo>
                      <a:pt x="24" y="24"/>
                      <a:pt x="1" y="46"/>
                      <a:pt x="24" y="69"/>
                    </a:cubicBezTo>
                    <a:cubicBezTo>
                      <a:pt x="69" y="206"/>
                      <a:pt x="115" y="320"/>
                      <a:pt x="184" y="435"/>
                    </a:cubicBezTo>
                    <a:cubicBezTo>
                      <a:pt x="229" y="571"/>
                      <a:pt x="275" y="686"/>
                      <a:pt x="321" y="800"/>
                    </a:cubicBezTo>
                    <a:cubicBezTo>
                      <a:pt x="435" y="1074"/>
                      <a:pt x="549" y="1325"/>
                      <a:pt x="640" y="1599"/>
                    </a:cubicBezTo>
                    <a:cubicBezTo>
                      <a:pt x="846" y="2101"/>
                      <a:pt x="1051" y="2603"/>
                      <a:pt x="1256" y="3105"/>
                    </a:cubicBezTo>
                    <a:cubicBezTo>
                      <a:pt x="1667" y="4087"/>
                      <a:pt x="2078" y="5068"/>
                      <a:pt x="2512" y="6050"/>
                    </a:cubicBezTo>
                    <a:cubicBezTo>
                      <a:pt x="2649" y="6392"/>
                      <a:pt x="2808" y="6757"/>
                      <a:pt x="2968" y="7122"/>
                    </a:cubicBezTo>
                    <a:cubicBezTo>
                      <a:pt x="3037" y="7328"/>
                      <a:pt x="3128" y="7533"/>
                      <a:pt x="3219" y="7739"/>
                    </a:cubicBezTo>
                    <a:cubicBezTo>
                      <a:pt x="3288" y="7921"/>
                      <a:pt x="3379" y="8127"/>
                      <a:pt x="3470" y="8309"/>
                    </a:cubicBezTo>
                    <a:cubicBezTo>
                      <a:pt x="3508" y="8347"/>
                      <a:pt x="3560" y="8384"/>
                      <a:pt x="3603" y="8384"/>
                    </a:cubicBezTo>
                    <a:cubicBezTo>
                      <a:pt x="3613" y="8384"/>
                      <a:pt x="3622" y="8382"/>
                      <a:pt x="3630" y="8378"/>
                    </a:cubicBezTo>
                    <a:cubicBezTo>
                      <a:pt x="3676" y="8378"/>
                      <a:pt x="3721" y="8332"/>
                      <a:pt x="3744" y="8309"/>
                    </a:cubicBezTo>
                    <a:cubicBezTo>
                      <a:pt x="3744" y="8286"/>
                      <a:pt x="3767" y="8241"/>
                      <a:pt x="3744" y="8195"/>
                    </a:cubicBezTo>
                    <a:cubicBezTo>
                      <a:pt x="3676" y="7944"/>
                      <a:pt x="3562" y="7716"/>
                      <a:pt x="3470" y="7488"/>
                    </a:cubicBezTo>
                    <a:cubicBezTo>
                      <a:pt x="3356" y="7236"/>
                      <a:pt x="3242" y="6985"/>
                      <a:pt x="3128" y="6734"/>
                    </a:cubicBezTo>
                    <a:cubicBezTo>
                      <a:pt x="2923" y="6301"/>
                      <a:pt x="2740" y="5867"/>
                      <a:pt x="2535" y="5433"/>
                    </a:cubicBezTo>
                    <a:cubicBezTo>
                      <a:pt x="2329" y="4931"/>
                      <a:pt x="2101" y="4406"/>
                      <a:pt x="1873" y="3904"/>
                    </a:cubicBezTo>
                    <a:cubicBezTo>
                      <a:pt x="1644" y="3425"/>
                      <a:pt x="1439" y="2945"/>
                      <a:pt x="1211" y="2466"/>
                    </a:cubicBezTo>
                    <a:cubicBezTo>
                      <a:pt x="1119" y="2261"/>
                      <a:pt x="1028" y="2078"/>
                      <a:pt x="937" y="1873"/>
                    </a:cubicBezTo>
                    <a:cubicBezTo>
                      <a:pt x="846" y="1667"/>
                      <a:pt x="754" y="1462"/>
                      <a:pt x="663" y="1256"/>
                    </a:cubicBezTo>
                    <a:cubicBezTo>
                      <a:pt x="572" y="1051"/>
                      <a:pt x="480" y="845"/>
                      <a:pt x="366" y="640"/>
                    </a:cubicBezTo>
                    <a:cubicBezTo>
                      <a:pt x="275" y="435"/>
                      <a:pt x="184" y="229"/>
                      <a:pt x="115" y="24"/>
                    </a:cubicBezTo>
                    <a:cubicBezTo>
                      <a:pt x="92" y="1"/>
                      <a:pt x="69" y="1"/>
                      <a:pt x="69" y="1"/>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7972;p34">
                <a:extLst>
                  <a:ext uri="{FF2B5EF4-FFF2-40B4-BE49-F238E27FC236}">
                    <a16:creationId xmlns:a16="http://schemas.microsoft.com/office/drawing/2014/main" id="{F9D6613A-12DC-0D18-059D-0A7ADF7DA556}"/>
                  </a:ext>
                </a:extLst>
              </p:cNvPr>
              <p:cNvSpPr/>
              <p:nvPr/>
            </p:nvSpPr>
            <p:spPr>
              <a:xfrm>
                <a:off x="977716" y="1798133"/>
                <a:ext cx="37929" cy="66901"/>
              </a:xfrm>
              <a:custGeom>
                <a:avLst/>
                <a:gdLst/>
                <a:ahLst/>
                <a:cxnLst/>
                <a:rect l="l" t="t" r="r" b="b"/>
                <a:pathLst>
                  <a:path w="686" h="1210" extrusionOk="0">
                    <a:moveTo>
                      <a:pt x="92" y="0"/>
                    </a:moveTo>
                    <a:cubicBezTo>
                      <a:pt x="47" y="23"/>
                      <a:pt x="24" y="46"/>
                      <a:pt x="24" y="91"/>
                    </a:cubicBezTo>
                    <a:cubicBezTo>
                      <a:pt x="1" y="114"/>
                      <a:pt x="24" y="160"/>
                      <a:pt x="24" y="183"/>
                    </a:cubicBezTo>
                    <a:cubicBezTo>
                      <a:pt x="115" y="342"/>
                      <a:pt x="184" y="525"/>
                      <a:pt x="252" y="685"/>
                    </a:cubicBezTo>
                    <a:cubicBezTo>
                      <a:pt x="275" y="776"/>
                      <a:pt x="321" y="845"/>
                      <a:pt x="343" y="936"/>
                    </a:cubicBezTo>
                    <a:cubicBezTo>
                      <a:pt x="366" y="982"/>
                      <a:pt x="366" y="1004"/>
                      <a:pt x="389" y="1050"/>
                    </a:cubicBezTo>
                    <a:cubicBezTo>
                      <a:pt x="412" y="1096"/>
                      <a:pt x="435" y="1141"/>
                      <a:pt x="457" y="1164"/>
                    </a:cubicBezTo>
                    <a:cubicBezTo>
                      <a:pt x="503" y="1210"/>
                      <a:pt x="549" y="1210"/>
                      <a:pt x="594" y="1210"/>
                    </a:cubicBezTo>
                    <a:cubicBezTo>
                      <a:pt x="640" y="1187"/>
                      <a:pt x="686" y="1141"/>
                      <a:pt x="686" y="1096"/>
                    </a:cubicBezTo>
                    <a:cubicBezTo>
                      <a:pt x="686" y="1050"/>
                      <a:pt x="686" y="1004"/>
                      <a:pt x="663" y="982"/>
                    </a:cubicBezTo>
                    <a:cubicBezTo>
                      <a:pt x="640" y="936"/>
                      <a:pt x="640" y="890"/>
                      <a:pt x="617" y="867"/>
                    </a:cubicBezTo>
                    <a:cubicBezTo>
                      <a:pt x="572" y="776"/>
                      <a:pt x="526" y="685"/>
                      <a:pt x="480" y="594"/>
                    </a:cubicBezTo>
                    <a:cubicBezTo>
                      <a:pt x="412" y="411"/>
                      <a:pt x="343" y="251"/>
                      <a:pt x="252" y="69"/>
                    </a:cubicBezTo>
                    <a:cubicBezTo>
                      <a:pt x="229" y="23"/>
                      <a:pt x="184" y="0"/>
                      <a:pt x="138" y="0"/>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7973;p34">
                <a:extLst>
                  <a:ext uri="{FF2B5EF4-FFF2-40B4-BE49-F238E27FC236}">
                    <a16:creationId xmlns:a16="http://schemas.microsoft.com/office/drawing/2014/main" id="{39BA4275-02FE-7EE9-1C62-830C059AF44C}"/>
                  </a:ext>
                </a:extLst>
              </p:cNvPr>
              <p:cNvSpPr/>
              <p:nvPr/>
            </p:nvSpPr>
            <p:spPr>
              <a:xfrm>
                <a:off x="1073645" y="1877641"/>
                <a:ext cx="95983" cy="119924"/>
              </a:xfrm>
              <a:custGeom>
                <a:avLst/>
                <a:gdLst/>
                <a:ahLst/>
                <a:cxnLst/>
                <a:rect l="l" t="t" r="r" b="b"/>
                <a:pathLst>
                  <a:path w="1736" h="2169" extrusionOk="0">
                    <a:moveTo>
                      <a:pt x="1028" y="0"/>
                    </a:moveTo>
                    <a:cubicBezTo>
                      <a:pt x="959" y="0"/>
                      <a:pt x="891" y="23"/>
                      <a:pt x="868" y="69"/>
                    </a:cubicBezTo>
                    <a:cubicBezTo>
                      <a:pt x="845" y="91"/>
                      <a:pt x="822" y="114"/>
                      <a:pt x="800" y="137"/>
                    </a:cubicBezTo>
                    <a:cubicBezTo>
                      <a:pt x="800" y="160"/>
                      <a:pt x="800" y="160"/>
                      <a:pt x="800" y="160"/>
                    </a:cubicBezTo>
                    <a:cubicBezTo>
                      <a:pt x="777" y="183"/>
                      <a:pt x="754" y="205"/>
                      <a:pt x="731" y="228"/>
                    </a:cubicBezTo>
                    <a:cubicBezTo>
                      <a:pt x="685" y="251"/>
                      <a:pt x="640" y="297"/>
                      <a:pt x="594" y="320"/>
                    </a:cubicBezTo>
                    <a:cubicBezTo>
                      <a:pt x="526" y="342"/>
                      <a:pt x="457" y="411"/>
                      <a:pt x="412" y="457"/>
                    </a:cubicBezTo>
                    <a:cubicBezTo>
                      <a:pt x="366" y="479"/>
                      <a:pt x="343" y="525"/>
                      <a:pt x="320" y="548"/>
                    </a:cubicBezTo>
                    <a:cubicBezTo>
                      <a:pt x="297" y="571"/>
                      <a:pt x="297" y="593"/>
                      <a:pt x="275" y="616"/>
                    </a:cubicBezTo>
                    <a:cubicBezTo>
                      <a:pt x="229" y="616"/>
                      <a:pt x="183" y="593"/>
                      <a:pt x="138" y="593"/>
                    </a:cubicBezTo>
                    <a:cubicBezTo>
                      <a:pt x="126" y="588"/>
                      <a:pt x="113" y="585"/>
                      <a:pt x="101" y="585"/>
                    </a:cubicBezTo>
                    <a:cubicBezTo>
                      <a:pt x="62" y="585"/>
                      <a:pt x="24" y="611"/>
                      <a:pt x="24" y="662"/>
                    </a:cubicBezTo>
                    <a:cubicBezTo>
                      <a:pt x="1" y="708"/>
                      <a:pt x="24" y="776"/>
                      <a:pt x="92" y="776"/>
                    </a:cubicBezTo>
                    <a:cubicBezTo>
                      <a:pt x="115" y="799"/>
                      <a:pt x="138" y="799"/>
                      <a:pt x="183" y="822"/>
                    </a:cubicBezTo>
                    <a:cubicBezTo>
                      <a:pt x="229" y="845"/>
                      <a:pt x="275" y="867"/>
                      <a:pt x="297" y="890"/>
                    </a:cubicBezTo>
                    <a:cubicBezTo>
                      <a:pt x="320" y="913"/>
                      <a:pt x="343" y="913"/>
                      <a:pt x="343" y="936"/>
                    </a:cubicBezTo>
                    <a:cubicBezTo>
                      <a:pt x="434" y="1004"/>
                      <a:pt x="503" y="1096"/>
                      <a:pt x="571" y="1164"/>
                    </a:cubicBezTo>
                    <a:cubicBezTo>
                      <a:pt x="617" y="1233"/>
                      <a:pt x="640" y="1278"/>
                      <a:pt x="685" y="1324"/>
                    </a:cubicBezTo>
                    <a:cubicBezTo>
                      <a:pt x="727" y="1387"/>
                      <a:pt x="769" y="1449"/>
                      <a:pt x="793" y="1530"/>
                    </a:cubicBezTo>
                    <a:lnTo>
                      <a:pt x="793" y="1530"/>
                    </a:lnTo>
                    <a:cubicBezTo>
                      <a:pt x="787" y="1516"/>
                      <a:pt x="777" y="1507"/>
                      <a:pt x="777" y="1507"/>
                    </a:cubicBezTo>
                    <a:lnTo>
                      <a:pt x="777" y="1507"/>
                    </a:lnTo>
                    <a:cubicBezTo>
                      <a:pt x="822" y="1621"/>
                      <a:pt x="868" y="1758"/>
                      <a:pt x="891" y="1872"/>
                    </a:cubicBezTo>
                    <a:cubicBezTo>
                      <a:pt x="891" y="1917"/>
                      <a:pt x="891" y="1940"/>
                      <a:pt x="891" y="1963"/>
                    </a:cubicBezTo>
                    <a:cubicBezTo>
                      <a:pt x="891" y="1986"/>
                      <a:pt x="891" y="2054"/>
                      <a:pt x="914" y="2077"/>
                    </a:cubicBezTo>
                    <a:cubicBezTo>
                      <a:pt x="914" y="2100"/>
                      <a:pt x="937" y="2146"/>
                      <a:pt x="959" y="2146"/>
                    </a:cubicBezTo>
                    <a:cubicBezTo>
                      <a:pt x="982" y="2168"/>
                      <a:pt x="1028" y="2168"/>
                      <a:pt x="1051" y="2168"/>
                    </a:cubicBezTo>
                    <a:cubicBezTo>
                      <a:pt x="1165" y="2146"/>
                      <a:pt x="1165" y="2031"/>
                      <a:pt x="1165" y="1940"/>
                    </a:cubicBezTo>
                    <a:cubicBezTo>
                      <a:pt x="1165" y="1895"/>
                      <a:pt x="1165" y="1826"/>
                      <a:pt x="1165" y="1780"/>
                    </a:cubicBezTo>
                    <a:lnTo>
                      <a:pt x="1188" y="1780"/>
                    </a:lnTo>
                    <a:cubicBezTo>
                      <a:pt x="1200" y="1787"/>
                      <a:pt x="1215" y="1789"/>
                      <a:pt x="1232" y="1789"/>
                    </a:cubicBezTo>
                    <a:cubicBezTo>
                      <a:pt x="1279" y="1789"/>
                      <a:pt x="1337" y="1768"/>
                      <a:pt x="1370" y="1735"/>
                    </a:cubicBezTo>
                    <a:cubicBezTo>
                      <a:pt x="1416" y="1689"/>
                      <a:pt x="1416" y="1643"/>
                      <a:pt x="1439" y="1598"/>
                    </a:cubicBezTo>
                    <a:cubicBezTo>
                      <a:pt x="1462" y="1552"/>
                      <a:pt x="1484" y="1529"/>
                      <a:pt x="1507" y="1484"/>
                    </a:cubicBezTo>
                    <a:cubicBezTo>
                      <a:pt x="1553" y="1392"/>
                      <a:pt x="1598" y="1301"/>
                      <a:pt x="1644" y="1187"/>
                    </a:cubicBezTo>
                    <a:cubicBezTo>
                      <a:pt x="1667" y="1141"/>
                      <a:pt x="1690" y="1096"/>
                      <a:pt x="1690" y="1050"/>
                    </a:cubicBezTo>
                    <a:cubicBezTo>
                      <a:pt x="1713" y="982"/>
                      <a:pt x="1713" y="936"/>
                      <a:pt x="1735" y="867"/>
                    </a:cubicBezTo>
                    <a:cubicBezTo>
                      <a:pt x="1735" y="822"/>
                      <a:pt x="1735" y="776"/>
                      <a:pt x="1735" y="730"/>
                    </a:cubicBezTo>
                    <a:cubicBezTo>
                      <a:pt x="1713" y="685"/>
                      <a:pt x="1713" y="662"/>
                      <a:pt x="1713" y="616"/>
                    </a:cubicBezTo>
                    <a:cubicBezTo>
                      <a:pt x="1690" y="593"/>
                      <a:pt x="1690" y="571"/>
                      <a:pt x="1690" y="548"/>
                    </a:cubicBezTo>
                    <a:cubicBezTo>
                      <a:pt x="1667" y="479"/>
                      <a:pt x="1644" y="434"/>
                      <a:pt x="1621" y="388"/>
                    </a:cubicBezTo>
                    <a:cubicBezTo>
                      <a:pt x="1598" y="365"/>
                      <a:pt x="1576" y="320"/>
                      <a:pt x="1530" y="274"/>
                    </a:cubicBezTo>
                    <a:cubicBezTo>
                      <a:pt x="1507" y="228"/>
                      <a:pt x="1462" y="205"/>
                      <a:pt x="1416" y="183"/>
                    </a:cubicBezTo>
                    <a:cubicBezTo>
                      <a:pt x="1370" y="160"/>
                      <a:pt x="1347" y="137"/>
                      <a:pt x="1302" y="114"/>
                    </a:cubicBezTo>
                    <a:cubicBezTo>
                      <a:pt x="1279" y="91"/>
                      <a:pt x="1233" y="69"/>
                      <a:pt x="1210" y="46"/>
                    </a:cubicBezTo>
                    <a:cubicBezTo>
                      <a:pt x="1165" y="46"/>
                      <a:pt x="1142" y="23"/>
                      <a:pt x="1119" y="23"/>
                    </a:cubicBezTo>
                    <a:cubicBezTo>
                      <a:pt x="1096" y="0"/>
                      <a:pt x="1051" y="0"/>
                      <a:pt x="1028"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7974;p34">
                <a:extLst>
                  <a:ext uri="{FF2B5EF4-FFF2-40B4-BE49-F238E27FC236}">
                    <a16:creationId xmlns:a16="http://schemas.microsoft.com/office/drawing/2014/main" id="{BF080528-6A5D-7929-C650-37B27B46D0CF}"/>
                  </a:ext>
                </a:extLst>
              </p:cNvPr>
              <p:cNvSpPr/>
              <p:nvPr/>
            </p:nvSpPr>
            <p:spPr>
              <a:xfrm>
                <a:off x="1127940" y="1948302"/>
                <a:ext cx="73259" cy="99743"/>
              </a:xfrm>
              <a:custGeom>
                <a:avLst/>
                <a:gdLst/>
                <a:ahLst/>
                <a:cxnLst/>
                <a:rect l="l" t="t" r="r" b="b"/>
                <a:pathLst>
                  <a:path w="1325" h="1804" extrusionOk="0">
                    <a:moveTo>
                      <a:pt x="776" y="0"/>
                    </a:moveTo>
                    <a:cubicBezTo>
                      <a:pt x="731" y="0"/>
                      <a:pt x="685" y="0"/>
                      <a:pt x="639" y="46"/>
                    </a:cubicBezTo>
                    <a:cubicBezTo>
                      <a:pt x="616" y="69"/>
                      <a:pt x="594" y="114"/>
                      <a:pt x="594" y="160"/>
                    </a:cubicBezTo>
                    <a:cubicBezTo>
                      <a:pt x="594" y="183"/>
                      <a:pt x="594" y="183"/>
                      <a:pt x="594" y="183"/>
                    </a:cubicBezTo>
                    <a:cubicBezTo>
                      <a:pt x="571" y="206"/>
                      <a:pt x="548" y="206"/>
                      <a:pt x="525" y="229"/>
                    </a:cubicBezTo>
                    <a:cubicBezTo>
                      <a:pt x="525" y="251"/>
                      <a:pt x="502" y="274"/>
                      <a:pt x="502" y="297"/>
                    </a:cubicBezTo>
                    <a:cubicBezTo>
                      <a:pt x="480" y="343"/>
                      <a:pt x="480" y="388"/>
                      <a:pt x="502" y="434"/>
                    </a:cubicBezTo>
                    <a:cubicBezTo>
                      <a:pt x="525" y="457"/>
                      <a:pt x="525" y="480"/>
                      <a:pt x="548" y="502"/>
                    </a:cubicBezTo>
                    <a:cubicBezTo>
                      <a:pt x="525" y="480"/>
                      <a:pt x="480" y="480"/>
                      <a:pt x="434" y="480"/>
                    </a:cubicBezTo>
                    <a:cubicBezTo>
                      <a:pt x="388" y="480"/>
                      <a:pt x="365" y="480"/>
                      <a:pt x="343" y="502"/>
                    </a:cubicBezTo>
                    <a:cubicBezTo>
                      <a:pt x="320" y="525"/>
                      <a:pt x="320" y="548"/>
                      <a:pt x="297" y="571"/>
                    </a:cubicBezTo>
                    <a:cubicBezTo>
                      <a:pt x="297" y="594"/>
                      <a:pt x="297" y="617"/>
                      <a:pt x="297" y="639"/>
                    </a:cubicBezTo>
                    <a:cubicBezTo>
                      <a:pt x="297" y="662"/>
                      <a:pt x="320" y="685"/>
                      <a:pt x="320" y="708"/>
                    </a:cubicBezTo>
                    <a:cubicBezTo>
                      <a:pt x="297" y="685"/>
                      <a:pt x="251" y="662"/>
                      <a:pt x="228" y="662"/>
                    </a:cubicBezTo>
                    <a:cubicBezTo>
                      <a:pt x="183" y="662"/>
                      <a:pt x="137" y="639"/>
                      <a:pt x="114" y="639"/>
                    </a:cubicBezTo>
                    <a:cubicBezTo>
                      <a:pt x="46" y="639"/>
                      <a:pt x="0" y="685"/>
                      <a:pt x="0" y="753"/>
                    </a:cubicBezTo>
                    <a:cubicBezTo>
                      <a:pt x="0" y="799"/>
                      <a:pt x="46" y="845"/>
                      <a:pt x="114" y="845"/>
                    </a:cubicBezTo>
                    <a:lnTo>
                      <a:pt x="160" y="845"/>
                    </a:lnTo>
                    <a:cubicBezTo>
                      <a:pt x="183" y="845"/>
                      <a:pt x="183" y="868"/>
                      <a:pt x="206" y="868"/>
                    </a:cubicBezTo>
                    <a:cubicBezTo>
                      <a:pt x="228" y="890"/>
                      <a:pt x="251" y="890"/>
                      <a:pt x="297" y="913"/>
                    </a:cubicBezTo>
                    <a:cubicBezTo>
                      <a:pt x="320" y="936"/>
                      <a:pt x="365" y="982"/>
                      <a:pt x="388" y="1027"/>
                    </a:cubicBezTo>
                    <a:cubicBezTo>
                      <a:pt x="457" y="1096"/>
                      <a:pt x="502" y="1187"/>
                      <a:pt x="548" y="1278"/>
                    </a:cubicBezTo>
                    <a:cubicBezTo>
                      <a:pt x="571" y="1347"/>
                      <a:pt x="594" y="1438"/>
                      <a:pt x="616" y="1507"/>
                    </a:cubicBezTo>
                    <a:cubicBezTo>
                      <a:pt x="616" y="1552"/>
                      <a:pt x="616" y="1598"/>
                      <a:pt x="639" y="1621"/>
                    </a:cubicBezTo>
                    <a:cubicBezTo>
                      <a:pt x="639" y="1666"/>
                      <a:pt x="639" y="1712"/>
                      <a:pt x="662" y="1735"/>
                    </a:cubicBezTo>
                    <a:cubicBezTo>
                      <a:pt x="685" y="1781"/>
                      <a:pt x="731" y="1803"/>
                      <a:pt x="776" y="1803"/>
                    </a:cubicBezTo>
                    <a:cubicBezTo>
                      <a:pt x="845" y="1803"/>
                      <a:pt x="890" y="1781"/>
                      <a:pt x="913" y="1735"/>
                    </a:cubicBezTo>
                    <a:cubicBezTo>
                      <a:pt x="936" y="1689"/>
                      <a:pt x="936" y="1644"/>
                      <a:pt x="936" y="1598"/>
                    </a:cubicBezTo>
                    <a:cubicBezTo>
                      <a:pt x="959" y="1552"/>
                      <a:pt x="959" y="1507"/>
                      <a:pt x="959" y="1461"/>
                    </a:cubicBezTo>
                    <a:cubicBezTo>
                      <a:pt x="1004" y="1461"/>
                      <a:pt x="1050" y="1438"/>
                      <a:pt x="1073" y="1415"/>
                    </a:cubicBezTo>
                    <a:cubicBezTo>
                      <a:pt x="1096" y="1370"/>
                      <a:pt x="1119" y="1347"/>
                      <a:pt x="1119" y="1301"/>
                    </a:cubicBezTo>
                    <a:cubicBezTo>
                      <a:pt x="1119" y="1278"/>
                      <a:pt x="1119" y="1233"/>
                      <a:pt x="1119" y="1210"/>
                    </a:cubicBezTo>
                    <a:cubicBezTo>
                      <a:pt x="1164" y="1210"/>
                      <a:pt x="1210" y="1164"/>
                      <a:pt x="1233" y="1142"/>
                    </a:cubicBezTo>
                    <a:cubicBezTo>
                      <a:pt x="1301" y="1005"/>
                      <a:pt x="1301" y="868"/>
                      <a:pt x="1324" y="731"/>
                    </a:cubicBezTo>
                    <a:cubicBezTo>
                      <a:pt x="1324" y="662"/>
                      <a:pt x="1301" y="571"/>
                      <a:pt x="1301" y="502"/>
                    </a:cubicBezTo>
                    <a:cubicBezTo>
                      <a:pt x="1278" y="457"/>
                      <a:pt x="1256" y="411"/>
                      <a:pt x="1256" y="388"/>
                    </a:cubicBezTo>
                    <a:cubicBezTo>
                      <a:pt x="1233" y="343"/>
                      <a:pt x="1210" y="297"/>
                      <a:pt x="1187" y="274"/>
                    </a:cubicBezTo>
                    <a:cubicBezTo>
                      <a:pt x="1141" y="229"/>
                      <a:pt x="1096" y="183"/>
                      <a:pt x="1050" y="137"/>
                    </a:cubicBezTo>
                    <a:cubicBezTo>
                      <a:pt x="1027" y="114"/>
                      <a:pt x="1004" y="92"/>
                      <a:pt x="959" y="69"/>
                    </a:cubicBezTo>
                    <a:cubicBezTo>
                      <a:pt x="936" y="46"/>
                      <a:pt x="890" y="0"/>
                      <a:pt x="822"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7975;p34">
                <a:extLst>
                  <a:ext uri="{FF2B5EF4-FFF2-40B4-BE49-F238E27FC236}">
                    <a16:creationId xmlns:a16="http://schemas.microsoft.com/office/drawing/2014/main" id="{2E5DAA02-BEB3-21B2-8AD6-591FB6A6C96C}"/>
                  </a:ext>
                </a:extLst>
              </p:cNvPr>
              <p:cNvSpPr/>
              <p:nvPr/>
            </p:nvSpPr>
            <p:spPr>
              <a:xfrm>
                <a:off x="1045889" y="1930609"/>
                <a:ext cx="64413" cy="93772"/>
              </a:xfrm>
              <a:custGeom>
                <a:avLst/>
                <a:gdLst/>
                <a:ahLst/>
                <a:cxnLst/>
                <a:rect l="l" t="t" r="r" b="b"/>
                <a:pathLst>
                  <a:path w="1165" h="1696" extrusionOk="0">
                    <a:moveTo>
                      <a:pt x="115" y="1"/>
                    </a:moveTo>
                    <a:cubicBezTo>
                      <a:pt x="69" y="1"/>
                      <a:pt x="23" y="46"/>
                      <a:pt x="1" y="92"/>
                    </a:cubicBezTo>
                    <a:cubicBezTo>
                      <a:pt x="1" y="138"/>
                      <a:pt x="23" y="206"/>
                      <a:pt x="92" y="229"/>
                    </a:cubicBezTo>
                    <a:lnTo>
                      <a:pt x="137" y="229"/>
                    </a:lnTo>
                    <a:cubicBezTo>
                      <a:pt x="137" y="252"/>
                      <a:pt x="160" y="252"/>
                      <a:pt x="183" y="252"/>
                    </a:cubicBezTo>
                    <a:cubicBezTo>
                      <a:pt x="229" y="320"/>
                      <a:pt x="274" y="366"/>
                      <a:pt x="320" y="434"/>
                    </a:cubicBezTo>
                    <a:cubicBezTo>
                      <a:pt x="320" y="434"/>
                      <a:pt x="320" y="412"/>
                      <a:pt x="320" y="412"/>
                    </a:cubicBezTo>
                    <a:cubicBezTo>
                      <a:pt x="366" y="480"/>
                      <a:pt x="411" y="549"/>
                      <a:pt x="457" y="594"/>
                    </a:cubicBezTo>
                    <a:cubicBezTo>
                      <a:pt x="480" y="640"/>
                      <a:pt x="503" y="685"/>
                      <a:pt x="548" y="731"/>
                    </a:cubicBezTo>
                    <a:cubicBezTo>
                      <a:pt x="617" y="822"/>
                      <a:pt x="662" y="937"/>
                      <a:pt x="708" y="1051"/>
                    </a:cubicBezTo>
                    <a:cubicBezTo>
                      <a:pt x="731" y="1119"/>
                      <a:pt x="754" y="1165"/>
                      <a:pt x="777" y="1256"/>
                    </a:cubicBezTo>
                    <a:cubicBezTo>
                      <a:pt x="799" y="1302"/>
                      <a:pt x="822" y="1370"/>
                      <a:pt x="822" y="1439"/>
                    </a:cubicBezTo>
                    <a:cubicBezTo>
                      <a:pt x="822" y="1462"/>
                      <a:pt x="822" y="1507"/>
                      <a:pt x="822" y="1530"/>
                    </a:cubicBezTo>
                    <a:cubicBezTo>
                      <a:pt x="822" y="1598"/>
                      <a:pt x="868" y="1667"/>
                      <a:pt x="936" y="1690"/>
                    </a:cubicBezTo>
                    <a:cubicBezTo>
                      <a:pt x="952" y="1694"/>
                      <a:pt x="968" y="1696"/>
                      <a:pt x="983" y="1696"/>
                    </a:cubicBezTo>
                    <a:cubicBezTo>
                      <a:pt x="1057" y="1696"/>
                      <a:pt x="1123" y="1651"/>
                      <a:pt x="1142" y="1576"/>
                    </a:cubicBezTo>
                    <a:cubicBezTo>
                      <a:pt x="1165" y="1484"/>
                      <a:pt x="1142" y="1393"/>
                      <a:pt x="1119" y="1302"/>
                    </a:cubicBezTo>
                    <a:cubicBezTo>
                      <a:pt x="1096" y="1210"/>
                      <a:pt x="1073" y="1119"/>
                      <a:pt x="1028" y="1051"/>
                    </a:cubicBezTo>
                    <a:cubicBezTo>
                      <a:pt x="1005" y="959"/>
                      <a:pt x="959" y="868"/>
                      <a:pt x="936" y="800"/>
                    </a:cubicBezTo>
                    <a:cubicBezTo>
                      <a:pt x="891" y="731"/>
                      <a:pt x="868" y="685"/>
                      <a:pt x="822" y="640"/>
                    </a:cubicBezTo>
                    <a:cubicBezTo>
                      <a:pt x="731" y="503"/>
                      <a:pt x="640" y="389"/>
                      <a:pt x="548" y="297"/>
                    </a:cubicBezTo>
                    <a:cubicBezTo>
                      <a:pt x="480" y="229"/>
                      <a:pt x="411" y="160"/>
                      <a:pt x="366" y="115"/>
                    </a:cubicBezTo>
                    <a:cubicBezTo>
                      <a:pt x="343" y="115"/>
                      <a:pt x="320" y="92"/>
                      <a:pt x="297" y="69"/>
                    </a:cubicBezTo>
                    <a:cubicBezTo>
                      <a:pt x="252" y="46"/>
                      <a:pt x="206" y="46"/>
                      <a:pt x="183" y="24"/>
                    </a:cubicBezTo>
                    <a:lnTo>
                      <a:pt x="137"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7976;p34">
                <a:extLst>
                  <a:ext uri="{FF2B5EF4-FFF2-40B4-BE49-F238E27FC236}">
                    <a16:creationId xmlns:a16="http://schemas.microsoft.com/office/drawing/2014/main" id="{D60C79D0-DD0F-8006-EAD6-E628A674633B}"/>
                  </a:ext>
                </a:extLst>
              </p:cNvPr>
              <p:cNvSpPr/>
              <p:nvPr/>
            </p:nvSpPr>
            <p:spPr>
              <a:xfrm>
                <a:off x="1096369" y="2011389"/>
                <a:ext cx="51807" cy="68228"/>
              </a:xfrm>
              <a:custGeom>
                <a:avLst/>
                <a:gdLst/>
                <a:ahLst/>
                <a:cxnLst/>
                <a:rect l="l" t="t" r="r" b="b"/>
                <a:pathLst>
                  <a:path w="937" h="1234" extrusionOk="0">
                    <a:moveTo>
                      <a:pt x="138" y="1"/>
                    </a:moveTo>
                    <a:cubicBezTo>
                      <a:pt x="92" y="1"/>
                      <a:pt x="46" y="46"/>
                      <a:pt x="23" y="92"/>
                    </a:cubicBezTo>
                    <a:cubicBezTo>
                      <a:pt x="1" y="160"/>
                      <a:pt x="46" y="206"/>
                      <a:pt x="115" y="229"/>
                    </a:cubicBezTo>
                    <a:cubicBezTo>
                      <a:pt x="115" y="229"/>
                      <a:pt x="138" y="252"/>
                      <a:pt x="160" y="252"/>
                    </a:cubicBezTo>
                    <a:cubicBezTo>
                      <a:pt x="160" y="252"/>
                      <a:pt x="183" y="274"/>
                      <a:pt x="206" y="274"/>
                    </a:cubicBezTo>
                    <a:cubicBezTo>
                      <a:pt x="252" y="320"/>
                      <a:pt x="274" y="366"/>
                      <a:pt x="320" y="389"/>
                    </a:cubicBezTo>
                    <a:cubicBezTo>
                      <a:pt x="411" y="503"/>
                      <a:pt x="480" y="640"/>
                      <a:pt x="526" y="754"/>
                    </a:cubicBezTo>
                    <a:cubicBezTo>
                      <a:pt x="571" y="868"/>
                      <a:pt x="594" y="959"/>
                      <a:pt x="617" y="1073"/>
                    </a:cubicBezTo>
                    <a:cubicBezTo>
                      <a:pt x="617" y="1073"/>
                      <a:pt x="617" y="1096"/>
                      <a:pt x="617" y="1119"/>
                    </a:cubicBezTo>
                    <a:cubicBezTo>
                      <a:pt x="640" y="1142"/>
                      <a:pt x="640" y="1165"/>
                      <a:pt x="662" y="1187"/>
                    </a:cubicBezTo>
                    <a:cubicBezTo>
                      <a:pt x="685" y="1210"/>
                      <a:pt x="731" y="1233"/>
                      <a:pt x="777" y="1233"/>
                    </a:cubicBezTo>
                    <a:cubicBezTo>
                      <a:pt x="799" y="1233"/>
                      <a:pt x="845" y="1210"/>
                      <a:pt x="868" y="1187"/>
                    </a:cubicBezTo>
                    <a:cubicBezTo>
                      <a:pt x="914" y="1165"/>
                      <a:pt x="936" y="1119"/>
                      <a:pt x="914" y="1073"/>
                    </a:cubicBezTo>
                    <a:cubicBezTo>
                      <a:pt x="914" y="1028"/>
                      <a:pt x="914" y="959"/>
                      <a:pt x="891" y="891"/>
                    </a:cubicBezTo>
                    <a:cubicBezTo>
                      <a:pt x="891" y="845"/>
                      <a:pt x="868" y="777"/>
                      <a:pt x="845" y="708"/>
                    </a:cubicBezTo>
                    <a:cubicBezTo>
                      <a:pt x="799" y="617"/>
                      <a:pt x="731" y="503"/>
                      <a:pt x="662" y="411"/>
                    </a:cubicBezTo>
                    <a:cubicBezTo>
                      <a:pt x="617" y="320"/>
                      <a:pt x="548" y="252"/>
                      <a:pt x="457" y="183"/>
                    </a:cubicBezTo>
                    <a:cubicBezTo>
                      <a:pt x="434" y="137"/>
                      <a:pt x="366" y="92"/>
                      <a:pt x="320" y="69"/>
                    </a:cubicBezTo>
                    <a:cubicBezTo>
                      <a:pt x="274" y="46"/>
                      <a:pt x="229" y="23"/>
                      <a:pt x="160"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7977;p34">
                <a:extLst>
                  <a:ext uri="{FF2B5EF4-FFF2-40B4-BE49-F238E27FC236}">
                    <a16:creationId xmlns:a16="http://schemas.microsoft.com/office/drawing/2014/main" id="{DF5E4315-A73A-6741-7912-FF306AC063C1}"/>
                  </a:ext>
                </a:extLst>
              </p:cNvPr>
              <p:cNvSpPr/>
              <p:nvPr/>
            </p:nvSpPr>
            <p:spPr>
              <a:xfrm>
                <a:off x="668530" y="2059326"/>
                <a:ext cx="106102" cy="103558"/>
              </a:xfrm>
              <a:custGeom>
                <a:avLst/>
                <a:gdLst/>
                <a:ahLst/>
                <a:cxnLst/>
                <a:rect l="l" t="t" r="r" b="b"/>
                <a:pathLst>
                  <a:path w="1919" h="1873" extrusionOk="0">
                    <a:moveTo>
                      <a:pt x="1621" y="1"/>
                    </a:moveTo>
                    <a:cubicBezTo>
                      <a:pt x="1576" y="1"/>
                      <a:pt x="1530" y="24"/>
                      <a:pt x="1507" y="69"/>
                    </a:cubicBezTo>
                    <a:cubicBezTo>
                      <a:pt x="1484" y="161"/>
                      <a:pt x="1439" y="229"/>
                      <a:pt x="1416" y="320"/>
                    </a:cubicBezTo>
                    <a:cubicBezTo>
                      <a:pt x="1416" y="320"/>
                      <a:pt x="1416" y="320"/>
                      <a:pt x="1416" y="298"/>
                    </a:cubicBezTo>
                    <a:lnTo>
                      <a:pt x="1393" y="298"/>
                    </a:lnTo>
                    <a:cubicBezTo>
                      <a:pt x="1393" y="275"/>
                      <a:pt x="1393" y="252"/>
                      <a:pt x="1370" y="252"/>
                    </a:cubicBezTo>
                    <a:cubicBezTo>
                      <a:pt x="1347" y="183"/>
                      <a:pt x="1302" y="138"/>
                      <a:pt x="1233" y="138"/>
                    </a:cubicBezTo>
                    <a:cubicBezTo>
                      <a:pt x="1218" y="130"/>
                      <a:pt x="1200" y="128"/>
                      <a:pt x="1182" y="128"/>
                    </a:cubicBezTo>
                    <a:cubicBezTo>
                      <a:pt x="1145" y="128"/>
                      <a:pt x="1104" y="138"/>
                      <a:pt x="1074" y="138"/>
                    </a:cubicBezTo>
                    <a:cubicBezTo>
                      <a:pt x="1005" y="161"/>
                      <a:pt x="959" y="161"/>
                      <a:pt x="914" y="183"/>
                    </a:cubicBezTo>
                    <a:cubicBezTo>
                      <a:pt x="822" y="206"/>
                      <a:pt x="731" y="252"/>
                      <a:pt x="663" y="298"/>
                    </a:cubicBezTo>
                    <a:cubicBezTo>
                      <a:pt x="640" y="275"/>
                      <a:pt x="640" y="275"/>
                      <a:pt x="617" y="252"/>
                    </a:cubicBezTo>
                    <a:cubicBezTo>
                      <a:pt x="601" y="236"/>
                      <a:pt x="562" y="220"/>
                      <a:pt x="524" y="220"/>
                    </a:cubicBezTo>
                    <a:cubicBezTo>
                      <a:pt x="509" y="220"/>
                      <a:pt x="493" y="222"/>
                      <a:pt x="480" y="229"/>
                    </a:cubicBezTo>
                    <a:cubicBezTo>
                      <a:pt x="457" y="229"/>
                      <a:pt x="412" y="229"/>
                      <a:pt x="389" y="252"/>
                    </a:cubicBezTo>
                    <a:cubicBezTo>
                      <a:pt x="343" y="252"/>
                      <a:pt x="320" y="275"/>
                      <a:pt x="275" y="298"/>
                    </a:cubicBezTo>
                    <a:cubicBezTo>
                      <a:pt x="183" y="366"/>
                      <a:pt x="138" y="480"/>
                      <a:pt x="92" y="572"/>
                    </a:cubicBezTo>
                    <a:cubicBezTo>
                      <a:pt x="46" y="663"/>
                      <a:pt x="24" y="754"/>
                      <a:pt x="1" y="868"/>
                    </a:cubicBezTo>
                    <a:cubicBezTo>
                      <a:pt x="1" y="982"/>
                      <a:pt x="24" y="1096"/>
                      <a:pt x="69" y="1211"/>
                    </a:cubicBezTo>
                    <a:cubicBezTo>
                      <a:pt x="92" y="1302"/>
                      <a:pt x="161" y="1370"/>
                      <a:pt x="206" y="1462"/>
                    </a:cubicBezTo>
                    <a:cubicBezTo>
                      <a:pt x="229" y="1485"/>
                      <a:pt x="252" y="1507"/>
                      <a:pt x="275" y="1553"/>
                    </a:cubicBezTo>
                    <a:cubicBezTo>
                      <a:pt x="297" y="1576"/>
                      <a:pt x="343" y="1599"/>
                      <a:pt x="366" y="1621"/>
                    </a:cubicBezTo>
                    <a:cubicBezTo>
                      <a:pt x="389" y="1644"/>
                      <a:pt x="412" y="1667"/>
                      <a:pt x="457" y="1667"/>
                    </a:cubicBezTo>
                    <a:cubicBezTo>
                      <a:pt x="526" y="1713"/>
                      <a:pt x="594" y="1736"/>
                      <a:pt x="663" y="1758"/>
                    </a:cubicBezTo>
                    <a:cubicBezTo>
                      <a:pt x="754" y="1804"/>
                      <a:pt x="822" y="1827"/>
                      <a:pt x="914" y="1827"/>
                    </a:cubicBezTo>
                    <a:cubicBezTo>
                      <a:pt x="1074" y="1850"/>
                      <a:pt x="1233" y="1873"/>
                      <a:pt x="1393" y="1873"/>
                    </a:cubicBezTo>
                    <a:lnTo>
                      <a:pt x="1599" y="1873"/>
                    </a:lnTo>
                    <a:cubicBezTo>
                      <a:pt x="1644" y="1873"/>
                      <a:pt x="1690" y="1850"/>
                      <a:pt x="1735" y="1850"/>
                    </a:cubicBezTo>
                    <a:cubicBezTo>
                      <a:pt x="1804" y="1827"/>
                      <a:pt x="1850" y="1804"/>
                      <a:pt x="1895" y="1736"/>
                    </a:cubicBezTo>
                    <a:cubicBezTo>
                      <a:pt x="1918" y="1690"/>
                      <a:pt x="1918" y="1644"/>
                      <a:pt x="1895" y="1599"/>
                    </a:cubicBezTo>
                    <a:cubicBezTo>
                      <a:pt x="1872" y="1576"/>
                      <a:pt x="1872" y="1553"/>
                      <a:pt x="1850" y="1530"/>
                    </a:cubicBezTo>
                    <a:cubicBezTo>
                      <a:pt x="1781" y="1416"/>
                      <a:pt x="1735" y="1279"/>
                      <a:pt x="1690" y="1165"/>
                    </a:cubicBezTo>
                    <a:cubicBezTo>
                      <a:pt x="1644" y="982"/>
                      <a:pt x="1621" y="777"/>
                      <a:pt x="1621" y="594"/>
                    </a:cubicBezTo>
                    <a:cubicBezTo>
                      <a:pt x="1644" y="526"/>
                      <a:pt x="1644" y="435"/>
                      <a:pt x="1667" y="366"/>
                    </a:cubicBezTo>
                    <a:cubicBezTo>
                      <a:pt x="1690" y="298"/>
                      <a:pt x="1713" y="229"/>
                      <a:pt x="1735" y="161"/>
                    </a:cubicBezTo>
                    <a:cubicBezTo>
                      <a:pt x="1735" y="138"/>
                      <a:pt x="1735" y="115"/>
                      <a:pt x="1735" y="69"/>
                    </a:cubicBezTo>
                    <a:cubicBezTo>
                      <a:pt x="1713" y="47"/>
                      <a:pt x="1690" y="24"/>
                      <a:pt x="1667"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7978;p34">
                <a:extLst>
                  <a:ext uri="{FF2B5EF4-FFF2-40B4-BE49-F238E27FC236}">
                    <a16:creationId xmlns:a16="http://schemas.microsoft.com/office/drawing/2014/main" id="{7ED00566-5ED7-8198-146E-DA039BF99D00}"/>
                  </a:ext>
                </a:extLst>
              </p:cNvPr>
              <p:cNvSpPr/>
              <p:nvPr/>
            </p:nvSpPr>
            <p:spPr>
              <a:xfrm>
                <a:off x="739192" y="2064413"/>
                <a:ext cx="16476" cy="45448"/>
              </a:xfrm>
              <a:custGeom>
                <a:avLst/>
                <a:gdLst/>
                <a:ahLst/>
                <a:cxnLst/>
                <a:rect l="l" t="t" r="r" b="b"/>
                <a:pathLst>
                  <a:path w="298" h="822" extrusionOk="0">
                    <a:moveTo>
                      <a:pt x="161" y="0"/>
                    </a:moveTo>
                    <a:cubicBezTo>
                      <a:pt x="138" y="0"/>
                      <a:pt x="115" y="0"/>
                      <a:pt x="92" y="23"/>
                    </a:cubicBezTo>
                    <a:cubicBezTo>
                      <a:pt x="69" y="46"/>
                      <a:pt x="47" y="91"/>
                      <a:pt x="24" y="137"/>
                    </a:cubicBezTo>
                    <a:cubicBezTo>
                      <a:pt x="24" y="183"/>
                      <a:pt x="1" y="228"/>
                      <a:pt x="1" y="297"/>
                    </a:cubicBezTo>
                    <a:cubicBezTo>
                      <a:pt x="1" y="388"/>
                      <a:pt x="1" y="480"/>
                      <a:pt x="24" y="571"/>
                    </a:cubicBezTo>
                    <a:cubicBezTo>
                      <a:pt x="24" y="616"/>
                      <a:pt x="24" y="685"/>
                      <a:pt x="24" y="731"/>
                    </a:cubicBezTo>
                    <a:cubicBezTo>
                      <a:pt x="47" y="776"/>
                      <a:pt x="92" y="822"/>
                      <a:pt x="138" y="822"/>
                    </a:cubicBezTo>
                    <a:cubicBezTo>
                      <a:pt x="184" y="799"/>
                      <a:pt x="206" y="753"/>
                      <a:pt x="206" y="708"/>
                    </a:cubicBezTo>
                    <a:lnTo>
                      <a:pt x="184" y="571"/>
                    </a:lnTo>
                    <a:cubicBezTo>
                      <a:pt x="184" y="502"/>
                      <a:pt x="184" y="411"/>
                      <a:pt x="184" y="343"/>
                    </a:cubicBezTo>
                    <a:cubicBezTo>
                      <a:pt x="184" y="297"/>
                      <a:pt x="184" y="228"/>
                      <a:pt x="184" y="183"/>
                    </a:cubicBezTo>
                    <a:cubicBezTo>
                      <a:pt x="229" y="183"/>
                      <a:pt x="252" y="183"/>
                      <a:pt x="275" y="160"/>
                    </a:cubicBezTo>
                    <a:cubicBezTo>
                      <a:pt x="298" y="114"/>
                      <a:pt x="298" y="69"/>
                      <a:pt x="252" y="46"/>
                    </a:cubicBezTo>
                    <a:cubicBezTo>
                      <a:pt x="252" y="46"/>
                      <a:pt x="252" y="23"/>
                      <a:pt x="252" y="23"/>
                    </a:cubicBezTo>
                    <a:cubicBezTo>
                      <a:pt x="229" y="23"/>
                      <a:pt x="229" y="0"/>
                      <a:pt x="206"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7979;p34">
                <a:extLst>
                  <a:ext uri="{FF2B5EF4-FFF2-40B4-BE49-F238E27FC236}">
                    <a16:creationId xmlns:a16="http://schemas.microsoft.com/office/drawing/2014/main" id="{8EA98051-D125-71A9-A763-EC9F9D579C87}"/>
                  </a:ext>
                </a:extLst>
              </p:cNvPr>
              <p:cNvSpPr/>
              <p:nvPr/>
            </p:nvSpPr>
            <p:spPr>
              <a:xfrm>
                <a:off x="753125" y="2059326"/>
                <a:ext cx="31571" cy="101015"/>
              </a:xfrm>
              <a:custGeom>
                <a:avLst/>
                <a:gdLst/>
                <a:ahLst/>
                <a:cxnLst/>
                <a:rect l="l" t="t" r="r" b="b"/>
                <a:pathLst>
                  <a:path w="571" h="1827" extrusionOk="0">
                    <a:moveTo>
                      <a:pt x="107" y="93"/>
                    </a:moveTo>
                    <a:lnTo>
                      <a:pt x="107" y="93"/>
                    </a:lnTo>
                    <a:cubicBezTo>
                      <a:pt x="101" y="95"/>
                      <a:pt x="91" y="101"/>
                      <a:pt x="91" y="115"/>
                    </a:cubicBezTo>
                    <a:cubicBezTo>
                      <a:pt x="99" y="107"/>
                      <a:pt x="104" y="100"/>
                      <a:pt x="107" y="93"/>
                    </a:cubicBezTo>
                    <a:close/>
                    <a:moveTo>
                      <a:pt x="183" y="1"/>
                    </a:moveTo>
                    <a:cubicBezTo>
                      <a:pt x="160" y="1"/>
                      <a:pt x="114" y="24"/>
                      <a:pt x="114" y="69"/>
                    </a:cubicBezTo>
                    <a:cubicBezTo>
                      <a:pt x="114" y="69"/>
                      <a:pt x="114" y="80"/>
                      <a:pt x="107" y="93"/>
                    </a:cubicBezTo>
                    <a:lnTo>
                      <a:pt x="107" y="93"/>
                    </a:lnTo>
                    <a:cubicBezTo>
                      <a:pt x="111" y="92"/>
                      <a:pt x="114" y="92"/>
                      <a:pt x="114" y="92"/>
                    </a:cubicBezTo>
                    <a:lnTo>
                      <a:pt x="114" y="92"/>
                    </a:lnTo>
                    <a:lnTo>
                      <a:pt x="91" y="115"/>
                    </a:lnTo>
                    <a:cubicBezTo>
                      <a:pt x="91" y="161"/>
                      <a:pt x="69" y="229"/>
                      <a:pt x="46" y="275"/>
                    </a:cubicBezTo>
                    <a:cubicBezTo>
                      <a:pt x="46" y="320"/>
                      <a:pt x="23" y="343"/>
                      <a:pt x="23" y="366"/>
                    </a:cubicBezTo>
                    <a:cubicBezTo>
                      <a:pt x="23" y="412"/>
                      <a:pt x="0" y="457"/>
                      <a:pt x="0" y="503"/>
                    </a:cubicBezTo>
                    <a:cubicBezTo>
                      <a:pt x="0" y="617"/>
                      <a:pt x="0" y="731"/>
                      <a:pt x="0" y="823"/>
                    </a:cubicBezTo>
                    <a:cubicBezTo>
                      <a:pt x="0" y="868"/>
                      <a:pt x="0" y="914"/>
                      <a:pt x="0" y="937"/>
                    </a:cubicBezTo>
                    <a:cubicBezTo>
                      <a:pt x="23" y="982"/>
                      <a:pt x="23" y="1028"/>
                      <a:pt x="23" y="1074"/>
                    </a:cubicBezTo>
                    <a:cubicBezTo>
                      <a:pt x="46" y="1165"/>
                      <a:pt x="69" y="1256"/>
                      <a:pt x="91" y="1325"/>
                    </a:cubicBezTo>
                    <a:cubicBezTo>
                      <a:pt x="91" y="1393"/>
                      <a:pt x="114" y="1439"/>
                      <a:pt x="137" y="1485"/>
                    </a:cubicBezTo>
                    <a:cubicBezTo>
                      <a:pt x="183" y="1553"/>
                      <a:pt x="205" y="1621"/>
                      <a:pt x="251" y="1690"/>
                    </a:cubicBezTo>
                    <a:cubicBezTo>
                      <a:pt x="297" y="1736"/>
                      <a:pt x="342" y="1804"/>
                      <a:pt x="411" y="1827"/>
                    </a:cubicBezTo>
                    <a:lnTo>
                      <a:pt x="457" y="1827"/>
                    </a:lnTo>
                    <a:cubicBezTo>
                      <a:pt x="502" y="1827"/>
                      <a:pt x="525" y="1804"/>
                      <a:pt x="548" y="1781"/>
                    </a:cubicBezTo>
                    <a:cubicBezTo>
                      <a:pt x="548" y="1758"/>
                      <a:pt x="571" y="1736"/>
                      <a:pt x="571" y="1713"/>
                    </a:cubicBezTo>
                    <a:cubicBezTo>
                      <a:pt x="548" y="1667"/>
                      <a:pt x="548" y="1644"/>
                      <a:pt x="525" y="1621"/>
                    </a:cubicBezTo>
                    <a:cubicBezTo>
                      <a:pt x="502" y="1621"/>
                      <a:pt x="502" y="1621"/>
                      <a:pt x="502" y="1599"/>
                    </a:cubicBezTo>
                    <a:cubicBezTo>
                      <a:pt x="479" y="1576"/>
                      <a:pt x="434" y="1553"/>
                      <a:pt x="411" y="1507"/>
                    </a:cubicBezTo>
                    <a:cubicBezTo>
                      <a:pt x="388" y="1439"/>
                      <a:pt x="365" y="1370"/>
                      <a:pt x="320" y="1325"/>
                    </a:cubicBezTo>
                    <a:cubicBezTo>
                      <a:pt x="297" y="1233"/>
                      <a:pt x="274" y="1165"/>
                      <a:pt x="251" y="1096"/>
                    </a:cubicBezTo>
                    <a:cubicBezTo>
                      <a:pt x="251" y="1096"/>
                      <a:pt x="251" y="1074"/>
                      <a:pt x="251" y="1074"/>
                    </a:cubicBezTo>
                    <a:cubicBezTo>
                      <a:pt x="228" y="1005"/>
                      <a:pt x="228" y="914"/>
                      <a:pt x="205" y="845"/>
                    </a:cubicBezTo>
                    <a:cubicBezTo>
                      <a:pt x="205" y="754"/>
                      <a:pt x="183" y="640"/>
                      <a:pt x="183" y="549"/>
                    </a:cubicBezTo>
                    <a:cubicBezTo>
                      <a:pt x="183" y="503"/>
                      <a:pt x="183" y="457"/>
                      <a:pt x="205" y="412"/>
                    </a:cubicBezTo>
                    <a:cubicBezTo>
                      <a:pt x="205" y="366"/>
                      <a:pt x="205" y="343"/>
                      <a:pt x="205" y="298"/>
                    </a:cubicBezTo>
                    <a:cubicBezTo>
                      <a:pt x="228" y="229"/>
                      <a:pt x="251" y="161"/>
                      <a:pt x="274" y="92"/>
                    </a:cubicBezTo>
                    <a:cubicBezTo>
                      <a:pt x="274" y="47"/>
                      <a:pt x="251" y="1"/>
                      <a:pt x="205"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7980;p34">
                <a:extLst>
                  <a:ext uri="{FF2B5EF4-FFF2-40B4-BE49-F238E27FC236}">
                    <a16:creationId xmlns:a16="http://schemas.microsoft.com/office/drawing/2014/main" id="{5FC6889E-3E40-D946-8DB2-23811595B811}"/>
                  </a:ext>
                </a:extLst>
              </p:cNvPr>
              <p:cNvSpPr/>
              <p:nvPr/>
            </p:nvSpPr>
            <p:spPr>
              <a:xfrm>
                <a:off x="696286" y="2150224"/>
                <a:ext cx="102286" cy="77019"/>
              </a:xfrm>
              <a:custGeom>
                <a:avLst/>
                <a:gdLst/>
                <a:ahLst/>
                <a:cxnLst/>
                <a:rect l="l" t="t" r="r" b="b"/>
                <a:pathLst>
                  <a:path w="1850" h="1393" extrusionOk="0">
                    <a:moveTo>
                      <a:pt x="1302" y="0"/>
                    </a:moveTo>
                    <a:cubicBezTo>
                      <a:pt x="1256" y="0"/>
                      <a:pt x="1233" y="23"/>
                      <a:pt x="1188" y="46"/>
                    </a:cubicBezTo>
                    <a:cubicBezTo>
                      <a:pt x="1142" y="69"/>
                      <a:pt x="1119" y="92"/>
                      <a:pt x="1097" y="137"/>
                    </a:cubicBezTo>
                    <a:cubicBezTo>
                      <a:pt x="1074" y="114"/>
                      <a:pt x="1051" y="114"/>
                      <a:pt x="1005" y="114"/>
                    </a:cubicBezTo>
                    <a:lnTo>
                      <a:pt x="982" y="114"/>
                    </a:lnTo>
                    <a:cubicBezTo>
                      <a:pt x="937" y="92"/>
                      <a:pt x="914" y="46"/>
                      <a:pt x="845" y="46"/>
                    </a:cubicBezTo>
                    <a:cubicBezTo>
                      <a:pt x="832" y="39"/>
                      <a:pt x="819" y="36"/>
                      <a:pt x="805" y="36"/>
                    </a:cubicBezTo>
                    <a:cubicBezTo>
                      <a:pt x="773" y="36"/>
                      <a:pt x="741" y="53"/>
                      <a:pt x="709" y="69"/>
                    </a:cubicBezTo>
                    <a:cubicBezTo>
                      <a:pt x="686" y="69"/>
                      <a:pt x="663" y="69"/>
                      <a:pt x="640" y="46"/>
                    </a:cubicBezTo>
                    <a:lnTo>
                      <a:pt x="549" y="46"/>
                    </a:lnTo>
                    <a:cubicBezTo>
                      <a:pt x="514" y="35"/>
                      <a:pt x="480" y="29"/>
                      <a:pt x="446" y="29"/>
                    </a:cubicBezTo>
                    <a:cubicBezTo>
                      <a:pt x="412" y="29"/>
                      <a:pt x="378" y="35"/>
                      <a:pt x="343" y="46"/>
                    </a:cubicBezTo>
                    <a:cubicBezTo>
                      <a:pt x="275" y="46"/>
                      <a:pt x="184" y="69"/>
                      <a:pt x="138" y="92"/>
                    </a:cubicBezTo>
                    <a:cubicBezTo>
                      <a:pt x="92" y="137"/>
                      <a:pt x="69" y="183"/>
                      <a:pt x="47" y="229"/>
                    </a:cubicBezTo>
                    <a:cubicBezTo>
                      <a:pt x="24" y="274"/>
                      <a:pt x="1" y="343"/>
                      <a:pt x="1" y="411"/>
                    </a:cubicBezTo>
                    <a:cubicBezTo>
                      <a:pt x="1" y="457"/>
                      <a:pt x="1" y="480"/>
                      <a:pt x="1" y="525"/>
                    </a:cubicBezTo>
                    <a:cubicBezTo>
                      <a:pt x="1" y="594"/>
                      <a:pt x="24" y="639"/>
                      <a:pt x="47" y="708"/>
                    </a:cubicBezTo>
                    <a:cubicBezTo>
                      <a:pt x="69" y="799"/>
                      <a:pt x="115" y="868"/>
                      <a:pt x="184" y="936"/>
                    </a:cubicBezTo>
                    <a:cubicBezTo>
                      <a:pt x="206" y="982"/>
                      <a:pt x="252" y="1027"/>
                      <a:pt x="320" y="1073"/>
                    </a:cubicBezTo>
                    <a:cubicBezTo>
                      <a:pt x="366" y="1096"/>
                      <a:pt x="412" y="1119"/>
                      <a:pt x="457" y="1142"/>
                    </a:cubicBezTo>
                    <a:cubicBezTo>
                      <a:pt x="503" y="1164"/>
                      <a:pt x="549" y="1187"/>
                      <a:pt x="572" y="1210"/>
                    </a:cubicBezTo>
                    <a:cubicBezTo>
                      <a:pt x="617" y="1233"/>
                      <a:pt x="663" y="1233"/>
                      <a:pt x="686" y="1256"/>
                    </a:cubicBezTo>
                    <a:cubicBezTo>
                      <a:pt x="777" y="1279"/>
                      <a:pt x="868" y="1301"/>
                      <a:pt x="960" y="1324"/>
                    </a:cubicBezTo>
                    <a:cubicBezTo>
                      <a:pt x="1005" y="1347"/>
                      <a:pt x="1051" y="1347"/>
                      <a:pt x="1097" y="1370"/>
                    </a:cubicBezTo>
                    <a:lnTo>
                      <a:pt x="1211" y="1370"/>
                    </a:lnTo>
                    <a:cubicBezTo>
                      <a:pt x="1256" y="1393"/>
                      <a:pt x="1302" y="1393"/>
                      <a:pt x="1348" y="1393"/>
                    </a:cubicBezTo>
                    <a:cubicBezTo>
                      <a:pt x="1416" y="1393"/>
                      <a:pt x="1507" y="1393"/>
                      <a:pt x="1576" y="1370"/>
                    </a:cubicBezTo>
                    <a:cubicBezTo>
                      <a:pt x="1622" y="1370"/>
                      <a:pt x="1667" y="1347"/>
                      <a:pt x="1736" y="1347"/>
                    </a:cubicBezTo>
                    <a:cubicBezTo>
                      <a:pt x="1736" y="1324"/>
                      <a:pt x="1758" y="1324"/>
                      <a:pt x="1781" y="1324"/>
                    </a:cubicBezTo>
                    <a:cubicBezTo>
                      <a:pt x="1804" y="1279"/>
                      <a:pt x="1827" y="1256"/>
                      <a:pt x="1827" y="1233"/>
                    </a:cubicBezTo>
                    <a:cubicBezTo>
                      <a:pt x="1850" y="1187"/>
                      <a:pt x="1827" y="1142"/>
                      <a:pt x="1804" y="1096"/>
                    </a:cubicBezTo>
                    <a:cubicBezTo>
                      <a:pt x="1781" y="1073"/>
                      <a:pt x="1758" y="1050"/>
                      <a:pt x="1736" y="1027"/>
                    </a:cubicBezTo>
                    <a:cubicBezTo>
                      <a:pt x="1713" y="1005"/>
                      <a:pt x="1713" y="982"/>
                      <a:pt x="1690" y="959"/>
                    </a:cubicBezTo>
                    <a:cubicBezTo>
                      <a:pt x="1644" y="890"/>
                      <a:pt x="1622" y="799"/>
                      <a:pt x="1599" y="708"/>
                    </a:cubicBezTo>
                    <a:cubicBezTo>
                      <a:pt x="1576" y="617"/>
                      <a:pt x="1553" y="525"/>
                      <a:pt x="1553" y="434"/>
                    </a:cubicBezTo>
                    <a:cubicBezTo>
                      <a:pt x="1553" y="388"/>
                      <a:pt x="1553" y="343"/>
                      <a:pt x="1576" y="297"/>
                    </a:cubicBezTo>
                    <a:cubicBezTo>
                      <a:pt x="1599" y="251"/>
                      <a:pt x="1622" y="229"/>
                      <a:pt x="1644" y="183"/>
                    </a:cubicBezTo>
                    <a:cubicBezTo>
                      <a:pt x="1667" y="137"/>
                      <a:pt x="1622" y="92"/>
                      <a:pt x="1599" y="69"/>
                    </a:cubicBezTo>
                    <a:cubicBezTo>
                      <a:pt x="1586" y="63"/>
                      <a:pt x="1574" y="60"/>
                      <a:pt x="1562" y="60"/>
                    </a:cubicBezTo>
                    <a:cubicBezTo>
                      <a:pt x="1530" y="60"/>
                      <a:pt x="1501" y="81"/>
                      <a:pt x="1485" y="114"/>
                    </a:cubicBezTo>
                    <a:cubicBezTo>
                      <a:pt x="1485" y="114"/>
                      <a:pt x="1485" y="114"/>
                      <a:pt x="1485" y="137"/>
                    </a:cubicBezTo>
                    <a:cubicBezTo>
                      <a:pt x="1462" y="114"/>
                      <a:pt x="1462" y="92"/>
                      <a:pt x="1439" y="92"/>
                    </a:cubicBezTo>
                    <a:cubicBezTo>
                      <a:pt x="1416" y="46"/>
                      <a:pt x="1370" y="23"/>
                      <a:pt x="1325"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7981;p34">
                <a:extLst>
                  <a:ext uri="{FF2B5EF4-FFF2-40B4-BE49-F238E27FC236}">
                    <a16:creationId xmlns:a16="http://schemas.microsoft.com/office/drawing/2014/main" id="{F0C277EA-C3D1-7073-8760-E2EEE19BC796}"/>
                  </a:ext>
                </a:extLst>
              </p:cNvPr>
              <p:cNvSpPr/>
              <p:nvPr/>
            </p:nvSpPr>
            <p:spPr>
              <a:xfrm>
                <a:off x="777066" y="2156527"/>
                <a:ext cx="29083" cy="69444"/>
              </a:xfrm>
              <a:custGeom>
                <a:avLst/>
                <a:gdLst/>
                <a:ahLst/>
                <a:cxnLst/>
                <a:rect l="l" t="t" r="r" b="b"/>
                <a:pathLst>
                  <a:path w="526" h="1256" extrusionOk="0">
                    <a:moveTo>
                      <a:pt x="92" y="0"/>
                    </a:moveTo>
                    <a:cubicBezTo>
                      <a:pt x="69" y="0"/>
                      <a:pt x="24" y="23"/>
                      <a:pt x="24" y="46"/>
                    </a:cubicBezTo>
                    <a:cubicBezTo>
                      <a:pt x="24" y="115"/>
                      <a:pt x="1" y="160"/>
                      <a:pt x="1" y="206"/>
                    </a:cubicBezTo>
                    <a:cubicBezTo>
                      <a:pt x="1" y="297"/>
                      <a:pt x="1" y="366"/>
                      <a:pt x="1" y="457"/>
                    </a:cubicBezTo>
                    <a:cubicBezTo>
                      <a:pt x="24" y="503"/>
                      <a:pt x="24" y="571"/>
                      <a:pt x="24" y="640"/>
                    </a:cubicBezTo>
                    <a:cubicBezTo>
                      <a:pt x="46" y="685"/>
                      <a:pt x="46" y="754"/>
                      <a:pt x="69" y="799"/>
                    </a:cubicBezTo>
                    <a:cubicBezTo>
                      <a:pt x="92" y="891"/>
                      <a:pt x="138" y="982"/>
                      <a:pt x="206" y="1073"/>
                    </a:cubicBezTo>
                    <a:cubicBezTo>
                      <a:pt x="206" y="1096"/>
                      <a:pt x="229" y="1142"/>
                      <a:pt x="252" y="1165"/>
                    </a:cubicBezTo>
                    <a:cubicBezTo>
                      <a:pt x="275" y="1187"/>
                      <a:pt x="320" y="1233"/>
                      <a:pt x="366" y="1256"/>
                    </a:cubicBezTo>
                    <a:cubicBezTo>
                      <a:pt x="389" y="1256"/>
                      <a:pt x="434" y="1256"/>
                      <a:pt x="480" y="1233"/>
                    </a:cubicBezTo>
                    <a:cubicBezTo>
                      <a:pt x="526" y="1210"/>
                      <a:pt x="526" y="1142"/>
                      <a:pt x="526" y="1096"/>
                    </a:cubicBezTo>
                    <a:cubicBezTo>
                      <a:pt x="503" y="1050"/>
                      <a:pt x="480" y="1050"/>
                      <a:pt x="457" y="1005"/>
                    </a:cubicBezTo>
                    <a:lnTo>
                      <a:pt x="434" y="1005"/>
                    </a:lnTo>
                    <a:cubicBezTo>
                      <a:pt x="389" y="959"/>
                      <a:pt x="366" y="913"/>
                      <a:pt x="343" y="868"/>
                    </a:cubicBezTo>
                    <a:cubicBezTo>
                      <a:pt x="297" y="822"/>
                      <a:pt x="275" y="754"/>
                      <a:pt x="252" y="685"/>
                    </a:cubicBezTo>
                    <a:cubicBezTo>
                      <a:pt x="229" y="640"/>
                      <a:pt x="206" y="571"/>
                      <a:pt x="206" y="525"/>
                    </a:cubicBezTo>
                    <a:cubicBezTo>
                      <a:pt x="184" y="414"/>
                      <a:pt x="162" y="324"/>
                      <a:pt x="161" y="213"/>
                    </a:cubicBezTo>
                    <a:lnTo>
                      <a:pt x="161" y="213"/>
                    </a:lnTo>
                    <a:cubicBezTo>
                      <a:pt x="161" y="173"/>
                      <a:pt x="163" y="132"/>
                      <a:pt x="183" y="92"/>
                    </a:cubicBezTo>
                    <a:cubicBezTo>
                      <a:pt x="183" y="46"/>
                      <a:pt x="161" y="0"/>
                      <a:pt x="115"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7982;p34">
                <a:extLst>
                  <a:ext uri="{FF2B5EF4-FFF2-40B4-BE49-F238E27FC236}">
                    <a16:creationId xmlns:a16="http://schemas.microsoft.com/office/drawing/2014/main" id="{38ED8F37-6F08-6E6B-467F-163B33BBF23E}"/>
                  </a:ext>
                </a:extLst>
              </p:cNvPr>
              <p:cNvSpPr/>
              <p:nvPr/>
            </p:nvSpPr>
            <p:spPr>
              <a:xfrm>
                <a:off x="755613" y="2053023"/>
                <a:ext cx="37929" cy="109087"/>
              </a:xfrm>
              <a:custGeom>
                <a:avLst/>
                <a:gdLst/>
                <a:ahLst/>
                <a:cxnLst/>
                <a:rect l="l" t="t" r="r" b="b"/>
                <a:pathLst>
                  <a:path w="686" h="1973" extrusionOk="0">
                    <a:moveTo>
                      <a:pt x="389" y="1"/>
                    </a:moveTo>
                    <a:cubicBezTo>
                      <a:pt x="366" y="1"/>
                      <a:pt x="366" y="1"/>
                      <a:pt x="343" y="24"/>
                    </a:cubicBezTo>
                    <a:cubicBezTo>
                      <a:pt x="297" y="46"/>
                      <a:pt x="252" y="92"/>
                      <a:pt x="206" y="138"/>
                    </a:cubicBezTo>
                    <a:cubicBezTo>
                      <a:pt x="160" y="206"/>
                      <a:pt x="115" y="252"/>
                      <a:pt x="92" y="320"/>
                    </a:cubicBezTo>
                    <a:cubicBezTo>
                      <a:pt x="24" y="457"/>
                      <a:pt x="1" y="617"/>
                      <a:pt x="1" y="754"/>
                    </a:cubicBezTo>
                    <a:cubicBezTo>
                      <a:pt x="1" y="868"/>
                      <a:pt x="1" y="959"/>
                      <a:pt x="1" y="1051"/>
                    </a:cubicBezTo>
                    <a:cubicBezTo>
                      <a:pt x="1" y="1142"/>
                      <a:pt x="24" y="1210"/>
                      <a:pt x="46" y="1302"/>
                    </a:cubicBezTo>
                    <a:cubicBezTo>
                      <a:pt x="69" y="1370"/>
                      <a:pt x="92" y="1439"/>
                      <a:pt x="115" y="1507"/>
                    </a:cubicBezTo>
                    <a:cubicBezTo>
                      <a:pt x="138" y="1576"/>
                      <a:pt x="183" y="1644"/>
                      <a:pt x="206" y="1713"/>
                    </a:cubicBezTo>
                    <a:cubicBezTo>
                      <a:pt x="252" y="1758"/>
                      <a:pt x="275" y="1804"/>
                      <a:pt x="320" y="1850"/>
                    </a:cubicBezTo>
                    <a:cubicBezTo>
                      <a:pt x="343" y="1872"/>
                      <a:pt x="366" y="1895"/>
                      <a:pt x="389" y="1918"/>
                    </a:cubicBezTo>
                    <a:cubicBezTo>
                      <a:pt x="412" y="1918"/>
                      <a:pt x="434" y="1941"/>
                      <a:pt x="457" y="1941"/>
                    </a:cubicBezTo>
                    <a:cubicBezTo>
                      <a:pt x="480" y="1964"/>
                      <a:pt x="480" y="1964"/>
                      <a:pt x="503" y="1964"/>
                    </a:cubicBezTo>
                    <a:cubicBezTo>
                      <a:pt x="515" y="1970"/>
                      <a:pt x="529" y="1973"/>
                      <a:pt x="543" y="1973"/>
                    </a:cubicBezTo>
                    <a:cubicBezTo>
                      <a:pt x="582" y="1973"/>
                      <a:pt x="623" y="1951"/>
                      <a:pt x="640" y="1918"/>
                    </a:cubicBezTo>
                    <a:cubicBezTo>
                      <a:pt x="663" y="1895"/>
                      <a:pt x="663" y="1895"/>
                      <a:pt x="685" y="1872"/>
                    </a:cubicBezTo>
                    <a:cubicBezTo>
                      <a:pt x="685" y="1827"/>
                      <a:pt x="685" y="1781"/>
                      <a:pt x="663" y="1758"/>
                    </a:cubicBezTo>
                    <a:cubicBezTo>
                      <a:pt x="640" y="1758"/>
                      <a:pt x="640" y="1735"/>
                      <a:pt x="617" y="1735"/>
                    </a:cubicBezTo>
                    <a:cubicBezTo>
                      <a:pt x="617" y="1713"/>
                      <a:pt x="594" y="1690"/>
                      <a:pt x="571" y="1690"/>
                    </a:cubicBezTo>
                    <a:cubicBezTo>
                      <a:pt x="549" y="1667"/>
                      <a:pt x="526" y="1644"/>
                      <a:pt x="503" y="1621"/>
                    </a:cubicBezTo>
                    <a:cubicBezTo>
                      <a:pt x="480" y="1599"/>
                      <a:pt x="457" y="1553"/>
                      <a:pt x="434" y="1507"/>
                    </a:cubicBezTo>
                    <a:cubicBezTo>
                      <a:pt x="389" y="1439"/>
                      <a:pt x="366" y="1393"/>
                      <a:pt x="343" y="1325"/>
                    </a:cubicBezTo>
                    <a:cubicBezTo>
                      <a:pt x="320" y="1256"/>
                      <a:pt x="297" y="1210"/>
                      <a:pt x="275" y="1142"/>
                    </a:cubicBezTo>
                    <a:cubicBezTo>
                      <a:pt x="275" y="1074"/>
                      <a:pt x="252" y="982"/>
                      <a:pt x="252" y="914"/>
                    </a:cubicBezTo>
                    <a:cubicBezTo>
                      <a:pt x="252" y="830"/>
                      <a:pt x="252" y="766"/>
                      <a:pt x="252" y="686"/>
                    </a:cubicBezTo>
                    <a:cubicBezTo>
                      <a:pt x="252" y="640"/>
                      <a:pt x="252" y="594"/>
                      <a:pt x="252" y="571"/>
                    </a:cubicBezTo>
                    <a:cubicBezTo>
                      <a:pt x="252" y="526"/>
                      <a:pt x="252" y="480"/>
                      <a:pt x="275" y="457"/>
                    </a:cubicBezTo>
                    <a:cubicBezTo>
                      <a:pt x="297" y="389"/>
                      <a:pt x="320" y="320"/>
                      <a:pt x="343" y="275"/>
                    </a:cubicBezTo>
                    <a:cubicBezTo>
                      <a:pt x="366" y="252"/>
                      <a:pt x="389" y="229"/>
                      <a:pt x="412" y="206"/>
                    </a:cubicBezTo>
                    <a:cubicBezTo>
                      <a:pt x="412" y="183"/>
                      <a:pt x="434" y="183"/>
                      <a:pt x="457" y="161"/>
                    </a:cubicBezTo>
                    <a:cubicBezTo>
                      <a:pt x="503" y="138"/>
                      <a:pt x="503" y="69"/>
                      <a:pt x="480" y="46"/>
                    </a:cubicBezTo>
                    <a:cubicBezTo>
                      <a:pt x="457" y="24"/>
                      <a:pt x="434" y="1"/>
                      <a:pt x="389"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7983;p34">
                <a:extLst>
                  <a:ext uri="{FF2B5EF4-FFF2-40B4-BE49-F238E27FC236}">
                    <a16:creationId xmlns:a16="http://schemas.microsoft.com/office/drawing/2014/main" id="{6BE5AFD2-D191-3082-7195-6A5E7D0F08FF}"/>
                  </a:ext>
                </a:extLst>
              </p:cNvPr>
              <p:cNvSpPr/>
              <p:nvPr/>
            </p:nvSpPr>
            <p:spPr>
              <a:xfrm>
                <a:off x="779609" y="2155255"/>
                <a:ext cx="37929" cy="71269"/>
              </a:xfrm>
              <a:custGeom>
                <a:avLst/>
                <a:gdLst/>
                <a:ahLst/>
                <a:cxnLst/>
                <a:rect l="l" t="t" r="r" b="b"/>
                <a:pathLst>
                  <a:path w="686" h="1289" extrusionOk="0">
                    <a:moveTo>
                      <a:pt x="183" y="1"/>
                    </a:moveTo>
                    <a:cubicBezTo>
                      <a:pt x="160" y="1"/>
                      <a:pt x="137" y="23"/>
                      <a:pt x="115" y="46"/>
                    </a:cubicBezTo>
                    <a:cubicBezTo>
                      <a:pt x="92" y="69"/>
                      <a:pt x="69" y="115"/>
                      <a:pt x="46" y="138"/>
                    </a:cubicBezTo>
                    <a:cubicBezTo>
                      <a:pt x="46" y="183"/>
                      <a:pt x="23" y="229"/>
                      <a:pt x="23" y="252"/>
                    </a:cubicBezTo>
                    <a:cubicBezTo>
                      <a:pt x="0" y="320"/>
                      <a:pt x="0" y="389"/>
                      <a:pt x="23" y="457"/>
                    </a:cubicBezTo>
                    <a:cubicBezTo>
                      <a:pt x="23" y="503"/>
                      <a:pt x="23" y="571"/>
                      <a:pt x="46" y="617"/>
                    </a:cubicBezTo>
                    <a:lnTo>
                      <a:pt x="46" y="594"/>
                    </a:lnTo>
                    <a:cubicBezTo>
                      <a:pt x="69" y="685"/>
                      <a:pt x="92" y="754"/>
                      <a:pt x="115" y="822"/>
                    </a:cubicBezTo>
                    <a:cubicBezTo>
                      <a:pt x="137" y="868"/>
                      <a:pt x="183" y="936"/>
                      <a:pt x="206" y="982"/>
                    </a:cubicBezTo>
                    <a:cubicBezTo>
                      <a:pt x="251" y="1051"/>
                      <a:pt x="297" y="1096"/>
                      <a:pt x="343" y="1142"/>
                    </a:cubicBezTo>
                    <a:cubicBezTo>
                      <a:pt x="366" y="1165"/>
                      <a:pt x="388" y="1188"/>
                      <a:pt x="434" y="1210"/>
                    </a:cubicBezTo>
                    <a:cubicBezTo>
                      <a:pt x="434" y="1233"/>
                      <a:pt x="457" y="1233"/>
                      <a:pt x="480" y="1256"/>
                    </a:cubicBezTo>
                    <a:cubicBezTo>
                      <a:pt x="503" y="1256"/>
                      <a:pt x="503" y="1256"/>
                      <a:pt x="525" y="1279"/>
                    </a:cubicBezTo>
                    <a:lnTo>
                      <a:pt x="548" y="1279"/>
                    </a:lnTo>
                    <a:cubicBezTo>
                      <a:pt x="555" y="1285"/>
                      <a:pt x="565" y="1288"/>
                      <a:pt x="578" y="1288"/>
                    </a:cubicBezTo>
                    <a:cubicBezTo>
                      <a:pt x="607" y="1288"/>
                      <a:pt x="646" y="1272"/>
                      <a:pt x="662" y="1256"/>
                    </a:cubicBezTo>
                    <a:cubicBezTo>
                      <a:pt x="685" y="1233"/>
                      <a:pt x="685" y="1210"/>
                      <a:pt x="685" y="1165"/>
                    </a:cubicBezTo>
                    <a:cubicBezTo>
                      <a:pt x="685" y="1142"/>
                      <a:pt x="662" y="1142"/>
                      <a:pt x="662" y="1119"/>
                    </a:cubicBezTo>
                    <a:lnTo>
                      <a:pt x="640" y="1119"/>
                    </a:lnTo>
                    <a:cubicBezTo>
                      <a:pt x="640" y="1096"/>
                      <a:pt x="617" y="1073"/>
                      <a:pt x="594" y="1073"/>
                    </a:cubicBezTo>
                    <a:cubicBezTo>
                      <a:pt x="594" y="1051"/>
                      <a:pt x="571" y="1051"/>
                      <a:pt x="571" y="1028"/>
                    </a:cubicBezTo>
                    <a:cubicBezTo>
                      <a:pt x="525" y="1005"/>
                      <a:pt x="503" y="982"/>
                      <a:pt x="480" y="959"/>
                    </a:cubicBezTo>
                    <a:cubicBezTo>
                      <a:pt x="411" y="891"/>
                      <a:pt x="366" y="822"/>
                      <a:pt x="320" y="731"/>
                    </a:cubicBezTo>
                    <a:cubicBezTo>
                      <a:pt x="274" y="663"/>
                      <a:pt x="229" y="571"/>
                      <a:pt x="206" y="480"/>
                    </a:cubicBezTo>
                    <a:cubicBezTo>
                      <a:pt x="206" y="434"/>
                      <a:pt x="183" y="366"/>
                      <a:pt x="183" y="320"/>
                    </a:cubicBezTo>
                    <a:cubicBezTo>
                      <a:pt x="183" y="274"/>
                      <a:pt x="206" y="252"/>
                      <a:pt x="206" y="229"/>
                    </a:cubicBezTo>
                    <a:cubicBezTo>
                      <a:pt x="206" y="206"/>
                      <a:pt x="206" y="183"/>
                      <a:pt x="229" y="183"/>
                    </a:cubicBezTo>
                    <a:cubicBezTo>
                      <a:pt x="229" y="160"/>
                      <a:pt x="229" y="160"/>
                      <a:pt x="251" y="138"/>
                    </a:cubicBezTo>
                    <a:cubicBezTo>
                      <a:pt x="274" y="115"/>
                      <a:pt x="274" y="46"/>
                      <a:pt x="229" y="23"/>
                    </a:cubicBezTo>
                    <a:cubicBezTo>
                      <a:pt x="229" y="23"/>
                      <a:pt x="206" y="1"/>
                      <a:pt x="183"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7984;p34">
                <a:extLst>
                  <a:ext uri="{FF2B5EF4-FFF2-40B4-BE49-F238E27FC236}">
                    <a16:creationId xmlns:a16="http://schemas.microsoft.com/office/drawing/2014/main" id="{46B7725C-3FB5-9D25-3312-82081F7F6218}"/>
                  </a:ext>
                </a:extLst>
              </p:cNvPr>
              <p:cNvSpPr/>
              <p:nvPr/>
            </p:nvSpPr>
            <p:spPr>
              <a:xfrm>
                <a:off x="1158184" y="2029082"/>
                <a:ext cx="146463" cy="278938"/>
              </a:xfrm>
              <a:custGeom>
                <a:avLst/>
                <a:gdLst/>
                <a:ahLst/>
                <a:cxnLst/>
                <a:rect l="l" t="t" r="r" b="b"/>
                <a:pathLst>
                  <a:path w="2649" h="5045" extrusionOk="0">
                    <a:moveTo>
                      <a:pt x="572" y="0"/>
                    </a:moveTo>
                    <a:cubicBezTo>
                      <a:pt x="526" y="0"/>
                      <a:pt x="457" y="46"/>
                      <a:pt x="412" y="91"/>
                    </a:cubicBezTo>
                    <a:cubicBezTo>
                      <a:pt x="412" y="114"/>
                      <a:pt x="389" y="137"/>
                      <a:pt x="366" y="160"/>
                    </a:cubicBezTo>
                    <a:cubicBezTo>
                      <a:pt x="343" y="205"/>
                      <a:pt x="321" y="251"/>
                      <a:pt x="298" y="274"/>
                    </a:cubicBezTo>
                    <a:lnTo>
                      <a:pt x="321" y="274"/>
                    </a:lnTo>
                    <a:cubicBezTo>
                      <a:pt x="321" y="274"/>
                      <a:pt x="298" y="274"/>
                      <a:pt x="298" y="297"/>
                    </a:cubicBezTo>
                    <a:cubicBezTo>
                      <a:pt x="298" y="297"/>
                      <a:pt x="298" y="320"/>
                      <a:pt x="298" y="320"/>
                    </a:cubicBezTo>
                    <a:cubicBezTo>
                      <a:pt x="252" y="365"/>
                      <a:pt x="229" y="434"/>
                      <a:pt x="206" y="479"/>
                    </a:cubicBezTo>
                    <a:cubicBezTo>
                      <a:pt x="188" y="470"/>
                      <a:pt x="165" y="464"/>
                      <a:pt x="141" y="464"/>
                    </a:cubicBezTo>
                    <a:cubicBezTo>
                      <a:pt x="108" y="464"/>
                      <a:pt x="73" y="475"/>
                      <a:pt x="47" y="502"/>
                    </a:cubicBezTo>
                    <a:cubicBezTo>
                      <a:pt x="1" y="548"/>
                      <a:pt x="1" y="616"/>
                      <a:pt x="47" y="662"/>
                    </a:cubicBezTo>
                    <a:cubicBezTo>
                      <a:pt x="138" y="799"/>
                      <a:pt x="229" y="959"/>
                      <a:pt x="343" y="1119"/>
                    </a:cubicBezTo>
                    <a:cubicBezTo>
                      <a:pt x="389" y="1210"/>
                      <a:pt x="435" y="1301"/>
                      <a:pt x="503" y="1370"/>
                    </a:cubicBezTo>
                    <a:cubicBezTo>
                      <a:pt x="549" y="1461"/>
                      <a:pt x="617" y="1552"/>
                      <a:pt x="663" y="1643"/>
                    </a:cubicBezTo>
                    <a:cubicBezTo>
                      <a:pt x="846" y="1940"/>
                      <a:pt x="1028" y="2260"/>
                      <a:pt x="1188" y="2579"/>
                    </a:cubicBezTo>
                    <a:cubicBezTo>
                      <a:pt x="1256" y="2739"/>
                      <a:pt x="1325" y="2899"/>
                      <a:pt x="1371" y="3059"/>
                    </a:cubicBezTo>
                    <a:cubicBezTo>
                      <a:pt x="1439" y="3218"/>
                      <a:pt x="1507" y="3378"/>
                      <a:pt x="1553" y="3538"/>
                    </a:cubicBezTo>
                    <a:cubicBezTo>
                      <a:pt x="1599" y="3675"/>
                      <a:pt x="1644" y="3812"/>
                      <a:pt x="1690" y="3926"/>
                    </a:cubicBezTo>
                    <a:cubicBezTo>
                      <a:pt x="1713" y="4040"/>
                      <a:pt x="1736" y="4154"/>
                      <a:pt x="1759" y="4268"/>
                    </a:cubicBezTo>
                    <a:cubicBezTo>
                      <a:pt x="1781" y="4383"/>
                      <a:pt x="1827" y="4497"/>
                      <a:pt x="1827" y="4611"/>
                    </a:cubicBezTo>
                    <a:cubicBezTo>
                      <a:pt x="1827" y="4679"/>
                      <a:pt x="1804" y="4748"/>
                      <a:pt x="1804" y="4816"/>
                    </a:cubicBezTo>
                    <a:cubicBezTo>
                      <a:pt x="1804" y="4839"/>
                      <a:pt x="1804" y="4862"/>
                      <a:pt x="1804" y="4908"/>
                    </a:cubicBezTo>
                    <a:cubicBezTo>
                      <a:pt x="1804" y="4953"/>
                      <a:pt x="1827" y="4976"/>
                      <a:pt x="1850" y="5022"/>
                    </a:cubicBezTo>
                    <a:cubicBezTo>
                      <a:pt x="1895" y="5044"/>
                      <a:pt x="1941" y="5044"/>
                      <a:pt x="1964" y="5044"/>
                    </a:cubicBezTo>
                    <a:cubicBezTo>
                      <a:pt x="2010" y="5022"/>
                      <a:pt x="2032" y="4999"/>
                      <a:pt x="2055" y="4976"/>
                    </a:cubicBezTo>
                    <a:cubicBezTo>
                      <a:pt x="2078" y="4953"/>
                      <a:pt x="2101" y="4908"/>
                      <a:pt x="2101" y="4885"/>
                    </a:cubicBezTo>
                    <a:cubicBezTo>
                      <a:pt x="2124" y="4839"/>
                      <a:pt x="2124" y="4816"/>
                      <a:pt x="2124" y="4793"/>
                    </a:cubicBezTo>
                    <a:cubicBezTo>
                      <a:pt x="2147" y="4793"/>
                      <a:pt x="2192" y="4771"/>
                      <a:pt x="2215" y="4748"/>
                    </a:cubicBezTo>
                    <a:cubicBezTo>
                      <a:pt x="2284" y="4702"/>
                      <a:pt x="2306" y="4611"/>
                      <a:pt x="2352" y="4519"/>
                    </a:cubicBezTo>
                    <a:cubicBezTo>
                      <a:pt x="2352" y="4474"/>
                      <a:pt x="2375" y="4428"/>
                      <a:pt x="2375" y="4383"/>
                    </a:cubicBezTo>
                    <a:cubicBezTo>
                      <a:pt x="2398" y="4337"/>
                      <a:pt x="2398" y="4314"/>
                      <a:pt x="2420" y="4268"/>
                    </a:cubicBezTo>
                    <a:lnTo>
                      <a:pt x="2443" y="4268"/>
                    </a:lnTo>
                    <a:cubicBezTo>
                      <a:pt x="2489" y="4268"/>
                      <a:pt x="2512" y="4223"/>
                      <a:pt x="2535" y="4200"/>
                    </a:cubicBezTo>
                    <a:cubicBezTo>
                      <a:pt x="2603" y="4131"/>
                      <a:pt x="2603" y="4040"/>
                      <a:pt x="2626" y="3949"/>
                    </a:cubicBezTo>
                    <a:cubicBezTo>
                      <a:pt x="2649" y="3743"/>
                      <a:pt x="2649" y="3538"/>
                      <a:pt x="2603" y="3333"/>
                    </a:cubicBezTo>
                    <a:cubicBezTo>
                      <a:pt x="2580" y="3241"/>
                      <a:pt x="2557" y="3127"/>
                      <a:pt x="2535" y="3036"/>
                    </a:cubicBezTo>
                    <a:cubicBezTo>
                      <a:pt x="2512" y="2990"/>
                      <a:pt x="2489" y="2967"/>
                      <a:pt x="2466" y="2922"/>
                    </a:cubicBezTo>
                    <a:cubicBezTo>
                      <a:pt x="2466" y="2899"/>
                      <a:pt x="2443" y="2876"/>
                      <a:pt x="2420" y="2853"/>
                    </a:cubicBezTo>
                    <a:cubicBezTo>
                      <a:pt x="2420" y="2830"/>
                      <a:pt x="2398" y="2808"/>
                      <a:pt x="2375" y="2785"/>
                    </a:cubicBezTo>
                    <a:lnTo>
                      <a:pt x="2352" y="2785"/>
                    </a:lnTo>
                    <a:cubicBezTo>
                      <a:pt x="2329" y="2762"/>
                      <a:pt x="2306" y="2739"/>
                      <a:pt x="2284" y="2739"/>
                    </a:cubicBezTo>
                    <a:cubicBezTo>
                      <a:pt x="2261" y="2716"/>
                      <a:pt x="2261" y="2671"/>
                      <a:pt x="2261" y="2648"/>
                    </a:cubicBezTo>
                    <a:cubicBezTo>
                      <a:pt x="2192" y="2465"/>
                      <a:pt x="2147" y="2283"/>
                      <a:pt x="2055" y="2123"/>
                    </a:cubicBezTo>
                    <a:cubicBezTo>
                      <a:pt x="2010" y="2032"/>
                      <a:pt x="1964" y="1963"/>
                      <a:pt x="1918" y="1872"/>
                    </a:cubicBezTo>
                    <a:cubicBezTo>
                      <a:pt x="1850" y="1803"/>
                      <a:pt x="1804" y="1712"/>
                      <a:pt x="1759" y="1643"/>
                    </a:cubicBezTo>
                    <a:cubicBezTo>
                      <a:pt x="1713" y="1552"/>
                      <a:pt x="1644" y="1484"/>
                      <a:pt x="1599" y="1415"/>
                    </a:cubicBezTo>
                    <a:cubicBezTo>
                      <a:pt x="1553" y="1324"/>
                      <a:pt x="1485" y="1255"/>
                      <a:pt x="1416" y="1164"/>
                    </a:cubicBezTo>
                    <a:cubicBezTo>
                      <a:pt x="1348" y="1027"/>
                      <a:pt x="1256" y="913"/>
                      <a:pt x="1165" y="799"/>
                    </a:cubicBezTo>
                    <a:cubicBezTo>
                      <a:pt x="1074" y="639"/>
                      <a:pt x="982" y="479"/>
                      <a:pt x="868" y="320"/>
                    </a:cubicBezTo>
                    <a:cubicBezTo>
                      <a:pt x="846" y="274"/>
                      <a:pt x="800" y="228"/>
                      <a:pt x="777" y="160"/>
                    </a:cubicBezTo>
                    <a:cubicBezTo>
                      <a:pt x="731" y="91"/>
                      <a:pt x="709" y="46"/>
                      <a:pt x="640" y="23"/>
                    </a:cubicBezTo>
                    <a:cubicBezTo>
                      <a:pt x="617" y="0"/>
                      <a:pt x="594" y="0"/>
                      <a:pt x="572"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7985;p34">
                <a:extLst>
                  <a:ext uri="{FF2B5EF4-FFF2-40B4-BE49-F238E27FC236}">
                    <a16:creationId xmlns:a16="http://schemas.microsoft.com/office/drawing/2014/main" id="{9E259B55-D1F6-1B9F-C91B-BFA2A51B0682}"/>
                  </a:ext>
                </a:extLst>
              </p:cNvPr>
              <p:cNvSpPr/>
              <p:nvPr/>
            </p:nvSpPr>
            <p:spPr>
              <a:xfrm>
                <a:off x="1158184" y="2061869"/>
                <a:ext cx="109861" cy="253726"/>
              </a:xfrm>
              <a:custGeom>
                <a:avLst/>
                <a:gdLst/>
                <a:ahLst/>
                <a:cxnLst/>
                <a:rect l="l" t="t" r="r" b="b"/>
                <a:pathLst>
                  <a:path w="1987" h="4589" extrusionOk="0">
                    <a:moveTo>
                      <a:pt x="1704" y="2776"/>
                    </a:moveTo>
                    <a:cubicBezTo>
                      <a:pt x="1707" y="2787"/>
                      <a:pt x="1710" y="2797"/>
                      <a:pt x="1713" y="2808"/>
                    </a:cubicBezTo>
                    <a:cubicBezTo>
                      <a:pt x="1713" y="2791"/>
                      <a:pt x="1713" y="2787"/>
                      <a:pt x="1704" y="2776"/>
                    </a:cubicBezTo>
                    <a:close/>
                    <a:moveTo>
                      <a:pt x="1439" y="3036"/>
                    </a:moveTo>
                    <a:cubicBezTo>
                      <a:pt x="1439" y="3057"/>
                      <a:pt x="1439" y="3059"/>
                      <a:pt x="1456" y="3076"/>
                    </a:cubicBezTo>
                    <a:lnTo>
                      <a:pt x="1456" y="3076"/>
                    </a:lnTo>
                    <a:cubicBezTo>
                      <a:pt x="1452" y="3064"/>
                      <a:pt x="1447" y="3051"/>
                      <a:pt x="1439" y="3036"/>
                    </a:cubicBezTo>
                    <a:close/>
                    <a:moveTo>
                      <a:pt x="1462" y="3105"/>
                    </a:moveTo>
                    <a:cubicBezTo>
                      <a:pt x="1462" y="3122"/>
                      <a:pt x="1462" y="3126"/>
                      <a:pt x="1471" y="3136"/>
                    </a:cubicBezTo>
                    <a:lnTo>
                      <a:pt x="1471" y="3136"/>
                    </a:lnTo>
                    <a:cubicBezTo>
                      <a:pt x="1466" y="3125"/>
                      <a:pt x="1462" y="3115"/>
                      <a:pt x="1462" y="3105"/>
                    </a:cubicBezTo>
                    <a:close/>
                    <a:moveTo>
                      <a:pt x="69" y="1"/>
                    </a:moveTo>
                    <a:cubicBezTo>
                      <a:pt x="24" y="23"/>
                      <a:pt x="1" y="92"/>
                      <a:pt x="24" y="115"/>
                    </a:cubicBezTo>
                    <a:cubicBezTo>
                      <a:pt x="69" y="229"/>
                      <a:pt x="138" y="297"/>
                      <a:pt x="184" y="389"/>
                    </a:cubicBezTo>
                    <a:cubicBezTo>
                      <a:pt x="184" y="389"/>
                      <a:pt x="184" y="389"/>
                      <a:pt x="184" y="366"/>
                    </a:cubicBezTo>
                    <a:cubicBezTo>
                      <a:pt x="229" y="457"/>
                      <a:pt x="275" y="548"/>
                      <a:pt x="343" y="640"/>
                    </a:cubicBezTo>
                    <a:cubicBezTo>
                      <a:pt x="389" y="731"/>
                      <a:pt x="435" y="845"/>
                      <a:pt x="480" y="936"/>
                    </a:cubicBezTo>
                    <a:cubicBezTo>
                      <a:pt x="572" y="1119"/>
                      <a:pt x="686" y="1324"/>
                      <a:pt x="800" y="1507"/>
                    </a:cubicBezTo>
                    <a:cubicBezTo>
                      <a:pt x="914" y="1735"/>
                      <a:pt x="1028" y="1963"/>
                      <a:pt x="1142" y="2192"/>
                    </a:cubicBezTo>
                    <a:cubicBezTo>
                      <a:pt x="1188" y="2329"/>
                      <a:pt x="1234" y="2466"/>
                      <a:pt x="1302" y="2603"/>
                    </a:cubicBezTo>
                    <a:cubicBezTo>
                      <a:pt x="1348" y="2717"/>
                      <a:pt x="1371" y="2831"/>
                      <a:pt x="1416" y="2968"/>
                    </a:cubicBezTo>
                    <a:cubicBezTo>
                      <a:pt x="1439" y="2991"/>
                      <a:pt x="1439" y="3036"/>
                      <a:pt x="1462" y="3082"/>
                    </a:cubicBezTo>
                    <a:cubicBezTo>
                      <a:pt x="1460" y="3080"/>
                      <a:pt x="1458" y="3078"/>
                      <a:pt x="1456" y="3076"/>
                    </a:cubicBezTo>
                    <a:lnTo>
                      <a:pt x="1456" y="3076"/>
                    </a:lnTo>
                    <a:cubicBezTo>
                      <a:pt x="1464" y="3100"/>
                      <a:pt x="1469" y="3120"/>
                      <a:pt x="1485" y="3150"/>
                    </a:cubicBezTo>
                    <a:cubicBezTo>
                      <a:pt x="1479" y="3144"/>
                      <a:pt x="1474" y="3140"/>
                      <a:pt x="1471" y="3136"/>
                    </a:cubicBezTo>
                    <a:lnTo>
                      <a:pt x="1471" y="3136"/>
                    </a:lnTo>
                    <a:cubicBezTo>
                      <a:pt x="1477" y="3152"/>
                      <a:pt x="1485" y="3170"/>
                      <a:pt x="1485" y="3196"/>
                    </a:cubicBezTo>
                    <a:cubicBezTo>
                      <a:pt x="1485" y="3196"/>
                      <a:pt x="1485" y="3173"/>
                      <a:pt x="1485" y="3173"/>
                    </a:cubicBezTo>
                    <a:cubicBezTo>
                      <a:pt x="1507" y="3265"/>
                      <a:pt x="1530" y="3356"/>
                      <a:pt x="1553" y="3447"/>
                    </a:cubicBezTo>
                    <a:cubicBezTo>
                      <a:pt x="1576" y="3538"/>
                      <a:pt x="1599" y="3653"/>
                      <a:pt x="1622" y="3744"/>
                    </a:cubicBezTo>
                    <a:cubicBezTo>
                      <a:pt x="1667" y="3926"/>
                      <a:pt x="1713" y="4109"/>
                      <a:pt x="1736" y="4315"/>
                    </a:cubicBezTo>
                    <a:cubicBezTo>
                      <a:pt x="1713" y="4360"/>
                      <a:pt x="1713" y="4429"/>
                      <a:pt x="1713" y="4474"/>
                    </a:cubicBezTo>
                    <a:cubicBezTo>
                      <a:pt x="1713" y="4520"/>
                      <a:pt x="1759" y="4566"/>
                      <a:pt x="1804" y="4588"/>
                    </a:cubicBezTo>
                    <a:cubicBezTo>
                      <a:pt x="1827" y="4588"/>
                      <a:pt x="1873" y="4588"/>
                      <a:pt x="1895" y="4566"/>
                    </a:cubicBezTo>
                    <a:cubicBezTo>
                      <a:pt x="1941" y="4520"/>
                      <a:pt x="1941" y="4474"/>
                      <a:pt x="1964" y="4429"/>
                    </a:cubicBezTo>
                    <a:cubicBezTo>
                      <a:pt x="1964" y="4383"/>
                      <a:pt x="1987" y="4315"/>
                      <a:pt x="1987" y="4246"/>
                    </a:cubicBezTo>
                    <a:cubicBezTo>
                      <a:pt x="1987" y="4132"/>
                      <a:pt x="1964" y="4041"/>
                      <a:pt x="1964" y="3949"/>
                    </a:cubicBezTo>
                    <a:cubicBezTo>
                      <a:pt x="1941" y="3858"/>
                      <a:pt x="1941" y="3767"/>
                      <a:pt x="1918" y="3698"/>
                    </a:cubicBezTo>
                    <a:cubicBezTo>
                      <a:pt x="1918" y="3607"/>
                      <a:pt x="1895" y="3516"/>
                      <a:pt x="1873" y="3424"/>
                    </a:cubicBezTo>
                    <a:cubicBezTo>
                      <a:pt x="1850" y="3242"/>
                      <a:pt x="1781" y="3059"/>
                      <a:pt x="1736" y="2899"/>
                    </a:cubicBezTo>
                    <a:cubicBezTo>
                      <a:pt x="1736" y="2854"/>
                      <a:pt x="1713" y="2808"/>
                      <a:pt x="1690" y="2762"/>
                    </a:cubicBezTo>
                    <a:lnTo>
                      <a:pt x="1690" y="2762"/>
                    </a:lnTo>
                    <a:cubicBezTo>
                      <a:pt x="1696" y="2768"/>
                      <a:pt x="1700" y="2773"/>
                      <a:pt x="1704" y="2776"/>
                    </a:cubicBezTo>
                    <a:lnTo>
                      <a:pt x="1704" y="2776"/>
                    </a:lnTo>
                    <a:cubicBezTo>
                      <a:pt x="1658" y="2627"/>
                      <a:pt x="1596" y="2478"/>
                      <a:pt x="1553" y="2329"/>
                    </a:cubicBezTo>
                    <a:cubicBezTo>
                      <a:pt x="1485" y="2192"/>
                      <a:pt x="1416" y="2055"/>
                      <a:pt x="1348" y="1895"/>
                    </a:cubicBezTo>
                    <a:cubicBezTo>
                      <a:pt x="1302" y="1781"/>
                      <a:pt x="1234" y="1644"/>
                      <a:pt x="1142" y="1507"/>
                    </a:cubicBezTo>
                    <a:cubicBezTo>
                      <a:pt x="1074" y="1393"/>
                      <a:pt x="982" y="1279"/>
                      <a:pt x="914" y="1142"/>
                    </a:cubicBezTo>
                    <a:cubicBezTo>
                      <a:pt x="891" y="1119"/>
                      <a:pt x="891" y="1119"/>
                      <a:pt x="868" y="1096"/>
                    </a:cubicBezTo>
                    <a:lnTo>
                      <a:pt x="891" y="1096"/>
                    </a:lnTo>
                    <a:cubicBezTo>
                      <a:pt x="800" y="982"/>
                      <a:pt x="731" y="845"/>
                      <a:pt x="663" y="731"/>
                    </a:cubicBezTo>
                    <a:cubicBezTo>
                      <a:pt x="617" y="662"/>
                      <a:pt x="572" y="617"/>
                      <a:pt x="549" y="548"/>
                    </a:cubicBezTo>
                    <a:cubicBezTo>
                      <a:pt x="503" y="503"/>
                      <a:pt x="457" y="457"/>
                      <a:pt x="435" y="411"/>
                    </a:cubicBezTo>
                    <a:cubicBezTo>
                      <a:pt x="343" y="297"/>
                      <a:pt x="275" y="206"/>
                      <a:pt x="206" y="115"/>
                    </a:cubicBezTo>
                    <a:cubicBezTo>
                      <a:pt x="206" y="92"/>
                      <a:pt x="184" y="69"/>
                      <a:pt x="184" y="46"/>
                    </a:cubicBezTo>
                    <a:cubicBezTo>
                      <a:pt x="161" y="23"/>
                      <a:pt x="138" y="1"/>
                      <a:pt x="92"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7986;p34">
                <a:extLst>
                  <a:ext uri="{FF2B5EF4-FFF2-40B4-BE49-F238E27FC236}">
                    <a16:creationId xmlns:a16="http://schemas.microsoft.com/office/drawing/2014/main" id="{878690E3-23A4-8C5E-FB1F-13D0FF2B9B8D}"/>
                  </a:ext>
                </a:extLst>
              </p:cNvPr>
              <p:cNvSpPr/>
              <p:nvPr/>
            </p:nvSpPr>
            <p:spPr>
              <a:xfrm>
                <a:off x="1235204" y="2103503"/>
                <a:ext cx="60598" cy="109861"/>
              </a:xfrm>
              <a:custGeom>
                <a:avLst/>
                <a:gdLst/>
                <a:ahLst/>
                <a:cxnLst/>
                <a:rect l="l" t="t" r="r" b="b"/>
                <a:pathLst>
                  <a:path w="1096" h="1987" extrusionOk="0">
                    <a:moveTo>
                      <a:pt x="69" y="1"/>
                    </a:moveTo>
                    <a:cubicBezTo>
                      <a:pt x="69" y="1"/>
                      <a:pt x="46" y="1"/>
                      <a:pt x="23" y="24"/>
                    </a:cubicBezTo>
                    <a:cubicBezTo>
                      <a:pt x="0" y="46"/>
                      <a:pt x="0" y="92"/>
                      <a:pt x="23" y="115"/>
                    </a:cubicBezTo>
                    <a:cubicBezTo>
                      <a:pt x="92" y="206"/>
                      <a:pt x="160" y="297"/>
                      <a:pt x="229" y="389"/>
                    </a:cubicBezTo>
                    <a:cubicBezTo>
                      <a:pt x="251" y="412"/>
                      <a:pt x="274" y="434"/>
                      <a:pt x="274" y="457"/>
                    </a:cubicBezTo>
                    <a:cubicBezTo>
                      <a:pt x="297" y="480"/>
                      <a:pt x="320" y="526"/>
                      <a:pt x="343" y="549"/>
                    </a:cubicBezTo>
                    <a:cubicBezTo>
                      <a:pt x="366" y="571"/>
                      <a:pt x="388" y="617"/>
                      <a:pt x="411" y="663"/>
                    </a:cubicBezTo>
                    <a:cubicBezTo>
                      <a:pt x="434" y="708"/>
                      <a:pt x="457" y="754"/>
                      <a:pt x="480" y="777"/>
                    </a:cubicBezTo>
                    <a:cubicBezTo>
                      <a:pt x="525" y="822"/>
                      <a:pt x="548" y="891"/>
                      <a:pt x="571" y="937"/>
                    </a:cubicBezTo>
                    <a:cubicBezTo>
                      <a:pt x="571" y="937"/>
                      <a:pt x="594" y="959"/>
                      <a:pt x="594" y="982"/>
                    </a:cubicBezTo>
                    <a:cubicBezTo>
                      <a:pt x="617" y="1005"/>
                      <a:pt x="639" y="1051"/>
                      <a:pt x="639" y="1074"/>
                    </a:cubicBezTo>
                    <a:cubicBezTo>
                      <a:pt x="662" y="1119"/>
                      <a:pt x="685" y="1165"/>
                      <a:pt x="708" y="1210"/>
                    </a:cubicBezTo>
                    <a:cubicBezTo>
                      <a:pt x="731" y="1256"/>
                      <a:pt x="754" y="1302"/>
                      <a:pt x="776" y="1347"/>
                    </a:cubicBezTo>
                    <a:cubicBezTo>
                      <a:pt x="799" y="1370"/>
                      <a:pt x="799" y="1393"/>
                      <a:pt x="799" y="1416"/>
                    </a:cubicBezTo>
                    <a:cubicBezTo>
                      <a:pt x="822" y="1439"/>
                      <a:pt x="822" y="1462"/>
                      <a:pt x="845" y="1484"/>
                    </a:cubicBezTo>
                    <a:cubicBezTo>
                      <a:pt x="845" y="1530"/>
                      <a:pt x="868" y="1553"/>
                      <a:pt x="868" y="1576"/>
                    </a:cubicBezTo>
                    <a:cubicBezTo>
                      <a:pt x="891" y="1599"/>
                      <a:pt x="891" y="1621"/>
                      <a:pt x="913" y="1667"/>
                    </a:cubicBezTo>
                    <a:cubicBezTo>
                      <a:pt x="913" y="1667"/>
                      <a:pt x="913" y="1690"/>
                      <a:pt x="913" y="1713"/>
                    </a:cubicBezTo>
                    <a:lnTo>
                      <a:pt x="936" y="1758"/>
                    </a:lnTo>
                    <a:cubicBezTo>
                      <a:pt x="936" y="1735"/>
                      <a:pt x="936" y="1735"/>
                      <a:pt x="936" y="1735"/>
                    </a:cubicBezTo>
                    <a:cubicBezTo>
                      <a:pt x="936" y="1758"/>
                      <a:pt x="936" y="1804"/>
                      <a:pt x="959" y="1827"/>
                    </a:cubicBezTo>
                    <a:cubicBezTo>
                      <a:pt x="959" y="1872"/>
                      <a:pt x="959" y="1895"/>
                      <a:pt x="982" y="1941"/>
                    </a:cubicBezTo>
                    <a:cubicBezTo>
                      <a:pt x="982" y="1964"/>
                      <a:pt x="1005" y="1987"/>
                      <a:pt x="1027" y="1987"/>
                    </a:cubicBezTo>
                    <a:cubicBezTo>
                      <a:pt x="1050" y="1987"/>
                      <a:pt x="1096" y="1964"/>
                      <a:pt x="1096" y="1941"/>
                    </a:cubicBezTo>
                    <a:cubicBezTo>
                      <a:pt x="1096" y="1872"/>
                      <a:pt x="1073" y="1804"/>
                      <a:pt x="1050" y="1735"/>
                    </a:cubicBezTo>
                    <a:cubicBezTo>
                      <a:pt x="1050" y="1713"/>
                      <a:pt x="1027" y="1667"/>
                      <a:pt x="1027" y="1644"/>
                    </a:cubicBezTo>
                    <a:cubicBezTo>
                      <a:pt x="1005" y="1599"/>
                      <a:pt x="1005" y="1553"/>
                      <a:pt x="982" y="1530"/>
                    </a:cubicBezTo>
                    <a:cubicBezTo>
                      <a:pt x="959" y="1462"/>
                      <a:pt x="936" y="1370"/>
                      <a:pt x="913" y="1302"/>
                    </a:cubicBezTo>
                    <a:cubicBezTo>
                      <a:pt x="868" y="1233"/>
                      <a:pt x="822" y="1142"/>
                      <a:pt x="799" y="1074"/>
                    </a:cubicBezTo>
                    <a:cubicBezTo>
                      <a:pt x="776" y="1028"/>
                      <a:pt x="776" y="1005"/>
                      <a:pt x="754" y="982"/>
                    </a:cubicBezTo>
                    <a:cubicBezTo>
                      <a:pt x="731" y="937"/>
                      <a:pt x="731" y="914"/>
                      <a:pt x="708" y="868"/>
                    </a:cubicBezTo>
                    <a:cubicBezTo>
                      <a:pt x="662" y="800"/>
                      <a:pt x="617" y="731"/>
                      <a:pt x="571" y="663"/>
                    </a:cubicBezTo>
                    <a:cubicBezTo>
                      <a:pt x="548" y="594"/>
                      <a:pt x="502" y="526"/>
                      <a:pt x="457" y="457"/>
                    </a:cubicBezTo>
                    <a:cubicBezTo>
                      <a:pt x="411" y="389"/>
                      <a:pt x="366" y="320"/>
                      <a:pt x="320" y="275"/>
                    </a:cubicBezTo>
                    <a:cubicBezTo>
                      <a:pt x="251" y="183"/>
                      <a:pt x="206" y="115"/>
                      <a:pt x="137" y="24"/>
                    </a:cubicBezTo>
                    <a:cubicBezTo>
                      <a:pt x="114" y="24"/>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7987;p34">
                <a:extLst>
                  <a:ext uri="{FF2B5EF4-FFF2-40B4-BE49-F238E27FC236}">
                    <a16:creationId xmlns:a16="http://schemas.microsoft.com/office/drawing/2014/main" id="{A28034B1-DBC0-CA66-F5E3-8A16A64158F4}"/>
                  </a:ext>
                </a:extLst>
              </p:cNvPr>
              <p:cNvSpPr/>
              <p:nvPr/>
            </p:nvSpPr>
            <p:spPr>
              <a:xfrm>
                <a:off x="1158184" y="2065685"/>
                <a:ext cx="43016" cy="63141"/>
              </a:xfrm>
              <a:custGeom>
                <a:avLst/>
                <a:gdLst/>
                <a:ahLst/>
                <a:cxnLst/>
                <a:rect l="l" t="t" r="r" b="b"/>
                <a:pathLst>
                  <a:path w="778" h="1142" extrusionOk="0">
                    <a:moveTo>
                      <a:pt x="69" y="0"/>
                    </a:moveTo>
                    <a:cubicBezTo>
                      <a:pt x="47" y="0"/>
                      <a:pt x="24" y="23"/>
                      <a:pt x="24" y="23"/>
                    </a:cubicBezTo>
                    <a:cubicBezTo>
                      <a:pt x="1" y="46"/>
                      <a:pt x="1" y="68"/>
                      <a:pt x="24" y="91"/>
                    </a:cubicBezTo>
                    <a:cubicBezTo>
                      <a:pt x="92" y="183"/>
                      <a:pt x="161" y="297"/>
                      <a:pt x="229" y="388"/>
                    </a:cubicBezTo>
                    <a:cubicBezTo>
                      <a:pt x="275" y="479"/>
                      <a:pt x="343" y="571"/>
                      <a:pt x="389" y="639"/>
                    </a:cubicBezTo>
                    <a:cubicBezTo>
                      <a:pt x="435" y="730"/>
                      <a:pt x="480" y="799"/>
                      <a:pt x="526" y="867"/>
                    </a:cubicBezTo>
                    <a:cubicBezTo>
                      <a:pt x="572" y="936"/>
                      <a:pt x="617" y="1027"/>
                      <a:pt x="663" y="1118"/>
                    </a:cubicBezTo>
                    <a:cubicBezTo>
                      <a:pt x="663" y="1118"/>
                      <a:pt x="686" y="1141"/>
                      <a:pt x="686" y="1141"/>
                    </a:cubicBezTo>
                    <a:lnTo>
                      <a:pt x="731" y="1141"/>
                    </a:lnTo>
                    <a:cubicBezTo>
                      <a:pt x="754" y="1118"/>
                      <a:pt x="777" y="1096"/>
                      <a:pt x="754" y="1073"/>
                    </a:cubicBezTo>
                    <a:cubicBezTo>
                      <a:pt x="663" y="890"/>
                      <a:pt x="572" y="708"/>
                      <a:pt x="457" y="548"/>
                    </a:cubicBezTo>
                    <a:cubicBezTo>
                      <a:pt x="412" y="457"/>
                      <a:pt x="343" y="365"/>
                      <a:pt x="275" y="297"/>
                    </a:cubicBezTo>
                    <a:cubicBezTo>
                      <a:pt x="229" y="205"/>
                      <a:pt x="161" y="114"/>
                      <a:pt x="115" y="23"/>
                    </a:cubicBezTo>
                    <a:cubicBezTo>
                      <a:pt x="92" y="23"/>
                      <a:pt x="69" y="0"/>
                      <a:pt x="69"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7988;p34">
                <a:extLst>
                  <a:ext uri="{FF2B5EF4-FFF2-40B4-BE49-F238E27FC236}">
                    <a16:creationId xmlns:a16="http://schemas.microsoft.com/office/drawing/2014/main" id="{9C06FD0C-347A-FBE9-699B-467BD91B4742}"/>
                  </a:ext>
                </a:extLst>
              </p:cNvPr>
              <p:cNvSpPr/>
              <p:nvPr/>
            </p:nvSpPr>
            <p:spPr>
              <a:xfrm>
                <a:off x="1154425" y="2066901"/>
                <a:ext cx="53078" cy="75471"/>
              </a:xfrm>
              <a:custGeom>
                <a:avLst/>
                <a:gdLst/>
                <a:ahLst/>
                <a:cxnLst/>
                <a:rect l="l" t="t" r="r" b="b"/>
                <a:pathLst>
                  <a:path w="960" h="1365" extrusionOk="0">
                    <a:moveTo>
                      <a:pt x="23" y="1"/>
                    </a:moveTo>
                    <a:cubicBezTo>
                      <a:pt x="1" y="24"/>
                      <a:pt x="1" y="69"/>
                      <a:pt x="23" y="115"/>
                    </a:cubicBezTo>
                    <a:cubicBezTo>
                      <a:pt x="92" y="229"/>
                      <a:pt x="183" y="343"/>
                      <a:pt x="274" y="457"/>
                    </a:cubicBezTo>
                    <a:cubicBezTo>
                      <a:pt x="320" y="526"/>
                      <a:pt x="343" y="571"/>
                      <a:pt x="389" y="640"/>
                    </a:cubicBezTo>
                    <a:cubicBezTo>
                      <a:pt x="434" y="686"/>
                      <a:pt x="457" y="754"/>
                      <a:pt x="503" y="800"/>
                    </a:cubicBezTo>
                    <a:cubicBezTo>
                      <a:pt x="548" y="891"/>
                      <a:pt x="594" y="959"/>
                      <a:pt x="640" y="1051"/>
                    </a:cubicBezTo>
                    <a:cubicBezTo>
                      <a:pt x="708" y="1142"/>
                      <a:pt x="777" y="1233"/>
                      <a:pt x="845" y="1348"/>
                    </a:cubicBezTo>
                    <a:cubicBezTo>
                      <a:pt x="856" y="1359"/>
                      <a:pt x="874" y="1365"/>
                      <a:pt x="891" y="1365"/>
                    </a:cubicBezTo>
                    <a:cubicBezTo>
                      <a:pt x="908" y="1365"/>
                      <a:pt x="925" y="1359"/>
                      <a:pt x="936" y="1348"/>
                    </a:cubicBezTo>
                    <a:cubicBezTo>
                      <a:pt x="936" y="1348"/>
                      <a:pt x="959" y="1325"/>
                      <a:pt x="959" y="1302"/>
                    </a:cubicBezTo>
                    <a:cubicBezTo>
                      <a:pt x="959" y="1279"/>
                      <a:pt x="959" y="1279"/>
                      <a:pt x="936" y="1256"/>
                    </a:cubicBezTo>
                    <a:cubicBezTo>
                      <a:pt x="914" y="1211"/>
                      <a:pt x="868" y="1165"/>
                      <a:pt x="845" y="1119"/>
                    </a:cubicBezTo>
                    <a:cubicBezTo>
                      <a:pt x="799" y="1028"/>
                      <a:pt x="754" y="937"/>
                      <a:pt x="685" y="868"/>
                    </a:cubicBezTo>
                    <a:cubicBezTo>
                      <a:pt x="662" y="823"/>
                      <a:pt x="640" y="777"/>
                      <a:pt x="617" y="731"/>
                    </a:cubicBezTo>
                    <a:cubicBezTo>
                      <a:pt x="594" y="686"/>
                      <a:pt x="548" y="640"/>
                      <a:pt x="525" y="594"/>
                    </a:cubicBezTo>
                    <a:cubicBezTo>
                      <a:pt x="480" y="503"/>
                      <a:pt x="411" y="412"/>
                      <a:pt x="343" y="343"/>
                    </a:cubicBezTo>
                    <a:cubicBezTo>
                      <a:pt x="274" y="229"/>
                      <a:pt x="206" y="115"/>
                      <a:pt x="115" y="24"/>
                    </a:cubicBezTo>
                    <a:cubicBezTo>
                      <a:pt x="115" y="1"/>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7989;p34">
                <a:extLst>
                  <a:ext uri="{FF2B5EF4-FFF2-40B4-BE49-F238E27FC236}">
                    <a16:creationId xmlns:a16="http://schemas.microsoft.com/office/drawing/2014/main" id="{1DB52C41-A40C-6B59-0385-F248A1377096}"/>
                  </a:ext>
                </a:extLst>
              </p:cNvPr>
              <p:cNvSpPr/>
              <p:nvPr/>
            </p:nvSpPr>
            <p:spPr>
              <a:xfrm>
                <a:off x="1155696" y="2069444"/>
                <a:ext cx="83322" cy="130982"/>
              </a:xfrm>
              <a:custGeom>
                <a:avLst/>
                <a:gdLst/>
                <a:ahLst/>
                <a:cxnLst/>
                <a:rect l="l" t="t" r="r" b="b"/>
                <a:pathLst>
                  <a:path w="1507" h="2369" extrusionOk="0">
                    <a:moveTo>
                      <a:pt x="46" y="0"/>
                    </a:moveTo>
                    <a:cubicBezTo>
                      <a:pt x="23" y="0"/>
                      <a:pt x="23" y="0"/>
                      <a:pt x="23" y="23"/>
                    </a:cubicBezTo>
                    <a:cubicBezTo>
                      <a:pt x="0" y="23"/>
                      <a:pt x="0" y="69"/>
                      <a:pt x="0" y="92"/>
                    </a:cubicBezTo>
                    <a:cubicBezTo>
                      <a:pt x="114" y="229"/>
                      <a:pt x="229" y="366"/>
                      <a:pt x="320" y="503"/>
                    </a:cubicBezTo>
                    <a:cubicBezTo>
                      <a:pt x="343" y="548"/>
                      <a:pt x="366" y="571"/>
                      <a:pt x="388" y="594"/>
                    </a:cubicBezTo>
                    <a:cubicBezTo>
                      <a:pt x="434" y="640"/>
                      <a:pt x="457" y="685"/>
                      <a:pt x="480" y="731"/>
                    </a:cubicBezTo>
                    <a:cubicBezTo>
                      <a:pt x="525" y="799"/>
                      <a:pt x="571" y="868"/>
                      <a:pt x="594" y="936"/>
                    </a:cubicBezTo>
                    <a:cubicBezTo>
                      <a:pt x="594" y="936"/>
                      <a:pt x="594" y="913"/>
                      <a:pt x="594" y="913"/>
                    </a:cubicBezTo>
                    <a:cubicBezTo>
                      <a:pt x="639" y="982"/>
                      <a:pt x="662" y="1028"/>
                      <a:pt x="708" y="1073"/>
                    </a:cubicBezTo>
                    <a:cubicBezTo>
                      <a:pt x="708" y="1119"/>
                      <a:pt x="731" y="1142"/>
                      <a:pt x="754" y="1165"/>
                    </a:cubicBezTo>
                    <a:cubicBezTo>
                      <a:pt x="776" y="1187"/>
                      <a:pt x="776" y="1210"/>
                      <a:pt x="799" y="1233"/>
                    </a:cubicBezTo>
                    <a:cubicBezTo>
                      <a:pt x="868" y="1370"/>
                      <a:pt x="936" y="1484"/>
                      <a:pt x="1005" y="1598"/>
                    </a:cubicBezTo>
                    <a:cubicBezTo>
                      <a:pt x="1027" y="1667"/>
                      <a:pt x="1050" y="1712"/>
                      <a:pt x="1096" y="1781"/>
                    </a:cubicBezTo>
                    <a:cubicBezTo>
                      <a:pt x="1119" y="1849"/>
                      <a:pt x="1142" y="1895"/>
                      <a:pt x="1187" y="1963"/>
                    </a:cubicBezTo>
                    <a:cubicBezTo>
                      <a:pt x="1256" y="2078"/>
                      <a:pt x="1324" y="2215"/>
                      <a:pt x="1393" y="2329"/>
                    </a:cubicBezTo>
                    <a:cubicBezTo>
                      <a:pt x="1393" y="2351"/>
                      <a:pt x="1393" y="2351"/>
                      <a:pt x="1416" y="2351"/>
                    </a:cubicBezTo>
                    <a:cubicBezTo>
                      <a:pt x="1427" y="2363"/>
                      <a:pt x="1433" y="2369"/>
                      <a:pt x="1438" y="2369"/>
                    </a:cubicBezTo>
                    <a:cubicBezTo>
                      <a:pt x="1444" y="2369"/>
                      <a:pt x="1450" y="2363"/>
                      <a:pt x="1461" y="2351"/>
                    </a:cubicBezTo>
                    <a:cubicBezTo>
                      <a:pt x="1484" y="2351"/>
                      <a:pt x="1507" y="2306"/>
                      <a:pt x="1484" y="2283"/>
                    </a:cubicBezTo>
                    <a:cubicBezTo>
                      <a:pt x="1416" y="2169"/>
                      <a:pt x="1370" y="2078"/>
                      <a:pt x="1301" y="1963"/>
                    </a:cubicBezTo>
                    <a:cubicBezTo>
                      <a:pt x="1256" y="1872"/>
                      <a:pt x="1210" y="1781"/>
                      <a:pt x="1164" y="1690"/>
                    </a:cubicBezTo>
                    <a:cubicBezTo>
                      <a:pt x="1119" y="1598"/>
                      <a:pt x="1073" y="1507"/>
                      <a:pt x="1027" y="1438"/>
                    </a:cubicBezTo>
                    <a:cubicBezTo>
                      <a:pt x="982" y="1347"/>
                      <a:pt x="913" y="1256"/>
                      <a:pt x="868" y="1165"/>
                    </a:cubicBezTo>
                    <a:cubicBezTo>
                      <a:pt x="799" y="1073"/>
                      <a:pt x="754" y="982"/>
                      <a:pt x="685" y="891"/>
                    </a:cubicBezTo>
                    <a:cubicBezTo>
                      <a:pt x="639" y="799"/>
                      <a:pt x="594" y="731"/>
                      <a:pt x="525" y="640"/>
                    </a:cubicBezTo>
                    <a:cubicBezTo>
                      <a:pt x="502" y="594"/>
                      <a:pt x="480" y="571"/>
                      <a:pt x="457" y="525"/>
                    </a:cubicBezTo>
                    <a:cubicBezTo>
                      <a:pt x="434" y="480"/>
                      <a:pt x="388" y="434"/>
                      <a:pt x="366" y="389"/>
                    </a:cubicBezTo>
                    <a:cubicBezTo>
                      <a:pt x="297" y="297"/>
                      <a:pt x="229" y="229"/>
                      <a:pt x="160" y="137"/>
                    </a:cubicBezTo>
                    <a:cubicBezTo>
                      <a:pt x="137" y="92"/>
                      <a:pt x="114" y="69"/>
                      <a:pt x="92" y="23"/>
                    </a:cubicBezTo>
                    <a:cubicBezTo>
                      <a:pt x="69" y="0"/>
                      <a:pt x="69" y="0"/>
                      <a:pt x="46"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7990;p34">
                <a:extLst>
                  <a:ext uri="{FF2B5EF4-FFF2-40B4-BE49-F238E27FC236}">
                    <a16:creationId xmlns:a16="http://schemas.microsoft.com/office/drawing/2014/main" id="{60B1667A-1BD1-63FC-A4D1-C4BE9EF7538A}"/>
                  </a:ext>
                </a:extLst>
              </p:cNvPr>
              <p:cNvSpPr/>
              <p:nvPr/>
            </p:nvSpPr>
            <p:spPr>
              <a:xfrm>
                <a:off x="1143090" y="2094657"/>
                <a:ext cx="47992" cy="69997"/>
              </a:xfrm>
              <a:custGeom>
                <a:avLst/>
                <a:gdLst/>
                <a:ahLst/>
                <a:cxnLst/>
                <a:rect l="l" t="t" r="r" b="b"/>
                <a:pathLst>
                  <a:path w="868" h="1266" extrusionOk="0">
                    <a:moveTo>
                      <a:pt x="23" y="1"/>
                    </a:moveTo>
                    <a:cubicBezTo>
                      <a:pt x="0" y="24"/>
                      <a:pt x="0" y="47"/>
                      <a:pt x="23" y="69"/>
                    </a:cubicBezTo>
                    <a:cubicBezTo>
                      <a:pt x="69" y="161"/>
                      <a:pt x="114" y="229"/>
                      <a:pt x="183" y="321"/>
                    </a:cubicBezTo>
                    <a:lnTo>
                      <a:pt x="160" y="298"/>
                    </a:lnTo>
                    <a:lnTo>
                      <a:pt x="160" y="298"/>
                    </a:lnTo>
                    <a:cubicBezTo>
                      <a:pt x="206" y="389"/>
                      <a:pt x="274" y="457"/>
                      <a:pt x="320" y="549"/>
                    </a:cubicBezTo>
                    <a:cubicBezTo>
                      <a:pt x="365" y="617"/>
                      <a:pt x="411" y="709"/>
                      <a:pt x="457" y="800"/>
                    </a:cubicBezTo>
                    <a:cubicBezTo>
                      <a:pt x="502" y="868"/>
                      <a:pt x="548" y="937"/>
                      <a:pt x="571" y="1005"/>
                    </a:cubicBezTo>
                    <a:cubicBezTo>
                      <a:pt x="594" y="1051"/>
                      <a:pt x="639" y="1097"/>
                      <a:pt x="662" y="1142"/>
                    </a:cubicBezTo>
                    <a:cubicBezTo>
                      <a:pt x="685" y="1188"/>
                      <a:pt x="708" y="1211"/>
                      <a:pt x="730" y="1234"/>
                    </a:cubicBezTo>
                    <a:cubicBezTo>
                      <a:pt x="747" y="1250"/>
                      <a:pt x="763" y="1266"/>
                      <a:pt x="787" y="1266"/>
                    </a:cubicBezTo>
                    <a:cubicBezTo>
                      <a:pt x="797" y="1266"/>
                      <a:pt x="808" y="1263"/>
                      <a:pt x="822" y="1256"/>
                    </a:cubicBezTo>
                    <a:cubicBezTo>
                      <a:pt x="845" y="1256"/>
                      <a:pt x="867" y="1234"/>
                      <a:pt x="867" y="1211"/>
                    </a:cubicBezTo>
                    <a:cubicBezTo>
                      <a:pt x="867" y="1188"/>
                      <a:pt x="867" y="1165"/>
                      <a:pt x="867" y="1142"/>
                    </a:cubicBezTo>
                    <a:cubicBezTo>
                      <a:pt x="845" y="1097"/>
                      <a:pt x="822" y="1074"/>
                      <a:pt x="799" y="1028"/>
                    </a:cubicBezTo>
                    <a:cubicBezTo>
                      <a:pt x="776" y="982"/>
                      <a:pt x="730" y="937"/>
                      <a:pt x="708" y="868"/>
                    </a:cubicBezTo>
                    <a:cubicBezTo>
                      <a:pt x="639" y="777"/>
                      <a:pt x="571" y="686"/>
                      <a:pt x="502" y="594"/>
                    </a:cubicBezTo>
                    <a:cubicBezTo>
                      <a:pt x="434" y="503"/>
                      <a:pt x="365" y="412"/>
                      <a:pt x="297" y="321"/>
                    </a:cubicBezTo>
                    <a:cubicBezTo>
                      <a:pt x="228" y="229"/>
                      <a:pt x="160" y="115"/>
                      <a:pt x="91"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7991;p34">
                <a:extLst>
                  <a:ext uri="{FF2B5EF4-FFF2-40B4-BE49-F238E27FC236}">
                    <a16:creationId xmlns:a16="http://schemas.microsoft.com/office/drawing/2014/main" id="{F1B5C689-B147-BBB9-D2EA-FF87F77A6715}"/>
                  </a:ext>
                </a:extLst>
              </p:cNvPr>
              <p:cNvSpPr/>
              <p:nvPr/>
            </p:nvSpPr>
            <p:spPr>
              <a:xfrm>
                <a:off x="753125" y="2222157"/>
                <a:ext cx="147680" cy="244161"/>
              </a:xfrm>
              <a:custGeom>
                <a:avLst/>
                <a:gdLst/>
                <a:ahLst/>
                <a:cxnLst/>
                <a:rect l="l" t="t" r="r" b="b"/>
                <a:pathLst>
                  <a:path w="2671" h="4416" extrusionOk="0">
                    <a:moveTo>
                      <a:pt x="228" y="0"/>
                    </a:moveTo>
                    <a:cubicBezTo>
                      <a:pt x="228" y="0"/>
                      <a:pt x="205" y="23"/>
                      <a:pt x="205" y="23"/>
                    </a:cubicBezTo>
                    <a:cubicBezTo>
                      <a:pt x="160" y="23"/>
                      <a:pt x="114" y="46"/>
                      <a:pt x="91" y="69"/>
                    </a:cubicBezTo>
                    <a:cubicBezTo>
                      <a:pt x="46" y="92"/>
                      <a:pt x="23" y="137"/>
                      <a:pt x="0" y="206"/>
                    </a:cubicBezTo>
                    <a:cubicBezTo>
                      <a:pt x="0" y="274"/>
                      <a:pt x="0" y="343"/>
                      <a:pt x="23" y="411"/>
                    </a:cubicBezTo>
                    <a:cubicBezTo>
                      <a:pt x="46" y="502"/>
                      <a:pt x="69" y="594"/>
                      <a:pt x="91" y="662"/>
                    </a:cubicBezTo>
                    <a:cubicBezTo>
                      <a:pt x="114" y="868"/>
                      <a:pt x="160" y="1073"/>
                      <a:pt x="228" y="1256"/>
                    </a:cubicBezTo>
                    <a:cubicBezTo>
                      <a:pt x="274" y="1461"/>
                      <a:pt x="320" y="1667"/>
                      <a:pt x="388" y="1872"/>
                    </a:cubicBezTo>
                    <a:cubicBezTo>
                      <a:pt x="434" y="1940"/>
                      <a:pt x="457" y="2032"/>
                      <a:pt x="502" y="2123"/>
                    </a:cubicBezTo>
                    <a:cubicBezTo>
                      <a:pt x="525" y="2169"/>
                      <a:pt x="525" y="2214"/>
                      <a:pt x="548" y="2283"/>
                    </a:cubicBezTo>
                    <a:cubicBezTo>
                      <a:pt x="548" y="2283"/>
                      <a:pt x="548" y="2283"/>
                      <a:pt x="548" y="2306"/>
                    </a:cubicBezTo>
                    <a:cubicBezTo>
                      <a:pt x="548" y="2351"/>
                      <a:pt x="571" y="2397"/>
                      <a:pt x="594" y="2443"/>
                    </a:cubicBezTo>
                    <a:cubicBezTo>
                      <a:pt x="594" y="2511"/>
                      <a:pt x="616" y="2580"/>
                      <a:pt x="639" y="2625"/>
                    </a:cubicBezTo>
                    <a:cubicBezTo>
                      <a:pt x="685" y="2717"/>
                      <a:pt x="708" y="2831"/>
                      <a:pt x="753" y="2922"/>
                    </a:cubicBezTo>
                    <a:cubicBezTo>
                      <a:pt x="822" y="3127"/>
                      <a:pt x="913" y="3310"/>
                      <a:pt x="1027" y="3493"/>
                    </a:cubicBezTo>
                    <a:cubicBezTo>
                      <a:pt x="1096" y="3584"/>
                      <a:pt x="1141" y="3675"/>
                      <a:pt x="1210" y="3767"/>
                    </a:cubicBezTo>
                    <a:cubicBezTo>
                      <a:pt x="1278" y="3835"/>
                      <a:pt x="1370" y="3926"/>
                      <a:pt x="1438" y="3995"/>
                    </a:cubicBezTo>
                    <a:cubicBezTo>
                      <a:pt x="1507" y="4063"/>
                      <a:pt x="1598" y="4132"/>
                      <a:pt x="1666" y="4177"/>
                    </a:cubicBezTo>
                    <a:cubicBezTo>
                      <a:pt x="1758" y="4246"/>
                      <a:pt x="1849" y="4291"/>
                      <a:pt x="1940" y="4314"/>
                    </a:cubicBezTo>
                    <a:cubicBezTo>
                      <a:pt x="2032" y="4360"/>
                      <a:pt x="2146" y="4383"/>
                      <a:pt x="2237" y="4406"/>
                    </a:cubicBezTo>
                    <a:cubicBezTo>
                      <a:pt x="2283" y="4406"/>
                      <a:pt x="2338" y="4416"/>
                      <a:pt x="2391" y="4416"/>
                    </a:cubicBezTo>
                    <a:cubicBezTo>
                      <a:pt x="2417" y="4416"/>
                      <a:pt x="2442" y="4413"/>
                      <a:pt x="2465" y="4406"/>
                    </a:cubicBezTo>
                    <a:cubicBezTo>
                      <a:pt x="2511" y="4406"/>
                      <a:pt x="2534" y="4406"/>
                      <a:pt x="2579" y="4383"/>
                    </a:cubicBezTo>
                    <a:cubicBezTo>
                      <a:pt x="2625" y="4360"/>
                      <a:pt x="2648" y="4314"/>
                      <a:pt x="2671" y="4246"/>
                    </a:cubicBezTo>
                    <a:cubicBezTo>
                      <a:pt x="2671" y="4200"/>
                      <a:pt x="2648" y="4155"/>
                      <a:pt x="2625" y="4132"/>
                    </a:cubicBezTo>
                    <a:cubicBezTo>
                      <a:pt x="2602" y="4086"/>
                      <a:pt x="2579" y="4063"/>
                      <a:pt x="2534" y="4018"/>
                    </a:cubicBezTo>
                    <a:cubicBezTo>
                      <a:pt x="2488" y="3972"/>
                      <a:pt x="2442" y="3926"/>
                      <a:pt x="2397" y="3858"/>
                    </a:cubicBezTo>
                    <a:cubicBezTo>
                      <a:pt x="2328" y="3789"/>
                      <a:pt x="2260" y="3721"/>
                      <a:pt x="2214" y="3652"/>
                    </a:cubicBezTo>
                    <a:cubicBezTo>
                      <a:pt x="2100" y="3515"/>
                      <a:pt x="1986" y="3356"/>
                      <a:pt x="1895" y="3219"/>
                    </a:cubicBezTo>
                    <a:cubicBezTo>
                      <a:pt x="1803" y="3059"/>
                      <a:pt x="1735" y="2899"/>
                      <a:pt x="1643" y="2762"/>
                    </a:cubicBezTo>
                    <a:cubicBezTo>
                      <a:pt x="1575" y="2602"/>
                      <a:pt x="1484" y="2443"/>
                      <a:pt x="1415" y="2306"/>
                    </a:cubicBezTo>
                    <a:cubicBezTo>
                      <a:pt x="1370" y="2146"/>
                      <a:pt x="1301" y="2009"/>
                      <a:pt x="1255" y="1849"/>
                    </a:cubicBezTo>
                    <a:cubicBezTo>
                      <a:pt x="1187" y="1689"/>
                      <a:pt x="1119" y="1530"/>
                      <a:pt x="1073" y="1347"/>
                    </a:cubicBezTo>
                    <a:lnTo>
                      <a:pt x="1050" y="1301"/>
                    </a:lnTo>
                    <a:cubicBezTo>
                      <a:pt x="1050" y="1256"/>
                      <a:pt x="1027" y="1210"/>
                      <a:pt x="1027" y="1187"/>
                    </a:cubicBezTo>
                    <a:lnTo>
                      <a:pt x="1027" y="1233"/>
                    </a:lnTo>
                    <a:cubicBezTo>
                      <a:pt x="1004" y="1164"/>
                      <a:pt x="1004" y="1096"/>
                      <a:pt x="982" y="1027"/>
                    </a:cubicBezTo>
                    <a:cubicBezTo>
                      <a:pt x="936" y="868"/>
                      <a:pt x="913" y="731"/>
                      <a:pt x="867" y="571"/>
                    </a:cubicBezTo>
                    <a:cubicBezTo>
                      <a:pt x="845" y="411"/>
                      <a:pt x="822" y="251"/>
                      <a:pt x="799" y="92"/>
                    </a:cubicBezTo>
                    <a:cubicBezTo>
                      <a:pt x="799" y="54"/>
                      <a:pt x="769" y="17"/>
                      <a:pt x="720" y="17"/>
                    </a:cubicBezTo>
                    <a:cubicBezTo>
                      <a:pt x="709" y="17"/>
                      <a:pt x="697" y="19"/>
                      <a:pt x="685" y="23"/>
                    </a:cubicBezTo>
                    <a:cubicBezTo>
                      <a:pt x="639" y="23"/>
                      <a:pt x="616" y="69"/>
                      <a:pt x="616" y="137"/>
                    </a:cubicBezTo>
                    <a:cubicBezTo>
                      <a:pt x="616" y="160"/>
                      <a:pt x="616" y="206"/>
                      <a:pt x="616" y="229"/>
                    </a:cubicBezTo>
                    <a:cubicBezTo>
                      <a:pt x="594" y="229"/>
                      <a:pt x="571" y="206"/>
                      <a:pt x="571" y="206"/>
                    </a:cubicBezTo>
                    <a:cubicBezTo>
                      <a:pt x="548" y="194"/>
                      <a:pt x="525" y="189"/>
                      <a:pt x="502" y="189"/>
                    </a:cubicBezTo>
                    <a:cubicBezTo>
                      <a:pt x="479" y="189"/>
                      <a:pt x="457" y="194"/>
                      <a:pt x="434" y="206"/>
                    </a:cubicBezTo>
                    <a:cubicBezTo>
                      <a:pt x="434" y="206"/>
                      <a:pt x="434" y="183"/>
                      <a:pt x="411" y="160"/>
                    </a:cubicBezTo>
                    <a:cubicBezTo>
                      <a:pt x="411" y="114"/>
                      <a:pt x="365" y="69"/>
                      <a:pt x="342" y="46"/>
                    </a:cubicBezTo>
                    <a:cubicBezTo>
                      <a:pt x="297" y="23"/>
                      <a:pt x="274" y="0"/>
                      <a:pt x="228" y="0"/>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7992;p34">
                <a:extLst>
                  <a:ext uri="{FF2B5EF4-FFF2-40B4-BE49-F238E27FC236}">
                    <a16:creationId xmlns:a16="http://schemas.microsoft.com/office/drawing/2014/main" id="{673242D7-8998-E144-D98E-53F0AA42D9E4}"/>
                  </a:ext>
                </a:extLst>
              </p:cNvPr>
              <p:cNvSpPr/>
              <p:nvPr/>
            </p:nvSpPr>
            <p:spPr>
              <a:xfrm>
                <a:off x="763188" y="2066901"/>
                <a:ext cx="396319" cy="171731"/>
              </a:xfrm>
              <a:custGeom>
                <a:avLst/>
                <a:gdLst/>
                <a:ahLst/>
                <a:cxnLst/>
                <a:rect l="l" t="t" r="r" b="b"/>
                <a:pathLst>
                  <a:path w="7168" h="3106" extrusionOk="0">
                    <a:moveTo>
                      <a:pt x="7008" y="1"/>
                    </a:moveTo>
                    <a:cubicBezTo>
                      <a:pt x="6985" y="24"/>
                      <a:pt x="6962" y="24"/>
                      <a:pt x="6940" y="46"/>
                    </a:cubicBezTo>
                    <a:cubicBezTo>
                      <a:pt x="6894" y="92"/>
                      <a:pt x="6871" y="115"/>
                      <a:pt x="6848" y="138"/>
                    </a:cubicBezTo>
                    <a:cubicBezTo>
                      <a:pt x="6643" y="343"/>
                      <a:pt x="6415" y="526"/>
                      <a:pt x="6186" y="686"/>
                    </a:cubicBezTo>
                    <a:cubicBezTo>
                      <a:pt x="6049" y="777"/>
                      <a:pt x="5935" y="868"/>
                      <a:pt x="5798" y="937"/>
                    </a:cubicBezTo>
                    <a:cubicBezTo>
                      <a:pt x="5684" y="1028"/>
                      <a:pt x="5570" y="1096"/>
                      <a:pt x="5456" y="1165"/>
                    </a:cubicBezTo>
                    <a:cubicBezTo>
                      <a:pt x="5365" y="1233"/>
                      <a:pt x="5273" y="1279"/>
                      <a:pt x="5205" y="1325"/>
                    </a:cubicBezTo>
                    <a:cubicBezTo>
                      <a:pt x="5205" y="1325"/>
                      <a:pt x="5227" y="1303"/>
                      <a:pt x="5228" y="1302"/>
                    </a:cubicBezTo>
                    <a:lnTo>
                      <a:pt x="5228" y="1302"/>
                    </a:lnTo>
                    <a:cubicBezTo>
                      <a:pt x="5212" y="1317"/>
                      <a:pt x="5187" y="1332"/>
                      <a:pt x="5165" y="1341"/>
                    </a:cubicBezTo>
                    <a:lnTo>
                      <a:pt x="5165" y="1341"/>
                    </a:lnTo>
                    <a:cubicBezTo>
                      <a:pt x="5169" y="1337"/>
                      <a:pt x="5174" y="1332"/>
                      <a:pt x="5182" y="1325"/>
                    </a:cubicBezTo>
                    <a:lnTo>
                      <a:pt x="5182" y="1325"/>
                    </a:lnTo>
                    <a:cubicBezTo>
                      <a:pt x="5169" y="1332"/>
                      <a:pt x="5156" y="1340"/>
                      <a:pt x="5143" y="1347"/>
                    </a:cubicBezTo>
                    <a:lnTo>
                      <a:pt x="5143" y="1347"/>
                    </a:lnTo>
                    <a:cubicBezTo>
                      <a:pt x="5140" y="1347"/>
                      <a:pt x="5138" y="1348"/>
                      <a:pt x="5136" y="1348"/>
                    </a:cubicBezTo>
                    <a:cubicBezTo>
                      <a:pt x="5138" y="1348"/>
                      <a:pt x="5140" y="1348"/>
                      <a:pt x="5142" y="1348"/>
                    </a:cubicBezTo>
                    <a:lnTo>
                      <a:pt x="5142" y="1348"/>
                    </a:lnTo>
                    <a:cubicBezTo>
                      <a:pt x="4836" y="1521"/>
                      <a:pt x="4530" y="1675"/>
                      <a:pt x="4223" y="1850"/>
                    </a:cubicBezTo>
                    <a:cubicBezTo>
                      <a:pt x="4064" y="1918"/>
                      <a:pt x="3881" y="2009"/>
                      <a:pt x="3721" y="2078"/>
                    </a:cubicBezTo>
                    <a:cubicBezTo>
                      <a:pt x="3561" y="2146"/>
                      <a:pt x="3424" y="2192"/>
                      <a:pt x="3265" y="2261"/>
                    </a:cubicBezTo>
                    <a:cubicBezTo>
                      <a:pt x="3196" y="2283"/>
                      <a:pt x="3128" y="2306"/>
                      <a:pt x="3036" y="2329"/>
                    </a:cubicBezTo>
                    <a:cubicBezTo>
                      <a:pt x="2991" y="2329"/>
                      <a:pt x="2968" y="2352"/>
                      <a:pt x="2922" y="2352"/>
                    </a:cubicBezTo>
                    <a:cubicBezTo>
                      <a:pt x="2717" y="2420"/>
                      <a:pt x="2534" y="2466"/>
                      <a:pt x="2352" y="2489"/>
                    </a:cubicBezTo>
                    <a:cubicBezTo>
                      <a:pt x="2146" y="2534"/>
                      <a:pt x="1941" y="2580"/>
                      <a:pt x="1735" y="2603"/>
                    </a:cubicBezTo>
                    <a:cubicBezTo>
                      <a:pt x="1553" y="2626"/>
                      <a:pt x="1347" y="2671"/>
                      <a:pt x="1142" y="2694"/>
                    </a:cubicBezTo>
                    <a:cubicBezTo>
                      <a:pt x="1051" y="2694"/>
                      <a:pt x="959" y="2717"/>
                      <a:pt x="868" y="2717"/>
                    </a:cubicBezTo>
                    <a:cubicBezTo>
                      <a:pt x="777" y="2740"/>
                      <a:pt x="663" y="2740"/>
                      <a:pt x="571" y="2763"/>
                    </a:cubicBezTo>
                    <a:cubicBezTo>
                      <a:pt x="526" y="2763"/>
                      <a:pt x="457" y="2786"/>
                      <a:pt x="412" y="2786"/>
                    </a:cubicBezTo>
                    <a:cubicBezTo>
                      <a:pt x="343" y="2786"/>
                      <a:pt x="275" y="2854"/>
                      <a:pt x="275" y="2922"/>
                    </a:cubicBezTo>
                    <a:lnTo>
                      <a:pt x="92" y="2922"/>
                    </a:lnTo>
                    <a:cubicBezTo>
                      <a:pt x="46" y="2922"/>
                      <a:pt x="23" y="2945"/>
                      <a:pt x="1" y="2991"/>
                    </a:cubicBezTo>
                    <a:cubicBezTo>
                      <a:pt x="1" y="3037"/>
                      <a:pt x="23" y="3082"/>
                      <a:pt x="69" y="3082"/>
                    </a:cubicBezTo>
                    <a:cubicBezTo>
                      <a:pt x="160" y="3082"/>
                      <a:pt x="252" y="3105"/>
                      <a:pt x="343" y="3105"/>
                    </a:cubicBezTo>
                    <a:lnTo>
                      <a:pt x="1165" y="3105"/>
                    </a:lnTo>
                    <a:cubicBezTo>
                      <a:pt x="1370" y="3082"/>
                      <a:pt x="1553" y="3059"/>
                      <a:pt x="1758" y="3037"/>
                    </a:cubicBezTo>
                    <a:cubicBezTo>
                      <a:pt x="1827" y="3037"/>
                      <a:pt x="1918" y="3014"/>
                      <a:pt x="2009" y="2991"/>
                    </a:cubicBezTo>
                    <a:cubicBezTo>
                      <a:pt x="2101" y="2991"/>
                      <a:pt x="2192" y="2945"/>
                      <a:pt x="2283" y="2945"/>
                    </a:cubicBezTo>
                    <a:cubicBezTo>
                      <a:pt x="2484" y="2901"/>
                      <a:pt x="2664" y="2834"/>
                      <a:pt x="2842" y="2788"/>
                    </a:cubicBezTo>
                    <a:lnTo>
                      <a:pt x="2842" y="2788"/>
                    </a:lnTo>
                    <a:cubicBezTo>
                      <a:pt x="2837" y="2791"/>
                      <a:pt x="2831" y="2797"/>
                      <a:pt x="2831" y="2808"/>
                    </a:cubicBezTo>
                    <a:cubicBezTo>
                      <a:pt x="2991" y="2763"/>
                      <a:pt x="3151" y="2717"/>
                      <a:pt x="3310" y="2649"/>
                    </a:cubicBezTo>
                    <a:cubicBezTo>
                      <a:pt x="3470" y="2580"/>
                      <a:pt x="3630" y="2534"/>
                      <a:pt x="3790" y="2466"/>
                    </a:cubicBezTo>
                    <a:cubicBezTo>
                      <a:pt x="3949" y="2397"/>
                      <a:pt x="4109" y="2329"/>
                      <a:pt x="4292" y="2238"/>
                    </a:cubicBezTo>
                    <a:cubicBezTo>
                      <a:pt x="4452" y="2169"/>
                      <a:pt x="4611" y="2078"/>
                      <a:pt x="4771" y="1987"/>
                    </a:cubicBezTo>
                    <a:cubicBezTo>
                      <a:pt x="4908" y="1918"/>
                      <a:pt x="5068" y="1827"/>
                      <a:pt x="5205" y="1736"/>
                    </a:cubicBezTo>
                    <a:lnTo>
                      <a:pt x="5228" y="1736"/>
                    </a:lnTo>
                    <a:cubicBezTo>
                      <a:pt x="5502" y="1576"/>
                      <a:pt x="5775" y="1393"/>
                      <a:pt x="6049" y="1188"/>
                    </a:cubicBezTo>
                    <a:cubicBezTo>
                      <a:pt x="6118" y="1142"/>
                      <a:pt x="6186" y="1096"/>
                      <a:pt x="6255" y="1051"/>
                    </a:cubicBezTo>
                    <a:cubicBezTo>
                      <a:pt x="6323" y="1005"/>
                      <a:pt x="6392" y="937"/>
                      <a:pt x="6460" y="891"/>
                    </a:cubicBezTo>
                    <a:cubicBezTo>
                      <a:pt x="6597" y="777"/>
                      <a:pt x="6734" y="663"/>
                      <a:pt x="6848" y="526"/>
                    </a:cubicBezTo>
                    <a:cubicBezTo>
                      <a:pt x="6917" y="457"/>
                      <a:pt x="6985" y="389"/>
                      <a:pt x="7054" y="320"/>
                    </a:cubicBezTo>
                    <a:cubicBezTo>
                      <a:pt x="7077" y="275"/>
                      <a:pt x="7099" y="252"/>
                      <a:pt x="7122" y="229"/>
                    </a:cubicBezTo>
                    <a:cubicBezTo>
                      <a:pt x="7145" y="183"/>
                      <a:pt x="7168" y="138"/>
                      <a:pt x="7168" y="92"/>
                    </a:cubicBezTo>
                    <a:cubicBezTo>
                      <a:pt x="7145" y="46"/>
                      <a:pt x="7122" y="1"/>
                      <a:pt x="7077" y="1"/>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7993;p34">
                <a:extLst>
                  <a:ext uri="{FF2B5EF4-FFF2-40B4-BE49-F238E27FC236}">
                    <a16:creationId xmlns:a16="http://schemas.microsoft.com/office/drawing/2014/main" id="{8D89C04A-0DEB-3A1C-AA66-2BEEC5A81CD8}"/>
                  </a:ext>
                </a:extLst>
              </p:cNvPr>
              <p:cNvSpPr/>
              <p:nvPr/>
            </p:nvSpPr>
            <p:spPr>
              <a:xfrm>
                <a:off x="778338" y="2027810"/>
                <a:ext cx="422858" cy="212037"/>
              </a:xfrm>
              <a:custGeom>
                <a:avLst/>
                <a:gdLst/>
                <a:ahLst/>
                <a:cxnLst/>
                <a:rect l="l" t="t" r="r" b="b"/>
                <a:pathLst>
                  <a:path w="7648" h="3835" extrusionOk="0">
                    <a:moveTo>
                      <a:pt x="7419" y="0"/>
                    </a:moveTo>
                    <a:cubicBezTo>
                      <a:pt x="7327" y="23"/>
                      <a:pt x="7282" y="114"/>
                      <a:pt x="7236" y="183"/>
                    </a:cubicBezTo>
                    <a:cubicBezTo>
                      <a:pt x="7191" y="251"/>
                      <a:pt x="7168" y="297"/>
                      <a:pt x="7122" y="365"/>
                    </a:cubicBezTo>
                    <a:cubicBezTo>
                      <a:pt x="7054" y="434"/>
                      <a:pt x="7008" y="525"/>
                      <a:pt x="6939" y="594"/>
                    </a:cubicBezTo>
                    <a:cubicBezTo>
                      <a:pt x="6871" y="708"/>
                      <a:pt x="6780" y="799"/>
                      <a:pt x="6688" y="890"/>
                    </a:cubicBezTo>
                    <a:cubicBezTo>
                      <a:pt x="6574" y="1005"/>
                      <a:pt x="6460" y="1119"/>
                      <a:pt x="6346" y="1233"/>
                    </a:cubicBezTo>
                    <a:cubicBezTo>
                      <a:pt x="6278" y="1278"/>
                      <a:pt x="6209" y="1324"/>
                      <a:pt x="6141" y="1370"/>
                    </a:cubicBezTo>
                    <a:cubicBezTo>
                      <a:pt x="6072" y="1438"/>
                      <a:pt x="5981" y="1484"/>
                      <a:pt x="5912" y="1552"/>
                    </a:cubicBezTo>
                    <a:cubicBezTo>
                      <a:pt x="5844" y="1598"/>
                      <a:pt x="5775" y="1666"/>
                      <a:pt x="5684" y="1712"/>
                    </a:cubicBezTo>
                    <a:cubicBezTo>
                      <a:pt x="5616" y="1781"/>
                      <a:pt x="5524" y="1826"/>
                      <a:pt x="5456" y="1895"/>
                    </a:cubicBezTo>
                    <a:cubicBezTo>
                      <a:pt x="5296" y="1986"/>
                      <a:pt x="5136" y="2100"/>
                      <a:pt x="4976" y="2191"/>
                    </a:cubicBezTo>
                    <a:cubicBezTo>
                      <a:pt x="4817" y="2283"/>
                      <a:pt x="4657" y="2374"/>
                      <a:pt x="4474" y="2465"/>
                    </a:cubicBezTo>
                    <a:cubicBezTo>
                      <a:pt x="4383" y="2511"/>
                      <a:pt x="4292" y="2557"/>
                      <a:pt x="4200" y="2579"/>
                    </a:cubicBezTo>
                    <a:cubicBezTo>
                      <a:pt x="4109" y="2625"/>
                      <a:pt x="4041" y="2671"/>
                      <a:pt x="3949" y="2716"/>
                    </a:cubicBezTo>
                    <a:cubicBezTo>
                      <a:pt x="3744" y="2785"/>
                      <a:pt x="3561" y="2853"/>
                      <a:pt x="3379" y="2922"/>
                    </a:cubicBezTo>
                    <a:cubicBezTo>
                      <a:pt x="3196" y="2990"/>
                      <a:pt x="3014" y="3059"/>
                      <a:pt x="2854" y="3127"/>
                    </a:cubicBezTo>
                    <a:cubicBezTo>
                      <a:pt x="2762" y="3150"/>
                      <a:pt x="2694" y="3173"/>
                      <a:pt x="2625" y="3196"/>
                    </a:cubicBezTo>
                    <a:cubicBezTo>
                      <a:pt x="2534" y="3219"/>
                      <a:pt x="2466" y="3241"/>
                      <a:pt x="2374" y="3287"/>
                    </a:cubicBezTo>
                    <a:cubicBezTo>
                      <a:pt x="2306" y="3310"/>
                      <a:pt x="2215" y="3333"/>
                      <a:pt x="2146" y="3356"/>
                    </a:cubicBezTo>
                    <a:cubicBezTo>
                      <a:pt x="2055" y="3378"/>
                      <a:pt x="1986" y="3401"/>
                      <a:pt x="1895" y="3424"/>
                    </a:cubicBezTo>
                    <a:lnTo>
                      <a:pt x="1941" y="3401"/>
                    </a:lnTo>
                    <a:lnTo>
                      <a:pt x="1941" y="3401"/>
                    </a:lnTo>
                    <a:cubicBezTo>
                      <a:pt x="1781" y="3447"/>
                      <a:pt x="1644" y="3493"/>
                      <a:pt x="1484" y="3515"/>
                    </a:cubicBezTo>
                    <a:cubicBezTo>
                      <a:pt x="1324" y="3561"/>
                      <a:pt x="1187" y="3584"/>
                      <a:pt x="1028" y="3607"/>
                    </a:cubicBezTo>
                    <a:cubicBezTo>
                      <a:pt x="891" y="3629"/>
                      <a:pt x="731" y="3675"/>
                      <a:pt x="571" y="3675"/>
                    </a:cubicBezTo>
                    <a:cubicBezTo>
                      <a:pt x="434" y="3698"/>
                      <a:pt x="297" y="3721"/>
                      <a:pt x="138" y="3721"/>
                    </a:cubicBezTo>
                    <a:lnTo>
                      <a:pt x="69" y="3721"/>
                    </a:lnTo>
                    <a:cubicBezTo>
                      <a:pt x="23" y="3721"/>
                      <a:pt x="1" y="3721"/>
                      <a:pt x="1" y="3766"/>
                    </a:cubicBezTo>
                    <a:cubicBezTo>
                      <a:pt x="1" y="3789"/>
                      <a:pt x="23" y="3812"/>
                      <a:pt x="46" y="3812"/>
                    </a:cubicBezTo>
                    <a:cubicBezTo>
                      <a:pt x="138" y="3835"/>
                      <a:pt x="206" y="3835"/>
                      <a:pt x="297" y="3835"/>
                    </a:cubicBezTo>
                    <a:cubicBezTo>
                      <a:pt x="480" y="3835"/>
                      <a:pt x="663" y="3812"/>
                      <a:pt x="868" y="3812"/>
                    </a:cubicBezTo>
                    <a:cubicBezTo>
                      <a:pt x="959" y="3812"/>
                      <a:pt x="1051" y="3789"/>
                      <a:pt x="1165" y="3789"/>
                    </a:cubicBezTo>
                    <a:cubicBezTo>
                      <a:pt x="1256" y="3766"/>
                      <a:pt x="1370" y="3766"/>
                      <a:pt x="1461" y="3744"/>
                    </a:cubicBezTo>
                    <a:cubicBezTo>
                      <a:pt x="1644" y="3721"/>
                      <a:pt x="1849" y="3698"/>
                      <a:pt x="2032" y="3652"/>
                    </a:cubicBezTo>
                    <a:cubicBezTo>
                      <a:pt x="2123" y="3652"/>
                      <a:pt x="2215" y="3629"/>
                      <a:pt x="2306" y="3607"/>
                    </a:cubicBezTo>
                    <a:cubicBezTo>
                      <a:pt x="2420" y="3584"/>
                      <a:pt x="2511" y="3561"/>
                      <a:pt x="2603" y="3515"/>
                    </a:cubicBezTo>
                    <a:cubicBezTo>
                      <a:pt x="2808" y="3470"/>
                      <a:pt x="3014" y="3424"/>
                      <a:pt x="3196" y="3356"/>
                    </a:cubicBezTo>
                    <a:cubicBezTo>
                      <a:pt x="3287" y="3333"/>
                      <a:pt x="3379" y="3310"/>
                      <a:pt x="3470" y="3264"/>
                    </a:cubicBezTo>
                    <a:cubicBezTo>
                      <a:pt x="3561" y="3241"/>
                      <a:pt x="3653" y="3196"/>
                      <a:pt x="3744" y="3173"/>
                    </a:cubicBezTo>
                    <a:cubicBezTo>
                      <a:pt x="3835" y="3150"/>
                      <a:pt x="3927" y="3104"/>
                      <a:pt x="4018" y="3082"/>
                    </a:cubicBezTo>
                    <a:cubicBezTo>
                      <a:pt x="4109" y="3036"/>
                      <a:pt x="4223" y="2990"/>
                      <a:pt x="4315" y="2945"/>
                    </a:cubicBezTo>
                    <a:cubicBezTo>
                      <a:pt x="4474" y="2876"/>
                      <a:pt x="4657" y="2808"/>
                      <a:pt x="4817" y="2716"/>
                    </a:cubicBezTo>
                    <a:cubicBezTo>
                      <a:pt x="4908" y="2671"/>
                      <a:pt x="4976" y="2625"/>
                      <a:pt x="5068" y="2579"/>
                    </a:cubicBezTo>
                    <a:cubicBezTo>
                      <a:pt x="5159" y="2511"/>
                      <a:pt x="5250" y="2465"/>
                      <a:pt x="5342" y="2397"/>
                    </a:cubicBezTo>
                    <a:cubicBezTo>
                      <a:pt x="5501" y="2306"/>
                      <a:pt x="5661" y="2214"/>
                      <a:pt x="5821" y="2100"/>
                    </a:cubicBezTo>
                    <a:cubicBezTo>
                      <a:pt x="5981" y="1986"/>
                      <a:pt x="6141" y="1872"/>
                      <a:pt x="6278" y="1758"/>
                    </a:cubicBezTo>
                    <a:cubicBezTo>
                      <a:pt x="6437" y="1644"/>
                      <a:pt x="6574" y="1552"/>
                      <a:pt x="6688" y="1415"/>
                    </a:cubicBezTo>
                    <a:cubicBezTo>
                      <a:pt x="6780" y="1347"/>
                      <a:pt x="6871" y="1256"/>
                      <a:pt x="6962" y="1164"/>
                    </a:cubicBezTo>
                    <a:cubicBezTo>
                      <a:pt x="7054" y="1073"/>
                      <a:pt x="7145" y="959"/>
                      <a:pt x="7236" y="868"/>
                    </a:cubicBezTo>
                    <a:cubicBezTo>
                      <a:pt x="7305" y="776"/>
                      <a:pt x="7350" y="708"/>
                      <a:pt x="7419" y="617"/>
                    </a:cubicBezTo>
                    <a:cubicBezTo>
                      <a:pt x="7457" y="559"/>
                      <a:pt x="7495" y="502"/>
                      <a:pt x="7533" y="432"/>
                    </a:cubicBezTo>
                    <a:lnTo>
                      <a:pt x="7533" y="432"/>
                    </a:lnTo>
                    <a:cubicBezTo>
                      <a:pt x="7533" y="433"/>
                      <a:pt x="7533" y="433"/>
                      <a:pt x="7533" y="434"/>
                    </a:cubicBezTo>
                    <a:cubicBezTo>
                      <a:pt x="7537" y="426"/>
                      <a:pt x="7541" y="419"/>
                      <a:pt x="7544" y="411"/>
                    </a:cubicBezTo>
                    <a:lnTo>
                      <a:pt x="7544" y="411"/>
                    </a:lnTo>
                    <a:cubicBezTo>
                      <a:pt x="7544" y="411"/>
                      <a:pt x="7544" y="411"/>
                      <a:pt x="7544" y="412"/>
                    </a:cubicBezTo>
                    <a:lnTo>
                      <a:pt x="7544" y="412"/>
                    </a:lnTo>
                    <a:cubicBezTo>
                      <a:pt x="7548" y="404"/>
                      <a:pt x="7552" y="396"/>
                      <a:pt x="7556" y="389"/>
                    </a:cubicBezTo>
                    <a:lnTo>
                      <a:pt x="7556" y="389"/>
                    </a:lnTo>
                    <a:cubicBezTo>
                      <a:pt x="7552" y="396"/>
                      <a:pt x="7548" y="404"/>
                      <a:pt x="7544" y="411"/>
                    </a:cubicBezTo>
                    <a:lnTo>
                      <a:pt x="7544" y="411"/>
                    </a:lnTo>
                    <a:cubicBezTo>
                      <a:pt x="7550" y="405"/>
                      <a:pt x="7556" y="400"/>
                      <a:pt x="7556" y="388"/>
                    </a:cubicBezTo>
                    <a:lnTo>
                      <a:pt x="7556" y="388"/>
                    </a:lnTo>
                    <a:cubicBezTo>
                      <a:pt x="7571" y="358"/>
                      <a:pt x="7586" y="327"/>
                      <a:pt x="7601" y="297"/>
                    </a:cubicBezTo>
                    <a:cubicBezTo>
                      <a:pt x="7624" y="297"/>
                      <a:pt x="7624" y="274"/>
                      <a:pt x="7624" y="251"/>
                    </a:cubicBezTo>
                    <a:cubicBezTo>
                      <a:pt x="7647" y="206"/>
                      <a:pt x="7647" y="137"/>
                      <a:pt x="7624" y="92"/>
                    </a:cubicBezTo>
                    <a:cubicBezTo>
                      <a:pt x="7624" y="46"/>
                      <a:pt x="7579" y="23"/>
                      <a:pt x="7533" y="0"/>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7994;p34">
                <a:extLst>
                  <a:ext uri="{FF2B5EF4-FFF2-40B4-BE49-F238E27FC236}">
                    <a16:creationId xmlns:a16="http://schemas.microsoft.com/office/drawing/2014/main" id="{73F52921-F707-B38D-68FE-534848E46E77}"/>
                  </a:ext>
                </a:extLst>
              </p:cNvPr>
              <p:cNvSpPr/>
              <p:nvPr/>
            </p:nvSpPr>
            <p:spPr>
              <a:xfrm>
                <a:off x="818700" y="2204464"/>
                <a:ext cx="45504" cy="12717"/>
              </a:xfrm>
              <a:custGeom>
                <a:avLst/>
                <a:gdLst/>
                <a:ahLst/>
                <a:cxnLst/>
                <a:rect l="l" t="t" r="r" b="b"/>
                <a:pathLst>
                  <a:path w="823" h="230" extrusionOk="0">
                    <a:moveTo>
                      <a:pt x="754" y="1"/>
                    </a:moveTo>
                    <a:cubicBezTo>
                      <a:pt x="709" y="24"/>
                      <a:pt x="686" y="24"/>
                      <a:pt x="640" y="46"/>
                    </a:cubicBezTo>
                    <a:cubicBezTo>
                      <a:pt x="594" y="69"/>
                      <a:pt x="549" y="69"/>
                      <a:pt x="503" y="69"/>
                    </a:cubicBezTo>
                    <a:cubicBezTo>
                      <a:pt x="457" y="92"/>
                      <a:pt x="389" y="92"/>
                      <a:pt x="343" y="92"/>
                    </a:cubicBezTo>
                    <a:cubicBezTo>
                      <a:pt x="252" y="115"/>
                      <a:pt x="138" y="138"/>
                      <a:pt x="47" y="138"/>
                    </a:cubicBezTo>
                    <a:cubicBezTo>
                      <a:pt x="24" y="138"/>
                      <a:pt x="1" y="161"/>
                      <a:pt x="1" y="183"/>
                    </a:cubicBezTo>
                    <a:cubicBezTo>
                      <a:pt x="1" y="206"/>
                      <a:pt x="24" y="229"/>
                      <a:pt x="47" y="229"/>
                    </a:cubicBezTo>
                    <a:cubicBezTo>
                      <a:pt x="184" y="229"/>
                      <a:pt x="298" y="206"/>
                      <a:pt x="412" y="183"/>
                    </a:cubicBezTo>
                    <a:cubicBezTo>
                      <a:pt x="457" y="183"/>
                      <a:pt x="503" y="183"/>
                      <a:pt x="572" y="161"/>
                    </a:cubicBezTo>
                    <a:cubicBezTo>
                      <a:pt x="640" y="161"/>
                      <a:pt x="731" y="115"/>
                      <a:pt x="800" y="92"/>
                    </a:cubicBezTo>
                    <a:cubicBezTo>
                      <a:pt x="823" y="92"/>
                      <a:pt x="823" y="46"/>
                      <a:pt x="823" y="24"/>
                    </a:cubicBezTo>
                    <a:cubicBezTo>
                      <a:pt x="823" y="1"/>
                      <a:pt x="800" y="1"/>
                      <a:pt x="777"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7995;p34">
                <a:extLst>
                  <a:ext uri="{FF2B5EF4-FFF2-40B4-BE49-F238E27FC236}">
                    <a16:creationId xmlns:a16="http://schemas.microsoft.com/office/drawing/2014/main" id="{D2054268-6483-4CF4-ADBB-85BAD9F47194}"/>
                  </a:ext>
                </a:extLst>
              </p:cNvPr>
              <p:cNvSpPr/>
              <p:nvPr/>
            </p:nvSpPr>
            <p:spPr>
              <a:xfrm>
                <a:off x="818700" y="2199433"/>
                <a:ext cx="64468" cy="17748"/>
              </a:xfrm>
              <a:custGeom>
                <a:avLst/>
                <a:gdLst/>
                <a:ahLst/>
                <a:cxnLst/>
                <a:rect l="l" t="t" r="r" b="b"/>
                <a:pathLst>
                  <a:path w="1166" h="321" extrusionOk="0">
                    <a:moveTo>
                      <a:pt x="1119" y="0"/>
                    </a:moveTo>
                    <a:cubicBezTo>
                      <a:pt x="937" y="46"/>
                      <a:pt x="754" y="92"/>
                      <a:pt x="572" y="137"/>
                    </a:cubicBezTo>
                    <a:cubicBezTo>
                      <a:pt x="480" y="160"/>
                      <a:pt x="412" y="160"/>
                      <a:pt x="321" y="183"/>
                    </a:cubicBezTo>
                    <a:cubicBezTo>
                      <a:pt x="298" y="183"/>
                      <a:pt x="275" y="206"/>
                      <a:pt x="252" y="206"/>
                    </a:cubicBezTo>
                    <a:lnTo>
                      <a:pt x="47" y="206"/>
                    </a:lnTo>
                    <a:cubicBezTo>
                      <a:pt x="24" y="229"/>
                      <a:pt x="1" y="252"/>
                      <a:pt x="1" y="274"/>
                    </a:cubicBezTo>
                    <a:cubicBezTo>
                      <a:pt x="1" y="274"/>
                      <a:pt x="24" y="297"/>
                      <a:pt x="24" y="297"/>
                    </a:cubicBezTo>
                    <a:cubicBezTo>
                      <a:pt x="47" y="320"/>
                      <a:pt x="47" y="320"/>
                      <a:pt x="69" y="320"/>
                    </a:cubicBezTo>
                    <a:cubicBezTo>
                      <a:pt x="115" y="320"/>
                      <a:pt x="161" y="320"/>
                      <a:pt x="206" y="297"/>
                    </a:cubicBezTo>
                    <a:lnTo>
                      <a:pt x="343" y="297"/>
                    </a:lnTo>
                    <a:cubicBezTo>
                      <a:pt x="366" y="274"/>
                      <a:pt x="412" y="274"/>
                      <a:pt x="457" y="274"/>
                    </a:cubicBezTo>
                    <a:cubicBezTo>
                      <a:pt x="480" y="252"/>
                      <a:pt x="480" y="252"/>
                      <a:pt x="503" y="252"/>
                    </a:cubicBezTo>
                    <a:cubicBezTo>
                      <a:pt x="526" y="252"/>
                      <a:pt x="549" y="252"/>
                      <a:pt x="572" y="229"/>
                    </a:cubicBezTo>
                    <a:cubicBezTo>
                      <a:pt x="754" y="183"/>
                      <a:pt x="937" y="137"/>
                      <a:pt x="1119" y="92"/>
                    </a:cubicBezTo>
                    <a:cubicBezTo>
                      <a:pt x="1142" y="92"/>
                      <a:pt x="1165" y="92"/>
                      <a:pt x="1165" y="69"/>
                    </a:cubicBezTo>
                    <a:cubicBezTo>
                      <a:pt x="1165" y="69"/>
                      <a:pt x="1165" y="46"/>
                      <a:pt x="1165" y="46"/>
                    </a:cubicBezTo>
                    <a:cubicBezTo>
                      <a:pt x="1165" y="23"/>
                      <a:pt x="1165" y="23"/>
                      <a:pt x="1165" y="0"/>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7996;p34">
                <a:extLst>
                  <a:ext uri="{FF2B5EF4-FFF2-40B4-BE49-F238E27FC236}">
                    <a16:creationId xmlns:a16="http://schemas.microsoft.com/office/drawing/2014/main" id="{104CBC33-D613-1652-A0F3-7C60C74FD4CF}"/>
                  </a:ext>
                </a:extLst>
              </p:cNvPr>
              <p:cNvSpPr/>
              <p:nvPr/>
            </p:nvSpPr>
            <p:spPr>
              <a:xfrm>
                <a:off x="793487" y="2207007"/>
                <a:ext cx="17693" cy="12661"/>
              </a:xfrm>
              <a:custGeom>
                <a:avLst/>
                <a:gdLst/>
                <a:ahLst/>
                <a:cxnLst/>
                <a:rect l="l" t="t" r="r" b="b"/>
                <a:pathLst>
                  <a:path w="320" h="229" extrusionOk="0">
                    <a:moveTo>
                      <a:pt x="46" y="0"/>
                    </a:moveTo>
                    <a:cubicBezTo>
                      <a:pt x="23" y="0"/>
                      <a:pt x="23" y="0"/>
                      <a:pt x="0" y="23"/>
                    </a:cubicBezTo>
                    <a:cubicBezTo>
                      <a:pt x="0" y="46"/>
                      <a:pt x="0" y="69"/>
                      <a:pt x="23" y="92"/>
                    </a:cubicBezTo>
                    <a:cubicBezTo>
                      <a:pt x="46" y="115"/>
                      <a:pt x="92" y="137"/>
                      <a:pt x="137" y="160"/>
                    </a:cubicBezTo>
                    <a:cubicBezTo>
                      <a:pt x="160" y="183"/>
                      <a:pt x="206" y="206"/>
                      <a:pt x="252" y="229"/>
                    </a:cubicBezTo>
                    <a:cubicBezTo>
                      <a:pt x="274" y="229"/>
                      <a:pt x="297" y="229"/>
                      <a:pt x="297" y="206"/>
                    </a:cubicBezTo>
                    <a:cubicBezTo>
                      <a:pt x="320" y="183"/>
                      <a:pt x="297" y="137"/>
                      <a:pt x="274" y="137"/>
                    </a:cubicBezTo>
                    <a:cubicBezTo>
                      <a:pt x="229" y="115"/>
                      <a:pt x="183" y="92"/>
                      <a:pt x="137" y="69"/>
                    </a:cubicBezTo>
                    <a:cubicBezTo>
                      <a:pt x="115" y="46"/>
                      <a:pt x="92" y="23"/>
                      <a:pt x="69" y="23"/>
                    </a:cubicBezTo>
                    <a:cubicBezTo>
                      <a:pt x="69" y="0"/>
                      <a:pt x="69" y="0"/>
                      <a:pt x="46"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7997;p34">
                <a:extLst>
                  <a:ext uri="{FF2B5EF4-FFF2-40B4-BE49-F238E27FC236}">
                    <a16:creationId xmlns:a16="http://schemas.microsoft.com/office/drawing/2014/main" id="{A432E5A7-9FDC-D03E-6197-5C13EB59B5B1}"/>
                  </a:ext>
                </a:extLst>
              </p:cNvPr>
              <p:cNvSpPr/>
              <p:nvPr/>
            </p:nvSpPr>
            <p:spPr>
              <a:xfrm>
                <a:off x="788456" y="2204464"/>
                <a:ext cx="22724" cy="16476"/>
              </a:xfrm>
              <a:custGeom>
                <a:avLst/>
                <a:gdLst/>
                <a:ahLst/>
                <a:cxnLst/>
                <a:rect l="l" t="t" r="r" b="b"/>
                <a:pathLst>
                  <a:path w="411" h="298" extrusionOk="0">
                    <a:moveTo>
                      <a:pt x="23" y="1"/>
                    </a:moveTo>
                    <a:cubicBezTo>
                      <a:pt x="0" y="24"/>
                      <a:pt x="0" y="24"/>
                      <a:pt x="0" y="46"/>
                    </a:cubicBezTo>
                    <a:cubicBezTo>
                      <a:pt x="0" y="46"/>
                      <a:pt x="0" y="69"/>
                      <a:pt x="0" y="69"/>
                    </a:cubicBezTo>
                    <a:cubicBezTo>
                      <a:pt x="0" y="92"/>
                      <a:pt x="23" y="92"/>
                      <a:pt x="23" y="115"/>
                    </a:cubicBezTo>
                    <a:cubicBezTo>
                      <a:pt x="46" y="138"/>
                      <a:pt x="69" y="161"/>
                      <a:pt x="91" y="161"/>
                    </a:cubicBezTo>
                    <a:cubicBezTo>
                      <a:pt x="137" y="183"/>
                      <a:pt x="160" y="206"/>
                      <a:pt x="206" y="229"/>
                    </a:cubicBezTo>
                    <a:cubicBezTo>
                      <a:pt x="228" y="229"/>
                      <a:pt x="251" y="252"/>
                      <a:pt x="274" y="252"/>
                    </a:cubicBezTo>
                    <a:cubicBezTo>
                      <a:pt x="274" y="275"/>
                      <a:pt x="297" y="275"/>
                      <a:pt x="297" y="275"/>
                    </a:cubicBezTo>
                    <a:cubicBezTo>
                      <a:pt x="320" y="298"/>
                      <a:pt x="343" y="298"/>
                      <a:pt x="365" y="298"/>
                    </a:cubicBezTo>
                    <a:cubicBezTo>
                      <a:pt x="388" y="298"/>
                      <a:pt x="411" y="252"/>
                      <a:pt x="411" y="229"/>
                    </a:cubicBezTo>
                    <a:cubicBezTo>
                      <a:pt x="411" y="229"/>
                      <a:pt x="388" y="206"/>
                      <a:pt x="388" y="206"/>
                    </a:cubicBezTo>
                    <a:cubicBezTo>
                      <a:pt x="365" y="183"/>
                      <a:pt x="365" y="183"/>
                      <a:pt x="343" y="183"/>
                    </a:cubicBezTo>
                    <a:cubicBezTo>
                      <a:pt x="320" y="183"/>
                      <a:pt x="297" y="161"/>
                      <a:pt x="274" y="161"/>
                    </a:cubicBezTo>
                    <a:cubicBezTo>
                      <a:pt x="228" y="138"/>
                      <a:pt x="206" y="115"/>
                      <a:pt x="183" y="92"/>
                    </a:cubicBezTo>
                    <a:cubicBezTo>
                      <a:pt x="160" y="92"/>
                      <a:pt x="137" y="69"/>
                      <a:pt x="114" y="69"/>
                    </a:cubicBezTo>
                    <a:cubicBezTo>
                      <a:pt x="114" y="46"/>
                      <a:pt x="91" y="46"/>
                      <a:pt x="91" y="24"/>
                    </a:cubicBezTo>
                    <a:lnTo>
                      <a:pt x="69" y="24"/>
                    </a:lnTo>
                    <a:cubicBezTo>
                      <a:pt x="69" y="1"/>
                      <a:pt x="69" y="1"/>
                      <a:pt x="46"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7998;p34">
                <a:extLst>
                  <a:ext uri="{FF2B5EF4-FFF2-40B4-BE49-F238E27FC236}">
                    <a16:creationId xmlns:a16="http://schemas.microsoft.com/office/drawing/2014/main" id="{012D3AE4-1545-D1B8-32B2-BF0CD7E08263}"/>
                  </a:ext>
                </a:extLst>
              </p:cNvPr>
              <p:cNvSpPr/>
              <p:nvPr/>
            </p:nvSpPr>
            <p:spPr>
              <a:xfrm>
                <a:off x="767003" y="2207007"/>
                <a:ext cx="34114" cy="17693"/>
              </a:xfrm>
              <a:custGeom>
                <a:avLst/>
                <a:gdLst/>
                <a:ahLst/>
                <a:cxnLst/>
                <a:rect l="l" t="t" r="r" b="b"/>
                <a:pathLst>
                  <a:path w="617" h="320" extrusionOk="0">
                    <a:moveTo>
                      <a:pt x="69" y="0"/>
                    </a:moveTo>
                    <a:cubicBezTo>
                      <a:pt x="46" y="0"/>
                      <a:pt x="23" y="23"/>
                      <a:pt x="23" y="23"/>
                    </a:cubicBezTo>
                    <a:cubicBezTo>
                      <a:pt x="23" y="46"/>
                      <a:pt x="0" y="46"/>
                      <a:pt x="23" y="69"/>
                    </a:cubicBezTo>
                    <a:cubicBezTo>
                      <a:pt x="23" y="69"/>
                      <a:pt x="23" y="92"/>
                      <a:pt x="23" y="92"/>
                    </a:cubicBezTo>
                    <a:cubicBezTo>
                      <a:pt x="46" y="115"/>
                      <a:pt x="69" y="137"/>
                      <a:pt x="91" y="160"/>
                    </a:cubicBezTo>
                    <a:cubicBezTo>
                      <a:pt x="137" y="183"/>
                      <a:pt x="160" y="206"/>
                      <a:pt x="206" y="229"/>
                    </a:cubicBezTo>
                    <a:cubicBezTo>
                      <a:pt x="251" y="252"/>
                      <a:pt x="297" y="274"/>
                      <a:pt x="343" y="274"/>
                    </a:cubicBezTo>
                    <a:cubicBezTo>
                      <a:pt x="365" y="297"/>
                      <a:pt x="411" y="297"/>
                      <a:pt x="434" y="320"/>
                    </a:cubicBezTo>
                    <a:lnTo>
                      <a:pt x="571" y="320"/>
                    </a:lnTo>
                    <a:cubicBezTo>
                      <a:pt x="571" y="320"/>
                      <a:pt x="594" y="320"/>
                      <a:pt x="594" y="297"/>
                    </a:cubicBezTo>
                    <a:cubicBezTo>
                      <a:pt x="616" y="297"/>
                      <a:pt x="616" y="274"/>
                      <a:pt x="616" y="252"/>
                    </a:cubicBezTo>
                    <a:cubicBezTo>
                      <a:pt x="616" y="229"/>
                      <a:pt x="594" y="206"/>
                      <a:pt x="548" y="206"/>
                    </a:cubicBezTo>
                    <a:lnTo>
                      <a:pt x="434" y="206"/>
                    </a:lnTo>
                    <a:cubicBezTo>
                      <a:pt x="411" y="206"/>
                      <a:pt x="388" y="206"/>
                      <a:pt x="388" y="183"/>
                    </a:cubicBezTo>
                    <a:lnTo>
                      <a:pt x="343" y="183"/>
                    </a:lnTo>
                    <a:cubicBezTo>
                      <a:pt x="320" y="160"/>
                      <a:pt x="297" y="160"/>
                      <a:pt x="297" y="160"/>
                    </a:cubicBezTo>
                    <a:cubicBezTo>
                      <a:pt x="251" y="137"/>
                      <a:pt x="206" y="115"/>
                      <a:pt x="183" y="92"/>
                    </a:cubicBezTo>
                    <a:cubicBezTo>
                      <a:pt x="160" y="92"/>
                      <a:pt x="160" y="69"/>
                      <a:pt x="137" y="69"/>
                    </a:cubicBezTo>
                    <a:cubicBezTo>
                      <a:pt x="114" y="46"/>
                      <a:pt x="114" y="46"/>
                      <a:pt x="91" y="23"/>
                    </a:cubicBezTo>
                    <a:cubicBezTo>
                      <a:pt x="91" y="23"/>
                      <a:pt x="69" y="0"/>
                      <a:pt x="69"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7999;p34">
                <a:extLst>
                  <a:ext uri="{FF2B5EF4-FFF2-40B4-BE49-F238E27FC236}">
                    <a16:creationId xmlns:a16="http://schemas.microsoft.com/office/drawing/2014/main" id="{EFC825DE-8110-731A-F5F8-3B68C29F01DC}"/>
                  </a:ext>
                </a:extLst>
              </p:cNvPr>
              <p:cNvSpPr/>
              <p:nvPr/>
            </p:nvSpPr>
            <p:spPr>
              <a:xfrm>
                <a:off x="787184" y="2155255"/>
                <a:ext cx="39145" cy="70716"/>
              </a:xfrm>
              <a:custGeom>
                <a:avLst/>
                <a:gdLst/>
                <a:ahLst/>
                <a:cxnLst/>
                <a:rect l="l" t="t" r="r" b="b"/>
                <a:pathLst>
                  <a:path w="708" h="1279" extrusionOk="0">
                    <a:moveTo>
                      <a:pt x="114" y="1"/>
                    </a:moveTo>
                    <a:cubicBezTo>
                      <a:pt x="92" y="1"/>
                      <a:pt x="69" y="23"/>
                      <a:pt x="46" y="46"/>
                    </a:cubicBezTo>
                    <a:cubicBezTo>
                      <a:pt x="46" y="92"/>
                      <a:pt x="23" y="138"/>
                      <a:pt x="23" y="160"/>
                    </a:cubicBezTo>
                    <a:cubicBezTo>
                      <a:pt x="23" y="206"/>
                      <a:pt x="0" y="252"/>
                      <a:pt x="0" y="274"/>
                    </a:cubicBezTo>
                    <a:cubicBezTo>
                      <a:pt x="0" y="320"/>
                      <a:pt x="0" y="366"/>
                      <a:pt x="0" y="411"/>
                    </a:cubicBezTo>
                    <a:cubicBezTo>
                      <a:pt x="0" y="457"/>
                      <a:pt x="23" y="480"/>
                      <a:pt x="23" y="503"/>
                    </a:cubicBezTo>
                    <a:cubicBezTo>
                      <a:pt x="23" y="526"/>
                      <a:pt x="23" y="571"/>
                      <a:pt x="46" y="617"/>
                    </a:cubicBezTo>
                    <a:cubicBezTo>
                      <a:pt x="46" y="663"/>
                      <a:pt x="69" y="708"/>
                      <a:pt x="92" y="777"/>
                    </a:cubicBezTo>
                    <a:cubicBezTo>
                      <a:pt x="114" y="822"/>
                      <a:pt x="137" y="868"/>
                      <a:pt x="183" y="914"/>
                    </a:cubicBezTo>
                    <a:cubicBezTo>
                      <a:pt x="206" y="959"/>
                      <a:pt x="229" y="1005"/>
                      <a:pt x="274" y="1051"/>
                    </a:cubicBezTo>
                    <a:cubicBezTo>
                      <a:pt x="297" y="1096"/>
                      <a:pt x="343" y="1119"/>
                      <a:pt x="388" y="1165"/>
                    </a:cubicBezTo>
                    <a:cubicBezTo>
                      <a:pt x="411" y="1188"/>
                      <a:pt x="434" y="1210"/>
                      <a:pt x="457" y="1233"/>
                    </a:cubicBezTo>
                    <a:cubicBezTo>
                      <a:pt x="480" y="1233"/>
                      <a:pt x="503" y="1256"/>
                      <a:pt x="525" y="1256"/>
                    </a:cubicBezTo>
                    <a:cubicBezTo>
                      <a:pt x="548" y="1279"/>
                      <a:pt x="571" y="1279"/>
                      <a:pt x="617" y="1279"/>
                    </a:cubicBezTo>
                    <a:cubicBezTo>
                      <a:pt x="662" y="1279"/>
                      <a:pt x="685" y="1233"/>
                      <a:pt x="708" y="1188"/>
                    </a:cubicBezTo>
                    <a:cubicBezTo>
                      <a:pt x="708" y="1165"/>
                      <a:pt x="708" y="1165"/>
                      <a:pt x="708" y="1142"/>
                    </a:cubicBezTo>
                    <a:cubicBezTo>
                      <a:pt x="685" y="1119"/>
                      <a:pt x="662" y="1096"/>
                      <a:pt x="639" y="1073"/>
                    </a:cubicBezTo>
                    <a:cubicBezTo>
                      <a:pt x="617" y="1073"/>
                      <a:pt x="617" y="1051"/>
                      <a:pt x="594" y="1051"/>
                    </a:cubicBezTo>
                    <a:cubicBezTo>
                      <a:pt x="548" y="1028"/>
                      <a:pt x="503" y="982"/>
                      <a:pt x="457" y="936"/>
                    </a:cubicBezTo>
                    <a:cubicBezTo>
                      <a:pt x="411" y="891"/>
                      <a:pt x="388" y="845"/>
                      <a:pt x="343" y="777"/>
                    </a:cubicBezTo>
                    <a:cubicBezTo>
                      <a:pt x="320" y="731"/>
                      <a:pt x="274" y="685"/>
                      <a:pt x="251" y="640"/>
                    </a:cubicBezTo>
                    <a:cubicBezTo>
                      <a:pt x="206" y="548"/>
                      <a:pt x="183" y="480"/>
                      <a:pt x="160" y="389"/>
                    </a:cubicBezTo>
                    <a:cubicBezTo>
                      <a:pt x="160" y="320"/>
                      <a:pt x="137" y="252"/>
                      <a:pt x="160" y="183"/>
                    </a:cubicBezTo>
                    <a:cubicBezTo>
                      <a:pt x="160" y="138"/>
                      <a:pt x="160" y="115"/>
                      <a:pt x="183" y="69"/>
                    </a:cubicBezTo>
                    <a:cubicBezTo>
                      <a:pt x="183" y="46"/>
                      <a:pt x="160" y="23"/>
                      <a:pt x="137"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8000;p34">
                <a:extLst>
                  <a:ext uri="{FF2B5EF4-FFF2-40B4-BE49-F238E27FC236}">
                    <a16:creationId xmlns:a16="http://schemas.microsoft.com/office/drawing/2014/main" id="{DB8C042B-5476-7538-684C-CC8722B7A4CA}"/>
                  </a:ext>
                </a:extLst>
              </p:cNvPr>
              <p:cNvSpPr/>
              <p:nvPr/>
            </p:nvSpPr>
            <p:spPr>
              <a:xfrm>
                <a:off x="392188" y="838951"/>
                <a:ext cx="141377" cy="116164"/>
              </a:xfrm>
              <a:custGeom>
                <a:avLst/>
                <a:gdLst/>
                <a:ahLst/>
                <a:cxnLst/>
                <a:rect l="l" t="t" r="r" b="b"/>
                <a:pathLst>
                  <a:path w="2557" h="2101" extrusionOk="0">
                    <a:moveTo>
                      <a:pt x="137" y="1"/>
                    </a:moveTo>
                    <a:cubicBezTo>
                      <a:pt x="91" y="1"/>
                      <a:pt x="46" y="24"/>
                      <a:pt x="46" y="69"/>
                    </a:cubicBezTo>
                    <a:cubicBezTo>
                      <a:pt x="0" y="138"/>
                      <a:pt x="23" y="206"/>
                      <a:pt x="91" y="229"/>
                    </a:cubicBezTo>
                    <a:cubicBezTo>
                      <a:pt x="160" y="275"/>
                      <a:pt x="251" y="298"/>
                      <a:pt x="342" y="343"/>
                    </a:cubicBezTo>
                    <a:cubicBezTo>
                      <a:pt x="411" y="389"/>
                      <a:pt x="502" y="435"/>
                      <a:pt x="571" y="480"/>
                    </a:cubicBezTo>
                    <a:cubicBezTo>
                      <a:pt x="662" y="549"/>
                      <a:pt x="753" y="617"/>
                      <a:pt x="845" y="686"/>
                    </a:cubicBezTo>
                    <a:cubicBezTo>
                      <a:pt x="936" y="754"/>
                      <a:pt x="1004" y="823"/>
                      <a:pt x="1073" y="891"/>
                    </a:cubicBezTo>
                    <a:cubicBezTo>
                      <a:pt x="1255" y="1051"/>
                      <a:pt x="1438" y="1211"/>
                      <a:pt x="1598" y="1370"/>
                    </a:cubicBezTo>
                    <a:cubicBezTo>
                      <a:pt x="1689" y="1507"/>
                      <a:pt x="1780" y="1621"/>
                      <a:pt x="1872" y="1736"/>
                    </a:cubicBezTo>
                    <a:cubicBezTo>
                      <a:pt x="1917" y="1804"/>
                      <a:pt x="1963" y="1850"/>
                      <a:pt x="2009" y="1918"/>
                    </a:cubicBezTo>
                    <a:cubicBezTo>
                      <a:pt x="2031" y="1941"/>
                      <a:pt x="2054" y="1964"/>
                      <a:pt x="2077" y="1987"/>
                    </a:cubicBezTo>
                    <a:cubicBezTo>
                      <a:pt x="2100" y="2032"/>
                      <a:pt x="2146" y="2101"/>
                      <a:pt x="2214" y="2101"/>
                    </a:cubicBezTo>
                    <a:lnTo>
                      <a:pt x="2283" y="2101"/>
                    </a:lnTo>
                    <a:cubicBezTo>
                      <a:pt x="2328" y="2078"/>
                      <a:pt x="2351" y="2055"/>
                      <a:pt x="2374" y="2032"/>
                    </a:cubicBezTo>
                    <a:cubicBezTo>
                      <a:pt x="2374" y="2009"/>
                      <a:pt x="2397" y="1987"/>
                      <a:pt x="2397" y="1964"/>
                    </a:cubicBezTo>
                    <a:cubicBezTo>
                      <a:pt x="2442" y="1941"/>
                      <a:pt x="2488" y="1918"/>
                      <a:pt x="2511" y="1873"/>
                    </a:cubicBezTo>
                    <a:cubicBezTo>
                      <a:pt x="2556" y="1804"/>
                      <a:pt x="2534" y="1736"/>
                      <a:pt x="2511" y="1667"/>
                    </a:cubicBezTo>
                    <a:cubicBezTo>
                      <a:pt x="2511" y="1644"/>
                      <a:pt x="2488" y="1621"/>
                      <a:pt x="2488" y="1599"/>
                    </a:cubicBezTo>
                    <a:cubicBezTo>
                      <a:pt x="2511" y="1576"/>
                      <a:pt x="2556" y="1530"/>
                      <a:pt x="2534" y="1484"/>
                    </a:cubicBezTo>
                    <a:cubicBezTo>
                      <a:pt x="2534" y="1462"/>
                      <a:pt x="2534" y="1439"/>
                      <a:pt x="2511" y="1416"/>
                    </a:cubicBezTo>
                    <a:cubicBezTo>
                      <a:pt x="2511" y="1416"/>
                      <a:pt x="2511" y="1393"/>
                      <a:pt x="2488" y="1370"/>
                    </a:cubicBezTo>
                    <a:cubicBezTo>
                      <a:pt x="2488" y="1348"/>
                      <a:pt x="2465" y="1325"/>
                      <a:pt x="2442" y="1302"/>
                    </a:cubicBezTo>
                    <a:cubicBezTo>
                      <a:pt x="2420" y="1279"/>
                      <a:pt x="2397" y="1256"/>
                      <a:pt x="2351" y="1211"/>
                    </a:cubicBezTo>
                    <a:cubicBezTo>
                      <a:pt x="2283" y="1142"/>
                      <a:pt x="2214" y="1096"/>
                      <a:pt x="2123" y="1028"/>
                    </a:cubicBezTo>
                    <a:cubicBezTo>
                      <a:pt x="2054" y="960"/>
                      <a:pt x="1986" y="891"/>
                      <a:pt x="1895" y="823"/>
                    </a:cubicBezTo>
                    <a:cubicBezTo>
                      <a:pt x="1872" y="823"/>
                      <a:pt x="1872" y="800"/>
                      <a:pt x="1849" y="777"/>
                    </a:cubicBezTo>
                    <a:cubicBezTo>
                      <a:pt x="1803" y="754"/>
                      <a:pt x="1780" y="731"/>
                      <a:pt x="1735" y="708"/>
                    </a:cubicBezTo>
                    <a:cubicBezTo>
                      <a:pt x="1712" y="686"/>
                      <a:pt x="1689" y="663"/>
                      <a:pt x="1666" y="640"/>
                    </a:cubicBezTo>
                    <a:cubicBezTo>
                      <a:pt x="1651" y="640"/>
                      <a:pt x="1626" y="630"/>
                      <a:pt x="1604" y="630"/>
                    </a:cubicBezTo>
                    <a:cubicBezTo>
                      <a:pt x="1593" y="630"/>
                      <a:pt x="1583" y="632"/>
                      <a:pt x="1575" y="640"/>
                    </a:cubicBezTo>
                    <a:cubicBezTo>
                      <a:pt x="1484" y="549"/>
                      <a:pt x="1392" y="480"/>
                      <a:pt x="1278" y="412"/>
                    </a:cubicBezTo>
                    <a:cubicBezTo>
                      <a:pt x="1210" y="343"/>
                      <a:pt x="1118" y="298"/>
                      <a:pt x="1027" y="252"/>
                    </a:cubicBezTo>
                    <a:cubicBezTo>
                      <a:pt x="936" y="183"/>
                      <a:pt x="845" y="138"/>
                      <a:pt x="753" y="69"/>
                    </a:cubicBezTo>
                    <a:cubicBezTo>
                      <a:pt x="730" y="69"/>
                      <a:pt x="685" y="46"/>
                      <a:pt x="639" y="24"/>
                    </a:cubicBezTo>
                    <a:cubicBezTo>
                      <a:pt x="616" y="24"/>
                      <a:pt x="571" y="24"/>
                      <a:pt x="548" y="46"/>
                    </a:cubicBezTo>
                    <a:cubicBezTo>
                      <a:pt x="525" y="69"/>
                      <a:pt x="502" y="115"/>
                      <a:pt x="502" y="161"/>
                    </a:cubicBezTo>
                    <a:cubicBezTo>
                      <a:pt x="457" y="138"/>
                      <a:pt x="434" y="138"/>
                      <a:pt x="411" y="115"/>
                    </a:cubicBezTo>
                    <a:cubicBezTo>
                      <a:pt x="320" y="92"/>
                      <a:pt x="251" y="69"/>
                      <a:pt x="183" y="24"/>
                    </a:cubicBezTo>
                    <a:cubicBezTo>
                      <a:pt x="183" y="24"/>
                      <a:pt x="160" y="1"/>
                      <a:pt x="137" y="1"/>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8001;p34">
                <a:extLst>
                  <a:ext uri="{FF2B5EF4-FFF2-40B4-BE49-F238E27FC236}">
                    <a16:creationId xmlns:a16="http://schemas.microsoft.com/office/drawing/2014/main" id="{1B6F64C0-47BC-A74F-AF09-234520BD2199}"/>
                  </a:ext>
                </a:extLst>
              </p:cNvPr>
              <p:cNvSpPr/>
              <p:nvPr/>
            </p:nvSpPr>
            <p:spPr>
              <a:xfrm>
                <a:off x="407282" y="873065"/>
                <a:ext cx="68228" cy="72098"/>
              </a:xfrm>
              <a:custGeom>
                <a:avLst/>
                <a:gdLst/>
                <a:ahLst/>
                <a:cxnLst/>
                <a:rect l="l" t="t" r="r" b="b"/>
                <a:pathLst>
                  <a:path w="1234" h="1304" extrusionOk="0">
                    <a:moveTo>
                      <a:pt x="943" y="800"/>
                    </a:moveTo>
                    <a:cubicBezTo>
                      <a:pt x="948" y="807"/>
                      <a:pt x="954" y="814"/>
                      <a:pt x="960" y="822"/>
                    </a:cubicBezTo>
                    <a:cubicBezTo>
                      <a:pt x="960" y="822"/>
                      <a:pt x="960" y="803"/>
                      <a:pt x="943" y="800"/>
                    </a:cubicBezTo>
                    <a:close/>
                    <a:moveTo>
                      <a:pt x="69" y="0"/>
                    </a:moveTo>
                    <a:cubicBezTo>
                      <a:pt x="47" y="0"/>
                      <a:pt x="24" y="0"/>
                      <a:pt x="24" y="23"/>
                    </a:cubicBezTo>
                    <a:cubicBezTo>
                      <a:pt x="1" y="69"/>
                      <a:pt x="1" y="114"/>
                      <a:pt x="24" y="137"/>
                    </a:cubicBezTo>
                    <a:cubicBezTo>
                      <a:pt x="92" y="183"/>
                      <a:pt x="138" y="228"/>
                      <a:pt x="206" y="297"/>
                    </a:cubicBezTo>
                    <a:cubicBezTo>
                      <a:pt x="252" y="320"/>
                      <a:pt x="298" y="388"/>
                      <a:pt x="343" y="434"/>
                    </a:cubicBezTo>
                    <a:cubicBezTo>
                      <a:pt x="435" y="525"/>
                      <a:pt x="526" y="616"/>
                      <a:pt x="617" y="708"/>
                    </a:cubicBezTo>
                    <a:cubicBezTo>
                      <a:pt x="617" y="708"/>
                      <a:pt x="617" y="731"/>
                      <a:pt x="617" y="731"/>
                    </a:cubicBezTo>
                    <a:cubicBezTo>
                      <a:pt x="709" y="822"/>
                      <a:pt x="777" y="890"/>
                      <a:pt x="845" y="1004"/>
                    </a:cubicBezTo>
                    <a:cubicBezTo>
                      <a:pt x="868" y="1027"/>
                      <a:pt x="914" y="1073"/>
                      <a:pt x="937" y="1119"/>
                    </a:cubicBezTo>
                    <a:cubicBezTo>
                      <a:pt x="982" y="1187"/>
                      <a:pt x="1005" y="1233"/>
                      <a:pt x="1051" y="1278"/>
                    </a:cubicBezTo>
                    <a:cubicBezTo>
                      <a:pt x="1068" y="1296"/>
                      <a:pt x="1089" y="1303"/>
                      <a:pt x="1111" y="1303"/>
                    </a:cubicBezTo>
                    <a:cubicBezTo>
                      <a:pt x="1146" y="1303"/>
                      <a:pt x="1182" y="1284"/>
                      <a:pt x="1211" y="1256"/>
                    </a:cubicBezTo>
                    <a:cubicBezTo>
                      <a:pt x="1233" y="1233"/>
                      <a:pt x="1233" y="1210"/>
                      <a:pt x="1233" y="1187"/>
                    </a:cubicBezTo>
                    <a:cubicBezTo>
                      <a:pt x="1233" y="1164"/>
                      <a:pt x="1233" y="1141"/>
                      <a:pt x="1211" y="1119"/>
                    </a:cubicBezTo>
                    <a:cubicBezTo>
                      <a:pt x="1165" y="1073"/>
                      <a:pt x="1119" y="1027"/>
                      <a:pt x="1097" y="959"/>
                    </a:cubicBezTo>
                    <a:cubicBezTo>
                      <a:pt x="1028" y="913"/>
                      <a:pt x="982" y="845"/>
                      <a:pt x="937" y="799"/>
                    </a:cubicBezTo>
                    <a:cubicBezTo>
                      <a:pt x="939" y="799"/>
                      <a:pt x="941" y="799"/>
                      <a:pt x="943" y="800"/>
                    </a:cubicBezTo>
                    <a:lnTo>
                      <a:pt x="943" y="800"/>
                    </a:lnTo>
                    <a:cubicBezTo>
                      <a:pt x="880" y="719"/>
                      <a:pt x="817" y="656"/>
                      <a:pt x="754" y="594"/>
                    </a:cubicBezTo>
                    <a:cubicBezTo>
                      <a:pt x="686" y="525"/>
                      <a:pt x="617" y="457"/>
                      <a:pt x="549" y="411"/>
                    </a:cubicBezTo>
                    <a:cubicBezTo>
                      <a:pt x="480" y="343"/>
                      <a:pt x="412" y="274"/>
                      <a:pt x="343" y="206"/>
                    </a:cubicBezTo>
                    <a:cubicBezTo>
                      <a:pt x="275" y="160"/>
                      <a:pt x="206" y="91"/>
                      <a:pt x="115" y="23"/>
                    </a:cubicBezTo>
                    <a:cubicBezTo>
                      <a:pt x="115" y="0"/>
                      <a:pt x="92" y="0"/>
                      <a:pt x="69"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8002;p34">
                <a:extLst>
                  <a:ext uri="{FF2B5EF4-FFF2-40B4-BE49-F238E27FC236}">
                    <a16:creationId xmlns:a16="http://schemas.microsoft.com/office/drawing/2014/main" id="{841AE03E-7566-0F2A-EA92-06E9DFE143A3}"/>
                  </a:ext>
                </a:extLst>
              </p:cNvPr>
              <p:cNvSpPr/>
              <p:nvPr/>
            </p:nvSpPr>
            <p:spPr>
              <a:xfrm>
                <a:off x="817483" y="2200704"/>
                <a:ext cx="494735" cy="269318"/>
              </a:xfrm>
              <a:custGeom>
                <a:avLst/>
                <a:gdLst/>
                <a:ahLst/>
                <a:cxnLst/>
                <a:rect l="l" t="t" r="r" b="b"/>
                <a:pathLst>
                  <a:path w="8948" h="4871" extrusionOk="0">
                    <a:moveTo>
                      <a:pt x="8605" y="0"/>
                    </a:moveTo>
                    <a:cubicBezTo>
                      <a:pt x="8628" y="46"/>
                      <a:pt x="8651" y="92"/>
                      <a:pt x="8651" y="137"/>
                    </a:cubicBezTo>
                    <a:cubicBezTo>
                      <a:pt x="8674" y="183"/>
                      <a:pt x="8674" y="206"/>
                      <a:pt x="8674" y="229"/>
                    </a:cubicBezTo>
                    <a:lnTo>
                      <a:pt x="8697" y="274"/>
                    </a:lnTo>
                    <a:cubicBezTo>
                      <a:pt x="8697" y="297"/>
                      <a:pt x="8697" y="320"/>
                      <a:pt x="8697" y="343"/>
                    </a:cubicBezTo>
                    <a:cubicBezTo>
                      <a:pt x="8697" y="343"/>
                      <a:pt x="8697" y="343"/>
                      <a:pt x="8697" y="366"/>
                    </a:cubicBezTo>
                    <a:cubicBezTo>
                      <a:pt x="8719" y="411"/>
                      <a:pt x="8719" y="434"/>
                      <a:pt x="8742" y="480"/>
                    </a:cubicBezTo>
                    <a:cubicBezTo>
                      <a:pt x="8742" y="502"/>
                      <a:pt x="8742" y="502"/>
                      <a:pt x="8742" y="502"/>
                    </a:cubicBezTo>
                    <a:cubicBezTo>
                      <a:pt x="8742" y="548"/>
                      <a:pt x="8742" y="594"/>
                      <a:pt x="8742" y="639"/>
                    </a:cubicBezTo>
                    <a:cubicBezTo>
                      <a:pt x="8742" y="662"/>
                      <a:pt x="8742" y="685"/>
                      <a:pt x="8742" y="708"/>
                    </a:cubicBezTo>
                    <a:cubicBezTo>
                      <a:pt x="8742" y="708"/>
                      <a:pt x="8742" y="731"/>
                      <a:pt x="8742" y="731"/>
                    </a:cubicBezTo>
                    <a:cubicBezTo>
                      <a:pt x="8742" y="754"/>
                      <a:pt x="8719" y="754"/>
                      <a:pt x="8719" y="776"/>
                    </a:cubicBezTo>
                    <a:cubicBezTo>
                      <a:pt x="8719" y="799"/>
                      <a:pt x="8719" y="822"/>
                      <a:pt x="8719" y="845"/>
                    </a:cubicBezTo>
                    <a:cubicBezTo>
                      <a:pt x="8719" y="845"/>
                      <a:pt x="8697" y="868"/>
                      <a:pt x="8697" y="868"/>
                    </a:cubicBezTo>
                    <a:cubicBezTo>
                      <a:pt x="8674" y="959"/>
                      <a:pt x="8628" y="1050"/>
                      <a:pt x="8582" y="1142"/>
                    </a:cubicBezTo>
                    <a:cubicBezTo>
                      <a:pt x="8468" y="1370"/>
                      <a:pt x="8309" y="1575"/>
                      <a:pt x="8149" y="1758"/>
                    </a:cubicBezTo>
                    <a:cubicBezTo>
                      <a:pt x="7692" y="2237"/>
                      <a:pt x="7144" y="2625"/>
                      <a:pt x="6597" y="2990"/>
                    </a:cubicBezTo>
                    <a:cubicBezTo>
                      <a:pt x="6140" y="3264"/>
                      <a:pt x="5684" y="3515"/>
                      <a:pt x="5204" y="3744"/>
                    </a:cubicBezTo>
                    <a:cubicBezTo>
                      <a:pt x="4702" y="3972"/>
                      <a:pt x="4177" y="4155"/>
                      <a:pt x="3652" y="4314"/>
                    </a:cubicBezTo>
                    <a:cubicBezTo>
                      <a:pt x="3013" y="4520"/>
                      <a:pt x="2351" y="4657"/>
                      <a:pt x="1689" y="4679"/>
                    </a:cubicBezTo>
                    <a:cubicBezTo>
                      <a:pt x="1415" y="4679"/>
                      <a:pt x="1141" y="4679"/>
                      <a:pt x="868" y="4611"/>
                    </a:cubicBezTo>
                    <a:lnTo>
                      <a:pt x="890" y="4611"/>
                    </a:lnTo>
                    <a:cubicBezTo>
                      <a:pt x="776" y="4588"/>
                      <a:pt x="662" y="4543"/>
                      <a:pt x="548" y="4497"/>
                    </a:cubicBezTo>
                    <a:cubicBezTo>
                      <a:pt x="502" y="4451"/>
                      <a:pt x="434" y="4428"/>
                      <a:pt x="388" y="4383"/>
                    </a:cubicBezTo>
                    <a:cubicBezTo>
                      <a:pt x="388" y="4360"/>
                      <a:pt x="388" y="4360"/>
                      <a:pt x="388" y="4360"/>
                    </a:cubicBezTo>
                    <a:cubicBezTo>
                      <a:pt x="297" y="4314"/>
                      <a:pt x="228" y="4246"/>
                      <a:pt x="183" y="4155"/>
                    </a:cubicBezTo>
                    <a:cubicBezTo>
                      <a:pt x="137" y="4109"/>
                      <a:pt x="91" y="4063"/>
                      <a:pt x="69" y="4018"/>
                    </a:cubicBezTo>
                    <a:cubicBezTo>
                      <a:pt x="46" y="3995"/>
                      <a:pt x="23" y="3972"/>
                      <a:pt x="23" y="3949"/>
                    </a:cubicBezTo>
                    <a:cubicBezTo>
                      <a:pt x="23" y="3926"/>
                      <a:pt x="0" y="3926"/>
                      <a:pt x="0" y="3926"/>
                    </a:cubicBezTo>
                    <a:cubicBezTo>
                      <a:pt x="0" y="3972"/>
                      <a:pt x="0" y="4018"/>
                      <a:pt x="0" y="4063"/>
                    </a:cubicBezTo>
                    <a:cubicBezTo>
                      <a:pt x="23" y="4109"/>
                      <a:pt x="23" y="4155"/>
                      <a:pt x="46" y="4200"/>
                    </a:cubicBezTo>
                    <a:cubicBezTo>
                      <a:pt x="69" y="4269"/>
                      <a:pt x="91" y="4314"/>
                      <a:pt x="114" y="4337"/>
                    </a:cubicBezTo>
                    <a:cubicBezTo>
                      <a:pt x="160" y="4406"/>
                      <a:pt x="183" y="4451"/>
                      <a:pt x="251" y="4497"/>
                    </a:cubicBezTo>
                    <a:cubicBezTo>
                      <a:pt x="411" y="4657"/>
                      <a:pt x="639" y="4748"/>
                      <a:pt x="845" y="4794"/>
                    </a:cubicBezTo>
                    <a:cubicBezTo>
                      <a:pt x="1033" y="4845"/>
                      <a:pt x="1221" y="4871"/>
                      <a:pt x="1419" y="4871"/>
                    </a:cubicBezTo>
                    <a:cubicBezTo>
                      <a:pt x="1485" y="4871"/>
                      <a:pt x="1552" y="4868"/>
                      <a:pt x="1621" y="4862"/>
                    </a:cubicBezTo>
                    <a:cubicBezTo>
                      <a:pt x="1872" y="4862"/>
                      <a:pt x="2123" y="4839"/>
                      <a:pt x="2397" y="4816"/>
                    </a:cubicBezTo>
                    <a:cubicBezTo>
                      <a:pt x="2945" y="4725"/>
                      <a:pt x="3492" y="4588"/>
                      <a:pt x="4017" y="4406"/>
                    </a:cubicBezTo>
                    <a:cubicBezTo>
                      <a:pt x="4565" y="4223"/>
                      <a:pt x="5090" y="4018"/>
                      <a:pt x="5592" y="3766"/>
                    </a:cubicBezTo>
                    <a:cubicBezTo>
                      <a:pt x="6049" y="3538"/>
                      <a:pt x="6460" y="3310"/>
                      <a:pt x="6893" y="3036"/>
                    </a:cubicBezTo>
                    <a:cubicBezTo>
                      <a:pt x="7304" y="2762"/>
                      <a:pt x="7692" y="2465"/>
                      <a:pt x="8057" y="2123"/>
                    </a:cubicBezTo>
                    <a:cubicBezTo>
                      <a:pt x="8217" y="1963"/>
                      <a:pt x="8377" y="1781"/>
                      <a:pt x="8514" y="1598"/>
                    </a:cubicBezTo>
                    <a:cubicBezTo>
                      <a:pt x="8674" y="1415"/>
                      <a:pt x="8788" y="1210"/>
                      <a:pt x="8856" y="1005"/>
                    </a:cubicBezTo>
                    <a:cubicBezTo>
                      <a:pt x="8902" y="890"/>
                      <a:pt x="8925" y="776"/>
                      <a:pt x="8925" y="685"/>
                    </a:cubicBezTo>
                    <a:cubicBezTo>
                      <a:pt x="8948" y="617"/>
                      <a:pt x="8925" y="548"/>
                      <a:pt x="8925" y="502"/>
                    </a:cubicBezTo>
                    <a:cubicBezTo>
                      <a:pt x="8925" y="457"/>
                      <a:pt x="8902" y="388"/>
                      <a:pt x="8879" y="343"/>
                    </a:cubicBezTo>
                    <a:cubicBezTo>
                      <a:pt x="8856" y="251"/>
                      <a:pt x="8788" y="160"/>
                      <a:pt x="8719" y="69"/>
                    </a:cubicBezTo>
                    <a:cubicBezTo>
                      <a:pt x="8674" y="46"/>
                      <a:pt x="8651" y="23"/>
                      <a:pt x="8605"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8003;p34">
                <a:extLst>
                  <a:ext uri="{FF2B5EF4-FFF2-40B4-BE49-F238E27FC236}">
                    <a16:creationId xmlns:a16="http://schemas.microsoft.com/office/drawing/2014/main" id="{0AF1F2A1-C948-8497-C28C-8ADC4A44CC2B}"/>
                  </a:ext>
                </a:extLst>
              </p:cNvPr>
              <p:cNvSpPr/>
              <p:nvPr/>
            </p:nvSpPr>
            <p:spPr>
              <a:xfrm>
                <a:off x="1182181" y="2364752"/>
                <a:ext cx="1327" cy="1327"/>
              </a:xfrm>
              <a:custGeom>
                <a:avLst/>
                <a:gdLst/>
                <a:ahLst/>
                <a:cxnLst/>
                <a:rect l="l" t="t" r="r" b="b"/>
                <a:pathLst>
                  <a:path w="24" h="24" extrusionOk="0">
                    <a:moveTo>
                      <a:pt x="1" y="23"/>
                    </a:moveTo>
                    <a:cubicBezTo>
                      <a:pt x="1" y="23"/>
                      <a:pt x="1" y="1"/>
                      <a:pt x="23" y="1"/>
                    </a:cubicBezTo>
                    <a:cubicBezTo>
                      <a:pt x="1" y="1"/>
                      <a:pt x="1" y="23"/>
                      <a:pt x="1" y="23"/>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8004;p34">
                <a:extLst>
                  <a:ext uri="{FF2B5EF4-FFF2-40B4-BE49-F238E27FC236}">
                    <a16:creationId xmlns:a16="http://schemas.microsoft.com/office/drawing/2014/main" id="{E658A82D-743E-999A-1589-727851850EB7}"/>
                  </a:ext>
                </a:extLst>
              </p:cNvPr>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8005;p34">
                <a:extLst>
                  <a:ext uri="{FF2B5EF4-FFF2-40B4-BE49-F238E27FC236}">
                    <a16:creationId xmlns:a16="http://schemas.microsoft.com/office/drawing/2014/main" id="{7A022A96-B6BF-B159-4B33-765DD31C43EE}"/>
                  </a:ext>
                </a:extLst>
              </p:cNvPr>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8006;p34">
                <a:extLst>
                  <a:ext uri="{FF2B5EF4-FFF2-40B4-BE49-F238E27FC236}">
                    <a16:creationId xmlns:a16="http://schemas.microsoft.com/office/drawing/2014/main" id="{DA4774F5-BD1C-2F50-E296-CAB8C302445B}"/>
                  </a:ext>
                </a:extLst>
              </p:cNvPr>
              <p:cNvSpPr/>
              <p:nvPr/>
            </p:nvSpPr>
            <p:spPr>
              <a:xfrm>
                <a:off x="909598" y="2459409"/>
                <a:ext cx="55" cy="55"/>
              </a:xfrm>
              <a:custGeom>
                <a:avLst/>
                <a:gdLst/>
                <a:ahLst/>
                <a:cxnLst/>
                <a:rect l="l" t="t" r="r" b="b"/>
                <a:pathLst>
                  <a:path w="1" h="1" extrusionOk="0">
                    <a:moveTo>
                      <a:pt x="0" y="0"/>
                    </a:moveTo>
                    <a:lnTo>
                      <a:pt x="0" y="0"/>
                    </a:ln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8007;p34">
                <a:extLst>
                  <a:ext uri="{FF2B5EF4-FFF2-40B4-BE49-F238E27FC236}">
                    <a16:creationId xmlns:a16="http://schemas.microsoft.com/office/drawing/2014/main" id="{82309788-4D75-E768-190D-5E729D49BEE0}"/>
                  </a:ext>
                </a:extLst>
              </p:cNvPr>
              <p:cNvSpPr/>
              <p:nvPr/>
            </p:nvSpPr>
            <p:spPr>
              <a:xfrm>
                <a:off x="740463" y="2217126"/>
                <a:ext cx="113676" cy="242834"/>
              </a:xfrm>
              <a:custGeom>
                <a:avLst/>
                <a:gdLst/>
                <a:ahLst/>
                <a:cxnLst/>
                <a:rect l="l" t="t" r="r" b="b"/>
                <a:pathLst>
                  <a:path w="2056" h="4392" extrusionOk="0">
                    <a:moveTo>
                      <a:pt x="1" y="0"/>
                    </a:moveTo>
                    <a:cubicBezTo>
                      <a:pt x="161" y="776"/>
                      <a:pt x="320" y="1552"/>
                      <a:pt x="594" y="2328"/>
                    </a:cubicBezTo>
                    <a:cubicBezTo>
                      <a:pt x="731" y="2716"/>
                      <a:pt x="891" y="3104"/>
                      <a:pt x="1096" y="3492"/>
                    </a:cubicBezTo>
                    <a:cubicBezTo>
                      <a:pt x="1211" y="3652"/>
                      <a:pt x="1325" y="3835"/>
                      <a:pt x="1439" y="3994"/>
                    </a:cubicBezTo>
                    <a:cubicBezTo>
                      <a:pt x="1484" y="4086"/>
                      <a:pt x="1553" y="4154"/>
                      <a:pt x="1621" y="4223"/>
                    </a:cubicBezTo>
                    <a:cubicBezTo>
                      <a:pt x="1713" y="4291"/>
                      <a:pt x="1804" y="4337"/>
                      <a:pt x="1895" y="4382"/>
                    </a:cubicBezTo>
                    <a:cubicBezTo>
                      <a:pt x="1907" y="4388"/>
                      <a:pt x="1920" y="4391"/>
                      <a:pt x="1933" y="4391"/>
                    </a:cubicBezTo>
                    <a:cubicBezTo>
                      <a:pt x="1972" y="4391"/>
                      <a:pt x="2015" y="4365"/>
                      <a:pt x="2032" y="4314"/>
                    </a:cubicBezTo>
                    <a:cubicBezTo>
                      <a:pt x="2055" y="4268"/>
                      <a:pt x="2009" y="4223"/>
                      <a:pt x="1964" y="4200"/>
                    </a:cubicBezTo>
                    <a:cubicBezTo>
                      <a:pt x="1941" y="4177"/>
                      <a:pt x="1918" y="4177"/>
                      <a:pt x="1872" y="4154"/>
                    </a:cubicBezTo>
                    <a:cubicBezTo>
                      <a:pt x="1827" y="4131"/>
                      <a:pt x="1804" y="4109"/>
                      <a:pt x="1758" y="4063"/>
                    </a:cubicBezTo>
                    <a:cubicBezTo>
                      <a:pt x="1667" y="3994"/>
                      <a:pt x="1621" y="3903"/>
                      <a:pt x="1553" y="3835"/>
                    </a:cubicBezTo>
                    <a:cubicBezTo>
                      <a:pt x="1484" y="3743"/>
                      <a:pt x="1416" y="3652"/>
                      <a:pt x="1370" y="3538"/>
                    </a:cubicBezTo>
                    <a:cubicBezTo>
                      <a:pt x="1051" y="3036"/>
                      <a:pt x="823" y="2488"/>
                      <a:pt x="663" y="1917"/>
                    </a:cubicBezTo>
                    <a:cubicBezTo>
                      <a:pt x="480" y="1301"/>
                      <a:pt x="343" y="662"/>
                      <a:pt x="206" y="23"/>
                    </a:cubicBezTo>
                    <a:cubicBezTo>
                      <a:pt x="138" y="23"/>
                      <a:pt x="69" y="0"/>
                      <a:pt x="1"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8008;p34">
                <a:extLst>
                  <a:ext uri="{FF2B5EF4-FFF2-40B4-BE49-F238E27FC236}">
                    <a16:creationId xmlns:a16="http://schemas.microsoft.com/office/drawing/2014/main" id="{EF26FFFF-4F23-58CA-6ACD-FDC8A944C38C}"/>
                  </a:ext>
                </a:extLst>
              </p:cNvPr>
              <p:cNvSpPr/>
              <p:nvPr/>
            </p:nvSpPr>
            <p:spPr>
              <a:xfrm>
                <a:off x="1188484" y="2013932"/>
                <a:ext cx="123739" cy="242834"/>
              </a:xfrm>
              <a:custGeom>
                <a:avLst/>
                <a:gdLst/>
                <a:ahLst/>
                <a:cxnLst/>
                <a:rect l="l" t="t" r="r" b="b"/>
                <a:pathLst>
                  <a:path w="2238" h="4392" extrusionOk="0">
                    <a:moveTo>
                      <a:pt x="92" y="0"/>
                    </a:moveTo>
                    <a:cubicBezTo>
                      <a:pt x="92" y="23"/>
                      <a:pt x="69" y="46"/>
                      <a:pt x="46" y="69"/>
                    </a:cubicBezTo>
                    <a:cubicBezTo>
                      <a:pt x="24" y="114"/>
                      <a:pt x="24" y="137"/>
                      <a:pt x="1" y="183"/>
                    </a:cubicBezTo>
                    <a:cubicBezTo>
                      <a:pt x="389" y="708"/>
                      <a:pt x="777" y="1233"/>
                      <a:pt x="1142" y="1781"/>
                    </a:cubicBezTo>
                    <a:cubicBezTo>
                      <a:pt x="1462" y="2283"/>
                      <a:pt x="1736" y="2808"/>
                      <a:pt x="1895" y="3378"/>
                    </a:cubicBezTo>
                    <a:cubicBezTo>
                      <a:pt x="1941" y="3492"/>
                      <a:pt x="1964" y="3584"/>
                      <a:pt x="1987" y="3698"/>
                    </a:cubicBezTo>
                    <a:cubicBezTo>
                      <a:pt x="2009" y="3812"/>
                      <a:pt x="2032" y="3903"/>
                      <a:pt x="2032" y="4017"/>
                    </a:cubicBezTo>
                    <a:cubicBezTo>
                      <a:pt x="2032" y="4063"/>
                      <a:pt x="2032" y="4109"/>
                      <a:pt x="2032" y="4154"/>
                    </a:cubicBezTo>
                    <a:cubicBezTo>
                      <a:pt x="2009" y="4200"/>
                      <a:pt x="2009" y="4223"/>
                      <a:pt x="1987" y="4268"/>
                    </a:cubicBezTo>
                    <a:cubicBezTo>
                      <a:pt x="1987" y="4314"/>
                      <a:pt x="2009" y="4360"/>
                      <a:pt x="2055" y="4383"/>
                    </a:cubicBezTo>
                    <a:cubicBezTo>
                      <a:pt x="2067" y="4389"/>
                      <a:pt x="2081" y="4392"/>
                      <a:pt x="2095" y="4392"/>
                    </a:cubicBezTo>
                    <a:cubicBezTo>
                      <a:pt x="2133" y="4392"/>
                      <a:pt x="2169" y="4370"/>
                      <a:pt x="2169" y="4337"/>
                    </a:cubicBezTo>
                    <a:cubicBezTo>
                      <a:pt x="2215" y="4223"/>
                      <a:pt x="2238" y="4132"/>
                      <a:pt x="2238" y="4017"/>
                    </a:cubicBezTo>
                    <a:cubicBezTo>
                      <a:pt x="2238" y="3926"/>
                      <a:pt x="2215" y="3812"/>
                      <a:pt x="2192" y="3721"/>
                    </a:cubicBezTo>
                    <a:cubicBezTo>
                      <a:pt x="2146" y="3515"/>
                      <a:pt x="2101" y="3333"/>
                      <a:pt x="2032" y="3127"/>
                    </a:cubicBezTo>
                    <a:cubicBezTo>
                      <a:pt x="1895" y="2739"/>
                      <a:pt x="1690" y="2351"/>
                      <a:pt x="1484" y="1986"/>
                    </a:cubicBezTo>
                    <a:cubicBezTo>
                      <a:pt x="1074" y="1278"/>
                      <a:pt x="594" y="639"/>
                      <a:pt x="92"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8009;p34">
                <a:extLst>
                  <a:ext uri="{FF2B5EF4-FFF2-40B4-BE49-F238E27FC236}">
                    <a16:creationId xmlns:a16="http://schemas.microsoft.com/office/drawing/2014/main" id="{BF028577-3F67-9B22-9597-E0CA241B6CEE}"/>
                  </a:ext>
                </a:extLst>
              </p:cNvPr>
              <p:cNvSpPr/>
              <p:nvPr/>
            </p:nvSpPr>
            <p:spPr>
              <a:xfrm>
                <a:off x="662227" y="1866251"/>
                <a:ext cx="514971" cy="298124"/>
              </a:xfrm>
              <a:custGeom>
                <a:avLst/>
                <a:gdLst/>
                <a:ahLst/>
                <a:cxnLst/>
                <a:rect l="l" t="t" r="r" b="b"/>
                <a:pathLst>
                  <a:path w="9314" h="5392" extrusionOk="0">
                    <a:moveTo>
                      <a:pt x="8894" y="1645"/>
                    </a:moveTo>
                    <a:cubicBezTo>
                      <a:pt x="8880" y="1650"/>
                      <a:pt x="8880" y="1667"/>
                      <a:pt x="8880" y="1667"/>
                    </a:cubicBezTo>
                    <a:cubicBezTo>
                      <a:pt x="8884" y="1660"/>
                      <a:pt x="8889" y="1653"/>
                      <a:pt x="8894" y="1645"/>
                    </a:cubicBezTo>
                    <a:close/>
                    <a:moveTo>
                      <a:pt x="7990" y="1"/>
                    </a:moveTo>
                    <a:lnTo>
                      <a:pt x="7990" y="1"/>
                    </a:lnTo>
                    <a:cubicBezTo>
                      <a:pt x="8012" y="46"/>
                      <a:pt x="8012" y="92"/>
                      <a:pt x="8035" y="115"/>
                    </a:cubicBezTo>
                    <a:cubicBezTo>
                      <a:pt x="8035" y="115"/>
                      <a:pt x="8035" y="138"/>
                      <a:pt x="8035" y="138"/>
                    </a:cubicBezTo>
                    <a:cubicBezTo>
                      <a:pt x="8035" y="160"/>
                      <a:pt x="8035" y="183"/>
                      <a:pt x="8035" y="183"/>
                    </a:cubicBezTo>
                    <a:cubicBezTo>
                      <a:pt x="8035" y="183"/>
                      <a:pt x="8035" y="183"/>
                      <a:pt x="8035" y="206"/>
                    </a:cubicBezTo>
                    <a:lnTo>
                      <a:pt x="8081" y="206"/>
                    </a:lnTo>
                    <a:cubicBezTo>
                      <a:pt x="8241" y="229"/>
                      <a:pt x="8378" y="252"/>
                      <a:pt x="8514" y="297"/>
                    </a:cubicBezTo>
                    <a:lnTo>
                      <a:pt x="8537" y="297"/>
                    </a:lnTo>
                    <a:cubicBezTo>
                      <a:pt x="8629" y="320"/>
                      <a:pt x="8720" y="366"/>
                      <a:pt x="8811" y="411"/>
                    </a:cubicBezTo>
                    <a:cubicBezTo>
                      <a:pt x="8880" y="457"/>
                      <a:pt x="8925" y="503"/>
                      <a:pt x="8971" y="548"/>
                    </a:cubicBezTo>
                    <a:cubicBezTo>
                      <a:pt x="9017" y="594"/>
                      <a:pt x="9039" y="640"/>
                      <a:pt x="9062" y="685"/>
                    </a:cubicBezTo>
                    <a:cubicBezTo>
                      <a:pt x="9085" y="731"/>
                      <a:pt x="9108" y="777"/>
                      <a:pt x="9108" y="822"/>
                    </a:cubicBezTo>
                    <a:cubicBezTo>
                      <a:pt x="9131" y="891"/>
                      <a:pt x="9131" y="959"/>
                      <a:pt x="9131" y="1005"/>
                    </a:cubicBezTo>
                    <a:cubicBezTo>
                      <a:pt x="9131" y="1096"/>
                      <a:pt x="9108" y="1165"/>
                      <a:pt x="9085" y="1256"/>
                    </a:cubicBezTo>
                    <a:cubicBezTo>
                      <a:pt x="9042" y="1386"/>
                      <a:pt x="8978" y="1516"/>
                      <a:pt x="8894" y="1645"/>
                    </a:cubicBezTo>
                    <a:lnTo>
                      <a:pt x="8894" y="1645"/>
                    </a:lnTo>
                    <a:cubicBezTo>
                      <a:pt x="8896" y="1645"/>
                      <a:pt x="8899" y="1644"/>
                      <a:pt x="8903" y="1644"/>
                    </a:cubicBezTo>
                    <a:cubicBezTo>
                      <a:pt x="8697" y="1964"/>
                      <a:pt x="8446" y="2215"/>
                      <a:pt x="8195" y="2466"/>
                    </a:cubicBezTo>
                    <a:lnTo>
                      <a:pt x="8172" y="2466"/>
                    </a:lnTo>
                    <a:cubicBezTo>
                      <a:pt x="7875" y="2762"/>
                      <a:pt x="7533" y="3014"/>
                      <a:pt x="7191" y="3242"/>
                    </a:cubicBezTo>
                    <a:cubicBezTo>
                      <a:pt x="6825" y="3493"/>
                      <a:pt x="6460" y="3698"/>
                      <a:pt x="6072" y="3904"/>
                    </a:cubicBezTo>
                    <a:cubicBezTo>
                      <a:pt x="5593" y="4155"/>
                      <a:pt x="5091" y="4383"/>
                      <a:pt x="4566" y="4566"/>
                    </a:cubicBezTo>
                    <a:cubicBezTo>
                      <a:pt x="4064" y="4771"/>
                      <a:pt x="3561" y="4931"/>
                      <a:pt x="3036" y="5045"/>
                    </a:cubicBezTo>
                    <a:cubicBezTo>
                      <a:pt x="2559" y="5144"/>
                      <a:pt x="2082" y="5209"/>
                      <a:pt x="1605" y="5209"/>
                    </a:cubicBezTo>
                    <a:cubicBezTo>
                      <a:pt x="1535" y="5209"/>
                      <a:pt x="1464" y="5208"/>
                      <a:pt x="1393" y="5205"/>
                    </a:cubicBezTo>
                    <a:cubicBezTo>
                      <a:pt x="1188" y="5182"/>
                      <a:pt x="982" y="5159"/>
                      <a:pt x="800" y="5091"/>
                    </a:cubicBezTo>
                    <a:cubicBezTo>
                      <a:pt x="800" y="5113"/>
                      <a:pt x="800" y="5113"/>
                      <a:pt x="800" y="5113"/>
                    </a:cubicBezTo>
                    <a:cubicBezTo>
                      <a:pt x="800" y="5113"/>
                      <a:pt x="800" y="5113"/>
                      <a:pt x="777" y="5091"/>
                    </a:cubicBezTo>
                    <a:cubicBezTo>
                      <a:pt x="685" y="5068"/>
                      <a:pt x="594" y="5022"/>
                      <a:pt x="503" y="4977"/>
                    </a:cubicBezTo>
                    <a:cubicBezTo>
                      <a:pt x="434" y="4931"/>
                      <a:pt x="389" y="4885"/>
                      <a:pt x="343" y="4840"/>
                    </a:cubicBezTo>
                    <a:cubicBezTo>
                      <a:pt x="297" y="4794"/>
                      <a:pt x="275" y="4748"/>
                      <a:pt x="229" y="4703"/>
                    </a:cubicBezTo>
                    <a:cubicBezTo>
                      <a:pt x="229" y="4657"/>
                      <a:pt x="206" y="4611"/>
                      <a:pt x="183" y="4566"/>
                    </a:cubicBezTo>
                    <a:cubicBezTo>
                      <a:pt x="183" y="4497"/>
                      <a:pt x="183" y="4452"/>
                      <a:pt x="183" y="4383"/>
                    </a:cubicBezTo>
                    <a:cubicBezTo>
                      <a:pt x="183" y="4292"/>
                      <a:pt x="206" y="4223"/>
                      <a:pt x="229" y="4132"/>
                    </a:cubicBezTo>
                    <a:cubicBezTo>
                      <a:pt x="275" y="3972"/>
                      <a:pt x="343" y="3835"/>
                      <a:pt x="434" y="3721"/>
                    </a:cubicBezTo>
                    <a:lnTo>
                      <a:pt x="434" y="3721"/>
                    </a:lnTo>
                    <a:cubicBezTo>
                      <a:pt x="434" y="3721"/>
                      <a:pt x="429" y="3721"/>
                      <a:pt x="424" y="3723"/>
                    </a:cubicBezTo>
                    <a:lnTo>
                      <a:pt x="424" y="3723"/>
                    </a:lnTo>
                    <a:cubicBezTo>
                      <a:pt x="488" y="3621"/>
                      <a:pt x="553" y="3556"/>
                      <a:pt x="617" y="3470"/>
                    </a:cubicBezTo>
                    <a:cubicBezTo>
                      <a:pt x="594" y="3424"/>
                      <a:pt x="571" y="3402"/>
                      <a:pt x="571" y="3379"/>
                    </a:cubicBezTo>
                    <a:cubicBezTo>
                      <a:pt x="548" y="3333"/>
                      <a:pt x="548" y="3310"/>
                      <a:pt x="526" y="3287"/>
                    </a:cubicBezTo>
                    <a:cubicBezTo>
                      <a:pt x="480" y="3333"/>
                      <a:pt x="434" y="3379"/>
                      <a:pt x="389" y="3447"/>
                    </a:cubicBezTo>
                    <a:cubicBezTo>
                      <a:pt x="252" y="3630"/>
                      <a:pt x="115" y="3858"/>
                      <a:pt x="46" y="4086"/>
                    </a:cubicBezTo>
                    <a:cubicBezTo>
                      <a:pt x="23" y="4132"/>
                      <a:pt x="23" y="4200"/>
                      <a:pt x="1" y="4269"/>
                    </a:cubicBezTo>
                    <a:cubicBezTo>
                      <a:pt x="1" y="4337"/>
                      <a:pt x="1" y="4383"/>
                      <a:pt x="1" y="4452"/>
                    </a:cubicBezTo>
                    <a:cubicBezTo>
                      <a:pt x="1" y="4520"/>
                      <a:pt x="1" y="4566"/>
                      <a:pt x="23" y="4634"/>
                    </a:cubicBezTo>
                    <a:cubicBezTo>
                      <a:pt x="23" y="4703"/>
                      <a:pt x="69" y="4748"/>
                      <a:pt x="92" y="4817"/>
                    </a:cubicBezTo>
                    <a:cubicBezTo>
                      <a:pt x="138" y="4931"/>
                      <a:pt x="229" y="4999"/>
                      <a:pt x="320" y="5068"/>
                    </a:cubicBezTo>
                    <a:cubicBezTo>
                      <a:pt x="411" y="5136"/>
                      <a:pt x="526" y="5205"/>
                      <a:pt x="640" y="5250"/>
                    </a:cubicBezTo>
                    <a:cubicBezTo>
                      <a:pt x="868" y="5319"/>
                      <a:pt x="1119" y="5365"/>
                      <a:pt x="1347" y="5387"/>
                    </a:cubicBezTo>
                    <a:cubicBezTo>
                      <a:pt x="1416" y="5390"/>
                      <a:pt x="1485" y="5392"/>
                      <a:pt x="1554" y="5392"/>
                    </a:cubicBezTo>
                    <a:cubicBezTo>
                      <a:pt x="2010" y="5392"/>
                      <a:pt x="2466" y="5330"/>
                      <a:pt x="2922" y="5250"/>
                    </a:cubicBezTo>
                    <a:cubicBezTo>
                      <a:pt x="3447" y="5136"/>
                      <a:pt x="3995" y="4977"/>
                      <a:pt x="4497" y="4794"/>
                    </a:cubicBezTo>
                    <a:cubicBezTo>
                      <a:pt x="5045" y="4611"/>
                      <a:pt x="5547" y="4383"/>
                      <a:pt x="6049" y="4132"/>
                    </a:cubicBezTo>
                    <a:cubicBezTo>
                      <a:pt x="6529" y="3881"/>
                      <a:pt x="7008" y="3584"/>
                      <a:pt x="7465" y="3287"/>
                    </a:cubicBezTo>
                    <a:cubicBezTo>
                      <a:pt x="7898" y="2991"/>
                      <a:pt x="8286" y="2648"/>
                      <a:pt x="8651" y="2260"/>
                    </a:cubicBezTo>
                    <a:cubicBezTo>
                      <a:pt x="8857" y="2032"/>
                      <a:pt x="9062" y="1781"/>
                      <a:pt x="9176" y="1484"/>
                    </a:cubicBezTo>
                    <a:cubicBezTo>
                      <a:pt x="9245" y="1370"/>
                      <a:pt x="9291" y="1233"/>
                      <a:pt x="9313" y="1096"/>
                    </a:cubicBezTo>
                    <a:cubicBezTo>
                      <a:pt x="9313" y="982"/>
                      <a:pt x="9313" y="845"/>
                      <a:pt x="9268" y="731"/>
                    </a:cubicBezTo>
                    <a:cubicBezTo>
                      <a:pt x="9245" y="617"/>
                      <a:pt x="9199" y="526"/>
                      <a:pt x="9131" y="457"/>
                    </a:cubicBezTo>
                    <a:cubicBezTo>
                      <a:pt x="9062" y="366"/>
                      <a:pt x="8971" y="297"/>
                      <a:pt x="8880" y="252"/>
                    </a:cubicBezTo>
                    <a:cubicBezTo>
                      <a:pt x="8766" y="183"/>
                      <a:pt x="8651" y="138"/>
                      <a:pt x="8537" y="115"/>
                    </a:cubicBezTo>
                    <a:cubicBezTo>
                      <a:pt x="8400" y="69"/>
                      <a:pt x="8263" y="46"/>
                      <a:pt x="8126" y="23"/>
                    </a:cubicBezTo>
                    <a:lnTo>
                      <a:pt x="8104" y="23"/>
                    </a:lnTo>
                    <a:cubicBezTo>
                      <a:pt x="8081" y="23"/>
                      <a:pt x="8035" y="23"/>
                      <a:pt x="799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8010;p34">
                <a:extLst>
                  <a:ext uri="{FF2B5EF4-FFF2-40B4-BE49-F238E27FC236}">
                    <a16:creationId xmlns:a16="http://schemas.microsoft.com/office/drawing/2014/main" id="{31B9D607-73B4-6706-2EC4-600A5E090AE6}"/>
                  </a:ext>
                </a:extLst>
              </p:cNvPr>
              <p:cNvSpPr/>
              <p:nvPr/>
            </p:nvSpPr>
            <p:spPr>
              <a:xfrm>
                <a:off x="674833" y="2094657"/>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11;p34">
                <a:extLst>
                  <a:ext uri="{FF2B5EF4-FFF2-40B4-BE49-F238E27FC236}">
                    <a16:creationId xmlns:a16="http://schemas.microsoft.com/office/drawing/2014/main" id="{2AB1BE4A-BA77-F141-9C1C-C09879FACE75}"/>
                  </a:ext>
                </a:extLst>
              </p:cNvPr>
              <p:cNvSpPr/>
              <p:nvPr/>
            </p:nvSpPr>
            <p:spPr>
              <a:xfrm>
                <a:off x="1115279" y="2002543"/>
                <a:ext cx="55" cy="5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012;p34">
                <a:extLst>
                  <a:ext uri="{FF2B5EF4-FFF2-40B4-BE49-F238E27FC236}">
                    <a16:creationId xmlns:a16="http://schemas.microsoft.com/office/drawing/2014/main" id="{9CD33240-95DA-7C2C-F117-8F213FFC7ED8}"/>
                  </a:ext>
                </a:extLst>
              </p:cNvPr>
              <p:cNvSpPr/>
              <p:nvPr/>
            </p:nvSpPr>
            <p:spPr>
              <a:xfrm>
                <a:off x="1114062" y="2002543"/>
                <a:ext cx="55" cy="5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013;p34">
                <a:extLst>
                  <a:ext uri="{FF2B5EF4-FFF2-40B4-BE49-F238E27FC236}">
                    <a16:creationId xmlns:a16="http://schemas.microsoft.com/office/drawing/2014/main" id="{D296CF63-5FBC-A70E-8A04-5B1D4DB214D2}"/>
                  </a:ext>
                </a:extLst>
              </p:cNvPr>
              <p:cNvSpPr/>
              <p:nvPr/>
            </p:nvSpPr>
            <p:spPr>
              <a:xfrm>
                <a:off x="1132972" y="1882672"/>
                <a:ext cx="55" cy="55"/>
              </a:xfrm>
              <a:custGeom>
                <a:avLst/>
                <a:gdLst/>
                <a:ahLst/>
                <a:cxnLst/>
                <a:rect l="l" t="t" r="r" b="b"/>
                <a:pathLst>
                  <a:path w="1" h="1" extrusionOk="0">
                    <a:moveTo>
                      <a:pt x="0" y="0"/>
                    </a:move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014;p34">
                <a:extLst>
                  <a:ext uri="{FF2B5EF4-FFF2-40B4-BE49-F238E27FC236}">
                    <a16:creationId xmlns:a16="http://schemas.microsoft.com/office/drawing/2014/main" id="{7560CA90-0281-004E-8021-DF2C571F53FA}"/>
                  </a:ext>
                </a:extLst>
              </p:cNvPr>
              <p:cNvSpPr/>
              <p:nvPr/>
            </p:nvSpPr>
            <p:spPr>
              <a:xfrm>
                <a:off x="1132972" y="1882672"/>
                <a:ext cx="55" cy="55"/>
              </a:xfrm>
              <a:custGeom>
                <a:avLst/>
                <a:gdLst/>
                <a:ahLst/>
                <a:cxnLst/>
                <a:rect l="l" t="t" r="r" b="b"/>
                <a:pathLst>
                  <a:path w="1" h="1" extrusionOk="0">
                    <a:moveTo>
                      <a:pt x="0" y="0"/>
                    </a:moveTo>
                    <a:lnTo>
                      <a:pt x="0" y="0"/>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015;p34">
                <a:extLst>
                  <a:ext uri="{FF2B5EF4-FFF2-40B4-BE49-F238E27FC236}">
                    <a16:creationId xmlns:a16="http://schemas.microsoft.com/office/drawing/2014/main" id="{46AEFDD7-3964-F45B-AEAA-AEF7B1090468}"/>
                  </a:ext>
                </a:extLst>
              </p:cNvPr>
              <p:cNvSpPr/>
              <p:nvPr/>
            </p:nvSpPr>
            <p:spPr>
              <a:xfrm>
                <a:off x="996680" y="2082051"/>
                <a:ext cx="1327" cy="55"/>
              </a:xfrm>
              <a:custGeom>
                <a:avLst/>
                <a:gdLst/>
                <a:ahLst/>
                <a:cxnLst/>
                <a:rect l="l" t="t" r="r" b="b"/>
                <a:pathLst>
                  <a:path w="24" h="1" extrusionOk="0">
                    <a:moveTo>
                      <a:pt x="0" y="1"/>
                    </a:moveTo>
                    <a:cubicBezTo>
                      <a:pt x="23" y="1"/>
                      <a:pt x="23" y="1"/>
                      <a:pt x="23" y="1"/>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016;p34">
                <a:extLst>
                  <a:ext uri="{FF2B5EF4-FFF2-40B4-BE49-F238E27FC236}">
                    <a16:creationId xmlns:a16="http://schemas.microsoft.com/office/drawing/2014/main" id="{7F7D45E4-2CF7-0C0C-E079-05D59252B9C8}"/>
                  </a:ext>
                </a:extLst>
              </p:cNvPr>
              <p:cNvSpPr/>
              <p:nvPr/>
            </p:nvSpPr>
            <p:spPr>
              <a:xfrm>
                <a:off x="705133"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017;p34">
                <a:extLst>
                  <a:ext uri="{FF2B5EF4-FFF2-40B4-BE49-F238E27FC236}">
                    <a16:creationId xmlns:a16="http://schemas.microsoft.com/office/drawing/2014/main" id="{EA7C3B7B-AF68-31FE-5BEB-88B026B6C5E4}"/>
                  </a:ext>
                </a:extLst>
              </p:cNvPr>
              <p:cNvSpPr/>
              <p:nvPr/>
            </p:nvSpPr>
            <p:spPr>
              <a:xfrm>
                <a:off x="706404"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018;p34">
                <a:extLst>
                  <a:ext uri="{FF2B5EF4-FFF2-40B4-BE49-F238E27FC236}">
                    <a16:creationId xmlns:a16="http://schemas.microsoft.com/office/drawing/2014/main" id="{76519824-2348-6383-B1E8-1C554ECC652D}"/>
                  </a:ext>
                </a:extLst>
              </p:cNvPr>
              <p:cNvSpPr/>
              <p:nvPr/>
            </p:nvSpPr>
            <p:spPr>
              <a:xfrm>
                <a:off x="706404" y="2147681"/>
                <a:ext cx="55" cy="1327"/>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019;p34">
                <a:extLst>
                  <a:ext uri="{FF2B5EF4-FFF2-40B4-BE49-F238E27FC236}">
                    <a16:creationId xmlns:a16="http://schemas.microsoft.com/office/drawing/2014/main" id="{B5432D35-6582-6BDC-91B1-CF814F4DEFD2}"/>
                  </a:ext>
                </a:extLst>
              </p:cNvPr>
              <p:cNvSpPr/>
              <p:nvPr/>
            </p:nvSpPr>
            <p:spPr>
              <a:xfrm>
                <a:off x="691255" y="1939456"/>
                <a:ext cx="516243" cy="290328"/>
              </a:xfrm>
              <a:custGeom>
                <a:avLst/>
                <a:gdLst/>
                <a:ahLst/>
                <a:cxnLst/>
                <a:rect l="l" t="t" r="r" b="b"/>
                <a:pathLst>
                  <a:path w="9337" h="5251" extrusionOk="0">
                    <a:moveTo>
                      <a:pt x="8218" y="2306"/>
                    </a:moveTo>
                    <a:cubicBezTo>
                      <a:pt x="8218" y="2306"/>
                      <a:pt x="8196" y="2306"/>
                      <a:pt x="8195" y="2327"/>
                    </a:cubicBezTo>
                    <a:lnTo>
                      <a:pt x="8195" y="2327"/>
                    </a:lnTo>
                    <a:cubicBezTo>
                      <a:pt x="8203" y="2320"/>
                      <a:pt x="8210" y="2313"/>
                      <a:pt x="8218" y="2306"/>
                    </a:cubicBezTo>
                    <a:close/>
                    <a:moveTo>
                      <a:pt x="6118" y="3744"/>
                    </a:moveTo>
                    <a:cubicBezTo>
                      <a:pt x="6108" y="3744"/>
                      <a:pt x="6102" y="3748"/>
                      <a:pt x="6099" y="3753"/>
                    </a:cubicBezTo>
                    <a:lnTo>
                      <a:pt x="6099" y="3753"/>
                    </a:lnTo>
                    <a:cubicBezTo>
                      <a:pt x="6105" y="3750"/>
                      <a:pt x="6112" y="3747"/>
                      <a:pt x="6118" y="3744"/>
                    </a:cubicBezTo>
                    <a:close/>
                    <a:moveTo>
                      <a:pt x="8674" y="0"/>
                    </a:moveTo>
                    <a:cubicBezTo>
                      <a:pt x="8651" y="0"/>
                      <a:pt x="8606" y="23"/>
                      <a:pt x="8606" y="69"/>
                    </a:cubicBezTo>
                    <a:cubicBezTo>
                      <a:pt x="8583" y="115"/>
                      <a:pt x="8583" y="160"/>
                      <a:pt x="8629" y="183"/>
                    </a:cubicBezTo>
                    <a:cubicBezTo>
                      <a:pt x="8651" y="183"/>
                      <a:pt x="8651" y="183"/>
                      <a:pt x="8674" y="206"/>
                    </a:cubicBezTo>
                    <a:cubicBezTo>
                      <a:pt x="8697" y="206"/>
                      <a:pt x="8720" y="229"/>
                      <a:pt x="8766" y="229"/>
                    </a:cubicBezTo>
                    <a:cubicBezTo>
                      <a:pt x="8766" y="252"/>
                      <a:pt x="8766" y="252"/>
                      <a:pt x="8766" y="252"/>
                    </a:cubicBezTo>
                    <a:lnTo>
                      <a:pt x="8788" y="252"/>
                    </a:lnTo>
                    <a:cubicBezTo>
                      <a:pt x="8788" y="252"/>
                      <a:pt x="8788" y="274"/>
                      <a:pt x="8811" y="274"/>
                    </a:cubicBezTo>
                    <a:lnTo>
                      <a:pt x="8834" y="274"/>
                    </a:lnTo>
                    <a:cubicBezTo>
                      <a:pt x="8880" y="320"/>
                      <a:pt x="8948" y="366"/>
                      <a:pt x="8994" y="411"/>
                    </a:cubicBezTo>
                    <a:cubicBezTo>
                      <a:pt x="9017" y="457"/>
                      <a:pt x="9039" y="503"/>
                      <a:pt x="9062" y="525"/>
                    </a:cubicBezTo>
                    <a:cubicBezTo>
                      <a:pt x="9085" y="594"/>
                      <a:pt x="9108" y="640"/>
                      <a:pt x="9131" y="685"/>
                    </a:cubicBezTo>
                    <a:cubicBezTo>
                      <a:pt x="9131" y="754"/>
                      <a:pt x="9131" y="799"/>
                      <a:pt x="9131" y="845"/>
                    </a:cubicBezTo>
                    <a:cubicBezTo>
                      <a:pt x="9131" y="936"/>
                      <a:pt x="9108" y="1028"/>
                      <a:pt x="9085" y="1119"/>
                    </a:cubicBezTo>
                    <a:cubicBezTo>
                      <a:pt x="9039" y="1256"/>
                      <a:pt x="8971" y="1393"/>
                      <a:pt x="8902" y="1530"/>
                    </a:cubicBezTo>
                    <a:cubicBezTo>
                      <a:pt x="8902" y="1507"/>
                      <a:pt x="8902" y="1507"/>
                      <a:pt x="8902" y="1507"/>
                    </a:cubicBezTo>
                    <a:cubicBezTo>
                      <a:pt x="8720" y="1804"/>
                      <a:pt x="8469" y="2078"/>
                      <a:pt x="8195" y="2329"/>
                    </a:cubicBezTo>
                    <a:cubicBezTo>
                      <a:pt x="8195" y="2328"/>
                      <a:pt x="8195" y="2327"/>
                      <a:pt x="8195" y="2327"/>
                    </a:cubicBezTo>
                    <a:lnTo>
                      <a:pt x="8195" y="2327"/>
                    </a:lnTo>
                    <a:cubicBezTo>
                      <a:pt x="7904" y="2593"/>
                      <a:pt x="7570" y="2837"/>
                      <a:pt x="7259" y="3059"/>
                    </a:cubicBezTo>
                    <a:cubicBezTo>
                      <a:pt x="6871" y="3333"/>
                      <a:pt x="6483" y="3561"/>
                      <a:pt x="6095" y="3767"/>
                    </a:cubicBezTo>
                    <a:cubicBezTo>
                      <a:pt x="6095" y="3767"/>
                      <a:pt x="6095" y="3760"/>
                      <a:pt x="6099" y="3753"/>
                    </a:cubicBezTo>
                    <a:lnTo>
                      <a:pt x="6099" y="3753"/>
                    </a:lnTo>
                    <a:cubicBezTo>
                      <a:pt x="5603" y="4001"/>
                      <a:pt x="5107" y="4226"/>
                      <a:pt x="4589" y="4429"/>
                    </a:cubicBezTo>
                    <a:cubicBezTo>
                      <a:pt x="4064" y="4634"/>
                      <a:pt x="3539" y="4771"/>
                      <a:pt x="3014" y="4908"/>
                    </a:cubicBezTo>
                    <a:cubicBezTo>
                      <a:pt x="3014" y="4908"/>
                      <a:pt x="3036" y="4885"/>
                      <a:pt x="3036" y="4885"/>
                    </a:cubicBezTo>
                    <a:lnTo>
                      <a:pt x="3036" y="4885"/>
                    </a:lnTo>
                    <a:cubicBezTo>
                      <a:pt x="2566" y="4987"/>
                      <a:pt x="2059" y="5071"/>
                      <a:pt x="1565" y="5071"/>
                    </a:cubicBezTo>
                    <a:cubicBezTo>
                      <a:pt x="1508" y="5071"/>
                      <a:pt x="1450" y="5070"/>
                      <a:pt x="1393" y="5068"/>
                    </a:cubicBezTo>
                    <a:cubicBezTo>
                      <a:pt x="1188" y="5045"/>
                      <a:pt x="982" y="5022"/>
                      <a:pt x="777" y="4954"/>
                    </a:cubicBezTo>
                    <a:cubicBezTo>
                      <a:pt x="685" y="4931"/>
                      <a:pt x="594" y="4885"/>
                      <a:pt x="503" y="4839"/>
                    </a:cubicBezTo>
                    <a:cubicBezTo>
                      <a:pt x="457" y="4794"/>
                      <a:pt x="389" y="4748"/>
                      <a:pt x="343" y="4702"/>
                    </a:cubicBezTo>
                    <a:cubicBezTo>
                      <a:pt x="320" y="4657"/>
                      <a:pt x="275" y="4611"/>
                      <a:pt x="252" y="4566"/>
                    </a:cubicBezTo>
                    <a:cubicBezTo>
                      <a:pt x="229" y="4520"/>
                      <a:pt x="206" y="4474"/>
                      <a:pt x="206" y="4406"/>
                    </a:cubicBezTo>
                    <a:cubicBezTo>
                      <a:pt x="183" y="4360"/>
                      <a:pt x="183" y="4314"/>
                      <a:pt x="183" y="4246"/>
                    </a:cubicBezTo>
                    <a:cubicBezTo>
                      <a:pt x="183" y="4155"/>
                      <a:pt x="206" y="4086"/>
                      <a:pt x="229" y="4018"/>
                    </a:cubicBezTo>
                    <a:cubicBezTo>
                      <a:pt x="229" y="3972"/>
                      <a:pt x="252" y="3949"/>
                      <a:pt x="252" y="3926"/>
                    </a:cubicBezTo>
                    <a:cubicBezTo>
                      <a:pt x="275" y="3904"/>
                      <a:pt x="275" y="3881"/>
                      <a:pt x="252" y="3858"/>
                    </a:cubicBezTo>
                    <a:cubicBezTo>
                      <a:pt x="252" y="3835"/>
                      <a:pt x="229" y="3812"/>
                      <a:pt x="206" y="3789"/>
                    </a:cubicBezTo>
                    <a:cubicBezTo>
                      <a:pt x="200" y="3783"/>
                      <a:pt x="191" y="3781"/>
                      <a:pt x="180" y="3781"/>
                    </a:cubicBezTo>
                    <a:cubicBezTo>
                      <a:pt x="150" y="3781"/>
                      <a:pt x="109" y="3802"/>
                      <a:pt x="92" y="3835"/>
                    </a:cubicBezTo>
                    <a:cubicBezTo>
                      <a:pt x="46" y="3972"/>
                      <a:pt x="23" y="4086"/>
                      <a:pt x="1" y="4223"/>
                    </a:cubicBezTo>
                    <a:cubicBezTo>
                      <a:pt x="1" y="4269"/>
                      <a:pt x="1" y="4314"/>
                      <a:pt x="1" y="4360"/>
                    </a:cubicBezTo>
                    <a:cubicBezTo>
                      <a:pt x="1" y="4406"/>
                      <a:pt x="23" y="4474"/>
                      <a:pt x="46" y="4520"/>
                    </a:cubicBezTo>
                    <a:cubicBezTo>
                      <a:pt x="69" y="4611"/>
                      <a:pt x="115" y="4680"/>
                      <a:pt x="160" y="4748"/>
                    </a:cubicBezTo>
                    <a:cubicBezTo>
                      <a:pt x="206" y="4839"/>
                      <a:pt x="297" y="4908"/>
                      <a:pt x="366" y="4954"/>
                    </a:cubicBezTo>
                    <a:cubicBezTo>
                      <a:pt x="571" y="5091"/>
                      <a:pt x="800" y="5159"/>
                      <a:pt x="1051" y="5205"/>
                    </a:cubicBezTo>
                    <a:cubicBezTo>
                      <a:pt x="1279" y="5250"/>
                      <a:pt x="1507" y="5250"/>
                      <a:pt x="1735" y="5250"/>
                    </a:cubicBezTo>
                    <a:cubicBezTo>
                      <a:pt x="1986" y="5250"/>
                      <a:pt x="2260" y="5205"/>
                      <a:pt x="2511" y="5182"/>
                    </a:cubicBezTo>
                    <a:cubicBezTo>
                      <a:pt x="2762" y="5136"/>
                      <a:pt x="3036" y="5091"/>
                      <a:pt x="3287" y="5022"/>
                    </a:cubicBezTo>
                    <a:cubicBezTo>
                      <a:pt x="3812" y="4885"/>
                      <a:pt x="4315" y="4725"/>
                      <a:pt x="4817" y="4543"/>
                    </a:cubicBezTo>
                    <a:cubicBezTo>
                      <a:pt x="5319" y="4337"/>
                      <a:pt x="5798" y="4109"/>
                      <a:pt x="6278" y="3858"/>
                    </a:cubicBezTo>
                    <a:cubicBezTo>
                      <a:pt x="6734" y="3630"/>
                      <a:pt x="7168" y="3356"/>
                      <a:pt x="7579" y="3059"/>
                    </a:cubicBezTo>
                    <a:cubicBezTo>
                      <a:pt x="7944" y="2785"/>
                      <a:pt x="8309" y="2488"/>
                      <a:pt x="8606" y="2169"/>
                    </a:cubicBezTo>
                    <a:cubicBezTo>
                      <a:pt x="8766" y="1986"/>
                      <a:pt x="8925" y="1804"/>
                      <a:pt x="9039" y="1621"/>
                    </a:cubicBezTo>
                    <a:cubicBezTo>
                      <a:pt x="9176" y="1416"/>
                      <a:pt x="9268" y="1210"/>
                      <a:pt x="9313" y="982"/>
                    </a:cubicBezTo>
                    <a:cubicBezTo>
                      <a:pt x="9336" y="891"/>
                      <a:pt x="9336" y="777"/>
                      <a:pt x="9313" y="685"/>
                    </a:cubicBezTo>
                    <a:cubicBezTo>
                      <a:pt x="9291" y="594"/>
                      <a:pt x="9268" y="480"/>
                      <a:pt x="9199" y="389"/>
                    </a:cubicBezTo>
                    <a:cubicBezTo>
                      <a:pt x="9176" y="343"/>
                      <a:pt x="9108" y="274"/>
                      <a:pt x="9062" y="229"/>
                    </a:cubicBezTo>
                    <a:cubicBezTo>
                      <a:pt x="9017" y="183"/>
                      <a:pt x="8971" y="160"/>
                      <a:pt x="8925" y="115"/>
                    </a:cubicBezTo>
                    <a:lnTo>
                      <a:pt x="8902" y="115"/>
                    </a:lnTo>
                    <a:cubicBezTo>
                      <a:pt x="8902" y="115"/>
                      <a:pt x="8880" y="115"/>
                      <a:pt x="8880" y="92"/>
                    </a:cubicBezTo>
                    <a:lnTo>
                      <a:pt x="8857" y="92"/>
                    </a:lnTo>
                    <a:cubicBezTo>
                      <a:pt x="8857" y="92"/>
                      <a:pt x="8857" y="69"/>
                      <a:pt x="8834" y="69"/>
                    </a:cubicBezTo>
                    <a:cubicBezTo>
                      <a:pt x="8788" y="46"/>
                      <a:pt x="8766" y="46"/>
                      <a:pt x="8743" y="23"/>
                    </a:cubicBezTo>
                    <a:lnTo>
                      <a:pt x="8720" y="23"/>
                    </a:lnTo>
                    <a:cubicBezTo>
                      <a:pt x="8697" y="23"/>
                      <a:pt x="8697" y="0"/>
                      <a:pt x="867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020;p34">
                <a:extLst>
                  <a:ext uri="{FF2B5EF4-FFF2-40B4-BE49-F238E27FC236}">
                    <a16:creationId xmlns:a16="http://schemas.microsoft.com/office/drawing/2014/main" id="{297D7DF0-8A8A-886C-9898-96D9D6A6ADD8}"/>
                  </a:ext>
                </a:extLst>
              </p:cNvPr>
              <p:cNvSpPr/>
              <p:nvPr/>
            </p:nvSpPr>
            <p:spPr>
              <a:xfrm>
                <a:off x="363160" y="833919"/>
                <a:ext cx="181738" cy="170404"/>
              </a:xfrm>
              <a:custGeom>
                <a:avLst/>
                <a:gdLst/>
                <a:ahLst/>
                <a:cxnLst/>
                <a:rect l="l" t="t" r="r" b="b"/>
                <a:pathLst>
                  <a:path w="3287" h="3082" extrusionOk="0">
                    <a:moveTo>
                      <a:pt x="936" y="1"/>
                    </a:moveTo>
                    <a:cubicBezTo>
                      <a:pt x="845" y="1"/>
                      <a:pt x="730" y="23"/>
                      <a:pt x="639" y="46"/>
                    </a:cubicBezTo>
                    <a:cubicBezTo>
                      <a:pt x="525" y="92"/>
                      <a:pt x="411" y="183"/>
                      <a:pt x="342" y="274"/>
                    </a:cubicBezTo>
                    <a:cubicBezTo>
                      <a:pt x="297" y="320"/>
                      <a:pt x="251" y="389"/>
                      <a:pt x="228" y="457"/>
                    </a:cubicBezTo>
                    <a:cubicBezTo>
                      <a:pt x="183" y="503"/>
                      <a:pt x="160" y="571"/>
                      <a:pt x="137" y="662"/>
                    </a:cubicBezTo>
                    <a:cubicBezTo>
                      <a:pt x="91" y="799"/>
                      <a:pt x="69" y="982"/>
                      <a:pt x="46" y="1142"/>
                    </a:cubicBezTo>
                    <a:cubicBezTo>
                      <a:pt x="0" y="1507"/>
                      <a:pt x="0" y="1895"/>
                      <a:pt x="23" y="2260"/>
                    </a:cubicBezTo>
                    <a:cubicBezTo>
                      <a:pt x="23" y="2534"/>
                      <a:pt x="69" y="2785"/>
                      <a:pt x="91" y="3059"/>
                    </a:cubicBezTo>
                    <a:lnTo>
                      <a:pt x="183" y="3059"/>
                    </a:lnTo>
                    <a:cubicBezTo>
                      <a:pt x="205" y="3059"/>
                      <a:pt x="228" y="3082"/>
                      <a:pt x="251" y="3082"/>
                    </a:cubicBezTo>
                    <a:lnTo>
                      <a:pt x="274" y="3082"/>
                    </a:lnTo>
                    <a:cubicBezTo>
                      <a:pt x="251" y="2694"/>
                      <a:pt x="205" y="2283"/>
                      <a:pt x="205" y="1872"/>
                    </a:cubicBezTo>
                    <a:cubicBezTo>
                      <a:pt x="205" y="1530"/>
                      <a:pt x="205" y="1165"/>
                      <a:pt x="297" y="822"/>
                    </a:cubicBezTo>
                    <a:cubicBezTo>
                      <a:pt x="320" y="731"/>
                      <a:pt x="365" y="617"/>
                      <a:pt x="411" y="503"/>
                    </a:cubicBezTo>
                    <a:cubicBezTo>
                      <a:pt x="434" y="457"/>
                      <a:pt x="479" y="411"/>
                      <a:pt x="525" y="366"/>
                    </a:cubicBezTo>
                    <a:cubicBezTo>
                      <a:pt x="548" y="320"/>
                      <a:pt x="594" y="297"/>
                      <a:pt x="616" y="274"/>
                    </a:cubicBezTo>
                    <a:cubicBezTo>
                      <a:pt x="662" y="252"/>
                      <a:pt x="685" y="229"/>
                      <a:pt x="730" y="229"/>
                    </a:cubicBezTo>
                    <a:cubicBezTo>
                      <a:pt x="799" y="206"/>
                      <a:pt x="867" y="206"/>
                      <a:pt x="936" y="206"/>
                    </a:cubicBezTo>
                    <a:cubicBezTo>
                      <a:pt x="1027" y="206"/>
                      <a:pt x="1118" y="206"/>
                      <a:pt x="1187" y="229"/>
                    </a:cubicBezTo>
                    <a:cubicBezTo>
                      <a:pt x="1370" y="274"/>
                      <a:pt x="1529" y="343"/>
                      <a:pt x="1666" y="434"/>
                    </a:cubicBezTo>
                    <a:cubicBezTo>
                      <a:pt x="1666" y="434"/>
                      <a:pt x="1666" y="428"/>
                      <a:pt x="1663" y="422"/>
                    </a:cubicBezTo>
                    <a:lnTo>
                      <a:pt x="1663" y="422"/>
                    </a:lnTo>
                    <a:cubicBezTo>
                      <a:pt x="1951" y="580"/>
                      <a:pt x="2197" y="781"/>
                      <a:pt x="2442" y="982"/>
                    </a:cubicBezTo>
                    <a:cubicBezTo>
                      <a:pt x="2556" y="1096"/>
                      <a:pt x="2671" y="1187"/>
                      <a:pt x="2785" y="1279"/>
                    </a:cubicBezTo>
                    <a:cubicBezTo>
                      <a:pt x="2876" y="1393"/>
                      <a:pt x="2990" y="1484"/>
                      <a:pt x="3104" y="1598"/>
                    </a:cubicBezTo>
                    <a:cubicBezTo>
                      <a:pt x="3127" y="1621"/>
                      <a:pt x="3150" y="1644"/>
                      <a:pt x="3196" y="1667"/>
                    </a:cubicBezTo>
                    <a:cubicBezTo>
                      <a:pt x="3196" y="1667"/>
                      <a:pt x="3218" y="1644"/>
                      <a:pt x="3218" y="1621"/>
                    </a:cubicBezTo>
                    <a:cubicBezTo>
                      <a:pt x="3218" y="1598"/>
                      <a:pt x="3218" y="1598"/>
                      <a:pt x="3241" y="1575"/>
                    </a:cubicBezTo>
                    <a:cubicBezTo>
                      <a:pt x="3241" y="1553"/>
                      <a:pt x="3241" y="1530"/>
                      <a:pt x="3264" y="1530"/>
                    </a:cubicBezTo>
                    <a:cubicBezTo>
                      <a:pt x="3264" y="1507"/>
                      <a:pt x="3264" y="1507"/>
                      <a:pt x="3287" y="1484"/>
                    </a:cubicBezTo>
                    <a:cubicBezTo>
                      <a:pt x="3150" y="1370"/>
                      <a:pt x="3013" y="1233"/>
                      <a:pt x="2876" y="1119"/>
                    </a:cubicBezTo>
                    <a:cubicBezTo>
                      <a:pt x="2716" y="959"/>
                      <a:pt x="2534" y="822"/>
                      <a:pt x="2374" y="662"/>
                    </a:cubicBezTo>
                    <a:cubicBezTo>
                      <a:pt x="2191" y="526"/>
                      <a:pt x="1986" y="389"/>
                      <a:pt x="1780" y="274"/>
                    </a:cubicBezTo>
                    <a:cubicBezTo>
                      <a:pt x="1689" y="229"/>
                      <a:pt x="1598" y="183"/>
                      <a:pt x="1507" y="137"/>
                    </a:cubicBezTo>
                    <a:cubicBezTo>
                      <a:pt x="1392" y="92"/>
                      <a:pt x="1301" y="69"/>
                      <a:pt x="1187" y="46"/>
                    </a:cubicBezTo>
                    <a:cubicBezTo>
                      <a:pt x="1118" y="23"/>
                      <a:pt x="1027" y="1"/>
                      <a:pt x="936"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8021;p34">
                <a:extLst>
                  <a:ext uri="{FF2B5EF4-FFF2-40B4-BE49-F238E27FC236}">
                    <a16:creationId xmlns:a16="http://schemas.microsoft.com/office/drawing/2014/main" id="{0598A0C8-3306-16DD-7C5E-464562E7AE09}"/>
                  </a:ext>
                </a:extLst>
              </p:cNvPr>
              <p:cNvSpPr/>
              <p:nvPr/>
            </p:nvSpPr>
            <p:spPr>
              <a:xfrm>
                <a:off x="385829" y="861675"/>
                <a:ext cx="55" cy="5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8022;p34">
                <a:extLst>
                  <a:ext uri="{FF2B5EF4-FFF2-40B4-BE49-F238E27FC236}">
                    <a16:creationId xmlns:a16="http://schemas.microsoft.com/office/drawing/2014/main" id="{C657C656-BA0F-4134-C895-ABAF589F4A98}"/>
                  </a:ext>
                </a:extLst>
              </p:cNvPr>
              <p:cNvSpPr/>
              <p:nvPr/>
            </p:nvSpPr>
            <p:spPr>
              <a:xfrm>
                <a:off x="553692" y="929849"/>
                <a:ext cx="55" cy="5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8023;p34">
                <a:extLst>
                  <a:ext uri="{FF2B5EF4-FFF2-40B4-BE49-F238E27FC236}">
                    <a16:creationId xmlns:a16="http://schemas.microsoft.com/office/drawing/2014/main" id="{A4FF3E0D-13DB-A266-8761-1294E2401F90}"/>
                  </a:ext>
                </a:extLst>
              </p:cNvPr>
              <p:cNvSpPr/>
              <p:nvPr/>
            </p:nvSpPr>
            <p:spPr>
              <a:xfrm>
                <a:off x="533511" y="921002"/>
                <a:ext cx="1327" cy="55"/>
              </a:xfrm>
              <a:custGeom>
                <a:avLst/>
                <a:gdLst/>
                <a:ahLst/>
                <a:cxnLst/>
                <a:rect l="l" t="t" r="r" b="b"/>
                <a:pathLst>
                  <a:path w="24" h="1" extrusionOk="0">
                    <a:moveTo>
                      <a:pt x="23" y="0"/>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8024;p34">
                <a:extLst>
                  <a:ext uri="{FF2B5EF4-FFF2-40B4-BE49-F238E27FC236}">
                    <a16:creationId xmlns:a16="http://schemas.microsoft.com/office/drawing/2014/main" id="{A8383E4E-21BC-7BFB-A043-BD50B4644520}"/>
                  </a:ext>
                </a:extLst>
              </p:cNvPr>
              <p:cNvSpPr/>
              <p:nvPr/>
            </p:nvSpPr>
            <p:spPr>
              <a:xfrm>
                <a:off x="374495" y="937423"/>
                <a:ext cx="55" cy="1327"/>
              </a:xfrm>
              <a:custGeom>
                <a:avLst/>
                <a:gdLst/>
                <a:ahLst/>
                <a:cxnLst/>
                <a:rect l="l" t="t" r="r" b="b"/>
                <a:pathLst>
                  <a:path w="1" h="24" extrusionOk="0">
                    <a:moveTo>
                      <a:pt x="0" y="23"/>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8025;p34">
                <a:extLst>
                  <a:ext uri="{FF2B5EF4-FFF2-40B4-BE49-F238E27FC236}">
                    <a16:creationId xmlns:a16="http://schemas.microsoft.com/office/drawing/2014/main" id="{62793248-F858-F2D4-A191-DAEBC722A624}"/>
                  </a:ext>
                </a:extLst>
              </p:cNvPr>
              <p:cNvSpPr/>
              <p:nvPr/>
            </p:nvSpPr>
            <p:spPr>
              <a:xfrm>
                <a:off x="876755" y="2301389"/>
                <a:ext cx="90952" cy="82216"/>
              </a:xfrm>
              <a:custGeom>
                <a:avLst/>
                <a:gdLst/>
                <a:ahLst/>
                <a:cxnLst/>
                <a:rect l="l" t="t" r="r" b="b"/>
                <a:pathLst>
                  <a:path w="1645" h="1487" extrusionOk="0">
                    <a:moveTo>
                      <a:pt x="841" y="1"/>
                    </a:moveTo>
                    <a:cubicBezTo>
                      <a:pt x="775" y="1"/>
                      <a:pt x="707" y="9"/>
                      <a:pt x="640" y="28"/>
                    </a:cubicBezTo>
                    <a:cubicBezTo>
                      <a:pt x="252" y="119"/>
                      <a:pt x="1" y="530"/>
                      <a:pt x="115" y="918"/>
                    </a:cubicBezTo>
                    <a:cubicBezTo>
                      <a:pt x="193" y="1269"/>
                      <a:pt x="503" y="1486"/>
                      <a:pt x="833" y="1486"/>
                    </a:cubicBezTo>
                    <a:cubicBezTo>
                      <a:pt x="890" y="1486"/>
                      <a:pt x="948" y="1480"/>
                      <a:pt x="1005" y="1466"/>
                    </a:cubicBezTo>
                    <a:cubicBezTo>
                      <a:pt x="1393" y="1375"/>
                      <a:pt x="1644" y="964"/>
                      <a:pt x="1553" y="576"/>
                    </a:cubicBezTo>
                    <a:cubicBezTo>
                      <a:pt x="1477" y="232"/>
                      <a:pt x="1177" y="1"/>
                      <a:pt x="84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8026;p34">
                <a:extLst>
                  <a:ext uri="{FF2B5EF4-FFF2-40B4-BE49-F238E27FC236}">
                    <a16:creationId xmlns:a16="http://schemas.microsoft.com/office/drawing/2014/main" id="{75DBF154-A63C-D4E5-0867-72C3E4871D74}"/>
                  </a:ext>
                </a:extLst>
              </p:cNvPr>
              <p:cNvSpPr/>
              <p:nvPr/>
            </p:nvSpPr>
            <p:spPr>
              <a:xfrm>
                <a:off x="1127940" y="2178975"/>
                <a:ext cx="89625" cy="82106"/>
              </a:xfrm>
              <a:custGeom>
                <a:avLst/>
                <a:gdLst/>
                <a:ahLst/>
                <a:cxnLst/>
                <a:rect l="l" t="t" r="r" b="b"/>
                <a:pathLst>
                  <a:path w="1621" h="1485" extrusionOk="0">
                    <a:moveTo>
                      <a:pt x="831" y="0"/>
                    </a:moveTo>
                    <a:cubicBezTo>
                      <a:pt x="768" y="0"/>
                      <a:pt x="703" y="9"/>
                      <a:pt x="639" y="28"/>
                    </a:cubicBezTo>
                    <a:cubicBezTo>
                      <a:pt x="228" y="119"/>
                      <a:pt x="0" y="530"/>
                      <a:pt x="91" y="918"/>
                    </a:cubicBezTo>
                    <a:cubicBezTo>
                      <a:pt x="170" y="1252"/>
                      <a:pt x="485" y="1485"/>
                      <a:pt x="819" y="1485"/>
                    </a:cubicBezTo>
                    <a:cubicBezTo>
                      <a:pt x="873" y="1485"/>
                      <a:pt x="928" y="1479"/>
                      <a:pt x="982" y="1466"/>
                    </a:cubicBezTo>
                    <a:cubicBezTo>
                      <a:pt x="1393" y="1375"/>
                      <a:pt x="1621" y="964"/>
                      <a:pt x="1529" y="553"/>
                    </a:cubicBezTo>
                    <a:cubicBezTo>
                      <a:pt x="1453" y="229"/>
                      <a:pt x="1154" y="0"/>
                      <a:pt x="83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8027;p34">
                <a:extLst>
                  <a:ext uri="{FF2B5EF4-FFF2-40B4-BE49-F238E27FC236}">
                    <a16:creationId xmlns:a16="http://schemas.microsoft.com/office/drawing/2014/main" id="{55F69A38-7C0E-CA52-8976-4D1533129B05}"/>
                  </a:ext>
                </a:extLst>
              </p:cNvPr>
              <p:cNvSpPr/>
              <p:nvPr/>
            </p:nvSpPr>
            <p:spPr>
              <a:xfrm>
                <a:off x="1008015" y="2246153"/>
                <a:ext cx="85865" cy="69942"/>
              </a:xfrm>
              <a:custGeom>
                <a:avLst/>
                <a:gdLst/>
                <a:ahLst/>
                <a:cxnLst/>
                <a:rect l="l" t="t" r="r" b="b"/>
                <a:pathLst>
                  <a:path w="1553" h="1265" extrusionOk="0">
                    <a:moveTo>
                      <a:pt x="1279" y="0"/>
                    </a:moveTo>
                    <a:cubicBezTo>
                      <a:pt x="1233" y="23"/>
                      <a:pt x="1211" y="91"/>
                      <a:pt x="1233" y="137"/>
                    </a:cubicBezTo>
                    <a:cubicBezTo>
                      <a:pt x="1256" y="160"/>
                      <a:pt x="1279" y="205"/>
                      <a:pt x="1302" y="251"/>
                    </a:cubicBezTo>
                    <a:cubicBezTo>
                      <a:pt x="1325" y="297"/>
                      <a:pt x="1325" y="365"/>
                      <a:pt x="1347" y="434"/>
                    </a:cubicBezTo>
                    <a:cubicBezTo>
                      <a:pt x="1347" y="479"/>
                      <a:pt x="1347" y="548"/>
                      <a:pt x="1347" y="593"/>
                    </a:cubicBezTo>
                    <a:cubicBezTo>
                      <a:pt x="1325" y="639"/>
                      <a:pt x="1325" y="685"/>
                      <a:pt x="1302" y="730"/>
                    </a:cubicBezTo>
                    <a:cubicBezTo>
                      <a:pt x="1279" y="776"/>
                      <a:pt x="1256" y="822"/>
                      <a:pt x="1233" y="845"/>
                    </a:cubicBezTo>
                    <a:cubicBezTo>
                      <a:pt x="1211" y="890"/>
                      <a:pt x="1165" y="913"/>
                      <a:pt x="1142" y="959"/>
                    </a:cubicBezTo>
                    <a:cubicBezTo>
                      <a:pt x="1074" y="982"/>
                      <a:pt x="1028" y="1004"/>
                      <a:pt x="982" y="1027"/>
                    </a:cubicBezTo>
                    <a:cubicBezTo>
                      <a:pt x="937" y="1050"/>
                      <a:pt x="868" y="1073"/>
                      <a:pt x="822" y="1073"/>
                    </a:cubicBezTo>
                    <a:lnTo>
                      <a:pt x="686" y="1073"/>
                    </a:lnTo>
                    <a:cubicBezTo>
                      <a:pt x="640" y="1050"/>
                      <a:pt x="594" y="1050"/>
                      <a:pt x="549" y="1027"/>
                    </a:cubicBezTo>
                    <a:cubicBezTo>
                      <a:pt x="503" y="1004"/>
                      <a:pt x="457" y="982"/>
                      <a:pt x="412" y="936"/>
                    </a:cubicBezTo>
                    <a:cubicBezTo>
                      <a:pt x="389" y="913"/>
                      <a:pt x="343" y="867"/>
                      <a:pt x="298" y="822"/>
                    </a:cubicBezTo>
                    <a:cubicBezTo>
                      <a:pt x="252" y="753"/>
                      <a:pt x="229" y="685"/>
                      <a:pt x="183" y="616"/>
                    </a:cubicBezTo>
                    <a:cubicBezTo>
                      <a:pt x="183" y="593"/>
                      <a:pt x="161" y="571"/>
                      <a:pt x="138" y="571"/>
                    </a:cubicBezTo>
                    <a:lnTo>
                      <a:pt x="69" y="571"/>
                    </a:lnTo>
                    <a:cubicBezTo>
                      <a:pt x="46" y="593"/>
                      <a:pt x="24" y="616"/>
                      <a:pt x="24" y="639"/>
                    </a:cubicBezTo>
                    <a:cubicBezTo>
                      <a:pt x="1" y="662"/>
                      <a:pt x="24" y="685"/>
                      <a:pt x="24" y="708"/>
                    </a:cubicBezTo>
                    <a:cubicBezTo>
                      <a:pt x="69" y="822"/>
                      <a:pt x="138" y="936"/>
                      <a:pt x="229" y="1027"/>
                    </a:cubicBezTo>
                    <a:cubicBezTo>
                      <a:pt x="298" y="1118"/>
                      <a:pt x="389" y="1164"/>
                      <a:pt x="503" y="1210"/>
                    </a:cubicBezTo>
                    <a:cubicBezTo>
                      <a:pt x="570" y="1243"/>
                      <a:pt x="649" y="1264"/>
                      <a:pt x="722" y="1264"/>
                    </a:cubicBezTo>
                    <a:cubicBezTo>
                      <a:pt x="749" y="1264"/>
                      <a:pt x="775" y="1262"/>
                      <a:pt x="800" y="1255"/>
                    </a:cubicBezTo>
                    <a:cubicBezTo>
                      <a:pt x="914" y="1255"/>
                      <a:pt x="1005" y="1233"/>
                      <a:pt x="1096" y="1187"/>
                    </a:cubicBezTo>
                    <a:cubicBezTo>
                      <a:pt x="1188" y="1141"/>
                      <a:pt x="1279" y="1096"/>
                      <a:pt x="1347" y="1027"/>
                    </a:cubicBezTo>
                    <a:cubicBezTo>
                      <a:pt x="1416" y="936"/>
                      <a:pt x="1462" y="845"/>
                      <a:pt x="1507" y="753"/>
                    </a:cubicBezTo>
                    <a:cubicBezTo>
                      <a:pt x="1530" y="639"/>
                      <a:pt x="1553" y="525"/>
                      <a:pt x="1530" y="434"/>
                    </a:cubicBezTo>
                    <a:cubicBezTo>
                      <a:pt x="1530" y="297"/>
                      <a:pt x="1484" y="160"/>
                      <a:pt x="1416" y="46"/>
                    </a:cubicBezTo>
                    <a:cubicBezTo>
                      <a:pt x="1393" y="0"/>
                      <a:pt x="1347" y="0"/>
                      <a:pt x="1325"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8028;p34">
                <a:extLst>
                  <a:ext uri="{FF2B5EF4-FFF2-40B4-BE49-F238E27FC236}">
                    <a16:creationId xmlns:a16="http://schemas.microsoft.com/office/drawing/2014/main" id="{193AA44B-540C-CC4E-5249-88A1074A0395}"/>
                  </a:ext>
                </a:extLst>
              </p:cNvPr>
              <p:cNvSpPr/>
              <p:nvPr/>
            </p:nvSpPr>
            <p:spPr>
              <a:xfrm>
                <a:off x="346739" y="996750"/>
                <a:ext cx="29083" cy="263789"/>
              </a:xfrm>
              <a:custGeom>
                <a:avLst/>
                <a:gdLst/>
                <a:ahLst/>
                <a:cxnLst/>
                <a:rect l="l" t="t" r="r" b="b"/>
                <a:pathLst>
                  <a:path w="526" h="4771" extrusionOk="0">
                    <a:moveTo>
                      <a:pt x="434" y="0"/>
                    </a:moveTo>
                    <a:cubicBezTo>
                      <a:pt x="388" y="0"/>
                      <a:pt x="343" y="46"/>
                      <a:pt x="343" y="91"/>
                    </a:cubicBezTo>
                    <a:cubicBezTo>
                      <a:pt x="92" y="1598"/>
                      <a:pt x="23" y="3127"/>
                      <a:pt x="0" y="4679"/>
                    </a:cubicBezTo>
                    <a:cubicBezTo>
                      <a:pt x="0" y="4702"/>
                      <a:pt x="0" y="4725"/>
                      <a:pt x="0" y="4748"/>
                    </a:cubicBezTo>
                    <a:cubicBezTo>
                      <a:pt x="23" y="4770"/>
                      <a:pt x="46" y="4770"/>
                      <a:pt x="69" y="4770"/>
                    </a:cubicBezTo>
                    <a:cubicBezTo>
                      <a:pt x="92" y="4770"/>
                      <a:pt x="137" y="4770"/>
                      <a:pt x="137" y="4748"/>
                    </a:cubicBezTo>
                    <a:cubicBezTo>
                      <a:pt x="160" y="4748"/>
                      <a:pt x="183" y="4725"/>
                      <a:pt x="183" y="4702"/>
                    </a:cubicBezTo>
                    <a:cubicBezTo>
                      <a:pt x="206" y="3150"/>
                      <a:pt x="297" y="1621"/>
                      <a:pt x="525" y="114"/>
                    </a:cubicBezTo>
                    <a:cubicBezTo>
                      <a:pt x="525" y="46"/>
                      <a:pt x="480" y="0"/>
                      <a:pt x="434" y="0"/>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8029;p34">
                <a:extLst>
                  <a:ext uri="{FF2B5EF4-FFF2-40B4-BE49-F238E27FC236}">
                    <a16:creationId xmlns:a16="http://schemas.microsoft.com/office/drawing/2014/main" id="{2214CF03-7ACA-370B-7424-FBB47CA86F7C}"/>
                  </a:ext>
                </a:extLst>
              </p:cNvPr>
              <p:cNvSpPr/>
              <p:nvPr/>
            </p:nvSpPr>
            <p:spPr>
              <a:xfrm>
                <a:off x="533511" y="912156"/>
                <a:ext cx="236033" cy="159180"/>
              </a:xfrm>
              <a:custGeom>
                <a:avLst/>
                <a:gdLst/>
                <a:ahLst/>
                <a:cxnLst/>
                <a:rect l="l" t="t" r="r" b="b"/>
                <a:pathLst>
                  <a:path w="4269" h="2879" extrusionOk="0">
                    <a:moveTo>
                      <a:pt x="92" y="1"/>
                    </a:moveTo>
                    <a:cubicBezTo>
                      <a:pt x="69" y="1"/>
                      <a:pt x="46" y="24"/>
                      <a:pt x="23" y="46"/>
                    </a:cubicBezTo>
                    <a:cubicBezTo>
                      <a:pt x="23" y="69"/>
                      <a:pt x="0" y="92"/>
                      <a:pt x="23" y="115"/>
                    </a:cubicBezTo>
                    <a:cubicBezTo>
                      <a:pt x="23" y="138"/>
                      <a:pt x="23" y="160"/>
                      <a:pt x="46" y="183"/>
                    </a:cubicBezTo>
                    <a:cubicBezTo>
                      <a:pt x="754" y="594"/>
                      <a:pt x="1461" y="982"/>
                      <a:pt x="2146" y="1416"/>
                    </a:cubicBezTo>
                    <a:cubicBezTo>
                      <a:pt x="2488" y="1644"/>
                      <a:pt x="2808" y="1872"/>
                      <a:pt x="3150" y="2101"/>
                    </a:cubicBezTo>
                    <a:cubicBezTo>
                      <a:pt x="3470" y="2352"/>
                      <a:pt x="3789" y="2603"/>
                      <a:pt x="4109" y="2854"/>
                    </a:cubicBezTo>
                    <a:cubicBezTo>
                      <a:pt x="4118" y="2871"/>
                      <a:pt x="4133" y="2879"/>
                      <a:pt x="4150" y="2879"/>
                    </a:cubicBezTo>
                    <a:cubicBezTo>
                      <a:pt x="4177" y="2879"/>
                      <a:pt x="4209" y="2859"/>
                      <a:pt x="4223" y="2831"/>
                    </a:cubicBezTo>
                    <a:cubicBezTo>
                      <a:pt x="4269" y="2785"/>
                      <a:pt x="4246" y="2740"/>
                      <a:pt x="4223" y="2694"/>
                    </a:cubicBezTo>
                    <a:cubicBezTo>
                      <a:pt x="3904" y="2443"/>
                      <a:pt x="3584" y="2192"/>
                      <a:pt x="3264" y="1941"/>
                    </a:cubicBezTo>
                    <a:cubicBezTo>
                      <a:pt x="2922" y="1713"/>
                      <a:pt x="2603" y="1484"/>
                      <a:pt x="2260" y="1279"/>
                    </a:cubicBezTo>
                    <a:cubicBezTo>
                      <a:pt x="1575" y="822"/>
                      <a:pt x="868" y="434"/>
                      <a:pt x="160" y="24"/>
                    </a:cubicBezTo>
                    <a:cubicBezTo>
                      <a:pt x="137" y="24"/>
                      <a:pt x="137" y="1"/>
                      <a:pt x="115" y="1"/>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8030;p34">
                <a:extLst>
                  <a:ext uri="{FF2B5EF4-FFF2-40B4-BE49-F238E27FC236}">
                    <a16:creationId xmlns:a16="http://schemas.microsoft.com/office/drawing/2014/main" id="{15479B1C-708F-350C-2B52-CC312C6790C5}"/>
                  </a:ext>
                </a:extLst>
              </p:cNvPr>
              <p:cNvSpPr/>
              <p:nvPr/>
            </p:nvSpPr>
            <p:spPr>
              <a:xfrm>
                <a:off x="366920" y="912156"/>
                <a:ext cx="177979" cy="100407"/>
              </a:xfrm>
              <a:custGeom>
                <a:avLst/>
                <a:gdLst/>
                <a:ahLst/>
                <a:cxnLst/>
                <a:rect l="l" t="t" r="r" b="b"/>
                <a:pathLst>
                  <a:path w="3219" h="1816" extrusionOk="0">
                    <a:moveTo>
                      <a:pt x="3128" y="1"/>
                    </a:moveTo>
                    <a:cubicBezTo>
                      <a:pt x="3059" y="1"/>
                      <a:pt x="3036" y="46"/>
                      <a:pt x="3013" y="92"/>
                    </a:cubicBezTo>
                    <a:cubicBezTo>
                      <a:pt x="3013" y="138"/>
                      <a:pt x="3013" y="183"/>
                      <a:pt x="2991" y="252"/>
                    </a:cubicBezTo>
                    <a:cubicBezTo>
                      <a:pt x="2968" y="320"/>
                      <a:pt x="2945" y="412"/>
                      <a:pt x="2899" y="503"/>
                    </a:cubicBezTo>
                    <a:cubicBezTo>
                      <a:pt x="2831" y="594"/>
                      <a:pt x="2762" y="708"/>
                      <a:pt x="2671" y="800"/>
                    </a:cubicBezTo>
                    <a:cubicBezTo>
                      <a:pt x="2534" y="937"/>
                      <a:pt x="2374" y="1074"/>
                      <a:pt x="2192" y="1165"/>
                    </a:cubicBezTo>
                    <a:cubicBezTo>
                      <a:pt x="1941" y="1325"/>
                      <a:pt x="1667" y="1439"/>
                      <a:pt x="1370" y="1530"/>
                    </a:cubicBezTo>
                    <a:lnTo>
                      <a:pt x="1393" y="1530"/>
                    </a:lnTo>
                    <a:cubicBezTo>
                      <a:pt x="1189" y="1575"/>
                      <a:pt x="962" y="1621"/>
                      <a:pt x="735" y="1621"/>
                    </a:cubicBezTo>
                    <a:lnTo>
                      <a:pt x="735" y="1621"/>
                    </a:lnTo>
                    <a:cubicBezTo>
                      <a:pt x="604" y="1621"/>
                      <a:pt x="474" y="1619"/>
                      <a:pt x="343" y="1576"/>
                    </a:cubicBezTo>
                    <a:cubicBezTo>
                      <a:pt x="274" y="1576"/>
                      <a:pt x="229" y="1553"/>
                      <a:pt x="160" y="1507"/>
                    </a:cubicBezTo>
                    <a:cubicBezTo>
                      <a:pt x="152" y="1503"/>
                      <a:pt x="143" y="1501"/>
                      <a:pt x="133" y="1501"/>
                    </a:cubicBezTo>
                    <a:cubicBezTo>
                      <a:pt x="91" y="1501"/>
                      <a:pt x="42" y="1538"/>
                      <a:pt x="23" y="1576"/>
                    </a:cubicBezTo>
                    <a:cubicBezTo>
                      <a:pt x="1" y="1621"/>
                      <a:pt x="46" y="1667"/>
                      <a:pt x="92" y="1690"/>
                    </a:cubicBezTo>
                    <a:cubicBezTo>
                      <a:pt x="270" y="1787"/>
                      <a:pt x="471" y="1815"/>
                      <a:pt x="679" y="1815"/>
                    </a:cubicBezTo>
                    <a:cubicBezTo>
                      <a:pt x="764" y="1815"/>
                      <a:pt x="850" y="1811"/>
                      <a:pt x="936" y="1804"/>
                    </a:cubicBezTo>
                    <a:cubicBezTo>
                      <a:pt x="1096" y="1804"/>
                      <a:pt x="1256" y="1758"/>
                      <a:pt x="1416" y="1713"/>
                    </a:cubicBezTo>
                    <a:cubicBezTo>
                      <a:pt x="1598" y="1667"/>
                      <a:pt x="1758" y="1598"/>
                      <a:pt x="1918" y="1530"/>
                    </a:cubicBezTo>
                    <a:cubicBezTo>
                      <a:pt x="2078" y="1462"/>
                      <a:pt x="2237" y="1370"/>
                      <a:pt x="2374" y="1279"/>
                    </a:cubicBezTo>
                    <a:cubicBezTo>
                      <a:pt x="2511" y="1188"/>
                      <a:pt x="2648" y="1096"/>
                      <a:pt x="2762" y="982"/>
                    </a:cubicBezTo>
                    <a:cubicBezTo>
                      <a:pt x="2854" y="868"/>
                      <a:pt x="2968" y="754"/>
                      <a:pt x="3036" y="640"/>
                    </a:cubicBezTo>
                    <a:cubicBezTo>
                      <a:pt x="3128" y="480"/>
                      <a:pt x="3196" y="297"/>
                      <a:pt x="3219" y="115"/>
                    </a:cubicBezTo>
                    <a:cubicBezTo>
                      <a:pt x="3219" y="46"/>
                      <a:pt x="3173" y="1"/>
                      <a:pt x="3128" y="1"/>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8031;p34">
                <a:extLst>
                  <a:ext uri="{FF2B5EF4-FFF2-40B4-BE49-F238E27FC236}">
                    <a16:creationId xmlns:a16="http://schemas.microsoft.com/office/drawing/2014/main" id="{364F2C5D-D6CA-A371-805E-D80CFCC729A0}"/>
                  </a:ext>
                </a:extLst>
              </p:cNvPr>
              <p:cNvSpPr/>
              <p:nvPr/>
            </p:nvSpPr>
            <p:spPr>
              <a:xfrm>
                <a:off x="340436" y="1246609"/>
                <a:ext cx="364748" cy="830456"/>
              </a:xfrm>
              <a:custGeom>
                <a:avLst/>
                <a:gdLst/>
                <a:ahLst/>
                <a:cxnLst/>
                <a:rect l="l" t="t" r="r" b="b"/>
                <a:pathLst>
                  <a:path w="6597" h="15020" extrusionOk="0">
                    <a:moveTo>
                      <a:pt x="91" y="0"/>
                    </a:moveTo>
                    <a:cubicBezTo>
                      <a:pt x="91" y="0"/>
                      <a:pt x="69" y="23"/>
                      <a:pt x="46" y="23"/>
                    </a:cubicBezTo>
                    <a:cubicBezTo>
                      <a:pt x="23" y="23"/>
                      <a:pt x="23" y="46"/>
                      <a:pt x="0" y="69"/>
                    </a:cubicBezTo>
                    <a:cubicBezTo>
                      <a:pt x="0" y="115"/>
                      <a:pt x="0" y="137"/>
                      <a:pt x="23" y="160"/>
                    </a:cubicBezTo>
                    <a:cubicBezTo>
                      <a:pt x="845" y="2100"/>
                      <a:pt x="1689" y="4063"/>
                      <a:pt x="2534" y="6003"/>
                    </a:cubicBezTo>
                    <a:cubicBezTo>
                      <a:pt x="3378" y="8012"/>
                      <a:pt x="4246" y="10021"/>
                      <a:pt x="5090" y="12006"/>
                    </a:cubicBezTo>
                    <a:cubicBezTo>
                      <a:pt x="5524" y="13011"/>
                      <a:pt x="5958" y="14015"/>
                      <a:pt x="6391" y="15019"/>
                    </a:cubicBezTo>
                    <a:lnTo>
                      <a:pt x="6437" y="15019"/>
                    </a:lnTo>
                    <a:cubicBezTo>
                      <a:pt x="6483" y="15019"/>
                      <a:pt x="6551" y="15019"/>
                      <a:pt x="6597" y="14997"/>
                    </a:cubicBezTo>
                    <a:cubicBezTo>
                      <a:pt x="5912" y="13422"/>
                      <a:pt x="5227" y="11847"/>
                      <a:pt x="4565" y="10249"/>
                    </a:cubicBezTo>
                    <a:cubicBezTo>
                      <a:pt x="3675" y="8195"/>
                      <a:pt x="2808" y="6163"/>
                      <a:pt x="1918" y="4109"/>
                    </a:cubicBezTo>
                    <a:cubicBezTo>
                      <a:pt x="1347" y="2762"/>
                      <a:pt x="753" y="1416"/>
                      <a:pt x="183" y="69"/>
                    </a:cubicBezTo>
                    <a:cubicBezTo>
                      <a:pt x="160" y="23"/>
                      <a:pt x="137" y="0"/>
                      <a:pt x="9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8032;p34">
                <a:extLst>
                  <a:ext uri="{FF2B5EF4-FFF2-40B4-BE49-F238E27FC236}">
                    <a16:creationId xmlns:a16="http://schemas.microsoft.com/office/drawing/2014/main" id="{FFD1920A-F668-1CD2-E641-137D7D2C32F3}"/>
                  </a:ext>
                </a:extLst>
              </p:cNvPr>
              <p:cNvSpPr/>
              <p:nvPr/>
            </p:nvSpPr>
            <p:spPr>
              <a:xfrm>
                <a:off x="760700" y="1066140"/>
                <a:ext cx="360988" cy="826641"/>
              </a:xfrm>
              <a:custGeom>
                <a:avLst/>
                <a:gdLst/>
                <a:ahLst/>
                <a:cxnLst/>
                <a:rect l="l" t="t" r="r" b="b"/>
                <a:pathLst>
                  <a:path w="6529" h="14951" extrusionOk="0">
                    <a:moveTo>
                      <a:pt x="68" y="0"/>
                    </a:moveTo>
                    <a:cubicBezTo>
                      <a:pt x="46" y="23"/>
                      <a:pt x="23" y="46"/>
                      <a:pt x="0" y="69"/>
                    </a:cubicBezTo>
                    <a:cubicBezTo>
                      <a:pt x="0" y="92"/>
                      <a:pt x="0" y="115"/>
                      <a:pt x="23" y="137"/>
                    </a:cubicBezTo>
                    <a:cubicBezTo>
                      <a:pt x="845" y="2077"/>
                      <a:pt x="1689" y="4040"/>
                      <a:pt x="2534" y="5981"/>
                    </a:cubicBezTo>
                    <a:cubicBezTo>
                      <a:pt x="3355" y="7921"/>
                      <a:pt x="4177" y="9838"/>
                      <a:pt x="4999" y="11778"/>
                    </a:cubicBezTo>
                    <a:cubicBezTo>
                      <a:pt x="5455" y="12828"/>
                      <a:pt x="5912" y="13901"/>
                      <a:pt x="6368" y="14951"/>
                    </a:cubicBezTo>
                    <a:cubicBezTo>
                      <a:pt x="6414" y="14905"/>
                      <a:pt x="6460" y="14860"/>
                      <a:pt x="6528" y="14814"/>
                    </a:cubicBezTo>
                    <a:cubicBezTo>
                      <a:pt x="5980" y="13536"/>
                      <a:pt x="5432" y="12235"/>
                      <a:pt x="4862" y="10957"/>
                    </a:cubicBezTo>
                    <a:cubicBezTo>
                      <a:pt x="4040" y="9016"/>
                      <a:pt x="3196" y="7053"/>
                      <a:pt x="2374" y="5113"/>
                    </a:cubicBezTo>
                    <a:cubicBezTo>
                      <a:pt x="1643" y="3424"/>
                      <a:pt x="913" y="1735"/>
                      <a:pt x="183" y="46"/>
                    </a:cubicBezTo>
                    <a:cubicBezTo>
                      <a:pt x="183" y="0"/>
                      <a:pt x="137" y="0"/>
                      <a:pt x="114"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8033;p34">
                <a:extLst>
                  <a:ext uri="{FF2B5EF4-FFF2-40B4-BE49-F238E27FC236}">
                    <a16:creationId xmlns:a16="http://schemas.microsoft.com/office/drawing/2014/main" id="{1736E6EB-7BBC-5879-AEB9-A6F12A535FA2}"/>
                  </a:ext>
                </a:extLst>
              </p:cNvPr>
              <p:cNvSpPr/>
              <p:nvPr/>
            </p:nvSpPr>
            <p:spPr>
              <a:xfrm>
                <a:off x="451459" y="1184738"/>
                <a:ext cx="376138" cy="862026"/>
              </a:xfrm>
              <a:custGeom>
                <a:avLst/>
                <a:gdLst/>
                <a:ahLst/>
                <a:cxnLst/>
                <a:rect l="l" t="t" r="r" b="b"/>
                <a:pathLst>
                  <a:path w="6803" h="15591" extrusionOk="0">
                    <a:moveTo>
                      <a:pt x="92" y="1"/>
                    </a:moveTo>
                    <a:cubicBezTo>
                      <a:pt x="92" y="1"/>
                      <a:pt x="69" y="24"/>
                      <a:pt x="46" y="24"/>
                    </a:cubicBezTo>
                    <a:cubicBezTo>
                      <a:pt x="24" y="24"/>
                      <a:pt x="24" y="47"/>
                      <a:pt x="1" y="69"/>
                    </a:cubicBezTo>
                    <a:cubicBezTo>
                      <a:pt x="1" y="115"/>
                      <a:pt x="1" y="138"/>
                      <a:pt x="24" y="161"/>
                    </a:cubicBezTo>
                    <a:cubicBezTo>
                      <a:pt x="914" y="2215"/>
                      <a:pt x="1781" y="4292"/>
                      <a:pt x="2671" y="6369"/>
                    </a:cubicBezTo>
                    <a:cubicBezTo>
                      <a:pt x="3584" y="8446"/>
                      <a:pt x="4475" y="10546"/>
                      <a:pt x="5365" y="12646"/>
                    </a:cubicBezTo>
                    <a:cubicBezTo>
                      <a:pt x="5798" y="13628"/>
                      <a:pt x="6209" y="14609"/>
                      <a:pt x="6643" y="15591"/>
                    </a:cubicBezTo>
                    <a:cubicBezTo>
                      <a:pt x="6643" y="15591"/>
                      <a:pt x="6666" y="15568"/>
                      <a:pt x="6689" y="15568"/>
                    </a:cubicBezTo>
                    <a:lnTo>
                      <a:pt x="6711" y="15568"/>
                    </a:lnTo>
                    <a:cubicBezTo>
                      <a:pt x="6689" y="15568"/>
                      <a:pt x="6689" y="15568"/>
                      <a:pt x="6689" y="15545"/>
                    </a:cubicBezTo>
                    <a:cubicBezTo>
                      <a:pt x="6689" y="15545"/>
                      <a:pt x="6689" y="15522"/>
                      <a:pt x="6689" y="15522"/>
                    </a:cubicBezTo>
                    <a:cubicBezTo>
                      <a:pt x="6711" y="15499"/>
                      <a:pt x="6711" y="15499"/>
                      <a:pt x="6734" y="15499"/>
                    </a:cubicBezTo>
                    <a:cubicBezTo>
                      <a:pt x="6757" y="15499"/>
                      <a:pt x="6780" y="15499"/>
                      <a:pt x="6803" y="15476"/>
                    </a:cubicBezTo>
                    <a:cubicBezTo>
                      <a:pt x="6118" y="13924"/>
                      <a:pt x="5456" y="12349"/>
                      <a:pt x="4771" y="10774"/>
                    </a:cubicBezTo>
                    <a:cubicBezTo>
                      <a:pt x="3858" y="8652"/>
                      <a:pt x="2968" y="6529"/>
                      <a:pt x="2055" y="4406"/>
                    </a:cubicBezTo>
                    <a:lnTo>
                      <a:pt x="183" y="69"/>
                    </a:lnTo>
                    <a:cubicBezTo>
                      <a:pt x="183" y="24"/>
                      <a:pt x="138" y="1"/>
                      <a:pt x="9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8034;p34">
                <a:extLst>
                  <a:ext uri="{FF2B5EF4-FFF2-40B4-BE49-F238E27FC236}">
                    <a16:creationId xmlns:a16="http://schemas.microsoft.com/office/drawing/2014/main" id="{A03D145C-63F0-FB28-2FFC-550DBAD12557}"/>
                  </a:ext>
                </a:extLst>
              </p:cNvPr>
              <p:cNvSpPr/>
              <p:nvPr/>
            </p:nvSpPr>
            <p:spPr>
              <a:xfrm>
                <a:off x="833849" y="2083322"/>
                <a:ext cx="3870" cy="55"/>
              </a:xfrm>
              <a:custGeom>
                <a:avLst/>
                <a:gdLst/>
                <a:ahLst/>
                <a:cxnLst/>
                <a:rect l="l" t="t" r="r" b="b"/>
                <a:pathLst>
                  <a:path w="70" h="1" extrusionOk="0">
                    <a:moveTo>
                      <a:pt x="1" y="1"/>
                    </a:moveTo>
                    <a:cubicBezTo>
                      <a:pt x="24" y="1"/>
                      <a:pt x="47" y="1"/>
                      <a:pt x="69" y="1"/>
                    </a:cubicBezTo>
                    <a:cubicBezTo>
                      <a:pt x="69" y="1"/>
                      <a:pt x="69" y="1"/>
                      <a:pt x="69" y="1"/>
                    </a:cubicBezTo>
                    <a:cubicBezTo>
                      <a:pt x="47" y="1"/>
                      <a:pt x="24" y="1"/>
                      <a:pt x="1" y="1"/>
                    </a:cubicBezTo>
                    <a:cubicBezTo>
                      <a:pt x="1" y="1"/>
                      <a:pt x="1" y="1"/>
                      <a:pt x="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8035;p34">
                <a:extLst>
                  <a:ext uri="{FF2B5EF4-FFF2-40B4-BE49-F238E27FC236}">
                    <a16:creationId xmlns:a16="http://schemas.microsoft.com/office/drawing/2014/main" id="{213A30D6-4322-0DF3-9732-B3DF96E7E103}"/>
                  </a:ext>
                </a:extLst>
              </p:cNvPr>
              <p:cNvSpPr/>
              <p:nvPr/>
            </p:nvSpPr>
            <p:spPr>
              <a:xfrm>
                <a:off x="633200" y="1109046"/>
                <a:ext cx="374866" cy="858211"/>
              </a:xfrm>
              <a:custGeom>
                <a:avLst/>
                <a:gdLst/>
                <a:ahLst/>
                <a:cxnLst/>
                <a:rect l="l" t="t" r="r" b="b"/>
                <a:pathLst>
                  <a:path w="6780" h="15522" extrusionOk="0">
                    <a:moveTo>
                      <a:pt x="46" y="0"/>
                    </a:moveTo>
                    <a:cubicBezTo>
                      <a:pt x="23" y="23"/>
                      <a:pt x="23" y="46"/>
                      <a:pt x="1" y="69"/>
                    </a:cubicBezTo>
                    <a:cubicBezTo>
                      <a:pt x="1" y="92"/>
                      <a:pt x="1" y="115"/>
                      <a:pt x="23" y="137"/>
                    </a:cubicBezTo>
                    <a:cubicBezTo>
                      <a:pt x="891" y="2192"/>
                      <a:pt x="1781" y="4246"/>
                      <a:pt x="2648" y="6277"/>
                    </a:cubicBezTo>
                    <a:cubicBezTo>
                      <a:pt x="3561" y="8423"/>
                      <a:pt x="4474" y="10546"/>
                      <a:pt x="5387" y="12668"/>
                    </a:cubicBezTo>
                    <a:cubicBezTo>
                      <a:pt x="5798" y="13627"/>
                      <a:pt x="6209" y="14586"/>
                      <a:pt x="6620" y="15522"/>
                    </a:cubicBezTo>
                    <a:cubicBezTo>
                      <a:pt x="6643" y="15499"/>
                      <a:pt x="6688" y="15476"/>
                      <a:pt x="6711" y="15453"/>
                    </a:cubicBezTo>
                    <a:cubicBezTo>
                      <a:pt x="6734" y="15430"/>
                      <a:pt x="6757" y="15408"/>
                      <a:pt x="6780" y="15408"/>
                    </a:cubicBezTo>
                    <a:cubicBezTo>
                      <a:pt x="6027" y="13650"/>
                      <a:pt x="5273" y="11892"/>
                      <a:pt x="4520" y="10135"/>
                    </a:cubicBezTo>
                    <a:cubicBezTo>
                      <a:pt x="3607" y="8012"/>
                      <a:pt x="2694" y="5912"/>
                      <a:pt x="1804" y="3789"/>
                    </a:cubicBezTo>
                    <a:cubicBezTo>
                      <a:pt x="1256" y="2557"/>
                      <a:pt x="731" y="1301"/>
                      <a:pt x="183" y="46"/>
                    </a:cubicBezTo>
                    <a:cubicBezTo>
                      <a:pt x="183" y="0"/>
                      <a:pt x="138" y="0"/>
                      <a:pt x="9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8036;p34">
                <a:extLst>
                  <a:ext uri="{FF2B5EF4-FFF2-40B4-BE49-F238E27FC236}">
                    <a16:creationId xmlns:a16="http://schemas.microsoft.com/office/drawing/2014/main" id="{C69C0265-CE54-8854-34AE-FE86EB2DA5C2}"/>
                  </a:ext>
                </a:extLst>
              </p:cNvPr>
              <p:cNvSpPr/>
              <p:nvPr/>
            </p:nvSpPr>
            <p:spPr>
              <a:xfrm>
                <a:off x="342924" y="1184738"/>
                <a:ext cx="122467" cy="99798"/>
              </a:xfrm>
              <a:custGeom>
                <a:avLst/>
                <a:gdLst/>
                <a:ahLst/>
                <a:cxnLst/>
                <a:rect l="l" t="t" r="r" b="b"/>
                <a:pathLst>
                  <a:path w="2215" h="1805" extrusionOk="0">
                    <a:moveTo>
                      <a:pt x="2055" y="1"/>
                    </a:moveTo>
                    <a:cubicBezTo>
                      <a:pt x="2055" y="1"/>
                      <a:pt x="2032" y="24"/>
                      <a:pt x="2032" y="24"/>
                    </a:cubicBezTo>
                    <a:cubicBezTo>
                      <a:pt x="1987" y="24"/>
                      <a:pt x="1941" y="69"/>
                      <a:pt x="1964" y="138"/>
                    </a:cubicBezTo>
                    <a:cubicBezTo>
                      <a:pt x="1964" y="229"/>
                      <a:pt x="1987" y="343"/>
                      <a:pt x="2009" y="435"/>
                    </a:cubicBezTo>
                    <a:cubicBezTo>
                      <a:pt x="2009" y="572"/>
                      <a:pt x="2009" y="686"/>
                      <a:pt x="1987" y="800"/>
                    </a:cubicBezTo>
                    <a:cubicBezTo>
                      <a:pt x="1987" y="891"/>
                      <a:pt x="1964" y="982"/>
                      <a:pt x="1918" y="1074"/>
                    </a:cubicBezTo>
                    <a:cubicBezTo>
                      <a:pt x="1873" y="1142"/>
                      <a:pt x="1850" y="1234"/>
                      <a:pt x="1781" y="1279"/>
                    </a:cubicBezTo>
                    <a:cubicBezTo>
                      <a:pt x="1736" y="1348"/>
                      <a:pt x="1690" y="1393"/>
                      <a:pt x="1621" y="1439"/>
                    </a:cubicBezTo>
                    <a:cubicBezTo>
                      <a:pt x="1553" y="1485"/>
                      <a:pt x="1484" y="1530"/>
                      <a:pt x="1416" y="1553"/>
                    </a:cubicBezTo>
                    <a:cubicBezTo>
                      <a:pt x="1348" y="1576"/>
                      <a:pt x="1256" y="1599"/>
                      <a:pt x="1188" y="1622"/>
                    </a:cubicBezTo>
                    <a:cubicBezTo>
                      <a:pt x="1096" y="1622"/>
                      <a:pt x="1005" y="1622"/>
                      <a:pt x="914" y="1599"/>
                    </a:cubicBezTo>
                    <a:cubicBezTo>
                      <a:pt x="823" y="1576"/>
                      <a:pt x="731" y="1553"/>
                      <a:pt x="663" y="1530"/>
                    </a:cubicBezTo>
                    <a:cubicBezTo>
                      <a:pt x="526" y="1462"/>
                      <a:pt x="412" y="1393"/>
                      <a:pt x="320" y="1302"/>
                    </a:cubicBezTo>
                    <a:cubicBezTo>
                      <a:pt x="275" y="1279"/>
                      <a:pt x="229" y="1234"/>
                      <a:pt x="183" y="1188"/>
                    </a:cubicBezTo>
                    <a:cubicBezTo>
                      <a:pt x="161" y="1165"/>
                      <a:pt x="132" y="1154"/>
                      <a:pt x="106" y="1154"/>
                    </a:cubicBezTo>
                    <a:cubicBezTo>
                      <a:pt x="81" y="1154"/>
                      <a:pt x="58" y="1165"/>
                      <a:pt x="46" y="1188"/>
                    </a:cubicBezTo>
                    <a:cubicBezTo>
                      <a:pt x="1" y="1211"/>
                      <a:pt x="1" y="1279"/>
                      <a:pt x="46" y="1325"/>
                    </a:cubicBezTo>
                    <a:cubicBezTo>
                      <a:pt x="252" y="1530"/>
                      <a:pt x="526" y="1713"/>
                      <a:pt x="845" y="1781"/>
                    </a:cubicBezTo>
                    <a:cubicBezTo>
                      <a:pt x="891" y="1804"/>
                      <a:pt x="960" y="1804"/>
                      <a:pt x="1028" y="1804"/>
                    </a:cubicBezTo>
                    <a:lnTo>
                      <a:pt x="1233" y="1804"/>
                    </a:lnTo>
                    <a:cubicBezTo>
                      <a:pt x="1348" y="1781"/>
                      <a:pt x="1484" y="1759"/>
                      <a:pt x="1599" y="1690"/>
                    </a:cubicBezTo>
                    <a:cubicBezTo>
                      <a:pt x="1713" y="1644"/>
                      <a:pt x="1804" y="1553"/>
                      <a:pt x="1895" y="1462"/>
                    </a:cubicBezTo>
                    <a:cubicBezTo>
                      <a:pt x="1987" y="1370"/>
                      <a:pt x="2055" y="1234"/>
                      <a:pt x="2124" y="1119"/>
                    </a:cubicBezTo>
                    <a:cubicBezTo>
                      <a:pt x="2169" y="982"/>
                      <a:pt x="2192" y="823"/>
                      <a:pt x="2192" y="686"/>
                    </a:cubicBezTo>
                    <a:cubicBezTo>
                      <a:pt x="2215" y="480"/>
                      <a:pt x="2169" y="275"/>
                      <a:pt x="2146" y="92"/>
                    </a:cubicBezTo>
                    <a:cubicBezTo>
                      <a:pt x="2146" y="47"/>
                      <a:pt x="2101" y="1"/>
                      <a:pt x="2055"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8037;p34">
                <a:extLst>
                  <a:ext uri="{FF2B5EF4-FFF2-40B4-BE49-F238E27FC236}">
                    <a16:creationId xmlns:a16="http://schemas.microsoft.com/office/drawing/2014/main" id="{7C828C05-74A2-DBCF-3123-3B003899C27A}"/>
                  </a:ext>
                </a:extLst>
              </p:cNvPr>
              <p:cNvSpPr/>
              <p:nvPr/>
            </p:nvSpPr>
            <p:spPr>
              <a:xfrm>
                <a:off x="454003" y="1107774"/>
                <a:ext cx="189368" cy="121914"/>
              </a:xfrm>
              <a:custGeom>
                <a:avLst/>
                <a:gdLst/>
                <a:ahLst/>
                <a:cxnLst/>
                <a:rect l="l" t="t" r="r" b="b"/>
                <a:pathLst>
                  <a:path w="3425" h="2205" extrusionOk="0">
                    <a:moveTo>
                      <a:pt x="3310" y="1"/>
                    </a:moveTo>
                    <a:cubicBezTo>
                      <a:pt x="3264" y="1"/>
                      <a:pt x="3219" y="46"/>
                      <a:pt x="3219" y="92"/>
                    </a:cubicBezTo>
                    <a:cubicBezTo>
                      <a:pt x="3219" y="320"/>
                      <a:pt x="3196" y="526"/>
                      <a:pt x="3173" y="731"/>
                    </a:cubicBezTo>
                    <a:cubicBezTo>
                      <a:pt x="3150" y="868"/>
                      <a:pt x="3105" y="1005"/>
                      <a:pt x="3059" y="1142"/>
                    </a:cubicBezTo>
                    <a:cubicBezTo>
                      <a:pt x="2991" y="1256"/>
                      <a:pt x="2945" y="1347"/>
                      <a:pt x="2876" y="1439"/>
                    </a:cubicBezTo>
                    <a:cubicBezTo>
                      <a:pt x="2785" y="1530"/>
                      <a:pt x="2694" y="1621"/>
                      <a:pt x="2603" y="1690"/>
                    </a:cubicBezTo>
                    <a:cubicBezTo>
                      <a:pt x="2488" y="1781"/>
                      <a:pt x="2351" y="1849"/>
                      <a:pt x="2237" y="1895"/>
                    </a:cubicBezTo>
                    <a:cubicBezTo>
                      <a:pt x="2078" y="1941"/>
                      <a:pt x="1918" y="1986"/>
                      <a:pt x="1758" y="2009"/>
                    </a:cubicBezTo>
                    <a:cubicBezTo>
                      <a:pt x="1598" y="2009"/>
                      <a:pt x="1416" y="2009"/>
                      <a:pt x="1256" y="1986"/>
                    </a:cubicBezTo>
                    <a:cubicBezTo>
                      <a:pt x="1096" y="1964"/>
                      <a:pt x="913" y="1895"/>
                      <a:pt x="754" y="1827"/>
                    </a:cubicBezTo>
                    <a:cubicBezTo>
                      <a:pt x="594" y="1758"/>
                      <a:pt x="457" y="1667"/>
                      <a:pt x="297" y="1553"/>
                    </a:cubicBezTo>
                    <a:cubicBezTo>
                      <a:pt x="274" y="1530"/>
                      <a:pt x="229" y="1484"/>
                      <a:pt x="183" y="1461"/>
                    </a:cubicBezTo>
                    <a:cubicBezTo>
                      <a:pt x="156" y="1435"/>
                      <a:pt x="130" y="1424"/>
                      <a:pt x="103" y="1424"/>
                    </a:cubicBezTo>
                    <a:cubicBezTo>
                      <a:pt x="84" y="1424"/>
                      <a:pt x="65" y="1429"/>
                      <a:pt x="46" y="1439"/>
                    </a:cubicBezTo>
                    <a:cubicBezTo>
                      <a:pt x="0" y="1484"/>
                      <a:pt x="0" y="1553"/>
                      <a:pt x="46" y="1598"/>
                    </a:cubicBezTo>
                    <a:cubicBezTo>
                      <a:pt x="183" y="1713"/>
                      <a:pt x="320" y="1827"/>
                      <a:pt x="503" y="1918"/>
                    </a:cubicBezTo>
                    <a:cubicBezTo>
                      <a:pt x="662" y="2009"/>
                      <a:pt x="822" y="2078"/>
                      <a:pt x="1005" y="2123"/>
                    </a:cubicBezTo>
                    <a:cubicBezTo>
                      <a:pt x="1197" y="2175"/>
                      <a:pt x="1389" y="2204"/>
                      <a:pt x="1582" y="2204"/>
                    </a:cubicBezTo>
                    <a:cubicBezTo>
                      <a:pt x="1732" y="2204"/>
                      <a:pt x="1882" y="2186"/>
                      <a:pt x="2032" y="2146"/>
                    </a:cubicBezTo>
                    <a:cubicBezTo>
                      <a:pt x="2374" y="2078"/>
                      <a:pt x="2694" y="1918"/>
                      <a:pt x="2922" y="1667"/>
                    </a:cubicBezTo>
                    <a:cubicBezTo>
                      <a:pt x="3036" y="1553"/>
                      <a:pt x="3150" y="1393"/>
                      <a:pt x="3219" y="1256"/>
                    </a:cubicBezTo>
                    <a:cubicBezTo>
                      <a:pt x="3310" y="1073"/>
                      <a:pt x="3356" y="891"/>
                      <a:pt x="3379" y="708"/>
                    </a:cubicBezTo>
                    <a:cubicBezTo>
                      <a:pt x="3379" y="617"/>
                      <a:pt x="3401" y="526"/>
                      <a:pt x="3401" y="434"/>
                    </a:cubicBezTo>
                    <a:cubicBezTo>
                      <a:pt x="3401" y="320"/>
                      <a:pt x="3401" y="206"/>
                      <a:pt x="3424" y="115"/>
                    </a:cubicBezTo>
                    <a:cubicBezTo>
                      <a:pt x="3424" y="46"/>
                      <a:pt x="3379" y="1"/>
                      <a:pt x="3333"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8038;p34">
                <a:extLst>
                  <a:ext uri="{FF2B5EF4-FFF2-40B4-BE49-F238E27FC236}">
                    <a16:creationId xmlns:a16="http://schemas.microsoft.com/office/drawing/2014/main" id="{9D1E58EF-A31E-9E1C-15C4-839813E5FE2E}"/>
                  </a:ext>
                </a:extLst>
              </p:cNvPr>
              <p:cNvSpPr/>
              <p:nvPr/>
            </p:nvSpPr>
            <p:spPr>
              <a:xfrm>
                <a:off x="634471" y="1066140"/>
                <a:ext cx="137617" cy="77074"/>
              </a:xfrm>
              <a:custGeom>
                <a:avLst/>
                <a:gdLst/>
                <a:ahLst/>
                <a:cxnLst/>
                <a:rect l="l" t="t" r="r" b="b"/>
                <a:pathLst>
                  <a:path w="2489" h="1394" extrusionOk="0">
                    <a:moveTo>
                      <a:pt x="2374" y="0"/>
                    </a:moveTo>
                    <a:cubicBezTo>
                      <a:pt x="2351" y="0"/>
                      <a:pt x="2329" y="23"/>
                      <a:pt x="2306" y="46"/>
                    </a:cubicBezTo>
                    <a:cubicBezTo>
                      <a:pt x="2283" y="46"/>
                      <a:pt x="2283" y="69"/>
                      <a:pt x="2283" y="92"/>
                    </a:cubicBezTo>
                    <a:cubicBezTo>
                      <a:pt x="2283" y="183"/>
                      <a:pt x="2283" y="274"/>
                      <a:pt x="2260" y="343"/>
                    </a:cubicBezTo>
                    <a:cubicBezTo>
                      <a:pt x="2237" y="457"/>
                      <a:pt x="2215" y="571"/>
                      <a:pt x="2169" y="662"/>
                    </a:cubicBezTo>
                    <a:cubicBezTo>
                      <a:pt x="2146" y="731"/>
                      <a:pt x="2100" y="799"/>
                      <a:pt x="2055" y="868"/>
                    </a:cubicBezTo>
                    <a:cubicBezTo>
                      <a:pt x="2009" y="913"/>
                      <a:pt x="1941" y="982"/>
                      <a:pt x="1895" y="1005"/>
                    </a:cubicBezTo>
                    <a:cubicBezTo>
                      <a:pt x="1827" y="1050"/>
                      <a:pt x="1758" y="1096"/>
                      <a:pt x="1690" y="1119"/>
                    </a:cubicBezTo>
                    <a:cubicBezTo>
                      <a:pt x="1598" y="1164"/>
                      <a:pt x="1507" y="1187"/>
                      <a:pt x="1416" y="1187"/>
                    </a:cubicBezTo>
                    <a:cubicBezTo>
                      <a:pt x="1376" y="1194"/>
                      <a:pt x="1335" y="1197"/>
                      <a:pt x="1296" y="1197"/>
                    </a:cubicBezTo>
                    <a:cubicBezTo>
                      <a:pt x="1200" y="1197"/>
                      <a:pt x="1108" y="1181"/>
                      <a:pt x="1028" y="1164"/>
                    </a:cubicBezTo>
                    <a:lnTo>
                      <a:pt x="1028" y="1164"/>
                    </a:lnTo>
                    <a:lnTo>
                      <a:pt x="1050" y="1187"/>
                    </a:lnTo>
                    <a:cubicBezTo>
                      <a:pt x="868" y="1142"/>
                      <a:pt x="708" y="1096"/>
                      <a:pt x="548" y="1028"/>
                    </a:cubicBezTo>
                    <a:cubicBezTo>
                      <a:pt x="411" y="959"/>
                      <a:pt x="274" y="891"/>
                      <a:pt x="137" y="799"/>
                    </a:cubicBezTo>
                    <a:cubicBezTo>
                      <a:pt x="120" y="782"/>
                      <a:pt x="99" y="774"/>
                      <a:pt x="79" y="774"/>
                    </a:cubicBezTo>
                    <a:cubicBezTo>
                      <a:pt x="46" y="774"/>
                      <a:pt x="15" y="794"/>
                      <a:pt x="0" y="822"/>
                    </a:cubicBezTo>
                    <a:cubicBezTo>
                      <a:pt x="0" y="845"/>
                      <a:pt x="0" y="868"/>
                      <a:pt x="0" y="891"/>
                    </a:cubicBezTo>
                    <a:cubicBezTo>
                      <a:pt x="0" y="913"/>
                      <a:pt x="23" y="936"/>
                      <a:pt x="46" y="959"/>
                    </a:cubicBezTo>
                    <a:cubicBezTo>
                      <a:pt x="252" y="1119"/>
                      <a:pt x="503" y="1233"/>
                      <a:pt x="754" y="1324"/>
                    </a:cubicBezTo>
                    <a:cubicBezTo>
                      <a:pt x="916" y="1368"/>
                      <a:pt x="1088" y="1394"/>
                      <a:pt x="1256" y="1394"/>
                    </a:cubicBezTo>
                    <a:cubicBezTo>
                      <a:pt x="1349" y="1394"/>
                      <a:pt x="1441" y="1386"/>
                      <a:pt x="1530" y="1370"/>
                    </a:cubicBezTo>
                    <a:cubicBezTo>
                      <a:pt x="1781" y="1324"/>
                      <a:pt x="2009" y="1210"/>
                      <a:pt x="2169" y="1028"/>
                    </a:cubicBezTo>
                    <a:cubicBezTo>
                      <a:pt x="2260" y="913"/>
                      <a:pt x="2329" y="799"/>
                      <a:pt x="2374" y="662"/>
                    </a:cubicBezTo>
                    <a:cubicBezTo>
                      <a:pt x="2420" y="594"/>
                      <a:pt x="2420" y="525"/>
                      <a:pt x="2443" y="457"/>
                    </a:cubicBezTo>
                    <a:cubicBezTo>
                      <a:pt x="2466" y="343"/>
                      <a:pt x="2488" y="229"/>
                      <a:pt x="2466" y="115"/>
                    </a:cubicBezTo>
                    <a:cubicBezTo>
                      <a:pt x="2466" y="92"/>
                      <a:pt x="2466" y="69"/>
                      <a:pt x="2443" y="46"/>
                    </a:cubicBezTo>
                    <a:cubicBezTo>
                      <a:pt x="2420" y="23"/>
                      <a:pt x="2397" y="0"/>
                      <a:pt x="2374"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8039;p34">
                <a:extLst>
                  <a:ext uri="{FF2B5EF4-FFF2-40B4-BE49-F238E27FC236}">
                    <a16:creationId xmlns:a16="http://schemas.microsoft.com/office/drawing/2014/main" id="{397DDF19-7AB2-B381-333F-1E4E95C2D89E}"/>
                  </a:ext>
                </a:extLst>
              </p:cNvPr>
              <p:cNvSpPr/>
              <p:nvPr/>
            </p:nvSpPr>
            <p:spPr>
              <a:xfrm>
                <a:off x="681192" y="1876369"/>
                <a:ext cx="444255" cy="202306"/>
              </a:xfrm>
              <a:custGeom>
                <a:avLst/>
                <a:gdLst/>
                <a:ahLst/>
                <a:cxnLst/>
                <a:rect l="l" t="t" r="r" b="b"/>
                <a:pathLst>
                  <a:path w="8035" h="3659" extrusionOk="0">
                    <a:moveTo>
                      <a:pt x="7943" y="0"/>
                    </a:moveTo>
                    <a:cubicBezTo>
                      <a:pt x="7920" y="0"/>
                      <a:pt x="7898" y="23"/>
                      <a:pt x="7898" y="23"/>
                    </a:cubicBezTo>
                    <a:cubicBezTo>
                      <a:pt x="7875" y="46"/>
                      <a:pt x="7875" y="46"/>
                      <a:pt x="7875" y="46"/>
                    </a:cubicBezTo>
                    <a:cubicBezTo>
                      <a:pt x="7806" y="114"/>
                      <a:pt x="7738" y="160"/>
                      <a:pt x="7669" y="228"/>
                    </a:cubicBezTo>
                    <a:cubicBezTo>
                      <a:pt x="7647" y="228"/>
                      <a:pt x="7624" y="251"/>
                      <a:pt x="7601" y="274"/>
                    </a:cubicBezTo>
                    <a:cubicBezTo>
                      <a:pt x="7532" y="320"/>
                      <a:pt x="7464" y="388"/>
                      <a:pt x="7373" y="434"/>
                    </a:cubicBezTo>
                    <a:cubicBezTo>
                      <a:pt x="7373" y="434"/>
                      <a:pt x="7373" y="434"/>
                      <a:pt x="7373" y="457"/>
                    </a:cubicBezTo>
                    <a:cubicBezTo>
                      <a:pt x="7167" y="594"/>
                      <a:pt x="6962" y="753"/>
                      <a:pt x="6733" y="890"/>
                    </a:cubicBezTo>
                    <a:cubicBezTo>
                      <a:pt x="6711" y="913"/>
                      <a:pt x="6688" y="936"/>
                      <a:pt x="6642" y="936"/>
                    </a:cubicBezTo>
                    <a:cubicBezTo>
                      <a:pt x="6642" y="936"/>
                      <a:pt x="6642" y="959"/>
                      <a:pt x="6642" y="959"/>
                    </a:cubicBezTo>
                    <a:cubicBezTo>
                      <a:pt x="6231" y="1210"/>
                      <a:pt x="5798" y="1461"/>
                      <a:pt x="5364" y="1712"/>
                    </a:cubicBezTo>
                    <a:cubicBezTo>
                      <a:pt x="5159" y="1803"/>
                      <a:pt x="4953" y="1918"/>
                      <a:pt x="4748" y="2009"/>
                    </a:cubicBezTo>
                    <a:cubicBezTo>
                      <a:pt x="4542" y="2100"/>
                      <a:pt x="4314" y="2214"/>
                      <a:pt x="4109" y="2306"/>
                    </a:cubicBezTo>
                    <a:cubicBezTo>
                      <a:pt x="3606" y="2511"/>
                      <a:pt x="3081" y="2716"/>
                      <a:pt x="2556" y="2899"/>
                    </a:cubicBezTo>
                    <a:cubicBezTo>
                      <a:pt x="2214" y="3013"/>
                      <a:pt x="1849" y="3127"/>
                      <a:pt x="1506" y="3219"/>
                    </a:cubicBezTo>
                    <a:cubicBezTo>
                      <a:pt x="1370" y="3241"/>
                      <a:pt x="1255" y="3264"/>
                      <a:pt x="1118" y="3310"/>
                    </a:cubicBezTo>
                    <a:lnTo>
                      <a:pt x="1050" y="3310"/>
                    </a:lnTo>
                    <a:cubicBezTo>
                      <a:pt x="936" y="3333"/>
                      <a:pt x="845" y="3356"/>
                      <a:pt x="730" y="3378"/>
                    </a:cubicBezTo>
                    <a:cubicBezTo>
                      <a:pt x="525" y="3424"/>
                      <a:pt x="320" y="3447"/>
                      <a:pt x="114" y="3470"/>
                    </a:cubicBezTo>
                    <a:cubicBezTo>
                      <a:pt x="46" y="3470"/>
                      <a:pt x="0" y="3515"/>
                      <a:pt x="23" y="3584"/>
                    </a:cubicBezTo>
                    <a:cubicBezTo>
                      <a:pt x="23" y="3621"/>
                      <a:pt x="53" y="3658"/>
                      <a:pt x="89" y="3658"/>
                    </a:cubicBezTo>
                    <a:cubicBezTo>
                      <a:pt x="97" y="3658"/>
                      <a:pt x="106" y="3656"/>
                      <a:pt x="114" y="3652"/>
                    </a:cubicBezTo>
                    <a:cubicBezTo>
                      <a:pt x="342" y="3629"/>
                      <a:pt x="548" y="3607"/>
                      <a:pt x="753" y="3561"/>
                    </a:cubicBezTo>
                    <a:lnTo>
                      <a:pt x="799" y="3561"/>
                    </a:lnTo>
                    <a:cubicBezTo>
                      <a:pt x="890" y="3538"/>
                      <a:pt x="1004" y="3515"/>
                      <a:pt x="1096" y="3492"/>
                    </a:cubicBezTo>
                    <a:lnTo>
                      <a:pt x="1141" y="3492"/>
                    </a:lnTo>
                    <a:cubicBezTo>
                      <a:pt x="1278" y="3470"/>
                      <a:pt x="1415" y="3424"/>
                      <a:pt x="1552" y="3401"/>
                    </a:cubicBezTo>
                    <a:cubicBezTo>
                      <a:pt x="1917" y="3310"/>
                      <a:pt x="2260" y="3196"/>
                      <a:pt x="2625" y="3082"/>
                    </a:cubicBezTo>
                    <a:cubicBezTo>
                      <a:pt x="3150" y="2899"/>
                      <a:pt x="3675" y="2694"/>
                      <a:pt x="4177" y="2488"/>
                    </a:cubicBezTo>
                    <a:cubicBezTo>
                      <a:pt x="4382" y="2397"/>
                      <a:pt x="4588" y="2306"/>
                      <a:pt x="4793" y="2191"/>
                    </a:cubicBezTo>
                    <a:cubicBezTo>
                      <a:pt x="5478" y="1872"/>
                      <a:pt x="6117" y="1530"/>
                      <a:pt x="6756" y="1119"/>
                    </a:cubicBezTo>
                    <a:cubicBezTo>
                      <a:pt x="6779" y="1096"/>
                      <a:pt x="6802" y="1073"/>
                      <a:pt x="6825" y="1073"/>
                    </a:cubicBezTo>
                    <a:cubicBezTo>
                      <a:pt x="6848" y="1050"/>
                      <a:pt x="6848" y="1050"/>
                      <a:pt x="6848" y="1050"/>
                    </a:cubicBezTo>
                    <a:cubicBezTo>
                      <a:pt x="7076" y="913"/>
                      <a:pt x="7281" y="753"/>
                      <a:pt x="7487" y="594"/>
                    </a:cubicBezTo>
                    <a:cubicBezTo>
                      <a:pt x="7510" y="594"/>
                      <a:pt x="7510" y="594"/>
                      <a:pt x="7510" y="571"/>
                    </a:cubicBezTo>
                    <a:lnTo>
                      <a:pt x="7532" y="571"/>
                    </a:lnTo>
                    <a:cubicBezTo>
                      <a:pt x="7578" y="525"/>
                      <a:pt x="7624" y="502"/>
                      <a:pt x="7692" y="457"/>
                    </a:cubicBezTo>
                    <a:cubicBezTo>
                      <a:pt x="7715" y="434"/>
                      <a:pt x="7738" y="411"/>
                      <a:pt x="7738" y="411"/>
                    </a:cubicBezTo>
                    <a:cubicBezTo>
                      <a:pt x="7761" y="388"/>
                      <a:pt x="7761" y="388"/>
                      <a:pt x="7761" y="388"/>
                    </a:cubicBezTo>
                    <a:lnTo>
                      <a:pt x="7783" y="388"/>
                    </a:lnTo>
                    <a:cubicBezTo>
                      <a:pt x="7829" y="320"/>
                      <a:pt x="7898" y="274"/>
                      <a:pt x="7943" y="228"/>
                    </a:cubicBezTo>
                    <a:lnTo>
                      <a:pt x="7966" y="228"/>
                    </a:lnTo>
                    <a:cubicBezTo>
                      <a:pt x="7966" y="228"/>
                      <a:pt x="7966" y="206"/>
                      <a:pt x="7989" y="206"/>
                    </a:cubicBezTo>
                    <a:cubicBezTo>
                      <a:pt x="7989" y="206"/>
                      <a:pt x="7989" y="183"/>
                      <a:pt x="8012" y="183"/>
                    </a:cubicBezTo>
                    <a:cubicBezTo>
                      <a:pt x="8012" y="160"/>
                      <a:pt x="8035" y="160"/>
                      <a:pt x="8035" y="137"/>
                    </a:cubicBezTo>
                    <a:cubicBezTo>
                      <a:pt x="8035" y="92"/>
                      <a:pt x="8035" y="69"/>
                      <a:pt x="8035" y="46"/>
                    </a:cubicBezTo>
                    <a:cubicBezTo>
                      <a:pt x="8012" y="23"/>
                      <a:pt x="7989" y="23"/>
                      <a:pt x="7966" y="23"/>
                    </a:cubicBezTo>
                    <a:cubicBezTo>
                      <a:pt x="7966" y="23"/>
                      <a:pt x="7943" y="0"/>
                      <a:pt x="7943"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8040;p34">
                <a:extLst>
                  <a:ext uri="{FF2B5EF4-FFF2-40B4-BE49-F238E27FC236}">
                    <a16:creationId xmlns:a16="http://schemas.microsoft.com/office/drawing/2014/main" id="{648DD7BF-35BD-58F0-6099-03449E378F70}"/>
                  </a:ext>
                </a:extLst>
              </p:cNvPr>
              <p:cNvSpPr/>
              <p:nvPr/>
            </p:nvSpPr>
            <p:spPr>
              <a:xfrm>
                <a:off x="894448" y="2323118"/>
                <a:ext cx="20236" cy="21508"/>
              </a:xfrm>
              <a:custGeom>
                <a:avLst/>
                <a:gdLst/>
                <a:ahLst/>
                <a:cxnLst/>
                <a:rect l="l" t="t" r="r" b="b"/>
                <a:pathLst>
                  <a:path w="366" h="389" extrusionOk="0">
                    <a:moveTo>
                      <a:pt x="183" y="0"/>
                    </a:moveTo>
                    <a:cubicBezTo>
                      <a:pt x="92" y="0"/>
                      <a:pt x="0" y="92"/>
                      <a:pt x="0" y="183"/>
                    </a:cubicBezTo>
                    <a:cubicBezTo>
                      <a:pt x="0" y="297"/>
                      <a:pt x="92" y="388"/>
                      <a:pt x="183" y="388"/>
                    </a:cubicBezTo>
                    <a:cubicBezTo>
                      <a:pt x="297" y="388"/>
                      <a:pt x="366" y="297"/>
                      <a:pt x="366" y="183"/>
                    </a:cubicBezTo>
                    <a:cubicBezTo>
                      <a:pt x="366" y="92"/>
                      <a:pt x="297" y="0"/>
                      <a:pt x="1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8041;p34">
                <a:extLst>
                  <a:ext uri="{FF2B5EF4-FFF2-40B4-BE49-F238E27FC236}">
                    <a16:creationId xmlns:a16="http://schemas.microsoft.com/office/drawing/2014/main" id="{DE5222DF-588D-45A1-7EDC-2604A78FA932}"/>
                  </a:ext>
                </a:extLst>
              </p:cNvPr>
              <p:cNvSpPr/>
              <p:nvPr/>
            </p:nvSpPr>
            <p:spPr>
              <a:xfrm>
                <a:off x="1144306" y="2205736"/>
                <a:ext cx="16476" cy="17748"/>
              </a:xfrm>
              <a:custGeom>
                <a:avLst/>
                <a:gdLst/>
                <a:ahLst/>
                <a:cxnLst/>
                <a:rect l="l" t="t" r="r" b="b"/>
                <a:pathLst>
                  <a:path w="298" h="321" extrusionOk="0">
                    <a:moveTo>
                      <a:pt x="138" y="1"/>
                    </a:moveTo>
                    <a:cubicBezTo>
                      <a:pt x="69" y="1"/>
                      <a:pt x="1" y="69"/>
                      <a:pt x="1" y="160"/>
                    </a:cubicBezTo>
                    <a:cubicBezTo>
                      <a:pt x="1" y="252"/>
                      <a:pt x="69" y="320"/>
                      <a:pt x="138" y="320"/>
                    </a:cubicBezTo>
                    <a:cubicBezTo>
                      <a:pt x="229" y="320"/>
                      <a:pt x="298" y="252"/>
                      <a:pt x="298" y="160"/>
                    </a:cubicBezTo>
                    <a:cubicBezTo>
                      <a:pt x="298" y="69"/>
                      <a:pt x="229" y="1"/>
                      <a:pt x="138"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8042;p34">
                <a:extLst>
                  <a:ext uri="{FF2B5EF4-FFF2-40B4-BE49-F238E27FC236}">
                    <a16:creationId xmlns:a16="http://schemas.microsoft.com/office/drawing/2014/main" id="{6B23AAD4-F63A-1073-551D-751535047044}"/>
                  </a:ext>
                </a:extLst>
              </p:cNvPr>
              <p:cNvSpPr/>
              <p:nvPr/>
            </p:nvSpPr>
            <p:spPr>
              <a:xfrm>
                <a:off x="898208" y="2348330"/>
                <a:ext cx="12717" cy="11445"/>
              </a:xfrm>
              <a:custGeom>
                <a:avLst/>
                <a:gdLst/>
                <a:ahLst/>
                <a:cxnLst/>
                <a:rect l="l" t="t" r="r" b="b"/>
                <a:pathLst>
                  <a:path w="230" h="207" extrusionOk="0">
                    <a:moveTo>
                      <a:pt x="115" y="1"/>
                    </a:moveTo>
                    <a:cubicBezTo>
                      <a:pt x="47" y="1"/>
                      <a:pt x="1" y="47"/>
                      <a:pt x="1" y="92"/>
                    </a:cubicBezTo>
                    <a:cubicBezTo>
                      <a:pt x="1" y="161"/>
                      <a:pt x="47" y="206"/>
                      <a:pt x="115" y="206"/>
                    </a:cubicBezTo>
                    <a:cubicBezTo>
                      <a:pt x="184" y="206"/>
                      <a:pt x="229" y="161"/>
                      <a:pt x="229" y="92"/>
                    </a:cubicBezTo>
                    <a:cubicBezTo>
                      <a:pt x="229" y="47"/>
                      <a:pt x="184" y="1"/>
                      <a:pt x="115"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8043;p34">
                <a:extLst>
                  <a:ext uri="{FF2B5EF4-FFF2-40B4-BE49-F238E27FC236}">
                    <a16:creationId xmlns:a16="http://schemas.microsoft.com/office/drawing/2014/main" id="{DC5DE93A-0CEE-BDB8-BFF6-23AA95033744}"/>
                  </a:ext>
                </a:extLst>
              </p:cNvPr>
              <p:cNvSpPr/>
              <p:nvPr/>
            </p:nvSpPr>
            <p:spPr>
              <a:xfrm>
                <a:off x="1149393" y="2229732"/>
                <a:ext cx="11390" cy="11390"/>
              </a:xfrm>
              <a:custGeom>
                <a:avLst/>
                <a:gdLst/>
                <a:ahLst/>
                <a:cxnLst/>
                <a:rect l="l" t="t" r="r" b="b"/>
                <a:pathLst>
                  <a:path w="206" h="206" extrusionOk="0">
                    <a:moveTo>
                      <a:pt x="114" y="0"/>
                    </a:moveTo>
                    <a:cubicBezTo>
                      <a:pt x="46" y="0"/>
                      <a:pt x="0" y="46"/>
                      <a:pt x="0" y="92"/>
                    </a:cubicBezTo>
                    <a:cubicBezTo>
                      <a:pt x="0" y="160"/>
                      <a:pt x="46" y="206"/>
                      <a:pt x="114" y="206"/>
                    </a:cubicBezTo>
                    <a:cubicBezTo>
                      <a:pt x="160" y="206"/>
                      <a:pt x="206" y="160"/>
                      <a:pt x="206" y="92"/>
                    </a:cubicBezTo>
                    <a:cubicBezTo>
                      <a:pt x="206" y="46"/>
                      <a:pt x="160" y="0"/>
                      <a:pt x="11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8044;p34">
                <a:extLst>
                  <a:ext uri="{FF2B5EF4-FFF2-40B4-BE49-F238E27FC236}">
                    <a16:creationId xmlns:a16="http://schemas.microsoft.com/office/drawing/2014/main" id="{BA49CF8D-61CE-CD7A-3A23-D4B79544C1C9}"/>
                  </a:ext>
                </a:extLst>
              </p:cNvPr>
              <p:cNvSpPr/>
              <p:nvPr/>
            </p:nvSpPr>
            <p:spPr>
              <a:xfrm>
                <a:off x="879298" y="2387476"/>
                <a:ext cx="71988" cy="47992"/>
              </a:xfrm>
              <a:custGeom>
                <a:avLst/>
                <a:gdLst/>
                <a:ahLst/>
                <a:cxnLst/>
                <a:rect l="l" t="t" r="r" b="b"/>
                <a:pathLst>
                  <a:path w="1302" h="868" extrusionOk="0">
                    <a:moveTo>
                      <a:pt x="617" y="0"/>
                    </a:moveTo>
                    <a:cubicBezTo>
                      <a:pt x="274" y="23"/>
                      <a:pt x="1" y="229"/>
                      <a:pt x="1" y="457"/>
                    </a:cubicBezTo>
                    <a:cubicBezTo>
                      <a:pt x="23" y="708"/>
                      <a:pt x="320" y="868"/>
                      <a:pt x="663" y="868"/>
                    </a:cubicBezTo>
                    <a:cubicBezTo>
                      <a:pt x="1028" y="845"/>
                      <a:pt x="1302" y="640"/>
                      <a:pt x="1279" y="411"/>
                    </a:cubicBezTo>
                    <a:cubicBezTo>
                      <a:pt x="1279" y="160"/>
                      <a:pt x="982" y="0"/>
                      <a:pt x="617"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8045;p34">
                <a:extLst>
                  <a:ext uri="{FF2B5EF4-FFF2-40B4-BE49-F238E27FC236}">
                    <a16:creationId xmlns:a16="http://schemas.microsoft.com/office/drawing/2014/main" id="{E2620C6F-A0B0-FCB9-D918-1D65B1EA1561}"/>
                  </a:ext>
                </a:extLst>
              </p:cNvPr>
              <p:cNvSpPr/>
              <p:nvPr/>
            </p:nvSpPr>
            <p:spPr>
              <a:xfrm>
                <a:off x="1209936" y="2235482"/>
                <a:ext cx="71988" cy="56672"/>
              </a:xfrm>
              <a:custGeom>
                <a:avLst/>
                <a:gdLst/>
                <a:ahLst/>
                <a:cxnLst/>
                <a:rect l="l" t="t" r="r" b="b"/>
                <a:pathLst>
                  <a:path w="1302" h="1025" extrusionOk="0">
                    <a:moveTo>
                      <a:pt x="853" y="1"/>
                    </a:moveTo>
                    <a:cubicBezTo>
                      <a:pt x="707" y="1"/>
                      <a:pt x="538" y="58"/>
                      <a:pt x="389" y="170"/>
                    </a:cubicBezTo>
                    <a:cubicBezTo>
                      <a:pt x="92" y="398"/>
                      <a:pt x="1" y="718"/>
                      <a:pt x="138" y="901"/>
                    </a:cubicBezTo>
                    <a:cubicBezTo>
                      <a:pt x="200" y="984"/>
                      <a:pt x="305" y="1024"/>
                      <a:pt x="429" y="1024"/>
                    </a:cubicBezTo>
                    <a:cubicBezTo>
                      <a:pt x="577" y="1024"/>
                      <a:pt x="752" y="967"/>
                      <a:pt x="914" y="855"/>
                    </a:cubicBezTo>
                    <a:cubicBezTo>
                      <a:pt x="1188" y="627"/>
                      <a:pt x="1302" y="307"/>
                      <a:pt x="1142" y="125"/>
                    </a:cubicBezTo>
                    <a:cubicBezTo>
                      <a:pt x="1080" y="41"/>
                      <a:pt x="974" y="1"/>
                      <a:pt x="853"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8046;p34">
                <a:extLst>
                  <a:ext uri="{FF2B5EF4-FFF2-40B4-BE49-F238E27FC236}">
                    <a16:creationId xmlns:a16="http://schemas.microsoft.com/office/drawing/2014/main" id="{428E4677-4A76-A838-4F50-0EFC7A122D02}"/>
                  </a:ext>
                </a:extLst>
              </p:cNvPr>
              <p:cNvSpPr/>
              <p:nvPr/>
            </p:nvSpPr>
            <p:spPr>
              <a:xfrm>
                <a:off x="638231" y="1088864"/>
                <a:ext cx="478369" cy="872089"/>
              </a:xfrm>
              <a:custGeom>
                <a:avLst/>
                <a:gdLst/>
                <a:ahLst/>
                <a:cxnLst/>
                <a:rect l="l" t="t" r="r" b="b"/>
                <a:pathLst>
                  <a:path w="8652" h="15773" extrusionOk="0">
                    <a:moveTo>
                      <a:pt x="2329" y="0"/>
                    </a:moveTo>
                    <a:cubicBezTo>
                      <a:pt x="2283" y="23"/>
                      <a:pt x="2261" y="92"/>
                      <a:pt x="2283" y="160"/>
                    </a:cubicBezTo>
                    <a:lnTo>
                      <a:pt x="2283" y="183"/>
                    </a:lnTo>
                    <a:lnTo>
                      <a:pt x="2306" y="206"/>
                    </a:lnTo>
                    <a:cubicBezTo>
                      <a:pt x="2261" y="251"/>
                      <a:pt x="2238" y="274"/>
                      <a:pt x="2215" y="320"/>
                    </a:cubicBezTo>
                    <a:cubicBezTo>
                      <a:pt x="2192" y="365"/>
                      <a:pt x="2169" y="388"/>
                      <a:pt x="2147" y="411"/>
                    </a:cubicBezTo>
                    <a:lnTo>
                      <a:pt x="2124" y="434"/>
                    </a:lnTo>
                    <a:cubicBezTo>
                      <a:pt x="2055" y="502"/>
                      <a:pt x="2010" y="571"/>
                      <a:pt x="1964" y="594"/>
                    </a:cubicBezTo>
                    <a:cubicBezTo>
                      <a:pt x="1964" y="617"/>
                      <a:pt x="1941" y="617"/>
                      <a:pt x="1918" y="639"/>
                    </a:cubicBezTo>
                    <a:cubicBezTo>
                      <a:pt x="1850" y="708"/>
                      <a:pt x="1781" y="753"/>
                      <a:pt x="1690" y="799"/>
                    </a:cubicBezTo>
                    <a:cubicBezTo>
                      <a:pt x="1644" y="822"/>
                      <a:pt x="1599" y="845"/>
                      <a:pt x="1553" y="845"/>
                    </a:cubicBezTo>
                    <a:cubicBezTo>
                      <a:pt x="1507" y="868"/>
                      <a:pt x="1485" y="868"/>
                      <a:pt x="1439" y="890"/>
                    </a:cubicBezTo>
                    <a:lnTo>
                      <a:pt x="1348" y="890"/>
                    </a:lnTo>
                    <a:cubicBezTo>
                      <a:pt x="1348" y="913"/>
                      <a:pt x="1325" y="913"/>
                      <a:pt x="1302" y="913"/>
                    </a:cubicBezTo>
                    <a:lnTo>
                      <a:pt x="1119" y="913"/>
                    </a:lnTo>
                    <a:cubicBezTo>
                      <a:pt x="1051" y="913"/>
                      <a:pt x="982" y="913"/>
                      <a:pt x="891" y="890"/>
                    </a:cubicBezTo>
                    <a:lnTo>
                      <a:pt x="868" y="890"/>
                    </a:lnTo>
                    <a:cubicBezTo>
                      <a:pt x="800" y="890"/>
                      <a:pt x="709" y="868"/>
                      <a:pt x="640" y="868"/>
                    </a:cubicBezTo>
                    <a:cubicBezTo>
                      <a:pt x="572" y="845"/>
                      <a:pt x="480" y="799"/>
                      <a:pt x="412" y="753"/>
                    </a:cubicBezTo>
                    <a:cubicBezTo>
                      <a:pt x="343" y="731"/>
                      <a:pt x="298" y="708"/>
                      <a:pt x="229" y="662"/>
                    </a:cubicBezTo>
                    <a:lnTo>
                      <a:pt x="184" y="639"/>
                    </a:lnTo>
                    <a:cubicBezTo>
                      <a:pt x="161" y="617"/>
                      <a:pt x="138" y="617"/>
                      <a:pt x="115" y="594"/>
                    </a:cubicBezTo>
                    <a:cubicBezTo>
                      <a:pt x="92" y="594"/>
                      <a:pt x="92" y="617"/>
                      <a:pt x="92" y="617"/>
                    </a:cubicBezTo>
                    <a:cubicBezTo>
                      <a:pt x="47" y="639"/>
                      <a:pt x="47" y="662"/>
                      <a:pt x="24" y="685"/>
                    </a:cubicBezTo>
                    <a:cubicBezTo>
                      <a:pt x="24" y="685"/>
                      <a:pt x="24" y="708"/>
                      <a:pt x="1" y="708"/>
                    </a:cubicBezTo>
                    <a:cubicBezTo>
                      <a:pt x="1" y="731"/>
                      <a:pt x="1" y="731"/>
                      <a:pt x="1" y="753"/>
                    </a:cubicBezTo>
                    <a:lnTo>
                      <a:pt x="138" y="753"/>
                    </a:lnTo>
                    <a:cubicBezTo>
                      <a:pt x="184" y="776"/>
                      <a:pt x="206" y="822"/>
                      <a:pt x="229" y="868"/>
                    </a:cubicBezTo>
                    <a:cubicBezTo>
                      <a:pt x="252" y="913"/>
                      <a:pt x="252" y="959"/>
                      <a:pt x="229" y="1005"/>
                    </a:cubicBezTo>
                    <a:cubicBezTo>
                      <a:pt x="229" y="1005"/>
                      <a:pt x="229" y="1005"/>
                      <a:pt x="229" y="1027"/>
                    </a:cubicBezTo>
                    <a:cubicBezTo>
                      <a:pt x="229" y="1050"/>
                      <a:pt x="252" y="1073"/>
                      <a:pt x="252" y="1096"/>
                    </a:cubicBezTo>
                    <a:lnTo>
                      <a:pt x="275" y="1142"/>
                    </a:lnTo>
                    <a:lnTo>
                      <a:pt x="298" y="1210"/>
                    </a:lnTo>
                    <a:lnTo>
                      <a:pt x="389" y="1415"/>
                    </a:lnTo>
                    <a:cubicBezTo>
                      <a:pt x="435" y="1484"/>
                      <a:pt x="457" y="1552"/>
                      <a:pt x="503" y="1644"/>
                    </a:cubicBezTo>
                    <a:cubicBezTo>
                      <a:pt x="526" y="1712"/>
                      <a:pt x="572" y="1803"/>
                      <a:pt x="617" y="1895"/>
                    </a:cubicBezTo>
                    <a:cubicBezTo>
                      <a:pt x="663" y="2032"/>
                      <a:pt x="731" y="2169"/>
                      <a:pt x="777" y="2328"/>
                    </a:cubicBezTo>
                    <a:lnTo>
                      <a:pt x="823" y="2397"/>
                    </a:lnTo>
                    <a:cubicBezTo>
                      <a:pt x="823" y="2443"/>
                      <a:pt x="845" y="2465"/>
                      <a:pt x="868" y="2511"/>
                    </a:cubicBezTo>
                    <a:cubicBezTo>
                      <a:pt x="891" y="2557"/>
                      <a:pt x="914" y="2602"/>
                      <a:pt x="914" y="2648"/>
                    </a:cubicBezTo>
                    <a:cubicBezTo>
                      <a:pt x="937" y="2671"/>
                      <a:pt x="937" y="2694"/>
                      <a:pt x="960" y="2739"/>
                    </a:cubicBezTo>
                    <a:cubicBezTo>
                      <a:pt x="960" y="2739"/>
                      <a:pt x="982" y="2762"/>
                      <a:pt x="982" y="2762"/>
                    </a:cubicBezTo>
                    <a:cubicBezTo>
                      <a:pt x="1005" y="2808"/>
                      <a:pt x="1028" y="2831"/>
                      <a:pt x="1051" y="2876"/>
                    </a:cubicBezTo>
                    <a:cubicBezTo>
                      <a:pt x="1074" y="2922"/>
                      <a:pt x="1074" y="2945"/>
                      <a:pt x="1097" y="2990"/>
                    </a:cubicBezTo>
                    <a:lnTo>
                      <a:pt x="1119" y="3059"/>
                    </a:lnTo>
                    <a:cubicBezTo>
                      <a:pt x="1142" y="3082"/>
                      <a:pt x="1142" y="3127"/>
                      <a:pt x="1165" y="3173"/>
                    </a:cubicBezTo>
                    <a:lnTo>
                      <a:pt x="1256" y="3310"/>
                    </a:lnTo>
                    <a:cubicBezTo>
                      <a:pt x="1279" y="3378"/>
                      <a:pt x="1325" y="3447"/>
                      <a:pt x="1348" y="3515"/>
                    </a:cubicBezTo>
                    <a:cubicBezTo>
                      <a:pt x="1416" y="3652"/>
                      <a:pt x="1462" y="3766"/>
                      <a:pt x="1507" y="3881"/>
                    </a:cubicBezTo>
                    <a:cubicBezTo>
                      <a:pt x="1553" y="3995"/>
                      <a:pt x="1599" y="4109"/>
                      <a:pt x="1644" y="4223"/>
                    </a:cubicBezTo>
                    <a:cubicBezTo>
                      <a:pt x="1690" y="4314"/>
                      <a:pt x="1713" y="4383"/>
                      <a:pt x="1759" y="4474"/>
                    </a:cubicBezTo>
                    <a:cubicBezTo>
                      <a:pt x="1781" y="4542"/>
                      <a:pt x="1804" y="4634"/>
                      <a:pt x="1850" y="4702"/>
                    </a:cubicBezTo>
                    <a:lnTo>
                      <a:pt x="1850" y="4748"/>
                    </a:lnTo>
                    <a:cubicBezTo>
                      <a:pt x="1918" y="4908"/>
                      <a:pt x="1987" y="5067"/>
                      <a:pt x="2055" y="5227"/>
                    </a:cubicBezTo>
                    <a:cubicBezTo>
                      <a:pt x="2078" y="5273"/>
                      <a:pt x="2101" y="5341"/>
                      <a:pt x="2124" y="5410"/>
                    </a:cubicBezTo>
                    <a:cubicBezTo>
                      <a:pt x="2192" y="5524"/>
                      <a:pt x="2238" y="5661"/>
                      <a:pt x="2306" y="5798"/>
                    </a:cubicBezTo>
                    <a:lnTo>
                      <a:pt x="2329" y="5844"/>
                    </a:lnTo>
                    <a:cubicBezTo>
                      <a:pt x="2398" y="6026"/>
                      <a:pt x="2466" y="6186"/>
                      <a:pt x="2535" y="6346"/>
                    </a:cubicBezTo>
                    <a:cubicBezTo>
                      <a:pt x="2580" y="6414"/>
                      <a:pt x="2603" y="6505"/>
                      <a:pt x="2626" y="6574"/>
                    </a:cubicBezTo>
                    <a:lnTo>
                      <a:pt x="2672" y="6620"/>
                    </a:lnTo>
                    <a:lnTo>
                      <a:pt x="2694" y="6688"/>
                    </a:lnTo>
                    <a:lnTo>
                      <a:pt x="2740" y="6779"/>
                    </a:lnTo>
                    <a:cubicBezTo>
                      <a:pt x="2808" y="6916"/>
                      <a:pt x="2877" y="7030"/>
                      <a:pt x="2923" y="7167"/>
                    </a:cubicBezTo>
                    <a:cubicBezTo>
                      <a:pt x="2991" y="7304"/>
                      <a:pt x="3060" y="7441"/>
                      <a:pt x="3128" y="7601"/>
                    </a:cubicBezTo>
                    <a:cubicBezTo>
                      <a:pt x="3219" y="7761"/>
                      <a:pt x="3288" y="7943"/>
                      <a:pt x="3379" y="8126"/>
                    </a:cubicBezTo>
                    <a:lnTo>
                      <a:pt x="3402" y="8195"/>
                    </a:lnTo>
                    <a:cubicBezTo>
                      <a:pt x="3448" y="8331"/>
                      <a:pt x="3516" y="8446"/>
                      <a:pt x="3562" y="8583"/>
                    </a:cubicBezTo>
                    <a:cubicBezTo>
                      <a:pt x="3607" y="8674"/>
                      <a:pt x="3653" y="8742"/>
                      <a:pt x="3676" y="8834"/>
                    </a:cubicBezTo>
                    <a:cubicBezTo>
                      <a:pt x="3721" y="8902"/>
                      <a:pt x="3744" y="8971"/>
                      <a:pt x="3767" y="9062"/>
                    </a:cubicBezTo>
                    <a:lnTo>
                      <a:pt x="3836" y="9176"/>
                    </a:lnTo>
                    <a:cubicBezTo>
                      <a:pt x="3881" y="9290"/>
                      <a:pt x="3927" y="9427"/>
                      <a:pt x="3973" y="9541"/>
                    </a:cubicBezTo>
                    <a:cubicBezTo>
                      <a:pt x="3995" y="9587"/>
                      <a:pt x="4018" y="9633"/>
                      <a:pt x="4041" y="9701"/>
                    </a:cubicBezTo>
                    <a:lnTo>
                      <a:pt x="4064" y="9769"/>
                    </a:lnTo>
                    <a:cubicBezTo>
                      <a:pt x="4087" y="9815"/>
                      <a:pt x="4110" y="9861"/>
                      <a:pt x="4110" y="9906"/>
                    </a:cubicBezTo>
                    <a:lnTo>
                      <a:pt x="4155" y="9998"/>
                    </a:lnTo>
                    <a:lnTo>
                      <a:pt x="4201" y="10112"/>
                    </a:lnTo>
                    <a:cubicBezTo>
                      <a:pt x="4246" y="10226"/>
                      <a:pt x="4315" y="10363"/>
                      <a:pt x="4361" y="10477"/>
                    </a:cubicBezTo>
                    <a:lnTo>
                      <a:pt x="4406" y="10568"/>
                    </a:lnTo>
                    <a:cubicBezTo>
                      <a:pt x="4429" y="10614"/>
                      <a:pt x="4452" y="10682"/>
                      <a:pt x="4475" y="10728"/>
                    </a:cubicBezTo>
                    <a:lnTo>
                      <a:pt x="4520" y="10819"/>
                    </a:lnTo>
                    <a:cubicBezTo>
                      <a:pt x="4543" y="10865"/>
                      <a:pt x="4543" y="10911"/>
                      <a:pt x="4566" y="10956"/>
                    </a:cubicBezTo>
                    <a:cubicBezTo>
                      <a:pt x="4634" y="11093"/>
                      <a:pt x="4703" y="11253"/>
                      <a:pt x="4771" y="11390"/>
                    </a:cubicBezTo>
                    <a:lnTo>
                      <a:pt x="4771" y="11436"/>
                    </a:lnTo>
                    <a:cubicBezTo>
                      <a:pt x="4817" y="11504"/>
                      <a:pt x="4840" y="11595"/>
                      <a:pt x="4863" y="11687"/>
                    </a:cubicBezTo>
                    <a:cubicBezTo>
                      <a:pt x="4908" y="11778"/>
                      <a:pt x="4931" y="11847"/>
                      <a:pt x="4977" y="11938"/>
                    </a:cubicBezTo>
                    <a:cubicBezTo>
                      <a:pt x="5045" y="12098"/>
                      <a:pt x="5114" y="12257"/>
                      <a:pt x="5182" y="12394"/>
                    </a:cubicBezTo>
                    <a:cubicBezTo>
                      <a:pt x="5228" y="12486"/>
                      <a:pt x="5251" y="12577"/>
                      <a:pt x="5296" y="12691"/>
                    </a:cubicBezTo>
                    <a:cubicBezTo>
                      <a:pt x="5319" y="12760"/>
                      <a:pt x="5365" y="12828"/>
                      <a:pt x="5388" y="12897"/>
                    </a:cubicBezTo>
                    <a:cubicBezTo>
                      <a:pt x="5433" y="12988"/>
                      <a:pt x="5456" y="13056"/>
                      <a:pt x="5479" y="13125"/>
                    </a:cubicBezTo>
                    <a:cubicBezTo>
                      <a:pt x="5525" y="13216"/>
                      <a:pt x="5548" y="13307"/>
                      <a:pt x="5593" y="13399"/>
                    </a:cubicBezTo>
                    <a:cubicBezTo>
                      <a:pt x="5662" y="13536"/>
                      <a:pt x="5730" y="13673"/>
                      <a:pt x="5776" y="13810"/>
                    </a:cubicBezTo>
                    <a:cubicBezTo>
                      <a:pt x="5821" y="13901"/>
                      <a:pt x="5867" y="13992"/>
                      <a:pt x="5890" y="14083"/>
                    </a:cubicBezTo>
                    <a:cubicBezTo>
                      <a:pt x="5936" y="14152"/>
                      <a:pt x="5958" y="14220"/>
                      <a:pt x="5981" y="14312"/>
                    </a:cubicBezTo>
                    <a:cubicBezTo>
                      <a:pt x="6027" y="14403"/>
                      <a:pt x="6072" y="14471"/>
                      <a:pt x="6095" y="14563"/>
                    </a:cubicBezTo>
                    <a:cubicBezTo>
                      <a:pt x="6118" y="14654"/>
                      <a:pt x="6164" y="14723"/>
                      <a:pt x="6187" y="14791"/>
                    </a:cubicBezTo>
                    <a:lnTo>
                      <a:pt x="6278" y="14996"/>
                    </a:lnTo>
                    <a:lnTo>
                      <a:pt x="6369" y="15225"/>
                    </a:lnTo>
                    <a:cubicBezTo>
                      <a:pt x="6392" y="15270"/>
                      <a:pt x="6415" y="15316"/>
                      <a:pt x="6438" y="15362"/>
                    </a:cubicBezTo>
                    <a:lnTo>
                      <a:pt x="6438" y="15384"/>
                    </a:lnTo>
                    <a:cubicBezTo>
                      <a:pt x="6483" y="15430"/>
                      <a:pt x="6506" y="15499"/>
                      <a:pt x="6506" y="15544"/>
                    </a:cubicBezTo>
                    <a:cubicBezTo>
                      <a:pt x="6506" y="15567"/>
                      <a:pt x="6506" y="15590"/>
                      <a:pt x="6483" y="15613"/>
                    </a:cubicBezTo>
                    <a:cubicBezTo>
                      <a:pt x="6506" y="15658"/>
                      <a:pt x="6529" y="15727"/>
                      <a:pt x="6506" y="15773"/>
                    </a:cubicBezTo>
                    <a:cubicBezTo>
                      <a:pt x="6529" y="15750"/>
                      <a:pt x="6575" y="15727"/>
                      <a:pt x="6597" y="15704"/>
                    </a:cubicBezTo>
                    <a:lnTo>
                      <a:pt x="6620" y="15681"/>
                    </a:lnTo>
                    <a:lnTo>
                      <a:pt x="6666" y="15658"/>
                    </a:lnTo>
                    <a:cubicBezTo>
                      <a:pt x="6689" y="15681"/>
                      <a:pt x="6689" y="15681"/>
                      <a:pt x="6712" y="15681"/>
                    </a:cubicBezTo>
                    <a:lnTo>
                      <a:pt x="6734" y="15704"/>
                    </a:lnTo>
                    <a:lnTo>
                      <a:pt x="6780" y="15704"/>
                    </a:lnTo>
                    <a:cubicBezTo>
                      <a:pt x="6803" y="15681"/>
                      <a:pt x="6826" y="15681"/>
                      <a:pt x="6849" y="15658"/>
                    </a:cubicBezTo>
                    <a:lnTo>
                      <a:pt x="6986" y="15590"/>
                    </a:lnTo>
                    <a:lnTo>
                      <a:pt x="7100" y="15521"/>
                    </a:lnTo>
                    <a:cubicBezTo>
                      <a:pt x="7191" y="15476"/>
                      <a:pt x="7259" y="15430"/>
                      <a:pt x="7351" y="15384"/>
                    </a:cubicBezTo>
                    <a:lnTo>
                      <a:pt x="7396" y="15339"/>
                    </a:lnTo>
                    <a:lnTo>
                      <a:pt x="7442" y="15316"/>
                    </a:lnTo>
                    <a:cubicBezTo>
                      <a:pt x="7465" y="15293"/>
                      <a:pt x="7488" y="15293"/>
                      <a:pt x="7533" y="15270"/>
                    </a:cubicBezTo>
                    <a:cubicBezTo>
                      <a:pt x="7556" y="15248"/>
                      <a:pt x="7602" y="15225"/>
                      <a:pt x="7625" y="15179"/>
                    </a:cubicBezTo>
                    <a:lnTo>
                      <a:pt x="7670" y="15179"/>
                    </a:lnTo>
                    <a:cubicBezTo>
                      <a:pt x="7670" y="15156"/>
                      <a:pt x="7670" y="15156"/>
                      <a:pt x="7693" y="15156"/>
                    </a:cubicBezTo>
                    <a:lnTo>
                      <a:pt x="7762" y="15111"/>
                    </a:lnTo>
                    <a:cubicBezTo>
                      <a:pt x="7830" y="15042"/>
                      <a:pt x="7921" y="14974"/>
                      <a:pt x="7990" y="14905"/>
                    </a:cubicBezTo>
                    <a:cubicBezTo>
                      <a:pt x="8035" y="14882"/>
                      <a:pt x="8081" y="14859"/>
                      <a:pt x="8127" y="14814"/>
                    </a:cubicBezTo>
                    <a:cubicBezTo>
                      <a:pt x="8172" y="14791"/>
                      <a:pt x="8195" y="14768"/>
                      <a:pt x="8241" y="14723"/>
                    </a:cubicBezTo>
                    <a:lnTo>
                      <a:pt x="8264" y="14700"/>
                    </a:lnTo>
                    <a:cubicBezTo>
                      <a:pt x="8287" y="14654"/>
                      <a:pt x="8309" y="14631"/>
                      <a:pt x="8355" y="14608"/>
                    </a:cubicBezTo>
                    <a:lnTo>
                      <a:pt x="8401" y="14586"/>
                    </a:lnTo>
                    <a:lnTo>
                      <a:pt x="8446" y="14563"/>
                    </a:lnTo>
                    <a:cubicBezTo>
                      <a:pt x="8469" y="14540"/>
                      <a:pt x="8492" y="14517"/>
                      <a:pt x="8515" y="14494"/>
                    </a:cubicBezTo>
                    <a:cubicBezTo>
                      <a:pt x="8560" y="14449"/>
                      <a:pt x="8583" y="14403"/>
                      <a:pt x="8606" y="14357"/>
                    </a:cubicBezTo>
                    <a:cubicBezTo>
                      <a:pt x="8652" y="14266"/>
                      <a:pt x="8606" y="14175"/>
                      <a:pt x="8538" y="14129"/>
                    </a:cubicBezTo>
                    <a:lnTo>
                      <a:pt x="8515" y="14129"/>
                    </a:lnTo>
                    <a:cubicBezTo>
                      <a:pt x="8515" y="14083"/>
                      <a:pt x="8515" y="14061"/>
                      <a:pt x="8492" y="14038"/>
                    </a:cubicBezTo>
                    <a:cubicBezTo>
                      <a:pt x="8492" y="14038"/>
                      <a:pt x="8492" y="14015"/>
                      <a:pt x="8469" y="13992"/>
                    </a:cubicBezTo>
                    <a:cubicBezTo>
                      <a:pt x="8446" y="13946"/>
                      <a:pt x="8424" y="13901"/>
                      <a:pt x="8424" y="13878"/>
                    </a:cubicBezTo>
                    <a:cubicBezTo>
                      <a:pt x="8378" y="13787"/>
                      <a:pt x="8332" y="13718"/>
                      <a:pt x="8309" y="13627"/>
                    </a:cubicBezTo>
                    <a:lnTo>
                      <a:pt x="8241" y="13467"/>
                    </a:lnTo>
                    <a:cubicBezTo>
                      <a:pt x="8195" y="13376"/>
                      <a:pt x="8150" y="13262"/>
                      <a:pt x="8104" y="13148"/>
                    </a:cubicBezTo>
                    <a:cubicBezTo>
                      <a:pt x="7967" y="12805"/>
                      <a:pt x="7807" y="12486"/>
                      <a:pt x="7670" y="12143"/>
                    </a:cubicBezTo>
                    <a:cubicBezTo>
                      <a:pt x="7602" y="11984"/>
                      <a:pt x="7510" y="11824"/>
                      <a:pt x="7442" y="11641"/>
                    </a:cubicBezTo>
                    <a:cubicBezTo>
                      <a:pt x="7396" y="11504"/>
                      <a:pt x="7351" y="11367"/>
                      <a:pt x="7282" y="11253"/>
                    </a:cubicBezTo>
                    <a:lnTo>
                      <a:pt x="7237" y="11139"/>
                    </a:lnTo>
                    <a:cubicBezTo>
                      <a:pt x="7214" y="11093"/>
                      <a:pt x="7191" y="11025"/>
                      <a:pt x="7168" y="10979"/>
                    </a:cubicBezTo>
                    <a:lnTo>
                      <a:pt x="7145" y="10888"/>
                    </a:lnTo>
                    <a:cubicBezTo>
                      <a:pt x="7100" y="10842"/>
                      <a:pt x="7077" y="10774"/>
                      <a:pt x="7054" y="10705"/>
                    </a:cubicBezTo>
                    <a:lnTo>
                      <a:pt x="7008" y="10637"/>
                    </a:lnTo>
                    <a:cubicBezTo>
                      <a:pt x="6986" y="10546"/>
                      <a:pt x="6940" y="10431"/>
                      <a:pt x="6894" y="10340"/>
                    </a:cubicBezTo>
                    <a:cubicBezTo>
                      <a:pt x="6849" y="10249"/>
                      <a:pt x="6803" y="10157"/>
                      <a:pt x="6757" y="10066"/>
                    </a:cubicBezTo>
                    <a:cubicBezTo>
                      <a:pt x="6689" y="9884"/>
                      <a:pt x="6597" y="9701"/>
                      <a:pt x="6529" y="9518"/>
                    </a:cubicBezTo>
                    <a:cubicBezTo>
                      <a:pt x="6461" y="9336"/>
                      <a:pt x="6369" y="9130"/>
                      <a:pt x="6301" y="8948"/>
                    </a:cubicBezTo>
                    <a:cubicBezTo>
                      <a:pt x="6209" y="8765"/>
                      <a:pt x="6141" y="8583"/>
                      <a:pt x="6050" y="8400"/>
                    </a:cubicBezTo>
                    <a:lnTo>
                      <a:pt x="6004" y="8263"/>
                    </a:lnTo>
                    <a:cubicBezTo>
                      <a:pt x="5936" y="8126"/>
                      <a:pt x="5890" y="8012"/>
                      <a:pt x="5844" y="7875"/>
                    </a:cubicBezTo>
                    <a:cubicBezTo>
                      <a:pt x="5753" y="7692"/>
                      <a:pt x="5684" y="7510"/>
                      <a:pt x="5593" y="7327"/>
                    </a:cubicBezTo>
                    <a:cubicBezTo>
                      <a:pt x="5548" y="7213"/>
                      <a:pt x="5479" y="7076"/>
                      <a:pt x="5433" y="6962"/>
                    </a:cubicBezTo>
                    <a:lnTo>
                      <a:pt x="5365" y="6825"/>
                    </a:lnTo>
                    <a:lnTo>
                      <a:pt x="5342" y="6779"/>
                    </a:lnTo>
                    <a:cubicBezTo>
                      <a:pt x="5205" y="6414"/>
                      <a:pt x="5045" y="6072"/>
                      <a:pt x="4908" y="5707"/>
                    </a:cubicBezTo>
                    <a:cubicBezTo>
                      <a:pt x="4771" y="5341"/>
                      <a:pt x="4634" y="4999"/>
                      <a:pt x="4498" y="4634"/>
                    </a:cubicBezTo>
                    <a:cubicBezTo>
                      <a:pt x="4475" y="4565"/>
                      <a:pt x="4452" y="4497"/>
                      <a:pt x="4429" y="4451"/>
                    </a:cubicBezTo>
                    <a:cubicBezTo>
                      <a:pt x="4383" y="4337"/>
                      <a:pt x="4338" y="4223"/>
                      <a:pt x="4292" y="4109"/>
                    </a:cubicBezTo>
                    <a:cubicBezTo>
                      <a:pt x="4246" y="3972"/>
                      <a:pt x="4178" y="3835"/>
                      <a:pt x="4110" y="3675"/>
                    </a:cubicBezTo>
                    <a:lnTo>
                      <a:pt x="4064" y="3584"/>
                    </a:lnTo>
                    <a:cubicBezTo>
                      <a:pt x="4018" y="3515"/>
                      <a:pt x="3995" y="3470"/>
                      <a:pt x="3950" y="3401"/>
                    </a:cubicBezTo>
                    <a:cubicBezTo>
                      <a:pt x="3904" y="3287"/>
                      <a:pt x="3858" y="3196"/>
                      <a:pt x="3813" y="3104"/>
                    </a:cubicBezTo>
                    <a:cubicBezTo>
                      <a:pt x="3744" y="2968"/>
                      <a:pt x="3676" y="2831"/>
                      <a:pt x="3630" y="2694"/>
                    </a:cubicBezTo>
                    <a:lnTo>
                      <a:pt x="3585" y="2580"/>
                    </a:lnTo>
                    <a:cubicBezTo>
                      <a:pt x="3493" y="2420"/>
                      <a:pt x="3425" y="2237"/>
                      <a:pt x="3356" y="2077"/>
                    </a:cubicBezTo>
                    <a:cubicBezTo>
                      <a:pt x="3333" y="1986"/>
                      <a:pt x="3288" y="1895"/>
                      <a:pt x="3242" y="1803"/>
                    </a:cubicBezTo>
                    <a:cubicBezTo>
                      <a:pt x="3219" y="1735"/>
                      <a:pt x="3174" y="1644"/>
                      <a:pt x="3151" y="1575"/>
                    </a:cubicBezTo>
                    <a:cubicBezTo>
                      <a:pt x="3128" y="1507"/>
                      <a:pt x="3082" y="1438"/>
                      <a:pt x="3060" y="1370"/>
                    </a:cubicBezTo>
                    <a:lnTo>
                      <a:pt x="2991" y="1233"/>
                    </a:lnTo>
                    <a:lnTo>
                      <a:pt x="2968" y="1142"/>
                    </a:lnTo>
                    <a:cubicBezTo>
                      <a:pt x="2945" y="1096"/>
                      <a:pt x="2923" y="1073"/>
                      <a:pt x="2923" y="1027"/>
                    </a:cubicBezTo>
                    <a:cubicBezTo>
                      <a:pt x="2900" y="982"/>
                      <a:pt x="2877" y="913"/>
                      <a:pt x="2831" y="868"/>
                    </a:cubicBezTo>
                    <a:lnTo>
                      <a:pt x="2831" y="822"/>
                    </a:lnTo>
                    <a:cubicBezTo>
                      <a:pt x="2786" y="776"/>
                      <a:pt x="2763" y="708"/>
                      <a:pt x="2740" y="639"/>
                    </a:cubicBezTo>
                    <a:cubicBezTo>
                      <a:pt x="2694" y="594"/>
                      <a:pt x="2672" y="525"/>
                      <a:pt x="2649" y="457"/>
                    </a:cubicBezTo>
                    <a:cubicBezTo>
                      <a:pt x="2603" y="365"/>
                      <a:pt x="2557" y="251"/>
                      <a:pt x="2512" y="137"/>
                    </a:cubicBezTo>
                    <a:lnTo>
                      <a:pt x="2489" y="69"/>
                    </a:lnTo>
                    <a:cubicBezTo>
                      <a:pt x="2466" y="23"/>
                      <a:pt x="2420" y="0"/>
                      <a:pt x="23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8047;p34">
                <a:extLst>
                  <a:ext uri="{FF2B5EF4-FFF2-40B4-BE49-F238E27FC236}">
                    <a16:creationId xmlns:a16="http://schemas.microsoft.com/office/drawing/2014/main" id="{DB3B41FC-354A-BD2B-D1F7-E3BC228B6B34}"/>
                  </a:ext>
                </a:extLst>
              </p:cNvPr>
              <p:cNvSpPr/>
              <p:nvPr/>
            </p:nvSpPr>
            <p:spPr>
              <a:xfrm>
                <a:off x="356802" y="1199888"/>
                <a:ext cx="464491" cy="872144"/>
              </a:xfrm>
              <a:custGeom>
                <a:avLst/>
                <a:gdLst/>
                <a:ahLst/>
                <a:cxnLst/>
                <a:rect l="l" t="t" r="r" b="b"/>
                <a:pathLst>
                  <a:path w="8401" h="15774" extrusionOk="0">
                    <a:moveTo>
                      <a:pt x="2010" y="1"/>
                    </a:moveTo>
                    <a:cubicBezTo>
                      <a:pt x="1964" y="1"/>
                      <a:pt x="1918" y="24"/>
                      <a:pt x="1895" y="47"/>
                    </a:cubicBezTo>
                    <a:cubicBezTo>
                      <a:pt x="1895" y="69"/>
                      <a:pt x="1873" y="69"/>
                      <a:pt x="1873" y="92"/>
                    </a:cubicBezTo>
                    <a:lnTo>
                      <a:pt x="1873" y="138"/>
                    </a:lnTo>
                    <a:lnTo>
                      <a:pt x="1873" y="183"/>
                    </a:lnTo>
                    <a:cubicBezTo>
                      <a:pt x="1895" y="229"/>
                      <a:pt x="1895" y="275"/>
                      <a:pt x="1895" y="320"/>
                    </a:cubicBezTo>
                    <a:lnTo>
                      <a:pt x="1918" y="320"/>
                    </a:lnTo>
                    <a:cubicBezTo>
                      <a:pt x="1918" y="343"/>
                      <a:pt x="1918" y="343"/>
                      <a:pt x="1941" y="343"/>
                    </a:cubicBezTo>
                    <a:cubicBezTo>
                      <a:pt x="1918" y="343"/>
                      <a:pt x="1918" y="366"/>
                      <a:pt x="1895" y="366"/>
                    </a:cubicBezTo>
                    <a:cubicBezTo>
                      <a:pt x="1895" y="457"/>
                      <a:pt x="1895" y="549"/>
                      <a:pt x="1873" y="640"/>
                    </a:cubicBezTo>
                    <a:cubicBezTo>
                      <a:pt x="1850" y="708"/>
                      <a:pt x="1827" y="800"/>
                      <a:pt x="1781" y="891"/>
                    </a:cubicBezTo>
                    <a:cubicBezTo>
                      <a:pt x="1758" y="937"/>
                      <a:pt x="1713" y="1005"/>
                      <a:pt x="1644" y="1096"/>
                    </a:cubicBezTo>
                    <a:cubicBezTo>
                      <a:pt x="1576" y="1188"/>
                      <a:pt x="1462" y="1302"/>
                      <a:pt x="1302" y="1370"/>
                    </a:cubicBezTo>
                    <a:cubicBezTo>
                      <a:pt x="1165" y="1416"/>
                      <a:pt x="1005" y="1462"/>
                      <a:pt x="823" y="1462"/>
                    </a:cubicBezTo>
                    <a:lnTo>
                      <a:pt x="731" y="1462"/>
                    </a:lnTo>
                    <a:cubicBezTo>
                      <a:pt x="686" y="1439"/>
                      <a:pt x="663" y="1439"/>
                      <a:pt x="594" y="1439"/>
                    </a:cubicBezTo>
                    <a:cubicBezTo>
                      <a:pt x="572" y="1439"/>
                      <a:pt x="526" y="1439"/>
                      <a:pt x="503" y="1416"/>
                    </a:cubicBezTo>
                    <a:cubicBezTo>
                      <a:pt x="457" y="1393"/>
                      <a:pt x="389" y="1370"/>
                      <a:pt x="343" y="1348"/>
                    </a:cubicBezTo>
                    <a:lnTo>
                      <a:pt x="275" y="1302"/>
                    </a:lnTo>
                    <a:lnTo>
                      <a:pt x="252" y="1279"/>
                    </a:lnTo>
                    <a:cubicBezTo>
                      <a:pt x="206" y="1279"/>
                      <a:pt x="161" y="1256"/>
                      <a:pt x="138" y="1233"/>
                    </a:cubicBezTo>
                    <a:cubicBezTo>
                      <a:pt x="69" y="1233"/>
                      <a:pt x="24" y="1279"/>
                      <a:pt x="1" y="1325"/>
                    </a:cubicBezTo>
                    <a:cubicBezTo>
                      <a:pt x="1" y="1370"/>
                      <a:pt x="1" y="1393"/>
                      <a:pt x="1" y="1416"/>
                    </a:cubicBezTo>
                    <a:cubicBezTo>
                      <a:pt x="1" y="1439"/>
                      <a:pt x="1" y="1439"/>
                      <a:pt x="24" y="1462"/>
                    </a:cubicBezTo>
                    <a:lnTo>
                      <a:pt x="47" y="1530"/>
                    </a:lnTo>
                    <a:cubicBezTo>
                      <a:pt x="47" y="1553"/>
                      <a:pt x="69" y="1599"/>
                      <a:pt x="92" y="1644"/>
                    </a:cubicBezTo>
                    <a:cubicBezTo>
                      <a:pt x="138" y="1713"/>
                      <a:pt x="161" y="1804"/>
                      <a:pt x="184" y="1895"/>
                    </a:cubicBezTo>
                    <a:lnTo>
                      <a:pt x="229" y="1964"/>
                    </a:lnTo>
                    <a:cubicBezTo>
                      <a:pt x="229" y="2032"/>
                      <a:pt x="252" y="2101"/>
                      <a:pt x="275" y="2146"/>
                    </a:cubicBezTo>
                    <a:cubicBezTo>
                      <a:pt x="320" y="2238"/>
                      <a:pt x="343" y="2306"/>
                      <a:pt x="389" y="2398"/>
                    </a:cubicBezTo>
                    <a:cubicBezTo>
                      <a:pt x="412" y="2489"/>
                      <a:pt x="457" y="2603"/>
                      <a:pt x="503" y="2694"/>
                    </a:cubicBezTo>
                    <a:cubicBezTo>
                      <a:pt x="549" y="2763"/>
                      <a:pt x="572" y="2808"/>
                      <a:pt x="594" y="2877"/>
                    </a:cubicBezTo>
                    <a:cubicBezTo>
                      <a:pt x="663" y="3037"/>
                      <a:pt x="731" y="3196"/>
                      <a:pt x="800" y="3356"/>
                    </a:cubicBezTo>
                    <a:lnTo>
                      <a:pt x="845" y="3447"/>
                    </a:lnTo>
                    <a:cubicBezTo>
                      <a:pt x="868" y="3493"/>
                      <a:pt x="891" y="3562"/>
                      <a:pt x="891" y="3607"/>
                    </a:cubicBezTo>
                    <a:cubicBezTo>
                      <a:pt x="914" y="3653"/>
                      <a:pt x="937" y="3699"/>
                      <a:pt x="960" y="3744"/>
                    </a:cubicBezTo>
                    <a:cubicBezTo>
                      <a:pt x="960" y="3790"/>
                      <a:pt x="982" y="3836"/>
                      <a:pt x="1005" y="3881"/>
                    </a:cubicBezTo>
                    <a:lnTo>
                      <a:pt x="1028" y="3927"/>
                    </a:lnTo>
                    <a:cubicBezTo>
                      <a:pt x="1051" y="3995"/>
                      <a:pt x="1074" y="4064"/>
                      <a:pt x="1097" y="4132"/>
                    </a:cubicBezTo>
                    <a:cubicBezTo>
                      <a:pt x="1142" y="4201"/>
                      <a:pt x="1165" y="4292"/>
                      <a:pt x="1211" y="4383"/>
                    </a:cubicBezTo>
                    <a:cubicBezTo>
                      <a:pt x="1256" y="4475"/>
                      <a:pt x="1302" y="4589"/>
                      <a:pt x="1348" y="4703"/>
                    </a:cubicBezTo>
                    <a:cubicBezTo>
                      <a:pt x="1393" y="4749"/>
                      <a:pt x="1416" y="4817"/>
                      <a:pt x="1439" y="4885"/>
                    </a:cubicBezTo>
                    <a:cubicBezTo>
                      <a:pt x="1462" y="4954"/>
                      <a:pt x="1507" y="5000"/>
                      <a:pt x="1530" y="5068"/>
                    </a:cubicBezTo>
                    <a:cubicBezTo>
                      <a:pt x="1576" y="5182"/>
                      <a:pt x="1622" y="5274"/>
                      <a:pt x="1667" y="5388"/>
                    </a:cubicBezTo>
                    <a:lnTo>
                      <a:pt x="1713" y="5502"/>
                    </a:lnTo>
                    <a:lnTo>
                      <a:pt x="1781" y="5616"/>
                    </a:lnTo>
                    <a:cubicBezTo>
                      <a:pt x="1804" y="5662"/>
                      <a:pt x="1804" y="5730"/>
                      <a:pt x="1827" y="5776"/>
                    </a:cubicBezTo>
                    <a:lnTo>
                      <a:pt x="1873" y="5890"/>
                    </a:lnTo>
                    <a:cubicBezTo>
                      <a:pt x="1941" y="6050"/>
                      <a:pt x="2010" y="6209"/>
                      <a:pt x="2101" y="6369"/>
                    </a:cubicBezTo>
                    <a:cubicBezTo>
                      <a:pt x="2146" y="6506"/>
                      <a:pt x="2192" y="6620"/>
                      <a:pt x="2238" y="6734"/>
                    </a:cubicBezTo>
                    <a:lnTo>
                      <a:pt x="2306" y="6917"/>
                    </a:lnTo>
                    <a:cubicBezTo>
                      <a:pt x="2375" y="7077"/>
                      <a:pt x="2443" y="7214"/>
                      <a:pt x="2512" y="7373"/>
                    </a:cubicBezTo>
                    <a:lnTo>
                      <a:pt x="2535" y="7396"/>
                    </a:lnTo>
                    <a:cubicBezTo>
                      <a:pt x="2603" y="7579"/>
                      <a:pt x="2671" y="7739"/>
                      <a:pt x="2740" y="7921"/>
                    </a:cubicBezTo>
                    <a:cubicBezTo>
                      <a:pt x="2786" y="8013"/>
                      <a:pt x="2831" y="8104"/>
                      <a:pt x="2877" y="8195"/>
                    </a:cubicBezTo>
                    <a:cubicBezTo>
                      <a:pt x="2900" y="8241"/>
                      <a:pt x="2923" y="8286"/>
                      <a:pt x="2945" y="8332"/>
                    </a:cubicBezTo>
                    <a:lnTo>
                      <a:pt x="2991" y="8469"/>
                    </a:lnTo>
                    <a:lnTo>
                      <a:pt x="3128" y="8789"/>
                    </a:lnTo>
                    <a:lnTo>
                      <a:pt x="3219" y="8971"/>
                    </a:lnTo>
                    <a:lnTo>
                      <a:pt x="3242" y="9063"/>
                    </a:lnTo>
                    <a:cubicBezTo>
                      <a:pt x="3265" y="9108"/>
                      <a:pt x="3311" y="9177"/>
                      <a:pt x="3333" y="9245"/>
                    </a:cubicBezTo>
                    <a:cubicBezTo>
                      <a:pt x="3356" y="9314"/>
                      <a:pt x="3379" y="9382"/>
                      <a:pt x="3402" y="9428"/>
                    </a:cubicBezTo>
                    <a:lnTo>
                      <a:pt x="3448" y="9519"/>
                    </a:lnTo>
                    <a:cubicBezTo>
                      <a:pt x="3470" y="9610"/>
                      <a:pt x="3516" y="9702"/>
                      <a:pt x="3562" y="9793"/>
                    </a:cubicBezTo>
                    <a:cubicBezTo>
                      <a:pt x="3584" y="9839"/>
                      <a:pt x="3607" y="9907"/>
                      <a:pt x="3630" y="9953"/>
                    </a:cubicBezTo>
                    <a:lnTo>
                      <a:pt x="3676" y="10067"/>
                    </a:lnTo>
                    <a:cubicBezTo>
                      <a:pt x="3744" y="10272"/>
                      <a:pt x="3836" y="10455"/>
                      <a:pt x="3904" y="10592"/>
                    </a:cubicBezTo>
                    <a:cubicBezTo>
                      <a:pt x="3950" y="10660"/>
                      <a:pt x="3973" y="10729"/>
                      <a:pt x="4018" y="10820"/>
                    </a:cubicBezTo>
                    <a:cubicBezTo>
                      <a:pt x="4064" y="10911"/>
                      <a:pt x="4109" y="11003"/>
                      <a:pt x="4155" y="11094"/>
                    </a:cubicBezTo>
                    <a:cubicBezTo>
                      <a:pt x="4201" y="11208"/>
                      <a:pt x="4246" y="11322"/>
                      <a:pt x="4315" y="11436"/>
                    </a:cubicBezTo>
                    <a:lnTo>
                      <a:pt x="4383" y="11619"/>
                    </a:lnTo>
                    <a:cubicBezTo>
                      <a:pt x="4429" y="11710"/>
                      <a:pt x="4475" y="11824"/>
                      <a:pt x="4498" y="11916"/>
                    </a:cubicBezTo>
                    <a:cubicBezTo>
                      <a:pt x="4543" y="11984"/>
                      <a:pt x="4566" y="12075"/>
                      <a:pt x="4612" y="12144"/>
                    </a:cubicBezTo>
                    <a:cubicBezTo>
                      <a:pt x="4634" y="12235"/>
                      <a:pt x="4680" y="12304"/>
                      <a:pt x="4703" y="12395"/>
                    </a:cubicBezTo>
                    <a:lnTo>
                      <a:pt x="4726" y="12418"/>
                    </a:lnTo>
                    <a:cubicBezTo>
                      <a:pt x="4749" y="12486"/>
                      <a:pt x="4771" y="12555"/>
                      <a:pt x="4794" y="12623"/>
                    </a:cubicBezTo>
                    <a:lnTo>
                      <a:pt x="4817" y="12692"/>
                    </a:lnTo>
                    <a:cubicBezTo>
                      <a:pt x="4863" y="12783"/>
                      <a:pt x="4931" y="12897"/>
                      <a:pt x="4977" y="13011"/>
                    </a:cubicBezTo>
                    <a:cubicBezTo>
                      <a:pt x="5000" y="13080"/>
                      <a:pt x="5045" y="13148"/>
                      <a:pt x="5068" y="13217"/>
                    </a:cubicBezTo>
                    <a:lnTo>
                      <a:pt x="5091" y="13262"/>
                    </a:lnTo>
                    <a:cubicBezTo>
                      <a:pt x="5228" y="13559"/>
                      <a:pt x="5365" y="13879"/>
                      <a:pt x="5502" y="14175"/>
                    </a:cubicBezTo>
                    <a:lnTo>
                      <a:pt x="5593" y="14426"/>
                    </a:lnTo>
                    <a:lnTo>
                      <a:pt x="5707" y="14678"/>
                    </a:lnTo>
                    <a:cubicBezTo>
                      <a:pt x="5730" y="14746"/>
                      <a:pt x="5776" y="14814"/>
                      <a:pt x="5799" y="14906"/>
                    </a:cubicBezTo>
                    <a:cubicBezTo>
                      <a:pt x="5821" y="14974"/>
                      <a:pt x="5867" y="15066"/>
                      <a:pt x="5913" y="15157"/>
                    </a:cubicBezTo>
                    <a:lnTo>
                      <a:pt x="5935" y="15271"/>
                    </a:lnTo>
                    <a:cubicBezTo>
                      <a:pt x="5981" y="15362"/>
                      <a:pt x="6027" y="15476"/>
                      <a:pt x="6072" y="15568"/>
                    </a:cubicBezTo>
                    <a:cubicBezTo>
                      <a:pt x="6095" y="15636"/>
                      <a:pt x="6141" y="15705"/>
                      <a:pt x="6209" y="15727"/>
                    </a:cubicBezTo>
                    <a:cubicBezTo>
                      <a:pt x="6232" y="15750"/>
                      <a:pt x="6255" y="15750"/>
                      <a:pt x="6278" y="15773"/>
                    </a:cubicBezTo>
                    <a:lnTo>
                      <a:pt x="6324" y="15773"/>
                    </a:lnTo>
                    <a:cubicBezTo>
                      <a:pt x="6392" y="15750"/>
                      <a:pt x="6460" y="15750"/>
                      <a:pt x="6529" y="15750"/>
                    </a:cubicBezTo>
                    <a:cubicBezTo>
                      <a:pt x="6575" y="15727"/>
                      <a:pt x="6620" y="15727"/>
                      <a:pt x="6666" y="15727"/>
                    </a:cubicBezTo>
                    <a:cubicBezTo>
                      <a:pt x="6712" y="15705"/>
                      <a:pt x="6780" y="15705"/>
                      <a:pt x="6826" y="15682"/>
                    </a:cubicBezTo>
                    <a:lnTo>
                      <a:pt x="6894" y="15682"/>
                    </a:lnTo>
                    <a:lnTo>
                      <a:pt x="6940" y="15659"/>
                    </a:lnTo>
                    <a:cubicBezTo>
                      <a:pt x="6985" y="15659"/>
                      <a:pt x="7031" y="15636"/>
                      <a:pt x="7077" y="15636"/>
                    </a:cubicBezTo>
                    <a:lnTo>
                      <a:pt x="7191" y="15613"/>
                    </a:lnTo>
                    <a:cubicBezTo>
                      <a:pt x="7237" y="15591"/>
                      <a:pt x="7282" y="15591"/>
                      <a:pt x="7328" y="15568"/>
                    </a:cubicBezTo>
                    <a:lnTo>
                      <a:pt x="7442" y="15522"/>
                    </a:lnTo>
                    <a:lnTo>
                      <a:pt x="7579" y="15499"/>
                    </a:lnTo>
                    <a:cubicBezTo>
                      <a:pt x="7670" y="15454"/>
                      <a:pt x="7784" y="15408"/>
                      <a:pt x="7898" y="15385"/>
                    </a:cubicBezTo>
                    <a:cubicBezTo>
                      <a:pt x="7944" y="15362"/>
                      <a:pt x="8013" y="15339"/>
                      <a:pt x="8058" y="15317"/>
                    </a:cubicBezTo>
                    <a:cubicBezTo>
                      <a:pt x="8150" y="15294"/>
                      <a:pt x="8241" y="15248"/>
                      <a:pt x="8309" y="15225"/>
                    </a:cubicBezTo>
                    <a:cubicBezTo>
                      <a:pt x="8355" y="15202"/>
                      <a:pt x="8378" y="15202"/>
                      <a:pt x="8401" y="15180"/>
                    </a:cubicBezTo>
                    <a:cubicBezTo>
                      <a:pt x="8378" y="15157"/>
                      <a:pt x="8355" y="15134"/>
                      <a:pt x="8332" y="15111"/>
                    </a:cubicBezTo>
                    <a:cubicBezTo>
                      <a:pt x="8309" y="15066"/>
                      <a:pt x="8287" y="14997"/>
                      <a:pt x="8264" y="14929"/>
                    </a:cubicBezTo>
                    <a:lnTo>
                      <a:pt x="8264" y="14906"/>
                    </a:lnTo>
                    <a:cubicBezTo>
                      <a:pt x="8241" y="14860"/>
                      <a:pt x="8218" y="14814"/>
                      <a:pt x="8172" y="14746"/>
                    </a:cubicBezTo>
                    <a:cubicBezTo>
                      <a:pt x="8081" y="14541"/>
                      <a:pt x="7990" y="14312"/>
                      <a:pt x="7898" y="14084"/>
                    </a:cubicBezTo>
                    <a:lnTo>
                      <a:pt x="7853" y="13970"/>
                    </a:lnTo>
                    <a:lnTo>
                      <a:pt x="7784" y="13810"/>
                    </a:lnTo>
                    <a:cubicBezTo>
                      <a:pt x="7739" y="13696"/>
                      <a:pt x="7693" y="13582"/>
                      <a:pt x="7647" y="13468"/>
                    </a:cubicBezTo>
                    <a:cubicBezTo>
                      <a:pt x="7579" y="13308"/>
                      <a:pt x="7510" y="13148"/>
                      <a:pt x="7442" y="12988"/>
                    </a:cubicBezTo>
                    <a:lnTo>
                      <a:pt x="7373" y="12851"/>
                    </a:lnTo>
                    <a:cubicBezTo>
                      <a:pt x="7328" y="12760"/>
                      <a:pt x="7259" y="12646"/>
                      <a:pt x="7214" y="12532"/>
                    </a:cubicBezTo>
                    <a:lnTo>
                      <a:pt x="7145" y="12372"/>
                    </a:lnTo>
                    <a:cubicBezTo>
                      <a:pt x="7100" y="12281"/>
                      <a:pt x="7054" y="12167"/>
                      <a:pt x="7008" y="12075"/>
                    </a:cubicBezTo>
                    <a:cubicBezTo>
                      <a:pt x="6940" y="11938"/>
                      <a:pt x="6894" y="11824"/>
                      <a:pt x="6826" y="11687"/>
                    </a:cubicBezTo>
                    <a:cubicBezTo>
                      <a:pt x="6734" y="11505"/>
                      <a:pt x="6666" y="11322"/>
                      <a:pt x="6575" y="11140"/>
                    </a:cubicBezTo>
                    <a:cubicBezTo>
                      <a:pt x="6506" y="10957"/>
                      <a:pt x="6438" y="10797"/>
                      <a:pt x="6369" y="10637"/>
                    </a:cubicBezTo>
                    <a:cubicBezTo>
                      <a:pt x="6346" y="10569"/>
                      <a:pt x="6301" y="10478"/>
                      <a:pt x="6278" y="10409"/>
                    </a:cubicBezTo>
                    <a:cubicBezTo>
                      <a:pt x="6232" y="10318"/>
                      <a:pt x="6187" y="10249"/>
                      <a:pt x="6164" y="10158"/>
                    </a:cubicBezTo>
                    <a:cubicBezTo>
                      <a:pt x="6072" y="9953"/>
                      <a:pt x="5981" y="9724"/>
                      <a:pt x="5890" y="9519"/>
                    </a:cubicBezTo>
                    <a:cubicBezTo>
                      <a:pt x="5844" y="9405"/>
                      <a:pt x="5799" y="9268"/>
                      <a:pt x="5753" y="9154"/>
                    </a:cubicBezTo>
                    <a:cubicBezTo>
                      <a:pt x="5684" y="8971"/>
                      <a:pt x="5593" y="8811"/>
                      <a:pt x="5525" y="8629"/>
                    </a:cubicBezTo>
                    <a:lnTo>
                      <a:pt x="5502" y="8583"/>
                    </a:lnTo>
                    <a:cubicBezTo>
                      <a:pt x="5433" y="8423"/>
                      <a:pt x="5365" y="8264"/>
                      <a:pt x="5296" y="8104"/>
                    </a:cubicBezTo>
                    <a:cubicBezTo>
                      <a:pt x="5228" y="7944"/>
                      <a:pt x="5159" y="7761"/>
                      <a:pt x="5068" y="7579"/>
                    </a:cubicBezTo>
                    <a:lnTo>
                      <a:pt x="4977" y="7373"/>
                    </a:lnTo>
                    <a:cubicBezTo>
                      <a:pt x="4931" y="7259"/>
                      <a:pt x="4886" y="7168"/>
                      <a:pt x="4840" y="7054"/>
                    </a:cubicBezTo>
                    <a:lnTo>
                      <a:pt x="4794" y="6963"/>
                    </a:lnTo>
                    <a:cubicBezTo>
                      <a:pt x="4771" y="6917"/>
                      <a:pt x="4749" y="6848"/>
                      <a:pt x="4726" y="6780"/>
                    </a:cubicBezTo>
                    <a:lnTo>
                      <a:pt x="4680" y="6689"/>
                    </a:lnTo>
                    <a:cubicBezTo>
                      <a:pt x="4657" y="6643"/>
                      <a:pt x="4634" y="6597"/>
                      <a:pt x="4612" y="6552"/>
                    </a:cubicBezTo>
                    <a:cubicBezTo>
                      <a:pt x="4589" y="6483"/>
                      <a:pt x="4566" y="6415"/>
                      <a:pt x="4543" y="6346"/>
                    </a:cubicBezTo>
                    <a:cubicBezTo>
                      <a:pt x="4498" y="6255"/>
                      <a:pt x="4452" y="6164"/>
                      <a:pt x="4406" y="6072"/>
                    </a:cubicBezTo>
                    <a:cubicBezTo>
                      <a:pt x="4338" y="5890"/>
                      <a:pt x="4269" y="5730"/>
                      <a:pt x="4178" y="5547"/>
                    </a:cubicBezTo>
                    <a:cubicBezTo>
                      <a:pt x="4109" y="5410"/>
                      <a:pt x="4064" y="5274"/>
                      <a:pt x="3995" y="5137"/>
                    </a:cubicBezTo>
                    <a:lnTo>
                      <a:pt x="3973" y="5045"/>
                    </a:lnTo>
                    <a:cubicBezTo>
                      <a:pt x="3904" y="4908"/>
                      <a:pt x="3836" y="4771"/>
                      <a:pt x="3790" y="4612"/>
                    </a:cubicBezTo>
                    <a:lnTo>
                      <a:pt x="3744" y="4543"/>
                    </a:lnTo>
                    <a:lnTo>
                      <a:pt x="3676" y="4360"/>
                    </a:lnTo>
                    <a:cubicBezTo>
                      <a:pt x="3630" y="4246"/>
                      <a:pt x="3584" y="4155"/>
                      <a:pt x="3539" y="4041"/>
                    </a:cubicBezTo>
                    <a:cubicBezTo>
                      <a:pt x="3470" y="3881"/>
                      <a:pt x="3402" y="3721"/>
                      <a:pt x="3356" y="3562"/>
                    </a:cubicBezTo>
                    <a:cubicBezTo>
                      <a:pt x="3333" y="3516"/>
                      <a:pt x="3311" y="3470"/>
                      <a:pt x="3288" y="3402"/>
                    </a:cubicBezTo>
                    <a:lnTo>
                      <a:pt x="3242" y="3311"/>
                    </a:lnTo>
                    <a:cubicBezTo>
                      <a:pt x="3219" y="3265"/>
                      <a:pt x="3196" y="3219"/>
                      <a:pt x="3196" y="3174"/>
                    </a:cubicBezTo>
                    <a:lnTo>
                      <a:pt x="3151" y="3059"/>
                    </a:lnTo>
                    <a:cubicBezTo>
                      <a:pt x="3082" y="2900"/>
                      <a:pt x="3014" y="2740"/>
                      <a:pt x="2923" y="2580"/>
                    </a:cubicBezTo>
                    <a:cubicBezTo>
                      <a:pt x="2877" y="2466"/>
                      <a:pt x="2831" y="2352"/>
                      <a:pt x="2786" y="2238"/>
                    </a:cubicBezTo>
                    <a:lnTo>
                      <a:pt x="2717" y="2101"/>
                    </a:lnTo>
                    <a:lnTo>
                      <a:pt x="2671" y="1964"/>
                    </a:lnTo>
                    <a:lnTo>
                      <a:pt x="2557" y="1690"/>
                    </a:lnTo>
                    <a:cubicBezTo>
                      <a:pt x="2512" y="1599"/>
                      <a:pt x="2489" y="1530"/>
                      <a:pt x="2443" y="1462"/>
                    </a:cubicBezTo>
                    <a:cubicBezTo>
                      <a:pt x="2420" y="1393"/>
                      <a:pt x="2398" y="1348"/>
                      <a:pt x="2375" y="1302"/>
                    </a:cubicBezTo>
                    <a:lnTo>
                      <a:pt x="2352" y="1233"/>
                    </a:lnTo>
                    <a:lnTo>
                      <a:pt x="2329" y="1188"/>
                    </a:lnTo>
                    <a:cubicBezTo>
                      <a:pt x="2306" y="1119"/>
                      <a:pt x="2283" y="1074"/>
                      <a:pt x="2261" y="1005"/>
                    </a:cubicBezTo>
                    <a:cubicBezTo>
                      <a:pt x="2261" y="960"/>
                      <a:pt x="2238" y="914"/>
                      <a:pt x="2215" y="868"/>
                    </a:cubicBezTo>
                    <a:lnTo>
                      <a:pt x="2192" y="800"/>
                    </a:lnTo>
                    <a:cubicBezTo>
                      <a:pt x="2169" y="708"/>
                      <a:pt x="2146" y="640"/>
                      <a:pt x="2101" y="549"/>
                    </a:cubicBezTo>
                    <a:lnTo>
                      <a:pt x="2078" y="480"/>
                    </a:lnTo>
                    <a:cubicBezTo>
                      <a:pt x="2078" y="412"/>
                      <a:pt x="2055" y="343"/>
                      <a:pt x="2010" y="275"/>
                    </a:cubicBezTo>
                    <a:cubicBezTo>
                      <a:pt x="2010" y="275"/>
                      <a:pt x="1987" y="252"/>
                      <a:pt x="1987" y="229"/>
                    </a:cubicBezTo>
                    <a:cubicBezTo>
                      <a:pt x="1941" y="183"/>
                      <a:pt x="1964" y="115"/>
                      <a:pt x="2010" y="92"/>
                    </a:cubicBezTo>
                    <a:cubicBezTo>
                      <a:pt x="2010" y="69"/>
                      <a:pt x="2032" y="69"/>
                      <a:pt x="2055" y="69"/>
                    </a:cubicBezTo>
                    <a:cubicBezTo>
                      <a:pt x="2101" y="69"/>
                      <a:pt x="2124" y="92"/>
                      <a:pt x="2124" y="115"/>
                    </a:cubicBezTo>
                    <a:cubicBezTo>
                      <a:pt x="2146" y="92"/>
                      <a:pt x="2146" y="92"/>
                      <a:pt x="2169" y="92"/>
                    </a:cubicBezTo>
                    <a:lnTo>
                      <a:pt x="2192" y="92"/>
                    </a:lnTo>
                    <a:cubicBezTo>
                      <a:pt x="2192" y="92"/>
                      <a:pt x="2169" y="92"/>
                      <a:pt x="2146" y="69"/>
                    </a:cubicBezTo>
                    <a:cubicBezTo>
                      <a:pt x="2124" y="69"/>
                      <a:pt x="2078" y="47"/>
                      <a:pt x="2055" y="24"/>
                    </a:cubicBezTo>
                    <a:cubicBezTo>
                      <a:pt x="2032" y="1"/>
                      <a:pt x="2032" y="1"/>
                      <a:pt x="20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8048;p34">
                <a:extLst>
                  <a:ext uri="{FF2B5EF4-FFF2-40B4-BE49-F238E27FC236}">
                    <a16:creationId xmlns:a16="http://schemas.microsoft.com/office/drawing/2014/main" id="{4E405AFA-A1D4-EA30-7DC6-803CF2CA70A6}"/>
                  </a:ext>
                </a:extLst>
              </p:cNvPr>
              <p:cNvSpPr/>
              <p:nvPr/>
            </p:nvSpPr>
            <p:spPr>
              <a:xfrm>
                <a:off x="669802" y="1878857"/>
                <a:ext cx="533880" cy="349654"/>
              </a:xfrm>
              <a:custGeom>
                <a:avLst/>
                <a:gdLst/>
                <a:ahLst/>
                <a:cxnLst/>
                <a:rect l="l" t="t" r="r" b="b"/>
                <a:pathLst>
                  <a:path w="9656" h="6324" extrusionOk="0">
                    <a:moveTo>
                      <a:pt x="8332" y="1"/>
                    </a:moveTo>
                    <a:cubicBezTo>
                      <a:pt x="8286" y="1"/>
                      <a:pt x="8263" y="24"/>
                      <a:pt x="8218" y="47"/>
                    </a:cubicBezTo>
                    <a:cubicBezTo>
                      <a:pt x="8172" y="69"/>
                      <a:pt x="8104" y="115"/>
                      <a:pt x="8058" y="161"/>
                    </a:cubicBezTo>
                    <a:lnTo>
                      <a:pt x="8035" y="183"/>
                    </a:lnTo>
                    <a:lnTo>
                      <a:pt x="7967" y="229"/>
                    </a:lnTo>
                    <a:cubicBezTo>
                      <a:pt x="7898" y="298"/>
                      <a:pt x="7830" y="343"/>
                      <a:pt x="7784" y="389"/>
                    </a:cubicBezTo>
                    <a:cubicBezTo>
                      <a:pt x="7716" y="435"/>
                      <a:pt x="7670" y="480"/>
                      <a:pt x="7601" y="503"/>
                    </a:cubicBezTo>
                    <a:lnTo>
                      <a:pt x="7579" y="526"/>
                    </a:lnTo>
                    <a:cubicBezTo>
                      <a:pt x="7533" y="549"/>
                      <a:pt x="7464" y="594"/>
                      <a:pt x="7419" y="617"/>
                    </a:cubicBezTo>
                    <a:cubicBezTo>
                      <a:pt x="7350" y="686"/>
                      <a:pt x="7259" y="754"/>
                      <a:pt x="7191" y="823"/>
                    </a:cubicBezTo>
                    <a:lnTo>
                      <a:pt x="7122" y="868"/>
                    </a:lnTo>
                    <a:cubicBezTo>
                      <a:pt x="7099" y="868"/>
                      <a:pt x="7099" y="868"/>
                      <a:pt x="7099" y="891"/>
                    </a:cubicBezTo>
                    <a:lnTo>
                      <a:pt x="7054" y="891"/>
                    </a:lnTo>
                    <a:cubicBezTo>
                      <a:pt x="7031" y="937"/>
                      <a:pt x="6985" y="960"/>
                      <a:pt x="6962" y="982"/>
                    </a:cubicBezTo>
                    <a:cubicBezTo>
                      <a:pt x="6917" y="1005"/>
                      <a:pt x="6894" y="1005"/>
                      <a:pt x="6871" y="1028"/>
                    </a:cubicBezTo>
                    <a:lnTo>
                      <a:pt x="6825" y="1051"/>
                    </a:lnTo>
                    <a:lnTo>
                      <a:pt x="6780" y="1096"/>
                    </a:lnTo>
                    <a:cubicBezTo>
                      <a:pt x="6688" y="1142"/>
                      <a:pt x="6620" y="1188"/>
                      <a:pt x="6551" y="1233"/>
                    </a:cubicBezTo>
                    <a:lnTo>
                      <a:pt x="6415" y="1302"/>
                    </a:lnTo>
                    <a:lnTo>
                      <a:pt x="6278" y="1370"/>
                    </a:lnTo>
                    <a:cubicBezTo>
                      <a:pt x="6232" y="1393"/>
                      <a:pt x="6163" y="1439"/>
                      <a:pt x="6095" y="1485"/>
                    </a:cubicBezTo>
                    <a:lnTo>
                      <a:pt x="6026" y="1530"/>
                    </a:lnTo>
                    <a:cubicBezTo>
                      <a:pt x="5890" y="1621"/>
                      <a:pt x="5707" y="1736"/>
                      <a:pt x="5524" y="1827"/>
                    </a:cubicBezTo>
                    <a:cubicBezTo>
                      <a:pt x="5342" y="1918"/>
                      <a:pt x="5182" y="1987"/>
                      <a:pt x="4999" y="2078"/>
                    </a:cubicBezTo>
                    <a:lnTo>
                      <a:pt x="4954" y="2101"/>
                    </a:lnTo>
                    <a:lnTo>
                      <a:pt x="4908" y="2101"/>
                    </a:lnTo>
                    <a:lnTo>
                      <a:pt x="4862" y="2124"/>
                    </a:lnTo>
                    <a:lnTo>
                      <a:pt x="4794" y="2169"/>
                    </a:lnTo>
                    <a:lnTo>
                      <a:pt x="4771" y="2169"/>
                    </a:lnTo>
                    <a:lnTo>
                      <a:pt x="4748" y="2192"/>
                    </a:lnTo>
                    <a:cubicBezTo>
                      <a:pt x="4680" y="2215"/>
                      <a:pt x="4611" y="2261"/>
                      <a:pt x="4543" y="2283"/>
                    </a:cubicBezTo>
                    <a:cubicBezTo>
                      <a:pt x="4497" y="2306"/>
                      <a:pt x="4474" y="2329"/>
                      <a:pt x="4429" y="2329"/>
                    </a:cubicBezTo>
                    <a:cubicBezTo>
                      <a:pt x="4383" y="2352"/>
                      <a:pt x="4337" y="2375"/>
                      <a:pt x="4292" y="2375"/>
                    </a:cubicBezTo>
                    <a:cubicBezTo>
                      <a:pt x="4246" y="2420"/>
                      <a:pt x="4178" y="2443"/>
                      <a:pt x="4109" y="2466"/>
                    </a:cubicBezTo>
                    <a:cubicBezTo>
                      <a:pt x="4041" y="2489"/>
                      <a:pt x="3972" y="2512"/>
                      <a:pt x="3904" y="2557"/>
                    </a:cubicBezTo>
                    <a:cubicBezTo>
                      <a:pt x="3858" y="2557"/>
                      <a:pt x="3812" y="2580"/>
                      <a:pt x="3767" y="2603"/>
                    </a:cubicBezTo>
                    <a:lnTo>
                      <a:pt x="3698" y="2649"/>
                    </a:lnTo>
                    <a:cubicBezTo>
                      <a:pt x="3607" y="2694"/>
                      <a:pt x="3516" y="2717"/>
                      <a:pt x="3424" y="2740"/>
                    </a:cubicBezTo>
                    <a:cubicBezTo>
                      <a:pt x="3333" y="2763"/>
                      <a:pt x="3265" y="2786"/>
                      <a:pt x="3196" y="2831"/>
                    </a:cubicBezTo>
                    <a:lnTo>
                      <a:pt x="3128" y="2854"/>
                    </a:lnTo>
                    <a:cubicBezTo>
                      <a:pt x="3082" y="2877"/>
                      <a:pt x="3036" y="2900"/>
                      <a:pt x="2991" y="2922"/>
                    </a:cubicBezTo>
                    <a:cubicBezTo>
                      <a:pt x="2968" y="2922"/>
                      <a:pt x="2922" y="2945"/>
                      <a:pt x="2877" y="2945"/>
                    </a:cubicBezTo>
                    <a:lnTo>
                      <a:pt x="2831" y="2945"/>
                    </a:lnTo>
                    <a:cubicBezTo>
                      <a:pt x="2808" y="2922"/>
                      <a:pt x="2785" y="2922"/>
                      <a:pt x="2740" y="2900"/>
                    </a:cubicBezTo>
                    <a:cubicBezTo>
                      <a:pt x="2717" y="2922"/>
                      <a:pt x="2694" y="2922"/>
                      <a:pt x="2648" y="2945"/>
                    </a:cubicBezTo>
                    <a:cubicBezTo>
                      <a:pt x="2580" y="2968"/>
                      <a:pt x="2489" y="3014"/>
                      <a:pt x="2397" y="3037"/>
                    </a:cubicBezTo>
                    <a:cubicBezTo>
                      <a:pt x="2352" y="3059"/>
                      <a:pt x="2283" y="3082"/>
                      <a:pt x="2237" y="3105"/>
                    </a:cubicBezTo>
                    <a:cubicBezTo>
                      <a:pt x="2123" y="3128"/>
                      <a:pt x="2009" y="3174"/>
                      <a:pt x="1918" y="3219"/>
                    </a:cubicBezTo>
                    <a:lnTo>
                      <a:pt x="1781" y="3242"/>
                    </a:lnTo>
                    <a:lnTo>
                      <a:pt x="1667" y="3288"/>
                    </a:lnTo>
                    <a:cubicBezTo>
                      <a:pt x="1621" y="3311"/>
                      <a:pt x="1576" y="3311"/>
                      <a:pt x="1530" y="3333"/>
                    </a:cubicBezTo>
                    <a:lnTo>
                      <a:pt x="1416" y="3356"/>
                    </a:lnTo>
                    <a:cubicBezTo>
                      <a:pt x="1370" y="3356"/>
                      <a:pt x="1324" y="3379"/>
                      <a:pt x="1279" y="3379"/>
                    </a:cubicBezTo>
                    <a:lnTo>
                      <a:pt x="1233" y="3402"/>
                    </a:lnTo>
                    <a:lnTo>
                      <a:pt x="1165" y="3402"/>
                    </a:lnTo>
                    <a:cubicBezTo>
                      <a:pt x="1119" y="3425"/>
                      <a:pt x="1051" y="3425"/>
                      <a:pt x="1005" y="3447"/>
                    </a:cubicBezTo>
                    <a:cubicBezTo>
                      <a:pt x="959" y="3447"/>
                      <a:pt x="914" y="3447"/>
                      <a:pt x="891" y="3470"/>
                    </a:cubicBezTo>
                    <a:lnTo>
                      <a:pt x="868" y="3470"/>
                    </a:lnTo>
                    <a:cubicBezTo>
                      <a:pt x="799" y="3470"/>
                      <a:pt x="731" y="3470"/>
                      <a:pt x="663" y="3493"/>
                    </a:cubicBezTo>
                    <a:lnTo>
                      <a:pt x="457" y="3493"/>
                    </a:lnTo>
                    <a:cubicBezTo>
                      <a:pt x="457" y="3447"/>
                      <a:pt x="434" y="3425"/>
                      <a:pt x="411" y="3402"/>
                    </a:cubicBezTo>
                    <a:lnTo>
                      <a:pt x="366" y="3402"/>
                    </a:lnTo>
                    <a:cubicBezTo>
                      <a:pt x="343" y="3402"/>
                      <a:pt x="343" y="3402"/>
                      <a:pt x="320" y="3425"/>
                    </a:cubicBezTo>
                    <a:cubicBezTo>
                      <a:pt x="297" y="3425"/>
                      <a:pt x="297" y="3447"/>
                      <a:pt x="274" y="3470"/>
                    </a:cubicBezTo>
                    <a:cubicBezTo>
                      <a:pt x="274" y="3470"/>
                      <a:pt x="252" y="3493"/>
                      <a:pt x="229" y="3493"/>
                    </a:cubicBezTo>
                    <a:cubicBezTo>
                      <a:pt x="206" y="3539"/>
                      <a:pt x="183" y="3562"/>
                      <a:pt x="160" y="3607"/>
                    </a:cubicBezTo>
                    <a:cubicBezTo>
                      <a:pt x="160" y="3607"/>
                      <a:pt x="138" y="3630"/>
                      <a:pt x="138" y="3653"/>
                    </a:cubicBezTo>
                    <a:lnTo>
                      <a:pt x="115" y="3721"/>
                    </a:lnTo>
                    <a:lnTo>
                      <a:pt x="92" y="3790"/>
                    </a:lnTo>
                    <a:lnTo>
                      <a:pt x="69" y="3813"/>
                    </a:lnTo>
                    <a:lnTo>
                      <a:pt x="92" y="3813"/>
                    </a:lnTo>
                    <a:cubicBezTo>
                      <a:pt x="69" y="3858"/>
                      <a:pt x="46" y="3881"/>
                      <a:pt x="23" y="3927"/>
                    </a:cubicBezTo>
                    <a:cubicBezTo>
                      <a:pt x="23" y="3972"/>
                      <a:pt x="23" y="4018"/>
                      <a:pt x="23" y="4041"/>
                    </a:cubicBezTo>
                    <a:lnTo>
                      <a:pt x="1" y="4064"/>
                    </a:lnTo>
                    <a:cubicBezTo>
                      <a:pt x="1" y="4132"/>
                      <a:pt x="1" y="4178"/>
                      <a:pt x="1" y="4224"/>
                    </a:cubicBezTo>
                    <a:cubicBezTo>
                      <a:pt x="1" y="4292"/>
                      <a:pt x="1" y="4360"/>
                      <a:pt x="23" y="4429"/>
                    </a:cubicBezTo>
                    <a:cubicBezTo>
                      <a:pt x="46" y="4543"/>
                      <a:pt x="115" y="4657"/>
                      <a:pt x="229" y="4749"/>
                    </a:cubicBezTo>
                    <a:cubicBezTo>
                      <a:pt x="252" y="4794"/>
                      <a:pt x="297" y="4817"/>
                      <a:pt x="320" y="4863"/>
                    </a:cubicBezTo>
                    <a:cubicBezTo>
                      <a:pt x="366" y="4885"/>
                      <a:pt x="411" y="4908"/>
                      <a:pt x="457" y="4954"/>
                    </a:cubicBezTo>
                    <a:lnTo>
                      <a:pt x="480" y="4977"/>
                    </a:lnTo>
                    <a:cubicBezTo>
                      <a:pt x="503" y="5000"/>
                      <a:pt x="526" y="5000"/>
                      <a:pt x="526" y="5022"/>
                    </a:cubicBezTo>
                    <a:cubicBezTo>
                      <a:pt x="548" y="5022"/>
                      <a:pt x="548" y="5022"/>
                      <a:pt x="548" y="5045"/>
                    </a:cubicBezTo>
                    <a:lnTo>
                      <a:pt x="571" y="5068"/>
                    </a:lnTo>
                    <a:cubicBezTo>
                      <a:pt x="548" y="5091"/>
                      <a:pt x="548" y="5137"/>
                      <a:pt x="548" y="5159"/>
                    </a:cubicBezTo>
                    <a:cubicBezTo>
                      <a:pt x="548" y="5205"/>
                      <a:pt x="526" y="5228"/>
                      <a:pt x="526" y="5251"/>
                    </a:cubicBezTo>
                    <a:cubicBezTo>
                      <a:pt x="526" y="5273"/>
                      <a:pt x="526" y="5296"/>
                      <a:pt x="526" y="5319"/>
                    </a:cubicBezTo>
                    <a:cubicBezTo>
                      <a:pt x="526" y="5342"/>
                      <a:pt x="526" y="5388"/>
                      <a:pt x="503" y="5410"/>
                    </a:cubicBezTo>
                    <a:cubicBezTo>
                      <a:pt x="503" y="5502"/>
                      <a:pt x="503" y="5570"/>
                      <a:pt x="526" y="5662"/>
                    </a:cubicBezTo>
                    <a:cubicBezTo>
                      <a:pt x="548" y="5707"/>
                      <a:pt x="571" y="5776"/>
                      <a:pt x="617" y="5844"/>
                    </a:cubicBezTo>
                    <a:cubicBezTo>
                      <a:pt x="663" y="5935"/>
                      <a:pt x="754" y="6004"/>
                      <a:pt x="822" y="6050"/>
                    </a:cubicBezTo>
                    <a:cubicBezTo>
                      <a:pt x="891" y="6095"/>
                      <a:pt x="959" y="6118"/>
                      <a:pt x="1028" y="6164"/>
                    </a:cubicBezTo>
                    <a:cubicBezTo>
                      <a:pt x="1119" y="6187"/>
                      <a:pt x="1210" y="6232"/>
                      <a:pt x="1302" y="6255"/>
                    </a:cubicBezTo>
                    <a:cubicBezTo>
                      <a:pt x="1347" y="6278"/>
                      <a:pt x="1393" y="6278"/>
                      <a:pt x="1461" y="6278"/>
                    </a:cubicBezTo>
                    <a:cubicBezTo>
                      <a:pt x="1461" y="6278"/>
                      <a:pt x="1461" y="6278"/>
                      <a:pt x="1461" y="6255"/>
                    </a:cubicBezTo>
                    <a:cubicBezTo>
                      <a:pt x="1484" y="6209"/>
                      <a:pt x="1530" y="6187"/>
                      <a:pt x="1576" y="6164"/>
                    </a:cubicBezTo>
                    <a:lnTo>
                      <a:pt x="1621" y="6164"/>
                    </a:lnTo>
                    <a:cubicBezTo>
                      <a:pt x="1667" y="6164"/>
                      <a:pt x="1690" y="6164"/>
                      <a:pt x="1712" y="6187"/>
                    </a:cubicBezTo>
                    <a:cubicBezTo>
                      <a:pt x="1758" y="6209"/>
                      <a:pt x="1781" y="6255"/>
                      <a:pt x="1804" y="6278"/>
                    </a:cubicBezTo>
                    <a:lnTo>
                      <a:pt x="1827" y="6323"/>
                    </a:lnTo>
                    <a:lnTo>
                      <a:pt x="1849" y="6323"/>
                    </a:lnTo>
                    <a:cubicBezTo>
                      <a:pt x="1895" y="6323"/>
                      <a:pt x="1964" y="6323"/>
                      <a:pt x="2009" y="6301"/>
                    </a:cubicBezTo>
                    <a:cubicBezTo>
                      <a:pt x="2101" y="6301"/>
                      <a:pt x="2169" y="6278"/>
                      <a:pt x="2237" y="6278"/>
                    </a:cubicBezTo>
                    <a:lnTo>
                      <a:pt x="2283" y="6255"/>
                    </a:lnTo>
                    <a:cubicBezTo>
                      <a:pt x="2374" y="6232"/>
                      <a:pt x="2443" y="6232"/>
                      <a:pt x="2534" y="6209"/>
                    </a:cubicBezTo>
                    <a:lnTo>
                      <a:pt x="2648" y="6209"/>
                    </a:lnTo>
                    <a:cubicBezTo>
                      <a:pt x="2740" y="6187"/>
                      <a:pt x="2854" y="6164"/>
                      <a:pt x="2945" y="6141"/>
                    </a:cubicBezTo>
                    <a:cubicBezTo>
                      <a:pt x="3059" y="6141"/>
                      <a:pt x="3150" y="6118"/>
                      <a:pt x="3242" y="6095"/>
                    </a:cubicBezTo>
                    <a:lnTo>
                      <a:pt x="3379" y="6050"/>
                    </a:lnTo>
                    <a:cubicBezTo>
                      <a:pt x="3539" y="6027"/>
                      <a:pt x="3675" y="5981"/>
                      <a:pt x="3812" y="5935"/>
                    </a:cubicBezTo>
                    <a:lnTo>
                      <a:pt x="3904" y="5913"/>
                    </a:lnTo>
                    <a:cubicBezTo>
                      <a:pt x="3995" y="5890"/>
                      <a:pt x="4086" y="5844"/>
                      <a:pt x="4155" y="5821"/>
                    </a:cubicBezTo>
                    <a:lnTo>
                      <a:pt x="4200" y="5821"/>
                    </a:lnTo>
                    <a:cubicBezTo>
                      <a:pt x="4223" y="5798"/>
                      <a:pt x="4269" y="5798"/>
                      <a:pt x="4292" y="5776"/>
                    </a:cubicBezTo>
                    <a:lnTo>
                      <a:pt x="4337" y="5776"/>
                    </a:lnTo>
                    <a:cubicBezTo>
                      <a:pt x="4360" y="5753"/>
                      <a:pt x="4383" y="5753"/>
                      <a:pt x="4406" y="5753"/>
                    </a:cubicBezTo>
                    <a:cubicBezTo>
                      <a:pt x="4520" y="5707"/>
                      <a:pt x="4611" y="5684"/>
                      <a:pt x="4725" y="5639"/>
                    </a:cubicBezTo>
                    <a:lnTo>
                      <a:pt x="4908" y="5570"/>
                    </a:lnTo>
                    <a:cubicBezTo>
                      <a:pt x="5068" y="5525"/>
                      <a:pt x="5205" y="5479"/>
                      <a:pt x="5365" y="5410"/>
                    </a:cubicBezTo>
                    <a:lnTo>
                      <a:pt x="5387" y="5388"/>
                    </a:lnTo>
                    <a:cubicBezTo>
                      <a:pt x="5570" y="5319"/>
                      <a:pt x="5730" y="5251"/>
                      <a:pt x="5912" y="5159"/>
                    </a:cubicBezTo>
                    <a:cubicBezTo>
                      <a:pt x="6095" y="5091"/>
                      <a:pt x="6255" y="5000"/>
                      <a:pt x="6437" y="4908"/>
                    </a:cubicBezTo>
                    <a:cubicBezTo>
                      <a:pt x="6597" y="4840"/>
                      <a:pt x="6734" y="4749"/>
                      <a:pt x="6848" y="4680"/>
                    </a:cubicBezTo>
                    <a:lnTo>
                      <a:pt x="7191" y="4497"/>
                    </a:lnTo>
                    <a:lnTo>
                      <a:pt x="7305" y="4406"/>
                    </a:lnTo>
                    <a:cubicBezTo>
                      <a:pt x="7601" y="4246"/>
                      <a:pt x="7875" y="4064"/>
                      <a:pt x="8149" y="3858"/>
                    </a:cubicBezTo>
                    <a:cubicBezTo>
                      <a:pt x="8218" y="3790"/>
                      <a:pt x="8286" y="3744"/>
                      <a:pt x="8355" y="3676"/>
                    </a:cubicBezTo>
                    <a:cubicBezTo>
                      <a:pt x="8400" y="3653"/>
                      <a:pt x="8423" y="3630"/>
                      <a:pt x="8446" y="3584"/>
                    </a:cubicBezTo>
                    <a:lnTo>
                      <a:pt x="8492" y="3562"/>
                    </a:lnTo>
                    <a:cubicBezTo>
                      <a:pt x="8514" y="3539"/>
                      <a:pt x="8537" y="3516"/>
                      <a:pt x="8560" y="3493"/>
                    </a:cubicBezTo>
                    <a:lnTo>
                      <a:pt x="8606" y="3470"/>
                    </a:lnTo>
                    <a:cubicBezTo>
                      <a:pt x="8697" y="3379"/>
                      <a:pt x="8788" y="3265"/>
                      <a:pt x="8880" y="3174"/>
                    </a:cubicBezTo>
                    <a:cubicBezTo>
                      <a:pt x="8948" y="3082"/>
                      <a:pt x="9017" y="3014"/>
                      <a:pt x="9085" y="2922"/>
                    </a:cubicBezTo>
                    <a:cubicBezTo>
                      <a:pt x="9131" y="2877"/>
                      <a:pt x="9176" y="2831"/>
                      <a:pt x="9199" y="2786"/>
                    </a:cubicBezTo>
                    <a:cubicBezTo>
                      <a:pt x="9222" y="2763"/>
                      <a:pt x="9245" y="2740"/>
                      <a:pt x="9245" y="2740"/>
                    </a:cubicBezTo>
                    <a:cubicBezTo>
                      <a:pt x="9268" y="2717"/>
                      <a:pt x="9290" y="2694"/>
                      <a:pt x="9336" y="2671"/>
                    </a:cubicBezTo>
                    <a:cubicBezTo>
                      <a:pt x="9359" y="2649"/>
                      <a:pt x="9382" y="2626"/>
                      <a:pt x="9427" y="2626"/>
                    </a:cubicBezTo>
                    <a:cubicBezTo>
                      <a:pt x="9496" y="2512"/>
                      <a:pt x="9564" y="2398"/>
                      <a:pt x="9587" y="2283"/>
                    </a:cubicBezTo>
                    <a:cubicBezTo>
                      <a:pt x="9610" y="2238"/>
                      <a:pt x="9633" y="2169"/>
                      <a:pt x="9633" y="2124"/>
                    </a:cubicBezTo>
                    <a:cubicBezTo>
                      <a:pt x="9656" y="2078"/>
                      <a:pt x="9656" y="2032"/>
                      <a:pt x="9656" y="1987"/>
                    </a:cubicBezTo>
                    <a:cubicBezTo>
                      <a:pt x="9656" y="1964"/>
                      <a:pt x="9656" y="1918"/>
                      <a:pt x="9656" y="1873"/>
                    </a:cubicBezTo>
                    <a:lnTo>
                      <a:pt x="9656" y="1827"/>
                    </a:lnTo>
                    <a:cubicBezTo>
                      <a:pt x="9633" y="1758"/>
                      <a:pt x="9633" y="1690"/>
                      <a:pt x="9587" y="1621"/>
                    </a:cubicBezTo>
                    <a:cubicBezTo>
                      <a:pt x="9587" y="1576"/>
                      <a:pt x="9564" y="1553"/>
                      <a:pt x="9542" y="1507"/>
                    </a:cubicBezTo>
                    <a:cubicBezTo>
                      <a:pt x="9496" y="1462"/>
                      <a:pt x="9473" y="1416"/>
                      <a:pt x="9427" y="1393"/>
                    </a:cubicBezTo>
                    <a:cubicBezTo>
                      <a:pt x="9427" y="1370"/>
                      <a:pt x="9405" y="1348"/>
                      <a:pt x="9382" y="1325"/>
                    </a:cubicBezTo>
                    <a:cubicBezTo>
                      <a:pt x="9313" y="1279"/>
                      <a:pt x="9245" y="1233"/>
                      <a:pt x="9154" y="1188"/>
                    </a:cubicBezTo>
                    <a:cubicBezTo>
                      <a:pt x="9108" y="1188"/>
                      <a:pt x="9062" y="1165"/>
                      <a:pt x="9017" y="1165"/>
                    </a:cubicBezTo>
                    <a:lnTo>
                      <a:pt x="8971" y="1142"/>
                    </a:lnTo>
                    <a:lnTo>
                      <a:pt x="8971" y="1119"/>
                    </a:lnTo>
                    <a:lnTo>
                      <a:pt x="8971" y="1096"/>
                    </a:lnTo>
                    <a:cubicBezTo>
                      <a:pt x="8971" y="1096"/>
                      <a:pt x="8971" y="1074"/>
                      <a:pt x="8971" y="1074"/>
                    </a:cubicBezTo>
                    <a:lnTo>
                      <a:pt x="8994" y="1005"/>
                    </a:lnTo>
                    <a:lnTo>
                      <a:pt x="8994" y="937"/>
                    </a:lnTo>
                    <a:cubicBezTo>
                      <a:pt x="8994" y="914"/>
                      <a:pt x="9017" y="891"/>
                      <a:pt x="9017" y="868"/>
                    </a:cubicBezTo>
                    <a:cubicBezTo>
                      <a:pt x="9017" y="823"/>
                      <a:pt x="9017" y="800"/>
                      <a:pt x="9017" y="777"/>
                    </a:cubicBezTo>
                    <a:cubicBezTo>
                      <a:pt x="9017" y="731"/>
                      <a:pt x="9017" y="686"/>
                      <a:pt x="9017" y="663"/>
                    </a:cubicBezTo>
                    <a:cubicBezTo>
                      <a:pt x="9017" y="594"/>
                      <a:pt x="8994" y="526"/>
                      <a:pt x="8971" y="435"/>
                    </a:cubicBezTo>
                    <a:cubicBezTo>
                      <a:pt x="8948" y="389"/>
                      <a:pt x="8925" y="320"/>
                      <a:pt x="8902" y="275"/>
                    </a:cubicBezTo>
                    <a:cubicBezTo>
                      <a:pt x="8880" y="252"/>
                      <a:pt x="8834" y="206"/>
                      <a:pt x="8811" y="183"/>
                    </a:cubicBezTo>
                    <a:cubicBezTo>
                      <a:pt x="8788" y="161"/>
                      <a:pt x="8766" y="138"/>
                      <a:pt x="8743" y="115"/>
                    </a:cubicBezTo>
                    <a:cubicBezTo>
                      <a:pt x="8629" y="47"/>
                      <a:pt x="8560" y="24"/>
                      <a:pt x="84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8049;p34">
                <a:extLst>
                  <a:ext uri="{FF2B5EF4-FFF2-40B4-BE49-F238E27FC236}">
                    <a16:creationId xmlns:a16="http://schemas.microsoft.com/office/drawing/2014/main" id="{9DC9B434-C7A1-0992-41AA-60F212FE78C9}"/>
                  </a:ext>
                </a:extLst>
              </p:cNvPr>
              <p:cNvSpPr/>
              <p:nvPr/>
            </p:nvSpPr>
            <p:spPr>
              <a:xfrm>
                <a:off x="749310" y="2023995"/>
                <a:ext cx="557876" cy="444310"/>
              </a:xfrm>
              <a:custGeom>
                <a:avLst/>
                <a:gdLst/>
                <a:ahLst/>
                <a:cxnLst/>
                <a:rect l="l" t="t" r="r" b="b"/>
                <a:pathLst>
                  <a:path w="10090" h="8036" extrusionOk="0">
                    <a:moveTo>
                      <a:pt x="8012" y="1"/>
                    </a:moveTo>
                    <a:cubicBezTo>
                      <a:pt x="7967" y="1"/>
                      <a:pt x="7921" y="24"/>
                      <a:pt x="7898" y="46"/>
                    </a:cubicBezTo>
                    <a:cubicBezTo>
                      <a:pt x="7852" y="69"/>
                      <a:pt x="7830" y="92"/>
                      <a:pt x="7807" y="115"/>
                    </a:cubicBezTo>
                    <a:cubicBezTo>
                      <a:pt x="7807" y="138"/>
                      <a:pt x="7784" y="138"/>
                      <a:pt x="7761" y="161"/>
                    </a:cubicBezTo>
                    <a:cubicBezTo>
                      <a:pt x="7738" y="206"/>
                      <a:pt x="7693" y="252"/>
                      <a:pt x="7647" y="297"/>
                    </a:cubicBezTo>
                    <a:cubicBezTo>
                      <a:pt x="7579" y="389"/>
                      <a:pt x="7510" y="457"/>
                      <a:pt x="7442" y="549"/>
                    </a:cubicBezTo>
                    <a:cubicBezTo>
                      <a:pt x="7350" y="640"/>
                      <a:pt x="7259" y="754"/>
                      <a:pt x="7168" y="845"/>
                    </a:cubicBezTo>
                    <a:lnTo>
                      <a:pt x="7122" y="868"/>
                    </a:lnTo>
                    <a:cubicBezTo>
                      <a:pt x="7099" y="891"/>
                      <a:pt x="7076" y="914"/>
                      <a:pt x="7054" y="937"/>
                    </a:cubicBezTo>
                    <a:lnTo>
                      <a:pt x="7008" y="959"/>
                    </a:lnTo>
                    <a:cubicBezTo>
                      <a:pt x="6985" y="1005"/>
                      <a:pt x="6962" y="1028"/>
                      <a:pt x="6917" y="1051"/>
                    </a:cubicBezTo>
                    <a:cubicBezTo>
                      <a:pt x="6848" y="1119"/>
                      <a:pt x="6780" y="1165"/>
                      <a:pt x="6711" y="1233"/>
                    </a:cubicBezTo>
                    <a:cubicBezTo>
                      <a:pt x="6437" y="1439"/>
                      <a:pt x="6163" y="1621"/>
                      <a:pt x="5867" y="1781"/>
                    </a:cubicBezTo>
                    <a:lnTo>
                      <a:pt x="5753" y="1872"/>
                    </a:lnTo>
                    <a:lnTo>
                      <a:pt x="5410" y="2055"/>
                    </a:lnTo>
                    <a:cubicBezTo>
                      <a:pt x="5296" y="2124"/>
                      <a:pt x="5159" y="2215"/>
                      <a:pt x="4999" y="2283"/>
                    </a:cubicBezTo>
                    <a:cubicBezTo>
                      <a:pt x="4817" y="2375"/>
                      <a:pt x="4657" y="2466"/>
                      <a:pt x="4474" y="2534"/>
                    </a:cubicBezTo>
                    <a:cubicBezTo>
                      <a:pt x="4292" y="2626"/>
                      <a:pt x="4132" y="2694"/>
                      <a:pt x="3949" y="2763"/>
                    </a:cubicBezTo>
                    <a:lnTo>
                      <a:pt x="3927" y="2785"/>
                    </a:lnTo>
                    <a:cubicBezTo>
                      <a:pt x="3767" y="2854"/>
                      <a:pt x="3630" y="2900"/>
                      <a:pt x="3470" y="2945"/>
                    </a:cubicBezTo>
                    <a:lnTo>
                      <a:pt x="3287" y="3014"/>
                    </a:lnTo>
                    <a:cubicBezTo>
                      <a:pt x="3173" y="3059"/>
                      <a:pt x="3082" y="3082"/>
                      <a:pt x="2968" y="3128"/>
                    </a:cubicBezTo>
                    <a:cubicBezTo>
                      <a:pt x="2945" y="3128"/>
                      <a:pt x="2922" y="3128"/>
                      <a:pt x="2899" y="3151"/>
                    </a:cubicBezTo>
                    <a:lnTo>
                      <a:pt x="2854" y="3151"/>
                    </a:lnTo>
                    <a:cubicBezTo>
                      <a:pt x="2831" y="3173"/>
                      <a:pt x="2785" y="3173"/>
                      <a:pt x="2762" y="3196"/>
                    </a:cubicBezTo>
                    <a:lnTo>
                      <a:pt x="2717" y="3196"/>
                    </a:lnTo>
                    <a:cubicBezTo>
                      <a:pt x="2648" y="3219"/>
                      <a:pt x="2557" y="3265"/>
                      <a:pt x="2466" y="3288"/>
                    </a:cubicBezTo>
                    <a:lnTo>
                      <a:pt x="2374" y="3310"/>
                    </a:lnTo>
                    <a:cubicBezTo>
                      <a:pt x="2237" y="3356"/>
                      <a:pt x="2101" y="3402"/>
                      <a:pt x="1941" y="3425"/>
                    </a:cubicBezTo>
                    <a:lnTo>
                      <a:pt x="1804" y="3470"/>
                    </a:lnTo>
                    <a:cubicBezTo>
                      <a:pt x="1712" y="3493"/>
                      <a:pt x="1621" y="3516"/>
                      <a:pt x="1507" y="3516"/>
                    </a:cubicBezTo>
                    <a:cubicBezTo>
                      <a:pt x="1416" y="3539"/>
                      <a:pt x="1302" y="3562"/>
                      <a:pt x="1210" y="3584"/>
                    </a:cubicBezTo>
                    <a:lnTo>
                      <a:pt x="1096" y="3584"/>
                    </a:lnTo>
                    <a:cubicBezTo>
                      <a:pt x="1005" y="3607"/>
                      <a:pt x="936" y="3607"/>
                      <a:pt x="845" y="3630"/>
                    </a:cubicBezTo>
                    <a:lnTo>
                      <a:pt x="799" y="3653"/>
                    </a:lnTo>
                    <a:cubicBezTo>
                      <a:pt x="708" y="3653"/>
                      <a:pt x="617" y="3676"/>
                      <a:pt x="526" y="3698"/>
                    </a:cubicBezTo>
                    <a:lnTo>
                      <a:pt x="389" y="3698"/>
                    </a:lnTo>
                    <a:lnTo>
                      <a:pt x="366" y="3653"/>
                    </a:lnTo>
                    <a:cubicBezTo>
                      <a:pt x="343" y="3630"/>
                      <a:pt x="320" y="3584"/>
                      <a:pt x="274" y="3562"/>
                    </a:cubicBezTo>
                    <a:cubicBezTo>
                      <a:pt x="252" y="3539"/>
                      <a:pt x="229" y="3539"/>
                      <a:pt x="183" y="3539"/>
                    </a:cubicBezTo>
                    <a:lnTo>
                      <a:pt x="138" y="3539"/>
                    </a:lnTo>
                    <a:cubicBezTo>
                      <a:pt x="92" y="3562"/>
                      <a:pt x="46" y="3584"/>
                      <a:pt x="23" y="3630"/>
                    </a:cubicBezTo>
                    <a:cubicBezTo>
                      <a:pt x="1" y="3676"/>
                      <a:pt x="1" y="3721"/>
                      <a:pt x="1" y="3790"/>
                    </a:cubicBezTo>
                    <a:cubicBezTo>
                      <a:pt x="23" y="3813"/>
                      <a:pt x="23" y="3835"/>
                      <a:pt x="46" y="3881"/>
                    </a:cubicBezTo>
                    <a:cubicBezTo>
                      <a:pt x="46" y="3881"/>
                      <a:pt x="46" y="3881"/>
                      <a:pt x="46" y="3904"/>
                    </a:cubicBezTo>
                    <a:cubicBezTo>
                      <a:pt x="46" y="3927"/>
                      <a:pt x="69" y="3950"/>
                      <a:pt x="69" y="3972"/>
                    </a:cubicBezTo>
                    <a:cubicBezTo>
                      <a:pt x="69" y="3995"/>
                      <a:pt x="69" y="4018"/>
                      <a:pt x="69" y="4018"/>
                    </a:cubicBezTo>
                    <a:lnTo>
                      <a:pt x="69" y="4041"/>
                    </a:lnTo>
                    <a:lnTo>
                      <a:pt x="92" y="4109"/>
                    </a:lnTo>
                    <a:lnTo>
                      <a:pt x="92" y="4201"/>
                    </a:lnTo>
                    <a:lnTo>
                      <a:pt x="92" y="4246"/>
                    </a:lnTo>
                    <a:cubicBezTo>
                      <a:pt x="115" y="4292"/>
                      <a:pt x="115" y="4360"/>
                      <a:pt x="115" y="4406"/>
                    </a:cubicBezTo>
                    <a:cubicBezTo>
                      <a:pt x="138" y="4452"/>
                      <a:pt x="138" y="4497"/>
                      <a:pt x="160" y="4543"/>
                    </a:cubicBezTo>
                    <a:lnTo>
                      <a:pt x="160" y="4589"/>
                    </a:lnTo>
                    <a:lnTo>
                      <a:pt x="183" y="4634"/>
                    </a:lnTo>
                    <a:cubicBezTo>
                      <a:pt x="206" y="4726"/>
                      <a:pt x="229" y="4840"/>
                      <a:pt x="252" y="4931"/>
                    </a:cubicBezTo>
                    <a:cubicBezTo>
                      <a:pt x="274" y="5000"/>
                      <a:pt x="274" y="5068"/>
                      <a:pt x="297" y="5136"/>
                    </a:cubicBezTo>
                    <a:lnTo>
                      <a:pt x="297" y="5182"/>
                    </a:lnTo>
                    <a:cubicBezTo>
                      <a:pt x="320" y="5228"/>
                      <a:pt x="343" y="5273"/>
                      <a:pt x="343" y="5319"/>
                    </a:cubicBezTo>
                    <a:cubicBezTo>
                      <a:pt x="366" y="5365"/>
                      <a:pt x="366" y="5388"/>
                      <a:pt x="389" y="5433"/>
                    </a:cubicBezTo>
                    <a:cubicBezTo>
                      <a:pt x="389" y="5456"/>
                      <a:pt x="411" y="5479"/>
                      <a:pt x="411" y="5502"/>
                    </a:cubicBezTo>
                    <a:cubicBezTo>
                      <a:pt x="434" y="5547"/>
                      <a:pt x="434" y="5570"/>
                      <a:pt x="434" y="5616"/>
                    </a:cubicBezTo>
                    <a:cubicBezTo>
                      <a:pt x="457" y="5639"/>
                      <a:pt x="457" y="5684"/>
                      <a:pt x="480" y="5707"/>
                    </a:cubicBezTo>
                    <a:cubicBezTo>
                      <a:pt x="503" y="5798"/>
                      <a:pt x="526" y="5913"/>
                      <a:pt x="571" y="6004"/>
                    </a:cubicBezTo>
                    <a:cubicBezTo>
                      <a:pt x="571" y="6072"/>
                      <a:pt x="594" y="6118"/>
                      <a:pt x="617" y="6186"/>
                    </a:cubicBezTo>
                    <a:cubicBezTo>
                      <a:pt x="663" y="6346"/>
                      <a:pt x="708" y="6483"/>
                      <a:pt x="799" y="6620"/>
                    </a:cubicBezTo>
                    <a:cubicBezTo>
                      <a:pt x="822" y="6643"/>
                      <a:pt x="845" y="6689"/>
                      <a:pt x="868" y="6711"/>
                    </a:cubicBezTo>
                    <a:cubicBezTo>
                      <a:pt x="891" y="6757"/>
                      <a:pt x="914" y="6780"/>
                      <a:pt x="936" y="6803"/>
                    </a:cubicBezTo>
                    <a:cubicBezTo>
                      <a:pt x="959" y="6848"/>
                      <a:pt x="982" y="6894"/>
                      <a:pt x="1005" y="6940"/>
                    </a:cubicBezTo>
                    <a:cubicBezTo>
                      <a:pt x="1051" y="6985"/>
                      <a:pt x="1073" y="7054"/>
                      <a:pt x="1119" y="7099"/>
                    </a:cubicBezTo>
                    <a:cubicBezTo>
                      <a:pt x="1142" y="7168"/>
                      <a:pt x="1188" y="7214"/>
                      <a:pt x="1233" y="7259"/>
                    </a:cubicBezTo>
                    <a:lnTo>
                      <a:pt x="1233" y="7282"/>
                    </a:lnTo>
                    <a:cubicBezTo>
                      <a:pt x="1256" y="7305"/>
                      <a:pt x="1279" y="7305"/>
                      <a:pt x="1324" y="7328"/>
                    </a:cubicBezTo>
                    <a:lnTo>
                      <a:pt x="1324" y="7351"/>
                    </a:lnTo>
                    <a:lnTo>
                      <a:pt x="1347" y="7396"/>
                    </a:lnTo>
                    <a:cubicBezTo>
                      <a:pt x="1393" y="7465"/>
                      <a:pt x="1461" y="7533"/>
                      <a:pt x="1530" y="7602"/>
                    </a:cubicBezTo>
                    <a:cubicBezTo>
                      <a:pt x="1621" y="7670"/>
                      <a:pt x="1712" y="7739"/>
                      <a:pt x="1781" y="7784"/>
                    </a:cubicBezTo>
                    <a:cubicBezTo>
                      <a:pt x="1849" y="7830"/>
                      <a:pt x="1918" y="7875"/>
                      <a:pt x="1986" y="7921"/>
                    </a:cubicBezTo>
                    <a:cubicBezTo>
                      <a:pt x="2169" y="7990"/>
                      <a:pt x="2397" y="8035"/>
                      <a:pt x="2557" y="8035"/>
                    </a:cubicBezTo>
                    <a:lnTo>
                      <a:pt x="2968" y="8035"/>
                    </a:lnTo>
                    <a:cubicBezTo>
                      <a:pt x="3014" y="8035"/>
                      <a:pt x="3036" y="8012"/>
                      <a:pt x="3059" y="8012"/>
                    </a:cubicBezTo>
                    <a:cubicBezTo>
                      <a:pt x="3150" y="8012"/>
                      <a:pt x="3219" y="8012"/>
                      <a:pt x="3287" y="7990"/>
                    </a:cubicBezTo>
                    <a:cubicBezTo>
                      <a:pt x="3379" y="7990"/>
                      <a:pt x="3470" y="7967"/>
                      <a:pt x="3561" y="7944"/>
                    </a:cubicBezTo>
                    <a:cubicBezTo>
                      <a:pt x="3630" y="7944"/>
                      <a:pt x="3675" y="7921"/>
                      <a:pt x="3744" y="7921"/>
                    </a:cubicBezTo>
                    <a:lnTo>
                      <a:pt x="3835" y="7898"/>
                    </a:lnTo>
                    <a:cubicBezTo>
                      <a:pt x="3927" y="7898"/>
                      <a:pt x="3995" y="7875"/>
                      <a:pt x="4086" y="7853"/>
                    </a:cubicBezTo>
                    <a:cubicBezTo>
                      <a:pt x="4132" y="7853"/>
                      <a:pt x="4178" y="7830"/>
                      <a:pt x="4223" y="7830"/>
                    </a:cubicBezTo>
                    <a:cubicBezTo>
                      <a:pt x="4269" y="7807"/>
                      <a:pt x="4315" y="7807"/>
                      <a:pt x="4337" y="7784"/>
                    </a:cubicBezTo>
                    <a:cubicBezTo>
                      <a:pt x="4406" y="7784"/>
                      <a:pt x="4474" y="7761"/>
                      <a:pt x="4543" y="7739"/>
                    </a:cubicBezTo>
                    <a:lnTo>
                      <a:pt x="4611" y="7739"/>
                    </a:lnTo>
                    <a:cubicBezTo>
                      <a:pt x="4703" y="7716"/>
                      <a:pt x="4794" y="7693"/>
                      <a:pt x="4862" y="7647"/>
                    </a:cubicBezTo>
                    <a:lnTo>
                      <a:pt x="4931" y="7624"/>
                    </a:lnTo>
                    <a:cubicBezTo>
                      <a:pt x="5091" y="7579"/>
                      <a:pt x="5228" y="7533"/>
                      <a:pt x="5387" y="7487"/>
                    </a:cubicBezTo>
                    <a:cubicBezTo>
                      <a:pt x="5501" y="7442"/>
                      <a:pt x="5593" y="7396"/>
                      <a:pt x="5707" y="7351"/>
                    </a:cubicBezTo>
                    <a:cubicBezTo>
                      <a:pt x="5730" y="7328"/>
                      <a:pt x="5730" y="7328"/>
                      <a:pt x="5753" y="7328"/>
                    </a:cubicBezTo>
                    <a:lnTo>
                      <a:pt x="5798" y="7305"/>
                    </a:lnTo>
                    <a:lnTo>
                      <a:pt x="5844" y="7282"/>
                    </a:lnTo>
                    <a:lnTo>
                      <a:pt x="6004" y="7236"/>
                    </a:lnTo>
                    <a:cubicBezTo>
                      <a:pt x="6095" y="7191"/>
                      <a:pt x="6209" y="7145"/>
                      <a:pt x="6323" y="7099"/>
                    </a:cubicBezTo>
                    <a:lnTo>
                      <a:pt x="6369" y="7077"/>
                    </a:lnTo>
                    <a:cubicBezTo>
                      <a:pt x="6506" y="7008"/>
                      <a:pt x="6688" y="6940"/>
                      <a:pt x="6871" y="6848"/>
                    </a:cubicBezTo>
                    <a:lnTo>
                      <a:pt x="6985" y="6780"/>
                    </a:lnTo>
                    <a:lnTo>
                      <a:pt x="7350" y="6597"/>
                    </a:lnTo>
                    <a:cubicBezTo>
                      <a:pt x="7647" y="6437"/>
                      <a:pt x="7944" y="6255"/>
                      <a:pt x="8263" y="6027"/>
                    </a:cubicBezTo>
                    <a:cubicBezTo>
                      <a:pt x="8355" y="5981"/>
                      <a:pt x="8423" y="5935"/>
                      <a:pt x="8514" y="5867"/>
                    </a:cubicBezTo>
                    <a:cubicBezTo>
                      <a:pt x="8583" y="5798"/>
                      <a:pt x="8674" y="5730"/>
                      <a:pt x="8766" y="5661"/>
                    </a:cubicBezTo>
                    <a:cubicBezTo>
                      <a:pt x="8902" y="5524"/>
                      <a:pt x="9039" y="5388"/>
                      <a:pt x="9176" y="5251"/>
                    </a:cubicBezTo>
                    <a:cubicBezTo>
                      <a:pt x="9268" y="5159"/>
                      <a:pt x="9336" y="5091"/>
                      <a:pt x="9405" y="5022"/>
                    </a:cubicBezTo>
                    <a:cubicBezTo>
                      <a:pt x="9473" y="4954"/>
                      <a:pt x="9519" y="4885"/>
                      <a:pt x="9564" y="4840"/>
                    </a:cubicBezTo>
                    <a:cubicBezTo>
                      <a:pt x="9633" y="4771"/>
                      <a:pt x="9701" y="4726"/>
                      <a:pt x="9747" y="4657"/>
                    </a:cubicBezTo>
                    <a:cubicBezTo>
                      <a:pt x="9815" y="4589"/>
                      <a:pt x="9861" y="4520"/>
                      <a:pt x="9884" y="4475"/>
                    </a:cubicBezTo>
                    <a:cubicBezTo>
                      <a:pt x="9930" y="4429"/>
                      <a:pt x="9952" y="4383"/>
                      <a:pt x="9975" y="4315"/>
                    </a:cubicBezTo>
                    <a:cubicBezTo>
                      <a:pt x="10021" y="4246"/>
                      <a:pt x="10044" y="4178"/>
                      <a:pt x="10089" y="4109"/>
                    </a:cubicBezTo>
                    <a:lnTo>
                      <a:pt x="10089" y="4064"/>
                    </a:lnTo>
                    <a:lnTo>
                      <a:pt x="10089" y="4018"/>
                    </a:lnTo>
                    <a:cubicBezTo>
                      <a:pt x="10067" y="3927"/>
                      <a:pt x="10067" y="3835"/>
                      <a:pt x="10067" y="3744"/>
                    </a:cubicBezTo>
                    <a:cubicBezTo>
                      <a:pt x="10067" y="3676"/>
                      <a:pt x="10044" y="3607"/>
                      <a:pt x="10044" y="3539"/>
                    </a:cubicBezTo>
                    <a:lnTo>
                      <a:pt x="10044" y="3447"/>
                    </a:lnTo>
                    <a:lnTo>
                      <a:pt x="10044" y="3425"/>
                    </a:lnTo>
                    <a:lnTo>
                      <a:pt x="10044" y="3402"/>
                    </a:lnTo>
                    <a:cubicBezTo>
                      <a:pt x="10021" y="3356"/>
                      <a:pt x="10021" y="3288"/>
                      <a:pt x="9998" y="3242"/>
                    </a:cubicBezTo>
                    <a:lnTo>
                      <a:pt x="9998" y="3196"/>
                    </a:lnTo>
                    <a:lnTo>
                      <a:pt x="9975" y="3151"/>
                    </a:lnTo>
                    <a:lnTo>
                      <a:pt x="9975" y="3105"/>
                    </a:lnTo>
                    <a:cubicBezTo>
                      <a:pt x="9975" y="3082"/>
                      <a:pt x="9975" y="3059"/>
                      <a:pt x="9975" y="3059"/>
                    </a:cubicBezTo>
                    <a:lnTo>
                      <a:pt x="9952" y="3037"/>
                    </a:lnTo>
                    <a:lnTo>
                      <a:pt x="9952" y="3014"/>
                    </a:lnTo>
                    <a:cubicBezTo>
                      <a:pt x="9930" y="2922"/>
                      <a:pt x="9884" y="2854"/>
                      <a:pt x="9838" y="2785"/>
                    </a:cubicBezTo>
                    <a:cubicBezTo>
                      <a:pt x="9815" y="2740"/>
                      <a:pt x="9793" y="2694"/>
                      <a:pt x="9770" y="2671"/>
                    </a:cubicBezTo>
                    <a:cubicBezTo>
                      <a:pt x="9747" y="2626"/>
                      <a:pt x="9724" y="2580"/>
                      <a:pt x="9701" y="2557"/>
                    </a:cubicBezTo>
                    <a:cubicBezTo>
                      <a:pt x="9633" y="2443"/>
                      <a:pt x="9587" y="2329"/>
                      <a:pt x="9519" y="2238"/>
                    </a:cubicBezTo>
                    <a:cubicBezTo>
                      <a:pt x="9496" y="2169"/>
                      <a:pt x="9473" y="2124"/>
                      <a:pt x="9450" y="2078"/>
                    </a:cubicBezTo>
                    <a:cubicBezTo>
                      <a:pt x="9427" y="2032"/>
                      <a:pt x="9405" y="2009"/>
                      <a:pt x="9405" y="1964"/>
                    </a:cubicBezTo>
                    <a:cubicBezTo>
                      <a:pt x="9382" y="1918"/>
                      <a:pt x="9359" y="1895"/>
                      <a:pt x="9336" y="1850"/>
                    </a:cubicBezTo>
                    <a:cubicBezTo>
                      <a:pt x="9290" y="1781"/>
                      <a:pt x="9268" y="1713"/>
                      <a:pt x="9222" y="1644"/>
                    </a:cubicBezTo>
                    <a:cubicBezTo>
                      <a:pt x="9176" y="1576"/>
                      <a:pt x="9154" y="1530"/>
                      <a:pt x="9108" y="1462"/>
                    </a:cubicBezTo>
                    <a:lnTo>
                      <a:pt x="9108" y="1439"/>
                    </a:lnTo>
                    <a:cubicBezTo>
                      <a:pt x="9062" y="1370"/>
                      <a:pt x="9017" y="1325"/>
                      <a:pt x="8971" y="1233"/>
                    </a:cubicBezTo>
                    <a:cubicBezTo>
                      <a:pt x="8948" y="1211"/>
                      <a:pt x="8925" y="1188"/>
                      <a:pt x="8902" y="1142"/>
                    </a:cubicBezTo>
                    <a:cubicBezTo>
                      <a:pt x="8880" y="1119"/>
                      <a:pt x="8880" y="1096"/>
                      <a:pt x="8857" y="1074"/>
                    </a:cubicBezTo>
                    <a:cubicBezTo>
                      <a:pt x="8811" y="1005"/>
                      <a:pt x="8766" y="959"/>
                      <a:pt x="8720" y="914"/>
                    </a:cubicBezTo>
                    <a:cubicBezTo>
                      <a:pt x="8651" y="845"/>
                      <a:pt x="8583" y="777"/>
                      <a:pt x="8537" y="708"/>
                    </a:cubicBezTo>
                    <a:lnTo>
                      <a:pt x="8492" y="686"/>
                    </a:lnTo>
                    <a:cubicBezTo>
                      <a:pt x="8469" y="640"/>
                      <a:pt x="8446" y="617"/>
                      <a:pt x="8423" y="594"/>
                    </a:cubicBezTo>
                    <a:cubicBezTo>
                      <a:pt x="8423" y="571"/>
                      <a:pt x="8400" y="549"/>
                      <a:pt x="8400" y="549"/>
                    </a:cubicBezTo>
                    <a:cubicBezTo>
                      <a:pt x="8400" y="526"/>
                      <a:pt x="8400" y="503"/>
                      <a:pt x="8400" y="480"/>
                    </a:cubicBezTo>
                    <a:cubicBezTo>
                      <a:pt x="8400" y="457"/>
                      <a:pt x="8400" y="434"/>
                      <a:pt x="8400" y="412"/>
                    </a:cubicBezTo>
                    <a:cubicBezTo>
                      <a:pt x="8400" y="389"/>
                      <a:pt x="8377" y="366"/>
                      <a:pt x="8377" y="343"/>
                    </a:cubicBezTo>
                    <a:cubicBezTo>
                      <a:pt x="8355" y="320"/>
                      <a:pt x="8355" y="297"/>
                      <a:pt x="8332" y="275"/>
                    </a:cubicBezTo>
                    <a:cubicBezTo>
                      <a:pt x="8309" y="252"/>
                      <a:pt x="8286" y="229"/>
                      <a:pt x="8263" y="229"/>
                    </a:cubicBezTo>
                    <a:lnTo>
                      <a:pt x="8241" y="183"/>
                    </a:lnTo>
                    <a:cubicBezTo>
                      <a:pt x="8241" y="183"/>
                      <a:pt x="8218" y="161"/>
                      <a:pt x="8218" y="161"/>
                    </a:cubicBezTo>
                    <a:cubicBezTo>
                      <a:pt x="8195" y="115"/>
                      <a:pt x="8195" y="92"/>
                      <a:pt x="8172" y="69"/>
                    </a:cubicBezTo>
                    <a:cubicBezTo>
                      <a:pt x="8149" y="46"/>
                      <a:pt x="8126" y="46"/>
                      <a:pt x="8104" y="24"/>
                    </a:cubicBezTo>
                    <a:cubicBezTo>
                      <a:pt x="8081" y="24"/>
                      <a:pt x="8058" y="1"/>
                      <a:pt x="80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8050;p34">
                <a:extLst>
                  <a:ext uri="{FF2B5EF4-FFF2-40B4-BE49-F238E27FC236}">
                    <a16:creationId xmlns:a16="http://schemas.microsoft.com/office/drawing/2014/main" id="{4CE688BA-74B8-03F0-1356-DC4BA7F3A847}"/>
                  </a:ext>
                </a:extLst>
              </p:cNvPr>
              <p:cNvSpPr/>
              <p:nvPr/>
            </p:nvSpPr>
            <p:spPr>
              <a:xfrm>
                <a:off x="369463" y="837734"/>
                <a:ext cx="170404" cy="167860"/>
              </a:xfrm>
              <a:custGeom>
                <a:avLst/>
                <a:gdLst/>
                <a:ahLst/>
                <a:cxnLst/>
                <a:rect l="l" t="t" r="r" b="b"/>
                <a:pathLst>
                  <a:path w="3082" h="3036" extrusionOk="0">
                    <a:moveTo>
                      <a:pt x="890" y="0"/>
                    </a:moveTo>
                    <a:cubicBezTo>
                      <a:pt x="845" y="0"/>
                      <a:pt x="822" y="23"/>
                      <a:pt x="776" y="23"/>
                    </a:cubicBezTo>
                    <a:lnTo>
                      <a:pt x="685" y="23"/>
                    </a:lnTo>
                    <a:cubicBezTo>
                      <a:pt x="662" y="23"/>
                      <a:pt x="616" y="23"/>
                      <a:pt x="594" y="46"/>
                    </a:cubicBezTo>
                    <a:cubicBezTo>
                      <a:pt x="502" y="68"/>
                      <a:pt x="457" y="114"/>
                      <a:pt x="434" y="183"/>
                    </a:cubicBezTo>
                    <a:cubicBezTo>
                      <a:pt x="411" y="228"/>
                      <a:pt x="365" y="274"/>
                      <a:pt x="320" y="297"/>
                    </a:cubicBezTo>
                    <a:cubicBezTo>
                      <a:pt x="274" y="365"/>
                      <a:pt x="251" y="411"/>
                      <a:pt x="228" y="457"/>
                    </a:cubicBezTo>
                    <a:lnTo>
                      <a:pt x="183" y="525"/>
                    </a:lnTo>
                    <a:cubicBezTo>
                      <a:pt x="137" y="593"/>
                      <a:pt x="91" y="662"/>
                      <a:pt x="69" y="730"/>
                    </a:cubicBezTo>
                    <a:cubicBezTo>
                      <a:pt x="46" y="799"/>
                      <a:pt x="46" y="867"/>
                      <a:pt x="46" y="913"/>
                    </a:cubicBezTo>
                    <a:cubicBezTo>
                      <a:pt x="46" y="982"/>
                      <a:pt x="23" y="1027"/>
                      <a:pt x="23" y="1073"/>
                    </a:cubicBezTo>
                    <a:cubicBezTo>
                      <a:pt x="23" y="1096"/>
                      <a:pt x="0" y="1141"/>
                      <a:pt x="0" y="1164"/>
                    </a:cubicBezTo>
                    <a:cubicBezTo>
                      <a:pt x="0" y="1233"/>
                      <a:pt x="0" y="1301"/>
                      <a:pt x="0" y="1392"/>
                    </a:cubicBezTo>
                    <a:cubicBezTo>
                      <a:pt x="0" y="1461"/>
                      <a:pt x="0" y="1506"/>
                      <a:pt x="0" y="1575"/>
                    </a:cubicBezTo>
                    <a:cubicBezTo>
                      <a:pt x="0" y="1643"/>
                      <a:pt x="0" y="1712"/>
                      <a:pt x="0" y="1758"/>
                    </a:cubicBezTo>
                    <a:lnTo>
                      <a:pt x="0" y="1849"/>
                    </a:lnTo>
                    <a:cubicBezTo>
                      <a:pt x="0" y="1872"/>
                      <a:pt x="0" y="1917"/>
                      <a:pt x="0" y="1940"/>
                    </a:cubicBezTo>
                    <a:cubicBezTo>
                      <a:pt x="0" y="1986"/>
                      <a:pt x="0" y="2054"/>
                      <a:pt x="0" y="2100"/>
                    </a:cubicBezTo>
                    <a:lnTo>
                      <a:pt x="0" y="2168"/>
                    </a:lnTo>
                    <a:cubicBezTo>
                      <a:pt x="0" y="2214"/>
                      <a:pt x="0" y="2260"/>
                      <a:pt x="0" y="2305"/>
                    </a:cubicBezTo>
                    <a:cubicBezTo>
                      <a:pt x="0" y="2351"/>
                      <a:pt x="0" y="2420"/>
                      <a:pt x="0" y="2488"/>
                    </a:cubicBezTo>
                    <a:cubicBezTo>
                      <a:pt x="0" y="2534"/>
                      <a:pt x="0" y="2579"/>
                      <a:pt x="0" y="2625"/>
                    </a:cubicBezTo>
                    <a:cubicBezTo>
                      <a:pt x="0" y="2671"/>
                      <a:pt x="0" y="2739"/>
                      <a:pt x="23" y="2785"/>
                    </a:cubicBezTo>
                    <a:cubicBezTo>
                      <a:pt x="23" y="2808"/>
                      <a:pt x="23" y="2830"/>
                      <a:pt x="23" y="2853"/>
                    </a:cubicBezTo>
                    <a:cubicBezTo>
                      <a:pt x="23" y="2876"/>
                      <a:pt x="46" y="2922"/>
                      <a:pt x="69" y="2944"/>
                    </a:cubicBezTo>
                    <a:lnTo>
                      <a:pt x="114" y="2944"/>
                    </a:lnTo>
                    <a:cubicBezTo>
                      <a:pt x="160" y="2944"/>
                      <a:pt x="206" y="2967"/>
                      <a:pt x="251" y="2967"/>
                    </a:cubicBezTo>
                    <a:cubicBezTo>
                      <a:pt x="274" y="2990"/>
                      <a:pt x="297" y="2990"/>
                      <a:pt x="320" y="2990"/>
                    </a:cubicBezTo>
                    <a:cubicBezTo>
                      <a:pt x="411" y="3013"/>
                      <a:pt x="502" y="3013"/>
                      <a:pt x="616" y="3013"/>
                    </a:cubicBezTo>
                    <a:cubicBezTo>
                      <a:pt x="639" y="3036"/>
                      <a:pt x="685" y="3036"/>
                      <a:pt x="731" y="3036"/>
                    </a:cubicBezTo>
                    <a:lnTo>
                      <a:pt x="753" y="3036"/>
                    </a:lnTo>
                    <a:cubicBezTo>
                      <a:pt x="799" y="3036"/>
                      <a:pt x="845" y="3013"/>
                      <a:pt x="890" y="3013"/>
                    </a:cubicBezTo>
                    <a:lnTo>
                      <a:pt x="982" y="3013"/>
                    </a:lnTo>
                    <a:cubicBezTo>
                      <a:pt x="1050" y="2990"/>
                      <a:pt x="1141" y="2990"/>
                      <a:pt x="1210" y="2967"/>
                    </a:cubicBezTo>
                    <a:cubicBezTo>
                      <a:pt x="1256" y="2944"/>
                      <a:pt x="1301" y="2944"/>
                      <a:pt x="1324" y="2922"/>
                    </a:cubicBezTo>
                    <a:lnTo>
                      <a:pt x="1438" y="2899"/>
                    </a:lnTo>
                    <a:cubicBezTo>
                      <a:pt x="1575" y="2853"/>
                      <a:pt x="1712" y="2808"/>
                      <a:pt x="1849" y="2762"/>
                    </a:cubicBezTo>
                    <a:cubicBezTo>
                      <a:pt x="1917" y="2739"/>
                      <a:pt x="1986" y="2693"/>
                      <a:pt x="2077" y="2648"/>
                    </a:cubicBezTo>
                    <a:cubicBezTo>
                      <a:pt x="2146" y="2602"/>
                      <a:pt x="2214" y="2579"/>
                      <a:pt x="2306" y="2511"/>
                    </a:cubicBezTo>
                    <a:cubicBezTo>
                      <a:pt x="2442" y="2397"/>
                      <a:pt x="2534" y="2305"/>
                      <a:pt x="2625" y="2214"/>
                    </a:cubicBezTo>
                    <a:lnTo>
                      <a:pt x="2671" y="2146"/>
                    </a:lnTo>
                    <a:lnTo>
                      <a:pt x="2716" y="2077"/>
                    </a:lnTo>
                    <a:cubicBezTo>
                      <a:pt x="2739" y="2054"/>
                      <a:pt x="2785" y="2009"/>
                      <a:pt x="2808" y="1963"/>
                    </a:cubicBezTo>
                    <a:lnTo>
                      <a:pt x="2853" y="1917"/>
                    </a:lnTo>
                    <a:cubicBezTo>
                      <a:pt x="2876" y="1872"/>
                      <a:pt x="2922" y="1826"/>
                      <a:pt x="2945" y="1780"/>
                    </a:cubicBezTo>
                    <a:lnTo>
                      <a:pt x="2967" y="1735"/>
                    </a:lnTo>
                    <a:lnTo>
                      <a:pt x="2990" y="1712"/>
                    </a:lnTo>
                    <a:cubicBezTo>
                      <a:pt x="2990" y="1689"/>
                      <a:pt x="2990" y="1643"/>
                      <a:pt x="3013" y="1621"/>
                    </a:cubicBezTo>
                    <a:cubicBezTo>
                      <a:pt x="3036" y="1598"/>
                      <a:pt x="3059" y="1575"/>
                      <a:pt x="3082" y="1552"/>
                    </a:cubicBezTo>
                    <a:cubicBezTo>
                      <a:pt x="3082" y="1506"/>
                      <a:pt x="3082" y="1461"/>
                      <a:pt x="3059" y="1415"/>
                    </a:cubicBezTo>
                    <a:cubicBezTo>
                      <a:pt x="3036" y="1370"/>
                      <a:pt x="3036" y="1347"/>
                      <a:pt x="3013" y="1324"/>
                    </a:cubicBezTo>
                    <a:cubicBezTo>
                      <a:pt x="2967" y="1278"/>
                      <a:pt x="2922" y="1233"/>
                      <a:pt x="2876" y="1210"/>
                    </a:cubicBezTo>
                    <a:lnTo>
                      <a:pt x="2853" y="1187"/>
                    </a:lnTo>
                    <a:cubicBezTo>
                      <a:pt x="2831" y="1164"/>
                      <a:pt x="2808" y="1141"/>
                      <a:pt x="2785" y="1118"/>
                    </a:cubicBezTo>
                    <a:cubicBezTo>
                      <a:pt x="2762" y="1096"/>
                      <a:pt x="2739" y="1073"/>
                      <a:pt x="2716" y="1050"/>
                    </a:cubicBezTo>
                    <a:cubicBezTo>
                      <a:pt x="2648" y="1004"/>
                      <a:pt x="2602" y="936"/>
                      <a:pt x="2534" y="890"/>
                    </a:cubicBezTo>
                    <a:cubicBezTo>
                      <a:pt x="2488" y="845"/>
                      <a:pt x="2442" y="799"/>
                      <a:pt x="2397" y="753"/>
                    </a:cubicBezTo>
                    <a:lnTo>
                      <a:pt x="2374" y="730"/>
                    </a:lnTo>
                    <a:cubicBezTo>
                      <a:pt x="2283" y="662"/>
                      <a:pt x="2214" y="593"/>
                      <a:pt x="2146" y="548"/>
                    </a:cubicBezTo>
                    <a:cubicBezTo>
                      <a:pt x="2077" y="479"/>
                      <a:pt x="2009" y="434"/>
                      <a:pt x="1940" y="388"/>
                    </a:cubicBezTo>
                    <a:cubicBezTo>
                      <a:pt x="1872" y="365"/>
                      <a:pt x="1826" y="320"/>
                      <a:pt x="1781" y="297"/>
                    </a:cubicBezTo>
                    <a:cubicBezTo>
                      <a:pt x="1689" y="228"/>
                      <a:pt x="1598" y="205"/>
                      <a:pt x="1507" y="160"/>
                    </a:cubicBezTo>
                    <a:lnTo>
                      <a:pt x="1484" y="137"/>
                    </a:lnTo>
                    <a:cubicBezTo>
                      <a:pt x="1415" y="114"/>
                      <a:pt x="1347" y="91"/>
                      <a:pt x="1278" y="68"/>
                    </a:cubicBezTo>
                    <a:cubicBezTo>
                      <a:pt x="1233" y="68"/>
                      <a:pt x="1210" y="46"/>
                      <a:pt x="1164" y="46"/>
                    </a:cubicBezTo>
                    <a:lnTo>
                      <a:pt x="1096" y="23"/>
                    </a:lnTo>
                    <a:cubicBezTo>
                      <a:pt x="1027" y="23"/>
                      <a:pt x="982" y="0"/>
                      <a:pt x="9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8051;p34">
                <a:extLst>
                  <a:ext uri="{FF2B5EF4-FFF2-40B4-BE49-F238E27FC236}">
                    <a16:creationId xmlns:a16="http://schemas.microsoft.com/office/drawing/2014/main" id="{B18896E1-17C9-846D-6CC5-C13638B338A2}"/>
                  </a:ext>
                </a:extLst>
              </p:cNvPr>
              <p:cNvSpPr/>
              <p:nvPr/>
            </p:nvSpPr>
            <p:spPr>
              <a:xfrm>
                <a:off x="349227" y="922274"/>
                <a:ext cx="417827" cy="358445"/>
              </a:xfrm>
              <a:custGeom>
                <a:avLst/>
                <a:gdLst/>
                <a:ahLst/>
                <a:cxnLst/>
                <a:rect l="l" t="t" r="r" b="b"/>
                <a:pathLst>
                  <a:path w="7557" h="6483" extrusionOk="0">
                    <a:moveTo>
                      <a:pt x="3493" y="0"/>
                    </a:moveTo>
                    <a:cubicBezTo>
                      <a:pt x="3448" y="23"/>
                      <a:pt x="3402" y="46"/>
                      <a:pt x="3379" y="92"/>
                    </a:cubicBezTo>
                    <a:cubicBezTo>
                      <a:pt x="3356" y="114"/>
                      <a:pt x="3356" y="160"/>
                      <a:pt x="3356" y="183"/>
                    </a:cubicBezTo>
                    <a:lnTo>
                      <a:pt x="3333" y="206"/>
                    </a:lnTo>
                    <a:lnTo>
                      <a:pt x="3311" y="251"/>
                    </a:lnTo>
                    <a:cubicBezTo>
                      <a:pt x="3288" y="297"/>
                      <a:pt x="3242" y="343"/>
                      <a:pt x="3219" y="388"/>
                    </a:cubicBezTo>
                    <a:lnTo>
                      <a:pt x="3174" y="434"/>
                    </a:lnTo>
                    <a:cubicBezTo>
                      <a:pt x="3151" y="480"/>
                      <a:pt x="3105" y="525"/>
                      <a:pt x="3082" y="548"/>
                    </a:cubicBezTo>
                    <a:lnTo>
                      <a:pt x="3037" y="617"/>
                    </a:lnTo>
                    <a:lnTo>
                      <a:pt x="2991" y="685"/>
                    </a:lnTo>
                    <a:cubicBezTo>
                      <a:pt x="2900" y="776"/>
                      <a:pt x="2808" y="868"/>
                      <a:pt x="2672" y="982"/>
                    </a:cubicBezTo>
                    <a:cubicBezTo>
                      <a:pt x="2580" y="1050"/>
                      <a:pt x="2512" y="1073"/>
                      <a:pt x="2443" y="1119"/>
                    </a:cubicBezTo>
                    <a:cubicBezTo>
                      <a:pt x="2352" y="1164"/>
                      <a:pt x="2283" y="1210"/>
                      <a:pt x="2215" y="1233"/>
                    </a:cubicBezTo>
                    <a:cubicBezTo>
                      <a:pt x="2078" y="1279"/>
                      <a:pt x="1941" y="1324"/>
                      <a:pt x="1804" y="1370"/>
                    </a:cubicBezTo>
                    <a:lnTo>
                      <a:pt x="1690" y="1393"/>
                    </a:lnTo>
                    <a:cubicBezTo>
                      <a:pt x="1667" y="1415"/>
                      <a:pt x="1622" y="1415"/>
                      <a:pt x="1576" y="1438"/>
                    </a:cubicBezTo>
                    <a:cubicBezTo>
                      <a:pt x="1507" y="1461"/>
                      <a:pt x="1416" y="1461"/>
                      <a:pt x="1348" y="1484"/>
                    </a:cubicBezTo>
                    <a:lnTo>
                      <a:pt x="1256" y="1484"/>
                    </a:lnTo>
                    <a:cubicBezTo>
                      <a:pt x="1188" y="1484"/>
                      <a:pt x="1165" y="1507"/>
                      <a:pt x="1119" y="1507"/>
                    </a:cubicBezTo>
                    <a:lnTo>
                      <a:pt x="1097" y="1507"/>
                    </a:lnTo>
                    <a:cubicBezTo>
                      <a:pt x="1051" y="1507"/>
                      <a:pt x="1005" y="1507"/>
                      <a:pt x="982" y="1484"/>
                    </a:cubicBezTo>
                    <a:cubicBezTo>
                      <a:pt x="868" y="1484"/>
                      <a:pt x="777" y="1484"/>
                      <a:pt x="686" y="1461"/>
                    </a:cubicBezTo>
                    <a:cubicBezTo>
                      <a:pt x="663" y="1461"/>
                      <a:pt x="640" y="1461"/>
                      <a:pt x="617" y="1438"/>
                    </a:cubicBezTo>
                    <a:cubicBezTo>
                      <a:pt x="572" y="1438"/>
                      <a:pt x="526" y="1415"/>
                      <a:pt x="480" y="1415"/>
                    </a:cubicBezTo>
                    <a:cubicBezTo>
                      <a:pt x="412" y="1415"/>
                      <a:pt x="366" y="1461"/>
                      <a:pt x="321" y="1507"/>
                    </a:cubicBezTo>
                    <a:cubicBezTo>
                      <a:pt x="298" y="1552"/>
                      <a:pt x="275" y="1644"/>
                      <a:pt x="321" y="1689"/>
                    </a:cubicBezTo>
                    <a:lnTo>
                      <a:pt x="343" y="1712"/>
                    </a:lnTo>
                    <a:cubicBezTo>
                      <a:pt x="321" y="1758"/>
                      <a:pt x="321" y="1804"/>
                      <a:pt x="321" y="1872"/>
                    </a:cubicBezTo>
                    <a:cubicBezTo>
                      <a:pt x="298" y="1895"/>
                      <a:pt x="298" y="1940"/>
                      <a:pt x="298" y="1986"/>
                    </a:cubicBezTo>
                    <a:cubicBezTo>
                      <a:pt x="275" y="2055"/>
                      <a:pt x="252" y="2146"/>
                      <a:pt x="229" y="2237"/>
                    </a:cubicBezTo>
                    <a:cubicBezTo>
                      <a:pt x="206" y="2374"/>
                      <a:pt x="184" y="2511"/>
                      <a:pt x="161" y="2625"/>
                    </a:cubicBezTo>
                    <a:lnTo>
                      <a:pt x="161" y="2694"/>
                    </a:lnTo>
                    <a:cubicBezTo>
                      <a:pt x="115" y="2922"/>
                      <a:pt x="115" y="3105"/>
                      <a:pt x="92" y="3287"/>
                    </a:cubicBezTo>
                    <a:cubicBezTo>
                      <a:pt x="92" y="3378"/>
                      <a:pt x="92" y="3493"/>
                      <a:pt x="92" y="3607"/>
                    </a:cubicBezTo>
                    <a:cubicBezTo>
                      <a:pt x="92" y="3675"/>
                      <a:pt x="92" y="3744"/>
                      <a:pt x="92" y="3835"/>
                    </a:cubicBezTo>
                    <a:cubicBezTo>
                      <a:pt x="92" y="3981"/>
                      <a:pt x="92" y="4147"/>
                      <a:pt x="92" y="4314"/>
                    </a:cubicBezTo>
                    <a:cubicBezTo>
                      <a:pt x="92" y="4406"/>
                      <a:pt x="69" y="4497"/>
                      <a:pt x="69" y="4588"/>
                    </a:cubicBezTo>
                    <a:cubicBezTo>
                      <a:pt x="69" y="4748"/>
                      <a:pt x="47" y="4885"/>
                      <a:pt x="47" y="5022"/>
                    </a:cubicBezTo>
                    <a:cubicBezTo>
                      <a:pt x="24" y="5159"/>
                      <a:pt x="24" y="5273"/>
                      <a:pt x="24" y="5410"/>
                    </a:cubicBezTo>
                    <a:lnTo>
                      <a:pt x="24" y="5524"/>
                    </a:lnTo>
                    <a:cubicBezTo>
                      <a:pt x="24" y="5593"/>
                      <a:pt x="1" y="5638"/>
                      <a:pt x="1" y="5707"/>
                    </a:cubicBezTo>
                    <a:lnTo>
                      <a:pt x="1" y="5729"/>
                    </a:lnTo>
                    <a:lnTo>
                      <a:pt x="1" y="5775"/>
                    </a:lnTo>
                    <a:cubicBezTo>
                      <a:pt x="1" y="5798"/>
                      <a:pt x="1" y="5821"/>
                      <a:pt x="1" y="5844"/>
                    </a:cubicBezTo>
                    <a:cubicBezTo>
                      <a:pt x="1" y="5866"/>
                      <a:pt x="1" y="5889"/>
                      <a:pt x="1" y="5889"/>
                    </a:cubicBezTo>
                    <a:cubicBezTo>
                      <a:pt x="1" y="5935"/>
                      <a:pt x="1" y="5958"/>
                      <a:pt x="1" y="5981"/>
                    </a:cubicBezTo>
                    <a:cubicBezTo>
                      <a:pt x="24" y="6026"/>
                      <a:pt x="24" y="6072"/>
                      <a:pt x="69" y="6117"/>
                    </a:cubicBezTo>
                    <a:cubicBezTo>
                      <a:pt x="92" y="6140"/>
                      <a:pt x="138" y="6163"/>
                      <a:pt x="161" y="6186"/>
                    </a:cubicBezTo>
                    <a:cubicBezTo>
                      <a:pt x="206" y="6209"/>
                      <a:pt x="229" y="6232"/>
                      <a:pt x="275" y="6254"/>
                    </a:cubicBezTo>
                    <a:cubicBezTo>
                      <a:pt x="298" y="6277"/>
                      <a:pt x="343" y="6300"/>
                      <a:pt x="389" y="6300"/>
                    </a:cubicBezTo>
                    <a:lnTo>
                      <a:pt x="412" y="6323"/>
                    </a:lnTo>
                    <a:lnTo>
                      <a:pt x="480" y="6369"/>
                    </a:lnTo>
                    <a:cubicBezTo>
                      <a:pt x="526" y="6391"/>
                      <a:pt x="594" y="6414"/>
                      <a:pt x="640" y="6437"/>
                    </a:cubicBezTo>
                    <a:cubicBezTo>
                      <a:pt x="663" y="6460"/>
                      <a:pt x="709" y="6460"/>
                      <a:pt x="731" y="6460"/>
                    </a:cubicBezTo>
                    <a:cubicBezTo>
                      <a:pt x="800" y="6460"/>
                      <a:pt x="823" y="6460"/>
                      <a:pt x="868" y="6483"/>
                    </a:cubicBezTo>
                    <a:lnTo>
                      <a:pt x="960" y="6483"/>
                    </a:lnTo>
                    <a:cubicBezTo>
                      <a:pt x="1142" y="6483"/>
                      <a:pt x="1302" y="6437"/>
                      <a:pt x="1439" y="6391"/>
                    </a:cubicBezTo>
                    <a:cubicBezTo>
                      <a:pt x="1599" y="6323"/>
                      <a:pt x="1713" y="6209"/>
                      <a:pt x="1781" y="6117"/>
                    </a:cubicBezTo>
                    <a:cubicBezTo>
                      <a:pt x="1850" y="6026"/>
                      <a:pt x="1895" y="5958"/>
                      <a:pt x="1918" y="5912"/>
                    </a:cubicBezTo>
                    <a:cubicBezTo>
                      <a:pt x="1964" y="5821"/>
                      <a:pt x="1987" y="5729"/>
                      <a:pt x="2010" y="5661"/>
                    </a:cubicBezTo>
                    <a:cubicBezTo>
                      <a:pt x="2032" y="5570"/>
                      <a:pt x="2032" y="5478"/>
                      <a:pt x="2032" y="5387"/>
                    </a:cubicBezTo>
                    <a:cubicBezTo>
                      <a:pt x="2032" y="5341"/>
                      <a:pt x="2032" y="5273"/>
                      <a:pt x="2010" y="5204"/>
                    </a:cubicBezTo>
                    <a:lnTo>
                      <a:pt x="2010" y="5159"/>
                    </a:lnTo>
                    <a:lnTo>
                      <a:pt x="2010" y="5113"/>
                    </a:lnTo>
                    <a:cubicBezTo>
                      <a:pt x="2010" y="5068"/>
                      <a:pt x="2010" y="5022"/>
                      <a:pt x="1987" y="4953"/>
                    </a:cubicBezTo>
                    <a:lnTo>
                      <a:pt x="1987" y="4931"/>
                    </a:lnTo>
                    <a:cubicBezTo>
                      <a:pt x="2055" y="4953"/>
                      <a:pt x="2124" y="4999"/>
                      <a:pt x="2192" y="5045"/>
                    </a:cubicBezTo>
                    <a:cubicBezTo>
                      <a:pt x="2215" y="5068"/>
                      <a:pt x="2261" y="5090"/>
                      <a:pt x="2283" y="5090"/>
                    </a:cubicBezTo>
                    <a:cubicBezTo>
                      <a:pt x="2306" y="5113"/>
                      <a:pt x="2329" y="5113"/>
                      <a:pt x="2329" y="5113"/>
                    </a:cubicBezTo>
                    <a:cubicBezTo>
                      <a:pt x="2352" y="5136"/>
                      <a:pt x="2375" y="5136"/>
                      <a:pt x="2375" y="5159"/>
                    </a:cubicBezTo>
                    <a:lnTo>
                      <a:pt x="2398" y="5159"/>
                    </a:lnTo>
                    <a:cubicBezTo>
                      <a:pt x="2466" y="5204"/>
                      <a:pt x="2557" y="5250"/>
                      <a:pt x="2626" y="5296"/>
                    </a:cubicBezTo>
                    <a:cubicBezTo>
                      <a:pt x="2649" y="5296"/>
                      <a:pt x="2672" y="5296"/>
                      <a:pt x="2694" y="5319"/>
                    </a:cubicBezTo>
                    <a:lnTo>
                      <a:pt x="2717" y="5319"/>
                    </a:lnTo>
                    <a:cubicBezTo>
                      <a:pt x="2786" y="5341"/>
                      <a:pt x="2854" y="5364"/>
                      <a:pt x="2923" y="5387"/>
                    </a:cubicBezTo>
                    <a:cubicBezTo>
                      <a:pt x="3014" y="5410"/>
                      <a:pt x="3105" y="5433"/>
                      <a:pt x="3174" y="5433"/>
                    </a:cubicBezTo>
                    <a:lnTo>
                      <a:pt x="3265" y="5456"/>
                    </a:lnTo>
                    <a:cubicBezTo>
                      <a:pt x="3333" y="5456"/>
                      <a:pt x="3425" y="5456"/>
                      <a:pt x="3493" y="5478"/>
                    </a:cubicBezTo>
                    <a:cubicBezTo>
                      <a:pt x="3539" y="5478"/>
                      <a:pt x="3562" y="5478"/>
                      <a:pt x="3607" y="5456"/>
                    </a:cubicBezTo>
                    <a:cubicBezTo>
                      <a:pt x="3676" y="5456"/>
                      <a:pt x="3767" y="5456"/>
                      <a:pt x="3836" y="5433"/>
                    </a:cubicBezTo>
                    <a:lnTo>
                      <a:pt x="3858" y="5433"/>
                    </a:lnTo>
                    <a:cubicBezTo>
                      <a:pt x="3973" y="5387"/>
                      <a:pt x="4064" y="5364"/>
                      <a:pt x="4178" y="5319"/>
                    </a:cubicBezTo>
                    <a:lnTo>
                      <a:pt x="4201" y="5319"/>
                    </a:lnTo>
                    <a:cubicBezTo>
                      <a:pt x="4246" y="5296"/>
                      <a:pt x="4269" y="5296"/>
                      <a:pt x="4292" y="5273"/>
                    </a:cubicBezTo>
                    <a:cubicBezTo>
                      <a:pt x="4338" y="5273"/>
                      <a:pt x="4361" y="5250"/>
                      <a:pt x="4406" y="5227"/>
                    </a:cubicBezTo>
                    <a:cubicBezTo>
                      <a:pt x="4452" y="5204"/>
                      <a:pt x="4520" y="5159"/>
                      <a:pt x="4566" y="5113"/>
                    </a:cubicBezTo>
                    <a:cubicBezTo>
                      <a:pt x="4612" y="5045"/>
                      <a:pt x="4680" y="4976"/>
                      <a:pt x="4749" y="4908"/>
                    </a:cubicBezTo>
                    <a:cubicBezTo>
                      <a:pt x="4771" y="4862"/>
                      <a:pt x="4817" y="4816"/>
                      <a:pt x="4840" y="4771"/>
                    </a:cubicBezTo>
                    <a:cubicBezTo>
                      <a:pt x="4886" y="4702"/>
                      <a:pt x="4931" y="4588"/>
                      <a:pt x="4977" y="4474"/>
                    </a:cubicBezTo>
                    <a:cubicBezTo>
                      <a:pt x="4977" y="4428"/>
                      <a:pt x="5000" y="4406"/>
                      <a:pt x="5000" y="4360"/>
                    </a:cubicBezTo>
                    <a:cubicBezTo>
                      <a:pt x="5023" y="4314"/>
                      <a:pt x="5045" y="4269"/>
                      <a:pt x="5045" y="4223"/>
                    </a:cubicBezTo>
                    <a:cubicBezTo>
                      <a:pt x="5068" y="4200"/>
                      <a:pt x="5068" y="4155"/>
                      <a:pt x="5068" y="4109"/>
                    </a:cubicBezTo>
                    <a:cubicBezTo>
                      <a:pt x="5068" y="4086"/>
                      <a:pt x="5068" y="4040"/>
                      <a:pt x="5068" y="4018"/>
                    </a:cubicBezTo>
                    <a:cubicBezTo>
                      <a:pt x="5068" y="3972"/>
                      <a:pt x="5091" y="3903"/>
                      <a:pt x="5114" y="3881"/>
                    </a:cubicBezTo>
                    <a:cubicBezTo>
                      <a:pt x="5114" y="3812"/>
                      <a:pt x="5182" y="3766"/>
                      <a:pt x="5228" y="3766"/>
                    </a:cubicBezTo>
                    <a:cubicBezTo>
                      <a:pt x="5251" y="3698"/>
                      <a:pt x="5251" y="3630"/>
                      <a:pt x="5251" y="3561"/>
                    </a:cubicBezTo>
                    <a:cubicBezTo>
                      <a:pt x="5274" y="3561"/>
                      <a:pt x="5296" y="3584"/>
                      <a:pt x="5342" y="3607"/>
                    </a:cubicBezTo>
                    <a:cubicBezTo>
                      <a:pt x="5365" y="3630"/>
                      <a:pt x="5388" y="3630"/>
                      <a:pt x="5411" y="3652"/>
                    </a:cubicBezTo>
                    <a:lnTo>
                      <a:pt x="5456" y="3675"/>
                    </a:lnTo>
                    <a:cubicBezTo>
                      <a:pt x="5525" y="3721"/>
                      <a:pt x="5570" y="3744"/>
                      <a:pt x="5639" y="3766"/>
                    </a:cubicBezTo>
                    <a:cubicBezTo>
                      <a:pt x="5707" y="3812"/>
                      <a:pt x="5799" y="3858"/>
                      <a:pt x="5867" y="3881"/>
                    </a:cubicBezTo>
                    <a:cubicBezTo>
                      <a:pt x="5936" y="3881"/>
                      <a:pt x="6027" y="3903"/>
                      <a:pt x="6095" y="3903"/>
                    </a:cubicBezTo>
                    <a:lnTo>
                      <a:pt x="6118" y="3903"/>
                    </a:lnTo>
                    <a:cubicBezTo>
                      <a:pt x="6209" y="3926"/>
                      <a:pt x="6278" y="3926"/>
                      <a:pt x="6346" y="3926"/>
                    </a:cubicBezTo>
                    <a:cubicBezTo>
                      <a:pt x="6461" y="3926"/>
                      <a:pt x="6552" y="3926"/>
                      <a:pt x="6666" y="3903"/>
                    </a:cubicBezTo>
                    <a:cubicBezTo>
                      <a:pt x="6712" y="3881"/>
                      <a:pt x="6734" y="3881"/>
                      <a:pt x="6780" y="3858"/>
                    </a:cubicBezTo>
                    <a:cubicBezTo>
                      <a:pt x="6826" y="3858"/>
                      <a:pt x="6871" y="3835"/>
                      <a:pt x="6917" y="3812"/>
                    </a:cubicBezTo>
                    <a:cubicBezTo>
                      <a:pt x="7008" y="3766"/>
                      <a:pt x="7100" y="3721"/>
                      <a:pt x="7168" y="3630"/>
                    </a:cubicBezTo>
                    <a:cubicBezTo>
                      <a:pt x="7237" y="3561"/>
                      <a:pt x="7282" y="3493"/>
                      <a:pt x="7328" y="3424"/>
                    </a:cubicBezTo>
                    <a:cubicBezTo>
                      <a:pt x="7374" y="3333"/>
                      <a:pt x="7419" y="3242"/>
                      <a:pt x="7465" y="3150"/>
                    </a:cubicBezTo>
                    <a:cubicBezTo>
                      <a:pt x="7465" y="3082"/>
                      <a:pt x="7510" y="3013"/>
                      <a:pt x="7510" y="2945"/>
                    </a:cubicBezTo>
                    <a:cubicBezTo>
                      <a:pt x="7556" y="2808"/>
                      <a:pt x="7510" y="2694"/>
                      <a:pt x="7488" y="2580"/>
                    </a:cubicBezTo>
                    <a:cubicBezTo>
                      <a:pt x="7465" y="2511"/>
                      <a:pt x="7396" y="2443"/>
                      <a:pt x="7305" y="2443"/>
                    </a:cubicBezTo>
                    <a:lnTo>
                      <a:pt x="7282" y="2443"/>
                    </a:lnTo>
                    <a:cubicBezTo>
                      <a:pt x="7191" y="2351"/>
                      <a:pt x="7077" y="2260"/>
                      <a:pt x="6963" y="2169"/>
                    </a:cubicBezTo>
                    <a:lnTo>
                      <a:pt x="6894" y="2100"/>
                    </a:lnTo>
                    <a:cubicBezTo>
                      <a:pt x="6849" y="2077"/>
                      <a:pt x="6803" y="2032"/>
                      <a:pt x="6780" y="2009"/>
                    </a:cubicBezTo>
                    <a:cubicBezTo>
                      <a:pt x="6712" y="1963"/>
                      <a:pt x="6620" y="1895"/>
                      <a:pt x="6552" y="1849"/>
                    </a:cubicBezTo>
                    <a:cubicBezTo>
                      <a:pt x="6461" y="1781"/>
                      <a:pt x="6392" y="1735"/>
                      <a:pt x="6324" y="1689"/>
                    </a:cubicBezTo>
                    <a:cubicBezTo>
                      <a:pt x="6232" y="1667"/>
                      <a:pt x="6164" y="1598"/>
                      <a:pt x="6072" y="1552"/>
                    </a:cubicBezTo>
                    <a:cubicBezTo>
                      <a:pt x="5981" y="1484"/>
                      <a:pt x="5890" y="1438"/>
                      <a:pt x="5799" y="1370"/>
                    </a:cubicBezTo>
                    <a:cubicBezTo>
                      <a:pt x="5753" y="1347"/>
                      <a:pt x="5684" y="1301"/>
                      <a:pt x="5616" y="1256"/>
                    </a:cubicBezTo>
                    <a:cubicBezTo>
                      <a:pt x="5548" y="1210"/>
                      <a:pt x="5479" y="1164"/>
                      <a:pt x="5388" y="1119"/>
                    </a:cubicBezTo>
                    <a:cubicBezTo>
                      <a:pt x="5342" y="1096"/>
                      <a:pt x="5319" y="1073"/>
                      <a:pt x="5274" y="1027"/>
                    </a:cubicBezTo>
                    <a:cubicBezTo>
                      <a:pt x="5228" y="1005"/>
                      <a:pt x="5205" y="982"/>
                      <a:pt x="5159" y="982"/>
                    </a:cubicBezTo>
                    <a:cubicBezTo>
                      <a:pt x="5091" y="936"/>
                      <a:pt x="5023" y="891"/>
                      <a:pt x="4954" y="845"/>
                    </a:cubicBezTo>
                    <a:cubicBezTo>
                      <a:pt x="4908" y="822"/>
                      <a:pt x="4863" y="799"/>
                      <a:pt x="4817" y="754"/>
                    </a:cubicBezTo>
                    <a:lnTo>
                      <a:pt x="4635" y="662"/>
                    </a:lnTo>
                    <a:lnTo>
                      <a:pt x="4452" y="548"/>
                    </a:lnTo>
                    <a:cubicBezTo>
                      <a:pt x="4406" y="525"/>
                      <a:pt x="4361" y="502"/>
                      <a:pt x="4292" y="457"/>
                    </a:cubicBezTo>
                    <a:cubicBezTo>
                      <a:pt x="4246" y="434"/>
                      <a:pt x="4201" y="411"/>
                      <a:pt x="4132" y="366"/>
                    </a:cubicBezTo>
                    <a:cubicBezTo>
                      <a:pt x="4041" y="297"/>
                      <a:pt x="3927" y="251"/>
                      <a:pt x="3858" y="183"/>
                    </a:cubicBezTo>
                    <a:lnTo>
                      <a:pt x="3836" y="160"/>
                    </a:lnTo>
                    <a:cubicBezTo>
                      <a:pt x="3790" y="114"/>
                      <a:pt x="3744" y="92"/>
                      <a:pt x="3699" y="69"/>
                    </a:cubicBezTo>
                    <a:cubicBezTo>
                      <a:pt x="3676" y="46"/>
                      <a:pt x="3630" y="23"/>
                      <a:pt x="3607"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8052;p34">
                <a:extLst>
                  <a:ext uri="{FF2B5EF4-FFF2-40B4-BE49-F238E27FC236}">
                    <a16:creationId xmlns:a16="http://schemas.microsoft.com/office/drawing/2014/main" id="{FB713384-2B64-A663-3287-FC381A0D6933}"/>
                  </a:ext>
                </a:extLst>
              </p:cNvPr>
              <p:cNvSpPr/>
              <p:nvPr/>
            </p:nvSpPr>
            <p:spPr>
              <a:xfrm>
                <a:off x="464121" y="1130498"/>
                <a:ext cx="535097" cy="911234"/>
              </a:xfrm>
              <a:custGeom>
                <a:avLst/>
                <a:gdLst/>
                <a:ahLst/>
                <a:cxnLst/>
                <a:rect l="l" t="t" r="r" b="b"/>
                <a:pathLst>
                  <a:path w="9678" h="16481" extrusionOk="0">
                    <a:moveTo>
                      <a:pt x="3196" y="0"/>
                    </a:moveTo>
                    <a:cubicBezTo>
                      <a:pt x="3127" y="0"/>
                      <a:pt x="3059" y="46"/>
                      <a:pt x="3013" y="115"/>
                    </a:cubicBezTo>
                    <a:cubicBezTo>
                      <a:pt x="3013" y="137"/>
                      <a:pt x="2990" y="206"/>
                      <a:pt x="2990" y="252"/>
                    </a:cubicBezTo>
                    <a:cubicBezTo>
                      <a:pt x="2990" y="274"/>
                      <a:pt x="2990" y="320"/>
                      <a:pt x="2990" y="343"/>
                    </a:cubicBezTo>
                    <a:cubicBezTo>
                      <a:pt x="2990" y="389"/>
                      <a:pt x="2990" y="434"/>
                      <a:pt x="2967" y="457"/>
                    </a:cubicBezTo>
                    <a:cubicBezTo>
                      <a:pt x="2967" y="503"/>
                      <a:pt x="2945" y="548"/>
                      <a:pt x="2922" y="594"/>
                    </a:cubicBezTo>
                    <a:cubicBezTo>
                      <a:pt x="2922" y="640"/>
                      <a:pt x="2899" y="662"/>
                      <a:pt x="2899" y="708"/>
                    </a:cubicBezTo>
                    <a:cubicBezTo>
                      <a:pt x="2853" y="822"/>
                      <a:pt x="2808" y="936"/>
                      <a:pt x="2762" y="1005"/>
                    </a:cubicBezTo>
                    <a:cubicBezTo>
                      <a:pt x="2739" y="1050"/>
                      <a:pt x="2693" y="1096"/>
                      <a:pt x="2671" y="1142"/>
                    </a:cubicBezTo>
                    <a:cubicBezTo>
                      <a:pt x="2602" y="1210"/>
                      <a:pt x="2534" y="1279"/>
                      <a:pt x="2488" y="1347"/>
                    </a:cubicBezTo>
                    <a:cubicBezTo>
                      <a:pt x="2442" y="1393"/>
                      <a:pt x="2374" y="1438"/>
                      <a:pt x="2328" y="1461"/>
                    </a:cubicBezTo>
                    <a:cubicBezTo>
                      <a:pt x="2283" y="1484"/>
                      <a:pt x="2260" y="1507"/>
                      <a:pt x="2214" y="1507"/>
                    </a:cubicBezTo>
                    <a:cubicBezTo>
                      <a:pt x="2191" y="1530"/>
                      <a:pt x="2168" y="1530"/>
                      <a:pt x="2123" y="1553"/>
                    </a:cubicBezTo>
                    <a:lnTo>
                      <a:pt x="2100" y="1553"/>
                    </a:lnTo>
                    <a:cubicBezTo>
                      <a:pt x="1986" y="1598"/>
                      <a:pt x="1895" y="1621"/>
                      <a:pt x="1780" y="1667"/>
                    </a:cubicBezTo>
                    <a:cubicBezTo>
                      <a:pt x="1666" y="1690"/>
                      <a:pt x="1529" y="1712"/>
                      <a:pt x="1415" y="1712"/>
                    </a:cubicBezTo>
                    <a:cubicBezTo>
                      <a:pt x="1347" y="1690"/>
                      <a:pt x="1255" y="1690"/>
                      <a:pt x="1187" y="1690"/>
                    </a:cubicBezTo>
                    <a:lnTo>
                      <a:pt x="1096" y="1667"/>
                    </a:lnTo>
                    <a:cubicBezTo>
                      <a:pt x="1027" y="1667"/>
                      <a:pt x="936" y="1644"/>
                      <a:pt x="845" y="1621"/>
                    </a:cubicBezTo>
                    <a:cubicBezTo>
                      <a:pt x="776" y="1598"/>
                      <a:pt x="708" y="1575"/>
                      <a:pt x="639" y="1553"/>
                    </a:cubicBezTo>
                    <a:lnTo>
                      <a:pt x="616" y="1553"/>
                    </a:lnTo>
                    <a:cubicBezTo>
                      <a:pt x="548" y="1530"/>
                      <a:pt x="479" y="1507"/>
                      <a:pt x="411" y="1461"/>
                    </a:cubicBezTo>
                    <a:cubicBezTo>
                      <a:pt x="365" y="1438"/>
                      <a:pt x="342" y="1416"/>
                      <a:pt x="297" y="1393"/>
                    </a:cubicBezTo>
                    <a:cubicBezTo>
                      <a:pt x="274" y="1370"/>
                      <a:pt x="251" y="1347"/>
                      <a:pt x="228" y="1347"/>
                    </a:cubicBezTo>
                    <a:cubicBezTo>
                      <a:pt x="205" y="1347"/>
                      <a:pt x="205" y="1347"/>
                      <a:pt x="183" y="1370"/>
                    </a:cubicBezTo>
                    <a:cubicBezTo>
                      <a:pt x="183" y="1347"/>
                      <a:pt x="160" y="1324"/>
                      <a:pt x="114" y="1324"/>
                    </a:cubicBezTo>
                    <a:cubicBezTo>
                      <a:pt x="91" y="1324"/>
                      <a:pt x="69" y="1324"/>
                      <a:pt x="69" y="1347"/>
                    </a:cubicBezTo>
                    <a:cubicBezTo>
                      <a:pt x="23" y="1370"/>
                      <a:pt x="0" y="1438"/>
                      <a:pt x="46" y="1484"/>
                    </a:cubicBezTo>
                    <a:cubicBezTo>
                      <a:pt x="46" y="1507"/>
                      <a:pt x="69" y="1530"/>
                      <a:pt x="69" y="1530"/>
                    </a:cubicBezTo>
                    <a:cubicBezTo>
                      <a:pt x="114" y="1598"/>
                      <a:pt x="137" y="1667"/>
                      <a:pt x="137" y="1735"/>
                    </a:cubicBezTo>
                    <a:lnTo>
                      <a:pt x="160" y="1804"/>
                    </a:lnTo>
                    <a:cubicBezTo>
                      <a:pt x="205" y="1895"/>
                      <a:pt x="228" y="1963"/>
                      <a:pt x="251" y="2055"/>
                    </a:cubicBezTo>
                    <a:lnTo>
                      <a:pt x="274" y="2123"/>
                    </a:lnTo>
                    <a:cubicBezTo>
                      <a:pt x="297" y="2169"/>
                      <a:pt x="320" y="2215"/>
                      <a:pt x="320" y="2260"/>
                    </a:cubicBezTo>
                    <a:cubicBezTo>
                      <a:pt x="342" y="2329"/>
                      <a:pt x="365" y="2374"/>
                      <a:pt x="388" y="2443"/>
                    </a:cubicBezTo>
                    <a:lnTo>
                      <a:pt x="411" y="2488"/>
                    </a:lnTo>
                    <a:lnTo>
                      <a:pt x="434" y="2557"/>
                    </a:lnTo>
                    <a:cubicBezTo>
                      <a:pt x="457" y="2603"/>
                      <a:pt x="479" y="2648"/>
                      <a:pt x="502" y="2717"/>
                    </a:cubicBezTo>
                    <a:cubicBezTo>
                      <a:pt x="548" y="2785"/>
                      <a:pt x="571" y="2854"/>
                      <a:pt x="616" y="2945"/>
                    </a:cubicBezTo>
                    <a:lnTo>
                      <a:pt x="730" y="3219"/>
                    </a:lnTo>
                    <a:lnTo>
                      <a:pt x="776" y="3356"/>
                    </a:lnTo>
                    <a:lnTo>
                      <a:pt x="845" y="3493"/>
                    </a:lnTo>
                    <a:cubicBezTo>
                      <a:pt x="890" y="3607"/>
                      <a:pt x="936" y="3721"/>
                      <a:pt x="982" y="3835"/>
                    </a:cubicBezTo>
                    <a:cubicBezTo>
                      <a:pt x="1050" y="3995"/>
                      <a:pt x="1141" y="4155"/>
                      <a:pt x="1210" y="4314"/>
                    </a:cubicBezTo>
                    <a:lnTo>
                      <a:pt x="1255" y="4429"/>
                    </a:lnTo>
                    <a:cubicBezTo>
                      <a:pt x="1255" y="4474"/>
                      <a:pt x="1278" y="4520"/>
                      <a:pt x="1301" y="4566"/>
                    </a:cubicBezTo>
                    <a:lnTo>
                      <a:pt x="1347" y="4657"/>
                    </a:lnTo>
                    <a:cubicBezTo>
                      <a:pt x="1370" y="4725"/>
                      <a:pt x="1392" y="4771"/>
                      <a:pt x="1415" y="4817"/>
                    </a:cubicBezTo>
                    <a:cubicBezTo>
                      <a:pt x="1461" y="4976"/>
                      <a:pt x="1529" y="5136"/>
                      <a:pt x="1598" y="5296"/>
                    </a:cubicBezTo>
                    <a:cubicBezTo>
                      <a:pt x="1643" y="5410"/>
                      <a:pt x="1689" y="5501"/>
                      <a:pt x="1735" y="5615"/>
                    </a:cubicBezTo>
                    <a:lnTo>
                      <a:pt x="1803" y="5798"/>
                    </a:lnTo>
                    <a:lnTo>
                      <a:pt x="1849" y="5867"/>
                    </a:lnTo>
                    <a:cubicBezTo>
                      <a:pt x="1895" y="6026"/>
                      <a:pt x="1963" y="6163"/>
                      <a:pt x="2032" y="6300"/>
                    </a:cubicBezTo>
                    <a:lnTo>
                      <a:pt x="2054" y="6392"/>
                    </a:lnTo>
                    <a:cubicBezTo>
                      <a:pt x="2123" y="6529"/>
                      <a:pt x="2168" y="6665"/>
                      <a:pt x="2237" y="6802"/>
                    </a:cubicBezTo>
                    <a:cubicBezTo>
                      <a:pt x="2328" y="6985"/>
                      <a:pt x="2397" y="7145"/>
                      <a:pt x="2465" y="7327"/>
                    </a:cubicBezTo>
                    <a:cubicBezTo>
                      <a:pt x="2511" y="7419"/>
                      <a:pt x="2557" y="7510"/>
                      <a:pt x="2602" y="7601"/>
                    </a:cubicBezTo>
                    <a:cubicBezTo>
                      <a:pt x="2625" y="7670"/>
                      <a:pt x="2648" y="7738"/>
                      <a:pt x="2671" y="7807"/>
                    </a:cubicBezTo>
                    <a:cubicBezTo>
                      <a:pt x="2693" y="7852"/>
                      <a:pt x="2716" y="7898"/>
                      <a:pt x="2739" y="7944"/>
                    </a:cubicBezTo>
                    <a:lnTo>
                      <a:pt x="2785" y="8035"/>
                    </a:lnTo>
                    <a:cubicBezTo>
                      <a:pt x="2808" y="8103"/>
                      <a:pt x="2830" y="8149"/>
                      <a:pt x="2853" y="8218"/>
                    </a:cubicBezTo>
                    <a:lnTo>
                      <a:pt x="2899" y="8309"/>
                    </a:lnTo>
                    <a:cubicBezTo>
                      <a:pt x="2945" y="8423"/>
                      <a:pt x="2990" y="8514"/>
                      <a:pt x="3036" y="8628"/>
                    </a:cubicBezTo>
                    <a:lnTo>
                      <a:pt x="3127" y="8834"/>
                    </a:lnTo>
                    <a:cubicBezTo>
                      <a:pt x="3218" y="9016"/>
                      <a:pt x="3287" y="9199"/>
                      <a:pt x="3355" y="9359"/>
                    </a:cubicBezTo>
                    <a:cubicBezTo>
                      <a:pt x="3424" y="9519"/>
                      <a:pt x="3492" y="9678"/>
                      <a:pt x="3561" y="9838"/>
                    </a:cubicBezTo>
                    <a:lnTo>
                      <a:pt x="3584" y="9884"/>
                    </a:lnTo>
                    <a:cubicBezTo>
                      <a:pt x="3652" y="10066"/>
                      <a:pt x="3743" y="10226"/>
                      <a:pt x="3812" y="10409"/>
                    </a:cubicBezTo>
                    <a:cubicBezTo>
                      <a:pt x="3858" y="10523"/>
                      <a:pt x="3903" y="10660"/>
                      <a:pt x="3949" y="10774"/>
                    </a:cubicBezTo>
                    <a:cubicBezTo>
                      <a:pt x="4040" y="10979"/>
                      <a:pt x="4131" y="11208"/>
                      <a:pt x="4223" y="11413"/>
                    </a:cubicBezTo>
                    <a:cubicBezTo>
                      <a:pt x="4246" y="11504"/>
                      <a:pt x="4291" y="11573"/>
                      <a:pt x="4337" y="11664"/>
                    </a:cubicBezTo>
                    <a:cubicBezTo>
                      <a:pt x="4360" y="11733"/>
                      <a:pt x="4405" y="11824"/>
                      <a:pt x="4428" y="11892"/>
                    </a:cubicBezTo>
                    <a:cubicBezTo>
                      <a:pt x="4497" y="12052"/>
                      <a:pt x="4565" y="12212"/>
                      <a:pt x="4634" y="12395"/>
                    </a:cubicBezTo>
                    <a:cubicBezTo>
                      <a:pt x="4725" y="12577"/>
                      <a:pt x="4793" y="12760"/>
                      <a:pt x="4885" y="12942"/>
                    </a:cubicBezTo>
                    <a:cubicBezTo>
                      <a:pt x="4953" y="13079"/>
                      <a:pt x="4999" y="13193"/>
                      <a:pt x="5067" y="13330"/>
                    </a:cubicBezTo>
                    <a:cubicBezTo>
                      <a:pt x="5113" y="13422"/>
                      <a:pt x="5159" y="13536"/>
                      <a:pt x="5204" y="13627"/>
                    </a:cubicBezTo>
                    <a:lnTo>
                      <a:pt x="5273" y="13787"/>
                    </a:lnTo>
                    <a:cubicBezTo>
                      <a:pt x="5318" y="13901"/>
                      <a:pt x="5387" y="14015"/>
                      <a:pt x="5432" y="14106"/>
                    </a:cubicBezTo>
                    <a:lnTo>
                      <a:pt x="5501" y="14243"/>
                    </a:lnTo>
                    <a:cubicBezTo>
                      <a:pt x="5569" y="14403"/>
                      <a:pt x="5638" y="14563"/>
                      <a:pt x="5706" y="14723"/>
                    </a:cubicBezTo>
                    <a:cubicBezTo>
                      <a:pt x="5752" y="14837"/>
                      <a:pt x="5798" y="14951"/>
                      <a:pt x="5843" y="15065"/>
                    </a:cubicBezTo>
                    <a:lnTo>
                      <a:pt x="5912" y="15225"/>
                    </a:lnTo>
                    <a:lnTo>
                      <a:pt x="5957" y="15339"/>
                    </a:lnTo>
                    <a:cubicBezTo>
                      <a:pt x="6049" y="15567"/>
                      <a:pt x="6140" y="15796"/>
                      <a:pt x="6231" y="16001"/>
                    </a:cubicBezTo>
                    <a:cubicBezTo>
                      <a:pt x="6277" y="16069"/>
                      <a:pt x="6300" y="16115"/>
                      <a:pt x="6323" y="16161"/>
                    </a:cubicBezTo>
                    <a:lnTo>
                      <a:pt x="6323" y="16184"/>
                    </a:lnTo>
                    <a:cubicBezTo>
                      <a:pt x="6346" y="16252"/>
                      <a:pt x="6368" y="16321"/>
                      <a:pt x="6391" y="16366"/>
                    </a:cubicBezTo>
                    <a:cubicBezTo>
                      <a:pt x="6437" y="16412"/>
                      <a:pt x="6482" y="16457"/>
                      <a:pt x="6551" y="16480"/>
                    </a:cubicBezTo>
                    <a:lnTo>
                      <a:pt x="6597" y="16480"/>
                    </a:lnTo>
                    <a:cubicBezTo>
                      <a:pt x="6642" y="16480"/>
                      <a:pt x="6688" y="16457"/>
                      <a:pt x="6711" y="16457"/>
                    </a:cubicBezTo>
                    <a:cubicBezTo>
                      <a:pt x="6756" y="16435"/>
                      <a:pt x="6802" y="16412"/>
                      <a:pt x="6848" y="16389"/>
                    </a:cubicBezTo>
                    <a:cubicBezTo>
                      <a:pt x="6870" y="16389"/>
                      <a:pt x="6893" y="16366"/>
                      <a:pt x="6916" y="16366"/>
                    </a:cubicBezTo>
                    <a:cubicBezTo>
                      <a:pt x="6985" y="16321"/>
                      <a:pt x="7053" y="16298"/>
                      <a:pt x="7144" y="16275"/>
                    </a:cubicBezTo>
                    <a:cubicBezTo>
                      <a:pt x="7236" y="16252"/>
                      <a:pt x="7327" y="16229"/>
                      <a:pt x="7418" y="16184"/>
                    </a:cubicBezTo>
                    <a:lnTo>
                      <a:pt x="7487" y="16138"/>
                    </a:lnTo>
                    <a:cubicBezTo>
                      <a:pt x="7532" y="16115"/>
                      <a:pt x="7578" y="16092"/>
                      <a:pt x="7624" y="16092"/>
                    </a:cubicBezTo>
                    <a:cubicBezTo>
                      <a:pt x="7692" y="16047"/>
                      <a:pt x="7761" y="16024"/>
                      <a:pt x="7829" y="16001"/>
                    </a:cubicBezTo>
                    <a:cubicBezTo>
                      <a:pt x="7898" y="15978"/>
                      <a:pt x="7966" y="15955"/>
                      <a:pt x="8012" y="15910"/>
                    </a:cubicBezTo>
                    <a:cubicBezTo>
                      <a:pt x="8057" y="15910"/>
                      <a:pt x="8103" y="15887"/>
                      <a:pt x="8149" y="15864"/>
                    </a:cubicBezTo>
                    <a:cubicBezTo>
                      <a:pt x="8194" y="15864"/>
                      <a:pt x="8217" y="15841"/>
                      <a:pt x="8263" y="15818"/>
                    </a:cubicBezTo>
                    <a:cubicBezTo>
                      <a:pt x="8331" y="15796"/>
                      <a:pt x="8400" y="15750"/>
                      <a:pt x="8468" y="15727"/>
                    </a:cubicBezTo>
                    <a:lnTo>
                      <a:pt x="8491" y="15704"/>
                    </a:lnTo>
                    <a:cubicBezTo>
                      <a:pt x="8537" y="15681"/>
                      <a:pt x="8560" y="15659"/>
                      <a:pt x="8605" y="15659"/>
                    </a:cubicBezTo>
                    <a:lnTo>
                      <a:pt x="8719" y="15590"/>
                    </a:lnTo>
                    <a:cubicBezTo>
                      <a:pt x="8742" y="15590"/>
                      <a:pt x="8765" y="15567"/>
                      <a:pt x="8788" y="15544"/>
                    </a:cubicBezTo>
                    <a:lnTo>
                      <a:pt x="8833" y="15522"/>
                    </a:lnTo>
                    <a:cubicBezTo>
                      <a:pt x="8879" y="15499"/>
                      <a:pt x="8925" y="15476"/>
                      <a:pt x="8970" y="15453"/>
                    </a:cubicBezTo>
                    <a:cubicBezTo>
                      <a:pt x="8993" y="15430"/>
                      <a:pt x="9039" y="15408"/>
                      <a:pt x="9085" y="15385"/>
                    </a:cubicBezTo>
                    <a:cubicBezTo>
                      <a:pt x="9130" y="15362"/>
                      <a:pt x="9153" y="15339"/>
                      <a:pt x="9199" y="15316"/>
                    </a:cubicBezTo>
                    <a:cubicBezTo>
                      <a:pt x="9221" y="15293"/>
                      <a:pt x="9244" y="15271"/>
                      <a:pt x="9267" y="15248"/>
                    </a:cubicBezTo>
                    <a:cubicBezTo>
                      <a:pt x="9336" y="15225"/>
                      <a:pt x="9381" y="15202"/>
                      <a:pt x="9427" y="15179"/>
                    </a:cubicBezTo>
                    <a:cubicBezTo>
                      <a:pt x="9450" y="15179"/>
                      <a:pt x="9473" y="15179"/>
                      <a:pt x="9495" y="15156"/>
                    </a:cubicBezTo>
                    <a:cubicBezTo>
                      <a:pt x="9564" y="15134"/>
                      <a:pt x="9587" y="15111"/>
                      <a:pt x="9632" y="15065"/>
                    </a:cubicBezTo>
                    <a:cubicBezTo>
                      <a:pt x="9678" y="15020"/>
                      <a:pt x="9678" y="14928"/>
                      <a:pt x="9632" y="14860"/>
                    </a:cubicBezTo>
                    <a:cubicBezTo>
                      <a:pt x="9655" y="14837"/>
                      <a:pt x="9655" y="14814"/>
                      <a:pt x="9655" y="14791"/>
                    </a:cubicBezTo>
                    <a:cubicBezTo>
                      <a:pt x="9655" y="14746"/>
                      <a:pt x="9632" y="14677"/>
                      <a:pt x="9587" y="14631"/>
                    </a:cubicBezTo>
                    <a:lnTo>
                      <a:pt x="9587" y="14609"/>
                    </a:lnTo>
                    <a:cubicBezTo>
                      <a:pt x="9564" y="14563"/>
                      <a:pt x="9541" y="14517"/>
                      <a:pt x="9518" y="14472"/>
                    </a:cubicBezTo>
                    <a:lnTo>
                      <a:pt x="9427" y="14266"/>
                    </a:lnTo>
                    <a:lnTo>
                      <a:pt x="9336" y="14038"/>
                    </a:lnTo>
                    <a:cubicBezTo>
                      <a:pt x="9313" y="13970"/>
                      <a:pt x="9267" y="13901"/>
                      <a:pt x="9244" y="13810"/>
                    </a:cubicBezTo>
                    <a:cubicBezTo>
                      <a:pt x="9221" y="13718"/>
                      <a:pt x="9176" y="13650"/>
                      <a:pt x="9130" y="13559"/>
                    </a:cubicBezTo>
                    <a:cubicBezTo>
                      <a:pt x="9107" y="13467"/>
                      <a:pt x="9085" y="13399"/>
                      <a:pt x="9039" y="13330"/>
                    </a:cubicBezTo>
                    <a:cubicBezTo>
                      <a:pt x="9016" y="13239"/>
                      <a:pt x="8970" y="13148"/>
                      <a:pt x="8925" y="13057"/>
                    </a:cubicBezTo>
                    <a:cubicBezTo>
                      <a:pt x="8879" y="12920"/>
                      <a:pt x="8811" y="12783"/>
                      <a:pt x="8742" y="12646"/>
                    </a:cubicBezTo>
                    <a:cubicBezTo>
                      <a:pt x="8697" y="12554"/>
                      <a:pt x="8674" y="12463"/>
                      <a:pt x="8628" y="12372"/>
                    </a:cubicBezTo>
                    <a:cubicBezTo>
                      <a:pt x="8605" y="12303"/>
                      <a:pt x="8582" y="12235"/>
                      <a:pt x="8537" y="12144"/>
                    </a:cubicBezTo>
                    <a:cubicBezTo>
                      <a:pt x="8514" y="12075"/>
                      <a:pt x="8468" y="12007"/>
                      <a:pt x="8445" y="11938"/>
                    </a:cubicBezTo>
                    <a:cubicBezTo>
                      <a:pt x="8400" y="11824"/>
                      <a:pt x="8377" y="11733"/>
                      <a:pt x="8331" y="11641"/>
                    </a:cubicBezTo>
                    <a:cubicBezTo>
                      <a:pt x="8263" y="11504"/>
                      <a:pt x="8194" y="11345"/>
                      <a:pt x="8126" y="11185"/>
                    </a:cubicBezTo>
                    <a:cubicBezTo>
                      <a:pt x="8080" y="11094"/>
                      <a:pt x="8057" y="11025"/>
                      <a:pt x="8012" y="10934"/>
                    </a:cubicBezTo>
                    <a:cubicBezTo>
                      <a:pt x="7989" y="10842"/>
                      <a:pt x="7966" y="10751"/>
                      <a:pt x="7920" y="10683"/>
                    </a:cubicBezTo>
                    <a:lnTo>
                      <a:pt x="7920" y="10637"/>
                    </a:lnTo>
                    <a:cubicBezTo>
                      <a:pt x="7852" y="10500"/>
                      <a:pt x="7783" y="10340"/>
                      <a:pt x="7715" y="10203"/>
                    </a:cubicBezTo>
                    <a:cubicBezTo>
                      <a:pt x="7692" y="10158"/>
                      <a:pt x="7692" y="10112"/>
                      <a:pt x="7669" y="10066"/>
                    </a:cubicBezTo>
                    <a:lnTo>
                      <a:pt x="7624" y="9975"/>
                    </a:lnTo>
                    <a:cubicBezTo>
                      <a:pt x="7601" y="9929"/>
                      <a:pt x="7578" y="9861"/>
                      <a:pt x="7555" y="9815"/>
                    </a:cubicBezTo>
                    <a:lnTo>
                      <a:pt x="7510" y="9724"/>
                    </a:lnTo>
                    <a:cubicBezTo>
                      <a:pt x="7441" y="9610"/>
                      <a:pt x="7395" y="9473"/>
                      <a:pt x="7350" y="9359"/>
                    </a:cubicBezTo>
                    <a:lnTo>
                      <a:pt x="7304" y="9245"/>
                    </a:lnTo>
                    <a:lnTo>
                      <a:pt x="7259" y="9153"/>
                    </a:lnTo>
                    <a:cubicBezTo>
                      <a:pt x="7259" y="9108"/>
                      <a:pt x="7236" y="9062"/>
                      <a:pt x="7213" y="9016"/>
                    </a:cubicBezTo>
                    <a:lnTo>
                      <a:pt x="7190" y="8948"/>
                    </a:lnTo>
                    <a:cubicBezTo>
                      <a:pt x="7167" y="8880"/>
                      <a:pt x="7144" y="8834"/>
                      <a:pt x="7122" y="8788"/>
                    </a:cubicBezTo>
                    <a:cubicBezTo>
                      <a:pt x="7076" y="8674"/>
                      <a:pt x="7030" y="8537"/>
                      <a:pt x="6985" y="8423"/>
                    </a:cubicBezTo>
                    <a:lnTo>
                      <a:pt x="6916" y="8309"/>
                    </a:lnTo>
                    <a:cubicBezTo>
                      <a:pt x="6893" y="8218"/>
                      <a:pt x="6870" y="8149"/>
                      <a:pt x="6825" y="8081"/>
                    </a:cubicBezTo>
                    <a:cubicBezTo>
                      <a:pt x="6802" y="7989"/>
                      <a:pt x="6756" y="7921"/>
                      <a:pt x="6711" y="7830"/>
                    </a:cubicBezTo>
                    <a:cubicBezTo>
                      <a:pt x="6665" y="7693"/>
                      <a:pt x="6597" y="7578"/>
                      <a:pt x="6551" y="7442"/>
                    </a:cubicBezTo>
                    <a:lnTo>
                      <a:pt x="6528" y="7373"/>
                    </a:lnTo>
                    <a:cubicBezTo>
                      <a:pt x="6437" y="7190"/>
                      <a:pt x="6368" y="7008"/>
                      <a:pt x="6277" y="6848"/>
                    </a:cubicBezTo>
                    <a:cubicBezTo>
                      <a:pt x="6209" y="6688"/>
                      <a:pt x="6140" y="6551"/>
                      <a:pt x="6072" y="6414"/>
                    </a:cubicBezTo>
                    <a:cubicBezTo>
                      <a:pt x="6026" y="6277"/>
                      <a:pt x="5957" y="6163"/>
                      <a:pt x="5889" y="6026"/>
                    </a:cubicBezTo>
                    <a:lnTo>
                      <a:pt x="5843" y="5935"/>
                    </a:lnTo>
                    <a:lnTo>
                      <a:pt x="5821" y="5867"/>
                    </a:lnTo>
                    <a:lnTo>
                      <a:pt x="5775" y="5821"/>
                    </a:lnTo>
                    <a:cubicBezTo>
                      <a:pt x="5752" y="5752"/>
                      <a:pt x="5729" y="5661"/>
                      <a:pt x="5684" y="5593"/>
                    </a:cubicBezTo>
                    <a:cubicBezTo>
                      <a:pt x="5615" y="5433"/>
                      <a:pt x="5547" y="5273"/>
                      <a:pt x="5478" y="5113"/>
                    </a:cubicBezTo>
                    <a:lnTo>
                      <a:pt x="5455" y="5045"/>
                    </a:lnTo>
                    <a:cubicBezTo>
                      <a:pt x="5387" y="4908"/>
                      <a:pt x="5341" y="4771"/>
                      <a:pt x="5273" y="4657"/>
                    </a:cubicBezTo>
                    <a:cubicBezTo>
                      <a:pt x="5250" y="4588"/>
                      <a:pt x="5227" y="4520"/>
                      <a:pt x="5204" y="4474"/>
                    </a:cubicBezTo>
                    <a:cubicBezTo>
                      <a:pt x="5136" y="4314"/>
                      <a:pt x="5067" y="4155"/>
                      <a:pt x="4999" y="3995"/>
                    </a:cubicBezTo>
                    <a:lnTo>
                      <a:pt x="4999" y="3949"/>
                    </a:lnTo>
                    <a:cubicBezTo>
                      <a:pt x="4953" y="3881"/>
                      <a:pt x="4930" y="3812"/>
                      <a:pt x="4908" y="3721"/>
                    </a:cubicBezTo>
                    <a:cubicBezTo>
                      <a:pt x="4862" y="3630"/>
                      <a:pt x="4839" y="3561"/>
                      <a:pt x="4793" y="3470"/>
                    </a:cubicBezTo>
                    <a:cubicBezTo>
                      <a:pt x="4748" y="3356"/>
                      <a:pt x="4702" y="3242"/>
                      <a:pt x="4656" y="3128"/>
                    </a:cubicBezTo>
                    <a:cubicBezTo>
                      <a:pt x="4611" y="3013"/>
                      <a:pt x="4565" y="2876"/>
                      <a:pt x="4497" y="2762"/>
                    </a:cubicBezTo>
                    <a:cubicBezTo>
                      <a:pt x="4474" y="2694"/>
                      <a:pt x="4428" y="2625"/>
                      <a:pt x="4405" y="2557"/>
                    </a:cubicBezTo>
                    <a:lnTo>
                      <a:pt x="4314" y="2420"/>
                    </a:lnTo>
                    <a:cubicBezTo>
                      <a:pt x="4291" y="2374"/>
                      <a:pt x="4291" y="2329"/>
                      <a:pt x="4268" y="2306"/>
                    </a:cubicBezTo>
                    <a:lnTo>
                      <a:pt x="4246" y="2237"/>
                    </a:lnTo>
                    <a:cubicBezTo>
                      <a:pt x="4223" y="2192"/>
                      <a:pt x="4223" y="2169"/>
                      <a:pt x="4200" y="2123"/>
                    </a:cubicBezTo>
                    <a:cubicBezTo>
                      <a:pt x="4177" y="2078"/>
                      <a:pt x="4154" y="2055"/>
                      <a:pt x="4131" y="2009"/>
                    </a:cubicBezTo>
                    <a:cubicBezTo>
                      <a:pt x="4131" y="2009"/>
                      <a:pt x="4109" y="1986"/>
                      <a:pt x="4109" y="1986"/>
                    </a:cubicBezTo>
                    <a:cubicBezTo>
                      <a:pt x="4086" y="1941"/>
                      <a:pt x="4086" y="1918"/>
                      <a:pt x="4063" y="1895"/>
                    </a:cubicBezTo>
                    <a:cubicBezTo>
                      <a:pt x="4040" y="1849"/>
                      <a:pt x="4040" y="1804"/>
                      <a:pt x="4017" y="1758"/>
                    </a:cubicBezTo>
                    <a:cubicBezTo>
                      <a:pt x="3994" y="1712"/>
                      <a:pt x="3972" y="1690"/>
                      <a:pt x="3972" y="1644"/>
                    </a:cubicBezTo>
                    <a:lnTo>
                      <a:pt x="3926" y="1575"/>
                    </a:lnTo>
                    <a:cubicBezTo>
                      <a:pt x="3880" y="1416"/>
                      <a:pt x="3812" y="1279"/>
                      <a:pt x="3766" y="1142"/>
                    </a:cubicBezTo>
                    <a:cubicBezTo>
                      <a:pt x="3721" y="1050"/>
                      <a:pt x="3675" y="959"/>
                      <a:pt x="3652" y="891"/>
                    </a:cubicBezTo>
                    <a:cubicBezTo>
                      <a:pt x="3606" y="799"/>
                      <a:pt x="3584" y="731"/>
                      <a:pt x="3538" y="662"/>
                    </a:cubicBezTo>
                    <a:lnTo>
                      <a:pt x="3447" y="457"/>
                    </a:lnTo>
                    <a:lnTo>
                      <a:pt x="3424" y="389"/>
                    </a:lnTo>
                    <a:lnTo>
                      <a:pt x="3401" y="343"/>
                    </a:lnTo>
                    <a:cubicBezTo>
                      <a:pt x="3401" y="320"/>
                      <a:pt x="3378" y="297"/>
                      <a:pt x="3378" y="274"/>
                    </a:cubicBezTo>
                    <a:cubicBezTo>
                      <a:pt x="3378" y="274"/>
                      <a:pt x="3378" y="252"/>
                      <a:pt x="3378" y="252"/>
                    </a:cubicBezTo>
                    <a:cubicBezTo>
                      <a:pt x="3401" y="206"/>
                      <a:pt x="3401" y="160"/>
                      <a:pt x="3378" y="115"/>
                    </a:cubicBezTo>
                    <a:cubicBezTo>
                      <a:pt x="3355" y="69"/>
                      <a:pt x="3333" y="23"/>
                      <a:pt x="3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8053;p34">
                <a:extLst>
                  <a:ext uri="{FF2B5EF4-FFF2-40B4-BE49-F238E27FC236}">
                    <a16:creationId xmlns:a16="http://schemas.microsoft.com/office/drawing/2014/main" id="{7E6F8C6E-55FA-29F2-DE58-D404BACFB394}"/>
                  </a:ext>
                </a:extLst>
              </p:cNvPr>
              <p:cNvSpPr/>
              <p:nvPr/>
            </p:nvSpPr>
            <p:spPr>
              <a:xfrm>
                <a:off x="620593" y="1117892"/>
                <a:ext cx="17693" cy="50203"/>
              </a:xfrm>
              <a:custGeom>
                <a:avLst/>
                <a:gdLst/>
                <a:ahLst/>
                <a:cxnLst/>
                <a:rect l="l" t="t" r="r" b="b"/>
                <a:pathLst>
                  <a:path w="320" h="908" extrusionOk="0">
                    <a:moveTo>
                      <a:pt x="160" y="0"/>
                    </a:moveTo>
                    <a:cubicBezTo>
                      <a:pt x="137" y="0"/>
                      <a:pt x="92" y="23"/>
                      <a:pt x="69" y="46"/>
                    </a:cubicBezTo>
                    <a:cubicBezTo>
                      <a:pt x="46" y="69"/>
                      <a:pt x="46" y="92"/>
                      <a:pt x="46" y="137"/>
                    </a:cubicBezTo>
                    <a:cubicBezTo>
                      <a:pt x="46" y="183"/>
                      <a:pt x="46" y="206"/>
                      <a:pt x="69" y="251"/>
                    </a:cubicBezTo>
                    <a:cubicBezTo>
                      <a:pt x="69" y="297"/>
                      <a:pt x="69" y="343"/>
                      <a:pt x="69" y="388"/>
                    </a:cubicBezTo>
                    <a:cubicBezTo>
                      <a:pt x="69" y="457"/>
                      <a:pt x="46" y="525"/>
                      <a:pt x="46" y="617"/>
                    </a:cubicBezTo>
                    <a:cubicBezTo>
                      <a:pt x="46" y="662"/>
                      <a:pt x="23" y="753"/>
                      <a:pt x="0" y="799"/>
                    </a:cubicBezTo>
                    <a:lnTo>
                      <a:pt x="0" y="822"/>
                    </a:lnTo>
                    <a:cubicBezTo>
                      <a:pt x="0" y="845"/>
                      <a:pt x="0" y="890"/>
                      <a:pt x="46" y="890"/>
                    </a:cubicBezTo>
                    <a:cubicBezTo>
                      <a:pt x="57" y="902"/>
                      <a:pt x="69" y="908"/>
                      <a:pt x="80" y="908"/>
                    </a:cubicBezTo>
                    <a:cubicBezTo>
                      <a:pt x="92" y="908"/>
                      <a:pt x="103" y="902"/>
                      <a:pt x="115" y="890"/>
                    </a:cubicBezTo>
                    <a:cubicBezTo>
                      <a:pt x="160" y="822"/>
                      <a:pt x="183" y="753"/>
                      <a:pt x="206" y="685"/>
                    </a:cubicBezTo>
                    <a:cubicBezTo>
                      <a:pt x="229" y="639"/>
                      <a:pt x="229" y="571"/>
                      <a:pt x="251" y="502"/>
                    </a:cubicBezTo>
                    <a:cubicBezTo>
                      <a:pt x="274" y="434"/>
                      <a:pt x="274" y="365"/>
                      <a:pt x="297" y="297"/>
                    </a:cubicBezTo>
                    <a:cubicBezTo>
                      <a:pt x="297" y="274"/>
                      <a:pt x="297" y="228"/>
                      <a:pt x="297" y="206"/>
                    </a:cubicBezTo>
                    <a:cubicBezTo>
                      <a:pt x="297" y="160"/>
                      <a:pt x="320" y="137"/>
                      <a:pt x="297" y="114"/>
                    </a:cubicBezTo>
                    <a:cubicBezTo>
                      <a:pt x="297" y="46"/>
                      <a:pt x="229" y="0"/>
                      <a:pt x="183"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8054;p34">
                <a:extLst>
                  <a:ext uri="{FF2B5EF4-FFF2-40B4-BE49-F238E27FC236}">
                    <a16:creationId xmlns:a16="http://schemas.microsoft.com/office/drawing/2014/main" id="{34345D0D-7B0E-B951-1B1C-EE03BA1F199C}"/>
                  </a:ext>
                </a:extLst>
              </p:cNvPr>
              <p:cNvSpPr/>
              <p:nvPr/>
            </p:nvSpPr>
            <p:spPr>
              <a:xfrm>
                <a:off x="346739" y="1000510"/>
                <a:ext cx="71988" cy="281481"/>
              </a:xfrm>
              <a:custGeom>
                <a:avLst/>
                <a:gdLst/>
                <a:ahLst/>
                <a:cxnLst/>
                <a:rect l="l" t="t" r="r" b="b"/>
                <a:pathLst>
                  <a:path w="1302" h="5091" extrusionOk="0">
                    <a:moveTo>
                      <a:pt x="571" y="0"/>
                    </a:moveTo>
                    <a:cubicBezTo>
                      <a:pt x="480" y="0"/>
                      <a:pt x="388" y="69"/>
                      <a:pt x="366" y="160"/>
                    </a:cubicBezTo>
                    <a:cubicBezTo>
                      <a:pt x="343" y="183"/>
                      <a:pt x="343" y="229"/>
                      <a:pt x="320" y="274"/>
                    </a:cubicBezTo>
                    <a:cubicBezTo>
                      <a:pt x="320" y="297"/>
                      <a:pt x="320" y="343"/>
                      <a:pt x="320" y="366"/>
                    </a:cubicBezTo>
                    <a:cubicBezTo>
                      <a:pt x="320" y="411"/>
                      <a:pt x="320" y="480"/>
                      <a:pt x="297" y="525"/>
                    </a:cubicBezTo>
                    <a:cubicBezTo>
                      <a:pt x="297" y="525"/>
                      <a:pt x="297" y="548"/>
                      <a:pt x="297" y="548"/>
                    </a:cubicBezTo>
                    <a:cubicBezTo>
                      <a:pt x="297" y="662"/>
                      <a:pt x="297" y="777"/>
                      <a:pt x="274" y="891"/>
                    </a:cubicBezTo>
                    <a:cubicBezTo>
                      <a:pt x="274" y="982"/>
                      <a:pt x="274" y="1096"/>
                      <a:pt x="274" y="1210"/>
                    </a:cubicBezTo>
                    <a:cubicBezTo>
                      <a:pt x="251" y="1393"/>
                      <a:pt x="251" y="1598"/>
                      <a:pt x="251" y="1781"/>
                    </a:cubicBezTo>
                    <a:cubicBezTo>
                      <a:pt x="229" y="1827"/>
                      <a:pt x="229" y="1872"/>
                      <a:pt x="206" y="1895"/>
                    </a:cubicBezTo>
                    <a:cubicBezTo>
                      <a:pt x="206" y="1941"/>
                      <a:pt x="206" y="1963"/>
                      <a:pt x="206" y="2009"/>
                    </a:cubicBezTo>
                    <a:cubicBezTo>
                      <a:pt x="183" y="2078"/>
                      <a:pt x="183" y="2123"/>
                      <a:pt x="183" y="2192"/>
                    </a:cubicBezTo>
                    <a:cubicBezTo>
                      <a:pt x="160" y="2329"/>
                      <a:pt x="137" y="2466"/>
                      <a:pt x="137" y="2625"/>
                    </a:cubicBezTo>
                    <a:cubicBezTo>
                      <a:pt x="137" y="2762"/>
                      <a:pt x="114" y="2922"/>
                      <a:pt x="114" y="3082"/>
                    </a:cubicBezTo>
                    <a:cubicBezTo>
                      <a:pt x="114" y="3150"/>
                      <a:pt x="114" y="3219"/>
                      <a:pt x="92" y="3264"/>
                    </a:cubicBezTo>
                    <a:cubicBezTo>
                      <a:pt x="92" y="3310"/>
                      <a:pt x="92" y="3333"/>
                      <a:pt x="92" y="3379"/>
                    </a:cubicBezTo>
                    <a:cubicBezTo>
                      <a:pt x="92" y="3379"/>
                      <a:pt x="92" y="3401"/>
                      <a:pt x="92" y="3424"/>
                    </a:cubicBezTo>
                    <a:cubicBezTo>
                      <a:pt x="92" y="3470"/>
                      <a:pt x="92" y="3516"/>
                      <a:pt x="69" y="3561"/>
                    </a:cubicBezTo>
                    <a:cubicBezTo>
                      <a:pt x="69" y="3653"/>
                      <a:pt x="46" y="3744"/>
                      <a:pt x="46" y="3835"/>
                    </a:cubicBezTo>
                    <a:cubicBezTo>
                      <a:pt x="23" y="3926"/>
                      <a:pt x="23" y="4041"/>
                      <a:pt x="23" y="4132"/>
                    </a:cubicBezTo>
                    <a:cubicBezTo>
                      <a:pt x="0" y="4292"/>
                      <a:pt x="23" y="4451"/>
                      <a:pt x="92" y="4588"/>
                    </a:cubicBezTo>
                    <a:cubicBezTo>
                      <a:pt x="114" y="4634"/>
                      <a:pt x="137" y="4657"/>
                      <a:pt x="183" y="4702"/>
                    </a:cubicBezTo>
                    <a:cubicBezTo>
                      <a:pt x="206" y="4725"/>
                      <a:pt x="229" y="4748"/>
                      <a:pt x="251" y="4771"/>
                    </a:cubicBezTo>
                    <a:cubicBezTo>
                      <a:pt x="297" y="4817"/>
                      <a:pt x="366" y="4839"/>
                      <a:pt x="434" y="4885"/>
                    </a:cubicBezTo>
                    <a:cubicBezTo>
                      <a:pt x="525" y="4908"/>
                      <a:pt x="617" y="4954"/>
                      <a:pt x="708" y="4976"/>
                    </a:cubicBezTo>
                    <a:cubicBezTo>
                      <a:pt x="754" y="4999"/>
                      <a:pt x="799" y="4999"/>
                      <a:pt x="822" y="5022"/>
                    </a:cubicBezTo>
                    <a:cubicBezTo>
                      <a:pt x="868" y="5045"/>
                      <a:pt x="891" y="5045"/>
                      <a:pt x="913" y="5068"/>
                    </a:cubicBezTo>
                    <a:lnTo>
                      <a:pt x="959" y="5068"/>
                    </a:lnTo>
                    <a:cubicBezTo>
                      <a:pt x="1027" y="5068"/>
                      <a:pt x="1073" y="5091"/>
                      <a:pt x="1142" y="5091"/>
                    </a:cubicBezTo>
                    <a:cubicBezTo>
                      <a:pt x="1142" y="5091"/>
                      <a:pt x="1164" y="5091"/>
                      <a:pt x="1164" y="5068"/>
                    </a:cubicBezTo>
                    <a:cubicBezTo>
                      <a:pt x="1187" y="5068"/>
                      <a:pt x="1210" y="5068"/>
                      <a:pt x="1210" y="5045"/>
                    </a:cubicBezTo>
                    <a:cubicBezTo>
                      <a:pt x="1233" y="4999"/>
                      <a:pt x="1256" y="4976"/>
                      <a:pt x="1279" y="4954"/>
                    </a:cubicBezTo>
                    <a:cubicBezTo>
                      <a:pt x="1301" y="4954"/>
                      <a:pt x="1301" y="4931"/>
                      <a:pt x="1301" y="4931"/>
                    </a:cubicBezTo>
                    <a:cubicBezTo>
                      <a:pt x="1301" y="4908"/>
                      <a:pt x="1301" y="4885"/>
                      <a:pt x="1301" y="4862"/>
                    </a:cubicBezTo>
                    <a:cubicBezTo>
                      <a:pt x="1301" y="4862"/>
                      <a:pt x="1301" y="4862"/>
                      <a:pt x="1301" y="4839"/>
                    </a:cubicBezTo>
                    <a:cubicBezTo>
                      <a:pt x="1301" y="4794"/>
                      <a:pt x="1279" y="4748"/>
                      <a:pt x="1279" y="4702"/>
                    </a:cubicBezTo>
                    <a:cubicBezTo>
                      <a:pt x="1279" y="4588"/>
                      <a:pt x="1256" y="4497"/>
                      <a:pt x="1256" y="4383"/>
                    </a:cubicBezTo>
                    <a:cubicBezTo>
                      <a:pt x="1256" y="4200"/>
                      <a:pt x="1256" y="4041"/>
                      <a:pt x="1256" y="3881"/>
                    </a:cubicBezTo>
                    <a:cubicBezTo>
                      <a:pt x="1233" y="3789"/>
                      <a:pt x="1233" y="3698"/>
                      <a:pt x="1233" y="3607"/>
                    </a:cubicBezTo>
                    <a:cubicBezTo>
                      <a:pt x="1233" y="3516"/>
                      <a:pt x="1233" y="3424"/>
                      <a:pt x="1210" y="3333"/>
                    </a:cubicBezTo>
                    <a:cubicBezTo>
                      <a:pt x="1210" y="3219"/>
                      <a:pt x="1210" y="3128"/>
                      <a:pt x="1210" y="3013"/>
                    </a:cubicBezTo>
                    <a:cubicBezTo>
                      <a:pt x="1187" y="2922"/>
                      <a:pt x="1187" y="2831"/>
                      <a:pt x="1187" y="2740"/>
                    </a:cubicBezTo>
                    <a:cubicBezTo>
                      <a:pt x="1164" y="2625"/>
                      <a:pt x="1164" y="2534"/>
                      <a:pt x="1164" y="2443"/>
                    </a:cubicBezTo>
                    <a:cubicBezTo>
                      <a:pt x="1164" y="2351"/>
                      <a:pt x="1142" y="2260"/>
                      <a:pt x="1142" y="2192"/>
                    </a:cubicBezTo>
                    <a:cubicBezTo>
                      <a:pt x="1142" y="2100"/>
                      <a:pt x="1142" y="2009"/>
                      <a:pt x="1119" y="1918"/>
                    </a:cubicBezTo>
                    <a:cubicBezTo>
                      <a:pt x="1119" y="1827"/>
                      <a:pt x="1096" y="1735"/>
                      <a:pt x="1096" y="1644"/>
                    </a:cubicBezTo>
                    <a:cubicBezTo>
                      <a:pt x="1073" y="1530"/>
                      <a:pt x="1073" y="1416"/>
                      <a:pt x="1050" y="1302"/>
                    </a:cubicBezTo>
                    <a:cubicBezTo>
                      <a:pt x="1050" y="1233"/>
                      <a:pt x="1050" y="1187"/>
                      <a:pt x="1050" y="1119"/>
                    </a:cubicBezTo>
                    <a:cubicBezTo>
                      <a:pt x="1050" y="1050"/>
                      <a:pt x="1027" y="982"/>
                      <a:pt x="1027" y="913"/>
                    </a:cubicBezTo>
                    <a:cubicBezTo>
                      <a:pt x="1027" y="845"/>
                      <a:pt x="1027" y="777"/>
                      <a:pt x="1005" y="708"/>
                    </a:cubicBezTo>
                    <a:cubicBezTo>
                      <a:pt x="1005" y="662"/>
                      <a:pt x="1005" y="594"/>
                      <a:pt x="982" y="525"/>
                    </a:cubicBezTo>
                    <a:cubicBezTo>
                      <a:pt x="982" y="480"/>
                      <a:pt x="982" y="411"/>
                      <a:pt x="982" y="366"/>
                    </a:cubicBezTo>
                    <a:cubicBezTo>
                      <a:pt x="982" y="297"/>
                      <a:pt x="959" y="229"/>
                      <a:pt x="959" y="183"/>
                    </a:cubicBezTo>
                    <a:cubicBezTo>
                      <a:pt x="959" y="137"/>
                      <a:pt x="913" y="92"/>
                      <a:pt x="868" y="92"/>
                    </a:cubicBezTo>
                    <a:cubicBezTo>
                      <a:pt x="845" y="115"/>
                      <a:pt x="799" y="137"/>
                      <a:pt x="799" y="183"/>
                    </a:cubicBezTo>
                    <a:cubicBezTo>
                      <a:pt x="799" y="206"/>
                      <a:pt x="799" y="206"/>
                      <a:pt x="799" y="229"/>
                    </a:cubicBezTo>
                    <a:cubicBezTo>
                      <a:pt x="776" y="115"/>
                      <a:pt x="708" y="23"/>
                      <a:pt x="594"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8055;p34">
                <a:extLst>
                  <a:ext uri="{FF2B5EF4-FFF2-40B4-BE49-F238E27FC236}">
                    <a16:creationId xmlns:a16="http://schemas.microsoft.com/office/drawing/2014/main" id="{5654EA81-4D05-9AB9-DF27-543F05FF1B04}"/>
                  </a:ext>
                </a:extLst>
              </p:cNvPr>
              <p:cNvSpPr/>
              <p:nvPr/>
            </p:nvSpPr>
            <p:spPr>
              <a:xfrm>
                <a:off x="403522" y="1193585"/>
                <a:ext cx="60653" cy="80834"/>
              </a:xfrm>
              <a:custGeom>
                <a:avLst/>
                <a:gdLst/>
                <a:ahLst/>
                <a:cxnLst/>
                <a:rect l="l" t="t" r="r" b="b"/>
                <a:pathLst>
                  <a:path w="1097" h="1462" extrusionOk="0">
                    <a:moveTo>
                      <a:pt x="959" y="1"/>
                    </a:moveTo>
                    <a:cubicBezTo>
                      <a:pt x="913" y="1"/>
                      <a:pt x="891" y="1"/>
                      <a:pt x="868" y="24"/>
                    </a:cubicBezTo>
                    <a:cubicBezTo>
                      <a:pt x="845" y="46"/>
                      <a:pt x="822" y="92"/>
                      <a:pt x="822" y="115"/>
                    </a:cubicBezTo>
                    <a:cubicBezTo>
                      <a:pt x="822" y="161"/>
                      <a:pt x="799" y="206"/>
                      <a:pt x="799" y="252"/>
                    </a:cubicBezTo>
                    <a:cubicBezTo>
                      <a:pt x="777" y="275"/>
                      <a:pt x="754" y="320"/>
                      <a:pt x="754" y="343"/>
                    </a:cubicBezTo>
                    <a:cubicBezTo>
                      <a:pt x="731" y="389"/>
                      <a:pt x="708" y="434"/>
                      <a:pt x="685" y="480"/>
                    </a:cubicBezTo>
                    <a:cubicBezTo>
                      <a:pt x="640" y="571"/>
                      <a:pt x="571" y="663"/>
                      <a:pt x="503" y="731"/>
                    </a:cubicBezTo>
                    <a:cubicBezTo>
                      <a:pt x="480" y="777"/>
                      <a:pt x="434" y="822"/>
                      <a:pt x="411" y="868"/>
                    </a:cubicBezTo>
                    <a:cubicBezTo>
                      <a:pt x="366" y="891"/>
                      <a:pt x="320" y="937"/>
                      <a:pt x="297" y="959"/>
                    </a:cubicBezTo>
                    <a:cubicBezTo>
                      <a:pt x="252" y="982"/>
                      <a:pt x="229" y="1005"/>
                      <a:pt x="183" y="1028"/>
                    </a:cubicBezTo>
                    <a:lnTo>
                      <a:pt x="160" y="1028"/>
                    </a:lnTo>
                    <a:cubicBezTo>
                      <a:pt x="137" y="1028"/>
                      <a:pt x="137" y="1051"/>
                      <a:pt x="115" y="1074"/>
                    </a:cubicBezTo>
                    <a:lnTo>
                      <a:pt x="69" y="1074"/>
                    </a:lnTo>
                    <a:cubicBezTo>
                      <a:pt x="23" y="1096"/>
                      <a:pt x="0" y="1119"/>
                      <a:pt x="23" y="1165"/>
                    </a:cubicBezTo>
                    <a:cubicBezTo>
                      <a:pt x="23" y="1188"/>
                      <a:pt x="46" y="1210"/>
                      <a:pt x="46" y="1210"/>
                    </a:cubicBezTo>
                    <a:cubicBezTo>
                      <a:pt x="46" y="1233"/>
                      <a:pt x="69" y="1233"/>
                      <a:pt x="69" y="1256"/>
                    </a:cubicBezTo>
                    <a:cubicBezTo>
                      <a:pt x="69" y="1279"/>
                      <a:pt x="46" y="1325"/>
                      <a:pt x="69" y="1347"/>
                    </a:cubicBezTo>
                    <a:cubicBezTo>
                      <a:pt x="69" y="1370"/>
                      <a:pt x="92" y="1393"/>
                      <a:pt x="92" y="1416"/>
                    </a:cubicBezTo>
                    <a:cubicBezTo>
                      <a:pt x="115" y="1439"/>
                      <a:pt x="137" y="1439"/>
                      <a:pt x="160" y="1462"/>
                    </a:cubicBezTo>
                    <a:lnTo>
                      <a:pt x="252" y="1462"/>
                    </a:lnTo>
                    <a:cubicBezTo>
                      <a:pt x="274" y="1439"/>
                      <a:pt x="297" y="1439"/>
                      <a:pt x="320" y="1439"/>
                    </a:cubicBezTo>
                    <a:cubicBezTo>
                      <a:pt x="343" y="1439"/>
                      <a:pt x="343" y="1439"/>
                      <a:pt x="366" y="1416"/>
                    </a:cubicBezTo>
                    <a:lnTo>
                      <a:pt x="388" y="1416"/>
                    </a:lnTo>
                    <a:cubicBezTo>
                      <a:pt x="434" y="1393"/>
                      <a:pt x="503" y="1370"/>
                      <a:pt x="571" y="1325"/>
                    </a:cubicBezTo>
                    <a:cubicBezTo>
                      <a:pt x="617" y="1302"/>
                      <a:pt x="662" y="1256"/>
                      <a:pt x="708" y="1210"/>
                    </a:cubicBezTo>
                    <a:cubicBezTo>
                      <a:pt x="731" y="1165"/>
                      <a:pt x="754" y="1142"/>
                      <a:pt x="777" y="1096"/>
                    </a:cubicBezTo>
                    <a:cubicBezTo>
                      <a:pt x="822" y="1028"/>
                      <a:pt x="868" y="982"/>
                      <a:pt x="891" y="914"/>
                    </a:cubicBezTo>
                    <a:cubicBezTo>
                      <a:pt x="959" y="777"/>
                      <a:pt x="1028" y="640"/>
                      <a:pt x="1050" y="503"/>
                    </a:cubicBezTo>
                    <a:cubicBezTo>
                      <a:pt x="1073" y="434"/>
                      <a:pt x="1073" y="366"/>
                      <a:pt x="1096" y="297"/>
                    </a:cubicBezTo>
                    <a:cubicBezTo>
                      <a:pt x="1096" y="206"/>
                      <a:pt x="1096" y="138"/>
                      <a:pt x="1073" y="69"/>
                    </a:cubicBezTo>
                    <a:cubicBezTo>
                      <a:pt x="1050" y="24"/>
                      <a:pt x="1005" y="1"/>
                      <a:pt x="959" y="1"/>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8056;p34">
                <a:extLst>
                  <a:ext uri="{FF2B5EF4-FFF2-40B4-BE49-F238E27FC236}">
                    <a16:creationId xmlns:a16="http://schemas.microsoft.com/office/drawing/2014/main" id="{6F494622-48C6-C38B-8860-5B19B2CF42EC}"/>
                  </a:ext>
                </a:extLst>
              </p:cNvPr>
              <p:cNvSpPr/>
              <p:nvPr/>
            </p:nvSpPr>
            <p:spPr>
              <a:xfrm>
                <a:off x="471696" y="1111589"/>
                <a:ext cx="170404" cy="111078"/>
              </a:xfrm>
              <a:custGeom>
                <a:avLst/>
                <a:gdLst/>
                <a:ahLst/>
                <a:cxnLst/>
                <a:rect l="l" t="t" r="r" b="b"/>
                <a:pathLst>
                  <a:path w="3082" h="2009" extrusionOk="0">
                    <a:moveTo>
                      <a:pt x="2922" y="0"/>
                    </a:moveTo>
                    <a:cubicBezTo>
                      <a:pt x="2899" y="0"/>
                      <a:pt x="2853" y="23"/>
                      <a:pt x="2830" y="23"/>
                    </a:cubicBezTo>
                    <a:cubicBezTo>
                      <a:pt x="2762" y="69"/>
                      <a:pt x="2716" y="160"/>
                      <a:pt x="2693" y="228"/>
                    </a:cubicBezTo>
                    <a:cubicBezTo>
                      <a:pt x="2671" y="297"/>
                      <a:pt x="2648" y="342"/>
                      <a:pt x="2602" y="411"/>
                    </a:cubicBezTo>
                    <a:cubicBezTo>
                      <a:pt x="2579" y="457"/>
                      <a:pt x="2556" y="525"/>
                      <a:pt x="2534" y="571"/>
                    </a:cubicBezTo>
                    <a:cubicBezTo>
                      <a:pt x="2511" y="639"/>
                      <a:pt x="2465" y="685"/>
                      <a:pt x="2420" y="753"/>
                    </a:cubicBezTo>
                    <a:cubicBezTo>
                      <a:pt x="2374" y="799"/>
                      <a:pt x="2328" y="867"/>
                      <a:pt x="2283" y="936"/>
                    </a:cubicBezTo>
                    <a:cubicBezTo>
                      <a:pt x="2260" y="959"/>
                      <a:pt x="2260" y="1004"/>
                      <a:pt x="2237" y="1027"/>
                    </a:cubicBezTo>
                    <a:cubicBezTo>
                      <a:pt x="2237" y="1004"/>
                      <a:pt x="2237" y="1004"/>
                      <a:pt x="2237" y="1004"/>
                    </a:cubicBezTo>
                    <a:cubicBezTo>
                      <a:pt x="2191" y="1073"/>
                      <a:pt x="2123" y="1119"/>
                      <a:pt x="2054" y="1187"/>
                    </a:cubicBezTo>
                    <a:cubicBezTo>
                      <a:pt x="2009" y="1255"/>
                      <a:pt x="1940" y="1301"/>
                      <a:pt x="1872" y="1347"/>
                    </a:cubicBezTo>
                    <a:cubicBezTo>
                      <a:pt x="1758" y="1438"/>
                      <a:pt x="1621" y="1529"/>
                      <a:pt x="1484" y="1575"/>
                    </a:cubicBezTo>
                    <a:cubicBezTo>
                      <a:pt x="1347" y="1644"/>
                      <a:pt x="1210" y="1689"/>
                      <a:pt x="1073" y="1712"/>
                    </a:cubicBezTo>
                    <a:cubicBezTo>
                      <a:pt x="982" y="1712"/>
                      <a:pt x="890" y="1712"/>
                      <a:pt x="799" y="1735"/>
                    </a:cubicBezTo>
                    <a:lnTo>
                      <a:pt x="639" y="1735"/>
                    </a:lnTo>
                    <a:cubicBezTo>
                      <a:pt x="593" y="1735"/>
                      <a:pt x="548" y="1712"/>
                      <a:pt x="502" y="1712"/>
                    </a:cubicBezTo>
                    <a:cubicBezTo>
                      <a:pt x="434" y="1712"/>
                      <a:pt x="365" y="1689"/>
                      <a:pt x="297" y="1666"/>
                    </a:cubicBezTo>
                    <a:cubicBezTo>
                      <a:pt x="205" y="1666"/>
                      <a:pt x="137" y="1644"/>
                      <a:pt x="68" y="1644"/>
                    </a:cubicBezTo>
                    <a:cubicBezTo>
                      <a:pt x="23" y="1644"/>
                      <a:pt x="0" y="1689"/>
                      <a:pt x="0" y="1712"/>
                    </a:cubicBezTo>
                    <a:cubicBezTo>
                      <a:pt x="0" y="1758"/>
                      <a:pt x="23" y="1780"/>
                      <a:pt x="68" y="1780"/>
                    </a:cubicBezTo>
                    <a:cubicBezTo>
                      <a:pt x="91" y="1803"/>
                      <a:pt x="114" y="1803"/>
                      <a:pt x="137" y="1803"/>
                    </a:cubicBezTo>
                    <a:cubicBezTo>
                      <a:pt x="228" y="1803"/>
                      <a:pt x="297" y="1826"/>
                      <a:pt x="388" y="1849"/>
                    </a:cubicBezTo>
                    <a:cubicBezTo>
                      <a:pt x="457" y="1872"/>
                      <a:pt x="548" y="1895"/>
                      <a:pt x="639" y="1917"/>
                    </a:cubicBezTo>
                    <a:cubicBezTo>
                      <a:pt x="730" y="1917"/>
                      <a:pt x="822" y="1940"/>
                      <a:pt x="913" y="1940"/>
                    </a:cubicBezTo>
                    <a:lnTo>
                      <a:pt x="1096" y="1940"/>
                    </a:lnTo>
                    <a:cubicBezTo>
                      <a:pt x="1096" y="1963"/>
                      <a:pt x="1096" y="1963"/>
                      <a:pt x="1096" y="1963"/>
                    </a:cubicBezTo>
                    <a:cubicBezTo>
                      <a:pt x="1141" y="1986"/>
                      <a:pt x="1164" y="1986"/>
                      <a:pt x="1210" y="1986"/>
                    </a:cubicBezTo>
                    <a:cubicBezTo>
                      <a:pt x="1301" y="2009"/>
                      <a:pt x="1392" y="2009"/>
                      <a:pt x="1461" y="2009"/>
                    </a:cubicBezTo>
                    <a:cubicBezTo>
                      <a:pt x="1529" y="2009"/>
                      <a:pt x="1575" y="1986"/>
                      <a:pt x="1621" y="1986"/>
                    </a:cubicBezTo>
                    <a:cubicBezTo>
                      <a:pt x="1689" y="1986"/>
                      <a:pt x="1758" y="1963"/>
                      <a:pt x="1803" y="1963"/>
                    </a:cubicBezTo>
                    <a:cubicBezTo>
                      <a:pt x="1872" y="1940"/>
                      <a:pt x="1917" y="1917"/>
                      <a:pt x="1963" y="1895"/>
                    </a:cubicBezTo>
                    <a:cubicBezTo>
                      <a:pt x="2009" y="1872"/>
                      <a:pt x="2031" y="1849"/>
                      <a:pt x="2077" y="1826"/>
                    </a:cubicBezTo>
                    <a:cubicBezTo>
                      <a:pt x="2168" y="1780"/>
                      <a:pt x="2237" y="1735"/>
                      <a:pt x="2305" y="1666"/>
                    </a:cubicBezTo>
                    <a:cubicBezTo>
                      <a:pt x="2420" y="1575"/>
                      <a:pt x="2534" y="1461"/>
                      <a:pt x="2648" y="1324"/>
                    </a:cubicBezTo>
                    <a:cubicBezTo>
                      <a:pt x="2693" y="1255"/>
                      <a:pt x="2739" y="1187"/>
                      <a:pt x="2785" y="1119"/>
                    </a:cubicBezTo>
                    <a:cubicBezTo>
                      <a:pt x="2830" y="1050"/>
                      <a:pt x="2853" y="959"/>
                      <a:pt x="2899" y="890"/>
                    </a:cubicBezTo>
                    <a:lnTo>
                      <a:pt x="2876" y="890"/>
                    </a:lnTo>
                    <a:cubicBezTo>
                      <a:pt x="2899" y="890"/>
                      <a:pt x="2899" y="890"/>
                      <a:pt x="2899" y="867"/>
                    </a:cubicBezTo>
                    <a:cubicBezTo>
                      <a:pt x="2899" y="890"/>
                      <a:pt x="2899" y="890"/>
                      <a:pt x="2899" y="890"/>
                    </a:cubicBezTo>
                    <a:cubicBezTo>
                      <a:pt x="2967" y="708"/>
                      <a:pt x="3013" y="525"/>
                      <a:pt x="3059" y="342"/>
                    </a:cubicBezTo>
                    <a:cubicBezTo>
                      <a:pt x="3081" y="297"/>
                      <a:pt x="3081" y="251"/>
                      <a:pt x="3081" y="183"/>
                    </a:cubicBezTo>
                    <a:cubicBezTo>
                      <a:pt x="3081" y="137"/>
                      <a:pt x="3059" y="91"/>
                      <a:pt x="3036" y="46"/>
                    </a:cubicBezTo>
                    <a:cubicBezTo>
                      <a:pt x="2990" y="23"/>
                      <a:pt x="2967" y="0"/>
                      <a:pt x="2922"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8057;p34">
                <a:extLst>
                  <a:ext uri="{FF2B5EF4-FFF2-40B4-BE49-F238E27FC236}">
                    <a16:creationId xmlns:a16="http://schemas.microsoft.com/office/drawing/2014/main" id="{7864A5CA-A333-3541-502A-4B5477DBFB2B}"/>
                  </a:ext>
                </a:extLst>
              </p:cNvPr>
              <p:cNvSpPr/>
              <p:nvPr/>
            </p:nvSpPr>
            <p:spPr>
              <a:xfrm>
                <a:off x="355585" y="1268061"/>
                <a:ext cx="407653" cy="800157"/>
              </a:xfrm>
              <a:custGeom>
                <a:avLst/>
                <a:gdLst/>
                <a:ahLst/>
                <a:cxnLst/>
                <a:rect l="l" t="t" r="r" b="b"/>
                <a:pathLst>
                  <a:path w="7373" h="14472" extrusionOk="0">
                    <a:moveTo>
                      <a:pt x="137" y="0"/>
                    </a:moveTo>
                    <a:cubicBezTo>
                      <a:pt x="114" y="0"/>
                      <a:pt x="91" y="0"/>
                      <a:pt x="46" y="46"/>
                    </a:cubicBezTo>
                    <a:cubicBezTo>
                      <a:pt x="23" y="69"/>
                      <a:pt x="23" y="92"/>
                      <a:pt x="0" y="137"/>
                    </a:cubicBezTo>
                    <a:cubicBezTo>
                      <a:pt x="0" y="160"/>
                      <a:pt x="23" y="229"/>
                      <a:pt x="46" y="252"/>
                    </a:cubicBezTo>
                    <a:lnTo>
                      <a:pt x="46" y="274"/>
                    </a:lnTo>
                    <a:cubicBezTo>
                      <a:pt x="69" y="320"/>
                      <a:pt x="91" y="343"/>
                      <a:pt x="91" y="388"/>
                    </a:cubicBezTo>
                    <a:lnTo>
                      <a:pt x="114" y="411"/>
                    </a:lnTo>
                    <a:cubicBezTo>
                      <a:pt x="160" y="503"/>
                      <a:pt x="183" y="594"/>
                      <a:pt x="228" y="685"/>
                    </a:cubicBezTo>
                    <a:cubicBezTo>
                      <a:pt x="274" y="799"/>
                      <a:pt x="297" y="891"/>
                      <a:pt x="342" y="1005"/>
                    </a:cubicBezTo>
                    <a:cubicBezTo>
                      <a:pt x="365" y="1050"/>
                      <a:pt x="365" y="1096"/>
                      <a:pt x="388" y="1142"/>
                    </a:cubicBezTo>
                    <a:cubicBezTo>
                      <a:pt x="411" y="1210"/>
                      <a:pt x="434" y="1301"/>
                      <a:pt x="479" y="1393"/>
                    </a:cubicBezTo>
                    <a:cubicBezTo>
                      <a:pt x="525" y="1507"/>
                      <a:pt x="571" y="1621"/>
                      <a:pt x="639" y="1735"/>
                    </a:cubicBezTo>
                    <a:lnTo>
                      <a:pt x="708" y="1895"/>
                    </a:lnTo>
                    <a:lnTo>
                      <a:pt x="731" y="1941"/>
                    </a:lnTo>
                    <a:cubicBezTo>
                      <a:pt x="753" y="1986"/>
                      <a:pt x="753" y="2009"/>
                      <a:pt x="776" y="2055"/>
                    </a:cubicBezTo>
                    <a:cubicBezTo>
                      <a:pt x="799" y="2078"/>
                      <a:pt x="822" y="2100"/>
                      <a:pt x="845" y="2123"/>
                    </a:cubicBezTo>
                    <a:cubicBezTo>
                      <a:pt x="867" y="2146"/>
                      <a:pt x="890" y="2192"/>
                      <a:pt x="890" y="2237"/>
                    </a:cubicBezTo>
                    <a:cubicBezTo>
                      <a:pt x="936" y="2329"/>
                      <a:pt x="982" y="2420"/>
                      <a:pt x="1004" y="2511"/>
                    </a:cubicBezTo>
                    <a:lnTo>
                      <a:pt x="1027" y="2534"/>
                    </a:lnTo>
                    <a:cubicBezTo>
                      <a:pt x="1073" y="2717"/>
                      <a:pt x="1164" y="2876"/>
                      <a:pt x="1233" y="3013"/>
                    </a:cubicBezTo>
                    <a:lnTo>
                      <a:pt x="1233" y="3036"/>
                    </a:lnTo>
                    <a:cubicBezTo>
                      <a:pt x="1278" y="3127"/>
                      <a:pt x="1301" y="3196"/>
                      <a:pt x="1324" y="3264"/>
                    </a:cubicBezTo>
                    <a:cubicBezTo>
                      <a:pt x="1370" y="3356"/>
                      <a:pt x="1392" y="3424"/>
                      <a:pt x="1438" y="3493"/>
                    </a:cubicBezTo>
                    <a:lnTo>
                      <a:pt x="1507" y="3675"/>
                    </a:lnTo>
                    <a:lnTo>
                      <a:pt x="1644" y="3972"/>
                    </a:lnTo>
                    <a:cubicBezTo>
                      <a:pt x="1689" y="4063"/>
                      <a:pt x="1712" y="4155"/>
                      <a:pt x="1758" y="4246"/>
                    </a:cubicBezTo>
                    <a:cubicBezTo>
                      <a:pt x="1780" y="4314"/>
                      <a:pt x="1803" y="4360"/>
                      <a:pt x="1849" y="4429"/>
                    </a:cubicBezTo>
                    <a:cubicBezTo>
                      <a:pt x="1917" y="4611"/>
                      <a:pt x="1986" y="4794"/>
                      <a:pt x="2054" y="4976"/>
                    </a:cubicBezTo>
                    <a:cubicBezTo>
                      <a:pt x="2123" y="5113"/>
                      <a:pt x="2168" y="5227"/>
                      <a:pt x="2214" y="5364"/>
                    </a:cubicBezTo>
                    <a:cubicBezTo>
                      <a:pt x="2237" y="5410"/>
                      <a:pt x="2260" y="5456"/>
                      <a:pt x="2283" y="5501"/>
                    </a:cubicBezTo>
                    <a:lnTo>
                      <a:pt x="2328" y="5615"/>
                    </a:lnTo>
                    <a:cubicBezTo>
                      <a:pt x="2351" y="5638"/>
                      <a:pt x="2351" y="5684"/>
                      <a:pt x="2374" y="5730"/>
                    </a:cubicBezTo>
                    <a:cubicBezTo>
                      <a:pt x="2397" y="5775"/>
                      <a:pt x="2420" y="5821"/>
                      <a:pt x="2442" y="5867"/>
                    </a:cubicBezTo>
                    <a:lnTo>
                      <a:pt x="2534" y="6118"/>
                    </a:lnTo>
                    <a:lnTo>
                      <a:pt x="2648" y="6369"/>
                    </a:lnTo>
                    <a:cubicBezTo>
                      <a:pt x="2693" y="6460"/>
                      <a:pt x="2716" y="6528"/>
                      <a:pt x="2762" y="6620"/>
                    </a:cubicBezTo>
                    <a:cubicBezTo>
                      <a:pt x="2785" y="6688"/>
                      <a:pt x="2830" y="6780"/>
                      <a:pt x="2876" y="6871"/>
                    </a:cubicBezTo>
                    <a:cubicBezTo>
                      <a:pt x="2899" y="6962"/>
                      <a:pt x="2945" y="7053"/>
                      <a:pt x="2990" y="7145"/>
                    </a:cubicBezTo>
                    <a:lnTo>
                      <a:pt x="3082" y="7373"/>
                    </a:lnTo>
                    <a:cubicBezTo>
                      <a:pt x="3218" y="7670"/>
                      <a:pt x="3333" y="7989"/>
                      <a:pt x="3447" y="8286"/>
                    </a:cubicBezTo>
                    <a:lnTo>
                      <a:pt x="3515" y="8423"/>
                    </a:lnTo>
                    <a:cubicBezTo>
                      <a:pt x="3606" y="8674"/>
                      <a:pt x="3721" y="8902"/>
                      <a:pt x="3812" y="9153"/>
                    </a:cubicBezTo>
                    <a:lnTo>
                      <a:pt x="3949" y="9450"/>
                    </a:lnTo>
                    <a:lnTo>
                      <a:pt x="3995" y="9541"/>
                    </a:lnTo>
                    <a:cubicBezTo>
                      <a:pt x="4040" y="9678"/>
                      <a:pt x="4086" y="9792"/>
                      <a:pt x="4154" y="9929"/>
                    </a:cubicBezTo>
                    <a:cubicBezTo>
                      <a:pt x="4223" y="10089"/>
                      <a:pt x="4291" y="10272"/>
                      <a:pt x="4383" y="10432"/>
                    </a:cubicBezTo>
                    <a:cubicBezTo>
                      <a:pt x="4428" y="10569"/>
                      <a:pt x="4474" y="10705"/>
                      <a:pt x="4542" y="10842"/>
                    </a:cubicBezTo>
                    <a:lnTo>
                      <a:pt x="4588" y="10934"/>
                    </a:lnTo>
                    <a:cubicBezTo>
                      <a:pt x="4656" y="11094"/>
                      <a:pt x="4725" y="11253"/>
                      <a:pt x="4793" y="11436"/>
                    </a:cubicBezTo>
                    <a:cubicBezTo>
                      <a:pt x="4816" y="11504"/>
                      <a:pt x="4862" y="11573"/>
                      <a:pt x="4885" y="11664"/>
                    </a:cubicBezTo>
                    <a:cubicBezTo>
                      <a:pt x="4908" y="11710"/>
                      <a:pt x="4930" y="11733"/>
                      <a:pt x="4930" y="11778"/>
                    </a:cubicBezTo>
                    <a:cubicBezTo>
                      <a:pt x="4953" y="11824"/>
                      <a:pt x="4953" y="11847"/>
                      <a:pt x="4976" y="11892"/>
                    </a:cubicBezTo>
                    <a:lnTo>
                      <a:pt x="5044" y="12029"/>
                    </a:lnTo>
                    <a:cubicBezTo>
                      <a:pt x="5090" y="12166"/>
                      <a:pt x="5136" y="12280"/>
                      <a:pt x="5204" y="12395"/>
                    </a:cubicBezTo>
                    <a:cubicBezTo>
                      <a:pt x="5273" y="12554"/>
                      <a:pt x="5341" y="12714"/>
                      <a:pt x="5410" y="12874"/>
                    </a:cubicBezTo>
                    <a:cubicBezTo>
                      <a:pt x="5478" y="13034"/>
                      <a:pt x="5547" y="13193"/>
                      <a:pt x="5615" y="13330"/>
                    </a:cubicBezTo>
                    <a:cubicBezTo>
                      <a:pt x="5661" y="13399"/>
                      <a:pt x="5684" y="13467"/>
                      <a:pt x="5706" y="13536"/>
                    </a:cubicBezTo>
                    <a:cubicBezTo>
                      <a:pt x="5752" y="13627"/>
                      <a:pt x="5798" y="13718"/>
                      <a:pt x="5843" y="13810"/>
                    </a:cubicBezTo>
                    <a:cubicBezTo>
                      <a:pt x="5866" y="13878"/>
                      <a:pt x="5889" y="13924"/>
                      <a:pt x="5912" y="13969"/>
                    </a:cubicBezTo>
                    <a:lnTo>
                      <a:pt x="5957" y="14038"/>
                    </a:lnTo>
                    <a:lnTo>
                      <a:pt x="5980" y="14106"/>
                    </a:lnTo>
                    <a:cubicBezTo>
                      <a:pt x="6003" y="14152"/>
                      <a:pt x="6026" y="14198"/>
                      <a:pt x="6049" y="14243"/>
                    </a:cubicBezTo>
                    <a:cubicBezTo>
                      <a:pt x="6072" y="14289"/>
                      <a:pt x="6094" y="14312"/>
                      <a:pt x="6094" y="14335"/>
                    </a:cubicBezTo>
                    <a:cubicBezTo>
                      <a:pt x="6117" y="14380"/>
                      <a:pt x="6140" y="14403"/>
                      <a:pt x="6186" y="14426"/>
                    </a:cubicBezTo>
                    <a:cubicBezTo>
                      <a:pt x="6209" y="14449"/>
                      <a:pt x="6254" y="14449"/>
                      <a:pt x="6277" y="14449"/>
                    </a:cubicBezTo>
                    <a:cubicBezTo>
                      <a:pt x="6323" y="14472"/>
                      <a:pt x="6368" y="14472"/>
                      <a:pt x="6414" y="14472"/>
                    </a:cubicBezTo>
                    <a:lnTo>
                      <a:pt x="6551" y="14472"/>
                    </a:lnTo>
                    <a:lnTo>
                      <a:pt x="6597" y="14449"/>
                    </a:lnTo>
                    <a:lnTo>
                      <a:pt x="6756" y="14449"/>
                    </a:lnTo>
                    <a:lnTo>
                      <a:pt x="6779" y="14426"/>
                    </a:lnTo>
                    <a:lnTo>
                      <a:pt x="6871" y="14426"/>
                    </a:lnTo>
                    <a:cubicBezTo>
                      <a:pt x="6916" y="14426"/>
                      <a:pt x="6962" y="14403"/>
                      <a:pt x="7007" y="14403"/>
                    </a:cubicBezTo>
                    <a:lnTo>
                      <a:pt x="7076" y="14403"/>
                    </a:lnTo>
                    <a:cubicBezTo>
                      <a:pt x="7099" y="14380"/>
                      <a:pt x="7122" y="14380"/>
                      <a:pt x="7167" y="14358"/>
                    </a:cubicBezTo>
                    <a:lnTo>
                      <a:pt x="7190" y="14358"/>
                    </a:lnTo>
                    <a:cubicBezTo>
                      <a:pt x="7190" y="14358"/>
                      <a:pt x="7190" y="14358"/>
                      <a:pt x="7213" y="14335"/>
                    </a:cubicBezTo>
                    <a:cubicBezTo>
                      <a:pt x="7213" y="14358"/>
                      <a:pt x="7236" y="14358"/>
                      <a:pt x="7236" y="14358"/>
                    </a:cubicBezTo>
                    <a:lnTo>
                      <a:pt x="7281" y="14358"/>
                    </a:lnTo>
                    <a:cubicBezTo>
                      <a:pt x="7304" y="14335"/>
                      <a:pt x="7327" y="14312"/>
                      <a:pt x="7350" y="14289"/>
                    </a:cubicBezTo>
                    <a:cubicBezTo>
                      <a:pt x="7373" y="14266"/>
                      <a:pt x="7373" y="14221"/>
                      <a:pt x="7373" y="14198"/>
                    </a:cubicBezTo>
                    <a:cubicBezTo>
                      <a:pt x="7350" y="14152"/>
                      <a:pt x="7350" y="14129"/>
                      <a:pt x="7327" y="14084"/>
                    </a:cubicBezTo>
                    <a:lnTo>
                      <a:pt x="7327" y="14061"/>
                    </a:lnTo>
                    <a:lnTo>
                      <a:pt x="7304" y="14015"/>
                    </a:lnTo>
                    <a:lnTo>
                      <a:pt x="7304" y="14038"/>
                    </a:lnTo>
                    <a:cubicBezTo>
                      <a:pt x="7213" y="13741"/>
                      <a:pt x="7076" y="13467"/>
                      <a:pt x="6962" y="13193"/>
                    </a:cubicBezTo>
                    <a:lnTo>
                      <a:pt x="6939" y="13125"/>
                    </a:lnTo>
                    <a:cubicBezTo>
                      <a:pt x="6848" y="12920"/>
                      <a:pt x="6756" y="12714"/>
                      <a:pt x="6688" y="12509"/>
                    </a:cubicBezTo>
                    <a:cubicBezTo>
                      <a:pt x="6597" y="12303"/>
                      <a:pt x="6505" y="12098"/>
                      <a:pt x="6414" y="11892"/>
                    </a:cubicBezTo>
                    <a:cubicBezTo>
                      <a:pt x="6117" y="11185"/>
                      <a:pt x="5821" y="10500"/>
                      <a:pt x="5524" y="9815"/>
                    </a:cubicBezTo>
                    <a:lnTo>
                      <a:pt x="5067" y="8788"/>
                    </a:lnTo>
                    <a:cubicBezTo>
                      <a:pt x="4634" y="7784"/>
                      <a:pt x="4200" y="6780"/>
                      <a:pt x="3789" y="5798"/>
                    </a:cubicBezTo>
                    <a:lnTo>
                      <a:pt x="3538" y="5250"/>
                    </a:lnTo>
                    <a:cubicBezTo>
                      <a:pt x="3196" y="4429"/>
                      <a:pt x="2830" y="3584"/>
                      <a:pt x="2465" y="2762"/>
                    </a:cubicBezTo>
                    <a:cubicBezTo>
                      <a:pt x="2283" y="2329"/>
                      <a:pt x="2077" y="1872"/>
                      <a:pt x="1872" y="1438"/>
                    </a:cubicBezTo>
                    <a:cubicBezTo>
                      <a:pt x="1803" y="1301"/>
                      <a:pt x="1758" y="1187"/>
                      <a:pt x="1689" y="1050"/>
                    </a:cubicBezTo>
                    <a:cubicBezTo>
                      <a:pt x="1552" y="754"/>
                      <a:pt x="1415" y="480"/>
                      <a:pt x="1301" y="183"/>
                    </a:cubicBezTo>
                    <a:cubicBezTo>
                      <a:pt x="1278" y="137"/>
                      <a:pt x="1233" y="115"/>
                      <a:pt x="1187" y="115"/>
                    </a:cubicBezTo>
                    <a:lnTo>
                      <a:pt x="1119" y="115"/>
                    </a:lnTo>
                    <a:cubicBezTo>
                      <a:pt x="1096" y="137"/>
                      <a:pt x="1073" y="160"/>
                      <a:pt x="1050" y="206"/>
                    </a:cubicBezTo>
                    <a:cubicBezTo>
                      <a:pt x="1050" y="206"/>
                      <a:pt x="1050" y="229"/>
                      <a:pt x="1050" y="252"/>
                    </a:cubicBezTo>
                    <a:lnTo>
                      <a:pt x="1004" y="252"/>
                    </a:lnTo>
                    <a:cubicBezTo>
                      <a:pt x="936" y="252"/>
                      <a:pt x="867" y="229"/>
                      <a:pt x="799" y="229"/>
                    </a:cubicBezTo>
                    <a:cubicBezTo>
                      <a:pt x="753" y="229"/>
                      <a:pt x="731" y="229"/>
                      <a:pt x="685" y="206"/>
                    </a:cubicBezTo>
                    <a:lnTo>
                      <a:pt x="571" y="206"/>
                    </a:lnTo>
                    <a:cubicBezTo>
                      <a:pt x="548" y="206"/>
                      <a:pt x="502" y="183"/>
                      <a:pt x="457" y="183"/>
                    </a:cubicBezTo>
                    <a:cubicBezTo>
                      <a:pt x="411" y="160"/>
                      <a:pt x="365" y="115"/>
                      <a:pt x="342" y="92"/>
                    </a:cubicBezTo>
                    <a:cubicBezTo>
                      <a:pt x="297" y="69"/>
                      <a:pt x="274" y="46"/>
                      <a:pt x="251" y="23"/>
                    </a:cubicBezTo>
                    <a:cubicBezTo>
                      <a:pt x="206" y="0"/>
                      <a:pt x="183" y="0"/>
                      <a:pt x="1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8058;p34">
                <a:extLst>
                  <a:ext uri="{FF2B5EF4-FFF2-40B4-BE49-F238E27FC236}">
                    <a16:creationId xmlns:a16="http://schemas.microsoft.com/office/drawing/2014/main" id="{004DE54C-9B1C-E1B5-759C-D7EA5A46F28E}"/>
                  </a:ext>
                </a:extLst>
              </p:cNvPr>
              <p:cNvSpPr/>
              <p:nvPr/>
            </p:nvSpPr>
            <p:spPr>
              <a:xfrm>
                <a:off x="731672" y="1127955"/>
                <a:ext cx="348327" cy="783791"/>
              </a:xfrm>
              <a:custGeom>
                <a:avLst/>
                <a:gdLst/>
                <a:ahLst/>
                <a:cxnLst/>
                <a:rect l="l" t="t" r="r" b="b"/>
                <a:pathLst>
                  <a:path w="6300" h="14176" extrusionOk="0">
                    <a:moveTo>
                      <a:pt x="137" y="1"/>
                    </a:moveTo>
                    <a:cubicBezTo>
                      <a:pt x="114" y="1"/>
                      <a:pt x="91" y="1"/>
                      <a:pt x="91" y="24"/>
                    </a:cubicBezTo>
                    <a:cubicBezTo>
                      <a:pt x="46" y="24"/>
                      <a:pt x="23" y="69"/>
                      <a:pt x="23" y="92"/>
                    </a:cubicBezTo>
                    <a:cubicBezTo>
                      <a:pt x="0" y="138"/>
                      <a:pt x="0" y="161"/>
                      <a:pt x="23" y="206"/>
                    </a:cubicBezTo>
                    <a:cubicBezTo>
                      <a:pt x="205" y="617"/>
                      <a:pt x="388" y="1051"/>
                      <a:pt x="548" y="1484"/>
                    </a:cubicBezTo>
                    <a:cubicBezTo>
                      <a:pt x="662" y="1713"/>
                      <a:pt x="753" y="1964"/>
                      <a:pt x="867" y="2192"/>
                    </a:cubicBezTo>
                    <a:cubicBezTo>
                      <a:pt x="959" y="2420"/>
                      <a:pt x="1073" y="2671"/>
                      <a:pt x="1164" y="2900"/>
                    </a:cubicBezTo>
                    <a:cubicBezTo>
                      <a:pt x="1621" y="3927"/>
                      <a:pt x="2054" y="4954"/>
                      <a:pt x="2511" y="5981"/>
                    </a:cubicBezTo>
                    <a:cubicBezTo>
                      <a:pt x="3401" y="8058"/>
                      <a:pt x="4291" y="10112"/>
                      <a:pt x="5204" y="12167"/>
                    </a:cubicBezTo>
                    <a:cubicBezTo>
                      <a:pt x="5296" y="12395"/>
                      <a:pt x="5387" y="12623"/>
                      <a:pt x="5501" y="12829"/>
                    </a:cubicBezTo>
                    <a:cubicBezTo>
                      <a:pt x="5592" y="13034"/>
                      <a:pt x="5684" y="13262"/>
                      <a:pt x="5775" y="13468"/>
                    </a:cubicBezTo>
                    <a:cubicBezTo>
                      <a:pt x="5843" y="13628"/>
                      <a:pt x="5912" y="13787"/>
                      <a:pt x="6003" y="13970"/>
                    </a:cubicBezTo>
                    <a:cubicBezTo>
                      <a:pt x="6003" y="13993"/>
                      <a:pt x="6026" y="14038"/>
                      <a:pt x="6049" y="14061"/>
                    </a:cubicBezTo>
                    <a:cubicBezTo>
                      <a:pt x="6049" y="14084"/>
                      <a:pt x="6072" y="14107"/>
                      <a:pt x="6094" y="14130"/>
                    </a:cubicBezTo>
                    <a:cubicBezTo>
                      <a:pt x="6117" y="14164"/>
                      <a:pt x="6146" y="14175"/>
                      <a:pt x="6174" y="14175"/>
                    </a:cubicBezTo>
                    <a:cubicBezTo>
                      <a:pt x="6203" y="14175"/>
                      <a:pt x="6231" y="14164"/>
                      <a:pt x="6254" y="14152"/>
                    </a:cubicBezTo>
                    <a:cubicBezTo>
                      <a:pt x="6300" y="14107"/>
                      <a:pt x="6300" y="14061"/>
                      <a:pt x="6300" y="14016"/>
                    </a:cubicBezTo>
                    <a:cubicBezTo>
                      <a:pt x="6277" y="13993"/>
                      <a:pt x="6277" y="13970"/>
                      <a:pt x="6277" y="13970"/>
                    </a:cubicBezTo>
                    <a:lnTo>
                      <a:pt x="6277" y="13947"/>
                    </a:lnTo>
                    <a:cubicBezTo>
                      <a:pt x="6254" y="13947"/>
                      <a:pt x="6254" y="13947"/>
                      <a:pt x="6254" y="13924"/>
                    </a:cubicBezTo>
                    <a:cubicBezTo>
                      <a:pt x="6209" y="13764"/>
                      <a:pt x="6140" y="13605"/>
                      <a:pt x="6072" y="13445"/>
                    </a:cubicBezTo>
                    <a:cubicBezTo>
                      <a:pt x="5980" y="13217"/>
                      <a:pt x="5866" y="13011"/>
                      <a:pt x="5775" y="12783"/>
                    </a:cubicBezTo>
                    <a:cubicBezTo>
                      <a:pt x="5592" y="12304"/>
                      <a:pt x="5364" y="11824"/>
                      <a:pt x="5159" y="11345"/>
                    </a:cubicBezTo>
                    <a:cubicBezTo>
                      <a:pt x="4725" y="10318"/>
                      <a:pt x="4291" y="9314"/>
                      <a:pt x="3858" y="8286"/>
                    </a:cubicBezTo>
                    <a:cubicBezTo>
                      <a:pt x="2944" y="6232"/>
                      <a:pt x="2077" y="4155"/>
                      <a:pt x="1164" y="2101"/>
                    </a:cubicBezTo>
                    <a:cubicBezTo>
                      <a:pt x="1004" y="1758"/>
                      <a:pt x="867" y="1393"/>
                      <a:pt x="708" y="1028"/>
                    </a:cubicBezTo>
                    <a:cubicBezTo>
                      <a:pt x="548" y="708"/>
                      <a:pt x="411" y="389"/>
                      <a:pt x="274" y="69"/>
                    </a:cubicBezTo>
                    <a:cubicBezTo>
                      <a:pt x="251" y="24"/>
                      <a:pt x="205" y="1"/>
                      <a:pt x="13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8059;p34">
                <a:extLst>
                  <a:ext uri="{FF2B5EF4-FFF2-40B4-BE49-F238E27FC236}">
                    <a16:creationId xmlns:a16="http://schemas.microsoft.com/office/drawing/2014/main" id="{D0B4A182-B39D-F39A-293D-BF5802B2B964}"/>
                  </a:ext>
                </a:extLst>
              </p:cNvPr>
              <p:cNvSpPr/>
              <p:nvPr/>
            </p:nvSpPr>
            <p:spPr>
              <a:xfrm>
                <a:off x="740463" y="1090136"/>
                <a:ext cx="368563" cy="816578"/>
              </a:xfrm>
              <a:custGeom>
                <a:avLst/>
                <a:gdLst/>
                <a:ahLst/>
                <a:cxnLst/>
                <a:rect l="l" t="t" r="r" b="b"/>
                <a:pathLst>
                  <a:path w="6666" h="14769" extrusionOk="0">
                    <a:moveTo>
                      <a:pt x="571" y="0"/>
                    </a:moveTo>
                    <a:cubicBezTo>
                      <a:pt x="549" y="0"/>
                      <a:pt x="526" y="0"/>
                      <a:pt x="503" y="23"/>
                    </a:cubicBezTo>
                    <a:cubicBezTo>
                      <a:pt x="457" y="46"/>
                      <a:pt x="434" y="114"/>
                      <a:pt x="412" y="160"/>
                    </a:cubicBezTo>
                    <a:cubicBezTo>
                      <a:pt x="389" y="206"/>
                      <a:pt x="389" y="274"/>
                      <a:pt x="366" y="320"/>
                    </a:cubicBezTo>
                    <a:cubicBezTo>
                      <a:pt x="343" y="365"/>
                      <a:pt x="320" y="388"/>
                      <a:pt x="275" y="434"/>
                    </a:cubicBezTo>
                    <a:cubicBezTo>
                      <a:pt x="252" y="479"/>
                      <a:pt x="206" y="525"/>
                      <a:pt x="161" y="548"/>
                    </a:cubicBezTo>
                    <a:cubicBezTo>
                      <a:pt x="138" y="594"/>
                      <a:pt x="92" y="639"/>
                      <a:pt x="69" y="685"/>
                    </a:cubicBezTo>
                    <a:cubicBezTo>
                      <a:pt x="46" y="730"/>
                      <a:pt x="46" y="753"/>
                      <a:pt x="24" y="799"/>
                    </a:cubicBezTo>
                    <a:cubicBezTo>
                      <a:pt x="1" y="822"/>
                      <a:pt x="1" y="845"/>
                      <a:pt x="1" y="867"/>
                    </a:cubicBezTo>
                    <a:cubicBezTo>
                      <a:pt x="1" y="913"/>
                      <a:pt x="24" y="936"/>
                      <a:pt x="46" y="936"/>
                    </a:cubicBezTo>
                    <a:cubicBezTo>
                      <a:pt x="69" y="959"/>
                      <a:pt x="92" y="959"/>
                      <a:pt x="115" y="959"/>
                    </a:cubicBezTo>
                    <a:cubicBezTo>
                      <a:pt x="115" y="982"/>
                      <a:pt x="115" y="982"/>
                      <a:pt x="115" y="1004"/>
                    </a:cubicBezTo>
                    <a:cubicBezTo>
                      <a:pt x="115" y="1027"/>
                      <a:pt x="138" y="1073"/>
                      <a:pt x="138" y="1096"/>
                    </a:cubicBezTo>
                    <a:cubicBezTo>
                      <a:pt x="161" y="1210"/>
                      <a:pt x="183" y="1301"/>
                      <a:pt x="206" y="1415"/>
                    </a:cubicBezTo>
                    <a:cubicBezTo>
                      <a:pt x="252" y="1507"/>
                      <a:pt x="298" y="1621"/>
                      <a:pt x="320" y="1712"/>
                    </a:cubicBezTo>
                    <a:cubicBezTo>
                      <a:pt x="366" y="1803"/>
                      <a:pt x="412" y="1895"/>
                      <a:pt x="434" y="1963"/>
                    </a:cubicBezTo>
                    <a:cubicBezTo>
                      <a:pt x="457" y="2009"/>
                      <a:pt x="480" y="2032"/>
                      <a:pt x="503" y="2077"/>
                    </a:cubicBezTo>
                    <a:cubicBezTo>
                      <a:pt x="503" y="2100"/>
                      <a:pt x="526" y="2123"/>
                      <a:pt x="526" y="2146"/>
                    </a:cubicBezTo>
                    <a:cubicBezTo>
                      <a:pt x="549" y="2168"/>
                      <a:pt x="549" y="2191"/>
                      <a:pt x="571" y="2191"/>
                    </a:cubicBezTo>
                    <a:cubicBezTo>
                      <a:pt x="594" y="2237"/>
                      <a:pt x="617" y="2237"/>
                      <a:pt x="663" y="2237"/>
                    </a:cubicBezTo>
                    <a:cubicBezTo>
                      <a:pt x="686" y="2260"/>
                      <a:pt x="686" y="2260"/>
                      <a:pt x="708" y="2260"/>
                    </a:cubicBezTo>
                    <a:cubicBezTo>
                      <a:pt x="686" y="2283"/>
                      <a:pt x="686" y="2328"/>
                      <a:pt x="686" y="2374"/>
                    </a:cubicBezTo>
                    <a:cubicBezTo>
                      <a:pt x="708" y="2442"/>
                      <a:pt x="731" y="2511"/>
                      <a:pt x="754" y="2579"/>
                    </a:cubicBezTo>
                    <a:cubicBezTo>
                      <a:pt x="777" y="2648"/>
                      <a:pt x="800" y="2716"/>
                      <a:pt x="845" y="2785"/>
                    </a:cubicBezTo>
                    <a:cubicBezTo>
                      <a:pt x="868" y="2830"/>
                      <a:pt x="891" y="2899"/>
                      <a:pt x="914" y="2945"/>
                    </a:cubicBezTo>
                    <a:cubicBezTo>
                      <a:pt x="937" y="3036"/>
                      <a:pt x="982" y="3127"/>
                      <a:pt x="1028" y="3218"/>
                    </a:cubicBezTo>
                    <a:cubicBezTo>
                      <a:pt x="1119" y="3447"/>
                      <a:pt x="1211" y="3652"/>
                      <a:pt x="1302" y="3880"/>
                    </a:cubicBezTo>
                    <a:cubicBezTo>
                      <a:pt x="1462" y="4268"/>
                      <a:pt x="1644" y="4634"/>
                      <a:pt x="1827" y="5022"/>
                    </a:cubicBezTo>
                    <a:cubicBezTo>
                      <a:pt x="1895" y="5181"/>
                      <a:pt x="1964" y="5364"/>
                      <a:pt x="2055" y="5524"/>
                    </a:cubicBezTo>
                    <a:cubicBezTo>
                      <a:pt x="2055" y="5524"/>
                      <a:pt x="2055" y="5524"/>
                      <a:pt x="2078" y="5547"/>
                    </a:cubicBezTo>
                    <a:cubicBezTo>
                      <a:pt x="2124" y="5706"/>
                      <a:pt x="2192" y="5866"/>
                      <a:pt x="2261" y="6026"/>
                    </a:cubicBezTo>
                    <a:cubicBezTo>
                      <a:pt x="2306" y="6140"/>
                      <a:pt x="2352" y="6231"/>
                      <a:pt x="2397" y="6345"/>
                    </a:cubicBezTo>
                    <a:cubicBezTo>
                      <a:pt x="2420" y="6391"/>
                      <a:pt x="2443" y="6437"/>
                      <a:pt x="2443" y="6482"/>
                    </a:cubicBezTo>
                    <a:cubicBezTo>
                      <a:pt x="2466" y="6528"/>
                      <a:pt x="2489" y="6551"/>
                      <a:pt x="2489" y="6574"/>
                    </a:cubicBezTo>
                    <a:cubicBezTo>
                      <a:pt x="2489" y="6597"/>
                      <a:pt x="2512" y="6597"/>
                      <a:pt x="2512" y="6619"/>
                    </a:cubicBezTo>
                    <a:cubicBezTo>
                      <a:pt x="2512" y="6642"/>
                      <a:pt x="2534" y="6665"/>
                      <a:pt x="2557" y="6711"/>
                    </a:cubicBezTo>
                    <a:cubicBezTo>
                      <a:pt x="2580" y="6734"/>
                      <a:pt x="2603" y="6734"/>
                      <a:pt x="2649" y="6756"/>
                    </a:cubicBezTo>
                    <a:cubicBezTo>
                      <a:pt x="2671" y="6848"/>
                      <a:pt x="2717" y="6939"/>
                      <a:pt x="2763" y="7053"/>
                    </a:cubicBezTo>
                    <a:cubicBezTo>
                      <a:pt x="2831" y="7236"/>
                      <a:pt x="2900" y="7418"/>
                      <a:pt x="2991" y="7601"/>
                    </a:cubicBezTo>
                    <a:cubicBezTo>
                      <a:pt x="3151" y="8012"/>
                      <a:pt x="3333" y="8423"/>
                      <a:pt x="3516" y="8833"/>
                    </a:cubicBezTo>
                    <a:cubicBezTo>
                      <a:pt x="3653" y="9176"/>
                      <a:pt x="3835" y="9541"/>
                      <a:pt x="3995" y="9883"/>
                    </a:cubicBezTo>
                    <a:cubicBezTo>
                      <a:pt x="4018" y="10020"/>
                      <a:pt x="4064" y="10134"/>
                      <a:pt x="4109" y="10271"/>
                    </a:cubicBezTo>
                    <a:cubicBezTo>
                      <a:pt x="4132" y="10363"/>
                      <a:pt x="4178" y="10477"/>
                      <a:pt x="4223" y="10568"/>
                    </a:cubicBezTo>
                    <a:cubicBezTo>
                      <a:pt x="4292" y="10751"/>
                      <a:pt x="4383" y="10956"/>
                      <a:pt x="4452" y="11139"/>
                    </a:cubicBezTo>
                    <a:cubicBezTo>
                      <a:pt x="4612" y="11527"/>
                      <a:pt x="4794" y="11938"/>
                      <a:pt x="4954" y="12326"/>
                    </a:cubicBezTo>
                    <a:cubicBezTo>
                      <a:pt x="5022" y="12508"/>
                      <a:pt x="5091" y="12668"/>
                      <a:pt x="5182" y="12851"/>
                    </a:cubicBezTo>
                    <a:cubicBezTo>
                      <a:pt x="5205" y="12919"/>
                      <a:pt x="5251" y="13010"/>
                      <a:pt x="5296" y="13079"/>
                    </a:cubicBezTo>
                    <a:cubicBezTo>
                      <a:pt x="5319" y="13170"/>
                      <a:pt x="5365" y="13262"/>
                      <a:pt x="5433" y="13330"/>
                    </a:cubicBezTo>
                    <a:cubicBezTo>
                      <a:pt x="5433" y="13353"/>
                      <a:pt x="5433" y="13399"/>
                      <a:pt x="5433" y="13421"/>
                    </a:cubicBezTo>
                    <a:cubicBezTo>
                      <a:pt x="5433" y="13467"/>
                      <a:pt x="5456" y="13535"/>
                      <a:pt x="5479" y="13604"/>
                    </a:cubicBezTo>
                    <a:cubicBezTo>
                      <a:pt x="5502" y="13672"/>
                      <a:pt x="5525" y="13741"/>
                      <a:pt x="5547" y="13809"/>
                    </a:cubicBezTo>
                    <a:cubicBezTo>
                      <a:pt x="5593" y="13901"/>
                      <a:pt x="5639" y="13992"/>
                      <a:pt x="5684" y="14083"/>
                    </a:cubicBezTo>
                    <a:cubicBezTo>
                      <a:pt x="5730" y="14175"/>
                      <a:pt x="5753" y="14243"/>
                      <a:pt x="5798" y="14312"/>
                    </a:cubicBezTo>
                    <a:cubicBezTo>
                      <a:pt x="5798" y="14334"/>
                      <a:pt x="5821" y="14357"/>
                      <a:pt x="5821" y="14380"/>
                    </a:cubicBezTo>
                    <a:cubicBezTo>
                      <a:pt x="5844" y="14426"/>
                      <a:pt x="5867" y="14494"/>
                      <a:pt x="5890" y="14540"/>
                    </a:cubicBezTo>
                    <a:cubicBezTo>
                      <a:pt x="5935" y="14585"/>
                      <a:pt x="5958" y="14654"/>
                      <a:pt x="6004" y="14700"/>
                    </a:cubicBezTo>
                    <a:cubicBezTo>
                      <a:pt x="6050" y="14722"/>
                      <a:pt x="6072" y="14745"/>
                      <a:pt x="6118" y="14768"/>
                    </a:cubicBezTo>
                    <a:lnTo>
                      <a:pt x="6255" y="14768"/>
                    </a:lnTo>
                    <a:cubicBezTo>
                      <a:pt x="6278" y="14745"/>
                      <a:pt x="6301" y="14745"/>
                      <a:pt x="6301" y="14745"/>
                    </a:cubicBezTo>
                    <a:cubicBezTo>
                      <a:pt x="6323" y="14745"/>
                      <a:pt x="6346" y="14722"/>
                      <a:pt x="6346" y="14722"/>
                    </a:cubicBezTo>
                    <a:lnTo>
                      <a:pt x="6415" y="14722"/>
                    </a:lnTo>
                    <a:cubicBezTo>
                      <a:pt x="6438" y="14722"/>
                      <a:pt x="6483" y="14722"/>
                      <a:pt x="6506" y="14700"/>
                    </a:cubicBezTo>
                    <a:cubicBezTo>
                      <a:pt x="6529" y="14700"/>
                      <a:pt x="6575" y="14654"/>
                      <a:pt x="6597" y="14631"/>
                    </a:cubicBezTo>
                    <a:cubicBezTo>
                      <a:pt x="6597" y="14608"/>
                      <a:pt x="6620" y="14585"/>
                      <a:pt x="6620" y="14563"/>
                    </a:cubicBezTo>
                    <a:cubicBezTo>
                      <a:pt x="6643" y="14517"/>
                      <a:pt x="6643" y="14471"/>
                      <a:pt x="6643" y="14448"/>
                    </a:cubicBezTo>
                    <a:cubicBezTo>
                      <a:pt x="6643" y="14426"/>
                      <a:pt x="6643" y="14403"/>
                      <a:pt x="6643" y="14380"/>
                    </a:cubicBezTo>
                    <a:cubicBezTo>
                      <a:pt x="6666" y="14357"/>
                      <a:pt x="6666" y="14334"/>
                      <a:pt x="6666" y="14312"/>
                    </a:cubicBezTo>
                    <a:cubicBezTo>
                      <a:pt x="6666" y="14289"/>
                      <a:pt x="6666" y="14266"/>
                      <a:pt x="6643" y="14220"/>
                    </a:cubicBezTo>
                    <a:cubicBezTo>
                      <a:pt x="6643" y="14197"/>
                      <a:pt x="6643" y="14197"/>
                      <a:pt x="6620" y="14175"/>
                    </a:cubicBezTo>
                    <a:cubicBezTo>
                      <a:pt x="6620" y="14152"/>
                      <a:pt x="6620" y="14129"/>
                      <a:pt x="6597" y="14106"/>
                    </a:cubicBezTo>
                    <a:cubicBezTo>
                      <a:pt x="6575" y="14015"/>
                      <a:pt x="6552" y="13946"/>
                      <a:pt x="6529" y="13878"/>
                    </a:cubicBezTo>
                    <a:cubicBezTo>
                      <a:pt x="6506" y="13832"/>
                      <a:pt x="6460" y="13764"/>
                      <a:pt x="6415" y="13718"/>
                    </a:cubicBezTo>
                    <a:cubicBezTo>
                      <a:pt x="6415" y="13695"/>
                      <a:pt x="6392" y="13695"/>
                      <a:pt x="6392" y="13672"/>
                    </a:cubicBezTo>
                    <a:cubicBezTo>
                      <a:pt x="6369" y="13650"/>
                      <a:pt x="6369" y="13604"/>
                      <a:pt x="6346" y="13558"/>
                    </a:cubicBezTo>
                    <a:cubicBezTo>
                      <a:pt x="6301" y="13467"/>
                      <a:pt x="6255" y="13376"/>
                      <a:pt x="6209" y="13262"/>
                    </a:cubicBezTo>
                    <a:cubicBezTo>
                      <a:pt x="6141" y="13079"/>
                      <a:pt x="6072" y="12896"/>
                      <a:pt x="6004" y="12714"/>
                    </a:cubicBezTo>
                    <a:cubicBezTo>
                      <a:pt x="5981" y="12668"/>
                      <a:pt x="5958" y="12600"/>
                      <a:pt x="5913" y="12554"/>
                    </a:cubicBezTo>
                    <a:cubicBezTo>
                      <a:pt x="5913" y="12508"/>
                      <a:pt x="5890" y="12463"/>
                      <a:pt x="5867" y="12417"/>
                    </a:cubicBezTo>
                    <a:cubicBezTo>
                      <a:pt x="5844" y="12371"/>
                      <a:pt x="5821" y="12326"/>
                      <a:pt x="5821" y="12280"/>
                    </a:cubicBezTo>
                    <a:cubicBezTo>
                      <a:pt x="5776" y="12212"/>
                      <a:pt x="5753" y="12143"/>
                      <a:pt x="5730" y="12075"/>
                    </a:cubicBezTo>
                    <a:cubicBezTo>
                      <a:pt x="5684" y="11938"/>
                      <a:pt x="5616" y="11801"/>
                      <a:pt x="5570" y="11664"/>
                    </a:cubicBezTo>
                    <a:cubicBezTo>
                      <a:pt x="5456" y="11367"/>
                      <a:pt x="5342" y="11093"/>
                      <a:pt x="5228" y="10796"/>
                    </a:cubicBezTo>
                    <a:cubicBezTo>
                      <a:pt x="5205" y="10728"/>
                      <a:pt x="5182" y="10682"/>
                      <a:pt x="5159" y="10614"/>
                    </a:cubicBezTo>
                    <a:cubicBezTo>
                      <a:pt x="5159" y="10637"/>
                      <a:pt x="5159" y="10659"/>
                      <a:pt x="5159" y="10659"/>
                    </a:cubicBezTo>
                    <a:cubicBezTo>
                      <a:pt x="5137" y="10614"/>
                      <a:pt x="5114" y="10545"/>
                      <a:pt x="5091" y="10477"/>
                    </a:cubicBezTo>
                    <a:cubicBezTo>
                      <a:pt x="5068" y="10408"/>
                      <a:pt x="5045" y="10340"/>
                      <a:pt x="5022" y="10271"/>
                    </a:cubicBezTo>
                    <a:cubicBezTo>
                      <a:pt x="5000" y="10249"/>
                      <a:pt x="4977" y="10226"/>
                      <a:pt x="4954" y="10203"/>
                    </a:cubicBezTo>
                    <a:cubicBezTo>
                      <a:pt x="4954" y="10180"/>
                      <a:pt x="4954" y="10180"/>
                      <a:pt x="4954" y="10157"/>
                    </a:cubicBezTo>
                    <a:cubicBezTo>
                      <a:pt x="4931" y="10089"/>
                      <a:pt x="4908" y="10020"/>
                      <a:pt x="4885" y="9975"/>
                    </a:cubicBezTo>
                    <a:cubicBezTo>
                      <a:pt x="4863" y="9929"/>
                      <a:pt x="4840" y="9861"/>
                      <a:pt x="4817" y="9815"/>
                    </a:cubicBezTo>
                    <a:cubicBezTo>
                      <a:pt x="4794" y="9724"/>
                      <a:pt x="4748" y="9632"/>
                      <a:pt x="4703" y="9541"/>
                    </a:cubicBezTo>
                    <a:cubicBezTo>
                      <a:pt x="4634" y="9358"/>
                      <a:pt x="4543" y="9153"/>
                      <a:pt x="4452" y="8970"/>
                    </a:cubicBezTo>
                    <a:cubicBezTo>
                      <a:pt x="4269" y="8560"/>
                      <a:pt x="4087" y="8149"/>
                      <a:pt x="3904" y="7738"/>
                    </a:cubicBezTo>
                    <a:cubicBezTo>
                      <a:pt x="3813" y="7532"/>
                      <a:pt x="3721" y="7327"/>
                      <a:pt x="3630" y="7099"/>
                    </a:cubicBezTo>
                    <a:cubicBezTo>
                      <a:pt x="3630" y="7053"/>
                      <a:pt x="3607" y="7007"/>
                      <a:pt x="3584" y="6985"/>
                    </a:cubicBezTo>
                    <a:cubicBezTo>
                      <a:pt x="3562" y="6962"/>
                      <a:pt x="3562" y="6939"/>
                      <a:pt x="3539" y="6916"/>
                    </a:cubicBezTo>
                    <a:lnTo>
                      <a:pt x="3516" y="6916"/>
                    </a:lnTo>
                    <a:cubicBezTo>
                      <a:pt x="3493" y="6848"/>
                      <a:pt x="3470" y="6802"/>
                      <a:pt x="3447" y="6756"/>
                    </a:cubicBezTo>
                    <a:cubicBezTo>
                      <a:pt x="3470" y="6711"/>
                      <a:pt x="3470" y="6688"/>
                      <a:pt x="3470" y="6642"/>
                    </a:cubicBezTo>
                    <a:cubicBezTo>
                      <a:pt x="3425" y="6551"/>
                      <a:pt x="3402" y="6460"/>
                      <a:pt x="3356" y="6368"/>
                    </a:cubicBezTo>
                    <a:lnTo>
                      <a:pt x="3265" y="6186"/>
                    </a:lnTo>
                    <a:cubicBezTo>
                      <a:pt x="3219" y="6094"/>
                      <a:pt x="3174" y="6003"/>
                      <a:pt x="3128" y="5889"/>
                    </a:cubicBezTo>
                    <a:cubicBezTo>
                      <a:pt x="3082" y="5798"/>
                      <a:pt x="3037" y="5706"/>
                      <a:pt x="2968" y="5615"/>
                    </a:cubicBezTo>
                    <a:cubicBezTo>
                      <a:pt x="2968" y="5569"/>
                      <a:pt x="2945" y="5547"/>
                      <a:pt x="2922" y="5501"/>
                    </a:cubicBezTo>
                    <a:cubicBezTo>
                      <a:pt x="2808" y="5227"/>
                      <a:pt x="2694" y="4953"/>
                      <a:pt x="2580" y="4679"/>
                    </a:cubicBezTo>
                    <a:cubicBezTo>
                      <a:pt x="2443" y="4383"/>
                      <a:pt x="2306" y="4063"/>
                      <a:pt x="2192" y="3743"/>
                    </a:cubicBezTo>
                    <a:cubicBezTo>
                      <a:pt x="2169" y="3721"/>
                      <a:pt x="2169" y="3675"/>
                      <a:pt x="2146" y="3652"/>
                    </a:cubicBezTo>
                    <a:cubicBezTo>
                      <a:pt x="2146" y="3629"/>
                      <a:pt x="2124" y="3606"/>
                      <a:pt x="2124" y="3606"/>
                    </a:cubicBezTo>
                    <a:cubicBezTo>
                      <a:pt x="2101" y="3561"/>
                      <a:pt x="2101" y="3561"/>
                      <a:pt x="2055" y="3538"/>
                    </a:cubicBezTo>
                    <a:lnTo>
                      <a:pt x="2032" y="3538"/>
                    </a:lnTo>
                    <a:cubicBezTo>
                      <a:pt x="2009" y="3447"/>
                      <a:pt x="1964" y="3378"/>
                      <a:pt x="1941" y="3287"/>
                    </a:cubicBezTo>
                    <a:cubicBezTo>
                      <a:pt x="1895" y="3196"/>
                      <a:pt x="1850" y="3104"/>
                      <a:pt x="1827" y="2990"/>
                    </a:cubicBezTo>
                    <a:cubicBezTo>
                      <a:pt x="1781" y="2899"/>
                      <a:pt x="1758" y="2808"/>
                      <a:pt x="1713" y="2716"/>
                    </a:cubicBezTo>
                    <a:cubicBezTo>
                      <a:pt x="1621" y="2534"/>
                      <a:pt x="1553" y="2328"/>
                      <a:pt x="1462" y="2123"/>
                    </a:cubicBezTo>
                    <a:cubicBezTo>
                      <a:pt x="1393" y="1940"/>
                      <a:pt x="1348" y="1780"/>
                      <a:pt x="1279" y="1598"/>
                    </a:cubicBezTo>
                    <a:cubicBezTo>
                      <a:pt x="1188" y="1438"/>
                      <a:pt x="1119" y="1255"/>
                      <a:pt x="1051" y="1096"/>
                    </a:cubicBezTo>
                    <a:cubicBezTo>
                      <a:pt x="1028" y="1050"/>
                      <a:pt x="1005" y="1004"/>
                      <a:pt x="982" y="959"/>
                    </a:cubicBezTo>
                    <a:cubicBezTo>
                      <a:pt x="937" y="867"/>
                      <a:pt x="914" y="776"/>
                      <a:pt x="868" y="685"/>
                    </a:cubicBezTo>
                    <a:cubicBezTo>
                      <a:pt x="868" y="639"/>
                      <a:pt x="845" y="616"/>
                      <a:pt x="823" y="571"/>
                    </a:cubicBezTo>
                    <a:cubicBezTo>
                      <a:pt x="800" y="571"/>
                      <a:pt x="800" y="548"/>
                      <a:pt x="777" y="548"/>
                    </a:cubicBezTo>
                    <a:cubicBezTo>
                      <a:pt x="777" y="525"/>
                      <a:pt x="754" y="525"/>
                      <a:pt x="754" y="525"/>
                    </a:cubicBezTo>
                    <a:lnTo>
                      <a:pt x="731" y="525"/>
                    </a:lnTo>
                    <a:cubicBezTo>
                      <a:pt x="731" y="457"/>
                      <a:pt x="731" y="388"/>
                      <a:pt x="708" y="342"/>
                    </a:cubicBezTo>
                    <a:lnTo>
                      <a:pt x="708" y="183"/>
                    </a:lnTo>
                    <a:cubicBezTo>
                      <a:pt x="708" y="160"/>
                      <a:pt x="686" y="137"/>
                      <a:pt x="686" y="91"/>
                    </a:cubicBezTo>
                    <a:cubicBezTo>
                      <a:pt x="686" y="69"/>
                      <a:pt x="663" y="46"/>
                      <a:pt x="640" y="23"/>
                    </a:cubicBezTo>
                    <a:cubicBezTo>
                      <a:pt x="617" y="0"/>
                      <a:pt x="594" y="0"/>
                      <a:pt x="57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8060;p34">
                <a:extLst>
                  <a:ext uri="{FF2B5EF4-FFF2-40B4-BE49-F238E27FC236}">
                    <a16:creationId xmlns:a16="http://schemas.microsoft.com/office/drawing/2014/main" id="{BD136083-739F-470F-952F-A7BB94B21B74}"/>
                  </a:ext>
                </a:extLst>
              </p:cNvPr>
              <p:cNvSpPr/>
              <p:nvPr/>
            </p:nvSpPr>
            <p:spPr>
              <a:xfrm>
                <a:off x="768219" y="1308424"/>
                <a:ext cx="208333" cy="463551"/>
              </a:xfrm>
              <a:custGeom>
                <a:avLst/>
                <a:gdLst/>
                <a:ahLst/>
                <a:cxnLst/>
                <a:rect l="l" t="t" r="r" b="b"/>
                <a:pathLst>
                  <a:path w="3768" h="8384" extrusionOk="0">
                    <a:moveTo>
                      <a:pt x="47" y="1"/>
                    </a:moveTo>
                    <a:cubicBezTo>
                      <a:pt x="24" y="24"/>
                      <a:pt x="1" y="46"/>
                      <a:pt x="24" y="69"/>
                    </a:cubicBezTo>
                    <a:cubicBezTo>
                      <a:pt x="69" y="206"/>
                      <a:pt x="115" y="320"/>
                      <a:pt x="184" y="435"/>
                    </a:cubicBezTo>
                    <a:cubicBezTo>
                      <a:pt x="229" y="571"/>
                      <a:pt x="275" y="686"/>
                      <a:pt x="321" y="800"/>
                    </a:cubicBezTo>
                    <a:cubicBezTo>
                      <a:pt x="435" y="1074"/>
                      <a:pt x="549" y="1325"/>
                      <a:pt x="640" y="1599"/>
                    </a:cubicBezTo>
                    <a:cubicBezTo>
                      <a:pt x="846" y="2101"/>
                      <a:pt x="1051" y="2603"/>
                      <a:pt x="1256" y="3105"/>
                    </a:cubicBezTo>
                    <a:cubicBezTo>
                      <a:pt x="1667" y="4087"/>
                      <a:pt x="2078" y="5068"/>
                      <a:pt x="2512" y="6050"/>
                    </a:cubicBezTo>
                    <a:cubicBezTo>
                      <a:pt x="2649" y="6392"/>
                      <a:pt x="2808" y="6757"/>
                      <a:pt x="2968" y="7122"/>
                    </a:cubicBezTo>
                    <a:cubicBezTo>
                      <a:pt x="3037" y="7328"/>
                      <a:pt x="3128" y="7533"/>
                      <a:pt x="3219" y="7739"/>
                    </a:cubicBezTo>
                    <a:cubicBezTo>
                      <a:pt x="3288" y="7921"/>
                      <a:pt x="3379" y="8127"/>
                      <a:pt x="3470" y="8309"/>
                    </a:cubicBezTo>
                    <a:cubicBezTo>
                      <a:pt x="3508" y="8347"/>
                      <a:pt x="3560" y="8384"/>
                      <a:pt x="3603" y="8384"/>
                    </a:cubicBezTo>
                    <a:cubicBezTo>
                      <a:pt x="3613" y="8384"/>
                      <a:pt x="3622" y="8382"/>
                      <a:pt x="3630" y="8378"/>
                    </a:cubicBezTo>
                    <a:cubicBezTo>
                      <a:pt x="3676" y="8378"/>
                      <a:pt x="3721" y="8332"/>
                      <a:pt x="3744" y="8309"/>
                    </a:cubicBezTo>
                    <a:cubicBezTo>
                      <a:pt x="3744" y="8286"/>
                      <a:pt x="3767" y="8241"/>
                      <a:pt x="3744" y="8195"/>
                    </a:cubicBezTo>
                    <a:cubicBezTo>
                      <a:pt x="3676" y="7944"/>
                      <a:pt x="3562" y="7716"/>
                      <a:pt x="3470" y="7488"/>
                    </a:cubicBezTo>
                    <a:cubicBezTo>
                      <a:pt x="3356" y="7236"/>
                      <a:pt x="3242" y="6985"/>
                      <a:pt x="3128" y="6734"/>
                    </a:cubicBezTo>
                    <a:cubicBezTo>
                      <a:pt x="2923" y="6301"/>
                      <a:pt x="2740" y="5867"/>
                      <a:pt x="2535" y="5433"/>
                    </a:cubicBezTo>
                    <a:cubicBezTo>
                      <a:pt x="2329" y="4931"/>
                      <a:pt x="2101" y="4406"/>
                      <a:pt x="1873" y="3904"/>
                    </a:cubicBezTo>
                    <a:cubicBezTo>
                      <a:pt x="1644" y="3425"/>
                      <a:pt x="1439" y="2945"/>
                      <a:pt x="1211" y="2466"/>
                    </a:cubicBezTo>
                    <a:cubicBezTo>
                      <a:pt x="1119" y="2261"/>
                      <a:pt x="1028" y="2078"/>
                      <a:pt x="937" y="1873"/>
                    </a:cubicBezTo>
                    <a:cubicBezTo>
                      <a:pt x="846" y="1667"/>
                      <a:pt x="754" y="1462"/>
                      <a:pt x="663" y="1256"/>
                    </a:cubicBezTo>
                    <a:cubicBezTo>
                      <a:pt x="572" y="1051"/>
                      <a:pt x="480" y="845"/>
                      <a:pt x="366" y="640"/>
                    </a:cubicBezTo>
                    <a:cubicBezTo>
                      <a:pt x="275" y="435"/>
                      <a:pt x="184" y="229"/>
                      <a:pt x="115" y="24"/>
                    </a:cubicBezTo>
                    <a:cubicBezTo>
                      <a:pt x="92" y="1"/>
                      <a:pt x="69"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8061;p34">
                <a:extLst>
                  <a:ext uri="{FF2B5EF4-FFF2-40B4-BE49-F238E27FC236}">
                    <a16:creationId xmlns:a16="http://schemas.microsoft.com/office/drawing/2014/main" id="{A5C77F85-4EFC-E26D-A915-D484B15F9F2B}"/>
                  </a:ext>
                </a:extLst>
              </p:cNvPr>
              <p:cNvSpPr/>
              <p:nvPr/>
            </p:nvSpPr>
            <p:spPr>
              <a:xfrm>
                <a:off x="977716" y="1798133"/>
                <a:ext cx="37929" cy="66901"/>
              </a:xfrm>
              <a:custGeom>
                <a:avLst/>
                <a:gdLst/>
                <a:ahLst/>
                <a:cxnLst/>
                <a:rect l="l" t="t" r="r" b="b"/>
                <a:pathLst>
                  <a:path w="686" h="1210" extrusionOk="0">
                    <a:moveTo>
                      <a:pt x="92" y="0"/>
                    </a:moveTo>
                    <a:cubicBezTo>
                      <a:pt x="47" y="23"/>
                      <a:pt x="24" y="46"/>
                      <a:pt x="24" y="91"/>
                    </a:cubicBezTo>
                    <a:cubicBezTo>
                      <a:pt x="1" y="114"/>
                      <a:pt x="24" y="160"/>
                      <a:pt x="24" y="183"/>
                    </a:cubicBezTo>
                    <a:cubicBezTo>
                      <a:pt x="115" y="342"/>
                      <a:pt x="184" y="525"/>
                      <a:pt x="252" y="685"/>
                    </a:cubicBezTo>
                    <a:cubicBezTo>
                      <a:pt x="275" y="776"/>
                      <a:pt x="321" y="845"/>
                      <a:pt x="343" y="936"/>
                    </a:cubicBezTo>
                    <a:cubicBezTo>
                      <a:pt x="366" y="982"/>
                      <a:pt x="366" y="1004"/>
                      <a:pt x="389" y="1050"/>
                    </a:cubicBezTo>
                    <a:cubicBezTo>
                      <a:pt x="412" y="1096"/>
                      <a:pt x="435" y="1141"/>
                      <a:pt x="457" y="1164"/>
                    </a:cubicBezTo>
                    <a:cubicBezTo>
                      <a:pt x="503" y="1210"/>
                      <a:pt x="549" y="1210"/>
                      <a:pt x="594" y="1210"/>
                    </a:cubicBezTo>
                    <a:cubicBezTo>
                      <a:pt x="640" y="1187"/>
                      <a:pt x="686" y="1141"/>
                      <a:pt x="686" y="1096"/>
                    </a:cubicBezTo>
                    <a:cubicBezTo>
                      <a:pt x="686" y="1050"/>
                      <a:pt x="686" y="1004"/>
                      <a:pt x="663" y="982"/>
                    </a:cubicBezTo>
                    <a:cubicBezTo>
                      <a:pt x="640" y="936"/>
                      <a:pt x="640" y="890"/>
                      <a:pt x="617" y="867"/>
                    </a:cubicBezTo>
                    <a:cubicBezTo>
                      <a:pt x="572" y="776"/>
                      <a:pt x="526" y="685"/>
                      <a:pt x="480" y="594"/>
                    </a:cubicBezTo>
                    <a:cubicBezTo>
                      <a:pt x="412" y="411"/>
                      <a:pt x="343" y="251"/>
                      <a:pt x="252" y="69"/>
                    </a:cubicBezTo>
                    <a:cubicBezTo>
                      <a:pt x="229" y="23"/>
                      <a:pt x="184"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8062;p34">
                <a:extLst>
                  <a:ext uri="{FF2B5EF4-FFF2-40B4-BE49-F238E27FC236}">
                    <a16:creationId xmlns:a16="http://schemas.microsoft.com/office/drawing/2014/main" id="{FC0AADBF-44A9-B257-A6C7-294251E5D6B0}"/>
                  </a:ext>
                </a:extLst>
              </p:cNvPr>
              <p:cNvSpPr/>
              <p:nvPr/>
            </p:nvSpPr>
            <p:spPr>
              <a:xfrm>
                <a:off x="1073645" y="1877641"/>
                <a:ext cx="95983" cy="119924"/>
              </a:xfrm>
              <a:custGeom>
                <a:avLst/>
                <a:gdLst/>
                <a:ahLst/>
                <a:cxnLst/>
                <a:rect l="l" t="t" r="r" b="b"/>
                <a:pathLst>
                  <a:path w="1736" h="2169" extrusionOk="0">
                    <a:moveTo>
                      <a:pt x="1028" y="0"/>
                    </a:moveTo>
                    <a:cubicBezTo>
                      <a:pt x="959" y="0"/>
                      <a:pt x="891" y="23"/>
                      <a:pt x="868" y="69"/>
                    </a:cubicBezTo>
                    <a:cubicBezTo>
                      <a:pt x="845" y="91"/>
                      <a:pt x="822" y="114"/>
                      <a:pt x="800" y="137"/>
                    </a:cubicBezTo>
                    <a:cubicBezTo>
                      <a:pt x="800" y="160"/>
                      <a:pt x="800" y="160"/>
                      <a:pt x="800" y="160"/>
                    </a:cubicBezTo>
                    <a:cubicBezTo>
                      <a:pt x="777" y="183"/>
                      <a:pt x="754" y="205"/>
                      <a:pt x="731" y="228"/>
                    </a:cubicBezTo>
                    <a:cubicBezTo>
                      <a:pt x="685" y="251"/>
                      <a:pt x="640" y="297"/>
                      <a:pt x="594" y="320"/>
                    </a:cubicBezTo>
                    <a:cubicBezTo>
                      <a:pt x="526" y="342"/>
                      <a:pt x="457" y="411"/>
                      <a:pt x="412" y="457"/>
                    </a:cubicBezTo>
                    <a:cubicBezTo>
                      <a:pt x="366" y="479"/>
                      <a:pt x="343" y="525"/>
                      <a:pt x="320" y="548"/>
                    </a:cubicBezTo>
                    <a:cubicBezTo>
                      <a:pt x="297" y="571"/>
                      <a:pt x="297" y="593"/>
                      <a:pt x="275" y="616"/>
                    </a:cubicBezTo>
                    <a:cubicBezTo>
                      <a:pt x="229" y="616"/>
                      <a:pt x="183" y="593"/>
                      <a:pt x="138" y="593"/>
                    </a:cubicBezTo>
                    <a:cubicBezTo>
                      <a:pt x="126" y="588"/>
                      <a:pt x="113" y="585"/>
                      <a:pt x="101" y="585"/>
                    </a:cubicBezTo>
                    <a:cubicBezTo>
                      <a:pt x="62" y="585"/>
                      <a:pt x="24" y="611"/>
                      <a:pt x="24" y="662"/>
                    </a:cubicBezTo>
                    <a:cubicBezTo>
                      <a:pt x="1" y="708"/>
                      <a:pt x="24" y="776"/>
                      <a:pt x="92" y="776"/>
                    </a:cubicBezTo>
                    <a:cubicBezTo>
                      <a:pt x="115" y="799"/>
                      <a:pt x="138" y="799"/>
                      <a:pt x="183" y="822"/>
                    </a:cubicBezTo>
                    <a:cubicBezTo>
                      <a:pt x="229" y="845"/>
                      <a:pt x="275" y="867"/>
                      <a:pt x="297" y="890"/>
                    </a:cubicBezTo>
                    <a:cubicBezTo>
                      <a:pt x="320" y="913"/>
                      <a:pt x="343" y="913"/>
                      <a:pt x="343" y="936"/>
                    </a:cubicBezTo>
                    <a:cubicBezTo>
                      <a:pt x="434" y="1004"/>
                      <a:pt x="503" y="1096"/>
                      <a:pt x="571" y="1164"/>
                    </a:cubicBezTo>
                    <a:cubicBezTo>
                      <a:pt x="617" y="1233"/>
                      <a:pt x="640" y="1278"/>
                      <a:pt x="685" y="1324"/>
                    </a:cubicBezTo>
                    <a:cubicBezTo>
                      <a:pt x="727" y="1387"/>
                      <a:pt x="769" y="1449"/>
                      <a:pt x="793" y="1530"/>
                    </a:cubicBezTo>
                    <a:lnTo>
                      <a:pt x="793" y="1530"/>
                    </a:lnTo>
                    <a:cubicBezTo>
                      <a:pt x="787" y="1516"/>
                      <a:pt x="777" y="1507"/>
                      <a:pt x="777" y="1507"/>
                    </a:cubicBezTo>
                    <a:lnTo>
                      <a:pt x="777" y="1507"/>
                    </a:lnTo>
                    <a:cubicBezTo>
                      <a:pt x="822" y="1621"/>
                      <a:pt x="868" y="1758"/>
                      <a:pt x="891" y="1872"/>
                    </a:cubicBezTo>
                    <a:cubicBezTo>
                      <a:pt x="891" y="1917"/>
                      <a:pt x="891" y="1940"/>
                      <a:pt x="891" y="1963"/>
                    </a:cubicBezTo>
                    <a:cubicBezTo>
                      <a:pt x="891" y="1986"/>
                      <a:pt x="891" y="2054"/>
                      <a:pt x="914" y="2077"/>
                    </a:cubicBezTo>
                    <a:cubicBezTo>
                      <a:pt x="914" y="2100"/>
                      <a:pt x="937" y="2146"/>
                      <a:pt x="959" y="2146"/>
                    </a:cubicBezTo>
                    <a:cubicBezTo>
                      <a:pt x="982" y="2168"/>
                      <a:pt x="1028" y="2168"/>
                      <a:pt x="1051" y="2168"/>
                    </a:cubicBezTo>
                    <a:cubicBezTo>
                      <a:pt x="1165" y="2146"/>
                      <a:pt x="1165" y="2031"/>
                      <a:pt x="1165" y="1940"/>
                    </a:cubicBezTo>
                    <a:cubicBezTo>
                      <a:pt x="1165" y="1895"/>
                      <a:pt x="1165" y="1826"/>
                      <a:pt x="1165" y="1780"/>
                    </a:cubicBezTo>
                    <a:lnTo>
                      <a:pt x="1188" y="1780"/>
                    </a:lnTo>
                    <a:cubicBezTo>
                      <a:pt x="1200" y="1787"/>
                      <a:pt x="1215" y="1789"/>
                      <a:pt x="1232" y="1789"/>
                    </a:cubicBezTo>
                    <a:cubicBezTo>
                      <a:pt x="1279" y="1789"/>
                      <a:pt x="1337" y="1768"/>
                      <a:pt x="1370" y="1735"/>
                    </a:cubicBezTo>
                    <a:cubicBezTo>
                      <a:pt x="1416" y="1689"/>
                      <a:pt x="1416" y="1643"/>
                      <a:pt x="1439" y="1598"/>
                    </a:cubicBezTo>
                    <a:cubicBezTo>
                      <a:pt x="1462" y="1552"/>
                      <a:pt x="1484" y="1529"/>
                      <a:pt x="1507" y="1484"/>
                    </a:cubicBezTo>
                    <a:cubicBezTo>
                      <a:pt x="1553" y="1392"/>
                      <a:pt x="1598" y="1301"/>
                      <a:pt x="1644" y="1187"/>
                    </a:cubicBezTo>
                    <a:cubicBezTo>
                      <a:pt x="1667" y="1141"/>
                      <a:pt x="1690" y="1096"/>
                      <a:pt x="1690" y="1050"/>
                    </a:cubicBezTo>
                    <a:cubicBezTo>
                      <a:pt x="1713" y="982"/>
                      <a:pt x="1713" y="936"/>
                      <a:pt x="1735" y="867"/>
                    </a:cubicBezTo>
                    <a:cubicBezTo>
                      <a:pt x="1735" y="822"/>
                      <a:pt x="1735" y="776"/>
                      <a:pt x="1735" y="730"/>
                    </a:cubicBezTo>
                    <a:cubicBezTo>
                      <a:pt x="1713" y="685"/>
                      <a:pt x="1713" y="662"/>
                      <a:pt x="1713" y="616"/>
                    </a:cubicBezTo>
                    <a:cubicBezTo>
                      <a:pt x="1690" y="593"/>
                      <a:pt x="1690" y="571"/>
                      <a:pt x="1690" y="548"/>
                    </a:cubicBezTo>
                    <a:cubicBezTo>
                      <a:pt x="1667" y="479"/>
                      <a:pt x="1644" y="434"/>
                      <a:pt x="1621" y="388"/>
                    </a:cubicBezTo>
                    <a:cubicBezTo>
                      <a:pt x="1598" y="365"/>
                      <a:pt x="1576" y="320"/>
                      <a:pt x="1530" y="274"/>
                    </a:cubicBezTo>
                    <a:cubicBezTo>
                      <a:pt x="1507" y="228"/>
                      <a:pt x="1462" y="205"/>
                      <a:pt x="1416" y="183"/>
                    </a:cubicBezTo>
                    <a:cubicBezTo>
                      <a:pt x="1370" y="160"/>
                      <a:pt x="1347" y="137"/>
                      <a:pt x="1302" y="114"/>
                    </a:cubicBezTo>
                    <a:cubicBezTo>
                      <a:pt x="1279" y="91"/>
                      <a:pt x="1233" y="69"/>
                      <a:pt x="1210" y="46"/>
                    </a:cubicBezTo>
                    <a:cubicBezTo>
                      <a:pt x="1165" y="46"/>
                      <a:pt x="1142" y="23"/>
                      <a:pt x="1119" y="23"/>
                    </a:cubicBezTo>
                    <a:cubicBezTo>
                      <a:pt x="1096" y="0"/>
                      <a:pt x="1051" y="0"/>
                      <a:pt x="102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8063;p34">
                <a:extLst>
                  <a:ext uri="{FF2B5EF4-FFF2-40B4-BE49-F238E27FC236}">
                    <a16:creationId xmlns:a16="http://schemas.microsoft.com/office/drawing/2014/main" id="{8AA062BD-E63F-18A0-2C9A-F1A934DE4351}"/>
                  </a:ext>
                </a:extLst>
              </p:cNvPr>
              <p:cNvSpPr/>
              <p:nvPr/>
            </p:nvSpPr>
            <p:spPr>
              <a:xfrm>
                <a:off x="1127940" y="1948302"/>
                <a:ext cx="73259" cy="99743"/>
              </a:xfrm>
              <a:custGeom>
                <a:avLst/>
                <a:gdLst/>
                <a:ahLst/>
                <a:cxnLst/>
                <a:rect l="l" t="t" r="r" b="b"/>
                <a:pathLst>
                  <a:path w="1325" h="1804" extrusionOk="0">
                    <a:moveTo>
                      <a:pt x="776" y="0"/>
                    </a:moveTo>
                    <a:cubicBezTo>
                      <a:pt x="731" y="0"/>
                      <a:pt x="685" y="0"/>
                      <a:pt x="639" y="46"/>
                    </a:cubicBezTo>
                    <a:cubicBezTo>
                      <a:pt x="616" y="69"/>
                      <a:pt x="594" y="114"/>
                      <a:pt x="594" y="160"/>
                    </a:cubicBezTo>
                    <a:cubicBezTo>
                      <a:pt x="594" y="183"/>
                      <a:pt x="594" y="183"/>
                      <a:pt x="594" y="183"/>
                    </a:cubicBezTo>
                    <a:cubicBezTo>
                      <a:pt x="571" y="206"/>
                      <a:pt x="548" y="206"/>
                      <a:pt x="525" y="229"/>
                    </a:cubicBezTo>
                    <a:cubicBezTo>
                      <a:pt x="525" y="251"/>
                      <a:pt x="502" y="274"/>
                      <a:pt x="502" y="297"/>
                    </a:cubicBezTo>
                    <a:cubicBezTo>
                      <a:pt x="480" y="343"/>
                      <a:pt x="480" y="388"/>
                      <a:pt x="502" y="434"/>
                    </a:cubicBezTo>
                    <a:cubicBezTo>
                      <a:pt x="525" y="457"/>
                      <a:pt x="525" y="480"/>
                      <a:pt x="548" y="502"/>
                    </a:cubicBezTo>
                    <a:cubicBezTo>
                      <a:pt x="525" y="480"/>
                      <a:pt x="480" y="480"/>
                      <a:pt x="434" y="480"/>
                    </a:cubicBezTo>
                    <a:cubicBezTo>
                      <a:pt x="388" y="480"/>
                      <a:pt x="365" y="480"/>
                      <a:pt x="343" y="502"/>
                    </a:cubicBezTo>
                    <a:cubicBezTo>
                      <a:pt x="320" y="525"/>
                      <a:pt x="320" y="548"/>
                      <a:pt x="297" y="571"/>
                    </a:cubicBezTo>
                    <a:cubicBezTo>
                      <a:pt x="297" y="594"/>
                      <a:pt x="297" y="617"/>
                      <a:pt x="297" y="639"/>
                    </a:cubicBezTo>
                    <a:cubicBezTo>
                      <a:pt x="297" y="662"/>
                      <a:pt x="320" y="685"/>
                      <a:pt x="320" y="708"/>
                    </a:cubicBezTo>
                    <a:cubicBezTo>
                      <a:pt x="297" y="685"/>
                      <a:pt x="251" y="662"/>
                      <a:pt x="228" y="662"/>
                    </a:cubicBezTo>
                    <a:cubicBezTo>
                      <a:pt x="183" y="662"/>
                      <a:pt x="137" y="639"/>
                      <a:pt x="114" y="639"/>
                    </a:cubicBezTo>
                    <a:cubicBezTo>
                      <a:pt x="46" y="639"/>
                      <a:pt x="0" y="685"/>
                      <a:pt x="0" y="753"/>
                    </a:cubicBezTo>
                    <a:cubicBezTo>
                      <a:pt x="0" y="799"/>
                      <a:pt x="46" y="845"/>
                      <a:pt x="114" y="845"/>
                    </a:cubicBezTo>
                    <a:lnTo>
                      <a:pt x="160" y="845"/>
                    </a:lnTo>
                    <a:cubicBezTo>
                      <a:pt x="183" y="845"/>
                      <a:pt x="183" y="868"/>
                      <a:pt x="206" y="868"/>
                    </a:cubicBezTo>
                    <a:cubicBezTo>
                      <a:pt x="228" y="890"/>
                      <a:pt x="251" y="890"/>
                      <a:pt x="297" y="913"/>
                    </a:cubicBezTo>
                    <a:cubicBezTo>
                      <a:pt x="320" y="936"/>
                      <a:pt x="365" y="982"/>
                      <a:pt x="388" y="1027"/>
                    </a:cubicBezTo>
                    <a:cubicBezTo>
                      <a:pt x="457" y="1096"/>
                      <a:pt x="502" y="1187"/>
                      <a:pt x="548" y="1278"/>
                    </a:cubicBezTo>
                    <a:cubicBezTo>
                      <a:pt x="571" y="1347"/>
                      <a:pt x="594" y="1438"/>
                      <a:pt x="616" y="1507"/>
                    </a:cubicBezTo>
                    <a:cubicBezTo>
                      <a:pt x="616" y="1552"/>
                      <a:pt x="616" y="1598"/>
                      <a:pt x="639" y="1621"/>
                    </a:cubicBezTo>
                    <a:cubicBezTo>
                      <a:pt x="639" y="1666"/>
                      <a:pt x="639" y="1712"/>
                      <a:pt x="662" y="1735"/>
                    </a:cubicBezTo>
                    <a:cubicBezTo>
                      <a:pt x="685" y="1781"/>
                      <a:pt x="731" y="1803"/>
                      <a:pt x="776" y="1803"/>
                    </a:cubicBezTo>
                    <a:cubicBezTo>
                      <a:pt x="845" y="1803"/>
                      <a:pt x="890" y="1781"/>
                      <a:pt x="913" y="1735"/>
                    </a:cubicBezTo>
                    <a:cubicBezTo>
                      <a:pt x="936" y="1689"/>
                      <a:pt x="936" y="1644"/>
                      <a:pt x="936" y="1598"/>
                    </a:cubicBezTo>
                    <a:cubicBezTo>
                      <a:pt x="959" y="1552"/>
                      <a:pt x="959" y="1507"/>
                      <a:pt x="959" y="1461"/>
                    </a:cubicBezTo>
                    <a:cubicBezTo>
                      <a:pt x="1004" y="1461"/>
                      <a:pt x="1050" y="1438"/>
                      <a:pt x="1073" y="1415"/>
                    </a:cubicBezTo>
                    <a:cubicBezTo>
                      <a:pt x="1096" y="1370"/>
                      <a:pt x="1119" y="1347"/>
                      <a:pt x="1119" y="1301"/>
                    </a:cubicBezTo>
                    <a:cubicBezTo>
                      <a:pt x="1119" y="1278"/>
                      <a:pt x="1119" y="1233"/>
                      <a:pt x="1119" y="1210"/>
                    </a:cubicBezTo>
                    <a:cubicBezTo>
                      <a:pt x="1164" y="1210"/>
                      <a:pt x="1210" y="1164"/>
                      <a:pt x="1233" y="1142"/>
                    </a:cubicBezTo>
                    <a:cubicBezTo>
                      <a:pt x="1301" y="1005"/>
                      <a:pt x="1301" y="868"/>
                      <a:pt x="1324" y="731"/>
                    </a:cubicBezTo>
                    <a:cubicBezTo>
                      <a:pt x="1324" y="662"/>
                      <a:pt x="1301" y="571"/>
                      <a:pt x="1301" y="502"/>
                    </a:cubicBezTo>
                    <a:cubicBezTo>
                      <a:pt x="1278" y="457"/>
                      <a:pt x="1256" y="411"/>
                      <a:pt x="1256" y="388"/>
                    </a:cubicBezTo>
                    <a:cubicBezTo>
                      <a:pt x="1233" y="343"/>
                      <a:pt x="1210" y="297"/>
                      <a:pt x="1187" y="274"/>
                    </a:cubicBezTo>
                    <a:cubicBezTo>
                      <a:pt x="1141" y="229"/>
                      <a:pt x="1096" y="183"/>
                      <a:pt x="1050" y="137"/>
                    </a:cubicBezTo>
                    <a:cubicBezTo>
                      <a:pt x="1027" y="114"/>
                      <a:pt x="1004" y="92"/>
                      <a:pt x="959" y="69"/>
                    </a:cubicBezTo>
                    <a:cubicBezTo>
                      <a:pt x="936" y="46"/>
                      <a:pt x="890" y="0"/>
                      <a:pt x="82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8064;p34">
                <a:extLst>
                  <a:ext uri="{FF2B5EF4-FFF2-40B4-BE49-F238E27FC236}">
                    <a16:creationId xmlns:a16="http://schemas.microsoft.com/office/drawing/2014/main" id="{21957D3A-BFA5-E65D-076F-00B068F91834}"/>
                  </a:ext>
                </a:extLst>
              </p:cNvPr>
              <p:cNvSpPr/>
              <p:nvPr/>
            </p:nvSpPr>
            <p:spPr>
              <a:xfrm>
                <a:off x="1045889" y="1930609"/>
                <a:ext cx="64413" cy="93772"/>
              </a:xfrm>
              <a:custGeom>
                <a:avLst/>
                <a:gdLst/>
                <a:ahLst/>
                <a:cxnLst/>
                <a:rect l="l" t="t" r="r" b="b"/>
                <a:pathLst>
                  <a:path w="1165" h="1696" extrusionOk="0">
                    <a:moveTo>
                      <a:pt x="115" y="1"/>
                    </a:moveTo>
                    <a:cubicBezTo>
                      <a:pt x="69" y="1"/>
                      <a:pt x="23" y="46"/>
                      <a:pt x="1" y="92"/>
                    </a:cubicBezTo>
                    <a:cubicBezTo>
                      <a:pt x="1" y="138"/>
                      <a:pt x="23" y="206"/>
                      <a:pt x="92" y="229"/>
                    </a:cubicBezTo>
                    <a:lnTo>
                      <a:pt x="137" y="229"/>
                    </a:lnTo>
                    <a:cubicBezTo>
                      <a:pt x="137" y="252"/>
                      <a:pt x="160" y="252"/>
                      <a:pt x="183" y="252"/>
                    </a:cubicBezTo>
                    <a:cubicBezTo>
                      <a:pt x="229" y="320"/>
                      <a:pt x="274" y="366"/>
                      <a:pt x="320" y="434"/>
                    </a:cubicBezTo>
                    <a:cubicBezTo>
                      <a:pt x="320" y="434"/>
                      <a:pt x="320" y="412"/>
                      <a:pt x="320" y="412"/>
                    </a:cubicBezTo>
                    <a:cubicBezTo>
                      <a:pt x="366" y="480"/>
                      <a:pt x="411" y="549"/>
                      <a:pt x="457" y="594"/>
                    </a:cubicBezTo>
                    <a:cubicBezTo>
                      <a:pt x="480" y="640"/>
                      <a:pt x="503" y="685"/>
                      <a:pt x="548" y="731"/>
                    </a:cubicBezTo>
                    <a:cubicBezTo>
                      <a:pt x="617" y="822"/>
                      <a:pt x="662" y="937"/>
                      <a:pt x="708" y="1051"/>
                    </a:cubicBezTo>
                    <a:cubicBezTo>
                      <a:pt x="731" y="1119"/>
                      <a:pt x="754" y="1165"/>
                      <a:pt x="777" y="1256"/>
                    </a:cubicBezTo>
                    <a:cubicBezTo>
                      <a:pt x="799" y="1302"/>
                      <a:pt x="822" y="1370"/>
                      <a:pt x="822" y="1439"/>
                    </a:cubicBezTo>
                    <a:cubicBezTo>
                      <a:pt x="822" y="1462"/>
                      <a:pt x="822" y="1507"/>
                      <a:pt x="822" y="1530"/>
                    </a:cubicBezTo>
                    <a:cubicBezTo>
                      <a:pt x="822" y="1598"/>
                      <a:pt x="868" y="1667"/>
                      <a:pt x="936" y="1690"/>
                    </a:cubicBezTo>
                    <a:cubicBezTo>
                      <a:pt x="952" y="1694"/>
                      <a:pt x="968" y="1696"/>
                      <a:pt x="983" y="1696"/>
                    </a:cubicBezTo>
                    <a:cubicBezTo>
                      <a:pt x="1057" y="1696"/>
                      <a:pt x="1123" y="1651"/>
                      <a:pt x="1142" y="1576"/>
                    </a:cubicBezTo>
                    <a:cubicBezTo>
                      <a:pt x="1165" y="1484"/>
                      <a:pt x="1142" y="1393"/>
                      <a:pt x="1119" y="1302"/>
                    </a:cubicBezTo>
                    <a:cubicBezTo>
                      <a:pt x="1096" y="1210"/>
                      <a:pt x="1073" y="1119"/>
                      <a:pt x="1028" y="1051"/>
                    </a:cubicBezTo>
                    <a:cubicBezTo>
                      <a:pt x="1005" y="959"/>
                      <a:pt x="959" y="868"/>
                      <a:pt x="936" y="800"/>
                    </a:cubicBezTo>
                    <a:cubicBezTo>
                      <a:pt x="891" y="731"/>
                      <a:pt x="868" y="685"/>
                      <a:pt x="822" y="640"/>
                    </a:cubicBezTo>
                    <a:cubicBezTo>
                      <a:pt x="731" y="503"/>
                      <a:pt x="640" y="389"/>
                      <a:pt x="548" y="297"/>
                    </a:cubicBezTo>
                    <a:cubicBezTo>
                      <a:pt x="480" y="229"/>
                      <a:pt x="411" y="160"/>
                      <a:pt x="366" y="115"/>
                    </a:cubicBezTo>
                    <a:cubicBezTo>
                      <a:pt x="343" y="115"/>
                      <a:pt x="320" y="92"/>
                      <a:pt x="297" y="69"/>
                    </a:cubicBezTo>
                    <a:cubicBezTo>
                      <a:pt x="252" y="46"/>
                      <a:pt x="206" y="46"/>
                      <a:pt x="183" y="24"/>
                    </a:cubicBezTo>
                    <a:lnTo>
                      <a:pt x="137"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8065;p34">
                <a:extLst>
                  <a:ext uri="{FF2B5EF4-FFF2-40B4-BE49-F238E27FC236}">
                    <a16:creationId xmlns:a16="http://schemas.microsoft.com/office/drawing/2014/main" id="{6397B434-6C9E-EEBE-9514-460ACBE48520}"/>
                  </a:ext>
                </a:extLst>
              </p:cNvPr>
              <p:cNvSpPr/>
              <p:nvPr/>
            </p:nvSpPr>
            <p:spPr>
              <a:xfrm>
                <a:off x="1096369" y="2011389"/>
                <a:ext cx="51807" cy="68228"/>
              </a:xfrm>
              <a:custGeom>
                <a:avLst/>
                <a:gdLst/>
                <a:ahLst/>
                <a:cxnLst/>
                <a:rect l="l" t="t" r="r" b="b"/>
                <a:pathLst>
                  <a:path w="937" h="1234" extrusionOk="0">
                    <a:moveTo>
                      <a:pt x="138" y="1"/>
                    </a:moveTo>
                    <a:cubicBezTo>
                      <a:pt x="92" y="1"/>
                      <a:pt x="46" y="46"/>
                      <a:pt x="23" y="92"/>
                    </a:cubicBezTo>
                    <a:cubicBezTo>
                      <a:pt x="1" y="160"/>
                      <a:pt x="46" y="206"/>
                      <a:pt x="115" y="229"/>
                    </a:cubicBezTo>
                    <a:cubicBezTo>
                      <a:pt x="115" y="229"/>
                      <a:pt x="138" y="252"/>
                      <a:pt x="160" y="252"/>
                    </a:cubicBezTo>
                    <a:cubicBezTo>
                      <a:pt x="160" y="252"/>
                      <a:pt x="183" y="274"/>
                      <a:pt x="206" y="274"/>
                    </a:cubicBezTo>
                    <a:cubicBezTo>
                      <a:pt x="252" y="320"/>
                      <a:pt x="274" y="366"/>
                      <a:pt x="320" y="389"/>
                    </a:cubicBezTo>
                    <a:cubicBezTo>
                      <a:pt x="411" y="503"/>
                      <a:pt x="480" y="640"/>
                      <a:pt x="526" y="754"/>
                    </a:cubicBezTo>
                    <a:cubicBezTo>
                      <a:pt x="571" y="868"/>
                      <a:pt x="594" y="959"/>
                      <a:pt x="617" y="1073"/>
                    </a:cubicBezTo>
                    <a:cubicBezTo>
                      <a:pt x="617" y="1073"/>
                      <a:pt x="617" y="1096"/>
                      <a:pt x="617" y="1119"/>
                    </a:cubicBezTo>
                    <a:cubicBezTo>
                      <a:pt x="640" y="1142"/>
                      <a:pt x="640" y="1165"/>
                      <a:pt x="662" y="1187"/>
                    </a:cubicBezTo>
                    <a:cubicBezTo>
                      <a:pt x="685" y="1210"/>
                      <a:pt x="731" y="1233"/>
                      <a:pt x="777" y="1233"/>
                    </a:cubicBezTo>
                    <a:cubicBezTo>
                      <a:pt x="799" y="1233"/>
                      <a:pt x="845" y="1210"/>
                      <a:pt x="868" y="1187"/>
                    </a:cubicBezTo>
                    <a:cubicBezTo>
                      <a:pt x="914" y="1165"/>
                      <a:pt x="936" y="1119"/>
                      <a:pt x="914" y="1073"/>
                    </a:cubicBezTo>
                    <a:cubicBezTo>
                      <a:pt x="914" y="1028"/>
                      <a:pt x="914" y="959"/>
                      <a:pt x="891" y="891"/>
                    </a:cubicBezTo>
                    <a:cubicBezTo>
                      <a:pt x="891" y="845"/>
                      <a:pt x="868" y="777"/>
                      <a:pt x="845" y="708"/>
                    </a:cubicBezTo>
                    <a:cubicBezTo>
                      <a:pt x="799" y="617"/>
                      <a:pt x="731" y="503"/>
                      <a:pt x="662" y="411"/>
                    </a:cubicBezTo>
                    <a:cubicBezTo>
                      <a:pt x="617" y="320"/>
                      <a:pt x="548" y="252"/>
                      <a:pt x="457" y="183"/>
                    </a:cubicBezTo>
                    <a:cubicBezTo>
                      <a:pt x="434" y="137"/>
                      <a:pt x="366" y="92"/>
                      <a:pt x="320" y="69"/>
                    </a:cubicBezTo>
                    <a:cubicBezTo>
                      <a:pt x="274" y="46"/>
                      <a:pt x="229" y="23"/>
                      <a:pt x="16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8066;p34">
                <a:extLst>
                  <a:ext uri="{FF2B5EF4-FFF2-40B4-BE49-F238E27FC236}">
                    <a16:creationId xmlns:a16="http://schemas.microsoft.com/office/drawing/2014/main" id="{365CB779-9260-C66E-1C46-243ABFC2F269}"/>
                  </a:ext>
                </a:extLst>
              </p:cNvPr>
              <p:cNvSpPr/>
              <p:nvPr/>
            </p:nvSpPr>
            <p:spPr>
              <a:xfrm>
                <a:off x="668530" y="2059326"/>
                <a:ext cx="106102" cy="103558"/>
              </a:xfrm>
              <a:custGeom>
                <a:avLst/>
                <a:gdLst/>
                <a:ahLst/>
                <a:cxnLst/>
                <a:rect l="l" t="t" r="r" b="b"/>
                <a:pathLst>
                  <a:path w="1919" h="1873" extrusionOk="0">
                    <a:moveTo>
                      <a:pt x="1621" y="1"/>
                    </a:moveTo>
                    <a:cubicBezTo>
                      <a:pt x="1576" y="1"/>
                      <a:pt x="1530" y="24"/>
                      <a:pt x="1507" y="69"/>
                    </a:cubicBezTo>
                    <a:cubicBezTo>
                      <a:pt x="1484" y="161"/>
                      <a:pt x="1439" y="229"/>
                      <a:pt x="1416" y="320"/>
                    </a:cubicBezTo>
                    <a:cubicBezTo>
                      <a:pt x="1416" y="320"/>
                      <a:pt x="1416" y="320"/>
                      <a:pt x="1416" y="298"/>
                    </a:cubicBezTo>
                    <a:lnTo>
                      <a:pt x="1393" y="298"/>
                    </a:lnTo>
                    <a:cubicBezTo>
                      <a:pt x="1393" y="275"/>
                      <a:pt x="1393" y="252"/>
                      <a:pt x="1370" y="252"/>
                    </a:cubicBezTo>
                    <a:cubicBezTo>
                      <a:pt x="1347" y="183"/>
                      <a:pt x="1302" y="138"/>
                      <a:pt x="1233" y="138"/>
                    </a:cubicBezTo>
                    <a:cubicBezTo>
                      <a:pt x="1218" y="130"/>
                      <a:pt x="1200" y="128"/>
                      <a:pt x="1182" y="128"/>
                    </a:cubicBezTo>
                    <a:cubicBezTo>
                      <a:pt x="1145" y="128"/>
                      <a:pt x="1104" y="138"/>
                      <a:pt x="1074" y="138"/>
                    </a:cubicBezTo>
                    <a:cubicBezTo>
                      <a:pt x="1005" y="161"/>
                      <a:pt x="959" y="161"/>
                      <a:pt x="914" y="183"/>
                    </a:cubicBezTo>
                    <a:cubicBezTo>
                      <a:pt x="822" y="206"/>
                      <a:pt x="731" y="252"/>
                      <a:pt x="663" y="298"/>
                    </a:cubicBezTo>
                    <a:cubicBezTo>
                      <a:pt x="640" y="275"/>
                      <a:pt x="640" y="275"/>
                      <a:pt x="617" y="252"/>
                    </a:cubicBezTo>
                    <a:cubicBezTo>
                      <a:pt x="601" y="236"/>
                      <a:pt x="562" y="220"/>
                      <a:pt x="524" y="220"/>
                    </a:cubicBezTo>
                    <a:cubicBezTo>
                      <a:pt x="509" y="220"/>
                      <a:pt x="493" y="222"/>
                      <a:pt x="480" y="229"/>
                    </a:cubicBezTo>
                    <a:cubicBezTo>
                      <a:pt x="457" y="229"/>
                      <a:pt x="412" y="229"/>
                      <a:pt x="389" y="252"/>
                    </a:cubicBezTo>
                    <a:cubicBezTo>
                      <a:pt x="343" y="252"/>
                      <a:pt x="320" y="275"/>
                      <a:pt x="275" y="298"/>
                    </a:cubicBezTo>
                    <a:cubicBezTo>
                      <a:pt x="183" y="366"/>
                      <a:pt x="138" y="480"/>
                      <a:pt x="92" y="572"/>
                    </a:cubicBezTo>
                    <a:cubicBezTo>
                      <a:pt x="46" y="663"/>
                      <a:pt x="24" y="754"/>
                      <a:pt x="1" y="868"/>
                    </a:cubicBezTo>
                    <a:cubicBezTo>
                      <a:pt x="1" y="982"/>
                      <a:pt x="24" y="1096"/>
                      <a:pt x="69" y="1211"/>
                    </a:cubicBezTo>
                    <a:cubicBezTo>
                      <a:pt x="92" y="1302"/>
                      <a:pt x="161" y="1370"/>
                      <a:pt x="206" y="1462"/>
                    </a:cubicBezTo>
                    <a:cubicBezTo>
                      <a:pt x="229" y="1485"/>
                      <a:pt x="252" y="1507"/>
                      <a:pt x="275" y="1553"/>
                    </a:cubicBezTo>
                    <a:cubicBezTo>
                      <a:pt x="297" y="1576"/>
                      <a:pt x="343" y="1599"/>
                      <a:pt x="366" y="1621"/>
                    </a:cubicBezTo>
                    <a:cubicBezTo>
                      <a:pt x="389" y="1644"/>
                      <a:pt x="412" y="1667"/>
                      <a:pt x="457" y="1667"/>
                    </a:cubicBezTo>
                    <a:cubicBezTo>
                      <a:pt x="526" y="1713"/>
                      <a:pt x="594" y="1736"/>
                      <a:pt x="663" y="1758"/>
                    </a:cubicBezTo>
                    <a:cubicBezTo>
                      <a:pt x="754" y="1804"/>
                      <a:pt x="822" y="1827"/>
                      <a:pt x="914" y="1827"/>
                    </a:cubicBezTo>
                    <a:cubicBezTo>
                      <a:pt x="1074" y="1850"/>
                      <a:pt x="1233" y="1873"/>
                      <a:pt x="1393" y="1873"/>
                    </a:cubicBezTo>
                    <a:lnTo>
                      <a:pt x="1599" y="1873"/>
                    </a:lnTo>
                    <a:cubicBezTo>
                      <a:pt x="1644" y="1873"/>
                      <a:pt x="1690" y="1850"/>
                      <a:pt x="1735" y="1850"/>
                    </a:cubicBezTo>
                    <a:cubicBezTo>
                      <a:pt x="1804" y="1827"/>
                      <a:pt x="1850" y="1804"/>
                      <a:pt x="1895" y="1736"/>
                    </a:cubicBezTo>
                    <a:cubicBezTo>
                      <a:pt x="1918" y="1690"/>
                      <a:pt x="1918" y="1644"/>
                      <a:pt x="1895" y="1599"/>
                    </a:cubicBezTo>
                    <a:cubicBezTo>
                      <a:pt x="1872" y="1576"/>
                      <a:pt x="1872" y="1553"/>
                      <a:pt x="1850" y="1530"/>
                    </a:cubicBezTo>
                    <a:cubicBezTo>
                      <a:pt x="1781" y="1416"/>
                      <a:pt x="1735" y="1279"/>
                      <a:pt x="1690" y="1165"/>
                    </a:cubicBezTo>
                    <a:cubicBezTo>
                      <a:pt x="1644" y="982"/>
                      <a:pt x="1621" y="777"/>
                      <a:pt x="1621" y="594"/>
                    </a:cubicBezTo>
                    <a:cubicBezTo>
                      <a:pt x="1644" y="526"/>
                      <a:pt x="1644" y="435"/>
                      <a:pt x="1667" y="366"/>
                    </a:cubicBezTo>
                    <a:cubicBezTo>
                      <a:pt x="1690" y="298"/>
                      <a:pt x="1713" y="229"/>
                      <a:pt x="1735" y="161"/>
                    </a:cubicBezTo>
                    <a:cubicBezTo>
                      <a:pt x="1735" y="138"/>
                      <a:pt x="1735" y="115"/>
                      <a:pt x="1735" y="69"/>
                    </a:cubicBezTo>
                    <a:cubicBezTo>
                      <a:pt x="1713" y="47"/>
                      <a:pt x="1690" y="24"/>
                      <a:pt x="166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8067;p34">
                <a:extLst>
                  <a:ext uri="{FF2B5EF4-FFF2-40B4-BE49-F238E27FC236}">
                    <a16:creationId xmlns:a16="http://schemas.microsoft.com/office/drawing/2014/main" id="{6074C4DE-90B4-2B9C-3401-E245AF9D1645}"/>
                  </a:ext>
                </a:extLst>
              </p:cNvPr>
              <p:cNvSpPr/>
              <p:nvPr/>
            </p:nvSpPr>
            <p:spPr>
              <a:xfrm>
                <a:off x="696286" y="2150224"/>
                <a:ext cx="102286" cy="77019"/>
              </a:xfrm>
              <a:custGeom>
                <a:avLst/>
                <a:gdLst/>
                <a:ahLst/>
                <a:cxnLst/>
                <a:rect l="l" t="t" r="r" b="b"/>
                <a:pathLst>
                  <a:path w="1850" h="1393" extrusionOk="0">
                    <a:moveTo>
                      <a:pt x="1302" y="0"/>
                    </a:moveTo>
                    <a:cubicBezTo>
                      <a:pt x="1256" y="0"/>
                      <a:pt x="1233" y="23"/>
                      <a:pt x="1188" y="46"/>
                    </a:cubicBezTo>
                    <a:cubicBezTo>
                      <a:pt x="1142" y="69"/>
                      <a:pt x="1119" y="92"/>
                      <a:pt x="1097" y="137"/>
                    </a:cubicBezTo>
                    <a:cubicBezTo>
                      <a:pt x="1074" y="114"/>
                      <a:pt x="1051" y="114"/>
                      <a:pt x="1005" y="114"/>
                    </a:cubicBezTo>
                    <a:lnTo>
                      <a:pt x="982" y="114"/>
                    </a:lnTo>
                    <a:cubicBezTo>
                      <a:pt x="937" y="92"/>
                      <a:pt x="914" y="46"/>
                      <a:pt x="845" y="46"/>
                    </a:cubicBezTo>
                    <a:cubicBezTo>
                      <a:pt x="832" y="39"/>
                      <a:pt x="819" y="36"/>
                      <a:pt x="805" y="36"/>
                    </a:cubicBezTo>
                    <a:cubicBezTo>
                      <a:pt x="773" y="36"/>
                      <a:pt x="741" y="53"/>
                      <a:pt x="709" y="69"/>
                    </a:cubicBezTo>
                    <a:cubicBezTo>
                      <a:pt x="686" y="69"/>
                      <a:pt x="663" y="69"/>
                      <a:pt x="640" y="46"/>
                    </a:cubicBezTo>
                    <a:lnTo>
                      <a:pt x="549" y="46"/>
                    </a:lnTo>
                    <a:cubicBezTo>
                      <a:pt x="514" y="35"/>
                      <a:pt x="480" y="29"/>
                      <a:pt x="446" y="29"/>
                    </a:cubicBezTo>
                    <a:cubicBezTo>
                      <a:pt x="412" y="29"/>
                      <a:pt x="378" y="35"/>
                      <a:pt x="343" y="46"/>
                    </a:cubicBezTo>
                    <a:cubicBezTo>
                      <a:pt x="275" y="46"/>
                      <a:pt x="184" y="69"/>
                      <a:pt x="138" y="92"/>
                    </a:cubicBezTo>
                    <a:cubicBezTo>
                      <a:pt x="92" y="137"/>
                      <a:pt x="69" y="183"/>
                      <a:pt x="47" y="229"/>
                    </a:cubicBezTo>
                    <a:cubicBezTo>
                      <a:pt x="24" y="274"/>
                      <a:pt x="1" y="343"/>
                      <a:pt x="1" y="411"/>
                    </a:cubicBezTo>
                    <a:cubicBezTo>
                      <a:pt x="1" y="457"/>
                      <a:pt x="1" y="480"/>
                      <a:pt x="1" y="525"/>
                    </a:cubicBezTo>
                    <a:cubicBezTo>
                      <a:pt x="1" y="594"/>
                      <a:pt x="24" y="639"/>
                      <a:pt x="47" y="708"/>
                    </a:cubicBezTo>
                    <a:cubicBezTo>
                      <a:pt x="69" y="799"/>
                      <a:pt x="115" y="868"/>
                      <a:pt x="184" y="936"/>
                    </a:cubicBezTo>
                    <a:cubicBezTo>
                      <a:pt x="206" y="982"/>
                      <a:pt x="252" y="1027"/>
                      <a:pt x="320" y="1073"/>
                    </a:cubicBezTo>
                    <a:cubicBezTo>
                      <a:pt x="366" y="1096"/>
                      <a:pt x="412" y="1119"/>
                      <a:pt x="457" y="1142"/>
                    </a:cubicBezTo>
                    <a:cubicBezTo>
                      <a:pt x="503" y="1164"/>
                      <a:pt x="549" y="1187"/>
                      <a:pt x="572" y="1210"/>
                    </a:cubicBezTo>
                    <a:cubicBezTo>
                      <a:pt x="617" y="1233"/>
                      <a:pt x="663" y="1233"/>
                      <a:pt x="686" y="1256"/>
                    </a:cubicBezTo>
                    <a:cubicBezTo>
                      <a:pt x="777" y="1279"/>
                      <a:pt x="868" y="1301"/>
                      <a:pt x="960" y="1324"/>
                    </a:cubicBezTo>
                    <a:cubicBezTo>
                      <a:pt x="1005" y="1347"/>
                      <a:pt x="1051" y="1347"/>
                      <a:pt x="1097" y="1370"/>
                    </a:cubicBezTo>
                    <a:lnTo>
                      <a:pt x="1211" y="1370"/>
                    </a:lnTo>
                    <a:cubicBezTo>
                      <a:pt x="1256" y="1393"/>
                      <a:pt x="1302" y="1393"/>
                      <a:pt x="1348" y="1393"/>
                    </a:cubicBezTo>
                    <a:cubicBezTo>
                      <a:pt x="1416" y="1393"/>
                      <a:pt x="1507" y="1393"/>
                      <a:pt x="1576" y="1370"/>
                    </a:cubicBezTo>
                    <a:cubicBezTo>
                      <a:pt x="1622" y="1370"/>
                      <a:pt x="1667" y="1347"/>
                      <a:pt x="1736" y="1347"/>
                    </a:cubicBezTo>
                    <a:cubicBezTo>
                      <a:pt x="1736" y="1324"/>
                      <a:pt x="1758" y="1324"/>
                      <a:pt x="1781" y="1324"/>
                    </a:cubicBezTo>
                    <a:cubicBezTo>
                      <a:pt x="1804" y="1279"/>
                      <a:pt x="1827" y="1256"/>
                      <a:pt x="1827" y="1233"/>
                    </a:cubicBezTo>
                    <a:cubicBezTo>
                      <a:pt x="1850" y="1187"/>
                      <a:pt x="1827" y="1142"/>
                      <a:pt x="1804" y="1096"/>
                    </a:cubicBezTo>
                    <a:cubicBezTo>
                      <a:pt x="1781" y="1073"/>
                      <a:pt x="1758" y="1050"/>
                      <a:pt x="1736" y="1027"/>
                    </a:cubicBezTo>
                    <a:cubicBezTo>
                      <a:pt x="1713" y="1005"/>
                      <a:pt x="1713" y="982"/>
                      <a:pt x="1690" y="959"/>
                    </a:cubicBezTo>
                    <a:cubicBezTo>
                      <a:pt x="1644" y="890"/>
                      <a:pt x="1622" y="799"/>
                      <a:pt x="1599" y="708"/>
                    </a:cubicBezTo>
                    <a:cubicBezTo>
                      <a:pt x="1576" y="617"/>
                      <a:pt x="1553" y="525"/>
                      <a:pt x="1553" y="434"/>
                    </a:cubicBezTo>
                    <a:cubicBezTo>
                      <a:pt x="1553" y="388"/>
                      <a:pt x="1553" y="343"/>
                      <a:pt x="1576" y="297"/>
                    </a:cubicBezTo>
                    <a:cubicBezTo>
                      <a:pt x="1599" y="251"/>
                      <a:pt x="1622" y="229"/>
                      <a:pt x="1644" y="183"/>
                    </a:cubicBezTo>
                    <a:cubicBezTo>
                      <a:pt x="1667" y="137"/>
                      <a:pt x="1622" y="92"/>
                      <a:pt x="1599" y="69"/>
                    </a:cubicBezTo>
                    <a:cubicBezTo>
                      <a:pt x="1586" y="63"/>
                      <a:pt x="1574" y="60"/>
                      <a:pt x="1562" y="60"/>
                    </a:cubicBezTo>
                    <a:cubicBezTo>
                      <a:pt x="1530" y="60"/>
                      <a:pt x="1501" y="81"/>
                      <a:pt x="1485" y="114"/>
                    </a:cubicBezTo>
                    <a:cubicBezTo>
                      <a:pt x="1485" y="114"/>
                      <a:pt x="1485" y="114"/>
                      <a:pt x="1485" y="137"/>
                    </a:cubicBezTo>
                    <a:cubicBezTo>
                      <a:pt x="1462" y="114"/>
                      <a:pt x="1462" y="92"/>
                      <a:pt x="1439" y="92"/>
                    </a:cubicBezTo>
                    <a:cubicBezTo>
                      <a:pt x="1416" y="46"/>
                      <a:pt x="1370" y="23"/>
                      <a:pt x="1325"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8068;p34">
                <a:extLst>
                  <a:ext uri="{FF2B5EF4-FFF2-40B4-BE49-F238E27FC236}">
                    <a16:creationId xmlns:a16="http://schemas.microsoft.com/office/drawing/2014/main" id="{C456A25E-06CC-A6BB-0E17-80BE0BF841FB}"/>
                  </a:ext>
                </a:extLst>
              </p:cNvPr>
              <p:cNvSpPr/>
              <p:nvPr/>
            </p:nvSpPr>
            <p:spPr>
              <a:xfrm>
                <a:off x="1158184" y="2029082"/>
                <a:ext cx="146463" cy="278938"/>
              </a:xfrm>
              <a:custGeom>
                <a:avLst/>
                <a:gdLst/>
                <a:ahLst/>
                <a:cxnLst/>
                <a:rect l="l" t="t" r="r" b="b"/>
                <a:pathLst>
                  <a:path w="2649" h="5045" extrusionOk="0">
                    <a:moveTo>
                      <a:pt x="572" y="0"/>
                    </a:moveTo>
                    <a:cubicBezTo>
                      <a:pt x="526" y="0"/>
                      <a:pt x="457" y="46"/>
                      <a:pt x="412" y="91"/>
                    </a:cubicBezTo>
                    <a:cubicBezTo>
                      <a:pt x="412" y="114"/>
                      <a:pt x="389" y="137"/>
                      <a:pt x="366" y="160"/>
                    </a:cubicBezTo>
                    <a:cubicBezTo>
                      <a:pt x="343" y="205"/>
                      <a:pt x="321" y="251"/>
                      <a:pt x="298" y="274"/>
                    </a:cubicBezTo>
                    <a:lnTo>
                      <a:pt x="321" y="274"/>
                    </a:lnTo>
                    <a:cubicBezTo>
                      <a:pt x="321" y="274"/>
                      <a:pt x="298" y="274"/>
                      <a:pt x="298" y="297"/>
                    </a:cubicBezTo>
                    <a:cubicBezTo>
                      <a:pt x="298" y="297"/>
                      <a:pt x="298" y="320"/>
                      <a:pt x="298" y="320"/>
                    </a:cubicBezTo>
                    <a:cubicBezTo>
                      <a:pt x="252" y="365"/>
                      <a:pt x="229" y="434"/>
                      <a:pt x="206" y="479"/>
                    </a:cubicBezTo>
                    <a:cubicBezTo>
                      <a:pt x="188" y="470"/>
                      <a:pt x="165" y="464"/>
                      <a:pt x="141" y="464"/>
                    </a:cubicBezTo>
                    <a:cubicBezTo>
                      <a:pt x="108" y="464"/>
                      <a:pt x="73" y="475"/>
                      <a:pt x="47" y="502"/>
                    </a:cubicBezTo>
                    <a:cubicBezTo>
                      <a:pt x="1" y="548"/>
                      <a:pt x="1" y="616"/>
                      <a:pt x="47" y="662"/>
                    </a:cubicBezTo>
                    <a:cubicBezTo>
                      <a:pt x="138" y="799"/>
                      <a:pt x="229" y="959"/>
                      <a:pt x="343" y="1119"/>
                    </a:cubicBezTo>
                    <a:cubicBezTo>
                      <a:pt x="389" y="1210"/>
                      <a:pt x="435" y="1301"/>
                      <a:pt x="503" y="1370"/>
                    </a:cubicBezTo>
                    <a:cubicBezTo>
                      <a:pt x="549" y="1461"/>
                      <a:pt x="617" y="1552"/>
                      <a:pt x="663" y="1643"/>
                    </a:cubicBezTo>
                    <a:cubicBezTo>
                      <a:pt x="846" y="1940"/>
                      <a:pt x="1028" y="2260"/>
                      <a:pt x="1188" y="2579"/>
                    </a:cubicBezTo>
                    <a:cubicBezTo>
                      <a:pt x="1256" y="2739"/>
                      <a:pt x="1325" y="2899"/>
                      <a:pt x="1371" y="3059"/>
                    </a:cubicBezTo>
                    <a:cubicBezTo>
                      <a:pt x="1439" y="3218"/>
                      <a:pt x="1507" y="3378"/>
                      <a:pt x="1553" y="3538"/>
                    </a:cubicBezTo>
                    <a:cubicBezTo>
                      <a:pt x="1599" y="3675"/>
                      <a:pt x="1644" y="3812"/>
                      <a:pt x="1690" y="3926"/>
                    </a:cubicBezTo>
                    <a:cubicBezTo>
                      <a:pt x="1713" y="4040"/>
                      <a:pt x="1736" y="4154"/>
                      <a:pt x="1759" y="4268"/>
                    </a:cubicBezTo>
                    <a:cubicBezTo>
                      <a:pt x="1781" y="4383"/>
                      <a:pt x="1827" y="4497"/>
                      <a:pt x="1827" y="4611"/>
                    </a:cubicBezTo>
                    <a:cubicBezTo>
                      <a:pt x="1827" y="4679"/>
                      <a:pt x="1804" y="4748"/>
                      <a:pt x="1804" y="4816"/>
                    </a:cubicBezTo>
                    <a:cubicBezTo>
                      <a:pt x="1804" y="4839"/>
                      <a:pt x="1804" y="4862"/>
                      <a:pt x="1804" y="4908"/>
                    </a:cubicBezTo>
                    <a:cubicBezTo>
                      <a:pt x="1804" y="4953"/>
                      <a:pt x="1827" y="4976"/>
                      <a:pt x="1850" y="5022"/>
                    </a:cubicBezTo>
                    <a:cubicBezTo>
                      <a:pt x="1895" y="5044"/>
                      <a:pt x="1941" y="5044"/>
                      <a:pt x="1964" y="5044"/>
                    </a:cubicBezTo>
                    <a:cubicBezTo>
                      <a:pt x="2010" y="5022"/>
                      <a:pt x="2032" y="4999"/>
                      <a:pt x="2055" y="4976"/>
                    </a:cubicBezTo>
                    <a:cubicBezTo>
                      <a:pt x="2078" y="4953"/>
                      <a:pt x="2101" y="4908"/>
                      <a:pt x="2101" y="4885"/>
                    </a:cubicBezTo>
                    <a:cubicBezTo>
                      <a:pt x="2124" y="4839"/>
                      <a:pt x="2124" y="4816"/>
                      <a:pt x="2124" y="4793"/>
                    </a:cubicBezTo>
                    <a:cubicBezTo>
                      <a:pt x="2147" y="4793"/>
                      <a:pt x="2192" y="4771"/>
                      <a:pt x="2215" y="4748"/>
                    </a:cubicBezTo>
                    <a:cubicBezTo>
                      <a:pt x="2284" y="4702"/>
                      <a:pt x="2306" y="4611"/>
                      <a:pt x="2352" y="4519"/>
                    </a:cubicBezTo>
                    <a:cubicBezTo>
                      <a:pt x="2352" y="4474"/>
                      <a:pt x="2375" y="4428"/>
                      <a:pt x="2375" y="4383"/>
                    </a:cubicBezTo>
                    <a:cubicBezTo>
                      <a:pt x="2398" y="4337"/>
                      <a:pt x="2398" y="4314"/>
                      <a:pt x="2420" y="4268"/>
                    </a:cubicBezTo>
                    <a:lnTo>
                      <a:pt x="2443" y="4268"/>
                    </a:lnTo>
                    <a:cubicBezTo>
                      <a:pt x="2489" y="4268"/>
                      <a:pt x="2512" y="4223"/>
                      <a:pt x="2535" y="4200"/>
                    </a:cubicBezTo>
                    <a:cubicBezTo>
                      <a:pt x="2603" y="4131"/>
                      <a:pt x="2603" y="4040"/>
                      <a:pt x="2626" y="3949"/>
                    </a:cubicBezTo>
                    <a:cubicBezTo>
                      <a:pt x="2649" y="3743"/>
                      <a:pt x="2649" y="3538"/>
                      <a:pt x="2603" y="3333"/>
                    </a:cubicBezTo>
                    <a:cubicBezTo>
                      <a:pt x="2580" y="3241"/>
                      <a:pt x="2557" y="3127"/>
                      <a:pt x="2535" y="3036"/>
                    </a:cubicBezTo>
                    <a:cubicBezTo>
                      <a:pt x="2512" y="2990"/>
                      <a:pt x="2489" y="2967"/>
                      <a:pt x="2466" y="2922"/>
                    </a:cubicBezTo>
                    <a:cubicBezTo>
                      <a:pt x="2466" y="2899"/>
                      <a:pt x="2443" y="2876"/>
                      <a:pt x="2420" y="2853"/>
                    </a:cubicBezTo>
                    <a:cubicBezTo>
                      <a:pt x="2420" y="2830"/>
                      <a:pt x="2398" y="2808"/>
                      <a:pt x="2375" y="2785"/>
                    </a:cubicBezTo>
                    <a:lnTo>
                      <a:pt x="2352" y="2785"/>
                    </a:lnTo>
                    <a:cubicBezTo>
                      <a:pt x="2329" y="2762"/>
                      <a:pt x="2306" y="2739"/>
                      <a:pt x="2284" y="2739"/>
                    </a:cubicBezTo>
                    <a:cubicBezTo>
                      <a:pt x="2261" y="2716"/>
                      <a:pt x="2261" y="2671"/>
                      <a:pt x="2261" y="2648"/>
                    </a:cubicBezTo>
                    <a:cubicBezTo>
                      <a:pt x="2192" y="2465"/>
                      <a:pt x="2147" y="2283"/>
                      <a:pt x="2055" y="2123"/>
                    </a:cubicBezTo>
                    <a:cubicBezTo>
                      <a:pt x="2010" y="2032"/>
                      <a:pt x="1964" y="1963"/>
                      <a:pt x="1918" y="1872"/>
                    </a:cubicBezTo>
                    <a:cubicBezTo>
                      <a:pt x="1850" y="1803"/>
                      <a:pt x="1804" y="1712"/>
                      <a:pt x="1759" y="1643"/>
                    </a:cubicBezTo>
                    <a:cubicBezTo>
                      <a:pt x="1713" y="1552"/>
                      <a:pt x="1644" y="1484"/>
                      <a:pt x="1599" y="1415"/>
                    </a:cubicBezTo>
                    <a:cubicBezTo>
                      <a:pt x="1553" y="1324"/>
                      <a:pt x="1485" y="1255"/>
                      <a:pt x="1416" y="1164"/>
                    </a:cubicBezTo>
                    <a:cubicBezTo>
                      <a:pt x="1348" y="1027"/>
                      <a:pt x="1256" y="913"/>
                      <a:pt x="1165" y="799"/>
                    </a:cubicBezTo>
                    <a:cubicBezTo>
                      <a:pt x="1074" y="639"/>
                      <a:pt x="982" y="479"/>
                      <a:pt x="868" y="320"/>
                    </a:cubicBezTo>
                    <a:cubicBezTo>
                      <a:pt x="846" y="274"/>
                      <a:pt x="800" y="228"/>
                      <a:pt x="777" y="160"/>
                    </a:cubicBezTo>
                    <a:cubicBezTo>
                      <a:pt x="731" y="91"/>
                      <a:pt x="709" y="46"/>
                      <a:pt x="640" y="23"/>
                    </a:cubicBezTo>
                    <a:cubicBezTo>
                      <a:pt x="617" y="0"/>
                      <a:pt x="594" y="0"/>
                      <a:pt x="57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8069;p34">
                <a:extLst>
                  <a:ext uri="{FF2B5EF4-FFF2-40B4-BE49-F238E27FC236}">
                    <a16:creationId xmlns:a16="http://schemas.microsoft.com/office/drawing/2014/main" id="{62F6112C-C22D-9E84-943D-D65CE9890237}"/>
                  </a:ext>
                </a:extLst>
              </p:cNvPr>
              <p:cNvSpPr/>
              <p:nvPr/>
            </p:nvSpPr>
            <p:spPr>
              <a:xfrm>
                <a:off x="1158184" y="2061869"/>
                <a:ext cx="109861" cy="253726"/>
              </a:xfrm>
              <a:custGeom>
                <a:avLst/>
                <a:gdLst/>
                <a:ahLst/>
                <a:cxnLst/>
                <a:rect l="l" t="t" r="r" b="b"/>
                <a:pathLst>
                  <a:path w="1987" h="4589" extrusionOk="0">
                    <a:moveTo>
                      <a:pt x="1704" y="2776"/>
                    </a:moveTo>
                    <a:cubicBezTo>
                      <a:pt x="1707" y="2787"/>
                      <a:pt x="1710" y="2797"/>
                      <a:pt x="1713" y="2808"/>
                    </a:cubicBezTo>
                    <a:cubicBezTo>
                      <a:pt x="1713" y="2791"/>
                      <a:pt x="1713" y="2787"/>
                      <a:pt x="1704" y="2776"/>
                    </a:cubicBezTo>
                    <a:close/>
                    <a:moveTo>
                      <a:pt x="1439" y="3036"/>
                    </a:moveTo>
                    <a:cubicBezTo>
                      <a:pt x="1439" y="3057"/>
                      <a:pt x="1439" y="3059"/>
                      <a:pt x="1456" y="3076"/>
                    </a:cubicBezTo>
                    <a:lnTo>
                      <a:pt x="1456" y="3076"/>
                    </a:lnTo>
                    <a:cubicBezTo>
                      <a:pt x="1452" y="3064"/>
                      <a:pt x="1447" y="3051"/>
                      <a:pt x="1439" y="3036"/>
                    </a:cubicBezTo>
                    <a:close/>
                    <a:moveTo>
                      <a:pt x="1462" y="3105"/>
                    </a:moveTo>
                    <a:cubicBezTo>
                      <a:pt x="1462" y="3122"/>
                      <a:pt x="1462" y="3126"/>
                      <a:pt x="1471" y="3136"/>
                    </a:cubicBezTo>
                    <a:lnTo>
                      <a:pt x="1471" y="3136"/>
                    </a:lnTo>
                    <a:cubicBezTo>
                      <a:pt x="1466" y="3125"/>
                      <a:pt x="1462" y="3115"/>
                      <a:pt x="1462" y="3105"/>
                    </a:cubicBezTo>
                    <a:close/>
                    <a:moveTo>
                      <a:pt x="69" y="1"/>
                    </a:moveTo>
                    <a:cubicBezTo>
                      <a:pt x="24" y="23"/>
                      <a:pt x="1" y="92"/>
                      <a:pt x="24" y="115"/>
                    </a:cubicBezTo>
                    <a:cubicBezTo>
                      <a:pt x="69" y="229"/>
                      <a:pt x="138" y="297"/>
                      <a:pt x="184" y="389"/>
                    </a:cubicBezTo>
                    <a:cubicBezTo>
                      <a:pt x="184" y="389"/>
                      <a:pt x="184" y="389"/>
                      <a:pt x="184" y="366"/>
                    </a:cubicBezTo>
                    <a:cubicBezTo>
                      <a:pt x="229" y="457"/>
                      <a:pt x="275" y="548"/>
                      <a:pt x="343" y="640"/>
                    </a:cubicBezTo>
                    <a:cubicBezTo>
                      <a:pt x="389" y="731"/>
                      <a:pt x="435" y="845"/>
                      <a:pt x="480" y="936"/>
                    </a:cubicBezTo>
                    <a:cubicBezTo>
                      <a:pt x="572" y="1119"/>
                      <a:pt x="686" y="1324"/>
                      <a:pt x="800" y="1507"/>
                    </a:cubicBezTo>
                    <a:cubicBezTo>
                      <a:pt x="914" y="1735"/>
                      <a:pt x="1028" y="1963"/>
                      <a:pt x="1142" y="2192"/>
                    </a:cubicBezTo>
                    <a:cubicBezTo>
                      <a:pt x="1188" y="2329"/>
                      <a:pt x="1234" y="2466"/>
                      <a:pt x="1302" y="2603"/>
                    </a:cubicBezTo>
                    <a:cubicBezTo>
                      <a:pt x="1348" y="2717"/>
                      <a:pt x="1371" y="2831"/>
                      <a:pt x="1416" y="2968"/>
                    </a:cubicBezTo>
                    <a:cubicBezTo>
                      <a:pt x="1439" y="2991"/>
                      <a:pt x="1439" y="3036"/>
                      <a:pt x="1462" y="3082"/>
                    </a:cubicBezTo>
                    <a:cubicBezTo>
                      <a:pt x="1460" y="3080"/>
                      <a:pt x="1458" y="3078"/>
                      <a:pt x="1456" y="3076"/>
                    </a:cubicBezTo>
                    <a:lnTo>
                      <a:pt x="1456" y="3076"/>
                    </a:lnTo>
                    <a:cubicBezTo>
                      <a:pt x="1464" y="3100"/>
                      <a:pt x="1469" y="3120"/>
                      <a:pt x="1485" y="3150"/>
                    </a:cubicBezTo>
                    <a:cubicBezTo>
                      <a:pt x="1479" y="3144"/>
                      <a:pt x="1474" y="3140"/>
                      <a:pt x="1471" y="3136"/>
                    </a:cubicBezTo>
                    <a:lnTo>
                      <a:pt x="1471" y="3136"/>
                    </a:lnTo>
                    <a:cubicBezTo>
                      <a:pt x="1477" y="3152"/>
                      <a:pt x="1485" y="3170"/>
                      <a:pt x="1485" y="3196"/>
                    </a:cubicBezTo>
                    <a:cubicBezTo>
                      <a:pt x="1485" y="3196"/>
                      <a:pt x="1485" y="3173"/>
                      <a:pt x="1485" y="3173"/>
                    </a:cubicBezTo>
                    <a:cubicBezTo>
                      <a:pt x="1507" y="3265"/>
                      <a:pt x="1530" y="3356"/>
                      <a:pt x="1553" y="3447"/>
                    </a:cubicBezTo>
                    <a:cubicBezTo>
                      <a:pt x="1576" y="3538"/>
                      <a:pt x="1599" y="3653"/>
                      <a:pt x="1622" y="3744"/>
                    </a:cubicBezTo>
                    <a:cubicBezTo>
                      <a:pt x="1667" y="3926"/>
                      <a:pt x="1713" y="4109"/>
                      <a:pt x="1736" y="4315"/>
                    </a:cubicBezTo>
                    <a:cubicBezTo>
                      <a:pt x="1713" y="4360"/>
                      <a:pt x="1713" y="4429"/>
                      <a:pt x="1713" y="4474"/>
                    </a:cubicBezTo>
                    <a:cubicBezTo>
                      <a:pt x="1713" y="4520"/>
                      <a:pt x="1759" y="4566"/>
                      <a:pt x="1804" y="4588"/>
                    </a:cubicBezTo>
                    <a:cubicBezTo>
                      <a:pt x="1827" y="4588"/>
                      <a:pt x="1873" y="4588"/>
                      <a:pt x="1895" y="4566"/>
                    </a:cubicBezTo>
                    <a:cubicBezTo>
                      <a:pt x="1941" y="4520"/>
                      <a:pt x="1941" y="4474"/>
                      <a:pt x="1964" y="4429"/>
                    </a:cubicBezTo>
                    <a:cubicBezTo>
                      <a:pt x="1964" y="4383"/>
                      <a:pt x="1987" y="4315"/>
                      <a:pt x="1987" y="4246"/>
                    </a:cubicBezTo>
                    <a:cubicBezTo>
                      <a:pt x="1987" y="4132"/>
                      <a:pt x="1964" y="4041"/>
                      <a:pt x="1964" y="3949"/>
                    </a:cubicBezTo>
                    <a:cubicBezTo>
                      <a:pt x="1941" y="3858"/>
                      <a:pt x="1941" y="3767"/>
                      <a:pt x="1918" y="3698"/>
                    </a:cubicBezTo>
                    <a:cubicBezTo>
                      <a:pt x="1918" y="3607"/>
                      <a:pt x="1895" y="3516"/>
                      <a:pt x="1873" y="3424"/>
                    </a:cubicBezTo>
                    <a:cubicBezTo>
                      <a:pt x="1850" y="3242"/>
                      <a:pt x="1781" y="3059"/>
                      <a:pt x="1736" y="2899"/>
                    </a:cubicBezTo>
                    <a:cubicBezTo>
                      <a:pt x="1736" y="2854"/>
                      <a:pt x="1713" y="2808"/>
                      <a:pt x="1690" y="2762"/>
                    </a:cubicBezTo>
                    <a:lnTo>
                      <a:pt x="1690" y="2762"/>
                    </a:lnTo>
                    <a:cubicBezTo>
                      <a:pt x="1696" y="2768"/>
                      <a:pt x="1700" y="2773"/>
                      <a:pt x="1704" y="2776"/>
                    </a:cubicBezTo>
                    <a:lnTo>
                      <a:pt x="1704" y="2776"/>
                    </a:lnTo>
                    <a:cubicBezTo>
                      <a:pt x="1658" y="2627"/>
                      <a:pt x="1596" y="2478"/>
                      <a:pt x="1553" y="2329"/>
                    </a:cubicBezTo>
                    <a:cubicBezTo>
                      <a:pt x="1485" y="2192"/>
                      <a:pt x="1416" y="2055"/>
                      <a:pt x="1348" y="1895"/>
                    </a:cubicBezTo>
                    <a:cubicBezTo>
                      <a:pt x="1302" y="1781"/>
                      <a:pt x="1234" y="1644"/>
                      <a:pt x="1142" y="1507"/>
                    </a:cubicBezTo>
                    <a:cubicBezTo>
                      <a:pt x="1074" y="1393"/>
                      <a:pt x="982" y="1279"/>
                      <a:pt x="914" y="1142"/>
                    </a:cubicBezTo>
                    <a:cubicBezTo>
                      <a:pt x="891" y="1119"/>
                      <a:pt x="891" y="1119"/>
                      <a:pt x="868" y="1096"/>
                    </a:cubicBezTo>
                    <a:lnTo>
                      <a:pt x="891" y="1096"/>
                    </a:lnTo>
                    <a:cubicBezTo>
                      <a:pt x="800" y="982"/>
                      <a:pt x="731" y="845"/>
                      <a:pt x="663" y="731"/>
                    </a:cubicBezTo>
                    <a:cubicBezTo>
                      <a:pt x="617" y="662"/>
                      <a:pt x="572" y="617"/>
                      <a:pt x="549" y="548"/>
                    </a:cubicBezTo>
                    <a:cubicBezTo>
                      <a:pt x="503" y="503"/>
                      <a:pt x="457" y="457"/>
                      <a:pt x="435" y="411"/>
                    </a:cubicBezTo>
                    <a:cubicBezTo>
                      <a:pt x="343" y="297"/>
                      <a:pt x="275" y="206"/>
                      <a:pt x="206" y="115"/>
                    </a:cubicBezTo>
                    <a:cubicBezTo>
                      <a:pt x="206" y="92"/>
                      <a:pt x="184" y="69"/>
                      <a:pt x="184" y="46"/>
                    </a:cubicBezTo>
                    <a:cubicBezTo>
                      <a:pt x="161" y="23"/>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8070;p34">
                <a:extLst>
                  <a:ext uri="{FF2B5EF4-FFF2-40B4-BE49-F238E27FC236}">
                    <a16:creationId xmlns:a16="http://schemas.microsoft.com/office/drawing/2014/main" id="{F5B8E15B-83C5-1F7F-2571-FFE66445874F}"/>
                  </a:ext>
                </a:extLst>
              </p:cNvPr>
              <p:cNvSpPr/>
              <p:nvPr/>
            </p:nvSpPr>
            <p:spPr>
              <a:xfrm>
                <a:off x="1235204" y="2103503"/>
                <a:ext cx="60598" cy="109861"/>
              </a:xfrm>
              <a:custGeom>
                <a:avLst/>
                <a:gdLst/>
                <a:ahLst/>
                <a:cxnLst/>
                <a:rect l="l" t="t" r="r" b="b"/>
                <a:pathLst>
                  <a:path w="1096" h="1987" extrusionOk="0">
                    <a:moveTo>
                      <a:pt x="69" y="1"/>
                    </a:moveTo>
                    <a:cubicBezTo>
                      <a:pt x="69" y="1"/>
                      <a:pt x="46" y="1"/>
                      <a:pt x="23" y="24"/>
                    </a:cubicBezTo>
                    <a:cubicBezTo>
                      <a:pt x="0" y="46"/>
                      <a:pt x="0" y="92"/>
                      <a:pt x="23" y="115"/>
                    </a:cubicBezTo>
                    <a:cubicBezTo>
                      <a:pt x="92" y="206"/>
                      <a:pt x="160" y="297"/>
                      <a:pt x="229" y="389"/>
                    </a:cubicBezTo>
                    <a:cubicBezTo>
                      <a:pt x="251" y="412"/>
                      <a:pt x="274" y="434"/>
                      <a:pt x="274" y="457"/>
                    </a:cubicBezTo>
                    <a:cubicBezTo>
                      <a:pt x="297" y="480"/>
                      <a:pt x="320" y="526"/>
                      <a:pt x="343" y="549"/>
                    </a:cubicBezTo>
                    <a:cubicBezTo>
                      <a:pt x="366" y="571"/>
                      <a:pt x="388" y="617"/>
                      <a:pt x="411" y="663"/>
                    </a:cubicBezTo>
                    <a:cubicBezTo>
                      <a:pt x="434" y="708"/>
                      <a:pt x="457" y="754"/>
                      <a:pt x="480" y="777"/>
                    </a:cubicBezTo>
                    <a:cubicBezTo>
                      <a:pt x="525" y="822"/>
                      <a:pt x="548" y="891"/>
                      <a:pt x="571" y="937"/>
                    </a:cubicBezTo>
                    <a:cubicBezTo>
                      <a:pt x="571" y="937"/>
                      <a:pt x="594" y="959"/>
                      <a:pt x="594" y="982"/>
                    </a:cubicBezTo>
                    <a:cubicBezTo>
                      <a:pt x="617" y="1005"/>
                      <a:pt x="639" y="1051"/>
                      <a:pt x="639" y="1074"/>
                    </a:cubicBezTo>
                    <a:cubicBezTo>
                      <a:pt x="662" y="1119"/>
                      <a:pt x="685" y="1165"/>
                      <a:pt x="708" y="1210"/>
                    </a:cubicBezTo>
                    <a:cubicBezTo>
                      <a:pt x="731" y="1256"/>
                      <a:pt x="754" y="1302"/>
                      <a:pt x="776" y="1347"/>
                    </a:cubicBezTo>
                    <a:cubicBezTo>
                      <a:pt x="799" y="1370"/>
                      <a:pt x="799" y="1393"/>
                      <a:pt x="799" y="1416"/>
                    </a:cubicBezTo>
                    <a:cubicBezTo>
                      <a:pt x="822" y="1439"/>
                      <a:pt x="822" y="1462"/>
                      <a:pt x="845" y="1484"/>
                    </a:cubicBezTo>
                    <a:cubicBezTo>
                      <a:pt x="845" y="1530"/>
                      <a:pt x="868" y="1553"/>
                      <a:pt x="868" y="1576"/>
                    </a:cubicBezTo>
                    <a:cubicBezTo>
                      <a:pt x="891" y="1599"/>
                      <a:pt x="891" y="1621"/>
                      <a:pt x="913" y="1667"/>
                    </a:cubicBezTo>
                    <a:cubicBezTo>
                      <a:pt x="913" y="1667"/>
                      <a:pt x="913" y="1690"/>
                      <a:pt x="913" y="1713"/>
                    </a:cubicBezTo>
                    <a:lnTo>
                      <a:pt x="936" y="1758"/>
                    </a:lnTo>
                    <a:cubicBezTo>
                      <a:pt x="936" y="1735"/>
                      <a:pt x="936" y="1735"/>
                      <a:pt x="936" y="1735"/>
                    </a:cubicBezTo>
                    <a:cubicBezTo>
                      <a:pt x="936" y="1758"/>
                      <a:pt x="936" y="1804"/>
                      <a:pt x="959" y="1827"/>
                    </a:cubicBezTo>
                    <a:cubicBezTo>
                      <a:pt x="959" y="1872"/>
                      <a:pt x="959" y="1895"/>
                      <a:pt x="982" y="1941"/>
                    </a:cubicBezTo>
                    <a:cubicBezTo>
                      <a:pt x="982" y="1964"/>
                      <a:pt x="1005" y="1987"/>
                      <a:pt x="1027" y="1987"/>
                    </a:cubicBezTo>
                    <a:cubicBezTo>
                      <a:pt x="1050" y="1987"/>
                      <a:pt x="1096" y="1964"/>
                      <a:pt x="1096" y="1941"/>
                    </a:cubicBezTo>
                    <a:cubicBezTo>
                      <a:pt x="1096" y="1872"/>
                      <a:pt x="1073" y="1804"/>
                      <a:pt x="1050" y="1735"/>
                    </a:cubicBezTo>
                    <a:cubicBezTo>
                      <a:pt x="1050" y="1713"/>
                      <a:pt x="1027" y="1667"/>
                      <a:pt x="1027" y="1644"/>
                    </a:cubicBezTo>
                    <a:cubicBezTo>
                      <a:pt x="1005" y="1599"/>
                      <a:pt x="1005" y="1553"/>
                      <a:pt x="982" y="1530"/>
                    </a:cubicBezTo>
                    <a:cubicBezTo>
                      <a:pt x="959" y="1462"/>
                      <a:pt x="936" y="1370"/>
                      <a:pt x="913" y="1302"/>
                    </a:cubicBezTo>
                    <a:cubicBezTo>
                      <a:pt x="868" y="1233"/>
                      <a:pt x="822" y="1142"/>
                      <a:pt x="799" y="1074"/>
                    </a:cubicBezTo>
                    <a:cubicBezTo>
                      <a:pt x="776" y="1028"/>
                      <a:pt x="776" y="1005"/>
                      <a:pt x="754" y="982"/>
                    </a:cubicBezTo>
                    <a:cubicBezTo>
                      <a:pt x="731" y="937"/>
                      <a:pt x="731" y="914"/>
                      <a:pt x="708" y="868"/>
                    </a:cubicBezTo>
                    <a:cubicBezTo>
                      <a:pt x="662" y="800"/>
                      <a:pt x="617" y="731"/>
                      <a:pt x="571" y="663"/>
                    </a:cubicBezTo>
                    <a:cubicBezTo>
                      <a:pt x="548" y="594"/>
                      <a:pt x="502" y="526"/>
                      <a:pt x="457" y="457"/>
                    </a:cubicBezTo>
                    <a:cubicBezTo>
                      <a:pt x="411" y="389"/>
                      <a:pt x="366" y="320"/>
                      <a:pt x="320" y="275"/>
                    </a:cubicBezTo>
                    <a:cubicBezTo>
                      <a:pt x="251" y="183"/>
                      <a:pt x="206" y="115"/>
                      <a:pt x="137" y="24"/>
                    </a:cubicBezTo>
                    <a:cubicBezTo>
                      <a:pt x="114" y="24"/>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8071;p34">
                <a:extLst>
                  <a:ext uri="{FF2B5EF4-FFF2-40B4-BE49-F238E27FC236}">
                    <a16:creationId xmlns:a16="http://schemas.microsoft.com/office/drawing/2014/main" id="{9874AA27-C1E3-86F5-3A12-52C3C857B49E}"/>
                  </a:ext>
                </a:extLst>
              </p:cNvPr>
              <p:cNvSpPr/>
              <p:nvPr/>
            </p:nvSpPr>
            <p:spPr>
              <a:xfrm>
                <a:off x="1158184" y="2065685"/>
                <a:ext cx="43016" cy="63141"/>
              </a:xfrm>
              <a:custGeom>
                <a:avLst/>
                <a:gdLst/>
                <a:ahLst/>
                <a:cxnLst/>
                <a:rect l="l" t="t" r="r" b="b"/>
                <a:pathLst>
                  <a:path w="778" h="1142" extrusionOk="0">
                    <a:moveTo>
                      <a:pt x="69" y="0"/>
                    </a:moveTo>
                    <a:cubicBezTo>
                      <a:pt x="47" y="0"/>
                      <a:pt x="24" y="23"/>
                      <a:pt x="24" y="23"/>
                    </a:cubicBezTo>
                    <a:cubicBezTo>
                      <a:pt x="1" y="46"/>
                      <a:pt x="1" y="68"/>
                      <a:pt x="24" y="91"/>
                    </a:cubicBezTo>
                    <a:cubicBezTo>
                      <a:pt x="92" y="183"/>
                      <a:pt x="161" y="297"/>
                      <a:pt x="229" y="388"/>
                    </a:cubicBezTo>
                    <a:cubicBezTo>
                      <a:pt x="275" y="479"/>
                      <a:pt x="343" y="571"/>
                      <a:pt x="389" y="639"/>
                    </a:cubicBezTo>
                    <a:cubicBezTo>
                      <a:pt x="435" y="730"/>
                      <a:pt x="480" y="799"/>
                      <a:pt x="526" y="867"/>
                    </a:cubicBezTo>
                    <a:cubicBezTo>
                      <a:pt x="572" y="936"/>
                      <a:pt x="617" y="1027"/>
                      <a:pt x="663" y="1118"/>
                    </a:cubicBezTo>
                    <a:cubicBezTo>
                      <a:pt x="663" y="1118"/>
                      <a:pt x="686" y="1141"/>
                      <a:pt x="686" y="1141"/>
                    </a:cubicBezTo>
                    <a:lnTo>
                      <a:pt x="731" y="1141"/>
                    </a:lnTo>
                    <a:cubicBezTo>
                      <a:pt x="754" y="1118"/>
                      <a:pt x="777" y="1096"/>
                      <a:pt x="754" y="1073"/>
                    </a:cubicBezTo>
                    <a:cubicBezTo>
                      <a:pt x="663" y="890"/>
                      <a:pt x="572" y="708"/>
                      <a:pt x="457" y="548"/>
                    </a:cubicBezTo>
                    <a:cubicBezTo>
                      <a:pt x="412" y="457"/>
                      <a:pt x="343" y="365"/>
                      <a:pt x="275" y="297"/>
                    </a:cubicBezTo>
                    <a:cubicBezTo>
                      <a:pt x="229" y="205"/>
                      <a:pt x="161" y="114"/>
                      <a:pt x="115" y="23"/>
                    </a:cubicBezTo>
                    <a:cubicBezTo>
                      <a:pt x="92" y="23"/>
                      <a:pt x="69" y="0"/>
                      <a:pt x="69"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8072;p34">
                <a:extLst>
                  <a:ext uri="{FF2B5EF4-FFF2-40B4-BE49-F238E27FC236}">
                    <a16:creationId xmlns:a16="http://schemas.microsoft.com/office/drawing/2014/main" id="{7A4E33EC-D8CE-7837-F32E-05DEC6A80CFC}"/>
                  </a:ext>
                </a:extLst>
              </p:cNvPr>
              <p:cNvSpPr/>
              <p:nvPr/>
            </p:nvSpPr>
            <p:spPr>
              <a:xfrm>
                <a:off x="1154425" y="2066901"/>
                <a:ext cx="53078" cy="75471"/>
              </a:xfrm>
              <a:custGeom>
                <a:avLst/>
                <a:gdLst/>
                <a:ahLst/>
                <a:cxnLst/>
                <a:rect l="l" t="t" r="r" b="b"/>
                <a:pathLst>
                  <a:path w="960" h="1365" extrusionOk="0">
                    <a:moveTo>
                      <a:pt x="23" y="1"/>
                    </a:moveTo>
                    <a:cubicBezTo>
                      <a:pt x="1" y="24"/>
                      <a:pt x="1" y="69"/>
                      <a:pt x="23" y="115"/>
                    </a:cubicBezTo>
                    <a:cubicBezTo>
                      <a:pt x="92" y="229"/>
                      <a:pt x="183" y="343"/>
                      <a:pt x="274" y="457"/>
                    </a:cubicBezTo>
                    <a:cubicBezTo>
                      <a:pt x="320" y="526"/>
                      <a:pt x="343" y="571"/>
                      <a:pt x="389" y="640"/>
                    </a:cubicBezTo>
                    <a:cubicBezTo>
                      <a:pt x="434" y="686"/>
                      <a:pt x="457" y="754"/>
                      <a:pt x="503" y="800"/>
                    </a:cubicBezTo>
                    <a:cubicBezTo>
                      <a:pt x="548" y="891"/>
                      <a:pt x="594" y="959"/>
                      <a:pt x="640" y="1051"/>
                    </a:cubicBezTo>
                    <a:cubicBezTo>
                      <a:pt x="708" y="1142"/>
                      <a:pt x="777" y="1233"/>
                      <a:pt x="845" y="1348"/>
                    </a:cubicBezTo>
                    <a:cubicBezTo>
                      <a:pt x="856" y="1359"/>
                      <a:pt x="874" y="1365"/>
                      <a:pt x="891" y="1365"/>
                    </a:cubicBezTo>
                    <a:cubicBezTo>
                      <a:pt x="908" y="1365"/>
                      <a:pt x="925" y="1359"/>
                      <a:pt x="936" y="1348"/>
                    </a:cubicBezTo>
                    <a:cubicBezTo>
                      <a:pt x="936" y="1348"/>
                      <a:pt x="959" y="1325"/>
                      <a:pt x="959" y="1302"/>
                    </a:cubicBezTo>
                    <a:cubicBezTo>
                      <a:pt x="959" y="1279"/>
                      <a:pt x="959" y="1279"/>
                      <a:pt x="936" y="1256"/>
                    </a:cubicBezTo>
                    <a:cubicBezTo>
                      <a:pt x="914" y="1211"/>
                      <a:pt x="868" y="1165"/>
                      <a:pt x="845" y="1119"/>
                    </a:cubicBezTo>
                    <a:cubicBezTo>
                      <a:pt x="799" y="1028"/>
                      <a:pt x="754" y="937"/>
                      <a:pt x="685" y="868"/>
                    </a:cubicBezTo>
                    <a:cubicBezTo>
                      <a:pt x="662" y="823"/>
                      <a:pt x="640" y="777"/>
                      <a:pt x="617" y="731"/>
                    </a:cubicBezTo>
                    <a:cubicBezTo>
                      <a:pt x="594" y="686"/>
                      <a:pt x="548" y="640"/>
                      <a:pt x="525" y="594"/>
                    </a:cubicBezTo>
                    <a:cubicBezTo>
                      <a:pt x="480" y="503"/>
                      <a:pt x="411" y="412"/>
                      <a:pt x="343" y="343"/>
                    </a:cubicBezTo>
                    <a:cubicBezTo>
                      <a:pt x="274" y="229"/>
                      <a:pt x="206" y="115"/>
                      <a:pt x="115" y="24"/>
                    </a:cubicBezTo>
                    <a:cubicBezTo>
                      <a:pt x="115" y="1"/>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8073;p34">
                <a:extLst>
                  <a:ext uri="{FF2B5EF4-FFF2-40B4-BE49-F238E27FC236}">
                    <a16:creationId xmlns:a16="http://schemas.microsoft.com/office/drawing/2014/main" id="{132ED0AA-A947-69F8-AAC6-ADEE3757FCD5}"/>
                  </a:ext>
                </a:extLst>
              </p:cNvPr>
              <p:cNvSpPr/>
              <p:nvPr/>
            </p:nvSpPr>
            <p:spPr>
              <a:xfrm>
                <a:off x="1155696" y="2069444"/>
                <a:ext cx="83322" cy="130982"/>
              </a:xfrm>
              <a:custGeom>
                <a:avLst/>
                <a:gdLst/>
                <a:ahLst/>
                <a:cxnLst/>
                <a:rect l="l" t="t" r="r" b="b"/>
                <a:pathLst>
                  <a:path w="1507" h="2369" extrusionOk="0">
                    <a:moveTo>
                      <a:pt x="46" y="0"/>
                    </a:moveTo>
                    <a:cubicBezTo>
                      <a:pt x="23" y="0"/>
                      <a:pt x="23" y="0"/>
                      <a:pt x="23" y="23"/>
                    </a:cubicBezTo>
                    <a:cubicBezTo>
                      <a:pt x="0" y="23"/>
                      <a:pt x="0" y="69"/>
                      <a:pt x="0" y="92"/>
                    </a:cubicBezTo>
                    <a:cubicBezTo>
                      <a:pt x="114" y="229"/>
                      <a:pt x="229" y="366"/>
                      <a:pt x="320" y="503"/>
                    </a:cubicBezTo>
                    <a:cubicBezTo>
                      <a:pt x="343" y="548"/>
                      <a:pt x="366" y="571"/>
                      <a:pt x="388" y="594"/>
                    </a:cubicBezTo>
                    <a:cubicBezTo>
                      <a:pt x="434" y="640"/>
                      <a:pt x="457" y="685"/>
                      <a:pt x="480" y="731"/>
                    </a:cubicBezTo>
                    <a:cubicBezTo>
                      <a:pt x="525" y="799"/>
                      <a:pt x="571" y="868"/>
                      <a:pt x="594" y="936"/>
                    </a:cubicBezTo>
                    <a:cubicBezTo>
                      <a:pt x="594" y="936"/>
                      <a:pt x="594" y="913"/>
                      <a:pt x="594" y="913"/>
                    </a:cubicBezTo>
                    <a:cubicBezTo>
                      <a:pt x="639" y="982"/>
                      <a:pt x="662" y="1028"/>
                      <a:pt x="708" y="1073"/>
                    </a:cubicBezTo>
                    <a:cubicBezTo>
                      <a:pt x="708" y="1119"/>
                      <a:pt x="731" y="1142"/>
                      <a:pt x="754" y="1165"/>
                    </a:cubicBezTo>
                    <a:cubicBezTo>
                      <a:pt x="776" y="1187"/>
                      <a:pt x="776" y="1210"/>
                      <a:pt x="799" y="1233"/>
                    </a:cubicBezTo>
                    <a:cubicBezTo>
                      <a:pt x="868" y="1370"/>
                      <a:pt x="936" y="1484"/>
                      <a:pt x="1005" y="1598"/>
                    </a:cubicBezTo>
                    <a:cubicBezTo>
                      <a:pt x="1027" y="1667"/>
                      <a:pt x="1050" y="1712"/>
                      <a:pt x="1096" y="1781"/>
                    </a:cubicBezTo>
                    <a:cubicBezTo>
                      <a:pt x="1119" y="1849"/>
                      <a:pt x="1142" y="1895"/>
                      <a:pt x="1187" y="1963"/>
                    </a:cubicBezTo>
                    <a:cubicBezTo>
                      <a:pt x="1256" y="2078"/>
                      <a:pt x="1324" y="2215"/>
                      <a:pt x="1393" y="2329"/>
                    </a:cubicBezTo>
                    <a:cubicBezTo>
                      <a:pt x="1393" y="2351"/>
                      <a:pt x="1393" y="2351"/>
                      <a:pt x="1416" y="2351"/>
                    </a:cubicBezTo>
                    <a:cubicBezTo>
                      <a:pt x="1427" y="2363"/>
                      <a:pt x="1433" y="2369"/>
                      <a:pt x="1438" y="2369"/>
                    </a:cubicBezTo>
                    <a:cubicBezTo>
                      <a:pt x="1444" y="2369"/>
                      <a:pt x="1450" y="2363"/>
                      <a:pt x="1461" y="2351"/>
                    </a:cubicBezTo>
                    <a:cubicBezTo>
                      <a:pt x="1484" y="2351"/>
                      <a:pt x="1507" y="2306"/>
                      <a:pt x="1484" y="2283"/>
                    </a:cubicBezTo>
                    <a:cubicBezTo>
                      <a:pt x="1416" y="2169"/>
                      <a:pt x="1370" y="2078"/>
                      <a:pt x="1301" y="1963"/>
                    </a:cubicBezTo>
                    <a:cubicBezTo>
                      <a:pt x="1256" y="1872"/>
                      <a:pt x="1210" y="1781"/>
                      <a:pt x="1164" y="1690"/>
                    </a:cubicBezTo>
                    <a:cubicBezTo>
                      <a:pt x="1119" y="1598"/>
                      <a:pt x="1073" y="1507"/>
                      <a:pt x="1027" y="1438"/>
                    </a:cubicBezTo>
                    <a:cubicBezTo>
                      <a:pt x="982" y="1347"/>
                      <a:pt x="913" y="1256"/>
                      <a:pt x="868" y="1165"/>
                    </a:cubicBezTo>
                    <a:cubicBezTo>
                      <a:pt x="799" y="1073"/>
                      <a:pt x="754" y="982"/>
                      <a:pt x="685" y="891"/>
                    </a:cubicBezTo>
                    <a:cubicBezTo>
                      <a:pt x="639" y="799"/>
                      <a:pt x="594" y="731"/>
                      <a:pt x="525" y="640"/>
                    </a:cubicBezTo>
                    <a:cubicBezTo>
                      <a:pt x="502" y="594"/>
                      <a:pt x="480" y="571"/>
                      <a:pt x="457" y="525"/>
                    </a:cubicBezTo>
                    <a:cubicBezTo>
                      <a:pt x="434" y="480"/>
                      <a:pt x="388" y="434"/>
                      <a:pt x="366" y="389"/>
                    </a:cubicBezTo>
                    <a:cubicBezTo>
                      <a:pt x="297" y="297"/>
                      <a:pt x="229" y="229"/>
                      <a:pt x="160" y="137"/>
                    </a:cubicBezTo>
                    <a:cubicBezTo>
                      <a:pt x="137" y="92"/>
                      <a:pt x="114" y="69"/>
                      <a:pt x="92" y="23"/>
                    </a:cubicBezTo>
                    <a:cubicBezTo>
                      <a:pt x="69" y="0"/>
                      <a:pt x="69"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8074;p34">
                <a:extLst>
                  <a:ext uri="{FF2B5EF4-FFF2-40B4-BE49-F238E27FC236}">
                    <a16:creationId xmlns:a16="http://schemas.microsoft.com/office/drawing/2014/main" id="{229A4A23-FCD3-53C8-0464-AA987A7A025C}"/>
                  </a:ext>
                </a:extLst>
              </p:cNvPr>
              <p:cNvSpPr/>
              <p:nvPr/>
            </p:nvSpPr>
            <p:spPr>
              <a:xfrm>
                <a:off x="1143090" y="2094657"/>
                <a:ext cx="47992" cy="69997"/>
              </a:xfrm>
              <a:custGeom>
                <a:avLst/>
                <a:gdLst/>
                <a:ahLst/>
                <a:cxnLst/>
                <a:rect l="l" t="t" r="r" b="b"/>
                <a:pathLst>
                  <a:path w="868" h="1266" extrusionOk="0">
                    <a:moveTo>
                      <a:pt x="23" y="1"/>
                    </a:moveTo>
                    <a:cubicBezTo>
                      <a:pt x="0" y="24"/>
                      <a:pt x="0" y="47"/>
                      <a:pt x="23" y="69"/>
                    </a:cubicBezTo>
                    <a:cubicBezTo>
                      <a:pt x="69" y="161"/>
                      <a:pt x="114" y="229"/>
                      <a:pt x="183" y="321"/>
                    </a:cubicBezTo>
                    <a:lnTo>
                      <a:pt x="160" y="298"/>
                    </a:lnTo>
                    <a:lnTo>
                      <a:pt x="160" y="298"/>
                    </a:lnTo>
                    <a:cubicBezTo>
                      <a:pt x="206" y="389"/>
                      <a:pt x="274" y="457"/>
                      <a:pt x="320" y="549"/>
                    </a:cubicBezTo>
                    <a:cubicBezTo>
                      <a:pt x="365" y="617"/>
                      <a:pt x="411" y="709"/>
                      <a:pt x="457" y="800"/>
                    </a:cubicBezTo>
                    <a:cubicBezTo>
                      <a:pt x="502" y="868"/>
                      <a:pt x="548" y="937"/>
                      <a:pt x="571" y="1005"/>
                    </a:cubicBezTo>
                    <a:cubicBezTo>
                      <a:pt x="594" y="1051"/>
                      <a:pt x="639" y="1097"/>
                      <a:pt x="662" y="1142"/>
                    </a:cubicBezTo>
                    <a:cubicBezTo>
                      <a:pt x="685" y="1188"/>
                      <a:pt x="708" y="1211"/>
                      <a:pt x="730" y="1234"/>
                    </a:cubicBezTo>
                    <a:cubicBezTo>
                      <a:pt x="747" y="1250"/>
                      <a:pt x="763" y="1266"/>
                      <a:pt x="787" y="1266"/>
                    </a:cubicBezTo>
                    <a:cubicBezTo>
                      <a:pt x="797" y="1266"/>
                      <a:pt x="808" y="1263"/>
                      <a:pt x="822" y="1256"/>
                    </a:cubicBezTo>
                    <a:cubicBezTo>
                      <a:pt x="845" y="1256"/>
                      <a:pt x="867" y="1234"/>
                      <a:pt x="867" y="1211"/>
                    </a:cubicBezTo>
                    <a:cubicBezTo>
                      <a:pt x="867" y="1188"/>
                      <a:pt x="867" y="1165"/>
                      <a:pt x="867" y="1142"/>
                    </a:cubicBezTo>
                    <a:cubicBezTo>
                      <a:pt x="845" y="1097"/>
                      <a:pt x="822" y="1074"/>
                      <a:pt x="799" y="1028"/>
                    </a:cubicBezTo>
                    <a:cubicBezTo>
                      <a:pt x="776" y="982"/>
                      <a:pt x="730" y="937"/>
                      <a:pt x="708" y="868"/>
                    </a:cubicBezTo>
                    <a:cubicBezTo>
                      <a:pt x="639" y="777"/>
                      <a:pt x="571" y="686"/>
                      <a:pt x="502" y="594"/>
                    </a:cubicBezTo>
                    <a:cubicBezTo>
                      <a:pt x="434" y="503"/>
                      <a:pt x="365" y="412"/>
                      <a:pt x="297" y="321"/>
                    </a:cubicBezTo>
                    <a:cubicBezTo>
                      <a:pt x="228" y="229"/>
                      <a:pt x="160" y="115"/>
                      <a:pt x="9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8075;p34">
                <a:extLst>
                  <a:ext uri="{FF2B5EF4-FFF2-40B4-BE49-F238E27FC236}">
                    <a16:creationId xmlns:a16="http://schemas.microsoft.com/office/drawing/2014/main" id="{C7CFECFB-770C-453A-D3CF-5BD7B85BE1B3}"/>
                  </a:ext>
                </a:extLst>
              </p:cNvPr>
              <p:cNvSpPr/>
              <p:nvPr/>
            </p:nvSpPr>
            <p:spPr>
              <a:xfrm>
                <a:off x="753125" y="2222157"/>
                <a:ext cx="147680" cy="244161"/>
              </a:xfrm>
              <a:custGeom>
                <a:avLst/>
                <a:gdLst/>
                <a:ahLst/>
                <a:cxnLst/>
                <a:rect l="l" t="t" r="r" b="b"/>
                <a:pathLst>
                  <a:path w="2671" h="4416" extrusionOk="0">
                    <a:moveTo>
                      <a:pt x="228" y="0"/>
                    </a:moveTo>
                    <a:cubicBezTo>
                      <a:pt x="228" y="0"/>
                      <a:pt x="205" y="23"/>
                      <a:pt x="205" y="23"/>
                    </a:cubicBezTo>
                    <a:cubicBezTo>
                      <a:pt x="160" y="23"/>
                      <a:pt x="114" y="46"/>
                      <a:pt x="91" y="69"/>
                    </a:cubicBezTo>
                    <a:cubicBezTo>
                      <a:pt x="46" y="92"/>
                      <a:pt x="23" y="137"/>
                      <a:pt x="0" y="206"/>
                    </a:cubicBezTo>
                    <a:cubicBezTo>
                      <a:pt x="0" y="274"/>
                      <a:pt x="0" y="343"/>
                      <a:pt x="23" y="411"/>
                    </a:cubicBezTo>
                    <a:cubicBezTo>
                      <a:pt x="46" y="502"/>
                      <a:pt x="69" y="594"/>
                      <a:pt x="91" y="662"/>
                    </a:cubicBezTo>
                    <a:cubicBezTo>
                      <a:pt x="114" y="868"/>
                      <a:pt x="160" y="1073"/>
                      <a:pt x="228" y="1256"/>
                    </a:cubicBezTo>
                    <a:cubicBezTo>
                      <a:pt x="274" y="1461"/>
                      <a:pt x="320" y="1667"/>
                      <a:pt x="388" y="1872"/>
                    </a:cubicBezTo>
                    <a:cubicBezTo>
                      <a:pt x="434" y="1940"/>
                      <a:pt x="457" y="2032"/>
                      <a:pt x="502" y="2123"/>
                    </a:cubicBezTo>
                    <a:cubicBezTo>
                      <a:pt x="525" y="2169"/>
                      <a:pt x="525" y="2214"/>
                      <a:pt x="548" y="2283"/>
                    </a:cubicBezTo>
                    <a:cubicBezTo>
                      <a:pt x="548" y="2283"/>
                      <a:pt x="548" y="2283"/>
                      <a:pt x="548" y="2306"/>
                    </a:cubicBezTo>
                    <a:cubicBezTo>
                      <a:pt x="548" y="2351"/>
                      <a:pt x="571" y="2397"/>
                      <a:pt x="594" y="2443"/>
                    </a:cubicBezTo>
                    <a:cubicBezTo>
                      <a:pt x="594" y="2511"/>
                      <a:pt x="616" y="2580"/>
                      <a:pt x="639" y="2625"/>
                    </a:cubicBezTo>
                    <a:cubicBezTo>
                      <a:pt x="685" y="2717"/>
                      <a:pt x="708" y="2831"/>
                      <a:pt x="753" y="2922"/>
                    </a:cubicBezTo>
                    <a:cubicBezTo>
                      <a:pt x="822" y="3127"/>
                      <a:pt x="913" y="3310"/>
                      <a:pt x="1027" y="3493"/>
                    </a:cubicBezTo>
                    <a:cubicBezTo>
                      <a:pt x="1096" y="3584"/>
                      <a:pt x="1141" y="3675"/>
                      <a:pt x="1210" y="3767"/>
                    </a:cubicBezTo>
                    <a:cubicBezTo>
                      <a:pt x="1278" y="3835"/>
                      <a:pt x="1370" y="3926"/>
                      <a:pt x="1438" y="3995"/>
                    </a:cubicBezTo>
                    <a:cubicBezTo>
                      <a:pt x="1507" y="4063"/>
                      <a:pt x="1598" y="4132"/>
                      <a:pt x="1666" y="4177"/>
                    </a:cubicBezTo>
                    <a:cubicBezTo>
                      <a:pt x="1758" y="4246"/>
                      <a:pt x="1849" y="4291"/>
                      <a:pt x="1940" y="4314"/>
                    </a:cubicBezTo>
                    <a:cubicBezTo>
                      <a:pt x="2032" y="4360"/>
                      <a:pt x="2146" y="4383"/>
                      <a:pt x="2237" y="4406"/>
                    </a:cubicBezTo>
                    <a:cubicBezTo>
                      <a:pt x="2283" y="4406"/>
                      <a:pt x="2338" y="4416"/>
                      <a:pt x="2391" y="4416"/>
                    </a:cubicBezTo>
                    <a:cubicBezTo>
                      <a:pt x="2417" y="4416"/>
                      <a:pt x="2442" y="4413"/>
                      <a:pt x="2465" y="4406"/>
                    </a:cubicBezTo>
                    <a:cubicBezTo>
                      <a:pt x="2511" y="4406"/>
                      <a:pt x="2534" y="4406"/>
                      <a:pt x="2579" y="4383"/>
                    </a:cubicBezTo>
                    <a:cubicBezTo>
                      <a:pt x="2625" y="4360"/>
                      <a:pt x="2648" y="4314"/>
                      <a:pt x="2671" y="4246"/>
                    </a:cubicBezTo>
                    <a:cubicBezTo>
                      <a:pt x="2671" y="4200"/>
                      <a:pt x="2648" y="4155"/>
                      <a:pt x="2625" y="4132"/>
                    </a:cubicBezTo>
                    <a:cubicBezTo>
                      <a:pt x="2602" y="4086"/>
                      <a:pt x="2579" y="4063"/>
                      <a:pt x="2534" y="4018"/>
                    </a:cubicBezTo>
                    <a:cubicBezTo>
                      <a:pt x="2488" y="3972"/>
                      <a:pt x="2442" y="3926"/>
                      <a:pt x="2397" y="3858"/>
                    </a:cubicBezTo>
                    <a:cubicBezTo>
                      <a:pt x="2328" y="3789"/>
                      <a:pt x="2260" y="3721"/>
                      <a:pt x="2214" y="3652"/>
                    </a:cubicBezTo>
                    <a:cubicBezTo>
                      <a:pt x="2100" y="3515"/>
                      <a:pt x="1986" y="3356"/>
                      <a:pt x="1895" y="3219"/>
                    </a:cubicBezTo>
                    <a:cubicBezTo>
                      <a:pt x="1803" y="3059"/>
                      <a:pt x="1735" y="2899"/>
                      <a:pt x="1643" y="2762"/>
                    </a:cubicBezTo>
                    <a:cubicBezTo>
                      <a:pt x="1575" y="2602"/>
                      <a:pt x="1484" y="2443"/>
                      <a:pt x="1415" y="2306"/>
                    </a:cubicBezTo>
                    <a:cubicBezTo>
                      <a:pt x="1370" y="2146"/>
                      <a:pt x="1301" y="2009"/>
                      <a:pt x="1255" y="1849"/>
                    </a:cubicBezTo>
                    <a:cubicBezTo>
                      <a:pt x="1187" y="1689"/>
                      <a:pt x="1119" y="1530"/>
                      <a:pt x="1073" y="1347"/>
                    </a:cubicBezTo>
                    <a:lnTo>
                      <a:pt x="1050" y="1301"/>
                    </a:lnTo>
                    <a:cubicBezTo>
                      <a:pt x="1050" y="1256"/>
                      <a:pt x="1027" y="1210"/>
                      <a:pt x="1027" y="1187"/>
                    </a:cubicBezTo>
                    <a:lnTo>
                      <a:pt x="1027" y="1233"/>
                    </a:lnTo>
                    <a:cubicBezTo>
                      <a:pt x="1004" y="1164"/>
                      <a:pt x="1004" y="1096"/>
                      <a:pt x="982" y="1027"/>
                    </a:cubicBezTo>
                    <a:cubicBezTo>
                      <a:pt x="936" y="868"/>
                      <a:pt x="913" y="731"/>
                      <a:pt x="867" y="571"/>
                    </a:cubicBezTo>
                    <a:cubicBezTo>
                      <a:pt x="845" y="411"/>
                      <a:pt x="822" y="251"/>
                      <a:pt x="799" y="92"/>
                    </a:cubicBezTo>
                    <a:cubicBezTo>
                      <a:pt x="799" y="54"/>
                      <a:pt x="769" y="17"/>
                      <a:pt x="720" y="17"/>
                    </a:cubicBezTo>
                    <a:cubicBezTo>
                      <a:pt x="709" y="17"/>
                      <a:pt x="697" y="19"/>
                      <a:pt x="685" y="23"/>
                    </a:cubicBezTo>
                    <a:cubicBezTo>
                      <a:pt x="639" y="23"/>
                      <a:pt x="616" y="69"/>
                      <a:pt x="616" y="137"/>
                    </a:cubicBezTo>
                    <a:cubicBezTo>
                      <a:pt x="616" y="160"/>
                      <a:pt x="616" y="206"/>
                      <a:pt x="616" y="229"/>
                    </a:cubicBezTo>
                    <a:cubicBezTo>
                      <a:pt x="594" y="229"/>
                      <a:pt x="571" y="206"/>
                      <a:pt x="571" y="206"/>
                    </a:cubicBezTo>
                    <a:cubicBezTo>
                      <a:pt x="548" y="194"/>
                      <a:pt x="525" y="189"/>
                      <a:pt x="502" y="189"/>
                    </a:cubicBezTo>
                    <a:cubicBezTo>
                      <a:pt x="479" y="189"/>
                      <a:pt x="457" y="194"/>
                      <a:pt x="434" y="206"/>
                    </a:cubicBezTo>
                    <a:cubicBezTo>
                      <a:pt x="434" y="206"/>
                      <a:pt x="434" y="183"/>
                      <a:pt x="411" y="160"/>
                    </a:cubicBezTo>
                    <a:cubicBezTo>
                      <a:pt x="411" y="114"/>
                      <a:pt x="365" y="69"/>
                      <a:pt x="342" y="46"/>
                    </a:cubicBezTo>
                    <a:cubicBezTo>
                      <a:pt x="297" y="23"/>
                      <a:pt x="274" y="0"/>
                      <a:pt x="228"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8076;p34">
                <a:extLst>
                  <a:ext uri="{FF2B5EF4-FFF2-40B4-BE49-F238E27FC236}">
                    <a16:creationId xmlns:a16="http://schemas.microsoft.com/office/drawing/2014/main" id="{06042C34-8B44-ECE7-528D-2ADACD94A9CE}"/>
                  </a:ext>
                </a:extLst>
              </p:cNvPr>
              <p:cNvSpPr/>
              <p:nvPr/>
            </p:nvSpPr>
            <p:spPr>
              <a:xfrm>
                <a:off x="763188" y="2066901"/>
                <a:ext cx="396319" cy="171731"/>
              </a:xfrm>
              <a:custGeom>
                <a:avLst/>
                <a:gdLst/>
                <a:ahLst/>
                <a:cxnLst/>
                <a:rect l="l" t="t" r="r" b="b"/>
                <a:pathLst>
                  <a:path w="7168" h="3106" extrusionOk="0">
                    <a:moveTo>
                      <a:pt x="7008" y="1"/>
                    </a:moveTo>
                    <a:cubicBezTo>
                      <a:pt x="6985" y="24"/>
                      <a:pt x="6962" y="24"/>
                      <a:pt x="6940" y="46"/>
                    </a:cubicBezTo>
                    <a:cubicBezTo>
                      <a:pt x="6894" y="92"/>
                      <a:pt x="6871" y="115"/>
                      <a:pt x="6848" y="138"/>
                    </a:cubicBezTo>
                    <a:cubicBezTo>
                      <a:pt x="6643" y="343"/>
                      <a:pt x="6415" y="526"/>
                      <a:pt x="6186" y="686"/>
                    </a:cubicBezTo>
                    <a:cubicBezTo>
                      <a:pt x="6049" y="777"/>
                      <a:pt x="5935" y="868"/>
                      <a:pt x="5798" y="937"/>
                    </a:cubicBezTo>
                    <a:cubicBezTo>
                      <a:pt x="5684" y="1028"/>
                      <a:pt x="5570" y="1096"/>
                      <a:pt x="5456" y="1165"/>
                    </a:cubicBezTo>
                    <a:cubicBezTo>
                      <a:pt x="5365" y="1233"/>
                      <a:pt x="5273" y="1279"/>
                      <a:pt x="5205" y="1325"/>
                    </a:cubicBezTo>
                    <a:cubicBezTo>
                      <a:pt x="5205" y="1325"/>
                      <a:pt x="5227" y="1303"/>
                      <a:pt x="5228" y="1302"/>
                    </a:cubicBezTo>
                    <a:lnTo>
                      <a:pt x="5228" y="1302"/>
                    </a:lnTo>
                    <a:cubicBezTo>
                      <a:pt x="5212" y="1317"/>
                      <a:pt x="5187" y="1332"/>
                      <a:pt x="5165" y="1341"/>
                    </a:cubicBezTo>
                    <a:lnTo>
                      <a:pt x="5165" y="1341"/>
                    </a:lnTo>
                    <a:cubicBezTo>
                      <a:pt x="5169" y="1337"/>
                      <a:pt x="5174" y="1332"/>
                      <a:pt x="5182" y="1325"/>
                    </a:cubicBezTo>
                    <a:lnTo>
                      <a:pt x="5182" y="1325"/>
                    </a:lnTo>
                    <a:cubicBezTo>
                      <a:pt x="5169" y="1332"/>
                      <a:pt x="5156" y="1340"/>
                      <a:pt x="5143" y="1347"/>
                    </a:cubicBezTo>
                    <a:lnTo>
                      <a:pt x="5143" y="1347"/>
                    </a:lnTo>
                    <a:cubicBezTo>
                      <a:pt x="5140" y="1347"/>
                      <a:pt x="5138" y="1348"/>
                      <a:pt x="5136" y="1348"/>
                    </a:cubicBezTo>
                    <a:cubicBezTo>
                      <a:pt x="5138" y="1348"/>
                      <a:pt x="5140" y="1348"/>
                      <a:pt x="5142" y="1348"/>
                    </a:cubicBezTo>
                    <a:lnTo>
                      <a:pt x="5142" y="1348"/>
                    </a:lnTo>
                    <a:cubicBezTo>
                      <a:pt x="4836" y="1521"/>
                      <a:pt x="4530" y="1675"/>
                      <a:pt x="4223" y="1850"/>
                    </a:cubicBezTo>
                    <a:cubicBezTo>
                      <a:pt x="4064" y="1918"/>
                      <a:pt x="3881" y="2009"/>
                      <a:pt x="3721" y="2078"/>
                    </a:cubicBezTo>
                    <a:cubicBezTo>
                      <a:pt x="3561" y="2146"/>
                      <a:pt x="3424" y="2192"/>
                      <a:pt x="3265" y="2261"/>
                    </a:cubicBezTo>
                    <a:cubicBezTo>
                      <a:pt x="3196" y="2283"/>
                      <a:pt x="3128" y="2306"/>
                      <a:pt x="3036" y="2329"/>
                    </a:cubicBezTo>
                    <a:cubicBezTo>
                      <a:pt x="2991" y="2329"/>
                      <a:pt x="2968" y="2352"/>
                      <a:pt x="2922" y="2352"/>
                    </a:cubicBezTo>
                    <a:cubicBezTo>
                      <a:pt x="2717" y="2420"/>
                      <a:pt x="2534" y="2466"/>
                      <a:pt x="2352" y="2489"/>
                    </a:cubicBezTo>
                    <a:cubicBezTo>
                      <a:pt x="2146" y="2534"/>
                      <a:pt x="1941" y="2580"/>
                      <a:pt x="1735" y="2603"/>
                    </a:cubicBezTo>
                    <a:cubicBezTo>
                      <a:pt x="1553" y="2626"/>
                      <a:pt x="1347" y="2671"/>
                      <a:pt x="1142" y="2694"/>
                    </a:cubicBezTo>
                    <a:cubicBezTo>
                      <a:pt x="1051" y="2694"/>
                      <a:pt x="959" y="2717"/>
                      <a:pt x="868" y="2717"/>
                    </a:cubicBezTo>
                    <a:cubicBezTo>
                      <a:pt x="777" y="2740"/>
                      <a:pt x="663" y="2740"/>
                      <a:pt x="571" y="2763"/>
                    </a:cubicBezTo>
                    <a:cubicBezTo>
                      <a:pt x="526" y="2763"/>
                      <a:pt x="457" y="2786"/>
                      <a:pt x="412" y="2786"/>
                    </a:cubicBezTo>
                    <a:cubicBezTo>
                      <a:pt x="343" y="2786"/>
                      <a:pt x="275" y="2854"/>
                      <a:pt x="275" y="2922"/>
                    </a:cubicBezTo>
                    <a:lnTo>
                      <a:pt x="92" y="2922"/>
                    </a:lnTo>
                    <a:cubicBezTo>
                      <a:pt x="46" y="2922"/>
                      <a:pt x="23" y="2945"/>
                      <a:pt x="1" y="2991"/>
                    </a:cubicBezTo>
                    <a:cubicBezTo>
                      <a:pt x="1" y="3037"/>
                      <a:pt x="23" y="3082"/>
                      <a:pt x="69" y="3082"/>
                    </a:cubicBezTo>
                    <a:cubicBezTo>
                      <a:pt x="160" y="3082"/>
                      <a:pt x="252" y="3105"/>
                      <a:pt x="343" y="3105"/>
                    </a:cubicBezTo>
                    <a:lnTo>
                      <a:pt x="1165" y="3105"/>
                    </a:lnTo>
                    <a:cubicBezTo>
                      <a:pt x="1370" y="3082"/>
                      <a:pt x="1553" y="3059"/>
                      <a:pt x="1758" y="3037"/>
                    </a:cubicBezTo>
                    <a:cubicBezTo>
                      <a:pt x="1827" y="3037"/>
                      <a:pt x="1918" y="3014"/>
                      <a:pt x="2009" y="2991"/>
                    </a:cubicBezTo>
                    <a:cubicBezTo>
                      <a:pt x="2101" y="2991"/>
                      <a:pt x="2192" y="2945"/>
                      <a:pt x="2283" y="2945"/>
                    </a:cubicBezTo>
                    <a:cubicBezTo>
                      <a:pt x="2484" y="2901"/>
                      <a:pt x="2664" y="2834"/>
                      <a:pt x="2842" y="2788"/>
                    </a:cubicBezTo>
                    <a:lnTo>
                      <a:pt x="2842" y="2788"/>
                    </a:lnTo>
                    <a:cubicBezTo>
                      <a:pt x="2837" y="2791"/>
                      <a:pt x="2831" y="2797"/>
                      <a:pt x="2831" y="2808"/>
                    </a:cubicBezTo>
                    <a:cubicBezTo>
                      <a:pt x="2991" y="2763"/>
                      <a:pt x="3151" y="2717"/>
                      <a:pt x="3310" y="2649"/>
                    </a:cubicBezTo>
                    <a:cubicBezTo>
                      <a:pt x="3470" y="2580"/>
                      <a:pt x="3630" y="2534"/>
                      <a:pt x="3790" y="2466"/>
                    </a:cubicBezTo>
                    <a:cubicBezTo>
                      <a:pt x="3949" y="2397"/>
                      <a:pt x="4109" y="2329"/>
                      <a:pt x="4292" y="2238"/>
                    </a:cubicBezTo>
                    <a:cubicBezTo>
                      <a:pt x="4452" y="2169"/>
                      <a:pt x="4611" y="2078"/>
                      <a:pt x="4771" y="1987"/>
                    </a:cubicBezTo>
                    <a:cubicBezTo>
                      <a:pt x="4908" y="1918"/>
                      <a:pt x="5068" y="1827"/>
                      <a:pt x="5205" y="1736"/>
                    </a:cubicBezTo>
                    <a:lnTo>
                      <a:pt x="5228" y="1736"/>
                    </a:lnTo>
                    <a:cubicBezTo>
                      <a:pt x="5502" y="1576"/>
                      <a:pt x="5775" y="1393"/>
                      <a:pt x="6049" y="1188"/>
                    </a:cubicBezTo>
                    <a:cubicBezTo>
                      <a:pt x="6118" y="1142"/>
                      <a:pt x="6186" y="1096"/>
                      <a:pt x="6255" y="1051"/>
                    </a:cubicBezTo>
                    <a:cubicBezTo>
                      <a:pt x="6323" y="1005"/>
                      <a:pt x="6392" y="937"/>
                      <a:pt x="6460" y="891"/>
                    </a:cubicBezTo>
                    <a:cubicBezTo>
                      <a:pt x="6597" y="777"/>
                      <a:pt x="6734" y="663"/>
                      <a:pt x="6848" y="526"/>
                    </a:cubicBezTo>
                    <a:cubicBezTo>
                      <a:pt x="6917" y="457"/>
                      <a:pt x="6985" y="389"/>
                      <a:pt x="7054" y="320"/>
                    </a:cubicBezTo>
                    <a:cubicBezTo>
                      <a:pt x="7077" y="275"/>
                      <a:pt x="7099" y="252"/>
                      <a:pt x="7122" y="229"/>
                    </a:cubicBezTo>
                    <a:cubicBezTo>
                      <a:pt x="7145" y="183"/>
                      <a:pt x="7168" y="138"/>
                      <a:pt x="7168" y="92"/>
                    </a:cubicBezTo>
                    <a:cubicBezTo>
                      <a:pt x="7145" y="46"/>
                      <a:pt x="7122" y="1"/>
                      <a:pt x="707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8077;p34">
                <a:extLst>
                  <a:ext uri="{FF2B5EF4-FFF2-40B4-BE49-F238E27FC236}">
                    <a16:creationId xmlns:a16="http://schemas.microsoft.com/office/drawing/2014/main" id="{1F820DB2-A876-5025-CE4E-298353FF04B2}"/>
                  </a:ext>
                </a:extLst>
              </p:cNvPr>
              <p:cNvSpPr/>
              <p:nvPr/>
            </p:nvSpPr>
            <p:spPr>
              <a:xfrm>
                <a:off x="778338" y="2027810"/>
                <a:ext cx="422858" cy="212037"/>
              </a:xfrm>
              <a:custGeom>
                <a:avLst/>
                <a:gdLst/>
                <a:ahLst/>
                <a:cxnLst/>
                <a:rect l="l" t="t" r="r" b="b"/>
                <a:pathLst>
                  <a:path w="7648" h="3835" extrusionOk="0">
                    <a:moveTo>
                      <a:pt x="7419" y="0"/>
                    </a:moveTo>
                    <a:cubicBezTo>
                      <a:pt x="7327" y="23"/>
                      <a:pt x="7282" y="114"/>
                      <a:pt x="7236" y="183"/>
                    </a:cubicBezTo>
                    <a:cubicBezTo>
                      <a:pt x="7191" y="251"/>
                      <a:pt x="7168" y="297"/>
                      <a:pt x="7122" y="365"/>
                    </a:cubicBezTo>
                    <a:cubicBezTo>
                      <a:pt x="7054" y="434"/>
                      <a:pt x="7008" y="525"/>
                      <a:pt x="6939" y="594"/>
                    </a:cubicBezTo>
                    <a:cubicBezTo>
                      <a:pt x="6871" y="708"/>
                      <a:pt x="6780" y="799"/>
                      <a:pt x="6688" y="890"/>
                    </a:cubicBezTo>
                    <a:cubicBezTo>
                      <a:pt x="6574" y="1005"/>
                      <a:pt x="6460" y="1119"/>
                      <a:pt x="6346" y="1233"/>
                    </a:cubicBezTo>
                    <a:cubicBezTo>
                      <a:pt x="6278" y="1278"/>
                      <a:pt x="6209" y="1324"/>
                      <a:pt x="6141" y="1370"/>
                    </a:cubicBezTo>
                    <a:cubicBezTo>
                      <a:pt x="6072" y="1438"/>
                      <a:pt x="5981" y="1484"/>
                      <a:pt x="5912" y="1552"/>
                    </a:cubicBezTo>
                    <a:cubicBezTo>
                      <a:pt x="5844" y="1598"/>
                      <a:pt x="5775" y="1666"/>
                      <a:pt x="5684" y="1712"/>
                    </a:cubicBezTo>
                    <a:cubicBezTo>
                      <a:pt x="5616" y="1781"/>
                      <a:pt x="5524" y="1826"/>
                      <a:pt x="5456" y="1895"/>
                    </a:cubicBezTo>
                    <a:cubicBezTo>
                      <a:pt x="5296" y="1986"/>
                      <a:pt x="5136" y="2100"/>
                      <a:pt x="4976" y="2191"/>
                    </a:cubicBezTo>
                    <a:cubicBezTo>
                      <a:pt x="4817" y="2283"/>
                      <a:pt x="4657" y="2374"/>
                      <a:pt x="4474" y="2465"/>
                    </a:cubicBezTo>
                    <a:cubicBezTo>
                      <a:pt x="4383" y="2511"/>
                      <a:pt x="4292" y="2557"/>
                      <a:pt x="4200" y="2579"/>
                    </a:cubicBezTo>
                    <a:cubicBezTo>
                      <a:pt x="4109" y="2625"/>
                      <a:pt x="4041" y="2671"/>
                      <a:pt x="3949" y="2716"/>
                    </a:cubicBezTo>
                    <a:cubicBezTo>
                      <a:pt x="3744" y="2785"/>
                      <a:pt x="3561" y="2853"/>
                      <a:pt x="3379" y="2922"/>
                    </a:cubicBezTo>
                    <a:cubicBezTo>
                      <a:pt x="3196" y="2990"/>
                      <a:pt x="3014" y="3059"/>
                      <a:pt x="2854" y="3127"/>
                    </a:cubicBezTo>
                    <a:cubicBezTo>
                      <a:pt x="2762" y="3150"/>
                      <a:pt x="2694" y="3173"/>
                      <a:pt x="2625" y="3196"/>
                    </a:cubicBezTo>
                    <a:cubicBezTo>
                      <a:pt x="2534" y="3219"/>
                      <a:pt x="2466" y="3241"/>
                      <a:pt x="2374" y="3287"/>
                    </a:cubicBezTo>
                    <a:cubicBezTo>
                      <a:pt x="2306" y="3310"/>
                      <a:pt x="2215" y="3333"/>
                      <a:pt x="2146" y="3356"/>
                    </a:cubicBezTo>
                    <a:cubicBezTo>
                      <a:pt x="2055" y="3378"/>
                      <a:pt x="1986" y="3401"/>
                      <a:pt x="1895" y="3424"/>
                    </a:cubicBezTo>
                    <a:lnTo>
                      <a:pt x="1941" y="3401"/>
                    </a:lnTo>
                    <a:lnTo>
                      <a:pt x="1941" y="3401"/>
                    </a:lnTo>
                    <a:cubicBezTo>
                      <a:pt x="1781" y="3447"/>
                      <a:pt x="1644" y="3493"/>
                      <a:pt x="1484" y="3515"/>
                    </a:cubicBezTo>
                    <a:cubicBezTo>
                      <a:pt x="1324" y="3561"/>
                      <a:pt x="1187" y="3584"/>
                      <a:pt x="1028" y="3607"/>
                    </a:cubicBezTo>
                    <a:cubicBezTo>
                      <a:pt x="891" y="3629"/>
                      <a:pt x="731" y="3675"/>
                      <a:pt x="571" y="3675"/>
                    </a:cubicBezTo>
                    <a:cubicBezTo>
                      <a:pt x="434" y="3698"/>
                      <a:pt x="297" y="3721"/>
                      <a:pt x="138" y="3721"/>
                    </a:cubicBezTo>
                    <a:lnTo>
                      <a:pt x="69" y="3721"/>
                    </a:lnTo>
                    <a:cubicBezTo>
                      <a:pt x="23" y="3721"/>
                      <a:pt x="1" y="3721"/>
                      <a:pt x="1" y="3766"/>
                    </a:cubicBezTo>
                    <a:cubicBezTo>
                      <a:pt x="1" y="3789"/>
                      <a:pt x="23" y="3812"/>
                      <a:pt x="46" y="3812"/>
                    </a:cubicBezTo>
                    <a:cubicBezTo>
                      <a:pt x="138" y="3835"/>
                      <a:pt x="206" y="3835"/>
                      <a:pt x="297" y="3835"/>
                    </a:cubicBezTo>
                    <a:cubicBezTo>
                      <a:pt x="480" y="3835"/>
                      <a:pt x="663" y="3812"/>
                      <a:pt x="868" y="3812"/>
                    </a:cubicBezTo>
                    <a:cubicBezTo>
                      <a:pt x="959" y="3812"/>
                      <a:pt x="1051" y="3789"/>
                      <a:pt x="1165" y="3789"/>
                    </a:cubicBezTo>
                    <a:cubicBezTo>
                      <a:pt x="1256" y="3766"/>
                      <a:pt x="1370" y="3766"/>
                      <a:pt x="1461" y="3744"/>
                    </a:cubicBezTo>
                    <a:cubicBezTo>
                      <a:pt x="1644" y="3721"/>
                      <a:pt x="1849" y="3698"/>
                      <a:pt x="2032" y="3652"/>
                    </a:cubicBezTo>
                    <a:cubicBezTo>
                      <a:pt x="2123" y="3652"/>
                      <a:pt x="2215" y="3629"/>
                      <a:pt x="2306" y="3607"/>
                    </a:cubicBezTo>
                    <a:cubicBezTo>
                      <a:pt x="2420" y="3584"/>
                      <a:pt x="2511" y="3561"/>
                      <a:pt x="2603" y="3515"/>
                    </a:cubicBezTo>
                    <a:cubicBezTo>
                      <a:pt x="2808" y="3470"/>
                      <a:pt x="3014" y="3424"/>
                      <a:pt x="3196" y="3356"/>
                    </a:cubicBezTo>
                    <a:cubicBezTo>
                      <a:pt x="3287" y="3333"/>
                      <a:pt x="3379" y="3310"/>
                      <a:pt x="3470" y="3264"/>
                    </a:cubicBezTo>
                    <a:cubicBezTo>
                      <a:pt x="3561" y="3241"/>
                      <a:pt x="3653" y="3196"/>
                      <a:pt x="3744" y="3173"/>
                    </a:cubicBezTo>
                    <a:cubicBezTo>
                      <a:pt x="3835" y="3150"/>
                      <a:pt x="3927" y="3104"/>
                      <a:pt x="4018" y="3082"/>
                    </a:cubicBezTo>
                    <a:cubicBezTo>
                      <a:pt x="4109" y="3036"/>
                      <a:pt x="4223" y="2990"/>
                      <a:pt x="4315" y="2945"/>
                    </a:cubicBezTo>
                    <a:cubicBezTo>
                      <a:pt x="4474" y="2876"/>
                      <a:pt x="4657" y="2808"/>
                      <a:pt x="4817" y="2716"/>
                    </a:cubicBezTo>
                    <a:cubicBezTo>
                      <a:pt x="4908" y="2671"/>
                      <a:pt x="4976" y="2625"/>
                      <a:pt x="5068" y="2579"/>
                    </a:cubicBezTo>
                    <a:cubicBezTo>
                      <a:pt x="5159" y="2511"/>
                      <a:pt x="5250" y="2465"/>
                      <a:pt x="5342" y="2397"/>
                    </a:cubicBezTo>
                    <a:cubicBezTo>
                      <a:pt x="5501" y="2306"/>
                      <a:pt x="5661" y="2214"/>
                      <a:pt x="5821" y="2100"/>
                    </a:cubicBezTo>
                    <a:cubicBezTo>
                      <a:pt x="5981" y="1986"/>
                      <a:pt x="6141" y="1872"/>
                      <a:pt x="6278" y="1758"/>
                    </a:cubicBezTo>
                    <a:cubicBezTo>
                      <a:pt x="6437" y="1644"/>
                      <a:pt x="6574" y="1552"/>
                      <a:pt x="6688" y="1415"/>
                    </a:cubicBezTo>
                    <a:cubicBezTo>
                      <a:pt x="6780" y="1347"/>
                      <a:pt x="6871" y="1256"/>
                      <a:pt x="6962" y="1164"/>
                    </a:cubicBezTo>
                    <a:cubicBezTo>
                      <a:pt x="7054" y="1073"/>
                      <a:pt x="7145" y="959"/>
                      <a:pt x="7236" y="868"/>
                    </a:cubicBezTo>
                    <a:cubicBezTo>
                      <a:pt x="7305" y="776"/>
                      <a:pt x="7350" y="708"/>
                      <a:pt x="7419" y="617"/>
                    </a:cubicBezTo>
                    <a:cubicBezTo>
                      <a:pt x="7457" y="559"/>
                      <a:pt x="7495" y="502"/>
                      <a:pt x="7533" y="432"/>
                    </a:cubicBezTo>
                    <a:lnTo>
                      <a:pt x="7533" y="432"/>
                    </a:lnTo>
                    <a:cubicBezTo>
                      <a:pt x="7533" y="433"/>
                      <a:pt x="7533" y="433"/>
                      <a:pt x="7533" y="434"/>
                    </a:cubicBezTo>
                    <a:cubicBezTo>
                      <a:pt x="7537" y="426"/>
                      <a:pt x="7541" y="419"/>
                      <a:pt x="7544" y="411"/>
                    </a:cubicBezTo>
                    <a:lnTo>
                      <a:pt x="7544" y="411"/>
                    </a:lnTo>
                    <a:cubicBezTo>
                      <a:pt x="7544" y="411"/>
                      <a:pt x="7544" y="411"/>
                      <a:pt x="7544" y="412"/>
                    </a:cubicBezTo>
                    <a:lnTo>
                      <a:pt x="7544" y="412"/>
                    </a:lnTo>
                    <a:cubicBezTo>
                      <a:pt x="7548" y="404"/>
                      <a:pt x="7552" y="396"/>
                      <a:pt x="7556" y="389"/>
                    </a:cubicBezTo>
                    <a:lnTo>
                      <a:pt x="7556" y="389"/>
                    </a:lnTo>
                    <a:cubicBezTo>
                      <a:pt x="7552" y="396"/>
                      <a:pt x="7548" y="404"/>
                      <a:pt x="7544" y="411"/>
                    </a:cubicBezTo>
                    <a:lnTo>
                      <a:pt x="7544" y="411"/>
                    </a:lnTo>
                    <a:cubicBezTo>
                      <a:pt x="7550" y="405"/>
                      <a:pt x="7556" y="400"/>
                      <a:pt x="7556" y="388"/>
                    </a:cubicBezTo>
                    <a:lnTo>
                      <a:pt x="7556" y="388"/>
                    </a:lnTo>
                    <a:cubicBezTo>
                      <a:pt x="7571" y="358"/>
                      <a:pt x="7586" y="327"/>
                      <a:pt x="7601" y="297"/>
                    </a:cubicBezTo>
                    <a:cubicBezTo>
                      <a:pt x="7624" y="297"/>
                      <a:pt x="7624" y="274"/>
                      <a:pt x="7624" y="251"/>
                    </a:cubicBezTo>
                    <a:cubicBezTo>
                      <a:pt x="7647" y="206"/>
                      <a:pt x="7647" y="137"/>
                      <a:pt x="7624" y="92"/>
                    </a:cubicBezTo>
                    <a:cubicBezTo>
                      <a:pt x="7624" y="46"/>
                      <a:pt x="7579" y="23"/>
                      <a:pt x="753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8078;p34">
                <a:extLst>
                  <a:ext uri="{FF2B5EF4-FFF2-40B4-BE49-F238E27FC236}">
                    <a16:creationId xmlns:a16="http://schemas.microsoft.com/office/drawing/2014/main" id="{EA369458-142F-FBE9-F6FD-14FF6BABA7AF}"/>
                  </a:ext>
                </a:extLst>
              </p:cNvPr>
              <p:cNvSpPr/>
              <p:nvPr/>
            </p:nvSpPr>
            <p:spPr>
              <a:xfrm>
                <a:off x="392188" y="838951"/>
                <a:ext cx="141377" cy="116164"/>
              </a:xfrm>
              <a:custGeom>
                <a:avLst/>
                <a:gdLst/>
                <a:ahLst/>
                <a:cxnLst/>
                <a:rect l="l" t="t" r="r" b="b"/>
                <a:pathLst>
                  <a:path w="2557" h="2101" extrusionOk="0">
                    <a:moveTo>
                      <a:pt x="137" y="1"/>
                    </a:moveTo>
                    <a:cubicBezTo>
                      <a:pt x="91" y="1"/>
                      <a:pt x="46" y="24"/>
                      <a:pt x="46" y="69"/>
                    </a:cubicBezTo>
                    <a:cubicBezTo>
                      <a:pt x="0" y="138"/>
                      <a:pt x="23" y="206"/>
                      <a:pt x="91" y="229"/>
                    </a:cubicBezTo>
                    <a:cubicBezTo>
                      <a:pt x="160" y="275"/>
                      <a:pt x="251" y="298"/>
                      <a:pt x="342" y="343"/>
                    </a:cubicBezTo>
                    <a:cubicBezTo>
                      <a:pt x="411" y="389"/>
                      <a:pt x="502" y="435"/>
                      <a:pt x="571" y="480"/>
                    </a:cubicBezTo>
                    <a:cubicBezTo>
                      <a:pt x="662" y="549"/>
                      <a:pt x="753" y="617"/>
                      <a:pt x="845" y="686"/>
                    </a:cubicBezTo>
                    <a:cubicBezTo>
                      <a:pt x="936" y="754"/>
                      <a:pt x="1004" y="823"/>
                      <a:pt x="1073" y="891"/>
                    </a:cubicBezTo>
                    <a:cubicBezTo>
                      <a:pt x="1255" y="1051"/>
                      <a:pt x="1438" y="1211"/>
                      <a:pt x="1598" y="1370"/>
                    </a:cubicBezTo>
                    <a:cubicBezTo>
                      <a:pt x="1689" y="1507"/>
                      <a:pt x="1780" y="1621"/>
                      <a:pt x="1872" y="1736"/>
                    </a:cubicBezTo>
                    <a:cubicBezTo>
                      <a:pt x="1917" y="1804"/>
                      <a:pt x="1963" y="1850"/>
                      <a:pt x="2009" y="1918"/>
                    </a:cubicBezTo>
                    <a:cubicBezTo>
                      <a:pt x="2031" y="1941"/>
                      <a:pt x="2054" y="1964"/>
                      <a:pt x="2077" y="1987"/>
                    </a:cubicBezTo>
                    <a:cubicBezTo>
                      <a:pt x="2100" y="2032"/>
                      <a:pt x="2146" y="2101"/>
                      <a:pt x="2214" y="2101"/>
                    </a:cubicBezTo>
                    <a:lnTo>
                      <a:pt x="2283" y="2101"/>
                    </a:lnTo>
                    <a:cubicBezTo>
                      <a:pt x="2328" y="2078"/>
                      <a:pt x="2351" y="2055"/>
                      <a:pt x="2374" y="2032"/>
                    </a:cubicBezTo>
                    <a:cubicBezTo>
                      <a:pt x="2374" y="2009"/>
                      <a:pt x="2397" y="1987"/>
                      <a:pt x="2397" y="1964"/>
                    </a:cubicBezTo>
                    <a:cubicBezTo>
                      <a:pt x="2442" y="1941"/>
                      <a:pt x="2488" y="1918"/>
                      <a:pt x="2511" y="1873"/>
                    </a:cubicBezTo>
                    <a:cubicBezTo>
                      <a:pt x="2556" y="1804"/>
                      <a:pt x="2534" y="1736"/>
                      <a:pt x="2511" y="1667"/>
                    </a:cubicBezTo>
                    <a:cubicBezTo>
                      <a:pt x="2511" y="1644"/>
                      <a:pt x="2488" y="1621"/>
                      <a:pt x="2488" y="1599"/>
                    </a:cubicBezTo>
                    <a:cubicBezTo>
                      <a:pt x="2511" y="1576"/>
                      <a:pt x="2556" y="1530"/>
                      <a:pt x="2534" y="1484"/>
                    </a:cubicBezTo>
                    <a:cubicBezTo>
                      <a:pt x="2534" y="1462"/>
                      <a:pt x="2534" y="1439"/>
                      <a:pt x="2511" y="1416"/>
                    </a:cubicBezTo>
                    <a:cubicBezTo>
                      <a:pt x="2511" y="1416"/>
                      <a:pt x="2511" y="1393"/>
                      <a:pt x="2488" y="1370"/>
                    </a:cubicBezTo>
                    <a:cubicBezTo>
                      <a:pt x="2488" y="1348"/>
                      <a:pt x="2465" y="1325"/>
                      <a:pt x="2442" y="1302"/>
                    </a:cubicBezTo>
                    <a:cubicBezTo>
                      <a:pt x="2420" y="1279"/>
                      <a:pt x="2397" y="1256"/>
                      <a:pt x="2351" y="1211"/>
                    </a:cubicBezTo>
                    <a:cubicBezTo>
                      <a:pt x="2283" y="1142"/>
                      <a:pt x="2214" y="1096"/>
                      <a:pt x="2123" y="1028"/>
                    </a:cubicBezTo>
                    <a:cubicBezTo>
                      <a:pt x="2054" y="960"/>
                      <a:pt x="1986" y="891"/>
                      <a:pt x="1895" y="823"/>
                    </a:cubicBezTo>
                    <a:cubicBezTo>
                      <a:pt x="1872" y="823"/>
                      <a:pt x="1872" y="800"/>
                      <a:pt x="1849" y="777"/>
                    </a:cubicBezTo>
                    <a:cubicBezTo>
                      <a:pt x="1803" y="754"/>
                      <a:pt x="1780" y="731"/>
                      <a:pt x="1735" y="708"/>
                    </a:cubicBezTo>
                    <a:cubicBezTo>
                      <a:pt x="1712" y="686"/>
                      <a:pt x="1689" y="663"/>
                      <a:pt x="1666" y="640"/>
                    </a:cubicBezTo>
                    <a:cubicBezTo>
                      <a:pt x="1651" y="640"/>
                      <a:pt x="1626" y="630"/>
                      <a:pt x="1604" y="630"/>
                    </a:cubicBezTo>
                    <a:cubicBezTo>
                      <a:pt x="1593" y="630"/>
                      <a:pt x="1583" y="632"/>
                      <a:pt x="1575" y="640"/>
                    </a:cubicBezTo>
                    <a:cubicBezTo>
                      <a:pt x="1484" y="549"/>
                      <a:pt x="1392" y="480"/>
                      <a:pt x="1278" y="412"/>
                    </a:cubicBezTo>
                    <a:cubicBezTo>
                      <a:pt x="1210" y="343"/>
                      <a:pt x="1118" y="298"/>
                      <a:pt x="1027" y="252"/>
                    </a:cubicBezTo>
                    <a:cubicBezTo>
                      <a:pt x="936" y="183"/>
                      <a:pt x="845" y="138"/>
                      <a:pt x="753" y="69"/>
                    </a:cubicBezTo>
                    <a:cubicBezTo>
                      <a:pt x="730" y="69"/>
                      <a:pt x="685" y="46"/>
                      <a:pt x="639" y="24"/>
                    </a:cubicBezTo>
                    <a:cubicBezTo>
                      <a:pt x="616" y="24"/>
                      <a:pt x="571" y="24"/>
                      <a:pt x="548" y="46"/>
                    </a:cubicBezTo>
                    <a:cubicBezTo>
                      <a:pt x="525" y="69"/>
                      <a:pt x="502" y="115"/>
                      <a:pt x="502" y="161"/>
                    </a:cubicBezTo>
                    <a:cubicBezTo>
                      <a:pt x="457" y="138"/>
                      <a:pt x="434" y="138"/>
                      <a:pt x="411" y="115"/>
                    </a:cubicBezTo>
                    <a:cubicBezTo>
                      <a:pt x="320" y="92"/>
                      <a:pt x="251" y="69"/>
                      <a:pt x="183" y="24"/>
                    </a:cubicBezTo>
                    <a:cubicBezTo>
                      <a:pt x="183" y="24"/>
                      <a:pt x="160" y="1"/>
                      <a:pt x="13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8079;p34">
                <a:extLst>
                  <a:ext uri="{FF2B5EF4-FFF2-40B4-BE49-F238E27FC236}">
                    <a16:creationId xmlns:a16="http://schemas.microsoft.com/office/drawing/2014/main" id="{7B75F28F-21BA-50FB-64D2-82047688215D}"/>
                  </a:ext>
                </a:extLst>
              </p:cNvPr>
              <p:cNvSpPr/>
              <p:nvPr/>
            </p:nvSpPr>
            <p:spPr>
              <a:xfrm>
                <a:off x="407282" y="873065"/>
                <a:ext cx="68228" cy="72098"/>
              </a:xfrm>
              <a:custGeom>
                <a:avLst/>
                <a:gdLst/>
                <a:ahLst/>
                <a:cxnLst/>
                <a:rect l="l" t="t" r="r" b="b"/>
                <a:pathLst>
                  <a:path w="1234" h="1304" extrusionOk="0">
                    <a:moveTo>
                      <a:pt x="943" y="800"/>
                    </a:moveTo>
                    <a:cubicBezTo>
                      <a:pt x="948" y="807"/>
                      <a:pt x="954" y="814"/>
                      <a:pt x="960" y="822"/>
                    </a:cubicBezTo>
                    <a:cubicBezTo>
                      <a:pt x="960" y="822"/>
                      <a:pt x="960" y="803"/>
                      <a:pt x="943" y="800"/>
                    </a:cubicBezTo>
                    <a:close/>
                    <a:moveTo>
                      <a:pt x="69" y="0"/>
                    </a:moveTo>
                    <a:cubicBezTo>
                      <a:pt x="47" y="0"/>
                      <a:pt x="24" y="0"/>
                      <a:pt x="24" y="23"/>
                    </a:cubicBezTo>
                    <a:cubicBezTo>
                      <a:pt x="1" y="69"/>
                      <a:pt x="1" y="114"/>
                      <a:pt x="24" y="137"/>
                    </a:cubicBezTo>
                    <a:cubicBezTo>
                      <a:pt x="92" y="183"/>
                      <a:pt x="138" y="228"/>
                      <a:pt x="206" y="297"/>
                    </a:cubicBezTo>
                    <a:cubicBezTo>
                      <a:pt x="252" y="320"/>
                      <a:pt x="298" y="388"/>
                      <a:pt x="343" y="434"/>
                    </a:cubicBezTo>
                    <a:cubicBezTo>
                      <a:pt x="435" y="525"/>
                      <a:pt x="526" y="616"/>
                      <a:pt x="617" y="708"/>
                    </a:cubicBezTo>
                    <a:cubicBezTo>
                      <a:pt x="617" y="708"/>
                      <a:pt x="617" y="731"/>
                      <a:pt x="617" y="731"/>
                    </a:cubicBezTo>
                    <a:cubicBezTo>
                      <a:pt x="709" y="822"/>
                      <a:pt x="777" y="890"/>
                      <a:pt x="845" y="1004"/>
                    </a:cubicBezTo>
                    <a:cubicBezTo>
                      <a:pt x="868" y="1027"/>
                      <a:pt x="914" y="1073"/>
                      <a:pt x="937" y="1119"/>
                    </a:cubicBezTo>
                    <a:cubicBezTo>
                      <a:pt x="982" y="1187"/>
                      <a:pt x="1005" y="1233"/>
                      <a:pt x="1051" y="1278"/>
                    </a:cubicBezTo>
                    <a:cubicBezTo>
                      <a:pt x="1068" y="1296"/>
                      <a:pt x="1089" y="1303"/>
                      <a:pt x="1111" y="1303"/>
                    </a:cubicBezTo>
                    <a:cubicBezTo>
                      <a:pt x="1146" y="1303"/>
                      <a:pt x="1182" y="1284"/>
                      <a:pt x="1211" y="1256"/>
                    </a:cubicBezTo>
                    <a:cubicBezTo>
                      <a:pt x="1233" y="1233"/>
                      <a:pt x="1233" y="1210"/>
                      <a:pt x="1233" y="1187"/>
                    </a:cubicBezTo>
                    <a:cubicBezTo>
                      <a:pt x="1233" y="1164"/>
                      <a:pt x="1233" y="1141"/>
                      <a:pt x="1211" y="1119"/>
                    </a:cubicBezTo>
                    <a:cubicBezTo>
                      <a:pt x="1165" y="1073"/>
                      <a:pt x="1119" y="1027"/>
                      <a:pt x="1097" y="959"/>
                    </a:cubicBezTo>
                    <a:cubicBezTo>
                      <a:pt x="1028" y="913"/>
                      <a:pt x="982" y="845"/>
                      <a:pt x="937" y="799"/>
                    </a:cubicBezTo>
                    <a:cubicBezTo>
                      <a:pt x="939" y="799"/>
                      <a:pt x="941" y="799"/>
                      <a:pt x="943" y="800"/>
                    </a:cubicBezTo>
                    <a:lnTo>
                      <a:pt x="943" y="800"/>
                    </a:lnTo>
                    <a:cubicBezTo>
                      <a:pt x="880" y="719"/>
                      <a:pt x="817" y="656"/>
                      <a:pt x="754" y="594"/>
                    </a:cubicBezTo>
                    <a:cubicBezTo>
                      <a:pt x="686" y="525"/>
                      <a:pt x="617" y="457"/>
                      <a:pt x="549" y="411"/>
                    </a:cubicBezTo>
                    <a:cubicBezTo>
                      <a:pt x="480" y="343"/>
                      <a:pt x="412" y="274"/>
                      <a:pt x="343" y="206"/>
                    </a:cubicBezTo>
                    <a:cubicBezTo>
                      <a:pt x="275" y="160"/>
                      <a:pt x="206" y="91"/>
                      <a:pt x="115" y="23"/>
                    </a:cubicBezTo>
                    <a:cubicBezTo>
                      <a:pt x="115" y="0"/>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8080;p34">
                <a:extLst>
                  <a:ext uri="{FF2B5EF4-FFF2-40B4-BE49-F238E27FC236}">
                    <a16:creationId xmlns:a16="http://schemas.microsoft.com/office/drawing/2014/main" id="{257336B4-B0C8-38CC-3EC4-3326BC61C9A8}"/>
                  </a:ext>
                </a:extLst>
              </p:cNvPr>
              <p:cNvSpPr/>
              <p:nvPr/>
            </p:nvSpPr>
            <p:spPr>
              <a:xfrm>
                <a:off x="817483" y="2200704"/>
                <a:ext cx="494735" cy="269318"/>
              </a:xfrm>
              <a:custGeom>
                <a:avLst/>
                <a:gdLst/>
                <a:ahLst/>
                <a:cxnLst/>
                <a:rect l="l" t="t" r="r" b="b"/>
                <a:pathLst>
                  <a:path w="8948" h="4871" extrusionOk="0">
                    <a:moveTo>
                      <a:pt x="8605" y="0"/>
                    </a:moveTo>
                    <a:cubicBezTo>
                      <a:pt x="8628" y="46"/>
                      <a:pt x="8651" y="92"/>
                      <a:pt x="8651" y="137"/>
                    </a:cubicBezTo>
                    <a:cubicBezTo>
                      <a:pt x="8674" y="183"/>
                      <a:pt x="8674" y="206"/>
                      <a:pt x="8674" y="229"/>
                    </a:cubicBezTo>
                    <a:lnTo>
                      <a:pt x="8697" y="274"/>
                    </a:lnTo>
                    <a:cubicBezTo>
                      <a:pt x="8697" y="297"/>
                      <a:pt x="8697" y="320"/>
                      <a:pt x="8697" y="343"/>
                    </a:cubicBezTo>
                    <a:cubicBezTo>
                      <a:pt x="8697" y="343"/>
                      <a:pt x="8697" y="343"/>
                      <a:pt x="8697" y="366"/>
                    </a:cubicBezTo>
                    <a:cubicBezTo>
                      <a:pt x="8719" y="411"/>
                      <a:pt x="8719" y="434"/>
                      <a:pt x="8742" y="480"/>
                    </a:cubicBezTo>
                    <a:cubicBezTo>
                      <a:pt x="8742" y="502"/>
                      <a:pt x="8742" y="502"/>
                      <a:pt x="8742" y="502"/>
                    </a:cubicBezTo>
                    <a:cubicBezTo>
                      <a:pt x="8742" y="548"/>
                      <a:pt x="8742" y="594"/>
                      <a:pt x="8742" y="639"/>
                    </a:cubicBezTo>
                    <a:cubicBezTo>
                      <a:pt x="8742" y="662"/>
                      <a:pt x="8742" y="685"/>
                      <a:pt x="8742" y="708"/>
                    </a:cubicBezTo>
                    <a:cubicBezTo>
                      <a:pt x="8742" y="708"/>
                      <a:pt x="8742" y="731"/>
                      <a:pt x="8742" y="731"/>
                    </a:cubicBezTo>
                    <a:cubicBezTo>
                      <a:pt x="8742" y="754"/>
                      <a:pt x="8719" y="754"/>
                      <a:pt x="8719" y="776"/>
                    </a:cubicBezTo>
                    <a:cubicBezTo>
                      <a:pt x="8719" y="799"/>
                      <a:pt x="8719" y="822"/>
                      <a:pt x="8719" y="845"/>
                    </a:cubicBezTo>
                    <a:cubicBezTo>
                      <a:pt x="8719" y="845"/>
                      <a:pt x="8697" y="868"/>
                      <a:pt x="8697" y="868"/>
                    </a:cubicBezTo>
                    <a:cubicBezTo>
                      <a:pt x="8674" y="959"/>
                      <a:pt x="8628" y="1050"/>
                      <a:pt x="8582" y="1142"/>
                    </a:cubicBezTo>
                    <a:cubicBezTo>
                      <a:pt x="8468" y="1370"/>
                      <a:pt x="8309" y="1575"/>
                      <a:pt x="8149" y="1758"/>
                    </a:cubicBezTo>
                    <a:cubicBezTo>
                      <a:pt x="7692" y="2237"/>
                      <a:pt x="7144" y="2625"/>
                      <a:pt x="6597" y="2990"/>
                    </a:cubicBezTo>
                    <a:cubicBezTo>
                      <a:pt x="6140" y="3264"/>
                      <a:pt x="5684" y="3515"/>
                      <a:pt x="5204" y="3744"/>
                    </a:cubicBezTo>
                    <a:cubicBezTo>
                      <a:pt x="4702" y="3972"/>
                      <a:pt x="4177" y="4155"/>
                      <a:pt x="3652" y="4314"/>
                    </a:cubicBezTo>
                    <a:cubicBezTo>
                      <a:pt x="3013" y="4520"/>
                      <a:pt x="2351" y="4657"/>
                      <a:pt x="1689" y="4679"/>
                    </a:cubicBezTo>
                    <a:cubicBezTo>
                      <a:pt x="1415" y="4679"/>
                      <a:pt x="1141" y="4679"/>
                      <a:pt x="868" y="4611"/>
                    </a:cubicBezTo>
                    <a:lnTo>
                      <a:pt x="890" y="4611"/>
                    </a:lnTo>
                    <a:cubicBezTo>
                      <a:pt x="776" y="4588"/>
                      <a:pt x="662" y="4543"/>
                      <a:pt x="548" y="4497"/>
                    </a:cubicBezTo>
                    <a:cubicBezTo>
                      <a:pt x="502" y="4451"/>
                      <a:pt x="434" y="4428"/>
                      <a:pt x="388" y="4383"/>
                    </a:cubicBezTo>
                    <a:cubicBezTo>
                      <a:pt x="388" y="4360"/>
                      <a:pt x="388" y="4360"/>
                      <a:pt x="388" y="4360"/>
                    </a:cubicBezTo>
                    <a:cubicBezTo>
                      <a:pt x="297" y="4314"/>
                      <a:pt x="228" y="4246"/>
                      <a:pt x="183" y="4155"/>
                    </a:cubicBezTo>
                    <a:cubicBezTo>
                      <a:pt x="137" y="4109"/>
                      <a:pt x="91" y="4063"/>
                      <a:pt x="69" y="4018"/>
                    </a:cubicBezTo>
                    <a:cubicBezTo>
                      <a:pt x="46" y="3995"/>
                      <a:pt x="23" y="3972"/>
                      <a:pt x="23" y="3949"/>
                    </a:cubicBezTo>
                    <a:cubicBezTo>
                      <a:pt x="23" y="3926"/>
                      <a:pt x="0" y="3926"/>
                      <a:pt x="0" y="3926"/>
                    </a:cubicBezTo>
                    <a:cubicBezTo>
                      <a:pt x="0" y="3972"/>
                      <a:pt x="0" y="4018"/>
                      <a:pt x="0" y="4063"/>
                    </a:cubicBezTo>
                    <a:cubicBezTo>
                      <a:pt x="23" y="4109"/>
                      <a:pt x="23" y="4155"/>
                      <a:pt x="46" y="4200"/>
                    </a:cubicBezTo>
                    <a:cubicBezTo>
                      <a:pt x="69" y="4269"/>
                      <a:pt x="91" y="4314"/>
                      <a:pt x="114" y="4337"/>
                    </a:cubicBezTo>
                    <a:cubicBezTo>
                      <a:pt x="160" y="4406"/>
                      <a:pt x="183" y="4451"/>
                      <a:pt x="251" y="4497"/>
                    </a:cubicBezTo>
                    <a:cubicBezTo>
                      <a:pt x="411" y="4657"/>
                      <a:pt x="639" y="4748"/>
                      <a:pt x="845" y="4794"/>
                    </a:cubicBezTo>
                    <a:cubicBezTo>
                      <a:pt x="1033" y="4845"/>
                      <a:pt x="1221" y="4871"/>
                      <a:pt x="1419" y="4871"/>
                    </a:cubicBezTo>
                    <a:cubicBezTo>
                      <a:pt x="1485" y="4871"/>
                      <a:pt x="1552" y="4868"/>
                      <a:pt x="1621" y="4862"/>
                    </a:cubicBezTo>
                    <a:cubicBezTo>
                      <a:pt x="1872" y="4862"/>
                      <a:pt x="2123" y="4839"/>
                      <a:pt x="2397" y="4816"/>
                    </a:cubicBezTo>
                    <a:cubicBezTo>
                      <a:pt x="2945" y="4725"/>
                      <a:pt x="3492" y="4588"/>
                      <a:pt x="4017" y="4406"/>
                    </a:cubicBezTo>
                    <a:cubicBezTo>
                      <a:pt x="4565" y="4223"/>
                      <a:pt x="5090" y="4018"/>
                      <a:pt x="5592" y="3766"/>
                    </a:cubicBezTo>
                    <a:cubicBezTo>
                      <a:pt x="6049" y="3538"/>
                      <a:pt x="6460" y="3310"/>
                      <a:pt x="6893" y="3036"/>
                    </a:cubicBezTo>
                    <a:cubicBezTo>
                      <a:pt x="7304" y="2762"/>
                      <a:pt x="7692" y="2465"/>
                      <a:pt x="8057" y="2123"/>
                    </a:cubicBezTo>
                    <a:cubicBezTo>
                      <a:pt x="8217" y="1963"/>
                      <a:pt x="8377" y="1781"/>
                      <a:pt x="8514" y="1598"/>
                    </a:cubicBezTo>
                    <a:cubicBezTo>
                      <a:pt x="8674" y="1415"/>
                      <a:pt x="8788" y="1210"/>
                      <a:pt x="8856" y="1005"/>
                    </a:cubicBezTo>
                    <a:cubicBezTo>
                      <a:pt x="8902" y="890"/>
                      <a:pt x="8925" y="776"/>
                      <a:pt x="8925" y="685"/>
                    </a:cubicBezTo>
                    <a:cubicBezTo>
                      <a:pt x="8948" y="617"/>
                      <a:pt x="8925" y="548"/>
                      <a:pt x="8925" y="502"/>
                    </a:cubicBezTo>
                    <a:cubicBezTo>
                      <a:pt x="8925" y="457"/>
                      <a:pt x="8902" y="388"/>
                      <a:pt x="8879" y="343"/>
                    </a:cubicBezTo>
                    <a:cubicBezTo>
                      <a:pt x="8856" y="251"/>
                      <a:pt x="8788" y="160"/>
                      <a:pt x="8719" y="69"/>
                    </a:cubicBezTo>
                    <a:cubicBezTo>
                      <a:pt x="8674" y="46"/>
                      <a:pt x="8651" y="23"/>
                      <a:pt x="8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8081;p34">
                <a:extLst>
                  <a:ext uri="{FF2B5EF4-FFF2-40B4-BE49-F238E27FC236}">
                    <a16:creationId xmlns:a16="http://schemas.microsoft.com/office/drawing/2014/main" id="{D878367C-59DC-E4DD-A053-C2F5830B6376}"/>
                  </a:ext>
                </a:extLst>
              </p:cNvPr>
              <p:cNvSpPr/>
              <p:nvPr/>
            </p:nvSpPr>
            <p:spPr>
              <a:xfrm>
                <a:off x="1182181" y="2364752"/>
                <a:ext cx="1327" cy="1327"/>
              </a:xfrm>
              <a:custGeom>
                <a:avLst/>
                <a:gdLst/>
                <a:ahLst/>
                <a:cxnLst/>
                <a:rect l="l" t="t" r="r" b="b"/>
                <a:pathLst>
                  <a:path w="24" h="24" extrusionOk="0">
                    <a:moveTo>
                      <a:pt x="1" y="23"/>
                    </a:moveTo>
                    <a:cubicBezTo>
                      <a:pt x="1" y="23"/>
                      <a:pt x="1" y="1"/>
                      <a:pt x="23" y="1"/>
                    </a:cubicBezTo>
                    <a:cubicBezTo>
                      <a:pt x="1" y="1"/>
                      <a:pt x="1" y="23"/>
                      <a:pt x="1" y="23"/>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8082;p34">
                <a:extLst>
                  <a:ext uri="{FF2B5EF4-FFF2-40B4-BE49-F238E27FC236}">
                    <a16:creationId xmlns:a16="http://schemas.microsoft.com/office/drawing/2014/main" id="{4A084BB0-41BA-3962-E732-EAD6DB6FD923}"/>
                  </a:ext>
                </a:extLst>
              </p:cNvPr>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8083;p34">
                <a:extLst>
                  <a:ext uri="{FF2B5EF4-FFF2-40B4-BE49-F238E27FC236}">
                    <a16:creationId xmlns:a16="http://schemas.microsoft.com/office/drawing/2014/main" id="{8197BB5B-0737-4C41-3623-08C4F20E62E1}"/>
                  </a:ext>
                </a:extLst>
              </p:cNvPr>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8084;p34">
                <a:extLst>
                  <a:ext uri="{FF2B5EF4-FFF2-40B4-BE49-F238E27FC236}">
                    <a16:creationId xmlns:a16="http://schemas.microsoft.com/office/drawing/2014/main" id="{CD6A277E-4F80-0919-C6FE-ADF145B625E1}"/>
                  </a:ext>
                </a:extLst>
              </p:cNvPr>
              <p:cNvSpPr/>
              <p:nvPr/>
            </p:nvSpPr>
            <p:spPr>
              <a:xfrm>
                <a:off x="909598" y="2459409"/>
                <a:ext cx="55" cy="55"/>
              </a:xfrm>
              <a:custGeom>
                <a:avLst/>
                <a:gdLst/>
                <a:ahLst/>
                <a:cxnLst/>
                <a:rect l="l" t="t" r="r" b="b"/>
                <a:pathLst>
                  <a:path w="1" h="1" extrusionOk="0">
                    <a:moveTo>
                      <a:pt x="0" y="0"/>
                    </a:moveTo>
                    <a:lnTo>
                      <a:pt x="0" y="0"/>
                    </a:ln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8085;p34">
                <a:extLst>
                  <a:ext uri="{FF2B5EF4-FFF2-40B4-BE49-F238E27FC236}">
                    <a16:creationId xmlns:a16="http://schemas.microsoft.com/office/drawing/2014/main" id="{7E0E31AB-AA1C-0587-BE5D-8061E04E9C06}"/>
                  </a:ext>
                </a:extLst>
              </p:cNvPr>
              <p:cNvSpPr/>
              <p:nvPr/>
            </p:nvSpPr>
            <p:spPr>
              <a:xfrm>
                <a:off x="740463" y="2217126"/>
                <a:ext cx="113676" cy="242834"/>
              </a:xfrm>
              <a:custGeom>
                <a:avLst/>
                <a:gdLst/>
                <a:ahLst/>
                <a:cxnLst/>
                <a:rect l="l" t="t" r="r" b="b"/>
                <a:pathLst>
                  <a:path w="2056" h="4392" extrusionOk="0">
                    <a:moveTo>
                      <a:pt x="1" y="0"/>
                    </a:moveTo>
                    <a:cubicBezTo>
                      <a:pt x="161" y="776"/>
                      <a:pt x="320" y="1552"/>
                      <a:pt x="594" y="2328"/>
                    </a:cubicBezTo>
                    <a:cubicBezTo>
                      <a:pt x="731" y="2716"/>
                      <a:pt x="891" y="3104"/>
                      <a:pt x="1096" y="3492"/>
                    </a:cubicBezTo>
                    <a:cubicBezTo>
                      <a:pt x="1211" y="3652"/>
                      <a:pt x="1325" y="3835"/>
                      <a:pt x="1439" y="3994"/>
                    </a:cubicBezTo>
                    <a:cubicBezTo>
                      <a:pt x="1484" y="4086"/>
                      <a:pt x="1553" y="4154"/>
                      <a:pt x="1621" y="4223"/>
                    </a:cubicBezTo>
                    <a:cubicBezTo>
                      <a:pt x="1713" y="4291"/>
                      <a:pt x="1804" y="4337"/>
                      <a:pt x="1895" y="4382"/>
                    </a:cubicBezTo>
                    <a:cubicBezTo>
                      <a:pt x="1907" y="4388"/>
                      <a:pt x="1920" y="4391"/>
                      <a:pt x="1933" y="4391"/>
                    </a:cubicBezTo>
                    <a:cubicBezTo>
                      <a:pt x="1972" y="4391"/>
                      <a:pt x="2015" y="4365"/>
                      <a:pt x="2032" y="4314"/>
                    </a:cubicBezTo>
                    <a:cubicBezTo>
                      <a:pt x="2055" y="4268"/>
                      <a:pt x="2009" y="4223"/>
                      <a:pt x="1964" y="4200"/>
                    </a:cubicBezTo>
                    <a:cubicBezTo>
                      <a:pt x="1941" y="4177"/>
                      <a:pt x="1918" y="4177"/>
                      <a:pt x="1872" y="4154"/>
                    </a:cubicBezTo>
                    <a:cubicBezTo>
                      <a:pt x="1827" y="4131"/>
                      <a:pt x="1804" y="4109"/>
                      <a:pt x="1758" y="4063"/>
                    </a:cubicBezTo>
                    <a:cubicBezTo>
                      <a:pt x="1667" y="3994"/>
                      <a:pt x="1621" y="3903"/>
                      <a:pt x="1553" y="3835"/>
                    </a:cubicBezTo>
                    <a:cubicBezTo>
                      <a:pt x="1484" y="3743"/>
                      <a:pt x="1416" y="3652"/>
                      <a:pt x="1370" y="3538"/>
                    </a:cubicBezTo>
                    <a:cubicBezTo>
                      <a:pt x="1051" y="3036"/>
                      <a:pt x="823" y="2488"/>
                      <a:pt x="663" y="1917"/>
                    </a:cubicBezTo>
                    <a:cubicBezTo>
                      <a:pt x="480" y="1301"/>
                      <a:pt x="343" y="662"/>
                      <a:pt x="206" y="23"/>
                    </a:cubicBezTo>
                    <a:cubicBezTo>
                      <a:pt x="138" y="23"/>
                      <a:pt x="69"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8086;p34">
                <a:extLst>
                  <a:ext uri="{FF2B5EF4-FFF2-40B4-BE49-F238E27FC236}">
                    <a16:creationId xmlns:a16="http://schemas.microsoft.com/office/drawing/2014/main" id="{F60D24F6-05B4-06B6-8740-86125383EA0D}"/>
                  </a:ext>
                </a:extLst>
              </p:cNvPr>
              <p:cNvSpPr/>
              <p:nvPr/>
            </p:nvSpPr>
            <p:spPr>
              <a:xfrm>
                <a:off x="1188484" y="2013932"/>
                <a:ext cx="123739" cy="242834"/>
              </a:xfrm>
              <a:custGeom>
                <a:avLst/>
                <a:gdLst/>
                <a:ahLst/>
                <a:cxnLst/>
                <a:rect l="l" t="t" r="r" b="b"/>
                <a:pathLst>
                  <a:path w="2238" h="4392" extrusionOk="0">
                    <a:moveTo>
                      <a:pt x="92" y="0"/>
                    </a:moveTo>
                    <a:cubicBezTo>
                      <a:pt x="92" y="23"/>
                      <a:pt x="69" y="46"/>
                      <a:pt x="46" y="69"/>
                    </a:cubicBezTo>
                    <a:cubicBezTo>
                      <a:pt x="24" y="114"/>
                      <a:pt x="24" y="137"/>
                      <a:pt x="1" y="183"/>
                    </a:cubicBezTo>
                    <a:cubicBezTo>
                      <a:pt x="389" y="708"/>
                      <a:pt x="777" y="1233"/>
                      <a:pt x="1142" y="1781"/>
                    </a:cubicBezTo>
                    <a:cubicBezTo>
                      <a:pt x="1462" y="2283"/>
                      <a:pt x="1736" y="2808"/>
                      <a:pt x="1895" y="3378"/>
                    </a:cubicBezTo>
                    <a:cubicBezTo>
                      <a:pt x="1941" y="3492"/>
                      <a:pt x="1964" y="3584"/>
                      <a:pt x="1987" y="3698"/>
                    </a:cubicBezTo>
                    <a:cubicBezTo>
                      <a:pt x="2009" y="3812"/>
                      <a:pt x="2032" y="3903"/>
                      <a:pt x="2032" y="4017"/>
                    </a:cubicBezTo>
                    <a:cubicBezTo>
                      <a:pt x="2032" y="4063"/>
                      <a:pt x="2032" y="4109"/>
                      <a:pt x="2032" y="4154"/>
                    </a:cubicBezTo>
                    <a:cubicBezTo>
                      <a:pt x="2009" y="4200"/>
                      <a:pt x="2009" y="4223"/>
                      <a:pt x="1987" y="4268"/>
                    </a:cubicBezTo>
                    <a:cubicBezTo>
                      <a:pt x="1987" y="4314"/>
                      <a:pt x="2009" y="4360"/>
                      <a:pt x="2055" y="4383"/>
                    </a:cubicBezTo>
                    <a:cubicBezTo>
                      <a:pt x="2067" y="4389"/>
                      <a:pt x="2081" y="4392"/>
                      <a:pt x="2095" y="4392"/>
                    </a:cubicBezTo>
                    <a:cubicBezTo>
                      <a:pt x="2133" y="4392"/>
                      <a:pt x="2169" y="4370"/>
                      <a:pt x="2169" y="4337"/>
                    </a:cubicBezTo>
                    <a:cubicBezTo>
                      <a:pt x="2215" y="4223"/>
                      <a:pt x="2238" y="4132"/>
                      <a:pt x="2238" y="4017"/>
                    </a:cubicBezTo>
                    <a:cubicBezTo>
                      <a:pt x="2238" y="3926"/>
                      <a:pt x="2215" y="3812"/>
                      <a:pt x="2192" y="3721"/>
                    </a:cubicBezTo>
                    <a:cubicBezTo>
                      <a:pt x="2146" y="3515"/>
                      <a:pt x="2101" y="3333"/>
                      <a:pt x="2032" y="3127"/>
                    </a:cubicBezTo>
                    <a:cubicBezTo>
                      <a:pt x="1895" y="2739"/>
                      <a:pt x="1690" y="2351"/>
                      <a:pt x="1484" y="1986"/>
                    </a:cubicBezTo>
                    <a:cubicBezTo>
                      <a:pt x="1074" y="1278"/>
                      <a:pt x="594" y="639"/>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8087;p34">
                <a:extLst>
                  <a:ext uri="{FF2B5EF4-FFF2-40B4-BE49-F238E27FC236}">
                    <a16:creationId xmlns:a16="http://schemas.microsoft.com/office/drawing/2014/main" id="{05A34154-00DF-C825-0D97-7C70A4C7A8A4}"/>
                  </a:ext>
                </a:extLst>
              </p:cNvPr>
              <p:cNvSpPr/>
              <p:nvPr/>
            </p:nvSpPr>
            <p:spPr>
              <a:xfrm>
                <a:off x="662227" y="1866251"/>
                <a:ext cx="514971" cy="298124"/>
              </a:xfrm>
              <a:custGeom>
                <a:avLst/>
                <a:gdLst/>
                <a:ahLst/>
                <a:cxnLst/>
                <a:rect l="l" t="t" r="r" b="b"/>
                <a:pathLst>
                  <a:path w="9314" h="5392" extrusionOk="0">
                    <a:moveTo>
                      <a:pt x="8894" y="1645"/>
                    </a:moveTo>
                    <a:cubicBezTo>
                      <a:pt x="8880" y="1650"/>
                      <a:pt x="8880" y="1667"/>
                      <a:pt x="8880" y="1667"/>
                    </a:cubicBezTo>
                    <a:cubicBezTo>
                      <a:pt x="8884" y="1660"/>
                      <a:pt x="8889" y="1653"/>
                      <a:pt x="8894" y="1645"/>
                    </a:cubicBezTo>
                    <a:close/>
                    <a:moveTo>
                      <a:pt x="7990" y="1"/>
                    </a:moveTo>
                    <a:lnTo>
                      <a:pt x="7990" y="1"/>
                    </a:lnTo>
                    <a:cubicBezTo>
                      <a:pt x="8012" y="46"/>
                      <a:pt x="8012" y="92"/>
                      <a:pt x="8035" y="115"/>
                    </a:cubicBezTo>
                    <a:cubicBezTo>
                      <a:pt x="8035" y="115"/>
                      <a:pt x="8035" y="138"/>
                      <a:pt x="8035" y="138"/>
                    </a:cubicBezTo>
                    <a:cubicBezTo>
                      <a:pt x="8035" y="160"/>
                      <a:pt x="8035" y="183"/>
                      <a:pt x="8035" y="183"/>
                    </a:cubicBezTo>
                    <a:cubicBezTo>
                      <a:pt x="8035" y="183"/>
                      <a:pt x="8035" y="183"/>
                      <a:pt x="8035" y="206"/>
                    </a:cubicBezTo>
                    <a:lnTo>
                      <a:pt x="8081" y="206"/>
                    </a:lnTo>
                    <a:cubicBezTo>
                      <a:pt x="8241" y="229"/>
                      <a:pt x="8378" y="252"/>
                      <a:pt x="8514" y="297"/>
                    </a:cubicBezTo>
                    <a:lnTo>
                      <a:pt x="8537" y="297"/>
                    </a:lnTo>
                    <a:cubicBezTo>
                      <a:pt x="8629" y="320"/>
                      <a:pt x="8720" y="366"/>
                      <a:pt x="8811" y="411"/>
                    </a:cubicBezTo>
                    <a:cubicBezTo>
                      <a:pt x="8880" y="457"/>
                      <a:pt x="8925" y="503"/>
                      <a:pt x="8971" y="548"/>
                    </a:cubicBezTo>
                    <a:cubicBezTo>
                      <a:pt x="9017" y="594"/>
                      <a:pt x="9039" y="640"/>
                      <a:pt x="9062" y="685"/>
                    </a:cubicBezTo>
                    <a:cubicBezTo>
                      <a:pt x="9085" y="731"/>
                      <a:pt x="9108" y="777"/>
                      <a:pt x="9108" y="822"/>
                    </a:cubicBezTo>
                    <a:cubicBezTo>
                      <a:pt x="9131" y="891"/>
                      <a:pt x="9131" y="959"/>
                      <a:pt x="9131" y="1005"/>
                    </a:cubicBezTo>
                    <a:cubicBezTo>
                      <a:pt x="9131" y="1096"/>
                      <a:pt x="9108" y="1165"/>
                      <a:pt x="9085" y="1256"/>
                    </a:cubicBezTo>
                    <a:cubicBezTo>
                      <a:pt x="9042" y="1386"/>
                      <a:pt x="8978" y="1516"/>
                      <a:pt x="8894" y="1645"/>
                    </a:cubicBezTo>
                    <a:lnTo>
                      <a:pt x="8894" y="1645"/>
                    </a:lnTo>
                    <a:cubicBezTo>
                      <a:pt x="8896" y="1645"/>
                      <a:pt x="8899" y="1644"/>
                      <a:pt x="8903" y="1644"/>
                    </a:cubicBezTo>
                    <a:cubicBezTo>
                      <a:pt x="8697" y="1964"/>
                      <a:pt x="8446" y="2215"/>
                      <a:pt x="8195" y="2466"/>
                    </a:cubicBezTo>
                    <a:lnTo>
                      <a:pt x="8172" y="2466"/>
                    </a:lnTo>
                    <a:cubicBezTo>
                      <a:pt x="7875" y="2762"/>
                      <a:pt x="7533" y="3014"/>
                      <a:pt x="7191" y="3242"/>
                    </a:cubicBezTo>
                    <a:cubicBezTo>
                      <a:pt x="6825" y="3493"/>
                      <a:pt x="6460" y="3698"/>
                      <a:pt x="6072" y="3904"/>
                    </a:cubicBezTo>
                    <a:cubicBezTo>
                      <a:pt x="5593" y="4155"/>
                      <a:pt x="5091" y="4383"/>
                      <a:pt x="4566" y="4566"/>
                    </a:cubicBezTo>
                    <a:cubicBezTo>
                      <a:pt x="4064" y="4771"/>
                      <a:pt x="3561" y="4931"/>
                      <a:pt x="3036" y="5045"/>
                    </a:cubicBezTo>
                    <a:cubicBezTo>
                      <a:pt x="2559" y="5144"/>
                      <a:pt x="2082" y="5209"/>
                      <a:pt x="1605" y="5209"/>
                    </a:cubicBezTo>
                    <a:cubicBezTo>
                      <a:pt x="1535" y="5209"/>
                      <a:pt x="1464" y="5208"/>
                      <a:pt x="1393" y="5205"/>
                    </a:cubicBezTo>
                    <a:cubicBezTo>
                      <a:pt x="1188" y="5182"/>
                      <a:pt x="982" y="5159"/>
                      <a:pt x="800" y="5091"/>
                    </a:cubicBezTo>
                    <a:cubicBezTo>
                      <a:pt x="800" y="5113"/>
                      <a:pt x="800" y="5113"/>
                      <a:pt x="800" y="5113"/>
                    </a:cubicBezTo>
                    <a:cubicBezTo>
                      <a:pt x="800" y="5113"/>
                      <a:pt x="800" y="5113"/>
                      <a:pt x="777" y="5091"/>
                    </a:cubicBezTo>
                    <a:cubicBezTo>
                      <a:pt x="685" y="5068"/>
                      <a:pt x="594" y="5022"/>
                      <a:pt x="503" y="4977"/>
                    </a:cubicBezTo>
                    <a:cubicBezTo>
                      <a:pt x="434" y="4931"/>
                      <a:pt x="389" y="4885"/>
                      <a:pt x="343" y="4840"/>
                    </a:cubicBezTo>
                    <a:cubicBezTo>
                      <a:pt x="297" y="4794"/>
                      <a:pt x="275" y="4748"/>
                      <a:pt x="229" y="4703"/>
                    </a:cubicBezTo>
                    <a:cubicBezTo>
                      <a:pt x="229" y="4657"/>
                      <a:pt x="206" y="4611"/>
                      <a:pt x="183" y="4566"/>
                    </a:cubicBezTo>
                    <a:cubicBezTo>
                      <a:pt x="183" y="4497"/>
                      <a:pt x="183" y="4452"/>
                      <a:pt x="183" y="4383"/>
                    </a:cubicBezTo>
                    <a:cubicBezTo>
                      <a:pt x="183" y="4292"/>
                      <a:pt x="206" y="4223"/>
                      <a:pt x="229" y="4132"/>
                    </a:cubicBezTo>
                    <a:cubicBezTo>
                      <a:pt x="275" y="3972"/>
                      <a:pt x="343" y="3835"/>
                      <a:pt x="434" y="3721"/>
                    </a:cubicBezTo>
                    <a:lnTo>
                      <a:pt x="434" y="3721"/>
                    </a:lnTo>
                    <a:cubicBezTo>
                      <a:pt x="434" y="3721"/>
                      <a:pt x="429" y="3721"/>
                      <a:pt x="424" y="3723"/>
                    </a:cubicBezTo>
                    <a:lnTo>
                      <a:pt x="424" y="3723"/>
                    </a:lnTo>
                    <a:cubicBezTo>
                      <a:pt x="488" y="3621"/>
                      <a:pt x="553" y="3556"/>
                      <a:pt x="617" y="3470"/>
                    </a:cubicBezTo>
                    <a:cubicBezTo>
                      <a:pt x="594" y="3424"/>
                      <a:pt x="571" y="3402"/>
                      <a:pt x="571" y="3379"/>
                    </a:cubicBezTo>
                    <a:cubicBezTo>
                      <a:pt x="548" y="3333"/>
                      <a:pt x="548" y="3310"/>
                      <a:pt x="526" y="3287"/>
                    </a:cubicBezTo>
                    <a:cubicBezTo>
                      <a:pt x="480" y="3333"/>
                      <a:pt x="434" y="3379"/>
                      <a:pt x="389" y="3447"/>
                    </a:cubicBezTo>
                    <a:cubicBezTo>
                      <a:pt x="252" y="3630"/>
                      <a:pt x="115" y="3858"/>
                      <a:pt x="46" y="4086"/>
                    </a:cubicBezTo>
                    <a:cubicBezTo>
                      <a:pt x="23" y="4132"/>
                      <a:pt x="23" y="4200"/>
                      <a:pt x="1" y="4269"/>
                    </a:cubicBezTo>
                    <a:cubicBezTo>
                      <a:pt x="1" y="4337"/>
                      <a:pt x="1" y="4383"/>
                      <a:pt x="1" y="4452"/>
                    </a:cubicBezTo>
                    <a:cubicBezTo>
                      <a:pt x="1" y="4520"/>
                      <a:pt x="1" y="4566"/>
                      <a:pt x="23" y="4634"/>
                    </a:cubicBezTo>
                    <a:cubicBezTo>
                      <a:pt x="23" y="4703"/>
                      <a:pt x="69" y="4748"/>
                      <a:pt x="92" y="4817"/>
                    </a:cubicBezTo>
                    <a:cubicBezTo>
                      <a:pt x="138" y="4931"/>
                      <a:pt x="229" y="4999"/>
                      <a:pt x="320" y="5068"/>
                    </a:cubicBezTo>
                    <a:cubicBezTo>
                      <a:pt x="411" y="5136"/>
                      <a:pt x="526" y="5205"/>
                      <a:pt x="640" y="5250"/>
                    </a:cubicBezTo>
                    <a:cubicBezTo>
                      <a:pt x="868" y="5319"/>
                      <a:pt x="1119" y="5365"/>
                      <a:pt x="1347" y="5387"/>
                    </a:cubicBezTo>
                    <a:cubicBezTo>
                      <a:pt x="1416" y="5390"/>
                      <a:pt x="1485" y="5392"/>
                      <a:pt x="1554" y="5392"/>
                    </a:cubicBezTo>
                    <a:cubicBezTo>
                      <a:pt x="2010" y="5392"/>
                      <a:pt x="2466" y="5330"/>
                      <a:pt x="2922" y="5250"/>
                    </a:cubicBezTo>
                    <a:cubicBezTo>
                      <a:pt x="3447" y="5136"/>
                      <a:pt x="3995" y="4977"/>
                      <a:pt x="4497" y="4794"/>
                    </a:cubicBezTo>
                    <a:cubicBezTo>
                      <a:pt x="5045" y="4611"/>
                      <a:pt x="5547" y="4383"/>
                      <a:pt x="6049" y="4132"/>
                    </a:cubicBezTo>
                    <a:cubicBezTo>
                      <a:pt x="6529" y="3881"/>
                      <a:pt x="7008" y="3584"/>
                      <a:pt x="7465" y="3287"/>
                    </a:cubicBezTo>
                    <a:cubicBezTo>
                      <a:pt x="7898" y="2991"/>
                      <a:pt x="8286" y="2648"/>
                      <a:pt x="8651" y="2260"/>
                    </a:cubicBezTo>
                    <a:cubicBezTo>
                      <a:pt x="8857" y="2032"/>
                      <a:pt x="9062" y="1781"/>
                      <a:pt x="9176" y="1484"/>
                    </a:cubicBezTo>
                    <a:cubicBezTo>
                      <a:pt x="9245" y="1370"/>
                      <a:pt x="9291" y="1233"/>
                      <a:pt x="9313" y="1096"/>
                    </a:cubicBezTo>
                    <a:cubicBezTo>
                      <a:pt x="9313" y="982"/>
                      <a:pt x="9313" y="845"/>
                      <a:pt x="9268" y="731"/>
                    </a:cubicBezTo>
                    <a:cubicBezTo>
                      <a:pt x="9245" y="617"/>
                      <a:pt x="9199" y="526"/>
                      <a:pt x="9131" y="457"/>
                    </a:cubicBezTo>
                    <a:cubicBezTo>
                      <a:pt x="9062" y="366"/>
                      <a:pt x="8971" y="297"/>
                      <a:pt x="8880" y="252"/>
                    </a:cubicBezTo>
                    <a:cubicBezTo>
                      <a:pt x="8766" y="183"/>
                      <a:pt x="8651" y="138"/>
                      <a:pt x="8537" y="115"/>
                    </a:cubicBezTo>
                    <a:cubicBezTo>
                      <a:pt x="8400" y="69"/>
                      <a:pt x="8263" y="46"/>
                      <a:pt x="8126" y="23"/>
                    </a:cubicBezTo>
                    <a:lnTo>
                      <a:pt x="8104" y="23"/>
                    </a:lnTo>
                    <a:cubicBezTo>
                      <a:pt x="8081" y="23"/>
                      <a:pt x="8035" y="23"/>
                      <a:pt x="79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8088;p34">
                <a:extLst>
                  <a:ext uri="{FF2B5EF4-FFF2-40B4-BE49-F238E27FC236}">
                    <a16:creationId xmlns:a16="http://schemas.microsoft.com/office/drawing/2014/main" id="{7E856795-082F-911C-BE79-9197A7B18DCE}"/>
                  </a:ext>
                </a:extLst>
              </p:cNvPr>
              <p:cNvSpPr/>
              <p:nvPr/>
            </p:nvSpPr>
            <p:spPr>
              <a:xfrm>
                <a:off x="674833" y="2094657"/>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8089;p34">
                <a:extLst>
                  <a:ext uri="{FF2B5EF4-FFF2-40B4-BE49-F238E27FC236}">
                    <a16:creationId xmlns:a16="http://schemas.microsoft.com/office/drawing/2014/main" id="{89EF63F8-14D8-269B-4450-D08DE8C8F3E2}"/>
                  </a:ext>
                </a:extLst>
              </p:cNvPr>
              <p:cNvSpPr/>
              <p:nvPr/>
            </p:nvSpPr>
            <p:spPr>
              <a:xfrm>
                <a:off x="1115279" y="2002543"/>
                <a:ext cx="55" cy="5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8090;p34">
                <a:extLst>
                  <a:ext uri="{FF2B5EF4-FFF2-40B4-BE49-F238E27FC236}">
                    <a16:creationId xmlns:a16="http://schemas.microsoft.com/office/drawing/2014/main" id="{7EF71D6B-3D3C-7438-1824-0EEA486DD51C}"/>
                  </a:ext>
                </a:extLst>
              </p:cNvPr>
              <p:cNvSpPr/>
              <p:nvPr/>
            </p:nvSpPr>
            <p:spPr>
              <a:xfrm>
                <a:off x="1114062" y="2002543"/>
                <a:ext cx="55" cy="5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8091;p34">
                <a:extLst>
                  <a:ext uri="{FF2B5EF4-FFF2-40B4-BE49-F238E27FC236}">
                    <a16:creationId xmlns:a16="http://schemas.microsoft.com/office/drawing/2014/main" id="{3C659B74-9222-B2AF-6473-4FB133F1F2A5}"/>
                  </a:ext>
                </a:extLst>
              </p:cNvPr>
              <p:cNvSpPr/>
              <p:nvPr/>
            </p:nvSpPr>
            <p:spPr>
              <a:xfrm>
                <a:off x="1132972" y="1882672"/>
                <a:ext cx="55" cy="55"/>
              </a:xfrm>
              <a:custGeom>
                <a:avLst/>
                <a:gdLst/>
                <a:ahLst/>
                <a:cxnLst/>
                <a:rect l="l" t="t" r="r" b="b"/>
                <a:pathLst>
                  <a:path w="1" h="1" extrusionOk="0">
                    <a:moveTo>
                      <a:pt x="0" y="0"/>
                    </a:move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8092;p34">
                <a:extLst>
                  <a:ext uri="{FF2B5EF4-FFF2-40B4-BE49-F238E27FC236}">
                    <a16:creationId xmlns:a16="http://schemas.microsoft.com/office/drawing/2014/main" id="{2D866BC6-E6FF-9C25-BDD1-87A5E62E8B3C}"/>
                  </a:ext>
                </a:extLst>
              </p:cNvPr>
              <p:cNvSpPr/>
              <p:nvPr/>
            </p:nvSpPr>
            <p:spPr>
              <a:xfrm>
                <a:off x="1132972" y="1882672"/>
                <a:ext cx="55" cy="55"/>
              </a:xfrm>
              <a:custGeom>
                <a:avLst/>
                <a:gdLst/>
                <a:ahLst/>
                <a:cxnLst/>
                <a:rect l="l" t="t" r="r" b="b"/>
                <a:pathLst>
                  <a:path w="1" h="1" extrusionOk="0">
                    <a:moveTo>
                      <a:pt x="0" y="0"/>
                    </a:moveTo>
                    <a:lnTo>
                      <a:pt x="0" y="0"/>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8093;p34">
                <a:extLst>
                  <a:ext uri="{FF2B5EF4-FFF2-40B4-BE49-F238E27FC236}">
                    <a16:creationId xmlns:a16="http://schemas.microsoft.com/office/drawing/2014/main" id="{BD8890EA-B0DE-00AD-EDC5-BBE193C79A64}"/>
                  </a:ext>
                </a:extLst>
              </p:cNvPr>
              <p:cNvSpPr/>
              <p:nvPr/>
            </p:nvSpPr>
            <p:spPr>
              <a:xfrm>
                <a:off x="996680" y="2082051"/>
                <a:ext cx="1327" cy="55"/>
              </a:xfrm>
              <a:custGeom>
                <a:avLst/>
                <a:gdLst/>
                <a:ahLst/>
                <a:cxnLst/>
                <a:rect l="l" t="t" r="r" b="b"/>
                <a:pathLst>
                  <a:path w="24" h="1" extrusionOk="0">
                    <a:moveTo>
                      <a:pt x="0" y="1"/>
                    </a:moveTo>
                    <a:cubicBezTo>
                      <a:pt x="23" y="1"/>
                      <a:pt x="23" y="1"/>
                      <a:pt x="23" y="1"/>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8094;p34">
                <a:extLst>
                  <a:ext uri="{FF2B5EF4-FFF2-40B4-BE49-F238E27FC236}">
                    <a16:creationId xmlns:a16="http://schemas.microsoft.com/office/drawing/2014/main" id="{C9B41DAD-2E4C-1402-6C20-3762BF6AC091}"/>
                  </a:ext>
                </a:extLst>
              </p:cNvPr>
              <p:cNvSpPr/>
              <p:nvPr/>
            </p:nvSpPr>
            <p:spPr>
              <a:xfrm>
                <a:off x="705133"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8095;p34">
                <a:extLst>
                  <a:ext uri="{FF2B5EF4-FFF2-40B4-BE49-F238E27FC236}">
                    <a16:creationId xmlns:a16="http://schemas.microsoft.com/office/drawing/2014/main" id="{6FE38C2B-EF09-B55B-9314-7F016FD7DB97}"/>
                  </a:ext>
                </a:extLst>
              </p:cNvPr>
              <p:cNvSpPr/>
              <p:nvPr/>
            </p:nvSpPr>
            <p:spPr>
              <a:xfrm>
                <a:off x="706404"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8096;p34">
                <a:extLst>
                  <a:ext uri="{FF2B5EF4-FFF2-40B4-BE49-F238E27FC236}">
                    <a16:creationId xmlns:a16="http://schemas.microsoft.com/office/drawing/2014/main" id="{5CD5C9C2-5A3F-D9E5-4C1D-28E19D40C3B2}"/>
                  </a:ext>
                </a:extLst>
              </p:cNvPr>
              <p:cNvSpPr/>
              <p:nvPr/>
            </p:nvSpPr>
            <p:spPr>
              <a:xfrm>
                <a:off x="706404" y="2147681"/>
                <a:ext cx="55" cy="1327"/>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8097;p34">
                <a:extLst>
                  <a:ext uri="{FF2B5EF4-FFF2-40B4-BE49-F238E27FC236}">
                    <a16:creationId xmlns:a16="http://schemas.microsoft.com/office/drawing/2014/main" id="{C2A27D30-111B-29B4-A528-EE1B0C34F994}"/>
                  </a:ext>
                </a:extLst>
              </p:cNvPr>
              <p:cNvSpPr/>
              <p:nvPr/>
            </p:nvSpPr>
            <p:spPr>
              <a:xfrm>
                <a:off x="691255" y="1939456"/>
                <a:ext cx="516243" cy="290328"/>
              </a:xfrm>
              <a:custGeom>
                <a:avLst/>
                <a:gdLst/>
                <a:ahLst/>
                <a:cxnLst/>
                <a:rect l="l" t="t" r="r" b="b"/>
                <a:pathLst>
                  <a:path w="9337" h="5251" extrusionOk="0">
                    <a:moveTo>
                      <a:pt x="8218" y="2306"/>
                    </a:moveTo>
                    <a:cubicBezTo>
                      <a:pt x="8218" y="2306"/>
                      <a:pt x="8196" y="2306"/>
                      <a:pt x="8195" y="2327"/>
                    </a:cubicBezTo>
                    <a:lnTo>
                      <a:pt x="8195" y="2327"/>
                    </a:lnTo>
                    <a:cubicBezTo>
                      <a:pt x="8203" y="2320"/>
                      <a:pt x="8210" y="2313"/>
                      <a:pt x="8218" y="2306"/>
                    </a:cubicBezTo>
                    <a:close/>
                    <a:moveTo>
                      <a:pt x="6118" y="3744"/>
                    </a:moveTo>
                    <a:cubicBezTo>
                      <a:pt x="6108" y="3744"/>
                      <a:pt x="6102" y="3748"/>
                      <a:pt x="6099" y="3753"/>
                    </a:cubicBezTo>
                    <a:lnTo>
                      <a:pt x="6099" y="3753"/>
                    </a:lnTo>
                    <a:cubicBezTo>
                      <a:pt x="6105" y="3750"/>
                      <a:pt x="6112" y="3747"/>
                      <a:pt x="6118" y="3744"/>
                    </a:cubicBezTo>
                    <a:close/>
                    <a:moveTo>
                      <a:pt x="8674" y="0"/>
                    </a:moveTo>
                    <a:cubicBezTo>
                      <a:pt x="8651" y="0"/>
                      <a:pt x="8606" y="23"/>
                      <a:pt x="8606" y="69"/>
                    </a:cubicBezTo>
                    <a:cubicBezTo>
                      <a:pt x="8583" y="115"/>
                      <a:pt x="8583" y="160"/>
                      <a:pt x="8629" y="183"/>
                    </a:cubicBezTo>
                    <a:cubicBezTo>
                      <a:pt x="8651" y="183"/>
                      <a:pt x="8651" y="183"/>
                      <a:pt x="8674" y="206"/>
                    </a:cubicBezTo>
                    <a:cubicBezTo>
                      <a:pt x="8697" y="206"/>
                      <a:pt x="8720" y="229"/>
                      <a:pt x="8766" y="229"/>
                    </a:cubicBezTo>
                    <a:cubicBezTo>
                      <a:pt x="8766" y="252"/>
                      <a:pt x="8766" y="252"/>
                      <a:pt x="8766" y="252"/>
                    </a:cubicBezTo>
                    <a:lnTo>
                      <a:pt x="8788" y="252"/>
                    </a:lnTo>
                    <a:cubicBezTo>
                      <a:pt x="8788" y="252"/>
                      <a:pt x="8788" y="274"/>
                      <a:pt x="8811" y="274"/>
                    </a:cubicBezTo>
                    <a:lnTo>
                      <a:pt x="8834" y="274"/>
                    </a:lnTo>
                    <a:cubicBezTo>
                      <a:pt x="8880" y="320"/>
                      <a:pt x="8948" y="366"/>
                      <a:pt x="8994" y="411"/>
                    </a:cubicBezTo>
                    <a:cubicBezTo>
                      <a:pt x="9017" y="457"/>
                      <a:pt x="9039" y="503"/>
                      <a:pt x="9062" y="525"/>
                    </a:cubicBezTo>
                    <a:cubicBezTo>
                      <a:pt x="9085" y="594"/>
                      <a:pt x="9108" y="640"/>
                      <a:pt x="9131" y="685"/>
                    </a:cubicBezTo>
                    <a:cubicBezTo>
                      <a:pt x="9131" y="754"/>
                      <a:pt x="9131" y="799"/>
                      <a:pt x="9131" y="845"/>
                    </a:cubicBezTo>
                    <a:cubicBezTo>
                      <a:pt x="9131" y="936"/>
                      <a:pt x="9108" y="1028"/>
                      <a:pt x="9085" y="1119"/>
                    </a:cubicBezTo>
                    <a:cubicBezTo>
                      <a:pt x="9039" y="1256"/>
                      <a:pt x="8971" y="1393"/>
                      <a:pt x="8902" y="1530"/>
                    </a:cubicBezTo>
                    <a:cubicBezTo>
                      <a:pt x="8902" y="1507"/>
                      <a:pt x="8902" y="1507"/>
                      <a:pt x="8902" y="1507"/>
                    </a:cubicBezTo>
                    <a:cubicBezTo>
                      <a:pt x="8720" y="1804"/>
                      <a:pt x="8469" y="2078"/>
                      <a:pt x="8195" y="2329"/>
                    </a:cubicBezTo>
                    <a:cubicBezTo>
                      <a:pt x="8195" y="2328"/>
                      <a:pt x="8195" y="2327"/>
                      <a:pt x="8195" y="2327"/>
                    </a:cubicBezTo>
                    <a:lnTo>
                      <a:pt x="8195" y="2327"/>
                    </a:lnTo>
                    <a:cubicBezTo>
                      <a:pt x="7904" y="2593"/>
                      <a:pt x="7570" y="2837"/>
                      <a:pt x="7259" y="3059"/>
                    </a:cubicBezTo>
                    <a:cubicBezTo>
                      <a:pt x="6871" y="3333"/>
                      <a:pt x="6483" y="3561"/>
                      <a:pt x="6095" y="3767"/>
                    </a:cubicBezTo>
                    <a:cubicBezTo>
                      <a:pt x="6095" y="3767"/>
                      <a:pt x="6095" y="3760"/>
                      <a:pt x="6099" y="3753"/>
                    </a:cubicBezTo>
                    <a:lnTo>
                      <a:pt x="6099" y="3753"/>
                    </a:lnTo>
                    <a:cubicBezTo>
                      <a:pt x="5603" y="4001"/>
                      <a:pt x="5107" y="4226"/>
                      <a:pt x="4589" y="4429"/>
                    </a:cubicBezTo>
                    <a:cubicBezTo>
                      <a:pt x="4064" y="4634"/>
                      <a:pt x="3539" y="4771"/>
                      <a:pt x="3014" y="4908"/>
                    </a:cubicBezTo>
                    <a:cubicBezTo>
                      <a:pt x="3014" y="4908"/>
                      <a:pt x="3036" y="4885"/>
                      <a:pt x="3036" y="4885"/>
                    </a:cubicBezTo>
                    <a:lnTo>
                      <a:pt x="3036" y="4885"/>
                    </a:lnTo>
                    <a:cubicBezTo>
                      <a:pt x="2566" y="4987"/>
                      <a:pt x="2059" y="5071"/>
                      <a:pt x="1565" y="5071"/>
                    </a:cubicBezTo>
                    <a:cubicBezTo>
                      <a:pt x="1508" y="5071"/>
                      <a:pt x="1450" y="5070"/>
                      <a:pt x="1393" y="5068"/>
                    </a:cubicBezTo>
                    <a:cubicBezTo>
                      <a:pt x="1188" y="5045"/>
                      <a:pt x="982" y="5022"/>
                      <a:pt x="777" y="4954"/>
                    </a:cubicBezTo>
                    <a:cubicBezTo>
                      <a:pt x="685" y="4931"/>
                      <a:pt x="594" y="4885"/>
                      <a:pt x="503" y="4839"/>
                    </a:cubicBezTo>
                    <a:cubicBezTo>
                      <a:pt x="457" y="4794"/>
                      <a:pt x="389" y="4748"/>
                      <a:pt x="343" y="4702"/>
                    </a:cubicBezTo>
                    <a:cubicBezTo>
                      <a:pt x="320" y="4657"/>
                      <a:pt x="275" y="4611"/>
                      <a:pt x="252" y="4566"/>
                    </a:cubicBezTo>
                    <a:cubicBezTo>
                      <a:pt x="229" y="4520"/>
                      <a:pt x="206" y="4474"/>
                      <a:pt x="206" y="4406"/>
                    </a:cubicBezTo>
                    <a:cubicBezTo>
                      <a:pt x="183" y="4360"/>
                      <a:pt x="183" y="4314"/>
                      <a:pt x="183" y="4246"/>
                    </a:cubicBezTo>
                    <a:cubicBezTo>
                      <a:pt x="183" y="4155"/>
                      <a:pt x="206" y="4086"/>
                      <a:pt x="229" y="4018"/>
                    </a:cubicBezTo>
                    <a:cubicBezTo>
                      <a:pt x="229" y="3972"/>
                      <a:pt x="252" y="3949"/>
                      <a:pt x="252" y="3926"/>
                    </a:cubicBezTo>
                    <a:cubicBezTo>
                      <a:pt x="275" y="3904"/>
                      <a:pt x="275" y="3881"/>
                      <a:pt x="252" y="3858"/>
                    </a:cubicBezTo>
                    <a:cubicBezTo>
                      <a:pt x="252" y="3835"/>
                      <a:pt x="229" y="3812"/>
                      <a:pt x="206" y="3789"/>
                    </a:cubicBezTo>
                    <a:cubicBezTo>
                      <a:pt x="200" y="3783"/>
                      <a:pt x="191" y="3781"/>
                      <a:pt x="180" y="3781"/>
                    </a:cubicBezTo>
                    <a:cubicBezTo>
                      <a:pt x="150" y="3781"/>
                      <a:pt x="109" y="3802"/>
                      <a:pt x="92" y="3835"/>
                    </a:cubicBezTo>
                    <a:cubicBezTo>
                      <a:pt x="46" y="3972"/>
                      <a:pt x="23" y="4086"/>
                      <a:pt x="1" y="4223"/>
                    </a:cubicBezTo>
                    <a:cubicBezTo>
                      <a:pt x="1" y="4269"/>
                      <a:pt x="1" y="4314"/>
                      <a:pt x="1" y="4360"/>
                    </a:cubicBezTo>
                    <a:cubicBezTo>
                      <a:pt x="1" y="4406"/>
                      <a:pt x="23" y="4474"/>
                      <a:pt x="46" y="4520"/>
                    </a:cubicBezTo>
                    <a:cubicBezTo>
                      <a:pt x="69" y="4611"/>
                      <a:pt x="115" y="4680"/>
                      <a:pt x="160" y="4748"/>
                    </a:cubicBezTo>
                    <a:cubicBezTo>
                      <a:pt x="206" y="4839"/>
                      <a:pt x="297" y="4908"/>
                      <a:pt x="366" y="4954"/>
                    </a:cubicBezTo>
                    <a:cubicBezTo>
                      <a:pt x="571" y="5091"/>
                      <a:pt x="800" y="5159"/>
                      <a:pt x="1051" y="5205"/>
                    </a:cubicBezTo>
                    <a:cubicBezTo>
                      <a:pt x="1279" y="5250"/>
                      <a:pt x="1507" y="5250"/>
                      <a:pt x="1735" y="5250"/>
                    </a:cubicBezTo>
                    <a:cubicBezTo>
                      <a:pt x="1986" y="5250"/>
                      <a:pt x="2260" y="5205"/>
                      <a:pt x="2511" y="5182"/>
                    </a:cubicBezTo>
                    <a:cubicBezTo>
                      <a:pt x="2762" y="5136"/>
                      <a:pt x="3036" y="5091"/>
                      <a:pt x="3287" y="5022"/>
                    </a:cubicBezTo>
                    <a:cubicBezTo>
                      <a:pt x="3812" y="4885"/>
                      <a:pt x="4315" y="4725"/>
                      <a:pt x="4817" y="4543"/>
                    </a:cubicBezTo>
                    <a:cubicBezTo>
                      <a:pt x="5319" y="4337"/>
                      <a:pt x="5798" y="4109"/>
                      <a:pt x="6278" y="3858"/>
                    </a:cubicBezTo>
                    <a:cubicBezTo>
                      <a:pt x="6734" y="3630"/>
                      <a:pt x="7168" y="3356"/>
                      <a:pt x="7579" y="3059"/>
                    </a:cubicBezTo>
                    <a:cubicBezTo>
                      <a:pt x="7944" y="2785"/>
                      <a:pt x="8309" y="2488"/>
                      <a:pt x="8606" y="2169"/>
                    </a:cubicBezTo>
                    <a:cubicBezTo>
                      <a:pt x="8766" y="1986"/>
                      <a:pt x="8925" y="1804"/>
                      <a:pt x="9039" y="1621"/>
                    </a:cubicBezTo>
                    <a:cubicBezTo>
                      <a:pt x="9176" y="1416"/>
                      <a:pt x="9268" y="1210"/>
                      <a:pt x="9313" y="982"/>
                    </a:cubicBezTo>
                    <a:cubicBezTo>
                      <a:pt x="9336" y="891"/>
                      <a:pt x="9336" y="777"/>
                      <a:pt x="9313" y="685"/>
                    </a:cubicBezTo>
                    <a:cubicBezTo>
                      <a:pt x="9291" y="594"/>
                      <a:pt x="9268" y="480"/>
                      <a:pt x="9199" y="389"/>
                    </a:cubicBezTo>
                    <a:cubicBezTo>
                      <a:pt x="9176" y="343"/>
                      <a:pt x="9108" y="274"/>
                      <a:pt x="9062" y="229"/>
                    </a:cubicBezTo>
                    <a:cubicBezTo>
                      <a:pt x="9017" y="183"/>
                      <a:pt x="8971" y="160"/>
                      <a:pt x="8925" y="115"/>
                    </a:cubicBezTo>
                    <a:lnTo>
                      <a:pt x="8902" y="115"/>
                    </a:lnTo>
                    <a:cubicBezTo>
                      <a:pt x="8902" y="115"/>
                      <a:pt x="8880" y="115"/>
                      <a:pt x="8880" y="92"/>
                    </a:cubicBezTo>
                    <a:lnTo>
                      <a:pt x="8857" y="92"/>
                    </a:lnTo>
                    <a:cubicBezTo>
                      <a:pt x="8857" y="92"/>
                      <a:pt x="8857" y="69"/>
                      <a:pt x="8834" y="69"/>
                    </a:cubicBezTo>
                    <a:cubicBezTo>
                      <a:pt x="8788" y="46"/>
                      <a:pt x="8766" y="46"/>
                      <a:pt x="8743" y="23"/>
                    </a:cubicBezTo>
                    <a:lnTo>
                      <a:pt x="8720" y="23"/>
                    </a:lnTo>
                    <a:cubicBezTo>
                      <a:pt x="8697" y="23"/>
                      <a:pt x="8697" y="0"/>
                      <a:pt x="86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8098;p34">
                <a:extLst>
                  <a:ext uri="{FF2B5EF4-FFF2-40B4-BE49-F238E27FC236}">
                    <a16:creationId xmlns:a16="http://schemas.microsoft.com/office/drawing/2014/main" id="{20CE0971-1EFB-491D-27C7-60A2EE8AD51E}"/>
                  </a:ext>
                </a:extLst>
              </p:cNvPr>
              <p:cNvSpPr/>
              <p:nvPr/>
            </p:nvSpPr>
            <p:spPr>
              <a:xfrm>
                <a:off x="363160" y="833919"/>
                <a:ext cx="181738" cy="170404"/>
              </a:xfrm>
              <a:custGeom>
                <a:avLst/>
                <a:gdLst/>
                <a:ahLst/>
                <a:cxnLst/>
                <a:rect l="l" t="t" r="r" b="b"/>
                <a:pathLst>
                  <a:path w="3287" h="3082" extrusionOk="0">
                    <a:moveTo>
                      <a:pt x="936" y="1"/>
                    </a:moveTo>
                    <a:cubicBezTo>
                      <a:pt x="845" y="1"/>
                      <a:pt x="730" y="23"/>
                      <a:pt x="639" y="46"/>
                    </a:cubicBezTo>
                    <a:cubicBezTo>
                      <a:pt x="525" y="92"/>
                      <a:pt x="411" y="183"/>
                      <a:pt x="342" y="274"/>
                    </a:cubicBezTo>
                    <a:cubicBezTo>
                      <a:pt x="297" y="320"/>
                      <a:pt x="251" y="389"/>
                      <a:pt x="228" y="457"/>
                    </a:cubicBezTo>
                    <a:cubicBezTo>
                      <a:pt x="183" y="503"/>
                      <a:pt x="160" y="571"/>
                      <a:pt x="137" y="662"/>
                    </a:cubicBezTo>
                    <a:cubicBezTo>
                      <a:pt x="91" y="799"/>
                      <a:pt x="69" y="982"/>
                      <a:pt x="46" y="1142"/>
                    </a:cubicBezTo>
                    <a:cubicBezTo>
                      <a:pt x="0" y="1507"/>
                      <a:pt x="0" y="1895"/>
                      <a:pt x="23" y="2260"/>
                    </a:cubicBezTo>
                    <a:cubicBezTo>
                      <a:pt x="23" y="2534"/>
                      <a:pt x="69" y="2785"/>
                      <a:pt x="91" y="3059"/>
                    </a:cubicBezTo>
                    <a:lnTo>
                      <a:pt x="183" y="3059"/>
                    </a:lnTo>
                    <a:cubicBezTo>
                      <a:pt x="205" y="3059"/>
                      <a:pt x="228" y="3082"/>
                      <a:pt x="251" y="3082"/>
                    </a:cubicBezTo>
                    <a:lnTo>
                      <a:pt x="274" y="3082"/>
                    </a:lnTo>
                    <a:cubicBezTo>
                      <a:pt x="251" y="2694"/>
                      <a:pt x="205" y="2283"/>
                      <a:pt x="205" y="1872"/>
                    </a:cubicBezTo>
                    <a:cubicBezTo>
                      <a:pt x="205" y="1530"/>
                      <a:pt x="205" y="1165"/>
                      <a:pt x="297" y="822"/>
                    </a:cubicBezTo>
                    <a:cubicBezTo>
                      <a:pt x="320" y="731"/>
                      <a:pt x="365" y="617"/>
                      <a:pt x="411" y="503"/>
                    </a:cubicBezTo>
                    <a:cubicBezTo>
                      <a:pt x="434" y="457"/>
                      <a:pt x="479" y="411"/>
                      <a:pt x="525" y="366"/>
                    </a:cubicBezTo>
                    <a:cubicBezTo>
                      <a:pt x="548" y="320"/>
                      <a:pt x="594" y="297"/>
                      <a:pt x="616" y="274"/>
                    </a:cubicBezTo>
                    <a:cubicBezTo>
                      <a:pt x="662" y="252"/>
                      <a:pt x="685" y="229"/>
                      <a:pt x="730" y="229"/>
                    </a:cubicBezTo>
                    <a:cubicBezTo>
                      <a:pt x="799" y="206"/>
                      <a:pt x="867" y="206"/>
                      <a:pt x="936" y="206"/>
                    </a:cubicBezTo>
                    <a:cubicBezTo>
                      <a:pt x="1027" y="206"/>
                      <a:pt x="1118" y="206"/>
                      <a:pt x="1187" y="229"/>
                    </a:cubicBezTo>
                    <a:cubicBezTo>
                      <a:pt x="1370" y="274"/>
                      <a:pt x="1529" y="343"/>
                      <a:pt x="1666" y="434"/>
                    </a:cubicBezTo>
                    <a:cubicBezTo>
                      <a:pt x="1666" y="434"/>
                      <a:pt x="1666" y="428"/>
                      <a:pt x="1663" y="422"/>
                    </a:cubicBezTo>
                    <a:lnTo>
                      <a:pt x="1663" y="422"/>
                    </a:lnTo>
                    <a:cubicBezTo>
                      <a:pt x="1951" y="580"/>
                      <a:pt x="2197" y="781"/>
                      <a:pt x="2442" y="982"/>
                    </a:cubicBezTo>
                    <a:cubicBezTo>
                      <a:pt x="2556" y="1096"/>
                      <a:pt x="2671" y="1187"/>
                      <a:pt x="2785" y="1279"/>
                    </a:cubicBezTo>
                    <a:cubicBezTo>
                      <a:pt x="2876" y="1393"/>
                      <a:pt x="2990" y="1484"/>
                      <a:pt x="3104" y="1598"/>
                    </a:cubicBezTo>
                    <a:cubicBezTo>
                      <a:pt x="3127" y="1621"/>
                      <a:pt x="3150" y="1644"/>
                      <a:pt x="3196" y="1667"/>
                    </a:cubicBezTo>
                    <a:cubicBezTo>
                      <a:pt x="3196" y="1667"/>
                      <a:pt x="3218" y="1644"/>
                      <a:pt x="3218" y="1621"/>
                    </a:cubicBezTo>
                    <a:cubicBezTo>
                      <a:pt x="3218" y="1598"/>
                      <a:pt x="3218" y="1598"/>
                      <a:pt x="3241" y="1575"/>
                    </a:cubicBezTo>
                    <a:cubicBezTo>
                      <a:pt x="3241" y="1553"/>
                      <a:pt x="3241" y="1530"/>
                      <a:pt x="3264" y="1530"/>
                    </a:cubicBezTo>
                    <a:cubicBezTo>
                      <a:pt x="3264" y="1507"/>
                      <a:pt x="3264" y="1507"/>
                      <a:pt x="3287" y="1484"/>
                    </a:cubicBezTo>
                    <a:cubicBezTo>
                      <a:pt x="3150" y="1370"/>
                      <a:pt x="3013" y="1233"/>
                      <a:pt x="2876" y="1119"/>
                    </a:cubicBezTo>
                    <a:cubicBezTo>
                      <a:pt x="2716" y="959"/>
                      <a:pt x="2534" y="822"/>
                      <a:pt x="2374" y="662"/>
                    </a:cubicBezTo>
                    <a:cubicBezTo>
                      <a:pt x="2191" y="526"/>
                      <a:pt x="1986" y="389"/>
                      <a:pt x="1780" y="274"/>
                    </a:cubicBezTo>
                    <a:cubicBezTo>
                      <a:pt x="1689" y="229"/>
                      <a:pt x="1598" y="183"/>
                      <a:pt x="1507" y="137"/>
                    </a:cubicBezTo>
                    <a:cubicBezTo>
                      <a:pt x="1392" y="92"/>
                      <a:pt x="1301" y="69"/>
                      <a:pt x="1187" y="46"/>
                    </a:cubicBezTo>
                    <a:cubicBezTo>
                      <a:pt x="1118" y="23"/>
                      <a:pt x="1027" y="1"/>
                      <a:pt x="9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8099;p34">
                <a:extLst>
                  <a:ext uri="{FF2B5EF4-FFF2-40B4-BE49-F238E27FC236}">
                    <a16:creationId xmlns:a16="http://schemas.microsoft.com/office/drawing/2014/main" id="{4AF5FC9E-D960-BB49-EA33-68080AABF061}"/>
                  </a:ext>
                </a:extLst>
              </p:cNvPr>
              <p:cNvSpPr/>
              <p:nvPr/>
            </p:nvSpPr>
            <p:spPr>
              <a:xfrm>
                <a:off x="385829" y="861675"/>
                <a:ext cx="55" cy="5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8100;p34">
                <a:extLst>
                  <a:ext uri="{FF2B5EF4-FFF2-40B4-BE49-F238E27FC236}">
                    <a16:creationId xmlns:a16="http://schemas.microsoft.com/office/drawing/2014/main" id="{95FA9595-6203-46A5-8135-0B14C2272E6B}"/>
                  </a:ext>
                </a:extLst>
              </p:cNvPr>
              <p:cNvSpPr/>
              <p:nvPr/>
            </p:nvSpPr>
            <p:spPr>
              <a:xfrm>
                <a:off x="553692" y="929849"/>
                <a:ext cx="55" cy="5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8101;p34">
                <a:extLst>
                  <a:ext uri="{FF2B5EF4-FFF2-40B4-BE49-F238E27FC236}">
                    <a16:creationId xmlns:a16="http://schemas.microsoft.com/office/drawing/2014/main" id="{3AFE3614-CE1A-36E7-CB44-9A89958CC8EE}"/>
                  </a:ext>
                </a:extLst>
              </p:cNvPr>
              <p:cNvSpPr/>
              <p:nvPr/>
            </p:nvSpPr>
            <p:spPr>
              <a:xfrm>
                <a:off x="533511" y="921002"/>
                <a:ext cx="1327" cy="55"/>
              </a:xfrm>
              <a:custGeom>
                <a:avLst/>
                <a:gdLst/>
                <a:ahLst/>
                <a:cxnLst/>
                <a:rect l="l" t="t" r="r" b="b"/>
                <a:pathLst>
                  <a:path w="24" h="1" extrusionOk="0">
                    <a:moveTo>
                      <a:pt x="23" y="0"/>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8102;p34">
                <a:extLst>
                  <a:ext uri="{FF2B5EF4-FFF2-40B4-BE49-F238E27FC236}">
                    <a16:creationId xmlns:a16="http://schemas.microsoft.com/office/drawing/2014/main" id="{197F54F1-D3A6-8F0A-77DE-67C992F8DCFA}"/>
                  </a:ext>
                </a:extLst>
              </p:cNvPr>
              <p:cNvSpPr/>
              <p:nvPr/>
            </p:nvSpPr>
            <p:spPr>
              <a:xfrm>
                <a:off x="374495" y="937423"/>
                <a:ext cx="55" cy="1327"/>
              </a:xfrm>
              <a:custGeom>
                <a:avLst/>
                <a:gdLst/>
                <a:ahLst/>
                <a:cxnLst/>
                <a:rect l="l" t="t" r="r" b="b"/>
                <a:pathLst>
                  <a:path w="1" h="24" extrusionOk="0">
                    <a:moveTo>
                      <a:pt x="0" y="23"/>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8103;p34">
                <a:extLst>
                  <a:ext uri="{FF2B5EF4-FFF2-40B4-BE49-F238E27FC236}">
                    <a16:creationId xmlns:a16="http://schemas.microsoft.com/office/drawing/2014/main" id="{B1E9AEC2-ACA7-866F-702F-875DC91DD281}"/>
                  </a:ext>
                </a:extLst>
              </p:cNvPr>
              <p:cNvSpPr/>
              <p:nvPr/>
            </p:nvSpPr>
            <p:spPr>
              <a:xfrm>
                <a:off x="876755" y="2301389"/>
                <a:ext cx="90952" cy="82216"/>
              </a:xfrm>
              <a:custGeom>
                <a:avLst/>
                <a:gdLst/>
                <a:ahLst/>
                <a:cxnLst/>
                <a:rect l="l" t="t" r="r" b="b"/>
                <a:pathLst>
                  <a:path w="1645" h="1487" extrusionOk="0">
                    <a:moveTo>
                      <a:pt x="841" y="1"/>
                    </a:moveTo>
                    <a:cubicBezTo>
                      <a:pt x="775" y="1"/>
                      <a:pt x="707" y="9"/>
                      <a:pt x="640" y="28"/>
                    </a:cubicBezTo>
                    <a:cubicBezTo>
                      <a:pt x="252" y="119"/>
                      <a:pt x="1" y="530"/>
                      <a:pt x="115" y="918"/>
                    </a:cubicBezTo>
                    <a:cubicBezTo>
                      <a:pt x="193" y="1269"/>
                      <a:pt x="503" y="1486"/>
                      <a:pt x="833" y="1486"/>
                    </a:cubicBezTo>
                    <a:cubicBezTo>
                      <a:pt x="890" y="1486"/>
                      <a:pt x="948" y="1480"/>
                      <a:pt x="1005" y="1466"/>
                    </a:cubicBezTo>
                    <a:cubicBezTo>
                      <a:pt x="1393" y="1375"/>
                      <a:pt x="1644" y="964"/>
                      <a:pt x="1553" y="576"/>
                    </a:cubicBezTo>
                    <a:cubicBezTo>
                      <a:pt x="1477" y="232"/>
                      <a:pt x="1177" y="1"/>
                      <a:pt x="8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8104;p34">
                <a:extLst>
                  <a:ext uri="{FF2B5EF4-FFF2-40B4-BE49-F238E27FC236}">
                    <a16:creationId xmlns:a16="http://schemas.microsoft.com/office/drawing/2014/main" id="{9AC0AE6C-5F01-8CEC-7440-1E7F95398771}"/>
                  </a:ext>
                </a:extLst>
              </p:cNvPr>
              <p:cNvSpPr/>
              <p:nvPr/>
            </p:nvSpPr>
            <p:spPr>
              <a:xfrm>
                <a:off x="1127940" y="2178975"/>
                <a:ext cx="89625" cy="82106"/>
              </a:xfrm>
              <a:custGeom>
                <a:avLst/>
                <a:gdLst/>
                <a:ahLst/>
                <a:cxnLst/>
                <a:rect l="l" t="t" r="r" b="b"/>
                <a:pathLst>
                  <a:path w="1621" h="1485" extrusionOk="0">
                    <a:moveTo>
                      <a:pt x="831" y="0"/>
                    </a:moveTo>
                    <a:cubicBezTo>
                      <a:pt x="768" y="0"/>
                      <a:pt x="703" y="9"/>
                      <a:pt x="639" y="28"/>
                    </a:cubicBezTo>
                    <a:cubicBezTo>
                      <a:pt x="228" y="119"/>
                      <a:pt x="0" y="530"/>
                      <a:pt x="91" y="918"/>
                    </a:cubicBezTo>
                    <a:cubicBezTo>
                      <a:pt x="170" y="1252"/>
                      <a:pt x="485" y="1485"/>
                      <a:pt x="819" y="1485"/>
                    </a:cubicBezTo>
                    <a:cubicBezTo>
                      <a:pt x="873" y="1485"/>
                      <a:pt x="928" y="1479"/>
                      <a:pt x="982" y="1466"/>
                    </a:cubicBezTo>
                    <a:cubicBezTo>
                      <a:pt x="1393" y="1375"/>
                      <a:pt x="1621" y="964"/>
                      <a:pt x="1529" y="553"/>
                    </a:cubicBezTo>
                    <a:cubicBezTo>
                      <a:pt x="1453" y="229"/>
                      <a:pt x="1154" y="0"/>
                      <a:pt x="8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8105;p34">
                <a:extLst>
                  <a:ext uri="{FF2B5EF4-FFF2-40B4-BE49-F238E27FC236}">
                    <a16:creationId xmlns:a16="http://schemas.microsoft.com/office/drawing/2014/main" id="{27AF1CDA-A943-B45F-684B-2A16CEA558EF}"/>
                  </a:ext>
                </a:extLst>
              </p:cNvPr>
              <p:cNvSpPr/>
              <p:nvPr/>
            </p:nvSpPr>
            <p:spPr>
              <a:xfrm>
                <a:off x="1008015" y="2246153"/>
                <a:ext cx="85865" cy="69942"/>
              </a:xfrm>
              <a:custGeom>
                <a:avLst/>
                <a:gdLst/>
                <a:ahLst/>
                <a:cxnLst/>
                <a:rect l="l" t="t" r="r" b="b"/>
                <a:pathLst>
                  <a:path w="1553" h="1265" extrusionOk="0">
                    <a:moveTo>
                      <a:pt x="1279" y="0"/>
                    </a:moveTo>
                    <a:cubicBezTo>
                      <a:pt x="1233" y="23"/>
                      <a:pt x="1211" y="91"/>
                      <a:pt x="1233" y="137"/>
                    </a:cubicBezTo>
                    <a:cubicBezTo>
                      <a:pt x="1256" y="160"/>
                      <a:pt x="1279" y="205"/>
                      <a:pt x="1302" y="251"/>
                    </a:cubicBezTo>
                    <a:cubicBezTo>
                      <a:pt x="1325" y="297"/>
                      <a:pt x="1325" y="365"/>
                      <a:pt x="1347" y="434"/>
                    </a:cubicBezTo>
                    <a:cubicBezTo>
                      <a:pt x="1347" y="479"/>
                      <a:pt x="1347" y="548"/>
                      <a:pt x="1347" y="593"/>
                    </a:cubicBezTo>
                    <a:cubicBezTo>
                      <a:pt x="1325" y="639"/>
                      <a:pt x="1325" y="685"/>
                      <a:pt x="1302" y="730"/>
                    </a:cubicBezTo>
                    <a:cubicBezTo>
                      <a:pt x="1279" y="776"/>
                      <a:pt x="1256" y="822"/>
                      <a:pt x="1233" y="845"/>
                    </a:cubicBezTo>
                    <a:cubicBezTo>
                      <a:pt x="1211" y="890"/>
                      <a:pt x="1165" y="913"/>
                      <a:pt x="1142" y="959"/>
                    </a:cubicBezTo>
                    <a:cubicBezTo>
                      <a:pt x="1074" y="982"/>
                      <a:pt x="1028" y="1004"/>
                      <a:pt x="982" y="1027"/>
                    </a:cubicBezTo>
                    <a:cubicBezTo>
                      <a:pt x="937" y="1050"/>
                      <a:pt x="868" y="1073"/>
                      <a:pt x="822" y="1073"/>
                    </a:cubicBezTo>
                    <a:lnTo>
                      <a:pt x="686" y="1073"/>
                    </a:lnTo>
                    <a:cubicBezTo>
                      <a:pt x="640" y="1050"/>
                      <a:pt x="594" y="1050"/>
                      <a:pt x="549" y="1027"/>
                    </a:cubicBezTo>
                    <a:cubicBezTo>
                      <a:pt x="503" y="1004"/>
                      <a:pt x="457" y="982"/>
                      <a:pt x="412" y="936"/>
                    </a:cubicBezTo>
                    <a:cubicBezTo>
                      <a:pt x="389" y="913"/>
                      <a:pt x="343" y="867"/>
                      <a:pt x="298" y="822"/>
                    </a:cubicBezTo>
                    <a:cubicBezTo>
                      <a:pt x="252" y="753"/>
                      <a:pt x="229" y="685"/>
                      <a:pt x="183" y="616"/>
                    </a:cubicBezTo>
                    <a:cubicBezTo>
                      <a:pt x="183" y="593"/>
                      <a:pt x="161" y="571"/>
                      <a:pt x="138" y="571"/>
                    </a:cubicBezTo>
                    <a:lnTo>
                      <a:pt x="69" y="571"/>
                    </a:lnTo>
                    <a:cubicBezTo>
                      <a:pt x="46" y="593"/>
                      <a:pt x="24" y="616"/>
                      <a:pt x="24" y="639"/>
                    </a:cubicBezTo>
                    <a:cubicBezTo>
                      <a:pt x="1" y="662"/>
                      <a:pt x="24" y="685"/>
                      <a:pt x="24" y="708"/>
                    </a:cubicBezTo>
                    <a:cubicBezTo>
                      <a:pt x="69" y="822"/>
                      <a:pt x="138" y="936"/>
                      <a:pt x="229" y="1027"/>
                    </a:cubicBezTo>
                    <a:cubicBezTo>
                      <a:pt x="298" y="1118"/>
                      <a:pt x="389" y="1164"/>
                      <a:pt x="503" y="1210"/>
                    </a:cubicBezTo>
                    <a:cubicBezTo>
                      <a:pt x="570" y="1243"/>
                      <a:pt x="649" y="1264"/>
                      <a:pt x="722" y="1264"/>
                    </a:cubicBezTo>
                    <a:cubicBezTo>
                      <a:pt x="749" y="1264"/>
                      <a:pt x="775" y="1262"/>
                      <a:pt x="800" y="1255"/>
                    </a:cubicBezTo>
                    <a:cubicBezTo>
                      <a:pt x="914" y="1255"/>
                      <a:pt x="1005" y="1233"/>
                      <a:pt x="1096" y="1187"/>
                    </a:cubicBezTo>
                    <a:cubicBezTo>
                      <a:pt x="1188" y="1141"/>
                      <a:pt x="1279" y="1096"/>
                      <a:pt x="1347" y="1027"/>
                    </a:cubicBezTo>
                    <a:cubicBezTo>
                      <a:pt x="1416" y="936"/>
                      <a:pt x="1462" y="845"/>
                      <a:pt x="1507" y="753"/>
                    </a:cubicBezTo>
                    <a:cubicBezTo>
                      <a:pt x="1530" y="639"/>
                      <a:pt x="1553" y="525"/>
                      <a:pt x="1530" y="434"/>
                    </a:cubicBezTo>
                    <a:cubicBezTo>
                      <a:pt x="1530" y="297"/>
                      <a:pt x="1484" y="160"/>
                      <a:pt x="1416" y="46"/>
                    </a:cubicBezTo>
                    <a:cubicBezTo>
                      <a:pt x="1393" y="0"/>
                      <a:pt x="1347" y="0"/>
                      <a:pt x="1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8106;p34">
                <a:extLst>
                  <a:ext uri="{FF2B5EF4-FFF2-40B4-BE49-F238E27FC236}">
                    <a16:creationId xmlns:a16="http://schemas.microsoft.com/office/drawing/2014/main" id="{1B6D20C0-CAFE-113C-645B-369D861289C0}"/>
                  </a:ext>
                </a:extLst>
              </p:cNvPr>
              <p:cNvSpPr/>
              <p:nvPr/>
            </p:nvSpPr>
            <p:spPr>
              <a:xfrm>
                <a:off x="346739" y="996750"/>
                <a:ext cx="29083" cy="263789"/>
              </a:xfrm>
              <a:custGeom>
                <a:avLst/>
                <a:gdLst/>
                <a:ahLst/>
                <a:cxnLst/>
                <a:rect l="l" t="t" r="r" b="b"/>
                <a:pathLst>
                  <a:path w="526" h="4771" extrusionOk="0">
                    <a:moveTo>
                      <a:pt x="434" y="0"/>
                    </a:moveTo>
                    <a:cubicBezTo>
                      <a:pt x="388" y="0"/>
                      <a:pt x="343" y="46"/>
                      <a:pt x="343" y="91"/>
                    </a:cubicBezTo>
                    <a:cubicBezTo>
                      <a:pt x="92" y="1598"/>
                      <a:pt x="23" y="3127"/>
                      <a:pt x="0" y="4679"/>
                    </a:cubicBezTo>
                    <a:cubicBezTo>
                      <a:pt x="0" y="4702"/>
                      <a:pt x="0" y="4725"/>
                      <a:pt x="0" y="4748"/>
                    </a:cubicBezTo>
                    <a:cubicBezTo>
                      <a:pt x="23" y="4770"/>
                      <a:pt x="46" y="4770"/>
                      <a:pt x="69" y="4770"/>
                    </a:cubicBezTo>
                    <a:cubicBezTo>
                      <a:pt x="92" y="4770"/>
                      <a:pt x="137" y="4770"/>
                      <a:pt x="137" y="4748"/>
                    </a:cubicBezTo>
                    <a:cubicBezTo>
                      <a:pt x="160" y="4748"/>
                      <a:pt x="183" y="4725"/>
                      <a:pt x="183" y="4702"/>
                    </a:cubicBezTo>
                    <a:cubicBezTo>
                      <a:pt x="206" y="3150"/>
                      <a:pt x="297" y="1621"/>
                      <a:pt x="525" y="114"/>
                    </a:cubicBezTo>
                    <a:cubicBezTo>
                      <a:pt x="525" y="46"/>
                      <a:pt x="480" y="0"/>
                      <a:pt x="4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8107;p34">
                <a:extLst>
                  <a:ext uri="{FF2B5EF4-FFF2-40B4-BE49-F238E27FC236}">
                    <a16:creationId xmlns:a16="http://schemas.microsoft.com/office/drawing/2014/main" id="{0289C1A5-920F-9D3E-327C-2EA992D54618}"/>
                  </a:ext>
                </a:extLst>
              </p:cNvPr>
              <p:cNvSpPr/>
              <p:nvPr/>
            </p:nvSpPr>
            <p:spPr>
              <a:xfrm>
                <a:off x="533511" y="912156"/>
                <a:ext cx="236033" cy="159180"/>
              </a:xfrm>
              <a:custGeom>
                <a:avLst/>
                <a:gdLst/>
                <a:ahLst/>
                <a:cxnLst/>
                <a:rect l="l" t="t" r="r" b="b"/>
                <a:pathLst>
                  <a:path w="4269" h="2879" extrusionOk="0">
                    <a:moveTo>
                      <a:pt x="92" y="1"/>
                    </a:moveTo>
                    <a:cubicBezTo>
                      <a:pt x="69" y="1"/>
                      <a:pt x="46" y="24"/>
                      <a:pt x="23" y="46"/>
                    </a:cubicBezTo>
                    <a:cubicBezTo>
                      <a:pt x="23" y="69"/>
                      <a:pt x="0" y="92"/>
                      <a:pt x="23" y="115"/>
                    </a:cubicBezTo>
                    <a:cubicBezTo>
                      <a:pt x="23" y="138"/>
                      <a:pt x="23" y="160"/>
                      <a:pt x="46" y="183"/>
                    </a:cubicBezTo>
                    <a:cubicBezTo>
                      <a:pt x="754" y="594"/>
                      <a:pt x="1461" y="982"/>
                      <a:pt x="2146" y="1416"/>
                    </a:cubicBezTo>
                    <a:cubicBezTo>
                      <a:pt x="2488" y="1644"/>
                      <a:pt x="2808" y="1872"/>
                      <a:pt x="3150" y="2101"/>
                    </a:cubicBezTo>
                    <a:cubicBezTo>
                      <a:pt x="3470" y="2352"/>
                      <a:pt x="3789" y="2603"/>
                      <a:pt x="4109" y="2854"/>
                    </a:cubicBezTo>
                    <a:cubicBezTo>
                      <a:pt x="4118" y="2871"/>
                      <a:pt x="4133" y="2879"/>
                      <a:pt x="4150" y="2879"/>
                    </a:cubicBezTo>
                    <a:cubicBezTo>
                      <a:pt x="4177" y="2879"/>
                      <a:pt x="4209" y="2859"/>
                      <a:pt x="4223" y="2831"/>
                    </a:cubicBezTo>
                    <a:cubicBezTo>
                      <a:pt x="4269" y="2785"/>
                      <a:pt x="4246" y="2740"/>
                      <a:pt x="4223" y="2694"/>
                    </a:cubicBezTo>
                    <a:cubicBezTo>
                      <a:pt x="3904" y="2443"/>
                      <a:pt x="3584" y="2192"/>
                      <a:pt x="3264" y="1941"/>
                    </a:cubicBezTo>
                    <a:cubicBezTo>
                      <a:pt x="2922" y="1713"/>
                      <a:pt x="2603" y="1484"/>
                      <a:pt x="2260" y="1279"/>
                    </a:cubicBezTo>
                    <a:cubicBezTo>
                      <a:pt x="1575" y="822"/>
                      <a:pt x="868" y="434"/>
                      <a:pt x="160" y="24"/>
                    </a:cubicBezTo>
                    <a:cubicBezTo>
                      <a:pt x="137" y="24"/>
                      <a:pt x="137"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8108;p34">
                <a:extLst>
                  <a:ext uri="{FF2B5EF4-FFF2-40B4-BE49-F238E27FC236}">
                    <a16:creationId xmlns:a16="http://schemas.microsoft.com/office/drawing/2014/main" id="{8B8175D7-41A9-FE4E-D4BA-C015BEF36446}"/>
                  </a:ext>
                </a:extLst>
              </p:cNvPr>
              <p:cNvSpPr/>
              <p:nvPr/>
            </p:nvSpPr>
            <p:spPr>
              <a:xfrm>
                <a:off x="366920" y="912156"/>
                <a:ext cx="177979" cy="100407"/>
              </a:xfrm>
              <a:custGeom>
                <a:avLst/>
                <a:gdLst/>
                <a:ahLst/>
                <a:cxnLst/>
                <a:rect l="l" t="t" r="r" b="b"/>
                <a:pathLst>
                  <a:path w="3219" h="1816" extrusionOk="0">
                    <a:moveTo>
                      <a:pt x="3128" y="1"/>
                    </a:moveTo>
                    <a:cubicBezTo>
                      <a:pt x="3059" y="1"/>
                      <a:pt x="3036" y="46"/>
                      <a:pt x="3013" y="92"/>
                    </a:cubicBezTo>
                    <a:cubicBezTo>
                      <a:pt x="3013" y="138"/>
                      <a:pt x="3013" y="183"/>
                      <a:pt x="2991" y="252"/>
                    </a:cubicBezTo>
                    <a:cubicBezTo>
                      <a:pt x="2968" y="320"/>
                      <a:pt x="2945" y="412"/>
                      <a:pt x="2899" y="503"/>
                    </a:cubicBezTo>
                    <a:cubicBezTo>
                      <a:pt x="2831" y="594"/>
                      <a:pt x="2762" y="708"/>
                      <a:pt x="2671" y="800"/>
                    </a:cubicBezTo>
                    <a:cubicBezTo>
                      <a:pt x="2534" y="937"/>
                      <a:pt x="2374" y="1074"/>
                      <a:pt x="2192" y="1165"/>
                    </a:cubicBezTo>
                    <a:cubicBezTo>
                      <a:pt x="1941" y="1325"/>
                      <a:pt x="1667" y="1439"/>
                      <a:pt x="1370" y="1530"/>
                    </a:cubicBezTo>
                    <a:lnTo>
                      <a:pt x="1393" y="1530"/>
                    </a:lnTo>
                    <a:cubicBezTo>
                      <a:pt x="1189" y="1575"/>
                      <a:pt x="962" y="1621"/>
                      <a:pt x="735" y="1621"/>
                    </a:cubicBezTo>
                    <a:lnTo>
                      <a:pt x="735" y="1621"/>
                    </a:lnTo>
                    <a:cubicBezTo>
                      <a:pt x="604" y="1621"/>
                      <a:pt x="474" y="1619"/>
                      <a:pt x="343" y="1576"/>
                    </a:cubicBezTo>
                    <a:cubicBezTo>
                      <a:pt x="274" y="1576"/>
                      <a:pt x="229" y="1553"/>
                      <a:pt x="160" y="1507"/>
                    </a:cubicBezTo>
                    <a:cubicBezTo>
                      <a:pt x="152" y="1503"/>
                      <a:pt x="143" y="1501"/>
                      <a:pt x="133" y="1501"/>
                    </a:cubicBezTo>
                    <a:cubicBezTo>
                      <a:pt x="91" y="1501"/>
                      <a:pt x="42" y="1538"/>
                      <a:pt x="23" y="1576"/>
                    </a:cubicBezTo>
                    <a:cubicBezTo>
                      <a:pt x="1" y="1621"/>
                      <a:pt x="46" y="1667"/>
                      <a:pt x="92" y="1690"/>
                    </a:cubicBezTo>
                    <a:cubicBezTo>
                      <a:pt x="270" y="1787"/>
                      <a:pt x="471" y="1815"/>
                      <a:pt x="679" y="1815"/>
                    </a:cubicBezTo>
                    <a:cubicBezTo>
                      <a:pt x="764" y="1815"/>
                      <a:pt x="850" y="1811"/>
                      <a:pt x="936" y="1804"/>
                    </a:cubicBezTo>
                    <a:cubicBezTo>
                      <a:pt x="1096" y="1804"/>
                      <a:pt x="1256" y="1758"/>
                      <a:pt x="1416" y="1713"/>
                    </a:cubicBezTo>
                    <a:cubicBezTo>
                      <a:pt x="1598" y="1667"/>
                      <a:pt x="1758" y="1598"/>
                      <a:pt x="1918" y="1530"/>
                    </a:cubicBezTo>
                    <a:cubicBezTo>
                      <a:pt x="2078" y="1462"/>
                      <a:pt x="2237" y="1370"/>
                      <a:pt x="2374" y="1279"/>
                    </a:cubicBezTo>
                    <a:cubicBezTo>
                      <a:pt x="2511" y="1188"/>
                      <a:pt x="2648" y="1096"/>
                      <a:pt x="2762" y="982"/>
                    </a:cubicBezTo>
                    <a:cubicBezTo>
                      <a:pt x="2854" y="868"/>
                      <a:pt x="2968" y="754"/>
                      <a:pt x="3036" y="640"/>
                    </a:cubicBezTo>
                    <a:cubicBezTo>
                      <a:pt x="3128" y="480"/>
                      <a:pt x="3196" y="297"/>
                      <a:pt x="3219" y="115"/>
                    </a:cubicBezTo>
                    <a:cubicBezTo>
                      <a:pt x="3219" y="46"/>
                      <a:pt x="3173" y="1"/>
                      <a:pt x="3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8109;p34">
                <a:extLst>
                  <a:ext uri="{FF2B5EF4-FFF2-40B4-BE49-F238E27FC236}">
                    <a16:creationId xmlns:a16="http://schemas.microsoft.com/office/drawing/2014/main" id="{3B2C9D13-41D6-6C54-CA6E-E6731D7036B6}"/>
                  </a:ext>
                </a:extLst>
              </p:cNvPr>
              <p:cNvSpPr/>
              <p:nvPr/>
            </p:nvSpPr>
            <p:spPr>
              <a:xfrm>
                <a:off x="340436" y="1246609"/>
                <a:ext cx="364748" cy="830456"/>
              </a:xfrm>
              <a:custGeom>
                <a:avLst/>
                <a:gdLst/>
                <a:ahLst/>
                <a:cxnLst/>
                <a:rect l="l" t="t" r="r" b="b"/>
                <a:pathLst>
                  <a:path w="6597" h="15020" extrusionOk="0">
                    <a:moveTo>
                      <a:pt x="91" y="0"/>
                    </a:moveTo>
                    <a:cubicBezTo>
                      <a:pt x="91" y="0"/>
                      <a:pt x="69" y="23"/>
                      <a:pt x="46" y="23"/>
                    </a:cubicBezTo>
                    <a:cubicBezTo>
                      <a:pt x="23" y="23"/>
                      <a:pt x="23" y="46"/>
                      <a:pt x="0" y="69"/>
                    </a:cubicBezTo>
                    <a:cubicBezTo>
                      <a:pt x="0" y="115"/>
                      <a:pt x="0" y="137"/>
                      <a:pt x="23" y="160"/>
                    </a:cubicBezTo>
                    <a:cubicBezTo>
                      <a:pt x="845" y="2100"/>
                      <a:pt x="1689" y="4063"/>
                      <a:pt x="2534" y="6003"/>
                    </a:cubicBezTo>
                    <a:cubicBezTo>
                      <a:pt x="3378" y="8012"/>
                      <a:pt x="4246" y="10021"/>
                      <a:pt x="5090" y="12006"/>
                    </a:cubicBezTo>
                    <a:cubicBezTo>
                      <a:pt x="5524" y="13011"/>
                      <a:pt x="5958" y="14015"/>
                      <a:pt x="6391" y="15019"/>
                    </a:cubicBezTo>
                    <a:lnTo>
                      <a:pt x="6437" y="15019"/>
                    </a:lnTo>
                    <a:cubicBezTo>
                      <a:pt x="6483" y="15019"/>
                      <a:pt x="6551" y="15019"/>
                      <a:pt x="6597" y="14997"/>
                    </a:cubicBezTo>
                    <a:cubicBezTo>
                      <a:pt x="5912" y="13422"/>
                      <a:pt x="5227" y="11847"/>
                      <a:pt x="4565" y="10249"/>
                    </a:cubicBezTo>
                    <a:cubicBezTo>
                      <a:pt x="3675" y="8195"/>
                      <a:pt x="2808" y="6163"/>
                      <a:pt x="1918" y="4109"/>
                    </a:cubicBezTo>
                    <a:cubicBezTo>
                      <a:pt x="1347" y="2762"/>
                      <a:pt x="753" y="1416"/>
                      <a:pt x="183" y="69"/>
                    </a:cubicBezTo>
                    <a:cubicBezTo>
                      <a:pt x="160" y="23"/>
                      <a:pt x="137" y="0"/>
                      <a:pt x="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8110;p34">
                <a:extLst>
                  <a:ext uri="{FF2B5EF4-FFF2-40B4-BE49-F238E27FC236}">
                    <a16:creationId xmlns:a16="http://schemas.microsoft.com/office/drawing/2014/main" id="{FCC0B8DB-7BD9-147A-2E8B-4F4ACA369C0B}"/>
                  </a:ext>
                </a:extLst>
              </p:cNvPr>
              <p:cNvSpPr/>
              <p:nvPr/>
            </p:nvSpPr>
            <p:spPr>
              <a:xfrm>
                <a:off x="760700" y="1066140"/>
                <a:ext cx="360988" cy="826641"/>
              </a:xfrm>
              <a:custGeom>
                <a:avLst/>
                <a:gdLst/>
                <a:ahLst/>
                <a:cxnLst/>
                <a:rect l="l" t="t" r="r" b="b"/>
                <a:pathLst>
                  <a:path w="6529" h="14951" extrusionOk="0">
                    <a:moveTo>
                      <a:pt x="68" y="0"/>
                    </a:moveTo>
                    <a:cubicBezTo>
                      <a:pt x="46" y="23"/>
                      <a:pt x="23" y="46"/>
                      <a:pt x="0" y="69"/>
                    </a:cubicBezTo>
                    <a:cubicBezTo>
                      <a:pt x="0" y="92"/>
                      <a:pt x="0" y="115"/>
                      <a:pt x="23" y="137"/>
                    </a:cubicBezTo>
                    <a:cubicBezTo>
                      <a:pt x="845" y="2077"/>
                      <a:pt x="1689" y="4040"/>
                      <a:pt x="2534" y="5981"/>
                    </a:cubicBezTo>
                    <a:cubicBezTo>
                      <a:pt x="3355" y="7921"/>
                      <a:pt x="4177" y="9838"/>
                      <a:pt x="4999" y="11778"/>
                    </a:cubicBezTo>
                    <a:cubicBezTo>
                      <a:pt x="5455" y="12828"/>
                      <a:pt x="5912" y="13901"/>
                      <a:pt x="6368" y="14951"/>
                    </a:cubicBezTo>
                    <a:cubicBezTo>
                      <a:pt x="6414" y="14905"/>
                      <a:pt x="6460" y="14860"/>
                      <a:pt x="6528" y="14814"/>
                    </a:cubicBezTo>
                    <a:cubicBezTo>
                      <a:pt x="5980" y="13536"/>
                      <a:pt x="5432" y="12235"/>
                      <a:pt x="4862" y="10957"/>
                    </a:cubicBezTo>
                    <a:cubicBezTo>
                      <a:pt x="4040" y="9016"/>
                      <a:pt x="3196" y="7053"/>
                      <a:pt x="2374" y="5113"/>
                    </a:cubicBezTo>
                    <a:cubicBezTo>
                      <a:pt x="1643" y="3424"/>
                      <a:pt x="913" y="1735"/>
                      <a:pt x="183" y="46"/>
                    </a:cubicBezTo>
                    <a:cubicBezTo>
                      <a:pt x="183" y="0"/>
                      <a:pt x="137" y="0"/>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8111;p34">
                <a:extLst>
                  <a:ext uri="{FF2B5EF4-FFF2-40B4-BE49-F238E27FC236}">
                    <a16:creationId xmlns:a16="http://schemas.microsoft.com/office/drawing/2014/main" id="{20566036-D32D-32E7-F71E-1D8EC2D2B5C1}"/>
                  </a:ext>
                </a:extLst>
              </p:cNvPr>
              <p:cNvSpPr/>
              <p:nvPr/>
            </p:nvSpPr>
            <p:spPr>
              <a:xfrm>
                <a:off x="451459" y="1184738"/>
                <a:ext cx="376138" cy="862026"/>
              </a:xfrm>
              <a:custGeom>
                <a:avLst/>
                <a:gdLst/>
                <a:ahLst/>
                <a:cxnLst/>
                <a:rect l="l" t="t" r="r" b="b"/>
                <a:pathLst>
                  <a:path w="6803" h="15591" extrusionOk="0">
                    <a:moveTo>
                      <a:pt x="92" y="1"/>
                    </a:moveTo>
                    <a:cubicBezTo>
                      <a:pt x="92" y="1"/>
                      <a:pt x="69" y="24"/>
                      <a:pt x="46" y="24"/>
                    </a:cubicBezTo>
                    <a:cubicBezTo>
                      <a:pt x="24" y="24"/>
                      <a:pt x="24" y="47"/>
                      <a:pt x="1" y="69"/>
                    </a:cubicBezTo>
                    <a:cubicBezTo>
                      <a:pt x="1" y="115"/>
                      <a:pt x="1" y="138"/>
                      <a:pt x="24" y="161"/>
                    </a:cubicBezTo>
                    <a:cubicBezTo>
                      <a:pt x="914" y="2215"/>
                      <a:pt x="1781" y="4292"/>
                      <a:pt x="2671" y="6369"/>
                    </a:cubicBezTo>
                    <a:cubicBezTo>
                      <a:pt x="3584" y="8446"/>
                      <a:pt x="4475" y="10546"/>
                      <a:pt x="5365" y="12646"/>
                    </a:cubicBezTo>
                    <a:cubicBezTo>
                      <a:pt x="5798" y="13628"/>
                      <a:pt x="6209" y="14609"/>
                      <a:pt x="6643" y="15591"/>
                    </a:cubicBezTo>
                    <a:cubicBezTo>
                      <a:pt x="6643" y="15591"/>
                      <a:pt x="6666" y="15568"/>
                      <a:pt x="6689" y="15568"/>
                    </a:cubicBezTo>
                    <a:lnTo>
                      <a:pt x="6711" y="15568"/>
                    </a:lnTo>
                    <a:cubicBezTo>
                      <a:pt x="6689" y="15568"/>
                      <a:pt x="6689" y="15568"/>
                      <a:pt x="6689" y="15545"/>
                    </a:cubicBezTo>
                    <a:cubicBezTo>
                      <a:pt x="6689" y="15545"/>
                      <a:pt x="6689" y="15522"/>
                      <a:pt x="6689" y="15522"/>
                    </a:cubicBezTo>
                    <a:cubicBezTo>
                      <a:pt x="6711" y="15499"/>
                      <a:pt x="6711" y="15499"/>
                      <a:pt x="6734" y="15499"/>
                    </a:cubicBezTo>
                    <a:cubicBezTo>
                      <a:pt x="6757" y="15499"/>
                      <a:pt x="6780" y="15499"/>
                      <a:pt x="6803" y="15476"/>
                    </a:cubicBezTo>
                    <a:cubicBezTo>
                      <a:pt x="6118" y="13924"/>
                      <a:pt x="5456" y="12349"/>
                      <a:pt x="4771" y="10774"/>
                    </a:cubicBezTo>
                    <a:cubicBezTo>
                      <a:pt x="3858" y="8652"/>
                      <a:pt x="2968" y="6529"/>
                      <a:pt x="2055" y="4406"/>
                    </a:cubicBezTo>
                    <a:lnTo>
                      <a:pt x="183" y="69"/>
                    </a:lnTo>
                    <a:cubicBezTo>
                      <a:pt x="183" y="24"/>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8112;p34">
                <a:extLst>
                  <a:ext uri="{FF2B5EF4-FFF2-40B4-BE49-F238E27FC236}">
                    <a16:creationId xmlns:a16="http://schemas.microsoft.com/office/drawing/2014/main" id="{E4141F2D-D819-FEC2-D730-FA14C924244C}"/>
                  </a:ext>
                </a:extLst>
              </p:cNvPr>
              <p:cNvSpPr/>
              <p:nvPr/>
            </p:nvSpPr>
            <p:spPr>
              <a:xfrm>
                <a:off x="833849" y="2083322"/>
                <a:ext cx="3870" cy="55"/>
              </a:xfrm>
              <a:custGeom>
                <a:avLst/>
                <a:gdLst/>
                <a:ahLst/>
                <a:cxnLst/>
                <a:rect l="l" t="t" r="r" b="b"/>
                <a:pathLst>
                  <a:path w="70" h="1" extrusionOk="0">
                    <a:moveTo>
                      <a:pt x="1" y="1"/>
                    </a:moveTo>
                    <a:cubicBezTo>
                      <a:pt x="24" y="1"/>
                      <a:pt x="47" y="1"/>
                      <a:pt x="69" y="1"/>
                    </a:cubicBezTo>
                    <a:cubicBezTo>
                      <a:pt x="69" y="1"/>
                      <a:pt x="69" y="1"/>
                      <a:pt x="69" y="1"/>
                    </a:cubicBezTo>
                    <a:cubicBezTo>
                      <a:pt x="47" y="1"/>
                      <a:pt x="24" y="1"/>
                      <a:pt x="1" y="1"/>
                    </a:cubicBezTo>
                    <a:cubicBezTo>
                      <a:pt x="1" y="1"/>
                      <a:pt x="1" y="1"/>
                      <a:pt x="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8113;p34">
                <a:extLst>
                  <a:ext uri="{FF2B5EF4-FFF2-40B4-BE49-F238E27FC236}">
                    <a16:creationId xmlns:a16="http://schemas.microsoft.com/office/drawing/2014/main" id="{262D6E86-31BD-4C8D-9DDA-159DC68E33CB}"/>
                  </a:ext>
                </a:extLst>
              </p:cNvPr>
              <p:cNvSpPr/>
              <p:nvPr/>
            </p:nvSpPr>
            <p:spPr>
              <a:xfrm>
                <a:off x="633200" y="1109046"/>
                <a:ext cx="374866" cy="858211"/>
              </a:xfrm>
              <a:custGeom>
                <a:avLst/>
                <a:gdLst/>
                <a:ahLst/>
                <a:cxnLst/>
                <a:rect l="l" t="t" r="r" b="b"/>
                <a:pathLst>
                  <a:path w="6780" h="15522" extrusionOk="0">
                    <a:moveTo>
                      <a:pt x="46" y="0"/>
                    </a:moveTo>
                    <a:cubicBezTo>
                      <a:pt x="23" y="23"/>
                      <a:pt x="23" y="46"/>
                      <a:pt x="1" y="69"/>
                    </a:cubicBezTo>
                    <a:cubicBezTo>
                      <a:pt x="1" y="92"/>
                      <a:pt x="1" y="115"/>
                      <a:pt x="23" y="137"/>
                    </a:cubicBezTo>
                    <a:cubicBezTo>
                      <a:pt x="891" y="2192"/>
                      <a:pt x="1781" y="4246"/>
                      <a:pt x="2648" y="6277"/>
                    </a:cubicBezTo>
                    <a:cubicBezTo>
                      <a:pt x="3561" y="8423"/>
                      <a:pt x="4474" y="10546"/>
                      <a:pt x="5387" y="12668"/>
                    </a:cubicBezTo>
                    <a:cubicBezTo>
                      <a:pt x="5798" y="13627"/>
                      <a:pt x="6209" y="14586"/>
                      <a:pt x="6620" y="15522"/>
                    </a:cubicBezTo>
                    <a:cubicBezTo>
                      <a:pt x="6643" y="15499"/>
                      <a:pt x="6688" y="15476"/>
                      <a:pt x="6711" y="15453"/>
                    </a:cubicBezTo>
                    <a:cubicBezTo>
                      <a:pt x="6734" y="15430"/>
                      <a:pt x="6757" y="15408"/>
                      <a:pt x="6780" y="15408"/>
                    </a:cubicBezTo>
                    <a:cubicBezTo>
                      <a:pt x="6027" y="13650"/>
                      <a:pt x="5273" y="11892"/>
                      <a:pt x="4520" y="10135"/>
                    </a:cubicBezTo>
                    <a:cubicBezTo>
                      <a:pt x="3607" y="8012"/>
                      <a:pt x="2694" y="5912"/>
                      <a:pt x="1804" y="3789"/>
                    </a:cubicBezTo>
                    <a:cubicBezTo>
                      <a:pt x="1256" y="2557"/>
                      <a:pt x="731" y="1301"/>
                      <a:pt x="183" y="46"/>
                    </a:cubicBezTo>
                    <a:cubicBezTo>
                      <a:pt x="183" y="0"/>
                      <a:pt x="138"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8114;p34">
                <a:extLst>
                  <a:ext uri="{FF2B5EF4-FFF2-40B4-BE49-F238E27FC236}">
                    <a16:creationId xmlns:a16="http://schemas.microsoft.com/office/drawing/2014/main" id="{54B80CE0-68E0-FB4D-CB7C-77D1CF4AA991}"/>
                  </a:ext>
                </a:extLst>
              </p:cNvPr>
              <p:cNvSpPr/>
              <p:nvPr/>
            </p:nvSpPr>
            <p:spPr>
              <a:xfrm>
                <a:off x="342924" y="1184738"/>
                <a:ext cx="122467" cy="99798"/>
              </a:xfrm>
              <a:custGeom>
                <a:avLst/>
                <a:gdLst/>
                <a:ahLst/>
                <a:cxnLst/>
                <a:rect l="l" t="t" r="r" b="b"/>
                <a:pathLst>
                  <a:path w="2215" h="1805" extrusionOk="0">
                    <a:moveTo>
                      <a:pt x="2055" y="1"/>
                    </a:moveTo>
                    <a:cubicBezTo>
                      <a:pt x="2055" y="1"/>
                      <a:pt x="2032" y="24"/>
                      <a:pt x="2032" y="24"/>
                    </a:cubicBezTo>
                    <a:cubicBezTo>
                      <a:pt x="1987" y="24"/>
                      <a:pt x="1941" y="69"/>
                      <a:pt x="1964" y="138"/>
                    </a:cubicBezTo>
                    <a:cubicBezTo>
                      <a:pt x="1964" y="229"/>
                      <a:pt x="1987" y="343"/>
                      <a:pt x="2009" y="435"/>
                    </a:cubicBezTo>
                    <a:cubicBezTo>
                      <a:pt x="2009" y="572"/>
                      <a:pt x="2009" y="686"/>
                      <a:pt x="1987" y="800"/>
                    </a:cubicBezTo>
                    <a:cubicBezTo>
                      <a:pt x="1987" y="891"/>
                      <a:pt x="1964" y="982"/>
                      <a:pt x="1918" y="1074"/>
                    </a:cubicBezTo>
                    <a:cubicBezTo>
                      <a:pt x="1873" y="1142"/>
                      <a:pt x="1850" y="1234"/>
                      <a:pt x="1781" y="1279"/>
                    </a:cubicBezTo>
                    <a:cubicBezTo>
                      <a:pt x="1736" y="1348"/>
                      <a:pt x="1690" y="1393"/>
                      <a:pt x="1621" y="1439"/>
                    </a:cubicBezTo>
                    <a:cubicBezTo>
                      <a:pt x="1553" y="1485"/>
                      <a:pt x="1484" y="1530"/>
                      <a:pt x="1416" y="1553"/>
                    </a:cubicBezTo>
                    <a:cubicBezTo>
                      <a:pt x="1348" y="1576"/>
                      <a:pt x="1256" y="1599"/>
                      <a:pt x="1188" y="1622"/>
                    </a:cubicBezTo>
                    <a:cubicBezTo>
                      <a:pt x="1096" y="1622"/>
                      <a:pt x="1005" y="1622"/>
                      <a:pt x="914" y="1599"/>
                    </a:cubicBezTo>
                    <a:cubicBezTo>
                      <a:pt x="823" y="1576"/>
                      <a:pt x="731" y="1553"/>
                      <a:pt x="663" y="1530"/>
                    </a:cubicBezTo>
                    <a:cubicBezTo>
                      <a:pt x="526" y="1462"/>
                      <a:pt x="412" y="1393"/>
                      <a:pt x="320" y="1302"/>
                    </a:cubicBezTo>
                    <a:cubicBezTo>
                      <a:pt x="275" y="1279"/>
                      <a:pt x="229" y="1234"/>
                      <a:pt x="183" y="1188"/>
                    </a:cubicBezTo>
                    <a:cubicBezTo>
                      <a:pt x="161" y="1165"/>
                      <a:pt x="132" y="1154"/>
                      <a:pt x="106" y="1154"/>
                    </a:cubicBezTo>
                    <a:cubicBezTo>
                      <a:pt x="81" y="1154"/>
                      <a:pt x="58" y="1165"/>
                      <a:pt x="46" y="1188"/>
                    </a:cubicBezTo>
                    <a:cubicBezTo>
                      <a:pt x="1" y="1211"/>
                      <a:pt x="1" y="1279"/>
                      <a:pt x="46" y="1325"/>
                    </a:cubicBezTo>
                    <a:cubicBezTo>
                      <a:pt x="252" y="1530"/>
                      <a:pt x="526" y="1713"/>
                      <a:pt x="845" y="1781"/>
                    </a:cubicBezTo>
                    <a:cubicBezTo>
                      <a:pt x="891" y="1804"/>
                      <a:pt x="960" y="1804"/>
                      <a:pt x="1028" y="1804"/>
                    </a:cubicBezTo>
                    <a:lnTo>
                      <a:pt x="1233" y="1804"/>
                    </a:lnTo>
                    <a:cubicBezTo>
                      <a:pt x="1348" y="1781"/>
                      <a:pt x="1484" y="1759"/>
                      <a:pt x="1599" y="1690"/>
                    </a:cubicBezTo>
                    <a:cubicBezTo>
                      <a:pt x="1713" y="1644"/>
                      <a:pt x="1804" y="1553"/>
                      <a:pt x="1895" y="1462"/>
                    </a:cubicBezTo>
                    <a:cubicBezTo>
                      <a:pt x="1987" y="1370"/>
                      <a:pt x="2055" y="1234"/>
                      <a:pt x="2124" y="1119"/>
                    </a:cubicBezTo>
                    <a:cubicBezTo>
                      <a:pt x="2169" y="982"/>
                      <a:pt x="2192" y="823"/>
                      <a:pt x="2192" y="686"/>
                    </a:cubicBezTo>
                    <a:cubicBezTo>
                      <a:pt x="2215" y="480"/>
                      <a:pt x="2169" y="275"/>
                      <a:pt x="2146" y="92"/>
                    </a:cubicBezTo>
                    <a:cubicBezTo>
                      <a:pt x="2146" y="47"/>
                      <a:pt x="2101" y="1"/>
                      <a:pt x="20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8115;p34">
                <a:extLst>
                  <a:ext uri="{FF2B5EF4-FFF2-40B4-BE49-F238E27FC236}">
                    <a16:creationId xmlns:a16="http://schemas.microsoft.com/office/drawing/2014/main" id="{73F36D6A-B7B4-A68C-4692-90C4306CD150}"/>
                  </a:ext>
                </a:extLst>
              </p:cNvPr>
              <p:cNvSpPr/>
              <p:nvPr/>
            </p:nvSpPr>
            <p:spPr>
              <a:xfrm>
                <a:off x="454003" y="1107774"/>
                <a:ext cx="189368" cy="121914"/>
              </a:xfrm>
              <a:custGeom>
                <a:avLst/>
                <a:gdLst/>
                <a:ahLst/>
                <a:cxnLst/>
                <a:rect l="l" t="t" r="r" b="b"/>
                <a:pathLst>
                  <a:path w="3425" h="2205" extrusionOk="0">
                    <a:moveTo>
                      <a:pt x="3310" y="1"/>
                    </a:moveTo>
                    <a:cubicBezTo>
                      <a:pt x="3264" y="1"/>
                      <a:pt x="3219" y="46"/>
                      <a:pt x="3219" y="92"/>
                    </a:cubicBezTo>
                    <a:cubicBezTo>
                      <a:pt x="3219" y="320"/>
                      <a:pt x="3196" y="526"/>
                      <a:pt x="3173" y="731"/>
                    </a:cubicBezTo>
                    <a:cubicBezTo>
                      <a:pt x="3150" y="868"/>
                      <a:pt x="3105" y="1005"/>
                      <a:pt x="3059" y="1142"/>
                    </a:cubicBezTo>
                    <a:cubicBezTo>
                      <a:pt x="2991" y="1256"/>
                      <a:pt x="2945" y="1347"/>
                      <a:pt x="2876" y="1439"/>
                    </a:cubicBezTo>
                    <a:cubicBezTo>
                      <a:pt x="2785" y="1530"/>
                      <a:pt x="2694" y="1621"/>
                      <a:pt x="2603" y="1690"/>
                    </a:cubicBezTo>
                    <a:cubicBezTo>
                      <a:pt x="2488" y="1781"/>
                      <a:pt x="2351" y="1849"/>
                      <a:pt x="2237" y="1895"/>
                    </a:cubicBezTo>
                    <a:cubicBezTo>
                      <a:pt x="2078" y="1941"/>
                      <a:pt x="1918" y="1986"/>
                      <a:pt x="1758" y="2009"/>
                    </a:cubicBezTo>
                    <a:cubicBezTo>
                      <a:pt x="1598" y="2009"/>
                      <a:pt x="1416" y="2009"/>
                      <a:pt x="1256" y="1986"/>
                    </a:cubicBezTo>
                    <a:cubicBezTo>
                      <a:pt x="1096" y="1964"/>
                      <a:pt x="913" y="1895"/>
                      <a:pt x="754" y="1827"/>
                    </a:cubicBezTo>
                    <a:cubicBezTo>
                      <a:pt x="594" y="1758"/>
                      <a:pt x="457" y="1667"/>
                      <a:pt x="297" y="1553"/>
                    </a:cubicBezTo>
                    <a:cubicBezTo>
                      <a:pt x="274" y="1530"/>
                      <a:pt x="229" y="1484"/>
                      <a:pt x="183" y="1461"/>
                    </a:cubicBezTo>
                    <a:cubicBezTo>
                      <a:pt x="156" y="1435"/>
                      <a:pt x="130" y="1424"/>
                      <a:pt x="103" y="1424"/>
                    </a:cubicBezTo>
                    <a:cubicBezTo>
                      <a:pt x="84" y="1424"/>
                      <a:pt x="65" y="1429"/>
                      <a:pt x="46" y="1439"/>
                    </a:cubicBezTo>
                    <a:cubicBezTo>
                      <a:pt x="0" y="1484"/>
                      <a:pt x="0" y="1553"/>
                      <a:pt x="46" y="1598"/>
                    </a:cubicBezTo>
                    <a:cubicBezTo>
                      <a:pt x="183" y="1713"/>
                      <a:pt x="320" y="1827"/>
                      <a:pt x="503" y="1918"/>
                    </a:cubicBezTo>
                    <a:cubicBezTo>
                      <a:pt x="662" y="2009"/>
                      <a:pt x="822" y="2078"/>
                      <a:pt x="1005" y="2123"/>
                    </a:cubicBezTo>
                    <a:cubicBezTo>
                      <a:pt x="1197" y="2175"/>
                      <a:pt x="1389" y="2204"/>
                      <a:pt x="1582" y="2204"/>
                    </a:cubicBezTo>
                    <a:cubicBezTo>
                      <a:pt x="1732" y="2204"/>
                      <a:pt x="1882" y="2186"/>
                      <a:pt x="2032" y="2146"/>
                    </a:cubicBezTo>
                    <a:cubicBezTo>
                      <a:pt x="2374" y="2078"/>
                      <a:pt x="2694" y="1918"/>
                      <a:pt x="2922" y="1667"/>
                    </a:cubicBezTo>
                    <a:cubicBezTo>
                      <a:pt x="3036" y="1553"/>
                      <a:pt x="3150" y="1393"/>
                      <a:pt x="3219" y="1256"/>
                    </a:cubicBezTo>
                    <a:cubicBezTo>
                      <a:pt x="3310" y="1073"/>
                      <a:pt x="3356" y="891"/>
                      <a:pt x="3379" y="708"/>
                    </a:cubicBezTo>
                    <a:cubicBezTo>
                      <a:pt x="3379" y="617"/>
                      <a:pt x="3401" y="526"/>
                      <a:pt x="3401" y="434"/>
                    </a:cubicBezTo>
                    <a:cubicBezTo>
                      <a:pt x="3401" y="320"/>
                      <a:pt x="3401" y="206"/>
                      <a:pt x="3424" y="115"/>
                    </a:cubicBezTo>
                    <a:cubicBezTo>
                      <a:pt x="3424" y="46"/>
                      <a:pt x="3379" y="1"/>
                      <a:pt x="3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8116;p34">
                <a:extLst>
                  <a:ext uri="{FF2B5EF4-FFF2-40B4-BE49-F238E27FC236}">
                    <a16:creationId xmlns:a16="http://schemas.microsoft.com/office/drawing/2014/main" id="{3FE0E208-4B2F-0106-2D55-B603A342748D}"/>
                  </a:ext>
                </a:extLst>
              </p:cNvPr>
              <p:cNvSpPr/>
              <p:nvPr/>
            </p:nvSpPr>
            <p:spPr>
              <a:xfrm>
                <a:off x="634471" y="1066140"/>
                <a:ext cx="137617" cy="77074"/>
              </a:xfrm>
              <a:custGeom>
                <a:avLst/>
                <a:gdLst/>
                <a:ahLst/>
                <a:cxnLst/>
                <a:rect l="l" t="t" r="r" b="b"/>
                <a:pathLst>
                  <a:path w="2489" h="1394" extrusionOk="0">
                    <a:moveTo>
                      <a:pt x="2374" y="0"/>
                    </a:moveTo>
                    <a:cubicBezTo>
                      <a:pt x="2351" y="0"/>
                      <a:pt x="2329" y="23"/>
                      <a:pt x="2306" y="46"/>
                    </a:cubicBezTo>
                    <a:cubicBezTo>
                      <a:pt x="2283" y="46"/>
                      <a:pt x="2283" y="69"/>
                      <a:pt x="2283" y="92"/>
                    </a:cubicBezTo>
                    <a:cubicBezTo>
                      <a:pt x="2283" y="183"/>
                      <a:pt x="2283" y="274"/>
                      <a:pt x="2260" y="343"/>
                    </a:cubicBezTo>
                    <a:cubicBezTo>
                      <a:pt x="2237" y="457"/>
                      <a:pt x="2215" y="571"/>
                      <a:pt x="2169" y="662"/>
                    </a:cubicBezTo>
                    <a:cubicBezTo>
                      <a:pt x="2146" y="731"/>
                      <a:pt x="2100" y="799"/>
                      <a:pt x="2055" y="868"/>
                    </a:cubicBezTo>
                    <a:cubicBezTo>
                      <a:pt x="2009" y="913"/>
                      <a:pt x="1941" y="982"/>
                      <a:pt x="1895" y="1005"/>
                    </a:cubicBezTo>
                    <a:cubicBezTo>
                      <a:pt x="1827" y="1050"/>
                      <a:pt x="1758" y="1096"/>
                      <a:pt x="1690" y="1119"/>
                    </a:cubicBezTo>
                    <a:cubicBezTo>
                      <a:pt x="1598" y="1164"/>
                      <a:pt x="1507" y="1187"/>
                      <a:pt x="1416" y="1187"/>
                    </a:cubicBezTo>
                    <a:cubicBezTo>
                      <a:pt x="1376" y="1194"/>
                      <a:pt x="1335" y="1197"/>
                      <a:pt x="1296" y="1197"/>
                    </a:cubicBezTo>
                    <a:cubicBezTo>
                      <a:pt x="1200" y="1197"/>
                      <a:pt x="1108" y="1181"/>
                      <a:pt x="1028" y="1164"/>
                    </a:cubicBezTo>
                    <a:lnTo>
                      <a:pt x="1028" y="1164"/>
                    </a:lnTo>
                    <a:lnTo>
                      <a:pt x="1050" y="1187"/>
                    </a:lnTo>
                    <a:cubicBezTo>
                      <a:pt x="868" y="1142"/>
                      <a:pt x="708" y="1096"/>
                      <a:pt x="548" y="1028"/>
                    </a:cubicBezTo>
                    <a:cubicBezTo>
                      <a:pt x="411" y="959"/>
                      <a:pt x="274" y="891"/>
                      <a:pt x="137" y="799"/>
                    </a:cubicBezTo>
                    <a:cubicBezTo>
                      <a:pt x="120" y="782"/>
                      <a:pt x="99" y="774"/>
                      <a:pt x="79" y="774"/>
                    </a:cubicBezTo>
                    <a:cubicBezTo>
                      <a:pt x="46" y="774"/>
                      <a:pt x="15" y="794"/>
                      <a:pt x="0" y="822"/>
                    </a:cubicBezTo>
                    <a:cubicBezTo>
                      <a:pt x="0" y="845"/>
                      <a:pt x="0" y="868"/>
                      <a:pt x="0" y="891"/>
                    </a:cubicBezTo>
                    <a:cubicBezTo>
                      <a:pt x="0" y="913"/>
                      <a:pt x="23" y="936"/>
                      <a:pt x="46" y="959"/>
                    </a:cubicBezTo>
                    <a:cubicBezTo>
                      <a:pt x="252" y="1119"/>
                      <a:pt x="503" y="1233"/>
                      <a:pt x="754" y="1324"/>
                    </a:cubicBezTo>
                    <a:cubicBezTo>
                      <a:pt x="916" y="1368"/>
                      <a:pt x="1088" y="1394"/>
                      <a:pt x="1256" y="1394"/>
                    </a:cubicBezTo>
                    <a:cubicBezTo>
                      <a:pt x="1349" y="1394"/>
                      <a:pt x="1441" y="1386"/>
                      <a:pt x="1530" y="1370"/>
                    </a:cubicBezTo>
                    <a:cubicBezTo>
                      <a:pt x="1781" y="1324"/>
                      <a:pt x="2009" y="1210"/>
                      <a:pt x="2169" y="1028"/>
                    </a:cubicBezTo>
                    <a:cubicBezTo>
                      <a:pt x="2260" y="913"/>
                      <a:pt x="2329" y="799"/>
                      <a:pt x="2374" y="662"/>
                    </a:cubicBezTo>
                    <a:cubicBezTo>
                      <a:pt x="2420" y="594"/>
                      <a:pt x="2420" y="525"/>
                      <a:pt x="2443" y="457"/>
                    </a:cubicBezTo>
                    <a:cubicBezTo>
                      <a:pt x="2466" y="343"/>
                      <a:pt x="2488" y="229"/>
                      <a:pt x="2466" y="115"/>
                    </a:cubicBezTo>
                    <a:cubicBezTo>
                      <a:pt x="2466" y="92"/>
                      <a:pt x="2466" y="69"/>
                      <a:pt x="2443" y="46"/>
                    </a:cubicBezTo>
                    <a:cubicBezTo>
                      <a:pt x="2420" y="23"/>
                      <a:pt x="2397" y="0"/>
                      <a:pt x="23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8117;p34">
                <a:extLst>
                  <a:ext uri="{FF2B5EF4-FFF2-40B4-BE49-F238E27FC236}">
                    <a16:creationId xmlns:a16="http://schemas.microsoft.com/office/drawing/2014/main" id="{5238C4FA-B422-65A0-1402-3D07E75458AB}"/>
                  </a:ext>
                </a:extLst>
              </p:cNvPr>
              <p:cNvSpPr/>
              <p:nvPr/>
            </p:nvSpPr>
            <p:spPr>
              <a:xfrm>
                <a:off x="681192" y="1876369"/>
                <a:ext cx="444255" cy="202306"/>
              </a:xfrm>
              <a:custGeom>
                <a:avLst/>
                <a:gdLst/>
                <a:ahLst/>
                <a:cxnLst/>
                <a:rect l="l" t="t" r="r" b="b"/>
                <a:pathLst>
                  <a:path w="8035" h="3659" extrusionOk="0">
                    <a:moveTo>
                      <a:pt x="7943" y="0"/>
                    </a:moveTo>
                    <a:cubicBezTo>
                      <a:pt x="7920" y="0"/>
                      <a:pt x="7898" y="23"/>
                      <a:pt x="7898" y="23"/>
                    </a:cubicBezTo>
                    <a:cubicBezTo>
                      <a:pt x="7875" y="46"/>
                      <a:pt x="7875" y="46"/>
                      <a:pt x="7875" y="46"/>
                    </a:cubicBezTo>
                    <a:cubicBezTo>
                      <a:pt x="7806" y="114"/>
                      <a:pt x="7738" y="160"/>
                      <a:pt x="7669" y="228"/>
                    </a:cubicBezTo>
                    <a:cubicBezTo>
                      <a:pt x="7647" y="228"/>
                      <a:pt x="7624" y="251"/>
                      <a:pt x="7601" y="274"/>
                    </a:cubicBezTo>
                    <a:cubicBezTo>
                      <a:pt x="7532" y="320"/>
                      <a:pt x="7464" y="388"/>
                      <a:pt x="7373" y="434"/>
                    </a:cubicBezTo>
                    <a:cubicBezTo>
                      <a:pt x="7373" y="434"/>
                      <a:pt x="7373" y="434"/>
                      <a:pt x="7373" y="457"/>
                    </a:cubicBezTo>
                    <a:cubicBezTo>
                      <a:pt x="7167" y="594"/>
                      <a:pt x="6962" y="753"/>
                      <a:pt x="6733" y="890"/>
                    </a:cubicBezTo>
                    <a:cubicBezTo>
                      <a:pt x="6711" y="913"/>
                      <a:pt x="6688" y="936"/>
                      <a:pt x="6642" y="936"/>
                    </a:cubicBezTo>
                    <a:cubicBezTo>
                      <a:pt x="6642" y="936"/>
                      <a:pt x="6642" y="959"/>
                      <a:pt x="6642" y="959"/>
                    </a:cubicBezTo>
                    <a:cubicBezTo>
                      <a:pt x="6231" y="1210"/>
                      <a:pt x="5798" y="1461"/>
                      <a:pt x="5364" y="1712"/>
                    </a:cubicBezTo>
                    <a:cubicBezTo>
                      <a:pt x="5159" y="1803"/>
                      <a:pt x="4953" y="1918"/>
                      <a:pt x="4748" y="2009"/>
                    </a:cubicBezTo>
                    <a:cubicBezTo>
                      <a:pt x="4542" y="2100"/>
                      <a:pt x="4314" y="2214"/>
                      <a:pt x="4109" y="2306"/>
                    </a:cubicBezTo>
                    <a:cubicBezTo>
                      <a:pt x="3606" y="2511"/>
                      <a:pt x="3081" y="2716"/>
                      <a:pt x="2556" y="2899"/>
                    </a:cubicBezTo>
                    <a:cubicBezTo>
                      <a:pt x="2214" y="3013"/>
                      <a:pt x="1849" y="3127"/>
                      <a:pt x="1506" y="3219"/>
                    </a:cubicBezTo>
                    <a:cubicBezTo>
                      <a:pt x="1370" y="3241"/>
                      <a:pt x="1255" y="3264"/>
                      <a:pt x="1118" y="3310"/>
                    </a:cubicBezTo>
                    <a:lnTo>
                      <a:pt x="1050" y="3310"/>
                    </a:lnTo>
                    <a:cubicBezTo>
                      <a:pt x="936" y="3333"/>
                      <a:pt x="845" y="3356"/>
                      <a:pt x="730" y="3378"/>
                    </a:cubicBezTo>
                    <a:cubicBezTo>
                      <a:pt x="525" y="3424"/>
                      <a:pt x="320" y="3447"/>
                      <a:pt x="114" y="3470"/>
                    </a:cubicBezTo>
                    <a:cubicBezTo>
                      <a:pt x="46" y="3470"/>
                      <a:pt x="0" y="3515"/>
                      <a:pt x="23" y="3584"/>
                    </a:cubicBezTo>
                    <a:cubicBezTo>
                      <a:pt x="23" y="3621"/>
                      <a:pt x="53" y="3658"/>
                      <a:pt x="89" y="3658"/>
                    </a:cubicBezTo>
                    <a:cubicBezTo>
                      <a:pt x="97" y="3658"/>
                      <a:pt x="106" y="3656"/>
                      <a:pt x="114" y="3652"/>
                    </a:cubicBezTo>
                    <a:cubicBezTo>
                      <a:pt x="342" y="3629"/>
                      <a:pt x="548" y="3607"/>
                      <a:pt x="753" y="3561"/>
                    </a:cubicBezTo>
                    <a:lnTo>
                      <a:pt x="799" y="3561"/>
                    </a:lnTo>
                    <a:cubicBezTo>
                      <a:pt x="890" y="3538"/>
                      <a:pt x="1004" y="3515"/>
                      <a:pt x="1096" y="3492"/>
                    </a:cubicBezTo>
                    <a:lnTo>
                      <a:pt x="1141" y="3492"/>
                    </a:lnTo>
                    <a:cubicBezTo>
                      <a:pt x="1278" y="3470"/>
                      <a:pt x="1415" y="3424"/>
                      <a:pt x="1552" y="3401"/>
                    </a:cubicBezTo>
                    <a:cubicBezTo>
                      <a:pt x="1917" y="3310"/>
                      <a:pt x="2260" y="3196"/>
                      <a:pt x="2625" y="3082"/>
                    </a:cubicBezTo>
                    <a:cubicBezTo>
                      <a:pt x="3150" y="2899"/>
                      <a:pt x="3675" y="2694"/>
                      <a:pt x="4177" y="2488"/>
                    </a:cubicBezTo>
                    <a:cubicBezTo>
                      <a:pt x="4382" y="2397"/>
                      <a:pt x="4588" y="2306"/>
                      <a:pt x="4793" y="2191"/>
                    </a:cubicBezTo>
                    <a:cubicBezTo>
                      <a:pt x="5478" y="1872"/>
                      <a:pt x="6117" y="1530"/>
                      <a:pt x="6756" y="1119"/>
                    </a:cubicBezTo>
                    <a:cubicBezTo>
                      <a:pt x="6779" y="1096"/>
                      <a:pt x="6802" y="1073"/>
                      <a:pt x="6825" y="1073"/>
                    </a:cubicBezTo>
                    <a:cubicBezTo>
                      <a:pt x="6848" y="1050"/>
                      <a:pt x="6848" y="1050"/>
                      <a:pt x="6848" y="1050"/>
                    </a:cubicBezTo>
                    <a:cubicBezTo>
                      <a:pt x="7076" y="913"/>
                      <a:pt x="7281" y="753"/>
                      <a:pt x="7487" y="594"/>
                    </a:cubicBezTo>
                    <a:cubicBezTo>
                      <a:pt x="7510" y="594"/>
                      <a:pt x="7510" y="594"/>
                      <a:pt x="7510" y="571"/>
                    </a:cubicBezTo>
                    <a:lnTo>
                      <a:pt x="7532" y="571"/>
                    </a:lnTo>
                    <a:cubicBezTo>
                      <a:pt x="7578" y="525"/>
                      <a:pt x="7624" y="502"/>
                      <a:pt x="7692" y="457"/>
                    </a:cubicBezTo>
                    <a:cubicBezTo>
                      <a:pt x="7715" y="434"/>
                      <a:pt x="7738" y="411"/>
                      <a:pt x="7738" y="411"/>
                    </a:cubicBezTo>
                    <a:cubicBezTo>
                      <a:pt x="7761" y="388"/>
                      <a:pt x="7761" y="388"/>
                      <a:pt x="7761" y="388"/>
                    </a:cubicBezTo>
                    <a:lnTo>
                      <a:pt x="7783" y="388"/>
                    </a:lnTo>
                    <a:cubicBezTo>
                      <a:pt x="7829" y="320"/>
                      <a:pt x="7898" y="274"/>
                      <a:pt x="7943" y="228"/>
                    </a:cubicBezTo>
                    <a:lnTo>
                      <a:pt x="7966" y="228"/>
                    </a:lnTo>
                    <a:cubicBezTo>
                      <a:pt x="7966" y="228"/>
                      <a:pt x="7966" y="206"/>
                      <a:pt x="7989" y="206"/>
                    </a:cubicBezTo>
                    <a:cubicBezTo>
                      <a:pt x="7989" y="206"/>
                      <a:pt x="7989" y="183"/>
                      <a:pt x="8012" y="183"/>
                    </a:cubicBezTo>
                    <a:cubicBezTo>
                      <a:pt x="8012" y="160"/>
                      <a:pt x="8035" y="160"/>
                      <a:pt x="8035" y="137"/>
                    </a:cubicBezTo>
                    <a:cubicBezTo>
                      <a:pt x="8035" y="92"/>
                      <a:pt x="8035" y="69"/>
                      <a:pt x="8035" y="46"/>
                    </a:cubicBezTo>
                    <a:cubicBezTo>
                      <a:pt x="8012" y="23"/>
                      <a:pt x="7989" y="23"/>
                      <a:pt x="7966" y="23"/>
                    </a:cubicBezTo>
                    <a:cubicBezTo>
                      <a:pt x="7966" y="23"/>
                      <a:pt x="7943" y="0"/>
                      <a:pt x="79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8118;p34">
                <a:extLst>
                  <a:ext uri="{FF2B5EF4-FFF2-40B4-BE49-F238E27FC236}">
                    <a16:creationId xmlns:a16="http://schemas.microsoft.com/office/drawing/2014/main" id="{27A4F800-376F-FB77-D009-97103DA84743}"/>
                  </a:ext>
                </a:extLst>
              </p:cNvPr>
              <p:cNvSpPr/>
              <p:nvPr/>
            </p:nvSpPr>
            <p:spPr>
              <a:xfrm>
                <a:off x="894448" y="2323118"/>
                <a:ext cx="20236" cy="21508"/>
              </a:xfrm>
              <a:custGeom>
                <a:avLst/>
                <a:gdLst/>
                <a:ahLst/>
                <a:cxnLst/>
                <a:rect l="l" t="t" r="r" b="b"/>
                <a:pathLst>
                  <a:path w="366" h="389" extrusionOk="0">
                    <a:moveTo>
                      <a:pt x="183" y="0"/>
                    </a:moveTo>
                    <a:cubicBezTo>
                      <a:pt x="92" y="0"/>
                      <a:pt x="0" y="92"/>
                      <a:pt x="0" y="183"/>
                    </a:cubicBezTo>
                    <a:cubicBezTo>
                      <a:pt x="0" y="297"/>
                      <a:pt x="92" y="388"/>
                      <a:pt x="183" y="388"/>
                    </a:cubicBezTo>
                    <a:cubicBezTo>
                      <a:pt x="297" y="388"/>
                      <a:pt x="366" y="297"/>
                      <a:pt x="366" y="183"/>
                    </a:cubicBezTo>
                    <a:cubicBezTo>
                      <a:pt x="366" y="92"/>
                      <a:pt x="297" y="0"/>
                      <a:pt x="1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8119;p34">
                <a:extLst>
                  <a:ext uri="{FF2B5EF4-FFF2-40B4-BE49-F238E27FC236}">
                    <a16:creationId xmlns:a16="http://schemas.microsoft.com/office/drawing/2014/main" id="{AFAEE8A6-53D1-95AB-8D44-EBC178F46B21}"/>
                  </a:ext>
                </a:extLst>
              </p:cNvPr>
              <p:cNvSpPr/>
              <p:nvPr/>
            </p:nvSpPr>
            <p:spPr>
              <a:xfrm>
                <a:off x="1144306" y="2205736"/>
                <a:ext cx="16476" cy="17748"/>
              </a:xfrm>
              <a:custGeom>
                <a:avLst/>
                <a:gdLst/>
                <a:ahLst/>
                <a:cxnLst/>
                <a:rect l="l" t="t" r="r" b="b"/>
                <a:pathLst>
                  <a:path w="298" h="321" extrusionOk="0">
                    <a:moveTo>
                      <a:pt x="138" y="1"/>
                    </a:moveTo>
                    <a:cubicBezTo>
                      <a:pt x="69" y="1"/>
                      <a:pt x="1" y="69"/>
                      <a:pt x="1" y="160"/>
                    </a:cubicBezTo>
                    <a:cubicBezTo>
                      <a:pt x="1" y="252"/>
                      <a:pt x="69" y="320"/>
                      <a:pt x="138" y="320"/>
                    </a:cubicBezTo>
                    <a:cubicBezTo>
                      <a:pt x="229" y="320"/>
                      <a:pt x="298" y="252"/>
                      <a:pt x="298" y="160"/>
                    </a:cubicBezTo>
                    <a:cubicBezTo>
                      <a:pt x="298" y="69"/>
                      <a:pt x="229" y="1"/>
                      <a:pt x="138"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8120;p34">
                <a:extLst>
                  <a:ext uri="{FF2B5EF4-FFF2-40B4-BE49-F238E27FC236}">
                    <a16:creationId xmlns:a16="http://schemas.microsoft.com/office/drawing/2014/main" id="{7E91C50A-B624-3DEC-B67E-93B40E322A80}"/>
                  </a:ext>
                </a:extLst>
              </p:cNvPr>
              <p:cNvSpPr/>
              <p:nvPr/>
            </p:nvSpPr>
            <p:spPr>
              <a:xfrm>
                <a:off x="898208" y="2348330"/>
                <a:ext cx="12717" cy="11445"/>
              </a:xfrm>
              <a:custGeom>
                <a:avLst/>
                <a:gdLst/>
                <a:ahLst/>
                <a:cxnLst/>
                <a:rect l="l" t="t" r="r" b="b"/>
                <a:pathLst>
                  <a:path w="230" h="207" extrusionOk="0">
                    <a:moveTo>
                      <a:pt x="115" y="1"/>
                    </a:moveTo>
                    <a:cubicBezTo>
                      <a:pt x="47" y="1"/>
                      <a:pt x="1" y="47"/>
                      <a:pt x="1" y="92"/>
                    </a:cubicBezTo>
                    <a:cubicBezTo>
                      <a:pt x="1" y="161"/>
                      <a:pt x="47" y="206"/>
                      <a:pt x="115" y="206"/>
                    </a:cubicBezTo>
                    <a:cubicBezTo>
                      <a:pt x="184" y="206"/>
                      <a:pt x="229" y="161"/>
                      <a:pt x="229" y="92"/>
                    </a:cubicBezTo>
                    <a:cubicBezTo>
                      <a:pt x="229" y="47"/>
                      <a:pt x="184" y="1"/>
                      <a:pt x="115"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8121;p34">
                <a:extLst>
                  <a:ext uri="{FF2B5EF4-FFF2-40B4-BE49-F238E27FC236}">
                    <a16:creationId xmlns:a16="http://schemas.microsoft.com/office/drawing/2014/main" id="{06A82B7B-2D7C-6F88-D693-BDDD96E8F510}"/>
                  </a:ext>
                </a:extLst>
              </p:cNvPr>
              <p:cNvSpPr/>
              <p:nvPr/>
            </p:nvSpPr>
            <p:spPr>
              <a:xfrm>
                <a:off x="1149393" y="2229732"/>
                <a:ext cx="11390" cy="11390"/>
              </a:xfrm>
              <a:custGeom>
                <a:avLst/>
                <a:gdLst/>
                <a:ahLst/>
                <a:cxnLst/>
                <a:rect l="l" t="t" r="r" b="b"/>
                <a:pathLst>
                  <a:path w="206" h="206" extrusionOk="0">
                    <a:moveTo>
                      <a:pt x="114" y="0"/>
                    </a:moveTo>
                    <a:cubicBezTo>
                      <a:pt x="46" y="0"/>
                      <a:pt x="0" y="46"/>
                      <a:pt x="0" y="92"/>
                    </a:cubicBezTo>
                    <a:cubicBezTo>
                      <a:pt x="0" y="160"/>
                      <a:pt x="46" y="206"/>
                      <a:pt x="114" y="206"/>
                    </a:cubicBezTo>
                    <a:cubicBezTo>
                      <a:pt x="160" y="206"/>
                      <a:pt x="206" y="160"/>
                      <a:pt x="206" y="92"/>
                    </a:cubicBezTo>
                    <a:cubicBezTo>
                      <a:pt x="206" y="46"/>
                      <a:pt x="160" y="0"/>
                      <a:pt x="11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8122;p34">
                <a:extLst>
                  <a:ext uri="{FF2B5EF4-FFF2-40B4-BE49-F238E27FC236}">
                    <a16:creationId xmlns:a16="http://schemas.microsoft.com/office/drawing/2014/main" id="{99D5C425-90BA-86C1-55BC-05243E8550A4}"/>
                  </a:ext>
                </a:extLst>
              </p:cNvPr>
              <p:cNvSpPr/>
              <p:nvPr/>
            </p:nvSpPr>
            <p:spPr>
              <a:xfrm>
                <a:off x="879298" y="2387476"/>
                <a:ext cx="71988" cy="47992"/>
              </a:xfrm>
              <a:custGeom>
                <a:avLst/>
                <a:gdLst/>
                <a:ahLst/>
                <a:cxnLst/>
                <a:rect l="l" t="t" r="r" b="b"/>
                <a:pathLst>
                  <a:path w="1302" h="868" extrusionOk="0">
                    <a:moveTo>
                      <a:pt x="617" y="0"/>
                    </a:moveTo>
                    <a:cubicBezTo>
                      <a:pt x="274" y="23"/>
                      <a:pt x="1" y="229"/>
                      <a:pt x="1" y="457"/>
                    </a:cubicBezTo>
                    <a:cubicBezTo>
                      <a:pt x="23" y="708"/>
                      <a:pt x="320" y="868"/>
                      <a:pt x="663" y="868"/>
                    </a:cubicBezTo>
                    <a:cubicBezTo>
                      <a:pt x="1028" y="845"/>
                      <a:pt x="1302" y="640"/>
                      <a:pt x="1279" y="411"/>
                    </a:cubicBezTo>
                    <a:cubicBezTo>
                      <a:pt x="1279" y="160"/>
                      <a:pt x="982" y="0"/>
                      <a:pt x="6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8123;p34">
                <a:extLst>
                  <a:ext uri="{FF2B5EF4-FFF2-40B4-BE49-F238E27FC236}">
                    <a16:creationId xmlns:a16="http://schemas.microsoft.com/office/drawing/2014/main" id="{6A620D35-E5D7-D0E1-8F46-2395F69D0F89}"/>
                  </a:ext>
                </a:extLst>
              </p:cNvPr>
              <p:cNvSpPr/>
              <p:nvPr/>
            </p:nvSpPr>
            <p:spPr>
              <a:xfrm>
                <a:off x="1209936" y="2235482"/>
                <a:ext cx="71988" cy="56672"/>
              </a:xfrm>
              <a:custGeom>
                <a:avLst/>
                <a:gdLst/>
                <a:ahLst/>
                <a:cxnLst/>
                <a:rect l="l" t="t" r="r" b="b"/>
                <a:pathLst>
                  <a:path w="1302" h="1025" extrusionOk="0">
                    <a:moveTo>
                      <a:pt x="853" y="1"/>
                    </a:moveTo>
                    <a:cubicBezTo>
                      <a:pt x="707" y="1"/>
                      <a:pt x="538" y="58"/>
                      <a:pt x="389" y="170"/>
                    </a:cubicBezTo>
                    <a:cubicBezTo>
                      <a:pt x="92" y="398"/>
                      <a:pt x="1" y="718"/>
                      <a:pt x="138" y="901"/>
                    </a:cubicBezTo>
                    <a:cubicBezTo>
                      <a:pt x="200" y="984"/>
                      <a:pt x="305" y="1024"/>
                      <a:pt x="429" y="1024"/>
                    </a:cubicBezTo>
                    <a:cubicBezTo>
                      <a:pt x="577" y="1024"/>
                      <a:pt x="752" y="967"/>
                      <a:pt x="914" y="855"/>
                    </a:cubicBezTo>
                    <a:cubicBezTo>
                      <a:pt x="1188" y="627"/>
                      <a:pt x="1302" y="307"/>
                      <a:pt x="1142" y="125"/>
                    </a:cubicBezTo>
                    <a:cubicBezTo>
                      <a:pt x="1080" y="41"/>
                      <a:pt x="974" y="1"/>
                      <a:pt x="8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 name="Google Shape;8124;p34">
              <a:extLst>
                <a:ext uri="{FF2B5EF4-FFF2-40B4-BE49-F238E27FC236}">
                  <a16:creationId xmlns:a16="http://schemas.microsoft.com/office/drawing/2014/main" id="{006527D0-F916-D358-4ACA-BC01A22AC2DC}"/>
                </a:ext>
              </a:extLst>
            </p:cNvPr>
            <p:cNvGrpSpPr/>
            <p:nvPr/>
          </p:nvGrpSpPr>
          <p:grpSpPr>
            <a:xfrm rot="-1687898">
              <a:off x="4477127" y="2860706"/>
              <a:ext cx="342054" cy="418382"/>
              <a:chOff x="2019050" y="1133325"/>
              <a:chExt cx="153525" cy="187750"/>
            </a:xfrm>
          </p:grpSpPr>
          <p:sp>
            <p:nvSpPr>
              <p:cNvPr id="21" name="Google Shape;8125;p34">
                <a:extLst>
                  <a:ext uri="{FF2B5EF4-FFF2-40B4-BE49-F238E27FC236}">
                    <a16:creationId xmlns:a16="http://schemas.microsoft.com/office/drawing/2014/main" id="{C6155106-8A33-191D-E4C6-01EFF7E9A52C}"/>
                  </a:ext>
                </a:extLst>
              </p:cNvPr>
              <p:cNvSpPr/>
              <p:nvPr/>
            </p:nvSpPr>
            <p:spPr>
              <a:xfrm>
                <a:off x="2021350" y="1136750"/>
                <a:ext cx="150100" cy="183200"/>
              </a:xfrm>
              <a:custGeom>
                <a:avLst/>
                <a:gdLst/>
                <a:ahLst/>
                <a:cxnLst/>
                <a:rect l="l" t="t" r="r" b="b"/>
                <a:pathLst>
                  <a:path w="6004" h="7328" extrusionOk="0">
                    <a:moveTo>
                      <a:pt x="3264" y="0"/>
                    </a:moveTo>
                    <a:cubicBezTo>
                      <a:pt x="3218" y="23"/>
                      <a:pt x="3150" y="23"/>
                      <a:pt x="3081" y="23"/>
                    </a:cubicBezTo>
                    <a:cubicBezTo>
                      <a:pt x="3013" y="46"/>
                      <a:pt x="2922" y="46"/>
                      <a:pt x="2853" y="69"/>
                    </a:cubicBezTo>
                    <a:cubicBezTo>
                      <a:pt x="2808" y="69"/>
                      <a:pt x="2739" y="92"/>
                      <a:pt x="2693" y="92"/>
                    </a:cubicBezTo>
                    <a:lnTo>
                      <a:pt x="2602" y="115"/>
                    </a:lnTo>
                    <a:lnTo>
                      <a:pt x="2557" y="137"/>
                    </a:lnTo>
                    <a:cubicBezTo>
                      <a:pt x="2465" y="137"/>
                      <a:pt x="2420" y="160"/>
                      <a:pt x="2351" y="183"/>
                    </a:cubicBezTo>
                    <a:cubicBezTo>
                      <a:pt x="2283" y="206"/>
                      <a:pt x="2214" y="252"/>
                      <a:pt x="2123" y="274"/>
                    </a:cubicBezTo>
                    <a:cubicBezTo>
                      <a:pt x="2054" y="320"/>
                      <a:pt x="1986" y="343"/>
                      <a:pt x="1917" y="388"/>
                    </a:cubicBezTo>
                    <a:cubicBezTo>
                      <a:pt x="1849" y="434"/>
                      <a:pt x="1803" y="457"/>
                      <a:pt x="1735" y="503"/>
                    </a:cubicBezTo>
                    <a:lnTo>
                      <a:pt x="1689" y="525"/>
                    </a:lnTo>
                    <a:lnTo>
                      <a:pt x="1575" y="617"/>
                    </a:lnTo>
                    <a:cubicBezTo>
                      <a:pt x="1552" y="640"/>
                      <a:pt x="1507" y="662"/>
                      <a:pt x="1461" y="685"/>
                    </a:cubicBezTo>
                    <a:cubicBezTo>
                      <a:pt x="1324" y="776"/>
                      <a:pt x="1187" y="913"/>
                      <a:pt x="1050" y="1028"/>
                    </a:cubicBezTo>
                    <a:cubicBezTo>
                      <a:pt x="982" y="1142"/>
                      <a:pt x="845" y="1279"/>
                      <a:pt x="730" y="1438"/>
                    </a:cubicBezTo>
                    <a:cubicBezTo>
                      <a:pt x="639" y="1575"/>
                      <a:pt x="548" y="1712"/>
                      <a:pt x="457" y="1918"/>
                    </a:cubicBezTo>
                    <a:cubicBezTo>
                      <a:pt x="365" y="2078"/>
                      <a:pt x="297" y="2237"/>
                      <a:pt x="251" y="2397"/>
                    </a:cubicBezTo>
                    <a:cubicBezTo>
                      <a:pt x="206" y="2488"/>
                      <a:pt x="183" y="2580"/>
                      <a:pt x="160" y="2671"/>
                    </a:cubicBezTo>
                    <a:cubicBezTo>
                      <a:pt x="114" y="2785"/>
                      <a:pt x="91" y="2899"/>
                      <a:pt x="69" y="3036"/>
                    </a:cubicBezTo>
                    <a:cubicBezTo>
                      <a:pt x="69" y="3105"/>
                      <a:pt x="46" y="3173"/>
                      <a:pt x="46" y="3242"/>
                    </a:cubicBezTo>
                    <a:lnTo>
                      <a:pt x="23" y="3333"/>
                    </a:lnTo>
                    <a:cubicBezTo>
                      <a:pt x="23" y="3401"/>
                      <a:pt x="23" y="3447"/>
                      <a:pt x="0" y="3493"/>
                    </a:cubicBezTo>
                    <a:lnTo>
                      <a:pt x="0" y="3516"/>
                    </a:lnTo>
                    <a:cubicBezTo>
                      <a:pt x="0" y="3561"/>
                      <a:pt x="0" y="3584"/>
                      <a:pt x="0" y="3607"/>
                    </a:cubicBezTo>
                    <a:cubicBezTo>
                      <a:pt x="0" y="3675"/>
                      <a:pt x="23" y="3744"/>
                      <a:pt x="69" y="3767"/>
                    </a:cubicBezTo>
                    <a:lnTo>
                      <a:pt x="69" y="3789"/>
                    </a:lnTo>
                    <a:cubicBezTo>
                      <a:pt x="69" y="3858"/>
                      <a:pt x="91" y="3904"/>
                      <a:pt x="91" y="3949"/>
                    </a:cubicBezTo>
                    <a:lnTo>
                      <a:pt x="91" y="3972"/>
                    </a:lnTo>
                    <a:lnTo>
                      <a:pt x="91" y="4018"/>
                    </a:lnTo>
                    <a:cubicBezTo>
                      <a:pt x="114" y="4177"/>
                      <a:pt x="137" y="4292"/>
                      <a:pt x="160" y="4406"/>
                    </a:cubicBezTo>
                    <a:cubicBezTo>
                      <a:pt x="183" y="4497"/>
                      <a:pt x="206" y="4565"/>
                      <a:pt x="228" y="4634"/>
                    </a:cubicBezTo>
                    <a:cubicBezTo>
                      <a:pt x="251" y="4702"/>
                      <a:pt x="251" y="4771"/>
                      <a:pt x="297" y="4839"/>
                    </a:cubicBezTo>
                    <a:cubicBezTo>
                      <a:pt x="297" y="4839"/>
                      <a:pt x="297" y="4862"/>
                      <a:pt x="297" y="4885"/>
                    </a:cubicBezTo>
                    <a:cubicBezTo>
                      <a:pt x="320" y="4908"/>
                      <a:pt x="320" y="4908"/>
                      <a:pt x="320" y="4931"/>
                    </a:cubicBezTo>
                    <a:cubicBezTo>
                      <a:pt x="320" y="4931"/>
                      <a:pt x="320" y="4954"/>
                      <a:pt x="342" y="4954"/>
                    </a:cubicBezTo>
                    <a:cubicBezTo>
                      <a:pt x="342" y="4976"/>
                      <a:pt x="365" y="4999"/>
                      <a:pt x="365" y="5022"/>
                    </a:cubicBezTo>
                    <a:cubicBezTo>
                      <a:pt x="388" y="5045"/>
                      <a:pt x="388" y="5068"/>
                      <a:pt x="411" y="5090"/>
                    </a:cubicBezTo>
                    <a:cubicBezTo>
                      <a:pt x="411" y="5136"/>
                      <a:pt x="434" y="5136"/>
                      <a:pt x="434" y="5159"/>
                    </a:cubicBezTo>
                    <a:cubicBezTo>
                      <a:pt x="434" y="5159"/>
                      <a:pt x="434" y="5159"/>
                      <a:pt x="434" y="5182"/>
                    </a:cubicBezTo>
                    <a:cubicBezTo>
                      <a:pt x="434" y="5205"/>
                      <a:pt x="457" y="5227"/>
                      <a:pt x="457" y="5250"/>
                    </a:cubicBezTo>
                    <a:lnTo>
                      <a:pt x="457" y="5273"/>
                    </a:lnTo>
                    <a:cubicBezTo>
                      <a:pt x="457" y="5296"/>
                      <a:pt x="479" y="5319"/>
                      <a:pt x="502" y="5364"/>
                    </a:cubicBezTo>
                    <a:lnTo>
                      <a:pt x="502" y="5387"/>
                    </a:lnTo>
                    <a:cubicBezTo>
                      <a:pt x="548" y="5433"/>
                      <a:pt x="571" y="5501"/>
                      <a:pt x="616" y="5547"/>
                    </a:cubicBezTo>
                    <a:cubicBezTo>
                      <a:pt x="639" y="5570"/>
                      <a:pt x="662" y="5615"/>
                      <a:pt x="685" y="5638"/>
                    </a:cubicBezTo>
                    <a:lnTo>
                      <a:pt x="708" y="5661"/>
                    </a:lnTo>
                    <a:lnTo>
                      <a:pt x="730" y="5707"/>
                    </a:lnTo>
                    <a:cubicBezTo>
                      <a:pt x="753" y="5752"/>
                      <a:pt x="799" y="5775"/>
                      <a:pt x="822" y="5821"/>
                    </a:cubicBezTo>
                    <a:lnTo>
                      <a:pt x="867" y="5889"/>
                    </a:lnTo>
                    <a:lnTo>
                      <a:pt x="890" y="5889"/>
                    </a:lnTo>
                    <a:cubicBezTo>
                      <a:pt x="890" y="5912"/>
                      <a:pt x="890" y="5912"/>
                      <a:pt x="913" y="5935"/>
                    </a:cubicBezTo>
                    <a:cubicBezTo>
                      <a:pt x="982" y="6003"/>
                      <a:pt x="1050" y="6072"/>
                      <a:pt x="1119" y="6163"/>
                    </a:cubicBezTo>
                    <a:lnTo>
                      <a:pt x="1141" y="6186"/>
                    </a:lnTo>
                    <a:lnTo>
                      <a:pt x="1210" y="6232"/>
                    </a:lnTo>
                    <a:lnTo>
                      <a:pt x="1255" y="6277"/>
                    </a:lnTo>
                    <a:lnTo>
                      <a:pt x="1278" y="6300"/>
                    </a:lnTo>
                    <a:lnTo>
                      <a:pt x="1301" y="6323"/>
                    </a:lnTo>
                    <a:cubicBezTo>
                      <a:pt x="1324" y="6346"/>
                      <a:pt x="1347" y="6369"/>
                      <a:pt x="1370" y="6369"/>
                    </a:cubicBezTo>
                    <a:cubicBezTo>
                      <a:pt x="1415" y="6437"/>
                      <a:pt x="1484" y="6483"/>
                      <a:pt x="1552" y="6528"/>
                    </a:cubicBezTo>
                    <a:cubicBezTo>
                      <a:pt x="1598" y="6597"/>
                      <a:pt x="1666" y="6643"/>
                      <a:pt x="1758" y="6688"/>
                    </a:cubicBezTo>
                    <a:cubicBezTo>
                      <a:pt x="1803" y="6711"/>
                      <a:pt x="1826" y="6734"/>
                      <a:pt x="1849" y="6734"/>
                    </a:cubicBezTo>
                    <a:cubicBezTo>
                      <a:pt x="1872" y="6757"/>
                      <a:pt x="1895" y="6780"/>
                      <a:pt x="1917" y="6802"/>
                    </a:cubicBezTo>
                    <a:cubicBezTo>
                      <a:pt x="1963" y="6848"/>
                      <a:pt x="2032" y="6871"/>
                      <a:pt x="2077" y="6916"/>
                    </a:cubicBezTo>
                    <a:cubicBezTo>
                      <a:pt x="2146" y="6939"/>
                      <a:pt x="2191" y="6985"/>
                      <a:pt x="2260" y="7008"/>
                    </a:cubicBezTo>
                    <a:cubicBezTo>
                      <a:pt x="2305" y="7053"/>
                      <a:pt x="2374" y="7076"/>
                      <a:pt x="2442" y="7099"/>
                    </a:cubicBezTo>
                    <a:cubicBezTo>
                      <a:pt x="2534" y="7145"/>
                      <a:pt x="2648" y="7168"/>
                      <a:pt x="2762" y="7213"/>
                    </a:cubicBezTo>
                    <a:cubicBezTo>
                      <a:pt x="2853" y="7236"/>
                      <a:pt x="2967" y="7236"/>
                      <a:pt x="3059" y="7259"/>
                    </a:cubicBezTo>
                    <a:lnTo>
                      <a:pt x="3127" y="7259"/>
                    </a:lnTo>
                    <a:cubicBezTo>
                      <a:pt x="3310" y="7282"/>
                      <a:pt x="3470" y="7305"/>
                      <a:pt x="3606" y="7305"/>
                    </a:cubicBezTo>
                    <a:lnTo>
                      <a:pt x="3766" y="7305"/>
                    </a:lnTo>
                    <a:cubicBezTo>
                      <a:pt x="3812" y="7305"/>
                      <a:pt x="3880" y="7327"/>
                      <a:pt x="3926" y="7327"/>
                    </a:cubicBezTo>
                    <a:cubicBezTo>
                      <a:pt x="3995" y="7327"/>
                      <a:pt x="4063" y="7305"/>
                      <a:pt x="4131" y="7305"/>
                    </a:cubicBezTo>
                    <a:cubicBezTo>
                      <a:pt x="4223" y="7305"/>
                      <a:pt x="4314" y="7282"/>
                      <a:pt x="4428" y="7259"/>
                    </a:cubicBezTo>
                    <a:cubicBezTo>
                      <a:pt x="4474" y="7259"/>
                      <a:pt x="4519" y="7236"/>
                      <a:pt x="4565" y="7236"/>
                    </a:cubicBezTo>
                    <a:lnTo>
                      <a:pt x="4656" y="7213"/>
                    </a:lnTo>
                    <a:cubicBezTo>
                      <a:pt x="4793" y="7168"/>
                      <a:pt x="4930" y="7122"/>
                      <a:pt x="5090" y="7031"/>
                    </a:cubicBezTo>
                    <a:lnTo>
                      <a:pt x="5181" y="6985"/>
                    </a:lnTo>
                    <a:lnTo>
                      <a:pt x="5204" y="6985"/>
                    </a:lnTo>
                    <a:cubicBezTo>
                      <a:pt x="5250" y="6962"/>
                      <a:pt x="5273" y="6939"/>
                      <a:pt x="5296" y="6939"/>
                    </a:cubicBezTo>
                    <a:cubicBezTo>
                      <a:pt x="5364" y="6894"/>
                      <a:pt x="5433" y="6848"/>
                      <a:pt x="5501" y="6802"/>
                    </a:cubicBezTo>
                    <a:cubicBezTo>
                      <a:pt x="5638" y="6711"/>
                      <a:pt x="5729" y="6643"/>
                      <a:pt x="5821" y="6551"/>
                    </a:cubicBezTo>
                    <a:cubicBezTo>
                      <a:pt x="5866" y="6528"/>
                      <a:pt x="5889" y="6483"/>
                      <a:pt x="5912" y="6460"/>
                    </a:cubicBezTo>
                    <a:cubicBezTo>
                      <a:pt x="5935" y="6437"/>
                      <a:pt x="5957" y="6414"/>
                      <a:pt x="5980" y="6392"/>
                    </a:cubicBezTo>
                    <a:cubicBezTo>
                      <a:pt x="6003" y="6346"/>
                      <a:pt x="6003" y="6323"/>
                      <a:pt x="6003" y="6255"/>
                    </a:cubicBezTo>
                    <a:cubicBezTo>
                      <a:pt x="6003" y="6186"/>
                      <a:pt x="5980" y="6140"/>
                      <a:pt x="5957" y="6072"/>
                    </a:cubicBezTo>
                    <a:lnTo>
                      <a:pt x="5935" y="6026"/>
                    </a:lnTo>
                    <a:cubicBezTo>
                      <a:pt x="5935" y="6003"/>
                      <a:pt x="5912" y="5981"/>
                      <a:pt x="5889" y="5958"/>
                    </a:cubicBezTo>
                    <a:cubicBezTo>
                      <a:pt x="5843" y="5912"/>
                      <a:pt x="5798" y="5912"/>
                      <a:pt x="5752" y="5912"/>
                    </a:cubicBezTo>
                    <a:lnTo>
                      <a:pt x="5684" y="5912"/>
                    </a:lnTo>
                    <a:cubicBezTo>
                      <a:pt x="5592" y="5935"/>
                      <a:pt x="5524" y="5981"/>
                      <a:pt x="5455" y="6003"/>
                    </a:cubicBezTo>
                    <a:lnTo>
                      <a:pt x="5433" y="6026"/>
                    </a:lnTo>
                    <a:cubicBezTo>
                      <a:pt x="5387" y="6049"/>
                      <a:pt x="5364" y="6049"/>
                      <a:pt x="5318" y="6072"/>
                    </a:cubicBezTo>
                    <a:cubicBezTo>
                      <a:pt x="5273" y="6095"/>
                      <a:pt x="5227" y="6118"/>
                      <a:pt x="5181" y="6118"/>
                    </a:cubicBezTo>
                    <a:cubicBezTo>
                      <a:pt x="5113" y="6163"/>
                      <a:pt x="5044" y="6209"/>
                      <a:pt x="4976" y="6232"/>
                    </a:cubicBezTo>
                    <a:cubicBezTo>
                      <a:pt x="4839" y="6277"/>
                      <a:pt x="4725" y="6300"/>
                      <a:pt x="4611" y="6346"/>
                    </a:cubicBezTo>
                    <a:lnTo>
                      <a:pt x="4565" y="6346"/>
                    </a:lnTo>
                    <a:cubicBezTo>
                      <a:pt x="4497" y="6369"/>
                      <a:pt x="4428" y="6369"/>
                      <a:pt x="4360" y="6392"/>
                    </a:cubicBezTo>
                    <a:cubicBezTo>
                      <a:pt x="4291" y="6414"/>
                      <a:pt x="4223" y="6414"/>
                      <a:pt x="4154" y="6414"/>
                    </a:cubicBezTo>
                    <a:cubicBezTo>
                      <a:pt x="4017" y="6437"/>
                      <a:pt x="3880" y="6437"/>
                      <a:pt x="3698" y="6437"/>
                    </a:cubicBezTo>
                    <a:lnTo>
                      <a:pt x="3492" y="6437"/>
                    </a:lnTo>
                    <a:cubicBezTo>
                      <a:pt x="3424" y="6437"/>
                      <a:pt x="3355" y="6437"/>
                      <a:pt x="3310" y="6414"/>
                    </a:cubicBezTo>
                    <a:cubicBezTo>
                      <a:pt x="3196" y="6414"/>
                      <a:pt x="3081" y="6392"/>
                      <a:pt x="2967" y="6346"/>
                    </a:cubicBezTo>
                    <a:cubicBezTo>
                      <a:pt x="2830" y="6300"/>
                      <a:pt x="2739" y="6277"/>
                      <a:pt x="2648" y="6232"/>
                    </a:cubicBezTo>
                    <a:cubicBezTo>
                      <a:pt x="2488" y="6163"/>
                      <a:pt x="2351" y="6095"/>
                      <a:pt x="2260" y="6026"/>
                    </a:cubicBezTo>
                    <a:cubicBezTo>
                      <a:pt x="2214" y="6003"/>
                      <a:pt x="2146" y="5958"/>
                      <a:pt x="2100" y="5935"/>
                    </a:cubicBezTo>
                    <a:cubicBezTo>
                      <a:pt x="2077" y="5935"/>
                      <a:pt x="2077" y="5912"/>
                      <a:pt x="2054" y="5912"/>
                    </a:cubicBezTo>
                    <a:lnTo>
                      <a:pt x="2032" y="5912"/>
                    </a:lnTo>
                    <a:cubicBezTo>
                      <a:pt x="2009" y="5867"/>
                      <a:pt x="1986" y="5844"/>
                      <a:pt x="1963" y="5821"/>
                    </a:cubicBezTo>
                    <a:lnTo>
                      <a:pt x="1917" y="5775"/>
                    </a:lnTo>
                    <a:cubicBezTo>
                      <a:pt x="1872" y="5730"/>
                      <a:pt x="1826" y="5661"/>
                      <a:pt x="1780" y="5615"/>
                    </a:cubicBezTo>
                    <a:lnTo>
                      <a:pt x="1758" y="5570"/>
                    </a:lnTo>
                    <a:lnTo>
                      <a:pt x="1712" y="5524"/>
                    </a:lnTo>
                    <a:cubicBezTo>
                      <a:pt x="1666" y="5478"/>
                      <a:pt x="1621" y="5433"/>
                      <a:pt x="1575" y="5387"/>
                    </a:cubicBezTo>
                    <a:lnTo>
                      <a:pt x="1461" y="5273"/>
                    </a:lnTo>
                    <a:lnTo>
                      <a:pt x="1461" y="5250"/>
                    </a:lnTo>
                    <a:cubicBezTo>
                      <a:pt x="1415" y="5227"/>
                      <a:pt x="1392" y="5182"/>
                      <a:pt x="1347" y="5159"/>
                    </a:cubicBezTo>
                    <a:lnTo>
                      <a:pt x="1324" y="5113"/>
                    </a:lnTo>
                    <a:lnTo>
                      <a:pt x="1301" y="5068"/>
                    </a:lnTo>
                    <a:lnTo>
                      <a:pt x="1278" y="5022"/>
                    </a:lnTo>
                    <a:cubicBezTo>
                      <a:pt x="1233" y="4908"/>
                      <a:pt x="1187" y="4794"/>
                      <a:pt x="1141" y="4634"/>
                    </a:cubicBezTo>
                    <a:cubicBezTo>
                      <a:pt x="1050" y="4429"/>
                      <a:pt x="982" y="4223"/>
                      <a:pt x="936" y="4018"/>
                    </a:cubicBezTo>
                    <a:cubicBezTo>
                      <a:pt x="936" y="3995"/>
                      <a:pt x="936" y="3972"/>
                      <a:pt x="936" y="3949"/>
                    </a:cubicBezTo>
                    <a:cubicBezTo>
                      <a:pt x="959" y="3904"/>
                      <a:pt x="959" y="3858"/>
                      <a:pt x="959" y="3835"/>
                    </a:cubicBezTo>
                    <a:lnTo>
                      <a:pt x="959" y="3744"/>
                    </a:lnTo>
                    <a:lnTo>
                      <a:pt x="959" y="3630"/>
                    </a:lnTo>
                    <a:cubicBezTo>
                      <a:pt x="982" y="3516"/>
                      <a:pt x="982" y="3401"/>
                      <a:pt x="1004" y="3264"/>
                    </a:cubicBezTo>
                    <a:lnTo>
                      <a:pt x="1004" y="3242"/>
                    </a:lnTo>
                    <a:cubicBezTo>
                      <a:pt x="1027" y="3127"/>
                      <a:pt x="1027" y="3013"/>
                      <a:pt x="1050" y="2899"/>
                    </a:cubicBezTo>
                    <a:lnTo>
                      <a:pt x="1050" y="2854"/>
                    </a:lnTo>
                    <a:cubicBezTo>
                      <a:pt x="1073" y="2762"/>
                      <a:pt x="1073" y="2648"/>
                      <a:pt x="1096" y="2557"/>
                    </a:cubicBezTo>
                    <a:cubicBezTo>
                      <a:pt x="1119" y="2534"/>
                      <a:pt x="1119" y="2488"/>
                      <a:pt x="1119" y="2466"/>
                    </a:cubicBezTo>
                    <a:cubicBezTo>
                      <a:pt x="1141" y="2420"/>
                      <a:pt x="1164" y="2374"/>
                      <a:pt x="1187" y="2306"/>
                    </a:cubicBezTo>
                    <a:cubicBezTo>
                      <a:pt x="1210" y="2237"/>
                      <a:pt x="1255" y="2146"/>
                      <a:pt x="1301" y="2055"/>
                    </a:cubicBezTo>
                    <a:cubicBezTo>
                      <a:pt x="1324" y="2009"/>
                      <a:pt x="1370" y="1963"/>
                      <a:pt x="1392" y="1918"/>
                    </a:cubicBezTo>
                    <a:cubicBezTo>
                      <a:pt x="1415" y="1872"/>
                      <a:pt x="1438" y="1849"/>
                      <a:pt x="1461" y="1804"/>
                    </a:cubicBezTo>
                    <a:lnTo>
                      <a:pt x="1484" y="1781"/>
                    </a:lnTo>
                    <a:lnTo>
                      <a:pt x="1484" y="1758"/>
                    </a:lnTo>
                    <a:cubicBezTo>
                      <a:pt x="1575" y="1667"/>
                      <a:pt x="1644" y="1575"/>
                      <a:pt x="1712" y="1507"/>
                    </a:cubicBezTo>
                    <a:cubicBezTo>
                      <a:pt x="1780" y="1416"/>
                      <a:pt x="1849" y="1347"/>
                      <a:pt x="1940" y="1279"/>
                    </a:cubicBezTo>
                    <a:cubicBezTo>
                      <a:pt x="1963" y="1279"/>
                      <a:pt x="1986" y="1256"/>
                      <a:pt x="2009" y="1233"/>
                    </a:cubicBezTo>
                    <a:cubicBezTo>
                      <a:pt x="2077" y="1187"/>
                      <a:pt x="2146" y="1142"/>
                      <a:pt x="2214" y="1073"/>
                    </a:cubicBezTo>
                    <a:cubicBezTo>
                      <a:pt x="2283" y="1050"/>
                      <a:pt x="2374" y="1005"/>
                      <a:pt x="2442" y="982"/>
                    </a:cubicBezTo>
                    <a:lnTo>
                      <a:pt x="2465" y="959"/>
                    </a:lnTo>
                    <a:cubicBezTo>
                      <a:pt x="2511" y="936"/>
                      <a:pt x="2557" y="913"/>
                      <a:pt x="2602" y="891"/>
                    </a:cubicBezTo>
                    <a:lnTo>
                      <a:pt x="2648" y="891"/>
                    </a:lnTo>
                    <a:cubicBezTo>
                      <a:pt x="2693" y="868"/>
                      <a:pt x="2762" y="845"/>
                      <a:pt x="2808" y="822"/>
                    </a:cubicBezTo>
                    <a:cubicBezTo>
                      <a:pt x="2876" y="799"/>
                      <a:pt x="2967" y="776"/>
                      <a:pt x="3059" y="754"/>
                    </a:cubicBezTo>
                    <a:lnTo>
                      <a:pt x="3127" y="731"/>
                    </a:lnTo>
                    <a:lnTo>
                      <a:pt x="3173" y="731"/>
                    </a:lnTo>
                    <a:lnTo>
                      <a:pt x="3218" y="708"/>
                    </a:lnTo>
                    <a:lnTo>
                      <a:pt x="3241" y="708"/>
                    </a:lnTo>
                    <a:cubicBezTo>
                      <a:pt x="3264" y="708"/>
                      <a:pt x="3287" y="685"/>
                      <a:pt x="3287" y="685"/>
                    </a:cubicBezTo>
                    <a:cubicBezTo>
                      <a:pt x="3310" y="685"/>
                      <a:pt x="3333" y="662"/>
                      <a:pt x="3355" y="640"/>
                    </a:cubicBezTo>
                    <a:lnTo>
                      <a:pt x="3401" y="640"/>
                    </a:lnTo>
                    <a:cubicBezTo>
                      <a:pt x="3447" y="640"/>
                      <a:pt x="3492" y="594"/>
                      <a:pt x="3492" y="525"/>
                    </a:cubicBezTo>
                    <a:cubicBezTo>
                      <a:pt x="3492" y="503"/>
                      <a:pt x="3492" y="480"/>
                      <a:pt x="3470" y="457"/>
                    </a:cubicBezTo>
                    <a:cubicBezTo>
                      <a:pt x="3492" y="411"/>
                      <a:pt x="3492" y="388"/>
                      <a:pt x="3515" y="366"/>
                    </a:cubicBezTo>
                    <a:cubicBezTo>
                      <a:pt x="3515" y="320"/>
                      <a:pt x="3538" y="297"/>
                      <a:pt x="3538" y="274"/>
                    </a:cubicBezTo>
                    <a:cubicBezTo>
                      <a:pt x="3561" y="252"/>
                      <a:pt x="3561" y="206"/>
                      <a:pt x="3538" y="183"/>
                    </a:cubicBezTo>
                    <a:cubicBezTo>
                      <a:pt x="3538" y="137"/>
                      <a:pt x="3515" y="115"/>
                      <a:pt x="3470" y="92"/>
                    </a:cubicBezTo>
                    <a:cubicBezTo>
                      <a:pt x="3470" y="92"/>
                      <a:pt x="3447" y="69"/>
                      <a:pt x="3447" y="69"/>
                    </a:cubicBezTo>
                    <a:lnTo>
                      <a:pt x="3424" y="69"/>
                    </a:lnTo>
                    <a:cubicBezTo>
                      <a:pt x="3401" y="23"/>
                      <a:pt x="3378" y="0"/>
                      <a:pt x="3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8126;p34">
                <a:extLst>
                  <a:ext uri="{FF2B5EF4-FFF2-40B4-BE49-F238E27FC236}">
                    <a16:creationId xmlns:a16="http://schemas.microsoft.com/office/drawing/2014/main" id="{B5C48A2B-25A8-86D6-27EB-5F2AE0CC7EB6}"/>
                  </a:ext>
                </a:extLst>
              </p:cNvPr>
              <p:cNvSpPr/>
              <p:nvPr/>
            </p:nvSpPr>
            <p:spPr>
              <a:xfrm>
                <a:off x="2056725" y="1280550"/>
                <a:ext cx="91900" cy="33125"/>
              </a:xfrm>
              <a:custGeom>
                <a:avLst/>
                <a:gdLst/>
                <a:ahLst/>
                <a:cxnLst/>
                <a:rect l="l" t="t" r="r" b="b"/>
                <a:pathLst>
                  <a:path w="3676" h="1325" extrusionOk="0">
                    <a:moveTo>
                      <a:pt x="69" y="0"/>
                    </a:moveTo>
                    <a:cubicBezTo>
                      <a:pt x="46" y="0"/>
                      <a:pt x="46" y="23"/>
                      <a:pt x="23" y="23"/>
                    </a:cubicBezTo>
                    <a:cubicBezTo>
                      <a:pt x="0" y="46"/>
                      <a:pt x="0" y="92"/>
                      <a:pt x="23" y="115"/>
                    </a:cubicBezTo>
                    <a:cubicBezTo>
                      <a:pt x="69" y="183"/>
                      <a:pt x="114" y="229"/>
                      <a:pt x="183" y="297"/>
                    </a:cubicBezTo>
                    <a:cubicBezTo>
                      <a:pt x="229" y="366"/>
                      <a:pt x="274" y="411"/>
                      <a:pt x="320" y="480"/>
                    </a:cubicBezTo>
                    <a:cubicBezTo>
                      <a:pt x="388" y="525"/>
                      <a:pt x="457" y="594"/>
                      <a:pt x="525" y="640"/>
                    </a:cubicBezTo>
                    <a:cubicBezTo>
                      <a:pt x="594" y="685"/>
                      <a:pt x="662" y="731"/>
                      <a:pt x="708" y="776"/>
                    </a:cubicBezTo>
                    <a:cubicBezTo>
                      <a:pt x="776" y="822"/>
                      <a:pt x="845" y="868"/>
                      <a:pt x="913" y="913"/>
                    </a:cubicBezTo>
                    <a:cubicBezTo>
                      <a:pt x="982" y="959"/>
                      <a:pt x="1050" y="1005"/>
                      <a:pt x="1142" y="1050"/>
                    </a:cubicBezTo>
                    <a:cubicBezTo>
                      <a:pt x="1301" y="1119"/>
                      <a:pt x="1484" y="1187"/>
                      <a:pt x="1644" y="1233"/>
                    </a:cubicBezTo>
                    <a:cubicBezTo>
                      <a:pt x="1803" y="1256"/>
                      <a:pt x="1963" y="1279"/>
                      <a:pt x="2146" y="1301"/>
                    </a:cubicBezTo>
                    <a:cubicBezTo>
                      <a:pt x="2214" y="1301"/>
                      <a:pt x="2306" y="1324"/>
                      <a:pt x="2374" y="1324"/>
                    </a:cubicBezTo>
                    <a:cubicBezTo>
                      <a:pt x="2465" y="1324"/>
                      <a:pt x="2557" y="1324"/>
                      <a:pt x="2648" y="1301"/>
                    </a:cubicBezTo>
                    <a:cubicBezTo>
                      <a:pt x="2716" y="1301"/>
                      <a:pt x="2785" y="1279"/>
                      <a:pt x="2876" y="1279"/>
                    </a:cubicBezTo>
                    <a:cubicBezTo>
                      <a:pt x="2945" y="1256"/>
                      <a:pt x="3036" y="1233"/>
                      <a:pt x="3104" y="1210"/>
                    </a:cubicBezTo>
                    <a:cubicBezTo>
                      <a:pt x="3173" y="1210"/>
                      <a:pt x="3264" y="1187"/>
                      <a:pt x="3333" y="1164"/>
                    </a:cubicBezTo>
                    <a:cubicBezTo>
                      <a:pt x="3424" y="1142"/>
                      <a:pt x="3493" y="1142"/>
                      <a:pt x="3584" y="1096"/>
                    </a:cubicBezTo>
                    <a:cubicBezTo>
                      <a:pt x="3652" y="1073"/>
                      <a:pt x="3675" y="982"/>
                      <a:pt x="3675" y="913"/>
                    </a:cubicBezTo>
                    <a:cubicBezTo>
                      <a:pt x="3652" y="868"/>
                      <a:pt x="3629" y="845"/>
                      <a:pt x="3584" y="822"/>
                    </a:cubicBezTo>
                    <a:cubicBezTo>
                      <a:pt x="3561" y="799"/>
                      <a:pt x="3515" y="776"/>
                      <a:pt x="3470" y="776"/>
                    </a:cubicBezTo>
                    <a:cubicBezTo>
                      <a:pt x="3447" y="799"/>
                      <a:pt x="3401" y="799"/>
                      <a:pt x="3356" y="799"/>
                    </a:cubicBezTo>
                    <a:cubicBezTo>
                      <a:pt x="3310" y="822"/>
                      <a:pt x="3264" y="822"/>
                      <a:pt x="3219" y="845"/>
                    </a:cubicBezTo>
                    <a:cubicBezTo>
                      <a:pt x="3127" y="845"/>
                      <a:pt x="3059" y="868"/>
                      <a:pt x="2968" y="891"/>
                    </a:cubicBezTo>
                    <a:cubicBezTo>
                      <a:pt x="2876" y="913"/>
                      <a:pt x="2785" y="936"/>
                      <a:pt x="2694" y="959"/>
                    </a:cubicBezTo>
                    <a:cubicBezTo>
                      <a:pt x="2625" y="959"/>
                      <a:pt x="2557" y="982"/>
                      <a:pt x="2465" y="982"/>
                    </a:cubicBezTo>
                    <a:cubicBezTo>
                      <a:pt x="2351" y="982"/>
                      <a:pt x="2214" y="982"/>
                      <a:pt x="2100" y="959"/>
                    </a:cubicBezTo>
                    <a:cubicBezTo>
                      <a:pt x="2009" y="959"/>
                      <a:pt x="1940" y="936"/>
                      <a:pt x="1872" y="936"/>
                    </a:cubicBezTo>
                    <a:cubicBezTo>
                      <a:pt x="1826" y="936"/>
                      <a:pt x="1758" y="913"/>
                      <a:pt x="1712" y="913"/>
                    </a:cubicBezTo>
                    <a:cubicBezTo>
                      <a:pt x="1507" y="868"/>
                      <a:pt x="1301" y="799"/>
                      <a:pt x="1096" y="708"/>
                    </a:cubicBezTo>
                    <a:cubicBezTo>
                      <a:pt x="982" y="640"/>
                      <a:pt x="890" y="594"/>
                      <a:pt x="776" y="525"/>
                    </a:cubicBezTo>
                    <a:lnTo>
                      <a:pt x="776" y="525"/>
                    </a:lnTo>
                    <a:cubicBezTo>
                      <a:pt x="799" y="548"/>
                      <a:pt x="799" y="548"/>
                      <a:pt x="799" y="548"/>
                    </a:cubicBezTo>
                    <a:cubicBezTo>
                      <a:pt x="639" y="457"/>
                      <a:pt x="480" y="388"/>
                      <a:pt x="343" y="274"/>
                    </a:cubicBezTo>
                    <a:cubicBezTo>
                      <a:pt x="251" y="183"/>
                      <a:pt x="183" y="115"/>
                      <a:pt x="114" y="23"/>
                    </a:cubicBezTo>
                    <a:cubicBezTo>
                      <a:pt x="92" y="23"/>
                      <a:pt x="92"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8127;p34">
                <a:extLst>
                  <a:ext uri="{FF2B5EF4-FFF2-40B4-BE49-F238E27FC236}">
                    <a16:creationId xmlns:a16="http://schemas.microsoft.com/office/drawing/2014/main" id="{1765FAB4-C951-A041-D3A2-8ABA3E55960F}"/>
                  </a:ext>
                </a:extLst>
              </p:cNvPr>
              <p:cNvSpPr/>
              <p:nvPr/>
            </p:nvSpPr>
            <p:spPr>
              <a:xfrm>
                <a:off x="2153725" y="1297100"/>
                <a:ext cx="3450" cy="3450"/>
              </a:xfrm>
              <a:custGeom>
                <a:avLst/>
                <a:gdLst/>
                <a:ahLst/>
                <a:cxnLst/>
                <a:rect l="l" t="t" r="r" b="b"/>
                <a:pathLst>
                  <a:path w="138" h="138" extrusionOk="0">
                    <a:moveTo>
                      <a:pt x="69" y="0"/>
                    </a:moveTo>
                    <a:cubicBezTo>
                      <a:pt x="46" y="0"/>
                      <a:pt x="1" y="23"/>
                      <a:pt x="1" y="46"/>
                    </a:cubicBezTo>
                    <a:cubicBezTo>
                      <a:pt x="1" y="92"/>
                      <a:pt x="23" y="137"/>
                      <a:pt x="69" y="137"/>
                    </a:cubicBezTo>
                    <a:cubicBezTo>
                      <a:pt x="115" y="137"/>
                      <a:pt x="138" y="114"/>
                      <a:pt x="138" y="69"/>
                    </a:cubicBezTo>
                    <a:cubicBezTo>
                      <a:pt x="138" y="23"/>
                      <a:pt x="115"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8128;p34">
                <a:extLst>
                  <a:ext uri="{FF2B5EF4-FFF2-40B4-BE49-F238E27FC236}">
                    <a16:creationId xmlns:a16="http://schemas.microsoft.com/office/drawing/2014/main" id="{0E062907-68AE-7316-ED15-26ABAC22B118}"/>
                  </a:ext>
                </a:extLst>
              </p:cNvPr>
              <p:cNvSpPr/>
              <p:nvPr/>
            </p:nvSpPr>
            <p:spPr>
              <a:xfrm>
                <a:off x="2019050" y="1133325"/>
                <a:ext cx="153525" cy="187750"/>
              </a:xfrm>
              <a:custGeom>
                <a:avLst/>
                <a:gdLst/>
                <a:ahLst/>
                <a:cxnLst/>
                <a:rect l="l" t="t" r="r" b="b"/>
                <a:pathLst>
                  <a:path w="6141" h="7510" extrusionOk="0">
                    <a:moveTo>
                      <a:pt x="3493" y="183"/>
                    </a:moveTo>
                    <a:lnTo>
                      <a:pt x="3493" y="229"/>
                    </a:lnTo>
                    <a:cubicBezTo>
                      <a:pt x="3516" y="274"/>
                      <a:pt x="3516" y="297"/>
                      <a:pt x="3516" y="343"/>
                    </a:cubicBezTo>
                    <a:cubicBezTo>
                      <a:pt x="3539" y="434"/>
                      <a:pt x="3539" y="548"/>
                      <a:pt x="3516" y="640"/>
                    </a:cubicBezTo>
                    <a:cubicBezTo>
                      <a:pt x="3516" y="662"/>
                      <a:pt x="3516" y="708"/>
                      <a:pt x="3516" y="731"/>
                    </a:cubicBezTo>
                    <a:cubicBezTo>
                      <a:pt x="3310" y="754"/>
                      <a:pt x="3105" y="822"/>
                      <a:pt x="2900" y="891"/>
                    </a:cubicBezTo>
                    <a:cubicBezTo>
                      <a:pt x="2694" y="959"/>
                      <a:pt x="2512" y="1073"/>
                      <a:pt x="2306" y="1187"/>
                    </a:cubicBezTo>
                    <a:cubicBezTo>
                      <a:pt x="1918" y="1438"/>
                      <a:pt x="1576" y="1804"/>
                      <a:pt x="1325" y="2237"/>
                    </a:cubicBezTo>
                    <a:cubicBezTo>
                      <a:pt x="1096" y="2648"/>
                      <a:pt x="982" y="3128"/>
                      <a:pt x="959" y="3607"/>
                    </a:cubicBezTo>
                    <a:cubicBezTo>
                      <a:pt x="959" y="3835"/>
                      <a:pt x="982" y="4063"/>
                      <a:pt x="1028" y="4314"/>
                    </a:cubicBezTo>
                    <a:cubicBezTo>
                      <a:pt x="1074" y="4543"/>
                      <a:pt x="1142" y="4771"/>
                      <a:pt x="1256" y="4999"/>
                    </a:cubicBezTo>
                    <a:cubicBezTo>
                      <a:pt x="1439" y="5387"/>
                      <a:pt x="1713" y="5752"/>
                      <a:pt x="2078" y="6049"/>
                    </a:cubicBezTo>
                    <a:cubicBezTo>
                      <a:pt x="2443" y="6346"/>
                      <a:pt x="2854" y="6551"/>
                      <a:pt x="3310" y="6643"/>
                    </a:cubicBezTo>
                    <a:cubicBezTo>
                      <a:pt x="3516" y="6688"/>
                      <a:pt x="3744" y="6711"/>
                      <a:pt x="3972" y="6711"/>
                    </a:cubicBezTo>
                    <a:cubicBezTo>
                      <a:pt x="4543" y="6711"/>
                      <a:pt x="5091" y="6551"/>
                      <a:pt x="5570" y="6255"/>
                    </a:cubicBezTo>
                    <a:lnTo>
                      <a:pt x="5616" y="6232"/>
                    </a:lnTo>
                    <a:lnTo>
                      <a:pt x="5616" y="6209"/>
                    </a:lnTo>
                    <a:cubicBezTo>
                      <a:pt x="5661" y="6186"/>
                      <a:pt x="5707" y="6163"/>
                      <a:pt x="5753" y="6140"/>
                    </a:cubicBezTo>
                    <a:lnTo>
                      <a:pt x="5821" y="6072"/>
                    </a:lnTo>
                    <a:lnTo>
                      <a:pt x="5844" y="6095"/>
                    </a:lnTo>
                    <a:cubicBezTo>
                      <a:pt x="5867" y="6140"/>
                      <a:pt x="5867" y="6163"/>
                      <a:pt x="5890" y="6186"/>
                    </a:cubicBezTo>
                    <a:cubicBezTo>
                      <a:pt x="5913" y="6255"/>
                      <a:pt x="5935" y="6346"/>
                      <a:pt x="5935" y="6414"/>
                    </a:cubicBezTo>
                    <a:cubicBezTo>
                      <a:pt x="5958" y="6483"/>
                      <a:pt x="5958" y="6529"/>
                      <a:pt x="5958" y="6574"/>
                    </a:cubicBezTo>
                    <a:lnTo>
                      <a:pt x="5935" y="6597"/>
                    </a:lnTo>
                    <a:cubicBezTo>
                      <a:pt x="5684" y="6780"/>
                      <a:pt x="5433" y="6917"/>
                      <a:pt x="5159" y="7031"/>
                    </a:cubicBezTo>
                    <a:cubicBezTo>
                      <a:pt x="4863" y="7168"/>
                      <a:pt x="4566" y="7236"/>
                      <a:pt x="4246" y="7282"/>
                    </a:cubicBezTo>
                    <a:cubicBezTo>
                      <a:pt x="4087" y="7305"/>
                      <a:pt x="3927" y="7327"/>
                      <a:pt x="3790" y="7327"/>
                    </a:cubicBezTo>
                    <a:cubicBezTo>
                      <a:pt x="3607" y="7327"/>
                      <a:pt x="3470" y="7305"/>
                      <a:pt x="3310" y="7282"/>
                    </a:cubicBezTo>
                    <a:cubicBezTo>
                      <a:pt x="3014" y="7236"/>
                      <a:pt x="2694" y="7168"/>
                      <a:pt x="2397" y="7031"/>
                    </a:cubicBezTo>
                    <a:cubicBezTo>
                      <a:pt x="2124" y="6917"/>
                      <a:pt x="1850" y="6757"/>
                      <a:pt x="1621" y="6597"/>
                    </a:cubicBezTo>
                    <a:lnTo>
                      <a:pt x="1599" y="6574"/>
                    </a:lnTo>
                    <a:cubicBezTo>
                      <a:pt x="1370" y="6392"/>
                      <a:pt x="1142" y="6163"/>
                      <a:pt x="959" y="5935"/>
                    </a:cubicBezTo>
                    <a:lnTo>
                      <a:pt x="937" y="5912"/>
                    </a:lnTo>
                    <a:cubicBezTo>
                      <a:pt x="754" y="5684"/>
                      <a:pt x="617" y="5410"/>
                      <a:pt x="480" y="5136"/>
                    </a:cubicBezTo>
                    <a:cubicBezTo>
                      <a:pt x="366" y="4839"/>
                      <a:pt x="298" y="4520"/>
                      <a:pt x="252" y="4223"/>
                    </a:cubicBezTo>
                    <a:cubicBezTo>
                      <a:pt x="206" y="3904"/>
                      <a:pt x="206" y="3607"/>
                      <a:pt x="252" y="3287"/>
                    </a:cubicBezTo>
                    <a:cubicBezTo>
                      <a:pt x="275" y="2991"/>
                      <a:pt x="366" y="2671"/>
                      <a:pt x="480" y="2374"/>
                    </a:cubicBezTo>
                    <a:lnTo>
                      <a:pt x="503" y="2374"/>
                    </a:lnTo>
                    <a:cubicBezTo>
                      <a:pt x="617" y="2078"/>
                      <a:pt x="777" y="1826"/>
                      <a:pt x="959" y="1575"/>
                    </a:cubicBezTo>
                    <a:cubicBezTo>
                      <a:pt x="1142" y="1324"/>
                      <a:pt x="1370" y="1096"/>
                      <a:pt x="1621" y="913"/>
                    </a:cubicBezTo>
                    <a:cubicBezTo>
                      <a:pt x="1850" y="731"/>
                      <a:pt x="2124" y="594"/>
                      <a:pt x="2397" y="457"/>
                    </a:cubicBezTo>
                    <a:cubicBezTo>
                      <a:pt x="2694" y="343"/>
                      <a:pt x="2991" y="252"/>
                      <a:pt x="3288" y="206"/>
                    </a:cubicBezTo>
                    <a:cubicBezTo>
                      <a:pt x="3356" y="206"/>
                      <a:pt x="3425" y="206"/>
                      <a:pt x="3493" y="183"/>
                    </a:cubicBezTo>
                    <a:close/>
                    <a:moveTo>
                      <a:pt x="3562" y="0"/>
                    </a:moveTo>
                    <a:cubicBezTo>
                      <a:pt x="3310" y="23"/>
                      <a:pt x="3059" y="69"/>
                      <a:pt x="2831" y="115"/>
                    </a:cubicBezTo>
                    <a:cubicBezTo>
                      <a:pt x="2603" y="183"/>
                      <a:pt x="2352" y="274"/>
                      <a:pt x="2124" y="389"/>
                    </a:cubicBezTo>
                    <a:cubicBezTo>
                      <a:pt x="1690" y="594"/>
                      <a:pt x="1302" y="891"/>
                      <a:pt x="982" y="1256"/>
                    </a:cubicBezTo>
                    <a:cubicBezTo>
                      <a:pt x="663" y="1621"/>
                      <a:pt x="412" y="2032"/>
                      <a:pt x="252" y="2511"/>
                    </a:cubicBezTo>
                    <a:cubicBezTo>
                      <a:pt x="69" y="2968"/>
                      <a:pt x="1" y="3493"/>
                      <a:pt x="46" y="4018"/>
                    </a:cubicBezTo>
                    <a:cubicBezTo>
                      <a:pt x="46" y="4269"/>
                      <a:pt x="92" y="4497"/>
                      <a:pt x="161" y="4748"/>
                    </a:cubicBezTo>
                    <a:cubicBezTo>
                      <a:pt x="229" y="4976"/>
                      <a:pt x="320" y="5205"/>
                      <a:pt x="434" y="5433"/>
                    </a:cubicBezTo>
                    <a:cubicBezTo>
                      <a:pt x="640" y="5867"/>
                      <a:pt x="937" y="6255"/>
                      <a:pt x="1325" y="6574"/>
                    </a:cubicBezTo>
                    <a:cubicBezTo>
                      <a:pt x="1690" y="6894"/>
                      <a:pt x="2101" y="7145"/>
                      <a:pt x="2580" y="7305"/>
                    </a:cubicBezTo>
                    <a:cubicBezTo>
                      <a:pt x="2945" y="7442"/>
                      <a:pt x="3356" y="7510"/>
                      <a:pt x="3790" y="7510"/>
                    </a:cubicBezTo>
                    <a:cubicBezTo>
                      <a:pt x="3881" y="7510"/>
                      <a:pt x="3995" y="7510"/>
                      <a:pt x="4109" y="7487"/>
                    </a:cubicBezTo>
                    <a:cubicBezTo>
                      <a:pt x="4794" y="7419"/>
                      <a:pt x="5456" y="7190"/>
                      <a:pt x="6004" y="6780"/>
                    </a:cubicBezTo>
                    <a:lnTo>
                      <a:pt x="6027" y="6757"/>
                    </a:lnTo>
                    <a:lnTo>
                      <a:pt x="6049" y="6734"/>
                    </a:lnTo>
                    <a:cubicBezTo>
                      <a:pt x="6095" y="6711"/>
                      <a:pt x="6095" y="6688"/>
                      <a:pt x="6118" y="6665"/>
                    </a:cubicBezTo>
                    <a:cubicBezTo>
                      <a:pt x="6118" y="6665"/>
                      <a:pt x="6118" y="6665"/>
                      <a:pt x="6118" y="6643"/>
                    </a:cubicBezTo>
                    <a:cubicBezTo>
                      <a:pt x="6141" y="6643"/>
                      <a:pt x="6141" y="6620"/>
                      <a:pt x="6141" y="6574"/>
                    </a:cubicBezTo>
                    <a:cubicBezTo>
                      <a:pt x="6141" y="6460"/>
                      <a:pt x="6118" y="6346"/>
                      <a:pt x="6095" y="6232"/>
                    </a:cubicBezTo>
                    <a:cubicBezTo>
                      <a:pt x="6072" y="6118"/>
                      <a:pt x="6004" y="6004"/>
                      <a:pt x="5913" y="5889"/>
                    </a:cubicBezTo>
                    <a:cubicBezTo>
                      <a:pt x="5890" y="5889"/>
                      <a:pt x="5867" y="5867"/>
                      <a:pt x="5844" y="5867"/>
                    </a:cubicBezTo>
                    <a:lnTo>
                      <a:pt x="5821" y="5867"/>
                    </a:lnTo>
                    <a:cubicBezTo>
                      <a:pt x="5798" y="5867"/>
                      <a:pt x="5776" y="5889"/>
                      <a:pt x="5753" y="5889"/>
                    </a:cubicBezTo>
                    <a:cubicBezTo>
                      <a:pt x="5730" y="5912"/>
                      <a:pt x="5730" y="5912"/>
                      <a:pt x="5707" y="5935"/>
                    </a:cubicBezTo>
                    <a:lnTo>
                      <a:pt x="5661" y="5958"/>
                    </a:lnTo>
                    <a:cubicBezTo>
                      <a:pt x="5616" y="6004"/>
                      <a:pt x="5570" y="6026"/>
                      <a:pt x="5525" y="6072"/>
                    </a:cubicBezTo>
                    <a:lnTo>
                      <a:pt x="5502" y="6095"/>
                    </a:lnTo>
                    <a:cubicBezTo>
                      <a:pt x="5342" y="6186"/>
                      <a:pt x="5205" y="6255"/>
                      <a:pt x="5068" y="6300"/>
                    </a:cubicBezTo>
                    <a:cubicBezTo>
                      <a:pt x="4840" y="6414"/>
                      <a:pt x="4611" y="6460"/>
                      <a:pt x="4360" y="6506"/>
                    </a:cubicBezTo>
                    <a:cubicBezTo>
                      <a:pt x="4246" y="6529"/>
                      <a:pt x="4109" y="6529"/>
                      <a:pt x="3972" y="6529"/>
                    </a:cubicBezTo>
                    <a:cubicBezTo>
                      <a:pt x="3835" y="6529"/>
                      <a:pt x="3721" y="6529"/>
                      <a:pt x="3584" y="6506"/>
                    </a:cubicBezTo>
                    <a:cubicBezTo>
                      <a:pt x="3356" y="6460"/>
                      <a:pt x="3105" y="6414"/>
                      <a:pt x="2877" y="6323"/>
                    </a:cubicBezTo>
                    <a:lnTo>
                      <a:pt x="2877" y="6300"/>
                    </a:lnTo>
                    <a:cubicBezTo>
                      <a:pt x="2649" y="6209"/>
                      <a:pt x="2443" y="6095"/>
                      <a:pt x="2260" y="5958"/>
                    </a:cubicBezTo>
                    <a:cubicBezTo>
                      <a:pt x="2055" y="5798"/>
                      <a:pt x="1872" y="5615"/>
                      <a:pt x="1736" y="5433"/>
                    </a:cubicBezTo>
                    <a:cubicBezTo>
                      <a:pt x="1599" y="5250"/>
                      <a:pt x="1462" y="5045"/>
                      <a:pt x="1370" y="4817"/>
                    </a:cubicBezTo>
                    <a:cubicBezTo>
                      <a:pt x="1279" y="4566"/>
                      <a:pt x="1211" y="4314"/>
                      <a:pt x="1165" y="4086"/>
                    </a:cubicBezTo>
                    <a:cubicBezTo>
                      <a:pt x="1142" y="3812"/>
                      <a:pt x="1142" y="3561"/>
                      <a:pt x="1165" y="3310"/>
                    </a:cubicBezTo>
                    <a:cubicBezTo>
                      <a:pt x="1211" y="3082"/>
                      <a:pt x="1256" y="2854"/>
                      <a:pt x="1347" y="2625"/>
                    </a:cubicBezTo>
                    <a:lnTo>
                      <a:pt x="1370" y="2603"/>
                    </a:lnTo>
                    <a:cubicBezTo>
                      <a:pt x="1462" y="2374"/>
                      <a:pt x="1599" y="2169"/>
                      <a:pt x="1736" y="1986"/>
                    </a:cubicBezTo>
                    <a:cubicBezTo>
                      <a:pt x="1895" y="1781"/>
                      <a:pt x="2055" y="1621"/>
                      <a:pt x="2238" y="1461"/>
                    </a:cubicBezTo>
                    <a:cubicBezTo>
                      <a:pt x="2443" y="1324"/>
                      <a:pt x="2649" y="1187"/>
                      <a:pt x="2877" y="1096"/>
                    </a:cubicBezTo>
                    <a:cubicBezTo>
                      <a:pt x="3105" y="1005"/>
                      <a:pt x="3356" y="936"/>
                      <a:pt x="3584" y="913"/>
                    </a:cubicBezTo>
                    <a:cubicBezTo>
                      <a:pt x="3607" y="891"/>
                      <a:pt x="3630" y="891"/>
                      <a:pt x="3653" y="868"/>
                    </a:cubicBezTo>
                    <a:cubicBezTo>
                      <a:pt x="3653" y="845"/>
                      <a:pt x="3676" y="845"/>
                      <a:pt x="3676" y="822"/>
                    </a:cubicBezTo>
                    <a:cubicBezTo>
                      <a:pt x="3698" y="708"/>
                      <a:pt x="3721" y="594"/>
                      <a:pt x="3721" y="480"/>
                    </a:cubicBezTo>
                    <a:cubicBezTo>
                      <a:pt x="3721" y="343"/>
                      <a:pt x="3698" y="229"/>
                      <a:pt x="3653" y="115"/>
                    </a:cubicBezTo>
                    <a:cubicBezTo>
                      <a:pt x="3653" y="92"/>
                      <a:pt x="3653" y="69"/>
                      <a:pt x="3630" y="69"/>
                    </a:cubicBezTo>
                    <a:cubicBezTo>
                      <a:pt x="3630" y="23"/>
                      <a:pt x="3584" y="0"/>
                      <a:pt x="3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 name="Google Shape;8129;p34">
              <a:extLst>
                <a:ext uri="{FF2B5EF4-FFF2-40B4-BE49-F238E27FC236}">
                  <a16:creationId xmlns:a16="http://schemas.microsoft.com/office/drawing/2014/main" id="{506E02AB-A122-5FE4-3893-FC80055CE7F1}"/>
                </a:ext>
              </a:extLst>
            </p:cNvPr>
            <p:cNvGrpSpPr/>
            <p:nvPr/>
          </p:nvGrpSpPr>
          <p:grpSpPr>
            <a:xfrm rot="-1127918">
              <a:off x="4955500" y="1113888"/>
              <a:ext cx="465086" cy="510640"/>
              <a:chOff x="818450" y="719950"/>
              <a:chExt cx="162075" cy="177950"/>
            </a:xfrm>
          </p:grpSpPr>
          <p:sp>
            <p:nvSpPr>
              <p:cNvPr id="18" name="Google Shape;8130;p34">
                <a:extLst>
                  <a:ext uri="{FF2B5EF4-FFF2-40B4-BE49-F238E27FC236}">
                    <a16:creationId xmlns:a16="http://schemas.microsoft.com/office/drawing/2014/main" id="{2FAE1DF5-D7CF-6647-2E9A-7C95567AFCBC}"/>
                  </a:ext>
                </a:extLst>
              </p:cNvPr>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8131;p34">
                <a:extLst>
                  <a:ext uri="{FF2B5EF4-FFF2-40B4-BE49-F238E27FC236}">
                    <a16:creationId xmlns:a16="http://schemas.microsoft.com/office/drawing/2014/main" id="{731E671D-F36E-CDA9-D932-CE3C277D0661}"/>
                  </a:ext>
                </a:extLst>
              </p:cNvPr>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8132;p34">
                <a:extLst>
                  <a:ext uri="{FF2B5EF4-FFF2-40B4-BE49-F238E27FC236}">
                    <a16:creationId xmlns:a16="http://schemas.microsoft.com/office/drawing/2014/main" id="{D161B63E-A99D-BE58-50C3-B550C85F1120}"/>
                  </a:ext>
                </a:extLst>
              </p:cNvPr>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8133;p34">
              <a:extLst>
                <a:ext uri="{FF2B5EF4-FFF2-40B4-BE49-F238E27FC236}">
                  <a16:creationId xmlns:a16="http://schemas.microsoft.com/office/drawing/2014/main" id="{71C70BCC-9A8A-E732-9852-ADFD6C951752}"/>
                </a:ext>
              </a:extLst>
            </p:cNvPr>
            <p:cNvGrpSpPr/>
            <p:nvPr/>
          </p:nvGrpSpPr>
          <p:grpSpPr>
            <a:xfrm rot="3844975">
              <a:off x="6292410" y="3020987"/>
              <a:ext cx="329648" cy="423846"/>
              <a:chOff x="3526675" y="707075"/>
              <a:chExt cx="187750" cy="241400"/>
            </a:xfrm>
          </p:grpSpPr>
          <p:sp>
            <p:nvSpPr>
              <p:cNvPr id="15" name="Google Shape;8134;p34">
                <a:extLst>
                  <a:ext uri="{FF2B5EF4-FFF2-40B4-BE49-F238E27FC236}">
                    <a16:creationId xmlns:a16="http://schemas.microsoft.com/office/drawing/2014/main" id="{E133EDF7-9324-D67D-CF8B-090EA33747C6}"/>
                  </a:ext>
                </a:extLst>
              </p:cNvPr>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8135;p34">
                <a:extLst>
                  <a:ext uri="{FF2B5EF4-FFF2-40B4-BE49-F238E27FC236}">
                    <a16:creationId xmlns:a16="http://schemas.microsoft.com/office/drawing/2014/main" id="{EF5444A7-29C0-2F90-CE2A-0C4669AFD02C}"/>
                  </a:ext>
                </a:extLst>
              </p:cNvPr>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8136;p34">
                <a:extLst>
                  <a:ext uri="{FF2B5EF4-FFF2-40B4-BE49-F238E27FC236}">
                    <a16:creationId xmlns:a16="http://schemas.microsoft.com/office/drawing/2014/main" id="{86379677-C078-24AC-3A89-8D4F4D43E3CC}"/>
                  </a:ext>
                </a:extLst>
              </p:cNvPr>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 name="Google Shape;8137;p34">
              <a:extLst>
                <a:ext uri="{FF2B5EF4-FFF2-40B4-BE49-F238E27FC236}">
                  <a16:creationId xmlns:a16="http://schemas.microsoft.com/office/drawing/2014/main" id="{C9A4B636-5B06-D20D-6FFF-346E8C045B93}"/>
                </a:ext>
              </a:extLst>
            </p:cNvPr>
            <p:cNvSpPr/>
            <p:nvPr/>
          </p:nvSpPr>
          <p:spPr>
            <a:xfrm>
              <a:off x="3995911" y="1385913"/>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8138;p34">
              <a:extLst>
                <a:ext uri="{FF2B5EF4-FFF2-40B4-BE49-F238E27FC236}">
                  <a16:creationId xmlns:a16="http://schemas.microsoft.com/office/drawing/2014/main" id="{7E727A62-C599-F750-BE8E-2BD4BB21706B}"/>
                </a:ext>
              </a:extLst>
            </p:cNvPr>
            <p:cNvSpPr/>
            <p:nvPr/>
          </p:nvSpPr>
          <p:spPr>
            <a:xfrm>
              <a:off x="7458722" y="3433048"/>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TextBox 2">
            <a:extLst>
              <a:ext uri="{FF2B5EF4-FFF2-40B4-BE49-F238E27FC236}">
                <a16:creationId xmlns:a16="http://schemas.microsoft.com/office/drawing/2014/main" id="{38F3CBAB-6DAC-B528-49F3-B6FAFBC6CABD}"/>
              </a:ext>
            </a:extLst>
          </p:cNvPr>
          <p:cNvSpPr txBox="1"/>
          <p:nvPr/>
        </p:nvSpPr>
        <p:spPr>
          <a:xfrm>
            <a:off x="611719" y="828651"/>
            <a:ext cx="6499860" cy="1154675"/>
          </a:xfrm>
          <a:prstGeom prst="rect">
            <a:avLst/>
          </a:prstGeom>
          <a:noFill/>
          <a:ln w="57150">
            <a:solidFill>
              <a:schemeClr val="tx2"/>
            </a:solidFill>
            <a:prstDash val="sysDot"/>
          </a:ln>
        </p:spPr>
        <p:txBody>
          <a:bodyPr wrap="square">
            <a:spAutoFit/>
          </a:bodyPr>
          <a:lstStyle/>
          <a:p>
            <a:pPr algn="just">
              <a:lnSpc>
                <a:spcPct val="150000"/>
              </a:lnSpc>
            </a:pPr>
            <a:r>
              <a:rPr lang="vi-VN" sz="1600" b="1" dirty="0"/>
              <a:t>1. Em hãy thiết kế tờ gấp có nội dung quy định cơ bản của pháp luật về phòng ngừa  tai nạn vũ khí, cháy, nổ và các chất độc hại để tuyên truyền cho các bạn học sinh  trong trường của mình. </a:t>
            </a:r>
          </a:p>
        </p:txBody>
      </p:sp>
      <p:sp>
        <p:nvSpPr>
          <p:cNvPr id="5" name="TextBox 4">
            <a:extLst>
              <a:ext uri="{FF2B5EF4-FFF2-40B4-BE49-F238E27FC236}">
                <a16:creationId xmlns:a16="http://schemas.microsoft.com/office/drawing/2014/main" id="{DFD46106-3340-4F5B-7E9A-664A48EC733B}"/>
              </a:ext>
            </a:extLst>
          </p:cNvPr>
          <p:cNvSpPr txBox="1"/>
          <p:nvPr/>
        </p:nvSpPr>
        <p:spPr>
          <a:xfrm>
            <a:off x="1181124" y="2926096"/>
            <a:ext cx="6416040" cy="1154675"/>
          </a:xfrm>
          <a:prstGeom prst="rect">
            <a:avLst/>
          </a:prstGeom>
          <a:noFill/>
          <a:ln w="57150">
            <a:solidFill>
              <a:schemeClr val="accent5">
                <a:lumMod val="50000"/>
              </a:schemeClr>
            </a:solidFill>
            <a:prstDash val="sysDot"/>
          </a:ln>
        </p:spPr>
        <p:txBody>
          <a:bodyPr wrap="square">
            <a:spAutoFit/>
          </a:bodyPr>
          <a:lstStyle/>
          <a:p>
            <a:pPr algn="just">
              <a:lnSpc>
                <a:spcPct val="150000"/>
              </a:lnSpc>
            </a:pPr>
            <a:r>
              <a:rPr lang="vi-VN" sz="1600" b="1" dirty="0"/>
              <a:t>2. Em hãy làm việc nhóm để xây dựng một tiểu phẩm và sắm vai trước lớp với nội  dung nhắc nhở người thân, bạn bè chủ động phòng ngừa tai nạn vũ khí, cháy,  nổ và các chất độc hại.</a:t>
            </a:r>
          </a:p>
        </p:txBody>
      </p:sp>
    </p:spTree>
    <p:extLst>
      <p:ext uri="{BB962C8B-B14F-4D97-AF65-F5344CB8AC3E}">
        <p14:creationId xmlns:p14="http://schemas.microsoft.com/office/powerpoint/2010/main" val="20711425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8756"/>
        <p:cNvGrpSpPr/>
        <p:nvPr/>
      </p:nvGrpSpPr>
      <p:grpSpPr>
        <a:xfrm>
          <a:off x="0" y="0"/>
          <a:ext cx="0" cy="0"/>
          <a:chOff x="0" y="0"/>
          <a:chExt cx="0" cy="0"/>
        </a:xfrm>
      </p:grpSpPr>
      <p:grpSp>
        <p:nvGrpSpPr>
          <p:cNvPr id="8761" name="Google Shape;8761;p56"/>
          <p:cNvGrpSpPr/>
          <p:nvPr/>
        </p:nvGrpSpPr>
        <p:grpSpPr>
          <a:xfrm rot="-1687898">
            <a:off x="4631649" y="863731"/>
            <a:ext cx="342054" cy="418382"/>
            <a:chOff x="2019050" y="1133325"/>
            <a:chExt cx="153525" cy="187750"/>
          </a:xfrm>
        </p:grpSpPr>
        <p:sp>
          <p:nvSpPr>
            <p:cNvPr id="8762" name="Google Shape;8762;p56"/>
            <p:cNvSpPr/>
            <p:nvPr/>
          </p:nvSpPr>
          <p:spPr>
            <a:xfrm>
              <a:off x="2021350" y="1136750"/>
              <a:ext cx="150100" cy="183200"/>
            </a:xfrm>
            <a:custGeom>
              <a:avLst/>
              <a:gdLst/>
              <a:ahLst/>
              <a:cxnLst/>
              <a:rect l="l" t="t" r="r" b="b"/>
              <a:pathLst>
                <a:path w="6004" h="7328" extrusionOk="0">
                  <a:moveTo>
                    <a:pt x="3264" y="0"/>
                  </a:moveTo>
                  <a:cubicBezTo>
                    <a:pt x="3218" y="23"/>
                    <a:pt x="3150" y="23"/>
                    <a:pt x="3081" y="23"/>
                  </a:cubicBezTo>
                  <a:cubicBezTo>
                    <a:pt x="3013" y="46"/>
                    <a:pt x="2922" y="46"/>
                    <a:pt x="2853" y="69"/>
                  </a:cubicBezTo>
                  <a:cubicBezTo>
                    <a:pt x="2808" y="69"/>
                    <a:pt x="2739" y="92"/>
                    <a:pt x="2693" y="92"/>
                  </a:cubicBezTo>
                  <a:lnTo>
                    <a:pt x="2602" y="115"/>
                  </a:lnTo>
                  <a:lnTo>
                    <a:pt x="2557" y="137"/>
                  </a:lnTo>
                  <a:cubicBezTo>
                    <a:pt x="2465" y="137"/>
                    <a:pt x="2420" y="160"/>
                    <a:pt x="2351" y="183"/>
                  </a:cubicBezTo>
                  <a:cubicBezTo>
                    <a:pt x="2283" y="206"/>
                    <a:pt x="2214" y="252"/>
                    <a:pt x="2123" y="274"/>
                  </a:cubicBezTo>
                  <a:cubicBezTo>
                    <a:pt x="2054" y="320"/>
                    <a:pt x="1986" y="343"/>
                    <a:pt x="1917" y="388"/>
                  </a:cubicBezTo>
                  <a:cubicBezTo>
                    <a:pt x="1849" y="434"/>
                    <a:pt x="1803" y="457"/>
                    <a:pt x="1735" y="503"/>
                  </a:cubicBezTo>
                  <a:lnTo>
                    <a:pt x="1689" y="525"/>
                  </a:lnTo>
                  <a:lnTo>
                    <a:pt x="1575" y="617"/>
                  </a:lnTo>
                  <a:cubicBezTo>
                    <a:pt x="1552" y="640"/>
                    <a:pt x="1507" y="662"/>
                    <a:pt x="1461" y="685"/>
                  </a:cubicBezTo>
                  <a:cubicBezTo>
                    <a:pt x="1324" y="776"/>
                    <a:pt x="1187" y="913"/>
                    <a:pt x="1050" y="1028"/>
                  </a:cubicBezTo>
                  <a:cubicBezTo>
                    <a:pt x="982" y="1142"/>
                    <a:pt x="845" y="1279"/>
                    <a:pt x="730" y="1438"/>
                  </a:cubicBezTo>
                  <a:cubicBezTo>
                    <a:pt x="639" y="1575"/>
                    <a:pt x="548" y="1712"/>
                    <a:pt x="457" y="1918"/>
                  </a:cubicBezTo>
                  <a:cubicBezTo>
                    <a:pt x="365" y="2078"/>
                    <a:pt x="297" y="2237"/>
                    <a:pt x="251" y="2397"/>
                  </a:cubicBezTo>
                  <a:cubicBezTo>
                    <a:pt x="206" y="2488"/>
                    <a:pt x="183" y="2580"/>
                    <a:pt x="160" y="2671"/>
                  </a:cubicBezTo>
                  <a:cubicBezTo>
                    <a:pt x="114" y="2785"/>
                    <a:pt x="91" y="2899"/>
                    <a:pt x="69" y="3036"/>
                  </a:cubicBezTo>
                  <a:cubicBezTo>
                    <a:pt x="69" y="3105"/>
                    <a:pt x="46" y="3173"/>
                    <a:pt x="46" y="3242"/>
                  </a:cubicBezTo>
                  <a:lnTo>
                    <a:pt x="23" y="3333"/>
                  </a:lnTo>
                  <a:cubicBezTo>
                    <a:pt x="23" y="3401"/>
                    <a:pt x="23" y="3447"/>
                    <a:pt x="0" y="3493"/>
                  </a:cubicBezTo>
                  <a:lnTo>
                    <a:pt x="0" y="3516"/>
                  </a:lnTo>
                  <a:cubicBezTo>
                    <a:pt x="0" y="3561"/>
                    <a:pt x="0" y="3584"/>
                    <a:pt x="0" y="3607"/>
                  </a:cubicBezTo>
                  <a:cubicBezTo>
                    <a:pt x="0" y="3675"/>
                    <a:pt x="23" y="3744"/>
                    <a:pt x="69" y="3767"/>
                  </a:cubicBezTo>
                  <a:lnTo>
                    <a:pt x="69" y="3789"/>
                  </a:lnTo>
                  <a:cubicBezTo>
                    <a:pt x="69" y="3858"/>
                    <a:pt x="91" y="3904"/>
                    <a:pt x="91" y="3949"/>
                  </a:cubicBezTo>
                  <a:lnTo>
                    <a:pt x="91" y="3972"/>
                  </a:lnTo>
                  <a:lnTo>
                    <a:pt x="91" y="4018"/>
                  </a:lnTo>
                  <a:cubicBezTo>
                    <a:pt x="114" y="4177"/>
                    <a:pt x="137" y="4292"/>
                    <a:pt x="160" y="4406"/>
                  </a:cubicBezTo>
                  <a:cubicBezTo>
                    <a:pt x="183" y="4497"/>
                    <a:pt x="206" y="4565"/>
                    <a:pt x="228" y="4634"/>
                  </a:cubicBezTo>
                  <a:cubicBezTo>
                    <a:pt x="251" y="4702"/>
                    <a:pt x="251" y="4771"/>
                    <a:pt x="297" y="4839"/>
                  </a:cubicBezTo>
                  <a:cubicBezTo>
                    <a:pt x="297" y="4839"/>
                    <a:pt x="297" y="4862"/>
                    <a:pt x="297" y="4885"/>
                  </a:cubicBezTo>
                  <a:cubicBezTo>
                    <a:pt x="320" y="4908"/>
                    <a:pt x="320" y="4908"/>
                    <a:pt x="320" y="4931"/>
                  </a:cubicBezTo>
                  <a:cubicBezTo>
                    <a:pt x="320" y="4931"/>
                    <a:pt x="320" y="4954"/>
                    <a:pt x="342" y="4954"/>
                  </a:cubicBezTo>
                  <a:cubicBezTo>
                    <a:pt x="342" y="4976"/>
                    <a:pt x="365" y="4999"/>
                    <a:pt x="365" y="5022"/>
                  </a:cubicBezTo>
                  <a:cubicBezTo>
                    <a:pt x="388" y="5045"/>
                    <a:pt x="388" y="5068"/>
                    <a:pt x="411" y="5090"/>
                  </a:cubicBezTo>
                  <a:cubicBezTo>
                    <a:pt x="411" y="5136"/>
                    <a:pt x="434" y="5136"/>
                    <a:pt x="434" y="5159"/>
                  </a:cubicBezTo>
                  <a:cubicBezTo>
                    <a:pt x="434" y="5159"/>
                    <a:pt x="434" y="5159"/>
                    <a:pt x="434" y="5182"/>
                  </a:cubicBezTo>
                  <a:cubicBezTo>
                    <a:pt x="434" y="5205"/>
                    <a:pt x="457" y="5227"/>
                    <a:pt x="457" y="5250"/>
                  </a:cubicBezTo>
                  <a:lnTo>
                    <a:pt x="457" y="5273"/>
                  </a:lnTo>
                  <a:cubicBezTo>
                    <a:pt x="457" y="5296"/>
                    <a:pt x="479" y="5319"/>
                    <a:pt x="502" y="5364"/>
                  </a:cubicBezTo>
                  <a:lnTo>
                    <a:pt x="502" y="5387"/>
                  </a:lnTo>
                  <a:cubicBezTo>
                    <a:pt x="548" y="5433"/>
                    <a:pt x="571" y="5501"/>
                    <a:pt x="616" y="5547"/>
                  </a:cubicBezTo>
                  <a:cubicBezTo>
                    <a:pt x="639" y="5570"/>
                    <a:pt x="662" y="5615"/>
                    <a:pt x="685" y="5638"/>
                  </a:cubicBezTo>
                  <a:lnTo>
                    <a:pt x="708" y="5661"/>
                  </a:lnTo>
                  <a:lnTo>
                    <a:pt x="730" y="5707"/>
                  </a:lnTo>
                  <a:cubicBezTo>
                    <a:pt x="753" y="5752"/>
                    <a:pt x="799" y="5775"/>
                    <a:pt x="822" y="5821"/>
                  </a:cubicBezTo>
                  <a:lnTo>
                    <a:pt x="867" y="5889"/>
                  </a:lnTo>
                  <a:lnTo>
                    <a:pt x="890" y="5889"/>
                  </a:lnTo>
                  <a:cubicBezTo>
                    <a:pt x="890" y="5912"/>
                    <a:pt x="890" y="5912"/>
                    <a:pt x="913" y="5935"/>
                  </a:cubicBezTo>
                  <a:cubicBezTo>
                    <a:pt x="982" y="6003"/>
                    <a:pt x="1050" y="6072"/>
                    <a:pt x="1119" y="6163"/>
                  </a:cubicBezTo>
                  <a:lnTo>
                    <a:pt x="1141" y="6186"/>
                  </a:lnTo>
                  <a:lnTo>
                    <a:pt x="1210" y="6232"/>
                  </a:lnTo>
                  <a:lnTo>
                    <a:pt x="1255" y="6277"/>
                  </a:lnTo>
                  <a:lnTo>
                    <a:pt x="1278" y="6300"/>
                  </a:lnTo>
                  <a:lnTo>
                    <a:pt x="1301" y="6323"/>
                  </a:lnTo>
                  <a:cubicBezTo>
                    <a:pt x="1324" y="6346"/>
                    <a:pt x="1347" y="6369"/>
                    <a:pt x="1370" y="6369"/>
                  </a:cubicBezTo>
                  <a:cubicBezTo>
                    <a:pt x="1415" y="6437"/>
                    <a:pt x="1484" y="6483"/>
                    <a:pt x="1552" y="6528"/>
                  </a:cubicBezTo>
                  <a:cubicBezTo>
                    <a:pt x="1598" y="6597"/>
                    <a:pt x="1666" y="6643"/>
                    <a:pt x="1758" y="6688"/>
                  </a:cubicBezTo>
                  <a:cubicBezTo>
                    <a:pt x="1803" y="6711"/>
                    <a:pt x="1826" y="6734"/>
                    <a:pt x="1849" y="6734"/>
                  </a:cubicBezTo>
                  <a:cubicBezTo>
                    <a:pt x="1872" y="6757"/>
                    <a:pt x="1895" y="6780"/>
                    <a:pt x="1917" y="6802"/>
                  </a:cubicBezTo>
                  <a:cubicBezTo>
                    <a:pt x="1963" y="6848"/>
                    <a:pt x="2032" y="6871"/>
                    <a:pt x="2077" y="6916"/>
                  </a:cubicBezTo>
                  <a:cubicBezTo>
                    <a:pt x="2146" y="6939"/>
                    <a:pt x="2191" y="6985"/>
                    <a:pt x="2260" y="7008"/>
                  </a:cubicBezTo>
                  <a:cubicBezTo>
                    <a:pt x="2305" y="7053"/>
                    <a:pt x="2374" y="7076"/>
                    <a:pt x="2442" y="7099"/>
                  </a:cubicBezTo>
                  <a:cubicBezTo>
                    <a:pt x="2534" y="7145"/>
                    <a:pt x="2648" y="7168"/>
                    <a:pt x="2762" y="7213"/>
                  </a:cubicBezTo>
                  <a:cubicBezTo>
                    <a:pt x="2853" y="7236"/>
                    <a:pt x="2967" y="7236"/>
                    <a:pt x="3059" y="7259"/>
                  </a:cubicBezTo>
                  <a:lnTo>
                    <a:pt x="3127" y="7259"/>
                  </a:lnTo>
                  <a:cubicBezTo>
                    <a:pt x="3310" y="7282"/>
                    <a:pt x="3470" y="7305"/>
                    <a:pt x="3606" y="7305"/>
                  </a:cubicBezTo>
                  <a:lnTo>
                    <a:pt x="3766" y="7305"/>
                  </a:lnTo>
                  <a:cubicBezTo>
                    <a:pt x="3812" y="7305"/>
                    <a:pt x="3880" y="7327"/>
                    <a:pt x="3926" y="7327"/>
                  </a:cubicBezTo>
                  <a:cubicBezTo>
                    <a:pt x="3995" y="7327"/>
                    <a:pt x="4063" y="7305"/>
                    <a:pt x="4131" y="7305"/>
                  </a:cubicBezTo>
                  <a:cubicBezTo>
                    <a:pt x="4223" y="7305"/>
                    <a:pt x="4314" y="7282"/>
                    <a:pt x="4428" y="7259"/>
                  </a:cubicBezTo>
                  <a:cubicBezTo>
                    <a:pt x="4474" y="7259"/>
                    <a:pt x="4519" y="7236"/>
                    <a:pt x="4565" y="7236"/>
                  </a:cubicBezTo>
                  <a:lnTo>
                    <a:pt x="4656" y="7213"/>
                  </a:lnTo>
                  <a:cubicBezTo>
                    <a:pt x="4793" y="7168"/>
                    <a:pt x="4930" y="7122"/>
                    <a:pt x="5090" y="7031"/>
                  </a:cubicBezTo>
                  <a:lnTo>
                    <a:pt x="5181" y="6985"/>
                  </a:lnTo>
                  <a:lnTo>
                    <a:pt x="5204" y="6985"/>
                  </a:lnTo>
                  <a:cubicBezTo>
                    <a:pt x="5250" y="6962"/>
                    <a:pt x="5273" y="6939"/>
                    <a:pt x="5296" y="6939"/>
                  </a:cubicBezTo>
                  <a:cubicBezTo>
                    <a:pt x="5364" y="6894"/>
                    <a:pt x="5433" y="6848"/>
                    <a:pt x="5501" y="6802"/>
                  </a:cubicBezTo>
                  <a:cubicBezTo>
                    <a:pt x="5638" y="6711"/>
                    <a:pt x="5729" y="6643"/>
                    <a:pt x="5821" y="6551"/>
                  </a:cubicBezTo>
                  <a:cubicBezTo>
                    <a:pt x="5866" y="6528"/>
                    <a:pt x="5889" y="6483"/>
                    <a:pt x="5912" y="6460"/>
                  </a:cubicBezTo>
                  <a:cubicBezTo>
                    <a:pt x="5935" y="6437"/>
                    <a:pt x="5957" y="6414"/>
                    <a:pt x="5980" y="6392"/>
                  </a:cubicBezTo>
                  <a:cubicBezTo>
                    <a:pt x="6003" y="6346"/>
                    <a:pt x="6003" y="6323"/>
                    <a:pt x="6003" y="6255"/>
                  </a:cubicBezTo>
                  <a:cubicBezTo>
                    <a:pt x="6003" y="6186"/>
                    <a:pt x="5980" y="6140"/>
                    <a:pt x="5957" y="6072"/>
                  </a:cubicBezTo>
                  <a:lnTo>
                    <a:pt x="5935" y="6026"/>
                  </a:lnTo>
                  <a:cubicBezTo>
                    <a:pt x="5935" y="6003"/>
                    <a:pt x="5912" y="5981"/>
                    <a:pt x="5889" y="5958"/>
                  </a:cubicBezTo>
                  <a:cubicBezTo>
                    <a:pt x="5843" y="5912"/>
                    <a:pt x="5798" y="5912"/>
                    <a:pt x="5752" y="5912"/>
                  </a:cubicBezTo>
                  <a:lnTo>
                    <a:pt x="5684" y="5912"/>
                  </a:lnTo>
                  <a:cubicBezTo>
                    <a:pt x="5592" y="5935"/>
                    <a:pt x="5524" y="5981"/>
                    <a:pt x="5455" y="6003"/>
                  </a:cubicBezTo>
                  <a:lnTo>
                    <a:pt x="5433" y="6026"/>
                  </a:lnTo>
                  <a:cubicBezTo>
                    <a:pt x="5387" y="6049"/>
                    <a:pt x="5364" y="6049"/>
                    <a:pt x="5318" y="6072"/>
                  </a:cubicBezTo>
                  <a:cubicBezTo>
                    <a:pt x="5273" y="6095"/>
                    <a:pt x="5227" y="6118"/>
                    <a:pt x="5181" y="6118"/>
                  </a:cubicBezTo>
                  <a:cubicBezTo>
                    <a:pt x="5113" y="6163"/>
                    <a:pt x="5044" y="6209"/>
                    <a:pt x="4976" y="6232"/>
                  </a:cubicBezTo>
                  <a:cubicBezTo>
                    <a:pt x="4839" y="6277"/>
                    <a:pt x="4725" y="6300"/>
                    <a:pt x="4611" y="6346"/>
                  </a:cubicBezTo>
                  <a:lnTo>
                    <a:pt x="4565" y="6346"/>
                  </a:lnTo>
                  <a:cubicBezTo>
                    <a:pt x="4497" y="6369"/>
                    <a:pt x="4428" y="6369"/>
                    <a:pt x="4360" y="6392"/>
                  </a:cubicBezTo>
                  <a:cubicBezTo>
                    <a:pt x="4291" y="6414"/>
                    <a:pt x="4223" y="6414"/>
                    <a:pt x="4154" y="6414"/>
                  </a:cubicBezTo>
                  <a:cubicBezTo>
                    <a:pt x="4017" y="6437"/>
                    <a:pt x="3880" y="6437"/>
                    <a:pt x="3698" y="6437"/>
                  </a:cubicBezTo>
                  <a:lnTo>
                    <a:pt x="3492" y="6437"/>
                  </a:lnTo>
                  <a:cubicBezTo>
                    <a:pt x="3424" y="6437"/>
                    <a:pt x="3355" y="6437"/>
                    <a:pt x="3310" y="6414"/>
                  </a:cubicBezTo>
                  <a:cubicBezTo>
                    <a:pt x="3196" y="6414"/>
                    <a:pt x="3081" y="6392"/>
                    <a:pt x="2967" y="6346"/>
                  </a:cubicBezTo>
                  <a:cubicBezTo>
                    <a:pt x="2830" y="6300"/>
                    <a:pt x="2739" y="6277"/>
                    <a:pt x="2648" y="6232"/>
                  </a:cubicBezTo>
                  <a:cubicBezTo>
                    <a:pt x="2488" y="6163"/>
                    <a:pt x="2351" y="6095"/>
                    <a:pt x="2260" y="6026"/>
                  </a:cubicBezTo>
                  <a:cubicBezTo>
                    <a:pt x="2214" y="6003"/>
                    <a:pt x="2146" y="5958"/>
                    <a:pt x="2100" y="5935"/>
                  </a:cubicBezTo>
                  <a:cubicBezTo>
                    <a:pt x="2077" y="5935"/>
                    <a:pt x="2077" y="5912"/>
                    <a:pt x="2054" y="5912"/>
                  </a:cubicBezTo>
                  <a:lnTo>
                    <a:pt x="2032" y="5912"/>
                  </a:lnTo>
                  <a:cubicBezTo>
                    <a:pt x="2009" y="5867"/>
                    <a:pt x="1986" y="5844"/>
                    <a:pt x="1963" y="5821"/>
                  </a:cubicBezTo>
                  <a:lnTo>
                    <a:pt x="1917" y="5775"/>
                  </a:lnTo>
                  <a:cubicBezTo>
                    <a:pt x="1872" y="5730"/>
                    <a:pt x="1826" y="5661"/>
                    <a:pt x="1780" y="5615"/>
                  </a:cubicBezTo>
                  <a:lnTo>
                    <a:pt x="1758" y="5570"/>
                  </a:lnTo>
                  <a:lnTo>
                    <a:pt x="1712" y="5524"/>
                  </a:lnTo>
                  <a:cubicBezTo>
                    <a:pt x="1666" y="5478"/>
                    <a:pt x="1621" y="5433"/>
                    <a:pt x="1575" y="5387"/>
                  </a:cubicBezTo>
                  <a:lnTo>
                    <a:pt x="1461" y="5273"/>
                  </a:lnTo>
                  <a:lnTo>
                    <a:pt x="1461" y="5250"/>
                  </a:lnTo>
                  <a:cubicBezTo>
                    <a:pt x="1415" y="5227"/>
                    <a:pt x="1392" y="5182"/>
                    <a:pt x="1347" y="5159"/>
                  </a:cubicBezTo>
                  <a:lnTo>
                    <a:pt x="1324" y="5113"/>
                  </a:lnTo>
                  <a:lnTo>
                    <a:pt x="1301" y="5068"/>
                  </a:lnTo>
                  <a:lnTo>
                    <a:pt x="1278" y="5022"/>
                  </a:lnTo>
                  <a:cubicBezTo>
                    <a:pt x="1233" y="4908"/>
                    <a:pt x="1187" y="4794"/>
                    <a:pt x="1141" y="4634"/>
                  </a:cubicBezTo>
                  <a:cubicBezTo>
                    <a:pt x="1050" y="4429"/>
                    <a:pt x="982" y="4223"/>
                    <a:pt x="936" y="4018"/>
                  </a:cubicBezTo>
                  <a:cubicBezTo>
                    <a:pt x="936" y="3995"/>
                    <a:pt x="936" y="3972"/>
                    <a:pt x="936" y="3949"/>
                  </a:cubicBezTo>
                  <a:cubicBezTo>
                    <a:pt x="959" y="3904"/>
                    <a:pt x="959" y="3858"/>
                    <a:pt x="959" y="3835"/>
                  </a:cubicBezTo>
                  <a:lnTo>
                    <a:pt x="959" y="3744"/>
                  </a:lnTo>
                  <a:lnTo>
                    <a:pt x="959" y="3630"/>
                  </a:lnTo>
                  <a:cubicBezTo>
                    <a:pt x="982" y="3516"/>
                    <a:pt x="982" y="3401"/>
                    <a:pt x="1004" y="3264"/>
                  </a:cubicBezTo>
                  <a:lnTo>
                    <a:pt x="1004" y="3242"/>
                  </a:lnTo>
                  <a:cubicBezTo>
                    <a:pt x="1027" y="3127"/>
                    <a:pt x="1027" y="3013"/>
                    <a:pt x="1050" y="2899"/>
                  </a:cubicBezTo>
                  <a:lnTo>
                    <a:pt x="1050" y="2854"/>
                  </a:lnTo>
                  <a:cubicBezTo>
                    <a:pt x="1073" y="2762"/>
                    <a:pt x="1073" y="2648"/>
                    <a:pt x="1096" y="2557"/>
                  </a:cubicBezTo>
                  <a:cubicBezTo>
                    <a:pt x="1119" y="2534"/>
                    <a:pt x="1119" y="2488"/>
                    <a:pt x="1119" y="2466"/>
                  </a:cubicBezTo>
                  <a:cubicBezTo>
                    <a:pt x="1141" y="2420"/>
                    <a:pt x="1164" y="2374"/>
                    <a:pt x="1187" y="2306"/>
                  </a:cubicBezTo>
                  <a:cubicBezTo>
                    <a:pt x="1210" y="2237"/>
                    <a:pt x="1255" y="2146"/>
                    <a:pt x="1301" y="2055"/>
                  </a:cubicBezTo>
                  <a:cubicBezTo>
                    <a:pt x="1324" y="2009"/>
                    <a:pt x="1370" y="1963"/>
                    <a:pt x="1392" y="1918"/>
                  </a:cubicBezTo>
                  <a:cubicBezTo>
                    <a:pt x="1415" y="1872"/>
                    <a:pt x="1438" y="1849"/>
                    <a:pt x="1461" y="1804"/>
                  </a:cubicBezTo>
                  <a:lnTo>
                    <a:pt x="1484" y="1781"/>
                  </a:lnTo>
                  <a:lnTo>
                    <a:pt x="1484" y="1758"/>
                  </a:lnTo>
                  <a:cubicBezTo>
                    <a:pt x="1575" y="1667"/>
                    <a:pt x="1644" y="1575"/>
                    <a:pt x="1712" y="1507"/>
                  </a:cubicBezTo>
                  <a:cubicBezTo>
                    <a:pt x="1780" y="1416"/>
                    <a:pt x="1849" y="1347"/>
                    <a:pt x="1940" y="1279"/>
                  </a:cubicBezTo>
                  <a:cubicBezTo>
                    <a:pt x="1963" y="1279"/>
                    <a:pt x="1986" y="1256"/>
                    <a:pt x="2009" y="1233"/>
                  </a:cubicBezTo>
                  <a:cubicBezTo>
                    <a:pt x="2077" y="1187"/>
                    <a:pt x="2146" y="1142"/>
                    <a:pt x="2214" y="1073"/>
                  </a:cubicBezTo>
                  <a:cubicBezTo>
                    <a:pt x="2283" y="1050"/>
                    <a:pt x="2374" y="1005"/>
                    <a:pt x="2442" y="982"/>
                  </a:cubicBezTo>
                  <a:lnTo>
                    <a:pt x="2465" y="959"/>
                  </a:lnTo>
                  <a:cubicBezTo>
                    <a:pt x="2511" y="936"/>
                    <a:pt x="2557" y="913"/>
                    <a:pt x="2602" y="891"/>
                  </a:cubicBezTo>
                  <a:lnTo>
                    <a:pt x="2648" y="891"/>
                  </a:lnTo>
                  <a:cubicBezTo>
                    <a:pt x="2693" y="868"/>
                    <a:pt x="2762" y="845"/>
                    <a:pt x="2808" y="822"/>
                  </a:cubicBezTo>
                  <a:cubicBezTo>
                    <a:pt x="2876" y="799"/>
                    <a:pt x="2967" y="776"/>
                    <a:pt x="3059" y="754"/>
                  </a:cubicBezTo>
                  <a:lnTo>
                    <a:pt x="3127" y="731"/>
                  </a:lnTo>
                  <a:lnTo>
                    <a:pt x="3173" y="731"/>
                  </a:lnTo>
                  <a:lnTo>
                    <a:pt x="3218" y="708"/>
                  </a:lnTo>
                  <a:lnTo>
                    <a:pt x="3241" y="708"/>
                  </a:lnTo>
                  <a:cubicBezTo>
                    <a:pt x="3264" y="708"/>
                    <a:pt x="3287" y="685"/>
                    <a:pt x="3287" y="685"/>
                  </a:cubicBezTo>
                  <a:cubicBezTo>
                    <a:pt x="3310" y="685"/>
                    <a:pt x="3333" y="662"/>
                    <a:pt x="3355" y="640"/>
                  </a:cubicBezTo>
                  <a:lnTo>
                    <a:pt x="3401" y="640"/>
                  </a:lnTo>
                  <a:cubicBezTo>
                    <a:pt x="3447" y="640"/>
                    <a:pt x="3492" y="594"/>
                    <a:pt x="3492" y="525"/>
                  </a:cubicBezTo>
                  <a:cubicBezTo>
                    <a:pt x="3492" y="503"/>
                    <a:pt x="3492" y="480"/>
                    <a:pt x="3470" y="457"/>
                  </a:cubicBezTo>
                  <a:cubicBezTo>
                    <a:pt x="3492" y="411"/>
                    <a:pt x="3492" y="388"/>
                    <a:pt x="3515" y="366"/>
                  </a:cubicBezTo>
                  <a:cubicBezTo>
                    <a:pt x="3515" y="320"/>
                    <a:pt x="3538" y="297"/>
                    <a:pt x="3538" y="274"/>
                  </a:cubicBezTo>
                  <a:cubicBezTo>
                    <a:pt x="3561" y="252"/>
                    <a:pt x="3561" y="206"/>
                    <a:pt x="3538" y="183"/>
                  </a:cubicBezTo>
                  <a:cubicBezTo>
                    <a:pt x="3538" y="137"/>
                    <a:pt x="3515" y="115"/>
                    <a:pt x="3470" y="92"/>
                  </a:cubicBezTo>
                  <a:cubicBezTo>
                    <a:pt x="3470" y="92"/>
                    <a:pt x="3447" y="69"/>
                    <a:pt x="3447" y="69"/>
                  </a:cubicBezTo>
                  <a:lnTo>
                    <a:pt x="3424" y="69"/>
                  </a:lnTo>
                  <a:cubicBezTo>
                    <a:pt x="3401" y="23"/>
                    <a:pt x="3378" y="0"/>
                    <a:pt x="3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56"/>
            <p:cNvSpPr/>
            <p:nvPr/>
          </p:nvSpPr>
          <p:spPr>
            <a:xfrm>
              <a:off x="2056725" y="1280550"/>
              <a:ext cx="91900" cy="33125"/>
            </a:xfrm>
            <a:custGeom>
              <a:avLst/>
              <a:gdLst/>
              <a:ahLst/>
              <a:cxnLst/>
              <a:rect l="l" t="t" r="r" b="b"/>
              <a:pathLst>
                <a:path w="3676" h="1325" extrusionOk="0">
                  <a:moveTo>
                    <a:pt x="69" y="0"/>
                  </a:moveTo>
                  <a:cubicBezTo>
                    <a:pt x="46" y="0"/>
                    <a:pt x="46" y="23"/>
                    <a:pt x="23" y="23"/>
                  </a:cubicBezTo>
                  <a:cubicBezTo>
                    <a:pt x="0" y="46"/>
                    <a:pt x="0" y="92"/>
                    <a:pt x="23" y="115"/>
                  </a:cubicBezTo>
                  <a:cubicBezTo>
                    <a:pt x="69" y="183"/>
                    <a:pt x="114" y="229"/>
                    <a:pt x="183" y="297"/>
                  </a:cubicBezTo>
                  <a:cubicBezTo>
                    <a:pt x="229" y="366"/>
                    <a:pt x="274" y="411"/>
                    <a:pt x="320" y="480"/>
                  </a:cubicBezTo>
                  <a:cubicBezTo>
                    <a:pt x="388" y="525"/>
                    <a:pt x="457" y="594"/>
                    <a:pt x="525" y="640"/>
                  </a:cubicBezTo>
                  <a:cubicBezTo>
                    <a:pt x="594" y="685"/>
                    <a:pt x="662" y="731"/>
                    <a:pt x="708" y="776"/>
                  </a:cubicBezTo>
                  <a:cubicBezTo>
                    <a:pt x="776" y="822"/>
                    <a:pt x="845" y="868"/>
                    <a:pt x="913" y="913"/>
                  </a:cubicBezTo>
                  <a:cubicBezTo>
                    <a:pt x="982" y="959"/>
                    <a:pt x="1050" y="1005"/>
                    <a:pt x="1142" y="1050"/>
                  </a:cubicBezTo>
                  <a:cubicBezTo>
                    <a:pt x="1301" y="1119"/>
                    <a:pt x="1484" y="1187"/>
                    <a:pt x="1644" y="1233"/>
                  </a:cubicBezTo>
                  <a:cubicBezTo>
                    <a:pt x="1803" y="1256"/>
                    <a:pt x="1963" y="1279"/>
                    <a:pt x="2146" y="1301"/>
                  </a:cubicBezTo>
                  <a:cubicBezTo>
                    <a:pt x="2214" y="1301"/>
                    <a:pt x="2306" y="1324"/>
                    <a:pt x="2374" y="1324"/>
                  </a:cubicBezTo>
                  <a:cubicBezTo>
                    <a:pt x="2465" y="1324"/>
                    <a:pt x="2557" y="1324"/>
                    <a:pt x="2648" y="1301"/>
                  </a:cubicBezTo>
                  <a:cubicBezTo>
                    <a:pt x="2716" y="1301"/>
                    <a:pt x="2785" y="1279"/>
                    <a:pt x="2876" y="1279"/>
                  </a:cubicBezTo>
                  <a:cubicBezTo>
                    <a:pt x="2945" y="1256"/>
                    <a:pt x="3036" y="1233"/>
                    <a:pt x="3104" y="1210"/>
                  </a:cubicBezTo>
                  <a:cubicBezTo>
                    <a:pt x="3173" y="1210"/>
                    <a:pt x="3264" y="1187"/>
                    <a:pt x="3333" y="1164"/>
                  </a:cubicBezTo>
                  <a:cubicBezTo>
                    <a:pt x="3424" y="1142"/>
                    <a:pt x="3493" y="1142"/>
                    <a:pt x="3584" y="1096"/>
                  </a:cubicBezTo>
                  <a:cubicBezTo>
                    <a:pt x="3652" y="1073"/>
                    <a:pt x="3675" y="982"/>
                    <a:pt x="3675" y="913"/>
                  </a:cubicBezTo>
                  <a:cubicBezTo>
                    <a:pt x="3652" y="868"/>
                    <a:pt x="3629" y="845"/>
                    <a:pt x="3584" y="822"/>
                  </a:cubicBezTo>
                  <a:cubicBezTo>
                    <a:pt x="3561" y="799"/>
                    <a:pt x="3515" y="776"/>
                    <a:pt x="3470" y="776"/>
                  </a:cubicBezTo>
                  <a:cubicBezTo>
                    <a:pt x="3447" y="799"/>
                    <a:pt x="3401" y="799"/>
                    <a:pt x="3356" y="799"/>
                  </a:cubicBezTo>
                  <a:cubicBezTo>
                    <a:pt x="3310" y="822"/>
                    <a:pt x="3264" y="822"/>
                    <a:pt x="3219" y="845"/>
                  </a:cubicBezTo>
                  <a:cubicBezTo>
                    <a:pt x="3127" y="845"/>
                    <a:pt x="3059" y="868"/>
                    <a:pt x="2968" y="891"/>
                  </a:cubicBezTo>
                  <a:cubicBezTo>
                    <a:pt x="2876" y="913"/>
                    <a:pt x="2785" y="936"/>
                    <a:pt x="2694" y="959"/>
                  </a:cubicBezTo>
                  <a:cubicBezTo>
                    <a:pt x="2625" y="959"/>
                    <a:pt x="2557" y="982"/>
                    <a:pt x="2465" y="982"/>
                  </a:cubicBezTo>
                  <a:cubicBezTo>
                    <a:pt x="2351" y="982"/>
                    <a:pt x="2214" y="982"/>
                    <a:pt x="2100" y="959"/>
                  </a:cubicBezTo>
                  <a:cubicBezTo>
                    <a:pt x="2009" y="959"/>
                    <a:pt x="1940" y="936"/>
                    <a:pt x="1872" y="936"/>
                  </a:cubicBezTo>
                  <a:cubicBezTo>
                    <a:pt x="1826" y="936"/>
                    <a:pt x="1758" y="913"/>
                    <a:pt x="1712" y="913"/>
                  </a:cubicBezTo>
                  <a:cubicBezTo>
                    <a:pt x="1507" y="868"/>
                    <a:pt x="1301" y="799"/>
                    <a:pt x="1096" y="708"/>
                  </a:cubicBezTo>
                  <a:cubicBezTo>
                    <a:pt x="982" y="640"/>
                    <a:pt x="890" y="594"/>
                    <a:pt x="776" y="525"/>
                  </a:cubicBezTo>
                  <a:lnTo>
                    <a:pt x="776" y="525"/>
                  </a:lnTo>
                  <a:cubicBezTo>
                    <a:pt x="799" y="548"/>
                    <a:pt x="799" y="548"/>
                    <a:pt x="799" y="548"/>
                  </a:cubicBezTo>
                  <a:cubicBezTo>
                    <a:pt x="639" y="457"/>
                    <a:pt x="480" y="388"/>
                    <a:pt x="343" y="274"/>
                  </a:cubicBezTo>
                  <a:cubicBezTo>
                    <a:pt x="251" y="183"/>
                    <a:pt x="183" y="115"/>
                    <a:pt x="114" y="23"/>
                  </a:cubicBezTo>
                  <a:cubicBezTo>
                    <a:pt x="92" y="23"/>
                    <a:pt x="92"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56"/>
            <p:cNvSpPr/>
            <p:nvPr/>
          </p:nvSpPr>
          <p:spPr>
            <a:xfrm>
              <a:off x="2153725" y="1297100"/>
              <a:ext cx="3450" cy="3450"/>
            </a:xfrm>
            <a:custGeom>
              <a:avLst/>
              <a:gdLst/>
              <a:ahLst/>
              <a:cxnLst/>
              <a:rect l="l" t="t" r="r" b="b"/>
              <a:pathLst>
                <a:path w="138" h="138" extrusionOk="0">
                  <a:moveTo>
                    <a:pt x="69" y="0"/>
                  </a:moveTo>
                  <a:cubicBezTo>
                    <a:pt x="46" y="0"/>
                    <a:pt x="1" y="23"/>
                    <a:pt x="1" y="46"/>
                  </a:cubicBezTo>
                  <a:cubicBezTo>
                    <a:pt x="1" y="92"/>
                    <a:pt x="23" y="137"/>
                    <a:pt x="69" y="137"/>
                  </a:cubicBezTo>
                  <a:cubicBezTo>
                    <a:pt x="115" y="137"/>
                    <a:pt x="138" y="114"/>
                    <a:pt x="138" y="69"/>
                  </a:cubicBezTo>
                  <a:cubicBezTo>
                    <a:pt x="138" y="23"/>
                    <a:pt x="115"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56"/>
            <p:cNvSpPr/>
            <p:nvPr/>
          </p:nvSpPr>
          <p:spPr>
            <a:xfrm>
              <a:off x="2019050" y="1133325"/>
              <a:ext cx="153525" cy="187750"/>
            </a:xfrm>
            <a:custGeom>
              <a:avLst/>
              <a:gdLst/>
              <a:ahLst/>
              <a:cxnLst/>
              <a:rect l="l" t="t" r="r" b="b"/>
              <a:pathLst>
                <a:path w="6141" h="7510" extrusionOk="0">
                  <a:moveTo>
                    <a:pt x="3493" y="183"/>
                  </a:moveTo>
                  <a:lnTo>
                    <a:pt x="3493" y="229"/>
                  </a:lnTo>
                  <a:cubicBezTo>
                    <a:pt x="3516" y="274"/>
                    <a:pt x="3516" y="297"/>
                    <a:pt x="3516" y="343"/>
                  </a:cubicBezTo>
                  <a:cubicBezTo>
                    <a:pt x="3539" y="434"/>
                    <a:pt x="3539" y="548"/>
                    <a:pt x="3516" y="640"/>
                  </a:cubicBezTo>
                  <a:cubicBezTo>
                    <a:pt x="3516" y="662"/>
                    <a:pt x="3516" y="708"/>
                    <a:pt x="3516" y="731"/>
                  </a:cubicBezTo>
                  <a:cubicBezTo>
                    <a:pt x="3310" y="754"/>
                    <a:pt x="3105" y="822"/>
                    <a:pt x="2900" y="891"/>
                  </a:cubicBezTo>
                  <a:cubicBezTo>
                    <a:pt x="2694" y="959"/>
                    <a:pt x="2512" y="1073"/>
                    <a:pt x="2306" y="1187"/>
                  </a:cubicBezTo>
                  <a:cubicBezTo>
                    <a:pt x="1918" y="1438"/>
                    <a:pt x="1576" y="1804"/>
                    <a:pt x="1325" y="2237"/>
                  </a:cubicBezTo>
                  <a:cubicBezTo>
                    <a:pt x="1096" y="2648"/>
                    <a:pt x="982" y="3128"/>
                    <a:pt x="959" y="3607"/>
                  </a:cubicBezTo>
                  <a:cubicBezTo>
                    <a:pt x="959" y="3835"/>
                    <a:pt x="982" y="4063"/>
                    <a:pt x="1028" y="4314"/>
                  </a:cubicBezTo>
                  <a:cubicBezTo>
                    <a:pt x="1074" y="4543"/>
                    <a:pt x="1142" y="4771"/>
                    <a:pt x="1256" y="4999"/>
                  </a:cubicBezTo>
                  <a:cubicBezTo>
                    <a:pt x="1439" y="5387"/>
                    <a:pt x="1713" y="5752"/>
                    <a:pt x="2078" y="6049"/>
                  </a:cubicBezTo>
                  <a:cubicBezTo>
                    <a:pt x="2443" y="6346"/>
                    <a:pt x="2854" y="6551"/>
                    <a:pt x="3310" y="6643"/>
                  </a:cubicBezTo>
                  <a:cubicBezTo>
                    <a:pt x="3516" y="6688"/>
                    <a:pt x="3744" y="6711"/>
                    <a:pt x="3972" y="6711"/>
                  </a:cubicBezTo>
                  <a:cubicBezTo>
                    <a:pt x="4543" y="6711"/>
                    <a:pt x="5091" y="6551"/>
                    <a:pt x="5570" y="6255"/>
                  </a:cubicBezTo>
                  <a:lnTo>
                    <a:pt x="5616" y="6232"/>
                  </a:lnTo>
                  <a:lnTo>
                    <a:pt x="5616" y="6209"/>
                  </a:lnTo>
                  <a:cubicBezTo>
                    <a:pt x="5661" y="6186"/>
                    <a:pt x="5707" y="6163"/>
                    <a:pt x="5753" y="6140"/>
                  </a:cubicBezTo>
                  <a:lnTo>
                    <a:pt x="5821" y="6072"/>
                  </a:lnTo>
                  <a:lnTo>
                    <a:pt x="5844" y="6095"/>
                  </a:lnTo>
                  <a:cubicBezTo>
                    <a:pt x="5867" y="6140"/>
                    <a:pt x="5867" y="6163"/>
                    <a:pt x="5890" y="6186"/>
                  </a:cubicBezTo>
                  <a:cubicBezTo>
                    <a:pt x="5913" y="6255"/>
                    <a:pt x="5935" y="6346"/>
                    <a:pt x="5935" y="6414"/>
                  </a:cubicBezTo>
                  <a:cubicBezTo>
                    <a:pt x="5958" y="6483"/>
                    <a:pt x="5958" y="6529"/>
                    <a:pt x="5958" y="6574"/>
                  </a:cubicBezTo>
                  <a:lnTo>
                    <a:pt x="5935" y="6597"/>
                  </a:lnTo>
                  <a:cubicBezTo>
                    <a:pt x="5684" y="6780"/>
                    <a:pt x="5433" y="6917"/>
                    <a:pt x="5159" y="7031"/>
                  </a:cubicBezTo>
                  <a:cubicBezTo>
                    <a:pt x="4863" y="7168"/>
                    <a:pt x="4566" y="7236"/>
                    <a:pt x="4246" y="7282"/>
                  </a:cubicBezTo>
                  <a:cubicBezTo>
                    <a:pt x="4087" y="7305"/>
                    <a:pt x="3927" y="7327"/>
                    <a:pt x="3790" y="7327"/>
                  </a:cubicBezTo>
                  <a:cubicBezTo>
                    <a:pt x="3607" y="7327"/>
                    <a:pt x="3470" y="7305"/>
                    <a:pt x="3310" y="7282"/>
                  </a:cubicBezTo>
                  <a:cubicBezTo>
                    <a:pt x="3014" y="7236"/>
                    <a:pt x="2694" y="7168"/>
                    <a:pt x="2397" y="7031"/>
                  </a:cubicBezTo>
                  <a:cubicBezTo>
                    <a:pt x="2124" y="6917"/>
                    <a:pt x="1850" y="6757"/>
                    <a:pt x="1621" y="6597"/>
                  </a:cubicBezTo>
                  <a:lnTo>
                    <a:pt x="1599" y="6574"/>
                  </a:lnTo>
                  <a:cubicBezTo>
                    <a:pt x="1370" y="6392"/>
                    <a:pt x="1142" y="6163"/>
                    <a:pt x="959" y="5935"/>
                  </a:cubicBezTo>
                  <a:lnTo>
                    <a:pt x="937" y="5912"/>
                  </a:lnTo>
                  <a:cubicBezTo>
                    <a:pt x="754" y="5684"/>
                    <a:pt x="617" y="5410"/>
                    <a:pt x="480" y="5136"/>
                  </a:cubicBezTo>
                  <a:cubicBezTo>
                    <a:pt x="366" y="4839"/>
                    <a:pt x="298" y="4520"/>
                    <a:pt x="252" y="4223"/>
                  </a:cubicBezTo>
                  <a:cubicBezTo>
                    <a:pt x="206" y="3904"/>
                    <a:pt x="206" y="3607"/>
                    <a:pt x="252" y="3287"/>
                  </a:cubicBezTo>
                  <a:cubicBezTo>
                    <a:pt x="275" y="2991"/>
                    <a:pt x="366" y="2671"/>
                    <a:pt x="480" y="2374"/>
                  </a:cubicBezTo>
                  <a:lnTo>
                    <a:pt x="503" y="2374"/>
                  </a:lnTo>
                  <a:cubicBezTo>
                    <a:pt x="617" y="2078"/>
                    <a:pt x="777" y="1826"/>
                    <a:pt x="959" y="1575"/>
                  </a:cubicBezTo>
                  <a:cubicBezTo>
                    <a:pt x="1142" y="1324"/>
                    <a:pt x="1370" y="1096"/>
                    <a:pt x="1621" y="913"/>
                  </a:cubicBezTo>
                  <a:cubicBezTo>
                    <a:pt x="1850" y="731"/>
                    <a:pt x="2124" y="594"/>
                    <a:pt x="2397" y="457"/>
                  </a:cubicBezTo>
                  <a:cubicBezTo>
                    <a:pt x="2694" y="343"/>
                    <a:pt x="2991" y="252"/>
                    <a:pt x="3288" y="206"/>
                  </a:cubicBezTo>
                  <a:cubicBezTo>
                    <a:pt x="3356" y="206"/>
                    <a:pt x="3425" y="206"/>
                    <a:pt x="3493" y="183"/>
                  </a:cubicBezTo>
                  <a:close/>
                  <a:moveTo>
                    <a:pt x="3562" y="0"/>
                  </a:moveTo>
                  <a:cubicBezTo>
                    <a:pt x="3310" y="23"/>
                    <a:pt x="3059" y="69"/>
                    <a:pt x="2831" y="115"/>
                  </a:cubicBezTo>
                  <a:cubicBezTo>
                    <a:pt x="2603" y="183"/>
                    <a:pt x="2352" y="274"/>
                    <a:pt x="2124" y="389"/>
                  </a:cubicBezTo>
                  <a:cubicBezTo>
                    <a:pt x="1690" y="594"/>
                    <a:pt x="1302" y="891"/>
                    <a:pt x="982" y="1256"/>
                  </a:cubicBezTo>
                  <a:cubicBezTo>
                    <a:pt x="663" y="1621"/>
                    <a:pt x="412" y="2032"/>
                    <a:pt x="252" y="2511"/>
                  </a:cubicBezTo>
                  <a:cubicBezTo>
                    <a:pt x="69" y="2968"/>
                    <a:pt x="1" y="3493"/>
                    <a:pt x="46" y="4018"/>
                  </a:cubicBezTo>
                  <a:cubicBezTo>
                    <a:pt x="46" y="4269"/>
                    <a:pt x="92" y="4497"/>
                    <a:pt x="161" y="4748"/>
                  </a:cubicBezTo>
                  <a:cubicBezTo>
                    <a:pt x="229" y="4976"/>
                    <a:pt x="320" y="5205"/>
                    <a:pt x="434" y="5433"/>
                  </a:cubicBezTo>
                  <a:cubicBezTo>
                    <a:pt x="640" y="5867"/>
                    <a:pt x="937" y="6255"/>
                    <a:pt x="1325" y="6574"/>
                  </a:cubicBezTo>
                  <a:cubicBezTo>
                    <a:pt x="1690" y="6894"/>
                    <a:pt x="2101" y="7145"/>
                    <a:pt x="2580" y="7305"/>
                  </a:cubicBezTo>
                  <a:cubicBezTo>
                    <a:pt x="2945" y="7442"/>
                    <a:pt x="3356" y="7510"/>
                    <a:pt x="3790" y="7510"/>
                  </a:cubicBezTo>
                  <a:cubicBezTo>
                    <a:pt x="3881" y="7510"/>
                    <a:pt x="3995" y="7510"/>
                    <a:pt x="4109" y="7487"/>
                  </a:cubicBezTo>
                  <a:cubicBezTo>
                    <a:pt x="4794" y="7419"/>
                    <a:pt x="5456" y="7190"/>
                    <a:pt x="6004" y="6780"/>
                  </a:cubicBezTo>
                  <a:lnTo>
                    <a:pt x="6027" y="6757"/>
                  </a:lnTo>
                  <a:lnTo>
                    <a:pt x="6049" y="6734"/>
                  </a:lnTo>
                  <a:cubicBezTo>
                    <a:pt x="6095" y="6711"/>
                    <a:pt x="6095" y="6688"/>
                    <a:pt x="6118" y="6665"/>
                  </a:cubicBezTo>
                  <a:cubicBezTo>
                    <a:pt x="6118" y="6665"/>
                    <a:pt x="6118" y="6665"/>
                    <a:pt x="6118" y="6643"/>
                  </a:cubicBezTo>
                  <a:cubicBezTo>
                    <a:pt x="6141" y="6643"/>
                    <a:pt x="6141" y="6620"/>
                    <a:pt x="6141" y="6574"/>
                  </a:cubicBezTo>
                  <a:cubicBezTo>
                    <a:pt x="6141" y="6460"/>
                    <a:pt x="6118" y="6346"/>
                    <a:pt x="6095" y="6232"/>
                  </a:cubicBezTo>
                  <a:cubicBezTo>
                    <a:pt x="6072" y="6118"/>
                    <a:pt x="6004" y="6004"/>
                    <a:pt x="5913" y="5889"/>
                  </a:cubicBezTo>
                  <a:cubicBezTo>
                    <a:pt x="5890" y="5889"/>
                    <a:pt x="5867" y="5867"/>
                    <a:pt x="5844" y="5867"/>
                  </a:cubicBezTo>
                  <a:lnTo>
                    <a:pt x="5821" y="5867"/>
                  </a:lnTo>
                  <a:cubicBezTo>
                    <a:pt x="5798" y="5867"/>
                    <a:pt x="5776" y="5889"/>
                    <a:pt x="5753" y="5889"/>
                  </a:cubicBezTo>
                  <a:cubicBezTo>
                    <a:pt x="5730" y="5912"/>
                    <a:pt x="5730" y="5912"/>
                    <a:pt x="5707" y="5935"/>
                  </a:cubicBezTo>
                  <a:lnTo>
                    <a:pt x="5661" y="5958"/>
                  </a:lnTo>
                  <a:cubicBezTo>
                    <a:pt x="5616" y="6004"/>
                    <a:pt x="5570" y="6026"/>
                    <a:pt x="5525" y="6072"/>
                  </a:cubicBezTo>
                  <a:lnTo>
                    <a:pt x="5502" y="6095"/>
                  </a:lnTo>
                  <a:cubicBezTo>
                    <a:pt x="5342" y="6186"/>
                    <a:pt x="5205" y="6255"/>
                    <a:pt x="5068" y="6300"/>
                  </a:cubicBezTo>
                  <a:cubicBezTo>
                    <a:pt x="4840" y="6414"/>
                    <a:pt x="4611" y="6460"/>
                    <a:pt x="4360" y="6506"/>
                  </a:cubicBezTo>
                  <a:cubicBezTo>
                    <a:pt x="4246" y="6529"/>
                    <a:pt x="4109" y="6529"/>
                    <a:pt x="3972" y="6529"/>
                  </a:cubicBezTo>
                  <a:cubicBezTo>
                    <a:pt x="3835" y="6529"/>
                    <a:pt x="3721" y="6529"/>
                    <a:pt x="3584" y="6506"/>
                  </a:cubicBezTo>
                  <a:cubicBezTo>
                    <a:pt x="3356" y="6460"/>
                    <a:pt x="3105" y="6414"/>
                    <a:pt x="2877" y="6323"/>
                  </a:cubicBezTo>
                  <a:lnTo>
                    <a:pt x="2877" y="6300"/>
                  </a:lnTo>
                  <a:cubicBezTo>
                    <a:pt x="2649" y="6209"/>
                    <a:pt x="2443" y="6095"/>
                    <a:pt x="2260" y="5958"/>
                  </a:cubicBezTo>
                  <a:cubicBezTo>
                    <a:pt x="2055" y="5798"/>
                    <a:pt x="1872" y="5615"/>
                    <a:pt x="1736" y="5433"/>
                  </a:cubicBezTo>
                  <a:cubicBezTo>
                    <a:pt x="1599" y="5250"/>
                    <a:pt x="1462" y="5045"/>
                    <a:pt x="1370" y="4817"/>
                  </a:cubicBezTo>
                  <a:cubicBezTo>
                    <a:pt x="1279" y="4566"/>
                    <a:pt x="1211" y="4314"/>
                    <a:pt x="1165" y="4086"/>
                  </a:cubicBezTo>
                  <a:cubicBezTo>
                    <a:pt x="1142" y="3812"/>
                    <a:pt x="1142" y="3561"/>
                    <a:pt x="1165" y="3310"/>
                  </a:cubicBezTo>
                  <a:cubicBezTo>
                    <a:pt x="1211" y="3082"/>
                    <a:pt x="1256" y="2854"/>
                    <a:pt x="1347" y="2625"/>
                  </a:cubicBezTo>
                  <a:lnTo>
                    <a:pt x="1370" y="2603"/>
                  </a:lnTo>
                  <a:cubicBezTo>
                    <a:pt x="1462" y="2374"/>
                    <a:pt x="1599" y="2169"/>
                    <a:pt x="1736" y="1986"/>
                  </a:cubicBezTo>
                  <a:cubicBezTo>
                    <a:pt x="1895" y="1781"/>
                    <a:pt x="2055" y="1621"/>
                    <a:pt x="2238" y="1461"/>
                  </a:cubicBezTo>
                  <a:cubicBezTo>
                    <a:pt x="2443" y="1324"/>
                    <a:pt x="2649" y="1187"/>
                    <a:pt x="2877" y="1096"/>
                  </a:cubicBezTo>
                  <a:cubicBezTo>
                    <a:pt x="3105" y="1005"/>
                    <a:pt x="3356" y="936"/>
                    <a:pt x="3584" y="913"/>
                  </a:cubicBezTo>
                  <a:cubicBezTo>
                    <a:pt x="3607" y="891"/>
                    <a:pt x="3630" y="891"/>
                    <a:pt x="3653" y="868"/>
                  </a:cubicBezTo>
                  <a:cubicBezTo>
                    <a:pt x="3653" y="845"/>
                    <a:pt x="3676" y="845"/>
                    <a:pt x="3676" y="822"/>
                  </a:cubicBezTo>
                  <a:cubicBezTo>
                    <a:pt x="3698" y="708"/>
                    <a:pt x="3721" y="594"/>
                    <a:pt x="3721" y="480"/>
                  </a:cubicBezTo>
                  <a:cubicBezTo>
                    <a:pt x="3721" y="343"/>
                    <a:pt x="3698" y="229"/>
                    <a:pt x="3653" y="115"/>
                  </a:cubicBezTo>
                  <a:cubicBezTo>
                    <a:pt x="3653" y="92"/>
                    <a:pt x="3653" y="69"/>
                    <a:pt x="3630" y="69"/>
                  </a:cubicBezTo>
                  <a:cubicBezTo>
                    <a:pt x="3630" y="23"/>
                    <a:pt x="3584" y="0"/>
                    <a:pt x="3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6" name="Google Shape;8766;p56"/>
          <p:cNvGrpSpPr/>
          <p:nvPr/>
        </p:nvGrpSpPr>
        <p:grpSpPr>
          <a:xfrm>
            <a:off x="5399572" y="2677012"/>
            <a:ext cx="1579734" cy="1657613"/>
            <a:chOff x="-818813" y="1823137"/>
            <a:chExt cx="1579734" cy="1657613"/>
          </a:xfrm>
        </p:grpSpPr>
        <p:sp>
          <p:nvSpPr>
            <p:cNvPr id="8767" name="Google Shape;8767;p56"/>
            <p:cNvSpPr/>
            <p:nvPr/>
          </p:nvSpPr>
          <p:spPr>
            <a:xfrm>
              <a:off x="-818813" y="1823137"/>
              <a:ext cx="1579734" cy="1657613"/>
            </a:xfrm>
            <a:custGeom>
              <a:avLst/>
              <a:gdLst/>
              <a:ahLst/>
              <a:cxnLst/>
              <a:rect l="l" t="t" r="r" b="b"/>
              <a:pathLst>
                <a:path w="28236" h="29628" extrusionOk="0">
                  <a:moveTo>
                    <a:pt x="12144" y="1"/>
                  </a:moveTo>
                  <a:cubicBezTo>
                    <a:pt x="11870" y="1"/>
                    <a:pt x="11596" y="24"/>
                    <a:pt x="11345" y="69"/>
                  </a:cubicBezTo>
                  <a:cubicBezTo>
                    <a:pt x="10683" y="69"/>
                    <a:pt x="10066" y="434"/>
                    <a:pt x="9724" y="1028"/>
                  </a:cubicBezTo>
                  <a:cubicBezTo>
                    <a:pt x="9724" y="1028"/>
                    <a:pt x="503" y="17257"/>
                    <a:pt x="503" y="17257"/>
                  </a:cubicBezTo>
                  <a:cubicBezTo>
                    <a:pt x="434" y="17416"/>
                    <a:pt x="366" y="17576"/>
                    <a:pt x="320" y="17736"/>
                  </a:cubicBezTo>
                  <a:cubicBezTo>
                    <a:pt x="252" y="17896"/>
                    <a:pt x="206" y="18055"/>
                    <a:pt x="160" y="18215"/>
                  </a:cubicBezTo>
                  <a:cubicBezTo>
                    <a:pt x="115" y="18444"/>
                    <a:pt x="69" y="18695"/>
                    <a:pt x="46" y="18946"/>
                  </a:cubicBezTo>
                  <a:cubicBezTo>
                    <a:pt x="1" y="19379"/>
                    <a:pt x="23" y="19813"/>
                    <a:pt x="92" y="20292"/>
                  </a:cubicBezTo>
                  <a:cubicBezTo>
                    <a:pt x="160" y="20680"/>
                    <a:pt x="274" y="21091"/>
                    <a:pt x="434" y="21525"/>
                  </a:cubicBezTo>
                  <a:cubicBezTo>
                    <a:pt x="548" y="21844"/>
                    <a:pt x="708" y="22164"/>
                    <a:pt x="868" y="22461"/>
                  </a:cubicBezTo>
                  <a:cubicBezTo>
                    <a:pt x="982" y="22666"/>
                    <a:pt x="1119" y="22872"/>
                    <a:pt x="1324" y="23077"/>
                  </a:cubicBezTo>
                  <a:cubicBezTo>
                    <a:pt x="2237" y="23922"/>
                    <a:pt x="3287" y="24515"/>
                    <a:pt x="4155" y="24972"/>
                  </a:cubicBezTo>
                  <a:cubicBezTo>
                    <a:pt x="4474" y="25131"/>
                    <a:pt x="4794" y="25291"/>
                    <a:pt x="5113" y="25451"/>
                  </a:cubicBezTo>
                  <a:lnTo>
                    <a:pt x="5501" y="25656"/>
                  </a:lnTo>
                  <a:cubicBezTo>
                    <a:pt x="5638" y="25725"/>
                    <a:pt x="5753" y="25770"/>
                    <a:pt x="5889" y="25839"/>
                  </a:cubicBezTo>
                  <a:lnTo>
                    <a:pt x="6209" y="25999"/>
                  </a:lnTo>
                  <a:cubicBezTo>
                    <a:pt x="6460" y="26136"/>
                    <a:pt x="6711" y="26273"/>
                    <a:pt x="6962" y="26387"/>
                  </a:cubicBezTo>
                  <a:cubicBezTo>
                    <a:pt x="8012" y="26912"/>
                    <a:pt x="9062" y="27391"/>
                    <a:pt x="10089" y="27825"/>
                  </a:cubicBezTo>
                  <a:cubicBezTo>
                    <a:pt x="10683" y="28099"/>
                    <a:pt x="11208" y="28304"/>
                    <a:pt x="11687" y="28487"/>
                  </a:cubicBezTo>
                  <a:cubicBezTo>
                    <a:pt x="12258" y="28692"/>
                    <a:pt x="12828" y="28897"/>
                    <a:pt x="13376" y="29057"/>
                  </a:cubicBezTo>
                  <a:cubicBezTo>
                    <a:pt x="13627" y="29126"/>
                    <a:pt x="13878" y="29194"/>
                    <a:pt x="14107" y="29263"/>
                  </a:cubicBezTo>
                  <a:cubicBezTo>
                    <a:pt x="14221" y="29286"/>
                    <a:pt x="14335" y="29308"/>
                    <a:pt x="14472" y="29354"/>
                  </a:cubicBezTo>
                  <a:cubicBezTo>
                    <a:pt x="14517" y="29354"/>
                    <a:pt x="14746" y="29422"/>
                    <a:pt x="14746" y="29422"/>
                  </a:cubicBezTo>
                  <a:cubicBezTo>
                    <a:pt x="14746" y="29422"/>
                    <a:pt x="14883" y="29445"/>
                    <a:pt x="14883" y="29445"/>
                  </a:cubicBezTo>
                  <a:cubicBezTo>
                    <a:pt x="15042" y="29491"/>
                    <a:pt x="15225" y="29537"/>
                    <a:pt x="15430" y="29559"/>
                  </a:cubicBezTo>
                  <a:cubicBezTo>
                    <a:pt x="15659" y="29605"/>
                    <a:pt x="15887" y="29628"/>
                    <a:pt x="16092" y="29628"/>
                  </a:cubicBezTo>
                  <a:cubicBezTo>
                    <a:pt x="16298" y="29628"/>
                    <a:pt x="16480" y="29605"/>
                    <a:pt x="16663" y="29582"/>
                  </a:cubicBezTo>
                  <a:cubicBezTo>
                    <a:pt x="16846" y="29537"/>
                    <a:pt x="17051" y="29468"/>
                    <a:pt x="17211" y="29377"/>
                  </a:cubicBezTo>
                  <a:cubicBezTo>
                    <a:pt x="17576" y="29217"/>
                    <a:pt x="17873" y="28943"/>
                    <a:pt x="18078" y="28601"/>
                  </a:cubicBezTo>
                  <a:cubicBezTo>
                    <a:pt x="18535" y="27802"/>
                    <a:pt x="27551" y="12007"/>
                    <a:pt x="27916" y="11391"/>
                  </a:cubicBezTo>
                  <a:cubicBezTo>
                    <a:pt x="28144" y="10980"/>
                    <a:pt x="28235" y="10500"/>
                    <a:pt x="28144" y="10067"/>
                  </a:cubicBezTo>
                  <a:cubicBezTo>
                    <a:pt x="28144" y="9998"/>
                    <a:pt x="28121" y="9953"/>
                    <a:pt x="28121" y="9907"/>
                  </a:cubicBezTo>
                  <a:cubicBezTo>
                    <a:pt x="28030" y="9542"/>
                    <a:pt x="27870" y="9222"/>
                    <a:pt x="27596" y="8948"/>
                  </a:cubicBezTo>
                  <a:cubicBezTo>
                    <a:pt x="27391" y="8743"/>
                    <a:pt x="27163" y="8537"/>
                    <a:pt x="26934" y="8355"/>
                  </a:cubicBezTo>
                  <a:cubicBezTo>
                    <a:pt x="26934" y="8263"/>
                    <a:pt x="26912" y="8172"/>
                    <a:pt x="26912" y="8058"/>
                  </a:cubicBezTo>
                  <a:cubicBezTo>
                    <a:pt x="26912" y="8058"/>
                    <a:pt x="26912" y="8058"/>
                    <a:pt x="26912" y="8035"/>
                  </a:cubicBezTo>
                  <a:cubicBezTo>
                    <a:pt x="26866" y="7624"/>
                    <a:pt x="26706" y="7236"/>
                    <a:pt x="26409" y="6917"/>
                  </a:cubicBezTo>
                  <a:cubicBezTo>
                    <a:pt x="26318" y="6803"/>
                    <a:pt x="26204" y="6666"/>
                    <a:pt x="26090" y="6552"/>
                  </a:cubicBezTo>
                  <a:cubicBezTo>
                    <a:pt x="25976" y="6437"/>
                    <a:pt x="25862" y="6323"/>
                    <a:pt x="25702" y="6186"/>
                  </a:cubicBezTo>
                  <a:cubicBezTo>
                    <a:pt x="25496" y="6004"/>
                    <a:pt x="25268" y="5821"/>
                    <a:pt x="25063" y="5684"/>
                  </a:cubicBezTo>
                  <a:lnTo>
                    <a:pt x="25040" y="5661"/>
                  </a:lnTo>
                  <a:cubicBezTo>
                    <a:pt x="24949" y="5593"/>
                    <a:pt x="24880" y="5524"/>
                    <a:pt x="24789" y="5456"/>
                  </a:cubicBezTo>
                  <a:cubicBezTo>
                    <a:pt x="24743" y="5433"/>
                    <a:pt x="24492" y="5228"/>
                    <a:pt x="24492" y="5228"/>
                  </a:cubicBezTo>
                  <a:cubicBezTo>
                    <a:pt x="24287" y="5068"/>
                    <a:pt x="24058" y="4908"/>
                    <a:pt x="23830" y="4748"/>
                  </a:cubicBezTo>
                  <a:cubicBezTo>
                    <a:pt x="22963" y="4086"/>
                    <a:pt x="22050" y="3493"/>
                    <a:pt x="21114" y="2968"/>
                  </a:cubicBezTo>
                  <a:cubicBezTo>
                    <a:pt x="20155" y="2443"/>
                    <a:pt x="19174" y="1964"/>
                    <a:pt x="18147" y="1553"/>
                  </a:cubicBezTo>
                  <a:cubicBezTo>
                    <a:pt x="17918" y="1462"/>
                    <a:pt x="17667" y="1347"/>
                    <a:pt x="17393" y="1256"/>
                  </a:cubicBezTo>
                  <a:cubicBezTo>
                    <a:pt x="17188" y="1188"/>
                    <a:pt x="16983" y="1119"/>
                    <a:pt x="16777" y="1051"/>
                  </a:cubicBezTo>
                  <a:lnTo>
                    <a:pt x="16686" y="1005"/>
                  </a:lnTo>
                  <a:cubicBezTo>
                    <a:pt x="16252" y="845"/>
                    <a:pt x="15750" y="685"/>
                    <a:pt x="15271" y="549"/>
                  </a:cubicBezTo>
                  <a:cubicBezTo>
                    <a:pt x="14563" y="343"/>
                    <a:pt x="13924" y="183"/>
                    <a:pt x="13331" y="92"/>
                  </a:cubicBezTo>
                  <a:cubicBezTo>
                    <a:pt x="12920" y="46"/>
                    <a:pt x="12509" y="1"/>
                    <a:pt x="12144"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56"/>
            <p:cNvSpPr/>
            <p:nvPr/>
          </p:nvSpPr>
          <p:spPr>
            <a:xfrm>
              <a:off x="-703895" y="1930446"/>
              <a:ext cx="1283492" cy="1293674"/>
            </a:xfrm>
            <a:custGeom>
              <a:avLst/>
              <a:gdLst/>
              <a:ahLst/>
              <a:cxnLst/>
              <a:rect l="l" t="t" r="r" b="b"/>
              <a:pathLst>
                <a:path w="22941" h="23123" extrusionOk="0">
                  <a:moveTo>
                    <a:pt x="8720" y="4793"/>
                  </a:moveTo>
                  <a:lnTo>
                    <a:pt x="8711" y="4816"/>
                  </a:lnTo>
                  <a:lnTo>
                    <a:pt x="8720" y="4816"/>
                  </a:lnTo>
                  <a:lnTo>
                    <a:pt x="8720" y="4793"/>
                  </a:lnTo>
                  <a:close/>
                  <a:moveTo>
                    <a:pt x="9861" y="2785"/>
                  </a:moveTo>
                  <a:cubicBezTo>
                    <a:pt x="9884" y="2808"/>
                    <a:pt x="9930" y="2830"/>
                    <a:pt x="9953" y="2853"/>
                  </a:cubicBezTo>
                  <a:lnTo>
                    <a:pt x="9998" y="2876"/>
                  </a:lnTo>
                  <a:cubicBezTo>
                    <a:pt x="10090" y="2899"/>
                    <a:pt x="10158" y="2944"/>
                    <a:pt x="10249" y="2990"/>
                  </a:cubicBezTo>
                  <a:lnTo>
                    <a:pt x="10318" y="3013"/>
                  </a:lnTo>
                  <a:lnTo>
                    <a:pt x="10363" y="3036"/>
                  </a:lnTo>
                  <a:cubicBezTo>
                    <a:pt x="10409" y="3059"/>
                    <a:pt x="10455" y="3081"/>
                    <a:pt x="10500" y="3104"/>
                  </a:cubicBezTo>
                  <a:cubicBezTo>
                    <a:pt x="10592" y="3127"/>
                    <a:pt x="10683" y="3173"/>
                    <a:pt x="10774" y="3218"/>
                  </a:cubicBezTo>
                  <a:lnTo>
                    <a:pt x="10820" y="3241"/>
                  </a:lnTo>
                  <a:cubicBezTo>
                    <a:pt x="10911" y="3264"/>
                    <a:pt x="11003" y="3310"/>
                    <a:pt x="11094" y="3355"/>
                  </a:cubicBezTo>
                  <a:cubicBezTo>
                    <a:pt x="11117" y="3355"/>
                    <a:pt x="11140" y="3378"/>
                    <a:pt x="11140" y="3378"/>
                  </a:cubicBezTo>
                  <a:cubicBezTo>
                    <a:pt x="11231" y="3401"/>
                    <a:pt x="11299" y="3447"/>
                    <a:pt x="11368" y="3492"/>
                  </a:cubicBezTo>
                  <a:cubicBezTo>
                    <a:pt x="11528" y="3584"/>
                    <a:pt x="11687" y="3652"/>
                    <a:pt x="11824" y="3743"/>
                  </a:cubicBezTo>
                  <a:lnTo>
                    <a:pt x="11847" y="3743"/>
                  </a:lnTo>
                  <a:cubicBezTo>
                    <a:pt x="11984" y="3812"/>
                    <a:pt x="12098" y="3880"/>
                    <a:pt x="12235" y="3949"/>
                  </a:cubicBezTo>
                  <a:cubicBezTo>
                    <a:pt x="12304" y="3994"/>
                    <a:pt x="12395" y="4040"/>
                    <a:pt x="12486" y="4086"/>
                  </a:cubicBezTo>
                  <a:cubicBezTo>
                    <a:pt x="12555" y="4131"/>
                    <a:pt x="12646" y="4154"/>
                    <a:pt x="12715" y="4200"/>
                  </a:cubicBezTo>
                  <a:cubicBezTo>
                    <a:pt x="12851" y="4291"/>
                    <a:pt x="12988" y="4360"/>
                    <a:pt x="13125" y="4428"/>
                  </a:cubicBezTo>
                  <a:lnTo>
                    <a:pt x="13171" y="4451"/>
                  </a:lnTo>
                  <a:lnTo>
                    <a:pt x="13239" y="4474"/>
                  </a:lnTo>
                  <a:cubicBezTo>
                    <a:pt x="13285" y="4519"/>
                    <a:pt x="13354" y="4542"/>
                    <a:pt x="13399" y="4588"/>
                  </a:cubicBezTo>
                  <a:lnTo>
                    <a:pt x="13513" y="4634"/>
                  </a:lnTo>
                  <a:lnTo>
                    <a:pt x="13628" y="4679"/>
                  </a:lnTo>
                  <a:lnTo>
                    <a:pt x="13787" y="4771"/>
                  </a:lnTo>
                  <a:cubicBezTo>
                    <a:pt x="13879" y="4816"/>
                    <a:pt x="13970" y="4862"/>
                    <a:pt x="14084" y="4907"/>
                  </a:cubicBezTo>
                  <a:cubicBezTo>
                    <a:pt x="14175" y="4976"/>
                    <a:pt x="14267" y="5022"/>
                    <a:pt x="14358" y="5067"/>
                  </a:cubicBezTo>
                  <a:lnTo>
                    <a:pt x="14541" y="5159"/>
                  </a:lnTo>
                  <a:lnTo>
                    <a:pt x="14609" y="5181"/>
                  </a:lnTo>
                  <a:lnTo>
                    <a:pt x="14769" y="5273"/>
                  </a:lnTo>
                  <a:lnTo>
                    <a:pt x="14837" y="5295"/>
                  </a:lnTo>
                  <a:cubicBezTo>
                    <a:pt x="14883" y="5341"/>
                    <a:pt x="14929" y="5364"/>
                    <a:pt x="14974" y="5387"/>
                  </a:cubicBezTo>
                  <a:cubicBezTo>
                    <a:pt x="15111" y="5455"/>
                    <a:pt x="15248" y="5524"/>
                    <a:pt x="15362" y="5569"/>
                  </a:cubicBezTo>
                  <a:lnTo>
                    <a:pt x="15431" y="5615"/>
                  </a:lnTo>
                  <a:cubicBezTo>
                    <a:pt x="15499" y="5661"/>
                    <a:pt x="15568" y="5684"/>
                    <a:pt x="15659" y="5729"/>
                  </a:cubicBezTo>
                  <a:lnTo>
                    <a:pt x="15705" y="5752"/>
                  </a:lnTo>
                  <a:lnTo>
                    <a:pt x="15727" y="5775"/>
                  </a:lnTo>
                  <a:lnTo>
                    <a:pt x="15887" y="5843"/>
                  </a:lnTo>
                  <a:lnTo>
                    <a:pt x="16321" y="6072"/>
                  </a:lnTo>
                  <a:lnTo>
                    <a:pt x="16435" y="6117"/>
                  </a:lnTo>
                  <a:cubicBezTo>
                    <a:pt x="16549" y="6186"/>
                    <a:pt x="16663" y="6231"/>
                    <a:pt x="16777" y="6300"/>
                  </a:cubicBezTo>
                  <a:cubicBezTo>
                    <a:pt x="16846" y="6323"/>
                    <a:pt x="16892" y="6345"/>
                    <a:pt x="16937" y="6368"/>
                  </a:cubicBezTo>
                  <a:lnTo>
                    <a:pt x="16983" y="6391"/>
                  </a:lnTo>
                  <a:cubicBezTo>
                    <a:pt x="17074" y="6437"/>
                    <a:pt x="17143" y="6460"/>
                    <a:pt x="17234" y="6505"/>
                  </a:cubicBezTo>
                  <a:lnTo>
                    <a:pt x="17257" y="6528"/>
                  </a:lnTo>
                  <a:lnTo>
                    <a:pt x="17325" y="6551"/>
                  </a:lnTo>
                  <a:lnTo>
                    <a:pt x="17417" y="6597"/>
                  </a:lnTo>
                  <a:cubicBezTo>
                    <a:pt x="17553" y="6665"/>
                    <a:pt x="17713" y="6733"/>
                    <a:pt x="17850" y="6825"/>
                  </a:cubicBezTo>
                  <a:lnTo>
                    <a:pt x="17987" y="6870"/>
                  </a:lnTo>
                  <a:cubicBezTo>
                    <a:pt x="18101" y="6939"/>
                    <a:pt x="18215" y="6985"/>
                    <a:pt x="18330" y="7053"/>
                  </a:cubicBezTo>
                  <a:cubicBezTo>
                    <a:pt x="18398" y="7076"/>
                    <a:pt x="18466" y="7122"/>
                    <a:pt x="18535" y="7167"/>
                  </a:cubicBezTo>
                  <a:lnTo>
                    <a:pt x="18581" y="7190"/>
                  </a:lnTo>
                  <a:cubicBezTo>
                    <a:pt x="18649" y="7213"/>
                    <a:pt x="18718" y="7236"/>
                    <a:pt x="18786" y="7281"/>
                  </a:cubicBezTo>
                  <a:lnTo>
                    <a:pt x="18832" y="7304"/>
                  </a:lnTo>
                  <a:cubicBezTo>
                    <a:pt x="18900" y="7327"/>
                    <a:pt x="18946" y="7373"/>
                    <a:pt x="18991" y="7395"/>
                  </a:cubicBezTo>
                  <a:lnTo>
                    <a:pt x="19037" y="7418"/>
                  </a:lnTo>
                  <a:cubicBezTo>
                    <a:pt x="19083" y="7441"/>
                    <a:pt x="19128" y="7441"/>
                    <a:pt x="19174" y="7487"/>
                  </a:cubicBezTo>
                  <a:cubicBezTo>
                    <a:pt x="19174" y="7487"/>
                    <a:pt x="19197" y="7464"/>
                    <a:pt x="19197" y="7464"/>
                  </a:cubicBezTo>
                  <a:cubicBezTo>
                    <a:pt x="19220" y="7464"/>
                    <a:pt x="19265" y="7487"/>
                    <a:pt x="19288" y="7510"/>
                  </a:cubicBezTo>
                  <a:cubicBezTo>
                    <a:pt x="19334" y="7532"/>
                    <a:pt x="19357" y="7555"/>
                    <a:pt x="19357" y="7601"/>
                  </a:cubicBezTo>
                  <a:cubicBezTo>
                    <a:pt x="19379" y="7669"/>
                    <a:pt x="19357" y="7715"/>
                    <a:pt x="19334" y="7761"/>
                  </a:cubicBezTo>
                  <a:cubicBezTo>
                    <a:pt x="19334" y="7783"/>
                    <a:pt x="19311" y="7806"/>
                    <a:pt x="19311" y="7806"/>
                  </a:cubicBezTo>
                  <a:lnTo>
                    <a:pt x="19288" y="7852"/>
                  </a:lnTo>
                  <a:lnTo>
                    <a:pt x="19243" y="7920"/>
                  </a:lnTo>
                  <a:cubicBezTo>
                    <a:pt x="19197" y="7989"/>
                    <a:pt x="19151" y="8080"/>
                    <a:pt x="19128" y="8149"/>
                  </a:cubicBezTo>
                  <a:cubicBezTo>
                    <a:pt x="19083" y="8217"/>
                    <a:pt x="19060" y="8286"/>
                    <a:pt x="19037" y="8354"/>
                  </a:cubicBezTo>
                  <a:cubicBezTo>
                    <a:pt x="18991" y="8400"/>
                    <a:pt x="18969" y="8445"/>
                    <a:pt x="18946" y="8491"/>
                  </a:cubicBezTo>
                  <a:cubicBezTo>
                    <a:pt x="18923" y="8537"/>
                    <a:pt x="18900" y="8605"/>
                    <a:pt x="18877" y="8651"/>
                  </a:cubicBezTo>
                  <a:lnTo>
                    <a:pt x="18855" y="8719"/>
                  </a:lnTo>
                  <a:cubicBezTo>
                    <a:pt x="18740" y="9016"/>
                    <a:pt x="18603" y="9313"/>
                    <a:pt x="18421" y="9609"/>
                  </a:cubicBezTo>
                  <a:cubicBezTo>
                    <a:pt x="18398" y="9632"/>
                    <a:pt x="18375" y="9678"/>
                    <a:pt x="18375" y="9701"/>
                  </a:cubicBezTo>
                  <a:cubicBezTo>
                    <a:pt x="18330" y="9746"/>
                    <a:pt x="18307" y="9792"/>
                    <a:pt x="18284" y="9815"/>
                  </a:cubicBezTo>
                  <a:lnTo>
                    <a:pt x="18238" y="9929"/>
                  </a:lnTo>
                  <a:lnTo>
                    <a:pt x="18215" y="9975"/>
                  </a:lnTo>
                  <a:lnTo>
                    <a:pt x="18193" y="9997"/>
                  </a:lnTo>
                  <a:lnTo>
                    <a:pt x="18170" y="10043"/>
                  </a:lnTo>
                  <a:cubicBezTo>
                    <a:pt x="18101" y="10157"/>
                    <a:pt x="18033" y="10294"/>
                    <a:pt x="17987" y="10431"/>
                  </a:cubicBezTo>
                  <a:cubicBezTo>
                    <a:pt x="17919" y="10545"/>
                    <a:pt x="17873" y="10659"/>
                    <a:pt x="17827" y="10774"/>
                  </a:cubicBezTo>
                  <a:lnTo>
                    <a:pt x="17782" y="10911"/>
                  </a:lnTo>
                  <a:cubicBezTo>
                    <a:pt x="17736" y="11002"/>
                    <a:pt x="17713" y="11093"/>
                    <a:pt x="17668" y="11184"/>
                  </a:cubicBezTo>
                  <a:cubicBezTo>
                    <a:pt x="17645" y="11207"/>
                    <a:pt x="17622" y="11253"/>
                    <a:pt x="17599" y="11276"/>
                  </a:cubicBezTo>
                  <a:cubicBezTo>
                    <a:pt x="17599" y="11321"/>
                    <a:pt x="17576" y="11344"/>
                    <a:pt x="17553" y="11390"/>
                  </a:cubicBezTo>
                  <a:cubicBezTo>
                    <a:pt x="17531" y="11458"/>
                    <a:pt x="17485" y="11550"/>
                    <a:pt x="17439" y="11618"/>
                  </a:cubicBezTo>
                  <a:cubicBezTo>
                    <a:pt x="17439" y="11618"/>
                    <a:pt x="17439" y="11641"/>
                    <a:pt x="17417" y="11664"/>
                  </a:cubicBezTo>
                  <a:lnTo>
                    <a:pt x="17439" y="11641"/>
                  </a:lnTo>
                  <a:lnTo>
                    <a:pt x="17439" y="11641"/>
                  </a:lnTo>
                  <a:cubicBezTo>
                    <a:pt x="17417" y="11664"/>
                    <a:pt x="17417" y="11709"/>
                    <a:pt x="17394" y="11732"/>
                  </a:cubicBezTo>
                  <a:cubicBezTo>
                    <a:pt x="17394" y="11778"/>
                    <a:pt x="17371" y="11824"/>
                    <a:pt x="17348" y="11846"/>
                  </a:cubicBezTo>
                  <a:cubicBezTo>
                    <a:pt x="17302" y="11938"/>
                    <a:pt x="17234" y="11983"/>
                    <a:pt x="17165" y="12006"/>
                  </a:cubicBezTo>
                  <a:lnTo>
                    <a:pt x="17120" y="12006"/>
                  </a:lnTo>
                  <a:cubicBezTo>
                    <a:pt x="17074" y="12006"/>
                    <a:pt x="17006" y="11983"/>
                    <a:pt x="16960" y="11938"/>
                  </a:cubicBezTo>
                  <a:lnTo>
                    <a:pt x="16937" y="11938"/>
                  </a:lnTo>
                  <a:cubicBezTo>
                    <a:pt x="16892" y="11892"/>
                    <a:pt x="16846" y="11869"/>
                    <a:pt x="16800" y="11846"/>
                  </a:cubicBezTo>
                  <a:cubicBezTo>
                    <a:pt x="16686" y="11801"/>
                    <a:pt x="16549" y="11732"/>
                    <a:pt x="16435" y="11687"/>
                  </a:cubicBezTo>
                  <a:cubicBezTo>
                    <a:pt x="16367" y="11641"/>
                    <a:pt x="16275" y="11595"/>
                    <a:pt x="16207" y="11572"/>
                  </a:cubicBezTo>
                  <a:cubicBezTo>
                    <a:pt x="16070" y="11504"/>
                    <a:pt x="15933" y="11435"/>
                    <a:pt x="15819" y="11367"/>
                  </a:cubicBezTo>
                  <a:lnTo>
                    <a:pt x="15773" y="11367"/>
                  </a:lnTo>
                  <a:lnTo>
                    <a:pt x="15705" y="11321"/>
                  </a:lnTo>
                  <a:lnTo>
                    <a:pt x="15659" y="11299"/>
                  </a:lnTo>
                  <a:lnTo>
                    <a:pt x="15590" y="11276"/>
                  </a:lnTo>
                  <a:cubicBezTo>
                    <a:pt x="15522" y="11230"/>
                    <a:pt x="15431" y="11207"/>
                    <a:pt x="15362" y="11162"/>
                  </a:cubicBezTo>
                  <a:lnTo>
                    <a:pt x="15225" y="11093"/>
                  </a:lnTo>
                  <a:lnTo>
                    <a:pt x="14883" y="10911"/>
                  </a:lnTo>
                  <a:lnTo>
                    <a:pt x="14472" y="10705"/>
                  </a:lnTo>
                  <a:lnTo>
                    <a:pt x="14312" y="10637"/>
                  </a:lnTo>
                  <a:lnTo>
                    <a:pt x="14016" y="10477"/>
                  </a:lnTo>
                  <a:cubicBezTo>
                    <a:pt x="13901" y="10408"/>
                    <a:pt x="13787" y="10363"/>
                    <a:pt x="13673" y="10294"/>
                  </a:cubicBezTo>
                  <a:lnTo>
                    <a:pt x="13582" y="10249"/>
                  </a:lnTo>
                  <a:lnTo>
                    <a:pt x="13308" y="10089"/>
                  </a:lnTo>
                  <a:lnTo>
                    <a:pt x="13194" y="10043"/>
                  </a:lnTo>
                  <a:lnTo>
                    <a:pt x="13057" y="9952"/>
                  </a:lnTo>
                  <a:lnTo>
                    <a:pt x="12646" y="9746"/>
                  </a:lnTo>
                  <a:cubicBezTo>
                    <a:pt x="12509" y="9678"/>
                    <a:pt x="12372" y="9587"/>
                    <a:pt x="12212" y="9518"/>
                  </a:cubicBezTo>
                  <a:lnTo>
                    <a:pt x="12190" y="9518"/>
                  </a:lnTo>
                  <a:cubicBezTo>
                    <a:pt x="12053" y="9427"/>
                    <a:pt x="11916" y="9358"/>
                    <a:pt x="11779" y="9290"/>
                  </a:cubicBezTo>
                  <a:lnTo>
                    <a:pt x="11596" y="9199"/>
                  </a:lnTo>
                  <a:cubicBezTo>
                    <a:pt x="11505" y="9176"/>
                    <a:pt x="11436" y="9130"/>
                    <a:pt x="11345" y="9084"/>
                  </a:cubicBezTo>
                  <a:cubicBezTo>
                    <a:pt x="11208" y="9016"/>
                    <a:pt x="11071" y="8948"/>
                    <a:pt x="10934" y="8879"/>
                  </a:cubicBezTo>
                  <a:lnTo>
                    <a:pt x="10820" y="8833"/>
                  </a:lnTo>
                  <a:lnTo>
                    <a:pt x="10797" y="8833"/>
                  </a:lnTo>
                  <a:cubicBezTo>
                    <a:pt x="10706" y="8788"/>
                    <a:pt x="10615" y="8742"/>
                    <a:pt x="10500" y="8696"/>
                  </a:cubicBezTo>
                  <a:lnTo>
                    <a:pt x="10409" y="8651"/>
                  </a:lnTo>
                  <a:lnTo>
                    <a:pt x="10409" y="8628"/>
                  </a:lnTo>
                  <a:lnTo>
                    <a:pt x="10363" y="8628"/>
                  </a:lnTo>
                  <a:lnTo>
                    <a:pt x="10318" y="8605"/>
                  </a:lnTo>
                  <a:lnTo>
                    <a:pt x="10295" y="8605"/>
                  </a:lnTo>
                  <a:lnTo>
                    <a:pt x="10227" y="8560"/>
                  </a:lnTo>
                  <a:cubicBezTo>
                    <a:pt x="10158" y="8537"/>
                    <a:pt x="10090" y="8491"/>
                    <a:pt x="10021" y="8468"/>
                  </a:cubicBezTo>
                  <a:cubicBezTo>
                    <a:pt x="9953" y="8423"/>
                    <a:pt x="9884" y="8400"/>
                    <a:pt x="9816" y="8354"/>
                  </a:cubicBezTo>
                  <a:lnTo>
                    <a:pt x="9702" y="8308"/>
                  </a:lnTo>
                  <a:cubicBezTo>
                    <a:pt x="9610" y="8240"/>
                    <a:pt x="9496" y="8194"/>
                    <a:pt x="9405" y="8149"/>
                  </a:cubicBezTo>
                  <a:cubicBezTo>
                    <a:pt x="9268" y="8080"/>
                    <a:pt x="9131" y="8012"/>
                    <a:pt x="8994" y="7943"/>
                  </a:cubicBezTo>
                  <a:cubicBezTo>
                    <a:pt x="8926" y="7898"/>
                    <a:pt x="8857" y="7875"/>
                    <a:pt x="8811" y="7852"/>
                  </a:cubicBezTo>
                  <a:lnTo>
                    <a:pt x="8766" y="7829"/>
                  </a:lnTo>
                  <a:cubicBezTo>
                    <a:pt x="8697" y="7783"/>
                    <a:pt x="8629" y="7761"/>
                    <a:pt x="8583" y="7738"/>
                  </a:cubicBezTo>
                  <a:cubicBezTo>
                    <a:pt x="8537" y="7715"/>
                    <a:pt x="8469" y="7692"/>
                    <a:pt x="8423" y="7669"/>
                  </a:cubicBezTo>
                  <a:lnTo>
                    <a:pt x="8355" y="7646"/>
                  </a:lnTo>
                  <a:cubicBezTo>
                    <a:pt x="8286" y="7601"/>
                    <a:pt x="8218" y="7578"/>
                    <a:pt x="8149" y="7555"/>
                  </a:cubicBezTo>
                  <a:lnTo>
                    <a:pt x="8104" y="7532"/>
                  </a:lnTo>
                  <a:cubicBezTo>
                    <a:pt x="8035" y="7487"/>
                    <a:pt x="7944" y="7464"/>
                    <a:pt x="7876" y="7418"/>
                  </a:cubicBezTo>
                  <a:cubicBezTo>
                    <a:pt x="7830" y="7395"/>
                    <a:pt x="7784" y="7373"/>
                    <a:pt x="7761" y="7350"/>
                  </a:cubicBezTo>
                  <a:cubicBezTo>
                    <a:pt x="7693" y="7327"/>
                    <a:pt x="7670" y="7304"/>
                    <a:pt x="7624" y="7258"/>
                  </a:cubicBezTo>
                  <a:cubicBezTo>
                    <a:pt x="7579" y="7190"/>
                    <a:pt x="7556" y="7122"/>
                    <a:pt x="7579" y="7053"/>
                  </a:cubicBezTo>
                  <a:cubicBezTo>
                    <a:pt x="7579" y="7007"/>
                    <a:pt x="7602" y="6985"/>
                    <a:pt x="7647" y="6939"/>
                  </a:cubicBezTo>
                  <a:cubicBezTo>
                    <a:pt x="7647" y="6916"/>
                    <a:pt x="7670" y="6893"/>
                    <a:pt x="7670" y="6893"/>
                  </a:cubicBezTo>
                  <a:cubicBezTo>
                    <a:pt x="7670" y="6893"/>
                    <a:pt x="7693" y="6870"/>
                    <a:pt x="7693" y="6870"/>
                  </a:cubicBezTo>
                  <a:lnTo>
                    <a:pt x="7716" y="6825"/>
                  </a:lnTo>
                  <a:lnTo>
                    <a:pt x="7716" y="6802"/>
                  </a:lnTo>
                  <a:lnTo>
                    <a:pt x="7739" y="6756"/>
                  </a:lnTo>
                  <a:lnTo>
                    <a:pt x="7761" y="6733"/>
                  </a:lnTo>
                  <a:lnTo>
                    <a:pt x="7784" y="6711"/>
                  </a:lnTo>
                  <a:lnTo>
                    <a:pt x="7830" y="6597"/>
                  </a:lnTo>
                  <a:cubicBezTo>
                    <a:pt x="7876" y="6505"/>
                    <a:pt x="7898" y="6437"/>
                    <a:pt x="7944" y="6368"/>
                  </a:cubicBezTo>
                  <a:cubicBezTo>
                    <a:pt x="8012" y="6254"/>
                    <a:pt x="8058" y="6140"/>
                    <a:pt x="8104" y="6026"/>
                  </a:cubicBezTo>
                  <a:lnTo>
                    <a:pt x="8149" y="5935"/>
                  </a:lnTo>
                  <a:lnTo>
                    <a:pt x="8172" y="5889"/>
                  </a:lnTo>
                  <a:cubicBezTo>
                    <a:pt x="8218" y="5843"/>
                    <a:pt x="8241" y="5775"/>
                    <a:pt x="8264" y="5706"/>
                  </a:cubicBezTo>
                  <a:lnTo>
                    <a:pt x="8378" y="5478"/>
                  </a:lnTo>
                  <a:lnTo>
                    <a:pt x="8446" y="5364"/>
                  </a:lnTo>
                  <a:lnTo>
                    <a:pt x="8446" y="5341"/>
                  </a:lnTo>
                  <a:lnTo>
                    <a:pt x="8469" y="5318"/>
                  </a:lnTo>
                  <a:cubicBezTo>
                    <a:pt x="8537" y="5181"/>
                    <a:pt x="8606" y="5044"/>
                    <a:pt x="8674" y="4907"/>
                  </a:cubicBezTo>
                  <a:lnTo>
                    <a:pt x="8711" y="4816"/>
                  </a:lnTo>
                  <a:lnTo>
                    <a:pt x="8697" y="4816"/>
                  </a:lnTo>
                  <a:lnTo>
                    <a:pt x="8766" y="4679"/>
                  </a:lnTo>
                  <a:lnTo>
                    <a:pt x="8789" y="4611"/>
                  </a:lnTo>
                  <a:cubicBezTo>
                    <a:pt x="8834" y="4542"/>
                    <a:pt x="8857" y="4474"/>
                    <a:pt x="8903" y="4428"/>
                  </a:cubicBezTo>
                  <a:cubicBezTo>
                    <a:pt x="8971" y="4291"/>
                    <a:pt x="9017" y="4154"/>
                    <a:pt x="9108" y="4017"/>
                  </a:cubicBezTo>
                  <a:lnTo>
                    <a:pt x="9177" y="3880"/>
                  </a:lnTo>
                  <a:lnTo>
                    <a:pt x="9177" y="3858"/>
                  </a:lnTo>
                  <a:lnTo>
                    <a:pt x="9222" y="3789"/>
                  </a:lnTo>
                  <a:cubicBezTo>
                    <a:pt x="9245" y="3743"/>
                    <a:pt x="9268" y="3675"/>
                    <a:pt x="9314" y="3629"/>
                  </a:cubicBezTo>
                  <a:cubicBezTo>
                    <a:pt x="9382" y="3492"/>
                    <a:pt x="9428" y="3378"/>
                    <a:pt x="9496" y="3264"/>
                  </a:cubicBezTo>
                  <a:lnTo>
                    <a:pt x="9587" y="3081"/>
                  </a:lnTo>
                  <a:cubicBezTo>
                    <a:pt x="9610" y="3036"/>
                    <a:pt x="9633" y="2990"/>
                    <a:pt x="9656" y="2944"/>
                  </a:cubicBezTo>
                  <a:lnTo>
                    <a:pt x="9656" y="2922"/>
                  </a:lnTo>
                  <a:lnTo>
                    <a:pt x="9656" y="2899"/>
                  </a:lnTo>
                  <a:cubicBezTo>
                    <a:pt x="9679" y="2876"/>
                    <a:pt x="9679" y="2853"/>
                    <a:pt x="9702" y="2853"/>
                  </a:cubicBezTo>
                  <a:cubicBezTo>
                    <a:pt x="9702" y="2830"/>
                    <a:pt x="9702" y="2830"/>
                    <a:pt x="9724" y="2830"/>
                  </a:cubicBezTo>
                  <a:cubicBezTo>
                    <a:pt x="9724" y="2785"/>
                    <a:pt x="9770" y="2785"/>
                    <a:pt x="9793" y="2785"/>
                  </a:cubicBezTo>
                  <a:close/>
                  <a:moveTo>
                    <a:pt x="9656" y="0"/>
                  </a:moveTo>
                  <a:cubicBezTo>
                    <a:pt x="9587" y="0"/>
                    <a:pt x="9519" y="0"/>
                    <a:pt x="9473" y="23"/>
                  </a:cubicBezTo>
                  <a:cubicBezTo>
                    <a:pt x="9450" y="46"/>
                    <a:pt x="9428" y="46"/>
                    <a:pt x="9428" y="46"/>
                  </a:cubicBezTo>
                  <a:cubicBezTo>
                    <a:pt x="9405" y="69"/>
                    <a:pt x="9382" y="91"/>
                    <a:pt x="9359" y="91"/>
                  </a:cubicBezTo>
                  <a:lnTo>
                    <a:pt x="9359" y="114"/>
                  </a:lnTo>
                  <a:cubicBezTo>
                    <a:pt x="9336" y="137"/>
                    <a:pt x="9314" y="160"/>
                    <a:pt x="9291" y="183"/>
                  </a:cubicBezTo>
                  <a:cubicBezTo>
                    <a:pt x="9268" y="228"/>
                    <a:pt x="9245" y="251"/>
                    <a:pt x="9222" y="297"/>
                  </a:cubicBezTo>
                  <a:cubicBezTo>
                    <a:pt x="9177" y="365"/>
                    <a:pt x="9131" y="457"/>
                    <a:pt x="9085" y="525"/>
                  </a:cubicBezTo>
                  <a:cubicBezTo>
                    <a:pt x="9062" y="571"/>
                    <a:pt x="9040" y="616"/>
                    <a:pt x="9017" y="662"/>
                  </a:cubicBezTo>
                  <a:cubicBezTo>
                    <a:pt x="8971" y="753"/>
                    <a:pt x="8903" y="867"/>
                    <a:pt x="8834" y="982"/>
                  </a:cubicBezTo>
                  <a:lnTo>
                    <a:pt x="8811" y="1004"/>
                  </a:lnTo>
                  <a:lnTo>
                    <a:pt x="8789" y="1050"/>
                  </a:lnTo>
                  <a:lnTo>
                    <a:pt x="8766" y="1096"/>
                  </a:lnTo>
                  <a:cubicBezTo>
                    <a:pt x="8743" y="1141"/>
                    <a:pt x="8697" y="1187"/>
                    <a:pt x="8674" y="1233"/>
                  </a:cubicBezTo>
                  <a:cubicBezTo>
                    <a:pt x="8652" y="1278"/>
                    <a:pt x="8606" y="1324"/>
                    <a:pt x="8583" y="1370"/>
                  </a:cubicBezTo>
                  <a:cubicBezTo>
                    <a:pt x="8537" y="1438"/>
                    <a:pt x="8515" y="1484"/>
                    <a:pt x="8469" y="1552"/>
                  </a:cubicBezTo>
                  <a:cubicBezTo>
                    <a:pt x="8469" y="1575"/>
                    <a:pt x="8446" y="1598"/>
                    <a:pt x="8446" y="1621"/>
                  </a:cubicBezTo>
                  <a:cubicBezTo>
                    <a:pt x="8423" y="1643"/>
                    <a:pt x="8423" y="1666"/>
                    <a:pt x="8423" y="1689"/>
                  </a:cubicBezTo>
                  <a:cubicBezTo>
                    <a:pt x="8423" y="1712"/>
                    <a:pt x="8423" y="1735"/>
                    <a:pt x="8423" y="1758"/>
                  </a:cubicBezTo>
                  <a:lnTo>
                    <a:pt x="8401" y="1780"/>
                  </a:lnTo>
                  <a:cubicBezTo>
                    <a:pt x="8355" y="1849"/>
                    <a:pt x="8332" y="1895"/>
                    <a:pt x="8286" y="1963"/>
                  </a:cubicBezTo>
                  <a:cubicBezTo>
                    <a:pt x="8286" y="1986"/>
                    <a:pt x="8264" y="2009"/>
                    <a:pt x="8241" y="2031"/>
                  </a:cubicBezTo>
                  <a:cubicBezTo>
                    <a:pt x="8218" y="2077"/>
                    <a:pt x="8195" y="2123"/>
                    <a:pt x="8172" y="2168"/>
                  </a:cubicBezTo>
                  <a:cubicBezTo>
                    <a:pt x="8127" y="2237"/>
                    <a:pt x="8081" y="2305"/>
                    <a:pt x="8035" y="2374"/>
                  </a:cubicBezTo>
                  <a:cubicBezTo>
                    <a:pt x="7990" y="2465"/>
                    <a:pt x="7921" y="2556"/>
                    <a:pt x="7853" y="2648"/>
                  </a:cubicBezTo>
                  <a:lnTo>
                    <a:pt x="7784" y="2808"/>
                  </a:lnTo>
                  <a:cubicBezTo>
                    <a:pt x="7693" y="2922"/>
                    <a:pt x="7624" y="3059"/>
                    <a:pt x="7533" y="3196"/>
                  </a:cubicBezTo>
                  <a:lnTo>
                    <a:pt x="7510" y="3218"/>
                  </a:lnTo>
                  <a:lnTo>
                    <a:pt x="7442" y="3333"/>
                  </a:lnTo>
                  <a:cubicBezTo>
                    <a:pt x="7396" y="3447"/>
                    <a:pt x="7328" y="3538"/>
                    <a:pt x="7259" y="3652"/>
                  </a:cubicBezTo>
                  <a:cubicBezTo>
                    <a:pt x="7236" y="3721"/>
                    <a:pt x="7191" y="3789"/>
                    <a:pt x="7145" y="3880"/>
                  </a:cubicBezTo>
                  <a:lnTo>
                    <a:pt x="7054" y="4063"/>
                  </a:lnTo>
                  <a:cubicBezTo>
                    <a:pt x="6985" y="4200"/>
                    <a:pt x="6894" y="4360"/>
                    <a:pt x="6826" y="4497"/>
                  </a:cubicBezTo>
                  <a:cubicBezTo>
                    <a:pt x="6803" y="4542"/>
                    <a:pt x="6780" y="4588"/>
                    <a:pt x="6757" y="4634"/>
                  </a:cubicBezTo>
                  <a:cubicBezTo>
                    <a:pt x="6734" y="4656"/>
                    <a:pt x="6711" y="4702"/>
                    <a:pt x="6689" y="4725"/>
                  </a:cubicBezTo>
                  <a:lnTo>
                    <a:pt x="6689" y="4748"/>
                  </a:lnTo>
                  <a:cubicBezTo>
                    <a:pt x="6643" y="4816"/>
                    <a:pt x="6620" y="4907"/>
                    <a:pt x="6574" y="4976"/>
                  </a:cubicBezTo>
                  <a:cubicBezTo>
                    <a:pt x="6529" y="5044"/>
                    <a:pt x="6506" y="5090"/>
                    <a:pt x="6460" y="5159"/>
                  </a:cubicBezTo>
                  <a:lnTo>
                    <a:pt x="6438" y="5227"/>
                  </a:lnTo>
                  <a:cubicBezTo>
                    <a:pt x="6392" y="5273"/>
                    <a:pt x="6369" y="5318"/>
                    <a:pt x="6346" y="5387"/>
                  </a:cubicBezTo>
                  <a:lnTo>
                    <a:pt x="6323" y="5432"/>
                  </a:lnTo>
                  <a:cubicBezTo>
                    <a:pt x="6278" y="5501"/>
                    <a:pt x="6232" y="5569"/>
                    <a:pt x="6186" y="5661"/>
                  </a:cubicBezTo>
                  <a:lnTo>
                    <a:pt x="6164" y="5706"/>
                  </a:lnTo>
                  <a:cubicBezTo>
                    <a:pt x="6118" y="5775"/>
                    <a:pt x="6095" y="5820"/>
                    <a:pt x="6050" y="5889"/>
                  </a:cubicBezTo>
                  <a:cubicBezTo>
                    <a:pt x="5867" y="6163"/>
                    <a:pt x="5707" y="6460"/>
                    <a:pt x="5525" y="6756"/>
                  </a:cubicBezTo>
                  <a:lnTo>
                    <a:pt x="5502" y="6825"/>
                  </a:lnTo>
                  <a:lnTo>
                    <a:pt x="5228" y="7281"/>
                  </a:lnTo>
                  <a:cubicBezTo>
                    <a:pt x="5182" y="7350"/>
                    <a:pt x="5137" y="7418"/>
                    <a:pt x="5091" y="7510"/>
                  </a:cubicBezTo>
                  <a:cubicBezTo>
                    <a:pt x="5068" y="7555"/>
                    <a:pt x="5022" y="7624"/>
                    <a:pt x="5000" y="7692"/>
                  </a:cubicBezTo>
                  <a:lnTo>
                    <a:pt x="4977" y="7738"/>
                  </a:lnTo>
                  <a:cubicBezTo>
                    <a:pt x="4931" y="7829"/>
                    <a:pt x="4885" y="7898"/>
                    <a:pt x="4817" y="7989"/>
                  </a:cubicBezTo>
                  <a:cubicBezTo>
                    <a:pt x="4794" y="8057"/>
                    <a:pt x="4748" y="8126"/>
                    <a:pt x="4703" y="8194"/>
                  </a:cubicBezTo>
                  <a:lnTo>
                    <a:pt x="4657" y="8286"/>
                  </a:lnTo>
                  <a:cubicBezTo>
                    <a:pt x="4634" y="8331"/>
                    <a:pt x="4612" y="8377"/>
                    <a:pt x="4589" y="8423"/>
                  </a:cubicBezTo>
                  <a:cubicBezTo>
                    <a:pt x="4543" y="8491"/>
                    <a:pt x="4520" y="8537"/>
                    <a:pt x="4497" y="8582"/>
                  </a:cubicBezTo>
                  <a:lnTo>
                    <a:pt x="4452" y="8651"/>
                  </a:lnTo>
                  <a:cubicBezTo>
                    <a:pt x="4429" y="8696"/>
                    <a:pt x="4406" y="8742"/>
                    <a:pt x="4383" y="8788"/>
                  </a:cubicBezTo>
                  <a:lnTo>
                    <a:pt x="4338" y="8856"/>
                  </a:lnTo>
                  <a:cubicBezTo>
                    <a:pt x="4315" y="8925"/>
                    <a:pt x="4269" y="8993"/>
                    <a:pt x="4223" y="9062"/>
                  </a:cubicBezTo>
                  <a:lnTo>
                    <a:pt x="4201" y="9107"/>
                  </a:lnTo>
                  <a:cubicBezTo>
                    <a:pt x="4155" y="9199"/>
                    <a:pt x="4109" y="9290"/>
                    <a:pt x="4064" y="9381"/>
                  </a:cubicBezTo>
                  <a:cubicBezTo>
                    <a:pt x="4018" y="9450"/>
                    <a:pt x="3995" y="9518"/>
                    <a:pt x="3950" y="9564"/>
                  </a:cubicBezTo>
                  <a:cubicBezTo>
                    <a:pt x="3858" y="9724"/>
                    <a:pt x="3790" y="9883"/>
                    <a:pt x="3699" y="10043"/>
                  </a:cubicBezTo>
                  <a:lnTo>
                    <a:pt x="3607" y="10226"/>
                  </a:lnTo>
                  <a:cubicBezTo>
                    <a:pt x="3562" y="10317"/>
                    <a:pt x="3516" y="10431"/>
                    <a:pt x="3447" y="10522"/>
                  </a:cubicBezTo>
                  <a:cubicBezTo>
                    <a:pt x="3356" y="10682"/>
                    <a:pt x="3288" y="10865"/>
                    <a:pt x="3196" y="11047"/>
                  </a:cubicBezTo>
                  <a:cubicBezTo>
                    <a:pt x="3128" y="11184"/>
                    <a:pt x="3037" y="11321"/>
                    <a:pt x="2968" y="11481"/>
                  </a:cubicBezTo>
                  <a:cubicBezTo>
                    <a:pt x="2922" y="11550"/>
                    <a:pt x="2877" y="11641"/>
                    <a:pt x="2831" y="11732"/>
                  </a:cubicBezTo>
                  <a:cubicBezTo>
                    <a:pt x="2785" y="11801"/>
                    <a:pt x="2740" y="11869"/>
                    <a:pt x="2717" y="11938"/>
                  </a:cubicBezTo>
                  <a:cubicBezTo>
                    <a:pt x="2626" y="12075"/>
                    <a:pt x="2557" y="12234"/>
                    <a:pt x="2466" y="12371"/>
                  </a:cubicBezTo>
                  <a:lnTo>
                    <a:pt x="2443" y="12394"/>
                  </a:lnTo>
                  <a:cubicBezTo>
                    <a:pt x="2329" y="12600"/>
                    <a:pt x="2215" y="12782"/>
                    <a:pt x="2101" y="12988"/>
                  </a:cubicBezTo>
                  <a:lnTo>
                    <a:pt x="1941" y="13284"/>
                  </a:lnTo>
                  <a:lnTo>
                    <a:pt x="1850" y="13421"/>
                  </a:lnTo>
                  <a:lnTo>
                    <a:pt x="1667" y="13764"/>
                  </a:lnTo>
                  <a:cubicBezTo>
                    <a:pt x="1621" y="13832"/>
                    <a:pt x="1576" y="13923"/>
                    <a:pt x="1530" y="13992"/>
                  </a:cubicBezTo>
                  <a:cubicBezTo>
                    <a:pt x="1507" y="14038"/>
                    <a:pt x="1484" y="14083"/>
                    <a:pt x="1462" y="14129"/>
                  </a:cubicBezTo>
                  <a:cubicBezTo>
                    <a:pt x="1439" y="14152"/>
                    <a:pt x="1416" y="14175"/>
                    <a:pt x="1416" y="14197"/>
                  </a:cubicBezTo>
                  <a:cubicBezTo>
                    <a:pt x="1279" y="14426"/>
                    <a:pt x="1165" y="14631"/>
                    <a:pt x="1028" y="14859"/>
                  </a:cubicBezTo>
                  <a:lnTo>
                    <a:pt x="891" y="15110"/>
                  </a:lnTo>
                  <a:lnTo>
                    <a:pt x="640" y="15544"/>
                  </a:lnTo>
                  <a:lnTo>
                    <a:pt x="389" y="15978"/>
                  </a:lnTo>
                  <a:cubicBezTo>
                    <a:pt x="343" y="16023"/>
                    <a:pt x="320" y="16092"/>
                    <a:pt x="275" y="16137"/>
                  </a:cubicBezTo>
                  <a:lnTo>
                    <a:pt x="275" y="16160"/>
                  </a:lnTo>
                  <a:cubicBezTo>
                    <a:pt x="252" y="16183"/>
                    <a:pt x="252" y="16229"/>
                    <a:pt x="229" y="16252"/>
                  </a:cubicBezTo>
                  <a:cubicBezTo>
                    <a:pt x="206" y="16274"/>
                    <a:pt x="183" y="16274"/>
                    <a:pt x="183" y="16297"/>
                  </a:cubicBezTo>
                  <a:lnTo>
                    <a:pt x="161" y="16320"/>
                  </a:lnTo>
                  <a:cubicBezTo>
                    <a:pt x="138" y="16366"/>
                    <a:pt x="92" y="16411"/>
                    <a:pt x="69" y="16457"/>
                  </a:cubicBezTo>
                  <a:cubicBezTo>
                    <a:pt x="46" y="16503"/>
                    <a:pt x="24" y="16548"/>
                    <a:pt x="1" y="16617"/>
                  </a:cubicBezTo>
                  <a:cubicBezTo>
                    <a:pt x="1" y="16685"/>
                    <a:pt x="1" y="16754"/>
                    <a:pt x="46" y="16822"/>
                  </a:cubicBezTo>
                  <a:cubicBezTo>
                    <a:pt x="69" y="16845"/>
                    <a:pt x="92" y="16868"/>
                    <a:pt x="115" y="16914"/>
                  </a:cubicBezTo>
                  <a:lnTo>
                    <a:pt x="161" y="16936"/>
                  </a:lnTo>
                  <a:cubicBezTo>
                    <a:pt x="183" y="16959"/>
                    <a:pt x="206" y="16982"/>
                    <a:pt x="229" y="17005"/>
                  </a:cubicBezTo>
                  <a:cubicBezTo>
                    <a:pt x="320" y="17096"/>
                    <a:pt x="412" y="17165"/>
                    <a:pt x="503" y="17233"/>
                  </a:cubicBezTo>
                  <a:lnTo>
                    <a:pt x="594" y="17324"/>
                  </a:lnTo>
                  <a:cubicBezTo>
                    <a:pt x="617" y="17347"/>
                    <a:pt x="663" y="17370"/>
                    <a:pt x="686" y="17393"/>
                  </a:cubicBezTo>
                  <a:cubicBezTo>
                    <a:pt x="708" y="17370"/>
                    <a:pt x="754" y="17347"/>
                    <a:pt x="777" y="17347"/>
                  </a:cubicBezTo>
                  <a:cubicBezTo>
                    <a:pt x="800" y="17347"/>
                    <a:pt x="823" y="17370"/>
                    <a:pt x="845" y="17370"/>
                  </a:cubicBezTo>
                  <a:cubicBezTo>
                    <a:pt x="868" y="17416"/>
                    <a:pt x="891" y="17461"/>
                    <a:pt x="868" y="17484"/>
                  </a:cubicBezTo>
                  <a:cubicBezTo>
                    <a:pt x="937" y="17553"/>
                    <a:pt x="1005" y="17598"/>
                    <a:pt x="1074" y="17644"/>
                  </a:cubicBezTo>
                  <a:cubicBezTo>
                    <a:pt x="1165" y="17712"/>
                    <a:pt x="1233" y="17758"/>
                    <a:pt x="1325" y="17804"/>
                  </a:cubicBezTo>
                  <a:lnTo>
                    <a:pt x="1370" y="17827"/>
                  </a:lnTo>
                  <a:cubicBezTo>
                    <a:pt x="1416" y="17872"/>
                    <a:pt x="1484" y="17918"/>
                    <a:pt x="1530" y="17941"/>
                  </a:cubicBezTo>
                  <a:lnTo>
                    <a:pt x="1553" y="17964"/>
                  </a:lnTo>
                  <a:lnTo>
                    <a:pt x="1576" y="17964"/>
                  </a:lnTo>
                  <a:cubicBezTo>
                    <a:pt x="1644" y="18009"/>
                    <a:pt x="1713" y="18032"/>
                    <a:pt x="1758" y="18078"/>
                  </a:cubicBezTo>
                  <a:lnTo>
                    <a:pt x="1850" y="18146"/>
                  </a:lnTo>
                  <a:lnTo>
                    <a:pt x="1964" y="18215"/>
                  </a:lnTo>
                  <a:cubicBezTo>
                    <a:pt x="2032" y="18237"/>
                    <a:pt x="2078" y="18260"/>
                    <a:pt x="2124" y="18306"/>
                  </a:cubicBezTo>
                  <a:lnTo>
                    <a:pt x="2192" y="18329"/>
                  </a:lnTo>
                  <a:cubicBezTo>
                    <a:pt x="2443" y="18488"/>
                    <a:pt x="2694" y="18648"/>
                    <a:pt x="2945" y="18808"/>
                  </a:cubicBezTo>
                  <a:lnTo>
                    <a:pt x="2991" y="18831"/>
                  </a:lnTo>
                  <a:lnTo>
                    <a:pt x="3059" y="18899"/>
                  </a:lnTo>
                  <a:lnTo>
                    <a:pt x="3082" y="18899"/>
                  </a:lnTo>
                  <a:lnTo>
                    <a:pt x="3105" y="18922"/>
                  </a:lnTo>
                  <a:lnTo>
                    <a:pt x="3151" y="18945"/>
                  </a:lnTo>
                  <a:cubicBezTo>
                    <a:pt x="3242" y="18991"/>
                    <a:pt x="3333" y="19059"/>
                    <a:pt x="3425" y="19105"/>
                  </a:cubicBezTo>
                  <a:lnTo>
                    <a:pt x="3470" y="19128"/>
                  </a:lnTo>
                  <a:lnTo>
                    <a:pt x="3516" y="19150"/>
                  </a:lnTo>
                  <a:lnTo>
                    <a:pt x="3539" y="19150"/>
                  </a:lnTo>
                  <a:cubicBezTo>
                    <a:pt x="3607" y="19196"/>
                    <a:pt x="3676" y="19242"/>
                    <a:pt x="3744" y="19287"/>
                  </a:cubicBezTo>
                  <a:lnTo>
                    <a:pt x="3881" y="19356"/>
                  </a:lnTo>
                  <a:cubicBezTo>
                    <a:pt x="3972" y="19424"/>
                    <a:pt x="4064" y="19470"/>
                    <a:pt x="4155" y="19516"/>
                  </a:cubicBezTo>
                  <a:cubicBezTo>
                    <a:pt x="4246" y="19584"/>
                    <a:pt x="4338" y="19630"/>
                    <a:pt x="4429" y="19675"/>
                  </a:cubicBezTo>
                  <a:cubicBezTo>
                    <a:pt x="4497" y="19721"/>
                    <a:pt x="4543" y="19744"/>
                    <a:pt x="4589" y="19767"/>
                  </a:cubicBezTo>
                  <a:cubicBezTo>
                    <a:pt x="4657" y="19790"/>
                    <a:pt x="4703" y="19835"/>
                    <a:pt x="4748" y="19858"/>
                  </a:cubicBezTo>
                  <a:lnTo>
                    <a:pt x="4817" y="19881"/>
                  </a:lnTo>
                  <a:cubicBezTo>
                    <a:pt x="4863" y="19926"/>
                    <a:pt x="4908" y="19949"/>
                    <a:pt x="4977" y="19972"/>
                  </a:cubicBezTo>
                  <a:lnTo>
                    <a:pt x="5022" y="20018"/>
                  </a:lnTo>
                  <a:cubicBezTo>
                    <a:pt x="5182" y="20109"/>
                    <a:pt x="5319" y="20178"/>
                    <a:pt x="5479" y="20269"/>
                  </a:cubicBezTo>
                  <a:cubicBezTo>
                    <a:pt x="5593" y="20315"/>
                    <a:pt x="5707" y="20383"/>
                    <a:pt x="5821" y="20451"/>
                  </a:cubicBezTo>
                  <a:lnTo>
                    <a:pt x="5913" y="20497"/>
                  </a:lnTo>
                  <a:cubicBezTo>
                    <a:pt x="6004" y="20520"/>
                    <a:pt x="6095" y="20566"/>
                    <a:pt x="6164" y="20611"/>
                  </a:cubicBezTo>
                  <a:cubicBezTo>
                    <a:pt x="6232" y="20634"/>
                    <a:pt x="6301" y="20680"/>
                    <a:pt x="6369" y="20703"/>
                  </a:cubicBezTo>
                  <a:lnTo>
                    <a:pt x="6506" y="20771"/>
                  </a:lnTo>
                  <a:lnTo>
                    <a:pt x="6597" y="20817"/>
                  </a:lnTo>
                  <a:cubicBezTo>
                    <a:pt x="6643" y="20839"/>
                    <a:pt x="6711" y="20862"/>
                    <a:pt x="6757" y="20908"/>
                  </a:cubicBezTo>
                  <a:lnTo>
                    <a:pt x="6826" y="20931"/>
                  </a:lnTo>
                  <a:cubicBezTo>
                    <a:pt x="6894" y="20976"/>
                    <a:pt x="6985" y="21022"/>
                    <a:pt x="7077" y="21068"/>
                  </a:cubicBezTo>
                  <a:cubicBezTo>
                    <a:pt x="7145" y="21091"/>
                    <a:pt x="7191" y="21113"/>
                    <a:pt x="7259" y="21136"/>
                  </a:cubicBezTo>
                  <a:cubicBezTo>
                    <a:pt x="7328" y="21182"/>
                    <a:pt x="7419" y="21228"/>
                    <a:pt x="7488" y="21250"/>
                  </a:cubicBezTo>
                  <a:lnTo>
                    <a:pt x="7533" y="21273"/>
                  </a:lnTo>
                  <a:cubicBezTo>
                    <a:pt x="7602" y="21296"/>
                    <a:pt x="7670" y="21342"/>
                    <a:pt x="7739" y="21364"/>
                  </a:cubicBezTo>
                  <a:cubicBezTo>
                    <a:pt x="7807" y="21410"/>
                    <a:pt x="7898" y="21456"/>
                    <a:pt x="7967" y="21479"/>
                  </a:cubicBezTo>
                  <a:cubicBezTo>
                    <a:pt x="7990" y="21501"/>
                    <a:pt x="7990" y="21501"/>
                    <a:pt x="8012" y="21501"/>
                  </a:cubicBezTo>
                  <a:lnTo>
                    <a:pt x="8081" y="21547"/>
                  </a:lnTo>
                  <a:cubicBezTo>
                    <a:pt x="8172" y="21593"/>
                    <a:pt x="8264" y="21638"/>
                    <a:pt x="8378" y="21661"/>
                  </a:cubicBezTo>
                  <a:cubicBezTo>
                    <a:pt x="8446" y="21707"/>
                    <a:pt x="8537" y="21730"/>
                    <a:pt x="8606" y="21775"/>
                  </a:cubicBezTo>
                  <a:cubicBezTo>
                    <a:pt x="8697" y="21798"/>
                    <a:pt x="8766" y="21844"/>
                    <a:pt x="8834" y="21867"/>
                  </a:cubicBezTo>
                  <a:lnTo>
                    <a:pt x="8971" y="21912"/>
                  </a:lnTo>
                  <a:cubicBezTo>
                    <a:pt x="9085" y="21958"/>
                    <a:pt x="9199" y="22026"/>
                    <a:pt x="9314" y="22072"/>
                  </a:cubicBezTo>
                  <a:lnTo>
                    <a:pt x="9450" y="22118"/>
                  </a:lnTo>
                  <a:cubicBezTo>
                    <a:pt x="9542" y="22163"/>
                    <a:pt x="9656" y="22232"/>
                    <a:pt x="9770" y="22277"/>
                  </a:cubicBezTo>
                  <a:cubicBezTo>
                    <a:pt x="9930" y="22323"/>
                    <a:pt x="10090" y="22392"/>
                    <a:pt x="10249" y="22437"/>
                  </a:cubicBezTo>
                  <a:cubicBezTo>
                    <a:pt x="10341" y="22483"/>
                    <a:pt x="10432" y="22506"/>
                    <a:pt x="10523" y="22529"/>
                  </a:cubicBezTo>
                  <a:cubicBezTo>
                    <a:pt x="10592" y="22551"/>
                    <a:pt x="10637" y="22574"/>
                    <a:pt x="10706" y="22597"/>
                  </a:cubicBezTo>
                  <a:cubicBezTo>
                    <a:pt x="10774" y="22620"/>
                    <a:pt x="10843" y="22643"/>
                    <a:pt x="10911" y="22666"/>
                  </a:cubicBezTo>
                  <a:lnTo>
                    <a:pt x="10980" y="22711"/>
                  </a:lnTo>
                  <a:cubicBezTo>
                    <a:pt x="11094" y="22734"/>
                    <a:pt x="11208" y="22780"/>
                    <a:pt x="11322" y="22802"/>
                  </a:cubicBezTo>
                  <a:cubicBezTo>
                    <a:pt x="11482" y="22848"/>
                    <a:pt x="11642" y="22894"/>
                    <a:pt x="11801" y="22939"/>
                  </a:cubicBezTo>
                  <a:cubicBezTo>
                    <a:pt x="11893" y="22962"/>
                    <a:pt x="11961" y="22985"/>
                    <a:pt x="12053" y="23008"/>
                  </a:cubicBezTo>
                  <a:lnTo>
                    <a:pt x="12190" y="23031"/>
                  </a:lnTo>
                  <a:cubicBezTo>
                    <a:pt x="12304" y="23031"/>
                    <a:pt x="12441" y="23054"/>
                    <a:pt x="12555" y="23076"/>
                  </a:cubicBezTo>
                  <a:cubicBezTo>
                    <a:pt x="12715" y="23099"/>
                    <a:pt x="12851" y="23099"/>
                    <a:pt x="12988" y="23122"/>
                  </a:cubicBezTo>
                  <a:lnTo>
                    <a:pt x="13536" y="23122"/>
                  </a:lnTo>
                  <a:cubicBezTo>
                    <a:pt x="13559" y="23099"/>
                    <a:pt x="13605" y="23099"/>
                    <a:pt x="13628" y="23076"/>
                  </a:cubicBezTo>
                  <a:cubicBezTo>
                    <a:pt x="13650" y="23054"/>
                    <a:pt x="13673" y="23031"/>
                    <a:pt x="13673" y="23008"/>
                  </a:cubicBezTo>
                  <a:cubicBezTo>
                    <a:pt x="13696" y="22962"/>
                    <a:pt x="13696" y="22939"/>
                    <a:pt x="13696" y="22894"/>
                  </a:cubicBezTo>
                  <a:cubicBezTo>
                    <a:pt x="13742" y="22825"/>
                    <a:pt x="13787" y="22757"/>
                    <a:pt x="13833" y="22688"/>
                  </a:cubicBezTo>
                  <a:cubicBezTo>
                    <a:pt x="13879" y="22620"/>
                    <a:pt x="13924" y="22551"/>
                    <a:pt x="13970" y="22483"/>
                  </a:cubicBezTo>
                  <a:cubicBezTo>
                    <a:pt x="14038" y="22369"/>
                    <a:pt x="14107" y="22255"/>
                    <a:pt x="14198" y="22141"/>
                  </a:cubicBezTo>
                  <a:lnTo>
                    <a:pt x="14221" y="22095"/>
                  </a:lnTo>
                  <a:cubicBezTo>
                    <a:pt x="14289" y="21981"/>
                    <a:pt x="14335" y="21889"/>
                    <a:pt x="14404" y="21798"/>
                  </a:cubicBezTo>
                  <a:lnTo>
                    <a:pt x="14449" y="21707"/>
                  </a:lnTo>
                  <a:cubicBezTo>
                    <a:pt x="14495" y="21638"/>
                    <a:pt x="14518" y="21593"/>
                    <a:pt x="14563" y="21524"/>
                  </a:cubicBezTo>
                  <a:lnTo>
                    <a:pt x="14586" y="21501"/>
                  </a:lnTo>
                  <a:lnTo>
                    <a:pt x="14609" y="21456"/>
                  </a:lnTo>
                  <a:cubicBezTo>
                    <a:pt x="14632" y="21387"/>
                    <a:pt x="14677" y="21342"/>
                    <a:pt x="14700" y="21273"/>
                  </a:cubicBezTo>
                  <a:cubicBezTo>
                    <a:pt x="14746" y="21182"/>
                    <a:pt x="14792" y="21113"/>
                    <a:pt x="14814" y="21022"/>
                  </a:cubicBezTo>
                  <a:cubicBezTo>
                    <a:pt x="14906" y="20885"/>
                    <a:pt x="14974" y="20725"/>
                    <a:pt x="15043" y="20588"/>
                  </a:cubicBezTo>
                  <a:cubicBezTo>
                    <a:pt x="15111" y="20474"/>
                    <a:pt x="15157" y="20383"/>
                    <a:pt x="15248" y="20269"/>
                  </a:cubicBezTo>
                  <a:cubicBezTo>
                    <a:pt x="15271" y="20223"/>
                    <a:pt x="15294" y="20200"/>
                    <a:pt x="15317" y="20155"/>
                  </a:cubicBezTo>
                  <a:lnTo>
                    <a:pt x="15294" y="20155"/>
                  </a:lnTo>
                  <a:lnTo>
                    <a:pt x="15362" y="20063"/>
                  </a:lnTo>
                  <a:cubicBezTo>
                    <a:pt x="15385" y="20018"/>
                    <a:pt x="15408" y="19972"/>
                    <a:pt x="15454" y="19904"/>
                  </a:cubicBezTo>
                  <a:lnTo>
                    <a:pt x="15522" y="19812"/>
                  </a:lnTo>
                  <a:lnTo>
                    <a:pt x="15659" y="19561"/>
                  </a:lnTo>
                  <a:lnTo>
                    <a:pt x="15727" y="19447"/>
                  </a:lnTo>
                  <a:cubicBezTo>
                    <a:pt x="15750" y="19402"/>
                    <a:pt x="15796" y="19333"/>
                    <a:pt x="15819" y="19265"/>
                  </a:cubicBezTo>
                  <a:cubicBezTo>
                    <a:pt x="15864" y="19196"/>
                    <a:pt x="15887" y="19150"/>
                    <a:pt x="15910" y="19082"/>
                  </a:cubicBezTo>
                  <a:cubicBezTo>
                    <a:pt x="15956" y="19036"/>
                    <a:pt x="16001" y="18968"/>
                    <a:pt x="16024" y="18899"/>
                  </a:cubicBezTo>
                  <a:lnTo>
                    <a:pt x="16047" y="18854"/>
                  </a:lnTo>
                  <a:lnTo>
                    <a:pt x="16138" y="18717"/>
                  </a:lnTo>
                  <a:cubicBezTo>
                    <a:pt x="16161" y="18671"/>
                    <a:pt x="16207" y="18603"/>
                    <a:pt x="16252" y="18534"/>
                  </a:cubicBezTo>
                  <a:lnTo>
                    <a:pt x="16275" y="18443"/>
                  </a:lnTo>
                  <a:cubicBezTo>
                    <a:pt x="16298" y="18420"/>
                    <a:pt x="16321" y="18374"/>
                    <a:pt x="16344" y="18329"/>
                  </a:cubicBezTo>
                  <a:cubicBezTo>
                    <a:pt x="16389" y="18283"/>
                    <a:pt x="16412" y="18215"/>
                    <a:pt x="16435" y="18169"/>
                  </a:cubicBezTo>
                  <a:lnTo>
                    <a:pt x="16481" y="18078"/>
                  </a:lnTo>
                  <a:lnTo>
                    <a:pt x="16504" y="18055"/>
                  </a:lnTo>
                  <a:lnTo>
                    <a:pt x="16595" y="17895"/>
                  </a:lnTo>
                  <a:cubicBezTo>
                    <a:pt x="16618" y="17849"/>
                    <a:pt x="16640" y="17804"/>
                    <a:pt x="16663" y="17758"/>
                  </a:cubicBezTo>
                  <a:lnTo>
                    <a:pt x="16686" y="17712"/>
                  </a:lnTo>
                  <a:cubicBezTo>
                    <a:pt x="16732" y="17644"/>
                    <a:pt x="16800" y="17553"/>
                    <a:pt x="16846" y="17461"/>
                  </a:cubicBezTo>
                  <a:lnTo>
                    <a:pt x="16869" y="17370"/>
                  </a:lnTo>
                  <a:lnTo>
                    <a:pt x="16960" y="17233"/>
                  </a:lnTo>
                  <a:lnTo>
                    <a:pt x="16983" y="17187"/>
                  </a:lnTo>
                  <a:cubicBezTo>
                    <a:pt x="17006" y="17142"/>
                    <a:pt x="17051" y="17073"/>
                    <a:pt x="17074" y="17005"/>
                  </a:cubicBezTo>
                  <a:lnTo>
                    <a:pt x="17097" y="16959"/>
                  </a:lnTo>
                  <a:lnTo>
                    <a:pt x="17188" y="16799"/>
                  </a:lnTo>
                  <a:lnTo>
                    <a:pt x="17257" y="16662"/>
                  </a:lnTo>
                  <a:lnTo>
                    <a:pt x="17302" y="16594"/>
                  </a:lnTo>
                  <a:lnTo>
                    <a:pt x="17371" y="16480"/>
                  </a:lnTo>
                  <a:cubicBezTo>
                    <a:pt x="17417" y="16389"/>
                    <a:pt x="17462" y="16274"/>
                    <a:pt x="17531" y="16183"/>
                  </a:cubicBezTo>
                  <a:cubicBezTo>
                    <a:pt x="17599" y="16046"/>
                    <a:pt x="17690" y="15909"/>
                    <a:pt x="17759" y="15772"/>
                  </a:cubicBezTo>
                  <a:cubicBezTo>
                    <a:pt x="17805" y="15681"/>
                    <a:pt x="17873" y="15567"/>
                    <a:pt x="17941" y="15476"/>
                  </a:cubicBezTo>
                  <a:lnTo>
                    <a:pt x="17987" y="15384"/>
                  </a:lnTo>
                  <a:cubicBezTo>
                    <a:pt x="18033" y="15293"/>
                    <a:pt x="18078" y="15224"/>
                    <a:pt x="18124" y="15156"/>
                  </a:cubicBezTo>
                  <a:lnTo>
                    <a:pt x="18147" y="15133"/>
                  </a:lnTo>
                  <a:cubicBezTo>
                    <a:pt x="18170" y="15065"/>
                    <a:pt x="18193" y="15019"/>
                    <a:pt x="18238" y="14973"/>
                  </a:cubicBezTo>
                  <a:lnTo>
                    <a:pt x="18307" y="14836"/>
                  </a:lnTo>
                  <a:cubicBezTo>
                    <a:pt x="18352" y="14722"/>
                    <a:pt x="18421" y="14608"/>
                    <a:pt x="18489" y="14517"/>
                  </a:cubicBezTo>
                  <a:cubicBezTo>
                    <a:pt x="18535" y="14426"/>
                    <a:pt x="18581" y="14357"/>
                    <a:pt x="18626" y="14266"/>
                  </a:cubicBezTo>
                  <a:lnTo>
                    <a:pt x="18649" y="14220"/>
                  </a:lnTo>
                  <a:cubicBezTo>
                    <a:pt x="18672" y="14175"/>
                    <a:pt x="18718" y="14129"/>
                    <a:pt x="18740" y="14083"/>
                  </a:cubicBezTo>
                  <a:lnTo>
                    <a:pt x="18877" y="13832"/>
                  </a:lnTo>
                  <a:lnTo>
                    <a:pt x="18900" y="13786"/>
                  </a:lnTo>
                  <a:cubicBezTo>
                    <a:pt x="18991" y="13650"/>
                    <a:pt x="19083" y="13467"/>
                    <a:pt x="19174" y="13330"/>
                  </a:cubicBezTo>
                  <a:cubicBezTo>
                    <a:pt x="19193" y="13293"/>
                    <a:pt x="19212" y="13270"/>
                    <a:pt x="19230" y="13239"/>
                  </a:cubicBezTo>
                  <a:lnTo>
                    <a:pt x="19230" y="13239"/>
                  </a:lnTo>
                  <a:cubicBezTo>
                    <a:pt x="19243" y="13238"/>
                    <a:pt x="19243" y="13234"/>
                    <a:pt x="19243" y="13216"/>
                  </a:cubicBezTo>
                  <a:lnTo>
                    <a:pt x="19243" y="13216"/>
                  </a:lnTo>
                  <a:cubicBezTo>
                    <a:pt x="19243" y="13216"/>
                    <a:pt x="19243" y="13216"/>
                    <a:pt x="19243" y="13216"/>
                  </a:cubicBezTo>
                  <a:lnTo>
                    <a:pt x="19243" y="13216"/>
                  </a:lnTo>
                  <a:lnTo>
                    <a:pt x="19220" y="13239"/>
                  </a:lnTo>
                  <a:cubicBezTo>
                    <a:pt x="19243" y="13193"/>
                    <a:pt x="19265" y="13170"/>
                    <a:pt x="19288" y="13125"/>
                  </a:cubicBezTo>
                  <a:lnTo>
                    <a:pt x="19311" y="13102"/>
                  </a:lnTo>
                  <a:lnTo>
                    <a:pt x="19334" y="13056"/>
                  </a:lnTo>
                  <a:lnTo>
                    <a:pt x="19357" y="13010"/>
                  </a:lnTo>
                  <a:cubicBezTo>
                    <a:pt x="19402" y="12965"/>
                    <a:pt x="19425" y="12919"/>
                    <a:pt x="19448" y="12873"/>
                  </a:cubicBezTo>
                  <a:lnTo>
                    <a:pt x="19516" y="12759"/>
                  </a:lnTo>
                  <a:lnTo>
                    <a:pt x="19539" y="12714"/>
                  </a:lnTo>
                  <a:lnTo>
                    <a:pt x="19562" y="12668"/>
                  </a:lnTo>
                  <a:lnTo>
                    <a:pt x="19585" y="12668"/>
                  </a:lnTo>
                  <a:lnTo>
                    <a:pt x="19631" y="12577"/>
                  </a:lnTo>
                  <a:cubicBezTo>
                    <a:pt x="19653" y="12531"/>
                    <a:pt x="19699" y="12463"/>
                    <a:pt x="19722" y="12417"/>
                  </a:cubicBezTo>
                  <a:lnTo>
                    <a:pt x="19745" y="12371"/>
                  </a:lnTo>
                  <a:cubicBezTo>
                    <a:pt x="19768" y="12349"/>
                    <a:pt x="19790" y="12303"/>
                    <a:pt x="19813" y="12257"/>
                  </a:cubicBezTo>
                  <a:lnTo>
                    <a:pt x="19882" y="12166"/>
                  </a:lnTo>
                  <a:cubicBezTo>
                    <a:pt x="19950" y="12006"/>
                    <a:pt x="20041" y="11869"/>
                    <a:pt x="20133" y="11709"/>
                  </a:cubicBezTo>
                  <a:lnTo>
                    <a:pt x="20178" y="11641"/>
                  </a:lnTo>
                  <a:cubicBezTo>
                    <a:pt x="20201" y="11595"/>
                    <a:pt x="20224" y="11572"/>
                    <a:pt x="20247" y="11527"/>
                  </a:cubicBezTo>
                  <a:lnTo>
                    <a:pt x="20270" y="11481"/>
                  </a:lnTo>
                  <a:cubicBezTo>
                    <a:pt x="20315" y="11413"/>
                    <a:pt x="20361" y="11321"/>
                    <a:pt x="20407" y="11253"/>
                  </a:cubicBezTo>
                  <a:cubicBezTo>
                    <a:pt x="20475" y="11116"/>
                    <a:pt x="20544" y="11002"/>
                    <a:pt x="20612" y="10888"/>
                  </a:cubicBezTo>
                  <a:lnTo>
                    <a:pt x="20635" y="10842"/>
                  </a:lnTo>
                  <a:cubicBezTo>
                    <a:pt x="20703" y="10728"/>
                    <a:pt x="20772" y="10614"/>
                    <a:pt x="20817" y="10500"/>
                  </a:cubicBezTo>
                  <a:lnTo>
                    <a:pt x="20886" y="10408"/>
                  </a:lnTo>
                  <a:cubicBezTo>
                    <a:pt x="20909" y="10317"/>
                    <a:pt x="20954" y="10249"/>
                    <a:pt x="21000" y="10180"/>
                  </a:cubicBezTo>
                  <a:lnTo>
                    <a:pt x="21023" y="10134"/>
                  </a:lnTo>
                  <a:cubicBezTo>
                    <a:pt x="21046" y="10066"/>
                    <a:pt x="21069" y="10020"/>
                    <a:pt x="21114" y="9975"/>
                  </a:cubicBezTo>
                  <a:lnTo>
                    <a:pt x="21137" y="9929"/>
                  </a:lnTo>
                  <a:cubicBezTo>
                    <a:pt x="21206" y="9792"/>
                    <a:pt x="21274" y="9655"/>
                    <a:pt x="21365" y="9518"/>
                  </a:cubicBezTo>
                  <a:cubicBezTo>
                    <a:pt x="21388" y="9450"/>
                    <a:pt x="21434" y="9381"/>
                    <a:pt x="21457" y="9313"/>
                  </a:cubicBezTo>
                  <a:cubicBezTo>
                    <a:pt x="21502" y="9244"/>
                    <a:pt x="21548" y="9176"/>
                    <a:pt x="21594" y="9084"/>
                  </a:cubicBezTo>
                  <a:cubicBezTo>
                    <a:pt x="21662" y="8925"/>
                    <a:pt x="21753" y="8788"/>
                    <a:pt x="21845" y="8651"/>
                  </a:cubicBezTo>
                  <a:cubicBezTo>
                    <a:pt x="21890" y="8582"/>
                    <a:pt x="21936" y="8514"/>
                    <a:pt x="21959" y="8445"/>
                  </a:cubicBezTo>
                  <a:cubicBezTo>
                    <a:pt x="21982" y="8400"/>
                    <a:pt x="22027" y="8354"/>
                    <a:pt x="22050" y="8308"/>
                  </a:cubicBezTo>
                  <a:lnTo>
                    <a:pt x="22096" y="8240"/>
                  </a:lnTo>
                  <a:lnTo>
                    <a:pt x="22187" y="8080"/>
                  </a:lnTo>
                  <a:cubicBezTo>
                    <a:pt x="22233" y="7989"/>
                    <a:pt x="22301" y="7898"/>
                    <a:pt x="22347" y="7806"/>
                  </a:cubicBezTo>
                  <a:lnTo>
                    <a:pt x="22461" y="7601"/>
                  </a:lnTo>
                  <a:cubicBezTo>
                    <a:pt x="22507" y="7532"/>
                    <a:pt x="22552" y="7464"/>
                    <a:pt x="22598" y="7373"/>
                  </a:cubicBezTo>
                  <a:lnTo>
                    <a:pt x="22644" y="7281"/>
                  </a:lnTo>
                  <a:cubicBezTo>
                    <a:pt x="22689" y="7213"/>
                    <a:pt x="22712" y="7167"/>
                    <a:pt x="22758" y="7099"/>
                  </a:cubicBezTo>
                  <a:lnTo>
                    <a:pt x="22780" y="7053"/>
                  </a:lnTo>
                  <a:lnTo>
                    <a:pt x="22803" y="6985"/>
                  </a:lnTo>
                  <a:lnTo>
                    <a:pt x="22826" y="6985"/>
                  </a:lnTo>
                  <a:cubicBezTo>
                    <a:pt x="22826" y="6962"/>
                    <a:pt x="22826" y="6962"/>
                    <a:pt x="22849" y="6939"/>
                  </a:cubicBezTo>
                  <a:lnTo>
                    <a:pt x="22849" y="6916"/>
                  </a:lnTo>
                  <a:cubicBezTo>
                    <a:pt x="22872" y="6893"/>
                    <a:pt x="22872" y="6893"/>
                    <a:pt x="22872" y="6893"/>
                  </a:cubicBezTo>
                  <a:cubicBezTo>
                    <a:pt x="22895" y="6870"/>
                    <a:pt x="22917" y="6825"/>
                    <a:pt x="22917" y="6802"/>
                  </a:cubicBezTo>
                  <a:cubicBezTo>
                    <a:pt x="22917" y="6756"/>
                    <a:pt x="22940" y="6711"/>
                    <a:pt x="22940" y="6688"/>
                  </a:cubicBezTo>
                  <a:cubicBezTo>
                    <a:pt x="22940" y="6642"/>
                    <a:pt x="22940" y="6597"/>
                    <a:pt x="22917" y="6574"/>
                  </a:cubicBezTo>
                  <a:cubicBezTo>
                    <a:pt x="22917" y="6528"/>
                    <a:pt x="22917" y="6460"/>
                    <a:pt x="22895" y="6414"/>
                  </a:cubicBezTo>
                  <a:cubicBezTo>
                    <a:pt x="22872" y="6345"/>
                    <a:pt x="22849" y="6300"/>
                    <a:pt x="22803" y="6231"/>
                  </a:cubicBezTo>
                  <a:cubicBezTo>
                    <a:pt x="22780" y="6163"/>
                    <a:pt x="22735" y="6117"/>
                    <a:pt x="22689" y="6072"/>
                  </a:cubicBezTo>
                  <a:lnTo>
                    <a:pt x="22666" y="6049"/>
                  </a:lnTo>
                  <a:cubicBezTo>
                    <a:pt x="22507" y="5843"/>
                    <a:pt x="22301" y="5684"/>
                    <a:pt x="22119" y="5547"/>
                  </a:cubicBezTo>
                  <a:lnTo>
                    <a:pt x="22096" y="5524"/>
                  </a:lnTo>
                  <a:lnTo>
                    <a:pt x="22027" y="5455"/>
                  </a:lnTo>
                  <a:lnTo>
                    <a:pt x="21845" y="5318"/>
                  </a:lnTo>
                  <a:cubicBezTo>
                    <a:pt x="21753" y="5204"/>
                    <a:pt x="21616" y="5136"/>
                    <a:pt x="21502" y="5044"/>
                  </a:cubicBezTo>
                  <a:lnTo>
                    <a:pt x="21479" y="4999"/>
                  </a:lnTo>
                  <a:lnTo>
                    <a:pt x="21342" y="4907"/>
                  </a:lnTo>
                  <a:cubicBezTo>
                    <a:pt x="21274" y="4839"/>
                    <a:pt x="21183" y="4771"/>
                    <a:pt x="21091" y="4725"/>
                  </a:cubicBezTo>
                  <a:cubicBezTo>
                    <a:pt x="20954" y="4611"/>
                    <a:pt x="20840" y="4519"/>
                    <a:pt x="20703" y="4428"/>
                  </a:cubicBezTo>
                  <a:cubicBezTo>
                    <a:pt x="20635" y="4382"/>
                    <a:pt x="20566" y="4337"/>
                    <a:pt x="20498" y="4291"/>
                  </a:cubicBezTo>
                  <a:cubicBezTo>
                    <a:pt x="20429" y="4246"/>
                    <a:pt x="20361" y="4177"/>
                    <a:pt x="20293" y="4131"/>
                  </a:cubicBezTo>
                  <a:cubicBezTo>
                    <a:pt x="20270" y="4109"/>
                    <a:pt x="20224" y="4086"/>
                    <a:pt x="20201" y="4086"/>
                  </a:cubicBezTo>
                  <a:cubicBezTo>
                    <a:pt x="20178" y="4040"/>
                    <a:pt x="20133" y="4017"/>
                    <a:pt x="20110" y="3994"/>
                  </a:cubicBezTo>
                  <a:cubicBezTo>
                    <a:pt x="20041" y="3949"/>
                    <a:pt x="19950" y="3903"/>
                    <a:pt x="19882" y="3858"/>
                  </a:cubicBezTo>
                  <a:cubicBezTo>
                    <a:pt x="19790" y="3789"/>
                    <a:pt x="19699" y="3721"/>
                    <a:pt x="19585" y="3652"/>
                  </a:cubicBezTo>
                  <a:lnTo>
                    <a:pt x="19471" y="3584"/>
                  </a:lnTo>
                  <a:cubicBezTo>
                    <a:pt x="19425" y="3561"/>
                    <a:pt x="19402" y="3538"/>
                    <a:pt x="19357" y="3515"/>
                  </a:cubicBezTo>
                  <a:cubicBezTo>
                    <a:pt x="19334" y="3492"/>
                    <a:pt x="19288" y="3469"/>
                    <a:pt x="19243" y="3424"/>
                  </a:cubicBezTo>
                  <a:lnTo>
                    <a:pt x="19083" y="3310"/>
                  </a:lnTo>
                  <a:lnTo>
                    <a:pt x="19014" y="3287"/>
                  </a:lnTo>
                  <a:cubicBezTo>
                    <a:pt x="18877" y="3196"/>
                    <a:pt x="18740" y="3104"/>
                    <a:pt x="18603" y="3013"/>
                  </a:cubicBezTo>
                  <a:cubicBezTo>
                    <a:pt x="18489" y="2944"/>
                    <a:pt x="18352" y="2876"/>
                    <a:pt x="18238" y="2808"/>
                  </a:cubicBezTo>
                  <a:lnTo>
                    <a:pt x="18147" y="2739"/>
                  </a:lnTo>
                  <a:lnTo>
                    <a:pt x="18124" y="2739"/>
                  </a:lnTo>
                  <a:cubicBezTo>
                    <a:pt x="17987" y="2648"/>
                    <a:pt x="17827" y="2579"/>
                    <a:pt x="17690" y="2488"/>
                  </a:cubicBezTo>
                  <a:lnTo>
                    <a:pt x="17462" y="2374"/>
                  </a:lnTo>
                  <a:cubicBezTo>
                    <a:pt x="17234" y="2260"/>
                    <a:pt x="17006" y="2123"/>
                    <a:pt x="16755" y="2009"/>
                  </a:cubicBezTo>
                  <a:lnTo>
                    <a:pt x="16595" y="1940"/>
                  </a:lnTo>
                  <a:lnTo>
                    <a:pt x="16526" y="1895"/>
                  </a:lnTo>
                  <a:lnTo>
                    <a:pt x="16458" y="1872"/>
                  </a:lnTo>
                  <a:cubicBezTo>
                    <a:pt x="16321" y="1803"/>
                    <a:pt x="16184" y="1735"/>
                    <a:pt x="16047" y="1689"/>
                  </a:cubicBezTo>
                  <a:cubicBezTo>
                    <a:pt x="15887" y="1621"/>
                    <a:pt x="15727" y="1552"/>
                    <a:pt x="15568" y="1484"/>
                  </a:cubicBezTo>
                  <a:cubicBezTo>
                    <a:pt x="15408" y="1415"/>
                    <a:pt x="15248" y="1347"/>
                    <a:pt x="15088" y="1301"/>
                  </a:cubicBezTo>
                  <a:cubicBezTo>
                    <a:pt x="14997" y="1255"/>
                    <a:pt x="14883" y="1210"/>
                    <a:pt x="14792" y="1187"/>
                  </a:cubicBezTo>
                  <a:cubicBezTo>
                    <a:pt x="14723" y="1164"/>
                    <a:pt x="14677" y="1141"/>
                    <a:pt x="14609" y="1118"/>
                  </a:cubicBezTo>
                  <a:lnTo>
                    <a:pt x="14495" y="1073"/>
                  </a:lnTo>
                  <a:cubicBezTo>
                    <a:pt x="14381" y="1027"/>
                    <a:pt x="14244" y="982"/>
                    <a:pt x="14130" y="936"/>
                  </a:cubicBezTo>
                  <a:cubicBezTo>
                    <a:pt x="14038" y="913"/>
                    <a:pt x="13924" y="890"/>
                    <a:pt x="13833" y="845"/>
                  </a:cubicBezTo>
                  <a:cubicBezTo>
                    <a:pt x="13764" y="845"/>
                    <a:pt x="13696" y="822"/>
                    <a:pt x="13628" y="799"/>
                  </a:cubicBezTo>
                  <a:cubicBezTo>
                    <a:pt x="13582" y="776"/>
                    <a:pt x="13536" y="776"/>
                    <a:pt x="13513" y="753"/>
                  </a:cubicBezTo>
                  <a:cubicBezTo>
                    <a:pt x="13468" y="753"/>
                    <a:pt x="13422" y="730"/>
                    <a:pt x="13376" y="708"/>
                  </a:cubicBezTo>
                  <a:cubicBezTo>
                    <a:pt x="13308" y="708"/>
                    <a:pt x="13239" y="685"/>
                    <a:pt x="13194" y="662"/>
                  </a:cubicBezTo>
                  <a:lnTo>
                    <a:pt x="13125" y="639"/>
                  </a:lnTo>
                  <a:cubicBezTo>
                    <a:pt x="13011" y="616"/>
                    <a:pt x="12920" y="593"/>
                    <a:pt x="12829" y="571"/>
                  </a:cubicBezTo>
                  <a:cubicBezTo>
                    <a:pt x="12760" y="548"/>
                    <a:pt x="12692" y="525"/>
                    <a:pt x="12623" y="502"/>
                  </a:cubicBezTo>
                  <a:cubicBezTo>
                    <a:pt x="12463" y="479"/>
                    <a:pt x="12326" y="434"/>
                    <a:pt x="12167" y="388"/>
                  </a:cubicBezTo>
                  <a:lnTo>
                    <a:pt x="12121" y="388"/>
                  </a:lnTo>
                  <a:lnTo>
                    <a:pt x="12053" y="365"/>
                  </a:lnTo>
                  <a:cubicBezTo>
                    <a:pt x="11916" y="342"/>
                    <a:pt x="11779" y="297"/>
                    <a:pt x="11642" y="274"/>
                  </a:cubicBezTo>
                  <a:cubicBezTo>
                    <a:pt x="11459" y="228"/>
                    <a:pt x="11277" y="205"/>
                    <a:pt x="11094" y="160"/>
                  </a:cubicBezTo>
                  <a:cubicBezTo>
                    <a:pt x="10957" y="160"/>
                    <a:pt x="10797" y="114"/>
                    <a:pt x="10615" y="114"/>
                  </a:cubicBezTo>
                  <a:lnTo>
                    <a:pt x="10523" y="114"/>
                  </a:lnTo>
                  <a:cubicBezTo>
                    <a:pt x="10478" y="114"/>
                    <a:pt x="10409" y="91"/>
                    <a:pt x="10363" y="91"/>
                  </a:cubicBezTo>
                  <a:lnTo>
                    <a:pt x="10067" y="91"/>
                  </a:lnTo>
                  <a:cubicBezTo>
                    <a:pt x="9998" y="46"/>
                    <a:pt x="9930" y="46"/>
                    <a:pt x="9884" y="23"/>
                  </a:cubicBezTo>
                  <a:cubicBezTo>
                    <a:pt x="9816" y="0"/>
                    <a:pt x="9747" y="0"/>
                    <a:pt x="9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56"/>
            <p:cNvSpPr/>
            <p:nvPr/>
          </p:nvSpPr>
          <p:spPr>
            <a:xfrm>
              <a:off x="-320759" y="2833284"/>
              <a:ext cx="149436" cy="99642"/>
            </a:xfrm>
            <a:custGeom>
              <a:avLst/>
              <a:gdLst/>
              <a:ahLst/>
              <a:cxnLst/>
              <a:rect l="l" t="t" r="r" b="b"/>
              <a:pathLst>
                <a:path w="2671" h="1781" extrusionOk="0">
                  <a:moveTo>
                    <a:pt x="411" y="0"/>
                  </a:moveTo>
                  <a:cubicBezTo>
                    <a:pt x="366" y="0"/>
                    <a:pt x="320" y="23"/>
                    <a:pt x="274" y="23"/>
                  </a:cubicBezTo>
                  <a:cubicBezTo>
                    <a:pt x="229" y="46"/>
                    <a:pt x="183" y="69"/>
                    <a:pt x="160" y="92"/>
                  </a:cubicBezTo>
                  <a:cubicBezTo>
                    <a:pt x="137" y="115"/>
                    <a:pt x="115" y="115"/>
                    <a:pt x="115" y="137"/>
                  </a:cubicBezTo>
                  <a:cubicBezTo>
                    <a:pt x="92" y="137"/>
                    <a:pt x="69" y="137"/>
                    <a:pt x="46" y="160"/>
                  </a:cubicBezTo>
                  <a:cubicBezTo>
                    <a:pt x="23" y="160"/>
                    <a:pt x="0" y="183"/>
                    <a:pt x="0" y="206"/>
                  </a:cubicBezTo>
                  <a:cubicBezTo>
                    <a:pt x="0" y="229"/>
                    <a:pt x="0" y="252"/>
                    <a:pt x="23" y="274"/>
                  </a:cubicBezTo>
                  <a:cubicBezTo>
                    <a:pt x="46" y="343"/>
                    <a:pt x="69" y="411"/>
                    <a:pt x="92" y="480"/>
                  </a:cubicBezTo>
                  <a:cubicBezTo>
                    <a:pt x="137" y="548"/>
                    <a:pt x="183" y="594"/>
                    <a:pt x="206" y="662"/>
                  </a:cubicBezTo>
                  <a:cubicBezTo>
                    <a:pt x="297" y="777"/>
                    <a:pt x="388" y="891"/>
                    <a:pt x="503" y="1005"/>
                  </a:cubicBezTo>
                  <a:cubicBezTo>
                    <a:pt x="548" y="1050"/>
                    <a:pt x="617" y="1119"/>
                    <a:pt x="685" y="1165"/>
                  </a:cubicBezTo>
                  <a:cubicBezTo>
                    <a:pt x="754" y="1210"/>
                    <a:pt x="822" y="1256"/>
                    <a:pt x="868" y="1302"/>
                  </a:cubicBezTo>
                  <a:cubicBezTo>
                    <a:pt x="936" y="1347"/>
                    <a:pt x="1005" y="1370"/>
                    <a:pt x="1050" y="1416"/>
                  </a:cubicBezTo>
                  <a:cubicBezTo>
                    <a:pt x="1119" y="1461"/>
                    <a:pt x="1210" y="1484"/>
                    <a:pt x="1279" y="1507"/>
                  </a:cubicBezTo>
                  <a:cubicBezTo>
                    <a:pt x="1416" y="1575"/>
                    <a:pt x="1553" y="1644"/>
                    <a:pt x="1712" y="1667"/>
                  </a:cubicBezTo>
                  <a:cubicBezTo>
                    <a:pt x="1781" y="1690"/>
                    <a:pt x="1849" y="1712"/>
                    <a:pt x="1918" y="1735"/>
                  </a:cubicBezTo>
                  <a:cubicBezTo>
                    <a:pt x="1986" y="1758"/>
                    <a:pt x="2055" y="1758"/>
                    <a:pt x="2146" y="1781"/>
                  </a:cubicBezTo>
                  <a:lnTo>
                    <a:pt x="2329" y="1781"/>
                  </a:lnTo>
                  <a:cubicBezTo>
                    <a:pt x="2420" y="1781"/>
                    <a:pt x="2534" y="1781"/>
                    <a:pt x="2602" y="1690"/>
                  </a:cubicBezTo>
                  <a:cubicBezTo>
                    <a:pt x="2625" y="1667"/>
                    <a:pt x="2648" y="1644"/>
                    <a:pt x="2671" y="1598"/>
                  </a:cubicBezTo>
                  <a:cubicBezTo>
                    <a:pt x="2671" y="1553"/>
                    <a:pt x="2671" y="1507"/>
                    <a:pt x="2671" y="1484"/>
                  </a:cubicBezTo>
                  <a:cubicBezTo>
                    <a:pt x="2648" y="1461"/>
                    <a:pt x="2648" y="1416"/>
                    <a:pt x="2648" y="1416"/>
                  </a:cubicBezTo>
                  <a:cubicBezTo>
                    <a:pt x="2625" y="1370"/>
                    <a:pt x="2625" y="1347"/>
                    <a:pt x="2602" y="1324"/>
                  </a:cubicBezTo>
                  <a:cubicBezTo>
                    <a:pt x="2557" y="1233"/>
                    <a:pt x="2511" y="1165"/>
                    <a:pt x="2466" y="1119"/>
                  </a:cubicBezTo>
                  <a:cubicBezTo>
                    <a:pt x="2420" y="1050"/>
                    <a:pt x="2374" y="982"/>
                    <a:pt x="2306" y="914"/>
                  </a:cubicBezTo>
                  <a:cubicBezTo>
                    <a:pt x="2260" y="845"/>
                    <a:pt x="2192" y="777"/>
                    <a:pt x="2123" y="731"/>
                  </a:cubicBezTo>
                  <a:cubicBezTo>
                    <a:pt x="2055" y="662"/>
                    <a:pt x="1986" y="594"/>
                    <a:pt x="1895" y="548"/>
                  </a:cubicBezTo>
                  <a:cubicBezTo>
                    <a:pt x="1826" y="480"/>
                    <a:pt x="1758" y="434"/>
                    <a:pt x="1667" y="389"/>
                  </a:cubicBezTo>
                  <a:cubicBezTo>
                    <a:pt x="1507" y="297"/>
                    <a:pt x="1324" y="206"/>
                    <a:pt x="1142" y="137"/>
                  </a:cubicBezTo>
                  <a:cubicBezTo>
                    <a:pt x="982" y="92"/>
                    <a:pt x="799" y="46"/>
                    <a:pt x="640" y="23"/>
                  </a:cubicBezTo>
                  <a:cubicBezTo>
                    <a:pt x="571" y="23"/>
                    <a:pt x="503"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56"/>
            <p:cNvSpPr/>
            <p:nvPr/>
          </p:nvSpPr>
          <p:spPr>
            <a:xfrm>
              <a:off x="-281203" y="2086206"/>
              <a:ext cx="661579" cy="516004"/>
            </a:xfrm>
            <a:custGeom>
              <a:avLst/>
              <a:gdLst/>
              <a:ahLst/>
              <a:cxnLst/>
              <a:rect l="l" t="t" r="r" b="b"/>
              <a:pathLst>
                <a:path w="11825" h="9223" extrusionOk="0">
                  <a:moveTo>
                    <a:pt x="2238" y="1"/>
                  </a:moveTo>
                  <a:cubicBezTo>
                    <a:pt x="2215" y="1"/>
                    <a:pt x="2169" y="1"/>
                    <a:pt x="2169" y="46"/>
                  </a:cubicBezTo>
                  <a:cubicBezTo>
                    <a:pt x="2147" y="46"/>
                    <a:pt x="2147" y="46"/>
                    <a:pt x="2147" y="69"/>
                  </a:cubicBezTo>
                  <a:cubicBezTo>
                    <a:pt x="2124" y="69"/>
                    <a:pt x="2124" y="92"/>
                    <a:pt x="2101" y="115"/>
                  </a:cubicBezTo>
                  <a:lnTo>
                    <a:pt x="2101" y="138"/>
                  </a:lnTo>
                  <a:lnTo>
                    <a:pt x="2101" y="160"/>
                  </a:lnTo>
                  <a:cubicBezTo>
                    <a:pt x="2078" y="206"/>
                    <a:pt x="2055" y="252"/>
                    <a:pt x="2032" y="297"/>
                  </a:cubicBezTo>
                  <a:lnTo>
                    <a:pt x="1941" y="480"/>
                  </a:lnTo>
                  <a:cubicBezTo>
                    <a:pt x="1873" y="594"/>
                    <a:pt x="1827" y="708"/>
                    <a:pt x="1759" y="845"/>
                  </a:cubicBezTo>
                  <a:cubicBezTo>
                    <a:pt x="1713" y="891"/>
                    <a:pt x="1690" y="959"/>
                    <a:pt x="1667" y="1005"/>
                  </a:cubicBezTo>
                  <a:lnTo>
                    <a:pt x="1622" y="1074"/>
                  </a:lnTo>
                  <a:lnTo>
                    <a:pt x="1622" y="1096"/>
                  </a:lnTo>
                  <a:lnTo>
                    <a:pt x="1553" y="1233"/>
                  </a:lnTo>
                  <a:cubicBezTo>
                    <a:pt x="1462" y="1370"/>
                    <a:pt x="1416" y="1507"/>
                    <a:pt x="1348" y="1644"/>
                  </a:cubicBezTo>
                  <a:cubicBezTo>
                    <a:pt x="1302" y="1713"/>
                    <a:pt x="1279" y="1758"/>
                    <a:pt x="1234" y="1827"/>
                  </a:cubicBezTo>
                  <a:lnTo>
                    <a:pt x="1211" y="1895"/>
                  </a:lnTo>
                  <a:lnTo>
                    <a:pt x="1142" y="2032"/>
                  </a:lnTo>
                  <a:lnTo>
                    <a:pt x="1142" y="2032"/>
                  </a:lnTo>
                  <a:lnTo>
                    <a:pt x="1165" y="2009"/>
                  </a:lnTo>
                  <a:lnTo>
                    <a:pt x="1165" y="2009"/>
                  </a:lnTo>
                  <a:cubicBezTo>
                    <a:pt x="1074" y="2192"/>
                    <a:pt x="982" y="2352"/>
                    <a:pt x="914" y="2534"/>
                  </a:cubicBezTo>
                  <a:lnTo>
                    <a:pt x="891" y="2557"/>
                  </a:lnTo>
                  <a:lnTo>
                    <a:pt x="891" y="2580"/>
                  </a:lnTo>
                  <a:lnTo>
                    <a:pt x="823" y="2694"/>
                  </a:lnTo>
                  <a:lnTo>
                    <a:pt x="709" y="2922"/>
                  </a:lnTo>
                  <a:cubicBezTo>
                    <a:pt x="686" y="2991"/>
                    <a:pt x="663" y="3059"/>
                    <a:pt x="617" y="3105"/>
                  </a:cubicBezTo>
                  <a:lnTo>
                    <a:pt x="594" y="3151"/>
                  </a:lnTo>
                  <a:lnTo>
                    <a:pt x="549" y="3242"/>
                  </a:lnTo>
                  <a:cubicBezTo>
                    <a:pt x="503" y="3356"/>
                    <a:pt x="457" y="3470"/>
                    <a:pt x="389" y="3584"/>
                  </a:cubicBezTo>
                  <a:cubicBezTo>
                    <a:pt x="343" y="3653"/>
                    <a:pt x="321" y="3721"/>
                    <a:pt x="275" y="3813"/>
                  </a:cubicBezTo>
                  <a:lnTo>
                    <a:pt x="229" y="3927"/>
                  </a:lnTo>
                  <a:lnTo>
                    <a:pt x="206" y="3949"/>
                  </a:lnTo>
                  <a:lnTo>
                    <a:pt x="184" y="3972"/>
                  </a:lnTo>
                  <a:lnTo>
                    <a:pt x="161" y="4018"/>
                  </a:lnTo>
                  <a:lnTo>
                    <a:pt x="161" y="4041"/>
                  </a:lnTo>
                  <a:lnTo>
                    <a:pt x="138" y="4086"/>
                  </a:lnTo>
                  <a:cubicBezTo>
                    <a:pt x="138" y="4086"/>
                    <a:pt x="115" y="4109"/>
                    <a:pt x="115" y="4109"/>
                  </a:cubicBezTo>
                  <a:cubicBezTo>
                    <a:pt x="115" y="4109"/>
                    <a:pt x="92" y="4132"/>
                    <a:pt x="92" y="4155"/>
                  </a:cubicBezTo>
                  <a:cubicBezTo>
                    <a:pt x="47" y="4201"/>
                    <a:pt x="24" y="4223"/>
                    <a:pt x="24" y="4269"/>
                  </a:cubicBezTo>
                  <a:cubicBezTo>
                    <a:pt x="1" y="4338"/>
                    <a:pt x="24" y="4406"/>
                    <a:pt x="69" y="4474"/>
                  </a:cubicBezTo>
                  <a:cubicBezTo>
                    <a:pt x="115" y="4520"/>
                    <a:pt x="138" y="4543"/>
                    <a:pt x="206" y="4566"/>
                  </a:cubicBezTo>
                  <a:cubicBezTo>
                    <a:pt x="229" y="4589"/>
                    <a:pt x="275" y="4611"/>
                    <a:pt x="321" y="4634"/>
                  </a:cubicBezTo>
                  <a:cubicBezTo>
                    <a:pt x="389" y="4680"/>
                    <a:pt x="480" y="4703"/>
                    <a:pt x="549" y="4748"/>
                  </a:cubicBezTo>
                  <a:lnTo>
                    <a:pt x="594" y="4771"/>
                  </a:lnTo>
                  <a:cubicBezTo>
                    <a:pt x="663" y="4794"/>
                    <a:pt x="731" y="4817"/>
                    <a:pt x="800" y="4862"/>
                  </a:cubicBezTo>
                  <a:lnTo>
                    <a:pt x="868" y="4885"/>
                  </a:lnTo>
                  <a:cubicBezTo>
                    <a:pt x="914" y="4908"/>
                    <a:pt x="982" y="4931"/>
                    <a:pt x="1028" y="4954"/>
                  </a:cubicBezTo>
                  <a:cubicBezTo>
                    <a:pt x="1074" y="4977"/>
                    <a:pt x="1142" y="4999"/>
                    <a:pt x="1211" y="5045"/>
                  </a:cubicBezTo>
                  <a:lnTo>
                    <a:pt x="1256" y="5068"/>
                  </a:lnTo>
                  <a:cubicBezTo>
                    <a:pt x="1302" y="5091"/>
                    <a:pt x="1371" y="5136"/>
                    <a:pt x="1439" y="5159"/>
                  </a:cubicBezTo>
                  <a:cubicBezTo>
                    <a:pt x="1576" y="5228"/>
                    <a:pt x="1713" y="5296"/>
                    <a:pt x="1850" y="5365"/>
                  </a:cubicBezTo>
                  <a:cubicBezTo>
                    <a:pt x="1941" y="5410"/>
                    <a:pt x="2055" y="5456"/>
                    <a:pt x="2147" y="5524"/>
                  </a:cubicBezTo>
                  <a:lnTo>
                    <a:pt x="2261" y="5570"/>
                  </a:lnTo>
                  <a:cubicBezTo>
                    <a:pt x="2329" y="5616"/>
                    <a:pt x="2398" y="5639"/>
                    <a:pt x="2466" y="5684"/>
                  </a:cubicBezTo>
                  <a:cubicBezTo>
                    <a:pt x="2535" y="5707"/>
                    <a:pt x="2603" y="5753"/>
                    <a:pt x="2672" y="5776"/>
                  </a:cubicBezTo>
                  <a:lnTo>
                    <a:pt x="2740" y="5821"/>
                  </a:lnTo>
                  <a:lnTo>
                    <a:pt x="2763" y="5821"/>
                  </a:lnTo>
                  <a:lnTo>
                    <a:pt x="2808" y="5844"/>
                  </a:lnTo>
                  <a:lnTo>
                    <a:pt x="2831" y="5844"/>
                  </a:lnTo>
                  <a:lnTo>
                    <a:pt x="2854" y="5867"/>
                  </a:lnTo>
                  <a:lnTo>
                    <a:pt x="2945" y="5912"/>
                  </a:lnTo>
                  <a:cubicBezTo>
                    <a:pt x="3060" y="5958"/>
                    <a:pt x="3151" y="6004"/>
                    <a:pt x="3242" y="6049"/>
                  </a:cubicBezTo>
                  <a:lnTo>
                    <a:pt x="3265" y="6049"/>
                  </a:lnTo>
                  <a:lnTo>
                    <a:pt x="3379" y="6095"/>
                  </a:lnTo>
                  <a:cubicBezTo>
                    <a:pt x="3516" y="6164"/>
                    <a:pt x="3653" y="6232"/>
                    <a:pt x="3790" y="6300"/>
                  </a:cubicBezTo>
                  <a:cubicBezTo>
                    <a:pt x="3881" y="6346"/>
                    <a:pt x="3950" y="6392"/>
                    <a:pt x="4041" y="6415"/>
                  </a:cubicBezTo>
                  <a:lnTo>
                    <a:pt x="4224" y="6506"/>
                  </a:lnTo>
                  <a:cubicBezTo>
                    <a:pt x="4361" y="6574"/>
                    <a:pt x="4498" y="6643"/>
                    <a:pt x="4635" y="6734"/>
                  </a:cubicBezTo>
                  <a:lnTo>
                    <a:pt x="4657" y="6734"/>
                  </a:lnTo>
                  <a:cubicBezTo>
                    <a:pt x="4817" y="6803"/>
                    <a:pt x="4954" y="6894"/>
                    <a:pt x="5091" y="6962"/>
                  </a:cubicBezTo>
                  <a:lnTo>
                    <a:pt x="5502" y="7168"/>
                  </a:lnTo>
                  <a:lnTo>
                    <a:pt x="5639" y="7259"/>
                  </a:lnTo>
                  <a:lnTo>
                    <a:pt x="5753" y="7305"/>
                  </a:lnTo>
                  <a:lnTo>
                    <a:pt x="6027" y="7465"/>
                  </a:lnTo>
                  <a:lnTo>
                    <a:pt x="6118" y="7510"/>
                  </a:lnTo>
                  <a:cubicBezTo>
                    <a:pt x="6232" y="7579"/>
                    <a:pt x="6346" y="7624"/>
                    <a:pt x="6461" y="7693"/>
                  </a:cubicBezTo>
                  <a:lnTo>
                    <a:pt x="6757" y="7853"/>
                  </a:lnTo>
                  <a:lnTo>
                    <a:pt x="6917" y="7921"/>
                  </a:lnTo>
                  <a:lnTo>
                    <a:pt x="7328" y="8127"/>
                  </a:lnTo>
                  <a:lnTo>
                    <a:pt x="7670" y="8309"/>
                  </a:lnTo>
                  <a:lnTo>
                    <a:pt x="7807" y="8378"/>
                  </a:lnTo>
                  <a:cubicBezTo>
                    <a:pt x="7876" y="8423"/>
                    <a:pt x="7967" y="8446"/>
                    <a:pt x="8035" y="8492"/>
                  </a:cubicBezTo>
                  <a:lnTo>
                    <a:pt x="8104" y="8515"/>
                  </a:lnTo>
                  <a:lnTo>
                    <a:pt x="8150" y="8537"/>
                  </a:lnTo>
                  <a:lnTo>
                    <a:pt x="8218" y="8583"/>
                  </a:lnTo>
                  <a:lnTo>
                    <a:pt x="8264" y="8583"/>
                  </a:lnTo>
                  <a:cubicBezTo>
                    <a:pt x="8378" y="8651"/>
                    <a:pt x="8515" y="8720"/>
                    <a:pt x="8652" y="8788"/>
                  </a:cubicBezTo>
                  <a:cubicBezTo>
                    <a:pt x="8720" y="8834"/>
                    <a:pt x="8812" y="8857"/>
                    <a:pt x="8880" y="8903"/>
                  </a:cubicBezTo>
                  <a:cubicBezTo>
                    <a:pt x="9017" y="8948"/>
                    <a:pt x="9131" y="9017"/>
                    <a:pt x="9245" y="9062"/>
                  </a:cubicBezTo>
                  <a:cubicBezTo>
                    <a:pt x="9291" y="9085"/>
                    <a:pt x="9337" y="9108"/>
                    <a:pt x="9382" y="9154"/>
                  </a:cubicBezTo>
                  <a:lnTo>
                    <a:pt x="9405" y="9154"/>
                  </a:lnTo>
                  <a:cubicBezTo>
                    <a:pt x="9451" y="9199"/>
                    <a:pt x="9519" y="9222"/>
                    <a:pt x="9565" y="9222"/>
                  </a:cubicBezTo>
                  <a:lnTo>
                    <a:pt x="9610" y="9222"/>
                  </a:lnTo>
                  <a:cubicBezTo>
                    <a:pt x="9679" y="9199"/>
                    <a:pt x="9747" y="9154"/>
                    <a:pt x="9793" y="9062"/>
                  </a:cubicBezTo>
                  <a:cubicBezTo>
                    <a:pt x="9816" y="9040"/>
                    <a:pt x="9839" y="8994"/>
                    <a:pt x="9839" y="8948"/>
                  </a:cubicBezTo>
                  <a:cubicBezTo>
                    <a:pt x="9862" y="8925"/>
                    <a:pt x="9862" y="8880"/>
                    <a:pt x="9884" y="8857"/>
                  </a:cubicBezTo>
                  <a:lnTo>
                    <a:pt x="9884" y="8857"/>
                  </a:lnTo>
                  <a:lnTo>
                    <a:pt x="9862" y="8880"/>
                  </a:lnTo>
                  <a:cubicBezTo>
                    <a:pt x="9907" y="8788"/>
                    <a:pt x="9953" y="8697"/>
                    <a:pt x="9998" y="8606"/>
                  </a:cubicBezTo>
                  <a:cubicBezTo>
                    <a:pt x="10021" y="8560"/>
                    <a:pt x="10044" y="8537"/>
                    <a:pt x="10044" y="8492"/>
                  </a:cubicBezTo>
                  <a:cubicBezTo>
                    <a:pt x="10067" y="8469"/>
                    <a:pt x="10090" y="8423"/>
                    <a:pt x="10113" y="8400"/>
                  </a:cubicBezTo>
                  <a:cubicBezTo>
                    <a:pt x="10158" y="8309"/>
                    <a:pt x="10181" y="8218"/>
                    <a:pt x="10227" y="8127"/>
                  </a:cubicBezTo>
                  <a:lnTo>
                    <a:pt x="10272" y="7990"/>
                  </a:lnTo>
                  <a:cubicBezTo>
                    <a:pt x="10318" y="7875"/>
                    <a:pt x="10364" y="7761"/>
                    <a:pt x="10432" y="7647"/>
                  </a:cubicBezTo>
                  <a:cubicBezTo>
                    <a:pt x="10478" y="7510"/>
                    <a:pt x="10546" y="7373"/>
                    <a:pt x="10615" y="7259"/>
                  </a:cubicBezTo>
                  <a:lnTo>
                    <a:pt x="10638" y="7213"/>
                  </a:lnTo>
                  <a:lnTo>
                    <a:pt x="10660" y="7191"/>
                  </a:lnTo>
                  <a:lnTo>
                    <a:pt x="10683" y="7145"/>
                  </a:lnTo>
                  <a:lnTo>
                    <a:pt x="10729" y="7031"/>
                  </a:lnTo>
                  <a:cubicBezTo>
                    <a:pt x="10752" y="7008"/>
                    <a:pt x="10775" y="6962"/>
                    <a:pt x="10820" y="6917"/>
                  </a:cubicBezTo>
                  <a:cubicBezTo>
                    <a:pt x="10820" y="6894"/>
                    <a:pt x="10843" y="6848"/>
                    <a:pt x="10866" y="6825"/>
                  </a:cubicBezTo>
                  <a:cubicBezTo>
                    <a:pt x="11048" y="6529"/>
                    <a:pt x="11185" y="6232"/>
                    <a:pt x="11300" y="5935"/>
                  </a:cubicBezTo>
                  <a:lnTo>
                    <a:pt x="11322" y="5867"/>
                  </a:lnTo>
                  <a:cubicBezTo>
                    <a:pt x="11345" y="5821"/>
                    <a:pt x="11368" y="5753"/>
                    <a:pt x="11391" y="5707"/>
                  </a:cubicBezTo>
                  <a:cubicBezTo>
                    <a:pt x="11414" y="5661"/>
                    <a:pt x="11436" y="5616"/>
                    <a:pt x="11482" y="5570"/>
                  </a:cubicBezTo>
                  <a:cubicBezTo>
                    <a:pt x="11505" y="5502"/>
                    <a:pt x="11528" y="5433"/>
                    <a:pt x="11573" y="5365"/>
                  </a:cubicBezTo>
                  <a:cubicBezTo>
                    <a:pt x="11596" y="5296"/>
                    <a:pt x="11642" y="5205"/>
                    <a:pt x="11688" y="5136"/>
                  </a:cubicBezTo>
                  <a:lnTo>
                    <a:pt x="11733" y="5068"/>
                  </a:lnTo>
                  <a:lnTo>
                    <a:pt x="11756" y="5022"/>
                  </a:lnTo>
                  <a:cubicBezTo>
                    <a:pt x="11756" y="5022"/>
                    <a:pt x="11779" y="4999"/>
                    <a:pt x="11779" y="4977"/>
                  </a:cubicBezTo>
                  <a:cubicBezTo>
                    <a:pt x="11802" y="4931"/>
                    <a:pt x="11824" y="4885"/>
                    <a:pt x="11802" y="4817"/>
                  </a:cubicBezTo>
                  <a:cubicBezTo>
                    <a:pt x="11802" y="4771"/>
                    <a:pt x="11779" y="4748"/>
                    <a:pt x="11733" y="4726"/>
                  </a:cubicBezTo>
                  <a:cubicBezTo>
                    <a:pt x="11710" y="4703"/>
                    <a:pt x="11665" y="4680"/>
                    <a:pt x="11642" y="4680"/>
                  </a:cubicBezTo>
                  <a:cubicBezTo>
                    <a:pt x="11642" y="4680"/>
                    <a:pt x="11619" y="4703"/>
                    <a:pt x="11619" y="4703"/>
                  </a:cubicBezTo>
                  <a:cubicBezTo>
                    <a:pt x="11573" y="4657"/>
                    <a:pt x="11528" y="4657"/>
                    <a:pt x="11505" y="4634"/>
                  </a:cubicBezTo>
                  <a:lnTo>
                    <a:pt x="11436" y="4611"/>
                  </a:lnTo>
                  <a:cubicBezTo>
                    <a:pt x="11391" y="4589"/>
                    <a:pt x="11345" y="4543"/>
                    <a:pt x="11277" y="4520"/>
                  </a:cubicBezTo>
                  <a:lnTo>
                    <a:pt x="11231" y="4497"/>
                  </a:lnTo>
                  <a:cubicBezTo>
                    <a:pt x="11163" y="4452"/>
                    <a:pt x="11094" y="4429"/>
                    <a:pt x="11026" y="4406"/>
                  </a:cubicBezTo>
                  <a:lnTo>
                    <a:pt x="10980" y="4383"/>
                  </a:lnTo>
                  <a:cubicBezTo>
                    <a:pt x="10911" y="4338"/>
                    <a:pt x="10843" y="4292"/>
                    <a:pt x="10775" y="4269"/>
                  </a:cubicBezTo>
                  <a:cubicBezTo>
                    <a:pt x="10660" y="4201"/>
                    <a:pt x="10546" y="4155"/>
                    <a:pt x="10432" y="4086"/>
                  </a:cubicBezTo>
                  <a:lnTo>
                    <a:pt x="10295" y="4018"/>
                  </a:lnTo>
                  <a:cubicBezTo>
                    <a:pt x="10158" y="3949"/>
                    <a:pt x="9998" y="3881"/>
                    <a:pt x="9862" y="3813"/>
                  </a:cubicBezTo>
                  <a:lnTo>
                    <a:pt x="9793" y="3767"/>
                  </a:lnTo>
                  <a:lnTo>
                    <a:pt x="9702" y="3744"/>
                  </a:lnTo>
                  <a:lnTo>
                    <a:pt x="9679" y="3721"/>
                  </a:lnTo>
                  <a:cubicBezTo>
                    <a:pt x="9588" y="3676"/>
                    <a:pt x="9519" y="3653"/>
                    <a:pt x="9428" y="3607"/>
                  </a:cubicBezTo>
                  <a:lnTo>
                    <a:pt x="9382" y="3584"/>
                  </a:lnTo>
                  <a:cubicBezTo>
                    <a:pt x="9337" y="3561"/>
                    <a:pt x="9291" y="3539"/>
                    <a:pt x="9222" y="3516"/>
                  </a:cubicBezTo>
                  <a:cubicBezTo>
                    <a:pt x="9108" y="3447"/>
                    <a:pt x="8994" y="3402"/>
                    <a:pt x="8880" y="3333"/>
                  </a:cubicBezTo>
                  <a:lnTo>
                    <a:pt x="8766" y="3288"/>
                  </a:lnTo>
                  <a:lnTo>
                    <a:pt x="8332" y="3059"/>
                  </a:lnTo>
                  <a:lnTo>
                    <a:pt x="8172" y="2991"/>
                  </a:lnTo>
                  <a:lnTo>
                    <a:pt x="8150" y="2968"/>
                  </a:lnTo>
                  <a:lnTo>
                    <a:pt x="8104" y="2945"/>
                  </a:lnTo>
                  <a:cubicBezTo>
                    <a:pt x="8013" y="2900"/>
                    <a:pt x="7944" y="2877"/>
                    <a:pt x="7876" y="2831"/>
                  </a:cubicBezTo>
                  <a:lnTo>
                    <a:pt x="7807" y="2785"/>
                  </a:lnTo>
                  <a:cubicBezTo>
                    <a:pt x="7693" y="2740"/>
                    <a:pt x="7556" y="2671"/>
                    <a:pt x="7419" y="2603"/>
                  </a:cubicBezTo>
                  <a:cubicBezTo>
                    <a:pt x="7374" y="2580"/>
                    <a:pt x="7328" y="2557"/>
                    <a:pt x="7282" y="2511"/>
                  </a:cubicBezTo>
                  <a:lnTo>
                    <a:pt x="7214" y="2489"/>
                  </a:lnTo>
                  <a:lnTo>
                    <a:pt x="7054" y="2397"/>
                  </a:lnTo>
                  <a:lnTo>
                    <a:pt x="6986" y="2375"/>
                  </a:lnTo>
                  <a:lnTo>
                    <a:pt x="6803" y="2283"/>
                  </a:lnTo>
                  <a:cubicBezTo>
                    <a:pt x="6712" y="2238"/>
                    <a:pt x="6620" y="2192"/>
                    <a:pt x="6529" y="2123"/>
                  </a:cubicBezTo>
                  <a:cubicBezTo>
                    <a:pt x="6415" y="2078"/>
                    <a:pt x="6324" y="2032"/>
                    <a:pt x="6232" y="1987"/>
                  </a:cubicBezTo>
                  <a:lnTo>
                    <a:pt x="6073" y="1895"/>
                  </a:lnTo>
                  <a:lnTo>
                    <a:pt x="5958" y="1850"/>
                  </a:lnTo>
                  <a:lnTo>
                    <a:pt x="5844" y="1804"/>
                  </a:lnTo>
                  <a:cubicBezTo>
                    <a:pt x="5799" y="1758"/>
                    <a:pt x="5730" y="1735"/>
                    <a:pt x="5684" y="1690"/>
                  </a:cubicBezTo>
                  <a:lnTo>
                    <a:pt x="5616" y="1667"/>
                  </a:lnTo>
                  <a:lnTo>
                    <a:pt x="5570" y="1644"/>
                  </a:lnTo>
                  <a:cubicBezTo>
                    <a:pt x="5433" y="1576"/>
                    <a:pt x="5296" y="1507"/>
                    <a:pt x="5160" y="1416"/>
                  </a:cubicBezTo>
                  <a:cubicBezTo>
                    <a:pt x="5091" y="1370"/>
                    <a:pt x="5000" y="1347"/>
                    <a:pt x="4931" y="1302"/>
                  </a:cubicBezTo>
                  <a:cubicBezTo>
                    <a:pt x="4840" y="1256"/>
                    <a:pt x="4749" y="1210"/>
                    <a:pt x="4680" y="1165"/>
                  </a:cubicBezTo>
                  <a:cubicBezTo>
                    <a:pt x="4543" y="1096"/>
                    <a:pt x="4429" y="1028"/>
                    <a:pt x="4292" y="959"/>
                  </a:cubicBezTo>
                  <a:lnTo>
                    <a:pt x="4269" y="959"/>
                  </a:lnTo>
                  <a:cubicBezTo>
                    <a:pt x="4132" y="868"/>
                    <a:pt x="3973" y="800"/>
                    <a:pt x="3813" y="708"/>
                  </a:cubicBezTo>
                  <a:cubicBezTo>
                    <a:pt x="3744" y="663"/>
                    <a:pt x="3676" y="617"/>
                    <a:pt x="3585" y="594"/>
                  </a:cubicBezTo>
                  <a:lnTo>
                    <a:pt x="3607" y="594"/>
                  </a:lnTo>
                  <a:cubicBezTo>
                    <a:pt x="3493" y="549"/>
                    <a:pt x="3379" y="503"/>
                    <a:pt x="3265" y="457"/>
                  </a:cubicBezTo>
                  <a:lnTo>
                    <a:pt x="3219" y="434"/>
                  </a:lnTo>
                  <a:cubicBezTo>
                    <a:pt x="3128" y="389"/>
                    <a:pt x="3037" y="343"/>
                    <a:pt x="2945" y="297"/>
                  </a:cubicBezTo>
                  <a:cubicBezTo>
                    <a:pt x="2900" y="297"/>
                    <a:pt x="2854" y="275"/>
                    <a:pt x="2808" y="252"/>
                  </a:cubicBezTo>
                  <a:lnTo>
                    <a:pt x="2763" y="229"/>
                  </a:lnTo>
                  <a:lnTo>
                    <a:pt x="2694" y="206"/>
                  </a:lnTo>
                  <a:cubicBezTo>
                    <a:pt x="2603" y="160"/>
                    <a:pt x="2535" y="115"/>
                    <a:pt x="2443" y="92"/>
                  </a:cubicBezTo>
                  <a:lnTo>
                    <a:pt x="2398" y="69"/>
                  </a:lnTo>
                  <a:cubicBezTo>
                    <a:pt x="2375" y="46"/>
                    <a:pt x="2329" y="24"/>
                    <a:pt x="23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56"/>
            <p:cNvSpPr/>
            <p:nvPr/>
          </p:nvSpPr>
          <p:spPr>
            <a:xfrm>
              <a:off x="-706412" y="2874127"/>
              <a:ext cx="51136" cy="145240"/>
            </a:xfrm>
            <a:custGeom>
              <a:avLst/>
              <a:gdLst/>
              <a:ahLst/>
              <a:cxnLst/>
              <a:rect l="l" t="t" r="r" b="b"/>
              <a:pathLst>
                <a:path w="914" h="2596" extrusionOk="0">
                  <a:moveTo>
                    <a:pt x="117" y="1609"/>
                  </a:moveTo>
                  <a:cubicBezTo>
                    <a:pt x="117" y="1610"/>
                    <a:pt x="117" y="1611"/>
                    <a:pt x="117" y="1611"/>
                  </a:cubicBezTo>
                  <a:lnTo>
                    <a:pt x="117" y="1611"/>
                  </a:lnTo>
                  <a:cubicBezTo>
                    <a:pt x="117" y="1611"/>
                    <a:pt x="117" y="1610"/>
                    <a:pt x="117" y="1609"/>
                  </a:cubicBezTo>
                  <a:close/>
                  <a:moveTo>
                    <a:pt x="160" y="1"/>
                  </a:moveTo>
                  <a:cubicBezTo>
                    <a:pt x="137" y="1"/>
                    <a:pt x="114" y="1"/>
                    <a:pt x="114" y="24"/>
                  </a:cubicBezTo>
                  <a:cubicBezTo>
                    <a:pt x="69" y="161"/>
                    <a:pt x="46" y="275"/>
                    <a:pt x="23" y="412"/>
                  </a:cubicBezTo>
                  <a:cubicBezTo>
                    <a:pt x="0" y="549"/>
                    <a:pt x="0" y="686"/>
                    <a:pt x="0" y="823"/>
                  </a:cubicBezTo>
                  <a:cubicBezTo>
                    <a:pt x="0" y="937"/>
                    <a:pt x="0" y="1074"/>
                    <a:pt x="23" y="1188"/>
                  </a:cubicBezTo>
                  <a:cubicBezTo>
                    <a:pt x="46" y="1325"/>
                    <a:pt x="91" y="1462"/>
                    <a:pt x="114" y="1621"/>
                  </a:cubicBezTo>
                  <a:cubicBezTo>
                    <a:pt x="114" y="1599"/>
                    <a:pt x="114" y="1576"/>
                    <a:pt x="114" y="1576"/>
                  </a:cubicBezTo>
                  <a:cubicBezTo>
                    <a:pt x="114" y="1587"/>
                    <a:pt x="114" y="1598"/>
                    <a:pt x="117" y="1609"/>
                  </a:cubicBezTo>
                  <a:lnTo>
                    <a:pt x="117" y="1609"/>
                  </a:lnTo>
                  <a:cubicBezTo>
                    <a:pt x="116" y="1606"/>
                    <a:pt x="115" y="1602"/>
                    <a:pt x="114" y="1599"/>
                  </a:cubicBezTo>
                  <a:lnTo>
                    <a:pt x="114" y="1599"/>
                  </a:lnTo>
                  <a:cubicBezTo>
                    <a:pt x="114" y="1614"/>
                    <a:pt x="114" y="1619"/>
                    <a:pt x="122" y="1628"/>
                  </a:cubicBezTo>
                  <a:lnTo>
                    <a:pt x="122" y="1628"/>
                  </a:lnTo>
                  <a:cubicBezTo>
                    <a:pt x="120" y="1623"/>
                    <a:pt x="119" y="1617"/>
                    <a:pt x="117" y="1611"/>
                  </a:cubicBezTo>
                  <a:lnTo>
                    <a:pt x="117" y="1611"/>
                  </a:lnTo>
                  <a:cubicBezTo>
                    <a:pt x="120" y="1622"/>
                    <a:pt x="126" y="1633"/>
                    <a:pt x="137" y="1644"/>
                  </a:cubicBezTo>
                  <a:cubicBezTo>
                    <a:pt x="130" y="1637"/>
                    <a:pt x="125" y="1632"/>
                    <a:pt x="122" y="1628"/>
                  </a:cubicBezTo>
                  <a:lnTo>
                    <a:pt x="122" y="1628"/>
                  </a:lnTo>
                  <a:cubicBezTo>
                    <a:pt x="165" y="1799"/>
                    <a:pt x="209" y="1950"/>
                    <a:pt x="274" y="2101"/>
                  </a:cubicBezTo>
                  <a:cubicBezTo>
                    <a:pt x="297" y="2169"/>
                    <a:pt x="343" y="2261"/>
                    <a:pt x="388" y="2306"/>
                  </a:cubicBezTo>
                  <a:cubicBezTo>
                    <a:pt x="411" y="2329"/>
                    <a:pt x="434" y="2352"/>
                    <a:pt x="457" y="2375"/>
                  </a:cubicBezTo>
                  <a:cubicBezTo>
                    <a:pt x="457" y="2398"/>
                    <a:pt x="479" y="2420"/>
                    <a:pt x="502" y="2420"/>
                  </a:cubicBezTo>
                  <a:cubicBezTo>
                    <a:pt x="536" y="2454"/>
                    <a:pt x="569" y="2475"/>
                    <a:pt x="612" y="2475"/>
                  </a:cubicBezTo>
                  <a:cubicBezTo>
                    <a:pt x="627" y="2475"/>
                    <a:pt x="644" y="2472"/>
                    <a:pt x="662" y="2466"/>
                  </a:cubicBezTo>
                  <a:cubicBezTo>
                    <a:pt x="662" y="2466"/>
                    <a:pt x="685" y="2443"/>
                    <a:pt x="685" y="2443"/>
                  </a:cubicBezTo>
                  <a:cubicBezTo>
                    <a:pt x="685" y="2466"/>
                    <a:pt x="685" y="2489"/>
                    <a:pt x="708" y="2489"/>
                  </a:cubicBezTo>
                  <a:cubicBezTo>
                    <a:pt x="708" y="2535"/>
                    <a:pt x="731" y="2557"/>
                    <a:pt x="753" y="2557"/>
                  </a:cubicBezTo>
                  <a:cubicBezTo>
                    <a:pt x="767" y="2584"/>
                    <a:pt x="788" y="2595"/>
                    <a:pt x="812" y="2595"/>
                  </a:cubicBezTo>
                  <a:cubicBezTo>
                    <a:pt x="830" y="2595"/>
                    <a:pt x="849" y="2590"/>
                    <a:pt x="868" y="2580"/>
                  </a:cubicBezTo>
                  <a:cubicBezTo>
                    <a:pt x="890" y="2557"/>
                    <a:pt x="913" y="2489"/>
                    <a:pt x="890" y="2466"/>
                  </a:cubicBezTo>
                  <a:cubicBezTo>
                    <a:pt x="868" y="2443"/>
                    <a:pt x="868" y="2398"/>
                    <a:pt x="845" y="2375"/>
                  </a:cubicBezTo>
                  <a:cubicBezTo>
                    <a:pt x="822" y="2329"/>
                    <a:pt x="799" y="2283"/>
                    <a:pt x="776" y="2238"/>
                  </a:cubicBezTo>
                  <a:cubicBezTo>
                    <a:pt x="731" y="2146"/>
                    <a:pt x="708" y="2055"/>
                    <a:pt x="685" y="1964"/>
                  </a:cubicBezTo>
                  <a:cubicBezTo>
                    <a:pt x="685" y="1895"/>
                    <a:pt x="662" y="1804"/>
                    <a:pt x="662" y="1736"/>
                  </a:cubicBezTo>
                  <a:cubicBezTo>
                    <a:pt x="639" y="1667"/>
                    <a:pt x="639" y="1576"/>
                    <a:pt x="616" y="1507"/>
                  </a:cubicBezTo>
                  <a:cubicBezTo>
                    <a:pt x="616" y="1348"/>
                    <a:pt x="594" y="1188"/>
                    <a:pt x="594" y="1028"/>
                  </a:cubicBezTo>
                  <a:cubicBezTo>
                    <a:pt x="594" y="914"/>
                    <a:pt x="616" y="777"/>
                    <a:pt x="616" y="663"/>
                  </a:cubicBezTo>
                  <a:cubicBezTo>
                    <a:pt x="616" y="617"/>
                    <a:pt x="616" y="549"/>
                    <a:pt x="639" y="503"/>
                  </a:cubicBezTo>
                  <a:cubicBezTo>
                    <a:pt x="639" y="457"/>
                    <a:pt x="639" y="435"/>
                    <a:pt x="662" y="412"/>
                  </a:cubicBezTo>
                  <a:cubicBezTo>
                    <a:pt x="662" y="389"/>
                    <a:pt x="662" y="366"/>
                    <a:pt x="662" y="343"/>
                  </a:cubicBezTo>
                  <a:cubicBezTo>
                    <a:pt x="662" y="320"/>
                    <a:pt x="662" y="298"/>
                    <a:pt x="662" y="275"/>
                  </a:cubicBezTo>
                  <a:cubicBezTo>
                    <a:pt x="662" y="252"/>
                    <a:pt x="639" y="206"/>
                    <a:pt x="594" y="206"/>
                  </a:cubicBezTo>
                  <a:cubicBezTo>
                    <a:pt x="571" y="206"/>
                    <a:pt x="548" y="206"/>
                    <a:pt x="525" y="229"/>
                  </a:cubicBezTo>
                  <a:cubicBezTo>
                    <a:pt x="525" y="229"/>
                    <a:pt x="502" y="206"/>
                    <a:pt x="502" y="206"/>
                  </a:cubicBezTo>
                  <a:cubicBezTo>
                    <a:pt x="502" y="184"/>
                    <a:pt x="479" y="161"/>
                    <a:pt x="434" y="138"/>
                  </a:cubicBezTo>
                  <a:cubicBezTo>
                    <a:pt x="434" y="138"/>
                    <a:pt x="434" y="138"/>
                    <a:pt x="411" y="115"/>
                  </a:cubicBezTo>
                  <a:cubicBezTo>
                    <a:pt x="365" y="92"/>
                    <a:pt x="297" y="47"/>
                    <a:pt x="228" y="47"/>
                  </a:cubicBezTo>
                  <a:cubicBezTo>
                    <a:pt x="228" y="24"/>
                    <a:pt x="228" y="1"/>
                    <a:pt x="206"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56"/>
            <p:cNvSpPr/>
            <p:nvPr/>
          </p:nvSpPr>
          <p:spPr>
            <a:xfrm>
              <a:off x="-677039" y="3012095"/>
              <a:ext cx="768775" cy="357281"/>
            </a:xfrm>
            <a:custGeom>
              <a:avLst/>
              <a:gdLst/>
              <a:ahLst/>
              <a:cxnLst/>
              <a:rect l="l" t="t" r="r" b="b"/>
              <a:pathLst>
                <a:path w="13741" h="6386" extrusionOk="0">
                  <a:moveTo>
                    <a:pt x="91" y="0"/>
                  </a:moveTo>
                  <a:cubicBezTo>
                    <a:pt x="91" y="0"/>
                    <a:pt x="69" y="23"/>
                    <a:pt x="69" y="23"/>
                  </a:cubicBezTo>
                  <a:cubicBezTo>
                    <a:pt x="46" y="46"/>
                    <a:pt x="23" y="69"/>
                    <a:pt x="23" y="91"/>
                  </a:cubicBezTo>
                  <a:cubicBezTo>
                    <a:pt x="0" y="137"/>
                    <a:pt x="69" y="183"/>
                    <a:pt x="91" y="205"/>
                  </a:cubicBezTo>
                  <a:cubicBezTo>
                    <a:pt x="114" y="228"/>
                    <a:pt x="114" y="228"/>
                    <a:pt x="114" y="251"/>
                  </a:cubicBezTo>
                  <a:lnTo>
                    <a:pt x="160" y="297"/>
                  </a:lnTo>
                  <a:cubicBezTo>
                    <a:pt x="160" y="320"/>
                    <a:pt x="160" y="342"/>
                    <a:pt x="183" y="365"/>
                  </a:cubicBezTo>
                  <a:cubicBezTo>
                    <a:pt x="183" y="388"/>
                    <a:pt x="206" y="388"/>
                    <a:pt x="228" y="411"/>
                  </a:cubicBezTo>
                  <a:cubicBezTo>
                    <a:pt x="251" y="434"/>
                    <a:pt x="274" y="457"/>
                    <a:pt x="297" y="479"/>
                  </a:cubicBezTo>
                  <a:cubicBezTo>
                    <a:pt x="343" y="525"/>
                    <a:pt x="388" y="548"/>
                    <a:pt x="434" y="593"/>
                  </a:cubicBezTo>
                  <a:cubicBezTo>
                    <a:pt x="525" y="639"/>
                    <a:pt x="616" y="708"/>
                    <a:pt x="685" y="776"/>
                  </a:cubicBezTo>
                  <a:cubicBezTo>
                    <a:pt x="708" y="776"/>
                    <a:pt x="731" y="799"/>
                    <a:pt x="753" y="799"/>
                  </a:cubicBezTo>
                  <a:cubicBezTo>
                    <a:pt x="845" y="890"/>
                    <a:pt x="959" y="982"/>
                    <a:pt x="1050" y="1050"/>
                  </a:cubicBezTo>
                  <a:cubicBezTo>
                    <a:pt x="1119" y="1096"/>
                    <a:pt x="1187" y="1141"/>
                    <a:pt x="1233" y="1164"/>
                  </a:cubicBezTo>
                  <a:cubicBezTo>
                    <a:pt x="1278" y="1187"/>
                    <a:pt x="1301" y="1210"/>
                    <a:pt x="1324" y="1233"/>
                  </a:cubicBezTo>
                  <a:cubicBezTo>
                    <a:pt x="1347" y="1255"/>
                    <a:pt x="1392" y="1278"/>
                    <a:pt x="1438" y="1301"/>
                  </a:cubicBezTo>
                  <a:lnTo>
                    <a:pt x="1461" y="1301"/>
                  </a:lnTo>
                  <a:cubicBezTo>
                    <a:pt x="1484" y="1324"/>
                    <a:pt x="1507" y="1347"/>
                    <a:pt x="1529" y="1347"/>
                  </a:cubicBezTo>
                  <a:cubicBezTo>
                    <a:pt x="1575" y="1370"/>
                    <a:pt x="1598" y="1415"/>
                    <a:pt x="1644" y="1415"/>
                  </a:cubicBezTo>
                  <a:cubicBezTo>
                    <a:pt x="1735" y="1484"/>
                    <a:pt x="1803" y="1529"/>
                    <a:pt x="1895" y="1575"/>
                  </a:cubicBezTo>
                  <a:cubicBezTo>
                    <a:pt x="2054" y="1666"/>
                    <a:pt x="2237" y="1758"/>
                    <a:pt x="2397" y="1849"/>
                  </a:cubicBezTo>
                  <a:cubicBezTo>
                    <a:pt x="2488" y="1872"/>
                    <a:pt x="2557" y="1917"/>
                    <a:pt x="2625" y="1963"/>
                  </a:cubicBezTo>
                  <a:cubicBezTo>
                    <a:pt x="2694" y="1986"/>
                    <a:pt x="2739" y="2009"/>
                    <a:pt x="2808" y="2054"/>
                  </a:cubicBezTo>
                  <a:cubicBezTo>
                    <a:pt x="2853" y="2077"/>
                    <a:pt x="2899" y="2100"/>
                    <a:pt x="2945" y="2146"/>
                  </a:cubicBezTo>
                  <a:cubicBezTo>
                    <a:pt x="3104" y="2237"/>
                    <a:pt x="3287" y="2328"/>
                    <a:pt x="3447" y="2420"/>
                  </a:cubicBezTo>
                  <a:cubicBezTo>
                    <a:pt x="3607" y="2511"/>
                    <a:pt x="3766" y="2602"/>
                    <a:pt x="3926" y="2693"/>
                  </a:cubicBezTo>
                  <a:cubicBezTo>
                    <a:pt x="4040" y="2739"/>
                    <a:pt x="4132" y="2785"/>
                    <a:pt x="4223" y="2853"/>
                  </a:cubicBezTo>
                  <a:cubicBezTo>
                    <a:pt x="4291" y="2876"/>
                    <a:pt x="4337" y="2899"/>
                    <a:pt x="4405" y="2922"/>
                  </a:cubicBezTo>
                  <a:cubicBezTo>
                    <a:pt x="4451" y="2944"/>
                    <a:pt x="4497" y="2967"/>
                    <a:pt x="4565" y="2990"/>
                  </a:cubicBezTo>
                  <a:cubicBezTo>
                    <a:pt x="4577" y="3002"/>
                    <a:pt x="4594" y="3007"/>
                    <a:pt x="4611" y="3007"/>
                  </a:cubicBezTo>
                  <a:cubicBezTo>
                    <a:pt x="4628" y="3007"/>
                    <a:pt x="4645" y="3002"/>
                    <a:pt x="4657" y="2990"/>
                  </a:cubicBezTo>
                  <a:cubicBezTo>
                    <a:pt x="4771" y="3059"/>
                    <a:pt x="4885" y="3104"/>
                    <a:pt x="4999" y="3173"/>
                  </a:cubicBezTo>
                  <a:cubicBezTo>
                    <a:pt x="5045" y="3196"/>
                    <a:pt x="5090" y="3218"/>
                    <a:pt x="5136" y="3241"/>
                  </a:cubicBezTo>
                  <a:cubicBezTo>
                    <a:pt x="5227" y="3287"/>
                    <a:pt x="5296" y="3310"/>
                    <a:pt x="5364" y="3355"/>
                  </a:cubicBezTo>
                  <a:cubicBezTo>
                    <a:pt x="5433" y="3378"/>
                    <a:pt x="5478" y="3424"/>
                    <a:pt x="5547" y="3447"/>
                  </a:cubicBezTo>
                  <a:cubicBezTo>
                    <a:pt x="5570" y="3447"/>
                    <a:pt x="5592" y="3469"/>
                    <a:pt x="5615" y="3469"/>
                  </a:cubicBezTo>
                  <a:cubicBezTo>
                    <a:pt x="5661" y="3492"/>
                    <a:pt x="5706" y="3515"/>
                    <a:pt x="5752" y="3538"/>
                  </a:cubicBezTo>
                  <a:lnTo>
                    <a:pt x="5821" y="3538"/>
                  </a:lnTo>
                  <a:cubicBezTo>
                    <a:pt x="5935" y="3606"/>
                    <a:pt x="6049" y="3652"/>
                    <a:pt x="6163" y="3721"/>
                  </a:cubicBezTo>
                  <a:cubicBezTo>
                    <a:pt x="6254" y="3766"/>
                    <a:pt x="6346" y="3812"/>
                    <a:pt x="6460" y="3857"/>
                  </a:cubicBezTo>
                  <a:cubicBezTo>
                    <a:pt x="6505" y="3880"/>
                    <a:pt x="6551" y="3903"/>
                    <a:pt x="6597" y="3926"/>
                  </a:cubicBezTo>
                  <a:cubicBezTo>
                    <a:pt x="6597" y="3949"/>
                    <a:pt x="6619" y="3949"/>
                    <a:pt x="6642" y="3949"/>
                  </a:cubicBezTo>
                  <a:cubicBezTo>
                    <a:pt x="6665" y="3972"/>
                    <a:pt x="6711" y="3994"/>
                    <a:pt x="6756" y="4017"/>
                  </a:cubicBezTo>
                  <a:lnTo>
                    <a:pt x="6802" y="4017"/>
                  </a:lnTo>
                  <a:cubicBezTo>
                    <a:pt x="6871" y="4040"/>
                    <a:pt x="6939" y="4086"/>
                    <a:pt x="7008" y="4109"/>
                  </a:cubicBezTo>
                  <a:lnTo>
                    <a:pt x="7030" y="4109"/>
                  </a:lnTo>
                  <a:cubicBezTo>
                    <a:pt x="7144" y="4177"/>
                    <a:pt x="7259" y="4246"/>
                    <a:pt x="7396" y="4291"/>
                  </a:cubicBezTo>
                  <a:cubicBezTo>
                    <a:pt x="7418" y="4314"/>
                    <a:pt x="7441" y="4314"/>
                    <a:pt x="7464" y="4337"/>
                  </a:cubicBezTo>
                  <a:cubicBezTo>
                    <a:pt x="7487" y="4337"/>
                    <a:pt x="7487" y="4337"/>
                    <a:pt x="7510" y="4360"/>
                  </a:cubicBezTo>
                  <a:cubicBezTo>
                    <a:pt x="7852" y="4497"/>
                    <a:pt x="8194" y="4656"/>
                    <a:pt x="8514" y="4816"/>
                  </a:cubicBezTo>
                  <a:cubicBezTo>
                    <a:pt x="8582" y="4839"/>
                    <a:pt x="8651" y="4862"/>
                    <a:pt x="8697" y="4885"/>
                  </a:cubicBezTo>
                  <a:cubicBezTo>
                    <a:pt x="8765" y="4907"/>
                    <a:pt x="8834" y="4953"/>
                    <a:pt x="8879" y="4976"/>
                  </a:cubicBezTo>
                  <a:cubicBezTo>
                    <a:pt x="8925" y="4976"/>
                    <a:pt x="8970" y="4976"/>
                    <a:pt x="8993" y="4953"/>
                  </a:cubicBezTo>
                  <a:cubicBezTo>
                    <a:pt x="9085" y="4999"/>
                    <a:pt x="9153" y="5022"/>
                    <a:pt x="9244" y="5067"/>
                  </a:cubicBezTo>
                  <a:cubicBezTo>
                    <a:pt x="9427" y="5136"/>
                    <a:pt x="9587" y="5227"/>
                    <a:pt x="9769" y="5295"/>
                  </a:cubicBezTo>
                  <a:cubicBezTo>
                    <a:pt x="9792" y="5318"/>
                    <a:pt x="9838" y="5318"/>
                    <a:pt x="9883" y="5341"/>
                  </a:cubicBezTo>
                  <a:cubicBezTo>
                    <a:pt x="9929" y="5364"/>
                    <a:pt x="9952" y="5387"/>
                    <a:pt x="9998" y="5387"/>
                  </a:cubicBezTo>
                  <a:lnTo>
                    <a:pt x="10020" y="5387"/>
                  </a:lnTo>
                  <a:cubicBezTo>
                    <a:pt x="10203" y="5478"/>
                    <a:pt x="10408" y="5547"/>
                    <a:pt x="10614" y="5615"/>
                  </a:cubicBezTo>
                  <a:cubicBezTo>
                    <a:pt x="10705" y="5638"/>
                    <a:pt x="10797" y="5684"/>
                    <a:pt x="10911" y="5706"/>
                  </a:cubicBezTo>
                  <a:cubicBezTo>
                    <a:pt x="10933" y="5729"/>
                    <a:pt x="10979" y="5729"/>
                    <a:pt x="11025" y="5752"/>
                  </a:cubicBezTo>
                  <a:cubicBezTo>
                    <a:pt x="11070" y="5775"/>
                    <a:pt x="11116" y="5775"/>
                    <a:pt x="11162" y="5798"/>
                  </a:cubicBezTo>
                  <a:lnTo>
                    <a:pt x="11253" y="5798"/>
                  </a:lnTo>
                  <a:cubicBezTo>
                    <a:pt x="11253" y="5798"/>
                    <a:pt x="11276" y="5798"/>
                    <a:pt x="11299" y="5820"/>
                  </a:cubicBezTo>
                  <a:cubicBezTo>
                    <a:pt x="11344" y="5820"/>
                    <a:pt x="11390" y="5843"/>
                    <a:pt x="11436" y="5866"/>
                  </a:cubicBezTo>
                  <a:lnTo>
                    <a:pt x="11573" y="5912"/>
                  </a:lnTo>
                  <a:cubicBezTo>
                    <a:pt x="11595" y="5912"/>
                    <a:pt x="11618" y="5912"/>
                    <a:pt x="11618" y="5935"/>
                  </a:cubicBezTo>
                  <a:cubicBezTo>
                    <a:pt x="11732" y="5957"/>
                    <a:pt x="11846" y="6003"/>
                    <a:pt x="11961" y="6049"/>
                  </a:cubicBezTo>
                  <a:cubicBezTo>
                    <a:pt x="12052" y="6072"/>
                    <a:pt x="12143" y="6094"/>
                    <a:pt x="12235" y="6117"/>
                  </a:cubicBezTo>
                  <a:cubicBezTo>
                    <a:pt x="12280" y="6117"/>
                    <a:pt x="12326" y="6140"/>
                    <a:pt x="12371" y="6140"/>
                  </a:cubicBezTo>
                  <a:lnTo>
                    <a:pt x="12440" y="6163"/>
                  </a:lnTo>
                  <a:cubicBezTo>
                    <a:pt x="12463" y="6163"/>
                    <a:pt x="12463" y="6186"/>
                    <a:pt x="12463" y="6186"/>
                  </a:cubicBezTo>
                  <a:lnTo>
                    <a:pt x="12600" y="6186"/>
                  </a:lnTo>
                  <a:cubicBezTo>
                    <a:pt x="12668" y="6186"/>
                    <a:pt x="12737" y="6209"/>
                    <a:pt x="12805" y="6231"/>
                  </a:cubicBezTo>
                  <a:cubicBezTo>
                    <a:pt x="12942" y="6277"/>
                    <a:pt x="13102" y="6300"/>
                    <a:pt x="13239" y="6323"/>
                  </a:cubicBezTo>
                  <a:cubicBezTo>
                    <a:pt x="13330" y="6345"/>
                    <a:pt x="13421" y="6368"/>
                    <a:pt x="13513" y="6368"/>
                  </a:cubicBezTo>
                  <a:cubicBezTo>
                    <a:pt x="13536" y="6380"/>
                    <a:pt x="13558" y="6385"/>
                    <a:pt x="13581" y="6385"/>
                  </a:cubicBezTo>
                  <a:cubicBezTo>
                    <a:pt x="13604" y="6385"/>
                    <a:pt x="13627" y="6380"/>
                    <a:pt x="13650" y="6368"/>
                  </a:cubicBezTo>
                  <a:cubicBezTo>
                    <a:pt x="13695" y="6368"/>
                    <a:pt x="13741" y="6323"/>
                    <a:pt x="13741" y="6254"/>
                  </a:cubicBezTo>
                  <a:cubicBezTo>
                    <a:pt x="13741" y="6231"/>
                    <a:pt x="13741" y="6209"/>
                    <a:pt x="13741" y="6186"/>
                  </a:cubicBezTo>
                  <a:cubicBezTo>
                    <a:pt x="13718" y="6163"/>
                    <a:pt x="13695" y="6140"/>
                    <a:pt x="13672" y="6117"/>
                  </a:cubicBezTo>
                  <a:cubicBezTo>
                    <a:pt x="13650" y="6117"/>
                    <a:pt x="13627" y="6094"/>
                    <a:pt x="13627" y="6094"/>
                  </a:cubicBezTo>
                  <a:cubicBezTo>
                    <a:pt x="13650" y="6072"/>
                    <a:pt x="13650" y="6049"/>
                    <a:pt x="13672" y="6026"/>
                  </a:cubicBezTo>
                  <a:cubicBezTo>
                    <a:pt x="13672" y="6003"/>
                    <a:pt x="13672" y="5957"/>
                    <a:pt x="13650" y="5912"/>
                  </a:cubicBezTo>
                  <a:cubicBezTo>
                    <a:pt x="13604" y="5889"/>
                    <a:pt x="13558" y="5866"/>
                    <a:pt x="13513" y="5866"/>
                  </a:cubicBezTo>
                  <a:lnTo>
                    <a:pt x="13421" y="5866"/>
                  </a:lnTo>
                  <a:cubicBezTo>
                    <a:pt x="13330" y="5866"/>
                    <a:pt x="13239" y="5843"/>
                    <a:pt x="13125" y="5843"/>
                  </a:cubicBezTo>
                  <a:cubicBezTo>
                    <a:pt x="12896" y="5843"/>
                    <a:pt x="12668" y="5798"/>
                    <a:pt x="12440" y="5752"/>
                  </a:cubicBezTo>
                  <a:cubicBezTo>
                    <a:pt x="12280" y="5729"/>
                    <a:pt x="12143" y="5706"/>
                    <a:pt x="11983" y="5684"/>
                  </a:cubicBezTo>
                  <a:cubicBezTo>
                    <a:pt x="11892" y="5661"/>
                    <a:pt x="11824" y="5661"/>
                    <a:pt x="11732" y="5638"/>
                  </a:cubicBezTo>
                  <a:cubicBezTo>
                    <a:pt x="11687" y="5615"/>
                    <a:pt x="11618" y="5592"/>
                    <a:pt x="11550" y="5592"/>
                  </a:cubicBezTo>
                  <a:cubicBezTo>
                    <a:pt x="11504" y="5569"/>
                    <a:pt x="11458" y="5569"/>
                    <a:pt x="11413" y="5547"/>
                  </a:cubicBezTo>
                  <a:cubicBezTo>
                    <a:pt x="11367" y="5547"/>
                    <a:pt x="11321" y="5524"/>
                    <a:pt x="11276" y="5524"/>
                  </a:cubicBezTo>
                  <a:lnTo>
                    <a:pt x="11253" y="5524"/>
                  </a:lnTo>
                  <a:cubicBezTo>
                    <a:pt x="11230" y="5501"/>
                    <a:pt x="11185" y="5501"/>
                    <a:pt x="11162" y="5478"/>
                  </a:cubicBezTo>
                  <a:cubicBezTo>
                    <a:pt x="11139" y="5478"/>
                    <a:pt x="11116" y="5478"/>
                    <a:pt x="11093" y="5455"/>
                  </a:cubicBezTo>
                  <a:cubicBezTo>
                    <a:pt x="11048" y="5455"/>
                    <a:pt x="10979" y="5432"/>
                    <a:pt x="10933" y="5410"/>
                  </a:cubicBezTo>
                  <a:cubicBezTo>
                    <a:pt x="10819" y="5364"/>
                    <a:pt x="10682" y="5318"/>
                    <a:pt x="10568" y="5273"/>
                  </a:cubicBezTo>
                  <a:cubicBezTo>
                    <a:pt x="10340" y="5181"/>
                    <a:pt x="10112" y="5113"/>
                    <a:pt x="9883" y="5044"/>
                  </a:cubicBezTo>
                  <a:cubicBezTo>
                    <a:pt x="9815" y="5022"/>
                    <a:pt x="9747" y="4999"/>
                    <a:pt x="9678" y="4976"/>
                  </a:cubicBezTo>
                  <a:cubicBezTo>
                    <a:pt x="9564" y="4907"/>
                    <a:pt x="9450" y="4862"/>
                    <a:pt x="9336" y="4816"/>
                  </a:cubicBezTo>
                  <a:cubicBezTo>
                    <a:pt x="9199" y="4748"/>
                    <a:pt x="9085" y="4702"/>
                    <a:pt x="8948" y="4634"/>
                  </a:cubicBezTo>
                  <a:cubicBezTo>
                    <a:pt x="8879" y="4611"/>
                    <a:pt x="8834" y="4588"/>
                    <a:pt x="8765" y="4565"/>
                  </a:cubicBezTo>
                  <a:cubicBezTo>
                    <a:pt x="8719" y="4542"/>
                    <a:pt x="8697" y="4519"/>
                    <a:pt x="8674" y="4519"/>
                  </a:cubicBezTo>
                  <a:cubicBezTo>
                    <a:pt x="8628" y="4497"/>
                    <a:pt x="8605" y="4497"/>
                    <a:pt x="8582" y="4474"/>
                  </a:cubicBezTo>
                  <a:cubicBezTo>
                    <a:pt x="8537" y="4474"/>
                    <a:pt x="8514" y="4474"/>
                    <a:pt x="8491" y="4497"/>
                  </a:cubicBezTo>
                  <a:cubicBezTo>
                    <a:pt x="8446" y="4474"/>
                    <a:pt x="8400" y="4451"/>
                    <a:pt x="8377" y="4451"/>
                  </a:cubicBezTo>
                  <a:cubicBezTo>
                    <a:pt x="8263" y="4405"/>
                    <a:pt x="8149" y="4360"/>
                    <a:pt x="8057" y="4314"/>
                  </a:cubicBezTo>
                  <a:cubicBezTo>
                    <a:pt x="8012" y="4314"/>
                    <a:pt x="7989" y="4291"/>
                    <a:pt x="7943" y="4291"/>
                  </a:cubicBezTo>
                  <a:cubicBezTo>
                    <a:pt x="7943" y="4268"/>
                    <a:pt x="7921" y="4223"/>
                    <a:pt x="7898" y="4223"/>
                  </a:cubicBezTo>
                  <a:cubicBezTo>
                    <a:pt x="7806" y="4177"/>
                    <a:pt x="7715" y="4154"/>
                    <a:pt x="7624" y="4109"/>
                  </a:cubicBezTo>
                  <a:cubicBezTo>
                    <a:pt x="7578" y="4086"/>
                    <a:pt x="7510" y="4063"/>
                    <a:pt x="7441" y="4017"/>
                  </a:cubicBezTo>
                  <a:cubicBezTo>
                    <a:pt x="7327" y="3972"/>
                    <a:pt x="7190" y="3926"/>
                    <a:pt x="7076" y="3857"/>
                  </a:cubicBezTo>
                  <a:cubicBezTo>
                    <a:pt x="7008" y="3812"/>
                    <a:pt x="6939" y="3789"/>
                    <a:pt x="6848" y="3743"/>
                  </a:cubicBezTo>
                  <a:cubicBezTo>
                    <a:pt x="6825" y="3721"/>
                    <a:pt x="6802" y="3721"/>
                    <a:pt x="6779" y="3698"/>
                  </a:cubicBezTo>
                  <a:cubicBezTo>
                    <a:pt x="6756" y="3698"/>
                    <a:pt x="6756" y="3698"/>
                    <a:pt x="6734" y="3675"/>
                  </a:cubicBezTo>
                  <a:cubicBezTo>
                    <a:pt x="6688" y="3652"/>
                    <a:pt x="6665" y="3652"/>
                    <a:pt x="6619" y="3629"/>
                  </a:cubicBezTo>
                  <a:lnTo>
                    <a:pt x="6414" y="3515"/>
                  </a:lnTo>
                  <a:lnTo>
                    <a:pt x="6414" y="3515"/>
                  </a:lnTo>
                  <a:cubicBezTo>
                    <a:pt x="6414" y="3521"/>
                    <a:pt x="6415" y="3525"/>
                    <a:pt x="6418" y="3528"/>
                  </a:cubicBezTo>
                  <a:lnTo>
                    <a:pt x="6418" y="3528"/>
                  </a:lnTo>
                  <a:cubicBezTo>
                    <a:pt x="6241" y="3440"/>
                    <a:pt x="6064" y="3351"/>
                    <a:pt x="5866" y="3241"/>
                  </a:cubicBezTo>
                  <a:cubicBezTo>
                    <a:pt x="5775" y="3196"/>
                    <a:pt x="5684" y="3150"/>
                    <a:pt x="5570" y="3104"/>
                  </a:cubicBezTo>
                  <a:cubicBezTo>
                    <a:pt x="5524" y="3081"/>
                    <a:pt x="5478" y="3059"/>
                    <a:pt x="5455" y="3036"/>
                  </a:cubicBezTo>
                  <a:cubicBezTo>
                    <a:pt x="5410" y="3013"/>
                    <a:pt x="5387" y="3013"/>
                    <a:pt x="5341" y="2990"/>
                  </a:cubicBezTo>
                  <a:cubicBezTo>
                    <a:pt x="5341" y="2990"/>
                    <a:pt x="5318" y="2990"/>
                    <a:pt x="5318" y="2967"/>
                  </a:cubicBezTo>
                  <a:lnTo>
                    <a:pt x="5250" y="2967"/>
                  </a:lnTo>
                  <a:cubicBezTo>
                    <a:pt x="5204" y="2944"/>
                    <a:pt x="5159" y="2922"/>
                    <a:pt x="5113" y="2899"/>
                  </a:cubicBezTo>
                  <a:cubicBezTo>
                    <a:pt x="4999" y="2830"/>
                    <a:pt x="4885" y="2785"/>
                    <a:pt x="4771" y="2716"/>
                  </a:cubicBezTo>
                  <a:cubicBezTo>
                    <a:pt x="4702" y="2693"/>
                    <a:pt x="4634" y="2671"/>
                    <a:pt x="4565" y="2625"/>
                  </a:cubicBezTo>
                  <a:cubicBezTo>
                    <a:pt x="4542" y="2625"/>
                    <a:pt x="4520" y="2602"/>
                    <a:pt x="4497" y="2602"/>
                  </a:cubicBezTo>
                  <a:cubicBezTo>
                    <a:pt x="4474" y="2579"/>
                    <a:pt x="4451" y="2579"/>
                    <a:pt x="4428" y="2579"/>
                  </a:cubicBezTo>
                  <a:cubicBezTo>
                    <a:pt x="4383" y="2556"/>
                    <a:pt x="4360" y="2534"/>
                    <a:pt x="4337" y="2511"/>
                  </a:cubicBezTo>
                  <a:cubicBezTo>
                    <a:pt x="4200" y="2442"/>
                    <a:pt x="4063" y="2374"/>
                    <a:pt x="3926" y="2305"/>
                  </a:cubicBezTo>
                  <a:cubicBezTo>
                    <a:pt x="3858" y="2260"/>
                    <a:pt x="3766" y="2214"/>
                    <a:pt x="3698" y="2168"/>
                  </a:cubicBezTo>
                  <a:cubicBezTo>
                    <a:pt x="3675" y="2168"/>
                    <a:pt x="3652" y="2146"/>
                    <a:pt x="3607" y="2123"/>
                  </a:cubicBezTo>
                  <a:lnTo>
                    <a:pt x="3561" y="2100"/>
                  </a:lnTo>
                  <a:cubicBezTo>
                    <a:pt x="3538" y="2077"/>
                    <a:pt x="3492" y="2077"/>
                    <a:pt x="3470" y="2054"/>
                  </a:cubicBezTo>
                  <a:cubicBezTo>
                    <a:pt x="3447" y="2054"/>
                    <a:pt x="3424" y="2077"/>
                    <a:pt x="3424" y="2077"/>
                  </a:cubicBezTo>
                  <a:cubicBezTo>
                    <a:pt x="3401" y="2077"/>
                    <a:pt x="3378" y="2054"/>
                    <a:pt x="3378" y="2054"/>
                  </a:cubicBezTo>
                  <a:cubicBezTo>
                    <a:pt x="3333" y="2031"/>
                    <a:pt x="3287" y="2009"/>
                    <a:pt x="3219" y="1986"/>
                  </a:cubicBezTo>
                  <a:cubicBezTo>
                    <a:pt x="3219" y="1963"/>
                    <a:pt x="3196" y="1940"/>
                    <a:pt x="3196" y="1940"/>
                  </a:cubicBezTo>
                  <a:cubicBezTo>
                    <a:pt x="3150" y="1917"/>
                    <a:pt x="3127" y="1895"/>
                    <a:pt x="3082" y="1872"/>
                  </a:cubicBezTo>
                  <a:cubicBezTo>
                    <a:pt x="3059" y="1849"/>
                    <a:pt x="3013" y="1849"/>
                    <a:pt x="2990" y="1826"/>
                  </a:cubicBezTo>
                  <a:cubicBezTo>
                    <a:pt x="2922" y="1803"/>
                    <a:pt x="2876" y="1780"/>
                    <a:pt x="2808" y="1735"/>
                  </a:cubicBezTo>
                  <a:cubicBezTo>
                    <a:pt x="2785" y="1735"/>
                    <a:pt x="2785" y="1735"/>
                    <a:pt x="2762" y="1712"/>
                  </a:cubicBezTo>
                  <a:cubicBezTo>
                    <a:pt x="2762" y="1712"/>
                    <a:pt x="2739" y="1712"/>
                    <a:pt x="2739" y="1689"/>
                  </a:cubicBezTo>
                  <a:cubicBezTo>
                    <a:pt x="2694" y="1666"/>
                    <a:pt x="2648" y="1643"/>
                    <a:pt x="2602" y="1621"/>
                  </a:cubicBezTo>
                  <a:cubicBezTo>
                    <a:pt x="2557" y="1598"/>
                    <a:pt x="2534" y="1575"/>
                    <a:pt x="2488" y="1552"/>
                  </a:cubicBezTo>
                  <a:cubicBezTo>
                    <a:pt x="2420" y="1506"/>
                    <a:pt x="2351" y="1484"/>
                    <a:pt x="2283" y="1438"/>
                  </a:cubicBezTo>
                  <a:cubicBezTo>
                    <a:pt x="2146" y="1347"/>
                    <a:pt x="2009" y="1278"/>
                    <a:pt x="1872" y="1187"/>
                  </a:cubicBezTo>
                  <a:cubicBezTo>
                    <a:pt x="1735" y="1096"/>
                    <a:pt x="1575" y="1004"/>
                    <a:pt x="1438" y="913"/>
                  </a:cubicBezTo>
                  <a:cubicBezTo>
                    <a:pt x="1370" y="890"/>
                    <a:pt x="1301" y="845"/>
                    <a:pt x="1233" y="799"/>
                  </a:cubicBezTo>
                  <a:cubicBezTo>
                    <a:pt x="1210" y="776"/>
                    <a:pt x="1164" y="753"/>
                    <a:pt x="1141" y="730"/>
                  </a:cubicBezTo>
                  <a:cubicBezTo>
                    <a:pt x="1119" y="730"/>
                    <a:pt x="1096" y="708"/>
                    <a:pt x="1073" y="708"/>
                  </a:cubicBezTo>
                  <a:cubicBezTo>
                    <a:pt x="1073" y="685"/>
                    <a:pt x="1050" y="685"/>
                    <a:pt x="1027" y="685"/>
                  </a:cubicBezTo>
                  <a:cubicBezTo>
                    <a:pt x="913" y="593"/>
                    <a:pt x="799" y="525"/>
                    <a:pt x="685" y="434"/>
                  </a:cubicBezTo>
                  <a:cubicBezTo>
                    <a:pt x="594" y="388"/>
                    <a:pt x="502" y="320"/>
                    <a:pt x="434" y="251"/>
                  </a:cubicBezTo>
                  <a:cubicBezTo>
                    <a:pt x="388" y="205"/>
                    <a:pt x="343" y="183"/>
                    <a:pt x="297" y="137"/>
                  </a:cubicBezTo>
                  <a:cubicBezTo>
                    <a:pt x="274" y="137"/>
                    <a:pt x="251" y="114"/>
                    <a:pt x="228" y="91"/>
                  </a:cubicBezTo>
                  <a:cubicBezTo>
                    <a:pt x="206" y="69"/>
                    <a:pt x="183" y="46"/>
                    <a:pt x="137" y="23"/>
                  </a:cubicBezTo>
                  <a:cubicBezTo>
                    <a:pt x="137" y="23"/>
                    <a:pt x="114" y="0"/>
                    <a:pt x="91" y="0"/>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56"/>
            <p:cNvSpPr/>
            <p:nvPr/>
          </p:nvSpPr>
          <p:spPr>
            <a:xfrm>
              <a:off x="82798" y="2391404"/>
              <a:ext cx="561937" cy="969346"/>
            </a:xfrm>
            <a:custGeom>
              <a:avLst/>
              <a:gdLst/>
              <a:ahLst/>
              <a:cxnLst/>
              <a:rect l="l" t="t" r="r" b="b"/>
              <a:pathLst>
                <a:path w="10044" h="17326" extrusionOk="0">
                  <a:moveTo>
                    <a:pt x="9815" y="1"/>
                  </a:moveTo>
                  <a:cubicBezTo>
                    <a:pt x="9792" y="1"/>
                    <a:pt x="9747" y="24"/>
                    <a:pt x="9724" y="47"/>
                  </a:cubicBezTo>
                  <a:cubicBezTo>
                    <a:pt x="9724" y="69"/>
                    <a:pt x="9701" y="92"/>
                    <a:pt x="9724" y="92"/>
                  </a:cubicBezTo>
                  <a:cubicBezTo>
                    <a:pt x="9724" y="115"/>
                    <a:pt x="9724" y="115"/>
                    <a:pt x="9724" y="115"/>
                  </a:cubicBezTo>
                  <a:cubicBezTo>
                    <a:pt x="9701" y="138"/>
                    <a:pt x="9701" y="138"/>
                    <a:pt x="9678" y="161"/>
                  </a:cubicBezTo>
                  <a:cubicBezTo>
                    <a:pt x="9678" y="161"/>
                    <a:pt x="9678" y="184"/>
                    <a:pt x="9655" y="184"/>
                  </a:cubicBezTo>
                  <a:cubicBezTo>
                    <a:pt x="9655" y="206"/>
                    <a:pt x="9632" y="229"/>
                    <a:pt x="9632" y="229"/>
                  </a:cubicBezTo>
                  <a:cubicBezTo>
                    <a:pt x="9610" y="275"/>
                    <a:pt x="9564" y="321"/>
                    <a:pt x="9541" y="366"/>
                  </a:cubicBezTo>
                  <a:cubicBezTo>
                    <a:pt x="9496" y="457"/>
                    <a:pt x="9450" y="526"/>
                    <a:pt x="9404" y="617"/>
                  </a:cubicBezTo>
                  <a:cubicBezTo>
                    <a:pt x="9381" y="709"/>
                    <a:pt x="9313" y="777"/>
                    <a:pt x="9267" y="845"/>
                  </a:cubicBezTo>
                  <a:cubicBezTo>
                    <a:pt x="9222" y="937"/>
                    <a:pt x="9176" y="1005"/>
                    <a:pt x="9130" y="1097"/>
                  </a:cubicBezTo>
                  <a:cubicBezTo>
                    <a:pt x="9039" y="1256"/>
                    <a:pt x="8925" y="1416"/>
                    <a:pt x="8834" y="1576"/>
                  </a:cubicBezTo>
                  <a:cubicBezTo>
                    <a:pt x="8742" y="1713"/>
                    <a:pt x="8651" y="1873"/>
                    <a:pt x="8560" y="2032"/>
                  </a:cubicBezTo>
                  <a:cubicBezTo>
                    <a:pt x="8537" y="2055"/>
                    <a:pt x="8514" y="2101"/>
                    <a:pt x="8491" y="2147"/>
                  </a:cubicBezTo>
                  <a:cubicBezTo>
                    <a:pt x="8468" y="2169"/>
                    <a:pt x="8468" y="2192"/>
                    <a:pt x="8446" y="2215"/>
                  </a:cubicBezTo>
                  <a:cubicBezTo>
                    <a:pt x="8446" y="2238"/>
                    <a:pt x="8423" y="2238"/>
                    <a:pt x="8423" y="2261"/>
                  </a:cubicBezTo>
                  <a:cubicBezTo>
                    <a:pt x="8423" y="2283"/>
                    <a:pt x="8400" y="2306"/>
                    <a:pt x="8400" y="2329"/>
                  </a:cubicBezTo>
                  <a:cubicBezTo>
                    <a:pt x="8400" y="2352"/>
                    <a:pt x="8400" y="2375"/>
                    <a:pt x="8400" y="2375"/>
                  </a:cubicBezTo>
                  <a:cubicBezTo>
                    <a:pt x="8400" y="2420"/>
                    <a:pt x="8377" y="2466"/>
                    <a:pt x="8354" y="2512"/>
                  </a:cubicBezTo>
                  <a:cubicBezTo>
                    <a:pt x="8331" y="2512"/>
                    <a:pt x="8309" y="2535"/>
                    <a:pt x="8286" y="2557"/>
                  </a:cubicBezTo>
                  <a:cubicBezTo>
                    <a:pt x="8240" y="2603"/>
                    <a:pt x="8217" y="2672"/>
                    <a:pt x="8172" y="2740"/>
                  </a:cubicBezTo>
                  <a:cubicBezTo>
                    <a:pt x="8149" y="2763"/>
                    <a:pt x="8126" y="2808"/>
                    <a:pt x="8103" y="2854"/>
                  </a:cubicBezTo>
                  <a:cubicBezTo>
                    <a:pt x="8058" y="2923"/>
                    <a:pt x="8012" y="3014"/>
                    <a:pt x="7966" y="3082"/>
                  </a:cubicBezTo>
                  <a:cubicBezTo>
                    <a:pt x="7875" y="3265"/>
                    <a:pt x="7784" y="3425"/>
                    <a:pt x="7692" y="3607"/>
                  </a:cubicBezTo>
                  <a:cubicBezTo>
                    <a:pt x="7601" y="3767"/>
                    <a:pt x="7510" y="3927"/>
                    <a:pt x="7418" y="4087"/>
                  </a:cubicBezTo>
                  <a:cubicBezTo>
                    <a:pt x="7327" y="4246"/>
                    <a:pt x="7236" y="4406"/>
                    <a:pt x="7145" y="4589"/>
                  </a:cubicBezTo>
                  <a:cubicBezTo>
                    <a:pt x="7099" y="4657"/>
                    <a:pt x="7053" y="4703"/>
                    <a:pt x="7030" y="4771"/>
                  </a:cubicBezTo>
                  <a:cubicBezTo>
                    <a:pt x="6985" y="4840"/>
                    <a:pt x="6939" y="4908"/>
                    <a:pt x="6916" y="4977"/>
                  </a:cubicBezTo>
                  <a:cubicBezTo>
                    <a:pt x="6916" y="5000"/>
                    <a:pt x="6893" y="5023"/>
                    <a:pt x="6916" y="5045"/>
                  </a:cubicBezTo>
                  <a:cubicBezTo>
                    <a:pt x="6916" y="5045"/>
                    <a:pt x="6916" y="5045"/>
                    <a:pt x="6916" y="5068"/>
                  </a:cubicBezTo>
                  <a:cubicBezTo>
                    <a:pt x="6871" y="5114"/>
                    <a:pt x="6848" y="5159"/>
                    <a:pt x="6825" y="5228"/>
                  </a:cubicBezTo>
                  <a:cubicBezTo>
                    <a:pt x="6802" y="5228"/>
                    <a:pt x="6802" y="5251"/>
                    <a:pt x="6802" y="5274"/>
                  </a:cubicBezTo>
                  <a:cubicBezTo>
                    <a:pt x="6756" y="5274"/>
                    <a:pt x="6711" y="5296"/>
                    <a:pt x="6688" y="5319"/>
                  </a:cubicBezTo>
                  <a:cubicBezTo>
                    <a:pt x="6642" y="5388"/>
                    <a:pt x="6620" y="5433"/>
                    <a:pt x="6574" y="5502"/>
                  </a:cubicBezTo>
                  <a:cubicBezTo>
                    <a:pt x="6551" y="5570"/>
                    <a:pt x="6528" y="5616"/>
                    <a:pt x="6483" y="5662"/>
                  </a:cubicBezTo>
                  <a:cubicBezTo>
                    <a:pt x="6437" y="5753"/>
                    <a:pt x="6391" y="5821"/>
                    <a:pt x="6346" y="5913"/>
                  </a:cubicBezTo>
                  <a:cubicBezTo>
                    <a:pt x="6254" y="6072"/>
                    <a:pt x="6163" y="6232"/>
                    <a:pt x="6072" y="6392"/>
                  </a:cubicBezTo>
                  <a:cubicBezTo>
                    <a:pt x="6026" y="6483"/>
                    <a:pt x="6003" y="6552"/>
                    <a:pt x="5958" y="6620"/>
                  </a:cubicBezTo>
                  <a:cubicBezTo>
                    <a:pt x="5912" y="6689"/>
                    <a:pt x="5866" y="6780"/>
                    <a:pt x="5821" y="6871"/>
                  </a:cubicBezTo>
                  <a:cubicBezTo>
                    <a:pt x="5775" y="6940"/>
                    <a:pt x="5729" y="7031"/>
                    <a:pt x="5707" y="7100"/>
                  </a:cubicBezTo>
                  <a:cubicBezTo>
                    <a:pt x="5661" y="7191"/>
                    <a:pt x="5615" y="7259"/>
                    <a:pt x="5570" y="7328"/>
                  </a:cubicBezTo>
                  <a:cubicBezTo>
                    <a:pt x="5570" y="7351"/>
                    <a:pt x="5547" y="7396"/>
                    <a:pt x="5524" y="7419"/>
                  </a:cubicBezTo>
                  <a:cubicBezTo>
                    <a:pt x="5524" y="7442"/>
                    <a:pt x="5501" y="7465"/>
                    <a:pt x="5478" y="7510"/>
                  </a:cubicBezTo>
                  <a:cubicBezTo>
                    <a:pt x="5455" y="7556"/>
                    <a:pt x="5410" y="7625"/>
                    <a:pt x="5387" y="7670"/>
                  </a:cubicBezTo>
                  <a:cubicBezTo>
                    <a:pt x="5364" y="7716"/>
                    <a:pt x="5318" y="7762"/>
                    <a:pt x="5296" y="7807"/>
                  </a:cubicBezTo>
                  <a:cubicBezTo>
                    <a:pt x="5250" y="7898"/>
                    <a:pt x="5204" y="7967"/>
                    <a:pt x="5136" y="8035"/>
                  </a:cubicBezTo>
                  <a:cubicBezTo>
                    <a:pt x="5090" y="8127"/>
                    <a:pt x="5045" y="8218"/>
                    <a:pt x="4999" y="8287"/>
                  </a:cubicBezTo>
                  <a:cubicBezTo>
                    <a:pt x="4908" y="8469"/>
                    <a:pt x="4794" y="8629"/>
                    <a:pt x="4702" y="8789"/>
                  </a:cubicBezTo>
                  <a:cubicBezTo>
                    <a:pt x="4611" y="8948"/>
                    <a:pt x="4520" y="9131"/>
                    <a:pt x="4428" y="9291"/>
                  </a:cubicBezTo>
                  <a:cubicBezTo>
                    <a:pt x="4337" y="9451"/>
                    <a:pt x="4246" y="9610"/>
                    <a:pt x="4154" y="9770"/>
                  </a:cubicBezTo>
                  <a:cubicBezTo>
                    <a:pt x="4132" y="9839"/>
                    <a:pt x="4086" y="9907"/>
                    <a:pt x="4063" y="9953"/>
                  </a:cubicBezTo>
                  <a:lnTo>
                    <a:pt x="3995" y="10067"/>
                  </a:lnTo>
                  <a:cubicBezTo>
                    <a:pt x="3995" y="10090"/>
                    <a:pt x="3972" y="10090"/>
                    <a:pt x="3972" y="10113"/>
                  </a:cubicBezTo>
                  <a:cubicBezTo>
                    <a:pt x="3949" y="10135"/>
                    <a:pt x="3949" y="10135"/>
                    <a:pt x="3926" y="10158"/>
                  </a:cubicBezTo>
                  <a:cubicBezTo>
                    <a:pt x="3812" y="10318"/>
                    <a:pt x="3721" y="10501"/>
                    <a:pt x="3629" y="10660"/>
                  </a:cubicBezTo>
                  <a:cubicBezTo>
                    <a:pt x="3538" y="10843"/>
                    <a:pt x="3447" y="11003"/>
                    <a:pt x="3356" y="11185"/>
                  </a:cubicBezTo>
                  <a:cubicBezTo>
                    <a:pt x="3173" y="11505"/>
                    <a:pt x="3013" y="11824"/>
                    <a:pt x="2831" y="12144"/>
                  </a:cubicBezTo>
                  <a:cubicBezTo>
                    <a:pt x="2785" y="12235"/>
                    <a:pt x="2739" y="12304"/>
                    <a:pt x="2694" y="12395"/>
                  </a:cubicBezTo>
                  <a:cubicBezTo>
                    <a:pt x="2671" y="12418"/>
                    <a:pt x="2648" y="12464"/>
                    <a:pt x="2625" y="12509"/>
                  </a:cubicBezTo>
                  <a:cubicBezTo>
                    <a:pt x="2625" y="12532"/>
                    <a:pt x="2602" y="12532"/>
                    <a:pt x="2602" y="12555"/>
                  </a:cubicBezTo>
                  <a:cubicBezTo>
                    <a:pt x="2579" y="12578"/>
                    <a:pt x="2579" y="12578"/>
                    <a:pt x="2579" y="12600"/>
                  </a:cubicBezTo>
                  <a:cubicBezTo>
                    <a:pt x="2557" y="12623"/>
                    <a:pt x="2557" y="12646"/>
                    <a:pt x="2557" y="12669"/>
                  </a:cubicBezTo>
                  <a:cubicBezTo>
                    <a:pt x="2557" y="12669"/>
                    <a:pt x="2557" y="12692"/>
                    <a:pt x="2557" y="12692"/>
                  </a:cubicBezTo>
                  <a:cubicBezTo>
                    <a:pt x="2488" y="12783"/>
                    <a:pt x="2443" y="12874"/>
                    <a:pt x="2374" y="12966"/>
                  </a:cubicBezTo>
                  <a:cubicBezTo>
                    <a:pt x="2328" y="13034"/>
                    <a:pt x="2283" y="13125"/>
                    <a:pt x="2237" y="13194"/>
                  </a:cubicBezTo>
                  <a:cubicBezTo>
                    <a:pt x="2146" y="13354"/>
                    <a:pt x="2054" y="13491"/>
                    <a:pt x="1963" y="13650"/>
                  </a:cubicBezTo>
                  <a:cubicBezTo>
                    <a:pt x="1895" y="13765"/>
                    <a:pt x="1826" y="13879"/>
                    <a:pt x="1758" y="14016"/>
                  </a:cubicBezTo>
                  <a:lnTo>
                    <a:pt x="1735" y="14016"/>
                  </a:lnTo>
                  <a:cubicBezTo>
                    <a:pt x="1712" y="14061"/>
                    <a:pt x="1689" y="14107"/>
                    <a:pt x="1666" y="14153"/>
                  </a:cubicBezTo>
                  <a:cubicBezTo>
                    <a:pt x="1575" y="14312"/>
                    <a:pt x="1484" y="14472"/>
                    <a:pt x="1370" y="14632"/>
                  </a:cubicBezTo>
                  <a:cubicBezTo>
                    <a:pt x="1324" y="14723"/>
                    <a:pt x="1278" y="14792"/>
                    <a:pt x="1256" y="14860"/>
                  </a:cubicBezTo>
                  <a:cubicBezTo>
                    <a:pt x="1233" y="14906"/>
                    <a:pt x="1210" y="14929"/>
                    <a:pt x="1210" y="14951"/>
                  </a:cubicBezTo>
                  <a:cubicBezTo>
                    <a:pt x="1187" y="14951"/>
                    <a:pt x="1187" y="14974"/>
                    <a:pt x="1187" y="14974"/>
                  </a:cubicBezTo>
                  <a:cubicBezTo>
                    <a:pt x="1141" y="15043"/>
                    <a:pt x="1096" y="15111"/>
                    <a:pt x="1050" y="15180"/>
                  </a:cubicBezTo>
                  <a:cubicBezTo>
                    <a:pt x="982" y="15271"/>
                    <a:pt x="936" y="15362"/>
                    <a:pt x="868" y="15454"/>
                  </a:cubicBezTo>
                  <a:cubicBezTo>
                    <a:pt x="822" y="15522"/>
                    <a:pt x="776" y="15613"/>
                    <a:pt x="731" y="15705"/>
                  </a:cubicBezTo>
                  <a:cubicBezTo>
                    <a:pt x="548" y="16024"/>
                    <a:pt x="343" y="16321"/>
                    <a:pt x="160" y="16641"/>
                  </a:cubicBezTo>
                  <a:cubicBezTo>
                    <a:pt x="160" y="16663"/>
                    <a:pt x="137" y="16686"/>
                    <a:pt x="137" y="16709"/>
                  </a:cubicBezTo>
                  <a:cubicBezTo>
                    <a:pt x="114" y="16755"/>
                    <a:pt x="91" y="16800"/>
                    <a:pt x="69" y="16823"/>
                  </a:cubicBezTo>
                  <a:cubicBezTo>
                    <a:pt x="69" y="16869"/>
                    <a:pt x="69" y="16892"/>
                    <a:pt x="91" y="16937"/>
                  </a:cubicBezTo>
                  <a:cubicBezTo>
                    <a:pt x="69" y="16960"/>
                    <a:pt x="46" y="16983"/>
                    <a:pt x="46" y="17029"/>
                  </a:cubicBezTo>
                  <a:cubicBezTo>
                    <a:pt x="23" y="17029"/>
                    <a:pt x="23" y="17051"/>
                    <a:pt x="23" y="17074"/>
                  </a:cubicBezTo>
                  <a:cubicBezTo>
                    <a:pt x="0" y="17120"/>
                    <a:pt x="23" y="17188"/>
                    <a:pt x="69" y="17211"/>
                  </a:cubicBezTo>
                  <a:cubicBezTo>
                    <a:pt x="69" y="17211"/>
                    <a:pt x="69" y="17211"/>
                    <a:pt x="69" y="17234"/>
                  </a:cubicBezTo>
                  <a:lnTo>
                    <a:pt x="114" y="17234"/>
                  </a:lnTo>
                  <a:cubicBezTo>
                    <a:pt x="137" y="17280"/>
                    <a:pt x="160" y="17303"/>
                    <a:pt x="183" y="17325"/>
                  </a:cubicBezTo>
                  <a:cubicBezTo>
                    <a:pt x="228" y="17325"/>
                    <a:pt x="274" y="17325"/>
                    <a:pt x="297" y="17303"/>
                  </a:cubicBezTo>
                  <a:cubicBezTo>
                    <a:pt x="343" y="17257"/>
                    <a:pt x="365" y="17211"/>
                    <a:pt x="388" y="17166"/>
                  </a:cubicBezTo>
                  <a:cubicBezTo>
                    <a:pt x="411" y="17143"/>
                    <a:pt x="411" y="17097"/>
                    <a:pt x="434" y="17074"/>
                  </a:cubicBezTo>
                  <a:cubicBezTo>
                    <a:pt x="457" y="17051"/>
                    <a:pt x="457" y="17029"/>
                    <a:pt x="480" y="16983"/>
                  </a:cubicBezTo>
                  <a:cubicBezTo>
                    <a:pt x="502" y="16960"/>
                    <a:pt x="502" y="16937"/>
                    <a:pt x="525" y="16914"/>
                  </a:cubicBezTo>
                  <a:cubicBezTo>
                    <a:pt x="571" y="16846"/>
                    <a:pt x="594" y="16778"/>
                    <a:pt x="639" y="16709"/>
                  </a:cubicBezTo>
                  <a:cubicBezTo>
                    <a:pt x="731" y="16572"/>
                    <a:pt x="799" y="16412"/>
                    <a:pt x="890" y="16275"/>
                  </a:cubicBezTo>
                  <a:cubicBezTo>
                    <a:pt x="959" y="16116"/>
                    <a:pt x="1050" y="15979"/>
                    <a:pt x="1141" y="15819"/>
                  </a:cubicBezTo>
                  <a:cubicBezTo>
                    <a:pt x="1164" y="15750"/>
                    <a:pt x="1210" y="15682"/>
                    <a:pt x="1256" y="15613"/>
                  </a:cubicBezTo>
                  <a:cubicBezTo>
                    <a:pt x="1278" y="15568"/>
                    <a:pt x="1301" y="15545"/>
                    <a:pt x="1301" y="15522"/>
                  </a:cubicBezTo>
                  <a:cubicBezTo>
                    <a:pt x="1324" y="15499"/>
                    <a:pt x="1324" y="15476"/>
                    <a:pt x="1347" y="15431"/>
                  </a:cubicBezTo>
                  <a:cubicBezTo>
                    <a:pt x="1370" y="15431"/>
                    <a:pt x="1393" y="15408"/>
                    <a:pt x="1415" y="15385"/>
                  </a:cubicBezTo>
                  <a:cubicBezTo>
                    <a:pt x="1415" y="15362"/>
                    <a:pt x="1438" y="15340"/>
                    <a:pt x="1461" y="15317"/>
                  </a:cubicBezTo>
                  <a:cubicBezTo>
                    <a:pt x="1529" y="15203"/>
                    <a:pt x="1598" y="15088"/>
                    <a:pt x="1666" y="14974"/>
                  </a:cubicBezTo>
                  <a:cubicBezTo>
                    <a:pt x="1689" y="14906"/>
                    <a:pt x="1735" y="14837"/>
                    <a:pt x="1781" y="14769"/>
                  </a:cubicBezTo>
                  <a:cubicBezTo>
                    <a:pt x="1826" y="14700"/>
                    <a:pt x="1872" y="14609"/>
                    <a:pt x="1918" y="14541"/>
                  </a:cubicBezTo>
                  <a:cubicBezTo>
                    <a:pt x="1986" y="14381"/>
                    <a:pt x="2077" y="14244"/>
                    <a:pt x="2146" y="14107"/>
                  </a:cubicBezTo>
                  <a:cubicBezTo>
                    <a:pt x="2169" y="14084"/>
                    <a:pt x="2191" y="14038"/>
                    <a:pt x="2191" y="14016"/>
                  </a:cubicBezTo>
                  <a:cubicBezTo>
                    <a:pt x="2237" y="13970"/>
                    <a:pt x="2260" y="13902"/>
                    <a:pt x="2306" y="13856"/>
                  </a:cubicBezTo>
                  <a:cubicBezTo>
                    <a:pt x="2351" y="13765"/>
                    <a:pt x="2420" y="13696"/>
                    <a:pt x="2443" y="13605"/>
                  </a:cubicBezTo>
                  <a:cubicBezTo>
                    <a:pt x="2465" y="13582"/>
                    <a:pt x="2465" y="13559"/>
                    <a:pt x="2443" y="13536"/>
                  </a:cubicBezTo>
                  <a:cubicBezTo>
                    <a:pt x="2465" y="13491"/>
                    <a:pt x="2488" y="13468"/>
                    <a:pt x="2511" y="13422"/>
                  </a:cubicBezTo>
                  <a:cubicBezTo>
                    <a:pt x="2557" y="13354"/>
                    <a:pt x="2579" y="13285"/>
                    <a:pt x="2625" y="13217"/>
                  </a:cubicBezTo>
                  <a:cubicBezTo>
                    <a:pt x="2648" y="13171"/>
                    <a:pt x="2671" y="13148"/>
                    <a:pt x="2671" y="13125"/>
                  </a:cubicBezTo>
                  <a:cubicBezTo>
                    <a:pt x="2694" y="13125"/>
                    <a:pt x="2716" y="13103"/>
                    <a:pt x="2739" y="13080"/>
                  </a:cubicBezTo>
                  <a:cubicBezTo>
                    <a:pt x="2762" y="13057"/>
                    <a:pt x="2785" y="13011"/>
                    <a:pt x="2808" y="12989"/>
                  </a:cubicBezTo>
                  <a:cubicBezTo>
                    <a:pt x="2808" y="12966"/>
                    <a:pt x="2808" y="12943"/>
                    <a:pt x="2831" y="12920"/>
                  </a:cubicBezTo>
                  <a:cubicBezTo>
                    <a:pt x="2853" y="12874"/>
                    <a:pt x="2876" y="12852"/>
                    <a:pt x="2899" y="12806"/>
                  </a:cubicBezTo>
                  <a:cubicBezTo>
                    <a:pt x="2945" y="12715"/>
                    <a:pt x="2990" y="12623"/>
                    <a:pt x="3036" y="12555"/>
                  </a:cubicBezTo>
                  <a:cubicBezTo>
                    <a:pt x="3127" y="12372"/>
                    <a:pt x="3219" y="12212"/>
                    <a:pt x="3310" y="12030"/>
                  </a:cubicBezTo>
                  <a:cubicBezTo>
                    <a:pt x="3401" y="11870"/>
                    <a:pt x="3492" y="11687"/>
                    <a:pt x="3584" y="11528"/>
                  </a:cubicBezTo>
                  <a:cubicBezTo>
                    <a:pt x="3629" y="11459"/>
                    <a:pt x="3675" y="11391"/>
                    <a:pt x="3698" y="11299"/>
                  </a:cubicBezTo>
                  <a:cubicBezTo>
                    <a:pt x="3744" y="11231"/>
                    <a:pt x="3789" y="11163"/>
                    <a:pt x="3835" y="11094"/>
                  </a:cubicBezTo>
                  <a:cubicBezTo>
                    <a:pt x="3858" y="11094"/>
                    <a:pt x="3880" y="11071"/>
                    <a:pt x="3880" y="11048"/>
                  </a:cubicBezTo>
                  <a:cubicBezTo>
                    <a:pt x="3949" y="10980"/>
                    <a:pt x="3995" y="10889"/>
                    <a:pt x="4040" y="10797"/>
                  </a:cubicBezTo>
                  <a:cubicBezTo>
                    <a:pt x="4086" y="10729"/>
                    <a:pt x="4132" y="10638"/>
                    <a:pt x="4177" y="10569"/>
                  </a:cubicBezTo>
                  <a:cubicBezTo>
                    <a:pt x="4269" y="10432"/>
                    <a:pt x="4337" y="10295"/>
                    <a:pt x="4405" y="10135"/>
                  </a:cubicBezTo>
                  <a:cubicBezTo>
                    <a:pt x="4497" y="9976"/>
                    <a:pt x="4588" y="9816"/>
                    <a:pt x="4679" y="9656"/>
                  </a:cubicBezTo>
                  <a:cubicBezTo>
                    <a:pt x="4771" y="9496"/>
                    <a:pt x="4885" y="9314"/>
                    <a:pt x="4976" y="9131"/>
                  </a:cubicBezTo>
                  <a:cubicBezTo>
                    <a:pt x="5045" y="8994"/>
                    <a:pt x="5136" y="8834"/>
                    <a:pt x="5204" y="8675"/>
                  </a:cubicBezTo>
                  <a:cubicBezTo>
                    <a:pt x="5227" y="8675"/>
                    <a:pt x="5250" y="8652"/>
                    <a:pt x="5273" y="8629"/>
                  </a:cubicBezTo>
                  <a:cubicBezTo>
                    <a:pt x="5318" y="8583"/>
                    <a:pt x="5341" y="8538"/>
                    <a:pt x="5364" y="8492"/>
                  </a:cubicBezTo>
                  <a:cubicBezTo>
                    <a:pt x="5387" y="8469"/>
                    <a:pt x="5410" y="8423"/>
                    <a:pt x="5433" y="8401"/>
                  </a:cubicBezTo>
                  <a:cubicBezTo>
                    <a:pt x="5478" y="8309"/>
                    <a:pt x="5501" y="8241"/>
                    <a:pt x="5547" y="8172"/>
                  </a:cubicBezTo>
                  <a:cubicBezTo>
                    <a:pt x="5638" y="8013"/>
                    <a:pt x="5707" y="7876"/>
                    <a:pt x="5775" y="7716"/>
                  </a:cubicBezTo>
                  <a:cubicBezTo>
                    <a:pt x="5821" y="7625"/>
                    <a:pt x="5889" y="7533"/>
                    <a:pt x="5935" y="7442"/>
                  </a:cubicBezTo>
                  <a:cubicBezTo>
                    <a:pt x="6003" y="7328"/>
                    <a:pt x="6095" y="7191"/>
                    <a:pt x="6163" y="7077"/>
                  </a:cubicBezTo>
                  <a:cubicBezTo>
                    <a:pt x="6277" y="6917"/>
                    <a:pt x="6368" y="6757"/>
                    <a:pt x="6460" y="6597"/>
                  </a:cubicBezTo>
                  <a:cubicBezTo>
                    <a:pt x="6483" y="6575"/>
                    <a:pt x="6505" y="6552"/>
                    <a:pt x="6505" y="6529"/>
                  </a:cubicBezTo>
                  <a:cubicBezTo>
                    <a:pt x="6528" y="6506"/>
                    <a:pt x="6528" y="6483"/>
                    <a:pt x="6528" y="6461"/>
                  </a:cubicBezTo>
                  <a:cubicBezTo>
                    <a:pt x="6551" y="6392"/>
                    <a:pt x="6597" y="6346"/>
                    <a:pt x="6620" y="6278"/>
                  </a:cubicBezTo>
                  <a:lnTo>
                    <a:pt x="6734" y="6072"/>
                  </a:lnTo>
                  <a:cubicBezTo>
                    <a:pt x="6802" y="5936"/>
                    <a:pt x="6893" y="5799"/>
                    <a:pt x="6962" y="5662"/>
                  </a:cubicBezTo>
                  <a:cubicBezTo>
                    <a:pt x="7053" y="5525"/>
                    <a:pt x="7122" y="5388"/>
                    <a:pt x="7190" y="5251"/>
                  </a:cubicBezTo>
                  <a:cubicBezTo>
                    <a:pt x="7236" y="5182"/>
                    <a:pt x="7259" y="5137"/>
                    <a:pt x="7304" y="5068"/>
                  </a:cubicBezTo>
                  <a:cubicBezTo>
                    <a:pt x="7350" y="5000"/>
                    <a:pt x="7373" y="4931"/>
                    <a:pt x="7418" y="4863"/>
                  </a:cubicBezTo>
                  <a:cubicBezTo>
                    <a:pt x="7418" y="4840"/>
                    <a:pt x="7418" y="4817"/>
                    <a:pt x="7418" y="4817"/>
                  </a:cubicBezTo>
                  <a:cubicBezTo>
                    <a:pt x="7464" y="4749"/>
                    <a:pt x="7510" y="4680"/>
                    <a:pt x="7533" y="4612"/>
                  </a:cubicBezTo>
                  <a:cubicBezTo>
                    <a:pt x="7624" y="4475"/>
                    <a:pt x="7692" y="4338"/>
                    <a:pt x="7761" y="4224"/>
                  </a:cubicBezTo>
                  <a:cubicBezTo>
                    <a:pt x="7806" y="4155"/>
                    <a:pt x="7829" y="4087"/>
                    <a:pt x="7875" y="3995"/>
                  </a:cubicBezTo>
                  <a:cubicBezTo>
                    <a:pt x="7875" y="3995"/>
                    <a:pt x="7898" y="3973"/>
                    <a:pt x="7898" y="3973"/>
                  </a:cubicBezTo>
                  <a:cubicBezTo>
                    <a:pt x="7921" y="3927"/>
                    <a:pt x="7943" y="3904"/>
                    <a:pt x="7966" y="3858"/>
                  </a:cubicBezTo>
                  <a:cubicBezTo>
                    <a:pt x="8035" y="3721"/>
                    <a:pt x="8126" y="3585"/>
                    <a:pt x="8194" y="3448"/>
                  </a:cubicBezTo>
                  <a:cubicBezTo>
                    <a:pt x="8217" y="3448"/>
                    <a:pt x="8240" y="3448"/>
                    <a:pt x="8240" y="3425"/>
                  </a:cubicBezTo>
                  <a:cubicBezTo>
                    <a:pt x="8286" y="3402"/>
                    <a:pt x="8309" y="3356"/>
                    <a:pt x="8309" y="3311"/>
                  </a:cubicBezTo>
                  <a:cubicBezTo>
                    <a:pt x="8331" y="3288"/>
                    <a:pt x="8354" y="3265"/>
                    <a:pt x="8377" y="3219"/>
                  </a:cubicBezTo>
                  <a:cubicBezTo>
                    <a:pt x="8400" y="3151"/>
                    <a:pt x="8446" y="3105"/>
                    <a:pt x="8468" y="3037"/>
                  </a:cubicBezTo>
                  <a:cubicBezTo>
                    <a:pt x="8514" y="2968"/>
                    <a:pt x="8560" y="2877"/>
                    <a:pt x="8583" y="2808"/>
                  </a:cubicBezTo>
                  <a:cubicBezTo>
                    <a:pt x="8651" y="2717"/>
                    <a:pt x="8697" y="2626"/>
                    <a:pt x="8742" y="2557"/>
                  </a:cubicBezTo>
                  <a:cubicBezTo>
                    <a:pt x="8742" y="2557"/>
                    <a:pt x="8742" y="2535"/>
                    <a:pt x="8742" y="2535"/>
                  </a:cubicBezTo>
                  <a:cubicBezTo>
                    <a:pt x="8834" y="2398"/>
                    <a:pt x="8925" y="2261"/>
                    <a:pt x="8993" y="2124"/>
                  </a:cubicBezTo>
                  <a:cubicBezTo>
                    <a:pt x="9062" y="1987"/>
                    <a:pt x="9153" y="1850"/>
                    <a:pt x="9222" y="1713"/>
                  </a:cubicBezTo>
                  <a:cubicBezTo>
                    <a:pt x="9267" y="1644"/>
                    <a:pt x="9290" y="1599"/>
                    <a:pt x="9336" y="1530"/>
                  </a:cubicBezTo>
                  <a:cubicBezTo>
                    <a:pt x="9336" y="1507"/>
                    <a:pt x="9359" y="1462"/>
                    <a:pt x="9381" y="1439"/>
                  </a:cubicBezTo>
                  <a:cubicBezTo>
                    <a:pt x="9404" y="1416"/>
                    <a:pt x="9427" y="1370"/>
                    <a:pt x="9450" y="1325"/>
                  </a:cubicBezTo>
                  <a:cubicBezTo>
                    <a:pt x="9450" y="1325"/>
                    <a:pt x="9450" y="1302"/>
                    <a:pt x="9450" y="1279"/>
                  </a:cubicBezTo>
                  <a:cubicBezTo>
                    <a:pt x="9450" y="1256"/>
                    <a:pt x="9450" y="1256"/>
                    <a:pt x="9450" y="1256"/>
                  </a:cubicBezTo>
                  <a:cubicBezTo>
                    <a:pt x="9473" y="1234"/>
                    <a:pt x="9473" y="1234"/>
                    <a:pt x="9496" y="1234"/>
                  </a:cubicBezTo>
                  <a:cubicBezTo>
                    <a:pt x="9541" y="1165"/>
                    <a:pt x="9587" y="1119"/>
                    <a:pt x="9610" y="1051"/>
                  </a:cubicBezTo>
                  <a:cubicBezTo>
                    <a:pt x="9610" y="1028"/>
                    <a:pt x="9632" y="1005"/>
                    <a:pt x="9632" y="982"/>
                  </a:cubicBezTo>
                  <a:cubicBezTo>
                    <a:pt x="9655" y="960"/>
                    <a:pt x="9678" y="937"/>
                    <a:pt x="9701" y="891"/>
                  </a:cubicBezTo>
                  <a:cubicBezTo>
                    <a:pt x="9747" y="800"/>
                    <a:pt x="9815" y="686"/>
                    <a:pt x="9884" y="594"/>
                  </a:cubicBezTo>
                  <a:cubicBezTo>
                    <a:pt x="9906" y="526"/>
                    <a:pt x="9952" y="457"/>
                    <a:pt x="9998" y="389"/>
                  </a:cubicBezTo>
                  <a:cubicBezTo>
                    <a:pt x="9998" y="366"/>
                    <a:pt x="10021" y="343"/>
                    <a:pt x="10021" y="298"/>
                  </a:cubicBezTo>
                  <a:cubicBezTo>
                    <a:pt x="10043" y="275"/>
                    <a:pt x="10043" y="229"/>
                    <a:pt x="10043" y="206"/>
                  </a:cubicBezTo>
                  <a:cubicBezTo>
                    <a:pt x="10043" y="184"/>
                    <a:pt x="10043" y="184"/>
                    <a:pt x="10043" y="161"/>
                  </a:cubicBezTo>
                  <a:cubicBezTo>
                    <a:pt x="10043" y="138"/>
                    <a:pt x="10043" y="138"/>
                    <a:pt x="10021" y="115"/>
                  </a:cubicBezTo>
                  <a:cubicBezTo>
                    <a:pt x="10021" y="92"/>
                    <a:pt x="9998" y="69"/>
                    <a:pt x="9975" y="69"/>
                  </a:cubicBezTo>
                  <a:cubicBezTo>
                    <a:pt x="9952" y="47"/>
                    <a:pt x="9929" y="47"/>
                    <a:pt x="9906" y="24"/>
                  </a:cubicBezTo>
                  <a:cubicBezTo>
                    <a:pt x="9884" y="24"/>
                    <a:pt x="9861" y="1"/>
                    <a:pt x="9838"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56"/>
            <p:cNvSpPr/>
            <p:nvPr/>
          </p:nvSpPr>
          <p:spPr>
            <a:xfrm>
              <a:off x="72559" y="2342897"/>
              <a:ext cx="552985" cy="994858"/>
            </a:xfrm>
            <a:custGeom>
              <a:avLst/>
              <a:gdLst/>
              <a:ahLst/>
              <a:cxnLst/>
              <a:rect l="l" t="t" r="r" b="b"/>
              <a:pathLst>
                <a:path w="9884" h="17782" extrusionOk="0">
                  <a:moveTo>
                    <a:pt x="1188" y="16024"/>
                  </a:moveTo>
                  <a:lnTo>
                    <a:pt x="1188" y="16024"/>
                  </a:lnTo>
                  <a:cubicBezTo>
                    <a:pt x="1183" y="16031"/>
                    <a:pt x="1179" y="16038"/>
                    <a:pt x="1175" y="16045"/>
                  </a:cubicBezTo>
                  <a:lnTo>
                    <a:pt x="1175" y="16045"/>
                  </a:lnTo>
                  <a:cubicBezTo>
                    <a:pt x="1188" y="16040"/>
                    <a:pt x="1188" y="16024"/>
                    <a:pt x="1188" y="16024"/>
                  </a:cubicBezTo>
                  <a:close/>
                  <a:moveTo>
                    <a:pt x="8834" y="1"/>
                  </a:moveTo>
                  <a:cubicBezTo>
                    <a:pt x="8811" y="1"/>
                    <a:pt x="8766" y="23"/>
                    <a:pt x="8743" y="46"/>
                  </a:cubicBezTo>
                  <a:cubicBezTo>
                    <a:pt x="8720" y="115"/>
                    <a:pt x="8697" y="160"/>
                    <a:pt x="8651" y="229"/>
                  </a:cubicBezTo>
                  <a:cubicBezTo>
                    <a:pt x="8629" y="274"/>
                    <a:pt x="8606" y="320"/>
                    <a:pt x="8583" y="389"/>
                  </a:cubicBezTo>
                  <a:cubicBezTo>
                    <a:pt x="8560" y="389"/>
                    <a:pt x="8514" y="411"/>
                    <a:pt x="8514" y="434"/>
                  </a:cubicBezTo>
                  <a:cubicBezTo>
                    <a:pt x="8492" y="457"/>
                    <a:pt x="8492" y="503"/>
                    <a:pt x="8492" y="548"/>
                  </a:cubicBezTo>
                  <a:lnTo>
                    <a:pt x="8514" y="548"/>
                  </a:lnTo>
                  <a:cubicBezTo>
                    <a:pt x="8514" y="548"/>
                    <a:pt x="8537" y="571"/>
                    <a:pt x="8560" y="571"/>
                  </a:cubicBezTo>
                  <a:cubicBezTo>
                    <a:pt x="8583" y="594"/>
                    <a:pt x="8606" y="594"/>
                    <a:pt x="8629" y="617"/>
                  </a:cubicBezTo>
                  <a:cubicBezTo>
                    <a:pt x="8651" y="663"/>
                    <a:pt x="8674" y="685"/>
                    <a:pt x="8697" y="731"/>
                  </a:cubicBezTo>
                  <a:cubicBezTo>
                    <a:pt x="8720" y="777"/>
                    <a:pt x="8766" y="822"/>
                    <a:pt x="8811" y="868"/>
                  </a:cubicBezTo>
                  <a:cubicBezTo>
                    <a:pt x="8811" y="891"/>
                    <a:pt x="8834" y="914"/>
                    <a:pt x="8880" y="936"/>
                  </a:cubicBezTo>
                  <a:lnTo>
                    <a:pt x="8902" y="959"/>
                  </a:lnTo>
                  <a:lnTo>
                    <a:pt x="8948" y="1005"/>
                  </a:lnTo>
                  <a:lnTo>
                    <a:pt x="8971" y="1028"/>
                  </a:lnTo>
                  <a:cubicBezTo>
                    <a:pt x="8994" y="1028"/>
                    <a:pt x="9017" y="1051"/>
                    <a:pt x="9062" y="1051"/>
                  </a:cubicBezTo>
                  <a:cubicBezTo>
                    <a:pt x="9062" y="1051"/>
                    <a:pt x="9085" y="1073"/>
                    <a:pt x="9108" y="1073"/>
                  </a:cubicBezTo>
                  <a:cubicBezTo>
                    <a:pt x="9108" y="1073"/>
                    <a:pt x="9131" y="1096"/>
                    <a:pt x="9131" y="1096"/>
                  </a:cubicBezTo>
                  <a:cubicBezTo>
                    <a:pt x="9154" y="1096"/>
                    <a:pt x="9154" y="1119"/>
                    <a:pt x="9176" y="1119"/>
                  </a:cubicBezTo>
                  <a:cubicBezTo>
                    <a:pt x="9154" y="1165"/>
                    <a:pt x="9154" y="1210"/>
                    <a:pt x="9176" y="1256"/>
                  </a:cubicBezTo>
                  <a:cubicBezTo>
                    <a:pt x="9176" y="1279"/>
                    <a:pt x="9199" y="1279"/>
                    <a:pt x="9199" y="1302"/>
                  </a:cubicBezTo>
                  <a:cubicBezTo>
                    <a:pt x="9154" y="1370"/>
                    <a:pt x="9131" y="1439"/>
                    <a:pt x="9085" y="1507"/>
                  </a:cubicBezTo>
                  <a:cubicBezTo>
                    <a:pt x="9017" y="1621"/>
                    <a:pt x="8948" y="1758"/>
                    <a:pt x="8880" y="1872"/>
                  </a:cubicBezTo>
                  <a:cubicBezTo>
                    <a:pt x="8811" y="2009"/>
                    <a:pt x="8720" y="2123"/>
                    <a:pt x="8651" y="2260"/>
                  </a:cubicBezTo>
                  <a:cubicBezTo>
                    <a:pt x="8583" y="2374"/>
                    <a:pt x="8514" y="2466"/>
                    <a:pt x="8446" y="2580"/>
                  </a:cubicBezTo>
                  <a:cubicBezTo>
                    <a:pt x="8423" y="2625"/>
                    <a:pt x="8423" y="2648"/>
                    <a:pt x="8423" y="2694"/>
                  </a:cubicBezTo>
                  <a:cubicBezTo>
                    <a:pt x="8423" y="2717"/>
                    <a:pt x="8400" y="2740"/>
                    <a:pt x="8377" y="2785"/>
                  </a:cubicBezTo>
                  <a:cubicBezTo>
                    <a:pt x="8332" y="2854"/>
                    <a:pt x="8286" y="2945"/>
                    <a:pt x="8241" y="3014"/>
                  </a:cubicBezTo>
                  <a:cubicBezTo>
                    <a:pt x="8172" y="3150"/>
                    <a:pt x="8104" y="3287"/>
                    <a:pt x="8035" y="3402"/>
                  </a:cubicBezTo>
                  <a:cubicBezTo>
                    <a:pt x="8012" y="3447"/>
                    <a:pt x="7989" y="3470"/>
                    <a:pt x="7967" y="3493"/>
                  </a:cubicBezTo>
                  <a:lnTo>
                    <a:pt x="7875" y="3653"/>
                  </a:lnTo>
                  <a:cubicBezTo>
                    <a:pt x="7807" y="3744"/>
                    <a:pt x="7761" y="3835"/>
                    <a:pt x="7716" y="3904"/>
                  </a:cubicBezTo>
                  <a:cubicBezTo>
                    <a:pt x="7624" y="4063"/>
                    <a:pt x="7533" y="4223"/>
                    <a:pt x="7442" y="4360"/>
                  </a:cubicBezTo>
                  <a:cubicBezTo>
                    <a:pt x="7350" y="4543"/>
                    <a:pt x="7259" y="4703"/>
                    <a:pt x="7145" y="4862"/>
                  </a:cubicBezTo>
                  <a:cubicBezTo>
                    <a:pt x="7054" y="5045"/>
                    <a:pt x="6962" y="5205"/>
                    <a:pt x="6871" y="5365"/>
                  </a:cubicBezTo>
                  <a:cubicBezTo>
                    <a:pt x="6825" y="5433"/>
                    <a:pt x="6803" y="5479"/>
                    <a:pt x="6757" y="5524"/>
                  </a:cubicBezTo>
                  <a:cubicBezTo>
                    <a:pt x="6757" y="5570"/>
                    <a:pt x="6734" y="5593"/>
                    <a:pt x="6711" y="5616"/>
                  </a:cubicBezTo>
                  <a:cubicBezTo>
                    <a:pt x="6688" y="5661"/>
                    <a:pt x="6666" y="5684"/>
                    <a:pt x="6666" y="5707"/>
                  </a:cubicBezTo>
                  <a:cubicBezTo>
                    <a:pt x="6643" y="5730"/>
                    <a:pt x="6643" y="5730"/>
                    <a:pt x="6643" y="5730"/>
                  </a:cubicBezTo>
                  <a:cubicBezTo>
                    <a:pt x="6551" y="5890"/>
                    <a:pt x="6437" y="6049"/>
                    <a:pt x="6346" y="6209"/>
                  </a:cubicBezTo>
                  <a:cubicBezTo>
                    <a:pt x="6346" y="6232"/>
                    <a:pt x="6323" y="6232"/>
                    <a:pt x="6300" y="6255"/>
                  </a:cubicBezTo>
                  <a:cubicBezTo>
                    <a:pt x="6300" y="6300"/>
                    <a:pt x="6278" y="6323"/>
                    <a:pt x="6255" y="6346"/>
                  </a:cubicBezTo>
                  <a:cubicBezTo>
                    <a:pt x="6209" y="6392"/>
                    <a:pt x="6209" y="6460"/>
                    <a:pt x="6232" y="6483"/>
                  </a:cubicBezTo>
                  <a:cubicBezTo>
                    <a:pt x="6232" y="6506"/>
                    <a:pt x="6232" y="6506"/>
                    <a:pt x="6232" y="6506"/>
                  </a:cubicBezTo>
                  <a:cubicBezTo>
                    <a:pt x="6118" y="6666"/>
                    <a:pt x="6026" y="6803"/>
                    <a:pt x="5935" y="6962"/>
                  </a:cubicBezTo>
                  <a:cubicBezTo>
                    <a:pt x="5912" y="6985"/>
                    <a:pt x="5890" y="7031"/>
                    <a:pt x="5890" y="7054"/>
                  </a:cubicBezTo>
                  <a:cubicBezTo>
                    <a:pt x="5867" y="7099"/>
                    <a:pt x="5844" y="7145"/>
                    <a:pt x="5798" y="7213"/>
                  </a:cubicBezTo>
                  <a:cubicBezTo>
                    <a:pt x="5775" y="7259"/>
                    <a:pt x="5753" y="7282"/>
                    <a:pt x="5730" y="7328"/>
                  </a:cubicBezTo>
                  <a:cubicBezTo>
                    <a:pt x="5684" y="7373"/>
                    <a:pt x="5661" y="7419"/>
                    <a:pt x="5638" y="7464"/>
                  </a:cubicBezTo>
                  <a:cubicBezTo>
                    <a:pt x="5616" y="7510"/>
                    <a:pt x="5616" y="7533"/>
                    <a:pt x="5616" y="7556"/>
                  </a:cubicBezTo>
                  <a:cubicBezTo>
                    <a:pt x="5593" y="7579"/>
                    <a:pt x="5570" y="7601"/>
                    <a:pt x="5570" y="7647"/>
                  </a:cubicBezTo>
                  <a:cubicBezTo>
                    <a:pt x="5547" y="7670"/>
                    <a:pt x="5524" y="7716"/>
                    <a:pt x="5501" y="7761"/>
                  </a:cubicBezTo>
                  <a:cubicBezTo>
                    <a:pt x="5456" y="7807"/>
                    <a:pt x="5433" y="7875"/>
                    <a:pt x="5387" y="7921"/>
                  </a:cubicBezTo>
                  <a:lnTo>
                    <a:pt x="5365" y="7967"/>
                  </a:lnTo>
                  <a:lnTo>
                    <a:pt x="5365" y="8012"/>
                  </a:lnTo>
                  <a:cubicBezTo>
                    <a:pt x="5342" y="8035"/>
                    <a:pt x="5319" y="8058"/>
                    <a:pt x="5319" y="8081"/>
                  </a:cubicBezTo>
                  <a:lnTo>
                    <a:pt x="5205" y="8263"/>
                  </a:lnTo>
                  <a:lnTo>
                    <a:pt x="5182" y="8332"/>
                  </a:lnTo>
                  <a:cubicBezTo>
                    <a:pt x="5159" y="8400"/>
                    <a:pt x="5113" y="8469"/>
                    <a:pt x="5091" y="8537"/>
                  </a:cubicBezTo>
                  <a:cubicBezTo>
                    <a:pt x="5045" y="8583"/>
                    <a:pt x="5022" y="8651"/>
                    <a:pt x="4977" y="8720"/>
                  </a:cubicBezTo>
                  <a:lnTo>
                    <a:pt x="4954" y="8765"/>
                  </a:lnTo>
                  <a:lnTo>
                    <a:pt x="4931" y="8811"/>
                  </a:lnTo>
                  <a:cubicBezTo>
                    <a:pt x="4908" y="8857"/>
                    <a:pt x="4885" y="8925"/>
                    <a:pt x="4840" y="8971"/>
                  </a:cubicBezTo>
                  <a:cubicBezTo>
                    <a:pt x="4794" y="9085"/>
                    <a:pt x="4748" y="9176"/>
                    <a:pt x="4703" y="9268"/>
                  </a:cubicBezTo>
                  <a:lnTo>
                    <a:pt x="4634" y="9382"/>
                  </a:lnTo>
                  <a:lnTo>
                    <a:pt x="4634" y="9427"/>
                  </a:lnTo>
                  <a:cubicBezTo>
                    <a:pt x="4566" y="9542"/>
                    <a:pt x="4497" y="9679"/>
                    <a:pt x="4429" y="9793"/>
                  </a:cubicBezTo>
                  <a:cubicBezTo>
                    <a:pt x="4406" y="9861"/>
                    <a:pt x="4360" y="9930"/>
                    <a:pt x="4315" y="9998"/>
                  </a:cubicBezTo>
                  <a:cubicBezTo>
                    <a:pt x="4269" y="10067"/>
                    <a:pt x="4223" y="10158"/>
                    <a:pt x="4178" y="10226"/>
                  </a:cubicBezTo>
                  <a:cubicBezTo>
                    <a:pt x="4109" y="10340"/>
                    <a:pt x="4041" y="10477"/>
                    <a:pt x="3972" y="10592"/>
                  </a:cubicBezTo>
                  <a:lnTo>
                    <a:pt x="3949" y="10637"/>
                  </a:lnTo>
                  <a:lnTo>
                    <a:pt x="3927" y="10683"/>
                  </a:lnTo>
                  <a:lnTo>
                    <a:pt x="3904" y="10706"/>
                  </a:lnTo>
                  <a:cubicBezTo>
                    <a:pt x="3835" y="10843"/>
                    <a:pt x="3767" y="10957"/>
                    <a:pt x="3698" y="11094"/>
                  </a:cubicBezTo>
                  <a:lnTo>
                    <a:pt x="3584" y="11299"/>
                  </a:lnTo>
                  <a:lnTo>
                    <a:pt x="3470" y="11505"/>
                  </a:lnTo>
                  <a:cubicBezTo>
                    <a:pt x="3379" y="11641"/>
                    <a:pt x="3310" y="11801"/>
                    <a:pt x="3219" y="11938"/>
                  </a:cubicBezTo>
                  <a:cubicBezTo>
                    <a:pt x="3059" y="12235"/>
                    <a:pt x="2899" y="12532"/>
                    <a:pt x="2717" y="12828"/>
                  </a:cubicBezTo>
                  <a:cubicBezTo>
                    <a:pt x="2580" y="13057"/>
                    <a:pt x="2443" y="13308"/>
                    <a:pt x="2306" y="13536"/>
                  </a:cubicBezTo>
                  <a:cubicBezTo>
                    <a:pt x="2237" y="13650"/>
                    <a:pt x="2192" y="13764"/>
                    <a:pt x="2123" y="13856"/>
                  </a:cubicBezTo>
                  <a:lnTo>
                    <a:pt x="2078" y="13970"/>
                  </a:lnTo>
                  <a:cubicBezTo>
                    <a:pt x="2009" y="14107"/>
                    <a:pt x="1918" y="14244"/>
                    <a:pt x="1849" y="14403"/>
                  </a:cubicBezTo>
                  <a:lnTo>
                    <a:pt x="1804" y="14472"/>
                  </a:lnTo>
                  <a:cubicBezTo>
                    <a:pt x="1781" y="14517"/>
                    <a:pt x="1758" y="14563"/>
                    <a:pt x="1735" y="14609"/>
                  </a:cubicBezTo>
                  <a:cubicBezTo>
                    <a:pt x="1690" y="14677"/>
                    <a:pt x="1644" y="14746"/>
                    <a:pt x="1621" y="14814"/>
                  </a:cubicBezTo>
                  <a:lnTo>
                    <a:pt x="1598" y="14860"/>
                  </a:lnTo>
                  <a:cubicBezTo>
                    <a:pt x="1553" y="14905"/>
                    <a:pt x="1530" y="14974"/>
                    <a:pt x="1507" y="15020"/>
                  </a:cubicBezTo>
                  <a:cubicBezTo>
                    <a:pt x="1461" y="15065"/>
                    <a:pt x="1439" y="15111"/>
                    <a:pt x="1416" y="15157"/>
                  </a:cubicBezTo>
                  <a:lnTo>
                    <a:pt x="1370" y="15225"/>
                  </a:lnTo>
                  <a:cubicBezTo>
                    <a:pt x="1302" y="15339"/>
                    <a:pt x="1233" y="15476"/>
                    <a:pt x="1188" y="15590"/>
                  </a:cubicBezTo>
                  <a:cubicBezTo>
                    <a:pt x="1119" y="15682"/>
                    <a:pt x="1073" y="15796"/>
                    <a:pt x="1028" y="15887"/>
                  </a:cubicBezTo>
                  <a:lnTo>
                    <a:pt x="936" y="16024"/>
                  </a:lnTo>
                  <a:lnTo>
                    <a:pt x="914" y="16070"/>
                  </a:lnTo>
                  <a:lnTo>
                    <a:pt x="891" y="16092"/>
                  </a:lnTo>
                  <a:cubicBezTo>
                    <a:pt x="822" y="16229"/>
                    <a:pt x="731" y="16366"/>
                    <a:pt x="663" y="16503"/>
                  </a:cubicBezTo>
                  <a:lnTo>
                    <a:pt x="640" y="16549"/>
                  </a:lnTo>
                  <a:cubicBezTo>
                    <a:pt x="571" y="16640"/>
                    <a:pt x="526" y="16732"/>
                    <a:pt x="480" y="16800"/>
                  </a:cubicBezTo>
                  <a:lnTo>
                    <a:pt x="411" y="16891"/>
                  </a:lnTo>
                  <a:lnTo>
                    <a:pt x="389" y="16937"/>
                  </a:lnTo>
                  <a:cubicBezTo>
                    <a:pt x="366" y="16983"/>
                    <a:pt x="343" y="17028"/>
                    <a:pt x="320" y="17051"/>
                  </a:cubicBezTo>
                  <a:cubicBezTo>
                    <a:pt x="297" y="17097"/>
                    <a:pt x="274" y="17120"/>
                    <a:pt x="252" y="17142"/>
                  </a:cubicBezTo>
                  <a:cubicBezTo>
                    <a:pt x="229" y="17188"/>
                    <a:pt x="206" y="17211"/>
                    <a:pt x="183" y="17234"/>
                  </a:cubicBezTo>
                  <a:cubicBezTo>
                    <a:pt x="160" y="17279"/>
                    <a:pt x="138" y="17325"/>
                    <a:pt x="115" y="17371"/>
                  </a:cubicBezTo>
                  <a:cubicBezTo>
                    <a:pt x="92" y="17393"/>
                    <a:pt x="92" y="17416"/>
                    <a:pt x="69" y="17439"/>
                  </a:cubicBezTo>
                  <a:cubicBezTo>
                    <a:pt x="46" y="17485"/>
                    <a:pt x="23" y="17508"/>
                    <a:pt x="23" y="17576"/>
                  </a:cubicBezTo>
                  <a:cubicBezTo>
                    <a:pt x="1" y="17599"/>
                    <a:pt x="1" y="17622"/>
                    <a:pt x="1" y="17645"/>
                  </a:cubicBezTo>
                  <a:cubicBezTo>
                    <a:pt x="1" y="17667"/>
                    <a:pt x="1" y="17690"/>
                    <a:pt x="1" y="17713"/>
                  </a:cubicBezTo>
                  <a:cubicBezTo>
                    <a:pt x="23" y="17736"/>
                    <a:pt x="46" y="17759"/>
                    <a:pt x="69" y="17781"/>
                  </a:cubicBezTo>
                  <a:cubicBezTo>
                    <a:pt x="115" y="17781"/>
                    <a:pt x="160" y="17781"/>
                    <a:pt x="183" y="17759"/>
                  </a:cubicBezTo>
                  <a:cubicBezTo>
                    <a:pt x="229" y="17713"/>
                    <a:pt x="252" y="17690"/>
                    <a:pt x="252" y="17645"/>
                  </a:cubicBezTo>
                  <a:cubicBezTo>
                    <a:pt x="274" y="17622"/>
                    <a:pt x="274" y="17599"/>
                    <a:pt x="297" y="17576"/>
                  </a:cubicBezTo>
                  <a:cubicBezTo>
                    <a:pt x="297" y="17553"/>
                    <a:pt x="297" y="17553"/>
                    <a:pt x="297" y="17530"/>
                  </a:cubicBezTo>
                  <a:cubicBezTo>
                    <a:pt x="320" y="17508"/>
                    <a:pt x="320" y="17485"/>
                    <a:pt x="343" y="17462"/>
                  </a:cubicBezTo>
                  <a:cubicBezTo>
                    <a:pt x="343" y="17462"/>
                    <a:pt x="343" y="17439"/>
                    <a:pt x="343" y="17439"/>
                  </a:cubicBezTo>
                  <a:cubicBezTo>
                    <a:pt x="343" y="17439"/>
                    <a:pt x="343" y="17416"/>
                    <a:pt x="366" y="17416"/>
                  </a:cubicBezTo>
                  <a:cubicBezTo>
                    <a:pt x="366" y="17393"/>
                    <a:pt x="389" y="17348"/>
                    <a:pt x="411" y="17325"/>
                  </a:cubicBezTo>
                  <a:cubicBezTo>
                    <a:pt x="434" y="17302"/>
                    <a:pt x="434" y="17256"/>
                    <a:pt x="457" y="17234"/>
                  </a:cubicBezTo>
                  <a:cubicBezTo>
                    <a:pt x="480" y="17211"/>
                    <a:pt x="480" y="17211"/>
                    <a:pt x="503" y="17188"/>
                  </a:cubicBezTo>
                  <a:cubicBezTo>
                    <a:pt x="526" y="17165"/>
                    <a:pt x="548" y="17142"/>
                    <a:pt x="571" y="17097"/>
                  </a:cubicBezTo>
                  <a:cubicBezTo>
                    <a:pt x="571" y="17074"/>
                    <a:pt x="594" y="17051"/>
                    <a:pt x="617" y="17005"/>
                  </a:cubicBezTo>
                  <a:cubicBezTo>
                    <a:pt x="640" y="16960"/>
                    <a:pt x="685" y="16891"/>
                    <a:pt x="708" y="16823"/>
                  </a:cubicBezTo>
                  <a:cubicBezTo>
                    <a:pt x="731" y="16777"/>
                    <a:pt x="777" y="16732"/>
                    <a:pt x="799" y="16663"/>
                  </a:cubicBezTo>
                  <a:cubicBezTo>
                    <a:pt x="799" y="16663"/>
                    <a:pt x="822" y="16640"/>
                    <a:pt x="822" y="16617"/>
                  </a:cubicBezTo>
                  <a:cubicBezTo>
                    <a:pt x="868" y="16526"/>
                    <a:pt x="936" y="16435"/>
                    <a:pt x="982" y="16343"/>
                  </a:cubicBezTo>
                  <a:lnTo>
                    <a:pt x="1028" y="16298"/>
                  </a:lnTo>
                  <a:cubicBezTo>
                    <a:pt x="1028" y="16275"/>
                    <a:pt x="1051" y="16275"/>
                    <a:pt x="1051" y="16252"/>
                  </a:cubicBezTo>
                  <a:cubicBezTo>
                    <a:pt x="1112" y="16191"/>
                    <a:pt x="1137" y="16110"/>
                    <a:pt x="1175" y="16045"/>
                  </a:cubicBezTo>
                  <a:lnTo>
                    <a:pt x="1175" y="16045"/>
                  </a:lnTo>
                  <a:cubicBezTo>
                    <a:pt x="1172" y="16046"/>
                    <a:pt x="1169" y="16047"/>
                    <a:pt x="1165" y="16047"/>
                  </a:cubicBezTo>
                  <a:cubicBezTo>
                    <a:pt x="1184" y="16028"/>
                    <a:pt x="1203" y="15993"/>
                    <a:pt x="1222" y="15955"/>
                  </a:cubicBezTo>
                  <a:lnTo>
                    <a:pt x="1222" y="15955"/>
                  </a:lnTo>
                  <a:cubicBezTo>
                    <a:pt x="1219" y="15955"/>
                    <a:pt x="1215" y="15955"/>
                    <a:pt x="1210" y="15955"/>
                  </a:cubicBezTo>
                  <a:cubicBezTo>
                    <a:pt x="1216" y="15955"/>
                    <a:pt x="1220" y="15954"/>
                    <a:pt x="1223" y="15952"/>
                  </a:cubicBezTo>
                  <a:lnTo>
                    <a:pt x="1223" y="15952"/>
                  </a:lnTo>
                  <a:cubicBezTo>
                    <a:pt x="1223" y="15953"/>
                    <a:pt x="1222" y="15954"/>
                    <a:pt x="1222" y="15955"/>
                  </a:cubicBezTo>
                  <a:lnTo>
                    <a:pt x="1222" y="15955"/>
                  </a:lnTo>
                  <a:cubicBezTo>
                    <a:pt x="1233" y="15954"/>
                    <a:pt x="1233" y="15951"/>
                    <a:pt x="1233" y="15933"/>
                  </a:cubicBezTo>
                  <a:lnTo>
                    <a:pt x="1233" y="15933"/>
                  </a:lnTo>
                  <a:cubicBezTo>
                    <a:pt x="1233" y="15933"/>
                    <a:pt x="1233" y="15946"/>
                    <a:pt x="1223" y="15952"/>
                  </a:cubicBezTo>
                  <a:lnTo>
                    <a:pt x="1223" y="15952"/>
                  </a:lnTo>
                  <a:cubicBezTo>
                    <a:pt x="1227" y="15946"/>
                    <a:pt x="1230" y="15939"/>
                    <a:pt x="1233" y="15933"/>
                  </a:cubicBezTo>
                  <a:cubicBezTo>
                    <a:pt x="1256" y="15910"/>
                    <a:pt x="1256" y="15864"/>
                    <a:pt x="1279" y="15841"/>
                  </a:cubicBezTo>
                  <a:cubicBezTo>
                    <a:pt x="1302" y="15818"/>
                    <a:pt x="1302" y="15796"/>
                    <a:pt x="1324" y="15750"/>
                  </a:cubicBezTo>
                  <a:cubicBezTo>
                    <a:pt x="1416" y="15590"/>
                    <a:pt x="1507" y="15453"/>
                    <a:pt x="1598" y="15294"/>
                  </a:cubicBezTo>
                  <a:cubicBezTo>
                    <a:pt x="1598" y="15271"/>
                    <a:pt x="1621" y="15248"/>
                    <a:pt x="1621" y="15225"/>
                  </a:cubicBezTo>
                  <a:cubicBezTo>
                    <a:pt x="1667" y="15179"/>
                    <a:pt x="1712" y="15111"/>
                    <a:pt x="1735" y="15065"/>
                  </a:cubicBezTo>
                  <a:cubicBezTo>
                    <a:pt x="1758" y="15020"/>
                    <a:pt x="1781" y="14974"/>
                    <a:pt x="1804" y="14951"/>
                  </a:cubicBezTo>
                  <a:cubicBezTo>
                    <a:pt x="1849" y="14860"/>
                    <a:pt x="1895" y="14791"/>
                    <a:pt x="1941" y="14700"/>
                  </a:cubicBezTo>
                  <a:cubicBezTo>
                    <a:pt x="2009" y="14609"/>
                    <a:pt x="2055" y="14495"/>
                    <a:pt x="2123" y="14381"/>
                  </a:cubicBezTo>
                  <a:cubicBezTo>
                    <a:pt x="2215" y="14244"/>
                    <a:pt x="2306" y="14084"/>
                    <a:pt x="2374" y="13947"/>
                  </a:cubicBezTo>
                  <a:cubicBezTo>
                    <a:pt x="2397" y="13901"/>
                    <a:pt x="2443" y="13833"/>
                    <a:pt x="2466" y="13787"/>
                  </a:cubicBezTo>
                  <a:lnTo>
                    <a:pt x="2511" y="13696"/>
                  </a:lnTo>
                  <a:cubicBezTo>
                    <a:pt x="2557" y="13627"/>
                    <a:pt x="2603" y="13559"/>
                    <a:pt x="2648" y="13467"/>
                  </a:cubicBezTo>
                  <a:cubicBezTo>
                    <a:pt x="2648" y="13467"/>
                    <a:pt x="2648" y="13445"/>
                    <a:pt x="2648" y="13445"/>
                  </a:cubicBezTo>
                  <a:cubicBezTo>
                    <a:pt x="2648" y="13422"/>
                    <a:pt x="2648" y="13422"/>
                    <a:pt x="2648" y="13422"/>
                  </a:cubicBezTo>
                  <a:cubicBezTo>
                    <a:pt x="2740" y="13285"/>
                    <a:pt x="2808" y="13148"/>
                    <a:pt x="2899" y="13011"/>
                  </a:cubicBezTo>
                  <a:cubicBezTo>
                    <a:pt x="2899" y="12988"/>
                    <a:pt x="2899" y="12988"/>
                    <a:pt x="2922" y="12965"/>
                  </a:cubicBezTo>
                  <a:cubicBezTo>
                    <a:pt x="2968" y="12897"/>
                    <a:pt x="3014" y="12806"/>
                    <a:pt x="3059" y="12714"/>
                  </a:cubicBezTo>
                  <a:cubicBezTo>
                    <a:pt x="3105" y="12669"/>
                    <a:pt x="3128" y="12623"/>
                    <a:pt x="3150" y="12577"/>
                  </a:cubicBezTo>
                  <a:cubicBezTo>
                    <a:pt x="3173" y="12554"/>
                    <a:pt x="3196" y="12509"/>
                    <a:pt x="3196" y="12463"/>
                  </a:cubicBezTo>
                  <a:cubicBezTo>
                    <a:pt x="3219" y="12463"/>
                    <a:pt x="3219" y="12440"/>
                    <a:pt x="3219" y="12440"/>
                  </a:cubicBezTo>
                  <a:cubicBezTo>
                    <a:pt x="3242" y="12418"/>
                    <a:pt x="3242" y="12395"/>
                    <a:pt x="3265" y="12372"/>
                  </a:cubicBezTo>
                  <a:cubicBezTo>
                    <a:pt x="3333" y="12258"/>
                    <a:pt x="3379" y="12166"/>
                    <a:pt x="3447" y="12075"/>
                  </a:cubicBezTo>
                  <a:cubicBezTo>
                    <a:pt x="3493" y="11984"/>
                    <a:pt x="3516" y="11915"/>
                    <a:pt x="3561" y="11847"/>
                  </a:cubicBezTo>
                  <a:cubicBezTo>
                    <a:pt x="3584" y="11847"/>
                    <a:pt x="3584" y="11824"/>
                    <a:pt x="3584" y="11824"/>
                  </a:cubicBezTo>
                  <a:cubicBezTo>
                    <a:pt x="3607" y="11778"/>
                    <a:pt x="3630" y="11756"/>
                    <a:pt x="3653" y="11733"/>
                  </a:cubicBezTo>
                  <a:cubicBezTo>
                    <a:pt x="3675" y="11687"/>
                    <a:pt x="3675" y="11664"/>
                    <a:pt x="3698" y="11641"/>
                  </a:cubicBezTo>
                  <a:cubicBezTo>
                    <a:pt x="3721" y="11619"/>
                    <a:pt x="3721" y="11596"/>
                    <a:pt x="3744" y="11573"/>
                  </a:cubicBezTo>
                  <a:cubicBezTo>
                    <a:pt x="3812" y="11459"/>
                    <a:pt x="3881" y="11345"/>
                    <a:pt x="3949" y="11231"/>
                  </a:cubicBezTo>
                  <a:cubicBezTo>
                    <a:pt x="3995" y="11116"/>
                    <a:pt x="4063" y="11002"/>
                    <a:pt x="4132" y="10865"/>
                  </a:cubicBezTo>
                  <a:cubicBezTo>
                    <a:pt x="4178" y="10820"/>
                    <a:pt x="4200" y="10751"/>
                    <a:pt x="4246" y="10706"/>
                  </a:cubicBezTo>
                  <a:cubicBezTo>
                    <a:pt x="4246" y="10683"/>
                    <a:pt x="4269" y="10660"/>
                    <a:pt x="4269" y="10614"/>
                  </a:cubicBezTo>
                  <a:cubicBezTo>
                    <a:pt x="4292" y="10592"/>
                    <a:pt x="4337" y="10546"/>
                    <a:pt x="4337" y="10500"/>
                  </a:cubicBezTo>
                  <a:cubicBezTo>
                    <a:pt x="4360" y="10477"/>
                    <a:pt x="4360" y="10455"/>
                    <a:pt x="4360" y="10455"/>
                  </a:cubicBezTo>
                  <a:cubicBezTo>
                    <a:pt x="4406" y="10363"/>
                    <a:pt x="4452" y="10295"/>
                    <a:pt x="4497" y="10203"/>
                  </a:cubicBezTo>
                  <a:cubicBezTo>
                    <a:pt x="4520" y="10203"/>
                    <a:pt x="4520" y="10181"/>
                    <a:pt x="4543" y="10181"/>
                  </a:cubicBezTo>
                  <a:cubicBezTo>
                    <a:pt x="4634" y="10021"/>
                    <a:pt x="4725" y="9861"/>
                    <a:pt x="4817" y="9724"/>
                  </a:cubicBezTo>
                  <a:cubicBezTo>
                    <a:pt x="4908" y="9564"/>
                    <a:pt x="4999" y="9405"/>
                    <a:pt x="5091" y="9222"/>
                  </a:cubicBezTo>
                  <a:cubicBezTo>
                    <a:pt x="5159" y="9085"/>
                    <a:pt x="5250" y="8925"/>
                    <a:pt x="5342" y="8788"/>
                  </a:cubicBezTo>
                  <a:cubicBezTo>
                    <a:pt x="5365" y="8697"/>
                    <a:pt x="5410" y="8629"/>
                    <a:pt x="5456" y="8537"/>
                  </a:cubicBezTo>
                  <a:cubicBezTo>
                    <a:pt x="5479" y="8514"/>
                    <a:pt x="5501" y="8469"/>
                    <a:pt x="5524" y="8446"/>
                  </a:cubicBezTo>
                  <a:cubicBezTo>
                    <a:pt x="5547" y="8400"/>
                    <a:pt x="5570" y="8355"/>
                    <a:pt x="5570" y="8332"/>
                  </a:cubicBezTo>
                  <a:cubicBezTo>
                    <a:pt x="5593" y="8286"/>
                    <a:pt x="5616" y="8263"/>
                    <a:pt x="5638" y="8218"/>
                  </a:cubicBezTo>
                  <a:cubicBezTo>
                    <a:pt x="5661" y="8195"/>
                    <a:pt x="5661" y="8149"/>
                    <a:pt x="5661" y="8126"/>
                  </a:cubicBezTo>
                  <a:cubicBezTo>
                    <a:pt x="5707" y="8035"/>
                    <a:pt x="5753" y="7967"/>
                    <a:pt x="5798" y="7875"/>
                  </a:cubicBezTo>
                  <a:cubicBezTo>
                    <a:pt x="5890" y="7761"/>
                    <a:pt x="5935" y="7624"/>
                    <a:pt x="6004" y="7510"/>
                  </a:cubicBezTo>
                  <a:cubicBezTo>
                    <a:pt x="6049" y="7464"/>
                    <a:pt x="6072" y="7419"/>
                    <a:pt x="6095" y="7373"/>
                  </a:cubicBezTo>
                  <a:cubicBezTo>
                    <a:pt x="6209" y="7213"/>
                    <a:pt x="6300" y="7054"/>
                    <a:pt x="6392" y="6871"/>
                  </a:cubicBezTo>
                  <a:cubicBezTo>
                    <a:pt x="6460" y="6734"/>
                    <a:pt x="6551" y="6597"/>
                    <a:pt x="6643" y="6483"/>
                  </a:cubicBezTo>
                  <a:cubicBezTo>
                    <a:pt x="6711" y="6369"/>
                    <a:pt x="6780" y="6255"/>
                    <a:pt x="6848" y="6141"/>
                  </a:cubicBezTo>
                  <a:cubicBezTo>
                    <a:pt x="6848" y="6118"/>
                    <a:pt x="6871" y="6095"/>
                    <a:pt x="6871" y="6072"/>
                  </a:cubicBezTo>
                  <a:cubicBezTo>
                    <a:pt x="6917" y="5981"/>
                    <a:pt x="6985" y="5890"/>
                    <a:pt x="7031" y="5798"/>
                  </a:cubicBezTo>
                  <a:cubicBezTo>
                    <a:pt x="7122" y="5661"/>
                    <a:pt x="7236" y="5524"/>
                    <a:pt x="7305" y="5365"/>
                  </a:cubicBezTo>
                  <a:cubicBezTo>
                    <a:pt x="7305" y="5342"/>
                    <a:pt x="7305" y="5319"/>
                    <a:pt x="7305" y="5296"/>
                  </a:cubicBezTo>
                  <a:cubicBezTo>
                    <a:pt x="7305" y="5296"/>
                    <a:pt x="7305" y="5273"/>
                    <a:pt x="7305" y="5273"/>
                  </a:cubicBezTo>
                  <a:cubicBezTo>
                    <a:pt x="7350" y="5205"/>
                    <a:pt x="7396" y="5136"/>
                    <a:pt x="7419" y="5068"/>
                  </a:cubicBezTo>
                  <a:cubicBezTo>
                    <a:pt x="7464" y="4977"/>
                    <a:pt x="7510" y="4908"/>
                    <a:pt x="7556" y="4817"/>
                  </a:cubicBezTo>
                  <a:lnTo>
                    <a:pt x="7579" y="4817"/>
                  </a:lnTo>
                  <a:cubicBezTo>
                    <a:pt x="7579" y="4771"/>
                    <a:pt x="7601" y="4748"/>
                    <a:pt x="7624" y="4725"/>
                  </a:cubicBezTo>
                  <a:cubicBezTo>
                    <a:pt x="7647" y="4725"/>
                    <a:pt x="7670" y="4703"/>
                    <a:pt x="7693" y="4680"/>
                  </a:cubicBezTo>
                  <a:cubicBezTo>
                    <a:pt x="7761" y="4588"/>
                    <a:pt x="7807" y="4497"/>
                    <a:pt x="7852" y="4406"/>
                  </a:cubicBezTo>
                  <a:cubicBezTo>
                    <a:pt x="7898" y="4337"/>
                    <a:pt x="7921" y="4269"/>
                    <a:pt x="7967" y="4200"/>
                  </a:cubicBezTo>
                  <a:cubicBezTo>
                    <a:pt x="7989" y="4155"/>
                    <a:pt x="8012" y="4086"/>
                    <a:pt x="8058" y="4041"/>
                  </a:cubicBezTo>
                  <a:lnTo>
                    <a:pt x="8058" y="4018"/>
                  </a:lnTo>
                  <a:cubicBezTo>
                    <a:pt x="8104" y="3949"/>
                    <a:pt x="8149" y="3858"/>
                    <a:pt x="8195" y="3790"/>
                  </a:cubicBezTo>
                  <a:cubicBezTo>
                    <a:pt x="8241" y="3721"/>
                    <a:pt x="8263" y="3653"/>
                    <a:pt x="8309" y="3584"/>
                  </a:cubicBezTo>
                  <a:cubicBezTo>
                    <a:pt x="8309" y="3561"/>
                    <a:pt x="8309" y="3561"/>
                    <a:pt x="8309" y="3561"/>
                  </a:cubicBezTo>
                  <a:cubicBezTo>
                    <a:pt x="8355" y="3516"/>
                    <a:pt x="8400" y="3447"/>
                    <a:pt x="8423" y="3379"/>
                  </a:cubicBezTo>
                  <a:cubicBezTo>
                    <a:pt x="8469" y="3333"/>
                    <a:pt x="8492" y="3265"/>
                    <a:pt x="8537" y="3219"/>
                  </a:cubicBezTo>
                  <a:cubicBezTo>
                    <a:pt x="8606" y="3105"/>
                    <a:pt x="8674" y="2991"/>
                    <a:pt x="8743" y="2877"/>
                  </a:cubicBezTo>
                  <a:cubicBezTo>
                    <a:pt x="8811" y="2762"/>
                    <a:pt x="8880" y="2648"/>
                    <a:pt x="8948" y="2534"/>
                  </a:cubicBezTo>
                  <a:cubicBezTo>
                    <a:pt x="8971" y="2489"/>
                    <a:pt x="8994" y="2420"/>
                    <a:pt x="9039" y="2352"/>
                  </a:cubicBezTo>
                  <a:cubicBezTo>
                    <a:pt x="9039" y="2329"/>
                    <a:pt x="9062" y="2306"/>
                    <a:pt x="9062" y="2283"/>
                  </a:cubicBezTo>
                  <a:cubicBezTo>
                    <a:pt x="9085" y="2260"/>
                    <a:pt x="9085" y="2237"/>
                    <a:pt x="9108" y="2215"/>
                  </a:cubicBezTo>
                  <a:cubicBezTo>
                    <a:pt x="9108" y="2192"/>
                    <a:pt x="9108" y="2192"/>
                    <a:pt x="9108" y="2169"/>
                  </a:cubicBezTo>
                  <a:cubicBezTo>
                    <a:pt x="9108" y="2146"/>
                    <a:pt x="9108" y="2123"/>
                    <a:pt x="9108" y="2123"/>
                  </a:cubicBezTo>
                  <a:cubicBezTo>
                    <a:pt x="9108" y="2101"/>
                    <a:pt x="9131" y="2055"/>
                    <a:pt x="9154" y="2032"/>
                  </a:cubicBezTo>
                  <a:cubicBezTo>
                    <a:pt x="9176" y="2032"/>
                    <a:pt x="9199" y="2009"/>
                    <a:pt x="9199" y="1986"/>
                  </a:cubicBezTo>
                  <a:cubicBezTo>
                    <a:pt x="9245" y="1964"/>
                    <a:pt x="9268" y="1918"/>
                    <a:pt x="9290" y="1895"/>
                  </a:cubicBezTo>
                  <a:cubicBezTo>
                    <a:pt x="9290" y="1849"/>
                    <a:pt x="9313" y="1804"/>
                    <a:pt x="9336" y="1781"/>
                  </a:cubicBezTo>
                  <a:cubicBezTo>
                    <a:pt x="9359" y="1735"/>
                    <a:pt x="9382" y="1690"/>
                    <a:pt x="9405" y="1667"/>
                  </a:cubicBezTo>
                  <a:cubicBezTo>
                    <a:pt x="9427" y="1621"/>
                    <a:pt x="9450" y="1553"/>
                    <a:pt x="9496" y="1507"/>
                  </a:cubicBezTo>
                  <a:cubicBezTo>
                    <a:pt x="9519" y="1439"/>
                    <a:pt x="9564" y="1393"/>
                    <a:pt x="9610" y="1324"/>
                  </a:cubicBezTo>
                  <a:cubicBezTo>
                    <a:pt x="9656" y="1256"/>
                    <a:pt x="9724" y="1188"/>
                    <a:pt x="9747" y="1119"/>
                  </a:cubicBezTo>
                  <a:cubicBezTo>
                    <a:pt x="9793" y="1073"/>
                    <a:pt x="9815" y="1028"/>
                    <a:pt x="9861" y="982"/>
                  </a:cubicBezTo>
                  <a:cubicBezTo>
                    <a:pt x="9861" y="982"/>
                    <a:pt x="9884" y="959"/>
                    <a:pt x="9884" y="936"/>
                  </a:cubicBezTo>
                  <a:cubicBezTo>
                    <a:pt x="9884" y="914"/>
                    <a:pt x="9884" y="891"/>
                    <a:pt x="9884" y="868"/>
                  </a:cubicBezTo>
                  <a:cubicBezTo>
                    <a:pt x="9884" y="868"/>
                    <a:pt x="9884" y="845"/>
                    <a:pt x="9861" y="822"/>
                  </a:cubicBezTo>
                  <a:cubicBezTo>
                    <a:pt x="9861" y="799"/>
                    <a:pt x="9861" y="777"/>
                    <a:pt x="9838" y="754"/>
                  </a:cubicBezTo>
                  <a:cubicBezTo>
                    <a:pt x="9838" y="731"/>
                    <a:pt x="9815" y="708"/>
                    <a:pt x="9793" y="685"/>
                  </a:cubicBezTo>
                  <a:cubicBezTo>
                    <a:pt x="9770" y="663"/>
                    <a:pt x="9770" y="663"/>
                    <a:pt x="9747" y="663"/>
                  </a:cubicBezTo>
                  <a:cubicBezTo>
                    <a:pt x="9724" y="594"/>
                    <a:pt x="9679" y="571"/>
                    <a:pt x="9610" y="548"/>
                  </a:cubicBezTo>
                  <a:cubicBezTo>
                    <a:pt x="9587" y="503"/>
                    <a:pt x="9564" y="457"/>
                    <a:pt x="9542" y="434"/>
                  </a:cubicBezTo>
                  <a:cubicBezTo>
                    <a:pt x="9450" y="343"/>
                    <a:pt x="9359" y="297"/>
                    <a:pt x="9245" y="229"/>
                  </a:cubicBezTo>
                  <a:cubicBezTo>
                    <a:pt x="9199" y="206"/>
                    <a:pt x="9154" y="183"/>
                    <a:pt x="9108" y="160"/>
                  </a:cubicBezTo>
                  <a:cubicBezTo>
                    <a:pt x="9062" y="138"/>
                    <a:pt x="8994" y="92"/>
                    <a:pt x="8925" y="92"/>
                  </a:cubicBezTo>
                  <a:cubicBezTo>
                    <a:pt x="8925" y="46"/>
                    <a:pt x="8902" y="23"/>
                    <a:pt x="8880" y="23"/>
                  </a:cubicBezTo>
                  <a:cubicBezTo>
                    <a:pt x="8880" y="1"/>
                    <a:pt x="8857" y="1"/>
                    <a:pt x="8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56"/>
            <p:cNvSpPr/>
            <p:nvPr/>
          </p:nvSpPr>
          <p:spPr>
            <a:xfrm>
              <a:off x="-652814" y="3009522"/>
              <a:ext cx="736940" cy="326957"/>
            </a:xfrm>
            <a:custGeom>
              <a:avLst/>
              <a:gdLst/>
              <a:ahLst/>
              <a:cxnLst/>
              <a:rect l="l" t="t" r="r" b="b"/>
              <a:pathLst>
                <a:path w="13172" h="5844" extrusionOk="0">
                  <a:moveTo>
                    <a:pt x="92" y="0"/>
                  </a:moveTo>
                  <a:cubicBezTo>
                    <a:pt x="46" y="0"/>
                    <a:pt x="1" y="46"/>
                    <a:pt x="1" y="115"/>
                  </a:cubicBezTo>
                  <a:cubicBezTo>
                    <a:pt x="1" y="137"/>
                    <a:pt x="1" y="160"/>
                    <a:pt x="24" y="183"/>
                  </a:cubicBezTo>
                  <a:cubicBezTo>
                    <a:pt x="46" y="206"/>
                    <a:pt x="46" y="206"/>
                    <a:pt x="46" y="229"/>
                  </a:cubicBezTo>
                  <a:cubicBezTo>
                    <a:pt x="69" y="251"/>
                    <a:pt x="92" y="251"/>
                    <a:pt x="115" y="274"/>
                  </a:cubicBezTo>
                  <a:cubicBezTo>
                    <a:pt x="138" y="297"/>
                    <a:pt x="161" y="320"/>
                    <a:pt x="206" y="320"/>
                  </a:cubicBezTo>
                  <a:cubicBezTo>
                    <a:pt x="252" y="366"/>
                    <a:pt x="320" y="411"/>
                    <a:pt x="389" y="434"/>
                  </a:cubicBezTo>
                  <a:cubicBezTo>
                    <a:pt x="389" y="457"/>
                    <a:pt x="412" y="480"/>
                    <a:pt x="435" y="480"/>
                  </a:cubicBezTo>
                  <a:cubicBezTo>
                    <a:pt x="457" y="503"/>
                    <a:pt x="480" y="525"/>
                    <a:pt x="503" y="548"/>
                  </a:cubicBezTo>
                  <a:cubicBezTo>
                    <a:pt x="549" y="571"/>
                    <a:pt x="594" y="617"/>
                    <a:pt x="640" y="639"/>
                  </a:cubicBezTo>
                  <a:lnTo>
                    <a:pt x="708" y="639"/>
                  </a:lnTo>
                  <a:cubicBezTo>
                    <a:pt x="823" y="731"/>
                    <a:pt x="959" y="822"/>
                    <a:pt x="1096" y="913"/>
                  </a:cubicBezTo>
                  <a:cubicBezTo>
                    <a:pt x="1256" y="1005"/>
                    <a:pt x="1393" y="1119"/>
                    <a:pt x="1553" y="1210"/>
                  </a:cubicBezTo>
                  <a:cubicBezTo>
                    <a:pt x="1690" y="1301"/>
                    <a:pt x="1827" y="1393"/>
                    <a:pt x="1964" y="1484"/>
                  </a:cubicBezTo>
                  <a:cubicBezTo>
                    <a:pt x="1987" y="1507"/>
                    <a:pt x="2009" y="1507"/>
                    <a:pt x="2009" y="1530"/>
                  </a:cubicBezTo>
                  <a:cubicBezTo>
                    <a:pt x="2023" y="1536"/>
                    <a:pt x="2036" y="1539"/>
                    <a:pt x="2050" y="1539"/>
                  </a:cubicBezTo>
                  <a:cubicBezTo>
                    <a:pt x="2082" y="1539"/>
                    <a:pt x="2114" y="1523"/>
                    <a:pt x="2146" y="1507"/>
                  </a:cubicBezTo>
                  <a:cubicBezTo>
                    <a:pt x="2215" y="1552"/>
                    <a:pt x="2283" y="1598"/>
                    <a:pt x="2352" y="1644"/>
                  </a:cubicBezTo>
                  <a:cubicBezTo>
                    <a:pt x="2352" y="1644"/>
                    <a:pt x="2329" y="1621"/>
                    <a:pt x="2329" y="1621"/>
                  </a:cubicBezTo>
                  <a:lnTo>
                    <a:pt x="2329" y="1621"/>
                  </a:lnTo>
                  <a:cubicBezTo>
                    <a:pt x="2466" y="1712"/>
                    <a:pt x="2580" y="1781"/>
                    <a:pt x="2717" y="1872"/>
                  </a:cubicBezTo>
                  <a:cubicBezTo>
                    <a:pt x="2763" y="1895"/>
                    <a:pt x="2808" y="1918"/>
                    <a:pt x="2877" y="1963"/>
                  </a:cubicBezTo>
                  <a:cubicBezTo>
                    <a:pt x="2900" y="1963"/>
                    <a:pt x="2945" y="1986"/>
                    <a:pt x="2968" y="2009"/>
                  </a:cubicBezTo>
                  <a:cubicBezTo>
                    <a:pt x="2991" y="2009"/>
                    <a:pt x="2991" y="2032"/>
                    <a:pt x="3014" y="2032"/>
                  </a:cubicBezTo>
                  <a:cubicBezTo>
                    <a:pt x="3037" y="2032"/>
                    <a:pt x="3059" y="2055"/>
                    <a:pt x="3082" y="2055"/>
                  </a:cubicBezTo>
                  <a:lnTo>
                    <a:pt x="3128" y="2055"/>
                  </a:lnTo>
                  <a:cubicBezTo>
                    <a:pt x="3151" y="2077"/>
                    <a:pt x="3174" y="2077"/>
                    <a:pt x="3219" y="2100"/>
                  </a:cubicBezTo>
                  <a:cubicBezTo>
                    <a:pt x="3379" y="2192"/>
                    <a:pt x="3539" y="2283"/>
                    <a:pt x="3699" y="2374"/>
                  </a:cubicBezTo>
                  <a:cubicBezTo>
                    <a:pt x="3858" y="2443"/>
                    <a:pt x="4018" y="2534"/>
                    <a:pt x="4178" y="2625"/>
                  </a:cubicBezTo>
                  <a:cubicBezTo>
                    <a:pt x="4224" y="2648"/>
                    <a:pt x="4292" y="2694"/>
                    <a:pt x="4360" y="2694"/>
                  </a:cubicBezTo>
                  <a:cubicBezTo>
                    <a:pt x="4360" y="2694"/>
                    <a:pt x="4383" y="2694"/>
                    <a:pt x="4406" y="2717"/>
                  </a:cubicBezTo>
                  <a:cubicBezTo>
                    <a:pt x="4726" y="2876"/>
                    <a:pt x="5045" y="3036"/>
                    <a:pt x="5365" y="3173"/>
                  </a:cubicBezTo>
                  <a:cubicBezTo>
                    <a:pt x="5388" y="3196"/>
                    <a:pt x="5410" y="3196"/>
                    <a:pt x="5433" y="3219"/>
                  </a:cubicBezTo>
                  <a:lnTo>
                    <a:pt x="5479" y="3219"/>
                  </a:lnTo>
                  <a:cubicBezTo>
                    <a:pt x="5502" y="3242"/>
                    <a:pt x="5525" y="3242"/>
                    <a:pt x="5547" y="3242"/>
                  </a:cubicBezTo>
                  <a:cubicBezTo>
                    <a:pt x="5593" y="3264"/>
                    <a:pt x="5616" y="3287"/>
                    <a:pt x="5661" y="3287"/>
                  </a:cubicBezTo>
                  <a:cubicBezTo>
                    <a:pt x="5707" y="3356"/>
                    <a:pt x="5776" y="3379"/>
                    <a:pt x="5844" y="3424"/>
                  </a:cubicBezTo>
                  <a:cubicBezTo>
                    <a:pt x="5890" y="3447"/>
                    <a:pt x="5935" y="3470"/>
                    <a:pt x="5981" y="3470"/>
                  </a:cubicBezTo>
                  <a:cubicBezTo>
                    <a:pt x="6072" y="3515"/>
                    <a:pt x="6164" y="3561"/>
                    <a:pt x="6232" y="3607"/>
                  </a:cubicBezTo>
                  <a:cubicBezTo>
                    <a:pt x="6301" y="3630"/>
                    <a:pt x="6346" y="3652"/>
                    <a:pt x="6392" y="3675"/>
                  </a:cubicBezTo>
                  <a:cubicBezTo>
                    <a:pt x="6415" y="3698"/>
                    <a:pt x="6438" y="3721"/>
                    <a:pt x="6460" y="3744"/>
                  </a:cubicBezTo>
                  <a:cubicBezTo>
                    <a:pt x="6460" y="3767"/>
                    <a:pt x="6483" y="3767"/>
                    <a:pt x="6506" y="3789"/>
                  </a:cubicBezTo>
                  <a:cubicBezTo>
                    <a:pt x="6552" y="3812"/>
                    <a:pt x="6597" y="3835"/>
                    <a:pt x="6643" y="3858"/>
                  </a:cubicBezTo>
                  <a:cubicBezTo>
                    <a:pt x="6689" y="3881"/>
                    <a:pt x="6734" y="3903"/>
                    <a:pt x="6780" y="3926"/>
                  </a:cubicBezTo>
                  <a:cubicBezTo>
                    <a:pt x="6871" y="3972"/>
                    <a:pt x="6963" y="4018"/>
                    <a:pt x="7054" y="4040"/>
                  </a:cubicBezTo>
                  <a:cubicBezTo>
                    <a:pt x="7122" y="4086"/>
                    <a:pt x="7191" y="4109"/>
                    <a:pt x="7282" y="4132"/>
                  </a:cubicBezTo>
                  <a:cubicBezTo>
                    <a:pt x="7351" y="4177"/>
                    <a:pt x="7442" y="4200"/>
                    <a:pt x="7533" y="4223"/>
                  </a:cubicBezTo>
                  <a:cubicBezTo>
                    <a:pt x="7693" y="4292"/>
                    <a:pt x="7876" y="4360"/>
                    <a:pt x="8035" y="4428"/>
                  </a:cubicBezTo>
                  <a:lnTo>
                    <a:pt x="8286" y="4543"/>
                  </a:lnTo>
                  <a:cubicBezTo>
                    <a:pt x="8332" y="4543"/>
                    <a:pt x="8378" y="4565"/>
                    <a:pt x="8401" y="4588"/>
                  </a:cubicBezTo>
                  <a:cubicBezTo>
                    <a:pt x="8446" y="4611"/>
                    <a:pt x="8492" y="4611"/>
                    <a:pt x="8537" y="4634"/>
                  </a:cubicBezTo>
                  <a:cubicBezTo>
                    <a:pt x="8720" y="4702"/>
                    <a:pt x="8880" y="4771"/>
                    <a:pt x="9040" y="4839"/>
                  </a:cubicBezTo>
                  <a:cubicBezTo>
                    <a:pt x="9131" y="4885"/>
                    <a:pt x="9199" y="4908"/>
                    <a:pt x="9291" y="4931"/>
                  </a:cubicBezTo>
                  <a:cubicBezTo>
                    <a:pt x="9336" y="4953"/>
                    <a:pt x="9382" y="4976"/>
                    <a:pt x="9428" y="4999"/>
                  </a:cubicBezTo>
                  <a:cubicBezTo>
                    <a:pt x="9450" y="4999"/>
                    <a:pt x="9473" y="5022"/>
                    <a:pt x="9496" y="5022"/>
                  </a:cubicBezTo>
                  <a:cubicBezTo>
                    <a:pt x="9519" y="5045"/>
                    <a:pt x="9542" y="5045"/>
                    <a:pt x="9565" y="5045"/>
                  </a:cubicBezTo>
                  <a:cubicBezTo>
                    <a:pt x="9587" y="5068"/>
                    <a:pt x="9610" y="5068"/>
                    <a:pt x="9633" y="5090"/>
                  </a:cubicBezTo>
                  <a:cubicBezTo>
                    <a:pt x="9656" y="5090"/>
                    <a:pt x="9679" y="5113"/>
                    <a:pt x="9724" y="5113"/>
                  </a:cubicBezTo>
                  <a:cubicBezTo>
                    <a:pt x="9770" y="5136"/>
                    <a:pt x="9839" y="5159"/>
                    <a:pt x="9884" y="5159"/>
                  </a:cubicBezTo>
                  <a:cubicBezTo>
                    <a:pt x="9998" y="5205"/>
                    <a:pt x="10090" y="5227"/>
                    <a:pt x="10204" y="5250"/>
                  </a:cubicBezTo>
                  <a:cubicBezTo>
                    <a:pt x="10227" y="5250"/>
                    <a:pt x="10249" y="5273"/>
                    <a:pt x="10272" y="5273"/>
                  </a:cubicBezTo>
                  <a:cubicBezTo>
                    <a:pt x="10341" y="5296"/>
                    <a:pt x="10386" y="5319"/>
                    <a:pt x="10455" y="5319"/>
                  </a:cubicBezTo>
                  <a:cubicBezTo>
                    <a:pt x="10500" y="5341"/>
                    <a:pt x="10523" y="5341"/>
                    <a:pt x="10569" y="5364"/>
                  </a:cubicBezTo>
                  <a:cubicBezTo>
                    <a:pt x="10592" y="5364"/>
                    <a:pt x="10615" y="5364"/>
                    <a:pt x="10637" y="5387"/>
                  </a:cubicBezTo>
                  <a:cubicBezTo>
                    <a:pt x="10683" y="5387"/>
                    <a:pt x="10706" y="5410"/>
                    <a:pt x="10752" y="5410"/>
                  </a:cubicBezTo>
                  <a:cubicBezTo>
                    <a:pt x="10774" y="5410"/>
                    <a:pt x="10797" y="5433"/>
                    <a:pt x="10843" y="5433"/>
                  </a:cubicBezTo>
                  <a:cubicBezTo>
                    <a:pt x="10888" y="5433"/>
                    <a:pt x="10911" y="5456"/>
                    <a:pt x="10957" y="5456"/>
                  </a:cubicBezTo>
                  <a:lnTo>
                    <a:pt x="10980" y="5456"/>
                  </a:lnTo>
                  <a:cubicBezTo>
                    <a:pt x="11048" y="5478"/>
                    <a:pt x="11140" y="5501"/>
                    <a:pt x="11231" y="5524"/>
                  </a:cubicBezTo>
                  <a:cubicBezTo>
                    <a:pt x="11413" y="5570"/>
                    <a:pt x="11573" y="5615"/>
                    <a:pt x="11756" y="5661"/>
                  </a:cubicBezTo>
                  <a:cubicBezTo>
                    <a:pt x="11779" y="5684"/>
                    <a:pt x="11802" y="5684"/>
                    <a:pt x="11824" y="5684"/>
                  </a:cubicBezTo>
                  <a:lnTo>
                    <a:pt x="11961" y="5684"/>
                  </a:lnTo>
                  <a:cubicBezTo>
                    <a:pt x="12007" y="5707"/>
                    <a:pt x="12053" y="5707"/>
                    <a:pt x="12098" y="5730"/>
                  </a:cubicBezTo>
                  <a:cubicBezTo>
                    <a:pt x="12190" y="5730"/>
                    <a:pt x="12304" y="5752"/>
                    <a:pt x="12395" y="5775"/>
                  </a:cubicBezTo>
                  <a:cubicBezTo>
                    <a:pt x="12486" y="5775"/>
                    <a:pt x="12600" y="5798"/>
                    <a:pt x="12692" y="5798"/>
                  </a:cubicBezTo>
                  <a:cubicBezTo>
                    <a:pt x="12737" y="5821"/>
                    <a:pt x="12783" y="5821"/>
                    <a:pt x="12829" y="5821"/>
                  </a:cubicBezTo>
                  <a:cubicBezTo>
                    <a:pt x="12851" y="5821"/>
                    <a:pt x="12874" y="5821"/>
                    <a:pt x="12897" y="5844"/>
                  </a:cubicBezTo>
                  <a:lnTo>
                    <a:pt x="12920" y="5844"/>
                  </a:lnTo>
                  <a:cubicBezTo>
                    <a:pt x="12966" y="5844"/>
                    <a:pt x="13011" y="5844"/>
                    <a:pt x="13034" y="5821"/>
                  </a:cubicBezTo>
                  <a:cubicBezTo>
                    <a:pt x="13057" y="5798"/>
                    <a:pt x="13057" y="5798"/>
                    <a:pt x="13057" y="5775"/>
                  </a:cubicBezTo>
                  <a:cubicBezTo>
                    <a:pt x="13103" y="5775"/>
                    <a:pt x="13125" y="5752"/>
                    <a:pt x="13125" y="5730"/>
                  </a:cubicBezTo>
                  <a:cubicBezTo>
                    <a:pt x="13148" y="5707"/>
                    <a:pt x="13171" y="5684"/>
                    <a:pt x="13171" y="5661"/>
                  </a:cubicBezTo>
                  <a:cubicBezTo>
                    <a:pt x="13171" y="5638"/>
                    <a:pt x="13171" y="5615"/>
                    <a:pt x="13171" y="5570"/>
                  </a:cubicBezTo>
                  <a:cubicBezTo>
                    <a:pt x="13148" y="5501"/>
                    <a:pt x="13034" y="5478"/>
                    <a:pt x="12966" y="5456"/>
                  </a:cubicBezTo>
                  <a:cubicBezTo>
                    <a:pt x="12943" y="5456"/>
                    <a:pt x="12943" y="5478"/>
                    <a:pt x="12920" y="5478"/>
                  </a:cubicBezTo>
                  <a:lnTo>
                    <a:pt x="12829" y="5478"/>
                  </a:lnTo>
                  <a:cubicBezTo>
                    <a:pt x="12532" y="5478"/>
                    <a:pt x="12235" y="5433"/>
                    <a:pt x="11961" y="5387"/>
                  </a:cubicBezTo>
                  <a:cubicBezTo>
                    <a:pt x="11938" y="5387"/>
                    <a:pt x="11916" y="5387"/>
                    <a:pt x="11916" y="5364"/>
                  </a:cubicBezTo>
                  <a:lnTo>
                    <a:pt x="11847" y="5364"/>
                  </a:lnTo>
                  <a:cubicBezTo>
                    <a:pt x="11802" y="5341"/>
                    <a:pt x="11756" y="5341"/>
                    <a:pt x="11710" y="5341"/>
                  </a:cubicBezTo>
                  <a:lnTo>
                    <a:pt x="11687" y="5319"/>
                  </a:lnTo>
                  <a:lnTo>
                    <a:pt x="11596" y="5319"/>
                  </a:lnTo>
                  <a:cubicBezTo>
                    <a:pt x="11528" y="5296"/>
                    <a:pt x="11459" y="5273"/>
                    <a:pt x="11391" y="5273"/>
                  </a:cubicBezTo>
                  <a:lnTo>
                    <a:pt x="11368" y="5250"/>
                  </a:lnTo>
                  <a:lnTo>
                    <a:pt x="11299" y="5250"/>
                  </a:lnTo>
                  <a:lnTo>
                    <a:pt x="11277" y="5227"/>
                  </a:lnTo>
                  <a:cubicBezTo>
                    <a:pt x="11140" y="5205"/>
                    <a:pt x="11025" y="5182"/>
                    <a:pt x="10911" y="5136"/>
                  </a:cubicBezTo>
                  <a:cubicBezTo>
                    <a:pt x="10843" y="5113"/>
                    <a:pt x="10797" y="5090"/>
                    <a:pt x="10729" y="5090"/>
                  </a:cubicBezTo>
                  <a:lnTo>
                    <a:pt x="10683" y="5068"/>
                  </a:lnTo>
                  <a:lnTo>
                    <a:pt x="10660" y="5045"/>
                  </a:lnTo>
                  <a:lnTo>
                    <a:pt x="10592" y="5022"/>
                  </a:lnTo>
                  <a:cubicBezTo>
                    <a:pt x="10455" y="4999"/>
                    <a:pt x="10341" y="4931"/>
                    <a:pt x="10204" y="4885"/>
                  </a:cubicBezTo>
                  <a:lnTo>
                    <a:pt x="10135" y="4862"/>
                  </a:lnTo>
                  <a:lnTo>
                    <a:pt x="10112" y="4862"/>
                  </a:lnTo>
                  <a:cubicBezTo>
                    <a:pt x="10090" y="4839"/>
                    <a:pt x="10067" y="4839"/>
                    <a:pt x="10044" y="4839"/>
                  </a:cubicBezTo>
                  <a:cubicBezTo>
                    <a:pt x="9861" y="4771"/>
                    <a:pt x="9679" y="4725"/>
                    <a:pt x="9519" y="4680"/>
                  </a:cubicBezTo>
                  <a:cubicBezTo>
                    <a:pt x="9405" y="4634"/>
                    <a:pt x="9291" y="4611"/>
                    <a:pt x="9199" y="4565"/>
                  </a:cubicBezTo>
                  <a:cubicBezTo>
                    <a:pt x="9177" y="4565"/>
                    <a:pt x="9177" y="4565"/>
                    <a:pt x="9154" y="4543"/>
                  </a:cubicBezTo>
                  <a:cubicBezTo>
                    <a:pt x="9040" y="4497"/>
                    <a:pt x="8903" y="4428"/>
                    <a:pt x="8766" y="4383"/>
                  </a:cubicBezTo>
                  <a:cubicBezTo>
                    <a:pt x="8652" y="4337"/>
                    <a:pt x="8537" y="4269"/>
                    <a:pt x="8401" y="4246"/>
                  </a:cubicBezTo>
                  <a:cubicBezTo>
                    <a:pt x="8401" y="4246"/>
                    <a:pt x="8401" y="4223"/>
                    <a:pt x="8378" y="4223"/>
                  </a:cubicBezTo>
                  <a:cubicBezTo>
                    <a:pt x="8332" y="4200"/>
                    <a:pt x="8264" y="4177"/>
                    <a:pt x="8218" y="4155"/>
                  </a:cubicBezTo>
                  <a:cubicBezTo>
                    <a:pt x="8172" y="4132"/>
                    <a:pt x="8127" y="4109"/>
                    <a:pt x="8081" y="4086"/>
                  </a:cubicBezTo>
                  <a:cubicBezTo>
                    <a:pt x="8058" y="4086"/>
                    <a:pt x="8013" y="4063"/>
                    <a:pt x="7990" y="4063"/>
                  </a:cubicBezTo>
                  <a:cubicBezTo>
                    <a:pt x="7921" y="4018"/>
                    <a:pt x="7853" y="3995"/>
                    <a:pt x="7784" y="3972"/>
                  </a:cubicBezTo>
                  <a:cubicBezTo>
                    <a:pt x="7647" y="3903"/>
                    <a:pt x="7510" y="3858"/>
                    <a:pt x="7373" y="3789"/>
                  </a:cubicBezTo>
                  <a:cubicBezTo>
                    <a:pt x="7282" y="3767"/>
                    <a:pt x="7168" y="3721"/>
                    <a:pt x="7077" y="3675"/>
                  </a:cubicBezTo>
                  <a:cubicBezTo>
                    <a:pt x="7077" y="3652"/>
                    <a:pt x="7077" y="3652"/>
                    <a:pt x="7077" y="3652"/>
                  </a:cubicBezTo>
                  <a:cubicBezTo>
                    <a:pt x="6940" y="3584"/>
                    <a:pt x="6803" y="3515"/>
                    <a:pt x="6666" y="3470"/>
                  </a:cubicBezTo>
                  <a:cubicBezTo>
                    <a:pt x="6529" y="3401"/>
                    <a:pt x="6415" y="3356"/>
                    <a:pt x="6278" y="3310"/>
                  </a:cubicBezTo>
                  <a:lnTo>
                    <a:pt x="6209" y="3264"/>
                  </a:lnTo>
                  <a:cubicBezTo>
                    <a:pt x="6050" y="3196"/>
                    <a:pt x="5890" y="3127"/>
                    <a:pt x="5753" y="3059"/>
                  </a:cubicBezTo>
                  <a:cubicBezTo>
                    <a:pt x="5707" y="3036"/>
                    <a:pt x="5639" y="3013"/>
                    <a:pt x="5593" y="2990"/>
                  </a:cubicBezTo>
                  <a:lnTo>
                    <a:pt x="5570" y="2990"/>
                  </a:lnTo>
                  <a:lnTo>
                    <a:pt x="5547" y="2968"/>
                  </a:lnTo>
                  <a:lnTo>
                    <a:pt x="5525" y="2968"/>
                  </a:lnTo>
                  <a:cubicBezTo>
                    <a:pt x="5479" y="2945"/>
                    <a:pt x="5433" y="2922"/>
                    <a:pt x="5410" y="2899"/>
                  </a:cubicBezTo>
                  <a:lnTo>
                    <a:pt x="5319" y="2876"/>
                  </a:lnTo>
                  <a:cubicBezTo>
                    <a:pt x="5273" y="2854"/>
                    <a:pt x="5251" y="2831"/>
                    <a:pt x="5205" y="2831"/>
                  </a:cubicBezTo>
                  <a:lnTo>
                    <a:pt x="5159" y="2808"/>
                  </a:lnTo>
                  <a:lnTo>
                    <a:pt x="5091" y="2762"/>
                  </a:lnTo>
                  <a:cubicBezTo>
                    <a:pt x="5022" y="2739"/>
                    <a:pt x="4954" y="2694"/>
                    <a:pt x="4885" y="2671"/>
                  </a:cubicBezTo>
                  <a:cubicBezTo>
                    <a:pt x="4840" y="2648"/>
                    <a:pt x="4794" y="2625"/>
                    <a:pt x="4726" y="2602"/>
                  </a:cubicBezTo>
                  <a:lnTo>
                    <a:pt x="4703" y="2580"/>
                  </a:lnTo>
                  <a:lnTo>
                    <a:pt x="4657" y="2557"/>
                  </a:lnTo>
                  <a:lnTo>
                    <a:pt x="4589" y="2534"/>
                  </a:lnTo>
                  <a:cubicBezTo>
                    <a:pt x="4543" y="2511"/>
                    <a:pt x="4497" y="2488"/>
                    <a:pt x="4452" y="2466"/>
                  </a:cubicBezTo>
                  <a:cubicBezTo>
                    <a:pt x="4383" y="2420"/>
                    <a:pt x="4315" y="2397"/>
                    <a:pt x="4224" y="2351"/>
                  </a:cubicBezTo>
                  <a:lnTo>
                    <a:pt x="4201" y="2329"/>
                  </a:lnTo>
                  <a:cubicBezTo>
                    <a:pt x="4132" y="2306"/>
                    <a:pt x="4087" y="2283"/>
                    <a:pt x="4018" y="2237"/>
                  </a:cubicBezTo>
                  <a:cubicBezTo>
                    <a:pt x="3927" y="2214"/>
                    <a:pt x="3858" y="2169"/>
                    <a:pt x="3767" y="2123"/>
                  </a:cubicBezTo>
                  <a:lnTo>
                    <a:pt x="3744" y="2100"/>
                  </a:lnTo>
                  <a:lnTo>
                    <a:pt x="3676" y="2055"/>
                  </a:lnTo>
                  <a:cubicBezTo>
                    <a:pt x="3516" y="1986"/>
                    <a:pt x="3379" y="1918"/>
                    <a:pt x="3219" y="1849"/>
                  </a:cubicBezTo>
                  <a:cubicBezTo>
                    <a:pt x="3151" y="1804"/>
                    <a:pt x="3082" y="1781"/>
                    <a:pt x="3014" y="1735"/>
                  </a:cubicBezTo>
                  <a:lnTo>
                    <a:pt x="2922" y="1689"/>
                  </a:lnTo>
                  <a:cubicBezTo>
                    <a:pt x="2900" y="1689"/>
                    <a:pt x="2854" y="1667"/>
                    <a:pt x="2831" y="1644"/>
                  </a:cubicBezTo>
                  <a:cubicBezTo>
                    <a:pt x="2740" y="1598"/>
                    <a:pt x="2671" y="1575"/>
                    <a:pt x="2603" y="1530"/>
                  </a:cubicBezTo>
                  <a:lnTo>
                    <a:pt x="2580" y="1507"/>
                  </a:lnTo>
                  <a:lnTo>
                    <a:pt x="2512" y="1484"/>
                  </a:lnTo>
                  <a:lnTo>
                    <a:pt x="2397" y="1416"/>
                  </a:lnTo>
                  <a:cubicBezTo>
                    <a:pt x="2329" y="1393"/>
                    <a:pt x="2261" y="1347"/>
                    <a:pt x="2192" y="1301"/>
                  </a:cubicBezTo>
                  <a:lnTo>
                    <a:pt x="2169" y="1279"/>
                  </a:lnTo>
                  <a:lnTo>
                    <a:pt x="2146" y="1279"/>
                  </a:lnTo>
                  <a:lnTo>
                    <a:pt x="1987" y="1187"/>
                  </a:lnTo>
                  <a:lnTo>
                    <a:pt x="1918" y="1142"/>
                  </a:lnTo>
                  <a:lnTo>
                    <a:pt x="1895" y="1142"/>
                  </a:lnTo>
                  <a:cubicBezTo>
                    <a:pt x="1850" y="1119"/>
                    <a:pt x="1804" y="1096"/>
                    <a:pt x="1758" y="1073"/>
                  </a:cubicBezTo>
                  <a:cubicBezTo>
                    <a:pt x="1690" y="1028"/>
                    <a:pt x="1644" y="1005"/>
                    <a:pt x="1576" y="959"/>
                  </a:cubicBezTo>
                  <a:cubicBezTo>
                    <a:pt x="1507" y="913"/>
                    <a:pt x="1416" y="868"/>
                    <a:pt x="1348" y="822"/>
                  </a:cubicBezTo>
                  <a:cubicBezTo>
                    <a:pt x="1279" y="799"/>
                    <a:pt x="1233" y="754"/>
                    <a:pt x="1165" y="708"/>
                  </a:cubicBezTo>
                  <a:cubicBezTo>
                    <a:pt x="1028" y="639"/>
                    <a:pt x="914" y="548"/>
                    <a:pt x="777" y="480"/>
                  </a:cubicBezTo>
                  <a:lnTo>
                    <a:pt x="754" y="457"/>
                  </a:lnTo>
                  <a:cubicBezTo>
                    <a:pt x="549" y="320"/>
                    <a:pt x="366" y="206"/>
                    <a:pt x="206" y="69"/>
                  </a:cubicBezTo>
                  <a:lnTo>
                    <a:pt x="138" y="46"/>
                  </a:lnTo>
                  <a:cubicBezTo>
                    <a:pt x="138" y="23"/>
                    <a:pt x="115"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56"/>
            <p:cNvSpPr/>
            <p:nvPr/>
          </p:nvSpPr>
          <p:spPr>
            <a:xfrm>
              <a:off x="196429" y="2291816"/>
              <a:ext cx="383184" cy="664097"/>
            </a:xfrm>
            <a:custGeom>
              <a:avLst/>
              <a:gdLst/>
              <a:ahLst/>
              <a:cxnLst/>
              <a:rect l="l" t="t" r="r" b="b"/>
              <a:pathLst>
                <a:path w="6849" h="11870" extrusionOk="0">
                  <a:moveTo>
                    <a:pt x="6711" y="1"/>
                  </a:moveTo>
                  <a:cubicBezTo>
                    <a:pt x="6688" y="1"/>
                    <a:pt x="6643" y="23"/>
                    <a:pt x="6620" y="46"/>
                  </a:cubicBezTo>
                  <a:cubicBezTo>
                    <a:pt x="6620" y="69"/>
                    <a:pt x="6620" y="92"/>
                    <a:pt x="6620" y="115"/>
                  </a:cubicBezTo>
                  <a:cubicBezTo>
                    <a:pt x="6620" y="120"/>
                    <a:pt x="6620" y="126"/>
                    <a:pt x="6620" y="138"/>
                  </a:cubicBezTo>
                  <a:cubicBezTo>
                    <a:pt x="6620" y="160"/>
                    <a:pt x="6597" y="183"/>
                    <a:pt x="6597" y="183"/>
                  </a:cubicBezTo>
                  <a:cubicBezTo>
                    <a:pt x="6574" y="229"/>
                    <a:pt x="6552" y="274"/>
                    <a:pt x="6552" y="320"/>
                  </a:cubicBezTo>
                  <a:cubicBezTo>
                    <a:pt x="6552" y="320"/>
                    <a:pt x="6529" y="343"/>
                    <a:pt x="6529" y="343"/>
                  </a:cubicBezTo>
                  <a:cubicBezTo>
                    <a:pt x="6460" y="434"/>
                    <a:pt x="6415" y="548"/>
                    <a:pt x="6346" y="640"/>
                  </a:cubicBezTo>
                  <a:cubicBezTo>
                    <a:pt x="6346" y="640"/>
                    <a:pt x="6346" y="640"/>
                    <a:pt x="6323" y="663"/>
                  </a:cubicBezTo>
                  <a:cubicBezTo>
                    <a:pt x="6300" y="685"/>
                    <a:pt x="6255" y="731"/>
                    <a:pt x="6232" y="777"/>
                  </a:cubicBezTo>
                  <a:cubicBezTo>
                    <a:pt x="6209" y="822"/>
                    <a:pt x="6186" y="868"/>
                    <a:pt x="6141" y="914"/>
                  </a:cubicBezTo>
                  <a:cubicBezTo>
                    <a:pt x="6095" y="1005"/>
                    <a:pt x="6049" y="1096"/>
                    <a:pt x="5981" y="1210"/>
                  </a:cubicBezTo>
                  <a:cubicBezTo>
                    <a:pt x="5935" y="1302"/>
                    <a:pt x="5890" y="1393"/>
                    <a:pt x="5821" y="1484"/>
                  </a:cubicBezTo>
                  <a:cubicBezTo>
                    <a:pt x="5821" y="1484"/>
                    <a:pt x="5821" y="1507"/>
                    <a:pt x="5821" y="1507"/>
                  </a:cubicBezTo>
                  <a:cubicBezTo>
                    <a:pt x="5821" y="1507"/>
                    <a:pt x="5821" y="1507"/>
                    <a:pt x="5798" y="1530"/>
                  </a:cubicBezTo>
                  <a:cubicBezTo>
                    <a:pt x="5775" y="1553"/>
                    <a:pt x="5753" y="1598"/>
                    <a:pt x="5730" y="1621"/>
                  </a:cubicBezTo>
                  <a:cubicBezTo>
                    <a:pt x="5707" y="1690"/>
                    <a:pt x="5661" y="1735"/>
                    <a:pt x="5638" y="1804"/>
                  </a:cubicBezTo>
                  <a:cubicBezTo>
                    <a:pt x="5616" y="1849"/>
                    <a:pt x="5570" y="1895"/>
                    <a:pt x="5547" y="1941"/>
                  </a:cubicBezTo>
                  <a:cubicBezTo>
                    <a:pt x="5524" y="1986"/>
                    <a:pt x="5479" y="2032"/>
                    <a:pt x="5456" y="2078"/>
                  </a:cubicBezTo>
                  <a:cubicBezTo>
                    <a:pt x="5433" y="2123"/>
                    <a:pt x="5410" y="2146"/>
                    <a:pt x="5410" y="2192"/>
                  </a:cubicBezTo>
                  <a:cubicBezTo>
                    <a:pt x="5387" y="2215"/>
                    <a:pt x="5387" y="2215"/>
                    <a:pt x="5365" y="2237"/>
                  </a:cubicBezTo>
                  <a:cubicBezTo>
                    <a:pt x="5365" y="2260"/>
                    <a:pt x="5365" y="2260"/>
                    <a:pt x="5365" y="2260"/>
                  </a:cubicBezTo>
                  <a:cubicBezTo>
                    <a:pt x="5342" y="2283"/>
                    <a:pt x="5342" y="2306"/>
                    <a:pt x="5342" y="2329"/>
                  </a:cubicBezTo>
                  <a:lnTo>
                    <a:pt x="5342" y="2352"/>
                  </a:lnTo>
                  <a:cubicBezTo>
                    <a:pt x="5296" y="2397"/>
                    <a:pt x="5250" y="2466"/>
                    <a:pt x="5228" y="2534"/>
                  </a:cubicBezTo>
                  <a:cubicBezTo>
                    <a:pt x="5182" y="2603"/>
                    <a:pt x="5136" y="2648"/>
                    <a:pt x="5091" y="2717"/>
                  </a:cubicBezTo>
                  <a:cubicBezTo>
                    <a:pt x="5091" y="2740"/>
                    <a:pt x="5068" y="2785"/>
                    <a:pt x="5045" y="2808"/>
                  </a:cubicBezTo>
                  <a:cubicBezTo>
                    <a:pt x="5045" y="2831"/>
                    <a:pt x="5022" y="2831"/>
                    <a:pt x="5022" y="2854"/>
                  </a:cubicBezTo>
                  <a:cubicBezTo>
                    <a:pt x="4999" y="2877"/>
                    <a:pt x="4999" y="2877"/>
                    <a:pt x="4999" y="2899"/>
                  </a:cubicBezTo>
                  <a:cubicBezTo>
                    <a:pt x="4977" y="2922"/>
                    <a:pt x="4977" y="2945"/>
                    <a:pt x="4977" y="2945"/>
                  </a:cubicBezTo>
                  <a:cubicBezTo>
                    <a:pt x="4908" y="3059"/>
                    <a:pt x="4840" y="3150"/>
                    <a:pt x="4794" y="3265"/>
                  </a:cubicBezTo>
                  <a:cubicBezTo>
                    <a:pt x="4748" y="3333"/>
                    <a:pt x="4725" y="3402"/>
                    <a:pt x="4680" y="3470"/>
                  </a:cubicBezTo>
                  <a:cubicBezTo>
                    <a:pt x="4657" y="3493"/>
                    <a:pt x="4634" y="3516"/>
                    <a:pt x="4634" y="3561"/>
                  </a:cubicBezTo>
                  <a:cubicBezTo>
                    <a:pt x="4611" y="3584"/>
                    <a:pt x="4589" y="3607"/>
                    <a:pt x="4589" y="3653"/>
                  </a:cubicBezTo>
                  <a:cubicBezTo>
                    <a:pt x="4520" y="3744"/>
                    <a:pt x="4452" y="3835"/>
                    <a:pt x="4406" y="3927"/>
                  </a:cubicBezTo>
                  <a:cubicBezTo>
                    <a:pt x="4360" y="3995"/>
                    <a:pt x="4315" y="4063"/>
                    <a:pt x="4269" y="4132"/>
                  </a:cubicBezTo>
                  <a:cubicBezTo>
                    <a:pt x="4269" y="4155"/>
                    <a:pt x="4246" y="4200"/>
                    <a:pt x="4223" y="4223"/>
                  </a:cubicBezTo>
                  <a:cubicBezTo>
                    <a:pt x="4201" y="4246"/>
                    <a:pt x="4201" y="4269"/>
                    <a:pt x="4178" y="4269"/>
                  </a:cubicBezTo>
                  <a:cubicBezTo>
                    <a:pt x="4178" y="4315"/>
                    <a:pt x="4155" y="4360"/>
                    <a:pt x="4178" y="4406"/>
                  </a:cubicBezTo>
                  <a:cubicBezTo>
                    <a:pt x="4178" y="4406"/>
                    <a:pt x="4155" y="4429"/>
                    <a:pt x="4155" y="4429"/>
                  </a:cubicBezTo>
                  <a:cubicBezTo>
                    <a:pt x="4109" y="4520"/>
                    <a:pt x="4064" y="4588"/>
                    <a:pt x="4018" y="4657"/>
                  </a:cubicBezTo>
                  <a:cubicBezTo>
                    <a:pt x="3972" y="4725"/>
                    <a:pt x="3927" y="4794"/>
                    <a:pt x="3904" y="4862"/>
                  </a:cubicBezTo>
                  <a:cubicBezTo>
                    <a:pt x="3881" y="4908"/>
                    <a:pt x="3858" y="4931"/>
                    <a:pt x="3835" y="4976"/>
                  </a:cubicBezTo>
                  <a:lnTo>
                    <a:pt x="3790" y="5045"/>
                  </a:lnTo>
                  <a:cubicBezTo>
                    <a:pt x="3790" y="5045"/>
                    <a:pt x="3790" y="5068"/>
                    <a:pt x="3767" y="5068"/>
                  </a:cubicBezTo>
                  <a:cubicBezTo>
                    <a:pt x="3767" y="5091"/>
                    <a:pt x="3767" y="5091"/>
                    <a:pt x="3744" y="5113"/>
                  </a:cubicBezTo>
                  <a:cubicBezTo>
                    <a:pt x="3744" y="5136"/>
                    <a:pt x="3721" y="5182"/>
                    <a:pt x="3744" y="5205"/>
                  </a:cubicBezTo>
                  <a:lnTo>
                    <a:pt x="3744" y="5228"/>
                  </a:lnTo>
                  <a:cubicBezTo>
                    <a:pt x="3721" y="5228"/>
                    <a:pt x="3721" y="5250"/>
                    <a:pt x="3698" y="5250"/>
                  </a:cubicBezTo>
                  <a:cubicBezTo>
                    <a:pt x="3653" y="5342"/>
                    <a:pt x="3607" y="5410"/>
                    <a:pt x="3561" y="5501"/>
                  </a:cubicBezTo>
                  <a:cubicBezTo>
                    <a:pt x="3516" y="5570"/>
                    <a:pt x="3493" y="5638"/>
                    <a:pt x="3447" y="5707"/>
                  </a:cubicBezTo>
                  <a:cubicBezTo>
                    <a:pt x="3402" y="5775"/>
                    <a:pt x="3356" y="5844"/>
                    <a:pt x="3333" y="5912"/>
                  </a:cubicBezTo>
                  <a:cubicBezTo>
                    <a:pt x="3310" y="5935"/>
                    <a:pt x="3310" y="5935"/>
                    <a:pt x="3310" y="5958"/>
                  </a:cubicBezTo>
                  <a:cubicBezTo>
                    <a:pt x="3310" y="5958"/>
                    <a:pt x="3287" y="5981"/>
                    <a:pt x="3287" y="6004"/>
                  </a:cubicBezTo>
                  <a:cubicBezTo>
                    <a:pt x="3219" y="6141"/>
                    <a:pt x="3128" y="6278"/>
                    <a:pt x="3059" y="6414"/>
                  </a:cubicBezTo>
                  <a:cubicBezTo>
                    <a:pt x="2968" y="6551"/>
                    <a:pt x="2877" y="6688"/>
                    <a:pt x="2808" y="6825"/>
                  </a:cubicBezTo>
                  <a:cubicBezTo>
                    <a:pt x="2785" y="6848"/>
                    <a:pt x="2785" y="6848"/>
                    <a:pt x="2785" y="6871"/>
                  </a:cubicBezTo>
                  <a:cubicBezTo>
                    <a:pt x="2763" y="6894"/>
                    <a:pt x="2740" y="6939"/>
                    <a:pt x="2717" y="6962"/>
                  </a:cubicBezTo>
                  <a:cubicBezTo>
                    <a:pt x="2694" y="7008"/>
                    <a:pt x="2671" y="7054"/>
                    <a:pt x="2648" y="7076"/>
                  </a:cubicBezTo>
                  <a:cubicBezTo>
                    <a:pt x="2648" y="7099"/>
                    <a:pt x="2648" y="7099"/>
                    <a:pt x="2648" y="7122"/>
                  </a:cubicBezTo>
                  <a:cubicBezTo>
                    <a:pt x="2580" y="7191"/>
                    <a:pt x="2534" y="7259"/>
                    <a:pt x="2489" y="7350"/>
                  </a:cubicBezTo>
                  <a:cubicBezTo>
                    <a:pt x="2420" y="7464"/>
                    <a:pt x="2352" y="7601"/>
                    <a:pt x="2283" y="7738"/>
                  </a:cubicBezTo>
                  <a:cubicBezTo>
                    <a:pt x="2260" y="7738"/>
                    <a:pt x="2238" y="7761"/>
                    <a:pt x="2238" y="7761"/>
                  </a:cubicBezTo>
                  <a:cubicBezTo>
                    <a:pt x="2192" y="7830"/>
                    <a:pt x="2169" y="7875"/>
                    <a:pt x="2123" y="7944"/>
                  </a:cubicBezTo>
                  <a:cubicBezTo>
                    <a:pt x="2101" y="7989"/>
                    <a:pt x="2055" y="8058"/>
                    <a:pt x="2009" y="8126"/>
                  </a:cubicBezTo>
                  <a:cubicBezTo>
                    <a:pt x="1986" y="8195"/>
                    <a:pt x="1941" y="8241"/>
                    <a:pt x="1918" y="8309"/>
                  </a:cubicBezTo>
                  <a:cubicBezTo>
                    <a:pt x="1895" y="8332"/>
                    <a:pt x="1872" y="8377"/>
                    <a:pt x="1849" y="8400"/>
                  </a:cubicBezTo>
                  <a:cubicBezTo>
                    <a:pt x="1849" y="8423"/>
                    <a:pt x="1849" y="8423"/>
                    <a:pt x="1849" y="8423"/>
                  </a:cubicBezTo>
                  <a:cubicBezTo>
                    <a:pt x="1804" y="8514"/>
                    <a:pt x="1758" y="8583"/>
                    <a:pt x="1690" y="8674"/>
                  </a:cubicBezTo>
                  <a:cubicBezTo>
                    <a:pt x="1690" y="8697"/>
                    <a:pt x="1667" y="8720"/>
                    <a:pt x="1644" y="8765"/>
                  </a:cubicBezTo>
                  <a:lnTo>
                    <a:pt x="1621" y="8765"/>
                  </a:lnTo>
                  <a:cubicBezTo>
                    <a:pt x="1621" y="8788"/>
                    <a:pt x="1598" y="8811"/>
                    <a:pt x="1598" y="8811"/>
                  </a:cubicBezTo>
                  <a:cubicBezTo>
                    <a:pt x="1576" y="8834"/>
                    <a:pt x="1576" y="8834"/>
                    <a:pt x="1576" y="8857"/>
                  </a:cubicBezTo>
                  <a:cubicBezTo>
                    <a:pt x="1553" y="8880"/>
                    <a:pt x="1530" y="8925"/>
                    <a:pt x="1507" y="8948"/>
                  </a:cubicBezTo>
                  <a:cubicBezTo>
                    <a:pt x="1484" y="9017"/>
                    <a:pt x="1439" y="9085"/>
                    <a:pt x="1416" y="9131"/>
                  </a:cubicBezTo>
                  <a:cubicBezTo>
                    <a:pt x="1370" y="9199"/>
                    <a:pt x="1325" y="9268"/>
                    <a:pt x="1302" y="9336"/>
                  </a:cubicBezTo>
                  <a:cubicBezTo>
                    <a:pt x="1256" y="9382"/>
                    <a:pt x="1233" y="9450"/>
                    <a:pt x="1188" y="9496"/>
                  </a:cubicBezTo>
                  <a:cubicBezTo>
                    <a:pt x="1188" y="9496"/>
                    <a:pt x="1188" y="9519"/>
                    <a:pt x="1188" y="9519"/>
                  </a:cubicBezTo>
                  <a:cubicBezTo>
                    <a:pt x="1165" y="9542"/>
                    <a:pt x="1165" y="9587"/>
                    <a:pt x="1165" y="9610"/>
                  </a:cubicBezTo>
                  <a:cubicBezTo>
                    <a:pt x="1119" y="9701"/>
                    <a:pt x="1073" y="9793"/>
                    <a:pt x="1028" y="9884"/>
                  </a:cubicBezTo>
                  <a:cubicBezTo>
                    <a:pt x="982" y="9930"/>
                    <a:pt x="959" y="9975"/>
                    <a:pt x="936" y="10044"/>
                  </a:cubicBezTo>
                  <a:cubicBezTo>
                    <a:pt x="914" y="10089"/>
                    <a:pt x="868" y="10135"/>
                    <a:pt x="845" y="10181"/>
                  </a:cubicBezTo>
                  <a:cubicBezTo>
                    <a:pt x="845" y="10203"/>
                    <a:pt x="822" y="10249"/>
                    <a:pt x="800" y="10272"/>
                  </a:cubicBezTo>
                  <a:cubicBezTo>
                    <a:pt x="800" y="10272"/>
                    <a:pt x="800" y="10272"/>
                    <a:pt x="800" y="10295"/>
                  </a:cubicBezTo>
                  <a:cubicBezTo>
                    <a:pt x="777" y="10318"/>
                    <a:pt x="777" y="10318"/>
                    <a:pt x="777" y="10340"/>
                  </a:cubicBezTo>
                  <a:cubicBezTo>
                    <a:pt x="708" y="10455"/>
                    <a:pt x="640" y="10546"/>
                    <a:pt x="594" y="10660"/>
                  </a:cubicBezTo>
                  <a:cubicBezTo>
                    <a:pt x="548" y="10706"/>
                    <a:pt x="526" y="10774"/>
                    <a:pt x="480" y="10843"/>
                  </a:cubicBezTo>
                  <a:cubicBezTo>
                    <a:pt x="434" y="10911"/>
                    <a:pt x="412" y="11002"/>
                    <a:pt x="366" y="11071"/>
                  </a:cubicBezTo>
                  <a:cubicBezTo>
                    <a:pt x="366" y="11071"/>
                    <a:pt x="366" y="11094"/>
                    <a:pt x="343" y="11094"/>
                  </a:cubicBezTo>
                  <a:cubicBezTo>
                    <a:pt x="343" y="11116"/>
                    <a:pt x="343" y="11116"/>
                    <a:pt x="343" y="11116"/>
                  </a:cubicBezTo>
                  <a:cubicBezTo>
                    <a:pt x="297" y="11185"/>
                    <a:pt x="252" y="11276"/>
                    <a:pt x="206" y="11345"/>
                  </a:cubicBezTo>
                  <a:cubicBezTo>
                    <a:pt x="183" y="11390"/>
                    <a:pt x="160" y="11436"/>
                    <a:pt x="115" y="11482"/>
                  </a:cubicBezTo>
                  <a:cubicBezTo>
                    <a:pt x="115" y="11505"/>
                    <a:pt x="92" y="11527"/>
                    <a:pt x="69" y="11573"/>
                  </a:cubicBezTo>
                  <a:cubicBezTo>
                    <a:pt x="46" y="11596"/>
                    <a:pt x="46" y="11619"/>
                    <a:pt x="23" y="11641"/>
                  </a:cubicBezTo>
                  <a:cubicBezTo>
                    <a:pt x="1" y="11664"/>
                    <a:pt x="1" y="11687"/>
                    <a:pt x="1" y="11710"/>
                  </a:cubicBezTo>
                  <a:cubicBezTo>
                    <a:pt x="1" y="11756"/>
                    <a:pt x="23" y="11801"/>
                    <a:pt x="46" y="11824"/>
                  </a:cubicBezTo>
                  <a:cubicBezTo>
                    <a:pt x="69" y="11847"/>
                    <a:pt x="115" y="11870"/>
                    <a:pt x="160" y="11870"/>
                  </a:cubicBezTo>
                  <a:cubicBezTo>
                    <a:pt x="183" y="11870"/>
                    <a:pt x="229" y="11847"/>
                    <a:pt x="252" y="11824"/>
                  </a:cubicBezTo>
                  <a:lnTo>
                    <a:pt x="275" y="11824"/>
                  </a:lnTo>
                  <a:cubicBezTo>
                    <a:pt x="275" y="11801"/>
                    <a:pt x="297" y="11778"/>
                    <a:pt x="297" y="11756"/>
                  </a:cubicBezTo>
                  <a:cubicBezTo>
                    <a:pt x="320" y="11756"/>
                    <a:pt x="320" y="11733"/>
                    <a:pt x="320" y="11733"/>
                  </a:cubicBezTo>
                  <a:cubicBezTo>
                    <a:pt x="343" y="11687"/>
                    <a:pt x="343" y="11664"/>
                    <a:pt x="366" y="11641"/>
                  </a:cubicBezTo>
                  <a:cubicBezTo>
                    <a:pt x="389" y="11596"/>
                    <a:pt x="434" y="11527"/>
                    <a:pt x="457" y="11482"/>
                  </a:cubicBezTo>
                  <a:cubicBezTo>
                    <a:pt x="503" y="11413"/>
                    <a:pt x="526" y="11345"/>
                    <a:pt x="571" y="11276"/>
                  </a:cubicBezTo>
                  <a:cubicBezTo>
                    <a:pt x="594" y="11253"/>
                    <a:pt x="594" y="11253"/>
                    <a:pt x="617" y="11231"/>
                  </a:cubicBezTo>
                  <a:cubicBezTo>
                    <a:pt x="640" y="11208"/>
                    <a:pt x="663" y="11162"/>
                    <a:pt x="663" y="11139"/>
                  </a:cubicBezTo>
                  <a:cubicBezTo>
                    <a:pt x="685" y="11094"/>
                    <a:pt x="708" y="11071"/>
                    <a:pt x="708" y="11048"/>
                  </a:cubicBezTo>
                  <a:cubicBezTo>
                    <a:pt x="754" y="10980"/>
                    <a:pt x="800" y="10888"/>
                    <a:pt x="845" y="10820"/>
                  </a:cubicBezTo>
                  <a:cubicBezTo>
                    <a:pt x="845" y="10797"/>
                    <a:pt x="845" y="10797"/>
                    <a:pt x="845" y="10797"/>
                  </a:cubicBezTo>
                  <a:lnTo>
                    <a:pt x="868" y="10774"/>
                  </a:lnTo>
                  <a:lnTo>
                    <a:pt x="891" y="10728"/>
                  </a:lnTo>
                  <a:cubicBezTo>
                    <a:pt x="914" y="10683"/>
                    <a:pt x="959" y="10614"/>
                    <a:pt x="982" y="10546"/>
                  </a:cubicBezTo>
                  <a:lnTo>
                    <a:pt x="1005" y="10500"/>
                  </a:lnTo>
                  <a:lnTo>
                    <a:pt x="1096" y="10340"/>
                  </a:lnTo>
                  <a:lnTo>
                    <a:pt x="1165" y="10203"/>
                  </a:lnTo>
                  <a:lnTo>
                    <a:pt x="1210" y="10135"/>
                  </a:lnTo>
                  <a:lnTo>
                    <a:pt x="1279" y="10021"/>
                  </a:lnTo>
                  <a:cubicBezTo>
                    <a:pt x="1325" y="9930"/>
                    <a:pt x="1370" y="9815"/>
                    <a:pt x="1439" y="9724"/>
                  </a:cubicBezTo>
                  <a:cubicBezTo>
                    <a:pt x="1439" y="9701"/>
                    <a:pt x="1461" y="9678"/>
                    <a:pt x="1461" y="9678"/>
                  </a:cubicBezTo>
                  <a:cubicBezTo>
                    <a:pt x="1484" y="9656"/>
                    <a:pt x="1484" y="9633"/>
                    <a:pt x="1507" y="9610"/>
                  </a:cubicBezTo>
                  <a:cubicBezTo>
                    <a:pt x="1507" y="9587"/>
                    <a:pt x="1530" y="9564"/>
                    <a:pt x="1530" y="9542"/>
                  </a:cubicBezTo>
                  <a:lnTo>
                    <a:pt x="1553" y="9519"/>
                  </a:lnTo>
                  <a:cubicBezTo>
                    <a:pt x="1553" y="9519"/>
                    <a:pt x="1553" y="9496"/>
                    <a:pt x="1553" y="9473"/>
                  </a:cubicBezTo>
                  <a:cubicBezTo>
                    <a:pt x="1598" y="9405"/>
                    <a:pt x="1621" y="9359"/>
                    <a:pt x="1644" y="9290"/>
                  </a:cubicBezTo>
                  <a:cubicBezTo>
                    <a:pt x="1667" y="9268"/>
                    <a:pt x="1690" y="9245"/>
                    <a:pt x="1690" y="9222"/>
                  </a:cubicBezTo>
                  <a:cubicBezTo>
                    <a:pt x="1758" y="9085"/>
                    <a:pt x="1849" y="8948"/>
                    <a:pt x="1918" y="8811"/>
                  </a:cubicBezTo>
                  <a:cubicBezTo>
                    <a:pt x="1941" y="8788"/>
                    <a:pt x="1964" y="8788"/>
                    <a:pt x="1986" y="8765"/>
                  </a:cubicBezTo>
                  <a:cubicBezTo>
                    <a:pt x="2009" y="8743"/>
                    <a:pt x="2009" y="8720"/>
                    <a:pt x="2032" y="8697"/>
                  </a:cubicBezTo>
                  <a:lnTo>
                    <a:pt x="2055" y="8674"/>
                  </a:lnTo>
                  <a:cubicBezTo>
                    <a:pt x="2078" y="8606"/>
                    <a:pt x="2101" y="8560"/>
                    <a:pt x="2146" y="8514"/>
                  </a:cubicBezTo>
                  <a:lnTo>
                    <a:pt x="2215" y="8377"/>
                  </a:lnTo>
                  <a:cubicBezTo>
                    <a:pt x="2238" y="8309"/>
                    <a:pt x="2283" y="8241"/>
                    <a:pt x="2329" y="8195"/>
                  </a:cubicBezTo>
                  <a:cubicBezTo>
                    <a:pt x="2329" y="8172"/>
                    <a:pt x="2329" y="8149"/>
                    <a:pt x="2352" y="8126"/>
                  </a:cubicBezTo>
                  <a:cubicBezTo>
                    <a:pt x="2397" y="8058"/>
                    <a:pt x="2420" y="7989"/>
                    <a:pt x="2466" y="7921"/>
                  </a:cubicBezTo>
                  <a:cubicBezTo>
                    <a:pt x="2489" y="7875"/>
                    <a:pt x="2511" y="7852"/>
                    <a:pt x="2534" y="7807"/>
                  </a:cubicBezTo>
                  <a:lnTo>
                    <a:pt x="2557" y="7761"/>
                  </a:lnTo>
                  <a:cubicBezTo>
                    <a:pt x="2580" y="7716"/>
                    <a:pt x="2626" y="7670"/>
                    <a:pt x="2648" y="7624"/>
                  </a:cubicBezTo>
                  <a:lnTo>
                    <a:pt x="2785" y="7350"/>
                  </a:lnTo>
                  <a:lnTo>
                    <a:pt x="2808" y="7327"/>
                  </a:lnTo>
                  <a:cubicBezTo>
                    <a:pt x="2899" y="7191"/>
                    <a:pt x="2991" y="7008"/>
                    <a:pt x="3082" y="6871"/>
                  </a:cubicBezTo>
                  <a:cubicBezTo>
                    <a:pt x="3101" y="6834"/>
                    <a:pt x="3120" y="6811"/>
                    <a:pt x="3138" y="6780"/>
                  </a:cubicBezTo>
                  <a:lnTo>
                    <a:pt x="3138" y="6780"/>
                  </a:lnTo>
                  <a:cubicBezTo>
                    <a:pt x="3151" y="6779"/>
                    <a:pt x="3151" y="6775"/>
                    <a:pt x="3151" y="6757"/>
                  </a:cubicBezTo>
                  <a:lnTo>
                    <a:pt x="3151" y="6757"/>
                  </a:lnTo>
                  <a:cubicBezTo>
                    <a:pt x="3151" y="6757"/>
                    <a:pt x="3151" y="6757"/>
                    <a:pt x="3151" y="6757"/>
                  </a:cubicBezTo>
                  <a:lnTo>
                    <a:pt x="3151" y="6757"/>
                  </a:lnTo>
                  <a:lnTo>
                    <a:pt x="3128" y="6780"/>
                  </a:lnTo>
                  <a:cubicBezTo>
                    <a:pt x="3151" y="6734"/>
                    <a:pt x="3173" y="6711"/>
                    <a:pt x="3196" y="6666"/>
                  </a:cubicBezTo>
                  <a:lnTo>
                    <a:pt x="3219" y="6643"/>
                  </a:lnTo>
                  <a:lnTo>
                    <a:pt x="3242" y="6597"/>
                  </a:lnTo>
                  <a:lnTo>
                    <a:pt x="3265" y="6551"/>
                  </a:lnTo>
                  <a:cubicBezTo>
                    <a:pt x="3287" y="6506"/>
                    <a:pt x="3333" y="6460"/>
                    <a:pt x="3356" y="6414"/>
                  </a:cubicBezTo>
                  <a:lnTo>
                    <a:pt x="3424" y="6300"/>
                  </a:lnTo>
                  <a:lnTo>
                    <a:pt x="3447" y="6255"/>
                  </a:lnTo>
                  <a:lnTo>
                    <a:pt x="3470" y="6209"/>
                  </a:lnTo>
                  <a:lnTo>
                    <a:pt x="3493" y="6163"/>
                  </a:lnTo>
                  <a:lnTo>
                    <a:pt x="3584" y="6049"/>
                  </a:lnTo>
                  <a:cubicBezTo>
                    <a:pt x="3607" y="5981"/>
                    <a:pt x="3653" y="5935"/>
                    <a:pt x="3676" y="5890"/>
                  </a:cubicBezTo>
                  <a:cubicBezTo>
                    <a:pt x="3698" y="5844"/>
                    <a:pt x="3721" y="5798"/>
                    <a:pt x="3767" y="5730"/>
                  </a:cubicBezTo>
                  <a:lnTo>
                    <a:pt x="3812" y="5638"/>
                  </a:lnTo>
                  <a:cubicBezTo>
                    <a:pt x="3858" y="5570"/>
                    <a:pt x="3904" y="5501"/>
                    <a:pt x="3949" y="5410"/>
                  </a:cubicBezTo>
                  <a:cubicBezTo>
                    <a:pt x="3972" y="5365"/>
                    <a:pt x="4018" y="5319"/>
                    <a:pt x="4041" y="5250"/>
                  </a:cubicBezTo>
                  <a:cubicBezTo>
                    <a:pt x="4064" y="5228"/>
                    <a:pt x="4064" y="5205"/>
                    <a:pt x="4086" y="5182"/>
                  </a:cubicBezTo>
                  <a:cubicBezTo>
                    <a:pt x="4086" y="5159"/>
                    <a:pt x="4086" y="5159"/>
                    <a:pt x="4086" y="5159"/>
                  </a:cubicBezTo>
                  <a:cubicBezTo>
                    <a:pt x="4086" y="5159"/>
                    <a:pt x="4086" y="5136"/>
                    <a:pt x="4086" y="5136"/>
                  </a:cubicBezTo>
                  <a:cubicBezTo>
                    <a:pt x="4109" y="5091"/>
                    <a:pt x="4132" y="5068"/>
                    <a:pt x="4155" y="5022"/>
                  </a:cubicBezTo>
                  <a:cubicBezTo>
                    <a:pt x="4201" y="4954"/>
                    <a:pt x="4246" y="4885"/>
                    <a:pt x="4292" y="4817"/>
                  </a:cubicBezTo>
                  <a:cubicBezTo>
                    <a:pt x="4315" y="4748"/>
                    <a:pt x="4360" y="4680"/>
                    <a:pt x="4406" y="4611"/>
                  </a:cubicBezTo>
                  <a:cubicBezTo>
                    <a:pt x="4429" y="4566"/>
                    <a:pt x="4452" y="4543"/>
                    <a:pt x="4452" y="4497"/>
                  </a:cubicBezTo>
                  <a:cubicBezTo>
                    <a:pt x="4474" y="4474"/>
                    <a:pt x="4497" y="4429"/>
                    <a:pt x="4497" y="4383"/>
                  </a:cubicBezTo>
                  <a:cubicBezTo>
                    <a:pt x="4520" y="4383"/>
                    <a:pt x="4520" y="4383"/>
                    <a:pt x="4520" y="4360"/>
                  </a:cubicBezTo>
                  <a:cubicBezTo>
                    <a:pt x="4543" y="4292"/>
                    <a:pt x="4589" y="4223"/>
                    <a:pt x="4634" y="4155"/>
                  </a:cubicBezTo>
                  <a:cubicBezTo>
                    <a:pt x="4657" y="4132"/>
                    <a:pt x="4657" y="4086"/>
                    <a:pt x="4680" y="4063"/>
                  </a:cubicBezTo>
                  <a:cubicBezTo>
                    <a:pt x="4725" y="3995"/>
                    <a:pt x="4748" y="3949"/>
                    <a:pt x="4794" y="3881"/>
                  </a:cubicBezTo>
                  <a:cubicBezTo>
                    <a:pt x="4817" y="3858"/>
                    <a:pt x="4817" y="3835"/>
                    <a:pt x="4840" y="3812"/>
                  </a:cubicBezTo>
                  <a:cubicBezTo>
                    <a:pt x="4862" y="3790"/>
                    <a:pt x="4862" y="3767"/>
                    <a:pt x="4885" y="3744"/>
                  </a:cubicBezTo>
                  <a:cubicBezTo>
                    <a:pt x="4885" y="3721"/>
                    <a:pt x="4908" y="3698"/>
                    <a:pt x="4931" y="3675"/>
                  </a:cubicBezTo>
                  <a:cubicBezTo>
                    <a:pt x="4954" y="3630"/>
                    <a:pt x="4954" y="3584"/>
                    <a:pt x="4977" y="3561"/>
                  </a:cubicBezTo>
                  <a:cubicBezTo>
                    <a:pt x="5022" y="3470"/>
                    <a:pt x="5068" y="3379"/>
                    <a:pt x="5114" y="3310"/>
                  </a:cubicBezTo>
                  <a:cubicBezTo>
                    <a:pt x="5182" y="3219"/>
                    <a:pt x="5228" y="3128"/>
                    <a:pt x="5273" y="3036"/>
                  </a:cubicBezTo>
                  <a:cubicBezTo>
                    <a:pt x="5296" y="3014"/>
                    <a:pt x="5319" y="2968"/>
                    <a:pt x="5342" y="2922"/>
                  </a:cubicBezTo>
                  <a:cubicBezTo>
                    <a:pt x="5387" y="2877"/>
                    <a:pt x="5433" y="2808"/>
                    <a:pt x="5433" y="2762"/>
                  </a:cubicBezTo>
                  <a:lnTo>
                    <a:pt x="5433" y="2740"/>
                  </a:lnTo>
                  <a:cubicBezTo>
                    <a:pt x="5456" y="2694"/>
                    <a:pt x="5502" y="2625"/>
                    <a:pt x="5547" y="2557"/>
                  </a:cubicBezTo>
                  <a:cubicBezTo>
                    <a:pt x="5593" y="2489"/>
                    <a:pt x="5638" y="2420"/>
                    <a:pt x="5684" y="2329"/>
                  </a:cubicBezTo>
                  <a:cubicBezTo>
                    <a:pt x="5707" y="2283"/>
                    <a:pt x="5730" y="2260"/>
                    <a:pt x="5730" y="2215"/>
                  </a:cubicBezTo>
                  <a:cubicBezTo>
                    <a:pt x="5753" y="2169"/>
                    <a:pt x="5798" y="2123"/>
                    <a:pt x="5798" y="2078"/>
                  </a:cubicBezTo>
                  <a:cubicBezTo>
                    <a:pt x="5798" y="2078"/>
                    <a:pt x="5798" y="2055"/>
                    <a:pt x="5798" y="2055"/>
                  </a:cubicBezTo>
                  <a:cubicBezTo>
                    <a:pt x="5821" y="2009"/>
                    <a:pt x="5844" y="1964"/>
                    <a:pt x="5867" y="1941"/>
                  </a:cubicBezTo>
                  <a:cubicBezTo>
                    <a:pt x="5912" y="1849"/>
                    <a:pt x="5958" y="1781"/>
                    <a:pt x="6004" y="1712"/>
                  </a:cubicBezTo>
                  <a:cubicBezTo>
                    <a:pt x="6027" y="1667"/>
                    <a:pt x="6072" y="1598"/>
                    <a:pt x="6095" y="1553"/>
                  </a:cubicBezTo>
                  <a:lnTo>
                    <a:pt x="6118" y="1553"/>
                  </a:lnTo>
                  <a:lnTo>
                    <a:pt x="6118" y="1530"/>
                  </a:lnTo>
                  <a:cubicBezTo>
                    <a:pt x="6141" y="1507"/>
                    <a:pt x="6141" y="1461"/>
                    <a:pt x="6141" y="1439"/>
                  </a:cubicBezTo>
                  <a:cubicBezTo>
                    <a:pt x="6163" y="1393"/>
                    <a:pt x="6186" y="1347"/>
                    <a:pt x="6209" y="1302"/>
                  </a:cubicBezTo>
                  <a:cubicBezTo>
                    <a:pt x="6255" y="1256"/>
                    <a:pt x="6278" y="1210"/>
                    <a:pt x="6300" y="1165"/>
                  </a:cubicBezTo>
                  <a:cubicBezTo>
                    <a:pt x="6346" y="1096"/>
                    <a:pt x="6369" y="1028"/>
                    <a:pt x="6415" y="936"/>
                  </a:cubicBezTo>
                  <a:cubicBezTo>
                    <a:pt x="6437" y="914"/>
                    <a:pt x="6460" y="891"/>
                    <a:pt x="6460" y="868"/>
                  </a:cubicBezTo>
                  <a:cubicBezTo>
                    <a:pt x="6483" y="845"/>
                    <a:pt x="6506" y="799"/>
                    <a:pt x="6529" y="777"/>
                  </a:cubicBezTo>
                  <a:cubicBezTo>
                    <a:pt x="6529" y="731"/>
                    <a:pt x="6552" y="685"/>
                    <a:pt x="6574" y="663"/>
                  </a:cubicBezTo>
                  <a:cubicBezTo>
                    <a:pt x="6620" y="617"/>
                    <a:pt x="6643" y="548"/>
                    <a:pt x="6666" y="503"/>
                  </a:cubicBezTo>
                  <a:cubicBezTo>
                    <a:pt x="6711" y="457"/>
                    <a:pt x="6734" y="389"/>
                    <a:pt x="6780" y="343"/>
                  </a:cubicBezTo>
                  <a:cubicBezTo>
                    <a:pt x="6780" y="320"/>
                    <a:pt x="6803" y="320"/>
                    <a:pt x="6803" y="320"/>
                  </a:cubicBezTo>
                  <a:cubicBezTo>
                    <a:pt x="6825" y="297"/>
                    <a:pt x="6825" y="297"/>
                    <a:pt x="6825" y="274"/>
                  </a:cubicBezTo>
                  <a:cubicBezTo>
                    <a:pt x="6825" y="252"/>
                    <a:pt x="6848" y="252"/>
                    <a:pt x="6848" y="252"/>
                  </a:cubicBezTo>
                  <a:cubicBezTo>
                    <a:pt x="6848" y="229"/>
                    <a:pt x="6848" y="229"/>
                    <a:pt x="6848" y="229"/>
                  </a:cubicBezTo>
                  <a:cubicBezTo>
                    <a:pt x="6848" y="206"/>
                    <a:pt x="6848" y="206"/>
                    <a:pt x="6848" y="206"/>
                  </a:cubicBezTo>
                  <a:cubicBezTo>
                    <a:pt x="6848" y="195"/>
                    <a:pt x="6848" y="189"/>
                    <a:pt x="6848" y="183"/>
                  </a:cubicBezTo>
                  <a:cubicBezTo>
                    <a:pt x="6848" y="160"/>
                    <a:pt x="6848" y="138"/>
                    <a:pt x="6848" y="115"/>
                  </a:cubicBezTo>
                  <a:cubicBezTo>
                    <a:pt x="6825" y="92"/>
                    <a:pt x="6825" y="92"/>
                    <a:pt x="6825" y="69"/>
                  </a:cubicBezTo>
                  <a:cubicBezTo>
                    <a:pt x="6803" y="23"/>
                    <a:pt x="6757" y="1"/>
                    <a:pt x="6711" y="1"/>
                  </a:cubicBezTo>
                  <a:close/>
                </a:path>
              </a:pathLst>
            </a:custGeom>
            <a:solidFill>
              <a:srgbClr val="E5B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56"/>
            <p:cNvSpPr/>
            <p:nvPr/>
          </p:nvSpPr>
          <p:spPr>
            <a:xfrm>
              <a:off x="49564" y="2936733"/>
              <a:ext cx="163535" cy="281024"/>
            </a:xfrm>
            <a:custGeom>
              <a:avLst/>
              <a:gdLst/>
              <a:ahLst/>
              <a:cxnLst/>
              <a:rect l="l" t="t" r="r" b="b"/>
              <a:pathLst>
                <a:path w="2923" h="5023" extrusionOk="0">
                  <a:moveTo>
                    <a:pt x="2831" y="0"/>
                  </a:moveTo>
                  <a:cubicBezTo>
                    <a:pt x="2785" y="0"/>
                    <a:pt x="2740" y="0"/>
                    <a:pt x="2740" y="46"/>
                  </a:cubicBezTo>
                  <a:cubicBezTo>
                    <a:pt x="2626" y="206"/>
                    <a:pt x="2534" y="366"/>
                    <a:pt x="2443" y="548"/>
                  </a:cubicBezTo>
                  <a:cubicBezTo>
                    <a:pt x="2420" y="571"/>
                    <a:pt x="2397" y="617"/>
                    <a:pt x="2375" y="639"/>
                  </a:cubicBezTo>
                  <a:cubicBezTo>
                    <a:pt x="2283" y="799"/>
                    <a:pt x="2215" y="936"/>
                    <a:pt x="2123" y="1073"/>
                  </a:cubicBezTo>
                  <a:cubicBezTo>
                    <a:pt x="2078" y="1164"/>
                    <a:pt x="2032" y="1233"/>
                    <a:pt x="1987" y="1324"/>
                  </a:cubicBezTo>
                  <a:cubicBezTo>
                    <a:pt x="1964" y="1370"/>
                    <a:pt x="1918" y="1416"/>
                    <a:pt x="1895" y="1438"/>
                  </a:cubicBezTo>
                  <a:cubicBezTo>
                    <a:pt x="1895" y="1484"/>
                    <a:pt x="1872" y="1507"/>
                    <a:pt x="1850" y="1530"/>
                  </a:cubicBezTo>
                  <a:cubicBezTo>
                    <a:pt x="1850" y="1530"/>
                    <a:pt x="1850" y="1552"/>
                    <a:pt x="1850" y="1552"/>
                  </a:cubicBezTo>
                  <a:cubicBezTo>
                    <a:pt x="1758" y="1689"/>
                    <a:pt x="1690" y="1849"/>
                    <a:pt x="1599" y="1986"/>
                  </a:cubicBezTo>
                  <a:cubicBezTo>
                    <a:pt x="1576" y="2009"/>
                    <a:pt x="1576" y="2032"/>
                    <a:pt x="1576" y="2032"/>
                  </a:cubicBezTo>
                  <a:cubicBezTo>
                    <a:pt x="1530" y="2100"/>
                    <a:pt x="1484" y="2169"/>
                    <a:pt x="1462" y="2214"/>
                  </a:cubicBezTo>
                  <a:cubicBezTo>
                    <a:pt x="1439" y="2260"/>
                    <a:pt x="1416" y="2306"/>
                    <a:pt x="1393" y="2351"/>
                  </a:cubicBezTo>
                  <a:cubicBezTo>
                    <a:pt x="1370" y="2374"/>
                    <a:pt x="1347" y="2420"/>
                    <a:pt x="1325" y="2443"/>
                  </a:cubicBezTo>
                  <a:cubicBezTo>
                    <a:pt x="1302" y="2488"/>
                    <a:pt x="1302" y="2511"/>
                    <a:pt x="1302" y="2534"/>
                  </a:cubicBezTo>
                  <a:cubicBezTo>
                    <a:pt x="1302" y="2557"/>
                    <a:pt x="1302" y="2557"/>
                    <a:pt x="1302" y="2557"/>
                  </a:cubicBezTo>
                  <a:cubicBezTo>
                    <a:pt x="1279" y="2580"/>
                    <a:pt x="1256" y="2602"/>
                    <a:pt x="1256" y="2648"/>
                  </a:cubicBezTo>
                  <a:cubicBezTo>
                    <a:pt x="1210" y="2694"/>
                    <a:pt x="1188" y="2739"/>
                    <a:pt x="1165" y="2808"/>
                  </a:cubicBezTo>
                  <a:cubicBezTo>
                    <a:pt x="1096" y="2922"/>
                    <a:pt x="1028" y="3036"/>
                    <a:pt x="959" y="3150"/>
                  </a:cubicBezTo>
                  <a:lnTo>
                    <a:pt x="982" y="3150"/>
                  </a:lnTo>
                  <a:cubicBezTo>
                    <a:pt x="959" y="3150"/>
                    <a:pt x="959" y="3173"/>
                    <a:pt x="959" y="3196"/>
                  </a:cubicBezTo>
                  <a:cubicBezTo>
                    <a:pt x="937" y="3219"/>
                    <a:pt x="937" y="3242"/>
                    <a:pt x="937" y="3242"/>
                  </a:cubicBezTo>
                  <a:cubicBezTo>
                    <a:pt x="868" y="3333"/>
                    <a:pt x="800" y="3447"/>
                    <a:pt x="754" y="3538"/>
                  </a:cubicBezTo>
                  <a:cubicBezTo>
                    <a:pt x="708" y="3607"/>
                    <a:pt x="685" y="3652"/>
                    <a:pt x="663" y="3698"/>
                  </a:cubicBezTo>
                  <a:cubicBezTo>
                    <a:pt x="640" y="3744"/>
                    <a:pt x="617" y="3767"/>
                    <a:pt x="594" y="3812"/>
                  </a:cubicBezTo>
                  <a:cubicBezTo>
                    <a:pt x="594" y="3835"/>
                    <a:pt x="594" y="3835"/>
                    <a:pt x="571" y="3858"/>
                  </a:cubicBezTo>
                  <a:cubicBezTo>
                    <a:pt x="571" y="3858"/>
                    <a:pt x="571" y="3881"/>
                    <a:pt x="571" y="3881"/>
                  </a:cubicBezTo>
                  <a:lnTo>
                    <a:pt x="549" y="3903"/>
                  </a:lnTo>
                  <a:cubicBezTo>
                    <a:pt x="549" y="3903"/>
                    <a:pt x="549" y="3926"/>
                    <a:pt x="549" y="3926"/>
                  </a:cubicBezTo>
                  <a:cubicBezTo>
                    <a:pt x="526" y="3926"/>
                    <a:pt x="503" y="3949"/>
                    <a:pt x="480" y="3972"/>
                  </a:cubicBezTo>
                  <a:cubicBezTo>
                    <a:pt x="457" y="4018"/>
                    <a:pt x="434" y="4063"/>
                    <a:pt x="412" y="4109"/>
                  </a:cubicBezTo>
                  <a:cubicBezTo>
                    <a:pt x="366" y="4155"/>
                    <a:pt x="343" y="4223"/>
                    <a:pt x="320" y="4269"/>
                  </a:cubicBezTo>
                  <a:cubicBezTo>
                    <a:pt x="297" y="4291"/>
                    <a:pt x="297" y="4314"/>
                    <a:pt x="275" y="4360"/>
                  </a:cubicBezTo>
                  <a:cubicBezTo>
                    <a:pt x="275" y="4360"/>
                    <a:pt x="252" y="4383"/>
                    <a:pt x="252" y="4383"/>
                  </a:cubicBezTo>
                  <a:cubicBezTo>
                    <a:pt x="229" y="4406"/>
                    <a:pt x="229" y="4406"/>
                    <a:pt x="229" y="4428"/>
                  </a:cubicBezTo>
                  <a:cubicBezTo>
                    <a:pt x="183" y="4474"/>
                    <a:pt x="161" y="4520"/>
                    <a:pt x="138" y="4565"/>
                  </a:cubicBezTo>
                  <a:cubicBezTo>
                    <a:pt x="138" y="4588"/>
                    <a:pt x="115" y="4611"/>
                    <a:pt x="92" y="4634"/>
                  </a:cubicBezTo>
                  <a:cubicBezTo>
                    <a:pt x="92" y="4657"/>
                    <a:pt x="69" y="4702"/>
                    <a:pt x="69" y="4725"/>
                  </a:cubicBezTo>
                  <a:cubicBezTo>
                    <a:pt x="46" y="4748"/>
                    <a:pt x="46" y="4771"/>
                    <a:pt x="24" y="4816"/>
                  </a:cubicBezTo>
                  <a:cubicBezTo>
                    <a:pt x="24" y="4816"/>
                    <a:pt x="24" y="4839"/>
                    <a:pt x="1" y="4839"/>
                  </a:cubicBezTo>
                  <a:cubicBezTo>
                    <a:pt x="1" y="4862"/>
                    <a:pt x="1" y="4885"/>
                    <a:pt x="1" y="4908"/>
                  </a:cubicBezTo>
                  <a:cubicBezTo>
                    <a:pt x="24" y="4953"/>
                    <a:pt x="46" y="4976"/>
                    <a:pt x="69" y="4999"/>
                  </a:cubicBezTo>
                  <a:cubicBezTo>
                    <a:pt x="93" y="5015"/>
                    <a:pt x="121" y="5023"/>
                    <a:pt x="148" y="5023"/>
                  </a:cubicBezTo>
                  <a:cubicBezTo>
                    <a:pt x="197" y="5023"/>
                    <a:pt x="245" y="4998"/>
                    <a:pt x="275" y="4953"/>
                  </a:cubicBezTo>
                  <a:cubicBezTo>
                    <a:pt x="320" y="4885"/>
                    <a:pt x="343" y="4816"/>
                    <a:pt x="389" y="4748"/>
                  </a:cubicBezTo>
                  <a:cubicBezTo>
                    <a:pt x="389" y="4725"/>
                    <a:pt x="412" y="4725"/>
                    <a:pt x="412" y="4702"/>
                  </a:cubicBezTo>
                  <a:cubicBezTo>
                    <a:pt x="457" y="4657"/>
                    <a:pt x="480" y="4611"/>
                    <a:pt x="503" y="4543"/>
                  </a:cubicBezTo>
                  <a:cubicBezTo>
                    <a:pt x="526" y="4497"/>
                    <a:pt x="571" y="4451"/>
                    <a:pt x="594" y="4406"/>
                  </a:cubicBezTo>
                  <a:cubicBezTo>
                    <a:pt x="594" y="4383"/>
                    <a:pt x="594" y="4383"/>
                    <a:pt x="594" y="4360"/>
                  </a:cubicBezTo>
                  <a:cubicBezTo>
                    <a:pt x="640" y="4291"/>
                    <a:pt x="685" y="4200"/>
                    <a:pt x="731" y="4132"/>
                  </a:cubicBezTo>
                  <a:cubicBezTo>
                    <a:pt x="754" y="4109"/>
                    <a:pt x="777" y="4109"/>
                    <a:pt x="777" y="4086"/>
                  </a:cubicBezTo>
                  <a:cubicBezTo>
                    <a:pt x="800" y="4086"/>
                    <a:pt x="800" y="4086"/>
                    <a:pt x="800" y="4063"/>
                  </a:cubicBezTo>
                  <a:cubicBezTo>
                    <a:pt x="845" y="3972"/>
                    <a:pt x="891" y="3881"/>
                    <a:pt x="959" y="3767"/>
                  </a:cubicBezTo>
                  <a:cubicBezTo>
                    <a:pt x="982" y="3744"/>
                    <a:pt x="982" y="3721"/>
                    <a:pt x="1005" y="3698"/>
                  </a:cubicBezTo>
                  <a:cubicBezTo>
                    <a:pt x="1028" y="3630"/>
                    <a:pt x="1074" y="3561"/>
                    <a:pt x="1096" y="3493"/>
                  </a:cubicBezTo>
                  <a:cubicBezTo>
                    <a:pt x="1119" y="3470"/>
                    <a:pt x="1119" y="3447"/>
                    <a:pt x="1142" y="3424"/>
                  </a:cubicBezTo>
                  <a:cubicBezTo>
                    <a:pt x="1165" y="3401"/>
                    <a:pt x="1165" y="3356"/>
                    <a:pt x="1188" y="3333"/>
                  </a:cubicBezTo>
                  <a:cubicBezTo>
                    <a:pt x="1210" y="3310"/>
                    <a:pt x="1210" y="3310"/>
                    <a:pt x="1233" y="3287"/>
                  </a:cubicBezTo>
                  <a:cubicBezTo>
                    <a:pt x="1256" y="3242"/>
                    <a:pt x="1279" y="3219"/>
                    <a:pt x="1279" y="3173"/>
                  </a:cubicBezTo>
                  <a:lnTo>
                    <a:pt x="1347" y="3036"/>
                  </a:lnTo>
                  <a:cubicBezTo>
                    <a:pt x="1416" y="2899"/>
                    <a:pt x="1507" y="2762"/>
                    <a:pt x="1576" y="2625"/>
                  </a:cubicBezTo>
                  <a:cubicBezTo>
                    <a:pt x="1576" y="2602"/>
                    <a:pt x="1576" y="2602"/>
                    <a:pt x="1576" y="2602"/>
                  </a:cubicBezTo>
                  <a:cubicBezTo>
                    <a:pt x="1621" y="2511"/>
                    <a:pt x="1667" y="2420"/>
                    <a:pt x="1735" y="2351"/>
                  </a:cubicBezTo>
                  <a:cubicBezTo>
                    <a:pt x="1758" y="2283"/>
                    <a:pt x="1804" y="2214"/>
                    <a:pt x="1827" y="2146"/>
                  </a:cubicBezTo>
                  <a:cubicBezTo>
                    <a:pt x="1872" y="2077"/>
                    <a:pt x="1918" y="1986"/>
                    <a:pt x="1964" y="1918"/>
                  </a:cubicBezTo>
                  <a:cubicBezTo>
                    <a:pt x="2009" y="1849"/>
                    <a:pt x="2055" y="1781"/>
                    <a:pt x="2078" y="1689"/>
                  </a:cubicBezTo>
                  <a:cubicBezTo>
                    <a:pt x="2101" y="1667"/>
                    <a:pt x="2123" y="1644"/>
                    <a:pt x="2123" y="1598"/>
                  </a:cubicBezTo>
                  <a:cubicBezTo>
                    <a:pt x="2146" y="1575"/>
                    <a:pt x="2169" y="1530"/>
                    <a:pt x="2192" y="1484"/>
                  </a:cubicBezTo>
                  <a:cubicBezTo>
                    <a:pt x="2238" y="1393"/>
                    <a:pt x="2306" y="1301"/>
                    <a:pt x="2352" y="1233"/>
                  </a:cubicBezTo>
                  <a:cubicBezTo>
                    <a:pt x="2397" y="1142"/>
                    <a:pt x="2443" y="1050"/>
                    <a:pt x="2512" y="959"/>
                  </a:cubicBezTo>
                  <a:cubicBezTo>
                    <a:pt x="2534" y="936"/>
                    <a:pt x="2534" y="891"/>
                    <a:pt x="2557" y="845"/>
                  </a:cubicBezTo>
                  <a:cubicBezTo>
                    <a:pt x="2580" y="799"/>
                    <a:pt x="2626" y="754"/>
                    <a:pt x="2626" y="708"/>
                  </a:cubicBezTo>
                  <a:cubicBezTo>
                    <a:pt x="2648" y="685"/>
                    <a:pt x="2648" y="662"/>
                    <a:pt x="2648" y="639"/>
                  </a:cubicBezTo>
                  <a:cubicBezTo>
                    <a:pt x="2648" y="617"/>
                    <a:pt x="2671" y="571"/>
                    <a:pt x="2694" y="548"/>
                  </a:cubicBezTo>
                  <a:cubicBezTo>
                    <a:pt x="2717" y="502"/>
                    <a:pt x="2740" y="434"/>
                    <a:pt x="2785" y="388"/>
                  </a:cubicBezTo>
                  <a:cubicBezTo>
                    <a:pt x="2808" y="343"/>
                    <a:pt x="2854" y="274"/>
                    <a:pt x="2900" y="229"/>
                  </a:cubicBezTo>
                  <a:cubicBezTo>
                    <a:pt x="2900" y="206"/>
                    <a:pt x="2900" y="183"/>
                    <a:pt x="2900" y="183"/>
                  </a:cubicBezTo>
                  <a:cubicBezTo>
                    <a:pt x="2900" y="160"/>
                    <a:pt x="2922" y="160"/>
                    <a:pt x="2922" y="160"/>
                  </a:cubicBezTo>
                  <a:cubicBezTo>
                    <a:pt x="2922" y="114"/>
                    <a:pt x="2922" y="92"/>
                    <a:pt x="2922" y="69"/>
                  </a:cubicBezTo>
                  <a:cubicBezTo>
                    <a:pt x="2922" y="46"/>
                    <a:pt x="2900" y="23"/>
                    <a:pt x="2877" y="0"/>
                  </a:cubicBezTo>
                  <a:close/>
                </a:path>
              </a:pathLst>
            </a:custGeom>
            <a:solidFill>
              <a:srgbClr val="E5B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56"/>
            <p:cNvSpPr/>
            <p:nvPr/>
          </p:nvSpPr>
          <p:spPr>
            <a:xfrm>
              <a:off x="-673235" y="2373557"/>
              <a:ext cx="1257924" cy="942492"/>
            </a:xfrm>
            <a:custGeom>
              <a:avLst/>
              <a:gdLst/>
              <a:ahLst/>
              <a:cxnLst/>
              <a:rect l="l" t="t" r="r" b="b"/>
              <a:pathLst>
                <a:path w="22484" h="16846" extrusionOk="0">
                  <a:moveTo>
                    <a:pt x="21822" y="0"/>
                  </a:moveTo>
                  <a:cubicBezTo>
                    <a:pt x="21799" y="0"/>
                    <a:pt x="21776" y="23"/>
                    <a:pt x="21753" y="23"/>
                  </a:cubicBezTo>
                  <a:cubicBezTo>
                    <a:pt x="21707" y="46"/>
                    <a:pt x="21685" y="69"/>
                    <a:pt x="21662" y="115"/>
                  </a:cubicBezTo>
                  <a:cubicBezTo>
                    <a:pt x="21662" y="137"/>
                    <a:pt x="21639" y="183"/>
                    <a:pt x="21662" y="206"/>
                  </a:cubicBezTo>
                  <a:cubicBezTo>
                    <a:pt x="21616" y="229"/>
                    <a:pt x="21593" y="251"/>
                    <a:pt x="21571" y="274"/>
                  </a:cubicBezTo>
                  <a:lnTo>
                    <a:pt x="21548" y="320"/>
                  </a:lnTo>
                  <a:cubicBezTo>
                    <a:pt x="21502" y="366"/>
                    <a:pt x="21479" y="411"/>
                    <a:pt x="21456" y="457"/>
                  </a:cubicBezTo>
                  <a:cubicBezTo>
                    <a:pt x="21456" y="480"/>
                    <a:pt x="21434" y="503"/>
                    <a:pt x="21411" y="548"/>
                  </a:cubicBezTo>
                  <a:cubicBezTo>
                    <a:pt x="21411" y="571"/>
                    <a:pt x="21388" y="617"/>
                    <a:pt x="21365" y="640"/>
                  </a:cubicBezTo>
                  <a:cubicBezTo>
                    <a:pt x="21319" y="731"/>
                    <a:pt x="21274" y="799"/>
                    <a:pt x="21228" y="891"/>
                  </a:cubicBezTo>
                  <a:lnTo>
                    <a:pt x="21228" y="913"/>
                  </a:lnTo>
                  <a:lnTo>
                    <a:pt x="21160" y="1005"/>
                  </a:lnTo>
                  <a:cubicBezTo>
                    <a:pt x="21114" y="1119"/>
                    <a:pt x="21046" y="1233"/>
                    <a:pt x="20977" y="1347"/>
                  </a:cubicBezTo>
                  <a:lnTo>
                    <a:pt x="20954" y="1416"/>
                  </a:lnTo>
                  <a:lnTo>
                    <a:pt x="20931" y="1438"/>
                  </a:lnTo>
                  <a:cubicBezTo>
                    <a:pt x="20840" y="1598"/>
                    <a:pt x="20749" y="1735"/>
                    <a:pt x="20680" y="1895"/>
                  </a:cubicBezTo>
                  <a:cubicBezTo>
                    <a:pt x="20521" y="2169"/>
                    <a:pt x="20361" y="2443"/>
                    <a:pt x="20201" y="2717"/>
                  </a:cubicBezTo>
                  <a:cubicBezTo>
                    <a:pt x="20133" y="2854"/>
                    <a:pt x="20041" y="2991"/>
                    <a:pt x="19973" y="3127"/>
                  </a:cubicBezTo>
                  <a:cubicBezTo>
                    <a:pt x="19881" y="3264"/>
                    <a:pt x="19790" y="3424"/>
                    <a:pt x="19722" y="3561"/>
                  </a:cubicBezTo>
                  <a:lnTo>
                    <a:pt x="19676" y="3652"/>
                  </a:lnTo>
                  <a:lnTo>
                    <a:pt x="19653" y="3675"/>
                  </a:lnTo>
                  <a:cubicBezTo>
                    <a:pt x="19608" y="3767"/>
                    <a:pt x="19539" y="3858"/>
                    <a:pt x="19493" y="3949"/>
                  </a:cubicBezTo>
                  <a:cubicBezTo>
                    <a:pt x="19448" y="4040"/>
                    <a:pt x="19402" y="4109"/>
                    <a:pt x="19356" y="4177"/>
                  </a:cubicBezTo>
                  <a:lnTo>
                    <a:pt x="19311" y="4269"/>
                  </a:lnTo>
                  <a:cubicBezTo>
                    <a:pt x="19265" y="4337"/>
                    <a:pt x="19242" y="4383"/>
                    <a:pt x="19220" y="4429"/>
                  </a:cubicBezTo>
                  <a:cubicBezTo>
                    <a:pt x="19197" y="4474"/>
                    <a:pt x="19151" y="4520"/>
                    <a:pt x="19128" y="4588"/>
                  </a:cubicBezTo>
                  <a:lnTo>
                    <a:pt x="19037" y="4702"/>
                  </a:lnTo>
                  <a:lnTo>
                    <a:pt x="19014" y="4748"/>
                  </a:lnTo>
                  <a:lnTo>
                    <a:pt x="18991" y="4794"/>
                  </a:lnTo>
                  <a:lnTo>
                    <a:pt x="18968" y="4839"/>
                  </a:lnTo>
                  <a:lnTo>
                    <a:pt x="18900" y="4953"/>
                  </a:lnTo>
                  <a:cubicBezTo>
                    <a:pt x="18877" y="4999"/>
                    <a:pt x="18854" y="5045"/>
                    <a:pt x="18809" y="5090"/>
                  </a:cubicBezTo>
                  <a:lnTo>
                    <a:pt x="18786" y="5136"/>
                  </a:lnTo>
                  <a:lnTo>
                    <a:pt x="18763" y="5182"/>
                  </a:lnTo>
                  <a:lnTo>
                    <a:pt x="18740" y="5205"/>
                  </a:lnTo>
                  <a:cubicBezTo>
                    <a:pt x="18717" y="5250"/>
                    <a:pt x="18695" y="5273"/>
                    <a:pt x="18672" y="5319"/>
                  </a:cubicBezTo>
                  <a:lnTo>
                    <a:pt x="18717" y="5273"/>
                  </a:lnTo>
                  <a:lnTo>
                    <a:pt x="18717" y="5273"/>
                  </a:lnTo>
                  <a:cubicBezTo>
                    <a:pt x="18580" y="5478"/>
                    <a:pt x="18466" y="5684"/>
                    <a:pt x="18352" y="5866"/>
                  </a:cubicBezTo>
                  <a:lnTo>
                    <a:pt x="18329" y="5889"/>
                  </a:lnTo>
                  <a:lnTo>
                    <a:pt x="18192" y="6163"/>
                  </a:lnTo>
                  <a:cubicBezTo>
                    <a:pt x="18170" y="6209"/>
                    <a:pt x="18124" y="6255"/>
                    <a:pt x="18101" y="6300"/>
                  </a:cubicBezTo>
                  <a:lnTo>
                    <a:pt x="18078" y="6346"/>
                  </a:lnTo>
                  <a:cubicBezTo>
                    <a:pt x="18033" y="6437"/>
                    <a:pt x="17987" y="6506"/>
                    <a:pt x="17941" y="6597"/>
                  </a:cubicBezTo>
                  <a:cubicBezTo>
                    <a:pt x="17873" y="6688"/>
                    <a:pt x="17804" y="6802"/>
                    <a:pt x="17759" y="6916"/>
                  </a:cubicBezTo>
                  <a:lnTo>
                    <a:pt x="17690" y="7053"/>
                  </a:lnTo>
                  <a:cubicBezTo>
                    <a:pt x="17645" y="7099"/>
                    <a:pt x="17622" y="7145"/>
                    <a:pt x="17599" y="7213"/>
                  </a:cubicBezTo>
                  <a:lnTo>
                    <a:pt x="17576" y="7236"/>
                  </a:lnTo>
                  <a:cubicBezTo>
                    <a:pt x="17530" y="7304"/>
                    <a:pt x="17485" y="7373"/>
                    <a:pt x="17439" y="7464"/>
                  </a:cubicBezTo>
                  <a:lnTo>
                    <a:pt x="17393" y="7556"/>
                  </a:lnTo>
                  <a:cubicBezTo>
                    <a:pt x="17325" y="7647"/>
                    <a:pt x="17257" y="7761"/>
                    <a:pt x="17211" y="7852"/>
                  </a:cubicBezTo>
                  <a:cubicBezTo>
                    <a:pt x="17142" y="7989"/>
                    <a:pt x="17051" y="8126"/>
                    <a:pt x="16983" y="8263"/>
                  </a:cubicBezTo>
                  <a:cubicBezTo>
                    <a:pt x="16914" y="8354"/>
                    <a:pt x="16869" y="8469"/>
                    <a:pt x="16823" y="8560"/>
                  </a:cubicBezTo>
                  <a:lnTo>
                    <a:pt x="16754" y="8674"/>
                  </a:lnTo>
                  <a:lnTo>
                    <a:pt x="16709" y="8742"/>
                  </a:lnTo>
                  <a:lnTo>
                    <a:pt x="16640" y="8879"/>
                  </a:lnTo>
                  <a:lnTo>
                    <a:pt x="16549" y="9039"/>
                  </a:lnTo>
                  <a:lnTo>
                    <a:pt x="16526" y="9085"/>
                  </a:lnTo>
                  <a:cubicBezTo>
                    <a:pt x="16503" y="9153"/>
                    <a:pt x="16458" y="9222"/>
                    <a:pt x="16435" y="9267"/>
                  </a:cubicBezTo>
                  <a:lnTo>
                    <a:pt x="16412" y="9313"/>
                  </a:lnTo>
                  <a:lnTo>
                    <a:pt x="16321" y="9450"/>
                  </a:lnTo>
                  <a:lnTo>
                    <a:pt x="16298" y="9541"/>
                  </a:lnTo>
                  <a:cubicBezTo>
                    <a:pt x="16252" y="9633"/>
                    <a:pt x="16184" y="9724"/>
                    <a:pt x="16138" y="9792"/>
                  </a:cubicBezTo>
                  <a:lnTo>
                    <a:pt x="16115" y="9838"/>
                  </a:lnTo>
                  <a:cubicBezTo>
                    <a:pt x="16092" y="9884"/>
                    <a:pt x="16070" y="9929"/>
                    <a:pt x="16047" y="9975"/>
                  </a:cubicBezTo>
                  <a:lnTo>
                    <a:pt x="15956" y="10135"/>
                  </a:lnTo>
                  <a:lnTo>
                    <a:pt x="15933" y="10158"/>
                  </a:lnTo>
                  <a:lnTo>
                    <a:pt x="15887" y="10249"/>
                  </a:lnTo>
                  <a:cubicBezTo>
                    <a:pt x="15864" y="10295"/>
                    <a:pt x="15841" y="10363"/>
                    <a:pt x="15796" y="10409"/>
                  </a:cubicBezTo>
                  <a:cubicBezTo>
                    <a:pt x="15773" y="10454"/>
                    <a:pt x="15750" y="10500"/>
                    <a:pt x="15727" y="10523"/>
                  </a:cubicBezTo>
                  <a:lnTo>
                    <a:pt x="15704" y="10614"/>
                  </a:lnTo>
                  <a:cubicBezTo>
                    <a:pt x="15659" y="10683"/>
                    <a:pt x="15613" y="10751"/>
                    <a:pt x="15590" y="10797"/>
                  </a:cubicBezTo>
                  <a:lnTo>
                    <a:pt x="15499" y="10934"/>
                  </a:lnTo>
                  <a:lnTo>
                    <a:pt x="15476" y="10979"/>
                  </a:lnTo>
                  <a:cubicBezTo>
                    <a:pt x="15453" y="11048"/>
                    <a:pt x="15408" y="11116"/>
                    <a:pt x="15362" y="11162"/>
                  </a:cubicBezTo>
                  <a:cubicBezTo>
                    <a:pt x="15339" y="11230"/>
                    <a:pt x="15316" y="11276"/>
                    <a:pt x="15271" y="11345"/>
                  </a:cubicBezTo>
                  <a:cubicBezTo>
                    <a:pt x="15248" y="11413"/>
                    <a:pt x="15202" y="11482"/>
                    <a:pt x="15179" y="11527"/>
                  </a:cubicBezTo>
                  <a:lnTo>
                    <a:pt x="15111" y="11641"/>
                  </a:lnTo>
                  <a:lnTo>
                    <a:pt x="14974" y="11892"/>
                  </a:lnTo>
                  <a:lnTo>
                    <a:pt x="14906" y="11984"/>
                  </a:lnTo>
                  <a:cubicBezTo>
                    <a:pt x="14860" y="12052"/>
                    <a:pt x="14837" y="12098"/>
                    <a:pt x="14814" y="12143"/>
                  </a:cubicBezTo>
                  <a:lnTo>
                    <a:pt x="14746" y="12235"/>
                  </a:lnTo>
                  <a:lnTo>
                    <a:pt x="14769" y="12235"/>
                  </a:lnTo>
                  <a:cubicBezTo>
                    <a:pt x="14654" y="12395"/>
                    <a:pt x="14563" y="12531"/>
                    <a:pt x="14495" y="12668"/>
                  </a:cubicBezTo>
                  <a:cubicBezTo>
                    <a:pt x="14426" y="12805"/>
                    <a:pt x="14358" y="12965"/>
                    <a:pt x="14266" y="13102"/>
                  </a:cubicBezTo>
                  <a:cubicBezTo>
                    <a:pt x="14221" y="13193"/>
                    <a:pt x="14175" y="13285"/>
                    <a:pt x="14129" y="13376"/>
                  </a:cubicBezTo>
                  <a:lnTo>
                    <a:pt x="14084" y="13467"/>
                  </a:lnTo>
                  <a:cubicBezTo>
                    <a:pt x="14015" y="13581"/>
                    <a:pt x="13947" y="13696"/>
                    <a:pt x="13878" y="13833"/>
                  </a:cubicBezTo>
                  <a:cubicBezTo>
                    <a:pt x="13787" y="13969"/>
                    <a:pt x="13719" y="14106"/>
                    <a:pt x="13673" y="14266"/>
                  </a:cubicBezTo>
                  <a:cubicBezTo>
                    <a:pt x="13673" y="14266"/>
                    <a:pt x="13673" y="14289"/>
                    <a:pt x="13673" y="14289"/>
                  </a:cubicBezTo>
                  <a:cubicBezTo>
                    <a:pt x="13650" y="14312"/>
                    <a:pt x="13650" y="14335"/>
                    <a:pt x="13673" y="14335"/>
                  </a:cubicBezTo>
                  <a:lnTo>
                    <a:pt x="13650" y="14357"/>
                  </a:lnTo>
                  <a:lnTo>
                    <a:pt x="13627" y="14380"/>
                  </a:lnTo>
                  <a:lnTo>
                    <a:pt x="13559" y="14517"/>
                  </a:lnTo>
                  <a:lnTo>
                    <a:pt x="13513" y="14586"/>
                  </a:lnTo>
                  <a:lnTo>
                    <a:pt x="13445" y="14700"/>
                  </a:lnTo>
                  <a:cubicBezTo>
                    <a:pt x="13445" y="14700"/>
                    <a:pt x="13445" y="14700"/>
                    <a:pt x="13445" y="14723"/>
                  </a:cubicBezTo>
                  <a:lnTo>
                    <a:pt x="13353" y="14860"/>
                  </a:lnTo>
                  <a:cubicBezTo>
                    <a:pt x="13285" y="14951"/>
                    <a:pt x="13239" y="15042"/>
                    <a:pt x="13171" y="15134"/>
                  </a:cubicBezTo>
                  <a:lnTo>
                    <a:pt x="13125" y="15248"/>
                  </a:lnTo>
                  <a:cubicBezTo>
                    <a:pt x="13102" y="15225"/>
                    <a:pt x="13080" y="15225"/>
                    <a:pt x="13057" y="15202"/>
                  </a:cubicBezTo>
                  <a:lnTo>
                    <a:pt x="12440" y="15202"/>
                  </a:lnTo>
                  <a:cubicBezTo>
                    <a:pt x="12303" y="15179"/>
                    <a:pt x="12144" y="15179"/>
                    <a:pt x="12007" y="15156"/>
                  </a:cubicBezTo>
                  <a:cubicBezTo>
                    <a:pt x="11893" y="15134"/>
                    <a:pt x="11756" y="15111"/>
                    <a:pt x="11642" y="15111"/>
                  </a:cubicBezTo>
                  <a:lnTo>
                    <a:pt x="11505" y="15088"/>
                  </a:lnTo>
                  <a:cubicBezTo>
                    <a:pt x="11436" y="15065"/>
                    <a:pt x="11368" y="15042"/>
                    <a:pt x="11299" y="15042"/>
                  </a:cubicBezTo>
                  <a:cubicBezTo>
                    <a:pt x="11253" y="15019"/>
                    <a:pt x="11208" y="15019"/>
                    <a:pt x="11185" y="15019"/>
                  </a:cubicBezTo>
                  <a:lnTo>
                    <a:pt x="11162" y="14997"/>
                  </a:lnTo>
                  <a:lnTo>
                    <a:pt x="11117" y="14997"/>
                  </a:lnTo>
                  <a:lnTo>
                    <a:pt x="11048" y="14974"/>
                  </a:lnTo>
                  <a:cubicBezTo>
                    <a:pt x="10888" y="14928"/>
                    <a:pt x="10729" y="14905"/>
                    <a:pt x="10592" y="14860"/>
                  </a:cubicBezTo>
                  <a:cubicBezTo>
                    <a:pt x="10523" y="14837"/>
                    <a:pt x="10477" y="14814"/>
                    <a:pt x="10409" y="14814"/>
                  </a:cubicBezTo>
                  <a:cubicBezTo>
                    <a:pt x="10272" y="14746"/>
                    <a:pt x="10112" y="14700"/>
                    <a:pt x="9952" y="14631"/>
                  </a:cubicBezTo>
                  <a:cubicBezTo>
                    <a:pt x="9884" y="14609"/>
                    <a:pt x="9815" y="14586"/>
                    <a:pt x="9724" y="14563"/>
                  </a:cubicBezTo>
                  <a:cubicBezTo>
                    <a:pt x="9679" y="14540"/>
                    <a:pt x="9656" y="14540"/>
                    <a:pt x="9610" y="14517"/>
                  </a:cubicBezTo>
                  <a:cubicBezTo>
                    <a:pt x="9564" y="14494"/>
                    <a:pt x="9519" y="14494"/>
                    <a:pt x="9496" y="14472"/>
                  </a:cubicBezTo>
                  <a:cubicBezTo>
                    <a:pt x="9222" y="14380"/>
                    <a:pt x="8971" y="14266"/>
                    <a:pt x="8743" y="14175"/>
                  </a:cubicBezTo>
                  <a:lnTo>
                    <a:pt x="8720" y="14152"/>
                  </a:lnTo>
                  <a:lnTo>
                    <a:pt x="8697" y="14152"/>
                  </a:lnTo>
                  <a:lnTo>
                    <a:pt x="8583" y="14106"/>
                  </a:lnTo>
                  <a:cubicBezTo>
                    <a:pt x="8514" y="14061"/>
                    <a:pt x="8446" y="14038"/>
                    <a:pt x="8378" y="14015"/>
                  </a:cubicBezTo>
                  <a:lnTo>
                    <a:pt x="8332" y="13992"/>
                  </a:lnTo>
                  <a:lnTo>
                    <a:pt x="8309" y="13969"/>
                  </a:lnTo>
                  <a:lnTo>
                    <a:pt x="8126" y="13901"/>
                  </a:lnTo>
                  <a:cubicBezTo>
                    <a:pt x="7967" y="13833"/>
                    <a:pt x="7807" y="13764"/>
                    <a:pt x="7670" y="13673"/>
                  </a:cubicBezTo>
                  <a:cubicBezTo>
                    <a:pt x="7579" y="13650"/>
                    <a:pt x="7510" y="13604"/>
                    <a:pt x="7419" y="13559"/>
                  </a:cubicBezTo>
                  <a:cubicBezTo>
                    <a:pt x="7350" y="13536"/>
                    <a:pt x="7259" y="13490"/>
                    <a:pt x="7191" y="13444"/>
                  </a:cubicBezTo>
                  <a:cubicBezTo>
                    <a:pt x="7122" y="13422"/>
                    <a:pt x="7054" y="13376"/>
                    <a:pt x="6985" y="13353"/>
                  </a:cubicBezTo>
                  <a:lnTo>
                    <a:pt x="6940" y="13330"/>
                  </a:lnTo>
                  <a:cubicBezTo>
                    <a:pt x="6871" y="13308"/>
                    <a:pt x="6780" y="13262"/>
                    <a:pt x="6711" y="13216"/>
                  </a:cubicBezTo>
                  <a:cubicBezTo>
                    <a:pt x="6643" y="13193"/>
                    <a:pt x="6597" y="13171"/>
                    <a:pt x="6529" y="13148"/>
                  </a:cubicBezTo>
                  <a:cubicBezTo>
                    <a:pt x="6437" y="13102"/>
                    <a:pt x="6346" y="13056"/>
                    <a:pt x="6278" y="13011"/>
                  </a:cubicBezTo>
                  <a:lnTo>
                    <a:pt x="6209" y="12988"/>
                  </a:lnTo>
                  <a:cubicBezTo>
                    <a:pt x="6163" y="12942"/>
                    <a:pt x="6095" y="12919"/>
                    <a:pt x="6049" y="12897"/>
                  </a:cubicBezTo>
                  <a:lnTo>
                    <a:pt x="5958" y="12851"/>
                  </a:lnTo>
                  <a:lnTo>
                    <a:pt x="5821" y="12783"/>
                  </a:lnTo>
                  <a:cubicBezTo>
                    <a:pt x="5753" y="12760"/>
                    <a:pt x="5684" y="12714"/>
                    <a:pt x="5616" y="12691"/>
                  </a:cubicBezTo>
                  <a:cubicBezTo>
                    <a:pt x="5547" y="12646"/>
                    <a:pt x="5456" y="12600"/>
                    <a:pt x="5365" y="12577"/>
                  </a:cubicBezTo>
                  <a:lnTo>
                    <a:pt x="5273" y="12531"/>
                  </a:lnTo>
                  <a:cubicBezTo>
                    <a:pt x="5159" y="12463"/>
                    <a:pt x="5045" y="12395"/>
                    <a:pt x="4931" y="12349"/>
                  </a:cubicBezTo>
                  <a:cubicBezTo>
                    <a:pt x="4771" y="12258"/>
                    <a:pt x="4634" y="12189"/>
                    <a:pt x="4474" y="12098"/>
                  </a:cubicBezTo>
                  <a:lnTo>
                    <a:pt x="4429" y="12052"/>
                  </a:lnTo>
                  <a:cubicBezTo>
                    <a:pt x="4360" y="12029"/>
                    <a:pt x="4315" y="12006"/>
                    <a:pt x="4269" y="11961"/>
                  </a:cubicBezTo>
                  <a:lnTo>
                    <a:pt x="4200" y="11938"/>
                  </a:lnTo>
                  <a:cubicBezTo>
                    <a:pt x="4155" y="11915"/>
                    <a:pt x="4109" y="11870"/>
                    <a:pt x="4041" y="11847"/>
                  </a:cubicBezTo>
                  <a:cubicBezTo>
                    <a:pt x="3995" y="11824"/>
                    <a:pt x="3949" y="11778"/>
                    <a:pt x="3881" y="11755"/>
                  </a:cubicBezTo>
                  <a:cubicBezTo>
                    <a:pt x="3790" y="11710"/>
                    <a:pt x="3698" y="11664"/>
                    <a:pt x="3607" y="11596"/>
                  </a:cubicBezTo>
                  <a:cubicBezTo>
                    <a:pt x="3516" y="11550"/>
                    <a:pt x="3424" y="11504"/>
                    <a:pt x="3333" y="11436"/>
                  </a:cubicBezTo>
                  <a:lnTo>
                    <a:pt x="3196" y="11367"/>
                  </a:lnTo>
                  <a:cubicBezTo>
                    <a:pt x="3128" y="11322"/>
                    <a:pt x="3059" y="11276"/>
                    <a:pt x="2991" y="11230"/>
                  </a:cubicBezTo>
                  <a:lnTo>
                    <a:pt x="2968" y="11230"/>
                  </a:lnTo>
                  <a:lnTo>
                    <a:pt x="2922" y="11208"/>
                  </a:lnTo>
                  <a:lnTo>
                    <a:pt x="2877" y="11185"/>
                  </a:lnTo>
                  <a:cubicBezTo>
                    <a:pt x="2785" y="11139"/>
                    <a:pt x="2694" y="11071"/>
                    <a:pt x="2603" y="11025"/>
                  </a:cubicBezTo>
                  <a:lnTo>
                    <a:pt x="2557" y="11002"/>
                  </a:lnTo>
                  <a:lnTo>
                    <a:pt x="2534" y="10979"/>
                  </a:lnTo>
                  <a:lnTo>
                    <a:pt x="2511" y="10979"/>
                  </a:lnTo>
                  <a:lnTo>
                    <a:pt x="2443" y="10911"/>
                  </a:lnTo>
                  <a:lnTo>
                    <a:pt x="2397" y="10888"/>
                  </a:lnTo>
                  <a:cubicBezTo>
                    <a:pt x="2146" y="10728"/>
                    <a:pt x="1895" y="10568"/>
                    <a:pt x="1644" y="10409"/>
                  </a:cubicBezTo>
                  <a:lnTo>
                    <a:pt x="1576" y="10386"/>
                  </a:lnTo>
                  <a:cubicBezTo>
                    <a:pt x="1530" y="10340"/>
                    <a:pt x="1484" y="10317"/>
                    <a:pt x="1416" y="10295"/>
                  </a:cubicBezTo>
                  <a:lnTo>
                    <a:pt x="1302" y="10226"/>
                  </a:lnTo>
                  <a:lnTo>
                    <a:pt x="1210" y="10158"/>
                  </a:lnTo>
                  <a:cubicBezTo>
                    <a:pt x="1165" y="10112"/>
                    <a:pt x="1096" y="10089"/>
                    <a:pt x="1028" y="10044"/>
                  </a:cubicBezTo>
                  <a:lnTo>
                    <a:pt x="1005" y="10044"/>
                  </a:lnTo>
                  <a:lnTo>
                    <a:pt x="982" y="10021"/>
                  </a:lnTo>
                  <a:cubicBezTo>
                    <a:pt x="936" y="9998"/>
                    <a:pt x="868" y="9952"/>
                    <a:pt x="822" y="9907"/>
                  </a:cubicBezTo>
                  <a:lnTo>
                    <a:pt x="777" y="9884"/>
                  </a:lnTo>
                  <a:cubicBezTo>
                    <a:pt x="685" y="9838"/>
                    <a:pt x="617" y="9792"/>
                    <a:pt x="526" y="9724"/>
                  </a:cubicBezTo>
                  <a:cubicBezTo>
                    <a:pt x="457" y="9678"/>
                    <a:pt x="389" y="9633"/>
                    <a:pt x="320" y="9564"/>
                  </a:cubicBezTo>
                  <a:cubicBezTo>
                    <a:pt x="343" y="9541"/>
                    <a:pt x="320" y="9473"/>
                    <a:pt x="297" y="9450"/>
                  </a:cubicBezTo>
                  <a:cubicBezTo>
                    <a:pt x="275" y="9450"/>
                    <a:pt x="252" y="9427"/>
                    <a:pt x="229" y="9427"/>
                  </a:cubicBezTo>
                  <a:cubicBezTo>
                    <a:pt x="206" y="9427"/>
                    <a:pt x="160" y="9450"/>
                    <a:pt x="138" y="9473"/>
                  </a:cubicBezTo>
                  <a:cubicBezTo>
                    <a:pt x="115" y="9496"/>
                    <a:pt x="92" y="9519"/>
                    <a:pt x="92" y="9564"/>
                  </a:cubicBezTo>
                  <a:cubicBezTo>
                    <a:pt x="69" y="9587"/>
                    <a:pt x="69" y="9610"/>
                    <a:pt x="46" y="9633"/>
                  </a:cubicBezTo>
                  <a:cubicBezTo>
                    <a:pt x="46" y="9655"/>
                    <a:pt x="46" y="9678"/>
                    <a:pt x="46" y="9678"/>
                  </a:cubicBezTo>
                  <a:cubicBezTo>
                    <a:pt x="46" y="9724"/>
                    <a:pt x="23" y="9770"/>
                    <a:pt x="23" y="9792"/>
                  </a:cubicBezTo>
                  <a:cubicBezTo>
                    <a:pt x="23" y="9861"/>
                    <a:pt x="23" y="9907"/>
                    <a:pt x="23" y="9975"/>
                  </a:cubicBezTo>
                  <a:lnTo>
                    <a:pt x="23" y="10021"/>
                  </a:lnTo>
                  <a:cubicBezTo>
                    <a:pt x="1" y="10089"/>
                    <a:pt x="1" y="10180"/>
                    <a:pt x="23" y="10272"/>
                  </a:cubicBezTo>
                  <a:cubicBezTo>
                    <a:pt x="23" y="10317"/>
                    <a:pt x="23" y="10363"/>
                    <a:pt x="46" y="10409"/>
                  </a:cubicBezTo>
                  <a:lnTo>
                    <a:pt x="46" y="10477"/>
                  </a:lnTo>
                  <a:cubicBezTo>
                    <a:pt x="46" y="10568"/>
                    <a:pt x="69" y="10660"/>
                    <a:pt x="92" y="10751"/>
                  </a:cubicBezTo>
                  <a:cubicBezTo>
                    <a:pt x="115" y="10797"/>
                    <a:pt x="115" y="10865"/>
                    <a:pt x="160" y="10934"/>
                  </a:cubicBezTo>
                  <a:cubicBezTo>
                    <a:pt x="160" y="10979"/>
                    <a:pt x="183" y="11025"/>
                    <a:pt x="206" y="11071"/>
                  </a:cubicBezTo>
                  <a:lnTo>
                    <a:pt x="229" y="11093"/>
                  </a:lnTo>
                  <a:cubicBezTo>
                    <a:pt x="252" y="11139"/>
                    <a:pt x="252" y="11162"/>
                    <a:pt x="275" y="11185"/>
                  </a:cubicBezTo>
                  <a:cubicBezTo>
                    <a:pt x="297" y="11230"/>
                    <a:pt x="343" y="11276"/>
                    <a:pt x="366" y="11299"/>
                  </a:cubicBezTo>
                  <a:cubicBezTo>
                    <a:pt x="411" y="11345"/>
                    <a:pt x="457" y="11367"/>
                    <a:pt x="503" y="11413"/>
                  </a:cubicBezTo>
                  <a:lnTo>
                    <a:pt x="571" y="11436"/>
                  </a:lnTo>
                  <a:cubicBezTo>
                    <a:pt x="731" y="11573"/>
                    <a:pt x="914" y="11687"/>
                    <a:pt x="1119" y="11824"/>
                  </a:cubicBezTo>
                  <a:lnTo>
                    <a:pt x="1142" y="11847"/>
                  </a:lnTo>
                  <a:cubicBezTo>
                    <a:pt x="1279" y="11915"/>
                    <a:pt x="1393" y="12006"/>
                    <a:pt x="1530" y="12075"/>
                  </a:cubicBezTo>
                  <a:cubicBezTo>
                    <a:pt x="1598" y="12121"/>
                    <a:pt x="1644" y="12166"/>
                    <a:pt x="1713" y="12189"/>
                  </a:cubicBezTo>
                  <a:cubicBezTo>
                    <a:pt x="1781" y="12235"/>
                    <a:pt x="1872" y="12280"/>
                    <a:pt x="1941" y="12326"/>
                  </a:cubicBezTo>
                  <a:cubicBezTo>
                    <a:pt x="2009" y="12372"/>
                    <a:pt x="2055" y="12395"/>
                    <a:pt x="2123" y="12440"/>
                  </a:cubicBezTo>
                  <a:cubicBezTo>
                    <a:pt x="2169" y="12463"/>
                    <a:pt x="2215" y="12486"/>
                    <a:pt x="2260" y="12509"/>
                  </a:cubicBezTo>
                  <a:lnTo>
                    <a:pt x="2283" y="12509"/>
                  </a:lnTo>
                  <a:lnTo>
                    <a:pt x="2352" y="12554"/>
                  </a:lnTo>
                  <a:lnTo>
                    <a:pt x="2511" y="12646"/>
                  </a:lnTo>
                  <a:lnTo>
                    <a:pt x="2534" y="12646"/>
                  </a:lnTo>
                  <a:lnTo>
                    <a:pt x="2557" y="12668"/>
                  </a:lnTo>
                  <a:cubicBezTo>
                    <a:pt x="2626" y="12714"/>
                    <a:pt x="2694" y="12760"/>
                    <a:pt x="2762" y="12783"/>
                  </a:cubicBezTo>
                  <a:lnTo>
                    <a:pt x="2877" y="12851"/>
                  </a:lnTo>
                  <a:lnTo>
                    <a:pt x="2945" y="12874"/>
                  </a:lnTo>
                  <a:lnTo>
                    <a:pt x="2968" y="12897"/>
                  </a:lnTo>
                  <a:cubicBezTo>
                    <a:pt x="3036" y="12942"/>
                    <a:pt x="3105" y="12965"/>
                    <a:pt x="3196" y="13011"/>
                  </a:cubicBezTo>
                  <a:cubicBezTo>
                    <a:pt x="3219" y="13034"/>
                    <a:pt x="3265" y="13056"/>
                    <a:pt x="3287" y="13056"/>
                  </a:cubicBezTo>
                  <a:lnTo>
                    <a:pt x="3379" y="13102"/>
                  </a:lnTo>
                  <a:cubicBezTo>
                    <a:pt x="3447" y="13148"/>
                    <a:pt x="3516" y="13171"/>
                    <a:pt x="3584" y="13216"/>
                  </a:cubicBezTo>
                  <a:cubicBezTo>
                    <a:pt x="3744" y="13285"/>
                    <a:pt x="3881" y="13353"/>
                    <a:pt x="4041" y="13422"/>
                  </a:cubicBezTo>
                  <a:lnTo>
                    <a:pt x="4109" y="13467"/>
                  </a:lnTo>
                  <a:lnTo>
                    <a:pt x="4132" y="13490"/>
                  </a:lnTo>
                  <a:cubicBezTo>
                    <a:pt x="4223" y="13536"/>
                    <a:pt x="4292" y="13581"/>
                    <a:pt x="4383" y="13604"/>
                  </a:cubicBezTo>
                  <a:cubicBezTo>
                    <a:pt x="4452" y="13650"/>
                    <a:pt x="4497" y="13673"/>
                    <a:pt x="4566" y="13718"/>
                  </a:cubicBezTo>
                  <a:lnTo>
                    <a:pt x="4589" y="13718"/>
                  </a:lnTo>
                  <a:cubicBezTo>
                    <a:pt x="4680" y="13764"/>
                    <a:pt x="4748" y="13787"/>
                    <a:pt x="4817" y="13833"/>
                  </a:cubicBezTo>
                  <a:cubicBezTo>
                    <a:pt x="4862" y="13855"/>
                    <a:pt x="4908" y="13878"/>
                    <a:pt x="4954" y="13901"/>
                  </a:cubicBezTo>
                  <a:lnTo>
                    <a:pt x="5022" y="13924"/>
                  </a:lnTo>
                  <a:lnTo>
                    <a:pt x="5068" y="13947"/>
                  </a:lnTo>
                  <a:lnTo>
                    <a:pt x="5091" y="13969"/>
                  </a:lnTo>
                  <a:cubicBezTo>
                    <a:pt x="5159" y="13992"/>
                    <a:pt x="5205" y="14015"/>
                    <a:pt x="5250" y="14038"/>
                  </a:cubicBezTo>
                  <a:cubicBezTo>
                    <a:pt x="5319" y="14061"/>
                    <a:pt x="5387" y="14106"/>
                    <a:pt x="5456" y="14129"/>
                  </a:cubicBezTo>
                  <a:lnTo>
                    <a:pt x="5524" y="14175"/>
                  </a:lnTo>
                  <a:lnTo>
                    <a:pt x="5570" y="14198"/>
                  </a:lnTo>
                  <a:cubicBezTo>
                    <a:pt x="5616" y="14198"/>
                    <a:pt x="5638" y="14221"/>
                    <a:pt x="5684" y="14243"/>
                  </a:cubicBezTo>
                  <a:lnTo>
                    <a:pt x="5775" y="14266"/>
                  </a:lnTo>
                  <a:cubicBezTo>
                    <a:pt x="5798" y="14289"/>
                    <a:pt x="5844" y="14312"/>
                    <a:pt x="5890" y="14335"/>
                  </a:cubicBezTo>
                  <a:lnTo>
                    <a:pt x="5912" y="14335"/>
                  </a:lnTo>
                  <a:lnTo>
                    <a:pt x="5935" y="14357"/>
                  </a:lnTo>
                  <a:lnTo>
                    <a:pt x="5958" y="14357"/>
                  </a:lnTo>
                  <a:cubicBezTo>
                    <a:pt x="6004" y="14380"/>
                    <a:pt x="6072" y="14403"/>
                    <a:pt x="6118" y="14426"/>
                  </a:cubicBezTo>
                  <a:cubicBezTo>
                    <a:pt x="6255" y="14494"/>
                    <a:pt x="6415" y="14563"/>
                    <a:pt x="6574" y="14631"/>
                  </a:cubicBezTo>
                  <a:lnTo>
                    <a:pt x="6643" y="14677"/>
                  </a:lnTo>
                  <a:cubicBezTo>
                    <a:pt x="6780" y="14723"/>
                    <a:pt x="6894" y="14768"/>
                    <a:pt x="7031" y="14837"/>
                  </a:cubicBezTo>
                  <a:cubicBezTo>
                    <a:pt x="7282" y="14951"/>
                    <a:pt x="7556" y="15065"/>
                    <a:pt x="7807" y="15156"/>
                  </a:cubicBezTo>
                  <a:lnTo>
                    <a:pt x="7853" y="15179"/>
                  </a:lnTo>
                  <a:lnTo>
                    <a:pt x="7967" y="15225"/>
                  </a:lnTo>
                  <a:cubicBezTo>
                    <a:pt x="8104" y="15270"/>
                    <a:pt x="8241" y="15339"/>
                    <a:pt x="8378" y="15385"/>
                  </a:cubicBezTo>
                  <a:lnTo>
                    <a:pt x="8423" y="15407"/>
                  </a:lnTo>
                  <a:cubicBezTo>
                    <a:pt x="8560" y="15476"/>
                    <a:pt x="8720" y="15544"/>
                    <a:pt x="8880" y="15613"/>
                  </a:cubicBezTo>
                  <a:cubicBezTo>
                    <a:pt x="9017" y="15659"/>
                    <a:pt x="9176" y="15727"/>
                    <a:pt x="9313" y="15773"/>
                  </a:cubicBezTo>
                  <a:lnTo>
                    <a:pt x="9336" y="15795"/>
                  </a:lnTo>
                  <a:cubicBezTo>
                    <a:pt x="9405" y="15818"/>
                    <a:pt x="9473" y="15841"/>
                    <a:pt x="9542" y="15864"/>
                  </a:cubicBezTo>
                  <a:cubicBezTo>
                    <a:pt x="9610" y="15887"/>
                    <a:pt x="9679" y="15932"/>
                    <a:pt x="9770" y="15955"/>
                  </a:cubicBezTo>
                  <a:cubicBezTo>
                    <a:pt x="9998" y="16047"/>
                    <a:pt x="10158" y="16115"/>
                    <a:pt x="10340" y="16184"/>
                  </a:cubicBezTo>
                  <a:cubicBezTo>
                    <a:pt x="10386" y="16184"/>
                    <a:pt x="10455" y="16206"/>
                    <a:pt x="10500" y="16229"/>
                  </a:cubicBezTo>
                  <a:lnTo>
                    <a:pt x="10569" y="16252"/>
                  </a:lnTo>
                  <a:cubicBezTo>
                    <a:pt x="10706" y="16298"/>
                    <a:pt x="10820" y="16366"/>
                    <a:pt x="10957" y="16389"/>
                  </a:cubicBezTo>
                  <a:lnTo>
                    <a:pt x="11025" y="16412"/>
                  </a:lnTo>
                  <a:lnTo>
                    <a:pt x="11071" y="16435"/>
                  </a:lnTo>
                  <a:lnTo>
                    <a:pt x="11094" y="16457"/>
                  </a:lnTo>
                  <a:cubicBezTo>
                    <a:pt x="11162" y="16457"/>
                    <a:pt x="11208" y="16480"/>
                    <a:pt x="11276" y="16503"/>
                  </a:cubicBezTo>
                  <a:cubicBezTo>
                    <a:pt x="11390" y="16549"/>
                    <a:pt x="11505" y="16572"/>
                    <a:pt x="11642" y="16594"/>
                  </a:cubicBezTo>
                  <a:lnTo>
                    <a:pt x="11664" y="16617"/>
                  </a:lnTo>
                  <a:lnTo>
                    <a:pt x="11733" y="16617"/>
                  </a:lnTo>
                  <a:lnTo>
                    <a:pt x="11756" y="16640"/>
                  </a:lnTo>
                  <a:cubicBezTo>
                    <a:pt x="11824" y="16640"/>
                    <a:pt x="11893" y="16663"/>
                    <a:pt x="11961" y="16686"/>
                  </a:cubicBezTo>
                  <a:lnTo>
                    <a:pt x="12052" y="16686"/>
                  </a:lnTo>
                  <a:lnTo>
                    <a:pt x="12075" y="16708"/>
                  </a:lnTo>
                  <a:cubicBezTo>
                    <a:pt x="12121" y="16708"/>
                    <a:pt x="12167" y="16708"/>
                    <a:pt x="12212" y="16731"/>
                  </a:cubicBezTo>
                  <a:lnTo>
                    <a:pt x="12326" y="16754"/>
                  </a:lnTo>
                  <a:cubicBezTo>
                    <a:pt x="12600" y="16800"/>
                    <a:pt x="12897" y="16845"/>
                    <a:pt x="13194" y="16845"/>
                  </a:cubicBezTo>
                  <a:lnTo>
                    <a:pt x="13285" y="16845"/>
                  </a:lnTo>
                  <a:cubicBezTo>
                    <a:pt x="13331" y="16823"/>
                    <a:pt x="13331" y="16823"/>
                    <a:pt x="13376" y="16800"/>
                  </a:cubicBezTo>
                  <a:lnTo>
                    <a:pt x="13399" y="16800"/>
                  </a:lnTo>
                  <a:lnTo>
                    <a:pt x="13422" y="16777"/>
                  </a:lnTo>
                  <a:cubicBezTo>
                    <a:pt x="13468" y="16754"/>
                    <a:pt x="13490" y="16731"/>
                    <a:pt x="13513" y="16686"/>
                  </a:cubicBezTo>
                  <a:cubicBezTo>
                    <a:pt x="13513" y="16663"/>
                    <a:pt x="13513" y="16663"/>
                    <a:pt x="13513" y="16663"/>
                  </a:cubicBezTo>
                  <a:cubicBezTo>
                    <a:pt x="13559" y="16617"/>
                    <a:pt x="13604" y="16572"/>
                    <a:pt x="13650" y="16503"/>
                  </a:cubicBezTo>
                  <a:cubicBezTo>
                    <a:pt x="13673" y="16480"/>
                    <a:pt x="13696" y="16435"/>
                    <a:pt x="13719" y="16389"/>
                  </a:cubicBezTo>
                  <a:lnTo>
                    <a:pt x="13741" y="16343"/>
                  </a:lnTo>
                  <a:lnTo>
                    <a:pt x="13810" y="16252"/>
                  </a:lnTo>
                  <a:cubicBezTo>
                    <a:pt x="13856" y="16184"/>
                    <a:pt x="13901" y="16092"/>
                    <a:pt x="13970" y="16001"/>
                  </a:cubicBezTo>
                  <a:lnTo>
                    <a:pt x="13993" y="15955"/>
                  </a:lnTo>
                  <a:cubicBezTo>
                    <a:pt x="14061" y="15818"/>
                    <a:pt x="14152" y="15681"/>
                    <a:pt x="14221" y="15544"/>
                  </a:cubicBezTo>
                  <a:lnTo>
                    <a:pt x="14244" y="15522"/>
                  </a:lnTo>
                  <a:lnTo>
                    <a:pt x="14266" y="15476"/>
                  </a:lnTo>
                  <a:lnTo>
                    <a:pt x="14358" y="15339"/>
                  </a:lnTo>
                  <a:cubicBezTo>
                    <a:pt x="14403" y="15248"/>
                    <a:pt x="14449" y="15134"/>
                    <a:pt x="14518" y="15042"/>
                  </a:cubicBezTo>
                  <a:cubicBezTo>
                    <a:pt x="14563" y="14928"/>
                    <a:pt x="14632" y="14791"/>
                    <a:pt x="14700" y="14677"/>
                  </a:cubicBezTo>
                  <a:lnTo>
                    <a:pt x="14746" y="14609"/>
                  </a:lnTo>
                  <a:cubicBezTo>
                    <a:pt x="14769" y="14563"/>
                    <a:pt x="14791" y="14517"/>
                    <a:pt x="14837" y="14472"/>
                  </a:cubicBezTo>
                  <a:cubicBezTo>
                    <a:pt x="14860" y="14426"/>
                    <a:pt x="14883" y="14357"/>
                    <a:pt x="14928" y="14312"/>
                  </a:cubicBezTo>
                  <a:lnTo>
                    <a:pt x="14951" y="14266"/>
                  </a:lnTo>
                  <a:cubicBezTo>
                    <a:pt x="14974" y="14198"/>
                    <a:pt x="15020" y="14129"/>
                    <a:pt x="15065" y="14061"/>
                  </a:cubicBezTo>
                  <a:cubicBezTo>
                    <a:pt x="15088" y="14015"/>
                    <a:pt x="15111" y="13969"/>
                    <a:pt x="15134" y="13924"/>
                  </a:cubicBezTo>
                  <a:lnTo>
                    <a:pt x="15179" y="13855"/>
                  </a:lnTo>
                  <a:cubicBezTo>
                    <a:pt x="15248" y="13696"/>
                    <a:pt x="15339" y="13559"/>
                    <a:pt x="15408" y="13422"/>
                  </a:cubicBezTo>
                  <a:lnTo>
                    <a:pt x="15453" y="13308"/>
                  </a:lnTo>
                  <a:cubicBezTo>
                    <a:pt x="15522" y="13216"/>
                    <a:pt x="15567" y="13102"/>
                    <a:pt x="15636" y="12988"/>
                  </a:cubicBezTo>
                  <a:cubicBezTo>
                    <a:pt x="15773" y="12760"/>
                    <a:pt x="15910" y="12509"/>
                    <a:pt x="16047" y="12280"/>
                  </a:cubicBezTo>
                  <a:cubicBezTo>
                    <a:pt x="16229" y="11984"/>
                    <a:pt x="16389" y="11687"/>
                    <a:pt x="16549" y="11390"/>
                  </a:cubicBezTo>
                  <a:cubicBezTo>
                    <a:pt x="16640" y="11253"/>
                    <a:pt x="16709" y="11093"/>
                    <a:pt x="16800" y="10957"/>
                  </a:cubicBezTo>
                  <a:lnTo>
                    <a:pt x="16914" y="10751"/>
                  </a:lnTo>
                  <a:lnTo>
                    <a:pt x="17028" y="10546"/>
                  </a:lnTo>
                  <a:cubicBezTo>
                    <a:pt x="17097" y="10409"/>
                    <a:pt x="17165" y="10295"/>
                    <a:pt x="17234" y="10158"/>
                  </a:cubicBezTo>
                  <a:lnTo>
                    <a:pt x="17257" y="10135"/>
                  </a:lnTo>
                  <a:lnTo>
                    <a:pt x="17279" y="10089"/>
                  </a:lnTo>
                  <a:lnTo>
                    <a:pt x="17302" y="10044"/>
                  </a:lnTo>
                  <a:cubicBezTo>
                    <a:pt x="17371" y="9929"/>
                    <a:pt x="17439" y="9792"/>
                    <a:pt x="17508" y="9678"/>
                  </a:cubicBezTo>
                  <a:cubicBezTo>
                    <a:pt x="17553" y="9610"/>
                    <a:pt x="17599" y="9519"/>
                    <a:pt x="17645" y="9450"/>
                  </a:cubicBezTo>
                  <a:cubicBezTo>
                    <a:pt x="17690" y="9382"/>
                    <a:pt x="17736" y="9313"/>
                    <a:pt x="17759" y="9245"/>
                  </a:cubicBezTo>
                  <a:cubicBezTo>
                    <a:pt x="17827" y="9131"/>
                    <a:pt x="17896" y="8994"/>
                    <a:pt x="17964" y="8879"/>
                  </a:cubicBezTo>
                  <a:lnTo>
                    <a:pt x="17964" y="8834"/>
                  </a:lnTo>
                  <a:lnTo>
                    <a:pt x="18033" y="8720"/>
                  </a:lnTo>
                  <a:cubicBezTo>
                    <a:pt x="18078" y="8628"/>
                    <a:pt x="18124" y="8537"/>
                    <a:pt x="18170" y="8423"/>
                  </a:cubicBezTo>
                  <a:cubicBezTo>
                    <a:pt x="18215" y="8377"/>
                    <a:pt x="18238" y="8309"/>
                    <a:pt x="18261" y="8263"/>
                  </a:cubicBezTo>
                  <a:lnTo>
                    <a:pt x="18284" y="8217"/>
                  </a:lnTo>
                  <a:lnTo>
                    <a:pt x="18307" y="8172"/>
                  </a:lnTo>
                  <a:cubicBezTo>
                    <a:pt x="18352" y="8103"/>
                    <a:pt x="18375" y="8035"/>
                    <a:pt x="18421" y="7989"/>
                  </a:cubicBezTo>
                  <a:cubicBezTo>
                    <a:pt x="18443" y="7921"/>
                    <a:pt x="18489" y="7852"/>
                    <a:pt x="18512" y="7784"/>
                  </a:cubicBezTo>
                  <a:lnTo>
                    <a:pt x="18535" y="7715"/>
                  </a:lnTo>
                  <a:lnTo>
                    <a:pt x="18649" y="7533"/>
                  </a:lnTo>
                  <a:cubicBezTo>
                    <a:pt x="18649" y="7510"/>
                    <a:pt x="18672" y="7487"/>
                    <a:pt x="18695" y="7464"/>
                  </a:cubicBezTo>
                  <a:lnTo>
                    <a:pt x="18695" y="7419"/>
                  </a:lnTo>
                  <a:lnTo>
                    <a:pt x="18717" y="7373"/>
                  </a:lnTo>
                  <a:cubicBezTo>
                    <a:pt x="18763" y="7282"/>
                    <a:pt x="18809" y="7190"/>
                    <a:pt x="18877" y="7099"/>
                  </a:cubicBezTo>
                  <a:lnTo>
                    <a:pt x="18968" y="6916"/>
                  </a:lnTo>
                  <a:cubicBezTo>
                    <a:pt x="19083" y="6688"/>
                    <a:pt x="19220" y="6437"/>
                    <a:pt x="19356" y="6209"/>
                  </a:cubicBezTo>
                  <a:lnTo>
                    <a:pt x="19379" y="6140"/>
                  </a:lnTo>
                  <a:cubicBezTo>
                    <a:pt x="19448" y="6003"/>
                    <a:pt x="19539" y="5844"/>
                    <a:pt x="19608" y="5730"/>
                  </a:cubicBezTo>
                  <a:cubicBezTo>
                    <a:pt x="19653" y="5638"/>
                    <a:pt x="19699" y="5547"/>
                    <a:pt x="19745" y="5478"/>
                  </a:cubicBezTo>
                  <a:lnTo>
                    <a:pt x="19767" y="5433"/>
                  </a:lnTo>
                  <a:lnTo>
                    <a:pt x="19859" y="5273"/>
                  </a:lnTo>
                  <a:lnTo>
                    <a:pt x="19904" y="5227"/>
                  </a:lnTo>
                  <a:cubicBezTo>
                    <a:pt x="19973" y="5113"/>
                    <a:pt x="20041" y="4976"/>
                    <a:pt x="20110" y="4862"/>
                  </a:cubicBezTo>
                  <a:cubicBezTo>
                    <a:pt x="20155" y="4794"/>
                    <a:pt x="20201" y="4702"/>
                    <a:pt x="20247" y="4634"/>
                  </a:cubicBezTo>
                  <a:lnTo>
                    <a:pt x="20315" y="4497"/>
                  </a:lnTo>
                  <a:lnTo>
                    <a:pt x="20361" y="4429"/>
                  </a:lnTo>
                  <a:lnTo>
                    <a:pt x="20384" y="4383"/>
                  </a:lnTo>
                  <a:lnTo>
                    <a:pt x="20429" y="4314"/>
                  </a:lnTo>
                  <a:cubicBezTo>
                    <a:pt x="20543" y="4132"/>
                    <a:pt x="20635" y="3949"/>
                    <a:pt x="20749" y="3767"/>
                  </a:cubicBezTo>
                  <a:cubicBezTo>
                    <a:pt x="20794" y="3698"/>
                    <a:pt x="20840" y="3630"/>
                    <a:pt x="20886" y="3561"/>
                  </a:cubicBezTo>
                  <a:cubicBezTo>
                    <a:pt x="20954" y="3424"/>
                    <a:pt x="21046" y="3264"/>
                    <a:pt x="21137" y="3127"/>
                  </a:cubicBezTo>
                  <a:cubicBezTo>
                    <a:pt x="21182" y="3036"/>
                    <a:pt x="21228" y="2945"/>
                    <a:pt x="21274" y="2876"/>
                  </a:cubicBezTo>
                  <a:lnTo>
                    <a:pt x="21319" y="2831"/>
                  </a:lnTo>
                  <a:lnTo>
                    <a:pt x="21388" y="2694"/>
                  </a:lnTo>
                  <a:lnTo>
                    <a:pt x="21456" y="2557"/>
                  </a:lnTo>
                  <a:cubicBezTo>
                    <a:pt x="21525" y="2466"/>
                    <a:pt x="21571" y="2351"/>
                    <a:pt x="21639" y="2260"/>
                  </a:cubicBezTo>
                  <a:cubicBezTo>
                    <a:pt x="21707" y="2123"/>
                    <a:pt x="21799" y="1986"/>
                    <a:pt x="21867" y="1849"/>
                  </a:cubicBezTo>
                  <a:cubicBezTo>
                    <a:pt x="21890" y="1804"/>
                    <a:pt x="21913" y="1758"/>
                    <a:pt x="21936" y="1735"/>
                  </a:cubicBezTo>
                  <a:lnTo>
                    <a:pt x="21959" y="1689"/>
                  </a:lnTo>
                  <a:lnTo>
                    <a:pt x="22050" y="1575"/>
                  </a:lnTo>
                  <a:lnTo>
                    <a:pt x="22118" y="1438"/>
                  </a:lnTo>
                  <a:lnTo>
                    <a:pt x="22187" y="1324"/>
                  </a:lnTo>
                  <a:lnTo>
                    <a:pt x="22210" y="1301"/>
                  </a:lnTo>
                  <a:lnTo>
                    <a:pt x="22232" y="1279"/>
                  </a:lnTo>
                  <a:cubicBezTo>
                    <a:pt x="22232" y="1233"/>
                    <a:pt x="22255" y="1233"/>
                    <a:pt x="22255" y="1233"/>
                  </a:cubicBezTo>
                  <a:lnTo>
                    <a:pt x="22278" y="1187"/>
                  </a:lnTo>
                  <a:lnTo>
                    <a:pt x="22301" y="1142"/>
                  </a:lnTo>
                  <a:lnTo>
                    <a:pt x="22324" y="1119"/>
                  </a:lnTo>
                  <a:cubicBezTo>
                    <a:pt x="22369" y="1028"/>
                    <a:pt x="22415" y="959"/>
                    <a:pt x="22461" y="868"/>
                  </a:cubicBezTo>
                  <a:cubicBezTo>
                    <a:pt x="22461" y="845"/>
                    <a:pt x="22461" y="822"/>
                    <a:pt x="22484" y="799"/>
                  </a:cubicBezTo>
                  <a:cubicBezTo>
                    <a:pt x="22484" y="754"/>
                    <a:pt x="22484" y="685"/>
                    <a:pt x="22438" y="617"/>
                  </a:cubicBezTo>
                  <a:cubicBezTo>
                    <a:pt x="22415" y="594"/>
                    <a:pt x="22415" y="571"/>
                    <a:pt x="22392" y="571"/>
                  </a:cubicBezTo>
                  <a:lnTo>
                    <a:pt x="22369" y="548"/>
                  </a:lnTo>
                  <a:cubicBezTo>
                    <a:pt x="22347" y="525"/>
                    <a:pt x="22324" y="503"/>
                    <a:pt x="22301" y="480"/>
                  </a:cubicBezTo>
                  <a:lnTo>
                    <a:pt x="22278" y="457"/>
                  </a:lnTo>
                  <a:lnTo>
                    <a:pt x="22232" y="411"/>
                  </a:lnTo>
                  <a:lnTo>
                    <a:pt x="22210" y="388"/>
                  </a:lnTo>
                  <a:cubicBezTo>
                    <a:pt x="22164" y="366"/>
                    <a:pt x="22141" y="343"/>
                    <a:pt x="22141" y="320"/>
                  </a:cubicBezTo>
                  <a:cubicBezTo>
                    <a:pt x="22096" y="274"/>
                    <a:pt x="22050" y="229"/>
                    <a:pt x="22027" y="183"/>
                  </a:cubicBezTo>
                  <a:cubicBezTo>
                    <a:pt x="22004" y="137"/>
                    <a:pt x="21981" y="115"/>
                    <a:pt x="21959" y="69"/>
                  </a:cubicBezTo>
                  <a:cubicBezTo>
                    <a:pt x="21936" y="46"/>
                    <a:pt x="21913" y="46"/>
                    <a:pt x="21890" y="23"/>
                  </a:cubicBezTo>
                  <a:cubicBezTo>
                    <a:pt x="21867" y="23"/>
                    <a:pt x="21844" y="0"/>
                    <a:pt x="218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56"/>
            <p:cNvSpPr/>
            <p:nvPr/>
          </p:nvSpPr>
          <p:spPr>
            <a:xfrm>
              <a:off x="-678326" y="2387600"/>
              <a:ext cx="1323046" cy="982102"/>
            </a:xfrm>
            <a:custGeom>
              <a:avLst/>
              <a:gdLst/>
              <a:ahLst/>
              <a:cxnLst/>
              <a:rect l="l" t="t" r="r" b="b"/>
              <a:pathLst>
                <a:path w="23648" h="17554" extrusionOk="0">
                  <a:moveTo>
                    <a:pt x="23442" y="0"/>
                  </a:moveTo>
                  <a:cubicBezTo>
                    <a:pt x="23396" y="0"/>
                    <a:pt x="23351" y="46"/>
                    <a:pt x="23351" y="69"/>
                  </a:cubicBezTo>
                  <a:cubicBezTo>
                    <a:pt x="23351" y="92"/>
                    <a:pt x="23351" y="92"/>
                    <a:pt x="23351" y="115"/>
                  </a:cubicBezTo>
                  <a:cubicBezTo>
                    <a:pt x="23328" y="115"/>
                    <a:pt x="23305" y="115"/>
                    <a:pt x="23282" y="137"/>
                  </a:cubicBezTo>
                  <a:cubicBezTo>
                    <a:pt x="23282" y="137"/>
                    <a:pt x="23259" y="160"/>
                    <a:pt x="23259" y="160"/>
                  </a:cubicBezTo>
                  <a:lnTo>
                    <a:pt x="23236" y="206"/>
                  </a:lnTo>
                  <a:lnTo>
                    <a:pt x="23236" y="229"/>
                  </a:lnTo>
                  <a:lnTo>
                    <a:pt x="23214" y="229"/>
                  </a:lnTo>
                  <a:lnTo>
                    <a:pt x="23077" y="503"/>
                  </a:lnTo>
                  <a:cubicBezTo>
                    <a:pt x="22940" y="708"/>
                    <a:pt x="22826" y="891"/>
                    <a:pt x="22711" y="1096"/>
                  </a:cubicBezTo>
                  <a:cubicBezTo>
                    <a:pt x="22597" y="1256"/>
                    <a:pt x="22506" y="1416"/>
                    <a:pt x="22415" y="1553"/>
                  </a:cubicBezTo>
                  <a:lnTo>
                    <a:pt x="22278" y="1758"/>
                  </a:lnTo>
                  <a:lnTo>
                    <a:pt x="22232" y="1849"/>
                  </a:lnTo>
                  <a:cubicBezTo>
                    <a:pt x="22187" y="1895"/>
                    <a:pt x="22164" y="1941"/>
                    <a:pt x="22141" y="1986"/>
                  </a:cubicBezTo>
                  <a:cubicBezTo>
                    <a:pt x="22118" y="2009"/>
                    <a:pt x="22118" y="2032"/>
                    <a:pt x="22095" y="2055"/>
                  </a:cubicBezTo>
                  <a:cubicBezTo>
                    <a:pt x="22095" y="2078"/>
                    <a:pt x="22118" y="2123"/>
                    <a:pt x="22118" y="2123"/>
                  </a:cubicBezTo>
                  <a:cubicBezTo>
                    <a:pt x="22141" y="2169"/>
                    <a:pt x="22164" y="2192"/>
                    <a:pt x="22187" y="2215"/>
                  </a:cubicBezTo>
                  <a:lnTo>
                    <a:pt x="22164" y="2237"/>
                  </a:lnTo>
                  <a:lnTo>
                    <a:pt x="22118" y="2237"/>
                  </a:lnTo>
                  <a:cubicBezTo>
                    <a:pt x="22050" y="2351"/>
                    <a:pt x="22004" y="2443"/>
                    <a:pt x="21935" y="2534"/>
                  </a:cubicBezTo>
                  <a:cubicBezTo>
                    <a:pt x="21890" y="2603"/>
                    <a:pt x="21844" y="2694"/>
                    <a:pt x="21798" y="2762"/>
                  </a:cubicBezTo>
                  <a:cubicBezTo>
                    <a:pt x="21776" y="2831"/>
                    <a:pt x="21753" y="2876"/>
                    <a:pt x="21730" y="2922"/>
                  </a:cubicBezTo>
                  <a:cubicBezTo>
                    <a:pt x="21684" y="3013"/>
                    <a:pt x="21639" y="3082"/>
                    <a:pt x="21570" y="3173"/>
                  </a:cubicBezTo>
                  <a:lnTo>
                    <a:pt x="21547" y="3219"/>
                  </a:lnTo>
                  <a:lnTo>
                    <a:pt x="21479" y="3333"/>
                  </a:lnTo>
                  <a:lnTo>
                    <a:pt x="21388" y="3470"/>
                  </a:lnTo>
                  <a:cubicBezTo>
                    <a:pt x="21319" y="3584"/>
                    <a:pt x="21251" y="3698"/>
                    <a:pt x="21205" y="3835"/>
                  </a:cubicBezTo>
                  <a:lnTo>
                    <a:pt x="21159" y="3881"/>
                  </a:lnTo>
                  <a:lnTo>
                    <a:pt x="21114" y="3949"/>
                  </a:lnTo>
                  <a:lnTo>
                    <a:pt x="21091" y="3995"/>
                  </a:lnTo>
                  <a:cubicBezTo>
                    <a:pt x="21068" y="4041"/>
                    <a:pt x="21045" y="4086"/>
                    <a:pt x="21022" y="4132"/>
                  </a:cubicBezTo>
                  <a:cubicBezTo>
                    <a:pt x="21022" y="4155"/>
                    <a:pt x="21022" y="4200"/>
                    <a:pt x="21022" y="4200"/>
                  </a:cubicBezTo>
                  <a:cubicBezTo>
                    <a:pt x="21000" y="4223"/>
                    <a:pt x="20977" y="4246"/>
                    <a:pt x="20977" y="4292"/>
                  </a:cubicBezTo>
                  <a:cubicBezTo>
                    <a:pt x="20863" y="4451"/>
                    <a:pt x="20771" y="4611"/>
                    <a:pt x="20657" y="4771"/>
                  </a:cubicBezTo>
                  <a:lnTo>
                    <a:pt x="20589" y="4885"/>
                  </a:lnTo>
                  <a:lnTo>
                    <a:pt x="20520" y="4999"/>
                  </a:lnTo>
                  <a:lnTo>
                    <a:pt x="20497" y="5045"/>
                  </a:lnTo>
                  <a:lnTo>
                    <a:pt x="20475" y="5091"/>
                  </a:lnTo>
                  <a:cubicBezTo>
                    <a:pt x="20383" y="5205"/>
                    <a:pt x="20292" y="5364"/>
                    <a:pt x="20224" y="5501"/>
                  </a:cubicBezTo>
                  <a:lnTo>
                    <a:pt x="20178" y="5547"/>
                  </a:lnTo>
                  <a:lnTo>
                    <a:pt x="19950" y="5912"/>
                  </a:lnTo>
                  <a:lnTo>
                    <a:pt x="19904" y="6004"/>
                  </a:lnTo>
                  <a:cubicBezTo>
                    <a:pt x="19813" y="6163"/>
                    <a:pt x="19699" y="6323"/>
                    <a:pt x="19607" y="6483"/>
                  </a:cubicBezTo>
                  <a:cubicBezTo>
                    <a:pt x="19562" y="6597"/>
                    <a:pt x="19493" y="6688"/>
                    <a:pt x="19447" y="6802"/>
                  </a:cubicBezTo>
                  <a:lnTo>
                    <a:pt x="19402" y="6871"/>
                  </a:lnTo>
                  <a:lnTo>
                    <a:pt x="19379" y="6894"/>
                  </a:lnTo>
                  <a:lnTo>
                    <a:pt x="19356" y="6939"/>
                  </a:lnTo>
                  <a:cubicBezTo>
                    <a:pt x="19356" y="6962"/>
                    <a:pt x="19333" y="6985"/>
                    <a:pt x="19311" y="7008"/>
                  </a:cubicBezTo>
                  <a:lnTo>
                    <a:pt x="19311" y="7031"/>
                  </a:lnTo>
                  <a:cubicBezTo>
                    <a:pt x="19288" y="7076"/>
                    <a:pt x="19265" y="7099"/>
                    <a:pt x="19242" y="7145"/>
                  </a:cubicBezTo>
                  <a:cubicBezTo>
                    <a:pt x="19242" y="7190"/>
                    <a:pt x="19242" y="7213"/>
                    <a:pt x="19242" y="7259"/>
                  </a:cubicBezTo>
                  <a:lnTo>
                    <a:pt x="19219" y="7305"/>
                  </a:lnTo>
                  <a:lnTo>
                    <a:pt x="19196" y="7350"/>
                  </a:lnTo>
                  <a:cubicBezTo>
                    <a:pt x="19174" y="7373"/>
                    <a:pt x="19151" y="7419"/>
                    <a:pt x="19128" y="7464"/>
                  </a:cubicBezTo>
                  <a:lnTo>
                    <a:pt x="19128" y="7487"/>
                  </a:lnTo>
                  <a:cubicBezTo>
                    <a:pt x="19105" y="7533"/>
                    <a:pt x="19082" y="7578"/>
                    <a:pt x="19059" y="7601"/>
                  </a:cubicBezTo>
                  <a:cubicBezTo>
                    <a:pt x="19059" y="7624"/>
                    <a:pt x="19059" y="7624"/>
                    <a:pt x="19037" y="7647"/>
                  </a:cubicBezTo>
                  <a:lnTo>
                    <a:pt x="18991" y="7715"/>
                  </a:lnTo>
                  <a:lnTo>
                    <a:pt x="18945" y="7807"/>
                  </a:lnTo>
                  <a:cubicBezTo>
                    <a:pt x="18922" y="7807"/>
                    <a:pt x="18922" y="7830"/>
                    <a:pt x="18900" y="7852"/>
                  </a:cubicBezTo>
                  <a:lnTo>
                    <a:pt x="18877" y="7875"/>
                  </a:lnTo>
                  <a:lnTo>
                    <a:pt x="18786" y="8058"/>
                  </a:lnTo>
                  <a:cubicBezTo>
                    <a:pt x="18694" y="8172"/>
                    <a:pt x="18626" y="8309"/>
                    <a:pt x="18557" y="8423"/>
                  </a:cubicBezTo>
                  <a:lnTo>
                    <a:pt x="18512" y="8491"/>
                  </a:lnTo>
                  <a:lnTo>
                    <a:pt x="18489" y="8560"/>
                  </a:lnTo>
                  <a:lnTo>
                    <a:pt x="18466" y="8583"/>
                  </a:lnTo>
                  <a:cubicBezTo>
                    <a:pt x="18443" y="8628"/>
                    <a:pt x="18398" y="8674"/>
                    <a:pt x="18375" y="8743"/>
                  </a:cubicBezTo>
                  <a:cubicBezTo>
                    <a:pt x="18329" y="8811"/>
                    <a:pt x="18283" y="8902"/>
                    <a:pt x="18238" y="8994"/>
                  </a:cubicBezTo>
                  <a:lnTo>
                    <a:pt x="18146" y="9108"/>
                  </a:lnTo>
                  <a:lnTo>
                    <a:pt x="18078" y="9245"/>
                  </a:lnTo>
                  <a:cubicBezTo>
                    <a:pt x="18032" y="9336"/>
                    <a:pt x="17987" y="9427"/>
                    <a:pt x="17941" y="9541"/>
                  </a:cubicBezTo>
                  <a:cubicBezTo>
                    <a:pt x="17873" y="9633"/>
                    <a:pt x="17827" y="9724"/>
                    <a:pt x="17781" y="9838"/>
                  </a:cubicBezTo>
                  <a:lnTo>
                    <a:pt x="17781" y="9861"/>
                  </a:lnTo>
                  <a:lnTo>
                    <a:pt x="17736" y="9929"/>
                  </a:lnTo>
                  <a:lnTo>
                    <a:pt x="17690" y="10021"/>
                  </a:lnTo>
                  <a:lnTo>
                    <a:pt x="17690" y="10044"/>
                  </a:lnTo>
                  <a:lnTo>
                    <a:pt x="17667" y="10066"/>
                  </a:lnTo>
                  <a:cubicBezTo>
                    <a:pt x="17644" y="10089"/>
                    <a:pt x="17644" y="10135"/>
                    <a:pt x="17621" y="10158"/>
                  </a:cubicBezTo>
                  <a:cubicBezTo>
                    <a:pt x="17553" y="10272"/>
                    <a:pt x="17484" y="10386"/>
                    <a:pt x="17416" y="10523"/>
                  </a:cubicBezTo>
                  <a:cubicBezTo>
                    <a:pt x="17370" y="10591"/>
                    <a:pt x="17325" y="10660"/>
                    <a:pt x="17279" y="10751"/>
                  </a:cubicBezTo>
                  <a:cubicBezTo>
                    <a:pt x="17233" y="10820"/>
                    <a:pt x="17188" y="10865"/>
                    <a:pt x="17165" y="10934"/>
                  </a:cubicBezTo>
                  <a:lnTo>
                    <a:pt x="17142" y="10979"/>
                  </a:lnTo>
                  <a:lnTo>
                    <a:pt x="17051" y="11116"/>
                  </a:lnTo>
                  <a:lnTo>
                    <a:pt x="17005" y="11185"/>
                  </a:lnTo>
                  <a:lnTo>
                    <a:pt x="16868" y="11413"/>
                  </a:lnTo>
                  <a:lnTo>
                    <a:pt x="16708" y="11641"/>
                  </a:lnTo>
                  <a:lnTo>
                    <a:pt x="16640" y="11778"/>
                  </a:lnTo>
                  <a:lnTo>
                    <a:pt x="16617" y="11801"/>
                  </a:lnTo>
                  <a:lnTo>
                    <a:pt x="16571" y="11892"/>
                  </a:lnTo>
                  <a:cubicBezTo>
                    <a:pt x="16549" y="11915"/>
                    <a:pt x="16526" y="11961"/>
                    <a:pt x="16503" y="12007"/>
                  </a:cubicBezTo>
                  <a:lnTo>
                    <a:pt x="16480" y="12029"/>
                  </a:lnTo>
                  <a:lnTo>
                    <a:pt x="16412" y="12121"/>
                  </a:lnTo>
                  <a:lnTo>
                    <a:pt x="16366" y="12235"/>
                  </a:lnTo>
                  <a:lnTo>
                    <a:pt x="16298" y="12326"/>
                  </a:lnTo>
                  <a:lnTo>
                    <a:pt x="16275" y="12395"/>
                  </a:lnTo>
                  <a:lnTo>
                    <a:pt x="16229" y="12440"/>
                  </a:lnTo>
                  <a:lnTo>
                    <a:pt x="16206" y="12486"/>
                  </a:lnTo>
                  <a:lnTo>
                    <a:pt x="16183" y="12509"/>
                  </a:lnTo>
                  <a:cubicBezTo>
                    <a:pt x="16183" y="12532"/>
                    <a:pt x="16161" y="12577"/>
                    <a:pt x="16161" y="12600"/>
                  </a:cubicBezTo>
                  <a:cubicBezTo>
                    <a:pt x="16138" y="12600"/>
                    <a:pt x="16138" y="12623"/>
                    <a:pt x="16138" y="12623"/>
                  </a:cubicBezTo>
                  <a:cubicBezTo>
                    <a:pt x="16069" y="12737"/>
                    <a:pt x="16001" y="12874"/>
                    <a:pt x="15932" y="12988"/>
                  </a:cubicBezTo>
                  <a:lnTo>
                    <a:pt x="15887" y="13079"/>
                  </a:lnTo>
                  <a:lnTo>
                    <a:pt x="15841" y="13125"/>
                  </a:lnTo>
                  <a:lnTo>
                    <a:pt x="15841" y="13148"/>
                  </a:lnTo>
                  <a:lnTo>
                    <a:pt x="15795" y="13216"/>
                  </a:lnTo>
                  <a:lnTo>
                    <a:pt x="15773" y="13262"/>
                  </a:lnTo>
                  <a:cubicBezTo>
                    <a:pt x="15773" y="13285"/>
                    <a:pt x="15773" y="13308"/>
                    <a:pt x="15773" y="13330"/>
                  </a:cubicBezTo>
                  <a:cubicBezTo>
                    <a:pt x="15773" y="13353"/>
                    <a:pt x="15773" y="13353"/>
                    <a:pt x="15773" y="13376"/>
                  </a:cubicBezTo>
                  <a:lnTo>
                    <a:pt x="15750" y="13422"/>
                  </a:lnTo>
                  <a:lnTo>
                    <a:pt x="15727" y="13422"/>
                  </a:lnTo>
                  <a:cubicBezTo>
                    <a:pt x="15704" y="13490"/>
                    <a:pt x="15681" y="13513"/>
                    <a:pt x="15658" y="13559"/>
                  </a:cubicBezTo>
                  <a:lnTo>
                    <a:pt x="15613" y="13627"/>
                  </a:lnTo>
                  <a:lnTo>
                    <a:pt x="15590" y="13650"/>
                  </a:lnTo>
                  <a:lnTo>
                    <a:pt x="15567" y="13673"/>
                  </a:lnTo>
                  <a:cubicBezTo>
                    <a:pt x="15544" y="13718"/>
                    <a:pt x="15522" y="13741"/>
                    <a:pt x="15499" y="13787"/>
                  </a:cubicBezTo>
                  <a:lnTo>
                    <a:pt x="15476" y="13810"/>
                  </a:lnTo>
                  <a:cubicBezTo>
                    <a:pt x="15453" y="13833"/>
                    <a:pt x="15430" y="13855"/>
                    <a:pt x="15430" y="13878"/>
                  </a:cubicBezTo>
                  <a:lnTo>
                    <a:pt x="15316" y="14038"/>
                  </a:lnTo>
                  <a:cubicBezTo>
                    <a:pt x="15225" y="14198"/>
                    <a:pt x="15133" y="14335"/>
                    <a:pt x="15065" y="14495"/>
                  </a:cubicBezTo>
                  <a:cubicBezTo>
                    <a:pt x="14951" y="14677"/>
                    <a:pt x="14837" y="14860"/>
                    <a:pt x="14745" y="15042"/>
                  </a:cubicBezTo>
                  <a:cubicBezTo>
                    <a:pt x="14677" y="15156"/>
                    <a:pt x="14609" y="15271"/>
                    <a:pt x="14540" y="15385"/>
                  </a:cubicBezTo>
                  <a:lnTo>
                    <a:pt x="14540" y="15408"/>
                  </a:lnTo>
                  <a:lnTo>
                    <a:pt x="14517" y="15453"/>
                  </a:lnTo>
                  <a:lnTo>
                    <a:pt x="14494" y="15476"/>
                  </a:lnTo>
                  <a:lnTo>
                    <a:pt x="14449" y="15544"/>
                  </a:lnTo>
                  <a:lnTo>
                    <a:pt x="14426" y="15636"/>
                  </a:lnTo>
                  <a:lnTo>
                    <a:pt x="14335" y="15796"/>
                  </a:lnTo>
                  <a:cubicBezTo>
                    <a:pt x="14152" y="16092"/>
                    <a:pt x="14015" y="16366"/>
                    <a:pt x="13855" y="16640"/>
                  </a:cubicBezTo>
                  <a:lnTo>
                    <a:pt x="13855" y="16663"/>
                  </a:lnTo>
                  <a:cubicBezTo>
                    <a:pt x="13855" y="16686"/>
                    <a:pt x="13832" y="16709"/>
                    <a:pt x="13832" y="16709"/>
                  </a:cubicBezTo>
                  <a:cubicBezTo>
                    <a:pt x="13810" y="16731"/>
                    <a:pt x="13810" y="16754"/>
                    <a:pt x="13810" y="16777"/>
                  </a:cubicBezTo>
                  <a:lnTo>
                    <a:pt x="13764" y="16846"/>
                  </a:lnTo>
                  <a:lnTo>
                    <a:pt x="13741" y="16868"/>
                  </a:lnTo>
                  <a:cubicBezTo>
                    <a:pt x="13741" y="16891"/>
                    <a:pt x="13741" y="16914"/>
                    <a:pt x="13718" y="16937"/>
                  </a:cubicBezTo>
                  <a:lnTo>
                    <a:pt x="13673" y="17051"/>
                  </a:lnTo>
                  <a:cubicBezTo>
                    <a:pt x="13650" y="17051"/>
                    <a:pt x="13650" y="17074"/>
                    <a:pt x="13627" y="17097"/>
                  </a:cubicBezTo>
                  <a:cubicBezTo>
                    <a:pt x="13627" y="17097"/>
                    <a:pt x="13627" y="17074"/>
                    <a:pt x="13604" y="17074"/>
                  </a:cubicBezTo>
                  <a:cubicBezTo>
                    <a:pt x="13581" y="17051"/>
                    <a:pt x="13559" y="17051"/>
                    <a:pt x="13513" y="17028"/>
                  </a:cubicBezTo>
                  <a:lnTo>
                    <a:pt x="13148" y="17028"/>
                  </a:lnTo>
                  <a:cubicBezTo>
                    <a:pt x="13102" y="17005"/>
                    <a:pt x="13079" y="17005"/>
                    <a:pt x="13056" y="17005"/>
                  </a:cubicBezTo>
                  <a:lnTo>
                    <a:pt x="13011" y="17005"/>
                  </a:lnTo>
                  <a:lnTo>
                    <a:pt x="12988" y="16982"/>
                  </a:lnTo>
                  <a:lnTo>
                    <a:pt x="12919" y="16982"/>
                  </a:lnTo>
                  <a:lnTo>
                    <a:pt x="12874" y="16960"/>
                  </a:lnTo>
                  <a:lnTo>
                    <a:pt x="12782" y="16960"/>
                  </a:lnTo>
                  <a:cubicBezTo>
                    <a:pt x="12691" y="16937"/>
                    <a:pt x="12600" y="16914"/>
                    <a:pt x="12509" y="16891"/>
                  </a:cubicBezTo>
                  <a:cubicBezTo>
                    <a:pt x="12372" y="16868"/>
                    <a:pt x="12235" y="16846"/>
                    <a:pt x="12121" y="16823"/>
                  </a:cubicBezTo>
                  <a:cubicBezTo>
                    <a:pt x="12006" y="16800"/>
                    <a:pt x="11892" y="16777"/>
                    <a:pt x="11778" y="16754"/>
                  </a:cubicBezTo>
                  <a:lnTo>
                    <a:pt x="11755" y="16754"/>
                  </a:lnTo>
                  <a:cubicBezTo>
                    <a:pt x="11710" y="16754"/>
                    <a:pt x="11641" y="16731"/>
                    <a:pt x="11596" y="16731"/>
                  </a:cubicBezTo>
                  <a:lnTo>
                    <a:pt x="11527" y="16709"/>
                  </a:lnTo>
                  <a:lnTo>
                    <a:pt x="11481" y="16686"/>
                  </a:lnTo>
                  <a:lnTo>
                    <a:pt x="11436" y="16686"/>
                  </a:lnTo>
                  <a:cubicBezTo>
                    <a:pt x="11367" y="16663"/>
                    <a:pt x="11299" y="16640"/>
                    <a:pt x="11230" y="16617"/>
                  </a:cubicBezTo>
                  <a:lnTo>
                    <a:pt x="11208" y="16617"/>
                  </a:lnTo>
                  <a:cubicBezTo>
                    <a:pt x="11139" y="16594"/>
                    <a:pt x="11093" y="16572"/>
                    <a:pt x="11025" y="16549"/>
                  </a:cubicBezTo>
                  <a:lnTo>
                    <a:pt x="10956" y="16526"/>
                  </a:lnTo>
                  <a:lnTo>
                    <a:pt x="10911" y="16503"/>
                  </a:lnTo>
                  <a:cubicBezTo>
                    <a:pt x="10865" y="16480"/>
                    <a:pt x="10842" y="16480"/>
                    <a:pt x="10797" y="16457"/>
                  </a:cubicBezTo>
                  <a:cubicBezTo>
                    <a:pt x="10774" y="16457"/>
                    <a:pt x="10751" y="16435"/>
                    <a:pt x="10728" y="16435"/>
                  </a:cubicBezTo>
                  <a:cubicBezTo>
                    <a:pt x="10683" y="16412"/>
                    <a:pt x="10614" y="16389"/>
                    <a:pt x="10568" y="16389"/>
                  </a:cubicBezTo>
                  <a:cubicBezTo>
                    <a:pt x="10546" y="16366"/>
                    <a:pt x="10500" y="16343"/>
                    <a:pt x="10454" y="16343"/>
                  </a:cubicBezTo>
                  <a:lnTo>
                    <a:pt x="10431" y="16321"/>
                  </a:lnTo>
                  <a:lnTo>
                    <a:pt x="10386" y="16321"/>
                  </a:lnTo>
                  <a:cubicBezTo>
                    <a:pt x="10363" y="16321"/>
                    <a:pt x="10363" y="16298"/>
                    <a:pt x="10340" y="16298"/>
                  </a:cubicBezTo>
                  <a:lnTo>
                    <a:pt x="10272" y="16275"/>
                  </a:lnTo>
                  <a:cubicBezTo>
                    <a:pt x="10180" y="16252"/>
                    <a:pt x="10112" y="16229"/>
                    <a:pt x="10043" y="16206"/>
                  </a:cubicBezTo>
                  <a:lnTo>
                    <a:pt x="10021" y="16206"/>
                  </a:lnTo>
                  <a:lnTo>
                    <a:pt x="9884" y="16161"/>
                  </a:lnTo>
                  <a:lnTo>
                    <a:pt x="9655" y="16069"/>
                  </a:lnTo>
                  <a:lnTo>
                    <a:pt x="9450" y="16001"/>
                  </a:lnTo>
                  <a:lnTo>
                    <a:pt x="9427" y="16001"/>
                  </a:lnTo>
                  <a:cubicBezTo>
                    <a:pt x="9404" y="15978"/>
                    <a:pt x="9382" y="15955"/>
                    <a:pt x="9359" y="15955"/>
                  </a:cubicBezTo>
                  <a:lnTo>
                    <a:pt x="9313" y="15933"/>
                  </a:lnTo>
                  <a:lnTo>
                    <a:pt x="9245" y="15910"/>
                  </a:lnTo>
                  <a:cubicBezTo>
                    <a:pt x="9199" y="15887"/>
                    <a:pt x="9130" y="15864"/>
                    <a:pt x="9085" y="15841"/>
                  </a:cubicBezTo>
                  <a:cubicBezTo>
                    <a:pt x="8993" y="15796"/>
                    <a:pt x="8925" y="15773"/>
                    <a:pt x="8857" y="15750"/>
                  </a:cubicBezTo>
                  <a:lnTo>
                    <a:pt x="8788" y="15727"/>
                  </a:lnTo>
                  <a:cubicBezTo>
                    <a:pt x="8674" y="15681"/>
                    <a:pt x="8560" y="15636"/>
                    <a:pt x="8446" y="15590"/>
                  </a:cubicBezTo>
                  <a:cubicBezTo>
                    <a:pt x="8446" y="15567"/>
                    <a:pt x="8400" y="15544"/>
                    <a:pt x="8377" y="15522"/>
                  </a:cubicBezTo>
                  <a:cubicBezTo>
                    <a:pt x="8332" y="15499"/>
                    <a:pt x="8309" y="15476"/>
                    <a:pt x="8286" y="15476"/>
                  </a:cubicBezTo>
                  <a:lnTo>
                    <a:pt x="8240" y="15453"/>
                  </a:lnTo>
                  <a:cubicBezTo>
                    <a:pt x="8195" y="15430"/>
                    <a:pt x="8149" y="15430"/>
                    <a:pt x="8126" y="15408"/>
                  </a:cubicBezTo>
                  <a:lnTo>
                    <a:pt x="8103" y="15385"/>
                  </a:lnTo>
                  <a:lnTo>
                    <a:pt x="7989" y="15339"/>
                  </a:lnTo>
                  <a:lnTo>
                    <a:pt x="7875" y="15316"/>
                  </a:lnTo>
                  <a:lnTo>
                    <a:pt x="7784" y="15271"/>
                  </a:lnTo>
                  <a:cubicBezTo>
                    <a:pt x="7670" y="15225"/>
                    <a:pt x="7555" y="15179"/>
                    <a:pt x="7464" y="15134"/>
                  </a:cubicBezTo>
                  <a:cubicBezTo>
                    <a:pt x="7327" y="15065"/>
                    <a:pt x="7213" y="15019"/>
                    <a:pt x="7099" y="14974"/>
                  </a:cubicBezTo>
                  <a:lnTo>
                    <a:pt x="7031" y="14928"/>
                  </a:lnTo>
                  <a:cubicBezTo>
                    <a:pt x="6962" y="14905"/>
                    <a:pt x="6894" y="14860"/>
                    <a:pt x="6802" y="14837"/>
                  </a:cubicBezTo>
                  <a:lnTo>
                    <a:pt x="6757" y="14791"/>
                  </a:lnTo>
                  <a:lnTo>
                    <a:pt x="6734" y="14791"/>
                  </a:lnTo>
                  <a:lnTo>
                    <a:pt x="6688" y="14768"/>
                  </a:lnTo>
                  <a:lnTo>
                    <a:pt x="6665" y="14768"/>
                  </a:lnTo>
                  <a:cubicBezTo>
                    <a:pt x="6642" y="14768"/>
                    <a:pt x="6642" y="14746"/>
                    <a:pt x="6620" y="14746"/>
                  </a:cubicBezTo>
                  <a:lnTo>
                    <a:pt x="6574" y="14746"/>
                  </a:lnTo>
                  <a:lnTo>
                    <a:pt x="6483" y="14700"/>
                  </a:lnTo>
                  <a:cubicBezTo>
                    <a:pt x="6414" y="14677"/>
                    <a:pt x="6369" y="14654"/>
                    <a:pt x="6323" y="14631"/>
                  </a:cubicBezTo>
                  <a:cubicBezTo>
                    <a:pt x="6300" y="14609"/>
                    <a:pt x="6277" y="14586"/>
                    <a:pt x="6254" y="14563"/>
                  </a:cubicBezTo>
                  <a:cubicBezTo>
                    <a:pt x="6163" y="14517"/>
                    <a:pt x="6072" y="14472"/>
                    <a:pt x="6003" y="14426"/>
                  </a:cubicBezTo>
                  <a:lnTo>
                    <a:pt x="5981" y="14426"/>
                  </a:lnTo>
                  <a:cubicBezTo>
                    <a:pt x="5912" y="14380"/>
                    <a:pt x="5821" y="14358"/>
                    <a:pt x="5752" y="14312"/>
                  </a:cubicBezTo>
                  <a:cubicBezTo>
                    <a:pt x="5593" y="14243"/>
                    <a:pt x="5410" y="14175"/>
                    <a:pt x="5250" y="14084"/>
                  </a:cubicBezTo>
                  <a:cubicBezTo>
                    <a:pt x="5182" y="14061"/>
                    <a:pt x="5090" y="14015"/>
                    <a:pt x="5022" y="13970"/>
                  </a:cubicBezTo>
                  <a:cubicBezTo>
                    <a:pt x="4908" y="13901"/>
                    <a:pt x="4794" y="13833"/>
                    <a:pt x="4702" y="13764"/>
                  </a:cubicBezTo>
                  <a:lnTo>
                    <a:pt x="4611" y="13741"/>
                  </a:lnTo>
                  <a:cubicBezTo>
                    <a:pt x="4543" y="13696"/>
                    <a:pt x="4451" y="13650"/>
                    <a:pt x="4360" y="13604"/>
                  </a:cubicBezTo>
                  <a:lnTo>
                    <a:pt x="4200" y="13513"/>
                  </a:lnTo>
                  <a:cubicBezTo>
                    <a:pt x="4109" y="13467"/>
                    <a:pt x="3995" y="13399"/>
                    <a:pt x="3903" y="13353"/>
                  </a:cubicBezTo>
                  <a:cubicBezTo>
                    <a:pt x="3721" y="13262"/>
                    <a:pt x="3561" y="13171"/>
                    <a:pt x="3401" y="13079"/>
                  </a:cubicBezTo>
                  <a:lnTo>
                    <a:pt x="3310" y="13034"/>
                  </a:lnTo>
                  <a:lnTo>
                    <a:pt x="3287" y="13034"/>
                  </a:lnTo>
                  <a:cubicBezTo>
                    <a:pt x="3150" y="12965"/>
                    <a:pt x="3013" y="12897"/>
                    <a:pt x="2876" y="12828"/>
                  </a:cubicBezTo>
                  <a:cubicBezTo>
                    <a:pt x="2853" y="12805"/>
                    <a:pt x="2831" y="12805"/>
                    <a:pt x="2785" y="12783"/>
                  </a:cubicBezTo>
                  <a:lnTo>
                    <a:pt x="2717" y="12783"/>
                  </a:lnTo>
                  <a:cubicBezTo>
                    <a:pt x="2694" y="12760"/>
                    <a:pt x="2671" y="12760"/>
                    <a:pt x="2648" y="12737"/>
                  </a:cubicBezTo>
                  <a:lnTo>
                    <a:pt x="2625" y="12714"/>
                  </a:lnTo>
                  <a:cubicBezTo>
                    <a:pt x="2557" y="12691"/>
                    <a:pt x="2488" y="12646"/>
                    <a:pt x="2443" y="12623"/>
                  </a:cubicBezTo>
                  <a:cubicBezTo>
                    <a:pt x="2397" y="12577"/>
                    <a:pt x="2351" y="12577"/>
                    <a:pt x="2328" y="12554"/>
                  </a:cubicBezTo>
                  <a:cubicBezTo>
                    <a:pt x="2306" y="12554"/>
                    <a:pt x="2306" y="12532"/>
                    <a:pt x="2283" y="12532"/>
                  </a:cubicBezTo>
                  <a:cubicBezTo>
                    <a:pt x="2260" y="12532"/>
                    <a:pt x="2214" y="12554"/>
                    <a:pt x="2192" y="12577"/>
                  </a:cubicBezTo>
                  <a:cubicBezTo>
                    <a:pt x="2192" y="12554"/>
                    <a:pt x="2169" y="12554"/>
                    <a:pt x="2146" y="12532"/>
                  </a:cubicBezTo>
                  <a:lnTo>
                    <a:pt x="1804" y="12303"/>
                  </a:lnTo>
                  <a:lnTo>
                    <a:pt x="1461" y="12075"/>
                  </a:lnTo>
                  <a:lnTo>
                    <a:pt x="1393" y="12029"/>
                  </a:lnTo>
                  <a:lnTo>
                    <a:pt x="1233" y="11915"/>
                  </a:lnTo>
                  <a:cubicBezTo>
                    <a:pt x="1187" y="11847"/>
                    <a:pt x="1142" y="11801"/>
                    <a:pt x="1096" y="11755"/>
                  </a:cubicBezTo>
                  <a:lnTo>
                    <a:pt x="1073" y="11733"/>
                  </a:lnTo>
                  <a:cubicBezTo>
                    <a:pt x="1027" y="11687"/>
                    <a:pt x="1005" y="11664"/>
                    <a:pt x="982" y="11641"/>
                  </a:cubicBezTo>
                  <a:lnTo>
                    <a:pt x="959" y="11619"/>
                  </a:lnTo>
                  <a:cubicBezTo>
                    <a:pt x="891" y="11573"/>
                    <a:pt x="822" y="11504"/>
                    <a:pt x="754" y="11459"/>
                  </a:cubicBezTo>
                  <a:lnTo>
                    <a:pt x="708" y="11436"/>
                  </a:lnTo>
                  <a:cubicBezTo>
                    <a:pt x="617" y="11390"/>
                    <a:pt x="548" y="11322"/>
                    <a:pt x="457" y="11276"/>
                  </a:cubicBezTo>
                  <a:lnTo>
                    <a:pt x="434" y="11253"/>
                  </a:lnTo>
                  <a:lnTo>
                    <a:pt x="388" y="11231"/>
                  </a:lnTo>
                  <a:lnTo>
                    <a:pt x="366" y="11231"/>
                  </a:lnTo>
                  <a:cubicBezTo>
                    <a:pt x="343" y="11208"/>
                    <a:pt x="320" y="11185"/>
                    <a:pt x="297" y="11162"/>
                  </a:cubicBezTo>
                  <a:cubicBezTo>
                    <a:pt x="274" y="11162"/>
                    <a:pt x="251" y="11139"/>
                    <a:pt x="229" y="11139"/>
                  </a:cubicBezTo>
                  <a:cubicBezTo>
                    <a:pt x="206" y="11116"/>
                    <a:pt x="160" y="11094"/>
                    <a:pt x="137" y="11094"/>
                  </a:cubicBezTo>
                  <a:cubicBezTo>
                    <a:pt x="114" y="11094"/>
                    <a:pt x="92" y="11116"/>
                    <a:pt x="69" y="11116"/>
                  </a:cubicBezTo>
                  <a:cubicBezTo>
                    <a:pt x="46" y="11139"/>
                    <a:pt x="23" y="11139"/>
                    <a:pt x="23" y="11162"/>
                  </a:cubicBezTo>
                  <a:cubicBezTo>
                    <a:pt x="0" y="11208"/>
                    <a:pt x="0" y="11253"/>
                    <a:pt x="23" y="11276"/>
                  </a:cubicBezTo>
                  <a:cubicBezTo>
                    <a:pt x="23" y="11322"/>
                    <a:pt x="23" y="11367"/>
                    <a:pt x="69" y="11413"/>
                  </a:cubicBezTo>
                  <a:cubicBezTo>
                    <a:pt x="69" y="11413"/>
                    <a:pt x="92" y="11413"/>
                    <a:pt x="92" y="11436"/>
                  </a:cubicBezTo>
                  <a:cubicBezTo>
                    <a:pt x="92" y="11459"/>
                    <a:pt x="92" y="11482"/>
                    <a:pt x="114" y="11504"/>
                  </a:cubicBezTo>
                  <a:cubicBezTo>
                    <a:pt x="137" y="11527"/>
                    <a:pt x="160" y="11573"/>
                    <a:pt x="206" y="11596"/>
                  </a:cubicBezTo>
                  <a:lnTo>
                    <a:pt x="229" y="11596"/>
                  </a:lnTo>
                  <a:cubicBezTo>
                    <a:pt x="229" y="11619"/>
                    <a:pt x="251" y="11641"/>
                    <a:pt x="274" y="11664"/>
                  </a:cubicBezTo>
                  <a:lnTo>
                    <a:pt x="343" y="11710"/>
                  </a:lnTo>
                  <a:lnTo>
                    <a:pt x="434" y="11778"/>
                  </a:lnTo>
                  <a:lnTo>
                    <a:pt x="480" y="11801"/>
                  </a:lnTo>
                  <a:cubicBezTo>
                    <a:pt x="571" y="11870"/>
                    <a:pt x="662" y="11961"/>
                    <a:pt x="776" y="12029"/>
                  </a:cubicBezTo>
                  <a:lnTo>
                    <a:pt x="891" y="12121"/>
                  </a:lnTo>
                  <a:lnTo>
                    <a:pt x="913" y="12144"/>
                  </a:lnTo>
                  <a:cubicBezTo>
                    <a:pt x="959" y="12189"/>
                    <a:pt x="1005" y="12212"/>
                    <a:pt x="1050" y="12258"/>
                  </a:cubicBezTo>
                  <a:lnTo>
                    <a:pt x="1096" y="12303"/>
                  </a:lnTo>
                  <a:cubicBezTo>
                    <a:pt x="1142" y="12326"/>
                    <a:pt x="1164" y="12349"/>
                    <a:pt x="1210" y="12372"/>
                  </a:cubicBezTo>
                  <a:lnTo>
                    <a:pt x="1233" y="12395"/>
                  </a:lnTo>
                  <a:lnTo>
                    <a:pt x="1279" y="12440"/>
                  </a:lnTo>
                  <a:lnTo>
                    <a:pt x="1301" y="12440"/>
                  </a:lnTo>
                  <a:cubicBezTo>
                    <a:pt x="1324" y="12463"/>
                    <a:pt x="1370" y="12486"/>
                    <a:pt x="1393" y="12509"/>
                  </a:cubicBezTo>
                  <a:lnTo>
                    <a:pt x="1438" y="12509"/>
                  </a:lnTo>
                  <a:cubicBezTo>
                    <a:pt x="1461" y="12509"/>
                    <a:pt x="1507" y="12509"/>
                    <a:pt x="1507" y="12486"/>
                  </a:cubicBezTo>
                  <a:cubicBezTo>
                    <a:pt x="1621" y="12577"/>
                    <a:pt x="1758" y="12646"/>
                    <a:pt x="1872" y="12714"/>
                  </a:cubicBezTo>
                  <a:lnTo>
                    <a:pt x="2009" y="12805"/>
                  </a:lnTo>
                  <a:lnTo>
                    <a:pt x="2100" y="12851"/>
                  </a:lnTo>
                  <a:lnTo>
                    <a:pt x="2260" y="12942"/>
                  </a:lnTo>
                  <a:cubicBezTo>
                    <a:pt x="2351" y="13011"/>
                    <a:pt x="2420" y="13057"/>
                    <a:pt x="2511" y="13102"/>
                  </a:cubicBezTo>
                  <a:lnTo>
                    <a:pt x="2534" y="13125"/>
                  </a:lnTo>
                  <a:lnTo>
                    <a:pt x="2580" y="13148"/>
                  </a:lnTo>
                  <a:lnTo>
                    <a:pt x="2602" y="13148"/>
                  </a:lnTo>
                  <a:cubicBezTo>
                    <a:pt x="2625" y="13171"/>
                    <a:pt x="2648" y="13193"/>
                    <a:pt x="2671" y="13193"/>
                  </a:cubicBezTo>
                  <a:cubicBezTo>
                    <a:pt x="2671" y="13193"/>
                    <a:pt x="2671" y="13193"/>
                    <a:pt x="2694" y="13216"/>
                  </a:cubicBezTo>
                  <a:lnTo>
                    <a:pt x="2739" y="13239"/>
                  </a:lnTo>
                  <a:cubicBezTo>
                    <a:pt x="2853" y="13308"/>
                    <a:pt x="2968" y="13376"/>
                    <a:pt x="3082" y="13445"/>
                  </a:cubicBezTo>
                  <a:lnTo>
                    <a:pt x="3150" y="13490"/>
                  </a:lnTo>
                  <a:lnTo>
                    <a:pt x="3242" y="13536"/>
                  </a:lnTo>
                  <a:lnTo>
                    <a:pt x="3287" y="13559"/>
                  </a:lnTo>
                  <a:lnTo>
                    <a:pt x="3310" y="13582"/>
                  </a:lnTo>
                  <a:cubicBezTo>
                    <a:pt x="3356" y="13604"/>
                    <a:pt x="3378" y="13604"/>
                    <a:pt x="3424" y="13627"/>
                  </a:cubicBezTo>
                  <a:cubicBezTo>
                    <a:pt x="3447" y="13650"/>
                    <a:pt x="3470" y="13650"/>
                    <a:pt x="3493" y="13650"/>
                  </a:cubicBezTo>
                  <a:cubicBezTo>
                    <a:pt x="3493" y="13650"/>
                    <a:pt x="3515" y="13650"/>
                    <a:pt x="3515" y="13627"/>
                  </a:cubicBezTo>
                  <a:cubicBezTo>
                    <a:pt x="3652" y="13696"/>
                    <a:pt x="3766" y="13764"/>
                    <a:pt x="3903" y="13833"/>
                  </a:cubicBezTo>
                  <a:cubicBezTo>
                    <a:pt x="3995" y="13878"/>
                    <a:pt x="4063" y="13901"/>
                    <a:pt x="4132" y="13947"/>
                  </a:cubicBezTo>
                  <a:lnTo>
                    <a:pt x="4177" y="13970"/>
                  </a:lnTo>
                  <a:lnTo>
                    <a:pt x="4223" y="13992"/>
                  </a:lnTo>
                  <a:lnTo>
                    <a:pt x="4269" y="14015"/>
                  </a:lnTo>
                  <a:lnTo>
                    <a:pt x="4291" y="14015"/>
                  </a:lnTo>
                  <a:lnTo>
                    <a:pt x="4314" y="14038"/>
                  </a:lnTo>
                  <a:cubicBezTo>
                    <a:pt x="4337" y="14038"/>
                    <a:pt x="4360" y="14061"/>
                    <a:pt x="4406" y="14061"/>
                  </a:cubicBezTo>
                  <a:lnTo>
                    <a:pt x="4474" y="14061"/>
                  </a:lnTo>
                  <a:lnTo>
                    <a:pt x="4497" y="14084"/>
                  </a:lnTo>
                  <a:lnTo>
                    <a:pt x="4520" y="14084"/>
                  </a:lnTo>
                  <a:cubicBezTo>
                    <a:pt x="4611" y="14129"/>
                    <a:pt x="4680" y="14175"/>
                    <a:pt x="4771" y="14221"/>
                  </a:cubicBezTo>
                  <a:lnTo>
                    <a:pt x="4816" y="14243"/>
                  </a:lnTo>
                  <a:cubicBezTo>
                    <a:pt x="4862" y="14289"/>
                    <a:pt x="4931" y="14335"/>
                    <a:pt x="4999" y="14358"/>
                  </a:cubicBezTo>
                  <a:lnTo>
                    <a:pt x="5068" y="14403"/>
                  </a:lnTo>
                  <a:cubicBezTo>
                    <a:pt x="5136" y="14426"/>
                    <a:pt x="5182" y="14472"/>
                    <a:pt x="5250" y="14495"/>
                  </a:cubicBezTo>
                  <a:cubicBezTo>
                    <a:pt x="5341" y="14540"/>
                    <a:pt x="5433" y="14586"/>
                    <a:pt x="5547" y="14631"/>
                  </a:cubicBezTo>
                  <a:cubicBezTo>
                    <a:pt x="5593" y="14677"/>
                    <a:pt x="5638" y="14700"/>
                    <a:pt x="5707" y="14723"/>
                  </a:cubicBezTo>
                  <a:lnTo>
                    <a:pt x="5798" y="14768"/>
                  </a:lnTo>
                  <a:cubicBezTo>
                    <a:pt x="5958" y="14837"/>
                    <a:pt x="6095" y="14905"/>
                    <a:pt x="6232" y="14951"/>
                  </a:cubicBezTo>
                  <a:lnTo>
                    <a:pt x="6300" y="14974"/>
                  </a:lnTo>
                  <a:cubicBezTo>
                    <a:pt x="6369" y="15019"/>
                    <a:pt x="6460" y="15042"/>
                    <a:pt x="6528" y="15088"/>
                  </a:cubicBezTo>
                  <a:lnTo>
                    <a:pt x="6620" y="15111"/>
                  </a:lnTo>
                  <a:lnTo>
                    <a:pt x="6688" y="15156"/>
                  </a:lnTo>
                  <a:lnTo>
                    <a:pt x="6779" y="15179"/>
                  </a:lnTo>
                  <a:lnTo>
                    <a:pt x="6894" y="15225"/>
                  </a:lnTo>
                  <a:lnTo>
                    <a:pt x="6962" y="15248"/>
                  </a:lnTo>
                  <a:lnTo>
                    <a:pt x="7008" y="15271"/>
                  </a:lnTo>
                  <a:lnTo>
                    <a:pt x="7053" y="15316"/>
                  </a:lnTo>
                  <a:lnTo>
                    <a:pt x="7099" y="15339"/>
                  </a:lnTo>
                  <a:lnTo>
                    <a:pt x="7167" y="15362"/>
                  </a:lnTo>
                  <a:cubicBezTo>
                    <a:pt x="7213" y="15385"/>
                    <a:pt x="7282" y="15430"/>
                    <a:pt x="7350" y="15453"/>
                  </a:cubicBezTo>
                  <a:lnTo>
                    <a:pt x="7441" y="15499"/>
                  </a:lnTo>
                  <a:cubicBezTo>
                    <a:pt x="7510" y="15522"/>
                    <a:pt x="7555" y="15544"/>
                    <a:pt x="7601" y="15567"/>
                  </a:cubicBezTo>
                  <a:lnTo>
                    <a:pt x="7624" y="15590"/>
                  </a:lnTo>
                  <a:lnTo>
                    <a:pt x="7670" y="15590"/>
                  </a:lnTo>
                  <a:cubicBezTo>
                    <a:pt x="7670" y="15590"/>
                    <a:pt x="7670" y="15613"/>
                    <a:pt x="7670" y="15613"/>
                  </a:cubicBezTo>
                  <a:cubicBezTo>
                    <a:pt x="7738" y="15636"/>
                    <a:pt x="7784" y="15681"/>
                    <a:pt x="7829" y="15704"/>
                  </a:cubicBezTo>
                  <a:cubicBezTo>
                    <a:pt x="7875" y="15704"/>
                    <a:pt x="7898" y="15727"/>
                    <a:pt x="7921" y="15727"/>
                  </a:cubicBezTo>
                  <a:lnTo>
                    <a:pt x="7966" y="15750"/>
                  </a:lnTo>
                  <a:lnTo>
                    <a:pt x="8012" y="15773"/>
                  </a:lnTo>
                  <a:lnTo>
                    <a:pt x="8103" y="15818"/>
                  </a:lnTo>
                  <a:lnTo>
                    <a:pt x="8126" y="15818"/>
                  </a:lnTo>
                  <a:cubicBezTo>
                    <a:pt x="8217" y="15864"/>
                    <a:pt x="8309" y="15887"/>
                    <a:pt x="8377" y="15933"/>
                  </a:cubicBezTo>
                  <a:lnTo>
                    <a:pt x="8469" y="15955"/>
                  </a:lnTo>
                  <a:cubicBezTo>
                    <a:pt x="8605" y="16024"/>
                    <a:pt x="8765" y="16092"/>
                    <a:pt x="8902" y="16138"/>
                  </a:cubicBezTo>
                  <a:lnTo>
                    <a:pt x="8925" y="16161"/>
                  </a:lnTo>
                  <a:cubicBezTo>
                    <a:pt x="8971" y="16184"/>
                    <a:pt x="9016" y="16184"/>
                    <a:pt x="9039" y="16206"/>
                  </a:cubicBezTo>
                  <a:lnTo>
                    <a:pt x="9130" y="16252"/>
                  </a:lnTo>
                  <a:lnTo>
                    <a:pt x="9199" y="16275"/>
                  </a:lnTo>
                  <a:cubicBezTo>
                    <a:pt x="9245" y="16298"/>
                    <a:pt x="9290" y="16321"/>
                    <a:pt x="9359" y="16343"/>
                  </a:cubicBezTo>
                  <a:lnTo>
                    <a:pt x="9382" y="16343"/>
                  </a:lnTo>
                  <a:lnTo>
                    <a:pt x="9404" y="16366"/>
                  </a:lnTo>
                  <a:lnTo>
                    <a:pt x="9473" y="16389"/>
                  </a:lnTo>
                  <a:cubicBezTo>
                    <a:pt x="9633" y="16457"/>
                    <a:pt x="9792" y="16526"/>
                    <a:pt x="10021" y="16594"/>
                  </a:cubicBezTo>
                  <a:cubicBezTo>
                    <a:pt x="10112" y="16617"/>
                    <a:pt x="10226" y="16663"/>
                    <a:pt x="10317" y="16686"/>
                  </a:cubicBezTo>
                  <a:lnTo>
                    <a:pt x="10340" y="16686"/>
                  </a:lnTo>
                  <a:cubicBezTo>
                    <a:pt x="10386" y="16709"/>
                    <a:pt x="10454" y="16731"/>
                    <a:pt x="10500" y="16754"/>
                  </a:cubicBezTo>
                  <a:cubicBezTo>
                    <a:pt x="10568" y="16777"/>
                    <a:pt x="10637" y="16800"/>
                    <a:pt x="10705" y="16823"/>
                  </a:cubicBezTo>
                  <a:lnTo>
                    <a:pt x="10820" y="16868"/>
                  </a:lnTo>
                  <a:lnTo>
                    <a:pt x="10842" y="16868"/>
                  </a:lnTo>
                  <a:lnTo>
                    <a:pt x="10865" y="16891"/>
                  </a:lnTo>
                  <a:lnTo>
                    <a:pt x="10888" y="16891"/>
                  </a:lnTo>
                  <a:cubicBezTo>
                    <a:pt x="10934" y="16891"/>
                    <a:pt x="10956" y="16914"/>
                    <a:pt x="10979" y="16914"/>
                  </a:cubicBezTo>
                  <a:lnTo>
                    <a:pt x="11139" y="16960"/>
                  </a:lnTo>
                  <a:lnTo>
                    <a:pt x="11299" y="17005"/>
                  </a:lnTo>
                  <a:cubicBezTo>
                    <a:pt x="11299" y="17028"/>
                    <a:pt x="11322" y="17028"/>
                    <a:pt x="11344" y="17028"/>
                  </a:cubicBezTo>
                  <a:lnTo>
                    <a:pt x="11367" y="17028"/>
                  </a:lnTo>
                  <a:lnTo>
                    <a:pt x="11413" y="17051"/>
                  </a:lnTo>
                  <a:lnTo>
                    <a:pt x="11596" y="17097"/>
                  </a:lnTo>
                  <a:lnTo>
                    <a:pt x="11641" y="17097"/>
                  </a:lnTo>
                  <a:cubicBezTo>
                    <a:pt x="11664" y="17119"/>
                    <a:pt x="11710" y="17119"/>
                    <a:pt x="11733" y="17142"/>
                  </a:cubicBezTo>
                  <a:lnTo>
                    <a:pt x="11801" y="17165"/>
                  </a:lnTo>
                  <a:cubicBezTo>
                    <a:pt x="11847" y="17188"/>
                    <a:pt x="11915" y="17188"/>
                    <a:pt x="11961" y="17211"/>
                  </a:cubicBezTo>
                  <a:cubicBezTo>
                    <a:pt x="12121" y="17256"/>
                    <a:pt x="12280" y="17302"/>
                    <a:pt x="12417" y="17348"/>
                  </a:cubicBezTo>
                  <a:lnTo>
                    <a:pt x="12463" y="17348"/>
                  </a:lnTo>
                  <a:lnTo>
                    <a:pt x="12600" y="17371"/>
                  </a:lnTo>
                  <a:cubicBezTo>
                    <a:pt x="12691" y="17416"/>
                    <a:pt x="12760" y="17439"/>
                    <a:pt x="12851" y="17462"/>
                  </a:cubicBezTo>
                  <a:cubicBezTo>
                    <a:pt x="12942" y="17485"/>
                    <a:pt x="13034" y="17507"/>
                    <a:pt x="13125" y="17507"/>
                  </a:cubicBezTo>
                  <a:cubicBezTo>
                    <a:pt x="13216" y="17530"/>
                    <a:pt x="13307" y="17553"/>
                    <a:pt x="13399" y="17553"/>
                  </a:cubicBezTo>
                  <a:lnTo>
                    <a:pt x="13627" y="17553"/>
                  </a:lnTo>
                  <a:cubicBezTo>
                    <a:pt x="13673" y="17553"/>
                    <a:pt x="13718" y="17553"/>
                    <a:pt x="13764" y="17507"/>
                  </a:cubicBezTo>
                  <a:cubicBezTo>
                    <a:pt x="13787" y="17485"/>
                    <a:pt x="13810" y="17462"/>
                    <a:pt x="13832" y="17439"/>
                  </a:cubicBezTo>
                  <a:cubicBezTo>
                    <a:pt x="13855" y="17416"/>
                    <a:pt x="13878" y="17393"/>
                    <a:pt x="13901" y="17371"/>
                  </a:cubicBezTo>
                  <a:cubicBezTo>
                    <a:pt x="13924" y="17348"/>
                    <a:pt x="13947" y="17302"/>
                    <a:pt x="13969" y="17256"/>
                  </a:cubicBezTo>
                  <a:lnTo>
                    <a:pt x="13992" y="17234"/>
                  </a:lnTo>
                  <a:cubicBezTo>
                    <a:pt x="14015" y="17211"/>
                    <a:pt x="14015" y="17188"/>
                    <a:pt x="14038" y="17165"/>
                  </a:cubicBezTo>
                  <a:cubicBezTo>
                    <a:pt x="14084" y="17074"/>
                    <a:pt x="14129" y="17005"/>
                    <a:pt x="14175" y="16937"/>
                  </a:cubicBezTo>
                  <a:cubicBezTo>
                    <a:pt x="14243" y="16823"/>
                    <a:pt x="14312" y="16731"/>
                    <a:pt x="14380" y="16617"/>
                  </a:cubicBezTo>
                  <a:cubicBezTo>
                    <a:pt x="14586" y="16275"/>
                    <a:pt x="14791" y="15955"/>
                    <a:pt x="14951" y="15636"/>
                  </a:cubicBezTo>
                  <a:lnTo>
                    <a:pt x="14974" y="15613"/>
                  </a:lnTo>
                  <a:cubicBezTo>
                    <a:pt x="15042" y="15476"/>
                    <a:pt x="15133" y="15316"/>
                    <a:pt x="15202" y="15179"/>
                  </a:cubicBezTo>
                  <a:lnTo>
                    <a:pt x="15225" y="15111"/>
                  </a:lnTo>
                  <a:lnTo>
                    <a:pt x="15248" y="15088"/>
                  </a:lnTo>
                  <a:cubicBezTo>
                    <a:pt x="15248" y="15088"/>
                    <a:pt x="15270" y="15065"/>
                    <a:pt x="15270" y="15065"/>
                  </a:cubicBezTo>
                  <a:cubicBezTo>
                    <a:pt x="15270" y="15042"/>
                    <a:pt x="15293" y="15019"/>
                    <a:pt x="15293" y="14997"/>
                  </a:cubicBezTo>
                  <a:lnTo>
                    <a:pt x="15316" y="14974"/>
                  </a:lnTo>
                  <a:lnTo>
                    <a:pt x="15316" y="14951"/>
                  </a:lnTo>
                  <a:lnTo>
                    <a:pt x="15339" y="14928"/>
                  </a:lnTo>
                  <a:lnTo>
                    <a:pt x="15339" y="14905"/>
                  </a:lnTo>
                  <a:lnTo>
                    <a:pt x="15385" y="14814"/>
                  </a:lnTo>
                  <a:lnTo>
                    <a:pt x="15430" y="14746"/>
                  </a:lnTo>
                  <a:lnTo>
                    <a:pt x="15453" y="14700"/>
                  </a:lnTo>
                  <a:cubicBezTo>
                    <a:pt x="15453" y="14677"/>
                    <a:pt x="15476" y="14631"/>
                    <a:pt x="15499" y="14586"/>
                  </a:cubicBezTo>
                  <a:cubicBezTo>
                    <a:pt x="15590" y="14426"/>
                    <a:pt x="15658" y="14289"/>
                    <a:pt x="15750" y="14129"/>
                  </a:cubicBezTo>
                  <a:lnTo>
                    <a:pt x="15750" y="14106"/>
                  </a:lnTo>
                  <a:lnTo>
                    <a:pt x="15795" y="14038"/>
                  </a:lnTo>
                  <a:lnTo>
                    <a:pt x="15818" y="14015"/>
                  </a:lnTo>
                  <a:cubicBezTo>
                    <a:pt x="15841" y="14015"/>
                    <a:pt x="15864" y="13992"/>
                    <a:pt x="15864" y="13970"/>
                  </a:cubicBezTo>
                  <a:cubicBezTo>
                    <a:pt x="15887" y="13924"/>
                    <a:pt x="15910" y="13901"/>
                    <a:pt x="15932" y="13855"/>
                  </a:cubicBezTo>
                  <a:lnTo>
                    <a:pt x="15955" y="13833"/>
                  </a:lnTo>
                  <a:cubicBezTo>
                    <a:pt x="15955" y="13810"/>
                    <a:pt x="15978" y="13787"/>
                    <a:pt x="15978" y="13787"/>
                  </a:cubicBezTo>
                  <a:lnTo>
                    <a:pt x="16024" y="13673"/>
                  </a:lnTo>
                  <a:lnTo>
                    <a:pt x="16047" y="13650"/>
                  </a:lnTo>
                  <a:lnTo>
                    <a:pt x="16069" y="13604"/>
                  </a:lnTo>
                  <a:lnTo>
                    <a:pt x="16092" y="13559"/>
                  </a:lnTo>
                  <a:lnTo>
                    <a:pt x="16138" y="13490"/>
                  </a:lnTo>
                  <a:cubicBezTo>
                    <a:pt x="16229" y="13330"/>
                    <a:pt x="16298" y="13171"/>
                    <a:pt x="16389" y="13011"/>
                  </a:cubicBezTo>
                  <a:lnTo>
                    <a:pt x="16412" y="12988"/>
                  </a:lnTo>
                  <a:lnTo>
                    <a:pt x="16457" y="12920"/>
                  </a:lnTo>
                  <a:cubicBezTo>
                    <a:pt x="16480" y="12897"/>
                    <a:pt x="16503" y="12874"/>
                    <a:pt x="16503" y="12851"/>
                  </a:cubicBezTo>
                  <a:lnTo>
                    <a:pt x="16526" y="12805"/>
                  </a:lnTo>
                  <a:cubicBezTo>
                    <a:pt x="16617" y="12668"/>
                    <a:pt x="16708" y="12509"/>
                    <a:pt x="16800" y="12372"/>
                  </a:cubicBezTo>
                  <a:lnTo>
                    <a:pt x="16823" y="12326"/>
                  </a:lnTo>
                  <a:lnTo>
                    <a:pt x="16937" y="12144"/>
                  </a:lnTo>
                  <a:lnTo>
                    <a:pt x="16960" y="12098"/>
                  </a:lnTo>
                  <a:lnTo>
                    <a:pt x="17005" y="12052"/>
                  </a:lnTo>
                  <a:cubicBezTo>
                    <a:pt x="17028" y="11984"/>
                    <a:pt x="17074" y="11915"/>
                    <a:pt x="17119" y="11847"/>
                  </a:cubicBezTo>
                  <a:lnTo>
                    <a:pt x="17256" y="11619"/>
                  </a:lnTo>
                  <a:lnTo>
                    <a:pt x="17325" y="11504"/>
                  </a:lnTo>
                  <a:lnTo>
                    <a:pt x="17348" y="11459"/>
                  </a:lnTo>
                  <a:lnTo>
                    <a:pt x="17416" y="11345"/>
                  </a:lnTo>
                  <a:lnTo>
                    <a:pt x="17462" y="11253"/>
                  </a:lnTo>
                  <a:lnTo>
                    <a:pt x="17507" y="11162"/>
                  </a:lnTo>
                  <a:cubicBezTo>
                    <a:pt x="17530" y="11139"/>
                    <a:pt x="17553" y="11116"/>
                    <a:pt x="17553" y="11094"/>
                  </a:cubicBezTo>
                  <a:lnTo>
                    <a:pt x="17599" y="11025"/>
                  </a:lnTo>
                  <a:cubicBezTo>
                    <a:pt x="17621" y="11002"/>
                    <a:pt x="17621" y="10979"/>
                    <a:pt x="17644" y="10934"/>
                  </a:cubicBezTo>
                  <a:cubicBezTo>
                    <a:pt x="17644" y="10911"/>
                    <a:pt x="17644" y="10888"/>
                    <a:pt x="17644" y="10865"/>
                  </a:cubicBezTo>
                  <a:cubicBezTo>
                    <a:pt x="17644" y="10842"/>
                    <a:pt x="17621" y="10820"/>
                    <a:pt x="17621" y="10820"/>
                  </a:cubicBezTo>
                  <a:lnTo>
                    <a:pt x="17644" y="10774"/>
                  </a:lnTo>
                  <a:lnTo>
                    <a:pt x="17667" y="10728"/>
                  </a:lnTo>
                  <a:lnTo>
                    <a:pt x="17736" y="10614"/>
                  </a:lnTo>
                  <a:lnTo>
                    <a:pt x="17781" y="10500"/>
                  </a:lnTo>
                  <a:cubicBezTo>
                    <a:pt x="17804" y="10477"/>
                    <a:pt x="17827" y="10432"/>
                    <a:pt x="17850" y="10409"/>
                  </a:cubicBezTo>
                  <a:lnTo>
                    <a:pt x="17873" y="10386"/>
                  </a:lnTo>
                  <a:lnTo>
                    <a:pt x="17918" y="10295"/>
                  </a:lnTo>
                  <a:cubicBezTo>
                    <a:pt x="17987" y="10158"/>
                    <a:pt x="18078" y="10044"/>
                    <a:pt x="18146" y="9907"/>
                  </a:cubicBezTo>
                  <a:lnTo>
                    <a:pt x="18192" y="9838"/>
                  </a:lnTo>
                  <a:lnTo>
                    <a:pt x="18261" y="9747"/>
                  </a:lnTo>
                  <a:lnTo>
                    <a:pt x="18283" y="9701"/>
                  </a:lnTo>
                  <a:lnTo>
                    <a:pt x="18306" y="9656"/>
                  </a:lnTo>
                  <a:lnTo>
                    <a:pt x="18329" y="9633"/>
                  </a:lnTo>
                  <a:lnTo>
                    <a:pt x="18329" y="9610"/>
                  </a:lnTo>
                  <a:lnTo>
                    <a:pt x="18352" y="9587"/>
                  </a:lnTo>
                  <a:cubicBezTo>
                    <a:pt x="18352" y="9564"/>
                    <a:pt x="18375" y="9541"/>
                    <a:pt x="18375" y="9519"/>
                  </a:cubicBezTo>
                  <a:cubicBezTo>
                    <a:pt x="18398" y="9496"/>
                    <a:pt x="18398" y="9473"/>
                    <a:pt x="18398" y="9450"/>
                  </a:cubicBezTo>
                  <a:lnTo>
                    <a:pt x="18420" y="9404"/>
                  </a:lnTo>
                  <a:lnTo>
                    <a:pt x="18443" y="9382"/>
                  </a:lnTo>
                  <a:cubicBezTo>
                    <a:pt x="18443" y="9359"/>
                    <a:pt x="18443" y="9359"/>
                    <a:pt x="18443" y="9336"/>
                  </a:cubicBezTo>
                  <a:cubicBezTo>
                    <a:pt x="18489" y="9313"/>
                    <a:pt x="18512" y="9245"/>
                    <a:pt x="18534" y="9199"/>
                  </a:cubicBezTo>
                  <a:lnTo>
                    <a:pt x="18557" y="9176"/>
                  </a:lnTo>
                  <a:lnTo>
                    <a:pt x="18557" y="9153"/>
                  </a:lnTo>
                  <a:lnTo>
                    <a:pt x="18580" y="9153"/>
                  </a:lnTo>
                  <a:lnTo>
                    <a:pt x="18603" y="9085"/>
                  </a:lnTo>
                  <a:lnTo>
                    <a:pt x="18649" y="8994"/>
                  </a:lnTo>
                  <a:lnTo>
                    <a:pt x="18763" y="8834"/>
                  </a:lnTo>
                  <a:lnTo>
                    <a:pt x="18808" y="8765"/>
                  </a:lnTo>
                  <a:lnTo>
                    <a:pt x="18831" y="8720"/>
                  </a:lnTo>
                  <a:lnTo>
                    <a:pt x="18854" y="8651"/>
                  </a:lnTo>
                  <a:lnTo>
                    <a:pt x="18877" y="8628"/>
                  </a:lnTo>
                  <a:cubicBezTo>
                    <a:pt x="18900" y="8583"/>
                    <a:pt x="18922" y="8560"/>
                    <a:pt x="18945" y="8514"/>
                  </a:cubicBezTo>
                  <a:cubicBezTo>
                    <a:pt x="18945" y="8491"/>
                    <a:pt x="18945" y="8469"/>
                    <a:pt x="18945" y="8423"/>
                  </a:cubicBezTo>
                  <a:cubicBezTo>
                    <a:pt x="18968" y="8423"/>
                    <a:pt x="18991" y="8400"/>
                    <a:pt x="18991" y="8400"/>
                  </a:cubicBezTo>
                  <a:lnTo>
                    <a:pt x="19082" y="8240"/>
                  </a:lnTo>
                  <a:lnTo>
                    <a:pt x="19219" y="8012"/>
                  </a:lnTo>
                  <a:cubicBezTo>
                    <a:pt x="19311" y="7875"/>
                    <a:pt x="19379" y="7738"/>
                    <a:pt x="19470" y="7601"/>
                  </a:cubicBezTo>
                  <a:lnTo>
                    <a:pt x="19539" y="7487"/>
                  </a:lnTo>
                  <a:cubicBezTo>
                    <a:pt x="19584" y="7396"/>
                    <a:pt x="19653" y="7305"/>
                    <a:pt x="19699" y="7213"/>
                  </a:cubicBezTo>
                  <a:lnTo>
                    <a:pt x="19744" y="7145"/>
                  </a:lnTo>
                  <a:cubicBezTo>
                    <a:pt x="19836" y="7008"/>
                    <a:pt x="19904" y="6894"/>
                    <a:pt x="19950" y="6780"/>
                  </a:cubicBezTo>
                  <a:cubicBezTo>
                    <a:pt x="19972" y="6780"/>
                    <a:pt x="19972" y="6757"/>
                    <a:pt x="19972" y="6734"/>
                  </a:cubicBezTo>
                  <a:lnTo>
                    <a:pt x="19972" y="6688"/>
                  </a:lnTo>
                  <a:lnTo>
                    <a:pt x="20018" y="6643"/>
                  </a:lnTo>
                  <a:cubicBezTo>
                    <a:pt x="20087" y="6506"/>
                    <a:pt x="20178" y="6392"/>
                    <a:pt x="20246" y="6255"/>
                  </a:cubicBezTo>
                  <a:lnTo>
                    <a:pt x="20269" y="6232"/>
                  </a:lnTo>
                  <a:lnTo>
                    <a:pt x="20292" y="6186"/>
                  </a:lnTo>
                  <a:lnTo>
                    <a:pt x="20315" y="6163"/>
                  </a:lnTo>
                  <a:cubicBezTo>
                    <a:pt x="20383" y="6049"/>
                    <a:pt x="20452" y="5912"/>
                    <a:pt x="20520" y="5798"/>
                  </a:cubicBezTo>
                  <a:lnTo>
                    <a:pt x="20520" y="5775"/>
                  </a:lnTo>
                  <a:lnTo>
                    <a:pt x="20543" y="5752"/>
                  </a:lnTo>
                  <a:lnTo>
                    <a:pt x="20589" y="5661"/>
                  </a:lnTo>
                  <a:lnTo>
                    <a:pt x="20657" y="5593"/>
                  </a:lnTo>
                  <a:cubicBezTo>
                    <a:pt x="20657" y="5547"/>
                    <a:pt x="20680" y="5524"/>
                    <a:pt x="20703" y="5479"/>
                  </a:cubicBezTo>
                  <a:lnTo>
                    <a:pt x="20726" y="5456"/>
                  </a:lnTo>
                  <a:cubicBezTo>
                    <a:pt x="20749" y="5433"/>
                    <a:pt x="20771" y="5387"/>
                    <a:pt x="20771" y="5342"/>
                  </a:cubicBezTo>
                  <a:cubicBezTo>
                    <a:pt x="20794" y="5319"/>
                    <a:pt x="20794" y="5296"/>
                    <a:pt x="20794" y="5273"/>
                  </a:cubicBezTo>
                  <a:lnTo>
                    <a:pt x="20794" y="5250"/>
                  </a:lnTo>
                  <a:cubicBezTo>
                    <a:pt x="20863" y="5136"/>
                    <a:pt x="20931" y="5022"/>
                    <a:pt x="20977" y="4908"/>
                  </a:cubicBezTo>
                  <a:lnTo>
                    <a:pt x="21022" y="4839"/>
                  </a:lnTo>
                  <a:lnTo>
                    <a:pt x="21022" y="4817"/>
                  </a:lnTo>
                  <a:lnTo>
                    <a:pt x="21045" y="4794"/>
                  </a:lnTo>
                  <a:cubicBezTo>
                    <a:pt x="21045" y="4794"/>
                    <a:pt x="21068" y="4771"/>
                    <a:pt x="21068" y="4748"/>
                  </a:cubicBezTo>
                  <a:lnTo>
                    <a:pt x="21159" y="4588"/>
                  </a:lnTo>
                  <a:lnTo>
                    <a:pt x="21182" y="4543"/>
                  </a:lnTo>
                  <a:cubicBezTo>
                    <a:pt x="21228" y="4543"/>
                    <a:pt x="21273" y="4520"/>
                    <a:pt x="21296" y="4474"/>
                  </a:cubicBezTo>
                  <a:cubicBezTo>
                    <a:pt x="21319" y="4429"/>
                    <a:pt x="21365" y="4383"/>
                    <a:pt x="21388" y="4337"/>
                  </a:cubicBezTo>
                  <a:lnTo>
                    <a:pt x="21410" y="4292"/>
                  </a:lnTo>
                  <a:cubicBezTo>
                    <a:pt x="21433" y="4246"/>
                    <a:pt x="21456" y="4200"/>
                    <a:pt x="21479" y="4155"/>
                  </a:cubicBezTo>
                  <a:lnTo>
                    <a:pt x="21525" y="4063"/>
                  </a:lnTo>
                  <a:lnTo>
                    <a:pt x="21570" y="3972"/>
                  </a:lnTo>
                  <a:lnTo>
                    <a:pt x="21593" y="3926"/>
                  </a:lnTo>
                  <a:lnTo>
                    <a:pt x="21639" y="3858"/>
                  </a:lnTo>
                  <a:cubicBezTo>
                    <a:pt x="21662" y="3789"/>
                    <a:pt x="21707" y="3744"/>
                    <a:pt x="21730" y="3675"/>
                  </a:cubicBezTo>
                  <a:lnTo>
                    <a:pt x="21776" y="3607"/>
                  </a:lnTo>
                  <a:lnTo>
                    <a:pt x="21798" y="3584"/>
                  </a:lnTo>
                  <a:cubicBezTo>
                    <a:pt x="21821" y="3538"/>
                    <a:pt x="21844" y="3470"/>
                    <a:pt x="21867" y="3424"/>
                  </a:cubicBezTo>
                  <a:lnTo>
                    <a:pt x="21913" y="3379"/>
                  </a:lnTo>
                  <a:lnTo>
                    <a:pt x="21935" y="3333"/>
                  </a:lnTo>
                  <a:lnTo>
                    <a:pt x="21981" y="3264"/>
                  </a:lnTo>
                  <a:lnTo>
                    <a:pt x="22004" y="3219"/>
                  </a:lnTo>
                  <a:cubicBezTo>
                    <a:pt x="22050" y="3128"/>
                    <a:pt x="22118" y="3036"/>
                    <a:pt x="22164" y="2945"/>
                  </a:cubicBezTo>
                  <a:lnTo>
                    <a:pt x="22232" y="2854"/>
                  </a:lnTo>
                  <a:lnTo>
                    <a:pt x="22323" y="2694"/>
                  </a:lnTo>
                  <a:lnTo>
                    <a:pt x="22369" y="2648"/>
                  </a:lnTo>
                  <a:cubicBezTo>
                    <a:pt x="22415" y="2580"/>
                    <a:pt x="22460" y="2511"/>
                    <a:pt x="22483" y="2420"/>
                  </a:cubicBezTo>
                  <a:cubicBezTo>
                    <a:pt x="22483" y="2420"/>
                    <a:pt x="22506" y="2420"/>
                    <a:pt x="22506" y="2397"/>
                  </a:cubicBezTo>
                  <a:lnTo>
                    <a:pt x="22529" y="2351"/>
                  </a:lnTo>
                  <a:lnTo>
                    <a:pt x="22552" y="2306"/>
                  </a:lnTo>
                  <a:cubicBezTo>
                    <a:pt x="22575" y="2283"/>
                    <a:pt x="22597" y="2237"/>
                    <a:pt x="22620" y="2215"/>
                  </a:cubicBezTo>
                  <a:cubicBezTo>
                    <a:pt x="22620" y="2192"/>
                    <a:pt x="22643" y="2169"/>
                    <a:pt x="22643" y="2146"/>
                  </a:cubicBezTo>
                  <a:cubicBezTo>
                    <a:pt x="22643" y="2123"/>
                    <a:pt x="22643" y="2100"/>
                    <a:pt x="22620" y="2078"/>
                  </a:cubicBezTo>
                  <a:cubicBezTo>
                    <a:pt x="22620" y="2055"/>
                    <a:pt x="22620" y="2055"/>
                    <a:pt x="22597" y="2032"/>
                  </a:cubicBezTo>
                  <a:lnTo>
                    <a:pt x="22643" y="1986"/>
                  </a:lnTo>
                  <a:lnTo>
                    <a:pt x="22689" y="1941"/>
                  </a:lnTo>
                  <a:cubicBezTo>
                    <a:pt x="22711" y="1872"/>
                    <a:pt x="22757" y="1804"/>
                    <a:pt x="22803" y="1735"/>
                  </a:cubicBezTo>
                  <a:cubicBezTo>
                    <a:pt x="22871" y="1644"/>
                    <a:pt x="22917" y="1553"/>
                    <a:pt x="22963" y="1461"/>
                  </a:cubicBezTo>
                  <a:cubicBezTo>
                    <a:pt x="23008" y="1393"/>
                    <a:pt x="23054" y="1324"/>
                    <a:pt x="23100" y="1256"/>
                  </a:cubicBezTo>
                  <a:lnTo>
                    <a:pt x="23122" y="1233"/>
                  </a:lnTo>
                  <a:cubicBezTo>
                    <a:pt x="23145" y="1187"/>
                    <a:pt x="23168" y="1165"/>
                    <a:pt x="23191" y="1142"/>
                  </a:cubicBezTo>
                  <a:lnTo>
                    <a:pt x="23191" y="1119"/>
                  </a:lnTo>
                  <a:lnTo>
                    <a:pt x="23214" y="1073"/>
                  </a:lnTo>
                  <a:lnTo>
                    <a:pt x="23236" y="1050"/>
                  </a:lnTo>
                  <a:lnTo>
                    <a:pt x="23282" y="936"/>
                  </a:lnTo>
                  <a:cubicBezTo>
                    <a:pt x="23328" y="891"/>
                    <a:pt x="23373" y="799"/>
                    <a:pt x="23419" y="731"/>
                  </a:cubicBezTo>
                  <a:lnTo>
                    <a:pt x="23510" y="571"/>
                  </a:lnTo>
                  <a:cubicBezTo>
                    <a:pt x="23556" y="525"/>
                    <a:pt x="23556" y="503"/>
                    <a:pt x="23579" y="457"/>
                  </a:cubicBezTo>
                  <a:lnTo>
                    <a:pt x="23602" y="434"/>
                  </a:lnTo>
                  <a:lnTo>
                    <a:pt x="23602" y="411"/>
                  </a:lnTo>
                  <a:cubicBezTo>
                    <a:pt x="23625" y="366"/>
                    <a:pt x="23647" y="343"/>
                    <a:pt x="23647" y="320"/>
                  </a:cubicBezTo>
                  <a:cubicBezTo>
                    <a:pt x="23647" y="274"/>
                    <a:pt x="23625" y="229"/>
                    <a:pt x="23579" y="229"/>
                  </a:cubicBezTo>
                  <a:lnTo>
                    <a:pt x="23579" y="160"/>
                  </a:lnTo>
                  <a:cubicBezTo>
                    <a:pt x="23579" y="137"/>
                    <a:pt x="23579" y="115"/>
                    <a:pt x="23556" y="92"/>
                  </a:cubicBezTo>
                  <a:cubicBezTo>
                    <a:pt x="23556" y="69"/>
                    <a:pt x="23533" y="46"/>
                    <a:pt x="23510" y="23"/>
                  </a:cubicBezTo>
                  <a:cubicBezTo>
                    <a:pt x="23488" y="23"/>
                    <a:pt x="23465" y="0"/>
                    <a:pt x="234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56"/>
            <p:cNvSpPr/>
            <p:nvPr/>
          </p:nvSpPr>
          <p:spPr>
            <a:xfrm>
              <a:off x="-700034" y="2226692"/>
              <a:ext cx="1271966" cy="1006328"/>
            </a:xfrm>
            <a:custGeom>
              <a:avLst/>
              <a:gdLst/>
              <a:ahLst/>
              <a:cxnLst/>
              <a:rect l="l" t="t" r="r" b="b"/>
              <a:pathLst>
                <a:path w="22735" h="17987" extrusionOk="0">
                  <a:moveTo>
                    <a:pt x="21684" y="0"/>
                  </a:moveTo>
                  <a:cubicBezTo>
                    <a:pt x="21639" y="0"/>
                    <a:pt x="21570" y="23"/>
                    <a:pt x="21547" y="69"/>
                  </a:cubicBezTo>
                  <a:cubicBezTo>
                    <a:pt x="21410" y="320"/>
                    <a:pt x="21273" y="548"/>
                    <a:pt x="21137" y="777"/>
                  </a:cubicBezTo>
                  <a:cubicBezTo>
                    <a:pt x="21045" y="959"/>
                    <a:pt x="20954" y="1142"/>
                    <a:pt x="20840" y="1302"/>
                  </a:cubicBezTo>
                  <a:cubicBezTo>
                    <a:pt x="20589" y="1758"/>
                    <a:pt x="20338" y="2215"/>
                    <a:pt x="20087" y="2648"/>
                  </a:cubicBezTo>
                  <a:cubicBezTo>
                    <a:pt x="19607" y="3493"/>
                    <a:pt x="19151" y="4337"/>
                    <a:pt x="18671" y="5182"/>
                  </a:cubicBezTo>
                  <a:lnTo>
                    <a:pt x="16959" y="8263"/>
                  </a:lnTo>
                  <a:lnTo>
                    <a:pt x="15636" y="10660"/>
                  </a:lnTo>
                  <a:lnTo>
                    <a:pt x="15293" y="11253"/>
                  </a:lnTo>
                  <a:cubicBezTo>
                    <a:pt x="14905" y="11938"/>
                    <a:pt x="14517" y="12646"/>
                    <a:pt x="14129" y="13330"/>
                  </a:cubicBezTo>
                  <a:lnTo>
                    <a:pt x="13832" y="13878"/>
                  </a:lnTo>
                  <a:cubicBezTo>
                    <a:pt x="13467" y="14540"/>
                    <a:pt x="13102" y="15179"/>
                    <a:pt x="12737" y="15841"/>
                  </a:cubicBezTo>
                  <a:cubicBezTo>
                    <a:pt x="12668" y="15978"/>
                    <a:pt x="12577" y="16138"/>
                    <a:pt x="12509" y="16275"/>
                  </a:cubicBezTo>
                  <a:lnTo>
                    <a:pt x="12440" y="16412"/>
                  </a:lnTo>
                  <a:cubicBezTo>
                    <a:pt x="12417" y="16480"/>
                    <a:pt x="12372" y="16549"/>
                    <a:pt x="12326" y="16640"/>
                  </a:cubicBezTo>
                  <a:cubicBezTo>
                    <a:pt x="12326" y="16663"/>
                    <a:pt x="12303" y="16709"/>
                    <a:pt x="12280" y="16731"/>
                  </a:cubicBezTo>
                  <a:lnTo>
                    <a:pt x="12257" y="16823"/>
                  </a:lnTo>
                  <a:lnTo>
                    <a:pt x="12235" y="16846"/>
                  </a:lnTo>
                  <a:lnTo>
                    <a:pt x="12212" y="16891"/>
                  </a:lnTo>
                  <a:cubicBezTo>
                    <a:pt x="12212" y="16914"/>
                    <a:pt x="12189" y="16937"/>
                    <a:pt x="12189" y="16937"/>
                  </a:cubicBezTo>
                  <a:cubicBezTo>
                    <a:pt x="12189" y="16960"/>
                    <a:pt x="12189" y="16960"/>
                    <a:pt x="12166" y="16982"/>
                  </a:cubicBezTo>
                  <a:lnTo>
                    <a:pt x="12166" y="17005"/>
                  </a:lnTo>
                  <a:cubicBezTo>
                    <a:pt x="12143" y="17005"/>
                    <a:pt x="12143" y="17028"/>
                    <a:pt x="12143" y="17028"/>
                  </a:cubicBezTo>
                  <a:lnTo>
                    <a:pt x="12121" y="17051"/>
                  </a:lnTo>
                  <a:cubicBezTo>
                    <a:pt x="12121" y="17074"/>
                    <a:pt x="12121" y="17074"/>
                    <a:pt x="12121" y="17074"/>
                  </a:cubicBezTo>
                  <a:cubicBezTo>
                    <a:pt x="12098" y="17097"/>
                    <a:pt x="12098" y="17119"/>
                    <a:pt x="12075" y="17142"/>
                  </a:cubicBezTo>
                  <a:cubicBezTo>
                    <a:pt x="12075" y="17188"/>
                    <a:pt x="12098" y="17256"/>
                    <a:pt x="12143" y="17279"/>
                  </a:cubicBezTo>
                  <a:lnTo>
                    <a:pt x="12212" y="17279"/>
                  </a:lnTo>
                  <a:cubicBezTo>
                    <a:pt x="12212" y="17302"/>
                    <a:pt x="12212" y="17348"/>
                    <a:pt x="12235" y="17371"/>
                  </a:cubicBezTo>
                  <a:cubicBezTo>
                    <a:pt x="12235" y="17393"/>
                    <a:pt x="12257" y="17393"/>
                    <a:pt x="12257" y="17416"/>
                  </a:cubicBezTo>
                  <a:lnTo>
                    <a:pt x="12235" y="17393"/>
                  </a:lnTo>
                  <a:lnTo>
                    <a:pt x="12052" y="17393"/>
                  </a:lnTo>
                  <a:cubicBezTo>
                    <a:pt x="12029" y="17393"/>
                    <a:pt x="12006" y="17371"/>
                    <a:pt x="11961" y="17371"/>
                  </a:cubicBezTo>
                  <a:lnTo>
                    <a:pt x="11938" y="17371"/>
                  </a:lnTo>
                  <a:lnTo>
                    <a:pt x="11892" y="17348"/>
                  </a:lnTo>
                  <a:lnTo>
                    <a:pt x="11824" y="17348"/>
                  </a:lnTo>
                  <a:lnTo>
                    <a:pt x="11710" y="17302"/>
                  </a:lnTo>
                  <a:cubicBezTo>
                    <a:pt x="11596" y="17279"/>
                    <a:pt x="11481" y="17256"/>
                    <a:pt x="11367" y="17211"/>
                  </a:cubicBezTo>
                  <a:cubicBezTo>
                    <a:pt x="11276" y="17188"/>
                    <a:pt x="11208" y="17188"/>
                    <a:pt x="11116" y="17165"/>
                  </a:cubicBezTo>
                  <a:lnTo>
                    <a:pt x="11002" y="17119"/>
                  </a:lnTo>
                  <a:cubicBezTo>
                    <a:pt x="10888" y="17074"/>
                    <a:pt x="10774" y="17051"/>
                    <a:pt x="10683" y="17005"/>
                  </a:cubicBezTo>
                  <a:lnTo>
                    <a:pt x="10568" y="16960"/>
                  </a:lnTo>
                  <a:cubicBezTo>
                    <a:pt x="10431" y="16914"/>
                    <a:pt x="10317" y="16868"/>
                    <a:pt x="10180" y="16823"/>
                  </a:cubicBezTo>
                  <a:cubicBezTo>
                    <a:pt x="10135" y="16800"/>
                    <a:pt x="10089" y="16777"/>
                    <a:pt x="10066" y="16777"/>
                  </a:cubicBezTo>
                  <a:cubicBezTo>
                    <a:pt x="10043" y="16754"/>
                    <a:pt x="10043" y="16754"/>
                    <a:pt x="10021" y="16731"/>
                  </a:cubicBezTo>
                  <a:cubicBezTo>
                    <a:pt x="9952" y="16686"/>
                    <a:pt x="9884" y="16663"/>
                    <a:pt x="9815" y="16640"/>
                  </a:cubicBezTo>
                  <a:lnTo>
                    <a:pt x="9792" y="16617"/>
                  </a:lnTo>
                  <a:lnTo>
                    <a:pt x="9633" y="16549"/>
                  </a:lnTo>
                  <a:cubicBezTo>
                    <a:pt x="9564" y="16526"/>
                    <a:pt x="9518" y="16503"/>
                    <a:pt x="9473" y="16480"/>
                  </a:cubicBezTo>
                  <a:lnTo>
                    <a:pt x="9359" y="16458"/>
                  </a:lnTo>
                  <a:cubicBezTo>
                    <a:pt x="9290" y="16435"/>
                    <a:pt x="9245" y="16389"/>
                    <a:pt x="9176" y="16366"/>
                  </a:cubicBezTo>
                  <a:lnTo>
                    <a:pt x="9085" y="16343"/>
                  </a:lnTo>
                  <a:cubicBezTo>
                    <a:pt x="9085" y="16298"/>
                    <a:pt x="9062" y="16275"/>
                    <a:pt x="9016" y="16252"/>
                  </a:cubicBezTo>
                  <a:cubicBezTo>
                    <a:pt x="8993" y="16229"/>
                    <a:pt x="8971" y="16229"/>
                    <a:pt x="8948" y="16229"/>
                  </a:cubicBezTo>
                  <a:cubicBezTo>
                    <a:pt x="8948" y="16229"/>
                    <a:pt x="8948" y="16206"/>
                    <a:pt x="8925" y="16206"/>
                  </a:cubicBezTo>
                  <a:cubicBezTo>
                    <a:pt x="8902" y="16206"/>
                    <a:pt x="8879" y="16184"/>
                    <a:pt x="8857" y="16184"/>
                  </a:cubicBezTo>
                  <a:cubicBezTo>
                    <a:pt x="8857" y="16184"/>
                    <a:pt x="8834" y="16161"/>
                    <a:pt x="8834" y="16161"/>
                  </a:cubicBezTo>
                  <a:lnTo>
                    <a:pt x="8811" y="16161"/>
                  </a:lnTo>
                  <a:cubicBezTo>
                    <a:pt x="8651" y="16092"/>
                    <a:pt x="8514" y="16024"/>
                    <a:pt x="8354" y="15978"/>
                  </a:cubicBezTo>
                  <a:cubicBezTo>
                    <a:pt x="8263" y="15933"/>
                    <a:pt x="8149" y="15887"/>
                    <a:pt x="8035" y="15841"/>
                  </a:cubicBezTo>
                  <a:lnTo>
                    <a:pt x="8012" y="15818"/>
                  </a:lnTo>
                  <a:lnTo>
                    <a:pt x="7966" y="15796"/>
                  </a:lnTo>
                  <a:cubicBezTo>
                    <a:pt x="7898" y="15773"/>
                    <a:pt x="7829" y="15750"/>
                    <a:pt x="7761" y="15727"/>
                  </a:cubicBezTo>
                  <a:lnTo>
                    <a:pt x="7738" y="15704"/>
                  </a:lnTo>
                  <a:cubicBezTo>
                    <a:pt x="7670" y="15659"/>
                    <a:pt x="7624" y="15636"/>
                    <a:pt x="7555" y="15590"/>
                  </a:cubicBezTo>
                  <a:cubicBezTo>
                    <a:pt x="7510" y="15567"/>
                    <a:pt x="7464" y="15544"/>
                    <a:pt x="7419" y="15522"/>
                  </a:cubicBezTo>
                  <a:cubicBezTo>
                    <a:pt x="7350" y="15476"/>
                    <a:pt x="7282" y="15453"/>
                    <a:pt x="7213" y="15408"/>
                  </a:cubicBezTo>
                  <a:cubicBezTo>
                    <a:pt x="7076" y="15339"/>
                    <a:pt x="6939" y="15293"/>
                    <a:pt x="6802" y="15225"/>
                  </a:cubicBezTo>
                  <a:lnTo>
                    <a:pt x="6574" y="15111"/>
                  </a:lnTo>
                  <a:lnTo>
                    <a:pt x="6346" y="14997"/>
                  </a:lnTo>
                  <a:lnTo>
                    <a:pt x="6323" y="14997"/>
                  </a:lnTo>
                  <a:lnTo>
                    <a:pt x="6323" y="14974"/>
                  </a:lnTo>
                  <a:cubicBezTo>
                    <a:pt x="5935" y="14768"/>
                    <a:pt x="5615" y="14586"/>
                    <a:pt x="5296" y="14426"/>
                  </a:cubicBezTo>
                  <a:cubicBezTo>
                    <a:pt x="5204" y="14358"/>
                    <a:pt x="5090" y="14312"/>
                    <a:pt x="4976" y="14266"/>
                  </a:cubicBezTo>
                  <a:cubicBezTo>
                    <a:pt x="4953" y="14243"/>
                    <a:pt x="4953" y="14243"/>
                    <a:pt x="4931" y="14243"/>
                  </a:cubicBezTo>
                  <a:cubicBezTo>
                    <a:pt x="4908" y="14243"/>
                    <a:pt x="4862" y="14266"/>
                    <a:pt x="4839" y="14289"/>
                  </a:cubicBezTo>
                  <a:cubicBezTo>
                    <a:pt x="4794" y="14266"/>
                    <a:pt x="4748" y="14243"/>
                    <a:pt x="4702" y="14221"/>
                  </a:cubicBezTo>
                  <a:cubicBezTo>
                    <a:pt x="4497" y="14084"/>
                    <a:pt x="4269" y="13970"/>
                    <a:pt x="4063" y="13833"/>
                  </a:cubicBezTo>
                  <a:lnTo>
                    <a:pt x="3835" y="13718"/>
                  </a:lnTo>
                  <a:cubicBezTo>
                    <a:pt x="3744" y="13650"/>
                    <a:pt x="3652" y="13604"/>
                    <a:pt x="3561" y="13559"/>
                  </a:cubicBezTo>
                  <a:lnTo>
                    <a:pt x="3424" y="13467"/>
                  </a:lnTo>
                  <a:cubicBezTo>
                    <a:pt x="3356" y="13445"/>
                    <a:pt x="3287" y="13399"/>
                    <a:pt x="3219" y="13353"/>
                  </a:cubicBezTo>
                  <a:lnTo>
                    <a:pt x="3196" y="13330"/>
                  </a:lnTo>
                  <a:cubicBezTo>
                    <a:pt x="3150" y="13308"/>
                    <a:pt x="3127" y="13308"/>
                    <a:pt x="3082" y="13285"/>
                  </a:cubicBezTo>
                  <a:lnTo>
                    <a:pt x="2945" y="13193"/>
                  </a:lnTo>
                  <a:lnTo>
                    <a:pt x="2899" y="13148"/>
                  </a:lnTo>
                  <a:cubicBezTo>
                    <a:pt x="2853" y="13125"/>
                    <a:pt x="2785" y="13079"/>
                    <a:pt x="2739" y="13057"/>
                  </a:cubicBezTo>
                  <a:lnTo>
                    <a:pt x="2671" y="13011"/>
                  </a:lnTo>
                  <a:lnTo>
                    <a:pt x="2648" y="12988"/>
                  </a:lnTo>
                  <a:cubicBezTo>
                    <a:pt x="2602" y="12965"/>
                    <a:pt x="2580" y="12942"/>
                    <a:pt x="2534" y="12920"/>
                  </a:cubicBezTo>
                  <a:cubicBezTo>
                    <a:pt x="2511" y="12897"/>
                    <a:pt x="2488" y="12897"/>
                    <a:pt x="2465" y="12897"/>
                  </a:cubicBezTo>
                  <a:cubicBezTo>
                    <a:pt x="2443" y="12897"/>
                    <a:pt x="2420" y="12897"/>
                    <a:pt x="2397" y="12920"/>
                  </a:cubicBezTo>
                  <a:cubicBezTo>
                    <a:pt x="2351" y="12897"/>
                    <a:pt x="2328" y="12874"/>
                    <a:pt x="2283" y="12851"/>
                  </a:cubicBezTo>
                  <a:lnTo>
                    <a:pt x="2260" y="12828"/>
                  </a:lnTo>
                  <a:cubicBezTo>
                    <a:pt x="2169" y="12760"/>
                    <a:pt x="2055" y="12691"/>
                    <a:pt x="1963" y="12623"/>
                  </a:cubicBezTo>
                  <a:lnTo>
                    <a:pt x="1872" y="12554"/>
                  </a:lnTo>
                  <a:lnTo>
                    <a:pt x="1781" y="12486"/>
                  </a:lnTo>
                  <a:cubicBezTo>
                    <a:pt x="1758" y="12463"/>
                    <a:pt x="1758" y="12463"/>
                    <a:pt x="1735" y="12440"/>
                  </a:cubicBezTo>
                  <a:lnTo>
                    <a:pt x="1689" y="12417"/>
                  </a:lnTo>
                  <a:cubicBezTo>
                    <a:pt x="1667" y="12395"/>
                    <a:pt x="1644" y="12372"/>
                    <a:pt x="1621" y="12349"/>
                  </a:cubicBezTo>
                  <a:lnTo>
                    <a:pt x="1575" y="12326"/>
                  </a:lnTo>
                  <a:lnTo>
                    <a:pt x="1530" y="12303"/>
                  </a:lnTo>
                  <a:lnTo>
                    <a:pt x="1461" y="12235"/>
                  </a:lnTo>
                  <a:cubicBezTo>
                    <a:pt x="1393" y="12166"/>
                    <a:pt x="1301" y="12121"/>
                    <a:pt x="1210" y="12052"/>
                  </a:cubicBezTo>
                  <a:lnTo>
                    <a:pt x="1073" y="11938"/>
                  </a:lnTo>
                  <a:cubicBezTo>
                    <a:pt x="913" y="11801"/>
                    <a:pt x="776" y="11687"/>
                    <a:pt x="617" y="11550"/>
                  </a:cubicBezTo>
                  <a:cubicBezTo>
                    <a:pt x="594" y="11550"/>
                    <a:pt x="571" y="11527"/>
                    <a:pt x="548" y="11504"/>
                  </a:cubicBezTo>
                  <a:lnTo>
                    <a:pt x="525" y="11504"/>
                  </a:lnTo>
                  <a:cubicBezTo>
                    <a:pt x="480" y="11459"/>
                    <a:pt x="457" y="11436"/>
                    <a:pt x="411" y="11413"/>
                  </a:cubicBezTo>
                  <a:cubicBezTo>
                    <a:pt x="411" y="11413"/>
                    <a:pt x="388" y="11390"/>
                    <a:pt x="365" y="11390"/>
                  </a:cubicBezTo>
                  <a:lnTo>
                    <a:pt x="343" y="11367"/>
                  </a:lnTo>
                  <a:lnTo>
                    <a:pt x="320" y="11345"/>
                  </a:lnTo>
                  <a:cubicBezTo>
                    <a:pt x="297" y="11322"/>
                    <a:pt x="251" y="11299"/>
                    <a:pt x="206" y="11299"/>
                  </a:cubicBezTo>
                  <a:cubicBezTo>
                    <a:pt x="229" y="11276"/>
                    <a:pt x="229" y="11231"/>
                    <a:pt x="229" y="11208"/>
                  </a:cubicBezTo>
                  <a:cubicBezTo>
                    <a:pt x="206" y="11185"/>
                    <a:pt x="183" y="11185"/>
                    <a:pt x="160" y="11185"/>
                  </a:cubicBezTo>
                  <a:lnTo>
                    <a:pt x="92" y="11185"/>
                  </a:lnTo>
                  <a:cubicBezTo>
                    <a:pt x="69" y="11208"/>
                    <a:pt x="46" y="11231"/>
                    <a:pt x="46" y="11253"/>
                  </a:cubicBezTo>
                  <a:lnTo>
                    <a:pt x="23" y="11276"/>
                  </a:lnTo>
                  <a:cubicBezTo>
                    <a:pt x="23" y="11322"/>
                    <a:pt x="0" y="11345"/>
                    <a:pt x="0" y="11390"/>
                  </a:cubicBezTo>
                  <a:cubicBezTo>
                    <a:pt x="23" y="11436"/>
                    <a:pt x="23" y="11459"/>
                    <a:pt x="23" y="11482"/>
                  </a:cubicBezTo>
                  <a:cubicBezTo>
                    <a:pt x="46" y="11504"/>
                    <a:pt x="69" y="11550"/>
                    <a:pt x="92" y="11573"/>
                  </a:cubicBezTo>
                  <a:cubicBezTo>
                    <a:pt x="114" y="11596"/>
                    <a:pt x="160" y="11641"/>
                    <a:pt x="183" y="11664"/>
                  </a:cubicBezTo>
                  <a:lnTo>
                    <a:pt x="206" y="11687"/>
                  </a:lnTo>
                  <a:cubicBezTo>
                    <a:pt x="229" y="11710"/>
                    <a:pt x="251" y="11710"/>
                    <a:pt x="274" y="11733"/>
                  </a:cubicBezTo>
                  <a:cubicBezTo>
                    <a:pt x="320" y="11778"/>
                    <a:pt x="388" y="11824"/>
                    <a:pt x="457" y="11870"/>
                  </a:cubicBezTo>
                  <a:cubicBezTo>
                    <a:pt x="502" y="11938"/>
                    <a:pt x="571" y="11984"/>
                    <a:pt x="639" y="12029"/>
                  </a:cubicBezTo>
                  <a:lnTo>
                    <a:pt x="754" y="12121"/>
                  </a:lnTo>
                  <a:lnTo>
                    <a:pt x="822" y="12189"/>
                  </a:lnTo>
                  <a:lnTo>
                    <a:pt x="913" y="12235"/>
                  </a:lnTo>
                  <a:lnTo>
                    <a:pt x="959" y="12280"/>
                  </a:lnTo>
                  <a:cubicBezTo>
                    <a:pt x="982" y="12303"/>
                    <a:pt x="1027" y="12326"/>
                    <a:pt x="1050" y="12349"/>
                  </a:cubicBezTo>
                  <a:cubicBezTo>
                    <a:pt x="1073" y="12372"/>
                    <a:pt x="1096" y="12372"/>
                    <a:pt x="1096" y="12372"/>
                  </a:cubicBezTo>
                  <a:lnTo>
                    <a:pt x="1142" y="12372"/>
                  </a:lnTo>
                  <a:cubicBezTo>
                    <a:pt x="1256" y="12463"/>
                    <a:pt x="1393" y="12554"/>
                    <a:pt x="1507" y="12646"/>
                  </a:cubicBezTo>
                  <a:cubicBezTo>
                    <a:pt x="1552" y="12669"/>
                    <a:pt x="1621" y="12714"/>
                    <a:pt x="1667" y="12760"/>
                  </a:cubicBezTo>
                  <a:cubicBezTo>
                    <a:pt x="1689" y="12783"/>
                    <a:pt x="1712" y="12783"/>
                    <a:pt x="1735" y="12805"/>
                  </a:cubicBezTo>
                  <a:lnTo>
                    <a:pt x="1758" y="12828"/>
                  </a:lnTo>
                  <a:lnTo>
                    <a:pt x="1872" y="12920"/>
                  </a:lnTo>
                  <a:cubicBezTo>
                    <a:pt x="1940" y="12965"/>
                    <a:pt x="2009" y="13011"/>
                    <a:pt x="2077" y="13079"/>
                  </a:cubicBezTo>
                  <a:cubicBezTo>
                    <a:pt x="2214" y="13171"/>
                    <a:pt x="2328" y="13262"/>
                    <a:pt x="2465" y="13330"/>
                  </a:cubicBezTo>
                  <a:lnTo>
                    <a:pt x="2534" y="13376"/>
                  </a:lnTo>
                  <a:cubicBezTo>
                    <a:pt x="2671" y="13467"/>
                    <a:pt x="2808" y="13582"/>
                    <a:pt x="2945" y="13673"/>
                  </a:cubicBezTo>
                  <a:lnTo>
                    <a:pt x="3127" y="13764"/>
                  </a:lnTo>
                  <a:lnTo>
                    <a:pt x="3196" y="13810"/>
                  </a:lnTo>
                  <a:cubicBezTo>
                    <a:pt x="3264" y="13855"/>
                    <a:pt x="3356" y="13901"/>
                    <a:pt x="3424" y="13947"/>
                  </a:cubicBezTo>
                  <a:cubicBezTo>
                    <a:pt x="3447" y="13970"/>
                    <a:pt x="3470" y="13970"/>
                    <a:pt x="3493" y="13970"/>
                  </a:cubicBezTo>
                  <a:lnTo>
                    <a:pt x="3538" y="13970"/>
                  </a:lnTo>
                  <a:lnTo>
                    <a:pt x="3630" y="14015"/>
                  </a:lnTo>
                  <a:lnTo>
                    <a:pt x="3721" y="14061"/>
                  </a:lnTo>
                  <a:cubicBezTo>
                    <a:pt x="3766" y="14107"/>
                    <a:pt x="3835" y="14152"/>
                    <a:pt x="3903" y="14175"/>
                  </a:cubicBezTo>
                  <a:lnTo>
                    <a:pt x="3926" y="14198"/>
                  </a:lnTo>
                  <a:cubicBezTo>
                    <a:pt x="4018" y="14243"/>
                    <a:pt x="4109" y="14289"/>
                    <a:pt x="4200" y="14335"/>
                  </a:cubicBezTo>
                  <a:lnTo>
                    <a:pt x="4269" y="14335"/>
                  </a:lnTo>
                  <a:lnTo>
                    <a:pt x="4337" y="14380"/>
                  </a:lnTo>
                  <a:cubicBezTo>
                    <a:pt x="4520" y="14472"/>
                    <a:pt x="4702" y="14586"/>
                    <a:pt x="4885" y="14700"/>
                  </a:cubicBezTo>
                  <a:cubicBezTo>
                    <a:pt x="5022" y="14768"/>
                    <a:pt x="5159" y="14837"/>
                    <a:pt x="5273" y="14905"/>
                  </a:cubicBezTo>
                  <a:lnTo>
                    <a:pt x="5364" y="14974"/>
                  </a:lnTo>
                  <a:cubicBezTo>
                    <a:pt x="5524" y="15042"/>
                    <a:pt x="5684" y="15134"/>
                    <a:pt x="5844" y="15225"/>
                  </a:cubicBezTo>
                  <a:lnTo>
                    <a:pt x="5912" y="15248"/>
                  </a:lnTo>
                  <a:lnTo>
                    <a:pt x="6003" y="15293"/>
                  </a:lnTo>
                  <a:lnTo>
                    <a:pt x="6049" y="15316"/>
                  </a:lnTo>
                  <a:cubicBezTo>
                    <a:pt x="6117" y="15362"/>
                    <a:pt x="6163" y="15385"/>
                    <a:pt x="6232" y="15408"/>
                  </a:cubicBezTo>
                  <a:lnTo>
                    <a:pt x="6300" y="15408"/>
                  </a:lnTo>
                  <a:cubicBezTo>
                    <a:pt x="6391" y="15453"/>
                    <a:pt x="6483" y="15499"/>
                    <a:pt x="6574" y="15522"/>
                  </a:cubicBezTo>
                  <a:lnTo>
                    <a:pt x="6734" y="15613"/>
                  </a:lnTo>
                  <a:lnTo>
                    <a:pt x="6894" y="15681"/>
                  </a:lnTo>
                  <a:lnTo>
                    <a:pt x="6962" y="15727"/>
                  </a:lnTo>
                  <a:cubicBezTo>
                    <a:pt x="7030" y="15750"/>
                    <a:pt x="7099" y="15796"/>
                    <a:pt x="7190" y="15818"/>
                  </a:cubicBezTo>
                  <a:lnTo>
                    <a:pt x="7282" y="15818"/>
                  </a:lnTo>
                  <a:lnTo>
                    <a:pt x="7304" y="15841"/>
                  </a:lnTo>
                  <a:cubicBezTo>
                    <a:pt x="7373" y="15864"/>
                    <a:pt x="7419" y="15910"/>
                    <a:pt x="7487" y="15933"/>
                  </a:cubicBezTo>
                  <a:lnTo>
                    <a:pt x="7555" y="15978"/>
                  </a:lnTo>
                  <a:cubicBezTo>
                    <a:pt x="7601" y="16001"/>
                    <a:pt x="7647" y="16024"/>
                    <a:pt x="7715" y="16047"/>
                  </a:cubicBezTo>
                  <a:lnTo>
                    <a:pt x="7738" y="16069"/>
                  </a:lnTo>
                  <a:cubicBezTo>
                    <a:pt x="7784" y="16092"/>
                    <a:pt x="7807" y="16092"/>
                    <a:pt x="7852" y="16115"/>
                  </a:cubicBezTo>
                  <a:lnTo>
                    <a:pt x="7943" y="16161"/>
                  </a:lnTo>
                  <a:lnTo>
                    <a:pt x="8012" y="16206"/>
                  </a:lnTo>
                  <a:cubicBezTo>
                    <a:pt x="8080" y="16252"/>
                    <a:pt x="8172" y="16298"/>
                    <a:pt x="8240" y="16343"/>
                  </a:cubicBezTo>
                  <a:lnTo>
                    <a:pt x="8286" y="16366"/>
                  </a:lnTo>
                  <a:cubicBezTo>
                    <a:pt x="8354" y="16389"/>
                    <a:pt x="8400" y="16412"/>
                    <a:pt x="8468" y="16435"/>
                  </a:cubicBezTo>
                  <a:cubicBezTo>
                    <a:pt x="8560" y="16480"/>
                    <a:pt x="8674" y="16526"/>
                    <a:pt x="8765" y="16572"/>
                  </a:cubicBezTo>
                  <a:cubicBezTo>
                    <a:pt x="8788" y="16594"/>
                    <a:pt x="8811" y="16594"/>
                    <a:pt x="8834" y="16594"/>
                  </a:cubicBezTo>
                  <a:lnTo>
                    <a:pt x="8857" y="16617"/>
                  </a:lnTo>
                  <a:cubicBezTo>
                    <a:pt x="8925" y="16640"/>
                    <a:pt x="8993" y="16686"/>
                    <a:pt x="9062" y="16709"/>
                  </a:cubicBezTo>
                  <a:cubicBezTo>
                    <a:pt x="9130" y="16731"/>
                    <a:pt x="9222" y="16777"/>
                    <a:pt x="9313" y="16800"/>
                  </a:cubicBezTo>
                  <a:cubicBezTo>
                    <a:pt x="9427" y="16846"/>
                    <a:pt x="9518" y="16868"/>
                    <a:pt x="9633" y="16914"/>
                  </a:cubicBezTo>
                  <a:lnTo>
                    <a:pt x="9838" y="16982"/>
                  </a:lnTo>
                  <a:lnTo>
                    <a:pt x="9906" y="17005"/>
                  </a:lnTo>
                  <a:lnTo>
                    <a:pt x="9952" y="17028"/>
                  </a:lnTo>
                  <a:cubicBezTo>
                    <a:pt x="10043" y="17074"/>
                    <a:pt x="10112" y="17097"/>
                    <a:pt x="10180" y="17119"/>
                  </a:cubicBezTo>
                  <a:lnTo>
                    <a:pt x="10249" y="17165"/>
                  </a:lnTo>
                  <a:cubicBezTo>
                    <a:pt x="10317" y="17188"/>
                    <a:pt x="10363" y="17211"/>
                    <a:pt x="10431" y="17234"/>
                  </a:cubicBezTo>
                  <a:cubicBezTo>
                    <a:pt x="10546" y="17279"/>
                    <a:pt x="10637" y="17302"/>
                    <a:pt x="10728" y="17348"/>
                  </a:cubicBezTo>
                  <a:cubicBezTo>
                    <a:pt x="10774" y="17348"/>
                    <a:pt x="10797" y="17371"/>
                    <a:pt x="10819" y="17371"/>
                  </a:cubicBezTo>
                  <a:lnTo>
                    <a:pt x="10842" y="17371"/>
                  </a:lnTo>
                  <a:lnTo>
                    <a:pt x="11025" y="17439"/>
                  </a:lnTo>
                  <a:cubicBezTo>
                    <a:pt x="11093" y="17462"/>
                    <a:pt x="11162" y="17485"/>
                    <a:pt x="11230" y="17507"/>
                  </a:cubicBezTo>
                  <a:lnTo>
                    <a:pt x="11299" y="17507"/>
                  </a:lnTo>
                  <a:cubicBezTo>
                    <a:pt x="11322" y="17530"/>
                    <a:pt x="11344" y="17530"/>
                    <a:pt x="11390" y="17530"/>
                  </a:cubicBezTo>
                  <a:cubicBezTo>
                    <a:pt x="11413" y="17553"/>
                    <a:pt x="11459" y="17576"/>
                    <a:pt x="11504" y="17576"/>
                  </a:cubicBezTo>
                  <a:lnTo>
                    <a:pt x="11664" y="17622"/>
                  </a:lnTo>
                  <a:lnTo>
                    <a:pt x="11824" y="17667"/>
                  </a:lnTo>
                  <a:cubicBezTo>
                    <a:pt x="11824" y="17690"/>
                    <a:pt x="11847" y="17690"/>
                    <a:pt x="11869" y="17690"/>
                  </a:cubicBezTo>
                  <a:lnTo>
                    <a:pt x="11892" y="17690"/>
                  </a:lnTo>
                  <a:lnTo>
                    <a:pt x="11984" y="17713"/>
                  </a:lnTo>
                  <a:lnTo>
                    <a:pt x="12098" y="17759"/>
                  </a:lnTo>
                  <a:cubicBezTo>
                    <a:pt x="12257" y="17781"/>
                    <a:pt x="12394" y="17827"/>
                    <a:pt x="12554" y="17873"/>
                  </a:cubicBezTo>
                  <a:lnTo>
                    <a:pt x="12623" y="17873"/>
                  </a:lnTo>
                  <a:cubicBezTo>
                    <a:pt x="12714" y="17895"/>
                    <a:pt x="12805" y="17918"/>
                    <a:pt x="12897" y="17941"/>
                  </a:cubicBezTo>
                  <a:cubicBezTo>
                    <a:pt x="12942" y="17941"/>
                    <a:pt x="12988" y="17941"/>
                    <a:pt x="13034" y="17964"/>
                  </a:cubicBezTo>
                  <a:cubicBezTo>
                    <a:pt x="13079" y="17964"/>
                    <a:pt x="13125" y="17964"/>
                    <a:pt x="13170" y="17987"/>
                  </a:cubicBezTo>
                  <a:lnTo>
                    <a:pt x="13262" y="17987"/>
                  </a:lnTo>
                  <a:cubicBezTo>
                    <a:pt x="13307" y="17964"/>
                    <a:pt x="13353" y="17918"/>
                    <a:pt x="13353" y="17895"/>
                  </a:cubicBezTo>
                  <a:cubicBezTo>
                    <a:pt x="13353" y="17873"/>
                    <a:pt x="13353" y="17850"/>
                    <a:pt x="13353" y="17850"/>
                  </a:cubicBezTo>
                  <a:lnTo>
                    <a:pt x="13376" y="17850"/>
                  </a:lnTo>
                  <a:cubicBezTo>
                    <a:pt x="13422" y="17850"/>
                    <a:pt x="13444" y="17804"/>
                    <a:pt x="13467" y="17759"/>
                  </a:cubicBezTo>
                  <a:cubicBezTo>
                    <a:pt x="13467" y="17736"/>
                    <a:pt x="13467" y="17736"/>
                    <a:pt x="13467" y="17713"/>
                  </a:cubicBezTo>
                  <a:cubicBezTo>
                    <a:pt x="13490" y="17690"/>
                    <a:pt x="13490" y="17667"/>
                    <a:pt x="13490" y="17622"/>
                  </a:cubicBezTo>
                  <a:cubicBezTo>
                    <a:pt x="13490" y="17576"/>
                    <a:pt x="13467" y="17530"/>
                    <a:pt x="13422" y="17530"/>
                  </a:cubicBezTo>
                  <a:cubicBezTo>
                    <a:pt x="13399" y="17507"/>
                    <a:pt x="13353" y="17507"/>
                    <a:pt x="13330" y="17507"/>
                  </a:cubicBezTo>
                  <a:lnTo>
                    <a:pt x="13034" y="17507"/>
                  </a:lnTo>
                  <a:cubicBezTo>
                    <a:pt x="12919" y="17485"/>
                    <a:pt x="12805" y="17485"/>
                    <a:pt x="12691" y="17462"/>
                  </a:cubicBezTo>
                  <a:lnTo>
                    <a:pt x="12646" y="17462"/>
                  </a:lnTo>
                  <a:cubicBezTo>
                    <a:pt x="12600" y="17462"/>
                    <a:pt x="12531" y="17439"/>
                    <a:pt x="12486" y="17439"/>
                  </a:cubicBezTo>
                  <a:cubicBezTo>
                    <a:pt x="12509" y="17439"/>
                    <a:pt x="12531" y="17416"/>
                    <a:pt x="12577" y="17416"/>
                  </a:cubicBezTo>
                  <a:lnTo>
                    <a:pt x="12714" y="17416"/>
                  </a:lnTo>
                  <a:cubicBezTo>
                    <a:pt x="12760" y="17416"/>
                    <a:pt x="12828" y="17439"/>
                    <a:pt x="12874" y="17439"/>
                  </a:cubicBezTo>
                  <a:cubicBezTo>
                    <a:pt x="12919" y="17439"/>
                    <a:pt x="12965" y="17462"/>
                    <a:pt x="13011" y="17462"/>
                  </a:cubicBezTo>
                  <a:lnTo>
                    <a:pt x="13079" y="17462"/>
                  </a:lnTo>
                  <a:lnTo>
                    <a:pt x="13102" y="17485"/>
                  </a:lnTo>
                  <a:lnTo>
                    <a:pt x="13330" y="17485"/>
                  </a:lnTo>
                  <a:cubicBezTo>
                    <a:pt x="13376" y="17485"/>
                    <a:pt x="13399" y="17462"/>
                    <a:pt x="13444" y="17439"/>
                  </a:cubicBezTo>
                  <a:cubicBezTo>
                    <a:pt x="13536" y="17371"/>
                    <a:pt x="13604" y="17279"/>
                    <a:pt x="13650" y="17165"/>
                  </a:cubicBezTo>
                  <a:lnTo>
                    <a:pt x="13673" y="17165"/>
                  </a:lnTo>
                  <a:cubicBezTo>
                    <a:pt x="13695" y="17097"/>
                    <a:pt x="13741" y="17028"/>
                    <a:pt x="13787" y="16982"/>
                  </a:cubicBezTo>
                  <a:cubicBezTo>
                    <a:pt x="13810" y="16937"/>
                    <a:pt x="13832" y="16891"/>
                    <a:pt x="13878" y="16846"/>
                  </a:cubicBezTo>
                  <a:lnTo>
                    <a:pt x="13901" y="16777"/>
                  </a:lnTo>
                  <a:cubicBezTo>
                    <a:pt x="13924" y="16754"/>
                    <a:pt x="13924" y="16731"/>
                    <a:pt x="13947" y="16709"/>
                  </a:cubicBezTo>
                  <a:cubicBezTo>
                    <a:pt x="13969" y="16663"/>
                    <a:pt x="13992" y="16640"/>
                    <a:pt x="13992" y="16617"/>
                  </a:cubicBezTo>
                  <a:cubicBezTo>
                    <a:pt x="14038" y="16572"/>
                    <a:pt x="14061" y="16526"/>
                    <a:pt x="14083" y="16480"/>
                  </a:cubicBezTo>
                  <a:lnTo>
                    <a:pt x="14106" y="16412"/>
                  </a:lnTo>
                  <a:cubicBezTo>
                    <a:pt x="14152" y="16343"/>
                    <a:pt x="14198" y="16275"/>
                    <a:pt x="14220" y="16206"/>
                  </a:cubicBezTo>
                  <a:cubicBezTo>
                    <a:pt x="14266" y="16138"/>
                    <a:pt x="14335" y="16047"/>
                    <a:pt x="14380" y="15955"/>
                  </a:cubicBezTo>
                  <a:cubicBezTo>
                    <a:pt x="14403" y="15864"/>
                    <a:pt x="14449" y="15796"/>
                    <a:pt x="14494" y="15704"/>
                  </a:cubicBezTo>
                  <a:cubicBezTo>
                    <a:pt x="14608" y="15476"/>
                    <a:pt x="14723" y="15248"/>
                    <a:pt x="14860" y="15042"/>
                  </a:cubicBezTo>
                  <a:cubicBezTo>
                    <a:pt x="14905" y="14974"/>
                    <a:pt x="14951" y="14883"/>
                    <a:pt x="14997" y="14814"/>
                  </a:cubicBezTo>
                  <a:cubicBezTo>
                    <a:pt x="15019" y="14723"/>
                    <a:pt x="15065" y="14654"/>
                    <a:pt x="15111" y="14586"/>
                  </a:cubicBezTo>
                  <a:cubicBezTo>
                    <a:pt x="15179" y="14426"/>
                    <a:pt x="15270" y="14289"/>
                    <a:pt x="15362" y="14129"/>
                  </a:cubicBezTo>
                  <a:cubicBezTo>
                    <a:pt x="15407" y="14061"/>
                    <a:pt x="15430" y="13992"/>
                    <a:pt x="15476" y="13947"/>
                  </a:cubicBezTo>
                  <a:cubicBezTo>
                    <a:pt x="15521" y="13855"/>
                    <a:pt x="15567" y="13764"/>
                    <a:pt x="15613" y="13673"/>
                  </a:cubicBezTo>
                  <a:cubicBezTo>
                    <a:pt x="15636" y="13627"/>
                    <a:pt x="15681" y="13559"/>
                    <a:pt x="15727" y="13490"/>
                  </a:cubicBezTo>
                  <a:cubicBezTo>
                    <a:pt x="15773" y="13422"/>
                    <a:pt x="15818" y="13330"/>
                    <a:pt x="15887" y="13239"/>
                  </a:cubicBezTo>
                  <a:cubicBezTo>
                    <a:pt x="15955" y="13125"/>
                    <a:pt x="16024" y="13011"/>
                    <a:pt x="16092" y="12897"/>
                  </a:cubicBezTo>
                  <a:lnTo>
                    <a:pt x="16161" y="12805"/>
                  </a:lnTo>
                  <a:cubicBezTo>
                    <a:pt x="16252" y="12646"/>
                    <a:pt x="16343" y="12509"/>
                    <a:pt x="16435" y="12349"/>
                  </a:cubicBezTo>
                  <a:cubicBezTo>
                    <a:pt x="16503" y="12235"/>
                    <a:pt x="16594" y="12098"/>
                    <a:pt x="16663" y="11984"/>
                  </a:cubicBezTo>
                  <a:lnTo>
                    <a:pt x="16708" y="11892"/>
                  </a:lnTo>
                  <a:cubicBezTo>
                    <a:pt x="16777" y="11801"/>
                    <a:pt x="16823" y="11710"/>
                    <a:pt x="16868" y="11619"/>
                  </a:cubicBezTo>
                  <a:cubicBezTo>
                    <a:pt x="16914" y="11550"/>
                    <a:pt x="16959" y="11504"/>
                    <a:pt x="16982" y="11436"/>
                  </a:cubicBezTo>
                  <a:cubicBezTo>
                    <a:pt x="17028" y="11367"/>
                    <a:pt x="17051" y="11322"/>
                    <a:pt x="17074" y="11276"/>
                  </a:cubicBezTo>
                  <a:lnTo>
                    <a:pt x="17119" y="11208"/>
                  </a:lnTo>
                  <a:cubicBezTo>
                    <a:pt x="17142" y="11162"/>
                    <a:pt x="17165" y="11116"/>
                    <a:pt x="17188" y="11094"/>
                  </a:cubicBezTo>
                  <a:cubicBezTo>
                    <a:pt x="17211" y="11048"/>
                    <a:pt x="17233" y="11025"/>
                    <a:pt x="17256" y="10979"/>
                  </a:cubicBezTo>
                  <a:cubicBezTo>
                    <a:pt x="17302" y="10888"/>
                    <a:pt x="17348" y="10820"/>
                    <a:pt x="17393" y="10751"/>
                  </a:cubicBezTo>
                  <a:cubicBezTo>
                    <a:pt x="17416" y="10706"/>
                    <a:pt x="17439" y="10660"/>
                    <a:pt x="17462" y="10614"/>
                  </a:cubicBezTo>
                  <a:lnTo>
                    <a:pt x="17507" y="10523"/>
                  </a:lnTo>
                  <a:cubicBezTo>
                    <a:pt x="17530" y="10477"/>
                    <a:pt x="17553" y="10454"/>
                    <a:pt x="17576" y="10409"/>
                  </a:cubicBezTo>
                  <a:cubicBezTo>
                    <a:pt x="17599" y="10363"/>
                    <a:pt x="17621" y="10340"/>
                    <a:pt x="17644" y="10295"/>
                  </a:cubicBezTo>
                  <a:cubicBezTo>
                    <a:pt x="17667" y="10226"/>
                    <a:pt x="17690" y="10181"/>
                    <a:pt x="17713" y="10135"/>
                  </a:cubicBezTo>
                  <a:lnTo>
                    <a:pt x="17781" y="10044"/>
                  </a:lnTo>
                  <a:cubicBezTo>
                    <a:pt x="17850" y="9884"/>
                    <a:pt x="17941" y="9747"/>
                    <a:pt x="18032" y="9587"/>
                  </a:cubicBezTo>
                  <a:cubicBezTo>
                    <a:pt x="18055" y="9541"/>
                    <a:pt x="18078" y="9496"/>
                    <a:pt x="18101" y="9473"/>
                  </a:cubicBezTo>
                  <a:lnTo>
                    <a:pt x="18146" y="9359"/>
                  </a:lnTo>
                  <a:lnTo>
                    <a:pt x="18215" y="9245"/>
                  </a:lnTo>
                  <a:cubicBezTo>
                    <a:pt x="18238" y="9222"/>
                    <a:pt x="18261" y="9176"/>
                    <a:pt x="18283" y="9131"/>
                  </a:cubicBezTo>
                  <a:lnTo>
                    <a:pt x="18375" y="8971"/>
                  </a:lnTo>
                  <a:cubicBezTo>
                    <a:pt x="18443" y="8857"/>
                    <a:pt x="18489" y="8765"/>
                    <a:pt x="18557" y="8651"/>
                  </a:cubicBezTo>
                  <a:cubicBezTo>
                    <a:pt x="18649" y="8491"/>
                    <a:pt x="18740" y="8309"/>
                    <a:pt x="18831" y="8149"/>
                  </a:cubicBezTo>
                  <a:cubicBezTo>
                    <a:pt x="18922" y="8012"/>
                    <a:pt x="18991" y="7852"/>
                    <a:pt x="19082" y="7715"/>
                  </a:cubicBezTo>
                  <a:cubicBezTo>
                    <a:pt x="19128" y="7647"/>
                    <a:pt x="19174" y="7556"/>
                    <a:pt x="19219" y="7487"/>
                  </a:cubicBezTo>
                  <a:cubicBezTo>
                    <a:pt x="19242" y="7442"/>
                    <a:pt x="19265" y="7396"/>
                    <a:pt x="19288" y="7350"/>
                  </a:cubicBezTo>
                  <a:lnTo>
                    <a:pt x="19333" y="7259"/>
                  </a:lnTo>
                  <a:cubicBezTo>
                    <a:pt x="19379" y="7168"/>
                    <a:pt x="19425" y="7099"/>
                    <a:pt x="19470" y="7031"/>
                  </a:cubicBezTo>
                  <a:cubicBezTo>
                    <a:pt x="19493" y="6985"/>
                    <a:pt x="19516" y="6939"/>
                    <a:pt x="19539" y="6894"/>
                  </a:cubicBezTo>
                  <a:lnTo>
                    <a:pt x="19607" y="6802"/>
                  </a:lnTo>
                  <a:cubicBezTo>
                    <a:pt x="19699" y="6643"/>
                    <a:pt x="19790" y="6483"/>
                    <a:pt x="19881" y="6323"/>
                  </a:cubicBezTo>
                  <a:cubicBezTo>
                    <a:pt x="19972" y="6186"/>
                    <a:pt x="20064" y="6049"/>
                    <a:pt x="20132" y="5912"/>
                  </a:cubicBezTo>
                  <a:cubicBezTo>
                    <a:pt x="20178" y="5844"/>
                    <a:pt x="20201" y="5775"/>
                    <a:pt x="20246" y="5707"/>
                  </a:cubicBezTo>
                  <a:cubicBezTo>
                    <a:pt x="20292" y="5638"/>
                    <a:pt x="20360" y="5547"/>
                    <a:pt x="20406" y="5456"/>
                  </a:cubicBezTo>
                  <a:lnTo>
                    <a:pt x="20452" y="5364"/>
                  </a:lnTo>
                  <a:cubicBezTo>
                    <a:pt x="20475" y="5319"/>
                    <a:pt x="20520" y="5273"/>
                    <a:pt x="20543" y="5227"/>
                  </a:cubicBezTo>
                  <a:lnTo>
                    <a:pt x="20589" y="5113"/>
                  </a:lnTo>
                  <a:lnTo>
                    <a:pt x="20657" y="4999"/>
                  </a:lnTo>
                  <a:cubicBezTo>
                    <a:pt x="20726" y="4862"/>
                    <a:pt x="20794" y="4702"/>
                    <a:pt x="20885" y="4566"/>
                  </a:cubicBezTo>
                  <a:cubicBezTo>
                    <a:pt x="20931" y="4497"/>
                    <a:pt x="20977" y="4406"/>
                    <a:pt x="21022" y="4337"/>
                  </a:cubicBezTo>
                  <a:cubicBezTo>
                    <a:pt x="21068" y="4269"/>
                    <a:pt x="21114" y="4178"/>
                    <a:pt x="21137" y="4109"/>
                  </a:cubicBezTo>
                  <a:cubicBezTo>
                    <a:pt x="21205" y="4018"/>
                    <a:pt x="21251" y="3949"/>
                    <a:pt x="21296" y="3858"/>
                  </a:cubicBezTo>
                  <a:cubicBezTo>
                    <a:pt x="21319" y="3789"/>
                    <a:pt x="21342" y="3744"/>
                    <a:pt x="21388" y="3675"/>
                  </a:cubicBezTo>
                  <a:cubicBezTo>
                    <a:pt x="21433" y="3584"/>
                    <a:pt x="21479" y="3516"/>
                    <a:pt x="21525" y="3447"/>
                  </a:cubicBezTo>
                  <a:cubicBezTo>
                    <a:pt x="21570" y="3379"/>
                    <a:pt x="21593" y="3310"/>
                    <a:pt x="21639" y="3242"/>
                  </a:cubicBezTo>
                  <a:cubicBezTo>
                    <a:pt x="21707" y="3128"/>
                    <a:pt x="21753" y="3036"/>
                    <a:pt x="21798" y="2922"/>
                  </a:cubicBezTo>
                  <a:lnTo>
                    <a:pt x="21867" y="2785"/>
                  </a:lnTo>
                  <a:lnTo>
                    <a:pt x="22027" y="2488"/>
                  </a:lnTo>
                  <a:lnTo>
                    <a:pt x="22118" y="2329"/>
                  </a:lnTo>
                  <a:lnTo>
                    <a:pt x="22164" y="2237"/>
                  </a:lnTo>
                  <a:cubicBezTo>
                    <a:pt x="22278" y="2032"/>
                    <a:pt x="22369" y="1827"/>
                    <a:pt x="22483" y="1644"/>
                  </a:cubicBezTo>
                  <a:lnTo>
                    <a:pt x="22506" y="1575"/>
                  </a:lnTo>
                  <a:cubicBezTo>
                    <a:pt x="22552" y="1484"/>
                    <a:pt x="22597" y="1370"/>
                    <a:pt x="22643" y="1279"/>
                  </a:cubicBezTo>
                  <a:cubicBezTo>
                    <a:pt x="22689" y="1210"/>
                    <a:pt x="22711" y="1142"/>
                    <a:pt x="22711" y="1073"/>
                  </a:cubicBezTo>
                  <a:cubicBezTo>
                    <a:pt x="22711" y="1028"/>
                    <a:pt x="22734" y="959"/>
                    <a:pt x="22711" y="914"/>
                  </a:cubicBezTo>
                  <a:cubicBezTo>
                    <a:pt x="22689" y="868"/>
                    <a:pt x="22666" y="845"/>
                    <a:pt x="22643" y="822"/>
                  </a:cubicBezTo>
                  <a:lnTo>
                    <a:pt x="22643" y="799"/>
                  </a:lnTo>
                  <a:cubicBezTo>
                    <a:pt x="22597" y="777"/>
                    <a:pt x="22575" y="731"/>
                    <a:pt x="22552" y="708"/>
                  </a:cubicBezTo>
                  <a:cubicBezTo>
                    <a:pt x="22529" y="685"/>
                    <a:pt x="22483" y="662"/>
                    <a:pt x="22460" y="617"/>
                  </a:cubicBezTo>
                  <a:lnTo>
                    <a:pt x="22415" y="571"/>
                  </a:lnTo>
                  <a:cubicBezTo>
                    <a:pt x="22392" y="548"/>
                    <a:pt x="22369" y="503"/>
                    <a:pt x="22346" y="480"/>
                  </a:cubicBezTo>
                  <a:cubicBezTo>
                    <a:pt x="22323" y="434"/>
                    <a:pt x="22278" y="411"/>
                    <a:pt x="22232" y="366"/>
                  </a:cubicBezTo>
                  <a:cubicBezTo>
                    <a:pt x="22209" y="343"/>
                    <a:pt x="22186" y="320"/>
                    <a:pt x="22164" y="297"/>
                  </a:cubicBezTo>
                  <a:cubicBezTo>
                    <a:pt x="22141" y="274"/>
                    <a:pt x="22095" y="252"/>
                    <a:pt x="22072" y="229"/>
                  </a:cubicBezTo>
                  <a:cubicBezTo>
                    <a:pt x="22050" y="206"/>
                    <a:pt x="22004" y="183"/>
                    <a:pt x="21981" y="137"/>
                  </a:cubicBezTo>
                  <a:lnTo>
                    <a:pt x="21935" y="115"/>
                  </a:lnTo>
                  <a:cubicBezTo>
                    <a:pt x="21890" y="92"/>
                    <a:pt x="21867" y="69"/>
                    <a:pt x="21821" y="69"/>
                  </a:cubicBezTo>
                  <a:cubicBezTo>
                    <a:pt x="21798" y="46"/>
                    <a:pt x="21776" y="23"/>
                    <a:pt x="2175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56"/>
            <p:cNvSpPr/>
            <p:nvPr/>
          </p:nvSpPr>
          <p:spPr>
            <a:xfrm>
              <a:off x="-46220" y="2650669"/>
              <a:ext cx="240127" cy="419886"/>
            </a:xfrm>
            <a:custGeom>
              <a:avLst/>
              <a:gdLst/>
              <a:ahLst/>
              <a:cxnLst/>
              <a:rect l="l" t="t" r="r" b="b"/>
              <a:pathLst>
                <a:path w="4292" h="7505" extrusionOk="0">
                  <a:moveTo>
                    <a:pt x="4224" y="0"/>
                  </a:moveTo>
                  <a:cubicBezTo>
                    <a:pt x="4224" y="0"/>
                    <a:pt x="4201" y="0"/>
                    <a:pt x="4201" y="23"/>
                  </a:cubicBezTo>
                  <a:cubicBezTo>
                    <a:pt x="4132" y="115"/>
                    <a:pt x="4087" y="206"/>
                    <a:pt x="4041" y="297"/>
                  </a:cubicBezTo>
                  <a:cubicBezTo>
                    <a:pt x="3972" y="411"/>
                    <a:pt x="3904" y="525"/>
                    <a:pt x="3858" y="617"/>
                  </a:cubicBezTo>
                  <a:cubicBezTo>
                    <a:pt x="3721" y="845"/>
                    <a:pt x="3584" y="1073"/>
                    <a:pt x="3447" y="1302"/>
                  </a:cubicBezTo>
                  <a:cubicBezTo>
                    <a:pt x="3196" y="1735"/>
                    <a:pt x="2945" y="2169"/>
                    <a:pt x="2671" y="2625"/>
                  </a:cubicBezTo>
                  <a:cubicBezTo>
                    <a:pt x="2420" y="3059"/>
                    <a:pt x="2146" y="3516"/>
                    <a:pt x="1873" y="3972"/>
                  </a:cubicBezTo>
                  <a:cubicBezTo>
                    <a:pt x="1621" y="4429"/>
                    <a:pt x="1370" y="4862"/>
                    <a:pt x="1119" y="5296"/>
                  </a:cubicBezTo>
                  <a:cubicBezTo>
                    <a:pt x="891" y="5684"/>
                    <a:pt x="663" y="6095"/>
                    <a:pt x="457" y="6483"/>
                  </a:cubicBezTo>
                  <a:cubicBezTo>
                    <a:pt x="366" y="6643"/>
                    <a:pt x="275" y="6802"/>
                    <a:pt x="183" y="6962"/>
                  </a:cubicBezTo>
                  <a:cubicBezTo>
                    <a:pt x="138" y="7053"/>
                    <a:pt x="92" y="7122"/>
                    <a:pt x="46" y="7190"/>
                  </a:cubicBezTo>
                  <a:lnTo>
                    <a:pt x="24" y="7236"/>
                  </a:lnTo>
                  <a:cubicBezTo>
                    <a:pt x="1" y="7282"/>
                    <a:pt x="1" y="7327"/>
                    <a:pt x="1" y="7350"/>
                  </a:cubicBezTo>
                  <a:cubicBezTo>
                    <a:pt x="1" y="7419"/>
                    <a:pt x="46" y="7464"/>
                    <a:pt x="92" y="7487"/>
                  </a:cubicBezTo>
                  <a:cubicBezTo>
                    <a:pt x="115" y="7499"/>
                    <a:pt x="143" y="7504"/>
                    <a:pt x="172" y="7504"/>
                  </a:cubicBezTo>
                  <a:cubicBezTo>
                    <a:pt x="201" y="7504"/>
                    <a:pt x="229" y="7499"/>
                    <a:pt x="252" y="7487"/>
                  </a:cubicBezTo>
                  <a:cubicBezTo>
                    <a:pt x="298" y="7442"/>
                    <a:pt x="320" y="7396"/>
                    <a:pt x="366" y="7327"/>
                  </a:cubicBezTo>
                  <a:cubicBezTo>
                    <a:pt x="412" y="7259"/>
                    <a:pt x="457" y="7168"/>
                    <a:pt x="480" y="7099"/>
                  </a:cubicBezTo>
                  <a:cubicBezTo>
                    <a:pt x="594" y="6917"/>
                    <a:pt x="686" y="6757"/>
                    <a:pt x="777" y="6574"/>
                  </a:cubicBezTo>
                  <a:cubicBezTo>
                    <a:pt x="1005" y="6163"/>
                    <a:pt x="1256" y="5730"/>
                    <a:pt x="1484" y="5296"/>
                  </a:cubicBezTo>
                  <a:cubicBezTo>
                    <a:pt x="1713" y="4862"/>
                    <a:pt x="1964" y="4406"/>
                    <a:pt x="2215" y="3949"/>
                  </a:cubicBezTo>
                  <a:cubicBezTo>
                    <a:pt x="2443" y="3493"/>
                    <a:pt x="2694" y="3036"/>
                    <a:pt x="2945" y="2557"/>
                  </a:cubicBezTo>
                  <a:cubicBezTo>
                    <a:pt x="3174" y="2146"/>
                    <a:pt x="3379" y="1712"/>
                    <a:pt x="3607" y="1302"/>
                  </a:cubicBezTo>
                  <a:cubicBezTo>
                    <a:pt x="3721" y="1073"/>
                    <a:pt x="3835" y="868"/>
                    <a:pt x="3950" y="640"/>
                  </a:cubicBezTo>
                  <a:cubicBezTo>
                    <a:pt x="4018" y="548"/>
                    <a:pt x="4064" y="434"/>
                    <a:pt x="4109" y="343"/>
                  </a:cubicBezTo>
                  <a:cubicBezTo>
                    <a:pt x="4178" y="252"/>
                    <a:pt x="4224" y="160"/>
                    <a:pt x="4269" y="69"/>
                  </a:cubicBezTo>
                  <a:cubicBezTo>
                    <a:pt x="4292" y="46"/>
                    <a:pt x="4269" y="23"/>
                    <a:pt x="424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56"/>
            <p:cNvSpPr/>
            <p:nvPr/>
          </p:nvSpPr>
          <p:spPr>
            <a:xfrm>
              <a:off x="-74306" y="3100158"/>
              <a:ext cx="20477" cy="19246"/>
            </a:xfrm>
            <a:custGeom>
              <a:avLst/>
              <a:gdLst/>
              <a:ahLst/>
              <a:cxnLst/>
              <a:rect l="l" t="t" r="r" b="b"/>
              <a:pathLst>
                <a:path w="366" h="344" extrusionOk="0">
                  <a:moveTo>
                    <a:pt x="160" y="1"/>
                  </a:moveTo>
                  <a:cubicBezTo>
                    <a:pt x="69" y="1"/>
                    <a:pt x="1" y="92"/>
                    <a:pt x="1" y="184"/>
                  </a:cubicBezTo>
                  <a:cubicBezTo>
                    <a:pt x="1" y="229"/>
                    <a:pt x="24" y="275"/>
                    <a:pt x="69" y="321"/>
                  </a:cubicBezTo>
                  <a:cubicBezTo>
                    <a:pt x="92" y="343"/>
                    <a:pt x="138" y="343"/>
                    <a:pt x="183" y="343"/>
                  </a:cubicBezTo>
                  <a:cubicBezTo>
                    <a:pt x="275" y="343"/>
                    <a:pt x="366" y="252"/>
                    <a:pt x="343" y="161"/>
                  </a:cubicBezTo>
                  <a:cubicBezTo>
                    <a:pt x="343" y="115"/>
                    <a:pt x="320" y="69"/>
                    <a:pt x="297" y="47"/>
                  </a:cubicBezTo>
                  <a:cubicBezTo>
                    <a:pt x="252" y="24"/>
                    <a:pt x="206" y="1"/>
                    <a:pt x="1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56"/>
            <p:cNvSpPr/>
            <p:nvPr/>
          </p:nvSpPr>
          <p:spPr>
            <a:xfrm>
              <a:off x="-659192" y="1931676"/>
              <a:ext cx="536425" cy="947639"/>
            </a:xfrm>
            <a:custGeom>
              <a:avLst/>
              <a:gdLst/>
              <a:ahLst/>
              <a:cxnLst/>
              <a:rect l="l" t="t" r="r" b="b"/>
              <a:pathLst>
                <a:path w="9588" h="16938" extrusionOk="0">
                  <a:moveTo>
                    <a:pt x="9473" y="1"/>
                  </a:moveTo>
                  <a:cubicBezTo>
                    <a:pt x="9428" y="1"/>
                    <a:pt x="9405" y="24"/>
                    <a:pt x="9382" y="47"/>
                  </a:cubicBezTo>
                  <a:cubicBezTo>
                    <a:pt x="9154" y="457"/>
                    <a:pt x="8903" y="868"/>
                    <a:pt x="8674" y="1256"/>
                  </a:cubicBezTo>
                  <a:cubicBezTo>
                    <a:pt x="8446" y="1667"/>
                    <a:pt x="8218" y="2055"/>
                    <a:pt x="7990" y="2466"/>
                  </a:cubicBezTo>
                  <a:cubicBezTo>
                    <a:pt x="7487" y="3333"/>
                    <a:pt x="7031" y="4178"/>
                    <a:pt x="6552" y="5045"/>
                  </a:cubicBezTo>
                  <a:cubicBezTo>
                    <a:pt x="5570" y="6780"/>
                    <a:pt x="4589" y="8515"/>
                    <a:pt x="3607" y="10272"/>
                  </a:cubicBezTo>
                  <a:cubicBezTo>
                    <a:pt x="2626" y="12030"/>
                    <a:pt x="1644" y="13787"/>
                    <a:pt x="663" y="15545"/>
                  </a:cubicBezTo>
                  <a:cubicBezTo>
                    <a:pt x="503" y="15819"/>
                    <a:pt x="343" y="16093"/>
                    <a:pt x="206" y="16367"/>
                  </a:cubicBezTo>
                  <a:cubicBezTo>
                    <a:pt x="160" y="16435"/>
                    <a:pt x="115" y="16526"/>
                    <a:pt x="92" y="16595"/>
                  </a:cubicBezTo>
                  <a:cubicBezTo>
                    <a:pt x="69" y="16640"/>
                    <a:pt x="46" y="16686"/>
                    <a:pt x="24" y="16709"/>
                  </a:cubicBezTo>
                  <a:cubicBezTo>
                    <a:pt x="1" y="16777"/>
                    <a:pt x="24" y="16846"/>
                    <a:pt x="69" y="16892"/>
                  </a:cubicBezTo>
                  <a:cubicBezTo>
                    <a:pt x="92" y="16914"/>
                    <a:pt x="138" y="16937"/>
                    <a:pt x="183" y="16937"/>
                  </a:cubicBezTo>
                  <a:cubicBezTo>
                    <a:pt x="206" y="16937"/>
                    <a:pt x="252" y="16914"/>
                    <a:pt x="275" y="16869"/>
                  </a:cubicBezTo>
                  <a:cubicBezTo>
                    <a:pt x="297" y="16869"/>
                    <a:pt x="297" y="16846"/>
                    <a:pt x="320" y="16823"/>
                  </a:cubicBezTo>
                  <a:cubicBezTo>
                    <a:pt x="343" y="16777"/>
                    <a:pt x="366" y="16755"/>
                    <a:pt x="389" y="16709"/>
                  </a:cubicBezTo>
                  <a:cubicBezTo>
                    <a:pt x="434" y="16640"/>
                    <a:pt x="480" y="16572"/>
                    <a:pt x="526" y="16481"/>
                  </a:cubicBezTo>
                  <a:cubicBezTo>
                    <a:pt x="663" y="16252"/>
                    <a:pt x="800" y="16001"/>
                    <a:pt x="937" y="15750"/>
                  </a:cubicBezTo>
                  <a:cubicBezTo>
                    <a:pt x="1439" y="14860"/>
                    <a:pt x="1918" y="13970"/>
                    <a:pt x="2420" y="13080"/>
                  </a:cubicBezTo>
                  <a:cubicBezTo>
                    <a:pt x="3379" y="11368"/>
                    <a:pt x="4338" y="9633"/>
                    <a:pt x="5296" y="7898"/>
                  </a:cubicBezTo>
                  <a:cubicBezTo>
                    <a:pt x="5798" y="7008"/>
                    <a:pt x="6278" y="6118"/>
                    <a:pt x="6780" y="5228"/>
                  </a:cubicBezTo>
                  <a:cubicBezTo>
                    <a:pt x="7259" y="4383"/>
                    <a:pt x="7738" y="3516"/>
                    <a:pt x="8218" y="2671"/>
                  </a:cubicBezTo>
                  <a:cubicBezTo>
                    <a:pt x="8446" y="2261"/>
                    <a:pt x="8651" y="1850"/>
                    <a:pt x="8880" y="1416"/>
                  </a:cubicBezTo>
                  <a:cubicBezTo>
                    <a:pt x="9108" y="1005"/>
                    <a:pt x="9336" y="571"/>
                    <a:pt x="9564" y="138"/>
                  </a:cubicBezTo>
                  <a:cubicBezTo>
                    <a:pt x="9587" y="92"/>
                    <a:pt x="9564" y="24"/>
                    <a:pt x="951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56"/>
            <p:cNvSpPr/>
            <p:nvPr/>
          </p:nvSpPr>
          <p:spPr>
            <a:xfrm>
              <a:off x="-548078" y="1934250"/>
              <a:ext cx="416361" cy="690168"/>
            </a:xfrm>
            <a:custGeom>
              <a:avLst/>
              <a:gdLst/>
              <a:ahLst/>
              <a:cxnLst/>
              <a:rect l="l" t="t" r="r" b="b"/>
              <a:pathLst>
                <a:path w="7442" h="12336" extrusionOk="0">
                  <a:moveTo>
                    <a:pt x="7076" y="1"/>
                  </a:moveTo>
                  <a:cubicBezTo>
                    <a:pt x="7008" y="1"/>
                    <a:pt x="6917" y="1"/>
                    <a:pt x="6825" y="23"/>
                  </a:cubicBezTo>
                  <a:lnTo>
                    <a:pt x="6848" y="23"/>
                  </a:lnTo>
                  <a:cubicBezTo>
                    <a:pt x="6802" y="23"/>
                    <a:pt x="6757" y="46"/>
                    <a:pt x="6711" y="69"/>
                  </a:cubicBezTo>
                  <a:lnTo>
                    <a:pt x="6643" y="69"/>
                  </a:lnTo>
                  <a:cubicBezTo>
                    <a:pt x="6597" y="92"/>
                    <a:pt x="6574" y="115"/>
                    <a:pt x="6551" y="160"/>
                  </a:cubicBezTo>
                  <a:cubicBezTo>
                    <a:pt x="6529" y="183"/>
                    <a:pt x="6529" y="229"/>
                    <a:pt x="6551" y="274"/>
                  </a:cubicBezTo>
                  <a:lnTo>
                    <a:pt x="6574" y="274"/>
                  </a:lnTo>
                  <a:cubicBezTo>
                    <a:pt x="6551" y="274"/>
                    <a:pt x="6551" y="297"/>
                    <a:pt x="6551" y="297"/>
                  </a:cubicBezTo>
                  <a:cubicBezTo>
                    <a:pt x="6529" y="320"/>
                    <a:pt x="6529" y="343"/>
                    <a:pt x="6506" y="366"/>
                  </a:cubicBezTo>
                  <a:cubicBezTo>
                    <a:pt x="6460" y="411"/>
                    <a:pt x="6437" y="457"/>
                    <a:pt x="6392" y="525"/>
                  </a:cubicBezTo>
                  <a:cubicBezTo>
                    <a:pt x="6323" y="640"/>
                    <a:pt x="6255" y="754"/>
                    <a:pt x="6186" y="868"/>
                  </a:cubicBezTo>
                  <a:cubicBezTo>
                    <a:pt x="6118" y="959"/>
                    <a:pt x="6049" y="1096"/>
                    <a:pt x="6004" y="1210"/>
                  </a:cubicBezTo>
                  <a:cubicBezTo>
                    <a:pt x="5981" y="1256"/>
                    <a:pt x="5958" y="1302"/>
                    <a:pt x="5912" y="1347"/>
                  </a:cubicBezTo>
                  <a:cubicBezTo>
                    <a:pt x="5912" y="1393"/>
                    <a:pt x="5889" y="1416"/>
                    <a:pt x="5889" y="1439"/>
                  </a:cubicBezTo>
                  <a:cubicBezTo>
                    <a:pt x="5889" y="1439"/>
                    <a:pt x="5867" y="1439"/>
                    <a:pt x="5867" y="1461"/>
                  </a:cubicBezTo>
                  <a:cubicBezTo>
                    <a:pt x="5867" y="1461"/>
                    <a:pt x="5844" y="1484"/>
                    <a:pt x="5844" y="1507"/>
                  </a:cubicBezTo>
                  <a:cubicBezTo>
                    <a:pt x="5798" y="1575"/>
                    <a:pt x="5752" y="1644"/>
                    <a:pt x="5707" y="1712"/>
                  </a:cubicBezTo>
                  <a:cubicBezTo>
                    <a:pt x="5593" y="1895"/>
                    <a:pt x="5501" y="2055"/>
                    <a:pt x="5387" y="2237"/>
                  </a:cubicBezTo>
                  <a:cubicBezTo>
                    <a:pt x="5205" y="2557"/>
                    <a:pt x="5022" y="2876"/>
                    <a:pt x="4862" y="3196"/>
                  </a:cubicBezTo>
                  <a:cubicBezTo>
                    <a:pt x="4839" y="3242"/>
                    <a:pt x="4817" y="3310"/>
                    <a:pt x="4771" y="3356"/>
                  </a:cubicBezTo>
                  <a:cubicBezTo>
                    <a:pt x="4611" y="3630"/>
                    <a:pt x="4451" y="3904"/>
                    <a:pt x="4292" y="4178"/>
                  </a:cubicBezTo>
                  <a:cubicBezTo>
                    <a:pt x="4200" y="4337"/>
                    <a:pt x="4132" y="4474"/>
                    <a:pt x="4041" y="4611"/>
                  </a:cubicBezTo>
                  <a:cubicBezTo>
                    <a:pt x="3949" y="4771"/>
                    <a:pt x="3858" y="4954"/>
                    <a:pt x="3767" y="5113"/>
                  </a:cubicBezTo>
                  <a:cubicBezTo>
                    <a:pt x="3767" y="5159"/>
                    <a:pt x="3744" y="5182"/>
                    <a:pt x="3721" y="5227"/>
                  </a:cubicBezTo>
                  <a:cubicBezTo>
                    <a:pt x="3698" y="5227"/>
                    <a:pt x="3675" y="5227"/>
                    <a:pt x="3653" y="5250"/>
                  </a:cubicBezTo>
                  <a:cubicBezTo>
                    <a:pt x="3607" y="5342"/>
                    <a:pt x="3561" y="5410"/>
                    <a:pt x="3516" y="5501"/>
                  </a:cubicBezTo>
                  <a:cubicBezTo>
                    <a:pt x="3470" y="5570"/>
                    <a:pt x="3424" y="5638"/>
                    <a:pt x="3379" y="5730"/>
                  </a:cubicBezTo>
                  <a:cubicBezTo>
                    <a:pt x="3287" y="5889"/>
                    <a:pt x="3196" y="6049"/>
                    <a:pt x="3105" y="6209"/>
                  </a:cubicBezTo>
                  <a:cubicBezTo>
                    <a:pt x="3013" y="6392"/>
                    <a:pt x="2922" y="6551"/>
                    <a:pt x="2831" y="6734"/>
                  </a:cubicBezTo>
                  <a:cubicBezTo>
                    <a:pt x="2808" y="6780"/>
                    <a:pt x="2785" y="6825"/>
                    <a:pt x="2762" y="6871"/>
                  </a:cubicBezTo>
                  <a:cubicBezTo>
                    <a:pt x="2740" y="6917"/>
                    <a:pt x="2717" y="6939"/>
                    <a:pt x="2694" y="6962"/>
                  </a:cubicBezTo>
                  <a:cubicBezTo>
                    <a:pt x="2648" y="7076"/>
                    <a:pt x="2580" y="7168"/>
                    <a:pt x="2534" y="7259"/>
                  </a:cubicBezTo>
                  <a:cubicBezTo>
                    <a:pt x="2488" y="7350"/>
                    <a:pt x="2443" y="7419"/>
                    <a:pt x="2397" y="7510"/>
                  </a:cubicBezTo>
                  <a:cubicBezTo>
                    <a:pt x="2352" y="7578"/>
                    <a:pt x="2329" y="7647"/>
                    <a:pt x="2283" y="7715"/>
                  </a:cubicBezTo>
                  <a:cubicBezTo>
                    <a:pt x="2237" y="7807"/>
                    <a:pt x="2192" y="7875"/>
                    <a:pt x="2146" y="7967"/>
                  </a:cubicBezTo>
                  <a:cubicBezTo>
                    <a:pt x="2032" y="8172"/>
                    <a:pt x="1941" y="8377"/>
                    <a:pt x="1827" y="8583"/>
                  </a:cubicBezTo>
                  <a:cubicBezTo>
                    <a:pt x="1827" y="8606"/>
                    <a:pt x="1827" y="8628"/>
                    <a:pt x="1804" y="8628"/>
                  </a:cubicBezTo>
                  <a:cubicBezTo>
                    <a:pt x="1804" y="8651"/>
                    <a:pt x="1804" y="8651"/>
                    <a:pt x="1804" y="8651"/>
                  </a:cubicBezTo>
                  <a:cubicBezTo>
                    <a:pt x="1758" y="8720"/>
                    <a:pt x="1712" y="8788"/>
                    <a:pt x="1667" y="8857"/>
                  </a:cubicBezTo>
                  <a:cubicBezTo>
                    <a:pt x="1484" y="9176"/>
                    <a:pt x="1279" y="9496"/>
                    <a:pt x="1096" y="9815"/>
                  </a:cubicBezTo>
                  <a:cubicBezTo>
                    <a:pt x="1028" y="9952"/>
                    <a:pt x="959" y="10089"/>
                    <a:pt x="868" y="10226"/>
                  </a:cubicBezTo>
                  <a:cubicBezTo>
                    <a:pt x="845" y="10295"/>
                    <a:pt x="799" y="10363"/>
                    <a:pt x="754" y="10454"/>
                  </a:cubicBezTo>
                  <a:cubicBezTo>
                    <a:pt x="708" y="10546"/>
                    <a:pt x="662" y="10637"/>
                    <a:pt x="594" y="10728"/>
                  </a:cubicBezTo>
                  <a:cubicBezTo>
                    <a:pt x="571" y="10774"/>
                    <a:pt x="548" y="10843"/>
                    <a:pt x="525" y="10888"/>
                  </a:cubicBezTo>
                  <a:cubicBezTo>
                    <a:pt x="480" y="10957"/>
                    <a:pt x="434" y="11025"/>
                    <a:pt x="411" y="11094"/>
                  </a:cubicBezTo>
                  <a:lnTo>
                    <a:pt x="297" y="11322"/>
                  </a:lnTo>
                  <a:cubicBezTo>
                    <a:pt x="252" y="11390"/>
                    <a:pt x="229" y="11436"/>
                    <a:pt x="206" y="11504"/>
                  </a:cubicBezTo>
                  <a:cubicBezTo>
                    <a:pt x="160" y="11573"/>
                    <a:pt x="137" y="11641"/>
                    <a:pt x="115" y="11710"/>
                  </a:cubicBezTo>
                  <a:cubicBezTo>
                    <a:pt x="92" y="11733"/>
                    <a:pt x="92" y="11778"/>
                    <a:pt x="69" y="11801"/>
                  </a:cubicBezTo>
                  <a:cubicBezTo>
                    <a:pt x="46" y="11847"/>
                    <a:pt x="23" y="11892"/>
                    <a:pt x="23" y="11938"/>
                  </a:cubicBezTo>
                  <a:cubicBezTo>
                    <a:pt x="0" y="11984"/>
                    <a:pt x="46" y="12052"/>
                    <a:pt x="92" y="12075"/>
                  </a:cubicBezTo>
                  <a:cubicBezTo>
                    <a:pt x="92" y="12075"/>
                    <a:pt x="92" y="12098"/>
                    <a:pt x="69" y="12121"/>
                  </a:cubicBezTo>
                  <a:cubicBezTo>
                    <a:pt x="69" y="12144"/>
                    <a:pt x="46" y="12189"/>
                    <a:pt x="46" y="12212"/>
                  </a:cubicBezTo>
                  <a:cubicBezTo>
                    <a:pt x="46" y="12235"/>
                    <a:pt x="69" y="12258"/>
                    <a:pt x="92" y="12281"/>
                  </a:cubicBezTo>
                  <a:cubicBezTo>
                    <a:pt x="104" y="12318"/>
                    <a:pt x="145" y="12335"/>
                    <a:pt x="190" y="12335"/>
                  </a:cubicBezTo>
                  <a:cubicBezTo>
                    <a:pt x="226" y="12335"/>
                    <a:pt x="266" y="12324"/>
                    <a:pt x="297" y="12303"/>
                  </a:cubicBezTo>
                  <a:cubicBezTo>
                    <a:pt x="320" y="12235"/>
                    <a:pt x="366" y="12189"/>
                    <a:pt x="389" y="12144"/>
                  </a:cubicBezTo>
                  <a:lnTo>
                    <a:pt x="411" y="12121"/>
                  </a:lnTo>
                  <a:cubicBezTo>
                    <a:pt x="427" y="12137"/>
                    <a:pt x="444" y="12153"/>
                    <a:pt x="468" y="12153"/>
                  </a:cubicBezTo>
                  <a:cubicBezTo>
                    <a:pt x="478" y="12153"/>
                    <a:pt x="489" y="12150"/>
                    <a:pt x="503" y="12144"/>
                  </a:cubicBezTo>
                  <a:cubicBezTo>
                    <a:pt x="548" y="12144"/>
                    <a:pt x="594" y="12121"/>
                    <a:pt x="617" y="12075"/>
                  </a:cubicBezTo>
                  <a:cubicBezTo>
                    <a:pt x="640" y="12052"/>
                    <a:pt x="640" y="12029"/>
                    <a:pt x="662" y="12029"/>
                  </a:cubicBezTo>
                  <a:lnTo>
                    <a:pt x="685" y="12029"/>
                  </a:lnTo>
                  <a:cubicBezTo>
                    <a:pt x="708" y="12007"/>
                    <a:pt x="754" y="12007"/>
                    <a:pt x="777" y="11961"/>
                  </a:cubicBezTo>
                  <a:cubicBezTo>
                    <a:pt x="822" y="11892"/>
                    <a:pt x="891" y="11801"/>
                    <a:pt x="936" y="11710"/>
                  </a:cubicBezTo>
                  <a:cubicBezTo>
                    <a:pt x="982" y="11641"/>
                    <a:pt x="1028" y="11550"/>
                    <a:pt x="1073" y="11482"/>
                  </a:cubicBezTo>
                  <a:cubicBezTo>
                    <a:pt x="1165" y="11299"/>
                    <a:pt x="1256" y="11139"/>
                    <a:pt x="1347" y="10957"/>
                  </a:cubicBezTo>
                  <a:cubicBezTo>
                    <a:pt x="1393" y="10865"/>
                    <a:pt x="1416" y="10797"/>
                    <a:pt x="1461" y="10706"/>
                  </a:cubicBezTo>
                  <a:cubicBezTo>
                    <a:pt x="1507" y="10614"/>
                    <a:pt x="1553" y="10523"/>
                    <a:pt x="1598" y="10432"/>
                  </a:cubicBezTo>
                  <a:cubicBezTo>
                    <a:pt x="1644" y="10363"/>
                    <a:pt x="1690" y="10295"/>
                    <a:pt x="1735" y="10203"/>
                  </a:cubicBezTo>
                  <a:cubicBezTo>
                    <a:pt x="1758" y="10135"/>
                    <a:pt x="1804" y="10066"/>
                    <a:pt x="1827" y="9998"/>
                  </a:cubicBezTo>
                  <a:cubicBezTo>
                    <a:pt x="1941" y="9815"/>
                    <a:pt x="2055" y="9633"/>
                    <a:pt x="2169" y="9450"/>
                  </a:cubicBezTo>
                  <a:cubicBezTo>
                    <a:pt x="2192" y="9382"/>
                    <a:pt x="2237" y="9313"/>
                    <a:pt x="2283" y="9245"/>
                  </a:cubicBezTo>
                  <a:cubicBezTo>
                    <a:pt x="2283" y="9222"/>
                    <a:pt x="2306" y="9199"/>
                    <a:pt x="2306" y="9199"/>
                  </a:cubicBezTo>
                  <a:cubicBezTo>
                    <a:pt x="2352" y="9108"/>
                    <a:pt x="2397" y="9039"/>
                    <a:pt x="2443" y="8971"/>
                  </a:cubicBezTo>
                  <a:cubicBezTo>
                    <a:pt x="2443" y="8948"/>
                    <a:pt x="2443" y="8948"/>
                    <a:pt x="2466" y="8925"/>
                  </a:cubicBezTo>
                  <a:cubicBezTo>
                    <a:pt x="2466" y="8902"/>
                    <a:pt x="2488" y="8880"/>
                    <a:pt x="2488" y="8857"/>
                  </a:cubicBezTo>
                  <a:cubicBezTo>
                    <a:pt x="2488" y="8811"/>
                    <a:pt x="2488" y="8765"/>
                    <a:pt x="2466" y="8743"/>
                  </a:cubicBezTo>
                  <a:cubicBezTo>
                    <a:pt x="2488" y="8697"/>
                    <a:pt x="2511" y="8674"/>
                    <a:pt x="2534" y="8651"/>
                  </a:cubicBezTo>
                  <a:cubicBezTo>
                    <a:pt x="2557" y="8606"/>
                    <a:pt x="2557" y="8583"/>
                    <a:pt x="2580" y="8560"/>
                  </a:cubicBezTo>
                  <a:cubicBezTo>
                    <a:pt x="2603" y="8560"/>
                    <a:pt x="2625" y="8560"/>
                    <a:pt x="2648" y="8537"/>
                  </a:cubicBezTo>
                  <a:cubicBezTo>
                    <a:pt x="2671" y="8537"/>
                    <a:pt x="2694" y="8514"/>
                    <a:pt x="2717" y="8469"/>
                  </a:cubicBezTo>
                  <a:cubicBezTo>
                    <a:pt x="2762" y="8400"/>
                    <a:pt x="2808" y="8332"/>
                    <a:pt x="2854" y="8240"/>
                  </a:cubicBezTo>
                  <a:cubicBezTo>
                    <a:pt x="2876" y="8172"/>
                    <a:pt x="2922" y="8081"/>
                    <a:pt x="2968" y="7989"/>
                  </a:cubicBezTo>
                  <a:cubicBezTo>
                    <a:pt x="3059" y="7830"/>
                    <a:pt x="3150" y="7670"/>
                    <a:pt x="3242" y="7487"/>
                  </a:cubicBezTo>
                  <a:cubicBezTo>
                    <a:pt x="3310" y="7350"/>
                    <a:pt x="3401" y="7190"/>
                    <a:pt x="3470" y="7031"/>
                  </a:cubicBezTo>
                  <a:lnTo>
                    <a:pt x="3493" y="7031"/>
                  </a:lnTo>
                  <a:cubicBezTo>
                    <a:pt x="3516" y="7008"/>
                    <a:pt x="3516" y="6985"/>
                    <a:pt x="3538" y="6962"/>
                  </a:cubicBezTo>
                  <a:cubicBezTo>
                    <a:pt x="3561" y="6939"/>
                    <a:pt x="3561" y="6917"/>
                    <a:pt x="3561" y="6894"/>
                  </a:cubicBezTo>
                  <a:cubicBezTo>
                    <a:pt x="3584" y="6871"/>
                    <a:pt x="3584" y="6848"/>
                    <a:pt x="3584" y="6848"/>
                  </a:cubicBezTo>
                  <a:cubicBezTo>
                    <a:pt x="3630" y="6780"/>
                    <a:pt x="3653" y="6734"/>
                    <a:pt x="3675" y="6688"/>
                  </a:cubicBezTo>
                  <a:cubicBezTo>
                    <a:pt x="3721" y="6620"/>
                    <a:pt x="3744" y="6551"/>
                    <a:pt x="3789" y="6483"/>
                  </a:cubicBezTo>
                  <a:cubicBezTo>
                    <a:pt x="3881" y="6300"/>
                    <a:pt x="3972" y="6141"/>
                    <a:pt x="4086" y="5981"/>
                  </a:cubicBezTo>
                  <a:cubicBezTo>
                    <a:pt x="4178" y="5844"/>
                    <a:pt x="4269" y="5684"/>
                    <a:pt x="4337" y="5524"/>
                  </a:cubicBezTo>
                  <a:cubicBezTo>
                    <a:pt x="4451" y="5364"/>
                    <a:pt x="4543" y="5205"/>
                    <a:pt x="4634" y="5068"/>
                  </a:cubicBezTo>
                  <a:cubicBezTo>
                    <a:pt x="4725" y="4908"/>
                    <a:pt x="4817" y="4748"/>
                    <a:pt x="4908" y="4588"/>
                  </a:cubicBezTo>
                  <a:cubicBezTo>
                    <a:pt x="5022" y="4406"/>
                    <a:pt x="5136" y="4223"/>
                    <a:pt x="5227" y="4018"/>
                  </a:cubicBezTo>
                  <a:cubicBezTo>
                    <a:pt x="5227" y="3972"/>
                    <a:pt x="5227" y="3926"/>
                    <a:pt x="5205" y="3904"/>
                  </a:cubicBezTo>
                  <a:cubicBezTo>
                    <a:pt x="5205" y="3881"/>
                    <a:pt x="5227" y="3858"/>
                    <a:pt x="5205" y="3835"/>
                  </a:cubicBezTo>
                  <a:cubicBezTo>
                    <a:pt x="5364" y="3516"/>
                    <a:pt x="5547" y="3196"/>
                    <a:pt x="5752" y="2876"/>
                  </a:cubicBezTo>
                  <a:cubicBezTo>
                    <a:pt x="5844" y="2717"/>
                    <a:pt x="5935" y="2557"/>
                    <a:pt x="6049" y="2397"/>
                  </a:cubicBezTo>
                  <a:cubicBezTo>
                    <a:pt x="6141" y="2237"/>
                    <a:pt x="6232" y="2078"/>
                    <a:pt x="6346" y="1918"/>
                  </a:cubicBezTo>
                  <a:cubicBezTo>
                    <a:pt x="6346" y="1895"/>
                    <a:pt x="6369" y="1872"/>
                    <a:pt x="6369" y="1849"/>
                  </a:cubicBezTo>
                  <a:cubicBezTo>
                    <a:pt x="6414" y="1849"/>
                    <a:pt x="6437" y="1827"/>
                    <a:pt x="6460" y="1804"/>
                  </a:cubicBezTo>
                  <a:cubicBezTo>
                    <a:pt x="6529" y="1690"/>
                    <a:pt x="6597" y="1575"/>
                    <a:pt x="6665" y="1461"/>
                  </a:cubicBezTo>
                  <a:cubicBezTo>
                    <a:pt x="6734" y="1347"/>
                    <a:pt x="6802" y="1256"/>
                    <a:pt x="6848" y="1142"/>
                  </a:cubicBezTo>
                  <a:cubicBezTo>
                    <a:pt x="6917" y="1028"/>
                    <a:pt x="6985" y="914"/>
                    <a:pt x="7076" y="799"/>
                  </a:cubicBezTo>
                  <a:cubicBezTo>
                    <a:pt x="7122" y="708"/>
                    <a:pt x="7190" y="594"/>
                    <a:pt x="7236" y="503"/>
                  </a:cubicBezTo>
                  <a:cubicBezTo>
                    <a:pt x="7259" y="457"/>
                    <a:pt x="7259" y="411"/>
                    <a:pt x="7236" y="389"/>
                  </a:cubicBezTo>
                  <a:cubicBezTo>
                    <a:pt x="7259" y="366"/>
                    <a:pt x="7259" y="366"/>
                    <a:pt x="7259" y="366"/>
                  </a:cubicBezTo>
                  <a:cubicBezTo>
                    <a:pt x="7282" y="343"/>
                    <a:pt x="7305" y="297"/>
                    <a:pt x="7305" y="274"/>
                  </a:cubicBezTo>
                  <a:cubicBezTo>
                    <a:pt x="7305" y="274"/>
                    <a:pt x="7305" y="252"/>
                    <a:pt x="7305" y="229"/>
                  </a:cubicBezTo>
                  <a:cubicBezTo>
                    <a:pt x="7350" y="229"/>
                    <a:pt x="7419" y="206"/>
                    <a:pt x="7419" y="137"/>
                  </a:cubicBezTo>
                  <a:cubicBezTo>
                    <a:pt x="7442" y="92"/>
                    <a:pt x="7396" y="23"/>
                    <a:pt x="7327" y="23"/>
                  </a:cubicBezTo>
                  <a:cubicBezTo>
                    <a:pt x="7259" y="1"/>
                    <a:pt x="7168" y="1"/>
                    <a:pt x="709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56"/>
            <p:cNvSpPr/>
            <p:nvPr/>
          </p:nvSpPr>
          <p:spPr>
            <a:xfrm>
              <a:off x="-693656" y="2538269"/>
              <a:ext cx="195425" cy="338482"/>
            </a:xfrm>
            <a:custGeom>
              <a:avLst/>
              <a:gdLst/>
              <a:ahLst/>
              <a:cxnLst/>
              <a:rect l="l" t="t" r="r" b="b"/>
              <a:pathLst>
                <a:path w="3493" h="6050" extrusionOk="0">
                  <a:moveTo>
                    <a:pt x="3401" y="1"/>
                  </a:moveTo>
                  <a:cubicBezTo>
                    <a:pt x="3333" y="92"/>
                    <a:pt x="3264" y="161"/>
                    <a:pt x="3219" y="252"/>
                  </a:cubicBezTo>
                  <a:cubicBezTo>
                    <a:pt x="3196" y="298"/>
                    <a:pt x="3173" y="343"/>
                    <a:pt x="3127" y="389"/>
                  </a:cubicBezTo>
                  <a:cubicBezTo>
                    <a:pt x="3105" y="435"/>
                    <a:pt x="3082" y="503"/>
                    <a:pt x="3036" y="549"/>
                  </a:cubicBezTo>
                  <a:cubicBezTo>
                    <a:pt x="3036" y="549"/>
                    <a:pt x="3013" y="526"/>
                    <a:pt x="3013" y="526"/>
                  </a:cubicBezTo>
                  <a:cubicBezTo>
                    <a:pt x="3007" y="519"/>
                    <a:pt x="2998" y="516"/>
                    <a:pt x="2989" y="516"/>
                  </a:cubicBezTo>
                  <a:cubicBezTo>
                    <a:pt x="2966" y="516"/>
                    <a:pt x="2938" y="533"/>
                    <a:pt x="2922" y="549"/>
                  </a:cubicBezTo>
                  <a:cubicBezTo>
                    <a:pt x="2854" y="640"/>
                    <a:pt x="2785" y="731"/>
                    <a:pt x="2717" y="823"/>
                  </a:cubicBezTo>
                  <a:cubicBezTo>
                    <a:pt x="2717" y="845"/>
                    <a:pt x="2694" y="868"/>
                    <a:pt x="2671" y="914"/>
                  </a:cubicBezTo>
                  <a:cubicBezTo>
                    <a:pt x="2648" y="914"/>
                    <a:pt x="2625" y="914"/>
                    <a:pt x="2602" y="937"/>
                  </a:cubicBezTo>
                  <a:cubicBezTo>
                    <a:pt x="2534" y="1005"/>
                    <a:pt x="2488" y="1096"/>
                    <a:pt x="2420" y="1188"/>
                  </a:cubicBezTo>
                  <a:cubicBezTo>
                    <a:pt x="2397" y="1233"/>
                    <a:pt x="2374" y="1279"/>
                    <a:pt x="2351" y="1325"/>
                  </a:cubicBezTo>
                  <a:cubicBezTo>
                    <a:pt x="2306" y="1393"/>
                    <a:pt x="2260" y="1462"/>
                    <a:pt x="2214" y="1553"/>
                  </a:cubicBezTo>
                  <a:cubicBezTo>
                    <a:pt x="2169" y="1621"/>
                    <a:pt x="2123" y="1713"/>
                    <a:pt x="2078" y="1781"/>
                  </a:cubicBezTo>
                  <a:lnTo>
                    <a:pt x="1941" y="2032"/>
                  </a:lnTo>
                  <a:cubicBezTo>
                    <a:pt x="1826" y="2215"/>
                    <a:pt x="1735" y="2375"/>
                    <a:pt x="1644" y="2557"/>
                  </a:cubicBezTo>
                  <a:cubicBezTo>
                    <a:pt x="1575" y="2694"/>
                    <a:pt x="1484" y="2854"/>
                    <a:pt x="1393" y="3014"/>
                  </a:cubicBezTo>
                  <a:cubicBezTo>
                    <a:pt x="1301" y="3196"/>
                    <a:pt x="1210" y="3356"/>
                    <a:pt x="1119" y="3539"/>
                  </a:cubicBezTo>
                  <a:cubicBezTo>
                    <a:pt x="1073" y="3630"/>
                    <a:pt x="1028" y="3699"/>
                    <a:pt x="982" y="3790"/>
                  </a:cubicBezTo>
                  <a:cubicBezTo>
                    <a:pt x="936" y="3881"/>
                    <a:pt x="891" y="3972"/>
                    <a:pt x="845" y="4041"/>
                  </a:cubicBezTo>
                  <a:cubicBezTo>
                    <a:pt x="845" y="4064"/>
                    <a:pt x="845" y="4087"/>
                    <a:pt x="845" y="4109"/>
                  </a:cubicBezTo>
                  <a:cubicBezTo>
                    <a:pt x="822" y="4132"/>
                    <a:pt x="799" y="4155"/>
                    <a:pt x="776" y="4155"/>
                  </a:cubicBezTo>
                  <a:cubicBezTo>
                    <a:pt x="754" y="4178"/>
                    <a:pt x="731" y="4201"/>
                    <a:pt x="708" y="4246"/>
                  </a:cubicBezTo>
                  <a:cubicBezTo>
                    <a:pt x="708" y="4269"/>
                    <a:pt x="685" y="4292"/>
                    <a:pt x="662" y="4292"/>
                  </a:cubicBezTo>
                  <a:cubicBezTo>
                    <a:pt x="640" y="4338"/>
                    <a:pt x="617" y="4383"/>
                    <a:pt x="571" y="4429"/>
                  </a:cubicBezTo>
                  <a:cubicBezTo>
                    <a:pt x="503" y="4520"/>
                    <a:pt x="457" y="4612"/>
                    <a:pt x="388" y="4726"/>
                  </a:cubicBezTo>
                  <a:cubicBezTo>
                    <a:pt x="343" y="4794"/>
                    <a:pt x="297" y="4885"/>
                    <a:pt x="251" y="4977"/>
                  </a:cubicBezTo>
                  <a:cubicBezTo>
                    <a:pt x="229" y="5000"/>
                    <a:pt x="206" y="5045"/>
                    <a:pt x="183" y="5091"/>
                  </a:cubicBezTo>
                  <a:cubicBezTo>
                    <a:pt x="160" y="5137"/>
                    <a:pt x="137" y="5205"/>
                    <a:pt x="137" y="5273"/>
                  </a:cubicBezTo>
                  <a:cubicBezTo>
                    <a:pt x="115" y="5296"/>
                    <a:pt x="92" y="5342"/>
                    <a:pt x="69" y="5388"/>
                  </a:cubicBezTo>
                  <a:cubicBezTo>
                    <a:pt x="69" y="5388"/>
                    <a:pt x="88" y="5368"/>
                    <a:pt x="91" y="5365"/>
                  </a:cubicBezTo>
                  <a:lnTo>
                    <a:pt x="91" y="5365"/>
                  </a:lnTo>
                  <a:cubicBezTo>
                    <a:pt x="69" y="5388"/>
                    <a:pt x="46" y="5411"/>
                    <a:pt x="46" y="5456"/>
                  </a:cubicBezTo>
                  <a:cubicBezTo>
                    <a:pt x="23" y="5456"/>
                    <a:pt x="23" y="5479"/>
                    <a:pt x="23" y="5502"/>
                  </a:cubicBezTo>
                  <a:cubicBezTo>
                    <a:pt x="0" y="5525"/>
                    <a:pt x="0" y="5525"/>
                    <a:pt x="0" y="5547"/>
                  </a:cubicBezTo>
                  <a:cubicBezTo>
                    <a:pt x="23" y="5570"/>
                    <a:pt x="23" y="5593"/>
                    <a:pt x="46" y="5616"/>
                  </a:cubicBezTo>
                  <a:cubicBezTo>
                    <a:pt x="46" y="5639"/>
                    <a:pt x="69" y="5662"/>
                    <a:pt x="92" y="5684"/>
                  </a:cubicBezTo>
                  <a:cubicBezTo>
                    <a:pt x="92" y="5707"/>
                    <a:pt x="115" y="5707"/>
                    <a:pt x="115" y="5730"/>
                  </a:cubicBezTo>
                  <a:cubicBezTo>
                    <a:pt x="137" y="5730"/>
                    <a:pt x="137" y="5753"/>
                    <a:pt x="160" y="5753"/>
                  </a:cubicBezTo>
                  <a:cubicBezTo>
                    <a:pt x="160" y="5776"/>
                    <a:pt x="160" y="5776"/>
                    <a:pt x="160" y="5776"/>
                  </a:cubicBezTo>
                  <a:cubicBezTo>
                    <a:pt x="183" y="5821"/>
                    <a:pt x="229" y="5867"/>
                    <a:pt x="274" y="5867"/>
                  </a:cubicBezTo>
                  <a:cubicBezTo>
                    <a:pt x="297" y="5890"/>
                    <a:pt x="320" y="5913"/>
                    <a:pt x="343" y="5935"/>
                  </a:cubicBezTo>
                  <a:cubicBezTo>
                    <a:pt x="366" y="5958"/>
                    <a:pt x="388" y="5981"/>
                    <a:pt x="411" y="6004"/>
                  </a:cubicBezTo>
                  <a:cubicBezTo>
                    <a:pt x="434" y="6050"/>
                    <a:pt x="480" y="6050"/>
                    <a:pt x="525" y="6050"/>
                  </a:cubicBezTo>
                  <a:cubicBezTo>
                    <a:pt x="571" y="6050"/>
                    <a:pt x="594" y="6027"/>
                    <a:pt x="640" y="6004"/>
                  </a:cubicBezTo>
                  <a:cubicBezTo>
                    <a:pt x="662" y="5981"/>
                    <a:pt x="662" y="5935"/>
                    <a:pt x="685" y="5913"/>
                  </a:cubicBezTo>
                  <a:cubicBezTo>
                    <a:pt x="685" y="5867"/>
                    <a:pt x="708" y="5821"/>
                    <a:pt x="708" y="5776"/>
                  </a:cubicBezTo>
                  <a:cubicBezTo>
                    <a:pt x="731" y="5753"/>
                    <a:pt x="731" y="5753"/>
                    <a:pt x="754" y="5753"/>
                  </a:cubicBezTo>
                  <a:cubicBezTo>
                    <a:pt x="754" y="5730"/>
                    <a:pt x="776" y="5730"/>
                    <a:pt x="799" y="5707"/>
                  </a:cubicBezTo>
                  <a:cubicBezTo>
                    <a:pt x="822" y="5684"/>
                    <a:pt x="845" y="5662"/>
                    <a:pt x="845" y="5639"/>
                  </a:cubicBezTo>
                  <a:lnTo>
                    <a:pt x="913" y="5525"/>
                  </a:lnTo>
                  <a:cubicBezTo>
                    <a:pt x="959" y="5479"/>
                    <a:pt x="982" y="5410"/>
                    <a:pt x="1005" y="5365"/>
                  </a:cubicBezTo>
                  <a:cubicBezTo>
                    <a:pt x="1073" y="5251"/>
                    <a:pt x="1119" y="5114"/>
                    <a:pt x="1187" y="5000"/>
                  </a:cubicBezTo>
                  <a:cubicBezTo>
                    <a:pt x="1187" y="5000"/>
                    <a:pt x="1187" y="4977"/>
                    <a:pt x="1187" y="4977"/>
                  </a:cubicBezTo>
                  <a:cubicBezTo>
                    <a:pt x="1210" y="4931"/>
                    <a:pt x="1233" y="4908"/>
                    <a:pt x="1233" y="4885"/>
                  </a:cubicBezTo>
                  <a:cubicBezTo>
                    <a:pt x="1279" y="4794"/>
                    <a:pt x="1324" y="4726"/>
                    <a:pt x="1347" y="4634"/>
                  </a:cubicBezTo>
                  <a:cubicBezTo>
                    <a:pt x="1370" y="4612"/>
                    <a:pt x="1393" y="4566"/>
                    <a:pt x="1416" y="4520"/>
                  </a:cubicBezTo>
                  <a:cubicBezTo>
                    <a:pt x="1484" y="4406"/>
                    <a:pt x="1553" y="4269"/>
                    <a:pt x="1621" y="4132"/>
                  </a:cubicBezTo>
                  <a:cubicBezTo>
                    <a:pt x="1689" y="4041"/>
                    <a:pt x="1735" y="3950"/>
                    <a:pt x="1804" y="3836"/>
                  </a:cubicBezTo>
                  <a:cubicBezTo>
                    <a:pt x="1849" y="3744"/>
                    <a:pt x="1895" y="3653"/>
                    <a:pt x="1963" y="3562"/>
                  </a:cubicBezTo>
                  <a:cubicBezTo>
                    <a:pt x="2146" y="3242"/>
                    <a:pt x="2329" y="2922"/>
                    <a:pt x="2534" y="2603"/>
                  </a:cubicBezTo>
                  <a:cubicBezTo>
                    <a:pt x="2625" y="2443"/>
                    <a:pt x="2694" y="2306"/>
                    <a:pt x="2785" y="2146"/>
                  </a:cubicBezTo>
                  <a:cubicBezTo>
                    <a:pt x="2876" y="2009"/>
                    <a:pt x="2968" y="1873"/>
                    <a:pt x="3059" y="1713"/>
                  </a:cubicBezTo>
                  <a:cubicBezTo>
                    <a:pt x="3082" y="1667"/>
                    <a:pt x="3082" y="1621"/>
                    <a:pt x="3036" y="1576"/>
                  </a:cubicBezTo>
                  <a:cubicBezTo>
                    <a:pt x="3059" y="1530"/>
                    <a:pt x="3082" y="1507"/>
                    <a:pt x="3105" y="1462"/>
                  </a:cubicBezTo>
                  <a:cubicBezTo>
                    <a:pt x="3173" y="1370"/>
                    <a:pt x="3242" y="1279"/>
                    <a:pt x="3287" y="1165"/>
                  </a:cubicBezTo>
                  <a:cubicBezTo>
                    <a:pt x="3310" y="1119"/>
                    <a:pt x="3287" y="1051"/>
                    <a:pt x="3242" y="1005"/>
                  </a:cubicBezTo>
                  <a:cubicBezTo>
                    <a:pt x="3242" y="1005"/>
                    <a:pt x="3242" y="1005"/>
                    <a:pt x="3219" y="982"/>
                  </a:cubicBezTo>
                  <a:cubicBezTo>
                    <a:pt x="3242" y="937"/>
                    <a:pt x="3264" y="891"/>
                    <a:pt x="3310" y="845"/>
                  </a:cubicBezTo>
                  <a:cubicBezTo>
                    <a:pt x="3333" y="800"/>
                    <a:pt x="3310" y="731"/>
                    <a:pt x="3264" y="686"/>
                  </a:cubicBezTo>
                  <a:cubicBezTo>
                    <a:pt x="3242" y="663"/>
                    <a:pt x="3196" y="663"/>
                    <a:pt x="3173" y="663"/>
                  </a:cubicBezTo>
                  <a:cubicBezTo>
                    <a:pt x="3127" y="663"/>
                    <a:pt x="3105" y="686"/>
                    <a:pt x="3082" y="708"/>
                  </a:cubicBezTo>
                  <a:cubicBezTo>
                    <a:pt x="3059" y="731"/>
                    <a:pt x="3036" y="777"/>
                    <a:pt x="3013" y="800"/>
                  </a:cubicBezTo>
                  <a:cubicBezTo>
                    <a:pt x="3036" y="731"/>
                    <a:pt x="3082" y="686"/>
                    <a:pt x="3105" y="617"/>
                  </a:cubicBezTo>
                  <a:cubicBezTo>
                    <a:pt x="3173" y="503"/>
                    <a:pt x="3242" y="389"/>
                    <a:pt x="3310" y="298"/>
                  </a:cubicBezTo>
                  <a:lnTo>
                    <a:pt x="3287" y="298"/>
                  </a:lnTo>
                  <a:cubicBezTo>
                    <a:pt x="3310" y="252"/>
                    <a:pt x="3356" y="229"/>
                    <a:pt x="3379" y="183"/>
                  </a:cubicBezTo>
                  <a:cubicBezTo>
                    <a:pt x="3401" y="138"/>
                    <a:pt x="3447" y="115"/>
                    <a:pt x="3470" y="69"/>
                  </a:cubicBezTo>
                  <a:cubicBezTo>
                    <a:pt x="3493" y="47"/>
                    <a:pt x="3493" y="24"/>
                    <a:pt x="347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56"/>
            <p:cNvSpPr/>
            <p:nvPr/>
          </p:nvSpPr>
          <p:spPr>
            <a:xfrm>
              <a:off x="-591494" y="2456584"/>
              <a:ext cx="209467" cy="371324"/>
            </a:xfrm>
            <a:custGeom>
              <a:avLst/>
              <a:gdLst/>
              <a:ahLst/>
              <a:cxnLst/>
              <a:rect l="l" t="t" r="r" b="b"/>
              <a:pathLst>
                <a:path w="3744" h="6637" extrusionOk="0">
                  <a:moveTo>
                    <a:pt x="3698" y="0"/>
                  </a:moveTo>
                  <a:cubicBezTo>
                    <a:pt x="3698" y="0"/>
                    <a:pt x="3675" y="0"/>
                    <a:pt x="3675" y="23"/>
                  </a:cubicBezTo>
                  <a:cubicBezTo>
                    <a:pt x="3630" y="69"/>
                    <a:pt x="3607" y="114"/>
                    <a:pt x="3561" y="183"/>
                  </a:cubicBezTo>
                  <a:cubicBezTo>
                    <a:pt x="3538" y="228"/>
                    <a:pt x="3516" y="274"/>
                    <a:pt x="3493" y="320"/>
                  </a:cubicBezTo>
                  <a:cubicBezTo>
                    <a:pt x="3424" y="434"/>
                    <a:pt x="3356" y="548"/>
                    <a:pt x="3287" y="662"/>
                  </a:cubicBezTo>
                  <a:cubicBezTo>
                    <a:pt x="3150" y="890"/>
                    <a:pt x="3013" y="1118"/>
                    <a:pt x="2876" y="1347"/>
                  </a:cubicBezTo>
                  <a:cubicBezTo>
                    <a:pt x="2762" y="1484"/>
                    <a:pt x="2671" y="1643"/>
                    <a:pt x="2580" y="1780"/>
                  </a:cubicBezTo>
                  <a:cubicBezTo>
                    <a:pt x="2534" y="1872"/>
                    <a:pt x="2488" y="1940"/>
                    <a:pt x="2443" y="2009"/>
                  </a:cubicBezTo>
                  <a:cubicBezTo>
                    <a:pt x="2397" y="2077"/>
                    <a:pt x="2351" y="2168"/>
                    <a:pt x="2306" y="2237"/>
                  </a:cubicBezTo>
                  <a:cubicBezTo>
                    <a:pt x="2214" y="2374"/>
                    <a:pt x="2123" y="2534"/>
                    <a:pt x="2032" y="2693"/>
                  </a:cubicBezTo>
                  <a:cubicBezTo>
                    <a:pt x="1963" y="2830"/>
                    <a:pt x="1872" y="2990"/>
                    <a:pt x="1781" y="3127"/>
                  </a:cubicBezTo>
                  <a:cubicBezTo>
                    <a:pt x="1621" y="3424"/>
                    <a:pt x="1438" y="3721"/>
                    <a:pt x="1279" y="4017"/>
                  </a:cubicBezTo>
                  <a:cubicBezTo>
                    <a:pt x="1142" y="4291"/>
                    <a:pt x="982" y="4565"/>
                    <a:pt x="845" y="4862"/>
                  </a:cubicBezTo>
                  <a:cubicBezTo>
                    <a:pt x="776" y="4976"/>
                    <a:pt x="708" y="5090"/>
                    <a:pt x="662" y="5227"/>
                  </a:cubicBezTo>
                  <a:cubicBezTo>
                    <a:pt x="617" y="5296"/>
                    <a:pt x="571" y="5341"/>
                    <a:pt x="548" y="5410"/>
                  </a:cubicBezTo>
                  <a:cubicBezTo>
                    <a:pt x="503" y="5478"/>
                    <a:pt x="457" y="5547"/>
                    <a:pt x="434" y="5615"/>
                  </a:cubicBezTo>
                  <a:cubicBezTo>
                    <a:pt x="343" y="5752"/>
                    <a:pt x="274" y="5889"/>
                    <a:pt x="206" y="6003"/>
                  </a:cubicBezTo>
                  <a:cubicBezTo>
                    <a:pt x="183" y="6072"/>
                    <a:pt x="137" y="6140"/>
                    <a:pt x="115" y="6209"/>
                  </a:cubicBezTo>
                  <a:cubicBezTo>
                    <a:pt x="92" y="6254"/>
                    <a:pt x="69" y="6277"/>
                    <a:pt x="46" y="6300"/>
                  </a:cubicBezTo>
                  <a:cubicBezTo>
                    <a:pt x="46" y="6345"/>
                    <a:pt x="23" y="6368"/>
                    <a:pt x="23" y="6414"/>
                  </a:cubicBezTo>
                  <a:cubicBezTo>
                    <a:pt x="0" y="6414"/>
                    <a:pt x="0" y="6437"/>
                    <a:pt x="0" y="6437"/>
                  </a:cubicBezTo>
                  <a:cubicBezTo>
                    <a:pt x="0" y="6482"/>
                    <a:pt x="0" y="6505"/>
                    <a:pt x="0" y="6528"/>
                  </a:cubicBezTo>
                  <a:cubicBezTo>
                    <a:pt x="23" y="6574"/>
                    <a:pt x="46" y="6597"/>
                    <a:pt x="92" y="6619"/>
                  </a:cubicBezTo>
                  <a:cubicBezTo>
                    <a:pt x="115" y="6631"/>
                    <a:pt x="137" y="6636"/>
                    <a:pt x="157" y="6636"/>
                  </a:cubicBezTo>
                  <a:cubicBezTo>
                    <a:pt x="177" y="6636"/>
                    <a:pt x="194" y="6631"/>
                    <a:pt x="206" y="6619"/>
                  </a:cubicBezTo>
                  <a:cubicBezTo>
                    <a:pt x="252" y="6619"/>
                    <a:pt x="297" y="6574"/>
                    <a:pt x="320" y="6551"/>
                  </a:cubicBezTo>
                  <a:cubicBezTo>
                    <a:pt x="320" y="6528"/>
                    <a:pt x="320" y="6528"/>
                    <a:pt x="320" y="6505"/>
                  </a:cubicBezTo>
                  <a:cubicBezTo>
                    <a:pt x="343" y="6482"/>
                    <a:pt x="366" y="6460"/>
                    <a:pt x="388" y="6437"/>
                  </a:cubicBezTo>
                  <a:cubicBezTo>
                    <a:pt x="411" y="6391"/>
                    <a:pt x="411" y="6345"/>
                    <a:pt x="434" y="6300"/>
                  </a:cubicBezTo>
                  <a:cubicBezTo>
                    <a:pt x="480" y="6231"/>
                    <a:pt x="525" y="6163"/>
                    <a:pt x="571" y="6094"/>
                  </a:cubicBezTo>
                  <a:cubicBezTo>
                    <a:pt x="640" y="5935"/>
                    <a:pt x="731" y="5775"/>
                    <a:pt x="799" y="5638"/>
                  </a:cubicBezTo>
                  <a:cubicBezTo>
                    <a:pt x="845" y="5569"/>
                    <a:pt x="891" y="5478"/>
                    <a:pt x="936" y="5410"/>
                  </a:cubicBezTo>
                  <a:cubicBezTo>
                    <a:pt x="959" y="5341"/>
                    <a:pt x="1005" y="5250"/>
                    <a:pt x="1050" y="5181"/>
                  </a:cubicBezTo>
                  <a:cubicBezTo>
                    <a:pt x="1119" y="5044"/>
                    <a:pt x="1187" y="4907"/>
                    <a:pt x="1256" y="4771"/>
                  </a:cubicBezTo>
                  <a:cubicBezTo>
                    <a:pt x="1393" y="4497"/>
                    <a:pt x="1553" y="4200"/>
                    <a:pt x="1690" y="3926"/>
                  </a:cubicBezTo>
                  <a:cubicBezTo>
                    <a:pt x="1781" y="3766"/>
                    <a:pt x="1849" y="3606"/>
                    <a:pt x="1941" y="3469"/>
                  </a:cubicBezTo>
                  <a:cubicBezTo>
                    <a:pt x="2009" y="3310"/>
                    <a:pt x="2078" y="3150"/>
                    <a:pt x="2169" y="3013"/>
                  </a:cubicBezTo>
                  <a:cubicBezTo>
                    <a:pt x="2237" y="2853"/>
                    <a:pt x="2329" y="2693"/>
                    <a:pt x="2420" y="2556"/>
                  </a:cubicBezTo>
                  <a:cubicBezTo>
                    <a:pt x="2488" y="2397"/>
                    <a:pt x="2580" y="2237"/>
                    <a:pt x="2648" y="2100"/>
                  </a:cubicBezTo>
                  <a:cubicBezTo>
                    <a:pt x="2694" y="2009"/>
                    <a:pt x="2739" y="1940"/>
                    <a:pt x="2785" y="1872"/>
                  </a:cubicBezTo>
                  <a:cubicBezTo>
                    <a:pt x="2831" y="1780"/>
                    <a:pt x="2854" y="1712"/>
                    <a:pt x="2899" y="1643"/>
                  </a:cubicBezTo>
                  <a:cubicBezTo>
                    <a:pt x="2991" y="1484"/>
                    <a:pt x="3059" y="1347"/>
                    <a:pt x="3128" y="1187"/>
                  </a:cubicBezTo>
                  <a:cubicBezTo>
                    <a:pt x="3173" y="1096"/>
                    <a:pt x="3219" y="1004"/>
                    <a:pt x="3264" y="913"/>
                  </a:cubicBezTo>
                  <a:cubicBezTo>
                    <a:pt x="3310" y="845"/>
                    <a:pt x="3333" y="799"/>
                    <a:pt x="3356" y="753"/>
                  </a:cubicBezTo>
                  <a:cubicBezTo>
                    <a:pt x="3379" y="708"/>
                    <a:pt x="3401" y="662"/>
                    <a:pt x="3424" y="616"/>
                  </a:cubicBezTo>
                  <a:cubicBezTo>
                    <a:pt x="3493" y="525"/>
                    <a:pt x="3538" y="434"/>
                    <a:pt x="3584" y="342"/>
                  </a:cubicBezTo>
                  <a:cubicBezTo>
                    <a:pt x="3630" y="274"/>
                    <a:pt x="3675" y="183"/>
                    <a:pt x="3721" y="91"/>
                  </a:cubicBezTo>
                  <a:cubicBezTo>
                    <a:pt x="3721" y="91"/>
                    <a:pt x="3721" y="91"/>
                    <a:pt x="3744" y="69"/>
                  </a:cubicBezTo>
                  <a:cubicBezTo>
                    <a:pt x="3744" y="46"/>
                    <a:pt x="3744" y="23"/>
                    <a:pt x="372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56"/>
            <p:cNvSpPr/>
            <p:nvPr/>
          </p:nvSpPr>
          <p:spPr>
            <a:xfrm>
              <a:off x="-609398" y="2851188"/>
              <a:ext cx="19246" cy="17903"/>
            </a:xfrm>
            <a:custGeom>
              <a:avLst/>
              <a:gdLst/>
              <a:ahLst/>
              <a:cxnLst/>
              <a:rect l="l" t="t" r="r" b="b"/>
              <a:pathLst>
                <a:path w="344" h="320" extrusionOk="0">
                  <a:moveTo>
                    <a:pt x="161" y="0"/>
                  </a:moveTo>
                  <a:cubicBezTo>
                    <a:pt x="69" y="0"/>
                    <a:pt x="1" y="91"/>
                    <a:pt x="1" y="160"/>
                  </a:cubicBezTo>
                  <a:cubicBezTo>
                    <a:pt x="24" y="205"/>
                    <a:pt x="47" y="251"/>
                    <a:pt x="69" y="274"/>
                  </a:cubicBezTo>
                  <a:cubicBezTo>
                    <a:pt x="92" y="297"/>
                    <a:pt x="138" y="320"/>
                    <a:pt x="183" y="320"/>
                  </a:cubicBezTo>
                  <a:cubicBezTo>
                    <a:pt x="275" y="320"/>
                    <a:pt x="343" y="228"/>
                    <a:pt x="320" y="137"/>
                  </a:cubicBezTo>
                  <a:cubicBezTo>
                    <a:pt x="320" y="91"/>
                    <a:pt x="298" y="69"/>
                    <a:pt x="275" y="23"/>
                  </a:cubicBezTo>
                  <a:cubicBezTo>
                    <a:pt x="252" y="0"/>
                    <a:pt x="206" y="0"/>
                    <a:pt x="16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56"/>
            <p:cNvSpPr/>
            <p:nvPr/>
          </p:nvSpPr>
          <p:spPr>
            <a:xfrm>
              <a:off x="-387170" y="2376130"/>
              <a:ext cx="86886" cy="154247"/>
            </a:xfrm>
            <a:custGeom>
              <a:avLst/>
              <a:gdLst/>
              <a:ahLst/>
              <a:cxnLst/>
              <a:rect l="l" t="t" r="r" b="b"/>
              <a:pathLst>
                <a:path w="1553" h="2757" extrusionOk="0">
                  <a:moveTo>
                    <a:pt x="1461" y="0"/>
                  </a:moveTo>
                  <a:cubicBezTo>
                    <a:pt x="1438" y="0"/>
                    <a:pt x="1393" y="23"/>
                    <a:pt x="1393" y="46"/>
                  </a:cubicBezTo>
                  <a:cubicBezTo>
                    <a:pt x="1302" y="205"/>
                    <a:pt x="1210" y="365"/>
                    <a:pt x="1119" y="525"/>
                  </a:cubicBezTo>
                  <a:cubicBezTo>
                    <a:pt x="1050" y="685"/>
                    <a:pt x="982" y="822"/>
                    <a:pt x="891" y="982"/>
                  </a:cubicBezTo>
                  <a:cubicBezTo>
                    <a:pt x="731" y="1278"/>
                    <a:pt x="571" y="1575"/>
                    <a:pt x="411" y="1872"/>
                  </a:cubicBezTo>
                  <a:cubicBezTo>
                    <a:pt x="343" y="1963"/>
                    <a:pt x="297" y="2077"/>
                    <a:pt x="229" y="2191"/>
                  </a:cubicBezTo>
                  <a:cubicBezTo>
                    <a:pt x="160" y="2283"/>
                    <a:pt x="92" y="2397"/>
                    <a:pt x="23" y="2511"/>
                  </a:cubicBezTo>
                  <a:cubicBezTo>
                    <a:pt x="0" y="2556"/>
                    <a:pt x="23" y="2602"/>
                    <a:pt x="23" y="2648"/>
                  </a:cubicBezTo>
                  <a:cubicBezTo>
                    <a:pt x="46" y="2693"/>
                    <a:pt x="69" y="2716"/>
                    <a:pt x="115" y="2739"/>
                  </a:cubicBezTo>
                  <a:cubicBezTo>
                    <a:pt x="126" y="2750"/>
                    <a:pt x="143" y="2756"/>
                    <a:pt x="163" y="2756"/>
                  </a:cubicBezTo>
                  <a:cubicBezTo>
                    <a:pt x="183" y="2756"/>
                    <a:pt x="206" y="2750"/>
                    <a:pt x="229" y="2739"/>
                  </a:cubicBezTo>
                  <a:cubicBezTo>
                    <a:pt x="274" y="2716"/>
                    <a:pt x="297" y="2693"/>
                    <a:pt x="320" y="2648"/>
                  </a:cubicBezTo>
                  <a:cubicBezTo>
                    <a:pt x="366" y="2579"/>
                    <a:pt x="411" y="2511"/>
                    <a:pt x="457" y="2442"/>
                  </a:cubicBezTo>
                  <a:cubicBezTo>
                    <a:pt x="480" y="2374"/>
                    <a:pt x="525" y="2283"/>
                    <a:pt x="571" y="2214"/>
                  </a:cubicBezTo>
                  <a:cubicBezTo>
                    <a:pt x="640" y="2077"/>
                    <a:pt x="708" y="1917"/>
                    <a:pt x="777" y="1780"/>
                  </a:cubicBezTo>
                  <a:cubicBezTo>
                    <a:pt x="845" y="1621"/>
                    <a:pt x="913" y="1484"/>
                    <a:pt x="982" y="1324"/>
                  </a:cubicBezTo>
                  <a:cubicBezTo>
                    <a:pt x="1005" y="1255"/>
                    <a:pt x="1028" y="1164"/>
                    <a:pt x="1073" y="1096"/>
                  </a:cubicBezTo>
                  <a:cubicBezTo>
                    <a:pt x="1096" y="1004"/>
                    <a:pt x="1142" y="936"/>
                    <a:pt x="1165" y="867"/>
                  </a:cubicBezTo>
                  <a:cubicBezTo>
                    <a:pt x="1279" y="616"/>
                    <a:pt x="1416" y="365"/>
                    <a:pt x="1530" y="114"/>
                  </a:cubicBezTo>
                  <a:cubicBezTo>
                    <a:pt x="1553" y="69"/>
                    <a:pt x="1530" y="23"/>
                    <a:pt x="150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56"/>
            <p:cNvSpPr/>
            <p:nvPr/>
          </p:nvSpPr>
          <p:spPr>
            <a:xfrm>
              <a:off x="-279917" y="2083688"/>
              <a:ext cx="187816" cy="277164"/>
            </a:xfrm>
            <a:custGeom>
              <a:avLst/>
              <a:gdLst/>
              <a:ahLst/>
              <a:cxnLst/>
              <a:rect l="l" t="t" r="r" b="b"/>
              <a:pathLst>
                <a:path w="3357" h="4954" extrusionOk="0">
                  <a:moveTo>
                    <a:pt x="2306" y="0"/>
                  </a:moveTo>
                  <a:cubicBezTo>
                    <a:pt x="2261" y="0"/>
                    <a:pt x="2215" y="0"/>
                    <a:pt x="2192" y="23"/>
                  </a:cubicBezTo>
                  <a:cubicBezTo>
                    <a:pt x="2169" y="46"/>
                    <a:pt x="2146" y="69"/>
                    <a:pt x="2146" y="91"/>
                  </a:cubicBezTo>
                  <a:cubicBezTo>
                    <a:pt x="2124" y="114"/>
                    <a:pt x="2124" y="137"/>
                    <a:pt x="2101" y="160"/>
                  </a:cubicBezTo>
                  <a:cubicBezTo>
                    <a:pt x="2078" y="205"/>
                    <a:pt x="2055" y="274"/>
                    <a:pt x="2032" y="320"/>
                  </a:cubicBezTo>
                  <a:lnTo>
                    <a:pt x="2009" y="342"/>
                  </a:lnTo>
                  <a:cubicBezTo>
                    <a:pt x="1987" y="411"/>
                    <a:pt x="1987" y="457"/>
                    <a:pt x="1964" y="502"/>
                  </a:cubicBezTo>
                  <a:cubicBezTo>
                    <a:pt x="1941" y="548"/>
                    <a:pt x="1918" y="594"/>
                    <a:pt x="1895" y="639"/>
                  </a:cubicBezTo>
                  <a:lnTo>
                    <a:pt x="1872" y="685"/>
                  </a:lnTo>
                  <a:cubicBezTo>
                    <a:pt x="1804" y="822"/>
                    <a:pt x="1736" y="982"/>
                    <a:pt x="1644" y="1119"/>
                  </a:cubicBezTo>
                  <a:cubicBezTo>
                    <a:pt x="1576" y="1255"/>
                    <a:pt x="1507" y="1392"/>
                    <a:pt x="1416" y="1529"/>
                  </a:cubicBezTo>
                  <a:cubicBezTo>
                    <a:pt x="1393" y="1598"/>
                    <a:pt x="1348" y="1666"/>
                    <a:pt x="1325" y="1735"/>
                  </a:cubicBezTo>
                  <a:cubicBezTo>
                    <a:pt x="1279" y="1803"/>
                    <a:pt x="1256" y="1872"/>
                    <a:pt x="1211" y="1917"/>
                  </a:cubicBezTo>
                  <a:cubicBezTo>
                    <a:pt x="1119" y="2100"/>
                    <a:pt x="1028" y="2237"/>
                    <a:pt x="959" y="2374"/>
                  </a:cubicBezTo>
                  <a:cubicBezTo>
                    <a:pt x="937" y="2442"/>
                    <a:pt x="891" y="2511"/>
                    <a:pt x="868" y="2579"/>
                  </a:cubicBezTo>
                  <a:cubicBezTo>
                    <a:pt x="823" y="2648"/>
                    <a:pt x="777" y="2716"/>
                    <a:pt x="731" y="2808"/>
                  </a:cubicBezTo>
                  <a:cubicBezTo>
                    <a:pt x="640" y="2990"/>
                    <a:pt x="549" y="3173"/>
                    <a:pt x="457" y="3378"/>
                  </a:cubicBezTo>
                  <a:cubicBezTo>
                    <a:pt x="412" y="3470"/>
                    <a:pt x="366" y="3584"/>
                    <a:pt x="298" y="3698"/>
                  </a:cubicBezTo>
                  <a:cubicBezTo>
                    <a:pt x="275" y="3789"/>
                    <a:pt x="229" y="3858"/>
                    <a:pt x="183" y="3949"/>
                  </a:cubicBezTo>
                  <a:cubicBezTo>
                    <a:pt x="183" y="3972"/>
                    <a:pt x="161" y="3994"/>
                    <a:pt x="138" y="4040"/>
                  </a:cubicBezTo>
                  <a:cubicBezTo>
                    <a:pt x="115" y="4086"/>
                    <a:pt x="92" y="4131"/>
                    <a:pt x="69" y="4177"/>
                  </a:cubicBezTo>
                  <a:cubicBezTo>
                    <a:pt x="46" y="4200"/>
                    <a:pt x="46" y="4223"/>
                    <a:pt x="46" y="4246"/>
                  </a:cubicBezTo>
                  <a:cubicBezTo>
                    <a:pt x="24" y="4291"/>
                    <a:pt x="1" y="4337"/>
                    <a:pt x="24" y="4383"/>
                  </a:cubicBezTo>
                  <a:cubicBezTo>
                    <a:pt x="24" y="4474"/>
                    <a:pt x="69" y="4542"/>
                    <a:pt x="161" y="4588"/>
                  </a:cubicBezTo>
                  <a:cubicBezTo>
                    <a:pt x="183" y="4611"/>
                    <a:pt x="206" y="4611"/>
                    <a:pt x="252" y="4634"/>
                  </a:cubicBezTo>
                  <a:lnTo>
                    <a:pt x="298" y="4634"/>
                  </a:lnTo>
                  <a:lnTo>
                    <a:pt x="389" y="4679"/>
                  </a:lnTo>
                  <a:cubicBezTo>
                    <a:pt x="434" y="4702"/>
                    <a:pt x="480" y="4725"/>
                    <a:pt x="549" y="4748"/>
                  </a:cubicBezTo>
                  <a:cubicBezTo>
                    <a:pt x="617" y="4771"/>
                    <a:pt x="708" y="4816"/>
                    <a:pt x="777" y="4862"/>
                  </a:cubicBezTo>
                  <a:cubicBezTo>
                    <a:pt x="777" y="4862"/>
                    <a:pt x="800" y="4885"/>
                    <a:pt x="800" y="4885"/>
                  </a:cubicBezTo>
                  <a:lnTo>
                    <a:pt x="823" y="4907"/>
                  </a:lnTo>
                  <a:cubicBezTo>
                    <a:pt x="868" y="4930"/>
                    <a:pt x="891" y="4930"/>
                    <a:pt x="937" y="4953"/>
                  </a:cubicBezTo>
                  <a:lnTo>
                    <a:pt x="959" y="4953"/>
                  </a:lnTo>
                  <a:cubicBezTo>
                    <a:pt x="982" y="4953"/>
                    <a:pt x="1028" y="4930"/>
                    <a:pt x="1051" y="4930"/>
                  </a:cubicBezTo>
                  <a:cubicBezTo>
                    <a:pt x="1096" y="4907"/>
                    <a:pt x="1096" y="4885"/>
                    <a:pt x="1119" y="4839"/>
                  </a:cubicBezTo>
                  <a:cubicBezTo>
                    <a:pt x="1119" y="4839"/>
                    <a:pt x="1142" y="4816"/>
                    <a:pt x="1142" y="4816"/>
                  </a:cubicBezTo>
                  <a:cubicBezTo>
                    <a:pt x="1188" y="4725"/>
                    <a:pt x="1233" y="4634"/>
                    <a:pt x="1279" y="4542"/>
                  </a:cubicBezTo>
                  <a:lnTo>
                    <a:pt x="1279" y="4519"/>
                  </a:lnTo>
                  <a:cubicBezTo>
                    <a:pt x="1439" y="4246"/>
                    <a:pt x="1599" y="3949"/>
                    <a:pt x="1758" y="3675"/>
                  </a:cubicBezTo>
                  <a:cubicBezTo>
                    <a:pt x="1827" y="3538"/>
                    <a:pt x="1918" y="3401"/>
                    <a:pt x="1987" y="3264"/>
                  </a:cubicBezTo>
                  <a:cubicBezTo>
                    <a:pt x="2032" y="3150"/>
                    <a:pt x="2101" y="3059"/>
                    <a:pt x="2146" y="2967"/>
                  </a:cubicBezTo>
                  <a:lnTo>
                    <a:pt x="2215" y="2830"/>
                  </a:lnTo>
                  <a:lnTo>
                    <a:pt x="2375" y="2556"/>
                  </a:lnTo>
                  <a:lnTo>
                    <a:pt x="2443" y="2442"/>
                  </a:lnTo>
                  <a:cubicBezTo>
                    <a:pt x="2466" y="2374"/>
                    <a:pt x="2512" y="2305"/>
                    <a:pt x="2534" y="2260"/>
                  </a:cubicBezTo>
                  <a:cubicBezTo>
                    <a:pt x="2580" y="2191"/>
                    <a:pt x="2626" y="2100"/>
                    <a:pt x="2671" y="2032"/>
                  </a:cubicBezTo>
                  <a:lnTo>
                    <a:pt x="2671" y="2009"/>
                  </a:lnTo>
                  <a:cubicBezTo>
                    <a:pt x="2740" y="1917"/>
                    <a:pt x="2785" y="1803"/>
                    <a:pt x="2831" y="1712"/>
                  </a:cubicBezTo>
                  <a:lnTo>
                    <a:pt x="2854" y="1666"/>
                  </a:lnTo>
                  <a:cubicBezTo>
                    <a:pt x="2900" y="1575"/>
                    <a:pt x="2945" y="1461"/>
                    <a:pt x="3014" y="1370"/>
                  </a:cubicBezTo>
                  <a:cubicBezTo>
                    <a:pt x="3037" y="1324"/>
                    <a:pt x="3059" y="1255"/>
                    <a:pt x="3082" y="1210"/>
                  </a:cubicBezTo>
                  <a:cubicBezTo>
                    <a:pt x="3105" y="1141"/>
                    <a:pt x="3151" y="1073"/>
                    <a:pt x="3196" y="1004"/>
                  </a:cubicBezTo>
                  <a:cubicBezTo>
                    <a:pt x="3242" y="890"/>
                    <a:pt x="3288" y="776"/>
                    <a:pt x="3333" y="639"/>
                  </a:cubicBezTo>
                  <a:cubicBezTo>
                    <a:pt x="3356" y="594"/>
                    <a:pt x="3356" y="525"/>
                    <a:pt x="3288" y="502"/>
                  </a:cubicBezTo>
                  <a:lnTo>
                    <a:pt x="3219" y="502"/>
                  </a:lnTo>
                  <a:cubicBezTo>
                    <a:pt x="3196" y="479"/>
                    <a:pt x="3196" y="479"/>
                    <a:pt x="3174" y="457"/>
                  </a:cubicBezTo>
                  <a:cubicBezTo>
                    <a:pt x="3151" y="434"/>
                    <a:pt x="3128" y="434"/>
                    <a:pt x="3128" y="434"/>
                  </a:cubicBezTo>
                  <a:cubicBezTo>
                    <a:pt x="3105" y="411"/>
                    <a:pt x="3082" y="411"/>
                    <a:pt x="3059" y="411"/>
                  </a:cubicBezTo>
                  <a:cubicBezTo>
                    <a:pt x="3037" y="411"/>
                    <a:pt x="3014" y="411"/>
                    <a:pt x="2991" y="388"/>
                  </a:cubicBezTo>
                  <a:cubicBezTo>
                    <a:pt x="2945" y="388"/>
                    <a:pt x="2900" y="365"/>
                    <a:pt x="2854" y="320"/>
                  </a:cubicBezTo>
                  <a:cubicBezTo>
                    <a:pt x="2808" y="297"/>
                    <a:pt x="2763" y="251"/>
                    <a:pt x="2717" y="205"/>
                  </a:cubicBezTo>
                  <a:lnTo>
                    <a:pt x="2671" y="183"/>
                  </a:lnTo>
                  <a:cubicBezTo>
                    <a:pt x="2603" y="137"/>
                    <a:pt x="2534" y="69"/>
                    <a:pt x="2443" y="46"/>
                  </a:cubicBezTo>
                  <a:cubicBezTo>
                    <a:pt x="2420" y="23"/>
                    <a:pt x="2375" y="0"/>
                    <a:pt x="235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56"/>
            <p:cNvSpPr/>
            <p:nvPr/>
          </p:nvSpPr>
          <p:spPr>
            <a:xfrm>
              <a:off x="-222457" y="2118152"/>
              <a:ext cx="131589" cy="244547"/>
            </a:xfrm>
            <a:custGeom>
              <a:avLst/>
              <a:gdLst/>
              <a:ahLst/>
              <a:cxnLst/>
              <a:rect l="l" t="t" r="r" b="b"/>
              <a:pathLst>
                <a:path w="2352" h="4371" extrusionOk="0">
                  <a:moveTo>
                    <a:pt x="2283" y="0"/>
                  </a:moveTo>
                  <a:cubicBezTo>
                    <a:pt x="2261" y="0"/>
                    <a:pt x="2238" y="0"/>
                    <a:pt x="2215" y="23"/>
                  </a:cubicBezTo>
                  <a:cubicBezTo>
                    <a:pt x="2192" y="69"/>
                    <a:pt x="2169" y="114"/>
                    <a:pt x="2147" y="137"/>
                  </a:cubicBezTo>
                  <a:cubicBezTo>
                    <a:pt x="2124" y="160"/>
                    <a:pt x="2124" y="206"/>
                    <a:pt x="2101" y="229"/>
                  </a:cubicBezTo>
                  <a:cubicBezTo>
                    <a:pt x="2078" y="297"/>
                    <a:pt x="2032" y="388"/>
                    <a:pt x="1987" y="457"/>
                  </a:cubicBezTo>
                  <a:cubicBezTo>
                    <a:pt x="1964" y="525"/>
                    <a:pt x="1918" y="594"/>
                    <a:pt x="1873" y="662"/>
                  </a:cubicBezTo>
                  <a:cubicBezTo>
                    <a:pt x="1850" y="731"/>
                    <a:pt x="1804" y="799"/>
                    <a:pt x="1758" y="868"/>
                  </a:cubicBezTo>
                  <a:cubicBezTo>
                    <a:pt x="1690" y="1005"/>
                    <a:pt x="1599" y="1119"/>
                    <a:pt x="1530" y="1233"/>
                  </a:cubicBezTo>
                  <a:cubicBezTo>
                    <a:pt x="1485" y="1301"/>
                    <a:pt x="1462" y="1370"/>
                    <a:pt x="1416" y="1461"/>
                  </a:cubicBezTo>
                  <a:cubicBezTo>
                    <a:pt x="1370" y="1530"/>
                    <a:pt x="1348" y="1598"/>
                    <a:pt x="1302" y="1667"/>
                  </a:cubicBezTo>
                  <a:cubicBezTo>
                    <a:pt x="1234" y="1804"/>
                    <a:pt x="1142" y="1940"/>
                    <a:pt x="1074" y="2077"/>
                  </a:cubicBezTo>
                  <a:cubicBezTo>
                    <a:pt x="1028" y="2146"/>
                    <a:pt x="1005" y="2214"/>
                    <a:pt x="960" y="2283"/>
                  </a:cubicBezTo>
                  <a:cubicBezTo>
                    <a:pt x="914" y="2351"/>
                    <a:pt x="891" y="2420"/>
                    <a:pt x="845" y="2488"/>
                  </a:cubicBezTo>
                  <a:cubicBezTo>
                    <a:pt x="800" y="2557"/>
                    <a:pt x="777" y="2625"/>
                    <a:pt x="731" y="2694"/>
                  </a:cubicBezTo>
                  <a:cubicBezTo>
                    <a:pt x="709" y="2762"/>
                    <a:pt x="663" y="2831"/>
                    <a:pt x="640" y="2899"/>
                  </a:cubicBezTo>
                  <a:cubicBezTo>
                    <a:pt x="549" y="3036"/>
                    <a:pt x="480" y="3173"/>
                    <a:pt x="412" y="3310"/>
                  </a:cubicBezTo>
                  <a:cubicBezTo>
                    <a:pt x="366" y="3401"/>
                    <a:pt x="321" y="3493"/>
                    <a:pt x="275" y="3584"/>
                  </a:cubicBezTo>
                  <a:cubicBezTo>
                    <a:pt x="229" y="3675"/>
                    <a:pt x="184" y="3744"/>
                    <a:pt x="161" y="3835"/>
                  </a:cubicBezTo>
                  <a:cubicBezTo>
                    <a:pt x="115" y="3903"/>
                    <a:pt x="92" y="3972"/>
                    <a:pt x="69" y="4040"/>
                  </a:cubicBezTo>
                  <a:cubicBezTo>
                    <a:pt x="47" y="4063"/>
                    <a:pt x="47" y="4109"/>
                    <a:pt x="24" y="4155"/>
                  </a:cubicBezTo>
                  <a:cubicBezTo>
                    <a:pt x="24" y="4177"/>
                    <a:pt x="24" y="4200"/>
                    <a:pt x="1" y="4223"/>
                  </a:cubicBezTo>
                  <a:cubicBezTo>
                    <a:pt x="1" y="4291"/>
                    <a:pt x="24" y="4337"/>
                    <a:pt x="69" y="4360"/>
                  </a:cubicBezTo>
                  <a:cubicBezTo>
                    <a:pt x="85" y="4360"/>
                    <a:pt x="110" y="4370"/>
                    <a:pt x="132" y="4370"/>
                  </a:cubicBezTo>
                  <a:cubicBezTo>
                    <a:pt x="143" y="4370"/>
                    <a:pt x="153" y="4368"/>
                    <a:pt x="161" y="4360"/>
                  </a:cubicBezTo>
                  <a:cubicBezTo>
                    <a:pt x="184" y="4360"/>
                    <a:pt x="229" y="4337"/>
                    <a:pt x="229" y="4291"/>
                  </a:cubicBezTo>
                  <a:cubicBezTo>
                    <a:pt x="252" y="4269"/>
                    <a:pt x="252" y="4246"/>
                    <a:pt x="275" y="4223"/>
                  </a:cubicBezTo>
                  <a:cubicBezTo>
                    <a:pt x="298" y="4200"/>
                    <a:pt x="298" y="4177"/>
                    <a:pt x="298" y="4155"/>
                  </a:cubicBezTo>
                  <a:cubicBezTo>
                    <a:pt x="343" y="4109"/>
                    <a:pt x="366" y="4063"/>
                    <a:pt x="389" y="4018"/>
                  </a:cubicBezTo>
                  <a:cubicBezTo>
                    <a:pt x="457" y="3881"/>
                    <a:pt x="526" y="3744"/>
                    <a:pt x="594" y="3607"/>
                  </a:cubicBezTo>
                  <a:cubicBezTo>
                    <a:pt x="663" y="3470"/>
                    <a:pt x="731" y="3333"/>
                    <a:pt x="800" y="3196"/>
                  </a:cubicBezTo>
                  <a:cubicBezTo>
                    <a:pt x="868" y="3059"/>
                    <a:pt x="960" y="2922"/>
                    <a:pt x="1028" y="2785"/>
                  </a:cubicBezTo>
                  <a:cubicBezTo>
                    <a:pt x="1097" y="2625"/>
                    <a:pt x="1165" y="2488"/>
                    <a:pt x="1234" y="2351"/>
                  </a:cubicBezTo>
                  <a:cubicBezTo>
                    <a:pt x="1302" y="2214"/>
                    <a:pt x="1370" y="2077"/>
                    <a:pt x="1462" y="1940"/>
                  </a:cubicBezTo>
                  <a:cubicBezTo>
                    <a:pt x="1485" y="1872"/>
                    <a:pt x="1530" y="1804"/>
                    <a:pt x="1553" y="1735"/>
                  </a:cubicBezTo>
                  <a:cubicBezTo>
                    <a:pt x="1599" y="1667"/>
                    <a:pt x="1622" y="1598"/>
                    <a:pt x="1667" y="1507"/>
                  </a:cubicBezTo>
                  <a:cubicBezTo>
                    <a:pt x="1736" y="1370"/>
                    <a:pt x="1781" y="1256"/>
                    <a:pt x="1850" y="1119"/>
                  </a:cubicBezTo>
                  <a:cubicBezTo>
                    <a:pt x="1941" y="936"/>
                    <a:pt x="2032" y="776"/>
                    <a:pt x="2101" y="594"/>
                  </a:cubicBezTo>
                  <a:cubicBezTo>
                    <a:pt x="2147" y="503"/>
                    <a:pt x="2169" y="434"/>
                    <a:pt x="2215" y="343"/>
                  </a:cubicBezTo>
                  <a:cubicBezTo>
                    <a:pt x="2238" y="297"/>
                    <a:pt x="2238" y="251"/>
                    <a:pt x="2261" y="229"/>
                  </a:cubicBezTo>
                  <a:cubicBezTo>
                    <a:pt x="2283" y="183"/>
                    <a:pt x="2306" y="137"/>
                    <a:pt x="2352" y="92"/>
                  </a:cubicBezTo>
                  <a:cubicBezTo>
                    <a:pt x="2352" y="69"/>
                    <a:pt x="2352" y="23"/>
                    <a:pt x="230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56"/>
            <p:cNvSpPr/>
            <p:nvPr/>
          </p:nvSpPr>
          <p:spPr>
            <a:xfrm>
              <a:off x="-173894" y="2164142"/>
              <a:ext cx="97125" cy="171143"/>
            </a:xfrm>
            <a:custGeom>
              <a:avLst/>
              <a:gdLst/>
              <a:ahLst/>
              <a:cxnLst/>
              <a:rect l="l" t="t" r="r" b="b"/>
              <a:pathLst>
                <a:path w="1736" h="3059" extrusionOk="0">
                  <a:moveTo>
                    <a:pt x="1667" y="0"/>
                  </a:moveTo>
                  <a:cubicBezTo>
                    <a:pt x="1644" y="0"/>
                    <a:pt x="1621" y="0"/>
                    <a:pt x="1621" y="23"/>
                  </a:cubicBezTo>
                  <a:cubicBezTo>
                    <a:pt x="1575" y="91"/>
                    <a:pt x="1530" y="160"/>
                    <a:pt x="1507" y="228"/>
                  </a:cubicBezTo>
                  <a:cubicBezTo>
                    <a:pt x="1461" y="297"/>
                    <a:pt x="1415" y="365"/>
                    <a:pt x="1370" y="434"/>
                  </a:cubicBezTo>
                  <a:cubicBezTo>
                    <a:pt x="1324" y="502"/>
                    <a:pt x="1301" y="571"/>
                    <a:pt x="1256" y="639"/>
                  </a:cubicBezTo>
                  <a:cubicBezTo>
                    <a:pt x="1210" y="708"/>
                    <a:pt x="1164" y="776"/>
                    <a:pt x="1142" y="845"/>
                  </a:cubicBezTo>
                  <a:cubicBezTo>
                    <a:pt x="1073" y="936"/>
                    <a:pt x="1027" y="1004"/>
                    <a:pt x="1005" y="1073"/>
                  </a:cubicBezTo>
                  <a:cubicBezTo>
                    <a:pt x="959" y="1141"/>
                    <a:pt x="936" y="1210"/>
                    <a:pt x="890" y="1255"/>
                  </a:cubicBezTo>
                  <a:cubicBezTo>
                    <a:pt x="822" y="1392"/>
                    <a:pt x="754" y="1507"/>
                    <a:pt x="685" y="1643"/>
                  </a:cubicBezTo>
                  <a:cubicBezTo>
                    <a:pt x="617" y="1735"/>
                    <a:pt x="571" y="1826"/>
                    <a:pt x="502" y="1940"/>
                  </a:cubicBezTo>
                  <a:cubicBezTo>
                    <a:pt x="480" y="1986"/>
                    <a:pt x="457" y="2032"/>
                    <a:pt x="434" y="2077"/>
                  </a:cubicBezTo>
                  <a:cubicBezTo>
                    <a:pt x="411" y="2123"/>
                    <a:pt x="366" y="2191"/>
                    <a:pt x="343" y="2237"/>
                  </a:cubicBezTo>
                  <a:cubicBezTo>
                    <a:pt x="274" y="2351"/>
                    <a:pt x="229" y="2465"/>
                    <a:pt x="160" y="2556"/>
                  </a:cubicBezTo>
                  <a:cubicBezTo>
                    <a:pt x="137" y="2625"/>
                    <a:pt x="114" y="2671"/>
                    <a:pt x="69" y="2716"/>
                  </a:cubicBezTo>
                  <a:cubicBezTo>
                    <a:pt x="46" y="2785"/>
                    <a:pt x="23" y="2830"/>
                    <a:pt x="0" y="2899"/>
                  </a:cubicBezTo>
                  <a:cubicBezTo>
                    <a:pt x="0" y="2967"/>
                    <a:pt x="23" y="3013"/>
                    <a:pt x="92" y="3059"/>
                  </a:cubicBezTo>
                  <a:lnTo>
                    <a:pt x="183" y="3059"/>
                  </a:lnTo>
                  <a:cubicBezTo>
                    <a:pt x="229" y="3036"/>
                    <a:pt x="251" y="3013"/>
                    <a:pt x="274" y="2990"/>
                  </a:cubicBezTo>
                  <a:cubicBezTo>
                    <a:pt x="274" y="2990"/>
                    <a:pt x="274" y="2967"/>
                    <a:pt x="274" y="2967"/>
                  </a:cubicBezTo>
                  <a:cubicBezTo>
                    <a:pt x="320" y="2922"/>
                    <a:pt x="343" y="2853"/>
                    <a:pt x="388" y="2785"/>
                  </a:cubicBezTo>
                  <a:cubicBezTo>
                    <a:pt x="411" y="2716"/>
                    <a:pt x="457" y="2648"/>
                    <a:pt x="480" y="2602"/>
                  </a:cubicBezTo>
                  <a:cubicBezTo>
                    <a:pt x="525" y="2511"/>
                    <a:pt x="548" y="2442"/>
                    <a:pt x="594" y="2374"/>
                  </a:cubicBezTo>
                  <a:cubicBezTo>
                    <a:pt x="639" y="2305"/>
                    <a:pt x="662" y="2237"/>
                    <a:pt x="685" y="2168"/>
                  </a:cubicBezTo>
                  <a:cubicBezTo>
                    <a:pt x="754" y="2032"/>
                    <a:pt x="822" y="1917"/>
                    <a:pt x="890" y="1780"/>
                  </a:cubicBezTo>
                  <a:cubicBezTo>
                    <a:pt x="959" y="1643"/>
                    <a:pt x="1027" y="1507"/>
                    <a:pt x="1073" y="1392"/>
                  </a:cubicBezTo>
                  <a:cubicBezTo>
                    <a:pt x="1119" y="1278"/>
                    <a:pt x="1164" y="1187"/>
                    <a:pt x="1210" y="1096"/>
                  </a:cubicBezTo>
                  <a:cubicBezTo>
                    <a:pt x="1256" y="959"/>
                    <a:pt x="1324" y="845"/>
                    <a:pt x="1370" y="708"/>
                  </a:cubicBezTo>
                  <a:cubicBezTo>
                    <a:pt x="1438" y="616"/>
                    <a:pt x="1484" y="502"/>
                    <a:pt x="1530" y="388"/>
                  </a:cubicBezTo>
                  <a:cubicBezTo>
                    <a:pt x="1552" y="342"/>
                    <a:pt x="1598" y="297"/>
                    <a:pt x="1621" y="251"/>
                  </a:cubicBezTo>
                  <a:cubicBezTo>
                    <a:pt x="1644" y="183"/>
                    <a:pt x="1667" y="114"/>
                    <a:pt x="1712" y="69"/>
                  </a:cubicBezTo>
                  <a:cubicBezTo>
                    <a:pt x="1735" y="46"/>
                    <a:pt x="1712" y="0"/>
                    <a:pt x="168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56"/>
            <p:cNvSpPr/>
            <p:nvPr/>
          </p:nvSpPr>
          <p:spPr>
            <a:xfrm>
              <a:off x="-181559" y="2351849"/>
              <a:ext cx="9008" cy="10238"/>
            </a:xfrm>
            <a:custGeom>
              <a:avLst/>
              <a:gdLst/>
              <a:ahLst/>
              <a:cxnLst/>
              <a:rect l="l" t="t" r="r" b="b"/>
              <a:pathLst>
                <a:path w="161" h="183" extrusionOk="0">
                  <a:moveTo>
                    <a:pt x="69" y="0"/>
                  </a:moveTo>
                  <a:cubicBezTo>
                    <a:pt x="23" y="0"/>
                    <a:pt x="0" y="46"/>
                    <a:pt x="0" y="92"/>
                  </a:cubicBezTo>
                  <a:cubicBezTo>
                    <a:pt x="0" y="114"/>
                    <a:pt x="0" y="137"/>
                    <a:pt x="23" y="160"/>
                  </a:cubicBezTo>
                  <a:cubicBezTo>
                    <a:pt x="46" y="160"/>
                    <a:pt x="69" y="183"/>
                    <a:pt x="92" y="183"/>
                  </a:cubicBezTo>
                  <a:cubicBezTo>
                    <a:pt x="137" y="183"/>
                    <a:pt x="160" y="137"/>
                    <a:pt x="160" y="92"/>
                  </a:cubicBezTo>
                  <a:cubicBezTo>
                    <a:pt x="160" y="69"/>
                    <a:pt x="160" y="46"/>
                    <a:pt x="137" y="23"/>
                  </a:cubicBezTo>
                  <a:cubicBezTo>
                    <a:pt x="114" y="0"/>
                    <a:pt x="92" y="0"/>
                    <a:pt x="69" y="0"/>
                  </a:cubicBezTo>
                  <a:close/>
                </a:path>
              </a:pathLst>
            </a:custGeom>
            <a:solidFill>
              <a:srgbClr val="33A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56"/>
            <p:cNvSpPr/>
            <p:nvPr/>
          </p:nvSpPr>
          <p:spPr>
            <a:xfrm>
              <a:off x="-115148" y="2155190"/>
              <a:ext cx="71557" cy="125211"/>
            </a:xfrm>
            <a:custGeom>
              <a:avLst/>
              <a:gdLst/>
              <a:ahLst/>
              <a:cxnLst/>
              <a:rect l="l" t="t" r="r" b="b"/>
              <a:pathLst>
                <a:path w="1279" h="2238" extrusionOk="0">
                  <a:moveTo>
                    <a:pt x="560" y="1053"/>
                  </a:moveTo>
                  <a:lnTo>
                    <a:pt x="560" y="1053"/>
                  </a:lnTo>
                  <a:cubicBezTo>
                    <a:pt x="548" y="1059"/>
                    <a:pt x="548" y="1073"/>
                    <a:pt x="548" y="1073"/>
                  </a:cubicBezTo>
                  <a:cubicBezTo>
                    <a:pt x="551" y="1066"/>
                    <a:pt x="555" y="1059"/>
                    <a:pt x="560" y="1053"/>
                  </a:cubicBezTo>
                  <a:close/>
                  <a:moveTo>
                    <a:pt x="1210" y="0"/>
                  </a:moveTo>
                  <a:cubicBezTo>
                    <a:pt x="1164" y="0"/>
                    <a:pt x="1164" y="46"/>
                    <a:pt x="1142" y="92"/>
                  </a:cubicBezTo>
                  <a:cubicBezTo>
                    <a:pt x="1119" y="137"/>
                    <a:pt x="1073" y="206"/>
                    <a:pt x="1050" y="251"/>
                  </a:cubicBezTo>
                  <a:cubicBezTo>
                    <a:pt x="1027" y="320"/>
                    <a:pt x="982" y="388"/>
                    <a:pt x="936" y="434"/>
                  </a:cubicBezTo>
                  <a:lnTo>
                    <a:pt x="959" y="434"/>
                  </a:lnTo>
                  <a:cubicBezTo>
                    <a:pt x="936" y="457"/>
                    <a:pt x="913" y="502"/>
                    <a:pt x="890" y="525"/>
                  </a:cubicBezTo>
                  <a:cubicBezTo>
                    <a:pt x="868" y="571"/>
                    <a:pt x="845" y="617"/>
                    <a:pt x="799" y="662"/>
                  </a:cubicBezTo>
                  <a:cubicBezTo>
                    <a:pt x="776" y="708"/>
                    <a:pt x="754" y="754"/>
                    <a:pt x="731" y="799"/>
                  </a:cubicBezTo>
                  <a:cubicBezTo>
                    <a:pt x="685" y="845"/>
                    <a:pt x="662" y="890"/>
                    <a:pt x="639" y="936"/>
                  </a:cubicBezTo>
                  <a:cubicBezTo>
                    <a:pt x="620" y="975"/>
                    <a:pt x="584" y="1014"/>
                    <a:pt x="560" y="1053"/>
                  </a:cubicBezTo>
                  <a:lnTo>
                    <a:pt x="560" y="1053"/>
                  </a:lnTo>
                  <a:cubicBezTo>
                    <a:pt x="563" y="1051"/>
                    <a:pt x="566" y="1050"/>
                    <a:pt x="571" y="1050"/>
                  </a:cubicBezTo>
                  <a:cubicBezTo>
                    <a:pt x="457" y="1210"/>
                    <a:pt x="365" y="1347"/>
                    <a:pt x="274" y="1507"/>
                  </a:cubicBezTo>
                  <a:cubicBezTo>
                    <a:pt x="229" y="1598"/>
                    <a:pt x="206" y="1689"/>
                    <a:pt x="137" y="1781"/>
                  </a:cubicBezTo>
                  <a:cubicBezTo>
                    <a:pt x="114" y="1826"/>
                    <a:pt x="92" y="1872"/>
                    <a:pt x="69" y="1918"/>
                  </a:cubicBezTo>
                  <a:cubicBezTo>
                    <a:pt x="46" y="1940"/>
                    <a:pt x="46" y="1963"/>
                    <a:pt x="23" y="1986"/>
                  </a:cubicBezTo>
                  <a:cubicBezTo>
                    <a:pt x="23" y="2032"/>
                    <a:pt x="0" y="2055"/>
                    <a:pt x="0" y="2100"/>
                  </a:cubicBezTo>
                  <a:cubicBezTo>
                    <a:pt x="0" y="2169"/>
                    <a:pt x="69" y="2214"/>
                    <a:pt x="114" y="2237"/>
                  </a:cubicBezTo>
                  <a:cubicBezTo>
                    <a:pt x="183" y="2237"/>
                    <a:pt x="251" y="2214"/>
                    <a:pt x="274" y="2146"/>
                  </a:cubicBezTo>
                  <a:cubicBezTo>
                    <a:pt x="297" y="2123"/>
                    <a:pt x="297" y="2077"/>
                    <a:pt x="320" y="2055"/>
                  </a:cubicBezTo>
                  <a:cubicBezTo>
                    <a:pt x="343" y="2009"/>
                    <a:pt x="365" y="1963"/>
                    <a:pt x="388" y="1940"/>
                  </a:cubicBezTo>
                  <a:cubicBezTo>
                    <a:pt x="411" y="1849"/>
                    <a:pt x="457" y="1781"/>
                    <a:pt x="480" y="1712"/>
                  </a:cubicBezTo>
                  <a:cubicBezTo>
                    <a:pt x="548" y="1575"/>
                    <a:pt x="594" y="1461"/>
                    <a:pt x="662" y="1347"/>
                  </a:cubicBezTo>
                  <a:cubicBezTo>
                    <a:pt x="708" y="1210"/>
                    <a:pt x="776" y="1073"/>
                    <a:pt x="845" y="936"/>
                  </a:cubicBezTo>
                  <a:cubicBezTo>
                    <a:pt x="913" y="776"/>
                    <a:pt x="982" y="639"/>
                    <a:pt x="1050" y="480"/>
                  </a:cubicBezTo>
                  <a:cubicBezTo>
                    <a:pt x="1073" y="411"/>
                    <a:pt x="1096" y="343"/>
                    <a:pt x="1142" y="297"/>
                  </a:cubicBezTo>
                  <a:cubicBezTo>
                    <a:pt x="1142" y="251"/>
                    <a:pt x="1164" y="229"/>
                    <a:pt x="1164" y="206"/>
                  </a:cubicBezTo>
                  <a:cubicBezTo>
                    <a:pt x="1187" y="206"/>
                    <a:pt x="1210" y="206"/>
                    <a:pt x="1210" y="183"/>
                  </a:cubicBezTo>
                  <a:cubicBezTo>
                    <a:pt x="1233" y="160"/>
                    <a:pt x="1233" y="137"/>
                    <a:pt x="1256" y="114"/>
                  </a:cubicBezTo>
                  <a:cubicBezTo>
                    <a:pt x="1256" y="92"/>
                    <a:pt x="1278" y="69"/>
                    <a:pt x="1278" y="46"/>
                  </a:cubicBezTo>
                  <a:cubicBezTo>
                    <a:pt x="1278" y="23"/>
                    <a:pt x="1278" y="0"/>
                    <a:pt x="125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56"/>
            <p:cNvSpPr/>
            <p:nvPr/>
          </p:nvSpPr>
          <p:spPr>
            <a:xfrm>
              <a:off x="-714077" y="2844754"/>
              <a:ext cx="48562" cy="192124"/>
            </a:xfrm>
            <a:custGeom>
              <a:avLst/>
              <a:gdLst/>
              <a:ahLst/>
              <a:cxnLst/>
              <a:rect l="l" t="t" r="r" b="b"/>
              <a:pathLst>
                <a:path w="868" h="3434" extrusionOk="0">
                  <a:moveTo>
                    <a:pt x="297" y="1"/>
                  </a:moveTo>
                  <a:cubicBezTo>
                    <a:pt x="274" y="1"/>
                    <a:pt x="251" y="24"/>
                    <a:pt x="251" y="47"/>
                  </a:cubicBezTo>
                  <a:cubicBezTo>
                    <a:pt x="183" y="161"/>
                    <a:pt x="137" y="298"/>
                    <a:pt x="114" y="435"/>
                  </a:cubicBezTo>
                  <a:cubicBezTo>
                    <a:pt x="69" y="572"/>
                    <a:pt x="46" y="731"/>
                    <a:pt x="23" y="868"/>
                  </a:cubicBezTo>
                  <a:cubicBezTo>
                    <a:pt x="0" y="1165"/>
                    <a:pt x="23" y="1439"/>
                    <a:pt x="69" y="1736"/>
                  </a:cubicBezTo>
                  <a:cubicBezTo>
                    <a:pt x="114" y="2032"/>
                    <a:pt x="206" y="2306"/>
                    <a:pt x="297" y="2580"/>
                  </a:cubicBezTo>
                  <a:cubicBezTo>
                    <a:pt x="411" y="2854"/>
                    <a:pt x="548" y="3128"/>
                    <a:pt x="685" y="3379"/>
                  </a:cubicBezTo>
                  <a:cubicBezTo>
                    <a:pt x="702" y="3412"/>
                    <a:pt x="743" y="3434"/>
                    <a:pt x="773" y="3434"/>
                  </a:cubicBezTo>
                  <a:cubicBezTo>
                    <a:pt x="784" y="3434"/>
                    <a:pt x="793" y="3431"/>
                    <a:pt x="799" y="3425"/>
                  </a:cubicBezTo>
                  <a:cubicBezTo>
                    <a:pt x="845" y="3402"/>
                    <a:pt x="868" y="3333"/>
                    <a:pt x="845" y="3288"/>
                  </a:cubicBezTo>
                  <a:cubicBezTo>
                    <a:pt x="731" y="3105"/>
                    <a:pt x="616" y="2900"/>
                    <a:pt x="525" y="2671"/>
                  </a:cubicBezTo>
                  <a:cubicBezTo>
                    <a:pt x="388" y="2329"/>
                    <a:pt x="274" y="1964"/>
                    <a:pt x="228" y="1576"/>
                  </a:cubicBezTo>
                  <a:cubicBezTo>
                    <a:pt x="228" y="1576"/>
                    <a:pt x="228" y="1599"/>
                    <a:pt x="228" y="1599"/>
                  </a:cubicBezTo>
                  <a:cubicBezTo>
                    <a:pt x="183" y="1325"/>
                    <a:pt x="183" y="1028"/>
                    <a:pt x="206" y="754"/>
                  </a:cubicBezTo>
                  <a:lnTo>
                    <a:pt x="206" y="754"/>
                  </a:lnTo>
                  <a:cubicBezTo>
                    <a:pt x="206" y="754"/>
                    <a:pt x="206" y="777"/>
                    <a:pt x="206" y="777"/>
                  </a:cubicBezTo>
                  <a:cubicBezTo>
                    <a:pt x="251" y="549"/>
                    <a:pt x="297" y="343"/>
                    <a:pt x="388" y="138"/>
                  </a:cubicBezTo>
                  <a:cubicBezTo>
                    <a:pt x="388" y="115"/>
                    <a:pt x="411" y="92"/>
                    <a:pt x="388" y="69"/>
                  </a:cubicBezTo>
                  <a:cubicBezTo>
                    <a:pt x="388" y="47"/>
                    <a:pt x="388" y="24"/>
                    <a:pt x="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56"/>
            <p:cNvSpPr/>
            <p:nvPr/>
          </p:nvSpPr>
          <p:spPr>
            <a:xfrm>
              <a:off x="91694" y="2400356"/>
              <a:ext cx="561993" cy="973151"/>
            </a:xfrm>
            <a:custGeom>
              <a:avLst/>
              <a:gdLst/>
              <a:ahLst/>
              <a:cxnLst/>
              <a:rect l="l" t="t" r="r" b="b"/>
              <a:pathLst>
                <a:path w="10045" h="17394" extrusionOk="0">
                  <a:moveTo>
                    <a:pt x="9930" y="1"/>
                  </a:moveTo>
                  <a:cubicBezTo>
                    <a:pt x="9907" y="1"/>
                    <a:pt x="9884" y="1"/>
                    <a:pt x="9884" y="24"/>
                  </a:cubicBezTo>
                  <a:cubicBezTo>
                    <a:pt x="8857" y="1804"/>
                    <a:pt x="7830" y="3607"/>
                    <a:pt x="6803" y="5387"/>
                  </a:cubicBezTo>
                  <a:cubicBezTo>
                    <a:pt x="5753" y="7236"/>
                    <a:pt x="4703" y="9085"/>
                    <a:pt x="3653" y="10934"/>
                  </a:cubicBezTo>
                  <a:cubicBezTo>
                    <a:pt x="2649" y="12669"/>
                    <a:pt x="1644" y="14426"/>
                    <a:pt x="640" y="16184"/>
                  </a:cubicBezTo>
                  <a:cubicBezTo>
                    <a:pt x="435" y="16526"/>
                    <a:pt x="229" y="16891"/>
                    <a:pt x="24" y="17257"/>
                  </a:cubicBezTo>
                  <a:cubicBezTo>
                    <a:pt x="24" y="17279"/>
                    <a:pt x="1" y="17279"/>
                    <a:pt x="24" y="17302"/>
                  </a:cubicBezTo>
                  <a:cubicBezTo>
                    <a:pt x="24" y="17325"/>
                    <a:pt x="24" y="17348"/>
                    <a:pt x="47" y="17371"/>
                  </a:cubicBezTo>
                  <a:cubicBezTo>
                    <a:pt x="69" y="17371"/>
                    <a:pt x="92" y="17394"/>
                    <a:pt x="115" y="17394"/>
                  </a:cubicBezTo>
                  <a:cubicBezTo>
                    <a:pt x="138" y="17371"/>
                    <a:pt x="161" y="17371"/>
                    <a:pt x="161" y="17348"/>
                  </a:cubicBezTo>
                  <a:cubicBezTo>
                    <a:pt x="1005" y="15887"/>
                    <a:pt x="1850" y="14403"/>
                    <a:pt x="2694" y="12943"/>
                  </a:cubicBezTo>
                  <a:cubicBezTo>
                    <a:pt x="3744" y="11117"/>
                    <a:pt x="4794" y="9268"/>
                    <a:pt x="5844" y="7442"/>
                  </a:cubicBezTo>
                  <a:cubicBezTo>
                    <a:pt x="6871" y="5616"/>
                    <a:pt x="7899" y="3813"/>
                    <a:pt x="8948" y="2009"/>
                  </a:cubicBezTo>
                  <a:cubicBezTo>
                    <a:pt x="9291" y="1393"/>
                    <a:pt x="9656" y="754"/>
                    <a:pt x="10021" y="138"/>
                  </a:cubicBezTo>
                  <a:cubicBezTo>
                    <a:pt x="10021" y="115"/>
                    <a:pt x="10044" y="92"/>
                    <a:pt x="10044" y="69"/>
                  </a:cubicBezTo>
                  <a:cubicBezTo>
                    <a:pt x="10021" y="46"/>
                    <a:pt x="10021" y="24"/>
                    <a:pt x="99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56"/>
            <p:cNvSpPr/>
            <p:nvPr/>
          </p:nvSpPr>
          <p:spPr>
            <a:xfrm>
              <a:off x="-675808" y="3028656"/>
              <a:ext cx="773978" cy="347602"/>
            </a:xfrm>
            <a:custGeom>
              <a:avLst/>
              <a:gdLst/>
              <a:ahLst/>
              <a:cxnLst/>
              <a:rect l="l" t="t" r="r" b="b"/>
              <a:pathLst>
                <a:path w="13834" h="6213" extrusionOk="0">
                  <a:moveTo>
                    <a:pt x="2147" y="1393"/>
                  </a:moveTo>
                  <a:cubicBezTo>
                    <a:pt x="2153" y="1397"/>
                    <a:pt x="2160" y="1401"/>
                    <a:pt x="2167" y="1404"/>
                  </a:cubicBezTo>
                  <a:lnTo>
                    <a:pt x="2167" y="1404"/>
                  </a:lnTo>
                  <a:cubicBezTo>
                    <a:pt x="2161" y="1393"/>
                    <a:pt x="2147" y="1393"/>
                    <a:pt x="2147" y="1393"/>
                  </a:cubicBezTo>
                  <a:close/>
                  <a:moveTo>
                    <a:pt x="69" y="1"/>
                  </a:moveTo>
                  <a:cubicBezTo>
                    <a:pt x="47" y="1"/>
                    <a:pt x="24" y="1"/>
                    <a:pt x="24" y="24"/>
                  </a:cubicBezTo>
                  <a:cubicBezTo>
                    <a:pt x="1" y="46"/>
                    <a:pt x="1" y="69"/>
                    <a:pt x="1" y="92"/>
                  </a:cubicBezTo>
                  <a:cubicBezTo>
                    <a:pt x="1" y="115"/>
                    <a:pt x="24" y="138"/>
                    <a:pt x="47" y="138"/>
                  </a:cubicBezTo>
                  <a:cubicBezTo>
                    <a:pt x="754" y="822"/>
                    <a:pt x="1622" y="1302"/>
                    <a:pt x="2466" y="1758"/>
                  </a:cubicBezTo>
                  <a:cubicBezTo>
                    <a:pt x="2923" y="1987"/>
                    <a:pt x="3356" y="2215"/>
                    <a:pt x="3790" y="2443"/>
                  </a:cubicBezTo>
                  <a:cubicBezTo>
                    <a:pt x="4018" y="2557"/>
                    <a:pt x="4269" y="2671"/>
                    <a:pt x="4498" y="2785"/>
                  </a:cubicBezTo>
                  <a:cubicBezTo>
                    <a:pt x="4749" y="2922"/>
                    <a:pt x="5000" y="3037"/>
                    <a:pt x="5228" y="3151"/>
                  </a:cubicBezTo>
                  <a:cubicBezTo>
                    <a:pt x="6232" y="3653"/>
                    <a:pt x="7237" y="4109"/>
                    <a:pt x="8264" y="4566"/>
                  </a:cubicBezTo>
                  <a:cubicBezTo>
                    <a:pt x="8766" y="4771"/>
                    <a:pt x="9291" y="4977"/>
                    <a:pt x="9793" y="5182"/>
                  </a:cubicBezTo>
                  <a:cubicBezTo>
                    <a:pt x="10318" y="5388"/>
                    <a:pt x="10843" y="5570"/>
                    <a:pt x="11368" y="5707"/>
                  </a:cubicBezTo>
                  <a:cubicBezTo>
                    <a:pt x="11573" y="5776"/>
                    <a:pt x="11802" y="5844"/>
                    <a:pt x="12030" y="5890"/>
                  </a:cubicBezTo>
                  <a:cubicBezTo>
                    <a:pt x="12121" y="5935"/>
                    <a:pt x="12235" y="5958"/>
                    <a:pt x="12327" y="5981"/>
                  </a:cubicBezTo>
                  <a:cubicBezTo>
                    <a:pt x="12441" y="6004"/>
                    <a:pt x="12555" y="6027"/>
                    <a:pt x="12669" y="6049"/>
                  </a:cubicBezTo>
                  <a:lnTo>
                    <a:pt x="12646" y="6049"/>
                  </a:lnTo>
                  <a:cubicBezTo>
                    <a:pt x="12829" y="6095"/>
                    <a:pt x="13011" y="6141"/>
                    <a:pt x="13217" y="6186"/>
                  </a:cubicBezTo>
                  <a:cubicBezTo>
                    <a:pt x="13322" y="6200"/>
                    <a:pt x="13428" y="6213"/>
                    <a:pt x="13533" y="6213"/>
                  </a:cubicBezTo>
                  <a:cubicBezTo>
                    <a:pt x="13610" y="6213"/>
                    <a:pt x="13687" y="6206"/>
                    <a:pt x="13765" y="6186"/>
                  </a:cubicBezTo>
                  <a:cubicBezTo>
                    <a:pt x="13810" y="6186"/>
                    <a:pt x="13833" y="6141"/>
                    <a:pt x="13833" y="6095"/>
                  </a:cubicBezTo>
                  <a:cubicBezTo>
                    <a:pt x="13833" y="6058"/>
                    <a:pt x="13803" y="6021"/>
                    <a:pt x="13767" y="6021"/>
                  </a:cubicBezTo>
                  <a:cubicBezTo>
                    <a:pt x="13759" y="6021"/>
                    <a:pt x="13750" y="6022"/>
                    <a:pt x="13742" y="6027"/>
                  </a:cubicBezTo>
                  <a:cubicBezTo>
                    <a:pt x="13673" y="6027"/>
                    <a:pt x="13628" y="6049"/>
                    <a:pt x="13582" y="6049"/>
                  </a:cubicBezTo>
                  <a:cubicBezTo>
                    <a:pt x="13377" y="6049"/>
                    <a:pt x="13148" y="6004"/>
                    <a:pt x="12943" y="5935"/>
                  </a:cubicBezTo>
                  <a:cubicBezTo>
                    <a:pt x="12852" y="5913"/>
                    <a:pt x="12760" y="5890"/>
                    <a:pt x="12646" y="5867"/>
                  </a:cubicBezTo>
                  <a:cubicBezTo>
                    <a:pt x="12532" y="5844"/>
                    <a:pt x="12418" y="5821"/>
                    <a:pt x="12281" y="5798"/>
                  </a:cubicBezTo>
                  <a:lnTo>
                    <a:pt x="12304" y="5798"/>
                  </a:lnTo>
                  <a:cubicBezTo>
                    <a:pt x="11779" y="5661"/>
                    <a:pt x="11254" y="5502"/>
                    <a:pt x="10729" y="5342"/>
                  </a:cubicBezTo>
                  <a:cubicBezTo>
                    <a:pt x="10204" y="5159"/>
                    <a:pt x="9702" y="4954"/>
                    <a:pt x="9177" y="4748"/>
                  </a:cubicBezTo>
                  <a:cubicBezTo>
                    <a:pt x="8150" y="4338"/>
                    <a:pt x="7145" y="3881"/>
                    <a:pt x="6141" y="3402"/>
                  </a:cubicBezTo>
                  <a:cubicBezTo>
                    <a:pt x="5799" y="3242"/>
                    <a:pt x="5433" y="3059"/>
                    <a:pt x="5091" y="2900"/>
                  </a:cubicBezTo>
                  <a:cubicBezTo>
                    <a:pt x="4749" y="2717"/>
                    <a:pt x="4383" y="2534"/>
                    <a:pt x="4041" y="2352"/>
                  </a:cubicBezTo>
                  <a:cubicBezTo>
                    <a:pt x="3409" y="2036"/>
                    <a:pt x="2777" y="1742"/>
                    <a:pt x="2167" y="1404"/>
                  </a:cubicBezTo>
                  <a:lnTo>
                    <a:pt x="2167" y="1404"/>
                  </a:lnTo>
                  <a:cubicBezTo>
                    <a:pt x="2168" y="1407"/>
                    <a:pt x="2169" y="1411"/>
                    <a:pt x="2169" y="1416"/>
                  </a:cubicBezTo>
                  <a:cubicBezTo>
                    <a:pt x="1439" y="1005"/>
                    <a:pt x="754" y="571"/>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56"/>
            <p:cNvSpPr/>
            <p:nvPr/>
          </p:nvSpPr>
          <p:spPr>
            <a:xfrm>
              <a:off x="80224" y="2383795"/>
              <a:ext cx="554272" cy="958269"/>
            </a:xfrm>
            <a:custGeom>
              <a:avLst/>
              <a:gdLst/>
              <a:ahLst/>
              <a:cxnLst/>
              <a:rect l="l" t="t" r="r" b="b"/>
              <a:pathLst>
                <a:path w="9907" h="17128" extrusionOk="0">
                  <a:moveTo>
                    <a:pt x="9793" y="0"/>
                  </a:moveTo>
                  <a:cubicBezTo>
                    <a:pt x="9770" y="0"/>
                    <a:pt x="9747" y="23"/>
                    <a:pt x="9724" y="46"/>
                  </a:cubicBezTo>
                  <a:cubicBezTo>
                    <a:pt x="8743" y="1758"/>
                    <a:pt x="7761" y="3469"/>
                    <a:pt x="6802" y="5159"/>
                  </a:cubicBezTo>
                  <a:cubicBezTo>
                    <a:pt x="5844" y="6825"/>
                    <a:pt x="4885" y="8491"/>
                    <a:pt x="3949" y="10157"/>
                  </a:cubicBezTo>
                  <a:cubicBezTo>
                    <a:pt x="3013" y="11778"/>
                    <a:pt x="2078" y="13398"/>
                    <a:pt x="1165" y="15019"/>
                  </a:cubicBezTo>
                  <a:cubicBezTo>
                    <a:pt x="777" y="15681"/>
                    <a:pt x="389" y="16343"/>
                    <a:pt x="23" y="17005"/>
                  </a:cubicBezTo>
                  <a:cubicBezTo>
                    <a:pt x="1" y="17050"/>
                    <a:pt x="23" y="17096"/>
                    <a:pt x="69" y="17119"/>
                  </a:cubicBezTo>
                  <a:cubicBezTo>
                    <a:pt x="75" y="17125"/>
                    <a:pt x="85" y="17128"/>
                    <a:pt x="95" y="17128"/>
                  </a:cubicBezTo>
                  <a:cubicBezTo>
                    <a:pt x="125" y="17128"/>
                    <a:pt x="166" y="17107"/>
                    <a:pt x="183" y="17073"/>
                  </a:cubicBezTo>
                  <a:cubicBezTo>
                    <a:pt x="891" y="15841"/>
                    <a:pt x="1598" y="14585"/>
                    <a:pt x="2306" y="13353"/>
                  </a:cubicBezTo>
                  <a:lnTo>
                    <a:pt x="5136" y="8400"/>
                  </a:lnTo>
                  <a:cubicBezTo>
                    <a:pt x="6118" y="6688"/>
                    <a:pt x="7099" y="4976"/>
                    <a:pt x="8081" y="3264"/>
                  </a:cubicBezTo>
                  <a:cubicBezTo>
                    <a:pt x="8674" y="2214"/>
                    <a:pt x="9268" y="1164"/>
                    <a:pt x="9884" y="137"/>
                  </a:cubicBezTo>
                  <a:cubicBezTo>
                    <a:pt x="9907" y="91"/>
                    <a:pt x="9884" y="46"/>
                    <a:pt x="9838" y="23"/>
                  </a:cubicBezTo>
                  <a:cubicBezTo>
                    <a:pt x="9815" y="0"/>
                    <a:pt x="9815" y="0"/>
                    <a:pt x="97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56"/>
            <p:cNvSpPr/>
            <p:nvPr/>
          </p:nvSpPr>
          <p:spPr>
            <a:xfrm>
              <a:off x="78937" y="3333855"/>
              <a:ext cx="19246" cy="38380"/>
            </a:xfrm>
            <a:custGeom>
              <a:avLst/>
              <a:gdLst/>
              <a:ahLst/>
              <a:cxnLst/>
              <a:rect l="l" t="t" r="r" b="b"/>
              <a:pathLst>
                <a:path w="344" h="686" extrusionOk="0">
                  <a:moveTo>
                    <a:pt x="92" y="1"/>
                  </a:moveTo>
                  <a:cubicBezTo>
                    <a:pt x="92" y="1"/>
                    <a:pt x="69" y="1"/>
                    <a:pt x="69" y="24"/>
                  </a:cubicBezTo>
                  <a:cubicBezTo>
                    <a:pt x="24" y="47"/>
                    <a:pt x="1" y="92"/>
                    <a:pt x="24" y="138"/>
                  </a:cubicBezTo>
                  <a:cubicBezTo>
                    <a:pt x="46" y="184"/>
                    <a:pt x="69" y="206"/>
                    <a:pt x="92" y="252"/>
                  </a:cubicBezTo>
                  <a:cubicBezTo>
                    <a:pt x="115" y="321"/>
                    <a:pt x="138" y="389"/>
                    <a:pt x="160" y="480"/>
                  </a:cubicBezTo>
                  <a:cubicBezTo>
                    <a:pt x="160" y="526"/>
                    <a:pt x="160" y="549"/>
                    <a:pt x="160" y="594"/>
                  </a:cubicBezTo>
                  <a:cubicBezTo>
                    <a:pt x="160" y="640"/>
                    <a:pt x="206" y="686"/>
                    <a:pt x="252" y="686"/>
                  </a:cubicBezTo>
                  <a:cubicBezTo>
                    <a:pt x="297" y="686"/>
                    <a:pt x="343" y="640"/>
                    <a:pt x="343" y="594"/>
                  </a:cubicBezTo>
                  <a:cubicBezTo>
                    <a:pt x="343" y="503"/>
                    <a:pt x="320" y="412"/>
                    <a:pt x="297" y="321"/>
                  </a:cubicBezTo>
                  <a:cubicBezTo>
                    <a:pt x="275" y="229"/>
                    <a:pt x="229" y="138"/>
                    <a:pt x="183" y="47"/>
                  </a:cubicBezTo>
                  <a:cubicBezTo>
                    <a:pt x="160" y="24"/>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56"/>
            <p:cNvSpPr/>
            <p:nvPr/>
          </p:nvSpPr>
          <p:spPr>
            <a:xfrm>
              <a:off x="-687278" y="2999283"/>
              <a:ext cx="771404" cy="345364"/>
            </a:xfrm>
            <a:custGeom>
              <a:avLst/>
              <a:gdLst/>
              <a:ahLst/>
              <a:cxnLst/>
              <a:rect l="l" t="t" r="r" b="b"/>
              <a:pathLst>
                <a:path w="13788" h="6173" extrusionOk="0">
                  <a:moveTo>
                    <a:pt x="92" y="1"/>
                  </a:moveTo>
                  <a:cubicBezTo>
                    <a:pt x="69" y="1"/>
                    <a:pt x="46" y="1"/>
                    <a:pt x="23" y="24"/>
                  </a:cubicBezTo>
                  <a:cubicBezTo>
                    <a:pt x="1" y="46"/>
                    <a:pt x="1" y="69"/>
                    <a:pt x="1" y="92"/>
                  </a:cubicBezTo>
                  <a:cubicBezTo>
                    <a:pt x="1" y="115"/>
                    <a:pt x="23" y="138"/>
                    <a:pt x="23" y="138"/>
                  </a:cubicBezTo>
                  <a:cubicBezTo>
                    <a:pt x="891" y="754"/>
                    <a:pt x="1804" y="1325"/>
                    <a:pt x="2740" y="1827"/>
                  </a:cubicBezTo>
                  <a:cubicBezTo>
                    <a:pt x="3675" y="2352"/>
                    <a:pt x="4634" y="2831"/>
                    <a:pt x="5593" y="3310"/>
                  </a:cubicBezTo>
                  <a:cubicBezTo>
                    <a:pt x="7510" y="4292"/>
                    <a:pt x="9473" y="5205"/>
                    <a:pt x="11550" y="5776"/>
                  </a:cubicBezTo>
                  <a:cubicBezTo>
                    <a:pt x="11893" y="5867"/>
                    <a:pt x="12235" y="5958"/>
                    <a:pt x="12577" y="6027"/>
                  </a:cubicBezTo>
                  <a:cubicBezTo>
                    <a:pt x="12942" y="6072"/>
                    <a:pt x="13308" y="6118"/>
                    <a:pt x="13673" y="6164"/>
                  </a:cubicBezTo>
                  <a:cubicBezTo>
                    <a:pt x="13684" y="6169"/>
                    <a:pt x="13696" y="6172"/>
                    <a:pt x="13707" y="6172"/>
                  </a:cubicBezTo>
                  <a:cubicBezTo>
                    <a:pt x="13740" y="6172"/>
                    <a:pt x="13770" y="6146"/>
                    <a:pt x="13787" y="6095"/>
                  </a:cubicBezTo>
                  <a:cubicBezTo>
                    <a:pt x="13787" y="6049"/>
                    <a:pt x="13764" y="6004"/>
                    <a:pt x="13719" y="6004"/>
                  </a:cubicBezTo>
                  <a:cubicBezTo>
                    <a:pt x="13422" y="5958"/>
                    <a:pt x="13125" y="5935"/>
                    <a:pt x="12851" y="5890"/>
                  </a:cubicBezTo>
                  <a:cubicBezTo>
                    <a:pt x="12554" y="5844"/>
                    <a:pt x="12281" y="5776"/>
                    <a:pt x="11984" y="5707"/>
                  </a:cubicBezTo>
                  <a:cubicBezTo>
                    <a:pt x="11436" y="5593"/>
                    <a:pt x="10911" y="5410"/>
                    <a:pt x="10386" y="5228"/>
                  </a:cubicBezTo>
                  <a:lnTo>
                    <a:pt x="10363" y="5228"/>
                  </a:lnTo>
                  <a:cubicBezTo>
                    <a:pt x="9336" y="4885"/>
                    <a:pt x="8355" y="4452"/>
                    <a:pt x="7373" y="3995"/>
                  </a:cubicBezTo>
                  <a:cubicBezTo>
                    <a:pt x="6894" y="3767"/>
                    <a:pt x="6414" y="3539"/>
                    <a:pt x="5912" y="3288"/>
                  </a:cubicBezTo>
                  <a:cubicBezTo>
                    <a:pt x="5433" y="3059"/>
                    <a:pt x="4976" y="2808"/>
                    <a:pt x="4497" y="2580"/>
                  </a:cubicBezTo>
                  <a:cubicBezTo>
                    <a:pt x="3128" y="1872"/>
                    <a:pt x="1781" y="1142"/>
                    <a:pt x="526" y="275"/>
                  </a:cubicBezTo>
                  <a:cubicBezTo>
                    <a:pt x="389" y="183"/>
                    <a:pt x="274" y="115"/>
                    <a:pt x="137" y="24"/>
                  </a:cubicBezTo>
                  <a:cubicBezTo>
                    <a:pt x="137"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56"/>
            <p:cNvSpPr/>
            <p:nvPr/>
          </p:nvSpPr>
          <p:spPr>
            <a:xfrm>
              <a:off x="-705181" y="2865231"/>
              <a:ext cx="767544" cy="368750"/>
            </a:xfrm>
            <a:custGeom>
              <a:avLst/>
              <a:gdLst/>
              <a:ahLst/>
              <a:cxnLst/>
              <a:rect l="l" t="t" r="r" b="b"/>
              <a:pathLst>
                <a:path w="13719" h="6591" extrusionOk="0">
                  <a:moveTo>
                    <a:pt x="92" y="0"/>
                  </a:moveTo>
                  <a:cubicBezTo>
                    <a:pt x="69" y="0"/>
                    <a:pt x="47" y="23"/>
                    <a:pt x="24" y="23"/>
                  </a:cubicBezTo>
                  <a:cubicBezTo>
                    <a:pt x="24" y="46"/>
                    <a:pt x="1" y="69"/>
                    <a:pt x="1" y="91"/>
                  </a:cubicBezTo>
                  <a:cubicBezTo>
                    <a:pt x="1" y="114"/>
                    <a:pt x="24" y="137"/>
                    <a:pt x="24" y="160"/>
                  </a:cubicBezTo>
                  <a:cubicBezTo>
                    <a:pt x="846" y="799"/>
                    <a:pt x="1667" y="1415"/>
                    <a:pt x="2535" y="1986"/>
                  </a:cubicBezTo>
                  <a:cubicBezTo>
                    <a:pt x="2968" y="2283"/>
                    <a:pt x="3425" y="2534"/>
                    <a:pt x="3881" y="2808"/>
                  </a:cubicBezTo>
                  <a:cubicBezTo>
                    <a:pt x="4338" y="3059"/>
                    <a:pt x="4794" y="3310"/>
                    <a:pt x="5251" y="3561"/>
                  </a:cubicBezTo>
                  <a:cubicBezTo>
                    <a:pt x="7191" y="4542"/>
                    <a:pt x="9131" y="5501"/>
                    <a:pt x="11208" y="6186"/>
                  </a:cubicBezTo>
                  <a:cubicBezTo>
                    <a:pt x="11596" y="6300"/>
                    <a:pt x="11984" y="6414"/>
                    <a:pt x="12395" y="6505"/>
                  </a:cubicBezTo>
                  <a:cubicBezTo>
                    <a:pt x="12601" y="6551"/>
                    <a:pt x="12806" y="6574"/>
                    <a:pt x="13011" y="6574"/>
                  </a:cubicBezTo>
                  <a:cubicBezTo>
                    <a:pt x="13114" y="6585"/>
                    <a:pt x="13217" y="6591"/>
                    <a:pt x="13322" y="6591"/>
                  </a:cubicBezTo>
                  <a:cubicBezTo>
                    <a:pt x="13428" y="6591"/>
                    <a:pt x="13536" y="6585"/>
                    <a:pt x="13651" y="6574"/>
                  </a:cubicBezTo>
                  <a:cubicBezTo>
                    <a:pt x="13673" y="6551"/>
                    <a:pt x="13673" y="6551"/>
                    <a:pt x="13696" y="6528"/>
                  </a:cubicBezTo>
                  <a:cubicBezTo>
                    <a:pt x="13696" y="6505"/>
                    <a:pt x="13719" y="6482"/>
                    <a:pt x="13696" y="6460"/>
                  </a:cubicBezTo>
                  <a:cubicBezTo>
                    <a:pt x="13696" y="6437"/>
                    <a:pt x="13673" y="6414"/>
                    <a:pt x="13673" y="6414"/>
                  </a:cubicBezTo>
                  <a:cubicBezTo>
                    <a:pt x="13651" y="6391"/>
                    <a:pt x="13628" y="6391"/>
                    <a:pt x="13605" y="6391"/>
                  </a:cubicBezTo>
                  <a:lnTo>
                    <a:pt x="13559" y="6391"/>
                  </a:lnTo>
                  <a:cubicBezTo>
                    <a:pt x="13446" y="6409"/>
                    <a:pt x="13329" y="6416"/>
                    <a:pt x="13212" y="6416"/>
                  </a:cubicBezTo>
                  <a:cubicBezTo>
                    <a:pt x="13022" y="6416"/>
                    <a:pt x="12830" y="6397"/>
                    <a:pt x="12646" y="6368"/>
                  </a:cubicBezTo>
                  <a:lnTo>
                    <a:pt x="12669" y="6368"/>
                  </a:lnTo>
                  <a:cubicBezTo>
                    <a:pt x="12327" y="6323"/>
                    <a:pt x="12007" y="6231"/>
                    <a:pt x="11688" y="6140"/>
                  </a:cubicBezTo>
                  <a:cubicBezTo>
                    <a:pt x="11345" y="6049"/>
                    <a:pt x="11026" y="5935"/>
                    <a:pt x="10706" y="5821"/>
                  </a:cubicBezTo>
                  <a:cubicBezTo>
                    <a:pt x="10044" y="5592"/>
                    <a:pt x="9382" y="5318"/>
                    <a:pt x="8743" y="5045"/>
                  </a:cubicBezTo>
                  <a:cubicBezTo>
                    <a:pt x="7762" y="4611"/>
                    <a:pt x="6780" y="4131"/>
                    <a:pt x="5821" y="3652"/>
                  </a:cubicBezTo>
                  <a:cubicBezTo>
                    <a:pt x="5342" y="3401"/>
                    <a:pt x="4863" y="3150"/>
                    <a:pt x="4406" y="2899"/>
                  </a:cubicBezTo>
                  <a:cubicBezTo>
                    <a:pt x="3950" y="2648"/>
                    <a:pt x="3493" y="2374"/>
                    <a:pt x="3060" y="2100"/>
                  </a:cubicBezTo>
                  <a:cubicBezTo>
                    <a:pt x="2078" y="1507"/>
                    <a:pt x="1142" y="845"/>
                    <a:pt x="252" y="114"/>
                  </a:cubicBezTo>
                  <a:lnTo>
                    <a:pt x="252" y="114"/>
                  </a:lnTo>
                  <a:cubicBezTo>
                    <a:pt x="220" y="82"/>
                    <a:pt x="198" y="60"/>
                    <a:pt x="161" y="23"/>
                  </a:cubicBezTo>
                  <a:cubicBezTo>
                    <a:pt x="138" y="23"/>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56"/>
            <p:cNvSpPr/>
            <p:nvPr/>
          </p:nvSpPr>
          <p:spPr>
            <a:xfrm>
              <a:off x="47047" y="3202320"/>
              <a:ext cx="12812" cy="26911"/>
            </a:xfrm>
            <a:custGeom>
              <a:avLst/>
              <a:gdLst/>
              <a:ahLst/>
              <a:cxnLst/>
              <a:rect l="l" t="t" r="r" b="b"/>
              <a:pathLst>
                <a:path w="229" h="481" extrusionOk="0">
                  <a:moveTo>
                    <a:pt x="69" y="1"/>
                  </a:moveTo>
                  <a:cubicBezTo>
                    <a:pt x="23" y="24"/>
                    <a:pt x="0" y="69"/>
                    <a:pt x="0" y="115"/>
                  </a:cubicBezTo>
                  <a:cubicBezTo>
                    <a:pt x="23" y="138"/>
                    <a:pt x="23" y="184"/>
                    <a:pt x="46" y="229"/>
                  </a:cubicBezTo>
                  <a:cubicBezTo>
                    <a:pt x="46" y="275"/>
                    <a:pt x="69" y="343"/>
                    <a:pt x="69" y="389"/>
                  </a:cubicBezTo>
                  <a:cubicBezTo>
                    <a:pt x="69" y="435"/>
                    <a:pt x="114" y="480"/>
                    <a:pt x="160" y="480"/>
                  </a:cubicBezTo>
                  <a:cubicBezTo>
                    <a:pt x="206" y="457"/>
                    <a:pt x="228" y="435"/>
                    <a:pt x="228" y="366"/>
                  </a:cubicBezTo>
                  <a:cubicBezTo>
                    <a:pt x="228" y="275"/>
                    <a:pt x="206" y="161"/>
                    <a:pt x="160" y="47"/>
                  </a:cubicBezTo>
                  <a:cubicBezTo>
                    <a:pt x="160" y="24"/>
                    <a:pt x="114" y="1"/>
                    <a:pt x="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56"/>
            <p:cNvSpPr/>
            <p:nvPr/>
          </p:nvSpPr>
          <p:spPr>
            <a:xfrm>
              <a:off x="-677039" y="2893317"/>
              <a:ext cx="35806" cy="138806"/>
            </a:xfrm>
            <a:custGeom>
              <a:avLst/>
              <a:gdLst/>
              <a:ahLst/>
              <a:cxnLst/>
              <a:rect l="l" t="t" r="r" b="b"/>
              <a:pathLst>
                <a:path w="640" h="2481" extrusionOk="0">
                  <a:moveTo>
                    <a:pt x="539" y="2219"/>
                  </a:moveTo>
                  <a:lnTo>
                    <a:pt x="539" y="2219"/>
                  </a:lnTo>
                  <a:cubicBezTo>
                    <a:pt x="542" y="2225"/>
                    <a:pt x="545" y="2231"/>
                    <a:pt x="548" y="2237"/>
                  </a:cubicBezTo>
                  <a:cubicBezTo>
                    <a:pt x="548" y="2237"/>
                    <a:pt x="548" y="2225"/>
                    <a:pt x="539" y="2219"/>
                  </a:cubicBezTo>
                  <a:close/>
                  <a:moveTo>
                    <a:pt x="160" y="0"/>
                  </a:moveTo>
                  <a:cubicBezTo>
                    <a:pt x="114" y="0"/>
                    <a:pt x="91" y="46"/>
                    <a:pt x="69" y="69"/>
                  </a:cubicBezTo>
                  <a:cubicBezTo>
                    <a:pt x="23" y="274"/>
                    <a:pt x="0" y="480"/>
                    <a:pt x="0" y="685"/>
                  </a:cubicBezTo>
                  <a:cubicBezTo>
                    <a:pt x="0" y="868"/>
                    <a:pt x="0" y="1073"/>
                    <a:pt x="46" y="1278"/>
                  </a:cubicBezTo>
                  <a:cubicBezTo>
                    <a:pt x="69" y="1484"/>
                    <a:pt x="137" y="1667"/>
                    <a:pt x="206" y="1872"/>
                  </a:cubicBezTo>
                  <a:cubicBezTo>
                    <a:pt x="228" y="1963"/>
                    <a:pt x="274" y="2055"/>
                    <a:pt x="320" y="2146"/>
                  </a:cubicBezTo>
                  <a:cubicBezTo>
                    <a:pt x="365" y="2237"/>
                    <a:pt x="411" y="2351"/>
                    <a:pt x="457" y="2443"/>
                  </a:cubicBezTo>
                  <a:cubicBezTo>
                    <a:pt x="470" y="2469"/>
                    <a:pt x="499" y="2480"/>
                    <a:pt x="530" y="2480"/>
                  </a:cubicBezTo>
                  <a:cubicBezTo>
                    <a:pt x="552" y="2480"/>
                    <a:pt x="575" y="2475"/>
                    <a:pt x="594" y="2465"/>
                  </a:cubicBezTo>
                  <a:cubicBezTo>
                    <a:pt x="616" y="2443"/>
                    <a:pt x="639" y="2374"/>
                    <a:pt x="616" y="2351"/>
                  </a:cubicBezTo>
                  <a:cubicBezTo>
                    <a:pt x="571" y="2306"/>
                    <a:pt x="548" y="2260"/>
                    <a:pt x="525" y="2214"/>
                  </a:cubicBezTo>
                  <a:cubicBezTo>
                    <a:pt x="532" y="2214"/>
                    <a:pt x="536" y="2216"/>
                    <a:pt x="539" y="2219"/>
                  </a:cubicBezTo>
                  <a:lnTo>
                    <a:pt x="539" y="2219"/>
                  </a:lnTo>
                  <a:cubicBezTo>
                    <a:pt x="406" y="1928"/>
                    <a:pt x="295" y="1637"/>
                    <a:pt x="228" y="1324"/>
                  </a:cubicBezTo>
                  <a:cubicBezTo>
                    <a:pt x="183" y="1073"/>
                    <a:pt x="160" y="822"/>
                    <a:pt x="183" y="548"/>
                  </a:cubicBezTo>
                  <a:lnTo>
                    <a:pt x="183" y="548"/>
                  </a:lnTo>
                  <a:cubicBezTo>
                    <a:pt x="183" y="548"/>
                    <a:pt x="183" y="571"/>
                    <a:pt x="183" y="571"/>
                  </a:cubicBezTo>
                  <a:cubicBezTo>
                    <a:pt x="183" y="411"/>
                    <a:pt x="206" y="251"/>
                    <a:pt x="251" y="114"/>
                  </a:cubicBezTo>
                  <a:cubicBezTo>
                    <a:pt x="251" y="69"/>
                    <a:pt x="228" y="23"/>
                    <a:pt x="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56"/>
            <p:cNvSpPr/>
            <p:nvPr/>
          </p:nvSpPr>
          <p:spPr>
            <a:xfrm>
              <a:off x="73846" y="2405503"/>
              <a:ext cx="517235" cy="912672"/>
            </a:xfrm>
            <a:custGeom>
              <a:avLst/>
              <a:gdLst/>
              <a:ahLst/>
              <a:cxnLst/>
              <a:rect l="l" t="t" r="r" b="b"/>
              <a:pathLst>
                <a:path w="9245" h="16313" extrusionOk="0">
                  <a:moveTo>
                    <a:pt x="9153" y="0"/>
                  </a:moveTo>
                  <a:cubicBezTo>
                    <a:pt x="9131" y="0"/>
                    <a:pt x="9108" y="0"/>
                    <a:pt x="9085" y="46"/>
                  </a:cubicBezTo>
                  <a:cubicBezTo>
                    <a:pt x="8195" y="1621"/>
                    <a:pt x="7305" y="3196"/>
                    <a:pt x="6437" y="4771"/>
                  </a:cubicBezTo>
                  <a:lnTo>
                    <a:pt x="3584" y="9838"/>
                  </a:lnTo>
                  <a:cubicBezTo>
                    <a:pt x="2648" y="11504"/>
                    <a:pt x="1712" y="13170"/>
                    <a:pt x="776" y="14836"/>
                  </a:cubicBezTo>
                  <a:cubicBezTo>
                    <a:pt x="525" y="15293"/>
                    <a:pt x="274" y="15727"/>
                    <a:pt x="23" y="16183"/>
                  </a:cubicBezTo>
                  <a:cubicBezTo>
                    <a:pt x="0" y="16229"/>
                    <a:pt x="23" y="16274"/>
                    <a:pt x="69" y="16297"/>
                  </a:cubicBezTo>
                  <a:cubicBezTo>
                    <a:pt x="78" y="16307"/>
                    <a:pt x="96" y="16312"/>
                    <a:pt x="114" y="16312"/>
                  </a:cubicBezTo>
                  <a:cubicBezTo>
                    <a:pt x="141" y="16312"/>
                    <a:pt x="170" y="16301"/>
                    <a:pt x="183" y="16274"/>
                  </a:cubicBezTo>
                  <a:cubicBezTo>
                    <a:pt x="845" y="15088"/>
                    <a:pt x="1484" y="13923"/>
                    <a:pt x="2146" y="12759"/>
                  </a:cubicBezTo>
                  <a:cubicBezTo>
                    <a:pt x="3105" y="11047"/>
                    <a:pt x="4040" y="9358"/>
                    <a:pt x="4999" y="7669"/>
                  </a:cubicBezTo>
                  <a:cubicBezTo>
                    <a:pt x="5935" y="6026"/>
                    <a:pt x="6848" y="4360"/>
                    <a:pt x="7784" y="2716"/>
                  </a:cubicBezTo>
                  <a:cubicBezTo>
                    <a:pt x="8263" y="1849"/>
                    <a:pt x="8743" y="982"/>
                    <a:pt x="9222" y="114"/>
                  </a:cubicBezTo>
                  <a:cubicBezTo>
                    <a:pt x="9245" y="91"/>
                    <a:pt x="9245" y="23"/>
                    <a:pt x="91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56"/>
            <p:cNvSpPr/>
            <p:nvPr/>
          </p:nvSpPr>
          <p:spPr>
            <a:xfrm>
              <a:off x="-655331" y="2995479"/>
              <a:ext cx="736885" cy="323712"/>
            </a:xfrm>
            <a:custGeom>
              <a:avLst/>
              <a:gdLst/>
              <a:ahLst/>
              <a:cxnLst/>
              <a:rect l="l" t="t" r="r" b="b"/>
              <a:pathLst>
                <a:path w="13171" h="5786" extrusionOk="0">
                  <a:moveTo>
                    <a:pt x="10180" y="5022"/>
                  </a:moveTo>
                  <a:cubicBezTo>
                    <a:pt x="10185" y="5024"/>
                    <a:pt x="10190" y="5025"/>
                    <a:pt x="10195" y="5027"/>
                  </a:cubicBezTo>
                  <a:lnTo>
                    <a:pt x="10195" y="5027"/>
                  </a:lnTo>
                  <a:cubicBezTo>
                    <a:pt x="10188" y="5022"/>
                    <a:pt x="10180" y="5022"/>
                    <a:pt x="10180" y="5022"/>
                  </a:cubicBezTo>
                  <a:close/>
                  <a:moveTo>
                    <a:pt x="0" y="0"/>
                  </a:moveTo>
                  <a:cubicBezTo>
                    <a:pt x="23" y="92"/>
                    <a:pt x="46" y="160"/>
                    <a:pt x="69" y="251"/>
                  </a:cubicBezTo>
                  <a:cubicBezTo>
                    <a:pt x="913" y="822"/>
                    <a:pt x="1758" y="1324"/>
                    <a:pt x="2648" y="1826"/>
                  </a:cubicBezTo>
                  <a:cubicBezTo>
                    <a:pt x="3561" y="2328"/>
                    <a:pt x="4520" y="2808"/>
                    <a:pt x="5478" y="3241"/>
                  </a:cubicBezTo>
                  <a:cubicBezTo>
                    <a:pt x="5958" y="3470"/>
                    <a:pt x="6437" y="3675"/>
                    <a:pt x="6939" y="3881"/>
                  </a:cubicBezTo>
                  <a:cubicBezTo>
                    <a:pt x="7167" y="3995"/>
                    <a:pt x="7418" y="4086"/>
                    <a:pt x="7647" y="4200"/>
                  </a:cubicBezTo>
                  <a:cubicBezTo>
                    <a:pt x="7898" y="4291"/>
                    <a:pt x="8149" y="4406"/>
                    <a:pt x="8377" y="4497"/>
                  </a:cubicBezTo>
                  <a:cubicBezTo>
                    <a:pt x="9359" y="4931"/>
                    <a:pt x="10363" y="5319"/>
                    <a:pt x="11413" y="5570"/>
                  </a:cubicBezTo>
                  <a:cubicBezTo>
                    <a:pt x="11687" y="5638"/>
                    <a:pt x="11983" y="5684"/>
                    <a:pt x="12257" y="5729"/>
                  </a:cubicBezTo>
                  <a:cubicBezTo>
                    <a:pt x="12394" y="5752"/>
                    <a:pt x="12508" y="5775"/>
                    <a:pt x="12645" y="5775"/>
                  </a:cubicBezTo>
                  <a:cubicBezTo>
                    <a:pt x="12699" y="5783"/>
                    <a:pt x="12749" y="5785"/>
                    <a:pt x="12798" y="5785"/>
                  </a:cubicBezTo>
                  <a:cubicBezTo>
                    <a:pt x="12896" y="5785"/>
                    <a:pt x="12988" y="5775"/>
                    <a:pt x="13079" y="5775"/>
                  </a:cubicBezTo>
                  <a:cubicBezTo>
                    <a:pt x="13125" y="5775"/>
                    <a:pt x="13170" y="5729"/>
                    <a:pt x="13170" y="5684"/>
                  </a:cubicBezTo>
                  <a:cubicBezTo>
                    <a:pt x="13170" y="5638"/>
                    <a:pt x="13125" y="5615"/>
                    <a:pt x="13079" y="5615"/>
                  </a:cubicBezTo>
                  <a:lnTo>
                    <a:pt x="12668" y="5615"/>
                  </a:lnTo>
                  <a:cubicBezTo>
                    <a:pt x="12463" y="5592"/>
                    <a:pt x="12235" y="5570"/>
                    <a:pt x="12029" y="5524"/>
                  </a:cubicBezTo>
                  <a:cubicBezTo>
                    <a:pt x="11824" y="5478"/>
                    <a:pt x="11618" y="5433"/>
                    <a:pt x="11413" y="5387"/>
                  </a:cubicBezTo>
                  <a:cubicBezTo>
                    <a:pt x="11007" y="5297"/>
                    <a:pt x="10601" y="5162"/>
                    <a:pt x="10195" y="5027"/>
                  </a:cubicBezTo>
                  <a:lnTo>
                    <a:pt x="10195" y="5027"/>
                  </a:lnTo>
                  <a:cubicBezTo>
                    <a:pt x="10199" y="5030"/>
                    <a:pt x="10203" y="5036"/>
                    <a:pt x="10203" y="5045"/>
                  </a:cubicBezTo>
                  <a:cubicBezTo>
                    <a:pt x="9701" y="4862"/>
                    <a:pt x="9199" y="4657"/>
                    <a:pt x="8697" y="4451"/>
                  </a:cubicBezTo>
                  <a:cubicBezTo>
                    <a:pt x="8217" y="4246"/>
                    <a:pt x="7715" y="4040"/>
                    <a:pt x="7236" y="3835"/>
                  </a:cubicBezTo>
                  <a:cubicBezTo>
                    <a:pt x="6277" y="3424"/>
                    <a:pt x="5296" y="2990"/>
                    <a:pt x="4360" y="2511"/>
                  </a:cubicBezTo>
                  <a:cubicBezTo>
                    <a:pt x="2922" y="1803"/>
                    <a:pt x="1507" y="1027"/>
                    <a:pt x="183" y="114"/>
                  </a:cubicBezTo>
                  <a:cubicBezTo>
                    <a:pt x="137" y="92"/>
                    <a:pt x="114" y="46"/>
                    <a:pt x="69" y="23"/>
                  </a:cubicBezTo>
                  <a:cubicBezTo>
                    <a:pt x="46" y="0"/>
                    <a:pt x="23"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56"/>
            <p:cNvSpPr/>
            <p:nvPr/>
          </p:nvSpPr>
          <p:spPr>
            <a:xfrm>
              <a:off x="-645149" y="3000570"/>
              <a:ext cx="56" cy="1343"/>
            </a:xfrm>
            <a:custGeom>
              <a:avLst/>
              <a:gdLst/>
              <a:ahLst/>
              <a:cxnLst/>
              <a:rect l="l" t="t" r="r" b="b"/>
              <a:pathLst>
                <a:path w="1" h="24" extrusionOk="0">
                  <a:moveTo>
                    <a:pt x="1" y="23"/>
                  </a:moveTo>
                  <a:cubicBezTo>
                    <a:pt x="1" y="23"/>
                    <a:pt x="1" y="23"/>
                    <a:pt x="1" y="1"/>
                  </a:cubicBezTo>
                  <a:cubicBezTo>
                    <a:pt x="1" y="23"/>
                    <a:pt x="1" y="23"/>
                    <a:pt x="1" y="23"/>
                  </a:cubicBezTo>
                  <a:close/>
                </a:path>
              </a:pathLst>
            </a:custGeom>
            <a:solidFill>
              <a:srgbClr val="CDD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56"/>
            <p:cNvSpPr/>
            <p:nvPr/>
          </p:nvSpPr>
          <p:spPr>
            <a:xfrm>
              <a:off x="57229" y="3235553"/>
              <a:ext cx="24337" cy="77935"/>
            </a:xfrm>
            <a:custGeom>
              <a:avLst/>
              <a:gdLst/>
              <a:ahLst/>
              <a:cxnLst/>
              <a:rect l="l" t="t" r="r" b="b"/>
              <a:pathLst>
                <a:path w="435" h="1393" extrusionOk="0">
                  <a:moveTo>
                    <a:pt x="92" y="0"/>
                  </a:moveTo>
                  <a:cubicBezTo>
                    <a:pt x="46" y="0"/>
                    <a:pt x="24" y="23"/>
                    <a:pt x="24" y="69"/>
                  </a:cubicBezTo>
                  <a:cubicBezTo>
                    <a:pt x="1" y="297"/>
                    <a:pt x="24" y="503"/>
                    <a:pt x="69" y="708"/>
                  </a:cubicBezTo>
                  <a:cubicBezTo>
                    <a:pt x="115" y="913"/>
                    <a:pt x="160" y="1119"/>
                    <a:pt x="252" y="1324"/>
                  </a:cubicBezTo>
                  <a:cubicBezTo>
                    <a:pt x="252" y="1347"/>
                    <a:pt x="252" y="1370"/>
                    <a:pt x="275" y="1370"/>
                  </a:cubicBezTo>
                  <a:cubicBezTo>
                    <a:pt x="297" y="1393"/>
                    <a:pt x="320" y="1393"/>
                    <a:pt x="343" y="1393"/>
                  </a:cubicBezTo>
                  <a:cubicBezTo>
                    <a:pt x="389" y="1370"/>
                    <a:pt x="434" y="1324"/>
                    <a:pt x="412" y="1279"/>
                  </a:cubicBezTo>
                  <a:cubicBezTo>
                    <a:pt x="320" y="1028"/>
                    <a:pt x="252" y="777"/>
                    <a:pt x="206" y="525"/>
                  </a:cubicBezTo>
                  <a:cubicBezTo>
                    <a:pt x="183" y="366"/>
                    <a:pt x="183" y="229"/>
                    <a:pt x="183" y="69"/>
                  </a:cubicBezTo>
                  <a:cubicBezTo>
                    <a:pt x="183" y="23"/>
                    <a:pt x="138" y="0"/>
                    <a:pt x="9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56"/>
            <p:cNvSpPr/>
            <p:nvPr/>
          </p:nvSpPr>
          <p:spPr>
            <a:xfrm>
              <a:off x="-641288" y="2977575"/>
              <a:ext cx="464868" cy="241413"/>
            </a:xfrm>
            <a:custGeom>
              <a:avLst/>
              <a:gdLst/>
              <a:ahLst/>
              <a:cxnLst/>
              <a:rect l="l" t="t" r="r" b="b"/>
              <a:pathLst>
                <a:path w="8309" h="4315" extrusionOk="0">
                  <a:moveTo>
                    <a:pt x="114" y="1"/>
                  </a:moveTo>
                  <a:cubicBezTo>
                    <a:pt x="92" y="1"/>
                    <a:pt x="46" y="24"/>
                    <a:pt x="46" y="46"/>
                  </a:cubicBezTo>
                  <a:cubicBezTo>
                    <a:pt x="0" y="92"/>
                    <a:pt x="23" y="138"/>
                    <a:pt x="69" y="161"/>
                  </a:cubicBezTo>
                  <a:cubicBezTo>
                    <a:pt x="1735" y="1370"/>
                    <a:pt x="3584" y="2306"/>
                    <a:pt x="5455" y="3151"/>
                  </a:cubicBezTo>
                  <a:cubicBezTo>
                    <a:pt x="6369" y="3561"/>
                    <a:pt x="7259" y="3927"/>
                    <a:pt x="8172" y="4315"/>
                  </a:cubicBezTo>
                  <a:cubicBezTo>
                    <a:pt x="8217" y="4315"/>
                    <a:pt x="8286" y="4292"/>
                    <a:pt x="8286" y="4246"/>
                  </a:cubicBezTo>
                  <a:cubicBezTo>
                    <a:pt x="8309" y="4201"/>
                    <a:pt x="8286" y="4155"/>
                    <a:pt x="8240" y="4132"/>
                  </a:cubicBezTo>
                  <a:cubicBezTo>
                    <a:pt x="6437" y="3425"/>
                    <a:pt x="4657" y="2648"/>
                    <a:pt x="2945" y="1735"/>
                  </a:cubicBezTo>
                  <a:cubicBezTo>
                    <a:pt x="1986" y="1233"/>
                    <a:pt x="1050" y="663"/>
                    <a:pt x="160" y="24"/>
                  </a:cubicBezTo>
                  <a:cubicBezTo>
                    <a:pt x="137" y="24"/>
                    <a:pt x="114" y="1"/>
                    <a:pt x="114"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56"/>
            <p:cNvSpPr/>
            <p:nvPr/>
          </p:nvSpPr>
          <p:spPr>
            <a:xfrm>
              <a:off x="-287582" y="3138483"/>
              <a:ext cx="323153" cy="118105"/>
            </a:xfrm>
            <a:custGeom>
              <a:avLst/>
              <a:gdLst/>
              <a:ahLst/>
              <a:cxnLst/>
              <a:rect l="l" t="t" r="r" b="b"/>
              <a:pathLst>
                <a:path w="5776" h="2111" extrusionOk="0">
                  <a:moveTo>
                    <a:pt x="92" y="1"/>
                  </a:moveTo>
                  <a:cubicBezTo>
                    <a:pt x="69" y="24"/>
                    <a:pt x="47" y="24"/>
                    <a:pt x="24" y="46"/>
                  </a:cubicBezTo>
                  <a:cubicBezTo>
                    <a:pt x="1" y="92"/>
                    <a:pt x="24" y="138"/>
                    <a:pt x="47" y="161"/>
                  </a:cubicBezTo>
                  <a:cubicBezTo>
                    <a:pt x="480" y="434"/>
                    <a:pt x="914" y="640"/>
                    <a:pt x="1370" y="845"/>
                  </a:cubicBezTo>
                  <a:cubicBezTo>
                    <a:pt x="1850" y="1051"/>
                    <a:pt x="2306" y="1210"/>
                    <a:pt x="2786" y="1370"/>
                  </a:cubicBezTo>
                  <a:cubicBezTo>
                    <a:pt x="3744" y="1667"/>
                    <a:pt x="4703" y="1895"/>
                    <a:pt x="5684" y="2101"/>
                  </a:cubicBezTo>
                  <a:cubicBezTo>
                    <a:pt x="5692" y="2108"/>
                    <a:pt x="5700" y="2111"/>
                    <a:pt x="5707" y="2111"/>
                  </a:cubicBezTo>
                  <a:cubicBezTo>
                    <a:pt x="5722" y="2111"/>
                    <a:pt x="5738" y="2101"/>
                    <a:pt x="5753" y="2101"/>
                  </a:cubicBezTo>
                  <a:cubicBezTo>
                    <a:pt x="5776" y="2078"/>
                    <a:pt x="5776" y="2055"/>
                    <a:pt x="5776" y="2032"/>
                  </a:cubicBezTo>
                  <a:cubicBezTo>
                    <a:pt x="5776" y="2009"/>
                    <a:pt x="5776" y="1987"/>
                    <a:pt x="5753" y="1964"/>
                  </a:cubicBezTo>
                  <a:cubicBezTo>
                    <a:pt x="5753" y="1941"/>
                    <a:pt x="5730" y="1941"/>
                    <a:pt x="5707" y="1941"/>
                  </a:cubicBezTo>
                  <a:cubicBezTo>
                    <a:pt x="5342" y="1850"/>
                    <a:pt x="4977" y="1781"/>
                    <a:pt x="4612" y="1690"/>
                  </a:cubicBezTo>
                  <a:lnTo>
                    <a:pt x="4634" y="1690"/>
                  </a:lnTo>
                  <a:cubicBezTo>
                    <a:pt x="3242" y="1370"/>
                    <a:pt x="1873" y="959"/>
                    <a:pt x="640" y="297"/>
                  </a:cubicBezTo>
                  <a:cubicBezTo>
                    <a:pt x="480" y="206"/>
                    <a:pt x="320" y="115"/>
                    <a:pt x="161" y="24"/>
                  </a:cubicBezTo>
                  <a:cubicBezTo>
                    <a:pt x="138" y="24"/>
                    <a:pt x="115" y="1"/>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56"/>
            <p:cNvSpPr/>
            <p:nvPr/>
          </p:nvSpPr>
          <p:spPr>
            <a:xfrm>
              <a:off x="-46220" y="3262353"/>
              <a:ext cx="94551" cy="25624"/>
            </a:xfrm>
            <a:custGeom>
              <a:avLst/>
              <a:gdLst/>
              <a:ahLst/>
              <a:cxnLst/>
              <a:rect l="l" t="t" r="r" b="b"/>
              <a:pathLst>
                <a:path w="1690" h="458" extrusionOk="0">
                  <a:moveTo>
                    <a:pt x="92" y="1"/>
                  </a:moveTo>
                  <a:cubicBezTo>
                    <a:pt x="69" y="1"/>
                    <a:pt x="24" y="1"/>
                    <a:pt x="1" y="46"/>
                  </a:cubicBezTo>
                  <a:cubicBezTo>
                    <a:pt x="1" y="92"/>
                    <a:pt x="24" y="138"/>
                    <a:pt x="69" y="161"/>
                  </a:cubicBezTo>
                  <a:cubicBezTo>
                    <a:pt x="549" y="343"/>
                    <a:pt x="1074" y="412"/>
                    <a:pt x="1599" y="457"/>
                  </a:cubicBezTo>
                  <a:cubicBezTo>
                    <a:pt x="1644" y="457"/>
                    <a:pt x="1690" y="412"/>
                    <a:pt x="1690" y="366"/>
                  </a:cubicBezTo>
                  <a:cubicBezTo>
                    <a:pt x="1690" y="320"/>
                    <a:pt x="1667" y="275"/>
                    <a:pt x="1621" y="275"/>
                  </a:cubicBezTo>
                  <a:cubicBezTo>
                    <a:pt x="1256" y="252"/>
                    <a:pt x="914" y="206"/>
                    <a:pt x="571" y="138"/>
                  </a:cubicBezTo>
                  <a:lnTo>
                    <a:pt x="594" y="138"/>
                  </a:lnTo>
                  <a:cubicBezTo>
                    <a:pt x="435" y="92"/>
                    <a:pt x="275" y="46"/>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56"/>
            <p:cNvSpPr/>
            <p:nvPr/>
          </p:nvSpPr>
          <p:spPr>
            <a:xfrm>
              <a:off x="311348" y="2429729"/>
              <a:ext cx="232518" cy="410822"/>
            </a:xfrm>
            <a:custGeom>
              <a:avLst/>
              <a:gdLst/>
              <a:ahLst/>
              <a:cxnLst/>
              <a:rect l="l" t="t" r="r" b="b"/>
              <a:pathLst>
                <a:path w="4156" h="7343" extrusionOk="0">
                  <a:moveTo>
                    <a:pt x="3825" y="369"/>
                  </a:moveTo>
                  <a:cubicBezTo>
                    <a:pt x="3819" y="371"/>
                    <a:pt x="3813" y="377"/>
                    <a:pt x="3813" y="389"/>
                  </a:cubicBezTo>
                  <a:cubicBezTo>
                    <a:pt x="3817" y="382"/>
                    <a:pt x="3821" y="375"/>
                    <a:pt x="3825" y="369"/>
                  </a:cubicBezTo>
                  <a:close/>
                  <a:moveTo>
                    <a:pt x="4018" y="1"/>
                  </a:moveTo>
                  <a:cubicBezTo>
                    <a:pt x="3995" y="24"/>
                    <a:pt x="3995" y="46"/>
                    <a:pt x="3973" y="46"/>
                  </a:cubicBezTo>
                  <a:cubicBezTo>
                    <a:pt x="3930" y="154"/>
                    <a:pt x="3887" y="261"/>
                    <a:pt x="3825" y="369"/>
                  </a:cubicBezTo>
                  <a:lnTo>
                    <a:pt x="3825" y="369"/>
                  </a:lnTo>
                  <a:cubicBezTo>
                    <a:pt x="3830" y="366"/>
                    <a:pt x="3836" y="366"/>
                    <a:pt x="3836" y="366"/>
                  </a:cubicBezTo>
                  <a:lnTo>
                    <a:pt x="3836" y="366"/>
                  </a:lnTo>
                  <a:cubicBezTo>
                    <a:pt x="2854" y="2375"/>
                    <a:pt x="1736" y="4292"/>
                    <a:pt x="617" y="6209"/>
                  </a:cubicBezTo>
                  <a:cubicBezTo>
                    <a:pt x="412" y="6552"/>
                    <a:pt x="229" y="6871"/>
                    <a:pt x="24" y="7213"/>
                  </a:cubicBezTo>
                  <a:cubicBezTo>
                    <a:pt x="1" y="7259"/>
                    <a:pt x="1" y="7305"/>
                    <a:pt x="47" y="7328"/>
                  </a:cubicBezTo>
                  <a:cubicBezTo>
                    <a:pt x="65" y="7337"/>
                    <a:pt x="84" y="7343"/>
                    <a:pt x="102" y="7343"/>
                  </a:cubicBezTo>
                  <a:cubicBezTo>
                    <a:pt x="126" y="7343"/>
                    <a:pt x="147" y="7332"/>
                    <a:pt x="161" y="7305"/>
                  </a:cubicBezTo>
                  <a:cubicBezTo>
                    <a:pt x="1302" y="5387"/>
                    <a:pt x="2443" y="3470"/>
                    <a:pt x="3448" y="1507"/>
                  </a:cubicBezTo>
                  <a:cubicBezTo>
                    <a:pt x="3699" y="1051"/>
                    <a:pt x="3927" y="571"/>
                    <a:pt x="4132" y="115"/>
                  </a:cubicBezTo>
                  <a:cubicBezTo>
                    <a:pt x="4155" y="92"/>
                    <a:pt x="4155" y="69"/>
                    <a:pt x="4132" y="46"/>
                  </a:cubicBezTo>
                  <a:cubicBezTo>
                    <a:pt x="4132" y="24"/>
                    <a:pt x="4109" y="1"/>
                    <a:pt x="408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56"/>
            <p:cNvSpPr/>
            <p:nvPr/>
          </p:nvSpPr>
          <p:spPr>
            <a:xfrm>
              <a:off x="182386" y="2861371"/>
              <a:ext cx="123924" cy="213831"/>
            </a:xfrm>
            <a:custGeom>
              <a:avLst/>
              <a:gdLst/>
              <a:ahLst/>
              <a:cxnLst/>
              <a:rect l="l" t="t" r="r" b="b"/>
              <a:pathLst>
                <a:path w="2215" h="3822" extrusionOk="0">
                  <a:moveTo>
                    <a:pt x="2123" y="1"/>
                  </a:moveTo>
                  <a:cubicBezTo>
                    <a:pt x="2100" y="1"/>
                    <a:pt x="2078" y="1"/>
                    <a:pt x="2055" y="23"/>
                  </a:cubicBezTo>
                  <a:cubicBezTo>
                    <a:pt x="1347" y="1233"/>
                    <a:pt x="731" y="2489"/>
                    <a:pt x="23" y="3676"/>
                  </a:cubicBezTo>
                  <a:cubicBezTo>
                    <a:pt x="1" y="3721"/>
                    <a:pt x="1" y="3767"/>
                    <a:pt x="46" y="3812"/>
                  </a:cubicBezTo>
                  <a:cubicBezTo>
                    <a:pt x="60" y="3819"/>
                    <a:pt x="73" y="3822"/>
                    <a:pt x="86" y="3822"/>
                  </a:cubicBezTo>
                  <a:cubicBezTo>
                    <a:pt x="117" y="3822"/>
                    <a:pt x="144" y="3806"/>
                    <a:pt x="160" y="3790"/>
                  </a:cubicBezTo>
                  <a:cubicBezTo>
                    <a:pt x="868" y="2580"/>
                    <a:pt x="1484" y="1325"/>
                    <a:pt x="2192" y="115"/>
                  </a:cubicBezTo>
                  <a:cubicBezTo>
                    <a:pt x="2215" y="92"/>
                    <a:pt x="2215" y="23"/>
                    <a:pt x="216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56"/>
            <p:cNvSpPr/>
            <p:nvPr/>
          </p:nvSpPr>
          <p:spPr>
            <a:xfrm>
              <a:off x="86602" y="3024852"/>
              <a:ext cx="111168" cy="189606"/>
            </a:xfrm>
            <a:custGeom>
              <a:avLst/>
              <a:gdLst/>
              <a:ahLst/>
              <a:cxnLst/>
              <a:rect l="l" t="t" r="r" b="b"/>
              <a:pathLst>
                <a:path w="1987" h="3389" extrusionOk="0">
                  <a:moveTo>
                    <a:pt x="1895" y="0"/>
                  </a:moveTo>
                  <a:cubicBezTo>
                    <a:pt x="1872" y="0"/>
                    <a:pt x="1850" y="0"/>
                    <a:pt x="1827" y="23"/>
                  </a:cubicBezTo>
                  <a:cubicBezTo>
                    <a:pt x="1188" y="1096"/>
                    <a:pt x="526" y="2146"/>
                    <a:pt x="1" y="3264"/>
                  </a:cubicBezTo>
                  <a:cubicBezTo>
                    <a:pt x="1" y="3287"/>
                    <a:pt x="1" y="3310"/>
                    <a:pt x="1" y="3333"/>
                  </a:cubicBezTo>
                  <a:cubicBezTo>
                    <a:pt x="23" y="3356"/>
                    <a:pt x="46" y="3378"/>
                    <a:pt x="69" y="3378"/>
                  </a:cubicBezTo>
                  <a:cubicBezTo>
                    <a:pt x="77" y="3386"/>
                    <a:pt x="84" y="3389"/>
                    <a:pt x="91" y="3389"/>
                  </a:cubicBezTo>
                  <a:cubicBezTo>
                    <a:pt x="105" y="3389"/>
                    <a:pt x="115" y="3378"/>
                    <a:pt x="115" y="3378"/>
                  </a:cubicBezTo>
                  <a:cubicBezTo>
                    <a:pt x="138" y="3356"/>
                    <a:pt x="160" y="3356"/>
                    <a:pt x="160" y="3333"/>
                  </a:cubicBezTo>
                  <a:cubicBezTo>
                    <a:pt x="206" y="3264"/>
                    <a:pt x="229" y="3196"/>
                    <a:pt x="252" y="3150"/>
                  </a:cubicBezTo>
                  <a:cubicBezTo>
                    <a:pt x="252" y="3127"/>
                    <a:pt x="275" y="3127"/>
                    <a:pt x="275" y="3127"/>
                  </a:cubicBezTo>
                  <a:cubicBezTo>
                    <a:pt x="777" y="2100"/>
                    <a:pt x="1370" y="1119"/>
                    <a:pt x="1964" y="137"/>
                  </a:cubicBezTo>
                  <a:cubicBezTo>
                    <a:pt x="1986" y="92"/>
                    <a:pt x="1986" y="23"/>
                    <a:pt x="194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56"/>
            <p:cNvSpPr/>
            <p:nvPr/>
          </p:nvSpPr>
          <p:spPr>
            <a:xfrm>
              <a:off x="82798" y="3180612"/>
              <a:ext cx="48562" cy="80508"/>
            </a:xfrm>
            <a:custGeom>
              <a:avLst/>
              <a:gdLst/>
              <a:ahLst/>
              <a:cxnLst/>
              <a:rect l="l" t="t" r="r" b="b"/>
              <a:pathLst>
                <a:path w="868" h="1439" extrusionOk="0">
                  <a:moveTo>
                    <a:pt x="776" y="1"/>
                  </a:moveTo>
                  <a:cubicBezTo>
                    <a:pt x="731" y="1"/>
                    <a:pt x="708" y="24"/>
                    <a:pt x="708" y="47"/>
                  </a:cubicBezTo>
                  <a:cubicBezTo>
                    <a:pt x="457" y="457"/>
                    <a:pt x="228" y="868"/>
                    <a:pt x="0" y="1302"/>
                  </a:cubicBezTo>
                  <a:cubicBezTo>
                    <a:pt x="0" y="1325"/>
                    <a:pt x="0" y="1348"/>
                    <a:pt x="0" y="1370"/>
                  </a:cubicBezTo>
                  <a:cubicBezTo>
                    <a:pt x="0" y="1393"/>
                    <a:pt x="23" y="1416"/>
                    <a:pt x="23" y="1416"/>
                  </a:cubicBezTo>
                  <a:cubicBezTo>
                    <a:pt x="46" y="1439"/>
                    <a:pt x="69" y="1439"/>
                    <a:pt x="91" y="1439"/>
                  </a:cubicBezTo>
                  <a:cubicBezTo>
                    <a:pt x="114" y="1439"/>
                    <a:pt x="137" y="1416"/>
                    <a:pt x="160" y="1393"/>
                  </a:cubicBezTo>
                  <a:cubicBezTo>
                    <a:pt x="365" y="982"/>
                    <a:pt x="616" y="549"/>
                    <a:pt x="845" y="138"/>
                  </a:cubicBezTo>
                  <a:cubicBezTo>
                    <a:pt x="845" y="115"/>
                    <a:pt x="868" y="92"/>
                    <a:pt x="845" y="69"/>
                  </a:cubicBezTo>
                  <a:cubicBezTo>
                    <a:pt x="845" y="47"/>
                    <a:pt x="845" y="24"/>
                    <a:pt x="822" y="24"/>
                  </a:cubicBezTo>
                  <a:cubicBezTo>
                    <a:pt x="799" y="1"/>
                    <a:pt x="776" y="1"/>
                    <a:pt x="77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56"/>
            <p:cNvSpPr/>
            <p:nvPr/>
          </p:nvSpPr>
          <p:spPr>
            <a:xfrm>
              <a:off x="-288812" y="2077254"/>
              <a:ext cx="676853" cy="532620"/>
            </a:xfrm>
            <a:custGeom>
              <a:avLst/>
              <a:gdLst/>
              <a:ahLst/>
              <a:cxnLst/>
              <a:rect l="l" t="t" r="r" b="b"/>
              <a:pathLst>
                <a:path w="12098" h="9520" extrusionOk="0">
                  <a:moveTo>
                    <a:pt x="2374" y="206"/>
                  </a:moveTo>
                  <a:cubicBezTo>
                    <a:pt x="2420" y="229"/>
                    <a:pt x="2465" y="252"/>
                    <a:pt x="2511" y="275"/>
                  </a:cubicBezTo>
                  <a:cubicBezTo>
                    <a:pt x="2556" y="298"/>
                    <a:pt x="2602" y="320"/>
                    <a:pt x="2648" y="343"/>
                  </a:cubicBezTo>
                  <a:cubicBezTo>
                    <a:pt x="4474" y="1256"/>
                    <a:pt x="6277" y="2169"/>
                    <a:pt x="8080" y="3082"/>
                  </a:cubicBezTo>
                  <a:cubicBezTo>
                    <a:pt x="9336" y="3721"/>
                    <a:pt x="10614" y="4361"/>
                    <a:pt x="11892" y="5000"/>
                  </a:cubicBezTo>
                  <a:cubicBezTo>
                    <a:pt x="11162" y="6438"/>
                    <a:pt x="10431" y="7876"/>
                    <a:pt x="9724" y="9314"/>
                  </a:cubicBezTo>
                  <a:cubicBezTo>
                    <a:pt x="9199" y="9063"/>
                    <a:pt x="8696" y="8811"/>
                    <a:pt x="8171" y="8538"/>
                  </a:cubicBezTo>
                  <a:cubicBezTo>
                    <a:pt x="6437" y="7670"/>
                    <a:pt x="4679" y="6780"/>
                    <a:pt x="2922" y="5913"/>
                  </a:cubicBezTo>
                  <a:cubicBezTo>
                    <a:pt x="2009" y="5456"/>
                    <a:pt x="1118" y="5000"/>
                    <a:pt x="205" y="4543"/>
                  </a:cubicBezTo>
                  <a:cubicBezTo>
                    <a:pt x="936" y="3105"/>
                    <a:pt x="1643" y="1644"/>
                    <a:pt x="2374" y="206"/>
                  </a:cubicBezTo>
                  <a:close/>
                  <a:moveTo>
                    <a:pt x="2328" y="1"/>
                  </a:moveTo>
                  <a:cubicBezTo>
                    <a:pt x="2328" y="1"/>
                    <a:pt x="2328" y="24"/>
                    <a:pt x="2328" y="24"/>
                  </a:cubicBezTo>
                  <a:cubicBezTo>
                    <a:pt x="2305" y="24"/>
                    <a:pt x="2283" y="24"/>
                    <a:pt x="2260" y="47"/>
                  </a:cubicBezTo>
                  <a:cubicBezTo>
                    <a:pt x="1507" y="1553"/>
                    <a:pt x="753" y="3037"/>
                    <a:pt x="23" y="4543"/>
                  </a:cubicBezTo>
                  <a:cubicBezTo>
                    <a:pt x="0" y="4543"/>
                    <a:pt x="0" y="4566"/>
                    <a:pt x="0" y="4566"/>
                  </a:cubicBezTo>
                  <a:cubicBezTo>
                    <a:pt x="0" y="4589"/>
                    <a:pt x="0" y="4589"/>
                    <a:pt x="0" y="4589"/>
                  </a:cubicBezTo>
                  <a:cubicBezTo>
                    <a:pt x="0" y="4612"/>
                    <a:pt x="23" y="4634"/>
                    <a:pt x="46" y="4657"/>
                  </a:cubicBezTo>
                  <a:cubicBezTo>
                    <a:pt x="1986" y="5639"/>
                    <a:pt x="3926" y="6597"/>
                    <a:pt x="5889" y="7579"/>
                  </a:cubicBezTo>
                  <a:cubicBezTo>
                    <a:pt x="7167" y="8218"/>
                    <a:pt x="8423" y="8857"/>
                    <a:pt x="9701" y="9519"/>
                  </a:cubicBezTo>
                  <a:lnTo>
                    <a:pt x="9769" y="9519"/>
                  </a:lnTo>
                  <a:cubicBezTo>
                    <a:pt x="9792" y="9519"/>
                    <a:pt x="9815" y="9496"/>
                    <a:pt x="9815" y="9473"/>
                  </a:cubicBezTo>
                  <a:cubicBezTo>
                    <a:pt x="10568" y="7990"/>
                    <a:pt x="11321" y="6483"/>
                    <a:pt x="12075" y="5000"/>
                  </a:cubicBezTo>
                  <a:cubicBezTo>
                    <a:pt x="12097" y="4977"/>
                    <a:pt x="12097" y="4954"/>
                    <a:pt x="12075" y="4931"/>
                  </a:cubicBezTo>
                  <a:cubicBezTo>
                    <a:pt x="12075" y="4908"/>
                    <a:pt x="12075" y="4886"/>
                    <a:pt x="12052" y="4886"/>
                  </a:cubicBezTo>
                  <a:lnTo>
                    <a:pt x="6323" y="2010"/>
                  </a:lnTo>
                  <a:cubicBezTo>
                    <a:pt x="5136" y="1416"/>
                    <a:pt x="3972" y="823"/>
                    <a:pt x="2785" y="229"/>
                  </a:cubicBezTo>
                  <a:cubicBezTo>
                    <a:pt x="2648" y="161"/>
                    <a:pt x="2511" y="92"/>
                    <a:pt x="2374" y="24"/>
                  </a:cubicBezTo>
                  <a:cubicBezTo>
                    <a:pt x="2374" y="24"/>
                    <a:pt x="2351" y="1"/>
                    <a:pt x="2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56"/>
            <p:cNvSpPr/>
            <p:nvPr/>
          </p:nvSpPr>
          <p:spPr>
            <a:xfrm>
              <a:off x="-333515" y="2731123"/>
              <a:ext cx="250309" cy="204376"/>
            </a:xfrm>
            <a:custGeom>
              <a:avLst/>
              <a:gdLst/>
              <a:ahLst/>
              <a:cxnLst/>
              <a:rect l="l" t="t" r="r" b="b"/>
              <a:pathLst>
                <a:path w="4474" h="3653" extrusionOk="0">
                  <a:moveTo>
                    <a:pt x="1004" y="1986"/>
                  </a:moveTo>
                  <a:cubicBezTo>
                    <a:pt x="1187" y="2032"/>
                    <a:pt x="1370" y="2078"/>
                    <a:pt x="1552" y="2146"/>
                  </a:cubicBezTo>
                  <a:cubicBezTo>
                    <a:pt x="1781" y="2237"/>
                    <a:pt x="1986" y="2374"/>
                    <a:pt x="2191" y="2511"/>
                  </a:cubicBezTo>
                  <a:cubicBezTo>
                    <a:pt x="2328" y="2625"/>
                    <a:pt x="2465" y="2762"/>
                    <a:pt x="2579" y="2899"/>
                  </a:cubicBezTo>
                  <a:cubicBezTo>
                    <a:pt x="2648" y="3013"/>
                    <a:pt x="2694" y="3105"/>
                    <a:pt x="2739" y="3196"/>
                  </a:cubicBezTo>
                  <a:cubicBezTo>
                    <a:pt x="2762" y="3287"/>
                    <a:pt x="2785" y="3356"/>
                    <a:pt x="2808" y="3447"/>
                  </a:cubicBezTo>
                  <a:lnTo>
                    <a:pt x="2808" y="3470"/>
                  </a:lnTo>
                  <a:lnTo>
                    <a:pt x="2534" y="3470"/>
                  </a:lnTo>
                  <a:cubicBezTo>
                    <a:pt x="2420" y="3470"/>
                    <a:pt x="2283" y="3470"/>
                    <a:pt x="2169" y="3447"/>
                  </a:cubicBezTo>
                  <a:cubicBezTo>
                    <a:pt x="1940" y="3424"/>
                    <a:pt x="1735" y="3356"/>
                    <a:pt x="1529" y="3287"/>
                  </a:cubicBezTo>
                  <a:cubicBezTo>
                    <a:pt x="1301" y="3173"/>
                    <a:pt x="1073" y="3059"/>
                    <a:pt x="890" y="2899"/>
                  </a:cubicBezTo>
                  <a:cubicBezTo>
                    <a:pt x="753" y="2785"/>
                    <a:pt x="616" y="2648"/>
                    <a:pt x="525" y="2511"/>
                  </a:cubicBezTo>
                  <a:cubicBezTo>
                    <a:pt x="434" y="2397"/>
                    <a:pt x="365" y="2260"/>
                    <a:pt x="297" y="2123"/>
                  </a:cubicBezTo>
                  <a:lnTo>
                    <a:pt x="297" y="2100"/>
                  </a:lnTo>
                  <a:cubicBezTo>
                    <a:pt x="343" y="2078"/>
                    <a:pt x="365" y="2055"/>
                    <a:pt x="411" y="2055"/>
                  </a:cubicBezTo>
                  <a:cubicBezTo>
                    <a:pt x="479" y="2009"/>
                    <a:pt x="571" y="2009"/>
                    <a:pt x="639" y="1986"/>
                  </a:cubicBezTo>
                  <a:close/>
                  <a:moveTo>
                    <a:pt x="1164" y="0"/>
                  </a:moveTo>
                  <a:cubicBezTo>
                    <a:pt x="1096" y="0"/>
                    <a:pt x="1004" y="0"/>
                    <a:pt x="913" y="23"/>
                  </a:cubicBezTo>
                  <a:cubicBezTo>
                    <a:pt x="822" y="46"/>
                    <a:pt x="731" y="92"/>
                    <a:pt x="639" y="137"/>
                  </a:cubicBezTo>
                  <a:cubicBezTo>
                    <a:pt x="502" y="206"/>
                    <a:pt x="388" y="320"/>
                    <a:pt x="274" y="480"/>
                  </a:cubicBezTo>
                  <a:cubicBezTo>
                    <a:pt x="183" y="594"/>
                    <a:pt x="114" y="754"/>
                    <a:pt x="69" y="936"/>
                  </a:cubicBezTo>
                  <a:cubicBezTo>
                    <a:pt x="23" y="1096"/>
                    <a:pt x="0" y="1256"/>
                    <a:pt x="0" y="1461"/>
                  </a:cubicBezTo>
                  <a:cubicBezTo>
                    <a:pt x="0" y="1644"/>
                    <a:pt x="23" y="1826"/>
                    <a:pt x="69" y="2009"/>
                  </a:cubicBezTo>
                  <a:cubicBezTo>
                    <a:pt x="137" y="2192"/>
                    <a:pt x="206" y="2374"/>
                    <a:pt x="320" y="2557"/>
                  </a:cubicBezTo>
                  <a:cubicBezTo>
                    <a:pt x="525" y="2854"/>
                    <a:pt x="845" y="3128"/>
                    <a:pt x="1233" y="3333"/>
                  </a:cubicBezTo>
                  <a:cubicBezTo>
                    <a:pt x="1392" y="3401"/>
                    <a:pt x="1552" y="3470"/>
                    <a:pt x="1712" y="3538"/>
                  </a:cubicBezTo>
                  <a:cubicBezTo>
                    <a:pt x="1872" y="3584"/>
                    <a:pt x="2032" y="3607"/>
                    <a:pt x="2214" y="3630"/>
                  </a:cubicBezTo>
                  <a:cubicBezTo>
                    <a:pt x="2306" y="3653"/>
                    <a:pt x="2420" y="3653"/>
                    <a:pt x="2534" y="3653"/>
                  </a:cubicBezTo>
                  <a:cubicBezTo>
                    <a:pt x="2762" y="3653"/>
                    <a:pt x="2990" y="3630"/>
                    <a:pt x="3219" y="3561"/>
                  </a:cubicBezTo>
                  <a:cubicBezTo>
                    <a:pt x="3561" y="3470"/>
                    <a:pt x="3858" y="3310"/>
                    <a:pt x="4063" y="3082"/>
                  </a:cubicBezTo>
                  <a:cubicBezTo>
                    <a:pt x="4177" y="2968"/>
                    <a:pt x="4291" y="2831"/>
                    <a:pt x="4360" y="2671"/>
                  </a:cubicBezTo>
                  <a:cubicBezTo>
                    <a:pt x="4405" y="2603"/>
                    <a:pt x="4428" y="2511"/>
                    <a:pt x="4451" y="2420"/>
                  </a:cubicBezTo>
                  <a:cubicBezTo>
                    <a:pt x="4474" y="2329"/>
                    <a:pt x="4474" y="2237"/>
                    <a:pt x="4474" y="2123"/>
                  </a:cubicBezTo>
                  <a:cubicBezTo>
                    <a:pt x="4451" y="1941"/>
                    <a:pt x="4383" y="1758"/>
                    <a:pt x="4268" y="1598"/>
                  </a:cubicBezTo>
                  <a:cubicBezTo>
                    <a:pt x="4154" y="1461"/>
                    <a:pt x="3995" y="1324"/>
                    <a:pt x="3812" y="1233"/>
                  </a:cubicBezTo>
                  <a:cubicBezTo>
                    <a:pt x="3629" y="1142"/>
                    <a:pt x="3447" y="1096"/>
                    <a:pt x="3241" y="1073"/>
                  </a:cubicBezTo>
                  <a:lnTo>
                    <a:pt x="3173" y="1073"/>
                  </a:lnTo>
                  <a:cubicBezTo>
                    <a:pt x="3059" y="1073"/>
                    <a:pt x="2967" y="1096"/>
                    <a:pt x="2876" y="1096"/>
                  </a:cubicBezTo>
                  <a:cubicBezTo>
                    <a:pt x="2762" y="1119"/>
                    <a:pt x="2671" y="1142"/>
                    <a:pt x="2579" y="1165"/>
                  </a:cubicBezTo>
                  <a:lnTo>
                    <a:pt x="2465" y="1187"/>
                  </a:lnTo>
                  <a:cubicBezTo>
                    <a:pt x="2420" y="1187"/>
                    <a:pt x="2374" y="1187"/>
                    <a:pt x="2328" y="1210"/>
                  </a:cubicBezTo>
                  <a:cubicBezTo>
                    <a:pt x="2260" y="1165"/>
                    <a:pt x="2237" y="1119"/>
                    <a:pt x="2191" y="1073"/>
                  </a:cubicBezTo>
                  <a:cubicBezTo>
                    <a:pt x="2100" y="959"/>
                    <a:pt x="2054" y="822"/>
                    <a:pt x="1986" y="685"/>
                  </a:cubicBezTo>
                  <a:cubicBezTo>
                    <a:pt x="1940" y="571"/>
                    <a:pt x="1895" y="480"/>
                    <a:pt x="1849" y="389"/>
                  </a:cubicBezTo>
                  <a:cubicBezTo>
                    <a:pt x="1781" y="252"/>
                    <a:pt x="1689" y="160"/>
                    <a:pt x="1598" y="92"/>
                  </a:cubicBezTo>
                  <a:cubicBezTo>
                    <a:pt x="1484" y="23"/>
                    <a:pt x="1347" y="0"/>
                    <a:pt x="11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56"/>
            <p:cNvSpPr/>
            <p:nvPr/>
          </p:nvSpPr>
          <p:spPr>
            <a:xfrm>
              <a:off x="-6608" y="2841845"/>
              <a:ext cx="136680" cy="119000"/>
            </a:xfrm>
            <a:custGeom>
              <a:avLst/>
              <a:gdLst/>
              <a:ahLst/>
              <a:cxnLst/>
              <a:rect l="l" t="t" r="r" b="b"/>
              <a:pathLst>
                <a:path w="2443" h="2127" extrusionOk="0">
                  <a:moveTo>
                    <a:pt x="1210" y="1"/>
                  </a:moveTo>
                  <a:cubicBezTo>
                    <a:pt x="808" y="1"/>
                    <a:pt x="419" y="238"/>
                    <a:pt x="252" y="624"/>
                  </a:cubicBezTo>
                  <a:cubicBezTo>
                    <a:pt x="0" y="1171"/>
                    <a:pt x="252" y="1788"/>
                    <a:pt x="776" y="2039"/>
                  </a:cubicBezTo>
                  <a:cubicBezTo>
                    <a:pt x="919" y="2098"/>
                    <a:pt x="1066" y="2127"/>
                    <a:pt x="1210" y="2127"/>
                  </a:cubicBezTo>
                  <a:cubicBezTo>
                    <a:pt x="1620" y="2127"/>
                    <a:pt x="2006" y="1896"/>
                    <a:pt x="2192" y="1491"/>
                  </a:cubicBezTo>
                  <a:cubicBezTo>
                    <a:pt x="2443" y="966"/>
                    <a:pt x="2192" y="327"/>
                    <a:pt x="1644" y="99"/>
                  </a:cubicBezTo>
                  <a:cubicBezTo>
                    <a:pt x="1504" y="32"/>
                    <a:pt x="1356" y="1"/>
                    <a:pt x="1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56"/>
            <p:cNvSpPr/>
            <p:nvPr/>
          </p:nvSpPr>
          <p:spPr>
            <a:xfrm>
              <a:off x="-474002" y="2590860"/>
              <a:ext cx="136680" cy="119672"/>
            </a:xfrm>
            <a:custGeom>
              <a:avLst/>
              <a:gdLst/>
              <a:ahLst/>
              <a:cxnLst/>
              <a:rect l="l" t="t" r="r" b="b"/>
              <a:pathLst>
                <a:path w="2443" h="2139" extrusionOk="0">
                  <a:moveTo>
                    <a:pt x="1220" y="0"/>
                  </a:moveTo>
                  <a:cubicBezTo>
                    <a:pt x="814" y="0"/>
                    <a:pt x="420" y="231"/>
                    <a:pt x="251" y="636"/>
                  </a:cubicBezTo>
                  <a:cubicBezTo>
                    <a:pt x="0" y="1184"/>
                    <a:pt x="251" y="1800"/>
                    <a:pt x="776" y="2051"/>
                  </a:cubicBezTo>
                  <a:cubicBezTo>
                    <a:pt x="919" y="2110"/>
                    <a:pt x="1068" y="2139"/>
                    <a:pt x="1214" y="2139"/>
                  </a:cubicBezTo>
                  <a:cubicBezTo>
                    <a:pt x="1629" y="2139"/>
                    <a:pt x="2023" y="1908"/>
                    <a:pt x="2192" y="1503"/>
                  </a:cubicBezTo>
                  <a:cubicBezTo>
                    <a:pt x="2443" y="978"/>
                    <a:pt x="2192" y="339"/>
                    <a:pt x="1644" y="88"/>
                  </a:cubicBezTo>
                  <a:cubicBezTo>
                    <a:pt x="1507" y="29"/>
                    <a:pt x="1363" y="0"/>
                    <a:pt x="12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56"/>
            <p:cNvSpPr/>
            <p:nvPr/>
          </p:nvSpPr>
          <p:spPr>
            <a:xfrm>
              <a:off x="53425" y="2307146"/>
              <a:ext cx="529991" cy="922574"/>
            </a:xfrm>
            <a:custGeom>
              <a:avLst/>
              <a:gdLst/>
              <a:ahLst/>
              <a:cxnLst/>
              <a:rect l="l" t="t" r="r" b="b"/>
              <a:pathLst>
                <a:path w="9473" h="16490" extrusionOk="0">
                  <a:moveTo>
                    <a:pt x="9381" y="0"/>
                  </a:moveTo>
                  <a:cubicBezTo>
                    <a:pt x="9359" y="0"/>
                    <a:pt x="9336" y="23"/>
                    <a:pt x="9313" y="46"/>
                  </a:cubicBezTo>
                  <a:cubicBezTo>
                    <a:pt x="8468" y="1507"/>
                    <a:pt x="7647" y="2968"/>
                    <a:pt x="6802" y="4429"/>
                  </a:cubicBezTo>
                  <a:cubicBezTo>
                    <a:pt x="5752" y="6277"/>
                    <a:pt x="4702" y="8126"/>
                    <a:pt x="3652" y="9975"/>
                  </a:cubicBezTo>
                  <a:cubicBezTo>
                    <a:pt x="2739" y="11596"/>
                    <a:pt x="1803" y="13216"/>
                    <a:pt x="890" y="14837"/>
                  </a:cubicBezTo>
                  <a:cubicBezTo>
                    <a:pt x="594" y="15339"/>
                    <a:pt x="320" y="15841"/>
                    <a:pt x="23" y="16343"/>
                  </a:cubicBezTo>
                  <a:cubicBezTo>
                    <a:pt x="0" y="16389"/>
                    <a:pt x="0" y="16435"/>
                    <a:pt x="46" y="16480"/>
                  </a:cubicBezTo>
                  <a:cubicBezTo>
                    <a:pt x="58" y="16486"/>
                    <a:pt x="70" y="16489"/>
                    <a:pt x="82" y="16489"/>
                  </a:cubicBezTo>
                  <a:cubicBezTo>
                    <a:pt x="114" y="16489"/>
                    <a:pt x="143" y="16468"/>
                    <a:pt x="160" y="16435"/>
                  </a:cubicBezTo>
                  <a:cubicBezTo>
                    <a:pt x="776" y="15385"/>
                    <a:pt x="1370" y="14312"/>
                    <a:pt x="1986" y="13262"/>
                  </a:cubicBezTo>
                  <a:cubicBezTo>
                    <a:pt x="2968" y="11527"/>
                    <a:pt x="3949" y="9793"/>
                    <a:pt x="4930" y="8058"/>
                  </a:cubicBezTo>
                  <a:cubicBezTo>
                    <a:pt x="5958" y="6255"/>
                    <a:pt x="7008" y="4451"/>
                    <a:pt x="8035" y="2648"/>
                  </a:cubicBezTo>
                  <a:cubicBezTo>
                    <a:pt x="8514" y="1804"/>
                    <a:pt x="8971" y="982"/>
                    <a:pt x="9450" y="137"/>
                  </a:cubicBezTo>
                  <a:cubicBezTo>
                    <a:pt x="9473" y="92"/>
                    <a:pt x="9473" y="46"/>
                    <a:pt x="9427" y="23"/>
                  </a:cubicBezTo>
                  <a:cubicBezTo>
                    <a:pt x="9427" y="0"/>
                    <a:pt x="9404" y="0"/>
                    <a:pt x="9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56"/>
            <p:cNvSpPr/>
            <p:nvPr/>
          </p:nvSpPr>
          <p:spPr>
            <a:xfrm>
              <a:off x="-700034" y="1931676"/>
              <a:ext cx="524899" cy="916532"/>
            </a:xfrm>
            <a:custGeom>
              <a:avLst/>
              <a:gdLst/>
              <a:ahLst/>
              <a:cxnLst/>
              <a:rect l="l" t="t" r="r" b="b"/>
              <a:pathLst>
                <a:path w="9382" h="16382" extrusionOk="0">
                  <a:moveTo>
                    <a:pt x="9290" y="1"/>
                  </a:moveTo>
                  <a:cubicBezTo>
                    <a:pt x="9267" y="1"/>
                    <a:pt x="9222" y="1"/>
                    <a:pt x="9222" y="24"/>
                  </a:cubicBezTo>
                  <a:cubicBezTo>
                    <a:pt x="8195" y="1850"/>
                    <a:pt x="7167" y="3653"/>
                    <a:pt x="6140" y="5456"/>
                  </a:cubicBezTo>
                  <a:cubicBezTo>
                    <a:pt x="5090" y="7305"/>
                    <a:pt x="4063" y="9131"/>
                    <a:pt x="3013" y="10957"/>
                  </a:cubicBezTo>
                  <a:cubicBezTo>
                    <a:pt x="2100" y="12578"/>
                    <a:pt x="1187" y="14198"/>
                    <a:pt x="274" y="15819"/>
                  </a:cubicBezTo>
                  <a:cubicBezTo>
                    <a:pt x="183" y="15956"/>
                    <a:pt x="92" y="16115"/>
                    <a:pt x="23" y="16252"/>
                  </a:cubicBezTo>
                  <a:cubicBezTo>
                    <a:pt x="0" y="16298"/>
                    <a:pt x="0" y="16344"/>
                    <a:pt x="46" y="16367"/>
                  </a:cubicBezTo>
                  <a:cubicBezTo>
                    <a:pt x="65" y="16376"/>
                    <a:pt x="84" y="16382"/>
                    <a:pt x="101" y="16382"/>
                  </a:cubicBezTo>
                  <a:cubicBezTo>
                    <a:pt x="125" y="16382"/>
                    <a:pt x="147" y="16370"/>
                    <a:pt x="160" y="16344"/>
                  </a:cubicBezTo>
                  <a:cubicBezTo>
                    <a:pt x="936" y="14974"/>
                    <a:pt x="1712" y="13605"/>
                    <a:pt x="2488" y="12235"/>
                  </a:cubicBezTo>
                  <a:cubicBezTo>
                    <a:pt x="3515" y="10432"/>
                    <a:pt x="4543" y="8629"/>
                    <a:pt x="5570" y="6803"/>
                  </a:cubicBezTo>
                  <a:cubicBezTo>
                    <a:pt x="6620" y="4977"/>
                    <a:pt x="7670" y="3128"/>
                    <a:pt x="8697" y="1279"/>
                  </a:cubicBezTo>
                  <a:cubicBezTo>
                    <a:pt x="8925" y="891"/>
                    <a:pt x="9153" y="503"/>
                    <a:pt x="9359" y="115"/>
                  </a:cubicBezTo>
                  <a:cubicBezTo>
                    <a:pt x="9381" y="69"/>
                    <a:pt x="9381" y="24"/>
                    <a:pt x="93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56"/>
            <p:cNvSpPr/>
            <p:nvPr/>
          </p:nvSpPr>
          <p:spPr>
            <a:xfrm>
              <a:off x="45760" y="2280347"/>
              <a:ext cx="532564" cy="928001"/>
            </a:xfrm>
            <a:custGeom>
              <a:avLst/>
              <a:gdLst/>
              <a:ahLst/>
              <a:cxnLst/>
              <a:rect l="l" t="t" r="r" b="b"/>
              <a:pathLst>
                <a:path w="9519" h="16587" extrusionOk="0">
                  <a:moveTo>
                    <a:pt x="9404" y="0"/>
                  </a:moveTo>
                  <a:cubicBezTo>
                    <a:pt x="9381" y="0"/>
                    <a:pt x="9359" y="0"/>
                    <a:pt x="9336" y="23"/>
                  </a:cubicBezTo>
                  <a:lnTo>
                    <a:pt x="6277" y="5433"/>
                  </a:lnTo>
                  <a:cubicBezTo>
                    <a:pt x="5227" y="7259"/>
                    <a:pt x="4200" y="9107"/>
                    <a:pt x="3150" y="10933"/>
                  </a:cubicBezTo>
                  <a:cubicBezTo>
                    <a:pt x="2214" y="12623"/>
                    <a:pt x="1256" y="14312"/>
                    <a:pt x="297" y="16001"/>
                  </a:cubicBezTo>
                  <a:cubicBezTo>
                    <a:pt x="206" y="16138"/>
                    <a:pt x="114" y="16297"/>
                    <a:pt x="23" y="16457"/>
                  </a:cubicBezTo>
                  <a:cubicBezTo>
                    <a:pt x="0" y="16503"/>
                    <a:pt x="23" y="16548"/>
                    <a:pt x="46" y="16571"/>
                  </a:cubicBezTo>
                  <a:cubicBezTo>
                    <a:pt x="65" y="16581"/>
                    <a:pt x="88" y="16586"/>
                    <a:pt x="110" y="16586"/>
                  </a:cubicBezTo>
                  <a:cubicBezTo>
                    <a:pt x="140" y="16586"/>
                    <a:pt x="169" y="16575"/>
                    <a:pt x="183" y="16548"/>
                  </a:cubicBezTo>
                  <a:cubicBezTo>
                    <a:pt x="982" y="15110"/>
                    <a:pt x="1803" y="13672"/>
                    <a:pt x="2625" y="12234"/>
                  </a:cubicBezTo>
                  <a:cubicBezTo>
                    <a:pt x="3652" y="10408"/>
                    <a:pt x="4679" y="8605"/>
                    <a:pt x="5707" y="6802"/>
                  </a:cubicBezTo>
                  <a:cubicBezTo>
                    <a:pt x="6734" y="4953"/>
                    <a:pt x="7784" y="3127"/>
                    <a:pt x="8834" y="1301"/>
                  </a:cubicBezTo>
                  <a:cubicBezTo>
                    <a:pt x="9039" y="890"/>
                    <a:pt x="9267" y="502"/>
                    <a:pt x="9496" y="114"/>
                  </a:cubicBezTo>
                  <a:cubicBezTo>
                    <a:pt x="9518" y="91"/>
                    <a:pt x="9496" y="23"/>
                    <a:pt x="9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56"/>
            <p:cNvSpPr/>
            <p:nvPr/>
          </p:nvSpPr>
          <p:spPr>
            <a:xfrm>
              <a:off x="-701321" y="2842236"/>
              <a:ext cx="754788" cy="367799"/>
            </a:xfrm>
            <a:custGeom>
              <a:avLst/>
              <a:gdLst/>
              <a:ahLst/>
              <a:cxnLst/>
              <a:rect l="l" t="t" r="r" b="b"/>
              <a:pathLst>
                <a:path w="13491" h="6574" extrusionOk="0">
                  <a:moveTo>
                    <a:pt x="92" y="0"/>
                  </a:moveTo>
                  <a:cubicBezTo>
                    <a:pt x="69" y="0"/>
                    <a:pt x="46" y="0"/>
                    <a:pt x="46" y="23"/>
                  </a:cubicBezTo>
                  <a:cubicBezTo>
                    <a:pt x="23" y="46"/>
                    <a:pt x="23" y="69"/>
                    <a:pt x="0" y="92"/>
                  </a:cubicBezTo>
                  <a:cubicBezTo>
                    <a:pt x="0" y="92"/>
                    <a:pt x="23" y="137"/>
                    <a:pt x="23" y="137"/>
                  </a:cubicBezTo>
                  <a:cubicBezTo>
                    <a:pt x="1507" y="1461"/>
                    <a:pt x="3242" y="2465"/>
                    <a:pt x="4999" y="3378"/>
                  </a:cubicBezTo>
                  <a:cubicBezTo>
                    <a:pt x="5867" y="3835"/>
                    <a:pt x="6757" y="4246"/>
                    <a:pt x="7647" y="4679"/>
                  </a:cubicBezTo>
                  <a:cubicBezTo>
                    <a:pt x="8560" y="5136"/>
                    <a:pt x="9496" y="5570"/>
                    <a:pt x="10477" y="5935"/>
                  </a:cubicBezTo>
                  <a:cubicBezTo>
                    <a:pt x="10934" y="6095"/>
                    <a:pt x="11413" y="6254"/>
                    <a:pt x="11892" y="6369"/>
                  </a:cubicBezTo>
                  <a:cubicBezTo>
                    <a:pt x="12144" y="6414"/>
                    <a:pt x="12372" y="6460"/>
                    <a:pt x="12600" y="6505"/>
                  </a:cubicBezTo>
                  <a:cubicBezTo>
                    <a:pt x="12874" y="6551"/>
                    <a:pt x="13125" y="6574"/>
                    <a:pt x="13399" y="6574"/>
                  </a:cubicBezTo>
                  <a:cubicBezTo>
                    <a:pt x="13445" y="6574"/>
                    <a:pt x="13490" y="6551"/>
                    <a:pt x="13490" y="6505"/>
                  </a:cubicBezTo>
                  <a:cubicBezTo>
                    <a:pt x="13490" y="6460"/>
                    <a:pt x="13445" y="6414"/>
                    <a:pt x="13399" y="6414"/>
                  </a:cubicBezTo>
                  <a:cubicBezTo>
                    <a:pt x="13057" y="6391"/>
                    <a:pt x="12691" y="6346"/>
                    <a:pt x="12349" y="6277"/>
                  </a:cubicBezTo>
                  <a:lnTo>
                    <a:pt x="12372" y="6277"/>
                  </a:lnTo>
                  <a:cubicBezTo>
                    <a:pt x="11345" y="6095"/>
                    <a:pt x="10363" y="5729"/>
                    <a:pt x="9404" y="5319"/>
                  </a:cubicBezTo>
                  <a:cubicBezTo>
                    <a:pt x="8948" y="5113"/>
                    <a:pt x="8469" y="4885"/>
                    <a:pt x="8012" y="4679"/>
                  </a:cubicBezTo>
                  <a:cubicBezTo>
                    <a:pt x="7578" y="4451"/>
                    <a:pt x="7145" y="4246"/>
                    <a:pt x="6688" y="4040"/>
                  </a:cubicBezTo>
                  <a:cubicBezTo>
                    <a:pt x="6665" y="4018"/>
                    <a:pt x="6620" y="3995"/>
                    <a:pt x="6597" y="3972"/>
                  </a:cubicBezTo>
                  <a:lnTo>
                    <a:pt x="6597" y="3972"/>
                  </a:lnTo>
                  <a:cubicBezTo>
                    <a:pt x="6597" y="3977"/>
                    <a:pt x="6597" y="3981"/>
                    <a:pt x="6597" y="3984"/>
                  </a:cubicBezTo>
                  <a:lnTo>
                    <a:pt x="6597" y="3984"/>
                  </a:lnTo>
                  <a:cubicBezTo>
                    <a:pt x="4802" y="3120"/>
                    <a:pt x="3030" y="2209"/>
                    <a:pt x="1438" y="1050"/>
                  </a:cubicBezTo>
                  <a:cubicBezTo>
                    <a:pt x="1028" y="754"/>
                    <a:pt x="640" y="434"/>
                    <a:pt x="252" y="114"/>
                  </a:cubicBezTo>
                  <a:cubicBezTo>
                    <a:pt x="229" y="92"/>
                    <a:pt x="183" y="46"/>
                    <a:pt x="160" y="23"/>
                  </a:cubicBezTo>
                  <a:cubicBezTo>
                    <a:pt x="137" y="23"/>
                    <a:pt x="137"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56"/>
            <p:cNvSpPr/>
            <p:nvPr/>
          </p:nvSpPr>
          <p:spPr>
            <a:xfrm>
              <a:off x="-181559" y="1927872"/>
              <a:ext cx="761166" cy="356330"/>
            </a:xfrm>
            <a:custGeom>
              <a:avLst/>
              <a:gdLst/>
              <a:ahLst/>
              <a:cxnLst/>
              <a:rect l="l" t="t" r="r" b="b"/>
              <a:pathLst>
                <a:path w="13605" h="6369" extrusionOk="0">
                  <a:moveTo>
                    <a:pt x="754" y="0"/>
                  </a:moveTo>
                  <a:cubicBezTo>
                    <a:pt x="525" y="0"/>
                    <a:pt x="297" y="23"/>
                    <a:pt x="69" y="69"/>
                  </a:cubicBezTo>
                  <a:cubicBezTo>
                    <a:pt x="46" y="69"/>
                    <a:pt x="23" y="69"/>
                    <a:pt x="23" y="92"/>
                  </a:cubicBezTo>
                  <a:cubicBezTo>
                    <a:pt x="0" y="115"/>
                    <a:pt x="0" y="137"/>
                    <a:pt x="0" y="160"/>
                  </a:cubicBezTo>
                  <a:cubicBezTo>
                    <a:pt x="0" y="183"/>
                    <a:pt x="0" y="183"/>
                    <a:pt x="23" y="206"/>
                  </a:cubicBezTo>
                  <a:cubicBezTo>
                    <a:pt x="23" y="229"/>
                    <a:pt x="69" y="229"/>
                    <a:pt x="69" y="229"/>
                  </a:cubicBezTo>
                  <a:cubicBezTo>
                    <a:pt x="310" y="202"/>
                    <a:pt x="542" y="191"/>
                    <a:pt x="777" y="191"/>
                  </a:cubicBezTo>
                  <a:cubicBezTo>
                    <a:pt x="942" y="191"/>
                    <a:pt x="1108" y="196"/>
                    <a:pt x="1279" y="206"/>
                  </a:cubicBezTo>
                  <a:cubicBezTo>
                    <a:pt x="2009" y="274"/>
                    <a:pt x="2717" y="457"/>
                    <a:pt x="3424" y="662"/>
                  </a:cubicBezTo>
                  <a:cubicBezTo>
                    <a:pt x="3767" y="776"/>
                    <a:pt x="4109" y="891"/>
                    <a:pt x="4451" y="1005"/>
                  </a:cubicBezTo>
                  <a:cubicBezTo>
                    <a:pt x="4794" y="1119"/>
                    <a:pt x="5113" y="1233"/>
                    <a:pt x="5456" y="1370"/>
                  </a:cubicBezTo>
                  <a:cubicBezTo>
                    <a:pt x="7350" y="2077"/>
                    <a:pt x="9130" y="3036"/>
                    <a:pt x="10797" y="4200"/>
                  </a:cubicBezTo>
                  <a:cubicBezTo>
                    <a:pt x="10888" y="4269"/>
                    <a:pt x="10979" y="4314"/>
                    <a:pt x="11071" y="4383"/>
                  </a:cubicBezTo>
                  <a:lnTo>
                    <a:pt x="11048" y="4383"/>
                  </a:lnTo>
                  <a:cubicBezTo>
                    <a:pt x="11276" y="4543"/>
                    <a:pt x="11481" y="4680"/>
                    <a:pt x="11687" y="4839"/>
                  </a:cubicBezTo>
                  <a:cubicBezTo>
                    <a:pt x="11892" y="4999"/>
                    <a:pt x="12075" y="5159"/>
                    <a:pt x="12280" y="5319"/>
                  </a:cubicBezTo>
                  <a:cubicBezTo>
                    <a:pt x="12691" y="5638"/>
                    <a:pt x="13102" y="5935"/>
                    <a:pt x="13444" y="6323"/>
                  </a:cubicBezTo>
                  <a:cubicBezTo>
                    <a:pt x="13444" y="6346"/>
                    <a:pt x="13467" y="6369"/>
                    <a:pt x="13490" y="6369"/>
                  </a:cubicBezTo>
                  <a:lnTo>
                    <a:pt x="13559" y="6369"/>
                  </a:lnTo>
                  <a:cubicBezTo>
                    <a:pt x="13581" y="6346"/>
                    <a:pt x="13581" y="6323"/>
                    <a:pt x="13604" y="6300"/>
                  </a:cubicBezTo>
                  <a:cubicBezTo>
                    <a:pt x="13604" y="6277"/>
                    <a:pt x="13604" y="6255"/>
                    <a:pt x="13581" y="6255"/>
                  </a:cubicBezTo>
                  <a:cubicBezTo>
                    <a:pt x="13513" y="6163"/>
                    <a:pt x="13444" y="6072"/>
                    <a:pt x="13353" y="5981"/>
                  </a:cubicBezTo>
                  <a:cubicBezTo>
                    <a:pt x="13285" y="5912"/>
                    <a:pt x="13193" y="5821"/>
                    <a:pt x="13079" y="5730"/>
                  </a:cubicBezTo>
                  <a:cubicBezTo>
                    <a:pt x="12897" y="5570"/>
                    <a:pt x="12714" y="5433"/>
                    <a:pt x="12509" y="5273"/>
                  </a:cubicBezTo>
                  <a:cubicBezTo>
                    <a:pt x="12417" y="5205"/>
                    <a:pt x="12326" y="5136"/>
                    <a:pt x="12235" y="5068"/>
                  </a:cubicBezTo>
                  <a:cubicBezTo>
                    <a:pt x="12143" y="4999"/>
                    <a:pt x="12052" y="4908"/>
                    <a:pt x="11938" y="4839"/>
                  </a:cubicBezTo>
                  <a:cubicBezTo>
                    <a:pt x="11733" y="4680"/>
                    <a:pt x="11550" y="4520"/>
                    <a:pt x="11345" y="4383"/>
                  </a:cubicBezTo>
                  <a:cubicBezTo>
                    <a:pt x="10523" y="3767"/>
                    <a:pt x="9678" y="3219"/>
                    <a:pt x="8788" y="2739"/>
                  </a:cubicBezTo>
                  <a:cubicBezTo>
                    <a:pt x="7921" y="2237"/>
                    <a:pt x="7008" y="1804"/>
                    <a:pt x="6072" y="1416"/>
                  </a:cubicBezTo>
                  <a:cubicBezTo>
                    <a:pt x="5844" y="1324"/>
                    <a:pt x="5593" y="1233"/>
                    <a:pt x="5364" y="1142"/>
                  </a:cubicBezTo>
                  <a:cubicBezTo>
                    <a:pt x="5136" y="1073"/>
                    <a:pt x="4908" y="982"/>
                    <a:pt x="4680" y="913"/>
                  </a:cubicBezTo>
                  <a:cubicBezTo>
                    <a:pt x="4246" y="754"/>
                    <a:pt x="3789" y="594"/>
                    <a:pt x="3333" y="480"/>
                  </a:cubicBezTo>
                  <a:cubicBezTo>
                    <a:pt x="2785" y="297"/>
                    <a:pt x="2237" y="160"/>
                    <a:pt x="1667" y="92"/>
                  </a:cubicBezTo>
                  <a:cubicBezTo>
                    <a:pt x="1370" y="46"/>
                    <a:pt x="1050" y="0"/>
                    <a:pt x="7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56"/>
            <p:cNvSpPr/>
            <p:nvPr/>
          </p:nvSpPr>
          <p:spPr>
            <a:xfrm>
              <a:off x="-438251" y="2598301"/>
              <a:ext cx="49849" cy="48562"/>
            </a:xfrm>
            <a:custGeom>
              <a:avLst/>
              <a:gdLst/>
              <a:ahLst/>
              <a:cxnLst/>
              <a:rect l="l" t="t" r="r" b="b"/>
              <a:pathLst>
                <a:path w="891" h="868" extrusionOk="0">
                  <a:moveTo>
                    <a:pt x="480" y="1"/>
                  </a:moveTo>
                  <a:cubicBezTo>
                    <a:pt x="366" y="1"/>
                    <a:pt x="252" y="23"/>
                    <a:pt x="160" y="92"/>
                  </a:cubicBezTo>
                  <a:cubicBezTo>
                    <a:pt x="69" y="183"/>
                    <a:pt x="23" y="275"/>
                    <a:pt x="23" y="389"/>
                  </a:cubicBezTo>
                  <a:cubicBezTo>
                    <a:pt x="0" y="617"/>
                    <a:pt x="183" y="868"/>
                    <a:pt x="411" y="868"/>
                  </a:cubicBezTo>
                  <a:cubicBezTo>
                    <a:pt x="525" y="868"/>
                    <a:pt x="640" y="822"/>
                    <a:pt x="731" y="754"/>
                  </a:cubicBezTo>
                  <a:cubicBezTo>
                    <a:pt x="822" y="685"/>
                    <a:pt x="868" y="571"/>
                    <a:pt x="868" y="457"/>
                  </a:cubicBezTo>
                  <a:cubicBezTo>
                    <a:pt x="891" y="229"/>
                    <a:pt x="708" y="1"/>
                    <a:pt x="4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56"/>
            <p:cNvSpPr/>
            <p:nvPr/>
          </p:nvSpPr>
          <p:spPr>
            <a:xfrm>
              <a:off x="25339" y="2848614"/>
              <a:ext cx="49849" cy="48562"/>
            </a:xfrm>
            <a:custGeom>
              <a:avLst/>
              <a:gdLst/>
              <a:ahLst/>
              <a:cxnLst/>
              <a:rect l="l" t="t" r="r" b="b"/>
              <a:pathLst>
                <a:path w="891" h="868" extrusionOk="0">
                  <a:moveTo>
                    <a:pt x="479" y="0"/>
                  </a:moveTo>
                  <a:cubicBezTo>
                    <a:pt x="365" y="0"/>
                    <a:pt x="274" y="23"/>
                    <a:pt x="183" y="92"/>
                  </a:cubicBezTo>
                  <a:cubicBezTo>
                    <a:pt x="91" y="160"/>
                    <a:pt x="23" y="274"/>
                    <a:pt x="23" y="388"/>
                  </a:cubicBezTo>
                  <a:cubicBezTo>
                    <a:pt x="0" y="617"/>
                    <a:pt x="183" y="868"/>
                    <a:pt x="434" y="868"/>
                  </a:cubicBezTo>
                  <a:cubicBezTo>
                    <a:pt x="548" y="868"/>
                    <a:pt x="639" y="822"/>
                    <a:pt x="730" y="754"/>
                  </a:cubicBezTo>
                  <a:cubicBezTo>
                    <a:pt x="822" y="685"/>
                    <a:pt x="867" y="571"/>
                    <a:pt x="890" y="457"/>
                  </a:cubicBezTo>
                  <a:cubicBezTo>
                    <a:pt x="890" y="229"/>
                    <a:pt x="708" y="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56"/>
            <p:cNvSpPr/>
            <p:nvPr/>
          </p:nvSpPr>
          <p:spPr>
            <a:xfrm>
              <a:off x="18905" y="2890743"/>
              <a:ext cx="10294" cy="9008"/>
            </a:xfrm>
            <a:custGeom>
              <a:avLst/>
              <a:gdLst/>
              <a:ahLst/>
              <a:cxnLst/>
              <a:rect l="l" t="t" r="r" b="b"/>
              <a:pathLst>
                <a:path w="184" h="161" extrusionOk="0">
                  <a:moveTo>
                    <a:pt x="92" y="1"/>
                  </a:moveTo>
                  <a:cubicBezTo>
                    <a:pt x="47" y="1"/>
                    <a:pt x="24" y="23"/>
                    <a:pt x="1" y="69"/>
                  </a:cubicBezTo>
                  <a:cubicBezTo>
                    <a:pt x="1" y="115"/>
                    <a:pt x="47" y="160"/>
                    <a:pt x="92" y="160"/>
                  </a:cubicBezTo>
                  <a:cubicBezTo>
                    <a:pt x="138" y="160"/>
                    <a:pt x="161" y="138"/>
                    <a:pt x="161" y="92"/>
                  </a:cubicBezTo>
                  <a:cubicBezTo>
                    <a:pt x="184" y="46"/>
                    <a:pt x="138" y="1"/>
                    <a:pt x="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56"/>
            <p:cNvSpPr/>
            <p:nvPr/>
          </p:nvSpPr>
          <p:spPr>
            <a:xfrm>
              <a:off x="-447203" y="2637913"/>
              <a:ext cx="10294" cy="8952"/>
            </a:xfrm>
            <a:custGeom>
              <a:avLst/>
              <a:gdLst/>
              <a:ahLst/>
              <a:cxnLst/>
              <a:rect l="l" t="t" r="r" b="b"/>
              <a:pathLst>
                <a:path w="184" h="160" extrusionOk="0">
                  <a:moveTo>
                    <a:pt x="92" y="0"/>
                  </a:moveTo>
                  <a:cubicBezTo>
                    <a:pt x="46" y="0"/>
                    <a:pt x="24" y="46"/>
                    <a:pt x="24" y="92"/>
                  </a:cubicBezTo>
                  <a:cubicBezTo>
                    <a:pt x="1" y="114"/>
                    <a:pt x="46" y="160"/>
                    <a:pt x="92" y="160"/>
                  </a:cubicBezTo>
                  <a:cubicBezTo>
                    <a:pt x="138" y="160"/>
                    <a:pt x="160" y="137"/>
                    <a:pt x="183" y="92"/>
                  </a:cubicBezTo>
                  <a:cubicBezTo>
                    <a:pt x="183" y="46"/>
                    <a:pt x="138" y="0"/>
                    <a:pt x="92"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56"/>
            <p:cNvSpPr/>
            <p:nvPr/>
          </p:nvSpPr>
          <p:spPr>
            <a:xfrm>
              <a:off x="-536609" y="2661579"/>
              <a:ext cx="71613" cy="65067"/>
            </a:xfrm>
            <a:custGeom>
              <a:avLst/>
              <a:gdLst/>
              <a:ahLst/>
              <a:cxnLst/>
              <a:rect l="l" t="t" r="r" b="b"/>
              <a:pathLst>
                <a:path w="1280" h="1163" extrusionOk="0">
                  <a:moveTo>
                    <a:pt x="410" y="1"/>
                  </a:moveTo>
                  <a:cubicBezTo>
                    <a:pt x="323" y="1"/>
                    <a:pt x="244" y="26"/>
                    <a:pt x="184" y="79"/>
                  </a:cubicBezTo>
                  <a:cubicBezTo>
                    <a:pt x="1" y="239"/>
                    <a:pt x="47" y="604"/>
                    <a:pt x="298" y="878"/>
                  </a:cubicBezTo>
                  <a:cubicBezTo>
                    <a:pt x="465" y="1061"/>
                    <a:pt x="683" y="1162"/>
                    <a:pt x="864" y="1162"/>
                  </a:cubicBezTo>
                  <a:cubicBezTo>
                    <a:pt x="955" y="1162"/>
                    <a:pt x="1036" y="1137"/>
                    <a:pt x="1097" y="1084"/>
                  </a:cubicBezTo>
                  <a:cubicBezTo>
                    <a:pt x="1279" y="901"/>
                    <a:pt x="1211" y="559"/>
                    <a:pt x="960" y="285"/>
                  </a:cubicBezTo>
                  <a:cubicBezTo>
                    <a:pt x="792" y="102"/>
                    <a:pt x="584" y="1"/>
                    <a:pt x="4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56"/>
            <p:cNvSpPr/>
            <p:nvPr/>
          </p:nvSpPr>
          <p:spPr>
            <a:xfrm>
              <a:off x="49564" y="2965658"/>
              <a:ext cx="77991" cy="50744"/>
            </a:xfrm>
            <a:custGeom>
              <a:avLst/>
              <a:gdLst/>
              <a:ahLst/>
              <a:cxnLst/>
              <a:rect l="l" t="t" r="r" b="b"/>
              <a:pathLst>
                <a:path w="1394" h="907" extrusionOk="0">
                  <a:moveTo>
                    <a:pt x="630" y="1"/>
                  </a:moveTo>
                  <a:cubicBezTo>
                    <a:pt x="319" y="1"/>
                    <a:pt x="67" y="151"/>
                    <a:pt x="46" y="374"/>
                  </a:cubicBezTo>
                  <a:cubicBezTo>
                    <a:pt x="1" y="602"/>
                    <a:pt x="275" y="853"/>
                    <a:pt x="640" y="899"/>
                  </a:cubicBezTo>
                  <a:cubicBezTo>
                    <a:pt x="682" y="904"/>
                    <a:pt x="724" y="906"/>
                    <a:pt x="764" y="906"/>
                  </a:cubicBezTo>
                  <a:cubicBezTo>
                    <a:pt x="1075" y="906"/>
                    <a:pt x="1330" y="758"/>
                    <a:pt x="1370" y="556"/>
                  </a:cubicBezTo>
                  <a:cubicBezTo>
                    <a:pt x="1393" y="305"/>
                    <a:pt x="1119" y="77"/>
                    <a:pt x="754" y="8"/>
                  </a:cubicBezTo>
                  <a:cubicBezTo>
                    <a:pt x="712" y="3"/>
                    <a:pt x="671" y="1"/>
                    <a:pt x="6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9" name="Google Shape;8829;p56"/>
          <p:cNvGrpSpPr/>
          <p:nvPr/>
        </p:nvGrpSpPr>
        <p:grpSpPr>
          <a:xfrm rot="5233891" flipH="1">
            <a:off x="7571587" y="3339689"/>
            <a:ext cx="465082" cy="510636"/>
            <a:chOff x="818450" y="719950"/>
            <a:chExt cx="162075" cy="177950"/>
          </a:xfrm>
        </p:grpSpPr>
        <p:sp>
          <p:nvSpPr>
            <p:cNvPr id="8830" name="Google Shape;8830;p56"/>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56"/>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56"/>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3" name="Google Shape;8833;p56"/>
          <p:cNvGrpSpPr/>
          <p:nvPr/>
        </p:nvGrpSpPr>
        <p:grpSpPr>
          <a:xfrm rot="-672145" flipH="1">
            <a:off x="5031893" y="2225179"/>
            <a:ext cx="329643" cy="423839"/>
            <a:chOff x="3526675" y="707075"/>
            <a:chExt cx="187750" cy="241400"/>
          </a:xfrm>
        </p:grpSpPr>
        <p:sp>
          <p:nvSpPr>
            <p:cNvPr id="8834" name="Google Shape;8834;p56"/>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56"/>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56"/>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37" name="Google Shape;8837;p56"/>
          <p:cNvSpPr/>
          <p:nvPr/>
        </p:nvSpPr>
        <p:spPr>
          <a:xfrm rot="1378370" flipH="1">
            <a:off x="6115713" y="1972711"/>
            <a:ext cx="339524" cy="110639"/>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56"/>
          <p:cNvSpPr/>
          <p:nvPr/>
        </p:nvSpPr>
        <p:spPr>
          <a:xfrm flipH="1">
            <a:off x="6295466" y="724073"/>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56"/>
          <p:cNvSpPr/>
          <p:nvPr/>
        </p:nvSpPr>
        <p:spPr>
          <a:xfrm rot="-6020455" flipH="1">
            <a:off x="4249875" y="2394889"/>
            <a:ext cx="219334" cy="353727"/>
          </a:xfrm>
          <a:custGeom>
            <a:avLst/>
            <a:gdLst/>
            <a:ahLst/>
            <a:cxnLst/>
            <a:rect l="l" t="t" r="r" b="b"/>
            <a:pathLst>
              <a:path w="2450" h="3951" extrusionOk="0">
                <a:moveTo>
                  <a:pt x="1707" y="1170"/>
                </a:moveTo>
                <a:lnTo>
                  <a:pt x="1703" y="1179"/>
                </a:lnTo>
                <a:lnTo>
                  <a:pt x="1699" y="1179"/>
                </a:lnTo>
                <a:lnTo>
                  <a:pt x="1707" y="1170"/>
                </a:lnTo>
                <a:close/>
                <a:moveTo>
                  <a:pt x="2288" y="1"/>
                </a:moveTo>
                <a:cubicBezTo>
                  <a:pt x="2254" y="1"/>
                  <a:pt x="2219" y="12"/>
                  <a:pt x="2188" y="32"/>
                </a:cubicBezTo>
                <a:cubicBezTo>
                  <a:pt x="2171" y="42"/>
                  <a:pt x="2151" y="55"/>
                  <a:pt x="2131" y="69"/>
                </a:cubicBezTo>
                <a:cubicBezTo>
                  <a:pt x="2085" y="96"/>
                  <a:pt x="2031" y="116"/>
                  <a:pt x="1977" y="133"/>
                </a:cubicBezTo>
                <a:cubicBezTo>
                  <a:pt x="1951" y="139"/>
                  <a:pt x="1924" y="146"/>
                  <a:pt x="1894" y="149"/>
                </a:cubicBezTo>
                <a:cubicBezTo>
                  <a:pt x="1850" y="146"/>
                  <a:pt x="1807" y="142"/>
                  <a:pt x="1764" y="136"/>
                </a:cubicBezTo>
                <a:cubicBezTo>
                  <a:pt x="1710" y="129"/>
                  <a:pt x="1656" y="126"/>
                  <a:pt x="1599" y="122"/>
                </a:cubicBezTo>
                <a:lnTo>
                  <a:pt x="1526" y="122"/>
                </a:lnTo>
                <a:cubicBezTo>
                  <a:pt x="1516" y="119"/>
                  <a:pt x="1503" y="119"/>
                  <a:pt x="1489" y="119"/>
                </a:cubicBezTo>
                <a:cubicBezTo>
                  <a:pt x="1472" y="122"/>
                  <a:pt x="1452" y="122"/>
                  <a:pt x="1435" y="122"/>
                </a:cubicBezTo>
                <a:cubicBezTo>
                  <a:pt x="1406" y="126"/>
                  <a:pt x="1378" y="133"/>
                  <a:pt x="1349" y="142"/>
                </a:cubicBezTo>
                <a:cubicBezTo>
                  <a:pt x="1325" y="149"/>
                  <a:pt x="1302" y="159"/>
                  <a:pt x="1278" y="173"/>
                </a:cubicBezTo>
                <a:cubicBezTo>
                  <a:pt x="1255" y="186"/>
                  <a:pt x="1235" y="202"/>
                  <a:pt x="1211" y="219"/>
                </a:cubicBezTo>
                <a:cubicBezTo>
                  <a:pt x="1188" y="236"/>
                  <a:pt x="1171" y="259"/>
                  <a:pt x="1154" y="279"/>
                </a:cubicBezTo>
                <a:lnTo>
                  <a:pt x="1142" y="296"/>
                </a:lnTo>
                <a:cubicBezTo>
                  <a:pt x="1131" y="316"/>
                  <a:pt x="1121" y="336"/>
                  <a:pt x="1111" y="353"/>
                </a:cubicBezTo>
                <a:cubicBezTo>
                  <a:pt x="1101" y="380"/>
                  <a:pt x="1094" y="410"/>
                  <a:pt x="1091" y="437"/>
                </a:cubicBezTo>
                <a:cubicBezTo>
                  <a:pt x="1085" y="483"/>
                  <a:pt x="1088" y="531"/>
                  <a:pt x="1097" y="577"/>
                </a:cubicBezTo>
                <a:cubicBezTo>
                  <a:pt x="1108" y="624"/>
                  <a:pt x="1125" y="671"/>
                  <a:pt x="1151" y="714"/>
                </a:cubicBezTo>
                <a:cubicBezTo>
                  <a:pt x="1171" y="748"/>
                  <a:pt x="1191" y="784"/>
                  <a:pt x="1218" y="815"/>
                </a:cubicBezTo>
                <a:cubicBezTo>
                  <a:pt x="1251" y="861"/>
                  <a:pt x="1292" y="901"/>
                  <a:pt x="1335" y="942"/>
                </a:cubicBezTo>
                <a:cubicBezTo>
                  <a:pt x="1382" y="989"/>
                  <a:pt x="1435" y="1036"/>
                  <a:pt x="1492" y="1076"/>
                </a:cubicBezTo>
                <a:cubicBezTo>
                  <a:pt x="1539" y="1113"/>
                  <a:pt x="1593" y="1149"/>
                  <a:pt x="1639" y="1190"/>
                </a:cubicBezTo>
                <a:lnTo>
                  <a:pt x="1656" y="1206"/>
                </a:lnTo>
                <a:cubicBezTo>
                  <a:pt x="1643" y="1216"/>
                  <a:pt x="1626" y="1223"/>
                  <a:pt x="1606" y="1230"/>
                </a:cubicBezTo>
                <a:cubicBezTo>
                  <a:pt x="1566" y="1239"/>
                  <a:pt x="1523" y="1243"/>
                  <a:pt x="1483" y="1246"/>
                </a:cubicBezTo>
                <a:cubicBezTo>
                  <a:pt x="1429" y="1246"/>
                  <a:pt x="1382" y="1239"/>
                  <a:pt x="1329" y="1233"/>
                </a:cubicBezTo>
                <a:cubicBezTo>
                  <a:pt x="1278" y="1226"/>
                  <a:pt x="1228" y="1219"/>
                  <a:pt x="1174" y="1213"/>
                </a:cubicBezTo>
                <a:cubicBezTo>
                  <a:pt x="1125" y="1202"/>
                  <a:pt x="1071" y="1190"/>
                  <a:pt x="1021" y="1190"/>
                </a:cubicBezTo>
                <a:cubicBezTo>
                  <a:pt x="1009" y="1188"/>
                  <a:pt x="997" y="1188"/>
                  <a:pt x="985" y="1188"/>
                </a:cubicBezTo>
                <a:cubicBezTo>
                  <a:pt x="957" y="1188"/>
                  <a:pt x="929" y="1191"/>
                  <a:pt x="901" y="1193"/>
                </a:cubicBezTo>
                <a:lnTo>
                  <a:pt x="881" y="1196"/>
                </a:lnTo>
                <a:cubicBezTo>
                  <a:pt x="853" y="1199"/>
                  <a:pt x="820" y="1206"/>
                  <a:pt x="796" y="1216"/>
                </a:cubicBezTo>
                <a:cubicBezTo>
                  <a:pt x="753" y="1236"/>
                  <a:pt x="710" y="1263"/>
                  <a:pt x="673" y="1293"/>
                </a:cubicBezTo>
                <a:cubicBezTo>
                  <a:pt x="623" y="1337"/>
                  <a:pt x="583" y="1394"/>
                  <a:pt x="560" y="1454"/>
                </a:cubicBezTo>
                <a:lnTo>
                  <a:pt x="549" y="1477"/>
                </a:lnTo>
                <a:cubicBezTo>
                  <a:pt x="526" y="1544"/>
                  <a:pt x="523" y="1624"/>
                  <a:pt x="532" y="1694"/>
                </a:cubicBezTo>
                <a:cubicBezTo>
                  <a:pt x="546" y="1764"/>
                  <a:pt x="569" y="1835"/>
                  <a:pt x="600" y="1902"/>
                </a:cubicBezTo>
                <a:cubicBezTo>
                  <a:pt x="626" y="1962"/>
                  <a:pt x="663" y="2019"/>
                  <a:pt x="710" y="2065"/>
                </a:cubicBezTo>
                <a:cubicBezTo>
                  <a:pt x="730" y="2089"/>
                  <a:pt x="750" y="2113"/>
                  <a:pt x="773" y="2133"/>
                </a:cubicBezTo>
                <a:cubicBezTo>
                  <a:pt x="827" y="2179"/>
                  <a:pt x="881" y="2226"/>
                  <a:pt x="934" y="2269"/>
                </a:cubicBezTo>
                <a:cubicBezTo>
                  <a:pt x="1017" y="2333"/>
                  <a:pt x="1101" y="2397"/>
                  <a:pt x="1182" y="2467"/>
                </a:cubicBezTo>
                <a:cubicBezTo>
                  <a:pt x="1198" y="2484"/>
                  <a:pt x="1218" y="2504"/>
                  <a:pt x="1235" y="2524"/>
                </a:cubicBezTo>
                <a:cubicBezTo>
                  <a:pt x="1198" y="2557"/>
                  <a:pt x="1162" y="2587"/>
                  <a:pt x="1121" y="2618"/>
                </a:cubicBezTo>
                <a:cubicBezTo>
                  <a:pt x="1108" y="2624"/>
                  <a:pt x="1094" y="2627"/>
                  <a:pt x="1085" y="2634"/>
                </a:cubicBezTo>
                <a:cubicBezTo>
                  <a:pt x="1014" y="2650"/>
                  <a:pt x="947" y="2661"/>
                  <a:pt x="877" y="2667"/>
                </a:cubicBezTo>
                <a:cubicBezTo>
                  <a:pt x="827" y="2667"/>
                  <a:pt x="780" y="2661"/>
                  <a:pt x="730" y="2654"/>
                </a:cubicBezTo>
                <a:cubicBezTo>
                  <a:pt x="676" y="2647"/>
                  <a:pt x="623" y="2644"/>
                  <a:pt x="566" y="2641"/>
                </a:cubicBezTo>
                <a:cubicBezTo>
                  <a:pt x="521" y="2639"/>
                  <a:pt x="476" y="2636"/>
                  <a:pt x="431" y="2636"/>
                </a:cubicBezTo>
                <a:cubicBezTo>
                  <a:pt x="413" y="2636"/>
                  <a:pt x="394" y="2637"/>
                  <a:pt x="375" y="2638"/>
                </a:cubicBezTo>
                <a:cubicBezTo>
                  <a:pt x="245" y="2650"/>
                  <a:pt x="128" y="2718"/>
                  <a:pt x="64" y="2831"/>
                </a:cubicBezTo>
                <a:cubicBezTo>
                  <a:pt x="24" y="2902"/>
                  <a:pt x="1" y="2985"/>
                  <a:pt x="1" y="3065"/>
                </a:cubicBezTo>
                <a:cubicBezTo>
                  <a:pt x="1" y="3132"/>
                  <a:pt x="4" y="3196"/>
                  <a:pt x="21" y="3260"/>
                </a:cubicBezTo>
                <a:cubicBezTo>
                  <a:pt x="31" y="3293"/>
                  <a:pt x="41" y="3326"/>
                  <a:pt x="54" y="3363"/>
                </a:cubicBezTo>
                <a:cubicBezTo>
                  <a:pt x="71" y="3400"/>
                  <a:pt x="91" y="3433"/>
                  <a:pt x="114" y="3467"/>
                </a:cubicBezTo>
                <a:cubicBezTo>
                  <a:pt x="151" y="3521"/>
                  <a:pt x="205" y="3567"/>
                  <a:pt x="255" y="3610"/>
                </a:cubicBezTo>
                <a:cubicBezTo>
                  <a:pt x="319" y="3664"/>
                  <a:pt x="392" y="3708"/>
                  <a:pt x="462" y="3751"/>
                </a:cubicBezTo>
                <a:cubicBezTo>
                  <a:pt x="552" y="3811"/>
                  <a:pt x="646" y="3868"/>
                  <a:pt x="736" y="3928"/>
                </a:cubicBezTo>
                <a:cubicBezTo>
                  <a:pt x="760" y="3942"/>
                  <a:pt x="786" y="3950"/>
                  <a:pt x="814" y="3950"/>
                </a:cubicBezTo>
                <a:cubicBezTo>
                  <a:pt x="821" y="3950"/>
                  <a:pt x="829" y="3950"/>
                  <a:pt x="836" y="3948"/>
                </a:cubicBezTo>
                <a:cubicBezTo>
                  <a:pt x="870" y="3945"/>
                  <a:pt x="901" y="3925"/>
                  <a:pt x="921" y="3895"/>
                </a:cubicBezTo>
                <a:cubicBezTo>
                  <a:pt x="961" y="3838"/>
                  <a:pt x="950" y="3748"/>
                  <a:pt x="890" y="3711"/>
                </a:cubicBezTo>
                <a:cubicBezTo>
                  <a:pt x="793" y="3651"/>
                  <a:pt x="696" y="3590"/>
                  <a:pt x="603" y="3527"/>
                </a:cubicBezTo>
                <a:cubicBezTo>
                  <a:pt x="529" y="3480"/>
                  <a:pt x="459" y="3430"/>
                  <a:pt x="392" y="3377"/>
                </a:cubicBezTo>
                <a:cubicBezTo>
                  <a:pt x="365" y="3350"/>
                  <a:pt x="342" y="3323"/>
                  <a:pt x="322" y="3293"/>
                </a:cubicBezTo>
                <a:cubicBezTo>
                  <a:pt x="308" y="3266"/>
                  <a:pt x="299" y="3240"/>
                  <a:pt x="288" y="3212"/>
                </a:cubicBezTo>
                <a:cubicBezTo>
                  <a:pt x="279" y="3176"/>
                  <a:pt x="271" y="3143"/>
                  <a:pt x="268" y="3109"/>
                </a:cubicBezTo>
                <a:cubicBezTo>
                  <a:pt x="268" y="3082"/>
                  <a:pt x="271" y="3052"/>
                  <a:pt x="275" y="3025"/>
                </a:cubicBezTo>
                <a:cubicBezTo>
                  <a:pt x="279" y="3012"/>
                  <a:pt x="282" y="2999"/>
                  <a:pt x="288" y="2985"/>
                </a:cubicBezTo>
                <a:cubicBezTo>
                  <a:pt x="295" y="2976"/>
                  <a:pt x="302" y="2965"/>
                  <a:pt x="308" y="2955"/>
                </a:cubicBezTo>
                <a:lnTo>
                  <a:pt x="328" y="2939"/>
                </a:lnTo>
                <a:lnTo>
                  <a:pt x="352" y="2928"/>
                </a:lnTo>
                <a:cubicBezTo>
                  <a:pt x="369" y="2925"/>
                  <a:pt x="385" y="2922"/>
                  <a:pt x="402" y="2922"/>
                </a:cubicBezTo>
                <a:cubicBezTo>
                  <a:pt x="449" y="2922"/>
                  <a:pt x="495" y="2925"/>
                  <a:pt x="543" y="2931"/>
                </a:cubicBezTo>
                <a:cubicBezTo>
                  <a:pt x="596" y="2935"/>
                  <a:pt x="649" y="2942"/>
                  <a:pt x="706" y="2948"/>
                </a:cubicBezTo>
                <a:cubicBezTo>
                  <a:pt x="760" y="2959"/>
                  <a:pt x="813" y="2965"/>
                  <a:pt x="870" y="2965"/>
                </a:cubicBezTo>
                <a:cubicBezTo>
                  <a:pt x="934" y="2965"/>
                  <a:pt x="1001" y="2955"/>
                  <a:pt x="1068" y="2948"/>
                </a:cubicBezTo>
                <a:cubicBezTo>
                  <a:pt x="1094" y="2945"/>
                  <a:pt x="1121" y="2942"/>
                  <a:pt x="1148" y="2935"/>
                </a:cubicBezTo>
                <a:cubicBezTo>
                  <a:pt x="1198" y="2925"/>
                  <a:pt x="1245" y="2905"/>
                  <a:pt x="1295" y="2878"/>
                </a:cubicBezTo>
                <a:cubicBezTo>
                  <a:pt x="1355" y="2845"/>
                  <a:pt x="1412" y="2805"/>
                  <a:pt x="1466" y="2758"/>
                </a:cubicBezTo>
                <a:cubicBezTo>
                  <a:pt x="1492" y="2731"/>
                  <a:pt x="1519" y="2701"/>
                  <a:pt x="1536" y="2671"/>
                </a:cubicBezTo>
                <a:cubicBezTo>
                  <a:pt x="1549" y="2650"/>
                  <a:pt x="1559" y="2627"/>
                  <a:pt x="1569" y="2607"/>
                </a:cubicBezTo>
                <a:cubicBezTo>
                  <a:pt x="1576" y="2587"/>
                  <a:pt x="1579" y="2564"/>
                  <a:pt x="1583" y="2541"/>
                </a:cubicBezTo>
                <a:cubicBezTo>
                  <a:pt x="1586" y="2520"/>
                  <a:pt x="1583" y="2487"/>
                  <a:pt x="1583" y="2474"/>
                </a:cubicBezTo>
                <a:cubicBezTo>
                  <a:pt x="1579" y="2450"/>
                  <a:pt x="1573" y="2430"/>
                  <a:pt x="1566" y="2406"/>
                </a:cubicBezTo>
                <a:cubicBezTo>
                  <a:pt x="1549" y="2363"/>
                  <a:pt x="1523" y="2323"/>
                  <a:pt x="1495" y="2286"/>
                </a:cubicBezTo>
                <a:cubicBezTo>
                  <a:pt x="1452" y="2223"/>
                  <a:pt x="1389" y="2166"/>
                  <a:pt x="1332" y="2113"/>
                </a:cubicBezTo>
                <a:cubicBezTo>
                  <a:pt x="1235" y="2022"/>
                  <a:pt x="1125" y="1945"/>
                  <a:pt x="1024" y="1858"/>
                </a:cubicBezTo>
                <a:cubicBezTo>
                  <a:pt x="997" y="1828"/>
                  <a:pt x="971" y="1801"/>
                  <a:pt x="947" y="1772"/>
                </a:cubicBezTo>
                <a:cubicBezTo>
                  <a:pt x="930" y="1735"/>
                  <a:pt x="914" y="1701"/>
                  <a:pt x="901" y="1664"/>
                </a:cubicBezTo>
                <a:cubicBezTo>
                  <a:pt x="897" y="1647"/>
                  <a:pt x="893" y="1631"/>
                  <a:pt x="890" y="1611"/>
                </a:cubicBezTo>
                <a:lnTo>
                  <a:pt x="890" y="1591"/>
                </a:lnTo>
                <a:lnTo>
                  <a:pt x="897" y="1581"/>
                </a:lnTo>
                <a:lnTo>
                  <a:pt x="907" y="1560"/>
                </a:lnTo>
                <a:lnTo>
                  <a:pt x="927" y="1547"/>
                </a:lnTo>
                <a:cubicBezTo>
                  <a:pt x="937" y="1544"/>
                  <a:pt x="947" y="1544"/>
                  <a:pt x="957" y="1540"/>
                </a:cubicBezTo>
                <a:cubicBezTo>
                  <a:pt x="1004" y="1544"/>
                  <a:pt x="1051" y="1547"/>
                  <a:pt x="1097" y="1554"/>
                </a:cubicBezTo>
                <a:cubicBezTo>
                  <a:pt x="1148" y="1560"/>
                  <a:pt x="1202" y="1567"/>
                  <a:pt x="1255" y="1574"/>
                </a:cubicBezTo>
                <a:cubicBezTo>
                  <a:pt x="1308" y="1581"/>
                  <a:pt x="1362" y="1594"/>
                  <a:pt x="1415" y="1594"/>
                </a:cubicBezTo>
                <a:cubicBezTo>
                  <a:pt x="1427" y="1595"/>
                  <a:pt x="1438" y="1595"/>
                  <a:pt x="1450" y="1595"/>
                </a:cubicBezTo>
                <a:cubicBezTo>
                  <a:pt x="1506" y="1595"/>
                  <a:pt x="1564" y="1589"/>
                  <a:pt x="1619" y="1577"/>
                </a:cubicBezTo>
                <a:cubicBezTo>
                  <a:pt x="1656" y="1571"/>
                  <a:pt x="1690" y="1557"/>
                  <a:pt x="1727" y="1544"/>
                </a:cubicBezTo>
                <a:cubicBezTo>
                  <a:pt x="1767" y="1531"/>
                  <a:pt x="1800" y="1511"/>
                  <a:pt x="1837" y="1487"/>
                </a:cubicBezTo>
                <a:cubicBezTo>
                  <a:pt x="1857" y="1474"/>
                  <a:pt x="1877" y="1460"/>
                  <a:pt x="1897" y="1443"/>
                </a:cubicBezTo>
                <a:cubicBezTo>
                  <a:pt x="1937" y="1410"/>
                  <a:pt x="1967" y="1366"/>
                  <a:pt x="1988" y="1316"/>
                </a:cubicBezTo>
                <a:cubicBezTo>
                  <a:pt x="1994" y="1296"/>
                  <a:pt x="1997" y="1263"/>
                  <a:pt x="2000" y="1243"/>
                </a:cubicBezTo>
                <a:cubicBezTo>
                  <a:pt x="2004" y="1210"/>
                  <a:pt x="2000" y="1176"/>
                  <a:pt x="1991" y="1145"/>
                </a:cubicBezTo>
                <a:cubicBezTo>
                  <a:pt x="1984" y="1122"/>
                  <a:pt x="1980" y="1105"/>
                  <a:pt x="1971" y="1085"/>
                </a:cubicBezTo>
                <a:cubicBezTo>
                  <a:pt x="1960" y="1065"/>
                  <a:pt x="1944" y="1045"/>
                  <a:pt x="1931" y="1025"/>
                </a:cubicBezTo>
                <a:cubicBezTo>
                  <a:pt x="1917" y="1009"/>
                  <a:pt x="1900" y="992"/>
                  <a:pt x="1887" y="975"/>
                </a:cubicBezTo>
                <a:cubicBezTo>
                  <a:pt x="1857" y="942"/>
                  <a:pt x="1827" y="912"/>
                  <a:pt x="1793" y="881"/>
                </a:cubicBezTo>
                <a:cubicBezTo>
                  <a:pt x="1750" y="841"/>
                  <a:pt x="1703" y="801"/>
                  <a:pt x="1656" y="761"/>
                </a:cubicBezTo>
                <a:cubicBezTo>
                  <a:pt x="1643" y="748"/>
                  <a:pt x="1626" y="735"/>
                  <a:pt x="1613" y="721"/>
                </a:cubicBezTo>
                <a:cubicBezTo>
                  <a:pt x="1556" y="668"/>
                  <a:pt x="1506" y="614"/>
                  <a:pt x="1463" y="554"/>
                </a:cubicBezTo>
                <a:cubicBezTo>
                  <a:pt x="1452" y="534"/>
                  <a:pt x="1443" y="517"/>
                  <a:pt x="1435" y="497"/>
                </a:cubicBezTo>
                <a:lnTo>
                  <a:pt x="1432" y="477"/>
                </a:lnTo>
                <a:lnTo>
                  <a:pt x="1435" y="477"/>
                </a:lnTo>
                <a:lnTo>
                  <a:pt x="1455" y="467"/>
                </a:lnTo>
                <a:lnTo>
                  <a:pt x="1459" y="467"/>
                </a:lnTo>
                <a:cubicBezTo>
                  <a:pt x="1486" y="467"/>
                  <a:pt x="1516" y="470"/>
                  <a:pt x="1543" y="474"/>
                </a:cubicBezTo>
                <a:cubicBezTo>
                  <a:pt x="1576" y="477"/>
                  <a:pt x="1613" y="477"/>
                  <a:pt x="1646" y="480"/>
                </a:cubicBezTo>
                <a:cubicBezTo>
                  <a:pt x="1719" y="487"/>
                  <a:pt x="1790" y="507"/>
                  <a:pt x="1860" y="514"/>
                </a:cubicBezTo>
                <a:cubicBezTo>
                  <a:pt x="1871" y="515"/>
                  <a:pt x="1883" y="515"/>
                  <a:pt x="1894" y="515"/>
                </a:cubicBezTo>
                <a:cubicBezTo>
                  <a:pt x="1982" y="515"/>
                  <a:pt x="2068" y="494"/>
                  <a:pt x="2151" y="467"/>
                </a:cubicBezTo>
                <a:cubicBezTo>
                  <a:pt x="2185" y="454"/>
                  <a:pt x="2221" y="440"/>
                  <a:pt x="2255" y="423"/>
                </a:cubicBezTo>
                <a:cubicBezTo>
                  <a:pt x="2289" y="410"/>
                  <a:pt x="2318" y="387"/>
                  <a:pt x="2349" y="367"/>
                </a:cubicBezTo>
                <a:cubicBezTo>
                  <a:pt x="2358" y="360"/>
                  <a:pt x="2366" y="353"/>
                  <a:pt x="2372" y="343"/>
                </a:cubicBezTo>
                <a:cubicBezTo>
                  <a:pt x="2398" y="323"/>
                  <a:pt x="2415" y="296"/>
                  <a:pt x="2429" y="263"/>
                </a:cubicBezTo>
                <a:cubicBezTo>
                  <a:pt x="2449" y="222"/>
                  <a:pt x="2449" y="179"/>
                  <a:pt x="2446" y="136"/>
                </a:cubicBezTo>
                <a:cubicBezTo>
                  <a:pt x="2439" y="79"/>
                  <a:pt x="2392" y="29"/>
                  <a:pt x="2338" y="9"/>
                </a:cubicBezTo>
                <a:cubicBezTo>
                  <a:pt x="2322" y="3"/>
                  <a:pt x="2305" y="1"/>
                  <a:pt x="22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TextBox 9">
            <a:extLst>
              <a:ext uri="{FF2B5EF4-FFF2-40B4-BE49-F238E27FC236}">
                <a16:creationId xmlns:a16="http://schemas.microsoft.com/office/drawing/2014/main" id="{D041E974-BA64-972C-06F5-CCBEA8E3F0AA}"/>
              </a:ext>
            </a:extLst>
          </p:cNvPr>
          <p:cNvSpPr txBox="1"/>
          <p:nvPr/>
        </p:nvSpPr>
        <p:spPr>
          <a:xfrm>
            <a:off x="-255451" y="1504601"/>
            <a:ext cx="7737566" cy="1663532"/>
          </a:xfrm>
          <a:prstGeom prst="rect">
            <a:avLst/>
          </a:prstGeom>
          <a:noFill/>
        </p:spPr>
        <p:txBody>
          <a:bodyPr wrap="square" rtlCol="0">
            <a:spAutoFit/>
          </a:bodyPr>
          <a:lstStyle/>
          <a:p>
            <a:pPr algn="ctr">
              <a:lnSpc>
                <a:spcPct val="150000"/>
              </a:lnSpc>
            </a:pPr>
            <a:r>
              <a:rPr lang="vi-VN" sz="3600" dirty="0" err="1">
                <a:solidFill>
                  <a:schemeClr val="accent3">
                    <a:lumMod val="75000"/>
                  </a:schemeClr>
                </a:solidFill>
                <a:latin typeface="SVN-Caprica Script" pitchFamily="2" charset="0"/>
              </a:rPr>
              <a:t>Tạm</a:t>
            </a:r>
            <a:r>
              <a:rPr lang="vi-VN" sz="3600" dirty="0">
                <a:solidFill>
                  <a:schemeClr val="accent3">
                    <a:lumMod val="75000"/>
                  </a:schemeClr>
                </a:solidFill>
                <a:latin typeface="SVN-Caprica Script" pitchFamily="2" charset="0"/>
              </a:rPr>
              <a:t> </a:t>
            </a:r>
            <a:r>
              <a:rPr lang="vi-VN" sz="3600" dirty="0" err="1">
                <a:solidFill>
                  <a:schemeClr val="accent3">
                    <a:lumMod val="75000"/>
                  </a:schemeClr>
                </a:solidFill>
                <a:latin typeface="SVN-Caprica Script" pitchFamily="2" charset="0"/>
              </a:rPr>
              <a:t>biệt</a:t>
            </a:r>
            <a:r>
              <a:rPr lang="vi-VN" sz="3600" dirty="0">
                <a:solidFill>
                  <a:schemeClr val="accent3">
                    <a:lumMod val="75000"/>
                  </a:schemeClr>
                </a:solidFill>
                <a:latin typeface="SVN-Caprica Script" pitchFamily="2" charset="0"/>
              </a:rPr>
              <a:t> </a:t>
            </a:r>
            <a:r>
              <a:rPr lang="vi-VN" sz="3600" dirty="0" err="1">
                <a:solidFill>
                  <a:schemeClr val="accent3">
                    <a:lumMod val="75000"/>
                  </a:schemeClr>
                </a:solidFill>
                <a:latin typeface="SVN-Caprica Script" pitchFamily="2" charset="0"/>
              </a:rPr>
              <a:t>và</a:t>
            </a:r>
            <a:r>
              <a:rPr lang="vi-VN" sz="3600" dirty="0">
                <a:solidFill>
                  <a:schemeClr val="accent3">
                    <a:lumMod val="75000"/>
                  </a:schemeClr>
                </a:solidFill>
                <a:latin typeface="SVN-Caprica Script" pitchFamily="2" charset="0"/>
              </a:rPr>
              <a:t> </a:t>
            </a:r>
            <a:r>
              <a:rPr lang="vi-VN" sz="3600" dirty="0" err="1">
                <a:solidFill>
                  <a:schemeClr val="accent3">
                    <a:lumMod val="75000"/>
                  </a:schemeClr>
                </a:solidFill>
                <a:latin typeface="SVN-Caprica Script" pitchFamily="2" charset="0"/>
              </a:rPr>
              <a:t>hẹn</a:t>
            </a:r>
            <a:r>
              <a:rPr lang="vi-VN" sz="3600" dirty="0">
                <a:solidFill>
                  <a:schemeClr val="accent3">
                    <a:lumMod val="75000"/>
                  </a:schemeClr>
                </a:solidFill>
                <a:latin typeface="SVN-Caprica Script" pitchFamily="2" charset="0"/>
              </a:rPr>
              <a:t> </a:t>
            </a:r>
            <a:r>
              <a:rPr lang="vi-VN" sz="3600" dirty="0" err="1">
                <a:solidFill>
                  <a:schemeClr val="accent3">
                    <a:lumMod val="75000"/>
                  </a:schemeClr>
                </a:solidFill>
                <a:latin typeface="SVN-Caprica Script" pitchFamily="2" charset="0"/>
              </a:rPr>
              <a:t>gặp</a:t>
            </a:r>
            <a:r>
              <a:rPr lang="vi-VN" sz="3600" dirty="0">
                <a:solidFill>
                  <a:schemeClr val="accent3">
                    <a:lumMod val="75000"/>
                  </a:schemeClr>
                </a:solidFill>
                <a:latin typeface="SVN-Caprica Script" pitchFamily="2" charset="0"/>
              </a:rPr>
              <a:t> </a:t>
            </a:r>
            <a:r>
              <a:rPr lang="vi-VN" sz="3600" dirty="0" err="1">
                <a:solidFill>
                  <a:schemeClr val="accent3">
                    <a:lumMod val="75000"/>
                  </a:schemeClr>
                </a:solidFill>
                <a:latin typeface="SVN-Caprica Script" pitchFamily="2" charset="0"/>
              </a:rPr>
              <a:t>lại</a:t>
            </a:r>
            <a:r>
              <a:rPr lang="vi-VN" sz="3600" dirty="0">
                <a:solidFill>
                  <a:schemeClr val="accent3">
                    <a:lumMod val="75000"/>
                  </a:schemeClr>
                </a:solidFill>
                <a:latin typeface="SVN-Caprica Script" pitchFamily="2" charset="0"/>
              </a:rPr>
              <a:t> </a:t>
            </a:r>
            <a:r>
              <a:rPr lang="vi-VN" sz="3600" dirty="0" err="1">
                <a:solidFill>
                  <a:schemeClr val="accent3">
                    <a:lumMod val="75000"/>
                  </a:schemeClr>
                </a:solidFill>
                <a:latin typeface="SVN-Caprica Script" pitchFamily="2" charset="0"/>
              </a:rPr>
              <a:t>các</a:t>
            </a:r>
            <a:r>
              <a:rPr lang="vi-VN" sz="3600" dirty="0">
                <a:solidFill>
                  <a:schemeClr val="accent3">
                    <a:lumMod val="75000"/>
                  </a:schemeClr>
                </a:solidFill>
                <a:latin typeface="SVN-Caprica Script" pitchFamily="2" charset="0"/>
              </a:rPr>
              <a:t> em </a:t>
            </a:r>
          </a:p>
          <a:p>
            <a:pPr algn="ctr">
              <a:lnSpc>
                <a:spcPct val="150000"/>
              </a:lnSpc>
            </a:pPr>
            <a:r>
              <a:rPr lang="vi-VN" sz="3600" dirty="0">
                <a:solidFill>
                  <a:schemeClr val="accent3">
                    <a:lumMod val="75000"/>
                  </a:schemeClr>
                </a:solidFill>
                <a:latin typeface="SVN-Caprica Script" pitchFamily="2" charset="0"/>
              </a:rPr>
              <a:t>ở </a:t>
            </a:r>
            <a:r>
              <a:rPr lang="vi-VN" sz="3600" dirty="0" err="1">
                <a:solidFill>
                  <a:schemeClr val="accent3">
                    <a:lumMod val="75000"/>
                  </a:schemeClr>
                </a:solidFill>
                <a:latin typeface="SVN-Caprica Script" pitchFamily="2" charset="0"/>
              </a:rPr>
              <a:t>bài</a:t>
            </a:r>
            <a:r>
              <a:rPr lang="vi-VN" sz="3600" dirty="0">
                <a:solidFill>
                  <a:schemeClr val="accent3">
                    <a:lumMod val="75000"/>
                  </a:schemeClr>
                </a:solidFill>
                <a:latin typeface="SVN-Caprica Script" pitchFamily="2" charset="0"/>
              </a:rPr>
              <a:t> </a:t>
            </a:r>
            <a:r>
              <a:rPr lang="vi-VN" sz="3600" dirty="0" err="1">
                <a:solidFill>
                  <a:schemeClr val="accent3">
                    <a:lumMod val="75000"/>
                  </a:schemeClr>
                </a:solidFill>
                <a:latin typeface="SVN-Caprica Script" pitchFamily="2" charset="0"/>
              </a:rPr>
              <a:t>học</a:t>
            </a:r>
            <a:r>
              <a:rPr lang="vi-VN" sz="3600" dirty="0">
                <a:solidFill>
                  <a:schemeClr val="accent3">
                    <a:lumMod val="75000"/>
                  </a:schemeClr>
                </a:solidFill>
                <a:latin typeface="SVN-Caprica Script" pitchFamily="2" charset="0"/>
              </a:rPr>
              <a:t> </a:t>
            </a:r>
            <a:r>
              <a:rPr lang="vi-VN" sz="3600" dirty="0" err="1">
                <a:solidFill>
                  <a:schemeClr val="accent3">
                    <a:lumMod val="75000"/>
                  </a:schemeClr>
                </a:solidFill>
                <a:latin typeface="SVN-Caprica Script" pitchFamily="2" charset="0"/>
              </a:rPr>
              <a:t>tiếp</a:t>
            </a:r>
            <a:r>
              <a:rPr lang="vi-VN" sz="3600" dirty="0">
                <a:solidFill>
                  <a:schemeClr val="accent3">
                    <a:lumMod val="75000"/>
                  </a:schemeClr>
                </a:solidFill>
                <a:latin typeface="SVN-Caprica Script" pitchFamily="2" charset="0"/>
              </a:rPr>
              <a:t> theo.</a:t>
            </a:r>
            <a:endParaRPr lang="en-US" sz="3600" dirty="0">
              <a:solidFill>
                <a:schemeClr val="accent3">
                  <a:lumMod val="75000"/>
                </a:schemeClr>
              </a:solidFill>
              <a:latin typeface="SVN-Caprica Script" pitchFamily="2" charset="0"/>
            </a:endParaRPr>
          </a:p>
        </p:txBody>
      </p:sp>
    </p:spTree>
    <p:extLst>
      <p:ext uri="{BB962C8B-B14F-4D97-AF65-F5344CB8AC3E}">
        <p14:creationId xmlns:p14="http://schemas.microsoft.com/office/powerpoint/2010/main" val="4132646103"/>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7483"/>
        <p:cNvGrpSpPr/>
        <p:nvPr/>
      </p:nvGrpSpPr>
      <p:grpSpPr>
        <a:xfrm>
          <a:off x="0" y="0"/>
          <a:ext cx="0" cy="0"/>
          <a:chOff x="0" y="0"/>
          <a:chExt cx="0" cy="0"/>
        </a:xfrm>
      </p:grpSpPr>
      <p:sp>
        <p:nvSpPr>
          <p:cNvPr id="17" name="TextBox 76">
            <a:extLst>
              <a:ext uri="{FF2B5EF4-FFF2-40B4-BE49-F238E27FC236}">
                <a16:creationId xmlns:a16="http://schemas.microsoft.com/office/drawing/2014/main" id="{96C247F4-BF74-2D63-3767-9F84A1857F8F}"/>
              </a:ext>
            </a:extLst>
          </p:cNvPr>
          <p:cNvSpPr txBox="1"/>
          <p:nvPr/>
        </p:nvSpPr>
        <p:spPr>
          <a:xfrm>
            <a:off x="1332926" y="2420556"/>
            <a:ext cx="6478147" cy="1200329"/>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7200" b="1" dirty="0">
                <a:solidFill>
                  <a:srgbClr val="D8181D"/>
                </a:solidFill>
                <a:latin typeface="SVN-Caprica Script" pitchFamily="2" charset="0"/>
              </a:rPr>
              <a:t>KHỞI ĐỘNG</a:t>
            </a:r>
          </a:p>
        </p:txBody>
      </p:sp>
      <p:sp>
        <p:nvSpPr>
          <p:cNvPr id="18" name="TextBox 77">
            <a:extLst>
              <a:ext uri="{FF2B5EF4-FFF2-40B4-BE49-F238E27FC236}">
                <a16:creationId xmlns:a16="http://schemas.microsoft.com/office/drawing/2014/main" id="{014CE106-7D03-83E8-6C2E-D77852DB7E0B}"/>
              </a:ext>
            </a:extLst>
          </p:cNvPr>
          <p:cNvSpPr txBox="1"/>
          <p:nvPr/>
        </p:nvSpPr>
        <p:spPr>
          <a:xfrm>
            <a:off x="2975198" y="1505055"/>
            <a:ext cx="3362255" cy="707886"/>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4000" dirty="0" err="1">
                <a:solidFill>
                  <a:srgbClr val="00B0F0"/>
                </a:solidFill>
                <a:latin typeface="SVN-Caprica Script" pitchFamily="2" charset="0"/>
              </a:rPr>
              <a:t>Hoạt</a:t>
            </a:r>
            <a:r>
              <a:rPr lang="en-US" sz="4000" dirty="0">
                <a:solidFill>
                  <a:srgbClr val="00B0F0"/>
                </a:solidFill>
                <a:latin typeface="SVN-Caprica Script" pitchFamily="2" charset="0"/>
              </a:rPr>
              <a:t> </a:t>
            </a:r>
            <a:r>
              <a:rPr lang="en-US" sz="4000" dirty="0" err="1">
                <a:solidFill>
                  <a:srgbClr val="00B0F0"/>
                </a:solidFill>
                <a:latin typeface="SVN-Caprica Script" pitchFamily="2" charset="0"/>
              </a:rPr>
              <a:t>động</a:t>
            </a:r>
            <a:r>
              <a:rPr lang="en-US" sz="4000" dirty="0">
                <a:solidFill>
                  <a:srgbClr val="00B0F0"/>
                </a:solidFill>
                <a:latin typeface="SVN-Caprica Script" pitchFamily="2" charset="0"/>
              </a:rPr>
              <a:t> 1</a:t>
            </a:r>
          </a:p>
        </p:txBody>
      </p:sp>
      <p:pic>
        <p:nvPicPr>
          <p:cNvPr id="19" name="Picture 18">
            <a:extLst>
              <a:ext uri="{FF2B5EF4-FFF2-40B4-BE49-F238E27FC236}">
                <a16:creationId xmlns:a16="http://schemas.microsoft.com/office/drawing/2014/main" id="{454EA085-2734-9EE2-FD91-6A6B56962913}"/>
              </a:ext>
            </a:extLst>
          </p:cNvPr>
          <p:cNvPicPr>
            <a:picLocks noChangeAspect="1"/>
          </p:cNvPicPr>
          <p:nvPr/>
        </p:nvPicPr>
        <p:blipFill>
          <a:blip r:embed="rId3"/>
          <a:stretch>
            <a:fillRect/>
          </a:stretch>
        </p:blipFill>
        <p:spPr>
          <a:xfrm>
            <a:off x="4172007" y="746343"/>
            <a:ext cx="817233" cy="817525"/>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2B0EAFDF-C951-5B9B-8C75-2688A7963863}"/>
              </a:ext>
            </a:extLst>
          </p:cNvPr>
          <p:cNvPicPr>
            <a:picLocks noChangeAspect="1"/>
          </p:cNvPicPr>
          <p:nvPr/>
        </p:nvPicPr>
        <p:blipFill>
          <a:blip r:embed="rId2"/>
          <a:stretch>
            <a:fillRect/>
          </a:stretch>
        </p:blipFill>
        <p:spPr>
          <a:xfrm>
            <a:off x="115529" y="1288686"/>
            <a:ext cx="2893098" cy="1829268"/>
          </a:xfrm>
          <a:prstGeom prst="rect">
            <a:avLst/>
          </a:prstGeom>
          <a:ln>
            <a:noFill/>
          </a:ln>
          <a:effectLst>
            <a:softEdge rad="112500"/>
          </a:effectLst>
        </p:spPr>
      </p:pic>
      <p:pic>
        <p:nvPicPr>
          <p:cNvPr id="6" name="Picture 5">
            <a:extLst>
              <a:ext uri="{FF2B5EF4-FFF2-40B4-BE49-F238E27FC236}">
                <a16:creationId xmlns:a16="http://schemas.microsoft.com/office/drawing/2014/main" id="{6BF583CE-90A5-D392-4356-673691AD51E3}"/>
              </a:ext>
            </a:extLst>
          </p:cNvPr>
          <p:cNvPicPr>
            <a:picLocks noChangeAspect="1"/>
          </p:cNvPicPr>
          <p:nvPr/>
        </p:nvPicPr>
        <p:blipFill>
          <a:blip r:embed="rId3"/>
          <a:stretch>
            <a:fillRect/>
          </a:stretch>
        </p:blipFill>
        <p:spPr>
          <a:xfrm>
            <a:off x="5808257" y="1288686"/>
            <a:ext cx="2893098" cy="1895478"/>
          </a:xfrm>
          <a:prstGeom prst="rect">
            <a:avLst/>
          </a:prstGeom>
          <a:ln>
            <a:noFill/>
          </a:ln>
          <a:effectLst>
            <a:softEdge rad="112500"/>
          </a:effectLst>
        </p:spPr>
      </p:pic>
      <p:pic>
        <p:nvPicPr>
          <p:cNvPr id="8" name="Picture 7">
            <a:extLst>
              <a:ext uri="{FF2B5EF4-FFF2-40B4-BE49-F238E27FC236}">
                <a16:creationId xmlns:a16="http://schemas.microsoft.com/office/drawing/2014/main" id="{4EB8B1C9-CC0A-FC07-2EDA-D13F14C48DCF}"/>
              </a:ext>
            </a:extLst>
          </p:cNvPr>
          <p:cNvPicPr>
            <a:picLocks noChangeAspect="1"/>
          </p:cNvPicPr>
          <p:nvPr/>
        </p:nvPicPr>
        <p:blipFill>
          <a:blip r:embed="rId4"/>
          <a:stretch>
            <a:fillRect/>
          </a:stretch>
        </p:blipFill>
        <p:spPr>
          <a:xfrm>
            <a:off x="3100823" y="2749508"/>
            <a:ext cx="2615238" cy="2393992"/>
          </a:xfrm>
          <a:prstGeom prst="rect">
            <a:avLst/>
          </a:prstGeom>
          <a:ln>
            <a:noFill/>
          </a:ln>
          <a:effectLst>
            <a:softEdge rad="112500"/>
          </a:effectLst>
        </p:spPr>
      </p:pic>
      <p:sp>
        <p:nvSpPr>
          <p:cNvPr id="10" name="TextBox 9">
            <a:extLst>
              <a:ext uri="{FF2B5EF4-FFF2-40B4-BE49-F238E27FC236}">
                <a16:creationId xmlns:a16="http://schemas.microsoft.com/office/drawing/2014/main" id="{1FED8CA8-D262-C6ED-C2E3-89ABA0BACA61}"/>
              </a:ext>
            </a:extLst>
          </p:cNvPr>
          <p:cNvSpPr txBox="1"/>
          <p:nvPr/>
        </p:nvSpPr>
        <p:spPr>
          <a:xfrm>
            <a:off x="822772" y="188982"/>
            <a:ext cx="6721027" cy="707886"/>
          </a:xfrm>
          <a:prstGeom prst="rect">
            <a:avLst/>
          </a:prstGeom>
          <a:noFill/>
        </p:spPr>
        <p:txBody>
          <a:bodyPr wrap="square">
            <a:spAutoFit/>
          </a:bodyPr>
          <a:lstStyle/>
          <a:p>
            <a:pPr algn="ctr"/>
            <a:r>
              <a:rPr lang="vi-VN" sz="2000" b="1" dirty="0">
                <a:solidFill>
                  <a:schemeClr val="accent2">
                    <a:lumMod val="50000"/>
                  </a:schemeClr>
                </a:solidFill>
              </a:rPr>
              <a:t>Em hãy quan sát các hình ảnh dưới đây và cho biết nếu cá nhân thực hiện sẽ dẫn đến  nguy cơ gì. </a:t>
            </a:r>
            <a:endParaRPr lang="en-US" sz="2000" b="1" dirty="0">
              <a:solidFill>
                <a:schemeClr val="accent2">
                  <a:lumMod val="50000"/>
                </a:schemeClr>
              </a:solidFill>
            </a:endParaRPr>
          </a:p>
        </p:txBody>
      </p:sp>
    </p:spTree>
    <p:extLst>
      <p:ext uri="{BB962C8B-B14F-4D97-AF65-F5344CB8AC3E}">
        <p14:creationId xmlns:p14="http://schemas.microsoft.com/office/powerpoint/2010/main" val="38195448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par>
                                <p:cTn id="11" presetID="16" presetClass="entr" presetSubtype="21" fill="hold" nodeType="with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barn(inVertical)">
                                      <p:cBhvr>
                                        <p:cTn id="1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7483"/>
        <p:cNvGrpSpPr/>
        <p:nvPr/>
      </p:nvGrpSpPr>
      <p:grpSpPr>
        <a:xfrm>
          <a:off x="0" y="0"/>
          <a:ext cx="0" cy="0"/>
          <a:chOff x="0" y="0"/>
          <a:chExt cx="0" cy="0"/>
        </a:xfrm>
      </p:grpSpPr>
      <p:sp>
        <p:nvSpPr>
          <p:cNvPr id="2" name="TextBox 108">
            <a:extLst>
              <a:ext uri="{FF2B5EF4-FFF2-40B4-BE49-F238E27FC236}">
                <a16:creationId xmlns:a16="http://schemas.microsoft.com/office/drawing/2014/main" id="{29239E72-8318-FFBA-49FD-93EA4CA3B7DE}"/>
              </a:ext>
            </a:extLst>
          </p:cNvPr>
          <p:cNvSpPr txBox="1"/>
          <p:nvPr/>
        </p:nvSpPr>
        <p:spPr>
          <a:xfrm>
            <a:off x="2201714" y="2571750"/>
            <a:ext cx="4740572" cy="1200329"/>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7200" b="1" dirty="0">
                <a:solidFill>
                  <a:srgbClr val="D8181D"/>
                </a:solidFill>
                <a:latin typeface="SVN-Caprica Script" pitchFamily="2" charset="0"/>
              </a:rPr>
              <a:t>KHÁM PHÁ</a:t>
            </a:r>
          </a:p>
        </p:txBody>
      </p:sp>
      <p:sp>
        <p:nvSpPr>
          <p:cNvPr id="3" name="TextBox 109">
            <a:extLst>
              <a:ext uri="{FF2B5EF4-FFF2-40B4-BE49-F238E27FC236}">
                <a16:creationId xmlns:a16="http://schemas.microsoft.com/office/drawing/2014/main" id="{82ADFB09-CA01-4BC3-ED6E-8674F8CCED17}"/>
              </a:ext>
            </a:extLst>
          </p:cNvPr>
          <p:cNvSpPr txBox="1"/>
          <p:nvPr/>
        </p:nvSpPr>
        <p:spPr>
          <a:xfrm>
            <a:off x="2951840" y="1681226"/>
            <a:ext cx="3362255" cy="707886"/>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4000" dirty="0" err="1">
                <a:solidFill>
                  <a:schemeClr val="bg1">
                    <a:lumMod val="75000"/>
                  </a:schemeClr>
                </a:solidFill>
                <a:latin typeface="SVN-Caprica Script" pitchFamily="2" charset="0"/>
              </a:rPr>
              <a:t>Hoạt</a:t>
            </a:r>
            <a:r>
              <a:rPr lang="en-US" sz="4000" dirty="0">
                <a:solidFill>
                  <a:schemeClr val="bg1">
                    <a:lumMod val="75000"/>
                  </a:schemeClr>
                </a:solidFill>
                <a:latin typeface="SVN-Caprica Script" pitchFamily="2" charset="0"/>
              </a:rPr>
              <a:t> </a:t>
            </a:r>
            <a:r>
              <a:rPr lang="en-US" sz="4000" dirty="0" err="1">
                <a:solidFill>
                  <a:schemeClr val="bg1">
                    <a:lumMod val="75000"/>
                  </a:schemeClr>
                </a:solidFill>
                <a:latin typeface="SVN-Caprica Script" pitchFamily="2" charset="0"/>
              </a:rPr>
              <a:t>động</a:t>
            </a:r>
            <a:r>
              <a:rPr lang="en-US" sz="4000" dirty="0">
                <a:solidFill>
                  <a:schemeClr val="bg1">
                    <a:lumMod val="75000"/>
                  </a:schemeClr>
                </a:solidFill>
                <a:latin typeface="SVN-Caprica Script" pitchFamily="2" charset="0"/>
              </a:rPr>
              <a:t> 2</a:t>
            </a:r>
          </a:p>
        </p:txBody>
      </p:sp>
      <p:pic>
        <p:nvPicPr>
          <p:cNvPr id="4" name="Picture 3">
            <a:extLst>
              <a:ext uri="{FF2B5EF4-FFF2-40B4-BE49-F238E27FC236}">
                <a16:creationId xmlns:a16="http://schemas.microsoft.com/office/drawing/2014/main" id="{BC72DCF3-A0E3-795F-4E95-216C4C8C5820}"/>
              </a:ext>
            </a:extLst>
          </p:cNvPr>
          <p:cNvPicPr>
            <a:picLocks noChangeAspect="1"/>
          </p:cNvPicPr>
          <p:nvPr/>
        </p:nvPicPr>
        <p:blipFill>
          <a:blip r:embed="rId3"/>
          <a:stretch>
            <a:fillRect/>
          </a:stretch>
        </p:blipFill>
        <p:spPr>
          <a:xfrm>
            <a:off x="4225228" y="846418"/>
            <a:ext cx="770513" cy="770513"/>
          </a:xfrm>
          <a:prstGeom prst="rect">
            <a:avLst/>
          </a:prstGeom>
        </p:spPr>
      </p:pic>
    </p:spTree>
    <p:extLst>
      <p:ext uri="{BB962C8B-B14F-4D97-AF65-F5344CB8AC3E}">
        <p14:creationId xmlns:p14="http://schemas.microsoft.com/office/powerpoint/2010/main" val="2419693701"/>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7520"/>
        <p:cNvGrpSpPr/>
        <p:nvPr/>
      </p:nvGrpSpPr>
      <p:grpSpPr>
        <a:xfrm>
          <a:off x="0" y="0"/>
          <a:ext cx="0" cy="0"/>
          <a:chOff x="0" y="0"/>
          <a:chExt cx="0" cy="0"/>
        </a:xfrm>
      </p:grpSpPr>
      <p:grpSp>
        <p:nvGrpSpPr>
          <p:cNvPr id="7524" name="Google Shape;7524;p32"/>
          <p:cNvGrpSpPr/>
          <p:nvPr/>
        </p:nvGrpSpPr>
        <p:grpSpPr>
          <a:xfrm>
            <a:off x="2494044" y="264772"/>
            <a:ext cx="2552783" cy="968109"/>
            <a:chOff x="2494044" y="264772"/>
            <a:chExt cx="2552783" cy="968109"/>
          </a:xfrm>
        </p:grpSpPr>
        <p:grpSp>
          <p:nvGrpSpPr>
            <p:cNvPr id="7525" name="Google Shape;7525;p32"/>
            <p:cNvGrpSpPr/>
            <p:nvPr/>
          </p:nvGrpSpPr>
          <p:grpSpPr>
            <a:xfrm rot="-1420883">
              <a:off x="3743307" y="370871"/>
              <a:ext cx="649531" cy="578121"/>
              <a:chOff x="4748225" y="4600750"/>
              <a:chExt cx="332125" cy="295625"/>
            </a:xfrm>
          </p:grpSpPr>
          <p:sp>
            <p:nvSpPr>
              <p:cNvPr id="7526" name="Google Shape;7526;p32"/>
              <p:cNvSpPr/>
              <p:nvPr/>
            </p:nvSpPr>
            <p:spPr>
              <a:xfrm>
                <a:off x="4748225" y="4600750"/>
                <a:ext cx="332125" cy="295625"/>
              </a:xfrm>
              <a:custGeom>
                <a:avLst/>
                <a:gdLst/>
                <a:ahLst/>
                <a:cxnLst/>
                <a:rect l="l" t="t" r="r" b="b"/>
                <a:pathLst>
                  <a:path w="13285" h="11825" extrusionOk="0">
                    <a:moveTo>
                      <a:pt x="8104" y="1"/>
                    </a:moveTo>
                    <a:cubicBezTo>
                      <a:pt x="7830" y="1"/>
                      <a:pt x="7533" y="24"/>
                      <a:pt x="7259" y="115"/>
                    </a:cubicBezTo>
                    <a:cubicBezTo>
                      <a:pt x="6848" y="229"/>
                      <a:pt x="6460" y="435"/>
                      <a:pt x="6118" y="709"/>
                    </a:cubicBezTo>
                    <a:cubicBezTo>
                      <a:pt x="5844" y="937"/>
                      <a:pt x="5593" y="1188"/>
                      <a:pt x="5364" y="1485"/>
                    </a:cubicBezTo>
                    <a:cubicBezTo>
                      <a:pt x="4976" y="1964"/>
                      <a:pt x="4680" y="2489"/>
                      <a:pt x="4497" y="3060"/>
                    </a:cubicBezTo>
                    <a:cubicBezTo>
                      <a:pt x="4360" y="3402"/>
                      <a:pt x="4269" y="3767"/>
                      <a:pt x="4200" y="4155"/>
                    </a:cubicBezTo>
                    <a:cubicBezTo>
                      <a:pt x="4155" y="4201"/>
                      <a:pt x="4109" y="4224"/>
                      <a:pt x="4063" y="4246"/>
                    </a:cubicBezTo>
                    <a:cubicBezTo>
                      <a:pt x="3356" y="4726"/>
                      <a:pt x="2785" y="5137"/>
                      <a:pt x="2283" y="5547"/>
                    </a:cubicBezTo>
                    <a:cubicBezTo>
                      <a:pt x="1963" y="5821"/>
                      <a:pt x="1667" y="6072"/>
                      <a:pt x="1416" y="6324"/>
                    </a:cubicBezTo>
                    <a:cubicBezTo>
                      <a:pt x="1142" y="6620"/>
                      <a:pt x="914" y="6871"/>
                      <a:pt x="708" y="7145"/>
                    </a:cubicBezTo>
                    <a:cubicBezTo>
                      <a:pt x="685" y="7191"/>
                      <a:pt x="662" y="7214"/>
                      <a:pt x="640" y="7259"/>
                    </a:cubicBezTo>
                    <a:cubicBezTo>
                      <a:pt x="594" y="7328"/>
                      <a:pt x="571" y="7374"/>
                      <a:pt x="548" y="7419"/>
                    </a:cubicBezTo>
                    <a:cubicBezTo>
                      <a:pt x="297" y="7807"/>
                      <a:pt x="137" y="8218"/>
                      <a:pt x="69" y="8606"/>
                    </a:cubicBezTo>
                    <a:cubicBezTo>
                      <a:pt x="1" y="8926"/>
                      <a:pt x="1" y="9245"/>
                      <a:pt x="46" y="9565"/>
                    </a:cubicBezTo>
                    <a:cubicBezTo>
                      <a:pt x="115" y="9907"/>
                      <a:pt x="229" y="10227"/>
                      <a:pt x="411" y="10523"/>
                    </a:cubicBezTo>
                    <a:cubicBezTo>
                      <a:pt x="503" y="10683"/>
                      <a:pt x="617" y="10820"/>
                      <a:pt x="754" y="10957"/>
                    </a:cubicBezTo>
                    <a:cubicBezTo>
                      <a:pt x="822" y="11026"/>
                      <a:pt x="936" y="11163"/>
                      <a:pt x="1119" y="11299"/>
                    </a:cubicBezTo>
                    <a:cubicBezTo>
                      <a:pt x="1393" y="11482"/>
                      <a:pt x="1712" y="11642"/>
                      <a:pt x="2032" y="11733"/>
                    </a:cubicBezTo>
                    <a:cubicBezTo>
                      <a:pt x="2283" y="11779"/>
                      <a:pt x="2534" y="11824"/>
                      <a:pt x="2808" y="11824"/>
                    </a:cubicBezTo>
                    <a:lnTo>
                      <a:pt x="2922" y="11824"/>
                    </a:lnTo>
                    <a:cubicBezTo>
                      <a:pt x="3173" y="11802"/>
                      <a:pt x="3424" y="11779"/>
                      <a:pt x="3675" y="11710"/>
                    </a:cubicBezTo>
                    <a:cubicBezTo>
                      <a:pt x="4063" y="11619"/>
                      <a:pt x="4474" y="11459"/>
                      <a:pt x="4908" y="11254"/>
                    </a:cubicBezTo>
                    <a:cubicBezTo>
                      <a:pt x="5250" y="11071"/>
                      <a:pt x="5593" y="10866"/>
                      <a:pt x="5981" y="10615"/>
                    </a:cubicBezTo>
                    <a:cubicBezTo>
                      <a:pt x="6574" y="10249"/>
                      <a:pt x="7168" y="9793"/>
                      <a:pt x="7875" y="9222"/>
                    </a:cubicBezTo>
                    <a:cubicBezTo>
                      <a:pt x="8104" y="9245"/>
                      <a:pt x="8332" y="9268"/>
                      <a:pt x="8514" y="9291"/>
                    </a:cubicBezTo>
                    <a:lnTo>
                      <a:pt x="8925" y="9291"/>
                    </a:lnTo>
                    <a:cubicBezTo>
                      <a:pt x="9176" y="9291"/>
                      <a:pt x="9427" y="9268"/>
                      <a:pt x="9656" y="9245"/>
                    </a:cubicBezTo>
                    <a:cubicBezTo>
                      <a:pt x="9998" y="9200"/>
                      <a:pt x="10340" y="9131"/>
                      <a:pt x="10683" y="8994"/>
                    </a:cubicBezTo>
                    <a:cubicBezTo>
                      <a:pt x="10979" y="8903"/>
                      <a:pt x="11253" y="8766"/>
                      <a:pt x="11504" y="8629"/>
                    </a:cubicBezTo>
                    <a:cubicBezTo>
                      <a:pt x="12052" y="8287"/>
                      <a:pt x="12486" y="7853"/>
                      <a:pt x="12783" y="7351"/>
                    </a:cubicBezTo>
                    <a:cubicBezTo>
                      <a:pt x="13079" y="6849"/>
                      <a:pt x="13239" y="6301"/>
                      <a:pt x="13262" y="5753"/>
                    </a:cubicBezTo>
                    <a:cubicBezTo>
                      <a:pt x="13285" y="5228"/>
                      <a:pt x="13194" y="4703"/>
                      <a:pt x="12988" y="4224"/>
                    </a:cubicBezTo>
                    <a:cubicBezTo>
                      <a:pt x="12783" y="3744"/>
                      <a:pt x="12463" y="3311"/>
                      <a:pt x="12075" y="2968"/>
                    </a:cubicBezTo>
                    <a:cubicBezTo>
                      <a:pt x="11824" y="2740"/>
                      <a:pt x="11504" y="2535"/>
                      <a:pt x="11185" y="2398"/>
                    </a:cubicBezTo>
                    <a:cubicBezTo>
                      <a:pt x="11094" y="2055"/>
                      <a:pt x="10957" y="1713"/>
                      <a:pt x="10751" y="1416"/>
                    </a:cubicBezTo>
                    <a:cubicBezTo>
                      <a:pt x="10523" y="1074"/>
                      <a:pt x="10226" y="777"/>
                      <a:pt x="9861" y="549"/>
                    </a:cubicBezTo>
                    <a:cubicBezTo>
                      <a:pt x="9656" y="412"/>
                      <a:pt x="9473" y="298"/>
                      <a:pt x="9268" y="229"/>
                    </a:cubicBezTo>
                    <a:cubicBezTo>
                      <a:pt x="9108" y="161"/>
                      <a:pt x="8880" y="69"/>
                      <a:pt x="8583" y="24"/>
                    </a:cubicBezTo>
                    <a:cubicBezTo>
                      <a:pt x="8423" y="1"/>
                      <a:pt x="8263" y="1"/>
                      <a:pt x="8104"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32"/>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32"/>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32"/>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32"/>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32"/>
              <p:cNvSpPr/>
              <p:nvPr/>
            </p:nvSpPr>
            <p:spPr>
              <a:xfrm>
                <a:off x="4945675" y="4660675"/>
                <a:ext cx="35975" cy="20800"/>
              </a:xfrm>
              <a:custGeom>
                <a:avLst/>
                <a:gdLst/>
                <a:ahLst/>
                <a:cxnLst/>
                <a:rect l="l" t="t" r="r" b="b"/>
                <a:pathLst>
                  <a:path w="1439" h="832" extrusionOk="0">
                    <a:moveTo>
                      <a:pt x="502" y="1"/>
                    </a:moveTo>
                    <a:cubicBezTo>
                      <a:pt x="411" y="23"/>
                      <a:pt x="297" y="46"/>
                      <a:pt x="206" y="69"/>
                    </a:cubicBezTo>
                    <a:cubicBezTo>
                      <a:pt x="160" y="92"/>
                      <a:pt x="114" y="115"/>
                      <a:pt x="91" y="138"/>
                    </a:cubicBezTo>
                    <a:cubicBezTo>
                      <a:pt x="69" y="160"/>
                      <a:pt x="23" y="183"/>
                      <a:pt x="23" y="206"/>
                    </a:cubicBezTo>
                    <a:cubicBezTo>
                      <a:pt x="0" y="252"/>
                      <a:pt x="0" y="297"/>
                      <a:pt x="23" y="320"/>
                    </a:cubicBezTo>
                    <a:cubicBezTo>
                      <a:pt x="38" y="320"/>
                      <a:pt x="63" y="330"/>
                      <a:pt x="85" y="330"/>
                    </a:cubicBezTo>
                    <a:cubicBezTo>
                      <a:pt x="96" y="330"/>
                      <a:pt x="107" y="328"/>
                      <a:pt x="114" y="320"/>
                    </a:cubicBezTo>
                    <a:lnTo>
                      <a:pt x="160" y="320"/>
                    </a:lnTo>
                    <a:cubicBezTo>
                      <a:pt x="183" y="320"/>
                      <a:pt x="183" y="297"/>
                      <a:pt x="206" y="297"/>
                    </a:cubicBezTo>
                    <a:cubicBezTo>
                      <a:pt x="274" y="275"/>
                      <a:pt x="320" y="252"/>
                      <a:pt x="365" y="252"/>
                    </a:cubicBezTo>
                    <a:lnTo>
                      <a:pt x="594" y="252"/>
                    </a:lnTo>
                    <a:cubicBezTo>
                      <a:pt x="662" y="252"/>
                      <a:pt x="753" y="275"/>
                      <a:pt x="822" y="297"/>
                    </a:cubicBezTo>
                    <a:cubicBezTo>
                      <a:pt x="822" y="297"/>
                      <a:pt x="822" y="297"/>
                      <a:pt x="822" y="297"/>
                    </a:cubicBezTo>
                    <a:lnTo>
                      <a:pt x="822" y="297"/>
                    </a:lnTo>
                    <a:cubicBezTo>
                      <a:pt x="822" y="297"/>
                      <a:pt x="835" y="297"/>
                      <a:pt x="841" y="307"/>
                    </a:cubicBezTo>
                    <a:lnTo>
                      <a:pt x="841" y="307"/>
                    </a:lnTo>
                    <a:cubicBezTo>
                      <a:pt x="835" y="304"/>
                      <a:pt x="828" y="301"/>
                      <a:pt x="822" y="297"/>
                    </a:cubicBezTo>
                    <a:lnTo>
                      <a:pt x="822" y="297"/>
                    </a:lnTo>
                    <a:cubicBezTo>
                      <a:pt x="822" y="297"/>
                      <a:pt x="845" y="320"/>
                      <a:pt x="845" y="320"/>
                    </a:cubicBezTo>
                    <a:cubicBezTo>
                      <a:pt x="845" y="314"/>
                      <a:pt x="843" y="310"/>
                      <a:pt x="841" y="307"/>
                    </a:cubicBezTo>
                    <a:lnTo>
                      <a:pt x="841" y="307"/>
                    </a:lnTo>
                    <a:cubicBezTo>
                      <a:pt x="880" y="327"/>
                      <a:pt x="920" y="346"/>
                      <a:pt x="959" y="366"/>
                    </a:cubicBezTo>
                    <a:cubicBezTo>
                      <a:pt x="982" y="389"/>
                      <a:pt x="982" y="389"/>
                      <a:pt x="1004" y="411"/>
                    </a:cubicBezTo>
                    <a:cubicBezTo>
                      <a:pt x="1027" y="434"/>
                      <a:pt x="1050" y="434"/>
                      <a:pt x="1073" y="457"/>
                    </a:cubicBezTo>
                    <a:lnTo>
                      <a:pt x="1050" y="457"/>
                    </a:lnTo>
                    <a:lnTo>
                      <a:pt x="1085" y="469"/>
                    </a:lnTo>
                    <a:lnTo>
                      <a:pt x="1085" y="469"/>
                    </a:lnTo>
                    <a:cubicBezTo>
                      <a:pt x="1081" y="466"/>
                      <a:pt x="1078" y="462"/>
                      <a:pt x="1073" y="457"/>
                    </a:cubicBezTo>
                    <a:lnTo>
                      <a:pt x="1073" y="457"/>
                    </a:lnTo>
                    <a:cubicBezTo>
                      <a:pt x="1077" y="461"/>
                      <a:pt x="1081" y="465"/>
                      <a:pt x="1085" y="469"/>
                    </a:cubicBezTo>
                    <a:lnTo>
                      <a:pt x="1085" y="469"/>
                    </a:lnTo>
                    <a:lnTo>
                      <a:pt x="1085" y="469"/>
                    </a:lnTo>
                    <a:lnTo>
                      <a:pt x="1085" y="469"/>
                    </a:lnTo>
                    <a:cubicBezTo>
                      <a:pt x="1087" y="471"/>
                      <a:pt x="1089" y="473"/>
                      <a:pt x="1091" y="474"/>
                    </a:cubicBezTo>
                    <a:lnTo>
                      <a:pt x="1091" y="474"/>
                    </a:lnTo>
                    <a:cubicBezTo>
                      <a:pt x="1089" y="472"/>
                      <a:pt x="1087" y="471"/>
                      <a:pt x="1085" y="469"/>
                    </a:cubicBezTo>
                    <a:lnTo>
                      <a:pt x="1085" y="469"/>
                    </a:lnTo>
                    <a:lnTo>
                      <a:pt x="1119" y="480"/>
                    </a:lnTo>
                    <a:cubicBezTo>
                      <a:pt x="1104" y="480"/>
                      <a:pt x="1099" y="480"/>
                      <a:pt x="1091" y="474"/>
                    </a:cubicBezTo>
                    <a:lnTo>
                      <a:pt x="1091" y="474"/>
                    </a:lnTo>
                    <a:cubicBezTo>
                      <a:pt x="1130" y="509"/>
                      <a:pt x="1170" y="532"/>
                      <a:pt x="1210" y="571"/>
                    </a:cubicBezTo>
                    <a:cubicBezTo>
                      <a:pt x="1233" y="594"/>
                      <a:pt x="1255" y="640"/>
                      <a:pt x="1278" y="663"/>
                    </a:cubicBezTo>
                    <a:cubicBezTo>
                      <a:pt x="1278" y="685"/>
                      <a:pt x="1278" y="685"/>
                      <a:pt x="1278" y="708"/>
                    </a:cubicBezTo>
                    <a:cubicBezTo>
                      <a:pt x="1278" y="731"/>
                      <a:pt x="1278" y="731"/>
                      <a:pt x="1278" y="754"/>
                    </a:cubicBezTo>
                    <a:cubicBezTo>
                      <a:pt x="1278" y="777"/>
                      <a:pt x="1278" y="777"/>
                      <a:pt x="1301" y="799"/>
                    </a:cubicBezTo>
                    <a:cubicBezTo>
                      <a:pt x="1301" y="822"/>
                      <a:pt x="1324" y="822"/>
                      <a:pt x="1347" y="822"/>
                    </a:cubicBezTo>
                    <a:cubicBezTo>
                      <a:pt x="1353" y="828"/>
                      <a:pt x="1362" y="831"/>
                      <a:pt x="1373" y="831"/>
                    </a:cubicBezTo>
                    <a:cubicBezTo>
                      <a:pt x="1401" y="831"/>
                      <a:pt x="1438" y="810"/>
                      <a:pt x="1438" y="777"/>
                    </a:cubicBezTo>
                    <a:cubicBezTo>
                      <a:pt x="1438" y="754"/>
                      <a:pt x="1438" y="731"/>
                      <a:pt x="1438" y="708"/>
                    </a:cubicBezTo>
                    <a:cubicBezTo>
                      <a:pt x="1438" y="685"/>
                      <a:pt x="1438" y="663"/>
                      <a:pt x="1415" y="640"/>
                    </a:cubicBezTo>
                    <a:lnTo>
                      <a:pt x="1438" y="640"/>
                    </a:lnTo>
                    <a:cubicBezTo>
                      <a:pt x="1415" y="594"/>
                      <a:pt x="1392" y="526"/>
                      <a:pt x="1370" y="480"/>
                    </a:cubicBezTo>
                    <a:cubicBezTo>
                      <a:pt x="1347" y="434"/>
                      <a:pt x="1324" y="411"/>
                      <a:pt x="1324" y="389"/>
                    </a:cubicBezTo>
                    <a:cubicBezTo>
                      <a:pt x="1278" y="343"/>
                      <a:pt x="1255" y="297"/>
                      <a:pt x="1210" y="252"/>
                    </a:cubicBezTo>
                    <a:cubicBezTo>
                      <a:pt x="1187" y="229"/>
                      <a:pt x="1164" y="206"/>
                      <a:pt x="1141" y="206"/>
                    </a:cubicBezTo>
                    <a:cubicBezTo>
                      <a:pt x="1119" y="183"/>
                      <a:pt x="1096" y="160"/>
                      <a:pt x="1073" y="138"/>
                    </a:cubicBezTo>
                    <a:cubicBezTo>
                      <a:pt x="1027" y="115"/>
                      <a:pt x="959" y="92"/>
                      <a:pt x="913" y="69"/>
                    </a:cubicBezTo>
                    <a:lnTo>
                      <a:pt x="936" y="69"/>
                    </a:lnTo>
                    <a:cubicBezTo>
                      <a:pt x="890" y="46"/>
                      <a:pt x="867" y="46"/>
                      <a:pt x="845" y="46"/>
                    </a:cubicBezTo>
                    <a:cubicBezTo>
                      <a:pt x="799" y="23"/>
                      <a:pt x="776" y="23"/>
                      <a:pt x="730" y="23"/>
                    </a:cubicBezTo>
                    <a:cubicBezTo>
                      <a:pt x="685" y="1"/>
                      <a:pt x="639" y="1"/>
                      <a:pt x="59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32"/>
              <p:cNvSpPr/>
              <p:nvPr/>
            </p:nvSpPr>
            <p:spPr>
              <a:xfrm>
                <a:off x="4945100" y="4662950"/>
                <a:ext cx="16000" cy="6875"/>
              </a:xfrm>
              <a:custGeom>
                <a:avLst/>
                <a:gdLst/>
                <a:ahLst/>
                <a:cxnLst/>
                <a:rect l="l" t="t" r="r" b="b"/>
                <a:pathLst>
                  <a:path w="640" h="275" extrusionOk="0">
                    <a:moveTo>
                      <a:pt x="594" y="1"/>
                    </a:moveTo>
                    <a:cubicBezTo>
                      <a:pt x="594" y="1"/>
                      <a:pt x="594" y="24"/>
                      <a:pt x="571" y="24"/>
                    </a:cubicBezTo>
                    <a:lnTo>
                      <a:pt x="548" y="24"/>
                    </a:lnTo>
                    <a:cubicBezTo>
                      <a:pt x="502" y="24"/>
                      <a:pt x="457" y="24"/>
                      <a:pt x="411" y="47"/>
                    </a:cubicBezTo>
                    <a:lnTo>
                      <a:pt x="343" y="47"/>
                    </a:lnTo>
                    <a:cubicBezTo>
                      <a:pt x="320" y="69"/>
                      <a:pt x="297" y="69"/>
                      <a:pt x="274" y="69"/>
                    </a:cubicBezTo>
                    <a:cubicBezTo>
                      <a:pt x="251" y="92"/>
                      <a:pt x="206" y="92"/>
                      <a:pt x="183" y="115"/>
                    </a:cubicBezTo>
                    <a:cubicBezTo>
                      <a:pt x="137" y="115"/>
                      <a:pt x="114" y="138"/>
                      <a:pt x="92" y="138"/>
                    </a:cubicBezTo>
                    <a:cubicBezTo>
                      <a:pt x="69" y="161"/>
                      <a:pt x="69" y="161"/>
                      <a:pt x="46" y="184"/>
                    </a:cubicBezTo>
                    <a:cubicBezTo>
                      <a:pt x="23" y="184"/>
                      <a:pt x="0" y="229"/>
                      <a:pt x="23" y="252"/>
                    </a:cubicBezTo>
                    <a:cubicBezTo>
                      <a:pt x="23" y="252"/>
                      <a:pt x="46" y="252"/>
                      <a:pt x="46" y="275"/>
                    </a:cubicBezTo>
                    <a:cubicBezTo>
                      <a:pt x="69" y="275"/>
                      <a:pt x="69" y="275"/>
                      <a:pt x="92" y="252"/>
                    </a:cubicBezTo>
                    <a:cubicBezTo>
                      <a:pt x="114" y="252"/>
                      <a:pt x="137" y="229"/>
                      <a:pt x="160" y="229"/>
                    </a:cubicBezTo>
                    <a:cubicBezTo>
                      <a:pt x="206" y="206"/>
                      <a:pt x="251" y="184"/>
                      <a:pt x="297" y="184"/>
                    </a:cubicBezTo>
                    <a:cubicBezTo>
                      <a:pt x="343" y="161"/>
                      <a:pt x="388" y="138"/>
                      <a:pt x="434" y="138"/>
                    </a:cubicBezTo>
                    <a:cubicBezTo>
                      <a:pt x="480" y="138"/>
                      <a:pt x="525" y="115"/>
                      <a:pt x="571" y="115"/>
                    </a:cubicBezTo>
                    <a:lnTo>
                      <a:pt x="617" y="115"/>
                    </a:lnTo>
                    <a:cubicBezTo>
                      <a:pt x="617" y="115"/>
                      <a:pt x="639" y="92"/>
                      <a:pt x="639" y="92"/>
                    </a:cubicBezTo>
                    <a:cubicBezTo>
                      <a:pt x="639" y="69"/>
                      <a:pt x="639" y="47"/>
                      <a:pt x="639" y="47"/>
                    </a:cubicBezTo>
                    <a:cubicBezTo>
                      <a:pt x="639" y="24"/>
                      <a:pt x="617" y="24"/>
                      <a:pt x="617" y="24"/>
                    </a:cubicBezTo>
                    <a:cubicBezTo>
                      <a:pt x="617" y="24"/>
                      <a:pt x="594" y="1"/>
                      <a:pt x="59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32"/>
              <p:cNvSpPr/>
              <p:nvPr/>
            </p:nvSpPr>
            <p:spPr>
              <a:xfrm>
                <a:off x="4945675" y="4663525"/>
                <a:ext cx="35400" cy="15250"/>
              </a:xfrm>
              <a:custGeom>
                <a:avLst/>
                <a:gdLst/>
                <a:ahLst/>
                <a:cxnLst/>
                <a:rect l="l" t="t" r="r" b="b"/>
                <a:pathLst>
                  <a:path w="1416" h="610" extrusionOk="0">
                    <a:moveTo>
                      <a:pt x="594" y="1"/>
                    </a:moveTo>
                    <a:cubicBezTo>
                      <a:pt x="548" y="1"/>
                      <a:pt x="502" y="1"/>
                      <a:pt x="457" y="24"/>
                    </a:cubicBezTo>
                    <a:cubicBezTo>
                      <a:pt x="388" y="46"/>
                      <a:pt x="342" y="69"/>
                      <a:pt x="274" y="92"/>
                    </a:cubicBezTo>
                    <a:cubicBezTo>
                      <a:pt x="274" y="115"/>
                      <a:pt x="251" y="115"/>
                      <a:pt x="228" y="138"/>
                    </a:cubicBezTo>
                    <a:cubicBezTo>
                      <a:pt x="206" y="138"/>
                      <a:pt x="183" y="161"/>
                      <a:pt x="160" y="161"/>
                    </a:cubicBezTo>
                    <a:cubicBezTo>
                      <a:pt x="114" y="206"/>
                      <a:pt x="69" y="229"/>
                      <a:pt x="23" y="275"/>
                    </a:cubicBezTo>
                    <a:cubicBezTo>
                      <a:pt x="0" y="275"/>
                      <a:pt x="0" y="320"/>
                      <a:pt x="0" y="343"/>
                    </a:cubicBezTo>
                    <a:cubicBezTo>
                      <a:pt x="15" y="343"/>
                      <a:pt x="31" y="353"/>
                      <a:pt x="46" y="353"/>
                    </a:cubicBezTo>
                    <a:cubicBezTo>
                      <a:pt x="53" y="353"/>
                      <a:pt x="61" y="351"/>
                      <a:pt x="69" y="343"/>
                    </a:cubicBezTo>
                    <a:cubicBezTo>
                      <a:pt x="114" y="320"/>
                      <a:pt x="137" y="297"/>
                      <a:pt x="160" y="275"/>
                    </a:cubicBezTo>
                    <a:cubicBezTo>
                      <a:pt x="206" y="252"/>
                      <a:pt x="228" y="229"/>
                      <a:pt x="274" y="206"/>
                    </a:cubicBezTo>
                    <a:cubicBezTo>
                      <a:pt x="342" y="183"/>
                      <a:pt x="411" y="161"/>
                      <a:pt x="457" y="161"/>
                    </a:cubicBezTo>
                    <a:cubicBezTo>
                      <a:pt x="525" y="161"/>
                      <a:pt x="571" y="138"/>
                      <a:pt x="616" y="138"/>
                    </a:cubicBezTo>
                    <a:cubicBezTo>
                      <a:pt x="662" y="161"/>
                      <a:pt x="708" y="161"/>
                      <a:pt x="753" y="183"/>
                    </a:cubicBezTo>
                    <a:cubicBezTo>
                      <a:pt x="845" y="206"/>
                      <a:pt x="913" y="252"/>
                      <a:pt x="982" y="297"/>
                    </a:cubicBezTo>
                    <a:cubicBezTo>
                      <a:pt x="1027" y="343"/>
                      <a:pt x="1073" y="389"/>
                      <a:pt x="1119" y="434"/>
                    </a:cubicBezTo>
                    <a:cubicBezTo>
                      <a:pt x="1141" y="457"/>
                      <a:pt x="1164" y="480"/>
                      <a:pt x="1164" y="480"/>
                    </a:cubicBezTo>
                    <a:cubicBezTo>
                      <a:pt x="1187" y="526"/>
                      <a:pt x="1187" y="526"/>
                      <a:pt x="1210" y="571"/>
                    </a:cubicBezTo>
                    <a:cubicBezTo>
                      <a:pt x="1223" y="598"/>
                      <a:pt x="1260" y="609"/>
                      <a:pt x="1297" y="609"/>
                    </a:cubicBezTo>
                    <a:cubicBezTo>
                      <a:pt x="1324" y="609"/>
                      <a:pt x="1351" y="604"/>
                      <a:pt x="1370" y="594"/>
                    </a:cubicBezTo>
                    <a:cubicBezTo>
                      <a:pt x="1415" y="571"/>
                      <a:pt x="1415" y="503"/>
                      <a:pt x="1415" y="457"/>
                    </a:cubicBezTo>
                    <a:cubicBezTo>
                      <a:pt x="1392" y="434"/>
                      <a:pt x="1392" y="412"/>
                      <a:pt x="1392" y="389"/>
                    </a:cubicBezTo>
                    <a:cubicBezTo>
                      <a:pt x="1370" y="343"/>
                      <a:pt x="1347" y="320"/>
                      <a:pt x="1324" y="297"/>
                    </a:cubicBezTo>
                    <a:cubicBezTo>
                      <a:pt x="1278" y="229"/>
                      <a:pt x="1210" y="183"/>
                      <a:pt x="1141" y="161"/>
                    </a:cubicBezTo>
                    <a:cubicBezTo>
                      <a:pt x="1096" y="115"/>
                      <a:pt x="1027" y="92"/>
                      <a:pt x="959" y="46"/>
                    </a:cubicBezTo>
                    <a:cubicBezTo>
                      <a:pt x="913" y="46"/>
                      <a:pt x="867" y="24"/>
                      <a:pt x="822" y="24"/>
                    </a:cubicBezTo>
                    <a:cubicBezTo>
                      <a:pt x="799" y="1"/>
                      <a:pt x="753" y="1"/>
                      <a:pt x="708"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32"/>
              <p:cNvSpPr/>
              <p:nvPr/>
            </p:nvSpPr>
            <p:spPr>
              <a:xfrm>
                <a:off x="4902300" y="4664100"/>
                <a:ext cx="79900" cy="108450"/>
              </a:xfrm>
              <a:custGeom>
                <a:avLst/>
                <a:gdLst/>
                <a:ahLst/>
                <a:cxnLst/>
                <a:rect l="l" t="t" r="r" b="b"/>
                <a:pathLst>
                  <a:path w="3196" h="4338" extrusionOk="0">
                    <a:moveTo>
                      <a:pt x="2420" y="1"/>
                    </a:moveTo>
                    <a:cubicBezTo>
                      <a:pt x="2374" y="1"/>
                      <a:pt x="2329" y="23"/>
                      <a:pt x="2283" y="23"/>
                    </a:cubicBezTo>
                    <a:lnTo>
                      <a:pt x="2214" y="23"/>
                    </a:lnTo>
                    <a:cubicBezTo>
                      <a:pt x="2146" y="46"/>
                      <a:pt x="2100" y="69"/>
                      <a:pt x="2032" y="92"/>
                    </a:cubicBezTo>
                    <a:cubicBezTo>
                      <a:pt x="2009" y="92"/>
                      <a:pt x="1963" y="115"/>
                      <a:pt x="1941" y="138"/>
                    </a:cubicBezTo>
                    <a:cubicBezTo>
                      <a:pt x="1872" y="160"/>
                      <a:pt x="1826" y="206"/>
                      <a:pt x="1781" y="252"/>
                    </a:cubicBezTo>
                    <a:cubicBezTo>
                      <a:pt x="1758" y="274"/>
                      <a:pt x="1735" y="297"/>
                      <a:pt x="1689" y="320"/>
                    </a:cubicBezTo>
                    <a:cubicBezTo>
                      <a:pt x="1575" y="457"/>
                      <a:pt x="1461" y="594"/>
                      <a:pt x="1370" y="754"/>
                    </a:cubicBezTo>
                    <a:cubicBezTo>
                      <a:pt x="1279" y="868"/>
                      <a:pt x="1210" y="1005"/>
                      <a:pt x="1142" y="1142"/>
                    </a:cubicBezTo>
                    <a:cubicBezTo>
                      <a:pt x="1050" y="1302"/>
                      <a:pt x="982" y="1461"/>
                      <a:pt x="913" y="1621"/>
                    </a:cubicBezTo>
                    <a:cubicBezTo>
                      <a:pt x="845" y="1781"/>
                      <a:pt x="776" y="1941"/>
                      <a:pt x="731" y="2123"/>
                    </a:cubicBezTo>
                    <a:cubicBezTo>
                      <a:pt x="662" y="2283"/>
                      <a:pt x="594" y="2443"/>
                      <a:pt x="525" y="2625"/>
                    </a:cubicBezTo>
                    <a:cubicBezTo>
                      <a:pt x="503" y="2694"/>
                      <a:pt x="480" y="2785"/>
                      <a:pt x="457" y="2877"/>
                    </a:cubicBezTo>
                    <a:cubicBezTo>
                      <a:pt x="411" y="2945"/>
                      <a:pt x="388" y="3036"/>
                      <a:pt x="366" y="3128"/>
                    </a:cubicBezTo>
                    <a:cubicBezTo>
                      <a:pt x="297" y="3287"/>
                      <a:pt x="251" y="3470"/>
                      <a:pt x="206" y="3630"/>
                    </a:cubicBezTo>
                    <a:cubicBezTo>
                      <a:pt x="160" y="3744"/>
                      <a:pt x="114" y="3858"/>
                      <a:pt x="69" y="3972"/>
                    </a:cubicBezTo>
                    <a:cubicBezTo>
                      <a:pt x="23" y="4041"/>
                      <a:pt x="0" y="4109"/>
                      <a:pt x="23" y="4200"/>
                    </a:cubicBezTo>
                    <a:cubicBezTo>
                      <a:pt x="23" y="4223"/>
                      <a:pt x="46" y="4246"/>
                      <a:pt x="69" y="4269"/>
                    </a:cubicBezTo>
                    <a:cubicBezTo>
                      <a:pt x="92" y="4292"/>
                      <a:pt x="114" y="4315"/>
                      <a:pt x="137" y="4337"/>
                    </a:cubicBezTo>
                    <a:cubicBezTo>
                      <a:pt x="183" y="4337"/>
                      <a:pt x="251" y="4337"/>
                      <a:pt x="297" y="4315"/>
                    </a:cubicBezTo>
                    <a:cubicBezTo>
                      <a:pt x="320" y="4292"/>
                      <a:pt x="343" y="4269"/>
                      <a:pt x="366" y="4246"/>
                    </a:cubicBezTo>
                    <a:cubicBezTo>
                      <a:pt x="366" y="4223"/>
                      <a:pt x="388" y="4200"/>
                      <a:pt x="388" y="4200"/>
                    </a:cubicBezTo>
                    <a:cubicBezTo>
                      <a:pt x="388" y="4200"/>
                      <a:pt x="388" y="4178"/>
                      <a:pt x="388" y="4178"/>
                    </a:cubicBezTo>
                    <a:cubicBezTo>
                      <a:pt x="411" y="4132"/>
                      <a:pt x="434" y="4086"/>
                      <a:pt x="457" y="4041"/>
                    </a:cubicBezTo>
                    <a:cubicBezTo>
                      <a:pt x="480" y="3995"/>
                      <a:pt x="503" y="3949"/>
                      <a:pt x="503" y="3904"/>
                    </a:cubicBezTo>
                    <a:cubicBezTo>
                      <a:pt x="525" y="3858"/>
                      <a:pt x="548" y="3790"/>
                      <a:pt x="571" y="3744"/>
                    </a:cubicBezTo>
                    <a:cubicBezTo>
                      <a:pt x="594" y="3675"/>
                      <a:pt x="617" y="3607"/>
                      <a:pt x="639" y="3538"/>
                    </a:cubicBezTo>
                    <a:cubicBezTo>
                      <a:pt x="685" y="3356"/>
                      <a:pt x="754" y="3196"/>
                      <a:pt x="799" y="3036"/>
                    </a:cubicBezTo>
                    <a:cubicBezTo>
                      <a:pt x="845" y="2945"/>
                      <a:pt x="868" y="2854"/>
                      <a:pt x="891" y="2785"/>
                    </a:cubicBezTo>
                    <a:cubicBezTo>
                      <a:pt x="936" y="2694"/>
                      <a:pt x="959" y="2603"/>
                      <a:pt x="982" y="2511"/>
                    </a:cubicBezTo>
                    <a:cubicBezTo>
                      <a:pt x="1050" y="2352"/>
                      <a:pt x="1119" y="2192"/>
                      <a:pt x="1164" y="2009"/>
                    </a:cubicBezTo>
                    <a:cubicBezTo>
                      <a:pt x="1233" y="1849"/>
                      <a:pt x="1301" y="1690"/>
                      <a:pt x="1370" y="1553"/>
                    </a:cubicBezTo>
                    <a:cubicBezTo>
                      <a:pt x="1438" y="1393"/>
                      <a:pt x="1507" y="1256"/>
                      <a:pt x="1598" y="1119"/>
                    </a:cubicBezTo>
                    <a:cubicBezTo>
                      <a:pt x="1667" y="982"/>
                      <a:pt x="1781" y="822"/>
                      <a:pt x="1872" y="685"/>
                    </a:cubicBezTo>
                    <a:cubicBezTo>
                      <a:pt x="1941" y="617"/>
                      <a:pt x="2009" y="548"/>
                      <a:pt x="2077" y="503"/>
                    </a:cubicBezTo>
                    <a:cubicBezTo>
                      <a:pt x="2100" y="480"/>
                      <a:pt x="2123" y="480"/>
                      <a:pt x="2169" y="457"/>
                    </a:cubicBezTo>
                    <a:cubicBezTo>
                      <a:pt x="2169" y="457"/>
                      <a:pt x="2192" y="434"/>
                      <a:pt x="2214" y="434"/>
                    </a:cubicBezTo>
                    <a:cubicBezTo>
                      <a:pt x="2283" y="411"/>
                      <a:pt x="2329" y="389"/>
                      <a:pt x="2397" y="389"/>
                    </a:cubicBezTo>
                    <a:lnTo>
                      <a:pt x="2534" y="389"/>
                    </a:lnTo>
                    <a:cubicBezTo>
                      <a:pt x="2580" y="411"/>
                      <a:pt x="2625" y="411"/>
                      <a:pt x="2648" y="434"/>
                    </a:cubicBezTo>
                    <a:cubicBezTo>
                      <a:pt x="2671" y="457"/>
                      <a:pt x="2694" y="457"/>
                      <a:pt x="2717" y="480"/>
                    </a:cubicBezTo>
                    <a:cubicBezTo>
                      <a:pt x="2762" y="503"/>
                      <a:pt x="2785" y="548"/>
                      <a:pt x="2808" y="594"/>
                    </a:cubicBezTo>
                    <a:cubicBezTo>
                      <a:pt x="2854" y="640"/>
                      <a:pt x="2876" y="708"/>
                      <a:pt x="2899" y="754"/>
                    </a:cubicBezTo>
                    <a:cubicBezTo>
                      <a:pt x="2922" y="822"/>
                      <a:pt x="2945" y="891"/>
                      <a:pt x="2945" y="936"/>
                    </a:cubicBezTo>
                    <a:cubicBezTo>
                      <a:pt x="2945" y="974"/>
                      <a:pt x="2945" y="1012"/>
                      <a:pt x="2945" y="1051"/>
                    </a:cubicBezTo>
                    <a:cubicBezTo>
                      <a:pt x="2945" y="1119"/>
                      <a:pt x="2945" y="1165"/>
                      <a:pt x="2922" y="1233"/>
                    </a:cubicBezTo>
                    <a:cubicBezTo>
                      <a:pt x="2922" y="1279"/>
                      <a:pt x="2899" y="1347"/>
                      <a:pt x="2876" y="1416"/>
                    </a:cubicBezTo>
                    <a:cubicBezTo>
                      <a:pt x="2876" y="1416"/>
                      <a:pt x="2876" y="1439"/>
                      <a:pt x="2854" y="1461"/>
                    </a:cubicBezTo>
                    <a:cubicBezTo>
                      <a:pt x="2854" y="1461"/>
                      <a:pt x="2854" y="1484"/>
                      <a:pt x="2854" y="1507"/>
                    </a:cubicBezTo>
                    <a:cubicBezTo>
                      <a:pt x="2831" y="1530"/>
                      <a:pt x="2831" y="1576"/>
                      <a:pt x="2808" y="1598"/>
                    </a:cubicBezTo>
                    <a:cubicBezTo>
                      <a:pt x="2785" y="1644"/>
                      <a:pt x="2762" y="1712"/>
                      <a:pt x="2717" y="1781"/>
                    </a:cubicBezTo>
                    <a:cubicBezTo>
                      <a:pt x="2717" y="1781"/>
                      <a:pt x="2717" y="1781"/>
                      <a:pt x="2717" y="1804"/>
                    </a:cubicBezTo>
                    <a:cubicBezTo>
                      <a:pt x="2694" y="1827"/>
                      <a:pt x="2694" y="1849"/>
                      <a:pt x="2717" y="1872"/>
                    </a:cubicBezTo>
                    <a:cubicBezTo>
                      <a:pt x="2739" y="1872"/>
                      <a:pt x="2785" y="1872"/>
                      <a:pt x="2785" y="1849"/>
                    </a:cubicBezTo>
                    <a:cubicBezTo>
                      <a:pt x="2808" y="1804"/>
                      <a:pt x="2831" y="1758"/>
                      <a:pt x="2854" y="1735"/>
                    </a:cubicBezTo>
                    <a:cubicBezTo>
                      <a:pt x="2876" y="1667"/>
                      <a:pt x="2922" y="1598"/>
                      <a:pt x="2945" y="1530"/>
                    </a:cubicBezTo>
                    <a:cubicBezTo>
                      <a:pt x="2990" y="1461"/>
                      <a:pt x="3036" y="1370"/>
                      <a:pt x="3059" y="1302"/>
                    </a:cubicBezTo>
                    <a:cubicBezTo>
                      <a:pt x="3105" y="1233"/>
                      <a:pt x="3127" y="1165"/>
                      <a:pt x="3150" y="1073"/>
                    </a:cubicBezTo>
                    <a:cubicBezTo>
                      <a:pt x="3173" y="1028"/>
                      <a:pt x="3173" y="959"/>
                      <a:pt x="3173" y="891"/>
                    </a:cubicBezTo>
                    <a:cubicBezTo>
                      <a:pt x="3196" y="845"/>
                      <a:pt x="3196" y="799"/>
                      <a:pt x="3173" y="754"/>
                    </a:cubicBezTo>
                    <a:cubicBezTo>
                      <a:pt x="3173" y="708"/>
                      <a:pt x="3173" y="662"/>
                      <a:pt x="3173" y="617"/>
                    </a:cubicBezTo>
                    <a:cubicBezTo>
                      <a:pt x="3150" y="594"/>
                      <a:pt x="3150" y="548"/>
                      <a:pt x="3150" y="526"/>
                    </a:cubicBezTo>
                    <a:cubicBezTo>
                      <a:pt x="3127" y="480"/>
                      <a:pt x="3105" y="434"/>
                      <a:pt x="3082" y="389"/>
                    </a:cubicBezTo>
                    <a:cubicBezTo>
                      <a:pt x="3059" y="343"/>
                      <a:pt x="3036" y="274"/>
                      <a:pt x="2990" y="229"/>
                    </a:cubicBezTo>
                    <a:cubicBezTo>
                      <a:pt x="2968" y="206"/>
                      <a:pt x="2968" y="206"/>
                      <a:pt x="2945" y="183"/>
                    </a:cubicBezTo>
                    <a:cubicBezTo>
                      <a:pt x="2922" y="160"/>
                      <a:pt x="2876" y="138"/>
                      <a:pt x="2854" y="115"/>
                    </a:cubicBezTo>
                    <a:cubicBezTo>
                      <a:pt x="2785" y="92"/>
                      <a:pt x="2717" y="46"/>
                      <a:pt x="2625" y="23"/>
                    </a:cubicBezTo>
                    <a:cubicBezTo>
                      <a:pt x="2557" y="23"/>
                      <a:pt x="2488" y="1"/>
                      <a:pt x="242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32"/>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32"/>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32"/>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32"/>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32"/>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32"/>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32"/>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32"/>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32"/>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32"/>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32"/>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32"/>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32"/>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32"/>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32"/>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32"/>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32"/>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32"/>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32"/>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32"/>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32"/>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32"/>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32"/>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32"/>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32"/>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32"/>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32"/>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32"/>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32"/>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32"/>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32"/>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32"/>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32"/>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32"/>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32"/>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32"/>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32"/>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32"/>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32"/>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32"/>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32"/>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32"/>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32"/>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32"/>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32"/>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32"/>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32"/>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32"/>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32"/>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32"/>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32"/>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32"/>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32"/>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32"/>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32"/>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32"/>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1" name="Google Shape;7591;p32"/>
            <p:cNvSpPr/>
            <p:nvPr/>
          </p:nvSpPr>
          <p:spPr>
            <a:xfrm rot="-2371738">
              <a:off x="2490429" y="1026846"/>
              <a:ext cx="339524" cy="110639"/>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32"/>
            <p:cNvSpPr/>
            <p:nvPr/>
          </p:nvSpPr>
          <p:spPr>
            <a:xfrm>
              <a:off x="4940122" y="892985"/>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3" name="Google Shape;7593;p32"/>
          <p:cNvGrpSpPr/>
          <p:nvPr/>
        </p:nvGrpSpPr>
        <p:grpSpPr>
          <a:xfrm rot="-1687940">
            <a:off x="8034050" y="4281210"/>
            <a:ext cx="445328" cy="544695"/>
            <a:chOff x="2019050" y="1133325"/>
            <a:chExt cx="153525" cy="187750"/>
          </a:xfrm>
        </p:grpSpPr>
        <p:sp>
          <p:nvSpPr>
            <p:cNvPr id="7594" name="Google Shape;7594;p32"/>
            <p:cNvSpPr/>
            <p:nvPr/>
          </p:nvSpPr>
          <p:spPr>
            <a:xfrm>
              <a:off x="2021350" y="1136750"/>
              <a:ext cx="150100" cy="183200"/>
            </a:xfrm>
            <a:custGeom>
              <a:avLst/>
              <a:gdLst/>
              <a:ahLst/>
              <a:cxnLst/>
              <a:rect l="l" t="t" r="r" b="b"/>
              <a:pathLst>
                <a:path w="6004" h="7328" extrusionOk="0">
                  <a:moveTo>
                    <a:pt x="3264" y="0"/>
                  </a:moveTo>
                  <a:cubicBezTo>
                    <a:pt x="3218" y="23"/>
                    <a:pt x="3150" y="23"/>
                    <a:pt x="3081" y="23"/>
                  </a:cubicBezTo>
                  <a:cubicBezTo>
                    <a:pt x="3013" y="46"/>
                    <a:pt x="2922" y="46"/>
                    <a:pt x="2853" y="69"/>
                  </a:cubicBezTo>
                  <a:cubicBezTo>
                    <a:pt x="2808" y="69"/>
                    <a:pt x="2739" y="92"/>
                    <a:pt x="2693" y="92"/>
                  </a:cubicBezTo>
                  <a:lnTo>
                    <a:pt x="2602" y="115"/>
                  </a:lnTo>
                  <a:lnTo>
                    <a:pt x="2557" y="137"/>
                  </a:lnTo>
                  <a:cubicBezTo>
                    <a:pt x="2465" y="137"/>
                    <a:pt x="2420" y="160"/>
                    <a:pt x="2351" y="183"/>
                  </a:cubicBezTo>
                  <a:cubicBezTo>
                    <a:pt x="2283" y="206"/>
                    <a:pt x="2214" y="252"/>
                    <a:pt x="2123" y="274"/>
                  </a:cubicBezTo>
                  <a:cubicBezTo>
                    <a:pt x="2054" y="320"/>
                    <a:pt x="1986" y="343"/>
                    <a:pt x="1917" y="388"/>
                  </a:cubicBezTo>
                  <a:cubicBezTo>
                    <a:pt x="1849" y="434"/>
                    <a:pt x="1803" y="457"/>
                    <a:pt x="1735" y="503"/>
                  </a:cubicBezTo>
                  <a:lnTo>
                    <a:pt x="1689" y="525"/>
                  </a:lnTo>
                  <a:lnTo>
                    <a:pt x="1575" y="617"/>
                  </a:lnTo>
                  <a:cubicBezTo>
                    <a:pt x="1552" y="640"/>
                    <a:pt x="1507" y="662"/>
                    <a:pt x="1461" y="685"/>
                  </a:cubicBezTo>
                  <a:cubicBezTo>
                    <a:pt x="1324" y="776"/>
                    <a:pt x="1187" y="913"/>
                    <a:pt x="1050" y="1028"/>
                  </a:cubicBezTo>
                  <a:cubicBezTo>
                    <a:pt x="982" y="1142"/>
                    <a:pt x="845" y="1279"/>
                    <a:pt x="730" y="1438"/>
                  </a:cubicBezTo>
                  <a:cubicBezTo>
                    <a:pt x="639" y="1575"/>
                    <a:pt x="548" y="1712"/>
                    <a:pt x="457" y="1918"/>
                  </a:cubicBezTo>
                  <a:cubicBezTo>
                    <a:pt x="365" y="2078"/>
                    <a:pt x="297" y="2237"/>
                    <a:pt x="251" y="2397"/>
                  </a:cubicBezTo>
                  <a:cubicBezTo>
                    <a:pt x="206" y="2488"/>
                    <a:pt x="183" y="2580"/>
                    <a:pt x="160" y="2671"/>
                  </a:cubicBezTo>
                  <a:cubicBezTo>
                    <a:pt x="114" y="2785"/>
                    <a:pt x="91" y="2899"/>
                    <a:pt x="69" y="3036"/>
                  </a:cubicBezTo>
                  <a:cubicBezTo>
                    <a:pt x="69" y="3105"/>
                    <a:pt x="46" y="3173"/>
                    <a:pt x="46" y="3242"/>
                  </a:cubicBezTo>
                  <a:lnTo>
                    <a:pt x="23" y="3333"/>
                  </a:lnTo>
                  <a:cubicBezTo>
                    <a:pt x="23" y="3401"/>
                    <a:pt x="23" y="3447"/>
                    <a:pt x="0" y="3493"/>
                  </a:cubicBezTo>
                  <a:lnTo>
                    <a:pt x="0" y="3516"/>
                  </a:lnTo>
                  <a:cubicBezTo>
                    <a:pt x="0" y="3561"/>
                    <a:pt x="0" y="3584"/>
                    <a:pt x="0" y="3607"/>
                  </a:cubicBezTo>
                  <a:cubicBezTo>
                    <a:pt x="0" y="3675"/>
                    <a:pt x="23" y="3744"/>
                    <a:pt x="69" y="3767"/>
                  </a:cubicBezTo>
                  <a:lnTo>
                    <a:pt x="69" y="3789"/>
                  </a:lnTo>
                  <a:cubicBezTo>
                    <a:pt x="69" y="3858"/>
                    <a:pt x="91" y="3904"/>
                    <a:pt x="91" y="3949"/>
                  </a:cubicBezTo>
                  <a:lnTo>
                    <a:pt x="91" y="3972"/>
                  </a:lnTo>
                  <a:lnTo>
                    <a:pt x="91" y="4018"/>
                  </a:lnTo>
                  <a:cubicBezTo>
                    <a:pt x="114" y="4177"/>
                    <a:pt x="137" y="4292"/>
                    <a:pt x="160" y="4406"/>
                  </a:cubicBezTo>
                  <a:cubicBezTo>
                    <a:pt x="183" y="4497"/>
                    <a:pt x="206" y="4565"/>
                    <a:pt x="228" y="4634"/>
                  </a:cubicBezTo>
                  <a:cubicBezTo>
                    <a:pt x="251" y="4702"/>
                    <a:pt x="251" y="4771"/>
                    <a:pt x="297" y="4839"/>
                  </a:cubicBezTo>
                  <a:cubicBezTo>
                    <a:pt x="297" y="4839"/>
                    <a:pt x="297" y="4862"/>
                    <a:pt x="297" y="4885"/>
                  </a:cubicBezTo>
                  <a:cubicBezTo>
                    <a:pt x="320" y="4908"/>
                    <a:pt x="320" y="4908"/>
                    <a:pt x="320" y="4931"/>
                  </a:cubicBezTo>
                  <a:cubicBezTo>
                    <a:pt x="320" y="4931"/>
                    <a:pt x="320" y="4954"/>
                    <a:pt x="342" y="4954"/>
                  </a:cubicBezTo>
                  <a:cubicBezTo>
                    <a:pt x="342" y="4976"/>
                    <a:pt x="365" y="4999"/>
                    <a:pt x="365" y="5022"/>
                  </a:cubicBezTo>
                  <a:cubicBezTo>
                    <a:pt x="388" y="5045"/>
                    <a:pt x="388" y="5068"/>
                    <a:pt x="411" y="5090"/>
                  </a:cubicBezTo>
                  <a:cubicBezTo>
                    <a:pt x="411" y="5136"/>
                    <a:pt x="434" y="5136"/>
                    <a:pt x="434" y="5159"/>
                  </a:cubicBezTo>
                  <a:cubicBezTo>
                    <a:pt x="434" y="5159"/>
                    <a:pt x="434" y="5159"/>
                    <a:pt x="434" y="5182"/>
                  </a:cubicBezTo>
                  <a:cubicBezTo>
                    <a:pt x="434" y="5205"/>
                    <a:pt x="457" y="5227"/>
                    <a:pt x="457" y="5250"/>
                  </a:cubicBezTo>
                  <a:lnTo>
                    <a:pt x="457" y="5273"/>
                  </a:lnTo>
                  <a:cubicBezTo>
                    <a:pt x="457" y="5296"/>
                    <a:pt x="479" y="5319"/>
                    <a:pt x="502" y="5364"/>
                  </a:cubicBezTo>
                  <a:lnTo>
                    <a:pt x="502" y="5387"/>
                  </a:lnTo>
                  <a:cubicBezTo>
                    <a:pt x="548" y="5433"/>
                    <a:pt x="571" y="5501"/>
                    <a:pt x="616" y="5547"/>
                  </a:cubicBezTo>
                  <a:cubicBezTo>
                    <a:pt x="639" y="5570"/>
                    <a:pt x="662" y="5615"/>
                    <a:pt x="685" y="5638"/>
                  </a:cubicBezTo>
                  <a:lnTo>
                    <a:pt x="708" y="5661"/>
                  </a:lnTo>
                  <a:lnTo>
                    <a:pt x="730" y="5707"/>
                  </a:lnTo>
                  <a:cubicBezTo>
                    <a:pt x="753" y="5752"/>
                    <a:pt x="799" y="5775"/>
                    <a:pt x="822" y="5821"/>
                  </a:cubicBezTo>
                  <a:lnTo>
                    <a:pt x="867" y="5889"/>
                  </a:lnTo>
                  <a:lnTo>
                    <a:pt x="890" y="5889"/>
                  </a:lnTo>
                  <a:cubicBezTo>
                    <a:pt x="890" y="5912"/>
                    <a:pt x="890" y="5912"/>
                    <a:pt x="913" y="5935"/>
                  </a:cubicBezTo>
                  <a:cubicBezTo>
                    <a:pt x="982" y="6003"/>
                    <a:pt x="1050" y="6072"/>
                    <a:pt x="1119" y="6163"/>
                  </a:cubicBezTo>
                  <a:lnTo>
                    <a:pt x="1141" y="6186"/>
                  </a:lnTo>
                  <a:lnTo>
                    <a:pt x="1210" y="6232"/>
                  </a:lnTo>
                  <a:lnTo>
                    <a:pt x="1255" y="6277"/>
                  </a:lnTo>
                  <a:lnTo>
                    <a:pt x="1278" y="6300"/>
                  </a:lnTo>
                  <a:lnTo>
                    <a:pt x="1301" y="6323"/>
                  </a:lnTo>
                  <a:cubicBezTo>
                    <a:pt x="1324" y="6346"/>
                    <a:pt x="1347" y="6369"/>
                    <a:pt x="1370" y="6369"/>
                  </a:cubicBezTo>
                  <a:cubicBezTo>
                    <a:pt x="1415" y="6437"/>
                    <a:pt x="1484" y="6483"/>
                    <a:pt x="1552" y="6528"/>
                  </a:cubicBezTo>
                  <a:cubicBezTo>
                    <a:pt x="1598" y="6597"/>
                    <a:pt x="1666" y="6643"/>
                    <a:pt x="1758" y="6688"/>
                  </a:cubicBezTo>
                  <a:cubicBezTo>
                    <a:pt x="1803" y="6711"/>
                    <a:pt x="1826" y="6734"/>
                    <a:pt x="1849" y="6734"/>
                  </a:cubicBezTo>
                  <a:cubicBezTo>
                    <a:pt x="1872" y="6757"/>
                    <a:pt x="1895" y="6780"/>
                    <a:pt x="1917" y="6802"/>
                  </a:cubicBezTo>
                  <a:cubicBezTo>
                    <a:pt x="1963" y="6848"/>
                    <a:pt x="2032" y="6871"/>
                    <a:pt x="2077" y="6916"/>
                  </a:cubicBezTo>
                  <a:cubicBezTo>
                    <a:pt x="2146" y="6939"/>
                    <a:pt x="2191" y="6985"/>
                    <a:pt x="2260" y="7008"/>
                  </a:cubicBezTo>
                  <a:cubicBezTo>
                    <a:pt x="2305" y="7053"/>
                    <a:pt x="2374" y="7076"/>
                    <a:pt x="2442" y="7099"/>
                  </a:cubicBezTo>
                  <a:cubicBezTo>
                    <a:pt x="2534" y="7145"/>
                    <a:pt x="2648" y="7168"/>
                    <a:pt x="2762" y="7213"/>
                  </a:cubicBezTo>
                  <a:cubicBezTo>
                    <a:pt x="2853" y="7236"/>
                    <a:pt x="2967" y="7236"/>
                    <a:pt x="3059" y="7259"/>
                  </a:cubicBezTo>
                  <a:lnTo>
                    <a:pt x="3127" y="7259"/>
                  </a:lnTo>
                  <a:cubicBezTo>
                    <a:pt x="3310" y="7282"/>
                    <a:pt x="3470" y="7305"/>
                    <a:pt x="3606" y="7305"/>
                  </a:cubicBezTo>
                  <a:lnTo>
                    <a:pt x="3766" y="7305"/>
                  </a:lnTo>
                  <a:cubicBezTo>
                    <a:pt x="3812" y="7305"/>
                    <a:pt x="3880" y="7327"/>
                    <a:pt x="3926" y="7327"/>
                  </a:cubicBezTo>
                  <a:cubicBezTo>
                    <a:pt x="3995" y="7327"/>
                    <a:pt x="4063" y="7305"/>
                    <a:pt x="4131" y="7305"/>
                  </a:cubicBezTo>
                  <a:cubicBezTo>
                    <a:pt x="4223" y="7305"/>
                    <a:pt x="4314" y="7282"/>
                    <a:pt x="4428" y="7259"/>
                  </a:cubicBezTo>
                  <a:cubicBezTo>
                    <a:pt x="4474" y="7259"/>
                    <a:pt x="4519" y="7236"/>
                    <a:pt x="4565" y="7236"/>
                  </a:cubicBezTo>
                  <a:lnTo>
                    <a:pt x="4656" y="7213"/>
                  </a:lnTo>
                  <a:cubicBezTo>
                    <a:pt x="4793" y="7168"/>
                    <a:pt x="4930" y="7122"/>
                    <a:pt x="5090" y="7031"/>
                  </a:cubicBezTo>
                  <a:lnTo>
                    <a:pt x="5181" y="6985"/>
                  </a:lnTo>
                  <a:lnTo>
                    <a:pt x="5204" y="6985"/>
                  </a:lnTo>
                  <a:cubicBezTo>
                    <a:pt x="5250" y="6962"/>
                    <a:pt x="5273" y="6939"/>
                    <a:pt x="5296" y="6939"/>
                  </a:cubicBezTo>
                  <a:cubicBezTo>
                    <a:pt x="5364" y="6894"/>
                    <a:pt x="5433" y="6848"/>
                    <a:pt x="5501" y="6802"/>
                  </a:cubicBezTo>
                  <a:cubicBezTo>
                    <a:pt x="5638" y="6711"/>
                    <a:pt x="5729" y="6643"/>
                    <a:pt x="5821" y="6551"/>
                  </a:cubicBezTo>
                  <a:cubicBezTo>
                    <a:pt x="5866" y="6528"/>
                    <a:pt x="5889" y="6483"/>
                    <a:pt x="5912" y="6460"/>
                  </a:cubicBezTo>
                  <a:cubicBezTo>
                    <a:pt x="5935" y="6437"/>
                    <a:pt x="5957" y="6414"/>
                    <a:pt x="5980" y="6392"/>
                  </a:cubicBezTo>
                  <a:cubicBezTo>
                    <a:pt x="6003" y="6346"/>
                    <a:pt x="6003" y="6323"/>
                    <a:pt x="6003" y="6255"/>
                  </a:cubicBezTo>
                  <a:cubicBezTo>
                    <a:pt x="6003" y="6186"/>
                    <a:pt x="5980" y="6140"/>
                    <a:pt x="5957" y="6072"/>
                  </a:cubicBezTo>
                  <a:lnTo>
                    <a:pt x="5935" y="6026"/>
                  </a:lnTo>
                  <a:cubicBezTo>
                    <a:pt x="5935" y="6003"/>
                    <a:pt x="5912" y="5981"/>
                    <a:pt x="5889" y="5958"/>
                  </a:cubicBezTo>
                  <a:cubicBezTo>
                    <a:pt x="5843" y="5912"/>
                    <a:pt x="5798" y="5912"/>
                    <a:pt x="5752" y="5912"/>
                  </a:cubicBezTo>
                  <a:lnTo>
                    <a:pt x="5684" y="5912"/>
                  </a:lnTo>
                  <a:cubicBezTo>
                    <a:pt x="5592" y="5935"/>
                    <a:pt x="5524" y="5981"/>
                    <a:pt x="5455" y="6003"/>
                  </a:cubicBezTo>
                  <a:lnTo>
                    <a:pt x="5433" y="6026"/>
                  </a:lnTo>
                  <a:cubicBezTo>
                    <a:pt x="5387" y="6049"/>
                    <a:pt x="5364" y="6049"/>
                    <a:pt x="5318" y="6072"/>
                  </a:cubicBezTo>
                  <a:cubicBezTo>
                    <a:pt x="5273" y="6095"/>
                    <a:pt x="5227" y="6118"/>
                    <a:pt x="5181" y="6118"/>
                  </a:cubicBezTo>
                  <a:cubicBezTo>
                    <a:pt x="5113" y="6163"/>
                    <a:pt x="5044" y="6209"/>
                    <a:pt x="4976" y="6232"/>
                  </a:cubicBezTo>
                  <a:cubicBezTo>
                    <a:pt x="4839" y="6277"/>
                    <a:pt x="4725" y="6300"/>
                    <a:pt x="4611" y="6346"/>
                  </a:cubicBezTo>
                  <a:lnTo>
                    <a:pt x="4565" y="6346"/>
                  </a:lnTo>
                  <a:cubicBezTo>
                    <a:pt x="4497" y="6369"/>
                    <a:pt x="4428" y="6369"/>
                    <a:pt x="4360" y="6392"/>
                  </a:cubicBezTo>
                  <a:cubicBezTo>
                    <a:pt x="4291" y="6414"/>
                    <a:pt x="4223" y="6414"/>
                    <a:pt x="4154" y="6414"/>
                  </a:cubicBezTo>
                  <a:cubicBezTo>
                    <a:pt x="4017" y="6437"/>
                    <a:pt x="3880" y="6437"/>
                    <a:pt x="3698" y="6437"/>
                  </a:cubicBezTo>
                  <a:lnTo>
                    <a:pt x="3492" y="6437"/>
                  </a:lnTo>
                  <a:cubicBezTo>
                    <a:pt x="3424" y="6437"/>
                    <a:pt x="3355" y="6437"/>
                    <a:pt x="3310" y="6414"/>
                  </a:cubicBezTo>
                  <a:cubicBezTo>
                    <a:pt x="3196" y="6414"/>
                    <a:pt x="3081" y="6392"/>
                    <a:pt x="2967" y="6346"/>
                  </a:cubicBezTo>
                  <a:cubicBezTo>
                    <a:pt x="2830" y="6300"/>
                    <a:pt x="2739" y="6277"/>
                    <a:pt x="2648" y="6232"/>
                  </a:cubicBezTo>
                  <a:cubicBezTo>
                    <a:pt x="2488" y="6163"/>
                    <a:pt x="2351" y="6095"/>
                    <a:pt x="2260" y="6026"/>
                  </a:cubicBezTo>
                  <a:cubicBezTo>
                    <a:pt x="2214" y="6003"/>
                    <a:pt x="2146" y="5958"/>
                    <a:pt x="2100" y="5935"/>
                  </a:cubicBezTo>
                  <a:cubicBezTo>
                    <a:pt x="2077" y="5935"/>
                    <a:pt x="2077" y="5912"/>
                    <a:pt x="2054" y="5912"/>
                  </a:cubicBezTo>
                  <a:lnTo>
                    <a:pt x="2032" y="5912"/>
                  </a:lnTo>
                  <a:cubicBezTo>
                    <a:pt x="2009" y="5867"/>
                    <a:pt x="1986" y="5844"/>
                    <a:pt x="1963" y="5821"/>
                  </a:cubicBezTo>
                  <a:lnTo>
                    <a:pt x="1917" y="5775"/>
                  </a:lnTo>
                  <a:cubicBezTo>
                    <a:pt x="1872" y="5730"/>
                    <a:pt x="1826" y="5661"/>
                    <a:pt x="1780" y="5615"/>
                  </a:cubicBezTo>
                  <a:lnTo>
                    <a:pt x="1758" y="5570"/>
                  </a:lnTo>
                  <a:lnTo>
                    <a:pt x="1712" y="5524"/>
                  </a:lnTo>
                  <a:cubicBezTo>
                    <a:pt x="1666" y="5478"/>
                    <a:pt x="1621" y="5433"/>
                    <a:pt x="1575" y="5387"/>
                  </a:cubicBezTo>
                  <a:lnTo>
                    <a:pt x="1461" y="5273"/>
                  </a:lnTo>
                  <a:lnTo>
                    <a:pt x="1461" y="5250"/>
                  </a:lnTo>
                  <a:cubicBezTo>
                    <a:pt x="1415" y="5227"/>
                    <a:pt x="1392" y="5182"/>
                    <a:pt x="1347" y="5159"/>
                  </a:cubicBezTo>
                  <a:lnTo>
                    <a:pt x="1324" y="5113"/>
                  </a:lnTo>
                  <a:lnTo>
                    <a:pt x="1301" y="5068"/>
                  </a:lnTo>
                  <a:lnTo>
                    <a:pt x="1278" y="5022"/>
                  </a:lnTo>
                  <a:cubicBezTo>
                    <a:pt x="1233" y="4908"/>
                    <a:pt x="1187" y="4794"/>
                    <a:pt x="1141" y="4634"/>
                  </a:cubicBezTo>
                  <a:cubicBezTo>
                    <a:pt x="1050" y="4429"/>
                    <a:pt x="982" y="4223"/>
                    <a:pt x="936" y="4018"/>
                  </a:cubicBezTo>
                  <a:cubicBezTo>
                    <a:pt x="936" y="3995"/>
                    <a:pt x="936" y="3972"/>
                    <a:pt x="936" y="3949"/>
                  </a:cubicBezTo>
                  <a:cubicBezTo>
                    <a:pt x="959" y="3904"/>
                    <a:pt x="959" y="3858"/>
                    <a:pt x="959" y="3835"/>
                  </a:cubicBezTo>
                  <a:lnTo>
                    <a:pt x="959" y="3744"/>
                  </a:lnTo>
                  <a:lnTo>
                    <a:pt x="959" y="3630"/>
                  </a:lnTo>
                  <a:cubicBezTo>
                    <a:pt x="982" y="3516"/>
                    <a:pt x="982" y="3401"/>
                    <a:pt x="1004" y="3264"/>
                  </a:cubicBezTo>
                  <a:lnTo>
                    <a:pt x="1004" y="3242"/>
                  </a:lnTo>
                  <a:cubicBezTo>
                    <a:pt x="1027" y="3127"/>
                    <a:pt x="1027" y="3013"/>
                    <a:pt x="1050" y="2899"/>
                  </a:cubicBezTo>
                  <a:lnTo>
                    <a:pt x="1050" y="2854"/>
                  </a:lnTo>
                  <a:cubicBezTo>
                    <a:pt x="1073" y="2762"/>
                    <a:pt x="1073" y="2648"/>
                    <a:pt x="1096" y="2557"/>
                  </a:cubicBezTo>
                  <a:cubicBezTo>
                    <a:pt x="1119" y="2534"/>
                    <a:pt x="1119" y="2488"/>
                    <a:pt x="1119" y="2466"/>
                  </a:cubicBezTo>
                  <a:cubicBezTo>
                    <a:pt x="1141" y="2420"/>
                    <a:pt x="1164" y="2374"/>
                    <a:pt x="1187" y="2306"/>
                  </a:cubicBezTo>
                  <a:cubicBezTo>
                    <a:pt x="1210" y="2237"/>
                    <a:pt x="1255" y="2146"/>
                    <a:pt x="1301" y="2055"/>
                  </a:cubicBezTo>
                  <a:cubicBezTo>
                    <a:pt x="1324" y="2009"/>
                    <a:pt x="1370" y="1963"/>
                    <a:pt x="1392" y="1918"/>
                  </a:cubicBezTo>
                  <a:cubicBezTo>
                    <a:pt x="1415" y="1872"/>
                    <a:pt x="1438" y="1849"/>
                    <a:pt x="1461" y="1804"/>
                  </a:cubicBezTo>
                  <a:lnTo>
                    <a:pt x="1484" y="1781"/>
                  </a:lnTo>
                  <a:lnTo>
                    <a:pt x="1484" y="1758"/>
                  </a:lnTo>
                  <a:cubicBezTo>
                    <a:pt x="1575" y="1667"/>
                    <a:pt x="1644" y="1575"/>
                    <a:pt x="1712" y="1507"/>
                  </a:cubicBezTo>
                  <a:cubicBezTo>
                    <a:pt x="1780" y="1416"/>
                    <a:pt x="1849" y="1347"/>
                    <a:pt x="1940" y="1279"/>
                  </a:cubicBezTo>
                  <a:cubicBezTo>
                    <a:pt x="1963" y="1279"/>
                    <a:pt x="1986" y="1256"/>
                    <a:pt x="2009" y="1233"/>
                  </a:cubicBezTo>
                  <a:cubicBezTo>
                    <a:pt x="2077" y="1187"/>
                    <a:pt x="2146" y="1142"/>
                    <a:pt x="2214" y="1073"/>
                  </a:cubicBezTo>
                  <a:cubicBezTo>
                    <a:pt x="2283" y="1050"/>
                    <a:pt x="2374" y="1005"/>
                    <a:pt x="2442" y="982"/>
                  </a:cubicBezTo>
                  <a:lnTo>
                    <a:pt x="2465" y="959"/>
                  </a:lnTo>
                  <a:cubicBezTo>
                    <a:pt x="2511" y="936"/>
                    <a:pt x="2557" y="913"/>
                    <a:pt x="2602" y="891"/>
                  </a:cubicBezTo>
                  <a:lnTo>
                    <a:pt x="2648" y="891"/>
                  </a:lnTo>
                  <a:cubicBezTo>
                    <a:pt x="2693" y="868"/>
                    <a:pt x="2762" y="845"/>
                    <a:pt x="2808" y="822"/>
                  </a:cubicBezTo>
                  <a:cubicBezTo>
                    <a:pt x="2876" y="799"/>
                    <a:pt x="2967" y="776"/>
                    <a:pt x="3059" y="754"/>
                  </a:cubicBezTo>
                  <a:lnTo>
                    <a:pt x="3127" y="731"/>
                  </a:lnTo>
                  <a:lnTo>
                    <a:pt x="3173" y="731"/>
                  </a:lnTo>
                  <a:lnTo>
                    <a:pt x="3218" y="708"/>
                  </a:lnTo>
                  <a:lnTo>
                    <a:pt x="3241" y="708"/>
                  </a:lnTo>
                  <a:cubicBezTo>
                    <a:pt x="3264" y="708"/>
                    <a:pt x="3287" y="685"/>
                    <a:pt x="3287" y="685"/>
                  </a:cubicBezTo>
                  <a:cubicBezTo>
                    <a:pt x="3310" y="685"/>
                    <a:pt x="3333" y="662"/>
                    <a:pt x="3355" y="640"/>
                  </a:cubicBezTo>
                  <a:lnTo>
                    <a:pt x="3401" y="640"/>
                  </a:lnTo>
                  <a:cubicBezTo>
                    <a:pt x="3447" y="640"/>
                    <a:pt x="3492" y="594"/>
                    <a:pt x="3492" y="525"/>
                  </a:cubicBezTo>
                  <a:cubicBezTo>
                    <a:pt x="3492" y="503"/>
                    <a:pt x="3492" y="480"/>
                    <a:pt x="3470" y="457"/>
                  </a:cubicBezTo>
                  <a:cubicBezTo>
                    <a:pt x="3492" y="411"/>
                    <a:pt x="3492" y="388"/>
                    <a:pt x="3515" y="366"/>
                  </a:cubicBezTo>
                  <a:cubicBezTo>
                    <a:pt x="3515" y="320"/>
                    <a:pt x="3538" y="297"/>
                    <a:pt x="3538" y="274"/>
                  </a:cubicBezTo>
                  <a:cubicBezTo>
                    <a:pt x="3561" y="252"/>
                    <a:pt x="3561" y="206"/>
                    <a:pt x="3538" y="183"/>
                  </a:cubicBezTo>
                  <a:cubicBezTo>
                    <a:pt x="3538" y="137"/>
                    <a:pt x="3515" y="115"/>
                    <a:pt x="3470" y="92"/>
                  </a:cubicBezTo>
                  <a:cubicBezTo>
                    <a:pt x="3470" y="92"/>
                    <a:pt x="3447" y="69"/>
                    <a:pt x="3447" y="69"/>
                  </a:cubicBezTo>
                  <a:lnTo>
                    <a:pt x="3424" y="69"/>
                  </a:lnTo>
                  <a:cubicBezTo>
                    <a:pt x="3401" y="23"/>
                    <a:pt x="3378" y="0"/>
                    <a:pt x="3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32"/>
            <p:cNvSpPr/>
            <p:nvPr/>
          </p:nvSpPr>
          <p:spPr>
            <a:xfrm>
              <a:off x="2056725" y="1280550"/>
              <a:ext cx="91900" cy="33125"/>
            </a:xfrm>
            <a:custGeom>
              <a:avLst/>
              <a:gdLst/>
              <a:ahLst/>
              <a:cxnLst/>
              <a:rect l="l" t="t" r="r" b="b"/>
              <a:pathLst>
                <a:path w="3676" h="1325" extrusionOk="0">
                  <a:moveTo>
                    <a:pt x="69" y="0"/>
                  </a:moveTo>
                  <a:cubicBezTo>
                    <a:pt x="46" y="0"/>
                    <a:pt x="46" y="23"/>
                    <a:pt x="23" y="23"/>
                  </a:cubicBezTo>
                  <a:cubicBezTo>
                    <a:pt x="0" y="46"/>
                    <a:pt x="0" y="92"/>
                    <a:pt x="23" y="115"/>
                  </a:cubicBezTo>
                  <a:cubicBezTo>
                    <a:pt x="69" y="183"/>
                    <a:pt x="114" y="229"/>
                    <a:pt x="183" y="297"/>
                  </a:cubicBezTo>
                  <a:cubicBezTo>
                    <a:pt x="229" y="366"/>
                    <a:pt x="274" y="411"/>
                    <a:pt x="320" y="480"/>
                  </a:cubicBezTo>
                  <a:cubicBezTo>
                    <a:pt x="388" y="525"/>
                    <a:pt x="457" y="594"/>
                    <a:pt x="525" y="640"/>
                  </a:cubicBezTo>
                  <a:cubicBezTo>
                    <a:pt x="594" y="685"/>
                    <a:pt x="662" y="731"/>
                    <a:pt x="708" y="776"/>
                  </a:cubicBezTo>
                  <a:cubicBezTo>
                    <a:pt x="776" y="822"/>
                    <a:pt x="845" y="868"/>
                    <a:pt x="913" y="913"/>
                  </a:cubicBezTo>
                  <a:cubicBezTo>
                    <a:pt x="982" y="959"/>
                    <a:pt x="1050" y="1005"/>
                    <a:pt x="1142" y="1050"/>
                  </a:cubicBezTo>
                  <a:cubicBezTo>
                    <a:pt x="1301" y="1119"/>
                    <a:pt x="1484" y="1187"/>
                    <a:pt x="1644" y="1233"/>
                  </a:cubicBezTo>
                  <a:cubicBezTo>
                    <a:pt x="1803" y="1256"/>
                    <a:pt x="1963" y="1279"/>
                    <a:pt x="2146" y="1301"/>
                  </a:cubicBezTo>
                  <a:cubicBezTo>
                    <a:pt x="2214" y="1301"/>
                    <a:pt x="2306" y="1324"/>
                    <a:pt x="2374" y="1324"/>
                  </a:cubicBezTo>
                  <a:cubicBezTo>
                    <a:pt x="2465" y="1324"/>
                    <a:pt x="2557" y="1324"/>
                    <a:pt x="2648" y="1301"/>
                  </a:cubicBezTo>
                  <a:cubicBezTo>
                    <a:pt x="2716" y="1301"/>
                    <a:pt x="2785" y="1279"/>
                    <a:pt x="2876" y="1279"/>
                  </a:cubicBezTo>
                  <a:cubicBezTo>
                    <a:pt x="2945" y="1256"/>
                    <a:pt x="3036" y="1233"/>
                    <a:pt x="3104" y="1210"/>
                  </a:cubicBezTo>
                  <a:cubicBezTo>
                    <a:pt x="3173" y="1210"/>
                    <a:pt x="3264" y="1187"/>
                    <a:pt x="3333" y="1164"/>
                  </a:cubicBezTo>
                  <a:cubicBezTo>
                    <a:pt x="3424" y="1142"/>
                    <a:pt x="3493" y="1142"/>
                    <a:pt x="3584" y="1096"/>
                  </a:cubicBezTo>
                  <a:cubicBezTo>
                    <a:pt x="3652" y="1073"/>
                    <a:pt x="3675" y="982"/>
                    <a:pt x="3675" y="913"/>
                  </a:cubicBezTo>
                  <a:cubicBezTo>
                    <a:pt x="3652" y="868"/>
                    <a:pt x="3629" y="845"/>
                    <a:pt x="3584" y="822"/>
                  </a:cubicBezTo>
                  <a:cubicBezTo>
                    <a:pt x="3561" y="799"/>
                    <a:pt x="3515" y="776"/>
                    <a:pt x="3470" y="776"/>
                  </a:cubicBezTo>
                  <a:cubicBezTo>
                    <a:pt x="3447" y="799"/>
                    <a:pt x="3401" y="799"/>
                    <a:pt x="3356" y="799"/>
                  </a:cubicBezTo>
                  <a:cubicBezTo>
                    <a:pt x="3310" y="822"/>
                    <a:pt x="3264" y="822"/>
                    <a:pt x="3219" y="845"/>
                  </a:cubicBezTo>
                  <a:cubicBezTo>
                    <a:pt x="3127" y="845"/>
                    <a:pt x="3059" y="868"/>
                    <a:pt x="2968" y="891"/>
                  </a:cubicBezTo>
                  <a:cubicBezTo>
                    <a:pt x="2876" y="913"/>
                    <a:pt x="2785" y="936"/>
                    <a:pt x="2694" y="959"/>
                  </a:cubicBezTo>
                  <a:cubicBezTo>
                    <a:pt x="2625" y="959"/>
                    <a:pt x="2557" y="982"/>
                    <a:pt x="2465" y="982"/>
                  </a:cubicBezTo>
                  <a:cubicBezTo>
                    <a:pt x="2351" y="982"/>
                    <a:pt x="2214" y="982"/>
                    <a:pt x="2100" y="959"/>
                  </a:cubicBezTo>
                  <a:cubicBezTo>
                    <a:pt x="2009" y="959"/>
                    <a:pt x="1940" y="936"/>
                    <a:pt x="1872" y="936"/>
                  </a:cubicBezTo>
                  <a:cubicBezTo>
                    <a:pt x="1826" y="936"/>
                    <a:pt x="1758" y="913"/>
                    <a:pt x="1712" y="913"/>
                  </a:cubicBezTo>
                  <a:cubicBezTo>
                    <a:pt x="1507" y="868"/>
                    <a:pt x="1301" y="799"/>
                    <a:pt x="1096" y="708"/>
                  </a:cubicBezTo>
                  <a:cubicBezTo>
                    <a:pt x="982" y="640"/>
                    <a:pt x="890" y="594"/>
                    <a:pt x="776" y="525"/>
                  </a:cubicBezTo>
                  <a:lnTo>
                    <a:pt x="776" y="525"/>
                  </a:lnTo>
                  <a:cubicBezTo>
                    <a:pt x="799" y="548"/>
                    <a:pt x="799" y="548"/>
                    <a:pt x="799" y="548"/>
                  </a:cubicBezTo>
                  <a:cubicBezTo>
                    <a:pt x="639" y="457"/>
                    <a:pt x="480" y="388"/>
                    <a:pt x="343" y="274"/>
                  </a:cubicBezTo>
                  <a:cubicBezTo>
                    <a:pt x="251" y="183"/>
                    <a:pt x="183" y="115"/>
                    <a:pt x="114" y="23"/>
                  </a:cubicBezTo>
                  <a:cubicBezTo>
                    <a:pt x="92" y="23"/>
                    <a:pt x="92"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32"/>
            <p:cNvSpPr/>
            <p:nvPr/>
          </p:nvSpPr>
          <p:spPr>
            <a:xfrm>
              <a:off x="2153725" y="1297100"/>
              <a:ext cx="3450" cy="3450"/>
            </a:xfrm>
            <a:custGeom>
              <a:avLst/>
              <a:gdLst/>
              <a:ahLst/>
              <a:cxnLst/>
              <a:rect l="l" t="t" r="r" b="b"/>
              <a:pathLst>
                <a:path w="138" h="138" extrusionOk="0">
                  <a:moveTo>
                    <a:pt x="69" y="0"/>
                  </a:moveTo>
                  <a:cubicBezTo>
                    <a:pt x="46" y="0"/>
                    <a:pt x="1" y="23"/>
                    <a:pt x="1" y="46"/>
                  </a:cubicBezTo>
                  <a:cubicBezTo>
                    <a:pt x="1" y="92"/>
                    <a:pt x="23" y="137"/>
                    <a:pt x="69" y="137"/>
                  </a:cubicBezTo>
                  <a:cubicBezTo>
                    <a:pt x="115" y="137"/>
                    <a:pt x="138" y="114"/>
                    <a:pt x="138" y="69"/>
                  </a:cubicBezTo>
                  <a:cubicBezTo>
                    <a:pt x="138" y="23"/>
                    <a:pt x="115"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32"/>
            <p:cNvSpPr/>
            <p:nvPr/>
          </p:nvSpPr>
          <p:spPr>
            <a:xfrm>
              <a:off x="2019050" y="1133325"/>
              <a:ext cx="153525" cy="187750"/>
            </a:xfrm>
            <a:custGeom>
              <a:avLst/>
              <a:gdLst/>
              <a:ahLst/>
              <a:cxnLst/>
              <a:rect l="l" t="t" r="r" b="b"/>
              <a:pathLst>
                <a:path w="6141" h="7510" extrusionOk="0">
                  <a:moveTo>
                    <a:pt x="3493" y="183"/>
                  </a:moveTo>
                  <a:lnTo>
                    <a:pt x="3493" y="229"/>
                  </a:lnTo>
                  <a:cubicBezTo>
                    <a:pt x="3516" y="274"/>
                    <a:pt x="3516" y="297"/>
                    <a:pt x="3516" y="343"/>
                  </a:cubicBezTo>
                  <a:cubicBezTo>
                    <a:pt x="3539" y="434"/>
                    <a:pt x="3539" y="548"/>
                    <a:pt x="3516" y="640"/>
                  </a:cubicBezTo>
                  <a:cubicBezTo>
                    <a:pt x="3516" y="662"/>
                    <a:pt x="3516" y="708"/>
                    <a:pt x="3516" y="731"/>
                  </a:cubicBezTo>
                  <a:cubicBezTo>
                    <a:pt x="3310" y="754"/>
                    <a:pt x="3105" y="822"/>
                    <a:pt x="2900" y="891"/>
                  </a:cubicBezTo>
                  <a:cubicBezTo>
                    <a:pt x="2694" y="959"/>
                    <a:pt x="2512" y="1073"/>
                    <a:pt x="2306" y="1187"/>
                  </a:cubicBezTo>
                  <a:cubicBezTo>
                    <a:pt x="1918" y="1438"/>
                    <a:pt x="1576" y="1804"/>
                    <a:pt x="1325" y="2237"/>
                  </a:cubicBezTo>
                  <a:cubicBezTo>
                    <a:pt x="1096" y="2648"/>
                    <a:pt x="982" y="3128"/>
                    <a:pt x="959" y="3607"/>
                  </a:cubicBezTo>
                  <a:cubicBezTo>
                    <a:pt x="959" y="3835"/>
                    <a:pt x="982" y="4063"/>
                    <a:pt x="1028" y="4314"/>
                  </a:cubicBezTo>
                  <a:cubicBezTo>
                    <a:pt x="1074" y="4543"/>
                    <a:pt x="1142" y="4771"/>
                    <a:pt x="1256" y="4999"/>
                  </a:cubicBezTo>
                  <a:cubicBezTo>
                    <a:pt x="1439" y="5387"/>
                    <a:pt x="1713" y="5752"/>
                    <a:pt x="2078" y="6049"/>
                  </a:cubicBezTo>
                  <a:cubicBezTo>
                    <a:pt x="2443" y="6346"/>
                    <a:pt x="2854" y="6551"/>
                    <a:pt x="3310" y="6643"/>
                  </a:cubicBezTo>
                  <a:cubicBezTo>
                    <a:pt x="3516" y="6688"/>
                    <a:pt x="3744" y="6711"/>
                    <a:pt x="3972" y="6711"/>
                  </a:cubicBezTo>
                  <a:cubicBezTo>
                    <a:pt x="4543" y="6711"/>
                    <a:pt x="5091" y="6551"/>
                    <a:pt x="5570" y="6255"/>
                  </a:cubicBezTo>
                  <a:lnTo>
                    <a:pt x="5616" y="6232"/>
                  </a:lnTo>
                  <a:lnTo>
                    <a:pt x="5616" y="6209"/>
                  </a:lnTo>
                  <a:cubicBezTo>
                    <a:pt x="5661" y="6186"/>
                    <a:pt x="5707" y="6163"/>
                    <a:pt x="5753" y="6140"/>
                  </a:cubicBezTo>
                  <a:lnTo>
                    <a:pt x="5821" y="6072"/>
                  </a:lnTo>
                  <a:lnTo>
                    <a:pt x="5844" y="6095"/>
                  </a:lnTo>
                  <a:cubicBezTo>
                    <a:pt x="5867" y="6140"/>
                    <a:pt x="5867" y="6163"/>
                    <a:pt x="5890" y="6186"/>
                  </a:cubicBezTo>
                  <a:cubicBezTo>
                    <a:pt x="5913" y="6255"/>
                    <a:pt x="5935" y="6346"/>
                    <a:pt x="5935" y="6414"/>
                  </a:cubicBezTo>
                  <a:cubicBezTo>
                    <a:pt x="5958" y="6483"/>
                    <a:pt x="5958" y="6529"/>
                    <a:pt x="5958" y="6574"/>
                  </a:cubicBezTo>
                  <a:lnTo>
                    <a:pt x="5935" y="6597"/>
                  </a:lnTo>
                  <a:cubicBezTo>
                    <a:pt x="5684" y="6780"/>
                    <a:pt x="5433" y="6917"/>
                    <a:pt x="5159" y="7031"/>
                  </a:cubicBezTo>
                  <a:cubicBezTo>
                    <a:pt x="4863" y="7168"/>
                    <a:pt x="4566" y="7236"/>
                    <a:pt x="4246" y="7282"/>
                  </a:cubicBezTo>
                  <a:cubicBezTo>
                    <a:pt x="4087" y="7305"/>
                    <a:pt x="3927" y="7327"/>
                    <a:pt x="3790" y="7327"/>
                  </a:cubicBezTo>
                  <a:cubicBezTo>
                    <a:pt x="3607" y="7327"/>
                    <a:pt x="3470" y="7305"/>
                    <a:pt x="3310" y="7282"/>
                  </a:cubicBezTo>
                  <a:cubicBezTo>
                    <a:pt x="3014" y="7236"/>
                    <a:pt x="2694" y="7168"/>
                    <a:pt x="2397" y="7031"/>
                  </a:cubicBezTo>
                  <a:cubicBezTo>
                    <a:pt x="2124" y="6917"/>
                    <a:pt x="1850" y="6757"/>
                    <a:pt x="1621" y="6597"/>
                  </a:cubicBezTo>
                  <a:lnTo>
                    <a:pt x="1599" y="6574"/>
                  </a:lnTo>
                  <a:cubicBezTo>
                    <a:pt x="1370" y="6392"/>
                    <a:pt x="1142" y="6163"/>
                    <a:pt x="959" y="5935"/>
                  </a:cubicBezTo>
                  <a:lnTo>
                    <a:pt x="937" y="5912"/>
                  </a:lnTo>
                  <a:cubicBezTo>
                    <a:pt x="754" y="5684"/>
                    <a:pt x="617" y="5410"/>
                    <a:pt x="480" y="5136"/>
                  </a:cubicBezTo>
                  <a:cubicBezTo>
                    <a:pt x="366" y="4839"/>
                    <a:pt x="298" y="4520"/>
                    <a:pt x="252" y="4223"/>
                  </a:cubicBezTo>
                  <a:cubicBezTo>
                    <a:pt x="206" y="3904"/>
                    <a:pt x="206" y="3607"/>
                    <a:pt x="252" y="3287"/>
                  </a:cubicBezTo>
                  <a:cubicBezTo>
                    <a:pt x="275" y="2991"/>
                    <a:pt x="366" y="2671"/>
                    <a:pt x="480" y="2374"/>
                  </a:cubicBezTo>
                  <a:lnTo>
                    <a:pt x="503" y="2374"/>
                  </a:lnTo>
                  <a:cubicBezTo>
                    <a:pt x="617" y="2078"/>
                    <a:pt x="777" y="1826"/>
                    <a:pt x="959" y="1575"/>
                  </a:cubicBezTo>
                  <a:cubicBezTo>
                    <a:pt x="1142" y="1324"/>
                    <a:pt x="1370" y="1096"/>
                    <a:pt x="1621" y="913"/>
                  </a:cubicBezTo>
                  <a:cubicBezTo>
                    <a:pt x="1850" y="731"/>
                    <a:pt x="2124" y="594"/>
                    <a:pt x="2397" y="457"/>
                  </a:cubicBezTo>
                  <a:cubicBezTo>
                    <a:pt x="2694" y="343"/>
                    <a:pt x="2991" y="252"/>
                    <a:pt x="3288" y="206"/>
                  </a:cubicBezTo>
                  <a:cubicBezTo>
                    <a:pt x="3356" y="206"/>
                    <a:pt x="3425" y="206"/>
                    <a:pt x="3493" y="183"/>
                  </a:cubicBezTo>
                  <a:close/>
                  <a:moveTo>
                    <a:pt x="3562" y="0"/>
                  </a:moveTo>
                  <a:cubicBezTo>
                    <a:pt x="3310" y="23"/>
                    <a:pt x="3059" y="69"/>
                    <a:pt x="2831" y="115"/>
                  </a:cubicBezTo>
                  <a:cubicBezTo>
                    <a:pt x="2603" y="183"/>
                    <a:pt x="2352" y="274"/>
                    <a:pt x="2124" y="389"/>
                  </a:cubicBezTo>
                  <a:cubicBezTo>
                    <a:pt x="1690" y="594"/>
                    <a:pt x="1302" y="891"/>
                    <a:pt x="982" y="1256"/>
                  </a:cubicBezTo>
                  <a:cubicBezTo>
                    <a:pt x="663" y="1621"/>
                    <a:pt x="412" y="2032"/>
                    <a:pt x="252" y="2511"/>
                  </a:cubicBezTo>
                  <a:cubicBezTo>
                    <a:pt x="69" y="2968"/>
                    <a:pt x="1" y="3493"/>
                    <a:pt x="46" y="4018"/>
                  </a:cubicBezTo>
                  <a:cubicBezTo>
                    <a:pt x="46" y="4269"/>
                    <a:pt x="92" y="4497"/>
                    <a:pt x="161" y="4748"/>
                  </a:cubicBezTo>
                  <a:cubicBezTo>
                    <a:pt x="229" y="4976"/>
                    <a:pt x="320" y="5205"/>
                    <a:pt x="434" y="5433"/>
                  </a:cubicBezTo>
                  <a:cubicBezTo>
                    <a:pt x="640" y="5867"/>
                    <a:pt x="937" y="6255"/>
                    <a:pt x="1325" y="6574"/>
                  </a:cubicBezTo>
                  <a:cubicBezTo>
                    <a:pt x="1690" y="6894"/>
                    <a:pt x="2101" y="7145"/>
                    <a:pt x="2580" y="7305"/>
                  </a:cubicBezTo>
                  <a:cubicBezTo>
                    <a:pt x="2945" y="7442"/>
                    <a:pt x="3356" y="7510"/>
                    <a:pt x="3790" y="7510"/>
                  </a:cubicBezTo>
                  <a:cubicBezTo>
                    <a:pt x="3881" y="7510"/>
                    <a:pt x="3995" y="7510"/>
                    <a:pt x="4109" y="7487"/>
                  </a:cubicBezTo>
                  <a:cubicBezTo>
                    <a:pt x="4794" y="7419"/>
                    <a:pt x="5456" y="7190"/>
                    <a:pt x="6004" y="6780"/>
                  </a:cubicBezTo>
                  <a:lnTo>
                    <a:pt x="6027" y="6757"/>
                  </a:lnTo>
                  <a:lnTo>
                    <a:pt x="6049" y="6734"/>
                  </a:lnTo>
                  <a:cubicBezTo>
                    <a:pt x="6095" y="6711"/>
                    <a:pt x="6095" y="6688"/>
                    <a:pt x="6118" y="6665"/>
                  </a:cubicBezTo>
                  <a:cubicBezTo>
                    <a:pt x="6118" y="6665"/>
                    <a:pt x="6118" y="6665"/>
                    <a:pt x="6118" y="6643"/>
                  </a:cubicBezTo>
                  <a:cubicBezTo>
                    <a:pt x="6141" y="6643"/>
                    <a:pt x="6141" y="6620"/>
                    <a:pt x="6141" y="6574"/>
                  </a:cubicBezTo>
                  <a:cubicBezTo>
                    <a:pt x="6141" y="6460"/>
                    <a:pt x="6118" y="6346"/>
                    <a:pt x="6095" y="6232"/>
                  </a:cubicBezTo>
                  <a:cubicBezTo>
                    <a:pt x="6072" y="6118"/>
                    <a:pt x="6004" y="6004"/>
                    <a:pt x="5913" y="5889"/>
                  </a:cubicBezTo>
                  <a:cubicBezTo>
                    <a:pt x="5890" y="5889"/>
                    <a:pt x="5867" y="5867"/>
                    <a:pt x="5844" y="5867"/>
                  </a:cubicBezTo>
                  <a:lnTo>
                    <a:pt x="5821" y="5867"/>
                  </a:lnTo>
                  <a:cubicBezTo>
                    <a:pt x="5798" y="5867"/>
                    <a:pt x="5776" y="5889"/>
                    <a:pt x="5753" y="5889"/>
                  </a:cubicBezTo>
                  <a:cubicBezTo>
                    <a:pt x="5730" y="5912"/>
                    <a:pt x="5730" y="5912"/>
                    <a:pt x="5707" y="5935"/>
                  </a:cubicBezTo>
                  <a:lnTo>
                    <a:pt x="5661" y="5958"/>
                  </a:lnTo>
                  <a:cubicBezTo>
                    <a:pt x="5616" y="6004"/>
                    <a:pt x="5570" y="6026"/>
                    <a:pt x="5525" y="6072"/>
                  </a:cubicBezTo>
                  <a:lnTo>
                    <a:pt x="5502" y="6095"/>
                  </a:lnTo>
                  <a:cubicBezTo>
                    <a:pt x="5342" y="6186"/>
                    <a:pt x="5205" y="6255"/>
                    <a:pt x="5068" y="6300"/>
                  </a:cubicBezTo>
                  <a:cubicBezTo>
                    <a:pt x="4840" y="6414"/>
                    <a:pt x="4611" y="6460"/>
                    <a:pt x="4360" y="6506"/>
                  </a:cubicBezTo>
                  <a:cubicBezTo>
                    <a:pt x="4246" y="6529"/>
                    <a:pt x="4109" y="6529"/>
                    <a:pt x="3972" y="6529"/>
                  </a:cubicBezTo>
                  <a:cubicBezTo>
                    <a:pt x="3835" y="6529"/>
                    <a:pt x="3721" y="6529"/>
                    <a:pt x="3584" y="6506"/>
                  </a:cubicBezTo>
                  <a:cubicBezTo>
                    <a:pt x="3356" y="6460"/>
                    <a:pt x="3105" y="6414"/>
                    <a:pt x="2877" y="6323"/>
                  </a:cubicBezTo>
                  <a:lnTo>
                    <a:pt x="2877" y="6300"/>
                  </a:lnTo>
                  <a:cubicBezTo>
                    <a:pt x="2649" y="6209"/>
                    <a:pt x="2443" y="6095"/>
                    <a:pt x="2260" y="5958"/>
                  </a:cubicBezTo>
                  <a:cubicBezTo>
                    <a:pt x="2055" y="5798"/>
                    <a:pt x="1872" y="5615"/>
                    <a:pt x="1736" y="5433"/>
                  </a:cubicBezTo>
                  <a:cubicBezTo>
                    <a:pt x="1599" y="5250"/>
                    <a:pt x="1462" y="5045"/>
                    <a:pt x="1370" y="4817"/>
                  </a:cubicBezTo>
                  <a:cubicBezTo>
                    <a:pt x="1279" y="4566"/>
                    <a:pt x="1211" y="4314"/>
                    <a:pt x="1165" y="4086"/>
                  </a:cubicBezTo>
                  <a:cubicBezTo>
                    <a:pt x="1142" y="3812"/>
                    <a:pt x="1142" y="3561"/>
                    <a:pt x="1165" y="3310"/>
                  </a:cubicBezTo>
                  <a:cubicBezTo>
                    <a:pt x="1211" y="3082"/>
                    <a:pt x="1256" y="2854"/>
                    <a:pt x="1347" y="2625"/>
                  </a:cubicBezTo>
                  <a:lnTo>
                    <a:pt x="1370" y="2603"/>
                  </a:lnTo>
                  <a:cubicBezTo>
                    <a:pt x="1462" y="2374"/>
                    <a:pt x="1599" y="2169"/>
                    <a:pt x="1736" y="1986"/>
                  </a:cubicBezTo>
                  <a:cubicBezTo>
                    <a:pt x="1895" y="1781"/>
                    <a:pt x="2055" y="1621"/>
                    <a:pt x="2238" y="1461"/>
                  </a:cubicBezTo>
                  <a:cubicBezTo>
                    <a:pt x="2443" y="1324"/>
                    <a:pt x="2649" y="1187"/>
                    <a:pt x="2877" y="1096"/>
                  </a:cubicBezTo>
                  <a:cubicBezTo>
                    <a:pt x="3105" y="1005"/>
                    <a:pt x="3356" y="936"/>
                    <a:pt x="3584" y="913"/>
                  </a:cubicBezTo>
                  <a:cubicBezTo>
                    <a:pt x="3607" y="891"/>
                    <a:pt x="3630" y="891"/>
                    <a:pt x="3653" y="868"/>
                  </a:cubicBezTo>
                  <a:cubicBezTo>
                    <a:pt x="3653" y="845"/>
                    <a:pt x="3676" y="845"/>
                    <a:pt x="3676" y="822"/>
                  </a:cubicBezTo>
                  <a:cubicBezTo>
                    <a:pt x="3698" y="708"/>
                    <a:pt x="3721" y="594"/>
                    <a:pt x="3721" y="480"/>
                  </a:cubicBezTo>
                  <a:cubicBezTo>
                    <a:pt x="3721" y="343"/>
                    <a:pt x="3698" y="229"/>
                    <a:pt x="3653" y="115"/>
                  </a:cubicBezTo>
                  <a:cubicBezTo>
                    <a:pt x="3653" y="92"/>
                    <a:pt x="3653" y="69"/>
                    <a:pt x="3630" y="69"/>
                  </a:cubicBezTo>
                  <a:cubicBezTo>
                    <a:pt x="3630" y="23"/>
                    <a:pt x="3584" y="0"/>
                    <a:pt x="3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8" name="Google Shape;7598;p32"/>
          <p:cNvGrpSpPr/>
          <p:nvPr/>
        </p:nvGrpSpPr>
        <p:grpSpPr>
          <a:xfrm flipH="1">
            <a:off x="7837845" y="273099"/>
            <a:ext cx="837737" cy="1305188"/>
            <a:chOff x="231900" y="729199"/>
            <a:chExt cx="1185086" cy="1846354"/>
          </a:xfrm>
        </p:grpSpPr>
        <p:sp>
          <p:nvSpPr>
            <p:cNvPr id="7599" name="Google Shape;7599;p32"/>
            <p:cNvSpPr/>
            <p:nvPr/>
          </p:nvSpPr>
          <p:spPr>
            <a:xfrm>
              <a:off x="231900" y="729199"/>
              <a:ext cx="1185086" cy="1846354"/>
            </a:xfrm>
            <a:custGeom>
              <a:avLst/>
              <a:gdLst/>
              <a:ahLst/>
              <a:cxnLst/>
              <a:rect l="l" t="t" r="r" b="b"/>
              <a:pathLst>
                <a:path w="21434" h="33394" extrusionOk="0">
                  <a:moveTo>
                    <a:pt x="3310" y="0"/>
                  </a:moveTo>
                  <a:cubicBezTo>
                    <a:pt x="3013" y="0"/>
                    <a:pt x="2694" y="46"/>
                    <a:pt x="2443" y="137"/>
                  </a:cubicBezTo>
                  <a:cubicBezTo>
                    <a:pt x="1963" y="274"/>
                    <a:pt x="1552" y="571"/>
                    <a:pt x="1233" y="982"/>
                  </a:cubicBezTo>
                  <a:cubicBezTo>
                    <a:pt x="1073" y="1164"/>
                    <a:pt x="982" y="1347"/>
                    <a:pt x="913" y="1461"/>
                  </a:cubicBezTo>
                  <a:cubicBezTo>
                    <a:pt x="845" y="1598"/>
                    <a:pt x="776" y="1758"/>
                    <a:pt x="708" y="1940"/>
                  </a:cubicBezTo>
                  <a:cubicBezTo>
                    <a:pt x="616" y="2214"/>
                    <a:pt x="571" y="2488"/>
                    <a:pt x="525" y="2785"/>
                  </a:cubicBezTo>
                  <a:cubicBezTo>
                    <a:pt x="457" y="3333"/>
                    <a:pt x="480" y="3858"/>
                    <a:pt x="502" y="4246"/>
                  </a:cubicBezTo>
                  <a:cubicBezTo>
                    <a:pt x="502" y="4405"/>
                    <a:pt x="502" y="4542"/>
                    <a:pt x="525" y="4679"/>
                  </a:cubicBezTo>
                  <a:cubicBezTo>
                    <a:pt x="343" y="5889"/>
                    <a:pt x="228" y="7167"/>
                    <a:pt x="183" y="8788"/>
                  </a:cubicBezTo>
                  <a:cubicBezTo>
                    <a:pt x="183" y="8811"/>
                    <a:pt x="160" y="8833"/>
                    <a:pt x="160" y="8856"/>
                  </a:cubicBezTo>
                  <a:cubicBezTo>
                    <a:pt x="160" y="8879"/>
                    <a:pt x="137" y="8902"/>
                    <a:pt x="137" y="8925"/>
                  </a:cubicBezTo>
                  <a:cubicBezTo>
                    <a:pt x="0" y="9381"/>
                    <a:pt x="46" y="9838"/>
                    <a:pt x="228" y="10271"/>
                  </a:cubicBezTo>
                  <a:lnTo>
                    <a:pt x="6072" y="23898"/>
                  </a:lnTo>
                  <a:cubicBezTo>
                    <a:pt x="6049" y="23967"/>
                    <a:pt x="6026" y="24012"/>
                    <a:pt x="6026" y="24081"/>
                  </a:cubicBezTo>
                  <a:cubicBezTo>
                    <a:pt x="5980" y="24218"/>
                    <a:pt x="5935" y="24355"/>
                    <a:pt x="5912" y="24492"/>
                  </a:cubicBezTo>
                  <a:cubicBezTo>
                    <a:pt x="5866" y="24720"/>
                    <a:pt x="5866" y="24925"/>
                    <a:pt x="5866" y="25039"/>
                  </a:cubicBezTo>
                  <a:cubicBezTo>
                    <a:pt x="5866" y="25268"/>
                    <a:pt x="5912" y="25473"/>
                    <a:pt x="5935" y="25610"/>
                  </a:cubicBezTo>
                  <a:cubicBezTo>
                    <a:pt x="6003" y="25907"/>
                    <a:pt x="6117" y="26135"/>
                    <a:pt x="6186" y="26272"/>
                  </a:cubicBezTo>
                  <a:cubicBezTo>
                    <a:pt x="6277" y="26409"/>
                    <a:pt x="6346" y="26546"/>
                    <a:pt x="6460" y="26660"/>
                  </a:cubicBezTo>
                  <a:cubicBezTo>
                    <a:pt x="6460" y="26751"/>
                    <a:pt x="6483" y="26843"/>
                    <a:pt x="6505" y="26888"/>
                  </a:cubicBezTo>
                  <a:cubicBezTo>
                    <a:pt x="6574" y="27185"/>
                    <a:pt x="6711" y="27482"/>
                    <a:pt x="6916" y="27756"/>
                  </a:cubicBezTo>
                  <a:cubicBezTo>
                    <a:pt x="7099" y="28007"/>
                    <a:pt x="7327" y="28212"/>
                    <a:pt x="7578" y="28395"/>
                  </a:cubicBezTo>
                  <a:cubicBezTo>
                    <a:pt x="7692" y="28851"/>
                    <a:pt x="7806" y="29353"/>
                    <a:pt x="7989" y="29833"/>
                  </a:cubicBezTo>
                  <a:cubicBezTo>
                    <a:pt x="8172" y="30403"/>
                    <a:pt x="8377" y="30883"/>
                    <a:pt x="8651" y="31339"/>
                  </a:cubicBezTo>
                  <a:cubicBezTo>
                    <a:pt x="8788" y="31567"/>
                    <a:pt x="8948" y="31818"/>
                    <a:pt x="9108" y="32047"/>
                  </a:cubicBezTo>
                  <a:cubicBezTo>
                    <a:pt x="9244" y="32229"/>
                    <a:pt x="9404" y="32389"/>
                    <a:pt x="9564" y="32549"/>
                  </a:cubicBezTo>
                  <a:cubicBezTo>
                    <a:pt x="9724" y="32686"/>
                    <a:pt x="9929" y="32823"/>
                    <a:pt x="10135" y="32937"/>
                  </a:cubicBezTo>
                  <a:cubicBezTo>
                    <a:pt x="10409" y="33074"/>
                    <a:pt x="10705" y="33188"/>
                    <a:pt x="11002" y="33256"/>
                  </a:cubicBezTo>
                  <a:cubicBezTo>
                    <a:pt x="11367" y="33348"/>
                    <a:pt x="11732" y="33393"/>
                    <a:pt x="12143" y="33393"/>
                  </a:cubicBezTo>
                  <a:lnTo>
                    <a:pt x="12212" y="33393"/>
                  </a:lnTo>
                  <a:cubicBezTo>
                    <a:pt x="12531" y="33393"/>
                    <a:pt x="12874" y="33348"/>
                    <a:pt x="13262" y="33302"/>
                  </a:cubicBezTo>
                  <a:cubicBezTo>
                    <a:pt x="13855" y="33211"/>
                    <a:pt x="14494" y="33051"/>
                    <a:pt x="15202" y="32823"/>
                  </a:cubicBezTo>
                  <a:cubicBezTo>
                    <a:pt x="15818" y="32640"/>
                    <a:pt x="16412" y="32389"/>
                    <a:pt x="17028" y="32092"/>
                  </a:cubicBezTo>
                  <a:cubicBezTo>
                    <a:pt x="17530" y="31841"/>
                    <a:pt x="18032" y="31545"/>
                    <a:pt x="18512" y="31248"/>
                  </a:cubicBezTo>
                  <a:cubicBezTo>
                    <a:pt x="19082" y="30883"/>
                    <a:pt x="19539" y="30495"/>
                    <a:pt x="19972" y="30107"/>
                  </a:cubicBezTo>
                  <a:cubicBezTo>
                    <a:pt x="20201" y="29878"/>
                    <a:pt x="20429" y="29627"/>
                    <a:pt x="20611" y="29376"/>
                  </a:cubicBezTo>
                  <a:cubicBezTo>
                    <a:pt x="20863" y="29057"/>
                    <a:pt x="21068" y="28691"/>
                    <a:pt x="21205" y="28372"/>
                  </a:cubicBezTo>
                  <a:cubicBezTo>
                    <a:pt x="21205" y="28349"/>
                    <a:pt x="21228" y="28303"/>
                    <a:pt x="21251" y="28281"/>
                  </a:cubicBezTo>
                  <a:cubicBezTo>
                    <a:pt x="21388" y="27938"/>
                    <a:pt x="21433" y="27596"/>
                    <a:pt x="21433" y="27231"/>
                  </a:cubicBezTo>
                  <a:cubicBezTo>
                    <a:pt x="21433" y="27002"/>
                    <a:pt x="21410" y="26774"/>
                    <a:pt x="21365" y="26569"/>
                  </a:cubicBezTo>
                  <a:cubicBezTo>
                    <a:pt x="21296" y="26272"/>
                    <a:pt x="21205" y="25998"/>
                    <a:pt x="21114" y="25747"/>
                  </a:cubicBezTo>
                  <a:cubicBezTo>
                    <a:pt x="20954" y="25245"/>
                    <a:pt x="20726" y="24765"/>
                    <a:pt x="20429" y="24263"/>
                  </a:cubicBezTo>
                  <a:cubicBezTo>
                    <a:pt x="20155" y="23784"/>
                    <a:pt x="19835" y="23327"/>
                    <a:pt x="19516" y="22894"/>
                  </a:cubicBezTo>
                  <a:cubicBezTo>
                    <a:pt x="19539" y="22711"/>
                    <a:pt x="19539" y="22506"/>
                    <a:pt x="19516" y="22323"/>
                  </a:cubicBezTo>
                  <a:cubicBezTo>
                    <a:pt x="19447" y="21958"/>
                    <a:pt x="19333" y="21616"/>
                    <a:pt x="19151" y="21319"/>
                  </a:cubicBezTo>
                  <a:cubicBezTo>
                    <a:pt x="19082" y="21228"/>
                    <a:pt x="19037" y="21136"/>
                    <a:pt x="18945" y="21045"/>
                  </a:cubicBezTo>
                  <a:cubicBezTo>
                    <a:pt x="18945" y="20954"/>
                    <a:pt x="18922" y="20885"/>
                    <a:pt x="18900" y="20794"/>
                  </a:cubicBezTo>
                  <a:cubicBezTo>
                    <a:pt x="18808" y="20429"/>
                    <a:pt x="18626" y="20086"/>
                    <a:pt x="18352" y="19790"/>
                  </a:cubicBezTo>
                  <a:cubicBezTo>
                    <a:pt x="18169" y="19561"/>
                    <a:pt x="17941" y="19356"/>
                    <a:pt x="17644" y="19196"/>
                  </a:cubicBezTo>
                  <a:cubicBezTo>
                    <a:pt x="17553" y="19128"/>
                    <a:pt x="17439" y="19082"/>
                    <a:pt x="17347" y="19036"/>
                  </a:cubicBezTo>
                  <a:lnTo>
                    <a:pt x="11504" y="5387"/>
                  </a:lnTo>
                  <a:cubicBezTo>
                    <a:pt x="11436" y="5250"/>
                    <a:pt x="11367" y="5136"/>
                    <a:pt x="11299" y="5022"/>
                  </a:cubicBezTo>
                  <a:cubicBezTo>
                    <a:pt x="11185" y="4839"/>
                    <a:pt x="11048" y="4679"/>
                    <a:pt x="10888" y="4565"/>
                  </a:cubicBezTo>
                  <a:cubicBezTo>
                    <a:pt x="10523" y="4246"/>
                    <a:pt x="10180" y="3972"/>
                    <a:pt x="9838" y="3721"/>
                  </a:cubicBezTo>
                  <a:cubicBezTo>
                    <a:pt x="9496" y="3492"/>
                    <a:pt x="9153" y="3241"/>
                    <a:pt x="8742" y="2967"/>
                  </a:cubicBezTo>
                  <a:cubicBezTo>
                    <a:pt x="8058" y="2556"/>
                    <a:pt x="7373" y="2146"/>
                    <a:pt x="6688" y="1758"/>
                  </a:cubicBezTo>
                  <a:lnTo>
                    <a:pt x="6528" y="1621"/>
                  </a:lnTo>
                  <a:cubicBezTo>
                    <a:pt x="6300" y="1392"/>
                    <a:pt x="6117" y="1233"/>
                    <a:pt x="5935" y="1096"/>
                  </a:cubicBezTo>
                  <a:cubicBezTo>
                    <a:pt x="5661" y="867"/>
                    <a:pt x="5387" y="662"/>
                    <a:pt x="5113" y="525"/>
                  </a:cubicBezTo>
                  <a:cubicBezTo>
                    <a:pt x="4953" y="434"/>
                    <a:pt x="4771" y="342"/>
                    <a:pt x="4611" y="274"/>
                  </a:cubicBezTo>
                  <a:cubicBezTo>
                    <a:pt x="4405" y="183"/>
                    <a:pt x="4200" y="114"/>
                    <a:pt x="3995" y="69"/>
                  </a:cubicBezTo>
                  <a:cubicBezTo>
                    <a:pt x="3766" y="23"/>
                    <a:pt x="3538" y="0"/>
                    <a:pt x="3310"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32"/>
            <p:cNvSpPr/>
            <p:nvPr/>
          </p:nvSpPr>
          <p:spPr>
            <a:xfrm>
              <a:off x="638231" y="1088864"/>
              <a:ext cx="478369" cy="872089"/>
            </a:xfrm>
            <a:custGeom>
              <a:avLst/>
              <a:gdLst/>
              <a:ahLst/>
              <a:cxnLst/>
              <a:rect l="l" t="t" r="r" b="b"/>
              <a:pathLst>
                <a:path w="8652" h="15773" extrusionOk="0">
                  <a:moveTo>
                    <a:pt x="2329" y="0"/>
                  </a:moveTo>
                  <a:cubicBezTo>
                    <a:pt x="2283" y="23"/>
                    <a:pt x="2261" y="92"/>
                    <a:pt x="2283" y="160"/>
                  </a:cubicBezTo>
                  <a:lnTo>
                    <a:pt x="2283" y="183"/>
                  </a:lnTo>
                  <a:lnTo>
                    <a:pt x="2306" y="206"/>
                  </a:lnTo>
                  <a:cubicBezTo>
                    <a:pt x="2261" y="251"/>
                    <a:pt x="2238" y="274"/>
                    <a:pt x="2215" y="320"/>
                  </a:cubicBezTo>
                  <a:cubicBezTo>
                    <a:pt x="2192" y="365"/>
                    <a:pt x="2169" y="388"/>
                    <a:pt x="2147" y="411"/>
                  </a:cubicBezTo>
                  <a:lnTo>
                    <a:pt x="2124" y="434"/>
                  </a:lnTo>
                  <a:cubicBezTo>
                    <a:pt x="2055" y="502"/>
                    <a:pt x="2010" y="571"/>
                    <a:pt x="1964" y="594"/>
                  </a:cubicBezTo>
                  <a:cubicBezTo>
                    <a:pt x="1964" y="617"/>
                    <a:pt x="1941" y="617"/>
                    <a:pt x="1918" y="639"/>
                  </a:cubicBezTo>
                  <a:cubicBezTo>
                    <a:pt x="1850" y="708"/>
                    <a:pt x="1781" y="753"/>
                    <a:pt x="1690" y="799"/>
                  </a:cubicBezTo>
                  <a:cubicBezTo>
                    <a:pt x="1644" y="822"/>
                    <a:pt x="1599" y="845"/>
                    <a:pt x="1553" y="845"/>
                  </a:cubicBezTo>
                  <a:cubicBezTo>
                    <a:pt x="1507" y="868"/>
                    <a:pt x="1485" y="868"/>
                    <a:pt x="1439" y="890"/>
                  </a:cubicBezTo>
                  <a:lnTo>
                    <a:pt x="1348" y="890"/>
                  </a:lnTo>
                  <a:cubicBezTo>
                    <a:pt x="1348" y="913"/>
                    <a:pt x="1325" y="913"/>
                    <a:pt x="1302" y="913"/>
                  </a:cubicBezTo>
                  <a:lnTo>
                    <a:pt x="1119" y="913"/>
                  </a:lnTo>
                  <a:cubicBezTo>
                    <a:pt x="1051" y="913"/>
                    <a:pt x="982" y="913"/>
                    <a:pt x="891" y="890"/>
                  </a:cubicBezTo>
                  <a:lnTo>
                    <a:pt x="868" y="890"/>
                  </a:lnTo>
                  <a:cubicBezTo>
                    <a:pt x="800" y="890"/>
                    <a:pt x="709" y="868"/>
                    <a:pt x="640" y="868"/>
                  </a:cubicBezTo>
                  <a:cubicBezTo>
                    <a:pt x="572" y="845"/>
                    <a:pt x="480" y="799"/>
                    <a:pt x="412" y="753"/>
                  </a:cubicBezTo>
                  <a:cubicBezTo>
                    <a:pt x="343" y="731"/>
                    <a:pt x="298" y="708"/>
                    <a:pt x="229" y="662"/>
                  </a:cubicBezTo>
                  <a:lnTo>
                    <a:pt x="184" y="639"/>
                  </a:lnTo>
                  <a:cubicBezTo>
                    <a:pt x="161" y="617"/>
                    <a:pt x="138" y="617"/>
                    <a:pt x="115" y="594"/>
                  </a:cubicBezTo>
                  <a:cubicBezTo>
                    <a:pt x="92" y="594"/>
                    <a:pt x="92" y="617"/>
                    <a:pt x="92" y="617"/>
                  </a:cubicBezTo>
                  <a:cubicBezTo>
                    <a:pt x="47" y="639"/>
                    <a:pt x="47" y="662"/>
                    <a:pt x="24" y="685"/>
                  </a:cubicBezTo>
                  <a:cubicBezTo>
                    <a:pt x="24" y="685"/>
                    <a:pt x="24" y="708"/>
                    <a:pt x="1" y="708"/>
                  </a:cubicBezTo>
                  <a:cubicBezTo>
                    <a:pt x="1" y="731"/>
                    <a:pt x="1" y="731"/>
                    <a:pt x="1" y="753"/>
                  </a:cubicBezTo>
                  <a:lnTo>
                    <a:pt x="138" y="753"/>
                  </a:lnTo>
                  <a:cubicBezTo>
                    <a:pt x="184" y="776"/>
                    <a:pt x="206" y="822"/>
                    <a:pt x="229" y="868"/>
                  </a:cubicBezTo>
                  <a:cubicBezTo>
                    <a:pt x="252" y="913"/>
                    <a:pt x="252" y="959"/>
                    <a:pt x="229" y="1005"/>
                  </a:cubicBezTo>
                  <a:cubicBezTo>
                    <a:pt x="229" y="1005"/>
                    <a:pt x="229" y="1005"/>
                    <a:pt x="229" y="1027"/>
                  </a:cubicBezTo>
                  <a:cubicBezTo>
                    <a:pt x="229" y="1050"/>
                    <a:pt x="252" y="1073"/>
                    <a:pt x="252" y="1096"/>
                  </a:cubicBezTo>
                  <a:lnTo>
                    <a:pt x="275" y="1142"/>
                  </a:lnTo>
                  <a:lnTo>
                    <a:pt x="298" y="1210"/>
                  </a:lnTo>
                  <a:lnTo>
                    <a:pt x="389" y="1415"/>
                  </a:lnTo>
                  <a:cubicBezTo>
                    <a:pt x="435" y="1484"/>
                    <a:pt x="457" y="1552"/>
                    <a:pt x="503" y="1644"/>
                  </a:cubicBezTo>
                  <a:cubicBezTo>
                    <a:pt x="526" y="1712"/>
                    <a:pt x="572" y="1803"/>
                    <a:pt x="617" y="1895"/>
                  </a:cubicBezTo>
                  <a:cubicBezTo>
                    <a:pt x="663" y="2032"/>
                    <a:pt x="731" y="2169"/>
                    <a:pt x="777" y="2328"/>
                  </a:cubicBezTo>
                  <a:lnTo>
                    <a:pt x="823" y="2397"/>
                  </a:lnTo>
                  <a:cubicBezTo>
                    <a:pt x="823" y="2443"/>
                    <a:pt x="845" y="2465"/>
                    <a:pt x="868" y="2511"/>
                  </a:cubicBezTo>
                  <a:cubicBezTo>
                    <a:pt x="891" y="2557"/>
                    <a:pt x="914" y="2602"/>
                    <a:pt x="914" y="2648"/>
                  </a:cubicBezTo>
                  <a:cubicBezTo>
                    <a:pt x="937" y="2671"/>
                    <a:pt x="937" y="2694"/>
                    <a:pt x="960" y="2739"/>
                  </a:cubicBezTo>
                  <a:cubicBezTo>
                    <a:pt x="960" y="2739"/>
                    <a:pt x="982" y="2762"/>
                    <a:pt x="982" y="2762"/>
                  </a:cubicBezTo>
                  <a:cubicBezTo>
                    <a:pt x="1005" y="2808"/>
                    <a:pt x="1028" y="2831"/>
                    <a:pt x="1051" y="2876"/>
                  </a:cubicBezTo>
                  <a:cubicBezTo>
                    <a:pt x="1074" y="2922"/>
                    <a:pt x="1074" y="2945"/>
                    <a:pt x="1097" y="2990"/>
                  </a:cubicBezTo>
                  <a:lnTo>
                    <a:pt x="1119" y="3059"/>
                  </a:lnTo>
                  <a:cubicBezTo>
                    <a:pt x="1142" y="3082"/>
                    <a:pt x="1142" y="3127"/>
                    <a:pt x="1165" y="3173"/>
                  </a:cubicBezTo>
                  <a:lnTo>
                    <a:pt x="1256" y="3310"/>
                  </a:lnTo>
                  <a:cubicBezTo>
                    <a:pt x="1279" y="3378"/>
                    <a:pt x="1325" y="3447"/>
                    <a:pt x="1348" y="3515"/>
                  </a:cubicBezTo>
                  <a:cubicBezTo>
                    <a:pt x="1416" y="3652"/>
                    <a:pt x="1462" y="3766"/>
                    <a:pt x="1507" y="3881"/>
                  </a:cubicBezTo>
                  <a:cubicBezTo>
                    <a:pt x="1553" y="3995"/>
                    <a:pt x="1599" y="4109"/>
                    <a:pt x="1644" y="4223"/>
                  </a:cubicBezTo>
                  <a:cubicBezTo>
                    <a:pt x="1690" y="4314"/>
                    <a:pt x="1713" y="4383"/>
                    <a:pt x="1759" y="4474"/>
                  </a:cubicBezTo>
                  <a:cubicBezTo>
                    <a:pt x="1781" y="4542"/>
                    <a:pt x="1804" y="4634"/>
                    <a:pt x="1850" y="4702"/>
                  </a:cubicBezTo>
                  <a:lnTo>
                    <a:pt x="1850" y="4748"/>
                  </a:lnTo>
                  <a:cubicBezTo>
                    <a:pt x="1918" y="4908"/>
                    <a:pt x="1987" y="5067"/>
                    <a:pt x="2055" y="5227"/>
                  </a:cubicBezTo>
                  <a:cubicBezTo>
                    <a:pt x="2078" y="5273"/>
                    <a:pt x="2101" y="5341"/>
                    <a:pt x="2124" y="5410"/>
                  </a:cubicBezTo>
                  <a:cubicBezTo>
                    <a:pt x="2192" y="5524"/>
                    <a:pt x="2238" y="5661"/>
                    <a:pt x="2306" y="5798"/>
                  </a:cubicBezTo>
                  <a:lnTo>
                    <a:pt x="2329" y="5844"/>
                  </a:lnTo>
                  <a:cubicBezTo>
                    <a:pt x="2398" y="6026"/>
                    <a:pt x="2466" y="6186"/>
                    <a:pt x="2535" y="6346"/>
                  </a:cubicBezTo>
                  <a:cubicBezTo>
                    <a:pt x="2580" y="6414"/>
                    <a:pt x="2603" y="6505"/>
                    <a:pt x="2626" y="6574"/>
                  </a:cubicBezTo>
                  <a:lnTo>
                    <a:pt x="2672" y="6620"/>
                  </a:lnTo>
                  <a:lnTo>
                    <a:pt x="2694" y="6688"/>
                  </a:lnTo>
                  <a:lnTo>
                    <a:pt x="2740" y="6779"/>
                  </a:lnTo>
                  <a:cubicBezTo>
                    <a:pt x="2808" y="6916"/>
                    <a:pt x="2877" y="7030"/>
                    <a:pt x="2923" y="7167"/>
                  </a:cubicBezTo>
                  <a:cubicBezTo>
                    <a:pt x="2991" y="7304"/>
                    <a:pt x="3060" y="7441"/>
                    <a:pt x="3128" y="7601"/>
                  </a:cubicBezTo>
                  <a:cubicBezTo>
                    <a:pt x="3219" y="7761"/>
                    <a:pt x="3288" y="7943"/>
                    <a:pt x="3379" y="8126"/>
                  </a:cubicBezTo>
                  <a:lnTo>
                    <a:pt x="3402" y="8195"/>
                  </a:lnTo>
                  <a:cubicBezTo>
                    <a:pt x="3448" y="8331"/>
                    <a:pt x="3516" y="8446"/>
                    <a:pt x="3562" y="8583"/>
                  </a:cubicBezTo>
                  <a:cubicBezTo>
                    <a:pt x="3607" y="8674"/>
                    <a:pt x="3653" y="8742"/>
                    <a:pt x="3676" y="8834"/>
                  </a:cubicBezTo>
                  <a:cubicBezTo>
                    <a:pt x="3721" y="8902"/>
                    <a:pt x="3744" y="8971"/>
                    <a:pt x="3767" y="9062"/>
                  </a:cubicBezTo>
                  <a:lnTo>
                    <a:pt x="3836" y="9176"/>
                  </a:lnTo>
                  <a:cubicBezTo>
                    <a:pt x="3881" y="9290"/>
                    <a:pt x="3927" y="9427"/>
                    <a:pt x="3973" y="9541"/>
                  </a:cubicBezTo>
                  <a:cubicBezTo>
                    <a:pt x="3995" y="9587"/>
                    <a:pt x="4018" y="9633"/>
                    <a:pt x="4041" y="9701"/>
                  </a:cubicBezTo>
                  <a:lnTo>
                    <a:pt x="4064" y="9769"/>
                  </a:lnTo>
                  <a:cubicBezTo>
                    <a:pt x="4087" y="9815"/>
                    <a:pt x="4110" y="9861"/>
                    <a:pt x="4110" y="9906"/>
                  </a:cubicBezTo>
                  <a:lnTo>
                    <a:pt x="4155" y="9998"/>
                  </a:lnTo>
                  <a:lnTo>
                    <a:pt x="4201" y="10112"/>
                  </a:lnTo>
                  <a:cubicBezTo>
                    <a:pt x="4246" y="10226"/>
                    <a:pt x="4315" y="10363"/>
                    <a:pt x="4361" y="10477"/>
                  </a:cubicBezTo>
                  <a:lnTo>
                    <a:pt x="4406" y="10568"/>
                  </a:lnTo>
                  <a:cubicBezTo>
                    <a:pt x="4429" y="10614"/>
                    <a:pt x="4452" y="10682"/>
                    <a:pt x="4475" y="10728"/>
                  </a:cubicBezTo>
                  <a:lnTo>
                    <a:pt x="4520" y="10819"/>
                  </a:lnTo>
                  <a:cubicBezTo>
                    <a:pt x="4543" y="10865"/>
                    <a:pt x="4543" y="10911"/>
                    <a:pt x="4566" y="10956"/>
                  </a:cubicBezTo>
                  <a:cubicBezTo>
                    <a:pt x="4634" y="11093"/>
                    <a:pt x="4703" y="11253"/>
                    <a:pt x="4771" y="11390"/>
                  </a:cubicBezTo>
                  <a:lnTo>
                    <a:pt x="4771" y="11436"/>
                  </a:lnTo>
                  <a:cubicBezTo>
                    <a:pt x="4817" y="11504"/>
                    <a:pt x="4840" y="11595"/>
                    <a:pt x="4863" y="11687"/>
                  </a:cubicBezTo>
                  <a:cubicBezTo>
                    <a:pt x="4908" y="11778"/>
                    <a:pt x="4931" y="11847"/>
                    <a:pt x="4977" y="11938"/>
                  </a:cubicBezTo>
                  <a:cubicBezTo>
                    <a:pt x="5045" y="12098"/>
                    <a:pt x="5114" y="12257"/>
                    <a:pt x="5182" y="12394"/>
                  </a:cubicBezTo>
                  <a:cubicBezTo>
                    <a:pt x="5228" y="12486"/>
                    <a:pt x="5251" y="12577"/>
                    <a:pt x="5296" y="12691"/>
                  </a:cubicBezTo>
                  <a:cubicBezTo>
                    <a:pt x="5319" y="12760"/>
                    <a:pt x="5365" y="12828"/>
                    <a:pt x="5388" y="12897"/>
                  </a:cubicBezTo>
                  <a:cubicBezTo>
                    <a:pt x="5433" y="12988"/>
                    <a:pt x="5456" y="13056"/>
                    <a:pt x="5479" y="13125"/>
                  </a:cubicBezTo>
                  <a:cubicBezTo>
                    <a:pt x="5525" y="13216"/>
                    <a:pt x="5548" y="13307"/>
                    <a:pt x="5593" y="13399"/>
                  </a:cubicBezTo>
                  <a:cubicBezTo>
                    <a:pt x="5662" y="13536"/>
                    <a:pt x="5730" y="13673"/>
                    <a:pt x="5776" y="13810"/>
                  </a:cubicBezTo>
                  <a:cubicBezTo>
                    <a:pt x="5821" y="13901"/>
                    <a:pt x="5867" y="13992"/>
                    <a:pt x="5890" y="14083"/>
                  </a:cubicBezTo>
                  <a:cubicBezTo>
                    <a:pt x="5936" y="14152"/>
                    <a:pt x="5958" y="14220"/>
                    <a:pt x="5981" y="14312"/>
                  </a:cubicBezTo>
                  <a:cubicBezTo>
                    <a:pt x="6027" y="14403"/>
                    <a:pt x="6072" y="14471"/>
                    <a:pt x="6095" y="14563"/>
                  </a:cubicBezTo>
                  <a:cubicBezTo>
                    <a:pt x="6118" y="14654"/>
                    <a:pt x="6164" y="14723"/>
                    <a:pt x="6187" y="14791"/>
                  </a:cubicBezTo>
                  <a:lnTo>
                    <a:pt x="6278" y="14996"/>
                  </a:lnTo>
                  <a:lnTo>
                    <a:pt x="6369" y="15225"/>
                  </a:lnTo>
                  <a:cubicBezTo>
                    <a:pt x="6392" y="15270"/>
                    <a:pt x="6415" y="15316"/>
                    <a:pt x="6438" y="15362"/>
                  </a:cubicBezTo>
                  <a:lnTo>
                    <a:pt x="6438" y="15384"/>
                  </a:lnTo>
                  <a:cubicBezTo>
                    <a:pt x="6483" y="15430"/>
                    <a:pt x="6506" y="15499"/>
                    <a:pt x="6506" y="15544"/>
                  </a:cubicBezTo>
                  <a:cubicBezTo>
                    <a:pt x="6506" y="15567"/>
                    <a:pt x="6506" y="15590"/>
                    <a:pt x="6483" y="15613"/>
                  </a:cubicBezTo>
                  <a:cubicBezTo>
                    <a:pt x="6506" y="15658"/>
                    <a:pt x="6529" y="15727"/>
                    <a:pt x="6506" y="15773"/>
                  </a:cubicBezTo>
                  <a:cubicBezTo>
                    <a:pt x="6529" y="15750"/>
                    <a:pt x="6575" y="15727"/>
                    <a:pt x="6597" y="15704"/>
                  </a:cubicBezTo>
                  <a:lnTo>
                    <a:pt x="6620" y="15681"/>
                  </a:lnTo>
                  <a:lnTo>
                    <a:pt x="6666" y="15658"/>
                  </a:lnTo>
                  <a:cubicBezTo>
                    <a:pt x="6689" y="15681"/>
                    <a:pt x="6689" y="15681"/>
                    <a:pt x="6712" y="15681"/>
                  </a:cubicBezTo>
                  <a:lnTo>
                    <a:pt x="6734" y="15704"/>
                  </a:lnTo>
                  <a:lnTo>
                    <a:pt x="6780" y="15704"/>
                  </a:lnTo>
                  <a:cubicBezTo>
                    <a:pt x="6803" y="15681"/>
                    <a:pt x="6826" y="15681"/>
                    <a:pt x="6849" y="15658"/>
                  </a:cubicBezTo>
                  <a:lnTo>
                    <a:pt x="6986" y="15590"/>
                  </a:lnTo>
                  <a:lnTo>
                    <a:pt x="7100" y="15521"/>
                  </a:lnTo>
                  <a:cubicBezTo>
                    <a:pt x="7191" y="15476"/>
                    <a:pt x="7259" y="15430"/>
                    <a:pt x="7351" y="15384"/>
                  </a:cubicBezTo>
                  <a:lnTo>
                    <a:pt x="7396" y="15339"/>
                  </a:lnTo>
                  <a:lnTo>
                    <a:pt x="7442" y="15316"/>
                  </a:lnTo>
                  <a:cubicBezTo>
                    <a:pt x="7465" y="15293"/>
                    <a:pt x="7488" y="15293"/>
                    <a:pt x="7533" y="15270"/>
                  </a:cubicBezTo>
                  <a:cubicBezTo>
                    <a:pt x="7556" y="15248"/>
                    <a:pt x="7602" y="15225"/>
                    <a:pt x="7625" y="15179"/>
                  </a:cubicBezTo>
                  <a:lnTo>
                    <a:pt x="7670" y="15179"/>
                  </a:lnTo>
                  <a:cubicBezTo>
                    <a:pt x="7670" y="15156"/>
                    <a:pt x="7670" y="15156"/>
                    <a:pt x="7693" y="15156"/>
                  </a:cubicBezTo>
                  <a:lnTo>
                    <a:pt x="7762" y="15111"/>
                  </a:lnTo>
                  <a:cubicBezTo>
                    <a:pt x="7830" y="15042"/>
                    <a:pt x="7921" y="14974"/>
                    <a:pt x="7990" y="14905"/>
                  </a:cubicBezTo>
                  <a:cubicBezTo>
                    <a:pt x="8035" y="14882"/>
                    <a:pt x="8081" y="14859"/>
                    <a:pt x="8127" y="14814"/>
                  </a:cubicBezTo>
                  <a:cubicBezTo>
                    <a:pt x="8172" y="14791"/>
                    <a:pt x="8195" y="14768"/>
                    <a:pt x="8241" y="14723"/>
                  </a:cubicBezTo>
                  <a:lnTo>
                    <a:pt x="8264" y="14700"/>
                  </a:lnTo>
                  <a:cubicBezTo>
                    <a:pt x="8287" y="14654"/>
                    <a:pt x="8309" y="14631"/>
                    <a:pt x="8355" y="14608"/>
                  </a:cubicBezTo>
                  <a:lnTo>
                    <a:pt x="8401" y="14586"/>
                  </a:lnTo>
                  <a:lnTo>
                    <a:pt x="8446" y="14563"/>
                  </a:lnTo>
                  <a:cubicBezTo>
                    <a:pt x="8469" y="14540"/>
                    <a:pt x="8492" y="14517"/>
                    <a:pt x="8515" y="14494"/>
                  </a:cubicBezTo>
                  <a:cubicBezTo>
                    <a:pt x="8560" y="14449"/>
                    <a:pt x="8583" y="14403"/>
                    <a:pt x="8606" y="14357"/>
                  </a:cubicBezTo>
                  <a:cubicBezTo>
                    <a:pt x="8652" y="14266"/>
                    <a:pt x="8606" y="14175"/>
                    <a:pt x="8538" y="14129"/>
                  </a:cubicBezTo>
                  <a:lnTo>
                    <a:pt x="8515" y="14129"/>
                  </a:lnTo>
                  <a:cubicBezTo>
                    <a:pt x="8515" y="14083"/>
                    <a:pt x="8515" y="14061"/>
                    <a:pt x="8492" y="14038"/>
                  </a:cubicBezTo>
                  <a:cubicBezTo>
                    <a:pt x="8492" y="14038"/>
                    <a:pt x="8492" y="14015"/>
                    <a:pt x="8469" y="13992"/>
                  </a:cubicBezTo>
                  <a:cubicBezTo>
                    <a:pt x="8446" y="13946"/>
                    <a:pt x="8424" y="13901"/>
                    <a:pt x="8424" y="13878"/>
                  </a:cubicBezTo>
                  <a:cubicBezTo>
                    <a:pt x="8378" y="13787"/>
                    <a:pt x="8332" y="13718"/>
                    <a:pt x="8309" y="13627"/>
                  </a:cubicBezTo>
                  <a:lnTo>
                    <a:pt x="8241" y="13467"/>
                  </a:lnTo>
                  <a:cubicBezTo>
                    <a:pt x="8195" y="13376"/>
                    <a:pt x="8150" y="13262"/>
                    <a:pt x="8104" y="13148"/>
                  </a:cubicBezTo>
                  <a:cubicBezTo>
                    <a:pt x="7967" y="12805"/>
                    <a:pt x="7807" y="12486"/>
                    <a:pt x="7670" y="12143"/>
                  </a:cubicBezTo>
                  <a:cubicBezTo>
                    <a:pt x="7602" y="11984"/>
                    <a:pt x="7510" y="11824"/>
                    <a:pt x="7442" y="11641"/>
                  </a:cubicBezTo>
                  <a:cubicBezTo>
                    <a:pt x="7396" y="11504"/>
                    <a:pt x="7351" y="11367"/>
                    <a:pt x="7282" y="11253"/>
                  </a:cubicBezTo>
                  <a:lnTo>
                    <a:pt x="7237" y="11139"/>
                  </a:lnTo>
                  <a:cubicBezTo>
                    <a:pt x="7214" y="11093"/>
                    <a:pt x="7191" y="11025"/>
                    <a:pt x="7168" y="10979"/>
                  </a:cubicBezTo>
                  <a:lnTo>
                    <a:pt x="7145" y="10888"/>
                  </a:lnTo>
                  <a:cubicBezTo>
                    <a:pt x="7100" y="10842"/>
                    <a:pt x="7077" y="10774"/>
                    <a:pt x="7054" y="10705"/>
                  </a:cubicBezTo>
                  <a:lnTo>
                    <a:pt x="7008" y="10637"/>
                  </a:lnTo>
                  <a:cubicBezTo>
                    <a:pt x="6986" y="10546"/>
                    <a:pt x="6940" y="10431"/>
                    <a:pt x="6894" y="10340"/>
                  </a:cubicBezTo>
                  <a:cubicBezTo>
                    <a:pt x="6849" y="10249"/>
                    <a:pt x="6803" y="10157"/>
                    <a:pt x="6757" y="10066"/>
                  </a:cubicBezTo>
                  <a:cubicBezTo>
                    <a:pt x="6689" y="9884"/>
                    <a:pt x="6597" y="9701"/>
                    <a:pt x="6529" y="9518"/>
                  </a:cubicBezTo>
                  <a:cubicBezTo>
                    <a:pt x="6461" y="9336"/>
                    <a:pt x="6369" y="9130"/>
                    <a:pt x="6301" y="8948"/>
                  </a:cubicBezTo>
                  <a:cubicBezTo>
                    <a:pt x="6209" y="8765"/>
                    <a:pt x="6141" y="8583"/>
                    <a:pt x="6050" y="8400"/>
                  </a:cubicBezTo>
                  <a:lnTo>
                    <a:pt x="6004" y="8263"/>
                  </a:lnTo>
                  <a:cubicBezTo>
                    <a:pt x="5936" y="8126"/>
                    <a:pt x="5890" y="8012"/>
                    <a:pt x="5844" y="7875"/>
                  </a:cubicBezTo>
                  <a:cubicBezTo>
                    <a:pt x="5753" y="7692"/>
                    <a:pt x="5684" y="7510"/>
                    <a:pt x="5593" y="7327"/>
                  </a:cubicBezTo>
                  <a:cubicBezTo>
                    <a:pt x="5548" y="7213"/>
                    <a:pt x="5479" y="7076"/>
                    <a:pt x="5433" y="6962"/>
                  </a:cubicBezTo>
                  <a:lnTo>
                    <a:pt x="5365" y="6825"/>
                  </a:lnTo>
                  <a:lnTo>
                    <a:pt x="5342" y="6779"/>
                  </a:lnTo>
                  <a:cubicBezTo>
                    <a:pt x="5205" y="6414"/>
                    <a:pt x="5045" y="6072"/>
                    <a:pt x="4908" y="5707"/>
                  </a:cubicBezTo>
                  <a:cubicBezTo>
                    <a:pt x="4771" y="5341"/>
                    <a:pt x="4634" y="4999"/>
                    <a:pt x="4498" y="4634"/>
                  </a:cubicBezTo>
                  <a:cubicBezTo>
                    <a:pt x="4475" y="4565"/>
                    <a:pt x="4452" y="4497"/>
                    <a:pt x="4429" y="4451"/>
                  </a:cubicBezTo>
                  <a:cubicBezTo>
                    <a:pt x="4383" y="4337"/>
                    <a:pt x="4338" y="4223"/>
                    <a:pt x="4292" y="4109"/>
                  </a:cubicBezTo>
                  <a:cubicBezTo>
                    <a:pt x="4246" y="3972"/>
                    <a:pt x="4178" y="3835"/>
                    <a:pt x="4110" y="3675"/>
                  </a:cubicBezTo>
                  <a:lnTo>
                    <a:pt x="4064" y="3584"/>
                  </a:lnTo>
                  <a:cubicBezTo>
                    <a:pt x="4018" y="3515"/>
                    <a:pt x="3995" y="3470"/>
                    <a:pt x="3950" y="3401"/>
                  </a:cubicBezTo>
                  <a:cubicBezTo>
                    <a:pt x="3904" y="3287"/>
                    <a:pt x="3858" y="3196"/>
                    <a:pt x="3813" y="3104"/>
                  </a:cubicBezTo>
                  <a:cubicBezTo>
                    <a:pt x="3744" y="2968"/>
                    <a:pt x="3676" y="2831"/>
                    <a:pt x="3630" y="2694"/>
                  </a:cubicBezTo>
                  <a:lnTo>
                    <a:pt x="3585" y="2580"/>
                  </a:lnTo>
                  <a:cubicBezTo>
                    <a:pt x="3493" y="2420"/>
                    <a:pt x="3425" y="2237"/>
                    <a:pt x="3356" y="2077"/>
                  </a:cubicBezTo>
                  <a:cubicBezTo>
                    <a:pt x="3333" y="1986"/>
                    <a:pt x="3288" y="1895"/>
                    <a:pt x="3242" y="1803"/>
                  </a:cubicBezTo>
                  <a:cubicBezTo>
                    <a:pt x="3219" y="1735"/>
                    <a:pt x="3174" y="1644"/>
                    <a:pt x="3151" y="1575"/>
                  </a:cubicBezTo>
                  <a:cubicBezTo>
                    <a:pt x="3128" y="1507"/>
                    <a:pt x="3082" y="1438"/>
                    <a:pt x="3060" y="1370"/>
                  </a:cubicBezTo>
                  <a:lnTo>
                    <a:pt x="2991" y="1233"/>
                  </a:lnTo>
                  <a:lnTo>
                    <a:pt x="2968" y="1142"/>
                  </a:lnTo>
                  <a:cubicBezTo>
                    <a:pt x="2945" y="1096"/>
                    <a:pt x="2923" y="1073"/>
                    <a:pt x="2923" y="1027"/>
                  </a:cubicBezTo>
                  <a:cubicBezTo>
                    <a:pt x="2900" y="982"/>
                    <a:pt x="2877" y="913"/>
                    <a:pt x="2831" y="868"/>
                  </a:cubicBezTo>
                  <a:lnTo>
                    <a:pt x="2831" y="822"/>
                  </a:lnTo>
                  <a:cubicBezTo>
                    <a:pt x="2786" y="776"/>
                    <a:pt x="2763" y="708"/>
                    <a:pt x="2740" y="639"/>
                  </a:cubicBezTo>
                  <a:cubicBezTo>
                    <a:pt x="2694" y="594"/>
                    <a:pt x="2672" y="525"/>
                    <a:pt x="2649" y="457"/>
                  </a:cubicBezTo>
                  <a:cubicBezTo>
                    <a:pt x="2603" y="365"/>
                    <a:pt x="2557" y="251"/>
                    <a:pt x="2512" y="137"/>
                  </a:cubicBezTo>
                  <a:lnTo>
                    <a:pt x="2489" y="69"/>
                  </a:lnTo>
                  <a:cubicBezTo>
                    <a:pt x="2466" y="23"/>
                    <a:pt x="2420" y="0"/>
                    <a:pt x="2375" y="0"/>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32"/>
            <p:cNvSpPr/>
            <p:nvPr/>
          </p:nvSpPr>
          <p:spPr>
            <a:xfrm>
              <a:off x="356802" y="1199888"/>
              <a:ext cx="464491" cy="872144"/>
            </a:xfrm>
            <a:custGeom>
              <a:avLst/>
              <a:gdLst/>
              <a:ahLst/>
              <a:cxnLst/>
              <a:rect l="l" t="t" r="r" b="b"/>
              <a:pathLst>
                <a:path w="8401" h="15774" extrusionOk="0">
                  <a:moveTo>
                    <a:pt x="2010" y="1"/>
                  </a:moveTo>
                  <a:cubicBezTo>
                    <a:pt x="1964" y="1"/>
                    <a:pt x="1918" y="24"/>
                    <a:pt x="1895" y="47"/>
                  </a:cubicBezTo>
                  <a:cubicBezTo>
                    <a:pt x="1895" y="69"/>
                    <a:pt x="1873" y="69"/>
                    <a:pt x="1873" y="92"/>
                  </a:cubicBezTo>
                  <a:lnTo>
                    <a:pt x="1873" y="138"/>
                  </a:lnTo>
                  <a:lnTo>
                    <a:pt x="1873" y="183"/>
                  </a:lnTo>
                  <a:cubicBezTo>
                    <a:pt x="1895" y="229"/>
                    <a:pt x="1895" y="275"/>
                    <a:pt x="1895" y="320"/>
                  </a:cubicBezTo>
                  <a:lnTo>
                    <a:pt x="1918" y="320"/>
                  </a:lnTo>
                  <a:cubicBezTo>
                    <a:pt x="1918" y="343"/>
                    <a:pt x="1918" y="343"/>
                    <a:pt x="1941" y="343"/>
                  </a:cubicBezTo>
                  <a:cubicBezTo>
                    <a:pt x="1918" y="343"/>
                    <a:pt x="1918" y="366"/>
                    <a:pt x="1895" y="366"/>
                  </a:cubicBezTo>
                  <a:cubicBezTo>
                    <a:pt x="1895" y="457"/>
                    <a:pt x="1895" y="549"/>
                    <a:pt x="1873" y="640"/>
                  </a:cubicBezTo>
                  <a:cubicBezTo>
                    <a:pt x="1850" y="708"/>
                    <a:pt x="1827" y="800"/>
                    <a:pt x="1781" y="891"/>
                  </a:cubicBezTo>
                  <a:cubicBezTo>
                    <a:pt x="1758" y="937"/>
                    <a:pt x="1713" y="1005"/>
                    <a:pt x="1644" y="1096"/>
                  </a:cubicBezTo>
                  <a:cubicBezTo>
                    <a:pt x="1576" y="1188"/>
                    <a:pt x="1462" y="1302"/>
                    <a:pt x="1302" y="1370"/>
                  </a:cubicBezTo>
                  <a:cubicBezTo>
                    <a:pt x="1165" y="1416"/>
                    <a:pt x="1005" y="1462"/>
                    <a:pt x="823" y="1462"/>
                  </a:cubicBezTo>
                  <a:lnTo>
                    <a:pt x="731" y="1462"/>
                  </a:lnTo>
                  <a:cubicBezTo>
                    <a:pt x="686" y="1439"/>
                    <a:pt x="663" y="1439"/>
                    <a:pt x="594" y="1439"/>
                  </a:cubicBezTo>
                  <a:cubicBezTo>
                    <a:pt x="572" y="1439"/>
                    <a:pt x="526" y="1439"/>
                    <a:pt x="503" y="1416"/>
                  </a:cubicBezTo>
                  <a:cubicBezTo>
                    <a:pt x="457" y="1393"/>
                    <a:pt x="389" y="1370"/>
                    <a:pt x="343" y="1348"/>
                  </a:cubicBezTo>
                  <a:lnTo>
                    <a:pt x="275" y="1302"/>
                  </a:lnTo>
                  <a:lnTo>
                    <a:pt x="252" y="1279"/>
                  </a:lnTo>
                  <a:cubicBezTo>
                    <a:pt x="206" y="1279"/>
                    <a:pt x="161" y="1256"/>
                    <a:pt x="138" y="1233"/>
                  </a:cubicBezTo>
                  <a:cubicBezTo>
                    <a:pt x="69" y="1233"/>
                    <a:pt x="24" y="1279"/>
                    <a:pt x="1" y="1325"/>
                  </a:cubicBezTo>
                  <a:cubicBezTo>
                    <a:pt x="1" y="1370"/>
                    <a:pt x="1" y="1393"/>
                    <a:pt x="1" y="1416"/>
                  </a:cubicBezTo>
                  <a:cubicBezTo>
                    <a:pt x="1" y="1439"/>
                    <a:pt x="1" y="1439"/>
                    <a:pt x="24" y="1462"/>
                  </a:cubicBezTo>
                  <a:lnTo>
                    <a:pt x="47" y="1530"/>
                  </a:lnTo>
                  <a:cubicBezTo>
                    <a:pt x="47" y="1553"/>
                    <a:pt x="69" y="1599"/>
                    <a:pt x="92" y="1644"/>
                  </a:cubicBezTo>
                  <a:cubicBezTo>
                    <a:pt x="138" y="1713"/>
                    <a:pt x="161" y="1804"/>
                    <a:pt x="184" y="1895"/>
                  </a:cubicBezTo>
                  <a:lnTo>
                    <a:pt x="229" y="1964"/>
                  </a:lnTo>
                  <a:cubicBezTo>
                    <a:pt x="229" y="2032"/>
                    <a:pt x="252" y="2101"/>
                    <a:pt x="275" y="2146"/>
                  </a:cubicBezTo>
                  <a:cubicBezTo>
                    <a:pt x="320" y="2238"/>
                    <a:pt x="343" y="2306"/>
                    <a:pt x="389" y="2398"/>
                  </a:cubicBezTo>
                  <a:cubicBezTo>
                    <a:pt x="412" y="2489"/>
                    <a:pt x="457" y="2603"/>
                    <a:pt x="503" y="2694"/>
                  </a:cubicBezTo>
                  <a:cubicBezTo>
                    <a:pt x="549" y="2763"/>
                    <a:pt x="572" y="2808"/>
                    <a:pt x="594" y="2877"/>
                  </a:cubicBezTo>
                  <a:cubicBezTo>
                    <a:pt x="663" y="3037"/>
                    <a:pt x="731" y="3196"/>
                    <a:pt x="800" y="3356"/>
                  </a:cubicBezTo>
                  <a:lnTo>
                    <a:pt x="845" y="3447"/>
                  </a:lnTo>
                  <a:cubicBezTo>
                    <a:pt x="868" y="3493"/>
                    <a:pt x="891" y="3562"/>
                    <a:pt x="891" y="3607"/>
                  </a:cubicBezTo>
                  <a:cubicBezTo>
                    <a:pt x="914" y="3653"/>
                    <a:pt x="937" y="3699"/>
                    <a:pt x="960" y="3744"/>
                  </a:cubicBezTo>
                  <a:cubicBezTo>
                    <a:pt x="960" y="3790"/>
                    <a:pt x="982" y="3836"/>
                    <a:pt x="1005" y="3881"/>
                  </a:cubicBezTo>
                  <a:lnTo>
                    <a:pt x="1028" y="3927"/>
                  </a:lnTo>
                  <a:cubicBezTo>
                    <a:pt x="1051" y="3995"/>
                    <a:pt x="1074" y="4064"/>
                    <a:pt x="1097" y="4132"/>
                  </a:cubicBezTo>
                  <a:cubicBezTo>
                    <a:pt x="1142" y="4201"/>
                    <a:pt x="1165" y="4292"/>
                    <a:pt x="1211" y="4383"/>
                  </a:cubicBezTo>
                  <a:cubicBezTo>
                    <a:pt x="1256" y="4475"/>
                    <a:pt x="1302" y="4589"/>
                    <a:pt x="1348" y="4703"/>
                  </a:cubicBezTo>
                  <a:cubicBezTo>
                    <a:pt x="1393" y="4749"/>
                    <a:pt x="1416" y="4817"/>
                    <a:pt x="1439" y="4885"/>
                  </a:cubicBezTo>
                  <a:cubicBezTo>
                    <a:pt x="1462" y="4954"/>
                    <a:pt x="1507" y="5000"/>
                    <a:pt x="1530" y="5068"/>
                  </a:cubicBezTo>
                  <a:cubicBezTo>
                    <a:pt x="1576" y="5182"/>
                    <a:pt x="1622" y="5274"/>
                    <a:pt x="1667" y="5388"/>
                  </a:cubicBezTo>
                  <a:lnTo>
                    <a:pt x="1713" y="5502"/>
                  </a:lnTo>
                  <a:lnTo>
                    <a:pt x="1781" y="5616"/>
                  </a:lnTo>
                  <a:cubicBezTo>
                    <a:pt x="1804" y="5662"/>
                    <a:pt x="1804" y="5730"/>
                    <a:pt x="1827" y="5776"/>
                  </a:cubicBezTo>
                  <a:lnTo>
                    <a:pt x="1873" y="5890"/>
                  </a:lnTo>
                  <a:cubicBezTo>
                    <a:pt x="1941" y="6050"/>
                    <a:pt x="2010" y="6209"/>
                    <a:pt x="2101" y="6369"/>
                  </a:cubicBezTo>
                  <a:cubicBezTo>
                    <a:pt x="2146" y="6506"/>
                    <a:pt x="2192" y="6620"/>
                    <a:pt x="2238" y="6734"/>
                  </a:cubicBezTo>
                  <a:lnTo>
                    <a:pt x="2306" y="6917"/>
                  </a:lnTo>
                  <a:cubicBezTo>
                    <a:pt x="2375" y="7077"/>
                    <a:pt x="2443" y="7214"/>
                    <a:pt x="2512" y="7373"/>
                  </a:cubicBezTo>
                  <a:lnTo>
                    <a:pt x="2535" y="7396"/>
                  </a:lnTo>
                  <a:cubicBezTo>
                    <a:pt x="2603" y="7579"/>
                    <a:pt x="2671" y="7739"/>
                    <a:pt x="2740" y="7921"/>
                  </a:cubicBezTo>
                  <a:cubicBezTo>
                    <a:pt x="2786" y="8013"/>
                    <a:pt x="2831" y="8104"/>
                    <a:pt x="2877" y="8195"/>
                  </a:cubicBezTo>
                  <a:cubicBezTo>
                    <a:pt x="2900" y="8241"/>
                    <a:pt x="2923" y="8286"/>
                    <a:pt x="2945" y="8332"/>
                  </a:cubicBezTo>
                  <a:lnTo>
                    <a:pt x="2991" y="8469"/>
                  </a:lnTo>
                  <a:lnTo>
                    <a:pt x="3128" y="8789"/>
                  </a:lnTo>
                  <a:lnTo>
                    <a:pt x="3219" y="8971"/>
                  </a:lnTo>
                  <a:lnTo>
                    <a:pt x="3242" y="9063"/>
                  </a:lnTo>
                  <a:cubicBezTo>
                    <a:pt x="3265" y="9108"/>
                    <a:pt x="3311" y="9177"/>
                    <a:pt x="3333" y="9245"/>
                  </a:cubicBezTo>
                  <a:cubicBezTo>
                    <a:pt x="3356" y="9314"/>
                    <a:pt x="3379" y="9382"/>
                    <a:pt x="3402" y="9428"/>
                  </a:cubicBezTo>
                  <a:lnTo>
                    <a:pt x="3448" y="9519"/>
                  </a:lnTo>
                  <a:cubicBezTo>
                    <a:pt x="3470" y="9610"/>
                    <a:pt x="3516" y="9702"/>
                    <a:pt x="3562" y="9793"/>
                  </a:cubicBezTo>
                  <a:cubicBezTo>
                    <a:pt x="3584" y="9839"/>
                    <a:pt x="3607" y="9907"/>
                    <a:pt x="3630" y="9953"/>
                  </a:cubicBezTo>
                  <a:lnTo>
                    <a:pt x="3676" y="10067"/>
                  </a:lnTo>
                  <a:cubicBezTo>
                    <a:pt x="3744" y="10272"/>
                    <a:pt x="3836" y="10455"/>
                    <a:pt x="3904" y="10592"/>
                  </a:cubicBezTo>
                  <a:cubicBezTo>
                    <a:pt x="3950" y="10660"/>
                    <a:pt x="3973" y="10729"/>
                    <a:pt x="4018" y="10820"/>
                  </a:cubicBezTo>
                  <a:cubicBezTo>
                    <a:pt x="4064" y="10911"/>
                    <a:pt x="4109" y="11003"/>
                    <a:pt x="4155" y="11094"/>
                  </a:cubicBezTo>
                  <a:cubicBezTo>
                    <a:pt x="4201" y="11208"/>
                    <a:pt x="4246" y="11322"/>
                    <a:pt x="4315" y="11436"/>
                  </a:cubicBezTo>
                  <a:lnTo>
                    <a:pt x="4383" y="11619"/>
                  </a:lnTo>
                  <a:cubicBezTo>
                    <a:pt x="4429" y="11710"/>
                    <a:pt x="4475" y="11824"/>
                    <a:pt x="4498" y="11916"/>
                  </a:cubicBezTo>
                  <a:cubicBezTo>
                    <a:pt x="4543" y="11984"/>
                    <a:pt x="4566" y="12075"/>
                    <a:pt x="4612" y="12144"/>
                  </a:cubicBezTo>
                  <a:cubicBezTo>
                    <a:pt x="4634" y="12235"/>
                    <a:pt x="4680" y="12304"/>
                    <a:pt x="4703" y="12395"/>
                  </a:cubicBezTo>
                  <a:lnTo>
                    <a:pt x="4726" y="12418"/>
                  </a:lnTo>
                  <a:cubicBezTo>
                    <a:pt x="4749" y="12486"/>
                    <a:pt x="4771" y="12555"/>
                    <a:pt x="4794" y="12623"/>
                  </a:cubicBezTo>
                  <a:lnTo>
                    <a:pt x="4817" y="12692"/>
                  </a:lnTo>
                  <a:cubicBezTo>
                    <a:pt x="4863" y="12783"/>
                    <a:pt x="4931" y="12897"/>
                    <a:pt x="4977" y="13011"/>
                  </a:cubicBezTo>
                  <a:cubicBezTo>
                    <a:pt x="5000" y="13080"/>
                    <a:pt x="5045" y="13148"/>
                    <a:pt x="5068" y="13217"/>
                  </a:cubicBezTo>
                  <a:lnTo>
                    <a:pt x="5091" y="13262"/>
                  </a:lnTo>
                  <a:cubicBezTo>
                    <a:pt x="5228" y="13559"/>
                    <a:pt x="5365" y="13879"/>
                    <a:pt x="5502" y="14175"/>
                  </a:cubicBezTo>
                  <a:lnTo>
                    <a:pt x="5593" y="14426"/>
                  </a:lnTo>
                  <a:lnTo>
                    <a:pt x="5707" y="14678"/>
                  </a:lnTo>
                  <a:cubicBezTo>
                    <a:pt x="5730" y="14746"/>
                    <a:pt x="5776" y="14814"/>
                    <a:pt x="5799" y="14906"/>
                  </a:cubicBezTo>
                  <a:cubicBezTo>
                    <a:pt x="5821" y="14974"/>
                    <a:pt x="5867" y="15066"/>
                    <a:pt x="5913" y="15157"/>
                  </a:cubicBezTo>
                  <a:lnTo>
                    <a:pt x="5935" y="15271"/>
                  </a:lnTo>
                  <a:cubicBezTo>
                    <a:pt x="5981" y="15362"/>
                    <a:pt x="6027" y="15476"/>
                    <a:pt x="6072" y="15568"/>
                  </a:cubicBezTo>
                  <a:cubicBezTo>
                    <a:pt x="6095" y="15636"/>
                    <a:pt x="6141" y="15705"/>
                    <a:pt x="6209" y="15727"/>
                  </a:cubicBezTo>
                  <a:cubicBezTo>
                    <a:pt x="6232" y="15750"/>
                    <a:pt x="6255" y="15750"/>
                    <a:pt x="6278" y="15773"/>
                  </a:cubicBezTo>
                  <a:lnTo>
                    <a:pt x="6324" y="15773"/>
                  </a:lnTo>
                  <a:cubicBezTo>
                    <a:pt x="6392" y="15750"/>
                    <a:pt x="6460" y="15750"/>
                    <a:pt x="6529" y="15750"/>
                  </a:cubicBezTo>
                  <a:cubicBezTo>
                    <a:pt x="6575" y="15727"/>
                    <a:pt x="6620" y="15727"/>
                    <a:pt x="6666" y="15727"/>
                  </a:cubicBezTo>
                  <a:cubicBezTo>
                    <a:pt x="6712" y="15705"/>
                    <a:pt x="6780" y="15705"/>
                    <a:pt x="6826" y="15682"/>
                  </a:cubicBezTo>
                  <a:lnTo>
                    <a:pt x="6894" y="15682"/>
                  </a:lnTo>
                  <a:lnTo>
                    <a:pt x="6940" y="15659"/>
                  </a:lnTo>
                  <a:cubicBezTo>
                    <a:pt x="6985" y="15659"/>
                    <a:pt x="7031" y="15636"/>
                    <a:pt x="7077" y="15636"/>
                  </a:cubicBezTo>
                  <a:lnTo>
                    <a:pt x="7191" y="15613"/>
                  </a:lnTo>
                  <a:cubicBezTo>
                    <a:pt x="7237" y="15591"/>
                    <a:pt x="7282" y="15591"/>
                    <a:pt x="7328" y="15568"/>
                  </a:cubicBezTo>
                  <a:lnTo>
                    <a:pt x="7442" y="15522"/>
                  </a:lnTo>
                  <a:lnTo>
                    <a:pt x="7579" y="15499"/>
                  </a:lnTo>
                  <a:cubicBezTo>
                    <a:pt x="7670" y="15454"/>
                    <a:pt x="7784" y="15408"/>
                    <a:pt x="7898" y="15385"/>
                  </a:cubicBezTo>
                  <a:cubicBezTo>
                    <a:pt x="7944" y="15362"/>
                    <a:pt x="8013" y="15339"/>
                    <a:pt x="8058" y="15317"/>
                  </a:cubicBezTo>
                  <a:cubicBezTo>
                    <a:pt x="8150" y="15294"/>
                    <a:pt x="8241" y="15248"/>
                    <a:pt x="8309" y="15225"/>
                  </a:cubicBezTo>
                  <a:cubicBezTo>
                    <a:pt x="8355" y="15202"/>
                    <a:pt x="8378" y="15202"/>
                    <a:pt x="8401" y="15180"/>
                  </a:cubicBezTo>
                  <a:cubicBezTo>
                    <a:pt x="8378" y="15157"/>
                    <a:pt x="8355" y="15134"/>
                    <a:pt x="8332" y="15111"/>
                  </a:cubicBezTo>
                  <a:cubicBezTo>
                    <a:pt x="8309" y="15066"/>
                    <a:pt x="8287" y="14997"/>
                    <a:pt x="8264" y="14929"/>
                  </a:cubicBezTo>
                  <a:lnTo>
                    <a:pt x="8264" y="14906"/>
                  </a:lnTo>
                  <a:cubicBezTo>
                    <a:pt x="8241" y="14860"/>
                    <a:pt x="8218" y="14814"/>
                    <a:pt x="8172" y="14746"/>
                  </a:cubicBezTo>
                  <a:cubicBezTo>
                    <a:pt x="8081" y="14541"/>
                    <a:pt x="7990" y="14312"/>
                    <a:pt x="7898" y="14084"/>
                  </a:cubicBezTo>
                  <a:lnTo>
                    <a:pt x="7853" y="13970"/>
                  </a:lnTo>
                  <a:lnTo>
                    <a:pt x="7784" y="13810"/>
                  </a:lnTo>
                  <a:cubicBezTo>
                    <a:pt x="7739" y="13696"/>
                    <a:pt x="7693" y="13582"/>
                    <a:pt x="7647" y="13468"/>
                  </a:cubicBezTo>
                  <a:cubicBezTo>
                    <a:pt x="7579" y="13308"/>
                    <a:pt x="7510" y="13148"/>
                    <a:pt x="7442" y="12988"/>
                  </a:cubicBezTo>
                  <a:lnTo>
                    <a:pt x="7373" y="12851"/>
                  </a:lnTo>
                  <a:cubicBezTo>
                    <a:pt x="7328" y="12760"/>
                    <a:pt x="7259" y="12646"/>
                    <a:pt x="7214" y="12532"/>
                  </a:cubicBezTo>
                  <a:lnTo>
                    <a:pt x="7145" y="12372"/>
                  </a:lnTo>
                  <a:cubicBezTo>
                    <a:pt x="7100" y="12281"/>
                    <a:pt x="7054" y="12167"/>
                    <a:pt x="7008" y="12075"/>
                  </a:cubicBezTo>
                  <a:cubicBezTo>
                    <a:pt x="6940" y="11938"/>
                    <a:pt x="6894" y="11824"/>
                    <a:pt x="6826" y="11687"/>
                  </a:cubicBezTo>
                  <a:cubicBezTo>
                    <a:pt x="6734" y="11505"/>
                    <a:pt x="6666" y="11322"/>
                    <a:pt x="6575" y="11140"/>
                  </a:cubicBezTo>
                  <a:cubicBezTo>
                    <a:pt x="6506" y="10957"/>
                    <a:pt x="6438" y="10797"/>
                    <a:pt x="6369" y="10637"/>
                  </a:cubicBezTo>
                  <a:cubicBezTo>
                    <a:pt x="6346" y="10569"/>
                    <a:pt x="6301" y="10478"/>
                    <a:pt x="6278" y="10409"/>
                  </a:cubicBezTo>
                  <a:cubicBezTo>
                    <a:pt x="6232" y="10318"/>
                    <a:pt x="6187" y="10249"/>
                    <a:pt x="6164" y="10158"/>
                  </a:cubicBezTo>
                  <a:cubicBezTo>
                    <a:pt x="6072" y="9953"/>
                    <a:pt x="5981" y="9724"/>
                    <a:pt x="5890" y="9519"/>
                  </a:cubicBezTo>
                  <a:cubicBezTo>
                    <a:pt x="5844" y="9405"/>
                    <a:pt x="5799" y="9268"/>
                    <a:pt x="5753" y="9154"/>
                  </a:cubicBezTo>
                  <a:cubicBezTo>
                    <a:pt x="5684" y="8971"/>
                    <a:pt x="5593" y="8811"/>
                    <a:pt x="5525" y="8629"/>
                  </a:cubicBezTo>
                  <a:lnTo>
                    <a:pt x="5502" y="8583"/>
                  </a:lnTo>
                  <a:cubicBezTo>
                    <a:pt x="5433" y="8423"/>
                    <a:pt x="5365" y="8264"/>
                    <a:pt x="5296" y="8104"/>
                  </a:cubicBezTo>
                  <a:cubicBezTo>
                    <a:pt x="5228" y="7944"/>
                    <a:pt x="5159" y="7761"/>
                    <a:pt x="5068" y="7579"/>
                  </a:cubicBezTo>
                  <a:lnTo>
                    <a:pt x="4977" y="7373"/>
                  </a:lnTo>
                  <a:cubicBezTo>
                    <a:pt x="4931" y="7259"/>
                    <a:pt x="4886" y="7168"/>
                    <a:pt x="4840" y="7054"/>
                  </a:cubicBezTo>
                  <a:lnTo>
                    <a:pt x="4794" y="6963"/>
                  </a:lnTo>
                  <a:cubicBezTo>
                    <a:pt x="4771" y="6917"/>
                    <a:pt x="4749" y="6848"/>
                    <a:pt x="4726" y="6780"/>
                  </a:cubicBezTo>
                  <a:lnTo>
                    <a:pt x="4680" y="6689"/>
                  </a:lnTo>
                  <a:cubicBezTo>
                    <a:pt x="4657" y="6643"/>
                    <a:pt x="4634" y="6597"/>
                    <a:pt x="4612" y="6552"/>
                  </a:cubicBezTo>
                  <a:cubicBezTo>
                    <a:pt x="4589" y="6483"/>
                    <a:pt x="4566" y="6415"/>
                    <a:pt x="4543" y="6346"/>
                  </a:cubicBezTo>
                  <a:cubicBezTo>
                    <a:pt x="4498" y="6255"/>
                    <a:pt x="4452" y="6164"/>
                    <a:pt x="4406" y="6072"/>
                  </a:cubicBezTo>
                  <a:cubicBezTo>
                    <a:pt x="4338" y="5890"/>
                    <a:pt x="4269" y="5730"/>
                    <a:pt x="4178" y="5547"/>
                  </a:cubicBezTo>
                  <a:cubicBezTo>
                    <a:pt x="4109" y="5410"/>
                    <a:pt x="4064" y="5274"/>
                    <a:pt x="3995" y="5137"/>
                  </a:cubicBezTo>
                  <a:lnTo>
                    <a:pt x="3973" y="5045"/>
                  </a:lnTo>
                  <a:cubicBezTo>
                    <a:pt x="3904" y="4908"/>
                    <a:pt x="3836" y="4771"/>
                    <a:pt x="3790" y="4612"/>
                  </a:cubicBezTo>
                  <a:lnTo>
                    <a:pt x="3744" y="4543"/>
                  </a:lnTo>
                  <a:lnTo>
                    <a:pt x="3676" y="4360"/>
                  </a:lnTo>
                  <a:cubicBezTo>
                    <a:pt x="3630" y="4246"/>
                    <a:pt x="3584" y="4155"/>
                    <a:pt x="3539" y="4041"/>
                  </a:cubicBezTo>
                  <a:cubicBezTo>
                    <a:pt x="3470" y="3881"/>
                    <a:pt x="3402" y="3721"/>
                    <a:pt x="3356" y="3562"/>
                  </a:cubicBezTo>
                  <a:cubicBezTo>
                    <a:pt x="3333" y="3516"/>
                    <a:pt x="3311" y="3470"/>
                    <a:pt x="3288" y="3402"/>
                  </a:cubicBezTo>
                  <a:lnTo>
                    <a:pt x="3242" y="3311"/>
                  </a:lnTo>
                  <a:cubicBezTo>
                    <a:pt x="3219" y="3265"/>
                    <a:pt x="3196" y="3219"/>
                    <a:pt x="3196" y="3174"/>
                  </a:cubicBezTo>
                  <a:lnTo>
                    <a:pt x="3151" y="3059"/>
                  </a:lnTo>
                  <a:cubicBezTo>
                    <a:pt x="3082" y="2900"/>
                    <a:pt x="3014" y="2740"/>
                    <a:pt x="2923" y="2580"/>
                  </a:cubicBezTo>
                  <a:cubicBezTo>
                    <a:pt x="2877" y="2466"/>
                    <a:pt x="2831" y="2352"/>
                    <a:pt x="2786" y="2238"/>
                  </a:cubicBezTo>
                  <a:lnTo>
                    <a:pt x="2717" y="2101"/>
                  </a:lnTo>
                  <a:lnTo>
                    <a:pt x="2671" y="1964"/>
                  </a:lnTo>
                  <a:lnTo>
                    <a:pt x="2557" y="1690"/>
                  </a:lnTo>
                  <a:cubicBezTo>
                    <a:pt x="2512" y="1599"/>
                    <a:pt x="2489" y="1530"/>
                    <a:pt x="2443" y="1462"/>
                  </a:cubicBezTo>
                  <a:cubicBezTo>
                    <a:pt x="2420" y="1393"/>
                    <a:pt x="2398" y="1348"/>
                    <a:pt x="2375" y="1302"/>
                  </a:cubicBezTo>
                  <a:lnTo>
                    <a:pt x="2352" y="1233"/>
                  </a:lnTo>
                  <a:lnTo>
                    <a:pt x="2329" y="1188"/>
                  </a:lnTo>
                  <a:cubicBezTo>
                    <a:pt x="2306" y="1119"/>
                    <a:pt x="2283" y="1074"/>
                    <a:pt x="2261" y="1005"/>
                  </a:cubicBezTo>
                  <a:cubicBezTo>
                    <a:pt x="2261" y="960"/>
                    <a:pt x="2238" y="914"/>
                    <a:pt x="2215" y="868"/>
                  </a:cubicBezTo>
                  <a:lnTo>
                    <a:pt x="2192" y="800"/>
                  </a:lnTo>
                  <a:cubicBezTo>
                    <a:pt x="2169" y="708"/>
                    <a:pt x="2146" y="640"/>
                    <a:pt x="2101" y="549"/>
                  </a:cubicBezTo>
                  <a:lnTo>
                    <a:pt x="2078" y="480"/>
                  </a:lnTo>
                  <a:cubicBezTo>
                    <a:pt x="2078" y="412"/>
                    <a:pt x="2055" y="343"/>
                    <a:pt x="2010" y="275"/>
                  </a:cubicBezTo>
                  <a:cubicBezTo>
                    <a:pt x="2010" y="275"/>
                    <a:pt x="1987" y="252"/>
                    <a:pt x="1987" y="229"/>
                  </a:cubicBezTo>
                  <a:cubicBezTo>
                    <a:pt x="1941" y="183"/>
                    <a:pt x="1964" y="115"/>
                    <a:pt x="2010" y="92"/>
                  </a:cubicBezTo>
                  <a:cubicBezTo>
                    <a:pt x="2010" y="69"/>
                    <a:pt x="2032" y="69"/>
                    <a:pt x="2055" y="69"/>
                  </a:cubicBezTo>
                  <a:cubicBezTo>
                    <a:pt x="2101" y="69"/>
                    <a:pt x="2124" y="92"/>
                    <a:pt x="2124" y="115"/>
                  </a:cubicBezTo>
                  <a:cubicBezTo>
                    <a:pt x="2146" y="92"/>
                    <a:pt x="2146" y="92"/>
                    <a:pt x="2169" y="92"/>
                  </a:cubicBezTo>
                  <a:lnTo>
                    <a:pt x="2192" y="92"/>
                  </a:lnTo>
                  <a:cubicBezTo>
                    <a:pt x="2192" y="92"/>
                    <a:pt x="2169" y="92"/>
                    <a:pt x="2146" y="69"/>
                  </a:cubicBezTo>
                  <a:cubicBezTo>
                    <a:pt x="2124" y="69"/>
                    <a:pt x="2078" y="47"/>
                    <a:pt x="2055" y="24"/>
                  </a:cubicBezTo>
                  <a:cubicBezTo>
                    <a:pt x="2032" y="1"/>
                    <a:pt x="2032" y="1"/>
                    <a:pt x="2010"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32"/>
            <p:cNvSpPr/>
            <p:nvPr/>
          </p:nvSpPr>
          <p:spPr>
            <a:xfrm>
              <a:off x="669802" y="1878857"/>
              <a:ext cx="533880" cy="349654"/>
            </a:xfrm>
            <a:custGeom>
              <a:avLst/>
              <a:gdLst/>
              <a:ahLst/>
              <a:cxnLst/>
              <a:rect l="l" t="t" r="r" b="b"/>
              <a:pathLst>
                <a:path w="9656" h="6324" extrusionOk="0">
                  <a:moveTo>
                    <a:pt x="8332" y="1"/>
                  </a:moveTo>
                  <a:cubicBezTo>
                    <a:pt x="8286" y="1"/>
                    <a:pt x="8263" y="24"/>
                    <a:pt x="8218" y="47"/>
                  </a:cubicBezTo>
                  <a:cubicBezTo>
                    <a:pt x="8172" y="69"/>
                    <a:pt x="8104" y="115"/>
                    <a:pt x="8058" y="161"/>
                  </a:cubicBezTo>
                  <a:lnTo>
                    <a:pt x="8035" y="183"/>
                  </a:lnTo>
                  <a:lnTo>
                    <a:pt x="7967" y="229"/>
                  </a:lnTo>
                  <a:cubicBezTo>
                    <a:pt x="7898" y="298"/>
                    <a:pt x="7830" y="343"/>
                    <a:pt x="7784" y="389"/>
                  </a:cubicBezTo>
                  <a:cubicBezTo>
                    <a:pt x="7716" y="435"/>
                    <a:pt x="7670" y="480"/>
                    <a:pt x="7601" y="503"/>
                  </a:cubicBezTo>
                  <a:lnTo>
                    <a:pt x="7579" y="526"/>
                  </a:lnTo>
                  <a:cubicBezTo>
                    <a:pt x="7533" y="549"/>
                    <a:pt x="7464" y="594"/>
                    <a:pt x="7419" y="617"/>
                  </a:cubicBezTo>
                  <a:cubicBezTo>
                    <a:pt x="7350" y="686"/>
                    <a:pt x="7259" y="754"/>
                    <a:pt x="7191" y="823"/>
                  </a:cubicBezTo>
                  <a:lnTo>
                    <a:pt x="7122" y="868"/>
                  </a:lnTo>
                  <a:cubicBezTo>
                    <a:pt x="7099" y="868"/>
                    <a:pt x="7099" y="868"/>
                    <a:pt x="7099" y="891"/>
                  </a:cubicBezTo>
                  <a:lnTo>
                    <a:pt x="7054" y="891"/>
                  </a:lnTo>
                  <a:cubicBezTo>
                    <a:pt x="7031" y="937"/>
                    <a:pt x="6985" y="960"/>
                    <a:pt x="6962" y="982"/>
                  </a:cubicBezTo>
                  <a:cubicBezTo>
                    <a:pt x="6917" y="1005"/>
                    <a:pt x="6894" y="1005"/>
                    <a:pt x="6871" y="1028"/>
                  </a:cubicBezTo>
                  <a:lnTo>
                    <a:pt x="6825" y="1051"/>
                  </a:lnTo>
                  <a:lnTo>
                    <a:pt x="6780" y="1096"/>
                  </a:lnTo>
                  <a:cubicBezTo>
                    <a:pt x="6688" y="1142"/>
                    <a:pt x="6620" y="1188"/>
                    <a:pt x="6551" y="1233"/>
                  </a:cubicBezTo>
                  <a:lnTo>
                    <a:pt x="6415" y="1302"/>
                  </a:lnTo>
                  <a:lnTo>
                    <a:pt x="6278" y="1370"/>
                  </a:lnTo>
                  <a:cubicBezTo>
                    <a:pt x="6232" y="1393"/>
                    <a:pt x="6163" y="1439"/>
                    <a:pt x="6095" y="1485"/>
                  </a:cubicBezTo>
                  <a:lnTo>
                    <a:pt x="6026" y="1530"/>
                  </a:lnTo>
                  <a:cubicBezTo>
                    <a:pt x="5890" y="1621"/>
                    <a:pt x="5707" y="1736"/>
                    <a:pt x="5524" y="1827"/>
                  </a:cubicBezTo>
                  <a:cubicBezTo>
                    <a:pt x="5342" y="1918"/>
                    <a:pt x="5182" y="1987"/>
                    <a:pt x="4999" y="2078"/>
                  </a:cubicBezTo>
                  <a:lnTo>
                    <a:pt x="4954" y="2101"/>
                  </a:lnTo>
                  <a:lnTo>
                    <a:pt x="4908" y="2101"/>
                  </a:lnTo>
                  <a:lnTo>
                    <a:pt x="4862" y="2124"/>
                  </a:lnTo>
                  <a:lnTo>
                    <a:pt x="4794" y="2169"/>
                  </a:lnTo>
                  <a:lnTo>
                    <a:pt x="4771" y="2169"/>
                  </a:lnTo>
                  <a:lnTo>
                    <a:pt x="4748" y="2192"/>
                  </a:lnTo>
                  <a:cubicBezTo>
                    <a:pt x="4680" y="2215"/>
                    <a:pt x="4611" y="2261"/>
                    <a:pt x="4543" y="2283"/>
                  </a:cubicBezTo>
                  <a:cubicBezTo>
                    <a:pt x="4497" y="2306"/>
                    <a:pt x="4474" y="2329"/>
                    <a:pt x="4429" y="2329"/>
                  </a:cubicBezTo>
                  <a:cubicBezTo>
                    <a:pt x="4383" y="2352"/>
                    <a:pt x="4337" y="2375"/>
                    <a:pt x="4292" y="2375"/>
                  </a:cubicBezTo>
                  <a:cubicBezTo>
                    <a:pt x="4246" y="2420"/>
                    <a:pt x="4178" y="2443"/>
                    <a:pt x="4109" y="2466"/>
                  </a:cubicBezTo>
                  <a:cubicBezTo>
                    <a:pt x="4041" y="2489"/>
                    <a:pt x="3972" y="2512"/>
                    <a:pt x="3904" y="2557"/>
                  </a:cubicBezTo>
                  <a:cubicBezTo>
                    <a:pt x="3858" y="2557"/>
                    <a:pt x="3812" y="2580"/>
                    <a:pt x="3767" y="2603"/>
                  </a:cubicBezTo>
                  <a:lnTo>
                    <a:pt x="3698" y="2649"/>
                  </a:lnTo>
                  <a:cubicBezTo>
                    <a:pt x="3607" y="2694"/>
                    <a:pt x="3516" y="2717"/>
                    <a:pt x="3424" y="2740"/>
                  </a:cubicBezTo>
                  <a:cubicBezTo>
                    <a:pt x="3333" y="2763"/>
                    <a:pt x="3265" y="2786"/>
                    <a:pt x="3196" y="2831"/>
                  </a:cubicBezTo>
                  <a:lnTo>
                    <a:pt x="3128" y="2854"/>
                  </a:lnTo>
                  <a:cubicBezTo>
                    <a:pt x="3082" y="2877"/>
                    <a:pt x="3036" y="2900"/>
                    <a:pt x="2991" y="2922"/>
                  </a:cubicBezTo>
                  <a:cubicBezTo>
                    <a:pt x="2968" y="2922"/>
                    <a:pt x="2922" y="2945"/>
                    <a:pt x="2877" y="2945"/>
                  </a:cubicBezTo>
                  <a:lnTo>
                    <a:pt x="2831" y="2945"/>
                  </a:lnTo>
                  <a:cubicBezTo>
                    <a:pt x="2808" y="2922"/>
                    <a:pt x="2785" y="2922"/>
                    <a:pt x="2740" y="2900"/>
                  </a:cubicBezTo>
                  <a:cubicBezTo>
                    <a:pt x="2717" y="2922"/>
                    <a:pt x="2694" y="2922"/>
                    <a:pt x="2648" y="2945"/>
                  </a:cubicBezTo>
                  <a:cubicBezTo>
                    <a:pt x="2580" y="2968"/>
                    <a:pt x="2489" y="3014"/>
                    <a:pt x="2397" y="3037"/>
                  </a:cubicBezTo>
                  <a:cubicBezTo>
                    <a:pt x="2352" y="3059"/>
                    <a:pt x="2283" y="3082"/>
                    <a:pt x="2237" y="3105"/>
                  </a:cubicBezTo>
                  <a:cubicBezTo>
                    <a:pt x="2123" y="3128"/>
                    <a:pt x="2009" y="3174"/>
                    <a:pt x="1918" y="3219"/>
                  </a:cubicBezTo>
                  <a:lnTo>
                    <a:pt x="1781" y="3242"/>
                  </a:lnTo>
                  <a:lnTo>
                    <a:pt x="1667" y="3288"/>
                  </a:lnTo>
                  <a:cubicBezTo>
                    <a:pt x="1621" y="3311"/>
                    <a:pt x="1576" y="3311"/>
                    <a:pt x="1530" y="3333"/>
                  </a:cubicBezTo>
                  <a:lnTo>
                    <a:pt x="1416" y="3356"/>
                  </a:lnTo>
                  <a:cubicBezTo>
                    <a:pt x="1370" y="3356"/>
                    <a:pt x="1324" y="3379"/>
                    <a:pt x="1279" y="3379"/>
                  </a:cubicBezTo>
                  <a:lnTo>
                    <a:pt x="1233" y="3402"/>
                  </a:lnTo>
                  <a:lnTo>
                    <a:pt x="1165" y="3402"/>
                  </a:lnTo>
                  <a:cubicBezTo>
                    <a:pt x="1119" y="3425"/>
                    <a:pt x="1051" y="3425"/>
                    <a:pt x="1005" y="3447"/>
                  </a:cubicBezTo>
                  <a:cubicBezTo>
                    <a:pt x="959" y="3447"/>
                    <a:pt x="914" y="3447"/>
                    <a:pt x="891" y="3470"/>
                  </a:cubicBezTo>
                  <a:lnTo>
                    <a:pt x="868" y="3470"/>
                  </a:lnTo>
                  <a:cubicBezTo>
                    <a:pt x="799" y="3470"/>
                    <a:pt x="731" y="3470"/>
                    <a:pt x="663" y="3493"/>
                  </a:cubicBezTo>
                  <a:lnTo>
                    <a:pt x="457" y="3493"/>
                  </a:lnTo>
                  <a:cubicBezTo>
                    <a:pt x="457" y="3447"/>
                    <a:pt x="434" y="3425"/>
                    <a:pt x="411" y="3402"/>
                  </a:cubicBezTo>
                  <a:lnTo>
                    <a:pt x="366" y="3402"/>
                  </a:lnTo>
                  <a:cubicBezTo>
                    <a:pt x="343" y="3402"/>
                    <a:pt x="343" y="3402"/>
                    <a:pt x="320" y="3425"/>
                  </a:cubicBezTo>
                  <a:cubicBezTo>
                    <a:pt x="297" y="3425"/>
                    <a:pt x="297" y="3447"/>
                    <a:pt x="274" y="3470"/>
                  </a:cubicBezTo>
                  <a:cubicBezTo>
                    <a:pt x="274" y="3470"/>
                    <a:pt x="252" y="3493"/>
                    <a:pt x="229" y="3493"/>
                  </a:cubicBezTo>
                  <a:cubicBezTo>
                    <a:pt x="206" y="3539"/>
                    <a:pt x="183" y="3562"/>
                    <a:pt x="160" y="3607"/>
                  </a:cubicBezTo>
                  <a:cubicBezTo>
                    <a:pt x="160" y="3607"/>
                    <a:pt x="138" y="3630"/>
                    <a:pt x="138" y="3653"/>
                  </a:cubicBezTo>
                  <a:lnTo>
                    <a:pt x="115" y="3721"/>
                  </a:lnTo>
                  <a:lnTo>
                    <a:pt x="92" y="3790"/>
                  </a:lnTo>
                  <a:lnTo>
                    <a:pt x="69" y="3813"/>
                  </a:lnTo>
                  <a:lnTo>
                    <a:pt x="92" y="3813"/>
                  </a:lnTo>
                  <a:cubicBezTo>
                    <a:pt x="69" y="3858"/>
                    <a:pt x="46" y="3881"/>
                    <a:pt x="23" y="3927"/>
                  </a:cubicBezTo>
                  <a:cubicBezTo>
                    <a:pt x="23" y="3972"/>
                    <a:pt x="23" y="4018"/>
                    <a:pt x="23" y="4041"/>
                  </a:cubicBezTo>
                  <a:lnTo>
                    <a:pt x="1" y="4064"/>
                  </a:lnTo>
                  <a:cubicBezTo>
                    <a:pt x="1" y="4132"/>
                    <a:pt x="1" y="4178"/>
                    <a:pt x="1" y="4224"/>
                  </a:cubicBezTo>
                  <a:cubicBezTo>
                    <a:pt x="1" y="4292"/>
                    <a:pt x="1" y="4360"/>
                    <a:pt x="23" y="4429"/>
                  </a:cubicBezTo>
                  <a:cubicBezTo>
                    <a:pt x="46" y="4543"/>
                    <a:pt x="115" y="4657"/>
                    <a:pt x="229" y="4749"/>
                  </a:cubicBezTo>
                  <a:cubicBezTo>
                    <a:pt x="252" y="4794"/>
                    <a:pt x="297" y="4817"/>
                    <a:pt x="320" y="4863"/>
                  </a:cubicBezTo>
                  <a:cubicBezTo>
                    <a:pt x="366" y="4885"/>
                    <a:pt x="411" y="4908"/>
                    <a:pt x="457" y="4954"/>
                  </a:cubicBezTo>
                  <a:lnTo>
                    <a:pt x="480" y="4977"/>
                  </a:lnTo>
                  <a:cubicBezTo>
                    <a:pt x="503" y="5000"/>
                    <a:pt x="526" y="5000"/>
                    <a:pt x="526" y="5022"/>
                  </a:cubicBezTo>
                  <a:cubicBezTo>
                    <a:pt x="548" y="5022"/>
                    <a:pt x="548" y="5022"/>
                    <a:pt x="548" y="5045"/>
                  </a:cubicBezTo>
                  <a:lnTo>
                    <a:pt x="571" y="5068"/>
                  </a:lnTo>
                  <a:cubicBezTo>
                    <a:pt x="548" y="5091"/>
                    <a:pt x="548" y="5137"/>
                    <a:pt x="548" y="5159"/>
                  </a:cubicBezTo>
                  <a:cubicBezTo>
                    <a:pt x="548" y="5205"/>
                    <a:pt x="526" y="5228"/>
                    <a:pt x="526" y="5251"/>
                  </a:cubicBezTo>
                  <a:cubicBezTo>
                    <a:pt x="526" y="5273"/>
                    <a:pt x="526" y="5296"/>
                    <a:pt x="526" y="5319"/>
                  </a:cubicBezTo>
                  <a:cubicBezTo>
                    <a:pt x="526" y="5342"/>
                    <a:pt x="526" y="5388"/>
                    <a:pt x="503" y="5410"/>
                  </a:cubicBezTo>
                  <a:cubicBezTo>
                    <a:pt x="503" y="5502"/>
                    <a:pt x="503" y="5570"/>
                    <a:pt x="526" y="5662"/>
                  </a:cubicBezTo>
                  <a:cubicBezTo>
                    <a:pt x="548" y="5707"/>
                    <a:pt x="571" y="5776"/>
                    <a:pt x="617" y="5844"/>
                  </a:cubicBezTo>
                  <a:cubicBezTo>
                    <a:pt x="663" y="5935"/>
                    <a:pt x="754" y="6004"/>
                    <a:pt x="822" y="6050"/>
                  </a:cubicBezTo>
                  <a:cubicBezTo>
                    <a:pt x="891" y="6095"/>
                    <a:pt x="959" y="6118"/>
                    <a:pt x="1028" y="6164"/>
                  </a:cubicBezTo>
                  <a:cubicBezTo>
                    <a:pt x="1119" y="6187"/>
                    <a:pt x="1210" y="6232"/>
                    <a:pt x="1302" y="6255"/>
                  </a:cubicBezTo>
                  <a:cubicBezTo>
                    <a:pt x="1347" y="6278"/>
                    <a:pt x="1393" y="6278"/>
                    <a:pt x="1461" y="6278"/>
                  </a:cubicBezTo>
                  <a:cubicBezTo>
                    <a:pt x="1461" y="6278"/>
                    <a:pt x="1461" y="6278"/>
                    <a:pt x="1461" y="6255"/>
                  </a:cubicBezTo>
                  <a:cubicBezTo>
                    <a:pt x="1484" y="6209"/>
                    <a:pt x="1530" y="6187"/>
                    <a:pt x="1576" y="6164"/>
                  </a:cubicBezTo>
                  <a:lnTo>
                    <a:pt x="1621" y="6164"/>
                  </a:lnTo>
                  <a:cubicBezTo>
                    <a:pt x="1667" y="6164"/>
                    <a:pt x="1690" y="6164"/>
                    <a:pt x="1712" y="6187"/>
                  </a:cubicBezTo>
                  <a:cubicBezTo>
                    <a:pt x="1758" y="6209"/>
                    <a:pt x="1781" y="6255"/>
                    <a:pt x="1804" y="6278"/>
                  </a:cubicBezTo>
                  <a:lnTo>
                    <a:pt x="1827" y="6323"/>
                  </a:lnTo>
                  <a:lnTo>
                    <a:pt x="1849" y="6323"/>
                  </a:lnTo>
                  <a:cubicBezTo>
                    <a:pt x="1895" y="6323"/>
                    <a:pt x="1964" y="6323"/>
                    <a:pt x="2009" y="6301"/>
                  </a:cubicBezTo>
                  <a:cubicBezTo>
                    <a:pt x="2101" y="6301"/>
                    <a:pt x="2169" y="6278"/>
                    <a:pt x="2237" y="6278"/>
                  </a:cubicBezTo>
                  <a:lnTo>
                    <a:pt x="2283" y="6255"/>
                  </a:lnTo>
                  <a:cubicBezTo>
                    <a:pt x="2374" y="6232"/>
                    <a:pt x="2443" y="6232"/>
                    <a:pt x="2534" y="6209"/>
                  </a:cubicBezTo>
                  <a:lnTo>
                    <a:pt x="2648" y="6209"/>
                  </a:lnTo>
                  <a:cubicBezTo>
                    <a:pt x="2740" y="6187"/>
                    <a:pt x="2854" y="6164"/>
                    <a:pt x="2945" y="6141"/>
                  </a:cubicBezTo>
                  <a:cubicBezTo>
                    <a:pt x="3059" y="6141"/>
                    <a:pt x="3150" y="6118"/>
                    <a:pt x="3242" y="6095"/>
                  </a:cubicBezTo>
                  <a:lnTo>
                    <a:pt x="3379" y="6050"/>
                  </a:lnTo>
                  <a:cubicBezTo>
                    <a:pt x="3539" y="6027"/>
                    <a:pt x="3675" y="5981"/>
                    <a:pt x="3812" y="5935"/>
                  </a:cubicBezTo>
                  <a:lnTo>
                    <a:pt x="3904" y="5913"/>
                  </a:lnTo>
                  <a:cubicBezTo>
                    <a:pt x="3995" y="5890"/>
                    <a:pt x="4086" y="5844"/>
                    <a:pt x="4155" y="5821"/>
                  </a:cubicBezTo>
                  <a:lnTo>
                    <a:pt x="4200" y="5821"/>
                  </a:lnTo>
                  <a:cubicBezTo>
                    <a:pt x="4223" y="5798"/>
                    <a:pt x="4269" y="5798"/>
                    <a:pt x="4292" y="5776"/>
                  </a:cubicBezTo>
                  <a:lnTo>
                    <a:pt x="4337" y="5776"/>
                  </a:lnTo>
                  <a:cubicBezTo>
                    <a:pt x="4360" y="5753"/>
                    <a:pt x="4383" y="5753"/>
                    <a:pt x="4406" y="5753"/>
                  </a:cubicBezTo>
                  <a:cubicBezTo>
                    <a:pt x="4520" y="5707"/>
                    <a:pt x="4611" y="5684"/>
                    <a:pt x="4725" y="5639"/>
                  </a:cubicBezTo>
                  <a:lnTo>
                    <a:pt x="4908" y="5570"/>
                  </a:lnTo>
                  <a:cubicBezTo>
                    <a:pt x="5068" y="5525"/>
                    <a:pt x="5205" y="5479"/>
                    <a:pt x="5365" y="5410"/>
                  </a:cubicBezTo>
                  <a:lnTo>
                    <a:pt x="5387" y="5388"/>
                  </a:lnTo>
                  <a:cubicBezTo>
                    <a:pt x="5570" y="5319"/>
                    <a:pt x="5730" y="5251"/>
                    <a:pt x="5912" y="5159"/>
                  </a:cubicBezTo>
                  <a:cubicBezTo>
                    <a:pt x="6095" y="5091"/>
                    <a:pt x="6255" y="5000"/>
                    <a:pt x="6437" y="4908"/>
                  </a:cubicBezTo>
                  <a:cubicBezTo>
                    <a:pt x="6597" y="4840"/>
                    <a:pt x="6734" y="4749"/>
                    <a:pt x="6848" y="4680"/>
                  </a:cubicBezTo>
                  <a:lnTo>
                    <a:pt x="7191" y="4497"/>
                  </a:lnTo>
                  <a:lnTo>
                    <a:pt x="7305" y="4406"/>
                  </a:lnTo>
                  <a:cubicBezTo>
                    <a:pt x="7601" y="4246"/>
                    <a:pt x="7875" y="4064"/>
                    <a:pt x="8149" y="3858"/>
                  </a:cubicBezTo>
                  <a:cubicBezTo>
                    <a:pt x="8218" y="3790"/>
                    <a:pt x="8286" y="3744"/>
                    <a:pt x="8355" y="3676"/>
                  </a:cubicBezTo>
                  <a:cubicBezTo>
                    <a:pt x="8400" y="3653"/>
                    <a:pt x="8423" y="3630"/>
                    <a:pt x="8446" y="3584"/>
                  </a:cubicBezTo>
                  <a:lnTo>
                    <a:pt x="8492" y="3562"/>
                  </a:lnTo>
                  <a:cubicBezTo>
                    <a:pt x="8514" y="3539"/>
                    <a:pt x="8537" y="3516"/>
                    <a:pt x="8560" y="3493"/>
                  </a:cubicBezTo>
                  <a:lnTo>
                    <a:pt x="8606" y="3470"/>
                  </a:lnTo>
                  <a:cubicBezTo>
                    <a:pt x="8697" y="3379"/>
                    <a:pt x="8788" y="3265"/>
                    <a:pt x="8880" y="3174"/>
                  </a:cubicBezTo>
                  <a:cubicBezTo>
                    <a:pt x="8948" y="3082"/>
                    <a:pt x="9017" y="3014"/>
                    <a:pt x="9085" y="2922"/>
                  </a:cubicBezTo>
                  <a:cubicBezTo>
                    <a:pt x="9131" y="2877"/>
                    <a:pt x="9176" y="2831"/>
                    <a:pt x="9199" y="2786"/>
                  </a:cubicBezTo>
                  <a:cubicBezTo>
                    <a:pt x="9222" y="2763"/>
                    <a:pt x="9245" y="2740"/>
                    <a:pt x="9245" y="2740"/>
                  </a:cubicBezTo>
                  <a:cubicBezTo>
                    <a:pt x="9268" y="2717"/>
                    <a:pt x="9290" y="2694"/>
                    <a:pt x="9336" y="2671"/>
                  </a:cubicBezTo>
                  <a:cubicBezTo>
                    <a:pt x="9359" y="2649"/>
                    <a:pt x="9382" y="2626"/>
                    <a:pt x="9427" y="2626"/>
                  </a:cubicBezTo>
                  <a:cubicBezTo>
                    <a:pt x="9496" y="2512"/>
                    <a:pt x="9564" y="2398"/>
                    <a:pt x="9587" y="2283"/>
                  </a:cubicBezTo>
                  <a:cubicBezTo>
                    <a:pt x="9610" y="2238"/>
                    <a:pt x="9633" y="2169"/>
                    <a:pt x="9633" y="2124"/>
                  </a:cubicBezTo>
                  <a:cubicBezTo>
                    <a:pt x="9656" y="2078"/>
                    <a:pt x="9656" y="2032"/>
                    <a:pt x="9656" y="1987"/>
                  </a:cubicBezTo>
                  <a:cubicBezTo>
                    <a:pt x="9656" y="1964"/>
                    <a:pt x="9656" y="1918"/>
                    <a:pt x="9656" y="1873"/>
                  </a:cubicBezTo>
                  <a:lnTo>
                    <a:pt x="9656" y="1827"/>
                  </a:lnTo>
                  <a:cubicBezTo>
                    <a:pt x="9633" y="1758"/>
                    <a:pt x="9633" y="1690"/>
                    <a:pt x="9587" y="1621"/>
                  </a:cubicBezTo>
                  <a:cubicBezTo>
                    <a:pt x="9587" y="1576"/>
                    <a:pt x="9564" y="1553"/>
                    <a:pt x="9542" y="1507"/>
                  </a:cubicBezTo>
                  <a:cubicBezTo>
                    <a:pt x="9496" y="1462"/>
                    <a:pt x="9473" y="1416"/>
                    <a:pt x="9427" y="1393"/>
                  </a:cubicBezTo>
                  <a:cubicBezTo>
                    <a:pt x="9427" y="1370"/>
                    <a:pt x="9405" y="1348"/>
                    <a:pt x="9382" y="1325"/>
                  </a:cubicBezTo>
                  <a:cubicBezTo>
                    <a:pt x="9313" y="1279"/>
                    <a:pt x="9245" y="1233"/>
                    <a:pt x="9154" y="1188"/>
                  </a:cubicBezTo>
                  <a:cubicBezTo>
                    <a:pt x="9108" y="1188"/>
                    <a:pt x="9062" y="1165"/>
                    <a:pt x="9017" y="1165"/>
                  </a:cubicBezTo>
                  <a:lnTo>
                    <a:pt x="8971" y="1142"/>
                  </a:lnTo>
                  <a:lnTo>
                    <a:pt x="8971" y="1119"/>
                  </a:lnTo>
                  <a:lnTo>
                    <a:pt x="8971" y="1096"/>
                  </a:lnTo>
                  <a:cubicBezTo>
                    <a:pt x="8971" y="1096"/>
                    <a:pt x="8971" y="1074"/>
                    <a:pt x="8971" y="1074"/>
                  </a:cubicBezTo>
                  <a:lnTo>
                    <a:pt x="8994" y="1005"/>
                  </a:lnTo>
                  <a:lnTo>
                    <a:pt x="8994" y="937"/>
                  </a:lnTo>
                  <a:cubicBezTo>
                    <a:pt x="8994" y="914"/>
                    <a:pt x="9017" y="891"/>
                    <a:pt x="9017" y="868"/>
                  </a:cubicBezTo>
                  <a:cubicBezTo>
                    <a:pt x="9017" y="823"/>
                    <a:pt x="9017" y="800"/>
                    <a:pt x="9017" y="777"/>
                  </a:cubicBezTo>
                  <a:cubicBezTo>
                    <a:pt x="9017" y="731"/>
                    <a:pt x="9017" y="686"/>
                    <a:pt x="9017" y="663"/>
                  </a:cubicBezTo>
                  <a:cubicBezTo>
                    <a:pt x="9017" y="594"/>
                    <a:pt x="8994" y="526"/>
                    <a:pt x="8971" y="435"/>
                  </a:cubicBezTo>
                  <a:cubicBezTo>
                    <a:pt x="8948" y="389"/>
                    <a:pt x="8925" y="320"/>
                    <a:pt x="8902" y="275"/>
                  </a:cubicBezTo>
                  <a:cubicBezTo>
                    <a:pt x="8880" y="252"/>
                    <a:pt x="8834" y="206"/>
                    <a:pt x="8811" y="183"/>
                  </a:cubicBezTo>
                  <a:cubicBezTo>
                    <a:pt x="8788" y="161"/>
                    <a:pt x="8766" y="138"/>
                    <a:pt x="8743" y="115"/>
                  </a:cubicBezTo>
                  <a:cubicBezTo>
                    <a:pt x="8629" y="47"/>
                    <a:pt x="8560" y="24"/>
                    <a:pt x="8469"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32"/>
            <p:cNvSpPr/>
            <p:nvPr/>
          </p:nvSpPr>
          <p:spPr>
            <a:xfrm>
              <a:off x="749310" y="2023995"/>
              <a:ext cx="557876" cy="444310"/>
            </a:xfrm>
            <a:custGeom>
              <a:avLst/>
              <a:gdLst/>
              <a:ahLst/>
              <a:cxnLst/>
              <a:rect l="l" t="t" r="r" b="b"/>
              <a:pathLst>
                <a:path w="10090" h="8036" extrusionOk="0">
                  <a:moveTo>
                    <a:pt x="8012" y="1"/>
                  </a:moveTo>
                  <a:cubicBezTo>
                    <a:pt x="7967" y="1"/>
                    <a:pt x="7921" y="24"/>
                    <a:pt x="7898" y="46"/>
                  </a:cubicBezTo>
                  <a:cubicBezTo>
                    <a:pt x="7852" y="69"/>
                    <a:pt x="7830" y="92"/>
                    <a:pt x="7807" y="115"/>
                  </a:cubicBezTo>
                  <a:cubicBezTo>
                    <a:pt x="7807" y="138"/>
                    <a:pt x="7784" y="138"/>
                    <a:pt x="7761" y="161"/>
                  </a:cubicBezTo>
                  <a:cubicBezTo>
                    <a:pt x="7738" y="206"/>
                    <a:pt x="7693" y="252"/>
                    <a:pt x="7647" y="297"/>
                  </a:cubicBezTo>
                  <a:cubicBezTo>
                    <a:pt x="7579" y="389"/>
                    <a:pt x="7510" y="457"/>
                    <a:pt x="7442" y="549"/>
                  </a:cubicBezTo>
                  <a:cubicBezTo>
                    <a:pt x="7350" y="640"/>
                    <a:pt x="7259" y="754"/>
                    <a:pt x="7168" y="845"/>
                  </a:cubicBezTo>
                  <a:lnTo>
                    <a:pt x="7122" y="868"/>
                  </a:lnTo>
                  <a:cubicBezTo>
                    <a:pt x="7099" y="891"/>
                    <a:pt x="7076" y="914"/>
                    <a:pt x="7054" y="937"/>
                  </a:cubicBezTo>
                  <a:lnTo>
                    <a:pt x="7008" y="959"/>
                  </a:lnTo>
                  <a:cubicBezTo>
                    <a:pt x="6985" y="1005"/>
                    <a:pt x="6962" y="1028"/>
                    <a:pt x="6917" y="1051"/>
                  </a:cubicBezTo>
                  <a:cubicBezTo>
                    <a:pt x="6848" y="1119"/>
                    <a:pt x="6780" y="1165"/>
                    <a:pt x="6711" y="1233"/>
                  </a:cubicBezTo>
                  <a:cubicBezTo>
                    <a:pt x="6437" y="1439"/>
                    <a:pt x="6163" y="1621"/>
                    <a:pt x="5867" y="1781"/>
                  </a:cubicBezTo>
                  <a:lnTo>
                    <a:pt x="5753" y="1872"/>
                  </a:lnTo>
                  <a:lnTo>
                    <a:pt x="5410" y="2055"/>
                  </a:lnTo>
                  <a:cubicBezTo>
                    <a:pt x="5296" y="2124"/>
                    <a:pt x="5159" y="2215"/>
                    <a:pt x="4999" y="2283"/>
                  </a:cubicBezTo>
                  <a:cubicBezTo>
                    <a:pt x="4817" y="2375"/>
                    <a:pt x="4657" y="2466"/>
                    <a:pt x="4474" y="2534"/>
                  </a:cubicBezTo>
                  <a:cubicBezTo>
                    <a:pt x="4292" y="2626"/>
                    <a:pt x="4132" y="2694"/>
                    <a:pt x="3949" y="2763"/>
                  </a:cubicBezTo>
                  <a:lnTo>
                    <a:pt x="3927" y="2785"/>
                  </a:lnTo>
                  <a:cubicBezTo>
                    <a:pt x="3767" y="2854"/>
                    <a:pt x="3630" y="2900"/>
                    <a:pt x="3470" y="2945"/>
                  </a:cubicBezTo>
                  <a:lnTo>
                    <a:pt x="3287" y="3014"/>
                  </a:lnTo>
                  <a:cubicBezTo>
                    <a:pt x="3173" y="3059"/>
                    <a:pt x="3082" y="3082"/>
                    <a:pt x="2968" y="3128"/>
                  </a:cubicBezTo>
                  <a:cubicBezTo>
                    <a:pt x="2945" y="3128"/>
                    <a:pt x="2922" y="3128"/>
                    <a:pt x="2899" y="3151"/>
                  </a:cubicBezTo>
                  <a:lnTo>
                    <a:pt x="2854" y="3151"/>
                  </a:lnTo>
                  <a:cubicBezTo>
                    <a:pt x="2831" y="3173"/>
                    <a:pt x="2785" y="3173"/>
                    <a:pt x="2762" y="3196"/>
                  </a:cubicBezTo>
                  <a:lnTo>
                    <a:pt x="2717" y="3196"/>
                  </a:lnTo>
                  <a:cubicBezTo>
                    <a:pt x="2648" y="3219"/>
                    <a:pt x="2557" y="3265"/>
                    <a:pt x="2466" y="3288"/>
                  </a:cubicBezTo>
                  <a:lnTo>
                    <a:pt x="2374" y="3310"/>
                  </a:lnTo>
                  <a:cubicBezTo>
                    <a:pt x="2237" y="3356"/>
                    <a:pt x="2101" y="3402"/>
                    <a:pt x="1941" y="3425"/>
                  </a:cubicBezTo>
                  <a:lnTo>
                    <a:pt x="1804" y="3470"/>
                  </a:lnTo>
                  <a:cubicBezTo>
                    <a:pt x="1712" y="3493"/>
                    <a:pt x="1621" y="3516"/>
                    <a:pt x="1507" y="3516"/>
                  </a:cubicBezTo>
                  <a:cubicBezTo>
                    <a:pt x="1416" y="3539"/>
                    <a:pt x="1302" y="3562"/>
                    <a:pt x="1210" y="3584"/>
                  </a:cubicBezTo>
                  <a:lnTo>
                    <a:pt x="1096" y="3584"/>
                  </a:lnTo>
                  <a:cubicBezTo>
                    <a:pt x="1005" y="3607"/>
                    <a:pt x="936" y="3607"/>
                    <a:pt x="845" y="3630"/>
                  </a:cubicBezTo>
                  <a:lnTo>
                    <a:pt x="799" y="3653"/>
                  </a:lnTo>
                  <a:cubicBezTo>
                    <a:pt x="708" y="3653"/>
                    <a:pt x="617" y="3676"/>
                    <a:pt x="526" y="3698"/>
                  </a:cubicBezTo>
                  <a:lnTo>
                    <a:pt x="389" y="3698"/>
                  </a:lnTo>
                  <a:lnTo>
                    <a:pt x="366" y="3653"/>
                  </a:lnTo>
                  <a:cubicBezTo>
                    <a:pt x="343" y="3630"/>
                    <a:pt x="320" y="3584"/>
                    <a:pt x="274" y="3562"/>
                  </a:cubicBezTo>
                  <a:cubicBezTo>
                    <a:pt x="252" y="3539"/>
                    <a:pt x="229" y="3539"/>
                    <a:pt x="183" y="3539"/>
                  </a:cubicBezTo>
                  <a:lnTo>
                    <a:pt x="138" y="3539"/>
                  </a:lnTo>
                  <a:cubicBezTo>
                    <a:pt x="92" y="3562"/>
                    <a:pt x="46" y="3584"/>
                    <a:pt x="23" y="3630"/>
                  </a:cubicBezTo>
                  <a:cubicBezTo>
                    <a:pt x="1" y="3676"/>
                    <a:pt x="1" y="3721"/>
                    <a:pt x="1" y="3790"/>
                  </a:cubicBezTo>
                  <a:cubicBezTo>
                    <a:pt x="23" y="3813"/>
                    <a:pt x="23" y="3835"/>
                    <a:pt x="46" y="3881"/>
                  </a:cubicBezTo>
                  <a:cubicBezTo>
                    <a:pt x="46" y="3881"/>
                    <a:pt x="46" y="3881"/>
                    <a:pt x="46" y="3904"/>
                  </a:cubicBezTo>
                  <a:cubicBezTo>
                    <a:pt x="46" y="3927"/>
                    <a:pt x="69" y="3950"/>
                    <a:pt x="69" y="3972"/>
                  </a:cubicBezTo>
                  <a:cubicBezTo>
                    <a:pt x="69" y="3995"/>
                    <a:pt x="69" y="4018"/>
                    <a:pt x="69" y="4018"/>
                  </a:cubicBezTo>
                  <a:lnTo>
                    <a:pt x="69" y="4041"/>
                  </a:lnTo>
                  <a:lnTo>
                    <a:pt x="92" y="4109"/>
                  </a:lnTo>
                  <a:lnTo>
                    <a:pt x="92" y="4201"/>
                  </a:lnTo>
                  <a:lnTo>
                    <a:pt x="92" y="4246"/>
                  </a:lnTo>
                  <a:cubicBezTo>
                    <a:pt x="115" y="4292"/>
                    <a:pt x="115" y="4360"/>
                    <a:pt x="115" y="4406"/>
                  </a:cubicBezTo>
                  <a:cubicBezTo>
                    <a:pt x="138" y="4452"/>
                    <a:pt x="138" y="4497"/>
                    <a:pt x="160" y="4543"/>
                  </a:cubicBezTo>
                  <a:lnTo>
                    <a:pt x="160" y="4589"/>
                  </a:lnTo>
                  <a:lnTo>
                    <a:pt x="183" y="4634"/>
                  </a:lnTo>
                  <a:cubicBezTo>
                    <a:pt x="206" y="4726"/>
                    <a:pt x="229" y="4840"/>
                    <a:pt x="252" y="4931"/>
                  </a:cubicBezTo>
                  <a:cubicBezTo>
                    <a:pt x="274" y="5000"/>
                    <a:pt x="274" y="5068"/>
                    <a:pt x="297" y="5136"/>
                  </a:cubicBezTo>
                  <a:lnTo>
                    <a:pt x="297" y="5182"/>
                  </a:lnTo>
                  <a:cubicBezTo>
                    <a:pt x="320" y="5228"/>
                    <a:pt x="343" y="5273"/>
                    <a:pt x="343" y="5319"/>
                  </a:cubicBezTo>
                  <a:cubicBezTo>
                    <a:pt x="366" y="5365"/>
                    <a:pt x="366" y="5388"/>
                    <a:pt x="389" y="5433"/>
                  </a:cubicBezTo>
                  <a:cubicBezTo>
                    <a:pt x="389" y="5456"/>
                    <a:pt x="411" y="5479"/>
                    <a:pt x="411" y="5502"/>
                  </a:cubicBezTo>
                  <a:cubicBezTo>
                    <a:pt x="434" y="5547"/>
                    <a:pt x="434" y="5570"/>
                    <a:pt x="434" y="5616"/>
                  </a:cubicBezTo>
                  <a:cubicBezTo>
                    <a:pt x="457" y="5639"/>
                    <a:pt x="457" y="5684"/>
                    <a:pt x="480" y="5707"/>
                  </a:cubicBezTo>
                  <a:cubicBezTo>
                    <a:pt x="503" y="5798"/>
                    <a:pt x="526" y="5913"/>
                    <a:pt x="571" y="6004"/>
                  </a:cubicBezTo>
                  <a:cubicBezTo>
                    <a:pt x="571" y="6072"/>
                    <a:pt x="594" y="6118"/>
                    <a:pt x="617" y="6186"/>
                  </a:cubicBezTo>
                  <a:cubicBezTo>
                    <a:pt x="663" y="6346"/>
                    <a:pt x="708" y="6483"/>
                    <a:pt x="799" y="6620"/>
                  </a:cubicBezTo>
                  <a:cubicBezTo>
                    <a:pt x="822" y="6643"/>
                    <a:pt x="845" y="6689"/>
                    <a:pt x="868" y="6711"/>
                  </a:cubicBezTo>
                  <a:cubicBezTo>
                    <a:pt x="891" y="6757"/>
                    <a:pt x="914" y="6780"/>
                    <a:pt x="936" y="6803"/>
                  </a:cubicBezTo>
                  <a:cubicBezTo>
                    <a:pt x="959" y="6848"/>
                    <a:pt x="982" y="6894"/>
                    <a:pt x="1005" y="6940"/>
                  </a:cubicBezTo>
                  <a:cubicBezTo>
                    <a:pt x="1051" y="6985"/>
                    <a:pt x="1073" y="7054"/>
                    <a:pt x="1119" y="7099"/>
                  </a:cubicBezTo>
                  <a:cubicBezTo>
                    <a:pt x="1142" y="7168"/>
                    <a:pt x="1188" y="7214"/>
                    <a:pt x="1233" y="7259"/>
                  </a:cubicBezTo>
                  <a:lnTo>
                    <a:pt x="1233" y="7282"/>
                  </a:lnTo>
                  <a:cubicBezTo>
                    <a:pt x="1256" y="7305"/>
                    <a:pt x="1279" y="7305"/>
                    <a:pt x="1324" y="7328"/>
                  </a:cubicBezTo>
                  <a:lnTo>
                    <a:pt x="1324" y="7351"/>
                  </a:lnTo>
                  <a:lnTo>
                    <a:pt x="1347" y="7396"/>
                  </a:lnTo>
                  <a:cubicBezTo>
                    <a:pt x="1393" y="7465"/>
                    <a:pt x="1461" y="7533"/>
                    <a:pt x="1530" y="7602"/>
                  </a:cubicBezTo>
                  <a:cubicBezTo>
                    <a:pt x="1621" y="7670"/>
                    <a:pt x="1712" y="7739"/>
                    <a:pt x="1781" y="7784"/>
                  </a:cubicBezTo>
                  <a:cubicBezTo>
                    <a:pt x="1849" y="7830"/>
                    <a:pt x="1918" y="7875"/>
                    <a:pt x="1986" y="7921"/>
                  </a:cubicBezTo>
                  <a:cubicBezTo>
                    <a:pt x="2169" y="7990"/>
                    <a:pt x="2397" y="8035"/>
                    <a:pt x="2557" y="8035"/>
                  </a:cubicBezTo>
                  <a:lnTo>
                    <a:pt x="2968" y="8035"/>
                  </a:lnTo>
                  <a:cubicBezTo>
                    <a:pt x="3014" y="8035"/>
                    <a:pt x="3036" y="8012"/>
                    <a:pt x="3059" y="8012"/>
                  </a:cubicBezTo>
                  <a:cubicBezTo>
                    <a:pt x="3150" y="8012"/>
                    <a:pt x="3219" y="8012"/>
                    <a:pt x="3287" y="7990"/>
                  </a:cubicBezTo>
                  <a:cubicBezTo>
                    <a:pt x="3379" y="7990"/>
                    <a:pt x="3470" y="7967"/>
                    <a:pt x="3561" y="7944"/>
                  </a:cubicBezTo>
                  <a:cubicBezTo>
                    <a:pt x="3630" y="7944"/>
                    <a:pt x="3675" y="7921"/>
                    <a:pt x="3744" y="7921"/>
                  </a:cubicBezTo>
                  <a:lnTo>
                    <a:pt x="3835" y="7898"/>
                  </a:lnTo>
                  <a:cubicBezTo>
                    <a:pt x="3927" y="7898"/>
                    <a:pt x="3995" y="7875"/>
                    <a:pt x="4086" y="7853"/>
                  </a:cubicBezTo>
                  <a:cubicBezTo>
                    <a:pt x="4132" y="7853"/>
                    <a:pt x="4178" y="7830"/>
                    <a:pt x="4223" y="7830"/>
                  </a:cubicBezTo>
                  <a:cubicBezTo>
                    <a:pt x="4269" y="7807"/>
                    <a:pt x="4315" y="7807"/>
                    <a:pt x="4337" y="7784"/>
                  </a:cubicBezTo>
                  <a:cubicBezTo>
                    <a:pt x="4406" y="7784"/>
                    <a:pt x="4474" y="7761"/>
                    <a:pt x="4543" y="7739"/>
                  </a:cubicBezTo>
                  <a:lnTo>
                    <a:pt x="4611" y="7739"/>
                  </a:lnTo>
                  <a:cubicBezTo>
                    <a:pt x="4703" y="7716"/>
                    <a:pt x="4794" y="7693"/>
                    <a:pt x="4862" y="7647"/>
                  </a:cubicBezTo>
                  <a:lnTo>
                    <a:pt x="4931" y="7624"/>
                  </a:lnTo>
                  <a:cubicBezTo>
                    <a:pt x="5091" y="7579"/>
                    <a:pt x="5228" y="7533"/>
                    <a:pt x="5387" y="7487"/>
                  </a:cubicBezTo>
                  <a:cubicBezTo>
                    <a:pt x="5501" y="7442"/>
                    <a:pt x="5593" y="7396"/>
                    <a:pt x="5707" y="7351"/>
                  </a:cubicBezTo>
                  <a:cubicBezTo>
                    <a:pt x="5730" y="7328"/>
                    <a:pt x="5730" y="7328"/>
                    <a:pt x="5753" y="7328"/>
                  </a:cubicBezTo>
                  <a:lnTo>
                    <a:pt x="5798" y="7305"/>
                  </a:lnTo>
                  <a:lnTo>
                    <a:pt x="5844" y="7282"/>
                  </a:lnTo>
                  <a:lnTo>
                    <a:pt x="6004" y="7236"/>
                  </a:lnTo>
                  <a:cubicBezTo>
                    <a:pt x="6095" y="7191"/>
                    <a:pt x="6209" y="7145"/>
                    <a:pt x="6323" y="7099"/>
                  </a:cubicBezTo>
                  <a:lnTo>
                    <a:pt x="6369" y="7077"/>
                  </a:lnTo>
                  <a:cubicBezTo>
                    <a:pt x="6506" y="7008"/>
                    <a:pt x="6688" y="6940"/>
                    <a:pt x="6871" y="6848"/>
                  </a:cubicBezTo>
                  <a:lnTo>
                    <a:pt x="6985" y="6780"/>
                  </a:lnTo>
                  <a:lnTo>
                    <a:pt x="7350" y="6597"/>
                  </a:lnTo>
                  <a:cubicBezTo>
                    <a:pt x="7647" y="6437"/>
                    <a:pt x="7944" y="6255"/>
                    <a:pt x="8263" y="6027"/>
                  </a:cubicBezTo>
                  <a:cubicBezTo>
                    <a:pt x="8355" y="5981"/>
                    <a:pt x="8423" y="5935"/>
                    <a:pt x="8514" y="5867"/>
                  </a:cubicBezTo>
                  <a:cubicBezTo>
                    <a:pt x="8583" y="5798"/>
                    <a:pt x="8674" y="5730"/>
                    <a:pt x="8766" y="5661"/>
                  </a:cubicBezTo>
                  <a:cubicBezTo>
                    <a:pt x="8902" y="5524"/>
                    <a:pt x="9039" y="5388"/>
                    <a:pt x="9176" y="5251"/>
                  </a:cubicBezTo>
                  <a:cubicBezTo>
                    <a:pt x="9268" y="5159"/>
                    <a:pt x="9336" y="5091"/>
                    <a:pt x="9405" y="5022"/>
                  </a:cubicBezTo>
                  <a:cubicBezTo>
                    <a:pt x="9473" y="4954"/>
                    <a:pt x="9519" y="4885"/>
                    <a:pt x="9564" y="4840"/>
                  </a:cubicBezTo>
                  <a:cubicBezTo>
                    <a:pt x="9633" y="4771"/>
                    <a:pt x="9701" y="4726"/>
                    <a:pt x="9747" y="4657"/>
                  </a:cubicBezTo>
                  <a:cubicBezTo>
                    <a:pt x="9815" y="4589"/>
                    <a:pt x="9861" y="4520"/>
                    <a:pt x="9884" y="4475"/>
                  </a:cubicBezTo>
                  <a:cubicBezTo>
                    <a:pt x="9930" y="4429"/>
                    <a:pt x="9952" y="4383"/>
                    <a:pt x="9975" y="4315"/>
                  </a:cubicBezTo>
                  <a:cubicBezTo>
                    <a:pt x="10021" y="4246"/>
                    <a:pt x="10044" y="4178"/>
                    <a:pt x="10089" y="4109"/>
                  </a:cubicBezTo>
                  <a:lnTo>
                    <a:pt x="10089" y="4064"/>
                  </a:lnTo>
                  <a:lnTo>
                    <a:pt x="10089" y="4018"/>
                  </a:lnTo>
                  <a:cubicBezTo>
                    <a:pt x="10067" y="3927"/>
                    <a:pt x="10067" y="3835"/>
                    <a:pt x="10067" y="3744"/>
                  </a:cubicBezTo>
                  <a:cubicBezTo>
                    <a:pt x="10067" y="3676"/>
                    <a:pt x="10044" y="3607"/>
                    <a:pt x="10044" y="3539"/>
                  </a:cubicBezTo>
                  <a:lnTo>
                    <a:pt x="10044" y="3447"/>
                  </a:lnTo>
                  <a:lnTo>
                    <a:pt x="10044" y="3425"/>
                  </a:lnTo>
                  <a:lnTo>
                    <a:pt x="10044" y="3402"/>
                  </a:lnTo>
                  <a:cubicBezTo>
                    <a:pt x="10021" y="3356"/>
                    <a:pt x="10021" y="3288"/>
                    <a:pt x="9998" y="3242"/>
                  </a:cubicBezTo>
                  <a:lnTo>
                    <a:pt x="9998" y="3196"/>
                  </a:lnTo>
                  <a:lnTo>
                    <a:pt x="9975" y="3151"/>
                  </a:lnTo>
                  <a:lnTo>
                    <a:pt x="9975" y="3105"/>
                  </a:lnTo>
                  <a:cubicBezTo>
                    <a:pt x="9975" y="3082"/>
                    <a:pt x="9975" y="3059"/>
                    <a:pt x="9975" y="3059"/>
                  </a:cubicBezTo>
                  <a:lnTo>
                    <a:pt x="9952" y="3037"/>
                  </a:lnTo>
                  <a:lnTo>
                    <a:pt x="9952" y="3014"/>
                  </a:lnTo>
                  <a:cubicBezTo>
                    <a:pt x="9930" y="2922"/>
                    <a:pt x="9884" y="2854"/>
                    <a:pt x="9838" y="2785"/>
                  </a:cubicBezTo>
                  <a:cubicBezTo>
                    <a:pt x="9815" y="2740"/>
                    <a:pt x="9793" y="2694"/>
                    <a:pt x="9770" y="2671"/>
                  </a:cubicBezTo>
                  <a:cubicBezTo>
                    <a:pt x="9747" y="2626"/>
                    <a:pt x="9724" y="2580"/>
                    <a:pt x="9701" y="2557"/>
                  </a:cubicBezTo>
                  <a:cubicBezTo>
                    <a:pt x="9633" y="2443"/>
                    <a:pt x="9587" y="2329"/>
                    <a:pt x="9519" y="2238"/>
                  </a:cubicBezTo>
                  <a:cubicBezTo>
                    <a:pt x="9496" y="2169"/>
                    <a:pt x="9473" y="2124"/>
                    <a:pt x="9450" y="2078"/>
                  </a:cubicBezTo>
                  <a:cubicBezTo>
                    <a:pt x="9427" y="2032"/>
                    <a:pt x="9405" y="2009"/>
                    <a:pt x="9405" y="1964"/>
                  </a:cubicBezTo>
                  <a:cubicBezTo>
                    <a:pt x="9382" y="1918"/>
                    <a:pt x="9359" y="1895"/>
                    <a:pt x="9336" y="1850"/>
                  </a:cubicBezTo>
                  <a:cubicBezTo>
                    <a:pt x="9290" y="1781"/>
                    <a:pt x="9268" y="1713"/>
                    <a:pt x="9222" y="1644"/>
                  </a:cubicBezTo>
                  <a:cubicBezTo>
                    <a:pt x="9176" y="1576"/>
                    <a:pt x="9154" y="1530"/>
                    <a:pt x="9108" y="1462"/>
                  </a:cubicBezTo>
                  <a:lnTo>
                    <a:pt x="9108" y="1439"/>
                  </a:lnTo>
                  <a:cubicBezTo>
                    <a:pt x="9062" y="1370"/>
                    <a:pt x="9017" y="1325"/>
                    <a:pt x="8971" y="1233"/>
                  </a:cubicBezTo>
                  <a:cubicBezTo>
                    <a:pt x="8948" y="1211"/>
                    <a:pt x="8925" y="1188"/>
                    <a:pt x="8902" y="1142"/>
                  </a:cubicBezTo>
                  <a:cubicBezTo>
                    <a:pt x="8880" y="1119"/>
                    <a:pt x="8880" y="1096"/>
                    <a:pt x="8857" y="1074"/>
                  </a:cubicBezTo>
                  <a:cubicBezTo>
                    <a:pt x="8811" y="1005"/>
                    <a:pt x="8766" y="959"/>
                    <a:pt x="8720" y="914"/>
                  </a:cubicBezTo>
                  <a:cubicBezTo>
                    <a:pt x="8651" y="845"/>
                    <a:pt x="8583" y="777"/>
                    <a:pt x="8537" y="708"/>
                  </a:cubicBezTo>
                  <a:lnTo>
                    <a:pt x="8492" y="686"/>
                  </a:lnTo>
                  <a:cubicBezTo>
                    <a:pt x="8469" y="640"/>
                    <a:pt x="8446" y="617"/>
                    <a:pt x="8423" y="594"/>
                  </a:cubicBezTo>
                  <a:cubicBezTo>
                    <a:pt x="8423" y="571"/>
                    <a:pt x="8400" y="549"/>
                    <a:pt x="8400" y="549"/>
                  </a:cubicBezTo>
                  <a:cubicBezTo>
                    <a:pt x="8400" y="526"/>
                    <a:pt x="8400" y="503"/>
                    <a:pt x="8400" y="480"/>
                  </a:cubicBezTo>
                  <a:cubicBezTo>
                    <a:pt x="8400" y="457"/>
                    <a:pt x="8400" y="434"/>
                    <a:pt x="8400" y="412"/>
                  </a:cubicBezTo>
                  <a:cubicBezTo>
                    <a:pt x="8400" y="389"/>
                    <a:pt x="8377" y="366"/>
                    <a:pt x="8377" y="343"/>
                  </a:cubicBezTo>
                  <a:cubicBezTo>
                    <a:pt x="8355" y="320"/>
                    <a:pt x="8355" y="297"/>
                    <a:pt x="8332" y="275"/>
                  </a:cubicBezTo>
                  <a:cubicBezTo>
                    <a:pt x="8309" y="252"/>
                    <a:pt x="8286" y="229"/>
                    <a:pt x="8263" y="229"/>
                  </a:cubicBezTo>
                  <a:lnTo>
                    <a:pt x="8241" y="183"/>
                  </a:lnTo>
                  <a:cubicBezTo>
                    <a:pt x="8241" y="183"/>
                    <a:pt x="8218" y="161"/>
                    <a:pt x="8218" y="161"/>
                  </a:cubicBezTo>
                  <a:cubicBezTo>
                    <a:pt x="8195" y="115"/>
                    <a:pt x="8195" y="92"/>
                    <a:pt x="8172" y="69"/>
                  </a:cubicBezTo>
                  <a:cubicBezTo>
                    <a:pt x="8149" y="46"/>
                    <a:pt x="8126" y="46"/>
                    <a:pt x="8104" y="24"/>
                  </a:cubicBezTo>
                  <a:cubicBezTo>
                    <a:pt x="8081" y="24"/>
                    <a:pt x="8058" y="1"/>
                    <a:pt x="8012" y="1"/>
                  </a:cubicBezTo>
                  <a:close/>
                </a:path>
              </a:pathLst>
            </a:custGeom>
            <a:solidFill>
              <a:srgbClr val="FE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32"/>
            <p:cNvSpPr/>
            <p:nvPr/>
          </p:nvSpPr>
          <p:spPr>
            <a:xfrm>
              <a:off x="369463" y="837734"/>
              <a:ext cx="170404" cy="167860"/>
            </a:xfrm>
            <a:custGeom>
              <a:avLst/>
              <a:gdLst/>
              <a:ahLst/>
              <a:cxnLst/>
              <a:rect l="l" t="t" r="r" b="b"/>
              <a:pathLst>
                <a:path w="3082" h="3036" extrusionOk="0">
                  <a:moveTo>
                    <a:pt x="890" y="0"/>
                  </a:moveTo>
                  <a:cubicBezTo>
                    <a:pt x="845" y="0"/>
                    <a:pt x="822" y="23"/>
                    <a:pt x="776" y="23"/>
                  </a:cubicBezTo>
                  <a:lnTo>
                    <a:pt x="685" y="23"/>
                  </a:lnTo>
                  <a:cubicBezTo>
                    <a:pt x="662" y="23"/>
                    <a:pt x="616" y="23"/>
                    <a:pt x="594" y="46"/>
                  </a:cubicBezTo>
                  <a:cubicBezTo>
                    <a:pt x="502" y="68"/>
                    <a:pt x="457" y="114"/>
                    <a:pt x="434" y="183"/>
                  </a:cubicBezTo>
                  <a:cubicBezTo>
                    <a:pt x="411" y="228"/>
                    <a:pt x="365" y="274"/>
                    <a:pt x="320" y="297"/>
                  </a:cubicBezTo>
                  <a:cubicBezTo>
                    <a:pt x="274" y="365"/>
                    <a:pt x="251" y="411"/>
                    <a:pt x="228" y="457"/>
                  </a:cubicBezTo>
                  <a:lnTo>
                    <a:pt x="183" y="525"/>
                  </a:lnTo>
                  <a:cubicBezTo>
                    <a:pt x="137" y="593"/>
                    <a:pt x="91" y="662"/>
                    <a:pt x="69" y="730"/>
                  </a:cubicBezTo>
                  <a:cubicBezTo>
                    <a:pt x="46" y="799"/>
                    <a:pt x="46" y="867"/>
                    <a:pt x="46" y="913"/>
                  </a:cubicBezTo>
                  <a:cubicBezTo>
                    <a:pt x="46" y="982"/>
                    <a:pt x="23" y="1027"/>
                    <a:pt x="23" y="1073"/>
                  </a:cubicBezTo>
                  <a:cubicBezTo>
                    <a:pt x="23" y="1096"/>
                    <a:pt x="0" y="1141"/>
                    <a:pt x="0" y="1164"/>
                  </a:cubicBezTo>
                  <a:cubicBezTo>
                    <a:pt x="0" y="1233"/>
                    <a:pt x="0" y="1301"/>
                    <a:pt x="0" y="1392"/>
                  </a:cubicBezTo>
                  <a:cubicBezTo>
                    <a:pt x="0" y="1461"/>
                    <a:pt x="0" y="1506"/>
                    <a:pt x="0" y="1575"/>
                  </a:cubicBezTo>
                  <a:cubicBezTo>
                    <a:pt x="0" y="1643"/>
                    <a:pt x="0" y="1712"/>
                    <a:pt x="0" y="1758"/>
                  </a:cubicBezTo>
                  <a:lnTo>
                    <a:pt x="0" y="1849"/>
                  </a:lnTo>
                  <a:cubicBezTo>
                    <a:pt x="0" y="1872"/>
                    <a:pt x="0" y="1917"/>
                    <a:pt x="0" y="1940"/>
                  </a:cubicBezTo>
                  <a:cubicBezTo>
                    <a:pt x="0" y="1986"/>
                    <a:pt x="0" y="2054"/>
                    <a:pt x="0" y="2100"/>
                  </a:cubicBezTo>
                  <a:lnTo>
                    <a:pt x="0" y="2168"/>
                  </a:lnTo>
                  <a:cubicBezTo>
                    <a:pt x="0" y="2214"/>
                    <a:pt x="0" y="2260"/>
                    <a:pt x="0" y="2305"/>
                  </a:cubicBezTo>
                  <a:cubicBezTo>
                    <a:pt x="0" y="2351"/>
                    <a:pt x="0" y="2420"/>
                    <a:pt x="0" y="2488"/>
                  </a:cubicBezTo>
                  <a:cubicBezTo>
                    <a:pt x="0" y="2534"/>
                    <a:pt x="0" y="2579"/>
                    <a:pt x="0" y="2625"/>
                  </a:cubicBezTo>
                  <a:cubicBezTo>
                    <a:pt x="0" y="2671"/>
                    <a:pt x="0" y="2739"/>
                    <a:pt x="23" y="2785"/>
                  </a:cubicBezTo>
                  <a:cubicBezTo>
                    <a:pt x="23" y="2808"/>
                    <a:pt x="23" y="2830"/>
                    <a:pt x="23" y="2853"/>
                  </a:cubicBezTo>
                  <a:cubicBezTo>
                    <a:pt x="23" y="2876"/>
                    <a:pt x="46" y="2922"/>
                    <a:pt x="69" y="2944"/>
                  </a:cubicBezTo>
                  <a:lnTo>
                    <a:pt x="114" y="2944"/>
                  </a:lnTo>
                  <a:cubicBezTo>
                    <a:pt x="160" y="2944"/>
                    <a:pt x="206" y="2967"/>
                    <a:pt x="251" y="2967"/>
                  </a:cubicBezTo>
                  <a:cubicBezTo>
                    <a:pt x="274" y="2990"/>
                    <a:pt x="297" y="2990"/>
                    <a:pt x="320" y="2990"/>
                  </a:cubicBezTo>
                  <a:cubicBezTo>
                    <a:pt x="411" y="3013"/>
                    <a:pt x="502" y="3013"/>
                    <a:pt x="616" y="3013"/>
                  </a:cubicBezTo>
                  <a:cubicBezTo>
                    <a:pt x="639" y="3036"/>
                    <a:pt x="685" y="3036"/>
                    <a:pt x="731" y="3036"/>
                  </a:cubicBezTo>
                  <a:lnTo>
                    <a:pt x="753" y="3036"/>
                  </a:lnTo>
                  <a:cubicBezTo>
                    <a:pt x="799" y="3036"/>
                    <a:pt x="845" y="3013"/>
                    <a:pt x="890" y="3013"/>
                  </a:cubicBezTo>
                  <a:lnTo>
                    <a:pt x="982" y="3013"/>
                  </a:lnTo>
                  <a:cubicBezTo>
                    <a:pt x="1050" y="2990"/>
                    <a:pt x="1141" y="2990"/>
                    <a:pt x="1210" y="2967"/>
                  </a:cubicBezTo>
                  <a:cubicBezTo>
                    <a:pt x="1256" y="2944"/>
                    <a:pt x="1301" y="2944"/>
                    <a:pt x="1324" y="2922"/>
                  </a:cubicBezTo>
                  <a:lnTo>
                    <a:pt x="1438" y="2899"/>
                  </a:lnTo>
                  <a:cubicBezTo>
                    <a:pt x="1575" y="2853"/>
                    <a:pt x="1712" y="2808"/>
                    <a:pt x="1849" y="2762"/>
                  </a:cubicBezTo>
                  <a:cubicBezTo>
                    <a:pt x="1917" y="2739"/>
                    <a:pt x="1986" y="2693"/>
                    <a:pt x="2077" y="2648"/>
                  </a:cubicBezTo>
                  <a:cubicBezTo>
                    <a:pt x="2146" y="2602"/>
                    <a:pt x="2214" y="2579"/>
                    <a:pt x="2306" y="2511"/>
                  </a:cubicBezTo>
                  <a:cubicBezTo>
                    <a:pt x="2442" y="2397"/>
                    <a:pt x="2534" y="2305"/>
                    <a:pt x="2625" y="2214"/>
                  </a:cubicBezTo>
                  <a:lnTo>
                    <a:pt x="2671" y="2146"/>
                  </a:lnTo>
                  <a:lnTo>
                    <a:pt x="2716" y="2077"/>
                  </a:lnTo>
                  <a:cubicBezTo>
                    <a:pt x="2739" y="2054"/>
                    <a:pt x="2785" y="2009"/>
                    <a:pt x="2808" y="1963"/>
                  </a:cubicBezTo>
                  <a:lnTo>
                    <a:pt x="2853" y="1917"/>
                  </a:lnTo>
                  <a:cubicBezTo>
                    <a:pt x="2876" y="1872"/>
                    <a:pt x="2922" y="1826"/>
                    <a:pt x="2945" y="1780"/>
                  </a:cubicBezTo>
                  <a:lnTo>
                    <a:pt x="2967" y="1735"/>
                  </a:lnTo>
                  <a:lnTo>
                    <a:pt x="2990" y="1712"/>
                  </a:lnTo>
                  <a:cubicBezTo>
                    <a:pt x="2990" y="1689"/>
                    <a:pt x="2990" y="1643"/>
                    <a:pt x="3013" y="1621"/>
                  </a:cubicBezTo>
                  <a:cubicBezTo>
                    <a:pt x="3036" y="1598"/>
                    <a:pt x="3059" y="1575"/>
                    <a:pt x="3082" y="1552"/>
                  </a:cubicBezTo>
                  <a:cubicBezTo>
                    <a:pt x="3082" y="1506"/>
                    <a:pt x="3082" y="1461"/>
                    <a:pt x="3059" y="1415"/>
                  </a:cubicBezTo>
                  <a:cubicBezTo>
                    <a:pt x="3036" y="1370"/>
                    <a:pt x="3036" y="1347"/>
                    <a:pt x="3013" y="1324"/>
                  </a:cubicBezTo>
                  <a:cubicBezTo>
                    <a:pt x="2967" y="1278"/>
                    <a:pt x="2922" y="1233"/>
                    <a:pt x="2876" y="1210"/>
                  </a:cubicBezTo>
                  <a:lnTo>
                    <a:pt x="2853" y="1187"/>
                  </a:lnTo>
                  <a:cubicBezTo>
                    <a:pt x="2831" y="1164"/>
                    <a:pt x="2808" y="1141"/>
                    <a:pt x="2785" y="1118"/>
                  </a:cubicBezTo>
                  <a:cubicBezTo>
                    <a:pt x="2762" y="1096"/>
                    <a:pt x="2739" y="1073"/>
                    <a:pt x="2716" y="1050"/>
                  </a:cubicBezTo>
                  <a:cubicBezTo>
                    <a:pt x="2648" y="1004"/>
                    <a:pt x="2602" y="936"/>
                    <a:pt x="2534" y="890"/>
                  </a:cubicBezTo>
                  <a:cubicBezTo>
                    <a:pt x="2488" y="845"/>
                    <a:pt x="2442" y="799"/>
                    <a:pt x="2397" y="753"/>
                  </a:cubicBezTo>
                  <a:lnTo>
                    <a:pt x="2374" y="730"/>
                  </a:lnTo>
                  <a:cubicBezTo>
                    <a:pt x="2283" y="662"/>
                    <a:pt x="2214" y="593"/>
                    <a:pt x="2146" y="548"/>
                  </a:cubicBezTo>
                  <a:cubicBezTo>
                    <a:pt x="2077" y="479"/>
                    <a:pt x="2009" y="434"/>
                    <a:pt x="1940" y="388"/>
                  </a:cubicBezTo>
                  <a:cubicBezTo>
                    <a:pt x="1872" y="365"/>
                    <a:pt x="1826" y="320"/>
                    <a:pt x="1781" y="297"/>
                  </a:cubicBezTo>
                  <a:cubicBezTo>
                    <a:pt x="1689" y="228"/>
                    <a:pt x="1598" y="205"/>
                    <a:pt x="1507" y="160"/>
                  </a:cubicBezTo>
                  <a:lnTo>
                    <a:pt x="1484" y="137"/>
                  </a:lnTo>
                  <a:cubicBezTo>
                    <a:pt x="1415" y="114"/>
                    <a:pt x="1347" y="91"/>
                    <a:pt x="1278" y="68"/>
                  </a:cubicBezTo>
                  <a:cubicBezTo>
                    <a:pt x="1233" y="68"/>
                    <a:pt x="1210" y="46"/>
                    <a:pt x="1164" y="46"/>
                  </a:cubicBezTo>
                  <a:lnTo>
                    <a:pt x="1096" y="23"/>
                  </a:lnTo>
                  <a:cubicBezTo>
                    <a:pt x="1027" y="23"/>
                    <a:pt x="982" y="0"/>
                    <a:pt x="913" y="0"/>
                  </a:cubicBezTo>
                  <a:close/>
                </a:path>
              </a:pathLst>
            </a:custGeom>
            <a:solidFill>
              <a:srgbClr val="47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32"/>
            <p:cNvSpPr/>
            <p:nvPr/>
          </p:nvSpPr>
          <p:spPr>
            <a:xfrm>
              <a:off x="349227" y="922274"/>
              <a:ext cx="417827" cy="358445"/>
            </a:xfrm>
            <a:custGeom>
              <a:avLst/>
              <a:gdLst/>
              <a:ahLst/>
              <a:cxnLst/>
              <a:rect l="l" t="t" r="r" b="b"/>
              <a:pathLst>
                <a:path w="7557" h="6483" extrusionOk="0">
                  <a:moveTo>
                    <a:pt x="3493" y="0"/>
                  </a:moveTo>
                  <a:cubicBezTo>
                    <a:pt x="3448" y="23"/>
                    <a:pt x="3402" y="46"/>
                    <a:pt x="3379" y="92"/>
                  </a:cubicBezTo>
                  <a:cubicBezTo>
                    <a:pt x="3356" y="114"/>
                    <a:pt x="3356" y="160"/>
                    <a:pt x="3356" y="183"/>
                  </a:cubicBezTo>
                  <a:lnTo>
                    <a:pt x="3333" y="206"/>
                  </a:lnTo>
                  <a:lnTo>
                    <a:pt x="3311" y="251"/>
                  </a:lnTo>
                  <a:cubicBezTo>
                    <a:pt x="3288" y="297"/>
                    <a:pt x="3242" y="343"/>
                    <a:pt x="3219" y="388"/>
                  </a:cubicBezTo>
                  <a:lnTo>
                    <a:pt x="3174" y="434"/>
                  </a:lnTo>
                  <a:cubicBezTo>
                    <a:pt x="3151" y="480"/>
                    <a:pt x="3105" y="525"/>
                    <a:pt x="3082" y="548"/>
                  </a:cubicBezTo>
                  <a:lnTo>
                    <a:pt x="3037" y="617"/>
                  </a:lnTo>
                  <a:lnTo>
                    <a:pt x="2991" y="685"/>
                  </a:lnTo>
                  <a:cubicBezTo>
                    <a:pt x="2900" y="776"/>
                    <a:pt x="2808" y="868"/>
                    <a:pt x="2672" y="982"/>
                  </a:cubicBezTo>
                  <a:cubicBezTo>
                    <a:pt x="2580" y="1050"/>
                    <a:pt x="2512" y="1073"/>
                    <a:pt x="2443" y="1119"/>
                  </a:cubicBezTo>
                  <a:cubicBezTo>
                    <a:pt x="2352" y="1164"/>
                    <a:pt x="2283" y="1210"/>
                    <a:pt x="2215" y="1233"/>
                  </a:cubicBezTo>
                  <a:cubicBezTo>
                    <a:pt x="2078" y="1279"/>
                    <a:pt x="1941" y="1324"/>
                    <a:pt x="1804" y="1370"/>
                  </a:cubicBezTo>
                  <a:lnTo>
                    <a:pt x="1690" y="1393"/>
                  </a:lnTo>
                  <a:cubicBezTo>
                    <a:pt x="1667" y="1415"/>
                    <a:pt x="1622" y="1415"/>
                    <a:pt x="1576" y="1438"/>
                  </a:cubicBezTo>
                  <a:cubicBezTo>
                    <a:pt x="1507" y="1461"/>
                    <a:pt x="1416" y="1461"/>
                    <a:pt x="1348" y="1484"/>
                  </a:cubicBezTo>
                  <a:lnTo>
                    <a:pt x="1256" y="1484"/>
                  </a:lnTo>
                  <a:cubicBezTo>
                    <a:pt x="1188" y="1484"/>
                    <a:pt x="1165" y="1507"/>
                    <a:pt x="1119" y="1507"/>
                  </a:cubicBezTo>
                  <a:lnTo>
                    <a:pt x="1097" y="1507"/>
                  </a:lnTo>
                  <a:cubicBezTo>
                    <a:pt x="1051" y="1507"/>
                    <a:pt x="1005" y="1507"/>
                    <a:pt x="982" y="1484"/>
                  </a:cubicBezTo>
                  <a:cubicBezTo>
                    <a:pt x="868" y="1484"/>
                    <a:pt x="777" y="1484"/>
                    <a:pt x="686" y="1461"/>
                  </a:cubicBezTo>
                  <a:cubicBezTo>
                    <a:pt x="663" y="1461"/>
                    <a:pt x="640" y="1461"/>
                    <a:pt x="617" y="1438"/>
                  </a:cubicBezTo>
                  <a:cubicBezTo>
                    <a:pt x="572" y="1438"/>
                    <a:pt x="526" y="1415"/>
                    <a:pt x="480" y="1415"/>
                  </a:cubicBezTo>
                  <a:cubicBezTo>
                    <a:pt x="412" y="1415"/>
                    <a:pt x="366" y="1461"/>
                    <a:pt x="321" y="1507"/>
                  </a:cubicBezTo>
                  <a:cubicBezTo>
                    <a:pt x="298" y="1552"/>
                    <a:pt x="275" y="1644"/>
                    <a:pt x="321" y="1689"/>
                  </a:cubicBezTo>
                  <a:lnTo>
                    <a:pt x="343" y="1712"/>
                  </a:lnTo>
                  <a:cubicBezTo>
                    <a:pt x="321" y="1758"/>
                    <a:pt x="321" y="1804"/>
                    <a:pt x="321" y="1872"/>
                  </a:cubicBezTo>
                  <a:cubicBezTo>
                    <a:pt x="298" y="1895"/>
                    <a:pt x="298" y="1940"/>
                    <a:pt x="298" y="1986"/>
                  </a:cubicBezTo>
                  <a:cubicBezTo>
                    <a:pt x="275" y="2055"/>
                    <a:pt x="252" y="2146"/>
                    <a:pt x="229" y="2237"/>
                  </a:cubicBezTo>
                  <a:cubicBezTo>
                    <a:pt x="206" y="2374"/>
                    <a:pt x="184" y="2511"/>
                    <a:pt x="161" y="2625"/>
                  </a:cubicBezTo>
                  <a:lnTo>
                    <a:pt x="161" y="2694"/>
                  </a:lnTo>
                  <a:cubicBezTo>
                    <a:pt x="115" y="2922"/>
                    <a:pt x="115" y="3105"/>
                    <a:pt x="92" y="3287"/>
                  </a:cubicBezTo>
                  <a:cubicBezTo>
                    <a:pt x="92" y="3378"/>
                    <a:pt x="92" y="3493"/>
                    <a:pt x="92" y="3607"/>
                  </a:cubicBezTo>
                  <a:cubicBezTo>
                    <a:pt x="92" y="3675"/>
                    <a:pt x="92" y="3744"/>
                    <a:pt x="92" y="3835"/>
                  </a:cubicBezTo>
                  <a:cubicBezTo>
                    <a:pt x="92" y="3981"/>
                    <a:pt x="92" y="4147"/>
                    <a:pt x="92" y="4314"/>
                  </a:cubicBezTo>
                  <a:cubicBezTo>
                    <a:pt x="92" y="4406"/>
                    <a:pt x="69" y="4497"/>
                    <a:pt x="69" y="4588"/>
                  </a:cubicBezTo>
                  <a:cubicBezTo>
                    <a:pt x="69" y="4748"/>
                    <a:pt x="47" y="4885"/>
                    <a:pt x="47" y="5022"/>
                  </a:cubicBezTo>
                  <a:cubicBezTo>
                    <a:pt x="24" y="5159"/>
                    <a:pt x="24" y="5273"/>
                    <a:pt x="24" y="5410"/>
                  </a:cubicBezTo>
                  <a:lnTo>
                    <a:pt x="24" y="5524"/>
                  </a:lnTo>
                  <a:cubicBezTo>
                    <a:pt x="24" y="5593"/>
                    <a:pt x="1" y="5638"/>
                    <a:pt x="1" y="5707"/>
                  </a:cubicBezTo>
                  <a:lnTo>
                    <a:pt x="1" y="5729"/>
                  </a:lnTo>
                  <a:lnTo>
                    <a:pt x="1" y="5775"/>
                  </a:lnTo>
                  <a:cubicBezTo>
                    <a:pt x="1" y="5798"/>
                    <a:pt x="1" y="5821"/>
                    <a:pt x="1" y="5844"/>
                  </a:cubicBezTo>
                  <a:cubicBezTo>
                    <a:pt x="1" y="5866"/>
                    <a:pt x="1" y="5889"/>
                    <a:pt x="1" y="5889"/>
                  </a:cubicBezTo>
                  <a:cubicBezTo>
                    <a:pt x="1" y="5935"/>
                    <a:pt x="1" y="5958"/>
                    <a:pt x="1" y="5981"/>
                  </a:cubicBezTo>
                  <a:cubicBezTo>
                    <a:pt x="24" y="6026"/>
                    <a:pt x="24" y="6072"/>
                    <a:pt x="69" y="6117"/>
                  </a:cubicBezTo>
                  <a:cubicBezTo>
                    <a:pt x="92" y="6140"/>
                    <a:pt x="138" y="6163"/>
                    <a:pt x="161" y="6186"/>
                  </a:cubicBezTo>
                  <a:cubicBezTo>
                    <a:pt x="206" y="6209"/>
                    <a:pt x="229" y="6232"/>
                    <a:pt x="275" y="6254"/>
                  </a:cubicBezTo>
                  <a:cubicBezTo>
                    <a:pt x="298" y="6277"/>
                    <a:pt x="343" y="6300"/>
                    <a:pt x="389" y="6300"/>
                  </a:cubicBezTo>
                  <a:lnTo>
                    <a:pt x="412" y="6323"/>
                  </a:lnTo>
                  <a:lnTo>
                    <a:pt x="480" y="6369"/>
                  </a:lnTo>
                  <a:cubicBezTo>
                    <a:pt x="526" y="6391"/>
                    <a:pt x="594" y="6414"/>
                    <a:pt x="640" y="6437"/>
                  </a:cubicBezTo>
                  <a:cubicBezTo>
                    <a:pt x="663" y="6460"/>
                    <a:pt x="709" y="6460"/>
                    <a:pt x="731" y="6460"/>
                  </a:cubicBezTo>
                  <a:cubicBezTo>
                    <a:pt x="800" y="6460"/>
                    <a:pt x="823" y="6460"/>
                    <a:pt x="868" y="6483"/>
                  </a:cubicBezTo>
                  <a:lnTo>
                    <a:pt x="960" y="6483"/>
                  </a:lnTo>
                  <a:cubicBezTo>
                    <a:pt x="1142" y="6483"/>
                    <a:pt x="1302" y="6437"/>
                    <a:pt x="1439" y="6391"/>
                  </a:cubicBezTo>
                  <a:cubicBezTo>
                    <a:pt x="1599" y="6323"/>
                    <a:pt x="1713" y="6209"/>
                    <a:pt x="1781" y="6117"/>
                  </a:cubicBezTo>
                  <a:cubicBezTo>
                    <a:pt x="1850" y="6026"/>
                    <a:pt x="1895" y="5958"/>
                    <a:pt x="1918" y="5912"/>
                  </a:cubicBezTo>
                  <a:cubicBezTo>
                    <a:pt x="1964" y="5821"/>
                    <a:pt x="1987" y="5729"/>
                    <a:pt x="2010" y="5661"/>
                  </a:cubicBezTo>
                  <a:cubicBezTo>
                    <a:pt x="2032" y="5570"/>
                    <a:pt x="2032" y="5478"/>
                    <a:pt x="2032" y="5387"/>
                  </a:cubicBezTo>
                  <a:cubicBezTo>
                    <a:pt x="2032" y="5341"/>
                    <a:pt x="2032" y="5273"/>
                    <a:pt x="2010" y="5204"/>
                  </a:cubicBezTo>
                  <a:lnTo>
                    <a:pt x="2010" y="5159"/>
                  </a:lnTo>
                  <a:lnTo>
                    <a:pt x="2010" y="5113"/>
                  </a:lnTo>
                  <a:cubicBezTo>
                    <a:pt x="2010" y="5068"/>
                    <a:pt x="2010" y="5022"/>
                    <a:pt x="1987" y="4953"/>
                  </a:cubicBezTo>
                  <a:lnTo>
                    <a:pt x="1987" y="4931"/>
                  </a:lnTo>
                  <a:cubicBezTo>
                    <a:pt x="2055" y="4953"/>
                    <a:pt x="2124" y="4999"/>
                    <a:pt x="2192" y="5045"/>
                  </a:cubicBezTo>
                  <a:cubicBezTo>
                    <a:pt x="2215" y="5068"/>
                    <a:pt x="2261" y="5090"/>
                    <a:pt x="2283" y="5090"/>
                  </a:cubicBezTo>
                  <a:cubicBezTo>
                    <a:pt x="2306" y="5113"/>
                    <a:pt x="2329" y="5113"/>
                    <a:pt x="2329" y="5113"/>
                  </a:cubicBezTo>
                  <a:cubicBezTo>
                    <a:pt x="2352" y="5136"/>
                    <a:pt x="2375" y="5136"/>
                    <a:pt x="2375" y="5159"/>
                  </a:cubicBezTo>
                  <a:lnTo>
                    <a:pt x="2398" y="5159"/>
                  </a:lnTo>
                  <a:cubicBezTo>
                    <a:pt x="2466" y="5204"/>
                    <a:pt x="2557" y="5250"/>
                    <a:pt x="2626" y="5296"/>
                  </a:cubicBezTo>
                  <a:cubicBezTo>
                    <a:pt x="2649" y="5296"/>
                    <a:pt x="2672" y="5296"/>
                    <a:pt x="2694" y="5319"/>
                  </a:cubicBezTo>
                  <a:lnTo>
                    <a:pt x="2717" y="5319"/>
                  </a:lnTo>
                  <a:cubicBezTo>
                    <a:pt x="2786" y="5341"/>
                    <a:pt x="2854" y="5364"/>
                    <a:pt x="2923" y="5387"/>
                  </a:cubicBezTo>
                  <a:cubicBezTo>
                    <a:pt x="3014" y="5410"/>
                    <a:pt x="3105" y="5433"/>
                    <a:pt x="3174" y="5433"/>
                  </a:cubicBezTo>
                  <a:lnTo>
                    <a:pt x="3265" y="5456"/>
                  </a:lnTo>
                  <a:cubicBezTo>
                    <a:pt x="3333" y="5456"/>
                    <a:pt x="3425" y="5456"/>
                    <a:pt x="3493" y="5478"/>
                  </a:cubicBezTo>
                  <a:cubicBezTo>
                    <a:pt x="3539" y="5478"/>
                    <a:pt x="3562" y="5478"/>
                    <a:pt x="3607" y="5456"/>
                  </a:cubicBezTo>
                  <a:cubicBezTo>
                    <a:pt x="3676" y="5456"/>
                    <a:pt x="3767" y="5456"/>
                    <a:pt x="3836" y="5433"/>
                  </a:cubicBezTo>
                  <a:lnTo>
                    <a:pt x="3858" y="5433"/>
                  </a:lnTo>
                  <a:cubicBezTo>
                    <a:pt x="3973" y="5387"/>
                    <a:pt x="4064" y="5364"/>
                    <a:pt x="4178" y="5319"/>
                  </a:cubicBezTo>
                  <a:lnTo>
                    <a:pt x="4201" y="5319"/>
                  </a:lnTo>
                  <a:cubicBezTo>
                    <a:pt x="4246" y="5296"/>
                    <a:pt x="4269" y="5296"/>
                    <a:pt x="4292" y="5273"/>
                  </a:cubicBezTo>
                  <a:cubicBezTo>
                    <a:pt x="4338" y="5273"/>
                    <a:pt x="4361" y="5250"/>
                    <a:pt x="4406" y="5227"/>
                  </a:cubicBezTo>
                  <a:cubicBezTo>
                    <a:pt x="4452" y="5204"/>
                    <a:pt x="4520" y="5159"/>
                    <a:pt x="4566" y="5113"/>
                  </a:cubicBezTo>
                  <a:cubicBezTo>
                    <a:pt x="4612" y="5045"/>
                    <a:pt x="4680" y="4976"/>
                    <a:pt x="4749" y="4908"/>
                  </a:cubicBezTo>
                  <a:cubicBezTo>
                    <a:pt x="4771" y="4862"/>
                    <a:pt x="4817" y="4816"/>
                    <a:pt x="4840" y="4771"/>
                  </a:cubicBezTo>
                  <a:cubicBezTo>
                    <a:pt x="4886" y="4702"/>
                    <a:pt x="4931" y="4588"/>
                    <a:pt x="4977" y="4474"/>
                  </a:cubicBezTo>
                  <a:cubicBezTo>
                    <a:pt x="4977" y="4428"/>
                    <a:pt x="5000" y="4406"/>
                    <a:pt x="5000" y="4360"/>
                  </a:cubicBezTo>
                  <a:cubicBezTo>
                    <a:pt x="5023" y="4314"/>
                    <a:pt x="5045" y="4269"/>
                    <a:pt x="5045" y="4223"/>
                  </a:cubicBezTo>
                  <a:cubicBezTo>
                    <a:pt x="5068" y="4200"/>
                    <a:pt x="5068" y="4155"/>
                    <a:pt x="5068" y="4109"/>
                  </a:cubicBezTo>
                  <a:cubicBezTo>
                    <a:pt x="5068" y="4086"/>
                    <a:pt x="5068" y="4040"/>
                    <a:pt x="5068" y="4018"/>
                  </a:cubicBezTo>
                  <a:cubicBezTo>
                    <a:pt x="5068" y="3972"/>
                    <a:pt x="5091" y="3903"/>
                    <a:pt x="5114" y="3881"/>
                  </a:cubicBezTo>
                  <a:cubicBezTo>
                    <a:pt x="5114" y="3812"/>
                    <a:pt x="5182" y="3766"/>
                    <a:pt x="5228" y="3766"/>
                  </a:cubicBezTo>
                  <a:cubicBezTo>
                    <a:pt x="5251" y="3698"/>
                    <a:pt x="5251" y="3630"/>
                    <a:pt x="5251" y="3561"/>
                  </a:cubicBezTo>
                  <a:cubicBezTo>
                    <a:pt x="5274" y="3561"/>
                    <a:pt x="5296" y="3584"/>
                    <a:pt x="5342" y="3607"/>
                  </a:cubicBezTo>
                  <a:cubicBezTo>
                    <a:pt x="5365" y="3630"/>
                    <a:pt x="5388" y="3630"/>
                    <a:pt x="5411" y="3652"/>
                  </a:cubicBezTo>
                  <a:lnTo>
                    <a:pt x="5456" y="3675"/>
                  </a:lnTo>
                  <a:cubicBezTo>
                    <a:pt x="5525" y="3721"/>
                    <a:pt x="5570" y="3744"/>
                    <a:pt x="5639" y="3766"/>
                  </a:cubicBezTo>
                  <a:cubicBezTo>
                    <a:pt x="5707" y="3812"/>
                    <a:pt x="5799" y="3858"/>
                    <a:pt x="5867" y="3881"/>
                  </a:cubicBezTo>
                  <a:cubicBezTo>
                    <a:pt x="5936" y="3881"/>
                    <a:pt x="6027" y="3903"/>
                    <a:pt x="6095" y="3903"/>
                  </a:cubicBezTo>
                  <a:lnTo>
                    <a:pt x="6118" y="3903"/>
                  </a:lnTo>
                  <a:cubicBezTo>
                    <a:pt x="6209" y="3926"/>
                    <a:pt x="6278" y="3926"/>
                    <a:pt x="6346" y="3926"/>
                  </a:cubicBezTo>
                  <a:cubicBezTo>
                    <a:pt x="6461" y="3926"/>
                    <a:pt x="6552" y="3926"/>
                    <a:pt x="6666" y="3903"/>
                  </a:cubicBezTo>
                  <a:cubicBezTo>
                    <a:pt x="6712" y="3881"/>
                    <a:pt x="6734" y="3881"/>
                    <a:pt x="6780" y="3858"/>
                  </a:cubicBezTo>
                  <a:cubicBezTo>
                    <a:pt x="6826" y="3858"/>
                    <a:pt x="6871" y="3835"/>
                    <a:pt x="6917" y="3812"/>
                  </a:cubicBezTo>
                  <a:cubicBezTo>
                    <a:pt x="7008" y="3766"/>
                    <a:pt x="7100" y="3721"/>
                    <a:pt x="7168" y="3630"/>
                  </a:cubicBezTo>
                  <a:cubicBezTo>
                    <a:pt x="7237" y="3561"/>
                    <a:pt x="7282" y="3493"/>
                    <a:pt x="7328" y="3424"/>
                  </a:cubicBezTo>
                  <a:cubicBezTo>
                    <a:pt x="7374" y="3333"/>
                    <a:pt x="7419" y="3242"/>
                    <a:pt x="7465" y="3150"/>
                  </a:cubicBezTo>
                  <a:cubicBezTo>
                    <a:pt x="7465" y="3082"/>
                    <a:pt x="7510" y="3013"/>
                    <a:pt x="7510" y="2945"/>
                  </a:cubicBezTo>
                  <a:cubicBezTo>
                    <a:pt x="7556" y="2808"/>
                    <a:pt x="7510" y="2694"/>
                    <a:pt x="7488" y="2580"/>
                  </a:cubicBezTo>
                  <a:cubicBezTo>
                    <a:pt x="7465" y="2511"/>
                    <a:pt x="7396" y="2443"/>
                    <a:pt x="7305" y="2443"/>
                  </a:cubicBezTo>
                  <a:lnTo>
                    <a:pt x="7282" y="2443"/>
                  </a:lnTo>
                  <a:cubicBezTo>
                    <a:pt x="7191" y="2351"/>
                    <a:pt x="7077" y="2260"/>
                    <a:pt x="6963" y="2169"/>
                  </a:cubicBezTo>
                  <a:lnTo>
                    <a:pt x="6894" y="2100"/>
                  </a:lnTo>
                  <a:cubicBezTo>
                    <a:pt x="6849" y="2077"/>
                    <a:pt x="6803" y="2032"/>
                    <a:pt x="6780" y="2009"/>
                  </a:cubicBezTo>
                  <a:cubicBezTo>
                    <a:pt x="6712" y="1963"/>
                    <a:pt x="6620" y="1895"/>
                    <a:pt x="6552" y="1849"/>
                  </a:cubicBezTo>
                  <a:cubicBezTo>
                    <a:pt x="6461" y="1781"/>
                    <a:pt x="6392" y="1735"/>
                    <a:pt x="6324" y="1689"/>
                  </a:cubicBezTo>
                  <a:cubicBezTo>
                    <a:pt x="6232" y="1667"/>
                    <a:pt x="6164" y="1598"/>
                    <a:pt x="6072" y="1552"/>
                  </a:cubicBezTo>
                  <a:cubicBezTo>
                    <a:pt x="5981" y="1484"/>
                    <a:pt x="5890" y="1438"/>
                    <a:pt x="5799" y="1370"/>
                  </a:cubicBezTo>
                  <a:cubicBezTo>
                    <a:pt x="5753" y="1347"/>
                    <a:pt x="5684" y="1301"/>
                    <a:pt x="5616" y="1256"/>
                  </a:cubicBezTo>
                  <a:cubicBezTo>
                    <a:pt x="5548" y="1210"/>
                    <a:pt x="5479" y="1164"/>
                    <a:pt x="5388" y="1119"/>
                  </a:cubicBezTo>
                  <a:cubicBezTo>
                    <a:pt x="5342" y="1096"/>
                    <a:pt x="5319" y="1073"/>
                    <a:pt x="5274" y="1027"/>
                  </a:cubicBezTo>
                  <a:cubicBezTo>
                    <a:pt x="5228" y="1005"/>
                    <a:pt x="5205" y="982"/>
                    <a:pt x="5159" y="982"/>
                  </a:cubicBezTo>
                  <a:cubicBezTo>
                    <a:pt x="5091" y="936"/>
                    <a:pt x="5023" y="891"/>
                    <a:pt x="4954" y="845"/>
                  </a:cubicBezTo>
                  <a:cubicBezTo>
                    <a:pt x="4908" y="822"/>
                    <a:pt x="4863" y="799"/>
                    <a:pt x="4817" y="754"/>
                  </a:cubicBezTo>
                  <a:lnTo>
                    <a:pt x="4635" y="662"/>
                  </a:lnTo>
                  <a:lnTo>
                    <a:pt x="4452" y="548"/>
                  </a:lnTo>
                  <a:cubicBezTo>
                    <a:pt x="4406" y="525"/>
                    <a:pt x="4361" y="502"/>
                    <a:pt x="4292" y="457"/>
                  </a:cubicBezTo>
                  <a:cubicBezTo>
                    <a:pt x="4246" y="434"/>
                    <a:pt x="4201" y="411"/>
                    <a:pt x="4132" y="366"/>
                  </a:cubicBezTo>
                  <a:cubicBezTo>
                    <a:pt x="4041" y="297"/>
                    <a:pt x="3927" y="251"/>
                    <a:pt x="3858" y="183"/>
                  </a:cubicBezTo>
                  <a:lnTo>
                    <a:pt x="3836" y="160"/>
                  </a:lnTo>
                  <a:cubicBezTo>
                    <a:pt x="3790" y="114"/>
                    <a:pt x="3744" y="92"/>
                    <a:pt x="3699" y="69"/>
                  </a:cubicBezTo>
                  <a:cubicBezTo>
                    <a:pt x="3676" y="46"/>
                    <a:pt x="3630" y="23"/>
                    <a:pt x="3607"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32"/>
            <p:cNvSpPr/>
            <p:nvPr/>
          </p:nvSpPr>
          <p:spPr>
            <a:xfrm>
              <a:off x="464121" y="1130498"/>
              <a:ext cx="535097" cy="911234"/>
            </a:xfrm>
            <a:custGeom>
              <a:avLst/>
              <a:gdLst/>
              <a:ahLst/>
              <a:cxnLst/>
              <a:rect l="l" t="t" r="r" b="b"/>
              <a:pathLst>
                <a:path w="9678" h="16481" extrusionOk="0">
                  <a:moveTo>
                    <a:pt x="3196" y="0"/>
                  </a:moveTo>
                  <a:cubicBezTo>
                    <a:pt x="3127" y="0"/>
                    <a:pt x="3059" y="46"/>
                    <a:pt x="3013" y="115"/>
                  </a:cubicBezTo>
                  <a:cubicBezTo>
                    <a:pt x="3013" y="137"/>
                    <a:pt x="2990" y="206"/>
                    <a:pt x="2990" y="252"/>
                  </a:cubicBezTo>
                  <a:cubicBezTo>
                    <a:pt x="2990" y="274"/>
                    <a:pt x="2990" y="320"/>
                    <a:pt x="2990" y="343"/>
                  </a:cubicBezTo>
                  <a:cubicBezTo>
                    <a:pt x="2990" y="389"/>
                    <a:pt x="2990" y="434"/>
                    <a:pt x="2967" y="457"/>
                  </a:cubicBezTo>
                  <a:cubicBezTo>
                    <a:pt x="2967" y="503"/>
                    <a:pt x="2945" y="548"/>
                    <a:pt x="2922" y="594"/>
                  </a:cubicBezTo>
                  <a:cubicBezTo>
                    <a:pt x="2922" y="640"/>
                    <a:pt x="2899" y="662"/>
                    <a:pt x="2899" y="708"/>
                  </a:cubicBezTo>
                  <a:cubicBezTo>
                    <a:pt x="2853" y="822"/>
                    <a:pt x="2808" y="936"/>
                    <a:pt x="2762" y="1005"/>
                  </a:cubicBezTo>
                  <a:cubicBezTo>
                    <a:pt x="2739" y="1050"/>
                    <a:pt x="2693" y="1096"/>
                    <a:pt x="2671" y="1142"/>
                  </a:cubicBezTo>
                  <a:cubicBezTo>
                    <a:pt x="2602" y="1210"/>
                    <a:pt x="2534" y="1279"/>
                    <a:pt x="2488" y="1347"/>
                  </a:cubicBezTo>
                  <a:cubicBezTo>
                    <a:pt x="2442" y="1393"/>
                    <a:pt x="2374" y="1438"/>
                    <a:pt x="2328" y="1461"/>
                  </a:cubicBezTo>
                  <a:cubicBezTo>
                    <a:pt x="2283" y="1484"/>
                    <a:pt x="2260" y="1507"/>
                    <a:pt x="2214" y="1507"/>
                  </a:cubicBezTo>
                  <a:cubicBezTo>
                    <a:pt x="2191" y="1530"/>
                    <a:pt x="2168" y="1530"/>
                    <a:pt x="2123" y="1553"/>
                  </a:cubicBezTo>
                  <a:lnTo>
                    <a:pt x="2100" y="1553"/>
                  </a:lnTo>
                  <a:cubicBezTo>
                    <a:pt x="1986" y="1598"/>
                    <a:pt x="1895" y="1621"/>
                    <a:pt x="1780" y="1667"/>
                  </a:cubicBezTo>
                  <a:cubicBezTo>
                    <a:pt x="1666" y="1690"/>
                    <a:pt x="1529" y="1712"/>
                    <a:pt x="1415" y="1712"/>
                  </a:cubicBezTo>
                  <a:cubicBezTo>
                    <a:pt x="1347" y="1690"/>
                    <a:pt x="1255" y="1690"/>
                    <a:pt x="1187" y="1690"/>
                  </a:cubicBezTo>
                  <a:lnTo>
                    <a:pt x="1096" y="1667"/>
                  </a:lnTo>
                  <a:cubicBezTo>
                    <a:pt x="1027" y="1667"/>
                    <a:pt x="936" y="1644"/>
                    <a:pt x="845" y="1621"/>
                  </a:cubicBezTo>
                  <a:cubicBezTo>
                    <a:pt x="776" y="1598"/>
                    <a:pt x="708" y="1575"/>
                    <a:pt x="639" y="1553"/>
                  </a:cubicBezTo>
                  <a:lnTo>
                    <a:pt x="616" y="1553"/>
                  </a:lnTo>
                  <a:cubicBezTo>
                    <a:pt x="548" y="1530"/>
                    <a:pt x="479" y="1507"/>
                    <a:pt x="411" y="1461"/>
                  </a:cubicBezTo>
                  <a:cubicBezTo>
                    <a:pt x="365" y="1438"/>
                    <a:pt x="342" y="1416"/>
                    <a:pt x="297" y="1393"/>
                  </a:cubicBezTo>
                  <a:cubicBezTo>
                    <a:pt x="274" y="1370"/>
                    <a:pt x="251" y="1347"/>
                    <a:pt x="228" y="1347"/>
                  </a:cubicBezTo>
                  <a:cubicBezTo>
                    <a:pt x="205" y="1347"/>
                    <a:pt x="205" y="1347"/>
                    <a:pt x="183" y="1370"/>
                  </a:cubicBezTo>
                  <a:cubicBezTo>
                    <a:pt x="183" y="1347"/>
                    <a:pt x="160" y="1324"/>
                    <a:pt x="114" y="1324"/>
                  </a:cubicBezTo>
                  <a:cubicBezTo>
                    <a:pt x="91" y="1324"/>
                    <a:pt x="69" y="1324"/>
                    <a:pt x="69" y="1347"/>
                  </a:cubicBezTo>
                  <a:cubicBezTo>
                    <a:pt x="23" y="1370"/>
                    <a:pt x="0" y="1438"/>
                    <a:pt x="46" y="1484"/>
                  </a:cubicBezTo>
                  <a:cubicBezTo>
                    <a:pt x="46" y="1507"/>
                    <a:pt x="69" y="1530"/>
                    <a:pt x="69" y="1530"/>
                  </a:cubicBezTo>
                  <a:cubicBezTo>
                    <a:pt x="114" y="1598"/>
                    <a:pt x="137" y="1667"/>
                    <a:pt x="137" y="1735"/>
                  </a:cubicBezTo>
                  <a:lnTo>
                    <a:pt x="160" y="1804"/>
                  </a:lnTo>
                  <a:cubicBezTo>
                    <a:pt x="205" y="1895"/>
                    <a:pt x="228" y="1963"/>
                    <a:pt x="251" y="2055"/>
                  </a:cubicBezTo>
                  <a:lnTo>
                    <a:pt x="274" y="2123"/>
                  </a:lnTo>
                  <a:cubicBezTo>
                    <a:pt x="297" y="2169"/>
                    <a:pt x="320" y="2215"/>
                    <a:pt x="320" y="2260"/>
                  </a:cubicBezTo>
                  <a:cubicBezTo>
                    <a:pt x="342" y="2329"/>
                    <a:pt x="365" y="2374"/>
                    <a:pt x="388" y="2443"/>
                  </a:cubicBezTo>
                  <a:lnTo>
                    <a:pt x="411" y="2488"/>
                  </a:lnTo>
                  <a:lnTo>
                    <a:pt x="434" y="2557"/>
                  </a:lnTo>
                  <a:cubicBezTo>
                    <a:pt x="457" y="2603"/>
                    <a:pt x="479" y="2648"/>
                    <a:pt x="502" y="2717"/>
                  </a:cubicBezTo>
                  <a:cubicBezTo>
                    <a:pt x="548" y="2785"/>
                    <a:pt x="571" y="2854"/>
                    <a:pt x="616" y="2945"/>
                  </a:cubicBezTo>
                  <a:lnTo>
                    <a:pt x="730" y="3219"/>
                  </a:lnTo>
                  <a:lnTo>
                    <a:pt x="776" y="3356"/>
                  </a:lnTo>
                  <a:lnTo>
                    <a:pt x="845" y="3493"/>
                  </a:lnTo>
                  <a:cubicBezTo>
                    <a:pt x="890" y="3607"/>
                    <a:pt x="936" y="3721"/>
                    <a:pt x="982" y="3835"/>
                  </a:cubicBezTo>
                  <a:cubicBezTo>
                    <a:pt x="1050" y="3995"/>
                    <a:pt x="1141" y="4155"/>
                    <a:pt x="1210" y="4314"/>
                  </a:cubicBezTo>
                  <a:lnTo>
                    <a:pt x="1255" y="4429"/>
                  </a:lnTo>
                  <a:cubicBezTo>
                    <a:pt x="1255" y="4474"/>
                    <a:pt x="1278" y="4520"/>
                    <a:pt x="1301" y="4566"/>
                  </a:cubicBezTo>
                  <a:lnTo>
                    <a:pt x="1347" y="4657"/>
                  </a:lnTo>
                  <a:cubicBezTo>
                    <a:pt x="1370" y="4725"/>
                    <a:pt x="1392" y="4771"/>
                    <a:pt x="1415" y="4817"/>
                  </a:cubicBezTo>
                  <a:cubicBezTo>
                    <a:pt x="1461" y="4976"/>
                    <a:pt x="1529" y="5136"/>
                    <a:pt x="1598" y="5296"/>
                  </a:cubicBezTo>
                  <a:cubicBezTo>
                    <a:pt x="1643" y="5410"/>
                    <a:pt x="1689" y="5501"/>
                    <a:pt x="1735" y="5615"/>
                  </a:cubicBezTo>
                  <a:lnTo>
                    <a:pt x="1803" y="5798"/>
                  </a:lnTo>
                  <a:lnTo>
                    <a:pt x="1849" y="5867"/>
                  </a:lnTo>
                  <a:cubicBezTo>
                    <a:pt x="1895" y="6026"/>
                    <a:pt x="1963" y="6163"/>
                    <a:pt x="2032" y="6300"/>
                  </a:cubicBezTo>
                  <a:lnTo>
                    <a:pt x="2054" y="6392"/>
                  </a:lnTo>
                  <a:cubicBezTo>
                    <a:pt x="2123" y="6529"/>
                    <a:pt x="2168" y="6665"/>
                    <a:pt x="2237" y="6802"/>
                  </a:cubicBezTo>
                  <a:cubicBezTo>
                    <a:pt x="2328" y="6985"/>
                    <a:pt x="2397" y="7145"/>
                    <a:pt x="2465" y="7327"/>
                  </a:cubicBezTo>
                  <a:cubicBezTo>
                    <a:pt x="2511" y="7419"/>
                    <a:pt x="2557" y="7510"/>
                    <a:pt x="2602" y="7601"/>
                  </a:cubicBezTo>
                  <a:cubicBezTo>
                    <a:pt x="2625" y="7670"/>
                    <a:pt x="2648" y="7738"/>
                    <a:pt x="2671" y="7807"/>
                  </a:cubicBezTo>
                  <a:cubicBezTo>
                    <a:pt x="2693" y="7852"/>
                    <a:pt x="2716" y="7898"/>
                    <a:pt x="2739" y="7944"/>
                  </a:cubicBezTo>
                  <a:lnTo>
                    <a:pt x="2785" y="8035"/>
                  </a:lnTo>
                  <a:cubicBezTo>
                    <a:pt x="2808" y="8103"/>
                    <a:pt x="2830" y="8149"/>
                    <a:pt x="2853" y="8218"/>
                  </a:cubicBezTo>
                  <a:lnTo>
                    <a:pt x="2899" y="8309"/>
                  </a:lnTo>
                  <a:cubicBezTo>
                    <a:pt x="2945" y="8423"/>
                    <a:pt x="2990" y="8514"/>
                    <a:pt x="3036" y="8628"/>
                  </a:cubicBezTo>
                  <a:lnTo>
                    <a:pt x="3127" y="8834"/>
                  </a:lnTo>
                  <a:cubicBezTo>
                    <a:pt x="3218" y="9016"/>
                    <a:pt x="3287" y="9199"/>
                    <a:pt x="3355" y="9359"/>
                  </a:cubicBezTo>
                  <a:cubicBezTo>
                    <a:pt x="3424" y="9519"/>
                    <a:pt x="3492" y="9678"/>
                    <a:pt x="3561" y="9838"/>
                  </a:cubicBezTo>
                  <a:lnTo>
                    <a:pt x="3584" y="9884"/>
                  </a:lnTo>
                  <a:cubicBezTo>
                    <a:pt x="3652" y="10066"/>
                    <a:pt x="3743" y="10226"/>
                    <a:pt x="3812" y="10409"/>
                  </a:cubicBezTo>
                  <a:cubicBezTo>
                    <a:pt x="3858" y="10523"/>
                    <a:pt x="3903" y="10660"/>
                    <a:pt x="3949" y="10774"/>
                  </a:cubicBezTo>
                  <a:cubicBezTo>
                    <a:pt x="4040" y="10979"/>
                    <a:pt x="4131" y="11208"/>
                    <a:pt x="4223" y="11413"/>
                  </a:cubicBezTo>
                  <a:cubicBezTo>
                    <a:pt x="4246" y="11504"/>
                    <a:pt x="4291" y="11573"/>
                    <a:pt x="4337" y="11664"/>
                  </a:cubicBezTo>
                  <a:cubicBezTo>
                    <a:pt x="4360" y="11733"/>
                    <a:pt x="4405" y="11824"/>
                    <a:pt x="4428" y="11892"/>
                  </a:cubicBezTo>
                  <a:cubicBezTo>
                    <a:pt x="4497" y="12052"/>
                    <a:pt x="4565" y="12212"/>
                    <a:pt x="4634" y="12395"/>
                  </a:cubicBezTo>
                  <a:cubicBezTo>
                    <a:pt x="4725" y="12577"/>
                    <a:pt x="4793" y="12760"/>
                    <a:pt x="4885" y="12942"/>
                  </a:cubicBezTo>
                  <a:cubicBezTo>
                    <a:pt x="4953" y="13079"/>
                    <a:pt x="4999" y="13193"/>
                    <a:pt x="5067" y="13330"/>
                  </a:cubicBezTo>
                  <a:cubicBezTo>
                    <a:pt x="5113" y="13422"/>
                    <a:pt x="5159" y="13536"/>
                    <a:pt x="5204" y="13627"/>
                  </a:cubicBezTo>
                  <a:lnTo>
                    <a:pt x="5273" y="13787"/>
                  </a:lnTo>
                  <a:cubicBezTo>
                    <a:pt x="5318" y="13901"/>
                    <a:pt x="5387" y="14015"/>
                    <a:pt x="5432" y="14106"/>
                  </a:cubicBezTo>
                  <a:lnTo>
                    <a:pt x="5501" y="14243"/>
                  </a:lnTo>
                  <a:cubicBezTo>
                    <a:pt x="5569" y="14403"/>
                    <a:pt x="5638" y="14563"/>
                    <a:pt x="5706" y="14723"/>
                  </a:cubicBezTo>
                  <a:cubicBezTo>
                    <a:pt x="5752" y="14837"/>
                    <a:pt x="5798" y="14951"/>
                    <a:pt x="5843" y="15065"/>
                  </a:cubicBezTo>
                  <a:lnTo>
                    <a:pt x="5912" y="15225"/>
                  </a:lnTo>
                  <a:lnTo>
                    <a:pt x="5957" y="15339"/>
                  </a:lnTo>
                  <a:cubicBezTo>
                    <a:pt x="6049" y="15567"/>
                    <a:pt x="6140" y="15796"/>
                    <a:pt x="6231" y="16001"/>
                  </a:cubicBezTo>
                  <a:cubicBezTo>
                    <a:pt x="6277" y="16069"/>
                    <a:pt x="6300" y="16115"/>
                    <a:pt x="6323" y="16161"/>
                  </a:cubicBezTo>
                  <a:lnTo>
                    <a:pt x="6323" y="16184"/>
                  </a:lnTo>
                  <a:cubicBezTo>
                    <a:pt x="6346" y="16252"/>
                    <a:pt x="6368" y="16321"/>
                    <a:pt x="6391" y="16366"/>
                  </a:cubicBezTo>
                  <a:cubicBezTo>
                    <a:pt x="6437" y="16412"/>
                    <a:pt x="6482" y="16457"/>
                    <a:pt x="6551" y="16480"/>
                  </a:cubicBezTo>
                  <a:lnTo>
                    <a:pt x="6597" y="16480"/>
                  </a:lnTo>
                  <a:cubicBezTo>
                    <a:pt x="6642" y="16480"/>
                    <a:pt x="6688" y="16457"/>
                    <a:pt x="6711" y="16457"/>
                  </a:cubicBezTo>
                  <a:cubicBezTo>
                    <a:pt x="6756" y="16435"/>
                    <a:pt x="6802" y="16412"/>
                    <a:pt x="6848" y="16389"/>
                  </a:cubicBezTo>
                  <a:cubicBezTo>
                    <a:pt x="6870" y="16389"/>
                    <a:pt x="6893" y="16366"/>
                    <a:pt x="6916" y="16366"/>
                  </a:cubicBezTo>
                  <a:cubicBezTo>
                    <a:pt x="6985" y="16321"/>
                    <a:pt x="7053" y="16298"/>
                    <a:pt x="7144" y="16275"/>
                  </a:cubicBezTo>
                  <a:cubicBezTo>
                    <a:pt x="7236" y="16252"/>
                    <a:pt x="7327" y="16229"/>
                    <a:pt x="7418" y="16184"/>
                  </a:cubicBezTo>
                  <a:lnTo>
                    <a:pt x="7487" y="16138"/>
                  </a:lnTo>
                  <a:cubicBezTo>
                    <a:pt x="7532" y="16115"/>
                    <a:pt x="7578" y="16092"/>
                    <a:pt x="7624" y="16092"/>
                  </a:cubicBezTo>
                  <a:cubicBezTo>
                    <a:pt x="7692" y="16047"/>
                    <a:pt x="7761" y="16024"/>
                    <a:pt x="7829" y="16001"/>
                  </a:cubicBezTo>
                  <a:cubicBezTo>
                    <a:pt x="7898" y="15978"/>
                    <a:pt x="7966" y="15955"/>
                    <a:pt x="8012" y="15910"/>
                  </a:cubicBezTo>
                  <a:cubicBezTo>
                    <a:pt x="8057" y="15910"/>
                    <a:pt x="8103" y="15887"/>
                    <a:pt x="8149" y="15864"/>
                  </a:cubicBezTo>
                  <a:cubicBezTo>
                    <a:pt x="8194" y="15864"/>
                    <a:pt x="8217" y="15841"/>
                    <a:pt x="8263" y="15818"/>
                  </a:cubicBezTo>
                  <a:cubicBezTo>
                    <a:pt x="8331" y="15796"/>
                    <a:pt x="8400" y="15750"/>
                    <a:pt x="8468" y="15727"/>
                  </a:cubicBezTo>
                  <a:lnTo>
                    <a:pt x="8491" y="15704"/>
                  </a:lnTo>
                  <a:cubicBezTo>
                    <a:pt x="8537" y="15681"/>
                    <a:pt x="8560" y="15659"/>
                    <a:pt x="8605" y="15659"/>
                  </a:cubicBezTo>
                  <a:lnTo>
                    <a:pt x="8719" y="15590"/>
                  </a:lnTo>
                  <a:cubicBezTo>
                    <a:pt x="8742" y="15590"/>
                    <a:pt x="8765" y="15567"/>
                    <a:pt x="8788" y="15544"/>
                  </a:cubicBezTo>
                  <a:lnTo>
                    <a:pt x="8833" y="15522"/>
                  </a:lnTo>
                  <a:cubicBezTo>
                    <a:pt x="8879" y="15499"/>
                    <a:pt x="8925" y="15476"/>
                    <a:pt x="8970" y="15453"/>
                  </a:cubicBezTo>
                  <a:cubicBezTo>
                    <a:pt x="8993" y="15430"/>
                    <a:pt x="9039" y="15408"/>
                    <a:pt x="9085" y="15385"/>
                  </a:cubicBezTo>
                  <a:cubicBezTo>
                    <a:pt x="9130" y="15362"/>
                    <a:pt x="9153" y="15339"/>
                    <a:pt x="9199" y="15316"/>
                  </a:cubicBezTo>
                  <a:cubicBezTo>
                    <a:pt x="9221" y="15293"/>
                    <a:pt x="9244" y="15271"/>
                    <a:pt x="9267" y="15248"/>
                  </a:cubicBezTo>
                  <a:cubicBezTo>
                    <a:pt x="9336" y="15225"/>
                    <a:pt x="9381" y="15202"/>
                    <a:pt x="9427" y="15179"/>
                  </a:cubicBezTo>
                  <a:cubicBezTo>
                    <a:pt x="9450" y="15179"/>
                    <a:pt x="9473" y="15179"/>
                    <a:pt x="9495" y="15156"/>
                  </a:cubicBezTo>
                  <a:cubicBezTo>
                    <a:pt x="9564" y="15134"/>
                    <a:pt x="9587" y="15111"/>
                    <a:pt x="9632" y="15065"/>
                  </a:cubicBezTo>
                  <a:cubicBezTo>
                    <a:pt x="9678" y="15020"/>
                    <a:pt x="9678" y="14928"/>
                    <a:pt x="9632" y="14860"/>
                  </a:cubicBezTo>
                  <a:cubicBezTo>
                    <a:pt x="9655" y="14837"/>
                    <a:pt x="9655" y="14814"/>
                    <a:pt x="9655" y="14791"/>
                  </a:cubicBezTo>
                  <a:cubicBezTo>
                    <a:pt x="9655" y="14746"/>
                    <a:pt x="9632" y="14677"/>
                    <a:pt x="9587" y="14631"/>
                  </a:cubicBezTo>
                  <a:lnTo>
                    <a:pt x="9587" y="14609"/>
                  </a:lnTo>
                  <a:cubicBezTo>
                    <a:pt x="9564" y="14563"/>
                    <a:pt x="9541" y="14517"/>
                    <a:pt x="9518" y="14472"/>
                  </a:cubicBezTo>
                  <a:lnTo>
                    <a:pt x="9427" y="14266"/>
                  </a:lnTo>
                  <a:lnTo>
                    <a:pt x="9336" y="14038"/>
                  </a:lnTo>
                  <a:cubicBezTo>
                    <a:pt x="9313" y="13970"/>
                    <a:pt x="9267" y="13901"/>
                    <a:pt x="9244" y="13810"/>
                  </a:cubicBezTo>
                  <a:cubicBezTo>
                    <a:pt x="9221" y="13718"/>
                    <a:pt x="9176" y="13650"/>
                    <a:pt x="9130" y="13559"/>
                  </a:cubicBezTo>
                  <a:cubicBezTo>
                    <a:pt x="9107" y="13467"/>
                    <a:pt x="9085" y="13399"/>
                    <a:pt x="9039" y="13330"/>
                  </a:cubicBezTo>
                  <a:cubicBezTo>
                    <a:pt x="9016" y="13239"/>
                    <a:pt x="8970" y="13148"/>
                    <a:pt x="8925" y="13057"/>
                  </a:cubicBezTo>
                  <a:cubicBezTo>
                    <a:pt x="8879" y="12920"/>
                    <a:pt x="8811" y="12783"/>
                    <a:pt x="8742" y="12646"/>
                  </a:cubicBezTo>
                  <a:cubicBezTo>
                    <a:pt x="8697" y="12554"/>
                    <a:pt x="8674" y="12463"/>
                    <a:pt x="8628" y="12372"/>
                  </a:cubicBezTo>
                  <a:cubicBezTo>
                    <a:pt x="8605" y="12303"/>
                    <a:pt x="8582" y="12235"/>
                    <a:pt x="8537" y="12144"/>
                  </a:cubicBezTo>
                  <a:cubicBezTo>
                    <a:pt x="8514" y="12075"/>
                    <a:pt x="8468" y="12007"/>
                    <a:pt x="8445" y="11938"/>
                  </a:cubicBezTo>
                  <a:cubicBezTo>
                    <a:pt x="8400" y="11824"/>
                    <a:pt x="8377" y="11733"/>
                    <a:pt x="8331" y="11641"/>
                  </a:cubicBezTo>
                  <a:cubicBezTo>
                    <a:pt x="8263" y="11504"/>
                    <a:pt x="8194" y="11345"/>
                    <a:pt x="8126" y="11185"/>
                  </a:cubicBezTo>
                  <a:cubicBezTo>
                    <a:pt x="8080" y="11094"/>
                    <a:pt x="8057" y="11025"/>
                    <a:pt x="8012" y="10934"/>
                  </a:cubicBezTo>
                  <a:cubicBezTo>
                    <a:pt x="7989" y="10842"/>
                    <a:pt x="7966" y="10751"/>
                    <a:pt x="7920" y="10683"/>
                  </a:cubicBezTo>
                  <a:lnTo>
                    <a:pt x="7920" y="10637"/>
                  </a:lnTo>
                  <a:cubicBezTo>
                    <a:pt x="7852" y="10500"/>
                    <a:pt x="7783" y="10340"/>
                    <a:pt x="7715" y="10203"/>
                  </a:cubicBezTo>
                  <a:cubicBezTo>
                    <a:pt x="7692" y="10158"/>
                    <a:pt x="7692" y="10112"/>
                    <a:pt x="7669" y="10066"/>
                  </a:cubicBezTo>
                  <a:lnTo>
                    <a:pt x="7624" y="9975"/>
                  </a:lnTo>
                  <a:cubicBezTo>
                    <a:pt x="7601" y="9929"/>
                    <a:pt x="7578" y="9861"/>
                    <a:pt x="7555" y="9815"/>
                  </a:cubicBezTo>
                  <a:lnTo>
                    <a:pt x="7510" y="9724"/>
                  </a:lnTo>
                  <a:cubicBezTo>
                    <a:pt x="7441" y="9610"/>
                    <a:pt x="7395" y="9473"/>
                    <a:pt x="7350" y="9359"/>
                  </a:cubicBezTo>
                  <a:lnTo>
                    <a:pt x="7304" y="9245"/>
                  </a:lnTo>
                  <a:lnTo>
                    <a:pt x="7259" y="9153"/>
                  </a:lnTo>
                  <a:cubicBezTo>
                    <a:pt x="7259" y="9108"/>
                    <a:pt x="7236" y="9062"/>
                    <a:pt x="7213" y="9016"/>
                  </a:cubicBezTo>
                  <a:lnTo>
                    <a:pt x="7190" y="8948"/>
                  </a:lnTo>
                  <a:cubicBezTo>
                    <a:pt x="7167" y="8880"/>
                    <a:pt x="7144" y="8834"/>
                    <a:pt x="7122" y="8788"/>
                  </a:cubicBezTo>
                  <a:cubicBezTo>
                    <a:pt x="7076" y="8674"/>
                    <a:pt x="7030" y="8537"/>
                    <a:pt x="6985" y="8423"/>
                  </a:cubicBezTo>
                  <a:lnTo>
                    <a:pt x="6916" y="8309"/>
                  </a:lnTo>
                  <a:cubicBezTo>
                    <a:pt x="6893" y="8218"/>
                    <a:pt x="6870" y="8149"/>
                    <a:pt x="6825" y="8081"/>
                  </a:cubicBezTo>
                  <a:cubicBezTo>
                    <a:pt x="6802" y="7989"/>
                    <a:pt x="6756" y="7921"/>
                    <a:pt x="6711" y="7830"/>
                  </a:cubicBezTo>
                  <a:cubicBezTo>
                    <a:pt x="6665" y="7693"/>
                    <a:pt x="6597" y="7578"/>
                    <a:pt x="6551" y="7442"/>
                  </a:cubicBezTo>
                  <a:lnTo>
                    <a:pt x="6528" y="7373"/>
                  </a:lnTo>
                  <a:cubicBezTo>
                    <a:pt x="6437" y="7190"/>
                    <a:pt x="6368" y="7008"/>
                    <a:pt x="6277" y="6848"/>
                  </a:cubicBezTo>
                  <a:cubicBezTo>
                    <a:pt x="6209" y="6688"/>
                    <a:pt x="6140" y="6551"/>
                    <a:pt x="6072" y="6414"/>
                  </a:cubicBezTo>
                  <a:cubicBezTo>
                    <a:pt x="6026" y="6277"/>
                    <a:pt x="5957" y="6163"/>
                    <a:pt x="5889" y="6026"/>
                  </a:cubicBezTo>
                  <a:lnTo>
                    <a:pt x="5843" y="5935"/>
                  </a:lnTo>
                  <a:lnTo>
                    <a:pt x="5821" y="5867"/>
                  </a:lnTo>
                  <a:lnTo>
                    <a:pt x="5775" y="5821"/>
                  </a:lnTo>
                  <a:cubicBezTo>
                    <a:pt x="5752" y="5752"/>
                    <a:pt x="5729" y="5661"/>
                    <a:pt x="5684" y="5593"/>
                  </a:cubicBezTo>
                  <a:cubicBezTo>
                    <a:pt x="5615" y="5433"/>
                    <a:pt x="5547" y="5273"/>
                    <a:pt x="5478" y="5113"/>
                  </a:cubicBezTo>
                  <a:lnTo>
                    <a:pt x="5455" y="5045"/>
                  </a:lnTo>
                  <a:cubicBezTo>
                    <a:pt x="5387" y="4908"/>
                    <a:pt x="5341" y="4771"/>
                    <a:pt x="5273" y="4657"/>
                  </a:cubicBezTo>
                  <a:cubicBezTo>
                    <a:pt x="5250" y="4588"/>
                    <a:pt x="5227" y="4520"/>
                    <a:pt x="5204" y="4474"/>
                  </a:cubicBezTo>
                  <a:cubicBezTo>
                    <a:pt x="5136" y="4314"/>
                    <a:pt x="5067" y="4155"/>
                    <a:pt x="4999" y="3995"/>
                  </a:cubicBezTo>
                  <a:lnTo>
                    <a:pt x="4999" y="3949"/>
                  </a:lnTo>
                  <a:cubicBezTo>
                    <a:pt x="4953" y="3881"/>
                    <a:pt x="4930" y="3812"/>
                    <a:pt x="4908" y="3721"/>
                  </a:cubicBezTo>
                  <a:cubicBezTo>
                    <a:pt x="4862" y="3630"/>
                    <a:pt x="4839" y="3561"/>
                    <a:pt x="4793" y="3470"/>
                  </a:cubicBezTo>
                  <a:cubicBezTo>
                    <a:pt x="4748" y="3356"/>
                    <a:pt x="4702" y="3242"/>
                    <a:pt x="4656" y="3128"/>
                  </a:cubicBezTo>
                  <a:cubicBezTo>
                    <a:pt x="4611" y="3013"/>
                    <a:pt x="4565" y="2876"/>
                    <a:pt x="4497" y="2762"/>
                  </a:cubicBezTo>
                  <a:cubicBezTo>
                    <a:pt x="4474" y="2694"/>
                    <a:pt x="4428" y="2625"/>
                    <a:pt x="4405" y="2557"/>
                  </a:cubicBezTo>
                  <a:lnTo>
                    <a:pt x="4314" y="2420"/>
                  </a:lnTo>
                  <a:cubicBezTo>
                    <a:pt x="4291" y="2374"/>
                    <a:pt x="4291" y="2329"/>
                    <a:pt x="4268" y="2306"/>
                  </a:cubicBezTo>
                  <a:lnTo>
                    <a:pt x="4246" y="2237"/>
                  </a:lnTo>
                  <a:cubicBezTo>
                    <a:pt x="4223" y="2192"/>
                    <a:pt x="4223" y="2169"/>
                    <a:pt x="4200" y="2123"/>
                  </a:cubicBezTo>
                  <a:cubicBezTo>
                    <a:pt x="4177" y="2078"/>
                    <a:pt x="4154" y="2055"/>
                    <a:pt x="4131" y="2009"/>
                  </a:cubicBezTo>
                  <a:cubicBezTo>
                    <a:pt x="4131" y="2009"/>
                    <a:pt x="4109" y="1986"/>
                    <a:pt x="4109" y="1986"/>
                  </a:cubicBezTo>
                  <a:cubicBezTo>
                    <a:pt x="4086" y="1941"/>
                    <a:pt x="4086" y="1918"/>
                    <a:pt x="4063" y="1895"/>
                  </a:cubicBezTo>
                  <a:cubicBezTo>
                    <a:pt x="4040" y="1849"/>
                    <a:pt x="4040" y="1804"/>
                    <a:pt x="4017" y="1758"/>
                  </a:cubicBezTo>
                  <a:cubicBezTo>
                    <a:pt x="3994" y="1712"/>
                    <a:pt x="3972" y="1690"/>
                    <a:pt x="3972" y="1644"/>
                  </a:cubicBezTo>
                  <a:lnTo>
                    <a:pt x="3926" y="1575"/>
                  </a:lnTo>
                  <a:cubicBezTo>
                    <a:pt x="3880" y="1416"/>
                    <a:pt x="3812" y="1279"/>
                    <a:pt x="3766" y="1142"/>
                  </a:cubicBezTo>
                  <a:cubicBezTo>
                    <a:pt x="3721" y="1050"/>
                    <a:pt x="3675" y="959"/>
                    <a:pt x="3652" y="891"/>
                  </a:cubicBezTo>
                  <a:cubicBezTo>
                    <a:pt x="3606" y="799"/>
                    <a:pt x="3584" y="731"/>
                    <a:pt x="3538" y="662"/>
                  </a:cubicBezTo>
                  <a:lnTo>
                    <a:pt x="3447" y="457"/>
                  </a:lnTo>
                  <a:lnTo>
                    <a:pt x="3424" y="389"/>
                  </a:lnTo>
                  <a:lnTo>
                    <a:pt x="3401" y="343"/>
                  </a:lnTo>
                  <a:cubicBezTo>
                    <a:pt x="3401" y="320"/>
                    <a:pt x="3378" y="297"/>
                    <a:pt x="3378" y="274"/>
                  </a:cubicBezTo>
                  <a:cubicBezTo>
                    <a:pt x="3378" y="274"/>
                    <a:pt x="3378" y="252"/>
                    <a:pt x="3378" y="252"/>
                  </a:cubicBezTo>
                  <a:cubicBezTo>
                    <a:pt x="3401" y="206"/>
                    <a:pt x="3401" y="160"/>
                    <a:pt x="3378" y="115"/>
                  </a:cubicBezTo>
                  <a:cubicBezTo>
                    <a:pt x="3355" y="69"/>
                    <a:pt x="3333" y="23"/>
                    <a:pt x="3287" y="0"/>
                  </a:cubicBezTo>
                  <a:close/>
                </a:path>
              </a:pathLst>
            </a:custGeom>
            <a:solidFill>
              <a:srgbClr val="47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32"/>
            <p:cNvSpPr/>
            <p:nvPr/>
          </p:nvSpPr>
          <p:spPr>
            <a:xfrm>
              <a:off x="620593" y="1117892"/>
              <a:ext cx="17693" cy="50203"/>
            </a:xfrm>
            <a:custGeom>
              <a:avLst/>
              <a:gdLst/>
              <a:ahLst/>
              <a:cxnLst/>
              <a:rect l="l" t="t" r="r" b="b"/>
              <a:pathLst>
                <a:path w="320" h="908" extrusionOk="0">
                  <a:moveTo>
                    <a:pt x="160" y="0"/>
                  </a:moveTo>
                  <a:cubicBezTo>
                    <a:pt x="137" y="0"/>
                    <a:pt x="92" y="23"/>
                    <a:pt x="69" y="46"/>
                  </a:cubicBezTo>
                  <a:cubicBezTo>
                    <a:pt x="46" y="69"/>
                    <a:pt x="46" y="92"/>
                    <a:pt x="46" y="137"/>
                  </a:cubicBezTo>
                  <a:cubicBezTo>
                    <a:pt x="46" y="183"/>
                    <a:pt x="46" y="206"/>
                    <a:pt x="69" y="251"/>
                  </a:cubicBezTo>
                  <a:cubicBezTo>
                    <a:pt x="69" y="297"/>
                    <a:pt x="69" y="343"/>
                    <a:pt x="69" y="388"/>
                  </a:cubicBezTo>
                  <a:cubicBezTo>
                    <a:pt x="69" y="457"/>
                    <a:pt x="46" y="525"/>
                    <a:pt x="46" y="617"/>
                  </a:cubicBezTo>
                  <a:cubicBezTo>
                    <a:pt x="46" y="662"/>
                    <a:pt x="23" y="753"/>
                    <a:pt x="0" y="799"/>
                  </a:cubicBezTo>
                  <a:lnTo>
                    <a:pt x="0" y="822"/>
                  </a:lnTo>
                  <a:cubicBezTo>
                    <a:pt x="0" y="845"/>
                    <a:pt x="0" y="890"/>
                    <a:pt x="46" y="890"/>
                  </a:cubicBezTo>
                  <a:cubicBezTo>
                    <a:pt x="57" y="902"/>
                    <a:pt x="69" y="908"/>
                    <a:pt x="80" y="908"/>
                  </a:cubicBezTo>
                  <a:cubicBezTo>
                    <a:pt x="92" y="908"/>
                    <a:pt x="103" y="902"/>
                    <a:pt x="115" y="890"/>
                  </a:cubicBezTo>
                  <a:cubicBezTo>
                    <a:pt x="160" y="822"/>
                    <a:pt x="183" y="753"/>
                    <a:pt x="206" y="685"/>
                  </a:cubicBezTo>
                  <a:cubicBezTo>
                    <a:pt x="229" y="639"/>
                    <a:pt x="229" y="571"/>
                    <a:pt x="251" y="502"/>
                  </a:cubicBezTo>
                  <a:cubicBezTo>
                    <a:pt x="274" y="434"/>
                    <a:pt x="274" y="365"/>
                    <a:pt x="297" y="297"/>
                  </a:cubicBezTo>
                  <a:cubicBezTo>
                    <a:pt x="297" y="274"/>
                    <a:pt x="297" y="228"/>
                    <a:pt x="297" y="206"/>
                  </a:cubicBezTo>
                  <a:cubicBezTo>
                    <a:pt x="297" y="160"/>
                    <a:pt x="320" y="137"/>
                    <a:pt x="297" y="114"/>
                  </a:cubicBezTo>
                  <a:cubicBezTo>
                    <a:pt x="297" y="46"/>
                    <a:pt x="229" y="0"/>
                    <a:pt x="183"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32"/>
            <p:cNvSpPr/>
            <p:nvPr/>
          </p:nvSpPr>
          <p:spPr>
            <a:xfrm>
              <a:off x="346739" y="1000510"/>
              <a:ext cx="71988" cy="281481"/>
            </a:xfrm>
            <a:custGeom>
              <a:avLst/>
              <a:gdLst/>
              <a:ahLst/>
              <a:cxnLst/>
              <a:rect l="l" t="t" r="r" b="b"/>
              <a:pathLst>
                <a:path w="1302" h="5091" extrusionOk="0">
                  <a:moveTo>
                    <a:pt x="571" y="0"/>
                  </a:moveTo>
                  <a:cubicBezTo>
                    <a:pt x="480" y="0"/>
                    <a:pt x="388" y="69"/>
                    <a:pt x="366" y="160"/>
                  </a:cubicBezTo>
                  <a:cubicBezTo>
                    <a:pt x="343" y="183"/>
                    <a:pt x="343" y="229"/>
                    <a:pt x="320" y="274"/>
                  </a:cubicBezTo>
                  <a:cubicBezTo>
                    <a:pt x="320" y="297"/>
                    <a:pt x="320" y="343"/>
                    <a:pt x="320" y="366"/>
                  </a:cubicBezTo>
                  <a:cubicBezTo>
                    <a:pt x="320" y="411"/>
                    <a:pt x="320" y="480"/>
                    <a:pt x="297" y="525"/>
                  </a:cubicBezTo>
                  <a:cubicBezTo>
                    <a:pt x="297" y="525"/>
                    <a:pt x="297" y="548"/>
                    <a:pt x="297" y="548"/>
                  </a:cubicBezTo>
                  <a:cubicBezTo>
                    <a:pt x="297" y="662"/>
                    <a:pt x="297" y="777"/>
                    <a:pt x="274" y="891"/>
                  </a:cubicBezTo>
                  <a:cubicBezTo>
                    <a:pt x="274" y="982"/>
                    <a:pt x="274" y="1096"/>
                    <a:pt x="274" y="1210"/>
                  </a:cubicBezTo>
                  <a:cubicBezTo>
                    <a:pt x="251" y="1393"/>
                    <a:pt x="251" y="1598"/>
                    <a:pt x="251" y="1781"/>
                  </a:cubicBezTo>
                  <a:cubicBezTo>
                    <a:pt x="229" y="1827"/>
                    <a:pt x="229" y="1872"/>
                    <a:pt x="206" y="1895"/>
                  </a:cubicBezTo>
                  <a:cubicBezTo>
                    <a:pt x="206" y="1941"/>
                    <a:pt x="206" y="1963"/>
                    <a:pt x="206" y="2009"/>
                  </a:cubicBezTo>
                  <a:cubicBezTo>
                    <a:pt x="183" y="2078"/>
                    <a:pt x="183" y="2123"/>
                    <a:pt x="183" y="2192"/>
                  </a:cubicBezTo>
                  <a:cubicBezTo>
                    <a:pt x="160" y="2329"/>
                    <a:pt x="137" y="2466"/>
                    <a:pt x="137" y="2625"/>
                  </a:cubicBezTo>
                  <a:cubicBezTo>
                    <a:pt x="137" y="2762"/>
                    <a:pt x="114" y="2922"/>
                    <a:pt x="114" y="3082"/>
                  </a:cubicBezTo>
                  <a:cubicBezTo>
                    <a:pt x="114" y="3150"/>
                    <a:pt x="114" y="3219"/>
                    <a:pt x="92" y="3264"/>
                  </a:cubicBezTo>
                  <a:cubicBezTo>
                    <a:pt x="92" y="3310"/>
                    <a:pt x="92" y="3333"/>
                    <a:pt x="92" y="3379"/>
                  </a:cubicBezTo>
                  <a:cubicBezTo>
                    <a:pt x="92" y="3379"/>
                    <a:pt x="92" y="3401"/>
                    <a:pt x="92" y="3424"/>
                  </a:cubicBezTo>
                  <a:cubicBezTo>
                    <a:pt x="92" y="3470"/>
                    <a:pt x="92" y="3516"/>
                    <a:pt x="69" y="3561"/>
                  </a:cubicBezTo>
                  <a:cubicBezTo>
                    <a:pt x="69" y="3653"/>
                    <a:pt x="46" y="3744"/>
                    <a:pt x="46" y="3835"/>
                  </a:cubicBezTo>
                  <a:cubicBezTo>
                    <a:pt x="23" y="3926"/>
                    <a:pt x="23" y="4041"/>
                    <a:pt x="23" y="4132"/>
                  </a:cubicBezTo>
                  <a:cubicBezTo>
                    <a:pt x="0" y="4292"/>
                    <a:pt x="23" y="4451"/>
                    <a:pt x="92" y="4588"/>
                  </a:cubicBezTo>
                  <a:cubicBezTo>
                    <a:pt x="114" y="4634"/>
                    <a:pt x="137" y="4657"/>
                    <a:pt x="183" y="4702"/>
                  </a:cubicBezTo>
                  <a:cubicBezTo>
                    <a:pt x="206" y="4725"/>
                    <a:pt x="229" y="4748"/>
                    <a:pt x="251" y="4771"/>
                  </a:cubicBezTo>
                  <a:cubicBezTo>
                    <a:pt x="297" y="4817"/>
                    <a:pt x="366" y="4839"/>
                    <a:pt x="434" y="4885"/>
                  </a:cubicBezTo>
                  <a:cubicBezTo>
                    <a:pt x="525" y="4908"/>
                    <a:pt x="617" y="4954"/>
                    <a:pt x="708" y="4976"/>
                  </a:cubicBezTo>
                  <a:cubicBezTo>
                    <a:pt x="754" y="4999"/>
                    <a:pt x="799" y="4999"/>
                    <a:pt x="822" y="5022"/>
                  </a:cubicBezTo>
                  <a:cubicBezTo>
                    <a:pt x="868" y="5045"/>
                    <a:pt x="891" y="5045"/>
                    <a:pt x="913" y="5068"/>
                  </a:cubicBezTo>
                  <a:lnTo>
                    <a:pt x="959" y="5068"/>
                  </a:lnTo>
                  <a:cubicBezTo>
                    <a:pt x="1027" y="5068"/>
                    <a:pt x="1073" y="5091"/>
                    <a:pt x="1142" y="5091"/>
                  </a:cubicBezTo>
                  <a:cubicBezTo>
                    <a:pt x="1142" y="5091"/>
                    <a:pt x="1164" y="5091"/>
                    <a:pt x="1164" y="5068"/>
                  </a:cubicBezTo>
                  <a:cubicBezTo>
                    <a:pt x="1187" y="5068"/>
                    <a:pt x="1210" y="5068"/>
                    <a:pt x="1210" y="5045"/>
                  </a:cubicBezTo>
                  <a:cubicBezTo>
                    <a:pt x="1233" y="4999"/>
                    <a:pt x="1256" y="4976"/>
                    <a:pt x="1279" y="4954"/>
                  </a:cubicBezTo>
                  <a:cubicBezTo>
                    <a:pt x="1301" y="4954"/>
                    <a:pt x="1301" y="4931"/>
                    <a:pt x="1301" y="4931"/>
                  </a:cubicBezTo>
                  <a:cubicBezTo>
                    <a:pt x="1301" y="4908"/>
                    <a:pt x="1301" y="4885"/>
                    <a:pt x="1301" y="4862"/>
                  </a:cubicBezTo>
                  <a:cubicBezTo>
                    <a:pt x="1301" y="4862"/>
                    <a:pt x="1301" y="4862"/>
                    <a:pt x="1301" y="4839"/>
                  </a:cubicBezTo>
                  <a:cubicBezTo>
                    <a:pt x="1301" y="4794"/>
                    <a:pt x="1279" y="4748"/>
                    <a:pt x="1279" y="4702"/>
                  </a:cubicBezTo>
                  <a:cubicBezTo>
                    <a:pt x="1279" y="4588"/>
                    <a:pt x="1256" y="4497"/>
                    <a:pt x="1256" y="4383"/>
                  </a:cubicBezTo>
                  <a:cubicBezTo>
                    <a:pt x="1256" y="4200"/>
                    <a:pt x="1256" y="4041"/>
                    <a:pt x="1256" y="3881"/>
                  </a:cubicBezTo>
                  <a:cubicBezTo>
                    <a:pt x="1233" y="3789"/>
                    <a:pt x="1233" y="3698"/>
                    <a:pt x="1233" y="3607"/>
                  </a:cubicBezTo>
                  <a:cubicBezTo>
                    <a:pt x="1233" y="3516"/>
                    <a:pt x="1233" y="3424"/>
                    <a:pt x="1210" y="3333"/>
                  </a:cubicBezTo>
                  <a:cubicBezTo>
                    <a:pt x="1210" y="3219"/>
                    <a:pt x="1210" y="3128"/>
                    <a:pt x="1210" y="3013"/>
                  </a:cubicBezTo>
                  <a:cubicBezTo>
                    <a:pt x="1187" y="2922"/>
                    <a:pt x="1187" y="2831"/>
                    <a:pt x="1187" y="2740"/>
                  </a:cubicBezTo>
                  <a:cubicBezTo>
                    <a:pt x="1164" y="2625"/>
                    <a:pt x="1164" y="2534"/>
                    <a:pt x="1164" y="2443"/>
                  </a:cubicBezTo>
                  <a:cubicBezTo>
                    <a:pt x="1164" y="2351"/>
                    <a:pt x="1142" y="2260"/>
                    <a:pt x="1142" y="2192"/>
                  </a:cubicBezTo>
                  <a:cubicBezTo>
                    <a:pt x="1142" y="2100"/>
                    <a:pt x="1142" y="2009"/>
                    <a:pt x="1119" y="1918"/>
                  </a:cubicBezTo>
                  <a:cubicBezTo>
                    <a:pt x="1119" y="1827"/>
                    <a:pt x="1096" y="1735"/>
                    <a:pt x="1096" y="1644"/>
                  </a:cubicBezTo>
                  <a:cubicBezTo>
                    <a:pt x="1073" y="1530"/>
                    <a:pt x="1073" y="1416"/>
                    <a:pt x="1050" y="1302"/>
                  </a:cubicBezTo>
                  <a:cubicBezTo>
                    <a:pt x="1050" y="1233"/>
                    <a:pt x="1050" y="1187"/>
                    <a:pt x="1050" y="1119"/>
                  </a:cubicBezTo>
                  <a:cubicBezTo>
                    <a:pt x="1050" y="1050"/>
                    <a:pt x="1027" y="982"/>
                    <a:pt x="1027" y="913"/>
                  </a:cubicBezTo>
                  <a:cubicBezTo>
                    <a:pt x="1027" y="845"/>
                    <a:pt x="1027" y="777"/>
                    <a:pt x="1005" y="708"/>
                  </a:cubicBezTo>
                  <a:cubicBezTo>
                    <a:pt x="1005" y="662"/>
                    <a:pt x="1005" y="594"/>
                    <a:pt x="982" y="525"/>
                  </a:cubicBezTo>
                  <a:cubicBezTo>
                    <a:pt x="982" y="480"/>
                    <a:pt x="982" y="411"/>
                    <a:pt x="982" y="366"/>
                  </a:cubicBezTo>
                  <a:cubicBezTo>
                    <a:pt x="982" y="297"/>
                    <a:pt x="959" y="229"/>
                    <a:pt x="959" y="183"/>
                  </a:cubicBezTo>
                  <a:cubicBezTo>
                    <a:pt x="959" y="137"/>
                    <a:pt x="913" y="92"/>
                    <a:pt x="868" y="92"/>
                  </a:cubicBezTo>
                  <a:cubicBezTo>
                    <a:pt x="845" y="115"/>
                    <a:pt x="799" y="137"/>
                    <a:pt x="799" y="183"/>
                  </a:cubicBezTo>
                  <a:cubicBezTo>
                    <a:pt x="799" y="206"/>
                    <a:pt x="799" y="206"/>
                    <a:pt x="799" y="229"/>
                  </a:cubicBezTo>
                  <a:cubicBezTo>
                    <a:pt x="776" y="115"/>
                    <a:pt x="708" y="23"/>
                    <a:pt x="594"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32"/>
            <p:cNvSpPr/>
            <p:nvPr/>
          </p:nvSpPr>
          <p:spPr>
            <a:xfrm>
              <a:off x="403522" y="1193585"/>
              <a:ext cx="60653" cy="80834"/>
            </a:xfrm>
            <a:custGeom>
              <a:avLst/>
              <a:gdLst/>
              <a:ahLst/>
              <a:cxnLst/>
              <a:rect l="l" t="t" r="r" b="b"/>
              <a:pathLst>
                <a:path w="1097" h="1462" extrusionOk="0">
                  <a:moveTo>
                    <a:pt x="959" y="1"/>
                  </a:moveTo>
                  <a:cubicBezTo>
                    <a:pt x="913" y="1"/>
                    <a:pt x="891" y="1"/>
                    <a:pt x="868" y="24"/>
                  </a:cubicBezTo>
                  <a:cubicBezTo>
                    <a:pt x="845" y="46"/>
                    <a:pt x="822" y="92"/>
                    <a:pt x="822" y="115"/>
                  </a:cubicBezTo>
                  <a:cubicBezTo>
                    <a:pt x="822" y="161"/>
                    <a:pt x="799" y="206"/>
                    <a:pt x="799" y="252"/>
                  </a:cubicBezTo>
                  <a:cubicBezTo>
                    <a:pt x="777" y="275"/>
                    <a:pt x="754" y="320"/>
                    <a:pt x="754" y="343"/>
                  </a:cubicBezTo>
                  <a:cubicBezTo>
                    <a:pt x="731" y="389"/>
                    <a:pt x="708" y="434"/>
                    <a:pt x="685" y="480"/>
                  </a:cubicBezTo>
                  <a:cubicBezTo>
                    <a:pt x="640" y="571"/>
                    <a:pt x="571" y="663"/>
                    <a:pt x="503" y="731"/>
                  </a:cubicBezTo>
                  <a:cubicBezTo>
                    <a:pt x="480" y="777"/>
                    <a:pt x="434" y="822"/>
                    <a:pt x="411" y="868"/>
                  </a:cubicBezTo>
                  <a:cubicBezTo>
                    <a:pt x="366" y="891"/>
                    <a:pt x="320" y="937"/>
                    <a:pt x="297" y="959"/>
                  </a:cubicBezTo>
                  <a:cubicBezTo>
                    <a:pt x="252" y="982"/>
                    <a:pt x="229" y="1005"/>
                    <a:pt x="183" y="1028"/>
                  </a:cubicBezTo>
                  <a:lnTo>
                    <a:pt x="160" y="1028"/>
                  </a:lnTo>
                  <a:cubicBezTo>
                    <a:pt x="137" y="1028"/>
                    <a:pt x="137" y="1051"/>
                    <a:pt x="115" y="1074"/>
                  </a:cubicBezTo>
                  <a:lnTo>
                    <a:pt x="69" y="1074"/>
                  </a:lnTo>
                  <a:cubicBezTo>
                    <a:pt x="23" y="1096"/>
                    <a:pt x="0" y="1119"/>
                    <a:pt x="23" y="1165"/>
                  </a:cubicBezTo>
                  <a:cubicBezTo>
                    <a:pt x="23" y="1188"/>
                    <a:pt x="46" y="1210"/>
                    <a:pt x="46" y="1210"/>
                  </a:cubicBezTo>
                  <a:cubicBezTo>
                    <a:pt x="46" y="1233"/>
                    <a:pt x="69" y="1233"/>
                    <a:pt x="69" y="1256"/>
                  </a:cubicBezTo>
                  <a:cubicBezTo>
                    <a:pt x="69" y="1279"/>
                    <a:pt x="46" y="1325"/>
                    <a:pt x="69" y="1347"/>
                  </a:cubicBezTo>
                  <a:cubicBezTo>
                    <a:pt x="69" y="1370"/>
                    <a:pt x="92" y="1393"/>
                    <a:pt x="92" y="1416"/>
                  </a:cubicBezTo>
                  <a:cubicBezTo>
                    <a:pt x="115" y="1439"/>
                    <a:pt x="137" y="1439"/>
                    <a:pt x="160" y="1462"/>
                  </a:cubicBezTo>
                  <a:lnTo>
                    <a:pt x="252" y="1462"/>
                  </a:lnTo>
                  <a:cubicBezTo>
                    <a:pt x="274" y="1439"/>
                    <a:pt x="297" y="1439"/>
                    <a:pt x="320" y="1439"/>
                  </a:cubicBezTo>
                  <a:cubicBezTo>
                    <a:pt x="343" y="1439"/>
                    <a:pt x="343" y="1439"/>
                    <a:pt x="366" y="1416"/>
                  </a:cubicBezTo>
                  <a:lnTo>
                    <a:pt x="388" y="1416"/>
                  </a:lnTo>
                  <a:cubicBezTo>
                    <a:pt x="434" y="1393"/>
                    <a:pt x="503" y="1370"/>
                    <a:pt x="571" y="1325"/>
                  </a:cubicBezTo>
                  <a:cubicBezTo>
                    <a:pt x="617" y="1302"/>
                    <a:pt x="662" y="1256"/>
                    <a:pt x="708" y="1210"/>
                  </a:cubicBezTo>
                  <a:cubicBezTo>
                    <a:pt x="731" y="1165"/>
                    <a:pt x="754" y="1142"/>
                    <a:pt x="777" y="1096"/>
                  </a:cubicBezTo>
                  <a:cubicBezTo>
                    <a:pt x="822" y="1028"/>
                    <a:pt x="868" y="982"/>
                    <a:pt x="891" y="914"/>
                  </a:cubicBezTo>
                  <a:cubicBezTo>
                    <a:pt x="959" y="777"/>
                    <a:pt x="1028" y="640"/>
                    <a:pt x="1050" y="503"/>
                  </a:cubicBezTo>
                  <a:cubicBezTo>
                    <a:pt x="1073" y="434"/>
                    <a:pt x="1073" y="366"/>
                    <a:pt x="1096" y="297"/>
                  </a:cubicBezTo>
                  <a:cubicBezTo>
                    <a:pt x="1096" y="206"/>
                    <a:pt x="1096" y="138"/>
                    <a:pt x="1073" y="69"/>
                  </a:cubicBezTo>
                  <a:cubicBezTo>
                    <a:pt x="1050" y="24"/>
                    <a:pt x="1005" y="1"/>
                    <a:pt x="959" y="1"/>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32"/>
            <p:cNvSpPr/>
            <p:nvPr/>
          </p:nvSpPr>
          <p:spPr>
            <a:xfrm>
              <a:off x="471696" y="1111589"/>
              <a:ext cx="170404" cy="111078"/>
            </a:xfrm>
            <a:custGeom>
              <a:avLst/>
              <a:gdLst/>
              <a:ahLst/>
              <a:cxnLst/>
              <a:rect l="l" t="t" r="r" b="b"/>
              <a:pathLst>
                <a:path w="3082" h="2009" extrusionOk="0">
                  <a:moveTo>
                    <a:pt x="2922" y="0"/>
                  </a:moveTo>
                  <a:cubicBezTo>
                    <a:pt x="2899" y="0"/>
                    <a:pt x="2853" y="23"/>
                    <a:pt x="2830" y="23"/>
                  </a:cubicBezTo>
                  <a:cubicBezTo>
                    <a:pt x="2762" y="69"/>
                    <a:pt x="2716" y="160"/>
                    <a:pt x="2693" y="228"/>
                  </a:cubicBezTo>
                  <a:cubicBezTo>
                    <a:pt x="2671" y="297"/>
                    <a:pt x="2648" y="342"/>
                    <a:pt x="2602" y="411"/>
                  </a:cubicBezTo>
                  <a:cubicBezTo>
                    <a:pt x="2579" y="457"/>
                    <a:pt x="2556" y="525"/>
                    <a:pt x="2534" y="571"/>
                  </a:cubicBezTo>
                  <a:cubicBezTo>
                    <a:pt x="2511" y="639"/>
                    <a:pt x="2465" y="685"/>
                    <a:pt x="2420" y="753"/>
                  </a:cubicBezTo>
                  <a:cubicBezTo>
                    <a:pt x="2374" y="799"/>
                    <a:pt x="2328" y="867"/>
                    <a:pt x="2283" y="936"/>
                  </a:cubicBezTo>
                  <a:cubicBezTo>
                    <a:pt x="2260" y="959"/>
                    <a:pt x="2260" y="1004"/>
                    <a:pt x="2237" y="1027"/>
                  </a:cubicBezTo>
                  <a:cubicBezTo>
                    <a:pt x="2237" y="1004"/>
                    <a:pt x="2237" y="1004"/>
                    <a:pt x="2237" y="1004"/>
                  </a:cubicBezTo>
                  <a:cubicBezTo>
                    <a:pt x="2191" y="1073"/>
                    <a:pt x="2123" y="1119"/>
                    <a:pt x="2054" y="1187"/>
                  </a:cubicBezTo>
                  <a:cubicBezTo>
                    <a:pt x="2009" y="1255"/>
                    <a:pt x="1940" y="1301"/>
                    <a:pt x="1872" y="1347"/>
                  </a:cubicBezTo>
                  <a:cubicBezTo>
                    <a:pt x="1758" y="1438"/>
                    <a:pt x="1621" y="1529"/>
                    <a:pt x="1484" y="1575"/>
                  </a:cubicBezTo>
                  <a:cubicBezTo>
                    <a:pt x="1347" y="1644"/>
                    <a:pt x="1210" y="1689"/>
                    <a:pt x="1073" y="1712"/>
                  </a:cubicBezTo>
                  <a:cubicBezTo>
                    <a:pt x="982" y="1712"/>
                    <a:pt x="890" y="1712"/>
                    <a:pt x="799" y="1735"/>
                  </a:cubicBezTo>
                  <a:lnTo>
                    <a:pt x="639" y="1735"/>
                  </a:lnTo>
                  <a:cubicBezTo>
                    <a:pt x="593" y="1735"/>
                    <a:pt x="548" y="1712"/>
                    <a:pt x="502" y="1712"/>
                  </a:cubicBezTo>
                  <a:cubicBezTo>
                    <a:pt x="434" y="1712"/>
                    <a:pt x="365" y="1689"/>
                    <a:pt x="297" y="1666"/>
                  </a:cubicBezTo>
                  <a:cubicBezTo>
                    <a:pt x="205" y="1666"/>
                    <a:pt x="137" y="1644"/>
                    <a:pt x="68" y="1644"/>
                  </a:cubicBezTo>
                  <a:cubicBezTo>
                    <a:pt x="23" y="1644"/>
                    <a:pt x="0" y="1689"/>
                    <a:pt x="0" y="1712"/>
                  </a:cubicBezTo>
                  <a:cubicBezTo>
                    <a:pt x="0" y="1758"/>
                    <a:pt x="23" y="1780"/>
                    <a:pt x="68" y="1780"/>
                  </a:cubicBezTo>
                  <a:cubicBezTo>
                    <a:pt x="91" y="1803"/>
                    <a:pt x="114" y="1803"/>
                    <a:pt x="137" y="1803"/>
                  </a:cubicBezTo>
                  <a:cubicBezTo>
                    <a:pt x="228" y="1803"/>
                    <a:pt x="297" y="1826"/>
                    <a:pt x="388" y="1849"/>
                  </a:cubicBezTo>
                  <a:cubicBezTo>
                    <a:pt x="457" y="1872"/>
                    <a:pt x="548" y="1895"/>
                    <a:pt x="639" y="1917"/>
                  </a:cubicBezTo>
                  <a:cubicBezTo>
                    <a:pt x="730" y="1917"/>
                    <a:pt x="822" y="1940"/>
                    <a:pt x="913" y="1940"/>
                  </a:cubicBezTo>
                  <a:lnTo>
                    <a:pt x="1096" y="1940"/>
                  </a:lnTo>
                  <a:cubicBezTo>
                    <a:pt x="1096" y="1963"/>
                    <a:pt x="1096" y="1963"/>
                    <a:pt x="1096" y="1963"/>
                  </a:cubicBezTo>
                  <a:cubicBezTo>
                    <a:pt x="1141" y="1986"/>
                    <a:pt x="1164" y="1986"/>
                    <a:pt x="1210" y="1986"/>
                  </a:cubicBezTo>
                  <a:cubicBezTo>
                    <a:pt x="1301" y="2009"/>
                    <a:pt x="1392" y="2009"/>
                    <a:pt x="1461" y="2009"/>
                  </a:cubicBezTo>
                  <a:cubicBezTo>
                    <a:pt x="1529" y="2009"/>
                    <a:pt x="1575" y="1986"/>
                    <a:pt x="1621" y="1986"/>
                  </a:cubicBezTo>
                  <a:cubicBezTo>
                    <a:pt x="1689" y="1986"/>
                    <a:pt x="1758" y="1963"/>
                    <a:pt x="1803" y="1963"/>
                  </a:cubicBezTo>
                  <a:cubicBezTo>
                    <a:pt x="1872" y="1940"/>
                    <a:pt x="1917" y="1917"/>
                    <a:pt x="1963" y="1895"/>
                  </a:cubicBezTo>
                  <a:cubicBezTo>
                    <a:pt x="2009" y="1872"/>
                    <a:pt x="2031" y="1849"/>
                    <a:pt x="2077" y="1826"/>
                  </a:cubicBezTo>
                  <a:cubicBezTo>
                    <a:pt x="2168" y="1780"/>
                    <a:pt x="2237" y="1735"/>
                    <a:pt x="2305" y="1666"/>
                  </a:cubicBezTo>
                  <a:cubicBezTo>
                    <a:pt x="2420" y="1575"/>
                    <a:pt x="2534" y="1461"/>
                    <a:pt x="2648" y="1324"/>
                  </a:cubicBezTo>
                  <a:cubicBezTo>
                    <a:pt x="2693" y="1255"/>
                    <a:pt x="2739" y="1187"/>
                    <a:pt x="2785" y="1119"/>
                  </a:cubicBezTo>
                  <a:cubicBezTo>
                    <a:pt x="2830" y="1050"/>
                    <a:pt x="2853" y="959"/>
                    <a:pt x="2899" y="890"/>
                  </a:cubicBezTo>
                  <a:lnTo>
                    <a:pt x="2876" y="890"/>
                  </a:lnTo>
                  <a:cubicBezTo>
                    <a:pt x="2899" y="890"/>
                    <a:pt x="2899" y="890"/>
                    <a:pt x="2899" y="867"/>
                  </a:cubicBezTo>
                  <a:cubicBezTo>
                    <a:pt x="2899" y="890"/>
                    <a:pt x="2899" y="890"/>
                    <a:pt x="2899" y="890"/>
                  </a:cubicBezTo>
                  <a:cubicBezTo>
                    <a:pt x="2967" y="708"/>
                    <a:pt x="3013" y="525"/>
                    <a:pt x="3059" y="342"/>
                  </a:cubicBezTo>
                  <a:cubicBezTo>
                    <a:pt x="3081" y="297"/>
                    <a:pt x="3081" y="251"/>
                    <a:pt x="3081" y="183"/>
                  </a:cubicBezTo>
                  <a:cubicBezTo>
                    <a:pt x="3081" y="137"/>
                    <a:pt x="3059" y="91"/>
                    <a:pt x="3036" y="46"/>
                  </a:cubicBezTo>
                  <a:cubicBezTo>
                    <a:pt x="2990" y="23"/>
                    <a:pt x="2967" y="0"/>
                    <a:pt x="2922"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32"/>
            <p:cNvSpPr/>
            <p:nvPr/>
          </p:nvSpPr>
          <p:spPr>
            <a:xfrm>
              <a:off x="355585" y="1268061"/>
              <a:ext cx="407653" cy="800157"/>
            </a:xfrm>
            <a:custGeom>
              <a:avLst/>
              <a:gdLst/>
              <a:ahLst/>
              <a:cxnLst/>
              <a:rect l="l" t="t" r="r" b="b"/>
              <a:pathLst>
                <a:path w="7373" h="14472" extrusionOk="0">
                  <a:moveTo>
                    <a:pt x="137" y="0"/>
                  </a:moveTo>
                  <a:cubicBezTo>
                    <a:pt x="114" y="0"/>
                    <a:pt x="91" y="0"/>
                    <a:pt x="46" y="46"/>
                  </a:cubicBezTo>
                  <a:cubicBezTo>
                    <a:pt x="23" y="69"/>
                    <a:pt x="23" y="92"/>
                    <a:pt x="0" y="137"/>
                  </a:cubicBezTo>
                  <a:cubicBezTo>
                    <a:pt x="0" y="160"/>
                    <a:pt x="23" y="229"/>
                    <a:pt x="46" y="252"/>
                  </a:cubicBezTo>
                  <a:lnTo>
                    <a:pt x="46" y="274"/>
                  </a:lnTo>
                  <a:cubicBezTo>
                    <a:pt x="69" y="320"/>
                    <a:pt x="91" y="343"/>
                    <a:pt x="91" y="388"/>
                  </a:cubicBezTo>
                  <a:lnTo>
                    <a:pt x="114" y="411"/>
                  </a:lnTo>
                  <a:cubicBezTo>
                    <a:pt x="160" y="503"/>
                    <a:pt x="183" y="594"/>
                    <a:pt x="228" y="685"/>
                  </a:cubicBezTo>
                  <a:cubicBezTo>
                    <a:pt x="274" y="799"/>
                    <a:pt x="297" y="891"/>
                    <a:pt x="342" y="1005"/>
                  </a:cubicBezTo>
                  <a:cubicBezTo>
                    <a:pt x="365" y="1050"/>
                    <a:pt x="365" y="1096"/>
                    <a:pt x="388" y="1142"/>
                  </a:cubicBezTo>
                  <a:cubicBezTo>
                    <a:pt x="411" y="1210"/>
                    <a:pt x="434" y="1301"/>
                    <a:pt x="479" y="1393"/>
                  </a:cubicBezTo>
                  <a:cubicBezTo>
                    <a:pt x="525" y="1507"/>
                    <a:pt x="571" y="1621"/>
                    <a:pt x="639" y="1735"/>
                  </a:cubicBezTo>
                  <a:lnTo>
                    <a:pt x="708" y="1895"/>
                  </a:lnTo>
                  <a:lnTo>
                    <a:pt x="731" y="1941"/>
                  </a:lnTo>
                  <a:cubicBezTo>
                    <a:pt x="753" y="1986"/>
                    <a:pt x="753" y="2009"/>
                    <a:pt x="776" y="2055"/>
                  </a:cubicBezTo>
                  <a:cubicBezTo>
                    <a:pt x="799" y="2078"/>
                    <a:pt x="822" y="2100"/>
                    <a:pt x="845" y="2123"/>
                  </a:cubicBezTo>
                  <a:cubicBezTo>
                    <a:pt x="867" y="2146"/>
                    <a:pt x="890" y="2192"/>
                    <a:pt x="890" y="2237"/>
                  </a:cubicBezTo>
                  <a:cubicBezTo>
                    <a:pt x="936" y="2329"/>
                    <a:pt x="982" y="2420"/>
                    <a:pt x="1004" y="2511"/>
                  </a:cubicBezTo>
                  <a:lnTo>
                    <a:pt x="1027" y="2534"/>
                  </a:lnTo>
                  <a:cubicBezTo>
                    <a:pt x="1073" y="2717"/>
                    <a:pt x="1164" y="2876"/>
                    <a:pt x="1233" y="3013"/>
                  </a:cubicBezTo>
                  <a:lnTo>
                    <a:pt x="1233" y="3036"/>
                  </a:lnTo>
                  <a:cubicBezTo>
                    <a:pt x="1278" y="3127"/>
                    <a:pt x="1301" y="3196"/>
                    <a:pt x="1324" y="3264"/>
                  </a:cubicBezTo>
                  <a:cubicBezTo>
                    <a:pt x="1370" y="3356"/>
                    <a:pt x="1392" y="3424"/>
                    <a:pt x="1438" y="3493"/>
                  </a:cubicBezTo>
                  <a:lnTo>
                    <a:pt x="1507" y="3675"/>
                  </a:lnTo>
                  <a:lnTo>
                    <a:pt x="1644" y="3972"/>
                  </a:lnTo>
                  <a:cubicBezTo>
                    <a:pt x="1689" y="4063"/>
                    <a:pt x="1712" y="4155"/>
                    <a:pt x="1758" y="4246"/>
                  </a:cubicBezTo>
                  <a:cubicBezTo>
                    <a:pt x="1780" y="4314"/>
                    <a:pt x="1803" y="4360"/>
                    <a:pt x="1849" y="4429"/>
                  </a:cubicBezTo>
                  <a:cubicBezTo>
                    <a:pt x="1917" y="4611"/>
                    <a:pt x="1986" y="4794"/>
                    <a:pt x="2054" y="4976"/>
                  </a:cubicBezTo>
                  <a:cubicBezTo>
                    <a:pt x="2123" y="5113"/>
                    <a:pt x="2168" y="5227"/>
                    <a:pt x="2214" y="5364"/>
                  </a:cubicBezTo>
                  <a:cubicBezTo>
                    <a:pt x="2237" y="5410"/>
                    <a:pt x="2260" y="5456"/>
                    <a:pt x="2283" y="5501"/>
                  </a:cubicBezTo>
                  <a:lnTo>
                    <a:pt x="2328" y="5615"/>
                  </a:lnTo>
                  <a:cubicBezTo>
                    <a:pt x="2351" y="5638"/>
                    <a:pt x="2351" y="5684"/>
                    <a:pt x="2374" y="5730"/>
                  </a:cubicBezTo>
                  <a:cubicBezTo>
                    <a:pt x="2397" y="5775"/>
                    <a:pt x="2420" y="5821"/>
                    <a:pt x="2442" y="5867"/>
                  </a:cubicBezTo>
                  <a:lnTo>
                    <a:pt x="2534" y="6118"/>
                  </a:lnTo>
                  <a:lnTo>
                    <a:pt x="2648" y="6369"/>
                  </a:lnTo>
                  <a:cubicBezTo>
                    <a:pt x="2693" y="6460"/>
                    <a:pt x="2716" y="6528"/>
                    <a:pt x="2762" y="6620"/>
                  </a:cubicBezTo>
                  <a:cubicBezTo>
                    <a:pt x="2785" y="6688"/>
                    <a:pt x="2830" y="6780"/>
                    <a:pt x="2876" y="6871"/>
                  </a:cubicBezTo>
                  <a:cubicBezTo>
                    <a:pt x="2899" y="6962"/>
                    <a:pt x="2945" y="7053"/>
                    <a:pt x="2990" y="7145"/>
                  </a:cubicBezTo>
                  <a:lnTo>
                    <a:pt x="3082" y="7373"/>
                  </a:lnTo>
                  <a:cubicBezTo>
                    <a:pt x="3218" y="7670"/>
                    <a:pt x="3333" y="7989"/>
                    <a:pt x="3447" y="8286"/>
                  </a:cubicBezTo>
                  <a:lnTo>
                    <a:pt x="3515" y="8423"/>
                  </a:lnTo>
                  <a:cubicBezTo>
                    <a:pt x="3606" y="8674"/>
                    <a:pt x="3721" y="8902"/>
                    <a:pt x="3812" y="9153"/>
                  </a:cubicBezTo>
                  <a:lnTo>
                    <a:pt x="3949" y="9450"/>
                  </a:lnTo>
                  <a:lnTo>
                    <a:pt x="3995" y="9541"/>
                  </a:lnTo>
                  <a:cubicBezTo>
                    <a:pt x="4040" y="9678"/>
                    <a:pt x="4086" y="9792"/>
                    <a:pt x="4154" y="9929"/>
                  </a:cubicBezTo>
                  <a:cubicBezTo>
                    <a:pt x="4223" y="10089"/>
                    <a:pt x="4291" y="10272"/>
                    <a:pt x="4383" y="10432"/>
                  </a:cubicBezTo>
                  <a:cubicBezTo>
                    <a:pt x="4428" y="10569"/>
                    <a:pt x="4474" y="10705"/>
                    <a:pt x="4542" y="10842"/>
                  </a:cubicBezTo>
                  <a:lnTo>
                    <a:pt x="4588" y="10934"/>
                  </a:lnTo>
                  <a:cubicBezTo>
                    <a:pt x="4656" y="11094"/>
                    <a:pt x="4725" y="11253"/>
                    <a:pt x="4793" y="11436"/>
                  </a:cubicBezTo>
                  <a:cubicBezTo>
                    <a:pt x="4816" y="11504"/>
                    <a:pt x="4862" y="11573"/>
                    <a:pt x="4885" y="11664"/>
                  </a:cubicBezTo>
                  <a:cubicBezTo>
                    <a:pt x="4908" y="11710"/>
                    <a:pt x="4930" y="11733"/>
                    <a:pt x="4930" y="11778"/>
                  </a:cubicBezTo>
                  <a:cubicBezTo>
                    <a:pt x="4953" y="11824"/>
                    <a:pt x="4953" y="11847"/>
                    <a:pt x="4976" y="11892"/>
                  </a:cubicBezTo>
                  <a:lnTo>
                    <a:pt x="5044" y="12029"/>
                  </a:lnTo>
                  <a:cubicBezTo>
                    <a:pt x="5090" y="12166"/>
                    <a:pt x="5136" y="12280"/>
                    <a:pt x="5204" y="12395"/>
                  </a:cubicBezTo>
                  <a:cubicBezTo>
                    <a:pt x="5273" y="12554"/>
                    <a:pt x="5341" y="12714"/>
                    <a:pt x="5410" y="12874"/>
                  </a:cubicBezTo>
                  <a:cubicBezTo>
                    <a:pt x="5478" y="13034"/>
                    <a:pt x="5547" y="13193"/>
                    <a:pt x="5615" y="13330"/>
                  </a:cubicBezTo>
                  <a:cubicBezTo>
                    <a:pt x="5661" y="13399"/>
                    <a:pt x="5684" y="13467"/>
                    <a:pt x="5706" y="13536"/>
                  </a:cubicBezTo>
                  <a:cubicBezTo>
                    <a:pt x="5752" y="13627"/>
                    <a:pt x="5798" y="13718"/>
                    <a:pt x="5843" y="13810"/>
                  </a:cubicBezTo>
                  <a:cubicBezTo>
                    <a:pt x="5866" y="13878"/>
                    <a:pt x="5889" y="13924"/>
                    <a:pt x="5912" y="13969"/>
                  </a:cubicBezTo>
                  <a:lnTo>
                    <a:pt x="5957" y="14038"/>
                  </a:lnTo>
                  <a:lnTo>
                    <a:pt x="5980" y="14106"/>
                  </a:lnTo>
                  <a:cubicBezTo>
                    <a:pt x="6003" y="14152"/>
                    <a:pt x="6026" y="14198"/>
                    <a:pt x="6049" y="14243"/>
                  </a:cubicBezTo>
                  <a:cubicBezTo>
                    <a:pt x="6072" y="14289"/>
                    <a:pt x="6094" y="14312"/>
                    <a:pt x="6094" y="14335"/>
                  </a:cubicBezTo>
                  <a:cubicBezTo>
                    <a:pt x="6117" y="14380"/>
                    <a:pt x="6140" y="14403"/>
                    <a:pt x="6186" y="14426"/>
                  </a:cubicBezTo>
                  <a:cubicBezTo>
                    <a:pt x="6209" y="14449"/>
                    <a:pt x="6254" y="14449"/>
                    <a:pt x="6277" y="14449"/>
                  </a:cubicBezTo>
                  <a:cubicBezTo>
                    <a:pt x="6323" y="14472"/>
                    <a:pt x="6368" y="14472"/>
                    <a:pt x="6414" y="14472"/>
                  </a:cubicBezTo>
                  <a:lnTo>
                    <a:pt x="6551" y="14472"/>
                  </a:lnTo>
                  <a:lnTo>
                    <a:pt x="6597" y="14449"/>
                  </a:lnTo>
                  <a:lnTo>
                    <a:pt x="6756" y="14449"/>
                  </a:lnTo>
                  <a:lnTo>
                    <a:pt x="6779" y="14426"/>
                  </a:lnTo>
                  <a:lnTo>
                    <a:pt x="6871" y="14426"/>
                  </a:lnTo>
                  <a:cubicBezTo>
                    <a:pt x="6916" y="14426"/>
                    <a:pt x="6962" y="14403"/>
                    <a:pt x="7007" y="14403"/>
                  </a:cubicBezTo>
                  <a:lnTo>
                    <a:pt x="7076" y="14403"/>
                  </a:lnTo>
                  <a:cubicBezTo>
                    <a:pt x="7099" y="14380"/>
                    <a:pt x="7122" y="14380"/>
                    <a:pt x="7167" y="14358"/>
                  </a:cubicBezTo>
                  <a:lnTo>
                    <a:pt x="7190" y="14358"/>
                  </a:lnTo>
                  <a:cubicBezTo>
                    <a:pt x="7190" y="14358"/>
                    <a:pt x="7190" y="14358"/>
                    <a:pt x="7213" y="14335"/>
                  </a:cubicBezTo>
                  <a:cubicBezTo>
                    <a:pt x="7213" y="14358"/>
                    <a:pt x="7236" y="14358"/>
                    <a:pt x="7236" y="14358"/>
                  </a:cubicBezTo>
                  <a:lnTo>
                    <a:pt x="7281" y="14358"/>
                  </a:lnTo>
                  <a:cubicBezTo>
                    <a:pt x="7304" y="14335"/>
                    <a:pt x="7327" y="14312"/>
                    <a:pt x="7350" y="14289"/>
                  </a:cubicBezTo>
                  <a:cubicBezTo>
                    <a:pt x="7373" y="14266"/>
                    <a:pt x="7373" y="14221"/>
                    <a:pt x="7373" y="14198"/>
                  </a:cubicBezTo>
                  <a:cubicBezTo>
                    <a:pt x="7350" y="14152"/>
                    <a:pt x="7350" y="14129"/>
                    <a:pt x="7327" y="14084"/>
                  </a:cubicBezTo>
                  <a:lnTo>
                    <a:pt x="7327" y="14061"/>
                  </a:lnTo>
                  <a:lnTo>
                    <a:pt x="7304" y="14015"/>
                  </a:lnTo>
                  <a:lnTo>
                    <a:pt x="7304" y="14038"/>
                  </a:lnTo>
                  <a:cubicBezTo>
                    <a:pt x="7213" y="13741"/>
                    <a:pt x="7076" y="13467"/>
                    <a:pt x="6962" y="13193"/>
                  </a:cubicBezTo>
                  <a:lnTo>
                    <a:pt x="6939" y="13125"/>
                  </a:lnTo>
                  <a:cubicBezTo>
                    <a:pt x="6848" y="12920"/>
                    <a:pt x="6756" y="12714"/>
                    <a:pt x="6688" y="12509"/>
                  </a:cubicBezTo>
                  <a:cubicBezTo>
                    <a:pt x="6597" y="12303"/>
                    <a:pt x="6505" y="12098"/>
                    <a:pt x="6414" y="11892"/>
                  </a:cubicBezTo>
                  <a:cubicBezTo>
                    <a:pt x="6117" y="11185"/>
                    <a:pt x="5821" y="10500"/>
                    <a:pt x="5524" y="9815"/>
                  </a:cubicBezTo>
                  <a:lnTo>
                    <a:pt x="5067" y="8788"/>
                  </a:lnTo>
                  <a:cubicBezTo>
                    <a:pt x="4634" y="7784"/>
                    <a:pt x="4200" y="6780"/>
                    <a:pt x="3789" y="5798"/>
                  </a:cubicBezTo>
                  <a:lnTo>
                    <a:pt x="3538" y="5250"/>
                  </a:lnTo>
                  <a:cubicBezTo>
                    <a:pt x="3196" y="4429"/>
                    <a:pt x="2830" y="3584"/>
                    <a:pt x="2465" y="2762"/>
                  </a:cubicBezTo>
                  <a:cubicBezTo>
                    <a:pt x="2283" y="2329"/>
                    <a:pt x="2077" y="1872"/>
                    <a:pt x="1872" y="1438"/>
                  </a:cubicBezTo>
                  <a:cubicBezTo>
                    <a:pt x="1803" y="1301"/>
                    <a:pt x="1758" y="1187"/>
                    <a:pt x="1689" y="1050"/>
                  </a:cubicBezTo>
                  <a:cubicBezTo>
                    <a:pt x="1552" y="754"/>
                    <a:pt x="1415" y="480"/>
                    <a:pt x="1301" y="183"/>
                  </a:cubicBezTo>
                  <a:cubicBezTo>
                    <a:pt x="1278" y="137"/>
                    <a:pt x="1233" y="115"/>
                    <a:pt x="1187" y="115"/>
                  </a:cubicBezTo>
                  <a:lnTo>
                    <a:pt x="1119" y="115"/>
                  </a:lnTo>
                  <a:cubicBezTo>
                    <a:pt x="1096" y="137"/>
                    <a:pt x="1073" y="160"/>
                    <a:pt x="1050" y="206"/>
                  </a:cubicBezTo>
                  <a:cubicBezTo>
                    <a:pt x="1050" y="206"/>
                    <a:pt x="1050" y="229"/>
                    <a:pt x="1050" y="252"/>
                  </a:cubicBezTo>
                  <a:lnTo>
                    <a:pt x="1004" y="252"/>
                  </a:lnTo>
                  <a:cubicBezTo>
                    <a:pt x="936" y="252"/>
                    <a:pt x="867" y="229"/>
                    <a:pt x="799" y="229"/>
                  </a:cubicBezTo>
                  <a:cubicBezTo>
                    <a:pt x="753" y="229"/>
                    <a:pt x="731" y="229"/>
                    <a:pt x="685" y="206"/>
                  </a:cubicBezTo>
                  <a:lnTo>
                    <a:pt x="571" y="206"/>
                  </a:lnTo>
                  <a:cubicBezTo>
                    <a:pt x="548" y="206"/>
                    <a:pt x="502" y="183"/>
                    <a:pt x="457" y="183"/>
                  </a:cubicBezTo>
                  <a:cubicBezTo>
                    <a:pt x="411" y="160"/>
                    <a:pt x="365" y="115"/>
                    <a:pt x="342" y="92"/>
                  </a:cubicBezTo>
                  <a:cubicBezTo>
                    <a:pt x="297" y="69"/>
                    <a:pt x="274" y="46"/>
                    <a:pt x="251" y="23"/>
                  </a:cubicBezTo>
                  <a:cubicBezTo>
                    <a:pt x="206" y="0"/>
                    <a:pt x="183" y="0"/>
                    <a:pt x="160" y="0"/>
                  </a:cubicBezTo>
                  <a:close/>
                </a:path>
              </a:pathLst>
            </a:custGeom>
            <a:solidFill>
              <a:srgbClr val="EDC3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32"/>
            <p:cNvSpPr/>
            <p:nvPr/>
          </p:nvSpPr>
          <p:spPr>
            <a:xfrm>
              <a:off x="731672" y="1127955"/>
              <a:ext cx="348327" cy="783791"/>
            </a:xfrm>
            <a:custGeom>
              <a:avLst/>
              <a:gdLst/>
              <a:ahLst/>
              <a:cxnLst/>
              <a:rect l="l" t="t" r="r" b="b"/>
              <a:pathLst>
                <a:path w="6300" h="14176" extrusionOk="0">
                  <a:moveTo>
                    <a:pt x="137" y="1"/>
                  </a:moveTo>
                  <a:cubicBezTo>
                    <a:pt x="114" y="1"/>
                    <a:pt x="91" y="1"/>
                    <a:pt x="91" y="24"/>
                  </a:cubicBezTo>
                  <a:cubicBezTo>
                    <a:pt x="46" y="24"/>
                    <a:pt x="23" y="69"/>
                    <a:pt x="23" y="92"/>
                  </a:cubicBezTo>
                  <a:cubicBezTo>
                    <a:pt x="0" y="138"/>
                    <a:pt x="0" y="161"/>
                    <a:pt x="23" y="206"/>
                  </a:cubicBezTo>
                  <a:cubicBezTo>
                    <a:pt x="205" y="617"/>
                    <a:pt x="388" y="1051"/>
                    <a:pt x="548" y="1484"/>
                  </a:cubicBezTo>
                  <a:cubicBezTo>
                    <a:pt x="662" y="1713"/>
                    <a:pt x="753" y="1964"/>
                    <a:pt x="867" y="2192"/>
                  </a:cubicBezTo>
                  <a:cubicBezTo>
                    <a:pt x="959" y="2420"/>
                    <a:pt x="1073" y="2671"/>
                    <a:pt x="1164" y="2900"/>
                  </a:cubicBezTo>
                  <a:cubicBezTo>
                    <a:pt x="1621" y="3927"/>
                    <a:pt x="2054" y="4954"/>
                    <a:pt x="2511" y="5981"/>
                  </a:cubicBezTo>
                  <a:cubicBezTo>
                    <a:pt x="3401" y="8058"/>
                    <a:pt x="4291" y="10112"/>
                    <a:pt x="5204" y="12167"/>
                  </a:cubicBezTo>
                  <a:cubicBezTo>
                    <a:pt x="5296" y="12395"/>
                    <a:pt x="5387" y="12623"/>
                    <a:pt x="5501" y="12829"/>
                  </a:cubicBezTo>
                  <a:cubicBezTo>
                    <a:pt x="5592" y="13034"/>
                    <a:pt x="5684" y="13262"/>
                    <a:pt x="5775" y="13468"/>
                  </a:cubicBezTo>
                  <a:cubicBezTo>
                    <a:pt x="5843" y="13628"/>
                    <a:pt x="5912" y="13787"/>
                    <a:pt x="6003" y="13970"/>
                  </a:cubicBezTo>
                  <a:cubicBezTo>
                    <a:pt x="6003" y="13993"/>
                    <a:pt x="6026" y="14038"/>
                    <a:pt x="6049" y="14061"/>
                  </a:cubicBezTo>
                  <a:cubicBezTo>
                    <a:pt x="6049" y="14084"/>
                    <a:pt x="6072" y="14107"/>
                    <a:pt x="6094" y="14130"/>
                  </a:cubicBezTo>
                  <a:cubicBezTo>
                    <a:pt x="6117" y="14164"/>
                    <a:pt x="6146" y="14175"/>
                    <a:pt x="6174" y="14175"/>
                  </a:cubicBezTo>
                  <a:cubicBezTo>
                    <a:pt x="6203" y="14175"/>
                    <a:pt x="6231" y="14164"/>
                    <a:pt x="6254" y="14152"/>
                  </a:cubicBezTo>
                  <a:cubicBezTo>
                    <a:pt x="6300" y="14107"/>
                    <a:pt x="6300" y="14061"/>
                    <a:pt x="6300" y="14016"/>
                  </a:cubicBezTo>
                  <a:cubicBezTo>
                    <a:pt x="6277" y="13993"/>
                    <a:pt x="6277" y="13970"/>
                    <a:pt x="6277" y="13970"/>
                  </a:cubicBezTo>
                  <a:lnTo>
                    <a:pt x="6277" y="13947"/>
                  </a:lnTo>
                  <a:cubicBezTo>
                    <a:pt x="6254" y="13947"/>
                    <a:pt x="6254" y="13947"/>
                    <a:pt x="6254" y="13924"/>
                  </a:cubicBezTo>
                  <a:cubicBezTo>
                    <a:pt x="6209" y="13764"/>
                    <a:pt x="6140" y="13605"/>
                    <a:pt x="6072" y="13445"/>
                  </a:cubicBezTo>
                  <a:cubicBezTo>
                    <a:pt x="5980" y="13217"/>
                    <a:pt x="5866" y="13011"/>
                    <a:pt x="5775" y="12783"/>
                  </a:cubicBezTo>
                  <a:cubicBezTo>
                    <a:pt x="5592" y="12304"/>
                    <a:pt x="5364" y="11824"/>
                    <a:pt x="5159" y="11345"/>
                  </a:cubicBezTo>
                  <a:cubicBezTo>
                    <a:pt x="4725" y="10318"/>
                    <a:pt x="4291" y="9314"/>
                    <a:pt x="3858" y="8286"/>
                  </a:cubicBezTo>
                  <a:cubicBezTo>
                    <a:pt x="2944" y="6232"/>
                    <a:pt x="2077" y="4155"/>
                    <a:pt x="1164" y="2101"/>
                  </a:cubicBezTo>
                  <a:cubicBezTo>
                    <a:pt x="1004" y="1758"/>
                    <a:pt x="867" y="1393"/>
                    <a:pt x="708" y="1028"/>
                  </a:cubicBezTo>
                  <a:cubicBezTo>
                    <a:pt x="548" y="708"/>
                    <a:pt x="411" y="389"/>
                    <a:pt x="274" y="69"/>
                  </a:cubicBezTo>
                  <a:cubicBezTo>
                    <a:pt x="251" y="24"/>
                    <a:pt x="205" y="1"/>
                    <a:pt x="137" y="1"/>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32"/>
            <p:cNvSpPr/>
            <p:nvPr/>
          </p:nvSpPr>
          <p:spPr>
            <a:xfrm>
              <a:off x="740463" y="1090136"/>
              <a:ext cx="368563" cy="816578"/>
            </a:xfrm>
            <a:custGeom>
              <a:avLst/>
              <a:gdLst/>
              <a:ahLst/>
              <a:cxnLst/>
              <a:rect l="l" t="t" r="r" b="b"/>
              <a:pathLst>
                <a:path w="6666" h="14769" extrusionOk="0">
                  <a:moveTo>
                    <a:pt x="571" y="0"/>
                  </a:moveTo>
                  <a:cubicBezTo>
                    <a:pt x="549" y="0"/>
                    <a:pt x="526" y="0"/>
                    <a:pt x="503" y="23"/>
                  </a:cubicBezTo>
                  <a:cubicBezTo>
                    <a:pt x="457" y="46"/>
                    <a:pt x="434" y="114"/>
                    <a:pt x="412" y="160"/>
                  </a:cubicBezTo>
                  <a:cubicBezTo>
                    <a:pt x="389" y="206"/>
                    <a:pt x="389" y="274"/>
                    <a:pt x="366" y="320"/>
                  </a:cubicBezTo>
                  <a:cubicBezTo>
                    <a:pt x="343" y="365"/>
                    <a:pt x="320" y="388"/>
                    <a:pt x="275" y="434"/>
                  </a:cubicBezTo>
                  <a:cubicBezTo>
                    <a:pt x="252" y="479"/>
                    <a:pt x="206" y="525"/>
                    <a:pt x="161" y="548"/>
                  </a:cubicBezTo>
                  <a:cubicBezTo>
                    <a:pt x="138" y="594"/>
                    <a:pt x="92" y="639"/>
                    <a:pt x="69" y="685"/>
                  </a:cubicBezTo>
                  <a:cubicBezTo>
                    <a:pt x="46" y="730"/>
                    <a:pt x="46" y="753"/>
                    <a:pt x="24" y="799"/>
                  </a:cubicBezTo>
                  <a:cubicBezTo>
                    <a:pt x="1" y="822"/>
                    <a:pt x="1" y="845"/>
                    <a:pt x="1" y="867"/>
                  </a:cubicBezTo>
                  <a:cubicBezTo>
                    <a:pt x="1" y="913"/>
                    <a:pt x="24" y="936"/>
                    <a:pt x="46" y="936"/>
                  </a:cubicBezTo>
                  <a:cubicBezTo>
                    <a:pt x="69" y="959"/>
                    <a:pt x="92" y="959"/>
                    <a:pt x="115" y="959"/>
                  </a:cubicBezTo>
                  <a:cubicBezTo>
                    <a:pt x="115" y="982"/>
                    <a:pt x="115" y="982"/>
                    <a:pt x="115" y="1004"/>
                  </a:cubicBezTo>
                  <a:cubicBezTo>
                    <a:pt x="115" y="1027"/>
                    <a:pt x="138" y="1073"/>
                    <a:pt x="138" y="1096"/>
                  </a:cubicBezTo>
                  <a:cubicBezTo>
                    <a:pt x="161" y="1210"/>
                    <a:pt x="183" y="1301"/>
                    <a:pt x="206" y="1415"/>
                  </a:cubicBezTo>
                  <a:cubicBezTo>
                    <a:pt x="252" y="1507"/>
                    <a:pt x="298" y="1621"/>
                    <a:pt x="320" y="1712"/>
                  </a:cubicBezTo>
                  <a:cubicBezTo>
                    <a:pt x="366" y="1803"/>
                    <a:pt x="412" y="1895"/>
                    <a:pt x="434" y="1963"/>
                  </a:cubicBezTo>
                  <a:cubicBezTo>
                    <a:pt x="457" y="2009"/>
                    <a:pt x="480" y="2032"/>
                    <a:pt x="503" y="2077"/>
                  </a:cubicBezTo>
                  <a:cubicBezTo>
                    <a:pt x="503" y="2100"/>
                    <a:pt x="526" y="2123"/>
                    <a:pt x="526" y="2146"/>
                  </a:cubicBezTo>
                  <a:cubicBezTo>
                    <a:pt x="549" y="2168"/>
                    <a:pt x="549" y="2191"/>
                    <a:pt x="571" y="2191"/>
                  </a:cubicBezTo>
                  <a:cubicBezTo>
                    <a:pt x="594" y="2237"/>
                    <a:pt x="617" y="2237"/>
                    <a:pt x="663" y="2237"/>
                  </a:cubicBezTo>
                  <a:cubicBezTo>
                    <a:pt x="686" y="2260"/>
                    <a:pt x="686" y="2260"/>
                    <a:pt x="708" y="2260"/>
                  </a:cubicBezTo>
                  <a:cubicBezTo>
                    <a:pt x="686" y="2283"/>
                    <a:pt x="686" y="2328"/>
                    <a:pt x="686" y="2374"/>
                  </a:cubicBezTo>
                  <a:cubicBezTo>
                    <a:pt x="708" y="2442"/>
                    <a:pt x="731" y="2511"/>
                    <a:pt x="754" y="2579"/>
                  </a:cubicBezTo>
                  <a:cubicBezTo>
                    <a:pt x="777" y="2648"/>
                    <a:pt x="800" y="2716"/>
                    <a:pt x="845" y="2785"/>
                  </a:cubicBezTo>
                  <a:cubicBezTo>
                    <a:pt x="868" y="2830"/>
                    <a:pt x="891" y="2899"/>
                    <a:pt x="914" y="2945"/>
                  </a:cubicBezTo>
                  <a:cubicBezTo>
                    <a:pt x="937" y="3036"/>
                    <a:pt x="982" y="3127"/>
                    <a:pt x="1028" y="3218"/>
                  </a:cubicBezTo>
                  <a:cubicBezTo>
                    <a:pt x="1119" y="3447"/>
                    <a:pt x="1211" y="3652"/>
                    <a:pt x="1302" y="3880"/>
                  </a:cubicBezTo>
                  <a:cubicBezTo>
                    <a:pt x="1462" y="4268"/>
                    <a:pt x="1644" y="4634"/>
                    <a:pt x="1827" y="5022"/>
                  </a:cubicBezTo>
                  <a:cubicBezTo>
                    <a:pt x="1895" y="5181"/>
                    <a:pt x="1964" y="5364"/>
                    <a:pt x="2055" y="5524"/>
                  </a:cubicBezTo>
                  <a:cubicBezTo>
                    <a:pt x="2055" y="5524"/>
                    <a:pt x="2055" y="5524"/>
                    <a:pt x="2078" y="5547"/>
                  </a:cubicBezTo>
                  <a:cubicBezTo>
                    <a:pt x="2124" y="5706"/>
                    <a:pt x="2192" y="5866"/>
                    <a:pt x="2261" y="6026"/>
                  </a:cubicBezTo>
                  <a:cubicBezTo>
                    <a:pt x="2306" y="6140"/>
                    <a:pt x="2352" y="6231"/>
                    <a:pt x="2397" y="6345"/>
                  </a:cubicBezTo>
                  <a:cubicBezTo>
                    <a:pt x="2420" y="6391"/>
                    <a:pt x="2443" y="6437"/>
                    <a:pt x="2443" y="6482"/>
                  </a:cubicBezTo>
                  <a:cubicBezTo>
                    <a:pt x="2466" y="6528"/>
                    <a:pt x="2489" y="6551"/>
                    <a:pt x="2489" y="6574"/>
                  </a:cubicBezTo>
                  <a:cubicBezTo>
                    <a:pt x="2489" y="6597"/>
                    <a:pt x="2512" y="6597"/>
                    <a:pt x="2512" y="6619"/>
                  </a:cubicBezTo>
                  <a:cubicBezTo>
                    <a:pt x="2512" y="6642"/>
                    <a:pt x="2534" y="6665"/>
                    <a:pt x="2557" y="6711"/>
                  </a:cubicBezTo>
                  <a:cubicBezTo>
                    <a:pt x="2580" y="6734"/>
                    <a:pt x="2603" y="6734"/>
                    <a:pt x="2649" y="6756"/>
                  </a:cubicBezTo>
                  <a:cubicBezTo>
                    <a:pt x="2671" y="6848"/>
                    <a:pt x="2717" y="6939"/>
                    <a:pt x="2763" y="7053"/>
                  </a:cubicBezTo>
                  <a:cubicBezTo>
                    <a:pt x="2831" y="7236"/>
                    <a:pt x="2900" y="7418"/>
                    <a:pt x="2991" y="7601"/>
                  </a:cubicBezTo>
                  <a:cubicBezTo>
                    <a:pt x="3151" y="8012"/>
                    <a:pt x="3333" y="8423"/>
                    <a:pt x="3516" y="8833"/>
                  </a:cubicBezTo>
                  <a:cubicBezTo>
                    <a:pt x="3653" y="9176"/>
                    <a:pt x="3835" y="9541"/>
                    <a:pt x="3995" y="9883"/>
                  </a:cubicBezTo>
                  <a:cubicBezTo>
                    <a:pt x="4018" y="10020"/>
                    <a:pt x="4064" y="10134"/>
                    <a:pt x="4109" y="10271"/>
                  </a:cubicBezTo>
                  <a:cubicBezTo>
                    <a:pt x="4132" y="10363"/>
                    <a:pt x="4178" y="10477"/>
                    <a:pt x="4223" y="10568"/>
                  </a:cubicBezTo>
                  <a:cubicBezTo>
                    <a:pt x="4292" y="10751"/>
                    <a:pt x="4383" y="10956"/>
                    <a:pt x="4452" y="11139"/>
                  </a:cubicBezTo>
                  <a:cubicBezTo>
                    <a:pt x="4612" y="11527"/>
                    <a:pt x="4794" y="11938"/>
                    <a:pt x="4954" y="12326"/>
                  </a:cubicBezTo>
                  <a:cubicBezTo>
                    <a:pt x="5022" y="12508"/>
                    <a:pt x="5091" y="12668"/>
                    <a:pt x="5182" y="12851"/>
                  </a:cubicBezTo>
                  <a:cubicBezTo>
                    <a:pt x="5205" y="12919"/>
                    <a:pt x="5251" y="13010"/>
                    <a:pt x="5296" y="13079"/>
                  </a:cubicBezTo>
                  <a:cubicBezTo>
                    <a:pt x="5319" y="13170"/>
                    <a:pt x="5365" y="13262"/>
                    <a:pt x="5433" y="13330"/>
                  </a:cubicBezTo>
                  <a:cubicBezTo>
                    <a:pt x="5433" y="13353"/>
                    <a:pt x="5433" y="13399"/>
                    <a:pt x="5433" y="13421"/>
                  </a:cubicBezTo>
                  <a:cubicBezTo>
                    <a:pt x="5433" y="13467"/>
                    <a:pt x="5456" y="13535"/>
                    <a:pt x="5479" y="13604"/>
                  </a:cubicBezTo>
                  <a:cubicBezTo>
                    <a:pt x="5502" y="13672"/>
                    <a:pt x="5525" y="13741"/>
                    <a:pt x="5547" y="13809"/>
                  </a:cubicBezTo>
                  <a:cubicBezTo>
                    <a:pt x="5593" y="13901"/>
                    <a:pt x="5639" y="13992"/>
                    <a:pt x="5684" y="14083"/>
                  </a:cubicBezTo>
                  <a:cubicBezTo>
                    <a:pt x="5730" y="14175"/>
                    <a:pt x="5753" y="14243"/>
                    <a:pt x="5798" y="14312"/>
                  </a:cubicBezTo>
                  <a:cubicBezTo>
                    <a:pt x="5798" y="14334"/>
                    <a:pt x="5821" y="14357"/>
                    <a:pt x="5821" y="14380"/>
                  </a:cubicBezTo>
                  <a:cubicBezTo>
                    <a:pt x="5844" y="14426"/>
                    <a:pt x="5867" y="14494"/>
                    <a:pt x="5890" y="14540"/>
                  </a:cubicBezTo>
                  <a:cubicBezTo>
                    <a:pt x="5935" y="14585"/>
                    <a:pt x="5958" y="14654"/>
                    <a:pt x="6004" y="14700"/>
                  </a:cubicBezTo>
                  <a:cubicBezTo>
                    <a:pt x="6050" y="14722"/>
                    <a:pt x="6072" y="14745"/>
                    <a:pt x="6118" y="14768"/>
                  </a:cubicBezTo>
                  <a:lnTo>
                    <a:pt x="6255" y="14768"/>
                  </a:lnTo>
                  <a:cubicBezTo>
                    <a:pt x="6278" y="14745"/>
                    <a:pt x="6301" y="14745"/>
                    <a:pt x="6301" y="14745"/>
                  </a:cubicBezTo>
                  <a:cubicBezTo>
                    <a:pt x="6323" y="14745"/>
                    <a:pt x="6346" y="14722"/>
                    <a:pt x="6346" y="14722"/>
                  </a:cubicBezTo>
                  <a:lnTo>
                    <a:pt x="6415" y="14722"/>
                  </a:lnTo>
                  <a:cubicBezTo>
                    <a:pt x="6438" y="14722"/>
                    <a:pt x="6483" y="14722"/>
                    <a:pt x="6506" y="14700"/>
                  </a:cubicBezTo>
                  <a:cubicBezTo>
                    <a:pt x="6529" y="14700"/>
                    <a:pt x="6575" y="14654"/>
                    <a:pt x="6597" y="14631"/>
                  </a:cubicBezTo>
                  <a:cubicBezTo>
                    <a:pt x="6597" y="14608"/>
                    <a:pt x="6620" y="14585"/>
                    <a:pt x="6620" y="14563"/>
                  </a:cubicBezTo>
                  <a:cubicBezTo>
                    <a:pt x="6643" y="14517"/>
                    <a:pt x="6643" y="14471"/>
                    <a:pt x="6643" y="14448"/>
                  </a:cubicBezTo>
                  <a:cubicBezTo>
                    <a:pt x="6643" y="14426"/>
                    <a:pt x="6643" y="14403"/>
                    <a:pt x="6643" y="14380"/>
                  </a:cubicBezTo>
                  <a:cubicBezTo>
                    <a:pt x="6666" y="14357"/>
                    <a:pt x="6666" y="14334"/>
                    <a:pt x="6666" y="14312"/>
                  </a:cubicBezTo>
                  <a:cubicBezTo>
                    <a:pt x="6666" y="14289"/>
                    <a:pt x="6666" y="14266"/>
                    <a:pt x="6643" y="14220"/>
                  </a:cubicBezTo>
                  <a:cubicBezTo>
                    <a:pt x="6643" y="14197"/>
                    <a:pt x="6643" y="14197"/>
                    <a:pt x="6620" y="14175"/>
                  </a:cubicBezTo>
                  <a:cubicBezTo>
                    <a:pt x="6620" y="14152"/>
                    <a:pt x="6620" y="14129"/>
                    <a:pt x="6597" y="14106"/>
                  </a:cubicBezTo>
                  <a:cubicBezTo>
                    <a:pt x="6575" y="14015"/>
                    <a:pt x="6552" y="13946"/>
                    <a:pt x="6529" y="13878"/>
                  </a:cubicBezTo>
                  <a:cubicBezTo>
                    <a:pt x="6506" y="13832"/>
                    <a:pt x="6460" y="13764"/>
                    <a:pt x="6415" y="13718"/>
                  </a:cubicBezTo>
                  <a:cubicBezTo>
                    <a:pt x="6415" y="13695"/>
                    <a:pt x="6392" y="13695"/>
                    <a:pt x="6392" y="13672"/>
                  </a:cubicBezTo>
                  <a:cubicBezTo>
                    <a:pt x="6369" y="13650"/>
                    <a:pt x="6369" y="13604"/>
                    <a:pt x="6346" y="13558"/>
                  </a:cubicBezTo>
                  <a:cubicBezTo>
                    <a:pt x="6301" y="13467"/>
                    <a:pt x="6255" y="13376"/>
                    <a:pt x="6209" y="13262"/>
                  </a:cubicBezTo>
                  <a:cubicBezTo>
                    <a:pt x="6141" y="13079"/>
                    <a:pt x="6072" y="12896"/>
                    <a:pt x="6004" y="12714"/>
                  </a:cubicBezTo>
                  <a:cubicBezTo>
                    <a:pt x="5981" y="12668"/>
                    <a:pt x="5958" y="12600"/>
                    <a:pt x="5913" y="12554"/>
                  </a:cubicBezTo>
                  <a:cubicBezTo>
                    <a:pt x="5913" y="12508"/>
                    <a:pt x="5890" y="12463"/>
                    <a:pt x="5867" y="12417"/>
                  </a:cubicBezTo>
                  <a:cubicBezTo>
                    <a:pt x="5844" y="12371"/>
                    <a:pt x="5821" y="12326"/>
                    <a:pt x="5821" y="12280"/>
                  </a:cubicBezTo>
                  <a:cubicBezTo>
                    <a:pt x="5776" y="12212"/>
                    <a:pt x="5753" y="12143"/>
                    <a:pt x="5730" y="12075"/>
                  </a:cubicBezTo>
                  <a:cubicBezTo>
                    <a:pt x="5684" y="11938"/>
                    <a:pt x="5616" y="11801"/>
                    <a:pt x="5570" y="11664"/>
                  </a:cubicBezTo>
                  <a:cubicBezTo>
                    <a:pt x="5456" y="11367"/>
                    <a:pt x="5342" y="11093"/>
                    <a:pt x="5228" y="10796"/>
                  </a:cubicBezTo>
                  <a:cubicBezTo>
                    <a:pt x="5205" y="10728"/>
                    <a:pt x="5182" y="10682"/>
                    <a:pt x="5159" y="10614"/>
                  </a:cubicBezTo>
                  <a:cubicBezTo>
                    <a:pt x="5159" y="10637"/>
                    <a:pt x="5159" y="10659"/>
                    <a:pt x="5159" y="10659"/>
                  </a:cubicBezTo>
                  <a:cubicBezTo>
                    <a:pt x="5137" y="10614"/>
                    <a:pt x="5114" y="10545"/>
                    <a:pt x="5091" y="10477"/>
                  </a:cubicBezTo>
                  <a:cubicBezTo>
                    <a:pt x="5068" y="10408"/>
                    <a:pt x="5045" y="10340"/>
                    <a:pt x="5022" y="10271"/>
                  </a:cubicBezTo>
                  <a:cubicBezTo>
                    <a:pt x="5000" y="10249"/>
                    <a:pt x="4977" y="10226"/>
                    <a:pt x="4954" y="10203"/>
                  </a:cubicBezTo>
                  <a:cubicBezTo>
                    <a:pt x="4954" y="10180"/>
                    <a:pt x="4954" y="10180"/>
                    <a:pt x="4954" y="10157"/>
                  </a:cubicBezTo>
                  <a:cubicBezTo>
                    <a:pt x="4931" y="10089"/>
                    <a:pt x="4908" y="10020"/>
                    <a:pt x="4885" y="9975"/>
                  </a:cubicBezTo>
                  <a:cubicBezTo>
                    <a:pt x="4863" y="9929"/>
                    <a:pt x="4840" y="9861"/>
                    <a:pt x="4817" y="9815"/>
                  </a:cubicBezTo>
                  <a:cubicBezTo>
                    <a:pt x="4794" y="9724"/>
                    <a:pt x="4748" y="9632"/>
                    <a:pt x="4703" y="9541"/>
                  </a:cubicBezTo>
                  <a:cubicBezTo>
                    <a:pt x="4634" y="9358"/>
                    <a:pt x="4543" y="9153"/>
                    <a:pt x="4452" y="8970"/>
                  </a:cubicBezTo>
                  <a:cubicBezTo>
                    <a:pt x="4269" y="8560"/>
                    <a:pt x="4087" y="8149"/>
                    <a:pt x="3904" y="7738"/>
                  </a:cubicBezTo>
                  <a:cubicBezTo>
                    <a:pt x="3813" y="7532"/>
                    <a:pt x="3721" y="7327"/>
                    <a:pt x="3630" y="7099"/>
                  </a:cubicBezTo>
                  <a:cubicBezTo>
                    <a:pt x="3630" y="7053"/>
                    <a:pt x="3607" y="7007"/>
                    <a:pt x="3584" y="6985"/>
                  </a:cubicBezTo>
                  <a:cubicBezTo>
                    <a:pt x="3562" y="6962"/>
                    <a:pt x="3562" y="6939"/>
                    <a:pt x="3539" y="6916"/>
                  </a:cubicBezTo>
                  <a:lnTo>
                    <a:pt x="3516" y="6916"/>
                  </a:lnTo>
                  <a:cubicBezTo>
                    <a:pt x="3493" y="6848"/>
                    <a:pt x="3470" y="6802"/>
                    <a:pt x="3447" y="6756"/>
                  </a:cubicBezTo>
                  <a:cubicBezTo>
                    <a:pt x="3470" y="6711"/>
                    <a:pt x="3470" y="6688"/>
                    <a:pt x="3470" y="6642"/>
                  </a:cubicBezTo>
                  <a:cubicBezTo>
                    <a:pt x="3425" y="6551"/>
                    <a:pt x="3402" y="6460"/>
                    <a:pt x="3356" y="6368"/>
                  </a:cubicBezTo>
                  <a:lnTo>
                    <a:pt x="3265" y="6186"/>
                  </a:lnTo>
                  <a:cubicBezTo>
                    <a:pt x="3219" y="6094"/>
                    <a:pt x="3174" y="6003"/>
                    <a:pt x="3128" y="5889"/>
                  </a:cubicBezTo>
                  <a:cubicBezTo>
                    <a:pt x="3082" y="5798"/>
                    <a:pt x="3037" y="5706"/>
                    <a:pt x="2968" y="5615"/>
                  </a:cubicBezTo>
                  <a:cubicBezTo>
                    <a:pt x="2968" y="5569"/>
                    <a:pt x="2945" y="5547"/>
                    <a:pt x="2922" y="5501"/>
                  </a:cubicBezTo>
                  <a:cubicBezTo>
                    <a:pt x="2808" y="5227"/>
                    <a:pt x="2694" y="4953"/>
                    <a:pt x="2580" y="4679"/>
                  </a:cubicBezTo>
                  <a:cubicBezTo>
                    <a:pt x="2443" y="4383"/>
                    <a:pt x="2306" y="4063"/>
                    <a:pt x="2192" y="3743"/>
                  </a:cubicBezTo>
                  <a:cubicBezTo>
                    <a:pt x="2169" y="3721"/>
                    <a:pt x="2169" y="3675"/>
                    <a:pt x="2146" y="3652"/>
                  </a:cubicBezTo>
                  <a:cubicBezTo>
                    <a:pt x="2146" y="3629"/>
                    <a:pt x="2124" y="3606"/>
                    <a:pt x="2124" y="3606"/>
                  </a:cubicBezTo>
                  <a:cubicBezTo>
                    <a:pt x="2101" y="3561"/>
                    <a:pt x="2101" y="3561"/>
                    <a:pt x="2055" y="3538"/>
                  </a:cubicBezTo>
                  <a:lnTo>
                    <a:pt x="2032" y="3538"/>
                  </a:lnTo>
                  <a:cubicBezTo>
                    <a:pt x="2009" y="3447"/>
                    <a:pt x="1964" y="3378"/>
                    <a:pt x="1941" y="3287"/>
                  </a:cubicBezTo>
                  <a:cubicBezTo>
                    <a:pt x="1895" y="3196"/>
                    <a:pt x="1850" y="3104"/>
                    <a:pt x="1827" y="2990"/>
                  </a:cubicBezTo>
                  <a:cubicBezTo>
                    <a:pt x="1781" y="2899"/>
                    <a:pt x="1758" y="2808"/>
                    <a:pt x="1713" y="2716"/>
                  </a:cubicBezTo>
                  <a:cubicBezTo>
                    <a:pt x="1621" y="2534"/>
                    <a:pt x="1553" y="2328"/>
                    <a:pt x="1462" y="2123"/>
                  </a:cubicBezTo>
                  <a:cubicBezTo>
                    <a:pt x="1393" y="1940"/>
                    <a:pt x="1348" y="1780"/>
                    <a:pt x="1279" y="1598"/>
                  </a:cubicBezTo>
                  <a:cubicBezTo>
                    <a:pt x="1188" y="1438"/>
                    <a:pt x="1119" y="1255"/>
                    <a:pt x="1051" y="1096"/>
                  </a:cubicBezTo>
                  <a:cubicBezTo>
                    <a:pt x="1028" y="1050"/>
                    <a:pt x="1005" y="1004"/>
                    <a:pt x="982" y="959"/>
                  </a:cubicBezTo>
                  <a:cubicBezTo>
                    <a:pt x="937" y="867"/>
                    <a:pt x="914" y="776"/>
                    <a:pt x="868" y="685"/>
                  </a:cubicBezTo>
                  <a:cubicBezTo>
                    <a:pt x="868" y="639"/>
                    <a:pt x="845" y="616"/>
                    <a:pt x="823" y="571"/>
                  </a:cubicBezTo>
                  <a:cubicBezTo>
                    <a:pt x="800" y="571"/>
                    <a:pt x="800" y="548"/>
                    <a:pt x="777" y="548"/>
                  </a:cubicBezTo>
                  <a:cubicBezTo>
                    <a:pt x="777" y="525"/>
                    <a:pt x="754" y="525"/>
                    <a:pt x="754" y="525"/>
                  </a:cubicBezTo>
                  <a:lnTo>
                    <a:pt x="731" y="525"/>
                  </a:lnTo>
                  <a:cubicBezTo>
                    <a:pt x="731" y="457"/>
                    <a:pt x="731" y="388"/>
                    <a:pt x="708" y="342"/>
                  </a:cubicBezTo>
                  <a:lnTo>
                    <a:pt x="708" y="183"/>
                  </a:lnTo>
                  <a:cubicBezTo>
                    <a:pt x="708" y="160"/>
                    <a:pt x="686" y="137"/>
                    <a:pt x="686" y="91"/>
                  </a:cubicBezTo>
                  <a:cubicBezTo>
                    <a:pt x="686" y="69"/>
                    <a:pt x="663" y="46"/>
                    <a:pt x="640" y="23"/>
                  </a:cubicBezTo>
                  <a:cubicBezTo>
                    <a:pt x="617" y="0"/>
                    <a:pt x="594" y="0"/>
                    <a:pt x="571" y="0"/>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32"/>
            <p:cNvSpPr/>
            <p:nvPr/>
          </p:nvSpPr>
          <p:spPr>
            <a:xfrm>
              <a:off x="768219" y="1308424"/>
              <a:ext cx="208333" cy="463551"/>
            </a:xfrm>
            <a:custGeom>
              <a:avLst/>
              <a:gdLst/>
              <a:ahLst/>
              <a:cxnLst/>
              <a:rect l="l" t="t" r="r" b="b"/>
              <a:pathLst>
                <a:path w="3768" h="8384" extrusionOk="0">
                  <a:moveTo>
                    <a:pt x="47" y="1"/>
                  </a:moveTo>
                  <a:cubicBezTo>
                    <a:pt x="24" y="24"/>
                    <a:pt x="1" y="46"/>
                    <a:pt x="24" y="69"/>
                  </a:cubicBezTo>
                  <a:cubicBezTo>
                    <a:pt x="69" y="206"/>
                    <a:pt x="115" y="320"/>
                    <a:pt x="184" y="435"/>
                  </a:cubicBezTo>
                  <a:cubicBezTo>
                    <a:pt x="229" y="571"/>
                    <a:pt x="275" y="686"/>
                    <a:pt x="321" y="800"/>
                  </a:cubicBezTo>
                  <a:cubicBezTo>
                    <a:pt x="435" y="1074"/>
                    <a:pt x="549" y="1325"/>
                    <a:pt x="640" y="1599"/>
                  </a:cubicBezTo>
                  <a:cubicBezTo>
                    <a:pt x="846" y="2101"/>
                    <a:pt x="1051" y="2603"/>
                    <a:pt x="1256" y="3105"/>
                  </a:cubicBezTo>
                  <a:cubicBezTo>
                    <a:pt x="1667" y="4087"/>
                    <a:pt x="2078" y="5068"/>
                    <a:pt x="2512" y="6050"/>
                  </a:cubicBezTo>
                  <a:cubicBezTo>
                    <a:pt x="2649" y="6392"/>
                    <a:pt x="2808" y="6757"/>
                    <a:pt x="2968" y="7122"/>
                  </a:cubicBezTo>
                  <a:cubicBezTo>
                    <a:pt x="3037" y="7328"/>
                    <a:pt x="3128" y="7533"/>
                    <a:pt x="3219" y="7739"/>
                  </a:cubicBezTo>
                  <a:cubicBezTo>
                    <a:pt x="3288" y="7921"/>
                    <a:pt x="3379" y="8127"/>
                    <a:pt x="3470" y="8309"/>
                  </a:cubicBezTo>
                  <a:cubicBezTo>
                    <a:pt x="3508" y="8347"/>
                    <a:pt x="3560" y="8384"/>
                    <a:pt x="3603" y="8384"/>
                  </a:cubicBezTo>
                  <a:cubicBezTo>
                    <a:pt x="3613" y="8384"/>
                    <a:pt x="3622" y="8382"/>
                    <a:pt x="3630" y="8378"/>
                  </a:cubicBezTo>
                  <a:cubicBezTo>
                    <a:pt x="3676" y="8378"/>
                    <a:pt x="3721" y="8332"/>
                    <a:pt x="3744" y="8309"/>
                  </a:cubicBezTo>
                  <a:cubicBezTo>
                    <a:pt x="3744" y="8286"/>
                    <a:pt x="3767" y="8241"/>
                    <a:pt x="3744" y="8195"/>
                  </a:cubicBezTo>
                  <a:cubicBezTo>
                    <a:pt x="3676" y="7944"/>
                    <a:pt x="3562" y="7716"/>
                    <a:pt x="3470" y="7488"/>
                  </a:cubicBezTo>
                  <a:cubicBezTo>
                    <a:pt x="3356" y="7236"/>
                    <a:pt x="3242" y="6985"/>
                    <a:pt x="3128" y="6734"/>
                  </a:cubicBezTo>
                  <a:cubicBezTo>
                    <a:pt x="2923" y="6301"/>
                    <a:pt x="2740" y="5867"/>
                    <a:pt x="2535" y="5433"/>
                  </a:cubicBezTo>
                  <a:cubicBezTo>
                    <a:pt x="2329" y="4931"/>
                    <a:pt x="2101" y="4406"/>
                    <a:pt x="1873" y="3904"/>
                  </a:cubicBezTo>
                  <a:cubicBezTo>
                    <a:pt x="1644" y="3425"/>
                    <a:pt x="1439" y="2945"/>
                    <a:pt x="1211" y="2466"/>
                  </a:cubicBezTo>
                  <a:cubicBezTo>
                    <a:pt x="1119" y="2261"/>
                    <a:pt x="1028" y="2078"/>
                    <a:pt x="937" y="1873"/>
                  </a:cubicBezTo>
                  <a:cubicBezTo>
                    <a:pt x="846" y="1667"/>
                    <a:pt x="754" y="1462"/>
                    <a:pt x="663" y="1256"/>
                  </a:cubicBezTo>
                  <a:cubicBezTo>
                    <a:pt x="572" y="1051"/>
                    <a:pt x="480" y="845"/>
                    <a:pt x="366" y="640"/>
                  </a:cubicBezTo>
                  <a:cubicBezTo>
                    <a:pt x="275" y="435"/>
                    <a:pt x="184" y="229"/>
                    <a:pt x="115" y="24"/>
                  </a:cubicBezTo>
                  <a:cubicBezTo>
                    <a:pt x="92" y="1"/>
                    <a:pt x="69" y="1"/>
                    <a:pt x="69" y="1"/>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32"/>
            <p:cNvSpPr/>
            <p:nvPr/>
          </p:nvSpPr>
          <p:spPr>
            <a:xfrm>
              <a:off x="977716" y="1798133"/>
              <a:ext cx="37929" cy="66901"/>
            </a:xfrm>
            <a:custGeom>
              <a:avLst/>
              <a:gdLst/>
              <a:ahLst/>
              <a:cxnLst/>
              <a:rect l="l" t="t" r="r" b="b"/>
              <a:pathLst>
                <a:path w="686" h="1210" extrusionOk="0">
                  <a:moveTo>
                    <a:pt x="92" y="0"/>
                  </a:moveTo>
                  <a:cubicBezTo>
                    <a:pt x="47" y="23"/>
                    <a:pt x="24" y="46"/>
                    <a:pt x="24" y="91"/>
                  </a:cubicBezTo>
                  <a:cubicBezTo>
                    <a:pt x="1" y="114"/>
                    <a:pt x="24" y="160"/>
                    <a:pt x="24" y="183"/>
                  </a:cubicBezTo>
                  <a:cubicBezTo>
                    <a:pt x="115" y="342"/>
                    <a:pt x="184" y="525"/>
                    <a:pt x="252" y="685"/>
                  </a:cubicBezTo>
                  <a:cubicBezTo>
                    <a:pt x="275" y="776"/>
                    <a:pt x="321" y="845"/>
                    <a:pt x="343" y="936"/>
                  </a:cubicBezTo>
                  <a:cubicBezTo>
                    <a:pt x="366" y="982"/>
                    <a:pt x="366" y="1004"/>
                    <a:pt x="389" y="1050"/>
                  </a:cubicBezTo>
                  <a:cubicBezTo>
                    <a:pt x="412" y="1096"/>
                    <a:pt x="435" y="1141"/>
                    <a:pt x="457" y="1164"/>
                  </a:cubicBezTo>
                  <a:cubicBezTo>
                    <a:pt x="503" y="1210"/>
                    <a:pt x="549" y="1210"/>
                    <a:pt x="594" y="1210"/>
                  </a:cubicBezTo>
                  <a:cubicBezTo>
                    <a:pt x="640" y="1187"/>
                    <a:pt x="686" y="1141"/>
                    <a:pt x="686" y="1096"/>
                  </a:cubicBezTo>
                  <a:cubicBezTo>
                    <a:pt x="686" y="1050"/>
                    <a:pt x="686" y="1004"/>
                    <a:pt x="663" y="982"/>
                  </a:cubicBezTo>
                  <a:cubicBezTo>
                    <a:pt x="640" y="936"/>
                    <a:pt x="640" y="890"/>
                    <a:pt x="617" y="867"/>
                  </a:cubicBezTo>
                  <a:cubicBezTo>
                    <a:pt x="572" y="776"/>
                    <a:pt x="526" y="685"/>
                    <a:pt x="480" y="594"/>
                  </a:cubicBezTo>
                  <a:cubicBezTo>
                    <a:pt x="412" y="411"/>
                    <a:pt x="343" y="251"/>
                    <a:pt x="252" y="69"/>
                  </a:cubicBezTo>
                  <a:cubicBezTo>
                    <a:pt x="229" y="23"/>
                    <a:pt x="184" y="0"/>
                    <a:pt x="138" y="0"/>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32"/>
            <p:cNvSpPr/>
            <p:nvPr/>
          </p:nvSpPr>
          <p:spPr>
            <a:xfrm>
              <a:off x="1073645" y="1877641"/>
              <a:ext cx="95983" cy="119924"/>
            </a:xfrm>
            <a:custGeom>
              <a:avLst/>
              <a:gdLst/>
              <a:ahLst/>
              <a:cxnLst/>
              <a:rect l="l" t="t" r="r" b="b"/>
              <a:pathLst>
                <a:path w="1736" h="2169" extrusionOk="0">
                  <a:moveTo>
                    <a:pt x="1028" y="0"/>
                  </a:moveTo>
                  <a:cubicBezTo>
                    <a:pt x="959" y="0"/>
                    <a:pt x="891" y="23"/>
                    <a:pt x="868" y="69"/>
                  </a:cubicBezTo>
                  <a:cubicBezTo>
                    <a:pt x="845" y="91"/>
                    <a:pt x="822" y="114"/>
                    <a:pt x="800" y="137"/>
                  </a:cubicBezTo>
                  <a:cubicBezTo>
                    <a:pt x="800" y="160"/>
                    <a:pt x="800" y="160"/>
                    <a:pt x="800" y="160"/>
                  </a:cubicBezTo>
                  <a:cubicBezTo>
                    <a:pt x="777" y="183"/>
                    <a:pt x="754" y="205"/>
                    <a:pt x="731" y="228"/>
                  </a:cubicBezTo>
                  <a:cubicBezTo>
                    <a:pt x="685" y="251"/>
                    <a:pt x="640" y="297"/>
                    <a:pt x="594" y="320"/>
                  </a:cubicBezTo>
                  <a:cubicBezTo>
                    <a:pt x="526" y="342"/>
                    <a:pt x="457" y="411"/>
                    <a:pt x="412" y="457"/>
                  </a:cubicBezTo>
                  <a:cubicBezTo>
                    <a:pt x="366" y="479"/>
                    <a:pt x="343" y="525"/>
                    <a:pt x="320" y="548"/>
                  </a:cubicBezTo>
                  <a:cubicBezTo>
                    <a:pt x="297" y="571"/>
                    <a:pt x="297" y="593"/>
                    <a:pt x="275" y="616"/>
                  </a:cubicBezTo>
                  <a:cubicBezTo>
                    <a:pt x="229" y="616"/>
                    <a:pt x="183" y="593"/>
                    <a:pt x="138" y="593"/>
                  </a:cubicBezTo>
                  <a:cubicBezTo>
                    <a:pt x="126" y="588"/>
                    <a:pt x="113" y="585"/>
                    <a:pt x="101" y="585"/>
                  </a:cubicBezTo>
                  <a:cubicBezTo>
                    <a:pt x="62" y="585"/>
                    <a:pt x="24" y="611"/>
                    <a:pt x="24" y="662"/>
                  </a:cubicBezTo>
                  <a:cubicBezTo>
                    <a:pt x="1" y="708"/>
                    <a:pt x="24" y="776"/>
                    <a:pt x="92" y="776"/>
                  </a:cubicBezTo>
                  <a:cubicBezTo>
                    <a:pt x="115" y="799"/>
                    <a:pt x="138" y="799"/>
                    <a:pt x="183" y="822"/>
                  </a:cubicBezTo>
                  <a:cubicBezTo>
                    <a:pt x="229" y="845"/>
                    <a:pt x="275" y="867"/>
                    <a:pt x="297" y="890"/>
                  </a:cubicBezTo>
                  <a:cubicBezTo>
                    <a:pt x="320" y="913"/>
                    <a:pt x="343" y="913"/>
                    <a:pt x="343" y="936"/>
                  </a:cubicBezTo>
                  <a:cubicBezTo>
                    <a:pt x="434" y="1004"/>
                    <a:pt x="503" y="1096"/>
                    <a:pt x="571" y="1164"/>
                  </a:cubicBezTo>
                  <a:cubicBezTo>
                    <a:pt x="617" y="1233"/>
                    <a:pt x="640" y="1278"/>
                    <a:pt x="685" y="1324"/>
                  </a:cubicBezTo>
                  <a:cubicBezTo>
                    <a:pt x="727" y="1387"/>
                    <a:pt x="769" y="1449"/>
                    <a:pt x="793" y="1530"/>
                  </a:cubicBezTo>
                  <a:lnTo>
                    <a:pt x="793" y="1530"/>
                  </a:lnTo>
                  <a:cubicBezTo>
                    <a:pt x="787" y="1516"/>
                    <a:pt x="777" y="1507"/>
                    <a:pt x="777" y="1507"/>
                  </a:cubicBezTo>
                  <a:lnTo>
                    <a:pt x="777" y="1507"/>
                  </a:lnTo>
                  <a:cubicBezTo>
                    <a:pt x="822" y="1621"/>
                    <a:pt x="868" y="1758"/>
                    <a:pt x="891" y="1872"/>
                  </a:cubicBezTo>
                  <a:cubicBezTo>
                    <a:pt x="891" y="1917"/>
                    <a:pt x="891" y="1940"/>
                    <a:pt x="891" y="1963"/>
                  </a:cubicBezTo>
                  <a:cubicBezTo>
                    <a:pt x="891" y="1986"/>
                    <a:pt x="891" y="2054"/>
                    <a:pt x="914" y="2077"/>
                  </a:cubicBezTo>
                  <a:cubicBezTo>
                    <a:pt x="914" y="2100"/>
                    <a:pt x="937" y="2146"/>
                    <a:pt x="959" y="2146"/>
                  </a:cubicBezTo>
                  <a:cubicBezTo>
                    <a:pt x="982" y="2168"/>
                    <a:pt x="1028" y="2168"/>
                    <a:pt x="1051" y="2168"/>
                  </a:cubicBezTo>
                  <a:cubicBezTo>
                    <a:pt x="1165" y="2146"/>
                    <a:pt x="1165" y="2031"/>
                    <a:pt x="1165" y="1940"/>
                  </a:cubicBezTo>
                  <a:cubicBezTo>
                    <a:pt x="1165" y="1895"/>
                    <a:pt x="1165" y="1826"/>
                    <a:pt x="1165" y="1780"/>
                  </a:cubicBezTo>
                  <a:lnTo>
                    <a:pt x="1188" y="1780"/>
                  </a:lnTo>
                  <a:cubicBezTo>
                    <a:pt x="1200" y="1787"/>
                    <a:pt x="1215" y="1789"/>
                    <a:pt x="1232" y="1789"/>
                  </a:cubicBezTo>
                  <a:cubicBezTo>
                    <a:pt x="1279" y="1789"/>
                    <a:pt x="1337" y="1768"/>
                    <a:pt x="1370" y="1735"/>
                  </a:cubicBezTo>
                  <a:cubicBezTo>
                    <a:pt x="1416" y="1689"/>
                    <a:pt x="1416" y="1643"/>
                    <a:pt x="1439" y="1598"/>
                  </a:cubicBezTo>
                  <a:cubicBezTo>
                    <a:pt x="1462" y="1552"/>
                    <a:pt x="1484" y="1529"/>
                    <a:pt x="1507" y="1484"/>
                  </a:cubicBezTo>
                  <a:cubicBezTo>
                    <a:pt x="1553" y="1392"/>
                    <a:pt x="1598" y="1301"/>
                    <a:pt x="1644" y="1187"/>
                  </a:cubicBezTo>
                  <a:cubicBezTo>
                    <a:pt x="1667" y="1141"/>
                    <a:pt x="1690" y="1096"/>
                    <a:pt x="1690" y="1050"/>
                  </a:cubicBezTo>
                  <a:cubicBezTo>
                    <a:pt x="1713" y="982"/>
                    <a:pt x="1713" y="936"/>
                    <a:pt x="1735" y="867"/>
                  </a:cubicBezTo>
                  <a:cubicBezTo>
                    <a:pt x="1735" y="822"/>
                    <a:pt x="1735" y="776"/>
                    <a:pt x="1735" y="730"/>
                  </a:cubicBezTo>
                  <a:cubicBezTo>
                    <a:pt x="1713" y="685"/>
                    <a:pt x="1713" y="662"/>
                    <a:pt x="1713" y="616"/>
                  </a:cubicBezTo>
                  <a:cubicBezTo>
                    <a:pt x="1690" y="593"/>
                    <a:pt x="1690" y="571"/>
                    <a:pt x="1690" y="548"/>
                  </a:cubicBezTo>
                  <a:cubicBezTo>
                    <a:pt x="1667" y="479"/>
                    <a:pt x="1644" y="434"/>
                    <a:pt x="1621" y="388"/>
                  </a:cubicBezTo>
                  <a:cubicBezTo>
                    <a:pt x="1598" y="365"/>
                    <a:pt x="1576" y="320"/>
                    <a:pt x="1530" y="274"/>
                  </a:cubicBezTo>
                  <a:cubicBezTo>
                    <a:pt x="1507" y="228"/>
                    <a:pt x="1462" y="205"/>
                    <a:pt x="1416" y="183"/>
                  </a:cubicBezTo>
                  <a:cubicBezTo>
                    <a:pt x="1370" y="160"/>
                    <a:pt x="1347" y="137"/>
                    <a:pt x="1302" y="114"/>
                  </a:cubicBezTo>
                  <a:cubicBezTo>
                    <a:pt x="1279" y="91"/>
                    <a:pt x="1233" y="69"/>
                    <a:pt x="1210" y="46"/>
                  </a:cubicBezTo>
                  <a:cubicBezTo>
                    <a:pt x="1165" y="46"/>
                    <a:pt x="1142" y="23"/>
                    <a:pt x="1119" y="23"/>
                  </a:cubicBezTo>
                  <a:cubicBezTo>
                    <a:pt x="1096" y="0"/>
                    <a:pt x="1051" y="0"/>
                    <a:pt x="1028"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32"/>
            <p:cNvSpPr/>
            <p:nvPr/>
          </p:nvSpPr>
          <p:spPr>
            <a:xfrm>
              <a:off x="1127940" y="1948302"/>
              <a:ext cx="73259" cy="99743"/>
            </a:xfrm>
            <a:custGeom>
              <a:avLst/>
              <a:gdLst/>
              <a:ahLst/>
              <a:cxnLst/>
              <a:rect l="l" t="t" r="r" b="b"/>
              <a:pathLst>
                <a:path w="1325" h="1804" extrusionOk="0">
                  <a:moveTo>
                    <a:pt x="776" y="0"/>
                  </a:moveTo>
                  <a:cubicBezTo>
                    <a:pt x="731" y="0"/>
                    <a:pt x="685" y="0"/>
                    <a:pt x="639" y="46"/>
                  </a:cubicBezTo>
                  <a:cubicBezTo>
                    <a:pt x="616" y="69"/>
                    <a:pt x="594" y="114"/>
                    <a:pt x="594" y="160"/>
                  </a:cubicBezTo>
                  <a:cubicBezTo>
                    <a:pt x="594" y="183"/>
                    <a:pt x="594" y="183"/>
                    <a:pt x="594" y="183"/>
                  </a:cubicBezTo>
                  <a:cubicBezTo>
                    <a:pt x="571" y="206"/>
                    <a:pt x="548" y="206"/>
                    <a:pt x="525" y="229"/>
                  </a:cubicBezTo>
                  <a:cubicBezTo>
                    <a:pt x="525" y="251"/>
                    <a:pt x="502" y="274"/>
                    <a:pt x="502" y="297"/>
                  </a:cubicBezTo>
                  <a:cubicBezTo>
                    <a:pt x="480" y="343"/>
                    <a:pt x="480" y="388"/>
                    <a:pt x="502" y="434"/>
                  </a:cubicBezTo>
                  <a:cubicBezTo>
                    <a:pt x="525" y="457"/>
                    <a:pt x="525" y="480"/>
                    <a:pt x="548" y="502"/>
                  </a:cubicBezTo>
                  <a:cubicBezTo>
                    <a:pt x="525" y="480"/>
                    <a:pt x="480" y="480"/>
                    <a:pt x="434" y="480"/>
                  </a:cubicBezTo>
                  <a:cubicBezTo>
                    <a:pt x="388" y="480"/>
                    <a:pt x="365" y="480"/>
                    <a:pt x="343" y="502"/>
                  </a:cubicBezTo>
                  <a:cubicBezTo>
                    <a:pt x="320" y="525"/>
                    <a:pt x="320" y="548"/>
                    <a:pt x="297" y="571"/>
                  </a:cubicBezTo>
                  <a:cubicBezTo>
                    <a:pt x="297" y="594"/>
                    <a:pt x="297" y="617"/>
                    <a:pt x="297" y="639"/>
                  </a:cubicBezTo>
                  <a:cubicBezTo>
                    <a:pt x="297" y="662"/>
                    <a:pt x="320" y="685"/>
                    <a:pt x="320" y="708"/>
                  </a:cubicBezTo>
                  <a:cubicBezTo>
                    <a:pt x="297" y="685"/>
                    <a:pt x="251" y="662"/>
                    <a:pt x="228" y="662"/>
                  </a:cubicBezTo>
                  <a:cubicBezTo>
                    <a:pt x="183" y="662"/>
                    <a:pt x="137" y="639"/>
                    <a:pt x="114" y="639"/>
                  </a:cubicBezTo>
                  <a:cubicBezTo>
                    <a:pt x="46" y="639"/>
                    <a:pt x="0" y="685"/>
                    <a:pt x="0" y="753"/>
                  </a:cubicBezTo>
                  <a:cubicBezTo>
                    <a:pt x="0" y="799"/>
                    <a:pt x="46" y="845"/>
                    <a:pt x="114" y="845"/>
                  </a:cubicBezTo>
                  <a:lnTo>
                    <a:pt x="160" y="845"/>
                  </a:lnTo>
                  <a:cubicBezTo>
                    <a:pt x="183" y="845"/>
                    <a:pt x="183" y="868"/>
                    <a:pt x="206" y="868"/>
                  </a:cubicBezTo>
                  <a:cubicBezTo>
                    <a:pt x="228" y="890"/>
                    <a:pt x="251" y="890"/>
                    <a:pt x="297" y="913"/>
                  </a:cubicBezTo>
                  <a:cubicBezTo>
                    <a:pt x="320" y="936"/>
                    <a:pt x="365" y="982"/>
                    <a:pt x="388" y="1027"/>
                  </a:cubicBezTo>
                  <a:cubicBezTo>
                    <a:pt x="457" y="1096"/>
                    <a:pt x="502" y="1187"/>
                    <a:pt x="548" y="1278"/>
                  </a:cubicBezTo>
                  <a:cubicBezTo>
                    <a:pt x="571" y="1347"/>
                    <a:pt x="594" y="1438"/>
                    <a:pt x="616" y="1507"/>
                  </a:cubicBezTo>
                  <a:cubicBezTo>
                    <a:pt x="616" y="1552"/>
                    <a:pt x="616" y="1598"/>
                    <a:pt x="639" y="1621"/>
                  </a:cubicBezTo>
                  <a:cubicBezTo>
                    <a:pt x="639" y="1666"/>
                    <a:pt x="639" y="1712"/>
                    <a:pt x="662" y="1735"/>
                  </a:cubicBezTo>
                  <a:cubicBezTo>
                    <a:pt x="685" y="1781"/>
                    <a:pt x="731" y="1803"/>
                    <a:pt x="776" y="1803"/>
                  </a:cubicBezTo>
                  <a:cubicBezTo>
                    <a:pt x="845" y="1803"/>
                    <a:pt x="890" y="1781"/>
                    <a:pt x="913" y="1735"/>
                  </a:cubicBezTo>
                  <a:cubicBezTo>
                    <a:pt x="936" y="1689"/>
                    <a:pt x="936" y="1644"/>
                    <a:pt x="936" y="1598"/>
                  </a:cubicBezTo>
                  <a:cubicBezTo>
                    <a:pt x="959" y="1552"/>
                    <a:pt x="959" y="1507"/>
                    <a:pt x="959" y="1461"/>
                  </a:cubicBezTo>
                  <a:cubicBezTo>
                    <a:pt x="1004" y="1461"/>
                    <a:pt x="1050" y="1438"/>
                    <a:pt x="1073" y="1415"/>
                  </a:cubicBezTo>
                  <a:cubicBezTo>
                    <a:pt x="1096" y="1370"/>
                    <a:pt x="1119" y="1347"/>
                    <a:pt x="1119" y="1301"/>
                  </a:cubicBezTo>
                  <a:cubicBezTo>
                    <a:pt x="1119" y="1278"/>
                    <a:pt x="1119" y="1233"/>
                    <a:pt x="1119" y="1210"/>
                  </a:cubicBezTo>
                  <a:cubicBezTo>
                    <a:pt x="1164" y="1210"/>
                    <a:pt x="1210" y="1164"/>
                    <a:pt x="1233" y="1142"/>
                  </a:cubicBezTo>
                  <a:cubicBezTo>
                    <a:pt x="1301" y="1005"/>
                    <a:pt x="1301" y="868"/>
                    <a:pt x="1324" y="731"/>
                  </a:cubicBezTo>
                  <a:cubicBezTo>
                    <a:pt x="1324" y="662"/>
                    <a:pt x="1301" y="571"/>
                    <a:pt x="1301" y="502"/>
                  </a:cubicBezTo>
                  <a:cubicBezTo>
                    <a:pt x="1278" y="457"/>
                    <a:pt x="1256" y="411"/>
                    <a:pt x="1256" y="388"/>
                  </a:cubicBezTo>
                  <a:cubicBezTo>
                    <a:pt x="1233" y="343"/>
                    <a:pt x="1210" y="297"/>
                    <a:pt x="1187" y="274"/>
                  </a:cubicBezTo>
                  <a:cubicBezTo>
                    <a:pt x="1141" y="229"/>
                    <a:pt x="1096" y="183"/>
                    <a:pt x="1050" y="137"/>
                  </a:cubicBezTo>
                  <a:cubicBezTo>
                    <a:pt x="1027" y="114"/>
                    <a:pt x="1004" y="92"/>
                    <a:pt x="959" y="69"/>
                  </a:cubicBezTo>
                  <a:cubicBezTo>
                    <a:pt x="936" y="46"/>
                    <a:pt x="890" y="0"/>
                    <a:pt x="822"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32"/>
            <p:cNvSpPr/>
            <p:nvPr/>
          </p:nvSpPr>
          <p:spPr>
            <a:xfrm>
              <a:off x="1045889" y="1930609"/>
              <a:ext cx="64413" cy="93772"/>
            </a:xfrm>
            <a:custGeom>
              <a:avLst/>
              <a:gdLst/>
              <a:ahLst/>
              <a:cxnLst/>
              <a:rect l="l" t="t" r="r" b="b"/>
              <a:pathLst>
                <a:path w="1165" h="1696" extrusionOk="0">
                  <a:moveTo>
                    <a:pt x="115" y="1"/>
                  </a:moveTo>
                  <a:cubicBezTo>
                    <a:pt x="69" y="1"/>
                    <a:pt x="23" y="46"/>
                    <a:pt x="1" y="92"/>
                  </a:cubicBezTo>
                  <a:cubicBezTo>
                    <a:pt x="1" y="138"/>
                    <a:pt x="23" y="206"/>
                    <a:pt x="92" y="229"/>
                  </a:cubicBezTo>
                  <a:lnTo>
                    <a:pt x="137" y="229"/>
                  </a:lnTo>
                  <a:cubicBezTo>
                    <a:pt x="137" y="252"/>
                    <a:pt x="160" y="252"/>
                    <a:pt x="183" y="252"/>
                  </a:cubicBezTo>
                  <a:cubicBezTo>
                    <a:pt x="229" y="320"/>
                    <a:pt x="274" y="366"/>
                    <a:pt x="320" y="434"/>
                  </a:cubicBezTo>
                  <a:cubicBezTo>
                    <a:pt x="320" y="434"/>
                    <a:pt x="320" y="412"/>
                    <a:pt x="320" y="412"/>
                  </a:cubicBezTo>
                  <a:cubicBezTo>
                    <a:pt x="366" y="480"/>
                    <a:pt x="411" y="549"/>
                    <a:pt x="457" y="594"/>
                  </a:cubicBezTo>
                  <a:cubicBezTo>
                    <a:pt x="480" y="640"/>
                    <a:pt x="503" y="685"/>
                    <a:pt x="548" y="731"/>
                  </a:cubicBezTo>
                  <a:cubicBezTo>
                    <a:pt x="617" y="822"/>
                    <a:pt x="662" y="937"/>
                    <a:pt x="708" y="1051"/>
                  </a:cubicBezTo>
                  <a:cubicBezTo>
                    <a:pt x="731" y="1119"/>
                    <a:pt x="754" y="1165"/>
                    <a:pt x="777" y="1256"/>
                  </a:cubicBezTo>
                  <a:cubicBezTo>
                    <a:pt x="799" y="1302"/>
                    <a:pt x="822" y="1370"/>
                    <a:pt x="822" y="1439"/>
                  </a:cubicBezTo>
                  <a:cubicBezTo>
                    <a:pt x="822" y="1462"/>
                    <a:pt x="822" y="1507"/>
                    <a:pt x="822" y="1530"/>
                  </a:cubicBezTo>
                  <a:cubicBezTo>
                    <a:pt x="822" y="1598"/>
                    <a:pt x="868" y="1667"/>
                    <a:pt x="936" y="1690"/>
                  </a:cubicBezTo>
                  <a:cubicBezTo>
                    <a:pt x="952" y="1694"/>
                    <a:pt x="968" y="1696"/>
                    <a:pt x="983" y="1696"/>
                  </a:cubicBezTo>
                  <a:cubicBezTo>
                    <a:pt x="1057" y="1696"/>
                    <a:pt x="1123" y="1651"/>
                    <a:pt x="1142" y="1576"/>
                  </a:cubicBezTo>
                  <a:cubicBezTo>
                    <a:pt x="1165" y="1484"/>
                    <a:pt x="1142" y="1393"/>
                    <a:pt x="1119" y="1302"/>
                  </a:cubicBezTo>
                  <a:cubicBezTo>
                    <a:pt x="1096" y="1210"/>
                    <a:pt x="1073" y="1119"/>
                    <a:pt x="1028" y="1051"/>
                  </a:cubicBezTo>
                  <a:cubicBezTo>
                    <a:pt x="1005" y="959"/>
                    <a:pt x="959" y="868"/>
                    <a:pt x="936" y="800"/>
                  </a:cubicBezTo>
                  <a:cubicBezTo>
                    <a:pt x="891" y="731"/>
                    <a:pt x="868" y="685"/>
                    <a:pt x="822" y="640"/>
                  </a:cubicBezTo>
                  <a:cubicBezTo>
                    <a:pt x="731" y="503"/>
                    <a:pt x="640" y="389"/>
                    <a:pt x="548" y="297"/>
                  </a:cubicBezTo>
                  <a:cubicBezTo>
                    <a:pt x="480" y="229"/>
                    <a:pt x="411" y="160"/>
                    <a:pt x="366" y="115"/>
                  </a:cubicBezTo>
                  <a:cubicBezTo>
                    <a:pt x="343" y="115"/>
                    <a:pt x="320" y="92"/>
                    <a:pt x="297" y="69"/>
                  </a:cubicBezTo>
                  <a:cubicBezTo>
                    <a:pt x="252" y="46"/>
                    <a:pt x="206" y="46"/>
                    <a:pt x="183" y="24"/>
                  </a:cubicBezTo>
                  <a:lnTo>
                    <a:pt x="137"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32"/>
            <p:cNvSpPr/>
            <p:nvPr/>
          </p:nvSpPr>
          <p:spPr>
            <a:xfrm>
              <a:off x="1096369" y="2011389"/>
              <a:ext cx="51807" cy="68228"/>
            </a:xfrm>
            <a:custGeom>
              <a:avLst/>
              <a:gdLst/>
              <a:ahLst/>
              <a:cxnLst/>
              <a:rect l="l" t="t" r="r" b="b"/>
              <a:pathLst>
                <a:path w="937" h="1234" extrusionOk="0">
                  <a:moveTo>
                    <a:pt x="138" y="1"/>
                  </a:moveTo>
                  <a:cubicBezTo>
                    <a:pt x="92" y="1"/>
                    <a:pt x="46" y="46"/>
                    <a:pt x="23" y="92"/>
                  </a:cubicBezTo>
                  <a:cubicBezTo>
                    <a:pt x="1" y="160"/>
                    <a:pt x="46" y="206"/>
                    <a:pt x="115" y="229"/>
                  </a:cubicBezTo>
                  <a:cubicBezTo>
                    <a:pt x="115" y="229"/>
                    <a:pt x="138" y="252"/>
                    <a:pt x="160" y="252"/>
                  </a:cubicBezTo>
                  <a:cubicBezTo>
                    <a:pt x="160" y="252"/>
                    <a:pt x="183" y="274"/>
                    <a:pt x="206" y="274"/>
                  </a:cubicBezTo>
                  <a:cubicBezTo>
                    <a:pt x="252" y="320"/>
                    <a:pt x="274" y="366"/>
                    <a:pt x="320" y="389"/>
                  </a:cubicBezTo>
                  <a:cubicBezTo>
                    <a:pt x="411" y="503"/>
                    <a:pt x="480" y="640"/>
                    <a:pt x="526" y="754"/>
                  </a:cubicBezTo>
                  <a:cubicBezTo>
                    <a:pt x="571" y="868"/>
                    <a:pt x="594" y="959"/>
                    <a:pt x="617" y="1073"/>
                  </a:cubicBezTo>
                  <a:cubicBezTo>
                    <a:pt x="617" y="1073"/>
                    <a:pt x="617" y="1096"/>
                    <a:pt x="617" y="1119"/>
                  </a:cubicBezTo>
                  <a:cubicBezTo>
                    <a:pt x="640" y="1142"/>
                    <a:pt x="640" y="1165"/>
                    <a:pt x="662" y="1187"/>
                  </a:cubicBezTo>
                  <a:cubicBezTo>
                    <a:pt x="685" y="1210"/>
                    <a:pt x="731" y="1233"/>
                    <a:pt x="777" y="1233"/>
                  </a:cubicBezTo>
                  <a:cubicBezTo>
                    <a:pt x="799" y="1233"/>
                    <a:pt x="845" y="1210"/>
                    <a:pt x="868" y="1187"/>
                  </a:cubicBezTo>
                  <a:cubicBezTo>
                    <a:pt x="914" y="1165"/>
                    <a:pt x="936" y="1119"/>
                    <a:pt x="914" y="1073"/>
                  </a:cubicBezTo>
                  <a:cubicBezTo>
                    <a:pt x="914" y="1028"/>
                    <a:pt x="914" y="959"/>
                    <a:pt x="891" y="891"/>
                  </a:cubicBezTo>
                  <a:cubicBezTo>
                    <a:pt x="891" y="845"/>
                    <a:pt x="868" y="777"/>
                    <a:pt x="845" y="708"/>
                  </a:cubicBezTo>
                  <a:cubicBezTo>
                    <a:pt x="799" y="617"/>
                    <a:pt x="731" y="503"/>
                    <a:pt x="662" y="411"/>
                  </a:cubicBezTo>
                  <a:cubicBezTo>
                    <a:pt x="617" y="320"/>
                    <a:pt x="548" y="252"/>
                    <a:pt x="457" y="183"/>
                  </a:cubicBezTo>
                  <a:cubicBezTo>
                    <a:pt x="434" y="137"/>
                    <a:pt x="366" y="92"/>
                    <a:pt x="320" y="69"/>
                  </a:cubicBezTo>
                  <a:cubicBezTo>
                    <a:pt x="274" y="46"/>
                    <a:pt x="229" y="23"/>
                    <a:pt x="160"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32"/>
            <p:cNvSpPr/>
            <p:nvPr/>
          </p:nvSpPr>
          <p:spPr>
            <a:xfrm>
              <a:off x="668530" y="2059326"/>
              <a:ext cx="106102" cy="103558"/>
            </a:xfrm>
            <a:custGeom>
              <a:avLst/>
              <a:gdLst/>
              <a:ahLst/>
              <a:cxnLst/>
              <a:rect l="l" t="t" r="r" b="b"/>
              <a:pathLst>
                <a:path w="1919" h="1873" extrusionOk="0">
                  <a:moveTo>
                    <a:pt x="1621" y="1"/>
                  </a:moveTo>
                  <a:cubicBezTo>
                    <a:pt x="1576" y="1"/>
                    <a:pt x="1530" y="24"/>
                    <a:pt x="1507" y="69"/>
                  </a:cubicBezTo>
                  <a:cubicBezTo>
                    <a:pt x="1484" y="161"/>
                    <a:pt x="1439" y="229"/>
                    <a:pt x="1416" y="320"/>
                  </a:cubicBezTo>
                  <a:cubicBezTo>
                    <a:pt x="1416" y="320"/>
                    <a:pt x="1416" y="320"/>
                    <a:pt x="1416" y="298"/>
                  </a:cubicBezTo>
                  <a:lnTo>
                    <a:pt x="1393" y="298"/>
                  </a:lnTo>
                  <a:cubicBezTo>
                    <a:pt x="1393" y="275"/>
                    <a:pt x="1393" y="252"/>
                    <a:pt x="1370" y="252"/>
                  </a:cubicBezTo>
                  <a:cubicBezTo>
                    <a:pt x="1347" y="183"/>
                    <a:pt x="1302" y="138"/>
                    <a:pt x="1233" y="138"/>
                  </a:cubicBezTo>
                  <a:cubicBezTo>
                    <a:pt x="1218" y="130"/>
                    <a:pt x="1200" y="128"/>
                    <a:pt x="1182" y="128"/>
                  </a:cubicBezTo>
                  <a:cubicBezTo>
                    <a:pt x="1145" y="128"/>
                    <a:pt x="1104" y="138"/>
                    <a:pt x="1074" y="138"/>
                  </a:cubicBezTo>
                  <a:cubicBezTo>
                    <a:pt x="1005" y="161"/>
                    <a:pt x="959" y="161"/>
                    <a:pt x="914" y="183"/>
                  </a:cubicBezTo>
                  <a:cubicBezTo>
                    <a:pt x="822" y="206"/>
                    <a:pt x="731" y="252"/>
                    <a:pt x="663" y="298"/>
                  </a:cubicBezTo>
                  <a:cubicBezTo>
                    <a:pt x="640" y="275"/>
                    <a:pt x="640" y="275"/>
                    <a:pt x="617" y="252"/>
                  </a:cubicBezTo>
                  <a:cubicBezTo>
                    <a:pt x="601" y="236"/>
                    <a:pt x="562" y="220"/>
                    <a:pt x="524" y="220"/>
                  </a:cubicBezTo>
                  <a:cubicBezTo>
                    <a:pt x="509" y="220"/>
                    <a:pt x="493" y="222"/>
                    <a:pt x="480" y="229"/>
                  </a:cubicBezTo>
                  <a:cubicBezTo>
                    <a:pt x="457" y="229"/>
                    <a:pt x="412" y="229"/>
                    <a:pt x="389" y="252"/>
                  </a:cubicBezTo>
                  <a:cubicBezTo>
                    <a:pt x="343" y="252"/>
                    <a:pt x="320" y="275"/>
                    <a:pt x="275" y="298"/>
                  </a:cubicBezTo>
                  <a:cubicBezTo>
                    <a:pt x="183" y="366"/>
                    <a:pt x="138" y="480"/>
                    <a:pt x="92" y="572"/>
                  </a:cubicBezTo>
                  <a:cubicBezTo>
                    <a:pt x="46" y="663"/>
                    <a:pt x="24" y="754"/>
                    <a:pt x="1" y="868"/>
                  </a:cubicBezTo>
                  <a:cubicBezTo>
                    <a:pt x="1" y="982"/>
                    <a:pt x="24" y="1096"/>
                    <a:pt x="69" y="1211"/>
                  </a:cubicBezTo>
                  <a:cubicBezTo>
                    <a:pt x="92" y="1302"/>
                    <a:pt x="161" y="1370"/>
                    <a:pt x="206" y="1462"/>
                  </a:cubicBezTo>
                  <a:cubicBezTo>
                    <a:pt x="229" y="1485"/>
                    <a:pt x="252" y="1507"/>
                    <a:pt x="275" y="1553"/>
                  </a:cubicBezTo>
                  <a:cubicBezTo>
                    <a:pt x="297" y="1576"/>
                    <a:pt x="343" y="1599"/>
                    <a:pt x="366" y="1621"/>
                  </a:cubicBezTo>
                  <a:cubicBezTo>
                    <a:pt x="389" y="1644"/>
                    <a:pt x="412" y="1667"/>
                    <a:pt x="457" y="1667"/>
                  </a:cubicBezTo>
                  <a:cubicBezTo>
                    <a:pt x="526" y="1713"/>
                    <a:pt x="594" y="1736"/>
                    <a:pt x="663" y="1758"/>
                  </a:cubicBezTo>
                  <a:cubicBezTo>
                    <a:pt x="754" y="1804"/>
                    <a:pt x="822" y="1827"/>
                    <a:pt x="914" y="1827"/>
                  </a:cubicBezTo>
                  <a:cubicBezTo>
                    <a:pt x="1074" y="1850"/>
                    <a:pt x="1233" y="1873"/>
                    <a:pt x="1393" y="1873"/>
                  </a:cubicBezTo>
                  <a:lnTo>
                    <a:pt x="1599" y="1873"/>
                  </a:lnTo>
                  <a:cubicBezTo>
                    <a:pt x="1644" y="1873"/>
                    <a:pt x="1690" y="1850"/>
                    <a:pt x="1735" y="1850"/>
                  </a:cubicBezTo>
                  <a:cubicBezTo>
                    <a:pt x="1804" y="1827"/>
                    <a:pt x="1850" y="1804"/>
                    <a:pt x="1895" y="1736"/>
                  </a:cubicBezTo>
                  <a:cubicBezTo>
                    <a:pt x="1918" y="1690"/>
                    <a:pt x="1918" y="1644"/>
                    <a:pt x="1895" y="1599"/>
                  </a:cubicBezTo>
                  <a:cubicBezTo>
                    <a:pt x="1872" y="1576"/>
                    <a:pt x="1872" y="1553"/>
                    <a:pt x="1850" y="1530"/>
                  </a:cubicBezTo>
                  <a:cubicBezTo>
                    <a:pt x="1781" y="1416"/>
                    <a:pt x="1735" y="1279"/>
                    <a:pt x="1690" y="1165"/>
                  </a:cubicBezTo>
                  <a:cubicBezTo>
                    <a:pt x="1644" y="982"/>
                    <a:pt x="1621" y="777"/>
                    <a:pt x="1621" y="594"/>
                  </a:cubicBezTo>
                  <a:cubicBezTo>
                    <a:pt x="1644" y="526"/>
                    <a:pt x="1644" y="435"/>
                    <a:pt x="1667" y="366"/>
                  </a:cubicBezTo>
                  <a:cubicBezTo>
                    <a:pt x="1690" y="298"/>
                    <a:pt x="1713" y="229"/>
                    <a:pt x="1735" y="161"/>
                  </a:cubicBezTo>
                  <a:cubicBezTo>
                    <a:pt x="1735" y="138"/>
                    <a:pt x="1735" y="115"/>
                    <a:pt x="1735" y="69"/>
                  </a:cubicBezTo>
                  <a:cubicBezTo>
                    <a:pt x="1713" y="47"/>
                    <a:pt x="1690" y="24"/>
                    <a:pt x="1667"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32"/>
            <p:cNvSpPr/>
            <p:nvPr/>
          </p:nvSpPr>
          <p:spPr>
            <a:xfrm>
              <a:off x="739192" y="2064413"/>
              <a:ext cx="16476" cy="45448"/>
            </a:xfrm>
            <a:custGeom>
              <a:avLst/>
              <a:gdLst/>
              <a:ahLst/>
              <a:cxnLst/>
              <a:rect l="l" t="t" r="r" b="b"/>
              <a:pathLst>
                <a:path w="298" h="822" extrusionOk="0">
                  <a:moveTo>
                    <a:pt x="161" y="0"/>
                  </a:moveTo>
                  <a:cubicBezTo>
                    <a:pt x="138" y="0"/>
                    <a:pt x="115" y="0"/>
                    <a:pt x="92" y="23"/>
                  </a:cubicBezTo>
                  <a:cubicBezTo>
                    <a:pt x="69" y="46"/>
                    <a:pt x="47" y="91"/>
                    <a:pt x="24" y="137"/>
                  </a:cubicBezTo>
                  <a:cubicBezTo>
                    <a:pt x="24" y="183"/>
                    <a:pt x="1" y="228"/>
                    <a:pt x="1" y="297"/>
                  </a:cubicBezTo>
                  <a:cubicBezTo>
                    <a:pt x="1" y="388"/>
                    <a:pt x="1" y="480"/>
                    <a:pt x="24" y="571"/>
                  </a:cubicBezTo>
                  <a:cubicBezTo>
                    <a:pt x="24" y="616"/>
                    <a:pt x="24" y="685"/>
                    <a:pt x="24" y="731"/>
                  </a:cubicBezTo>
                  <a:cubicBezTo>
                    <a:pt x="47" y="776"/>
                    <a:pt x="92" y="822"/>
                    <a:pt x="138" y="822"/>
                  </a:cubicBezTo>
                  <a:cubicBezTo>
                    <a:pt x="184" y="799"/>
                    <a:pt x="206" y="753"/>
                    <a:pt x="206" y="708"/>
                  </a:cubicBezTo>
                  <a:lnTo>
                    <a:pt x="184" y="571"/>
                  </a:lnTo>
                  <a:cubicBezTo>
                    <a:pt x="184" y="502"/>
                    <a:pt x="184" y="411"/>
                    <a:pt x="184" y="343"/>
                  </a:cubicBezTo>
                  <a:cubicBezTo>
                    <a:pt x="184" y="297"/>
                    <a:pt x="184" y="228"/>
                    <a:pt x="184" y="183"/>
                  </a:cubicBezTo>
                  <a:cubicBezTo>
                    <a:pt x="229" y="183"/>
                    <a:pt x="252" y="183"/>
                    <a:pt x="275" y="160"/>
                  </a:cubicBezTo>
                  <a:cubicBezTo>
                    <a:pt x="298" y="114"/>
                    <a:pt x="298" y="69"/>
                    <a:pt x="252" y="46"/>
                  </a:cubicBezTo>
                  <a:cubicBezTo>
                    <a:pt x="252" y="46"/>
                    <a:pt x="252" y="23"/>
                    <a:pt x="252" y="23"/>
                  </a:cubicBezTo>
                  <a:cubicBezTo>
                    <a:pt x="229" y="23"/>
                    <a:pt x="229" y="0"/>
                    <a:pt x="206"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32"/>
            <p:cNvSpPr/>
            <p:nvPr/>
          </p:nvSpPr>
          <p:spPr>
            <a:xfrm>
              <a:off x="753125" y="2059326"/>
              <a:ext cx="31571" cy="101015"/>
            </a:xfrm>
            <a:custGeom>
              <a:avLst/>
              <a:gdLst/>
              <a:ahLst/>
              <a:cxnLst/>
              <a:rect l="l" t="t" r="r" b="b"/>
              <a:pathLst>
                <a:path w="571" h="1827" extrusionOk="0">
                  <a:moveTo>
                    <a:pt x="107" y="93"/>
                  </a:moveTo>
                  <a:lnTo>
                    <a:pt x="107" y="93"/>
                  </a:lnTo>
                  <a:cubicBezTo>
                    <a:pt x="101" y="95"/>
                    <a:pt x="91" y="101"/>
                    <a:pt x="91" y="115"/>
                  </a:cubicBezTo>
                  <a:cubicBezTo>
                    <a:pt x="99" y="107"/>
                    <a:pt x="104" y="100"/>
                    <a:pt x="107" y="93"/>
                  </a:cubicBezTo>
                  <a:close/>
                  <a:moveTo>
                    <a:pt x="183" y="1"/>
                  </a:moveTo>
                  <a:cubicBezTo>
                    <a:pt x="160" y="1"/>
                    <a:pt x="114" y="24"/>
                    <a:pt x="114" y="69"/>
                  </a:cubicBezTo>
                  <a:cubicBezTo>
                    <a:pt x="114" y="69"/>
                    <a:pt x="114" y="80"/>
                    <a:pt x="107" y="93"/>
                  </a:cubicBezTo>
                  <a:lnTo>
                    <a:pt x="107" y="93"/>
                  </a:lnTo>
                  <a:cubicBezTo>
                    <a:pt x="111" y="92"/>
                    <a:pt x="114" y="92"/>
                    <a:pt x="114" y="92"/>
                  </a:cubicBezTo>
                  <a:lnTo>
                    <a:pt x="114" y="92"/>
                  </a:lnTo>
                  <a:lnTo>
                    <a:pt x="91" y="115"/>
                  </a:lnTo>
                  <a:cubicBezTo>
                    <a:pt x="91" y="161"/>
                    <a:pt x="69" y="229"/>
                    <a:pt x="46" y="275"/>
                  </a:cubicBezTo>
                  <a:cubicBezTo>
                    <a:pt x="46" y="320"/>
                    <a:pt x="23" y="343"/>
                    <a:pt x="23" y="366"/>
                  </a:cubicBezTo>
                  <a:cubicBezTo>
                    <a:pt x="23" y="412"/>
                    <a:pt x="0" y="457"/>
                    <a:pt x="0" y="503"/>
                  </a:cubicBezTo>
                  <a:cubicBezTo>
                    <a:pt x="0" y="617"/>
                    <a:pt x="0" y="731"/>
                    <a:pt x="0" y="823"/>
                  </a:cubicBezTo>
                  <a:cubicBezTo>
                    <a:pt x="0" y="868"/>
                    <a:pt x="0" y="914"/>
                    <a:pt x="0" y="937"/>
                  </a:cubicBezTo>
                  <a:cubicBezTo>
                    <a:pt x="23" y="982"/>
                    <a:pt x="23" y="1028"/>
                    <a:pt x="23" y="1074"/>
                  </a:cubicBezTo>
                  <a:cubicBezTo>
                    <a:pt x="46" y="1165"/>
                    <a:pt x="69" y="1256"/>
                    <a:pt x="91" y="1325"/>
                  </a:cubicBezTo>
                  <a:cubicBezTo>
                    <a:pt x="91" y="1393"/>
                    <a:pt x="114" y="1439"/>
                    <a:pt x="137" y="1485"/>
                  </a:cubicBezTo>
                  <a:cubicBezTo>
                    <a:pt x="183" y="1553"/>
                    <a:pt x="205" y="1621"/>
                    <a:pt x="251" y="1690"/>
                  </a:cubicBezTo>
                  <a:cubicBezTo>
                    <a:pt x="297" y="1736"/>
                    <a:pt x="342" y="1804"/>
                    <a:pt x="411" y="1827"/>
                  </a:cubicBezTo>
                  <a:lnTo>
                    <a:pt x="457" y="1827"/>
                  </a:lnTo>
                  <a:cubicBezTo>
                    <a:pt x="502" y="1827"/>
                    <a:pt x="525" y="1804"/>
                    <a:pt x="548" y="1781"/>
                  </a:cubicBezTo>
                  <a:cubicBezTo>
                    <a:pt x="548" y="1758"/>
                    <a:pt x="571" y="1736"/>
                    <a:pt x="571" y="1713"/>
                  </a:cubicBezTo>
                  <a:cubicBezTo>
                    <a:pt x="548" y="1667"/>
                    <a:pt x="548" y="1644"/>
                    <a:pt x="525" y="1621"/>
                  </a:cubicBezTo>
                  <a:cubicBezTo>
                    <a:pt x="502" y="1621"/>
                    <a:pt x="502" y="1621"/>
                    <a:pt x="502" y="1599"/>
                  </a:cubicBezTo>
                  <a:cubicBezTo>
                    <a:pt x="479" y="1576"/>
                    <a:pt x="434" y="1553"/>
                    <a:pt x="411" y="1507"/>
                  </a:cubicBezTo>
                  <a:cubicBezTo>
                    <a:pt x="388" y="1439"/>
                    <a:pt x="365" y="1370"/>
                    <a:pt x="320" y="1325"/>
                  </a:cubicBezTo>
                  <a:cubicBezTo>
                    <a:pt x="297" y="1233"/>
                    <a:pt x="274" y="1165"/>
                    <a:pt x="251" y="1096"/>
                  </a:cubicBezTo>
                  <a:cubicBezTo>
                    <a:pt x="251" y="1096"/>
                    <a:pt x="251" y="1074"/>
                    <a:pt x="251" y="1074"/>
                  </a:cubicBezTo>
                  <a:cubicBezTo>
                    <a:pt x="228" y="1005"/>
                    <a:pt x="228" y="914"/>
                    <a:pt x="205" y="845"/>
                  </a:cubicBezTo>
                  <a:cubicBezTo>
                    <a:pt x="205" y="754"/>
                    <a:pt x="183" y="640"/>
                    <a:pt x="183" y="549"/>
                  </a:cubicBezTo>
                  <a:cubicBezTo>
                    <a:pt x="183" y="503"/>
                    <a:pt x="183" y="457"/>
                    <a:pt x="205" y="412"/>
                  </a:cubicBezTo>
                  <a:cubicBezTo>
                    <a:pt x="205" y="366"/>
                    <a:pt x="205" y="343"/>
                    <a:pt x="205" y="298"/>
                  </a:cubicBezTo>
                  <a:cubicBezTo>
                    <a:pt x="228" y="229"/>
                    <a:pt x="251" y="161"/>
                    <a:pt x="274" y="92"/>
                  </a:cubicBezTo>
                  <a:cubicBezTo>
                    <a:pt x="274" y="47"/>
                    <a:pt x="251" y="1"/>
                    <a:pt x="205"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32"/>
            <p:cNvSpPr/>
            <p:nvPr/>
          </p:nvSpPr>
          <p:spPr>
            <a:xfrm>
              <a:off x="696286" y="2150224"/>
              <a:ext cx="102286" cy="77019"/>
            </a:xfrm>
            <a:custGeom>
              <a:avLst/>
              <a:gdLst/>
              <a:ahLst/>
              <a:cxnLst/>
              <a:rect l="l" t="t" r="r" b="b"/>
              <a:pathLst>
                <a:path w="1850" h="1393" extrusionOk="0">
                  <a:moveTo>
                    <a:pt x="1302" y="0"/>
                  </a:moveTo>
                  <a:cubicBezTo>
                    <a:pt x="1256" y="0"/>
                    <a:pt x="1233" y="23"/>
                    <a:pt x="1188" y="46"/>
                  </a:cubicBezTo>
                  <a:cubicBezTo>
                    <a:pt x="1142" y="69"/>
                    <a:pt x="1119" y="92"/>
                    <a:pt x="1097" y="137"/>
                  </a:cubicBezTo>
                  <a:cubicBezTo>
                    <a:pt x="1074" y="114"/>
                    <a:pt x="1051" y="114"/>
                    <a:pt x="1005" y="114"/>
                  </a:cubicBezTo>
                  <a:lnTo>
                    <a:pt x="982" y="114"/>
                  </a:lnTo>
                  <a:cubicBezTo>
                    <a:pt x="937" y="92"/>
                    <a:pt x="914" y="46"/>
                    <a:pt x="845" y="46"/>
                  </a:cubicBezTo>
                  <a:cubicBezTo>
                    <a:pt x="832" y="39"/>
                    <a:pt x="819" y="36"/>
                    <a:pt x="805" y="36"/>
                  </a:cubicBezTo>
                  <a:cubicBezTo>
                    <a:pt x="773" y="36"/>
                    <a:pt x="741" y="53"/>
                    <a:pt x="709" y="69"/>
                  </a:cubicBezTo>
                  <a:cubicBezTo>
                    <a:pt x="686" y="69"/>
                    <a:pt x="663" y="69"/>
                    <a:pt x="640" y="46"/>
                  </a:cubicBezTo>
                  <a:lnTo>
                    <a:pt x="549" y="46"/>
                  </a:lnTo>
                  <a:cubicBezTo>
                    <a:pt x="514" y="35"/>
                    <a:pt x="480" y="29"/>
                    <a:pt x="446" y="29"/>
                  </a:cubicBezTo>
                  <a:cubicBezTo>
                    <a:pt x="412" y="29"/>
                    <a:pt x="378" y="35"/>
                    <a:pt x="343" y="46"/>
                  </a:cubicBezTo>
                  <a:cubicBezTo>
                    <a:pt x="275" y="46"/>
                    <a:pt x="184" y="69"/>
                    <a:pt x="138" y="92"/>
                  </a:cubicBezTo>
                  <a:cubicBezTo>
                    <a:pt x="92" y="137"/>
                    <a:pt x="69" y="183"/>
                    <a:pt x="47" y="229"/>
                  </a:cubicBezTo>
                  <a:cubicBezTo>
                    <a:pt x="24" y="274"/>
                    <a:pt x="1" y="343"/>
                    <a:pt x="1" y="411"/>
                  </a:cubicBezTo>
                  <a:cubicBezTo>
                    <a:pt x="1" y="457"/>
                    <a:pt x="1" y="480"/>
                    <a:pt x="1" y="525"/>
                  </a:cubicBezTo>
                  <a:cubicBezTo>
                    <a:pt x="1" y="594"/>
                    <a:pt x="24" y="639"/>
                    <a:pt x="47" y="708"/>
                  </a:cubicBezTo>
                  <a:cubicBezTo>
                    <a:pt x="69" y="799"/>
                    <a:pt x="115" y="868"/>
                    <a:pt x="184" y="936"/>
                  </a:cubicBezTo>
                  <a:cubicBezTo>
                    <a:pt x="206" y="982"/>
                    <a:pt x="252" y="1027"/>
                    <a:pt x="320" y="1073"/>
                  </a:cubicBezTo>
                  <a:cubicBezTo>
                    <a:pt x="366" y="1096"/>
                    <a:pt x="412" y="1119"/>
                    <a:pt x="457" y="1142"/>
                  </a:cubicBezTo>
                  <a:cubicBezTo>
                    <a:pt x="503" y="1164"/>
                    <a:pt x="549" y="1187"/>
                    <a:pt x="572" y="1210"/>
                  </a:cubicBezTo>
                  <a:cubicBezTo>
                    <a:pt x="617" y="1233"/>
                    <a:pt x="663" y="1233"/>
                    <a:pt x="686" y="1256"/>
                  </a:cubicBezTo>
                  <a:cubicBezTo>
                    <a:pt x="777" y="1279"/>
                    <a:pt x="868" y="1301"/>
                    <a:pt x="960" y="1324"/>
                  </a:cubicBezTo>
                  <a:cubicBezTo>
                    <a:pt x="1005" y="1347"/>
                    <a:pt x="1051" y="1347"/>
                    <a:pt x="1097" y="1370"/>
                  </a:cubicBezTo>
                  <a:lnTo>
                    <a:pt x="1211" y="1370"/>
                  </a:lnTo>
                  <a:cubicBezTo>
                    <a:pt x="1256" y="1393"/>
                    <a:pt x="1302" y="1393"/>
                    <a:pt x="1348" y="1393"/>
                  </a:cubicBezTo>
                  <a:cubicBezTo>
                    <a:pt x="1416" y="1393"/>
                    <a:pt x="1507" y="1393"/>
                    <a:pt x="1576" y="1370"/>
                  </a:cubicBezTo>
                  <a:cubicBezTo>
                    <a:pt x="1622" y="1370"/>
                    <a:pt x="1667" y="1347"/>
                    <a:pt x="1736" y="1347"/>
                  </a:cubicBezTo>
                  <a:cubicBezTo>
                    <a:pt x="1736" y="1324"/>
                    <a:pt x="1758" y="1324"/>
                    <a:pt x="1781" y="1324"/>
                  </a:cubicBezTo>
                  <a:cubicBezTo>
                    <a:pt x="1804" y="1279"/>
                    <a:pt x="1827" y="1256"/>
                    <a:pt x="1827" y="1233"/>
                  </a:cubicBezTo>
                  <a:cubicBezTo>
                    <a:pt x="1850" y="1187"/>
                    <a:pt x="1827" y="1142"/>
                    <a:pt x="1804" y="1096"/>
                  </a:cubicBezTo>
                  <a:cubicBezTo>
                    <a:pt x="1781" y="1073"/>
                    <a:pt x="1758" y="1050"/>
                    <a:pt x="1736" y="1027"/>
                  </a:cubicBezTo>
                  <a:cubicBezTo>
                    <a:pt x="1713" y="1005"/>
                    <a:pt x="1713" y="982"/>
                    <a:pt x="1690" y="959"/>
                  </a:cubicBezTo>
                  <a:cubicBezTo>
                    <a:pt x="1644" y="890"/>
                    <a:pt x="1622" y="799"/>
                    <a:pt x="1599" y="708"/>
                  </a:cubicBezTo>
                  <a:cubicBezTo>
                    <a:pt x="1576" y="617"/>
                    <a:pt x="1553" y="525"/>
                    <a:pt x="1553" y="434"/>
                  </a:cubicBezTo>
                  <a:cubicBezTo>
                    <a:pt x="1553" y="388"/>
                    <a:pt x="1553" y="343"/>
                    <a:pt x="1576" y="297"/>
                  </a:cubicBezTo>
                  <a:cubicBezTo>
                    <a:pt x="1599" y="251"/>
                    <a:pt x="1622" y="229"/>
                    <a:pt x="1644" y="183"/>
                  </a:cubicBezTo>
                  <a:cubicBezTo>
                    <a:pt x="1667" y="137"/>
                    <a:pt x="1622" y="92"/>
                    <a:pt x="1599" y="69"/>
                  </a:cubicBezTo>
                  <a:cubicBezTo>
                    <a:pt x="1586" y="63"/>
                    <a:pt x="1574" y="60"/>
                    <a:pt x="1562" y="60"/>
                  </a:cubicBezTo>
                  <a:cubicBezTo>
                    <a:pt x="1530" y="60"/>
                    <a:pt x="1501" y="81"/>
                    <a:pt x="1485" y="114"/>
                  </a:cubicBezTo>
                  <a:cubicBezTo>
                    <a:pt x="1485" y="114"/>
                    <a:pt x="1485" y="114"/>
                    <a:pt x="1485" y="137"/>
                  </a:cubicBezTo>
                  <a:cubicBezTo>
                    <a:pt x="1462" y="114"/>
                    <a:pt x="1462" y="92"/>
                    <a:pt x="1439" y="92"/>
                  </a:cubicBezTo>
                  <a:cubicBezTo>
                    <a:pt x="1416" y="46"/>
                    <a:pt x="1370" y="23"/>
                    <a:pt x="1325"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32"/>
            <p:cNvSpPr/>
            <p:nvPr/>
          </p:nvSpPr>
          <p:spPr>
            <a:xfrm>
              <a:off x="777066" y="2156527"/>
              <a:ext cx="29083" cy="69444"/>
            </a:xfrm>
            <a:custGeom>
              <a:avLst/>
              <a:gdLst/>
              <a:ahLst/>
              <a:cxnLst/>
              <a:rect l="l" t="t" r="r" b="b"/>
              <a:pathLst>
                <a:path w="526" h="1256" extrusionOk="0">
                  <a:moveTo>
                    <a:pt x="92" y="0"/>
                  </a:moveTo>
                  <a:cubicBezTo>
                    <a:pt x="69" y="0"/>
                    <a:pt x="24" y="23"/>
                    <a:pt x="24" y="46"/>
                  </a:cubicBezTo>
                  <a:cubicBezTo>
                    <a:pt x="24" y="115"/>
                    <a:pt x="1" y="160"/>
                    <a:pt x="1" y="206"/>
                  </a:cubicBezTo>
                  <a:cubicBezTo>
                    <a:pt x="1" y="297"/>
                    <a:pt x="1" y="366"/>
                    <a:pt x="1" y="457"/>
                  </a:cubicBezTo>
                  <a:cubicBezTo>
                    <a:pt x="24" y="503"/>
                    <a:pt x="24" y="571"/>
                    <a:pt x="24" y="640"/>
                  </a:cubicBezTo>
                  <a:cubicBezTo>
                    <a:pt x="46" y="685"/>
                    <a:pt x="46" y="754"/>
                    <a:pt x="69" y="799"/>
                  </a:cubicBezTo>
                  <a:cubicBezTo>
                    <a:pt x="92" y="891"/>
                    <a:pt x="138" y="982"/>
                    <a:pt x="206" y="1073"/>
                  </a:cubicBezTo>
                  <a:cubicBezTo>
                    <a:pt x="206" y="1096"/>
                    <a:pt x="229" y="1142"/>
                    <a:pt x="252" y="1165"/>
                  </a:cubicBezTo>
                  <a:cubicBezTo>
                    <a:pt x="275" y="1187"/>
                    <a:pt x="320" y="1233"/>
                    <a:pt x="366" y="1256"/>
                  </a:cubicBezTo>
                  <a:cubicBezTo>
                    <a:pt x="389" y="1256"/>
                    <a:pt x="434" y="1256"/>
                    <a:pt x="480" y="1233"/>
                  </a:cubicBezTo>
                  <a:cubicBezTo>
                    <a:pt x="526" y="1210"/>
                    <a:pt x="526" y="1142"/>
                    <a:pt x="526" y="1096"/>
                  </a:cubicBezTo>
                  <a:cubicBezTo>
                    <a:pt x="503" y="1050"/>
                    <a:pt x="480" y="1050"/>
                    <a:pt x="457" y="1005"/>
                  </a:cubicBezTo>
                  <a:lnTo>
                    <a:pt x="434" y="1005"/>
                  </a:lnTo>
                  <a:cubicBezTo>
                    <a:pt x="389" y="959"/>
                    <a:pt x="366" y="913"/>
                    <a:pt x="343" y="868"/>
                  </a:cubicBezTo>
                  <a:cubicBezTo>
                    <a:pt x="297" y="822"/>
                    <a:pt x="275" y="754"/>
                    <a:pt x="252" y="685"/>
                  </a:cubicBezTo>
                  <a:cubicBezTo>
                    <a:pt x="229" y="640"/>
                    <a:pt x="206" y="571"/>
                    <a:pt x="206" y="525"/>
                  </a:cubicBezTo>
                  <a:cubicBezTo>
                    <a:pt x="184" y="414"/>
                    <a:pt x="162" y="324"/>
                    <a:pt x="161" y="213"/>
                  </a:cubicBezTo>
                  <a:lnTo>
                    <a:pt x="161" y="213"/>
                  </a:lnTo>
                  <a:cubicBezTo>
                    <a:pt x="161" y="173"/>
                    <a:pt x="163" y="132"/>
                    <a:pt x="183" y="92"/>
                  </a:cubicBezTo>
                  <a:cubicBezTo>
                    <a:pt x="183" y="46"/>
                    <a:pt x="161" y="0"/>
                    <a:pt x="115"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32"/>
            <p:cNvSpPr/>
            <p:nvPr/>
          </p:nvSpPr>
          <p:spPr>
            <a:xfrm>
              <a:off x="755613" y="2053023"/>
              <a:ext cx="37929" cy="109087"/>
            </a:xfrm>
            <a:custGeom>
              <a:avLst/>
              <a:gdLst/>
              <a:ahLst/>
              <a:cxnLst/>
              <a:rect l="l" t="t" r="r" b="b"/>
              <a:pathLst>
                <a:path w="686" h="1973" extrusionOk="0">
                  <a:moveTo>
                    <a:pt x="389" y="1"/>
                  </a:moveTo>
                  <a:cubicBezTo>
                    <a:pt x="366" y="1"/>
                    <a:pt x="366" y="1"/>
                    <a:pt x="343" y="24"/>
                  </a:cubicBezTo>
                  <a:cubicBezTo>
                    <a:pt x="297" y="46"/>
                    <a:pt x="252" y="92"/>
                    <a:pt x="206" y="138"/>
                  </a:cubicBezTo>
                  <a:cubicBezTo>
                    <a:pt x="160" y="206"/>
                    <a:pt x="115" y="252"/>
                    <a:pt x="92" y="320"/>
                  </a:cubicBezTo>
                  <a:cubicBezTo>
                    <a:pt x="24" y="457"/>
                    <a:pt x="1" y="617"/>
                    <a:pt x="1" y="754"/>
                  </a:cubicBezTo>
                  <a:cubicBezTo>
                    <a:pt x="1" y="868"/>
                    <a:pt x="1" y="959"/>
                    <a:pt x="1" y="1051"/>
                  </a:cubicBezTo>
                  <a:cubicBezTo>
                    <a:pt x="1" y="1142"/>
                    <a:pt x="24" y="1210"/>
                    <a:pt x="46" y="1302"/>
                  </a:cubicBezTo>
                  <a:cubicBezTo>
                    <a:pt x="69" y="1370"/>
                    <a:pt x="92" y="1439"/>
                    <a:pt x="115" y="1507"/>
                  </a:cubicBezTo>
                  <a:cubicBezTo>
                    <a:pt x="138" y="1576"/>
                    <a:pt x="183" y="1644"/>
                    <a:pt x="206" y="1713"/>
                  </a:cubicBezTo>
                  <a:cubicBezTo>
                    <a:pt x="252" y="1758"/>
                    <a:pt x="275" y="1804"/>
                    <a:pt x="320" y="1850"/>
                  </a:cubicBezTo>
                  <a:cubicBezTo>
                    <a:pt x="343" y="1872"/>
                    <a:pt x="366" y="1895"/>
                    <a:pt x="389" y="1918"/>
                  </a:cubicBezTo>
                  <a:cubicBezTo>
                    <a:pt x="412" y="1918"/>
                    <a:pt x="434" y="1941"/>
                    <a:pt x="457" y="1941"/>
                  </a:cubicBezTo>
                  <a:cubicBezTo>
                    <a:pt x="480" y="1964"/>
                    <a:pt x="480" y="1964"/>
                    <a:pt x="503" y="1964"/>
                  </a:cubicBezTo>
                  <a:cubicBezTo>
                    <a:pt x="515" y="1970"/>
                    <a:pt x="529" y="1973"/>
                    <a:pt x="543" y="1973"/>
                  </a:cubicBezTo>
                  <a:cubicBezTo>
                    <a:pt x="582" y="1973"/>
                    <a:pt x="623" y="1951"/>
                    <a:pt x="640" y="1918"/>
                  </a:cubicBezTo>
                  <a:cubicBezTo>
                    <a:pt x="663" y="1895"/>
                    <a:pt x="663" y="1895"/>
                    <a:pt x="685" y="1872"/>
                  </a:cubicBezTo>
                  <a:cubicBezTo>
                    <a:pt x="685" y="1827"/>
                    <a:pt x="685" y="1781"/>
                    <a:pt x="663" y="1758"/>
                  </a:cubicBezTo>
                  <a:cubicBezTo>
                    <a:pt x="640" y="1758"/>
                    <a:pt x="640" y="1735"/>
                    <a:pt x="617" y="1735"/>
                  </a:cubicBezTo>
                  <a:cubicBezTo>
                    <a:pt x="617" y="1713"/>
                    <a:pt x="594" y="1690"/>
                    <a:pt x="571" y="1690"/>
                  </a:cubicBezTo>
                  <a:cubicBezTo>
                    <a:pt x="549" y="1667"/>
                    <a:pt x="526" y="1644"/>
                    <a:pt x="503" y="1621"/>
                  </a:cubicBezTo>
                  <a:cubicBezTo>
                    <a:pt x="480" y="1599"/>
                    <a:pt x="457" y="1553"/>
                    <a:pt x="434" y="1507"/>
                  </a:cubicBezTo>
                  <a:cubicBezTo>
                    <a:pt x="389" y="1439"/>
                    <a:pt x="366" y="1393"/>
                    <a:pt x="343" y="1325"/>
                  </a:cubicBezTo>
                  <a:cubicBezTo>
                    <a:pt x="320" y="1256"/>
                    <a:pt x="297" y="1210"/>
                    <a:pt x="275" y="1142"/>
                  </a:cubicBezTo>
                  <a:cubicBezTo>
                    <a:pt x="275" y="1074"/>
                    <a:pt x="252" y="982"/>
                    <a:pt x="252" y="914"/>
                  </a:cubicBezTo>
                  <a:cubicBezTo>
                    <a:pt x="252" y="830"/>
                    <a:pt x="252" y="766"/>
                    <a:pt x="252" y="686"/>
                  </a:cubicBezTo>
                  <a:cubicBezTo>
                    <a:pt x="252" y="640"/>
                    <a:pt x="252" y="594"/>
                    <a:pt x="252" y="571"/>
                  </a:cubicBezTo>
                  <a:cubicBezTo>
                    <a:pt x="252" y="526"/>
                    <a:pt x="252" y="480"/>
                    <a:pt x="275" y="457"/>
                  </a:cubicBezTo>
                  <a:cubicBezTo>
                    <a:pt x="297" y="389"/>
                    <a:pt x="320" y="320"/>
                    <a:pt x="343" y="275"/>
                  </a:cubicBezTo>
                  <a:cubicBezTo>
                    <a:pt x="366" y="252"/>
                    <a:pt x="389" y="229"/>
                    <a:pt x="412" y="206"/>
                  </a:cubicBezTo>
                  <a:cubicBezTo>
                    <a:pt x="412" y="183"/>
                    <a:pt x="434" y="183"/>
                    <a:pt x="457" y="161"/>
                  </a:cubicBezTo>
                  <a:cubicBezTo>
                    <a:pt x="503" y="138"/>
                    <a:pt x="503" y="69"/>
                    <a:pt x="480" y="46"/>
                  </a:cubicBezTo>
                  <a:cubicBezTo>
                    <a:pt x="457" y="24"/>
                    <a:pt x="434" y="1"/>
                    <a:pt x="389"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32"/>
            <p:cNvSpPr/>
            <p:nvPr/>
          </p:nvSpPr>
          <p:spPr>
            <a:xfrm>
              <a:off x="779609" y="2155255"/>
              <a:ext cx="37929" cy="71269"/>
            </a:xfrm>
            <a:custGeom>
              <a:avLst/>
              <a:gdLst/>
              <a:ahLst/>
              <a:cxnLst/>
              <a:rect l="l" t="t" r="r" b="b"/>
              <a:pathLst>
                <a:path w="686" h="1289" extrusionOk="0">
                  <a:moveTo>
                    <a:pt x="183" y="1"/>
                  </a:moveTo>
                  <a:cubicBezTo>
                    <a:pt x="160" y="1"/>
                    <a:pt x="137" y="23"/>
                    <a:pt x="115" y="46"/>
                  </a:cubicBezTo>
                  <a:cubicBezTo>
                    <a:pt x="92" y="69"/>
                    <a:pt x="69" y="115"/>
                    <a:pt x="46" y="138"/>
                  </a:cubicBezTo>
                  <a:cubicBezTo>
                    <a:pt x="46" y="183"/>
                    <a:pt x="23" y="229"/>
                    <a:pt x="23" y="252"/>
                  </a:cubicBezTo>
                  <a:cubicBezTo>
                    <a:pt x="0" y="320"/>
                    <a:pt x="0" y="389"/>
                    <a:pt x="23" y="457"/>
                  </a:cubicBezTo>
                  <a:cubicBezTo>
                    <a:pt x="23" y="503"/>
                    <a:pt x="23" y="571"/>
                    <a:pt x="46" y="617"/>
                  </a:cubicBezTo>
                  <a:lnTo>
                    <a:pt x="46" y="594"/>
                  </a:lnTo>
                  <a:cubicBezTo>
                    <a:pt x="69" y="685"/>
                    <a:pt x="92" y="754"/>
                    <a:pt x="115" y="822"/>
                  </a:cubicBezTo>
                  <a:cubicBezTo>
                    <a:pt x="137" y="868"/>
                    <a:pt x="183" y="936"/>
                    <a:pt x="206" y="982"/>
                  </a:cubicBezTo>
                  <a:cubicBezTo>
                    <a:pt x="251" y="1051"/>
                    <a:pt x="297" y="1096"/>
                    <a:pt x="343" y="1142"/>
                  </a:cubicBezTo>
                  <a:cubicBezTo>
                    <a:pt x="366" y="1165"/>
                    <a:pt x="388" y="1188"/>
                    <a:pt x="434" y="1210"/>
                  </a:cubicBezTo>
                  <a:cubicBezTo>
                    <a:pt x="434" y="1233"/>
                    <a:pt x="457" y="1233"/>
                    <a:pt x="480" y="1256"/>
                  </a:cubicBezTo>
                  <a:cubicBezTo>
                    <a:pt x="503" y="1256"/>
                    <a:pt x="503" y="1256"/>
                    <a:pt x="525" y="1279"/>
                  </a:cubicBezTo>
                  <a:lnTo>
                    <a:pt x="548" y="1279"/>
                  </a:lnTo>
                  <a:cubicBezTo>
                    <a:pt x="555" y="1285"/>
                    <a:pt x="565" y="1288"/>
                    <a:pt x="578" y="1288"/>
                  </a:cubicBezTo>
                  <a:cubicBezTo>
                    <a:pt x="607" y="1288"/>
                    <a:pt x="646" y="1272"/>
                    <a:pt x="662" y="1256"/>
                  </a:cubicBezTo>
                  <a:cubicBezTo>
                    <a:pt x="685" y="1233"/>
                    <a:pt x="685" y="1210"/>
                    <a:pt x="685" y="1165"/>
                  </a:cubicBezTo>
                  <a:cubicBezTo>
                    <a:pt x="685" y="1142"/>
                    <a:pt x="662" y="1142"/>
                    <a:pt x="662" y="1119"/>
                  </a:cubicBezTo>
                  <a:lnTo>
                    <a:pt x="640" y="1119"/>
                  </a:lnTo>
                  <a:cubicBezTo>
                    <a:pt x="640" y="1096"/>
                    <a:pt x="617" y="1073"/>
                    <a:pt x="594" y="1073"/>
                  </a:cubicBezTo>
                  <a:cubicBezTo>
                    <a:pt x="594" y="1051"/>
                    <a:pt x="571" y="1051"/>
                    <a:pt x="571" y="1028"/>
                  </a:cubicBezTo>
                  <a:cubicBezTo>
                    <a:pt x="525" y="1005"/>
                    <a:pt x="503" y="982"/>
                    <a:pt x="480" y="959"/>
                  </a:cubicBezTo>
                  <a:cubicBezTo>
                    <a:pt x="411" y="891"/>
                    <a:pt x="366" y="822"/>
                    <a:pt x="320" y="731"/>
                  </a:cubicBezTo>
                  <a:cubicBezTo>
                    <a:pt x="274" y="663"/>
                    <a:pt x="229" y="571"/>
                    <a:pt x="206" y="480"/>
                  </a:cubicBezTo>
                  <a:cubicBezTo>
                    <a:pt x="206" y="434"/>
                    <a:pt x="183" y="366"/>
                    <a:pt x="183" y="320"/>
                  </a:cubicBezTo>
                  <a:cubicBezTo>
                    <a:pt x="183" y="274"/>
                    <a:pt x="206" y="252"/>
                    <a:pt x="206" y="229"/>
                  </a:cubicBezTo>
                  <a:cubicBezTo>
                    <a:pt x="206" y="206"/>
                    <a:pt x="206" y="183"/>
                    <a:pt x="229" y="183"/>
                  </a:cubicBezTo>
                  <a:cubicBezTo>
                    <a:pt x="229" y="160"/>
                    <a:pt x="229" y="160"/>
                    <a:pt x="251" y="138"/>
                  </a:cubicBezTo>
                  <a:cubicBezTo>
                    <a:pt x="274" y="115"/>
                    <a:pt x="274" y="46"/>
                    <a:pt x="229" y="23"/>
                  </a:cubicBezTo>
                  <a:cubicBezTo>
                    <a:pt x="229" y="23"/>
                    <a:pt x="206" y="1"/>
                    <a:pt x="183"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32"/>
            <p:cNvSpPr/>
            <p:nvPr/>
          </p:nvSpPr>
          <p:spPr>
            <a:xfrm>
              <a:off x="1158184" y="2029082"/>
              <a:ext cx="146463" cy="278938"/>
            </a:xfrm>
            <a:custGeom>
              <a:avLst/>
              <a:gdLst/>
              <a:ahLst/>
              <a:cxnLst/>
              <a:rect l="l" t="t" r="r" b="b"/>
              <a:pathLst>
                <a:path w="2649" h="5045" extrusionOk="0">
                  <a:moveTo>
                    <a:pt x="572" y="0"/>
                  </a:moveTo>
                  <a:cubicBezTo>
                    <a:pt x="526" y="0"/>
                    <a:pt x="457" y="46"/>
                    <a:pt x="412" y="91"/>
                  </a:cubicBezTo>
                  <a:cubicBezTo>
                    <a:pt x="412" y="114"/>
                    <a:pt x="389" y="137"/>
                    <a:pt x="366" y="160"/>
                  </a:cubicBezTo>
                  <a:cubicBezTo>
                    <a:pt x="343" y="205"/>
                    <a:pt x="321" y="251"/>
                    <a:pt x="298" y="274"/>
                  </a:cubicBezTo>
                  <a:lnTo>
                    <a:pt x="321" y="274"/>
                  </a:lnTo>
                  <a:cubicBezTo>
                    <a:pt x="321" y="274"/>
                    <a:pt x="298" y="274"/>
                    <a:pt x="298" y="297"/>
                  </a:cubicBezTo>
                  <a:cubicBezTo>
                    <a:pt x="298" y="297"/>
                    <a:pt x="298" y="320"/>
                    <a:pt x="298" y="320"/>
                  </a:cubicBezTo>
                  <a:cubicBezTo>
                    <a:pt x="252" y="365"/>
                    <a:pt x="229" y="434"/>
                    <a:pt x="206" y="479"/>
                  </a:cubicBezTo>
                  <a:cubicBezTo>
                    <a:pt x="188" y="470"/>
                    <a:pt x="165" y="464"/>
                    <a:pt x="141" y="464"/>
                  </a:cubicBezTo>
                  <a:cubicBezTo>
                    <a:pt x="108" y="464"/>
                    <a:pt x="73" y="475"/>
                    <a:pt x="47" y="502"/>
                  </a:cubicBezTo>
                  <a:cubicBezTo>
                    <a:pt x="1" y="548"/>
                    <a:pt x="1" y="616"/>
                    <a:pt x="47" y="662"/>
                  </a:cubicBezTo>
                  <a:cubicBezTo>
                    <a:pt x="138" y="799"/>
                    <a:pt x="229" y="959"/>
                    <a:pt x="343" y="1119"/>
                  </a:cubicBezTo>
                  <a:cubicBezTo>
                    <a:pt x="389" y="1210"/>
                    <a:pt x="435" y="1301"/>
                    <a:pt x="503" y="1370"/>
                  </a:cubicBezTo>
                  <a:cubicBezTo>
                    <a:pt x="549" y="1461"/>
                    <a:pt x="617" y="1552"/>
                    <a:pt x="663" y="1643"/>
                  </a:cubicBezTo>
                  <a:cubicBezTo>
                    <a:pt x="846" y="1940"/>
                    <a:pt x="1028" y="2260"/>
                    <a:pt x="1188" y="2579"/>
                  </a:cubicBezTo>
                  <a:cubicBezTo>
                    <a:pt x="1256" y="2739"/>
                    <a:pt x="1325" y="2899"/>
                    <a:pt x="1371" y="3059"/>
                  </a:cubicBezTo>
                  <a:cubicBezTo>
                    <a:pt x="1439" y="3218"/>
                    <a:pt x="1507" y="3378"/>
                    <a:pt x="1553" y="3538"/>
                  </a:cubicBezTo>
                  <a:cubicBezTo>
                    <a:pt x="1599" y="3675"/>
                    <a:pt x="1644" y="3812"/>
                    <a:pt x="1690" y="3926"/>
                  </a:cubicBezTo>
                  <a:cubicBezTo>
                    <a:pt x="1713" y="4040"/>
                    <a:pt x="1736" y="4154"/>
                    <a:pt x="1759" y="4268"/>
                  </a:cubicBezTo>
                  <a:cubicBezTo>
                    <a:pt x="1781" y="4383"/>
                    <a:pt x="1827" y="4497"/>
                    <a:pt x="1827" y="4611"/>
                  </a:cubicBezTo>
                  <a:cubicBezTo>
                    <a:pt x="1827" y="4679"/>
                    <a:pt x="1804" y="4748"/>
                    <a:pt x="1804" y="4816"/>
                  </a:cubicBezTo>
                  <a:cubicBezTo>
                    <a:pt x="1804" y="4839"/>
                    <a:pt x="1804" y="4862"/>
                    <a:pt x="1804" y="4908"/>
                  </a:cubicBezTo>
                  <a:cubicBezTo>
                    <a:pt x="1804" y="4953"/>
                    <a:pt x="1827" y="4976"/>
                    <a:pt x="1850" y="5022"/>
                  </a:cubicBezTo>
                  <a:cubicBezTo>
                    <a:pt x="1895" y="5044"/>
                    <a:pt x="1941" y="5044"/>
                    <a:pt x="1964" y="5044"/>
                  </a:cubicBezTo>
                  <a:cubicBezTo>
                    <a:pt x="2010" y="5022"/>
                    <a:pt x="2032" y="4999"/>
                    <a:pt x="2055" y="4976"/>
                  </a:cubicBezTo>
                  <a:cubicBezTo>
                    <a:pt x="2078" y="4953"/>
                    <a:pt x="2101" y="4908"/>
                    <a:pt x="2101" y="4885"/>
                  </a:cubicBezTo>
                  <a:cubicBezTo>
                    <a:pt x="2124" y="4839"/>
                    <a:pt x="2124" y="4816"/>
                    <a:pt x="2124" y="4793"/>
                  </a:cubicBezTo>
                  <a:cubicBezTo>
                    <a:pt x="2147" y="4793"/>
                    <a:pt x="2192" y="4771"/>
                    <a:pt x="2215" y="4748"/>
                  </a:cubicBezTo>
                  <a:cubicBezTo>
                    <a:pt x="2284" y="4702"/>
                    <a:pt x="2306" y="4611"/>
                    <a:pt x="2352" y="4519"/>
                  </a:cubicBezTo>
                  <a:cubicBezTo>
                    <a:pt x="2352" y="4474"/>
                    <a:pt x="2375" y="4428"/>
                    <a:pt x="2375" y="4383"/>
                  </a:cubicBezTo>
                  <a:cubicBezTo>
                    <a:pt x="2398" y="4337"/>
                    <a:pt x="2398" y="4314"/>
                    <a:pt x="2420" y="4268"/>
                  </a:cubicBezTo>
                  <a:lnTo>
                    <a:pt x="2443" y="4268"/>
                  </a:lnTo>
                  <a:cubicBezTo>
                    <a:pt x="2489" y="4268"/>
                    <a:pt x="2512" y="4223"/>
                    <a:pt x="2535" y="4200"/>
                  </a:cubicBezTo>
                  <a:cubicBezTo>
                    <a:pt x="2603" y="4131"/>
                    <a:pt x="2603" y="4040"/>
                    <a:pt x="2626" y="3949"/>
                  </a:cubicBezTo>
                  <a:cubicBezTo>
                    <a:pt x="2649" y="3743"/>
                    <a:pt x="2649" y="3538"/>
                    <a:pt x="2603" y="3333"/>
                  </a:cubicBezTo>
                  <a:cubicBezTo>
                    <a:pt x="2580" y="3241"/>
                    <a:pt x="2557" y="3127"/>
                    <a:pt x="2535" y="3036"/>
                  </a:cubicBezTo>
                  <a:cubicBezTo>
                    <a:pt x="2512" y="2990"/>
                    <a:pt x="2489" y="2967"/>
                    <a:pt x="2466" y="2922"/>
                  </a:cubicBezTo>
                  <a:cubicBezTo>
                    <a:pt x="2466" y="2899"/>
                    <a:pt x="2443" y="2876"/>
                    <a:pt x="2420" y="2853"/>
                  </a:cubicBezTo>
                  <a:cubicBezTo>
                    <a:pt x="2420" y="2830"/>
                    <a:pt x="2398" y="2808"/>
                    <a:pt x="2375" y="2785"/>
                  </a:cubicBezTo>
                  <a:lnTo>
                    <a:pt x="2352" y="2785"/>
                  </a:lnTo>
                  <a:cubicBezTo>
                    <a:pt x="2329" y="2762"/>
                    <a:pt x="2306" y="2739"/>
                    <a:pt x="2284" y="2739"/>
                  </a:cubicBezTo>
                  <a:cubicBezTo>
                    <a:pt x="2261" y="2716"/>
                    <a:pt x="2261" y="2671"/>
                    <a:pt x="2261" y="2648"/>
                  </a:cubicBezTo>
                  <a:cubicBezTo>
                    <a:pt x="2192" y="2465"/>
                    <a:pt x="2147" y="2283"/>
                    <a:pt x="2055" y="2123"/>
                  </a:cubicBezTo>
                  <a:cubicBezTo>
                    <a:pt x="2010" y="2032"/>
                    <a:pt x="1964" y="1963"/>
                    <a:pt x="1918" y="1872"/>
                  </a:cubicBezTo>
                  <a:cubicBezTo>
                    <a:pt x="1850" y="1803"/>
                    <a:pt x="1804" y="1712"/>
                    <a:pt x="1759" y="1643"/>
                  </a:cubicBezTo>
                  <a:cubicBezTo>
                    <a:pt x="1713" y="1552"/>
                    <a:pt x="1644" y="1484"/>
                    <a:pt x="1599" y="1415"/>
                  </a:cubicBezTo>
                  <a:cubicBezTo>
                    <a:pt x="1553" y="1324"/>
                    <a:pt x="1485" y="1255"/>
                    <a:pt x="1416" y="1164"/>
                  </a:cubicBezTo>
                  <a:cubicBezTo>
                    <a:pt x="1348" y="1027"/>
                    <a:pt x="1256" y="913"/>
                    <a:pt x="1165" y="799"/>
                  </a:cubicBezTo>
                  <a:cubicBezTo>
                    <a:pt x="1074" y="639"/>
                    <a:pt x="982" y="479"/>
                    <a:pt x="868" y="320"/>
                  </a:cubicBezTo>
                  <a:cubicBezTo>
                    <a:pt x="846" y="274"/>
                    <a:pt x="800" y="228"/>
                    <a:pt x="777" y="160"/>
                  </a:cubicBezTo>
                  <a:cubicBezTo>
                    <a:pt x="731" y="91"/>
                    <a:pt x="709" y="46"/>
                    <a:pt x="640" y="23"/>
                  </a:cubicBezTo>
                  <a:cubicBezTo>
                    <a:pt x="617" y="0"/>
                    <a:pt x="594" y="0"/>
                    <a:pt x="572"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32"/>
            <p:cNvSpPr/>
            <p:nvPr/>
          </p:nvSpPr>
          <p:spPr>
            <a:xfrm>
              <a:off x="1158184" y="2061869"/>
              <a:ext cx="109861" cy="253726"/>
            </a:xfrm>
            <a:custGeom>
              <a:avLst/>
              <a:gdLst/>
              <a:ahLst/>
              <a:cxnLst/>
              <a:rect l="l" t="t" r="r" b="b"/>
              <a:pathLst>
                <a:path w="1987" h="4589" extrusionOk="0">
                  <a:moveTo>
                    <a:pt x="1704" y="2776"/>
                  </a:moveTo>
                  <a:cubicBezTo>
                    <a:pt x="1707" y="2787"/>
                    <a:pt x="1710" y="2797"/>
                    <a:pt x="1713" y="2808"/>
                  </a:cubicBezTo>
                  <a:cubicBezTo>
                    <a:pt x="1713" y="2791"/>
                    <a:pt x="1713" y="2787"/>
                    <a:pt x="1704" y="2776"/>
                  </a:cubicBezTo>
                  <a:close/>
                  <a:moveTo>
                    <a:pt x="1439" y="3036"/>
                  </a:moveTo>
                  <a:cubicBezTo>
                    <a:pt x="1439" y="3057"/>
                    <a:pt x="1439" y="3059"/>
                    <a:pt x="1456" y="3076"/>
                  </a:cubicBezTo>
                  <a:lnTo>
                    <a:pt x="1456" y="3076"/>
                  </a:lnTo>
                  <a:cubicBezTo>
                    <a:pt x="1452" y="3064"/>
                    <a:pt x="1447" y="3051"/>
                    <a:pt x="1439" y="3036"/>
                  </a:cubicBezTo>
                  <a:close/>
                  <a:moveTo>
                    <a:pt x="1462" y="3105"/>
                  </a:moveTo>
                  <a:cubicBezTo>
                    <a:pt x="1462" y="3122"/>
                    <a:pt x="1462" y="3126"/>
                    <a:pt x="1471" y="3136"/>
                  </a:cubicBezTo>
                  <a:lnTo>
                    <a:pt x="1471" y="3136"/>
                  </a:lnTo>
                  <a:cubicBezTo>
                    <a:pt x="1466" y="3125"/>
                    <a:pt x="1462" y="3115"/>
                    <a:pt x="1462" y="3105"/>
                  </a:cubicBezTo>
                  <a:close/>
                  <a:moveTo>
                    <a:pt x="69" y="1"/>
                  </a:moveTo>
                  <a:cubicBezTo>
                    <a:pt x="24" y="23"/>
                    <a:pt x="1" y="92"/>
                    <a:pt x="24" y="115"/>
                  </a:cubicBezTo>
                  <a:cubicBezTo>
                    <a:pt x="69" y="229"/>
                    <a:pt x="138" y="297"/>
                    <a:pt x="184" y="389"/>
                  </a:cubicBezTo>
                  <a:cubicBezTo>
                    <a:pt x="184" y="389"/>
                    <a:pt x="184" y="389"/>
                    <a:pt x="184" y="366"/>
                  </a:cubicBezTo>
                  <a:cubicBezTo>
                    <a:pt x="229" y="457"/>
                    <a:pt x="275" y="548"/>
                    <a:pt x="343" y="640"/>
                  </a:cubicBezTo>
                  <a:cubicBezTo>
                    <a:pt x="389" y="731"/>
                    <a:pt x="435" y="845"/>
                    <a:pt x="480" y="936"/>
                  </a:cubicBezTo>
                  <a:cubicBezTo>
                    <a:pt x="572" y="1119"/>
                    <a:pt x="686" y="1324"/>
                    <a:pt x="800" y="1507"/>
                  </a:cubicBezTo>
                  <a:cubicBezTo>
                    <a:pt x="914" y="1735"/>
                    <a:pt x="1028" y="1963"/>
                    <a:pt x="1142" y="2192"/>
                  </a:cubicBezTo>
                  <a:cubicBezTo>
                    <a:pt x="1188" y="2329"/>
                    <a:pt x="1234" y="2466"/>
                    <a:pt x="1302" y="2603"/>
                  </a:cubicBezTo>
                  <a:cubicBezTo>
                    <a:pt x="1348" y="2717"/>
                    <a:pt x="1371" y="2831"/>
                    <a:pt x="1416" y="2968"/>
                  </a:cubicBezTo>
                  <a:cubicBezTo>
                    <a:pt x="1439" y="2991"/>
                    <a:pt x="1439" y="3036"/>
                    <a:pt x="1462" y="3082"/>
                  </a:cubicBezTo>
                  <a:cubicBezTo>
                    <a:pt x="1460" y="3080"/>
                    <a:pt x="1458" y="3078"/>
                    <a:pt x="1456" y="3076"/>
                  </a:cubicBezTo>
                  <a:lnTo>
                    <a:pt x="1456" y="3076"/>
                  </a:lnTo>
                  <a:cubicBezTo>
                    <a:pt x="1464" y="3100"/>
                    <a:pt x="1469" y="3120"/>
                    <a:pt x="1485" y="3150"/>
                  </a:cubicBezTo>
                  <a:cubicBezTo>
                    <a:pt x="1479" y="3144"/>
                    <a:pt x="1474" y="3140"/>
                    <a:pt x="1471" y="3136"/>
                  </a:cubicBezTo>
                  <a:lnTo>
                    <a:pt x="1471" y="3136"/>
                  </a:lnTo>
                  <a:cubicBezTo>
                    <a:pt x="1477" y="3152"/>
                    <a:pt x="1485" y="3170"/>
                    <a:pt x="1485" y="3196"/>
                  </a:cubicBezTo>
                  <a:cubicBezTo>
                    <a:pt x="1485" y="3196"/>
                    <a:pt x="1485" y="3173"/>
                    <a:pt x="1485" y="3173"/>
                  </a:cubicBezTo>
                  <a:cubicBezTo>
                    <a:pt x="1507" y="3265"/>
                    <a:pt x="1530" y="3356"/>
                    <a:pt x="1553" y="3447"/>
                  </a:cubicBezTo>
                  <a:cubicBezTo>
                    <a:pt x="1576" y="3538"/>
                    <a:pt x="1599" y="3653"/>
                    <a:pt x="1622" y="3744"/>
                  </a:cubicBezTo>
                  <a:cubicBezTo>
                    <a:pt x="1667" y="3926"/>
                    <a:pt x="1713" y="4109"/>
                    <a:pt x="1736" y="4315"/>
                  </a:cubicBezTo>
                  <a:cubicBezTo>
                    <a:pt x="1713" y="4360"/>
                    <a:pt x="1713" y="4429"/>
                    <a:pt x="1713" y="4474"/>
                  </a:cubicBezTo>
                  <a:cubicBezTo>
                    <a:pt x="1713" y="4520"/>
                    <a:pt x="1759" y="4566"/>
                    <a:pt x="1804" y="4588"/>
                  </a:cubicBezTo>
                  <a:cubicBezTo>
                    <a:pt x="1827" y="4588"/>
                    <a:pt x="1873" y="4588"/>
                    <a:pt x="1895" y="4566"/>
                  </a:cubicBezTo>
                  <a:cubicBezTo>
                    <a:pt x="1941" y="4520"/>
                    <a:pt x="1941" y="4474"/>
                    <a:pt x="1964" y="4429"/>
                  </a:cubicBezTo>
                  <a:cubicBezTo>
                    <a:pt x="1964" y="4383"/>
                    <a:pt x="1987" y="4315"/>
                    <a:pt x="1987" y="4246"/>
                  </a:cubicBezTo>
                  <a:cubicBezTo>
                    <a:pt x="1987" y="4132"/>
                    <a:pt x="1964" y="4041"/>
                    <a:pt x="1964" y="3949"/>
                  </a:cubicBezTo>
                  <a:cubicBezTo>
                    <a:pt x="1941" y="3858"/>
                    <a:pt x="1941" y="3767"/>
                    <a:pt x="1918" y="3698"/>
                  </a:cubicBezTo>
                  <a:cubicBezTo>
                    <a:pt x="1918" y="3607"/>
                    <a:pt x="1895" y="3516"/>
                    <a:pt x="1873" y="3424"/>
                  </a:cubicBezTo>
                  <a:cubicBezTo>
                    <a:pt x="1850" y="3242"/>
                    <a:pt x="1781" y="3059"/>
                    <a:pt x="1736" y="2899"/>
                  </a:cubicBezTo>
                  <a:cubicBezTo>
                    <a:pt x="1736" y="2854"/>
                    <a:pt x="1713" y="2808"/>
                    <a:pt x="1690" y="2762"/>
                  </a:cubicBezTo>
                  <a:lnTo>
                    <a:pt x="1690" y="2762"/>
                  </a:lnTo>
                  <a:cubicBezTo>
                    <a:pt x="1696" y="2768"/>
                    <a:pt x="1700" y="2773"/>
                    <a:pt x="1704" y="2776"/>
                  </a:cubicBezTo>
                  <a:lnTo>
                    <a:pt x="1704" y="2776"/>
                  </a:lnTo>
                  <a:cubicBezTo>
                    <a:pt x="1658" y="2627"/>
                    <a:pt x="1596" y="2478"/>
                    <a:pt x="1553" y="2329"/>
                  </a:cubicBezTo>
                  <a:cubicBezTo>
                    <a:pt x="1485" y="2192"/>
                    <a:pt x="1416" y="2055"/>
                    <a:pt x="1348" y="1895"/>
                  </a:cubicBezTo>
                  <a:cubicBezTo>
                    <a:pt x="1302" y="1781"/>
                    <a:pt x="1234" y="1644"/>
                    <a:pt x="1142" y="1507"/>
                  </a:cubicBezTo>
                  <a:cubicBezTo>
                    <a:pt x="1074" y="1393"/>
                    <a:pt x="982" y="1279"/>
                    <a:pt x="914" y="1142"/>
                  </a:cubicBezTo>
                  <a:cubicBezTo>
                    <a:pt x="891" y="1119"/>
                    <a:pt x="891" y="1119"/>
                    <a:pt x="868" y="1096"/>
                  </a:cubicBezTo>
                  <a:lnTo>
                    <a:pt x="891" y="1096"/>
                  </a:lnTo>
                  <a:cubicBezTo>
                    <a:pt x="800" y="982"/>
                    <a:pt x="731" y="845"/>
                    <a:pt x="663" y="731"/>
                  </a:cubicBezTo>
                  <a:cubicBezTo>
                    <a:pt x="617" y="662"/>
                    <a:pt x="572" y="617"/>
                    <a:pt x="549" y="548"/>
                  </a:cubicBezTo>
                  <a:cubicBezTo>
                    <a:pt x="503" y="503"/>
                    <a:pt x="457" y="457"/>
                    <a:pt x="435" y="411"/>
                  </a:cubicBezTo>
                  <a:cubicBezTo>
                    <a:pt x="343" y="297"/>
                    <a:pt x="275" y="206"/>
                    <a:pt x="206" y="115"/>
                  </a:cubicBezTo>
                  <a:cubicBezTo>
                    <a:pt x="206" y="92"/>
                    <a:pt x="184" y="69"/>
                    <a:pt x="184" y="46"/>
                  </a:cubicBezTo>
                  <a:cubicBezTo>
                    <a:pt x="161" y="23"/>
                    <a:pt x="138" y="1"/>
                    <a:pt x="92"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32"/>
            <p:cNvSpPr/>
            <p:nvPr/>
          </p:nvSpPr>
          <p:spPr>
            <a:xfrm>
              <a:off x="1235204" y="2103503"/>
              <a:ext cx="60598" cy="109861"/>
            </a:xfrm>
            <a:custGeom>
              <a:avLst/>
              <a:gdLst/>
              <a:ahLst/>
              <a:cxnLst/>
              <a:rect l="l" t="t" r="r" b="b"/>
              <a:pathLst>
                <a:path w="1096" h="1987" extrusionOk="0">
                  <a:moveTo>
                    <a:pt x="69" y="1"/>
                  </a:moveTo>
                  <a:cubicBezTo>
                    <a:pt x="69" y="1"/>
                    <a:pt x="46" y="1"/>
                    <a:pt x="23" y="24"/>
                  </a:cubicBezTo>
                  <a:cubicBezTo>
                    <a:pt x="0" y="46"/>
                    <a:pt x="0" y="92"/>
                    <a:pt x="23" y="115"/>
                  </a:cubicBezTo>
                  <a:cubicBezTo>
                    <a:pt x="92" y="206"/>
                    <a:pt x="160" y="297"/>
                    <a:pt x="229" y="389"/>
                  </a:cubicBezTo>
                  <a:cubicBezTo>
                    <a:pt x="251" y="412"/>
                    <a:pt x="274" y="434"/>
                    <a:pt x="274" y="457"/>
                  </a:cubicBezTo>
                  <a:cubicBezTo>
                    <a:pt x="297" y="480"/>
                    <a:pt x="320" y="526"/>
                    <a:pt x="343" y="549"/>
                  </a:cubicBezTo>
                  <a:cubicBezTo>
                    <a:pt x="366" y="571"/>
                    <a:pt x="388" y="617"/>
                    <a:pt x="411" y="663"/>
                  </a:cubicBezTo>
                  <a:cubicBezTo>
                    <a:pt x="434" y="708"/>
                    <a:pt x="457" y="754"/>
                    <a:pt x="480" y="777"/>
                  </a:cubicBezTo>
                  <a:cubicBezTo>
                    <a:pt x="525" y="822"/>
                    <a:pt x="548" y="891"/>
                    <a:pt x="571" y="937"/>
                  </a:cubicBezTo>
                  <a:cubicBezTo>
                    <a:pt x="571" y="937"/>
                    <a:pt x="594" y="959"/>
                    <a:pt x="594" y="982"/>
                  </a:cubicBezTo>
                  <a:cubicBezTo>
                    <a:pt x="617" y="1005"/>
                    <a:pt x="639" y="1051"/>
                    <a:pt x="639" y="1074"/>
                  </a:cubicBezTo>
                  <a:cubicBezTo>
                    <a:pt x="662" y="1119"/>
                    <a:pt x="685" y="1165"/>
                    <a:pt x="708" y="1210"/>
                  </a:cubicBezTo>
                  <a:cubicBezTo>
                    <a:pt x="731" y="1256"/>
                    <a:pt x="754" y="1302"/>
                    <a:pt x="776" y="1347"/>
                  </a:cubicBezTo>
                  <a:cubicBezTo>
                    <a:pt x="799" y="1370"/>
                    <a:pt x="799" y="1393"/>
                    <a:pt x="799" y="1416"/>
                  </a:cubicBezTo>
                  <a:cubicBezTo>
                    <a:pt x="822" y="1439"/>
                    <a:pt x="822" y="1462"/>
                    <a:pt x="845" y="1484"/>
                  </a:cubicBezTo>
                  <a:cubicBezTo>
                    <a:pt x="845" y="1530"/>
                    <a:pt x="868" y="1553"/>
                    <a:pt x="868" y="1576"/>
                  </a:cubicBezTo>
                  <a:cubicBezTo>
                    <a:pt x="891" y="1599"/>
                    <a:pt x="891" y="1621"/>
                    <a:pt x="913" y="1667"/>
                  </a:cubicBezTo>
                  <a:cubicBezTo>
                    <a:pt x="913" y="1667"/>
                    <a:pt x="913" y="1690"/>
                    <a:pt x="913" y="1713"/>
                  </a:cubicBezTo>
                  <a:lnTo>
                    <a:pt x="936" y="1758"/>
                  </a:lnTo>
                  <a:cubicBezTo>
                    <a:pt x="936" y="1735"/>
                    <a:pt x="936" y="1735"/>
                    <a:pt x="936" y="1735"/>
                  </a:cubicBezTo>
                  <a:cubicBezTo>
                    <a:pt x="936" y="1758"/>
                    <a:pt x="936" y="1804"/>
                    <a:pt x="959" y="1827"/>
                  </a:cubicBezTo>
                  <a:cubicBezTo>
                    <a:pt x="959" y="1872"/>
                    <a:pt x="959" y="1895"/>
                    <a:pt x="982" y="1941"/>
                  </a:cubicBezTo>
                  <a:cubicBezTo>
                    <a:pt x="982" y="1964"/>
                    <a:pt x="1005" y="1987"/>
                    <a:pt x="1027" y="1987"/>
                  </a:cubicBezTo>
                  <a:cubicBezTo>
                    <a:pt x="1050" y="1987"/>
                    <a:pt x="1096" y="1964"/>
                    <a:pt x="1096" y="1941"/>
                  </a:cubicBezTo>
                  <a:cubicBezTo>
                    <a:pt x="1096" y="1872"/>
                    <a:pt x="1073" y="1804"/>
                    <a:pt x="1050" y="1735"/>
                  </a:cubicBezTo>
                  <a:cubicBezTo>
                    <a:pt x="1050" y="1713"/>
                    <a:pt x="1027" y="1667"/>
                    <a:pt x="1027" y="1644"/>
                  </a:cubicBezTo>
                  <a:cubicBezTo>
                    <a:pt x="1005" y="1599"/>
                    <a:pt x="1005" y="1553"/>
                    <a:pt x="982" y="1530"/>
                  </a:cubicBezTo>
                  <a:cubicBezTo>
                    <a:pt x="959" y="1462"/>
                    <a:pt x="936" y="1370"/>
                    <a:pt x="913" y="1302"/>
                  </a:cubicBezTo>
                  <a:cubicBezTo>
                    <a:pt x="868" y="1233"/>
                    <a:pt x="822" y="1142"/>
                    <a:pt x="799" y="1074"/>
                  </a:cubicBezTo>
                  <a:cubicBezTo>
                    <a:pt x="776" y="1028"/>
                    <a:pt x="776" y="1005"/>
                    <a:pt x="754" y="982"/>
                  </a:cubicBezTo>
                  <a:cubicBezTo>
                    <a:pt x="731" y="937"/>
                    <a:pt x="731" y="914"/>
                    <a:pt x="708" y="868"/>
                  </a:cubicBezTo>
                  <a:cubicBezTo>
                    <a:pt x="662" y="800"/>
                    <a:pt x="617" y="731"/>
                    <a:pt x="571" y="663"/>
                  </a:cubicBezTo>
                  <a:cubicBezTo>
                    <a:pt x="548" y="594"/>
                    <a:pt x="502" y="526"/>
                    <a:pt x="457" y="457"/>
                  </a:cubicBezTo>
                  <a:cubicBezTo>
                    <a:pt x="411" y="389"/>
                    <a:pt x="366" y="320"/>
                    <a:pt x="320" y="275"/>
                  </a:cubicBezTo>
                  <a:cubicBezTo>
                    <a:pt x="251" y="183"/>
                    <a:pt x="206" y="115"/>
                    <a:pt x="137" y="24"/>
                  </a:cubicBezTo>
                  <a:cubicBezTo>
                    <a:pt x="114" y="24"/>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32"/>
            <p:cNvSpPr/>
            <p:nvPr/>
          </p:nvSpPr>
          <p:spPr>
            <a:xfrm>
              <a:off x="1158184" y="2065685"/>
              <a:ext cx="43016" cy="63141"/>
            </a:xfrm>
            <a:custGeom>
              <a:avLst/>
              <a:gdLst/>
              <a:ahLst/>
              <a:cxnLst/>
              <a:rect l="l" t="t" r="r" b="b"/>
              <a:pathLst>
                <a:path w="778" h="1142" extrusionOk="0">
                  <a:moveTo>
                    <a:pt x="69" y="0"/>
                  </a:moveTo>
                  <a:cubicBezTo>
                    <a:pt x="47" y="0"/>
                    <a:pt x="24" y="23"/>
                    <a:pt x="24" y="23"/>
                  </a:cubicBezTo>
                  <a:cubicBezTo>
                    <a:pt x="1" y="46"/>
                    <a:pt x="1" y="68"/>
                    <a:pt x="24" y="91"/>
                  </a:cubicBezTo>
                  <a:cubicBezTo>
                    <a:pt x="92" y="183"/>
                    <a:pt x="161" y="297"/>
                    <a:pt x="229" y="388"/>
                  </a:cubicBezTo>
                  <a:cubicBezTo>
                    <a:pt x="275" y="479"/>
                    <a:pt x="343" y="571"/>
                    <a:pt x="389" y="639"/>
                  </a:cubicBezTo>
                  <a:cubicBezTo>
                    <a:pt x="435" y="730"/>
                    <a:pt x="480" y="799"/>
                    <a:pt x="526" y="867"/>
                  </a:cubicBezTo>
                  <a:cubicBezTo>
                    <a:pt x="572" y="936"/>
                    <a:pt x="617" y="1027"/>
                    <a:pt x="663" y="1118"/>
                  </a:cubicBezTo>
                  <a:cubicBezTo>
                    <a:pt x="663" y="1118"/>
                    <a:pt x="686" y="1141"/>
                    <a:pt x="686" y="1141"/>
                  </a:cubicBezTo>
                  <a:lnTo>
                    <a:pt x="731" y="1141"/>
                  </a:lnTo>
                  <a:cubicBezTo>
                    <a:pt x="754" y="1118"/>
                    <a:pt x="777" y="1096"/>
                    <a:pt x="754" y="1073"/>
                  </a:cubicBezTo>
                  <a:cubicBezTo>
                    <a:pt x="663" y="890"/>
                    <a:pt x="572" y="708"/>
                    <a:pt x="457" y="548"/>
                  </a:cubicBezTo>
                  <a:cubicBezTo>
                    <a:pt x="412" y="457"/>
                    <a:pt x="343" y="365"/>
                    <a:pt x="275" y="297"/>
                  </a:cubicBezTo>
                  <a:cubicBezTo>
                    <a:pt x="229" y="205"/>
                    <a:pt x="161" y="114"/>
                    <a:pt x="115" y="23"/>
                  </a:cubicBezTo>
                  <a:cubicBezTo>
                    <a:pt x="92" y="23"/>
                    <a:pt x="69" y="0"/>
                    <a:pt x="69"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32"/>
            <p:cNvSpPr/>
            <p:nvPr/>
          </p:nvSpPr>
          <p:spPr>
            <a:xfrm>
              <a:off x="1154425" y="2066901"/>
              <a:ext cx="53078" cy="75471"/>
            </a:xfrm>
            <a:custGeom>
              <a:avLst/>
              <a:gdLst/>
              <a:ahLst/>
              <a:cxnLst/>
              <a:rect l="l" t="t" r="r" b="b"/>
              <a:pathLst>
                <a:path w="960" h="1365" extrusionOk="0">
                  <a:moveTo>
                    <a:pt x="23" y="1"/>
                  </a:moveTo>
                  <a:cubicBezTo>
                    <a:pt x="1" y="24"/>
                    <a:pt x="1" y="69"/>
                    <a:pt x="23" y="115"/>
                  </a:cubicBezTo>
                  <a:cubicBezTo>
                    <a:pt x="92" y="229"/>
                    <a:pt x="183" y="343"/>
                    <a:pt x="274" y="457"/>
                  </a:cubicBezTo>
                  <a:cubicBezTo>
                    <a:pt x="320" y="526"/>
                    <a:pt x="343" y="571"/>
                    <a:pt x="389" y="640"/>
                  </a:cubicBezTo>
                  <a:cubicBezTo>
                    <a:pt x="434" y="686"/>
                    <a:pt x="457" y="754"/>
                    <a:pt x="503" y="800"/>
                  </a:cubicBezTo>
                  <a:cubicBezTo>
                    <a:pt x="548" y="891"/>
                    <a:pt x="594" y="959"/>
                    <a:pt x="640" y="1051"/>
                  </a:cubicBezTo>
                  <a:cubicBezTo>
                    <a:pt x="708" y="1142"/>
                    <a:pt x="777" y="1233"/>
                    <a:pt x="845" y="1348"/>
                  </a:cubicBezTo>
                  <a:cubicBezTo>
                    <a:pt x="856" y="1359"/>
                    <a:pt x="874" y="1365"/>
                    <a:pt x="891" y="1365"/>
                  </a:cubicBezTo>
                  <a:cubicBezTo>
                    <a:pt x="908" y="1365"/>
                    <a:pt x="925" y="1359"/>
                    <a:pt x="936" y="1348"/>
                  </a:cubicBezTo>
                  <a:cubicBezTo>
                    <a:pt x="936" y="1348"/>
                    <a:pt x="959" y="1325"/>
                    <a:pt x="959" y="1302"/>
                  </a:cubicBezTo>
                  <a:cubicBezTo>
                    <a:pt x="959" y="1279"/>
                    <a:pt x="959" y="1279"/>
                    <a:pt x="936" y="1256"/>
                  </a:cubicBezTo>
                  <a:cubicBezTo>
                    <a:pt x="914" y="1211"/>
                    <a:pt x="868" y="1165"/>
                    <a:pt x="845" y="1119"/>
                  </a:cubicBezTo>
                  <a:cubicBezTo>
                    <a:pt x="799" y="1028"/>
                    <a:pt x="754" y="937"/>
                    <a:pt x="685" y="868"/>
                  </a:cubicBezTo>
                  <a:cubicBezTo>
                    <a:pt x="662" y="823"/>
                    <a:pt x="640" y="777"/>
                    <a:pt x="617" y="731"/>
                  </a:cubicBezTo>
                  <a:cubicBezTo>
                    <a:pt x="594" y="686"/>
                    <a:pt x="548" y="640"/>
                    <a:pt x="525" y="594"/>
                  </a:cubicBezTo>
                  <a:cubicBezTo>
                    <a:pt x="480" y="503"/>
                    <a:pt x="411" y="412"/>
                    <a:pt x="343" y="343"/>
                  </a:cubicBezTo>
                  <a:cubicBezTo>
                    <a:pt x="274" y="229"/>
                    <a:pt x="206" y="115"/>
                    <a:pt x="115" y="24"/>
                  </a:cubicBezTo>
                  <a:cubicBezTo>
                    <a:pt x="115" y="1"/>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32"/>
            <p:cNvSpPr/>
            <p:nvPr/>
          </p:nvSpPr>
          <p:spPr>
            <a:xfrm>
              <a:off x="1155696" y="2069444"/>
              <a:ext cx="83322" cy="130982"/>
            </a:xfrm>
            <a:custGeom>
              <a:avLst/>
              <a:gdLst/>
              <a:ahLst/>
              <a:cxnLst/>
              <a:rect l="l" t="t" r="r" b="b"/>
              <a:pathLst>
                <a:path w="1507" h="2369" extrusionOk="0">
                  <a:moveTo>
                    <a:pt x="46" y="0"/>
                  </a:moveTo>
                  <a:cubicBezTo>
                    <a:pt x="23" y="0"/>
                    <a:pt x="23" y="0"/>
                    <a:pt x="23" y="23"/>
                  </a:cubicBezTo>
                  <a:cubicBezTo>
                    <a:pt x="0" y="23"/>
                    <a:pt x="0" y="69"/>
                    <a:pt x="0" y="92"/>
                  </a:cubicBezTo>
                  <a:cubicBezTo>
                    <a:pt x="114" y="229"/>
                    <a:pt x="229" y="366"/>
                    <a:pt x="320" y="503"/>
                  </a:cubicBezTo>
                  <a:cubicBezTo>
                    <a:pt x="343" y="548"/>
                    <a:pt x="366" y="571"/>
                    <a:pt x="388" y="594"/>
                  </a:cubicBezTo>
                  <a:cubicBezTo>
                    <a:pt x="434" y="640"/>
                    <a:pt x="457" y="685"/>
                    <a:pt x="480" y="731"/>
                  </a:cubicBezTo>
                  <a:cubicBezTo>
                    <a:pt x="525" y="799"/>
                    <a:pt x="571" y="868"/>
                    <a:pt x="594" y="936"/>
                  </a:cubicBezTo>
                  <a:cubicBezTo>
                    <a:pt x="594" y="936"/>
                    <a:pt x="594" y="913"/>
                    <a:pt x="594" y="913"/>
                  </a:cubicBezTo>
                  <a:cubicBezTo>
                    <a:pt x="639" y="982"/>
                    <a:pt x="662" y="1028"/>
                    <a:pt x="708" y="1073"/>
                  </a:cubicBezTo>
                  <a:cubicBezTo>
                    <a:pt x="708" y="1119"/>
                    <a:pt x="731" y="1142"/>
                    <a:pt x="754" y="1165"/>
                  </a:cubicBezTo>
                  <a:cubicBezTo>
                    <a:pt x="776" y="1187"/>
                    <a:pt x="776" y="1210"/>
                    <a:pt x="799" y="1233"/>
                  </a:cubicBezTo>
                  <a:cubicBezTo>
                    <a:pt x="868" y="1370"/>
                    <a:pt x="936" y="1484"/>
                    <a:pt x="1005" y="1598"/>
                  </a:cubicBezTo>
                  <a:cubicBezTo>
                    <a:pt x="1027" y="1667"/>
                    <a:pt x="1050" y="1712"/>
                    <a:pt x="1096" y="1781"/>
                  </a:cubicBezTo>
                  <a:cubicBezTo>
                    <a:pt x="1119" y="1849"/>
                    <a:pt x="1142" y="1895"/>
                    <a:pt x="1187" y="1963"/>
                  </a:cubicBezTo>
                  <a:cubicBezTo>
                    <a:pt x="1256" y="2078"/>
                    <a:pt x="1324" y="2215"/>
                    <a:pt x="1393" y="2329"/>
                  </a:cubicBezTo>
                  <a:cubicBezTo>
                    <a:pt x="1393" y="2351"/>
                    <a:pt x="1393" y="2351"/>
                    <a:pt x="1416" y="2351"/>
                  </a:cubicBezTo>
                  <a:cubicBezTo>
                    <a:pt x="1427" y="2363"/>
                    <a:pt x="1433" y="2369"/>
                    <a:pt x="1438" y="2369"/>
                  </a:cubicBezTo>
                  <a:cubicBezTo>
                    <a:pt x="1444" y="2369"/>
                    <a:pt x="1450" y="2363"/>
                    <a:pt x="1461" y="2351"/>
                  </a:cubicBezTo>
                  <a:cubicBezTo>
                    <a:pt x="1484" y="2351"/>
                    <a:pt x="1507" y="2306"/>
                    <a:pt x="1484" y="2283"/>
                  </a:cubicBezTo>
                  <a:cubicBezTo>
                    <a:pt x="1416" y="2169"/>
                    <a:pt x="1370" y="2078"/>
                    <a:pt x="1301" y="1963"/>
                  </a:cubicBezTo>
                  <a:cubicBezTo>
                    <a:pt x="1256" y="1872"/>
                    <a:pt x="1210" y="1781"/>
                    <a:pt x="1164" y="1690"/>
                  </a:cubicBezTo>
                  <a:cubicBezTo>
                    <a:pt x="1119" y="1598"/>
                    <a:pt x="1073" y="1507"/>
                    <a:pt x="1027" y="1438"/>
                  </a:cubicBezTo>
                  <a:cubicBezTo>
                    <a:pt x="982" y="1347"/>
                    <a:pt x="913" y="1256"/>
                    <a:pt x="868" y="1165"/>
                  </a:cubicBezTo>
                  <a:cubicBezTo>
                    <a:pt x="799" y="1073"/>
                    <a:pt x="754" y="982"/>
                    <a:pt x="685" y="891"/>
                  </a:cubicBezTo>
                  <a:cubicBezTo>
                    <a:pt x="639" y="799"/>
                    <a:pt x="594" y="731"/>
                    <a:pt x="525" y="640"/>
                  </a:cubicBezTo>
                  <a:cubicBezTo>
                    <a:pt x="502" y="594"/>
                    <a:pt x="480" y="571"/>
                    <a:pt x="457" y="525"/>
                  </a:cubicBezTo>
                  <a:cubicBezTo>
                    <a:pt x="434" y="480"/>
                    <a:pt x="388" y="434"/>
                    <a:pt x="366" y="389"/>
                  </a:cubicBezTo>
                  <a:cubicBezTo>
                    <a:pt x="297" y="297"/>
                    <a:pt x="229" y="229"/>
                    <a:pt x="160" y="137"/>
                  </a:cubicBezTo>
                  <a:cubicBezTo>
                    <a:pt x="137" y="92"/>
                    <a:pt x="114" y="69"/>
                    <a:pt x="92" y="23"/>
                  </a:cubicBezTo>
                  <a:cubicBezTo>
                    <a:pt x="69" y="0"/>
                    <a:pt x="69" y="0"/>
                    <a:pt x="46"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32"/>
            <p:cNvSpPr/>
            <p:nvPr/>
          </p:nvSpPr>
          <p:spPr>
            <a:xfrm>
              <a:off x="1143090" y="2094657"/>
              <a:ext cx="47992" cy="69997"/>
            </a:xfrm>
            <a:custGeom>
              <a:avLst/>
              <a:gdLst/>
              <a:ahLst/>
              <a:cxnLst/>
              <a:rect l="l" t="t" r="r" b="b"/>
              <a:pathLst>
                <a:path w="868" h="1266" extrusionOk="0">
                  <a:moveTo>
                    <a:pt x="23" y="1"/>
                  </a:moveTo>
                  <a:cubicBezTo>
                    <a:pt x="0" y="24"/>
                    <a:pt x="0" y="47"/>
                    <a:pt x="23" y="69"/>
                  </a:cubicBezTo>
                  <a:cubicBezTo>
                    <a:pt x="69" y="161"/>
                    <a:pt x="114" y="229"/>
                    <a:pt x="183" y="321"/>
                  </a:cubicBezTo>
                  <a:lnTo>
                    <a:pt x="160" y="298"/>
                  </a:lnTo>
                  <a:lnTo>
                    <a:pt x="160" y="298"/>
                  </a:lnTo>
                  <a:cubicBezTo>
                    <a:pt x="206" y="389"/>
                    <a:pt x="274" y="457"/>
                    <a:pt x="320" y="549"/>
                  </a:cubicBezTo>
                  <a:cubicBezTo>
                    <a:pt x="365" y="617"/>
                    <a:pt x="411" y="709"/>
                    <a:pt x="457" y="800"/>
                  </a:cubicBezTo>
                  <a:cubicBezTo>
                    <a:pt x="502" y="868"/>
                    <a:pt x="548" y="937"/>
                    <a:pt x="571" y="1005"/>
                  </a:cubicBezTo>
                  <a:cubicBezTo>
                    <a:pt x="594" y="1051"/>
                    <a:pt x="639" y="1097"/>
                    <a:pt x="662" y="1142"/>
                  </a:cubicBezTo>
                  <a:cubicBezTo>
                    <a:pt x="685" y="1188"/>
                    <a:pt x="708" y="1211"/>
                    <a:pt x="730" y="1234"/>
                  </a:cubicBezTo>
                  <a:cubicBezTo>
                    <a:pt x="747" y="1250"/>
                    <a:pt x="763" y="1266"/>
                    <a:pt x="787" y="1266"/>
                  </a:cubicBezTo>
                  <a:cubicBezTo>
                    <a:pt x="797" y="1266"/>
                    <a:pt x="808" y="1263"/>
                    <a:pt x="822" y="1256"/>
                  </a:cubicBezTo>
                  <a:cubicBezTo>
                    <a:pt x="845" y="1256"/>
                    <a:pt x="867" y="1234"/>
                    <a:pt x="867" y="1211"/>
                  </a:cubicBezTo>
                  <a:cubicBezTo>
                    <a:pt x="867" y="1188"/>
                    <a:pt x="867" y="1165"/>
                    <a:pt x="867" y="1142"/>
                  </a:cubicBezTo>
                  <a:cubicBezTo>
                    <a:pt x="845" y="1097"/>
                    <a:pt x="822" y="1074"/>
                    <a:pt x="799" y="1028"/>
                  </a:cubicBezTo>
                  <a:cubicBezTo>
                    <a:pt x="776" y="982"/>
                    <a:pt x="730" y="937"/>
                    <a:pt x="708" y="868"/>
                  </a:cubicBezTo>
                  <a:cubicBezTo>
                    <a:pt x="639" y="777"/>
                    <a:pt x="571" y="686"/>
                    <a:pt x="502" y="594"/>
                  </a:cubicBezTo>
                  <a:cubicBezTo>
                    <a:pt x="434" y="503"/>
                    <a:pt x="365" y="412"/>
                    <a:pt x="297" y="321"/>
                  </a:cubicBezTo>
                  <a:cubicBezTo>
                    <a:pt x="228" y="229"/>
                    <a:pt x="160" y="115"/>
                    <a:pt x="91"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32"/>
            <p:cNvSpPr/>
            <p:nvPr/>
          </p:nvSpPr>
          <p:spPr>
            <a:xfrm>
              <a:off x="753125" y="2222157"/>
              <a:ext cx="147680" cy="244161"/>
            </a:xfrm>
            <a:custGeom>
              <a:avLst/>
              <a:gdLst/>
              <a:ahLst/>
              <a:cxnLst/>
              <a:rect l="l" t="t" r="r" b="b"/>
              <a:pathLst>
                <a:path w="2671" h="4416" extrusionOk="0">
                  <a:moveTo>
                    <a:pt x="228" y="0"/>
                  </a:moveTo>
                  <a:cubicBezTo>
                    <a:pt x="228" y="0"/>
                    <a:pt x="205" y="23"/>
                    <a:pt x="205" y="23"/>
                  </a:cubicBezTo>
                  <a:cubicBezTo>
                    <a:pt x="160" y="23"/>
                    <a:pt x="114" y="46"/>
                    <a:pt x="91" y="69"/>
                  </a:cubicBezTo>
                  <a:cubicBezTo>
                    <a:pt x="46" y="92"/>
                    <a:pt x="23" y="137"/>
                    <a:pt x="0" y="206"/>
                  </a:cubicBezTo>
                  <a:cubicBezTo>
                    <a:pt x="0" y="274"/>
                    <a:pt x="0" y="343"/>
                    <a:pt x="23" y="411"/>
                  </a:cubicBezTo>
                  <a:cubicBezTo>
                    <a:pt x="46" y="502"/>
                    <a:pt x="69" y="594"/>
                    <a:pt x="91" y="662"/>
                  </a:cubicBezTo>
                  <a:cubicBezTo>
                    <a:pt x="114" y="868"/>
                    <a:pt x="160" y="1073"/>
                    <a:pt x="228" y="1256"/>
                  </a:cubicBezTo>
                  <a:cubicBezTo>
                    <a:pt x="274" y="1461"/>
                    <a:pt x="320" y="1667"/>
                    <a:pt x="388" y="1872"/>
                  </a:cubicBezTo>
                  <a:cubicBezTo>
                    <a:pt x="434" y="1940"/>
                    <a:pt x="457" y="2032"/>
                    <a:pt x="502" y="2123"/>
                  </a:cubicBezTo>
                  <a:cubicBezTo>
                    <a:pt x="525" y="2169"/>
                    <a:pt x="525" y="2214"/>
                    <a:pt x="548" y="2283"/>
                  </a:cubicBezTo>
                  <a:cubicBezTo>
                    <a:pt x="548" y="2283"/>
                    <a:pt x="548" y="2283"/>
                    <a:pt x="548" y="2306"/>
                  </a:cubicBezTo>
                  <a:cubicBezTo>
                    <a:pt x="548" y="2351"/>
                    <a:pt x="571" y="2397"/>
                    <a:pt x="594" y="2443"/>
                  </a:cubicBezTo>
                  <a:cubicBezTo>
                    <a:pt x="594" y="2511"/>
                    <a:pt x="616" y="2580"/>
                    <a:pt x="639" y="2625"/>
                  </a:cubicBezTo>
                  <a:cubicBezTo>
                    <a:pt x="685" y="2717"/>
                    <a:pt x="708" y="2831"/>
                    <a:pt x="753" y="2922"/>
                  </a:cubicBezTo>
                  <a:cubicBezTo>
                    <a:pt x="822" y="3127"/>
                    <a:pt x="913" y="3310"/>
                    <a:pt x="1027" y="3493"/>
                  </a:cubicBezTo>
                  <a:cubicBezTo>
                    <a:pt x="1096" y="3584"/>
                    <a:pt x="1141" y="3675"/>
                    <a:pt x="1210" y="3767"/>
                  </a:cubicBezTo>
                  <a:cubicBezTo>
                    <a:pt x="1278" y="3835"/>
                    <a:pt x="1370" y="3926"/>
                    <a:pt x="1438" y="3995"/>
                  </a:cubicBezTo>
                  <a:cubicBezTo>
                    <a:pt x="1507" y="4063"/>
                    <a:pt x="1598" y="4132"/>
                    <a:pt x="1666" y="4177"/>
                  </a:cubicBezTo>
                  <a:cubicBezTo>
                    <a:pt x="1758" y="4246"/>
                    <a:pt x="1849" y="4291"/>
                    <a:pt x="1940" y="4314"/>
                  </a:cubicBezTo>
                  <a:cubicBezTo>
                    <a:pt x="2032" y="4360"/>
                    <a:pt x="2146" y="4383"/>
                    <a:pt x="2237" y="4406"/>
                  </a:cubicBezTo>
                  <a:cubicBezTo>
                    <a:pt x="2283" y="4406"/>
                    <a:pt x="2338" y="4416"/>
                    <a:pt x="2391" y="4416"/>
                  </a:cubicBezTo>
                  <a:cubicBezTo>
                    <a:pt x="2417" y="4416"/>
                    <a:pt x="2442" y="4413"/>
                    <a:pt x="2465" y="4406"/>
                  </a:cubicBezTo>
                  <a:cubicBezTo>
                    <a:pt x="2511" y="4406"/>
                    <a:pt x="2534" y="4406"/>
                    <a:pt x="2579" y="4383"/>
                  </a:cubicBezTo>
                  <a:cubicBezTo>
                    <a:pt x="2625" y="4360"/>
                    <a:pt x="2648" y="4314"/>
                    <a:pt x="2671" y="4246"/>
                  </a:cubicBezTo>
                  <a:cubicBezTo>
                    <a:pt x="2671" y="4200"/>
                    <a:pt x="2648" y="4155"/>
                    <a:pt x="2625" y="4132"/>
                  </a:cubicBezTo>
                  <a:cubicBezTo>
                    <a:pt x="2602" y="4086"/>
                    <a:pt x="2579" y="4063"/>
                    <a:pt x="2534" y="4018"/>
                  </a:cubicBezTo>
                  <a:cubicBezTo>
                    <a:pt x="2488" y="3972"/>
                    <a:pt x="2442" y="3926"/>
                    <a:pt x="2397" y="3858"/>
                  </a:cubicBezTo>
                  <a:cubicBezTo>
                    <a:pt x="2328" y="3789"/>
                    <a:pt x="2260" y="3721"/>
                    <a:pt x="2214" y="3652"/>
                  </a:cubicBezTo>
                  <a:cubicBezTo>
                    <a:pt x="2100" y="3515"/>
                    <a:pt x="1986" y="3356"/>
                    <a:pt x="1895" y="3219"/>
                  </a:cubicBezTo>
                  <a:cubicBezTo>
                    <a:pt x="1803" y="3059"/>
                    <a:pt x="1735" y="2899"/>
                    <a:pt x="1643" y="2762"/>
                  </a:cubicBezTo>
                  <a:cubicBezTo>
                    <a:pt x="1575" y="2602"/>
                    <a:pt x="1484" y="2443"/>
                    <a:pt x="1415" y="2306"/>
                  </a:cubicBezTo>
                  <a:cubicBezTo>
                    <a:pt x="1370" y="2146"/>
                    <a:pt x="1301" y="2009"/>
                    <a:pt x="1255" y="1849"/>
                  </a:cubicBezTo>
                  <a:cubicBezTo>
                    <a:pt x="1187" y="1689"/>
                    <a:pt x="1119" y="1530"/>
                    <a:pt x="1073" y="1347"/>
                  </a:cubicBezTo>
                  <a:lnTo>
                    <a:pt x="1050" y="1301"/>
                  </a:lnTo>
                  <a:cubicBezTo>
                    <a:pt x="1050" y="1256"/>
                    <a:pt x="1027" y="1210"/>
                    <a:pt x="1027" y="1187"/>
                  </a:cubicBezTo>
                  <a:lnTo>
                    <a:pt x="1027" y="1233"/>
                  </a:lnTo>
                  <a:cubicBezTo>
                    <a:pt x="1004" y="1164"/>
                    <a:pt x="1004" y="1096"/>
                    <a:pt x="982" y="1027"/>
                  </a:cubicBezTo>
                  <a:cubicBezTo>
                    <a:pt x="936" y="868"/>
                    <a:pt x="913" y="731"/>
                    <a:pt x="867" y="571"/>
                  </a:cubicBezTo>
                  <a:cubicBezTo>
                    <a:pt x="845" y="411"/>
                    <a:pt x="822" y="251"/>
                    <a:pt x="799" y="92"/>
                  </a:cubicBezTo>
                  <a:cubicBezTo>
                    <a:pt x="799" y="54"/>
                    <a:pt x="769" y="17"/>
                    <a:pt x="720" y="17"/>
                  </a:cubicBezTo>
                  <a:cubicBezTo>
                    <a:pt x="709" y="17"/>
                    <a:pt x="697" y="19"/>
                    <a:pt x="685" y="23"/>
                  </a:cubicBezTo>
                  <a:cubicBezTo>
                    <a:pt x="639" y="23"/>
                    <a:pt x="616" y="69"/>
                    <a:pt x="616" y="137"/>
                  </a:cubicBezTo>
                  <a:cubicBezTo>
                    <a:pt x="616" y="160"/>
                    <a:pt x="616" y="206"/>
                    <a:pt x="616" y="229"/>
                  </a:cubicBezTo>
                  <a:cubicBezTo>
                    <a:pt x="594" y="229"/>
                    <a:pt x="571" y="206"/>
                    <a:pt x="571" y="206"/>
                  </a:cubicBezTo>
                  <a:cubicBezTo>
                    <a:pt x="548" y="194"/>
                    <a:pt x="525" y="189"/>
                    <a:pt x="502" y="189"/>
                  </a:cubicBezTo>
                  <a:cubicBezTo>
                    <a:pt x="479" y="189"/>
                    <a:pt x="457" y="194"/>
                    <a:pt x="434" y="206"/>
                  </a:cubicBezTo>
                  <a:cubicBezTo>
                    <a:pt x="434" y="206"/>
                    <a:pt x="434" y="183"/>
                    <a:pt x="411" y="160"/>
                  </a:cubicBezTo>
                  <a:cubicBezTo>
                    <a:pt x="411" y="114"/>
                    <a:pt x="365" y="69"/>
                    <a:pt x="342" y="46"/>
                  </a:cubicBezTo>
                  <a:cubicBezTo>
                    <a:pt x="297" y="23"/>
                    <a:pt x="274" y="0"/>
                    <a:pt x="228" y="0"/>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32"/>
            <p:cNvSpPr/>
            <p:nvPr/>
          </p:nvSpPr>
          <p:spPr>
            <a:xfrm>
              <a:off x="763188" y="2066901"/>
              <a:ext cx="396319" cy="171731"/>
            </a:xfrm>
            <a:custGeom>
              <a:avLst/>
              <a:gdLst/>
              <a:ahLst/>
              <a:cxnLst/>
              <a:rect l="l" t="t" r="r" b="b"/>
              <a:pathLst>
                <a:path w="7168" h="3106" extrusionOk="0">
                  <a:moveTo>
                    <a:pt x="7008" y="1"/>
                  </a:moveTo>
                  <a:cubicBezTo>
                    <a:pt x="6985" y="24"/>
                    <a:pt x="6962" y="24"/>
                    <a:pt x="6940" y="46"/>
                  </a:cubicBezTo>
                  <a:cubicBezTo>
                    <a:pt x="6894" y="92"/>
                    <a:pt x="6871" y="115"/>
                    <a:pt x="6848" y="138"/>
                  </a:cubicBezTo>
                  <a:cubicBezTo>
                    <a:pt x="6643" y="343"/>
                    <a:pt x="6415" y="526"/>
                    <a:pt x="6186" y="686"/>
                  </a:cubicBezTo>
                  <a:cubicBezTo>
                    <a:pt x="6049" y="777"/>
                    <a:pt x="5935" y="868"/>
                    <a:pt x="5798" y="937"/>
                  </a:cubicBezTo>
                  <a:cubicBezTo>
                    <a:pt x="5684" y="1028"/>
                    <a:pt x="5570" y="1096"/>
                    <a:pt x="5456" y="1165"/>
                  </a:cubicBezTo>
                  <a:cubicBezTo>
                    <a:pt x="5365" y="1233"/>
                    <a:pt x="5273" y="1279"/>
                    <a:pt x="5205" y="1325"/>
                  </a:cubicBezTo>
                  <a:cubicBezTo>
                    <a:pt x="5205" y="1325"/>
                    <a:pt x="5227" y="1303"/>
                    <a:pt x="5228" y="1302"/>
                  </a:cubicBezTo>
                  <a:lnTo>
                    <a:pt x="5228" y="1302"/>
                  </a:lnTo>
                  <a:cubicBezTo>
                    <a:pt x="5212" y="1317"/>
                    <a:pt x="5187" y="1332"/>
                    <a:pt x="5165" y="1341"/>
                  </a:cubicBezTo>
                  <a:lnTo>
                    <a:pt x="5165" y="1341"/>
                  </a:lnTo>
                  <a:cubicBezTo>
                    <a:pt x="5169" y="1337"/>
                    <a:pt x="5174" y="1332"/>
                    <a:pt x="5182" y="1325"/>
                  </a:cubicBezTo>
                  <a:lnTo>
                    <a:pt x="5182" y="1325"/>
                  </a:lnTo>
                  <a:cubicBezTo>
                    <a:pt x="5169" y="1332"/>
                    <a:pt x="5156" y="1340"/>
                    <a:pt x="5143" y="1347"/>
                  </a:cubicBezTo>
                  <a:lnTo>
                    <a:pt x="5143" y="1347"/>
                  </a:lnTo>
                  <a:cubicBezTo>
                    <a:pt x="5140" y="1347"/>
                    <a:pt x="5138" y="1348"/>
                    <a:pt x="5136" y="1348"/>
                  </a:cubicBezTo>
                  <a:cubicBezTo>
                    <a:pt x="5138" y="1348"/>
                    <a:pt x="5140" y="1348"/>
                    <a:pt x="5142" y="1348"/>
                  </a:cubicBezTo>
                  <a:lnTo>
                    <a:pt x="5142" y="1348"/>
                  </a:lnTo>
                  <a:cubicBezTo>
                    <a:pt x="4836" y="1521"/>
                    <a:pt x="4530" y="1675"/>
                    <a:pt x="4223" y="1850"/>
                  </a:cubicBezTo>
                  <a:cubicBezTo>
                    <a:pt x="4064" y="1918"/>
                    <a:pt x="3881" y="2009"/>
                    <a:pt x="3721" y="2078"/>
                  </a:cubicBezTo>
                  <a:cubicBezTo>
                    <a:pt x="3561" y="2146"/>
                    <a:pt x="3424" y="2192"/>
                    <a:pt x="3265" y="2261"/>
                  </a:cubicBezTo>
                  <a:cubicBezTo>
                    <a:pt x="3196" y="2283"/>
                    <a:pt x="3128" y="2306"/>
                    <a:pt x="3036" y="2329"/>
                  </a:cubicBezTo>
                  <a:cubicBezTo>
                    <a:pt x="2991" y="2329"/>
                    <a:pt x="2968" y="2352"/>
                    <a:pt x="2922" y="2352"/>
                  </a:cubicBezTo>
                  <a:cubicBezTo>
                    <a:pt x="2717" y="2420"/>
                    <a:pt x="2534" y="2466"/>
                    <a:pt x="2352" y="2489"/>
                  </a:cubicBezTo>
                  <a:cubicBezTo>
                    <a:pt x="2146" y="2534"/>
                    <a:pt x="1941" y="2580"/>
                    <a:pt x="1735" y="2603"/>
                  </a:cubicBezTo>
                  <a:cubicBezTo>
                    <a:pt x="1553" y="2626"/>
                    <a:pt x="1347" y="2671"/>
                    <a:pt x="1142" y="2694"/>
                  </a:cubicBezTo>
                  <a:cubicBezTo>
                    <a:pt x="1051" y="2694"/>
                    <a:pt x="959" y="2717"/>
                    <a:pt x="868" y="2717"/>
                  </a:cubicBezTo>
                  <a:cubicBezTo>
                    <a:pt x="777" y="2740"/>
                    <a:pt x="663" y="2740"/>
                    <a:pt x="571" y="2763"/>
                  </a:cubicBezTo>
                  <a:cubicBezTo>
                    <a:pt x="526" y="2763"/>
                    <a:pt x="457" y="2786"/>
                    <a:pt x="412" y="2786"/>
                  </a:cubicBezTo>
                  <a:cubicBezTo>
                    <a:pt x="343" y="2786"/>
                    <a:pt x="275" y="2854"/>
                    <a:pt x="275" y="2922"/>
                  </a:cubicBezTo>
                  <a:lnTo>
                    <a:pt x="92" y="2922"/>
                  </a:lnTo>
                  <a:cubicBezTo>
                    <a:pt x="46" y="2922"/>
                    <a:pt x="23" y="2945"/>
                    <a:pt x="1" y="2991"/>
                  </a:cubicBezTo>
                  <a:cubicBezTo>
                    <a:pt x="1" y="3037"/>
                    <a:pt x="23" y="3082"/>
                    <a:pt x="69" y="3082"/>
                  </a:cubicBezTo>
                  <a:cubicBezTo>
                    <a:pt x="160" y="3082"/>
                    <a:pt x="252" y="3105"/>
                    <a:pt x="343" y="3105"/>
                  </a:cubicBezTo>
                  <a:lnTo>
                    <a:pt x="1165" y="3105"/>
                  </a:lnTo>
                  <a:cubicBezTo>
                    <a:pt x="1370" y="3082"/>
                    <a:pt x="1553" y="3059"/>
                    <a:pt x="1758" y="3037"/>
                  </a:cubicBezTo>
                  <a:cubicBezTo>
                    <a:pt x="1827" y="3037"/>
                    <a:pt x="1918" y="3014"/>
                    <a:pt x="2009" y="2991"/>
                  </a:cubicBezTo>
                  <a:cubicBezTo>
                    <a:pt x="2101" y="2991"/>
                    <a:pt x="2192" y="2945"/>
                    <a:pt x="2283" y="2945"/>
                  </a:cubicBezTo>
                  <a:cubicBezTo>
                    <a:pt x="2484" y="2901"/>
                    <a:pt x="2664" y="2834"/>
                    <a:pt x="2842" y="2788"/>
                  </a:cubicBezTo>
                  <a:lnTo>
                    <a:pt x="2842" y="2788"/>
                  </a:lnTo>
                  <a:cubicBezTo>
                    <a:pt x="2837" y="2791"/>
                    <a:pt x="2831" y="2797"/>
                    <a:pt x="2831" y="2808"/>
                  </a:cubicBezTo>
                  <a:cubicBezTo>
                    <a:pt x="2991" y="2763"/>
                    <a:pt x="3151" y="2717"/>
                    <a:pt x="3310" y="2649"/>
                  </a:cubicBezTo>
                  <a:cubicBezTo>
                    <a:pt x="3470" y="2580"/>
                    <a:pt x="3630" y="2534"/>
                    <a:pt x="3790" y="2466"/>
                  </a:cubicBezTo>
                  <a:cubicBezTo>
                    <a:pt x="3949" y="2397"/>
                    <a:pt x="4109" y="2329"/>
                    <a:pt x="4292" y="2238"/>
                  </a:cubicBezTo>
                  <a:cubicBezTo>
                    <a:pt x="4452" y="2169"/>
                    <a:pt x="4611" y="2078"/>
                    <a:pt x="4771" y="1987"/>
                  </a:cubicBezTo>
                  <a:cubicBezTo>
                    <a:pt x="4908" y="1918"/>
                    <a:pt x="5068" y="1827"/>
                    <a:pt x="5205" y="1736"/>
                  </a:cubicBezTo>
                  <a:lnTo>
                    <a:pt x="5228" y="1736"/>
                  </a:lnTo>
                  <a:cubicBezTo>
                    <a:pt x="5502" y="1576"/>
                    <a:pt x="5775" y="1393"/>
                    <a:pt x="6049" y="1188"/>
                  </a:cubicBezTo>
                  <a:cubicBezTo>
                    <a:pt x="6118" y="1142"/>
                    <a:pt x="6186" y="1096"/>
                    <a:pt x="6255" y="1051"/>
                  </a:cubicBezTo>
                  <a:cubicBezTo>
                    <a:pt x="6323" y="1005"/>
                    <a:pt x="6392" y="937"/>
                    <a:pt x="6460" y="891"/>
                  </a:cubicBezTo>
                  <a:cubicBezTo>
                    <a:pt x="6597" y="777"/>
                    <a:pt x="6734" y="663"/>
                    <a:pt x="6848" y="526"/>
                  </a:cubicBezTo>
                  <a:cubicBezTo>
                    <a:pt x="6917" y="457"/>
                    <a:pt x="6985" y="389"/>
                    <a:pt x="7054" y="320"/>
                  </a:cubicBezTo>
                  <a:cubicBezTo>
                    <a:pt x="7077" y="275"/>
                    <a:pt x="7099" y="252"/>
                    <a:pt x="7122" y="229"/>
                  </a:cubicBezTo>
                  <a:cubicBezTo>
                    <a:pt x="7145" y="183"/>
                    <a:pt x="7168" y="138"/>
                    <a:pt x="7168" y="92"/>
                  </a:cubicBezTo>
                  <a:cubicBezTo>
                    <a:pt x="7145" y="46"/>
                    <a:pt x="7122" y="1"/>
                    <a:pt x="7077" y="1"/>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32"/>
            <p:cNvSpPr/>
            <p:nvPr/>
          </p:nvSpPr>
          <p:spPr>
            <a:xfrm>
              <a:off x="778338" y="2027810"/>
              <a:ext cx="422858" cy="212037"/>
            </a:xfrm>
            <a:custGeom>
              <a:avLst/>
              <a:gdLst/>
              <a:ahLst/>
              <a:cxnLst/>
              <a:rect l="l" t="t" r="r" b="b"/>
              <a:pathLst>
                <a:path w="7648" h="3835" extrusionOk="0">
                  <a:moveTo>
                    <a:pt x="7419" y="0"/>
                  </a:moveTo>
                  <a:cubicBezTo>
                    <a:pt x="7327" y="23"/>
                    <a:pt x="7282" y="114"/>
                    <a:pt x="7236" y="183"/>
                  </a:cubicBezTo>
                  <a:cubicBezTo>
                    <a:pt x="7191" y="251"/>
                    <a:pt x="7168" y="297"/>
                    <a:pt x="7122" y="365"/>
                  </a:cubicBezTo>
                  <a:cubicBezTo>
                    <a:pt x="7054" y="434"/>
                    <a:pt x="7008" y="525"/>
                    <a:pt x="6939" y="594"/>
                  </a:cubicBezTo>
                  <a:cubicBezTo>
                    <a:pt x="6871" y="708"/>
                    <a:pt x="6780" y="799"/>
                    <a:pt x="6688" y="890"/>
                  </a:cubicBezTo>
                  <a:cubicBezTo>
                    <a:pt x="6574" y="1005"/>
                    <a:pt x="6460" y="1119"/>
                    <a:pt x="6346" y="1233"/>
                  </a:cubicBezTo>
                  <a:cubicBezTo>
                    <a:pt x="6278" y="1278"/>
                    <a:pt x="6209" y="1324"/>
                    <a:pt x="6141" y="1370"/>
                  </a:cubicBezTo>
                  <a:cubicBezTo>
                    <a:pt x="6072" y="1438"/>
                    <a:pt x="5981" y="1484"/>
                    <a:pt x="5912" y="1552"/>
                  </a:cubicBezTo>
                  <a:cubicBezTo>
                    <a:pt x="5844" y="1598"/>
                    <a:pt x="5775" y="1666"/>
                    <a:pt x="5684" y="1712"/>
                  </a:cubicBezTo>
                  <a:cubicBezTo>
                    <a:pt x="5616" y="1781"/>
                    <a:pt x="5524" y="1826"/>
                    <a:pt x="5456" y="1895"/>
                  </a:cubicBezTo>
                  <a:cubicBezTo>
                    <a:pt x="5296" y="1986"/>
                    <a:pt x="5136" y="2100"/>
                    <a:pt x="4976" y="2191"/>
                  </a:cubicBezTo>
                  <a:cubicBezTo>
                    <a:pt x="4817" y="2283"/>
                    <a:pt x="4657" y="2374"/>
                    <a:pt x="4474" y="2465"/>
                  </a:cubicBezTo>
                  <a:cubicBezTo>
                    <a:pt x="4383" y="2511"/>
                    <a:pt x="4292" y="2557"/>
                    <a:pt x="4200" y="2579"/>
                  </a:cubicBezTo>
                  <a:cubicBezTo>
                    <a:pt x="4109" y="2625"/>
                    <a:pt x="4041" y="2671"/>
                    <a:pt x="3949" y="2716"/>
                  </a:cubicBezTo>
                  <a:cubicBezTo>
                    <a:pt x="3744" y="2785"/>
                    <a:pt x="3561" y="2853"/>
                    <a:pt x="3379" y="2922"/>
                  </a:cubicBezTo>
                  <a:cubicBezTo>
                    <a:pt x="3196" y="2990"/>
                    <a:pt x="3014" y="3059"/>
                    <a:pt x="2854" y="3127"/>
                  </a:cubicBezTo>
                  <a:cubicBezTo>
                    <a:pt x="2762" y="3150"/>
                    <a:pt x="2694" y="3173"/>
                    <a:pt x="2625" y="3196"/>
                  </a:cubicBezTo>
                  <a:cubicBezTo>
                    <a:pt x="2534" y="3219"/>
                    <a:pt x="2466" y="3241"/>
                    <a:pt x="2374" y="3287"/>
                  </a:cubicBezTo>
                  <a:cubicBezTo>
                    <a:pt x="2306" y="3310"/>
                    <a:pt x="2215" y="3333"/>
                    <a:pt x="2146" y="3356"/>
                  </a:cubicBezTo>
                  <a:cubicBezTo>
                    <a:pt x="2055" y="3378"/>
                    <a:pt x="1986" y="3401"/>
                    <a:pt x="1895" y="3424"/>
                  </a:cubicBezTo>
                  <a:lnTo>
                    <a:pt x="1941" y="3401"/>
                  </a:lnTo>
                  <a:lnTo>
                    <a:pt x="1941" y="3401"/>
                  </a:lnTo>
                  <a:cubicBezTo>
                    <a:pt x="1781" y="3447"/>
                    <a:pt x="1644" y="3493"/>
                    <a:pt x="1484" y="3515"/>
                  </a:cubicBezTo>
                  <a:cubicBezTo>
                    <a:pt x="1324" y="3561"/>
                    <a:pt x="1187" y="3584"/>
                    <a:pt x="1028" y="3607"/>
                  </a:cubicBezTo>
                  <a:cubicBezTo>
                    <a:pt x="891" y="3629"/>
                    <a:pt x="731" y="3675"/>
                    <a:pt x="571" y="3675"/>
                  </a:cubicBezTo>
                  <a:cubicBezTo>
                    <a:pt x="434" y="3698"/>
                    <a:pt x="297" y="3721"/>
                    <a:pt x="138" y="3721"/>
                  </a:cubicBezTo>
                  <a:lnTo>
                    <a:pt x="69" y="3721"/>
                  </a:lnTo>
                  <a:cubicBezTo>
                    <a:pt x="23" y="3721"/>
                    <a:pt x="1" y="3721"/>
                    <a:pt x="1" y="3766"/>
                  </a:cubicBezTo>
                  <a:cubicBezTo>
                    <a:pt x="1" y="3789"/>
                    <a:pt x="23" y="3812"/>
                    <a:pt x="46" y="3812"/>
                  </a:cubicBezTo>
                  <a:cubicBezTo>
                    <a:pt x="138" y="3835"/>
                    <a:pt x="206" y="3835"/>
                    <a:pt x="297" y="3835"/>
                  </a:cubicBezTo>
                  <a:cubicBezTo>
                    <a:pt x="480" y="3835"/>
                    <a:pt x="663" y="3812"/>
                    <a:pt x="868" y="3812"/>
                  </a:cubicBezTo>
                  <a:cubicBezTo>
                    <a:pt x="959" y="3812"/>
                    <a:pt x="1051" y="3789"/>
                    <a:pt x="1165" y="3789"/>
                  </a:cubicBezTo>
                  <a:cubicBezTo>
                    <a:pt x="1256" y="3766"/>
                    <a:pt x="1370" y="3766"/>
                    <a:pt x="1461" y="3744"/>
                  </a:cubicBezTo>
                  <a:cubicBezTo>
                    <a:pt x="1644" y="3721"/>
                    <a:pt x="1849" y="3698"/>
                    <a:pt x="2032" y="3652"/>
                  </a:cubicBezTo>
                  <a:cubicBezTo>
                    <a:pt x="2123" y="3652"/>
                    <a:pt x="2215" y="3629"/>
                    <a:pt x="2306" y="3607"/>
                  </a:cubicBezTo>
                  <a:cubicBezTo>
                    <a:pt x="2420" y="3584"/>
                    <a:pt x="2511" y="3561"/>
                    <a:pt x="2603" y="3515"/>
                  </a:cubicBezTo>
                  <a:cubicBezTo>
                    <a:pt x="2808" y="3470"/>
                    <a:pt x="3014" y="3424"/>
                    <a:pt x="3196" y="3356"/>
                  </a:cubicBezTo>
                  <a:cubicBezTo>
                    <a:pt x="3287" y="3333"/>
                    <a:pt x="3379" y="3310"/>
                    <a:pt x="3470" y="3264"/>
                  </a:cubicBezTo>
                  <a:cubicBezTo>
                    <a:pt x="3561" y="3241"/>
                    <a:pt x="3653" y="3196"/>
                    <a:pt x="3744" y="3173"/>
                  </a:cubicBezTo>
                  <a:cubicBezTo>
                    <a:pt x="3835" y="3150"/>
                    <a:pt x="3927" y="3104"/>
                    <a:pt x="4018" y="3082"/>
                  </a:cubicBezTo>
                  <a:cubicBezTo>
                    <a:pt x="4109" y="3036"/>
                    <a:pt x="4223" y="2990"/>
                    <a:pt x="4315" y="2945"/>
                  </a:cubicBezTo>
                  <a:cubicBezTo>
                    <a:pt x="4474" y="2876"/>
                    <a:pt x="4657" y="2808"/>
                    <a:pt x="4817" y="2716"/>
                  </a:cubicBezTo>
                  <a:cubicBezTo>
                    <a:pt x="4908" y="2671"/>
                    <a:pt x="4976" y="2625"/>
                    <a:pt x="5068" y="2579"/>
                  </a:cubicBezTo>
                  <a:cubicBezTo>
                    <a:pt x="5159" y="2511"/>
                    <a:pt x="5250" y="2465"/>
                    <a:pt x="5342" y="2397"/>
                  </a:cubicBezTo>
                  <a:cubicBezTo>
                    <a:pt x="5501" y="2306"/>
                    <a:pt x="5661" y="2214"/>
                    <a:pt x="5821" y="2100"/>
                  </a:cubicBezTo>
                  <a:cubicBezTo>
                    <a:pt x="5981" y="1986"/>
                    <a:pt x="6141" y="1872"/>
                    <a:pt x="6278" y="1758"/>
                  </a:cubicBezTo>
                  <a:cubicBezTo>
                    <a:pt x="6437" y="1644"/>
                    <a:pt x="6574" y="1552"/>
                    <a:pt x="6688" y="1415"/>
                  </a:cubicBezTo>
                  <a:cubicBezTo>
                    <a:pt x="6780" y="1347"/>
                    <a:pt x="6871" y="1256"/>
                    <a:pt x="6962" y="1164"/>
                  </a:cubicBezTo>
                  <a:cubicBezTo>
                    <a:pt x="7054" y="1073"/>
                    <a:pt x="7145" y="959"/>
                    <a:pt x="7236" y="868"/>
                  </a:cubicBezTo>
                  <a:cubicBezTo>
                    <a:pt x="7305" y="776"/>
                    <a:pt x="7350" y="708"/>
                    <a:pt x="7419" y="617"/>
                  </a:cubicBezTo>
                  <a:cubicBezTo>
                    <a:pt x="7457" y="559"/>
                    <a:pt x="7495" y="502"/>
                    <a:pt x="7533" y="432"/>
                  </a:cubicBezTo>
                  <a:lnTo>
                    <a:pt x="7533" y="432"/>
                  </a:lnTo>
                  <a:cubicBezTo>
                    <a:pt x="7533" y="433"/>
                    <a:pt x="7533" y="433"/>
                    <a:pt x="7533" y="434"/>
                  </a:cubicBezTo>
                  <a:cubicBezTo>
                    <a:pt x="7537" y="426"/>
                    <a:pt x="7541" y="419"/>
                    <a:pt x="7544" y="411"/>
                  </a:cubicBezTo>
                  <a:lnTo>
                    <a:pt x="7544" y="411"/>
                  </a:lnTo>
                  <a:cubicBezTo>
                    <a:pt x="7544" y="411"/>
                    <a:pt x="7544" y="411"/>
                    <a:pt x="7544" y="412"/>
                  </a:cubicBezTo>
                  <a:lnTo>
                    <a:pt x="7544" y="412"/>
                  </a:lnTo>
                  <a:cubicBezTo>
                    <a:pt x="7548" y="404"/>
                    <a:pt x="7552" y="396"/>
                    <a:pt x="7556" y="389"/>
                  </a:cubicBezTo>
                  <a:lnTo>
                    <a:pt x="7556" y="389"/>
                  </a:lnTo>
                  <a:cubicBezTo>
                    <a:pt x="7552" y="396"/>
                    <a:pt x="7548" y="404"/>
                    <a:pt x="7544" y="411"/>
                  </a:cubicBezTo>
                  <a:lnTo>
                    <a:pt x="7544" y="411"/>
                  </a:lnTo>
                  <a:cubicBezTo>
                    <a:pt x="7550" y="405"/>
                    <a:pt x="7556" y="400"/>
                    <a:pt x="7556" y="388"/>
                  </a:cubicBezTo>
                  <a:lnTo>
                    <a:pt x="7556" y="388"/>
                  </a:lnTo>
                  <a:cubicBezTo>
                    <a:pt x="7571" y="358"/>
                    <a:pt x="7586" y="327"/>
                    <a:pt x="7601" y="297"/>
                  </a:cubicBezTo>
                  <a:cubicBezTo>
                    <a:pt x="7624" y="297"/>
                    <a:pt x="7624" y="274"/>
                    <a:pt x="7624" y="251"/>
                  </a:cubicBezTo>
                  <a:cubicBezTo>
                    <a:pt x="7647" y="206"/>
                    <a:pt x="7647" y="137"/>
                    <a:pt x="7624" y="92"/>
                  </a:cubicBezTo>
                  <a:cubicBezTo>
                    <a:pt x="7624" y="46"/>
                    <a:pt x="7579" y="23"/>
                    <a:pt x="7533" y="0"/>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32"/>
            <p:cNvSpPr/>
            <p:nvPr/>
          </p:nvSpPr>
          <p:spPr>
            <a:xfrm>
              <a:off x="818700" y="2204464"/>
              <a:ext cx="45504" cy="12717"/>
            </a:xfrm>
            <a:custGeom>
              <a:avLst/>
              <a:gdLst/>
              <a:ahLst/>
              <a:cxnLst/>
              <a:rect l="l" t="t" r="r" b="b"/>
              <a:pathLst>
                <a:path w="823" h="230" extrusionOk="0">
                  <a:moveTo>
                    <a:pt x="754" y="1"/>
                  </a:moveTo>
                  <a:cubicBezTo>
                    <a:pt x="709" y="24"/>
                    <a:pt x="686" y="24"/>
                    <a:pt x="640" y="46"/>
                  </a:cubicBezTo>
                  <a:cubicBezTo>
                    <a:pt x="594" y="69"/>
                    <a:pt x="549" y="69"/>
                    <a:pt x="503" y="69"/>
                  </a:cubicBezTo>
                  <a:cubicBezTo>
                    <a:pt x="457" y="92"/>
                    <a:pt x="389" y="92"/>
                    <a:pt x="343" y="92"/>
                  </a:cubicBezTo>
                  <a:cubicBezTo>
                    <a:pt x="252" y="115"/>
                    <a:pt x="138" y="138"/>
                    <a:pt x="47" y="138"/>
                  </a:cubicBezTo>
                  <a:cubicBezTo>
                    <a:pt x="24" y="138"/>
                    <a:pt x="1" y="161"/>
                    <a:pt x="1" y="183"/>
                  </a:cubicBezTo>
                  <a:cubicBezTo>
                    <a:pt x="1" y="206"/>
                    <a:pt x="24" y="229"/>
                    <a:pt x="47" y="229"/>
                  </a:cubicBezTo>
                  <a:cubicBezTo>
                    <a:pt x="184" y="229"/>
                    <a:pt x="298" y="206"/>
                    <a:pt x="412" y="183"/>
                  </a:cubicBezTo>
                  <a:cubicBezTo>
                    <a:pt x="457" y="183"/>
                    <a:pt x="503" y="183"/>
                    <a:pt x="572" y="161"/>
                  </a:cubicBezTo>
                  <a:cubicBezTo>
                    <a:pt x="640" y="161"/>
                    <a:pt x="731" y="115"/>
                    <a:pt x="800" y="92"/>
                  </a:cubicBezTo>
                  <a:cubicBezTo>
                    <a:pt x="823" y="92"/>
                    <a:pt x="823" y="46"/>
                    <a:pt x="823" y="24"/>
                  </a:cubicBezTo>
                  <a:cubicBezTo>
                    <a:pt x="823" y="1"/>
                    <a:pt x="800" y="1"/>
                    <a:pt x="777"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32"/>
            <p:cNvSpPr/>
            <p:nvPr/>
          </p:nvSpPr>
          <p:spPr>
            <a:xfrm>
              <a:off x="818700" y="2199433"/>
              <a:ext cx="64468" cy="17748"/>
            </a:xfrm>
            <a:custGeom>
              <a:avLst/>
              <a:gdLst/>
              <a:ahLst/>
              <a:cxnLst/>
              <a:rect l="l" t="t" r="r" b="b"/>
              <a:pathLst>
                <a:path w="1166" h="321" extrusionOk="0">
                  <a:moveTo>
                    <a:pt x="1119" y="0"/>
                  </a:moveTo>
                  <a:cubicBezTo>
                    <a:pt x="937" y="46"/>
                    <a:pt x="754" y="92"/>
                    <a:pt x="572" y="137"/>
                  </a:cubicBezTo>
                  <a:cubicBezTo>
                    <a:pt x="480" y="160"/>
                    <a:pt x="412" y="160"/>
                    <a:pt x="321" y="183"/>
                  </a:cubicBezTo>
                  <a:cubicBezTo>
                    <a:pt x="298" y="183"/>
                    <a:pt x="275" y="206"/>
                    <a:pt x="252" y="206"/>
                  </a:cubicBezTo>
                  <a:lnTo>
                    <a:pt x="47" y="206"/>
                  </a:lnTo>
                  <a:cubicBezTo>
                    <a:pt x="24" y="229"/>
                    <a:pt x="1" y="252"/>
                    <a:pt x="1" y="274"/>
                  </a:cubicBezTo>
                  <a:cubicBezTo>
                    <a:pt x="1" y="274"/>
                    <a:pt x="24" y="297"/>
                    <a:pt x="24" y="297"/>
                  </a:cubicBezTo>
                  <a:cubicBezTo>
                    <a:pt x="47" y="320"/>
                    <a:pt x="47" y="320"/>
                    <a:pt x="69" y="320"/>
                  </a:cubicBezTo>
                  <a:cubicBezTo>
                    <a:pt x="115" y="320"/>
                    <a:pt x="161" y="320"/>
                    <a:pt x="206" y="297"/>
                  </a:cubicBezTo>
                  <a:lnTo>
                    <a:pt x="343" y="297"/>
                  </a:lnTo>
                  <a:cubicBezTo>
                    <a:pt x="366" y="274"/>
                    <a:pt x="412" y="274"/>
                    <a:pt x="457" y="274"/>
                  </a:cubicBezTo>
                  <a:cubicBezTo>
                    <a:pt x="480" y="252"/>
                    <a:pt x="480" y="252"/>
                    <a:pt x="503" y="252"/>
                  </a:cubicBezTo>
                  <a:cubicBezTo>
                    <a:pt x="526" y="252"/>
                    <a:pt x="549" y="252"/>
                    <a:pt x="572" y="229"/>
                  </a:cubicBezTo>
                  <a:cubicBezTo>
                    <a:pt x="754" y="183"/>
                    <a:pt x="937" y="137"/>
                    <a:pt x="1119" y="92"/>
                  </a:cubicBezTo>
                  <a:cubicBezTo>
                    <a:pt x="1142" y="92"/>
                    <a:pt x="1165" y="92"/>
                    <a:pt x="1165" y="69"/>
                  </a:cubicBezTo>
                  <a:cubicBezTo>
                    <a:pt x="1165" y="69"/>
                    <a:pt x="1165" y="46"/>
                    <a:pt x="1165" y="46"/>
                  </a:cubicBezTo>
                  <a:cubicBezTo>
                    <a:pt x="1165" y="23"/>
                    <a:pt x="1165" y="23"/>
                    <a:pt x="1165" y="0"/>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32"/>
            <p:cNvSpPr/>
            <p:nvPr/>
          </p:nvSpPr>
          <p:spPr>
            <a:xfrm>
              <a:off x="793487" y="2207007"/>
              <a:ext cx="17693" cy="12661"/>
            </a:xfrm>
            <a:custGeom>
              <a:avLst/>
              <a:gdLst/>
              <a:ahLst/>
              <a:cxnLst/>
              <a:rect l="l" t="t" r="r" b="b"/>
              <a:pathLst>
                <a:path w="320" h="229" extrusionOk="0">
                  <a:moveTo>
                    <a:pt x="46" y="0"/>
                  </a:moveTo>
                  <a:cubicBezTo>
                    <a:pt x="23" y="0"/>
                    <a:pt x="23" y="0"/>
                    <a:pt x="0" y="23"/>
                  </a:cubicBezTo>
                  <a:cubicBezTo>
                    <a:pt x="0" y="46"/>
                    <a:pt x="0" y="69"/>
                    <a:pt x="23" y="92"/>
                  </a:cubicBezTo>
                  <a:cubicBezTo>
                    <a:pt x="46" y="115"/>
                    <a:pt x="92" y="137"/>
                    <a:pt x="137" y="160"/>
                  </a:cubicBezTo>
                  <a:cubicBezTo>
                    <a:pt x="160" y="183"/>
                    <a:pt x="206" y="206"/>
                    <a:pt x="252" y="229"/>
                  </a:cubicBezTo>
                  <a:cubicBezTo>
                    <a:pt x="274" y="229"/>
                    <a:pt x="297" y="229"/>
                    <a:pt x="297" y="206"/>
                  </a:cubicBezTo>
                  <a:cubicBezTo>
                    <a:pt x="320" y="183"/>
                    <a:pt x="297" y="137"/>
                    <a:pt x="274" y="137"/>
                  </a:cubicBezTo>
                  <a:cubicBezTo>
                    <a:pt x="229" y="115"/>
                    <a:pt x="183" y="92"/>
                    <a:pt x="137" y="69"/>
                  </a:cubicBezTo>
                  <a:cubicBezTo>
                    <a:pt x="115" y="46"/>
                    <a:pt x="92" y="23"/>
                    <a:pt x="69" y="23"/>
                  </a:cubicBezTo>
                  <a:cubicBezTo>
                    <a:pt x="69" y="0"/>
                    <a:pt x="69" y="0"/>
                    <a:pt x="46"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32"/>
            <p:cNvSpPr/>
            <p:nvPr/>
          </p:nvSpPr>
          <p:spPr>
            <a:xfrm>
              <a:off x="788456" y="2204464"/>
              <a:ext cx="22724" cy="16476"/>
            </a:xfrm>
            <a:custGeom>
              <a:avLst/>
              <a:gdLst/>
              <a:ahLst/>
              <a:cxnLst/>
              <a:rect l="l" t="t" r="r" b="b"/>
              <a:pathLst>
                <a:path w="411" h="298" extrusionOk="0">
                  <a:moveTo>
                    <a:pt x="23" y="1"/>
                  </a:moveTo>
                  <a:cubicBezTo>
                    <a:pt x="0" y="24"/>
                    <a:pt x="0" y="24"/>
                    <a:pt x="0" y="46"/>
                  </a:cubicBezTo>
                  <a:cubicBezTo>
                    <a:pt x="0" y="46"/>
                    <a:pt x="0" y="69"/>
                    <a:pt x="0" y="69"/>
                  </a:cubicBezTo>
                  <a:cubicBezTo>
                    <a:pt x="0" y="92"/>
                    <a:pt x="23" y="92"/>
                    <a:pt x="23" y="115"/>
                  </a:cubicBezTo>
                  <a:cubicBezTo>
                    <a:pt x="46" y="138"/>
                    <a:pt x="69" y="161"/>
                    <a:pt x="91" y="161"/>
                  </a:cubicBezTo>
                  <a:cubicBezTo>
                    <a:pt x="137" y="183"/>
                    <a:pt x="160" y="206"/>
                    <a:pt x="206" y="229"/>
                  </a:cubicBezTo>
                  <a:cubicBezTo>
                    <a:pt x="228" y="229"/>
                    <a:pt x="251" y="252"/>
                    <a:pt x="274" y="252"/>
                  </a:cubicBezTo>
                  <a:cubicBezTo>
                    <a:pt x="274" y="275"/>
                    <a:pt x="297" y="275"/>
                    <a:pt x="297" y="275"/>
                  </a:cubicBezTo>
                  <a:cubicBezTo>
                    <a:pt x="320" y="298"/>
                    <a:pt x="343" y="298"/>
                    <a:pt x="365" y="298"/>
                  </a:cubicBezTo>
                  <a:cubicBezTo>
                    <a:pt x="388" y="298"/>
                    <a:pt x="411" y="252"/>
                    <a:pt x="411" y="229"/>
                  </a:cubicBezTo>
                  <a:cubicBezTo>
                    <a:pt x="411" y="229"/>
                    <a:pt x="388" y="206"/>
                    <a:pt x="388" y="206"/>
                  </a:cubicBezTo>
                  <a:cubicBezTo>
                    <a:pt x="365" y="183"/>
                    <a:pt x="365" y="183"/>
                    <a:pt x="343" y="183"/>
                  </a:cubicBezTo>
                  <a:cubicBezTo>
                    <a:pt x="320" y="183"/>
                    <a:pt x="297" y="161"/>
                    <a:pt x="274" y="161"/>
                  </a:cubicBezTo>
                  <a:cubicBezTo>
                    <a:pt x="228" y="138"/>
                    <a:pt x="206" y="115"/>
                    <a:pt x="183" y="92"/>
                  </a:cubicBezTo>
                  <a:cubicBezTo>
                    <a:pt x="160" y="92"/>
                    <a:pt x="137" y="69"/>
                    <a:pt x="114" y="69"/>
                  </a:cubicBezTo>
                  <a:cubicBezTo>
                    <a:pt x="114" y="46"/>
                    <a:pt x="91" y="46"/>
                    <a:pt x="91" y="24"/>
                  </a:cubicBezTo>
                  <a:lnTo>
                    <a:pt x="69" y="24"/>
                  </a:lnTo>
                  <a:cubicBezTo>
                    <a:pt x="69" y="1"/>
                    <a:pt x="69" y="1"/>
                    <a:pt x="46"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32"/>
            <p:cNvSpPr/>
            <p:nvPr/>
          </p:nvSpPr>
          <p:spPr>
            <a:xfrm>
              <a:off x="767003" y="2207007"/>
              <a:ext cx="34114" cy="17693"/>
            </a:xfrm>
            <a:custGeom>
              <a:avLst/>
              <a:gdLst/>
              <a:ahLst/>
              <a:cxnLst/>
              <a:rect l="l" t="t" r="r" b="b"/>
              <a:pathLst>
                <a:path w="617" h="320" extrusionOk="0">
                  <a:moveTo>
                    <a:pt x="69" y="0"/>
                  </a:moveTo>
                  <a:cubicBezTo>
                    <a:pt x="46" y="0"/>
                    <a:pt x="23" y="23"/>
                    <a:pt x="23" y="23"/>
                  </a:cubicBezTo>
                  <a:cubicBezTo>
                    <a:pt x="23" y="46"/>
                    <a:pt x="0" y="46"/>
                    <a:pt x="23" y="69"/>
                  </a:cubicBezTo>
                  <a:cubicBezTo>
                    <a:pt x="23" y="69"/>
                    <a:pt x="23" y="92"/>
                    <a:pt x="23" y="92"/>
                  </a:cubicBezTo>
                  <a:cubicBezTo>
                    <a:pt x="46" y="115"/>
                    <a:pt x="69" y="137"/>
                    <a:pt x="91" y="160"/>
                  </a:cubicBezTo>
                  <a:cubicBezTo>
                    <a:pt x="137" y="183"/>
                    <a:pt x="160" y="206"/>
                    <a:pt x="206" y="229"/>
                  </a:cubicBezTo>
                  <a:cubicBezTo>
                    <a:pt x="251" y="252"/>
                    <a:pt x="297" y="274"/>
                    <a:pt x="343" y="274"/>
                  </a:cubicBezTo>
                  <a:cubicBezTo>
                    <a:pt x="365" y="297"/>
                    <a:pt x="411" y="297"/>
                    <a:pt x="434" y="320"/>
                  </a:cubicBezTo>
                  <a:lnTo>
                    <a:pt x="571" y="320"/>
                  </a:lnTo>
                  <a:cubicBezTo>
                    <a:pt x="571" y="320"/>
                    <a:pt x="594" y="320"/>
                    <a:pt x="594" y="297"/>
                  </a:cubicBezTo>
                  <a:cubicBezTo>
                    <a:pt x="616" y="297"/>
                    <a:pt x="616" y="274"/>
                    <a:pt x="616" y="252"/>
                  </a:cubicBezTo>
                  <a:cubicBezTo>
                    <a:pt x="616" y="229"/>
                    <a:pt x="594" y="206"/>
                    <a:pt x="548" y="206"/>
                  </a:cubicBezTo>
                  <a:lnTo>
                    <a:pt x="434" y="206"/>
                  </a:lnTo>
                  <a:cubicBezTo>
                    <a:pt x="411" y="206"/>
                    <a:pt x="388" y="206"/>
                    <a:pt x="388" y="183"/>
                  </a:cubicBezTo>
                  <a:lnTo>
                    <a:pt x="343" y="183"/>
                  </a:lnTo>
                  <a:cubicBezTo>
                    <a:pt x="320" y="160"/>
                    <a:pt x="297" y="160"/>
                    <a:pt x="297" y="160"/>
                  </a:cubicBezTo>
                  <a:cubicBezTo>
                    <a:pt x="251" y="137"/>
                    <a:pt x="206" y="115"/>
                    <a:pt x="183" y="92"/>
                  </a:cubicBezTo>
                  <a:cubicBezTo>
                    <a:pt x="160" y="92"/>
                    <a:pt x="160" y="69"/>
                    <a:pt x="137" y="69"/>
                  </a:cubicBezTo>
                  <a:cubicBezTo>
                    <a:pt x="114" y="46"/>
                    <a:pt x="114" y="46"/>
                    <a:pt x="91" y="23"/>
                  </a:cubicBezTo>
                  <a:cubicBezTo>
                    <a:pt x="91" y="23"/>
                    <a:pt x="69" y="0"/>
                    <a:pt x="69"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32"/>
            <p:cNvSpPr/>
            <p:nvPr/>
          </p:nvSpPr>
          <p:spPr>
            <a:xfrm>
              <a:off x="787184" y="2155255"/>
              <a:ext cx="39145" cy="70716"/>
            </a:xfrm>
            <a:custGeom>
              <a:avLst/>
              <a:gdLst/>
              <a:ahLst/>
              <a:cxnLst/>
              <a:rect l="l" t="t" r="r" b="b"/>
              <a:pathLst>
                <a:path w="708" h="1279" extrusionOk="0">
                  <a:moveTo>
                    <a:pt x="114" y="1"/>
                  </a:moveTo>
                  <a:cubicBezTo>
                    <a:pt x="92" y="1"/>
                    <a:pt x="69" y="23"/>
                    <a:pt x="46" y="46"/>
                  </a:cubicBezTo>
                  <a:cubicBezTo>
                    <a:pt x="46" y="92"/>
                    <a:pt x="23" y="138"/>
                    <a:pt x="23" y="160"/>
                  </a:cubicBezTo>
                  <a:cubicBezTo>
                    <a:pt x="23" y="206"/>
                    <a:pt x="0" y="252"/>
                    <a:pt x="0" y="274"/>
                  </a:cubicBezTo>
                  <a:cubicBezTo>
                    <a:pt x="0" y="320"/>
                    <a:pt x="0" y="366"/>
                    <a:pt x="0" y="411"/>
                  </a:cubicBezTo>
                  <a:cubicBezTo>
                    <a:pt x="0" y="457"/>
                    <a:pt x="23" y="480"/>
                    <a:pt x="23" y="503"/>
                  </a:cubicBezTo>
                  <a:cubicBezTo>
                    <a:pt x="23" y="526"/>
                    <a:pt x="23" y="571"/>
                    <a:pt x="46" y="617"/>
                  </a:cubicBezTo>
                  <a:cubicBezTo>
                    <a:pt x="46" y="663"/>
                    <a:pt x="69" y="708"/>
                    <a:pt x="92" y="777"/>
                  </a:cubicBezTo>
                  <a:cubicBezTo>
                    <a:pt x="114" y="822"/>
                    <a:pt x="137" y="868"/>
                    <a:pt x="183" y="914"/>
                  </a:cubicBezTo>
                  <a:cubicBezTo>
                    <a:pt x="206" y="959"/>
                    <a:pt x="229" y="1005"/>
                    <a:pt x="274" y="1051"/>
                  </a:cubicBezTo>
                  <a:cubicBezTo>
                    <a:pt x="297" y="1096"/>
                    <a:pt x="343" y="1119"/>
                    <a:pt x="388" y="1165"/>
                  </a:cubicBezTo>
                  <a:cubicBezTo>
                    <a:pt x="411" y="1188"/>
                    <a:pt x="434" y="1210"/>
                    <a:pt x="457" y="1233"/>
                  </a:cubicBezTo>
                  <a:cubicBezTo>
                    <a:pt x="480" y="1233"/>
                    <a:pt x="503" y="1256"/>
                    <a:pt x="525" y="1256"/>
                  </a:cubicBezTo>
                  <a:cubicBezTo>
                    <a:pt x="548" y="1279"/>
                    <a:pt x="571" y="1279"/>
                    <a:pt x="617" y="1279"/>
                  </a:cubicBezTo>
                  <a:cubicBezTo>
                    <a:pt x="662" y="1279"/>
                    <a:pt x="685" y="1233"/>
                    <a:pt x="708" y="1188"/>
                  </a:cubicBezTo>
                  <a:cubicBezTo>
                    <a:pt x="708" y="1165"/>
                    <a:pt x="708" y="1165"/>
                    <a:pt x="708" y="1142"/>
                  </a:cubicBezTo>
                  <a:cubicBezTo>
                    <a:pt x="685" y="1119"/>
                    <a:pt x="662" y="1096"/>
                    <a:pt x="639" y="1073"/>
                  </a:cubicBezTo>
                  <a:cubicBezTo>
                    <a:pt x="617" y="1073"/>
                    <a:pt x="617" y="1051"/>
                    <a:pt x="594" y="1051"/>
                  </a:cubicBezTo>
                  <a:cubicBezTo>
                    <a:pt x="548" y="1028"/>
                    <a:pt x="503" y="982"/>
                    <a:pt x="457" y="936"/>
                  </a:cubicBezTo>
                  <a:cubicBezTo>
                    <a:pt x="411" y="891"/>
                    <a:pt x="388" y="845"/>
                    <a:pt x="343" y="777"/>
                  </a:cubicBezTo>
                  <a:cubicBezTo>
                    <a:pt x="320" y="731"/>
                    <a:pt x="274" y="685"/>
                    <a:pt x="251" y="640"/>
                  </a:cubicBezTo>
                  <a:cubicBezTo>
                    <a:pt x="206" y="548"/>
                    <a:pt x="183" y="480"/>
                    <a:pt x="160" y="389"/>
                  </a:cubicBezTo>
                  <a:cubicBezTo>
                    <a:pt x="160" y="320"/>
                    <a:pt x="137" y="252"/>
                    <a:pt x="160" y="183"/>
                  </a:cubicBezTo>
                  <a:cubicBezTo>
                    <a:pt x="160" y="138"/>
                    <a:pt x="160" y="115"/>
                    <a:pt x="183" y="69"/>
                  </a:cubicBezTo>
                  <a:cubicBezTo>
                    <a:pt x="183" y="46"/>
                    <a:pt x="160" y="23"/>
                    <a:pt x="137"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32"/>
            <p:cNvSpPr/>
            <p:nvPr/>
          </p:nvSpPr>
          <p:spPr>
            <a:xfrm>
              <a:off x="392188" y="838951"/>
              <a:ext cx="141377" cy="116164"/>
            </a:xfrm>
            <a:custGeom>
              <a:avLst/>
              <a:gdLst/>
              <a:ahLst/>
              <a:cxnLst/>
              <a:rect l="l" t="t" r="r" b="b"/>
              <a:pathLst>
                <a:path w="2557" h="2101" extrusionOk="0">
                  <a:moveTo>
                    <a:pt x="137" y="1"/>
                  </a:moveTo>
                  <a:cubicBezTo>
                    <a:pt x="91" y="1"/>
                    <a:pt x="46" y="24"/>
                    <a:pt x="46" y="69"/>
                  </a:cubicBezTo>
                  <a:cubicBezTo>
                    <a:pt x="0" y="138"/>
                    <a:pt x="23" y="206"/>
                    <a:pt x="91" y="229"/>
                  </a:cubicBezTo>
                  <a:cubicBezTo>
                    <a:pt x="160" y="275"/>
                    <a:pt x="251" y="298"/>
                    <a:pt x="342" y="343"/>
                  </a:cubicBezTo>
                  <a:cubicBezTo>
                    <a:pt x="411" y="389"/>
                    <a:pt x="502" y="435"/>
                    <a:pt x="571" y="480"/>
                  </a:cubicBezTo>
                  <a:cubicBezTo>
                    <a:pt x="662" y="549"/>
                    <a:pt x="753" y="617"/>
                    <a:pt x="845" y="686"/>
                  </a:cubicBezTo>
                  <a:cubicBezTo>
                    <a:pt x="936" y="754"/>
                    <a:pt x="1004" y="823"/>
                    <a:pt x="1073" y="891"/>
                  </a:cubicBezTo>
                  <a:cubicBezTo>
                    <a:pt x="1255" y="1051"/>
                    <a:pt x="1438" y="1211"/>
                    <a:pt x="1598" y="1370"/>
                  </a:cubicBezTo>
                  <a:cubicBezTo>
                    <a:pt x="1689" y="1507"/>
                    <a:pt x="1780" y="1621"/>
                    <a:pt x="1872" y="1736"/>
                  </a:cubicBezTo>
                  <a:cubicBezTo>
                    <a:pt x="1917" y="1804"/>
                    <a:pt x="1963" y="1850"/>
                    <a:pt x="2009" y="1918"/>
                  </a:cubicBezTo>
                  <a:cubicBezTo>
                    <a:pt x="2031" y="1941"/>
                    <a:pt x="2054" y="1964"/>
                    <a:pt x="2077" y="1987"/>
                  </a:cubicBezTo>
                  <a:cubicBezTo>
                    <a:pt x="2100" y="2032"/>
                    <a:pt x="2146" y="2101"/>
                    <a:pt x="2214" y="2101"/>
                  </a:cubicBezTo>
                  <a:lnTo>
                    <a:pt x="2283" y="2101"/>
                  </a:lnTo>
                  <a:cubicBezTo>
                    <a:pt x="2328" y="2078"/>
                    <a:pt x="2351" y="2055"/>
                    <a:pt x="2374" y="2032"/>
                  </a:cubicBezTo>
                  <a:cubicBezTo>
                    <a:pt x="2374" y="2009"/>
                    <a:pt x="2397" y="1987"/>
                    <a:pt x="2397" y="1964"/>
                  </a:cubicBezTo>
                  <a:cubicBezTo>
                    <a:pt x="2442" y="1941"/>
                    <a:pt x="2488" y="1918"/>
                    <a:pt x="2511" y="1873"/>
                  </a:cubicBezTo>
                  <a:cubicBezTo>
                    <a:pt x="2556" y="1804"/>
                    <a:pt x="2534" y="1736"/>
                    <a:pt x="2511" y="1667"/>
                  </a:cubicBezTo>
                  <a:cubicBezTo>
                    <a:pt x="2511" y="1644"/>
                    <a:pt x="2488" y="1621"/>
                    <a:pt x="2488" y="1599"/>
                  </a:cubicBezTo>
                  <a:cubicBezTo>
                    <a:pt x="2511" y="1576"/>
                    <a:pt x="2556" y="1530"/>
                    <a:pt x="2534" y="1484"/>
                  </a:cubicBezTo>
                  <a:cubicBezTo>
                    <a:pt x="2534" y="1462"/>
                    <a:pt x="2534" y="1439"/>
                    <a:pt x="2511" y="1416"/>
                  </a:cubicBezTo>
                  <a:cubicBezTo>
                    <a:pt x="2511" y="1416"/>
                    <a:pt x="2511" y="1393"/>
                    <a:pt x="2488" y="1370"/>
                  </a:cubicBezTo>
                  <a:cubicBezTo>
                    <a:pt x="2488" y="1348"/>
                    <a:pt x="2465" y="1325"/>
                    <a:pt x="2442" y="1302"/>
                  </a:cubicBezTo>
                  <a:cubicBezTo>
                    <a:pt x="2420" y="1279"/>
                    <a:pt x="2397" y="1256"/>
                    <a:pt x="2351" y="1211"/>
                  </a:cubicBezTo>
                  <a:cubicBezTo>
                    <a:pt x="2283" y="1142"/>
                    <a:pt x="2214" y="1096"/>
                    <a:pt x="2123" y="1028"/>
                  </a:cubicBezTo>
                  <a:cubicBezTo>
                    <a:pt x="2054" y="960"/>
                    <a:pt x="1986" y="891"/>
                    <a:pt x="1895" y="823"/>
                  </a:cubicBezTo>
                  <a:cubicBezTo>
                    <a:pt x="1872" y="823"/>
                    <a:pt x="1872" y="800"/>
                    <a:pt x="1849" y="777"/>
                  </a:cubicBezTo>
                  <a:cubicBezTo>
                    <a:pt x="1803" y="754"/>
                    <a:pt x="1780" y="731"/>
                    <a:pt x="1735" y="708"/>
                  </a:cubicBezTo>
                  <a:cubicBezTo>
                    <a:pt x="1712" y="686"/>
                    <a:pt x="1689" y="663"/>
                    <a:pt x="1666" y="640"/>
                  </a:cubicBezTo>
                  <a:cubicBezTo>
                    <a:pt x="1651" y="640"/>
                    <a:pt x="1626" y="630"/>
                    <a:pt x="1604" y="630"/>
                  </a:cubicBezTo>
                  <a:cubicBezTo>
                    <a:pt x="1593" y="630"/>
                    <a:pt x="1583" y="632"/>
                    <a:pt x="1575" y="640"/>
                  </a:cubicBezTo>
                  <a:cubicBezTo>
                    <a:pt x="1484" y="549"/>
                    <a:pt x="1392" y="480"/>
                    <a:pt x="1278" y="412"/>
                  </a:cubicBezTo>
                  <a:cubicBezTo>
                    <a:pt x="1210" y="343"/>
                    <a:pt x="1118" y="298"/>
                    <a:pt x="1027" y="252"/>
                  </a:cubicBezTo>
                  <a:cubicBezTo>
                    <a:pt x="936" y="183"/>
                    <a:pt x="845" y="138"/>
                    <a:pt x="753" y="69"/>
                  </a:cubicBezTo>
                  <a:cubicBezTo>
                    <a:pt x="730" y="69"/>
                    <a:pt x="685" y="46"/>
                    <a:pt x="639" y="24"/>
                  </a:cubicBezTo>
                  <a:cubicBezTo>
                    <a:pt x="616" y="24"/>
                    <a:pt x="571" y="24"/>
                    <a:pt x="548" y="46"/>
                  </a:cubicBezTo>
                  <a:cubicBezTo>
                    <a:pt x="525" y="69"/>
                    <a:pt x="502" y="115"/>
                    <a:pt x="502" y="161"/>
                  </a:cubicBezTo>
                  <a:cubicBezTo>
                    <a:pt x="457" y="138"/>
                    <a:pt x="434" y="138"/>
                    <a:pt x="411" y="115"/>
                  </a:cubicBezTo>
                  <a:cubicBezTo>
                    <a:pt x="320" y="92"/>
                    <a:pt x="251" y="69"/>
                    <a:pt x="183" y="24"/>
                  </a:cubicBezTo>
                  <a:cubicBezTo>
                    <a:pt x="183" y="24"/>
                    <a:pt x="160" y="1"/>
                    <a:pt x="137" y="1"/>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32"/>
            <p:cNvSpPr/>
            <p:nvPr/>
          </p:nvSpPr>
          <p:spPr>
            <a:xfrm>
              <a:off x="407282" y="873065"/>
              <a:ext cx="68228" cy="72098"/>
            </a:xfrm>
            <a:custGeom>
              <a:avLst/>
              <a:gdLst/>
              <a:ahLst/>
              <a:cxnLst/>
              <a:rect l="l" t="t" r="r" b="b"/>
              <a:pathLst>
                <a:path w="1234" h="1304" extrusionOk="0">
                  <a:moveTo>
                    <a:pt x="943" y="800"/>
                  </a:moveTo>
                  <a:cubicBezTo>
                    <a:pt x="948" y="807"/>
                    <a:pt x="954" y="814"/>
                    <a:pt x="960" y="822"/>
                  </a:cubicBezTo>
                  <a:cubicBezTo>
                    <a:pt x="960" y="822"/>
                    <a:pt x="960" y="803"/>
                    <a:pt x="943" y="800"/>
                  </a:cubicBezTo>
                  <a:close/>
                  <a:moveTo>
                    <a:pt x="69" y="0"/>
                  </a:moveTo>
                  <a:cubicBezTo>
                    <a:pt x="47" y="0"/>
                    <a:pt x="24" y="0"/>
                    <a:pt x="24" y="23"/>
                  </a:cubicBezTo>
                  <a:cubicBezTo>
                    <a:pt x="1" y="69"/>
                    <a:pt x="1" y="114"/>
                    <a:pt x="24" y="137"/>
                  </a:cubicBezTo>
                  <a:cubicBezTo>
                    <a:pt x="92" y="183"/>
                    <a:pt x="138" y="228"/>
                    <a:pt x="206" y="297"/>
                  </a:cubicBezTo>
                  <a:cubicBezTo>
                    <a:pt x="252" y="320"/>
                    <a:pt x="298" y="388"/>
                    <a:pt x="343" y="434"/>
                  </a:cubicBezTo>
                  <a:cubicBezTo>
                    <a:pt x="435" y="525"/>
                    <a:pt x="526" y="616"/>
                    <a:pt x="617" y="708"/>
                  </a:cubicBezTo>
                  <a:cubicBezTo>
                    <a:pt x="617" y="708"/>
                    <a:pt x="617" y="731"/>
                    <a:pt x="617" y="731"/>
                  </a:cubicBezTo>
                  <a:cubicBezTo>
                    <a:pt x="709" y="822"/>
                    <a:pt x="777" y="890"/>
                    <a:pt x="845" y="1004"/>
                  </a:cubicBezTo>
                  <a:cubicBezTo>
                    <a:pt x="868" y="1027"/>
                    <a:pt x="914" y="1073"/>
                    <a:pt x="937" y="1119"/>
                  </a:cubicBezTo>
                  <a:cubicBezTo>
                    <a:pt x="982" y="1187"/>
                    <a:pt x="1005" y="1233"/>
                    <a:pt x="1051" y="1278"/>
                  </a:cubicBezTo>
                  <a:cubicBezTo>
                    <a:pt x="1068" y="1296"/>
                    <a:pt x="1089" y="1303"/>
                    <a:pt x="1111" y="1303"/>
                  </a:cubicBezTo>
                  <a:cubicBezTo>
                    <a:pt x="1146" y="1303"/>
                    <a:pt x="1182" y="1284"/>
                    <a:pt x="1211" y="1256"/>
                  </a:cubicBezTo>
                  <a:cubicBezTo>
                    <a:pt x="1233" y="1233"/>
                    <a:pt x="1233" y="1210"/>
                    <a:pt x="1233" y="1187"/>
                  </a:cubicBezTo>
                  <a:cubicBezTo>
                    <a:pt x="1233" y="1164"/>
                    <a:pt x="1233" y="1141"/>
                    <a:pt x="1211" y="1119"/>
                  </a:cubicBezTo>
                  <a:cubicBezTo>
                    <a:pt x="1165" y="1073"/>
                    <a:pt x="1119" y="1027"/>
                    <a:pt x="1097" y="959"/>
                  </a:cubicBezTo>
                  <a:cubicBezTo>
                    <a:pt x="1028" y="913"/>
                    <a:pt x="982" y="845"/>
                    <a:pt x="937" y="799"/>
                  </a:cubicBezTo>
                  <a:cubicBezTo>
                    <a:pt x="939" y="799"/>
                    <a:pt x="941" y="799"/>
                    <a:pt x="943" y="800"/>
                  </a:cubicBezTo>
                  <a:lnTo>
                    <a:pt x="943" y="800"/>
                  </a:lnTo>
                  <a:cubicBezTo>
                    <a:pt x="880" y="719"/>
                    <a:pt x="817" y="656"/>
                    <a:pt x="754" y="594"/>
                  </a:cubicBezTo>
                  <a:cubicBezTo>
                    <a:pt x="686" y="525"/>
                    <a:pt x="617" y="457"/>
                    <a:pt x="549" y="411"/>
                  </a:cubicBezTo>
                  <a:cubicBezTo>
                    <a:pt x="480" y="343"/>
                    <a:pt x="412" y="274"/>
                    <a:pt x="343" y="206"/>
                  </a:cubicBezTo>
                  <a:cubicBezTo>
                    <a:pt x="275" y="160"/>
                    <a:pt x="206" y="91"/>
                    <a:pt x="115" y="23"/>
                  </a:cubicBezTo>
                  <a:cubicBezTo>
                    <a:pt x="115" y="0"/>
                    <a:pt x="92" y="0"/>
                    <a:pt x="69"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32"/>
            <p:cNvSpPr/>
            <p:nvPr/>
          </p:nvSpPr>
          <p:spPr>
            <a:xfrm>
              <a:off x="817483" y="2200704"/>
              <a:ext cx="494735" cy="269318"/>
            </a:xfrm>
            <a:custGeom>
              <a:avLst/>
              <a:gdLst/>
              <a:ahLst/>
              <a:cxnLst/>
              <a:rect l="l" t="t" r="r" b="b"/>
              <a:pathLst>
                <a:path w="8948" h="4871" extrusionOk="0">
                  <a:moveTo>
                    <a:pt x="8605" y="0"/>
                  </a:moveTo>
                  <a:cubicBezTo>
                    <a:pt x="8628" y="46"/>
                    <a:pt x="8651" y="92"/>
                    <a:pt x="8651" y="137"/>
                  </a:cubicBezTo>
                  <a:cubicBezTo>
                    <a:pt x="8674" y="183"/>
                    <a:pt x="8674" y="206"/>
                    <a:pt x="8674" y="229"/>
                  </a:cubicBezTo>
                  <a:lnTo>
                    <a:pt x="8697" y="274"/>
                  </a:lnTo>
                  <a:cubicBezTo>
                    <a:pt x="8697" y="297"/>
                    <a:pt x="8697" y="320"/>
                    <a:pt x="8697" y="343"/>
                  </a:cubicBezTo>
                  <a:cubicBezTo>
                    <a:pt x="8697" y="343"/>
                    <a:pt x="8697" y="343"/>
                    <a:pt x="8697" y="366"/>
                  </a:cubicBezTo>
                  <a:cubicBezTo>
                    <a:pt x="8719" y="411"/>
                    <a:pt x="8719" y="434"/>
                    <a:pt x="8742" y="480"/>
                  </a:cubicBezTo>
                  <a:cubicBezTo>
                    <a:pt x="8742" y="502"/>
                    <a:pt x="8742" y="502"/>
                    <a:pt x="8742" y="502"/>
                  </a:cubicBezTo>
                  <a:cubicBezTo>
                    <a:pt x="8742" y="548"/>
                    <a:pt x="8742" y="594"/>
                    <a:pt x="8742" y="639"/>
                  </a:cubicBezTo>
                  <a:cubicBezTo>
                    <a:pt x="8742" y="662"/>
                    <a:pt x="8742" y="685"/>
                    <a:pt x="8742" y="708"/>
                  </a:cubicBezTo>
                  <a:cubicBezTo>
                    <a:pt x="8742" y="708"/>
                    <a:pt x="8742" y="731"/>
                    <a:pt x="8742" y="731"/>
                  </a:cubicBezTo>
                  <a:cubicBezTo>
                    <a:pt x="8742" y="754"/>
                    <a:pt x="8719" y="754"/>
                    <a:pt x="8719" y="776"/>
                  </a:cubicBezTo>
                  <a:cubicBezTo>
                    <a:pt x="8719" y="799"/>
                    <a:pt x="8719" y="822"/>
                    <a:pt x="8719" y="845"/>
                  </a:cubicBezTo>
                  <a:cubicBezTo>
                    <a:pt x="8719" y="845"/>
                    <a:pt x="8697" y="868"/>
                    <a:pt x="8697" y="868"/>
                  </a:cubicBezTo>
                  <a:cubicBezTo>
                    <a:pt x="8674" y="959"/>
                    <a:pt x="8628" y="1050"/>
                    <a:pt x="8582" y="1142"/>
                  </a:cubicBezTo>
                  <a:cubicBezTo>
                    <a:pt x="8468" y="1370"/>
                    <a:pt x="8309" y="1575"/>
                    <a:pt x="8149" y="1758"/>
                  </a:cubicBezTo>
                  <a:cubicBezTo>
                    <a:pt x="7692" y="2237"/>
                    <a:pt x="7144" y="2625"/>
                    <a:pt x="6597" y="2990"/>
                  </a:cubicBezTo>
                  <a:cubicBezTo>
                    <a:pt x="6140" y="3264"/>
                    <a:pt x="5684" y="3515"/>
                    <a:pt x="5204" y="3744"/>
                  </a:cubicBezTo>
                  <a:cubicBezTo>
                    <a:pt x="4702" y="3972"/>
                    <a:pt x="4177" y="4155"/>
                    <a:pt x="3652" y="4314"/>
                  </a:cubicBezTo>
                  <a:cubicBezTo>
                    <a:pt x="3013" y="4520"/>
                    <a:pt x="2351" y="4657"/>
                    <a:pt x="1689" y="4679"/>
                  </a:cubicBezTo>
                  <a:cubicBezTo>
                    <a:pt x="1415" y="4679"/>
                    <a:pt x="1141" y="4679"/>
                    <a:pt x="868" y="4611"/>
                  </a:cubicBezTo>
                  <a:lnTo>
                    <a:pt x="890" y="4611"/>
                  </a:lnTo>
                  <a:cubicBezTo>
                    <a:pt x="776" y="4588"/>
                    <a:pt x="662" y="4543"/>
                    <a:pt x="548" y="4497"/>
                  </a:cubicBezTo>
                  <a:cubicBezTo>
                    <a:pt x="502" y="4451"/>
                    <a:pt x="434" y="4428"/>
                    <a:pt x="388" y="4383"/>
                  </a:cubicBezTo>
                  <a:cubicBezTo>
                    <a:pt x="388" y="4360"/>
                    <a:pt x="388" y="4360"/>
                    <a:pt x="388" y="4360"/>
                  </a:cubicBezTo>
                  <a:cubicBezTo>
                    <a:pt x="297" y="4314"/>
                    <a:pt x="228" y="4246"/>
                    <a:pt x="183" y="4155"/>
                  </a:cubicBezTo>
                  <a:cubicBezTo>
                    <a:pt x="137" y="4109"/>
                    <a:pt x="91" y="4063"/>
                    <a:pt x="69" y="4018"/>
                  </a:cubicBezTo>
                  <a:cubicBezTo>
                    <a:pt x="46" y="3995"/>
                    <a:pt x="23" y="3972"/>
                    <a:pt x="23" y="3949"/>
                  </a:cubicBezTo>
                  <a:cubicBezTo>
                    <a:pt x="23" y="3926"/>
                    <a:pt x="0" y="3926"/>
                    <a:pt x="0" y="3926"/>
                  </a:cubicBezTo>
                  <a:cubicBezTo>
                    <a:pt x="0" y="3972"/>
                    <a:pt x="0" y="4018"/>
                    <a:pt x="0" y="4063"/>
                  </a:cubicBezTo>
                  <a:cubicBezTo>
                    <a:pt x="23" y="4109"/>
                    <a:pt x="23" y="4155"/>
                    <a:pt x="46" y="4200"/>
                  </a:cubicBezTo>
                  <a:cubicBezTo>
                    <a:pt x="69" y="4269"/>
                    <a:pt x="91" y="4314"/>
                    <a:pt x="114" y="4337"/>
                  </a:cubicBezTo>
                  <a:cubicBezTo>
                    <a:pt x="160" y="4406"/>
                    <a:pt x="183" y="4451"/>
                    <a:pt x="251" y="4497"/>
                  </a:cubicBezTo>
                  <a:cubicBezTo>
                    <a:pt x="411" y="4657"/>
                    <a:pt x="639" y="4748"/>
                    <a:pt x="845" y="4794"/>
                  </a:cubicBezTo>
                  <a:cubicBezTo>
                    <a:pt x="1033" y="4845"/>
                    <a:pt x="1221" y="4871"/>
                    <a:pt x="1419" y="4871"/>
                  </a:cubicBezTo>
                  <a:cubicBezTo>
                    <a:pt x="1485" y="4871"/>
                    <a:pt x="1552" y="4868"/>
                    <a:pt x="1621" y="4862"/>
                  </a:cubicBezTo>
                  <a:cubicBezTo>
                    <a:pt x="1872" y="4862"/>
                    <a:pt x="2123" y="4839"/>
                    <a:pt x="2397" y="4816"/>
                  </a:cubicBezTo>
                  <a:cubicBezTo>
                    <a:pt x="2945" y="4725"/>
                    <a:pt x="3492" y="4588"/>
                    <a:pt x="4017" y="4406"/>
                  </a:cubicBezTo>
                  <a:cubicBezTo>
                    <a:pt x="4565" y="4223"/>
                    <a:pt x="5090" y="4018"/>
                    <a:pt x="5592" y="3766"/>
                  </a:cubicBezTo>
                  <a:cubicBezTo>
                    <a:pt x="6049" y="3538"/>
                    <a:pt x="6460" y="3310"/>
                    <a:pt x="6893" y="3036"/>
                  </a:cubicBezTo>
                  <a:cubicBezTo>
                    <a:pt x="7304" y="2762"/>
                    <a:pt x="7692" y="2465"/>
                    <a:pt x="8057" y="2123"/>
                  </a:cubicBezTo>
                  <a:cubicBezTo>
                    <a:pt x="8217" y="1963"/>
                    <a:pt x="8377" y="1781"/>
                    <a:pt x="8514" y="1598"/>
                  </a:cubicBezTo>
                  <a:cubicBezTo>
                    <a:pt x="8674" y="1415"/>
                    <a:pt x="8788" y="1210"/>
                    <a:pt x="8856" y="1005"/>
                  </a:cubicBezTo>
                  <a:cubicBezTo>
                    <a:pt x="8902" y="890"/>
                    <a:pt x="8925" y="776"/>
                    <a:pt x="8925" y="685"/>
                  </a:cubicBezTo>
                  <a:cubicBezTo>
                    <a:pt x="8948" y="617"/>
                    <a:pt x="8925" y="548"/>
                    <a:pt x="8925" y="502"/>
                  </a:cubicBezTo>
                  <a:cubicBezTo>
                    <a:pt x="8925" y="457"/>
                    <a:pt x="8902" y="388"/>
                    <a:pt x="8879" y="343"/>
                  </a:cubicBezTo>
                  <a:cubicBezTo>
                    <a:pt x="8856" y="251"/>
                    <a:pt x="8788" y="160"/>
                    <a:pt x="8719" y="69"/>
                  </a:cubicBezTo>
                  <a:cubicBezTo>
                    <a:pt x="8674" y="46"/>
                    <a:pt x="8651" y="23"/>
                    <a:pt x="8605"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32"/>
            <p:cNvSpPr/>
            <p:nvPr/>
          </p:nvSpPr>
          <p:spPr>
            <a:xfrm>
              <a:off x="1182181" y="2364752"/>
              <a:ext cx="1327" cy="1327"/>
            </a:xfrm>
            <a:custGeom>
              <a:avLst/>
              <a:gdLst/>
              <a:ahLst/>
              <a:cxnLst/>
              <a:rect l="l" t="t" r="r" b="b"/>
              <a:pathLst>
                <a:path w="24" h="24" extrusionOk="0">
                  <a:moveTo>
                    <a:pt x="1" y="23"/>
                  </a:moveTo>
                  <a:cubicBezTo>
                    <a:pt x="1" y="23"/>
                    <a:pt x="1" y="1"/>
                    <a:pt x="23" y="1"/>
                  </a:cubicBezTo>
                  <a:cubicBezTo>
                    <a:pt x="1" y="1"/>
                    <a:pt x="1" y="23"/>
                    <a:pt x="1" y="23"/>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32"/>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32"/>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32"/>
            <p:cNvSpPr/>
            <p:nvPr/>
          </p:nvSpPr>
          <p:spPr>
            <a:xfrm>
              <a:off x="909598" y="2459409"/>
              <a:ext cx="55" cy="55"/>
            </a:xfrm>
            <a:custGeom>
              <a:avLst/>
              <a:gdLst/>
              <a:ahLst/>
              <a:cxnLst/>
              <a:rect l="l" t="t" r="r" b="b"/>
              <a:pathLst>
                <a:path w="1" h="1" extrusionOk="0">
                  <a:moveTo>
                    <a:pt x="0" y="0"/>
                  </a:moveTo>
                  <a:lnTo>
                    <a:pt x="0" y="0"/>
                  </a:ln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32"/>
            <p:cNvSpPr/>
            <p:nvPr/>
          </p:nvSpPr>
          <p:spPr>
            <a:xfrm>
              <a:off x="740463" y="2217126"/>
              <a:ext cx="113676" cy="242834"/>
            </a:xfrm>
            <a:custGeom>
              <a:avLst/>
              <a:gdLst/>
              <a:ahLst/>
              <a:cxnLst/>
              <a:rect l="l" t="t" r="r" b="b"/>
              <a:pathLst>
                <a:path w="2056" h="4392" extrusionOk="0">
                  <a:moveTo>
                    <a:pt x="1" y="0"/>
                  </a:moveTo>
                  <a:cubicBezTo>
                    <a:pt x="161" y="776"/>
                    <a:pt x="320" y="1552"/>
                    <a:pt x="594" y="2328"/>
                  </a:cubicBezTo>
                  <a:cubicBezTo>
                    <a:pt x="731" y="2716"/>
                    <a:pt x="891" y="3104"/>
                    <a:pt x="1096" y="3492"/>
                  </a:cubicBezTo>
                  <a:cubicBezTo>
                    <a:pt x="1211" y="3652"/>
                    <a:pt x="1325" y="3835"/>
                    <a:pt x="1439" y="3994"/>
                  </a:cubicBezTo>
                  <a:cubicBezTo>
                    <a:pt x="1484" y="4086"/>
                    <a:pt x="1553" y="4154"/>
                    <a:pt x="1621" y="4223"/>
                  </a:cubicBezTo>
                  <a:cubicBezTo>
                    <a:pt x="1713" y="4291"/>
                    <a:pt x="1804" y="4337"/>
                    <a:pt x="1895" y="4382"/>
                  </a:cubicBezTo>
                  <a:cubicBezTo>
                    <a:pt x="1907" y="4388"/>
                    <a:pt x="1920" y="4391"/>
                    <a:pt x="1933" y="4391"/>
                  </a:cubicBezTo>
                  <a:cubicBezTo>
                    <a:pt x="1972" y="4391"/>
                    <a:pt x="2015" y="4365"/>
                    <a:pt x="2032" y="4314"/>
                  </a:cubicBezTo>
                  <a:cubicBezTo>
                    <a:pt x="2055" y="4268"/>
                    <a:pt x="2009" y="4223"/>
                    <a:pt x="1964" y="4200"/>
                  </a:cubicBezTo>
                  <a:cubicBezTo>
                    <a:pt x="1941" y="4177"/>
                    <a:pt x="1918" y="4177"/>
                    <a:pt x="1872" y="4154"/>
                  </a:cubicBezTo>
                  <a:cubicBezTo>
                    <a:pt x="1827" y="4131"/>
                    <a:pt x="1804" y="4109"/>
                    <a:pt x="1758" y="4063"/>
                  </a:cubicBezTo>
                  <a:cubicBezTo>
                    <a:pt x="1667" y="3994"/>
                    <a:pt x="1621" y="3903"/>
                    <a:pt x="1553" y="3835"/>
                  </a:cubicBezTo>
                  <a:cubicBezTo>
                    <a:pt x="1484" y="3743"/>
                    <a:pt x="1416" y="3652"/>
                    <a:pt x="1370" y="3538"/>
                  </a:cubicBezTo>
                  <a:cubicBezTo>
                    <a:pt x="1051" y="3036"/>
                    <a:pt x="823" y="2488"/>
                    <a:pt x="663" y="1917"/>
                  </a:cubicBezTo>
                  <a:cubicBezTo>
                    <a:pt x="480" y="1301"/>
                    <a:pt x="343" y="662"/>
                    <a:pt x="206" y="23"/>
                  </a:cubicBezTo>
                  <a:cubicBezTo>
                    <a:pt x="138" y="23"/>
                    <a:pt x="69" y="0"/>
                    <a:pt x="1"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32"/>
            <p:cNvSpPr/>
            <p:nvPr/>
          </p:nvSpPr>
          <p:spPr>
            <a:xfrm>
              <a:off x="1188484" y="2013932"/>
              <a:ext cx="123739" cy="242834"/>
            </a:xfrm>
            <a:custGeom>
              <a:avLst/>
              <a:gdLst/>
              <a:ahLst/>
              <a:cxnLst/>
              <a:rect l="l" t="t" r="r" b="b"/>
              <a:pathLst>
                <a:path w="2238" h="4392" extrusionOk="0">
                  <a:moveTo>
                    <a:pt x="92" y="0"/>
                  </a:moveTo>
                  <a:cubicBezTo>
                    <a:pt x="92" y="23"/>
                    <a:pt x="69" y="46"/>
                    <a:pt x="46" y="69"/>
                  </a:cubicBezTo>
                  <a:cubicBezTo>
                    <a:pt x="24" y="114"/>
                    <a:pt x="24" y="137"/>
                    <a:pt x="1" y="183"/>
                  </a:cubicBezTo>
                  <a:cubicBezTo>
                    <a:pt x="389" y="708"/>
                    <a:pt x="777" y="1233"/>
                    <a:pt x="1142" y="1781"/>
                  </a:cubicBezTo>
                  <a:cubicBezTo>
                    <a:pt x="1462" y="2283"/>
                    <a:pt x="1736" y="2808"/>
                    <a:pt x="1895" y="3378"/>
                  </a:cubicBezTo>
                  <a:cubicBezTo>
                    <a:pt x="1941" y="3492"/>
                    <a:pt x="1964" y="3584"/>
                    <a:pt x="1987" y="3698"/>
                  </a:cubicBezTo>
                  <a:cubicBezTo>
                    <a:pt x="2009" y="3812"/>
                    <a:pt x="2032" y="3903"/>
                    <a:pt x="2032" y="4017"/>
                  </a:cubicBezTo>
                  <a:cubicBezTo>
                    <a:pt x="2032" y="4063"/>
                    <a:pt x="2032" y="4109"/>
                    <a:pt x="2032" y="4154"/>
                  </a:cubicBezTo>
                  <a:cubicBezTo>
                    <a:pt x="2009" y="4200"/>
                    <a:pt x="2009" y="4223"/>
                    <a:pt x="1987" y="4268"/>
                  </a:cubicBezTo>
                  <a:cubicBezTo>
                    <a:pt x="1987" y="4314"/>
                    <a:pt x="2009" y="4360"/>
                    <a:pt x="2055" y="4383"/>
                  </a:cubicBezTo>
                  <a:cubicBezTo>
                    <a:pt x="2067" y="4389"/>
                    <a:pt x="2081" y="4392"/>
                    <a:pt x="2095" y="4392"/>
                  </a:cubicBezTo>
                  <a:cubicBezTo>
                    <a:pt x="2133" y="4392"/>
                    <a:pt x="2169" y="4370"/>
                    <a:pt x="2169" y="4337"/>
                  </a:cubicBezTo>
                  <a:cubicBezTo>
                    <a:pt x="2215" y="4223"/>
                    <a:pt x="2238" y="4132"/>
                    <a:pt x="2238" y="4017"/>
                  </a:cubicBezTo>
                  <a:cubicBezTo>
                    <a:pt x="2238" y="3926"/>
                    <a:pt x="2215" y="3812"/>
                    <a:pt x="2192" y="3721"/>
                  </a:cubicBezTo>
                  <a:cubicBezTo>
                    <a:pt x="2146" y="3515"/>
                    <a:pt x="2101" y="3333"/>
                    <a:pt x="2032" y="3127"/>
                  </a:cubicBezTo>
                  <a:cubicBezTo>
                    <a:pt x="1895" y="2739"/>
                    <a:pt x="1690" y="2351"/>
                    <a:pt x="1484" y="1986"/>
                  </a:cubicBezTo>
                  <a:cubicBezTo>
                    <a:pt x="1074" y="1278"/>
                    <a:pt x="594" y="639"/>
                    <a:pt x="92"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32"/>
            <p:cNvSpPr/>
            <p:nvPr/>
          </p:nvSpPr>
          <p:spPr>
            <a:xfrm>
              <a:off x="662227" y="1866251"/>
              <a:ext cx="514971" cy="298124"/>
            </a:xfrm>
            <a:custGeom>
              <a:avLst/>
              <a:gdLst/>
              <a:ahLst/>
              <a:cxnLst/>
              <a:rect l="l" t="t" r="r" b="b"/>
              <a:pathLst>
                <a:path w="9314" h="5392" extrusionOk="0">
                  <a:moveTo>
                    <a:pt x="8894" y="1645"/>
                  </a:moveTo>
                  <a:cubicBezTo>
                    <a:pt x="8880" y="1650"/>
                    <a:pt x="8880" y="1667"/>
                    <a:pt x="8880" y="1667"/>
                  </a:cubicBezTo>
                  <a:cubicBezTo>
                    <a:pt x="8884" y="1660"/>
                    <a:pt x="8889" y="1653"/>
                    <a:pt x="8894" y="1645"/>
                  </a:cubicBezTo>
                  <a:close/>
                  <a:moveTo>
                    <a:pt x="7990" y="1"/>
                  </a:moveTo>
                  <a:lnTo>
                    <a:pt x="7990" y="1"/>
                  </a:lnTo>
                  <a:cubicBezTo>
                    <a:pt x="8012" y="46"/>
                    <a:pt x="8012" y="92"/>
                    <a:pt x="8035" y="115"/>
                  </a:cubicBezTo>
                  <a:cubicBezTo>
                    <a:pt x="8035" y="115"/>
                    <a:pt x="8035" y="138"/>
                    <a:pt x="8035" y="138"/>
                  </a:cubicBezTo>
                  <a:cubicBezTo>
                    <a:pt x="8035" y="160"/>
                    <a:pt x="8035" y="183"/>
                    <a:pt x="8035" y="183"/>
                  </a:cubicBezTo>
                  <a:cubicBezTo>
                    <a:pt x="8035" y="183"/>
                    <a:pt x="8035" y="183"/>
                    <a:pt x="8035" y="206"/>
                  </a:cubicBezTo>
                  <a:lnTo>
                    <a:pt x="8081" y="206"/>
                  </a:lnTo>
                  <a:cubicBezTo>
                    <a:pt x="8241" y="229"/>
                    <a:pt x="8378" y="252"/>
                    <a:pt x="8514" y="297"/>
                  </a:cubicBezTo>
                  <a:lnTo>
                    <a:pt x="8537" y="297"/>
                  </a:lnTo>
                  <a:cubicBezTo>
                    <a:pt x="8629" y="320"/>
                    <a:pt x="8720" y="366"/>
                    <a:pt x="8811" y="411"/>
                  </a:cubicBezTo>
                  <a:cubicBezTo>
                    <a:pt x="8880" y="457"/>
                    <a:pt x="8925" y="503"/>
                    <a:pt x="8971" y="548"/>
                  </a:cubicBezTo>
                  <a:cubicBezTo>
                    <a:pt x="9017" y="594"/>
                    <a:pt x="9039" y="640"/>
                    <a:pt x="9062" y="685"/>
                  </a:cubicBezTo>
                  <a:cubicBezTo>
                    <a:pt x="9085" y="731"/>
                    <a:pt x="9108" y="777"/>
                    <a:pt x="9108" y="822"/>
                  </a:cubicBezTo>
                  <a:cubicBezTo>
                    <a:pt x="9131" y="891"/>
                    <a:pt x="9131" y="959"/>
                    <a:pt x="9131" y="1005"/>
                  </a:cubicBezTo>
                  <a:cubicBezTo>
                    <a:pt x="9131" y="1096"/>
                    <a:pt x="9108" y="1165"/>
                    <a:pt x="9085" y="1256"/>
                  </a:cubicBezTo>
                  <a:cubicBezTo>
                    <a:pt x="9042" y="1386"/>
                    <a:pt x="8978" y="1516"/>
                    <a:pt x="8894" y="1645"/>
                  </a:cubicBezTo>
                  <a:lnTo>
                    <a:pt x="8894" y="1645"/>
                  </a:lnTo>
                  <a:cubicBezTo>
                    <a:pt x="8896" y="1645"/>
                    <a:pt x="8899" y="1644"/>
                    <a:pt x="8903" y="1644"/>
                  </a:cubicBezTo>
                  <a:cubicBezTo>
                    <a:pt x="8697" y="1964"/>
                    <a:pt x="8446" y="2215"/>
                    <a:pt x="8195" y="2466"/>
                  </a:cubicBezTo>
                  <a:lnTo>
                    <a:pt x="8172" y="2466"/>
                  </a:lnTo>
                  <a:cubicBezTo>
                    <a:pt x="7875" y="2762"/>
                    <a:pt x="7533" y="3014"/>
                    <a:pt x="7191" y="3242"/>
                  </a:cubicBezTo>
                  <a:cubicBezTo>
                    <a:pt x="6825" y="3493"/>
                    <a:pt x="6460" y="3698"/>
                    <a:pt x="6072" y="3904"/>
                  </a:cubicBezTo>
                  <a:cubicBezTo>
                    <a:pt x="5593" y="4155"/>
                    <a:pt x="5091" y="4383"/>
                    <a:pt x="4566" y="4566"/>
                  </a:cubicBezTo>
                  <a:cubicBezTo>
                    <a:pt x="4064" y="4771"/>
                    <a:pt x="3561" y="4931"/>
                    <a:pt x="3036" y="5045"/>
                  </a:cubicBezTo>
                  <a:cubicBezTo>
                    <a:pt x="2559" y="5144"/>
                    <a:pt x="2082" y="5209"/>
                    <a:pt x="1605" y="5209"/>
                  </a:cubicBezTo>
                  <a:cubicBezTo>
                    <a:pt x="1535" y="5209"/>
                    <a:pt x="1464" y="5208"/>
                    <a:pt x="1393" y="5205"/>
                  </a:cubicBezTo>
                  <a:cubicBezTo>
                    <a:pt x="1188" y="5182"/>
                    <a:pt x="982" y="5159"/>
                    <a:pt x="800" y="5091"/>
                  </a:cubicBezTo>
                  <a:cubicBezTo>
                    <a:pt x="800" y="5113"/>
                    <a:pt x="800" y="5113"/>
                    <a:pt x="800" y="5113"/>
                  </a:cubicBezTo>
                  <a:cubicBezTo>
                    <a:pt x="800" y="5113"/>
                    <a:pt x="800" y="5113"/>
                    <a:pt x="777" y="5091"/>
                  </a:cubicBezTo>
                  <a:cubicBezTo>
                    <a:pt x="685" y="5068"/>
                    <a:pt x="594" y="5022"/>
                    <a:pt x="503" y="4977"/>
                  </a:cubicBezTo>
                  <a:cubicBezTo>
                    <a:pt x="434" y="4931"/>
                    <a:pt x="389" y="4885"/>
                    <a:pt x="343" y="4840"/>
                  </a:cubicBezTo>
                  <a:cubicBezTo>
                    <a:pt x="297" y="4794"/>
                    <a:pt x="275" y="4748"/>
                    <a:pt x="229" y="4703"/>
                  </a:cubicBezTo>
                  <a:cubicBezTo>
                    <a:pt x="229" y="4657"/>
                    <a:pt x="206" y="4611"/>
                    <a:pt x="183" y="4566"/>
                  </a:cubicBezTo>
                  <a:cubicBezTo>
                    <a:pt x="183" y="4497"/>
                    <a:pt x="183" y="4452"/>
                    <a:pt x="183" y="4383"/>
                  </a:cubicBezTo>
                  <a:cubicBezTo>
                    <a:pt x="183" y="4292"/>
                    <a:pt x="206" y="4223"/>
                    <a:pt x="229" y="4132"/>
                  </a:cubicBezTo>
                  <a:cubicBezTo>
                    <a:pt x="275" y="3972"/>
                    <a:pt x="343" y="3835"/>
                    <a:pt x="434" y="3721"/>
                  </a:cubicBezTo>
                  <a:lnTo>
                    <a:pt x="434" y="3721"/>
                  </a:lnTo>
                  <a:cubicBezTo>
                    <a:pt x="434" y="3721"/>
                    <a:pt x="429" y="3721"/>
                    <a:pt x="424" y="3723"/>
                  </a:cubicBezTo>
                  <a:lnTo>
                    <a:pt x="424" y="3723"/>
                  </a:lnTo>
                  <a:cubicBezTo>
                    <a:pt x="488" y="3621"/>
                    <a:pt x="553" y="3556"/>
                    <a:pt x="617" y="3470"/>
                  </a:cubicBezTo>
                  <a:cubicBezTo>
                    <a:pt x="594" y="3424"/>
                    <a:pt x="571" y="3402"/>
                    <a:pt x="571" y="3379"/>
                  </a:cubicBezTo>
                  <a:cubicBezTo>
                    <a:pt x="548" y="3333"/>
                    <a:pt x="548" y="3310"/>
                    <a:pt x="526" y="3287"/>
                  </a:cubicBezTo>
                  <a:cubicBezTo>
                    <a:pt x="480" y="3333"/>
                    <a:pt x="434" y="3379"/>
                    <a:pt x="389" y="3447"/>
                  </a:cubicBezTo>
                  <a:cubicBezTo>
                    <a:pt x="252" y="3630"/>
                    <a:pt x="115" y="3858"/>
                    <a:pt x="46" y="4086"/>
                  </a:cubicBezTo>
                  <a:cubicBezTo>
                    <a:pt x="23" y="4132"/>
                    <a:pt x="23" y="4200"/>
                    <a:pt x="1" y="4269"/>
                  </a:cubicBezTo>
                  <a:cubicBezTo>
                    <a:pt x="1" y="4337"/>
                    <a:pt x="1" y="4383"/>
                    <a:pt x="1" y="4452"/>
                  </a:cubicBezTo>
                  <a:cubicBezTo>
                    <a:pt x="1" y="4520"/>
                    <a:pt x="1" y="4566"/>
                    <a:pt x="23" y="4634"/>
                  </a:cubicBezTo>
                  <a:cubicBezTo>
                    <a:pt x="23" y="4703"/>
                    <a:pt x="69" y="4748"/>
                    <a:pt x="92" y="4817"/>
                  </a:cubicBezTo>
                  <a:cubicBezTo>
                    <a:pt x="138" y="4931"/>
                    <a:pt x="229" y="4999"/>
                    <a:pt x="320" y="5068"/>
                  </a:cubicBezTo>
                  <a:cubicBezTo>
                    <a:pt x="411" y="5136"/>
                    <a:pt x="526" y="5205"/>
                    <a:pt x="640" y="5250"/>
                  </a:cubicBezTo>
                  <a:cubicBezTo>
                    <a:pt x="868" y="5319"/>
                    <a:pt x="1119" y="5365"/>
                    <a:pt x="1347" y="5387"/>
                  </a:cubicBezTo>
                  <a:cubicBezTo>
                    <a:pt x="1416" y="5390"/>
                    <a:pt x="1485" y="5392"/>
                    <a:pt x="1554" y="5392"/>
                  </a:cubicBezTo>
                  <a:cubicBezTo>
                    <a:pt x="2010" y="5392"/>
                    <a:pt x="2466" y="5330"/>
                    <a:pt x="2922" y="5250"/>
                  </a:cubicBezTo>
                  <a:cubicBezTo>
                    <a:pt x="3447" y="5136"/>
                    <a:pt x="3995" y="4977"/>
                    <a:pt x="4497" y="4794"/>
                  </a:cubicBezTo>
                  <a:cubicBezTo>
                    <a:pt x="5045" y="4611"/>
                    <a:pt x="5547" y="4383"/>
                    <a:pt x="6049" y="4132"/>
                  </a:cubicBezTo>
                  <a:cubicBezTo>
                    <a:pt x="6529" y="3881"/>
                    <a:pt x="7008" y="3584"/>
                    <a:pt x="7465" y="3287"/>
                  </a:cubicBezTo>
                  <a:cubicBezTo>
                    <a:pt x="7898" y="2991"/>
                    <a:pt x="8286" y="2648"/>
                    <a:pt x="8651" y="2260"/>
                  </a:cubicBezTo>
                  <a:cubicBezTo>
                    <a:pt x="8857" y="2032"/>
                    <a:pt x="9062" y="1781"/>
                    <a:pt x="9176" y="1484"/>
                  </a:cubicBezTo>
                  <a:cubicBezTo>
                    <a:pt x="9245" y="1370"/>
                    <a:pt x="9291" y="1233"/>
                    <a:pt x="9313" y="1096"/>
                  </a:cubicBezTo>
                  <a:cubicBezTo>
                    <a:pt x="9313" y="982"/>
                    <a:pt x="9313" y="845"/>
                    <a:pt x="9268" y="731"/>
                  </a:cubicBezTo>
                  <a:cubicBezTo>
                    <a:pt x="9245" y="617"/>
                    <a:pt x="9199" y="526"/>
                    <a:pt x="9131" y="457"/>
                  </a:cubicBezTo>
                  <a:cubicBezTo>
                    <a:pt x="9062" y="366"/>
                    <a:pt x="8971" y="297"/>
                    <a:pt x="8880" y="252"/>
                  </a:cubicBezTo>
                  <a:cubicBezTo>
                    <a:pt x="8766" y="183"/>
                    <a:pt x="8651" y="138"/>
                    <a:pt x="8537" y="115"/>
                  </a:cubicBezTo>
                  <a:cubicBezTo>
                    <a:pt x="8400" y="69"/>
                    <a:pt x="8263" y="46"/>
                    <a:pt x="8126" y="23"/>
                  </a:cubicBezTo>
                  <a:lnTo>
                    <a:pt x="8104" y="23"/>
                  </a:lnTo>
                  <a:cubicBezTo>
                    <a:pt x="8081" y="23"/>
                    <a:pt x="8035" y="23"/>
                    <a:pt x="799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32"/>
            <p:cNvSpPr/>
            <p:nvPr/>
          </p:nvSpPr>
          <p:spPr>
            <a:xfrm>
              <a:off x="674833" y="2094657"/>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32"/>
            <p:cNvSpPr/>
            <p:nvPr/>
          </p:nvSpPr>
          <p:spPr>
            <a:xfrm>
              <a:off x="1115279" y="2002543"/>
              <a:ext cx="55" cy="5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32"/>
            <p:cNvSpPr/>
            <p:nvPr/>
          </p:nvSpPr>
          <p:spPr>
            <a:xfrm>
              <a:off x="1114062" y="2002543"/>
              <a:ext cx="55" cy="5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32"/>
            <p:cNvSpPr/>
            <p:nvPr/>
          </p:nvSpPr>
          <p:spPr>
            <a:xfrm>
              <a:off x="1132972" y="1882672"/>
              <a:ext cx="55" cy="55"/>
            </a:xfrm>
            <a:custGeom>
              <a:avLst/>
              <a:gdLst/>
              <a:ahLst/>
              <a:cxnLst/>
              <a:rect l="l" t="t" r="r" b="b"/>
              <a:pathLst>
                <a:path w="1" h="1" extrusionOk="0">
                  <a:moveTo>
                    <a:pt x="0" y="0"/>
                  </a:move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32"/>
            <p:cNvSpPr/>
            <p:nvPr/>
          </p:nvSpPr>
          <p:spPr>
            <a:xfrm>
              <a:off x="1132972" y="1882672"/>
              <a:ext cx="55" cy="55"/>
            </a:xfrm>
            <a:custGeom>
              <a:avLst/>
              <a:gdLst/>
              <a:ahLst/>
              <a:cxnLst/>
              <a:rect l="l" t="t" r="r" b="b"/>
              <a:pathLst>
                <a:path w="1" h="1" extrusionOk="0">
                  <a:moveTo>
                    <a:pt x="0" y="0"/>
                  </a:moveTo>
                  <a:lnTo>
                    <a:pt x="0" y="0"/>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32"/>
            <p:cNvSpPr/>
            <p:nvPr/>
          </p:nvSpPr>
          <p:spPr>
            <a:xfrm>
              <a:off x="996680" y="2082051"/>
              <a:ext cx="1327" cy="55"/>
            </a:xfrm>
            <a:custGeom>
              <a:avLst/>
              <a:gdLst/>
              <a:ahLst/>
              <a:cxnLst/>
              <a:rect l="l" t="t" r="r" b="b"/>
              <a:pathLst>
                <a:path w="24" h="1" extrusionOk="0">
                  <a:moveTo>
                    <a:pt x="0" y="1"/>
                  </a:moveTo>
                  <a:cubicBezTo>
                    <a:pt x="23" y="1"/>
                    <a:pt x="23" y="1"/>
                    <a:pt x="23" y="1"/>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32"/>
            <p:cNvSpPr/>
            <p:nvPr/>
          </p:nvSpPr>
          <p:spPr>
            <a:xfrm>
              <a:off x="705133"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32"/>
            <p:cNvSpPr/>
            <p:nvPr/>
          </p:nvSpPr>
          <p:spPr>
            <a:xfrm>
              <a:off x="706404"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32"/>
            <p:cNvSpPr/>
            <p:nvPr/>
          </p:nvSpPr>
          <p:spPr>
            <a:xfrm>
              <a:off x="706404" y="2147681"/>
              <a:ext cx="55" cy="1327"/>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32"/>
            <p:cNvSpPr/>
            <p:nvPr/>
          </p:nvSpPr>
          <p:spPr>
            <a:xfrm>
              <a:off x="691255" y="1939456"/>
              <a:ext cx="516243" cy="290328"/>
            </a:xfrm>
            <a:custGeom>
              <a:avLst/>
              <a:gdLst/>
              <a:ahLst/>
              <a:cxnLst/>
              <a:rect l="l" t="t" r="r" b="b"/>
              <a:pathLst>
                <a:path w="9337" h="5251" extrusionOk="0">
                  <a:moveTo>
                    <a:pt x="8218" y="2306"/>
                  </a:moveTo>
                  <a:cubicBezTo>
                    <a:pt x="8218" y="2306"/>
                    <a:pt x="8196" y="2306"/>
                    <a:pt x="8195" y="2327"/>
                  </a:cubicBezTo>
                  <a:lnTo>
                    <a:pt x="8195" y="2327"/>
                  </a:lnTo>
                  <a:cubicBezTo>
                    <a:pt x="8203" y="2320"/>
                    <a:pt x="8210" y="2313"/>
                    <a:pt x="8218" y="2306"/>
                  </a:cubicBezTo>
                  <a:close/>
                  <a:moveTo>
                    <a:pt x="6118" y="3744"/>
                  </a:moveTo>
                  <a:cubicBezTo>
                    <a:pt x="6108" y="3744"/>
                    <a:pt x="6102" y="3748"/>
                    <a:pt x="6099" y="3753"/>
                  </a:cubicBezTo>
                  <a:lnTo>
                    <a:pt x="6099" y="3753"/>
                  </a:lnTo>
                  <a:cubicBezTo>
                    <a:pt x="6105" y="3750"/>
                    <a:pt x="6112" y="3747"/>
                    <a:pt x="6118" y="3744"/>
                  </a:cubicBezTo>
                  <a:close/>
                  <a:moveTo>
                    <a:pt x="8674" y="0"/>
                  </a:moveTo>
                  <a:cubicBezTo>
                    <a:pt x="8651" y="0"/>
                    <a:pt x="8606" y="23"/>
                    <a:pt x="8606" y="69"/>
                  </a:cubicBezTo>
                  <a:cubicBezTo>
                    <a:pt x="8583" y="115"/>
                    <a:pt x="8583" y="160"/>
                    <a:pt x="8629" y="183"/>
                  </a:cubicBezTo>
                  <a:cubicBezTo>
                    <a:pt x="8651" y="183"/>
                    <a:pt x="8651" y="183"/>
                    <a:pt x="8674" y="206"/>
                  </a:cubicBezTo>
                  <a:cubicBezTo>
                    <a:pt x="8697" y="206"/>
                    <a:pt x="8720" y="229"/>
                    <a:pt x="8766" y="229"/>
                  </a:cubicBezTo>
                  <a:cubicBezTo>
                    <a:pt x="8766" y="252"/>
                    <a:pt x="8766" y="252"/>
                    <a:pt x="8766" y="252"/>
                  </a:cubicBezTo>
                  <a:lnTo>
                    <a:pt x="8788" y="252"/>
                  </a:lnTo>
                  <a:cubicBezTo>
                    <a:pt x="8788" y="252"/>
                    <a:pt x="8788" y="274"/>
                    <a:pt x="8811" y="274"/>
                  </a:cubicBezTo>
                  <a:lnTo>
                    <a:pt x="8834" y="274"/>
                  </a:lnTo>
                  <a:cubicBezTo>
                    <a:pt x="8880" y="320"/>
                    <a:pt x="8948" y="366"/>
                    <a:pt x="8994" y="411"/>
                  </a:cubicBezTo>
                  <a:cubicBezTo>
                    <a:pt x="9017" y="457"/>
                    <a:pt x="9039" y="503"/>
                    <a:pt x="9062" y="525"/>
                  </a:cubicBezTo>
                  <a:cubicBezTo>
                    <a:pt x="9085" y="594"/>
                    <a:pt x="9108" y="640"/>
                    <a:pt x="9131" y="685"/>
                  </a:cubicBezTo>
                  <a:cubicBezTo>
                    <a:pt x="9131" y="754"/>
                    <a:pt x="9131" y="799"/>
                    <a:pt x="9131" y="845"/>
                  </a:cubicBezTo>
                  <a:cubicBezTo>
                    <a:pt x="9131" y="936"/>
                    <a:pt x="9108" y="1028"/>
                    <a:pt x="9085" y="1119"/>
                  </a:cubicBezTo>
                  <a:cubicBezTo>
                    <a:pt x="9039" y="1256"/>
                    <a:pt x="8971" y="1393"/>
                    <a:pt x="8902" y="1530"/>
                  </a:cubicBezTo>
                  <a:cubicBezTo>
                    <a:pt x="8902" y="1507"/>
                    <a:pt x="8902" y="1507"/>
                    <a:pt x="8902" y="1507"/>
                  </a:cubicBezTo>
                  <a:cubicBezTo>
                    <a:pt x="8720" y="1804"/>
                    <a:pt x="8469" y="2078"/>
                    <a:pt x="8195" y="2329"/>
                  </a:cubicBezTo>
                  <a:cubicBezTo>
                    <a:pt x="8195" y="2328"/>
                    <a:pt x="8195" y="2327"/>
                    <a:pt x="8195" y="2327"/>
                  </a:cubicBezTo>
                  <a:lnTo>
                    <a:pt x="8195" y="2327"/>
                  </a:lnTo>
                  <a:cubicBezTo>
                    <a:pt x="7904" y="2593"/>
                    <a:pt x="7570" y="2837"/>
                    <a:pt x="7259" y="3059"/>
                  </a:cubicBezTo>
                  <a:cubicBezTo>
                    <a:pt x="6871" y="3333"/>
                    <a:pt x="6483" y="3561"/>
                    <a:pt x="6095" y="3767"/>
                  </a:cubicBezTo>
                  <a:cubicBezTo>
                    <a:pt x="6095" y="3767"/>
                    <a:pt x="6095" y="3760"/>
                    <a:pt x="6099" y="3753"/>
                  </a:cubicBezTo>
                  <a:lnTo>
                    <a:pt x="6099" y="3753"/>
                  </a:lnTo>
                  <a:cubicBezTo>
                    <a:pt x="5603" y="4001"/>
                    <a:pt x="5107" y="4226"/>
                    <a:pt x="4589" y="4429"/>
                  </a:cubicBezTo>
                  <a:cubicBezTo>
                    <a:pt x="4064" y="4634"/>
                    <a:pt x="3539" y="4771"/>
                    <a:pt x="3014" y="4908"/>
                  </a:cubicBezTo>
                  <a:cubicBezTo>
                    <a:pt x="3014" y="4908"/>
                    <a:pt x="3036" y="4885"/>
                    <a:pt x="3036" y="4885"/>
                  </a:cubicBezTo>
                  <a:lnTo>
                    <a:pt x="3036" y="4885"/>
                  </a:lnTo>
                  <a:cubicBezTo>
                    <a:pt x="2566" y="4987"/>
                    <a:pt x="2059" y="5071"/>
                    <a:pt x="1565" y="5071"/>
                  </a:cubicBezTo>
                  <a:cubicBezTo>
                    <a:pt x="1508" y="5071"/>
                    <a:pt x="1450" y="5070"/>
                    <a:pt x="1393" y="5068"/>
                  </a:cubicBezTo>
                  <a:cubicBezTo>
                    <a:pt x="1188" y="5045"/>
                    <a:pt x="982" y="5022"/>
                    <a:pt x="777" y="4954"/>
                  </a:cubicBezTo>
                  <a:cubicBezTo>
                    <a:pt x="685" y="4931"/>
                    <a:pt x="594" y="4885"/>
                    <a:pt x="503" y="4839"/>
                  </a:cubicBezTo>
                  <a:cubicBezTo>
                    <a:pt x="457" y="4794"/>
                    <a:pt x="389" y="4748"/>
                    <a:pt x="343" y="4702"/>
                  </a:cubicBezTo>
                  <a:cubicBezTo>
                    <a:pt x="320" y="4657"/>
                    <a:pt x="275" y="4611"/>
                    <a:pt x="252" y="4566"/>
                  </a:cubicBezTo>
                  <a:cubicBezTo>
                    <a:pt x="229" y="4520"/>
                    <a:pt x="206" y="4474"/>
                    <a:pt x="206" y="4406"/>
                  </a:cubicBezTo>
                  <a:cubicBezTo>
                    <a:pt x="183" y="4360"/>
                    <a:pt x="183" y="4314"/>
                    <a:pt x="183" y="4246"/>
                  </a:cubicBezTo>
                  <a:cubicBezTo>
                    <a:pt x="183" y="4155"/>
                    <a:pt x="206" y="4086"/>
                    <a:pt x="229" y="4018"/>
                  </a:cubicBezTo>
                  <a:cubicBezTo>
                    <a:pt x="229" y="3972"/>
                    <a:pt x="252" y="3949"/>
                    <a:pt x="252" y="3926"/>
                  </a:cubicBezTo>
                  <a:cubicBezTo>
                    <a:pt x="275" y="3904"/>
                    <a:pt x="275" y="3881"/>
                    <a:pt x="252" y="3858"/>
                  </a:cubicBezTo>
                  <a:cubicBezTo>
                    <a:pt x="252" y="3835"/>
                    <a:pt x="229" y="3812"/>
                    <a:pt x="206" y="3789"/>
                  </a:cubicBezTo>
                  <a:cubicBezTo>
                    <a:pt x="200" y="3783"/>
                    <a:pt x="191" y="3781"/>
                    <a:pt x="180" y="3781"/>
                  </a:cubicBezTo>
                  <a:cubicBezTo>
                    <a:pt x="150" y="3781"/>
                    <a:pt x="109" y="3802"/>
                    <a:pt x="92" y="3835"/>
                  </a:cubicBezTo>
                  <a:cubicBezTo>
                    <a:pt x="46" y="3972"/>
                    <a:pt x="23" y="4086"/>
                    <a:pt x="1" y="4223"/>
                  </a:cubicBezTo>
                  <a:cubicBezTo>
                    <a:pt x="1" y="4269"/>
                    <a:pt x="1" y="4314"/>
                    <a:pt x="1" y="4360"/>
                  </a:cubicBezTo>
                  <a:cubicBezTo>
                    <a:pt x="1" y="4406"/>
                    <a:pt x="23" y="4474"/>
                    <a:pt x="46" y="4520"/>
                  </a:cubicBezTo>
                  <a:cubicBezTo>
                    <a:pt x="69" y="4611"/>
                    <a:pt x="115" y="4680"/>
                    <a:pt x="160" y="4748"/>
                  </a:cubicBezTo>
                  <a:cubicBezTo>
                    <a:pt x="206" y="4839"/>
                    <a:pt x="297" y="4908"/>
                    <a:pt x="366" y="4954"/>
                  </a:cubicBezTo>
                  <a:cubicBezTo>
                    <a:pt x="571" y="5091"/>
                    <a:pt x="800" y="5159"/>
                    <a:pt x="1051" y="5205"/>
                  </a:cubicBezTo>
                  <a:cubicBezTo>
                    <a:pt x="1279" y="5250"/>
                    <a:pt x="1507" y="5250"/>
                    <a:pt x="1735" y="5250"/>
                  </a:cubicBezTo>
                  <a:cubicBezTo>
                    <a:pt x="1986" y="5250"/>
                    <a:pt x="2260" y="5205"/>
                    <a:pt x="2511" y="5182"/>
                  </a:cubicBezTo>
                  <a:cubicBezTo>
                    <a:pt x="2762" y="5136"/>
                    <a:pt x="3036" y="5091"/>
                    <a:pt x="3287" y="5022"/>
                  </a:cubicBezTo>
                  <a:cubicBezTo>
                    <a:pt x="3812" y="4885"/>
                    <a:pt x="4315" y="4725"/>
                    <a:pt x="4817" y="4543"/>
                  </a:cubicBezTo>
                  <a:cubicBezTo>
                    <a:pt x="5319" y="4337"/>
                    <a:pt x="5798" y="4109"/>
                    <a:pt x="6278" y="3858"/>
                  </a:cubicBezTo>
                  <a:cubicBezTo>
                    <a:pt x="6734" y="3630"/>
                    <a:pt x="7168" y="3356"/>
                    <a:pt x="7579" y="3059"/>
                  </a:cubicBezTo>
                  <a:cubicBezTo>
                    <a:pt x="7944" y="2785"/>
                    <a:pt x="8309" y="2488"/>
                    <a:pt x="8606" y="2169"/>
                  </a:cubicBezTo>
                  <a:cubicBezTo>
                    <a:pt x="8766" y="1986"/>
                    <a:pt x="8925" y="1804"/>
                    <a:pt x="9039" y="1621"/>
                  </a:cubicBezTo>
                  <a:cubicBezTo>
                    <a:pt x="9176" y="1416"/>
                    <a:pt x="9268" y="1210"/>
                    <a:pt x="9313" y="982"/>
                  </a:cubicBezTo>
                  <a:cubicBezTo>
                    <a:pt x="9336" y="891"/>
                    <a:pt x="9336" y="777"/>
                    <a:pt x="9313" y="685"/>
                  </a:cubicBezTo>
                  <a:cubicBezTo>
                    <a:pt x="9291" y="594"/>
                    <a:pt x="9268" y="480"/>
                    <a:pt x="9199" y="389"/>
                  </a:cubicBezTo>
                  <a:cubicBezTo>
                    <a:pt x="9176" y="343"/>
                    <a:pt x="9108" y="274"/>
                    <a:pt x="9062" y="229"/>
                  </a:cubicBezTo>
                  <a:cubicBezTo>
                    <a:pt x="9017" y="183"/>
                    <a:pt x="8971" y="160"/>
                    <a:pt x="8925" y="115"/>
                  </a:cubicBezTo>
                  <a:lnTo>
                    <a:pt x="8902" y="115"/>
                  </a:lnTo>
                  <a:cubicBezTo>
                    <a:pt x="8902" y="115"/>
                    <a:pt x="8880" y="115"/>
                    <a:pt x="8880" y="92"/>
                  </a:cubicBezTo>
                  <a:lnTo>
                    <a:pt x="8857" y="92"/>
                  </a:lnTo>
                  <a:cubicBezTo>
                    <a:pt x="8857" y="92"/>
                    <a:pt x="8857" y="69"/>
                    <a:pt x="8834" y="69"/>
                  </a:cubicBezTo>
                  <a:cubicBezTo>
                    <a:pt x="8788" y="46"/>
                    <a:pt x="8766" y="46"/>
                    <a:pt x="8743" y="23"/>
                  </a:cubicBezTo>
                  <a:lnTo>
                    <a:pt x="8720" y="23"/>
                  </a:lnTo>
                  <a:cubicBezTo>
                    <a:pt x="8697" y="23"/>
                    <a:pt x="8697" y="0"/>
                    <a:pt x="867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32"/>
            <p:cNvSpPr/>
            <p:nvPr/>
          </p:nvSpPr>
          <p:spPr>
            <a:xfrm>
              <a:off x="363160" y="833919"/>
              <a:ext cx="181738" cy="170404"/>
            </a:xfrm>
            <a:custGeom>
              <a:avLst/>
              <a:gdLst/>
              <a:ahLst/>
              <a:cxnLst/>
              <a:rect l="l" t="t" r="r" b="b"/>
              <a:pathLst>
                <a:path w="3287" h="3082" extrusionOk="0">
                  <a:moveTo>
                    <a:pt x="936" y="1"/>
                  </a:moveTo>
                  <a:cubicBezTo>
                    <a:pt x="845" y="1"/>
                    <a:pt x="730" y="23"/>
                    <a:pt x="639" y="46"/>
                  </a:cubicBezTo>
                  <a:cubicBezTo>
                    <a:pt x="525" y="92"/>
                    <a:pt x="411" y="183"/>
                    <a:pt x="342" y="274"/>
                  </a:cubicBezTo>
                  <a:cubicBezTo>
                    <a:pt x="297" y="320"/>
                    <a:pt x="251" y="389"/>
                    <a:pt x="228" y="457"/>
                  </a:cubicBezTo>
                  <a:cubicBezTo>
                    <a:pt x="183" y="503"/>
                    <a:pt x="160" y="571"/>
                    <a:pt x="137" y="662"/>
                  </a:cubicBezTo>
                  <a:cubicBezTo>
                    <a:pt x="91" y="799"/>
                    <a:pt x="69" y="982"/>
                    <a:pt x="46" y="1142"/>
                  </a:cubicBezTo>
                  <a:cubicBezTo>
                    <a:pt x="0" y="1507"/>
                    <a:pt x="0" y="1895"/>
                    <a:pt x="23" y="2260"/>
                  </a:cubicBezTo>
                  <a:cubicBezTo>
                    <a:pt x="23" y="2534"/>
                    <a:pt x="69" y="2785"/>
                    <a:pt x="91" y="3059"/>
                  </a:cubicBezTo>
                  <a:lnTo>
                    <a:pt x="183" y="3059"/>
                  </a:lnTo>
                  <a:cubicBezTo>
                    <a:pt x="205" y="3059"/>
                    <a:pt x="228" y="3082"/>
                    <a:pt x="251" y="3082"/>
                  </a:cubicBezTo>
                  <a:lnTo>
                    <a:pt x="274" y="3082"/>
                  </a:lnTo>
                  <a:cubicBezTo>
                    <a:pt x="251" y="2694"/>
                    <a:pt x="205" y="2283"/>
                    <a:pt x="205" y="1872"/>
                  </a:cubicBezTo>
                  <a:cubicBezTo>
                    <a:pt x="205" y="1530"/>
                    <a:pt x="205" y="1165"/>
                    <a:pt x="297" y="822"/>
                  </a:cubicBezTo>
                  <a:cubicBezTo>
                    <a:pt x="320" y="731"/>
                    <a:pt x="365" y="617"/>
                    <a:pt x="411" y="503"/>
                  </a:cubicBezTo>
                  <a:cubicBezTo>
                    <a:pt x="434" y="457"/>
                    <a:pt x="479" y="411"/>
                    <a:pt x="525" y="366"/>
                  </a:cubicBezTo>
                  <a:cubicBezTo>
                    <a:pt x="548" y="320"/>
                    <a:pt x="594" y="297"/>
                    <a:pt x="616" y="274"/>
                  </a:cubicBezTo>
                  <a:cubicBezTo>
                    <a:pt x="662" y="252"/>
                    <a:pt x="685" y="229"/>
                    <a:pt x="730" y="229"/>
                  </a:cubicBezTo>
                  <a:cubicBezTo>
                    <a:pt x="799" y="206"/>
                    <a:pt x="867" y="206"/>
                    <a:pt x="936" y="206"/>
                  </a:cubicBezTo>
                  <a:cubicBezTo>
                    <a:pt x="1027" y="206"/>
                    <a:pt x="1118" y="206"/>
                    <a:pt x="1187" y="229"/>
                  </a:cubicBezTo>
                  <a:cubicBezTo>
                    <a:pt x="1370" y="274"/>
                    <a:pt x="1529" y="343"/>
                    <a:pt x="1666" y="434"/>
                  </a:cubicBezTo>
                  <a:cubicBezTo>
                    <a:pt x="1666" y="434"/>
                    <a:pt x="1666" y="428"/>
                    <a:pt x="1663" y="422"/>
                  </a:cubicBezTo>
                  <a:lnTo>
                    <a:pt x="1663" y="422"/>
                  </a:lnTo>
                  <a:cubicBezTo>
                    <a:pt x="1951" y="580"/>
                    <a:pt x="2197" y="781"/>
                    <a:pt x="2442" y="982"/>
                  </a:cubicBezTo>
                  <a:cubicBezTo>
                    <a:pt x="2556" y="1096"/>
                    <a:pt x="2671" y="1187"/>
                    <a:pt x="2785" y="1279"/>
                  </a:cubicBezTo>
                  <a:cubicBezTo>
                    <a:pt x="2876" y="1393"/>
                    <a:pt x="2990" y="1484"/>
                    <a:pt x="3104" y="1598"/>
                  </a:cubicBezTo>
                  <a:cubicBezTo>
                    <a:pt x="3127" y="1621"/>
                    <a:pt x="3150" y="1644"/>
                    <a:pt x="3196" y="1667"/>
                  </a:cubicBezTo>
                  <a:cubicBezTo>
                    <a:pt x="3196" y="1667"/>
                    <a:pt x="3218" y="1644"/>
                    <a:pt x="3218" y="1621"/>
                  </a:cubicBezTo>
                  <a:cubicBezTo>
                    <a:pt x="3218" y="1598"/>
                    <a:pt x="3218" y="1598"/>
                    <a:pt x="3241" y="1575"/>
                  </a:cubicBezTo>
                  <a:cubicBezTo>
                    <a:pt x="3241" y="1553"/>
                    <a:pt x="3241" y="1530"/>
                    <a:pt x="3264" y="1530"/>
                  </a:cubicBezTo>
                  <a:cubicBezTo>
                    <a:pt x="3264" y="1507"/>
                    <a:pt x="3264" y="1507"/>
                    <a:pt x="3287" y="1484"/>
                  </a:cubicBezTo>
                  <a:cubicBezTo>
                    <a:pt x="3150" y="1370"/>
                    <a:pt x="3013" y="1233"/>
                    <a:pt x="2876" y="1119"/>
                  </a:cubicBezTo>
                  <a:cubicBezTo>
                    <a:pt x="2716" y="959"/>
                    <a:pt x="2534" y="822"/>
                    <a:pt x="2374" y="662"/>
                  </a:cubicBezTo>
                  <a:cubicBezTo>
                    <a:pt x="2191" y="526"/>
                    <a:pt x="1986" y="389"/>
                    <a:pt x="1780" y="274"/>
                  </a:cubicBezTo>
                  <a:cubicBezTo>
                    <a:pt x="1689" y="229"/>
                    <a:pt x="1598" y="183"/>
                    <a:pt x="1507" y="137"/>
                  </a:cubicBezTo>
                  <a:cubicBezTo>
                    <a:pt x="1392" y="92"/>
                    <a:pt x="1301" y="69"/>
                    <a:pt x="1187" y="46"/>
                  </a:cubicBezTo>
                  <a:cubicBezTo>
                    <a:pt x="1118" y="23"/>
                    <a:pt x="1027" y="1"/>
                    <a:pt x="936"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32"/>
            <p:cNvSpPr/>
            <p:nvPr/>
          </p:nvSpPr>
          <p:spPr>
            <a:xfrm>
              <a:off x="385829" y="861675"/>
              <a:ext cx="55" cy="5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32"/>
            <p:cNvSpPr/>
            <p:nvPr/>
          </p:nvSpPr>
          <p:spPr>
            <a:xfrm>
              <a:off x="553692" y="929849"/>
              <a:ext cx="55" cy="5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32"/>
            <p:cNvSpPr/>
            <p:nvPr/>
          </p:nvSpPr>
          <p:spPr>
            <a:xfrm>
              <a:off x="533511" y="921002"/>
              <a:ext cx="1327" cy="55"/>
            </a:xfrm>
            <a:custGeom>
              <a:avLst/>
              <a:gdLst/>
              <a:ahLst/>
              <a:cxnLst/>
              <a:rect l="l" t="t" r="r" b="b"/>
              <a:pathLst>
                <a:path w="24" h="1" extrusionOk="0">
                  <a:moveTo>
                    <a:pt x="23" y="0"/>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32"/>
            <p:cNvSpPr/>
            <p:nvPr/>
          </p:nvSpPr>
          <p:spPr>
            <a:xfrm>
              <a:off x="374495" y="937423"/>
              <a:ext cx="55" cy="1327"/>
            </a:xfrm>
            <a:custGeom>
              <a:avLst/>
              <a:gdLst/>
              <a:ahLst/>
              <a:cxnLst/>
              <a:rect l="l" t="t" r="r" b="b"/>
              <a:pathLst>
                <a:path w="1" h="24" extrusionOk="0">
                  <a:moveTo>
                    <a:pt x="0" y="23"/>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32"/>
            <p:cNvSpPr/>
            <p:nvPr/>
          </p:nvSpPr>
          <p:spPr>
            <a:xfrm>
              <a:off x="876755" y="2301389"/>
              <a:ext cx="90952" cy="82216"/>
            </a:xfrm>
            <a:custGeom>
              <a:avLst/>
              <a:gdLst/>
              <a:ahLst/>
              <a:cxnLst/>
              <a:rect l="l" t="t" r="r" b="b"/>
              <a:pathLst>
                <a:path w="1645" h="1487" extrusionOk="0">
                  <a:moveTo>
                    <a:pt x="841" y="1"/>
                  </a:moveTo>
                  <a:cubicBezTo>
                    <a:pt x="775" y="1"/>
                    <a:pt x="707" y="9"/>
                    <a:pt x="640" y="28"/>
                  </a:cubicBezTo>
                  <a:cubicBezTo>
                    <a:pt x="252" y="119"/>
                    <a:pt x="1" y="530"/>
                    <a:pt x="115" y="918"/>
                  </a:cubicBezTo>
                  <a:cubicBezTo>
                    <a:pt x="193" y="1269"/>
                    <a:pt x="503" y="1486"/>
                    <a:pt x="833" y="1486"/>
                  </a:cubicBezTo>
                  <a:cubicBezTo>
                    <a:pt x="890" y="1486"/>
                    <a:pt x="948" y="1480"/>
                    <a:pt x="1005" y="1466"/>
                  </a:cubicBezTo>
                  <a:cubicBezTo>
                    <a:pt x="1393" y="1375"/>
                    <a:pt x="1644" y="964"/>
                    <a:pt x="1553" y="576"/>
                  </a:cubicBezTo>
                  <a:cubicBezTo>
                    <a:pt x="1477" y="232"/>
                    <a:pt x="1177" y="1"/>
                    <a:pt x="84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32"/>
            <p:cNvSpPr/>
            <p:nvPr/>
          </p:nvSpPr>
          <p:spPr>
            <a:xfrm>
              <a:off x="1127940" y="2178975"/>
              <a:ext cx="89625" cy="82106"/>
            </a:xfrm>
            <a:custGeom>
              <a:avLst/>
              <a:gdLst/>
              <a:ahLst/>
              <a:cxnLst/>
              <a:rect l="l" t="t" r="r" b="b"/>
              <a:pathLst>
                <a:path w="1621" h="1485" extrusionOk="0">
                  <a:moveTo>
                    <a:pt x="831" y="0"/>
                  </a:moveTo>
                  <a:cubicBezTo>
                    <a:pt x="768" y="0"/>
                    <a:pt x="703" y="9"/>
                    <a:pt x="639" y="28"/>
                  </a:cubicBezTo>
                  <a:cubicBezTo>
                    <a:pt x="228" y="119"/>
                    <a:pt x="0" y="530"/>
                    <a:pt x="91" y="918"/>
                  </a:cubicBezTo>
                  <a:cubicBezTo>
                    <a:pt x="170" y="1252"/>
                    <a:pt x="485" y="1485"/>
                    <a:pt x="819" y="1485"/>
                  </a:cubicBezTo>
                  <a:cubicBezTo>
                    <a:pt x="873" y="1485"/>
                    <a:pt x="928" y="1479"/>
                    <a:pt x="982" y="1466"/>
                  </a:cubicBezTo>
                  <a:cubicBezTo>
                    <a:pt x="1393" y="1375"/>
                    <a:pt x="1621" y="964"/>
                    <a:pt x="1529" y="553"/>
                  </a:cubicBezTo>
                  <a:cubicBezTo>
                    <a:pt x="1453" y="229"/>
                    <a:pt x="1154" y="0"/>
                    <a:pt x="83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32"/>
            <p:cNvSpPr/>
            <p:nvPr/>
          </p:nvSpPr>
          <p:spPr>
            <a:xfrm>
              <a:off x="1008015" y="2246153"/>
              <a:ext cx="85865" cy="69942"/>
            </a:xfrm>
            <a:custGeom>
              <a:avLst/>
              <a:gdLst/>
              <a:ahLst/>
              <a:cxnLst/>
              <a:rect l="l" t="t" r="r" b="b"/>
              <a:pathLst>
                <a:path w="1553" h="1265" extrusionOk="0">
                  <a:moveTo>
                    <a:pt x="1279" y="0"/>
                  </a:moveTo>
                  <a:cubicBezTo>
                    <a:pt x="1233" y="23"/>
                    <a:pt x="1211" y="91"/>
                    <a:pt x="1233" y="137"/>
                  </a:cubicBezTo>
                  <a:cubicBezTo>
                    <a:pt x="1256" y="160"/>
                    <a:pt x="1279" y="205"/>
                    <a:pt x="1302" y="251"/>
                  </a:cubicBezTo>
                  <a:cubicBezTo>
                    <a:pt x="1325" y="297"/>
                    <a:pt x="1325" y="365"/>
                    <a:pt x="1347" y="434"/>
                  </a:cubicBezTo>
                  <a:cubicBezTo>
                    <a:pt x="1347" y="479"/>
                    <a:pt x="1347" y="548"/>
                    <a:pt x="1347" y="593"/>
                  </a:cubicBezTo>
                  <a:cubicBezTo>
                    <a:pt x="1325" y="639"/>
                    <a:pt x="1325" y="685"/>
                    <a:pt x="1302" y="730"/>
                  </a:cubicBezTo>
                  <a:cubicBezTo>
                    <a:pt x="1279" y="776"/>
                    <a:pt x="1256" y="822"/>
                    <a:pt x="1233" y="845"/>
                  </a:cubicBezTo>
                  <a:cubicBezTo>
                    <a:pt x="1211" y="890"/>
                    <a:pt x="1165" y="913"/>
                    <a:pt x="1142" y="959"/>
                  </a:cubicBezTo>
                  <a:cubicBezTo>
                    <a:pt x="1074" y="982"/>
                    <a:pt x="1028" y="1004"/>
                    <a:pt x="982" y="1027"/>
                  </a:cubicBezTo>
                  <a:cubicBezTo>
                    <a:pt x="937" y="1050"/>
                    <a:pt x="868" y="1073"/>
                    <a:pt x="822" y="1073"/>
                  </a:cubicBezTo>
                  <a:lnTo>
                    <a:pt x="686" y="1073"/>
                  </a:lnTo>
                  <a:cubicBezTo>
                    <a:pt x="640" y="1050"/>
                    <a:pt x="594" y="1050"/>
                    <a:pt x="549" y="1027"/>
                  </a:cubicBezTo>
                  <a:cubicBezTo>
                    <a:pt x="503" y="1004"/>
                    <a:pt x="457" y="982"/>
                    <a:pt x="412" y="936"/>
                  </a:cubicBezTo>
                  <a:cubicBezTo>
                    <a:pt x="389" y="913"/>
                    <a:pt x="343" y="867"/>
                    <a:pt x="298" y="822"/>
                  </a:cubicBezTo>
                  <a:cubicBezTo>
                    <a:pt x="252" y="753"/>
                    <a:pt x="229" y="685"/>
                    <a:pt x="183" y="616"/>
                  </a:cubicBezTo>
                  <a:cubicBezTo>
                    <a:pt x="183" y="593"/>
                    <a:pt x="161" y="571"/>
                    <a:pt x="138" y="571"/>
                  </a:cubicBezTo>
                  <a:lnTo>
                    <a:pt x="69" y="571"/>
                  </a:lnTo>
                  <a:cubicBezTo>
                    <a:pt x="46" y="593"/>
                    <a:pt x="24" y="616"/>
                    <a:pt x="24" y="639"/>
                  </a:cubicBezTo>
                  <a:cubicBezTo>
                    <a:pt x="1" y="662"/>
                    <a:pt x="24" y="685"/>
                    <a:pt x="24" y="708"/>
                  </a:cubicBezTo>
                  <a:cubicBezTo>
                    <a:pt x="69" y="822"/>
                    <a:pt x="138" y="936"/>
                    <a:pt x="229" y="1027"/>
                  </a:cubicBezTo>
                  <a:cubicBezTo>
                    <a:pt x="298" y="1118"/>
                    <a:pt x="389" y="1164"/>
                    <a:pt x="503" y="1210"/>
                  </a:cubicBezTo>
                  <a:cubicBezTo>
                    <a:pt x="570" y="1243"/>
                    <a:pt x="649" y="1264"/>
                    <a:pt x="722" y="1264"/>
                  </a:cubicBezTo>
                  <a:cubicBezTo>
                    <a:pt x="749" y="1264"/>
                    <a:pt x="775" y="1262"/>
                    <a:pt x="800" y="1255"/>
                  </a:cubicBezTo>
                  <a:cubicBezTo>
                    <a:pt x="914" y="1255"/>
                    <a:pt x="1005" y="1233"/>
                    <a:pt x="1096" y="1187"/>
                  </a:cubicBezTo>
                  <a:cubicBezTo>
                    <a:pt x="1188" y="1141"/>
                    <a:pt x="1279" y="1096"/>
                    <a:pt x="1347" y="1027"/>
                  </a:cubicBezTo>
                  <a:cubicBezTo>
                    <a:pt x="1416" y="936"/>
                    <a:pt x="1462" y="845"/>
                    <a:pt x="1507" y="753"/>
                  </a:cubicBezTo>
                  <a:cubicBezTo>
                    <a:pt x="1530" y="639"/>
                    <a:pt x="1553" y="525"/>
                    <a:pt x="1530" y="434"/>
                  </a:cubicBezTo>
                  <a:cubicBezTo>
                    <a:pt x="1530" y="297"/>
                    <a:pt x="1484" y="160"/>
                    <a:pt x="1416" y="46"/>
                  </a:cubicBezTo>
                  <a:cubicBezTo>
                    <a:pt x="1393" y="0"/>
                    <a:pt x="1347" y="0"/>
                    <a:pt x="1325"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32"/>
            <p:cNvSpPr/>
            <p:nvPr/>
          </p:nvSpPr>
          <p:spPr>
            <a:xfrm>
              <a:off x="346739" y="996750"/>
              <a:ext cx="29083" cy="263789"/>
            </a:xfrm>
            <a:custGeom>
              <a:avLst/>
              <a:gdLst/>
              <a:ahLst/>
              <a:cxnLst/>
              <a:rect l="l" t="t" r="r" b="b"/>
              <a:pathLst>
                <a:path w="526" h="4771" extrusionOk="0">
                  <a:moveTo>
                    <a:pt x="434" y="0"/>
                  </a:moveTo>
                  <a:cubicBezTo>
                    <a:pt x="388" y="0"/>
                    <a:pt x="343" y="46"/>
                    <a:pt x="343" y="91"/>
                  </a:cubicBezTo>
                  <a:cubicBezTo>
                    <a:pt x="92" y="1598"/>
                    <a:pt x="23" y="3127"/>
                    <a:pt x="0" y="4679"/>
                  </a:cubicBezTo>
                  <a:cubicBezTo>
                    <a:pt x="0" y="4702"/>
                    <a:pt x="0" y="4725"/>
                    <a:pt x="0" y="4748"/>
                  </a:cubicBezTo>
                  <a:cubicBezTo>
                    <a:pt x="23" y="4770"/>
                    <a:pt x="46" y="4770"/>
                    <a:pt x="69" y="4770"/>
                  </a:cubicBezTo>
                  <a:cubicBezTo>
                    <a:pt x="92" y="4770"/>
                    <a:pt x="137" y="4770"/>
                    <a:pt x="137" y="4748"/>
                  </a:cubicBezTo>
                  <a:cubicBezTo>
                    <a:pt x="160" y="4748"/>
                    <a:pt x="183" y="4725"/>
                    <a:pt x="183" y="4702"/>
                  </a:cubicBezTo>
                  <a:cubicBezTo>
                    <a:pt x="206" y="3150"/>
                    <a:pt x="297" y="1621"/>
                    <a:pt x="525" y="114"/>
                  </a:cubicBezTo>
                  <a:cubicBezTo>
                    <a:pt x="525" y="46"/>
                    <a:pt x="480" y="0"/>
                    <a:pt x="434" y="0"/>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32"/>
            <p:cNvSpPr/>
            <p:nvPr/>
          </p:nvSpPr>
          <p:spPr>
            <a:xfrm>
              <a:off x="533511" y="912156"/>
              <a:ext cx="236033" cy="159180"/>
            </a:xfrm>
            <a:custGeom>
              <a:avLst/>
              <a:gdLst/>
              <a:ahLst/>
              <a:cxnLst/>
              <a:rect l="l" t="t" r="r" b="b"/>
              <a:pathLst>
                <a:path w="4269" h="2879" extrusionOk="0">
                  <a:moveTo>
                    <a:pt x="92" y="1"/>
                  </a:moveTo>
                  <a:cubicBezTo>
                    <a:pt x="69" y="1"/>
                    <a:pt x="46" y="24"/>
                    <a:pt x="23" y="46"/>
                  </a:cubicBezTo>
                  <a:cubicBezTo>
                    <a:pt x="23" y="69"/>
                    <a:pt x="0" y="92"/>
                    <a:pt x="23" y="115"/>
                  </a:cubicBezTo>
                  <a:cubicBezTo>
                    <a:pt x="23" y="138"/>
                    <a:pt x="23" y="160"/>
                    <a:pt x="46" y="183"/>
                  </a:cubicBezTo>
                  <a:cubicBezTo>
                    <a:pt x="754" y="594"/>
                    <a:pt x="1461" y="982"/>
                    <a:pt x="2146" y="1416"/>
                  </a:cubicBezTo>
                  <a:cubicBezTo>
                    <a:pt x="2488" y="1644"/>
                    <a:pt x="2808" y="1872"/>
                    <a:pt x="3150" y="2101"/>
                  </a:cubicBezTo>
                  <a:cubicBezTo>
                    <a:pt x="3470" y="2352"/>
                    <a:pt x="3789" y="2603"/>
                    <a:pt x="4109" y="2854"/>
                  </a:cubicBezTo>
                  <a:cubicBezTo>
                    <a:pt x="4118" y="2871"/>
                    <a:pt x="4133" y="2879"/>
                    <a:pt x="4150" y="2879"/>
                  </a:cubicBezTo>
                  <a:cubicBezTo>
                    <a:pt x="4177" y="2879"/>
                    <a:pt x="4209" y="2859"/>
                    <a:pt x="4223" y="2831"/>
                  </a:cubicBezTo>
                  <a:cubicBezTo>
                    <a:pt x="4269" y="2785"/>
                    <a:pt x="4246" y="2740"/>
                    <a:pt x="4223" y="2694"/>
                  </a:cubicBezTo>
                  <a:cubicBezTo>
                    <a:pt x="3904" y="2443"/>
                    <a:pt x="3584" y="2192"/>
                    <a:pt x="3264" y="1941"/>
                  </a:cubicBezTo>
                  <a:cubicBezTo>
                    <a:pt x="2922" y="1713"/>
                    <a:pt x="2603" y="1484"/>
                    <a:pt x="2260" y="1279"/>
                  </a:cubicBezTo>
                  <a:cubicBezTo>
                    <a:pt x="1575" y="822"/>
                    <a:pt x="868" y="434"/>
                    <a:pt x="160" y="24"/>
                  </a:cubicBezTo>
                  <a:cubicBezTo>
                    <a:pt x="137" y="24"/>
                    <a:pt x="137" y="1"/>
                    <a:pt x="115" y="1"/>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32"/>
            <p:cNvSpPr/>
            <p:nvPr/>
          </p:nvSpPr>
          <p:spPr>
            <a:xfrm>
              <a:off x="366920" y="912156"/>
              <a:ext cx="177979" cy="100407"/>
            </a:xfrm>
            <a:custGeom>
              <a:avLst/>
              <a:gdLst/>
              <a:ahLst/>
              <a:cxnLst/>
              <a:rect l="l" t="t" r="r" b="b"/>
              <a:pathLst>
                <a:path w="3219" h="1816" extrusionOk="0">
                  <a:moveTo>
                    <a:pt x="3128" y="1"/>
                  </a:moveTo>
                  <a:cubicBezTo>
                    <a:pt x="3059" y="1"/>
                    <a:pt x="3036" y="46"/>
                    <a:pt x="3013" y="92"/>
                  </a:cubicBezTo>
                  <a:cubicBezTo>
                    <a:pt x="3013" y="138"/>
                    <a:pt x="3013" y="183"/>
                    <a:pt x="2991" y="252"/>
                  </a:cubicBezTo>
                  <a:cubicBezTo>
                    <a:pt x="2968" y="320"/>
                    <a:pt x="2945" y="412"/>
                    <a:pt x="2899" y="503"/>
                  </a:cubicBezTo>
                  <a:cubicBezTo>
                    <a:pt x="2831" y="594"/>
                    <a:pt x="2762" y="708"/>
                    <a:pt x="2671" y="800"/>
                  </a:cubicBezTo>
                  <a:cubicBezTo>
                    <a:pt x="2534" y="937"/>
                    <a:pt x="2374" y="1074"/>
                    <a:pt x="2192" y="1165"/>
                  </a:cubicBezTo>
                  <a:cubicBezTo>
                    <a:pt x="1941" y="1325"/>
                    <a:pt x="1667" y="1439"/>
                    <a:pt x="1370" y="1530"/>
                  </a:cubicBezTo>
                  <a:lnTo>
                    <a:pt x="1393" y="1530"/>
                  </a:lnTo>
                  <a:cubicBezTo>
                    <a:pt x="1189" y="1575"/>
                    <a:pt x="962" y="1621"/>
                    <a:pt x="735" y="1621"/>
                  </a:cubicBezTo>
                  <a:lnTo>
                    <a:pt x="735" y="1621"/>
                  </a:lnTo>
                  <a:cubicBezTo>
                    <a:pt x="604" y="1621"/>
                    <a:pt x="474" y="1619"/>
                    <a:pt x="343" y="1576"/>
                  </a:cubicBezTo>
                  <a:cubicBezTo>
                    <a:pt x="274" y="1576"/>
                    <a:pt x="229" y="1553"/>
                    <a:pt x="160" y="1507"/>
                  </a:cubicBezTo>
                  <a:cubicBezTo>
                    <a:pt x="152" y="1503"/>
                    <a:pt x="143" y="1501"/>
                    <a:pt x="133" y="1501"/>
                  </a:cubicBezTo>
                  <a:cubicBezTo>
                    <a:pt x="91" y="1501"/>
                    <a:pt x="42" y="1538"/>
                    <a:pt x="23" y="1576"/>
                  </a:cubicBezTo>
                  <a:cubicBezTo>
                    <a:pt x="1" y="1621"/>
                    <a:pt x="46" y="1667"/>
                    <a:pt x="92" y="1690"/>
                  </a:cubicBezTo>
                  <a:cubicBezTo>
                    <a:pt x="270" y="1787"/>
                    <a:pt x="471" y="1815"/>
                    <a:pt x="679" y="1815"/>
                  </a:cubicBezTo>
                  <a:cubicBezTo>
                    <a:pt x="764" y="1815"/>
                    <a:pt x="850" y="1811"/>
                    <a:pt x="936" y="1804"/>
                  </a:cubicBezTo>
                  <a:cubicBezTo>
                    <a:pt x="1096" y="1804"/>
                    <a:pt x="1256" y="1758"/>
                    <a:pt x="1416" y="1713"/>
                  </a:cubicBezTo>
                  <a:cubicBezTo>
                    <a:pt x="1598" y="1667"/>
                    <a:pt x="1758" y="1598"/>
                    <a:pt x="1918" y="1530"/>
                  </a:cubicBezTo>
                  <a:cubicBezTo>
                    <a:pt x="2078" y="1462"/>
                    <a:pt x="2237" y="1370"/>
                    <a:pt x="2374" y="1279"/>
                  </a:cubicBezTo>
                  <a:cubicBezTo>
                    <a:pt x="2511" y="1188"/>
                    <a:pt x="2648" y="1096"/>
                    <a:pt x="2762" y="982"/>
                  </a:cubicBezTo>
                  <a:cubicBezTo>
                    <a:pt x="2854" y="868"/>
                    <a:pt x="2968" y="754"/>
                    <a:pt x="3036" y="640"/>
                  </a:cubicBezTo>
                  <a:cubicBezTo>
                    <a:pt x="3128" y="480"/>
                    <a:pt x="3196" y="297"/>
                    <a:pt x="3219" y="115"/>
                  </a:cubicBezTo>
                  <a:cubicBezTo>
                    <a:pt x="3219" y="46"/>
                    <a:pt x="3173" y="1"/>
                    <a:pt x="3128" y="1"/>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32"/>
            <p:cNvSpPr/>
            <p:nvPr/>
          </p:nvSpPr>
          <p:spPr>
            <a:xfrm>
              <a:off x="340436" y="1246609"/>
              <a:ext cx="364748" cy="830456"/>
            </a:xfrm>
            <a:custGeom>
              <a:avLst/>
              <a:gdLst/>
              <a:ahLst/>
              <a:cxnLst/>
              <a:rect l="l" t="t" r="r" b="b"/>
              <a:pathLst>
                <a:path w="6597" h="15020" extrusionOk="0">
                  <a:moveTo>
                    <a:pt x="91" y="0"/>
                  </a:moveTo>
                  <a:cubicBezTo>
                    <a:pt x="91" y="0"/>
                    <a:pt x="69" y="23"/>
                    <a:pt x="46" y="23"/>
                  </a:cubicBezTo>
                  <a:cubicBezTo>
                    <a:pt x="23" y="23"/>
                    <a:pt x="23" y="46"/>
                    <a:pt x="0" y="69"/>
                  </a:cubicBezTo>
                  <a:cubicBezTo>
                    <a:pt x="0" y="115"/>
                    <a:pt x="0" y="137"/>
                    <a:pt x="23" y="160"/>
                  </a:cubicBezTo>
                  <a:cubicBezTo>
                    <a:pt x="845" y="2100"/>
                    <a:pt x="1689" y="4063"/>
                    <a:pt x="2534" y="6003"/>
                  </a:cubicBezTo>
                  <a:cubicBezTo>
                    <a:pt x="3378" y="8012"/>
                    <a:pt x="4246" y="10021"/>
                    <a:pt x="5090" y="12006"/>
                  </a:cubicBezTo>
                  <a:cubicBezTo>
                    <a:pt x="5524" y="13011"/>
                    <a:pt x="5958" y="14015"/>
                    <a:pt x="6391" y="15019"/>
                  </a:cubicBezTo>
                  <a:lnTo>
                    <a:pt x="6437" y="15019"/>
                  </a:lnTo>
                  <a:cubicBezTo>
                    <a:pt x="6483" y="15019"/>
                    <a:pt x="6551" y="15019"/>
                    <a:pt x="6597" y="14997"/>
                  </a:cubicBezTo>
                  <a:cubicBezTo>
                    <a:pt x="5912" y="13422"/>
                    <a:pt x="5227" y="11847"/>
                    <a:pt x="4565" y="10249"/>
                  </a:cubicBezTo>
                  <a:cubicBezTo>
                    <a:pt x="3675" y="8195"/>
                    <a:pt x="2808" y="6163"/>
                    <a:pt x="1918" y="4109"/>
                  </a:cubicBezTo>
                  <a:cubicBezTo>
                    <a:pt x="1347" y="2762"/>
                    <a:pt x="753" y="1416"/>
                    <a:pt x="183" y="69"/>
                  </a:cubicBezTo>
                  <a:cubicBezTo>
                    <a:pt x="160" y="23"/>
                    <a:pt x="137" y="0"/>
                    <a:pt x="9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32"/>
            <p:cNvSpPr/>
            <p:nvPr/>
          </p:nvSpPr>
          <p:spPr>
            <a:xfrm>
              <a:off x="760700" y="1066140"/>
              <a:ext cx="360988" cy="826641"/>
            </a:xfrm>
            <a:custGeom>
              <a:avLst/>
              <a:gdLst/>
              <a:ahLst/>
              <a:cxnLst/>
              <a:rect l="l" t="t" r="r" b="b"/>
              <a:pathLst>
                <a:path w="6529" h="14951" extrusionOk="0">
                  <a:moveTo>
                    <a:pt x="68" y="0"/>
                  </a:moveTo>
                  <a:cubicBezTo>
                    <a:pt x="46" y="23"/>
                    <a:pt x="23" y="46"/>
                    <a:pt x="0" y="69"/>
                  </a:cubicBezTo>
                  <a:cubicBezTo>
                    <a:pt x="0" y="92"/>
                    <a:pt x="0" y="115"/>
                    <a:pt x="23" y="137"/>
                  </a:cubicBezTo>
                  <a:cubicBezTo>
                    <a:pt x="845" y="2077"/>
                    <a:pt x="1689" y="4040"/>
                    <a:pt x="2534" y="5981"/>
                  </a:cubicBezTo>
                  <a:cubicBezTo>
                    <a:pt x="3355" y="7921"/>
                    <a:pt x="4177" y="9838"/>
                    <a:pt x="4999" y="11778"/>
                  </a:cubicBezTo>
                  <a:cubicBezTo>
                    <a:pt x="5455" y="12828"/>
                    <a:pt x="5912" y="13901"/>
                    <a:pt x="6368" y="14951"/>
                  </a:cubicBezTo>
                  <a:cubicBezTo>
                    <a:pt x="6414" y="14905"/>
                    <a:pt x="6460" y="14860"/>
                    <a:pt x="6528" y="14814"/>
                  </a:cubicBezTo>
                  <a:cubicBezTo>
                    <a:pt x="5980" y="13536"/>
                    <a:pt x="5432" y="12235"/>
                    <a:pt x="4862" y="10957"/>
                  </a:cubicBezTo>
                  <a:cubicBezTo>
                    <a:pt x="4040" y="9016"/>
                    <a:pt x="3196" y="7053"/>
                    <a:pt x="2374" y="5113"/>
                  </a:cubicBezTo>
                  <a:cubicBezTo>
                    <a:pt x="1643" y="3424"/>
                    <a:pt x="913" y="1735"/>
                    <a:pt x="183" y="46"/>
                  </a:cubicBezTo>
                  <a:cubicBezTo>
                    <a:pt x="183" y="0"/>
                    <a:pt x="137" y="0"/>
                    <a:pt x="114"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32"/>
            <p:cNvSpPr/>
            <p:nvPr/>
          </p:nvSpPr>
          <p:spPr>
            <a:xfrm>
              <a:off x="451459" y="1184738"/>
              <a:ext cx="376138" cy="862026"/>
            </a:xfrm>
            <a:custGeom>
              <a:avLst/>
              <a:gdLst/>
              <a:ahLst/>
              <a:cxnLst/>
              <a:rect l="l" t="t" r="r" b="b"/>
              <a:pathLst>
                <a:path w="6803" h="15591" extrusionOk="0">
                  <a:moveTo>
                    <a:pt x="92" y="1"/>
                  </a:moveTo>
                  <a:cubicBezTo>
                    <a:pt x="92" y="1"/>
                    <a:pt x="69" y="24"/>
                    <a:pt x="46" y="24"/>
                  </a:cubicBezTo>
                  <a:cubicBezTo>
                    <a:pt x="24" y="24"/>
                    <a:pt x="24" y="47"/>
                    <a:pt x="1" y="69"/>
                  </a:cubicBezTo>
                  <a:cubicBezTo>
                    <a:pt x="1" y="115"/>
                    <a:pt x="1" y="138"/>
                    <a:pt x="24" y="161"/>
                  </a:cubicBezTo>
                  <a:cubicBezTo>
                    <a:pt x="914" y="2215"/>
                    <a:pt x="1781" y="4292"/>
                    <a:pt x="2671" y="6369"/>
                  </a:cubicBezTo>
                  <a:cubicBezTo>
                    <a:pt x="3584" y="8446"/>
                    <a:pt x="4475" y="10546"/>
                    <a:pt x="5365" y="12646"/>
                  </a:cubicBezTo>
                  <a:cubicBezTo>
                    <a:pt x="5798" y="13628"/>
                    <a:pt x="6209" y="14609"/>
                    <a:pt x="6643" y="15591"/>
                  </a:cubicBezTo>
                  <a:cubicBezTo>
                    <a:pt x="6643" y="15591"/>
                    <a:pt x="6666" y="15568"/>
                    <a:pt x="6689" y="15568"/>
                  </a:cubicBezTo>
                  <a:lnTo>
                    <a:pt x="6711" y="15568"/>
                  </a:lnTo>
                  <a:cubicBezTo>
                    <a:pt x="6689" y="15568"/>
                    <a:pt x="6689" y="15568"/>
                    <a:pt x="6689" y="15545"/>
                  </a:cubicBezTo>
                  <a:cubicBezTo>
                    <a:pt x="6689" y="15545"/>
                    <a:pt x="6689" y="15522"/>
                    <a:pt x="6689" y="15522"/>
                  </a:cubicBezTo>
                  <a:cubicBezTo>
                    <a:pt x="6711" y="15499"/>
                    <a:pt x="6711" y="15499"/>
                    <a:pt x="6734" y="15499"/>
                  </a:cubicBezTo>
                  <a:cubicBezTo>
                    <a:pt x="6757" y="15499"/>
                    <a:pt x="6780" y="15499"/>
                    <a:pt x="6803" y="15476"/>
                  </a:cubicBezTo>
                  <a:cubicBezTo>
                    <a:pt x="6118" y="13924"/>
                    <a:pt x="5456" y="12349"/>
                    <a:pt x="4771" y="10774"/>
                  </a:cubicBezTo>
                  <a:cubicBezTo>
                    <a:pt x="3858" y="8652"/>
                    <a:pt x="2968" y="6529"/>
                    <a:pt x="2055" y="4406"/>
                  </a:cubicBezTo>
                  <a:lnTo>
                    <a:pt x="183" y="69"/>
                  </a:lnTo>
                  <a:cubicBezTo>
                    <a:pt x="183" y="24"/>
                    <a:pt x="138" y="1"/>
                    <a:pt x="9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32"/>
            <p:cNvSpPr/>
            <p:nvPr/>
          </p:nvSpPr>
          <p:spPr>
            <a:xfrm>
              <a:off x="833849" y="2083322"/>
              <a:ext cx="3870" cy="55"/>
            </a:xfrm>
            <a:custGeom>
              <a:avLst/>
              <a:gdLst/>
              <a:ahLst/>
              <a:cxnLst/>
              <a:rect l="l" t="t" r="r" b="b"/>
              <a:pathLst>
                <a:path w="70" h="1" extrusionOk="0">
                  <a:moveTo>
                    <a:pt x="1" y="1"/>
                  </a:moveTo>
                  <a:cubicBezTo>
                    <a:pt x="24" y="1"/>
                    <a:pt x="47" y="1"/>
                    <a:pt x="69" y="1"/>
                  </a:cubicBezTo>
                  <a:cubicBezTo>
                    <a:pt x="69" y="1"/>
                    <a:pt x="69" y="1"/>
                    <a:pt x="69" y="1"/>
                  </a:cubicBezTo>
                  <a:cubicBezTo>
                    <a:pt x="47" y="1"/>
                    <a:pt x="24" y="1"/>
                    <a:pt x="1" y="1"/>
                  </a:cubicBezTo>
                  <a:cubicBezTo>
                    <a:pt x="1" y="1"/>
                    <a:pt x="1" y="1"/>
                    <a:pt x="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32"/>
            <p:cNvSpPr/>
            <p:nvPr/>
          </p:nvSpPr>
          <p:spPr>
            <a:xfrm>
              <a:off x="633200" y="1109046"/>
              <a:ext cx="374866" cy="858211"/>
            </a:xfrm>
            <a:custGeom>
              <a:avLst/>
              <a:gdLst/>
              <a:ahLst/>
              <a:cxnLst/>
              <a:rect l="l" t="t" r="r" b="b"/>
              <a:pathLst>
                <a:path w="6780" h="15522" extrusionOk="0">
                  <a:moveTo>
                    <a:pt x="46" y="0"/>
                  </a:moveTo>
                  <a:cubicBezTo>
                    <a:pt x="23" y="23"/>
                    <a:pt x="23" y="46"/>
                    <a:pt x="1" y="69"/>
                  </a:cubicBezTo>
                  <a:cubicBezTo>
                    <a:pt x="1" y="92"/>
                    <a:pt x="1" y="115"/>
                    <a:pt x="23" y="137"/>
                  </a:cubicBezTo>
                  <a:cubicBezTo>
                    <a:pt x="891" y="2192"/>
                    <a:pt x="1781" y="4246"/>
                    <a:pt x="2648" y="6277"/>
                  </a:cubicBezTo>
                  <a:cubicBezTo>
                    <a:pt x="3561" y="8423"/>
                    <a:pt x="4474" y="10546"/>
                    <a:pt x="5387" y="12668"/>
                  </a:cubicBezTo>
                  <a:cubicBezTo>
                    <a:pt x="5798" y="13627"/>
                    <a:pt x="6209" y="14586"/>
                    <a:pt x="6620" y="15522"/>
                  </a:cubicBezTo>
                  <a:cubicBezTo>
                    <a:pt x="6643" y="15499"/>
                    <a:pt x="6688" y="15476"/>
                    <a:pt x="6711" y="15453"/>
                  </a:cubicBezTo>
                  <a:cubicBezTo>
                    <a:pt x="6734" y="15430"/>
                    <a:pt x="6757" y="15408"/>
                    <a:pt x="6780" y="15408"/>
                  </a:cubicBezTo>
                  <a:cubicBezTo>
                    <a:pt x="6027" y="13650"/>
                    <a:pt x="5273" y="11892"/>
                    <a:pt x="4520" y="10135"/>
                  </a:cubicBezTo>
                  <a:cubicBezTo>
                    <a:pt x="3607" y="8012"/>
                    <a:pt x="2694" y="5912"/>
                    <a:pt x="1804" y="3789"/>
                  </a:cubicBezTo>
                  <a:cubicBezTo>
                    <a:pt x="1256" y="2557"/>
                    <a:pt x="731" y="1301"/>
                    <a:pt x="183" y="46"/>
                  </a:cubicBezTo>
                  <a:cubicBezTo>
                    <a:pt x="183" y="0"/>
                    <a:pt x="138" y="0"/>
                    <a:pt x="9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32"/>
            <p:cNvSpPr/>
            <p:nvPr/>
          </p:nvSpPr>
          <p:spPr>
            <a:xfrm>
              <a:off x="342924" y="1184738"/>
              <a:ext cx="122467" cy="99798"/>
            </a:xfrm>
            <a:custGeom>
              <a:avLst/>
              <a:gdLst/>
              <a:ahLst/>
              <a:cxnLst/>
              <a:rect l="l" t="t" r="r" b="b"/>
              <a:pathLst>
                <a:path w="2215" h="1805" extrusionOk="0">
                  <a:moveTo>
                    <a:pt x="2055" y="1"/>
                  </a:moveTo>
                  <a:cubicBezTo>
                    <a:pt x="2055" y="1"/>
                    <a:pt x="2032" y="24"/>
                    <a:pt x="2032" y="24"/>
                  </a:cubicBezTo>
                  <a:cubicBezTo>
                    <a:pt x="1987" y="24"/>
                    <a:pt x="1941" y="69"/>
                    <a:pt x="1964" y="138"/>
                  </a:cubicBezTo>
                  <a:cubicBezTo>
                    <a:pt x="1964" y="229"/>
                    <a:pt x="1987" y="343"/>
                    <a:pt x="2009" y="435"/>
                  </a:cubicBezTo>
                  <a:cubicBezTo>
                    <a:pt x="2009" y="572"/>
                    <a:pt x="2009" y="686"/>
                    <a:pt x="1987" y="800"/>
                  </a:cubicBezTo>
                  <a:cubicBezTo>
                    <a:pt x="1987" y="891"/>
                    <a:pt x="1964" y="982"/>
                    <a:pt x="1918" y="1074"/>
                  </a:cubicBezTo>
                  <a:cubicBezTo>
                    <a:pt x="1873" y="1142"/>
                    <a:pt x="1850" y="1234"/>
                    <a:pt x="1781" y="1279"/>
                  </a:cubicBezTo>
                  <a:cubicBezTo>
                    <a:pt x="1736" y="1348"/>
                    <a:pt x="1690" y="1393"/>
                    <a:pt x="1621" y="1439"/>
                  </a:cubicBezTo>
                  <a:cubicBezTo>
                    <a:pt x="1553" y="1485"/>
                    <a:pt x="1484" y="1530"/>
                    <a:pt x="1416" y="1553"/>
                  </a:cubicBezTo>
                  <a:cubicBezTo>
                    <a:pt x="1348" y="1576"/>
                    <a:pt x="1256" y="1599"/>
                    <a:pt x="1188" y="1622"/>
                  </a:cubicBezTo>
                  <a:cubicBezTo>
                    <a:pt x="1096" y="1622"/>
                    <a:pt x="1005" y="1622"/>
                    <a:pt x="914" y="1599"/>
                  </a:cubicBezTo>
                  <a:cubicBezTo>
                    <a:pt x="823" y="1576"/>
                    <a:pt x="731" y="1553"/>
                    <a:pt x="663" y="1530"/>
                  </a:cubicBezTo>
                  <a:cubicBezTo>
                    <a:pt x="526" y="1462"/>
                    <a:pt x="412" y="1393"/>
                    <a:pt x="320" y="1302"/>
                  </a:cubicBezTo>
                  <a:cubicBezTo>
                    <a:pt x="275" y="1279"/>
                    <a:pt x="229" y="1234"/>
                    <a:pt x="183" y="1188"/>
                  </a:cubicBezTo>
                  <a:cubicBezTo>
                    <a:pt x="161" y="1165"/>
                    <a:pt x="132" y="1154"/>
                    <a:pt x="106" y="1154"/>
                  </a:cubicBezTo>
                  <a:cubicBezTo>
                    <a:pt x="81" y="1154"/>
                    <a:pt x="58" y="1165"/>
                    <a:pt x="46" y="1188"/>
                  </a:cubicBezTo>
                  <a:cubicBezTo>
                    <a:pt x="1" y="1211"/>
                    <a:pt x="1" y="1279"/>
                    <a:pt x="46" y="1325"/>
                  </a:cubicBezTo>
                  <a:cubicBezTo>
                    <a:pt x="252" y="1530"/>
                    <a:pt x="526" y="1713"/>
                    <a:pt x="845" y="1781"/>
                  </a:cubicBezTo>
                  <a:cubicBezTo>
                    <a:pt x="891" y="1804"/>
                    <a:pt x="960" y="1804"/>
                    <a:pt x="1028" y="1804"/>
                  </a:cubicBezTo>
                  <a:lnTo>
                    <a:pt x="1233" y="1804"/>
                  </a:lnTo>
                  <a:cubicBezTo>
                    <a:pt x="1348" y="1781"/>
                    <a:pt x="1484" y="1759"/>
                    <a:pt x="1599" y="1690"/>
                  </a:cubicBezTo>
                  <a:cubicBezTo>
                    <a:pt x="1713" y="1644"/>
                    <a:pt x="1804" y="1553"/>
                    <a:pt x="1895" y="1462"/>
                  </a:cubicBezTo>
                  <a:cubicBezTo>
                    <a:pt x="1987" y="1370"/>
                    <a:pt x="2055" y="1234"/>
                    <a:pt x="2124" y="1119"/>
                  </a:cubicBezTo>
                  <a:cubicBezTo>
                    <a:pt x="2169" y="982"/>
                    <a:pt x="2192" y="823"/>
                    <a:pt x="2192" y="686"/>
                  </a:cubicBezTo>
                  <a:cubicBezTo>
                    <a:pt x="2215" y="480"/>
                    <a:pt x="2169" y="275"/>
                    <a:pt x="2146" y="92"/>
                  </a:cubicBezTo>
                  <a:cubicBezTo>
                    <a:pt x="2146" y="47"/>
                    <a:pt x="2101" y="1"/>
                    <a:pt x="2055"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32"/>
            <p:cNvSpPr/>
            <p:nvPr/>
          </p:nvSpPr>
          <p:spPr>
            <a:xfrm>
              <a:off x="454003" y="1107774"/>
              <a:ext cx="189368" cy="121914"/>
            </a:xfrm>
            <a:custGeom>
              <a:avLst/>
              <a:gdLst/>
              <a:ahLst/>
              <a:cxnLst/>
              <a:rect l="l" t="t" r="r" b="b"/>
              <a:pathLst>
                <a:path w="3425" h="2205" extrusionOk="0">
                  <a:moveTo>
                    <a:pt x="3310" y="1"/>
                  </a:moveTo>
                  <a:cubicBezTo>
                    <a:pt x="3264" y="1"/>
                    <a:pt x="3219" y="46"/>
                    <a:pt x="3219" y="92"/>
                  </a:cubicBezTo>
                  <a:cubicBezTo>
                    <a:pt x="3219" y="320"/>
                    <a:pt x="3196" y="526"/>
                    <a:pt x="3173" y="731"/>
                  </a:cubicBezTo>
                  <a:cubicBezTo>
                    <a:pt x="3150" y="868"/>
                    <a:pt x="3105" y="1005"/>
                    <a:pt x="3059" y="1142"/>
                  </a:cubicBezTo>
                  <a:cubicBezTo>
                    <a:pt x="2991" y="1256"/>
                    <a:pt x="2945" y="1347"/>
                    <a:pt x="2876" y="1439"/>
                  </a:cubicBezTo>
                  <a:cubicBezTo>
                    <a:pt x="2785" y="1530"/>
                    <a:pt x="2694" y="1621"/>
                    <a:pt x="2603" y="1690"/>
                  </a:cubicBezTo>
                  <a:cubicBezTo>
                    <a:pt x="2488" y="1781"/>
                    <a:pt x="2351" y="1849"/>
                    <a:pt x="2237" y="1895"/>
                  </a:cubicBezTo>
                  <a:cubicBezTo>
                    <a:pt x="2078" y="1941"/>
                    <a:pt x="1918" y="1986"/>
                    <a:pt x="1758" y="2009"/>
                  </a:cubicBezTo>
                  <a:cubicBezTo>
                    <a:pt x="1598" y="2009"/>
                    <a:pt x="1416" y="2009"/>
                    <a:pt x="1256" y="1986"/>
                  </a:cubicBezTo>
                  <a:cubicBezTo>
                    <a:pt x="1096" y="1964"/>
                    <a:pt x="913" y="1895"/>
                    <a:pt x="754" y="1827"/>
                  </a:cubicBezTo>
                  <a:cubicBezTo>
                    <a:pt x="594" y="1758"/>
                    <a:pt x="457" y="1667"/>
                    <a:pt x="297" y="1553"/>
                  </a:cubicBezTo>
                  <a:cubicBezTo>
                    <a:pt x="274" y="1530"/>
                    <a:pt x="229" y="1484"/>
                    <a:pt x="183" y="1461"/>
                  </a:cubicBezTo>
                  <a:cubicBezTo>
                    <a:pt x="156" y="1435"/>
                    <a:pt x="130" y="1424"/>
                    <a:pt x="103" y="1424"/>
                  </a:cubicBezTo>
                  <a:cubicBezTo>
                    <a:pt x="84" y="1424"/>
                    <a:pt x="65" y="1429"/>
                    <a:pt x="46" y="1439"/>
                  </a:cubicBezTo>
                  <a:cubicBezTo>
                    <a:pt x="0" y="1484"/>
                    <a:pt x="0" y="1553"/>
                    <a:pt x="46" y="1598"/>
                  </a:cubicBezTo>
                  <a:cubicBezTo>
                    <a:pt x="183" y="1713"/>
                    <a:pt x="320" y="1827"/>
                    <a:pt x="503" y="1918"/>
                  </a:cubicBezTo>
                  <a:cubicBezTo>
                    <a:pt x="662" y="2009"/>
                    <a:pt x="822" y="2078"/>
                    <a:pt x="1005" y="2123"/>
                  </a:cubicBezTo>
                  <a:cubicBezTo>
                    <a:pt x="1197" y="2175"/>
                    <a:pt x="1389" y="2204"/>
                    <a:pt x="1582" y="2204"/>
                  </a:cubicBezTo>
                  <a:cubicBezTo>
                    <a:pt x="1732" y="2204"/>
                    <a:pt x="1882" y="2186"/>
                    <a:pt x="2032" y="2146"/>
                  </a:cubicBezTo>
                  <a:cubicBezTo>
                    <a:pt x="2374" y="2078"/>
                    <a:pt x="2694" y="1918"/>
                    <a:pt x="2922" y="1667"/>
                  </a:cubicBezTo>
                  <a:cubicBezTo>
                    <a:pt x="3036" y="1553"/>
                    <a:pt x="3150" y="1393"/>
                    <a:pt x="3219" y="1256"/>
                  </a:cubicBezTo>
                  <a:cubicBezTo>
                    <a:pt x="3310" y="1073"/>
                    <a:pt x="3356" y="891"/>
                    <a:pt x="3379" y="708"/>
                  </a:cubicBezTo>
                  <a:cubicBezTo>
                    <a:pt x="3379" y="617"/>
                    <a:pt x="3401" y="526"/>
                    <a:pt x="3401" y="434"/>
                  </a:cubicBezTo>
                  <a:cubicBezTo>
                    <a:pt x="3401" y="320"/>
                    <a:pt x="3401" y="206"/>
                    <a:pt x="3424" y="115"/>
                  </a:cubicBezTo>
                  <a:cubicBezTo>
                    <a:pt x="3424" y="46"/>
                    <a:pt x="3379" y="1"/>
                    <a:pt x="3333"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32"/>
            <p:cNvSpPr/>
            <p:nvPr/>
          </p:nvSpPr>
          <p:spPr>
            <a:xfrm>
              <a:off x="634471" y="1066140"/>
              <a:ext cx="137617" cy="77074"/>
            </a:xfrm>
            <a:custGeom>
              <a:avLst/>
              <a:gdLst/>
              <a:ahLst/>
              <a:cxnLst/>
              <a:rect l="l" t="t" r="r" b="b"/>
              <a:pathLst>
                <a:path w="2489" h="1394" extrusionOk="0">
                  <a:moveTo>
                    <a:pt x="2374" y="0"/>
                  </a:moveTo>
                  <a:cubicBezTo>
                    <a:pt x="2351" y="0"/>
                    <a:pt x="2329" y="23"/>
                    <a:pt x="2306" y="46"/>
                  </a:cubicBezTo>
                  <a:cubicBezTo>
                    <a:pt x="2283" y="46"/>
                    <a:pt x="2283" y="69"/>
                    <a:pt x="2283" y="92"/>
                  </a:cubicBezTo>
                  <a:cubicBezTo>
                    <a:pt x="2283" y="183"/>
                    <a:pt x="2283" y="274"/>
                    <a:pt x="2260" y="343"/>
                  </a:cubicBezTo>
                  <a:cubicBezTo>
                    <a:pt x="2237" y="457"/>
                    <a:pt x="2215" y="571"/>
                    <a:pt x="2169" y="662"/>
                  </a:cubicBezTo>
                  <a:cubicBezTo>
                    <a:pt x="2146" y="731"/>
                    <a:pt x="2100" y="799"/>
                    <a:pt x="2055" y="868"/>
                  </a:cubicBezTo>
                  <a:cubicBezTo>
                    <a:pt x="2009" y="913"/>
                    <a:pt x="1941" y="982"/>
                    <a:pt x="1895" y="1005"/>
                  </a:cubicBezTo>
                  <a:cubicBezTo>
                    <a:pt x="1827" y="1050"/>
                    <a:pt x="1758" y="1096"/>
                    <a:pt x="1690" y="1119"/>
                  </a:cubicBezTo>
                  <a:cubicBezTo>
                    <a:pt x="1598" y="1164"/>
                    <a:pt x="1507" y="1187"/>
                    <a:pt x="1416" y="1187"/>
                  </a:cubicBezTo>
                  <a:cubicBezTo>
                    <a:pt x="1376" y="1194"/>
                    <a:pt x="1335" y="1197"/>
                    <a:pt x="1296" y="1197"/>
                  </a:cubicBezTo>
                  <a:cubicBezTo>
                    <a:pt x="1200" y="1197"/>
                    <a:pt x="1108" y="1181"/>
                    <a:pt x="1028" y="1164"/>
                  </a:cubicBezTo>
                  <a:lnTo>
                    <a:pt x="1028" y="1164"/>
                  </a:lnTo>
                  <a:lnTo>
                    <a:pt x="1050" y="1187"/>
                  </a:lnTo>
                  <a:cubicBezTo>
                    <a:pt x="868" y="1142"/>
                    <a:pt x="708" y="1096"/>
                    <a:pt x="548" y="1028"/>
                  </a:cubicBezTo>
                  <a:cubicBezTo>
                    <a:pt x="411" y="959"/>
                    <a:pt x="274" y="891"/>
                    <a:pt x="137" y="799"/>
                  </a:cubicBezTo>
                  <a:cubicBezTo>
                    <a:pt x="120" y="782"/>
                    <a:pt x="99" y="774"/>
                    <a:pt x="79" y="774"/>
                  </a:cubicBezTo>
                  <a:cubicBezTo>
                    <a:pt x="46" y="774"/>
                    <a:pt x="15" y="794"/>
                    <a:pt x="0" y="822"/>
                  </a:cubicBezTo>
                  <a:cubicBezTo>
                    <a:pt x="0" y="845"/>
                    <a:pt x="0" y="868"/>
                    <a:pt x="0" y="891"/>
                  </a:cubicBezTo>
                  <a:cubicBezTo>
                    <a:pt x="0" y="913"/>
                    <a:pt x="23" y="936"/>
                    <a:pt x="46" y="959"/>
                  </a:cubicBezTo>
                  <a:cubicBezTo>
                    <a:pt x="252" y="1119"/>
                    <a:pt x="503" y="1233"/>
                    <a:pt x="754" y="1324"/>
                  </a:cubicBezTo>
                  <a:cubicBezTo>
                    <a:pt x="916" y="1368"/>
                    <a:pt x="1088" y="1394"/>
                    <a:pt x="1256" y="1394"/>
                  </a:cubicBezTo>
                  <a:cubicBezTo>
                    <a:pt x="1349" y="1394"/>
                    <a:pt x="1441" y="1386"/>
                    <a:pt x="1530" y="1370"/>
                  </a:cubicBezTo>
                  <a:cubicBezTo>
                    <a:pt x="1781" y="1324"/>
                    <a:pt x="2009" y="1210"/>
                    <a:pt x="2169" y="1028"/>
                  </a:cubicBezTo>
                  <a:cubicBezTo>
                    <a:pt x="2260" y="913"/>
                    <a:pt x="2329" y="799"/>
                    <a:pt x="2374" y="662"/>
                  </a:cubicBezTo>
                  <a:cubicBezTo>
                    <a:pt x="2420" y="594"/>
                    <a:pt x="2420" y="525"/>
                    <a:pt x="2443" y="457"/>
                  </a:cubicBezTo>
                  <a:cubicBezTo>
                    <a:pt x="2466" y="343"/>
                    <a:pt x="2488" y="229"/>
                    <a:pt x="2466" y="115"/>
                  </a:cubicBezTo>
                  <a:cubicBezTo>
                    <a:pt x="2466" y="92"/>
                    <a:pt x="2466" y="69"/>
                    <a:pt x="2443" y="46"/>
                  </a:cubicBezTo>
                  <a:cubicBezTo>
                    <a:pt x="2420" y="23"/>
                    <a:pt x="2397" y="0"/>
                    <a:pt x="2374"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32"/>
            <p:cNvSpPr/>
            <p:nvPr/>
          </p:nvSpPr>
          <p:spPr>
            <a:xfrm>
              <a:off x="681192" y="1876369"/>
              <a:ext cx="444255" cy="202306"/>
            </a:xfrm>
            <a:custGeom>
              <a:avLst/>
              <a:gdLst/>
              <a:ahLst/>
              <a:cxnLst/>
              <a:rect l="l" t="t" r="r" b="b"/>
              <a:pathLst>
                <a:path w="8035" h="3659" extrusionOk="0">
                  <a:moveTo>
                    <a:pt x="7943" y="0"/>
                  </a:moveTo>
                  <a:cubicBezTo>
                    <a:pt x="7920" y="0"/>
                    <a:pt x="7898" y="23"/>
                    <a:pt x="7898" y="23"/>
                  </a:cubicBezTo>
                  <a:cubicBezTo>
                    <a:pt x="7875" y="46"/>
                    <a:pt x="7875" y="46"/>
                    <a:pt x="7875" y="46"/>
                  </a:cubicBezTo>
                  <a:cubicBezTo>
                    <a:pt x="7806" y="114"/>
                    <a:pt x="7738" y="160"/>
                    <a:pt x="7669" y="228"/>
                  </a:cubicBezTo>
                  <a:cubicBezTo>
                    <a:pt x="7647" y="228"/>
                    <a:pt x="7624" y="251"/>
                    <a:pt x="7601" y="274"/>
                  </a:cubicBezTo>
                  <a:cubicBezTo>
                    <a:pt x="7532" y="320"/>
                    <a:pt x="7464" y="388"/>
                    <a:pt x="7373" y="434"/>
                  </a:cubicBezTo>
                  <a:cubicBezTo>
                    <a:pt x="7373" y="434"/>
                    <a:pt x="7373" y="434"/>
                    <a:pt x="7373" y="457"/>
                  </a:cubicBezTo>
                  <a:cubicBezTo>
                    <a:pt x="7167" y="594"/>
                    <a:pt x="6962" y="753"/>
                    <a:pt x="6733" y="890"/>
                  </a:cubicBezTo>
                  <a:cubicBezTo>
                    <a:pt x="6711" y="913"/>
                    <a:pt x="6688" y="936"/>
                    <a:pt x="6642" y="936"/>
                  </a:cubicBezTo>
                  <a:cubicBezTo>
                    <a:pt x="6642" y="936"/>
                    <a:pt x="6642" y="959"/>
                    <a:pt x="6642" y="959"/>
                  </a:cubicBezTo>
                  <a:cubicBezTo>
                    <a:pt x="6231" y="1210"/>
                    <a:pt x="5798" y="1461"/>
                    <a:pt x="5364" y="1712"/>
                  </a:cubicBezTo>
                  <a:cubicBezTo>
                    <a:pt x="5159" y="1803"/>
                    <a:pt x="4953" y="1918"/>
                    <a:pt x="4748" y="2009"/>
                  </a:cubicBezTo>
                  <a:cubicBezTo>
                    <a:pt x="4542" y="2100"/>
                    <a:pt x="4314" y="2214"/>
                    <a:pt x="4109" y="2306"/>
                  </a:cubicBezTo>
                  <a:cubicBezTo>
                    <a:pt x="3606" y="2511"/>
                    <a:pt x="3081" y="2716"/>
                    <a:pt x="2556" y="2899"/>
                  </a:cubicBezTo>
                  <a:cubicBezTo>
                    <a:pt x="2214" y="3013"/>
                    <a:pt x="1849" y="3127"/>
                    <a:pt x="1506" y="3219"/>
                  </a:cubicBezTo>
                  <a:cubicBezTo>
                    <a:pt x="1370" y="3241"/>
                    <a:pt x="1255" y="3264"/>
                    <a:pt x="1118" y="3310"/>
                  </a:cubicBezTo>
                  <a:lnTo>
                    <a:pt x="1050" y="3310"/>
                  </a:lnTo>
                  <a:cubicBezTo>
                    <a:pt x="936" y="3333"/>
                    <a:pt x="845" y="3356"/>
                    <a:pt x="730" y="3378"/>
                  </a:cubicBezTo>
                  <a:cubicBezTo>
                    <a:pt x="525" y="3424"/>
                    <a:pt x="320" y="3447"/>
                    <a:pt x="114" y="3470"/>
                  </a:cubicBezTo>
                  <a:cubicBezTo>
                    <a:pt x="46" y="3470"/>
                    <a:pt x="0" y="3515"/>
                    <a:pt x="23" y="3584"/>
                  </a:cubicBezTo>
                  <a:cubicBezTo>
                    <a:pt x="23" y="3621"/>
                    <a:pt x="53" y="3658"/>
                    <a:pt x="89" y="3658"/>
                  </a:cubicBezTo>
                  <a:cubicBezTo>
                    <a:pt x="97" y="3658"/>
                    <a:pt x="106" y="3656"/>
                    <a:pt x="114" y="3652"/>
                  </a:cubicBezTo>
                  <a:cubicBezTo>
                    <a:pt x="342" y="3629"/>
                    <a:pt x="548" y="3607"/>
                    <a:pt x="753" y="3561"/>
                  </a:cubicBezTo>
                  <a:lnTo>
                    <a:pt x="799" y="3561"/>
                  </a:lnTo>
                  <a:cubicBezTo>
                    <a:pt x="890" y="3538"/>
                    <a:pt x="1004" y="3515"/>
                    <a:pt x="1096" y="3492"/>
                  </a:cubicBezTo>
                  <a:lnTo>
                    <a:pt x="1141" y="3492"/>
                  </a:lnTo>
                  <a:cubicBezTo>
                    <a:pt x="1278" y="3470"/>
                    <a:pt x="1415" y="3424"/>
                    <a:pt x="1552" y="3401"/>
                  </a:cubicBezTo>
                  <a:cubicBezTo>
                    <a:pt x="1917" y="3310"/>
                    <a:pt x="2260" y="3196"/>
                    <a:pt x="2625" y="3082"/>
                  </a:cubicBezTo>
                  <a:cubicBezTo>
                    <a:pt x="3150" y="2899"/>
                    <a:pt x="3675" y="2694"/>
                    <a:pt x="4177" y="2488"/>
                  </a:cubicBezTo>
                  <a:cubicBezTo>
                    <a:pt x="4382" y="2397"/>
                    <a:pt x="4588" y="2306"/>
                    <a:pt x="4793" y="2191"/>
                  </a:cubicBezTo>
                  <a:cubicBezTo>
                    <a:pt x="5478" y="1872"/>
                    <a:pt x="6117" y="1530"/>
                    <a:pt x="6756" y="1119"/>
                  </a:cubicBezTo>
                  <a:cubicBezTo>
                    <a:pt x="6779" y="1096"/>
                    <a:pt x="6802" y="1073"/>
                    <a:pt x="6825" y="1073"/>
                  </a:cubicBezTo>
                  <a:cubicBezTo>
                    <a:pt x="6848" y="1050"/>
                    <a:pt x="6848" y="1050"/>
                    <a:pt x="6848" y="1050"/>
                  </a:cubicBezTo>
                  <a:cubicBezTo>
                    <a:pt x="7076" y="913"/>
                    <a:pt x="7281" y="753"/>
                    <a:pt x="7487" y="594"/>
                  </a:cubicBezTo>
                  <a:cubicBezTo>
                    <a:pt x="7510" y="594"/>
                    <a:pt x="7510" y="594"/>
                    <a:pt x="7510" y="571"/>
                  </a:cubicBezTo>
                  <a:lnTo>
                    <a:pt x="7532" y="571"/>
                  </a:lnTo>
                  <a:cubicBezTo>
                    <a:pt x="7578" y="525"/>
                    <a:pt x="7624" y="502"/>
                    <a:pt x="7692" y="457"/>
                  </a:cubicBezTo>
                  <a:cubicBezTo>
                    <a:pt x="7715" y="434"/>
                    <a:pt x="7738" y="411"/>
                    <a:pt x="7738" y="411"/>
                  </a:cubicBezTo>
                  <a:cubicBezTo>
                    <a:pt x="7761" y="388"/>
                    <a:pt x="7761" y="388"/>
                    <a:pt x="7761" y="388"/>
                  </a:cubicBezTo>
                  <a:lnTo>
                    <a:pt x="7783" y="388"/>
                  </a:lnTo>
                  <a:cubicBezTo>
                    <a:pt x="7829" y="320"/>
                    <a:pt x="7898" y="274"/>
                    <a:pt x="7943" y="228"/>
                  </a:cubicBezTo>
                  <a:lnTo>
                    <a:pt x="7966" y="228"/>
                  </a:lnTo>
                  <a:cubicBezTo>
                    <a:pt x="7966" y="228"/>
                    <a:pt x="7966" y="206"/>
                    <a:pt x="7989" y="206"/>
                  </a:cubicBezTo>
                  <a:cubicBezTo>
                    <a:pt x="7989" y="206"/>
                    <a:pt x="7989" y="183"/>
                    <a:pt x="8012" y="183"/>
                  </a:cubicBezTo>
                  <a:cubicBezTo>
                    <a:pt x="8012" y="160"/>
                    <a:pt x="8035" y="160"/>
                    <a:pt x="8035" y="137"/>
                  </a:cubicBezTo>
                  <a:cubicBezTo>
                    <a:pt x="8035" y="92"/>
                    <a:pt x="8035" y="69"/>
                    <a:pt x="8035" y="46"/>
                  </a:cubicBezTo>
                  <a:cubicBezTo>
                    <a:pt x="8012" y="23"/>
                    <a:pt x="7989" y="23"/>
                    <a:pt x="7966" y="23"/>
                  </a:cubicBezTo>
                  <a:cubicBezTo>
                    <a:pt x="7966" y="23"/>
                    <a:pt x="7943" y="0"/>
                    <a:pt x="7943"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32"/>
            <p:cNvSpPr/>
            <p:nvPr/>
          </p:nvSpPr>
          <p:spPr>
            <a:xfrm>
              <a:off x="894448" y="2323118"/>
              <a:ext cx="20236" cy="21508"/>
            </a:xfrm>
            <a:custGeom>
              <a:avLst/>
              <a:gdLst/>
              <a:ahLst/>
              <a:cxnLst/>
              <a:rect l="l" t="t" r="r" b="b"/>
              <a:pathLst>
                <a:path w="366" h="389" extrusionOk="0">
                  <a:moveTo>
                    <a:pt x="183" y="0"/>
                  </a:moveTo>
                  <a:cubicBezTo>
                    <a:pt x="92" y="0"/>
                    <a:pt x="0" y="92"/>
                    <a:pt x="0" y="183"/>
                  </a:cubicBezTo>
                  <a:cubicBezTo>
                    <a:pt x="0" y="297"/>
                    <a:pt x="92" y="388"/>
                    <a:pt x="183" y="388"/>
                  </a:cubicBezTo>
                  <a:cubicBezTo>
                    <a:pt x="297" y="388"/>
                    <a:pt x="366" y="297"/>
                    <a:pt x="366" y="183"/>
                  </a:cubicBezTo>
                  <a:cubicBezTo>
                    <a:pt x="366" y="92"/>
                    <a:pt x="297" y="0"/>
                    <a:pt x="1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32"/>
            <p:cNvSpPr/>
            <p:nvPr/>
          </p:nvSpPr>
          <p:spPr>
            <a:xfrm>
              <a:off x="1144306" y="2205736"/>
              <a:ext cx="16476" cy="17748"/>
            </a:xfrm>
            <a:custGeom>
              <a:avLst/>
              <a:gdLst/>
              <a:ahLst/>
              <a:cxnLst/>
              <a:rect l="l" t="t" r="r" b="b"/>
              <a:pathLst>
                <a:path w="298" h="321" extrusionOk="0">
                  <a:moveTo>
                    <a:pt x="138" y="1"/>
                  </a:moveTo>
                  <a:cubicBezTo>
                    <a:pt x="69" y="1"/>
                    <a:pt x="1" y="69"/>
                    <a:pt x="1" y="160"/>
                  </a:cubicBezTo>
                  <a:cubicBezTo>
                    <a:pt x="1" y="252"/>
                    <a:pt x="69" y="320"/>
                    <a:pt x="138" y="320"/>
                  </a:cubicBezTo>
                  <a:cubicBezTo>
                    <a:pt x="229" y="320"/>
                    <a:pt x="298" y="252"/>
                    <a:pt x="298" y="160"/>
                  </a:cubicBezTo>
                  <a:cubicBezTo>
                    <a:pt x="298" y="69"/>
                    <a:pt x="229" y="1"/>
                    <a:pt x="138"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32"/>
            <p:cNvSpPr/>
            <p:nvPr/>
          </p:nvSpPr>
          <p:spPr>
            <a:xfrm>
              <a:off x="898208" y="2348330"/>
              <a:ext cx="12717" cy="11445"/>
            </a:xfrm>
            <a:custGeom>
              <a:avLst/>
              <a:gdLst/>
              <a:ahLst/>
              <a:cxnLst/>
              <a:rect l="l" t="t" r="r" b="b"/>
              <a:pathLst>
                <a:path w="230" h="207" extrusionOk="0">
                  <a:moveTo>
                    <a:pt x="115" y="1"/>
                  </a:moveTo>
                  <a:cubicBezTo>
                    <a:pt x="47" y="1"/>
                    <a:pt x="1" y="47"/>
                    <a:pt x="1" y="92"/>
                  </a:cubicBezTo>
                  <a:cubicBezTo>
                    <a:pt x="1" y="161"/>
                    <a:pt x="47" y="206"/>
                    <a:pt x="115" y="206"/>
                  </a:cubicBezTo>
                  <a:cubicBezTo>
                    <a:pt x="184" y="206"/>
                    <a:pt x="229" y="161"/>
                    <a:pt x="229" y="92"/>
                  </a:cubicBezTo>
                  <a:cubicBezTo>
                    <a:pt x="229" y="47"/>
                    <a:pt x="184" y="1"/>
                    <a:pt x="115"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32"/>
            <p:cNvSpPr/>
            <p:nvPr/>
          </p:nvSpPr>
          <p:spPr>
            <a:xfrm>
              <a:off x="1149393" y="2229732"/>
              <a:ext cx="11390" cy="11390"/>
            </a:xfrm>
            <a:custGeom>
              <a:avLst/>
              <a:gdLst/>
              <a:ahLst/>
              <a:cxnLst/>
              <a:rect l="l" t="t" r="r" b="b"/>
              <a:pathLst>
                <a:path w="206" h="206" extrusionOk="0">
                  <a:moveTo>
                    <a:pt x="114" y="0"/>
                  </a:moveTo>
                  <a:cubicBezTo>
                    <a:pt x="46" y="0"/>
                    <a:pt x="0" y="46"/>
                    <a:pt x="0" y="92"/>
                  </a:cubicBezTo>
                  <a:cubicBezTo>
                    <a:pt x="0" y="160"/>
                    <a:pt x="46" y="206"/>
                    <a:pt x="114" y="206"/>
                  </a:cubicBezTo>
                  <a:cubicBezTo>
                    <a:pt x="160" y="206"/>
                    <a:pt x="206" y="160"/>
                    <a:pt x="206" y="92"/>
                  </a:cubicBezTo>
                  <a:cubicBezTo>
                    <a:pt x="206" y="46"/>
                    <a:pt x="160" y="0"/>
                    <a:pt x="11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32"/>
            <p:cNvSpPr/>
            <p:nvPr/>
          </p:nvSpPr>
          <p:spPr>
            <a:xfrm>
              <a:off x="879298" y="2387476"/>
              <a:ext cx="71988" cy="47992"/>
            </a:xfrm>
            <a:custGeom>
              <a:avLst/>
              <a:gdLst/>
              <a:ahLst/>
              <a:cxnLst/>
              <a:rect l="l" t="t" r="r" b="b"/>
              <a:pathLst>
                <a:path w="1302" h="868" extrusionOk="0">
                  <a:moveTo>
                    <a:pt x="617" y="0"/>
                  </a:moveTo>
                  <a:cubicBezTo>
                    <a:pt x="274" y="23"/>
                    <a:pt x="1" y="229"/>
                    <a:pt x="1" y="457"/>
                  </a:cubicBezTo>
                  <a:cubicBezTo>
                    <a:pt x="23" y="708"/>
                    <a:pt x="320" y="868"/>
                    <a:pt x="663" y="868"/>
                  </a:cubicBezTo>
                  <a:cubicBezTo>
                    <a:pt x="1028" y="845"/>
                    <a:pt x="1302" y="640"/>
                    <a:pt x="1279" y="411"/>
                  </a:cubicBezTo>
                  <a:cubicBezTo>
                    <a:pt x="1279" y="160"/>
                    <a:pt x="982" y="0"/>
                    <a:pt x="617"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32"/>
            <p:cNvSpPr/>
            <p:nvPr/>
          </p:nvSpPr>
          <p:spPr>
            <a:xfrm>
              <a:off x="1209936" y="2235482"/>
              <a:ext cx="71988" cy="56672"/>
            </a:xfrm>
            <a:custGeom>
              <a:avLst/>
              <a:gdLst/>
              <a:ahLst/>
              <a:cxnLst/>
              <a:rect l="l" t="t" r="r" b="b"/>
              <a:pathLst>
                <a:path w="1302" h="1025" extrusionOk="0">
                  <a:moveTo>
                    <a:pt x="853" y="1"/>
                  </a:moveTo>
                  <a:cubicBezTo>
                    <a:pt x="707" y="1"/>
                    <a:pt x="538" y="58"/>
                    <a:pt x="389" y="170"/>
                  </a:cubicBezTo>
                  <a:cubicBezTo>
                    <a:pt x="92" y="398"/>
                    <a:pt x="1" y="718"/>
                    <a:pt x="138" y="901"/>
                  </a:cubicBezTo>
                  <a:cubicBezTo>
                    <a:pt x="200" y="984"/>
                    <a:pt x="305" y="1024"/>
                    <a:pt x="429" y="1024"/>
                  </a:cubicBezTo>
                  <a:cubicBezTo>
                    <a:pt x="577" y="1024"/>
                    <a:pt x="752" y="967"/>
                    <a:pt x="914" y="855"/>
                  </a:cubicBezTo>
                  <a:cubicBezTo>
                    <a:pt x="1188" y="627"/>
                    <a:pt x="1302" y="307"/>
                    <a:pt x="1142" y="125"/>
                  </a:cubicBezTo>
                  <a:cubicBezTo>
                    <a:pt x="1080" y="41"/>
                    <a:pt x="974" y="1"/>
                    <a:pt x="853"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32"/>
            <p:cNvSpPr/>
            <p:nvPr/>
          </p:nvSpPr>
          <p:spPr>
            <a:xfrm>
              <a:off x="638231" y="1088864"/>
              <a:ext cx="478369" cy="872089"/>
            </a:xfrm>
            <a:custGeom>
              <a:avLst/>
              <a:gdLst/>
              <a:ahLst/>
              <a:cxnLst/>
              <a:rect l="l" t="t" r="r" b="b"/>
              <a:pathLst>
                <a:path w="8652" h="15773" extrusionOk="0">
                  <a:moveTo>
                    <a:pt x="2329" y="0"/>
                  </a:moveTo>
                  <a:cubicBezTo>
                    <a:pt x="2283" y="23"/>
                    <a:pt x="2261" y="92"/>
                    <a:pt x="2283" y="160"/>
                  </a:cubicBezTo>
                  <a:lnTo>
                    <a:pt x="2283" y="183"/>
                  </a:lnTo>
                  <a:lnTo>
                    <a:pt x="2306" y="206"/>
                  </a:lnTo>
                  <a:cubicBezTo>
                    <a:pt x="2261" y="251"/>
                    <a:pt x="2238" y="274"/>
                    <a:pt x="2215" y="320"/>
                  </a:cubicBezTo>
                  <a:cubicBezTo>
                    <a:pt x="2192" y="365"/>
                    <a:pt x="2169" y="388"/>
                    <a:pt x="2147" y="411"/>
                  </a:cubicBezTo>
                  <a:lnTo>
                    <a:pt x="2124" y="434"/>
                  </a:lnTo>
                  <a:cubicBezTo>
                    <a:pt x="2055" y="502"/>
                    <a:pt x="2010" y="571"/>
                    <a:pt x="1964" y="594"/>
                  </a:cubicBezTo>
                  <a:cubicBezTo>
                    <a:pt x="1964" y="617"/>
                    <a:pt x="1941" y="617"/>
                    <a:pt x="1918" y="639"/>
                  </a:cubicBezTo>
                  <a:cubicBezTo>
                    <a:pt x="1850" y="708"/>
                    <a:pt x="1781" y="753"/>
                    <a:pt x="1690" y="799"/>
                  </a:cubicBezTo>
                  <a:cubicBezTo>
                    <a:pt x="1644" y="822"/>
                    <a:pt x="1599" y="845"/>
                    <a:pt x="1553" y="845"/>
                  </a:cubicBezTo>
                  <a:cubicBezTo>
                    <a:pt x="1507" y="868"/>
                    <a:pt x="1485" y="868"/>
                    <a:pt x="1439" y="890"/>
                  </a:cubicBezTo>
                  <a:lnTo>
                    <a:pt x="1348" y="890"/>
                  </a:lnTo>
                  <a:cubicBezTo>
                    <a:pt x="1348" y="913"/>
                    <a:pt x="1325" y="913"/>
                    <a:pt x="1302" y="913"/>
                  </a:cubicBezTo>
                  <a:lnTo>
                    <a:pt x="1119" y="913"/>
                  </a:lnTo>
                  <a:cubicBezTo>
                    <a:pt x="1051" y="913"/>
                    <a:pt x="982" y="913"/>
                    <a:pt x="891" y="890"/>
                  </a:cubicBezTo>
                  <a:lnTo>
                    <a:pt x="868" y="890"/>
                  </a:lnTo>
                  <a:cubicBezTo>
                    <a:pt x="800" y="890"/>
                    <a:pt x="709" y="868"/>
                    <a:pt x="640" y="868"/>
                  </a:cubicBezTo>
                  <a:cubicBezTo>
                    <a:pt x="572" y="845"/>
                    <a:pt x="480" y="799"/>
                    <a:pt x="412" y="753"/>
                  </a:cubicBezTo>
                  <a:cubicBezTo>
                    <a:pt x="343" y="731"/>
                    <a:pt x="298" y="708"/>
                    <a:pt x="229" y="662"/>
                  </a:cubicBezTo>
                  <a:lnTo>
                    <a:pt x="184" y="639"/>
                  </a:lnTo>
                  <a:cubicBezTo>
                    <a:pt x="161" y="617"/>
                    <a:pt x="138" y="617"/>
                    <a:pt x="115" y="594"/>
                  </a:cubicBezTo>
                  <a:cubicBezTo>
                    <a:pt x="92" y="594"/>
                    <a:pt x="92" y="617"/>
                    <a:pt x="92" y="617"/>
                  </a:cubicBezTo>
                  <a:cubicBezTo>
                    <a:pt x="47" y="639"/>
                    <a:pt x="47" y="662"/>
                    <a:pt x="24" y="685"/>
                  </a:cubicBezTo>
                  <a:cubicBezTo>
                    <a:pt x="24" y="685"/>
                    <a:pt x="24" y="708"/>
                    <a:pt x="1" y="708"/>
                  </a:cubicBezTo>
                  <a:cubicBezTo>
                    <a:pt x="1" y="731"/>
                    <a:pt x="1" y="731"/>
                    <a:pt x="1" y="753"/>
                  </a:cubicBezTo>
                  <a:lnTo>
                    <a:pt x="138" y="753"/>
                  </a:lnTo>
                  <a:cubicBezTo>
                    <a:pt x="184" y="776"/>
                    <a:pt x="206" y="822"/>
                    <a:pt x="229" y="868"/>
                  </a:cubicBezTo>
                  <a:cubicBezTo>
                    <a:pt x="252" y="913"/>
                    <a:pt x="252" y="959"/>
                    <a:pt x="229" y="1005"/>
                  </a:cubicBezTo>
                  <a:cubicBezTo>
                    <a:pt x="229" y="1005"/>
                    <a:pt x="229" y="1005"/>
                    <a:pt x="229" y="1027"/>
                  </a:cubicBezTo>
                  <a:cubicBezTo>
                    <a:pt x="229" y="1050"/>
                    <a:pt x="252" y="1073"/>
                    <a:pt x="252" y="1096"/>
                  </a:cubicBezTo>
                  <a:lnTo>
                    <a:pt x="275" y="1142"/>
                  </a:lnTo>
                  <a:lnTo>
                    <a:pt x="298" y="1210"/>
                  </a:lnTo>
                  <a:lnTo>
                    <a:pt x="389" y="1415"/>
                  </a:lnTo>
                  <a:cubicBezTo>
                    <a:pt x="435" y="1484"/>
                    <a:pt x="457" y="1552"/>
                    <a:pt x="503" y="1644"/>
                  </a:cubicBezTo>
                  <a:cubicBezTo>
                    <a:pt x="526" y="1712"/>
                    <a:pt x="572" y="1803"/>
                    <a:pt x="617" y="1895"/>
                  </a:cubicBezTo>
                  <a:cubicBezTo>
                    <a:pt x="663" y="2032"/>
                    <a:pt x="731" y="2169"/>
                    <a:pt x="777" y="2328"/>
                  </a:cubicBezTo>
                  <a:lnTo>
                    <a:pt x="823" y="2397"/>
                  </a:lnTo>
                  <a:cubicBezTo>
                    <a:pt x="823" y="2443"/>
                    <a:pt x="845" y="2465"/>
                    <a:pt x="868" y="2511"/>
                  </a:cubicBezTo>
                  <a:cubicBezTo>
                    <a:pt x="891" y="2557"/>
                    <a:pt x="914" y="2602"/>
                    <a:pt x="914" y="2648"/>
                  </a:cubicBezTo>
                  <a:cubicBezTo>
                    <a:pt x="937" y="2671"/>
                    <a:pt x="937" y="2694"/>
                    <a:pt x="960" y="2739"/>
                  </a:cubicBezTo>
                  <a:cubicBezTo>
                    <a:pt x="960" y="2739"/>
                    <a:pt x="982" y="2762"/>
                    <a:pt x="982" y="2762"/>
                  </a:cubicBezTo>
                  <a:cubicBezTo>
                    <a:pt x="1005" y="2808"/>
                    <a:pt x="1028" y="2831"/>
                    <a:pt x="1051" y="2876"/>
                  </a:cubicBezTo>
                  <a:cubicBezTo>
                    <a:pt x="1074" y="2922"/>
                    <a:pt x="1074" y="2945"/>
                    <a:pt x="1097" y="2990"/>
                  </a:cubicBezTo>
                  <a:lnTo>
                    <a:pt x="1119" y="3059"/>
                  </a:lnTo>
                  <a:cubicBezTo>
                    <a:pt x="1142" y="3082"/>
                    <a:pt x="1142" y="3127"/>
                    <a:pt x="1165" y="3173"/>
                  </a:cubicBezTo>
                  <a:lnTo>
                    <a:pt x="1256" y="3310"/>
                  </a:lnTo>
                  <a:cubicBezTo>
                    <a:pt x="1279" y="3378"/>
                    <a:pt x="1325" y="3447"/>
                    <a:pt x="1348" y="3515"/>
                  </a:cubicBezTo>
                  <a:cubicBezTo>
                    <a:pt x="1416" y="3652"/>
                    <a:pt x="1462" y="3766"/>
                    <a:pt x="1507" y="3881"/>
                  </a:cubicBezTo>
                  <a:cubicBezTo>
                    <a:pt x="1553" y="3995"/>
                    <a:pt x="1599" y="4109"/>
                    <a:pt x="1644" y="4223"/>
                  </a:cubicBezTo>
                  <a:cubicBezTo>
                    <a:pt x="1690" y="4314"/>
                    <a:pt x="1713" y="4383"/>
                    <a:pt x="1759" y="4474"/>
                  </a:cubicBezTo>
                  <a:cubicBezTo>
                    <a:pt x="1781" y="4542"/>
                    <a:pt x="1804" y="4634"/>
                    <a:pt x="1850" y="4702"/>
                  </a:cubicBezTo>
                  <a:lnTo>
                    <a:pt x="1850" y="4748"/>
                  </a:lnTo>
                  <a:cubicBezTo>
                    <a:pt x="1918" y="4908"/>
                    <a:pt x="1987" y="5067"/>
                    <a:pt x="2055" y="5227"/>
                  </a:cubicBezTo>
                  <a:cubicBezTo>
                    <a:pt x="2078" y="5273"/>
                    <a:pt x="2101" y="5341"/>
                    <a:pt x="2124" y="5410"/>
                  </a:cubicBezTo>
                  <a:cubicBezTo>
                    <a:pt x="2192" y="5524"/>
                    <a:pt x="2238" y="5661"/>
                    <a:pt x="2306" y="5798"/>
                  </a:cubicBezTo>
                  <a:lnTo>
                    <a:pt x="2329" y="5844"/>
                  </a:lnTo>
                  <a:cubicBezTo>
                    <a:pt x="2398" y="6026"/>
                    <a:pt x="2466" y="6186"/>
                    <a:pt x="2535" y="6346"/>
                  </a:cubicBezTo>
                  <a:cubicBezTo>
                    <a:pt x="2580" y="6414"/>
                    <a:pt x="2603" y="6505"/>
                    <a:pt x="2626" y="6574"/>
                  </a:cubicBezTo>
                  <a:lnTo>
                    <a:pt x="2672" y="6620"/>
                  </a:lnTo>
                  <a:lnTo>
                    <a:pt x="2694" y="6688"/>
                  </a:lnTo>
                  <a:lnTo>
                    <a:pt x="2740" y="6779"/>
                  </a:lnTo>
                  <a:cubicBezTo>
                    <a:pt x="2808" y="6916"/>
                    <a:pt x="2877" y="7030"/>
                    <a:pt x="2923" y="7167"/>
                  </a:cubicBezTo>
                  <a:cubicBezTo>
                    <a:pt x="2991" y="7304"/>
                    <a:pt x="3060" y="7441"/>
                    <a:pt x="3128" y="7601"/>
                  </a:cubicBezTo>
                  <a:cubicBezTo>
                    <a:pt x="3219" y="7761"/>
                    <a:pt x="3288" y="7943"/>
                    <a:pt x="3379" y="8126"/>
                  </a:cubicBezTo>
                  <a:lnTo>
                    <a:pt x="3402" y="8195"/>
                  </a:lnTo>
                  <a:cubicBezTo>
                    <a:pt x="3448" y="8331"/>
                    <a:pt x="3516" y="8446"/>
                    <a:pt x="3562" y="8583"/>
                  </a:cubicBezTo>
                  <a:cubicBezTo>
                    <a:pt x="3607" y="8674"/>
                    <a:pt x="3653" y="8742"/>
                    <a:pt x="3676" y="8834"/>
                  </a:cubicBezTo>
                  <a:cubicBezTo>
                    <a:pt x="3721" y="8902"/>
                    <a:pt x="3744" y="8971"/>
                    <a:pt x="3767" y="9062"/>
                  </a:cubicBezTo>
                  <a:lnTo>
                    <a:pt x="3836" y="9176"/>
                  </a:lnTo>
                  <a:cubicBezTo>
                    <a:pt x="3881" y="9290"/>
                    <a:pt x="3927" y="9427"/>
                    <a:pt x="3973" y="9541"/>
                  </a:cubicBezTo>
                  <a:cubicBezTo>
                    <a:pt x="3995" y="9587"/>
                    <a:pt x="4018" y="9633"/>
                    <a:pt x="4041" y="9701"/>
                  </a:cubicBezTo>
                  <a:lnTo>
                    <a:pt x="4064" y="9769"/>
                  </a:lnTo>
                  <a:cubicBezTo>
                    <a:pt x="4087" y="9815"/>
                    <a:pt x="4110" y="9861"/>
                    <a:pt x="4110" y="9906"/>
                  </a:cubicBezTo>
                  <a:lnTo>
                    <a:pt x="4155" y="9998"/>
                  </a:lnTo>
                  <a:lnTo>
                    <a:pt x="4201" y="10112"/>
                  </a:lnTo>
                  <a:cubicBezTo>
                    <a:pt x="4246" y="10226"/>
                    <a:pt x="4315" y="10363"/>
                    <a:pt x="4361" y="10477"/>
                  </a:cubicBezTo>
                  <a:lnTo>
                    <a:pt x="4406" y="10568"/>
                  </a:lnTo>
                  <a:cubicBezTo>
                    <a:pt x="4429" y="10614"/>
                    <a:pt x="4452" y="10682"/>
                    <a:pt x="4475" y="10728"/>
                  </a:cubicBezTo>
                  <a:lnTo>
                    <a:pt x="4520" y="10819"/>
                  </a:lnTo>
                  <a:cubicBezTo>
                    <a:pt x="4543" y="10865"/>
                    <a:pt x="4543" y="10911"/>
                    <a:pt x="4566" y="10956"/>
                  </a:cubicBezTo>
                  <a:cubicBezTo>
                    <a:pt x="4634" y="11093"/>
                    <a:pt x="4703" y="11253"/>
                    <a:pt x="4771" y="11390"/>
                  </a:cubicBezTo>
                  <a:lnTo>
                    <a:pt x="4771" y="11436"/>
                  </a:lnTo>
                  <a:cubicBezTo>
                    <a:pt x="4817" y="11504"/>
                    <a:pt x="4840" y="11595"/>
                    <a:pt x="4863" y="11687"/>
                  </a:cubicBezTo>
                  <a:cubicBezTo>
                    <a:pt x="4908" y="11778"/>
                    <a:pt x="4931" y="11847"/>
                    <a:pt x="4977" y="11938"/>
                  </a:cubicBezTo>
                  <a:cubicBezTo>
                    <a:pt x="5045" y="12098"/>
                    <a:pt x="5114" y="12257"/>
                    <a:pt x="5182" y="12394"/>
                  </a:cubicBezTo>
                  <a:cubicBezTo>
                    <a:pt x="5228" y="12486"/>
                    <a:pt x="5251" y="12577"/>
                    <a:pt x="5296" y="12691"/>
                  </a:cubicBezTo>
                  <a:cubicBezTo>
                    <a:pt x="5319" y="12760"/>
                    <a:pt x="5365" y="12828"/>
                    <a:pt x="5388" y="12897"/>
                  </a:cubicBezTo>
                  <a:cubicBezTo>
                    <a:pt x="5433" y="12988"/>
                    <a:pt x="5456" y="13056"/>
                    <a:pt x="5479" y="13125"/>
                  </a:cubicBezTo>
                  <a:cubicBezTo>
                    <a:pt x="5525" y="13216"/>
                    <a:pt x="5548" y="13307"/>
                    <a:pt x="5593" y="13399"/>
                  </a:cubicBezTo>
                  <a:cubicBezTo>
                    <a:pt x="5662" y="13536"/>
                    <a:pt x="5730" y="13673"/>
                    <a:pt x="5776" y="13810"/>
                  </a:cubicBezTo>
                  <a:cubicBezTo>
                    <a:pt x="5821" y="13901"/>
                    <a:pt x="5867" y="13992"/>
                    <a:pt x="5890" y="14083"/>
                  </a:cubicBezTo>
                  <a:cubicBezTo>
                    <a:pt x="5936" y="14152"/>
                    <a:pt x="5958" y="14220"/>
                    <a:pt x="5981" y="14312"/>
                  </a:cubicBezTo>
                  <a:cubicBezTo>
                    <a:pt x="6027" y="14403"/>
                    <a:pt x="6072" y="14471"/>
                    <a:pt x="6095" y="14563"/>
                  </a:cubicBezTo>
                  <a:cubicBezTo>
                    <a:pt x="6118" y="14654"/>
                    <a:pt x="6164" y="14723"/>
                    <a:pt x="6187" y="14791"/>
                  </a:cubicBezTo>
                  <a:lnTo>
                    <a:pt x="6278" y="14996"/>
                  </a:lnTo>
                  <a:lnTo>
                    <a:pt x="6369" y="15225"/>
                  </a:lnTo>
                  <a:cubicBezTo>
                    <a:pt x="6392" y="15270"/>
                    <a:pt x="6415" y="15316"/>
                    <a:pt x="6438" y="15362"/>
                  </a:cubicBezTo>
                  <a:lnTo>
                    <a:pt x="6438" y="15384"/>
                  </a:lnTo>
                  <a:cubicBezTo>
                    <a:pt x="6483" y="15430"/>
                    <a:pt x="6506" y="15499"/>
                    <a:pt x="6506" y="15544"/>
                  </a:cubicBezTo>
                  <a:cubicBezTo>
                    <a:pt x="6506" y="15567"/>
                    <a:pt x="6506" y="15590"/>
                    <a:pt x="6483" y="15613"/>
                  </a:cubicBezTo>
                  <a:cubicBezTo>
                    <a:pt x="6506" y="15658"/>
                    <a:pt x="6529" y="15727"/>
                    <a:pt x="6506" y="15773"/>
                  </a:cubicBezTo>
                  <a:cubicBezTo>
                    <a:pt x="6529" y="15750"/>
                    <a:pt x="6575" y="15727"/>
                    <a:pt x="6597" y="15704"/>
                  </a:cubicBezTo>
                  <a:lnTo>
                    <a:pt x="6620" y="15681"/>
                  </a:lnTo>
                  <a:lnTo>
                    <a:pt x="6666" y="15658"/>
                  </a:lnTo>
                  <a:cubicBezTo>
                    <a:pt x="6689" y="15681"/>
                    <a:pt x="6689" y="15681"/>
                    <a:pt x="6712" y="15681"/>
                  </a:cubicBezTo>
                  <a:lnTo>
                    <a:pt x="6734" y="15704"/>
                  </a:lnTo>
                  <a:lnTo>
                    <a:pt x="6780" y="15704"/>
                  </a:lnTo>
                  <a:cubicBezTo>
                    <a:pt x="6803" y="15681"/>
                    <a:pt x="6826" y="15681"/>
                    <a:pt x="6849" y="15658"/>
                  </a:cubicBezTo>
                  <a:lnTo>
                    <a:pt x="6986" y="15590"/>
                  </a:lnTo>
                  <a:lnTo>
                    <a:pt x="7100" y="15521"/>
                  </a:lnTo>
                  <a:cubicBezTo>
                    <a:pt x="7191" y="15476"/>
                    <a:pt x="7259" y="15430"/>
                    <a:pt x="7351" y="15384"/>
                  </a:cubicBezTo>
                  <a:lnTo>
                    <a:pt x="7396" y="15339"/>
                  </a:lnTo>
                  <a:lnTo>
                    <a:pt x="7442" y="15316"/>
                  </a:lnTo>
                  <a:cubicBezTo>
                    <a:pt x="7465" y="15293"/>
                    <a:pt x="7488" y="15293"/>
                    <a:pt x="7533" y="15270"/>
                  </a:cubicBezTo>
                  <a:cubicBezTo>
                    <a:pt x="7556" y="15248"/>
                    <a:pt x="7602" y="15225"/>
                    <a:pt x="7625" y="15179"/>
                  </a:cubicBezTo>
                  <a:lnTo>
                    <a:pt x="7670" y="15179"/>
                  </a:lnTo>
                  <a:cubicBezTo>
                    <a:pt x="7670" y="15156"/>
                    <a:pt x="7670" y="15156"/>
                    <a:pt x="7693" y="15156"/>
                  </a:cubicBezTo>
                  <a:lnTo>
                    <a:pt x="7762" y="15111"/>
                  </a:lnTo>
                  <a:cubicBezTo>
                    <a:pt x="7830" y="15042"/>
                    <a:pt x="7921" y="14974"/>
                    <a:pt x="7990" y="14905"/>
                  </a:cubicBezTo>
                  <a:cubicBezTo>
                    <a:pt x="8035" y="14882"/>
                    <a:pt x="8081" y="14859"/>
                    <a:pt x="8127" y="14814"/>
                  </a:cubicBezTo>
                  <a:cubicBezTo>
                    <a:pt x="8172" y="14791"/>
                    <a:pt x="8195" y="14768"/>
                    <a:pt x="8241" y="14723"/>
                  </a:cubicBezTo>
                  <a:lnTo>
                    <a:pt x="8264" y="14700"/>
                  </a:lnTo>
                  <a:cubicBezTo>
                    <a:pt x="8287" y="14654"/>
                    <a:pt x="8309" y="14631"/>
                    <a:pt x="8355" y="14608"/>
                  </a:cubicBezTo>
                  <a:lnTo>
                    <a:pt x="8401" y="14586"/>
                  </a:lnTo>
                  <a:lnTo>
                    <a:pt x="8446" y="14563"/>
                  </a:lnTo>
                  <a:cubicBezTo>
                    <a:pt x="8469" y="14540"/>
                    <a:pt x="8492" y="14517"/>
                    <a:pt x="8515" y="14494"/>
                  </a:cubicBezTo>
                  <a:cubicBezTo>
                    <a:pt x="8560" y="14449"/>
                    <a:pt x="8583" y="14403"/>
                    <a:pt x="8606" y="14357"/>
                  </a:cubicBezTo>
                  <a:cubicBezTo>
                    <a:pt x="8652" y="14266"/>
                    <a:pt x="8606" y="14175"/>
                    <a:pt x="8538" y="14129"/>
                  </a:cubicBezTo>
                  <a:lnTo>
                    <a:pt x="8515" y="14129"/>
                  </a:lnTo>
                  <a:cubicBezTo>
                    <a:pt x="8515" y="14083"/>
                    <a:pt x="8515" y="14061"/>
                    <a:pt x="8492" y="14038"/>
                  </a:cubicBezTo>
                  <a:cubicBezTo>
                    <a:pt x="8492" y="14038"/>
                    <a:pt x="8492" y="14015"/>
                    <a:pt x="8469" y="13992"/>
                  </a:cubicBezTo>
                  <a:cubicBezTo>
                    <a:pt x="8446" y="13946"/>
                    <a:pt x="8424" y="13901"/>
                    <a:pt x="8424" y="13878"/>
                  </a:cubicBezTo>
                  <a:cubicBezTo>
                    <a:pt x="8378" y="13787"/>
                    <a:pt x="8332" y="13718"/>
                    <a:pt x="8309" y="13627"/>
                  </a:cubicBezTo>
                  <a:lnTo>
                    <a:pt x="8241" y="13467"/>
                  </a:lnTo>
                  <a:cubicBezTo>
                    <a:pt x="8195" y="13376"/>
                    <a:pt x="8150" y="13262"/>
                    <a:pt x="8104" y="13148"/>
                  </a:cubicBezTo>
                  <a:cubicBezTo>
                    <a:pt x="7967" y="12805"/>
                    <a:pt x="7807" y="12486"/>
                    <a:pt x="7670" y="12143"/>
                  </a:cubicBezTo>
                  <a:cubicBezTo>
                    <a:pt x="7602" y="11984"/>
                    <a:pt x="7510" y="11824"/>
                    <a:pt x="7442" y="11641"/>
                  </a:cubicBezTo>
                  <a:cubicBezTo>
                    <a:pt x="7396" y="11504"/>
                    <a:pt x="7351" y="11367"/>
                    <a:pt x="7282" y="11253"/>
                  </a:cubicBezTo>
                  <a:lnTo>
                    <a:pt x="7237" y="11139"/>
                  </a:lnTo>
                  <a:cubicBezTo>
                    <a:pt x="7214" y="11093"/>
                    <a:pt x="7191" y="11025"/>
                    <a:pt x="7168" y="10979"/>
                  </a:cubicBezTo>
                  <a:lnTo>
                    <a:pt x="7145" y="10888"/>
                  </a:lnTo>
                  <a:cubicBezTo>
                    <a:pt x="7100" y="10842"/>
                    <a:pt x="7077" y="10774"/>
                    <a:pt x="7054" y="10705"/>
                  </a:cubicBezTo>
                  <a:lnTo>
                    <a:pt x="7008" y="10637"/>
                  </a:lnTo>
                  <a:cubicBezTo>
                    <a:pt x="6986" y="10546"/>
                    <a:pt x="6940" y="10431"/>
                    <a:pt x="6894" y="10340"/>
                  </a:cubicBezTo>
                  <a:cubicBezTo>
                    <a:pt x="6849" y="10249"/>
                    <a:pt x="6803" y="10157"/>
                    <a:pt x="6757" y="10066"/>
                  </a:cubicBezTo>
                  <a:cubicBezTo>
                    <a:pt x="6689" y="9884"/>
                    <a:pt x="6597" y="9701"/>
                    <a:pt x="6529" y="9518"/>
                  </a:cubicBezTo>
                  <a:cubicBezTo>
                    <a:pt x="6461" y="9336"/>
                    <a:pt x="6369" y="9130"/>
                    <a:pt x="6301" y="8948"/>
                  </a:cubicBezTo>
                  <a:cubicBezTo>
                    <a:pt x="6209" y="8765"/>
                    <a:pt x="6141" y="8583"/>
                    <a:pt x="6050" y="8400"/>
                  </a:cubicBezTo>
                  <a:lnTo>
                    <a:pt x="6004" y="8263"/>
                  </a:lnTo>
                  <a:cubicBezTo>
                    <a:pt x="5936" y="8126"/>
                    <a:pt x="5890" y="8012"/>
                    <a:pt x="5844" y="7875"/>
                  </a:cubicBezTo>
                  <a:cubicBezTo>
                    <a:pt x="5753" y="7692"/>
                    <a:pt x="5684" y="7510"/>
                    <a:pt x="5593" y="7327"/>
                  </a:cubicBezTo>
                  <a:cubicBezTo>
                    <a:pt x="5548" y="7213"/>
                    <a:pt x="5479" y="7076"/>
                    <a:pt x="5433" y="6962"/>
                  </a:cubicBezTo>
                  <a:lnTo>
                    <a:pt x="5365" y="6825"/>
                  </a:lnTo>
                  <a:lnTo>
                    <a:pt x="5342" y="6779"/>
                  </a:lnTo>
                  <a:cubicBezTo>
                    <a:pt x="5205" y="6414"/>
                    <a:pt x="5045" y="6072"/>
                    <a:pt x="4908" y="5707"/>
                  </a:cubicBezTo>
                  <a:cubicBezTo>
                    <a:pt x="4771" y="5341"/>
                    <a:pt x="4634" y="4999"/>
                    <a:pt x="4498" y="4634"/>
                  </a:cubicBezTo>
                  <a:cubicBezTo>
                    <a:pt x="4475" y="4565"/>
                    <a:pt x="4452" y="4497"/>
                    <a:pt x="4429" y="4451"/>
                  </a:cubicBezTo>
                  <a:cubicBezTo>
                    <a:pt x="4383" y="4337"/>
                    <a:pt x="4338" y="4223"/>
                    <a:pt x="4292" y="4109"/>
                  </a:cubicBezTo>
                  <a:cubicBezTo>
                    <a:pt x="4246" y="3972"/>
                    <a:pt x="4178" y="3835"/>
                    <a:pt x="4110" y="3675"/>
                  </a:cubicBezTo>
                  <a:lnTo>
                    <a:pt x="4064" y="3584"/>
                  </a:lnTo>
                  <a:cubicBezTo>
                    <a:pt x="4018" y="3515"/>
                    <a:pt x="3995" y="3470"/>
                    <a:pt x="3950" y="3401"/>
                  </a:cubicBezTo>
                  <a:cubicBezTo>
                    <a:pt x="3904" y="3287"/>
                    <a:pt x="3858" y="3196"/>
                    <a:pt x="3813" y="3104"/>
                  </a:cubicBezTo>
                  <a:cubicBezTo>
                    <a:pt x="3744" y="2968"/>
                    <a:pt x="3676" y="2831"/>
                    <a:pt x="3630" y="2694"/>
                  </a:cubicBezTo>
                  <a:lnTo>
                    <a:pt x="3585" y="2580"/>
                  </a:lnTo>
                  <a:cubicBezTo>
                    <a:pt x="3493" y="2420"/>
                    <a:pt x="3425" y="2237"/>
                    <a:pt x="3356" y="2077"/>
                  </a:cubicBezTo>
                  <a:cubicBezTo>
                    <a:pt x="3333" y="1986"/>
                    <a:pt x="3288" y="1895"/>
                    <a:pt x="3242" y="1803"/>
                  </a:cubicBezTo>
                  <a:cubicBezTo>
                    <a:pt x="3219" y="1735"/>
                    <a:pt x="3174" y="1644"/>
                    <a:pt x="3151" y="1575"/>
                  </a:cubicBezTo>
                  <a:cubicBezTo>
                    <a:pt x="3128" y="1507"/>
                    <a:pt x="3082" y="1438"/>
                    <a:pt x="3060" y="1370"/>
                  </a:cubicBezTo>
                  <a:lnTo>
                    <a:pt x="2991" y="1233"/>
                  </a:lnTo>
                  <a:lnTo>
                    <a:pt x="2968" y="1142"/>
                  </a:lnTo>
                  <a:cubicBezTo>
                    <a:pt x="2945" y="1096"/>
                    <a:pt x="2923" y="1073"/>
                    <a:pt x="2923" y="1027"/>
                  </a:cubicBezTo>
                  <a:cubicBezTo>
                    <a:pt x="2900" y="982"/>
                    <a:pt x="2877" y="913"/>
                    <a:pt x="2831" y="868"/>
                  </a:cubicBezTo>
                  <a:lnTo>
                    <a:pt x="2831" y="822"/>
                  </a:lnTo>
                  <a:cubicBezTo>
                    <a:pt x="2786" y="776"/>
                    <a:pt x="2763" y="708"/>
                    <a:pt x="2740" y="639"/>
                  </a:cubicBezTo>
                  <a:cubicBezTo>
                    <a:pt x="2694" y="594"/>
                    <a:pt x="2672" y="525"/>
                    <a:pt x="2649" y="457"/>
                  </a:cubicBezTo>
                  <a:cubicBezTo>
                    <a:pt x="2603" y="365"/>
                    <a:pt x="2557" y="251"/>
                    <a:pt x="2512" y="137"/>
                  </a:cubicBezTo>
                  <a:lnTo>
                    <a:pt x="2489" y="69"/>
                  </a:lnTo>
                  <a:cubicBezTo>
                    <a:pt x="2466" y="23"/>
                    <a:pt x="2420" y="0"/>
                    <a:pt x="23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32"/>
            <p:cNvSpPr/>
            <p:nvPr/>
          </p:nvSpPr>
          <p:spPr>
            <a:xfrm>
              <a:off x="356802" y="1199888"/>
              <a:ext cx="464491" cy="872144"/>
            </a:xfrm>
            <a:custGeom>
              <a:avLst/>
              <a:gdLst/>
              <a:ahLst/>
              <a:cxnLst/>
              <a:rect l="l" t="t" r="r" b="b"/>
              <a:pathLst>
                <a:path w="8401" h="15774" extrusionOk="0">
                  <a:moveTo>
                    <a:pt x="2010" y="1"/>
                  </a:moveTo>
                  <a:cubicBezTo>
                    <a:pt x="1964" y="1"/>
                    <a:pt x="1918" y="24"/>
                    <a:pt x="1895" y="47"/>
                  </a:cubicBezTo>
                  <a:cubicBezTo>
                    <a:pt x="1895" y="69"/>
                    <a:pt x="1873" y="69"/>
                    <a:pt x="1873" y="92"/>
                  </a:cubicBezTo>
                  <a:lnTo>
                    <a:pt x="1873" y="138"/>
                  </a:lnTo>
                  <a:lnTo>
                    <a:pt x="1873" y="183"/>
                  </a:lnTo>
                  <a:cubicBezTo>
                    <a:pt x="1895" y="229"/>
                    <a:pt x="1895" y="275"/>
                    <a:pt x="1895" y="320"/>
                  </a:cubicBezTo>
                  <a:lnTo>
                    <a:pt x="1918" y="320"/>
                  </a:lnTo>
                  <a:cubicBezTo>
                    <a:pt x="1918" y="343"/>
                    <a:pt x="1918" y="343"/>
                    <a:pt x="1941" y="343"/>
                  </a:cubicBezTo>
                  <a:cubicBezTo>
                    <a:pt x="1918" y="343"/>
                    <a:pt x="1918" y="366"/>
                    <a:pt x="1895" y="366"/>
                  </a:cubicBezTo>
                  <a:cubicBezTo>
                    <a:pt x="1895" y="457"/>
                    <a:pt x="1895" y="549"/>
                    <a:pt x="1873" y="640"/>
                  </a:cubicBezTo>
                  <a:cubicBezTo>
                    <a:pt x="1850" y="708"/>
                    <a:pt x="1827" y="800"/>
                    <a:pt x="1781" y="891"/>
                  </a:cubicBezTo>
                  <a:cubicBezTo>
                    <a:pt x="1758" y="937"/>
                    <a:pt x="1713" y="1005"/>
                    <a:pt x="1644" y="1096"/>
                  </a:cubicBezTo>
                  <a:cubicBezTo>
                    <a:pt x="1576" y="1188"/>
                    <a:pt x="1462" y="1302"/>
                    <a:pt x="1302" y="1370"/>
                  </a:cubicBezTo>
                  <a:cubicBezTo>
                    <a:pt x="1165" y="1416"/>
                    <a:pt x="1005" y="1462"/>
                    <a:pt x="823" y="1462"/>
                  </a:cubicBezTo>
                  <a:lnTo>
                    <a:pt x="731" y="1462"/>
                  </a:lnTo>
                  <a:cubicBezTo>
                    <a:pt x="686" y="1439"/>
                    <a:pt x="663" y="1439"/>
                    <a:pt x="594" y="1439"/>
                  </a:cubicBezTo>
                  <a:cubicBezTo>
                    <a:pt x="572" y="1439"/>
                    <a:pt x="526" y="1439"/>
                    <a:pt x="503" y="1416"/>
                  </a:cubicBezTo>
                  <a:cubicBezTo>
                    <a:pt x="457" y="1393"/>
                    <a:pt x="389" y="1370"/>
                    <a:pt x="343" y="1348"/>
                  </a:cubicBezTo>
                  <a:lnTo>
                    <a:pt x="275" y="1302"/>
                  </a:lnTo>
                  <a:lnTo>
                    <a:pt x="252" y="1279"/>
                  </a:lnTo>
                  <a:cubicBezTo>
                    <a:pt x="206" y="1279"/>
                    <a:pt x="161" y="1256"/>
                    <a:pt x="138" y="1233"/>
                  </a:cubicBezTo>
                  <a:cubicBezTo>
                    <a:pt x="69" y="1233"/>
                    <a:pt x="24" y="1279"/>
                    <a:pt x="1" y="1325"/>
                  </a:cubicBezTo>
                  <a:cubicBezTo>
                    <a:pt x="1" y="1370"/>
                    <a:pt x="1" y="1393"/>
                    <a:pt x="1" y="1416"/>
                  </a:cubicBezTo>
                  <a:cubicBezTo>
                    <a:pt x="1" y="1439"/>
                    <a:pt x="1" y="1439"/>
                    <a:pt x="24" y="1462"/>
                  </a:cubicBezTo>
                  <a:lnTo>
                    <a:pt x="47" y="1530"/>
                  </a:lnTo>
                  <a:cubicBezTo>
                    <a:pt x="47" y="1553"/>
                    <a:pt x="69" y="1599"/>
                    <a:pt x="92" y="1644"/>
                  </a:cubicBezTo>
                  <a:cubicBezTo>
                    <a:pt x="138" y="1713"/>
                    <a:pt x="161" y="1804"/>
                    <a:pt x="184" y="1895"/>
                  </a:cubicBezTo>
                  <a:lnTo>
                    <a:pt x="229" y="1964"/>
                  </a:lnTo>
                  <a:cubicBezTo>
                    <a:pt x="229" y="2032"/>
                    <a:pt x="252" y="2101"/>
                    <a:pt x="275" y="2146"/>
                  </a:cubicBezTo>
                  <a:cubicBezTo>
                    <a:pt x="320" y="2238"/>
                    <a:pt x="343" y="2306"/>
                    <a:pt x="389" y="2398"/>
                  </a:cubicBezTo>
                  <a:cubicBezTo>
                    <a:pt x="412" y="2489"/>
                    <a:pt x="457" y="2603"/>
                    <a:pt x="503" y="2694"/>
                  </a:cubicBezTo>
                  <a:cubicBezTo>
                    <a:pt x="549" y="2763"/>
                    <a:pt x="572" y="2808"/>
                    <a:pt x="594" y="2877"/>
                  </a:cubicBezTo>
                  <a:cubicBezTo>
                    <a:pt x="663" y="3037"/>
                    <a:pt x="731" y="3196"/>
                    <a:pt x="800" y="3356"/>
                  </a:cubicBezTo>
                  <a:lnTo>
                    <a:pt x="845" y="3447"/>
                  </a:lnTo>
                  <a:cubicBezTo>
                    <a:pt x="868" y="3493"/>
                    <a:pt x="891" y="3562"/>
                    <a:pt x="891" y="3607"/>
                  </a:cubicBezTo>
                  <a:cubicBezTo>
                    <a:pt x="914" y="3653"/>
                    <a:pt x="937" y="3699"/>
                    <a:pt x="960" y="3744"/>
                  </a:cubicBezTo>
                  <a:cubicBezTo>
                    <a:pt x="960" y="3790"/>
                    <a:pt x="982" y="3836"/>
                    <a:pt x="1005" y="3881"/>
                  </a:cubicBezTo>
                  <a:lnTo>
                    <a:pt x="1028" y="3927"/>
                  </a:lnTo>
                  <a:cubicBezTo>
                    <a:pt x="1051" y="3995"/>
                    <a:pt x="1074" y="4064"/>
                    <a:pt x="1097" y="4132"/>
                  </a:cubicBezTo>
                  <a:cubicBezTo>
                    <a:pt x="1142" y="4201"/>
                    <a:pt x="1165" y="4292"/>
                    <a:pt x="1211" y="4383"/>
                  </a:cubicBezTo>
                  <a:cubicBezTo>
                    <a:pt x="1256" y="4475"/>
                    <a:pt x="1302" y="4589"/>
                    <a:pt x="1348" y="4703"/>
                  </a:cubicBezTo>
                  <a:cubicBezTo>
                    <a:pt x="1393" y="4749"/>
                    <a:pt x="1416" y="4817"/>
                    <a:pt x="1439" y="4885"/>
                  </a:cubicBezTo>
                  <a:cubicBezTo>
                    <a:pt x="1462" y="4954"/>
                    <a:pt x="1507" y="5000"/>
                    <a:pt x="1530" y="5068"/>
                  </a:cubicBezTo>
                  <a:cubicBezTo>
                    <a:pt x="1576" y="5182"/>
                    <a:pt x="1622" y="5274"/>
                    <a:pt x="1667" y="5388"/>
                  </a:cubicBezTo>
                  <a:lnTo>
                    <a:pt x="1713" y="5502"/>
                  </a:lnTo>
                  <a:lnTo>
                    <a:pt x="1781" y="5616"/>
                  </a:lnTo>
                  <a:cubicBezTo>
                    <a:pt x="1804" y="5662"/>
                    <a:pt x="1804" y="5730"/>
                    <a:pt x="1827" y="5776"/>
                  </a:cubicBezTo>
                  <a:lnTo>
                    <a:pt x="1873" y="5890"/>
                  </a:lnTo>
                  <a:cubicBezTo>
                    <a:pt x="1941" y="6050"/>
                    <a:pt x="2010" y="6209"/>
                    <a:pt x="2101" y="6369"/>
                  </a:cubicBezTo>
                  <a:cubicBezTo>
                    <a:pt x="2146" y="6506"/>
                    <a:pt x="2192" y="6620"/>
                    <a:pt x="2238" y="6734"/>
                  </a:cubicBezTo>
                  <a:lnTo>
                    <a:pt x="2306" y="6917"/>
                  </a:lnTo>
                  <a:cubicBezTo>
                    <a:pt x="2375" y="7077"/>
                    <a:pt x="2443" y="7214"/>
                    <a:pt x="2512" y="7373"/>
                  </a:cubicBezTo>
                  <a:lnTo>
                    <a:pt x="2535" y="7396"/>
                  </a:lnTo>
                  <a:cubicBezTo>
                    <a:pt x="2603" y="7579"/>
                    <a:pt x="2671" y="7739"/>
                    <a:pt x="2740" y="7921"/>
                  </a:cubicBezTo>
                  <a:cubicBezTo>
                    <a:pt x="2786" y="8013"/>
                    <a:pt x="2831" y="8104"/>
                    <a:pt x="2877" y="8195"/>
                  </a:cubicBezTo>
                  <a:cubicBezTo>
                    <a:pt x="2900" y="8241"/>
                    <a:pt x="2923" y="8286"/>
                    <a:pt x="2945" y="8332"/>
                  </a:cubicBezTo>
                  <a:lnTo>
                    <a:pt x="2991" y="8469"/>
                  </a:lnTo>
                  <a:lnTo>
                    <a:pt x="3128" y="8789"/>
                  </a:lnTo>
                  <a:lnTo>
                    <a:pt x="3219" y="8971"/>
                  </a:lnTo>
                  <a:lnTo>
                    <a:pt x="3242" y="9063"/>
                  </a:lnTo>
                  <a:cubicBezTo>
                    <a:pt x="3265" y="9108"/>
                    <a:pt x="3311" y="9177"/>
                    <a:pt x="3333" y="9245"/>
                  </a:cubicBezTo>
                  <a:cubicBezTo>
                    <a:pt x="3356" y="9314"/>
                    <a:pt x="3379" y="9382"/>
                    <a:pt x="3402" y="9428"/>
                  </a:cubicBezTo>
                  <a:lnTo>
                    <a:pt x="3448" y="9519"/>
                  </a:lnTo>
                  <a:cubicBezTo>
                    <a:pt x="3470" y="9610"/>
                    <a:pt x="3516" y="9702"/>
                    <a:pt x="3562" y="9793"/>
                  </a:cubicBezTo>
                  <a:cubicBezTo>
                    <a:pt x="3584" y="9839"/>
                    <a:pt x="3607" y="9907"/>
                    <a:pt x="3630" y="9953"/>
                  </a:cubicBezTo>
                  <a:lnTo>
                    <a:pt x="3676" y="10067"/>
                  </a:lnTo>
                  <a:cubicBezTo>
                    <a:pt x="3744" y="10272"/>
                    <a:pt x="3836" y="10455"/>
                    <a:pt x="3904" y="10592"/>
                  </a:cubicBezTo>
                  <a:cubicBezTo>
                    <a:pt x="3950" y="10660"/>
                    <a:pt x="3973" y="10729"/>
                    <a:pt x="4018" y="10820"/>
                  </a:cubicBezTo>
                  <a:cubicBezTo>
                    <a:pt x="4064" y="10911"/>
                    <a:pt x="4109" y="11003"/>
                    <a:pt x="4155" y="11094"/>
                  </a:cubicBezTo>
                  <a:cubicBezTo>
                    <a:pt x="4201" y="11208"/>
                    <a:pt x="4246" y="11322"/>
                    <a:pt x="4315" y="11436"/>
                  </a:cubicBezTo>
                  <a:lnTo>
                    <a:pt x="4383" y="11619"/>
                  </a:lnTo>
                  <a:cubicBezTo>
                    <a:pt x="4429" y="11710"/>
                    <a:pt x="4475" y="11824"/>
                    <a:pt x="4498" y="11916"/>
                  </a:cubicBezTo>
                  <a:cubicBezTo>
                    <a:pt x="4543" y="11984"/>
                    <a:pt x="4566" y="12075"/>
                    <a:pt x="4612" y="12144"/>
                  </a:cubicBezTo>
                  <a:cubicBezTo>
                    <a:pt x="4634" y="12235"/>
                    <a:pt x="4680" y="12304"/>
                    <a:pt x="4703" y="12395"/>
                  </a:cubicBezTo>
                  <a:lnTo>
                    <a:pt x="4726" y="12418"/>
                  </a:lnTo>
                  <a:cubicBezTo>
                    <a:pt x="4749" y="12486"/>
                    <a:pt x="4771" y="12555"/>
                    <a:pt x="4794" y="12623"/>
                  </a:cubicBezTo>
                  <a:lnTo>
                    <a:pt x="4817" y="12692"/>
                  </a:lnTo>
                  <a:cubicBezTo>
                    <a:pt x="4863" y="12783"/>
                    <a:pt x="4931" y="12897"/>
                    <a:pt x="4977" y="13011"/>
                  </a:cubicBezTo>
                  <a:cubicBezTo>
                    <a:pt x="5000" y="13080"/>
                    <a:pt x="5045" y="13148"/>
                    <a:pt x="5068" y="13217"/>
                  </a:cubicBezTo>
                  <a:lnTo>
                    <a:pt x="5091" y="13262"/>
                  </a:lnTo>
                  <a:cubicBezTo>
                    <a:pt x="5228" y="13559"/>
                    <a:pt x="5365" y="13879"/>
                    <a:pt x="5502" y="14175"/>
                  </a:cubicBezTo>
                  <a:lnTo>
                    <a:pt x="5593" y="14426"/>
                  </a:lnTo>
                  <a:lnTo>
                    <a:pt x="5707" y="14678"/>
                  </a:lnTo>
                  <a:cubicBezTo>
                    <a:pt x="5730" y="14746"/>
                    <a:pt x="5776" y="14814"/>
                    <a:pt x="5799" y="14906"/>
                  </a:cubicBezTo>
                  <a:cubicBezTo>
                    <a:pt x="5821" y="14974"/>
                    <a:pt x="5867" y="15066"/>
                    <a:pt x="5913" y="15157"/>
                  </a:cubicBezTo>
                  <a:lnTo>
                    <a:pt x="5935" y="15271"/>
                  </a:lnTo>
                  <a:cubicBezTo>
                    <a:pt x="5981" y="15362"/>
                    <a:pt x="6027" y="15476"/>
                    <a:pt x="6072" y="15568"/>
                  </a:cubicBezTo>
                  <a:cubicBezTo>
                    <a:pt x="6095" y="15636"/>
                    <a:pt x="6141" y="15705"/>
                    <a:pt x="6209" y="15727"/>
                  </a:cubicBezTo>
                  <a:cubicBezTo>
                    <a:pt x="6232" y="15750"/>
                    <a:pt x="6255" y="15750"/>
                    <a:pt x="6278" y="15773"/>
                  </a:cubicBezTo>
                  <a:lnTo>
                    <a:pt x="6324" y="15773"/>
                  </a:lnTo>
                  <a:cubicBezTo>
                    <a:pt x="6392" y="15750"/>
                    <a:pt x="6460" y="15750"/>
                    <a:pt x="6529" y="15750"/>
                  </a:cubicBezTo>
                  <a:cubicBezTo>
                    <a:pt x="6575" y="15727"/>
                    <a:pt x="6620" y="15727"/>
                    <a:pt x="6666" y="15727"/>
                  </a:cubicBezTo>
                  <a:cubicBezTo>
                    <a:pt x="6712" y="15705"/>
                    <a:pt x="6780" y="15705"/>
                    <a:pt x="6826" y="15682"/>
                  </a:cubicBezTo>
                  <a:lnTo>
                    <a:pt x="6894" y="15682"/>
                  </a:lnTo>
                  <a:lnTo>
                    <a:pt x="6940" y="15659"/>
                  </a:lnTo>
                  <a:cubicBezTo>
                    <a:pt x="6985" y="15659"/>
                    <a:pt x="7031" y="15636"/>
                    <a:pt x="7077" y="15636"/>
                  </a:cubicBezTo>
                  <a:lnTo>
                    <a:pt x="7191" y="15613"/>
                  </a:lnTo>
                  <a:cubicBezTo>
                    <a:pt x="7237" y="15591"/>
                    <a:pt x="7282" y="15591"/>
                    <a:pt x="7328" y="15568"/>
                  </a:cubicBezTo>
                  <a:lnTo>
                    <a:pt x="7442" y="15522"/>
                  </a:lnTo>
                  <a:lnTo>
                    <a:pt x="7579" y="15499"/>
                  </a:lnTo>
                  <a:cubicBezTo>
                    <a:pt x="7670" y="15454"/>
                    <a:pt x="7784" y="15408"/>
                    <a:pt x="7898" y="15385"/>
                  </a:cubicBezTo>
                  <a:cubicBezTo>
                    <a:pt x="7944" y="15362"/>
                    <a:pt x="8013" y="15339"/>
                    <a:pt x="8058" y="15317"/>
                  </a:cubicBezTo>
                  <a:cubicBezTo>
                    <a:pt x="8150" y="15294"/>
                    <a:pt x="8241" y="15248"/>
                    <a:pt x="8309" y="15225"/>
                  </a:cubicBezTo>
                  <a:cubicBezTo>
                    <a:pt x="8355" y="15202"/>
                    <a:pt x="8378" y="15202"/>
                    <a:pt x="8401" y="15180"/>
                  </a:cubicBezTo>
                  <a:cubicBezTo>
                    <a:pt x="8378" y="15157"/>
                    <a:pt x="8355" y="15134"/>
                    <a:pt x="8332" y="15111"/>
                  </a:cubicBezTo>
                  <a:cubicBezTo>
                    <a:pt x="8309" y="15066"/>
                    <a:pt x="8287" y="14997"/>
                    <a:pt x="8264" y="14929"/>
                  </a:cubicBezTo>
                  <a:lnTo>
                    <a:pt x="8264" y="14906"/>
                  </a:lnTo>
                  <a:cubicBezTo>
                    <a:pt x="8241" y="14860"/>
                    <a:pt x="8218" y="14814"/>
                    <a:pt x="8172" y="14746"/>
                  </a:cubicBezTo>
                  <a:cubicBezTo>
                    <a:pt x="8081" y="14541"/>
                    <a:pt x="7990" y="14312"/>
                    <a:pt x="7898" y="14084"/>
                  </a:cubicBezTo>
                  <a:lnTo>
                    <a:pt x="7853" y="13970"/>
                  </a:lnTo>
                  <a:lnTo>
                    <a:pt x="7784" y="13810"/>
                  </a:lnTo>
                  <a:cubicBezTo>
                    <a:pt x="7739" y="13696"/>
                    <a:pt x="7693" y="13582"/>
                    <a:pt x="7647" y="13468"/>
                  </a:cubicBezTo>
                  <a:cubicBezTo>
                    <a:pt x="7579" y="13308"/>
                    <a:pt x="7510" y="13148"/>
                    <a:pt x="7442" y="12988"/>
                  </a:cubicBezTo>
                  <a:lnTo>
                    <a:pt x="7373" y="12851"/>
                  </a:lnTo>
                  <a:cubicBezTo>
                    <a:pt x="7328" y="12760"/>
                    <a:pt x="7259" y="12646"/>
                    <a:pt x="7214" y="12532"/>
                  </a:cubicBezTo>
                  <a:lnTo>
                    <a:pt x="7145" y="12372"/>
                  </a:lnTo>
                  <a:cubicBezTo>
                    <a:pt x="7100" y="12281"/>
                    <a:pt x="7054" y="12167"/>
                    <a:pt x="7008" y="12075"/>
                  </a:cubicBezTo>
                  <a:cubicBezTo>
                    <a:pt x="6940" y="11938"/>
                    <a:pt x="6894" y="11824"/>
                    <a:pt x="6826" y="11687"/>
                  </a:cubicBezTo>
                  <a:cubicBezTo>
                    <a:pt x="6734" y="11505"/>
                    <a:pt x="6666" y="11322"/>
                    <a:pt x="6575" y="11140"/>
                  </a:cubicBezTo>
                  <a:cubicBezTo>
                    <a:pt x="6506" y="10957"/>
                    <a:pt x="6438" y="10797"/>
                    <a:pt x="6369" y="10637"/>
                  </a:cubicBezTo>
                  <a:cubicBezTo>
                    <a:pt x="6346" y="10569"/>
                    <a:pt x="6301" y="10478"/>
                    <a:pt x="6278" y="10409"/>
                  </a:cubicBezTo>
                  <a:cubicBezTo>
                    <a:pt x="6232" y="10318"/>
                    <a:pt x="6187" y="10249"/>
                    <a:pt x="6164" y="10158"/>
                  </a:cubicBezTo>
                  <a:cubicBezTo>
                    <a:pt x="6072" y="9953"/>
                    <a:pt x="5981" y="9724"/>
                    <a:pt x="5890" y="9519"/>
                  </a:cubicBezTo>
                  <a:cubicBezTo>
                    <a:pt x="5844" y="9405"/>
                    <a:pt x="5799" y="9268"/>
                    <a:pt x="5753" y="9154"/>
                  </a:cubicBezTo>
                  <a:cubicBezTo>
                    <a:pt x="5684" y="8971"/>
                    <a:pt x="5593" y="8811"/>
                    <a:pt x="5525" y="8629"/>
                  </a:cubicBezTo>
                  <a:lnTo>
                    <a:pt x="5502" y="8583"/>
                  </a:lnTo>
                  <a:cubicBezTo>
                    <a:pt x="5433" y="8423"/>
                    <a:pt x="5365" y="8264"/>
                    <a:pt x="5296" y="8104"/>
                  </a:cubicBezTo>
                  <a:cubicBezTo>
                    <a:pt x="5228" y="7944"/>
                    <a:pt x="5159" y="7761"/>
                    <a:pt x="5068" y="7579"/>
                  </a:cubicBezTo>
                  <a:lnTo>
                    <a:pt x="4977" y="7373"/>
                  </a:lnTo>
                  <a:cubicBezTo>
                    <a:pt x="4931" y="7259"/>
                    <a:pt x="4886" y="7168"/>
                    <a:pt x="4840" y="7054"/>
                  </a:cubicBezTo>
                  <a:lnTo>
                    <a:pt x="4794" y="6963"/>
                  </a:lnTo>
                  <a:cubicBezTo>
                    <a:pt x="4771" y="6917"/>
                    <a:pt x="4749" y="6848"/>
                    <a:pt x="4726" y="6780"/>
                  </a:cubicBezTo>
                  <a:lnTo>
                    <a:pt x="4680" y="6689"/>
                  </a:lnTo>
                  <a:cubicBezTo>
                    <a:pt x="4657" y="6643"/>
                    <a:pt x="4634" y="6597"/>
                    <a:pt x="4612" y="6552"/>
                  </a:cubicBezTo>
                  <a:cubicBezTo>
                    <a:pt x="4589" y="6483"/>
                    <a:pt x="4566" y="6415"/>
                    <a:pt x="4543" y="6346"/>
                  </a:cubicBezTo>
                  <a:cubicBezTo>
                    <a:pt x="4498" y="6255"/>
                    <a:pt x="4452" y="6164"/>
                    <a:pt x="4406" y="6072"/>
                  </a:cubicBezTo>
                  <a:cubicBezTo>
                    <a:pt x="4338" y="5890"/>
                    <a:pt x="4269" y="5730"/>
                    <a:pt x="4178" y="5547"/>
                  </a:cubicBezTo>
                  <a:cubicBezTo>
                    <a:pt x="4109" y="5410"/>
                    <a:pt x="4064" y="5274"/>
                    <a:pt x="3995" y="5137"/>
                  </a:cubicBezTo>
                  <a:lnTo>
                    <a:pt x="3973" y="5045"/>
                  </a:lnTo>
                  <a:cubicBezTo>
                    <a:pt x="3904" y="4908"/>
                    <a:pt x="3836" y="4771"/>
                    <a:pt x="3790" y="4612"/>
                  </a:cubicBezTo>
                  <a:lnTo>
                    <a:pt x="3744" y="4543"/>
                  </a:lnTo>
                  <a:lnTo>
                    <a:pt x="3676" y="4360"/>
                  </a:lnTo>
                  <a:cubicBezTo>
                    <a:pt x="3630" y="4246"/>
                    <a:pt x="3584" y="4155"/>
                    <a:pt x="3539" y="4041"/>
                  </a:cubicBezTo>
                  <a:cubicBezTo>
                    <a:pt x="3470" y="3881"/>
                    <a:pt x="3402" y="3721"/>
                    <a:pt x="3356" y="3562"/>
                  </a:cubicBezTo>
                  <a:cubicBezTo>
                    <a:pt x="3333" y="3516"/>
                    <a:pt x="3311" y="3470"/>
                    <a:pt x="3288" y="3402"/>
                  </a:cubicBezTo>
                  <a:lnTo>
                    <a:pt x="3242" y="3311"/>
                  </a:lnTo>
                  <a:cubicBezTo>
                    <a:pt x="3219" y="3265"/>
                    <a:pt x="3196" y="3219"/>
                    <a:pt x="3196" y="3174"/>
                  </a:cubicBezTo>
                  <a:lnTo>
                    <a:pt x="3151" y="3059"/>
                  </a:lnTo>
                  <a:cubicBezTo>
                    <a:pt x="3082" y="2900"/>
                    <a:pt x="3014" y="2740"/>
                    <a:pt x="2923" y="2580"/>
                  </a:cubicBezTo>
                  <a:cubicBezTo>
                    <a:pt x="2877" y="2466"/>
                    <a:pt x="2831" y="2352"/>
                    <a:pt x="2786" y="2238"/>
                  </a:cubicBezTo>
                  <a:lnTo>
                    <a:pt x="2717" y="2101"/>
                  </a:lnTo>
                  <a:lnTo>
                    <a:pt x="2671" y="1964"/>
                  </a:lnTo>
                  <a:lnTo>
                    <a:pt x="2557" y="1690"/>
                  </a:lnTo>
                  <a:cubicBezTo>
                    <a:pt x="2512" y="1599"/>
                    <a:pt x="2489" y="1530"/>
                    <a:pt x="2443" y="1462"/>
                  </a:cubicBezTo>
                  <a:cubicBezTo>
                    <a:pt x="2420" y="1393"/>
                    <a:pt x="2398" y="1348"/>
                    <a:pt x="2375" y="1302"/>
                  </a:cubicBezTo>
                  <a:lnTo>
                    <a:pt x="2352" y="1233"/>
                  </a:lnTo>
                  <a:lnTo>
                    <a:pt x="2329" y="1188"/>
                  </a:lnTo>
                  <a:cubicBezTo>
                    <a:pt x="2306" y="1119"/>
                    <a:pt x="2283" y="1074"/>
                    <a:pt x="2261" y="1005"/>
                  </a:cubicBezTo>
                  <a:cubicBezTo>
                    <a:pt x="2261" y="960"/>
                    <a:pt x="2238" y="914"/>
                    <a:pt x="2215" y="868"/>
                  </a:cubicBezTo>
                  <a:lnTo>
                    <a:pt x="2192" y="800"/>
                  </a:lnTo>
                  <a:cubicBezTo>
                    <a:pt x="2169" y="708"/>
                    <a:pt x="2146" y="640"/>
                    <a:pt x="2101" y="549"/>
                  </a:cubicBezTo>
                  <a:lnTo>
                    <a:pt x="2078" y="480"/>
                  </a:lnTo>
                  <a:cubicBezTo>
                    <a:pt x="2078" y="412"/>
                    <a:pt x="2055" y="343"/>
                    <a:pt x="2010" y="275"/>
                  </a:cubicBezTo>
                  <a:cubicBezTo>
                    <a:pt x="2010" y="275"/>
                    <a:pt x="1987" y="252"/>
                    <a:pt x="1987" y="229"/>
                  </a:cubicBezTo>
                  <a:cubicBezTo>
                    <a:pt x="1941" y="183"/>
                    <a:pt x="1964" y="115"/>
                    <a:pt x="2010" y="92"/>
                  </a:cubicBezTo>
                  <a:cubicBezTo>
                    <a:pt x="2010" y="69"/>
                    <a:pt x="2032" y="69"/>
                    <a:pt x="2055" y="69"/>
                  </a:cubicBezTo>
                  <a:cubicBezTo>
                    <a:pt x="2101" y="69"/>
                    <a:pt x="2124" y="92"/>
                    <a:pt x="2124" y="115"/>
                  </a:cubicBezTo>
                  <a:cubicBezTo>
                    <a:pt x="2146" y="92"/>
                    <a:pt x="2146" y="92"/>
                    <a:pt x="2169" y="92"/>
                  </a:cubicBezTo>
                  <a:lnTo>
                    <a:pt x="2192" y="92"/>
                  </a:lnTo>
                  <a:cubicBezTo>
                    <a:pt x="2192" y="92"/>
                    <a:pt x="2169" y="92"/>
                    <a:pt x="2146" y="69"/>
                  </a:cubicBezTo>
                  <a:cubicBezTo>
                    <a:pt x="2124" y="69"/>
                    <a:pt x="2078" y="47"/>
                    <a:pt x="2055" y="24"/>
                  </a:cubicBezTo>
                  <a:cubicBezTo>
                    <a:pt x="2032" y="1"/>
                    <a:pt x="2032" y="1"/>
                    <a:pt x="20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32"/>
            <p:cNvSpPr/>
            <p:nvPr/>
          </p:nvSpPr>
          <p:spPr>
            <a:xfrm>
              <a:off x="669802" y="1878857"/>
              <a:ext cx="533880" cy="349654"/>
            </a:xfrm>
            <a:custGeom>
              <a:avLst/>
              <a:gdLst/>
              <a:ahLst/>
              <a:cxnLst/>
              <a:rect l="l" t="t" r="r" b="b"/>
              <a:pathLst>
                <a:path w="9656" h="6324" extrusionOk="0">
                  <a:moveTo>
                    <a:pt x="8332" y="1"/>
                  </a:moveTo>
                  <a:cubicBezTo>
                    <a:pt x="8286" y="1"/>
                    <a:pt x="8263" y="24"/>
                    <a:pt x="8218" y="47"/>
                  </a:cubicBezTo>
                  <a:cubicBezTo>
                    <a:pt x="8172" y="69"/>
                    <a:pt x="8104" y="115"/>
                    <a:pt x="8058" y="161"/>
                  </a:cubicBezTo>
                  <a:lnTo>
                    <a:pt x="8035" y="183"/>
                  </a:lnTo>
                  <a:lnTo>
                    <a:pt x="7967" y="229"/>
                  </a:lnTo>
                  <a:cubicBezTo>
                    <a:pt x="7898" y="298"/>
                    <a:pt x="7830" y="343"/>
                    <a:pt x="7784" y="389"/>
                  </a:cubicBezTo>
                  <a:cubicBezTo>
                    <a:pt x="7716" y="435"/>
                    <a:pt x="7670" y="480"/>
                    <a:pt x="7601" y="503"/>
                  </a:cubicBezTo>
                  <a:lnTo>
                    <a:pt x="7579" y="526"/>
                  </a:lnTo>
                  <a:cubicBezTo>
                    <a:pt x="7533" y="549"/>
                    <a:pt x="7464" y="594"/>
                    <a:pt x="7419" y="617"/>
                  </a:cubicBezTo>
                  <a:cubicBezTo>
                    <a:pt x="7350" y="686"/>
                    <a:pt x="7259" y="754"/>
                    <a:pt x="7191" y="823"/>
                  </a:cubicBezTo>
                  <a:lnTo>
                    <a:pt x="7122" y="868"/>
                  </a:lnTo>
                  <a:cubicBezTo>
                    <a:pt x="7099" y="868"/>
                    <a:pt x="7099" y="868"/>
                    <a:pt x="7099" y="891"/>
                  </a:cubicBezTo>
                  <a:lnTo>
                    <a:pt x="7054" y="891"/>
                  </a:lnTo>
                  <a:cubicBezTo>
                    <a:pt x="7031" y="937"/>
                    <a:pt x="6985" y="960"/>
                    <a:pt x="6962" y="982"/>
                  </a:cubicBezTo>
                  <a:cubicBezTo>
                    <a:pt x="6917" y="1005"/>
                    <a:pt x="6894" y="1005"/>
                    <a:pt x="6871" y="1028"/>
                  </a:cubicBezTo>
                  <a:lnTo>
                    <a:pt x="6825" y="1051"/>
                  </a:lnTo>
                  <a:lnTo>
                    <a:pt x="6780" y="1096"/>
                  </a:lnTo>
                  <a:cubicBezTo>
                    <a:pt x="6688" y="1142"/>
                    <a:pt x="6620" y="1188"/>
                    <a:pt x="6551" y="1233"/>
                  </a:cubicBezTo>
                  <a:lnTo>
                    <a:pt x="6415" y="1302"/>
                  </a:lnTo>
                  <a:lnTo>
                    <a:pt x="6278" y="1370"/>
                  </a:lnTo>
                  <a:cubicBezTo>
                    <a:pt x="6232" y="1393"/>
                    <a:pt x="6163" y="1439"/>
                    <a:pt x="6095" y="1485"/>
                  </a:cubicBezTo>
                  <a:lnTo>
                    <a:pt x="6026" y="1530"/>
                  </a:lnTo>
                  <a:cubicBezTo>
                    <a:pt x="5890" y="1621"/>
                    <a:pt x="5707" y="1736"/>
                    <a:pt x="5524" y="1827"/>
                  </a:cubicBezTo>
                  <a:cubicBezTo>
                    <a:pt x="5342" y="1918"/>
                    <a:pt x="5182" y="1987"/>
                    <a:pt x="4999" y="2078"/>
                  </a:cubicBezTo>
                  <a:lnTo>
                    <a:pt x="4954" y="2101"/>
                  </a:lnTo>
                  <a:lnTo>
                    <a:pt x="4908" y="2101"/>
                  </a:lnTo>
                  <a:lnTo>
                    <a:pt x="4862" y="2124"/>
                  </a:lnTo>
                  <a:lnTo>
                    <a:pt x="4794" y="2169"/>
                  </a:lnTo>
                  <a:lnTo>
                    <a:pt x="4771" y="2169"/>
                  </a:lnTo>
                  <a:lnTo>
                    <a:pt x="4748" y="2192"/>
                  </a:lnTo>
                  <a:cubicBezTo>
                    <a:pt x="4680" y="2215"/>
                    <a:pt x="4611" y="2261"/>
                    <a:pt x="4543" y="2283"/>
                  </a:cubicBezTo>
                  <a:cubicBezTo>
                    <a:pt x="4497" y="2306"/>
                    <a:pt x="4474" y="2329"/>
                    <a:pt x="4429" y="2329"/>
                  </a:cubicBezTo>
                  <a:cubicBezTo>
                    <a:pt x="4383" y="2352"/>
                    <a:pt x="4337" y="2375"/>
                    <a:pt x="4292" y="2375"/>
                  </a:cubicBezTo>
                  <a:cubicBezTo>
                    <a:pt x="4246" y="2420"/>
                    <a:pt x="4178" y="2443"/>
                    <a:pt x="4109" y="2466"/>
                  </a:cubicBezTo>
                  <a:cubicBezTo>
                    <a:pt x="4041" y="2489"/>
                    <a:pt x="3972" y="2512"/>
                    <a:pt x="3904" y="2557"/>
                  </a:cubicBezTo>
                  <a:cubicBezTo>
                    <a:pt x="3858" y="2557"/>
                    <a:pt x="3812" y="2580"/>
                    <a:pt x="3767" y="2603"/>
                  </a:cubicBezTo>
                  <a:lnTo>
                    <a:pt x="3698" y="2649"/>
                  </a:lnTo>
                  <a:cubicBezTo>
                    <a:pt x="3607" y="2694"/>
                    <a:pt x="3516" y="2717"/>
                    <a:pt x="3424" y="2740"/>
                  </a:cubicBezTo>
                  <a:cubicBezTo>
                    <a:pt x="3333" y="2763"/>
                    <a:pt x="3265" y="2786"/>
                    <a:pt x="3196" y="2831"/>
                  </a:cubicBezTo>
                  <a:lnTo>
                    <a:pt x="3128" y="2854"/>
                  </a:lnTo>
                  <a:cubicBezTo>
                    <a:pt x="3082" y="2877"/>
                    <a:pt x="3036" y="2900"/>
                    <a:pt x="2991" y="2922"/>
                  </a:cubicBezTo>
                  <a:cubicBezTo>
                    <a:pt x="2968" y="2922"/>
                    <a:pt x="2922" y="2945"/>
                    <a:pt x="2877" y="2945"/>
                  </a:cubicBezTo>
                  <a:lnTo>
                    <a:pt x="2831" y="2945"/>
                  </a:lnTo>
                  <a:cubicBezTo>
                    <a:pt x="2808" y="2922"/>
                    <a:pt x="2785" y="2922"/>
                    <a:pt x="2740" y="2900"/>
                  </a:cubicBezTo>
                  <a:cubicBezTo>
                    <a:pt x="2717" y="2922"/>
                    <a:pt x="2694" y="2922"/>
                    <a:pt x="2648" y="2945"/>
                  </a:cubicBezTo>
                  <a:cubicBezTo>
                    <a:pt x="2580" y="2968"/>
                    <a:pt x="2489" y="3014"/>
                    <a:pt x="2397" y="3037"/>
                  </a:cubicBezTo>
                  <a:cubicBezTo>
                    <a:pt x="2352" y="3059"/>
                    <a:pt x="2283" y="3082"/>
                    <a:pt x="2237" y="3105"/>
                  </a:cubicBezTo>
                  <a:cubicBezTo>
                    <a:pt x="2123" y="3128"/>
                    <a:pt x="2009" y="3174"/>
                    <a:pt x="1918" y="3219"/>
                  </a:cubicBezTo>
                  <a:lnTo>
                    <a:pt x="1781" y="3242"/>
                  </a:lnTo>
                  <a:lnTo>
                    <a:pt x="1667" y="3288"/>
                  </a:lnTo>
                  <a:cubicBezTo>
                    <a:pt x="1621" y="3311"/>
                    <a:pt x="1576" y="3311"/>
                    <a:pt x="1530" y="3333"/>
                  </a:cubicBezTo>
                  <a:lnTo>
                    <a:pt x="1416" y="3356"/>
                  </a:lnTo>
                  <a:cubicBezTo>
                    <a:pt x="1370" y="3356"/>
                    <a:pt x="1324" y="3379"/>
                    <a:pt x="1279" y="3379"/>
                  </a:cubicBezTo>
                  <a:lnTo>
                    <a:pt x="1233" y="3402"/>
                  </a:lnTo>
                  <a:lnTo>
                    <a:pt x="1165" y="3402"/>
                  </a:lnTo>
                  <a:cubicBezTo>
                    <a:pt x="1119" y="3425"/>
                    <a:pt x="1051" y="3425"/>
                    <a:pt x="1005" y="3447"/>
                  </a:cubicBezTo>
                  <a:cubicBezTo>
                    <a:pt x="959" y="3447"/>
                    <a:pt x="914" y="3447"/>
                    <a:pt x="891" y="3470"/>
                  </a:cubicBezTo>
                  <a:lnTo>
                    <a:pt x="868" y="3470"/>
                  </a:lnTo>
                  <a:cubicBezTo>
                    <a:pt x="799" y="3470"/>
                    <a:pt x="731" y="3470"/>
                    <a:pt x="663" y="3493"/>
                  </a:cubicBezTo>
                  <a:lnTo>
                    <a:pt x="457" y="3493"/>
                  </a:lnTo>
                  <a:cubicBezTo>
                    <a:pt x="457" y="3447"/>
                    <a:pt x="434" y="3425"/>
                    <a:pt x="411" y="3402"/>
                  </a:cubicBezTo>
                  <a:lnTo>
                    <a:pt x="366" y="3402"/>
                  </a:lnTo>
                  <a:cubicBezTo>
                    <a:pt x="343" y="3402"/>
                    <a:pt x="343" y="3402"/>
                    <a:pt x="320" y="3425"/>
                  </a:cubicBezTo>
                  <a:cubicBezTo>
                    <a:pt x="297" y="3425"/>
                    <a:pt x="297" y="3447"/>
                    <a:pt x="274" y="3470"/>
                  </a:cubicBezTo>
                  <a:cubicBezTo>
                    <a:pt x="274" y="3470"/>
                    <a:pt x="252" y="3493"/>
                    <a:pt x="229" y="3493"/>
                  </a:cubicBezTo>
                  <a:cubicBezTo>
                    <a:pt x="206" y="3539"/>
                    <a:pt x="183" y="3562"/>
                    <a:pt x="160" y="3607"/>
                  </a:cubicBezTo>
                  <a:cubicBezTo>
                    <a:pt x="160" y="3607"/>
                    <a:pt x="138" y="3630"/>
                    <a:pt x="138" y="3653"/>
                  </a:cubicBezTo>
                  <a:lnTo>
                    <a:pt x="115" y="3721"/>
                  </a:lnTo>
                  <a:lnTo>
                    <a:pt x="92" y="3790"/>
                  </a:lnTo>
                  <a:lnTo>
                    <a:pt x="69" y="3813"/>
                  </a:lnTo>
                  <a:lnTo>
                    <a:pt x="92" y="3813"/>
                  </a:lnTo>
                  <a:cubicBezTo>
                    <a:pt x="69" y="3858"/>
                    <a:pt x="46" y="3881"/>
                    <a:pt x="23" y="3927"/>
                  </a:cubicBezTo>
                  <a:cubicBezTo>
                    <a:pt x="23" y="3972"/>
                    <a:pt x="23" y="4018"/>
                    <a:pt x="23" y="4041"/>
                  </a:cubicBezTo>
                  <a:lnTo>
                    <a:pt x="1" y="4064"/>
                  </a:lnTo>
                  <a:cubicBezTo>
                    <a:pt x="1" y="4132"/>
                    <a:pt x="1" y="4178"/>
                    <a:pt x="1" y="4224"/>
                  </a:cubicBezTo>
                  <a:cubicBezTo>
                    <a:pt x="1" y="4292"/>
                    <a:pt x="1" y="4360"/>
                    <a:pt x="23" y="4429"/>
                  </a:cubicBezTo>
                  <a:cubicBezTo>
                    <a:pt x="46" y="4543"/>
                    <a:pt x="115" y="4657"/>
                    <a:pt x="229" y="4749"/>
                  </a:cubicBezTo>
                  <a:cubicBezTo>
                    <a:pt x="252" y="4794"/>
                    <a:pt x="297" y="4817"/>
                    <a:pt x="320" y="4863"/>
                  </a:cubicBezTo>
                  <a:cubicBezTo>
                    <a:pt x="366" y="4885"/>
                    <a:pt x="411" y="4908"/>
                    <a:pt x="457" y="4954"/>
                  </a:cubicBezTo>
                  <a:lnTo>
                    <a:pt x="480" y="4977"/>
                  </a:lnTo>
                  <a:cubicBezTo>
                    <a:pt x="503" y="5000"/>
                    <a:pt x="526" y="5000"/>
                    <a:pt x="526" y="5022"/>
                  </a:cubicBezTo>
                  <a:cubicBezTo>
                    <a:pt x="548" y="5022"/>
                    <a:pt x="548" y="5022"/>
                    <a:pt x="548" y="5045"/>
                  </a:cubicBezTo>
                  <a:lnTo>
                    <a:pt x="571" y="5068"/>
                  </a:lnTo>
                  <a:cubicBezTo>
                    <a:pt x="548" y="5091"/>
                    <a:pt x="548" y="5137"/>
                    <a:pt x="548" y="5159"/>
                  </a:cubicBezTo>
                  <a:cubicBezTo>
                    <a:pt x="548" y="5205"/>
                    <a:pt x="526" y="5228"/>
                    <a:pt x="526" y="5251"/>
                  </a:cubicBezTo>
                  <a:cubicBezTo>
                    <a:pt x="526" y="5273"/>
                    <a:pt x="526" y="5296"/>
                    <a:pt x="526" y="5319"/>
                  </a:cubicBezTo>
                  <a:cubicBezTo>
                    <a:pt x="526" y="5342"/>
                    <a:pt x="526" y="5388"/>
                    <a:pt x="503" y="5410"/>
                  </a:cubicBezTo>
                  <a:cubicBezTo>
                    <a:pt x="503" y="5502"/>
                    <a:pt x="503" y="5570"/>
                    <a:pt x="526" y="5662"/>
                  </a:cubicBezTo>
                  <a:cubicBezTo>
                    <a:pt x="548" y="5707"/>
                    <a:pt x="571" y="5776"/>
                    <a:pt x="617" y="5844"/>
                  </a:cubicBezTo>
                  <a:cubicBezTo>
                    <a:pt x="663" y="5935"/>
                    <a:pt x="754" y="6004"/>
                    <a:pt x="822" y="6050"/>
                  </a:cubicBezTo>
                  <a:cubicBezTo>
                    <a:pt x="891" y="6095"/>
                    <a:pt x="959" y="6118"/>
                    <a:pt x="1028" y="6164"/>
                  </a:cubicBezTo>
                  <a:cubicBezTo>
                    <a:pt x="1119" y="6187"/>
                    <a:pt x="1210" y="6232"/>
                    <a:pt x="1302" y="6255"/>
                  </a:cubicBezTo>
                  <a:cubicBezTo>
                    <a:pt x="1347" y="6278"/>
                    <a:pt x="1393" y="6278"/>
                    <a:pt x="1461" y="6278"/>
                  </a:cubicBezTo>
                  <a:cubicBezTo>
                    <a:pt x="1461" y="6278"/>
                    <a:pt x="1461" y="6278"/>
                    <a:pt x="1461" y="6255"/>
                  </a:cubicBezTo>
                  <a:cubicBezTo>
                    <a:pt x="1484" y="6209"/>
                    <a:pt x="1530" y="6187"/>
                    <a:pt x="1576" y="6164"/>
                  </a:cubicBezTo>
                  <a:lnTo>
                    <a:pt x="1621" y="6164"/>
                  </a:lnTo>
                  <a:cubicBezTo>
                    <a:pt x="1667" y="6164"/>
                    <a:pt x="1690" y="6164"/>
                    <a:pt x="1712" y="6187"/>
                  </a:cubicBezTo>
                  <a:cubicBezTo>
                    <a:pt x="1758" y="6209"/>
                    <a:pt x="1781" y="6255"/>
                    <a:pt x="1804" y="6278"/>
                  </a:cubicBezTo>
                  <a:lnTo>
                    <a:pt x="1827" y="6323"/>
                  </a:lnTo>
                  <a:lnTo>
                    <a:pt x="1849" y="6323"/>
                  </a:lnTo>
                  <a:cubicBezTo>
                    <a:pt x="1895" y="6323"/>
                    <a:pt x="1964" y="6323"/>
                    <a:pt x="2009" y="6301"/>
                  </a:cubicBezTo>
                  <a:cubicBezTo>
                    <a:pt x="2101" y="6301"/>
                    <a:pt x="2169" y="6278"/>
                    <a:pt x="2237" y="6278"/>
                  </a:cubicBezTo>
                  <a:lnTo>
                    <a:pt x="2283" y="6255"/>
                  </a:lnTo>
                  <a:cubicBezTo>
                    <a:pt x="2374" y="6232"/>
                    <a:pt x="2443" y="6232"/>
                    <a:pt x="2534" y="6209"/>
                  </a:cubicBezTo>
                  <a:lnTo>
                    <a:pt x="2648" y="6209"/>
                  </a:lnTo>
                  <a:cubicBezTo>
                    <a:pt x="2740" y="6187"/>
                    <a:pt x="2854" y="6164"/>
                    <a:pt x="2945" y="6141"/>
                  </a:cubicBezTo>
                  <a:cubicBezTo>
                    <a:pt x="3059" y="6141"/>
                    <a:pt x="3150" y="6118"/>
                    <a:pt x="3242" y="6095"/>
                  </a:cubicBezTo>
                  <a:lnTo>
                    <a:pt x="3379" y="6050"/>
                  </a:lnTo>
                  <a:cubicBezTo>
                    <a:pt x="3539" y="6027"/>
                    <a:pt x="3675" y="5981"/>
                    <a:pt x="3812" y="5935"/>
                  </a:cubicBezTo>
                  <a:lnTo>
                    <a:pt x="3904" y="5913"/>
                  </a:lnTo>
                  <a:cubicBezTo>
                    <a:pt x="3995" y="5890"/>
                    <a:pt x="4086" y="5844"/>
                    <a:pt x="4155" y="5821"/>
                  </a:cubicBezTo>
                  <a:lnTo>
                    <a:pt x="4200" y="5821"/>
                  </a:lnTo>
                  <a:cubicBezTo>
                    <a:pt x="4223" y="5798"/>
                    <a:pt x="4269" y="5798"/>
                    <a:pt x="4292" y="5776"/>
                  </a:cubicBezTo>
                  <a:lnTo>
                    <a:pt x="4337" y="5776"/>
                  </a:lnTo>
                  <a:cubicBezTo>
                    <a:pt x="4360" y="5753"/>
                    <a:pt x="4383" y="5753"/>
                    <a:pt x="4406" y="5753"/>
                  </a:cubicBezTo>
                  <a:cubicBezTo>
                    <a:pt x="4520" y="5707"/>
                    <a:pt x="4611" y="5684"/>
                    <a:pt x="4725" y="5639"/>
                  </a:cubicBezTo>
                  <a:lnTo>
                    <a:pt x="4908" y="5570"/>
                  </a:lnTo>
                  <a:cubicBezTo>
                    <a:pt x="5068" y="5525"/>
                    <a:pt x="5205" y="5479"/>
                    <a:pt x="5365" y="5410"/>
                  </a:cubicBezTo>
                  <a:lnTo>
                    <a:pt x="5387" y="5388"/>
                  </a:lnTo>
                  <a:cubicBezTo>
                    <a:pt x="5570" y="5319"/>
                    <a:pt x="5730" y="5251"/>
                    <a:pt x="5912" y="5159"/>
                  </a:cubicBezTo>
                  <a:cubicBezTo>
                    <a:pt x="6095" y="5091"/>
                    <a:pt x="6255" y="5000"/>
                    <a:pt x="6437" y="4908"/>
                  </a:cubicBezTo>
                  <a:cubicBezTo>
                    <a:pt x="6597" y="4840"/>
                    <a:pt x="6734" y="4749"/>
                    <a:pt x="6848" y="4680"/>
                  </a:cubicBezTo>
                  <a:lnTo>
                    <a:pt x="7191" y="4497"/>
                  </a:lnTo>
                  <a:lnTo>
                    <a:pt x="7305" y="4406"/>
                  </a:lnTo>
                  <a:cubicBezTo>
                    <a:pt x="7601" y="4246"/>
                    <a:pt x="7875" y="4064"/>
                    <a:pt x="8149" y="3858"/>
                  </a:cubicBezTo>
                  <a:cubicBezTo>
                    <a:pt x="8218" y="3790"/>
                    <a:pt x="8286" y="3744"/>
                    <a:pt x="8355" y="3676"/>
                  </a:cubicBezTo>
                  <a:cubicBezTo>
                    <a:pt x="8400" y="3653"/>
                    <a:pt x="8423" y="3630"/>
                    <a:pt x="8446" y="3584"/>
                  </a:cubicBezTo>
                  <a:lnTo>
                    <a:pt x="8492" y="3562"/>
                  </a:lnTo>
                  <a:cubicBezTo>
                    <a:pt x="8514" y="3539"/>
                    <a:pt x="8537" y="3516"/>
                    <a:pt x="8560" y="3493"/>
                  </a:cubicBezTo>
                  <a:lnTo>
                    <a:pt x="8606" y="3470"/>
                  </a:lnTo>
                  <a:cubicBezTo>
                    <a:pt x="8697" y="3379"/>
                    <a:pt x="8788" y="3265"/>
                    <a:pt x="8880" y="3174"/>
                  </a:cubicBezTo>
                  <a:cubicBezTo>
                    <a:pt x="8948" y="3082"/>
                    <a:pt x="9017" y="3014"/>
                    <a:pt x="9085" y="2922"/>
                  </a:cubicBezTo>
                  <a:cubicBezTo>
                    <a:pt x="9131" y="2877"/>
                    <a:pt x="9176" y="2831"/>
                    <a:pt x="9199" y="2786"/>
                  </a:cubicBezTo>
                  <a:cubicBezTo>
                    <a:pt x="9222" y="2763"/>
                    <a:pt x="9245" y="2740"/>
                    <a:pt x="9245" y="2740"/>
                  </a:cubicBezTo>
                  <a:cubicBezTo>
                    <a:pt x="9268" y="2717"/>
                    <a:pt x="9290" y="2694"/>
                    <a:pt x="9336" y="2671"/>
                  </a:cubicBezTo>
                  <a:cubicBezTo>
                    <a:pt x="9359" y="2649"/>
                    <a:pt x="9382" y="2626"/>
                    <a:pt x="9427" y="2626"/>
                  </a:cubicBezTo>
                  <a:cubicBezTo>
                    <a:pt x="9496" y="2512"/>
                    <a:pt x="9564" y="2398"/>
                    <a:pt x="9587" y="2283"/>
                  </a:cubicBezTo>
                  <a:cubicBezTo>
                    <a:pt x="9610" y="2238"/>
                    <a:pt x="9633" y="2169"/>
                    <a:pt x="9633" y="2124"/>
                  </a:cubicBezTo>
                  <a:cubicBezTo>
                    <a:pt x="9656" y="2078"/>
                    <a:pt x="9656" y="2032"/>
                    <a:pt x="9656" y="1987"/>
                  </a:cubicBezTo>
                  <a:cubicBezTo>
                    <a:pt x="9656" y="1964"/>
                    <a:pt x="9656" y="1918"/>
                    <a:pt x="9656" y="1873"/>
                  </a:cubicBezTo>
                  <a:lnTo>
                    <a:pt x="9656" y="1827"/>
                  </a:lnTo>
                  <a:cubicBezTo>
                    <a:pt x="9633" y="1758"/>
                    <a:pt x="9633" y="1690"/>
                    <a:pt x="9587" y="1621"/>
                  </a:cubicBezTo>
                  <a:cubicBezTo>
                    <a:pt x="9587" y="1576"/>
                    <a:pt x="9564" y="1553"/>
                    <a:pt x="9542" y="1507"/>
                  </a:cubicBezTo>
                  <a:cubicBezTo>
                    <a:pt x="9496" y="1462"/>
                    <a:pt x="9473" y="1416"/>
                    <a:pt x="9427" y="1393"/>
                  </a:cubicBezTo>
                  <a:cubicBezTo>
                    <a:pt x="9427" y="1370"/>
                    <a:pt x="9405" y="1348"/>
                    <a:pt x="9382" y="1325"/>
                  </a:cubicBezTo>
                  <a:cubicBezTo>
                    <a:pt x="9313" y="1279"/>
                    <a:pt x="9245" y="1233"/>
                    <a:pt x="9154" y="1188"/>
                  </a:cubicBezTo>
                  <a:cubicBezTo>
                    <a:pt x="9108" y="1188"/>
                    <a:pt x="9062" y="1165"/>
                    <a:pt x="9017" y="1165"/>
                  </a:cubicBezTo>
                  <a:lnTo>
                    <a:pt x="8971" y="1142"/>
                  </a:lnTo>
                  <a:lnTo>
                    <a:pt x="8971" y="1119"/>
                  </a:lnTo>
                  <a:lnTo>
                    <a:pt x="8971" y="1096"/>
                  </a:lnTo>
                  <a:cubicBezTo>
                    <a:pt x="8971" y="1096"/>
                    <a:pt x="8971" y="1074"/>
                    <a:pt x="8971" y="1074"/>
                  </a:cubicBezTo>
                  <a:lnTo>
                    <a:pt x="8994" y="1005"/>
                  </a:lnTo>
                  <a:lnTo>
                    <a:pt x="8994" y="937"/>
                  </a:lnTo>
                  <a:cubicBezTo>
                    <a:pt x="8994" y="914"/>
                    <a:pt x="9017" y="891"/>
                    <a:pt x="9017" y="868"/>
                  </a:cubicBezTo>
                  <a:cubicBezTo>
                    <a:pt x="9017" y="823"/>
                    <a:pt x="9017" y="800"/>
                    <a:pt x="9017" y="777"/>
                  </a:cubicBezTo>
                  <a:cubicBezTo>
                    <a:pt x="9017" y="731"/>
                    <a:pt x="9017" y="686"/>
                    <a:pt x="9017" y="663"/>
                  </a:cubicBezTo>
                  <a:cubicBezTo>
                    <a:pt x="9017" y="594"/>
                    <a:pt x="8994" y="526"/>
                    <a:pt x="8971" y="435"/>
                  </a:cubicBezTo>
                  <a:cubicBezTo>
                    <a:pt x="8948" y="389"/>
                    <a:pt x="8925" y="320"/>
                    <a:pt x="8902" y="275"/>
                  </a:cubicBezTo>
                  <a:cubicBezTo>
                    <a:pt x="8880" y="252"/>
                    <a:pt x="8834" y="206"/>
                    <a:pt x="8811" y="183"/>
                  </a:cubicBezTo>
                  <a:cubicBezTo>
                    <a:pt x="8788" y="161"/>
                    <a:pt x="8766" y="138"/>
                    <a:pt x="8743" y="115"/>
                  </a:cubicBezTo>
                  <a:cubicBezTo>
                    <a:pt x="8629" y="47"/>
                    <a:pt x="8560" y="24"/>
                    <a:pt x="84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32"/>
            <p:cNvSpPr/>
            <p:nvPr/>
          </p:nvSpPr>
          <p:spPr>
            <a:xfrm>
              <a:off x="749310" y="2023995"/>
              <a:ext cx="557876" cy="444310"/>
            </a:xfrm>
            <a:custGeom>
              <a:avLst/>
              <a:gdLst/>
              <a:ahLst/>
              <a:cxnLst/>
              <a:rect l="l" t="t" r="r" b="b"/>
              <a:pathLst>
                <a:path w="10090" h="8036" extrusionOk="0">
                  <a:moveTo>
                    <a:pt x="8012" y="1"/>
                  </a:moveTo>
                  <a:cubicBezTo>
                    <a:pt x="7967" y="1"/>
                    <a:pt x="7921" y="24"/>
                    <a:pt x="7898" y="46"/>
                  </a:cubicBezTo>
                  <a:cubicBezTo>
                    <a:pt x="7852" y="69"/>
                    <a:pt x="7830" y="92"/>
                    <a:pt x="7807" y="115"/>
                  </a:cubicBezTo>
                  <a:cubicBezTo>
                    <a:pt x="7807" y="138"/>
                    <a:pt x="7784" y="138"/>
                    <a:pt x="7761" y="161"/>
                  </a:cubicBezTo>
                  <a:cubicBezTo>
                    <a:pt x="7738" y="206"/>
                    <a:pt x="7693" y="252"/>
                    <a:pt x="7647" y="297"/>
                  </a:cubicBezTo>
                  <a:cubicBezTo>
                    <a:pt x="7579" y="389"/>
                    <a:pt x="7510" y="457"/>
                    <a:pt x="7442" y="549"/>
                  </a:cubicBezTo>
                  <a:cubicBezTo>
                    <a:pt x="7350" y="640"/>
                    <a:pt x="7259" y="754"/>
                    <a:pt x="7168" y="845"/>
                  </a:cubicBezTo>
                  <a:lnTo>
                    <a:pt x="7122" y="868"/>
                  </a:lnTo>
                  <a:cubicBezTo>
                    <a:pt x="7099" y="891"/>
                    <a:pt x="7076" y="914"/>
                    <a:pt x="7054" y="937"/>
                  </a:cubicBezTo>
                  <a:lnTo>
                    <a:pt x="7008" y="959"/>
                  </a:lnTo>
                  <a:cubicBezTo>
                    <a:pt x="6985" y="1005"/>
                    <a:pt x="6962" y="1028"/>
                    <a:pt x="6917" y="1051"/>
                  </a:cubicBezTo>
                  <a:cubicBezTo>
                    <a:pt x="6848" y="1119"/>
                    <a:pt x="6780" y="1165"/>
                    <a:pt x="6711" y="1233"/>
                  </a:cubicBezTo>
                  <a:cubicBezTo>
                    <a:pt x="6437" y="1439"/>
                    <a:pt x="6163" y="1621"/>
                    <a:pt x="5867" y="1781"/>
                  </a:cubicBezTo>
                  <a:lnTo>
                    <a:pt x="5753" y="1872"/>
                  </a:lnTo>
                  <a:lnTo>
                    <a:pt x="5410" y="2055"/>
                  </a:lnTo>
                  <a:cubicBezTo>
                    <a:pt x="5296" y="2124"/>
                    <a:pt x="5159" y="2215"/>
                    <a:pt x="4999" y="2283"/>
                  </a:cubicBezTo>
                  <a:cubicBezTo>
                    <a:pt x="4817" y="2375"/>
                    <a:pt x="4657" y="2466"/>
                    <a:pt x="4474" y="2534"/>
                  </a:cubicBezTo>
                  <a:cubicBezTo>
                    <a:pt x="4292" y="2626"/>
                    <a:pt x="4132" y="2694"/>
                    <a:pt x="3949" y="2763"/>
                  </a:cubicBezTo>
                  <a:lnTo>
                    <a:pt x="3927" y="2785"/>
                  </a:lnTo>
                  <a:cubicBezTo>
                    <a:pt x="3767" y="2854"/>
                    <a:pt x="3630" y="2900"/>
                    <a:pt x="3470" y="2945"/>
                  </a:cubicBezTo>
                  <a:lnTo>
                    <a:pt x="3287" y="3014"/>
                  </a:lnTo>
                  <a:cubicBezTo>
                    <a:pt x="3173" y="3059"/>
                    <a:pt x="3082" y="3082"/>
                    <a:pt x="2968" y="3128"/>
                  </a:cubicBezTo>
                  <a:cubicBezTo>
                    <a:pt x="2945" y="3128"/>
                    <a:pt x="2922" y="3128"/>
                    <a:pt x="2899" y="3151"/>
                  </a:cubicBezTo>
                  <a:lnTo>
                    <a:pt x="2854" y="3151"/>
                  </a:lnTo>
                  <a:cubicBezTo>
                    <a:pt x="2831" y="3173"/>
                    <a:pt x="2785" y="3173"/>
                    <a:pt x="2762" y="3196"/>
                  </a:cubicBezTo>
                  <a:lnTo>
                    <a:pt x="2717" y="3196"/>
                  </a:lnTo>
                  <a:cubicBezTo>
                    <a:pt x="2648" y="3219"/>
                    <a:pt x="2557" y="3265"/>
                    <a:pt x="2466" y="3288"/>
                  </a:cubicBezTo>
                  <a:lnTo>
                    <a:pt x="2374" y="3310"/>
                  </a:lnTo>
                  <a:cubicBezTo>
                    <a:pt x="2237" y="3356"/>
                    <a:pt x="2101" y="3402"/>
                    <a:pt x="1941" y="3425"/>
                  </a:cubicBezTo>
                  <a:lnTo>
                    <a:pt x="1804" y="3470"/>
                  </a:lnTo>
                  <a:cubicBezTo>
                    <a:pt x="1712" y="3493"/>
                    <a:pt x="1621" y="3516"/>
                    <a:pt x="1507" y="3516"/>
                  </a:cubicBezTo>
                  <a:cubicBezTo>
                    <a:pt x="1416" y="3539"/>
                    <a:pt x="1302" y="3562"/>
                    <a:pt x="1210" y="3584"/>
                  </a:cubicBezTo>
                  <a:lnTo>
                    <a:pt x="1096" y="3584"/>
                  </a:lnTo>
                  <a:cubicBezTo>
                    <a:pt x="1005" y="3607"/>
                    <a:pt x="936" y="3607"/>
                    <a:pt x="845" y="3630"/>
                  </a:cubicBezTo>
                  <a:lnTo>
                    <a:pt x="799" y="3653"/>
                  </a:lnTo>
                  <a:cubicBezTo>
                    <a:pt x="708" y="3653"/>
                    <a:pt x="617" y="3676"/>
                    <a:pt x="526" y="3698"/>
                  </a:cubicBezTo>
                  <a:lnTo>
                    <a:pt x="389" y="3698"/>
                  </a:lnTo>
                  <a:lnTo>
                    <a:pt x="366" y="3653"/>
                  </a:lnTo>
                  <a:cubicBezTo>
                    <a:pt x="343" y="3630"/>
                    <a:pt x="320" y="3584"/>
                    <a:pt x="274" y="3562"/>
                  </a:cubicBezTo>
                  <a:cubicBezTo>
                    <a:pt x="252" y="3539"/>
                    <a:pt x="229" y="3539"/>
                    <a:pt x="183" y="3539"/>
                  </a:cubicBezTo>
                  <a:lnTo>
                    <a:pt x="138" y="3539"/>
                  </a:lnTo>
                  <a:cubicBezTo>
                    <a:pt x="92" y="3562"/>
                    <a:pt x="46" y="3584"/>
                    <a:pt x="23" y="3630"/>
                  </a:cubicBezTo>
                  <a:cubicBezTo>
                    <a:pt x="1" y="3676"/>
                    <a:pt x="1" y="3721"/>
                    <a:pt x="1" y="3790"/>
                  </a:cubicBezTo>
                  <a:cubicBezTo>
                    <a:pt x="23" y="3813"/>
                    <a:pt x="23" y="3835"/>
                    <a:pt x="46" y="3881"/>
                  </a:cubicBezTo>
                  <a:cubicBezTo>
                    <a:pt x="46" y="3881"/>
                    <a:pt x="46" y="3881"/>
                    <a:pt x="46" y="3904"/>
                  </a:cubicBezTo>
                  <a:cubicBezTo>
                    <a:pt x="46" y="3927"/>
                    <a:pt x="69" y="3950"/>
                    <a:pt x="69" y="3972"/>
                  </a:cubicBezTo>
                  <a:cubicBezTo>
                    <a:pt x="69" y="3995"/>
                    <a:pt x="69" y="4018"/>
                    <a:pt x="69" y="4018"/>
                  </a:cubicBezTo>
                  <a:lnTo>
                    <a:pt x="69" y="4041"/>
                  </a:lnTo>
                  <a:lnTo>
                    <a:pt x="92" y="4109"/>
                  </a:lnTo>
                  <a:lnTo>
                    <a:pt x="92" y="4201"/>
                  </a:lnTo>
                  <a:lnTo>
                    <a:pt x="92" y="4246"/>
                  </a:lnTo>
                  <a:cubicBezTo>
                    <a:pt x="115" y="4292"/>
                    <a:pt x="115" y="4360"/>
                    <a:pt x="115" y="4406"/>
                  </a:cubicBezTo>
                  <a:cubicBezTo>
                    <a:pt x="138" y="4452"/>
                    <a:pt x="138" y="4497"/>
                    <a:pt x="160" y="4543"/>
                  </a:cubicBezTo>
                  <a:lnTo>
                    <a:pt x="160" y="4589"/>
                  </a:lnTo>
                  <a:lnTo>
                    <a:pt x="183" y="4634"/>
                  </a:lnTo>
                  <a:cubicBezTo>
                    <a:pt x="206" y="4726"/>
                    <a:pt x="229" y="4840"/>
                    <a:pt x="252" y="4931"/>
                  </a:cubicBezTo>
                  <a:cubicBezTo>
                    <a:pt x="274" y="5000"/>
                    <a:pt x="274" y="5068"/>
                    <a:pt x="297" y="5136"/>
                  </a:cubicBezTo>
                  <a:lnTo>
                    <a:pt x="297" y="5182"/>
                  </a:lnTo>
                  <a:cubicBezTo>
                    <a:pt x="320" y="5228"/>
                    <a:pt x="343" y="5273"/>
                    <a:pt x="343" y="5319"/>
                  </a:cubicBezTo>
                  <a:cubicBezTo>
                    <a:pt x="366" y="5365"/>
                    <a:pt x="366" y="5388"/>
                    <a:pt x="389" y="5433"/>
                  </a:cubicBezTo>
                  <a:cubicBezTo>
                    <a:pt x="389" y="5456"/>
                    <a:pt x="411" y="5479"/>
                    <a:pt x="411" y="5502"/>
                  </a:cubicBezTo>
                  <a:cubicBezTo>
                    <a:pt x="434" y="5547"/>
                    <a:pt x="434" y="5570"/>
                    <a:pt x="434" y="5616"/>
                  </a:cubicBezTo>
                  <a:cubicBezTo>
                    <a:pt x="457" y="5639"/>
                    <a:pt x="457" y="5684"/>
                    <a:pt x="480" y="5707"/>
                  </a:cubicBezTo>
                  <a:cubicBezTo>
                    <a:pt x="503" y="5798"/>
                    <a:pt x="526" y="5913"/>
                    <a:pt x="571" y="6004"/>
                  </a:cubicBezTo>
                  <a:cubicBezTo>
                    <a:pt x="571" y="6072"/>
                    <a:pt x="594" y="6118"/>
                    <a:pt x="617" y="6186"/>
                  </a:cubicBezTo>
                  <a:cubicBezTo>
                    <a:pt x="663" y="6346"/>
                    <a:pt x="708" y="6483"/>
                    <a:pt x="799" y="6620"/>
                  </a:cubicBezTo>
                  <a:cubicBezTo>
                    <a:pt x="822" y="6643"/>
                    <a:pt x="845" y="6689"/>
                    <a:pt x="868" y="6711"/>
                  </a:cubicBezTo>
                  <a:cubicBezTo>
                    <a:pt x="891" y="6757"/>
                    <a:pt x="914" y="6780"/>
                    <a:pt x="936" y="6803"/>
                  </a:cubicBezTo>
                  <a:cubicBezTo>
                    <a:pt x="959" y="6848"/>
                    <a:pt x="982" y="6894"/>
                    <a:pt x="1005" y="6940"/>
                  </a:cubicBezTo>
                  <a:cubicBezTo>
                    <a:pt x="1051" y="6985"/>
                    <a:pt x="1073" y="7054"/>
                    <a:pt x="1119" y="7099"/>
                  </a:cubicBezTo>
                  <a:cubicBezTo>
                    <a:pt x="1142" y="7168"/>
                    <a:pt x="1188" y="7214"/>
                    <a:pt x="1233" y="7259"/>
                  </a:cubicBezTo>
                  <a:lnTo>
                    <a:pt x="1233" y="7282"/>
                  </a:lnTo>
                  <a:cubicBezTo>
                    <a:pt x="1256" y="7305"/>
                    <a:pt x="1279" y="7305"/>
                    <a:pt x="1324" y="7328"/>
                  </a:cubicBezTo>
                  <a:lnTo>
                    <a:pt x="1324" y="7351"/>
                  </a:lnTo>
                  <a:lnTo>
                    <a:pt x="1347" y="7396"/>
                  </a:lnTo>
                  <a:cubicBezTo>
                    <a:pt x="1393" y="7465"/>
                    <a:pt x="1461" y="7533"/>
                    <a:pt x="1530" y="7602"/>
                  </a:cubicBezTo>
                  <a:cubicBezTo>
                    <a:pt x="1621" y="7670"/>
                    <a:pt x="1712" y="7739"/>
                    <a:pt x="1781" y="7784"/>
                  </a:cubicBezTo>
                  <a:cubicBezTo>
                    <a:pt x="1849" y="7830"/>
                    <a:pt x="1918" y="7875"/>
                    <a:pt x="1986" y="7921"/>
                  </a:cubicBezTo>
                  <a:cubicBezTo>
                    <a:pt x="2169" y="7990"/>
                    <a:pt x="2397" y="8035"/>
                    <a:pt x="2557" y="8035"/>
                  </a:cubicBezTo>
                  <a:lnTo>
                    <a:pt x="2968" y="8035"/>
                  </a:lnTo>
                  <a:cubicBezTo>
                    <a:pt x="3014" y="8035"/>
                    <a:pt x="3036" y="8012"/>
                    <a:pt x="3059" y="8012"/>
                  </a:cubicBezTo>
                  <a:cubicBezTo>
                    <a:pt x="3150" y="8012"/>
                    <a:pt x="3219" y="8012"/>
                    <a:pt x="3287" y="7990"/>
                  </a:cubicBezTo>
                  <a:cubicBezTo>
                    <a:pt x="3379" y="7990"/>
                    <a:pt x="3470" y="7967"/>
                    <a:pt x="3561" y="7944"/>
                  </a:cubicBezTo>
                  <a:cubicBezTo>
                    <a:pt x="3630" y="7944"/>
                    <a:pt x="3675" y="7921"/>
                    <a:pt x="3744" y="7921"/>
                  </a:cubicBezTo>
                  <a:lnTo>
                    <a:pt x="3835" y="7898"/>
                  </a:lnTo>
                  <a:cubicBezTo>
                    <a:pt x="3927" y="7898"/>
                    <a:pt x="3995" y="7875"/>
                    <a:pt x="4086" y="7853"/>
                  </a:cubicBezTo>
                  <a:cubicBezTo>
                    <a:pt x="4132" y="7853"/>
                    <a:pt x="4178" y="7830"/>
                    <a:pt x="4223" y="7830"/>
                  </a:cubicBezTo>
                  <a:cubicBezTo>
                    <a:pt x="4269" y="7807"/>
                    <a:pt x="4315" y="7807"/>
                    <a:pt x="4337" y="7784"/>
                  </a:cubicBezTo>
                  <a:cubicBezTo>
                    <a:pt x="4406" y="7784"/>
                    <a:pt x="4474" y="7761"/>
                    <a:pt x="4543" y="7739"/>
                  </a:cubicBezTo>
                  <a:lnTo>
                    <a:pt x="4611" y="7739"/>
                  </a:lnTo>
                  <a:cubicBezTo>
                    <a:pt x="4703" y="7716"/>
                    <a:pt x="4794" y="7693"/>
                    <a:pt x="4862" y="7647"/>
                  </a:cubicBezTo>
                  <a:lnTo>
                    <a:pt x="4931" y="7624"/>
                  </a:lnTo>
                  <a:cubicBezTo>
                    <a:pt x="5091" y="7579"/>
                    <a:pt x="5228" y="7533"/>
                    <a:pt x="5387" y="7487"/>
                  </a:cubicBezTo>
                  <a:cubicBezTo>
                    <a:pt x="5501" y="7442"/>
                    <a:pt x="5593" y="7396"/>
                    <a:pt x="5707" y="7351"/>
                  </a:cubicBezTo>
                  <a:cubicBezTo>
                    <a:pt x="5730" y="7328"/>
                    <a:pt x="5730" y="7328"/>
                    <a:pt x="5753" y="7328"/>
                  </a:cubicBezTo>
                  <a:lnTo>
                    <a:pt x="5798" y="7305"/>
                  </a:lnTo>
                  <a:lnTo>
                    <a:pt x="5844" y="7282"/>
                  </a:lnTo>
                  <a:lnTo>
                    <a:pt x="6004" y="7236"/>
                  </a:lnTo>
                  <a:cubicBezTo>
                    <a:pt x="6095" y="7191"/>
                    <a:pt x="6209" y="7145"/>
                    <a:pt x="6323" y="7099"/>
                  </a:cubicBezTo>
                  <a:lnTo>
                    <a:pt x="6369" y="7077"/>
                  </a:lnTo>
                  <a:cubicBezTo>
                    <a:pt x="6506" y="7008"/>
                    <a:pt x="6688" y="6940"/>
                    <a:pt x="6871" y="6848"/>
                  </a:cubicBezTo>
                  <a:lnTo>
                    <a:pt x="6985" y="6780"/>
                  </a:lnTo>
                  <a:lnTo>
                    <a:pt x="7350" y="6597"/>
                  </a:lnTo>
                  <a:cubicBezTo>
                    <a:pt x="7647" y="6437"/>
                    <a:pt x="7944" y="6255"/>
                    <a:pt x="8263" y="6027"/>
                  </a:cubicBezTo>
                  <a:cubicBezTo>
                    <a:pt x="8355" y="5981"/>
                    <a:pt x="8423" y="5935"/>
                    <a:pt x="8514" y="5867"/>
                  </a:cubicBezTo>
                  <a:cubicBezTo>
                    <a:pt x="8583" y="5798"/>
                    <a:pt x="8674" y="5730"/>
                    <a:pt x="8766" y="5661"/>
                  </a:cubicBezTo>
                  <a:cubicBezTo>
                    <a:pt x="8902" y="5524"/>
                    <a:pt x="9039" y="5388"/>
                    <a:pt x="9176" y="5251"/>
                  </a:cubicBezTo>
                  <a:cubicBezTo>
                    <a:pt x="9268" y="5159"/>
                    <a:pt x="9336" y="5091"/>
                    <a:pt x="9405" y="5022"/>
                  </a:cubicBezTo>
                  <a:cubicBezTo>
                    <a:pt x="9473" y="4954"/>
                    <a:pt x="9519" y="4885"/>
                    <a:pt x="9564" y="4840"/>
                  </a:cubicBezTo>
                  <a:cubicBezTo>
                    <a:pt x="9633" y="4771"/>
                    <a:pt x="9701" y="4726"/>
                    <a:pt x="9747" y="4657"/>
                  </a:cubicBezTo>
                  <a:cubicBezTo>
                    <a:pt x="9815" y="4589"/>
                    <a:pt x="9861" y="4520"/>
                    <a:pt x="9884" y="4475"/>
                  </a:cubicBezTo>
                  <a:cubicBezTo>
                    <a:pt x="9930" y="4429"/>
                    <a:pt x="9952" y="4383"/>
                    <a:pt x="9975" y="4315"/>
                  </a:cubicBezTo>
                  <a:cubicBezTo>
                    <a:pt x="10021" y="4246"/>
                    <a:pt x="10044" y="4178"/>
                    <a:pt x="10089" y="4109"/>
                  </a:cubicBezTo>
                  <a:lnTo>
                    <a:pt x="10089" y="4064"/>
                  </a:lnTo>
                  <a:lnTo>
                    <a:pt x="10089" y="4018"/>
                  </a:lnTo>
                  <a:cubicBezTo>
                    <a:pt x="10067" y="3927"/>
                    <a:pt x="10067" y="3835"/>
                    <a:pt x="10067" y="3744"/>
                  </a:cubicBezTo>
                  <a:cubicBezTo>
                    <a:pt x="10067" y="3676"/>
                    <a:pt x="10044" y="3607"/>
                    <a:pt x="10044" y="3539"/>
                  </a:cubicBezTo>
                  <a:lnTo>
                    <a:pt x="10044" y="3447"/>
                  </a:lnTo>
                  <a:lnTo>
                    <a:pt x="10044" y="3425"/>
                  </a:lnTo>
                  <a:lnTo>
                    <a:pt x="10044" y="3402"/>
                  </a:lnTo>
                  <a:cubicBezTo>
                    <a:pt x="10021" y="3356"/>
                    <a:pt x="10021" y="3288"/>
                    <a:pt x="9998" y="3242"/>
                  </a:cubicBezTo>
                  <a:lnTo>
                    <a:pt x="9998" y="3196"/>
                  </a:lnTo>
                  <a:lnTo>
                    <a:pt x="9975" y="3151"/>
                  </a:lnTo>
                  <a:lnTo>
                    <a:pt x="9975" y="3105"/>
                  </a:lnTo>
                  <a:cubicBezTo>
                    <a:pt x="9975" y="3082"/>
                    <a:pt x="9975" y="3059"/>
                    <a:pt x="9975" y="3059"/>
                  </a:cubicBezTo>
                  <a:lnTo>
                    <a:pt x="9952" y="3037"/>
                  </a:lnTo>
                  <a:lnTo>
                    <a:pt x="9952" y="3014"/>
                  </a:lnTo>
                  <a:cubicBezTo>
                    <a:pt x="9930" y="2922"/>
                    <a:pt x="9884" y="2854"/>
                    <a:pt x="9838" y="2785"/>
                  </a:cubicBezTo>
                  <a:cubicBezTo>
                    <a:pt x="9815" y="2740"/>
                    <a:pt x="9793" y="2694"/>
                    <a:pt x="9770" y="2671"/>
                  </a:cubicBezTo>
                  <a:cubicBezTo>
                    <a:pt x="9747" y="2626"/>
                    <a:pt x="9724" y="2580"/>
                    <a:pt x="9701" y="2557"/>
                  </a:cubicBezTo>
                  <a:cubicBezTo>
                    <a:pt x="9633" y="2443"/>
                    <a:pt x="9587" y="2329"/>
                    <a:pt x="9519" y="2238"/>
                  </a:cubicBezTo>
                  <a:cubicBezTo>
                    <a:pt x="9496" y="2169"/>
                    <a:pt x="9473" y="2124"/>
                    <a:pt x="9450" y="2078"/>
                  </a:cubicBezTo>
                  <a:cubicBezTo>
                    <a:pt x="9427" y="2032"/>
                    <a:pt x="9405" y="2009"/>
                    <a:pt x="9405" y="1964"/>
                  </a:cubicBezTo>
                  <a:cubicBezTo>
                    <a:pt x="9382" y="1918"/>
                    <a:pt x="9359" y="1895"/>
                    <a:pt x="9336" y="1850"/>
                  </a:cubicBezTo>
                  <a:cubicBezTo>
                    <a:pt x="9290" y="1781"/>
                    <a:pt x="9268" y="1713"/>
                    <a:pt x="9222" y="1644"/>
                  </a:cubicBezTo>
                  <a:cubicBezTo>
                    <a:pt x="9176" y="1576"/>
                    <a:pt x="9154" y="1530"/>
                    <a:pt x="9108" y="1462"/>
                  </a:cubicBezTo>
                  <a:lnTo>
                    <a:pt x="9108" y="1439"/>
                  </a:lnTo>
                  <a:cubicBezTo>
                    <a:pt x="9062" y="1370"/>
                    <a:pt x="9017" y="1325"/>
                    <a:pt x="8971" y="1233"/>
                  </a:cubicBezTo>
                  <a:cubicBezTo>
                    <a:pt x="8948" y="1211"/>
                    <a:pt x="8925" y="1188"/>
                    <a:pt x="8902" y="1142"/>
                  </a:cubicBezTo>
                  <a:cubicBezTo>
                    <a:pt x="8880" y="1119"/>
                    <a:pt x="8880" y="1096"/>
                    <a:pt x="8857" y="1074"/>
                  </a:cubicBezTo>
                  <a:cubicBezTo>
                    <a:pt x="8811" y="1005"/>
                    <a:pt x="8766" y="959"/>
                    <a:pt x="8720" y="914"/>
                  </a:cubicBezTo>
                  <a:cubicBezTo>
                    <a:pt x="8651" y="845"/>
                    <a:pt x="8583" y="777"/>
                    <a:pt x="8537" y="708"/>
                  </a:cubicBezTo>
                  <a:lnTo>
                    <a:pt x="8492" y="686"/>
                  </a:lnTo>
                  <a:cubicBezTo>
                    <a:pt x="8469" y="640"/>
                    <a:pt x="8446" y="617"/>
                    <a:pt x="8423" y="594"/>
                  </a:cubicBezTo>
                  <a:cubicBezTo>
                    <a:pt x="8423" y="571"/>
                    <a:pt x="8400" y="549"/>
                    <a:pt x="8400" y="549"/>
                  </a:cubicBezTo>
                  <a:cubicBezTo>
                    <a:pt x="8400" y="526"/>
                    <a:pt x="8400" y="503"/>
                    <a:pt x="8400" y="480"/>
                  </a:cubicBezTo>
                  <a:cubicBezTo>
                    <a:pt x="8400" y="457"/>
                    <a:pt x="8400" y="434"/>
                    <a:pt x="8400" y="412"/>
                  </a:cubicBezTo>
                  <a:cubicBezTo>
                    <a:pt x="8400" y="389"/>
                    <a:pt x="8377" y="366"/>
                    <a:pt x="8377" y="343"/>
                  </a:cubicBezTo>
                  <a:cubicBezTo>
                    <a:pt x="8355" y="320"/>
                    <a:pt x="8355" y="297"/>
                    <a:pt x="8332" y="275"/>
                  </a:cubicBezTo>
                  <a:cubicBezTo>
                    <a:pt x="8309" y="252"/>
                    <a:pt x="8286" y="229"/>
                    <a:pt x="8263" y="229"/>
                  </a:cubicBezTo>
                  <a:lnTo>
                    <a:pt x="8241" y="183"/>
                  </a:lnTo>
                  <a:cubicBezTo>
                    <a:pt x="8241" y="183"/>
                    <a:pt x="8218" y="161"/>
                    <a:pt x="8218" y="161"/>
                  </a:cubicBezTo>
                  <a:cubicBezTo>
                    <a:pt x="8195" y="115"/>
                    <a:pt x="8195" y="92"/>
                    <a:pt x="8172" y="69"/>
                  </a:cubicBezTo>
                  <a:cubicBezTo>
                    <a:pt x="8149" y="46"/>
                    <a:pt x="8126" y="46"/>
                    <a:pt x="8104" y="24"/>
                  </a:cubicBezTo>
                  <a:cubicBezTo>
                    <a:pt x="8081" y="24"/>
                    <a:pt x="8058" y="1"/>
                    <a:pt x="80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32"/>
            <p:cNvSpPr/>
            <p:nvPr/>
          </p:nvSpPr>
          <p:spPr>
            <a:xfrm>
              <a:off x="369463" y="837734"/>
              <a:ext cx="170404" cy="167860"/>
            </a:xfrm>
            <a:custGeom>
              <a:avLst/>
              <a:gdLst/>
              <a:ahLst/>
              <a:cxnLst/>
              <a:rect l="l" t="t" r="r" b="b"/>
              <a:pathLst>
                <a:path w="3082" h="3036" extrusionOk="0">
                  <a:moveTo>
                    <a:pt x="890" y="0"/>
                  </a:moveTo>
                  <a:cubicBezTo>
                    <a:pt x="845" y="0"/>
                    <a:pt x="822" y="23"/>
                    <a:pt x="776" y="23"/>
                  </a:cubicBezTo>
                  <a:lnTo>
                    <a:pt x="685" y="23"/>
                  </a:lnTo>
                  <a:cubicBezTo>
                    <a:pt x="662" y="23"/>
                    <a:pt x="616" y="23"/>
                    <a:pt x="594" y="46"/>
                  </a:cubicBezTo>
                  <a:cubicBezTo>
                    <a:pt x="502" y="68"/>
                    <a:pt x="457" y="114"/>
                    <a:pt x="434" y="183"/>
                  </a:cubicBezTo>
                  <a:cubicBezTo>
                    <a:pt x="411" y="228"/>
                    <a:pt x="365" y="274"/>
                    <a:pt x="320" y="297"/>
                  </a:cubicBezTo>
                  <a:cubicBezTo>
                    <a:pt x="274" y="365"/>
                    <a:pt x="251" y="411"/>
                    <a:pt x="228" y="457"/>
                  </a:cubicBezTo>
                  <a:lnTo>
                    <a:pt x="183" y="525"/>
                  </a:lnTo>
                  <a:cubicBezTo>
                    <a:pt x="137" y="593"/>
                    <a:pt x="91" y="662"/>
                    <a:pt x="69" y="730"/>
                  </a:cubicBezTo>
                  <a:cubicBezTo>
                    <a:pt x="46" y="799"/>
                    <a:pt x="46" y="867"/>
                    <a:pt x="46" y="913"/>
                  </a:cubicBezTo>
                  <a:cubicBezTo>
                    <a:pt x="46" y="982"/>
                    <a:pt x="23" y="1027"/>
                    <a:pt x="23" y="1073"/>
                  </a:cubicBezTo>
                  <a:cubicBezTo>
                    <a:pt x="23" y="1096"/>
                    <a:pt x="0" y="1141"/>
                    <a:pt x="0" y="1164"/>
                  </a:cubicBezTo>
                  <a:cubicBezTo>
                    <a:pt x="0" y="1233"/>
                    <a:pt x="0" y="1301"/>
                    <a:pt x="0" y="1392"/>
                  </a:cubicBezTo>
                  <a:cubicBezTo>
                    <a:pt x="0" y="1461"/>
                    <a:pt x="0" y="1506"/>
                    <a:pt x="0" y="1575"/>
                  </a:cubicBezTo>
                  <a:cubicBezTo>
                    <a:pt x="0" y="1643"/>
                    <a:pt x="0" y="1712"/>
                    <a:pt x="0" y="1758"/>
                  </a:cubicBezTo>
                  <a:lnTo>
                    <a:pt x="0" y="1849"/>
                  </a:lnTo>
                  <a:cubicBezTo>
                    <a:pt x="0" y="1872"/>
                    <a:pt x="0" y="1917"/>
                    <a:pt x="0" y="1940"/>
                  </a:cubicBezTo>
                  <a:cubicBezTo>
                    <a:pt x="0" y="1986"/>
                    <a:pt x="0" y="2054"/>
                    <a:pt x="0" y="2100"/>
                  </a:cubicBezTo>
                  <a:lnTo>
                    <a:pt x="0" y="2168"/>
                  </a:lnTo>
                  <a:cubicBezTo>
                    <a:pt x="0" y="2214"/>
                    <a:pt x="0" y="2260"/>
                    <a:pt x="0" y="2305"/>
                  </a:cubicBezTo>
                  <a:cubicBezTo>
                    <a:pt x="0" y="2351"/>
                    <a:pt x="0" y="2420"/>
                    <a:pt x="0" y="2488"/>
                  </a:cubicBezTo>
                  <a:cubicBezTo>
                    <a:pt x="0" y="2534"/>
                    <a:pt x="0" y="2579"/>
                    <a:pt x="0" y="2625"/>
                  </a:cubicBezTo>
                  <a:cubicBezTo>
                    <a:pt x="0" y="2671"/>
                    <a:pt x="0" y="2739"/>
                    <a:pt x="23" y="2785"/>
                  </a:cubicBezTo>
                  <a:cubicBezTo>
                    <a:pt x="23" y="2808"/>
                    <a:pt x="23" y="2830"/>
                    <a:pt x="23" y="2853"/>
                  </a:cubicBezTo>
                  <a:cubicBezTo>
                    <a:pt x="23" y="2876"/>
                    <a:pt x="46" y="2922"/>
                    <a:pt x="69" y="2944"/>
                  </a:cubicBezTo>
                  <a:lnTo>
                    <a:pt x="114" y="2944"/>
                  </a:lnTo>
                  <a:cubicBezTo>
                    <a:pt x="160" y="2944"/>
                    <a:pt x="206" y="2967"/>
                    <a:pt x="251" y="2967"/>
                  </a:cubicBezTo>
                  <a:cubicBezTo>
                    <a:pt x="274" y="2990"/>
                    <a:pt x="297" y="2990"/>
                    <a:pt x="320" y="2990"/>
                  </a:cubicBezTo>
                  <a:cubicBezTo>
                    <a:pt x="411" y="3013"/>
                    <a:pt x="502" y="3013"/>
                    <a:pt x="616" y="3013"/>
                  </a:cubicBezTo>
                  <a:cubicBezTo>
                    <a:pt x="639" y="3036"/>
                    <a:pt x="685" y="3036"/>
                    <a:pt x="731" y="3036"/>
                  </a:cubicBezTo>
                  <a:lnTo>
                    <a:pt x="753" y="3036"/>
                  </a:lnTo>
                  <a:cubicBezTo>
                    <a:pt x="799" y="3036"/>
                    <a:pt x="845" y="3013"/>
                    <a:pt x="890" y="3013"/>
                  </a:cubicBezTo>
                  <a:lnTo>
                    <a:pt x="982" y="3013"/>
                  </a:lnTo>
                  <a:cubicBezTo>
                    <a:pt x="1050" y="2990"/>
                    <a:pt x="1141" y="2990"/>
                    <a:pt x="1210" y="2967"/>
                  </a:cubicBezTo>
                  <a:cubicBezTo>
                    <a:pt x="1256" y="2944"/>
                    <a:pt x="1301" y="2944"/>
                    <a:pt x="1324" y="2922"/>
                  </a:cubicBezTo>
                  <a:lnTo>
                    <a:pt x="1438" y="2899"/>
                  </a:lnTo>
                  <a:cubicBezTo>
                    <a:pt x="1575" y="2853"/>
                    <a:pt x="1712" y="2808"/>
                    <a:pt x="1849" y="2762"/>
                  </a:cubicBezTo>
                  <a:cubicBezTo>
                    <a:pt x="1917" y="2739"/>
                    <a:pt x="1986" y="2693"/>
                    <a:pt x="2077" y="2648"/>
                  </a:cubicBezTo>
                  <a:cubicBezTo>
                    <a:pt x="2146" y="2602"/>
                    <a:pt x="2214" y="2579"/>
                    <a:pt x="2306" y="2511"/>
                  </a:cubicBezTo>
                  <a:cubicBezTo>
                    <a:pt x="2442" y="2397"/>
                    <a:pt x="2534" y="2305"/>
                    <a:pt x="2625" y="2214"/>
                  </a:cubicBezTo>
                  <a:lnTo>
                    <a:pt x="2671" y="2146"/>
                  </a:lnTo>
                  <a:lnTo>
                    <a:pt x="2716" y="2077"/>
                  </a:lnTo>
                  <a:cubicBezTo>
                    <a:pt x="2739" y="2054"/>
                    <a:pt x="2785" y="2009"/>
                    <a:pt x="2808" y="1963"/>
                  </a:cubicBezTo>
                  <a:lnTo>
                    <a:pt x="2853" y="1917"/>
                  </a:lnTo>
                  <a:cubicBezTo>
                    <a:pt x="2876" y="1872"/>
                    <a:pt x="2922" y="1826"/>
                    <a:pt x="2945" y="1780"/>
                  </a:cubicBezTo>
                  <a:lnTo>
                    <a:pt x="2967" y="1735"/>
                  </a:lnTo>
                  <a:lnTo>
                    <a:pt x="2990" y="1712"/>
                  </a:lnTo>
                  <a:cubicBezTo>
                    <a:pt x="2990" y="1689"/>
                    <a:pt x="2990" y="1643"/>
                    <a:pt x="3013" y="1621"/>
                  </a:cubicBezTo>
                  <a:cubicBezTo>
                    <a:pt x="3036" y="1598"/>
                    <a:pt x="3059" y="1575"/>
                    <a:pt x="3082" y="1552"/>
                  </a:cubicBezTo>
                  <a:cubicBezTo>
                    <a:pt x="3082" y="1506"/>
                    <a:pt x="3082" y="1461"/>
                    <a:pt x="3059" y="1415"/>
                  </a:cubicBezTo>
                  <a:cubicBezTo>
                    <a:pt x="3036" y="1370"/>
                    <a:pt x="3036" y="1347"/>
                    <a:pt x="3013" y="1324"/>
                  </a:cubicBezTo>
                  <a:cubicBezTo>
                    <a:pt x="2967" y="1278"/>
                    <a:pt x="2922" y="1233"/>
                    <a:pt x="2876" y="1210"/>
                  </a:cubicBezTo>
                  <a:lnTo>
                    <a:pt x="2853" y="1187"/>
                  </a:lnTo>
                  <a:cubicBezTo>
                    <a:pt x="2831" y="1164"/>
                    <a:pt x="2808" y="1141"/>
                    <a:pt x="2785" y="1118"/>
                  </a:cubicBezTo>
                  <a:cubicBezTo>
                    <a:pt x="2762" y="1096"/>
                    <a:pt x="2739" y="1073"/>
                    <a:pt x="2716" y="1050"/>
                  </a:cubicBezTo>
                  <a:cubicBezTo>
                    <a:pt x="2648" y="1004"/>
                    <a:pt x="2602" y="936"/>
                    <a:pt x="2534" y="890"/>
                  </a:cubicBezTo>
                  <a:cubicBezTo>
                    <a:pt x="2488" y="845"/>
                    <a:pt x="2442" y="799"/>
                    <a:pt x="2397" y="753"/>
                  </a:cubicBezTo>
                  <a:lnTo>
                    <a:pt x="2374" y="730"/>
                  </a:lnTo>
                  <a:cubicBezTo>
                    <a:pt x="2283" y="662"/>
                    <a:pt x="2214" y="593"/>
                    <a:pt x="2146" y="548"/>
                  </a:cubicBezTo>
                  <a:cubicBezTo>
                    <a:pt x="2077" y="479"/>
                    <a:pt x="2009" y="434"/>
                    <a:pt x="1940" y="388"/>
                  </a:cubicBezTo>
                  <a:cubicBezTo>
                    <a:pt x="1872" y="365"/>
                    <a:pt x="1826" y="320"/>
                    <a:pt x="1781" y="297"/>
                  </a:cubicBezTo>
                  <a:cubicBezTo>
                    <a:pt x="1689" y="228"/>
                    <a:pt x="1598" y="205"/>
                    <a:pt x="1507" y="160"/>
                  </a:cubicBezTo>
                  <a:lnTo>
                    <a:pt x="1484" y="137"/>
                  </a:lnTo>
                  <a:cubicBezTo>
                    <a:pt x="1415" y="114"/>
                    <a:pt x="1347" y="91"/>
                    <a:pt x="1278" y="68"/>
                  </a:cubicBezTo>
                  <a:cubicBezTo>
                    <a:pt x="1233" y="68"/>
                    <a:pt x="1210" y="46"/>
                    <a:pt x="1164" y="46"/>
                  </a:cubicBezTo>
                  <a:lnTo>
                    <a:pt x="1096" y="23"/>
                  </a:lnTo>
                  <a:cubicBezTo>
                    <a:pt x="1027" y="23"/>
                    <a:pt x="982" y="0"/>
                    <a:pt x="9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32"/>
            <p:cNvSpPr/>
            <p:nvPr/>
          </p:nvSpPr>
          <p:spPr>
            <a:xfrm>
              <a:off x="349227" y="922274"/>
              <a:ext cx="417827" cy="358445"/>
            </a:xfrm>
            <a:custGeom>
              <a:avLst/>
              <a:gdLst/>
              <a:ahLst/>
              <a:cxnLst/>
              <a:rect l="l" t="t" r="r" b="b"/>
              <a:pathLst>
                <a:path w="7557" h="6483" extrusionOk="0">
                  <a:moveTo>
                    <a:pt x="3493" y="0"/>
                  </a:moveTo>
                  <a:cubicBezTo>
                    <a:pt x="3448" y="23"/>
                    <a:pt x="3402" y="46"/>
                    <a:pt x="3379" y="92"/>
                  </a:cubicBezTo>
                  <a:cubicBezTo>
                    <a:pt x="3356" y="114"/>
                    <a:pt x="3356" y="160"/>
                    <a:pt x="3356" y="183"/>
                  </a:cubicBezTo>
                  <a:lnTo>
                    <a:pt x="3333" y="206"/>
                  </a:lnTo>
                  <a:lnTo>
                    <a:pt x="3311" y="251"/>
                  </a:lnTo>
                  <a:cubicBezTo>
                    <a:pt x="3288" y="297"/>
                    <a:pt x="3242" y="343"/>
                    <a:pt x="3219" y="388"/>
                  </a:cubicBezTo>
                  <a:lnTo>
                    <a:pt x="3174" y="434"/>
                  </a:lnTo>
                  <a:cubicBezTo>
                    <a:pt x="3151" y="480"/>
                    <a:pt x="3105" y="525"/>
                    <a:pt x="3082" y="548"/>
                  </a:cubicBezTo>
                  <a:lnTo>
                    <a:pt x="3037" y="617"/>
                  </a:lnTo>
                  <a:lnTo>
                    <a:pt x="2991" y="685"/>
                  </a:lnTo>
                  <a:cubicBezTo>
                    <a:pt x="2900" y="776"/>
                    <a:pt x="2808" y="868"/>
                    <a:pt x="2672" y="982"/>
                  </a:cubicBezTo>
                  <a:cubicBezTo>
                    <a:pt x="2580" y="1050"/>
                    <a:pt x="2512" y="1073"/>
                    <a:pt x="2443" y="1119"/>
                  </a:cubicBezTo>
                  <a:cubicBezTo>
                    <a:pt x="2352" y="1164"/>
                    <a:pt x="2283" y="1210"/>
                    <a:pt x="2215" y="1233"/>
                  </a:cubicBezTo>
                  <a:cubicBezTo>
                    <a:pt x="2078" y="1279"/>
                    <a:pt x="1941" y="1324"/>
                    <a:pt x="1804" y="1370"/>
                  </a:cubicBezTo>
                  <a:lnTo>
                    <a:pt x="1690" y="1393"/>
                  </a:lnTo>
                  <a:cubicBezTo>
                    <a:pt x="1667" y="1415"/>
                    <a:pt x="1622" y="1415"/>
                    <a:pt x="1576" y="1438"/>
                  </a:cubicBezTo>
                  <a:cubicBezTo>
                    <a:pt x="1507" y="1461"/>
                    <a:pt x="1416" y="1461"/>
                    <a:pt x="1348" y="1484"/>
                  </a:cubicBezTo>
                  <a:lnTo>
                    <a:pt x="1256" y="1484"/>
                  </a:lnTo>
                  <a:cubicBezTo>
                    <a:pt x="1188" y="1484"/>
                    <a:pt x="1165" y="1507"/>
                    <a:pt x="1119" y="1507"/>
                  </a:cubicBezTo>
                  <a:lnTo>
                    <a:pt x="1097" y="1507"/>
                  </a:lnTo>
                  <a:cubicBezTo>
                    <a:pt x="1051" y="1507"/>
                    <a:pt x="1005" y="1507"/>
                    <a:pt x="982" y="1484"/>
                  </a:cubicBezTo>
                  <a:cubicBezTo>
                    <a:pt x="868" y="1484"/>
                    <a:pt x="777" y="1484"/>
                    <a:pt x="686" y="1461"/>
                  </a:cubicBezTo>
                  <a:cubicBezTo>
                    <a:pt x="663" y="1461"/>
                    <a:pt x="640" y="1461"/>
                    <a:pt x="617" y="1438"/>
                  </a:cubicBezTo>
                  <a:cubicBezTo>
                    <a:pt x="572" y="1438"/>
                    <a:pt x="526" y="1415"/>
                    <a:pt x="480" y="1415"/>
                  </a:cubicBezTo>
                  <a:cubicBezTo>
                    <a:pt x="412" y="1415"/>
                    <a:pt x="366" y="1461"/>
                    <a:pt x="321" y="1507"/>
                  </a:cubicBezTo>
                  <a:cubicBezTo>
                    <a:pt x="298" y="1552"/>
                    <a:pt x="275" y="1644"/>
                    <a:pt x="321" y="1689"/>
                  </a:cubicBezTo>
                  <a:lnTo>
                    <a:pt x="343" y="1712"/>
                  </a:lnTo>
                  <a:cubicBezTo>
                    <a:pt x="321" y="1758"/>
                    <a:pt x="321" y="1804"/>
                    <a:pt x="321" y="1872"/>
                  </a:cubicBezTo>
                  <a:cubicBezTo>
                    <a:pt x="298" y="1895"/>
                    <a:pt x="298" y="1940"/>
                    <a:pt x="298" y="1986"/>
                  </a:cubicBezTo>
                  <a:cubicBezTo>
                    <a:pt x="275" y="2055"/>
                    <a:pt x="252" y="2146"/>
                    <a:pt x="229" y="2237"/>
                  </a:cubicBezTo>
                  <a:cubicBezTo>
                    <a:pt x="206" y="2374"/>
                    <a:pt x="184" y="2511"/>
                    <a:pt x="161" y="2625"/>
                  </a:cubicBezTo>
                  <a:lnTo>
                    <a:pt x="161" y="2694"/>
                  </a:lnTo>
                  <a:cubicBezTo>
                    <a:pt x="115" y="2922"/>
                    <a:pt x="115" y="3105"/>
                    <a:pt x="92" y="3287"/>
                  </a:cubicBezTo>
                  <a:cubicBezTo>
                    <a:pt x="92" y="3378"/>
                    <a:pt x="92" y="3493"/>
                    <a:pt x="92" y="3607"/>
                  </a:cubicBezTo>
                  <a:cubicBezTo>
                    <a:pt x="92" y="3675"/>
                    <a:pt x="92" y="3744"/>
                    <a:pt x="92" y="3835"/>
                  </a:cubicBezTo>
                  <a:cubicBezTo>
                    <a:pt x="92" y="3981"/>
                    <a:pt x="92" y="4147"/>
                    <a:pt x="92" y="4314"/>
                  </a:cubicBezTo>
                  <a:cubicBezTo>
                    <a:pt x="92" y="4406"/>
                    <a:pt x="69" y="4497"/>
                    <a:pt x="69" y="4588"/>
                  </a:cubicBezTo>
                  <a:cubicBezTo>
                    <a:pt x="69" y="4748"/>
                    <a:pt x="47" y="4885"/>
                    <a:pt x="47" y="5022"/>
                  </a:cubicBezTo>
                  <a:cubicBezTo>
                    <a:pt x="24" y="5159"/>
                    <a:pt x="24" y="5273"/>
                    <a:pt x="24" y="5410"/>
                  </a:cubicBezTo>
                  <a:lnTo>
                    <a:pt x="24" y="5524"/>
                  </a:lnTo>
                  <a:cubicBezTo>
                    <a:pt x="24" y="5593"/>
                    <a:pt x="1" y="5638"/>
                    <a:pt x="1" y="5707"/>
                  </a:cubicBezTo>
                  <a:lnTo>
                    <a:pt x="1" y="5729"/>
                  </a:lnTo>
                  <a:lnTo>
                    <a:pt x="1" y="5775"/>
                  </a:lnTo>
                  <a:cubicBezTo>
                    <a:pt x="1" y="5798"/>
                    <a:pt x="1" y="5821"/>
                    <a:pt x="1" y="5844"/>
                  </a:cubicBezTo>
                  <a:cubicBezTo>
                    <a:pt x="1" y="5866"/>
                    <a:pt x="1" y="5889"/>
                    <a:pt x="1" y="5889"/>
                  </a:cubicBezTo>
                  <a:cubicBezTo>
                    <a:pt x="1" y="5935"/>
                    <a:pt x="1" y="5958"/>
                    <a:pt x="1" y="5981"/>
                  </a:cubicBezTo>
                  <a:cubicBezTo>
                    <a:pt x="24" y="6026"/>
                    <a:pt x="24" y="6072"/>
                    <a:pt x="69" y="6117"/>
                  </a:cubicBezTo>
                  <a:cubicBezTo>
                    <a:pt x="92" y="6140"/>
                    <a:pt x="138" y="6163"/>
                    <a:pt x="161" y="6186"/>
                  </a:cubicBezTo>
                  <a:cubicBezTo>
                    <a:pt x="206" y="6209"/>
                    <a:pt x="229" y="6232"/>
                    <a:pt x="275" y="6254"/>
                  </a:cubicBezTo>
                  <a:cubicBezTo>
                    <a:pt x="298" y="6277"/>
                    <a:pt x="343" y="6300"/>
                    <a:pt x="389" y="6300"/>
                  </a:cubicBezTo>
                  <a:lnTo>
                    <a:pt x="412" y="6323"/>
                  </a:lnTo>
                  <a:lnTo>
                    <a:pt x="480" y="6369"/>
                  </a:lnTo>
                  <a:cubicBezTo>
                    <a:pt x="526" y="6391"/>
                    <a:pt x="594" y="6414"/>
                    <a:pt x="640" y="6437"/>
                  </a:cubicBezTo>
                  <a:cubicBezTo>
                    <a:pt x="663" y="6460"/>
                    <a:pt x="709" y="6460"/>
                    <a:pt x="731" y="6460"/>
                  </a:cubicBezTo>
                  <a:cubicBezTo>
                    <a:pt x="800" y="6460"/>
                    <a:pt x="823" y="6460"/>
                    <a:pt x="868" y="6483"/>
                  </a:cubicBezTo>
                  <a:lnTo>
                    <a:pt x="960" y="6483"/>
                  </a:lnTo>
                  <a:cubicBezTo>
                    <a:pt x="1142" y="6483"/>
                    <a:pt x="1302" y="6437"/>
                    <a:pt x="1439" y="6391"/>
                  </a:cubicBezTo>
                  <a:cubicBezTo>
                    <a:pt x="1599" y="6323"/>
                    <a:pt x="1713" y="6209"/>
                    <a:pt x="1781" y="6117"/>
                  </a:cubicBezTo>
                  <a:cubicBezTo>
                    <a:pt x="1850" y="6026"/>
                    <a:pt x="1895" y="5958"/>
                    <a:pt x="1918" y="5912"/>
                  </a:cubicBezTo>
                  <a:cubicBezTo>
                    <a:pt x="1964" y="5821"/>
                    <a:pt x="1987" y="5729"/>
                    <a:pt x="2010" y="5661"/>
                  </a:cubicBezTo>
                  <a:cubicBezTo>
                    <a:pt x="2032" y="5570"/>
                    <a:pt x="2032" y="5478"/>
                    <a:pt x="2032" y="5387"/>
                  </a:cubicBezTo>
                  <a:cubicBezTo>
                    <a:pt x="2032" y="5341"/>
                    <a:pt x="2032" y="5273"/>
                    <a:pt x="2010" y="5204"/>
                  </a:cubicBezTo>
                  <a:lnTo>
                    <a:pt x="2010" y="5159"/>
                  </a:lnTo>
                  <a:lnTo>
                    <a:pt x="2010" y="5113"/>
                  </a:lnTo>
                  <a:cubicBezTo>
                    <a:pt x="2010" y="5068"/>
                    <a:pt x="2010" y="5022"/>
                    <a:pt x="1987" y="4953"/>
                  </a:cubicBezTo>
                  <a:lnTo>
                    <a:pt x="1987" y="4931"/>
                  </a:lnTo>
                  <a:cubicBezTo>
                    <a:pt x="2055" y="4953"/>
                    <a:pt x="2124" y="4999"/>
                    <a:pt x="2192" y="5045"/>
                  </a:cubicBezTo>
                  <a:cubicBezTo>
                    <a:pt x="2215" y="5068"/>
                    <a:pt x="2261" y="5090"/>
                    <a:pt x="2283" y="5090"/>
                  </a:cubicBezTo>
                  <a:cubicBezTo>
                    <a:pt x="2306" y="5113"/>
                    <a:pt x="2329" y="5113"/>
                    <a:pt x="2329" y="5113"/>
                  </a:cubicBezTo>
                  <a:cubicBezTo>
                    <a:pt x="2352" y="5136"/>
                    <a:pt x="2375" y="5136"/>
                    <a:pt x="2375" y="5159"/>
                  </a:cubicBezTo>
                  <a:lnTo>
                    <a:pt x="2398" y="5159"/>
                  </a:lnTo>
                  <a:cubicBezTo>
                    <a:pt x="2466" y="5204"/>
                    <a:pt x="2557" y="5250"/>
                    <a:pt x="2626" y="5296"/>
                  </a:cubicBezTo>
                  <a:cubicBezTo>
                    <a:pt x="2649" y="5296"/>
                    <a:pt x="2672" y="5296"/>
                    <a:pt x="2694" y="5319"/>
                  </a:cubicBezTo>
                  <a:lnTo>
                    <a:pt x="2717" y="5319"/>
                  </a:lnTo>
                  <a:cubicBezTo>
                    <a:pt x="2786" y="5341"/>
                    <a:pt x="2854" y="5364"/>
                    <a:pt x="2923" y="5387"/>
                  </a:cubicBezTo>
                  <a:cubicBezTo>
                    <a:pt x="3014" y="5410"/>
                    <a:pt x="3105" y="5433"/>
                    <a:pt x="3174" y="5433"/>
                  </a:cubicBezTo>
                  <a:lnTo>
                    <a:pt x="3265" y="5456"/>
                  </a:lnTo>
                  <a:cubicBezTo>
                    <a:pt x="3333" y="5456"/>
                    <a:pt x="3425" y="5456"/>
                    <a:pt x="3493" y="5478"/>
                  </a:cubicBezTo>
                  <a:cubicBezTo>
                    <a:pt x="3539" y="5478"/>
                    <a:pt x="3562" y="5478"/>
                    <a:pt x="3607" y="5456"/>
                  </a:cubicBezTo>
                  <a:cubicBezTo>
                    <a:pt x="3676" y="5456"/>
                    <a:pt x="3767" y="5456"/>
                    <a:pt x="3836" y="5433"/>
                  </a:cubicBezTo>
                  <a:lnTo>
                    <a:pt x="3858" y="5433"/>
                  </a:lnTo>
                  <a:cubicBezTo>
                    <a:pt x="3973" y="5387"/>
                    <a:pt x="4064" y="5364"/>
                    <a:pt x="4178" y="5319"/>
                  </a:cubicBezTo>
                  <a:lnTo>
                    <a:pt x="4201" y="5319"/>
                  </a:lnTo>
                  <a:cubicBezTo>
                    <a:pt x="4246" y="5296"/>
                    <a:pt x="4269" y="5296"/>
                    <a:pt x="4292" y="5273"/>
                  </a:cubicBezTo>
                  <a:cubicBezTo>
                    <a:pt x="4338" y="5273"/>
                    <a:pt x="4361" y="5250"/>
                    <a:pt x="4406" y="5227"/>
                  </a:cubicBezTo>
                  <a:cubicBezTo>
                    <a:pt x="4452" y="5204"/>
                    <a:pt x="4520" y="5159"/>
                    <a:pt x="4566" y="5113"/>
                  </a:cubicBezTo>
                  <a:cubicBezTo>
                    <a:pt x="4612" y="5045"/>
                    <a:pt x="4680" y="4976"/>
                    <a:pt x="4749" y="4908"/>
                  </a:cubicBezTo>
                  <a:cubicBezTo>
                    <a:pt x="4771" y="4862"/>
                    <a:pt x="4817" y="4816"/>
                    <a:pt x="4840" y="4771"/>
                  </a:cubicBezTo>
                  <a:cubicBezTo>
                    <a:pt x="4886" y="4702"/>
                    <a:pt x="4931" y="4588"/>
                    <a:pt x="4977" y="4474"/>
                  </a:cubicBezTo>
                  <a:cubicBezTo>
                    <a:pt x="4977" y="4428"/>
                    <a:pt x="5000" y="4406"/>
                    <a:pt x="5000" y="4360"/>
                  </a:cubicBezTo>
                  <a:cubicBezTo>
                    <a:pt x="5023" y="4314"/>
                    <a:pt x="5045" y="4269"/>
                    <a:pt x="5045" y="4223"/>
                  </a:cubicBezTo>
                  <a:cubicBezTo>
                    <a:pt x="5068" y="4200"/>
                    <a:pt x="5068" y="4155"/>
                    <a:pt x="5068" y="4109"/>
                  </a:cubicBezTo>
                  <a:cubicBezTo>
                    <a:pt x="5068" y="4086"/>
                    <a:pt x="5068" y="4040"/>
                    <a:pt x="5068" y="4018"/>
                  </a:cubicBezTo>
                  <a:cubicBezTo>
                    <a:pt x="5068" y="3972"/>
                    <a:pt x="5091" y="3903"/>
                    <a:pt x="5114" y="3881"/>
                  </a:cubicBezTo>
                  <a:cubicBezTo>
                    <a:pt x="5114" y="3812"/>
                    <a:pt x="5182" y="3766"/>
                    <a:pt x="5228" y="3766"/>
                  </a:cubicBezTo>
                  <a:cubicBezTo>
                    <a:pt x="5251" y="3698"/>
                    <a:pt x="5251" y="3630"/>
                    <a:pt x="5251" y="3561"/>
                  </a:cubicBezTo>
                  <a:cubicBezTo>
                    <a:pt x="5274" y="3561"/>
                    <a:pt x="5296" y="3584"/>
                    <a:pt x="5342" y="3607"/>
                  </a:cubicBezTo>
                  <a:cubicBezTo>
                    <a:pt x="5365" y="3630"/>
                    <a:pt x="5388" y="3630"/>
                    <a:pt x="5411" y="3652"/>
                  </a:cubicBezTo>
                  <a:lnTo>
                    <a:pt x="5456" y="3675"/>
                  </a:lnTo>
                  <a:cubicBezTo>
                    <a:pt x="5525" y="3721"/>
                    <a:pt x="5570" y="3744"/>
                    <a:pt x="5639" y="3766"/>
                  </a:cubicBezTo>
                  <a:cubicBezTo>
                    <a:pt x="5707" y="3812"/>
                    <a:pt x="5799" y="3858"/>
                    <a:pt x="5867" y="3881"/>
                  </a:cubicBezTo>
                  <a:cubicBezTo>
                    <a:pt x="5936" y="3881"/>
                    <a:pt x="6027" y="3903"/>
                    <a:pt x="6095" y="3903"/>
                  </a:cubicBezTo>
                  <a:lnTo>
                    <a:pt x="6118" y="3903"/>
                  </a:lnTo>
                  <a:cubicBezTo>
                    <a:pt x="6209" y="3926"/>
                    <a:pt x="6278" y="3926"/>
                    <a:pt x="6346" y="3926"/>
                  </a:cubicBezTo>
                  <a:cubicBezTo>
                    <a:pt x="6461" y="3926"/>
                    <a:pt x="6552" y="3926"/>
                    <a:pt x="6666" y="3903"/>
                  </a:cubicBezTo>
                  <a:cubicBezTo>
                    <a:pt x="6712" y="3881"/>
                    <a:pt x="6734" y="3881"/>
                    <a:pt x="6780" y="3858"/>
                  </a:cubicBezTo>
                  <a:cubicBezTo>
                    <a:pt x="6826" y="3858"/>
                    <a:pt x="6871" y="3835"/>
                    <a:pt x="6917" y="3812"/>
                  </a:cubicBezTo>
                  <a:cubicBezTo>
                    <a:pt x="7008" y="3766"/>
                    <a:pt x="7100" y="3721"/>
                    <a:pt x="7168" y="3630"/>
                  </a:cubicBezTo>
                  <a:cubicBezTo>
                    <a:pt x="7237" y="3561"/>
                    <a:pt x="7282" y="3493"/>
                    <a:pt x="7328" y="3424"/>
                  </a:cubicBezTo>
                  <a:cubicBezTo>
                    <a:pt x="7374" y="3333"/>
                    <a:pt x="7419" y="3242"/>
                    <a:pt x="7465" y="3150"/>
                  </a:cubicBezTo>
                  <a:cubicBezTo>
                    <a:pt x="7465" y="3082"/>
                    <a:pt x="7510" y="3013"/>
                    <a:pt x="7510" y="2945"/>
                  </a:cubicBezTo>
                  <a:cubicBezTo>
                    <a:pt x="7556" y="2808"/>
                    <a:pt x="7510" y="2694"/>
                    <a:pt x="7488" y="2580"/>
                  </a:cubicBezTo>
                  <a:cubicBezTo>
                    <a:pt x="7465" y="2511"/>
                    <a:pt x="7396" y="2443"/>
                    <a:pt x="7305" y="2443"/>
                  </a:cubicBezTo>
                  <a:lnTo>
                    <a:pt x="7282" y="2443"/>
                  </a:lnTo>
                  <a:cubicBezTo>
                    <a:pt x="7191" y="2351"/>
                    <a:pt x="7077" y="2260"/>
                    <a:pt x="6963" y="2169"/>
                  </a:cubicBezTo>
                  <a:lnTo>
                    <a:pt x="6894" y="2100"/>
                  </a:lnTo>
                  <a:cubicBezTo>
                    <a:pt x="6849" y="2077"/>
                    <a:pt x="6803" y="2032"/>
                    <a:pt x="6780" y="2009"/>
                  </a:cubicBezTo>
                  <a:cubicBezTo>
                    <a:pt x="6712" y="1963"/>
                    <a:pt x="6620" y="1895"/>
                    <a:pt x="6552" y="1849"/>
                  </a:cubicBezTo>
                  <a:cubicBezTo>
                    <a:pt x="6461" y="1781"/>
                    <a:pt x="6392" y="1735"/>
                    <a:pt x="6324" y="1689"/>
                  </a:cubicBezTo>
                  <a:cubicBezTo>
                    <a:pt x="6232" y="1667"/>
                    <a:pt x="6164" y="1598"/>
                    <a:pt x="6072" y="1552"/>
                  </a:cubicBezTo>
                  <a:cubicBezTo>
                    <a:pt x="5981" y="1484"/>
                    <a:pt x="5890" y="1438"/>
                    <a:pt x="5799" y="1370"/>
                  </a:cubicBezTo>
                  <a:cubicBezTo>
                    <a:pt x="5753" y="1347"/>
                    <a:pt x="5684" y="1301"/>
                    <a:pt x="5616" y="1256"/>
                  </a:cubicBezTo>
                  <a:cubicBezTo>
                    <a:pt x="5548" y="1210"/>
                    <a:pt x="5479" y="1164"/>
                    <a:pt x="5388" y="1119"/>
                  </a:cubicBezTo>
                  <a:cubicBezTo>
                    <a:pt x="5342" y="1096"/>
                    <a:pt x="5319" y="1073"/>
                    <a:pt x="5274" y="1027"/>
                  </a:cubicBezTo>
                  <a:cubicBezTo>
                    <a:pt x="5228" y="1005"/>
                    <a:pt x="5205" y="982"/>
                    <a:pt x="5159" y="982"/>
                  </a:cubicBezTo>
                  <a:cubicBezTo>
                    <a:pt x="5091" y="936"/>
                    <a:pt x="5023" y="891"/>
                    <a:pt x="4954" y="845"/>
                  </a:cubicBezTo>
                  <a:cubicBezTo>
                    <a:pt x="4908" y="822"/>
                    <a:pt x="4863" y="799"/>
                    <a:pt x="4817" y="754"/>
                  </a:cubicBezTo>
                  <a:lnTo>
                    <a:pt x="4635" y="662"/>
                  </a:lnTo>
                  <a:lnTo>
                    <a:pt x="4452" y="548"/>
                  </a:lnTo>
                  <a:cubicBezTo>
                    <a:pt x="4406" y="525"/>
                    <a:pt x="4361" y="502"/>
                    <a:pt x="4292" y="457"/>
                  </a:cubicBezTo>
                  <a:cubicBezTo>
                    <a:pt x="4246" y="434"/>
                    <a:pt x="4201" y="411"/>
                    <a:pt x="4132" y="366"/>
                  </a:cubicBezTo>
                  <a:cubicBezTo>
                    <a:pt x="4041" y="297"/>
                    <a:pt x="3927" y="251"/>
                    <a:pt x="3858" y="183"/>
                  </a:cubicBezTo>
                  <a:lnTo>
                    <a:pt x="3836" y="160"/>
                  </a:lnTo>
                  <a:cubicBezTo>
                    <a:pt x="3790" y="114"/>
                    <a:pt x="3744" y="92"/>
                    <a:pt x="3699" y="69"/>
                  </a:cubicBezTo>
                  <a:cubicBezTo>
                    <a:pt x="3676" y="46"/>
                    <a:pt x="3630" y="23"/>
                    <a:pt x="3607"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32"/>
            <p:cNvSpPr/>
            <p:nvPr/>
          </p:nvSpPr>
          <p:spPr>
            <a:xfrm>
              <a:off x="464121" y="1130498"/>
              <a:ext cx="535097" cy="911234"/>
            </a:xfrm>
            <a:custGeom>
              <a:avLst/>
              <a:gdLst/>
              <a:ahLst/>
              <a:cxnLst/>
              <a:rect l="l" t="t" r="r" b="b"/>
              <a:pathLst>
                <a:path w="9678" h="16481" extrusionOk="0">
                  <a:moveTo>
                    <a:pt x="3196" y="0"/>
                  </a:moveTo>
                  <a:cubicBezTo>
                    <a:pt x="3127" y="0"/>
                    <a:pt x="3059" y="46"/>
                    <a:pt x="3013" y="115"/>
                  </a:cubicBezTo>
                  <a:cubicBezTo>
                    <a:pt x="3013" y="137"/>
                    <a:pt x="2990" y="206"/>
                    <a:pt x="2990" y="252"/>
                  </a:cubicBezTo>
                  <a:cubicBezTo>
                    <a:pt x="2990" y="274"/>
                    <a:pt x="2990" y="320"/>
                    <a:pt x="2990" y="343"/>
                  </a:cubicBezTo>
                  <a:cubicBezTo>
                    <a:pt x="2990" y="389"/>
                    <a:pt x="2990" y="434"/>
                    <a:pt x="2967" y="457"/>
                  </a:cubicBezTo>
                  <a:cubicBezTo>
                    <a:pt x="2967" y="503"/>
                    <a:pt x="2945" y="548"/>
                    <a:pt x="2922" y="594"/>
                  </a:cubicBezTo>
                  <a:cubicBezTo>
                    <a:pt x="2922" y="640"/>
                    <a:pt x="2899" y="662"/>
                    <a:pt x="2899" y="708"/>
                  </a:cubicBezTo>
                  <a:cubicBezTo>
                    <a:pt x="2853" y="822"/>
                    <a:pt x="2808" y="936"/>
                    <a:pt x="2762" y="1005"/>
                  </a:cubicBezTo>
                  <a:cubicBezTo>
                    <a:pt x="2739" y="1050"/>
                    <a:pt x="2693" y="1096"/>
                    <a:pt x="2671" y="1142"/>
                  </a:cubicBezTo>
                  <a:cubicBezTo>
                    <a:pt x="2602" y="1210"/>
                    <a:pt x="2534" y="1279"/>
                    <a:pt x="2488" y="1347"/>
                  </a:cubicBezTo>
                  <a:cubicBezTo>
                    <a:pt x="2442" y="1393"/>
                    <a:pt x="2374" y="1438"/>
                    <a:pt x="2328" y="1461"/>
                  </a:cubicBezTo>
                  <a:cubicBezTo>
                    <a:pt x="2283" y="1484"/>
                    <a:pt x="2260" y="1507"/>
                    <a:pt x="2214" y="1507"/>
                  </a:cubicBezTo>
                  <a:cubicBezTo>
                    <a:pt x="2191" y="1530"/>
                    <a:pt x="2168" y="1530"/>
                    <a:pt x="2123" y="1553"/>
                  </a:cubicBezTo>
                  <a:lnTo>
                    <a:pt x="2100" y="1553"/>
                  </a:lnTo>
                  <a:cubicBezTo>
                    <a:pt x="1986" y="1598"/>
                    <a:pt x="1895" y="1621"/>
                    <a:pt x="1780" y="1667"/>
                  </a:cubicBezTo>
                  <a:cubicBezTo>
                    <a:pt x="1666" y="1690"/>
                    <a:pt x="1529" y="1712"/>
                    <a:pt x="1415" y="1712"/>
                  </a:cubicBezTo>
                  <a:cubicBezTo>
                    <a:pt x="1347" y="1690"/>
                    <a:pt x="1255" y="1690"/>
                    <a:pt x="1187" y="1690"/>
                  </a:cubicBezTo>
                  <a:lnTo>
                    <a:pt x="1096" y="1667"/>
                  </a:lnTo>
                  <a:cubicBezTo>
                    <a:pt x="1027" y="1667"/>
                    <a:pt x="936" y="1644"/>
                    <a:pt x="845" y="1621"/>
                  </a:cubicBezTo>
                  <a:cubicBezTo>
                    <a:pt x="776" y="1598"/>
                    <a:pt x="708" y="1575"/>
                    <a:pt x="639" y="1553"/>
                  </a:cubicBezTo>
                  <a:lnTo>
                    <a:pt x="616" y="1553"/>
                  </a:lnTo>
                  <a:cubicBezTo>
                    <a:pt x="548" y="1530"/>
                    <a:pt x="479" y="1507"/>
                    <a:pt x="411" y="1461"/>
                  </a:cubicBezTo>
                  <a:cubicBezTo>
                    <a:pt x="365" y="1438"/>
                    <a:pt x="342" y="1416"/>
                    <a:pt x="297" y="1393"/>
                  </a:cubicBezTo>
                  <a:cubicBezTo>
                    <a:pt x="274" y="1370"/>
                    <a:pt x="251" y="1347"/>
                    <a:pt x="228" y="1347"/>
                  </a:cubicBezTo>
                  <a:cubicBezTo>
                    <a:pt x="205" y="1347"/>
                    <a:pt x="205" y="1347"/>
                    <a:pt x="183" y="1370"/>
                  </a:cubicBezTo>
                  <a:cubicBezTo>
                    <a:pt x="183" y="1347"/>
                    <a:pt x="160" y="1324"/>
                    <a:pt x="114" y="1324"/>
                  </a:cubicBezTo>
                  <a:cubicBezTo>
                    <a:pt x="91" y="1324"/>
                    <a:pt x="69" y="1324"/>
                    <a:pt x="69" y="1347"/>
                  </a:cubicBezTo>
                  <a:cubicBezTo>
                    <a:pt x="23" y="1370"/>
                    <a:pt x="0" y="1438"/>
                    <a:pt x="46" y="1484"/>
                  </a:cubicBezTo>
                  <a:cubicBezTo>
                    <a:pt x="46" y="1507"/>
                    <a:pt x="69" y="1530"/>
                    <a:pt x="69" y="1530"/>
                  </a:cubicBezTo>
                  <a:cubicBezTo>
                    <a:pt x="114" y="1598"/>
                    <a:pt x="137" y="1667"/>
                    <a:pt x="137" y="1735"/>
                  </a:cubicBezTo>
                  <a:lnTo>
                    <a:pt x="160" y="1804"/>
                  </a:lnTo>
                  <a:cubicBezTo>
                    <a:pt x="205" y="1895"/>
                    <a:pt x="228" y="1963"/>
                    <a:pt x="251" y="2055"/>
                  </a:cubicBezTo>
                  <a:lnTo>
                    <a:pt x="274" y="2123"/>
                  </a:lnTo>
                  <a:cubicBezTo>
                    <a:pt x="297" y="2169"/>
                    <a:pt x="320" y="2215"/>
                    <a:pt x="320" y="2260"/>
                  </a:cubicBezTo>
                  <a:cubicBezTo>
                    <a:pt x="342" y="2329"/>
                    <a:pt x="365" y="2374"/>
                    <a:pt x="388" y="2443"/>
                  </a:cubicBezTo>
                  <a:lnTo>
                    <a:pt x="411" y="2488"/>
                  </a:lnTo>
                  <a:lnTo>
                    <a:pt x="434" y="2557"/>
                  </a:lnTo>
                  <a:cubicBezTo>
                    <a:pt x="457" y="2603"/>
                    <a:pt x="479" y="2648"/>
                    <a:pt x="502" y="2717"/>
                  </a:cubicBezTo>
                  <a:cubicBezTo>
                    <a:pt x="548" y="2785"/>
                    <a:pt x="571" y="2854"/>
                    <a:pt x="616" y="2945"/>
                  </a:cubicBezTo>
                  <a:lnTo>
                    <a:pt x="730" y="3219"/>
                  </a:lnTo>
                  <a:lnTo>
                    <a:pt x="776" y="3356"/>
                  </a:lnTo>
                  <a:lnTo>
                    <a:pt x="845" y="3493"/>
                  </a:lnTo>
                  <a:cubicBezTo>
                    <a:pt x="890" y="3607"/>
                    <a:pt x="936" y="3721"/>
                    <a:pt x="982" y="3835"/>
                  </a:cubicBezTo>
                  <a:cubicBezTo>
                    <a:pt x="1050" y="3995"/>
                    <a:pt x="1141" y="4155"/>
                    <a:pt x="1210" y="4314"/>
                  </a:cubicBezTo>
                  <a:lnTo>
                    <a:pt x="1255" y="4429"/>
                  </a:lnTo>
                  <a:cubicBezTo>
                    <a:pt x="1255" y="4474"/>
                    <a:pt x="1278" y="4520"/>
                    <a:pt x="1301" y="4566"/>
                  </a:cubicBezTo>
                  <a:lnTo>
                    <a:pt x="1347" y="4657"/>
                  </a:lnTo>
                  <a:cubicBezTo>
                    <a:pt x="1370" y="4725"/>
                    <a:pt x="1392" y="4771"/>
                    <a:pt x="1415" y="4817"/>
                  </a:cubicBezTo>
                  <a:cubicBezTo>
                    <a:pt x="1461" y="4976"/>
                    <a:pt x="1529" y="5136"/>
                    <a:pt x="1598" y="5296"/>
                  </a:cubicBezTo>
                  <a:cubicBezTo>
                    <a:pt x="1643" y="5410"/>
                    <a:pt x="1689" y="5501"/>
                    <a:pt x="1735" y="5615"/>
                  </a:cubicBezTo>
                  <a:lnTo>
                    <a:pt x="1803" y="5798"/>
                  </a:lnTo>
                  <a:lnTo>
                    <a:pt x="1849" y="5867"/>
                  </a:lnTo>
                  <a:cubicBezTo>
                    <a:pt x="1895" y="6026"/>
                    <a:pt x="1963" y="6163"/>
                    <a:pt x="2032" y="6300"/>
                  </a:cubicBezTo>
                  <a:lnTo>
                    <a:pt x="2054" y="6392"/>
                  </a:lnTo>
                  <a:cubicBezTo>
                    <a:pt x="2123" y="6529"/>
                    <a:pt x="2168" y="6665"/>
                    <a:pt x="2237" y="6802"/>
                  </a:cubicBezTo>
                  <a:cubicBezTo>
                    <a:pt x="2328" y="6985"/>
                    <a:pt x="2397" y="7145"/>
                    <a:pt x="2465" y="7327"/>
                  </a:cubicBezTo>
                  <a:cubicBezTo>
                    <a:pt x="2511" y="7419"/>
                    <a:pt x="2557" y="7510"/>
                    <a:pt x="2602" y="7601"/>
                  </a:cubicBezTo>
                  <a:cubicBezTo>
                    <a:pt x="2625" y="7670"/>
                    <a:pt x="2648" y="7738"/>
                    <a:pt x="2671" y="7807"/>
                  </a:cubicBezTo>
                  <a:cubicBezTo>
                    <a:pt x="2693" y="7852"/>
                    <a:pt x="2716" y="7898"/>
                    <a:pt x="2739" y="7944"/>
                  </a:cubicBezTo>
                  <a:lnTo>
                    <a:pt x="2785" y="8035"/>
                  </a:lnTo>
                  <a:cubicBezTo>
                    <a:pt x="2808" y="8103"/>
                    <a:pt x="2830" y="8149"/>
                    <a:pt x="2853" y="8218"/>
                  </a:cubicBezTo>
                  <a:lnTo>
                    <a:pt x="2899" y="8309"/>
                  </a:lnTo>
                  <a:cubicBezTo>
                    <a:pt x="2945" y="8423"/>
                    <a:pt x="2990" y="8514"/>
                    <a:pt x="3036" y="8628"/>
                  </a:cubicBezTo>
                  <a:lnTo>
                    <a:pt x="3127" y="8834"/>
                  </a:lnTo>
                  <a:cubicBezTo>
                    <a:pt x="3218" y="9016"/>
                    <a:pt x="3287" y="9199"/>
                    <a:pt x="3355" y="9359"/>
                  </a:cubicBezTo>
                  <a:cubicBezTo>
                    <a:pt x="3424" y="9519"/>
                    <a:pt x="3492" y="9678"/>
                    <a:pt x="3561" y="9838"/>
                  </a:cubicBezTo>
                  <a:lnTo>
                    <a:pt x="3584" y="9884"/>
                  </a:lnTo>
                  <a:cubicBezTo>
                    <a:pt x="3652" y="10066"/>
                    <a:pt x="3743" y="10226"/>
                    <a:pt x="3812" y="10409"/>
                  </a:cubicBezTo>
                  <a:cubicBezTo>
                    <a:pt x="3858" y="10523"/>
                    <a:pt x="3903" y="10660"/>
                    <a:pt x="3949" y="10774"/>
                  </a:cubicBezTo>
                  <a:cubicBezTo>
                    <a:pt x="4040" y="10979"/>
                    <a:pt x="4131" y="11208"/>
                    <a:pt x="4223" y="11413"/>
                  </a:cubicBezTo>
                  <a:cubicBezTo>
                    <a:pt x="4246" y="11504"/>
                    <a:pt x="4291" y="11573"/>
                    <a:pt x="4337" y="11664"/>
                  </a:cubicBezTo>
                  <a:cubicBezTo>
                    <a:pt x="4360" y="11733"/>
                    <a:pt x="4405" y="11824"/>
                    <a:pt x="4428" y="11892"/>
                  </a:cubicBezTo>
                  <a:cubicBezTo>
                    <a:pt x="4497" y="12052"/>
                    <a:pt x="4565" y="12212"/>
                    <a:pt x="4634" y="12395"/>
                  </a:cubicBezTo>
                  <a:cubicBezTo>
                    <a:pt x="4725" y="12577"/>
                    <a:pt x="4793" y="12760"/>
                    <a:pt x="4885" y="12942"/>
                  </a:cubicBezTo>
                  <a:cubicBezTo>
                    <a:pt x="4953" y="13079"/>
                    <a:pt x="4999" y="13193"/>
                    <a:pt x="5067" y="13330"/>
                  </a:cubicBezTo>
                  <a:cubicBezTo>
                    <a:pt x="5113" y="13422"/>
                    <a:pt x="5159" y="13536"/>
                    <a:pt x="5204" y="13627"/>
                  </a:cubicBezTo>
                  <a:lnTo>
                    <a:pt x="5273" y="13787"/>
                  </a:lnTo>
                  <a:cubicBezTo>
                    <a:pt x="5318" y="13901"/>
                    <a:pt x="5387" y="14015"/>
                    <a:pt x="5432" y="14106"/>
                  </a:cubicBezTo>
                  <a:lnTo>
                    <a:pt x="5501" y="14243"/>
                  </a:lnTo>
                  <a:cubicBezTo>
                    <a:pt x="5569" y="14403"/>
                    <a:pt x="5638" y="14563"/>
                    <a:pt x="5706" y="14723"/>
                  </a:cubicBezTo>
                  <a:cubicBezTo>
                    <a:pt x="5752" y="14837"/>
                    <a:pt x="5798" y="14951"/>
                    <a:pt x="5843" y="15065"/>
                  </a:cubicBezTo>
                  <a:lnTo>
                    <a:pt x="5912" y="15225"/>
                  </a:lnTo>
                  <a:lnTo>
                    <a:pt x="5957" y="15339"/>
                  </a:lnTo>
                  <a:cubicBezTo>
                    <a:pt x="6049" y="15567"/>
                    <a:pt x="6140" y="15796"/>
                    <a:pt x="6231" y="16001"/>
                  </a:cubicBezTo>
                  <a:cubicBezTo>
                    <a:pt x="6277" y="16069"/>
                    <a:pt x="6300" y="16115"/>
                    <a:pt x="6323" y="16161"/>
                  </a:cubicBezTo>
                  <a:lnTo>
                    <a:pt x="6323" y="16184"/>
                  </a:lnTo>
                  <a:cubicBezTo>
                    <a:pt x="6346" y="16252"/>
                    <a:pt x="6368" y="16321"/>
                    <a:pt x="6391" y="16366"/>
                  </a:cubicBezTo>
                  <a:cubicBezTo>
                    <a:pt x="6437" y="16412"/>
                    <a:pt x="6482" y="16457"/>
                    <a:pt x="6551" y="16480"/>
                  </a:cubicBezTo>
                  <a:lnTo>
                    <a:pt x="6597" y="16480"/>
                  </a:lnTo>
                  <a:cubicBezTo>
                    <a:pt x="6642" y="16480"/>
                    <a:pt x="6688" y="16457"/>
                    <a:pt x="6711" y="16457"/>
                  </a:cubicBezTo>
                  <a:cubicBezTo>
                    <a:pt x="6756" y="16435"/>
                    <a:pt x="6802" y="16412"/>
                    <a:pt x="6848" y="16389"/>
                  </a:cubicBezTo>
                  <a:cubicBezTo>
                    <a:pt x="6870" y="16389"/>
                    <a:pt x="6893" y="16366"/>
                    <a:pt x="6916" y="16366"/>
                  </a:cubicBezTo>
                  <a:cubicBezTo>
                    <a:pt x="6985" y="16321"/>
                    <a:pt x="7053" y="16298"/>
                    <a:pt x="7144" y="16275"/>
                  </a:cubicBezTo>
                  <a:cubicBezTo>
                    <a:pt x="7236" y="16252"/>
                    <a:pt x="7327" y="16229"/>
                    <a:pt x="7418" y="16184"/>
                  </a:cubicBezTo>
                  <a:lnTo>
                    <a:pt x="7487" y="16138"/>
                  </a:lnTo>
                  <a:cubicBezTo>
                    <a:pt x="7532" y="16115"/>
                    <a:pt x="7578" y="16092"/>
                    <a:pt x="7624" y="16092"/>
                  </a:cubicBezTo>
                  <a:cubicBezTo>
                    <a:pt x="7692" y="16047"/>
                    <a:pt x="7761" y="16024"/>
                    <a:pt x="7829" y="16001"/>
                  </a:cubicBezTo>
                  <a:cubicBezTo>
                    <a:pt x="7898" y="15978"/>
                    <a:pt x="7966" y="15955"/>
                    <a:pt x="8012" y="15910"/>
                  </a:cubicBezTo>
                  <a:cubicBezTo>
                    <a:pt x="8057" y="15910"/>
                    <a:pt x="8103" y="15887"/>
                    <a:pt x="8149" y="15864"/>
                  </a:cubicBezTo>
                  <a:cubicBezTo>
                    <a:pt x="8194" y="15864"/>
                    <a:pt x="8217" y="15841"/>
                    <a:pt x="8263" y="15818"/>
                  </a:cubicBezTo>
                  <a:cubicBezTo>
                    <a:pt x="8331" y="15796"/>
                    <a:pt x="8400" y="15750"/>
                    <a:pt x="8468" y="15727"/>
                  </a:cubicBezTo>
                  <a:lnTo>
                    <a:pt x="8491" y="15704"/>
                  </a:lnTo>
                  <a:cubicBezTo>
                    <a:pt x="8537" y="15681"/>
                    <a:pt x="8560" y="15659"/>
                    <a:pt x="8605" y="15659"/>
                  </a:cubicBezTo>
                  <a:lnTo>
                    <a:pt x="8719" y="15590"/>
                  </a:lnTo>
                  <a:cubicBezTo>
                    <a:pt x="8742" y="15590"/>
                    <a:pt x="8765" y="15567"/>
                    <a:pt x="8788" y="15544"/>
                  </a:cubicBezTo>
                  <a:lnTo>
                    <a:pt x="8833" y="15522"/>
                  </a:lnTo>
                  <a:cubicBezTo>
                    <a:pt x="8879" y="15499"/>
                    <a:pt x="8925" y="15476"/>
                    <a:pt x="8970" y="15453"/>
                  </a:cubicBezTo>
                  <a:cubicBezTo>
                    <a:pt x="8993" y="15430"/>
                    <a:pt x="9039" y="15408"/>
                    <a:pt x="9085" y="15385"/>
                  </a:cubicBezTo>
                  <a:cubicBezTo>
                    <a:pt x="9130" y="15362"/>
                    <a:pt x="9153" y="15339"/>
                    <a:pt x="9199" y="15316"/>
                  </a:cubicBezTo>
                  <a:cubicBezTo>
                    <a:pt x="9221" y="15293"/>
                    <a:pt x="9244" y="15271"/>
                    <a:pt x="9267" y="15248"/>
                  </a:cubicBezTo>
                  <a:cubicBezTo>
                    <a:pt x="9336" y="15225"/>
                    <a:pt x="9381" y="15202"/>
                    <a:pt x="9427" y="15179"/>
                  </a:cubicBezTo>
                  <a:cubicBezTo>
                    <a:pt x="9450" y="15179"/>
                    <a:pt x="9473" y="15179"/>
                    <a:pt x="9495" y="15156"/>
                  </a:cubicBezTo>
                  <a:cubicBezTo>
                    <a:pt x="9564" y="15134"/>
                    <a:pt x="9587" y="15111"/>
                    <a:pt x="9632" y="15065"/>
                  </a:cubicBezTo>
                  <a:cubicBezTo>
                    <a:pt x="9678" y="15020"/>
                    <a:pt x="9678" y="14928"/>
                    <a:pt x="9632" y="14860"/>
                  </a:cubicBezTo>
                  <a:cubicBezTo>
                    <a:pt x="9655" y="14837"/>
                    <a:pt x="9655" y="14814"/>
                    <a:pt x="9655" y="14791"/>
                  </a:cubicBezTo>
                  <a:cubicBezTo>
                    <a:pt x="9655" y="14746"/>
                    <a:pt x="9632" y="14677"/>
                    <a:pt x="9587" y="14631"/>
                  </a:cubicBezTo>
                  <a:lnTo>
                    <a:pt x="9587" y="14609"/>
                  </a:lnTo>
                  <a:cubicBezTo>
                    <a:pt x="9564" y="14563"/>
                    <a:pt x="9541" y="14517"/>
                    <a:pt x="9518" y="14472"/>
                  </a:cubicBezTo>
                  <a:lnTo>
                    <a:pt x="9427" y="14266"/>
                  </a:lnTo>
                  <a:lnTo>
                    <a:pt x="9336" y="14038"/>
                  </a:lnTo>
                  <a:cubicBezTo>
                    <a:pt x="9313" y="13970"/>
                    <a:pt x="9267" y="13901"/>
                    <a:pt x="9244" y="13810"/>
                  </a:cubicBezTo>
                  <a:cubicBezTo>
                    <a:pt x="9221" y="13718"/>
                    <a:pt x="9176" y="13650"/>
                    <a:pt x="9130" y="13559"/>
                  </a:cubicBezTo>
                  <a:cubicBezTo>
                    <a:pt x="9107" y="13467"/>
                    <a:pt x="9085" y="13399"/>
                    <a:pt x="9039" y="13330"/>
                  </a:cubicBezTo>
                  <a:cubicBezTo>
                    <a:pt x="9016" y="13239"/>
                    <a:pt x="8970" y="13148"/>
                    <a:pt x="8925" y="13057"/>
                  </a:cubicBezTo>
                  <a:cubicBezTo>
                    <a:pt x="8879" y="12920"/>
                    <a:pt x="8811" y="12783"/>
                    <a:pt x="8742" y="12646"/>
                  </a:cubicBezTo>
                  <a:cubicBezTo>
                    <a:pt x="8697" y="12554"/>
                    <a:pt x="8674" y="12463"/>
                    <a:pt x="8628" y="12372"/>
                  </a:cubicBezTo>
                  <a:cubicBezTo>
                    <a:pt x="8605" y="12303"/>
                    <a:pt x="8582" y="12235"/>
                    <a:pt x="8537" y="12144"/>
                  </a:cubicBezTo>
                  <a:cubicBezTo>
                    <a:pt x="8514" y="12075"/>
                    <a:pt x="8468" y="12007"/>
                    <a:pt x="8445" y="11938"/>
                  </a:cubicBezTo>
                  <a:cubicBezTo>
                    <a:pt x="8400" y="11824"/>
                    <a:pt x="8377" y="11733"/>
                    <a:pt x="8331" y="11641"/>
                  </a:cubicBezTo>
                  <a:cubicBezTo>
                    <a:pt x="8263" y="11504"/>
                    <a:pt x="8194" y="11345"/>
                    <a:pt x="8126" y="11185"/>
                  </a:cubicBezTo>
                  <a:cubicBezTo>
                    <a:pt x="8080" y="11094"/>
                    <a:pt x="8057" y="11025"/>
                    <a:pt x="8012" y="10934"/>
                  </a:cubicBezTo>
                  <a:cubicBezTo>
                    <a:pt x="7989" y="10842"/>
                    <a:pt x="7966" y="10751"/>
                    <a:pt x="7920" y="10683"/>
                  </a:cubicBezTo>
                  <a:lnTo>
                    <a:pt x="7920" y="10637"/>
                  </a:lnTo>
                  <a:cubicBezTo>
                    <a:pt x="7852" y="10500"/>
                    <a:pt x="7783" y="10340"/>
                    <a:pt x="7715" y="10203"/>
                  </a:cubicBezTo>
                  <a:cubicBezTo>
                    <a:pt x="7692" y="10158"/>
                    <a:pt x="7692" y="10112"/>
                    <a:pt x="7669" y="10066"/>
                  </a:cubicBezTo>
                  <a:lnTo>
                    <a:pt x="7624" y="9975"/>
                  </a:lnTo>
                  <a:cubicBezTo>
                    <a:pt x="7601" y="9929"/>
                    <a:pt x="7578" y="9861"/>
                    <a:pt x="7555" y="9815"/>
                  </a:cubicBezTo>
                  <a:lnTo>
                    <a:pt x="7510" y="9724"/>
                  </a:lnTo>
                  <a:cubicBezTo>
                    <a:pt x="7441" y="9610"/>
                    <a:pt x="7395" y="9473"/>
                    <a:pt x="7350" y="9359"/>
                  </a:cubicBezTo>
                  <a:lnTo>
                    <a:pt x="7304" y="9245"/>
                  </a:lnTo>
                  <a:lnTo>
                    <a:pt x="7259" y="9153"/>
                  </a:lnTo>
                  <a:cubicBezTo>
                    <a:pt x="7259" y="9108"/>
                    <a:pt x="7236" y="9062"/>
                    <a:pt x="7213" y="9016"/>
                  </a:cubicBezTo>
                  <a:lnTo>
                    <a:pt x="7190" y="8948"/>
                  </a:lnTo>
                  <a:cubicBezTo>
                    <a:pt x="7167" y="8880"/>
                    <a:pt x="7144" y="8834"/>
                    <a:pt x="7122" y="8788"/>
                  </a:cubicBezTo>
                  <a:cubicBezTo>
                    <a:pt x="7076" y="8674"/>
                    <a:pt x="7030" y="8537"/>
                    <a:pt x="6985" y="8423"/>
                  </a:cubicBezTo>
                  <a:lnTo>
                    <a:pt x="6916" y="8309"/>
                  </a:lnTo>
                  <a:cubicBezTo>
                    <a:pt x="6893" y="8218"/>
                    <a:pt x="6870" y="8149"/>
                    <a:pt x="6825" y="8081"/>
                  </a:cubicBezTo>
                  <a:cubicBezTo>
                    <a:pt x="6802" y="7989"/>
                    <a:pt x="6756" y="7921"/>
                    <a:pt x="6711" y="7830"/>
                  </a:cubicBezTo>
                  <a:cubicBezTo>
                    <a:pt x="6665" y="7693"/>
                    <a:pt x="6597" y="7578"/>
                    <a:pt x="6551" y="7442"/>
                  </a:cubicBezTo>
                  <a:lnTo>
                    <a:pt x="6528" y="7373"/>
                  </a:lnTo>
                  <a:cubicBezTo>
                    <a:pt x="6437" y="7190"/>
                    <a:pt x="6368" y="7008"/>
                    <a:pt x="6277" y="6848"/>
                  </a:cubicBezTo>
                  <a:cubicBezTo>
                    <a:pt x="6209" y="6688"/>
                    <a:pt x="6140" y="6551"/>
                    <a:pt x="6072" y="6414"/>
                  </a:cubicBezTo>
                  <a:cubicBezTo>
                    <a:pt x="6026" y="6277"/>
                    <a:pt x="5957" y="6163"/>
                    <a:pt x="5889" y="6026"/>
                  </a:cubicBezTo>
                  <a:lnTo>
                    <a:pt x="5843" y="5935"/>
                  </a:lnTo>
                  <a:lnTo>
                    <a:pt x="5821" y="5867"/>
                  </a:lnTo>
                  <a:lnTo>
                    <a:pt x="5775" y="5821"/>
                  </a:lnTo>
                  <a:cubicBezTo>
                    <a:pt x="5752" y="5752"/>
                    <a:pt x="5729" y="5661"/>
                    <a:pt x="5684" y="5593"/>
                  </a:cubicBezTo>
                  <a:cubicBezTo>
                    <a:pt x="5615" y="5433"/>
                    <a:pt x="5547" y="5273"/>
                    <a:pt x="5478" y="5113"/>
                  </a:cubicBezTo>
                  <a:lnTo>
                    <a:pt x="5455" y="5045"/>
                  </a:lnTo>
                  <a:cubicBezTo>
                    <a:pt x="5387" y="4908"/>
                    <a:pt x="5341" y="4771"/>
                    <a:pt x="5273" y="4657"/>
                  </a:cubicBezTo>
                  <a:cubicBezTo>
                    <a:pt x="5250" y="4588"/>
                    <a:pt x="5227" y="4520"/>
                    <a:pt x="5204" y="4474"/>
                  </a:cubicBezTo>
                  <a:cubicBezTo>
                    <a:pt x="5136" y="4314"/>
                    <a:pt x="5067" y="4155"/>
                    <a:pt x="4999" y="3995"/>
                  </a:cubicBezTo>
                  <a:lnTo>
                    <a:pt x="4999" y="3949"/>
                  </a:lnTo>
                  <a:cubicBezTo>
                    <a:pt x="4953" y="3881"/>
                    <a:pt x="4930" y="3812"/>
                    <a:pt x="4908" y="3721"/>
                  </a:cubicBezTo>
                  <a:cubicBezTo>
                    <a:pt x="4862" y="3630"/>
                    <a:pt x="4839" y="3561"/>
                    <a:pt x="4793" y="3470"/>
                  </a:cubicBezTo>
                  <a:cubicBezTo>
                    <a:pt x="4748" y="3356"/>
                    <a:pt x="4702" y="3242"/>
                    <a:pt x="4656" y="3128"/>
                  </a:cubicBezTo>
                  <a:cubicBezTo>
                    <a:pt x="4611" y="3013"/>
                    <a:pt x="4565" y="2876"/>
                    <a:pt x="4497" y="2762"/>
                  </a:cubicBezTo>
                  <a:cubicBezTo>
                    <a:pt x="4474" y="2694"/>
                    <a:pt x="4428" y="2625"/>
                    <a:pt x="4405" y="2557"/>
                  </a:cubicBezTo>
                  <a:lnTo>
                    <a:pt x="4314" y="2420"/>
                  </a:lnTo>
                  <a:cubicBezTo>
                    <a:pt x="4291" y="2374"/>
                    <a:pt x="4291" y="2329"/>
                    <a:pt x="4268" y="2306"/>
                  </a:cubicBezTo>
                  <a:lnTo>
                    <a:pt x="4246" y="2237"/>
                  </a:lnTo>
                  <a:cubicBezTo>
                    <a:pt x="4223" y="2192"/>
                    <a:pt x="4223" y="2169"/>
                    <a:pt x="4200" y="2123"/>
                  </a:cubicBezTo>
                  <a:cubicBezTo>
                    <a:pt x="4177" y="2078"/>
                    <a:pt x="4154" y="2055"/>
                    <a:pt x="4131" y="2009"/>
                  </a:cubicBezTo>
                  <a:cubicBezTo>
                    <a:pt x="4131" y="2009"/>
                    <a:pt x="4109" y="1986"/>
                    <a:pt x="4109" y="1986"/>
                  </a:cubicBezTo>
                  <a:cubicBezTo>
                    <a:pt x="4086" y="1941"/>
                    <a:pt x="4086" y="1918"/>
                    <a:pt x="4063" y="1895"/>
                  </a:cubicBezTo>
                  <a:cubicBezTo>
                    <a:pt x="4040" y="1849"/>
                    <a:pt x="4040" y="1804"/>
                    <a:pt x="4017" y="1758"/>
                  </a:cubicBezTo>
                  <a:cubicBezTo>
                    <a:pt x="3994" y="1712"/>
                    <a:pt x="3972" y="1690"/>
                    <a:pt x="3972" y="1644"/>
                  </a:cubicBezTo>
                  <a:lnTo>
                    <a:pt x="3926" y="1575"/>
                  </a:lnTo>
                  <a:cubicBezTo>
                    <a:pt x="3880" y="1416"/>
                    <a:pt x="3812" y="1279"/>
                    <a:pt x="3766" y="1142"/>
                  </a:cubicBezTo>
                  <a:cubicBezTo>
                    <a:pt x="3721" y="1050"/>
                    <a:pt x="3675" y="959"/>
                    <a:pt x="3652" y="891"/>
                  </a:cubicBezTo>
                  <a:cubicBezTo>
                    <a:pt x="3606" y="799"/>
                    <a:pt x="3584" y="731"/>
                    <a:pt x="3538" y="662"/>
                  </a:cubicBezTo>
                  <a:lnTo>
                    <a:pt x="3447" y="457"/>
                  </a:lnTo>
                  <a:lnTo>
                    <a:pt x="3424" y="389"/>
                  </a:lnTo>
                  <a:lnTo>
                    <a:pt x="3401" y="343"/>
                  </a:lnTo>
                  <a:cubicBezTo>
                    <a:pt x="3401" y="320"/>
                    <a:pt x="3378" y="297"/>
                    <a:pt x="3378" y="274"/>
                  </a:cubicBezTo>
                  <a:cubicBezTo>
                    <a:pt x="3378" y="274"/>
                    <a:pt x="3378" y="252"/>
                    <a:pt x="3378" y="252"/>
                  </a:cubicBezTo>
                  <a:cubicBezTo>
                    <a:pt x="3401" y="206"/>
                    <a:pt x="3401" y="160"/>
                    <a:pt x="3378" y="115"/>
                  </a:cubicBezTo>
                  <a:cubicBezTo>
                    <a:pt x="3355" y="69"/>
                    <a:pt x="3333" y="23"/>
                    <a:pt x="3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32"/>
            <p:cNvSpPr/>
            <p:nvPr/>
          </p:nvSpPr>
          <p:spPr>
            <a:xfrm>
              <a:off x="620593" y="1117892"/>
              <a:ext cx="17693" cy="50203"/>
            </a:xfrm>
            <a:custGeom>
              <a:avLst/>
              <a:gdLst/>
              <a:ahLst/>
              <a:cxnLst/>
              <a:rect l="l" t="t" r="r" b="b"/>
              <a:pathLst>
                <a:path w="320" h="908" extrusionOk="0">
                  <a:moveTo>
                    <a:pt x="160" y="0"/>
                  </a:moveTo>
                  <a:cubicBezTo>
                    <a:pt x="137" y="0"/>
                    <a:pt x="92" y="23"/>
                    <a:pt x="69" y="46"/>
                  </a:cubicBezTo>
                  <a:cubicBezTo>
                    <a:pt x="46" y="69"/>
                    <a:pt x="46" y="92"/>
                    <a:pt x="46" y="137"/>
                  </a:cubicBezTo>
                  <a:cubicBezTo>
                    <a:pt x="46" y="183"/>
                    <a:pt x="46" y="206"/>
                    <a:pt x="69" y="251"/>
                  </a:cubicBezTo>
                  <a:cubicBezTo>
                    <a:pt x="69" y="297"/>
                    <a:pt x="69" y="343"/>
                    <a:pt x="69" y="388"/>
                  </a:cubicBezTo>
                  <a:cubicBezTo>
                    <a:pt x="69" y="457"/>
                    <a:pt x="46" y="525"/>
                    <a:pt x="46" y="617"/>
                  </a:cubicBezTo>
                  <a:cubicBezTo>
                    <a:pt x="46" y="662"/>
                    <a:pt x="23" y="753"/>
                    <a:pt x="0" y="799"/>
                  </a:cubicBezTo>
                  <a:lnTo>
                    <a:pt x="0" y="822"/>
                  </a:lnTo>
                  <a:cubicBezTo>
                    <a:pt x="0" y="845"/>
                    <a:pt x="0" y="890"/>
                    <a:pt x="46" y="890"/>
                  </a:cubicBezTo>
                  <a:cubicBezTo>
                    <a:pt x="57" y="902"/>
                    <a:pt x="69" y="908"/>
                    <a:pt x="80" y="908"/>
                  </a:cubicBezTo>
                  <a:cubicBezTo>
                    <a:pt x="92" y="908"/>
                    <a:pt x="103" y="902"/>
                    <a:pt x="115" y="890"/>
                  </a:cubicBezTo>
                  <a:cubicBezTo>
                    <a:pt x="160" y="822"/>
                    <a:pt x="183" y="753"/>
                    <a:pt x="206" y="685"/>
                  </a:cubicBezTo>
                  <a:cubicBezTo>
                    <a:pt x="229" y="639"/>
                    <a:pt x="229" y="571"/>
                    <a:pt x="251" y="502"/>
                  </a:cubicBezTo>
                  <a:cubicBezTo>
                    <a:pt x="274" y="434"/>
                    <a:pt x="274" y="365"/>
                    <a:pt x="297" y="297"/>
                  </a:cubicBezTo>
                  <a:cubicBezTo>
                    <a:pt x="297" y="274"/>
                    <a:pt x="297" y="228"/>
                    <a:pt x="297" y="206"/>
                  </a:cubicBezTo>
                  <a:cubicBezTo>
                    <a:pt x="297" y="160"/>
                    <a:pt x="320" y="137"/>
                    <a:pt x="297" y="114"/>
                  </a:cubicBezTo>
                  <a:cubicBezTo>
                    <a:pt x="297" y="46"/>
                    <a:pt x="229" y="0"/>
                    <a:pt x="183"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32"/>
            <p:cNvSpPr/>
            <p:nvPr/>
          </p:nvSpPr>
          <p:spPr>
            <a:xfrm>
              <a:off x="346739" y="1000510"/>
              <a:ext cx="71988" cy="281481"/>
            </a:xfrm>
            <a:custGeom>
              <a:avLst/>
              <a:gdLst/>
              <a:ahLst/>
              <a:cxnLst/>
              <a:rect l="l" t="t" r="r" b="b"/>
              <a:pathLst>
                <a:path w="1302" h="5091" extrusionOk="0">
                  <a:moveTo>
                    <a:pt x="571" y="0"/>
                  </a:moveTo>
                  <a:cubicBezTo>
                    <a:pt x="480" y="0"/>
                    <a:pt x="388" y="69"/>
                    <a:pt x="366" y="160"/>
                  </a:cubicBezTo>
                  <a:cubicBezTo>
                    <a:pt x="343" y="183"/>
                    <a:pt x="343" y="229"/>
                    <a:pt x="320" y="274"/>
                  </a:cubicBezTo>
                  <a:cubicBezTo>
                    <a:pt x="320" y="297"/>
                    <a:pt x="320" y="343"/>
                    <a:pt x="320" y="366"/>
                  </a:cubicBezTo>
                  <a:cubicBezTo>
                    <a:pt x="320" y="411"/>
                    <a:pt x="320" y="480"/>
                    <a:pt x="297" y="525"/>
                  </a:cubicBezTo>
                  <a:cubicBezTo>
                    <a:pt x="297" y="525"/>
                    <a:pt x="297" y="548"/>
                    <a:pt x="297" y="548"/>
                  </a:cubicBezTo>
                  <a:cubicBezTo>
                    <a:pt x="297" y="662"/>
                    <a:pt x="297" y="777"/>
                    <a:pt x="274" y="891"/>
                  </a:cubicBezTo>
                  <a:cubicBezTo>
                    <a:pt x="274" y="982"/>
                    <a:pt x="274" y="1096"/>
                    <a:pt x="274" y="1210"/>
                  </a:cubicBezTo>
                  <a:cubicBezTo>
                    <a:pt x="251" y="1393"/>
                    <a:pt x="251" y="1598"/>
                    <a:pt x="251" y="1781"/>
                  </a:cubicBezTo>
                  <a:cubicBezTo>
                    <a:pt x="229" y="1827"/>
                    <a:pt x="229" y="1872"/>
                    <a:pt x="206" y="1895"/>
                  </a:cubicBezTo>
                  <a:cubicBezTo>
                    <a:pt x="206" y="1941"/>
                    <a:pt x="206" y="1963"/>
                    <a:pt x="206" y="2009"/>
                  </a:cubicBezTo>
                  <a:cubicBezTo>
                    <a:pt x="183" y="2078"/>
                    <a:pt x="183" y="2123"/>
                    <a:pt x="183" y="2192"/>
                  </a:cubicBezTo>
                  <a:cubicBezTo>
                    <a:pt x="160" y="2329"/>
                    <a:pt x="137" y="2466"/>
                    <a:pt x="137" y="2625"/>
                  </a:cubicBezTo>
                  <a:cubicBezTo>
                    <a:pt x="137" y="2762"/>
                    <a:pt x="114" y="2922"/>
                    <a:pt x="114" y="3082"/>
                  </a:cubicBezTo>
                  <a:cubicBezTo>
                    <a:pt x="114" y="3150"/>
                    <a:pt x="114" y="3219"/>
                    <a:pt x="92" y="3264"/>
                  </a:cubicBezTo>
                  <a:cubicBezTo>
                    <a:pt x="92" y="3310"/>
                    <a:pt x="92" y="3333"/>
                    <a:pt x="92" y="3379"/>
                  </a:cubicBezTo>
                  <a:cubicBezTo>
                    <a:pt x="92" y="3379"/>
                    <a:pt x="92" y="3401"/>
                    <a:pt x="92" y="3424"/>
                  </a:cubicBezTo>
                  <a:cubicBezTo>
                    <a:pt x="92" y="3470"/>
                    <a:pt x="92" y="3516"/>
                    <a:pt x="69" y="3561"/>
                  </a:cubicBezTo>
                  <a:cubicBezTo>
                    <a:pt x="69" y="3653"/>
                    <a:pt x="46" y="3744"/>
                    <a:pt x="46" y="3835"/>
                  </a:cubicBezTo>
                  <a:cubicBezTo>
                    <a:pt x="23" y="3926"/>
                    <a:pt x="23" y="4041"/>
                    <a:pt x="23" y="4132"/>
                  </a:cubicBezTo>
                  <a:cubicBezTo>
                    <a:pt x="0" y="4292"/>
                    <a:pt x="23" y="4451"/>
                    <a:pt x="92" y="4588"/>
                  </a:cubicBezTo>
                  <a:cubicBezTo>
                    <a:pt x="114" y="4634"/>
                    <a:pt x="137" y="4657"/>
                    <a:pt x="183" y="4702"/>
                  </a:cubicBezTo>
                  <a:cubicBezTo>
                    <a:pt x="206" y="4725"/>
                    <a:pt x="229" y="4748"/>
                    <a:pt x="251" y="4771"/>
                  </a:cubicBezTo>
                  <a:cubicBezTo>
                    <a:pt x="297" y="4817"/>
                    <a:pt x="366" y="4839"/>
                    <a:pt x="434" y="4885"/>
                  </a:cubicBezTo>
                  <a:cubicBezTo>
                    <a:pt x="525" y="4908"/>
                    <a:pt x="617" y="4954"/>
                    <a:pt x="708" y="4976"/>
                  </a:cubicBezTo>
                  <a:cubicBezTo>
                    <a:pt x="754" y="4999"/>
                    <a:pt x="799" y="4999"/>
                    <a:pt x="822" y="5022"/>
                  </a:cubicBezTo>
                  <a:cubicBezTo>
                    <a:pt x="868" y="5045"/>
                    <a:pt x="891" y="5045"/>
                    <a:pt x="913" y="5068"/>
                  </a:cubicBezTo>
                  <a:lnTo>
                    <a:pt x="959" y="5068"/>
                  </a:lnTo>
                  <a:cubicBezTo>
                    <a:pt x="1027" y="5068"/>
                    <a:pt x="1073" y="5091"/>
                    <a:pt x="1142" y="5091"/>
                  </a:cubicBezTo>
                  <a:cubicBezTo>
                    <a:pt x="1142" y="5091"/>
                    <a:pt x="1164" y="5091"/>
                    <a:pt x="1164" y="5068"/>
                  </a:cubicBezTo>
                  <a:cubicBezTo>
                    <a:pt x="1187" y="5068"/>
                    <a:pt x="1210" y="5068"/>
                    <a:pt x="1210" y="5045"/>
                  </a:cubicBezTo>
                  <a:cubicBezTo>
                    <a:pt x="1233" y="4999"/>
                    <a:pt x="1256" y="4976"/>
                    <a:pt x="1279" y="4954"/>
                  </a:cubicBezTo>
                  <a:cubicBezTo>
                    <a:pt x="1301" y="4954"/>
                    <a:pt x="1301" y="4931"/>
                    <a:pt x="1301" y="4931"/>
                  </a:cubicBezTo>
                  <a:cubicBezTo>
                    <a:pt x="1301" y="4908"/>
                    <a:pt x="1301" y="4885"/>
                    <a:pt x="1301" y="4862"/>
                  </a:cubicBezTo>
                  <a:cubicBezTo>
                    <a:pt x="1301" y="4862"/>
                    <a:pt x="1301" y="4862"/>
                    <a:pt x="1301" y="4839"/>
                  </a:cubicBezTo>
                  <a:cubicBezTo>
                    <a:pt x="1301" y="4794"/>
                    <a:pt x="1279" y="4748"/>
                    <a:pt x="1279" y="4702"/>
                  </a:cubicBezTo>
                  <a:cubicBezTo>
                    <a:pt x="1279" y="4588"/>
                    <a:pt x="1256" y="4497"/>
                    <a:pt x="1256" y="4383"/>
                  </a:cubicBezTo>
                  <a:cubicBezTo>
                    <a:pt x="1256" y="4200"/>
                    <a:pt x="1256" y="4041"/>
                    <a:pt x="1256" y="3881"/>
                  </a:cubicBezTo>
                  <a:cubicBezTo>
                    <a:pt x="1233" y="3789"/>
                    <a:pt x="1233" y="3698"/>
                    <a:pt x="1233" y="3607"/>
                  </a:cubicBezTo>
                  <a:cubicBezTo>
                    <a:pt x="1233" y="3516"/>
                    <a:pt x="1233" y="3424"/>
                    <a:pt x="1210" y="3333"/>
                  </a:cubicBezTo>
                  <a:cubicBezTo>
                    <a:pt x="1210" y="3219"/>
                    <a:pt x="1210" y="3128"/>
                    <a:pt x="1210" y="3013"/>
                  </a:cubicBezTo>
                  <a:cubicBezTo>
                    <a:pt x="1187" y="2922"/>
                    <a:pt x="1187" y="2831"/>
                    <a:pt x="1187" y="2740"/>
                  </a:cubicBezTo>
                  <a:cubicBezTo>
                    <a:pt x="1164" y="2625"/>
                    <a:pt x="1164" y="2534"/>
                    <a:pt x="1164" y="2443"/>
                  </a:cubicBezTo>
                  <a:cubicBezTo>
                    <a:pt x="1164" y="2351"/>
                    <a:pt x="1142" y="2260"/>
                    <a:pt x="1142" y="2192"/>
                  </a:cubicBezTo>
                  <a:cubicBezTo>
                    <a:pt x="1142" y="2100"/>
                    <a:pt x="1142" y="2009"/>
                    <a:pt x="1119" y="1918"/>
                  </a:cubicBezTo>
                  <a:cubicBezTo>
                    <a:pt x="1119" y="1827"/>
                    <a:pt x="1096" y="1735"/>
                    <a:pt x="1096" y="1644"/>
                  </a:cubicBezTo>
                  <a:cubicBezTo>
                    <a:pt x="1073" y="1530"/>
                    <a:pt x="1073" y="1416"/>
                    <a:pt x="1050" y="1302"/>
                  </a:cubicBezTo>
                  <a:cubicBezTo>
                    <a:pt x="1050" y="1233"/>
                    <a:pt x="1050" y="1187"/>
                    <a:pt x="1050" y="1119"/>
                  </a:cubicBezTo>
                  <a:cubicBezTo>
                    <a:pt x="1050" y="1050"/>
                    <a:pt x="1027" y="982"/>
                    <a:pt x="1027" y="913"/>
                  </a:cubicBezTo>
                  <a:cubicBezTo>
                    <a:pt x="1027" y="845"/>
                    <a:pt x="1027" y="777"/>
                    <a:pt x="1005" y="708"/>
                  </a:cubicBezTo>
                  <a:cubicBezTo>
                    <a:pt x="1005" y="662"/>
                    <a:pt x="1005" y="594"/>
                    <a:pt x="982" y="525"/>
                  </a:cubicBezTo>
                  <a:cubicBezTo>
                    <a:pt x="982" y="480"/>
                    <a:pt x="982" y="411"/>
                    <a:pt x="982" y="366"/>
                  </a:cubicBezTo>
                  <a:cubicBezTo>
                    <a:pt x="982" y="297"/>
                    <a:pt x="959" y="229"/>
                    <a:pt x="959" y="183"/>
                  </a:cubicBezTo>
                  <a:cubicBezTo>
                    <a:pt x="959" y="137"/>
                    <a:pt x="913" y="92"/>
                    <a:pt x="868" y="92"/>
                  </a:cubicBezTo>
                  <a:cubicBezTo>
                    <a:pt x="845" y="115"/>
                    <a:pt x="799" y="137"/>
                    <a:pt x="799" y="183"/>
                  </a:cubicBezTo>
                  <a:cubicBezTo>
                    <a:pt x="799" y="206"/>
                    <a:pt x="799" y="206"/>
                    <a:pt x="799" y="229"/>
                  </a:cubicBezTo>
                  <a:cubicBezTo>
                    <a:pt x="776" y="115"/>
                    <a:pt x="708" y="23"/>
                    <a:pt x="594"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32"/>
            <p:cNvSpPr/>
            <p:nvPr/>
          </p:nvSpPr>
          <p:spPr>
            <a:xfrm>
              <a:off x="403522" y="1193585"/>
              <a:ext cx="60653" cy="80834"/>
            </a:xfrm>
            <a:custGeom>
              <a:avLst/>
              <a:gdLst/>
              <a:ahLst/>
              <a:cxnLst/>
              <a:rect l="l" t="t" r="r" b="b"/>
              <a:pathLst>
                <a:path w="1097" h="1462" extrusionOk="0">
                  <a:moveTo>
                    <a:pt x="959" y="1"/>
                  </a:moveTo>
                  <a:cubicBezTo>
                    <a:pt x="913" y="1"/>
                    <a:pt x="891" y="1"/>
                    <a:pt x="868" y="24"/>
                  </a:cubicBezTo>
                  <a:cubicBezTo>
                    <a:pt x="845" y="46"/>
                    <a:pt x="822" y="92"/>
                    <a:pt x="822" y="115"/>
                  </a:cubicBezTo>
                  <a:cubicBezTo>
                    <a:pt x="822" y="161"/>
                    <a:pt x="799" y="206"/>
                    <a:pt x="799" y="252"/>
                  </a:cubicBezTo>
                  <a:cubicBezTo>
                    <a:pt x="777" y="275"/>
                    <a:pt x="754" y="320"/>
                    <a:pt x="754" y="343"/>
                  </a:cubicBezTo>
                  <a:cubicBezTo>
                    <a:pt x="731" y="389"/>
                    <a:pt x="708" y="434"/>
                    <a:pt x="685" y="480"/>
                  </a:cubicBezTo>
                  <a:cubicBezTo>
                    <a:pt x="640" y="571"/>
                    <a:pt x="571" y="663"/>
                    <a:pt x="503" y="731"/>
                  </a:cubicBezTo>
                  <a:cubicBezTo>
                    <a:pt x="480" y="777"/>
                    <a:pt x="434" y="822"/>
                    <a:pt x="411" y="868"/>
                  </a:cubicBezTo>
                  <a:cubicBezTo>
                    <a:pt x="366" y="891"/>
                    <a:pt x="320" y="937"/>
                    <a:pt x="297" y="959"/>
                  </a:cubicBezTo>
                  <a:cubicBezTo>
                    <a:pt x="252" y="982"/>
                    <a:pt x="229" y="1005"/>
                    <a:pt x="183" y="1028"/>
                  </a:cubicBezTo>
                  <a:lnTo>
                    <a:pt x="160" y="1028"/>
                  </a:lnTo>
                  <a:cubicBezTo>
                    <a:pt x="137" y="1028"/>
                    <a:pt x="137" y="1051"/>
                    <a:pt x="115" y="1074"/>
                  </a:cubicBezTo>
                  <a:lnTo>
                    <a:pt x="69" y="1074"/>
                  </a:lnTo>
                  <a:cubicBezTo>
                    <a:pt x="23" y="1096"/>
                    <a:pt x="0" y="1119"/>
                    <a:pt x="23" y="1165"/>
                  </a:cubicBezTo>
                  <a:cubicBezTo>
                    <a:pt x="23" y="1188"/>
                    <a:pt x="46" y="1210"/>
                    <a:pt x="46" y="1210"/>
                  </a:cubicBezTo>
                  <a:cubicBezTo>
                    <a:pt x="46" y="1233"/>
                    <a:pt x="69" y="1233"/>
                    <a:pt x="69" y="1256"/>
                  </a:cubicBezTo>
                  <a:cubicBezTo>
                    <a:pt x="69" y="1279"/>
                    <a:pt x="46" y="1325"/>
                    <a:pt x="69" y="1347"/>
                  </a:cubicBezTo>
                  <a:cubicBezTo>
                    <a:pt x="69" y="1370"/>
                    <a:pt x="92" y="1393"/>
                    <a:pt x="92" y="1416"/>
                  </a:cubicBezTo>
                  <a:cubicBezTo>
                    <a:pt x="115" y="1439"/>
                    <a:pt x="137" y="1439"/>
                    <a:pt x="160" y="1462"/>
                  </a:cubicBezTo>
                  <a:lnTo>
                    <a:pt x="252" y="1462"/>
                  </a:lnTo>
                  <a:cubicBezTo>
                    <a:pt x="274" y="1439"/>
                    <a:pt x="297" y="1439"/>
                    <a:pt x="320" y="1439"/>
                  </a:cubicBezTo>
                  <a:cubicBezTo>
                    <a:pt x="343" y="1439"/>
                    <a:pt x="343" y="1439"/>
                    <a:pt x="366" y="1416"/>
                  </a:cubicBezTo>
                  <a:lnTo>
                    <a:pt x="388" y="1416"/>
                  </a:lnTo>
                  <a:cubicBezTo>
                    <a:pt x="434" y="1393"/>
                    <a:pt x="503" y="1370"/>
                    <a:pt x="571" y="1325"/>
                  </a:cubicBezTo>
                  <a:cubicBezTo>
                    <a:pt x="617" y="1302"/>
                    <a:pt x="662" y="1256"/>
                    <a:pt x="708" y="1210"/>
                  </a:cubicBezTo>
                  <a:cubicBezTo>
                    <a:pt x="731" y="1165"/>
                    <a:pt x="754" y="1142"/>
                    <a:pt x="777" y="1096"/>
                  </a:cubicBezTo>
                  <a:cubicBezTo>
                    <a:pt x="822" y="1028"/>
                    <a:pt x="868" y="982"/>
                    <a:pt x="891" y="914"/>
                  </a:cubicBezTo>
                  <a:cubicBezTo>
                    <a:pt x="959" y="777"/>
                    <a:pt x="1028" y="640"/>
                    <a:pt x="1050" y="503"/>
                  </a:cubicBezTo>
                  <a:cubicBezTo>
                    <a:pt x="1073" y="434"/>
                    <a:pt x="1073" y="366"/>
                    <a:pt x="1096" y="297"/>
                  </a:cubicBezTo>
                  <a:cubicBezTo>
                    <a:pt x="1096" y="206"/>
                    <a:pt x="1096" y="138"/>
                    <a:pt x="1073" y="69"/>
                  </a:cubicBezTo>
                  <a:cubicBezTo>
                    <a:pt x="1050" y="24"/>
                    <a:pt x="1005" y="1"/>
                    <a:pt x="959" y="1"/>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32"/>
            <p:cNvSpPr/>
            <p:nvPr/>
          </p:nvSpPr>
          <p:spPr>
            <a:xfrm>
              <a:off x="471696" y="1111589"/>
              <a:ext cx="170404" cy="111078"/>
            </a:xfrm>
            <a:custGeom>
              <a:avLst/>
              <a:gdLst/>
              <a:ahLst/>
              <a:cxnLst/>
              <a:rect l="l" t="t" r="r" b="b"/>
              <a:pathLst>
                <a:path w="3082" h="2009" extrusionOk="0">
                  <a:moveTo>
                    <a:pt x="2922" y="0"/>
                  </a:moveTo>
                  <a:cubicBezTo>
                    <a:pt x="2899" y="0"/>
                    <a:pt x="2853" y="23"/>
                    <a:pt x="2830" y="23"/>
                  </a:cubicBezTo>
                  <a:cubicBezTo>
                    <a:pt x="2762" y="69"/>
                    <a:pt x="2716" y="160"/>
                    <a:pt x="2693" y="228"/>
                  </a:cubicBezTo>
                  <a:cubicBezTo>
                    <a:pt x="2671" y="297"/>
                    <a:pt x="2648" y="342"/>
                    <a:pt x="2602" y="411"/>
                  </a:cubicBezTo>
                  <a:cubicBezTo>
                    <a:pt x="2579" y="457"/>
                    <a:pt x="2556" y="525"/>
                    <a:pt x="2534" y="571"/>
                  </a:cubicBezTo>
                  <a:cubicBezTo>
                    <a:pt x="2511" y="639"/>
                    <a:pt x="2465" y="685"/>
                    <a:pt x="2420" y="753"/>
                  </a:cubicBezTo>
                  <a:cubicBezTo>
                    <a:pt x="2374" y="799"/>
                    <a:pt x="2328" y="867"/>
                    <a:pt x="2283" y="936"/>
                  </a:cubicBezTo>
                  <a:cubicBezTo>
                    <a:pt x="2260" y="959"/>
                    <a:pt x="2260" y="1004"/>
                    <a:pt x="2237" y="1027"/>
                  </a:cubicBezTo>
                  <a:cubicBezTo>
                    <a:pt x="2237" y="1004"/>
                    <a:pt x="2237" y="1004"/>
                    <a:pt x="2237" y="1004"/>
                  </a:cubicBezTo>
                  <a:cubicBezTo>
                    <a:pt x="2191" y="1073"/>
                    <a:pt x="2123" y="1119"/>
                    <a:pt x="2054" y="1187"/>
                  </a:cubicBezTo>
                  <a:cubicBezTo>
                    <a:pt x="2009" y="1255"/>
                    <a:pt x="1940" y="1301"/>
                    <a:pt x="1872" y="1347"/>
                  </a:cubicBezTo>
                  <a:cubicBezTo>
                    <a:pt x="1758" y="1438"/>
                    <a:pt x="1621" y="1529"/>
                    <a:pt x="1484" y="1575"/>
                  </a:cubicBezTo>
                  <a:cubicBezTo>
                    <a:pt x="1347" y="1644"/>
                    <a:pt x="1210" y="1689"/>
                    <a:pt x="1073" y="1712"/>
                  </a:cubicBezTo>
                  <a:cubicBezTo>
                    <a:pt x="982" y="1712"/>
                    <a:pt x="890" y="1712"/>
                    <a:pt x="799" y="1735"/>
                  </a:cubicBezTo>
                  <a:lnTo>
                    <a:pt x="639" y="1735"/>
                  </a:lnTo>
                  <a:cubicBezTo>
                    <a:pt x="593" y="1735"/>
                    <a:pt x="548" y="1712"/>
                    <a:pt x="502" y="1712"/>
                  </a:cubicBezTo>
                  <a:cubicBezTo>
                    <a:pt x="434" y="1712"/>
                    <a:pt x="365" y="1689"/>
                    <a:pt x="297" y="1666"/>
                  </a:cubicBezTo>
                  <a:cubicBezTo>
                    <a:pt x="205" y="1666"/>
                    <a:pt x="137" y="1644"/>
                    <a:pt x="68" y="1644"/>
                  </a:cubicBezTo>
                  <a:cubicBezTo>
                    <a:pt x="23" y="1644"/>
                    <a:pt x="0" y="1689"/>
                    <a:pt x="0" y="1712"/>
                  </a:cubicBezTo>
                  <a:cubicBezTo>
                    <a:pt x="0" y="1758"/>
                    <a:pt x="23" y="1780"/>
                    <a:pt x="68" y="1780"/>
                  </a:cubicBezTo>
                  <a:cubicBezTo>
                    <a:pt x="91" y="1803"/>
                    <a:pt x="114" y="1803"/>
                    <a:pt x="137" y="1803"/>
                  </a:cubicBezTo>
                  <a:cubicBezTo>
                    <a:pt x="228" y="1803"/>
                    <a:pt x="297" y="1826"/>
                    <a:pt x="388" y="1849"/>
                  </a:cubicBezTo>
                  <a:cubicBezTo>
                    <a:pt x="457" y="1872"/>
                    <a:pt x="548" y="1895"/>
                    <a:pt x="639" y="1917"/>
                  </a:cubicBezTo>
                  <a:cubicBezTo>
                    <a:pt x="730" y="1917"/>
                    <a:pt x="822" y="1940"/>
                    <a:pt x="913" y="1940"/>
                  </a:cubicBezTo>
                  <a:lnTo>
                    <a:pt x="1096" y="1940"/>
                  </a:lnTo>
                  <a:cubicBezTo>
                    <a:pt x="1096" y="1963"/>
                    <a:pt x="1096" y="1963"/>
                    <a:pt x="1096" y="1963"/>
                  </a:cubicBezTo>
                  <a:cubicBezTo>
                    <a:pt x="1141" y="1986"/>
                    <a:pt x="1164" y="1986"/>
                    <a:pt x="1210" y="1986"/>
                  </a:cubicBezTo>
                  <a:cubicBezTo>
                    <a:pt x="1301" y="2009"/>
                    <a:pt x="1392" y="2009"/>
                    <a:pt x="1461" y="2009"/>
                  </a:cubicBezTo>
                  <a:cubicBezTo>
                    <a:pt x="1529" y="2009"/>
                    <a:pt x="1575" y="1986"/>
                    <a:pt x="1621" y="1986"/>
                  </a:cubicBezTo>
                  <a:cubicBezTo>
                    <a:pt x="1689" y="1986"/>
                    <a:pt x="1758" y="1963"/>
                    <a:pt x="1803" y="1963"/>
                  </a:cubicBezTo>
                  <a:cubicBezTo>
                    <a:pt x="1872" y="1940"/>
                    <a:pt x="1917" y="1917"/>
                    <a:pt x="1963" y="1895"/>
                  </a:cubicBezTo>
                  <a:cubicBezTo>
                    <a:pt x="2009" y="1872"/>
                    <a:pt x="2031" y="1849"/>
                    <a:pt x="2077" y="1826"/>
                  </a:cubicBezTo>
                  <a:cubicBezTo>
                    <a:pt x="2168" y="1780"/>
                    <a:pt x="2237" y="1735"/>
                    <a:pt x="2305" y="1666"/>
                  </a:cubicBezTo>
                  <a:cubicBezTo>
                    <a:pt x="2420" y="1575"/>
                    <a:pt x="2534" y="1461"/>
                    <a:pt x="2648" y="1324"/>
                  </a:cubicBezTo>
                  <a:cubicBezTo>
                    <a:pt x="2693" y="1255"/>
                    <a:pt x="2739" y="1187"/>
                    <a:pt x="2785" y="1119"/>
                  </a:cubicBezTo>
                  <a:cubicBezTo>
                    <a:pt x="2830" y="1050"/>
                    <a:pt x="2853" y="959"/>
                    <a:pt x="2899" y="890"/>
                  </a:cubicBezTo>
                  <a:lnTo>
                    <a:pt x="2876" y="890"/>
                  </a:lnTo>
                  <a:cubicBezTo>
                    <a:pt x="2899" y="890"/>
                    <a:pt x="2899" y="890"/>
                    <a:pt x="2899" y="867"/>
                  </a:cubicBezTo>
                  <a:cubicBezTo>
                    <a:pt x="2899" y="890"/>
                    <a:pt x="2899" y="890"/>
                    <a:pt x="2899" y="890"/>
                  </a:cubicBezTo>
                  <a:cubicBezTo>
                    <a:pt x="2967" y="708"/>
                    <a:pt x="3013" y="525"/>
                    <a:pt x="3059" y="342"/>
                  </a:cubicBezTo>
                  <a:cubicBezTo>
                    <a:pt x="3081" y="297"/>
                    <a:pt x="3081" y="251"/>
                    <a:pt x="3081" y="183"/>
                  </a:cubicBezTo>
                  <a:cubicBezTo>
                    <a:pt x="3081" y="137"/>
                    <a:pt x="3059" y="91"/>
                    <a:pt x="3036" y="46"/>
                  </a:cubicBezTo>
                  <a:cubicBezTo>
                    <a:pt x="2990" y="23"/>
                    <a:pt x="2967" y="0"/>
                    <a:pt x="2922"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32"/>
            <p:cNvSpPr/>
            <p:nvPr/>
          </p:nvSpPr>
          <p:spPr>
            <a:xfrm>
              <a:off x="355585" y="1268061"/>
              <a:ext cx="407653" cy="800157"/>
            </a:xfrm>
            <a:custGeom>
              <a:avLst/>
              <a:gdLst/>
              <a:ahLst/>
              <a:cxnLst/>
              <a:rect l="l" t="t" r="r" b="b"/>
              <a:pathLst>
                <a:path w="7373" h="14472" extrusionOk="0">
                  <a:moveTo>
                    <a:pt x="137" y="0"/>
                  </a:moveTo>
                  <a:cubicBezTo>
                    <a:pt x="114" y="0"/>
                    <a:pt x="91" y="0"/>
                    <a:pt x="46" y="46"/>
                  </a:cubicBezTo>
                  <a:cubicBezTo>
                    <a:pt x="23" y="69"/>
                    <a:pt x="23" y="92"/>
                    <a:pt x="0" y="137"/>
                  </a:cubicBezTo>
                  <a:cubicBezTo>
                    <a:pt x="0" y="160"/>
                    <a:pt x="23" y="229"/>
                    <a:pt x="46" y="252"/>
                  </a:cubicBezTo>
                  <a:lnTo>
                    <a:pt x="46" y="274"/>
                  </a:lnTo>
                  <a:cubicBezTo>
                    <a:pt x="69" y="320"/>
                    <a:pt x="91" y="343"/>
                    <a:pt x="91" y="388"/>
                  </a:cubicBezTo>
                  <a:lnTo>
                    <a:pt x="114" y="411"/>
                  </a:lnTo>
                  <a:cubicBezTo>
                    <a:pt x="160" y="503"/>
                    <a:pt x="183" y="594"/>
                    <a:pt x="228" y="685"/>
                  </a:cubicBezTo>
                  <a:cubicBezTo>
                    <a:pt x="274" y="799"/>
                    <a:pt x="297" y="891"/>
                    <a:pt x="342" y="1005"/>
                  </a:cubicBezTo>
                  <a:cubicBezTo>
                    <a:pt x="365" y="1050"/>
                    <a:pt x="365" y="1096"/>
                    <a:pt x="388" y="1142"/>
                  </a:cubicBezTo>
                  <a:cubicBezTo>
                    <a:pt x="411" y="1210"/>
                    <a:pt x="434" y="1301"/>
                    <a:pt x="479" y="1393"/>
                  </a:cubicBezTo>
                  <a:cubicBezTo>
                    <a:pt x="525" y="1507"/>
                    <a:pt x="571" y="1621"/>
                    <a:pt x="639" y="1735"/>
                  </a:cubicBezTo>
                  <a:lnTo>
                    <a:pt x="708" y="1895"/>
                  </a:lnTo>
                  <a:lnTo>
                    <a:pt x="731" y="1941"/>
                  </a:lnTo>
                  <a:cubicBezTo>
                    <a:pt x="753" y="1986"/>
                    <a:pt x="753" y="2009"/>
                    <a:pt x="776" y="2055"/>
                  </a:cubicBezTo>
                  <a:cubicBezTo>
                    <a:pt x="799" y="2078"/>
                    <a:pt x="822" y="2100"/>
                    <a:pt x="845" y="2123"/>
                  </a:cubicBezTo>
                  <a:cubicBezTo>
                    <a:pt x="867" y="2146"/>
                    <a:pt x="890" y="2192"/>
                    <a:pt x="890" y="2237"/>
                  </a:cubicBezTo>
                  <a:cubicBezTo>
                    <a:pt x="936" y="2329"/>
                    <a:pt x="982" y="2420"/>
                    <a:pt x="1004" y="2511"/>
                  </a:cubicBezTo>
                  <a:lnTo>
                    <a:pt x="1027" y="2534"/>
                  </a:lnTo>
                  <a:cubicBezTo>
                    <a:pt x="1073" y="2717"/>
                    <a:pt x="1164" y="2876"/>
                    <a:pt x="1233" y="3013"/>
                  </a:cubicBezTo>
                  <a:lnTo>
                    <a:pt x="1233" y="3036"/>
                  </a:lnTo>
                  <a:cubicBezTo>
                    <a:pt x="1278" y="3127"/>
                    <a:pt x="1301" y="3196"/>
                    <a:pt x="1324" y="3264"/>
                  </a:cubicBezTo>
                  <a:cubicBezTo>
                    <a:pt x="1370" y="3356"/>
                    <a:pt x="1392" y="3424"/>
                    <a:pt x="1438" y="3493"/>
                  </a:cubicBezTo>
                  <a:lnTo>
                    <a:pt x="1507" y="3675"/>
                  </a:lnTo>
                  <a:lnTo>
                    <a:pt x="1644" y="3972"/>
                  </a:lnTo>
                  <a:cubicBezTo>
                    <a:pt x="1689" y="4063"/>
                    <a:pt x="1712" y="4155"/>
                    <a:pt x="1758" y="4246"/>
                  </a:cubicBezTo>
                  <a:cubicBezTo>
                    <a:pt x="1780" y="4314"/>
                    <a:pt x="1803" y="4360"/>
                    <a:pt x="1849" y="4429"/>
                  </a:cubicBezTo>
                  <a:cubicBezTo>
                    <a:pt x="1917" y="4611"/>
                    <a:pt x="1986" y="4794"/>
                    <a:pt x="2054" y="4976"/>
                  </a:cubicBezTo>
                  <a:cubicBezTo>
                    <a:pt x="2123" y="5113"/>
                    <a:pt x="2168" y="5227"/>
                    <a:pt x="2214" y="5364"/>
                  </a:cubicBezTo>
                  <a:cubicBezTo>
                    <a:pt x="2237" y="5410"/>
                    <a:pt x="2260" y="5456"/>
                    <a:pt x="2283" y="5501"/>
                  </a:cubicBezTo>
                  <a:lnTo>
                    <a:pt x="2328" y="5615"/>
                  </a:lnTo>
                  <a:cubicBezTo>
                    <a:pt x="2351" y="5638"/>
                    <a:pt x="2351" y="5684"/>
                    <a:pt x="2374" y="5730"/>
                  </a:cubicBezTo>
                  <a:cubicBezTo>
                    <a:pt x="2397" y="5775"/>
                    <a:pt x="2420" y="5821"/>
                    <a:pt x="2442" y="5867"/>
                  </a:cubicBezTo>
                  <a:lnTo>
                    <a:pt x="2534" y="6118"/>
                  </a:lnTo>
                  <a:lnTo>
                    <a:pt x="2648" y="6369"/>
                  </a:lnTo>
                  <a:cubicBezTo>
                    <a:pt x="2693" y="6460"/>
                    <a:pt x="2716" y="6528"/>
                    <a:pt x="2762" y="6620"/>
                  </a:cubicBezTo>
                  <a:cubicBezTo>
                    <a:pt x="2785" y="6688"/>
                    <a:pt x="2830" y="6780"/>
                    <a:pt x="2876" y="6871"/>
                  </a:cubicBezTo>
                  <a:cubicBezTo>
                    <a:pt x="2899" y="6962"/>
                    <a:pt x="2945" y="7053"/>
                    <a:pt x="2990" y="7145"/>
                  </a:cubicBezTo>
                  <a:lnTo>
                    <a:pt x="3082" y="7373"/>
                  </a:lnTo>
                  <a:cubicBezTo>
                    <a:pt x="3218" y="7670"/>
                    <a:pt x="3333" y="7989"/>
                    <a:pt x="3447" y="8286"/>
                  </a:cubicBezTo>
                  <a:lnTo>
                    <a:pt x="3515" y="8423"/>
                  </a:lnTo>
                  <a:cubicBezTo>
                    <a:pt x="3606" y="8674"/>
                    <a:pt x="3721" y="8902"/>
                    <a:pt x="3812" y="9153"/>
                  </a:cubicBezTo>
                  <a:lnTo>
                    <a:pt x="3949" y="9450"/>
                  </a:lnTo>
                  <a:lnTo>
                    <a:pt x="3995" y="9541"/>
                  </a:lnTo>
                  <a:cubicBezTo>
                    <a:pt x="4040" y="9678"/>
                    <a:pt x="4086" y="9792"/>
                    <a:pt x="4154" y="9929"/>
                  </a:cubicBezTo>
                  <a:cubicBezTo>
                    <a:pt x="4223" y="10089"/>
                    <a:pt x="4291" y="10272"/>
                    <a:pt x="4383" y="10432"/>
                  </a:cubicBezTo>
                  <a:cubicBezTo>
                    <a:pt x="4428" y="10569"/>
                    <a:pt x="4474" y="10705"/>
                    <a:pt x="4542" y="10842"/>
                  </a:cubicBezTo>
                  <a:lnTo>
                    <a:pt x="4588" y="10934"/>
                  </a:lnTo>
                  <a:cubicBezTo>
                    <a:pt x="4656" y="11094"/>
                    <a:pt x="4725" y="11253"/>
                    <a:pt x="4793" y="11436"/>
                  </a:cubicBezTo>
                  <a:cubicBezTo>
                    <a:pt x="4816" y="11504"/>
                    <a:pt x="4862" y="11573"/>
                    <a:pt x="4885" y="11664"/>
                  </a:cubicBezTo>
                  <a:cubicBezTo>
                    <a:pt x="4908" y="11710"/>
                    <a:pt x="4930" y="11733"/>
                    <a:pt x="4930" y="11778"/>
                  </a:cubicBezTo>
                  <a:cubicBezTo>
                    <a:pt x="4953" y="11824"/>
                    <a:pt x="4953" y="11847"/>
                    <a:pt x="4976" y="11892"/>
                  </a:cubicBezTo>
                  <a:lnTo>
                    <a:pt x="5044" y="12029"/>
                  </a:lnTo>
                  <a:cubicBezTo>
                    <a:pt x="5090" y="12166"/>
                    <a:pt x="5136" y="12280"/>
                    <a:pt x="5204" y="12395"/>
                  </a:cubicBezTo>
                  <a:cubicBezTo>
                    <a:pt x="5273" y="12554"/>
                    <a:pt x="5341" y="12714"/>
                    <a:pt x="5410" y="12874"/>
                  </a:cubicBezTo>
                  <a:cubicBezTo>
                    <a:pt x="5478" y="13034"/>
                    <a:pt x="5547" y="13193"/>
                    <a:pt x="5615" y="13330"/>
                  </a:cubicBezTo>
                  <a:cubicBezTo>
                    <a:pt x="5661" y="13399"/>
                    <a:pt x="5684" y="13467"/>
                    <a:pt x="5706" y="13536"/>
                  </a:cubicBezTo>
                  <a:cubicBezTo>
                    <a:pt x="5752" y="13627"/>
                    <a:pt x="5798" y="13718"/>
                    <a:pt x="5843" y="13810"/>
                  </a:cubicBezTo>
                  <a:cubicBezTo>
                    <a:pt x="5866" y="13878"/>
                    <a:pt x="5889" y="13924"/>
                    <a:pt x="5912" y="13969"/>
                  </a:cubicBezTo>
                  <a:lnTo>
                    <a:pt x="5957" y="14038"/>
                  </a:lnTo>
                  <a:lnTo>
                    <a:pt x="5980" y="14106"/>
                  </a:lnTo>
                  <a:cubicBezTo>
                    <a:pt x="6003" y="14152"/>
                    <a:pt x="6026" y="14198"/>
                    <a:pt x="6049" y="14243"/>
                  </a:cubicBezTo>
                  <a:cubicBezTo>
                    <a:pt x="6072" y="14289"/>
                    <a:pt x="6094" y="14312"/>
                    <a:pt x="6094" y="14335"/>
                  </a:cubicBezTo>
                  <a:cubicBezTo>
                    <a:pt x="6117" y="14380"/>
                    <a:pt x="6140" y="14403"/>
                    <a:pt x="6186" y="14426"/>
                  </a:cubicBezTo>
                  <a:cubicBezTo>
                    <a:pt x="6209" y="14449"/>
                    <a:pt x="6254" y="14449"/>
                    <a:pt x="6277" y="14449"/>
                  </a:cubicBezTo>
                  <a:cubicBezTo>
                    <a:pt x="6323" y="14472"/>
                    <a:pt x="6368" y="14472"/>
                    <a:pt x="6414" y="14472"/>
                  </a:cubicBezTo>
                  <a:lnTo>
                    <a:pt x="6551" y="14472"/>
                  </a:lnTo>
                  <a:lnTo>
                    <a:pt x="6597" y="14449"/>
                  </a:lnTo>
                  <a:lnTo>
                    <a:pt x="6756" y="14449"/>
                  </a:lnTo>
                  <a:lnTo>
                    <a:pt x="6779" y="14426"/>
                  </a:lnTo>
                  <a:lnTo>
                    <a:pt x="6871" y="14426"/>
                  </a:lnTo>
                  <a:cubicBezTo>
                    <a:pt x="6916" y="14426"/>
                    <a:pt x="6962" y="14403"/>
                    <a:pt x="7007" y="14403"/>
                  </a:cubicBezTo>
                  <a:lnTo>
                    <a:pt x="7076" y="14403"/>
                  </a:lnTo>
                  <a:cubicBezTo>
                    <a:pt x="7099" y="14380"/>
                    <a:pt x="7122" y="14380"/>
                    <a:pt x="7167" y="14358"/>
                  </a:cubicBezTo>
                  <a:lnTo>
                    <a:pt x="7190" y="14358"/>
                  </a:lnTo>
                  <a:cubicBezTo>
                    <a:pt x="7190" y="14358"/>
                    <a:pt x="7190" y="14358"/>
                    <a:pt x="7213" y="14335"/>
                  </a:cubicBezTo>
                  <a:cubicBezTo>
                    <a:pt x="7213" y="14358"/>
                    <a:pt x="7236" y="14358"/>
                    <a:pt x="7236" y="14358"/>
                  </a:cubicBezTo>
                  <a:lnTo>
                    <a:pt x="7281" y="14358"/>
                  </a:lnTo>
                  <a:cubicBezTo>
                    <a:pt x="7304" y="14335"/>
                    <a:pt x="7327" y="14312"/>
                    <a:pt x="7350" y="14289"/>
                  </a:cubicBezTo>
                  <a:cubicBezTo>
                    <a:pt x="7373" y="14266"/>
                    <a:pt x="7373" y="14221"/>
                    <a:pt x="7373" y="14198"/>
                  </a:cubicBezTo>
                  <a:cubicBezTo>
                    <a:pt x="7350" y="14152"/>
                    <a:pt x="7350" y="14129"/>
                    <a:pt x="7327" y="14084"/>
                  </a:cubicBezTo>
                  <a:lnTo>
                    <a:pt x="7327" y="14061"/>
                  </a:lnTo>
                  <a:lnTo>
                    <a:pt x="7304" y="14015"/>
                  </a:lnTo>
                  <a:lnTo>
                    <a:pt x="7304" y="14038"/>
                  </a:lnTo>
                  <a:cubicBezTo>
                    <a:pt x="7213" y="13741"/>
                    <a:pt x="7076" y="13467"/>
                    <a:pt x="6962" y="13193"/>
                  </a:cubicBezTo>
                  <a:lnTo>
                    <a:pt x="6939" y="13125"/>
                  </a:lnTo>
                  <a:cubicBezTo>
                    <a:pt x="6848" y="12920"/>
                    <a:pt x="6756" y="12714"/>
                    <a:pt x="6688" y="12509"/>
                  </a:cubicBezTo>
                  <a:cubicBezTo>
                    <a:pt x="6597" y="12303"/>
                    <a:pt x="6505" y="12098"/>
                    <a:pt x="6414" y="11892"/>
                  </a:cubicBezTo>
                  <a:cubicBezTo>
                    <a:pt x="6117" y="11185"/>
                    <a:pt x="5821" y="10500"/>
                    <a:pt x="5524" y="9815"/>
                  </a:cubicBezTo>
                  <a:lnTo>
                    <a:pt x="5067" y="8788"/>
                  </a:lnTo>
                  <a:cubicBezTo>
                    <a:pt x="4634" y="7784"/>
                    <a:pt x="4200" y="6780"/>
                    <a:pt x="3789" y="5798"/>
                  </a:cubicBezTo>
                  <a:lnTo>
                    <a:pt x="3538" y="5250"/>
                  </a:lnTo>
                  <a:cubicBezTo>
                    <a:pt x="3196" y="4429"/>
                    <a:pt x="2830" y="3584"/>
                    <a:pt x="2465" y="2762"/>
                  </a:cubicBezTo>
                  <a:cubicBezTo>
                    <a:pt x="2283" y="2329"/>
                    <a:pt x="2077" y="1872"/>
                    <a:pt x="1872" y="1438"/>
                  </a:cubicBezTo>
                  <a:cubicBezTo>
                    <a:pt x="1803" y="1301"/>
                    <a:pt x="1758" y="1187"/>
                    <a:pt x="1689" y="1050"/>
                  </a:cubicBezTo>
                  <a:cubicBezTo>
                    <a:pt x="1552" y="754"/>
                    <a:pt x="1415" y="480"/>
                    <a:pt x="1301" y="183"/>
                  </a:cubicBezTo>
                  <a:cubicBezTo>
                    <a:pt x="1278" y="137"/>
                    <a:pt x="1233" y="115"/>
                    <a:pt x="1187" y="115"/>
                  </a:cubicBezTo>
                  <a:lnTo>
                    <a:pt x="1119" y="115"/>
                  </a:lnTo>
                  <a:cubicBezTo>
                    <a:pt x="1096" y="137"/>
                    <a:pt x="1073" y="160"/>
                    <a:pt x="1050" y="206"/>
                  </a:cubicBezTo>
                  <a:cubicBezTo>
                    <a:pt x="1050" y="206"/>
                    <a:pt x="1050" y="229"/>
                    <a:pt x="1050" y="252"/>
                  </a:cubicBezTo>
                  <a:lnTo>
                    <a:pt x="1004" y="252"/>
                  </a:lnTo>
                  <a:cubicBezTo>
                    <a:pt x="936" y="252"/>
                    <a:pt x="867" y="229"/>
                    <a:pt x="799" y="229"/>
                  </a:cubicBezTo>
                  <a:cubicBezTo>
                    <a:pt x="753" y="229"/>
                    <a:pt x="731" y="229"/>
                    <a:pt x="685" y="206"/>
                  </a:cubicBezTo>
                  <a:lnTo>
                    <a:pt x="571" y="206"/>
                  </a:lnTo>
                  <a:cubicBezTo>
                    <a:pt x="548" y="206"/>
                    <a:pt x="502" y="183"/>
                    <a:pt x="457" y="183"/>
                  </a:cubicBezTo>
                  <a:cubicBezTo>
                    <a:pt x="411" y="160"/>
                    <a:pt x="365" y="115"/>
                    <a:pt x="342" y="92"/>
                  </a:cubicBezTo>
                  <a:cubicBezTo>
                    <a:pt x="297" y="69"/>
                    <a:pt x="274" y="46"/>
                    <a:pt x="251" y="23"/>
                  </a:cubicBezTo>
                  <a:cubicBezTo>
                    <a:pt x="206" y="0"/>
                    <a:pt x="183" y="0"/>
                    <a:pt x="1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32"/>
            <p:cNvSpPr/>
            <p:nvPr/>
          </p:nvSpPr>
          <p:spPr>
            <a:xfrm>
              <a:off x="731672" y="1127955"/>
              <a:ext cx="348327" cy="783791"/>
            </a:xfrm>
            <a:custGeom>
              <a:avLst/>
              <a:gdLst/>
              <a:ahLst/>
              <a:cxnLst/>
              <a:rect l="l" t="t" r="r" b="b"/>
              <a:pathLst>
                <a:path w="6300" h="14176" extrusionOk="0">
                  <a:moveTo>
                    <a:pt x="137" y="1"/>
                  </a:moveTo>
                  <a:cubicBezTo>
                    <a:pt x="114" y="1"/>
                    <a:pt x="91" y="1"/>
                    <a:pt x="91" y="24"/>
                  </a:cubicBezTo>
                  <a:cubicBezTo>
                    <a:pt x="46" y="24"/>
                    <a:pt x="23" y="69"/>
                    <a:pt x="23" y="92"/>
                  </a:cubicBezTo>
                  <a:cubicBezTo>
                    <a:pt x="0" y="138"/>
                    <a:pt x="0" y="161"/>
                    <a:pt x="23" y="206"/>
                  </a:cubicBezTo>
                  <a:cubicBezTo>
                    <a:pt x="205" y="617"/>
                    <a:pt x="388" y="1051"/>
                    <a:pt x="548" y="1484"/>
                  </a:cubicBezTo>
                  <a:cubicBezTo>
                    <a:pt x="662" y="1713"/>
                    <a:pt x="753" y="1964"/>
                    <a:pt x="867" y="2192"/>
                  </a:cubicBezTo>
                  <a:cubicBezTo>
                    <a:pt x="959" y="2420"/>
                    <a:pt x="1073" y="2671"/>
                    <a:pt x="1164" y="2900"/>
                  </a:cubicBezTo>
                  <a:cubicBezTo>
                    <a:pt x="1621" y="3927"/>
                    <a:pt x="2054" y="4954"/>
                    <a:pt x="2511" y="5981"/>
                  </a:cubicBezTo>
                  <a:cubicBezTo>
                    <a:pt x="3401" y="8058"/>
                    <a:pt x="4291" y="10112"/>
                    <a:pt x="5204" y="12167"/>
                  </a:cubicBezTo>
                  <a:cubicBezTo>
                    <a:pt x="5296" y="12395"/>
                    <a:pt x="5387" y="12623"/>
                    <a:pt x="5501" y="12829"/>
                  </a:cubicBezTo>
                  <a:cubicBezTo>
                    <a:pt x="5592" y="13034"/>
                    <a:pt x="5684" y="13262"/>
                    <a:pt x="5775" y="13468"/>
                  </a:cubicBezTo>
                  <a:cubicBezTo>
                    <a:pt x="5843" y="13628"/>
                    <a:pt x="5912" y="13787"/>
                    <a:pt x="6003" y="13970"/>
                  </a:cubicBezTo>
                  <a:cubicBezTo>
                    <a:pt x="6003" y="13993"/>
                    <a:pt x="6026" y="14038"/>
                    <a:pt x="6049" y="14061"/>
                  </a:cubicBezTo>
                  <a:cubicBezTo>
                    <a:pt x="6049" y="14084"/>
                    <a:pt x="6072" y="14107"/>
                    <a:pt x="6094" y="14130"/>
                  </a:cubicBezTo>
                  <a:cubicBezTo>
                    <a:pt x="6117" y="14164"/>
                    <a:pt x="6146" y="14175"/>
                    <a:pt x="6174" y="14175"/>
                  </a:cubicBezTo>
                  <a:cubicBezTo>
                    <a:pt x="6203" y="14175"/>
                    <a:pt x="6231" y="14164"/>
                    <a:pt x="6254" y="14152"/>
                  </a:cubicBezTo>
                  <a:cubicBezTo>
                    <a:pt x="6300" y="14107"/>
                    <a:pt x="6300" y="14061"/>
                    <a:pt x="6300" y="14016"/>
                  </a:cubicBezTo>
                  <a:cubicBezTo>
                    <a:pt x="6277" y="13993"/>
                    <a:pt x="6277" y="13970"/>
                    <a:pt x="6277" y="13970"/>
                  </a:cubicBezTo>
                  <a:lnTo>
                    <a:pt x="6277" y="13947"/>
                  </a:lnTo>
                  <a:cubicBezTo>
                    <a:pt x="6254" y="13947"/>
                    <a:pt x="6254" y="13947"/>
                    <a:pt x="6254" y="13924"/>
                  </a:cubicBezTo>
                  <a:cubicBezTo>
                    <a:pt x="6209" y="13764"/>
                    <a:pt x="6140" y="13605"/>
                    <a:pt x="6072" y="13445"/>
                  </a:cubicBezTo>
                  <a:cubicBezTo>
                    <a:pt x="5980" y="13217"/>
                    <a:pt x="5866" y="13011"/>
                    <a:pt x="5775" y="12783"/>
                  </a:cubicBezTo>
                  <a:cubicBezTo>
                    <a:pt x="5592" y="12304"/>
                    <a:pt x="5364" y="11824"/>
                    <a:pt x="5159" y="11345"/>
                  </a:cubicBezTo>
                  <a:cubicBezTo>
                    <a:pt x="4725" y="10318"/>
                    <a:pt x="4291" y="9314"/>
                    <a:pt x="3858" y="8286"/>
                  </a:cubicBezTo>
                  <a:cubicBezTo>
                    <a:pt x="2944" y="6232"/>
                    <a:pt x="2077" y="4155"/>
                    <a:pt x="1164" y="2101"/>
                  </a:cubicBezTo>
                  <a:cubicBezTo>
                    <a:pt x="1004" y="1758"/>
                    <a:pt x="867" y="1393"/>
                    <a:pt x="708" y="1028"/>
                  </a:cubicBezTo>
                  <a:cubicBezTo>
                    <a:pt x="548" y="708"/>
                    <a:pt x="411" y="389"/>
                    <a:pt x="274" y="69"/>
                  </a:cubicBezTo>
                  <a:cubicBezTo>
                    <a:pt x="251" y="24"/>
                    <a:pt x="205" y="1"/>
                    <a:pt x="13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32"/>
            <p:cNvSpPr/>
            <p:nvPr/>
          </p:nvSpPr>
          <p:spPr>
            <a:xfrm>
              <a:off x="740463" y="1090136"/>
              <a:ext cx="368563" cy="816578"/>
            </a:xfrm>
            <a:custGeom>
              <a:avLst/>
              <a:gdLst/>
              <a:ahLst/>
              <a:cxnLst/>
              <a:rect l="l" t="t" r="r" b="b"/>
              <a:pathLst>
                <a:path w="6666" h="14769" extrusionOk="0">
                  <a:moveTo>
                    <a:pt x="571" y="0"/>
                  </a:moveTo>
                  <a:cubicBezTo>
                    <a:pt x="549" y="0"/>
                    <a:pt x="526" y="0"/>
                    <a:pt x="503" y="23"/>
                  </a:cubicBezTo>
                  <a:cubicBezTo>
                    <a:pt x="457" y="46"/>
                    <a:pt x="434" y="114"/>
                    <a:pt x="412" y="160"/>
                  </a:cubicBezTo>
                  <a:cubicBezTo>
                    <a:pt x="389" y="206"/>
                    <a:pt x="389" y="274"/>
                    <a:pt x="366" y="320"/>
                  </a:cubicBezTo>
                  <a:cubicBezTo>
                    <a:pt x="343" y="365"/>
                    <a:pt x="320" y="388"/>
                    <a:pt x="275" y="434"/>
                  </a:cubicBezTo>
                  <a:cubicBezTo>
                    <a:pt x="252" y="479"/>
                    <a:pt x="206" y="525"/>
                    <a:pt x="161" y="548"/>
                  </a:cubicBezTo>
                  <a:cubicBezTo>
                    <a:pt x="138" y="594"/>
                    <a:pt x="92" y="639"/>
                    <a:pt x="69" y="685"/>
                  </a:cubicBezTo>
                  <a:cubicBezTo>
                    <a:pt x="46" y="730"/>
                    <a:pt x="46" y="753"/>
                    <a:pt x="24" y="799"/>
                  </a:cubicBezTo>
                  <a:cubicBezTo>
                    <a:pt x="1" y="822"/>
                    <a:pt x="1" y="845"/>
                    <a:pt x="1" y="867"/>
                  </a:cubicBezTo>
                  <a:cubicBezTo>
                    <a:pt x="1" y="913"/>
                    <a:pt x="24" y="936"/>
                    <a:pt x="46" y="936"/>
                  </a:cubicBezTo>
                  <a:cubicBezTo>
                    <a:pt x="69" y="959"/>
                    <a:pt x="92" y="959"/>
                    <a:pt x="115" y="959"/>
                  </a:cubicBezTo>
                  <a:cubicBezTo>
                    <a:pt x="115" y="982"/>
                    <a:pt x="115" y="982"/>
                    <a:pt x="115" y="1004"/>
                  </a:cubicBezTo>
                  <a:cubicBezTo>
                    <a:pt x="115" y="1027"/>
                    <a:pt x="138" y="1073"/>
                    <a:pt x="138" y="1096"/>
                  </a:cubicBezTo>
                  <a:cubicBezTo>
                    <a:pt x="161" y="1210"/>
                    <a:pt x="183" y="1301"/>
                    <a:pt x="206" y="1415"/>
                  </a:cubicBezTo>
                  <a:cubicBezTo>
                    <a:pt x="252" y="1507"/>
                    <a:pt x="298" y="1621"/>
                    <a:pt x="320" y="1712"/>
                  </a:cubicBezTo>
                  <a:cubicBezTo>
                    <a:pt x="366" y="1803"/>
                    <a:pt x="412" y="1895"/>
                    <a:pt x="434" y="1963"/>
                  </a:cubicBezTo>
                  <a:cubicBezTo>
                    <a:pt x="457" y="2009"/>
                    <a:pt x="480" y="2032"/>
                    <a:pt x="503" y="2077"/>
                  </a:cubicBezTo>
                  <a:cubicBezTo>
                    <a:pt x="503" y="2100"/>
                    <a:pt x="526" y="2123"/>
                    <a:pt x="526" y="2146"/>
                  </a:cubicBezTo>
                  <a:cubicBezTo>
                    <a:pt x="549" y="2168"/>
                    <a:pt x="549" y="2191"/>
                    <a:pt x="571" y="2191"/>
                  </a:cubicBezTo>
                  <a:cubicBezTo>
                    <a:pt x="594" y="2237"/>
                    <a:pt x="617" y="2237"/>
                    <a:pt x="663" y="2237"/>
                  </a:cubicBezTo>
                  <a:cubicBezTo>
                    <a:pt x="686" y="2260"/>
                    <a:pt x="686" y="2260"/>
                    <a:pt x="708" y="2260"/>
                  </a:cubicBezTo>
                  <a:cubicBezTo>
                    <a:pt x="686" y="2283"/>
                    <a:pt x="686" y="2328"/>
                    <a:pt x="686" y="2374"/>
                  </a:cubicBezTo>
                  <a:cubicBezTo>
                    <a:pt x="708" y="2442"/>
                    <a:pt x="731" y="2511"/>
                    <a:pt x="754" y="2579"/>
                  </a:cubicBezTo>
                  <a:cubicBezTo>
                    <a:pt x="777" y="2648"/>
                    <a:pt x="800" y="2716"/>
                    <a:pt x="845" y="2785"/>
                  </a:cubicBezTo>
                  <a:cubicBezTo>
                    <a:pt x="868" y="2830"/>
                    <a:pt x="891" y="2899"/>
                    <a:pt x="914" y="2945"/>
                  </a:cubicBezTo>
                  <a:cubicBezTo>
                    <a:pt x="937" y="3036"/>
                    <a:pt x="982" y="3127"/>
                    <a:pt x="1028" y="3218"/>
                  </a:cubicBezTo>
                  <a:cubicBezTo>
                    <a:pt x="1119" y="3447"/>
                    <a:pt x="1211" y="3652"/>
                    <a:pt x="1302" y="3880"/>
                  </a:cubicBezTo>
                  <a:cubicBezTo>
                    <a:pt x="1462" y="4268"/>
                    <a:pt x="1644" y="4634"/>
                    <a:pt x="1827" y="5022"/>
                  </a:cubicBezTo>
                  <a:cubicBezTo>
                    <a:pt x="1895" y="5181"/>
                    <a:pt x="1964" y="5364"/>
                    <a:pt x="2055" y="5524"/>
                  </a:cubicBezTo>
                  <a:cubicBezTo>
                    <a:pt x="2055" y="5524"/>
                    <a:pt x="2055" y="5524"/>
                    <a:pt x="2078" y="5547"/>
                  </a:cubicBezTo>
                  <a:cubicBezTo>
                    <a:pt x="2124" y="5706"/>
                    <a:pt x="2192" y="5866"/>
                    <a:pt x="2261" y="6026"/>
                  </a:cubicBezTo>
                  <a:cubicBezTo>
                    <a:pt x="2306" y="6140"/>
                    <a:pt x="2352" y="6231"/>
                    <a:pt x="2397" y="6345"/>
                  </a:cubicBezTo>
                  <a:cubicBezTo>
                    <a:pt x="2420" y="6391"/>
                    <a:pt x="2443" y="6437"/>
                    <a:pt x="2443" y="6482"/>
                  </a:cubicBezTo>
                  <a:cubicBezTo>
                    <a:pt x="2466" y="6528"/>
                    <a:pt x="2489" y="6551"/>
                    <a:pt x="2489" y="6574"/>
                  </a:cubicBezTo>
                  <a:cubicBezTo>
                    <a:pt x="2489" y="6597"/>
                    <a:pt x="2512" y="6597"/>
                    <a:pt x="2512" y="6619"/>
                  </a:cubicBezTo>
                  <a:cubicBezTo>
                    <a:pt x="2512" y="6642"/>
                    <a:pt x="2534" y="6665"/>
                    <a:pt x="2557" y="6711"/>
                  </a:cubicBezTo>
                  <a:cubicBezTo>
                    <a:pt x="2580" y="6734"/>
                    <a:pt x="2603" y="6734"/>
                    <a:pt x="2649" y="6756"/>
                  </a:cubicBezTo>
                  <a:cubicBezTo>
                    <a:pt x="2671" y="6848"/>
                    <a:pt x="2717" y="6939"/>
                    <a:pt x="2763" y="7053"/>
                  </a:cubicBezTo>
                  <a:cubicBezTo>
                    <a:pt x="2831" y="7236"/>
                    <a:pt x="2900" y="7418"/>
                    <a:pt x="2991" y="7601"/>
                  </a:cubicBezTo>
                  <a:cubicBezTo>
                    <a:pt x="3151" y="8012"/>
                    <a:pt x="3333" y="8423"/>
                    <a:pt x="3516" y="8833"/>
                  </a:cubicBezTo>
                  <a:cubicBezTo>
                    <a:pt x="3653" y="9176"/>
                    <a:pt x="3835" y="9541"/>
                    <a:pt x="3995" y="9883"/>
                  </a:cubicBezTo>
                  <a:cubicBezTo>
                    <a:pt x="4018" y="10020"/>
                    <a:pt x="4064" y="10134"/>
                    <a:pt x="4109" y="10271"/>
                  </a:cubicBezTo>
                  <a:cubicBezTo>
                    <a:pt x="4132" y="10363"/>
                    <a:pt x="4178" y="10477"/>
                    <a:pt x="4223" y="10568"/>
                  </a:cubicBezTo>
                  <a:cubicBezTo>
                    <a:pt x="4292" y="10751"/>
                    <a:pt x="4383" y="10956"/>
                    <a:pt x="4452" y="11139"/>
                  </a:cubicBezTo>
                  <a:cubicBezTo>
                    <a:pt x="4612" y="11527"/>
                    <a:pt x="4794" y="11938"/>
                    <a:pt x="4954" y="12326"/>
                  </a:cubicBezTo>
                  <a:cubicBezTo>
                    <a:pt x="5022" y="12508"/>
                    <a:pt x="5091" y="12668"/>
                    <a:pt x="5182" y="12851"/>
                  </a:cubicBezTo>
                  <a:cubicBezTo>
                    <a:pt x="5205" y="12919"/>
                    <a:pt x="5251" y="13010"/>
                    <a:pt x="5296" y="13079"/>
                  </a:cubicBezTo>
                  <a:cubicBezTo>
                    <a:pt x="5319" y="13170"/>
                    <a:pt x="5365" y="13262"/>
                    <a:pt x="5433" y="13330"/>
                  </a:cubicBezTo>
                  <a:cubicBezTo>
                    <a:pt x="5433" y="13353"/>
                    <a:pt x="5433" y="13399"/>
                    <a:pt x="5433" y="13421"/>
                  </a:cubicBezTo>
                  <a:cubicBezTo>
                    <a:pt x="5433" y="13467"/>
                    <a:pt x="5456" y="13535"/>
                    <a:pt x="5479" y="13604"/>
                  </a:cubicBezTo>
                  <a:cubicBezTo>
                    <a:pt x="5502" y="13672"/>
                    <a:pt x="5525" y="13741"/>
                    <a:pt x="5547" y="13809"/>
                  </a:cubicBezTo>
                  <a:cubicBezTo>
                    <a:pt x="5593" y="13901"/>
                    <a:pt x="5639" y="13992"/>
                    <a:pt x="5684" y="14083"/>
                  </a:cubicBezTo>
                  <a:cubicBezTo>
                    <a:pt x="5730" y="14175"/>
                    <a:pt x="5753" y="14243"/>
                    <a:pt x="5798" y="14312"/>
                  </a:cubicBezTo>
                  <a:cubicBezTo>
                    <a:pt x="5798" y="14334"/>
                    <a:pt x="5821" y="14357"/>
                    <a:pt x="5821" y="14380"/>
                  </a:cubicBezTo>
                  <a:cubicBezTo>
                    <a:pt x="5844" y="14426"/>
                    <a:pt x="5867" y="14494"/>
                    <a:pt x="5890" y="14540"/>
                  </a:cubicBezTo>
                  <a:cubicBezTo>
                    <a:pt x="5935" y="14585"/>
                    <a:pt x="5958" y="14654"/>
                    <a:pt x="6004" y="14700"/>
                  </a:cubicBezTo>
                  <a:cubicBezTo>
                    <a:pt x="6050" y="14722"/>
                    <a:pt x="6072" y="14745"/>
                    <a:pt x="6118" y="14768"/>
                  </a:cubicBezTo>
                  <a:lnTo>
                    <a:pt x="6255" y="14768"/>
                  </a:lnTo>
                  <a:cubicBezTo>
                    <a:pt x="6278" y="14745"/>
                    <a:pt x="6301" y="14745"/>
                    <a:pt x="6301" y="14745"/>
                  </a:cubicBezTo>
                  <a:cubicBezTo>
                    <a:pt x="6323" y="14745"/>
                    <a:pt x="6346" y="14722"/>
                    <a:pt x="6346" y="14722"/>
                  </a:cubicBezTo>
                  <a:lnTo>
                    <a:pt x="6415" y="14722"/>
                  </a:lnTo>
                  <a:cubicBezTo>
                    <a:pt x="6438" y="14722"/>
                    <a:pt x="6483" y="14722"/>
                    <a:pt x="6506" y="14700"/>
                  </a:cubicBezTo>
                  <a:cubicBezTo>
                    <a:pt x="6529" y="14700"/>
                    <a:pt x="6575" y="14654"/>
                    <a:pt x="6597" y="14631"/>
                  </a:cubicBezTo>
                  <a:cubicBezTo>
                    <a:pt x="6597" y="14608"/>
                    <a:pt x="6620" y="14585"/>
                    <a:pt x="6620" y="14563"/>
                  </a:cubicBezTo>
                  <a:cubicBezTo>
                    <a:pt x="6643" y="14517"/>
                    <a:pt x="6643" y="14471"/>
                    <a:pt x="6643" y="14448"/>
                  </a:cubicBezTo>
                  <a:cubicBezTo>
                    <a:pt x="6643" y="14426"/>
                    <a:pt x="6643" y="14403"/>
                    <a:pt x="6643" y="14380"/>
                  </a:cubicBezTo>
                  <a:cubicBezTo>
                    <a:pt x="6666" y="14357"/>
                    <a:pt x="6666" y="14334"/>
                    <a:pt x="6666" y="14312"/>
                  </a:cubicBezTo>
                  <a:cubicBezTo>
                    <a:pt x="6666" y="14289"/>
                    <a:pt x="6666" y="14266"/>
                    <a:pt x="6643" y="14220"/>
                  </a:cubicBezTo>
                  <a:cubicBezTo>
                    <a:pt x="6643" y="14197"/>
                    <a:pt x="6643" y="14197"/>
                    <a:pt x="6620" y="14175"/>
                  </a:cubicBezTo>
                  <a:cubicBezTo>
                    <a:pt x="6620" y="14152"/>
                    <a:pt x="6620" y="14129"/>
                    <a:pt x="6597" y="14106"/>
                  </a:cubicBezTo>
                  <a:cubicBezTo>
                    <a:pt x="6575" y="14015"/>
                    <a:pt x="6552" y="13946"/>
                    <a:pt x="6529" y="13878"/>
                  </a:cubicBezTo>
                  <a:cubicBezTo>
                    <a:pt x="6506" y="13832"/>
                    <a:pt x="6460" y="13764"/>
                    <a:pt x="6415" y="13718"/>
                  </a:cubicBezTo>
                  <a:cubicBezTo>
                    <a:pt x="6415" y="13695"/>
                    <a:pt x="6392" y="13695"/>
                    <a:pt x="6392" y="13672"/>
                  </a:cubicBezTo>
                  <a:cubicBezTo>
                    <a:pt x="6369" y="13650"/>
                    <a:pt x="6369" y="13604"/>
                    <a:pt x="6346" y="13558"/>
                  </a:cubicBezTo>
                  <a:cubicBezTo>
                    <a:pt x="6301" y="13467"/>
                    <a:pt x="6255" y="13376"/>
                    <a:pt x="6209" y="13262"/>
                  </a:cubicBezTo>
                  <a:cubicBezTo>
                    <a:pt x="6141" y="13079"/>
                    <a:pt x="6072" y="12896"/>
                    <a:pt x="6004" y="12714"/>
                  </a:cubicBezTo>
                  <a:cubicBezTo>
                    <a:pt x="5981" y="12668"/>
                    <a:pt x="5958" y="12600"/>
                    <a:pt x="5913" y="12554"/>
                  </a:cubicBezTo>
                  <a:cubicBezTo>
                    <a:pt x="5913" y="12508"/>
                    <a:pt x="5890" y="12463"/>
                    <a:pt x="5867" y="12417"/>
                  </a:cubicBezTo>
                  <a:cubicBezTo>
                    <a:pt x="5844" y="12371"/>
                    <a:pt x="5821" y="12326"/>
                    <a:pt x="5821" y="12280"/>
                  </a:cubicBezTo>
                  <a:cubicBezTo>
                    <a:pt x="5776" y="12212"/>
                    <a:pt x="5753" y="12143"/>
                    <a:pt x="5730" y="12075"/>
                  </a:cubicBezTo>
                  <a:cubicBezTo>
                    <a:pt x="5684" y="11938"/>
                    <a:pt x="5616" y="11801"/>
                    <a:pt x="5570" y="11664"/>
                  </a:cubicBezTo>
                  <a:cubicBezTo>
                    <a:pt x="5456" y="11367"/>
                    <a:pt x="5342" y="11093"/>
                    <a:pt x="5228" y="10796"/>
                  </a:cubicBezTo>
                  <a:cubicBezTo>
                    <a:pt x="5205" y="10728"/>
                    <a:pt x="5182" y="10682"/>
                    <a:pt x="5159" y="10614"/>
                  </a:cubicBezTo>
                  <a:cubicBezTo>
                    <a:pt x="5159" y="10637"/>
                    <a:pt x="5159" y="10659"/>
                    <a:pt x="5159" y="10659"/>
                  </a:cubicBezTo>
                  <a:cubicBezTo>
                    <a:pt x="5137" y="10614"/>
                    <a:pt x="5114" y="10545"/>
                    <a:pt x="5091" y="10477"/>
                  </a:cubicBezTo>
                  <a:cubicBezTo>
                    <a:pt x="5068" y="10408"/>
                    <a:pt x="5045" y="10340"/>
                    <a:pt x="5022" y="10271"/>
                  </a:cubicBezTo>
                  <a:cubicBezTo>
                    <a:pt x="5000" y="10249"/>
                    <a:pt x="4977" y="10226"/>
                    <a:pt x="4954" y="10203"/>
                  </a:cubicBezTo>
                  <a:cubicBezTo>
                    <a:pt x="4954" y="10180"/>
                    <a:pt x="4954" y="10180"/>
                    <a:pt x="4954" y="10157"/>
                  </a:cubicBezTo>
                  <a:cubicBezTo>
                    <a:pt x="4931" y="10089"/>
                    <a:pt x="4908" y="10020"/>
                    <a:pt x="4885" y="9975"/>
                  </a:cubicBezTo>
                  <a:cubicBezTo>
                    <a:pt x="4863" y="9929"/>
                    <a:pt x="4840" y="9861"/>
                    <a:pt x="4817" y="9815"/>
                  </a:cubicBezTo>
                  <a:cubicBezTo>
                    <a:pt x="4794" y="9724"/>
                    <a:pt x="4748" y="9632"/>
                    <a:pt x="4703" y="9541"/>
                  </a:cubicBezTo>
                  <a:cubicBezTo>
                    <a:pt x="4634" y="9358"/>
                    <a:pt x="4543" y="9153"/>
                    <a:pt x="4452" y="8970"/>
                  </a:cubicBezTo>
                  <a:cubicBezTo>
                    <a:pt x="4269" y="8560"/>
                    <a:pt x="4087" y="8149"/>
                    <a:pt x="3904" y="7738"/>
                  </a:cubicBezTo>
                  <a:cubicBezTo>
                    <a:pt x="3813" y="7532"/>
                    <a:pt x="3721" y="7327"/>
                    <a:pt x="3630" y="7099"/>
                  </a:cubicBezTo>
                  <a:cubicBezTo>
                    <a:pt x="3630" y="7053"/>
                    <a:pt x="3607" y="7007"/>
                    <a:pt x="3584" y="6985"/>
                  </a:cubicBezTo>
                  <a:cubicBezTo>
                    <a:pt x="3562" y="6962"/>
                    <a:pt x="3562" y="6939"/>
                    <a:pt x="3539" y="6916"/>
                  </a:cubicBezTo>
                  <a:lnTo>
                    <a:pt x="3516" y="6916"/>
                  </a:lnTo>
                  <a:cubicBezTo>
                    <a:pt x="3493" y="6848"/>
                    <a:pt x="3470" y="6802"/>
                    <a:pt x="3447" y="6756"/>
                  </a:cubicBezTo>
                  <a:cubicBezTo>
                    <a:pt x="3470" y="6711"/>
                    <a:pt x="3470" y="6688"/>
                    <a:pt x="3470" y="6642"/>
                  </a:cubicBezTo>
                  <a:cubicBezTo>
                    <a:pt x="3425" y="6551"/>
                    <a:pt x="3402" y="6460"/>
                    <a:pt x="3356" y="6368"/>
                  </a:cubicBezTo>
                  <a:lnTo>
                    <a:pt x="3265" y="6186"/>
                  </a:lnTo>
                  <a:cubicBezTo>
                    <a:pt x="3219" y="6094"/>
                    <a:pt x="3174" y="6003"/>
                    <a:pt x="3128" y="5889"/>
                  </a:cubicBezTo>
                  <a:cubicBezTo>
                    <a:pt x="3082" y="5798"/>
                    <a:pt x="3037" y="5706"/>
                    <a:pt x="2968" y="5615"/>
                  </a:cubicBezTo>
                  <a:cubicBezTo>
                    <a:pt x="2968" y="5569"/>
                    <a:pt x="2945" y="5547"/>
                    <a:pt x="2922" y="5501"/>
                  </a:cubicBezTo>
                  <a:cubicBezTo>
                    <a:pt x="2808" y="5227"/>
                    <a:pt x="2694" y="4953"/>
                    <a:pt x="2580" y="4679"/>
                  </a:cubicBezTo>
                  <a:cubicBezTo>
                    <a:pt x="2443" y="4383"/>
                    <a:pt x="2306" y="4063"/>
                    <a:pt x="2192" y="3743"/>
                  </a:cubicBezTo>
                  <a:cubicBezTo>
                    <a:pt x="2169" y="3721"/>
                    <a:pt x="2169" y="3675"/>
                    <a:pt x="2146" y="3652"/>
                  </a:cubicBezTo>
                  <a:cubicBezTo>
                    <a:pt x="2146" y="3629"/>
                    <a:pt x="2124" y="3606"/>
                    <a:pt x="2124" y="3606"/>
                  </a:cubicBezTo>
                  <a:cubicBezTo>
                    <a:pt x="2101" y="3561"/>
                    <a:pt x="2101" y="3561"/>
                    <a:pt x="2055" y="3538"/>
                  </a:cubicBezTo>
                  <a:lnTo>
                    <a:pt x="2032" y="3538"/>
                  </a:lnTo>
                  <a:cubicBezTo>
                    <a:pt x="2009" y="3447"/>
                    <a:pt x="1964" y="3378"/>
                    <a:pt x="1941" y="3287"/>
                  </a:cubicBezTo>
                  <a:cubicBezTo>
                    <a:pt x="1895" y="3196"/>
                    <a:pt x="1850" y="3104"/>
                    <a:pt x="1827" y="2990"/>
                  </a:cubicBezTo>
                  <a:cubicBezTo>
                    <a:pt x="1781" y="2899"/>
                    <a:pt x="1758" y="2808"/>
                    <a:pt x="1713" y="2716"/>
                  </a:cubicBezTo>
                  <a:cubicBezTo>
                    <a:pt x="1621" y="2534"/>
                    <a:pt x="1553" y="2328"/>
                    <a:pt x="1462" y="2123"/>
                  </a:cubicBezTo>
                  <a:cubicBezTo>
                    <a:pt x="1393" y="1940"/>
                    <a:pt x="1348" y="1780"/>
                    <a:pt x="1279" y="1598"/>
                  </a:cubicBezTo>
                  <a:cubicBezTo>
                    <a:pt x="1188" y="1438"/>
                    <a:pt x="1119" y="1255"/>
                    <a:pt x="1051" y="1096"/>
                  </a:cubicBezTo>
                  <a:cubicBezTo>
                    <a:pt x="1028" y="1050"/>
                    <a:pt x="1005" y="1004"/>
                    <a:pt x="982" y="959"/>
                  </a:cubicBezTo>
                  <a:cubicBezTo>
                    <a:pt x="937" y="867"/>
                    <a:pt x="914" y="776"/>
                    <a:pt x="868" y="685"/>
                  </a:cubicBezTo>
                  <a:cubicBezTo>
                    <a:pt x="868" y="639"/>
                    <a:pt x="845" y="616"/>
                    <a:pt x="823" y="571"/>
                  </a:cubicBezTo>
                  <a:cubicBezTo>
                    <a:pt x="800" y="571"/>
                    <a:pt x="800" y="548"/>
                    <a:pt x="777" y="548"/>
                  </a:cubicBezTo>
                  <a:cubicBezTo>
                    <a:pt x="777" y="525"/>
                    <a:pt x="754" y="525"/>
                    <a:pt x="754" y="525"/>
                  </a:cubicBezTo>
                  <a:lnTo>
                    <a:pt x="731" y="525"/>
                  </a:lnTo>
                  <a:cubicBezTo>
                    <a:pt x="731" y="457"/>
                    <a:pt x="731" y="388"/>
                    <a:pt x="708" y="342"/>
                  </a:cubicBezTo>
                  <a:lnTo>
                    <a:pt x="708" y="183"/>
                  </a:lnTo>
                  <a:cubicBezTo>
                    <a:pt x="708" y="160"/>
                    <a:pt x="686" y="137"/>
                    <a:pt x="686" y="91"/>
                  </a:cubicBezTo>
                  <a:cubicBezTo>
                    <a:pt x="686" y="69"/>
                    <a:pt x="663" y="46"/>
                    <a:pt x="640" y="23"/>
                  </a:cubicBezTo>
                  <a:cubicBezTo>
                    <a:pt x="617" y="0"/>
                    <a:pt x="594" y="0"/>
                    <a:pt x="57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32"/>
            <p:cNvSpPr/>
            <p:nvPr/>
          </p:nvSpPr>
          <p:spPr>
            <a:xfrm>
              <a:off x="768219" y="1308424"/>
              <a:ext cx="208333" cy="463551"/>
            </a:xfrm>
            <a:custGeom>
              <a:avLst/>
              <a:gdLst/>
              <a:ahLst/>
              <a:cxnLst/>
              <a:rect l="l" t="t" r="r" b="b"/>
              <a:pathLst>
                <a:path w="3768" h="8384" extrusionOk="0">
                  <a:moveTo>
                    <a:pt x="47" y="1"/>
                  </a:moveTo>
                  <a:cubicBezTo>
                    <a:pt x="24" y="24"/>
                    <a:pt x="1" y="46"/>
                    <a:pt x="24" y="69"/>
                  </a:cubicBezTo>
                  <a:cubicBezTo>
                    <a:pt x="69" y="206"/>
                    <a:pt x="115" y="320"/>
                    <a:pt x="184" y="435"/>
                  </a:cubicBezTo>
                  <a:cubicBezTo>
                    <a:pt x="229" y="571"/>
                    <a:pt x="275" y="686"/>
                    <a:pt x="321" y="800"/>
                  </a:cubicBezTo>
                  <a:cubicBezTo>
                    <a:pt x="435" y="1074"/>
                    <a:pt x="549" y="1325"/>
                    <a:pt x="640" y="1599"/>
                  </a:cubicBezTo>
                  <a:cubicBezTo>
                    <a:pt x="846" y="2101"/>
                    <a:pt x="1051" y="2603"/>
                    <a:pt x="1256" y="3105"/>
                  </a:cubicBezTo>
                  <a:cubicBezTo>
                    <a:pt x="1667" y="4087"/>
                    <a:pt x="2078" y="5068"/>
                    <a:pt x="2512" y="6050"/>
                  </a:cubicBezTo>
                  <a:cubicBezTo>
                    <a:pt x="2649" y="6392"/>
                    <a:pt x="2808" y="6757"/>
                    <a:pt x="2968" y="7122"/>
                  </a:cubicBezTo>
                  <a:cubicBezTo>
                    <a:pt x="3037" y="7328"/>
                    <a:pt x="3128" y="7533"/>
                    <a:pt x="3219" y="7739"/>
                  </a:cubicBezTo>
                  <a:cubicBezTo>
                    <a:pt x="3288" y="7921"/>
                    <a:pt x="3379" y="8127"/>
                    <a:pt x="3470" y="8309"/>
                  </a:cubicBezTo>
                  <a:cubicBezTo>
                    <a:pt x="3508" y="8347"/>
                    <a:pt x="3560" y="8384"/>
                    <a:pt x="3603" y="8384"/>
                  </a:cubicBezTo>
                  <a:cubicBezTo>
                    <a:pt x="3613" y="8384"/>
                    <a:pt x="3622" y="8382"/>
                    <a:pt x="3630" y="8378"/>
                  </a:cubicBezTo>
                  <a:cubicBezTo>
                    <a:pt x="3676" y="8378"/>
                    <a:pt x="3721" y="8332"/>
                    <a:pt x="3744" y="8309"/>
                  </a:cubicBezTo>
                  <a:cubicBezTo>
                    <a:pt x="3744" y="8286"/>
                    <a:pt x="3767" y="8241"/>
                    <a:pt x="3744" y="8195"/>
                  </a:cubicBezTo>
                  <a:cubicBezTo>
                    <a:pt x="3676" y="7944"/>
                    <a:pt x="3562" y="7716"/>
                    <a:pt x="3470" y="7488"/>
                  </a:cubicBezTo>
                  <a:cubicBezTo>
                    <a:pt x="3356" y="7236"/>
                    <a:pt x="3242" y="6985"/>
                    <a:pt x="3128" y="6734"/>
                  </a:cubicBezTo>
                  <a:cubicBezTo>
                    <a:pt x="2923" y="6301"/>
                    <a:pt x="2740" y="5867"/>
                    <a:pt x="2535" y="5433"/>
                  </a:cubicBezTo>
                  <a:cubicBezTo>
                    <a:pt x="2329" y="4931"/>
                    <a:pt x="2101" y="4406"/>
                    <a:pt x="1873" y="3904"/>
                  </a:cubicBezTo>
                  <a:cubicBezTo>
                    <a:pt x="1644" y="3425"/>
                    <a:pt x="1439" y="2945"/>
                    <a:pt x="1211" y="2466"/>
                  </a:cubicBezTo>
                  <a:cubicBezTo>
                    <a:pt x="1119" y="2261"/>
                    <a:pt x="1028" y="2078"/>
                    <a:pt x="937" y="1873"/>
                  </a:cubicBezTo>
                  <a:cubicBezTo>
                    <a:pt x="846" y="1667"/>
                    <a:pt x="754" y="1462"/>
                    <a:pt x="663" y="1256"/>
                  </a:cubicBezTo>
                  <a:cubicBezTo>
                    <a:pt x="572" y="1051"/>
                    <a:pt x="480" y="845"/>
                    <a:pt x="366" y="640"/>
                  </a:cubicBezTo>
                  <a:cubicBezTo>
                    <a:pt x="275" y="435"/>
                    <a:pt x="184" y="229"/>
                    <a:pt x="115" y="24"/>
                  </a:cubicBezTo>
                  <a:cubicBezTo>
                    <a:pt x="92" y="1"/>
                    <a:pt x="69"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32"/>
            <p:cNvSpPr/>
            <p:nvPr/>
          </p:nvSpPr>
          <p:spPr>
            <a:xfrm>
              <a:off x="977716" y="1798133"/>
              <a:ext cx="37929" cy="66901"/>
            </a:xfrm>
            <a:custGeom>
              <a:avLst/>
              <a:gdLst/>
              <a:ahLst/>
              <a:cxnLst/>
              <a:rect l="l" t="t" r="r" b="b"/>
              <a:pathLst>
                <a:path w="686" h="1210" extrusionOk="0">
                  <a:moveTo>
                    <a:pt x="92" y="0"/>
                  </a:moveTo>
                  <a:cubicBezTo>
                    <a:pt x="47" y="23"/>
                    <a:pt x="24" y="46"/>
                    <a:pt x="24" y="91"/>
                  </a:cubicBezTo>
                  <a:cubicBezTo>
                    <a:pt x="1" y="114"/>
                    <a:pt x="24" y="160"/>
                    <a:pt x="24" y="183"/>
                  </a:cubicBezTo>
                  <a:cubicBezTo>
                    <a:pt x="115" y="342"/>
                    <a:pt x="184" y="525"/>
                    <a:pt x="252" y="685"/>
                  </a:cubicBezTo>
                  <a:cubicBezTo>
                    <a:pt x="275" y="776"/>
                    <a:pt x="321" y="845"/>
                    <a:pt x="343" y="936"/>
                  </a:cubicBezTo>
                  <a:cubicBezTo>
                    <a:pt x="366" y="982"/>
                    <a:pt x="366" y="1004"/>
                    <a:pt x="389" y="1050"/>
                  </a:cubicBezTo>
                  <a:cubicBezTo>
                    <a:pt x="412" y="1096"/>
                    <a:pt x="435" y="1141"/>
                    <a:pt x="457" y="1164"/>
                  </a:cubicBezTo>
                  <a:cubicBezTo>
                    <a:pt x="503" y="1210"/>
                    <a:pt x="549" y="1210"/>
                    <a:pt x="594" y="1210"/>
                  </a:cubicBezTo>
                  <a:cubicBezTo>
                    <a:pt x="640" y="1187"/>
                    <a:pt x="686" y="1141"/>
                    <a:pt x="686" y="1096"/>
                  </a:cubicBezTo>
                  <a:cubicBezTo>
                    <a:pt x="686" y="1050"/>
                    <a:pt x="686" y="1004"/>
                    <a:pt x="663" y="982"/>
                  </a:cubicBezTo>
                  <a:cubicBezTo>
                    <a:pt x="640" y="936"/>
                    <a:pt x="640" y="890"/>
                    <a:pt x="617" y="867"/>
                  </a:cubicBezTo>
                  <a:cubicBezTo>
                    <a:pt x="572" y="776"/>
                    <a:pt x="526" y="685"/>
                    <a:pt x="480" y="594"/>
                  </a:cubicBezTo>
                  <a:cubicBezTo>
                    <a:pt x="412" y="411"/>
                    <a:pt x="343" y="251"/>
                    <a:pt x="252" y="69"/>
                  </a:cubicBezTo>
                  <a:cubicBezTo>
                    <a:pt x="229" y="23"/>
                    <a:pt x="184"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32"/>
            <p:cNvSpPr/>
            <p:nvPr/>
          </p:nvSpPr>
          <p:spPr>
            <a:xfrm>
              <a:off x="1073645" y="1877641"/>
              <a:ext cx="95983" cy="119924"/>
            </a:xfrm>
            <a:custGeom>
              <a:avLst/>
              <a:gdLst/>
              <a:ahLst/>
              <a:cxnLst/>
              <a:rect l="l" t="t" r="r" b="b"/>
              <a:pathLst>
                <a:path w="1736" h="2169" extrusionOk="0">
                  <a:moveTo>
                    <a:pt x="1028" y="0"/>
                  </a:moveTo>
                  <a:cubicBezTo>
                    <a:pt x="959" y="0"/>
                    <a:pt x="891" y="23"/>
                    <a:pt x="868" y="69"/>
                  </a:cubicBezTo>
                  <a:cubicBezTo>
                    <a:pt x="845" y="91"/>
                    <a:pt x="822" y="114"/>
                    <a:pt x="800" y="137"/>
                  </a:cubicBezTo>
                  <a:cubicBezTo>
                    <a:pt x="800" y="160"/>
                    <a:pt x="800" y="160"/>
                    <a:pt x="800" y="160"/>
                  </a:cubicBezTo>
                  <a:cubicBezTo>
                    <a:pt x="777" y="183"/>
                    <a:pt x="754" y="205"/>
                    <a:pt x="731" y="228"/>
                  </a:cubicBezTo>
                  <a:cubicBezTo>
                    <a:pt x="685" y="251"/>
                    <a:pt x="640" y="297"/>
                    <a:pt x="594" y="320"/>
                  </a:cubicBezTo>
                  <a:cubicBezTo>
                    <a:pt x="526" y="342"/>
                    <a:pt x="457" y="411"/>
                    <a:pt x="412" y="457"/>
                  </a:cubicBezTo>
                  <a:cubicBezTo>
                    <a:pt x="366" y="479"/>
                    <a:pt x="343" y="525"/>
                    <a:pt x="320" y="548"/>
                  </a:cubicBezTo>
                  <a:cubicBezTo>
                    <a:pt x="297" y="571"/>
                    <a:pt x="297" y="593"/>
                    <a:pt x="275" y="616"/>
                  </a:cubicBezTo>
                  <a:cubicBezTo>
                    <a:pt x="229" y="616"/>
                    <a:pt x="183" y="593"/>
                    <a:pt x="138" y="593"/>
                  </a:cubicBezTo>
                  <a:cubicBezTo>
                    <a:pt x="126" y="588"/>
                    <a:pt x="113" y="585"/>
                    <a:pt x="101" y="585"/>
                  </a:cubicBezTo>
                  <a:cubicBezTo>
                    <a:pt x="62" y="585"/>
                    <a:pt x="24" y="611"/>
                    <a:pt x="24" y="662"/>
                  </a:cubicBezTo>
                  <a:cubicBezTo>
                    <a:pt x="1" y="708"/>
                    <a:pt x="24" y="776"/>
                    <a:pt x="92" y="776"/>
                  </a:cubicBezTo>
                  <a:cubicBezTo>
                    <a:pt x="115" y="799"/>
                    <a:pt x="138" y="799"/>
                    <a:pt x="183" y="822"/>
                  </a:cubicBezTo>
                  <a:cubicBezTo>
                    <a:pt x="229" y="845"/>
                    <a:pt x="275" y="867"/>
                    <a:pt x="297" y="890"/>
                  </a:cubicBezTo>
                  <a:cubicBezTo>
                    <a:pt x="320" y="913"/>
                    <a:pt x="343" y="913"/>
                    <a:pt x="343" y="936"/>
                  </a:cubicBezTo>
                  <a:cubicBezTo>
                    <a:pt x="434" y="1004"/>
                    <a:pt x="503" y="1096"/>
                    <a:pt x="571" y="1164"/>
                  </a:cubicBezTo>
                  <a:cubicBezTo>
                    <a:pt x="617" y="1233"/>
                    <a:pt x="640" y="1278"/>
                    <a:pt x="685" y="1324"/>
                  </a:cubicBezTo>
                  <a:cubicBezTo>
                    <a:pt x="727" y="1387"/>
                    <a:pt x="769" y="1449"/>
                    <a:pt x="793" y="1530"/>
                  </a:cubicBezTo>
                  <a:lnTo>
                    <a:pt x="793" y="1530"/>
                  </a:lnTo>
                  <a:cubicBezTo>
                    <a:pt x="787" y="1516"/>
                    <a:pt x="777" y="1507"/>
                    <a:pt x="777" y="1507"/>
                  </a:cubicBezTo>
                  <a:lnTo>
                    <a:pt x="777" y="1507"/>
                  </a:lnTo>
                  <a:cubicBezTo>
                    <a:pt x="822" y="1621"/>
                    <a:pt x="868" y="1758"/>
                    <a:pt x="891" y="1872"/>
                  </a:cubicBezTo>
                  <a:cubicBezTo>
                    <a:pt x="891" y="1917"/>
                    <a:pt x="891" y="1940"/>
                    <a:pt x="891" y="1963"/>
                  </a:cubicBezTo>
                  <a:cubicBezTo>
                    <a:pt x="891" y="1986"/>
                    <a:pt x="891" y="2054"/>
                    <a:pt x="914" y="2077"/>
                  </a:cubicBezTo>
                  <a:cubicBezTo>
                    <a:pt x="914" y="2100"/>
                    <a:pt x="937" y="2146"/>
                    <a:pt x="959" y="2146"/>
                  </a:cubicBezTo>
                  <a:cubicBezTo>
                    <a:pt x="982" y="2168"/>
                    <a:pt x="1028" y="2168"/>
                    <a:pt x="1051" y="2168"/>
                  </a:cubicBezTo>
                  <a:cubicBezTo>
                    <a:pt x="1165" y="2146"/>
                    <a:pt x="1165" y="2031"/>
                    <a:pt x="1165" y="1940"/>
                  </a:cubicBezTo>
                  <a:cubicBezTo>
                    <a:pt x="1165" y="1895"/>
                    <a:pt x="1165" y="1826"/>
                    <a:pt x="1165" y="1780"/>
                  </a:cubicBezTo>
                  <a:lnTo>
                    <a:pt x="1188" y="1780"/>
                  </a:lnTo>
                  <a:cubicBezTo>
                    <a:pt x="1200" y="1787"/>
                    <a:pt x="1215" y="1789"/>
                    <a:pt x="1232" y="1789"/>
                  </a:cubicBezTo>
                  <a:cubicBezTo>
                    <a:pt x="1279" y="1789"/>
                    <a:pt x="1337" y="1768"/>
                    <a:pt x="1370" y="1735"/>
                  </a:cubicBezTo>
                  <a:cubicBezTo>
                    <a:pt x="1416" y="1689"/>
                    <a:pt x="1416" y="1643"/>
                    <a:pt x="1439" y="1598"/>
                  </a:cubicBezTo>
                  <a:cubicBezTo>
                    <a:pt x="1462" y="1552"/>
                    <a:pt x="1484" y="1529"/>
                    <a:pt x="1507" y="1484"/>
                  </a:cubicBezTo>
                  <a:cubicBezTo>
                    <a:pt x="1553" y="1392"/>
                    <a:pt x="1598" y="1301"/>
                    <a:pt x="1644" y="1187"/>
                  </a:cubicBezTo>
                  <a:cubicBezTo>
                    <a:pt x="1667" y="1141"/>
                    <a:pt x="1690" y="1096"/>
                    <a:pt x="1690" y="1050"/>
                  </a:cubicBezTo>
                  <a:cubicBezTo>
                    <a:pt x="1713" y="982"/>
                    <a:pt x="1713" y="936"/>
                    <a:pt x="1735" y="867"/>
                  </a:cubicBezTo>
                  <a:cubicBezTo>
                    <a:pt x="1735" y="822"/>
                    <a:pt x="1735" y="776"/>
                    <a:pt x="1735" y="730"/>
                  </a:cubicBezTo>
                  <a:cubicBezTo>
                    <a:pt x="1713" y="685"/>
                    <a:pt x="1713" y="662"/>
                    <a:pt x="1713" y="616"/>
                  </a:cubicBezTo>
                  <a:cubicBezTo>
                    <a:pt x="1690" y="593"/>
                    <a:pt x="1690" y="571"/>
                    <a:pt x="1690" y="548"/>
                  </a:cubicBezTo>
                  <a:cubicBezTo>
                    <a:pt x="1667" y="479"/>
                    <a:pt x="1644" y="434"/>
                    <a:pt x="1621" y="388"/>
                  </a:cubicBezTo>
                  <a:cubicBezTo>
                    <a:pt x="1598" y="365"/>
                    <a:pt x="1576" y="320"/>
                    <a:pt x="1530" y="274"/>
                  </a:cubicBezTo>
                  <a:cubicBezTo>
                    <a:pt x="1507" y="228"/>
                    <a:pt x="1462" y="205"/>
                    <a:pt x="1416" y="183"/>
                  </a:cubicBezTo>
                  <a:cubicBezTo>
                    <a:pt x="1370" y="160"/>
                    <a:pt x="1347" y="137"/>
                    <a:pt x="1302" y="114"/>
                  </a:cubicBezTo>
                  <a:cubicBezTo>
                    <a:pt x="1279" y="91"/>
                    <a:pt x="1233" y="69"/>
                    <a:pt x="1210" y="46"/>
                  </a:cubicBezTo>
                  <a:cubicBezTo>
                    <a:pt x="1165" y="46"/>
                    <a:pt x="1142" y="23"/>
                    <a:pt x="1119" y="23"/>
                  </a:cubicBezTo>
                  <a:cubicBezTo>
                    <a:pt x="1096" y="0"/>
                    <a:pt x="1051" y="0"/>
                    <a:pt x="102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32"/>
            <p:cNvSpPr/>
            <p:nvPr/>
          </p:nvSpPr>
          <p:spPr>
            <a:xfrm>
              <a:off x="1127940" y="1948302"/>
              <a:ext cx="73259" cy="99743"/>
            </a:xfrm>
            <a:custGeom>
              <a:avLst/>
              <a:gdLst/>
              <a:ahLst/>
              <a:cxnLst/>
              <a:rect l="l" t="t" r="r" b="b"/>
              <a:pathLst>
                <a:path w="1325" h="1804" extrusionOk="0">
                  <a:moveTo>
                    <a:pt x="776" y="0"/>
                  </a:moveTo>
                  <a:cubicBezTo>
                    <a:pt x="731" y="0"/>
                    <a:pt x="685" y="0"/>
                    <a:pt x="639" y="46"/>
                  </a:cubicBezTo>
                  <a:cubicBezTo>
                    <a:pt x="616" y="69"/>
                    <a:pt x="594" y="114"/>
                    <a:pt x="594" y="160"/>
                  </a:cubicBezTo>
                  <a:cubicBezTo>
                    <a:pt x="594" y="183"/>
                    <a:pt x="594" y="183"/>
                    <a:pt x="594" y="183"/>
                  </a:cubicBezTo>
                  <a:cubicBezTo>
                    <a:pt x="571" y="206"/>
                    <a:pt x="548" y="206"/>
                    <a:pt x="525" y="229"/>
                  </a:cubicBezTo>
                  <a:cubicBezTo>
                    <a:pt x="525" y="251"/>
                    <a:pt x="502" y="274"/>
                    <a:pt x="502" y="297"/>
                  </a:cubicBezTo>
                  <a:cubicBezTo>
                    <a:pt x="480" y="343"/>
                    <a:pt x="480" y="388"/>
                    <a:pt x="502" y="434"/>
                  </a:cubicBezTo>
                  <a:cubicBezTo>
                    <a:pt x="525" y="457"/>
                    <a:pt x="525" y="480"/>
                    <a:pt x="548" y="502"/>
                  </a:cubicBezTo>
                  <a:cubicBezTo>
                    <a:pt x="525" y="480"/>
                    <a:pt x="480" y="480"/>
                    <a:pt x="434" y="480"/>
                  </a:cubicBezTo>
                  <a:cubicBezTo>
                    <a:pt x="388" y="480"/>
                    <a:pt x="365" y="480"/>
                    <a:pt x="343" y="502"/>
                  </a:cubicBezTo>
                  <a:cubicBezTo>
                    <a:pt x="320" y="525"/>
                    <a:pt x="320" y="548"/>
                    <a:pt x="297" y="571"/>
                  </a:cubicBezTo>
                  <a:cubicBezTo>
                    <a:pt x="297" y="594"/>
                    <a:pt x="297" y="617"/>
                    <a:pt x="297" y="639"/>
                  </a:cubicBezTo>
                  <a:cubicBezTo>
                    <a:pt x="297" y="662"/>
                    <a:pt x="320" y="685"/>
                    <a:pt x="320" y="708"/>
                  </a:cubicBezTo>
                  <a:cubicBezTo>
                    <a:pt x="297" y="685"/>
                    <a:pt x="251" y="662"/>
                    <a:pt x="228" y="662"/>
                  </a:cubicBezTo>
                  <a:cubicBezTo>
                    <a:pt x="183" y="662"/>
                    <a:pt x="137" y="639"/>
                    <a:pt x="114" y="639"/>
                  </a:cubicBezTo>
                  <a:cubicBezTo>
                    <a:pt x="46" y="639"/>
                    <a:pt x="0" y="685"/>
                    <a:pt x="0" y="753"/>
                  </a:cubicBezTo>
                  <a:cubicBezTo>
                    <a:pt x="0" y="799"/>
                    <a:pt x="46" y="845"/>
                    <a:pt x="114" y="845"/>
                  </a:cubicBezTo>
                  <a:lnTo>
                    <a:pt x="160" y="845"/>
                  </a:lnTo>
                  <a:cubicBezTo>
                    <a:pt x="183" y="845"/>
                    <a:pt x="183" y="868"/>
                    <a:pt x="206" y="868"/>
                  </a:cubicBezTo>
                  <a:cubicBezTo>
                    <a:pt x="228" y="890"/>
                    <a:pt x="251" y="890"/>
                    <a:pt x="297" y="913"/>
                  </a:cubicBezTo>
                  <a:cubicBezTo>
                    <a:pt x="320" y="936"/>
                    <a:pt x="365" y="982"/>
                    <a:pt x="388" y="1027"/>
                  </a:cubicBezTo>
                  <a:cubicBezTo>
                    <a:pt x="457" y="1096"/>
                    <a:pt x="502" y="1187"/>
                    <a:pt x="548" y="1278"/>
                  </a:cubicBezTo>
                  <a:cubicBezTo>
                    <a:pt x="571" y="1347"/>
                    <a:pt x="594" y="1438"/>
                    <a:pt x="616" y="1507"/>
                  </a:cubicBezTo>
                  <a:cubicBezTo>
                    <a:pt x="616" y="1552"/>
                    <a:pt x="616" y="1598"/>
                    <a:pt x="639" y="1621"/>
                  </a:cubicBezTo>
                  <a:cubicBezTo>
                    <a:pt x="639" y="1666"/>
                    <a:pt x="639" y="1712"/>
                    <a:pt x="662" y="1735"/>
                  </a:cubicBezTo>
                  <a:cubicBezTo>
                    <a:pt x="685" y="1781"/>
                    <a:pt x="731" y="1803"/>
                    <a:pt x="776" y="1803"/>
                  </a:cubicBezTo>
                  <a:cubicBezTo>
                    <a:pt x="845" y="1803"/>
                    <a:pt x="890" y="1781"/>
                    <a:pt x="913" y="1735"/>
                  </a:cubicBezTo>
                  <a:cubicBezTo>
                    <a:pt x="936" y="1689"/>
                    <a:pt x="936" y="1644"/>
                    <a:pt x="936" y="1598"/>
                  </a:cubicBezTo>
                  <a:cubicBezTo>
                    <a:pt x="959" y="1552"/>
                    <a:pt x="959" y="1507"/>
                    <a:pt x="959" y="1461"/>
                  </a:cubicBezTo>
                  <a:cubicBezTo>
                    <a:pt x="1004" y="1461"/>
                    <a:pt x="1050" y="1438"/>
                    <a:pt x="1073" y="1415"/>
                  </a:cubicBezTo>
                  <a:cubicBezTo>
                    <a:pt x="1096" y="1370"/>
                    <a:pt x="1119" y="1347"/>
                    <a:pt x="1119" y="1301"/>
                  </a:cubicBezTo>
                  <a:cubicBezTo>
                    <a:pt x="1119" y="1278"/>
                    <a:pt x="1119" y="1233"/>
                    <a:pt x="1119" y="1210"/>
                  </a:cubicBezTo>
                  <a:cubicBezTo>
                    <a:pt x="1164" y="1210"/>
                    <a:pt x="1210" y="1164"/>
                    <a:pt x="1233" y="1142"/>
                  </a:cubicBezTo>
                  <a:cubicBezTo>
                    <a:pt x="1301" y="1005"/>
                    <a:pt x="1301" y="868"/>
                    <a:pt x="1324" y="731"/>
                  </a:cubicBezTo>
                  <a:cubicBezTo>
                    <a:pt x="1324" y="662"/>
                    <a:pt x="1301" y="571"/>
                    <a:pt x="1301" y="502"/>
                  </a:cubicBezTo>
                  <a:cubicBezTo>
                    <a:pt x="1278" y="457"/>
                    <a:pt x="1256" y="411"/>
                    <a:pt x="1256" y="388"/>
                  </a:cubicBezTo>
                  <a:cubicBezTo>
                    <a:pt x="1233" y="343"/>
                    <a:pt x="1210" y="297"/>
                    <a:pt x="1187" y="274"/>
                  </a:cubicBezTo>
                  <a:cubicBezTo>
                    <a:pt x="1141" y="229"/>
                    <a:pt x="1096" y="183"/>
                    <a:pt x="1050" y="137"/>
                  </a:cubicBezTo>
                  <a:cubicBezTo>
                    <a:pt x="1027" y="114"/>
                    <a:pt x="1004" y="92"/>
                    <a:pt x="959" y="69"/>
                  </a:cubicBezTo>
                  <a:cubicBezTo>
                    <a:pt x="936" y="46"/>
                    <a:pt x="890" y="0"/>
                    <a:pt x="82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32"/>
            <p:cNvSpPr/>
            <p:nvPr/>
          </p:nvSpPr>
          <p:spPr>
            <a:xfrm>
              <a:off x="1045889" y="1930609"/>
              <a:ext cx="64413" cy="93772"/>
            </a:xfrm>
            <a:custGeom>
              <a:avLst/>
              <a:gdLst/>
              <a:ahLst/>
              <a:cxnLst/>
              <a:rect l="l" t="t" r="r" b="b"/>
              <a:pathLst>
                <a:path w="1165" h="1696" extrusionOk="0">
                  <a:moveTo>
                    <a:pt x="115" y="1"/>
                  </a:moveTo>
                  <a:cubicBezTo>
                    <a:pt x="69" y="1"/>
                    <a:pt x="23" y="46"/>
                    <a:pt x="1" y="92"/>
                  </a:cubicBezTo>
                  <a:cubicBezTo>
                    <a:pt x="1" y="138"/>
                    <a:pt x="23" y="206"/>
                    <a:pt x="92" y="229"/>
                  </a:cubicBezTo>
                  <a:lnTo>
                    <a:pt x="137" y="229"/>
                  </a:lnTo>
                  <a:cubicBezTo>
                    <a:pt x="137" y="252"/>
                    <a:pt x="160" y="252"/>
                    <a:pt x="183" y="252"/>
                  </a:cubicBezTo>
                  <a:cubicBezTo>
                    <a:pt x="229" y="320"/>
                    <a:pt x="274" y="366"/>
                    <a:pt x="320" y="434"/>
                  </a:cubicBezTo>
                  <a:cubicBezTo>
                    <a:pt x="320" y="434"/>
                    <a:pt x="320" y="412"/>
                    <a:pt x="320" y="412"/>
                  </a:cubicBezTo>
                  <a:cubicBezTo>
                    <a:pt x="366" y="480"/>
                    <a:pt x="411" y="549"/>
                    <a:pt x="457" y="594"/>
                  </a:cubicBezTo>
                  <a:cubicBezTo>
                    <a:pt x="480" y="640"/>
                    <a:pt x="503" y="685"/>
                    <a:pt x="548" y="731"/>
                  </a:cubicBezTo>
                  <a:cubicBezTo>
                    <a:pt x="617" y="822"/>
                    <a:pt x="662" y="937"/>
                    <a:pt x="708" y="1051"/>
                  </a:cubicBezTo>
                  <a:cubicBezTo>
                    <a:pt x="731" y="1119"/>
                    <a:pt x="754" y="1165"/>
                    <a:pt x="777" y="1256"/>
                  </a:cubicBezTo>
                  <a:cubicBezTo>
                    <a:pt x="799" y="1302"/>
                    <a:pt x="822" y="1370"/>
                    <a:pt x="822" y="1439"/>
                  </a:cubicBezTo>
                  <a:cubicBezTo>
                    <a:pt x="822" y="1462"/>
                    <a:pt x="822" y="1507"/>
                    <a:pt x="822" y="1530"/>
                  </a:cubicBezTo>
                  <a:cubicBezTo>
                    <a:pt x="822" y="1598"/>
                    <a:pt x="868" y="1667"/>
                    <a:pt x="936" y="1690"/>
                  </a:cubicBezTo>
                  <a:cubicBezTo>
                    <a:pt x="952" y="1694"/>
                    <a:pt x="968" y="1696"/>
                    <a:pt x="983" y="1696"/>
                  </a:cubicBezTo>
                  <a:cubicBezTo>
                    <a:pt x="1057" y="1696"/>
                    <a:pt x="1123" y="1651"/>
                    <a:pt x="1142" y="1576"/>
                  </a:cubicBezTo>
                  <a:cubicBezTo>
                    <a:pt x="1165" y="1484"/>
                    <a:pt x="1142" y="1393"/>
                    <a:pt x="1119" y="1302"/>
                  </a:cubicBezTo>
                  <a:cubicBezTo>
                    <a:pt x="1096" y="1210"/>
                    <a:pt x="1073" y="1119"/>
                    <a:pt x="1028" y="1051"/>
                  </a:cubicBezTo>
                  <a:cubicBezTo>
                    <a:pt x="1005" y="959"/>
                    <a:pt x="959" y="868"/>
                    <a:pt x="936" y="800"/>
                  </a:cubicBezTo>
                  <a:cubicBezTo>
                    <a:pt x="891" y="731"/>
                    <a:pt x="868" y="685"/>
                    <a:pt x="822" y="640"/>
                  </a:cubicBezTo>
                  <a:cubicBezTo>
                    <a:pt x="731" y="503"/>
                    <a:pt x="640" y="389"/>
                    <a:pt x="548" y="297"/>
                  </a:cubicBezTo>
                  <a:cubicBezTo>
                    <a:pt x="480" y="229"/>
                    <a:pt x="411" y="160"/>
                    <a:pt x="366" y="115"/>
                  </a:cubicBezTo>
                  <a:cubicBezTo>
                    <a:pt x="343" y="115"/>
                    <a:pt x="320" y="92"/>
                    <a:pt x="297" y="69"/>
                  </a:cubicBezTo>
                  <a:cubicBezTo>
                    <a:pt x="252" y="46"/>
                    <a:pt x="206" y="46"/>
                    <a:pt x="183" y="24"/>
                  </a:cubicBezTo>
                  <a:lnTo>
                    <a:pt x="137"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32"/>
            <p:cNvSpPr/>
            <p:nvPr/>
          </p:nvSpPr>
          <p:spPr>
            <a:xfrm>
              <a:off x="1096369" y="2011389"/>
              <a:ext cx="51807" cy="68228"/>
            </a:xfrm>
            <a:custGeom>
              <a:avLst/>
              <a:gdLst/>
              <a:ahLst/>
              <a:cxnLst/>
              <a:rect l="l" t="t" r="r" b="b"/>
              <a:pathLst>
                <a:path w="937" h="1234" extrusionOk="0">
                  <a:moveTo>
                    <a:pt x="138" y="1"/>
                  </a:moveTo>
                  <a:cubicBezTo>
                    <a:pt x="92" y="1"/>
                    <a:pt x="46" y="46"/>
                    <a:pt x="23" y="92"/>
                  </a:cubicBezTo>
                  <a:cubicBezTo>
                    <a:pt x="1" y="160"/>
                    <a:pt x="46" y="206"/>
                    <a:pt x="115" y="229"/>
                  </a:cubicBezTo>
                  <a:cubicBezTo>
                    <a:pt x="115" y="229"/>
                    <a:pt x="138" y="252"/>
                    <a:pt x="160" y="252"/>
                  </a:cubicBezTo>
                  <a:cubicBezTo>
                    <a:pt x="160" y="252"/>
                    <a:pt x="183" y="274"/>
                    <a:pt x="206" y="274"/>
                  </a:cubicBezTo>
                  <a:cubicBezTo>
                    <a:pt x="252" y="320"/>
                    <a:pt x="274" y="366"/>
                    <a:pt x="320" y="389"/>
                  </a:cubicBezTo>
                  <a:cubicBezTo>
                    <a:pt x="411" y="503"/>
                    <a:pt x="480" y="640"/>
                    <a:pt x="526" y="754"/>
                  </a:cubicBezTo>
                  <a:cubicBezTo>
                    <a:pt x="571" y="868"/>
                    <a:pt x="594" y="959"/>
                    <a:pt x="617" y="1073"/>
                  </a:cubicBezTo>
                  <a:cubicBezTo>
                    <a:pt x="617" y="1073"/>
                    <a:pt x="617" y="1096"/>
                    <a:pt x="617" y="1119"/>
                  </a:cubicBezTo>
                  <a:cubicBezTo>
                    <a:pt x="640" y="1142"/>
                    <a:pt x="640" y="1165"/>
                    <a:pt x="662" y="1187"/>
                  </a:cubicBezTo>
                  <a:cubicBezTo>
                    <a:pt x="685" y="1210"/>
                    <a:pt x="731" y="1233"/>
                    <a:pt x="777" y="1233"/>
                  </a:cubicBezTo>
                  <a:cubicBezTo>
                    <a:pt x="799" y="1233"/>
                    <a:pt x="845" y="1210"/>
                    <a:pt x="868" y="1187"/>
                  </a:cubicBezTo>
                  <a:cubicBezTo>
                    <a:pt x="914" y="1165"/>
                    <a:pt x="936" y="1119"/>
                    <a:pt x="914" y="1073"/>
                  </a:cubicBezTo>
                  <a:cubicBezTo>
                    <a:pt x="914" y="1028"/>
                    <a:pt x="914" y="959"/>
                    <a:pt x="891" y="891"/>
                  </a:cubicBezTo>
                  <a:cubicBezTo>
                    <a:pt x="891" y="845"/>
                    <a:pt x="868" y="777"/>
                    <a:pt x="845" y="708"/>
                  </a:cubicBezTo>
                  <a:cubicBezTo>
                    <a:pt x="799" y="617"/>
                    <a:pt x="731" y="503"/>
                    <a:pt x="662" y="411"/>
                  </a:cubicBezTo>
                  <a:cubicBezTo>
                    <a:pt x="617" y="320"/>
                    <a:pt x="548" y="252"/>
                    <a:pt x="457" y="183"/>
                  </a:cubicBezTo>
                  <a:cubicBezTo>
                    <a:pt x="434" y="137"/>
                    <a:pt x="366" y="92"/>
                    <a:pt x="320" y="69"/>
                  </a:cubicBezTo>
                  <a:cubicBezTo>
                    <a:pt x="274" y="46"/>
                    <a:pt x="229" y="23"/>
                    <a:pt x="16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32"/>
            <p:cNvSpPr/>
            <p:nvPr/>
          </p:nvSpPr>
          <p:spPr>
            <a:xfrm>
              <a:off x="668530" y="2059326"/>
              <a:ext cx="106102" cy="103558"/>
            </a:xfrm>
            <a:custGeom>
              <a:avLst/>
              <a:gdLst/>
              <a:ahLst/>
              <a:cxnLst/>
              <a:rect l="l" t="t" r="r" b="b"/>
              <a:pathLst>
                <a:path w="1919" h="1873" extrusionOk="0">
                  <a:moveTo>
                    <a:pt x="1621" y="1"/>
                  </a:moveTo>
                  <a:cubicBezTo>
                    <a:pt x="1576" y="1"/>
                    <a:pt x="1530" y="24"/>
                    <a:pt x="1507" y="69"/>
                  </a:cubicBezTo>
                  <a:cubicBezTo>
                    <a:pt x="1484" y="161"/>
                    <a:pt x="1439" y="229"/>
                    <a:pt x="1416" y="320"/>
                  </a:cubicBezTo>
                  <a:cubicBezTo>
                    <a:pt x="1416" y="320"/>
                    <a:pt x="1416" y="320"/>
                    <a:pt x="1416" y="298"/>
                  </a:cubicBezTo>
                  <a:lnTo>
                    <a:pt x="1393" y="298"/>
                  </a:lnTo>
                  <a:cubicBezTo>
                    <a:pt x="1393" y="275"/>
                    <a:pt x="1393" y="252"/>
                    <a:pt x="1370" y="252"/>
                  </a:cubicBezTo>
                  <a:cubicBezTo>
                    <a:pt x="1347" y="183"/>
                    <a:pt x="1302" y="138"/>
                    <a:pt x="1233" y="138"/>
                  </a:cubicBezTo>
                  <a:cubicBezTo>
                    <a:pt x="1218" y="130"/>
                    <a:pt x="1200" y="128"/>
                    <a:pt x="1182" y="128"/>
                  </a:cubicBezTo>
                  <a:cubicBezTo>
                    <a:pt x="1145" y="128"/>
                    <a:pt x="1104" y="138"/>
                    <a:pt x="1074" y="138"/>
                  </a:cubicBezTo>
                  <a:cubicBezTo>
                    <a:pt x="1005" y="161"/>
                    <a:pt x="959" y="161"/>
                    <a:pt x="914" y="183"/>
                  </a:cubicBezTo>
                  <a:cubicBezTo>
                    <a:pt x="822" y="206"/>
                    <a:pt x="731" y="252"/>
                    <a:pt x="663" y="298"/>
                  </a:cubicBezTo>
                  <a:cubicBezTo>
                    <a:pt x="640" y="275"/>
                    <a:pt x="640" y="275"/>
                    <a:pt x="617" y="252"/>
                  </a:cubicBezTo>
                  <a:cubicBezTo>
                    <a:pt x="601" y="236"/>
                    <a:pt x="562" y="220"/>
                    <a:pt x="524" y="220"/>
                  </a:cubicBezTo>
                  <a:cubicBezTo>
                    <a:pt x="509" y="220"/>
                    <a:pt x="493" y="222"/>
                    <a:pt x="480" y="229"/>
                  </a:cubicBezTo>
                  <a:cubicBezTo>
                    <a:pt x="457" y="229"/>
                    <a:pt x="412" y="229"/>
                    <a:pt x="389" y="252"/>
                  </a:cubicBezTo>
                  <a:cubicBezTo>
                    <a:pt x="343" y="252"/>
                    <a:pt x="320" y="275"/>
                    <a:pt x="275" y="298"/>
                  </a:cubicBezTo>
                  <a:cubicBezTo>
                    <a:pt x="183" y="366"/>
                    <a:pt x="138" y="480"/>
                    <a:pt x="92" y="572"/>
                  </a:cubicBezTo>
                  <a:cubicBezTo>
                    <a:pt x="46" y="663"/>
                    <a:pt x="24" y="754"/>
                    <a:pt x="1" y="868"/>
                  </a:cubicBezTo>
                  <a:cubicBezTo>
                    <a:pt x="1" y="982"/>
                    <a:pt x="24" y="1096"/>
                    <a:pt x="69" y="1211"/>
                  </a:cubicBezTo>
                  <a:cubicBezTo>
                    <a:pt x="92" y="1302"/>
                    <a:pt x="161" y="1370"/>
                    <a:pt x="206" y="1462"/>
                  </a:cubicBezTo>
                  <a:cubicBezTo>
                    <a:pt x="229" y="1485"/>
                    <a:pt x="252" y="1507"/>
                    <a:pt x="275" y="1553"/>
                  </a:cubicBezTo>
                  <a:cubicBezTo>
                    <a:pt x="297" y="1576"/>
                    <a:pt x="343" y="1599"/>
                    <a:pt x="366" y="1621"/>
                  </a:cubicBezTo>
                  <a:cubicBezTo>
                    <a:pt x="389" y="1644"/>
                    <a:pt x="412" y="1667"/>
                    <a:pt x="457" y="1667"/>
                  </a:cubicBezTo>
                  <a:cubicBezTo>
                    <a:pt x="526" y="1713"/>
                    <a:pt x="594" y="1736"/>
                    <a:pt x="663" y="1758"/>
                  </a:cubicBezTo>
                  <a:cubicBezTo>
                    <a:pt x="754" y="1804"/>
                    <a:pt x="822" y="1827"/>
                    <a:pt x="914" y="1827"/>
                  </a:cubicBezTo>
                  <a:cubicBezTo>
                    <a:pt x="1074" y="1850"/>
                    <a:pt x="1233" y="1873"/>
                    <a:pt x="1393" y="1873"/>
                  </a:cubicBezTo>
                  <a:lnTo>
                    <a:pt x="1599" y="1873"/>
                  </a:lnTo>
                  <a:cubicBezTo>
                    <a:pt x="1644" y="1873"/>
                    <a:pt x="1690" y="1850"/>
                    <a:pt x="1735" y="1850"/>
                  </a:cubicBezTo>
                  <a:cubicBezTo>
                    <a:pt x="1804" y="1827"/>
                    <a:pt x="1850" y="1804"/>
                    <a:pt x="1895" y="1736"/>
                  </a:cubicBezTo>
                  <a:cubicBezTo>
                    <a:pt x="1918" y="1690"/>
                    <a:pt x="1918" y="1644"/>
                    <a:pt x="1895" y="1599"/>
                  </a:cubicBezTo>
                  <a:cubicBezTo>
                    <a:pt x="1872" y="1576"/>
                    <a:pt x="1872" y="1553"/>
                    <a:pt x="1850" y="1530"/>
                  </a:cubicBezTo>
                  <a:cubicBezTo>
                    <a:pt x="1781" y="1416"/>
                    <a:pt x="1735" y="1279"/>
                    <a:pt x="1690" y="1165"/>
                  </a:cubicBezTo>
                  <a:cubicBezTo>
                    <a:pt x="1644" y="982"/>
                    <a:pt x="1621" y="777"/>
                    <a:pt x="1621" y="594"/>
                  </a:cubicBezTo>
                  <a:cubicBezTo>
                    <a:pt x="1644" y="526"/>
                    <a:pt x="1644" y="435"/>
                    <a:pt x="1667" y="366"/>
                  </a:cubicBezTo>
                  <a:cubicBezTo>
                    <a:pt x="1690" y="298"/>
                    <a:pt x="1713" y="229"/>
                    <a:pt x="1735" y="161"/>
                  </a:cubicBezTo>
                  <a:cubicBezTo>
                    <a:pt x="1735" y="138"/>
                    <a:pt x="1735" y="115"/>
                    <a:pt x="1735" y="69"/>
                  </a:cubicBezTo>
                  <a:cubicBezTo>
                    <a:pt x="1713" y="47"/>
                    <a:pt x="1690" y="24"/>
                    <a:pt x="166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32"/>
            <p:cNvSpPr/>
            <p:nvPr/>
          </p:nvSpPr>
          <p:spPr>
            <a:xfrm>
              <a:off x="696286" y="2150224"/>
              <a:ext cx="102286" cy="77019"/>
            </a:xfrm>
            <a:custGeom>
              <a:avLst/>
              <a:gdLst/>
              <a:ahLst/>
              <a:cxnLst/>
              <a:rect l="l" t="t" r="r" b="b"/>
              <a:pathLst>
                <a:path w="1850" h="1393" extrusionOk="0">
                  <a:moveTo>
                    <a:pt x="1302" y="0"/>
                  </a:moveTo>
                  <a:cubicBezTo>
                    <a:pt x="1256" y="0"/>
                    <a:pt x="1233" y="23"/>
                    <a:pt x="1188" y="46"/>
                  </a:cubicBezTo>
                  <a:cubicBezTo>
                    <a:pt x="1142" y="69"/>
                    <a:pt x="1119" y="92"/>
                    <a:pt x="1097" y="137"/>
                  </a:cubicBezTo>
                  <a:cubicBezTo>
                    <a:pt x="1074" y="114"/>
                    <a:pt x="1051" y="114"/>
                    <a:pt x="1005" y="114"/>
                  </a:cubicBezTo>
                  <a:lnTo>
                    <a:pt x="982" y="114"/>
                  </a:lnTo>
                  <a:cubicBezTo>
                    <a:pt x="937" y="92"/>
                    <a:pt x="914" y="46"/>
                    <a:pt x="845" y="46"/>
                  </a:cubicBezTo>
                  <a:cubicBezTo>
                    <a:pt x="832" y="39"/>
                    <a:pt x="819" y="36"/>
                    <a:pt x="805" y="36"/>
                  </a:cubicBezTo>
                  <a:cubicBezTo>
                    <a:pt x="773" y="36"/>
                    <a:pt x="741" y="53"/>
                    <a:pt x="709" y="69"/>
                  </a:cubicBezTo>
                  <a:cubicBezTo>
                    <a:pt x="686" y="69"/>
                    <a:pt x="663" y="69"/>
                    <a:pt x="640" y="46"/>
                  </a:cubicBezTo>
                  <a:lnTo>
                    <a:pt x="549" y="46"/>
                  </a:lnTo>
                  <a:cubicBezTo>
                    <a:pt x="514" y="35"/>
                    <a:pt x="480" y="29"/>
                    <a:pt x="446" y="29"/>
                  </a:cubicBezTo>
                  <a:cubicBezTo>
                    <a:pt x="412" y="29"/>
                    <a:pt x="378" y="35"/>
                    <a:pt x="343" y="46"/>
                  </a:cubicBezTo>
                  <a:cubicBezTo>
                    <a:pt x="275" y="46"/>
                    <a:pt x="184" y="69"/>
                    <a:pt x="138" y="92"/>
                  </a:cubicBezTo>
                  <a:cubicBezTo>
                    <a:pt x="92" y="137"/>
                    <a:pt x="69" y="183"/>
                    <a:pt x="47" y="229"/>
                  </a:cubicBezTo>
                  <a:cubicBezTo>
                    <a:pt x="24" y="274"/>
                    <a:pt x="1" y="343"/>
                    <a:pt x="1" y="411"/>
                  </a:cubicBezTo>
                  <a:cubicBezTo>
                    <a:pt x="1" y="457"/>
                    <a:pt x="1" y="480"/>
                    <a:pt x="1" y="525"/>
                  </a:cubicBezTo>
                  <a:cubicBezTo>
                    <a:pt x="1" y="594"/>
                    <a:pt x="24" y="639"/>
                    <a:pt x="47" y="708"/>
                  </a:cubicBezTo>
                  <a:cubicBezTo>
                    <a:pt x="69" y="799"/>
                    <a:pt x="115" y="868"/>
                    <a:pt x="184" y="936"/>
                  </a:cubicBezTo>
                  <a:cubicBezTo>
                    <a:pt x="206" y="982"/>
                    <a:pt x="252" y="1027"/>
                    <a:pt x="320" y="1073"/>
                  </a:cubicBezTo>
                  <a:cubicBezTo>
                    <a:pt x="366" y="1096"/>
                    <a:pt x="412" y="1119"/>
                    <a:pt x="457" y="1142"/>
                  </a:cubicBezTo>
                  <a:cubicBezTo>
                    <a:pt x="503" y="1164"/>
                    <a:pt x="549" y="1187"/>
                    <a:pt x="572" y="1210"/>
                  </a:cubicBezTo>
                  <a:cubicBezTo>
                    <a:pt x="617" y="1233"/>
                    <a:pt x="663" y="1233"/>
                    <a:pt x="686" y="1256"/>
                  </a:cubicBezTo>
                  <a:cubicBezTo>
                    <a:pt x="777" y="1279"/>
                    <a:pt x="868" y="1301"/>
                    <a:pt x="960" y="1324"/>
                  </a:cubicBezTo>
                  <a:cubicBezTo>
                    <a:pt x="1005" y="1347"/>
                    <a:pt x="1051" y="1347"/>
                    <a:pt x="1097" y="1370"/>
                  </a:cubicBezTo>
                  <a:lnTo>
                    <a:pt x="1211" y="1370"/>
                  </a:lnTo>
                  <a:cubicBezTo>
                    <a:pt x="1256" y="1393"/>
                    <a:pt x="1302" y="1393"/>
                    <a:pt x="1348" y="1393"/>
                  </a:cubicBezTo>
                  <a:cubicBezTo>
                    <a:pt x="1416" y="1393"/>
                    <a:pt x="1507" y="1393"/>
                    <a:pt x="1576" y="1370"/>
                  </a:cubicBezTo>
                  <a:cubicBezTo>
                    <a:pt x="1622" y="1370"/>
                    <a:pt x="1667" y="1347"/>
                    <a:pt x="1736" y="1347"/>
                  </a:cubicBezTo>
                  <a:cubicBezTo>
                    <a:pt x="1736" y="1324"/>
                    <a:pt x="1758" y="1324"/>
                    <a:pt x="1781" y="1324"/>
                  </a:cubicBezTo>
                  <a:cubicBezTo>
                    <a:pt x="1804" y="1279"/>
                    <a:pt x="1827" y="1256"/>
                    <a:pt x="1827" y="1233"/>
                  </a:cubicBezTo>
                  <a:cubicBezTo>
                    <a:pt x="1850" y="1187"/>
                    <a:pt x="1827" y="1142"/>
                    <a:pt x="1804" y="1096"/>
                  </a:cubicBezTo>
                  <a:cubicBezTo>
                    <a:pt x="1781" y="1073"/>
                    <a:pt x="1758" y="1050"/>
                    <a:pt x="1736" y="1027"/>
                  </a:cubicBezTo>
                  <a:cubicBezTo>
                    <a:pt x="1713" y="1005"/>
                    <a:pt x="1713" y="982"/>
                    <a:pt x="1690" y="959"/>
                  </a:cubicBezTo>
                  <a:cubicBezTo>
                    <a:pt x="1644" y="890"/>
                    <a:pt x="1622" y="799"/>
                    <a:pt x="1599" y="708"/>
                  </a:cubicBezTo>
                  <a:cubicBezTo>
                    <a:pt x="1576" y="617"/>
                    <a:pt x="1553" y="525"/>
                    <a:pt x="1553" y="434"/>
                  </a:cubicBezTo>
                  <a:cubicBezTo>
                    <a:pt x="1553" y="388"/>
                    <a:pt x="1553" y="343"/>
                    <a:pt x="1576" y="297"/>
                  </a:cubicBezTo>
                  <a:cubicBezTo>
                    <a:pt x="1599" y="251"/>
                    <a:pt x="1622" y="229"/>
                    <a:pt x="1644" y="183"/>
                  </a:cubicBezTo>
                  <a:cubicBezTo>
                    <a:pt x="1667" y="137"/>
                    <a:pt x="1622" y="92"/>
                    <a:pt x="1599" y="69"/>
                  </a:cubicBezTo>
                  <a:cubicBezTo>
                    <a:pt x="1586" y="63"/>
                    <a:pt x="1574" y="60"/>
                    <a:pt x="1562" y="60"/>
                  </a:cubicBezTo>
                  <a:cubicBezTo>
                    <a:pt x="1530" y="60"/>
                    <a:pt x="1501" y="81"/>
                    <a:pt x="1485" y="114"/>
                  </a:cubicBezTo>
                  <a:cubicBezTo>
                    <a:pt x="1485" y="114"/>
                    <a:pt x="1485" y="114"/>
                    <a:pt x="1485" y="137"/>
                  </a:cubicBezTo>
                  <a:cubicBezTo>
                    <a:pt x="1462" y="114"/>
                    <a:pt x="1462" y="92"/>
                    <a:pt x="1439" y="92"/>
                  </a:cubicBezTo>
                  <a:cubicBezTo>
                    <a:pt x="1416" y="46"/>
                    <a:pt x="1370" y="23"/>
                    <a:pt x="1325"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32"/>
            <p:cNvSpPr/>
            <p:nvPr/>
          </p:nvSpPr>
          <p:spPr>
            <a:xfrm>
              <a:off x="1158184" y="2029082"/>
              <a:ext cx="146463" cy="278938"/>
            </a:xfrm>
            <a:custGeom>
              <a:avLst/>
              <a:gdLst/>
              <a:ahLst/>
              <a:cxnLst/>
              <a:rect l="l" t="t" r="r" b="b"/>
              <a:pathLst>
                <a:path w="2649" h="5045" extrusionOk="0">
                  <a:moveTo>
                    <a:pt x="572" y="0"/>
                  </a:moveTo>
                  <a:cubicBezTo>
                    <a:pt x="526" y="0"/>
                    <a:pt x="457" y="46"/>
                    <a:pt x="412" y="91"/>
                  </a:cubicBezTo>
                  <a:cubicBezTo>
                    <a:pt x="412" y="114"/>
                    <a:pt x="389" y="137"/>
                    <a:pt x="366" y="160"/>
                  </a:cubicBezTo>
                  <a:cubicBezTo>
                    <a:pt x="343" y="205"/>
                    <a:pt x="321" y="251"/>
                    <a:pt x="298" y="274"/>
                  </a:cubicBezTo>
                  <a:lnTo>
                    <a:pt x="321" y="274"/>
                  </a:lnTo>
                  <a:cubicBezTo>
                    <a:pt x="321" y="274"/>
                    <a:pt x="298" y="274"/>
                    <a:pt x="298" y="297"/>
                  </a:cubicBezTo>
                  <a:cubicBezTo>
                    <a:pt x="298" y="297"/>
                    <a:pt x="298" y="320"/>
                    <a:pt x="298" y="320"/>
                  </a:cubicBezTo>
                  <a:cubicBezTo>
                    <a:pt x="252" y="365"/>
                    <a:pt x="229" y="434"/>
                    <a:pt x="206" y="479"/>
                  </a:cubicBezTo>
                  <a:cubicBezTo>
                    <a:pt x="188" y="470"/>
                    <a:pt x="165" y="464"/>
                    <a:pt x="141" y="464"/>
                  </a:cubicBezTo>
                  <a:cubicBezTo>
                    <a:pt x="108" y="464"/>
                    <a:pt x="73" y="475"/>
                    <a:pt x="47" y="502"/>
                  </a:cubicBezTo>
                  <a:cubicBezTo>
                    <a:pt x="1" y="548"/>
                    <a:pt x="1" y="616"/>
                    <a:pt x="47" y="662"/>
                  </a:cubicBezTo>
                  <a:cubicBezTo>
                    <a:pt x="138" y="799"/>
                    <a:pt x="229" y="959"/>
                    <a:pt x="343" y="1119"/>
                  </a:cubicBezTo>
                  <a:cubicBezTo>
                    <a:pt x="389" y="1210"/>
                    <a:pt x="435" y="1301"/>
                    <a:pt x="503" y="1370"/>
                  </a:cubicBezTo>
                  <a:cubicBezTo>
                    <a:pt x="549" y="1461"/>
                    <a:pt x="617" y="1552"/>
                    <a:pt x="663" y="1643"/>
                  </a:cubicBezTo>
                  <a:cubicBezTo>
                    <a:pt x="846" y="1940"/>
                    <a:pt x="1028" y="2260"/>
                    <a:pt x="1188" y="2579"/>
                  </a:cubicBezTo>
                  <a:cubicBezTo>
                    <a:pt x="1256" y="2739"/>
                    <a:pt x="1325" y="2899"/>
                    <a:pt x="1371" y="3059"/>
                  </a:cubicBezTo>
                  <a:cubicBezTo>
                    <a:pt x="1439" y="3218"/>
                    <a:pt x="1507" y="3378"/>
                    <a:pt x="1553" y="3538"/>
                  </a:cubicBezTo>
                  <a:cubicBezTo>
                    <a:pt x="1599" y="3675"/>
                    <a:pt x="1644" y="3812"/>
                    <a:pt x="1690" y="3926"/>
                  </a:cubicBezTo>
                  <a:cubicBezTo>
                    <a:pt x="1713" y="4040"/>
                    <a:pt x="1736" y="4154"/>
                    <a:pt x="1759" y="4268"/>
                  </a:cubicBezTo>
                  <a:cubicBezTo>
                    <a:pt x="1781" y="4383"/>
                    <a:pt x="1827" y="4497"/>
                    <a:pt x="1827" y="4611"/>
                  </a:cubicBezTo>
                  <a:cubicBezTo>
                    <a:pt x="1827" y="4679"/>
                    <a:pt x="1804" y="4748"/>
                    <a:pt x="1804" y="4816"/>
                  </a:cubicBezTo>
                  <a:cubicBezTo>
                    <a:pt x="1804" y="4839"/>
                    <a:pt x="1804" y="4862"/>
                    <a:pt x="1804" y="4908"/>
                  </a:cubicBezTo>
                  <a:cubicBezTo>
                    <a:pt x="1804" y="4953"/>
                    <a:pt x="1827" y="4976"/>
                    <a:pt x="1850" y="5022"/>
                  </a:cubicBezTo>
                  <a:cubicBezTo>
                    <a:pt x="1895" y="5044"/>
                    <a:pt x="1941" y="5044"/>
                    <a:pt x="1964" y="5044"/>
                  </a:cubicBezTo>
                  <a:cubicBezTo>
                    <a:pt x="2010" y="5022"/>
                    <a:pt x="2032" y="4999"/>
                    <a:pt x="2055" y="4976"/>
                  </a:cubicBezTo>
                  <a:cubicBezTo>
                    <a:pt x="2078" y="4953"/>
                    <a:pt x="2101" y="4908"/>
                    <a:pt x="2101" y="4885"/>
                  </a:cubicBezTo>
                  <a:cubicBezTo>
                    <a:pt x="2124" y="4839"/>
                    <a:pt x="2124" y="4816"/>
                    <a:pt x="2124" y="4793"/>
                  </a:cubicBezTo>
                  <a:cubicBezTo>
                    <a:pt x="2147" y="4793"/>
                    <a:pt x="2192" y="4771"/>
                    <a:pt x="2215" y="4748"/>
                  </a:cubicBezTo>
                  <a:cubicBezTo>
                    <a:pt x="2284" y="4702"/>
                    <a:pt x="2306" y="4611"/>
                    <a:pt x="2352" y="4519"/>
                  </a:cubicBezTo>
                  <a:cubicBezTo>
                    <a:pt x="2352" y="4474"/>
                    <a:pt x="2375" y="4428"/>
                    <a:pt x="2375" y="4383"/>
                  </a:cubicBezTo>
                  <a:cubicBezTo>
                    <a:pt x="2398" y="4337"/>
                    <a:pt x="2398" y="4314"/>
                    <a:pt x="2420" y="4268"/>
                  </a:cubicBezTo>
                  <a:lnTo>
                    <a:pt x="2443" y="4268"/>
                  </a:lnTo>
                  <a:cubicBezTo>
                    <a:pt x="2489" y="4268"/>
                    <a:pt x="2512" y="4223"/>
                    <a:pt x="2535" y="4200"/>
                  </a:cubicBezTo>
                  <a:cubicBezTo>
                    <a:pt x="2603" y="4131"/>
                    <a:pt x="2603" y="4040"/>
                    <a:pt x="2626" y="3949"/>
                  </a:cubicBezTo>
                  <a:cubicBezTo>
                    <a:pt x="2649" y="3743"/>
                    <a:pt x="2649" y="3538"/>
                    <a:pt x="2603" y="3333"/>
                  </a:cubicBezTo>
                  <a:cubicBezTo>
                    <a:pt x="2580" y="3241"/>
                    <a:pt x="2557" y="3127"/>
                    <a:pt x="2535" y="3036"/>
                  </a:cubicBezTo>
                  <a:cubicBezTo>
                    <a:pt x="2512" y="2990"/>
                    <a:pt x="2489" y="2967"/>
                    <a:pt x="2466" y="2922"/>
                  </a:cubicBezTo>
                  <a:cubicBezTo>
                    <a:pt x="2466" y="2899"/>
                    <a:pt x="2443" y="2876"/>
                    <a:pt x="2420" y="2853"/>
                  </a:cubicBezTo>
                  <a:cubicBezTo>
                    <a:pt x="2420" y="2830"/>
                    <a:pt x="2398" y="2808"/>
                    <a:pt x="2375" y="2785"/>
                  </a:cubicBezTo>
                  <a:lnTo>
                    <a:pt x="2352" y="2785"/>
                  </a:lnTo>
                  <a:cubicBezTo>
                    <a:pt x="2329" y="2762"/>
                    <a:pt x="2306" y="2739"/>
                    <a:pt x="2284" y="2739"/>
                  </a:cubicBezTo>
                  <a:cubicBezTo>
                    <a:pt x="2261" y="2716"/>
                    <a:pt x="2261" y="2671"/>
                    <a:pt x="2261" y="2648"/>
                  </a:cubicBezTo>
                  <a:cubicBezTo>
                    <a:pt x="2192" y="2465"/>
                    <a:pt x="2147" y="2283"/>
                    <a:pt x="2055" y="2123"/>
                  </a:cubicBezTo>
                  <a:cubicBezTo>
                    <a:pt x="2010" y="2032"/>
                    <a:pt x="1964" y="1963"/>
                    <a:pt x="1918" y="1872"/>
                  </a:cubicBezTo>
                  <a:cubicBezTo>
                    <a:pt x="1850" y="1803"/>
                    <a:pt x="1804" y="1712"/>
                    <a:pt x="1759" y="1643"/>
                  </a:cubicBezTo>
                  <a:cubicBezTo>
                    <a:pt x="1713" y="1552"/>
                    <a:pt x="1644" y="1484"/>
                    <a:pt x="1599" y="1415"/>
                  </a:cubicBezTo>
                  <a:cubicBezTo>
                    <a:pt x="1553" y="1324"/>
                    <a:pt x="1485" y="1255"/>
                    <a:pt x="1416" y="1164"/>
                  </a:cubicBezTo>
                  <a:cubicBezTo>
                    <a:pt x="1348" y="1027"/>
                    <a:pt x="1256" y="913"/>
                    <a:pt x="1165" y="799"/>
                  </a:cubicBezTo>
                  <a:cubicBezTo>
                    <a:pt x="1074" y="639"/>
                    <a:pt x="982" y="479"/>
                    <a:pt x="868" y="320"/>
                  </a:cubicBezTo>
                  <a:cubicBezTo>
                    <a:pt x="846" y="274"/>
                    <a:pt x="800" y="228"/>
                    <a:pt x="777" y="160"/>
                  </a:cubicBezTo>
                  <a:cubicBezTo>
                    <a:pt x="731" y="91"/>
                    <a:pt x="709" y="46"/>
                    <a:pt x="640" y="23"/>
                  </a:cubicBezTo>
                  <a:cubicBezTo>
                    <a:pt x="617" y="0"/>
                    <a:pt x="594" y="0"/>
                    <a:pt x="57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32"/>
            <p:cNvSpPr/>
            <p:nvPr/>
          </p:nvSpPr>
          <p:spPr>
            <a:xfrm>
              <a:off x="1158184" y="2061869"/>
              <a:ext cx="109861" cy="253726"/>
            </a:xfrm>
            <a:custGeom>
              <a:avLst/>
              <a:gdLst/>
              <a:ahLst/>
              <a:cxnLst/>
              <a:rect l="l" t="t" r="r" b="b"/>
              <a:pathLst>
                <a:path w="1987" h="4589" extrusionOk="0">
                  <a:moveTo>
                    <a:pt x="1704" y="2776"/>
                  </a:moveTo>
                  <a:cubicBezTo>
                    <a:pt x="1707" y="2787"/>
                    <a:pt x="1710" y="2797"/>
                    <a:pt x="1713" y="2808"/>
                  </a:cubicBezTo>
                  <a:cubicBezTo>
                    <a:pt x="1713" y="2791"/>
                    <a:pt x="1713" y="2787"/>
                    <a:pt x="1704" y="2776"/>
                  </a:cubicBezTo>
                  <a:close/>
                  <a:moveTo>
                    <a:pt x="1439" y="3036"/>
                  </a:moveTo>
                  <a:cubicBezTo>
                    <a:pt x="1439" y="3057"/>
                    <a:pt x="1439" y="3059"/>
                    <a:pt x="1456" y="3076"/>
                  </a:cubicBezTo>
                  <a:lnTo>
                    <a:pt x="1456" y="3076"/>
                  </a:lnTo>
                  <a:cubicBezTo>
                    <a:pt x="1452" y="3064"/>
                    <a:pt x="1447" y="3051"/>
                    <a:pt x="1439" y="3036"/>
                  </a:cubicBezTo>
                  <a:close/>
                  <a:moveTo>
                    <a:pt x="1462" y="3105"/>
                  </a:moveTo>
                  <a:cubicBezTo>
                    <a:pt x="1462" y="3122"/>
                    <a:pt x="1462" y="3126"/>
                    <a:pt x="1471" y="3136"/>
                  </a:cubicBezTo>
                  <a:lnTo>
                    <a:pt x="1471" y="3136"/>
                  </a:lnTo>
                  <a:cubicBezTo>
                    <a:pt x="1466" y="3125"/>
                    <a:pt x="1462" y="3115"/>
                    <a:pt x="1462" y="3105"/>
                  </a:cubicBezTo>
                  <a:close/>
                  <a:moveTo>
                    <a:pt x="69" y="1"/>
                  </a:moveTo>
                  <a:cubicBezTo>
                    <a:pt x="24" y="23"/>
                    <a:pt x="1" y="92"/>
                    <a:pt x="24" y="115"/>
                  </a:cubicBezTo>
                  <a:cubicBezTo>
                    <a:pt x="69" y="229"/>
                    <a:pt x="138" y="297"/>
                    <a:pt x="184" y="389"/>
                  </a:cubicBezTo>
                  <a:cubicBezTo>
                    <a:pt x="184" y="389"/>
                    <a:pt x="184" y="389"/>
                    <a:pt x="184" y="366"/>
                  </a:cubicBezTo>
                  <a:cubicBezTo>
                    <a:pt x="229" y="457"/>
                    <a:pt x="275" y="548"/>
                    <a:pt x="343" y="640"/>
                  </a:cubicBezTo>
                  <a:cubicBezTo>
                    <a:pt x="389" y="731"/>
                    <a:pt x="435" y="845"/>
                    <a:pt x="480" y="936"/>
                  </a:cubicBezTo>
                  <a:cubicBezTo>
                    <a:pt x="572" y="1119"/>
                    <a:pt x="686" y="1324"/>
                    <a:pt x="800" y="1507"/>
                  </a:cubicBezTo>
                  <a:cubicBezTo>
                    <a:pt x="914" y="1735"/>
                    <a:pt x="1028" y="1963"/>
                    <a:pt x="1142" y="2192"/>
                  </a:cubicBezTo>
                  <a:cubicBezTo>
                    <a:pt x="1188" y="2329"/>
                    <a:pt x="1234" y="2466"/>
                    <a:pt x="1302" y="2603"/>
                  </a:cubicBezTo>
                  <a:cubicBezTo>
                    <a:pt x="1348" y="2717"/>
                    <a:pt x="1371" y="2831"/>
                    <a:pt x="1416" y="2968"/>
                  </a:cubicBezTo>
                  <a:cubicBezTo>
                    <a:pt x="1439" y="2991"/>
                    <a:pt x="1439" y="3036"/>
                    <a:pt x="1462" y="3082"/>
                  </a:cubicBezTo>
                  <a:cubicBezTo>
                    <a:pt x="1460" y="3080"/>
                    <a:pt x="1458" y="3078"/>
                    <a:pt x="1456" y="3076"/>
                  </a:cubicBezTo>
                  <a:lnTo>
                    <a:pt x="1456" y="3076"/>
                  </a:lnTo>
                  <a:cubicBezTo>
                    <a:pt x="1464" y="3100"/>
                    <a:pt x="1469" y="3120"/>
                    <a:pt x="1485" y="3150"/>
                  </a:cubicBezTo>
                  <a:cubicBezTo>
                    <a:pt x="1479" y="3144"/>
                    <a:pt x="1474" y="3140"/>
                    <a:pt x="1471" y="3136"/>
                  </a:cubicBezTo>
                  <a:lnTo>
                    <a:pt x="1471" y="3136"/>
                  </a:lnTo>
                  <a:cubicBezTo>
                    <a:pt x="1477" y="3152"/>
                    <a:pt x="1485" y="3170"/>
                    <a:pt x="1485" y="3196"/>
                  </a:cubicBezTo>
                  <a:cubicBezTo>
                    <a:pt x="1485" y="3196"/>
                    <a:pt x="1485" y="3173"/>
                    <a:pt x="1485" y="3173"/>
                  </a:cubicBezTo>
                  <a:cubicBezTo>
                    <a:pt x="1507" y="3265"/>
                    <a:pt x="1530" y="3356"/>
                    <a:pt x="1553" y="3447"/>
                  </a:cubicBezTo>
                  <a:cubicBezTo>
                    <a:pt x="1576" y="3538"/>
                    <a:pt x="1599" y="3653"/>
                    <a:pt x="1622" y="3744"/>
                  </a:cubicBezTo>
                  <a:cubicBezTo>
                    <a:pt x="1667" y="3926"/>
                    <a:pt x="1713" y="4109"/>
                    <a:pt x="1736" y="4315"/>
                  </a:cubicBezTo>
                  <a:cubicBezTo>
                    <a:pt x="1713" y="4360"/>
                    <a:pt x="1713" y="4429"/>
                    <a:pt x="1713" y="4474"/>
                  </a:cubicBezTo>
                  <a:cubicBezTo>
                    <a:pt x="1713" y="4520"/>
                    <a:pt x="1759" y="4566"/>
                    <a:pt x="1804" y="4588"/>
                  </a:cubicBezTo>
                  <a:cubicBezTo>
                    <a:pt x="1827" y="4588"/>
                    <a:pt x="1873" y="4588"/>
                    <a:pt x="1895" y="4566"/>
                  </a:cubicBezTo>
                  <a:cubicBezTo>
                    <a:pt x="1941" y="4520"/>
                    <a:pt x="1941" y="4474"/>
                    <a:pt x="1964" y="4429"/>
                  </a:cubicBezTo>
                  <a:cubicBezTo>
                    <a:pt x="1964" y="4383"/>
                    <a:pt x="1987" y="4315"/>
                    <a:pt x="1987" y="4246"/>
                  </a:cubicBezTo>
                  <a:cubicBezTo>
                    <a:pt x="1987" y="4132"/>
                    <a:pt x="1964" y="4041"/>
                    <a:pt x="1964" y="3949"/>
                  </a:cubicBezTo>
                  <a:cubicBezTo>
                    <a:pt x="1941" y="3858"/>
                    <a:pt x="1941" y="3767"/>
                    <a:pt x="1918" y="3698"/>
                  </a:cubicBezTo>
                  <a:cubicBezTo>
                    <a:pt x="1918" y="3607"/>
                    <a:pt x="1895" y="3516"/>
                    <a:pt x="1873" y="3424"/>
                  </a:cubicBezTo>
                  <a:cubicBezTo>
                    <a:pt x="1850" y="3242"/>
                    <a:pt x="1781" y="3059"/>
                    <a:pt x="1736" y="2899"/>
                  </a:cubicBezTo>
                  <a:cubicBezTo>
                    <a:pt x="1736" y="2854"/>
                    <a:pt x="1713" y="2808"/>
                    <a:pt x="1690" y="2762"/>
                  </a:cubicBezTo>
                  <a:lnTo>
                    <a:pt x="1690" y="2762"/>
                  </a:lnTo>
                  <a:cubicBezTo>
                    <a:pt x="1696" y="2768"/>
                    <a:pt x="1700" y="2773"/>
                    <a:pt x="1704" y="2776"/>
                  </a:cubicBezTo>
                  <a:lnTo>
                    <a:pt x="1704" y="2776"/>
                  </a:lnTo>
                  <a:cubicBezTo>
                    <a:pt x="1658" y="2627"/>
                    <a:pt x="1596" y="2478"/>
                    <a:pt x="1553" y="2329"/>
                  </a:cubicBezTo>
                  <a:cubicBezTo>
                    <a:pt x="1485" y="2192"/>
                    <a:pt x="1416" y="2055"/>
                    <a:pt x="1348" y="1895"/>
                  </a:cubicBezTo>
                  <a:cubicBezTo>
                    <a:pt x="1302" y="1781"/>
                    <a:pt x="1234" y="1644"/>
                    <a:pt x="1142" y="1507"/>
                  </a:cubicBezTo>
                  <a:cubicBezTo>
                    <a:pt x="1074" y="1393"/>
                    <a:pt x="982" y="1279"/>
                    <a:pt x="914" y="1142"/>
                  </a:cubicBezTo>
                  <a:cubicBezTo>
                    <a:pt x="891" y="1119"/>
                    <a:pt x="891" y="1119"/>
                    <a:pt x="868" y="1096"/>
                  </a:cubicBezTo>
                  <a:lnTo>
                    <a:pt x="891" y="1096"/>
                  </a:lnTo>
                  <a:cubicBezTo>
                    <a:pt x="800" y="982"/>
                    <a:pt x="731" y="845"/>
                    <a:pt x="663" y="731"/>
                  </a:cubicBezTo>
                  <a:cubicBezTo>
                    <a:pt x="617" y="662"/>
                    <a:pt x="572" y="617"/>
                    <a:pt x="549" y="548"/>
                  </a:cubicBezTo>
                  <a:cubicBezTo>
                    <a:pt x="503" y="503"/>
                    <a:pt x="457" y="457"/>
                    <a:pt x="435" y="411"/>
                  </a:cubicBezTo>
                  <a:cubicBezTo>
                    <a:pt x="343" y="297"/>
                    <a:pt x="275" y="206"/>
                    <a:pt x="206" y="115"/>
                  </a:cubicBezTo>
                  <a:cubicBezTo>
                    <a:pt x="206" y="92"/>
                    <a:pt x="184" y="69"/>
                    <a:pt x="184" y="46"/>
                  </a:cubicBezTo>
                  <a:cubicBezTo>
                    <a:pt x="161" y="23"/>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32"/>
            <p:cNvSpPr/>
            <p:nvPr/>
          </p:nvSpPr>
          <p:spPr>
            <a:xfrm>
              <a:off x="1235204" y="2103503"/>
              <a:ext cx="60598" cy="109861"/>
            </a:xfrm>
            <a:custGeom>
              <a:avLst/>
              <a:gdLst/>
              <a:ahLst/>
              <a:cxnLst/>
              <a:rect l="l" t="t" r="r" b="b"/>
              <a:pathLst>
                <a:path w="1096" h="1987" extrusionOk="0">
                  <a:moveTo>
                    <a:pt x="69" y="1"/>
                  </a:moveTo>
                  <a:cubicBezTo>
                    <a:pt x="69" y="1"/>
                    <a:pt x="46" y="1"/>
                    <a:pt x="23" y="24"/>
                  </a:cubicBezTo>
                  <a:cubicBezTo>
                    <a:pt x="0" y="46"/>
                    <a:pt x="0" y="92"/>
                    <a:pt x="23" y="115"/>
                  </a:cubicBezTo>
                  <a:cubicBezTo>
                    <a:pt x="92" y="206"/>
                    <a:pt x="160" y="297"/>
                    <a:pt x="229" y="389"/>
                  </a:cubicBezTo>
                  <a:cubicBezTo>
                    <a:pt x="251" y="412"/>
                    <a:pt x="274" y="434"/>
                    <a:pt x="274" y="457"/>
                  </a:cubicBezTo>
                  <a:cubicBezTo>
                    <a:pt x="297" y="480"/>
                    <a:pt x="320" y="526"/>
                    <a:pt x="343" y="549"/>
                  </a:cubicBezTo>
                  <a:cubicBezTo>
                    <a:pt x="366" y="571"/>
                    <a:pt x="388" y="617"/>
                    <a:pt x="411" y="663"/>
                  </a:cubicBezTo>
                  <a:cubicBezTo>
                    <a:pt x="434" y="708"/>
                    <a:pt x="457" y="754"/>
                    <a:pt x="480" y="777"/>
                  </a:cubicBezTo>
                  <a:cubicBezTo>
                    <a:pt x="525" y="822"/>
                    <a:pt x="548" y="891"/>
                    <a:pt x="571" y="937"/>
                  </a:cubicBezTo>
                  <a:cubicBezTo>
                    <a:pt x="571" y="937"/>
                    <a:pt x="594" y="959"/>
                    <a:pt x="594" y="982"/>
                  </a:cubicBezTo>
                  <a:cubicBezTo>
                    <a:pt x="617" y="1005"/>
                    <a:pt x="639" y="1051"/>
                    <a:pt x="639" y="1074"/>
                  </a:cubicBezTo>
                  <a:cubicBezTo>
                    <a:pt x="662" y="1119"/>
                    <a:pt x="685" y="1165"/>
                    <a:pt x="708" y="1210"/>
                  </a:cubicBezTo>
                  <a:cubicBezTo>
                    <a:pt x="731" y="1256"/>
                    <a:pt x="754" y="1302"/>
                    <a:pt x="776" y="1347"/>
                  </a:cubicBezTo>
                  <a:cubicBezTo>
                    <a:pt x="799" y="1370"/>
                    <a:pt x="799" y="1393"/>
                    <a:pt x="799" y="1416"/>
                  </a:cubicBezTo>
                  <a:cubicBezTo>
                    <a:pt x="822" y="1439"/>
                    <a:pt x="822" y="1462"/>
                    <a:pt x="845" y="1484"/>
                  </a:cubicBezTo>
                  <a:cubicBezTo>
                    <a:pt x="845" y="1530"/>
                    <a:pt x="868" y="1553"/>
                    <a:pt x="868" y="1576"/>
                  </a:cubicBezTo>
                  <a:cubicBezTo>
                    <a:pt x="891" y="1599"/>
                    <a:pt x="891" y="1621"/>
                    <a:pt x="913" y="1667"/>
                  </a:cubicBezTo>
                  <a:cubicBezTo>
                    <a:pt x="913" y="1667"/>
                    <a:pt x="913" y="1690"/>
                    <a:pt x="913" y="1713"/>
                  </a:cubicBezTo>
                  <a:lnTo>
                    <a:pt x="936" y="1758"/>
                  </a:lnTo>
                  <a:cubicBezTo>
                    <a:pt x="936" y="1735"/>
                    <a:pt x="936" y="1735"/>
                    <a:pt x="936" y="1735"/>
                  </a:cubicBezTo>
                  <a:cubicBezTo>
                    <a:pt x="936" y="1758"/>
                    <a:pt x="936" y="1804"/>
                    <a:pt x="959" y="1827"/>
                  </a:cubicBezTo>
                  <a:cubicBezTo>
                    <a:pt x="959" y="1872"/>
                    <a:pt x="959" y="1895"/>
                    <a:pt x="982" y="1941"/>
                  </a:cubicBezTo>
                  <a:cubicBezTo>
                    <a:pt x="982" y="1964"/>
                    <a:pt x="1005" y="1987"/>
                    <a:pt x="1027" y="1987"/>
                  </a:cubicBezTo>
                  <a:cubicBezTo>
                    <a:pt x="1050" y="1987"/>
                    <a:pt x="1096" y="1964"/>
                    <a:pt x="1096" y="1941"/>
                  </a:cubicBezTo>
                  <a:cubicBezTo>
                    <a:pt x="1096" y="1872"/>
                    <a:pt x="1073" y="1804"/>
                    <a:pt x="1050" y="1735"/>
                  </a:cubicBezTo>
                  <a:cubicBezTo>
                    <a:pt x="1050" y="1713"/>
                    <a:pt x="1027" y="1667"/>
                    <a:pt x="1027" y="1644"/>
                  </a:cubicBezTo>
                  <a:cubicBezTo>
                    <a:pt x="1005" y="1599"/>
                    <a:pt x="1005" y="1553"/>
                    <a:pt x="982" y="1530"/>
                  </a:cubicBezTo>
                  <a:cubicBezTo>
                    <a:pt x="959" y="1462"/>
                    <a:pt x="936" y="1370"/>
                    <a:pt x="913" y="1302"/>
                  </a:cubicBezTo>
                  <a:cubicBezTo>
                    <a:pt x="868" y="1233"/>
                    <a:pt x="822" y="1142"/>
                    <a:pt x="799" y="1074"/>
                  </a:cubicBezTo>
                  <a:cubicBezTo>
                    <a:pt x="776" y="1028"/>
                    <a:pt x="776" y="1005"/>
                    <a:pt x="754" y="982"/>
                  </a:cubicBezTo>
                  <a:cubicBezTo>
                    <a:pt x="731" y="937"/>
                    <a:pt x="731" y="914"/>
                    <a:pt x="708" y="868"/>
                  </a:cubicBezTo>
                  <a:cubicBezTo>
                    <a:pt x="662" y="800"/>
                    <a:pt x="617" y="731"/>
                    <a:pt x="571" y="663"/>
                  </a:cubicBezTo>
                  <a:cubicBezTo>
                    <a:pt x="548" y="594"/>
                    <a:pt x="502" y="526"/>
                    <a:pt x="457" y="457"/>
                  </a:cubicBezTo>
                  <a:cubicBezTo>
                    <a:pt x="411" y="389"/>
                    <a:pt x="366" y="320"/>
                    <a:pt x="320" y="275"/>
                  </a:cubicBezTo>
                  <a:cubicBezTo>
                    <a:pt x="251" y="183"/>
                    <a:pt x="206" y="115"/>
                    <a:pt x="137" y="24"/>
                  </a:cubicBezTo>
                  <a:cubicBezTo>
                    <a:pt x="114" y="24"/>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32"/>
            <p:cNvSpPr/>
            <p:nvPr/>
          </p:nvSpPr>
          <p:spPr>
            <a:xfrm>
              <a:off x="1158184" y="2065685"/>
              <a:ext cx="43016" cy="63141"/>
            </a:xfrm>
            <a:custGeom>
              <a:avLst/>
              <a:gdLst/>
              <a:ahLst/>
              <a:cxnLst/>
              <a:rect l="l" t="t" r="r" b="b"/>
              <a:pathLst>
                <a:path w="778" h="1142" extrusionOk="0">
                  <a:moveTo>
                    <a:pt x="69" y="0"/>
                  </a:moveTo>
                  <a:cubicBezTo>
                    <a:pt x="47" y="0"/>
                    <a:pt x="24" y="23"/>
                    <a:pt x="24" y="23"/>
                  </a:cubicBezTo>
                  <a:cubicBezTo>
                    <a:pt x="1" y="46"/>
                    <a:pt x="1" y="68"/>
                    <a:pt x="24" y="91"/>
                  </a:cubicBezTo>
                  <a:cubicBezTo>
                    <a:pt x="92" y="183"/>
                    <a:pt x="161" y="297"/>
                    <a:pt x="229" y="388"/>
                  </a:cubicBezTo>
                  <a:cubicBezTo>
                    <a:pt x="275" y="479"/>
                    <a:pt x="343" y="571"/>
                    <a:pt x="389" y="639"/>
                  </a:cubicBezTo>
                  <a:cubicBezTo>
                    <a:pt x="435" y="730"/>
                    <a:pt x="480" y="799"/>
                    <a:pt x="526" y="867"/>
                  </a:cubicBezTo>
                  <a:cubicBezTo>
                    <a:pt x="572" y="936"/>
                    <a:pt x="617" y="1027"/>
                    <a:pt x="663" y="1118"/>
                  </a:cubicBezTo>
                  <a:cubicBezTo>
                    <a:pt x="663" y="1118"/>
                    <a:pt x="686" y="1141"/>
                    <a:pt x="686" y="1141"/>
                  </a:cubicBezTo>
                  <a:lnTo>
                    <a:pt x="731" y="1141"/>
                  </a:lnTo>
                  <a:cubicBezTo>
                    <a:pt x="754" y="1118"/>
                    <a:pt x="777" y="1096"/>
                    <a:pt x="754" y="1073"/>
                  </a:cubicBezTo>
                  <a:cubicBezTo>
                    <a:pt x="663" y="890"/>
                    <a:pt x="572" y="708"/>
                    <a:pt x="457" y="548"/>
                  </a:cubicBezTo>
                  <a:cubicBezTo>
                    <a:pt x="412" y="457"/>
                    <a:pt x="343" y="365"/>
                    <a:pt x="275" y="297"/>
                  </a:cubicBezTo>
                  <a:cubicBezTo>
                    <a:pt x="229" y="205"/>
                    <a:pt x="161" y="114"/>
                    <a:pt x="115" y="23"/>
                  </a:cubicBezTo>
                  <a:cubicBezTo>
                    <a:pt x="92" y="23"/>
                    <a:pt x="69" y="0"/>
                    <a:pt x="69"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32"/>
            <p:cNvSpPr/>
            <p:nvPr/>
          </p:nvSpPr>
          <p:spPr>
            <a:xfrm>
              <a:off x="1154425" y="2066901"/>
              <a:ext cx="53078" cy="75471"/>
            </a:xfrm>
            <a:custGeom>
              <a:avLst/>
              <a:gdLst/>
              <a:ahLst/>
              <a:cxnLst/>
              <a:rect l="l" t="t" r="r" b="b"/>
              <a:pathLst>
                <a:path w="960" h="1365" extrusionOk="0">
                  <a:moveTo>
                    <a:pt x="23" y="1"/>
                  </a:moveTo>
                  <a:cubicBezTo>
                    <a:pt x="1" y="24"/>
                    <a:pt x="1" y="69"/>
                    <a:pt x="23" y="115"/>
                  </a:cubicBezTo>
                  <a:cubicBezTo>
                    <a:pt x="92" y="229"/>
                    <a:pt x="183" y="343"/>
                    <a:pt x="274" y="457"/>
                  </a:cubicBezTo>
                  <a:cubicBezTo>
                    <a:pt x="320" y="526"/>
                    <a:pt x="343" y="571"/>
                    <a:pt x="389" y="640"/>
                  </a:cubicBezTo>
                  <a:cubicBezTo>
                    <a:pt x="434" y="686"/>
                    <a:pt x="457" y="754"/>
                    <a:pt x="503" y="800"/>
                  </a:cubicBezTo>
                  <a:cubicBezTo>
                    <a:pt x="548" y="891"/>
                    <a:pt x="594" y="959"/>
                    <a:pt x="640" y="1051"/>
                  </a:cubicBezTo>
                  <a:cubicBezTo>
                    <a:pt x="708" y="1142"/>
                    <a:pt x="777" y="1233"/>
                    <a:pt x="845" y="1348"/>
                  </a:cubicBezTo>
                  <a:cubicBezTo>
                    <a:pt x="856" y="1359"/>
                    <a:pt x="874" y="1365"/>
                    <a:pt x="891" y="1365"/>
                  </a:cubicBezTo>
                  <a:cubicBezTo>
                    <a:pt x="908" y="1365"/>
                    <a:pt x="925" y="1359"/>
                    <a:pt x="936" y="1348"/>
                  </a:cubicBezTo>
                  <a:cubicBezTo>
                    <a:pt x="936" y="1348"/>
                    <a:pt x="959" y="1325"/>
                    <a:pt x="959" y="1302"/>
                  </a:cubicBezTo>
                  <a:cubicBezTo>
                    <a:pt x="959" y="1279"/>
                    <a:pt x="959" y="1279"/>
                    <a:pt x="936" y="1256"/>
                  </a:cubicBezTo>
                  <a:cubicBezTo>
                    <a:pt x="914" y="1211"/>
                    <a:pt x="868" y="1165"/>
                    <a:pt x="845" y="1119"/>
                  </a:cubicBezTo>
                  <a:cubicBezTo>
                    <a:pt x="799" y="1028"/>
                    <a:pt x="754" y="937"/>
                    <a:pt x="685" y="868"/>
                  </a:cubicBezTo>
                  <a:cubicBezTo>
                    <a:pt x="662" y="823"/>
                    <a:pt x="640" y="777"/>
                    <a:pt x="617" y="731"/>
                  </a:cubicBezTo>
                  <a:cubicBezTo>
                    <a:pt x="594" y="686"/>
                    <a:pt x="548" y="640"/>
                    <a:pt x="525" y="594"/>
                  </a:cubicBezTo>
                  <a:cubicBezTo>
                    <a:pt x="480" y="503"/>
                    <a:pt x="411" y="412"/>
                    <a:pt x="343" y="343"/>
                  </a:cubicBezTo>
                  <a:cubicBezTo>
                    <a:pt x="274" y="229"/>
                    <a:pt x="206" y="115"/>
                    <a:pt x="115" y="24"/>
                  </a:cubicBezTo>
                  <a:cubicBezTo>
                    <a:pt x="115" y="1"/>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32"/>
            <p:cNvSpPr/>
            <p:nvPr/>
          </p:nvSpPr>
          <p:spPr>
            <a:xfrm>
              <a:off x="1155696" y="2069444"/>
              <a:ext cx="83322" cy="130982"/>
            </a:xfrm>
            <a:custGeom>
              <a:avLst/>
              <a:gdLst/>
              <a:ahLst/>
              <a:cxnLst/>
              <a:rect l="l" t="t" r="r" b="b"/>
              <a:pathLst>
                <a:path w="1507" h="2369" extrusionOk="0">
                  <a:moveTo>
                    <a:pt x="46" y="0"/>
                  </a:moveTo>
                  <a:cubicBezTo>
                    <a:pt x="23" y="0"/>
                    <a:pt x="23" y="0"/>
                    <a:pt x="23" y="23"/>
                  </a:cubicBezTo>
                  <a:cubicBezTo>
                    <a:pt x="0" y="23"/>
                    <a:pt x="0" y="69"/>
                    <a:pt x="0" y="92"/>
                  </a:cubicBezTo>
                  <a:cubicBezTo>
                    <a:pt x="114" y="229"/>
                    <a:pt x="229" y="366"/>
                    <a:pt x="320" y="503"/>
                  </a:cubicBezTo>
                  <a:cubicBezTo>
                    <a:pt x="343" y="548"/>
                    <a:pt x="366" y="571"/>
                    <a:pt x="388" y="594"/>
                  </a:cubicBezTo>
                  <a:cubicBezTo>
                    <a:pt x="434" y="640"/>
                    <a:pt x="457" y="685"/>
                    <a:pt x="480" y="731"/>
                  </a:cubicBezTo>
                  <a:cubicBezTo>
                    <a:pt x="525" y="799"/>
                    <a:pt x="571" y="868"/>
                    <a:pt x="594" y="936"/>
                  </a:cubicBezTo>
                  <a:cubicBezTo>
                    <a:pt x="594" y="936"/>
                    <a:pt x="594" y="913"/>
                    <a:pt x="594" y="913"/>
                  </a:cubicBezTo>
                  <a:cubicBezTo>
                    <a:pt x="639" y="982"/>
                    <a:pt x="662" y="1028"/>
                    <a:pt x="708" y="1073"/>
                  </a:cubicBezTo>
                  <a:cubicBezTo>
                    <a:pt x="708" y="1119"/>
                    <a:pt x="731" y="1142"/>
                    <a:pt x="754" y="1165"/>
                  </a:cubicBezTo>
                  <a:cubicBezTo>
                    <a:pt x="776" y="1187"/>
                    <a:pt x="776" y="1210"/>
                    <a:pt x="799" y="1233"/>
                  </a:cubicBezTo>
                  <a:cubicBezTo>
                    <a:pt x="868" y="1370"/>
                    <a:pt x="936" y="1484"/>
                    <a:pt x="1005" y="1598"/>
                  </a:cubicBezTo>
                  <a:cubicBezTo>
                    <a:pt x="1027" y="1667"/>
                    <a:pt x="1050" y="1712"/>
                    <a:pt x="1096" y="1781"/>
                  </a:cubicBezTo>
                  <a:cubicBezTo>
                    <a:pt x="1119" y="1849"/>
                    <a:pt x="1142" y="1895"/>
                    <a:pt x="1187" y="1963"/>
                  </a:cubicBezTo>
                  <a:cubicBezTo>
                    <a:pt x="1256" y="2078"/>
                    <a:pt x="1324" y="2215"/>
                    <a:pt x="1393" y="2329"/>
                  </a:cubicBezTo>
                  <a:cubicBezTo>
                    <a:pt x="1393" y="2351"/>
                    <a:pt x="1393" y="2351"/>
                    <a:pt x="1416" y="2351"/>
                  </a:cubicBezTo>
                  <a:cubicBezTo>
                    <a:pt x="1427" y="2363"/>
                    <a:pt x="1433" y="2369"/>
                    <a:pt x="1438" y="2369"/>
                  </a:cubicBezTo>
                  <a:cubicBezTo>
                    <a:pt x="1444" y="2369"/>
                    <a:pt x="1450" y="2363"/>
                    <a:pt x="1461" y="2351"/>
                  </a:cubicBezTo>
                  <a:cubicBezTo>
                    <a:pt x="1484" y="2351"/>
                    <a:pt x="1507" y="2306"/>
                    <a:pt x="1484" y="2283"/>
                  </a:cubicBezTo>
                  <a:cubicBezTo>
                    <a:pt x="1416" y="2169"/>
                    <a:pt x="1370" y="2078"/>
                    <a:pt x="1301" y="1963"/>
                  </a:cubicBezTo>
                  <a:cubicBezTo>
                    <a:pt x="1256" y="1872"/>
                    <a:pt x="1210" y="1781"/>
                    <a:pt x="1164" y="1690"/>
                  </a:cubicBezTo>
                  <a:cubicBezTo>
                    <a:pt x="1119" y="1598"/>
                    <a:pt x="1073" y="1507"/>
                    <a:pt x="1027" y="1438"/>
                  </a:cubicBezTo>
                  <a:cubicBezTo>
                    <a:pt x="982" y="1347"/>
                    <a:pt x="913" y="1256"/>
                    <a:pt x="868" y="1165"/>
                  </a:cubicBezTo>
                  <a:cubicBezTo>
                    <a:pt x="799" y="1073"/>
                    <a:pt x="754" y="982"/>
                    <a:pt x="685" y="891"/>
                  </a:cubicBezTo>
                  <a:cubicBezTo>
                    <a:pt x="639" y="799"/>
                    <a:pt x="594" y="731"/>
                    <a:pt x="525" y="640"/>
                  </a:cubicBezTo>
                  <a:cubicBezTo>
                    <a:pt x="502" y="594"/>
                    <a:pt x="480" y="571"/>
                    <a:pt x="457" y="525"/>
                  </a:cubicBezTo>
                  <a:cubicBezTo>
                    <a:pt x="434" y="480"/>
                    <a:pt x="388" y="434"/>
                    <a:pt x="366" y="389"/>
                  </a:cubicBezTo>
                  <a:cubicBezTo>
                    <a:pt x="297" y="297"/>
                    <a:pt x="229" y="229"/>
                    <a:pt x="160" y="137"/>
                  </a:cubicBezTo>
                  <a:cubicBezTo>
                    <a:pt x="137" y="92"/>
                    <a:pt x="114" y="69"/>
                    <a:pt x="92" y="23"/>
                  </a:cubicBezTo>
                  <a:cubicBezTo>
                    <a:pt x="69" y="0"/>
                    <a:pt x="69"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32"/>
            <p:cNvSpPr/>
            <p:nvPr/>
          </p:nvSpPr>
          <p:spPr>
            <a:xfrm>
              <a:off x="1143090" y="2094657"/>
              <a:ext cx="47992" cy="69997"/>
            </a:xfrm>
            <a:custGeom>
              <a:avLst/>
              <a:gdLst/>
              <a:ahLst/>
              <a:cxnLst/>
              <a:rect l="l" t="t" r="r" b="b"/>
              <a:pathLst>
                <a:path w="868" h="1266" extrusionOk="0">
                  <a:moveTo>
                    <a:pt x="23" y="1"/>
                  </a:moveTo>
                  <a:cubicBezTo>
                    <a:pt x="0" y="24"/>
                    <a:pt x="0" y="47"/>
                    <a:pt x="23" y="69"/>
                  </a:cubicBezTo>
                  <a:cubicBezTo>
                    <a:pt x="69" y="161"/>
                    <a:pt x="114" y="229"/>
                    <a:pt x="183" y="321"/>
                  </a:cubicBezTo>
                  <a:lnTo>
                    <a:pt x="160" y="298"/>
                  </a:lnTo>
                  <a:lnTo>
                    <a:pt x="160" y="298"/>
                  </a:lnTo>
                  <a:cubicBezTo>
                    <a:pt x="206" y="389"/>
                    <a:pt x="274" y="457"/>
                    <a:pt x="320" y="549"/>
                  </a:cubicBezTo>
                  <a:cubicBezTo>
                    <a:pt x="365" y="617"/>
                    <a:pt x="411" y="709"/>
                    <a:pt x="457" y="800"/>
                  </a:cubicBezTo>
                  <a:cubicBezTo>
                    <a:pt x="502" y="868"/>
                    <a:pt x="548" y="937"/>
                    <a:pt x="571" y="1005"/>
                  </a:cubicBezTo>
                  <a:cubicBezTo>
                    <a:pt x="594" y="1051"/>
                    <a:pt x="639" y="1097"/>
                    <a:pt x="662" y="1142"/>
                  </a:cubicBezTo>
                  <a:cubicBezTo>
                    <a:pt x="685" y="1188"/>
                    <a:pt x="708" y="1211"/>
                    <a:pt x="730" y="1234"/>
                  </a:cubicBezTo>
                  <a:cubicBezTo>
                    <a:pt x="747" y="1250"/>
                    <a:pt x="763" y="1266"/>
                    <a:pt x="787" y="1266"/>
                  </a:cubicBezTo>
                  <a:cubicBezTo>
                    <a:pt x="797" y="1266"/>
                    <a:pt x="808" y="1263"/>
                    <a:pt x="822" y="1256"/>
                  </a:cubicBezTo>
                  <a:cubicBezTo>
                    <a:pt x="845" y="1256"/>
                    <a:pt x="867" y="1234"/>
                    <a:pt x="867" y="1211"/>
                  </a:cubicBezTo>
                  <a:cubicBezTo>
                    <a:pt x="867" y="1188"/>
                    <a:pt x="867" y="1165"/>
                    <a:pt x="867" y="1142"/>
                  </a:cubicBezTo>
                  <a:cubicBezTo>
                    <a:pt x="845" y="1097"/>
                    <a:pt x="822" y="1074"/>
                    <a:pt x="799" y="1028"/>
                  </a:cubicBezTo>
                  <a:cubicBezTo>
                    <a:pt x="776" y="982"/>
                    <a:pt x="730" y="937"/>
                    <a:pt x="708" y="868"/>
                  </a:cubicBezTo>
                  <a:cubicBezTo>
                    <a:pt x="639" y="777"/>
                    <a:pt x="571" y="686"/>
                    <a:pt x="502" y="594"/>
                  </a:cubicBezTo>
                  <a:cubicBezTo>
                    <a:pt x="434" y="503"/>
                    <a:pt x="365" y="412"/>
                    <a:pt x="297" y="321"/>
                  </a:cubicBezTo>
                  <a:cubicBezTo>
                    <a:pt x="228" y="229"/>
                    <a:pt x="160" y="115"/>
                    <a:pt x="9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32"/>
            <p:cNvSpPr/>
            <p:nvPr/>
          </p:nvSpPr>
          <p:spPr>
            <a:xfrm>
              <a:off x="753125" y="2222157"/>
              <a:ext cx="147680" cy="244161"/>
            </a:xfrm>
            <a:custGeom>
              <a:avLst/>
              <a:gdLst/>
              <a:ahLst/>
              <a:cxnLst/>
              <a:rect l="l" t="t" r="r" b="b"/>
              <a:pathLst>
                <a:path w="2671" h="4416" extrusionOk="0">
                  <a:moveTo>
                    <a:pt x="228" y="0"/>
                  </a:moveTo>
                  <a:cubicBezTo>
                    <a:pt x="228" y="0"/>
                    <a:pt x="205" y="23"/>
                    <a:pt x="205" y="23"/>
                  </a:cubicBezTo>
                  <a:cubicBezTo>
                    <a:pt x="160" y="23"/>
                    <a:pt x="114" y="46"/>
                    <a:pt x="91" y="69"/>
                  </a:cubicBezTo>
                  <a:cubicBezTo>
                    <a:pt x="46" y="92"/>
                    <a:pt x="23" y="137"/>
                    <a:pt x="0" y="206"/>
                  </a:cubicBezTo>
                  <a:cubicBezTo>
                    <a:pt x="0" y="274"/>
                    <a:pt x="0" y="343"/>
                    <a:pt x="23" y="411"/>
                  </a:cubicBezTo>
                  <a:cubicBezTo>
                    <a:pt x="46" y="502"/>
                    <a:pt x="69" y="594"/>
                    <a:pt x="91" y="662"/>
                  </a:cubicBezTo>
                  <a:cubicBezTo>
                    <a:pt x="114" y="868"/>
                    <a:pt x="160" y="1073"/>
                    <a:pt x="228" y="1256"/>
                  </a:cubicBezTo>
                  <a:cubicBezTo>
                    <a:pt x="274" y="1461"/>
                    <a:pt x="320" y="1667"/>
                    <a:pt x="388" y="1872"/>
                  </a:cubicBezTo>
                  <a:cubicBezTo>
                    <a:pt x="434" y="1940"/>
                    <a:pt x="457" y="2032"/>
                    <a:pt x="502" y="2123"/>
                  </a:cubicBezTo>
                  <a:cubicBezTo>
                    <a:pt x="525" y="2169"/>
                    <a:pt x="525" y="2214"/>
                    <a:pt x="548" y="2283"/>
                  </a:cubicBezTo>
                  <a:cubicBezTo>
                    <a:pt x="548" y="2283"/>
                    <a:pt x="548" y="2283"/>
                    <a:pt x="548" y="2306"/>
                  </a:cubicBezTo>
                  <a:cubicBezTo>
                    <a:pt x="548" y="2351"/>
                    <a:pt x="571" y="2397"/>
                    <a:pt x="594" y="2443"/>
                  </a:cubicBezTo>
                  <a:cubicBezTo>
                    <a:pt x="594" y="2511"/>
                    <a:pt x="616" y="2580"/>
                    <a:pt x="639" y="2625"/>
                  </a:cubicBezTo>
                  <a:cubicBezTo>
                    <a:pt x="685" y="2717"/>
                    <a:pt x="708" y="2831"/>
                    <a:pt x="753" y="2922"/>
                  </a:cubicBezTo>
                  <a:cubicBezTo>
                    <a:pt x="822" y="3127"/>
                    <a:pt x="913" y="3310"/>
                    <a:pt x="1027" y="3493"/>
                  </a:cubicBezTo>
                  <a:cubicBezTo>
                    <a:pt x="1096" y="3584"/>
                    <a:pt x="1141" y="3675"/>
                    <a:pt x="1210" y="3767"/>
                  </a:cubicBezTo>
                  <a:cubicBezTo>
                    <a:pt x="1278" y="3835"/>
                    <a:pt x="1370" y="3926"/>
                    <a:pt x="1438" y="3995"/>
                  </a:cubicBezTo>
                  <a:cubicBezTo>
                    <a:pt x="1507" y="4063"/>
                    <a:pt x="1598" y="4132"/>
                    <a:pt x="1666" y="4177"/>
                  </a:cubicBezTo>
                  <a:cubicBezTo>
                    <a:pt x="1758" y="4246"/>
                    <a:pt x="1849" y="4291"/>
                    <a:pt x="1940" y="4314"/>
                  </a:cubicBezTo>
                  <a:cubicBezTo>
                    <a:pt x="2032" y="4360"/>
                    <a:pt x="2146" y="4383"/>
                    <a:pt x="2237" y="4406"/>
                  </a:cubicBezTo>
                  <a:cubicBezTo>
                    <a:pt x="2283" y="4406"/>
                    <a:pt x="2338" y="4416"/>
                    <a:pt x="2391" y="4416"/>
                  </a:cubicBezTo>
                  <a:cubicBezTo>
                    <a:pt x="2417" y="4416"/>
                    <a:pt x="2442" y="4413"/>
                    <a:pt x="2465" y="4406"/>
                  </a:cubicBezTo>
                  <a:cubicBezTo>
                    <a:pt x="2511" y="4406"/>
                    <a:pt x="2534" y="4406"/>
                    <a:pt x="2579" y="4383"/>
                  </a:cubicBezTo>
                  <a:cubicBezTo>
                    <a:pt x="2625" y="4360"/>
                    <a:pt x="2648" y="4314"/>
                    <a:pt x="2671" y="4246"/>
                  </a:cubicBezTo>
                  <a:cubicBezTo>
                    <a:pt x="2671" y="4200"/>
                    <a:pt x="2648" y="4155"/>
                    <a:pt x="2625" y="4132"/>
                  </a:cubicBezTo>
                  <a:cubicBezTo>
                    <a:pt x="2602" y="4086"/>
                    <a:pt x="2579" y="4063"/>
                    <a:pt x="2534" y="4018"/>
                  </a:cubicBezTo>
                  <a:cubicBezTo>
                    <a:pt x="2488" y="3972"/>
                    <a:pt x="2442" y="3926"/>
                    <a:pt x="2397" y="3858"/>
                  </a:cubicBezTo>
                  <a:cubicBezTo>
                    <a:pt x="2328" y="3789"/>
                    <a:pt x="2260" y="3721"/>
                    <a:pt x="2214" y="3652"/>
                  </a:cubicBezTo>
                  <a:cubicBezTo>
                    <a:pt x="2100" y="3515"/>
                    <a:pt x="1986" y="3356"/>
                    <a:pt x="1895" y="3219"/>
                  </a:cubicBezTo>
                  <a:cubicBezTo>
                    <a:pt x="1803" y="3059"/>
                    <a:pt x="1735" y="2899"/>
                    <a:pt x="1643" y="2762"/>
                  </a:cubicBezTo>
                  <a:cubicBezTo>
                    <a:pt x="1575" y="2602"/>
                    <a:pt x="1484" y="2443"/>
                    <a:pt x="1415" y="2306"/>
                  </a:cubicBezTo>
                  <a:cubicBezTo>
                    <a:pt x="1370" y="2146"/>
                    <a:pt x="1301" y="2009"/>
                    <a:pt x="1255" y="1849"/>
                  </a:cubicBezTo>
                  <a:cubicBezTo>
                    <a:pt x="1187" y="1689"/>
                    <a:pt x="1119" y="1530"/>
                    <a:pt x="1073" y="1347"/>
                  </a:cubicBezTo>
                  <a:lnTo>
                    <a:pt x="1050" y="1301"/>
                  </a:lnTo>
                  <a:cubicBezTo>
                    <a:pt x="1050" y="1256"/>
                    <a:pt x="1027" y="1210"/>
                    <a:pt x="1027" y="1187"/>
                  </a:cubicBezTo>
                  <a:lnTo>
                    <a:pt x="1027" y="1233"/>
                  </a:lnTo>
                  <a:cubicBezTo>
                    <a:pt x="1004" y="1164"/>
                    <a:pt x="1004" y="1096"/>
                    <a:pt x="982" y="1027"/>
                  </a:cubicBezTo>
                  <a:cubicBezTo>
                    <a:pt x="936" y="868"/>
                    <a:pt x="913" y="731"/>
                    <a:pt x="867" y="571"/>
                  </a:cubicBezTo>
                  <a:cubicBezTo>
                    <a:pt x="845" y="411"/>
                    <a:pt x="822" y="251"/>
                    <a:pt x="799" y="92"/>
                  </a:cubicBezTo>
                  <a:cubicBezTo>
                    <a:pt x="799" y="54"/>
                    <a:pt x="769" y="17"/>
                    <a:pt x="720" y="17"/>
                  </a:cubicBezTo>
                  <a:cubicBezTo>
                    <a:pt x="709" y="17"/>
                    <a:pt x="697" y="19"/>
                    <a:pt x="685" y="23"/>
                  </a:cubicBezTo>
                  <a:cubicBezTo>
                    <a:pt x="639" y="23"/>
                    <a:pt x="616" y="69"/>
                    <a:pt x="616" y="137"/>
                  </a:cubicBezTo>
                  <a:cubicBezTo>
                    <a:pt x="616" y="160"/>
                    <a:pt x="616" y="206"/>
                    <a:pt x="616" y="229"/>
                  </a:cubicBezTo>
                  <a:cubicBezTo>
                    <a:pt x="594" y="229"/>
                    <a:pt x="571" y="206"/>
                    <a:pt x="571" y="206"/>
                  </a:cubicBezTo>
                  <a:cubicBezTo>
                    <a:pt x="548" y="194"/>
                    <a:pt x="525" y="189"/>
                    <a:pt x="502" y="189"/>
                  </a:cubicBezTo>
                  <a:cubicBezTo>
                    <a:pt x="479" y="189"/>
                    <a:pt x="457" y="194"/>
                    <a:pt x="434" y="206"/>
                  </a:cubicBezTo>
                  <a:cubicBezTo>
                    <a:pt x="434" y="206"/>
                    <a:pt x="434" y="183"/>
                    <a:pt x="411" y="160"/>
                  </a:cubicBezTo>
                  <a:cubicBezTo>
                    <a:pt x="411" y="114"/>
                    <a:pt x="365" y="69"/>
                    <a:pt x="342" y="46"/>
                  </a:cubicBezTo>
                  <a:cubicBezTo>
                    <a:pt x="297" y="23"/>
                    <a:pt x="274" y="0"/>
                    <a:pt x="228"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32"/>
            <p:cNvSpPr/>
            <p:nvPr/>
          </p:nvSpPr>
          <p:spPr>
            <a:xfrm>
              <a:off x="763188" y="2066901"/>
              <a:ext cx="396319" cy="171731"/>
            </a:xfrm>
            <a:custGeom>
              <a:avLst/>
              <a:gdLst/>
              <a:ahLst/>
              <a:cxnLst/>
              <a:rect l="l" t="t" r="r" b="b"/>
              <a:pathLst>
                <a:path w="7168" h="3106" extrusionOk="0">
                  <a:moveTo>
                    <a:pt x="7008" y="1"/>
                  </a:moveTo>
                  <a:cubicBezTo>
                    <a:pt x="6985" y="24"/>
                    <a:pt x="6962" y="24"/>
                    <a:pt x="6940" y="46"/>
                  </a:cubicBezTo>
                  <a:cubicBezTo>
                    <a:pt x="6894" y="92"/>
                    <a:pt x="6871" y="115"/>
                    <a:pt x="6848" y="138"/>
                  </a:cubicBezTo>
                  <a:cubicBezTo>
                    <a:pt x="6643" y="343"/>
                    <a:pt x="6415" y="526"/>
                    <a:pt x="6186" y="686"/>
                  </a:cubicBezTo>
                  <a:cubicBezTo>
                    <a:pt x="6049" y="777"/>
                    <a:pt x="5935" y="868"/>
                    <a:pt x="5798" y="937"/>
                  </a:cubicBezTo>
                  <a:cubicBezTo>
                    <a:pt x="5684" y="1028"/>
                    <a:pt x="5570" y="1096"/>
                    <a:pt x="5456" y="1165"/>
                  </a:cubicBezTo>
                  <a:cubicBezTo>
                    <a:pt x="5365" y="1233"/>
                    <a:pt x="5273" y="1279"/>
                    <a:pt x="5205" y="1325"/>
                  </a:cubicBezTo>
                  <a:cubicBezTo>
                    <a:pt x="5205" y="1325"/>
                    <a:pt x="5227" y="1303"/>
                    <a:pt x="5228" y="1302"/>
                  </a:cubicBezTo>
                  <a:lnTo>
                    <a:pt x="5228" y="1302"/>
                  </a:lnTo>
                  <a:cubicBezTo>
                    <a:pt x="5212" y="1317"/>
                    <a:pt x="5187" y="1332"/>
                    <a:pt x="5165" y="1341"/>
                  </a:cubicBezTo>
                  <a:lnTo>
                    <a:pt x="5165" y="1341"/>
                  </a:lnTo>
                  <a:cubicBezTo>
                    <a:pt x="5169" y="1337"/>
                    <a:pt x="5174" y="1332"/>
                    <a:pt x="5182" y="1325"/>
                  </a:cubicBezTo>
                  <a:lnTo>
                    <a:pt x="5182" y="1325"/>
                  </a:lnTo>
                  <a:cubicBezTo>
                    <a:pt x="5169" y="1332"/>
                    <a:pt x="5156" y="1340"/>
                    <a:pt x="5143" y="1347"/>
                  </a:cubicBezTo>
                  <a:lnTo>
                    <a:pt x="5143" y="1347"/>
                  </a:lnTo>
                  <a:cubicBezTo>
                    <a:pt x="5140" y="1347"/>
                    <a:pt x="5138" y="1348"/>
                    <a:pt x="5136" y="1348"/>
                  </a:cubicBezTo>
                  <a:cubicBezTo>
                    <a:pt x="5138" y="1348"/>
                    <a:pt x="5140" y="1348"/>
                    <a:pt x="5142" y="1348"/>
                  </a:cubicBezTo>
                  <a:lnTo>
                    <a:pt x="5142" y="1348"/>
                  </a:lnTo>
                  <a:cubicBezTo>
                    <a:pt x="4836" y="1521"/>
                    <a:pt x="4530" y="1675"/>
                    <a:pt x="4223" y="1850"/>
                  </a:cubicBezTo>
                  <a:cubicBezTo>
                    <a:pt x="4064" y="1918"/>
                    <a:pt x="3881" y="2009"/>
                    <a:pt x="3721" y="2078"/>
                  </a:cubicBezTo>
                  <a:cubicBezTo>
                    <a:pt x="3561" y="2146"/>
                    <a:pt x="3424" y="2192"/>
                    <a:pt x="3265" y="2261"/>
                  </a:cubicBezTo>
                  <a:cubicBezTo>
                    <a:pt x="3196" y="2283"/>
                    <a:pt x="3128" y="2306"/>
                    <a:pt x="3036" y="2329"/>
                  </a:cubicBezTo>
                  <a:cubicBezTo>
                    <a:pt x="2991" y="2329"/>
                    <a:pt x="2968" y="2352"/>
                    <a:pt x="2922" y="2352"/>
                  </a:cubicBezTo>
                  <a:cubicBezTo>
                    <a:pt x="2717" y="2420"/>
                    <a:pt x="2534" y="2466"/>
                    <a:pt x="2352" y="2489"/>
                  </a:cubicBezTo>
                  <a:cubicBezTo>
                    <a:pt x="2146" y="2534"/>
                    <a:pt x="1941" y="2580"/>
                    <a:pt x="1735" y="2603"/>
                  </a:cubicBezTo>
                  <a:cubicBezTo>
                    <a:pt x="1553" y="2626"/>
                    <a:pt x="1347" y="2671"/>
                    <a:pt x="1142" y="2694"/>
                  </a:cubicBezTo>
                  <a:cubicBezTo>
                    <a:pt x="1051" y="2694"/>
                    <a:pt x="959" y="2717"/>
                    <a:pt x="868" y="2717"/>
                  </a:cubicBezTo>
                  <a:cubicBezTo>
                    <a:pt x="777" y="2740"/>
                    <a:pt x="663" y="2740"/>
                    <a:pt x="571" y="2763"/>
                  </a:cubicBezTo>
                  <a:cubicBezTo>
                    <a:pt x="526" y="2763"/>
                    <a:pt x="457" y="2786"/>
                    <a:pt x="412" y="2786"/>
                  </a:cubicBezTo>
                  <a:cubicBezTo>
                    <a:pt x="343" y="2786"/>
                    <a:pt x="275" y="2854"/>
                    <a:pt x="275" y="2922"/>
                  </a:cubicBezTo>
                  <a:lnTo>
                    <a:pt x="92" y="2922"/>
                  </a:lnTo>
                  <a:cubicBezTo>
                    <a:pt x="46" y="2922"/>
                    <a:pt x="23" y="2945"/>
                    <a:pt x="1" y="2991"/>
                  </a:cubicBezTo>
                  <a:cubicBezTo>
                    <a:pt x="1" y="3037"/>
                    <a:pt x="23" y="3082"/>
                    <a:pt x="69" y="3082"/>
                  </a:cubicBezTo>
                  <a:cubicBezTo>
                    <a:pt x="160" y="3082"/>
                    <a:pt x="252" y="3105"/>
                    <a:pt x="343" y="3105"/>
                  </a:cubicBezTo>
                  <a:lnTo>
                    <a:pt x="1165" y="3105"/>
                  </a:lnTo>
                  <a:cubicBezTo>
                    <a:pt x="1370" y="3082"/>
                    <a:pt x="1553" y="3059"/>
                    <a:pt x="1758" y="3037"/>
                  </a:cubicBezTo>
                  <a:cubicBezTo>
                    <a:pt x="1827" y="3037"/>
                    <a:pt x="1918" y="3014"/>
                    <a:pt x="2009" y="2991"/>
                  </a:cubicBezTo>
                  <a:cubicBezTo>
                    <a:pt x="2101" y="2991"/>
                    <a:pt x="2192" y="2945"/>
                    <a:pt x="2283" y="2945"/>
                  </a:cubicBezTo>
                  <a:cubicBezTo>
                    <a:pt x="2484" y="2901"/>
                    <a:pt x="2664" y="2834"/>
                    <a:pt x="2842" y="2788"/>
                  </a:cubicBezTo>
                  <a:lnTo>
                    <a:pt x="2842" y="2788"/>
                  </a:lnTo>
                  <a:cubicBezTo>
                    <a:pt x="2837" y="2791"/>
                    <a:pt x="2831" y="2797"/>
                    <a:pt x="2831" y="2808"/>
                  </a:cubicBezTo>
                  <a:cubicBezTo>
                    <a:pt x="2991" y="2763"/>
                    <a:pt x="3151" y="2717"/>
                    <a:pt x="3310" y="2649"/>
                  </a:cubicBezTo>
                  <a:cubicBezTo>
                    <a:pt x="3470" y="2580"/>
                    <a:pt x="3630" y="2534"/>
                    <a:pt x="3790" y="2466"/>
                  </a:cubicBezTo>
                  <a:cubicBezTo>
                    <a:pt x="3949" y="2397"/>
                    <a:pt x="4109" y="2329"/>
                    <a:pt x="4292" y="2238"/>
                  </a:cubicBezTo>
                  <a:cubicBezTo>
                    <a:pt x="4452" y="2169"/>
                    <a:pt x="4611" y="2078"/>
                    <a:pt x="4771" y="1987"/>
                  </a:cubicBezTo>
                  <a:cubicBezTo>
                    <a:pt x="4908" y="1918"/>
                    <a:pt x="5068" y="1827"/>
                    <a:pt x="5205" y="1736"/>
                  </a:cubicBezTo>
                  <a:lnTo>
                    <a:pt x="5228" y="1736"/>
                  </a:lnTo>
                  <a:cubicBezTo>
                    <a:pt x="5502" y="1576"/>
                    <a:pt x="5775" y="1393"/>
                    <a:pt x="6049" y="1188"/>
                  </a:cubicBezTo>
                  <a:cubicBezTo>
                    <a:pt x="6118" y="1142"/>
                    <a:pt x="6186" y="1096"/>
                    <a:pt x="6255" y="1051"/>
                  </a:cubicBezTo>
                  <a:cubicBezTo>
                    <a:pt x="6323" y="1005"/>
                    <a:pt x="6392" y="937"/>
                    <a:pt x="6460" y="891"/>
                  </a:cubicBezTo>
                  <a:cubicBezTo>
                    <a:pt x="6597" y="777"/>
                    <a:pt x="6734" y="663"/>
                    <a:pt x="6848" y="526"/>
                  </a:cubicBezTo>
                  <a:cubicBezTo>
                    <a:pt x="6917" y="457"/>
                    <a:pt x="6985" y="389"/>
                    <a:pt x="7054" y="320"/>
                  </a:cubicBezTo>
                  <a:cubicBezTo>
                    <a:pt x="7077" y="275"/>
                    <a:pt x="7099" y="252"/>
                    <a:pt x="7122" y="229"/>
                  </a:cubicBezTo>
                  <a:cubicBezTo>
                    <a:pt x="7145" y="183"/>
                    <a:pt x="7168" y="138"/>
                    <a:pt x="7168" y="92"/>
                  </a:cubicBezTo>
                  <a:cubicBezTo>
                    <a:pt x="7145" y="46"/>
                    <a:pt x="7122" y="1"/>
                    <a:pt x="707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32"/>
            <p:cNvSpPr/>
            <p:nvPr/>
          </p:nvSpPr>
          <p:spPr>
            <a:xfrm>
              <a:off x="778338" y="2027810"/>
              <a:ext cx="422858" cy="212037"/>
            </a:xfrm>
            <a:custGeom>
              <a:avLst/>
              <a:gdLst/>
              <a:ahLst/>
              <a:cxnLst/>
              <a:rect l="l" t="t" r="r" b="b"/>
              <a:pathLst>
                <a:path w="7648" h="3835" extrusionOk="0">
                  <a:moveTo>
                    <a:pt x="7419" y="0"/>
                  </a:moveTo>
                  <a:cubicBezTo>
                    <a:pt x="7327" y="23"/>
                    <a:pt x="7282" y="114"/>
                    <a:pt x="7236" y="183"/>
                  </a:cubicBezTo>
                  <a:cubicBezTo>
                    <a:pt x="7191" y="251"/>
                    <a:pt x="7168" y="297"/>
                    <a:pt x="7122" y="365"/>
                  </a:cubicBezTo>
                  <a:cubicBezTo>
                    <a:pt x="7054" y="434"/>
                    <a:pt x="7008" y="525"/>
                    <a:pt x="6939" y="594"/>
                  </a:cubicBezTo>
                  <a:cubicBezTo>
                    <a:pt x="6871" y="708"/>
                    <a:pt x="6780" y="799"/>
                    <a:pt x="6688" y="890"/>
                  </a:cubicBezTo>
                  <a:cubicBezTo>
                    <a:pt x="6574" y="1005"/>
                    <a:pt x="6460" y="1119"/>
                    <a:pt x="6346" y="1233"/>
                  </a:cubicBezTo>
                  <a:cubicBezTo>
                    <a:pt x="6278" y="1278"/>
                    <a:pt x="6209" y="1324"/>
                    <a:pt x="6141" y="1370"/>
                  </a:cubicBezTo>
                  <a:cubicBezTo>
                    <a:pt x="6072" y="1438"/>
                    <a:pt x="5981" y="1484"/>
                    <a:pt x="5912" y="1552"/>
                  </a:cubicBezTo>
                  <a:cubicBezTo>
                    <a:pt x="5844" y="1598"/>
                    <a:pt x="5775" y="1666"/>
                    <a:pt x="5684" y="1712"/>
                  </a:cubicBezTo>
                  <a:cubicBezTo>
                    <a:pt x="5616" y="1781"/>
                    <a:pt x="5524" y="1826"/>
                    <a:pt x="5456" y="1895"/>
                  </a:cubicBezTo>
                  <a:cubicBezTo>
                    <a:pt x="5296" y="1986"/>
                    <a:pt x="5136" y="2100"/>
                    <a:pt x="4976" y="2191"/>
                  </a:cubicBezTo>
                  <a:cubicBezTo>
                    <a:pt x="4817" y="2283"/>
                    <a:pt x="4657" y="2374"/>
                    <a:pt x="4474" y="2465"/>
                  </a:cubicBezTo>
                  <a:cubicBezTo>
                    <a:pt x="4383" y="2511"/>
                    <a:pt x="4292" y="2557"/>
                    <a:pt x="4200" y="2579"/>
                  </a:cubicBezTo>
                  <a:cubicBezTo>
                    <a:pt x="4109" y="2625"/>
                    <a:pt x="4041" y="2671"/>
                    <a:pt x="3949" y="2716"/>
                  </a:cubicBezTo>
                  <a:cubicBezTo>
                    <a:pt x="3744" y="2785"/>
                    <a:pt x="3561" y="2853"/>
                    <a:pt x="3379" y="2922"/>
                  </a:cubicBezTo>
                  <a:cubicBezTo>
                    <a:pt x="3196" y="2990"/>
                    <a:pt x="3014" y="3059"/>
                    <a:pt x="2854" y="3127"/>
                  </a:cubicBezTo>
                  <a:cubicBezTo>
                    <a:pt x="2762" y="3150"/>
                    <a:pt x="2694" y="3173"/>
                    <a:pt x="2625" y="3196"/>
                  </a:cubicBezTo>
                  <a:cubicBezTo>
                    <a:pt x="2534" y="3219"/>
                    <a:pt x="2466" y="3241"/>
                    <a:pt x="2374" y="3287"/>
                  </a:cubicBezTo>
                  <a:cubicBezTo>
                    <a:pt x="2306" y="3310"/>
                    <a:pt x="2215" y="3333"/>
                    <a:pt x="2146" y="3356"/>
                  </a:cubicBezTo>
                  <a:cubicBezTo>
                    <a:pt x="2055" y="3378"/>
                    <a:pt x="1986" y="3401"/>
                    <a:pt x="1895" y="3424"/>
                  </a:cubicBezTo>
                  <a:lnTo>
                    <a:pt x="1941" y="3401"/>
                  </a:lnTo>
                  <a:lnTo>
                    <a:pt x="1941" y="3401"/>
                  </a:lnTo>
                  <a:cubicBezTo>
                    <a:pt x="1781" y="3447"/>
                    <a:pt x="1644" y="3493"/>
                    <a:pt x="1484" y="3515"/>
                  </a:cubicBezTo>
                  <a:cubicBezTo>
                    <a:pt x="1324" y="3561"/>
                    <a:pt x="1187" y="3584"/>
                    <a:pt x="1028" y="3607"/>
                  </a:cubicBezTo>
                  <a:cubicBezTo>
                    <a:pt x="891" y="3629"/>
                    <a:pt x="731" y="3675"/>
                    <a:pt x="571" y="3675"/>
                  </a:cubicBezTo>
                  <a:cubicBezTo>
                    <a:pt x="434" y="3698"/>
                    <a:pt x="297" y="3721"/>
                    <a:pt x="138" y="3721"/>
                  </a:cubicBezTo>
                  <a:lnTo>
                    <a:pt x="69" y="3721"/>
                  </a:lnTo>
                  <a:cubicBezTo>
                    <a:pt x="23" y="3721"/>
                    <a:pt x="1" y="3721"/>
                    <a:pt x="1" y="3766"/>
                  </a:cubicBezTo>
                  <a:cubicBezTo>
                    <a:pt x="1" y="3789"/>
                    <a:pt x="23" y="3812"/>
                    <a:pt x="46" y="3812"/>
                  </a:cubicBezTo>
                  <a:cubicBezTo>
                    <a:pt x="138" y="3835"/>
                    <a:pt x="206" y="3835"/>
                    <a:pt x="297" y="3835"/>
                  </a:cubicBezTo>
                  <a:cubicBezTo>
                    <a:pt x="480" y="3835"/>
                    <a:pt x="663" y="3812"/>
                    <a:pt x="868" y="3812"/>
                  </a:cubicBezTo>
                  <a:cubicBezTo>
                    <a:pt x="959" y="3812"/>
                    <a:pt x="1051" y="3789"/>
                    <a:pt x="1165" y="3789"/>
                  </a:cubicBezTo>
                  <a:cubicBezTo>
                    <a:pt x="1256" y="3766"/>
                    <a:pt x="1370" y="3766"/>
                    <a:pt x="1461" y="3744"/>
                  </a:cubicBezTo>
                  <a:cubicBezTo>
                    <a:pt x="1644" y="3721"/>
                    <a:pt x="1849" y="3698"/>
                    <a:pt x="2032" y="3652"/>
                  </a:cubicBezTo>
                  <a:cubicBezTo>
                    <a:pt x="2123" y="3652"/>
                    <a:pt x="2215" y="3629"/>
                    <a:pt x="2306" y="3607"/>
                  </a:cubicBezTo>
                  <a:cubicBezTo>
                    <a:pt x="2420" y="3584"/>
                    <a:pt x="2511" y="3561"/>
                    <a:pt x="2603" y="3515"/>
                  </a:cubicBezTo>
                  <a:cubicBezTo>
                    <a:pt x="2808" y="3470"/>
                    <a:pt x="3014" y="3424"/>
                    <a:pt x="3196" y="3356"/>
                  </a:cubicBezTo>
                  <a:cubicBezTo>
                    <a:pt x="3287" y="3333"/>
                    <a:pt x="3379" y="3310"/>
                    <a:pt x="3470" y="3264"/>
                  </a:cubicBezTo>
                  <a:cubicBezTo>
                    <a:pt x="3561" y="3241"/>
                    <a:pt x="3653" y="3196"/>
                    <a:pt x="3744" y="3173"/>
                  </a:cubicBezTo>
                  <a:cubicBezTo>
                    <a:pt x="3835" y="3150"/>
                    <a:pt x="3927" y="3104"/>
                    <a:pt x="4018" y="3082"/>
                  </a:cubicBezTo>
                  <a:cubicBezTo>
                    <a:pt x="4109" y="3036"/>
                    <a:pt x="4223" y="2990"/>
                    <a:pt x="4315" y="2945"/>
                  </a:cubicBezTo>
                  <a:cubicBezTo>
                    <a:pt x="4474" y="2876"/>
                    <a:pt x="4657" y="2808"/>
                    <a:pt x="4817" y="2716"/>
                  </a:cubicBezTo>
                  <a:cubicBezTo>
                    <a:pt x="4908" y="2671"/>
                    <a:pt x="4976" y="2625"/>
                    <a:pt x="5068" y="2579"/>
                  </a:cubicBezTo>
                  <a:cubicBezTo>
                    <a:pt x="5159" y="2511"/>
                    <a:pt x="5250" y="2465"/>
                    <a:pt x="5342" y="2397"/>
                  </a:cubicBezTo>
                  <a:cubicBezTo>
                    <a:pt x="5501" y="2306"/>
                    <a:pt x="5661" y="2214"/>
                    <a:pt x="5821" y="2100"/>
                  </a:cubicBezTo>
                  <a:cubicBezTo>
                    <a:pt x="5981" y="1986"/>
                    <a:pt x="6141" y="1872"/>
                    <a:pt x="6278" y="1758"/>
                  </a:cubicBezTo>
                  <a:cubicBezTo>
                    <a:pt x="6437" y="1644"/>
                    <a:pt x="6574" y="1552"/>
                    <a:pt x="6688" y="1415"/>
                  </a:cubicBezTo>
                  <a:cubicBezTo>
                    <a:pt x="6780" y="1347"/>
                    <a:pt x="6871" y="1256"/>
                    <a:pt x="6962" y="1164"/>
                  </a:cubicBezTo>
                  <a:cubicBezTo>
                    <a:pt x="7054" y="1073"/>
                    <a:pt x="7145" y="959"/>
                    <a:pt x="7236" y="868"/>
                  </a:cubicBezTo>
                  <a:cubicBezTo>
                    <a:pt x="7305" y="776"/>
                    <a:pt x="7350" y="708"/>
                    <a:pt x="7419" y="617"/>
                  </a:cubicBezTo>
                  <a:cubicBezTo>
                    <a:pt x="7457" y="559"/>
                    <a:pt x="7495" y="502"/>
                    <a:pt x="7533" y="432"/>
                  </a:cubicBezTo>
                  <a:lnTo>
                    <a:pt x="7533" y="432"/>
                  </a:lnTo>
                  <a:cubicBezTo>
                    <a:pt x="7533" y="433"/>
                    <a:pt x="7533" y="433"/>
                    <a:pt x="7533" y="434"/>
                  </a:cubicBezTo>
                  <a:cubicBezTo>
                    <a:pt x="7537" y="426"/>
                    <a:pt x="7541" y="419"/>
                    <a:pt x="7544" y="411"/>
                  </a:cubicBezTo>
                  <a:lnTo>
                    <a:pt x="7544" y="411"/>
                  </a:lnTo>
                  <a:cubicBezTo>
                    <a:pt x="7544" y="411"/>
                    <a:pt x="7544" y="411"/>
                    <a:pt x="7544" y="412"/>
                  </a:cubicBezTo>
                  <a:lnTo>
                    <a:pt x="7544" y="412"/>
                  </a:lnTo>
                  <a:cubicBezTo>
                    <a:pt x="7548" y="404"/>
                    <a:pt x="7552" y="396"/>
                    <a:pt x="7556" y="389"/>
                  </a:cubicBezTo>
                  <a:lnTo>
                    <a:pt x="7556" y="389"/>
                  </a:lnTo>
                  <a:cubicBezTo>
                    <a:pt x="7552" y="396"/>
                    <a:pt x="7548" y="404"/>
                    <a:pt x="7544" y="411"/>
                  </a:cubicBezTo>
                  <a:lnTo>
                    <a:pt x="7544" y="411"/>
                  </a:lnTo>
                  <a:cubicBezTo>
                    <a:pt x="7550" y="405"/>
                    <a:pt x="7556" y="400"/>
                    <a:pt x="7556" y="388"/>
                  </a:cubicBezTo>
                  <a:lnTo>
                    <a:pt x="7556" y="388"/>
                  </a:lnTo>
                  <a:cubicBezTo>
                    <a:pt x="7571" y="358"/>
                    <a:pt x="7586" y="327"/>
                    <a:pt x="7601" y="297"/>
                  </a:cubicBezTo>
                  <a:cubicBezTo>
                    <a:pt x="7624" y="297"/>
                    <a:pt x="7624" y="274"/>
                    <a:pt x="7624" y="251"/>
                  </a:cubicBezTo>
                  <a:cubicBezTo>
                    <a:pt x="7647" y="206"/>
                    <a:pt x="7647" y="137"/>
                    <a:pt x="7624" y="92"/>
                  </a:cubicBezTo>
                  <a:cubicBezTo>
                    <a:pt x="7624" y="46"/>
                    <a:pt x="7579" y="23"/>
                    <a:pt x="753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21" name="Google Shape;7721;p32"/>
            <p:cNvSpPr/>
            <p:nvPr/>
          </p:nvSpPr>
          <p:spPr>
            <a:xfrm>
              <a:off x="392188" y="838951"/>
              <a:ext cx="141377" cy="116164"/>
            </a:xfrm>
            <a:custGeom>
              <a:avLst/>
              <a:gdLst/>
              <a:ahLst/>
              <a:cxnLst/>
              <a:rect l="l" t="t" r="r" b="b"/>
              <a:pathLst>
                <a:path w="2557" h="2101" extrusionOk="0">
                  <a:moveTo>
                    <a:pt x="137" y="1"/>
                  </a:moveTo>
                  <a:cubicBezTo>
                    <a:pt x="91" y="1"/>
                    <a:pt x="46" y="24"/>
                    <a:pt x="46" y="69"/>
                  </a:cubicBezTo>
                  <a:cubicBezTo>
                    <a:pt x="0" y="138"/>
                    <a:pt x="23" y="206"/>
                    <a:pt x="91" y="229"/>
                  </a:cubicBezTo>
                  <a:cubicBezTo>
                    <a:pt x="160" y="275"/>
                    <a:pt x="251" y="298"/>
                    <a:pt x="342" y="343"/>
                  </a:cubicBezTo>
                  <a:cubicBezTo>
                    <a:pt x="411" y="389"/>
                    <a:pt x="502" y="435"/>
                    <a:pt x="571" y="480"/>
                  </a:cubicBezTo>
                  <a:cubicBezTo>
                    <a:pt x="662" y="549"/>
                    <a:pt x="753" y="617"/>
                    <a:pt x="845" y="686"/>
                  </a:cubicBezTo>
                  <a:cubicBezTo>
                    <a:pt x="936" y="754"/>
                    <a:pt x="1004" y="823"/>
                    <a:pt x="1073" y="891"/>
                  </a:cubicBezTo>
                  <a:cubicBezTo>
                    <a:pt x="1255" y="1051"/>
                    <a:pt x="1438" y="1211"/>
                    <a:pt x="1598" y="1370"/>
                  </a:cubicBezTo>
                  <a:cubicBezTo>
                    <a:pt x="1689" y="1507"/>
                    <a:pt x="1780" y="1621"/>
                    <a:pt x="1872" y="1736"/>
                  </a:cubicBezTo>
                  <a:cubicBezTo>
                    <a:pt x="1917" y="1804"/>
                    <a:pt x="1963" y="1850"/>
                    <a:pt x="2009" y="1918"/>
                  </a:cubicBezTo>
                  <a:cubicBezTo>
                    <a:pt x="2031" y="1941"/>
                    <a:pt x="2054" y="1964"/>
                    <a:pt x="2077" y="1987"/>
                  </a:cubicBezTo>
                  <a:cubicBezTo>
                    <a:pt x="2100" y="2032"/>
                    <a:pt x="2146" y="2101"/>
                    <a:pt x="2214" y="2101"/>
                  </a:cubicBezTo>
                  <a:lnTo>
                    <a:pt x="2283" y="2101"/>
                  </a:lnTo>
                  <a:cubicBezTo>
                    <a:pt x="2328" y="2078"/>
                    <a:pt x="2351" y="2055"/>
                    <a:pt x="2374" y="2032"/>
                  </a:cubicBezTo>
                  <a:cubicBezTo>
                    <a:pt x="2374" y="2009"/>
                    <a:pt x="2397" y="1987"/>
                    <a:pt x="2397" y="1964"/>
                  </a:cubicBezTo>
                  <a:cubicBezTo>
                    <a:pt x="2442" y="1941"/>
                    <a:pt x="2488" y="1918"/>
                    <a:pt x="2511" y="1873"/>
                  </a:cubicBezTo>
                  <a:cubicBezTo>
                    <a:pt x="2556" y="1804"/>
                    <a:pt x="2534" y="1736"/>
                    <a:pt x="2511" y="1667"/>
                  </a:cubicBezTo>
                  <a:cubicBezTo>
                    <a:pt x="2511" y="1644"/>
                    <a:pt x="2488" y="1621"/>
                    <a:pt x="2488" y="1599"/>
                  </a:cubicBezTo>
                  <a:cubicBezTo>
                    <a:pt x="2511" y="1576"/>
                    <a:pt x="2556" y="1530"/>
                    <a:pt x="2534" y="1484"/>
                  </a:cubicBezTo>
                  <a:cubicBezTo>
                    <a:pt x="2534" y="1462"/>
                    <a:pt x="2534" y="1439"/>
                    <a:pt x="2511" y="1416"/>
                  </a:cubicBezTo>
                  <a:cubicBezTo>
                    <a:pt x="2511" y="1416"/>
                    <a:pt x="2511" y="1393"/>
                    <a:pt x="2488" y="1370"/>
                  </a:cubicBezTo>
                  <a:cubicBezTo>
                    <a:pt x="2488" y="1348"/>
                    <a:pt x="2465" y="1325"/>
                    <a:pt x="2442" y="1302"/>
                  </a:cubicBezTo>
                  <a:cubicBezTo>
                    <a:pt x="2420" y="1279"/>
                    <a:pt x="2397" y="1256"/>
                    <a:pt x="2351" y="1211"/>
                  </a:cubicBezTo>
                  <a:cubicBezTo>
                    <a:pt x="2283" y="1142"/>
                    <a:pt x="2214" y="1096"/>
                    <a:pt x="2123" y="1028"/>
                  </a:cubicBezTo>
                  <a:cubicBezTo>
                    <a:pt x="2054" y="960"/>
                    <a:pt x="1986" y="891"/>
                    <a:pt x="1895" y="823"/>
                  </a:cubicBezTo>
                  <a:cubicBezTo>
                    <a:pt x="1872" y="823"/>
                    <a:pt x="1872" y="800"/>
                    <a:pt x="1849" y="777"/>
                  </a:cubicBezTo>
                  <a:cubicBezTo>
                    <a:pt x="1803" y="754"/>
                    <a:pt x="1780" y="731"/>
                    <a:pt x="1735" y="708"/>
                  </a:cubicBezTo>
                  <a:cubicBezTo>
                    <a:pt x="1712" y="686"/>
                    <a:pt x="1689" y="663"/>
                    <a:pt x="1666" y="640"/>
                  </a:cubicBezTo>
                  <a:cubicBezTo>
                    <a:pt x="1651" y="640"/>
                    <a:pt x="1626" y="630"/>
                    <a:pt x="1604" y="630"/>
                  </a:cubicBezTo>
                  <a:cubicBezTo>
                    <a:pt x="1593" y="630"/>
                    <a:pt x="1583" y="632"/>
                    <a:pt x="1575" y="640"/>
                  </a:cubicBezTo>
                  <a:cubicBezTo>
                    <a:pt x="1484" y="549"/>
                    <a:pt x="1392" y="480"/>
                    <a:pt x="1278" y="412"/>
                  </a:cubicBezTo>
                  <a:cubicBezTo>
                    <a:pt x="1210" y="343"/>
                    <a:pt x="1118" y="298"/>
                    <a:pt x="1027" y="252"/>
                  </a:cubicBezTo>
                  <a:cubicBezTo>
                    <a:pt x="936" y="183"/>
                    <a:pt x="845" y="138"/>
                    <a:pt x="753" y="69"/>
                  </a:cubicBezTo>
                  <a:cubicBezTo>
                    <a:pt x="730" y="69"/>
                    <a:pt x="685" y="46"/>
                    <a:pt x="639" y="24"/>
                  </a:cubicBezTo>
                  <a:cubicBezTo>
                    <a:pt x="616" y="24"/>
                    <a:pt x="571" y="24"/>
                    <a:pt x="548" y="46"/>
                  </a:cubicBezTo>
                  <a:cubicBezTo>
                    <a:pt x="525" y="69"/>
                    <a:pt x="502" y="115"/>
                    <a:pt x="502" y="161"/>
                  </a:cubicBezTo>
                  <a:cubicBezTo>
                    <a:pt x="457" y="138"/>
                    <a:pt x="434" y="138"/>
                    <a:pt x="411" y="115"/>
                  </a:cubicBezTo>
                  <a:cubicBezTo>
                    <a:pt x="320" y="92"/>
                    <a:pt x="251" y="69"/>
                    <a:pt x="183" y="24"/>
                  </a:cubicBezTo>
                  <a:cubicBezTo>
                    <a:pt x="183" y="24"/>
                    <a:pt x="160" y="1"/>
                    <a:pt x="13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32"/>
            <p:cNvSpPr/>
            <p:nvPr/>
          </p:nvSpPr>
          <p:spPr>
            <a:xfrm>
              <a:off x="407282" y="873065"/>
              <a:ext cx="68228" cy="72098"/>
            </a:xfrm>
            <a:custGeom>
              <a:avLst/>
              <a:gdLst/>
              <a:ahLst/>
              <a:cxnLst/>
              <a:rect l="l" t="t" r="r" b="b"/>
              <a:pathLst>
                <a:path w="1234" h="1304" extrusionOk="0">
                  <a:moveTo>
                    <a:pt x="943" y="800"/>
                  </a:moveTo>
                  <a:cubicBezTo>
                    <a:pt x="948" y="807"/>
                    <a:pt x="954" y="814"/>
                    <a:pt x="960" y="822"/>
                  </a:cubicBezTo>
                  <a:cubicBezTo>
                    <a:pt x="960" y="822"/>
                    <a:pt x="960" y="803"/>
                    <a:pt x="943" y="800"/>
                  </a:cubicBezTo>
                  <a:close/>
                  <a:moveTo>
                    <a:pt x="69" y="0"/>
                  </a:moveTo>
                  <a:cubicBezTo>
                    <a:pt x="47" y="0"/>
                    <a:pt x="24" y="0"/>
                    <a:pt x="24" y="23"/>
                  </a:cubicBezTo>
                  <a:cubicBezTo>
                    <a:pt x="1" y="69"/>
                    <a:pt x="1" y="114"/>
                    <a:pt x="24" y="137"/>
                  </a:cubicBezTo>
                  <a:cubicBezTo>
                    <a:pt x="92" y="183"/>
                    <a:pt x="138" y="228"/>
                    <a:pt x="206" y="297"/>
                  </a:cubicBezTo>
                  <a:cubicBezTo>
                    <a:pt x="252" y="320"/>
                    <a:pt x="298" y="388"/>
                    <a:pt x="343" y="434"/>
                  </a:cubicBezTo>
                  <a:cubicBezTo>
                    <a:pt x="435" y="525"/>
                    <a:pt x="526" y="616"/>
                    <a:pt x="617" y="708"/>
                  </a:cubicBezTo>
                  <a:cubicBezTo>
                    <a:pt x="617" y="708"/>
                    <a:pt x="617" y="731"/>
                    <a:pt x="617" y="731"/>
                  </a:cubicBezTo>
                  <a:cubicBezTo>
                    <a:pt x="709" y="822"/>
                    <a:pt x="777" y="890"/>
                    <a:pt x="845" y="1004"/>
                  </a:cubicBezTo>
                  <a:cubicBezTo>
                    <a:pt x="868" y="1027"/>
                    <a:pt x="914" y="1073"/>
                    <a:pt x="937" y="1119"/>
                  </a:cubicBezTo>
                  <a:cubicBezTo>
                    <a:pt x="982" y="1187"/>
                    <a:pt x="1005" y="1233"/>
                    <a:pt x="1051" y="1278"/>
                  </a:cubicBezTo>
                  <a:cubicBezTo>
                    <a:pt x="1068" y="1296"/>
                    <a:pt x="1089" y="1303"/>
                    <a:pt x="1111" y="1303"/>
                  </a:cubicBezTo>
                  <a:cubicBezTo>
                    <a:pt x="1146" y="1303"/>
                    <a:pt x="1182" y="1284"/>
                    <a:pt x="1211" y="1256"/>
                  </a:cubicBezTo>
                  <a:cubicBezTo>
                    <a:pt x="1233" y="1233"/>
                    <a:pt x="1233" y="1210"/>
                    <a:pt x="1233" y="1187"/>
                  </a:cubicBezTo>
                  <a:cubicBezTo>
                    <a:pt x="1233" y="1164"/>
                    <a:pt x="1233" y="1141"/>
                    <a:pt x="1211" y="1119"/>
                  </a:cubicBezTo>
                  <a:cubicBezTo>
                    <a:pt x="1165" y="1073"/>
                    <a:pt x="1119" y="1027"/>
                    <a:pt x="1097" y="959"/>
                  </a:cubicBezTo>
                  <a:cubicBezTo>
                    <a:pt x="1028" y="913"/>
                    <a:pt x="982" y="845"/>
                    <a:pt x="937" y="799"/>
                  </a:cubicBezTo>
                  <a:cubicBezTo>
                    <a:pt x="939" y="799"/>
                    <a:pt x="941" y="799"/>
                    <a:pt x="943" y="800"/>
                  </a:cubicBezTo>
                  <a:lnTo>
                    <a:pt x="943" y="800"/>
                  </a:lnTo>
                  <a:cubicBezTo>
                    <a:pt x="880" y="719"/>
                    <a:pt x="817" y="656"/>
                    <a:pt x="754" y="594"/>
                  </a:cubicBezTo>
                  <a:cubicBezTo>
                    <a:pt x="686" y="525"/>
                    <a:pt x="617" y="457"/>
                    <a:pt x="549" y="411"/>
                  </a:cubicBezTo>
                  <a:cubicBezTo>
                    <a:pt x="480" y="343"/>
                    <a:pt x="412" y="274"/>
                    <a:pt x="343" y="206"/>
                  </a:cubicBezTo>
                  <a:cubicBezTo>
                    <a:pt x="275" y="160"/>
                    <a:pt x="206" y="91"/>
                    <a:pt x="115" y="23"/>
                  </a:cubicBezTo>
                  <a:cubicBezTo>
                    <a:pt x="115" y="0"/>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32"/>
            <p:cNvSpPr/>
            <p:nvPr/>
          </p:nvSpPr>
          <p:spPr>
            <a:xfrm>
              <a:off x="817483" y="2200704"/>
              <a:ext cx="494735" cy="269318"/>
            </a:xfrm>
            <a:custGeom>
              <a:avLst/>
              <a:gdLst/>
              <a:ahLst/>
              <a:cxnLst/>
              <a:rect l="l" t="t" r="r" b="b"/>
              <a:pathLst>
                <a:path w="8948" h="4871" extrusionOk="0">
                  <a:moveTo>
                    <a:pt x="8605" y="0"/>
                  </a:moveTo>
                  <a:cubicBezTo>
                    <a:pt x="8628" y="46"/>
                    <a:pt x="8651" y="92"/>
                    <a:pt x="8651" y="137"/>
                  </a:cubicBezTo>
                  <a:cubicBezTo>
                    <a:pt x="8674" y="183"/>
                    <a:pt x="8674" y="206"/>
                    <a:pt x="8674" y="229"/>
                  </a:cubicBezTo>
                  <a:lnTo>
                    <a:pt x="8697" y="274"/>
                  </a:lnTo>
                  <a:cubicBezTo>
                    <a:pt x="8697" y="297"/>
                    <a:pt x="8697" y="320"/>
                    <a:pt x="8697" y="343"/>
                  </a:cubicBezTo>
                  <a:cubicBezTo>
                    <a:pt x="8697" y="343"/>
                    <a:pt x="8697" y="343"/>
                    <a:pt x="8697" y="366"/>
                  </a:cubicBezTo>
                  <a:cubicBezTo>
                    <a:pt x="8719" y="411"/>
                    <a:pt x="8719" y="434"/>
                    <a:pt x="8742" y="480"/>
                  </a:cubicBezTo>
                  <a:cubicBezTo>
                    <a:pt x="8742" y="502"/>
                    <a:pt x="8742" y="502"/>
                    <a:pt x="8742" y="502"/>
                  </a:cubicBezTo>
                  <a:cubicBezTo>
                    <a:pt x="8742" y="548"/>
                    <a:pt x="8742" y="594"/>
                    <a:pt x="8742" y="639"/>
                  </a:cubicBezTo>
                  <a:cubicBezTo>
                    <a:pt x="8742" y="662"/>
                    <a:pt x="8742" y="685"/>
                    <a:pt x="8742" y="708"/>
                  </a:cubicBezTo>
                  <a:cubicBezTo>
                    <a:pt x="8742" y="708"/>
                    <a:pt x="8742" y="731"/>
                    <a:pt x="8742" y="731"/>
                  </a:cubicBezTo>
                  <a:cubicBezTo>
                    <a:pt x="8742" y="754"/>
                    <a:pt x="8719" y="754"/>
                    <a:pt x="8719" y="776"/>
                  </a:cubicBezTo>
                  <a:cubicBezTo>
                    <a:pt x="8719" y="799"/>
                    <a:pt x="8719" y="822"/>
                    <a:pt x="8719" y="845"/>
                  </a:cubicBezTo>
                  <a:cubicBezTo>
                    <a:pt x="8719" y="845"/>
                    <a:pt x="8697" y="868"/>
                    <a:pt x="8697" y="868"/>
                  </a:cubicBezTo>
                  <a:cubicBezTo>
                    <a:pt x="8674" y="959"/>
                    <a:pt x="8628" y="1050"/>
                    <a:pt x="8582" y="1142"/>
                  </a:cubicBezTo>
                  <a:cubicBezTo>
                    <a:pt x="8468" y="1370"/>
                    <a:pt x="8309" y="1575"/>
                    <a:pt x="8149" y="1758"/>
                  </a:cubicBezTo>
                  <a:cubicBezTo>
                    <a:pt x="7692" y="2237"/>
                    <a:pt x="7144" y="2625"/>
                    <a:pt x="6597" y="2990"/>
                  </a:cubicBezTo>
                  <a:cubicBezTo>
                    <a:pt x="6140" y="3264"/>
                    <a:pt x="5684" y="3515"/>
                    <a:pt x="5204" y="3744"/>
                  </a:cubicBezTo>
                  <a:cubicBezTo>
                    <a:pt x="4702" y="3972"/>
                    <a:pt x="4177" y="4155"/>
                    <a:pt x="3652" y="4314"/>
                  </a:cubicBezTo>
                  <a:cubicBezTo>
                    <a:pt x="3013" y="4520"/>
                    <a:pt x="2351" y="4657"/>
                    <a:pt x="1689" y="4679"/>
                  </a:cubicBezTo>
                  <a:cubicBezTo>
                    <a:pt x="1415" y="4679"/>
                    <a:pt x="1141" y="4679"/>
                    <a:pt x="868" y="4611"/>
                  </a:cubicBezTo>
                  <a:lnTo>
                    <a:pt x="890" y="4611"/>
                  </a:lnTo>
                  <a:cubicBezTo>
                    <a:pt x="776" y="4588"/>
                    <a:pt x="662" y="4543"/>
                    <a:pt x="548" y="4497"/>
                  </a:cubicBezTo>
                  <a:cubicBezTo>
                    <a:pt x="502" y="4451"/>
                    <a:pt x="434" y="4428"/>
                    <a:pt x="388" y="4383"/>
                  </a:cubicBezTo>
                  <a:cubicBezTo>
                    <a:pt x="388" y="4360"/>
                    <a:pt x="388" y="4360"/>
                    <a:pt x="388" y="4360"/>
                  </a:cubicBezTo>
                  <a:cubicBezTo>
                    <a:pt x="297" y="4314"/>
                    <a:pt x="228" y="4246"/>
                    <a:pt x="183" y="4155"/>
                  </a:cubicBezTo>
                  <a:cubicBezTo>
                    <a:pt x="137" y="4109"/>
                    <a:pt x="91" y="4063"/>
                    <a:pt x="69" y="4018"/>
                  </a:cubicBezTo>
                  <a:cubicBezTo>
                    <a:pt x="46" y="3995"/>
                    <a:pt x="23" y="3972"/>
                    <a:pt x="23" y="3949"/>
                  </a:cubicBezTo>
                  <a:cubicBezTo>
                    <a:pt x="23" y="3926"/>
                    <a:pt x="0" y="3926"/>
                    <a:pt x="0" y="3926"/>
                  </a:cubicBezTo>
                  <a:cubicBezTo>
                    <a:pt x="0" y="3972"/>
                    <a:pt x="0" y="4018"/>
                    <a:pt x="0" y="4063"/>
                  </a:cubicBezTo>
                  <a:cubicBezTo>
                    <a:pt x="23" y="4109"/>
                    <a:pt x="23" y="4155"/>
                    <a:pt x="46" y="4200"/>
                  </a:cubicBezTo>
                  <a:cubicBezTo>
                    <a:pt x="69" y="4269"/>
                    <a:pt x="91" y="4314"/>
                    <a:pt x="114" y="4337"/>
                  </a:cubicBezTo>
                  <a:cubicBezTo>
                    <a:pt x="160" y="4406"/>
                    <a:pt x="183" y="4451"/>
                    <a:pt x="251" y="4497"/>
                  </a:cubicBezTo>
                  <a:cubicBezTo>
                    <a:pt x="411" y="4657"/>
                    <a:pt x="639" y="4748"/>
                    <a:pt x="845" y="4794"/>
                  </a:cubicBezTo>
                  <a:cubicBezTo>
                    <a:pt x="1033" y="4845"/>
                    <a:pt x="1221" y="4871"/>
                    <a:pt x="1419" y="4871"/>
                  </a:cubicBezTo>
                  <a:cubicBezTo>
                    <a:pt x="1485" y="4871"/>
                    <a:pt x="1552" y="4868"/>
                    <a:pt x="1621" y="4862"/>
                  </a:cubicBezTo>
                  <a:cubicBezTo>
                    <a:pt x="1872" y="4862"/>
                    <a:pt x="2123" y="4839"/>
                    <a:pt x="2397" y="4816"/>
                  </a:cubicBezTo>
                  <a:cubicBezTo>
                    <a:pt x="2945" y="4725"/>
                    <a:pt x="3492" y="4588"/>
                    <a:pt x="4017" y="4406"/>
                  </a:cubicBezTo>
                  <a:cubicBezTo>
                    <a:pt x="4565" y="4223"/>
                    <a:pt x="5090" y="4018"/>
                    <a:pt x="5592" y="3766"/>
                  </a:cubicBezTo>
                  <a:cubicBezTo>
                    <a:pt x="6049" y="3538"/>
                    <a:pt x="6460" y="3310"/>
                    <a:pt x="6893" y="3036"/>
                  </a:cubicBezTo>
                  <a:cubicBezTo>
                    <a:pt x="7304" y="2762"/>
                    <a:pt x="7692" y="2465"/>
                    <a:pt x="8057" y="2123"/>
                  </a:cubicBezTo>
                  <a:cubicBezTo>
                    <a:pt x="8217" y="1963"/>
                    <a:pt x="8377" y="1781"/>
                    <a:pt x="8514" y="1598"/>
                  </a:cubicBezTo>
                  <a:cubicBezTo>
                    <a:pt x="8674" y="1415"/>
                    <a:pt x="8788" y="1210"/>
                    <a:pt x="8856" y="1005"/>
                  </a:cubicBezTo>
                  <a:cubicBezTo>
                    <a:pt x="8902" y="890"/>
                    <a:pt x="8925" y="776"/>
                    <a:pt x="8925" y="685"/>
                  </a:cubicBezTo>
                  <a:cubicBezTo>
                    <a:pt x="8948" y="617"/>
                    <a:pt x="8925" y="548"/>
                    <a:pt x="8925" y="502"/>
                  </a:cubicBezTo>
                  <a:cubicBezTo>
                    <a:pt x="8925" y="457"/>
                    <a:pt x="8902" y="388"/>
                    <a:pt x="8879" y="343"/>
                  </a:cubicBezTo>
                  <a:cubicBezTo>
                    <a:pt x="8856" y="251"/>
                    <a:pt x="8788" y="160"/>
                    <a:pt x="8719" y="69"/>
                  </a:cubicBezTo>
                  <a:cubicBezTo>
                    <a:pt x="8674" y="46"/>
                    <a:pt x="8651" y="23"/>
                    <a:pt x="8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32"/>
            <p:cNvSpPr/>
            <p:nvPr/>
          </p:nvSpPr>
          <p:spPr>
            <a:xfrm>
              <a:off x="1182181" y="2364752"/>
              <a:ext cx="1327" cy="1327"/>
            </a:xfrm>
            <a:custGeom>
              <a:avLst/>
              <a:gdLst/>
              <a:ahLst/>
              <a:cxnLst/>
              <a:rect l="l" t="t" r="r" b="b"/>
              <a:pathLst>
                <a:path w="24" h="24" extrusionOk="0">
                  <a:moveTo>
                    <a:pt x="1" y="23"/>
                  </a:moveTo>
                  <a:cubicBezTo>
                    <a:pt x="1" y="23"/>
                    <a:pt x="1" y="1"/>
                    <a:pt x="23" y="1"/>
                  </a:cubicBezTo>
                  <a:cubicBezTo>
                    <a:pt x="1" y="1"/>
                    <a:pt x="1" y="23"/>
                    <a:pt x="1" y="23"/>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32"/>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32"/>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32"/>
            <p:cNvSpPr/>
            <p:nvPr/>
          </p:nvSpPr>
          <p:spPr>
            <a:xfrm>
              <a:off x="909598" y="2459409"/>
              <a:ext cx="55" cy="55"/>
            </a:xfrm>
            <a:custGeom>
              <a:avLst/>
              <a:gdLst/>
              <a:ahLst/>
              <a:cxnLst/>
              <a:rect l="l" t="t" r="r" b="b"/>
              <a:pathLst>
                <a:path w="1" h="1" extrusionOk="0">
                  <a:moveTo>
                    <a:pt x="0" y="0"/>
                  </a:moveTo>
                  <a:lnTo>
                    <a:pt x="0" y="0"/>
                  </a:ln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32"/>
            <p:cNvSpPr/>
            <p:nvPr/>
          </p:nvSpPr>
          <p:spPr>
            <a:xfrm>
              <a:off x="740463" y="2217126"/>
              <a:ext cx="113676" cy="242834"/>
            </a:xfrm>
            <a:custGeom>
              <a:avLst/>
              <a:gdLst/>
              <a:ahLst/>
              <a:cxnLst/>
              <a:rect l="l" t="t" r="r" b="b"/>
              <a:pathLst>
                <a:path w="2056" h="4392" extrusionOk="0">
                  <a:moveTo>
                    <a:pt x="1" y="0"/>
                  </a:moveTo>
                  <a:cubicBezTo>
                    <a:pt x="161" y="776"/>
                    <a:pt x="320" y="1552"/>
                    <a:pt x="594" y="2328"/>
                  </a:cubicBezTo>
                  <a:cubicBezTo>
                    <a:pt x="731" y="2716"/>
                    <a:pt x="891" y="3104"/>
                    <a:pt x="1096" y="3492"/>
                  </a:cubicBezTo>
                  <a:cubicBezTo>
                    <a:pt x="1211" y="3652"/>
                    <a:pt x="1325" y="3835"/>
                    <a:pt x="1439" y="3994"/>
                  </a:cubicBezTo>
                  <a:cubicBezTo>
                    <a:pt x="1484" y="4086"/>
                    <a:pt x="1553" y="4154"/>
                    <a:pt x="1621" y="4223"/>
                  </a:cubicBezTo>
                  <a:cubicBezTo>
                    <a:pt x="1713" y="4291"/>
                    <a:pt x="1804" y="4337"/>
                    <a:pt x="1895" y="4382"/>
                  </a:cubicBezTo>
                  <a:cubicBezTo>
                    <a:pt x="1907" y="4388"/>
                    <a:pt x="1920" y="4391"/>
                    <a:pt x="1933" y="4391"/>
                  </a:cubicBezTo>
                  <a:cubicBezTo>
                    <a:pt x="1972" y="4391"/>
                    <a:pt x="2015" y="4365"/>
                    <a:pt x="2032" y="4314"/>
                  </a:cubicBezTo>
                  <a:cubicBezTo>
                    <a:pt x="2055" y="4268"/>
                    <a:pt x="2009" y="4223"/>
                    <a:pt x="1964" y="4200"/>
                  </a:cubicBezTo>
                  <a:cubicBezTo>
                    <a:pt x="1941" y="4177"/>
                    <a:pt x="1918" y="4177"/>
                    <a:pt x="1872" y="4154"/>
                  </a:cubicBezTo>
                  <a:cubicBezTo>
                    <a:pt x="1827" y="4131"/>
                    <a:pt x="1804" y="4109"/>
                    <a:pt x="1758" y="4063"/>
                  </a:cubicBezTo>
                  <a:cubicBezTo>
                    <a:pt x="1667" y="3994"/>
                    <a:pt x="1621" y="3903"/>
                    <a:pt x="1553" y="3835"/>
                  </a:cubicBezTo>
                  <a:cubicBezTo>
                    <a:pt x="1484" y="3743"/>
                    <a:pt x="1416" y="3652"/>
                    <a:pt x="1370" y="3538"/>
                  </a:cubicBezTo>
                  <a:cubicBezTo>
                    <a:pt x="1051" y="3036"/>
                    <a:pt x="823" y="2488"/>
                    <a:pt x="663" y="1917"/>
                  </a:cubicBezTo>
                  <a:cubicBezTo>
                    <a:pt x="480" y="1301"/>
                    <a:pt x="343" y="662"/>
                    <a:pt x="206" y="23"/>
                  </a:cubicBezTo>
                  <a:cubicBezTo>
                    <a:pt x="138" y="23"/>
                    <a:pt x="69"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32"/>
            <p:cNvSpPr/>
            <p:nvPr/>
          </p:nvSpPr>
          <p:spPr>
            <a:xfrm>
              <a:off x="1188484" y="2013932"/>
              <a:ext cx="123739" cy="242834"/>
            </a:xfrm>
            <a:custGeom>
              <a:avLst/>
              <a:gdLst/>
              <a:ahLst/>
              <a:cxnLst/>
              <a:rect l="l" t="t" r="r" b="b"/>
              <a:pathLst>
                <a:path w="2238" h="4392" extrusionOk="0">
                  <a:moveTo>
                    <a:pt x="92" y="0"/>
                  </a:moveTo>
                  <a:cubicBezTo>
                    <a:pt x="92" y="23"/>
                    <a:pt x="69" y="46"/>
                    <a:pt x="46" y="69"/>
                  </a:cubicBezTo>
                  <a:cubicBezTo>
                    <a:pt x="24" y="114"/>
                    <a:pt x="24" y="137"/>
                    <a:pt x="1" y="183"/>
                  </a:cubicBezTo>
                  <a:cubicBezTo>
                    <a:pt x="389" y="708"/>
                    <a:pt x="777" y="1233"/>
                    <a:pt x="1142" y="1781"/>
                  </a:cubicBezTo>
                  <a:cubicBezTo>
                    <a:pt x="1462" y="2283"/>
                    <a:pt x="1736" y="2808"/>
                    <a:pt x="1895" y="3378"/>
                  </a:cubicBezTo>
                  <a:cubicBezTo>
                    <a:pt x="1941" y="3492"/>
                    <a:pt x="1964" y="3584"/>
                    <a:pt x="1987" y="3698"/>
                  </a:cubicBezTo>
                  <a:cubicBezTo>
                    <a:pt x="2009" y="3812"/>
                    <a:pt x="2032" y="3903"/>
                    <a:pt x="2032" y="4017"/>
                  </a:cubicBezTo>
                  <a:cubicBezTo>
                    <a:pt x="2032" y="4063"/>
                    <a:pt x="2032" y="4109"/>
                    <a:pt x="2032" y="4154"/>
                  </a:cubicBezTo>
                  <a:cubicBezTo>
                    <a:pt x="2009" y="4200"/>
                    <a:pt x="2009" y="4223"/>
                    <a:pt x="1987" y="4268"/>
                  </a:cubicBezTo>
                  <a:cubicBezTo>
                    <a:pt x="1987" y="4314"/>
                    <a:pt x="2009" y="4360"/>
                    <a:pt x="2055" y="4383"/>
                  </a:cubicBezTo>
                  <a:cubicBezTo>
                    <a:pt x="2067" y="4389"/>
                    <a:pt x="2081" y="4392"/>
                    <a:pt x="2095" y="4392"/>
                  </a:cubicBezTo>
                  <a:cubicBezTo>
                    <a:pt x="2133" y="4392"/>
                    <a:pt x="2169" y="4370"/>
                    <a:pt x="2169" y="4337"/>
                  </a:cubicBezTo>
                  <a:cubicBezTo>
                    <a:pt x="2215" y="4223"/>
                    <a:pt x="2238" y="4132"/>
                    <a:pt x="2238" y="4017"/>
                  </a:cubicBezTo>
                  <a:cubicBezTo>
                    <a:pt x="2238" y="3926"/>
                    <a:pt x="2215" y="3812"/>
                    <a:pt x="2192" y="3721"/>
                  </a:cubicBezTo>
                  <a:cubicBezTo>
                    <a:pt x="2146" y="3515"/>
                    <a:pt x="2101" y="3333"/>
                    <a:pt x="2032" y="3127"/>
                  </a:cubicBezTo>
                  <a:cubicBezTo>
                    <a:pt x="1895" y="2739"/>
                    <a:pt x="1690" y="2351"/>
                    <a:pt x="1484" y="1986"/>
                  </a:cubicBezTo>
                  <a:cubicBezTo>
                    <a:pt x="1074" y="1278"/>
                    <a:pt x="594" y="639"/>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32"/>
            <p:cNvSpPr/>
            <p:nvPr/>
          </p:nvSpPr>
          <p:spPr>
            <a:xfrm>
              <a:off x="662227" y="1866251"/>
              <a:ext cx="514971" cy="298124"/>
            </a:xfrm>
            <a:custGeom>
              <a:avLst/>
              <a:gdLst/>
              <a:ahLst/>
              <a:cxnLst/>
              <a:rect l="l" t="t" r="r" b="b"/>
              <a:pathLst>
                <a:path w="9314" h="5392" extrusionOk="0">
                  <a:moveTo>
                    <a:pt x="8894" y="1645"/>
                  </a:moveTo>
                  <a:cubicBezTo>
                    <a:pt x="8880" y="1650"/>
                    <a:pt x="8880" y="1667"/>
                    <a:pt x="8880" y="1667"/>
                  </a:cubicBezTo>
                  <a:cubicBezTo>
                    <a:pt x="8884" y="1660"/>
                    <a:pt x="8889" y="1653"/>
                    <a:pt x="8894" y="1645"/>
                  </a:cubicBezTo>
                  <a:close/>
                  <a:moveTo>
                    <a:pt x="7990" y="1"/>
                  </a:moveTo>
                  <a:lnTo>
                    <a:pt x="7990" y="1"/>
                  </a:lnTo>
                  <a:cubicBezTo>
                    <a:pt x="8012" y="46"/>
                    <a:pt x="8012" y="92"/>
                    <a:pt x="8035" y="115"/>
                  </a:cubicBezTo>
                  <a:cubicBezTo>
                    <a:pt x="8035" y="115"/>
                    <a:pt x="8035" y="138"/>
                    <a:pt x="8035" y="138"/>
                  </a:cubicBezTo>
                  <a:cubicBezTo>
                    <a:pt x="8035" y="160"/>
                    <a:pt x="8035" y="183"/>
                    <a:pt x="8035" y="183"/>
                  </a:cubicBezTo>
                  <a:cubicBezTo>
                    <a:pt x="8035" y="183"/>
                    <a:pt x="8035" y="183"/>
                    <a:pt x="8035" y="206"/>
                  </a:cubicBezTo>
                  <a:lnTo>
                    <a:pt x="8081" y="206"/>
                  </a:lnTo>
                  <a:cubicBezTo>
                    <a:pt x="8241" y="229"/>
                    <a:pt x="8378" y="252"/>
                    <a:pt x="8514" y="297"/>
                  </a:cubicBezTo>
                  <a:lnTo>
                    <a:pt x="8537" y="297"/>
                  </a:lnTo>
                  <a:cubicBezTo>
                    <a:pt x="8629" y="320"/>
                    <a:pt x="8720" y="366"/>
                    <a:pt x="8811" y="411"/>
                  </a:cubicBezTo>
                  <a:cubicBezTo>
                    <a:pt x="8880" y="457"/>
                    <a:pt x="8925" y="503"/>
                    <a:pt x="8971" y="548"/>
                  </a:cubicBezTo>
                  <a:cubicBezTo>
                    <a:pt x="9017" y="594"/>
                    <a:pt x="9039" y="640"/>
                    <a:pt x="9062" y="685"/>
                  </a:cubicBezTo>
                  <a:cubicBezTo>
                    <a:pt x="9085" y="731"/>
                    <a:pt x="9108" y="777"/>
                    <a:pt x="9108" y="822"/>
                  </a:cubicBezTo>
                  <a:cubicBezTo>
                    <a:pt x="9131" y="891"/>
                    <a:pt x="9131" y="959"/>
                    <a:pt x="9131" y="1005"/>
                  </a:cubicBezTo>
                  <a:cubicBezTo>
                    <a:pt x="9131" y="1096"/>
                    <a:pt x="9108" y="1165"/>
                    <a:pt x="9085" y="1256"/>
                  </a:cubicBezTo>
                  <a:cubicBezTo>
                    <a:pt x="9042" y="1386"/>
                    <a:pt x="8978" y="1516"/>
                    <a:pt x="8894" y="1645"/>
                  </a:cubicBezTo>
                  <a:lnTo>
                    <a:pt x="8894" y="1645"/>
                  </a:lnTo>
                  <a:cubicBezTo>
                    <a:pt x="8896" y="1645"/>
                    <a:pt x="8899" y="1644"/>
                    <a:pt x="8903" y="1644"/>
                  </a:cubicBezTo>
                  <a:cubicBezTo>
                    <a:pt x="8697" y="1964"/>
                    <a:pt x="8446" y="2215"/>
                    <a:pt x="8195" y="2466"/>
                  </a:cubicBezTo>
                  <a:lnTo>
                    <a:pt x="8172" y="2466"/>
                  </a:lnTo>
                  <a:cubicBezTo>
                    <a:pt x="7875" y="2762"/>
                    <a:pt x="7533" y="3014"/>
                    <a:pt x="7191" y="3242"/>
                  </a:cubicBezTo>
                  <a:cubicBezTo>
                    <a:pt x="6825" y="3493"/>
                    <a:pt x="6460" y="3698"/>
                    <a:pt x="6072" y="3904"/>
                  </a:cubicBezTo>
                  <a:cubicBezTo>
                    <a:pt x="5593" y="4155"/>
                    <a:pt x="5091" y="4383"/>
                    <a:pt x="4566" y="4566"/>
                  </a:cubicBezTo>
                  <a:cubicBezTo>
                    <a:pt x="4064" y="4771"/>
                    <a:pt x="3561" y="4931"/>
                    <a:pt x="3036" y="5045"/>
                  </a:cubicBezTo>
                  <a:cubicBezTo>
                    <a:pt x="2559" y="5144"/>
                    <a:pt x="2082" y="5209"/>
                    <a:pt x="1605" y="5209"/>
                  </a:cubicBezTo>
                  <a:cubicBezTo>
                    <a:pt x="1535" y="5209"/>
                    <a:pt x="1464" y="5208"/>
                    <a:pt x="1393" y="5205"/>
                  </a:cubicBezTo>
                  <a:cubicBezTo>
                    <a:pt x="1188" y="5182"/>
                    <a:pt x="982" y="5159"/>
                    <a:pt x="800" y="5091"/>
                  </a:cubicBezTo>
                  <a:cubicBezTo>
                    <a:pt x="800" y="5113"/>
                    <a:pt x="800" y="5113"/>
                    <a:pt x="800" y="5113"/>
                  </a:cubicBezTo>
                  <a:cubicBezTo>
                    <a:pt x="800" y="5113"/>
                    <a:pt x="800" y="5113"/>
                    <a:pt x="777" y="5091"/>
                  </a:cubicBezTo>
                  <a:cubicBezTo>
                    <a:pt x="685" y="5068"/>
                    <a:pt x="594" y="5022"/>
                    <a:pt x="503" y="4977"/>
                  </a:cubicBezTo>
                  <a:cubicBezTo>
                    <a:pt x="434" y="4931"/>
                    <a:pt x="389" y="4885"/>
                    <a:pt x="343" y="4840"/>
                  </a:cubicBezTo>
                  <a:cubicBezTo>
                    <a:pt x="297" y="4794"/>
                    <a:pt x="275" y="4748"/>
                    <a:pt x="229" y="4703"/>
                  </a:cubicBezTo>
                  <a:cubicBezTo>
                    <a:pt x="229" y="4657"/>
                    <a:pt x="206" y="4611"/>
                    <a:pt x="183" y="4566"/>
                  </a:cubicBezTo>
                  <a:cubicBezTo>
                    <a:pt x="183" y="4497"/>
                    <a:pt x="183" y="4452"/>
                    <a:pt x="183" y="4383"/>
                  </a:cubicBezTo>
                  <a:cubicBezTo>
                    <a:pt x="183" y="4292"/>
                    <a:pt x="206" y="4223"/>
                    <a:pt x="229" y="4132"/>
                  </a:cubicBezTo>
                  <a:cubicBezTo>
                    <a:pt x="275" y="3972"/>
                    <a:pt x="343" y="3835"/>
                    <a:pt x="434" y="3721"/>
                  </a:cubicBezTo>
                  <a:lnTo>
                    <a:pt x="434" y="3721"/>
                  </a:lnTo>
                  <a:cubicBezTo>
                    <a:pt x="434" y="3721"/>
                    <a:pt x="429" y="3721"/>
                    <a:pt x="424" y="3723"/>
                  </a:cubicBezTo>
                  <a:lnTo>
                    <a:pt x="424" y="3723"/>
                  </a:lnTo>
                  <a:cubicBezTo>
                    <a:pt x="488" y="3621"/>
                    <a:pt x="553" y="3556"/>
                    <a:pt x="617" y="3470"/>
                  </a:cubicBezTo>
                  <a:cubicBezTo>
                    <a:pt x="594" y="3424"/>
                    <a:pt x="571" y="3402"/>
                    <a:pt x="571" y="3379"/>
                  </a:cubicBezTo>
                  <a:cubicBezTo>
                    <a:pt x="548" y="3333"/>
                    <a:pt x="548" y="3310"/>
                    <a:pt x="526" y="3287"/>
                  </a:cubicBezTo>
                  <a:cubicBezTo>
                    <a:pt x="480" y="3333"/>
                    <a:pt x="434" y="3379"/>
                    <a:pt x="389" y="3447"/>
                  </a:cubicBezTo>
                  <a:cubicBezTo>
                    <a:pt x="252" y="3630"/>
                    <a:pt x="115" y="3858"/>
                    <a:pt x="46" y="4086"/>
                  </a:cubicBezTo>
                  <a:cubicBezTo>
                    <a:pt x="23" y="4132"/>
                    <a:pt x="23" y="4200"/>
                    <a:pt x="1" y="4269"/>
                  </a:cubicBezTo>
                  <a:cubicBezTo>
                    <a:pt x="1" y="4337"/>
                    <a:pt x="1" y="4383"/>
                    <a:pt x="1" y="4452"/>
                  </a:cubicBezTo>
                  <a:cubicBezTo>
                    <a:pt x="1" y="4520"/>
                    <a:pt x="1" y="4566"/>
                    <a:pt x="23" y="4634"/>
                  </a:cubicBezTo>
                  <a:cubicBezTo>
                    <a:pt x="23" y="4703"/>
                    <a:pt x="69" y="4748"/>
                    <a:pt x="92" y="4817"/>
                  </a:cubicBezTo>
                  <a:cubicBezTo>
                    <a:pt x="138" y="4931"/>
                    <a:pt x="229" y="4999"/>
                    <a:pt x="320" y="5068"/>
                  </a:cubicBezTo>
                  <a:cubicBezTo>
                    <a:pt x="411" y="5136"/>
                    <a:pt x="526" y="5205"/>
                    <a:pt x="640" y="5250"/>
                  </a:cubicBezTo>
                  <a:cubicBezTo>
                    <a:pt x="868" y="5319"/>
                    <a:pt x="1119" y="5365"/>
                    <a:pt x="1347" y="5387"/>
                  </a:cubicBezTo>
                  <a:cubicBezTo>
                    <a:pt x="1416" y="5390"/>
                    <a:pt x="1485" y="5392"/>
                    <a:pt x="1554" y="5392"/>
                  </a:cubicBezTo>
                  <a:cubicBezTo>
                    <a:pt x="2010" y="5392"/>
                    <a:pt x="2466" y="5330"/>
                    <a:pt x="2922" y="5250"/>
                  </a:cubicBezTo>
                  <a:cubicBezTo>
                    <a:pt x="3447" y="5136"/>
                    <a:pt x="3995" y="4977"/>
                    <a:pt x="4497" y="4794"/>
                  </a:cubicBezTo>
                  <a:cubicBezTo>
                    <a:pt x="5045" y="4611"/>
                    <a:pt x="5547" y="4383"/>
                    <a:pt x="6049" y="4132"/>
                  </a:cubicBezTo>
                  <a:cubicBezTo>
                    <a:pt x="6529" y="3881"/>
                    <a:pt x="7008" y="3584"/>
                    <a:pt x="7465" y="3287"/>
                  </a:cubicBezTo>
                  <a:cubicBezTo>
                    <a:pt x="7898" y="2991"/>
                    <a:pt x="8286" y="2648"/>
                    <a:pt x="8651" y="2260"/>
                  </a:cubicBezTo>
                  <a:cubicBezTo>
                    <a:pt x="8857" y="2032"/>
                    <a:pt x="9062" y="1781"/>
                    <a:pt x="9176" y="1484"/>
                  </a:cubicBezTo>
                  <a:cubicBezTo>
                    <a:pt x="9245" y="1370"/>
                    <a:pt x="9291" y="1233"/>
                    <a:pt x="9313" y="1096"/>
                  </a:cubicBezTo>
                  <a:cubicBezTo>
                    <a:pt x="9313" y="982"/>
                    <a:pt x="9313" y="845"/>
                    <a:pt x="9268" y="731"/>
                  </a:cubicBezTo>
                  <a:cubicBezTo>
                    <a:pt x="9245" y="617"/>
                    <a:pt x="9199" y="526"/>
                    <a:pt x="9131" y="457"/>
                  </a:cubicBezTo>
                  <a:cubicBezTo>
                    <a:pt x="9062" y="366"/>
                    <a:pt x="8971" y="297"/>
                    <a:pt x="8880" y="252"/>
                  </a:cubicBezTo>
                  <a:cubicBezTo>
                    <a:pt x="8766" y="183"/>
                    <a:pt x="8651" y="138"/>
                    <a:pt x="8537" y="115"/>
                  </a:cubicBezTo>
                  <a:cubicBezTo>
                    <a:pt x="8400" y="69"/>
                    <a:pt x="8263" y="46"/>
                    <a:pt x="8126" y="23"/>
                  </a:cubicBezTo>
                  <a:lnTo>
                    <a:pt x="8104" y="23"/>
                  </a:lnTo>
                  <a:cubicBezTo>
                    <a:pt x="8081" y="23"/>
                    <a:pt x="8035" y="23"/>
                    <a:pt x="79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32"/>
            <p:cNvSpPr/>
            <p:nvPr/>
          </p:nvSpPr>
          <p:spPr>
            <a:xfrm>
              <a:off x="674833" y="2094657"/>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32"/>
            <p:cNvSpPr/>
            <p:nvPr/>
          </p:nvSpPr>
          <p:spPr>
            <a:xfrm>
              <a:off x="1115279" y="2002543"/>
              <a:ext cx="55" cy="5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32"/>
            <p:cNvSpPr/>
            <p:nvPr/>
          </p:nvSpPr>
          <p:spPr>
            <a:xfrm>
              <a:off x="1114062" y="2002543"/>
              <a:ext cx="55" cy="5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32"/>
            <p:cNvSpPr/>
            <p:nvPr/>
          </p:nvSpPr>
          <p:spPr>
            <a:xfrm>
              <a:off x="1132972" y="1882672"/>
              <a:ext cx="55" cy="55"/>
            </a:xfrm>
            <a:custGeom>
              <a:avLst/>
              <a:gdLst/>
              <a:ahLst/>
              <a:cxnLst/>
              <a:rect l="l" t="t" r="r" b="b"/>
              <a:pathLst>
                <a:path w="1" h="1" extrusionOk="0">
                  <a:moveTo>
                    <a:pt x="0" y="0"/>
                  </a:move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32"/>
            <p:cNvSpPr/>
            <p:nvPr/>
          </p:nvSpPr>
          <p:spPr>
            <a:xfrm>
              <a:off x="1132972" y="1882672"/>
              <a:ext cx="55" cy="55"/>
            </a:xfrm>
            <a:custGeom>
              <a:avLst/>
              <a:gdLst/>
              <a:ahLst/>
              <a:cxnLst/>
              <a:rect l="l" t="t" r="r" b="b"/>
              <a:pathLst>
                <a:path w="1" h="1" extrusionOk="0">
                  <a:moveTo>
                    <a:pt x="0" y="0"/>
                  </a:moveTo>
                  <a:lnTo>
                    <a:pt x="0" y="0"/>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32"/>
            <p:cNvSpPr/>
            <p:nvPr/>
          </p:nvSpPr>
          <p:spPr>
            <a:xfrm>
              <a:off x="996680" y="2082051"/>
              <a:ext cx="1327" cy="55"/>
            </a:xfrm>
            <a:custGeom>
              <a:avLst/>
              <a:gdLst/>
              <a:ahLst/>
              <a:cxnLst/>
              <a:rect l="l" t="t" r="r" b="b"/>
              <a:pathLst>
                <a:path w="24" h="1" extrusionOk="0">
                  <a:moveTo>
                    <a:pt x="0" y="1"/>
                  </a:moveTo>
                  <a:cubicBezTo>
                    <a:pt x="23" y="1"/>
                    <a:pt x="23" y="1"/>
                    <a:pt x="23" y="1"/>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32"/>
            <p:cNvSpPr/>
            <p:nvPr/>
          </p:nvSpPr>
          <p:spPr>
            <a:xfrm>
              <a:off x="705133"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32"/>
            <p:cNvSpPr/>
            <p:nvPr/>
          </p:nvSpPr>
          <p:spPr>
            <a:xfrm>
              <a:off x="706404"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32"/>
            <p:cNvSpPr/>
            <p:nvPr/>
          </p:nvSpPr>
          <p:spPr>
            <a:xfrm>
              <a:off x="706404" y="2147681"/>
              <a:ext cx="55" cy="1327"/>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32"/>
            <p:cNvSpPr/>
            <p:nvPr/>
          </p:nvSpPr>
          <p:spPr>
            <a:xfrm>
              <a:off x="691255" y="1939456"/>
              <a:ext cx="516243" cy="290328"/>
            </a:xfrm>
            <a:custGeom>
              <a:avLst/>
              <a:gdLst/>
              <a:ahLst/>
              <a:cxnLst/>
              <a:rect l="l" t="t" r="r" b="b"/>
              <a:pathLst>
                <a:path w="9337" h="5251" extrusionOk="0">
                  <a:moveTo>
                    <a:pt x="8218" y="2306"/>
                  </a:moveTo>
                  <a:cubicBezTo>
                    <a:pt x="8218" y="2306"/>
                    <a:pt x="8196" y="2306"/>
                    <a:pt x="8195" y="2327"/>
                  </a:cubicBezTo>
                  <a:lnTo>
                    <a:pt x="8195" y="2327"/>
                  </a:lnTo>
                  <a:cubicBezTo>
                    <a:pt x="8203" y="2320"/>
                    <a:pt x="8210" y="2313"/>
                    <a:pt x="8218" y="2306"/>
                  </a:cubicBezTo>
                  <a:close/>
                  <a:moveTo>
                    <a:pt x="6118" y="3744"/>
                  </a:moveTo>
                  <a:cubicBezTo>
                    <a:pt x="6108" y="3744"/>
                    <a:pt x="6102" y="3748"/>
                    <a:pt x="6099" y="3753"/>
                  </a:cubicBezTo>
                  <a:lnTo>
                    <a:pt x="6099" y="3753"/>
                  </a:lnTo>
                  <a:cubicBezTo>
                    <a:pt x="6105" y="3750"/>
                    <a:pt x="6112" y="3747"/>
                    <a:pt x="6118" y="3744"/>
                  </a:cubicBezTo>
                  <a:close/>
                  <a:moveTo>
                    <a:pt x="8674" y="0"/>
                  </a:moveTo>
                  <a:cubicBezTo>
                    <a:pt x="8651" y="0"/>
                    <a:pt x="8606" y="23"/>
                    <a:pt x="8606" y="69"/>
                  </a:cubicBezTo>
                  <a:cubicBezTo>
                    <a:pt x="8583" y="115"/>
                    <a:pt x="8583" y="160"/>
                    <a:pt x="8629" y="183"/>
                  </a:cubicBezTo>
                  <a:cubicBezTo>
                    <a:pt x="8651" y="183"/>
                    <a:pt x="8651" y="183"/>
                    <a:pt x="8674" y="206"/>
                  </a:cubicBezTo>
                  <a:cubicBezTo>
                    <a:pt x="8697" y="206"/>
                    <a:pt x="8720" y="229"/>
                    <a:pt x="8766" y="229"/>
                  </a:cubicBezTo>
                  <a:cubicBezTo>
                    <a:pt x="8766" y="252"/>
                    <a:pt x="8766" y="252"/>
                    <a:pt x="8766" y="252"/>
                  </a:cubicBezTo>
                  <a:lnTo>
                    <a:pt x="8788" y="252"/>
                  </a:lnTo>
                  <a:cubicBezTo>
                    <a:pt x="8788" y="252"/>
                    <a:pt x="8788" y="274"/>
                    <a:pt x="8811" y="274"/>
                  </a:cubicBezTo>
                  <a:lnTo>
                    <a:pt x="8834" y="274"/>
                  </a:lnTo>
                  <a:cubicBezTo>
                    <a:pt x="8880" y="320"/>
                    <a:pt x="8948" y="366"/>
                    <a:pt x="8994" y="411"/>
                  </a:cubicBezTo>
                  <a:cubicBezTo>
                    <a:pt x="9017" y="457"/>
                    <a:pt x="9039" y="503"/>
                    <a:pt x="9062" y="525"/>
                  </a:cubicBezTo>
                  <a:cubicBezTo>
                    <a:pt x="9085" y="594"/>
                    <a:pt x="9108" y="640"/>
                    <a:pt x="9131" y="685"/>
                  </a:cubicBezTo>
                  <a:cubicBezTo>
                    <a:pt x="9131" y="754"/>
                    <a:pt x="9131" y="799"/>
                    <a:pt x="9131" y="845"/>
                  </a:cubicBezTo>
                  <a:cubicBezTo>
                    <a:pt x="9131" y="936"/>
                    <a:pt x="9108" y="1028"/>
                    <a:pt x="9085" y="1119"/>
                  </a:cubicBezTo>
                  <a:cubicBezTo>
                    <a:pt x="9039" y="1256"/>
                    <a:pt x="8971" y="1393"/>
                    <a:pt x="8902" y="1530"/>
                  </a:cubicBezTo>
                  <a:cubicBezTo>
                    <a:pt x="8902" y="1507"/>
                    <a:pt x="8902" y="1507"/>
                    <a:pt x="8902" y="1507"/>
                  </a:cubicBezTo>
                  <a:cubicBezTo>
                    <a:pt x="8720" y="1804"/>
                    <a:pt x="8469" y="2078"/>
                    <a:pt x="8195" y="2329"/>
                  </a:cubicBezTo>
                  <a:cubicBezTo>
                    <a:pt x="8195" y="2328"/>
                    <a:pt x="8195" y="2327"/>
                    <a:pt x="8195" y="2327"/>
                  </a:cubicBezTo>
                  <a:lnTo>
                    <a:pt x="8195" y="2327"/>
                  </a:lnTo>
                  <a:cubicBezTo>
                    <a:pt x="7904" y="2593"/>
                    <a:pt x="7570" y="2837"/>
                    <a:pt x="7259" y="3059"/>
                  </a:cubicBezTo>
                  <a:cubicBezTo>
                    <a:pt x="6871" y="3333"/>
                    <a:pt x="6483" y="3561"/>
                    <a:pt x="6095" y="3767"/>
                  </a:cubicBezTo>
                  <a:cubicBezTo>
                    <a:pt x="6095" y="3767"/>
                    <a:pt x="6095" y="3760"/>
                    <a:pt x="6099" y="3753"/>
                  </a:cubicBezTo>
                  <a:lnTo>
                    <a:pt x="6099" y="3753"/>
                  </a:lnTo>
                  <a:cubicBezTo>
                    <a:pt x="5603" y="4001"/>
                    <a:pt x="5107" y="4226"/>
                    <a:pt x="4589" y="4429"/>
                  </a:cubicBezTo>
                  <a:cubicBezTo>
                    <a:pt x="4064" y="4634"/>
                    <a:pt x="3539" y="4771"/>
                    <a:pt x="3014" y="4908"/>
                  </a:cubicBezTo>
                  <a:cubicBezTo>
                    <a:pt x="3014" y="4908"/>
                    <a:pt x="3036" y="4885"/>
                    <a:pt x="3036" y="4885"/>
                  </a:cubicBezTo>
                  <a:lnTo>
                    <a:pt x="3036" y="4885"/>
                  </a:lnTo>
                  <a:cubicBezTo>
                    <a:pt x="2566" y="4987"/>
                    <a:pt x="2059" y="5071"/>
                    <a:pt x="1565" y="5071"/>
                  </a:cubicBezTo>
                  <a:cubicBezTo>
                    <a:pt x="1508" y="5071"/>
                    <a:pt x="1450" y="5070"/>
                    <a:pt x="1393" y="5068"/>
                  </a:cubicBezTo>
                  <a:cubicBezTo>
                    <a:pt x="1188" y="5045"/>
                    <a:pt x="982" y="5022"/>
                    <a:pt x="777" y="4954"/>
                  </a:cubicBezTo>
                  <a:cubicBezTo>
                    <a:pt x="685" y="4931"/>
                    <a:pt x="594" y="4885"/>
                    <a:pt x="503" y="4839"/>
                  </a:cubicBezTo>
                  <a:cubicBezTo>
                    <a:pt x="457" y="4794"/>
                    <a:pt x="389" y="4748"/>
                    <a:pt x="343" y="4702"/>
                  </a:cubicBezTo>
                  <a:cubicBezTo>
                    <a:pt x="320" y="4657"/>
                    <a:pt x="275" y="4611"/>
                    <a:pt x="252" y="4566"/>
                  </a:cubicBezTo>
                  <a:cubicBezTo>
                    <a:pt x="229" y="4520"/>
                    <a:pt x="206" y="4474"/>
                    <a:pt x="206" y="4406"/>
                  </a:cubicBezTo>
                  <a:cubicBezTo>
                    <a:pt x="183" y="4360"/>
                    <a:pt x="183" y="4314"/>
                    <a:pt x="183" y="4246"/>
                  </a:cubicBezTo>
                  <a:cubicBezTo>
                    <a:pt x="183" y="4155"/>
                    <a:pt x="206" y="4086"/>
                    <a:pt x="229" y="4018"/>
                  </a:cubicBezTo>
                  <a:cubicBezTo>
                    <a:pt x="229" y="3972"/>
                    <a:pt x="252" y="3949"/>
                    <a:pt x="252" y="3926"/>
                  </a:cubicBezTo>
                  <a:cubicBezTo>
                    <a:pt x="275" y="3904"/>
                    <a:pt x="275" y="3881"/>
                    <a:pt x="252" y="3858"/>
                  </a:cubicBezTo>
                  <a:cubicBezTo>
                    <a:pt x="252" y="3835"/>
                    <a:pt x="229" y="3812"/>
                    <a:pt x="206" y="3789"/>
                  </a:cubicBezTo>
                  <a:cubicBezTo>
                    <a:pt x="200" y="3783"/>
                    <a:pt x="191" y="3781"/>
                    <a:pt x="180" y="3781"/>
                  </a:cubicBezTo>
                  <a:cubicBezTo>
                    <a:pt x="150" y="3781"/>
                    <a:pt x="109" y="3802"/>
                    <a:pt x="92" y="3835"/>
                  </a:cubicBezTo>
                  <a:cubicBezTo>
                    <a:pt x="46" y="3972"/>
                    <a:pt x="23" y="4086"/>
                    <a:pt x="1" y="4223"/>
                  </a:cubicBezTo>
                  <a:cubicBezTo>
                    <a:pt x="1" y="4269"/>
                    <a:pt x="1" y="4314"/>
                    <a:pt x="1" y="4360"/>
                  </a:cubicBezTo>
                  <a:cubicBezTo>
                    <a:pt x="1" y="4406"/>
                    <a:pt x="23" y="4474"/>
                    <a:pt x="46" y="4520"/>
                  </a:cubicBezTo>
                  <a:cubicBezTo>
                    <a:pt x="69" y="4611"/>
                    <a:pt x="115" y="4680"/>
                    <a:pt x="160" y="4748"/>
                  </a:cubicBezTo>
                  <a:cubicBezTo>
                    <a:pt x="206" y="4839"/>
                    <a:pt x="297" y="4908"/>
                    <a:pt x="366" y="4954"/>
                  </a:cubicBezTo>
                  <a:cubicBezTo>
                    <a:pt x="571" y="5091"/>
                    <a:pt x="800" y="5159"/>
                    <a:pt x="1051" y="5205"/>
                  </a:cubicBezTo>
                  <a:cubicBezTo>
                    <a:pt x="1279" y="5250"/>
                    <a:pt x="1507" y="5250"/>
                    <a:pt x="1735" y="5250"/>
                  </a:cubicBezTo>
                  <a:cubicBezTo>
                    <a:pt x="1986" y="5250"/>
                    <a:pt x="2260" y="5205"/>
                    <a:pt x="2511" y="5182"/>
                  </a:cubicBezTo>
                  <a:cubicBezTo>
                    <a:pt x="2762" y="5136"/>
                    <a:pt x="3036" y="5091"/>
                    <a:pt x="3287" y="5022"/>
                  </a:cubicBezTo>
                  <a:cubicBezTo>
                    <a:pt x="3812" y="4885"/>
                    <a:pt x="4315" y="4725"/>
                    <a:pt x="4817" y="4543"/>
                  </a:cubicBezTo>
                  <a:cubicBezTo>
                    <a:pt x="5319" y="4337"/>
                    <a:pt x="5798" y="4109"/>
                    <a:pt x="6278" y="3858"/>
                  </a:cubicBezTo>
                  <a:cubicBezTo>
                    <a:pt x="6734" y="3630"/>
                    <a:pt x="7168" y="3356"/>
                    <a:pt x="7579" y="3059"/>
                  </a:cubicBezTo>
                  <a:cubicBezTo>
                    <a:pt x="7944" y="2785"/>
                    <a:pt x="8309" y="2488"/>
                    <a:pt x="8606" y="2169"/>
                  </a:cubicBezTo>
                  <a:cubicBezTo>
                    <a:pt x="8766" y="1986"/>
                    <a:pt x="8925" y="1804"/>
                    <a:pt x="9039" y="1621"/>
                  </a:cubicBezTo>
                  <a:cubicBezTo>
                    <a:pt x="9176" y="1416"/>
                    <a:pt x="9268" y="1210"/>
                    <a:pt x="9313" y="982"/>
                  </a:cubicBezTo>
                  <a:cubicBezTo>
                    <a:pt x="9336" y="891"/>
                    <a:pt x="9336" y="777"/>
                    <a:pt x="9313" y="685"/>
                  </a:cubicBezTo>
                  <a:cubicBezTo>
                    <a:pt x="9291" y="594"/>
                    <a:pt x="9268" y="480"/>
                    <a:pt x="9199" y="389"/>
                  </a:cubicBezTo>
                  <a:cubicBezTo>
                    <a:pt x="9176" y="343"/>
                    <a:pt x="9108" y="274"/>
                    <a:pt x="9062" y="229"/>
                  </a:cubicBezTo>
                  <a:cubicBezTo>
                    <a:pt x="9017" y="183"/>
                    <a:pt x="8971" y="160"/>
                    <a:pt x="8925" y="115"/>
                  </a:cubicBezTo>
                  <a:lnTo>
                    <a:pt x="8902" y="115"/>
                  </a:lnTo>
                  <a:cubicBezTo>
                    <a:pt x="8902" y="115"/>
                    <a:pt x="8880" y="115"/>
                    <a:pt x="8880" y="92"/>
                  </a:cubicBezTo>
                  <a:lnTo>
                    <a:pt x="8857" y="92"/>
                  </a:lnTo>
                  <a:cubicBezTo>
                    <a:pt x="8857" y="92"/>
                    <a:pt x="8857" y="69"/>
                    <a:pt x="8834" y="69"/>
                  </a:cubicBezTo>
                  <a:cubicBezTo>
                    <a:pt x="8788" y="46"/>
                    <a:pt x="8766" y="46"/>
                    <a:pt x="8743" y="23"/>
                  </a:cubicBezTo>
                  <a:lnTo>
                    <a:pt x="8720" y="23"/>
                  </a:lnTo>
                  <a:cubicBezTo>
                    <a:pt x="8697" y="23"/>
                    <a:pt x="8697" y="0"/>
                    <a:pt x="86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32"/>
            <p:cNvSpPr/>
            <p:nvPr/>
          </p:nvSpPr>
          <p:spPr>
            <a:xfrm>
              <a:off x="363160" y="833919"/>
              <a:ext cx="181738" cy="170404"/>
            </a:xfrm>
            <a:custGeom>
              <a:avLst/>
              <a:gdLst/>
              <a:ahLst/>
              <a:cxnLst/>
              <a:rect l="l" t="t" r="r" b="b"/>
              <a:pathLst>
                <a:path w="3287" h="3082" extrusionOk="0">
                  <a:moveTo>
                    <a:pt x="936" y="1"/>
                  </a:moveTo>
                  <a:cubicBezTo>
                    <a:pt x="845" y="1"/>
                    <a:pt x="730" y="23"/>
                    <a:pt x="639" y="46"/>
                  </a:cubicBezTo>
                  <a:cubicBezTo>
                    <a:pt x="525" y="92"/>
                    <a:pt x="411" y="183"/>
                    <a:pt x="342" y="274"/>
                  </a:cubicBezTo>
                  <a:cubicBezTo>
                    <a:pt x="297" y="320"/>
                    <a:pt x="251" y="389"/>
                    <a:pt x="228" y="457"/>
                  </a:cubicBezTo>
                  <a:cubicBezTo>
                    <a:pt x="183" y="503"/>
                    <a:pt x="160" y="571"/>
                    <a:pt x="137" y="662"/>
                  </a:cubicBezTo>
                  <a:cubicBezTo>
                    <a:pt x="91" y="799"/>
                    <a:pt x="69" y="982"/>
                    <a:pt x="46" y="1142"/>
                  </a:cubicBezTo>
                  <a:cubicBezTo>
                    <a:pt x="0" y="1507"/>
                    <a:pt x="0" y="1895"/>
                    <a:pt x="23" y="2260"/>
                  </a:cubicBezTo>
                  <a:cubicBezTo>
                    <a:pt x="23" y="2534"/>
                    <a:pt x="69" y="2785"/>
                    <a:pt x="91" y="3059"/>
                  </a:cubicBezTo>
                  <a:lnTo>
                    <a:pt x="183" y="3059"/>
                  </a:lnTo>
                  <a:cubicBezTo>
                    <a:pt x="205" y="3059"/>
                    <a:pt x="228" y="3082"/>
                    <a:pt x="251" y="3082"/>
                  </a:cubicBezTo>
                  <a:lnTo>
                    <a:pt x="274" y="3082"/>
                  </a:lnTo>
                  <a:cubicBezTo>
                    <a:pt x="251" y="2694"/>
                    <a:pt x="205" y="2283"/>
                    <a:pt x="205" y="1872"/>
                  </a:cubicBezTo>
                  <a:cubicBezTo>
                    <a:pt x="205" y="1530"/>
                    <a:pt x="205" y="1165"/>
                    <a:pt x="297" y="822"/>
                  </a:cubicBezTo>
                  <a:cubicBezTo>
                    <a:pt x="320" y="731"/>
                    <a:pt x="365" y="617"/>
                    <a:pt x="411" y="503"/>
                  </a:cubicBezTo>
                  <a:cubicBezTo>
                    <a:pt x="434" y="457"/>
                    <a:pt x="479" y="411"/>
                    <a:pt x="525" y="366"/>
                  </a:cubicBezTo>
                  <a:cubicBezTo>
                    <a:pt x="548" y="320"/>
                    <a:pt x="594" y="297"/>
                    <a:pt x="616" y="274"/>
                  </a:cubicBezTo>
                  <a:cubicBezTo>
                    <a:pt x="662" y="252"/>
                    <a:pt x="685" y="229"/>
                    <a:pt x="730" y="229"/>
                  </a:cubicBezTo>
                  <a:cubicBezTo>
                    <a:pt x="799" y="206"/>
                    <a:pt x="867" y="206"/>
                    <a:pt x="936" y="206"/>
                  </a:cubicBezTo>
                  <a:cubicBezTo>
                    <a:pt x="1027" y="206"/>
                    <a:pt x="1118" y="206"/>
                    <a:pt x="1187" y="229"/>
                  </a:cubicBezTo>
                  <a:cubicBezTo>
                    <a:pt x="1370" y="274"/>
                    <a:pt x="1529" y="343"/>
                    <a:pt x="1666" y="434"/>
                  </a:cubicBezTo>
                  <a:cubicBezTo>
                    <a:pt x="1666" y="434"/>
                    <a:pt x="1666" y="428"/>
                    <a:pt x="1663" y="422"/>
                  </a:cubicBezTo>
                  <a:lnTo>
                    <a:pt x="1663" y="422"/>
                  </a:lnTo>
                  <a:cubicBezTo>
                    <a:pt x="1951" y="580"/>
                    <a:pt x="2197" y="781"/>
                    <a:pt x="2442" y="982"/>
                  </a:cubicBezTo>
                  <a:cubicBezTo>
                    <a:pt x="2556" y="1096"/>
                    <a:pt x="2671" y="1187"/>
                    <a:pt x="2785" y="1279"/>
                  </a:cubicBezTo>
                  <a:cubicBezTo>
                    <a:pt x="2876" y="1393"/>
                    <a:pt x="2990" y="1484"/>
                    <a:pt x="3104" y="1598"/>
                  </a:cubicBezTo>
                  <a:cubicBezTo>
                    <a:pt x="3127" y="1621"/>
                    <a:pt x="3150" y="1644"/>
                    <a:pt x="3196" y="1667"/>
                  </a:cubicBezTo>
                  <a:cubicBezTo>
                    <a:pt x="3196" y="1667"/>
                    <a:pt x="3218" y="1644"/>
                    <a:pt x="3218" y="1621"/>
                  </a:cubicBezTo>
                  <a:cubicBezTo>
                    <a:pt x="3218" y="1598"/>
                    <a:pt x="3218" y="1598"/>
                    <a:pt x="3241" y="1575"/>
                  </a:cubicBezTo>
                  <a:cubicBezTo>
                    <a:pt x="3241" y="1553"/>
                    <a:pt x="3241" y="1530"/>
                    <a:pt x="3264" y="1530"/>
                  </a:cubicBezTo>
                  <a:cubicBezTo>
                    <a:pt x="3264" y="1507"/>
                    <a:pt x="3264" y="1507"/>
                    <a:pt x="3287" y="1484"/>
                  </a:cubicBezTo>
                  <a:cubicBezTo>
                    <a:pt x="3150" y="1370"/>
                    <a:pt x="3013" y="1233"/>
                    <a:pt x="2876" y="1119"/>
                  </a:cubicBezTo>
                  <a:cubicBezTo>
                    <a:pt x="2716" y="959"/>
                    <a:pt x="2534" y="822"/>
                    <a:pt x="2374" y="662"/>
                  </a:cubicBezTo>
                  <a:cubicBezTo>
                    <a:pt x="2191" y="526"/>
                    <a:pt x="1986" y="389"/>
                    <a:pt x="1780" y="274"/>
                  </a:cubicBezTo>
                  <a:cubicBezTo>
                    <a:pt x="1689" y="229"/>
                    <a:pt x="1598" y="183"/>
                    <a:pt x="1507" y="137"/>
                  </a:cubicBezTo>
                  <a:cubicBezTo>
                    <a:pt x="1392" y="92"/>
                    <a:pt x="1301" y="69"/>
                    <a:pt x="1187" y="46"/>
                  </a:cubicBezTo>
                  <a:cubicBezTo>
                    <a:pt x="1118" y="23"/>
                    <a:pt x="1027" y="1"/>
                    <a:pt x="9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32"/>
            <p:cNvSpPr/>
            <p:nvPr/>
          </p:nvSpPr>
          <p:spPr>
            <a:xfrm>
              <a:off x="385829" y="861675"/>
              <a:ext cx="55" cy="5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32"/>
            <p:cNvSpPr/>
            <p:nvPr/>
          </p:nvSpPr>
          <p:spPr>
            <a:xfrm>
              <a:off x="553692" y="929849"/>
              <a:ext cx="55" cy="5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32"/>
            <p:cNvSpPr/>
            <p:nvPr/>
          </p:nvSpPr>
          <p:spPr>
            <a:xfrm>
              <a:off x="533511" y="921002"/>
              <a:ext cx="1327" cy="55"/>
            </a:xfrm>
            <a:custGeom>
              <a:avLst/>
              <a:gdLst/>
              <a:ahLst/>
              <a:cxnLst/>
              <a:rect l="l" t="t" r="r" b="b"/>
              <a:pathLst>
                <a:path w="24" h="1" extrusionOk="0">
                  <a:moveTo>
                    <a:pt x="23" y="0"/>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32"/>
            <p:cNvSpPr/>
            <p:nvPr/>
          </p:nvSpPr>
          <p:spPr>
            <a:xfrm>
              <a:off x="374495" y="937423"/>
              <a:ext cx="55" cy="1327"/>
            </a:xfrm>
            <a:custGeom>
              <a:avLst/>
              <a:gdLst/>
              <a:ahLst/>
              <a:cxnLst/>
              <a:rect l="l" t="t" r="r" b="b"/>
              <a:pathLst>
                <a:path w="1" h="24" extrusionOk="0">
                  <a:moveTo>
                    <a:pt x="0" y="23"/>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32"/>
            <p:cNvSpPr/>
            <p:nvPr/>
          </p:nvSpPr>
          <p:spPr>
            <a:xfrm>
              <a:off x="876755" y="2301389"/>
              <a:ext cx="90952" cy="82216"/>
            </a:xfrm>
            <a:custGeom>
              <a:avLst/>
              <a:gdLst/>
              <a:ahLst/>
              <a:cxnLst/>
              <a:rect l="l" t="t" r="r" b="b"/>
              <a:pathLst>
                <a:path w="1645" h="1487" extrusionOk="0">
                  <a:moveTo>
                    <a:pt x="841" y="1"/>
                  </a:moveTo>
                  <a:cubicBezTo>
                    <a:pt x="775" y="1"/>
                    <a:pt x="707" y="9"/>
                    <a:pt x="640" y="28"/>
                  </a:cubicBezTo>
                  <a:cubicBezTo>
                    <a:pt x="252" y="119"/>
                    <a:pt x="1" y="530"/>
                    <a:pt x="115" y="918"/>
                  </a:cubicBezTo>
                  <a:cubicBezTo>
                    <a:pt x="193" y="1269"/>
                    <a:pt x="503" y="1486"/>
                    <a:pt x="833" y="1486"/>
                  </a:cubicBezTo>
                  <a:cubicBezTo>
                    <a:pt x="890" y="1486"/>
                    <a:pt x="948" y="1480"/>
                    <a:pt x="1005" y="1466"/>
                  </a:cubicBezTo>
                  <a:cubicBezTo>
                    <a:pt x="1393" y="1375"/>
                    <a:pt x="1644" y="964"/>
                    <a:pt x="1553" y="576"/>
                  </a:cubicBezTo>
                  <a:cubicBezTo>
                    <a:pt x="1477" y="232"/>
                    <a:pt x="1177" y="1"/>
                    <a:pt x="8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32"/>
            <p:cNvSpPr/>
            <p:nvPr/>
          </p:nvSpPr>
          <p:spPr>
            <a:xfrm>
              <a:off x="1127940" y="2178975"/>
              <a:ext cx="89625" cy="82106"/>
            </a:xfrm>
            <a:custGeom>
              <a:avLst/>
              <a:gdLst/>
              <a:ahLst/>
              <a:cxnLst/>
              <a:rect l="l" t="t" r="r" b="b"/>
              <a:pathLst>
                <a:path w="1621" h="1485" extrusionOk="0">
                  <a:moveTo>
                    <a:pt x="831" y="0"/>
                  </a:moveTo>
                  <a:cubicBezTo>
                    <a:pt x="768" y="0"/>
                    <a:pt x="703" y="9"/>
                    <a:pt x="639" y="28"/>
                  </a:cubicBezTo>
                  <a:cubicBezTo>
                    <a:pt x="228" y="119"/>
                    <a:pt x="0" y="530"/>
                    <a:pt x="91" y="918"/>
                  </a:cubicBezTo>
                  <a:cubicBezTo>
                    <a:pt x="170" y="1252"/>
                    <a:pt x="485" y="1485"/>
                    <a:pt x="819" y="1485"/>
                  </a:cubicBezTo>
                  <a:cubicBezTo>
                    <a:pt x="873" y="1485"/>
                    <a:pt x="928" y="1479"/>
                    <a:pt x="982" y="1466"/>
                  </a:cubicBezTo>
                  <a:cubicBezTo>
                    <a:pt x="1393" y="1375"/>
                    <a:pt x="1621" y="964"/>
                    <a:pt x="1529" y="553"/>
                  </a:cubicBezTo>
                  <a:cubicBezTo>
                    <a:pt x="1453" y="229"/>
                    <a:pt x="1154" y="0"/>
                    <a:pt x="8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32"/>
            <p:cNvSpPr/>
            <p:nvPr/>
          </p:nvSpPr>
          <p:spPr>
            <a:xfrm>
              <a:off x="1008015" y="2246153"/>
              <a:ext cx="85865" cy="69942"/>
            </a:xfrm>
            <a:custGeom>
              <a:avLst/>
              <a:gdLst/>
              <a:ahLst/>
              <a:cxnLst/>
              <a:rect l="l" t="t" r="r" b="b"/>
              <a:pathLst>
                <a:path w="1553" h="1265" extrusionOk="0">
                  <a:moveTo>
                    <a:pt x="1279" y="0"/>
                  </a:moveTo>
                  <a:cubicBezTo>
                    <a:pt x="1233" y="23"/>
                    <a:pt x="1211" y="91"/>
                    <a:pt x="1233" y="137"/>
                  </a:cubicBezTo>
                  <a:cubicBezTo>
                    <a:pt x="1256" y="160"/>
                    <a:pt x="1279" y="205"/>
                    <a:pt x="1302" y="251"/>
                  </a:cubicBezTo>
                  <a:cubicBezTo>
                    <a:pt x="1325" y="297"/>
                    <a:pt x="1325" y="365"/>
                    <a:pt x="1347" y="434"/>
                  </a:cubicBezTo>
                  <a:cubicBezTo>
                    <a:pt x="1347" y="479"/>
                    <a:pt x="1347" y="548"/>
                    <a:pt x="1347" y="593"/>
                  </a:cubicBezTo>
                  <a:cubicBezTo>
                    <a:pt x="1325" y="639"/>
                    <a:pt x="1325" y="685"/>
                    <a:pt x="1302" y="730"/>
                  </a:cubicBezTo>
                  <a:cubicBezTo>
                    <a:pt x="1279" y="776"/>
                    <a:pt x="1256" y="822"/>
                    <a:pt x="1233" y="845"/>
                  </a:cubicBezTo>
                  <a:cubicBezTo>
                    <a:pt x="1211" y="890"/>
                    <a:pt x="1165" y="913"/>
                    <a:pt x="1142" y="959"/>
                  </a:cubicBezTo>
                  <a:cubicBezTo>
                    <a:pt x="1074" y="982"/>
                    <a:pt x="1028" y="1004"/>
                    <a:pt x="982" y="1027"/>
                  </a:cubicBezTo>
                  <a:cubicBezTo>
                    <a:pt x="937" y="1050"/>
                    <a:pt x="868" y="1073"/>
                    <a:pt x="822" y="1073"/>
                  </a:cubicBezTo>
                  <a:lnTo>
                    <a:pt x="686" y="1073"/>
                  </a:lnTo>
                  <a:cubicBezTo>
                    <a:pt x="640" y="1050"/>
                    <a:pt x="594" y="1050"/>
                    <a:pt x="549" y="1027"/>
                  </a:cubicBezTo>
                  <a:cubicBezTo>
                    <a:pt x="503" y="1004"/>
                    <a:pt x="457" y="982"/>
                    <a:pt x="412" y="936"/>
                  </a:cubicBezTo>
                  <a:cubicBezTo>
                    <a:pt x="389" y="913"/>
                    <a:pt x="343" y="867"/>
                    <a:pt x="298" y="822"/>
                  </a:cubicBezTo>
                  <a:cubicBezTo>
                    <a:pt x="252" y="753"/>
                    <a:pt x="229" y="685"/>
                    <a:pt x="183" y="616"/>
                  </a:cubicBezTo>
                  <a:cubicBezTo>
                    <a:pt x="183" y="593"/>
                    <a:pt x="161" y="571"/>
                    <a:pt x="138" y="571"/>
                  </a:cubicBezTo>
                  <a:lnTo>
                    <a:pt x="69" y="571"/>
                  </a:lnTo>
                  <a:cubicBezTo>
                    <a:pt x="46" y="593"/>
                    <a:pt x="24" y="616"/>
                    <a:pt x="24" y="639"/>
                  </a:cubicBezTo>
                  <a:cubicBezTo>
                    <a:pt x="1" y="662"/>
                    <a:pt x="24" y="685"/>
                    <a:pt x="24" y="708"/>
                  </a:cubicBezTo>
                  <a:cubicBezTo>
                    <a:pt x="69" y="822"/>
                    <a:pt x="138" y="936"/>
                    <a:pt x="229" y="1027"/>
                  </a:cubicBezTo>
                  <a:cubicBezTo>
                    <a:pt x="298" y="1118"/>
                    <a:pt x="389" y="1164"/>
                    <a:pt x="503" y="1210"/>
                  </a:cubicBezTo>
                  <a:cubicBezTo>
                    <a:pt x="570" y="1243"/>
                    <a:pt x="649" y="1264"/>
                    <a:pt x="722" y="1264"/>
                  </a:cubicBezTo>
                  <a:cubicBezTo>
                    <a:pt x="749" y="1264"/>
                    <a:pt x="775" y="1262"/>
                    <a:pt x="800" y="1255"/>
                  </a:cubicBezTo>
                  <a:cubicBezTo>
                    <a:pt x="914" y="1255"/>
                    <a:pt x="1005" y="1233"/>
                    <a:pt x="1096" y="1187"/>
                  </a:cubicBezTo>
                  <a:cubicBezTo>
                    <a:pt x="1188" y="1141"/>
                    <a:pt x="1279" y="1096"/>
                    <a:pt x="1347" y="1027"/>
                  </a:cubicBezTo>
                  <a:cubicBezTo>
                    <a:pt x="1416" y="936"/>
                    <a:pt x="1462" y="845"/>
                    <a:pt x="1507" y="753"/>
                  </a:cubicBezTo>
                  <a:cubicBezTo>
                    <a:pt x="1530" y="639"/>
                    <a:pt x="1553" y="525"/>
                    <a:pt x="1530" y="434"/>
                  </a:cubicBezTo>
                  <a:cubicBezTo>
                    <a:pt x="1530" y="297"/>
                    <a:pt x="1484" y="160"/>
                    <a:pt x="1416" y="46"/>
                  </a:cubicBezTo>
                  <a:cubicBezTo>
                    <a:pt x="1393" y="0"/>
                    <a:pt x="1347" y="0"/>
                    <a:pt x="1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32"/>
            <p:cNvSpPr/>
            <p:nvPr/>
          </p:nvSpPr>
          <p:spPr>
            <a:xfrm>
              <a:off x="346739" y="996750"/>
              <a:ext cx="29083" cy="263789"/>
            </a:xfrm>
            <a:custGeom>
              <a:avLst/>
              <a:gdLst/>
              <a:ahLst/>
              <a:cxnLst/>
              <a:rect l="l" t="t" r="r" b="b"/>
              <a:pathLst>
                <a:path w="526" h="4771" extrusionOk="0">
                  <a:moveTo>
                    <a:pt x="434" y="0"/>
                  </a:moveTo>
                  <a:cubicBezTo>
                    <a:pt x="388" y="0"/>
                    <a:pt x="343" y="46"/>
                    <a:pt x="343" y="91"/>
                  </a:cubicBezTo>
                  <a:cubicBezTo>
                    <a:pt x="92" y="1598"/>
                    <a:pt x="23" y="3127"/>
                    <a:pt x="0" y="4679"/>
                  </a:cubicBezTo>
                  <a:cubicBezTo>
                    <a:pt x="0" y="4702"/>
                    <a:pt x="0" y="4725"/>
                    <a:pt x="0" y="4748"/>
                  </a:cubicBezTo>
                  <a:cubicBezTo>
                    <a:pt x="23" y="4770"/>
                    <a:pt x="46" y="4770"/>
                    <a:pt x="69" y="4770"/>
                  </a:cubicBezTo>
                  <a:cubicBezTo>
                    <a:pt x="92" y="4770"/>
                    <a:pt x="137" y="4770"/>
                    <a:pt x="137" y="4748"/>
                  </a:cubicBezTo>
                  <a:cubicBezTo>
                    <a:pt x="160" y="4748"/>
                    <a:pt x="183" y="4725"/>
                    <a:pt x="183" y="4702"/>
                  </a:cubicBezTo>
                  <a:cubicBezTo>
                    <a:pt x="206" y="3150"/>
                    <a:pt x="297" y="1621"/>
                    <a:pt x="525" y="114"/>
                  </a:cubicBezTo>
                  <a:cubicBezTo>
                    <a:pt x="525" y="46"/>
                    <a:pt x="480" y="0"/>
                    <a:pt x="4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32"/>
            <p:cNvSpPr/>
            <p:nvPr/>
          </p:nvSpPr>
          <p:spPr>
            <a:xfrm>
              <a:off x="533511" y="912156"/>
              <a:ext cx="236033" cy="159180"/>
            </a:xfrm>
            <a:custGeom>
              <a:avLst/>
              <a:gdLst/>
              <a:ahLst/>
              <a:cxnLst/>
              <a:rect l="l" t="t" r="r" b="b"/>
              <a:pathLst>
                <a:path w="4269" h="2879" extrusionOk="0">
                  <a:moveTo>
                    <a:pt x="92" y="1"/>
                  </a:moveTo>
                  <a:cubicBezTo>
                    <a:pt x="69" y="1"/>
                    <a:pt x="46" y="24"/>
                    <a:pt x="23" y="46"/>
                  </a:cubicBezTo>
                  <a:cubicBezTo>
                    <a:pt x="23" y="69"/>
                    <a:pt x="0" y="92"/>
                    <a:pt x="23" y="115"/>
                  </a:cubicBezTo>
                  <a:cubicBezTo>
                    <a:pt x="23" y="138"/>
                    <a:pt x="23" y="160"/>
                    <a:pt x="46" y="183"/>
                  </a:cubicBezTo>
                  <a:cubicBezTo>
                    <a:pt x="754" y="594"/>
                    <a:pt x="1461" y="982"/>
                    <a:pt x="2146" y="1416"/>
                  </a:cubicBezTo>
                  <a:cubicBezTo>
                    <a:pt x="2488" y="1644"/>
                    <a:pt x="2808" y="1872"/>
                    <a:pt x="3150" y="2101"/>
                  </a:cubicBezTo>
                  <a:cubicBezTo>
                    <a:pt x="3470" y="2352"/>
                    <a:pt x="3789" y="2603"/>
                    <a:pt x="4109" y="2854"/>
                  </a:cubicBezTo>
                  <a:cubicBezTo>
                    <a:pt x="4118" y="2871"/>
                    <a:pt x="4133" y="2879"/>
                    <a:pt x="4150" y="2879"/>
                  </a:cubicBezTo>
                  <a:cubicBezTo>
                    <a:pt x="4177" y="2879"/>
                    <a:pt x="4209" y="2859"/>
                    <a:pt x="4223" y="2831"/>
                  </a:cubicBezTo>
                  <a:cubicBezTo>
                    <a:pt x="4269" y="2785"/>
                    <a:pt x="4246" y="2740"/>
                    <a:pt x="4223" y="2694"/>
                  </a:cubicBezTo>
                  <a:cubicBezTo>
                    <a:pt x="3904" y="2443"/>
                    <a:pt x="3584" y="2192"/>
                    <a:pt x="3264" y="1941"/>
                  </a:cubicBezTo>
                  <a:cubicBezTo>
                    <a:pt x="2922" y="1713"/>
                    <a:pt x="2603" y="1484"/>
                    <a:pt x="2260" y="1279"/>
                  </a:cubicBezTo>
                  <a:cubicBezTo>
                    <a:pt x="1575" y="822"/>
                    <a:pt x="868" y="434"/>
                    <a:pt x="160" y="24"/>
                  </a:cubicBezTo>
                  <a:cubicBezTo>
                    <a:pt x="137" y="24"/>
                    <a:pt x="137"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32"/>
            <p:cNvSpPr/>
            <p:nvPr/>
          </p:nvSpPr>
          <p:spPr>
            <a:xfrm>
              <a:off x="366920" y="912156"/>
              <a:ext cx="177979" cy="100407"/>
            </a:xfrm>
            <a:custGeom>
              <a:avLst/>
              <a:gdLst/>
              <a:ahLst/>
              <a:cxnLst/>
              <a:rect l="l" t="t" r="r" b="b"/>
              <a:pathLst>
                <a:path w="3219" h="1816" extrusionOk="0">
                  <a:moveTo>
                    <a:pt x="3128" y="1"/>
                  </a:moveTo>
                  <a:cubicBezTo>
                    <a:pt x="3059" y="1"/>
                    <a:pt x="3036" y="46"/>
                    <a:pt x="3013" y="92"/>
                  </a:cubicBezTo>
                  <a:cubicBezTo>
                    <a:pt x="3013" y="138"/>
                    <a:pt x="3013" y="183"/>
                    <a:pt x="2991" y="252"/>
                  </a:cubicBezTo>
                  <a:cubicBezTo>
                    <a:pt x="2968" y="320"/>
                    <a:pt x="2945" y="412"/>
                    <a:pt x="2899" y="503"/>
                  </a:cubicBezTo>
                  <a:cubicBezTo>
                    <a:pt x="2831" y="594"/>
                    <a:pt x="2762" y="708"/>
                    <a:pt x="2671" y="800"/>
                  </a:cubicBezTo>
                  <a:cubicBezTo>
                    <a:pt x="2534" y="937"/>
                    <a:pt x="2374" y="1074"/>
                    <a:pt x="2192" y="1165"/>
                  </a:cubicBezTo>
                  <a:cubicBezTo>
                    <a:pt x="1941" y="1325"/>
                    <a:pt x="1667" y="1439"/>
                    <a:pt x="1370" y="1530"/>
                  </a:cubicBezTo>
                  <a:lnTo>
                    <a:pt x="1393" y="1530"/>
                  </a:lnTo>
                  <a:cubicBezTo>
                    <a:pt x="1189" y="1575"/>
                    <a:pt x="962" y="1621"/>
                    <a:pt x="735" y="1621"/>
                  </a:cubicBezTo>
                  <a:lnTo>
                    <a:pt x="735" y="1621"/>
                  </a:lnTo>
                  <a:cubicBezTo>
                    <a:pt x="604" y="1621"/>
                    <a:pt x="474" y="1619"/>
                    <a:pt x="343" y="1576"/>
                  </a:cubicBezTo>
                  <a:cubicBezTo>
                    <a:pt x="274" y="1576"/>
                    <a:pt x="229" y="1553"/>
                    <a:pt x="160" y="1507"/>
                  </a:cubicBezTo>
                  <a:cubicBezTo>
                    <a:pt x="152" y="1503"/>
                    <a:pt x="143" y="1501"/>
                    <a:pt x="133" y="1501"/>
                  </a:cubicBezTo>
                  <a:cubicBezTo>
                    <a:pt x="91" y="1501"/>
                    <a:pt x="42" y="1538"/>
                    <a:pt x="23" y="1576"/>
                  </a:cubicBezTo>
                  <a:cubicBezTo>
                    <a:pt x="1" y="1621"/>
                    <a:pt x="46" y="1667"/>
                    <a:pt x="92" y="1690"/>
                  </a:cubicBezTo>
                  <a:cubicBezTo>
                    <a:pt x="270" y="1787"/>
                    <a:pt x="471" y="1815"/>
                    <a:pt x="679" y="1815"/>
                  </a:cubicBezTo>
                  <a:cubicBezTo>
                    <a:pt x="764" y="1815"/>
                    <a:pt x="850" y="1811"/>
                    <a:pt x="936" y="1804"/>
                  </a:cubicBezTo>
                  <a:cubicBezTo>
                    <a:pt x="1096" y="1804"/>
                    <a:pt x="1256" y="1758"/>
                    <a:pt x="1416" y="1713"/>
                  </a:cubicBezTo>
                  <a:cubicBezTo>
                    <a:pt x="1598" y="1667"/>
                    <a:pt x="1758" y="1598"/>
                    <a:pt x="1918" y="1530"/>
                  </a:cubicBezTo>
                  <a:cubicBezTo>
                    <a:pt x="2078" y="1462"/>
                    <a:pt x="2237" y="1370"/>
                    <a:pt x="2374" y="1279"/>
                  </a:cubicBezTo>
                  <a:cubicBezTo>
                    <a:pt x="2511" y="1188"/>
                    <a:pt x="2648" y="1096"/>
                    <a:pt x="2762" y="982"/>
                  </a:cubicBezTo>
                  <a:cubicBezTo>
                    <a:pt x="2854" y="868"/>
                    <a:pt x="2968" y="754"/>
                    <a:pt x="3036" y="640"/>
                  </a:cubicBezTo>
                  <a:cubicBezTo>
                    <a:pt x="3128" y="480"/>
                    <a:pt x="3196" y="297"/>
                    <a:pt x="3219" y="115"/>
                  </a:cubicBezTo>
                  <a:cubicBezTo>
                    <a:pt x="3219" y="46"/>
                    <a:pt x="3173" y="1"/>
                    <a:pt x="3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32"/>
            <p:cNvSpPr/>
            <p:nvPr/>
          </p:nvSpPr>
          <p:spPr>
            <a:xfrm>
              <a:off x="340436" y="1246609"/>
              <a:ext cx="364748" cy="830456"/>
            </a:xfrm>
            <a:custGeom>
              <a:avLst/>
              <a:gdLst/>
              <a:ahLst/>
              <a:cxnLst/>
              <a:rect l="l" t="t" r="r" b="b"/>
              <a:pathLst>
                <a:path w="6597" h="15020" extrusionOk="0">
                  <a:moveTo>
                    <a:pt x="91" y="0"/>
                  </a:moveTo>
                  <a:cubicBezTo>
                    <a:pt x="91" y="0"/>
                    <a:pt x="69" y="23"/>
                    <a:pt x="46" y="23"/>
                  </a:cubicBezTo>
                  <a:cubicBezTo>
                    <a:pt x="23" y="23"/>
                    <a:pt x="23" y="46"/>
                    <a:pt x="0" y="69"/>
                  </a:cubicBezTo>
                  <a:cubicBezTo>
                    <a:pt x="0" y="115"/>
                    <a:pt x="0" y="137"/>
                    <a:pt x="23" y="160"/>
                  </a:cubicBezTo>
                  <a:cubicBezTo>
                    <a:pt x="845" y="2100"/>
                    <a:pt x="1689" y="4063"/>
                    <a:pt x="2534" y="6003"/>
                  </a:cubicBezTo>
                  <a:cubicBezTo>
                    <a:pt x="3378" y="8012"/>
                    <a:pt x="4246" y="10021"/>
                    <a:pt x="5090" y="12006"/>
                  </a:cubicBezTo>
                  <a:cubicBezTo>
                    <a:pt x="5524" y="13011"/>
                    <a:pt x="5958" y="14015"/>
                    <a:pt x="6391" y="15019"/>
                  </a:cubicBezTo>
                  <a:lnTo>
                    <a:pt x="6437" y="15019"/>
                  </a:lnTo>
                  <a:cubicBezTo>
                    <a:pt x="6483" y="15019"/>
                    <a:pt x="6551" y="15019"/>
                    <a:pt x="6597" y="14997"/>
                  </a:cubicBezTo>
                  <a:cubicBezTo>
                    <a:pt x="5912" y="13422"/>
                    <a:pt x="5227" y="11847"/>
                    <a:pt x="4565" y="10249"/>
                  </a:cubicBezTo>
                  <a:cubicBezTo>
                    <a:pt x="3675" y="8195"/>
                    <a:pt x="2808" y="6163"/>
                    <a:pt x="1918" y="4109"/>
                  </a:cubicBezTo>
                  <a:cubicBezTo>
                    <a:pt x="1347" y="2762"/>
                    <a:pt x="753" y="1416"/>
                    <a:pt x="183" y="69"/>
                  </a:cubicBezTo>
                  <a:cubicBezTo>
                    <a:pt x="160" y="23"/>
                    <a:pt x="137" y="0"/>
                    <a:pt x="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32"/>
            <p:cNvSpPr/>
            <p:nvPr/>
          </p:nvSpPr>
          <p:spPr>
            <a:xfrm>
              <a:off x="760700" y="1066140"/>
              <a:ext cx="360988" cy="826641"/>
            </a:xfrm>
            <a:custGeom>
              <a:avLst/>
              <a:gdLst/>
              <a:ahLst/>
              <a:cxnLst/>
              <a:rect l="l" t="t" r="r" b="b"/>
              <a:pathLst>
                <a:path w="6529" h="14951" extrusionOk="0">
                  <a:moveTo>
                    <a:pt x="68" y="0"/>
                  </a:moveTo>
                  <a:cubicBezTo>
                    <a:pt x="46" y="23"/>
                    <a:pt x="23" y="46"/>
                    <a:pt x="0" y="69"/>
                  </a:cubicBezTo>
                  <a:cubicBezTo>
                    <a:pt x="0" y="92"/>
                    <a:pt x="0" y="115"/>
                    <a:pt x="23" y="137"/>
                  </a:cubicBezTo>
                  <a:cubicBezTo>
                    <a:pt x="845" y="2077"/>
                    <a:pt x="1689" y="4040"/>
                    <a:pt x="2534" y="5981"/>
                  </a:cubicBezTo>
                  <a:cubicBezTo>
                    <a:pt x="3355" y="7921"/>
                    <a:pt x="4177" y="9838"/>
                    <a:pt x="4999" y="11778"/>
                  </a:cubicBezTo>
                  <a:cubicBezTo>
                    <a:pt x="5455" y="12828"/>
                    <a:pt x="5912" y="13901"/>
                    <a:pt x="6368" y="14951"/>
                  </a:cubicBezTo>
                  <a:cubicBezTo>
                    <a:pt x="6414" y="14905"/>
                    <a:pt x="6460" y="14860"/>
                    <a:pt x="6528" y="14814"/>
                  </a:cubicBezTo>
                  <a:cubicBezTo>
                    <a:pt x="5980" y="13536"/>
                    <a:pt x="5432" y="12235"/>
                    <a:pt x="4862" y="10957"/>
                  </a:cubicBezTo>
                  <a:cubicBezTo>
                    <a:pt x="4040" y="9016"/>
                    <a:pt x="3196" y="7053"/>
                    <a:pt x="2374" y="5113"/>
                  </a:cubicBezTo>
                  <a:cubicBezTo>
                    <a:pt x="1643" y="3424"/>
                    <a:pt x="913" y="1735"/>
                    <a:pt x="183" y="46"/>
                  </a:cubicBezTo>
                  <a:cubicBezTo>
                    <a:pt x="183" y="0"/>
                    <a:pt x="137" y="0"/>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32"/>
            <p:cNvSpPr/>
            <p:nvPr/>
          </p:nvSpPr>
          <p:spPr>
            <a:xfrm>
              <a:off x="451459" y="1184738"/>
              <a:ext cx="376138" cy="862026"/>
            </a:xfrm>
            <a:custGeom>
              <a:avLst/>
              <a:gdLst/>
              <a:ahLst/>
              <a:cxnLst/>
              <a:rect l="l" t="t" r="r" b="b"/>
              <a:pathLst>
                <a:path w="6803" h="15591" extrusionOk="0">
                  <a:moveTo>
                    <a:pt x="92" y="1"/>
                  </a:moveTo>
                  <a:cubicBezTo>
                    <a:pt x="92" y="1"/>
                    <a:pt x="69" y="24"/>
                    <a:pt x="46" y="24"/>
                  </a:cubicBezTo>
                  <a:cubicBezTo>
                    <a:pt x="24" y="24"/>
                    <a:pt x="24" y="47"/>
                    <a:pt x="1" y="69"/>
                  </a:cubicBezTo>
                  <a:cubicBezTo>
                    <a:pt x="1" y="115"/>
                    <a:pt x="1" y="138"/>
                    <a:pt x="24" y="161"/>
                  </a:cubicBezTo>
                  <a:cubicBezTo>
                    <a:pt x="914" y="2215"/>
                    <a:pt x="1781" y="4292"/>
                    <a:pt x="2671" y="6369"/>
                  </a:cubicBezTo>
                  <a:cubicBezTo>
                    <a:pt x="3584" y="8446"/>
                    <a:pt x="4475" y="10546"/>
                    <a:pt x="5365" y="12646"/>
                  </a:cubicBezTo>
                  <a:cubicBezTo>
                    <a:pt x="5798" y="13628"/>
                    <a:pt x="6209" y="14609"/>
                    <a:pt x="6643" y="15591"/>
                  </a:cubicBezTo>
                  <a:cubicBezTo>
                    <a:pt x="6643" y="15591"/>
                    <a:pt x="6666" y="15568"/>
                    <a:pt x="6689" y="15568"/>
                  </a:cubicBezTo>
                  <a:lnTo>
                    <a:pt x="6711" y="15568"/>
                  </a:lnTo>
                  <a:cubicBezTo>
                    <a:pt x="6689" y="15568"/>
                    <a:pt x="6689" y="15568"/>
                    <a:pt x="6689" y="15545"/>
                  </a:cubicBezTo>
                  <a:cubicBezTo>
                    <a:pt x="6689" y="15545"/>
                    <a:pt x="6689" y="15522"/>
                    <a:pt x="6689" y="15522"/>
                  </a:cubicBezTo>
                  <a:cubicBezTo>
                    <a:pt x="6711" y="15499"/>
                    <a:pt x="6711" y="15499"/>
                    <a:pt x="6734" y="15499"/>
                  </a:cubicBezTo>
                  <a:cubicBezTo>
                    <a:pt x="6757" y="15499"/>
                    <a:pt x="6780" y="15499"/>
                    <a:pt x="6803" y="15476"/>
                  </a:cubicBezTo>
                  <a:cubicBezTo>
                    <a:pt x="6118" y="13924"/>
                    <a:pt x="5456" y="12349"/>
                    <a:pt x="4771" y="10774"/>
                  </a:cubicBezTo>
                  <a:cubicBezTo>
                    <a:pt x="3858" y="8652"/>
                    <a:pt x="2968" y="6529"/>
                    <a:pt x="2055" y="4406"/>
                  </a:cubicBezTo>
                  <a:lnTo>
                    <a:pt x="183" y="69"/>
                  </a:lnTo>
                  <a:cubicBezTo>
                    <a:pt x="183" y="24"/>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32"/>
            <p:cNvSpPr/>
            <p:nvPr/>
          </p:nvSpPr>
          <p:spPr>
            <a:xfrm>
              <a:off x="833849" y="2083322"/>
              <a:ext cx="3870" cy="55"/>
            </a:xfrm>
            <a:custGeom>
              <a:avLst/>
              <a:gdLst/>
              <a:ahLst/>
              <a:cxnLst/>
              <a:rect l="l" t="t" r="r" b="b"/>
              <a:pathLst>
                <a:path w="70" h="1" extrusionOk="0">
                  <a:moveTo>
                    <a:pt x="1" y="1"/>
                  </a:moveTo>
                  <a:cubicBezTo>
                    <a:pt x="24" y="1"/>
                    <a:pt x="47" y="1"/>
                    <a:pt x="69" y="1"/>
                  </a:cubicBezTo>
                  <a:cubicBezTo>
                    <a:pt x="69" y="1"/>
                    <a:pt x="69" y="1"/>
                    <a:pt x="69" y="1"/>
                  </a:cubicBezTo>
                  <a:cubicBezTo>
                    <a:pt x="47" y="1"/>
                    <a:pt x="24" y="1"/>
                    <a:pt x="1" y="1"/>
                  </a:cubicBezTo>
                  <a:cubicBezTo>
                    <a:pt x="1" y="1"/>
                    <a:pt x="1" y="1"/>
                    <a:pt x="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32"/>
            <p:cNvSpPr/>
            <p:nvPr/>
          </p:nvSpPr>
          <p:spPr>
            <a:xfrm>
              <a:off x="633200" y="1109046"/>
              <a:ext cx="374866" cy="858211"/>
            </a:xfrm>
            <a:custGeom>
              <a:avLst/>
              <a:gdLst/>
              <a:ahLst/>
              <a:cxnLst/>
              <a:rect l="l" t="t" r="r" b="b"/>
              <a:pathLst>
                <a:path w="6780" h="15522" extrusionOk="0">
                  <a:moveTo>
                    <a:pt x="46" y="0"/>
                  </a:moveTo>
                  <a:cubicBezTo>
                    <a:pt x="23" y="23"/>
                    <a:pt x="23" y="46"/>
                    <a:pt x="1" y="69"/>
                  </a:cubicBezTo>
                  <a:cubicBezTo>
                    <a:pt x="1" y="92"/>
                    <a:pt x="1" y="115"/>
                    <a:pt x="23" y="137"/>
                  </a:cubicBezTo>
                  <a:cubicBezTo>
                    <a:pt x="891" y="2192"/>
                    <a:pt x="1781" y="4246"/>
                    <a:pt x="2648" y="6277"/>
                  </a:cubicBezTo>
                  <a:cubicBezTo>
                    <a:pt x="3561" y="8423"/>
                    <a:pt x="4474" y="10546"/>
                    <a:pt x="5387" y="12668"/>
                  </a:cubicBezTo>
                  <a:cubicBezTo>
                    <a:pt x="5798" y="13627"/>
                    <a:pt x="6209" y="14586"/>
                    <a:pt x="6620" y="15522"/>
                  </a:cubicBezTo>
                  <a:cubicBezTo>
                    <a:pt x="6643" y="15499"/>
                    <a:pt x="6688" y="15476"/>
                    <a:pt x="6711" y="15453"/>
                  </a:cubicBezTo>
                  <a:cubicBezTo>
                    <a:pt x="6734" y="15430"/>
                    <a:pt x="6757" y="15408"/>
                    <a:pt x="6780" y="15408"/>
                  </a:cubicBezTo>
                  <a:cubicBezTo>
                    <a:pt x="6027" y="13650"/>
                    <a:pt x="5273" y="11892"/>
                    <a:pt x="4520" y="10135"/>
                  </a:cubicBezTo>
                  <a:cubicBezTo>
                    <a:pt x="3607" y="8012"/>
                    <a:pt x="2694" y="5912"/>
                    <a:pt x="1804" y="3789"/>
                  </a:cubicBezTo>
                  <a:cubicBezTo>
                    <a:pt x="1256" y="2557"/>
                    <a:pt x="731" y="1301"/>
                    <a:pt x="183" y="46"/>
                  </a:cubicBezTo>
                  <a:cubicBezTo>
                    <a:pt x="183" y="0"/>
                    <a:pt x="138"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32"/>
            <p:cNvSpPr/>
            <p:nvPr/>
          </p:nvSpPr>
          <p:spPr>
            <a:xfrm>
              <a:off x="342924" y="1184738"/>
              <a:ext cx="122467" cy="99798"/>
            </a:xfrm>
            <a:custGeom>
              <a:avLst/>
              <a:gdLst/>
              <a:ahLst/>
              <a:cxnLst/>
              <a:rect l="l" t="t" r="r" b="b"/>
              <a:pathLst>
                <a:path w="2215" h="1805" extrusionOk="0">
                  <a:moveTo>
                    <a:pt x="2055" y="1"/>
                  </a:moveTo>
                  <a:cubicBezTo>
                    <a:pt x="2055" y="1"/>
                    <a:pt x="2032" y="24"/>
                    <a:pt x="2032" y="24"/>
                  </a:cubicBezTo>
                  <a:cubicBezTo>
                    <a:pt x="1987" y="24"/>
                    <a:pt x="1941" y="69"/>
                    <a:pt x="1964" y="138"/>
                  </a:cubicBezTo>
                  <a:cubicBezTo>
                    <a:pt x="1964" y="229"/>
                    <a:pt x="1987" y="343"/>
                    <a:pt x="2009" y="435"/>
                  </a:cubicBezTo>
                  <a:cubicBezTo>
                    <a:pt x="2009" y="572"/>
                    <a:pt x="2009" y="686"/>
                    <a:pt x="1987" y="800"/>
                  </a:cubicBezTo>
                  <a:cubicBezTo>
                    <a:pt x="1987" y="891"/>
                    <a:pt x="1964" y="982"/>
                    <a:pt x="1918" y="1074"/>
                  </a:cubicBezTo>
                  <a:cubicBezTo>
                    <a:pt x="1873" y="1142"/>
                    <a:pt x="1850" y="1234"/>
                    <a:pt x="1781" y="1279"/>
                  </a:cubicBezTo>
                  <a:cubicBezTo>
                    <a:pt x="1736" y="1348"/>
                    <a:pt x="1690" y="1393"/>
                    <a:pt x="1621" y="1439"/>
                  </a:cubicBezTo>
                  <a:cubicBezTo>
                    <a:pt x="1553" y="1485"/>
                    <a:pt x="1484" y="1530"/>
                    <a:pt x="1416" y="1553"/>
                  </a:cubicBezTo>
                  <a:cubicBezTo>
                    <a:pt x="1348" y="1576"/>
                    <a:pt x="1256" y="1599"/>
                    <a:pt x="1188" y="1622"/>
                  </a:cubicBezTo>
                  <a:cubicBezTo>
                    <a:pt x="1096" y="1622"/>
                    <a:pt x="1005" y="1622"/>
                    <a:pt x="914" y="1599"/>
                  </a:cubicBezTo>
                  <a:cubicBezTo>
                    <a:pt x="823" y="1576"/>
                    <a:pt x="731" y="1553"/>
                    <a:pt x="663" y="1530"/>
                  </a:cubicBezTo>
                  <a:cubicBezTo>
                    <a:pt x="526" y="1462"/>
                    <a:pt x="412" y="1393"/>
                    <a:pt x="320" y="1302"/>
                  </a:cubicBezTo>
                  <a:cubicBezTo>
                    <a:pt x="275" y="1279"/>
                    <a:pt x="229" y="1234"/>
                    <a:pt x="183" y="1188"/>
                  </a:cubicBezTo>
                  <a:cubicBezTo>
                    <a:pt x="161" y="1165"/>
                    <a:pt x="132" y="1154"/>
                    <a:pt x="106" y="1154"/>
                  </a:cubicBezTo>
                  <a:cubicBezTo>
                    <a:pt x="81" y="1154"/>
                    <a:pt x="58" y="1165"/>
                    <a:pt x="46" y="1188"/>
                  </a:cubicBezTo>
                  <a:cubicBezTo>
                    <a:pt x="1" y="1211"/>
                    <a:pt x="1" y="1279"/>
                    <a:pt x="46" y="1325"/>
                  </a:cubicBezTo>
                  <a:cubicBezTo>
                    <a:pt x="252" y="1530"/>
                    <a:pt x="526" y="1713"/>
                    <a:pt x="845" y="1781"/>
                  </a:cubicBezTo>
                  <a:cubicBezTo>
                    <a:pt x="891" y="1804"/>
                    <a:pt x="960" y="1804"/>
                    <a:pt x="1028" y="1804"/>
                  </a:cubicBezTo>
                  <a:lnTo>
                    <a:pt x="1233" y="1804"/>
                  </a:lnTo>
                  <a:cubicBezTo>
                    <a:pt x="1348" y="1781"/>
                    <a:pt x="1484" y="1759"/>
                    <a:pt x="1599" y="1690"/>
                  </a:cubicBezTo>
                  <a:cubicBezTo>
                    <a:pt x="1713" y="1644"/>
                    <a:pt x="1804" y="1553"/>
                    <a:pt x="1895" y="1462"/>
                  </a:cubicBezTo>
                  <a:cubicBezTo>
                    <a:pt x="1987" y="1370"/>
                    <a:pt x="2055" y="1234"/>
                    <a:pt x="2124" y="1119"/>
                  </a:cubicBezTo>
                  <a:cubicBezTo>
                    <a:pt x="2169" y="982"/>
                    <a:pt x="2192" y="823"/>
                    <a:pt x="2192" y="686"/>
                  </a:cubicBezTo>
                  <a:cubicBezTo>
                    <a:pt x="2215" y="480"/>
                    <a:pt x="2169" y="275"/>
                    <a:pt x="2146" y="92"/>
                  </a:cubicBezTo>
                  <a:cubicBezTo>
                    <a:pt x="2146" y="47"/>
                    <a:pt x="2101" y="1"/>
                    <a:pt x="20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32"/>
            <p:cNvSpPr/>
            <p:nvPr/>
          </p:nvSpPr>
          <p:spPr>
            <a:xfrm>
              <a:off x="454003" y="1107774"/>
              <a:ext cx="189368" cy="121914"/>
            </a:xfrm>
            <a:custGeom>
              <a:avLst/>
              <a:gdLst/>
              <a:ahLst/>
              <a:cxnLst/>
              <a:rect l="l" t="t" r="r" b="b"/>
              <a:pathLst>
                <a:path w="3425" h="2205" extrusionOk="0">
                  <a:moveTo>
                    <a:pt x="3310" y="1"/>
                  </a:moveTo>
                  <a:cubicBezTo>
                    <a:pt x="3264" y="1"/>
                    <a:pt x="3219" y="46"/>
                    <a:pt x="3219" y="92"/>
                  </a:cubicBezTo>
                  <a:cubicBezTo>
                    <a:pt x="3219" y="320"/>
                    <a:pt x="3196" y="526"/>
                    <a:pt x="3173" y="731"/>
                  </a:cubicBezTo>
                  <a:cubicBezTo>
                    <a:pt x="3150" y="868"/>
                    <a:pt x="3105" y="1005"/>
                    <a:pt x="3059" y="1142"/>
                  </a:cubicBezTo>
                  <a:cubicBezTo>
                    <a:pt x="2991" y="1256"/>
                    <a:pt x="2945" y="1347"/>
                    <a:pt x="2876" y="1439"/>
                  </a:cubicBezTo>
                  <a:cubicBezTo>
                    <a:pt x="2785" y="1530"/>
                    <a:pt x="2694" y="1621"/>
                    <a:pt x="2603" y="1690"/>
                  </a:cubicBezTo>
                  <a:cubicBezTo>
                    <a:pt x="2488" y="1781"/>
                    <a:pt x="2351" y="1849"/>
                    <a:pt x="2237" y="1895"/>
                  </a:cubicBezTo>
                  <a:cubicBezTo>
                    <a:pt x="2078" y="1941"/>
                    <a:pt x="1918" y="1986"/>
                    <a:pt x="1758" y="2009"/>
                  </a:cubicBezTo>
                  <a:cubicBezTo>
                    <a:pt x="1598" y="2009"/>
                    <a:pt x="1416" y="2009"/>
                    <a:pt x="1256" y="1986"/>
                  </a:cubicBezTo>
                  <a:cubicBezTo>
                    <a:pt x="1096" y="1964"/>
                    <a:pt x="913" y="1895"/>
                    <a:pt x="754" y="1827"/>
                  </a:cubicBezTo>
                  <a:cubicBezTo>
                    <a:pt x="594" y="1758"/>
                    <a:pt x="457" y="1667"/>
                    <a:pt x="297" y="1553"/>
                  </a:cubicBezTo>
                  <a:cubicBezTo>
                    <a:pt x="274" y="1530"/>
                    <a:pt x="229" y="1484"/>
                    <a:pt x="183" y="1461"/>
                  </a:cubicBezTo>
                  <a:cubicBezTo>
                    <a:pt x="156" y="1435"/>
                    <a:pt x="130" y="1424"/>
                    <a:pt x="103" y="1424"/>
                  </a:cubicBezTo>
                  <a:cubicBezTo>
                    <a:pt x="84" y="1424"/>
                    <a:pt x="65" y="1429"/>
                    <a:pt x="46" y="1439"/>
                  </a:cubicBezTo>
                  <a:cubicBezTo>
                    <a:pt x="0" y="1484"/>
                    <a:pt x="0" y="1553"/>
                    <a:pt x="46" y="1598"/>
                  </a:cubicBezTo>
                  <a:cubicBezTo>
                    <a:pt x="183" y="1713"/>
                    <a:pt x="320" y="1827"/>
                    <a:pt x="503" y="1918"/>
                  </a:cubicBezTo>
                  <a:cubicBezTo>
                    <a:pt x="662" y="2009"/>
                    <a:pt x="822" y="2078"/>
                    <a:pt x="1005" y="2123"/>
                  </a:cubicBezTo>
                  <a:cubicBezTo>
                    <a:pt x="1197" y="2175"/>
                    <a:pt x="1389" y="2204"/>
                    <a:pt x="1582" y="2204"/>
                  </a:cubicBezTo>
                  <a:cubicBezTo>
                    <a:pt x="1732" y="2204"/>
                    <a:pt x="1882" y="2186"/>
                    <a:pt x="2032" y="2146"/>
                  </a:cubicBezTo>
                  <a:cubicBezTo>
                    <a:pt x="2374" y="2078"/>
                    <a:pt x="2694" y="1918"/>
                    <a:pt x="2922" y="1667"/>
                  </a:cubicBezTo>
                  <a:cubicBezTo>
                    <a:pt x="3036" y="1553"/>
                    <a:pt x="3150" y="1393"/>
                    <a:pt x="3219" y="1256"/>
                  </a:cubicBezTo>
                  <a:cubicBezTo>
                    <a:pt x="3310" y="1073"/>
                    <a:pt x="3356" y="891"/>
                    <a:pt x="3379" y="708"/>
                  </a:cubicBezTo>
                  <a:cubicBezTo>
                    <a:pt x="3379" y="617"/>
                    <a:pt x="3401" y="526"/>
                    <a:pt x="3401" y="434"/>
                  </a:cubicBezTo>
                  <a:cubicBezTo>
                    <a:pt x="3401" y="320"/>
                    <a:pt x="3401" y="206"/>
                    <a:pt x="3424" y="115"/>
                  </a:cubicBezTo>
                  <a:cubicBezTo>
                    <a:pt x="3424" y="46"/>
                    <a:pt x="3379" y="1"/>
                    <a:pt x="3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32"/>
            <p:cNvSpPr/>
            <p:nvPr/>
          </p:nvSpPr>
          <p:spPr>
            <a:xfrm>
              <a:off x="634471" y="1066140"/>
              <a:ext cx="137617" cy="77074"/>
            </a:xfrm>
            <a:custGeom>
              <a:avLst/>
              <a:gdLst/>
              <a:ahLst/>
              <a:cxnLst/>
              <a:rect l="l" t="t" r="r" b="b"/>
              <a:pathLst>
                <a:path w="2489" h="1394" extrusionOk="0">
                  <a:moveTo>
                    <a:pt x="2374" y="0"/>
                  </a:moveTo>
                  <a:cubicBezTo>
                    <a:pt x="2351" y="0"/>
                    <a:pt x="2329" y="23"/>
                    <a:pt x="2306" y="46"/>
                  </a:cubicBezTo>
                  <a:cubicBezTo>
                    <a:pt x="2283" y="46"/>
                    <a:pt x="2283" y="69"/>
                    <a:pt x="2283" y="92"/>
                  </a:cubicBezTo>
                  <a:cubicBezTo>
                    <a:pt x="2283" y="183"/>
                    <a:pt x="2283" y="274"/>
                    <a:pt x="2260" y="343"/>
                  </a:cubicBezTo>
                  <a:cubicBezTo>
                    <a:pt x="2237" y="457"/>
                    <a:pt x="2215" y="571"/>
                    <a:pt x="2169" y="662"/>
                  </a:cubicBezTo>
                  <a:cubicBezTo>
                    <a:pt x="2146" y="731"/>
                    <a:pt x="2100" y="799"/>
                    <a:pt x="2055" y="868"/>
                  </a:cubicBezTo>
                  <a:cubicBezTo>
                    <a:pt x="2009" y="913"/>
                    <a:pt x="1941" y="982"/>
                    <a:pt x="1895" y="1005"/>
                  </a:cubicBezTo>
                  <a:cubicBezTo>
                    <a:pt x="1827" y="1050"/>
                    <a:pt x="1758" y="1096"/>
                    <a:pt x="1690" y="1119"/>
                  </a:cubicBezTo>
                  <a:cubicBezTo>
                    <a:pt x="1598" y="1164"/>
                    <a:pt x="1507" y="1187"/>
                    <a:pt x="1416" y="1187"/>
                  </a:cubicBezTo>
                  <a:cubicBezTo>
                    <a:pt x="1376" y="1194"/>
                    <a:pt x="1335" y="1197"/>
                    <a:pt x="1296" y="1197"/>
                  </a:cubicBezTo>
                  <a:cubicBezTo>
                    <a:pt x="1200" y="1197"/>
                    <a:pt x="1108" y="1181"/>
                    <a:pt x="1028" y="1164"/>
                  </a:cubicBezTo>
                  <a:lnTo>
                    <a:pt x="1028" y="1164"/>
                  </a:lnTo>
                  <a:lnTo>
                    <a:pt x="1050" y="1187"/>
                  </a:lnTo>
                  <a:cubicBezTo>
                    <a:pt x="868" y="1142"/>
                    <a:pt x="708" y="1096"/>
                    <a:pt x="548" y="1028"/>
                  </a:cubicBezTo>
                  <a:cubicBezTo>
                    <a:pt x="411" y="959"/>
                    <a:pt x="274" y="891"/>
                    <a:pt x="137" y="799"/>
                  </a:cubicBezTo>
                  <a:cubicBezTo>
                    <a:pt x="120" y="782"/>
                    <a:pt x="99" y="774"/>
                    <a:pt x="79" y="774"/>
                  </a:cubicBezTo>
                  <a:cubicBezTo>
                    <a:pt x="46" y="774"/>
                    <a:pt x="15" y="794"/>
                    <a:pt x="0" y="822"/>
                  </a:cubicBezTo>
                  <a:cubicBezTo>
                    <a:pt x="0" y="845"/>
                    <a:pt x="0" y="868"/>
                    <a:pt x="0" y="891"/>
                  </a:cubicBezTo>
                  <a:cubicBezTo>
                    <a:pt x="0" y="913"/>
                    <a:pt x="23" y="936"/>
                    <a:pt x="46" y="959"/>
                  </a:cubicBezTo>
                  <a:cubicBezTo>
                    <a:pt x="252" y="1119"/>
                    <a:pt x="503" y="1233"/>
                    <a:pt x="754" y="1324"/>
                  </a:cubicBezTo>
                  <a:cubicBezTo>
                    <a:pt x="916" y="1368"/>
                    <a:pt x="1088" y="1394"/>
                    <a:pt x="1256" y="1394"/>
                  </a:cubicBezTo>
                  <a:cubicBezTo>
                    <a:pt x="1349" y="1394"/>
                    <a:pt x="1441" y="1386"/>
                    <a:pt x="1530" y="1370"/>
                  </a:cubicBezTo>
                  <a:cubicBezTo>
                    <a:pt x="1781" y="1324"/>
                    <a:pt x="2009" y="1210"/>
                    <a:pt x="2169" y="1028"/>
                  </a:cubicBezTo>
                  <a:cubicBezTo>
                    <a:pt x="2260" y="913"/>
                    <a:pt x="2329" y="799"/>
                    <a:pt x="2374" y="662"/>
                  </a:cubicBezTo>
                  <a:cubicBezTo>
                    <a:pt x="2420" y="594"/>
                    <a:pt x="2420" y="525"/>
                    <a:pt x="2443" y="457"/>
                  </a:cubicBezTo>
                  <a:cubicBezTo>
                    <a:pt x="2466" y="343"/>
                    <a:pt x="2488" y="229"/>
                    <a:pt x="2466" y="115"/>
                  </a:cubicBezTo>
                  <a:cubicBezTo>
                    <a:pt x="2466" y="92"/>
                    <a:pt x="2466" y="69"/>
                    <a:pt x="2443" y="46"/>
                  </a:cubicBezTo>
                  <a:cubicBezTo>
                    <a:pt x="2420" y="23"/>
                    <a:pt x="2397" y="0"/>
                    <a:pt x="23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32"/>
            <p:cNvSpPr/>
            <p:nvPr/>
          </p:nvSpPr>
          <p:spPr>
            <a:xfrm>
              <a:off x="681192" y="1876369"/>
              <a:ext cx="444255" cy="202306"/>
            </a:xfrm>
            <a:custGeom>
              <a:avLst/>
              <a:gdLst/>
              <a:ahLst/>
              <a:cxnLst/>
              <a:rect l="l" t="t" r="r" b="b"/>
              <a:pathLst>
                <a:path w="8035" h="3659" extrusionOk="0">
                  <a:moveTo>
                    <a:pt x="7943" y="0"/>
                  </a:moveTo>
                  <a:cubicBezTo>
                    <a:pt x="7920" y="0"/>
                    <a:pt x="7898" y="23"/>
                    <a:pt x="7898" y="23"/>
                  </a:cubicBezTo>
                  <a:cubicBezTo>
                    <a:pt x="7875" y="46"/>
                    <a:pt x="7875" y="46"/>
                    <a:pt x="7875" y="46"/>
                  </a:cubicBezTo>
                  <a:cubicBezTo>
                    <a:pt x="7806" y="114"/>
                    <a:pt x="7738" y="160"/>
                    <a:pt x="7669" y="228"/>
                  </a:cubicBezTo>
                  <a:cubicBezTo>
                    <a:pt x="7647" y="228"/>
                    <a:pt x="7624" y="251"/>
                    <a:pt x="7601" y="274"/>
                  </a:cubicBezTo>
                  <a:cubicBezTo>
                    <a:pt x="7532" y="320"/>
                    <a:pt x="7464" y="388"/>
                    <a:pt x="7373" y="434"/>
                  </a:cubicBezTo>
                  <a:cubicBezTo>
                    <a:pt x="7373" y="434"/>
                    <a:pt x="7373" y="434"/>
                    <a:pt x="7373" y="457"/>
                  </a:cubicBezTo>
                  <a:cubicBezTo>
                    <a:pt x="7167" y="594"/>
                    <a:pt x="6962" y="753"/>
                    <a:pt x="6733" y="890"/>
                  </a:cubicBezTo>
                  <a:cubicBezTo>
                    <a:pt x="6711" y="913"/>
                    <a:pt x="6688" y="936"/>
                    <a:pt x="6642" y="936"/>
                  </a:cubicBezTo>
                  <a:cubicBezTo>
                    <a:pt x="6642" y="936"/>
                    <a:pt x="6642" y="959"/>
                    <a:pt x="6642" y="959"/>
                  </a:cubicBezTo>
                  <a:cubicBezTo>
                    <a:pt x="6231" y="1210"/>
                    <a:pt x="5798" y="1461"/>
                    <a:pt x="5364" y="1712"/>
                  </a:cubicBezTo>
                  <a:cubicBezTo>
                    <a:pt x="5159" y="1803"/>
                    <a:pt x="4953" y="1918"/>
                    <a:pt x="4748" y="2009"/>
                  </a:cubicBezTo>
                  <a:cubicBezTo>
                    <a:pt x="4542" y="2100"/>
                    <a:pt x="4314" y="2214"/>
                    <a:pt x="4109" y="2306"/>
                  </a:cubicBezTo>
                  <a:cubicBezTo>
                    <a:pt x="3606" y="2511"/>
                    <a:pt x="3081" y="2716"/>
                    <a:pt x="2556" y="2899"/>
                  </a:cubicBezTo>
                  <a:cubicBezTo>
                    <a:pt x="2214" y="3013"/>
                    <a:pt x="1849" y="3127"/>
                    <a:pt x="1506" y="3219"/>
                  </a:cubicBezTo>
                  <a:cubicBezTo>
                    <a:pt x="1370" y="3241"/>
                    <a:pt x="1255" y="3264"/>
                    <a:pt x="1118" y="3310"/>
                  </a:cubicBezTo>
                  <a:lnTo>
                    <a:pt x="1050" y="3310"/>
                  </a:lnTo>
                  <a:cubicBezTo>
                    <a:pt x="936" y="3333"/>
                    <a:pt x="845" y="3356"/>
                    <a:pt x="730" y="3378"/>
                  </a:cubicBezTo>
                  <a:cubicBezTo>
                    <a:pt x="525" y="3424"/>
                    <a:pt x="320" y="3447"/>
                    <a:pt x="114" y="3470"/>
                  </a:cubicBezTo>
                  <a:cubicBezTo>
                    <a:pt x="46" y="3470"/>
                    <a:pt x="0" y="3515"/>
                    <a:pt x="23" y="3584"/>
                  </a:cubicBezTo>
                  <a:cubicBezTo>
                    <a:pt x="23" y="3621"/>
                    <a:pt x="53" y="3658"/>
                    <a:pt x="89" y="3658"/>
                  </a:cubicBezTo>
                  <a:cubicBezTo>
                    <a:pt x="97" y="3658"/>
                    <a:pt x="106" y="3656"/>
                    <a:pt x="114" y="3652"/>
                  </a:cubicBezTo>
                  <a:cubicBezTo>
                    <a:pt x="342" y="3629"/>
                    <a:pt x="548" y="3607"/>
                    <a:pt x="753" y="3561"/>
                  </a:cubicBezTo>
                  <a:lnTo>
                    <a:pt x="799" y="3561"/>
                  </a:lnTo>
                  <a:cubicBezTo>
                    <a:pt x="890" y="3538"/>
                    <a:pt x="1004" y="3515"/>
                    <a:pt x="1096" y="3492"/>
                  </a:cubicBezTo>
                  <a:lnTo>
                    <a:pt x="1141" y="3492"/>
                  </a:lnTo>
                  <a:cubicBezTo>
                    <a:pt x="1278" y="3470"/>
                    <a:pt x="1415" y="3424"/>
                    <a:pt x="1552" y="3401"/>
                  </a:cubicBezTo>
                  <a:cubicBezTo>
                    <a:pt x="1917" y="3310"/>
                    <a:pt x="2260" y="3196"/>
                    <a:pt x="2625" y="3082"/>
                  </a:cubicBezTo>
                  <a:cubicBezTo>
                    <a:pt x="3150" y="2899"/>
                    <a:pt x="3675" y="2694"/>
                    <a:pt x="4177" y="2488"/>
                  </a:cubicBezTo>
                  <a:cubicBezTo>
                    <a:pt x="4382" y="2397"/>
                    <a:pt x="4588" y="2306"/>
                    <a:pt x="4793" y="2191"/>
                  </a:cubicBezTo>
                  <a:cubicBezTo>
                    <a:pt x="5478" y="1872"/>
                    <a:pt x="6117" y="1530"/>
                    <a:pt x="6756" y="1119"/>
                  </a:cubicBezTo>
                  <a:cubicBezTo>
                    <a:pt x="6779" y="1096"/>
                    <a:pt x="6802" y="1073"/>
                    <a:pt x="6825" y="1073"/>
                  </a:cubicBezTo>
                  <a:cubicBezTo>
                    <a:pt x="6848" y="1050"/>
                    <a:pt x="6848" y="1050"/>
                    <a:pt x="6848" y="1050"/>
                  </a:cubicBezTo>
                  <a:cubicBezTo>
                    <a:pt x="7076" y="913"/>
                    <a:pt x="7281" y="753"/>
                    <a:pt x="7487" y="594"/>
                  </a:cubicBezTo>
                  <a:cubicBezTo>
                    <a:pt x="7510" y="594"/>
                    <a:pt x="7510" y="594"/>
                    <a:pt x="7510" y="571"/>
                  </a:cubicBezTo>
                  <a:lnTo>
                    <a:pt x="7532" y="571"/>
                  </a:lnTo>
                  <a:cubicBezTo>
                    <a:pt x="7578" y="525"/>
                    <a:pt x="7624" y="502"/>
                    <a:pt x="7692" y="457"/>
                  </a:cubicBezTo>
                  <a:cubicBezTo>
                    <a:pt x="7715" y="434"/>
                    <a:pt x="7738" y="411"/>
                    <a:pt x="7738" y="411"/>
                  </a:cubicBezTo>
                  <a:cubicBezTo>
                    <a:pt x="7761" y="388"/>
                    <a:pt x="7761" y="388"/>
                    <a:pt x="7761" y="388"/>
                  </a:cubicBezTo>
                  <a:lnTo>
                    <a:pt x="7783" y="388"/>
                  </a:lnTo>
                  <a:cubicBezTo>
                    <a:pt x="7829" y="320"/>
                    <a:pt x="7898" y="274"/>
                    <a:pt x="7943" y="228"/>
                  </a:cubicBezTo>
                  <a:lnTo>
                    <a:pt x="7966" y="228"/>
                  </a:lnTo>
                  <a:cubicBezTo>
                    <a:pt x="7966" y="228"/>
                    <a:pt x="7966" y="206"/>
                    <a:pt x="7989" y="206"/>
                  </a:cubicBezTo>
                  <a:cubicBezTo>
                    <a:pt x="7989" y="206"/>
                    <a:pt x="7989" y="183"/>
                    <a:pt x="8012" y="183"/>
                  </a:cubicBezTo>
                  <a:cubicBezTo>
                    <a:pt x="8012" y="160"/>
                    <a:pt x="8035" y="160"/>
                    <a:pt x="8035" y="137"/>
                  </a:cubicBezTo>
                  <a:cubicBezTo>
                    <a:pt x="8035" y="92"/>
                    <a:pt x="8035" y="69"/>
                    <a:pt x="8035" y="46"/>
                  </a:cubicBezTo>
                  <a:cubicBezTo>
                    <a:pt x="8012" y="23"/>
                    <a:pt x="7989" y="23"/>
                    <a:pt x="7966" y="23"/>
                  </a:cubicBezTo>
                  <a:cubicBezTo>
                    <a:pt x="7966" y="23"/>
                    <a:pt x="7943" y="0"/>
                    <a:pt x="79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32"/>
            <p:cNvSpPr/>
            <p:nvPr/>
          </p:nvSpPr>
          <p:spPr>
            <a:xfrm>
              <a:off x="894448" y="2323118"/>
              <a:ext cx="20236" cy="21508"/>
            </a:xfrm>
            <a:custGeom>
              <a:avLst/>
              <a:gdLst/>
              <a:ahLst/>
              <a:cxnLst/>
              <a:rect l="l" t="t" r="r" b="b"/>
              <a:pathLst>
                <a:path w="366" h="389" extrusionOk="0">
                  <a:moveTo>
                    <a:pt x="183" y="0"/>
                  </a:moveTo>
                  <a:cubicBezTo>
                    <a:pt x="92" y="0"/>
                    <a:pt x="0" y="92"/>
                    <a:pt x="0" y="183"/>
                  </a:cubicBezTo>
                  <a:cubicBezTo>
                    <a:pt x="0" y="297"/>
                    <a:pt x="92" y="388"/>
                    <a:pt x="183" y="388"/>
                  </a:cubicBezTo>
                  <a:cubicBezTo>
                    <a:pt x="297" y="388"/>
                    <a:pt x="366" y="297"/>
                    <a:pt x="366" y="183"/>
                  </a:cubicBezTo>
                  <a:cubicBezTo>
                    <a:pt x="366" y="92"/>
                    <a:pt x="297" y="0"/>
                    <a:pt x="1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32"/>
            <p:cNvSpPr/>
            <p:nvPr/>
          </p:nvSpPr>
          <p:spPr>
            <a:xfrm>
              <a:off x="1144306" y="2205736"/>
              <a:ext cx="16476" cy="17748"/>
            </a:xfrm>
            <a:custGeom>
              <a:avLst/>
              <a:gdLst/>
              <a:ahLst/>
              <a:cxnLst/>
              <a:rect l="l" t="t" r="r" b="b"/>
              <a:pathLst>
                <a:path w="298" h="321" extrusionOk="0">
                  <a:moveTo>
                    <a:pt x="138" y="1"/>
                  </a:moveTo>
                  <a:cubicBezTo>
                    <a:pt x="69" y="1"/>
                    <a:pt x="1" y="69"/>
                    <a:pt x="1" y="160"/>
                  </a:cubicBezTo>
                  <a:cubicBezTo>
                    <a:pt x="1" y="252"/>
                    <a:pt x="69" y="320"/>
                    <a:pt x="138" y="320"/>
                  </a:cubicBezTo>
                  <a:cubicBezTo>
                    <a:pt x="229" y="320"/>
                    <a:pt x="298" y="252"/>
                    <a:pt x="298" y="160"/>
                  </a:cubicBezTo>
                  <a:cubicBezTo>
                    <a:pt x="298" y="69"/>
                    <a:pt x="229" y="1"/>
                    <a:pt x="138"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32"/>
            <p:cNvSpPr/>
            <p:nvPr/>
          </p:nvSpPr>
          <p:spPr>
            <a:xfrm>
              <a:off x="898208" y="2348330"/>
              <a:ext cx="12717" cy="11445"/>
            </a:xfrm>
            <a:custGeom>
              <a:avLst/>
              <a:gdLst/>
              <a:ahLst/>
              <a:cxnLst/>
              <a:rect l="l" t="t" r="r" b="b"/>
              <a:pathLst>
                <a:path w="230" h="207" extrusionOk="0">
                  <a:moveTo>
                    <a:pt x="115" y="1"/>
                  </a:moveTo>
                  <a:cubicBezTo>
                    <a:pt x="47" y="1"/>
                    <a:pt x="1" y="47"/>
                    <a:pt x="1" y="92"/>
                  </a:cubicBezTo>
                  <a:cubicBezTo>
                    <a:pt x="1" y="161"/>
                    <a:pt x="47" y="206"/>
                    <a:pt x="115" y="206"/>
                  </a:cubicBezTo>
                  <a:cubicBezTo>
                    <a:pt x="184" y="206"/>
                    <a:pt x="229" y="161"/>
                    <a:pt x="229" y="92"/>
                  </a:cubicBezTo>
                  <a:cubicBezTo>
                    <a:pt x="229" y="47"/>
                    <a:pt x="184" y="1"/>
                    <a:pt x="115"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32"/>
            <p:cNvSpPr/>
            <p:nvPr/>
          </p:nvSpPr>
          <p:spPr>
            <a:xfrm>
              <a:off x="1149393" y="2229732"/>
              <a:ext cx="11390" cy="11390"/>
            </a:xfrm>
            <a:custGeom>
              <a:avLst/>
              <a:gdLst/>
              <a:ahLst/>
              <a:cxnLst/>
              <a:rect l="l" t="t" r="r" b="b"/>
              <a:pathLst>
                <a:path w="206" h="206" extrusionOk="0">
                  <a:moveTo>
                    <a:pt x="114" y="0"/>
                  </a:moveTo>
                  <a:cubicBezTo>
                    <a:pt x="46" y="0"/>
                    <a:pt x="0" y="46"/>
                    <a:pt x="0" y="92"/>
                  </a:cubicBezTo>
                  <a:cubicBezTo>
                    <a:pt x="0" y="160"/>
                    <a:pt x="46" y="206"/>
                    <a:pt x="114" y="206"/>
                  </a:cubicBezTo>
                  <a:cubicBezTo>
                    <a:pt x="160" y="206"/>
                    <a:pt x="206" y="160"/>
                    <a:pt x="206" y="92"/>
                  </a:cubicBezTo>
                  <a:cubicBezTo>
                    <a:pt x="206" y="46"/>
                    <a:pt x="160" y="0"/>
                    <a:pt x="11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32"/>
            <p:cNvSpPr/>
            <p:nvPr/>
          </p:nvSpPr>
          <p:spPr>
            <a:xfrm>
              <a:off x="879298" y="2387476"/>
              <a:ext cx="71988" cy="47992"/>
            </a:xfrm>
            <a:custGeom>
              <a:avLst/>
              <a:gdLst/>
              <a:ahLst/>
              <a:cxnLst/>
              <a:rect l="l" t="t" r="r" b="b"/>
              <a:pathLst>
                <a:path w="1302" h="868" extrusionOk="0">
                  <a:moveTo>
                    <a:pt x="617" y="0"/>
                  </a:moveTo>
                  <a:cubicBezTo>
                    <a:pt x="274" y="23"/>
                    <a:pt x="1" y="229"/>
                    <a:pt x="1" y="457"/>
                  </a:cubicBezTo>
                  <a:cubicBezTo>
                    <a:pt x="23" y="708"/>
                    <a:pt x="320" y="868"/>
                    <a:pt x="663" y="868"/>
                  </a:cubicBezTo>
                  <a:cubicBezTo>
                    <a:pt x="1028" y="845"/>
                    <a:pt x="1302" y="640"/>
                    <a:pt x="1279" y="411"/>
                  </a:cubicBezTo>
                  <a:cubicBezTo>
                    <a:pt x="1279" y="160"/>
                    <a:pt x="982" y="0"/>
                    <a:pt x="6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32"/>
            <p:cNvSpPr/>
            <p:nvPr/>
          </p:nvSpPr>
          <p:spPr>
            <a:xfrm>
              <a:off x="1209936" y="2235482"/>
              <a:ext cx="71988" cy="56672"/>
            </a:xfrm>
            <a:custGeom>
              <a:avLst/>
              <a:gdLst/>
              <a:ahLst/>
              <a:cxnLst/>
              <a:rect l="l" t="t" r="r" b="b"/>
              <a:pathLst>
                <a:path w="1302" h="1025" extrusionOk="0">
                  <a:moveTo>
                    <a:pt x="853" y="1"/>
                  </a:moveTo>
                  <a:cubicBezTo>
                    <a:pt x="707" y="1"/>
                    <a:pt x="538" y="58"/>
                    <a:pt x="389" y="170"/>
                  </a:cubicBezTo>
                  <a:cubicBezTo>
                    <a:pt x="92" y="398"/>
                    <a:pt x="1" y="718"/>
                    <a:pt x="138" y="901"/>
                  </a:cubicBezTo>
                  <a:cubicBezTo>
                    <a:pt x="200" y="984"/>
                    <a:pt x="305" y="1024"/>
                    <a:pt x="429" y="1024"/>
                  </a:cubicBezTo>
                  <a:cubicBezTo>
                    <a:pt x="577" y="1024"/>
                    <a:pt x="752" y="967"/>
                    <a:pt x="914" y="855"/>
                  </a:cubicBezTo>
                  <a:cubicBezTo>
                    <a:pt x="1188" y="627"/>
                    <a:pt x="1302" y="307"/>
                    <a:pt x="1142" y="125"/>
                  </a:cubicBezTo>
                  <a:cubicBezTo>
                    <a:pt x="1080" y="41"/>
                    <a:pt x="974" y="1"/>
                    <a:pt x="8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 name="TextBox 5">
            <a:extLst>
              <a:ext uri="{FF2B5EF4-FFF2-40B4-BE49-F238E27FC236}">
                <a16:creationId xmlns:a16="http://schemas.microsoft.com/office/drawing/2014/main" id="{F0A52B19-21C3-5018-52A5-751D8423F5B3}"/>
              </a:ext>
            </a:extLst>
          </p:cNvPr>
          <p:cNvSpPr txBox="1"/>
          <p:nvPr/>
        </p:nvSpPr>
        <p:spPr>
          <a:xfrm>
            <a:off x="85697" y="73853"/>
            <a:ext cx="8791790" cy="646331"/>
          </a:xfrm>
          <a:prstGeom prst="rect">
            <a:avLst/>
          </a:prstGeom>
          <a:solidFill>
            <a:schemeClr val="accent4">
              <a:lumMod val="20000"/>
              <a:lumOff val="80000"/>
            </a:schemeClr>
          </a:solidFill>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lgn="ctr"/>
            <a:r>
              <a:rPr lang="en-US" sz="1800" b="1" dirty="0" err="1">
                <a:solidFill>
                  <a:schemeClr val="tx2"/>
                </a:solidFill>
              </a:rPr>
              <a:t>Nhiệm</a:t>
            </a:r>
            <a:r>
              <a:rPr lang="en-US" sz="1800" b="1" dirty="0">
                <a:solidFill>
                  <a:schemeClr val="tx2"/>
                </a:solidFill>
              </a:rPr>
              <a:t> </a:t>
            </a:r>
            <a:r>
              <a:rPr lang="en-US" sz="1800" b="1" dirty="0" err="1">
                <a:solidFill>
                  <a:schemeClr val="tx2"/>
                </a:solidFill>
              </a:rPr>
              <a:t>vụ</a:t>
            </a:r>
            <a:r>
              <a:rPr lang="en-US" sz="1800" b="1" dirty="0">
                <a:solidFill>
                  <a:schemeClr val="tx2"/>
                </a:solidFill>
              </a:rPr>
              <a:t> 1:</a:t>
            </a:r>
          </a:p>
          <a:p>
            <a:pPr algn="just"/>
            <a:r>
              <a:rPr lang="vi-VN" sz="1800" b="1" dirty="0">
                <a:solidFill>
                  <a:schemeClr val="tx2"/>
                </a:solidFill>
              </a:rPr>
              <a:t>Em hãy đọc các thông tin, trường hợp </a:t>
            </a:r>
            <a:r>
              <a:rPr lang="en-US" sz="1800" b="1" dirty="0" err="1">
                <a:solidFill>
                  <a:schemeClr val="tx2"/>
                </a:solidFill>
              </a:rPr>
              <a:t>trong</a:t>
            </a:r>
            <a:r>
              <a:rPr lang="en-US" sz="1800" b="1" dirty="0">
                <a:solidFill>
                  <a:schemeClr val="tx2"/>
                </a:solidFill>
              </a:rPr>
              <a:t> SGK tr. 55, 56</a:t>
            </a:r>
            <a:r>
              <a:rPr lang="vi-VN" sz="1800" b="1" dirty="0">
                <a:solidFill>
                  <a:schemeClr val="tx2"/>
                </a:solidFill>
              </a:rPr>
              <a:t> và trả lời câu hỏi</a:t>
            </a:r>
            <a:r>
              <a:rPr lang="en-US" sz="1800" b="1" dirty="0">
                <a:solidFill>
                  <a:schemeClr val="tx2"/>
                </a:solidFill>
              </a:rPr>
              <a:t>:</a:t>
            </a:r>
            <a:r>
              <a:rPr lang="vi-VN" sz="1800" b="1" dirty="0">
                <a:solidFill>
                  <a:schemeClr val="tx2"/>
                </a:solidFill>
              </a:rPr>
              <a:t> </a:t>
            </a:r>
            <a:endParaRPr lang="en-US" sz="1800" b="1" dirty="0">
              <a:solidFill>
                <a:schemeClr val="tx2"/>
              </a:solidFill>
            </a:endParaRPr>
          </a:p>
        </p:txBody>
      </p:sp>
      <p:sp>
        <p:nvSpPr>
          <p:cNvPr id="7" name="TextBox 6">
            <a:extLst>
              <a:ext uri="{FF2B5EF4-FFF2-40B4-BE49-F238E27FC236}">
                <a16:creationId xmlns:a16="http://schemas.microsoft.com/office/drawing/2014/main" id="{E110C45C-F45A-FFFF-A34D-CE4802136548}"/>
              </a:ext>
            </a:extLst>
          </p:cNvPr>
          <p:cNvSpPr txBox="1"/>
          <p:nvPr/>
        </p:nvSpPr>
        <p:spPr>
          <a:xfrm>
            <a:off x="902792" y="1247467"/>
            <a:ext cx="5774193" cy="3139321"/>
          </a:xfrm>
          <a:prstGeom prst="rect">
            <a:avLst/>
          </a:prstGeom>
          <a:noFill/>
        </p:spPr>
        <p:txBody>
          <a:bodyPr wrap="square">
            <a:spAutoFit/>
          </a:bodyPr>
          <a:lstStyle/>
          <a:p>
            <a:pPr marL="342900" indent="-342900" algn="just">
              <a:buFont typeface="Arial" panose="020B0604020202020204" pitchFamily="34" charset="0"/>
              <a:buChar char="•"/>
            </a:pPr>
            <a:r>
              <a:rPr lang="vi-VN" sz="1800" b="1" dirty="0"/>
              <a:t>Em hãy kể thêm một số một số tai nạn vũ khí, cháy, nổ và các chất độc  hại mà em biết. </a:t>
            </a:r>
            <a:endParaRPr lang="en-US" sz="1800" b="1" dirty="0"/>
          </a:p>
          <a:p>
            <a:pPr algn="just"/>
            <a:endParaRPr lang="vi-VN" sz="1800" b="1" dirty="0"/>
          </a:p>
          <a:p>
            <a:pPr marL="342900" indent="-342900" algn="just">
              <a:buFont typeface="Arial" panose="020B0604020202020204" pitchFamily="34" charset="0"/>
              <a:buChar char="•"/>
            </a:pPr>
            <a:r>
              <a:rPr lang="vi-VN" sz="1800" b="1" dirty="0"/>
              <a:t>Em có nhận xét như thế nào về tình trạng tai nạn vũ khí, cháy, nổ và các chất độc hại trong các thông tin </a:t>
            </a:r>
            <a:r>
              <a:rPr lang="en-US" sz="1800" b="1" dirty="0"/>
              <a:t>này</a:t>
            </a:r>
            <a:r>
              <a:rPr lang="vi-VN" sz="1800" b="1" dirty="0"/>
              <a:t>? Các vụ tai nạn </a:t>
            </a:r>
            <a:r>
              <a:rPr lang="en-US" sz="1800" b="1" dirty="0"/>
              <a:t>này </a:t>
            </a:r>
            <a:r>
              <a:rPr lang="vi-VN" sz="1800" b="1" dirty="0"/>
              <a:t>gây ra thiệt  hại như thế nào?</a:t>
            </a:r>
            <a:endParaRPr lang="en-US" sz="1800" b="1" dirty="0"/>
          </a:p>
          <a:p>
            <a:pPr algn="just"/>
            <a:endParaRPr lang="vi-VN" sz="1800" b="1" dirty="0"/>
          </a:p>
          <a:p>
            <a:pPr marL="342900" indent="-342900" algn="just">
              <a:buFont typeface="Arial" panose="020B0604020202020204" pitchFamily="34" charset="0"/>
              <a:buChar char="•"/>
            </a:pPr>
            <a:r>
              <a:rPr lang="vi-VN" sz="1800" b="1" dirty="0"/>
              <a:t>Theo em, hành vi, việc làm của anh A và bà B có nguy cơ dẫn đến tai nạn cháy, nổ và các chất độc hại không? </a:t>
            </a:r>
          </a:p>
        </p:txBody>
      </p:sp>
      <p:grpSp>
        <p:nvGrpSpPr>
          <p:cNvPr id="8" name="Google Shape;9735;p58">
            <a:extLst>
              <a:ext uri="{FF2B5EF4-FFF2-40B4-BE49-F238E27FC236}">
                <a16:creationId xmlns:a16="http://schemas.microsoft.com/office/drawing/2014/main" id="{32DEB08F-9760-75E9-0142-A40F23305D31}"/>
              </a:ext>
            </a:extLst>
          </p:cNvPr>
          <p:cNvGrpSpPr/>
          <p:nvPr/>
        </p:nvGrpSpPr>
        <p:grpSpPr>
          <a:xfrm>
            <a:off x="6747262" y="1971237"/>
            <a:ext cx="2369356" cy="2162559"/>
            <a:chOff x="4498075" y="2571750"/>
            <a:chExt cx="1919144" cy="1846041"/>
          </a:xfrm>
        </p:grpSpPr>
        <p:sp>
          <p:nvSpPr>
            <p:cNvPr id="9" name="Google Shape;9736;p58">
              <a:extLst>
                <a:ext uri="{FF2B5EF4-FFF2-40B4-BE49-F238E27FC236}">
                  <a16:creationId xmlns:a16="http://schemas.microsoft.com/office/drawing/2014/main" id="{BA9E81FD-AD5F-9D96-CD35-B5B0C4419478}"/>
                </a:ext>
              </a:extLst>
            </p:cNvPr>
            <p:cNvSpPr/>
            <p:nvPr/>
          </p:nvSpPr>
          <p:spPr>
            <a:xfrm>
              <a:off x="4498075" y="2571750"/>
              <a:ext cx="1919144" cy="1846041"/>
            </a:xfrm>
            <a:custGeom>
              <a:avLst/>
              <a:gdLst/>
              <a:ahLst/>
              <a:cxnLst/>
              <a:rect l="l" t="t" r="r" b="b"/>
              <a:pathLst>
                <a:path w="40744" h="39192" extrusionOk="0">
                  <a:moveTo>
                    <a:pt x="23145" y="1"/>
                  </a:moveTo>
                  <a:cubicBezTo>
                    <a:pt x="22917" y="1"/>
                    <a:pt x="22688" y="46"/>
                    <a:pt x="22483" y="138"/>
                  </a:cubicBezTo>
                  <a:cubicBezTo>
                    <a:pt x="22483" y="138"/>
                    <a:pt x="18397" y="1735"/>
                    <a:pt x="18032" y="1872"/>
                  </a:cubicBezTo>
                  <a:cubicBezTo>
                    <a:pt x="17964" y="1895"/>
                    <a:pt x="17895" y="1918"/>
                    <a:pt x="17849" y="1964"/>
                  </a:cubicBezTo>
                  <a:cubicBezTo>
                    <a:pt x="17735" y="2009"/>
                    <a:pt x="17621" y="2078"/>
                    <a:pt x="17530" y="2146"/>
                  </a:cubicBezTo>
                  <a:cubicBezTo>
                    <a:pt x="17302" y="1872"/>
                    <a:pt x="17005" y="1690"/>
                    <a:pt x="16685" y="1553"/>
                  </a:cubicBezTo>
                  <a:cubicBezTo>
                    <a:pt x="16663" y="1553"/>
                    <a:pt x="16663" y="1553"/>
                    <a:pt x="16640" y="1530"/>
                  </a:cubicBezTo>
                  <a:cubicBezTo>
                    <a:pt x="16457" y="1462"/>
                    <a:pt x="16275" y="1439"/>
                    <a:pt x="16160" y="1416"/>
                  </a:cubicBezTo>
                  <a:lnTo>
                    <a:pt x="15658" y="1416"/>
                  </a:lnTo>
                  <a:cubicBezTo>
                    <a:pt x="15407" y="1439"/>
                    <a:pt x="15156" y="1507"/>
                    <a:pt x="14928" y="1621"/>
                  </a:cubicBezTo>
                  <a:cubicBezTo>
                    <a:pt x="14631" y="1735"/>
                    <a:pt x="14357" y="1895"/>
                    <a:pt x="14060" y="2124"/>
                  </a:cubicBezTo>
                  <a:cubicBezTo>
                    <a:pt x="13832" y="2306"/>
                    <a:pt x="13627" y="2534"/>
                    <a:pt x="13399" y="2785"/>
                  </a:cubicBezTo>
                  <a:cubicBezTo>
                    <a:pt x="13239" y="3014"/>
                    <a:pt x="13079" y="3242"/>
                    <a:pt x="12965" y="3493"/>
                  </a:cubicBezTo>
                  <a:cubicBezTo>
                    <a:pt x="12919" y="3516"/>
                    <a:pt x="12874" y="3516"/>
                    <a:pt x="12851" y="3539"/>
                  </a:cubicBezTo>
                  <a:cubicBezTo>
                    <a:pt x="12554" y="3607"/>
                    <a:pt x="12280" y="3767"/>
                    <a:pt x="12052" y="3950"/>
                  </a:cubicBezTo>
                  <a:cubicBezTo>
                    <a:pt x="11846" y="4109"/>
                    <a:pt x="11664" y="4315"/>
                    <a:pt x="11527" y="4543"/>
                  </a:cubicBezTo>
                  <a:cubicBezTo>
                    <a:pt x="11390" y="4748"/>
                    <a:pt x="11299" y="4977"/>
                    <a:pt x="11230" y="5205"/>
                  </a:cubicBezTo>
                  <a:cubicBezTo>
                    <a:pt x="11139" y="5479"/>
                    <a:pt x="11116" y="5776"/>
                    <a:pt x="11116" y="6095"/>
                  </a:cubicBezTo>
                  <a:cubicBezTo>
                    <a:pt x="11048" y="6186"/>
                    <a:pt x="11002" y="6278"/>
                    <a:pt x="10933" y="6369"/>
                  </a:cubicBezTo>
                  <a:cubicBezTo>
                    <a:pt x="10819" y="6620"/>
                    <a:pt x="10728" y="6894"/>
                    <a:pt x="10682" y="7168"/>
                  </a:cubicBezTo>
                  <a:cubicBezTo>
                    <a:pt x="10637" y="7373"/>
                    <a:pt x="10637" y="7602"/>
                    <a:pt x="10659" y="7853"/>
                  </a:cubicBezTo>
                  <a:cubicBezTo>
                    <a:pt x="10682" y="8241"/>
                    <a:pt x="10774" y="8652"/>
                    <a:pt x="10933" y="9040"/>
                  </a:cubicBezTo>
                  <a:cubicBezTo>
                    <a:pt x="11070" y="9359"/>
                    <a:pt x="11230" y="9656"/>
                    <a:pt x="11458" y="9930"/>
                  </a:cubicBezTo>
                  <a:cubicBezTo>
                    <a:pt x="11436" y="9953"/>
                    <a:pt x="11413" y="9975"/>
                    <a:pt x="11390" y="9998"/>
                  </a:cubicBezTo>
                  <a:cubicBezTo>
                    <a:pt x="10682" y="10729"/>
                    <a:pt x="10089" y="11550"/>
                    <a:pt x="9587" y="12441"/>
                  </a:cubicBezTo>
                  <a:cubicBezTo>
                    <a:pt x="9358" y="12874"/>
                    <a:pt x="9130" y="13331"/>
                    <a:pt x="8970" y="13787"/>
                  </a:cubicBezTo>
                  <a:cubicBezTo>
                    <a:pt x="8788" y="14244"/>
                    <a:pt x="8674" y="14700"/>
                    <a:pt x="8560" y="15180"/>
                  </a:cubicBezTo>
                  <a:cubicBezTo>
                    <a:pt x="8468" y="15636"/>
                    <a:pt x="8423" y="16115"/>
                    <a:pt x="8400" y="16595"/>
                  </a:cubicBezTo>
                  <a:cubicBezTo>
                    <a:pt x="8377" y="17028"/>
                    <a:pt x="8400" y="17485"/>
                    <a:pt x="8445" y="17964"/>
                  </a:cubicBezTo>
                  <a:cubicBezTo>
                    <a:pt x="8445" y="18010"/>
                    <a:pt x="8468" y="18056"/>
                    <a:pt x="8468" y="18101"/>
                  </a:cubicBezTo>
                  <a:lnTo>
                    <a:pt x="8286" y="18101"/>
                  </a:lnTo>
                  <a:cubicBezTo>
                    <a:pt x="7966" y="18124"/>
                    <a:pt x="7647" y="18215"/>
                    <a:pt x="7373" y="18352"/>
                  </a:cubicBezTo>
                  <a:lnTo>
                    <a:pt x="4314" y="12258"/>
                  </a:lnTo>
                  <a:cubicBezTo>
                    <a:pt x="4154" y="11938"/>
                    <a:pt x="3903" y="11664"/>
                    <a:pt x="3606" y="11482"/>
                  </a:cubicBezTo>
                  <a:cubicBezTo>
                    <a:pt x="3355" y="11322"/>
                    <a:pt x="3081" y="11208"/>
                    <a:pt x="2785" y="11185"/>
                  </a:cubicBezTo>
                  <a:cubicBezTo>
                    <a:pt x="2693" y="11162"/>
                    <a:pt x="2579" y="11162"/>
                    <a:pt x="2465" y="11162"/>
                  </a:cubicBezTo>
                  <a:cubicBezTo>
                    <a:pt x="2100" y="11162"/>
                    <a:pt x="1758" y="11231"/>
                    <a:pt x="1415" y="11391"/>
                  </a:cubicBezTo>
                  <a:cubicBezTo>
                    <a:pt x="1164" y="11505"/>
                    <a:pt x="959" y="11642"/>
                    <a:pt x="753" y="11824"/>
                  </a:cubicBezTo>
                  <a:cubicBezTo>
                    <a:pt x="639" y="11938"/>
                    <a:pt x="548" y="12030"/>
                    <a:pt x="502" y="12098"/>
                  </a:cubicBezTo>
                  <a:cubicBezTo>
                    <a:pt x="365" y="12258"/>
                    <a:pt x="297" y="12418"/>
                    <a:pt x="228" y="12532"/>
                  </a:cubicBezTo>
                  <a:cubicBezTo>
                    <a:pt x="69" y="12874"/>
                    <a:pt x="0" y="13262"/>
                    <a:pt x="69" y="13650"/>
                  </a:cubicBezTo>
                  <a:cubicBezTo>
                    <a:pt x="91" y="13856"/>
                    <a:pt x="137" y="14061"/>
                    <a:pt x="228" y="14221"/>
                  </a:cubicBezTo>
                  <a:lnTo>
                    <a:pt x="3264" y="20772"/>
                  </a:lnTo>
                  <a:cubicBezTo>
                    <a:pt x="3218" y="20909"/>
                    <a:pt x="3196" y="21068"/>
                    <a:pt x="3150" y="21228"/>
                  </a:cubicBezTo>
                  <a:cubicBezTo>
                    <a:pt x="3127" y="21434"/>
                    <a:pt x="3104" y="21616"/>
                    <a:pt x="3127" y="21845"/>
                  </a:cubicBezTo>
                  <a:cubicBezTo>
                    <a:pt x="3036" y="21890"/>
                    <a:pt x="2967" y="21936"/>
                    <a:pt x="2899" y="21981"/>
                  </a:cubicBezTo>
                  <a:cubicBezTo>
                    <a:pt x="2579" y="22210"/>
                    <a:pt x="2328" y="22506"/>
                    <a:pt x="2123" y="22849"/>
                  </a:cubicBezTo>
                  <a:cubicBezTo>
                    <a:pt x="1963" y="23146"/>
                    <a:pt x="1849" y="23465"/>
                    <a:pt x="1780" y="23830"/>
                  </a:cubicBezTo>
                  <a:cubicBezTo>
                    <a:pt x="1712" y="24150"/>
                    <a:pt x="1712" y="24469"/>
                    <a:pt x="1758" y="24835"/>
                  </a:cubicBezTo>
                  <a:cubicBezTo>
                    <a:pt x="1803" y="25131"/>
                    <a:pt x="1872" y="25451"/>
                    <a:pt x="2009" y="25793"/>
                  </a:cubicBezTo>
                  <a:cubicBezTo>
                    <a:pt x="2100" y="26044"/>
                    <a:pt x="2214" y="26273"/>
                    <a:pt x="2374" y="26547"/>
                  </a:cubicBezTo>
                  <a:cubicBezTo>
                    <a:pt x="2488" y="26729"/>
                    <a:pt x="2602" y="26912"/>
                    <a:pt x="2739" y="27117"/>
                  </a:cubicBezTo>
                  <a:cubicBezTo>
                    <a:pt x="2990" y="27437"/>
                    <a:pt x="3264" y="27779"/>
                    <a:pt x="3606" y="28076"/>
                  </a:cubicBezTo>
                  <a:cubicBezTo>
                    <a:pt x="4200" y="28646"/>
                    <a:pt x="4908" y="29149"/>
                    <a:pt x="5729" y="29537"/>
                  </a:cubicBezTo>
                  <a:cubicBezTo>
                    <a:pt x="6323" y="29833"/>
                    <a:pt x="6985" y="30084"/>
                    <a:pt x="7669" y="30244"/>
                  </a:cubicBezTo>
                  <a:lnTo>
                    <a:pt x="8103" y="31180"/>
                  </a:lnTo>
                  <a:cubicBezTo>
                    <a:pt x="8308" y="31614"/>
                    <a:pt x="8674" y="31956"/>
                    <a:pt x="9107" y="32139"/>
                  </a:cubicBezTo>
                  <a:cubicBezTo>
                    <a:pt x="9267" y="32230"/>
                    <a:pt x="9450" y="32276"/>
                    <a:pt x="9632" y="32299"/>
                  </a:cubicBezTo>
                  <a:cubicBezTo>
                    <a:pt x="9746" y="32321"/>
                    <a:pt x="9883" y="32321"/>
                    <a:pt x="10020" y="32321"/>
                  </a:cubicBezTo>
                  <a:cubicBezTo>
                    <a:pt x="10454" y="32321"/>
                    <a:pt x="10865" y="32230"/>
                    <a:pt x="11299" y="32047"/>
                  </a:cubicBezTo>
                  <a:cubicBezTo>
                    <a:pt x="11618" y="32595"/>
                    <a:pt x="12029" y="33120"/>
                    <a:pt x="12486" y="33600"/>
                  </a:cubicBezTo>
                  <a:cubicBezTo>
                    <a:pt x="12645" y="33782"/>
                    <a:pt x="12828" y="33942"/>
                    <a:pt x="13033" y="34125"/>
                  </a:cubicBezTo>
                  <a:cubicBezTo>
                    <a:pt x="13216" y="34307"/>
                    <a:pt x="13421" y="34467"/>
                    <a:pt x="13627" y="34627"/>
                  </a:cubicBezTo>
                  <a:cubicBezTo>
                    <a:pt x="13718" y="34695"/>
                    <a:pt x="13809" y="34764"/>
                    <a:pt x="13901" y="34809"/>
                  </a:cubicBezTo>
                  <a:cubicBezTo>
                    <a:pt x="13878" y="34855"/>
                    <a:pt x="13878" y="34878"/>
                    <a:pt x="13878" y="34901"/>
                  </a:cubicBezTo>
                  <a:cubicBezTo>
                    <a:pt x="13855" y="35174"/>
                    <a:pt x="13855" y="35426"/>
                    <a:pt x="13878" y="35677"/>
                  </a:cubicBezTo>
                  <a:cubicBezTo>
                    <a:pt x="13901" y="36019"/>
                    <a:pt x="13969" y="36339"/>
                    <a:pt x="14083" y="36635"/>
                  </a:cubicBezTo>
                  <a:cubicBezTo>
                    <a:pt x="14197" y="36955"/>
                    <a:pt x="14357" y="37252"/>
                    <a:pt x="14540" y="37503"/>
                  </a:cubicBezTo>
                  <a:lnTo>
                    <a:pt x="14563" y="37503"/>
                  </a:lnTo>
                  <a:cubicBezTo>
                    <a:pt x="14563" y="37525"/>
                    <a:pt x="14585" y="37548"/>
                    <a:pt x="14608" y="37548"/>
                  </a:cubicBezTo>
                  <a:cubicBezTo>
                    <a:pt x="14677" y="37662"/>
                    <a:pt x="14814" y="37799"/>
                    <a:pt x="14996" y="37936"/>
                  </a:cubicBezTo>
                  <a:cubicBezTo>
                    <a:pt x="15179" y="38073"/>
                    <a:pt x="15362" y="38187"/>
                    <a:pt x="15567" y="38279"/>
                  </a:cubicBezTo>
                  <a:cubicBezTo>
                    <a:pt x="15795" y="38347"/>
                    <a:pt x="16001" y="38393"/>
                    <a:pt x="16206" y="38416"/>
                  </a:cubicBezTo>
                  <a:cubicBezTo>
                    <a:pt x="16297" y="38438"/>
                    <a:pt x="16366" y="38438"/>
                    <a:pt x="16457" y="38438"/>
                  </a:cubicBezTo>
                  <a:lnTo>
                    <a:pt x="16503" y="38438"/>
                  </a:lnTo>
                  <a:cubicBezTo>
                    <a:pt x="16548" y="38461"/>
                    <a:pt x="16571" y="38461"/>
                    <a:pt x="16617" y="38484"/>
                  </a:cubicBezTo>
                  <a:lnTo>
                    <a:pt x="16640" y="38484"/>
                  </a:lnTo>
                  <a:cubicBezTo>
                    <a:pt x="16754" y="38530"/>
                    <a:pt x="16959" y="38598"/>
                    <a:pt x="17256" y="38621"/>
                  </a:cubicBezTo>
                  <a:lnTo>
                    <a:pt x="17667" y="38621"/>
                  </a:lnTo>
                  <a:cubicBezTo>
                    <a:pt x="17872" y="38690"/>
                    <a:pt x="18101" y="38735"/>
                    <a:pt x="18329" y="38758"/>
                  </a:cubicBezTo>
                  <a:lnTo>
                    <a:pt x="18511" y="38758"/>
                  </a:lnTo>
                  <a:cubicBezTo>
                    <a:pt x="18648" y="38758"/>
                    <a:pt x="18785" y="38758"/>
                    <a:pt x="18945" y="38735"/>
                  </a:cubicBezTo>
                  <a:cubicBezTo>
                    <a:pt x="18945" y="38735"/>
                    <a:pt x="18968" y="38735"/>
                    <a:pt x="18968" y="38712"/>
                  </a:cubicBezTo>
                  <a:cubicBezTo>
                    <a:pt x="19036" y="38712"/>
                    <a:pt x="19105" y="38690"/>
                    <a:pt x="19173" y="38667"/>
                  </a:cubicBezTo>
                  <a:cubicBezTo>
                    <a:pt x="19310" y="38781"/>
                    <a:pt x="19493" y="38872"/>
                    <a:pt x="19675" y="38963"/>
                  </a:cubicBezTo>
                  <a:cubicBezTo>
                    <a:pt x="19881" y="39032"/>
                    <a:pt x="20086" y="39078"/>
                    <a:pt x="20269" y="39100"/>
                  </a:cubicBezTo>
                  <a:cubicBezTo>
                    <a:pt x="20360" y="39123"/>
                    <a:pt x="20452" y="39123"/>
                    <a:pt x="20566" y="39123"/>
                  </a:cubicBezTo>
                  <a:cubicBezTo>
                    <a:pt x="20680" y="39123"/>
                    <a:pt x="20817" y="39123"/>
                    <a:pt x="20954" y="39100"/>
                  </a:cubicBezTo>
                  <a:cubicBezTo>
                    <a:pt x="21113" y="39146"/>
                    <a:pt x="21250" y="39169"/>
                    <a:pt x="21342" y="39169"/>
                  </a:cubicBezTo>
                  <a:cubicBezTo>
                    <a:pt x="21433" y="39192"/>
                    <a:pt x="21547" y="39192"/>
                    <a:pt x="21638" y="39192"/>
                  </a:cubicBezTo>
                  <a:cubicBezTo>
                    <a:pt x="21798" y="39192"/>
                    <a:pt x="21912" y="39169"/>
                    <a:pt x="21958" y="39169"/>
                  </a:cubicBezTo>
                  <a:lnTo>
                    <a:pt x="22004" y="39169"/>
                  </a:lnTo>
                  <a:cubicBezTo>
                    <a:pt x="22049" y="39169"/>
                    <a:pt x="22072" y="39146"/>
                    <a:pt x="22118" y="39146"/>
                  </a:cubicBezTo>
                  <a:cubicBezTo>
                    <a:pt x="22209" y="39169"/>
                    <a:pt x="22323" y="39192"/>
                    <a:pt x="22415" y="39192"/>
                  </a:cubicBezTo>
                  <a:lnTo>
                    <a:pt x="22643" y="39192"/>
                  </a:lnTo>
                  <a:cubicBezTo>
                    <a:pt x="22780" y="39192"/>
                    <a:pt x="22917" y="39192"/>
                    <a:pt x="23054" y="39169"/>
                  </a:cubicBezTo>
                  <a:cubicBezTo>
                    <a:pt x="23282" y="39123"/>
                    <a:pt x="23487" y="39055"/>
                    <a:pt x="23716" y="38941"/>
                  </a:cubicBezTo>
                  <a:cubicBezTo>
                    <a:pt x="23921" y="38849"/>
                    <a:pt x="24058" y="38735"/>
                    <a:pt x="24172" y="38644"/>
                  </a:cubicBezTo>
                  <a:cubicBezTo>
                    <a:pt x="24172" y="38644"/>
                    <a:pt x="24218" y="38621"/>
                    <a:pt x="24218" y="38621"/>
                  </a:cubicBezTo>
                  <a:cubicBezTo>
                    <a:pt x="24469" y="38416"/>
                    <a:pt x="24674" y="38165"/>
                    <a:pt x="24857" y="37845"/>
                  </a:cubicBezTo>
                  <a:cubicBezTo>
                    <a:pt x="25017" y="37594"/>
                    <a:pt x="25154" y="37297"/>
                    <a:pt x="25245" y="36955"/>
                  </a:cubicBezTo>
                  <a:cubicBezTo>
                    <a:pt x="25245" y="36909"/>
                    <a:pt x="25268" y="36864"/>
                    <a:pt x="25268" y="36841"/>
                  </a:cubicBezTo>
                  <a:cubicBezTo>
                    <a:pt x="25519" y="36864"/>
                    <a:pt x="25770" y="36886"/>
                    <a:pt x="26044" y="36886"/>
                  </a:cubicBezTo>
                  <a:lnTo>
                    <a:pt x="26181" y="36886"/>
                  </a:lnTo>
                  <a:cubicBezTo>
                    <a:pt x="26569" y="36886"/>
                    <a:pt x="26957" y="36864"/>
                    <a:pt x="27368" y="36772"/>
                  </a:cubicBezTo>
                  <a:cubicBezTo>
                    <a:pt x="27801" y="36704"/>
                    <a:pt x="28235" y="36567"/>
                    <a:pt x="28646" y="36384"/>
                  </a:cubicBezTo>
                  <a:cubicBezTo>
                    <a:pt x="29262" y="36133"/>
                    <a:pt x="29787" y="35791"/>
                    <a:pt x="30244" y="35357"/>
                  </a:cubicBezTo>
                  <a:lnTo>
                    <a:pt x="30266" y="35357"/>
                  </a:lnTo>
                  <a:cubicBezTo>
                    <a:pt x="30495" y="35311"/>
                    <a:pt x="30746" y="35243"/>
                    <a:pt x="30997" y="35152"/>
                  </a:cubicBezTo>
                  <a:cubicBezTo>
                    <a:pt x="31225" y="35038"/>
                    <a:pt x="31431" y="34901"/>
                    <a:pt x="31636" y="34741"/>
                  </a:cubicBezTo>
                  <a:cubicBezTo>
                    <a:pt x="31796" y="34604"/>
                    <a:pt x="31933" y="34444"/>
                    <a:pt x="32070" y="34261"/>
                  </a:cubicBezTo>
                  <a:cubicBezTo>
                    <a:pt x="32161" y="34147"/>
                    <a:pt x="32252" y="33988"/>
                    <a:pt x="32344" y="33828"/>
                  </a:cubicBezTo>
                  <a:cubicBezTo>
                    <a:pt x="32617" y="33371"/>
                    <a:pt x="32777" y="32869"/>
                    <a:pt x="32891" y="32230"/>
                  </a:cubicBezTo>
                  <a:cubicBezTo>
                    <a:pt x="32983" y="31774"/>
                    <a:pt x="33028" y="31294"/>
                    <a:pt x="33028" y="30746"/>
                  </a:cubicBezTo>
                  <a:cubicBezTo>
                    <a:pt x="33028" y="30404"/>
                    <a:pt x="33005" y="30039"/>
                    <a:pt x="32960" y="29696"/>
                  </a:cubicBezTo>
                  <a:cubicBezTo>
                    <a:pt x="32937" y="29331"/>
                    <a:pt x="32869" y="28966"/>
                    <a:pt x="32777" y="28578"/>
                  </a:cubicBezTo>
                  <a:cubicBezTo>
                    <a:pt x="33120" y="28418"/>
                    <a:pt x="33439" y="28258"/>
                    <a:pt x="33759" y="28053"/>
                  </a:cubicBezTo>
                  <a:cubicBezTo>
                    <a:pt x="34535" y="27574"/>
                    <a:pt x="35242" y="26980"/>
                    <a:pt x="35813" y="26295"/>
                  </a:cubicBezTo>
                  <a:cubicBezTo>
                    <a:pt x="36133" y="25930"/>
                    <a:pt x="36406" y="25542"/>
                    <a:pt x="36635" y="25177"/>
                  </a:cubicBezTo>
                  <a:cubicBezTo>
                    <a:pt x="36886" y="24766"/>
                    <a:pt x="37091" y="24332"/>
                    <a:pt x="37274" y="23922"/>
                  </a:cubicBezTo>
                  <a:cubicBezTo>
                    <a:pt x="37456" y="23465"/>
                    <a:pt x="37593" y="23009"/>
                    <a:pt x="37707" y="22529"/>
                  </a:cubicBezTo>
                  <a:cubicBezTo>
                    <a:pt x="37822" y="22050"/>
                    <a:pt x="37913" y="21548"/>
                    <a:pt x="37936" y="21046"/>
                  </a:cubicBezTo>
                  <a:cubicBezTo>
                    <a:pt x="38027" y="20041"/>
                    <a:pt x="37981" y="19037"/>
                    <a:pt x="37799" y="18033"/>
                  </a:cubicBezTo>
                  <a:cubicBezTo>
                    <a:pt x="37799" y="18010"/>
                    <a:pt x="37799" y="17964"/>
                    <a:pt x="37799" y="17941"/>
                  </a:cubicBezTo>
                  <a:cubicBezTo>
                    <a:pt x="38141" y="17827"/>
                    <a:pt x="38438" y="17668"/>
                    <a:pt x="38712" y="17485"/>
                  </a:cubicBezTo>
                  <a:cubicBezTo>
                    <a:pt x="39077" y="17257"/>
                    <a:pt x="39374" y="16983"/>
                    <a:pt x="39625" y="16663"/>
                  </a:cubicBezTo>
                  <a:cubicBezTo>
                    <a:pt x="39762" y="16458"/>
                    <a:pt x="39876" y="16275"/>
                    <a:pt x="39967" y="16070"/>
                  </a:cubicBezTo>
                  <a:cubicBezTo>
                    <a:pt x="40104" y="15819"/>
                    <a:pt x="40173" y="15545"/>
                    <a:pt x="40195" y="15271"/>
                  </a:cubicBezTo>
                  <a:cubicBezTo>
                    <a:pt x="40218" y="15157"/>
                    <a:pt x="40218" y="15043"/>
                    <a:pt x="40195" y="14928"/>
                  </a:cubicBezTo>
                  <a:cubicBezTo>
                    <a:pt x="40401" y="14677"/>
                    <a:pt x="40515" y="14403"/>
                    <a:pt x="40606" y="14130"/>
                  </a:cubicBezTo>
                  <a:cubicBezTo>
                    <a:pt x="40698" y="13901"/>
                    <a:pt x="40743" y="13673"/>
                    <a:pt x="40743" y="13422"/>
                  </a:cubicBezTo>
                  <a:cubicBezTo>
                    <a:pt x="40743" y="13148"/>
                    <a:pt x="40720" y="12897"/>
                    <a:pt x="40629" y="12646"/>
                  </a:cubicBezTo>
                  <a:cubicBezTo>
                    <a:pt x="40538" y="12349"/>
                    <a:pt x="40401" y="12075"/>
                    <a:pt x="40218" y="11847"/>
                  </a:cubicBezTo>
                  <a:cubicBezTo>
                    <a:pt x="40195" y="11824"/>
                    <a:pt x="40150" y="11779"/>
                    <a:pt x="40127" y="11756"/>
                  </a:cubicBezTo>
                  <a:cubicBezTo>
                    <a:pt x="40150" y="11482"/>
                    <a:pt x="40173" y="11185"/>
                    <a:pt x="40150" y="10911"/>
                  </a:cubicBezTo>
                  <a:cubicBezTo>
                    <a:pt x="40127" y="10592"/>
                    <a:pt x="40058" y="10272"/>
                    <a:pt x="39967" y="9998"/>
                  </a:cubicBezTo>
                  <a:cubicBezTo>
                    <a:pt x="39853" y="9656"/>
                    <a:pt x="39716" y="9359"/>
                    <a:pt x="39556" y="9108"/>
                  </a:cubicBezTo>
                  <a:cubicBezTo>
                    <a:pt x="39397" y="8880"/>
                    <a:pt x="39237" y="8674"/>
                    <a:pt x="39031" y="8515"/>
                  </a:cubicBezTo>
                  <a:lnTo>
                    <a:pt x="39009" y="8515"/>
                  </a:lnTo>
                  <a:cubicBezTo>
                    <a:pt x="38963" y="8469"/>
                    <a:pt x="38917" y="8423"/>
                    <a:pt x="38849" y="8378"/>
                  </a:cubicBezTo>
                  <a:cubicBezTo>
                    <a:pt x="38780" y="8332"/>
                    <a:pt x="38712" y="8309"/>
                    <a:pt x="38643" y="8264"/>
                  </a:cubicBezTo>
                  <a:cubicBezTo>
                    <a:pt x="38643" y="8264"/>
                    <a:pt x="38621" y="8241"/>
                    <a:pt x="38598" y="8241"/>
                  </a:cubicBezTo>
                  <a:cubicBezTo>
                    <a:pt x="38506" y="8195"/>
                    <a:pt x="38347" y="8127"/>
                    <a:pt x="38141" y="8058"/>
                  </a:cubicBezTo>
                  <a:cubicBezTo>
                    <a:pt x="37981" y="8035"/>
                    <a:pt x="37799" y="8012"/>
                    <a:pt x="37639" y="8012"/>
                  </a:cubicBezTo>
                  <a:cubicBezTo>
                    <a:pt x="37479" y="8012"/>
                    <a:pt x="37297" y="8035"/>
                    <a:pt x="37137" y="8081"/>
                  </a:cubicBezTo>
                  <a:cubicBezTo>
                    <a:pt x="37114" y="7944"/>
                    <a:pt x="37091" y="7830"/>
                    <a:pt x="37046" y="7716"/>
                  </a:cubicBezTo>
                  <a:cubicBezTo>
                    <a:pt x="36977" y="7442"/>
                    <a:pt x="36840" y="7168"/>
                    <a:pt x="36658" y="6940"/>
                  </a:cubicBezTo>
                  <a:cubicBezTo>
                    <a:pt x="36635" y="6917"/>
                    <a:pt x="36635" y="6917"/>
                    <a:pt x="36612" y="6894"/>
                  </a:cubicBezTo>
                  <a:lnTo>
                    <a:pt x="36658" y="5958"/>
                  </a:lnTo>
                  <a:cubicBezTo>
                    <a:pt x="36658" y="5935"/>
                    <a:pt x="36658" y="5935"/>
                    <a:pt x="36658" y="5913"/>
                  </a:cubicBezTo>
                  <a:cubicBezTo>
                    <a:pt x="36658" y="5844"/>
                    <a:pt x="36658" y="5798"/>
                    <a:pt x="36680" y="5753"/>
                  </a:cubicBezTo>
                  <a:cubicBezTo>
                    <a:pt x="36726" y="5251"/>
                    <a:pt x="36566" y="4771"/>
                    <a:pt x="36269" y="4383"/>
                  </a:cubicBezTo>
                  <a:cubicBezTo>
                    <a:pt x="36041" y="4041"/>
                    <a:pt x="35699" y="3813"/>
                    <a:pt x="35288" y="3676"/>
                  </a:cubicBezTo>
                  <a:lnTo>
                    <a:pt x="31294" y="2420"/>
                  </a:lnTo>
                  <a:cubicBezTo>
                    <a:pt x="29513" y="1872"/>
                    <a:pt x="27756" y="1325"/>
                    <a:pt x="25975" y="754"/>
                  </a:cubicBezTo>
                  <a:lnTo>
                    <a:pt x="23853" y="92"/>
                  </a:lnTo>
                  <a:cubicBezTo>
                    <a:pt x="23670" y="24"/>
                    <a:pt x="23464" y="1"/>
                    <a:pt x="23259"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9737;p58">
              <a:extLst>
                <a:ext uri="{FF2B5EF4-FFF2-40B4-BE49-F238E27FC236}">
                  <a16:creationId xmlns:a16="http://schemas.microsoft.com/office/drawing/2014/main" id="{F2424740-4A97-8C15-0726-DE9664049687}"/>
                </a:ext>
              </a:extLst>
            </p:cNvPr>
            <p:cNvSpPr/>
            <p:nvPr/>
          </p:nvSpPr>
          <p:spPr>
            <a:xfrm>
              <a:off x="5374316" y="2662095"/>
              <a:ext cx="756937" cy="399994"/>
            </a:xfrm>
            <a:custGeom>
              <a:avLst/>
              <a:gdLst/>
              <a:ahLst/>
              <a:cxnLst/>
              <a:rect l="l" t="t" r="r" b="b"/>
              <a:pathLst>
                <a:path w="16070" h="8492" extrusionOk="0">
                  <a:moveTo>
                    <a:pt x="4611" y="0"/>
                  </a:moveTo>
                  <a:cubicBezTo>
                    <a:pt x="4566" y="0"/>
                    <a:pt x="4543" y="23"/>
                    <a:pt x="4520" y="69"/>
                  </a:cubicBezTo>
                  <a:cubicBezTo>
                    <a:pt x="4474" y="91"/>
                    <a:pt x="4452" y="91"/>
                    <a:pt x="4429" y="114"/>
                  </a:cubicBezTo>
                  <a:cubicBezTo>
                    <a:pt x="4406" y="114"/>
                    <a:pt x="4360" y="137"/>
                    <a:pt x="4338" y="137"/>
                  </a:cubicBezTo>
                  <a:lnTo>
                    <a:pt x="4315" y="160"/>
                  </a:lnTo>
                  <a:cubicBezTo>
                    <a:pt x="4246" y="183"/>
                    <a:pt x="4178" y="206"/>
                    <a:pt x="4132" y="251"/>
                  </a:cubicBezTo>
                  <a:lnTo>
                    <a:pt x="3995" y="297"/>
                  </a:lnTo>
                  <a:cubicBezTo>
                    <a:pt x="3904" y="320"/>
                    <a:pt x="3790" y="365"/>
                    <a:pt x="3698" y="411"/>
                  </a:cubicBezTo>
                  <a:lnTo>
                    <a:pt x="3607" y="434"/>
                  </a:lnTo>
                  <a:cubicBezTo>
                    <a:pt x="3493" y="479"/>
                    <a:pt x="3402" y="548"/>
                    <a:pt x="3288" y="571"/>
                  </a:cubicBezTo>
                  <a:cubicBezTo>
                    <a:pt x="3151" y="639"/>
                    <a:pt x="3014" y="685"/>
                    <a:pt x="2877" y="730"/>
                  </a:cubicBezTo>
                  <a:cubicBezTo>
                    <a:pt x="2808" y="753"/>
                    <a:pt x="2740" y="776"/>
                    <a:pt x="2671" y="799"/>
                  </a:cubicBezTo>
                  <a:lnTo>
                    <a:pt x="2626" y="822"/>
                  </a:lnTo>
                  <a:lnTo>
                    <a:pt x="2580" y="822"/>
                  </a:lnTo>
                  <a:cubicBezTo>
                    <a:pt x="2511" y="845"/>
                    <a:pt x="2420" y="867"/>
                    <a:pt x="2352" y="913"/>
                  </a:cubicBezTo>
                  <a:cubicBezTo>
                    <a:pt x="2283" y="936"/>
                    <a:pt x="2192" y="959"/>
                    <a:pt x="2123" y="982"/>
                  </a:cubicBezTo>
                  <a:cubicBezTo>
                    <a:pt x="2055" y="1004"/>
                    <a:pt x="2009" y="1027"/>
                    <a:pt x="1941" y="1027"/>
                  </a:cubicBezTo>
                  <a:lnTo>
                    <a:pt x="1895" y="1050"/>
                  </a:lnTo>
                  <a:cubicBezTo>
                    <a:pt x="1827" y="1073"/>
                    <a:pt x="1758" y="1119"/>
                    <a:pt x="1690" y="1141"/>
                  </a:cubicBezTo>
                  <a:cubicBezTo>
                    <a:pt x="1621" y="1164"/>
                    <a:pt x="1576" y="1187"/>
                    <a:pt x="1507" y="1210"/>
                  </a:cubicBezTo>
                  <a:cubicBezTo>
                    <a:pt x="1439" y="1233"/>
                    <a:pt x="1370" y="1255"/>
                    <a:pt x="1302" y="1301"/>
                  </a:cubicBezTo>
                  <a:cubicBezTo>
                    <a:pt x="1165" y="1347"/>
                    <a:pt x="1028" y="1415"/>
                    <a:pt x="891" y="1461"/>
                  </a:cubicBezTo>
                  <a:cubicBezTo>
                    <a:pt x="777" y="1507"/>
                    <a:pt x="663" y="1552"/>
                    <a:pt x="571" y="1621"/>
                  </a:cubicBezTo>
                  <a:lnTo>
                    <a:pt x="503" y="1643"/>
                  </a:lnTo>
                  <a:cubicBezTo>
                    <a:pt x="434" y="1666"/>
                    <a:pt x="343" y="1712"/>
                    <a:pt x="275" y="1735"/>
                  </a:cubicBezTo>
                  <a:cubicBezTo>
                    <a:pt x="229" y="1758"/>
                    <a:pt x="206" y="1780"/>
                    <a:pt x="183" y="1803"/>
                  </a:cubicBezTo>
                  <a:lnTo>
                    <a:pt x="138" y="1803"/>
                  </a:lnTo>
                  <a:cubicBezTo>
                    <a:pt x="92" y="1826"/>
                    <a:pt x="69" y="1849"/>
                    <a:pt x="46" y="1895"/>
                  </a:cubicBezTo>
                  <a:cubicBezTo>
                    <a:pt x="46" y="1917"/>
                    <a:pt x="24" y="1940"/>
                    <a:pt x="24" y="1963"/>
                  </a:cubicBezTo>
                  <a:cubicBezTo>
                    <a:pt x="1" y="2032"/>
                    <a:pt x="24" y="2100"/>
                    <a:pt x="69" y="2146"/>
                  </a:cubicBezTo>
                  <a:cubicBezTo>
                    <a:pt x="115" y="2191"/>
                    <a:pt x="183" y="2214"/>
                    <a:pt x="252" y="2260"/>
                  </a:cubicBezTo>
                  <a:lnTo>
                    <a:pt x="297" y="2260"/>
                  </a:lnTo>
                  <a:cubicBezTo>
                    <a:pt x="343" y="2283"/>
                    <a:pt x="389" y="2283"/>
                    <a:pt x="434" y="2305"/>
                  </a:cubicBezTo>
                  <a:cubicBezTo>
                    <a:pt x="457" y="2328"/>
                    <a:pt x="480" y="2328"/>
                    <a:pt x="503" y="2351"/>
                  </a:cubicBezTo>
                  <a:cubicBezTo>
                    <a:pt x="526" y="2351"/>
                    <a:pt x="549" y="2374"/>
                    <a:pt x="571" y="2374"/>
                  </a:cubicBezTo>
                  <a:cubicBezTo>
                    <a:pt x="617" y="2397"/>
                    <a:pt x="663" y="2420"/>
                    <a:pt x="708" y="2420"/>
                  </a:cubicBezTo>
                  <a:lnTo>
                    <a:pt x="731" y="2442"/>
                  </a:lnTo>
                  <a:cubicBezTo>
                    <a:pt x="822" y="2465"/>
                    <a:pt x="914" y="2465"/>
                    <a:pt x="1005" y="2488"/>
                  </a:cubicBezTo>
                  <a:cubicBezTo>
                    <a:pt x="1073" y="2511"/>
                    <a:pt x="1119" y="2511"/>
                    <a:pt x="1188" y="2534"/>
                  </a:cubicBezTo>
                  <a:lnTo>
                    <a:pt x="1256" y="2557"/>
                  </a:lnTo>
                  <a:cubicBezTo>
                    <a:pt x="1302" y="2579"/>
                    <a:pt x="1347" y="2579"/>
                    <a:pt x="1370" y="2579"/>
                  </a:cubicBezTo>
                  <a:cubicBezTo>
                    <a:pt x="1439" y="2602"/>
                    <a:pt x="1507" y="2625"/>
                    <a:pt x="1576" y="2648"/>
                  </a:cubicBezTo>
                  <a:cubicBezTo>
                    <a:pt x="1644" y="2671"/>
                    <a:pt x="1690" y="2671"/>
                    <a:pt x="1758" y="2693"/>
                  </a:cubicBezTo>
                  <a:cubicBezTo>
                    <a:pt x="1804" y="2716"/>
                    <a:pt x="1850" y="2739"/>
                    <a:pt x="1895" y="2739"/>
                  </a:cubicBezTo>
                  <a:lnTo>
                    <a:pt x="1918" y="2762"/>
                  </a:lnTo>
                  <a:cubicBezTo>
                    <a:pt x="1964" y="2785"/>
                    <a:pt x="2032" y="2785"/>
                    <a:pt x="2078" y="2808"/>
                  </a:cubicBezTo>
                  <a:cubicBezTo>
                    <a:pt x="2123" y="2830"/>
                    <a:pt x="2169" y="2853"/>
                    <a:pt x="2215" y="2876"/>
                  </a:cubicBezTo>
                  <a:lnTo>
                    <a:pt x="2192" y="2945"/>
                  </a:lnTo>
                  <a:lnTo>
                    <a:pt x="2192" y="2967"/>
                  </a:lnTo>
                  <a:cubicBezTo>
                    <a:pt x="2169" y="3036"/>
                    <a:pt x="2169" y="3104"/>
                    <a:pt x="2146" y="3196"/>
                  </a:cubicBezTo>
                  <a:lnTo>
                    <a:pt x="2146" y="3241"/>
                  </a:lnTo>
                  <a:cubicBezTo>
                    <a:pt x="2123" y="3264"/>
                    <a:pt x="2123" y="3287"/>
                    <a:pt x="2123" y="3333"/>
                  </a:cubicBezTo>
                  <a:cubicBezTo>
                    <a:pt x="2101" y="3378"/>
                    <a:pt x="2101" y="3447"/>
                    <a:pt x="2101" y="3515"/>
                  </a:cubicBezTo>
                  <a:cubicBezTo>
                    <a:pt x="2101" y="3606"/>
                    <a:pt x="2078" y="3675"/>
                    <a:pt x="2078" y="3743"/>
                  </a:cubicBezTo>
                  <a:cubicBezTo>
                    <a:pt x="2055" y="3789"/>
                    <a:pt x="2055" y="3835"/>
                    <a:pt x="2055" y="3880"/>
                  </a:cubicBezTo>
                  <a:cubicBezTo>
                    <a:pt x="2055" y="3926"/>
                    <a:pt x="2032" y="3972"/>
                    <a:pt x="2032" y="4017"/>
                  </a:cubicBezTo>
                  <a:lnTo>
                    <a:pt x="2032" y="4109"/>
                  </a:lnTo>
                  <a:lnTo>
                    <a:pt x="2009" y="4177"/>
                  </a:lnTo>
                  <a:cubicBezTo>
                    <a:pt x="2009" y="4223"/>
                    <a:pt x="2009" y="4268"/>
                    <a:pt x="1987" y="4314"/>
                  </a:cubicBezTo>
                  <a:cubicBezTo>
                    <a:pt x="1987" y="4360"/>
                    <a:pt x="1987" y="4405"/>
                    <a:pt x="1964" y="4428"/>
                  </a:cubicBezTo>
                  <a:lnTo>
                    <a:pt x="1964" y="4474"/>
                  </a:lnTo>
                  <a:cubicBezTo>
                    <a:pt x="1941" y="4565"/>
                    <a:pt x="1941" y="4656"/>
                    <a:pt x="1918" y="4725"/>
                  </a:cubicBezTo>
                  <a:cubicBezTo>
                    <a:pt x="1918" y="4793"/>
                    <a:pt x="1895" y="4862"/>
                    <a:pt x="1895" y="4930"/>
                  </a:cubicBezTo>
                  <a:lnTo>
                    <a:pt x="1895" y="4953"/>
                  </a:lnTo>
                  <a:cubicBezTo>
                    <a:pt x="1872" y="5022"/>
                    <a:pt x="1850" y="5090"/>
                    <a:pt x="1827" y="5159"/>
                  </a:cubicBezTo>
                  <a:lnTo>
                    <a:pt x="1827" y="5227"/>
                  </a:lnTo>
                  <a:cubicBezTo>
                    <a:pt x="1804" y="5296"/>
                    <a:pt x="1781" y="5364"/>
                    <a:pt x="1758" y="5432"/>
                  </a:cubicBezTo>
                  <a:cubicBezTo>
                    <a:pt x="1758" y="5455"/>
                    <a:pt x="1735" y="5478"/>
                    <a:pt x="1735" y="5524"/>
                  </a:cubicBezTo>
                  <a:cubicBezTo>
                    <a:pt x="1735" y="5524"/>
                    <a:pt x="1713" y="5547"/>
                    <a:pt x="1713" y="5547"/>
                  </a:cubicBezTo>
                  <a:cubicBezTo>
                    <a:pt x="1713" y="5569"/>
                    <a:pt x="1713" y="5592"/>
                    <a:pt x="1690" y="5592"/>
                  </a:cubicBezTo>
                  <a:cubicBezTo>
                    <a:pt x="1690" y="5638"/>
                    <a:pt x="1690" y="5684"/>
                    <a:pt x="1690" y="5706"/>
                  </a:cubicBezTo>
                  <a:cubicBezTo>
                    <a:pt x="1690" y="5729"/>
                    <a:pt x="1690" y="5729"/>
                    <a:pt x="1690" y="5752"/>
                  </a:cubicBezTo>
                  <a:cubicBezTo>
                    <a:pt x="1690" y="5775"/>
                    <a:pt x="1690" y="5821"/>
                    <a:pt x="1690" y="5843"/>
                  </a:cubicBezTo>
                  <a:cubicBezTo>
                    <a:pt x="1713" y="5866"/>
                    <a:pt x="1713" y="5866"/>
                    <a:pt x="1735" y="5866"/>
                  </a:cubicBezTo>
                  <a:lnTo>
                    <a:pt x="1758" y="5889"/>
                  </a:lnTo>
                  <a:lnTo>
                    <a:pt x="1781" y="5889"/>
                  </a:lnTo>
                  <a:cubicBezTo>
                    <a:pt x="1827" y="5912"/>
                    <a:pt x="1872" y="5957"/>
                    <a:pt x="1918" y="6003"/>
                  </a:cubicBezTo>
                  <a:lnTo>
                    <a:pt x="1941" y="6026"/>
                  </a:lnTo>
                  <a:cubicBezTo>
                    <a:pt x="1987" y="6049"/>
                    <a:pt x="2032" y="6072"/>
                    <a:pt x="2055" y="6094"/>
                  </a:cubicBezTo>
                  <a:lnTo>
                    <a:pt x="2123" y="6140"/>
                  </a:lnTo>
                  <a:lnTo>
                    <a:pt x="2192" y="6209"/>
                  </a:lnTo>
                  <a:cubicBezTo>
                    <a:pt x="2283" y="6277"/>
                    <a:pt x="2375" y="6323"/>
                    <a:pt x="2443" y="6391"/>
                  </a:cubicBezTo>
                  <a:cubicBezTo>
                    <a:pt x="2489" y="6414"/>
                    <a:pt x="2534" y="6437"/>
                    <a:pt x="2580" y="6460"/>
                  </a:cubicBezTo>
                  <a:cubicBezTo>
                    <a:pt x="2626" y="6505"/>
                    <a:pt x="2671" y="6528"/>
                    <a:pt x="2717" y="6574"/>
                  </a:cubicBezTo>
                  <a:cubicBezTo>
                    <a:pt x="2785" y="6597"/>
                    <a:pt x="2831" y="6642"/>
                    <a:pt x="2900" y="6665"/>
                  </a:cubicBezTo>
                  <a:cubicBezTo>
                    <a:pt x="2945" y="6711"/>
                    <a:pt x="3014" y="6734"/>
                    <a:pt x="3059" y="6779"/>
                  </a:cubicBezTo>
                  <a:cubicBezTo>
                    <a:pt x="3128" y="6802"/>
                    <a:pt x="3196" y="6848"/>
                    <a:pt x="3242" y="6893"/>
                  </a:cubicBezTo>
                  <a:lnTo>
                    <a:pt x="3379" y="6962"/>
                  </a:lnTo>
                  <a:lnTo>
                    <a:pt x="3425" y="6985"/>
                  </a:lnTo>
                  <a:cubicBezTo>
                    <a:pt x="3447" y="7007"/>
                    <a:pt x="3470" y="7007"/>
                    <a:pt x="3493" y="7030"/>
                  </a:cubicBezTo>
                  <a:cubicBezTo>
                    <a:pt x="3539" y="7053"/>
                    <a:pt x="3561" y="7076"/>
                    <a:pt x="3607" y="7076"/>
                  </a:cubicBezTo>
                  <a:lnTo>
                    <a:pt x="3630" y="7099"/>
                  </a:lnTo>
                  <a:lnTo>
                    <a:pt x="3721" y="7144"/>
                  </a:lnTo>
                  <a:cubicBezTo>
                    <a:pt x="3767" y="7167"/>
                    <a:pt x="3835" y="7190"/>
                    <a:pt x="3904" y="7236"/>
                  </a:cubicBezTo>
                  <a:cubicBezTo>
                    <a:pt x="3949" y="7236"/>
                    <a:pt x="3972" y="7259"/>
                    <a:pt x="4018" y="7281"/>
                  </a:cubicBezTo>
                  <a:cubicBezTo>
                    <a:pt x="4064" y="7281"/>
                    <a:pt x="4109" y="7304"/>
                    <a:pt x="4155" y="7327"/>
                  </a:cubicBezTo>
                  <a:lnTo>
                    <a:pt x="4201" y="7350"/>
                  </a:lnTo>
                  <a:cubicBezTo>
                    <a:pt x="4315" y="7395"/>
                    <a:pt x="4452" y="7441"/>
                    <a:pt x="4589" y="7487"/>
                  </a:cubicBezTo>
                  <a:cubicBezTo>
                    <a:pt x="4703" y="7532"/>
                    <a:pt x="4840" y="7578"/>
                    <a:pt x="4954" y="7624"/>
                  </a:cubicBezTo>
                  <a:cubicBezTo>
                    <a:pt x="5022" y="7647"/>
                    <a:pt x="5091" y="7669"/>
                    <a:pt x="5159" y="7692"/>
                  </a:cubicBezTo>
                  <a:cubicBezTo>
                    <a:pt x="5228" y="7715"/>
                    <a:pt x="5296" y="7738"/>
                    <a:pt x="5342" y="7761"/>
                  </a:cubicBezTo>
                  <a:lnTo>
                    <a:pt x="5365" y="7783"/>
                  </a:lnTo>
                  <a:cubicBezTo>
                    <a:pt x="5479" y="7806"/>
                    <a:pt x="5570" y="7829"/>
                    <a:pt x="5684" y="7875"/>
                  </a:cubicBezTo>
                  <a:cubicBezTo>
                    <a:pt x="5821" y="7898"/>
                    <a:pt x="5981" y="7943"/>
                    <a:pt x="6141" y="7989"/>
                  </a:cubicBezTo>
                  <a:cubicBezTo>
                    <a:pt x="6209" y="8012"/>
                    <a:pt x="6278" y="8035"/>
                    <a:pt x="6346" y="8057"/>
                  </a:cubicBezTo>
                  <a:cubicBezTo>
                    <a:pt x="6437" y="8057"/>
                    <a:pt x="6506" y="8080"/>
                    <a:pt x="6574" y="8103"/>
                  </a:cubicBezTo>
                  <a:cubicBezTo>
                    <a:pt x="6734" y="8149"/>
                    <a:pt x="6871" y="8172"/>
                    <a:pt x="7008" y="8217"/>
                  </a:cubicBezTo>
                  <a:lnTo>
                    <a:pt x="7031" y="8217"/>
                  </a:lnTo>
                  <a:cubicBezTo>
                    <a:pt x="7373" y="8286"/>
                    <a:pt x="7670" y="8331"/>
                    <a:pt x="7921" y="8354"/>
                  </a:cubicBezTo>
                  <a:cubicBezTo>
                    <a:pt x="7990" y="8377"/>
                    <a:pt x="8058" y="8377"/>
                    <a:pt x="8127" y="8377"/>
                  </a:cubicBezTo>
                  <a:cubicBezTo>
                    <a:pt x="8218" y="8400"/>
                    <a:pt x="8286" y="8400"/>
                    <a:pt x="8355" y="8400"/>
                  </a:cubicBezTo>
                  <a:lnTo>
                    <a:pt x="8469" y="8423"/>
                  </a:lnTo>
                  <a:cubicBezTo>
                    <a:pt x="8583" y="8445"/>
                    <a:pt x="8674" y="8445"/>
                    <a:pt x="8788" y="8468"/>
                  </a:cubicBezTo>
                  <a:lnTo>
                    <a:pt x="9154" y="8468"/>
                  </a:lnTo>
                  <a:lnTo>
                    <a:pt x="9313" y="8491"/>
                  </a:lnTo>
                  <a:lnTo>
                    <a:pt x="9884" y="8491"/>
                  </a:lnTo>
                  <a:cubicBezTo>
                    <a:pt x="10021" y="8491"/>
                    <a:pt x="10158" y="8491"/>
                    <a:pt x="10295" y="8468"/>
                  </a:cubicBezTo>
                  <a:lnTo>
                    <a:pt x="10409" y="8468"/>
                  </a:lnTo>
                  <a:cubicBezTo>
                    <a:pt x="10500" y="8468"/>
                    <a:pt x="10569" y="8445"/>
                    <a:pt x="10660" y="8445"/>
                  </a:cubicBezTo>
                  <a:lnTo>
                    <a:pt x="10774" y="8445"/>
                  </a:lnTo>
                  <a:lnTo>
                    <a:pt x="10866" y="8423"/>
                  </a:lnTo>
                  <a:lnTo>
                    <a:pt x="10911" y="8423"/>
                  </a:lnTo>
                  <a:cubicBezTo>
                    <a:pt x="11048" y="8400"/>
                    <a:pt x="11185" y="8400"/>
                    <a:pt x="11345" y="8377"/>
                  </a:cubicBezTo>
                  <a:cubicBezTo>
                    <a:pt x="11391" y="8354"/>
                    <a:pt x="11459" y="8354"/>
                    <a:pt x="11527" y="8331"/>
                  </a:cubicBezTo>
                  <a:lnTo>
                    <a:pt x="11573" y="8331"/>
                  </a:lnTo>
                  <a:cubicBezTo>
                    <a:pt x="11619" y="8308"/>
                    <a:pt x="11642" y="8308"/>
                    <a:pt x="11687" y="8308"/>
                  </a:cubicBezTo>
                  <a:lnTo>
                    <a:pt x="11779" y="8286"/>
                  </a:lnTo>
                  <a:cubicBezTo>
                    <a:pt x="11870" y="8263"/>
                    <a:pt x="11984" y="8240"/>
                    <a:pt x="12075" y="8217"/>
                  </a:cubicBezTo>
                  <a:lnTo>
                    <a:pt x="12144" y="8217"/>
                  </a:lnTo>
                  <a:lnTo>
                    <a:pt x="12189" y="8194"/>
                  </a:lnTo>
                  <a:cubicBezTo>
                    <a:pt x="12212" y="8194"/>
                    <a:pt x="12235" y="8194"/>
                    <a:pt x="12281" y="8172"/>
                  </a:cubicBezTo>
                  <a:lnTo>
                    <a:pt x="12326" y="8172"/>
                  </a:lnTo>
                  <a:cubicBezTo>
                    <a:pt x="12349" y="8172"/>
                    <a:pt x="12395" y="8172"/>
                    <a:pt x="12418" y="8149"/>
                  </a:cubicBezTo>
                  <a:cubicBezTo>
                    <a:pt x="12509" y="8103"/>
                    <a:pt x="12532" y="8035"/>
                    <a:pt x="12577" y="7966"/>
                  </a:cubicBezTo>
                  <a:cubicBezTo>
                    <a:pt x="12600" y="7875"/>
                    <a:pt x="12623" y="7806"/>
                    <a:pt x="12646" y="7715"/>
                  </a:cubicBezTo>
                  <a:cubicBezTo>
                    <a:pt x="12646" y="7647"/>
                    <a:pt x="12669" y="7578"/>
                    <a:pt x="12669" y="7487"/>
                  </a:cubicBezTo>
                  <a:cubicBezTo>
                    <a:pt x="12669" y="7441"/>
                    <a:pt x="12669" y="7395"/>
                    <a:pt x="12669" y="7350"/>
                  </a:cubicBezTo>
                  <a:lnTo>
                    <a:pt x="12669" y="7281"/>
                  </a:lnTo>
                  <a:cubicBezTo>
                    <a:pt x="12669" y="7236"/>
                    <a:pt x="12669" y="7190"/>
                    <a:pt x="12669" y="7122"/>
                  </a:cubicBezTo>
                  <a:lnTo>
                    <a:pt x="12669" y="7076"/>
                  </a:lnTo>
                  <a:cubicBezTo>
                    <a:pt x="12669" y="7053"/>
                    <a:pt x="12669" y="7030"/>
                    <a:pt x="12669" y="7007"/>
                  </a:cubicBezTo>
                  <a:cubicBezTo>
                    <a:pt x="12669" y="6962"/>
                    <a:pt x="12669" y="6916"/>
                    <a:pt x="12692" y="6870"/>
                  </a:cubicBezTo>
                  <a:cubicBezTo>
                    <a:pt x="12692" y="6779"/>
                    <a:pt x="12714" y="6665"/>
                    <a:pt x="12737" y="6528"/>
                  </a:cubicBezTo>
                  <a:cubicBezTo>
                    <a:pt x="12760" y="6460"/>
                    <a:pt x="12783" y="6368"/>
                    <a:pt x="12806" y="6277"/>
                  </a:cubicBezTo>
                  <a:lnTo>
                    <a:pt x="12806" y="6186"/>
                  </a:lnTo>
                  <a:cubicBezTo>
                    <a:pt x="12829" y="6117"/>
                    <a:pt x="12851" y="6026"/>
                    <a:pt x="12874" y="5935"/>
                  </a:cubicBezTo>
                  <a:lnTo>
                    <a:pt x="12874" y="5957"/>
                  </a:lnTo>
                  <a:cubicBezTo>
                    <a:pt x="12897" y="5866"/>
                    <a:pt x="12897" y="5798"/>
                    <a:pt x="12920" y="5729"/>
                  </a:cubicBezTo>
                  <a:cubicBezTo>
                    <a:pt x="12920" y="5706"/>
                    <a:pt x="12920" y="5661"/>
                    <a:pt x="12920" y="5638"/>
                  </a:cubicBezTo>
                  <a:cubicBezTo>
                    <a:pt x="12920" y="5592"/>
                    <a:pt x="12920" y="5547"/>
                    <a:pt x="12943" y="5501"/>
                  </a:cubicBezTo>
                  <a:cubicBezTo>
                    <a:pt x="12943" y="5478"/>
                    <a:pt x="12943" y="5432"/>
                    <a:pt x="12965" y="5410"/>
                  </a:cubicBezTo>
                  <a:lnTo>
                    <a:pt x="12965" y="5318"/>
                  </a:lnTo>
                  <a:cubicBezTo>
                    <a:pt x="12965" y="5318"/>
                    <a:pt x="12965" y="5296"/>
                    <a:pt x="12965" y="5273"/>
                  </a:cubicBezTo>
                  <a:lnTo>
                    <a:pt x="12988" y="5250"/>
                  </a:lnTo>
                  <a:lnTo>
                    <a:pt x="12988" y="5227"/>
                  </a:lnTo>
                  <a:cubicBezTo>
                    <a:pt x="13011" y="5204"/>
                    <a:pt x="13034" y="5181"/>
                    <a:pt x="13057" y="5181"/>
                  </a:cubicBezTo>
                  <a:cubicBezTo>
                    <a:pt x="13125" y="5136"/>
                    <a:pt x="13171" y="5113"/>
                    <a:pt x="13239" y="5090"/>
                  </a:cubicBezTo>
                  <a:lnTo>
                    <a:pt x="13308" y="5044"/>
                  </a:lnTo>
                  <a:cubicBezTo>
                    <a:pt x="13399" y="4999"/>
                    <a:pt x="13490" y="4953"/>
                    <a:pt x="13605" y="4930"/>
                  </a:cubicBezTo>
                  <a:cubicBezTo>
                    <a:pt x="13742" y="4885"/>
                    <a:pt x="13878" y="4839"/>
                    <a:pt x="13993" y="4816"/>
                  </a:cubicBezTo>
                  <a:cubicBezTo>
                    <a:pt x="14152" y="4771"/>
                    <a:pt x="14289" y="4702"/>
                    <a:pt x="14426" y="4656"/>
                  </a:cubicBezTo>
                  <a:cubicBezTo>
                    <a:pt x="14472" y="4634"/>
                    <a:pt x="14540" y="4611"/>
                    <a:pt x="14609" y="4588"/>
                  </a:cubicBezTo>
                  <a:lnTo>
                    <a:pt x="14632" y="4565"/>
                  </a:lnTo>
                  <a:cubicBezTo>
                    <a:pt x="14677" y="4542"/>
                    <a:pt x="14723" y="4542"/>
                    <a:pt x="14746" y="4519"/>
                  </a:cubicBezTo>
                  <a:cubicBezTo>
                    <a:pt x="14792" y="4497"/>
                    <a:pt x="14814" y="4497"/>
                    <a:pt x="14837" y="4474"/>
                  </a:cubicBezTo>
                  <a:cubicBezTo>
                    <a:pt x="14906" y="4451"/>
                    <a:pt x="14974" y="4428"/>
                    <a:pt x="15043" y="4383"/>
                  </a:cubicBezTo>
                  <a:cubicBezTo>
                    <a:pt x="15111" y="4360"/>
                    <a:pt x="15180" y="4337"/>
                    <a:pt x="15248" y="4291"/>
                  </a:cubicBezTo>
                  <a:cubicBezTo>
                    <a:pt x="15271" y="4291"/>
                    <a:pt x="15294" y="4268"/>
                    <a:pt x="15339" y="4268"/>
                  </a:cubicBezTo>
                  <a:cubicBezTo>
                    <a:pt x="15362" y="4246"/>
                    <a:pt x="15385" y="4246"/>
                    <a:pt x="15431" y="4223"/>
                  </a:cubicBezTo>
                  <a:cubicBezTo>
                    <a:pt x="15476" y="4200"/>
                    <a:pt x="15522" y="4177"/>
                    <a:pt x="15545" y="4177"/>
                  </a:cubicBezTo>
                  <a:lnTo>
                    <a:pt x="15590" y="4154"/>
                  </a:lnTo>
                  <a:cubicBezTo>
                    <a:pt x="15659" y="4109"/>
                    <a:pt x="15750" y="4086"/>
                    <a:pt x="15819" y="4063"/>
                  </a:cubicBezTo>
                  <a:cubicBezTo>
                    <a:pt x="15887" y="4040"/>
                    <a:pt x="15910" y="4017"/>
                    <a:pt x="15933" y="4017"/>
                  </a:cubicBezTo>
                  <a:cubicBezTo>
                    <a:pt x="16024" y="3949"/>
                    <a:pt x="16070" y="3880"/>
                    <a:pt x="16047" y="3789"/>
                  </a:cubicBezTo>
                  <a:cubicBezTo>
                    <a:pt x="16047" y="3743"/>
                    <a:pt x="16001" y="3698"/>
                    <a:pt x="15956" y="3675"/>
                  </a:cubicBezTo>
                  <a:cubicBezTo>
                    <a:pt x="15933" y="3652"/>
                    <a:pt x="15887" y="3629"/>
                    <a:pt x="15841" y="3606"/>
                  </a:cubicBezTo>
                  <a:cubicBezTo>
                    <a:pt x="15773" y="3584"/>
                    <a:pt x="15705" y="3561"/>
                    <a:pt x="15636" y="3515"/>
                  </a:cubicBezTo>
                  <a:cubicBezTo>
                    <a:pt x="15476" y="3470"/>
                    <a:pt x="15339" y="3424"/>
                    <a:pt x="15202" y="3378"/>
                  </a:cubicBezTo>
                  <a:cubicBezTo>
                    <a:pt x="15111" y="3355"/>
                    <a:pt x="15043" y="3310"/>
                    <a:pt x="14974" y="3287"/>
                  </a:cubicBezTo>
                  <a:cubicBezTo>
                    <a:pt x="14906" y="3241"/>
                    <a:pt x="14860" y="3218"/>
                    <a:pt x="14792" y="3196"/>
                  </a:cubicBezTo>
                  <a:cubicBezTo>
                    <a:pt x="14632" y="3150"/>
                    <a:pt x="14495" y="3104"/>
                    <a:pt x="14358" y="3059"/>
                  </a:cubicBezTo>
                  <a:cubicBezTo>
                    <a:pt x="14289" y="3036"/>
                    <a:pt x="14221" y="3013"/>
                    <a:pt x="14152" y="2990"/>
                  </a:cubicBezTo>
                  <a:cubicBezTo>
                    <a:pt x="14107" y="2990"/>
                    <a:pt x="14084" y="2990"/>
                    <a:pt x="14038" y="2967"/>
                  </a:cubicBezTo>
                  <a:cubicBezTo>
                    <a:pt x="14015" y="2967"/>
                    <a:pt x="13970" y="2967"/>
                    <a:pt x="13947" y="2945"/>
                  </a:cubicBezTo>
                  <a:cubicBezTo>
                    <a:pt x="13856" y="2922"/>
                    <a:pt x="13787" y="2922"/>
                    <a:pt x="13719" y="2899"/>
                  </a:cubicBezTo>
                  <a:cubicBezTo>
                    <a:pt x="13650" y="2876"/>
                    <a:pt x="13605" y="2853"/>
                    <a:pt x="13559" y="2830"/>
                  </a:cubicBezTo>
                  <a:lnTo>
                    <a:pt x="13490" y="2808"/>
                  </a:lnTo>
                  <a:cubicBezTo>
                    <a:pt x="13445" y="2808"/>
                    <a:pt x="13399" y="2785"/>
                    <a:pt x="13354" y="2762"/>
                  </a:cubicBezTo>
                  <a:lnTo>
                    <a:pt x="13262" y="2739"/>
                  </a:lnTo>
                  <a:cubicBezTo>
                    <a:pt x="13194" y="2693"/>
                    <a:pt x="13125" y="2671"/>
                    <a:pt x="13034" y="2648"/>
                  </a:cubicBezTo>
                  <a:cubicBezTo>
                    <a:pt x="12965" y="2625"/>
                    <a:pt x="12897" y="2602"/>
                    <a:pt x="12829" y="2579"/>
                  </a:cubicBezTo>
                  <a:cubicBezTo>
                    <a:pt x="12760" y="2557"/>
                    <a:pt x="12669" y="2511"/>
                    <a:pt x="12600" y="2488"/>
                  </a:cubicBezTo>
                  <a:cubicBezTo>
                    <a:pt x="12555" y="2465"/>
                    <a:pt x="12486" y="2465"/>
                    <a:pt x="12441" y="2442"/>
                  </a:cubicBezTo>
                  <a:lnTo>
                    <a:pt x="12395" y="2420"/>
                  </a:lnTo>
                  <a:lnTo>
                    <a:pt x="12144" y="2351"/>
                  </a:lnTo>
                  <a:lnTo>
                    <a:pt x="12007" y="2351"/>
                  </a:lnTo>
                  <a:lnTo>
                    <a:pt x="11961" y="2328"/>
                  </a:lnTo>
                  <a:cubicBezTo>
                    <a:pt x="11916" y="2328"/>
                    <a:pt x="11893" y="2305"/>
                    <a:pt x="11870" y="2305"/>
                  </a:cubicBezTo>
                  <a:cubicBezTo>
                    <a:pt x="11824" y="2283"/>
                    <a:pt x="11779" y="2283"/>
                    <a:pt x="11733" y="2260"/>
                  </a:cubicBezTo>
                  <a:lnTo>
                    <a:pt x="11550" y="2191"/>
                  </a:lnTo>
                  <a:lnTo>
                    <a:pt x="11505" y="2191"/>
                  </a:lnTo>
                  <a:cubicBezTo>
                    <a:pt x="11413" y="2168"/>
                    <a:pt x="11345" y="2123"/>
                    <a:pt x="11276" y="2100"/>
                  </a:cubicBezTo>
                  <a:lnTo>
                    <a:pt x="11185" y="2077"/>
                  </a:lnTo>
                  <a:cubicBezTo>
                    <a:pt x="11139" y="2077"/>
                    <a:pt x="11094" y="2054"/>
                    <a:pt x="11071" y="2032"/>
                  </a:cubicBezTo>
                  <a:cubicBezTo>
                    <a:pt x="10911" y="1986"/>
                    <a:pt x="10751" y="1940"/>
                    <a:pt x="10592" y="1895"/>
                  </a:cubicBezTo>
                  <a:cubicBezTo>
                    <a:pt x="10569" y="1872"/>
                    <a:pt x="10523" y="1872"/>
                    <a:pt x="10478" y="1849"/>
                  </a:cubicBezTo>
                  <a:cubicBezTo>
                    <a:pt x="10455" y="1826"/>
                    <a:pt x="10409" y="1826"/>
                    <a:pt x="10363" y="1803"/>
                  </a:cubicBezTo>
                  <a:lnTo>
                    <a:pt x="10318" y="1803"/>
                  </a:lnTo>
                  <a:cubicBezTo>
                    <a:pt x="10249" y="1780"/>
                    <a:pt x="10181" y="1758"/>
                    <a:pt x="10135" y="1735"/>
                  </a:cubicBezTo>
                  <a:cubicBezTo>
                    <a:pt x="9975" y="1689"/>
                    <a:pt x="9816" y="1621"/>
                    <a:pt x="9679" y="1575"/>
                  </a:cubicBezTo>
                  <a:lnTo>
                    <a:pt x="9565" y="1529"/>
                  </a:lnTo>
                  <a:cubicBezTo>
                    <a:pt x="9450" y="1507"/>
                    <a:pt x="9336" y="1461"/>
                    <a:pt x="9222" y="1438"/>
                  </a:cubicBezTo>
                  <a:cubicBezTo>
                    <a:pt x="9154" y="1415"/>
                    <a:pt x="9085" y="1392"/>
                    <a:pt x="9017" y="1370"/>
                  </a:cubicBezTo>
                  <a:cubicBezTo>
                    <a:pt x="8948" y="1347"/>
                    <a:pt x="8857" y="1324"/>
                    <a:pt x="8766" y="1278"/>
                  </a:cubicBezTo>
                  <a:cubicBezTo>
                    <a:pt x="8697" y="1278"/>
                    <a:pt x="8651" y="1255"/>
                    <a:pt x="8583" y="1233"/>
                  </a:cubicBezTo>
                  <a:lnTo>
                    <a:pt x="8537" y="1210"/>
                  </a:lnTo>
                  <a:cubicBezTo>
                    <a:pt x="8492" y="1210"/>
                    <a:pt x="8446" y="1187"/>
                    <a:pt x="8400" y="1187"/>
                  </a:cubicBezTo>
                  <a:cubicBezTo>
                    <a:pt x="8378" y="1164"/>
                    <a:pt x="8332" y="1164"/>
                    <a:pt x="8309" y="1141"/>
                  </a:cubicBezTo>
                  <a:cubicBezTo>
                    <a:pt x="8218" y="1119"/>
                    <a:pt x="8127" y="1096"/>
                    <a:pt x="8035" y="1073"/>
                  </a:cubicBezTo>
                  <a:cubicBezTo>
                    <a:pt x="7967" y="1050"/>
                    <a:pt x="7898" y="1027"/>
                    <a:pt x="7853" y="1004"/>
                  </a:cubicBezTo>
                  <a:cubicBezTo>
                    <a:pt x="7761" y="982"/>
                    <a:pt x="7693" y="959"/>
                    <a:pt x="7624" y="936"/>
                  </a:cubicBezTo>
                  <a:cubicBezTo>
                    <a:pt x="7579" y="936"/>
                    <a:pt x="7533" y="913"/>
                    <a:pt x="7487" y="913"/>
                  </a:cubicBezTo>
                  <a:cubicBezTo>
                    <a:pt x="7465" y="890"/>
                    <a:pt x="7419" y="890"/>
                    <a:pt x="7373" y="867"/>
                  </a:cubicBezTo>
                  <a:lnTo>
                    <a:pt x="6894" y="730"/>
                  </a:lnTo>
                  <a:cubicBezTo>
                    <a:pt x="6848" y="708"/>
                    <a:pt x="6780" y="708"/>
                    <a:pt x="6734" y="685"/>
                  </a:cubicBezTo>
                  <a:lnTo>
                    <a:pt x="6666" y="662"/>
                  </a:lnTo>
                  <a:lnTo>
                    <a:pt x="6552" y="616"/>
                  </a:lnTo>
                  <a:lnTo>
                    <a:pt x="6437" y="571"/>
                  </a:lnTo>
                  <a:cubicBezTo>
                    <a:pt x="6278" y="525"/>
                    <a:pt x="6141" y="479"/>
                    <a:pt x="5981" y="434"/>
                  </a:cubicBezTo>
                  <a:lnTo>
                    <a:pt x="5776" y="365"/>
                  </a:lnTo>
                  <a:cubicBezTo>
                    <a:pt x="5707" y="342"/>
                    <a:pt x="5616" y="320"/>
                    <a:pt x="5524" y="297"/>
                  </a:cubicBezTo>
                  <a:cubicBezTo>
                    <a:pt x="5456" y="274"/>
                    <a:pt x="5365" y="251"/>
                    <a:pt x="5296" y="228"/>
                  </a:cubicBezTo>
                  <a:cubicBezTo>
                    <a:pt x="5228" y="206"/>
                    <a:pt x="5182" y="183"/>
                    <a:pt x="5114" y="160"/>
                  </a:cubicBezTo>
                  <a:lnTo>
                    <a:pt x="5091" y="160"/>
                  </a:lnTo>
                  <a:cubicBezTo>
                    <a:pt x="4999" y="114"/>
                    <a:pt x="4908" y="91"/>
                    <a:pt x="4840" y="69"/>
                  </a:cubicBezTo>
                  <a:cubicBezTo>
                    <a:pt x="4771" y="46"/>
                    <a:pt x="4703" y="23"/>
                    <a:pt x="4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9738;p58">
              <a:extLst>
                <a:ext uri="{FF2B5EF4-FFF2-40B4-BE49-F238E27FC236}">
                  <a16:creationId xmlns:a16="http://schemas.microsoft.com/office/drawing/2014/main" id="{B879C58F-65C4-63CB-3A3F-AC594F58F4E9}"/>
                </a:ext>
              </a:extLst>
            </p:cNvPr>
            <p:cNvSpPr/>
            <p:nvPr/>
          </p:nvSpPr>
          <p:spPr>
            <a:xfrm>
              <a:off x="5374316" y="2750227"/>
              <a:ext cx="547284" cy="184972"/>
            </a:xfrm>
            <a:custGeom>
              <a:avLst/>
              <a:gdLst/>
              <a:ahLst/>
              <a:cxnLst/>
              <a:rect l="l" t="t" r="r" b="b"/>
              <a:pathLst>
                <a:path w="11619" h="3927" extrusionOk="0">
                  <a:moveTo>
                    <a:pt x="8971" y="2785"/>
                  </a:moveTo>
                  <a:lnTo>
                    <a:pt x="8971" y="2785"/>
                  </a:lnTo>
                  <a:cubicBezTo>
                    <a:pt x="8977" y="2791"/>
                    <a:pt x="8984" y="2796"/>
                    <a:pt x="8992" y="2799"/>
                  </a:cubicBezTo>
                  <a:lnTo>
                    <a:pt x="8992" y="2799"/>
                  </a:lnTo>
                  <a:cubicBezTo>
                    <a:pt x="8987" y="2785"/>
                    <a:pt x="8971" y="2785"/>
                    <a:pt x="8971" y="2785"/>
                  </a:cubicBezTo>
                  <a:close/>
                  <a:moveTo>
                    <a:pt x="206" y="1"/>
                  </a:moveTo>
                  <a:cubicBezTo>
                    <a:pt x="183" y="1"/>
                    <a:pt x="160" y="1"/>
                    <a:pt x="138" y="24"/>
                  </a:cubicBezTo>
                  <a:cubicBezTo>
                    <a:pt x="115" y="24"/>
                    <a:pt x="92" y="24"/>
                    <a:pt x="69" y="46"/>
                  </a:cubicBezTo>
                  <a:cubicBezTo>
                    <a:pt x="46" y="69"/>
                    <a:pt x="1" y="115"/>
                    <a:pt x="24" y="161"/>
                  </a:cubicBezTo>
                  <a:cubicBezTo>
                    <a:pt x="24" y="206"/>
                    <a:pt x="46" y="252"/>
                    <a:pt x="92" y="275"/>
                  </a:cubicBezTo>
                  <a:cubicBezTo>
                    <a:pt x="115" y="297"/>
                    <a:pt x="138" y="320"/>
                    <a:pt x="160" y="320"/>
                  </a:cubicBezTo>
                  <a:cubicBezTo>
                    <a:pt x="183" y="343"/>
                    <a:pt x="229" y="343"/>
                    <a:pt x="252" y="366"/>
                  </a:cubicBezTo>
                  <a:cubicBezTo>
                    <a:pt x="343" y="389"/>
                    <a:pt x="434" y="412"/>
                    <a:pt x="503" y="412"/>
                  </a:cubicBezTo>
                  <a:cubicBezTo>
                    <a:pt x="526" y="434"/>
                    <a:pt x="549" y="434"/>
                    <a:pt x="571" y="434"/>
                  </a:cubicBezTo>
                  <a:cubicBezTo>
                    <a:pt x="571" y="457"/>
                    <a:pt x="594" y="457"/>
                    <a:pt x="594" y="457"/>
                  </a:cubicBezTo>
                  <a:cubicBezTo>
                    <a:pt x="640" y="480"/>
                    <a:pt x="708" y="503"/>
                    <a:pt x="754" y="503"/>
                  </a:cubicBezTo>
                  <a:cubicBezTo>
                    <a:pt x="800" y="526"/>
                    <a:pt x="822" y="549"/>
                    <a:pt x="868" y="549"/>
                  </a:cubicBezTo>
                  <a:cubicBezTo>
                    <a:pt x="959" y="594"/>
                    <a:pt x="1028" y="617"/>
                    <a:pt x="1119" y="640"/>
                  </a:cubicBezTo>
                  <a:cubicBezTo>
                    <a:pt x="1188" y="663"/>
                    <a:pt x="1279" y="708"/>
                    <a:pt x="1347" y="731"/>
                  </a:cubicBezTo>
                  <a:cubicBezTo>
                    <a:pt x="1439" y="754"/>
                    <a:pt x="1507" y="777"/>
                    <a:pt x="1598" y="800"/>
                  </a:cubicBezTo>
                  <a:cubicBezTo>
                    <a:pt x="1758" y="845"/>
                    <a:pt x="1941" y="914"/>
                    <a:pt x="2101" y="959"/>
                  </a:cubicBezTo>
                  <a:cubicBezTo>
                    <a:pt x="2192" y="982"/>
                    <a:pt x="2260" y="1005"/>
                    <a:pt x="2352" y="1028"/>
                  </a:cubicBezTo>
                  <a:cubicBezTo>
                    <a:pt x="2397" y="1051"/>
                    <a:pt x="2466" y="1074"/>
                    <a:pt x="2511" y="1096"/>
                  </a:cubicBezTo>
                  <a:cubicBezTo>
                    <a:pt x="2557" y="1096"/>
                    <a:pt x="2580" y="1119"/>
                    <a:pt x="2626" y="1119"/>
                  </a:cubicBezTo>
                  <a:cubicBezTo>
                    <a:pt x="2717" y="1165"/>
                    <a:pt x="2808" y="1188"/>
                    <a:pt x="2900" y="1210"/>
                  </a:cubicBezTo>
                  <a:cubicBezTo>
                    <a:pt x="3059" y="1279"/>
                    <a:pt x="3219" y="1325"/>
                    <a:pt x="3379" y="1370"/>
                  </a:cubicBezTo>
                  <a:cubicBezTo>
                    <a:pt x="3539" y="1416"/>
                    <a:pt x="3698" y="1462"/>
                    <a:pt x="3858" y="1507"/>
                  </a:cubicBezTo>
                  <a:cubicBezTo>
                    <a:pt x="3995" y="1553"/>
                    <a:pt x="4109" y="1599"/>
                    <a:pt x="4246" y="1644"/>
                  </a:cubicBezTo>
                  <a:cubicBezTo>
                    <a:pt x="4292" y="1644"/>
                    <a:pt x="4338" y="1667"/>
                    <a:pt x="4383" y="1690"/>
                  </a:cubicBezTo>
                  <a:cubicBezTo>
                    <a:pt x="4543" y="1735"/>
                    <a:pt x="4703" y="1781"/>
                    <a:pt x="4862" y="1850"/>
                  </a:cubicBezTo>
                  <a:cubicBezTo>
                    <a:pt x="5022" y="1895"/>
                    <a:pt x="5182" y="1941"/>
                    <a:pt x="5342" y="1987"/>
                  </a:cubicBezTo>
                  <a:cubicBezTo>
                    <a:pt x="5365" y="2009"/>
                    <a:pt x="5365" y="2009"/>
                    <a:pt x="5387" y="2009"/>
                  </a:cubicBezTo>
                  <a:cubicBezTo>
                    <a:pt x="5456" y="2032"/>
                    <a:pt x="5547" y="2055"/>
                    <a:pt x="5616" y="2101"/>
                  </a:cubicBezTo>
                  <a:cubicBezTo>
                    <a:pt x="5707" y="2124"/>
                    <a:pt x="5798" y="2146"/>
                    <a:pt x="5867" y="2169"/>
                  </a:cubicBezTo>
                  <a:cubicBezTo>
                    <a:pt x="6141" y="2238"/>
                    <a:pt x="6415" y="2306"/>
                    <a:pt x="6689" y="2397"/>
                  </a:cubicBezTo>
                  <a:lnTo>
                    <a:pt x="6734" y="2397"/>
                  </a:lnTo>
                  <a:cubicBezTo>
                    <a:pt x="6757" y="2420"/>
                    <a:pt x="6803" y="2420"/>
                    <a:pt x="6848" y="2420"/>
                  </a:cubicBezTo>
                  <a:cubicBezTo>
                    <a:pt x="6962" y="2466"/>
                    <a:pt x="7077" y="2489"/>
                    <a:pt x="7191" y="2534"/>
                  </a:cubicBezTo>
                  <a:cubicBezTo>
                    <a:pt x="7259" y="2557"/>
                    <a:pt x="7305" y="2557"/>
                    <a:pt x="7350" y="2580"/>
                  </a:cubicBezTo>
                  <a:cubicBezTo>
                    <a:pt x="7373" y="2580"/>
                    <a:pt x="7396" y="2603"/>
                    <a:pt x="7419" y="2603"/>
                  </a:cubicBezTo>
                  <a:lnTo>
                    <a:pt x="7465" y="2603"/>
                  </a:lnTo>
                  <a:cubicBezTo>
                    <a:pt x="7465" y="2603"/>
                    <a:pt x="7487" y="2626"/>
                    <a:pt x="7487" y="2626"/>
                  </a:cubicBezTo>
                  <a:cubicBezTo>
                    <a:pt x="7533" y="2671"/>
                    <a:pt x="7602" y="2694"/>
                    <a:pt x="7670" y="2717"/>
                  </a:cubicBezTo>
                  <a:cubicBezTo>
                    <a:pt x="7716" y="2717"/>
                    <a:pt x="7761" y="2740"/>
                    <a:pt x="7830" y="2763"/>
                  </a:cubicBezTo>
                  <a:cubicBezTo>
                    <a:pt x="7898" y="2785"/>
                    <a:pt x="7990" y="2808"/>
                    <a:pt x="8058" y="2831"/>
                  </a:cubicBezTo>
                  <a:cubicBezTo>
                    <a:pt x="8149" y="2854"/>
                    <a:pt x="8218" y="2900"/>
                    <a:pt x="8309" y="2922"/>
                  </a:cubicBezTo>
                  <a:cubicBezTo>
                    <a:pt x="8332" y="2922"/>
                    <a:pt x="8378" y="2945"/>
                    <a:pt x="8423" y="2945"/>
                  </a:cubicBezTo>
                  <a:cubicBezTo>
                    <a:pt x="8446" y="2968"/>
                    <a:pt x="8492" y="2968"/>
                    <a:pt x="8515" y="2991"/>
                  </a:cubicBezTo>
                  <a:cubicBezTo>
                    <a:pt x="8537" y="2991"/>
                    <a:pt x="8560" y="2991"/>
                    <a:pt x="8606" y="3014"/>
                  </a:cubicBezTo>
                  <a:cubicBezTo>
                    <a:pt x="8651" y="3014"/>
                    <a:pt x="8697" y="3037"/>
                    <a:pt x="8766" y="3059"/>
                  </a:cubicBezTo>
                  <a:lnTo>
                    <a:pt x="8811" y="3059"/>
                  </a:lnTo>
                  <a:cubicBezTo>
                    <a:pt x="8857" y="3082"/>
                    <a:pt x="8903" y="3105"/>
                    <a:pt x="8948" y="3105"/>
                  </a:cubicBezTo>
                  <a:cubicBezTo>
                    <a:pt x="9108" y="3173"/>
                    <a:pt x="9268" y="3219"/>
                    <a:pt x="9428" y="3265"/>
                  </a:cubicBezTo>
                  <a:cubicBezTo>
                    <a:pt x="9770" y="3379"/>
                    <a:pt x="10112" y="3493"/>
                    <a:pt x="10455" y="3607"/>
                  </a:cubicBezTo>
                  <a:cubicBezTo>
                    <a:pt x="10592" y="3653"/>
                    <a:pt x="10729" y="3698"/>
                    <a:pt x="10866" y="3744"/>
                  </a:cubicBezTo>
                  <a:cubicBezTo>
                    <a:pt x="10888" y="3767"/>
                    <a:pt x="10934" y="3767"/>
                    <a:pt x="10980" y="3767"/>
                  </a:cubicBezTo>
                  <a:cubicBezTo>
                    <a:pt x="11094" y="3813"/>
                    <a:pt x="11185" y="3835"/>
                    <a:pt x="11299" y="3881"/>
                  </a:cubicBezTo>
                  <a:lnTo>
                    <a:pt x="11322" y="3881"/>
                  </a:lnTo>
                  <a:cubicBezTo>
                    <a:pt x="11345" y="3904"/>
                    <a:pt x="11391" y="3904"/>
                    <a:pt x="11413" y="3927"/>
                  </a:cubicBezTo>
                  <a:cubicBezTo>
                    <a:pt x="11482" y="3927"/>
                    <a:pt x="11527" y="3904"/>
                    <a:pt x="11573" y="3835"/>
                  </a:cubicBezTo>
                  <a:cubicBezTo>
                    <a:pt x="11573" y="3835"/>
                    <a:pt x="11573" y="3813"/>
                    <a:pt x="11573" y="3813"/>
                  </a:cubicBezTo>
                  <a:cubicBezTo>
                    <a:pt x="11596" y="3790"/>
                    <a:pt x="11596" y="3767"/>
                    <a:pt x="11619" y="3744"/>
                  </a:cubicBezTo>
                  <a:cubicBezTo>
                    <a:pt x="11619" y="3721"/>
                    <a:pt x="11619" y="3698"/>
                    <a:pt x="11596" y="3676"/>
                  </a:cubicBezTo>
                  <a:cubicBezTo>
                    <a:pt x="11596" y="3630"/>
                    <a:pt x="11573" y="3607"/>
                    <a:pt x="11527" y="3584"/>
                  </a:cubicBezTo>
                  <a:cubicBezTo>
                    <a:pt x="11482" y="3561"/>
                    <a:pt x="11413" y="3539"/>
                    <a:pt x="11345" y="3516"/>
                  </a:cubicBezTo>
                  <a:cubicBezTo>
                    <a:pt x="11299" y="3493"/>
                    <a:pt x="11254" y="3493"/>
                    <a:pt x="11208" y="3470"/>
                  </a:cubicBezTo>
                  <a:cubicBezTo>
                    <a:pt x="11139" y="3447"/>
                    <a:pt x="11048" y="3402"/>
                    <a:pt x="10980" y="3379"/>
                  </a:cubicBezTo>
                  <a:cubicBezTo>
                    <a:pt x="10820" y="3333"/>
                    <a:pt x="10637" y="3265"/>
                    <a:pt x="10478" y="3219"/>
                  </a:cubicBezTo>
                  <a:cubicBezTo>
                    <a:pt x="10158" y="3105"/>
                    <a:pt x="9838" y="2968"/>
                    <a:pt x="9519" y="2877"/>
                  </a:cubicBezTo>
                  <a:cubicBezTo>
                    <a:pt x="9496" y="2877"/>
                    <a:pt x="9450" y="2854"/>
                    <a:pt x="9428" y="2854"/>
                  </a:cubicBezTo>
                  <a:lnTo>
                    <a:pt x="9382" y="2831"/>
                  </a:lnTo>
                  <a:lnTo>
                    <a:pt x="9313" y="2831"/>
                  </a:lnTo>
                  <a:cubicBezTo>
                    <a:pt x="9268" y="2831"/>
                    <a:pt x="9245" y="2854"/>
                    <a:pt x="9222" y="2877"/>
                  </a:cubicBezTo>
                  <a:cubicBezTo>
                    <a:pt x="9176" y="2877"/>
                    <a:pt x="9131" y="2854"/>
                    <a:pt x="9108" y="2854"/>
                  </a:cubicBezTo>
                  <a:cubicBezTo>
                    <a:pt x="9085" y="2831"/>
                    <a:pt x="9085" y="2831"/>
                    <a:pt x="9062" y="2831"/>
                  </a:cubicBezTo>
                  <a:cubicBezTo>
                    <a:pt x="9045" y="2814"/>
                    <a:pt x="9016" y="2810"/>
                    <a:pt x="8992" y="2799"/>
                  </a:cubicBezTo>
                  <a:lnTo>
                    <a:pt x="8992" y="2799"/>
                  </a:lnTo>
                  <a:cubicBezTo>
                    <a:pt x="8993" y="2802"/>
                    <a:pt x="8994" y="2805"/>
                    <a:pt x="8994" y="2808"/>
                  </a:cubicBezTo>
                  <a:cubicBezTo>
                    <a:pt x="8834" y="2740"/>
                    <a:pt x="8674" y="2671"/>
                    <a:pt x="8492" y="2626"/>
                  </a:cubicBezTo>
                  <a:cubicBezTo>
                    <a:pt x="8309" y="2557"/>
                    <a:pt x="8149" y="2512"/>
                    <a:pt x="7967" y="2466"/>
                  </a:cubicBezTo>
                  <a:cubicBezTo>
                    <a:pt x="7807" y="2420"/>
                    <a:pt x="7670" y="2375"/>
                    <a:pt x="7510" y="2329"/>
                  </a:cubicBezTo>
                  <a:cubicBezTo>
                    <a:pt x="7465" y="2306"/>
                    <a:pt x="7396" y="2283"/>
                    <a:pt x="7328" y="2260"/>
                  </a:cubicBezTo>
                  <a:lnTo>
                    <a:pt x="7373" y="2260"/>
                  </a:lnTo>
                  <a:cubicBezTo>
                    <a:pt x="7236" y="2215"/>
                    <a:pt x="7122" y="2169"/>
                    <a:pt x="7008" y="2124"/>
                  </a:cubicBezTo>
                  <a:cubicBezTo>
                    <a:pt x="6871" y="2078"/>
                    <a:pt x="6757" y="2032"/>
                    <a:pt x="6643" y="1987"/>
                  </a:cubicBezTo>
                  <a:lnTo>
                    <a:pt x="6529" y="1987"/>
                  </a:lnTo>
                  <a:cubicBezTo>
                    <a:pt x="6483" y="1964"/>
                    <a:pt x="6415" y="1941"/>
                    <a:pt x="6346" y="1918"/>
                  </a:cubicBezTo>
                  <a:cubicBezTo>
                    <a:pt x="6232" y="1895"/>
                    <a:pt x="6118" y="1850"/>
                    <a:pt x="6004" y="1804"/>
                  </a:cubicBezTo>
                  <a:cubicBezTo>
                    <a:pt x="5958" y="1804"/>
                    <a:pt x="5912" y="1804"/>
                    <a:pt x="5890" y="1827"/>
                  </a:cubicBezTo>
                  <a:lnTo>
                    <a:pt x="5776" y="1804"/>
                  </a:lnTo>
                  <a:cubicBezTo>
                    <a:pt x="5707" y="1781"/>
                    <a:pt x="5639" y="1758"/>
                    <a:pt x="5593" y="1735"/>
                  </a:cubicBezTo>
                  <a:cubicBezTo>
                    <a:pt x="5456" y="1690"/>
                    <a:pt x="5319" y="1644"/>
                    <a:pt x="5205" y="1599"/>
                  </a:cubicBezTo>
                  <a:cubicBezTo>
                    <a:pt x="5068" y="1553"/>
                    <a:pt x="4954" y="1507"/>
                    <a:pt x="4817" y="1462"/>
                  </a:cubicBezTo>
                  <a:cubicBezTo>
                    <a:pt x="4680" y="1439"/>
                    <a:pt x="4566" y="1393"/>
                    <a:pt x="4429" y="1347"/>
                  </a:cubicBezTo>
                  <a:lnTo>
                    <a:pt x="4406" y="1347"/>
                  </a:lnTo>
                  <a:cubicBezTo>
                    <a:pt x="4292" y="1302"/>
                    <a:pt x="4201" y="1279"/>
                    <a:pt x="4086" y="1233"/>
                  </a:cubicBezTo>
                  <a:cubicBezTo>
                    <a:pt x="4064" y="1210"/>
                    <a:pt x="4041" y="1210"/>
                    <a:pt x="4018" y="1210"/>
                  </a:cubicBezTo>
                  <a:cubicBezTo>
                    <a:pt x="3949" y="1188"/>
                    <a:pt x="3904" y="1165"/>
                    <a:pt x="3835" y="1142"/>
                  </a:cubicBezTo>
                  <a:lnTo>
                    <a:pt x="3881" y="1142"/>
                  </a:lnTo>
                  <a:cubicBezTo>
                    <a:pt x="3835" y="1142"/>
                    <a:pt x="3790" y="1119"/>
                    <a:pt x="3744" y="1096"/>
                  </a:cubicBezTo>
                  <a:lnTo>
                    <a:pt x="3767" y="1096"/>
                  </a:lnTo>
                  <a:cubicBezTo>
                    <a:pt x="3698" y="1096"/>
                    <a:pt x="3653" y="1074"/>
                    <a:pt x="3584" y="1051"/>
                  </a:cubicBezTo>
                  <a:cubicBezTo>
                    <a:pt x="3578" y="1044"/>
                    <a:pt x="3569" y="1041"/>
                    <a:pt x="3559" y="1041"/>
                  </a:cubicBezTo>
                  <a:cubicBezTo>
                    <a:pt x="3537" y="1041"/>
                    <a:pt x="3509" y="1057"/>
                    <a:pt x="3493" y="1074"/>
                  </a:cubicBezTo>
                  <a:cubicBezTo>
                    <a:pt x="3493" y="1051"/>
                    <a:pt x="3493" y="1051"/>
                    <a:pt x="3493" y="1051"/>
                  </a:cubicBezTo>
                  <a:cubicBezTo>
                    <a:pt x="3470" y="982"/>
                    <a:pt x="3379" y="959"/>
                    <a:pt x="3310" y="959"/>
                  </a:cubicBezTo>
                  <a:cubicBezTo>
                    <a:pt x="3288" y="937"/>
                    <a:pt x="3242" y="937"/>
                    <a:pt x="3196" y="914"/>
                  </a:cubicBezTo>
                  <a:lnTo>
                    <a:pt x="2991" y="868"/>
                  </a:lnTo>
                  <a:cubicBezTo>
                    <a:pt x="2991" y="868"/>
                    <a:pt x="2968" y="845"/>
                    <a:pt x="2945" y="845"/>
                  </a:cubicBezTo>
                  <a:lnTo>
                    <a:pt x="2922" y="845"/>
                  </a:lnTo>
                  <a:cubicBezTo>
                    <a:pt x="2831" y="822"/>
                    <a:pt x="2763" y="800"/>
                    <a:pt x="2671" y="777"/>
                  </a:cubicBezTo>
                  <a:cubicBezTo>
                    <a:pt x="2603" y="754"/>
                    <a:pt x="2511" y="708"/>
                    <a:pt x="2443" y="686"/>
                  </a:cubicBezTo>
                  <a:cubicBezTo>
                    <a:pt x="2283" y="640"/>
                    <a:pt x="2123" y="594"/>
                    <a:pt x="1964" y="549"/>
                  </a:cubicBezTo>
                  <a:cubicBezTo>
                    <a:pt x="1781" y="480"/>
                    <a:pt x="1621" y="434"/>
                    <a:pt x="1439" y="389"/>
                  </a:cubicBezTo>
                  <a:cubicBezTo>
                    <a:pt x="1347" y="343"/>
                    <a:pt x="1256" y="320"/>
                    <a:pt x="1165" y="297"/>
                  </a:cubicBezTo>
                  <a:cubicBezTo>
                    <a:pt x="1142" y="275"/>
                    <a:pt x="1096" y="275"/>
                    <a:pt x="1073" y="275"/>
                  </a:cubicBezTo>
                  <a:lnTo>
                    <a:pt x="982" y="252"/>
                  </a:lnTo>
                  <a:cubicBezTo>
                    <a:pt x="966" y="236"/>
                    <a:pt x="939" y="220"/>
                    <a:pt x="908" y="220"/>
                  </a:cubicBezTo>
                  <a:cubicBezTo>
                    <a:pt x="895" y="220"/>
                    <a:pt x="881" y="222"/>
                    <a:pt x="868" y="229"/>
                  </a:cubicBezTo>
                  <a:lnTo>
                    <a:pt x="845" y="229"/>
                  </a:lnTo>
                  <a:cubicBezTo>
                    <a:pt x="777" y="183"/>
                    <a:pt x="685" y="161"/>
                    <a:pt x="594" y="115"/>
                  </a:cubicBezTo>
                  <a:cubicBezTo>
                    <a:pt x="549" y="92"/>
                    <a:pt x="480" y="69"/>
                    <a:pt x="434" y="46"/>
                  </a:cubicBezTo>
                  <a:cubicBezTo>
                    <a:pt x="389" y="46"/>
                    <a:pt x="366" y="24"/>
                    <a:pt x="343" y="24"/>
                  </a:cubicBezTo>
                  <a:cubicBezTo>
                    <a:pt x="297" y="24"/>
                    <a:pt x="252" y="1"/>
                    <a:pt x="2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9739;p58">
              <a:extLst>
                <a:ext uri="{FF2B5EF4-FFF2-40B4-BE49-F238E27FC236}">
                  <a16:creationId xmlns:a16="http://schemas.microsoft.com/office/drawing/2014/main" id="{AF1C7466-3CB7-040F-41BF-D94C698ED685}"/>
                </a:ext>
              </a:extLst>
            </p:cNvPr>
            <p:cNvSpPr/>
            <p:nvPr/>
          </p:nvSpPr>
          <p:spPr>
            <a:xfrm>
              <a:off x="5910839" y="2835155"/>
              <a:ext cx="221523" cy="95759"/>
            </a:xfrm>
            <a:custGeom>
              <a:avLst/>
              <a:gdLst/>
              <a:ahLst/>
              <a:cxnLst/>
              <a:rect l="l" t="t" r="r" b="b"/>
              <a:pathLst>
                <a:path w="4703" h="2033" extrusionOk="0">
                  <a:moveTo>
                    <a:pt x="4520" y="1"/>
                  </a:moveTo>
                  <a:cubicBezTo>
                    <a:pt x="4497" y="1"/>
                    <a:pt x="4474" y="1"/>
                    <a:pt x="4451" y="24"/>
                  </a:cubicBezTo>
                  <a:cubicBezTo>
                    <a:pt x="4429" y="24"/>
                    <a:pt x="4429" y="24"/>
                    <a:pt x="4406" y="47"/>
                  </a:cubicBezTo>
                  <a:cubicBezTo>
                    <a:pt x="4360" y="47"/>
                    <a:pt x="4315" y="69"/>
                    <a:pt x="4292" y="92"/>
                  </a:cubicBezTo>
                  <a:cubicBezTo>
                    <a:pt x="4200" y="138"/>
                    <a:pt x="4109" y="161"/>
                    <a:pt x="4041" y="206"/>
                  </a:cubicBezTo>
                  <a:cubicBezTo>
                    <a:pt x="3949" y="252"/>
                    <a:pt x="3858" y="298"/>
                    <a:pt x="3767" y="343"/>
                  </a:cubicBezTo>
                  <a:cubicBezTo>
                    <a:pt x="3721" y="366"/>
                    <a:pt x="3675" y="389"/>
                    <a:pt x="3653" y="389"/>
                  </a:cubicBezTo>
                  <a:cubicBezTo>
                    <a:pt x="3630" y="412"/>
                    <a:pt x="3607" y="412"/>
                    <a:pt x="3584" y="435"/>
                  </a:cubicBezTo>
                  <a:cubicBezTo>
                    <a:pt x="3561" y="435"/>
                    <a:pt x="3516" y="457"/>
                    <a:pt x="3493" y="480"/>
                  </a:cubicBezTo>
                  <a:cubicBezTo>
                    <a:pt x="3493" y="480"/>
                    <a:pt x="3493" y="480"/>
                    <a:pt x="3493" y="503"/>
                  </a:cubicBezTo>
                  <a:lnTo>
                    <a:pt x="3424" y="503"/>
                  </a:lnTo>
                  <a:cubicBezTo>
                    <a:pt x="3402" y="526"/>
                    <a:pt x="3379" y="526"/>
                    <a:pt x="3333" y="549"/>
                  </a:cubicBezTo>
                  <a:lnTo>
                    <a:pt x="3310" y="549"/>
                  </a:lnTo>
                  <a:cubicBezTo>
                    <a:pt x="3265" y="572"/>
                    <a:pt x="3219" y="594"/>
                    <a:pt x="3173" y="617"/>
                  </a:cubicBezTo>
                  <a:cubicBezTo>
                    <a:pt x="3105" y="640"/>
                    <a:pt x="3036" y="663"/>
                    <a:pt x="2991" y="686"/>
                  </a:cubicBezTo>
                  <a:cubicBezTo>
                    <a:pt x="2922" y="709"/>
                    <a:pt x="2877" y="731"/>
                    <a:pt x="2831" y="754"/>
                  </a:cubicBezTo>
                  <a:lnTo>
                    <a:pt x="2785" y="754"/>
                  </a:lnTo>
                  <a:cubicBezTo>
                    <a:pt x="2694" y="800"/>
                    <a:pt x="2603" y="845"/>
                    <a:pt x="2488" y="868"/>
                  </a:cubicBezTo>
                  <a:cubicBezTo>
                    <a:pt x="2420" y="914"/>
                    <a:pt x="2352" y="937"/>
                    <a:pt x="2260" y="960"/>
                  </a:cubicBezTo>
                  <a:cubicBezTo>
                    <a:pt x="2215" y="982"/>
                    <a:pt x="2192" y="1005"/>
                    <a:pt x="2146" y="1028"/>
                  </a:cubicBezTo>
                  <a:lnTo>
                    <a:pt x="2100" y="1028"/>
                  </a:lnTo>
                  <a:cubicBezTo>
                    <a:pt x="2100" y="1028"/>
                    <a:pt x="2078" y="1028"/>
                    <a:pt x="2078" y="1051"/>
                  </a:cubicBezTo>
                  <a:cubicBezTo>
                    <a:pt x="2055" y="1051"/>
                    <a:pt x="2009" y="1074"/>
                    <a:pt x="1986" y="1097"/>
                  </a:cubicBezTo>
                  <a:cubicBezTo>
                    <a:pt x="1849" y="1142"/>
                    <a:pt x="1690" y="1188"/>
                    <a:pt x="1553" y="1234"/>
                  </a:cubicBezTo>
                  <a:lnTo>
                    <a:pt x="1416" y="1302"/>
                  </a:lnTo>
                  <a:cubicBezTo>
                    <a:pt x="1416" y="1279"/>
                    <a:pt x="1393" y="1279"/>
                    <a:pt x="1370" y="1256"/>
                  </a:cubicBezTo>
                  <a:cubicBezTo>
                    <a:pt x="1347" y="1256"/>
                    <a:pt x="1302" y="1256"/>
                    <a:pt x="1279" y="1279"/>
                  </a:cubicBezTo>
                  <a:cubicBezTo>
                    <a:pt x="1187" y="1325"/>
                    <a:pt x="1096" y="1348"/>
                    <a:pt x="1005" y="1393"/>
                  </a:cubicBezTo>
                  <a:cubicBezTo>
                    <a:pt x="914" y="1439"/>
                    <a:pt x="822" y="1485"/>
                    <a:pt x="731" y="1507"/>
                  </a:cubicBezTo>
                  <a:cubicBezTo>
                    <a:pt x="640" y="1553"/>
                    <a:pt x="548" y="1599"/>
                    <a:pt x="457" y="1644"/>
                  </a:cubicBezTo>
                  <a:cubicBezTo>
                    <a:pt x="389" y="1644"/>
                    <a:pt x="343" y="1667"/>
                    <a:pt x="297" y="1690"/>
                  </a:cubicBezTo>
                  <a:cubicBezTo>
                    <a:pt x="252" y="1713"/>
                    <a:pt x="206" y="1736"/>
                    <a:pt x="183" y="1758"/>
                  </a:cubicBezTo>
                  <a:cubicBezTo>
                    <a:pt x="137" y="1781"/>
                    <a:pt x="115" y="1781"/>
                    <a:pt x="92" y="1804"/>
                  </a:cubicBezTo>
                  <a:cubicBezTo>
                    <a:pt x="69" y="1827"/>
                    <a:pt x="69" y="1827"/>
                    <a:pt x="46" y="1850"/>
                  </a:cubicBezTo>
                  <a:cubicBezTo>
                    <a:pt x="46" y="1850"/>
                    <a:pt x="23" y="1850"/>
                    <a:pt x="23" y="1873"/>
                  </a:cubicBezTo>
                  <a:cubicBezTo>
                    <a:pt x="1" y="1918"/>
                    <a:pt x="23" y="1987"/>
                    <a:pt x="69" y="2010"/>
                  </a:cubicBezTo>
                  <a:cubicBezTo>
                    <a:pt x="69" y="2010"/>
                    <a:pt x="92" y="2032"/>
                    <a:pt x="115" y="2032"/>
                  </a:cubicBezTo>
                  <a:lnTo>
                    <a:pt x="183" y="2032"/>
                  </a:lnTo>
                  <a:cubicBezTo>
                    <a:pt x="183" y="2032"/>
                    <a:pt x="206" y="2010"/>
                    <a:pt x="229" y="2010"/>
                  </a:cubicBezTo>
                  <a:cubicBezTo>
                    <a:pt x="252" y="2010"/>
                    <a:pt x="297" y="1987"/>
                    <a:pt x="343" y="1964"/>
                  </a:cubicBezTo>
                  <a:cubicBezTo>
                    <a:pt x="434" y="1941"/>
                    <a:pt x="526" y="1918"/>
                    <a:pt x="617" y="1873"/>
                  </a:cubicBezTo>
                  <a:cubicBezTo>
                    <a:pt x="708" y="1850"/>
                    <a:pt x="777" y="1804"/>
                    <a:pt x="868" y="1758"/>
                  </a:cubicBezTo>
                  <a:cubicBezTo>
                    <a:pt x="936" y="1736"/>
                    <a:pt x="1028" y="1690"/>
                    <a:pt x="1096" y="1667"/>
                  </a:cubicBezTo>
                  <a:lnTo>
                    <a:pt x="1165" y="1667"/>
                  </a:lnTo>
                  <a:cubicBezTo>
                    <a:pt x="1210" y="1644"/>
                    <a:pt x="1256" y="1644"/>
                    <a:pt x="1302" y="1622"/>
                  </a:cubicBezTo>
                  <a:cubicBezTo>
                    <a:pt x="1347" y="1599"/>
                    <a:pt x="1393" y="1599"/>
                    <a:pt x="1439" y="1576"/>
                  </a:cubicBezTo>
                  <a:cubicBezTo>
                    <a:pt x="1553" y="1530"/>
                    <a:pt x="1667" y="1485"/>
                    <a:pt x="1781" y="1462"/>
                  </a:cubicBezTo>
                  <a:lnTo>
                    <a:pt x="1758" y="1462"/>
                  </a:lnTo>
                  <a:cubicBezTo>
                    <a:pt x="1781" y="1462"/>
                    <a:pt x="1781" y="1439"/>
                    <a:pt x="1804" y="1439"/>
                  </a:cubicBezTo>
                  <a:lnTo>
                    <a:pt x="1781" y="1439"/>
                  </a:lnTo>
                  <a:cubicBezTo>
                    <a:pt x="1849" y="1416"/>
                    <a:pt x="1918" y="1393"/>
                    <a:pt x="1986" y="1370"/>
                  </a:cubicBezTo>
                  <a:cubicBezTo>
                    <a:pt x="2009" y="1348"/>
                    <a:pt x="2032" y="1348"/>
                    <a:pt x="2055" y="1325"/>
                  </a:cubicBezTo>
                  <a:lnTo>
                    <a:pt x="2146" y="1325"/>
                  </a:lnTo>
                  <a:cubicBezTo>
                    <a:pt x="2169" y="1302"/>
                    <a:pt x="2215" y="1302"/>
                    <a:pt x="2237" y="1279"/>
                  </a:cubicBezTo>
                  <a:cubicBezTo>
                    <a:pt x="2306" y="1256"/>
                    <a:pt x="2374" y="1234"/>
                    <a:pt x="2466" y="1211"/>
                  </a:cubicBezTo>
                  <a:cubicBezTo>
                    <a:pt x="2534" y="1165"/>
                    <a:pt x="2603" y="1142"/>
                    <a:pt x="2671" y="1119"/>
                  </a:cubicBezTo>
                  <a:cubicBezTo>
                    <a:pt x="2671" y="1119"/>
                    <a:pt x="2694" y="1119"/>
                    <a:pt x="2694" y="1097"/>
                  </a:cubicBezTo>
                  <a:cubicBezTo>
                    <a:pt x="2740" y="1097"/>
                    <a:pt x="2785" y="1097"/>
                    <a:pt x="2808" y="1074"/>
                  </a:cubicBezTo>
                  <a:cubicBezTo>
                    <a:pt x="2899" y="1051"/>
                    <a:pt x="2991" y="1005"/>
                    <a:pt x="3082" y="960"/>
                  </a:cubicBezTo>
                  <a:cubicBezTo>
                    <a:pt x="3173" y="937"/>
                    <a:pt x="3242" y="914"/>
                    <a:pt x="3310" y="868"/>
                  </a:cubicBezTo>
                  <a:cubicBezTo>
                    <a:pt x="3333" y="868"/>
                    <a:pt x="3379" y="845"/>
                    <a:pt x="3402" y="823"/>
                  </a:cubicBezTo>
                  <a:cubicBezTo>
                    <a:pt x="3424" y="823"/>
                    <a:pt x="3447" y="800"/>
                    <a:pt x="3470" y="800"/>
                  </a:cubicBezTo>
                  <a:lnTo>
                    <a:pt x="3493" y="800"/>
                  </a:lnTo>
                  <a:cubicBezTo>
                    <a:pt x="3516" y="777"/>
                    <a:pt x="3516" y="777"/>
                    <a:pt x="3538" y="777"/>
                  </a:cubicBezTo>
                  <a:cubicBezTo>
                    <a:pt x="3607" y="754"/>
                    <a:pt x="3675" y="731"/>
                    <a:pt x="3721" y="709"/>
                  </a:cubicBezTo>
                  <a:cubicBezTo>
                    <a:pt x="3812" y="686"/>
                    <a:pt x="3904" y="640"/>
                    <a:pt x="3972" y="617"/>
                  </a:cubicBezTo>
                  <a:cubicBezTo>
                    <a:pt x="4041" y="594"/>
                    <a:pt x="4109" y="572"/>
                    <a:pt x="4200" y="549"/>
                  </a:cubicBezTo>
                  <a:cubicBezTo>
                    <a:pt x="4200" y="549"/>
                    <a:pt x="4200" y="549"/>
                    <a:pt x="4223" y="526"/>
                  </a:cubicBezTo>
                  <a:lnTo>
                    <a:pt x="4246" y="526"/>
                  </a:lnTo>
                  <a:cubicBezTo>
                    <a:pt x="4269" y="526"/>
                    <a:pt x="4292" y="503"/>
                    <a:pt x="4315" y="503"/>
                  </a:cubicBezTo>
                  <a:cubicBezTo>
                    <a:pt x="4337" y="480"/>
                    <a:pt x="4383" y="457"/>
                    <a:pt x="4406" y="457"/>
                  </a:cubicBezTo>
                  <a:cubicBezTo>
                    <a:pt x="4429" y="435"/>
                    <a:pt x="4451" y="435"/>
                    <a:pt x="4451" y="435"/>
                  </a:cubicBezTo>
                  <a:cubicBezTo>
                    <a:pt x="4474" y="412"/>
                    <a:pt x="4497" y="412"/>
                    <a:pt x="4520" y="389"/>
                  </a:cubicBezTo>
                  <a:cubicBezTo>
                    <a:pt x="4543" y="389"/>
                    <a:pt x="4566" y="366"/>
                    <a:pt x="4588" y="343"/>
                  </a:cubicBezTo>
                  <a:cubicBezTo>
                    <a:pt x="4588" y="343"/>
                    <a:pt x="4611" y="343"/>
                    <a:pt x="4611" y="321"/>
                  </a:cubicBezTo>
                  <a:cubicBezTo>
                    <a:pt x="4634" y="321"/>
                    <a:pt x="4657" y="298"/>
                    <a:pt x="4657" y="298"/>
                  </a:cubicBezTo>
                  <a:cubicBezTo>
                    <a:pt x="4680" y="275"/>
                    <a:pt x="4703" y="252"/>
                    <a:pt x="4703" y="229"/>
                  </a:cubicBezTo>
                  <a:cubicBezTo>
                    <a:pt x="4703" y="206"/>
                    <a:pt x="4703" y="161"/>
                    <a:pt x="4680" y="138"/>
                  </a:cubicBezTo>
                  <a:cubicBezTo>
                    <a:pt x="4680" y="115"/>
                    <a:pt x="4680" y="92"/>
                    <a:pt x="4657" y="92"/>
                  </a:cubicBezTo>
                  <a:cubicBezTo>
                    <a:pt x="4657" y="69"/>
                    <a:pt x="4634" y="47"/>
                    <a:pt x="4634" y="47"/>
                  </a:cubicBezTo>
                  <a:cubicBezTo>
                    <a:pt x="4611" y="24"/>
                    <a:pt x="4566" y="1"/>
                    <a:pt x="4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9740;p58">
              <a:extLst>
                <a:ext uri="{FF2B5EF4-FFF2-40B4-BE49-F238E27FC236}">
                  <a16:creationId xmlns:a16="http://schemas.microsoft.com/office/drawing/2014/main" id="{2B981EFA-CE96-8384-7FDE-14EE8FFDC534}"/>
                </a:ext>
              </a:extLst>
            </p:cNvPr>
            <p:cNvSpPr/>
            <p:nvPr/>
          </p:nvSpPr>
          <p:spPr>
            <a:xfrm>
              <a:off x="6095772" y="2939444"/>
              <a:ext cx="62411" cy="61375"/>
            </a:xfrm>
            <a:custGeom>
              <a:avLst/>
              <a:gdLst/>
              <a:ahLst/>
              <a:cxnLst/>
              <a:rect l="l" t="t" r="r" b="b"/>
              <a:pathLst>
                <a:path w="1325" h="1303" extrusionOk="0">
                  <a:moveTo>
                    <a:pt x="480" y="1"/>
                  </a:moveTo>
                  <a:cubicBezTo>
                    <a:pt x="366" y="24"/>
                    <a:pt x="274" y="92"/>
                    <a:pt x="229" y="161"/>
                  </a:cubicBezTo>
                  <a:cubicBezTo>
                    <a:pt x="160" y="229"/>
                    <a:pt x="115" y="298"/>
                    <a:pt x="92" y="366"/>
                  </a:cubicBezTo>
                  <a:cubicBezTo>
                    <a:pt x="69" y="435"/>
                    <a:pt x="23" y="503"/>
                    <a:pt x="23" y="572"/>
                  </a:cubicBezTo>
                  <a:cubicBezTo>
                    <a:pt x="23" y="617"/>
                    <a:pt x="0" y="663"/>
                    <a:pt x="0" y="709"/>
                  </a:cubicBezTo>
                  <a:cubicBezTo>
                    <a:pt x="0" y="754"/>
                    <a:pt x="23" y="800"/>
                    <a:pt x="23" y="846"/>
                  </a:cubicBezTo>
                  <a:cubicBezTo>
                    <a:pt x="23" y="868"/>
                    <a:pt x="46" y="914"/>
                    <a:pt x="69" y="960"/>
                  </a:cubicBezTo>
                  <a:cubicBezTo>
                    <a:pt x="69" y="982"/>
                    <a:pt x="92" y="1005"/>
                    <a:pt x="115" y="1028"/>
                  </a:cubicBezTo>
                  <a:cubicBezTo>
                    <a:pt x="115" y="1051"/>
                    <a:pt x="137" y="1051"/>
                    <a:pt x="137" y="1074"/>
                  </a:cubicBezTo>
                  <a:cubicBezTo>
                    <a:pt x="160" y="1097"/>
                    <a:pt x="206" y="1119"/>
                    <a:pt x="229" y="1142"/>
                  </a:cubicBezTo>
                  <a:cubicBezTo>
                    <a:pt x="297" y="1188"/>
                    <a:pt x="366" y="1234"/>
                    <a:pt x="457" y="1256"/>
                  </a:cubicBezTo>
                  <a:cubicBezTo>
                    <a:pt x="525" y="1279"/>
                    <a:pt x="617" y="1302"/>
                    <a:pt x="708" y="1302"/>
                  </a:cubicBezTo>
                  <a:cubicBezTo>
                    <a:pt x="799" y="1302"/>
                    <a:pt x="868" y="1279"/>
                    <a:pt x="936" y="1256"/>
                  </a:cubicBezTo>
                  <a:cubicBezTo>
                    <a:pt x="1050" y="1211"/>
                    <a:pt x="1119" y="1142"/>
                    <a:pt x="1165" y="1074"/>
                  </a:cubicBezTo>
                  <a:cubicBezTo>
                    <a:pt x="1210" y="1005"/>
                    <a:pt x="1256" y="960"/>
                    <a:pt x="1279" y="891"/>
                  </a:cubicBezTo>
                  <a:cubicBezTo>
                    <a:pt x="1302" y="800"/>
                    <a:pt x="1324" y="731"/>
                    <a:pt x="1324" y="640"/>
                  </a:cubicBezTo>
                  <a:cubicBezTo>
                    <a:pt x="1324" y="594"/>
                    <a:pt x="1302" y="526"/>
                    <a:pt x="1279" y="480"/>
                  </a:cubicBezTo>
                  <a:cubicBezTo>
                    <a:pt x="1279" y="435"/>
                    <a:pt x="1256" y="389"/>
                    <a:pt x="1233" y="343"/>
                  </a:cubicBezTo>
                  <a:cubicBezTo>
                    <a:pt x="1210" y="298"/>
                    <a:pt x="1187" y="275"/>
                    <a:pt x="1142" y="229"/>
                  </a:cubicBezTo>
                  <a:cubicBezTo>
                    <a:pt x="1142" y="229"/>
                    <a:pt x="1142" y="206"/>
                    <a:pt x="1119" y="206"/>
                  </a:cubicBezTo>
                  <a:cubicBezTo>
                    <a:pt x="1119" y="184"/>
                    <a:pt x="1096" y="161"/>
                    <a:pt x="1096" y="161"/>
                  </a:cubicBezTo>
                  <a:cubicBezTo>
                    <a:pt x="1050" y="138"/>
                    <a:pt x="1050" y="115"/>
                    <a:pt x="1005" y="115"/>
                  </a:cubicBezTo>
                  <a:cubicBezTo>
                    <a:pt x="936" y="47"/>
                    <a:pt x="845" y="24"/>
                    <a:pt x="754" y="24"/>
                  </a:cubicBezTo>
                  <a:lnTo>
                    <a:pt x="731" y="24"/>
                  </a:lnTo>
                  <a:cubicBezTo>
                    <a:pt x="708" y="1"/>
                    <a:pt x="685" y="1"/>
                    <a:pt x="6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9741;p58">
              <a:extLst>
                <a:ext uri="{FF2B5EF4-FFF2-40B4-BE49-F238E27FC236}">
                  <a16:creationId xmlns:a16="http://schemas.microsoft.com/office/drawing/2014/main" id="{84BA49AC-31A2-C86F-51F5-57F5D4353595}"/>
                </a:ext>
              </a:extLst>
            </p:cNvPr>
            <p:cNvSpPr/>
            <p:nvPr/>
          </p:nvSpPr>
          <p:spPr>
            <a:xfrm>
              <a:off x="6082865" y="2988903"/>
              <a:ext cx="82853" cy="107582"/>
            </a:xfrm>
            <a:custGeom>
              <a:avLst/>
              <a:gdLst/>
              <a:ahLst/>
              <a:cxnLst/>
              <a:rect l="l" t="t" r="r" b="b"/>
              <a:pathLst>
                <a:path w="1759" h="2284" extrusionOk="0">
                  <a:moveTo>
                    <a:pt x="1096" y="1"/>
                  </a:moveTo>
                  <a:cubicBezTo>
                    <a:pt x="1005" y="24"/>
                    <a:pt x="936" y="47"/>
                    <a:pt x="845" y="47"/>
                  </a:cubicBezTo>
                  <a:cubicBezTo>
                    <a:pt x="799" y="69"/>
                    <a:pt x="777" y="69"/>
                    <a:pt x="731" y="92"/>
                  </a:cubicBezTo>
                  <a:cubicBezTo>
                    <a:pt x="708" y="92"/>
                    <a:pt x="663" y="92"/>
                    <a:pt x="640" y="115"/>
                  </a:cubicBezTo>
                  <a:cubicBezTo>
                    <a:pt x="623" y="109"/>
                    <a:pt x="607" y="107"/>
                    <a:pt x="593" y="107"/>
                  </a:cubicBezTo>
                  <a:cubicBezTo>
                    <a:pt x="551" y="107"/>
                    <a:pt x="526" y="132"/>
                    <a:pt x="526" y="184"/>
                  </a:cubicBezTo>
                  <a:cubicBezTo>
                    <a:pt x="503" y="206"/>
                    <a:pt x="503" y="252"/>
                    <a:pt x="480" y="275"/>
                  </a:cubicBezTo>
                  <a:cubicBezTo>
                    <a:pt x="457" y="321"/>
                    <a:pt x="457" y="343"/>
                    <a:pt x="434" y="389"/>
                  </a:cubicBezTo>
                  <a:cubicBezTo>
                    <a:pt x="411" y="435"/>
                    <a:pt x="389" y="503"/>
                    <a:pt x="366" y="572"/>
                  </a:cubicBezTo>
                  <a:cubicBezTo>
                    <a:pt x="320" y="686"/>
                    <a:pt x="252" y="800"/>
                    <a:pt x="206" y="891"/>
                  </a:cubicBezTo>
                  <a:cubicBezTo>
                    <a:pt x="183" y="960"/>
                    <a:pt x="160" y="1005"/>
                    <a:pt x="138" y="1051"/>
                  </a:cubicBezTo>
                  <a:cubicBezTo>
                    <a:pt x="115" y="1119"/>
                    <a:pt x="92" y="1188"/>
                    <a:pt x="69" y="1234"/>
                  </a:cubicBezTo>
                  <a:cubicBezTo>
                    <a:pt x="69" y="1302"/>
                    <a:pt x="46" y="1348"/>
                    <a:pt x="46" y="1416"/>
                  </a:cubicBezTo>
                  <a:cubicBezTo>
                    <a:pt x="23" y="1485"/>
                    <a:pt x="1" y="1576"/>
                    <a:pt x="1" y="1644"/>
                  </a:cubicBezTo>
                  <a:cubicBezTo>
                    <a:pt x="1" y="1713"/>
                    <a:pt x="23" y="1781"/>
                    <a:pt x="69" y="1850"/>
                  </a:cubicBezTo>
                  <a:cubicBezTo>
                    <a:pt x="69" y="1895"/>
                    <a:pt x="115" y="1941"/>
                    <a:pt x="138" y="1964"/>
                  </a:cubicBezTo>
                  <a:cubicBezTo>
                    <a:pt x="160" y="1987"/>
                    <a:pt x="183" y="2010"/>
                    <a:pt x="206" y="2032"/>
                  </a:cubicBezTo>
                  <a:cubicBezTo>
                    <a:pt x="252" y="2078"/>
                    <a:pt x="320" y="2124"/>
                    <a:pt x="366" y="2147"/>
                  </a:cubicBezTo>
                  <a:cubicBezTo>
                    <a:pt x="434" y="2169"/>
                    <a:pt x="480" y="2215"/>
                    <a:pt x="548" y="2238"/>
                  </a:cubicBezTo>
                  <a:cubicBezTo>
                    <a:pt x="617" y="2261"/>
                    <a:pt x="708" y="2261"/>
                    <a:pt x="777" y="2283"/>
                  </a:cubicBezTo>
                  <a:cubicBezTo>
                    <a:pt x="868" y="2283"/>
                    <a:pt x="936" y="2261"/>
                    <a:pt x="1028" y="2261"/>
                  </a:cubicBezTo>
                  <a:cubicBezTo>
                    <a:pt x="1096" y="2238"/>
                    <a:pt x="1165" y="2238"/>
                    <a:pt x="1233" y="2215"/>
                  </a:cubicBezTo>
                  <a:cubicBezTo>
                    <a:pt x="1302" y="2215"/>
                    <a:pt x="1347" y="2169"/>
                    <a:pt x="1416" y="2147"/>
                  </a:cubicBezTo>
                  <a:cubicBezTo>
                    <a:pt x="1484" y="2124"/>
                    <a:pt x="1553" y="2055"/>
                    <a:pt x="1598" y="1987"/>
                  </a:cubicBezTo>
                  <a:cubicBezTo>
                    <a:pt x="1667" y="1918"/>
                    <a:pt x="1735" y="1827"/>
                    <a:pt x="1735" y="1736"/>
                  </a:cubicBezTo>
                  <a:cubicBezTo>
                    <a:pt x="1758" y="1644"/>
                    <a:pt x="1758" y="1553"/>
                    <a:pt x="1758" y="1485"/>
                  </a:cubicBezTo>
                  <a:cubicBezTo>
                    <a:pt x="1758" y="1393"/>
                    <a:pt x="1758" y="1325"/>
                    <a:pt x="1758" y="1234"/>
                  </a:cubicBezTo>
                  <a:cubicBezTo>
                    <a:pt x="1758" y="1165"/>
                    <a:pt x="1735" y="1074"/>
                    <a:pt x="1735" y="982"/>
                  </a:cubicBezTo>
                  <a:cubicBezTo>
                    <a:pt x="1712" y="914"/>
                    <a:pt x="1712" y="823"/>
                    <a:pt x="1690" y="754"/>
                  </a:cubicBezTo>
                  <a:cubicBezTo>
                    <a:pt x="1667" y="617"/>
                    <a:pt x="1621" y="457"/>
                    <a:pt x="1576" y="321"/>
                  </a:cubicBezTo>
                  <a:cubicBezTo>
                    <a:pt x="1553" y="275"/>
                    <a:pt x="1553" y="252"/>
                    <a:pt x="1530" y="206"/>
                  </a:cubicBezTo>
                  <a:cubicBezTo>
                    <a:pt x="1530" y="184"/>
                    <a:pt x="1530" y="184"/>
                    <a:pt x="1530" y="161"/>
                  </a:cubicBezTo>
                  <a:cubicBezTo>
                    <a:pt x="1530" y="115"/>
                    <a:pt x="1507" y="69"/>
                    <a:pt x="1484" y="47"/>
                  </a:cubicBezTo>
                  <a:cubicBezTo>
                    <a:pt x="1439" y="24"/>
                    <a:pt x="1416" y="1"/>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9742;p58">
              <a:extLst>
                <a:ext uri="{FF2B5EF4-FFF2-40B4-BE49-F238E27FC236}">
                  <a16:creationId xmlns:a16="http://schemas.microsoft.com/office/drawing/2014/main" id="{C363759F-81A3-8C97-C48E-1ED5FA56B2DA}"/>
                </a:ext>
              </a:extLst>
            </p:cNvPr>
            <p:cNvSpPr/>
            <p:nvPr/>
          </p:nvSpPr>
          <p:spPr>
            <a:xfrm>
              <a:off x="5476486" y="3455562"/>
              <a:ext cx="166696" cy="175268"/>
            </a:xfrm>
            <a:custGeom>
              <a:avLst/>
              <a:gdLst/>
              <a:ahLst/>
              <a:cxnLst/>
              <a:rect l="l" t="t" r="r" b="b"/>
              <a:pathLst>
                <a:path w="3539" h="3721" extrusionOk="0">
                  <a:moveTo>
                    <a:pt x="2191" y="0"/>
                  </a:moveTo>
                  <a:cubicBezTo>
                    <a:pt x="2123" y="46"/>
                    <a:pt x="2054" y="69"/>
                    <a:pt x="1963" y="114"/>
                  </a:cubicBezTo>
                  <a:cubicBezTo>
                    <a:pt x="1895" y="137"/>
                    <a:pt x="1826" y="160"/>
                    <a:pt x="1758" y="183"/>
                  </a:cubicBezTo>
                  <a:cubicBezTo>
                    <a:pt x="1689" y="206"/>
                    <a:pt x="1621" y="228"/>
                    <a:pt x="1552" y="251"/>
                  </a:cubicBezTo>
                  <a:lnTo>
                    <a:pt x="1507" y="274"/>
                  </a:lnTo>
                  <a:lnTo>
                    <a:pt x="1484" y="274"/>
                  </a:lnTo>
                  <a:cubicBezTo>
                    <a:pt x="1415" y="297"/>
                    <a:pt x="1370" y="320"/>
                    <a:pt x="1324" y="343"/>
                  </a:cubicBezTo>
                  <a:lnTo>
                    <a:pt x="1278" y="365"/>
                  </a:lnTo>
                  <a:cubicBezTo>
                    <a:pt x="1233" y="411"/>
                    <a:pt x="1210" y="434"/>
                    <a:pt x="1141" y="479"/>
                  </a:cubicBezTo>
                  <a:cubicBezTo>
                    <a:pt x="1096" y="502"/>
                    <a:pt x="1050" y="502"/>
                    <a:pt x="1004" y="502"/>
                  </a:cubicBezTo>
                  <a:cubicBezTo>
                    <a:pt x="982" y="525"/>
                    <a:pt x="959" y="525"/>
                    <a:pt x="936" y="525"/>
                  </a:cubicBezTo>
                  <a:cubicBezTo>
                    <a:pt x="913" y="548"/>
                    <a:pt x="890" y="548"/>
                    <a:pt x="867" y="571"/>
                  </a:cubicBezTo>
                  <a:lnTo>
                    <a:pt x="822" y="616"/>
                  </a:lnTo>
                  <a:lnTo>
                    <a:pt x="708" y="708"/>
                  </a:lnTo>
                  <a:cubicBezTo>
                    <a:pt x="639" y="776"/>
                    <a:pt x="571" y="822"/>
                    <a:pt x="525" y="867"/>
                  </a:cubicBezTo>
                  <a:cubicBezTo>
                    <a:pt x="502" y="867"/>
                    <a:pt x="479" y="890"/>
                    <a:pt x="457" y="913"/>
                  </a:cubicBezTo>
                  <a:lnTo>
                    <a:pt x="411" y="959"/>
                  </a:lnTo>
                  <a:lnTo>
                    <a:pt x="365" y="1004"/>
                  </a:lnTo>
                  <a:cubicBezTo>
                    <a:pt x="342" y="1004"/>
                    <a:pt x="320" y="1027"/>
                    <a:pt x="320" y="1050"/>
                  </a:cubicBezTo>
                  <a:lnTo>
                    <a:pt x="297" y="1050"/>
                  </a:lnTo>
                  <a:lnTo>
                    <a:pt x="274" y="1073"/>
                  </a:lnTo>
                  <a:cubicBezTo>
                    <a:pt x="274" y="1073"/>
                    <a:pt x="251" y="1096"/>
                    <a:pt x="251" y="1119"/>
                  </a:cubicBezTo>
                  <a:cubicBezTo>
                    <a:pt x="228" y="1119"/>
                    <a:pt x="228" y="1141"/>
                    <a:pt x="206" y="1164"/>
                  </a:cubicBezTo>
                  <a:cubicBezTo>
                    <a:pt x="183" y="1233"/>
                    <a:pt x="137" y="1301"/>
                    <a:pt x="114" y="1370"/>
                  </a:cubicBezTo>
                  <a:cubicBezTo>
                    <a:pt x="91" y="1438"/>
                    <a:pt x="69" y="1507"/>
                    <a:pt x="46" y="1552"/>
                  </a:cubicBezTo>
                  <a:cubicBezTo>
                    <a:pt x="23" y="1644"/>
                    <a:pt x="0" y="1735"/>
                    <a:pt x="0" y="1803"/>
                  </a:cubicBezTo>
                  <a:cubicBezTo>
                    <a:pt x="0" y="1872"/>
                    <a:pt x="0" y="1963"/>
                    <a:pt x="23" y="2032"/>
                  </a:cubicBezTo>
                  <a:cubicBezTo>
                    <a:pt x="23" y="2077"/>
                    <a:pt x="46" y="2100"/>
                    <a:pt x="46" y="2146"/>
                  </a:cubicBezTo>
                  <a:lnTo>
                    <a:pt x="69" y="2191"/>
                  </a:lnTo>
                  <a:cubicBezTo>
                    <a:pt x="69" y="2214"/>
                    <a:pt x="91" y="2237"/>
                    <a:pt x="91" y="2283"/>
                  </a:cubicBezTo>
                  <a:cubicBezTo>
                    <a:pt x="114" y="2328"/>
                    <a:pt x="137" y="2374"/>
                    <a:pt x="160" y="2442"/>
                  </a:cubicBezTo>
                  <a:cubicBezTo>
                    <a:pt x="183" y="2488"/>
                    <a:pt x="228" y="2511"/>
                    <a:pt x="251" y="2557"/>
                  </a:cubicBezTo>
                  <a:cubicBezTo>
                    <a:pt x="251" y="2579"/>
                    <a:pt x="274" y="2579"/>
                    <a:pt x="274" y="2602"/>
                  </a:cubicBezTo>
                  <a:lnTo>
                    <a:pt x="297" y="2625"/>
                  </a:lnTo>
                  <a:cubicBezTo>
                    <a:pt x="342" y="2694"/>
                    <a:pt x="365" y="2739"/>
                    <a:pt x="411" y="2785"/>
                  </a:cubicBezTo>
                  <a:cubicBezTo>
                    <a:pt x="434" y="2830"/>
                    <a:pt x="457" y="2853"/>
                    <a:pt x="479" y="2876"/>
                  </a:cubicBezTo>
                  <a:cubicBezTo>
                    <a:pt x="502" y="2899"/>
                    <a:pt x="525" y="2922"/>
                    <a:pt x="548" y="2967"/>
                  </a:cubicBezTo>
                  <a:cubicBezTo>
                    <a:pt x="571" y="2990"/>
                    <a:pt x="594" y="3013"/>
                    <a:pt x="616" y="3036"/>
                  </a:cubicBezTo>
                  <a:cubicBezTo>
                    <a:pt x="639" y="3059"/>
                    <a:pt x="662" y="3104"/>
                    <a:pt x="685" y="3127"/>
                  </a:cubicBezTo>
                  <a:lnTo>
                    <a:pt x="822" y="3287"/>
                  </a:lnTo>
                  <a:cubicBezTo>
                    <a:pt x="867" y="3355"/>
                    <a:pt x="913" y="3401"/>
                    <a:pt x="959" y="3447"/>
                  </a:cubicBezTo>
                  <a:cubicBezTo>
                    <a:pt x="982" y="3470"/>
                    <a:pt x="1027" y="3515"/>
                    <a:pt x="1050" y="3538"/>
                  </a:cubicBezTo>
                  <a:cubicBezTo>
                    <a:pt x="1073" y="3538"/>
                    <a:pt x="1073" y="3538"/>
                    <a:pt x="1096" y="3561"/>
                  </a:cubicBezTo>
                  <a:cubicBezTo>
                    <a:pt x="1096" y="3561"/>
                    <a:pt x="1119" y="3584"/>
                    <a:pt x="1119" y="3584"/>
                  </a:cubicBezTo>
                  <a:cubicBezTo>
                    <a:pt x="1141" y="3584"/>
                    <a:pt x="1164" y="3607"/>
                    <a:pt x="1164" y="3607"/>
                  </a:cubicBezTo>
                  <a:cubicBezTo>
                    <a:pt x="1210" y="3652"/>
                    <a:pt x="1256" y="3675"/>
                    <a:pt x="1301" y="3698"/>
                  </a:cubicBezTo>
                  <a:cubicBezTo>
                    <a:pt x="1324" y="3698"/>
                    <a:pt x="1324" y="3721"/>
                    <a:pt x="1347" y="3721"/>
                  </a:cubicBezTo>
                  <a:cubicBezTo>
                    <a:pt x="1392" y="3721"/>
                    <a:pt x="1461" y="3698"/>
                    <a:pt x="1507" y="3698"/>
                  </a:cubicBezTo>
                  <a:cubicBezTo>
                    <a:pt x="1598" y="3675"/>
                    <a:pt x="1689" y="3652"/>
                    <a:pt x="1780" y="3652"/>
                  </a:cubicBezTo>
                  <a:lnTo>
                    <a:pt x="1826" y="3652"/>
                  </a:lnTo>
                  <a:cubicBezTo>
                    <a:pt x="1849" y="3629"/>
                    <a:pt x="1895" y="3629"/>
                    <a:pt x="1917" y="3629"/>
                  </a:cubicBezTo>
                  <a:cubicBezTo>
                    <a:pt x="1963" y="3629"/>
                    <a:pt x="2009" y="3607"/>
                    <a:pt x="2054" y="3607"/>
                  </a:cubicBezTo>
                  <a:lnTo>
                    <a:pt x="2100" y="3607"/>
                  </a:lnTo>
                  <a:cubicBezTo>
                    <a:pt x="2146" y="3584"/>
                    <a:pt x="2191" y="3561"/>
                    <a:pt x="2260" y="3561"/>
                  </a:cubicBezTo>
                  <a:cubicBezTo>
                    <a:pt x="2328" y="3538"/>
                    <a:pt x="2397" y="3492"/>
                    <a:pt x="2488" y="3470"/>
                  </a:cubicBezTo>
                  <a:lnTo>
                    <a:pt x="2511" y="3470"/>
                  </a:lnTo>
                  <a:cubicBezTo>
                    <a:pt x="2579" y="3447"/>
                    <a:pt x="2648" y="3424"/>
                    <a:pt x="2693" y="3401"/>
                  </a:cubicBezTo>
                  <a:cubicBezTo>
                    <a:pt x="2762" y="3378"/>
                    <a:pt x="2808" y="3333"/>
                    <a:pt x="2876" y="3287"/>
                  </a:cubicBezTo>
                  <a:cubicBezTo>
                    <a:pt x="2945" y="3241"/>
                    <a:pt x="3013" y="3196"/>
                    <a:pt x="3059" y="3150"/>
                  </a:cubicBezTo>
                  <a:cubicBezTo>
                    <a:pt x="3104" y="3104"/>
                    <a:pt x="3150" y="3059"/>
                    <a:pt x="3196" y="3013"/>
                  </a:cubicBezTo>
                  <a:cubicBezTo>
                    <a:pt x="3241" y="2945"/>
                    <a:pt x="3287" y="2876"/>
                    <a:pt x="3333" y="2808"/>
                  </a:cubicBezTo>
                  <a:cubicBezTo>
                    <a:pt x="3378" y="2739"/>
                    <a:pt x="3424" y="2671"/>
                    <a:pt x="3447" y="2579"/>
                  </a:cubicBezTo>
                  <a:cubicBezTo>
                    <a:pt x="3470" y="2557"/>
                    <a:pt x="3470" y="2511"/>
                    <a:pt x="3470" y="2488"/>
                  </a:cubicBezTo>
                  <a:cubicBezTo>
                    <a:pt x="3470" y="2465"/>
                    <a:pt x="3492" y="2442"/>
                    <a:pt x="3492" y="2420"/>
                  </a:cubicBezTo>
                  <a:cubicBezTo>
                    <a:pt x="3515" y="2351"/>
                    <a:pt x="3538" y="2283"/>
                    <a:pt x="3538" y="2214"/>
                  </a:cubicBezTo>
                  <a:cubicBezTo>
                    <a:pt x="3538" y="2146"/>
                    <a:pt x="3515" y="2077"/>
                    <a:pt x="3515" y="2009"/>
                  </a:cubicBezTo>
                  <a:cubicBezTo>
                    <a:pt x="3492" y="1917"/>
                    <a:pt x="3492" y="1849"/>
                    <a:pt x="3470" y="1780"/>
                  </a:cubicBezTo>
                  <a:cubicBezTo>
                    <a:pt x="3447" y="1712"/>
                    <a:pt x="3401" y="1644"/>
                    <a:pt x="3355" y="1552"/>
                  </a:cubicBezTo>
                  <a:cubicBezTo>
                    <a:pt x="3310" y="1461"/>
                    <a:pt x="3241" y="1370"/>
                    <a:pt x="3196" y="1278"/>
                  </a:cubicBezTo>
                  <a:lnTo>
                    <a:pt x="3173" y="1233"/>
                  </a:lnTo>
                  <a:cubicBezTo>
                    <a:pt x="3127" y="1141"/>
                    <a:pt x="3082" y="1050"/>
                    <a:pt x="3013" y="959"/>
                  </a:cubicBezTo>
                  <a:cubicBezTo>
                    <a:pt x="2990" y="913"/>
                    <a:pt x="2967" y="867"/>
                    <a:pt x="2945" y="822"/>
                  </a:cubicBezTo>
                  <a:cubicBezTo>
                    <a:pt x="2922" y="799"/>
                    <a:pt x="2899" y="753"/>
                    <a:pt x="2876" y="708"/>
                  </a:cubicBezTo>
                  <a:lnTo>
                    <a:pt x="2830" y="662"/>
                  </a:lnTo>
                  <a:cubicBezTo>
                    <a:pt x="2808" y="594"/>
                    <a:pt x="2762" y="525"/>
                    <a:pt x="2716" y="457"/>
                  </a:cubicBezTo>
                  <a:cubicBezTo>
                    <a:pt x="2671" y="411"/>
                    <a:pt x="2625" y="365"/>
                    <a:pt x="2579" y="320"/>
                  </a:cubicBezTo>
                  <a:cubicBezTo>
                    <a:pt x="2557" y="251"/>
                    <a:pt x="2511" y="206"/>
                    <a:pt x="2465" y="160"/>
                  </a:cubicBezTo>
                  <a:lnTo>
                    <a:pt x="2465" y="137"/>
                  </a:lnTo>
                  <a:cubicBezTo>
                    <a:pt x="2442" y="114"/>
                    <a:pt x="2420" y="91"/>
                    <a:pt x="2420" y="69"/>
                  </a:cubicBezTo>
                  <a:cubicBezTo>
                    <a:pt x="2397" y="69"/>
                    <a:pt x="2397" y="46"/>
                    <a:pt x="2374" y="46"/>
                  </a:cubicBezTo>
                  <a:cubicBezTo>
                    <a:pt x="2374" y="46"/>
                    <a:pt x="2374" y="46"/>
                    <a:pt x="2374" y="23"/>
                  </a:cubicBezTo>
                  <a:cubicBezTo>
                    <a:pt x="2351" y="23"/>
                    <a:pt x="2328" y="23"/>
                    <a:pt x="2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9743;p58">
              <a:extLst>
                <a:ext uri="{FF2B5EF4-FFF2-40B4-BE49-F238E27FC236}">
                  <a16:creationId xmlns:a16="http://schemas.microsoft.com/office/drawing/2014/main" id="{4F6FB8C2-85E6-C7C7-1CB4-BC2DA3F4705C}"/>
                </a:ext>
              </a:extLst>
            </p:cNvPr>
            <p:cNvSpPr/>
            <p:nvPr/>
          </p:nvSpPr>
          <p:spPr>
            <a:xfrm>
              <a:off x="5243177" y="4167303"/>
              <a:ext cx="163446" cy="137681"/>
            </a:xfrm>
            <a:custGeom>
              <a:avLst/>
              <a:gdLst/>
              <a:ahLst/>
              <a:cxnLst/>
              <a:rect l="l" t="t" r="r" b="b"/>
              <a:pathLst>
                <a:path w="3470" h="2923" extrusionOk="0">
                  <a:moveTo>
                    <a:pt x="708" y="0"/>
                  </a:moveTo>
                  <a:cubicBezTo>
                    <a:pt x="685" y="23"/>
                    <a:pt x="639" y="46"/>
                    <a:pt x="593" y="69"/>
                  </a:cubicBezTo>
                  <a:cubicBezTo>
                    <a:pt x="571" y="69"/>
                    <a:pt x="548" y="92"/>
                    <a:pt x="548" y="92"/>
                  </a:cubicBezTo>
                  <a:cubicBezTo>
                    <a:pt x="525" y="115"/>
                    <a:pt x="502" y="115"/>
                    <a:pt x="457" y="115"/>
                  </a:cubicBezTo>
                  <a:cubicBezTo>
                    <a:pt x="434" y="137"/>
                    <a:pt x="411" y="183"/>
                    <a:pt x="388" y="206"/>
                  </a:cubicBezTo>
                  <a:cubicBezTo>
                    <a:pt x="320" y="274"/>
                    <a:pt x="274" y="343"/>
                    <a:pt x="251" y="411"/>
                  </a:cubicBezTo>
                  <a:cubicBezTo>
                    <a:pt x="205" y="480"/>
                    <a:pt x="160" y="548"/>
                    <a:pt x="137" y="640"/>
                  </a:cubicBezTo>
                  <a:cubicBezTo>
                    <a:pt x="114" y="662"/>
                    <a:pt x="114" y="708"/>
                    <a:pt x="91" y="754"/>
                  </a:cubicBezTo>
                  <a:cubicBezTo>
                    <a:pt x="91" y="777"/>
                    <a:pt x="91" y="799"/>
                    <a:pt x="68" y="822"/>
                  </a:cubicBezTo>
                  <a:cubicBezTo>
                    <a:pt x="46" y="959"/>
                    <a:pt x="23" y="1073"/>
                    <a:pt x="23" y="1210"/>
                  </a:cubicBezTo>
                  <a:lnTo>
                    <a:pt x="23" y="1256"/>
                  </a:lnTo>
                  <a:cubicBezTo>
                    <a:pt x="0" y="1347"/>
                    <a:pt x="0" y="1416"/>
                    <a:pt x="0" y="1484"/>
                  </a:cubicBezTo>
                  <a:cubicBezTo>
                    <a:pt x="0" y="1553"/>
                    <a:pt x="23" y="1621"/>
                    <a:pt x="23" y="1690"/>
                  </a:cubicBezTo>
                  <a:cubicBezTo>
                    <a:pt x="23" y="1781"/>
                    <a:pt x="46" y="1849"/>
                    <a:pt x="46" y="1918"/>
                  </a:cubicBezTo>
                  <a:lnTo>
                    <a:pt x="68" y="1941"/>
                  </a:lnTo>
                  <a:cubicBezTo>
                    <a:pt x="68" y="2009"/>
                    <a:pt x="91" y="2078"/>
                    <a:pt x="114" y="2146"/>
                  </a:cubicBezTo>
                  <a:cubicBezTo>
                    <a:pt x="137" y="2192"/>
                    <a:pt x="137" y="2237"/>
                    <a:pt x="160" y="2283"/>
                  </a:cubicBezTo>
                  <a:cubicBezTo>
                    <a:pt x="183" y="2306"/>
                    <a:pt x="205" y="2329"/>
                    <a:pt x="228" y="2351"/>
                  </a:cubicBezTo>
                  <a:cubicBezTo>
                    <a:pt x="274" y="2397"/>
                    <a:pt x="320" y="2443"/>
                    <a:pt x="342" y="2466"/>
                  </a:cubicBezTo>
                  <a:cubicBezTo>
                    <a:pt x="411" y="2534"/>
                    <a:pt x="479" y="2557"/>
                    <a:pt x="548" y="2580"/>
                  </a:cubicBezTo>
                  <a:cubicBezTo>
                    <a:pt x="593" y="2580"/>
                    <a:pt x="616" y="2603"/>
                    <a:pt x="662" y="2603"/>
                  </a:cubicBezTo>
                  <a:lnTo>
                    <a:pt x="685" y="2603"/>
                  </a:lnTo>
                  <a:cubicBezTo>
                    <a:pt x="708" y="2603"/>
                    <a:pt x="753" y="2580"/>
                    <a:pt x="776" y="2580"/>
                  </a:cubicBezTo>
                  <a:cubicBezTo>
                    <a:pt x="845" y="2580"/>
                    <a:pt x="890" y="2534"/>
                    <a:pt x="936" y="2511"/>
                  </a:cubicBezTo>
                  <a:cubicBezTo>
                    <a:pt x="1004" y="2488"/>
                    <a:pt x="1050" y="2443"/>
                    <a:pt x="1073" y="2420"/>
                  </a:cubicBezTo>
                  <a:cubicBezTo>
                    <a:pt x="1096" y="2397"/>
                    <a:pt x="1118" y="2374"/>
                    <a:pt x="1164" y="2329"/>
                  </a:cubicBezTo>
                  <a:cubicBezTo>
                    <a:pt x="1164" y="2351"/>
                    <a:pt x="1164" y="2374"/>
                    <a:pt x="1164" y="2374"/>
                  </a:cubicBezTo>
                  <a:cubicBezTo>
                    <a:pt x="1210" y="2443"/>
                    <a:pt x="1233" y="2488"/>
                    <a:pt x="1255" y="2557"/>
                  </a:cubicBezTo>
                  <a:cubicBezTo>
                    <a:pt x="1278" y="2580"/>
                    <a:pt x="1301" y="2603"/>
                    <a:pt x="1324" y="2625"/>
                  </a:cubicBezTo>
                  <a:cubicBezTo>
                    <a:pt x="1347" y="2648"/>
                    <a:pt x="1370" y="2671"/>
                    <a:pt x="1392" y="2694"/>
                  </a:cubicBezTo>
                  <a:cubicBezTo>
                    <a:pt x="1438" y="2717"/>
                    <a:pt x="1461" y="2739"/>
                    <a:pt x="1484" y="2762"/>
                  </a:cubicBezTo>
                  <a:cubicBezTo>
                    <a:pt x="1529" y="2785"/>
                    <a:pt x="1575" y="2785"/>
                    <a:pt x="1621" y="2808"/>
                  </a:cubicBezTo>
                  <a:lnTo>
                    <a:pt x="1666" y="2808"/>
                  </a:lnTo>
                  <a:cubicBezTo>
                    <a:pt x="1712" y="2808"/>
                    <a:pt x="1758" y="2785"/>
                    <a:pt x="1826" y="2785"/>
                  </a:cubicBezTo>
                  <a:cubicBezTo>
                    <a:pt x="1872" y="2762"/>
                    <a:pt x="1895" y="2739"/>
                    <a:pt x="1940" y="2717"/>
                  </a:cubicBezTo>
                  <a:cubicBezTo>
                    <a:pt x="1963" y="2717"/>
                    <a:pt x="1986" y="2694"/>
                    <a:pt x="2009" y="2671"/>
                  </a:cubicBezTo>
                  <a:lnTo>
                    <a:pt x="2031" y="2648"/>
                  </a:lnTo>
                  <a:cubicBezTo>
                    <a:pt x="2031" y="2648"/>
                    <a:pt x="2054" y="2648"/>
                    <a:pt x="2054" y="2625"/>
                  </a:cubicBezTo>
                  <a:lnTo>
                    <a:pt x="2100" y="2603"/>
                  </a:lnTo>
                  <a:cubicBezTo>
                    <a:pt x="2123" y="2580"/>
                    <a:pt x="2168" y="2534"/>
                    <a:pt x="2191" y="2511"/>
                  </a:cubicBezTo>
                  <a:cubicBezTo>
                    <a:pt x="2214" y="2534"/>
                    <a:pt x="2214" y="2557"/>
                    <a:pt x="2237" y="2603"/>
                  </a:cubicBezTo>
                  <a:cubicBezTo>
                    <a:pt x="2260" y="2625"/>
                    <a:pt x="2283" y="2648"/>
                    <a:pt x="2283" y="2694"/>
                  </a:cubicBezTo>
                  <a:cubicBezTo>
                    <a:pt x="2305" y="2717"/>
                    <a:pt x="2305" y="2717"/>
                    <a:pt x="2328" y="2739"/>
                  </a:cubicBezTo>
                  <a:cubicBezTo>
                    <a:pt x="2351" y="2785"/>
                    <a:pt x="2374" y="2831"/>
                    <a:pt x="2420" y="2854"/>
                  </a:cubicBezTo>
                  <a:cubicBezTo>
                    <a:pt x="2442" y="2876"/>
                    <a:pt x="2442" y="2876"/>
                    <a:pt x="2465" y="2899"/>
                  </a:cubicBezTo>
                  <a:cubicBezTo>
                    <a:pt x="2488" y="2899"/>
                    <a:pt x="2488" y="2899"/>
                    <a:pt x="2511" y="2922"/>
                  </a:cubicBezTo>
                  <a:lnTo>
                    <a:pt x="2716" y="2922"/>
                  </a:lnTo>
                  <a:cubicBezTo>
                    <a:pt x="2762" y="2922"/>
                    <a:pt x="2785" y="2899"/>
                    <a:pt x="2808" y="2899"/>
                  </a:cubicBezTo>
                  <a:cubicBezTo>
                    <a:pt x="2853" y="2899"/>
                    <a:pt x="2876" y="2876"/>
                    <a:pt x="2899" y="2854"/>
                  </a:cubicBezTo>
                  <a:cubicBezTo>
                    <a:pt x="2944" y="2854"/>
                    <a:pt x="2967" y="2831"/>
                    <a:pt x="2990" y="2808"/>
                  </a:cubicBezTo>
                  <a:cubicBezTo>
                    <a:pt x="3036" y="2762"/>
                    <a:pt x="3081" y="2717"/>
                    <a:pt x="3127" y="2671"/>
                  </a:cubicBezTo>
                  <a:cubicBezTo>
                    <a:pt x="3196" y="2603"/>
                    <a:pt x="3241" y="2534"/>
                    <a:pt x="3287" y="2466"/>
                  </a:cubicBezTo>
                  <a:cubicBezTo>
                    <a:pt x="3355" y="2351"/>
                    <a:pt x="3401" y="2192"/>
                    <a:pt x="3424" y="2009"/>
                  </a:cubicBezTo>
                  <a:cubicBezTo>
                    <a:pt x="3447" y="1941"/>
                    <a:pt x="3447" y="1849"/>
                    <a:pt x="3447" y="1781"/>
                  </a:cubicBezTo>
                  <a:cubicBezTo>
                    <a:pt x="3469" y="1735"/>
                    <a:pt x="3447" y="1690"/>
                    <a:pt x="3447" y="1644"/>
                  </a:cubicBezTo>
                  <a:cubicBezTo>
                    <a:pt x="3447" y="1621"/>
                    <a:pt x="3447" y="1598"/>
                    <a:pt x="3447" y="1553"/>
                  </a:cubicBezTo>
                  <a:cubicBezTo>
                    <a:pt x="3447" y="1530"/>
                    <a:pt x="3447" y="1507"/>
                    <a:pt x="3447" y="1461"/>
                  </a:cubicBezTo>
                  <a:cubicBezTo>
                    <a:pt x="3447" y="1416"/>
                    <a:pt x="3447" y="1370"/>
                    <a:pt x="3447" y="1324"/>
                  </a:cubicBezTo>
                  <a:cubicBezTo>
                    <a:pt x="3447" y="1324"/>
                    <a:pt x="3447" y="1301"/>
                    <a:pt x="3447" y="1301"/>
                  </a:cubicBezTo>
                  <a:cubicBezTo>
                    <a:pt x="3447" y="1279"/>
                    <a:pt x="3447" y="1256"/>
                    <a:pt x="3447" y="1256"/>
                  </a:cubicBezTo>
                  <a:cubicBezTo>
                    <a:pt x="3447" y="1210"/>
                    <a:pt x="3447" y="1165"/>
                    <a:pt x="3447" y="1142"/>
                  </a:cubicBezTo>
                  <a:cubicBezTo>
                    <a:pt x="3447" y="1073"/>
                    <a:pt x="3424" y="982"/>
                    <a:pt x="3424" y="913"/>
                  </a:cubicBezTo>
                  <a:cubicBezTo>
                    <a:pt x="3424" y="868"/>
                    <a:pt x="3401" y="822"/>
                    <a:pt x="3401" y="777"/>
                  </a:cubicBezTo>
                  <a:cubicBezTo>
                    <a:pt x="3378" y="754"/>
                    <a:pt x="3378" y="731"/>
                    <a:pt x="3355" y="685"/>
                  </a:cubicBezTo>
                  <a:lnTo>
                    <a:pt x="3355" y="662"/>
                  </a:lnTo>
                  <a:cubicBezTo>
                    <a:pt x="3310" y="594"/>
                    <a:pt x="3241" y="525"/>
                    <a:pt x="3173" y="457"/>
                  </a:cubicBezTo>
                  <a:cubicBezTo>
                    <a:pt x="3150" y="434"/>
                    <a:pt x="3127" y="411"/>
                    <a:pt x="3081" y="388"/>
                  </a:cubicBezTo>
                  <a:lnTo>
                    <a:pt x="3059" y="366"/>
                  </a:lnTo>
                  <a:cubicBezTo>
                    <a:pt x="3036" y="343"/>
                    <a:pt x="3013" y="343"/>
                    <a:pt x="2990" y="320"/>
                  </a:cubicBezTo>
                  <a:lnTo>
                    <a:pt x="2876" y="320"/>
                  </a:lnTo>
                  <a:cubicBezTo>
                    <a:pt x="2853" y="320"/>
                    <a:pt x="2830" y="343"/>
                    <a:pt x="2808" y="343"/>
                  </a:cubicBezTo>
                  <a:lnTo>
                    <a:pt x="2762" y="366"/>
                  </a:lnTo>
                  <a:cubicBezTo>
                    <a:pt x="2716" y="366"/>
                    <a:pt x="2693" y="388"/>
                    <a:pt x="2648" y="411"/>
                  </a:cubicBezTo>
                  <a:cubicBezTo>
                    <a:pt x="2625" y="434"/>
                    <a:pt x="2579" y="457"/>
                    <a:pt x="2556" y="480"/>
                  </a:cubicBezTo>
                  <a:lnTo>
                    <a:pt x="2534" y="480"/>
                  </a:lnTo>
                  <a:cubicBezTo>
                    <a:pt x="2534" y="503"/>
                    <a:pt x="2511" y="503"/>
                    <a:pt x="2511" y="525"/>
                  </a:cubicBezTo>
                  <a:cubicBezTo>
                    <a:pt x="2488" y="525"/>
                    <a:pt x="2488" y="548"/>
                    <a:pt x="2488" y="548"/>
                  </a:cubicBezTo>
                  <a:cubicBezTo>
                    <a:pt x="2465" y="571"/>
                    <a:pt x="2420" y="594"/>
                    <a:pt x="2397" y="594"/>
                  </a:cubicBezTo>
                  <a:lnTo>
                    <a:pt x="2374" y="594"/>
                  </a:lnTo>
                  <a:cubicBezTo>
                    <a:pt x="2305" y="594"/>
                    <a:pt x="2260" y="571"/>
                    <a:pt x="2237" y="503"/>
                  </a:cubicBezTo>
                  <a:lnTo>
                    <a:pt x="2214" y="480"/>
                  </a:lnTo>
                  <a:cubicBezTo>
                    <a:pt x="2214" y="480"/>
                    <a:pt x="2214" y="457"/>
                    <a:pt x="2191" y="434"/>
                  </a:cubicBezTo>
                  <a:cubicBezTo>
                    <a:pt x="2191" y="434"/>
                    <a:pt x="2191" y="411"/>
                    <a:pt x="2168" y="411"/>
                  </a:cubicBezTo>
                  <a:cubicBezTo>
                    <a:pt x="2123" y="366"/>
                    <a:pt x="2054" y="320"/>
                    <a:pt x="1963" y="274"/>
                  </a:cubicBezTo>
                  <a:cubicBezTo>
                    <a:pt x="1940" y="252"/>
                    <a:pt x="1917" y="252"/>
                    <a:pt x="1895" y="229"/>
                  </a:cubicBezTo>
                  <a:lnTo>
                    <a:pt x="1849" y="229"/>
                  </a:lnTo>
                  <a:cubicBezTo>
                    <a:pt x="1826" y="229"/>
                    <a:pt x="1803" y="229"/>
                    <a:pt x="1758" y="252"/>
                  </a:cubicBezTo>
                  <a:lnTo>
                    <a:pt x="1621" y="252"/>
                  </a:lnTo>
                  <a:cubicBezTo>
                    <a:pt x="1598" y="274"/>
                    <a:pt x="1575" y="297"/>
                    <a:pt x="1552" y="297"/>
                  </a:cubicBezTo>
                  <a:cubicBezTo>
                    <a:pt x="1529" y="320"/>
                    <a:pt x="1506" y="320"/>
                    <a:pt x="1506" y="320"/>
                  </a:cubicBezTo>
                  <a:lnTo>
                    <a:pt x="1484" y="343"/>
                  </a:lnTo>
                  <a:cubicBezTo>
                    <a:pt x="1461" y="343"/>
                    <a:pt x="1461" y="366"/>
                    <a:pt x="1438" y="366"/>
                  </a:cubicBezTo>
                  <a:cubicBezTo>
                    <a:pt x="1415" y="366"/>
                    <a:pt x="1392" y="388"/>
                    <a:pt x="1370" y="388"/>
                  </a:cubicBezTo>
                  <a:cubicBezTo>
                    <a:pt x="1347" y="388"/>
                    <a:pt x="1324" y="388"/>
                    <a:pt x="1324" y="366"/>
                  </a:cubicBezTo>
                  <a:cubicBezTo>
                    <a:pt x="1278" y="366"/>
                    <a:pt x="1278" y="343"/>
                    <a:pt x="1255" y="320"/>
                  </a:cubicBezTo>
                  <a:cubicBezTo>
                    <a:pt x="1233" y="297"/>
                    <a:pt x="1210" y="297"/>
                    <a:pt x="1210" y="274"/>
                  </a:cubicBezTo>
                  <a:lnTo>
                    <a:pt x="1210" y="252"/>
                  </a:lnTo>
                  <a:lnTo>
                    <a:pt x="1187" y="229"/>
                  </a:lnTo>
                  <a:lnTo>
                    <a:pt x="1164" y="206"/>
                  </a:lnTo>
                  <a:cubicBezTo>
                    <a:pt x="1164" y="183"/>
                    <a:pt x="1141" y="183"/>
                    <a:pt x="1141" y="160"/>
                  </a:cubicBezTo>
                  <a:lnTo>
                    <a:pt x="1118" y="137"/>
                  </a:lnTo>
                  <a:cubicBezTo>
                    <a:pt x="1118" y="115"/>
                    <a:pt x="1096" y="92"/>
                    <a:pt x="1073" y="69"/>
                  </a:cubicBezTo>
                  <a:cubicBezTo>
                    <a:pt x="1073" y="69"/>
                    <a:pt x="1073" y="69"/>
                    <a:pt x="1050" y="46"/>
                  </a:cubicBezTo>
                  <a:cubicBezTo>
                    <a:pt x="1004" y="46"/>
                    <a:pt x="982" y="23"/>
                    <a:pt x="9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9744;p58">
              <a:extLst>
                <a:ext uri="{FF2B5EF4-FFF2-40B4-BE49-F238E27FC236}">
                  <a16:creationId xmlns:a16="http://schemas.microsoft.com/office/drawing/2014/main" id="{955757AF-DD3D-C04D-3512-C53DBFF60ACF}"/>
                </a:ext>
              </a:extLst>
            </p:cNvPr>
            <p:cNvSpPr/>
            <p:nvPr/>
          </p:nvSpPr>
          <p:spPr>
            <a:xfrm>
              <a:off x="5437766" y="4201689"/>
              <a:ext cx="164529" cy="123691"/>
            </a:xfrm>
            <a:custGeom>
              <a:avLst/>
              <a:gdLst/>
              <a:ahLst/>
              <a:cxnLst/>
              <a:rect l="l" t="t" r="r" b="b"/>
              <a:pathLst>
                <a:path w="3493" h="2626" extrusionOk="0">
                  <a:moveTo>
                    <a:pt x="822" y="1"/>
                  </a:moveTo>
                  <a:cubicBezTo>
                    <a:pt x="776" y="1"/>
                    <a:pt x="731" y="1"/>
                    <a:pt x="685" y="24"/>
                  </a:cubicBezTo>
                  <a:cubicBezTo>
                    <a:pt x="640" y="47"/>
                    <a:pt x="571" y="69"/>
                    <a:pt x="503" y="115"/>
                  </a:cubicBezTo>
                  <a:cubicBezTo>
                    <a:pt x="457" y="138"/>
                    <a:pt x="434" y="161"/>
                    <a:pt x="388" y="206"/>
                  </a:cubicBezTo>
                  <a:cubicBezTo>
                    <a:pt x="366" y="229"/>
                    <a:pt x="320" y="252"/>
                    <a:pt x="297" y="275"/>
                  </a:cubicBezTo>
                  <a:lnTo>
                    <a:pt x="251" y="343"/>
                  </a:lnTo>
                  <a:cubicBezTo>
                    <a:pt x="206" y="366"/>
                    <a:pt x="183" y="412"/>
                    <a:pt x="160" y="435"/>
                  </a:cubicBezTo>
                  <a:cubicBezTo>
                    <a:pt x="160" y="457"/>
                    <a:pt x="160" y="457"/>
                    <a:pt x="160" y="480"/>
                  </a:cubicBezTo>
                  <a:lnTo>
                    <a:pt x="137" y="503"/>
                  </a:lnTo>
                  <a:cubicBezTo>
                    <a:pt x="137" y="549"/>
                    <a:pt x="115" y="594"/>
                    <a:pt x="69" y="617"/>
                  </a:cubicBezTo>
                  <a:cubicBezTo>
                    <a:pt x="46" y="686"/>
                    <a:pt x="23" y="754"/>
                    <a:pt x="23" y="800"/>
                  </a:cubicBezTo>
                  <a:cubicBezTo>
                    <a:pt x="0" y="891"/>
                    <a:pt x="0" y="982"/>
                    <a:pt x="0" y="1074"/>
                  </a:cubicBezTo>
                  <a:cubicBezTo>
                    <a:pt x="0" y="1142"/>
                    <a:pt x="0" y="1188"/>
                    <a:pt x="0" y="1233"/>
                  </a:cubicBezTo>
                  <a:lnTo>
                    <a:pt x="23" y="1302"/>
                  </a:lnTo>
                  <a:cubicBezTo>
                    <a:pt x="23" y="1416"/>
                    <a:pt x="23" y="1507"/>
                    <a:pt x="23" y="1599"/>
                  </a:cubicBezTo>
                  <a:cubicBezTo>
                    <a:pt x="46" y="1690"/>
                    <a:pt x="46" y="1781"/>
                    <a:pt x="69" y="1873"/>
                  </a:cubicBezTo>
                  <a:cubicBezTo>
                    <a:pt x="92" y="2009"/>
                    <a:pt x="137" y="2124"/>
                    <a:pt x="183" y="2215"/>
                  </a:cubicBezTo>
                  <a:cubicBezTo>
                    <a:pt x="206" y="2283"/>
                    <a:pt x="229" y="2352"/>
                    <a:pt x="251" y="2398"/>
                  </a:cubicBezTo>
                  <a:cubicBezTo>
                    <a:pt x="297" y="2489"/>
                    <a:pt x="388" y="2534"/>
                    <a:pt x="480" y="2580"/>
                  </a:cubicBezTo>
                  <a:lnTo>
                    <a:pt x="571" y="2580"/>
                  </a:lnTo>
                  <a:cubicBezTo>
                    <a:pt x="640" y="2580"/>
                    <a:pt x="731" y="2557"/>
                    <a:pt x="799" y="2534"/>
                  </a:cubicBezTo>
                  <a:cubicBezTo>
                    <a:pt x="868" y="2489"/>
                    <a:pt x="936" y="2420"/>
                    <a:pt x="1005" y="2375"/>
                  </a:cubicBezTo>
                  <a:cubicBezTo>
                    <a:pt x="1028" y="2352"/>
                    <a:pt x="1050" y="2306"/>
                    <a:pt x="1096" y="2283"/>
                  </a:cubicBezTo>
                  <a:lnTo>
                    <a:pt x="1119" y="2238"/>
                  </a:lnTo>
                  <a:cubicBezTo>
                    <a:pt x="1142" y="2283"/>
                    <a:pt x="1142" y="2306"/>
                    <a:pt x="1164" y="2329"/>
                  </a:cubicBezTo>
                  <a:cubicBezTo>
                    <a:pt x="1187" y="2375"/>
                    <a:pt x="1210" y="2420"/>
                    <a:pt x="1256" y="2466"/>
                  </a:cubicBezTo>
                  <a:cubicBezTo>
                    <a:pt x="1370" y="2557"/>
                    <a:pt x="1484" y="2603"/>
                    <a:pt x="1598" y="2626"/>
                  </a:cubicBezTo>
                  <a:lnTo>
                    <a:pt x="1689" y="2626"/>
                  </a:lnTo>
                  <a:cubicBezTo>
                    <a:pt x="1804" y="2626"/>
                    <a:pt x="1918" y="2580"/>
                    <a:pt x="2009" y="2512"/>
                  </a:cubicBezTo>
                  <a:cubicBezTo>
                    <a:pt x="2055" y="2466"/>
                    <a:pt x="2123" y="2420"/>
                    <a:pt x="2169" y="2375"/>
                  </a:cubicBezTo>
                  <a:cubicBezTo>
                    <a:pt x="2192" y="2352"/>
                    <a:pt x="2192" y="2329"/>
                    <a:pt x="2214" y="2329"/>
                  </a:cubicBezTo>
                  <a:cubicBezTo>
                    <a:pt x="2260" y="2420"/>
                    <a:pt x="2306" y="2534"/>
                    <a:pt x="2420" y="2580"/>
                  </a:cubicBezTo>
                  <a:cubicBezTo>
                    <a:pt x="2488" y="2603"/>
                    <a:pt x="2557" y="2626"/>
                    <a:pt x="2648" y="2626"/>
                  </a:cubicBezTo>
                  <a:lnTo>
                    <a:pt x="2762" y="2626"/>
                  </a:lnTo>
                  <a:cubicBezTo>
                    <a:pt x="2808" y="2603"/>
                    <a:pt x="2831" y="2580"/>
                    <a:pt x="2876" y="2580"/>
                  </a:cubicBezTo>
                  <a:cubicBezTo>
                    <a:pt x="2945" y="2534"/>
                    <a:pt x="3013" y="2489"/>
                    <a:pt x="3082" y="2420"/>
                  </a:cubicBezTo>
                  <a:cubicBezTo>
                    <a:pt x="3127" y="2375"/>
                    <a:pt x="3173" y="2306"/>
                    <a:pt x="3219" y="2238"/>
                  </a:cubicBezTo>
                  <a:lnTo>
                    <a:pt x="3219" y="2215"/>
                  </a:lnTo>
                  <a:cubicBezTo>
                    <a:pt x="3264" y="2146"/>
                    <a:pt x="3310" y="2101"/>
                    <a:pt x="3333" y="2032"/>
                  </a:cubicBezTo>
                  <a:cubicBezTo>
                    <a:pt x="3379" y="1941"/>
                    <a:pt x="3401" y="1850"/>
                    <a:pt x="3424" y="1781"/>
                  </a:cubicBezTo>
                  <a:cubicBezTo>
                    <a:pt x="3424" y="1736"/>
                    <a:pt x="3447" y="1667"/>
                    <a:pt x="3470" y="1599"/>
                  </a:cubicBezTo>
                  <a:cubicBezTo>
                    <a:pt x="3470" y="1553"/>
                    <a:pt x="3493" y="1484"/>
                    <a:pt x="3493" y="1416"/>
                  </a:cubicBezTo>
                  <a:cubicBezTo>
                    <a:pt x="3493" y="1348"/>
                    <a:pt x="3493" y="1279"/>
                    <a:pt x="3470" y="1211"/>
                  </a:cubicBezTo>
                  <a:cubicBezTo>
                    <a:pt x="3470" y="1165"/>
                    <a:pt x="3470" y="1096"/>
                    <a:pt x="3447" y="1051"/>
                  </a:cubicBezTo>
                  <a:lnTo>
                    <a:pt x="3447" y="982"/>
                  </a:lnTo>
                  <a:cubicBezTo>
                    <a:pt x="3447" y="914"/>
                    <a:pt x="3424" y="845"/>
                    <a:pt x="3401" y="800"/>
                  </a:cubicBezTo>
                  <a:cubicBezTo>
                    <a:pt x="3401" y="754"/>
                    <a:pt x="3379" y="708"/>
                    <a:pt x="3356" y="663"/>
                  </a:cubicBezTo>
                  <a:cubicBezTo>
                    <a:pt x="3356" y="640"/>
                    <a:pt x="3356" y="617"/>
                    <a:pt x="3333" y="594"/>
                  </a:cubicBezTo>
                  <a:cubicBezTo>
                    <a:pt x="3333" y="549"/>
                    <a:pt x="3310" y="526"/>
                    <a:pt x="3310" y="480"/>
                  </a:cubicBezTo>
                  <a:cubicBezTo>
                    <a:pt x="3287" y="457"/>
                    <a:pt x="3287" y="412"/>
                    <a:pt x="3287" y="389"/>
                  </a:cubicBezTo>
                  <a:cubicBezTo>
                    <a:pt x="3264" y="343"/>
                    <a:pt x="3242" y="275"/>
                    <a:pt x="3196" y="206"/>
                  </a:cubicBezTo>
                  <a:cubicBezTo>
                    <a:pt x="3173" y="161"/>
                    <a:pt x="3150" y="138"/>
                    <a:pt x="3127" y="115"/>
                  </a:cubicBezTo>
                  <a:cubicBezTo>
                    <a:pt x="3105" y="115"/>
                    <a:pt x="3105" y="115"/>
                    <a:pt x="3105" y="92"/>
                  </a:cubicBezTo>
                  <a:lnTo>
                    <a:pt x="3059" y="69"/>
                  </a:lnTo>
                  <a:lnTo>
                    <a:pt x="3036" y="69"/>
                  </a:lnTo>
                  <a:cubicBezTo>
                    <a:pt x="2991" y="47"/>
                    <a:pt x="2968" y="47"/>
                    <a:pt x="2922" y="47"/>
                  </a:cubicBezTo>
                  <a:cubicBezTo>
                    <a:pt x="2899" y="47"/>
                    <a:pt x="2854" y="47"/>
                    <a:pt x="2808" y="69"/>
                  </a:cubicBezTo>
                  <a:cubicBezTo>
                    <a:pt x="2762" y="69"/>
                    <a:pt x="2717" y="69"/>
                    <a:pt x="2671" y="92"/>
                  </a:cubicBezTo>
                  <a:cubicBezTo>
                    <a:pt x="2648" y="92"/>
                    <a:pt x="2625" y="115"/>
                    <a:pt x="2602" y="115"/>
                  </a:cubicBezTo>
                  <a:cubicBezTo>
                    <a:pt x="2580" y="115"/>
                    <a:pt x="2580" y="138"/>
                    <a:pt x="2580" y="138"/>
                  </a:cubicBezTo>
                  <a:cubicBezTo>
                    <a:pt x="2557" y="161"/>
                    <a:pt x="2557" y="161"/>
                    <a:pt x="2534" y="183"/>
                  </a:cubicBezTo>
                  <a:cubicBezTo>
                    <a:pt x="2534" y="183"/>
                    <a:pt x="2511" y="206"/>
                    <a:pt x="2511" y="206"/>
                  </a:cubicBezTo>
                  <a:cubicBezTo>
                    <a:pt x="2488" y="252"/>
                    <a:pt x="2443" y="275"/>
                    <a:pt x="2397" y="275"/>
                  </a:cubicBezTo>
                  <a:lnTo>
                    <a:pt x="2374" y="275"/>
                  </a:lnTo>
                  <a:cubicBezTo>
                    <a:pt x="2351" y="298"/>
                    <a:pt x="2329" y="343"/>
                    <a:pt x="2306" y="366"/>
                  </a:cubicBezTo>
                  <a:cubicBezTo>
                    <a:pt x="2283" y="343"/>
                    <a:pt x="2283" y="320"/>
                    <a:pt x="2283" y="320"/>
                  </a:cubicBezTo>
                  <a:lnTo>
                    <a:pt x="2260" y="298"/>
                  </a:lnTo>
                  <a:cubicBezTo>
                    <a:pt x="2260" y="252"/>
                    <a:pt x="2237" y="229"/>
                    <a:pt x="2214" y="206"/>
                  </a:cubicBezTo>
                  <a:cubicBezTo>
                    <a:pt x="2169" y="161"/>
                    <a:pt x="2146" y="115"/>
                    <a:pt x="2100" y="92"/>
                  </a:cubicBezTo>
                  <a:cubicBezTo>
                    <a:pt x="2078" y="69"/>
                    <a:pt x="2055" y="69"/>
                    <a:pt x="2032" y="69"/>
                  </a:cubicBezTo>
                  <a:cubicBezTo>
                    <a:pt x="1986" y="47"/>
                    <a:pt x="1941" y="47"/>
                    <a:pt x="1895" y="47"/>
                  </a:cubicBezTo>
                  <a:cubicBezTo>
                    <a:pt x="1849" y="47"/>
                    <a:pt x="1826" y="47"/>
                    <a:pt x="1781" y="69"/>
                  </a:cubicBezTo>
                  <a:cubicBezTo>
                    <a:pt x="1735" y="69"/>
                    <a:pt x="1689" y="92"/>
                    <a:pt x="1644" y="115"/>
                  </a:cubicBezTo>
                  <a:cubicBezTo>
                    <a:pt x="1621" y="115"/>
                    <a:pt x="1575" y="138"/>
                    <a:pt x="1553" y="161"/>
                  </a:cubicBezTo>
                  <a:cubicBezTo>
                    <a:pt x="1530" y="183"/>
                    <a:pt x="1484" y="206"/>
                    <a:pt x="1461" y="229"/>
                  </a:cubicBezTo>
                  <a:cubicBezTo>
                    <a:pt x="1438" y="275"/>
                    <a:pt x="1416" y="320"/>
                    <a:pt x="1370" y="366"/>
                  </a:cubicBezTo>
                  <a:lnTo>
                    <a:pt x="1347" y="412"/>
                  </a:lnTo>
                  <a:cubicBezTo>
                    <a:pt x="1324" y="412"/>
                    <a:pt x="1324" y="389"/>
                    <a:pt x="1301" y="366"/>
                  </a:cubicBezTo>
                  <a:cubicBezTo>
                    <a:pt x="1301" y="366"/>
                    <a:pt x="1279" y="343"/>
                    <a:pt x="1279" y="320"/>
                  </a:cubicBezTo>
                  <a:cubicBezTo>
                    <a:pt x="1279" y="320"/>
                    <a:pt x="1256" y="298"/>
                    <a:pt x="1256" y="298"/>
                  </a:cubicBezTo>
                  <a:cubicBezTo>
                    <a:pt x="1233" y="298"/>
                    <a:pt x="1210" y="275"/>
                    <a:pt x="1187" y="252"/>
                  </a:cubicBezTo>
                  <a:cubicBezTo>
                    <a:pt x="1164" y="229"/>
                    <a:pt x="1142" y="183"/>
                    <a:pt x="1142" y="161"/>
                  </a:cubicBezTo>
                  <a:lnTo>
                    <a:pt x="1119" y="138"/>
                  </a:lnTo>
                  <a:lnTo>
                    <a:pt x="1119" y="115"/>
                  </a:lnTo>
                  <a:lnTo>
                    <a:pt x="1073" y="115"/>
                  </a:lnTo>
                  <a:cubicBezTo>
                    <a:pt x="1073" y="115"/>
                    <a:pt x="1073" y="92"/>
                    <a:pt x="1073" y="92"/>
                  </a:cubicBezTo>
                  <a:cubicBezTo>
                    <a:pt x="1050" y="92"/>
                    <a:pt x="1028" y="69"/>
                    <a:pt x="1028" y="69"/>
                  </a:cubicBezTo>
                  <a:cubicBezTo>
                    <a:pt x="982" y="47"/>
                    <a:pt x="936" y="24"/>
                    <a:pt x="8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9745;p58">
              <a:extLst>
                <a:ext uri="{FF2B5EF4-FFF2-40B4-BE49-F238E27FC236}">
                  <a16:creationId xmlns:a16="http://schemas.microsoft.com/office/drawing/2014/main" id="{8DB8E068-5DE3-8295-66A6-5DDD0AB6B301}"/>
                </a:ext>
              </a:extLst>
            </p:cNvPr>
            <p:cNvSpPr/>
            <p:nvPr/>
          </p:nvSpPr>
          <p:spPr>
            <a:xfrm>
              <a:off x="4670101" y="3555517"/>
              <a:ext cx="249455" cy="359157"/>
            </a:xfrm>
            <a:custGeom>
              <a:avLst/>
              <a:gdLst/>
              <a:ahLst/>
              <a:cxnLst/>
              <a:rect l="l" t="t" r="r" b="b"/>
              <a:pathLst>
                <a:path w="5296" h="7625" extrusionOk="0">
                  <a:moveTo>
                    <a:pt x="1689" y="1"/>
                  </a:moveTo>
                  <a:cubicBezTo>
                    <a:pt x="1644" y="47"/>
                    <a:pt x="1621" y="92"/>
                    <a:pt x="1598" y="138"/>
                  </a:cubicBezTo>
                  <a:cubicBezTo>
                    <a:pt x="1575" y="161"/>
                    <a:pt x="1575" y="183"/>
                    <a:pt x="1575" y="229"/>
                  </a:cubicBezTo>
                  <a:lnTo>
                    <a:pt x="1575" y="252"/>
                  </a:lnTo>
                  <a:cubicBezTo>
                    <a:pt x="1552" y="320"/>
                    <a:pt x="1529" y="366"/>
                    <a:pt x="1529" y="435"/>
                  </a:cubicBezTo>
                  <a:cubicBezTo>
                    <a:pt x="1507" y="503"/>
                    <a:pt x="1507" y="549"/>
                    <a:pt x="1484" y="594"/>
                  </a:cubicBezTo>
                  <a:cubicBezTo>
                    <a:pt x="1484" y="663"/>
                    <a:pt x="1461" y="731"/>
                    <a:pt x="1438" y="823"/>
                  </a:cubicBezTo>
                  <a:cubicBezTo>
                    <a:pt x="1438" y="891"/>
                    <a:pt x="1438" y="960"/>
                    <a:pt x="1438" y="1005"/>
                  </a:cubicBezTo>
                  <a:lnTo>
                    <a:pt x="1438" y="1051"/>
                  </a:lnTo>
                  <a:cubicBezTo>
                    <a:pt x="1438" y="1142"/>
                    <a:pt x="1438" y="1211"/>
                    <a:pt x="1438" y="1279"/>
                  </a:cubicBezTo>
                  <a:cubicBezTo>
                    <a:pt x="1438" y="1370"/>
                    <a:pt x="1461" y="1439"/>
                    <a:pt x="1461" y="1485"/>
                  </a:cubicBezTo>
                  <a:cubicBezTo>
                    <a:pt x="1484" y="1553"/>
                    <a:pt x="1507" y="1621"/>
                    <a:pt x="1529" y="1667"/>
                  </a:cubicBezTo>
                  <a:cubicBezTo>
                    <a:pt x="1552" y="1736"/>
                    <a:pt x="1575" y="1781"/>
                    <a:pt x="1575" y="1850"/>
                  </a:cubicBezTo>
                  <a:lnTo>
                    <a:pt x="1598" y="1895"/>
                  </a:lnTo>
                  <a:cubicBezTo>
                    <a:pt x="1598" y="1941"/>
                    <a:pt x="1621" y="1987"/>
                    <a:pt x="1644" y="2055"/>
                  </a:cubicBezTo>
                  <a:lnTo>
                    <a:pt x="1666" y="2078"/>
                  </a:lnTo>
                  <a:cubicBezTo>
                    <a:pt x="1689" y="2169"/>
                    <a:pt x="1735" y="2238"/>
                    <a:pt x="1758" y="2306"/>
                  </a:cubicBezTo>
                  <a:cubicBezTo>
                    <a:pt x="1781" y="2375"/>
                    <a:pt x="1826" y="2443"/>
                    <a:pt x="1849" y="2512"/>
                  </a:cubicBezTo>
                  <a:cubicBezTo>
                    <a:pt x="1872" y="2557"/>
                    <a:pt x="1895" y="2603"/>
                    <a:pt x="1917" y="2671"/>
                  </a:cubicBezTo>
                  <a:cubicBezTo>
                    <a:pt x="1917" y="2717"/>
                    <a:pt x="1940" y="2763"/>
                    <a:pt x="1963" y="2808"/>
                  </a:cubicBezTo>
                  <a:lnTo>
                    <a:pt x="1963" y="2831"/>
                  </a:lnTo>
                  <a:lnTo>
                    <a:pt x="1986" y="2854"/>
                  </a:lnTo>
                  <a:lnTo>
                    <a:pt x="1963" y="2854"/>
                  </a:lnTo>
                  <a:lnTo>
                    <a:pt x="1940" y="2831"/>
                  </a:lnTo>
                  <a:cubicBezTo>
                    <a:pt x="1895" y="2808"/>
                    <a:pt x="1826" y="2763"/>
                    <a:pt x="1758" y="2740"/>
                  </a:cubicBezTo>
                  <a:lnTo>
                    <a:pt x="1712" y="2740"/>
                  </a:lnTo>
                  <a:cubicBezTo>
                    <a:pt x="1666" y="2717"/>
                    <a:pt x="1598" y="2694"/>
                    <a:pt x="1552" y="2671"/>
                  </a:cubicBezTo>
                  <a:cubicBezTo>
                    <a:pt x="1484" y="2671"/>
                    <a:pt x="1415" y="2649"/>
                    <a:pt x="1370" y="2626"/>
                  </a:cubicBezTo>
                  <a:lnTo>
                    <a:pt x="1256" y="2603"/>
                  </a:lnTo>
                  <a:cubicBezTo>
                    <a:pt x="1141" y="2580"/>
                    <a:pt x="1050" y="2557"/>
                    <a:pt x="936" y="2534"/>
                  </a:cubicBezTo>
                  <a:lnTo>
                    <a:pt x="731" y="2534"/>
                  </a:lnTo>
                  <a:cubicBezTo>
                    <a:pt x="662" y="2534"/>
                    <a:pt x="571" y="2557"/>
                    <a:pt x="502" y="2580"/>
                  </a:cubicBezTo>
                  <a:cubicBezTo>
                    <a:pt x="411" y="2626"/>
                    <a:pt x="343" y="2671"/>
                    <a:pt x="274" y="2740"/>
                  </a:cubicBezTo>
                  <a:cubicBezTo>
                    <a:pt x="251" y="2786"/>
                    <a:pt x="206" y="2831"/>
                    <a:pt x="160" y="2877"/>
                  </a:cubicBezTo>
                  <a:cubicBezTo>
                    <a:pt x="137" y="2923"/>
                    <a:pt x="114" y="2991"/>
                    <a:pt x="114" y="3037"/>
                  </a:cubicBezTo>
                  <a:cubicBezTo>
                    <a:pt x="69" y="3059"/>
                    <a:pt x="46" y="3082"/>
                    <a:pt x="23" y="3128"/>
                  </a:cubicBezTo>
                  <a:cubicBezTo>
                    <a:pt x="0" y="3219"/>
                    <a:pt x="0" y="3311"/>
                    <a:pt x="0" y="3402"/>
                  </a:cubicBezTo>
                  <a:cubicBezTo>
                    <a:pt x="0" y="3493"/>
                    <a:pt x="0" y="3562"/>
                    <a:pt x="23" y="3653"/>
                  </a:cubicBezTo>
                  <a:cubicBezTo>
                    <a:pt x="23" y="3790"/>
                    <a:pt x="46" y="3950"/>
                    <a:pt x="114" y="4109"/>
                  </a:cubicBezTo>
                  <a:cubicBezTo>
                    <a:pt x="137" y="4224"/>
                    <a:pt x="206" y="4383"/>
                    <a:pt x="274" y="4520"/>
                  </a:cubicBezTo>
                  <a:cubicBezTo>
                    <a:pt x="343" y="4634"/>
                    <a:pt x="411" y="4749"/>
                    <a:pt x="525" y="4885"/>
                  </a:cubicBezTo>
                  <a:cubicBezTo>
                    <a:pt x="525" y="4885"/>
                    <a:pt x="525" y="4908"/>
                    <a:pt x="525" y="4908"/>
                  </a:cubicBezTo>
                  <a:cubicBezTo>
                    <a:pt x="708" y="5159"/>
                    <a:pt x="890" y="5388"/>
                    <a:pt x="1073" y="5570"/>
                  </a:cubicBezTo>
                  <a:cubicBezTo>
                    <a:pt x="1187" y="5707"/>
                    <a:pt x="1301" y="5821"/>
                    <a:pt x="1392" y="5913"/>
                  </a:cubicBezTo>
                  <a:cubicBezTo>
                    <a:pt x="1507" y="6004"/>
                    <a:pt x="1621" y="6118"/>
                    <a:pt x="1735" y="6209"/>
                  </a:cubicBezTo>
                  <a:cubicBezTo>
                    <a:pt x="1826" y="6301"/>
                    <a:pt x="1963" y="6392"/>
                    <a:pt x="2100" y="6506"/>
                  </a:cubicBezTo>
                  <a:cubicBezTo>
                    <a:pt x="2214" y="6575"/>
                    <a:pt x="2305" y="6620"/>
                    <a:pt x="2420" y="6689"/>
                  </a:cubicBezTo>
                  <a:lnTo>
                    <a:pt x="2488" y="6734"/>
                  </a:lnTo>
                  <a:cubicBezTo>
                    <a:pt x="2602" y="6780"/>
                    <a:pt x="2739" y="6871"/>
                    <a:pt x="2876" y="6940"/>
                  </a:cubicBezTo>
                  <a:lnTo>
                    <a:pt x="2922" y="6940"/>
                  </a:lnTo>
                  <a:cubicBezTo>
                    <a:pt x="3059" y="7008"/>
                    <a:pt x="3196" y="7077"/>
                    <a:pt x="3333" y="7122"/>
                  </a:cubicBezTo>
                  <a:cubicBezTo>
                    <a:pt x="3492" y="7168"/>
                    <a:pt x="3629" y="7236"/>
                    <a:pt x="3789" y="7282"/>
                  </a:cubicBezTo>
                  <a:cubicBezTo>
                    <a:pt x="3858" y="7305"/>
                    <a:pt x="3949" y="7328"/>
                    <a:pt x="4017" y="7351"/>
                  </a:cubicBezTo>
                  <a:cubicBezTo>
                    <a:pt x="4086" y="7373"/>
                    <a:pt x="4154" y="7396"/>
                    <a:pt x="4223" y="7396"/>
                  </a:cubicBezTo>
                  <a:cubicBezTo>
                    <a:pt x="4337" y="7442"/>
                    <a:pt x="4474" y="7488"/>
                    <a:pt x="4588" y="7510"/>
                  </a:cubicBezTo>
                  <a:lnTo>
                    <a:pt x="4656" y="7533"/>
                  </a:lnTo>
                  <a:cubicBezTo>
                    <a:pt x="4702" y="7533"/>
                    <a:pt x="4748" y="7556"/>
                    <a:pt x="4793" y="7556"/>
                  </a:cubicBezTo>
                  <a:cubicBezTo>
                    <a:pt x="4862" y="7579"/>
                    <a:pt x="4930" y="7602"/>
                    <a:pt x="4999" y="7602"/>
                  </a:cubicBezTo>
                  <a:cubicBezTo>
                    <a:pt x="5022" y="7625"/>
                    <a:pt x="5067" y="7625"/>
                    <a:pt x="5113" y="7625"/>
                  </a:cubicBezTo>
                  <a:lnTo>
                    <a:pt x="5136" y="7625"/>
                  </a:lnTo>
                  <a:cubicBezTo>
                    <a:pt x="5159" y="7625"/>
                    <a:pt x="5204" y="7625"/>
                    <a:pt x="5227" y="7602"/>
                  </a:cubicBezTo>
                  <a:cubicBezTo>
                    <a:pt x="5250" y="7579"/>
                    <a:pt x="5273" y="7556"/>
                    <a:pt x="5296" y="7510"/>
                  </a:cubicBezTo>
                  <a:cubicBezTo>
                    <a:pt x="5296" y="7488"/>
                    <a:pt x="5296" y="7442"/>
                    <a:pt x="5296" y="7419"/>
                  </a:cubicBezTo>
                  <a:cubicBezTo>
                    <a:pt x="5296" y="7373"/>
                    <a:pt x="5296" y="7351"/>
                    <a:pt x="5273" y="7328"/>
                  </a:cubicBezTo>
                  <a:lnTo>
                    <a:pt x="5273" y="7305"/>
                  </a:lnTo>
                  <a:cubicBezTo>
                    <a:pt x="5250" y="7282"/>
                    <a:pt x="5250" y="7259"/>
                    <a:pt x="5227" y="7236"/>
                  </a:cubicBezTo>
                  <a:cubicBezTo>
                    <a:pt x="5204" y="7191"/>
                    <a:pt x="5181" y="7145"/>
                    <a:pt x="5181" y="7122"/>
                  </a:cubicBezTo>
                  <a:lnTo>
                    <a:pt x="5136" y="7054"/>
                  </a:lnTo>
                  <a:cubicBezTo>
                    <a:pt x="5113" y="7008"/>
                    <a:pt x="5090" y="6963"/>
                    <a:pt x="5067" y="6940"/>
                  </a:cubicBezTo>
                  <a:lnTo>
                    <a:pt x="5045" y="6871"/>
                  </a:lnTo>
                  <a:cubicBezTo>
                    <a:pt x="5022" y="6826"/>
                    <a:pt x="4976" y="6757"/>
                    <a:pt x="4953" y="6711"/>
                  </a:cubicBezTo>
                  <a:cubicBezTo>
                    <a:pt x="4930" y="6643"/>
                    <a:pt x="4908" y="6575"/>
                    <a:pt x="4885" y="6506"/>
                  </a:cubicBezTo>
                  <a:cubicBezTo>
                    <a:pt x="4862" y="6483"/>
                    <a:pt x="4862" y="6460"/>
                    <a:pt x="4839" y="6438"/>
                  </a:cubicBezTo>
                  <a:cubicBezTo>
                    <a:pt x="4816" y="6415"/>
                    <a:pt x="4793" y="6369"/>
                    <a:pt x="4793" y="6323"/>
                  </a:cubicBezTo>
                  <a:lnTo>
                    <a:pt x="4771" y="6301"/>
                  </a:lnTo>
                  <a:cubicBezTo>
                    <a:pt x="4748" y="6255"/>
                    <a:pt x="4725" y="6187"/>
                    <a:pt x="4702" y="6141"/>
                  </a:cubicBezTo>
                  <a:lnTo>
                    <a:pt x="4679" y="6118"/>
                  </a:lnTo>
                  <a:cubicBezTo>
                    <a:pt x="4656" y="6050"/>
                    <a:pt x="4634" y="6004"/>
                    <a:pt x="4611" y="5935"/>
                  </a:cubicBezTo>
                  <a:cubicBezTo>
                    <a:pt x="4565" y="5890"/>
                    <a:pt x="4542" y="5821"/>
                    <a:pt x="4520" y="5776"/>
                  </a:cubicBezTo>
                  <a:cubicBezTo>
                    <a:pt x="4474" y="5707"/>
                    <a:pt x="4451" y="5616"/>
                    <a:pt x="4405" y="5547"/>
                  </a:cubicBezTo>
                  <a:cubicBezTo>
                    <a:pt x="4383" y="5479"/>
                    <a:pt x="4337" y="5410"/>
                    <a:pt x="4314" y="5342"/>
                  </a:cubicBezTo>
                  <a:cubicBezTo>
                    <a:pt x="4291" y="5296"/>
                    <a:pt x="4291" y="5274"/>
                    <a:pt x="4268" y="5251"/>
                  </a:cubicBezTo>
                  <a:cubicBezTo>
                    <a:pt x="4246" y="5205"/>
                    <a:pt x="4223" y="5159"/>
                    <a:pt x="4200" y="5114"/>
                  </a:cubicBezTo>
                  <a:cubicBezTo>
                    <a:pt x="4177" y="5045"/>
                    <a:pt x="4132" y="4977"/>
                    <a:pt x="4109" y="4908"/>
                  </a:cubicBezTo>
                  <a:cubicBezTo>
                    <a:pt x="4086" y="4863"/>
                    <a:pt x="4063" y="4794"/>
                    <a:pt x="4017" y="4749"/>
                  </a:cubicBezTo>
                  <a:lnTo>
                    <a:pt x="3995" y="4703"/>
                  </a:lnTo>
                  <a:cubicBezTo>
                    <a:pt x="3972" y="4657"/>
                    <a:pt x="3949" y="4589"/>
                    <a:pt x="3926" y="4543"/>
                  </a:cubicBezTo>
                  <a:cubicBezTo>
                    <a:pt x="3880" y="4475"/>
                    <a:pt x="3858" y="4406"/>
                    <a:pt x="3812" y="4338"/>
                  </a:cubicBezTo>
                  <a:cubicBezTo>
                    <a:pt x="3789" y="4292"/>
                    <a:pt x="3743" y="4224"/>
                    <a:pt x="3721" y="4155"/>
                  </a:cubicBezTo>
                  <a:cubicBezTo>
                    <a:pt x="3698" y="4132"/>
                    <a:pt x="3698" y="4087"/>
                    <a:pt x="3675" y="4064"/>
                  </a:cubicBezTo>
                  <a:cubicBezTo>
                    <a:pt x="3675" y="4041"/>
                    <a:pt x="3652" y="3995"/>
                    <a:pt x="3629" y="3972"/>
                  </a:cubicBezTo>
                  <a:lnTo>
                    <a:pt x="3607" y="3927"/>
                  </a:lnTo>
                  <a:cubicBezTo>
                    <a:pt x="3561" y="3836"/>
                    <a:pt x="3515" y="3721"/>
                    <a:pt x="3470" y="3630"/>
                  </a:cubicBezTo>
                  <a:cubicBezTo>
                    <a:pt x="3447" y="3584"/>
                    <a:pt x="3424" y="3562"/>
                    <a:pt x="3424" y="3516"/>
                  </a:cubicBezTo>
                  <a:cubicBezTo>
                    <a:pt x="3378" y="3447"/>
                    <a:pt x="3333" y="3356"/>
                    <a:pt x="3310" y="3288"/>
                  </a:cubicBezTo>
                  <a:cubicBezTo>
                    <a:pt x="3241" y="3128"/>
                    <a:pt x="3196" y="2991"/>
                    <a:pt x="3127" y="2854"/>
                  </a:cubicBezTo>
                  <a:cubicBezTo>
                    <a:pt x="3104" y="2808"/>
                    <a:pt x="3082" y="2740"/>
                    <a:pt x="3059" y="2694"/>
                  </a:cubicBezTo>
                  <a:cubicBezTo>
                    <a:pt x="3013" y="2649"/>
                    <a:pt x="2990" y="2603"/>
                    <a:pt x="2967" y="2557"/>
                  </a:cubicBezTo>
                  <a:cubicBezTo>
                    <a:pt x="2945" y="2489"/>
                    <a:pt x="2922" y="2420"/>
                    <a:pt x="2899" y="2352"/>
                  </a:cubicBezTo>
                  <a:cubicBezTo>
                    <a:pt x="2876" y="2283"/>
                    <a:pt x="2853" y="2215"/>
                    <a:pt x="2830" y="2146"/>
                  </a:cubicBezTo>
                  <a:cubicBezTo>
                    <a:pt x="2808" y="2078"/>
                    <a:pt x="2762" y="1987"/>
                    <a:pt x="2739" y="1918"/>
                  </a:cubicBezTo>
                  <a:cubicBezTo>
                    <a:pt x="2694" y="1850"/>
                    <a:pt x="2671" y="1781"/>
                    <a:pt x="2648" y="1713"/>
                  </a:cubicBezTo>
                  <a:cubicBezTo>
                    <a:pt x="2625" y="1667"/>
                    <a:pt x="2602" y="1621"/>
                    <a:pt x="2579" y="1576"/>
                  </a:cubicBezTo>
                  <a:lnTo>
                    <a:pt x="2557" y="1553"/>
                  </a:lnTo>
                  <a:lnTo>
                    <a:pt x="2534" y="1485"/>
                  </a:lnTo>
                  <a:cubicBezTo>
                    <a:pt x="2511" y="1439"/>
                    <a:pt x="2488" y="1393"/>
                    <a:pt x="2465" y="1370"/>
                  </a:cubicBezTo>
                  <a:cubicBezTo>
                    <a:pt x="2420" y="1256"/>
                    <a:pt x="2374" y="1142"/>
                    <a:pt x="2305" y="1028"/>
                  </a:cubicBezTo>
                  <a:cubicBezTo>
                    <a:pt x="2283" y="937"/>
                    <a:pt x="2237" y="845"/>
                    <a:pt x="2191" y="754"/>
                  </a:cubicBezTo>
                  <a:lnTo>
                    <a:pt x="2169" y="663"/>
                  </a:lnTo>
                  <a:cubicBezTo>
                    <a:pt x="2146" y="617"/>
                    <a:pt x="2123" y="594"/>
                    <a:pt x="2100" y="549"/>
                  </a:cubicBezTo>
                  <a:cubicBezTo>
                    <a:pt x="2077" y="503"/>
                    <a:pt x="2054" y="457"/>
                    <a:pt x="2054" y="412"/>
                  </a:cubicBezTo>
                  <a:cubicBezTo>
                    <a:pt x="2032" y="366"/>
                    <a:pt x="2009" y="320"/>
                    <a:pt x="2009" y="275"/>
                  </a:cubicBezTo>
                  <a:lnTo>
                    <a:pt x="1963" y="206"/>
                  </a:lnTo>
                  <a:lnTo>
                    <a:pt x="1963" y="161"/>
                  </a:lnTo>
                  <a:cubicBezTo>
                    <a:pt x="1940" y="138"/>
                    <a:pt x="1940" y="115"/>
                    <a:pt x="1917" y="69"/>
                  </a:cubicBezTo>
                  <a:cubicBezTo>
                    <a:pt x="1895" y="24"/>
                    <a:pt x="1849" y="1"/>
                    <a:pt x="17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9746;p58">
              <a:extLst>
                <a:ext uri="{FF2B5EF4-FFF2-40B4-BE49-F238E27FC236}">
                  <a16:creationId xmlns:a16="http://schemas.microsoft.com/office/drawing/2014/main" id="{3D6219D4-0F3D-3B9A-2A2C-C633BB42CAD9}"/>
                </a:ext>
              </a:extLst>
            </p:cNvPr>
            <p:cNvSpPr/>
            <p:nvPr/>
          </p:nvSpPr>
          <p:spPr>
            <a:xfrm>
              <a:off x="4803408" y="3343737"/>
              <a:ext cx="1350429" cy="888071"/>
            </a:xfrm>
            <a:custGeom>
              <a:avLst/>
              <a:gdLst/>
              <a:ahLst/>
              <a:cxnLst/>
              <a:rect l="l" t="t" r="r" b="b"/>
              <a:pathLst>
                <a:path w="28670" h="18854" extrusionOk="0">
                  <a:moveTo>
                    <a:pt x="3972" y="0"/>
                  </a:moveTo>
                  <a:cubicBezTo>
                    <a:pt x="3926" y="0"/>
                    <a:pt x="3904" y="23"/>
                    <a:pt x="3858" y="46"/>
                  </a:cubicBezTo>
                  <a:cubicBezTo>
                    <a:pt x="3835" y="92"/>
                    <a:pt x="3812" y="114"/>
                    <a:pt x="3812" y="160"/>
                  </a:cubicBezTo>
                  <a:lnTo>
                    <a:pt x="3812" y="206"/>
                  </a:lnTo>
                  <a:cubicBezTo>
                    <a:pt x="3812" y="229"/>
                    <a:pt x="3812" y="251"/>
                    <a:pt x="3835" y="274"/>
                  </a:cubicBezTo>
                  <a:cubicBezTo>
                    <a:pt x="3835" y="320"/>
                    <a:pt x="3835" y="365"/>
                    <a:pt x="3835" y="411"/>
                  </a:cubicBezTo>
                  <a:lnTo>
                    <a:pt x="3835" y="457"/>
                  </a:lnTo>
                  <a:cubicBezTo>
                    <a:pt x="3858" y="548"/>
                    <a:pt x="3858" y="639"/>
                    <a:pt x="3858" y="731"/>
                  </a:cubicBezTo>
                  <a:cubicBezTo>
                    <a:pt x="3858" y="776"/>
                    <a:pt x="3858" y="822"/>
                    <a:pt x="3858" y="868"/>
                  </a:cubicBezTo>
                  <a:cubicBezTo>
                    <a:pt x="3858" y="936"/>
                    <a:pt x="3881" y="1027"/>
                    <a:pt x="3881" y="1096"/>
                  </a:cubicBezTo>
                  <a:lnTo>
                    <a:pt x="3881" y="1164"/>
                  </a:lnTo>
                  <a:cubicBezTo>
                    <a:pt x="3904" y="1233"/>
                    <a:pt x="3904" y="1279"/>
                    <a:pt x="3904" y="1347"/>
                  </a:cubicBezTo>
                  <a:cubicBezTo>
                    <a:pt x="3904" y="1370"/>
                    <a:pt x="3926" y="1415"/>
                    <a:pt x="3926" y="1438"/>
                  </a:cubicBezTo>
                  <a:cubicBezTo>
                    <a:pt x="3926" y="1484"/>
                    <a:pt x="3926" y="1530"/>
                    <a:pt x="3949" y="1575"/>
                  </a:cubicBezTo>
                  <a:lnTo>
                    <a:pt x="3949" y="1598"/>
                  </a:lnTo>
                  <a:cubicBezTo>
                    <a:pt x="3949" y="1667"/>
                    <a:pt x="3972" y="1735"/>
                    <a:pt x="3972" y="1781"/>
                  </a:cubicBezTo>
                  <a:cubicBezTo>
                    <a:pt x="3995" y="1940"/>
                    <a:pt x="4041" y="2100"/>
                    <a:pt x="4063" y="2237"/>
                  </a:cubicBezTo>
                  <a:cubicBezTo>
                    <a:pt x="4086" y="2328"/>
                    <a:pt x="4109" y="2420"/>
                    <a:pt x="4132" y="2511"/>
                  </a:cubicBezTo>
                  <a:cubicBezTo>
                    <a:pt x="4177" y="2602"/>
                    <a:pt x="4200" y="2694"/>
                    <a:pt x="4246" y="2785"/>
                  </a:cubicBezTo>
                  <a:cubicBezTo>
                    <a:pt x="4269" y="2899"/>
                    <a:pt x="4314" y="2990"/>
                    <a:pt x="4360" y="3082"/>
                  </a:cubicBezTo>
                  <a:cubicBezTo>
                    <a:pt x="4360" y="3127"/>
                    <a:pt x="4383" y="3196"/>
                    <a:pt x="4406" y="3241"/>
                  </a:cubicBezTo>
                  <a:cubicBezTo>
                    <a:pt x="4429" y="3287"/>
                    <a:pt x="4451" y="3310"/>
                    <a:pt x="4474" y="3356"/>
                  </a:cubicBezTo>
                  <a:lnTo>
                    <a:pt x="4451" y="3333"/>
                  </a:lnTo>
                  <a:lnTo>
                    <a:pt x="4451" y="3333"/>
                  </a:lnTo>
                  <a:cubicBezTo>
                    <a:pt x="4520" y="3470"/>
                    <a:pt x="4566" y="3630"/>
                    <a:pt x="4657" y="3789"/>
                  </a:cubicBezTo>
                  <a:cubicBezTo>
                    <a:pt x="4680" y="3835"/>
                    <a:pt x="4702" y="3858"/>
                    <a:pt x="4725" y="3903"/>
                  </a:cubicBezTo>
                  <a:cubicBezTo>
                    <a:pt x="4771" y="3995"/>
                    <a:pt x="4817" y="4086"/>
                    <a:pt x="4862" y="4177"/>
                  </a:cubicBezTo>
                  <a:cubicBezTo>
                    <a:pt x="4885" y="4246"/>
                    <a:pt x="4931" y="4291"/>
                    <a:pt x="4976" y="4360"/>
                  </a:cubicBezTo>
                  <a:lnTo>
                    <a:pt x="5022" y="4406"/>
                  </a:lnTo>
                  <a:cubicBezTo>
                    <a:pt x="5045" y="4451"/>
                    <a:pt x="5068" y="4497"/>
                    <a:pt x="5091" y="4543"/>
                  </a:cubicBezTo>
                  <a:cubicBezTo>
                    <a:pt x="5159" y="4634"/>
                    <a:pt x="5227" y="4702"/>
                    <a:pt x="5296" y="4794"/>
                  </a:cubicBezTo>
                  <a:cubicBezTo>
                    <a:pt x="5342" y="4839"/>
                    <a:pt x="5364" y="4862"/>
                    <a:pt x="5387" y="4908"/>
                  </a:cubicBezTo>
                  <a:cubicBezTo>
                    <a:pt x="5410" y="4931"/>
                    <a:pt x="5433" y="4976"/>
                    <a:pt x="5456" y="4999"/>
                  </a:cubicBezTo>
                  <a:lnTo>
                    <a:pt x="5524" y="5068"/>
                  </a:lnTo>
                  <a:cubicBezTo>
                    <a:pt x="5570" y="5136"/>
                    <a:pt x="5615" y="5182"/>
                    <a:pt x="5661" y="5227"/>
                  </a:cubicBezTo>
                  <a:cubicBezTo>
                    <a:pt x="5707" y="5273"/>
                    <a:pt x="5730" y="5296"/>
                    <a:pt x="5752" y="5319"/>
                  </a:cubicBezTo>
                  <a:lnTo>
                    <a:pt x="5821" y="5364"/>
                  </a:lnTo>
                  <a:lnTo>
                    <a:pt x="5844" y="5410"/>
                  </a:lnTo>
                  <a:cubicBezTo>
                    <a:pt x="5889" y="5456"/>
                    <a:pt x="5935" y="5478"/>
                    <a:pt x="5981" y="5524"/>
                  </a:cubicBezTo>
                  <a:lnTo>
                    <a:pt x="6026" y="5570"/>
                  </a:lnTo>
                  <a:cubicBezTo>
                    <a:pt x="6072" y="5615"/>
                    <a:pt x="6095" y="5638"/>
                    <a:pt x="6140" y="5684"/>
                  </a:cubicBezTo>
                  <a:cubicBezTo>
                    <a:pt x="6163" y="5684"/>
                    <a:pt x="6186" y="5707"/>
                    <a:pt x="6209" y="5729"/>
                  </a:cubicBezTo>
                  <a:cubicBezTo>
                    <a:pt x="6232" y="5752"/>
                    <a:pt x="6277" y="5775"/>
                    <a:pt x="6300" y="5798"/>
                  </a:cubicBezTo>
                  <a:cubicBezTo>
                    <a:pt x="6414" y="5889"/>
                    <a:pt x="6529" y="5981"/>
                    <a:pt x="6643" y="6072"/>
                  </a:cubicBezTo>
                  <a:cubicBezTo>
                    <a:pt x="6665" y="6095"/>
                    <a:pt x="6688" y="6117"/>
                    <a:pt x="6711" y="6117"/>
                  </a:cubicBezTo>
                  <a:cubicBezTo>
                    <a:pt x="6734" y="6140"/>
                    <a:pt x="6757" y="6163"/>
                    <a:pt x="6780" y="6186"/>
                  </a:cubicBezTo>
                  <a:lnTo>
                    <a:pt x="6848" y="6232"/>
                  </a:lnTo>
                  <a:cubicBezTo>
                    <a:pt x="6894" y="6277"/>
                    <a:pt x="6917" y="6300"/>
                    <a:pt x="6962" y="6323"/>
                  </a:cubicBezTo>
                  <a:cubicBezTo>
                    <a:pt x="7031" y="6391"/>
                    <a:pt x="7099" y="6437"/>
                    <a:pt x="7145" y="6483"/>
                  </a:cubicBezTo>
                  <a:cubicBezTo>
                    <a:pt x="7190" y="6505"/>
                    <a:pt x="7213" y="6528"/>
                    <a:pt x="7236" y="6551"/>
                  </a:cubicBezTo>
                  <a:cubicBezTo>
                    <a:pt x="7213" y="6574"/>
                    <a:pt x="7213" y="6597"/>
                    <a:pt x="7190" y="6642"/>
                  </a:cubicBezTo>
                  <a:cubicBezTo>
                    <a:pt x="7190" y="6642"/>
                    <a:pt x="7190" y="6665"/>
                    <a:pt x="7190" y="6665"/>
                  </a:cubicBezTo>
                  <a:lnTo>
                    <a:pt x="7168" y="6711"/>
                  </a:lnTo>
                  <a:cubicBezTo>
                    <a:pt x="7168" y="6734"/>
                    <a:pt x="7145" y="6757"/>
                    <a:pt x="7145" y="6779"/>
                  </a:cubicBezTo>
                  <a:lnTo>
                    <a:pt x="7122" y="6802"/>
                  </a:lnTo>
                  <a:lnTo>
                    <a:pt x="7099" y="6802"/>
                  </a:lnTo>
                  <a:cubicBezTo>
                    <a:pt x="6985" y="6848"/>
                    <a:pt x="6871" y="6871"/>
                    <a:pt x="6780" y="6894"/>
                  </a:cubicBezTo>
                  <a:lnTo>
                    <a:pt x="6551" y="6894"/>
                  </a:lnTo>
                  <a:cubicBezTo>
                    <a:pt x="6506" y="6894"/>
                    <a:pt x="6483" y="6916"/>
                    <a:pt x="6460" y="6916"/>
                  </a:cubicBezTo>
                  <a:lnTo>
                    <a:pt x="6414" y="6894"/>
                  </a:lnTo>
                  <a:lnTo>
                    <a:pt x="6300" y="6894"/>
                  </a:lnTo>
                  <a:cubicBezTo>
                    <a:pt x="6209" y="6894"/>
                    <a:pt x="6118" y="6871"/>
                    <a:pt x="6004" y="6825"/>
                  </a:cubicBezTo>
                  <a:cubicBezTo>
                    <a:pt x="5981" y="6825"/>
                    <a:pt x="5958" y="6825"/>
                    <a:pt x="5912" y="6802"/>
                  </a:cubicBezTo>
                  <a:lnTo>
                    <a:pt x="5844" y="6779"/>
                  </a:lnTo>
                  <a:cubicBezTo>
                    <a:pt x="5821" y="6779"/>
                    <a:pt x="5775" y="6757"/>
                    <a:pt x="5730" y="6757"/>
                  </a:cubicBezTo>
                  <a:lnTo>
                    <a:pt x="5707" y="6734"/>
                  </a:lnTo>
                  <a:cubicBezTo>
                    <a:pt x="5593" y="6711"/>
                    <a:pt x="5501" y="6665"/>
                    <a:pt x="5410" y="6642"/>
                  </a:cubicBezTo>
                  <a:cubicBezTo>
                    <a:pt x="5364" y="6620"/>
                    <a:pt x="5319" y="6597"/>
                    <a:pt x="5273" y="6597"/>
                  </a:cubicBezTo>
                  <a:cubicBezTo>
                    <a:pt x="5227" y="6574"/>
                    <a:pt x="5182" y="6551"/>
                    <a:pt x="5136" y="6528"/>
                  </a:cubicBezTo>
                  <a:lnTo>
                    <a:pt x="5091" y="6528"/>
                  </a:lnTo>
                  <a:lnTo>
                    <a:pt x="5068" y="6505"/>
                  </a:lnTo>
                  <a:lnTo>
                    <a:pt x="4976" y="6460"/>
                  </a:lnTo>
                  <a:lnTo>
                    <a:pt x="4885" y="6437"/>
                  </a:lnTo>
                  <a:cubicBezTo>
                    <a:pt x="4839" y="6414"/>
                    <a:pt x="4794" y="6391"/>
                    <a:pt x="4748" y="6369"/>
                  </a:cubicBezTo>
                  <a:cubicBezTo>
                    <a:pt x="4680" y="6346"/>
                    <a:pt x="4634" y="6323"/>
                    <a:pt x="4588" y="6277"/>
                  </a:cubicBezTo>
                  <a:cubicBezTo>
                    <a:pt x="4474" y="6232"/>
                    <a:pt x="4383" y="6186"/>
                    <a:pt x="4292" y="6117"/>
                  </a:cubicBezTo>
                  <a:cubicBezTo>
                    <a:pt x="4246" y="6095"/>
                    <a:pt x="4177" y="6049"/>
                    <a:pt x="4132" y="6003"/>
                  </a:cubicBezTo>
                  <a:lnTo>
                    <a:pt x="4018" y="5935"/>
                  </a:lnTo>
                  <a:cubicBezTo>
                    <a:pt x="3995" y="5912"/>
                    <a:pt x="3972" y="5912"/>
                    <a:pt x="3949" y="5889"/>
                  </a:cubicBezTo>
                  <a:cubicBezTo>
                    <a:pt x="3904" y="5866"/>
                    <a:pt x="3858" y="5844"/>
                    <a:pt x="3812" y="5798"/>
                  </a:cubicBezTo>
                  <a:cubicBezTo>
                    <a:pt x="3789" y="5775"/>
                    <a:pt x="3744" y="5775"/>
                    <a:pt x="3721" y="5752"/>
                  </a:cubicBezTo>
                  <a:lnTo>
                    <a:pt x="3675" y="5707"/>
                  </a:lnTo>
                  <a:lnTo>
                    <a:pt x="3653" y="5684"/>
                  </a:lnTo>
                  <a:cubicBezTo>
                    <a:pt x="3607" y="5638"/>
                    <a:pt x="3561" y="5570"/>
                    <a:pt x="3493" y="5524"/>
                  </a:cubicBezTo>
                  <a:cubicBezTo>
                    <a:pt x="3447" y="5478"/>
                    <a:pt x="3401" y="5410"/>
                    <a:pt x="3379" y="5364"/>
                  </a:cubicBezTo>
                  <a:lnTo>
                    <a:pt x="3356" y="5341"/>
                  </a:lnTo>
                  <a:lnTo>
                    <a:pt x="3333" y="5319"/>
                  </a:lnTo>
                  <a:lnTo>
                    <a:pt x="3310" y="5296"/>
                  </a:lnTo>
                  <a:cubicBezTo>
                    <a:pt x="3287" y="5250"/>
                    <a:pt x="3242" y="5204"/>
                    <a:pt x="3219" y="5159"/>
                  </a:cubicBezTo>
                  <a:cubicBezTo>
                    <a:pt x="3196" y="5113"/>
                    <a:pt x="3196" y="5090"/>
                    <a:pt x="3173" y="5068"/>
                  </a:cubicBezTo>
                  <a:cubicBezTo>
                    <a:pt x="3150" y="5045"/>
                    <a:pt x="3128" y="4999"/>
                    <a:pt x="3105" y="4953"/>
                  </a:cubicBezTo>
                  <a:lnTo>
                    <a:pt x="3059" y="4908"/>
                  </a:lnTo>
                  <a:cubicBezTo>
                    <a:pt x="3036" y="4862"/>
                    <a:pt x="3013" y="4839"/>
                    <a:pt x="2991" y="4794"/>
                  </a:cubicBezTo>
                  <a:cubicBezTo>
                    <a:pt x="2945" y="4725"/>
                    <a:pt x="2899" y="4657"/>
                    <a:pt x="2876" y="4588"/>
                  </a:cubicBezTo>
                  <a:cubicBezTo>
                    <a:pt x="2854" y="4543"/>
                    <a:pt x="2831" y="4497"/>
                    <a:pt x="2808" y="4451"/>
                  </a:cubicBezTo>
                  <a:lnTo>
                    <a:pt x="2762" y="4383"/>
                  </a:lnTo>
                  <a:lnTo>
                    <a:pt x="2740" y="4291"/>
                  </a:lnTo>
                  <a:cubicBezTo>
                    <a:pt x="2717" y="4269"/>
                    <a:pt x="2694" y="4223"/>
                    <a:pt x="2671" y="4177"/>
                  </a:cubicBezTo>
                  <a:cubicBezTo>
                    <a:pt x="2625" y="4063"/>
                    <a:pt x="2557" y="3926"/>
                    <a:pt x="2466" y="3858"/>
                  </a:cubicBezTo>
                  <a:cubicBezTo>
                    <a:pt x="2397" y="3789"/>
                    <a:pt x="2306" y="3721"/>
                    <a:pt x="2192" y="3698"/>
                  </a:cubicBezTo>
                  <a:cubicBezTo>
                    <a:pt x="2146" y="3675"/>
                    <a:pt x="2100" y="3675"/>
                    <a:pt x="2078" y="3675"/>
                  </a:cubicBezTo>
                  <a:cubicBezTo>
                    <a:pt x="2032" y="3675"/>
                    <a:pt x="1963" y="3675"/>
                    <a:pt x="1918" y="3698"/>
                  </a:cubicBezTo>
                  <a:cubicBezTo>
                    <a:pt x="1872" y="3698"/>
                    <a:pt x="1826" y="3721"/>
                    <a:pt x="1804" y="3744"/>
                  </a:cubicBezTo>
                  <a:cubicBezTo>
                    <a:pt x="1735" y="3744"/>
                    <a:pt x="1667" y="3789"/>
                    <a:pt x="1621" y="3812"/>
                  </a:cubicBezTo>
                  <a:cubicBezTo>
                    <a:pt x="1575" y="3858"/>
                    <a:pt x="1507" y="3903"/>
                    <a:pt x="1461" y="3949"/>
                  </a:cubicBezTo>
                  <a:cubicBezTo>
                    <a:pt x="1438" y="3972"/>
                    <a:pt x="1416" y="4018"/>
                    <a:pt x="1393" y="4040"/>
                  </a:cubicBezTo>
                  <a:cubicBezTo>
                    <a:pt x="1370" y="4086"/>
                    <a:pt x="1347" y="4109"/>
                    <a:pt x="1324" y="4154"/>
                  </a:cubicBezTo>
                  <a:cubicBezTo>
                    <a:pt x="1256" y="4291"/>
                    <a:pt x="1210" y="4451"/>
                    <a:pt x="1142" y="4588"/>
                  </a:cubicBezTo>
                  <a:lnTo>
                    <a:pt x="1142" y="4634"/>
                  </a:lnTo>
                  <a:cubicBezTo>
                    <a:pt x="1096" y="4748"/>
                    <a:pt x="1050" y="4885"/>
                    <a:pt x="1028" y="5022"/>
                  </a:cubicBezTo>
                  <a:lnTo>
                    <a:pt x="1005" y="5045"/>
                  </a:lnTo>
                  <a:cubicBezTo>
                    <a:pt x="1005" y="5113"/>
                    <a:pt x="982" y="5204"/>
                    <a:pt x="982" y="5273"/>
                  </a:cubicBezTo>
                  <a:cubicBezTo>
                    <a:pt x="959" y="5341"/>
                    <a:pt x="959" y="5410"/>
                    <a:pt x="959" y="5478"/>
                  </a:cubicBezTo>
                  <a:lnTo>
                    <a:pt x="959" y="5524"/>
                  </a:lnTo>
                  <a:cubicBezTo>
                    <a:pt x="959" y="5592"/>
                    <a:pt x="959" y="5661"/>
                    <a:pt x="959" y="5707"/>
                  </a:cubicBezTo>
                  <a:lnTo>
                    <a:pt x="959" y="5752"/>
                  </a:lnTo>
                  <a:cubicBezTo>
                    <a:pt x="959" y="5798"/>
                    <a:pt x="959" y="5821"/>
                    <a:pt x="982" y="5866"/>
                  </a:cubicBezTo>
                  <a:cubicBezTo>
                    <a:pt x="959" y="5844"/>
                    <a:pt x="959" y="5821"/>
                    <a:pt x="936" y="5798"/>
                  </a:cubicBezTo>
                  <a:cubicBezTo>
                    <a:pt x="936" y="5775"/>
                    <a:pt x="913" y="5752"/>
                    <a:pt x="913" y="5729"/>
                  </a:cubicBezTo>
                  <a:lnTo>
                    <a:pt x="868" y="5684"/>
                  </a:lnTo>
                  <a:cubicBezTo>
                    <a:pt x="845" y="5638"/>
                    <a:pt x="822" y="5592"/>
                    <a:pt x="822" y="5547"/>
                  </a:cubicBezTo>
                  <a:lnTo>
                    <a:pt x="777" y="5478"/>
                  </a:lnTo>
                  <a:cubicBezTo>
                    <a:pt x="777" y="5456"/>
                    <a:pt x="777" y="5433"/>
                    <a:pt x="754" y="5410"/>
                  </a:cubicBezTo>
                  <a:lnTo>
                    <a:pt x="731" y="5387"/>
                  </a:lnTo>
                  <a:lnTo>
                    <a:pt x="731" y="5364"/>
                  </a:lnTo>
                  <a:cubicBezTo>
                    <a:pt x="708" y="5319"/>
                    <a:pt x="708" y="5296"/>
                    <a:pt x="685" y="5273"/>
                  </a:cubicBezTo>
                  <a:cubicBezTo>
                    <a:pt x="685" y="5250"/>
                    <a:pt x="662" y="5227"/>
                    <a:pt x="662" y="5204"/>
                  </a:cubicBezTo>
                  <a:lnTo>
                    <a:pt x="640" y="5182"/>
                  </a:lnTo>
                  <a:lnTo>
                    <a:pt x="617" y="5136"/>
                  </a:lnTo>
                  <a:cubicBezTo>
                    <a:pt x="594" y="5113"/>
                    <a:pt x="594" y="5090"/>
                    <a:pt x="571" y="5068"/>
                  </a:cubicBezTo>
                  <a:cubicBezTo>
                    <a:pt x="548" y="5022"/>
                    <a:pt x="503" y="4953"/>
                    <a:pt x="457" y="4908"/>
                  </a:cubicBezTo>
                  <a:cubicBezTo>
                    <a:pt x="434" y="4862"/>
                    <a:pt x="411" y="4839"/>
                    <a:pt x="411" y="4816"/>
                  </a:cubicBezTo>
                  <a:lnTo>
                    <a:pt x="366" y="4771"/>
                  </a:lnTo>
                  <a:cubicBezTo>
                    <a:pt x="366" y="4725"/>
                    <a:pt x="343" y="4702"/>
                    <a:pt x="320" y="4679"/>
                  </a:cubicBezTo>
                  <a:lnTo>
                    <a:pt x="297" y="4657"/>
                  </a:lnTo>
                  <a:cubicBezTo>
                    <a:pt x="274" y="4588"/>
                    <a:pt x="229" y="4543"/>
                    <a:pt x="160" y="4497"/>
                  </a:cubicBezTo>
                  <a:lnTo>
                    <a:pt x="115" y="4497"/>
                  </a:lnTo>
                  <a:cubicBezTo>
                    <a:pt x="115" y="4474"/>
                    <a:pt x="92" y="4451"/>
                    <a:pt x="69" y="4451"/>
                  </a:cubicBezTo>
                  <a:cubicBezTo>
                    <a:pt x="69" y="4451"/>
                    <a:pt x="46" y="4451"/>
                    <a:pt x="46" y="4474"/>
                  </a:cubicBezTo>
                  <a:cubicBezTo>
                    <a:pt x="23" y="4474"/>
                    <a:pt x="23" y="4520"/>
                    <a:pt x="23" y="4543"/>
                  </a:cubicBezTo>
                  <a:cubicBezTo>
                    <a:pt x="23" y="4543"/>
                    <a:pt x="23" y="4543"/>
                    <a:pt x="23" y="4565"/>
                  </a:cubicBezTo>
                  <a:cubicBezTo>
                    <a:pt x="0" y="4611"/>
                    <a:pt x="23" y="4657"/>
                    <a:pt x="46" y="4679"/>
                  </a:cubicBezTo>
                  <a:lnTo>
                    <a:pt x="69" y="4702"/>
                  </a:lnTo>
                  <a:cubicBezTo>
                    <a:pt x="69" y="4725"/>
                    <a:pt x="92" y="4748"/>
                    <a:pt x="92" y="4771"/>
                  </a:cubicBezTo>
                  <a:cubicBezTo>
                    <a:pt x="115" y="4794"/>
                    <a:pt x="137" y="4816"/>
                    <a:pt x="137" y="4839"/>
                  </a:cubicBezTo>
                  <a:cubicBezTo>
                    <a:pt x="206" y="4953"/>
                    <a:pt x="252" y="5045"/>
                    <a:pt x="320" y="5136"/>
                  </a:cubicBezTo>
                  <a:cubicBezTo>
                    <a:pt x="343" y="5182"/>
                    <a:pt x="366" y="5227"/>
                    <a:pt x="411" y="5273"/>
                  </a:cubicBezTo>
                  <a:lnTo>
                    <a:pt x="411" y="5319"/>
                  </a:lnTo>
                  <a:lnTo>
                    <a:pt x="457" y="5364"/>
                  </a:lnTo>
                  <a:lnTo>
                    <a:pt x="457" y="5387"/>
                  </a:lnTo>
                  <a:cubicBezTo>
                    <a:pt x="480" y="5478"/>
                    <a:pt x="525" y="5570"/>
                    <a:pt x="548" y="5638"/>
                  </a:cubicBezTo>
                  <a:lnTo>
                    <a:pt x="571" y="5684"/>
                  </a:lnTo>
                  <a:lnTo>
                    <a:pt x="571" y="5729"/>
                  </a:lnTo>
                  <a:lnTo>
                    <a:pt x="594" y="5729"/>
                  </a:lnTo>
                  <a:cubicBezTo>
                    <a:pt x="594" y="5752"/>
                    <a:pt x="594" y="5752"/>
                    <a:pt x="594" y="5752"/>
                  </a:cubicBezTo>
                  <a:lnTo>
                    <a:pt x="594" y="5775"/>
                  </a:lnTo>
                  <a:cubicBezTo>
                    <a:pt x="640" y="5889"/>
                    <a:pt x="685" y="6003"/>
                    <a:pt x="754" y="6117"/>
                  </a:cubicBezTo>
                  <a:lnTo>
                    <a:pt x="777" y="6163"/>
                  </a:lnTo>
                  <a:cubicBezTo>
                    <a:pt x="799" y="6186"/>
                    <a:pt x="822" y="6232"/>
                    <a:pt x="845" y="6277"/>
                  </a:cubicBezTo>
                  <a:lnTo>
                    <a:pt x="868" y="6323"/>
                  </a:lnTo>
                  <a:cubicBezTo>
                    <a:pt x="891" y="6369"/>
                    <a:pt x="913" y="6391"/>
                    <a:pt x="913" y="6414"/>
                  </a:cubicBezTo>
                  <a:lnTo>
                    <a:pt x="936" y="6483"/>
                  </a:lnTo>
                  <a:cubicBezTo>
                    <a:pt x="959" y="6528"/>
                    <a:pt x="982" y="6574"/>
                    <a:pt x="982" y="6620"/>
                  </a:cubicBezTo>
                  <a:cubicBezTo>
                    <a:pt x="1005" y="6665"/>
                    <a:pt x="1028" y="6711"/>
                    <a:pt x="1050" y="6779"/>
                  </a:cubicBezTo>
                  <a:cubicBezTo>
                    <a:pt x="1096" y="6825"/>
                    <a:pt x="1119" y="6894"/>
                    <a:pt x="1165" y="6962"/>
                  </a:cubicBezTo>
                  <a:cubicBezTo>
                    <a:pt x="1187" y="7030"/>
                    <a:pt x="1210" y="7076"/>
                    <a:pt x="1233" y="7145"/>
                  </a:cubicBezTo>
                  <a:lnTo>
                    <a:pt x="1279" y="7213"/>
                  </a:lnTo>
                  <a:cubicBezTo>
                    <a:pt x="1324" y="7304"/>
                    <a:pt x="1370" y="7419"/>
                    <a:pt x="1438" y="7533"/>
                  </a:cubicBezTo>
                  <a:lnTo>
                    <a:pt x="1507" y="7647"/>
                  </a:lnTo>
                  <a:cubicBezTo>
                    <a:pt x="1553" y="7738"/>
                    <a:pt x="1598" y="7829"/>
                    <a:pt x="1644" y="7921"/>
                  </a:cubicBezTo>
                  <a:lnTo>
                    <a:pt x="1735" y="8058"/>
                  </a:lnTo>
                  <a:cubicBezTo>
                    <a:pt x="1758" y="8149"/>
                    <a:pt x="1804" y="8217"/>
                    <a:pt x="1849" y="8309"/>
                  </a:cubicBezTo>
                  <a:lnTo>
                    <a:pt x="1895" y="8377"/>
                  </a:lnTo>
                  <a:lnTo>
                    <a:pt x="1963" y="8491"/>
                  </a:lnTo>
                  <a:lnTo>
                    <a:pt x="1986" y="8560"/>
                  </a:lnTo>
                  <a:cubicBezTo>
                    <a:pt x="2032" y="8605"/>
                    <a:pt x="2055" y="8651"/>
                    <a:pt x="2078" y="8697"/>
                  </a:cubicBezTo>
                  <a:cubicBezTo>
                    <a:pt x="2078" y="8742"/>
                    <a:pt x="2100" y="8765"/>
                    <a:pt x="2123" y="8788"/>
                  </a:cubicBezTo>
                  <a:cubicBezTo>
                    <a:pt x="2146" y="8834"/>
                    <a:pt x="2169" y="8879"/>
                    <a:pt x="2192" y="8925"/>
                  </a:cubicBezTo>
                  <a:lnTo>
                    <a:pt x="2215" y="8993"/>
                  </a:lnTo>
                  <a:cubicBezTo>
                    <a:pt x="2237" y="9039"/>
                    <a:pt x="2260" y="9085"/>
                    <a:pt x="2283" y="9130"/>
                  </a:cubicBezTo>
                  <a:cubicBezTo>
                    <a:pt x="2351" y="9267"/>
                    <a:pt x="2420" y="9404"/>
                    <a:pt x="2488" y="9541"/>
                  </a:cubicBezTo>
                  <a:cubicBezTo>
                    <a:pt x="2534" y="9610"/>
                    <a:pt x="2580" y="9701"/>
                    <a:pt x="2603" y="9770"/>
                  </a:cubicBezTo>
                  <a:cubicBezTo>
                    <a:pt x="2648" y="9838"/>
                    <a:pt x="2671" y="9906"/>
                    <a:pt x="2717" y="9998"/>
                  </a:cubicBezTo>
                  <a:cubicBezTo>
                    <a:pt x="2740" y="10089"/>
                    <a:pt x="2808" y="10180"/>
                    <a:pt x="2854" y="10272"/>
                  </a:cubicBezTo>
                  <a:lnTo>
                    <a:pt x="2899" y="10386"/>
                  </a:lnTo>
                  <a:cubicBezTo>
                    <a:pt x="2922" y="10454"/>
                    <a:pt x="2968" y="10500"/>
                    <a:pt x="2991" y="10568"/>
                  </a:cubicBezTo>
                  <a:cubicBezTo>
                    <a:pt x="3013" y="10637"/>
                    <a:pt x="3059" y="10683"/>
                    <a:pt x="3082" y="10751"/>
                  </a:cubicBezTo>
                  <a:cubicBezTo>
                    <a:pt x="3105" y="10797"/>
                    <a:pt x="3128" y="10842"/>
                    <a:pt x="3150" y="10911"/>
                  </a:cubicBezTo>
                  <a:cubicBezTo>
                    <a:pt x="3196" y="10979"/>
                    <a:pt x="3219" y="11048"/>
                    <a:pt x="3264" y="11139"/>
                  </a:cubicBezTo>
                  <a:lnTo>
                    <a:pt x="3287" y="11185"/>
                  </a:lnTo>
                  <a:cubicBezTo>
                    <a:pt x="3310" y="11230"/>
                    <a:pt x="3356" y="11299"/>
                    <a:pt x="3379" y="11367"/>
                  </a:cubicBezTo>
                  <a:cubicBezTo>
                    <a:pt x="3424" y="11436"/>
                    <a:pt x="3447" y="11504"/>
                    <a:pt x="3493" y="11573"/>
                  </a:cubicBezTo>
                  <a:cubicBezTo>
                    <a:pt x="3538" y="11641"/>
                    <a:pt x="3561" y="11710"/>
                    <a:pt x="3607" y="11755"/>
                  </a:cubicBezTo>
                  <a:cubicBezTo>
                    <a:pt x="3630" y="11824"/>
                    <a:pt x="3653" y="11869"/>
                    <a:pt x="3675" y="11915"/>
                  </a:cubicBezTo>
                  <a:lnTo>
                    <a:pt x="3675" y="11938"/>
                  </a:lnTo>
                  <a:cubicBezTo>
                    <a:pt x="3675" y="11961"/>
                    <a:pt x="3698" y="11984"/>
                    <a:pt x="3698" y="11984"/>
                  </a:cubicBezTo>
                  <a:cubicBezTo>
                    <a:pt x="3721" y="12029"/>
                    <a:pt x="3721" y="12075"/>
                    <a:pt x="3744" y="12098"/>
                  </a:cubicBezTo>
                  <a:cubicBezTo>
                    <a:pt x="3767" y="12121"/>
                    <a:pt x="3812" y="12143"/>
                    <a:pt x="3858" y="12143"/>
                  </a:cubicBezTo>
                  <a:lnTo>
                    <a:pt x="4063" y="12143"/>
                  </a:lnTo>
                  <a:cubicBezTo>
                    <a:pt x="4109" y="12121"/>
                    <a:pt x="4132" y="12121"/>
                    <a:pt x="4177" y="12121"/>
                  </a:cubicBezTo>
                  <a:cubicBezTo>
                    <a:pt x="4269" y="12098"/>
                    <a:pt x="4360" y="12098"/>
                    <a:pt x="4451" y="12075"/>
                  </a:cubicBezTo>
                  <a:cubicBezTo>
                    <a:pt x="4474" y="12075"/>
                    <a:pt x="4497" y="12075"/>
                    <a:pt x="4520" y="12052"/>
                  </a:cubicBezTo>
                  <a:lnTo>
                    <a:pt x="4588" y="12052"/>
                  </a:lnTo>
                  <a:cubicBezTo>
                    <a:pt x="4634" y="12029"/>
                    <a:pt x="4657" y="12029"/>
                    <a:pt x="4702" y="12006"/>
                  </a:cubicBezTo>
                  <a:cubicBezTo>
                    <a:pt x="4771" y="12006"/>
                    <a:pt x="4862" y="11984"/>
                    <a:pt x="4931" y="11961"/>
                  </a:cubicBezTo>
                  <a:cubicBezTo>
                    <a:pt x="4999" y="11938"/>
                    <a:pt x="5068" y="11892"/>
                    <a:pt x="5136" y="11869"/>
                  </a:cubicBezTo>
                  <a:lnTo>
                    <a:pt x="5182" y="11847"/>
                  </a:lnTo>
                  <a:lnTo>
                    <a:pt x="5227" y="11824"/>
                  </a:lnTo>
                  <a:cubicBezTo>
                    <a:pt x="5296" y="11824"/>
                    <a:pt x="5342" y="11801"/>
                    <a:pt x="5410" y="11778"/>
                  </a:cubicBezTo>
                  <a:cubicBezTo>
                    <a:pt x="5433" y="11755"/>
                    <a:pt x="5456" y="11732"/>
                    <a:pt x="5479" y="11732"/>
                  </a:cubicBezTo>
                  <a:cubicBezTo>
                    <a:pt x="5524" y="11710"/>
                    <a:pt x="5570" y="11687"/>
                    <a:pt x="5593" y="11664"/>
                  </a:cubicBezTo>
                  <a:cubicBezTo>
                    <a:pt x="5638" y="11664"/>
                    <a:pt x="5661" y="11641"/>
                    <a:pt x="5684" y="11641"/>
                  </a:cubicBezTo>
                  <a:cubicBezTo>
                    <a:pt x="5684" y="11687"/>
                    <a:pt x="5684" y="11710"/>
                    <a:pt x="5684" y="11755"/>
                  </a:cubicBezTo>
                  <a:cubicBezTo>
                    <a:pt x="5661" y="11824"/>
                    <a:pt x="5661" y="11892"/>
                    <a:pt x="5661" y="11984"/>
                  </a:cubicBezTo>
                  <a:cubicBezTo>
                    <a:pt x="5684" y="12143"/>
                    <a:pt x="5684" y="12303"/>
                    <a:pt x="5707" y="12440"/>
                  </a:cubicBezTo>
                  <a:cubicBezTo>
                    <a:pt x="5730" y="12577"/>
                    <a:pt x="5752" y="12714"/>
                    <a:pt x="5798" y="12851"/>
                  </a:cubicBezTo>
                  <a:cubicBezTo>
                    <a:pt x="5821" y="12897"/>
                    <a:pt x="5821" y="12942"/>
                    <a:pt x="5844" y="12988"/>
                  </a:cubicBezTo>
                  <a:cubicBezTo>
                    <a:pt x="5867" y="13102"/>
                    <a:pt x="5889" y="13193"/>
                    <a:pt x="5935" y="13307"/>
                  </a:cubicBezTo>
                  <a:cubicBezTo>
                    <a:pt x="6004" y="13558"/>
                    <a:pt x="6095" y="13832"/>
                    <a:pt x="6209" y="14083"/>
                  </a:cubicBezTo>
                  <a:cubicBezTo>
                    <a:pt x="6255" y="14175"/>
                    <a:pt x="6300" y="14266"/>
                    <a:pt x="6346" y="14357"/>
                  </a:cubicBezTo>
                  <a:lnTo>
                    <a:pt x="6392" y="14449"/>
                  </a:lnTo>
                  <a:cubicBezTo>
                    <a:pt x="6460" y="14563"/>
                    <a:pt x="6529" y="14700"/>
                    <a:pt x="6597" y="14837"/>
                  </a:cubicBezTo>
                  <a:lnTo>
                    <a:pt x="6597" y="14791"/>
                  </a:lnTo>
                  <a:cubicBezTo>
                    <a:pt x="6665" y="14928"/>
                    <a:pt x="6757" y="15065"/>
                    <a:pt x="6871" y="15225"/>
                  </a:cubicBezTo>
                  <a:lnTo>
                    <a:pt x="6894" y="15270"/>
                  </a:lnTo>
                  <a:cubicBezTo>
                    <a:pt x="6939" y="15316"/>
                    <a:pt x="6962" y="15362"/>
                    <a:pt x="7008" y="15430"/>
                  </a:cubicBezTo>
                  <a:cubicBezTo>
                    <a:pt x="7053" y="15476"/>
                    <a:pt x="7099" y="15544"/>
                    <a:pt x="7145" y="15590"/>
                  </a:cubicBezTo>
                  <a:cubicBezTo>
                    <a:pt x="7282" y="15727"/>
                    <a:pt x="7373" y="15841"/>
                    <a:pt x="7487" y="15955"/>
                  </a:cubicBezTo>
                  <a:lnTo>
                    <a:pt x="7510" y="15978"/>
                  </a:lnTo>
                  <a:cubicBezTo>
                    <a:pt x="7578" y="16024"/>
                    <a:pt x="7624" y="16092"/>
                    <a:pt x="7693" y="16138"/>
                  </a:cubicBezTo>
                  <a:cubicBezTo>
                    <a:pt x="7738" y="16183"/>
                    <a:pt x="7807" y="16229"/>
                    <a:pt x="7852" y="16275"/>
                  </a:cubicBezTo>
                  <a:lnTo>
                    <a:pt x="7921" y="16320"/>
                  </a:lnTo>
                  <a:cubicBezTo>
                    <a:pt x="7966" y="16366"/>
                    <a:pt x="8012" y="16389"/>
                    <a:pt x="8035" y="16434"/>
                  </a:cubicBezTo>
                  <a:cubicBezTo>
                    <a:pt x="8081" y="16457"/>
                    <a:pt x="8103" y="16480"/>
                    <a:pt x="8126" y="16503"/>
                  </a:cubicBezTo>
                  <a:cubicBezTo>
                    <a:pt x="8172" y="16526"/>
                    <a:pt x="8195" y="16549"/>
                    <a:pt x="8240" y="16571"/>
                  </a:cubicBezTo>
                  <a:cubicBezTo>
                    <a:pt x="8355" y="16663"/>
                    <a:pt x="8469" y="16754"/>
                    <a:pt x="8583" y="16868"/>
                  </a:cubicBezTo>
                  <a:cubicBezTo>
                    <a:pt x="8674" y="16914"/>
                    <a:pt x="8765" y="16982"/>
                    <a:pt x="8857" y="17051"/>
                  </a:cubicBezTo>
                  <a:lnTo>
                    <a:pt x="8948" y="17096"/>
                  </a:lnTo>
                  <a:cubicBezTo>
                    <a:pt x="8971" y="17119"/>
                    <a:pt x="9016" y="17142"/>
                    <a:pt x="9039" y="17165"/>
                  </a:cubicBezTo>
                  <a:cubicBezTo>
                    <a:pt x="9062" y="17188"/>
                    <a:pt x="9108" y="17211"/>
                    <a:pt x="9131" y="17233"/>
                  </a:cubicBezTo>
                  <a:lnTo>
                    <a:pt x="9222" y="17302"/>
                  </a:lnTo>
                  <a:lnTo>
                    <a:pt x="9290" y="17347"/>
                  </a:lnTo>
                  <a:cubicBezTo>
                    <a:pt x="9336" y="17370"/>
                    <a:pt x="9382" y="17393"/>
                    <a:pt x="9427" y="17416"/>
                  </a:cubicBezTo>
                  <a:lnTo>
                    <a:pt x="9496" y="17462"/>
                  </a:lnTo>
                  <a:lnTo>
                    <a:pt x="9541" y="17484"/>
                  </a:lnTo>
                  <a:cubicBezTo>
                    <a:pt x="9564" y="17507"/>
                    <a:pt x="9564" y="17530"/>
                    <a:pt x="9587" y="17530"/>
                  </a:cubicBezTo>
                  <a:cubicBezTo>
                    <a:pt x="9633" y="17553"/>
                    <a:pt x="9678" y="17576"/>
                    <a:pt x="9724" y="17599"/>
                  </a:cubicBezTo>
                  <a:lnTo>
                    <a:pt x="9793" y="17599"/>
                  </a:lnTo>
                  <a:cubicBezTo>
                    <a:pt x="9815" y="17599"/>
                    <a:pt x="9838" y="17599"/>
                    <a:pt x="9884" y="17576"/>
                  </a:cubicBezTo>
                  <a:cubicBezTo>
                    <a:pt x="9884" y="17576"/>
                    <a:pt x="9907" y="17553"/>
                    <a:pt x="9929" y="17553"/>
                  </a:cubicBezTo>
                  <a:cubicBezTo>
                    <a:pt x="9975" y="17530"/>
                    <a:pt x="9998" y="17507"/>
                    <a:pt x="10044" y="17484"/>
                  </a:cubicBezTo>
                  <a:lnTo>
                    <a:pt x="10272" y="17484"/>
                  </a:lnTo>
                  <a:cubicBezTo>
                    <a:pt x="10318" y="17507"/>
                    <a:pt x="10340" y="17530"/>
                    <a:pt x="10386" y="17530"/>
                  </a:cubicBezTo>
                  <a:cubicBezTo>
                    <a:pt x="10409" y="17553"/>
                    <a:pt x="10409" y="17553"/>
                    <a:pt x="10409" y="17553"/>
                  </a:cubicBezTo>
                  <a:cubicBezTo>
                    <a:pt x="10432" y="17576"/>
                    <a:pt x="10454" y="17599"/>
                    <a:pt x="10454" y="17621"/>
                  </a:cubicBezTo>
                  <a:lnTo>
                    <a:pt x="10477" y="17644"/>
                  </a:lnTo>
                  <a:cubicBezTo>
                    <a:pt x="10477" y="17667"/>
                    <a:pt x="10500" y="17667"/>
                    <a:pt x="10500" y="17690"/>
                  </a:cubicBezTo>
                  <a:lnTo>
                    <a:pt x="10523" y="17713"/>
                  </a:lnTo>
                  <a:lnTo>
                    <a:pt x="10546" y="17736"/>
                  </a:lnTo>
                  <a:lnTo>
                    <a:pt x="10546" y="17758"/>
                  </a:lnTo>
                  <a:cubicBezTo>
                    <a:pt x="10546" y="17781"/>
                    <a:pt x="10569" y="17781"/>
                    <a:pt x="10591" y="17804"/>
                  </a:cubicBezTo>
                  <a:cubicBezTo>
                    <a:pt x="10614" y="17827"/>
                    <a:pt x="10614" y="17850"/>
                    <a:pt x="10660" y="17850"/>
                  </a:cubicBezTo>
                  <a:cubicBezTo>
                    <a:pt x="10660" y="17872"/>
                    <a:pt x="10683" y="17872"/>
                    <a:pt x="10706" y="17872"/>
                  </a:cubicBezTo>
                  <a:cubicBezTo>
                    <a:pt x="10728" y="17872"/>
                    <a:pt x="10751" y="17850"/>
                    <a:pt x="10774" y="17850"/>
                  </a:cubicBezTo>
                  <a:cubicBezTo>
                    <a:pt x="10797" y="17850"/>
                    <a:pt x="10797" y="17827"/>
                    <a:pt x="10820" y="17827"/>
                  </a:cubicBezTo>
                  <a:lnTo>
                    <a:pt x="10842" y="17804"/>
                  </a:lnTo>
                  <a:cubicBezTo>
                    <a:pt x="10842" y="17804"/>
                    <a:pt x="10865" y="17804"/>
                    <a:pt x="10888" y="17781"/>
                  </a:cubicBezTo>
                  <a:cubicBezTo>
                    <a:pt x="10911" y="17781"/>
                    <a:pt x="10934" y="17758"/>
                    <a:pt x="10957" y="17736"/>
                  </a:cubicBezTo>
                  <a:lnTo>
                    <a:pt x="11094" y="17736"/>
                  </a:lnTo>
                  <a:cubicBezTo>
                    <a:pt x="11139" y="17713"/>
                    <a:pt x="11162" y="17713"/>
                    <a:pt x="11185" y="17713"/>
                  </a:cubicBezTo>
                  <a:lnTo>
                    <a:pt x="11231" y="17713"/>
                  </a:lnTo>
                  <a:cubicBezTo>
                    <a:pt x="11253" y="17736"/>
                    <a:pt x="11276" y="17736"/>
                    <a:pt x="11299" y="17758"/>
                  </a:cubicBezTo>
                  <a:cubicBezTo>
                    <a:pt x="11390" y="17804"/>
                    <a:pt x="11459" y="17850"/>
                    <a:pt x="11504" y="17895"/>
                  </a:cubicBezTo>
                  <a:cubicBezTo>
                    <a:pt x="11527" y="17895"/>
                    <a:pt x="11527" y="17918"/>
                    <a:pt x="11527" y="17918"/>
                  </a:cubicBezTo>
                  <a:cubicBezTo>
                    <a:pt x="11550" y="17941"/>
                    <a:pt x="11550" y="17964"/>
                    <a:pt x="11550" y="17964"/>
                  </a:cubicBezTo>
                  <a:lnTo>
                    <a:pt x="11573" y="17987"/>
                  </a:lnTo>
                  <a:cubicBezTo>
                    <a:pt x="11596" y="18055"/>
                    <a:pt x="11641" y="18078"/>
                    <a:pt x="11710" y="18078"/>
                  </a:cubicBezTo>
                  <a:lnTo>
                    <a:pt x="11733" y="18078"/>
                  </a:lnTo>
                  <a:cubicBezTo>
                    <a:pt x="11756" y="18078"/>
                    <a:pt x="11801" y="18055"/>
                    <a:pt x="11824" y="18032"/>
                  </a:cubicBezTo>
                  <a:cubicBezTo>
                    <a:pt x="11824" y="18032"/>
                    <a:pt x="11824" y="18009"/>
                    <a:pt x="11847" y="18009"/>
                  </a:cubicBezTo>
                  <a:cubicBezTo>
                    <a:pt x="11847" y="17987"/>
                    <a:pt x="11870" y="17987"/>
                    <a:pt x="11870" y="17964"/>
                  </a:cubicBezTo>
                  <a:lnTo>
                    <a:pt x="11892" y="17964"/>
                  </a:lnTo>
                  <a:cubicBezTo>
                    <a:pt x="11915" y="17941"/>
                    <a:pt x="11961" y="17918"/>
                    <a:pt x="11984" y="17895"/>
                  </a:cubicBezTo>
                  <a:cubicBezTo>
                    <a:pt x="12029" y="17872"/>
                    <a:pt x="12052" y="17850"/>
                    <a:pt x="12098" y="17850"/>
                  </a:cubicBezTo>
                  <a:lnTo>
                    <a:pt x="12144" y="17827"/>
                  </a:lnTo>
                  <a:cubicBezTo>
                    <a:pt x="12166" y="17827"/>
                    <a:pt x="12189" y="17804"/>
                    <a:pt x="12212" y="17804"/>
                  </a:cubicBezTo>
                  <a:lnTo>
                    <a:pt x="12326" y="17804"/>
                  </a:lnTo>
                  <a:cubicBezTo>
                    <a:pt x="12349" y="17827"/>
                    <a:pt x="12372" y="17827"/>
                    <a:pt x="12395" y="17850"/>
                  </a:cubicBezTo>
                  <a:lnTo>
                    <a:pt x="12417" y="17872"/>
                  </a:lnTo>
                  <a:cubicBezTo>
                    <a:pt x="12463" y="17895"/>
                    <a:pt x="12486" y="17918"/>
                    <a:pt x="12509" y="17941"/>
                  </a:cubicBezTo>
                  <a:cubicBezTo>
                    <a:pt x="12600" y="18032"/>
                    <a:pt x="12646" y="18101"/>
                    <a:pt x="12714" y="18169"/>
                  </a:cubicBezTo>
                  <a:cubicBezTo>
                    <a:pt x="12714" y="18215"/>
                    <a:pt x="12737" y="18261"/>
                    <a:pt x="12760" y="18283"/>
                  </a:cubicBezTo>
                  <a:lnTo>
                    <a:pt x="12783" y="18306"/>
                  </a:lnTo>
                  <a:lnTo>
                    <a:pt x="12783" y="18329"/>
                  </a:lnTo>
                  <a:cubicBezTo>
                    <a:pt x="12783" y="18352"/>
                    <a:pt x="12805" y="18397"/>
                    <a:pt x="12805" y="18420"/>
                  </a:cubicBezTo>
                  <a:cubicBezTo>
                    <a:pt x="12828" y="18466"/>
                    <a:pt x="12828" y="18512"/>
                    <a:pt x="12851" y="18580"/>
                  </a:cubicBezTo>
                  <a:cubicBezTo>
                    <a:pt x="12851" y="18626"/>
                    <a:pt x="12851" y="18649"/>
                    <a:pt x="12874" y="18671"/>
                  </a:cubicBezTo>
                  <a:cubicBezTo>
                    <a:pt x="12897" y="18717"/>
                    <a:pt x="12920" y="18763"/>
                    <a:pt x="12965" y="18763"/>
                  </a:cubicBezTo>
                  <a:cubicBezTo>
                    <a:pt x="12988" y="18785"/>
                    <a:pt x="13011" y="18785"/>
                    <a:pt x="13034" y="18785"/>
                  </a:cubicBezTo>
                  <a:lnTo>
                    <a:pt x="13239" y="18785"/>
                  </a:lnTo>
                  <a:cubicBezTo>
                    <a:pt x="13262" y="18785"/>
                    <a:pt x="13285" y="18808"/>
                    <a:pt x="13308" y="18808"/>
                  </a:cubicBezTo>
                  <a:lnTo>
                    <a:pt x="13376" y="18808"/>
                  </a:lnTo>
                  <a:cubicBezTo>
                    <a:pt x="13399" y="18831"/>
                    <a:pt x="13422" y="18831"/>
                    <a:pt x="13445" y="18854"/>
                  </a:cubicBezTo>
                  <a:lnTo>
                    <a:pt x="13467" y="18854"/>
                  </a:lnTo>
                  <a:cubicBezTo>
                    <a:pt x="13536" y="18854"/>
                    <a:pt x="13604" y="18785"/>
                    <a:pt x="13604" y="18717"/>
                  </a:cubicBezTo>
                  <a:lnTo>
                    <a:pt x="13627" y="18694"/>
                  </a:lnTo>
                  <a:cubicBezTo>
                    <a:pt x="13627" y="18671"/>
                    <a:pt x="13627" y="18671"/>
                    <a:pt x="13627" y="18649"/>
                  </a:cubicBezTo>
                  <a:cubicBezTo>
                    <a:pt x="13650" y="18626"/>
                    <a:pt x="13673" y="18580"/>
                    <a:pt x="13718" y="18557"/>
                  </a:cubicBezTo>
                  <a:lnTo>
                    <a:pt x="13764" y="18489"/>
                  </a:lnTo>
                  <a:cubicBezTo>
                    <a:pt x="13787" y="18466"/>
                    <a:pt x="13833" y="18443"/>
                    <a:pt x="13855" y="18420"/>
                  </a:cubicBezTo>
                  <a:cubicBezTo>
                    <a:pt x="13901" y="18375"/>
                    <a:pt x="13924" y="18352"/>
                    <a:pt x="13970" y="18329"/>
                  </a:cubicBezTo>
                  <a:cubicBezTo>
                    <a:pt x="14038" y="18283"/>
                    <a:pt x="14107" y="18261"/>
                    <a:pt x="14152" y="18238"/>
                  </a:cubicBezTo>
                  <a:cubicBezTo>
                    <a:pt x="14198" y="18215"/>
                    <a:pt x="14243" y="18215"/>
                    <a:pt x="14289" y="18215"/>
                  </a:cubicBezTo>
                  <a:lnTo>
                    <a:pt x="14358" y="18215"/>
                  </a:lnTo>
                  <a:cubicBezTo>
                    <a:pt x="14403" y="18238"/>
                    <a:pt x="14449" y="18261"/>
                    <a:pt x="14495" y="18283"/>
                  </a:cubicBezTo>
                  <a:cubicBezTo>
                    <a:pt x="14517" y="18283"/>
                    <a:pt x="14540" y="18306"/>
                    <a:pt x="14586" y="18329"/>
                  </a:cubicBezTo>
                  <a:lnTo>
                    <a:pt x="14586" y="18352"/>
                  </a:lnTo>
                  <a:lnTo>
                    <a:pt x="14609" y="18375"/>
                  </a:lnTo>
                  <a:cubicBezTo>
                    <a:pt x="14609" y="18397"/>
                    <a:pt x="14631" y="18443"/>
                    <a:pt x="14654" y="18466"/>
                  </a:cubicBezTo>
                  <a:cubicBezTo>
                    <a:pt x="14677" y="18489"/>
                    <a:pt x="14723" y="18512"/>
                    <a:pt x="14768" y="18534"/>
                  </a:cubicBezTo>
                  <a:cubicBezTo>
                    <a:pt x="14791" y="18534"/>
                    <a:pt x="14814" y="18512"/>
                    <a:pt x="14837" y="18512"/>
                  </a:cubicBezTo>
                  <a:cubicBezTo>
                    <a:pt x="14860" y="18512"/>
                    <a:pt x="14860" y="18489"/>
                    <a:pt x="14883" y="18466"/>
                  </a:cubicBezTo>
                  <a:cubicBezTo>
                    <a:pt x="14905" y="18466"/>
                    <a:pt x="14905" y="18443"/>
                    <a:pt x="14905" y="18443"/>
                  </a:cubicBezTo>
                  <a:cubicBezTo>
                    <a:pt x="14951" y="18397"/>
                    <a:pt x="14974" y="18375"/>
                    <a:pt x="15020" y="18352"/>
                  </a:cubicBezTo>
                  <a:cubicBezTo>
                    <a:pt x="15065" y="18329"/>
                    <a:pt x="15134" y="18306"/>
                    <a:pt x="15179" y="18283"/>
                  </a:cubicBezTo>
                  <a:cubicBezTo>
                    <a:pt x="15248" y="18283"/>
                    <a:pt x="15316" y="18261"/>
                    <a:pt x="15362" y="18261"/>
                  </a:cubicBezTo>
                  <a:cubicBezTo>
                    <a:pt x="15408" y="18261"/>
                    <a:pt x="15453" y="18261"/>
                    <a:pt x="15499" y="18283"/>
                  </a:cubicBezTo>
                  <a:cubicBezTo>
                    <a:pt x="15522" y="18283"/>
                    <a:pt x="15567" y="18306"/>
                    <a:pt x="15613" y="18329"/>
                  </a:cubicBezTo>
                  <a:cubicBezTo>
                    <a:pt x="15636" y="18352"/>
                    <a:pt x="15681" y="18375"/>
                    <a:pt x="15704" y="18420"/>
                  </a:cubicBezTo>
                  <a:cubicBezTo>
                    <a:pt x="15727" y="18420"/>
                    <a:pt x="15727" y="18443"/>
                    <a:pt x="15727" y="18443"/>
                  </a:cubicBezTo>
                  <a:cubicBezTo>
                    <a:pt x="15750" y="18466"/>
                    <a:pt x="15773" y="18466"/>
                    <a:pt x="15796" y="18489"/>
                  </a:cubicBezTo>
                  <a:lnTo>
                    <a:pt x="15864" y="18489"/>
                  </a:lnTo>
                  <a:cubicBezTo>
                    <a:pt x="15910" y="18489"/>
                    <a:pt x="15955" y="18466"/>
                    <a:pt x="15978" y="18420"/>
                  </a:cubicBezTo>
                  <a:cubicBezTo>
                    <a:pt x="15978" y="18420"/>
                    <a:pt x="16001" y="18397"/>
                    <a:pt x="16001" y="18397"/>
                  </a:cubicBezTo>
                  <a:cubicBezTo>
                    <a:pt x="16024" y="18375"/>
                    <a:pt x="16024" y="18375"/>
                    <a:pt x="16047" y="18352"/>
                  </a:cubicBezTo>
                  <a:cubicBezTo>
                    <a:pt x="16047" y="18352"/>
                    <a:pt x="16047" y="18329"/>
                    <a:pt x="16069" y="18329"/>
                  </a:cubicBezTo>
                  <a:cubicBezTo>
                    <a:pt x="16092" y="18329"/>
                    <a:pt x="16115" y="18306"/>
                    <a:pt x="16138" y="18306"/>
                  </a:cubicBezTo>
                  <a:cubicBezTo>
                    <a:pt x="16184" y="18283"/>
                    <a:pt x="16229" y="18283"/>
                    <a:pt x="16275" y="18283"/>
                  </a:cubicBezTo>
                  <a:cubicBezTo>
                    <a:pt x="16321" y="18261"/>
                    <a:pt x="16366" y="18261"/>
                    <a:pt x="16389" y="18261"/>
                  </a:cubicBezTo>
                  <a:cubicBezTo>
                    <a:pt x="16435" y="18261"/>
                    <a:pt x="16458" y="18261"/>
                    <a:pt x="16503" y="18283"/>
                  </a:cubicBezTo>
                  <a:lnTo>
                    <a:pt x="16526" y="18283"/>
                  </a:lnTo>
                  <a:lnTo>
                    <a:pt x="16663" y="18375"/>
                  </a:lnTo>
                  <a:cubicBezTo>
                    <a:pt x="16686" y="18375"/>
                    <a:pt x="16709" y="18397"/>
                    <a:pt x="16731" y="18420"/>
                  </a:cubicBezTo>
                  <a:cubicBezTo>
                    <a:pt x="16731" y="18420"/>
                    <a:pt x="16731" y="18420"/>
                    <a:pt x="16731" y="18443"/>
                  </a:cubicBezTo>
                  <a:cubicBezTo>
                    <a:pt x="16754" y="18466"/>
                    <a:pt x="16754" y="18489"/>
                    <a:pt x="16777" y="18512"/>
                  </a:cubicBezTo>
                  <a:lnTo>
                    <a:pt x="16800" y="18580"/>
                  </a:lnTo>
                  <a:cubicBezTo>
                    <a:pt x="16800" y="18603"/>
                    <a:pt x="16823" y="18626"/>
                    <a:pt x="16823" y="18649"/>
                  </a:cubicBezTo>
                  <a:cubicBezTo>
                    <a:pt x="16846" y="18694"/>
                    <a:pt x="16891" y="18694"/>
                    <a:pt x="16937" y="18694"/>
                  </a:cubicBezTo>
                  <a:lnTo>
                    <a:pt x="16960" y="18694"/>
                  </a:lnTo>
                  <a:cubicBezTo>
                    <a:pt x="16982" y="18694"/>
                    <a:pt x="17005" y="18694"/>
                    <a:pt x="17005" y="18671"/>
                  </a:cubicBezTo>
                  <a:cubicBezTo>
                    <a:pt x="17074" y="18671"/>
                    <a:pt x="17119" y="18649"/>
                    <a:pt x="17165" y="18649"/>
                  </a:cubicBezTo>
                  <a:lnTo>
                    <a:pt x="17142" y="18649"/>
                  </a:lnTo>
                  <a:lnTo>
                    <a:pt x="17211" y="18626"/>
                  </a:lnTo>
                  <a:lnTo>
                    <a:pt x="17256" y="18603"/>
                  </a:lnTo>
                  <a:cubicBezTo>
                    <a:pt x="17325" y="18603"/>
                    <a:pt x="17416" y="18580"/>
                    <a:pt x="17485" y="18557"/>
                  </a:cubicBezTo>
                  <a:cubicBezTo>
                    <a:pt x="17553" y="18557"/>
                    <a:pt x="17599" y="18534"/>
                    <a:pt x="17667" y="18512"/>
                  </a:cubicBezTo>
                  <a:lnTo>
                    <a:pt x="17736" y="18512"/>
                  </a:lnTo>
                  <a:cubicBezTo>
                    <a:pt x="17827" y="18466"/>
                    <a:pt x="17918" y="18443"/>
                    <a:pt x="18010" y="18420"/>
                  </a:cubicBezTo>
                  <a:cubicBezTo>
                    <a:pt x="18055" y="18397"/>
                    <a:pt x="18124" y="18375"/>
                    <a:pt x="18169" y="18375"/>
                  </a:cubicBezTo>
                  <a:cubicBezTo>
                    <a:pt x="18215" y="18352"/>
                    <a:pt x="18261" y="18352"/>
                    <a:pt x="18306" y="18352"/>
                  </a:cubicBezTo>
                  <a:cubicBezTo>
                    <a:pt x="18352" y="18352"/>
                    <a:pt x="18398" y="18375"/>
                    <a:pt x="18443" y="18397"/>
                  </a:cubicBezTo>
                  <a:cubicBezTo>
                    <a:pt x="18466" y="18397"/>
                    <a:pt x="18512" y="18397"/>
                    <a:pt x="18535" y="18420"/>
                  </a:cubicBezTo>
                  <a:lnTo>
                    <a:pt x="18580" y="18420"/>
                  </a:lnTo>
                  <a:cubicBezTo>
                    <a:pt x="18580" y="18420"/>
                    <a:pt x="18603" y="18420"/>
                    <a:pt x="18626" y="18443"/>
                  </a:cubicBezTo>
                  <a:cubicBezTo>
                    <a:pt x="18763" y="18466"/>
                    <a:pt x="18900" y="18489"/>
                    <a:pt x="19037" y="18512"/>
                  </a:cubicBezTo>
                  <a:lnTo>
                    <a:pt x="19060" y="18512"/>
                  </a:lnTo>
                  <a:cubicBezTo>
                    <a:pt x="19151" y="18512"/>
                    <a:pt x="19242" y="18512"/>
                    <a:pt x="19311" y="18534"/>
                  </a:cubicBezTo>
                  <a:lnTo>
                    <a:pt x="19813" y="18534"/>
                  </a:lnTo>
                  <a:cubicBezTo>
                    <a:pt x="19836" y="18512"/>
                    <a:pt x="19881" y="18512"/>
                    <a:pt x="19927" y="18512"/>
                  </a:cubicBezTo>
                  <a:lnTo>
                    <a:pt x="20018" y="18512"/>
                  </a:lnTo>
                  <a:cubicBezTo>
                    <a:pt x="20132" y="18489"/>
                    <a:pt x="20247" y="18466"/>
                    <a:pt x="20383" y="18466"/>
                  </a:cubicBezTo>
                  <a:lnTo>
                    <a:pt x="20452" y="18443"/>
                  </a:lnTo>
                  <a:lnTo>
                    <a:pt x="20543" y="18443"/>
                  </a:lnTo>
                  <a:lnTo>
                    <a:pt x="20657" y="18420"/>
                  </a:lnTo>
                  <a:cubicBezTo>
                    <a:pt x="20726" y="18420"/>
                    <a:pt x="20794" y="18397"/>
                    <a:pt x="20863" y="18375"/>
                  </a:cubicBezTo>
                  <a:cubicBezTo>
                    <a:pt x="21023" y="18329"/>
                    <a:pt x="21160" y="18283"/>
                    <a:pt x="21319" y="18215"/>
                  </a:cubicBezTo>
                  <a:cubicBezTo>
                    <a:pt x="21411" y="18192"/>
                    <a:pt x="21502" y="18146"/>
                    <a:pt x="21593" y="18101"/>
                  </a:cubicBezTo>
                  <a:cubicBezTo>
                    <a:pt x="21685" y="18055"/>
                    <a:pt x="21776" y="18009"/>
                    <a:pt x="21867" y="17964"/>
                  </a:cubicBezTo>
                  <a:cubicBezTo>
                    <a:pt x="21958" y="17918"/>
                    <a:pt x="22073" y="17850"/>
                    <a:pt x="22164" y="17781"/>
                  </a:cubicBezTo>
                  <a:cubicBezTo>
                    <a:pt x="22187" y="17758"/>
                    <a:pt x="22232" y="17736"/>
                    <a:pt x="22278" y="17690"/>
                  </a:cubicBezTo>
                  <a:cubicBezTo>
                    <a:pt x="22301" y="17667"/>
                    <a:pt x="22301" y="17667"/>
                    <a:pt x="22324" y="17667"/>
                  </a:cubicBezTo>
                  <a:cubicBezTo>
                    <a:pt x="22346" y="17621"/>
                    <a:pt x="22346" y="17621"/>
                    <a:pt x="22369" y="17576"/>
                  </a:cubicBezTo>
                  <a:cubicBezTo>
                    <a:pt x="22392" y="17553"/>
                    <a:pt x="22392" y="17553"/>
                    <a:pt x="22392" y="17530"/>
                  </a:cubicBezTo>
                  <a:lnTo>
                    <a:pt x="22415" y="17507"/>
                  </a:lnTo>
                  <a:cubicBezTo>
                    <a:pt x="22461" y="17462"/>
                    <a:pt x="22529" y="17416"/>
                    <a:pt x="22575" y="17370"/>
                  </a:cubicBezTo>
                  <a:cubicBezTo>
                    <a:pt x="22620" y="17325"/>
                    <a:pt x="22666" y="17279"/>
                    <a:pt x="22712" y="17233"/>
                  </a:cubicBezTo>
                  <a:cubicBezTo>
                    <a:pt x="22734" y="17188"/>
                    <a:pt x="22757" y="17142"/>
                    <a:pt x="22803" y="17096"/>
                  </a:cubicBezTo>
                  <a:cubicBezTo>
                    <a:pt x="22826" y="17028"/>
                    <a:pt x="22871" y="16982"/>
                    <a:pt x="22894" y="16914"/>
                  </a:cubicBezTo>
                  <a:cubicBezTo>
                    <a:pt x="22917" y="16868"/>
                    <a:pt x="22940" y="16845"/>
                    <a:pt x="22963" y="16800"/>
                  </a:cubicBezTo>
                  <a:lnTo>
                    <a:pt x="22963" y="16754"/>
                  </a:lnTo>
                  <a:cubicBezTo>
                    <a:pt x="22986" y="16731"/>
                    <a:pt x="23008" y="16686"/>
                    <a:pt x="23031" y="16640"/>
                  </a:cubicBezTo>
                  <a:lnTo>
                    <a:pt x="23031" y="16617"/>
                  </a:lnTo>
                  <a:cubicBezTo>
                    <a:pt x="23054" y="16571"/>
                    <a:pt x="23077" y="16549"/>
                    <a:pt x="23077" y="16526"/>
                  </a:cubicBezTo>
                  <a:cubicBezTo>
                    <a:pt x="23100" y="16549"/>
                    <a:pt x="23123" y="16571"/>
                    <a:pt x="23123" y="16594"/>
                  </a:cubicBezTo>
                  <a:cubicBezTo>
                    <a:pt x="23145" y="16594"/>
                    <a:pt x="23145" y="16617"/>
                    <a:pt x="23145" y="16640"/>
                  </a:cubicBezTo>
                  <a:lnTo>
                    <a:pt x="23168" y="16686"/>
                  </a:lnTo>
                  <a:lnTo>
                    <a:pt x="23168" y="16731"/>
                  </a:lnTo>
                  <a:lnTo>
                    <a:pt x="23168" y="16777"/>
                  </a:lnTo>
                  <a:cubicBezTo>
                    <a:pt x="23191" y="16800"/>
                    <a:pt x="23191" y="16845"/>
                    <a:pt x="23214" y="16868"/>
                  </a:cubicBezTo>
                  <a:cubicBezTo>
                    <a:pt x="23237" y="16914"/>
                    <a:pt x="23282" y="16937"/>
                    <a:pt x="23305" y="16959"/>
                  </a:cubicBezTo>
                  <a:cubicBezTo>
                    <a:pt x="23328" y="16982"/>
                    <a:pt x="23374" y="17005"/>
                    <a:pt x="23396" y="17005"/>
                  </a:cubicBezTo>
                  <a:cubicBezTo>
                    <a:pt x="23442" y="17028"/>
                    <a:pt x="23488" y="17028"/>
                    <a:pt x="23511" y="17028"/>
                  </a:cubicBezTo>
                  <a:cubicBezTo>
                    <a:pt x="23556" y="17028"/>
                    <a:pt x="23579" y="17028"/>
                    <a:pt x="23602" y="17005"/>
                  </a:cubicBezTo>
                  <a:lnTo>
                    <a:pt x="23625" y="17005"/>
                  </a:lnTo>
                  <a:cubicBezTo>
                    <a:pt x="23647" y="17005"/>
                    <a:pt x="23670" y="17005"/>
                    <a:pt x="23693" y="16982"/>
                  </a:cubicBezTo>
                  <a:cubicBezTo>
                    <a:pt x="23762" y="16959"/>
                    <a:pt x="23830" y="16937"/>
                    <a:pt x="23876" y="16891"/>
                  </a:cubicBezTo>
                  <a:cubicBezTo>
                    <a:pt x="23899" y="16868"/>
                    <a:pt x="23899" y="16845"/>
                    <a:pt x="23921" y="16823"/>
                  </a:cubicBezTo>
                  <a:cubicBezTo>
                    <a:pt x="23921" y="16800"/>
                    <a:pt x="23944" y="16800"/>
                    <a:pt x="23944" y="16777"/>
                  </a:cubicBezTo>
                  <a:lnTo>
                    <a:pt x="23990" y="16754"/>
                  </a:lnTo>
                  <a:cubicBezTo>
                    <a:pt x="24013" y="16731"/>
                    <a:pt x="24036" y="16708"/>
                    <a:pt x="24058" y="16663"/>
                  </a:cubicBezTo>
                  <a:lnTo>
                    <a:pt x="24104" y="16594"/>
                  </a:lnTo>
                  <a:lnTo>
                    <a:pt x="24172" y="16503"/>
                  </a:lnTo>
                  <a:cubicBezTo>
                    <a:pt x="24218" y="16434"/>
                    <a:pt x="24264" y="16366"/>
                    <a:pt x="24287" y="16298"/>
                  </a:cubicBezTo>
                  <a:cubicBezTo>
                    <a:pt x="24309" y="16252"/>
                    <a:pt x="24309" y="16183"/>
                    <a:pt x="24332" y="16138"/>
                  </a:cubicBezTo>
                  <a:cubicBezTo>
                    <a:pt x="24332" y="16115"/>
                    <a:pt x="24355" y="16092"/>
                    <a:pt x="24355" y="16069"/>
                  </a:cubicBezTo>
                  <a:lnTo>
                    <a:pt x="24378" y="16001"/>
                  </a:lnTo>
                  <a:cubicBezTo>
                    <a:pt x="24378" y="15955"/>
                    <a:pt x="24401" y="15910"/>
                    <a:pt x="24401" y="15864"/>
                  </a:cubicBezTo>
                  <a:cubicBezTo>
                    <a:pt x="24424" y="15795"/>
                    <a:pt x="24446" y="15727"/>
                    <a:pt x="24446" y="15658"/>
                  </a:cubicBezTo>
                  <a:cubicBezTo>
                    <a:pt x="24469" y="15590"/>
                    <a:pt x="24469" y="15521"/>
                    <a:pt x="24492" y="15430"/>
                  </a:cubicBezTo>
                  <a:lnTo>
                    <a:pt x="24492" y="15339"/>
                  </a:lnTo>
                  <a:lnTo>
                    <a:pt x="24515" y="15225"/>
                  </a:lnTo>
                  <a:cubicBezTo>
                    <a:pt x="24515" y="15088"/>
                    <a:pt x="24538" y="14951"/>
                    <a:pt x="24561" y="14768"/>
                  </a:cubicBezTo>
                  <a:cubicBezTo>
                    <a:pt x="24561" y="14700"/>
                    <a:pt x="24561" y="14631"/>
                    <a:pt x="24561" y="14563"/>
                  </a:cubicBezTo>
                  <a:cubicBezTo>
                    <a:pt x="24561" y="14517"/>
                    <a:pt x="24561" y="14472"/>
                    <a:pt x="24561" y="14426"/>
                  </a:cubicBezTo>
                  <a:cubicBezTo>
                    <a:pt x="24561" y="14388"/>
                    <a:pt x="24561" y="14350"/>
                    <a:pt x="24561" y="14312"/>
                  </a:cubicBezTo>
                  <a:cubicBezTo>
                    <a:pt x="24561" y="14175"/>
                    <a:pt x="24561" y="14015"/>
                    <a:pt x="24561" y="13832"/>
                  </a:cubicBezTo>
                  <a:cubicBezTo>
                    <a:pt x="24561" y="13695"/>
                    <a:pt x="24538" y="13581"/>
                    <a:pt x="24515" y="13444"/>
                  </a:cubicBezTo>
                  <a:lnTo>
                    <a:pt x="24515" y="13353"/>
                  </a:lnTo>
                  <a:cubicBezTo>
                    <a:pt x="24492" y="13193"/>
                    <a:pt x="24469" y="13056"/>
                    <a:pt x="24424" y="12919"/>
                  </a:cubicBezTo>
                  <a:cubicBezTo>
                    <a:pt x="24401" y="12760"/>
                    <a:pt x="24355" y="12600"/>
                    <a:pt x="24309" y="12417"/>
                  </a:cubicBezTo>
                  <a:lnTo>
                    <a:pt x="24287" y="12349"/>
                  </a:lnTo>
                  <a:cubicBezTo>
                    <a:pt x="24264" y="12235"/>
                    <a:pt x="24218" y="12121"/>
                    <a:pt x="24195" y="12006"/>
                  </a:cubicBezTo>
                  <a:cubicBezTo>
                    <a:pt x="24150" y="11892"/>
                    <a:pt x="24104" y="11778"/>
                    <a:pt x="24081" y="11664"/>
                  </a:cubicBezTo>
                  <a:lnTo>
                    <a:pt x="24058" y="11618"/>
                  </a:lnTo>
                  <a:cubicBezTo>
                    <a:pt x="24036" y="11527"/>
                    <a:pt x="23990" y="11436"/>
                    <a:pt x="23944" y="11367"/>
                  </a:cubicBezTo>
                  <a:cubicBezTo>
                    <a:pt x="23921" y="11322"/>
                    <a:pt x="23921" y="11276"/>
                    <a:pt x="23899" y="11230"/>
                  </a:cubicBezTo>
                  <a:cubicBezTo>
                    <a:pt x="23876" y="11207"/>
                    <a:pt x="23853" y="11162"/>
                    <a:pt x="23853" y="11116"/>
                  </a:cubicBezTo>
                  <a:lnTo>
                    <a:pt x="23830" y="11048"/>
                  </a:lnTo>
                  <a:lnTo>
                    <a:pt x="23807" y="11048"/>
                  </a:lnTo>
                  <a:cubicBezTo>
                    <a:pt x="23807" y="11025"/>
                    <a:pt x="23784" y="10979"/>
                    <a:pt x="23784" y="10956"/>
                  </a:cubicBezTo>
                  <a:cubicBezTo>
                    <a:pt x="23876" y="10956"/>
                    <a:pt x="23990" y="10934"/>
                    <a:pt x="24104" y="10911"/>
                  </a:cubicBezTo>
                  <a:lnTo>
                    <a:pt x="24150" y="10888"/>
                  </a:lnTo>
                  <a:lnTo>
                    <a:pt x="24195" y="10888"/>
                  </a:lnTo>
                  <a:cubicBezTo>
                    <a:pt x="24241" y="10865"/>
                    <a:pt x="24309" y="10865"/>
                    <a:pt x="24355" y="10842"/>
                  </a:cubicBezTo>
                  <a:cubicBezTo>
                    <a:pt x="24401" y="10819"/>
                    <a:pt x="24469" y="10819"/>
                    <a:pt x="24515" y="10797"/>
                  </a:cubicBezTo>
                  <a:lnTo>
                    <a:pt x="24561" y="10774"/>
                  </a:lnTo>
                  <a:lnTo>
                    <a:pt x="24697" y="10728"/>
                  </a:lnTo>
                  <a:cubicBezTo>
                    <a:pt x="24812" y="10705"/>
                    <a:pt x="24903" y="10660"/>
                    <a:pt x="25017" y="10614"/>
                  </a:cubicBezTo>
                  <a:cubicBezTo>
                    <a:pt x="25085" y="10591"/>
                    <a:pt x="25154" y="10568"/>
                    <a:pt x="25222" y="10546"/>
                  </a:cubicBezTo>
                  <a:lnTo>
                    <a:pt x="25314" y="10500"/>
                  </a:lnTo>
                  <a:cubicBezTo>
                    <a:pt x="25359" y="10477"/>
                    <a:pt x="25405" y="10454"/>
                    <a:pt x="25428" y="10431"/>
                  </a:cubicBezTo>
                  <a:cubicBezTo>
                    <a:pt x="25542" y="10386"/>
                    <a:pt x="25656" y="10340"/>
                    <a:pt x="25747" y="10272"/>
                  </a:cubicBezTo>
                  <a:lnTo>
                    <a:pt x="25862" y="10226"/>
                  </a:lnTo>
                  <a:cubicBezTo>
                    <a:pt x="25998" y="10158"/>
                    <a:pt x="26135" y="10066"/>
                    <a:pt x="26295" y="9975"/>
                  </a:cubicBezTo>
                  <a:cubicBezTo>
                    <a:pt x="26318" y="9952"/>
                    <a:pt x="26364" y="9929"/>
                    <a:pt x="26409" y="9906"/>
                  </a:cubicBezTo>
                  <a:cubicBezTo>
                    <a:pt x="26432" y="9906"/>
                    <a:pt x="26455" y="9884"/>
                    <a:pt x="26501" y="9861"/>
                  </a:cubicBezTo>
                  <a:cubicBezTo>
                    <a:pt x="26523" y="9838"/>
                    <a:pt x="26569" y="9792"/>
                    <a:pt x="26615" y="9770"/>
                  </a:cubicBezTo>
                  <a:lnTo>
                    <a:pt x="26683" y="9724"/>
                  </a:lnTo>
                  <a:cubicBezTo>
                    <a:pt x="26820" y="9633"/>
                    <a:pt x="26957" y="9541"/>
                    <a:pt x="27094" y="9427"/>
                  </a:cubicBezTo>
                  <a:cubicBezTo>
                    <a:pt x="27185" y="9336"/>
                    <a:pt x="27277" y="9245"/>
                    <a:pt x="27368" y="9153"/>
                  </a:cubicBezTo>
                  <a:lnTo>
                    <a:pt x="27414" y="9130"/>
                  </a:lnTo>
                  <a:cubicBezTo>
                    <a:pt x="27459" y="9085"/>
                    <a:pt x="27505" y="9039"/>
                    <a:pt x="27528" y="8993"/>
                  </a:cubicBezTo>
                  <a:lnTo>
                    <a:pt x="27573" y="8948"/>
                  </a:lnTo>
                  <a:lnTo>
                    <a:pt x="27619" y="8925"/>
                  </a:lnTo>
                  <a:cubicBezTo>
                    <a:pt x="27642" y="8879"/>
                    <a:pt x="27688" y="8834"/>
                    <a:pt x="27733" y="8788"/>
                  </a:cubicBezTo>
                  <a:lnTo>
                    <a:pt x="27779" y="8742"/>
                  </a:lnTo>
                  <a:cubicBezTo>
                    <a:pt x="27825" y="8674"/>
                    <a:pt x="27847" y="8628"/>
                    <a:pt x="27893" y="8583"/>
                  </a:cubicBezTo>
                  <a:cubicBezTo>
                    <a:pt x="27939" y="8537"/>
                    <a:pt x="27984" y="8468"/>
                    <a:pt x="28030" y="8423"/>
                  </a:cubicBezTo>
                  <a:cubicBezTo>
                    <a:pt x="28053" y="8377"/>
                    <a:pt x="28076" y="8354"/>
                    <a:pt x="28098" y="8309"/>
                  </a:cubicBezTo>
                  <a:cubicBezTo>
                    <a:pt x="28098" y="8286"/>
                    <a:pt x="28121" y="8263"/>
                    <a:pt x="28144" y="8217"/>
                  </a:cubicBezTo>
                  <a:lnTo>
                    <a:pt x="28190" y="8149"/>
                  </a:lnTo>
                  <a:cubicBezTo>
                    <a:pt x="28213" y="8126"/>
                    <a:pt x="28235" y="8103"/>
                    <a:pt x="28258" y="8058"/>
                  </a:cubicBezTo>
                  <a:cubicBezTo>
                    <a:pt x="28304" y="7989"/>
                    <a:pt x="28350" y="7921"/>
                    <a:pt x="28395" y="7875"/>
                  </a:cubicBezTo>
                  <a:cubicBezTo>
                    <a:pt x="28418" y="7807"/>
                    <a:pt x="28464" y="7738"/>
                    <a:pt x="28509" y="7692"/>
                  </a:cubicBezTo>
                  <a:lnTo>
                    <a:pt x="28532" y="7670"/>
                  </a:lnTo>
                  <a:cubicBezTo>
                    <a:pt x="28555" y="7647"/>
                    <a:pt x="28578" y="7624"/>
                    <a:pt x="28601" y="7601"/>
                  </a:cubicBezTo>
                  <a:cubicBezTo>
                    <a:pt x="28601" y="7578"/>
                    <a:pt x="28623" y="7555"/>
                    <a:pt x="28623" y="7533"/>
                  </a:cubicBezTo>
                  <a:lnTo>
                    <a:pt x="28646" y="7533"/>
                  </a:lnTo>
                  <a:cubicBezTo>
                    <a:pt x="28646" y="7510"/>
                    <a:pt x="28646" y="7510"/>
                    <a:pt x="28669" y="7510"/>
                  </a:cubicBezTo>
                  <a:cubicBezTo>
                    <a:pt x="28669" y="7487"/>
                    <a:pt x="28669" y="7464"/>
                    <a:pt x="28669" y="7441"/>
                  </a:cubicBezTo>
                  <a:cubicBezTo>
                    <a:pt x="28669" y="7396"/>
                    <a:pt x="28646" y="7373"/>
                    <a:pt x="28601" y="7373"/>
                  </a:cubicBezTo>
                  <a:cubicBezTo>
                    <a:pt x="28578" y="7396"/>
                    <a:pt x="28555" y="7396"/>
                    <a:pt x="28532" y="7419"/>
                  </a:cubicBezTo>
                  <a:lnTo>
                    <a:pt x="28509" y="7441"/>
                  </a:lnTo>
                  <a:cubicBezTo>
                    <a:pt x="28464" y="7487"/>
                    <a:pt x="28441" y="7510"/>
                    <a:pt x="28418" y="7533"/>
                  </a:cubicBezTo>
                  <a:cubicBezTo>
                    <a:pt x="28350" y="7555"/>
                    <a:pt x="28304" y="7601"/>
                    <a:pt x="28258" y="7624"/>
                  </a:cubicBezTo>
                  <a:cubicBezTo>
                    <a:pt x="28235" y="7647"/>
                    <a:pt x="28213" y="7670"/>
                    <a:pt x="28167" y="7692"/>
                  </a:cubicBezTo>
                  <a:lnTo>
                    <a:pt x="28098" y="7738"/>
                  </a:lnTo>
                  <a:cubicBezTo>
                    <a:pt x="28053" y="7784"/>
                    <a:pt x="27984" y="7807"/>
                    <a:pt x="27916" y="7852"/>
                  </a:cubicBezTo>
                  <a:cubicBezTo>
                    <a:pt x="27847" y="7898"/>
                    <a:pt x="27779" y="7943"/>
                    <a:pt x="27710" y="7966"/>
                  </a:cubicBezTo>
                  <a:lnTo>
                    <a:pt x="27688" y="7966"/>
                  </a:lnTo>
                  <a:lnTo>
                    <a:pt x="27596" y="8035"/>
                  </a:lnTo>
                  <a:cubicBezTo>
                    <a:pt x="27528" y="8058"/>
                    <a:pt x="27482" y="8103"/>
                    <a:pt x="27414" y="8126"/>
                  </a:cubicBezTo>
                  <a:cubicBezTo>
                    <a:pt x="27345" y="8172"/>
                    <a:pt x="27254" y="8217"/>
                    <a:pt x="27163" y="8263"/>
                  </a:cubicBezTo>
                  <a:cubicBezTo>
                    <a:pt x="27094" y="8309"/>
                    <a:pt x="27026" y="8354"/>
                    <a:pt x="26957" y="8377"/>
                  </a:cubicBezTo>
                  <a:cubicBezTo>
                    <a:pt x="26934" y="8377"/>
                    <a:pt x="26934" y="8400"/>
                    <a:pt x="26934" y="8400"/>
                  </a:cubicBezTo>
                  <a:cubicBezTo>
                    <a:pt x="26889" y="8423"/>
                    <a:pt x="26843" y="8446"/>
                    <a:pt x="26797" y="8468"/>
                  </a:cubicBezTo>
                  <a:cubicBezTo>
                    <a:pt x="26706" y="8491"/>
                    <a:pt x="26615" y="8537"/>
                    <a:pt x="26523" y="8560"/>
                  </a:cubicBezTo>
                  <a:cubicBezTo>
                    <a:pt x="26455" y="8605"/>
                    <a:pt x="26364" y="8628"/>
                    <a:pt x="26295" y="8651"/>
                  </a:cubicBezTo>
                  <a:cubicBezTo>
                    <a:pt x="26250" y="8674"/>
                    <a:pt x="26204" y="8697"/>
                    <a:pt x="26158" y="8720"/>
                  </a:cubicBezTo>
                  <a:cubicBezTo>
                    <a:pt x="26067" y="8742"/>
                    <a:pt x="25998" y="8765"/>
                    <a:pt x="25907" y="8788"/>
                  </a:cubicBezTo>
                  <a:cubicBezTo>
                    <a:pt x="25862" y="8788"/>
                    <a:pt x="25816" y="8811"/>
                    <a:pt x="25770" y="8834"/>
                  </a:cubicBezTo>
                  <a:lnTo>
                    <a:pt x="25679" y="8856"/>
                  </a:lnTo>
                  <a:cubicBezTo>
                    <a:pt x="25588" y="8879"/>
                    <a:pt x="25496" y="8902"/>
                    <a:pt x="25428" y="8925"/>
                  </a:cubicBezTo>
                  <a:cubicBezTo>
                    <a:pt x="25359" y="8948"/>
                    <a:pt x="25268" y="8971"/>
                    <a:pt x="25200" y="8993"/>
                  </a:cubicBezTo>
                  <a:cubicBezTo>
                    <a:pt x="25085" y="9016"/>
                    <a:pt x="24949" y="9039"/>
                    <a:pt x="24812" y="9085"/>
                  </a:cubicBezTo>
                  <a:lnTo>
                    <a:pt x="24766" y="9085"/>
                  </a:lnTo>
                  <a:lnTo>
                    <a:pt x="24652" y="9108"/>
                  </a:lnTo>
                  <a:cubicBezTo>
                    <a:pt x="24606" y="9130"/>
                    <a:pt x="24561" y="9130"/>
                    <a:pt x="24515" y="9130"/>
                  </a:cubicBezTo>
                  <a:cubicBezTo>
                    <a:pt x="24446" y="9153"/>
                    <a:pt x="24378" y="9176"/>
                    <a:pt x="24309" y="9176"/>
                  </a:cubicBezTo>
                  <a:cubicBezTo>
                    <a:pt x="24195" y="9199"/>
                    <a:pt x="24081" y="9222"/>
                    <a:pt x="23967" y="9222"/>
                  </a:cubicBezTo>
                  <a:lnTo>
                    <a:pt x="23762" y="9222"/>
                  </a:lnTo>
                  <a:cubicBezTo>
                    <a:pt x="23693" y="9245"/>
                    <a:pt x="23647" y="9245"/>
                    <a:pt x="23579" y="9245"/>
                  </a:cubicBezTo>
                  <a:lnTo>
                    <a:pt x="22871" y="9245"/>
                  </a:lnTo>
                  <a:cubicBezTo>
                    <a:pt x="22780" y="9245"/>
                    <a:pt x="22689" y="9245"/>
                    <a:pt x="22598" y="9222"/>
                  </a:cubicBezTo>
                  <a:lnTo>
                    <a:pt x="22415" y="9222"/>
                  </a:lnTo>
                  <a:cubicBezTo>
                    <a:pt x="22346" y="9222"/>
                    <a:pt x="22278" y="9199"/>
                    <a:pt x="22209" y="9199"/>
                  </a:cubicBezTo>
                  <a:lnTo>
                    <a:pt x="22141" y="9199"/>
                  </a:lnTo>
                  <a:lnTo>
                    <a:pt x="22004" y="9176"/>
                  </a:lnTo>
                  <a:cubicBezTo>
                    <a:pt x="21936" y="9176"/>
                    <a:pt x="21844" y="9153"/>
                    <a:pt x="21776" y="9153"/>
                  </a:cubicBezTo>
                  <a:lnTo>
                    <a:pt x="21753" y="9153"/>
                  </a:lnTo>
                  <a:lnTo>
                    <a:pt x="21662" y="9130"/>
                  </a:lnTo>
                  <a:lnTo>
                    <a:pt x="21593" y="9130"/>
                  </a:lnTo>
                  <a:cubicBezTo>
                    <a:pt x="21502" y="9108"/>
                    <a:pt x="21433" y="9085"/>
                    <a:pt x="21342" y="9062"/>
                  </a:cubicBezTo>
                  <a:lnTo>
                    <a:pt x="21274" y="9062"/>
                  </a:lnTo>
                  <a:cubicBezTo>
                    <a:pt x="21228" y="9039"/>
                    <a:pt x="21182" y="9039"/>
                    <a:pt x="21160" y="9039"/>
                  </a:cubicBezTo>
                  <a:lnTo>
                    <a:pt x="21137" y="9039"/>
                  </a:lnTo>
                  <a:cubicBezTo>
                    <a:pt x="21045" y="9016"/>
                    <a:pt x="20954" y="8993"/>
                    <a:pt x="20886" y="8971"/>
                  </a:cubicBezTo>
                  <a:lnTo>
                    <a:pt x="20863" y="8971"/>
                  </a:lnTo>
                  <a:lnTo>
                    <a:pt x="20863" y="8948"/>
                  </a:lnTo>
                  <a:cubicBezTo>
                    <a:pt x="20794" y="8948"/>
                    <a:pt x="20726" y="8925"/>
                    <a:pt x="20657" y="8902"/>
                  </a:cubicBezTo>
                  <a:cubicBezTo>
                    <a:pt x="20566" y="8879"/>
                    <a:pt x="20452" y="8834"/>
                    <a:pt x="20361" y="8788"/>
                  </a:cubicBezTo>
                  <a:cubicBezTo>
                    <a:pt x="20247" y="8742"/>
                    <a:pt x="20132" y="8720"/>
                    <a:pt x="20018" y="8651"/>
                  </a:cubicBezTo>
                  <a:cubicBezTo>
                    <a:pt x="19904" y="8605"/>
                    <a:pt x="19790" y="8560"/>
                    <a:pt x="19676" y="8514"/>
                  </a:cubicBezTo>
                  <a:cubicBezTo>
                    <a:pt x="19562" y="8446"/>
                    <a:pt x="19470" y="8400"/>
                    <a:pt x="19379" y="8332"/>
                  </a:cubicBezTo>
                  <a:lnTo>
                    <a:pt x="19219" y="8240"/>
                  </a:lnTo>
                  <a:lnTo>
                    <a:pt x="19242" y="8263"/>
                  </a:lnTo>
                  <a:cubicBezTo>
                    <a:pt x="19014" y="8126"/>
                    <a:pt x="18763" y="7943"/>
                    <a:pt x="18489" y="7715"/>
                  </a:cubicBezTo>
                  <a:cubicBezTo>
                    <a:pt x="18489" y="7692"/>
                    <a:pt x="18466" y="7670"/>
                    <a:pt x="18443" y="7670"/>
                  </a:cubicBezTo>
                  <a:cubicBezTo>
                    <a:pt x="18398" y="7624"/>
                    <a:pt x="18329" y="7578"/>
                    <a:pt x="18284" y="7533"/>
                  </a:cubicBezTo>
                  <a:cubicBezTo>
                    <a:pt x="18169" y="7441"/>
                    <a:pt x="18032" y="7327"/>
                    <a:pt x="17918" y="7213"/>
                  </a:cubicBezTo>
                  <a:cubicBezTo>
                    <a:pt x="17804" y="7122"/>
                    <a:pt x="17713" y="7008"/>
                    <a:pt x="17644" y="6894"/>
                  </a:cubicBezTo>
                  <a:cubicBezTo>
                    <a:pt x="17599" y="6848"/>
                    <a:pt x="17576" y="6825"/>
                    <a:pt x="17553" y="6779"/>
                  </a:cubicBezTo>
                  <a:lnTo>
                    <a:pt x="17485" y="6711"/>
                  </a:lnTo>
                  <a:cubicBezTo>
                    <a:pt x="17439" y="6665"/>
                    <a:pt x="17416" y="6620"/>
                    <a:pt x="17371" y="6574"/>
                  </a:cubicBezTo>
                  <a:cubicBezTo>
                    <a:pt x="17371" y="6574"/>
                    <a:pt x="17371" y="6574"/>
                    <a:pt x="17371" y="6551"/>
                  </a:cubicBezTo>
                  <a:lnTo>
                    <a:pt x="17325" y="6528"/>
                  </a:lnTo>
                  <a:cubicBezTo>
                    <a:pt x="17234" y="6437"/>
                    <a:pt x="17142" y="6369"/>
                    <a:pt x="17074" y="6254"/>
                  </a:cubicBezTo>
                  <a:cubicBezTo>
                    <a:pt x="17028" y="6209"/>
                    <a:pt x="16982" y="6140"/>
                    <a:pt x="16937" y="6095"/>
                  </a:cubicBezTo>
                  <a:cubicBezTo>
                    <a:pt x="16914" y="6049"/>
                    <a:pt x="16891" y="6003"/>
                    <a:pt x="16891" y="5958"/>
                  </a:cubicBezTo>
                  <a:cubicBezTo>
                    <a:pt x="16891" y="5935"/>
                    <a:pt x="16891" y="5912"/>
                    <a:pt x="16891" y="5889"/>
                  </a:cubicBezTo>
                  <a:cubicBezTo>
                    <a:pt x="16891" y="5866"/>
                    <a:pt x="16868" y="5866"/>
                    <a:pt x="16868" y="5844"/>
                  </a:cubicBezTo>
                  <a:lnTo>
                    <a:pt x="16777" y="5844"/>
                  </a:lnTo>
                  <a:cubicBezTo>
                    <a:pt x="16754" y="5866"/>
                    <a:pt x="16731" y="5889"/>
                    <a:pt x="16731" y="5912"/>
                  </a:cubicBezTo>
                  <a:cubicBezTo>
                    <a:pt x="16686" y="5912"/>
                    <a:pt x="16663" y="5935"/>
                    <a:pt x="16617" y="5935"/>
                  </a:cubicBezTo>
                  <a:lnTo>
                    <a:pt x="16594" y="5935"/>
                  </a:lnTo>
                  <a:cubicBezTo>
                    <a:pt x="16503" y="5958"/>
                    <a:pt x="16435" y="5981"/>
                    <a:pt x="16343" y="5981"/>
                  </a:cubicBezTo>
                  <a:cubicBezTo>
                    <a:pt x="16298" y="5981"/>
                    <a:pt x="16252" y="6003"/>
                    <a:pt x="16206" y="6003"/>
                  </a:cubicBezTo>
                  <a:cubicBezTo>
                    <a:pt x="16184" y="6003"/>
                    <a:pt x="16138" y="6003"/>
                    <a:pt x="16115" y="6026"/>
                  </a:cubicBezTo>
                  <a:lnTo>
                    <a:pt x="16069" y="6026"/>
                  </a:lnTo>
                  <a:cubicBezTo>
                    <a:pt x="15978" y="6026"/>
                    <a:pt x="15887" y="6049"/>
                    <a:pt x="15796" y="6072"/>
                  </a:cubicBezTo>
                  <a:cubicBezTo>
                    <a:pt x="15750" y="6072"/>
                    <a:pt x="15681" y="6095"/>
                    <a:pt x="15636" y="6095"/>
                  </a:cubicBezTo>
                  <a:cubicBezTo>
                    <a:pt x="15659" y="6095"/>
                    <a:pt x="15681" y="6095"/>
                    <a:pt x="15704" y="6117"/>
                  </a:cubicBezTo>
                  <a:lnTo>
                    <a:pt x="15796" y="6117"/>
                  </a:lnTo>
                  <a:cubicBezTo>
                    <a:pt x="15818" y="6117"/>
                    <a:pt x="15841" y="6117"/>
                    <a:pt x="15864" y="6140"/>
                  </a:cubicBezTo>
                  <a:cubicBezTo>
                    <a:pt x="15887" y="6163"/>
                    <a:pt x="15887" y="6186"/>
                    <a:pt x="15887" y="6232"/>
                  </a:cubicBezTo>
                  <a:cubicBezTo>
                    <a:pt x="15887" y="6277"/>
                    <a:pt x="15887" y="6323"/>
                    <a:pt x="15887" y="6346"/>
                  </a:cubicBezTo>
                  <a:cubicBezTo>
                    <a:pt x="15887" y="6391"/>
                    <a:pt x="15910" y="6437"/>
                    <a:pt x="15910" y="6483"/>
                  </a:cubicBezTo>
                  <a:lnTo>
                    <a:pt x="15933" y="6505"/>
                  </a:lnTo>
                  <a:cubicBezTo>
                    <a:pt x="15933" y="6551"/>
                    <a:pt x="15955" y="6597"/>
                    <a:pt x="15955" y="6665"/>
                  </a:cubicBezTo>
                  <a:lnTo>
                    <a:pt x="15955" y="6688"/>
                  </a:lnTo>
                  <a:cubicBezTo>
                    <a:pt x="15978" y="6802"/>
                    <a:pt x="16024" y="6916"/>
                    <a:pt x="16069" y="7053"/>
                  </a:cubicBezTo>
                  <a:cubicBezTo>
                    <a:pt x="16115" y="7145"/>
                    <a:pt x="16138" y="7236"/>
                    <a:pt x="16184" y="7327"/>
                  </a:cubicBezTo>
                  <a:cubicBezTo>
                    <a:pt x="16206" y="7350"/>
                    <a:pt x="16206" y="7373"/>
                    <a:pt x="16229" y="7396"/>
                  </a:cubicBezTo>
                  <a:cubicBezTo>
                    <a:pt x="16252" y="7419"/>
                    <a:pt x="16252" y="7441"/>
                    <a:pt x="16275" y="7464"/>
                  </a:cubicBezTo>
                  <a:lnTo>
                    <a:pt x="16298" y="7510"/>
                  </a:lnTo>
                  <a:cubicBezTo>
                    <a:pt x="16298" y="7533"/>
                    <a:pt x="16321" y="7578"/>
                    <a:pt x="16343" y="7601"/>
                  </a:cubicBezTo>
                  <a:cubicBezTo>
                    <a:pt x="16366" y="7670"/>
                    <a:pt x="16412" y="7715"/>
                    <a:pt x="16435" y="7784"/>
                  </a:cubicBezTo>
                  <a:lnTo>
                    <a:pt x="16503" y="7898"/>
                  </a:lnTo>
                  <a:cubicBezTo>
                    <a:pt x="16549" y="7989"/>
                    <a:pt x="16617" y="8080"/>
                    <a:pt x="16663" y="8172"/>
                  </a:cubicBezTo>
                  <a:cubicBezTo>
                    <a:pt x="16709" y="8240"/>
                    <a:pt x="16754" y="8286"/>
                    <a:pt x="16800" y="8332"/>
                  </a:cubicBezTo>
                  <a:lnTo>
                    <a:pt x="16823" y="8377"/>
                  </a:lnTo>
                  <a:cubicBezTo>
                    <a:pt x="16868" y="8400"/>
                    <a:pt x="16914" y="8468"/>
                    <a:pt x="16960" y="8514"/>
                  </a:cubicBezTo>
                  <a:cubicBezTo>
                    <a:pt x="17005" y="8560"/>
                    <a:pt x="17051" y="8628"/>
                    <a:pt x="17119" y="8674"/>
                  </a:cubicBezTo>
                  <a:cubicBezTo>
                    <a:pt x="17142" y="8720"/>
                    <a:pt x="17188" y="8765"/>
                    <a:pt x="17234" y="8811"/>
                  </a:cubicBezTo>
                  <a:lnTo>
                    <a:pt x="17256" y="8834"/>
                  </a:lnTo>
                  <a:lnTo>
                    <a:pt x="17302" y="8879"/>
                  </a:lnTo>
                  <a:cubicBezTo>
                    <a:pt x="17348" y="8902"/>
                    <a:pt x="17371" y="8948"/>
                    <a:pt x="17416" y="8993"/>
                  </a:cubicBezTo>
                  <a:cubicBezTo>
                    <a:pt x="17530" y="9085"/>
                    <a:pt x="17644" y="9176"/>
                    <a:pt x="17781" y="9290"/>
                  </a:cubicBezTo>
                  <a:lnTo>
                    <a:pt x="17850" y="9359"/>
                  </a:lnTo>
                  <a:cubicBezTo>
                    <a:pt x="17896" y="9381"/>
                    <a:pt x="17941" y="9404"/>
                    <a:pt x="17964" y="9427"/>
                  </a:cubicBezTo>
                  <a:cubicBezTo>
                    <a:pt x="18032" y="9473"/>
                    <a:pt x="18101" y="9518"/>
                    <a:pt x="18147" y="9564"/>
                  </a:cubicBezTo>
                  <a:lnTo>
                    <a:pt x="18192" y="9587"/>
                  </a:lnTo>
                  <a:cubicBezTo>
                    <a:pt x="18284" y="9655"/>
                    <a:pt x="18420" y="9747"/>
                    <a:pt x="18535" y="9815"/>
                  </a:cubicBezTo>
                  <a:lnTo>
                    <a:pt x="18649" y="9884"/>
                  </a:lnTo>
                  <a:cubicBezTo>
                    <a:pt x="18740" y="9952"/>
                    <a:pt x="18809" y="9998"/>
                    <a:pt x="18900" y="10043"/>
                  </a:cubicBezTo>
                  <a:lnTo>
                    <a:pt x="18877" y="10021"/>
                  </a:lnTo>
                  <a:lnTo>
                    <a:pt x="18877" y="10021"/>
                  </a:lnTo>
                  <a:cubicBezTo>
                    <a:pt x="18900" y="10043"/>
                    <a:pt x="18923" y="10043"/>
                    <a:pt x="18945" y="10066"/>
                  </a:cubicBezTo>
                  <a:cubicBezTo>
                    <a:pt x="18968" y="10089"/>
                    <a:pt x="19014" y="10089"/>
                    <a:pt x="19037" y="10112"/>
                  </a:cubicBezTo>
                  <a:cubicBezTo>
                    <a:pt x="19082" y="10135"/>
                    <a:pt x="19105" y="10135"/>
                    <a:pt x="19151" y="10158"/>
                  </a:cubicBezTo>
                  <a:cubicBezTo>
                    <a:pt x="19219" y="10203"/>
                    <a:pt x="19288" y="10226"/>
                    <a:pt x="19356" y="10249"/>
                  </a:cubicBezTo>
                  <a:lnTo>
                    <a:pt x="19425" y="10294"/>
                  </a:lnTo>
                  <a:cubicBezTo>
                    <a:pt x="19470" y="10317"/>
                    <a:pt x="19516" y="10317"/>
                    <a:pt x="19562" y="10340"/>
                  </a:cubicBezTo>
                  <a:cubicBezTo>
                    <a:pt x="19607" y="10386"/>
                    <a:pt x="19676" y="10409"/>
                    <a:pt x="19744" y="10431"/>
                  </a:cubicBezTo>
                  <a:lnTo>
                    <a:pt x="19813" y="10454"/>
                  </a:lnTo>
                  <a:lnTo>
                    <a:pt x="19858" y="10477"/>
                  </a:lnTo>
                  <a:cubicBezTo>
                    <a:pt x="19881" y="10477"/>
                    <a:pt x="19904" y="10500"/>
                    <a:pt x="19927" y="10500"/>
                  </a:cubicBezTo>
                  <a:lnTo>
                    <a:pt x="19950" y="10523"/>
                  </a:lnTo>
                  <a:cubicBezTo>
                    <a:pt x="19995" y="10546"/>
                    <a:pt x="20064" y="10568"/>
                    <a:pt x="20155" y="10614"/>
                  </a:cubicBezTo>
                  <a:cubicBezTo>
                    <a:pt x="20178" y="10614"/>
                    <a:pt x="20224" y="10637"/>
                    <a:pt x="20247" y="10637"/>
                  </a:cubicBezTo>
                  <a:lnTo>
                    <a:pt x="20269" y="10660"/>
                  </a:lnTo>
                  <a:cubicBezTo>
                    <a:pt x="20292" y="10660"/>
                    <a:pt x="20338" y="10683"/>
                    <a:pt x="20361" y="10683"/>
                  </a:cubicBezTo>
                  <a:cubicBezTo>
                    <a:pt x="20383" y="10705"/>
                    <a:pt x="20406" y="10705"/>
                    <a:pt x="20429" y="10728"/>
                  </a:cubicBezTo>
                  <a:cubicBezTo>
                    <a:pt x="20475" y="10728"/>
                    <a:pt x="20520" y="10751"/>
                    <a:pt x="20566" y="10774"/>
                  </a:cubicBezTo>
                  <a:cubicBezTo>
                    <a:pt x="20612" y="10797"/>
                    <a:pt x="20635" y="10842"/>
                    <a:pt x="20612" y="10888"/>
                  </a:cubicBezTo>
                  <a:cubicBezTo>
                    <a:pt x="20612" y="10888"/>
                    <a:pt x="20589" y="10911"/>
                    <a:pt x="20589" y="10911"/>
                  </a:cubicBezTo>
                  <a:cubicBezTo>
                    <a:pt x="20612" y="10956"/>
                    <a:pt x="20635" y="10979"/>
                    <a:pt x="20657" y="11025"/>
                  </a:cubicBezTo>
                  <a:cubicBezTo>
                    <a:pt x="20680" y="11116"/>
                    <a:pt x="20703" y="11185"/>
                    <a:pt x="20726" y="11253"/>
                  </a:cubicBezTo>
                  <a:cubicBezTo>
                    <a:pt x="20749" y="11344"/>
                    <a:pt x="20771" y="11413"/>
                    <a:pt x="20771" y="11481"/>
                  </a:cubicBezTo>
                  <a:cubicBezTo>
                    <a:pt x="20794" y="11550"/>
                    <a:pt x="20817" y="11641"/>
                    <a:pt x="20840" y="11732"/>
                  </a:cubicBezTo>
                  <a:cubicBezTo>
                    <a:pt x="20840" y="11801"/>
                    <a:pt x="20863" y="11869"/>
                    <a:pt x="20863" y="11938"/>
                  </a:cubicBezTo>
                  <a:cubicBezTo>
                    <a:pt x="20863" y="12029"/>
                    <a:pt x="20886" y="12098"/>
                    <a:pt x="20863" y="12189"/>
                  </a:cubicBezTo>
                  <a:cubicBezTo>
                    <a:pt x="20863" y="12280"/>
                    <a:pt x="20863" y="12349"/>
                    <a:pt x="20863" y="12440"/>
                  </a:cubicBezTo>
                  <a:lnTo>
                    <a:pt x="20863" y="12486"/>
                  </a:lnTo>
                  <a:cubicBezTo>
                    <a:pt x="20863" y="12554"/>
                    <a:pt x="20863" y="12600"/>
                    <a:pt x="20840" y="12645"/>
                  </a:cubicBezTo>
                  <a:cubicBezTo>
                    <a:pt x="20840" y="12691"/>
                    <a:pt x="20817" y="12760"/>
                    <a:pt x="20817" y="12805"/>
                  </a:cubicBezTo>
                  <a:cubicBezTo>
                    <a:pt x="20794" y="12851"/>
                    <a:pt x="20794" y="12874"/>
                    <a:pt x="20794" y="12897"/>
                  </a:cubicBezTo>
                  <a:cubicBezTo>
                    <a:pt x="20771" y="12965"/>
                    <a:pt x="20726" y="13034"/>
                    <a:pt x="20703" y="13102"/>
                  </a:cubicBezTo>
                  <a:cubicBezTo>
                    <a:pt x="20657" y="13170"/>
                    <a:pt x="20612" y="13239"/>
                    <a:pt x="20566" y="13285"/>
                  </a:cubicBezTo>
                  <a:cubicBezTo>
                    <a:pt x="20520" y="13330"/>
                    <a:pt x="20498" y="13376"/>
                    <a:pt x="20452" y="13399"/>
                  </a:cubicBezTo>
                  <a:cubicBezTo>
                    <a:pt x="20429" y="13422"/>
                    <a:pt x="20406" y="13444"/>
                    <a:pt x="20383" y="13467"/>
                  </a:cubicBezTo>
                  <a:cubicBezTo>
                    <a:pt x="20361" y="13490"/>
                    <a:pt x="20315" y="13513"/>
                    <a:pt x="20292" y="13536"/>
                  </a:cubicBezTo>
                  <a:cubicBezTo>
                    <a:pt x="20269" y="13536"/>
                    <a:pt x="20224" y="13558"/>
                    <a:pt x="20201" y="13558"/>
                  </a:cubicBezTo>
                  <a:lnTo>
                    <a:pt x="20064" y="13558"/>
                  </a:lnTo>
                  <a:cubicBezTo>
                    <a:pt x="20018" y="13558"/>
                    <a:pt x="19973" y="13536"/>
                    <a:pt x="19950" y="13536"/>
                  </a:cubicBezTo>
                  <a:cubicBezTo>
                    <a:pt x="19904" y="13513"/>
                    <a:pt x="19858" y="13490"/>
                    <a:pt x="19813" y="13444"/>
                  </a:cubicBezTo>
                  <a:cubicBezTo>
                    <a:pt x="19790" y="13444"/>
                    <a:pt x="19744" y="13422"/>
                    <a:pt x="19722" y="13399"/>
                  </a:cubicBezTo>
                  <a:cubicBezTo>
                    <a:pt x="19630" y="13330"/>
                    <a:pt x="19585" y="13285"/>
                    <a:pt x="19539" y="13216"/>
                  </a:cubicBezTo>
                  <a:cubicBezTo>
                    <a:pt x="19470" y="13148"/>
                    <a:pt x="19425" y="13079"/>
                    <a:pt x="19402" y="13011"/>
                  </a:cubicBezTo>
                  <a:lnTo>
                    <a:pt x="19379" y="12988"/>
                  </a:lnTo>
                  <a:lnTo>
                    <a:pt x="19379" y="12965"/>
                  </a:lnTo>
                  <a:lnTo>
                    <a:pt x="19356" y="12965"/>
                  </a:lnTo>
                  <a:cubicBezTo>
                    <a:pt x="19356" y="12965"/>
                    <a:pt x="19356" y="12988"/>
                    <a:pt x="19356" y="13011"/>
                  </a:cubicBezTo>
                  <a:cubicBezTo>
                    <a:pt x="19356" y="13056"/>
                    <a:pt x="19356" y="13102"/>
                    <a:pt x="19379" y="13125"/>
                  </a:cubicBezTo>
                  <a:lnTo>
                    <a:pt x="19379" y="13170"/>
                  </a:lnTo>
                  <a:cubicBezTo>
                    <a:pt x="19379" y="13216"/>
                    <a:pt x="19379" y="13285"/>
                    <a:pt x="19402" y="13330"/>
                  </a:cubicBezTo>
                  <a:cubicBezTo>
                    <a:pt x="19402" y="13376"/>
                    <a:pt x="19402" y="13422"/>
                    <a:pt x="19402" y="13444"/>
                  </a:cubicBezTo>
                  <a:lnTo>
                    <a:pt x="19425" y="13513"/>
                  </a:lnTo>
                  <a:cubicBezTo>
                    <a:pt x="19425" y="13581"/>
                    <a:pt x="19448" y="13650"/>
                    <a:pt x="19448" y="13718"/>
                  </a:cubicBezTo>
                  <a:cubicBezTo>
                    <a:pt x="19470" y="13832"/>
                    <a:pt x="19470" y="13947"/>
                    <a:pt x="19470" y="14106"/>
                  </a:cubicBezTo>
                  <a:cubicBezTo>
                    <a:pt x="19470" y="14220"/>
                    <a:pt x="19470" y="14335"/>
                    <a:pt x="19448" y="14472"/>
                  </a:cubicBezTo>
                  <a:cubicBezTo>
                    <a:pt x="19448" y="14540"/>
                    <a:pt x="19448" y="14631"/>
                    <a:pt x="19425" y="14700"/>
                  </a:cubicBezTo>
                  <a:cubicBezTo>
                    <a:pt x="19402" y="14768"/>
                    <a:pt x="19379" y="14860"/>
                    <a:pt x="19356" y="14928"/>
                  </a:cubicBezTo>
                  <a:cubicBezTo>
                    <a:pt x="19334" y="14996"/>
                    <a:pt x="19311" y="15065"/>
                    <a:pt x="19265" y="15133"/>
                  </a:cubicBezTo>
                  <a:cubicBezTo>
                    <a:pt x="19242" y="15179"/>
                    <a:pt x="19219" y="15248"/>
                    <a:pt x="19174" y="15293"/>
                  </a:cubicBezTo>
                  <a:cubicBezTo>
                    <a:pt x="19128" y="15339"/>
                    <a:pt x="19105" y="15385"/>
                    <a:pt x="19060" y="15407"/>
                  </a:cubicBezTo>
                  <a:cubicBezTo>
                    <a:pt x="19037" y="15430"/>
                    <a:pt x="18991" y="15453"/>
                    <a:pt x="18945" y="15499"/>
                  </a:cubicBezTo>
                  <a:cubicBezTo>
                    <a:pt x="18923" y="15499"/>
                    <a:pt x="18900" y="15521"/>
                    <a:pt x="18854" y="15521"/>
                  </a:cubicBezTo>
                  <a:cubicBezTo>
                    <a:pt x="18740" y="15590"/>
                    <a:pt x="18626" y="15613"/>
                    <a:pt x="18489" y="15613"/>
                  </a:cubicBezTo>
                  <a:lnTo>
                    <a:pt x="18398" y="15613"/>
                  </a:lnTo>
                  <a:cubicBezTo>
                    <a:pt x="18329" y="15590"/>
                    <a:pt x="18238" y="15590"/>
                    <a:pt x="18169" y="15544"/>
                  </a:cubicBezTo>
                  <a:cubicBezTo>
                    <a:pt x="18078" y="15521"/>
                    <a:pt x="18010" y="15499"/>
                    <a:pt x="17941" y="15453"/>
                  </a:cubicBezTo>
                  <a:cubicBezTo>
                    <a:pt x="17873" y="15407"/>
                    <a:pt x="17804" y="15362"/>
                    <a:pt x="17759" y="15316"/>
                  </a:cubicBezTo>
                  <a:cubicBezTo>
                    <a:pt x="17690" y="15270"/>
                    <a:pt x="17644" y="15202"/>
                    <a:pt x="17576" y="15133"/>
                  </a:cubicBezTo>
                  <a:cubicBezTo>
                    <a:pt x="17553" y="15088"/>
                    <a:pt x="17507" y="15042"/>
                    <a:pt x="17485" y="14996"/>
                  </a:cubicBezTo>
                  <a:lnTo>
                    <a:pt x="17462" y="14974"/>
                  </a:lnTo>
                  <a:cubicBezTo>
                    <a:pt x="17416" y="14905"/>
                    <a:pt x="17371" y="14837"/>
                    <a:pt x="17325" y="14768"/>
                  </a:cubicBezTo>
                  <a:cubicBezTo>
                    <a:pt x="17279" y="14677"/>
                    <a:pt x="17234" y="14608"/>
                    <a:pt x="17188" y="14517"/>
                  </a:cubicBezTo>
                  <a:cubicBezTo>
                    <a:pt x="17165" y="14540"/>
                    <a:pt x="17165" y="14540"/>
                    <a:pt x="17142" y="14540"/>
                  </a:cubicBezTo>
                  <a:cubicBezTo>
                    <a:pt x="17142" y="14540"/>
                    <a:pt x="17142" y="14563"/>
                    <a:pt x="17142" y="14563"/>
                  </a:cubicBezTo>
                  <a:cubicBezTo>
                    <a:pt x="17119" y="14586"/>
                    <a:pt x="17119" y="14586"/>
                    <a:pt x="17119" y="14608"/>
                  </a:cubicBezTo>
                  <a:cubicBezTo>
                    <a:pt x="17097" y="14654"/>
                    <a:pt x="17097" y="14700"/>
                    <a:pt x="17097" y="14745"/>
                  </a:cubicBezTo>
                  <a:cubicBezTo>
                    <a:pt x="17097" y="14768"/>
                    <a:pt x="17097" y="14791"/>
                    <a:pt x="17119" y="14814"/>
                  </a:cubicBezTo>
                  <a:cubicBezTo>
                    <a:pt x="17119" y="14860"/>
                    <a:pt x="17119" y="14905"/>
                    <a:pt x="17119" y="14951"/>
                  </a:cubicBezTo>
                  <a:lnTo>
                    <a:pt x="17142" y="15042"/>
                  </a:lnTo>
                  <a:cubicBezTo>
                    <a:pt x="17142" y="15133"/>
                    <a:pt x="17142" y="15225"/>
                    <a:pt x="17142" y="15316"/>
                  </a:cubicBezTo>
                  <a:cubicBezTo>
                    <a:pt x="17142" y="15453"/>
                    <a:pt x="17119" y="15590"/>
                    <a:pt x="17097" y="15773"/>
                  </a:cubicBezTo>
                  <a:cubicBezTo>
                    <a:pt x="17097" y="15932"/>
                    <a:pt x="17051" y="16069"/>
                    <a:pt x="17028" y="16206"/>
                  </a:cubicBezTo>
                  <a:cubicBezTo>
                    <a:pt x="17005" y="16298"/>
                    <a:pt x="16982" y="16366"/>
                    <a:pt x="16937" y="16457"/>
                  </a:cubicBezTo>
                  <a:cubicBezTo>
                    <a:pt x="16914" y="16526"/>
                    <a:pt x="16868" y="16594"/>
                    <a:pt x="16846" y="16663"/>
                  </a:cubicBezTo>
                  <a:cubicBezTo>
                    <a:pt x="16754" y="16823"/>
                    <a:pt x="16663" y="16959"/>
                    <a:pt x="16549" y="17074"/>
                  </a:cubicBezTo>
                  <a:cubicBezTo>
                    <a:pt x="16503" y="17119"/>
                    <a:pt x="16458" y="17165"/>
                    <a:pt x="16389" y="17211"/>
                  </a:cubicBezTo>
                  <a:cubicBezTo>
                    <a:pt x="16321" y="17256"/>
                    <a:pt x="16252" y="17302"/>
                    <a:pt x="16184" y="17347"/>
                  </a:cubicBezTo>
                  <a:cubicBezTo>
                    <a:pt x="16138" y="17393"/>
                    <a:pt x="16069" y="17416"/>
                    <a:pt x="16001" y="17439"/>
                  </a:cubicBezTo>
                  <a:cubicBezTo>
                    <a:pt x="15955" y="17484"/>
                    <a:pt x="15887" y="17507"/>
                    <a:pt x="15796" y="17530"/>
                  </a:cubicBezTo>
                  <a:cubicBezTo>
                    <a:pt x="15750" y="17530"/>
                    <a:pt x="15681" y="17553"/>
                    <a:pt x="15636" y="17553"/>
                  </a:cubicBezTo>
                  <a:cubicBezTo>
                    <a:pt x="15590" y="17553"/>
                    <a:pt x="15545" y="17553"/>
                    <a:pt x="15522" y="17576"/>
                  </a:cubicBezTo>
                  <a:lnTo>
                    <a:pt x="14905" y="17576"/>
                  </a:lnTo>
                  <a:cubicBezTo>
                    <a:pt x="14883" y="17576"/>
                    <a:pt x="14837" y="17576"/>
                    <a:pt x="14814" y="17553"/>
                  </a:cubicBezTo>
                  <a:cubicBezTo>
                    <a:pt x="14768" y="17553"/>
                    <a:pt x="14746" y="17553"/>
                    <a:pt x="14700" y="17530"/>
                  </a:cubicBezTo>
                  <a:lnTo>
                    <a:pt x="14631" y="17530"/>
                  </a:lnTo>
                  <a:lnTo>
                    <a:pt x="14609" y="17507"/>
                  </a:lnTo>
                  <a:lnTo>
                    <a:pt x="14586" y="17507"/>
                  </a:lnTo>
                  <a:cubicBezTo>
                    <a:pt x="14563" y="17507"/>
                    <a:pt x="14540" y="17507"/>
                    <a:pt x="14540" y="17484"/>
                  </a:cubicBezTo>
                  <a:cubicBezTo>
                    <a:pt x="14449" y="17462"/>
                    <a:pt x="14380" y="17416"/>
                    <a:pt x="14335" y="17393"/>
                  </a:cubicBezTo>
                  <a:cubicBezTo>
                    <a:pt x="14289" y="17370"/>
                    <a:pt x="14243" y="17325"/>
                    <a:pt x="14198" y="17302"/>
                  </a:cubicBezTo>
                  <a:cubicBezTo>
                    <a:pt x="14152" y="17279"/>
                    <a:pt x="14107" y="17233"/>
                    <a:pt x="14061" y="17211"/>
                  </a:cubicBezTo>
                  <a:cubicBezTo>
                    <a:pt x="14015" y="17188"/>
                    <a:pt x="13992" y="17165"/>
                    <a:pt x="13970" y="17119"/>
                  </a:cubicBezTo>
                  <a:cubicBezTo>
                    <a:pt x="13947" y="17142"/>
                    <a:pt x="13947" y="17142"/>
                    <a:pt x="13924" y="17142"/>
                  </a:cubicBezTo>
                  <a:lnTo>
                    <a:pt x="13901" y="17142"/>
                  </a:lnTo>
                  <a:cubicBezTo>
                    <a:pt x="13878" y="17142"/>
                    <a:pt x="13855" y="17119"/>
                    <a:pt x="13833" y="17119"/>
                  </a:cubicBezTo>
                  <a:cubicBezTo>
                    <a:pt x="13810" y="17096"/>
                    <a:pt x="13764" y="17074"/>
                    <a:pt x="13741" y="17051"/>
                  </a:cubicBezTo>
                  <a:cubicBezTo>
                    <a:pt x="13673" y="17005"/>
                    <a:pt x="13627" y="16937"/>
                    <a:pt x="13559" y="16891"/>
                  </a:cubicBezTo>
                  <a:lnTo>
                    <a:pt x="13559" y="16868"/>
                  </a:lnTo>
                  <a:cubicBezTo>
                    <a:pt x="13490" y="16823"/>
                    <a:pt x="13445" y="16777"/>
                    <a:pt x="13399" y="16708"/>
                  </a:cubicBezTo>
                  <a:cubicBezTo>
                    <a:pt x="13353" y="16640"/>
                    <a:pt x="13308" y="16571"/>
                    <a:pt x="13262" y="16480"/>
                  </a:cubicBezTo>
                  <a:cubicBezTo>
                    <a:pt x="13216" y="16434"/>
                    <a:pt x="13193" y="16366"/>
                    <a:pt x="13148" y="16275"/>
                  </a:cubicBezTo>
                  <a:cubicBezTo>
                    <a:pt x="13125" y="16206"/>
                    <a:pt x="13079" y="16115"/>
                    <a:pt x="13057" y="16046"/>
                  </a:cubicBezTo>
                  <a:cubicBezTo>
                    <a:pt x="13034" y="16001"/>
                    <a:pt x="13011" y="15955"/>
                    <a:pt x="13011" y="15932"/>
                  </a:cubicBezTo>
                  <a:lnTo>
                    <a:pt x="12988" y="15887"/>
                  </a:lnTo>
                  <a:cubicBezTo>
                    <a:pt x="12965" y="15841"/>
                    <a:pt x="12942" y="15773"/>
                    <a:pt x="12920" y="15704"/>
                  </a:cubicBezTo>
                  <a:lnTo>
                    <a:pt x="12897" y="15658"/>
                  </a:lnTo>
                  <a:lnTo>
                    <a:pt x="12851" y="15681"/>
                  </a:lnTo>
                  <a:cubicBezTo>
                    <a:pt x="12805" y="15750"/>
                    <a:pt x="12760" y="15795"/>
                    <a:pt x="12691" y="15841"/>
                  </a:cubicBezTo>
                  <a:cubicBezTo>
                    <a:pt x="12646" y="15910"/>
                    <a:pt x="12577" y="15955"/>
                    <a:pt x="12532" y="16001"/>
                  </a:cubicBezTo>
                  <a:lnTo>
                    <a:pt x="12486" y="16046"/>
                  </a:lnTo>
                  <a:cubicBezTo>
                    <a:pt x="12440" y="16092"/>
                    <a:pt x="12395" y="16138"/>
                    <a:pt x="12349" y="16161"/>
                  </a:cubicBezTo>
                  <a:cubicBezTo>
                    <a:pt x="12303" y="16206"/>
                    <a:pt x="12235" y="16275"/>
                    <a:pt x="12166" y="16320"/>
                  </a:cubicBezTo>
                  <a:cubicBezTo>
                    <a:pt x="12098" y="16366"/>
                    <a:pt x="12029" y="16412"/>
                    <a:pt x="11961" y="16434"/>
                  </a:cubicBezTo>
                  <a:lnTo>
                    <a:pt x="11938" y="16457"/>
                  </a:lnTo>
                  <a:cubicBezTo>
                    <a:pt x="11915" y="16457"/>
                    <a:pt x="11870" y="16480"/>
                    <a:pt x="11847" y="16480"/>
                  </a:cubicBezTo>
                  <a:lnTo>
                    <a:pt x="11687" y="16480"/>
                  </a:lnTo>
                  <a:cubicBezTo>
                    <a:pt x="11664" y="16480"/>
                    <a:pt x="11619" y="16480"/>
                    <a:pt x="11596" y="16503"/>
                  </a:cubicBezTo>
                  <a:lnTo>
                    <a:pt x="11527" y="16526"/>
                  </a:lnTo>
                  <a:cubicBezTo>
                    <a:pt x="11459" y="16526"/>
                    <a:pt x="11413" y="16549"/>
                    <a:pt x="11345" y="16549"/>
                  </a:cubicBezTo>
                  <a:lnTo>
                    <a:pt x="11299" y="16571"/>
                  </a:lnTo>
                  <a:cubicBezTo>
                    <a:pt x="11208" y="16571"/>
                    <a:pt x="11094" y="16594"/>
                    <a:pt x="10979" y="16594"/>
                  </a:cubicBezTo>
                  <a:lnTo>
                    <a:pt x="10774" y="16594"/>
                  </a:lnTo>
                  <a:cubicBezTo>
                    <a:pt x="10637" y="16571"/>
                    <a:pt x="10500" y="16571"/>
                    <a:pt x="10363" y="16549"/>
                  </a:cubicBezTo>
                  <a:cubicBezTo>
                    <a:pt x="10318" y="16526"/>
                    <a:pt x="10249" y="16526"/>
                    <a:pt x="10203" y="16503"/>
                  </a:cubicBezTo>
                  <a:lnTo>
                    <a:pt x="10158" y="16503"/>
                  </a:lnTo>
                  <a:cubicBezTo>
                    <a:pt x="10089" y="16480"/>
                    <a:pt x="9998" y="16434"/>
                    <a:pt x="9952" y="16412"/>
                  </a:cubicBezTo>
                  <a:cubicBezTo>
                    <a:pt x="9884" y="16389"/>
                    <a:pt x="9815" y="16366"/>
                    <a:pt x="9747" y="16320"/>
                  </a:cubicBezTo>
                  <a:cubicBezTo>
                    <a:pt x="9701" y="16298"/>
                    <a:pt x="9656" y="16252"/>
                    <a:pt x="9610" y="16229"/>
                  </a:cubicBezTo>
                  <a:lnTo>
                    <a:pt x="9587" y="16206"/>
                  </a:lnTo>
                  <a:cubicBezTo>
                    <a:pt x="9541" y="16161"/>
                    <a:pt x="9496" y="16115"/>
                    <a:pt x="9450" y="16069"/>
                  </a:cubicBezTo>
                  <a:cubicBezTo>
                    <a:pt x="9382" y="16001"/>
                    <a:pt x="9336" y="15910"/>
                    <a:pt x="9290" y="15864"/>
                  </a:cubicBezTo>
                  <a:cubicBezTo>
                    <a:pt x="9268" y="15795"/>
                    <a:pt x="9222" y="15750"/>
                    <a:pt x="9199" y="15681"/>
                  </a:cubicBezTo>
                  <a:cubicBezTo>
                    <a:pt x="9153" y="15613"/>
                    <a:pt x="9131" y="15544"/>
                    <a:pt x="9108" y="15476"/>
                  </a:cubicBezTo>
                  <a:lnTo>
                    <a:pt x="9085" y="15453"/>
                  </a:lnTo>
                  <a:cubicBezTo>
                    <a:pt x="9085" y="15430"/>
                    <a:pt x="9062" y="15385"/>
                    <a:pt x="9062" y="15362"/>
                  </a:cubicBezTo>
                  <a:cubicBezTo>
                    <a:pt x="9039" y="15339"/>
                    <a:pt x="9039" y="15316"/>
                    <a:pt x="9039" y="15293"/>
                  </a:cubicBezTo>
                  <a:lnTo>
                    <a:pt x="9039" y="15270"/>
                  </a:lnTo>
                  <a:cubicBezTo>
                    <a:pt x="9016" y="15202"/>
                    <a:pt x="8994" y="15133"/>
                    <a:pt x="8994" y="15088"/>
                  </a:cubicBezTo>
                  <a:cubicBezTo>
                    <a:pt x="8971" y="14996"/>
                    <a:pt x="8971" y="14928"/>
                    <a:pt x="8971" y="14860"/>
                  </a:cubicBezTo>
                  <a:cubicBezTo>
                    <a:pt x="8971" y="14791"/>
                    <a:pt x="8971" y="14723"/>
                    <a:pt x="8971" y="14654"/>
                  </a:cubicBezTo>
                  <a:cubicBezTo>
                    <a:pt x="8971" y="14608"/>
                    <a:pt x="8971" y="14563"/>
                    <a:pt x="8971" y="14540"/>
                  </a:cubicBezTo>
                  <a:lnTo>
                    <a:pt x="8994" y="14426"/>
                  </a:lnTo>
                  <a:cubicBezTo>
                    <a:pt x="8994" y="14357"/>
                    <a:pt x="9016" y="14266"/>
                    <a:pt x="9016" y="14198"/>
                  </a:cubicBezTo>
                  <a:cubicBezTo>
                    <a:pt x="9062" y="14038"/>
                    <a:pt x="9131" y="13878"/>
                    <a:pt x="9199" y="13718"/>
                  </a:cubicBezTo>
                  <a:cubicBezTo>
                    <a:pt x="9222" y="13650"/>
                    <a:pt x="9268" y="13581"/>
                    <a:pt x="9290" y="13536"/>
                  </a:cubicBezTo>
                  <a:cubicBezTo>
                    <a:pt x="9313" y="13513"/>
                    <a:pt x="9313" y="13490"/>
                    <a:pt x="9336" y="13467"/>
                  </a:cubicBezTo>
                  <a:cubicBezTo>
                    <a:pt x="9359" y="13422"/>
                    <a:pt x="9382" y="13399"/>
                    <a:pt x="9404" y="13353"/>
                  </a:cubicBezTo>
                  <a:cubicBezTo>
                    <a:pt x="9404" y="13330"/>
                    <a:pt x="9427" y="13285"/>
                    <a:pt x="9450" y="13262"/>
                  </a:cubicBezTo>
                  <a:cubicBezTo>
                    <a:pt x="9473" y="13239"/>
                    <a:pt x="9496" y="13193"/>
                    <a:pt x="9519" y="13170"/>
                  </a:cubicBezTo>
                  <a:cubicBezTo>
                    <a:pt x="9564" y="13102"/>
                    <a:pt x="9587" y="13034"/>
                    <a:pt x="9633" y="12965"/>
                  </a:cubicBezTo>
                  <a:cubicBezTo>
                    <a:pt x="9633" y="12942"/>
                    <a:pt x="9633" y="12919"/>
                    <a:pt x="9656" y="12897"/>
                  </a:cubicBezTo>
                  <a:lnTo>
                    <a:pt x="9656" y="12897"/>
                  </a:lnTo>
                  <a:cubicBezTo>
                    <a:pt x="9610" y="12942"/>
                    <a:pt x="9541" y="12965"/>
                    <a:pt x="9496" y="12988"/>
                  </a:cubicBezTo>
                  <a:cubicBezTo>
                    <a:pt x="9427" y="13034"/>
                    <a:pt x="9336" y="13079"/>
                    <a:pt x="9268" y="13102"/>
                  </a:cubicBezTo>
                  <a:cubicBezTo>
                    <a:pt x="9222" y="13102"/>
                    <a:pt x="9199" y="13125"/>
                    <a:pt x="9176" y="13125"/>
                  </a:cubicBezTo>
                  <a:cubicBezTo>
                    <a:pt x="9131" y="13148"/>
                    <a:pt x="9085" y="13170"/>
                    <a:pt x="9062" y="13170"/>
                  </a:cubicBezTo>
                  <a:cubicBezTo>
                    <a:pt x="8902" y="13239"/>
                    <a:pt x="8788" y="13285"/>
                    <a:pt x="8674" y="13307"/>
                  </a:cubicBezTo>
                  <a:cubicBezTo>
                    <a:pt x="8628" y="13307"/>
                    <a:pt x="8560" y="13330"/>
                    <a:pt x="8514" y="13330"/>
                  </a:cubicBezTo>
                  <a:lnTo>
                    <a:pt x="8469" y="13330"/>
                  </a:lnTo>
                  <a:cubicBezTo>
                    <a:pt x="8423" y="13353"/>
                    <a:pt x="8332" y="13376"/>
                    <a:pt x="8263" y="13376"/>
                  </a:cubicBezTo>
                  <a:cubicBezTo>
                    <a:pt x="8195" y="13376"/>
                    <a:pt x="8126" y="13353"/>
                    <a:pt x="8081" y="13353"/>
                  </a:cubicBezTo>
                  <a:cubicBezTo>
                    <a:pt x="8012" y="13330"/>
                    <a:pt x="7944" y="13307"/>
                    <a:pt x="7875" y="13285"/>
                  </a:cubicBezTo>
                  <a:cubicBezTo>
                    <a:pt x="7830" y="13262"/>
                    <a:pt x="7784" y="13239"/>
                    <a:pt x="7738" y="13216"/>
                  </a:cubicBezTo>
                  <a:cubicBezTo>
                    <a:pt x="7715" y="13193"/>
                    <a:pt x="7670" y="13170"/>
                    <a:pt x="7647" y="13148"/>
                  </a:cubicBezTo>
                  <a:cubicBezTo>
                    <a:pt x="7601" y="13102"/>
                    <a:pt x="7533" y="13056"/>
                    <a:pt x="7487" y="12965"/>
                  </a:cubicBezTo>
                  <a:cubicBezTo>
                    <a:pt x="7487" y="12942"/>
                    <a:pt x="7464" y="12919"/>
                    <a:pt x="7442" y="12897"/>
                  </a:cubicBezTo>
                  <a:cubicBezTo>
                    <a:pt x="7442" y="12851"/>
                    <a:pt x="7419" y="12805"/>
                    <a:pt x="7419" y="12782"/>
                  </a:cubicBezTo>
                  <a:cubicBezTo>
                    <a:pt x="7396" y="12714"/>
                    <a:pt x="7373" y="12623"/>
                    <a:pt x="7350" y="12531"/>
                  </a:cubicBezTo>
                  <a:cubicBezTo>
                    <a:pt x="7350" y="12486"/>
                    <a:pt x="7350" y="12417"/>
                    <a:pt x="7350" y="12349"/>
                  </a:cubicBezTo>
                  <a:cubicBezTo>
                    <a:pt x="7373" y="12257"/>
                    <a:pt x="7373" y="12166"/>
                    <a:pt x="7396" y="12075"/>
                  </a:cubicBezTo>
                  <a:cubicBezTo>
                    <a:pt x="7464" y="11824"/>
                    <a:pt x="7578" y="11550"/>
                    <a:pt x="7761" y="11253"/>
                  </a:cubicBezTo>
                  <a:lnTo>
                    <a:pt x="7784" y="11230"/>
                  </a:lnTo>
                  <a:cubicBezTo>
                    <a:pt x="7807" y="11185"/>
                    <a:pt x="7852" y="11116"/>
                    <a:pt x="7875" y="11071"/>
                  </a:cubicBezTo>
                  <a:cubicBezTo>
                    <a:pt x="7898" y="11048"/>
                    <a:pt x="7921" y="11025"/>
                    <a:pt x="7921" y="11002"/>
                  </a:cubicBezTo>
                  <a:lnTo>
                    <a:pt x="7966" y="10934"/>
                  </a:lnTo>
                  <a:cubicBezTo>
                    <a:pt x="8012" y="10865"/>
                    <a:pt x="8058" y="10819"/>
                    <a:pt x="8103" y="10774"/>
                  </a:cubicBezTo>
                  <a:cubicBezTo>
                    <a:pt x="8149" y="10728"/>
                    <a:pt x="8172" y="10705"/>
                    <a:pt x="8218" y="10660"/>
                  </a:cubicBezTo>
                  <a:cubicBezTo>
                    <a:pt x="8240" y="10637"/>
                    <a:pt x="8240" y="10614"/>
                    <a:pt x="8263" y="10568"/>
                  </a:cubicBezTo>
                  <a:cubicBezTo>
                    <a:pt x="8263" y="10568"/>
                    <a:pt x="8263" y="10568"/>
                    <a:pt x="8263" y="10546"/>
                  </a:cubicBezTo>
                  <a:lnTo>
                    <a:pt x="8240" y="10568"/>
                  </a:lnTo>
                  <a:cubicBezTo>
                    <a:pt x="8172" y="10614"/>
                    <a:pt x="8103" y="10660"/>
                    <a:pt x="8035" y="10683"/>
                  </a:cubicBezTo>
                  <a:cubicBezTo>
                    <a:pt x="7966" y="10728"/>
                    <a:pt x="7875" y="10751"/>
                    <a:pt x="7784" y="10774"/>
                  </a:cubicBezTo>
                  <a:cubicBezTo>
                    <a:pt x="7738" y="10797"/>
                    <a:pt x="7693" y="10797"/>
                    <a:pt x="7647" y="10819"/>
                  </a:cubicBezTo>
                  <a:lnTo>
                    <a:pt x="7578" y="10819"/>
                  </a:lnTo>
                  <a:cubicBezTo>
                    <a:pt x="7556" y="10819"/>
                    <a:pt x="7533" y="10819"/>
                    <a:pt x="7487" y="10797"/>
                  </a:cubicBezTo>
                  <a:cubicBezTo>
                    <a:pt x="7419" y="10797"/>
                    <a:pt x="7350" y="10751"/>
                    <a:pt x="7282" y="10728"/>
                  </a:cubicBezTo>
                  <a:cubicBezTo>
                    <a:pt x="7213" y="10705"/>
                    <a:pt x="7168" y="10660"/>
                    <a:pt x="7122" y="10614"/>
                  </a:cubicBezTo>
                  <a:cubicBezTo>
                    <a:pt x="7076" y="10546"/>
                    <a:pt x="7053" y="10500"/>
                    <a:pt x="7008" y="10409"/>
                  </a:cubicBezTo>
                  <a:cubicBezTo>
                    <a:pt x="6985" y="10363"/>
                    <a:pt x="6985" y="10294"/>
                    <a:pt x="6985" y="10249"/>
                  </a:cubicBezTo>
                  <a:cubicBezTo>
                    <a:pt x="6985" y="10249"/>
                    <a:pt x="6985" y="10226"/>
                    <a:pt x="6985" y="10226"/>
                  </a:cubicBezTo>
                  <a:lnTo>
                    <a:pt x="6962" y="10226"/>
                  </a:lnTo>
                  <a:cubicBezTo>
                    <a:pt x="6962" y="10112"/>
                    <a:pt x="6962" y="10021"/>
                    <a:pt x="6962" y="9929"/>
                  </a:cubicBezTo>
                  <a:cubicBezTo>
                    <a:pt x="6985" y="9815"/>
                    <a:pt x="7008" y="9678"/>
                    <a:pt x="7031" y="9564"/>
                  </a:cubicBezTo>
                  <a:cubicBezTo>
                    <a:pt x="7076" y="9450"/>
                    <a:pt x="7122" y="9313"/>
                    <a:pt x="7190" y="9199"/>
                  </a:cubicBezTo>
                  <a:cubicBezTo>
                    <a:pt x="7259" y="9062"/>
                    <a:pt x="7305" y="8948"/>
                    <a:pt x="7373" y="8856"/>
                  </a:cubicBezTo>
                  <a:cubicBezTo>
                    <a:pt x="7396" y="8788"/>
                    <a:pt x="7442" y="8742"/>
                    <a:pt x="7464" y="8697"/>
                  </a:cubicBezTo>
                  <a:lnTo>
                    <a:pt x="7487" y="8674"/>
                  </a:lnTo>
                  <a:lnTo>
                    <a:pt x="7510" y="8628"/>
                  </a:lnTo>
                  <a:cubicBezTo>
                    <a:pt x="7556" y="8583"/>
                    <a:pt x="7578" y="8514"/>
                    <a:pt x="7601" y="8491"/>
                  </a:cubicBezTo>
                  <a:cubicBezTo>
                    <a:pt x="7647" y="8423"/>
                    <a:pt x="7693" y="8377"/>
                    <a:pt x="7738" y="8332"/>
                  </a:cubicBezTo>
                  <a:lnTo>
                    <a:pt x="7761" y="8286"/>
                  </a:lnTo>
                  <a:cubicBezTo>
                    <a:pt x="7807" y="8263"/>
                    <a:pt x="7830" y="8217"/>
                    <a:pt x="7875" y="8172"/>
                  </a:cubicBezTo>
                  <a:lnTo>
                    <a:pt x="7898" y="8126"/>
                  </a:lnTo>
                  <a:cubicBezTo>
                    <a:pt x="7966" y="8058"/>
                    <a:pt x="8012" y="7989"/>
                    <a:pt x="8058" y="7943"/>
                  </a:cubicBezTo>
                  <a:cubicBezTo>
                    <a:pt x="8103" y="7898"/>
                    <a:pt x="8126" y="7875"/>
                    <a:pt x="8149" y="7852"/>
                  </a:cubicBezTo>
                  <a:lnTo>
                    <a:pt x="8218" y="7784"/>
                  </a:lnTo>
                  <a:cubicBezTo>
                    <a:pt x="8332" y="7670"/>
                    <a:pt x="8446" y="7578"/>
                    <a:pt x="8537" y="7510"/>
                  </a:cubicBezTo>
                  <a:cubicBezTo>
                    <a:pt x="8583" y="7464"/>
                    <a:pt x="8628" y="7441"/>
                    <a:pt x="8651" y="7419"/>
                  </a:cubicBezTo>
                  <a:cubicBezTo>
                    <a:pt x="8674" y="7396"/>
                    <a:pt x="8720" y="7373"/>
                    <a:pt x="8743" y="7327"/>
                  </a:cubicBezTo>
                  <a:cubicBezTo>
                    <a:pt x="8765" y="7282"/>
                    <a:pt x="8788" y="7259"/>
                    <a:pt x="8834" y="7236"/>
                  </a:cubicBezTo>
                  <a:cubicBezTo>
                    <a:pt x="8857" y="7236"/>
                    <a:pt x="8880" y="7213"/>
                    <a:pt x="8902" y="7213"/>
                  </a:cubicBezTo>
                  <a:cubicBezTo>
                    <a:pt x="8925" y="7213"/>
                    <a:pt x="8948" y="7213"/>
                    <a:pt x="8948" y="7236"/>
                  </a:cubicBezTo>
                  <a:cubicBezTo>
                    <a:pt x="8994" y="7236"/>
                    <a:pt x="9016" y="7259"/>
                    <a:pt x="9062" y="7259"/>
                  </a:cubicBezTo>
                  <a:cubicBezTo>
                    <a:pt x="9108" y="7282"/>
                    <a:pt x="9176" y="7282"/>
                    <a:pt x="9222" y="7304"/>
                  </a:cubicBezTo>
                  <a:cubicBezTo>
                    <a:pt x="9268" y="7304"/>
                    <a:pt x="9313" y="7327"/>
                    <a:pt x="9382" y="7327"/>
                  </a:cubicBezTo>
                  <a:cubicBezTo>
                    <a:pt x="9450" y="7350"/>
                    <a:pt x="9541" y="7373"/>
                    <a:pt x="9610" y="7373"/>
                  </a:cubicBezTo>
                  <a:cubicBezTo>
                    <a:pt x="9793" y="7419"/>
                    <a:pt x="9975" y="7441"/>
                    <a:pt x="10181" y="7464"/>
                  </a:cubicBezTo>
                  <a:cubicBezTo>
                    <a:pt x="10272" y="7487"/>
                    <a:pt x="10363" y="7487"/>
                    <a:pt x="10454" y="7510"/>
                  </a:cubicBezTo>
                  <a:cubicBezTo>
                    <a:pt x="10523" y="7510"/>
                    <a:pt x="10614" y="7533"/>
                    <a:pt x="10683" y="7533"/>
                  </a:cubicBezTo>
                  <a:lnTo>
                    <a:pt x="10957" y="7533"/>
                  </a:lnTo>
                  <a:cubicBezTo>
                    <a:pt x="11025" y="7555"/>
                    <a:pt x="11071" y="7555"/>
                    <a:pt x="11139" y="7555"/>
                  </a:cubicBezTo>
                  <a:lnTo>
                    <a:pt x="11367" y="7555"/>
                  </a:lnTo>
                  <a:cubicBezTo>
                    <a:pt x="11504" y="7555"/>
                    <a:pt x="11641" y="7533"/>
                    <a:pt x="11801" y="7533"/>
                  </a:cubicBezTo>
                  <a:cubicBezTo>
                    <a:pt x="11870" y="7533"/>
                    <a:pt x="11938" y="7510"/>
                    <a:pt x="12007" y="7510"/>
                  </a:cubicBezTo>
                  <a:lnTo>
                    <a:pt x="12212" y="7510"/>
                  </a:lnTo>
                  <a:cubicBezTo>
                    <a:pt x="12303" y="7487"/>
                    <a:pt x="12372" y="7487"/>
                    <a:pt x="12463" y="7464"/>
                  </a:cubicBezTo>
                  <a:lnTo>
                    <a:pt x="12532" y="7464"/>
                  </a:lnTo>
                  <a:lnTo>
                    <a:pt x="12600" y="7441"/>
                  </a:lnTo>
                  <a:lnTo>
                    <a:pt x="12691" y="7441"/>
                  </a:lnTo>
                  <a:cubicBezTo>
                    <a:pt x="12737" y="7419"/>
                    <a:pt x="12805" y="7419"/>
                    <a:pt x="12851" y="7419"/>
                  </a:cubicBezTo>
                  <a:cubicBezTo>
                    <a:pt x="12897" y="7396"/>
                    <a:pt x="12942" y="7396"/>
                    <a:pt x="12988" y="7373"/>
                  </a:cubicBezTo>
                  <a:lnTo>
                    <a:pt x="13034" y="7373"/>
                  </a:lnTo>
                  <a:lnTo>
                    <a:pt x="13057" y="7350"/>
                  </a:lnTo>
                  <a:cubicBezTo>
                    <a:pt x="13102" y="7327"/>
                    <a:pt x="13148" y="7327"/>
                    <a:pt x="13193" y="7304"/>
                  </a:cubicBezTo>
                  <a:cubicBezTo>
                    <a:pt x="13216" y="7304"/>
                    <a:pt x="13239" y="7304"/>
                    <a:pt x="13285" y="7282"/>
                  </a:cubicBezTo>
                  <a:cubicBezTo>
                    <a:pt x="13308" y="7282"/>
                    <a:pt x="13330" y="7259"/>
                    <a:pt x="13353" y="7259"/>
                  </a:cubicBezTo>
                  <a:cubicBezTo>
                    <a:pt x="13399" y="7236"/>
                    <a:pt x="13445" y="7213"/>
                    <a:pt x="13490" y="7213"/>
                  </a:cubicBezTo>
                  <a:cubicBezTo>
                    <a:pt x="13582" y="7167"/>
                    <a:pt x="13696" y="7122"/>
                    <a:pt x="13787" y="7076"/>
                  </a:cubicBezTo>
                  <a:lnTo>
                    <a:pt x="13833" y="7053"/>
                  </a:lnTo>
                  <a:lnTo>
                    <a:pt x="13901" y="7008"/>
                  </a:lnTo>
                  <a:cubicBezTo>
                    <a:pt x="13970" y="6985"/>
                    <a:pt x="14038" y="6939"/>
                    <a:pt x="14107" y="6894"/>
                  </a:cubicBezTo>
                  <a:cubicBezTo>
                    <a:pt x="14107" y="6894"/>
                    <a:pt x="14129" y="6871"/>
                    <a:pt x="14152" y="6871"/>
                  </a:cubicBezTo>
                  <a:cubicBezTo>
                    <a:pt x="14198" y="6825"/>
                    <a:pt x="14266" y="6802"/>
                    <a:pt x="14312" y="6757"/>
                  </a:cubicBezTo>
                  <a:lnTo>
                    <a:pt x="14380" y="6711"/>
                  </a:lnTo>
                  <a:cubicBezTo>
                    <a:pt x="14449" y="6665"/>
                    <a:pt x="14495" y="6620"/>
                    <a:pt x="14563" y="6574"/>
                  </a:cubicBezTo>
                  <a:cubicBezTo>
                    <a:pt x="14609" y="6528"/>
                    <a:pt x="14677" y="6483"/>
                    <a:pt x="14746" y="6437"/>
                  </a:cubicBezTo>
                  <a:cubicBezTo>
                    <a:pt x="14791" y="6391"/>
                    <a:pt x="14860" y="6346"/>
                    <a:pt x="14905" y="6300"/>
                  </a:cubicBezTo>
                  <a:lnTo>
                    <a:pt x="14951" y="6300"/>
                  </a:lnTo>
                  <a:cubicBezTo>
                    <a:pt x="15020" y="6232"/>
                    <a:pt x="15065" y="6186"/>
                    <a:pt x="15134" y="6117"/>
                  </a:cubicBezTo>
                  <a:cubicBezTo>
                    <a:pt x="15179" y="6072"/>
                    <a:pt x="15202" y="6003"/>
                    <a:pt x="15225" y="5958"/>
                  </a:cubicBezTo>
                  <a:cubicBezTo>
                    <a:pt x="15225" y="5958"/>
                    <a:pt x="15248" y="5935"/>
                    <a:pt x="15271" y="5935"/>
                  </a:cubicBezTo>
                  <a:cubicBezTo>
                    <a:pt x="15225" y="5889"/>
                    <a:pt x="15179" y="5844"/>
                    <a:pt x="15134" y="5798"/>
                  </a:cubicBezTo>
                  <a:cubicBezTo>
                    <a:pt x="15111" y="5752"/>
                    <a:pt x="15065" y="5729"/>
                    <a:pt x="15042" y="5684"/>
                  </a:cubicBezTo>
                  <a:cubicBezTo>
                    <a:pt x="14997" y="5638"/>
                    <a:pt x="14951" y="5592"/>
                    <a:pt x="14905" y="5547"/>
                  </a:cubicBezTo>
                  <a:cubicBezTo>
                    <a:pt x="14860" y="5501"/>
                    <a:pt x="14814" y="5456"/>
                    <a:pt x="14768" y="5410"/>
                  </a:cubicBezTo>
                  <a:cubicBezTo>
                    <a:pt x="14746" y="5387"/>
                    <a:pt x="14723" y="5364"/>
                    <a:pt x="14700" y="5341"/>
                  </a:cubicBezTo>
                  <a:cubicBezTo>
                    <a:pt x="14700" y="5296"/>
                    <a:pt x="14700" y="5250"/>
                    <a:pt x="14677" y="5204"/>
                  </a:cubicBezTo>
                  <a:cubicBezTo>
                    <a:pt x="14654" y="5182"/>
                    <a:pt x="14631" y="5159"/>
                    <a:pt x="14586" y="5159"/>
                  </a:cubicBezTo>
                  <a:cubicBezTo>
                    <a:pt x="14563" y="5159"/>
                    <a:pt x="14563" y="5159"/>
                    <a:pt x="14540" y="5182"/>
                  </a:cubicBezTo>
                  <a:lnTo>
                    <a:pt x="14517" y="5182"/>
                  </a:lnTo>
                  <a:cubicBezTo>
                    <a:pt x="14472" y="5227"/>
                    <a:pt x="14472" y="5227"/>
                    <a:pt x="14426" y="5227"/>
                  </a:cubicBezTo>
                  <a:cubicBezTo>
                    <a:pt x="14426" y="5227"/>
                    <a:pt x="14403" y="5250"/>
                    <a:pt x="14380" y="5250"/>
                  </a:cubicBezTo>
                  <a:lnTo>
                    <a:pt x="14335" y="5250"/>
                  </a:lnTo>
                  <a:lnTo>
                    <a:pt x="14335" y="5273"/>
                  </a:lnTo>
                  <a:cubicBezTo>
                    <a:pt x="14266" y="5296"/>
                    <a:pt x="14221" y="5319"/>
                    <a:pt x="14152" y="5319"/>
                  </a:cubicBezTo>
                  <a:cubicBezTo>
                    <a:pt x="14129" y="5341"/>
                    <a:pt x="14084" y="5364"/>
                    <a:pt x="14061" y="5364"/>
                  </a:cubicBezTo>
                  <a:cubicBezTo>
                    <a:pt x="14015" y="5387"/>
                    <a:pt x="13970" y="5410"/>
                    <a:pt x="13924" y="5433"/>
                  </a:cubicBezTo>
                  <a:lnTo>
                    <a:pt x="13855" y="5456"/>
                  </a:lnTo>
                  <a:cubicBezTo>
                    <a:pt x="13810" y="5478"/>
                    <a:pt x="13764" y="5501"/>
                    <a:pt x="13696" y="5524"/>
                  </a:cubicBezTo>
                  <a:lnTo>
                    <a:pt x="13650" y="5524"/>
                  </a:lnTo>
                  <a:cubicBezTo>
                    <a:pt x="13604" y="5547"/>
                    <a:pt x="13536" y="5570"/>
                    <a:pt x="13467" y="5592"/>
                  </a:cubicBezTo>
                  <a:cubicBezTo>
                    <a:pt x="13399" y="5615"/>
                    <a:pt x="13330" y="5638"/>
                    <a:pt x="13285" y="5661"/>
                  </a:cubicBezTo>
                  <a:cubicBezTo>
                    <a:pt x="13216" y="5661"/>
                    <a:pt x="13148" y="5684"/>
                    <a:pt x="13079" y="5684"/>
                  </a:cubicBezTo>
                  <a:lnTo>
                    <a:pt x="13034" y="5707"/>
                  </a:lnTo>
                  <a:cubicBezTo>
                    <a:pt x="12965" y="5707"/>
                    <a:pt x="12920" y="5729"/>
                    <a:pt x="12851" y="5729"/>
                  </a:cubicBezTo>
                  <a:cubicBezTo>
                    <a:pt x="12805" y="5729"/>
                    <a:pt x="12737" y="5752"/>
                    <a:pt x="12691" y="5752"/>
                  </a:cubicBezTo>
                  <a:lnTo>
                    <a:pt x="12554" y="5752"/>
                  </a:lnTo>
                  <a:cubicBezTo>
                    <a:pt x="12509" y="5775"/>
                    <a:pt x="12463" y="5775"/>
                    <a:pt x="12395" y="5775"/>
                  </a:cubicBezTo>
                  <a:cubicBezTo>
                    <a:pt x="12326" y="5775"/>
                    <a:pt x="12280" y="5798"/>
                    <a:pt x="12212" y="5798"/>
                  </a:cubicBezTo>
                  <a:cubicBezTo>
                    <a:pt x="12121" y="5798"/>
                    <a:pt x="12029" y="5798"/>
                    <a:pt x="11938" y="5821"/>
                  </a:cubicBezTo>
                  <a:lnTo>
                    <a:pt x="11756" y="5821"/>
                  </a:lnTo>
                  <a:cubicBezTo>
                    <a:pt x="11664" y="5821"/>
                    <a:pt x="11596" y="5821"/>
                    <a:pt x="11504" y="5844"/>
                  </a:cubicBezTo>
                  <a:lnTo>
                    <a:pt x="11208" y="5844"/>
                  </a:lnTo>
                  <a:cubicBezTo>
                    <a:pt x="11094" y="5844"/>
                    <a:pt x="10957" y="5821"/>
                    <a:pt x="10842" y="5798"/>
                  </a:cubicBezTo>
                  <a:lnTo>
                    <a:pt x="10797" y="5798"/>
                  </a:lnTo>
                  <a:cubicBezTo>
                    <a:pt x="10683" y="5775"/>
                    <a:pt x="10546" y="5775"/>
                    <a:pt x="10432" y="5752"/>
                  </a:cubicBezTo>
                  <a:cubicBezTo>
                    <a:pt x="10272" y="5729"/>
                    <a:pt x="10135" y="5684"/>
                    <a:pt x="10044" y="5661"/>
                  </a:cubicBezTo>
                  <a:cubicBezTo>
                    <a:pt x="9952" y="5661"/>
                    <a:pt x="9884" y="5638"/>
                    <a:pt x="9815" y="5615"/>
                  </a:cubicBezTo>
                  <a:lnTo>
                    <a:pt x="9770" y="5592"/>
                  </a:lnTo>
                  <a:cubicBezTo>
                    <a:pt x="9724" y="5592"/>
                    <a:pt x="9678" y="5570"/>
                    <a:pt x="9633" y="5570"/>
                  </a:cubicBezTo>
                  <a:cubicBezTo>
                    <a:pt x="9587" y="5547"/>
                    <a:pt x="9519" y="5524"/>
                    <a:pt x="9450" y="5501"/>
                  </a:cubicBezTo>
                  <a:cubicBezTo>
                    <a:pt x="9404" y="5501"/>
                    <a:pt x="9359" y="5478"/>
                    <a:pt x="9313" y="5456"/>
                  </a:cubicBezTo>
                  <a:lnTo>
                    <a:pt x="9245" y="5433"/>
                  </a:lnTo>
                  <a:cubicBezTo>
                    <a:pt x="9153" y="5410"/>
                    <a:pt x="9085" y="5387"/>
                    <a:pt x="9016" y="5341"/>
                  </a:cubicBezTo>
                  <a:cubicBezTo>
                    <a:pt x="8925" y="5319"/>
                    <a:pt x="8857" y="5296"/>
                    <a:pt x="8765" y="5250"/>
                  </a:cubicBezTo>
                  <a:lnTo>
                    <a:pt x="8720" y="5227"/>
                  </a:lnTo>
                  <a:lnTo>
                    <a:pt x="8720" y="5204"/>
                  </a:lnTo>
                  <a:cubicBezTo>
                    <a:pt x="8697" y="5159"/>
                    <a:pt x="8651" y="5136"/>
                    <a:pt x="8606" y="5113"/>
                  </a:cubicBezTo>
                  <a:lnTo>
                    <a:pt x="8560" y="5113"/>
                  </a:lnTo>
                  <a:cubicBezTo>
                    <a:pt x="8491" y="5068"/>
                    <a:pt x="8400" y="5045"/>
                    <a:pt x="8332" y="4999"/>
                  </a:cubicBezTo>
                  <a:lnTo>
                    <a:pt x="8240" y="4953"/>
                  </a:lnTo>
                  <a:cubicBezTo>
                    <a:pt x="8081" y="4885"/>
                    <a:pt x="7966" y="4816"/>
                    <a:pt x="7852" y="4771"/>
                  </a:cubicBezTo>
                  <a:cubicBezTo>
                    <a:pt x="7738" y="4702"/>
                    <a:pt x="7601" y="4611"/>
                    <a:pt x="7487" y="4543"/>
                  </a:cubicBezTo>
                  <a:cubicBezTo>
                    <a:pt x="7396" y="4474"/>
                    <a:pt x="7282" y="4406"/>
                    <a:pt x="7168" y="4314"/>
                  </a:cubicBezTo>
                  <a:lnTo>
                    <a:pt x="7076" y="4246"/>
                  </a:lnTo>
                  <a:lnTo>
                    <a:pt x="7076" y="4223"/>
                  </a:lnTo>
                  <a:cubicBezTo>
                    <a:pt x="7008" y="4177"/>
                    <a:pt x="6962" y="4154"/>
                    <a:pt x="6917" y="4109"/>
                  </a:cubicBezTo>
                  <a:lnTo>
                    <a:pt x="6825" y="4040"/>
                  </a:lnTo>
                  <a:cubicBezTo>
                    <a:pt x="6780" y="4018"/>
                    <a:pt x="6734" y="3972"/>
                    <a:pt x="6711" y="3949"/>
                  </a:cubicBezTo>
                  <a:lnTo>
                    <a:pt x="6665" y="3903"/>
                  </a:lnTo>
                  <a:lnTo>
                    <a:pt x="6643" y="3881"/>
                  </a:lnTo>
                  <a:cubicBezTo>
                    <a:pt x="6620" y="3858"/>
                    <a:pt x="6574" y="3835"/>
                    <a:pt x="6551" y="3789"/>
                  </a:cubicBezTo>
                  <a:cubicBezTo>
                    <a:pt x="6460" y="3721"/>
                    <a:pt x="6369" y="3630"/>
                    <a:pt x="6277" y="3538"/>
                  </a:cubicBezTo>
                  <a:cubicBezTo>
                    <a:pt x="6186" y="3424"/>
                    <a:pt x="6095" y="3333"/>
                    <a:pt x="6004" y="3241"/>
                  </a:cubicBezTo>
                  <a:cubicBezTo>
                    <a:pt x="5935" y="3150"/>
                    <a:pt x="5844" y="3059"/>
                    <a:pt x="5775" y="2968"/>
                  </a:cubicBezTo>
                  <a:cubicBezTo>
                    <a:pt x="5775" y="2945"/>
                    <a:pt x="5752" y="2945"/>
                    <a:pt x="5752" y="2922"/>
                  </a:cubicBezTo>
                  <a:cubicBezTo>
                    <a:pt x="5684" y="2831"/>
                    <a:pt x="5615" y="2739"/>
                    <a:pt x="5547" y="2648"/>
                  </a:cubicBezTo>
                  <a:cubicBezTo>
                    <a:pt x="5456" y="2557"/>
                    <a:pt x="5387" y="2488"/>
                    <a:pt x="5319" y="2397"/>
                  </a:cubicBezTo>
                  <a:cubicBezTo>
                    <a:pt x="5227" y="2237"/>
                    <a:pt x="5113" y="2100"/>
                    <a:pt x="4999" y="1963"/>
                  </a:cubicBezTo>
                  <a:cubicBezTo>
                    <a:pt x="4839" y="1735"/>
                    <a:pt x="4680" y="1507"/>
                    <a:pt x="4543" y="1233"/>
                  </a:cubicBezTo>
                  <a:cubicBezTo>
                    <a:pt x="4543" y="1210"/>
                    <a:pt x="4520" y="1187"/>
                    <a:pt x="4520" y="1164"/>
                  </a:cubicBezTo>
                  <a:lnTo>
                    <a:pt x="4497" y="1142"/>
                  </a:lnTo>
                  <a:lnTo>
                    <a:pt x="4451" y="1073"/>
                  </a:lnTo>
                  <a:lnTo>
                    <a:pt x="4451" y="1027"/>
                  </a:lnTo>
                  <a:cubicBezTo>
                    <a:pt x="4406" y="982"/>
                    <a:pt x="4383" y="913"/>
                    <a:pt x="4360" y="845"/>
                  </a:cubicBezTo>
                  <a:cubicBezTo>
                    <a:pt x="4337" y="799"/>
                    <a:pt x="4314" y="754"/>
                    <a:pt x="4292" y="685"/>
                  </a:cubicBezTo>
                  <a:lnTo>
                    <a:pt x="4269" y="639"/>
                  </a:lnTo>
                  <a:cubicBezTo>
                    <a:pt x="4269" y="594"/>
                    <a:pt x="4246" y="548"/>
                    <a:pt x="4223" y="502"/>
                  </a:cubicBezTo>
                  <a:lnTo>
                    <a:pt x="4200" y="480"/>
                  </a:lnTo>
                  <a:lnTo>
                    <a:pt x="4200" y="457"/>
                  </a:lnTo>
                  <a:cubicBezTo>
                    <a:pt x="4155" y="343"/>
                    <a:pt x="4109" y="206"/>
                    <a:pt x="4063" y="92"/>
                  </a:cubicBezTo>
                  <a:lnTo>
                    <a:pt x="4063" y="23"/>
                  </a:lnTo>
                  <a:cubicBezTo>
                    <a:pt x="4041" y="23"/>
                    <a:pt x="3995" y="0"/>
                    <a:pt x="39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9747;p58">
              <a:extLst>
                <a:ext uri="{FF2B5EF4-FFF2-40B4-BE49-F238E27FC236}">
                  <a16:creationId xmlns:a16="http://schemas.microsoft.com/office/drawing/2014/main" id="{19D18C60-28F6-6354-F03F-BB298091CB8B}"/>
                </a:ext>
              </a:extLst>
            </p:cNvPr>
            <p:cNvSpPr/>
            <p:nvPr/>
          </p:nvSpPr>
          <p:spPr>
            <a:xfrm>
              <a:off x="5205540" y="2730867"/>
              <a:ext cx="999892" cy="761271"/>
            </a:xfrm>
            <a:custGeom>
              <a:avLst/>
              <a:gdLst/>
              <a:ahLst/>
              <a:cxnLst/>
              <a:rect l="l" t="t" r="r" b="b"/>
              <a:pathLst>
                <a:path w="21228" h="16162" extrusionOk="0">
                  <a:moveTo>
                    <a:pt x="867" y="1"/>
                  </a:moveTo>
                  <a:cubicBezTo>
                    <a:pt x="822" y="1"/>
                    <a:pt x="799" y="24"/>
                    <a:pt x="776" y="24"/>
                  </a:cubicBezTo>
                  <a:cubicBezTo>
                    <a:pt x="708" y="24"/>
                    <a:pt x="662" y="47"/>
                    <a:pt x="616" y="69"/>
                  </a:cubicBezTo>
                  <a:cubicBezTo>
                    <a:pt x="594" y="92"/>
                    <a:pt x="548" y="115"/>
                    <a:pt x="502" y="138"/>
                  </a:cubicBezTo>
                  <a:lnTo>
                    <a:pt x="457" y="183"/>
                  </a:lnTo>
                  <a:lnTo>
                    <a:pt x="388" y="229"/>
                  </a:lnTo>
                  <a:cubicBezTo>
                    <a:pt x="388" y="229"/>
                    <a:pt x="365" y="229"/>
                    <a:pt x="343" y="252"/>
                  </a:cubicBezTo>
                  <a:lnTo>
                    <a:pt x="320" y="275"/>
                  </a:lnTo>
                  <a:lnTo>
                    <a:pt x="297" y="298"/>
                  </a:lnTo>
                  <a:lnTo>
                    <a:pt x="228" y="343"/>
                  </a:lnTo>
                  <a:cubicBezTo>
                    <a:pt x="206" y="366"/>
                    <a:pt x="160" y="389"/>
                    <a:pt x="137" y="412"/>
                  </a:cubicBezTo>
                  <a:cubicBezTo>
                    <a:pt x="114" y="412"/>
                    <a:pt x="114" y="435"/>
                    <a:pt x="91" y="457"/>
                  </a:cubicBezTo>
                  <a:cubicBezTo>
                    <a:pt x="46" y="480"/>
                    <a:pt x="23" y="503"/>
                    <a:pt x="23" y="549"/>
                  </a:cubicBezTo>
                  <a:cubicBezTo>
                    <a:pt x="23" y="572"/>
                    <a:pt x="23" y="617"/>
                    <a:pt x="23" y="640"/>
                  </a:cubicBezTo>
                  <a:cubicBezTo>
                    <a:pt x="46" y="640"/>
                    <a:pt x="69" y="663"/>
                    <a:pt x="91" y="663"/>
                  </a:cubicBezTo>
                  <a:cubicBezTo>
                    <a:pt x="160" y="708"/>
                    <a:pt x="183" y="800"/>
                    <a:pt x="206" y="868"/>
                  </a:cubicBezTo>
                  <a:cubicBezTo>
                    <a:pt x="228" y="868"/>
                    <a:pt x="228" y="891"/>
                    <a:pt x="251" y="914"/>
                  </a:cubicBezTo>
                  <a:cubicBezTo>
                    <a:pt x="251" y="937"/>
                    <a:pt x="274" y="960"/>
                    <a:pt x="274" y="982"/>
                  </a:cubicBezTo>
                  <a:cubicBezTo>
                    <a:pt x="274" y="1005"/>
                    <a:pt x="274" y="1005"/>
                    <a:pt x="274" y="1028"/>
                  </a:cubicBezTo>
                  <a:cubicBezTo>
                    <a:pt x="297" y="1051"/>
                    <a:pt x="297" y="1074"/>
                    <a:pt x="320" y="1119"/>
                  </a:cubicBezTo>
                  <a:cubicBezTo>
                    <a:pt x="320" y="1165"/>
                    <a:pt x="320" y="1211"/>
                    <a:pt x="320" y="1256"/>
                  </a:cubicBezTo>
                  <a:cubicBezTo>
                    <a:pt x="320" y="1325"/>
                    <a:pt x="320" y="1370"/>
                    <a:pt x="320" y="1439"/>
                  </a:cubicBezTo>
                  <a:cubicBezTo>
                    <a:pt x="297" y="1576"/>
                    <a:pt x="274" y="1736"/>
                    <a:pt x="251" y="1873"/>
                  </a:cubicBezTo>
                  <a:cubicBezTo>
                    <a:pt x="228" y="1941"/>
                    <a:pt x="228" y="2010"/>
                    <a:pt x="206" y="2078"/>
                  </a:cubicBezTo>
                  <a:lnTo>
                    <a:pt x="183" y="2192"/>
                  </a:lnTo>
                  <a:cubicBezTo>
                    <a:pt x="183" y="2238"/>
                    <a:pt x="183" y="2283"/>
                    <a:pt x="160" y="2306"/>
                  </a:cubicBezTo>
                  <a:lnTo>
                    <a:pt x="160" y="2375"/>
                  </a:lnTo>
                  <a:cubicBezTo>
                    <a:pt x="137" y="2443"/>
                    <a:pt x="114" y="2512"/>
                    <a:pt x="114" y="2603"/>
                  </a:cubicBezTo>
                  <a:cubicBezTo>
                    <a:pt x="114" y="2626"/>
                    <a:pt x="91" y="2649"/>
                    <a:pt x="91" y="2671"/>
                  </a:cubicBezTo>
                  <a:cubicBezTo>
                    <a:pt x="91" y="2694"/>
                    <a:pt x="91" y="2717"/>
                    <a:pt x="91" y="2740"/>
                  </a:cubicBezTo>
                  <a:cubicBezTo>
                    <a:pt x="69" y="2808"/>
                    <a:pt x="69" y="2854"/>
                    <a:pt x="69" y="2900"/>
                  </a:cubicBezTo>
                  <a:lnTo>
                    <a:pt x="46" y="2968"/>
                  </a:lnTo>
                  <a:cubicBezTo>
                    <a:pt x="46" y="3037"/>
                    <a:pt x="23" y="3082"/>
                    <a:pt x="23" y="3128"/>
                  </a:cubicBezTo>
                  <a:lnTo>
                    <a:pt x="23" y="3196"/>
                  </a:lnTo>
                  <a:cubicBezTo>
                    <a:pt x="0" y="3311"/>
                    <a:pt x="0" y="3402"/>
                    <a:pt x="0" y="3493"/>
                  </a:cubicBezTo>
                  <a:cubicBezTo>
                    <a:pt x="0" y="3516"/>
                    <a:pt x="0" y="3516"/>
                    <a:pt x="0" y="3516"/>
                  </a:cubicBezTo>
                  <a:cubicBezTo>
                    <a:pt x="0" y="3584"/>
                    <a:pt x="0" y="3653"/>
                    <a:pt x="0" y="3721"/>
                  </a:cubicBezTo>
                  <a:cubicBezTo>
                    <a:pt x="0" y="3767"/>
                    <a:pt x="23" y="3836"/>
                    <a:pt x="23" y="3881"/>
                  </a:cubicBezTo>
                  <a:lnTo>
                    <a:pt x="46" y="3972"/>
                  </a:lnTo>
                  <a:cubicBezTo>
                    <a:pt x="46" y="4018"/>
                    <a:pt x="46" y="4041"/>
                    <a:pt x="69" y="4087"/>
                  </a:cubicBezTo>
                  <a:cubicBezTo>
                    <a:pt x="69" y="4087"/>
                    <a:pt x="69" y="4109"/>
                    <a:pt x="69" y="4109"/>
                  </a:cubicBezTo>
                  <a:cubicBezTo>
                    <a:pt x="69" y="4132"/>
                    <a:pt x="69" y="4155"/>
                    <a:pt x="69" y="4155"/>
                  </a:cubicBezTo>
                  <a:cubicBezTo>
                    <a:pt x="69" y="4246"/>
                    <a:pt x="91" y="4338"/>
                    <a:pt x="114" y="4406"/>
                  </a:cubicBezTo>
                  <a:cubicBezTo>
                    <a:pt x="137" y="4406"/>
                    <a:pt x="160" y="4429"/>
                    <a:pt x="183" y="4429"/>
                  </a:cubicBezTo>
                  <a:lnTo>
                    <a:pt x="206" y="4429"/>
                  </a:lnTo>
                  <a:cubicBezTo>
                    <a:pt x="206" y="4429"/>
                    <a:pt x="206" y="4406"/>
                    <a:pt x="206" y="4406"/>
                  </a:cubicBezTo>
                  <a:cubicBezTo>
                    <a:pt x="206" y="4361"/>
                    <a:pt x="228" y="4315"/>
                    <a:pt x="251" y="4292"/>
                  </a:cubicBezTo>
                  <a:cubicBezTo>
                    <a:pt x="274" y="4246"/>
                    <a:pt x="297" y="4224"/>
                    <a:pt x="343" y="4224"/>
                  </a:cubicBezTo>
                  <a:cubicBezTo>
                    <a:pt x="343" y="4201"/>
                    <a:pt x="343" y="4201"/>
                    <a:pt x="343" y="4201"/>
                  </a:cubicBezTo>
                  <a:cubicBezTo>
                    <a:pt x="365" y="4178"/>
                    <a:pt x="365" y="4178"/>
                    <a:pt x="365" y="4178"/>
                  </a:cubicBezTo>
                  <a:cubicBezTo>
                    <a:pt x="365" y="4155"/>
                    <a:pt x="388" y="4155"/>
                    <a:pt x="388" y="4155"/>
                  </a:cubicBezTo>
                  <a:cubicBezTo>
                    <a:pt x="388" y="4155"/>
                    <a:pt x="411" y="4178"/>
                    <a:pt x="411" y="4178"/>
                  </a:cubicBezTo>
                  <a:lnTo>
                    <a:pt x="502" y="4178"/>
                  </a:lnTo>
                  <a:cubicBezTo>
                    <a:pt x="502" y="4201"/>
                    <a:pt x="525" y="4201"/>
                    <a:pt x="525" y="4224"/>
                  </a:cubicBezTo>
                  <a:cubicBezTo>
                    <a:pt x="571" y="4269"/>
                    <a:pt x="594" y="4292"/>
                    <a:pt x="616" y="4338"/>
                  </a:cubicBezTo>
                  <a:lnTo>
                    <a:pt x="616" y="4361"/>
                  </a:lnTo>
                  <a:cubicBezTo>
                    <a:pt x="662" y="4429"/>
                    <a:pt x="685" y="4497"/>
                    <a:pt x="731" y="4543"/>
                  </a:cubicBezTo>
                  <a:lnTo>
                    <a:pt x="731" y="4589"/>
                  </a:lnTo>
                  <a:lnTo>
                    <a:pt x="753" y="4634"/>
                  </a:lnTo>
                  <a:cubicBezTo>
                    <a:pt x="776" y="4657"/>
                    <a:pt x="776" y="4680"/>
                    <a:pt x="776" y="4703"/>
                  </a:cubicBezTo>
                  <a:cubicBezTo>
                    <a:pt x="799" y="4749"/>
                    <a:pt x="799" y="4794"/>
                    <a:pt x="822" y="4817"/>
                  </a:cubicBezTo>
                  <a:lnTo>
                    <a:pt x="845" y="4908"/>
                  </a:lnTo>
                  <a:cubicBezTo>
                    <a:pt x="867" y="4954"/>
                    <a:pt x="890" y="5022"/>
                    <a:pt x="913" y="5091"/>
                  </a:cubicBezTo>
                  <a:cubicBezTo>
                    <a:pt x="913" y="5114"/>
                    <a:pt x="913" y="5137"/>
                    <a:pt x="936" y="5159"/>
                  </a:cubicBezTo>
                  <a:lnTo>
                    <a:pt x="959" y="5228"/>
                  </a:lnTo>
                  <a:cubicBezTo>
                    <a:pt x="982" y="5251"/>
                    <a:pt x="982" y="5274"/>
                    <a:pt x="1004" y="5296"/>
                  </a:cubicBezTo>
                  <a:cubicBezTo>
                    <a:pt x="1027" y="5342"/>
                    <a:pt x="1050" y="5365"/>
                    <a:pt x="1073" y="5388"/>
                  </a:cubicBezTo>
                  <a:cubicBezTo>
                    <a:pt x="1119" y="5433"/>
                    <a:pt x="1141" y="5456"/>
                    <a:pt x="1187" y="5456"/>
                  </a:cubicBezTo>
                  <a:lnTo>
                    <a:pt x="1301" y="5456"/>
                  </a:lnTo>
                  <a:cubicBezTo>
                    <a:pt x="1301" y="5456"/>
                    <a:pt x="1301" y="5456"/>
                    <a:pt x="1324" y="5433"/>
                  </a:cubicBezTo>
                  <a:cubicBezTo>
                    <a:pt x="1370" y="5433"/>
                    <a:pt x="1415" y="5410"/>
                    <a:pt x="1484" y="5410"/>
                  </a:cubicBezTo>
                  <a:cubicBezTo>
                    <a:pt x="1529" y="5388"/>
                    <a:pt x="1575" y="5388"/>
                    <a:pt x="1644" y="5388"/>
                  </a:cubicBezTo>
                  <a:lnTo>
                    <a:pt x="2009" y="5388"/>
                  </a:lnTo>
                  <a:cubicBezTo>
                    <a:pt x="2009" y="5388"/>
                    <a:pt x="2032" y="5365"/>
                    <a:pt x="2032" y="5365"/>
                  </a:cubicBezTo>
                  <a:cubicBezTo>
                    <a:pt x="2054" y="5365"/>
                    <a:pt x="2077" y="5365"/>
                    <a:pt x="2077" y="5342"/>
                  </a:cubicBezTo>
                  <a:cubicBezTo>
                    <a:pt x="2100" y="5342"/>
                    <a:pt x="2146" y="5319"/>
                    <a:pt x="2169" y="5319"/>
                  </a:cubicBezTo>
                  <a:lnTo>
                    <a:pt x="2214" y="5296"/>
                  </a:lnTo>
                  <a:lnTo>
                    <a:pt x="2305" y="5296"/>
                  </a:lnTo>
                  <a:cubicBezTo>
                    <a:pt x="2351" y="5296"/>
                    <a:pt x="2374" y="5296"/>
                    <a:pt x="2420" y="5319"/>
                  </a:cubicBezTo>
                  <a:lnTo>
                    <a:pt x="2534" y="5319"/>
                  </a:lnTo>
                  <a:lnTo>
                    <a:pt x="2648" y="5342"/>
                  </a:lnTo>
                  <a:lnTo>
                    <a:pt x="2876" y="5342"/>
                  </a:lnTo>
                  <a:cubicBezTo>
                    <a:pt x="2945" y="5342"/>
                    <a:pt x="3013" y="5365"/>
                    <a:pt x="3082" y="5365"/>
                  </a:cubicBezTo>
                  <a:lnTo>
                    <a:pt x="3150" y="5388"/>
                  </a:lnTo>
                  <a:cubicBezTo>
                    <a:pt x="3196" y="5388"/>
                    <a:pt x="3264" y="5388"/>
                    <a:pt x="3310" y="5410"/>
                  </a:cubicBezTo>
                  <a:cubicBezTo>
                    <a:pt x="3378" y="5410"/>
                    <a:pt x="3470" y="5410"/>
                    <a:pt x="3538" y="5433"/>
                  </a:cubicBezTo>
                  <a:cubicBezTo>
                    <a:pt x="3675" y="5433"/>
                    <a:pt x="3812" y="5479"/>
                    <a:pt x="3949" y="5502"/>
                  </a:cubicBezTo>
                  <a:cubicBezTo>
                    <a:pt x="4017" y="5502"/>
                    <a:pt x="4063" y="5525"/>
                    <a:pt x="4132" y="5525"/>
                  </a:cubicBezTo>
                  <a:cubicBezTo>
                    <a:pt x="4223" y="5570"/>
                    <a:pt x="4337" y="5593"/>
                    <a:pt x="4451" y="5639"/>
                  </a:cubicBezTo>
                  <a:cubicBezTo>
                    <a:pt x="4520" y="5662"/>
                    <a:pt x="4588" y="5684"/>
                    <a:pt x="4656" y="5707"/>
                  </a:cubicBezTo>
                  <a:cubicBezTo>
                    <a:pt x="4702" y="5730"/>
                    <a:pt x="4748" y="5753"/>
                    <a:pt x="4793" y="5753"/>
                  </a:cubicBezTo>
                  <a:cubicBezTo>
                    <a:pt x="4885" y="5799"/>
                    <a:pt x="4976" y="5844"/>
                    <a:pt x="5090" y="5890"/>
                  </a:cubicBezTo>
                  <a:cubicBezTo>
                    <a:pt x="5113" y="5913"/>
                    <a:pt x="5159" y="5935"/>
                    <a:pt x="5204" y="5958"/>
                  </a:cubicBezTo>
                  <a:cubicBezTo>
                    <a:pt x="5273" y="6004"/>
                    <a:pt x="5318" y="6027"/>
                    <a:pt x="5364" y="6050"/>
                  </a:cubicBezTo>
                  <a:cubicBezTo>
                    <a:pt x="5455" y="6095"/>
                    <a:pt x="5524" y="6141"/>
                    <a:pt x="5592" y="6187"/>
                  </a:cubicBezTo>
                  <a:lnTo>
                    <a:pt x="5706" y="6255"/>
                  </a:lnTo>
                  <a:cubicBezTo>
                    <a:pt x="5821" y="6323"/>
                    <a:pt x="5912" y="6392"/>
                    <a:pt x="6003" y="6460"/>
                  </a:cubicBezTo>
                  <a:cubicBezTo>
                    <a:pt x="6117" y="6552"/>
                    <a:pt x="6231" y="6643"/>
                    <a:pt x="6323" y="6734"/>
                  </a:cubicBezTo>
                  <a:cubicBezTo>
                    <a:pt x="6368" y="6780"/>
                    <a:pt x="6414" y="6826"/>
                    <a:pt x="6460" y="6871"/>
                  </a:cubicBezTo>
                  <a:cubicBezTo>
                    <a:pt x="6505" y="6917"/>
                    <a:pt x="6551" y="6940"/>
                    <a:pt x="6597" y="6985"/>
                  </a:cubicBezTo>
                  <a:cubicBezTo>
                    <a:pt x="6642" y="7031"/>
                    <a:pt x="6688" y="7077"/>
                    <a:pt x="6711" y="7122"/>
                  </a:cubicBezTo>
                  <a:lnTo>
                    <a:pt x="6734" y="7145"/>
                  </a:lnTo>
                  <a:cubicBezTo>
                    <a:pt x="6779" y="7214"/>
                    <a:pt x="6848" y="7259"/>
                    <a:pt x="6893" y="7305"/>
                  </a:cubicBezTo>
                  <a:lnTo>
                    <a:pt x="6916" y="7328"/>
                  </a:lnTo>
                  <a:cubicBezTo>
                    <a:pt x="6985" y="7396"/>
                    <a:pt x="7053" y="7465"/>
                    <a:pt x="7099" y="7556"/>
                  </a:cubicBezTo>
                  <a:lnTo>
                    <a:pt x="7167" y="7625"/>
                  </a:lnTo>
                  <a:cubicBezTo>
                    <a:pt x="7190" y="7647"/>
                    <a:pt x="7213" y="7670"/>
                    <a:pt x="7236" y="7693"/>
                  </a:cubicBezTo>
                  <a:cubicBezTo>
                    <a:pt x="7281" y="7761"/>
                    <a:pt x="7327" y="7807"/>
                    <a:pt x="7373" y="7876"/>
                  </a:cubicBezTo>
                  <a:cubicBezTo>
                    <a:pt x="7418" y="7967"/>
                    <a:pt x="7464" y="8081"/>
                    <a:pt x="7510" y="8172"/>
                  </a:cubicBezTo>
                  <a:lnTo>
                    <a:pt x="7578" y="8309"/>
                  </a:lnTo>
                  <a:lnTo>
                    <a:pt x="7601" y="8378"/>
                  </a:lnTo>
                  <a:lnTo>
                    <a:pt x="7624" y="8401"/>
                  </a:lnTo>
                  <a:cubicBezTo>
                    <a:pt x="7624" y="8446"/>
                    <a:pt x="7647" y="8515"/>
                    <a:pt x="7669" y="8560"/>
                  </a:cubicBezTo>
                  <a:cubicBezTo>
                    <a:pt x="7692" y="8606"/>
                    <a:pt x="7692" y="8652"/>
                    <a:pt x="7715" y="8697"/>
                  </a:cubicBezTo>
                  <a:cubicBezTo>
                    <a:pt x="7738" y="8743"/>
                    <a:pt x="7761" y="8789"/>
                    <a:pt x="7761" y="8811"/>
                  </a:cubicBezTo>
                  <a:lnTo>
                    <a:pt x="7829" y="9017"/>
                  </a:lnTo>
                  <a:lnTo>
                    <a:pt x="7852" y="9063"/>
                  </a:lnTo>
                  <a:cubicBezTo>
                    <a:pt x="7852" y="9085"/>
                    <a:pt x="7875" y="9108"/>
                    <a:pt x="7875" y="9131"/>
                  </a:cubicBezTo>
                  <a:lnTo>
                    <a:pt x="7898" y="9245"/>
                  </a:lnTo>
                  <a:cubicBezTo>
                    <a:pt x="7921" y="9291"/>
                    <a:pt x="7921" y="9314"/>
                    <a:pt x="7943" y="9359"/>
                  </a:cubicBezTo>
                  <a:cubicBezTo>
                    <a:pt x="7943" y="9405"/>
                    <a:pt x="7943" y="9428"/>
                    <a:pt x="7966" y="9473"/>
                  </a:cubicBezTo>
                  <a:lnTo>
                    <a:pt x="7966" y="9496"/>
                  </a:lnTo>
                  <a:cubicBezTo>
                    <a:pt x="7989" y="9565"/>
                    <a:pt x="7989" y="9610"/>
                    <a:pt x="8012" y="9656"/>
                  </a:cubicBezTo>
                  <a:cubicBezTo>
                    <a:pt x="8035" y="9656"/>
                    <a:pt x="8035" y="9679"/>
                    <a:pt x="8035" y="9702"/>
                  </a:cubicBezTo>
                  <a:cubicBezTo>
                    <a:pt x="8035" y="9724"/>
                    <a:pt x="8057" y="9770"/>
                    <a:pt x="8057" y="9793"/>
                  </a:cubicBezTo>
                  <a:cubicBezTo>
                    <a:pt x="8057" y="9816"/>
                    <a:pt x="8057" y="9839"/>
                    <a:pt x="8057" y="9839"/>
                  </a:cubicBezTo>
                  <a:lnTo>
                    <a:pt x="8057" y="9884"/>
                  </a:lnTo>
                  <a:cubicBezTo>
                    <a:pt x="8057" y="9907"/>
                    <a:pt x="8057" y="9953"/>
                    <a:pt x="8057" y="9976"/>
                  </a:cubicBezTo>
                  <a:cubicBezTo>
                    <a:pt x="8057" y="9998"/>
                    <a:pt x="8057" y="10021"/>
                    <a:pt x="8080" y="10067"/>
                  </a:cubicBezTo>
                  <a:cubicBezTo>
                    <a:pt x="8080" y="10135"/>
                    <a:pt x="8080" y="10204"/>
                    <a:pt x="8080" y="10272"/>
                  </a:cubicBezTo>
                  <a:cubicBezTo>
                    <a:pt x="8080" y="10341"/>
                    <a:pt x="8080" y="10432"/>
                    <a:pt x="8080" y="10523"/>
                  </a:cubicBezTo>
                  <a:cubicBezTo>
                    <a:pt x="8080" y="10546"/>
                    <a:pt x="8103" y="10569"/>
                    <a:pt x="8103" y="10592"/>
                  </a:cubicBezTo>
                  <a:lnTo>
                    <a:pt x="8103" y="10660"/>
                  </a:lnTo>
                  <a:cubicBezTo>
                    <a:pt x="8103" y="10683"/>
                    <a:pt x="8103" y="10706"/>
                    <a:pt x="8103" y="10752"/>
                  </a:cubicBezTo>
                  <a:lnTo>
                    <a:pt x="8103" y="10774"/>
                  </a:lnTo>
                  <a:cubicBezTo>
                    <a:pt x="8103" y="10820"/>
                    <a:pt x="8103" y="10866"/>
                    <a:pt x="8103" y="10889"/>
                  </a:cubicBezTo>
                  <a:cubicBezTo>
                    <a:pt x="8126" y="10934"/>
                    <a:pt x="8126" y="10980"/>
                    <a:pt x="8126" y="11025"/>
                  </a:cubicBezTo>
                  <a:lnTo>
                    <a:pt x="8126" y="11071"/>
                  </a:lnTo>
                  <a:cubicBezTo>
                    <a:pt x="8126" y="11140"/>
                    <a:pt x="8126" y="11208"/>
                    <a:pt x="8126" y="11254"/>
                  </a:cubicBezTo>
                  <a:lnTo>
                    <a:pt x="8126" y="11299"/>
                  </a:lnTo>
                  <a:cubicBezTo>
                    <a:pt x="8126" y="11345"/>
                    <a:pt x="8126" y="11391"/>
                    <a:pt x="8126" y="11436"/>
                  </a:cubicBezTo>
                  <a:lnTo>
                    <a:pt x="8126" y="11459"/>
                  </a:lnTo>
                  <a:cubicBezTo>
                    <a:pt x="8126" y="11482"/>
                    <a:pt x="8126" y="11505"/>
                    <a:pt x="8126" y="11550"/>
                  </a:cubicBezTo>
                  <a:cubicBezTo>
                    <a:pt x="8126" y="11573"/>
                    <a:pt x="8126" y="11596"/>
                    <a:pt x="8126" y="11619"/>
                  </a:cubicBezTo>
                  <a:lnTo>
                    <a:pt x="8126" y="11733"/>
                  </a:lnTo>
                  <a:lnTo>
                    <a:pt x="8126" y="11779"/>
                  </a:lnTo>
                  <a:lnTo>
                    <a:pt x="8126" y="11802"/>
                  </a:lnTo>
                  <a:lnTo>
                    <a:pt x="8126" y="11824"/>
                  </a:lnTo>
                  <a:cubicBezTo>
                    <a:pt x="8103" y="11847"/>
                    <a:pt x="8103" y="11847"/>
                    <a:pt x="8103" y="11847"/>
                  </a:cubicBezTo>
                  <a:cubicBezTo>
                    <a:pt x="8080" y="11870"/>
                    <a:pt x="8080" y="11893"/>
                    <a:pt x="8080" y="11893"/>
                  </a:cubicBezTo>
                  <a:cubicBezTo>
                    <a:pt x="8080" y="11939"/>
                    <a:pt x="8057" y="11984"/>
                    <a:pt x="8057" y="12030"/>
                  </a:cubicBezTo>
                  <a:lnTo>
                    <a:pt x="8057" y="12053"/>
                  </a:lnTo>
                  <a:lnTo>
                    <a:pt x="8057" y="12098"/>
                  </a:lnTo>
                  <a:cubicBezTo>
                    <a:pt x="8035" y="12167"/>
                    <a:pt x="8035" y="12235"/>
                    <a:pt x="8012" y="12304"/>
                  </a:cubicBezTo>
                  <a:cubicBezTo>
                    <a:pt x="8012" y="12327"/>
                    <a:pt x="8012" y="12327"/>
                    <a:pt x="8012" y="12349"/>
                  </a:cubicBezTo>
                  <a:lnTo>
                    <a:pt x="8012" y="12395"/>
                  </a:lnTo>
                  <a:cubicBezTo>
                    <a:pt x="7989" y="12441"/>
                    <a:pt x="7989" y="12486"/>
                    <a:pt x="7989" y="12555"/>
                  </a:cubicBezTo>
                  <a:lnTo>
                    <a:pt x="7966" y="12623"/>
                  </a:lnTo>
                  <a:lnTo>
                    <a:pt x="7943" y="12715"/>
                  </a:lnTo>
                  <a:cubicBezTo>
                    <a:pt x="7921" y="12783"/>
                    <a:pt x="7921" y="12852"/>
                    <a:pt x="7898" y="12920"/>
                  </a:cubicBezTo>
                  <a:lnTo>
                    <a:pt x="7898" y="12943"/>
                  </a:lnTo>
                  <a:lnTo>
                    <a:pt x="7921" y="12943"/>
                  </a:lnTo>
                  <a:cubicBezTo>
                    <a:pt x="7943" y="12943"/>
                    <a:pt x="7966" y="12943"/>
                    <a:pt x="7966" y="12920"/>
                  </a:cubicBezTo>
                  <a:cubicBezTo>
                    <a:pt x="7966" y="12874"/>
                    <a:pt x="7989" y="12829"/>
                    <a:pt x="7989" y="12806"/>
                  </a:cubicBezTo>
                  <a:cubicBezTo>
                    <a:pt x="7989" y="12806"/>
                    <a:pt x="8004" y="12806"/>
                    <a:pt x="8010" y="12794"/>
                  </a:cubicBezTo>
                  <a:lnTo>
                    <a:pt x="8010" y="12794"/>
                  </a:lnTo>
                  <a:cubicBezTo>
                    <a:pt x="7986" y="12903"/>
                    <a:pt x="7943" y="12991"/>
                    <a:pt x="7921" y="13080"/>
                  </a:cubicBezTo>
                  <a:lnTo>
                    <a:pt x="7921" y="13103"/>
                  </a:lnTo>
                  <a:lnTo>
                    <a:pt x="7921" y="13125"/>
                  </a:lnTo>
                  <a:cubicBezTo>
                    <a:pt x="7898" y="13194"/>
                    <a:pt x="7875" y="13262"/>
                    <a:pt x="7875" y="13354"/>
                  </a:cubicBezTo>
                  <a:lnTo>
                    <a:pt x="7852" y="13445"/>
                  </a:lnTo>
                  <a:cubicBezTo>
                    <a:pt x="7829" y="13491"/>
                    <a:pt x="7829" y="13536"/>
                    <a:pt x="7829" y="13582"/>
                  </a:cubicBezTo>
                  <a:cubicBezTo>
                    <a:pt x="7806" y="13650"/>
                    <a:pt x="7806" y="13719"/>
                    <a:pt x="7784" y="13787"/>
                  </a:cubicBezTo>
                  <a:cubicBezTo>
                    <a:pt x="7784" y="13810"/>
                    <a:pt x="7761" y="13856"/>
                    <a:pt x="7761" y="13879"/>
                  </a:cubicBezTo>
                  <a:lnTo>
                    <a:pt x="7738" y="13924"/>
                  </a:lnTo>
                  <a:lnTo>
                    <a:pt x="7715" y="14016"/>
                  </a:lnTo>
                  <a:lnTo>
                    <a:pt x="7692" y="14084"/>
                  </a:lnTo>
                  <a:cubicBezTo>
                    <a:pt x="7669" y="14130"/>
                    <a:pt x="7647" y="14175"/>
                    <a:pt x="7647" y="14221"/>
                  </a:cubicBezTo>
                  <a:lnTo>
                    <a:pt x="7624" y="14244"/>
                  </a:lnTo>
                  <a:lnTo>
                    <a:pt x="7601" y="14312"/>
                  </a:lnTo>
                  <a:lnTo>
                    <a:pt x="7555" y="14426"/>
                  </a:lnTo>
                  <a:cubicBezTo>
                    <a:pt x="7555" y="14449"/>
                    <a:pt x="7532" y="14495"/>
                    <a:pt x="7532" y="14518"/>
                  </a:cubicBezTo>
                  <a:cubicBezTo>
                    <a:pt x="7510" y="14541"/>
                    <a:pt x="7510" y="14563"/>
                    <a:pt x="7487" y="14586"/>
                  </a:cubicBezTo>
                  <a:cubicBezTo>
                    <a:pt x="7464" y="14655"/>
                    <a:pt x="7441" y="14723"/>
                    <a:pt x="7418" y="14792"/>
                  </a:cubicBezTo>
                  <a:lnTo>
                    <a:pt x="7418" y="14814"/>
                  </a:lnTo>
                  <a:cubicBezTo>
                    <a:pt x="7418" y="14860"/>
                    <a:pt x="7396" y="14906"/>
                    <a:pt x="7396" y="14951"/>
                  </a:cubicBezTo>
                  <a:lnTo>
                    <a:pt x="7373" y="15020"/>
                  </a:lnTo>
                  <a:cubicBezTo>
                    <a:pt x="7373" y="15043"/>
                    <a:pt x="7350" y="15066"/>
                    <a:pt x="7350" y="15088"/>
                  </a:cubicBezTo>
                  <a:cubicBezTo>
                    <a:pt x="7327" y="15111"/>
                    <a:pt x="7327" y="15134"/>
                    <a:pt x="7304" y="15157"/>
                  </a:cubicBezTo>
                  <a:cubicBezTo>
                    <a:pt x="7281" y="15180"/>
                    <a:pt x="7259" y="15225"/>
                    <a:pt x="7236" y="15248"/>
                  </a:cubicBezTo>
                  <a:cubicBezTo>
                    <a:pt x="7236" y="15271"/>
                    <a:pt x="7213" y="15317"/>
                    <a:pt x="7190" y="15339"/>
                  </a:cubicBezTo>
                  <a:lnTo>
                    <a:pt x="7190" y="15362"/>
                  </a:lnTo>
                  <a:cubicBezTo>
                    <a:pt x="7190" y="15385"/>
                    <a:pt x="7167" y="15408"/>
                    <a:pt x="7167" y="15408"/>
                  </a:cubicBezTo>
                  <a:lnTo>
                    <a:pt x="7167" y="15431"/>
                  </a:lnTo>
                  <a:cubicBezTo>
                    <a:pt x="7167" y="15454"/>
                    <a:pt x="7144" y="15476"/>
                    <a:pt x="7144" y="15499"/>
                  </a:cubicBezTo>
                  <a:cubicBezTo>
                    <a:pt x="7144" y="15499"/>
                    <a:pt x="7144" y="15522"/>
                    <a:pt x="7144" y="15522"/>
                  </a:cubicBezTo>
                  <a:cubicBezTo>
                    <a:pt x="7144" y="15545"/>
                    <a:pt x="7167" y="15568"/>
                    <a:pt x="7167" y="15591"/>
                  </a:cubicBezTo>
                  <a:cubicBezTo>
                    <a:pt x="7190" y="15613"/>
                    <a:pt x="7236" y="15636"/>
                    <a:pt x="7259" y="15636"/>
                  </a:cubicBezTo>
                  <a:cubicBezTo>
                    <a:pt x="7281" y="15636"/>
                    <a:pt x="7304" y="15613"/>
                    <a:pt x="7327" y="15613"/>
                  </a:cubicBezTo>
                  <a:cubicBezTo>
                    <a:pt x="7350" y="15591"/>
                    <a:pt x="7350" y="15591"/>
                    <a:pt x="7350" y="15591"/>
                  </a:cubicBezTo>
                  <a:cubicBezTo>
                    <a:pt x="7418" y="15545"/>
                    <a:pt x="7487" y="15522"/>
                    <a:pt x="7578" y="15499"/>
                  </a:cubicBezTo>
                  <a:cubicBezTo>
                    <a:pt x="7624" y="15476"/>
                    <a:pt x="7692" y="15454"/>
                    <a:pt x="7784" y="15431"/>
                  </a:cubicBezTo>
                  <a:lnTo>
                    <a:pt x="7829" y="15408"/>
                  </a:lnTo>
                  <a:cubicBezTo>
                    <a:pt x="7875" y="15408"/>
                    <a:pt x="7943" y="15385"/>
                    <a:pt x="8012" y="15385"/>
                  </a:cubicBezTo>
                  <a:lnTo>
                    <a:pt x="8057" y="15385"/>
                  </a:lnTo>
                  <a:cubicBezTo>
                    <a:pt x="8080" y="15408"/>
                    <a:pt x="8103" y="15408"/>
                    <a:pt x="8126" y="15408"/>
                  </a:cubicBezTo>
                  <a:cubicBezTo>
                    <a:pt x="8194" y="15454"/>
                    <a:pt x="8240" y="15499"/>
                    <a:pt x="8286" y="15545"/>
                  </a:cubicBezTo>
                  <a:cubicBezTo>
                    <a:pt x="8331" y="15613"/>
                    <a:pt x="8377" y="15682"/>
                    <a:pt x="8423" y="15750"/>
                  </a:cubicBezTo>
                  <a:cubicBezTo>
                    <a:pt x="8468" y="15796"/>
                    <a:pt x="8491" y="15842"/>
                    <a:pt x="8514" y="15887"/>
                  </a:cubicBezTo>
                  <a:lnTo>
                    <a:pt x="8560" y="15933"/>
                  </a:lnTo>
                  <a:lnTo>
                    <a:pt x="8582" y="15979"/>
                  </a:lnTo>
                  <a:cubicBezTo>
                    <a:pt x="8605" y="16001"/>
                    <a:pt x="8628" y="16024"/>
                    <a:pt x="8628" y="16047"/>
                  </a:cubicBezTo>
                  <a:lnTo>
                    <a:pt x="8651" y="16070"/>
                  </a:lnTo>
                  <a:cubicBezTo>
                    <a:pt x="8674" y="16093"/>
                    <a:pt x="8674" y="16116"/>
                    <a:pt x="8697" y="16138"/>
                  </a:cubicBezTo>
                  <a:cubicBezTo>
                    <a:pt x="8719" y="16161"/>
                    <a:pt x="8765" y="16161"/>
                    <a:pt x="8788" y="16161"/>
                  </a:cubicBezTo>
                  <a:lnTo>
                    <a:pt x="8834" y="16161"/>
                  </a:lnTo>
                  <a:cubicBezTo>
                    <a:pt x="8879" y="16138"/>
                    <a:pt x="8902" y="16116"/>
                    <a:pt x="8902" y="16093"/>
                  </a:cubicBezTo>
                  <a:cubicBezTo>
                    <a:pt x="8902" y="16070"/>
                    <a:pt x="8925" y="16047"/>
                    <a:pt x="8925" y="16024"/>
                  </a:cubicBezTo>
                  <a:lnTo>
                    <a:pt x="8925" y="16001"/>
                  </a:lnTo>
                  <a:cubicBezTo>
                    <a:pt x="8948" y="15956"/>
                    <a:pt x="8948" y="15933"/>
                    <a:pt x="8948" y="15887"/>
                  </a:cubicBezTo>
                  <a:lnTo>
                    <a:pt x="8948" y="15842"/>
                  </a:lnTo>
                  <a:cubicBezTo>
                    <a:pt x="8970" y="15773"/>
                    <a:pt x="8970" y="15705"/>
                    <a:pt x="8993" y="15613"/>
                  </a:cubicBezTo>
                  <a:cubicBezTo>
                    <a:pt x="8993" y="15545"/>
                    <a:pt x="9016" y="15476"/>
                    <a:pt x="9016" y="15408"/>
                  </a:cubicBezTo>
                  <a:cubicBezTo>
                    <a:pt x="9039" y="15362"/>
                    <a:pt x="9039" y="15317"/>
                    <a:pt x="9062" y="15271"/>
                  </a:cubicBezTo>
                  <a:cubicBezTo>
                    <a:pt x="9062" y="15225"/>
                    <a:pt x="9062" y="15180"/>
                    <a:pt x="9062" y="15134"/>
                  </a:cubicBezTo>
                  <a:cubicBezTo>
                    <a:pt x="9062" y="15111"/>
                    <a:pt x="9085" y="15066"/>
                    <a:pt x="9085" y="15043"/>
                  </a:cubicBezTo>
                  <a:cubicBezTo>
                    <a:pt x="9130" y="15043"/>
                    <a:pt x="9153" y="15020"/>
                    <a:pt x="9176" y="14997"/>
                  </a:cubicBezTo>
                  <a:cubicBezTo>
                    <a:pt x="9176" y="14974"/>
                    <a:pt x="9199" y="14951"/>
                    <a:pt x="9199" y="14929"/>
                  </a:cubicBezTo>
                  <a:cubicBezTo>
                    <a:pt x="9222" y="14883"/>
                    <a:pt x="9222" y="14860"/>
                    <a:pt x="9244" y="14837"/>
                  </a:cubicBezTo>
                  <a:lnTo>
                    <a:pt x="9290" y="14700"/>
                  </a:lnTo>
                  <a:lnTo>
                    <a:pt x="9313" y="14586"/>
                  </a:lnTo>
                  <a:lnTo>
                    <a:pt x="9336" y="14541"/>
                  </a:lnTo>
                  <a:lnTo>
                    <a:pt x="9336" y="14518"/>
                  </a:lnTo>
                  <a:lnTo>
                    <a:pt x="9336" y="14472"/>
                  </a:lnTo>
                  <a:cubicBezTo>
                    <a:pt x="9336" y="14472"/>
                    <a:pt x="9359" y="14449"/>
                    <a:pt x="9359" y="14449"/>
                  </a:cubicBezTo>
                  <a:cubicBezTo>
                    <a:pt x="9359" y="14426"/>
                    <a:pt x="9359" y="14404"/>
                    <a:pt x="9359" y="14381"/>
                  </a:cubicBezTo>
                  <a:cubicBezTo>
                    <a:pt x="9381" y="14358"/>
                    <a:pt x="9381" y="14312"/>
                    <a:pt x="9381" y="14290"/>
                  </a:cubicBezTo>
                  <a:lnTo>
                    <a:pt x="9404" y="14267"/>
                  </a:lnTo>
                  <a:cubicBezTo>
                    <a:pt x="9404" y="14221"/>
                    <a:pt x="9427" y="14198"/>
                    <a:pt x="9404" y="14153"/>
                  </a:cubicBezTo>
                  <a:lnTo>
                    <a:pt x="9427" y="14130"/>
                  </a:lnTo>
                  <a:cubicBezTo>
                    <a:pt x="9450" y="14061"/>
                    <a:pt x="9473" y="13993"/>
                    <a:pt x="9495" y="13947"/>
                  </a:cubicBezTo>
                  <a:cubicBezTo>
                    <a:pt x="9495" y="13924"/>
                    <a:pt x="9518" y="13879"/>
                    <a:pt x="9518" y="13856"/>
                  </a:cubicBezTo>
                  <a:cubicBezTo>
                    <a:pt x="9541" y="13787"/>
                    <a:pt x="9564" y="13742"/>
                    <a:pt x="9587" y="13673"/>
                  </a:cubicBezTo>
                  <a:cubicBezTo>
                    <a:pt x="9587" y="13628"/>
                    <a:pt x="9610" y="13605"/>
                    <a:pt x="9610" y="13582"/>
                  </a:cubicBezTo>
                  <a:lnTo>
                    <a:pt x="9632" y="13536"/>
                  </a:lnTo>
                  <a:lnTo>
                    <a:pt x="9655" y="13513"/>
                  </a:lnTo>
                  <a:lnTo>
                    <a:pt x="9655" y="13468"/>
                  </a:lnTo>
                  <a:cubicBezTo>
                    <a:pt x="9701" y="13354"/>
                    <a:pt x="9769" y="13194"/>
                    <a:pt x="9838" y="13057"/>
                  </a:cubicBezTo>
                  <a:lnTo>
                    <a:pt x="9929" y="12920"/>
                  </a:lnTo>
                  <a:cubicBezTo>
                    <a:pt x="9975" y="12829"/>
                    <a:pt x="10020" y="12737"/>
                    <a:pt x="10066" y="12646"/>
                  </a:cubicBezTo>
                  <a:cubicBezTo>
                    <a:pt x="10089" y="12578"/>
                    <a:pt x="10135" y="12509"/>
                    <a:pt x="10180" y="12441"/>
                  </a:cubicBezTo>
                  <a:lnTo>
                    <a:pt x="10203" y="12395"/>
                  </a:lnTo>
                  <a:cubicBezTo>
                    <a:pt x="10226" y="12349"/>
                    <a:pt x="10249" y="12304"/>
                    <a:pt x="10294" y="12258"/>
                  </a:cubicBezTo>
                  <a:lnTo>
                    <a:pt x="10294" y="12235"/>
                  </a:lnTo>
                  <a:cubicBezTo>
                    <a:pt x="10317" y="12167"/>
                    <a:pt x="10363" y="12075"/>
                    <a:pt x="10386" y="12007"/>
                  </a:cubicBezTo>
                  <a:cubicBezTo>
                    <a:pt x="10431" y="11961"/>
                    <a:pt x="10454" y="11916"/>
                    <a:pt x="10500" y="11870"/>
                  </a:cubicBezTo>
                  <a:cubicBezTo>
                    <a:pt x="10523" y="11847"/>
                    <a:pt x="10545" y="11824"/>
                    <a:pt x="10568" y="11779"/>
                  </a:cubicBezTo>
                  <a:cubicBezTo>
                    <a:pt x="10591" y="11779"/>
                    <a:pt x="10591" y="11779"/>
                    <a:pt x="10591" y="11756"/>
                  </a:cubicBezTo>
                  <a:cubicBezTo>
                    <a:pt x="10637" y="11710"/>
                    <a:pt x="10660" y="11665"/>
                    <a:pt x="10705" y="11619"/>
                  </a:cubicBezTo>
                  <a:lnTo>
                    <a:pt x="10705" y="11596"/>
                  </a:lnTo>
                  <a:cubicBezTo>
                    <a:pt x="10728" y="11550"/>
                    <a:pt x="10774" y="11505"/>
                    <a:pt x="10797" y="11459"/>
                  </a:cubicBezTo>
                  <a:cubicBezTo>
                    <a:pt x="10797" y="11436"/>
                    <a:pt x="10819" y="11414"/>
                    <a:pt x="10819" y="11391"/>
                  </a:cubicBezTo>
                  <a:cubicBezTo>
                    <a:pt x="10842" y="11368"/>
                    <a:pt x="10865" y="11345"/>
                    <a:pt x="10911" y="11345"/>
                  </a:cubicBezTo>
                  <a:cubicBezTo>
                    <a:pt x="10933" y="11299"/>
                    <a:pt x="10933" y="11277"/>
                    <a:pt x="10956" y="11254"/>
                  </a:cubicBezTo>
                  <a:cubicBezTo>
                    <a:pt x="10979" y="11231"/>
                    <a:pt x="10979" y="11208"/>
                    <a:pt x="11002" y="11185"/>
                  </a:cubicBezTo>
                  <a:cubicBezTo>
                    <a:pt x="11048" y="11140"/>
                    <a:pt x="11070" y="11071"/>
                    <a:pt x="11093" y="11025"/>
                  </a:cubicBezTo>
                  <a:lnTo>
                    <a:pt x="11116" y="11003"/>
                  </a:lnTo>
                  <a:cubicBezTo>
                    <a:pt x="11185" y="10889"/>
                    <a:pt x="11253" y="10797"/>
                    <a:pt x="11390" y="10683"/>
                  </a:cubicBezTo>
                  <a:cubicBezTo>
                    <a:pt x="11436" y="10637"/>
                    <a:pt x="11481" y="10592"/>
                    <a:pt x="11527" y="10569"/>
                  </a:cubicBezTo>
                  <a:cubicBezTo>
                    <a:pt x="11550" y="10523"/>
                    <a:pt x="11595" y="10501"/>
                    <a:pt x="11641" y="10478"/>
                  </a:cubicBezTo>
                  <a:lnTo>
                    <a:pt x="11687" y="10409"/>
                  </a:lnTo>
                  <a:cubicBezTo>
                    <a:pt x="11732" y="10364"/>
                    <a:pt x="11801" y="10318"/>
                    <a:pt x="11869" y="10272"/>
                  </a:cubicBezTo>
                  <a:cubicBezTo>
                    <a:pt x="11892" y="10249"/>
                    <a:pt x="11915" y="10227"/>
                    <a:pt x="11915" y="10227"/>
                  </a:cubicBezTo>
                  <a:cubicBezTo>
                    <a:pt x="11961" y="10204"/>
                    <a:pt x="11983" y="10181"/>
                    <a:pt x="12006" y="10158"/>
                  </a:cubicBezTo>
                  <a:cubicBezTo>
                    <a:pt x="12052" y="10112"/>
                    <a:pt x="12120" y="10067"/>
                    <a:pt x="12166" y="10044"/>
                  </a:cubicBezTo>
                  <a:lnTo>
                    <a:pt x="12234" y="9998"/>
                  </a:lnTo>
                  <a:cubicBezTo>
                    <a:pt x="12257" y="9976"/>
                    <a:pt x="12303" y="9953"/>
                    <a:pt x="12326" y="9930"/>
                  </a:cubicBezTo>
                  <a:cubicBezTo>
                    <a:pt x="12371" y="9907"/>
                    <a:pt x="12417" y="9861"/>
                    <a:pt x="12486" y="9839"/>
                  </a:cubicBezTo>
                  <a:cubicBezTo>
                    <a:pt x="12531" y="9816"/>
                    <a:pt x="12577" y="9793"/>
                    <a:pt x="12623" y="9770"/>
                  </a:cubicBezTo>
                  <a:lnTo>
                    <a:pt x="12714" y="9724"/>
                  </a:lnTo>
                  <a:lnTo>
                    <a:pt x="12737" y="9702"/>
                  </a:lnTo>
                  <a:cubicBezTo>
                    <a:pt x="12805" y="9679"/>
                    <a:pt x="12896" y="9633"/>
                    <a:pt x="12965" y="9610"/>
                  </a:cubicBezTo>
                  <a:cubicBezTo>
                    <a:pt x="13033" y="9565"/>
                    <a:pt x="13125" y="9542"/>
                    <a:pt x="13216" y="9519"/>
                  </a:cubicBezTo>
                  <a:lnTo>
                    <a:pt x="13307" y="9496"/>
                  </a:lnTo>
                  <a:cubicBezTo>
                    <a:pt x="13353" y="9473"/>
                    <a:pt x="13399" y="9451"/>
                    <a:pt x="13444" y="9428"/>
                  </a:cubicBezTo>
                  <a:cubicBezTo>
                    <a:pt x="13467" y="9428"/>
                    <a:pt x="13490" y="9405"/>
                    <a:pt x="13536" y="9405"/>
                  </a:cubicBezTo>
                  <a:cubicBezTo>
                    <a:pt x="13558" y="9382"/>
                    <a:pt x="13558" y="9359"/>
                    <a:pt x="13581" y="9314"/>
                  </a:cubicBezTo>
                  <a:cubicBezTo>
                    <a:pt x="13650" y="9314"/>
                    <a:pt x="13718" y="9291"/>
                    <a:pt x="13787" y="9268"/>
                  </a:cubicBezTo>
                  <a:cubicBezTo>
                    <a:pt x="13855" y="9268"/>
                    <a:pt x="13924" y="9268"/>
                    <a:pt x="13992" y="9245"/>
                  </a:cubicBezTo>
                  <a:cubicBezTo>
                    <a:pt x="14061" y="9245"/>
                    <a:pt x="14106" y="9245"/>
                    <a:pt x="14175" y="9222"/>
                  </a:cubicBezTo>
                  <a:lnTo>
                    <a:pt x="14197" y="9222"/>
                  </a:lnTo>
                  <a:cubicBezTo>
                    <a:pt x="14220" y="9222"/>
                    <a:pt x="14266" y="9199"/>
                    <a:pt x="14312" y="9199"/>
                  </a:cubicBezTo>
                  <a:lnTo>
                    <a:pt x="14403" y="9199"/>
                  </a:lnTo>
                  <a:lnTo>
                    <a:pt x="14449" y="9177"/>
                  </a:lnTo>
                  <a:cubicBezTo>
                    <a:pt x="14540" y="9177"/>
                    <a:pt x="14631" y="9154"/>
                    <a:pt x="14722" y="9154"/>
                  </a:cubicBezTo>
                  <a:cubicBezTo>
                    <a:pt x="14768" y="9131"/>
                    <a:pt x="14837" y="9131"/>
                    <a:pt x="14905" y="9131"/>
                  </a:cubicBezTo>
                  <a:lnTo>
                    <a:pt x="15019" y="9131"/>
                  </a:lnTo>
                  <a:cubicBezTo>
                    <a:pt x="15088" y="9154"/>
                    <a:pt x="15156" y="9154"/>
                    <a:pt x="15225" y="9154"/>
                  </a:cubicBezTo>
                  <a:lnTo>
                    <a:pt x="15316" y="9154"/>
                  </a:lnTo>
                  <a:cubicBezTo>
                    <a:pt x="15430" y="9177"/>
                    <a:pt x="15544" y="9177"/>
                    <a:pt x="15635" y="9177"/>
                  </a:cubicBezTo>
                  <a:lnTo>
                    <a:pt x="15681" y="9177"/>
                  </a:lnTo>
                  <a:cubicBezTo>
                    <a:pt x="15818" y="9199"/>
                    <a:pt x="15955" y="9222"/>
                    <a:pt x="16069" y="9245"/>
                  </a:cubicBezTo>
                  <a:lnTo>
                    <a:pt x="16115" y="9268"/>
                  </a:lnTo>
                  <a:cubicBezTo>
                    <a:pt x="16160" y="9268"/>
                    <a:pt x="16206" y="9268"/>
                    <a:pt x="16252" y="9291"/>
                  </a:cubicBezTo>
                  <a:cubicBezTo>
                    <a:pt x="16343" y="9291"/>
                    <a:pt x="16412" y="9314"/>
                    <a:pt x="16503" y="9336"/>
                  </a:cubicBezTo>
                  <a:cubicBezTo>
                    <a:pt x="16594" y="9359"/>
                    <a:pt x="16685" y="9382"/>
                    <a:pt x="16800" y="9405"/>
                  </a:cubicBezTo>
                  <a:lnTo>
                    <a:pt x="16868" y="9428"/>
                  </a:lnTo>
                  <a:cubicBezTo>
                    <a:pt x="16982" y="9451"/>
                    <a:pt x="17119" y="9496"/>
                    <a:pt x="17233" y="9542"/>
                  </a:cubicBezTo>
                  <a:lnTo>
                    <a:pt x="17325" y="9588"/>
                  </a:lnTo>
                  <a:lnTo>
                    <a:pt x="17416" y="9610"/>
                  </a:lnTo>
                  <a:lnTo>
                    <a:pt x="17484" y="9633"/>
                  </a:lnTo>
                  <a:lnTo>
                    <a:pt x="17507" y="9656"/>
                  </a:lnTo>
                  <a:cubicBezTo>
                    <a:pt x="17530" y="9656"/>
                    <a:pt x="17576" y="9679"/>
                    <a:pt x="17598" y="9679"/>
                  </a:cubicBezTo>
                  <a:cubicBezTo>
                    <a:pt x="17690" y="9724"/>
                    <a:pt x="17758" y="9747"/>
                    <a:pt x="17827" y="9793"/>
                  </a:cubicBezTo>
                  <a:lnTo>
                    <a:pt x="17872" y="9816"/>
                  </a:lnTo>
                  <a:cubicBezTo>
                    <a:pt x="17918" y="9839"/>
                    <a:pt x="17986" y="9861"/>
                    <a:pt x="18032" y="9907"/>
                  </a:cubicBezTo>
                  <a:cubicBezTo>
                    <a:pt x="18078" y="9930"/>
                    <a:pt x="18146" y="9976"/>
                    <a:pt x="18215" y="10021"/>
                  </a:cubicBezTo>
                  <a:cubicBezTo>
                    <a:pt x="18238" y="10044"/>
                    <a:pt x="18260" y="10067"/>
                    <a:pt x="18283" y="10090"/>
                  </a:cubicBezTo>
                  <a:cubicBezTo>
                    <a:pt x="18375" y="10135"/>
                    <a:pt x="18443" y="10181"/>
                    <a:pt x="18534" y="10227"/>
                  </a:cubicBezTo>
                  <a:lnTo>
                    <a:pt x="18534" y="10249"/>
                  </a:lnTo>
                  <a:lnTo>
                    <a:pt x="18580" y="10249"/>
                  </a:lnTo>
                  <a:cubicBezTo>
                    <a:pt x="18603" y="10295"/>
                    <a:pt x="18648" y="10318"/>
                    <a:pt x="18671" y="10341"/>
                  </a:cubicBezTo>
                  <a:lnTo>
                    <a:pt x="18717" y="10364"/>
                  </a:lnTo>
                  <a:cubicBezTo>
                    <a:pt x="18740" y="10386"/>
                    <a:pt x="18763" y="10409"/>
                    <a:pt x="18808" y="10432"/>
                  </a:cubicBezTo>
                  <a:cubicBezTo>
                    <a:pt x="18831" y="10455"/>
                    <a:pt x="18854" y="10478"/>
                    <a:pt x="18899" y="10501"/>
                  </a:cubicBezTo>
                  <a:cubicBezTo>
                    <a:pt x="18991" y="10592"/>
                    <a:pt x="19105" y="10683"/>
                    <a:pt x="19196" y="10774"/>
                  </a:cubicBezTo>
                  <a:cubicBezTo>
                    <a:pt x="19219" y="10820"/>
                    <a:pt x="19242" y="10843"/>
                    <a:pt x="19265" y="10889"/>
                  </a:cubicBezTo>
                  <a:cubicBezTo>
                    <a:pt x="19288" y="10911"/>
                    <a:pt x="19310" y="10934"/>
                    <a:pt x="19310" y="10957"/>
                  </a:cubicBezTo>
                  <a:lnTo>
                    <a:pt x="19356" y="10957"/>
                  </a:lnTo>
                  <a:cubicBezTo>
                    <a:pt x="19402" y="10980"/>
                    <a:pt x="19424" y="11003"/>
                    <a:pt x="19424" y="11025"/>
                  </a:cubicBezTo>
                  <a:cubicBezTo>
                    <a:pt x="19470" y="11094"/>
                    <a:pt x="19516" y="11162"/>
                    <a:pt x="19561" y="11254"/>
                  </a:cubicBezTo>
                  <a:cubicBezTo>
                    <a:pt x="19584" y="11299"/>
                    <a:pt x="19607" y="11345"/>
                    <a:pt x="19630" y="11391"/>
                  </a:cubicBezTo>
                  <a:cubicBezTo>
                    <a:pt x="19653" y="11414"/>
                    <a:pt x="19676" y="11414"/>
                    <a:pt x="19698" y="11414"/>
                  </a:cubicBezTo>
                  <a:cubicBezTo>
                    <a:pt x="19744" y="11436"/>
                    <a:pt x="19767" y="11436"/>
                    <a:pt x="19813" y="11436"/>
                  </a:cubicBezTo>
                  <a:cubicBezTo>
                    <a:pt x="19835" y="11459"/>
                    <a:pt x="19858" y="11459"/>
                    <a:pt x="19904" y="11459"/>
                  </a:cubicBezTo>
                  <a:cubicBezTo>
                    <a:pt x="19927" y="11436"/>
                    <a:pt x="19949" y="11436"/>
                    <a:pt x="19972" y="11436"/>
                  </a:cubicBezTo>
                  <a:cubicBezTo>
                    <a:pt x="20018" y="11436"/>
                    <a:pt x="20041" y="11414"/>
                    <a:pt x="20064" y="11414"/>
                  </a:cubicBezTo>
                  <a:cubicBezTo>
                    <a:pt x="20132" y="11414"/>
                    <a:pt x="20201" y="11391"/>
                    <a:pt x="20269" y="11368"/>
                  </a:cubicBezTo>
                  <a:cubicBezTo>
                    <a:pt x="20360" y="11322"/>
                    <a:pt x="20429" y="11299"/>
                    <a:pt x="20497" y="11254"/>
                  </a:cubicBezTo>
                  <a:cubicBezTo>
                    <a:pt x="20566" y="11231"/>
                    <a:pt x="20611" y="11208"/>
                    <a:pt x="20657" y="11162"/>
                  </a:cubicBezTo>
                  <a:lnTo>
                    <a:pt x="20703" y="11162"/>
                  </a:lnTo>
                  <a:cubicBezTo>
                    <a:pt x="20748" y="11117"/>
                    <a:pt x="20794" y="11094"/>
                    <a:pt x="20862" y="11025"/>
                  </a:cubicBezTo>
                  <a:cubicBezTo>
                    <a:pt x="20931" y="10980"/>
                    <a:pt x="20999" y="10934"/>
                    <a:pt x="21045" y="10866"/>
                  </a:cubicBezTo>
                  <a:cubicBezTo>
                    <a:pt x="21068" y="10820"/>
                    <a:pt x="21114" y="10774"/>
                    <a:pt x="21136" y="10729"/>
                  </a:cubicBezTo>
                  <a:lnTo>
                    <a:pt x="21136" y="10706"/>
                  </a:lnTo>
                  <a:cubicBezTo>
                    <a:pt x="21182" y="10637"/>
                    <a:pt x="21228" y="10546"/>
                    <a:pt x="21205" y="10455"/>
                  </a:cubicBezTo>
                  <a:cubicBezTo>
                    <a:pt x="21182" y="10409"/>
                    <a:pt x="21159" y="10386"/>
                    <a:pt x="21136" y="10364"/>
                  </a:cubicBezTo>
                  <a:cubicBezTo>
                    <a:pt x="21114" y="10341"/>
                    <a:pt x="21068" y="10318"/>
                    <a:pt x="20999" y="10318"/>
                  </a:cubicBezTo>
                  <a:cubicBezTo>
                    <a:pt x="20954" y="10318"/>
                    <a:pt x="20931" y="10318"/>
                    <a:pt x="20885" y="10341"/>
                  </a:cubicBezTo>
                  <a:cubicBezTo>
                    <a:pt x="20840" y="10341"/>
                    <a:pt x="20817" y="10364"/>
                    <a:pt x="20771" y="10386"/>
                  </a:cubicBezTo>
                  <a:cubicBezTo>
                    <a:pt x="20703" y="10432"/>
                    <a:pt x="20634" y="10478"/>
                    <a:pt x="20589" y="10523"/>
                  </a:cubicBezTo>
                  <a:cubicBezTo>
                    <a:pt x="20474" y="10592"/>
                    <a:pt x="20383" y="10683"/>
                    <a:pt x="20269" y="10752"/>
                  </a:cubicBezTo>
                  <a:lnTo>
                    <a:pt x="20201" y="10797"/>
                  </a:lnTo>
                  <a:lnTo>
                    <a:pt x="20155" y="10820"/>
                  </a:lnTo>
                  <a:lnTo>
                    <a:pt x="20086" y="10843"/>
                  </a:lnTo>
                  <a:lnTo>
                    <a:pt x="20041" y="10866"/>
                  </a:lnTo>
                  <a:cubicBezTo>
                    <a:pt x="20041" y="10889"/>
                    <a:pt x="20018" y="10889"/>
                    <a:pt x="20018" y="10889"/>
                  </a:cubicBezTo>
                  <a:lnTo>
                    <a:pt x="19972" y="10911"/>
                  </a:lnTo>
                  <a:cubicBezTo>
                    <a:pt x="19927" y="10934"/>
                    <a:pt x="19881" y="10957"/>
                    <a:pt x="19835" y="10980"/>
                  </a:cubicBezTo>
                  <a:cubicBezTo>
                    <a:pt x="19790" y="11003"/>
                    <a:pt x="19767" y="11025"/>
                    <a:pt x="19767" y="11071"/>
                  </a:cubicBezTo>
                  <a:cubicBezTo>
                    <a:pt x="19767" y="11071"/>
                    <a:pt x="19767" y="11094"/>
                    <a:pt x="19767" y="11117"/>
                  </a:cubicBezTo>
                  <a:cubicBezTo>
                    <a:pt x="19721" y="11048"/>
                    <a:pt x="19676" y="11003"/>
                    <a:pt x="19653" y="10934"/>
                  </a:cubicBezTo>
                  <a:cubicBezTo>
                    <a:pt x="19630" y="10889"/>
                    <a:pt x="19607" y="10843"/>
                    <a:pt x="19584" y="10797"/>
                  </a:cubicBezTo>
                  <a:lnTo>
                    <a:pt x="19561" y="10774"/>
                  </a:lnTo>
                  <a:cubicBezTo>
                    <a:pt x="19539" y="10729"/>
                    <a:pt x="19516" y="10706"/>
                    <a:pt x="19493" y="10660"/>
                  </a:cubicBezTo>
                  <a:cubicBezTo>
                    <a:pt x="19424" y="10569"/>
                    <a:pt x="19356" y="10501"/>
                    <a:pt x="19288" y="10409"/>
                  </a:cubicBezTo>
                  <a:lnTo>
                    <a:pt x="19242" y="10386"/>
                  </a:lnTo>
                  <a:cubicBezTo>
                    <a:pt x="19196" y="10341"/>
                    <a:pt x="19151" y="10295"/>
                    <a:pt x="19105" y="10272"/>
                  </a:cubicBezTo>
                  <a:lnTo>
                    <a:pt x="19082" y="10249"/>
                  </a:lnTo>
                  <a:lnTo>
                    <a:pt x="19036" y="10204"/>
                  </a:lnTo>
                  <a:cubicBezTo>
                    <a:pt x="18991" y="10181"/>
                    <a:pt x="18945" y="10158"/>
                    <a:pt x="18922" y="10112"/>
                  </a:cubicBezTo>
                  <a:lnTo>
                    <a:pt x="18877" y="10090"/>
                  </a:lnTo>
                  <a:lnTo>
                    <a:pt x="18854" y="10067"/>
                  </a:lnTo>
                  <a:lnTo>
                    <a:pt x="18831" y="10044"/>
                  </a:lnTo>
                  <a:cubicBezTo>
                    <a:pt x="18831" y="10021"/>
                    <a:pt x="18831" y="9998"/>
                    <a:pt x="18808" y="9976"/>
                  </a:cubicBezTo>
                  <a:cubicBezTo>
                    <a:pt x="18785" y="9953"/>
                    <a:pt x="18763" y="9907"/>
                    <a:pt x="18740" y="9884"/>
                  </a:cubicBezTo>
                  <a:cubicBezTo>
                    <a:pt x="18671" y="9793"/>
                    <a:pt x="18603" y="9702"/>
                    <a:pt x="18557" y="9610"/>
                  </a:cubicBezTo>
                  <a:cubicBezTo>
                    <a:pt x="18489" y="9542"/>
                    <a:pt x="18443" y="9451"/>
                    <a:pt x="18375" y="9382"/>
                  </a:cubicBezTo>
                  <a:cubicBezTo>
                    <a:pt x="18352" y="9336"/>
                    <a:pt x="18306" y="9291"/>
                    <a:pt x="18283" y="9245"/>
                  </a:cubicBezTo>
                  <a:lnTo>
                    <a:pt x="18215" y="9177"/>
                  </a:lnTo>
                  <a:cubicBezTo>
                    <a:pt x="18192" y="9131"/>
                    <a:pt x="18169" y="9085"/>
                    <a:pt x="18146" y="9063"/>
                  </a:cubicBezTo>
                  <a:cubicBezTo>
                    <a:pt x="18101" y="8994"/>
                    <a:pt x="18055" y="8926"/>
                    <a:pt x="17986" y="8857"/>
                  </a:cubicBezTo>
                  <a:lnTo>
                    <a:pt x="17964" y="8811"/>
                  </a:lnTo>
                  <a:cubicBezTo>
                    <a:pt x="17918" y="8766"/>
                    <a:pt x="17895" y="8720"/>
                    <a:pt x="17850" y="8674"/>
                  </a:cubicBezTo>
                  <a:lnTo>
                    <a:pt x="17827" y="8629"/>
                  </a:lnTo>
                  <a:cubicBezTo>
                    <a:pt x="17781" y="8583"/>
                    <a:pt x="17758" y="8538"/>
                    <a:pt x="17713" y="8492"/>
                  </a:cubicBezTo>
                  <a:cubicBezTo>
                    <a:pt x="17690" y="8446"/>
                    <a:pt x="17667" y="8423"/>
                    <a:pt x="17644" y="8401"/>
                  </a:cubicBezTo>
                  <a:cubicBezTo>
                    <a:pt x="17598" y="8332"/>
                    <a:pt x="17553" y="8286"/>
                    <a:pt x="17507" y="8241"/>
                  </a:cubicBezTo>
                  <a:lnTo>
                    <a:pt x="17484" y="8218"/>
                  </a:lnTo>
                  <a:cubicBezTo>
                    <a:pt x="17461" y="8195"/>
                    <a:pt x="17439" y="8150"/>
                    <a:pt x="17416" y="8127"/>
                  </a:cubicBezTo>
                  <a:lnTo>
                    <a:pt x="17393" y="8081"/>
                  </a:lnTo>
                  <a:cubicBezTo>
                    <a:pt x="17370" y="8035"/>
                    <a:pt x="17347" y="8013"/>
                    <a:pt x="17325" y="7967"/>
                  </a:cubicBezTo>
                  <a:cubicBezTo>
                    <a:pt x="17302" y="7921"/>
                    <a:pt x="17256" y="7853"/>
                    <a:pt x="17210" y="7784"/>
                  </a:cubicBezTo>
                  <a:cubicBezTo>
                    <a:pt x="17188" y="7761"/>
                    <a:pt x="17165" y="7716"/>
                    <a:pt x="17142" y="7670"/>
                  </a:cubicBezTo>
                  <a:lnTo>
                    <a:pt x="17096" y="7625"/>
                  </a:lnTo>
                  <a:cubicBezTo>
                    <a:pt x="17073" y="7579"/>
                    <a:pt x="17028" y="7533"/>
                    <a:pt x="17005" y="7488"/>
                  </a:cubicBezTo>
                  <a:lnTo>
                    <a:pt x="16982" y="7465"/>
                  </a:lnTo>
                  <a:lnTo>
                    <a:pt x="16959" y="7442"/>
                  </a:lnTo>
                  <a:cubicBezTo>
                    <a:pt x="16914" y="7396"/>
                    <a:pt x="16868" y="7351"/>
                    <a:pt x="16822" y="7305"/>
                  </a:cubicBezTo>
                  <a:cubicBezTo>
                    <a:pt x="16800" y="7259"/>
                    <a:pt x="16777" y="7237"/>
                    <a:pt x="16754" y="7214"/>
                  </a:cubicBezTo>
                  <a:cubicBezTo>
                    <a:pt x="16731" y="7214"/>
                    <a:pt x="16731" y="7191"/>
                    <a:pt x="16708" y="7191"/>
                  </a:cubicBezTo>
                  <a:lnTo>
                    <a:pt x="16685" y="7145"/>
                  </a:lnTo>
                  <a:lnTo>
                    <a:pt x="16663" y="7145"/>
                  </a:lnTo>
                  <a:cubicBezTo>
                    <a:pt x="16640" y="7100"/>
                    <a:pt x="16617" y="7077"/>
                    <a:pt x="16571" y="7031"/>
                  </a:cubicBezTo>
                  <a:lnTo>
                    <a:pt x="16503" y="6940"/>
                  </a:lnTo>
                  <a:lnTo>
                    <a:pt x="16457" y="6871"/>
                  </a:lnTo>
                  <a:cubicBezTo>
                    <a:pt x="16434" y="6848"/>
                    <a:pt x="16412" y="6803"/>
                    <a:pt x="16389" y="6780"/>
                  </a:cubicBezTo>
                  <a:cubicBezTo>
                    <a:pt x="16389" y="6757"/>
                    <a:pt x="16366" y="6734"/>
                    <a:pt x="16343" y="6712"/>
                  </a:cubicBezTo>
                  <a:cubicBezTo>
                    <a:pt x="16343" y="6712"/>
                    <a:pt x="16320" y="6689"/>
                    <a:pt x="16297" y="6689"/>
                  </a:cubicBezTo>
                  <a:cubicBezTo>
                    <a:pt x="16297" y="6666"/>
                    <a:pt x="16275" y="6666"/>
                    <a:pt x="16252" y="6643"/>
                  </a:cubicBezTo>
                  <a:lnTo>
                    <a:pt x="16160" y="6643"/>
                  </a:lnTo>
                  <a:cubicBezTo>
                    <a:pt x="16138" y="6643"/>
                    <a:pt x="16138" y="6666"/>
                    <a:pt x="16115" y="6666"/>
                  </a:cubicBezTo>
                  <a:cubicBezTo>
                    <a:pt x="16092" y="6666"/>
                    <a:pt x="16069" y="6666"/>
                    <a:pt x="16046" y="6689"/>
                  </a:cubicBezTo>
                  <a:cubicBezTo>
                    <a:pt x="16001" y="6712"/>
                    <a:pt x="15932" y="6734"/>
                    <a:pt x="15887" y="6757"/>
                  </a:cubicBezTo>
                  <a:cubicBezTo>
                    <a:pt x="15818" y="6757"/>
                    <a:pt x="15772" y="6780"/>
                    <a:pt x="15704" y="6803"/>
                  </a:cubicBezTo>
                  <a:lnTo>
                    <a:pt x="15681" y="6803"/>
                  </a:lnTo>
                  <a:cubicBezTo>
                    <a:pt x="15613" y="6826"/>
                    <a:pt x="15544" y="6848"/>
                    <a:pt x="15476" y="6848"/>
                  </a:cubicBezTo>
                  <a:cubicBezTo>
                    <a:pt x="15339" y="6871"/>
                    <a:pt x="15202" y="6894"/>
                    <a:pt x="15065" y="6917"/>
                  </a:cubicBezTo>
                  <a:lnTo>
                    <a:pt x="15019" y="6917"/>
                  </a:lnTo>
                  <a:cubicBezTo>
                    <a:pt x="14951" y="6940"/>
                    <a:pt x="14905" y="6940"/>
                    <a:pt x="14859" y="6940"/>
                  </a:cubicBezTo>
                  <a:lnTo>
                    <a:pt x="14745" y="6963"/>
                  </a:lnTo>
                  <a:lnTo>
                    <a:pt x="14631" y="6963"/>
                  </a:lnTo>
                  <a:cubicBezTo>
                    <a:pt x="14517" y="6985"/>
                    <a:pt x="14403" y="6985"/>
                    <a:pt x="14289" y="6985"/>
                  </a:cubicBezTo>
                  <a:cubicBezTo>
                    <a:pt x="14106" y="7008"/>
                    <a:pt x="13924" y="7031"/>
                    <a:pt x="13741" y="7054"/>
                  </a:cubicBezTo>
                  <a:cubicBezTo>
                    <a:pt x="13513" y="7077"/>
                    <a:pt x="13284" y="7077"/>
                    <a:pt x="13079" y="7100"/>
                  </a:cubicBezTo>
                  <a:lnTo>
                    <a:pt x="12737" y="7100"/>
                  </a:lnTo>
                  <a:lnTo>
                    <a:pt x="12714" y="7077"/>
                  </a:lnTo>
                  <a:lnTo>
                    <a:pt x="12417" y="7077"/>
                  </a:lnTo>
                  <a:cubicBezTo>
                    <a:pt x="12349" y="7077"/>
                    <a:pt x="12257" y="7054"/>
                    <a:pt x="12166" y="7054"/>
                  </a:cubicBezTo>
                  <a:cubicBezTo>
                    <a:pt x="12166" y="7031"/>
                    <a:pt x="12143" y="7031"/>
                    <a:pt x="12143" y="7008"/>
                  </a:cubicBezTo>
                  <a:lnTo>
                    <a:pt x="12098" y="6985"/>
                  </a:lnTo>
                  <a:lnTo>
                    <a:pt x="12029" y="6985"/>
                  </a:lnTo>
                  <a:cubicBezTo>
                    <a:pt x="12006" y="6985"/>
                    <a:pt x="11983" y="6985"/>
                    <a:pt x="11961" y="6963"/>
                  </a:cubicBezTo>
                  <a:lnTo>
                    <a:pt x="11641" y="6963"/>
                  </a:lnTo>
                  <a:cubicBezTo>
                    <a:pt x="11573" y="6940"/>
                    <a:pt x="11504" y="6940"/>
                    <a:pt x="11436" y="6940"/>
                  </a:cubicBezTo>
                  <a:cubicBezTo>
                    <a:pt x="11390" y="6940"/>
                    <a:pt x="11344" y="6917"/>
                    <a:pt x="11299" y="6917"/>
                  </a:cubicBezTo>
                  <a:lnTo>
                    <a:pt x="11230" y="6917"/>
                  </a:lnTo>
                  <a:cubicBezTo>
                    <a:pt x="11185" y="6894"/>
                    <a:pt x="11116" y="6894"/>
                    <a:pt x="11048" y="6894"/>
                  </a:cubicBezTo>
                  <a:cubicBezTo>
                    <a:pt x="11025" y="6894"/>
                    <a:pt x="10979" y="6871"/>
                    <a:pt x="10956" y="6871"/>
                  </a:cubicBezTo>
                  <a:cubicBezTo>
                    <a:pt x="10911" y="6871"/>
                    <a:pt x="10888" y="6871"/>
                    <a:pt x="10842" y="6848"/>
                  </a:cubicBezTo>
                  <a:cubicBezTo>
                    <a:pt x="10705" y="6826"/>
                    <a:pt x="10568" y="6803"/>
                    <a:pt x="10454" y="6780"/>
                  </a:cubicBezTo>
                  <a:lnTo>
                    <a:pt x="10317" y="6734"/>
                  </a:lnTo>
                  <a:lnTo>
                    <a:pt x="10135" y="6689"/>
                  </a:lnTo>
                  <a:cubicBezTo>
                    <a:pt x="10020" y="6666"/>
                    <a:pt x="9883" y="6620"/>
                    <a:pt x="9747" y="6597"/>
                  </a:cubicBezTo>
                  <a:cubicBezTo>
                    <a:pt x="9610" y="6552"/>
                    <a:pt x="9473" y="6506"/>
                    <a:pt x="9336" y="6460"/>
                  </a:cubicBezTo>
                  <a:cubicBezTo>
                    <a:pt x="9267" y="6438"/>
                    <a:pt x="9199" y="6415"/>
                    <a:pt x="9130" y="6392"/>
                  </a:cubicBezTo>
                  <a:cubicBezTo>
                    <a:pt x="9085" y="6369"/>
                    <a:pt x="9016" y="6346"/>
                    <a:pt x="8948" y="6323"/>
                  </a:cubicBezTo>
                  <a:lnTo>
                    <a:pt x="8925" y="6301"/>
                  </a:lnTo>
                  <a:cubicBezTo>
                    <a:pt x="8879" y="6278"/>
                    <a:pt x="8811" y="6255"/>
                    <a:pt x="8742" y="6232"/>
                  </a:cubicBezTo>
                  <a:cubicBezTo>
                    <a:pt x="8674" y="6209"/>
                    <a:pt x="8605" y="6187"/>
                    <a:pt x="8537" y="6164"/>
                  </a:cubicBezTo>
                  <a:cubicBezTo>
                    <a:pt x="8423" y="6118"/>
                    <a:pt x="8286" y="6072"/>
                    <a:pt x="8172" y="6027"/>
                  </a:cubicBezTo>
                  <a:cubicBezTo>
                    <a:pt x="8035" y="5981"/>
                    <a:pt x="7898" y="5935"/>
                    <a:pt x="7784" y="5890"/>
                  </a:cubicBezTo>
                  <a:lnTo>
                    <a:pt x="7738" y="5867"/>
                  </a:lnTo>
                  <a:cubicBezTo>
                    <a:pt x="7692" y="5844"/>
                    <a:pt x="7647" y="5821"/>
                    <a:pt x="7601" y="5821"/>
                  </a:cubicBezTo>
                  <a:cubicBezTo>
                    <a:pt x="7532" y="5799"/>
                    <a:pt x="7464" y="5753"/>
                    <a:pt x="7396" y="5730"/>
                  </a:cubicBezTo>
                  <a:cubicBezTo>
                    <a:pt x="7350" y="5707"/>
                    <a:pt x="7281" y="5684"/>
                    <a:pt x="7213" y="5662"/>
                  </a:cubicBezTo>
                  <a:cubicBezTo>
                    <a:pt x="7213" y="5639"/>
                    <a:pt x="7213" y="5639"/>
                    <a:pt x="7190" y="5639"/>
                  </a:cubicBezTo>
                  <a:cubicBezTo>
                    <a:pt x="7167" y="5616"/>
                    <a:pt x="7144" y="5616"/>
                    <a:pt x="7122" y="5593"/>
                  </a:cubicBezTo>
                  <a:lnTo>
                    <a:pt x="7099" y="5570"/>
                  </a:lnTo>
                  <a:cubicBezTo>
                    <a:pt x="7053" y="5547"/>
                    <a:pt x="7030" y="5547"/>
                    <a:pt x="7008" y="5525"/>
                  </a:cubicBezTo>
                  <a:lnTo>
                    <a:pt x="6962" y="5502"/>
                  </a:lnTo>
                  <a:lnTo>
                    <a:pt x="6825" y="5433"/>
                  </a:lnTo>
                  <a:cubicBezTo>
                    <a:pt x="6779" y="5388"/>
                    <a:pt x="6711" y="5342"/>
                    <a:pt x="6642" y="5296"/>
                  </a:cubicBezTo>
                  <a:cubicBezTo>
                    <a:pt x="6597" y="5274"/>
                    <a:pt x="6528" y="5251"/>
                    <a:pt x="6483" y="5205"/>
                  </a:cubicBezTo>
                  <a:cubicBezTo>
                    <a:pt x="6414" y="5182"/>
                    <a:pt x="6368" y="5137"/>
                    <a:pt x="6300" y="5114"/>
                  </a:cubicBezTo>
                  <a:cubicBezTo>
                    <a:pt x="6254" y="5068"/>
                    <a:pt x="6209" y="5045"/>
                    <a:pt x="6163" y="5000"/>
                  </a:cubicBezTo>
                  <a:cubicBezTo>
                    <a:pt x="6117" y="4977"/>
                    <a:pt x="6072" y="4954"/>
                    <a:pt x="6003" y="4931"/>
                  </a:cubicBezTo>
                  <a:lnTo>
                    <a:pt x="5980" y="4908"/>
                  </a:lnTo>
                  <a:cubicBezTo>
                    <a:pt x="5958" y="4908"/>
                    <a:pt x="5912" y="4886"/>
                    <a:pt x="5889" y="4886"/>
                  </a:cubicBezTo>
                  <a:lnTo>
                    <a:pt x="5843" y="4886"/>
                  </a:lnTo>
                  <a:cubicBezTo>
                    <a:pt x="5821" y="4863"/>
                    <a:pt x="5775" y="4840"/>
                    <a:pt x="5752" y="4817"/>
                  </a:cubicBezTo>
                  <a:cubicBezTo>
                    <a:pt x="5661" y="4749"/>
                    <a:pt x="5592" y="4680"/>
                    <a:pt x="5478" y="4612"/>
                  </a:cubicBezTo>
                  <a:cubicBezTo>
                    <a:pt x="5410" y="4543"/>
                    <a:pt x="5341" y="4497"/>
                    <a:pt x="5273" y="4429"/>
                  </a:cubicBezTo>
                  <a:cubicBezTo>
                    <a:pt x="5273" y="4406"/>
                    <a:pt x="5273" y="4406"/>
                    <a:pt x="5273" y="4383"/>
                  </a:cubicBezTo>
                  <a:cubicBezTo>
                    <a:pt x="5273" y="4361"/>
                    <a:pt x="5273" y="4315"/>
                    <a:pt x="5273" y="4292"/>
                  </a:cubicBezTo>
                  <a:cubicBezTo>
                    <a:pt x="5250" y="4269"/>
                    <a:pt x="5250" y="4224"/>
                    <a:pt x="5250" y="4178"/>
                  </a:cubicBezTo>
                  <a:cubicBezTo>
                    <a:pt x="5250" y="4132"/>
                    <a:pt x="5250" y="4087"/>
                    <a:pt x="5273" y="4041"/>
                  </a:cubicBezTo>
                  <a:cubicBezTo>
                    <a:pt x="5273" y="4018"/>
                    <a:pt x="5273" y="4018"/>
                    <a:pt x="5273" y="3972"/>
                  </a:cubicBezTo>
                  <a:cubicBezTo>
                    <a:pt x="5273" y="3950"/>
                    <a:pt x="5250" y="3904"/>
                    <a:pt x="5204" y="3881"/>
                  </a:cubicBezTo>
                  <a:lnTo>
                    <a:pt x="5181" y="3881"/>
                  </a:lnTo>
                  <a:cubicBezTo>
                    <a:pt x="5159" y="3881"/>
                    <a:pt x="5136" y="3881"/>
                    <a:pt x="5136" y="3904"/>
                  </a:cubicBezTo>
                  <a:lnTo>
                    <a:pt x="5090" y="3904"/>
                  </a:lnTo>
                  <a:cubicBezTo>
                    <a:pt x="5067" y="3904"/>
                    <a:pt x="5045" y="3904"/>
                    <a:pt x="5045" y="3927"/>
                  </a:cubicBezTo>
                  <a:cubicBezTo>
                    <a:pt x="4999" y="3927"/>
                    <a:pt x="4953" y="3927"/>
                    <a:pt x="4908" y="3950"/>
                  </a:cubicBezTo>
                  <a:lnTo>
                    <a:pt x="4885" y="3950"/>
                  </a:lnTo>
                  <a:cubicBezTo>
                    <a:pt x="4816" y="3972"/>
                    <a:pt x="4702" y="4018"/>
                    <a:pt x="4611" y="4041"/>
                  </a:cubicBezTo>
                  <a:cubicBezTo>
                    <a:pt x="4497" y="4087"/>
                    <a:pt x="4360" y="4132"/>
                    <a:pt x="4246" y="4178"/>
                  </a:cubicBezTo>
                  <a:cubicBezTo>
                    <a:pt x="4132" y="4224"/>
                    <a:pt x="4017" y="4269"/>
                    <a:pt x="3903" y="4315"/>
                  </a:cubicBezTo>
                  <a:lnTo>
                    <a:pt x="3812" y="4361"/>
                  </a:lnTo>
                  <a:lnTo>
                    <a:pt x="3766" y="4383"/>
                  </a:lnTo>
                  <a:cubicBezTo>
                    <a:pt x="3721" y="4406"/>
                    <a:pt x="3652" y="4429"/>
                    <a:pt x="3584" y="4452"/>
                  </a:cubicBezTo>
                  <a:cubicBezTo>
                    <a:pt x="3561" y="4475"/>
                    <a:pt x="3538" y="4475"/>
                    <a:pt x="3492" y="4497"/>
                  </a:cubicBezTo>
                  <a:cubicBezTo>
                    <a:pt x="3470" y="4497"/>
                    <a:pt x="3424" y="4520"/>
                    <a:pt x="3378" y="4543"/>
                  </a:cubicBezTo>
                  <a:cubicBezTo>
                    <a:pt x="3333" y="4543"/>
                    <a:pt x="3287" y="4566"/>
                    <a:pt x="3241" y="4589"/>
                  </a:cubicBezTo>
                  <a:cubicBezTo>
                    <a:pt x="3150" y="4634"/>
                    <a:pt x="3082" y="4680"/>
                    <a:pt x="2990" y="4703"/>
                  </a:cubicBezTo>
                  <a:lnTo>
                    <a:pt x="2945" y="4703"/>
                  </a:lnTo>
                  <a:cubicBezTo>
                    <a:pt x="2899" y="4726"/>
                    <a:pt x="2830" y="4749"/>
                    <a:pt x="2785" y="4794"/>
                  </a:cubicBezTo>
                  <a:cubicBezTo>
                    <a:pt x="2739" y="4794"/>
                    <a:pt x="2716" y="4817"/>
                    <a:pt x="2694" y="4817"/>
                  </a:cubicBezTo>
                  <a:lnTo>
                    <a:pt x="2671" y="4817"/>
                  </a:lnTo>
                  <a:cubicBezTo>
                    <a:pt x="2648" y="4794"/>
                    <a:pt x="2625" y="4771"/>
                    <a:pt x="2602" y="4771"/>
                  </a:cubicBezTo>
                  <a:cubicBezTo>
                    <a:pt x="2534" y="4726"/>
                    <a:pt x="2442" y="4703"/>
                    <a:pt x="2351" y="4657"/>
                  </a:cubicBezTo>
                  <a:cubicBezTo>
                    <a:pt x="2305" y="4657"/>
                    <a:pt x="2260" y="4634"/>
                    <a:pt x="2237" y="4612"/>
                  </a:cubicBezTo>
                  <a:cubicBezTo>
                    <a:pt x="2191" y="4589"/>
                    <a:pt x="2146" y="4566"/>
                    <a:pt x="2123" y="4543"/>
                  </a:cubicBezTo>
                  <a:cubicBezTo>
                    <a:pt x="1963" y="4406"/>
                    <a:pt x="1826" y="4292"/>
                    <a:pt x="1735" y="4178"/>
                  </a:cubicBezTo>
                  <a:cubicBezTo>
                    <a:pt x="1689" y="4109"/>
                    <a:pt x="1644" y="4064"/>
                    <a:pt x="1598" y="3995"/>
                  </a:cubicBezTo>
                  <a:lnTo>
                    <a:pt x="1575" y="3950"/>
                  </a:lnTo>
                  <a:cubicBezTo>
                    <a:pt x="1552" y="3904"/>
                    <a:pt x="1507" y="3858"/>
                    <a:pt x="1484" y="3836"/>
                  </a:cubicBezTo>
                  <a:lnTo>
                    <a:pt x="1484" y="3813"/>
                  </a:lnTo>
                  <a:cubicBezTo>
                    <a:pt x="1438" y="3744"/>
                    <a:pt x="1392" y="3676"/>
                    <a:pt x="1370" y="3607"/>
                  </a:cubicBezTo>
                  <a:cubicBezTo>
                    <a:pt x="1324" y="3562"/>
                    <a:pt x="1301" y="3493"/>
                    <a:pt x="1256" y="3425"/>
                  </a:cubicBezTo>
                  <a:cubicBezTo>
                    <a:pt x="1233" y="3333"/>
                    <a:pt x="1210" y="3265"/>
                    <a:pt x="1187" y="3196"/>
                  </a:cubicBezTo>
                  <a:cubicBezTo>
                    <a:pt x="1164" y="3128"/>
                    <a:pt x="1141" y="3037"/>
                    <a:pt x="1119" y="2968"/>
                  </a:cubicBezTo>
                  <a:lnTo>
                    <a:pt x="1096" y="2900"/>
                  </a:lnTo>
                  <a:cubicBezTo>
                    <a:pt x="1073" y="2831"/>
                    <a:pt x="1050" y="2786"/>
                    <a:pt x="1050" y="2717"/>
                  </a:cubicBezTo>
                  <a:cubicBezTo>
                    <a:pt x="1027" y="2649"/>
                    <a:pt x="1004" y="2557"/>
                    <a:pt x="982" y="2489"/>
                  </a:cubicBezTo>
                  <a:cubicBezTo>
                    <a:pt x="982" y="2352"/>
                    <a:pt x="959" y="2192"/>
                    <a:pt x="959" y="2032"/>
                  </a:cubicBezTo>
                  <a:cubicBezTo>
                    <a:pt x="959" y="1987"/>
                    <a:pt x="959" y="1918"/>
                    <a:pt x="959" y="1873"/>
                  </a:cubicBezTo>
                  <a:lnTo>
                    <a:pt x="959" y="1804"/>
                  </a:lnTo>
                  <a:cubicBezTo>
                    <a:pt x="959" y="1713"/>
                    <a:pt x="959" y="1644"/>
                    <a:pt x="959" y="1553"/>
                  </a:cubicBezTo>
                  <a:cubicBezTo>
                    <a:pt x="936" y="1485"/>
                    <a:pt x="936" y="1416"/>
                    <a:pt x="936" y="1348"/>
                  </a:cubicBezTo>
                  <a:lnTo>
                    <a:pt x="913" y="1302"/>
                  </a:lnTo>
                  <a:lnTo>
                    <a:pt x="913" y="1256"/>
                  </a:lnTo>
                  <a:lnTo>
                    <a:pt x="936" y="1211"/>
                  </a:lnTo>
                  <a:lnTo>
                    <a:pt x="936" y="1165"/>
                  </a:lnTo>
                  <a:lnTo>
                    <a:pt x="959" y="1051"/>
                  </a:lnTo>
                  <a:lnTo>
                    <a:pt x="982" y="937"/>
                  </a:lnTo>
                  <a:cubicBezTo>
                    <a:pt x="1004" y="823"/>
                    <a:pt x="1027" y="708"/>
                    <a:pt x="1050" y="594"/>
                  </a:cubicBezTo>
                  <a:lnTo>
                    <a:pt x="1096" y="457"/>
                  </a:lnTo>
                  <a:cubicBezTo>
                    <a:pt x="1096" y="366"/>
                    <a:pt x="1119" y="298"/>
                    <a:pt x="1119" y="229"/>
                  </a:cubicBezTo>
                  <a:lnTo>
                    <a:pt x="1119" y="206"/>
                  </a:lnTo>
                  <a:cubicBezTo>
                    <a:pt x="1096" y="206"/>
                    <a:pt x="1096" y="183"/>
                    <a:pt x="1096" y="161"/>
                  </a:cubicBezTo>
                  <a:cubicBezTo>
                    <a:pt x="1073" y="115"/>
                    <a:pt x="1073" y="92"/>
                    <a:pt x="1027" y="69"/>
                  </a:cubicBezTo>
                  <a:cubicBezTo>
                    <a:pt x="1004" y="47"/>
                    <a:pt x="982" y="24"/>
                    <a:pt x="936" y="24"/>
                  </a:cubicBezTo>
                  <a:cubicBezTo>
                    <a:pt x="936" y="1"/>
                    <a:pt x="913" y="1"/>
                    <a:pt x="8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9748;p58">
              <a:extLst>
                <a:ext uri="{FF2B5EF4-FFF2-40B4-BE49-F238E27FC236}">
                  <a16:creationId xmlns:a16="http://schemas.microsoft.com/office/drawing/2014/main" id="{AD10D9F6-AF61-7B8C-39E3-97D9DAAD4044}"/>
                </a:ext>
              </a:extLst>
            </p:cNvPr>
            <p:cNvSpPr/>
            <p:nvPr/>
          </p:nvSpPr>
          <p:spPr>
            <a:xfrm>
              <a:off x="6076411" y="3041612"/>
              <a:ext cx="220440" cy="215070"/>
            </a:xfrm>
            <a:custGeom>
              <a:avLst/>
              <a:gdLst/>
              <a:ahLst/>
              <a:cxnLst/>
              <a:rect l="l" t="t" r="r" b="b"/>
              <a:pathLst>
                <a:path w="4680" h="4566" extrusionOk="0">
                  <a:moveTo>
                    <a:pt x="4109" y="0"/>
                  </a:moveTo>
                  <a:cubicBezTo>
                    <a:pt x="4086" y="0"/>
                    <a:pt x="4064" y="23"/>
                    <a:pt x="4041" y="23"/>
                  </a:cubicBezTo>
                  <a:cubicBezTo>
                    <a:pt x="3972" y="46"/>
                    <a:pt x="3949" y="115"/>
                    <a:pt x="3927" y="183"/>
                  </a:cubicBezTo>
                  <a:cubicBezTo>
                    <a:pt x="3904" y="183"/>
                    <a:pt x="3904" y="206"/>
                    <a:pt x="3904" y="206"/>
                  </a:cubicBezTo>
                  <a:cubicBezTo>
                    <a:pt x="3881" y="251"/>
                    <a:pt x="3881" y="274"/>
                    <a:pt x="3858" y="297"/>
                  </a:cubicBezTo>
                  <a:cubicBezTo>
                    <a:pt x="3812" y="366"/>
                    <a:pt x="3790" y="434"/>
                    <a:pt x="3744" y="525"/>
                  </a:cubicBezTo>
                  <a:cubicBezTo>
                    <a:pt x="3698" y="594"/>
                    <a:pt x="3676" y="662"/>
                    <a:pt x="3630" y="731"/>
                  </a:cubicBezTo>
                  <a:cubicBezTo>
                    <a:pt x="3607" y="799"/>
                    <a:pt x="3561" y="868"/>
                    <a:pt x="3516" y="936"/>
                  </a:cubicBezTo>
                  <a:cubicBezTo>
                    <a:pt x="3447" y="1073"/>
                    <a:pt x="3356" y="1210"/>
                    <a:pt x="3287" y="1347"/>
                  </a:cubicBezTo>
                  <a:cubicBezTo>
                    <a:pt x="3196" y="1507"/>
                    <a:pt x="3105" y="1621"/>
                    <a:pt x="3014" y="1758"/>
                  </a:cubicBezTo>
                  <a:cubicBezTo>
                    <a:pt x="2991" y="1781"/>
                    <a:pt x="2968" y="1826"/>
                    <a:pt x="2968" y="1849"/>
                  </a:cubicBezTo>
                  <a:lnTo>
                    <a:pt x="2945" y="1849"/>
                  </a:lnTo>
                  <a:cubicBezTo>
                    <a:pt x="2922" y="1872"/>
                    <a:pt x="2899" y="1895"/>
                    <a:pt x="2877" y="1895"/>
                  </a:cubicBezTo>
                  <a:cubicBezTo>
                    <a:pt x="2854" y="1941"/>
                    <a:pt x="2831" y="1963"/>
                    <a:pt x="2785" y="2009"/>
                  </a:cubicBezTo>
                  <a:cubicBezTo>
                    <a:pt x="2762" y="2032"/>
                    <a:pt x="2740" y="2055"/>
                    <a:pt x="2694" y="2100"/>
                  </a:cubicBezTo>
                  <a:cubicBezTo>
                    <a:pt x="2648" y="2146"/>
                    <a:pt x="2603" y="2192"/>
                    <a:pt x="2557" y="2237"/>
                  </a:cubicBezTo>
                  <a:cubicBezTo>
                    <a:pt x="2534" y="2260"/>
                    <a:pt x="2511" y="2283"/>
                    <a:pt x="2489" y="2306"/>
                  </a:cubicBezTo>
                  <a:lnTo>
                    <a:pt x="2466" y="2329"/>
                  </a:lnTo>
                  <a:cubicBezTo>
                    <a:pt x="2306" y="2443"/>
                    <a:pt x="2146" y="2557"/>
                    <a:pt x="1986" y="2648"/>
                  </a:cubicBezTo>
                  <a:cubicBezTo>
                    <a:pt x="1895" y="2717"/>
                    <a:pt x="1804" y="2785"/>
                    <a:pt x="1735" y="2831"/>
                  </a:cubicBezTo>
                  <a:cubicBezTo>
                    <a:pt x="1690" y="2854"/>
                    <a:pt x="1644" y="2876"/>
                    <a:pt x="1598" y="2899"/>
                  </a:cubicBezTo>
                  <a:lnTo>
                    <a:pt x="1507" y="2945"/>
                  </a:lnTo>
                  <a:cubicBezTo>
                    <a:pt x="1439" y="2991"/>
                    <a:pt x="1347" y="3013"/>
                    <a:pt x="1279" y="3059"/>
                  </a:cubicBezTo>
                  <a:lnTo>
                    <a:pt x="1233" y="3059"/>
                  </a:lnTo>
                  <a:cubicBezTo>
                    <a:pt x="1210" y="3059"/>
                    <a:pt x="1165" y="3082"/>
                    <a:pt x="1142" y="3082"/>
                  </a:cubicBezTo>
                  <a:lnTo>
                    <a:pt x="160" y="3082"/>
                  </a:lnTo>
                  <a:cubicBezTo>
                    <a:pt x="115" y="3105"/>
                    <a:pt x="69" y="3127"/>
                    <a:pt x="46" y="3173"/>
                  </a:cubicBezTo>
                  <a:cubicBezTo>
                    <a:pt x="46" y="3196"/>
                    <a:pt x="23" y="3196"/>
                    <a:pt x="23" y="3219"/>
                  </a:cubicBezTo>
                  <a:cubicBezTo>
                    <a:pt x="1" y="3264"/>
                    <a:pt x="23" y="3310"/>
                    <a:pt x="46" y="3356"/>
                  </a:cubicBezTo>
                  <a:cubicBezTo>
                    <a:pt x="69" y="3424"/>
                    <a:pt x="138" y="3447"/>
                    <a:pt x="206" y="3470"/>
                  </a:cubicBezTo>
                  <a:cubicBezTo>
                    <a:pt x="206" y="3470"/>
                    <a:pt x="229" y="3470"/>
                    <a:pt x="229" y="3493"/>
                  </a:cubicBezTo>
                  <a:cubicBezTo>
                    <a:pt x="229" y="3515"/>
                    <a:pt x="252" y="3561"/>
                    <a:pt x="297" y="3584"/>
                  </a:cubicBezTo>
                  <a:cubicBezTo>
                    <a:pt x="320" y="3584"/>
                    <a:pt x="320" y="3607"/>
                    <a:pt x="343" y="3607"/>
                  </a:cubicBezTo>
                  <a:lnTo>
                    <a:pt x="366" y="3607"/>
                  </a:lnTo>
                  <a:cubicBezTo>
                    <a:pt x="434" y="3607"/>
                    <a:pt x="480" y="3607"/>
                    <a:pt x="548" y="3630"/>
                  </a:cubicBezTo>
                  <a:cubicBezTo>
                    <a:pt x="526" y="3630"/>
                    <a:pt x="503" y="3652"/>
                    <a:pt x="503" y="3675"/>
                  </a:cubicBezTo>
                  <a:cubicBezTo>
                    <a:pt x="480" y="3698"/>
                    <a:pt x="480" y="3744"/>
                    <a:pt x="480" y="3789"/>
                  </a:cubicBezTo>
                  <a:cubicBezTo>
                    <a:pt x="480" y="3812"/>
                    <a:pt x="503" y="3858"/>
                    <a:pt x="526" y="3858"/>
                  </a:cubicBezTo>
                  <a:cubicBezTo>
                    <a:pt x="526" y="3881"/>
                    <a:pt x="548" y="3881"/>
                    <a:pt x="548" y="3904"/>
                  </a:cubicBezTo>
                  <a:cubicBezTo>
                    <a:pt x="571" y="3904"/>
                    <a:pt x="594" y="3904"/>
                    <a:pt x="617" y="3926"/>
                  </a:cubicBezTo>
                  <a:cubicBezTo>
                    <a:pt x="640" y="3926"/>
                    <a:pt x="640" y="3926"/>
                    <a:pt x="663" y="3949"/>
                  </a:cubicBezTo>
                  <a:lnTo>
                    <a:pt x="754" y="3949"/>
                  </a:lnTo>
                  <a:cubicBezTo>
                    <a:pt x="754" y="3972"/>
                    <a:pt x="754" y="3995"/>
                    <a:pt x="777" y="4018"/>
                  </a:cubicBezTo>
                  <a:cubicBezTo>
                    <a:pt x="777" y="4040"/>
                    <a:pt x="800" y="4063"/>
                    <a:pt x="800" y="4063"/>
                  </a:cubicBezTo>
                  <a:cubicBezTo>
                    <a:pt x="822" y="4086"/>
                    <a:pt x="822" y="4086"/>
                    <a:pt x="845" y="4109"/>
                  </a:cubicBezTo>
                  <a:cubicBezTo>
                    <a:pt x="868" y="4109"/>
                    <a:pt x="868" y="4109"/>
                    <a:pt x="891" y="4132"/>
                  </a:cubicBezTo>
                  <a:lnTo>
                    <a:pt x="1028" y="4132"/>
                  </a:lnTo>
                  <a:cubicBezTo>
                    <a:pt x="1028" y="4155"/>
                    <a:pt x="1005" y="4177"/>
                    <a:pt x="1005" y="4200"/>
                  </a:cubicBezTo>
                  <a:cubicBezTo>
                    <a:pt x="1005" y="4200"/>
                    <a:pt x="1005" y="4223"/>
                    <a:pt x="1005" y="4223"/>
                  </a:cubicBezTo>
                  <a:cubicBezTo>
                    <a:pt x="1005" y="4223"/>
                    <a:pt x="1005" y="4223"/>
                    <a:pt x="982" y="4246"/>
                  </a:cubicBezTo>
                  <a:cubicBezTo>
                    <a:pt x="959" y="4314"/>
                    <a:pt x="1005" y="4383"/>
                    <a:pt x="1073" y="4428"/>
                  </a:cubicBezTo>
                  <a:cubicBezTo>
                    <a:pt x="1073" y="4474"/>
                    <a:pt x="1073" y="4497"/>
                    <a:pt x="1096" y="4520"/>
                  </a:cubicBezTo>
                  <a:cubicBezTo>
                    <a:pt x="1142" y="4565"/>
                    <a:pt x="1165" y="4565"/>
                    <a:pt x="1210" y="4565"/>
                  </a:cubicBezTo>
                  <a:lnTo>
                    <a:pt x="1279" y="4565"/>
                  </a:lnTo>
                  <a:cubicBezTo>
                    <a:pt x="1302" y="4565"/>
                    <a:pt x="1325" y="4543"/>
                    <a:pt x="1347" y="4543"/>
                  </a:cubicBezTo>
                  <a:cubicBezTo>
                    <a:pt x="1370" y="4543"/>
                    <a:pt x="1370" y="4520"/>
                    <a:pt x="1393" y="4520"/>
                  </a:cubicBezTo>
                  <a:cubicBezTo>
                    <a:pt x="1439" y="4497"/>
                    <a:pt x="1461" y="4497"/>
                    <a:pt x="1484" y="4474"/>
                  </a:cubicBezTo>
                  <a:cubicBezTo>
                    <a:pt x="1530" y="4451"/>
                    <a:pt x="1598" y="4428"/>
                    <a:pt x="1644" y="4383"/>
                  </a:cubicBezTo>
                  <a:cubicBezTo>
                    <a:pt x="1690" y="4360"/>
                    <a:pt x="1713" y="4337"/>
                    <a:pt x="1758" y="4314"/>
                  </a:cubicBezTo>
                  <a:cubicBezTo>
                    <a:pt x="1804" y="4269"/>
                    <a:pt x="1872" y="4246"/>
                    <a:pt x="1918" y="4200"/>
                  </a:cubicBezTo>
                  <a:cubicBezTo>
                    <a:pt x="1918" y="4177"/>
                    <a:pt x="1918" y="4177"/>
                    <a:pt x="1941" y="4177"/>
                  </a:cubicBezTo>
                  <a:cubicBezTo>
                    <a:pt x="1964" y="4155"/>
                    <a:pt x="1986" y="4132"/>
                    <a:pt x="1986" y="4109"/>
                  </a:cubicBezTo>
                  <a:cubicBezTo>
                    <a:pt x="2009" y="4086"/>
                    <a:pt x="2009" y="4040"/>
                    <a:pt x="2009" y="4018"/>
                  </a:cubicBezTo>
                  <a:lnTo>
                    <a:pt x="2032" y="4018"/>
                  </a:lnTo>
                  <a:cubicBezTo>
                    <a:pt x="2078" y="4018"/>
                    <a:pt x="2123" y="3995"/>
                    <a:pt x="2169" y="3972"/>
                  </a:cubicBezTo>
                  <a:cubicBezTo>
                    <a:pt x="2238" y="3949"/>
                    <a:pt x="2283" y="3926"/>
                    <a:pt x="2329" y="3904"/>
                  </a:cubicBezTo>
                  <a:cubicBezTo>
                    <a:pt x="2352" y="3881"/>
                    <a:pt x="2374" y="3858"/>
                    <a:pt x="2352" y="3835"/>
                  </a:cubicBezTo>
                  <a:cubicBezTo>
                    <a:pt x="2338" y="3808"/>
                    <a:pt x="2325" y="3797"/>
                    <a:pt x="2312" y="3797"/>
                  </a:cubicBezTo>
                  <a:cubicBezTo>
                    <a:pt x="2302" y="3797"/>
                    <a:pt x="2293" y="3803"/>
                    <a:pt x="2283" y="3812"/>
                  </a:cubicBezTo>
                  <a:cubicBezTo>
                    <a:pt x="2260" y="3812"/>
                    <a:pt x="2238" y="3812"/>
                    <a:pt x="2238" y="3835"/>
                  </a:cubicBezTo>
                  <a:lnTo>
                    <a:pt x="2123" y="3835"/>
                  </a:lnTo>
                  <a:cubicBezTo>
                    <a:pt x="2123" y="3835"/>
                    <a:pt x="2146" y="3812"/>
                    <a:pt x="2146" y="3812"/>
                  </a:cubicBezTo>
                  <a:cubicBezTo>
                    <a:pt x="2238" y="3698"/>
                    <a:pt x="2352" y="3584"/>
                    <a:pt x="2443" y="3493"/>
                  </a:cubicBezTo>
                  <a:cubicBezTo>
                    <a:pt x="2489" y="3447"/>
                    <a:pt x="2557" y="3401"/>
                    <a:pt x="2603" y="3356"/>
                  </a:cubicBezTo>
                  <a:cubicBezTo>
                    <a:pt x="2603" y="3333"/>
                    <a:pt x="2626" y="3310"/>
                    <a:pt x="2648" y="3310"/>
                  </a:cubicBezTo>
                  <a:cubicBezTo>
                    <a:pt x="2694" y="3264"/>
                    <a:pt x="2740" y="3219"/>
                    <a:pt x="2762" y="3173"/>
                  </a:cubicBezTo>
                  <a:cubicBezTo>
                    <a:pt x="2785" y="3173"/>
                    <a:pt x="2785" y="3150"/>
                    <a:pt x="2808" y="3150"/>
                  </a:cubicBezTo>
                  <a:lnTo>
                    <a:pt x="2808" y="3127"/>
                  </a:lnTo>
                  <a:cubicBezTo>
                    <a:pt x="2831" y="3105"/>
                    <a:pt x="2854" y="3082"/>
                    <a:pt x="2877" y="3036"/>
                  </a:cubicBezTo>
                  <a:cubicBezTo>
                    <a:pt x="2922" y="2991"/>
                    <a:pt x="2945" y="2945"/>
                    <a:pt x="2991" y="2899"/>
                  </a:cubicBezTo>
                  <a:cubicBezTo>
                    <a:pt x="3014" y="2854"/>
                    <a:pt x="3036" y="2831"/>
                    <a:pt x="3059" y="2785"/>
                  </a:cubicBezTo>
                  <a:cubicBezTo>
                    <a:pt x="3128" y="2694"/>
                    <a:pt x="3196" y="2625"/>
                    <a:pt x="3242" y="2534"/>
                  </a:cubicBezTo>
                  <a:cubicBezTo>
                    <a:pt x="3242" y="2488"/>
                    <a:pt x="3265" y="2466"/>
                    <a:pt x="3287" y="2443"/>
                  </a:cubicBezTo>
                  <a:cubicBezTo>
                    <a:pt x="3310" y="2420"/>
                    <a:pt x="3333" y="2374"/>
                    <a:pt x="3333" y="2351"/>
                  </a:cubicBezTo>
                  <a:cubicBezTo>
                    <a:pt x="3356" y="2329"/>
                    <a:pt x="3379" y="2283"/>
                    <a:pt x="3379" y="2260"/>
                  </a:cubicBezTo>
                  <a:cubicBezTo>
                    <a:pt x="3402" y="2237"/>
                    <a:pt x="3424" y="2192"/>
                    <a:pt x="3447" y="2146"/>
                  </a:cubicBezTo>
                  <a:cubicBezTo>
                    <a:pt x="3447" y="2146"/>
                    <a:pt x="3447" y="2123"/>
                    <a:pt x="3470" y="2123"/>
                  </a:cubicBezTo>
                  <a:cubicBezTo>
                    <a:pt x="3493" y="2077"/>
                    <a:pt x="3493" y="2032"/>
                    <a:pt x="3516" y="1986"/>
                  </a:cubicBezTo>
                  <a:cubicBezTo>
                    <a:pt x="3516" y="1986"/>
                    <a:pt x="3516" y="2009"/>
                    <a:pt x="3516" y="2032"/>
                  </a:cubicBezTo>
                  <a:cubicBezTo>
                    <a:pt x="3539" y="1918"/>
                    <a:pt x="3584" y="1826"/>
                    <a:pt x="3653" y="1758"/>
                  </a:cubicBezTo>
                  <a:cubicBezTo>
                    <a:pt x="3698" y="1644"/>
                    <a:pt x="3767" y="1575"/>
                    <a:pt x="3835" y="1484"/>
                  </a:cubicBezTo>
                  <a:cubicBezTo>
                    <a:pt x="3881" y="1416"/>
                    <a:pt x="3927" y="1370"/>
                    <a:pt x="3972" y="1301"/>
                  </a:cubicBezTo>
                  <a:cubicBezTo>
                    <a:pt x="4041" y="1233"/>
                    <a:pt x="4109" y="1187"/>
                    <a:pt x="4178" y="1119"/>
                  </a:cubicBezTo>
                  <a:cubicBezTo>
                    <a:pt x="4200" y="1096"/>
                    <a:pt x="4246" y="1073"/>
                    <a:pt x="4292" y="1050"/>
                  </a:cubicBezTo>
                  <a:cubicBezTo>
                    <a:pt x="4315" y="1050"/>
                    <a:pt x="4337" y="1050"/>
                    <a:pt x="4360" y="1028"/>
                  </a:cubicBezTo>
                  <a:cubicBezTo>
                    <a:pt x="4383" y="1028"/>
                    <a:pt x="4406" y="1005"/>
                    <a:pt x="4429" y="1005"/>
                  </a:cubicBezTo>
                  <a:lnTo>
                    <a:pt x="4474" y="1005"/>
                  </a:lnTo>
                  <a:cubicBezTo>
                    <a:pt x="4497" y="982"/>
                    <a:pt x="4497" y="982"/>
                    <a:pt x="4497" y="982"/>
                  </a:cubicBezTo>
                  <a:cubicBezTo>
                    <a:pt x="4520" y="982"/>
                    <a:pt x="4543" y="982"/>
                    <a:pt x="4543" y="959"/>
                  </a:cubicBezTo>
                  <a:cubicBezTo>
                    <a:pt x="4680" y="891"/>
                    <a:pt x="4657" y="731"/>
                    <a:pt x="4611" y="617"/>
                  </a:cubicBezTo>
                  <a:cubicBezTo>
                    <a:pt x="4589" y="548"/>
                    <a:pt x="4543" y="480"/>
                    <a:pt x="4520" y="411"/>
                  </a:cubicBezTo>
                  <a:cubicBezTo>
                    <a:pt x="4497" y="366"/>
                    <a:pt x="4474" y="297"/>
                    <a:pt x="4429" y="251"/>
                  </a:cubicBezTo>
                  <a:cubicBezTo>
                    <a:pt x="4406" y="229"/>
                    <a:pt x="4383" y="183"/>
                    <a:pt x="4360" y="160"/>
                  </a:cubicBezTo>
                  <a:cubicBezTo>
                    <a:pt x="4337" y="137"/>
                    <a:pt x="4337" y="137"/>
                    <a:pt x="4315" y="115"/>
                  </a:cubicBezTo>
                  <a:cubicBezTo>
                    <a:pt x="4292" y="92"/>
                    <a:pt x="4269" y="92"/>
                    <a:pt x="4246" y="69"/>
                  </a:cubicBezTo>
                  <a:cubicBezTo>
                    <a:pt x="4246" y="69"/>
                    <a:pt x="4223" y="46"/>
                    <a:pt x="4200" y="46"/>
                  </a:cubicBezTo>
                  <a:cubicBezTo>
                    <a:pt x="4178" y="23"/>
                    <a:pt x="4132" y="0"/>
                    <a:pt x="41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9749;p58">
              <a:extLst>
                <a:ext uri="{FF2B5EF4-FFF2-40B4-BE49-F238E27FC236}">
                  <a16:creationId xmlns:a16="http://schemas.microsoft.com/office/drawing/2014/main" id="{D39B6A99-87A8-E096-BD8C-04F61989A10F}"/>
                </a:ext>
              </a:extLst>
            </p:cNvPr>
            <p:cNvSpPr/>
            <p:nvPr/>
          </p:nvSpPr>
          <p:spPr>
            <a:xfrm>
              <a:off x="5599053" y="3163093"/>
              <a:ext cx="594575" cy="616101"/>
            </a:xfrm>
            <a:custGeom>
              <a:avLst/>
              <a:gdLst/>
              <a:ahLst/>
              <a:cxnLst/>
              <a:rect l="l" t="t" r="r" b="b"/>
              <a:pathLst>
                <a:path w="12623" h="13080" extrusionOk="0">
                  <a:moveTo>
                    <a:pt x="6779" y="1"/>
                  </a:moveTo>
                  <a:cubicBezTo>
                    <a:pt x="6551" y="1"/>
                    <a:pt x="6300" y="23"/>
                    <a:pt x="6095" y="46"/>
                  </a:cubicBezTo>
                  <a:lnTo>
                    <a:pt x="5958" y="46"/>
                  </a:lnTo>
                  <a:cubicBezTo>
                    <a:pt x="5661" y="69"/>
                    <a:pt x="5364" y="138"/>
                    <a:pt x="5090" y="252"/>
                  </a:cubicBezTo>
                  <a:cubicBezTo>
                    <a:pt x="4953" y="320"/>
                    <a:pt x="4816" y="366"/>
                    <a:pt x="4679" y="434"/>
                  </a:cubicBezTo>
                  <a:cubicBezTo>
                    <a:pt x="4520" y="503"/>
                    <a:pt x="4383" y="571"/>
                    <a:pt x="4269" y="640"/>
                  </a:cubicBezTo>
                  <a:cubicBezTo>
                    <a:pt x="4109" y="731"/>
                    <a:pt x="3972" y="822"/>
                    <a:pt x="3858" y="891"/>
                  </a:cubicBezTo>
                  <a:cubicBezTo>
                    <a:pt x="3812" y="936"/>
                    <a:pt x="3766" y="959"/>
                    <a:pt x="3721" y="1005"/>
                  </a:cubicBezTo>
                  <a:lnTo>
                    <a:pt x="3675" y="1028"/>
                  </a:lnTo>
                  <a:lnTo>
                    <a:pt x="3675" y="1051"/>
                  </a:lnTo>
                  <a:cubicBezTo>
                    <a:pt x="3607" y="1073"/>
                    <a:pt x="3561" y="1119"/>
                    <a:pt x="3515" y="1165"/>
                  </a:cubicBezTo>
                  <a:cubicBezTo>
                    <a:pt x="3310" y="1347"/>
                    <a:pt x="3104" y="1553"/>
                    <a:pt x="2876" y="1804"/>
                  </a:cubicBezTo>
                  <a:lnTo>
                    <a:pt x="2831" y="1849"/>
                  </a:lnTo>
                  <a:cubicBezTo>
                    <a:pt x="2785" y="1895"/>
                    <a:pt x="2739" y="1941"/>
                    <a:pt x="2694" y="1986"/>
                  </a:cubicBezTo>
                  <a:cubicBezTo>
                    <a:pt x="2671" y="2032"/>
                    <a:pt x="2648" y="2078"/>
                    <a:pt x="2602" y="2101"/>
                  </a:cubicBezTo>
                  <a:lnTo>
                    <a:pt x="2602" y="2123"/>
                  </a:lnTo>
                  <a:lnTo>
                    <a:pt x="2557" y="2169"/>
                  </a:lnTo>
                  <a:cubicBezTo>
                    <a:pt x="2511" y="2169"/>
                    <a:pt x="2488" y="2192"/>
                    <a:pt x="2465" y="2215"/>
                  </a:cubicBezTo>
                  <a:cubicBezTo>
                    <a:pt x="2465" y="2238"/>
                    <a:pt x="2443" y="2260"/>
                    <a:pt x="2443" y="2283"/>
                  </a:cubicBezTo>
                  <a:cubicBezTo>
                    <a:pt x="2420" y="2329"/>
                    <a:pt x="2374" y="2374"/>
                    <a:pt x="2351" y="2420"/>
                  </a:cubicBezTo>
                  <a:lnTo>
                    <a:pt x="2351" y="2443"/>
                  </a:lnTo>
                  <a:cubicBezTo>
                    <a:pt x="2306" y="2489"/>
                    <a:pt x="2260" y="2557"/>
                    <a:pt x="2237" y="2603"/>
                  </a:cubicBezTo>
                  <a:lnTo>
                    <a:pt x="2214" y="2648"/>
                  </a:lnTo>
                  <a:lnTo>
                    <a:pt x="2191" y="2671"/>
                  </a:lnTo>
                  <a:cubicBezTo>
                    <a:pt x="2146" y="2763"/>
                    <a:pt x="2077" y="2854"/>
                    <a:pt x="2009" y="2968"/>
                  </a:cubicBezTo>
                  <a:lnTo>
                    <a:pt x="1940" y="3082"/>
                  </a:lnTo>
                  <a:cubicBezTo>
                    <a:pt x="1895" y="3128"/>
                    <a:pt x="1872" y="3173"/>
                    <a:pt x="1849" y="3219"/>
                  </a:cubicBezTo>
                  <a:lnTo>
                    <a:pt x="1826" y="3265"/>
                  </a:lnTo>
                  <a:cubicBezTo>
                    <a:pt x="1781" y="3333"/>
                    <a:pt x="1735" y="3402"/>
                    <a:pt x="1712" y="3470"/>
                  </a:cubicBezTo>
                  <a:cubicBezTo>
                    <a:pt x="1666" y="3561"/>
                    <a:pt x="1621" y="3653"/>
                    <a:pt x="1575" y="3744"/>
                  </a:cubicBezTo>
                  <a:lnTo>
                    <a:pt x="1484" y="3881"/>
                  </a:lnTo>
                  <a:cubicBezTo>
                    <a:pt x="1415" y="4018"/>
                    <a:pt x="1347" y="4178"/>
                    <a:pt x="1301" y="4292"/>
                  </a:cubicBezTo>
                  <a:lnTo>
                    <a:pt x="1301" y="4337"/>
                  </a:lnTo>
                  <a:lnTo>
                    <a:pt x="1278" y="4360"/>
                  </a:lnTo>
                  <a:lnTo>
                    <a:pt x="1256" y="4406"/>
                  </a:lnTo>
                  <a:cubicBezTo>
                    <a:pt x="1256" y="4429"/>
                    <a:pt x="1233" y="4452"/>
                    <a:pt x="1233" y="4497"/>
                  </a:cubicBezTo>
                  <a:cubicBezTo>
                    <a:pt x="1210" y="4566"/>
                    <a:pt x="1187" y="4611"/>
                    <a:pt x="1164" y="4680"/>
                  </a:cubicBezTo>
                  <a:cubicBezTo>
                    <a:pt x="1141" y="4748"/>
                    <a:pt x="1119" y="4840"/>
                    <a:pt x="1096" y="4908"/>
                  </a:cubicBezTo>
                  <a:cubicBezTo>
                    <a:pt x="1073" y="4977"/>
                    <a:pt x="1073" y="5045"/>
                    <a:pt x="1050" y="5114"/>
                  </a:cubicBezTo>
                  <a:cubicBezTo>
                    <a:pt x="1027" y="5159"/>
                    <a:pt x="1005" y="5228"/>
                    <a:pt x="982" y="5296"/>
                  </a:cubicBezTo>
                  <a:lnTo>
                    <a:pt x="982" y="5342"/>
                  </a:lnTo>
                  <a:lnTo>
                    <a:pt x="982" y="5365"/>
                  </a:lnTo>
                  <a:lnTo>
                    <a:pt x="959" y="5410"/>
                  </a:lnTo>
                  <a:lnTo>
                    <a:pt x="936" y="5524"/>
                  </a:lnTo>
                  <a:lnTo>
                    <a:pt x="890" y="5661"/>
                  </a:lnTo>
                  <a:lnTo>
                    <a:pt x="868" y="5707"/>
                  </a:lnTo>
                  <a:lnTo>
                    <a:pt x="868" y="5753"/>
                  </a:lnTo>
                  <a:cubicBezTo>
                    <a:pt x="845" y="5821"/>
                    <a:pt x="822" y="5867"/>
                    <a:pt x="822" y="5935"/>
                  </a:cubicBezTo>
                  <a:cubicBezTo>
                    <a:pt x="776" y="6049"/>
                    <a:pt x="753" y="6163"/>
                    <a:pt x="731" y="6255"/>
                  </a:cubicBezTo>
                  <a:lnTo>
                    <a:pt x="731" y="6278"/>
                  </a:lnTo>
                  <a:lnTo>
                    <a:pt x="708" y="6300"/>
                  </a:lnTo>
                  <a:lnTo>
                    <a:pt x="708" y="6323"/>
                  </a:lnTo>
                  <a:lnTo>
                    <a:pt x="708" y="6369"/>
                  </a:lnTo>
                  <a:lnTo>
                    <a:pt x="662" y="6506"/>
                  </a:lnTo>
                  <a:lnTo>
                    <a:pt x="662" y="6529"/>
                  </a:lnTo>
                  <a:cubicBezTo>
                    <a:pt x="639" y="6574"/>
                    <a:pt x="639" y="6620"/>
                    <a:pt x="616" y="6666"/>
                  </a:cubicBezTo>
                  <a:cubicBezTo>
                    <a:pt x="616" y="6711"/>
                    <a:pt x="594" y="6734"/>
                    <a:pt x="594" y="6780"/>
                  </a:cubicBezTo>
                  <a:lnTo>
                    <a:pt x="571" y="6848"/>
                  </a:lnTo>
                  <a:cubicBezTo>
                    <a:pt x="548" y="6894"/>
                    <a:pt x="548" y="6962"/>
                    <a:pt x="525" y="7008"/>
                  </a:cubicBezTo>
                  <a:cubicBezTo>
                    <a:pt x="525" y="7076"/>
                    <a:pt x="502" y="7122"/>
                    <a:pt x="525" y="7145"/>
                  </a:cubicBezTo>
                  <a:cubicBezTo>
                    <a:pt x="525" y="7191"/>
                    <a:pt x="525" y="7236"/>
                    <a:pt x="548" y="7259"/>
                  </a:cubicBezTo>
                  <a:cubicBezTo>
                    <a:pt x="594" y="7328"/>
                    <a:pt x="639" y="7373"/>
                    <a:pt x="662" y="7442"/>
                  </a:cubicBezTo>
                  <a:cubicBezTo>
                    <a:pt x="662" y="7465"/>
                    <a:pt x="685" y="7465"/>
                    <a:pt x="685" y="7487"/>
                  </a:cubicBezTo>
                  <a:cubicBezTo>
                    <a:pt x="685" y="7510"/>
                    <a:pt x="708" y="7510"/>
                    <a:pt x="708" y="7533"/>
                  </a:cubicBezTo>
                  <a:cubicBezTo>
                    <a:pt x="708" y="7556"/>
                    <a:pt x="731" y="7579"/>
                    <a:pt x="753" y="7601"/>
                  </a:cubicBezTo>
                  <a:lnTo>
                    <a:pt x="753" y="7624"/>
                  </a:lnTo>
                  <a:cubicBezTo>
                    <a:pt x="799" y="7670"/>
                    <a:pt x="822" y="7738"/>
                    <a:pt x="845" y="7830"/>
                  </a:cubicBezTo>
                  <a:cubicBezTo>
                    <a:pt x="868" y="7898"/>
                    <a:pt x="890" y="7989"/>
                    <a:pt x="913" y="8058"/>
                  </a:cubicBezTo>
                  <a:lnTo>
                    <a:pt x="913" y="8126"/>
                  </a:lnTo>
                  <a:cubicBezTo>
                    <a:pt x="936" y="8218"/>
                    <a:pt x="959" y="8309"/>
                    <a:pt x="959" y="8400"/>
                  </a:cubicBezTo>
                  <a:cubicBezTo>
                    <a:pt x="959" y="8469"/>
                    <a:pt x="959" y="8537"/>
                    <a:pt x="959" y="8606"/>
                  </a:cubicBezTo>
                  <a:cubicBezTo>
                    <a:pt x="936" y="8697"/>
                    <a:pt x="936" y="8743"/>
                    <a:pt x="936" y="8811"/>
                  </a:cubicBezTo>
                  <a:cubicBezTo>
                    <a:pt x="913" y="8834"/>
                    <a:pt x="890" y="8880"/>
                    <a:pt x="868" y="8925"/>
                  </a:cubicBezTo>
                  <a:cubicBezTo>
                    <a:pt x="845" y="8994"/>
                    <a:pt x="799" y="9039"/>
                    <a:pt x="753" y="9085"/>
                  </a:cubicBezTo>
                  <a:lnTo>
                    <a:pt x="708" y="9154"/>
                  </a:lnTo>
                  <a:lnTo>
                    <a:pt x="685" y="9176"/>
                  </a:lnTo>
                  <a:cubicBezTo>
                    <a:pt x="639" y="9245"/>
                    <a:pt x="571" y="9313"/>
                    <a:pt x="525" y="9382"/>
                  </a:cubicBezTo>
                  <a:cubicBezTo>
                    <a:pt x="480" y="9405"/>
                    <a:pt x="457" y="9450"/>
                    <a:pt x="388" y="9496"/>
                  </a:cubicBezTo>
                  <a:cubicBezTo>
                    <a:pt x="388" y="9496"/>
                    <a:pt x="365" y="9496"/>
                    <a:pt x="343" y="9519"/>
                  </a:cubicBezTo>
                  <a:lnTo>
                    <a:pt x="297" y="9519"/>
                  </a:lnTo>
                  <a:cubicBezTo>
                    <a:pt x="297" y="9542"/>
                    <a:pt x="274" y="9542"/>
                    <a:pt x="251" y="9564"/>
                  </a:cubicBezTo>
                  <a:lnTo>
                    <a:pt x="228" y="9564"/>
                  </a:lnTo>
                  <a:cubicBezTo>
                    <a:pt x="206" y="9564"/>
                    <a:pt x="206" y="9564"/>
                    <a:pt x="183" y="9587"/>
                  </a:cubicBezTo>
                  <a:cubicBezTo>
                    <a:pt x="160" y="9587"/>
                    <a:pt x="137" y="9587"/>
                    <a:pt x="137" y="9610"/>
                  </a:cubicBezTo>
                  <a:cubicBezTo>
                    <a:pt x="114" y="9610"/>
                    <a:pt x="91" y="9633"/>
                    <a:pt x="69" y="9656"/>
                  </a:cubicBezTo>
                  <a:cubicBezTo>
                    <a:pt x="23" y="9679"/>
                    <a:pt x="0" y="9747"/>
                    <a:pt x="0" y="9793"/>
                  </a:cubicBezTo>
                  <a:cubicBezTo>
                    <a:pt x="0" y="9838"/>
                    <a:pt x="23" y="9884"/>
                    <a:pt x="46" y="9930"/>
                  </a:cubicBezTo>
                  <a:cubicBezTo>
                    <a:pt x="91" y="9975"/>
                    <a:pt x="137" y="10044"/>
                    <a:pt x="183" y="10089"/>
                  </a:cubicBezTo>
                  <a:cubicBezTo>
                    <a:pt x="251" y="10204"/>
                    <a:pt x="343" y="10272"/>
                    <a:pt x="434" y="10363"/>
                  </a:cubicBezTo>
                  <a:lnTo>
                    <a:pt x="480" y="10386"/>
                  </a:lnTo>
                  <a:cubicBezTo>
                    <a:pt x="502" y="10409"/>
                    <a:pt x="502" y="10432"/>
                    <a:pt x="525" y="10455"/>
                  </a:cubicBezTo>
                  <a:cubicBezTo>
                    <a:pt x="548" y="10477"/>
                    <a:pt x="571" y="10500"/>
                    <a:pt x="594" y="10523"/>
                  </a:cubicBezTo>
                  <a:lnTo>
                    <a:pt x="616" y="10546"/>
                  </a:lnTo>
                  <a:cubicBezTo>
                    <a:pt x="662" y="10614"/>
                    <a:pt x="708" y="10660"/>
                    <a:pt x="753" y="10729"/>
                  </a:cubicBezTo>
                  <a:cubicBezTo>
                    <a:pt x="822" y="10843"/>
                    <a:pt x="913" y="10957"/>
                    <a:pt x="1027" y="11048"/>
                  </a:cubicBezTo>
                  <a:cubicBezTo>
                    <a:pt x="1141" y="11162"/>
                    <a:pt x="1278" y="11276"/>
                    <a:pt x="1393" y="11368"/>
                  </a:cubicBezTo>
                  <a:cubicBezTo>
                    <a:pt x="1484" y="11436"/>
                    <a:pt x="1575" y="11505"/>
                    <a:pt x="1644" y="11550"/>
                  </a:cubicBezTo>
                  <a:lnTo>
                    <a:pt x="1689" y="11573"/>
                  </a:lnTo>
                  <a:lnTo>
                    <a:pt x="1758" y="11619"/>
                  </a:lnTo>
                  <a:cubicBezTo>
                    <a:pt x="1895" y="11733"/>
                    <a:pt x="2032" y="11824"/>
                    <a:pt x="2169" y="11893"/>
                  </a:cubicBezTo>
                  <a:cubicBezTo>
                    <a:pt x="2237" y="11938"/>
                    <a:pt x="2283" y="11961"/>
                    <a:pt x="2328" y="11984"/>
                  </a:cubicBezTo>
                  <a:lnTo>
                    <a:pt x="2374" y="12007"/>
                  </a:lnTo>
                  <a:lnTo>
                    <a:pt x="2420" y="12052"/>
                  </a:lnTo>
                  <a:cubicBezTo>
                    <a:pt x="2465" y="12075"/>
                    <a:pt x="2511" y="12098"/>
                    <a:pt x="2557" y="12121"/>
                  </a:cubicBezTo>
                  <a:cubicBezTo>
                    <a:pt x="2579" y="12144"/>
                    <a:pt x="2625" y="12167"/>
                    <a:pt x="2648" y="12189"/>
                  </a:cubicBezTo>
                  <a:cubicBezTo>
                    <a:pt x="2694" y="12212"/>
                    <a:pt x="2716" y="12235"/>
                    <a:pt x="2739" y="12258"/>
                  </a:cubicBezTo>
                  <a:cubicBezTo>
                    <a:pt x="2785" y="12303"/>
                    <a:pt x="2853" y="12326"/>
                    <a:pt x="2899" y="12349"/>
                  </a:cubicBezTo>
                  <a:lnTo>
                    <a:pt x="2967" y="12372"/>
                  </a:lnTo>
                  <a:cubicBezTo>
                    <a:pt x="2990" y="12395"/>
                    <a:pt x="3036" y="12418"/>
                    <a:pt x="3059" y="12418"/>
                  </a:cubicBezTo>
                  <a:cubicBezTo>
                    <a:pt x="3104" y="12440"/>
                    <a:pt x="3127" y="12463"/>
                    <a:pt x="3173" y="12486"/>
                  </a:cubicBezTo>
                  <a:cubicBezTo>
                    <a:pt x="3219" y="12509"/>
                    <a:pt x="3264" y="12532"/>
                    <a:pt x="3333" y="12555"/>
                  </a:cubicBezTo>
                  <a:lnTo>
                    <a:pt x="3378" y="12577"/>
                  </a:lnTo>
                  <a:cubicBezTo>
                    <a:pt x="3401" y="12577"/>
                    <a:pt x="3447" y="12600"/>
                    <a:pt x="3492" y="12623"/>
                  </a:cubicBezTo>
                  <a:cubicBezTo>
                    <a:pt x="3515" y="12623"/>
                    <a:pt x="3538" y="12646"/>
                    <a:pt x="3584" y="12646"/>
                  </a:cubicBezTo>
                  <a:cubicBezTo>
                    <a:pt x="3629" y="12669"/>
                    <a:pt x="3675" y="12691"/>
                    <a:pt x="3721" y="12714"/>
                  </a:cubicBezTo>
                  <a:lnTo>
                    <a:pt x="3766" y="12737"/>
                  </a:lnTo>
                  <a:cubicBezTo>
                    <a:pt x="3835" y="12737"/>
                    <a:pt x="3880" y="12760"/>
                    <a:pt x="3926" y="12783"/>
                  </a:cubicBezTo>
                  <a:lnTo>
                    <a:pt x="3995" y="12806"/>
                  </a:lnTo>
                  <a:cubicBezTo>
                    <a:pt x="4063" y="12828"/>
                    <a:pt x="4154" y="12851"/>
                    <a:pt x="4246" y="12874"/>
                  </a:cubicBezTo>
                  <a:lnTo>
                    <a:pt x="4451" y="12897"/>
                  </a:lnTo>
                  <a:cubicBezTo>
                    <a:pt x="4497" y="12897"/>
                    <a:pt x="4542" y="12920"/>
                    <a:pt x="4588" y="12920"/>
                  </a:cubicBezTo>
                  <a:cubicBezTo>
                    <a:pt x="4611" y="12920"/>
                    <a:pt x="4634" y="12943"/>
                    <a:pt x="4679" y="12943"/>
                  </a:cubicBezTo>
                  <a:cubicBezTo>
                    <a:pt x="4748" y="12943"/>
                    <a:pt x="4816" y="12965"/>
                    <a:pt x="4908" y="12965"/>
                  </a:cubicBezTo>
                  <a:cubicBezTo>
                    <a:pt x="4953" y="12988"/>
                    <a:pt x="4999" y="12988"/>
                    <a:pt x="5067" y="12988"/>
                  </a:cubicBezTo>
                  <a:lnTo>
                    <a:pt x="5136" y="13011"/>
                  </a:lnTo>
                  <a:cubicBezTo>
                    <a:pt x="5273" y="13034"/>
                    <a:pt x="5410" y="13057"/>
                    <a:pt x="5547" y="13057"/>
                  </a:cubicBezTo>
                  <a:lnTo>
                    <a:pt x="5798" y="13057"/>
                  </a:lnTo>
                  <a:cubicBezTo>
                    <a:pt x="5866" y="13057"/>
                    <a:pt x="5935" y="13080"/>
                    <a:pt x="6003" y="13080"/>
                  </a:cubicBezTo>
                  <a:cubicBezTo>
                    <a:pt x="6140" y="13080"/>
                    <a:pt x="6254" y="13057"/>
                    <a:pt x="6368" y="13034"/>
                  </a:cubicBezTo>
                  <a:lnTo>
                    <a:pt x="6483" y="13011"/>
                  </a:lnTo>
                  <a:lnTo>
                    <a:pt x="6688" y="13011"/>
                  </a:lnTo>
                  <a:lnTo>
                    <a:pt x="6734" y="12988"/>
                  </a:lnTo>
                  <a:lnTo>
                    <a:pt x="6825" y="12988"/>
                  </a:lnTo>
                  <a:cubicBezTo>
                    <a:pt x="6893" y="12988"/>
                    <a:pt x="6916" y="12965"/>
                    <a:pt x="6962" y="12965"/>
                  </a:cubicBezTo>
                  <a:lnTo>
                    <a:pt x="7030" y="12965"/>
                  </a:lnTo>
                  <a:cubicBezTo>
                    <a:pt x="7099" y="12965"/>
                    <a:pt x="7145" y="12943"/>
                    <a:pt x="7190" y="12943"/>
                  </a:cubicBezTo>
                  <a:cubicBezTo>
                    <a:pt x="7236" y="12943"/>
                    <a:pt x="7281" y="12943"/>
                    <a:pt x="7304" y="12920"/>
                  </a:cubicBezTo>
                  <a:lnTo>
                    <a:pt x="7418" y="12920"/>
                  </a:lnTo>
                  <a:cubicBezTo>
                    <a:pt x="7533" y="12920"/>
                    <a:pt x="7647" y="12897"/>
                    <a:pt x="7761" y="12874"/>
                  </a:cubicBezTo>
                  <a:lnTo>
                    <a:pt x="7989" y="12874"/>
                  </a:lnTo>
                  <a:cubicBezTo>
                    <a:pt x="8035" y="12874"/>
                    <a:pt x="8080" y="12851"/>
                    <a:pt x="8126" y="12828"/>
                  </a:cubicBezTo>
                  <a:cubicBezTo>
                    <a:pt x="8172" y="12828"/>
                    <a:pt x="8194" y="12806"/>
                    <a:pt x="8217" y="12806"/>
                  </a:cubicBezTo>
                  <a:cubicBezTo>
                    <a:pt x="8240" y="12806"/>
                    <a:pt x="8286" y="12783"/>
                    <a:pt x="8331" y="12783"/>
                  </a:cubicBezTo>
                  <a:lnTo>
                    <a:pt x="8400" y="12783"/>
                  </a:lnTo>
                  <a:cubicBezTo>
                    <a:pt x="8446" y="12760"/>
                    <a:pt x="8491" y="12737"/>
                    <a:pt x="8514" y="12737"/>
                  </a:cubicBezTo>
                  <a:lnTo>
                    <a:pt x="8560" y="12714"/>
                  </a:lnTo>
                  <a:lnTo>
                    <a:pt x="8605" y="12691"/>
                  </a:lnTo>
                  <a:lnTo>
                    <a:pt x="8697" y="12691"/>
                  </a:lnTo>
                  <a:lnTo>
                    <a:pt x="8742" y="12669"/>
                  </a:lnTo>
                  <a:cubicBezTo>
                    <a:pt x="8811" y="12669"/>
                    <a:pt x="8856" y="12646"/>
                    <a:pt x="8925" y="12623"/>
                  </a:cubicBezTo>
                  <a:lnTo>
                    <a:pt x="8993" y="12600"/>
                  </a:lnTo>
                  <a:cubicBezTo>
                    <a:pt x="9016" y="12600"/>
                    <a:pt x="9062" y="12577"/>
                    <a:pt x="9085" y="12577"/>
                  </a:cubicBezTo>
                  <a:lnTo>
                    <a:pt x="9130" y="12555"/>
                  </a:lnTo>
                  <a:cubicBezTo>
                    <a:pt x="9153" y="12555"/>
                    <a:pt x="9176" y="12532"/>
                    <a:pt x="9222" y="12532"/>
                  </a:cubicBezTo>
                  <a:lnTo>
                    <a:pt x="9290" y="12509"/>
                  </a:lnTo>
                  <a:lnTo>
                    <a:pt x="9313" y="12509"/>
                  </a:lnTo>
                  <a:cubicBezTo>
                    <a:pt x="9381" y="12486"/>
                    <a:pt x="9450" y="12463"/>
                    <a:pt x="9518" y="12440"/>
                  </a:cubicBezTo>
                  <a:cubicBezTo>
                    <a:pt x="9610" y="12418"/>
                    <a:pt x="9769" y="12372"/>
                    <a:pt x="9906" y="12303"/>
                  </a:cubicBezTo>
                  <a:cubicBezTo>
                    <a:pt x="9975" y="12281"/>
                    <a:pt x="10021" y="12235"/>
                    <a:pt x="10066" y="12212"/>
                  </a:cubicBezTo>
                  <a:lnTo>
                    <a:pt x="10112" y="12189"/>
                  </a:lnTo>
                  <a:cubicBezTo>
                    <a:pt x="10180" y="12144"/>
                    <a:pt x="10249" y="12098"/>
                    <a:pt x="10317" y="12075"/>
                  </a:cubicBezTo>
                  <a:cubicBezTo>
                    <a:pt x="10386" y="12030"/>
                    <a:pt x="10454" y="11984"/>
                    <a:pt x="10523" y="11961"/>
                  </a:cubicBezTo>
                  <a:lnTo>
                    <a:pt x="10545" y="11938"/>
                  </a:lnTo>
                  <a:lnTo>
                    <a:pt x="10591" y="11938"/>
                  </a:lnTo>
                  <a:lnTo>
                    <a:pt x="10682" y="11870"/>
                  </a:lnTo>
                  <a:lnTo>
                    <a:pt x="10797" y="11824"/>
                  </a:lnTo>
                  <a:cubicBezTo>
                    <a:pt x="10865" y="11778"/>
                    <a:pt x="10956" y="11733"/>
                    <a:pt x="11025" y="11687"/>
                  </a:cubicBezTo>
                  <a:cubicBezTo>
                    <a:pt x="11093" y="11642"/>
                    <a:pt x="11162" y="11619"/>
                    <a:pt x="11230" y="11573"/>
                  </a:cubicBezTo>
                  <a:lnTo>
                    <a:pt x="11276" y="11527"/>
                  </a:lnTo>
                  <a:cubicBezTo>
                    <a:pt x="11322" y="11505"/>
                    <a:pt x="11344" y="11482"/>
                    <a:pt x="11367" y="11459"/>
                  </a:cubicBezTo>
                  <a:cubicBezTo>
                    <a:pt x="11413" y="11436"/>
                    <a:pt x="11459" y="11390"/>
                    <a:pt x="11527" y="11368"/>
                  </a:cubicBezTo>
                  <a:cubicBezTo>
                    <a:pt x="11550" y="11345"/>
                    <a:pt x="11573" y="11322"/>
                    <a:pt x="11618" y="11276"/>
                  </a:cubicBezTo>
                  <a:lnTo>
                    <a:pt x="11641" y="11254"/>
                  </a:lnTo>
                  <a:cubicBezTo>
                    <a:pt x="11687" y="11208"/>
                    <a:pt x="11732" y="11162"/>
                    <a:pt x="11778" y="11139"/>
                  </a:cubicBezTo>
                  <a:cubicBezTo>
                    <a:pt x="11847" y="11094"/>
                    <a:pt x="11892" y="11025"/>
                    <a:pt x="11938" y="10980"/>
                  </a:cubicBezTo>
                  <a:cubicBezTo>
                    <a:pt x="12029" y="10888"/>
                    <a:pt x="12098" y="10774"/>
                    <a:pt x="12143" y="10660"/>
                  </a:cubicBezTo>
                  <a:cubicBezTo>
                    <a:pt x="12166" y="10614"/>
                    <a:pt x="12166" y="10546"/>
                    <a:pt x="12189" y="10500"/>
                  </a:cubicBezTo>
                  <a:cubicBezTo>
                    <a:pt x="12212" y="10432"/>
                    <a:pt x="12235" y="10363"/>
                    <a:pt x="12235" y="10295"/>
                  </a:cubicBezTo>
                  <a:lnTo>
                    <a:pt x="12257" y="10249"/>
                  </a:lnTo>
                  <a:cubicBezTo>
                    <a:pt x="12257" y="10226"/>
                    <a:pt x="12257" y="10204"/>
                    <a:pt x="12235" y="10181"/>
                  </a:cubicBezTo>
                  <a:lnTo>
                    <a:pt x="12257" y="10158"/>
                  </a:lnTo>
                  <a:lnTo>
                    <a:pt x="12257" y="10112"/>
                  </a:lnTo>
                  <a:cubicBezTo>
                    <a:pt x="12303" y="9952"/>
                    <a:pt x="12372" y="9793"/>
                    <a:pt x="12394" y="9633"/>
                  </a:cubicBezTo>
                  <a:lnTo>
                    <a:pt x="12394" y="9587"/>
                  </a:lnTo>
                  <a:lnTo>
                    <a:pt x="12440" y="9427"/>
                  </a:lnTo>
                  <a:cubicBezTo>
                    <a:pt x="12440" y="9336"/>
                    <a:pt x="12463" y="9245"/>
                    <a:pt x="12486" y="9176"/>
                  </a:cubicBezTo>
                  <a:cubicBezTo>
                    <a:pt x="12508" y="9017"/>
                    <a:pt x="12531" y="8857"/>
                    <a:pt x="12554" y="8720"/>
                  </a:cubicBezTo>
                  <a:cubicBezTo>
                    <a:pt x="12554" y="8651"/>
                    <a:pt x="12577" y="8606"/>
                    <a:pt x="12577" y="8537"/>
                  </a:cubicBezTo>
                  <a:cubicBezTo>
                    <a:pt x="12577" y="8469"/>
                    <a:pt x="12577" y="8423"/>
                    <a:pt x="12577" y="8378"/>
                  </a:cubicBezTo>
                  <a:cubicBezTo>
                    <a:pt x="12600" y="8241"/>
                    <a:pt x="12600" y="8126"/>
                    <a:pt x="12600" y="8012"/>
                  </a:cubicBezTo>
                  <a:cubicBezTo>
                    <a:pt x="12623" y="7853"/>
                    <a:pt x="12623" y="7738"/>
                    <a:pt x="12623" y="7647"/>
                  </a:cubicBezTo>
                  <a:cubicBezTo>
                    <a:pt x="12623" y="7624"/>
                    <a:pt x="12623" y="7601"/>
                    <a:pt x="12623" y="7601"/>
                  </a:cubicBezTo>
                  <a:lnTo>
                    <a:pt x="12623" y="7487"/>
                  </a:lnTo>
                  <a:cubicBezTo>
                    <a:pt x="12623" y="7465"/>
                    <a:pt x="12623" y="7442"/>
                    <a:pt x="12623" y="7419"/>
                  </a:cubicBezTo>
                  <a:lnTo>
                    <a:pt x="12600" y="7396"/>
                  </a:lnTo>
                  <a:cubicBezTo>
                    <a:pt x="12600" y="7282"/>
                    <a:pt x="12600" y="7168"/>
                    <a:pt x="12600" y="7054"/>
                  </a:cubicBezTo>
                  <a:lnTo>
                    <a:pt x="12600" y="6940"/>
                  </a:lnTo>
                  <a:cubicBezTo>
                    <a:pt x="12577" y="6803"/>
                    <a:pt x="12577" y="6643"/>
                    <a:pt x="12577" y="6483"/>
                  </a:cubicBezTo>
                  <a:cubicBezTo>
                    <a:pt x="12554" y="6415"/>
                    <a:pt x="12554" y="6369"/>
                    <a:pt x="12554" y="6300"/>
                  </a:cubicBezTo>
                  <a:lnTo>
                    <a:pt x="12531" y="6255"/>
                  </a:lnTo>
                  <a:cubicBezTo>
                    <a:pt x="12531" y="6186"/>
                    <a:pt x="12531" y="6095"/>
                    <a:pt x="12508" y="6027"/>
                  </a:cubicBezTo>
                  <a:cubicBezTo>
                    <a:pt x="12508" y="6004"/>
                    <a:pt x="12508" y="5981"/>
                    <a:pt x="12508" y="5958"/>
                  </a:cubicBezTo>
                  <a:lnTo>
                    <a:pt x="12486" y="5935"/>
                  </a:lnTo>
                  <a:lnTo>
                    <a:pt x="12486" y="5912"/>
                  </a:lnTo>
                  <a:cubicBezTo>
                    <a:pt x="12486" y="5867"/>
                    <a:pt x="12486" y="5844"/>
                    <a:pt x="12486" y="5798"/>
                  </a:cubicBezTo>
                  <a:cubicBezTo>
                    <a:pt x="12463" y="5775"/>
                    <a:pt x="12463" y="5730"/>
                    <a:pt x="12440" y="5707"/>
                  </a:cubicBezTo>
                  <a:lnTo>
                    <a:pt x="12440" y="5616"/>
                  </a:lnTo>
                  <a:lnTo>
                    <a:pt x="12417" y="5547"/>
                  </a:lnTo>
                  <a:lnTo>
                    <a:pt x="12417" y="5524"/>
                  </a:lnTo>
                  <a:lnTo>
                    <a:pt x="12417" y="5502"/>
                  </a:lnTo>
                  <a:lnTo>
                    <a:pt x="12394" y="5456"/>
                  </a:lnTo>
                  <a:cubicBezTo>
                    <a:pt x="12394" y="5433"/>
                    <a:pt x="12394" y="5410"/>
                    <a:pt x="12394" y="5365"/>
                  </a:cubicBezTo>
                  <a:lnTo>
                    <a:pt x="12372" y="5342"/>
                  </a:lnTo>
                  <a:lnTo>
                    <a:pt x="12372" y="5296"/>
                  </a:lnTo>
                  <a:cubicBezTo>
                    <a:pt x="12349" y="5182"/>
                    <a:pt x="12326" y="5091"/>
                    <a:pt x="12303" y="4977"/>
                  </a:cubicBezTo>
                  <a:cubicBezTo>
                    <a:pt x="12280" y="4954"/>
                    <a:pt x="12280" y="4908"/>
                    <a:pt x="12280" y="4885"/>
                  </a:cubicBezTo>
                  <a:lnTo>
                    <a:pt x="12257" y="4862"/>
                  </a:lnTo>
                  <a:lnTo>
                    <a:pt x="12257" y="4840"/>
                  </a:lnTo>
                  <a:lnTo>
                    <a:pt x="12257" y="4794"/>
                  </a:lnTo>
                  <a:lnTo>
                    <a:pt x="12235" y="4748"/>
                  </a:lnTo>
                  <a:cubicBezTo>
                    <a:pt x="12235" y="4725"/>
                    <a:pt x="12235" y="4680"/>
                    <a:pt x="12212" y="4657"/>
                  </a:cubicBezTo>
                  <a:cubicBezTo>
                    <a:pt x="12189" y="4543"/>
                    <a:pt x="12166" y="4429"/>
                    <a:pt x="12120" y="4315"/>
                  </a:cubicBezTo>
                  <a:lnTo>
                    <a:pt x="12120" y="4292"/>
                  </a:lnTo>
                  <a:lnTo>
                    <a:pt x="12120" y="4269"/>
                  </a:lnTo>
                  <a:cubicBezTo>
                    <a:pt x="12075" y="4155"/>
                    <a:pt x="12029" y="4041"/>
                    <a:pt x="11983" y="3881"/>
                  </a:cubicBezTo>
                  <a:cubicBezTo>
                    <a:pt x="11961" y="3835"/>
                    <a:pt x="11961" y="3790"/>
                    <a:pt x="11938" y="3767"/>
                  </a:cubicBezTo>
                  <a:lnTo>
                    <a:pt x="11915" y="3698"/>
                  </a:lnTo>
                  <a:cubicBezTo>
                    <a:pt x="11892" y="3653"/>
                    <a:pt x="11892" y="3630"/>
                    <a:pt x="11869" y="3584"/>
                  </a:cubicBezTo>
                  <a:lnTo>
                    <a:pt x="11869" y="3561"/>
                  </a:lnTo>
                  <a:cubicBezTo>
                    <a:pt x="11847" y="3539"/>
                    <a:pt x="11847" y="3516"/>
                    <a:pt x="11824" y="3493"/>
                  </a:cubicBezTo>
                  <a:cubicBezTo>
                    <a:pt x="11824" y="3447"/>
                    <a:pt x="11801" y="3424"/>
                    <a:pt x="11801" y="3379"/>
                  </a:cubicBezTo>
                  <a:cubicBezTo>
                    <a:pt x="11778" y="3379"/>
                    <a:pt x="11755" y="3356"/>
                    <a:pt x="11755" y="3333"/>
                  </a:cubicBezTo>
                  <a:cubicBezTo>
                    <a:pt x="11755" y="3310"/>
                    <a:pt x="11755" y="3310"/>
                    <a:pt x="11755" y="3310"/>
                  </a:cubicBezTo>
                  <a:cubicBezTo>
                    <a:pt x="11732" y="3287"/>
                    <a:pt x="11710" y="3265"/>
                    <a:pt x="11710" y="3242"/>
                  </a:cubicBezTo>
                  <a:cubicBezTo>
                    <a:pt x="11687" y="3196"/>
                    <a:pt x="11664" y="3173"/>
                    <a:pt x="11664" y="3151"/>
                  </a:cubicBezTo>
                  <a:lnTo>
                    <a:pt x="11641" y="3128"/>
                  </a:lnTo>
                  <a:cubicBezTo>
                    <a:pt x="11618" y="3082"/>
                    <a:pt x="11595" y="3036"/>
                    <a:pt x="11595" y="2991"/>
                  </a:cubicBezTo>
                  <a:cubicBezTo>
                    <a:pt x="11573" y="2945"/>
                    <a:pt x="11550" y="2922"/>
                    <a:pt x="11550" y="2877"/>
                  </a:cubicBezTo>
                  <a:cubicBezTo>
                    <a:pt x="11527" y="2831"/>
                    <a:pt x="11504" y="2808"/>
                    <a:pt x="11504" y="2763"/>
                  </a:cubicBezTo>
                  <a:lnTo>
                    <a:pt x="11481" y="2740"/>
                  </a:lnTo>
                  <a:cubicBezTo>
                    <a:pt x="11481" y="2717"/>
                    <a:pt x="11459" y="2694"/>
                    <a:pt x="11459" y="2671"/>
                  </a:cubicBezTo>
                  <a:cubicBezTo>
                    <a:pt x="11436" y="2648"/>
                    <a:pt x="11436" y="2603"/>
                    <a:pt x="11413" y="2580"/>
                  </a:cubicBezTo>
                  <a:cubicBezTo>
                    <a:pt x="11390" y="2557"/>
                    <a:pt x="11390" y="2534"/>
                    <a:pt x="11390" y="2511"/>
                  </a:cubicBezTo>
                  <a:cubicBezTo>
                    <a:pt x="11367" y="2489"/>
                    <a:pt x="11367" y="2466"/>
                    <a:pt x="11367" y="2443"/>
                  </a:cubicBezTo>
                  <a:cubicBezTo>
                    <a:pt x="11344" y="2397"/>
                    <a:pt x="11322" y="2352"/>
                    <a:pt x="11299" y="2283"/>
                  </a:cubicBezTo>
                  <a:cubicBezTo>
                    <a:pt x="11276" y="2215"/>
                    <a:pt x="11230" y="2146"/>
                    <a:pt x="11207" y="2078"/>
                  </a:cubicBezTo>
                  <a:cubicBezTo>
                    <a:pt x="11162" y="1986"/>
                    <a:pt x="11116" y="1918"/>
                    <a:pt x="11070" y="1849"/>
                  </a:cubicBezTo>
                  <a:cubicBezTo>
                    <a:pt x="11070" y="1827"/>
                    <a:pt x="11048" y="1804"/>
                    <a:pt x="11002" y="1781"/>
                  </a:cubicBezTo>
                  <a:lnTo>
                    <a:pt x="10956" y="1781"/>
                  </a:lnTo>
                  <a:cubicBezTo>
                    <a:pt x="10934" y="1735"/>
                    <a:pt x="10911" y="1713"/>
                    <a:pt x="10888" y="1690"/>
                  </a:cubicBezTo>
                  <a:cubicBezTo>
                    <a:pt x="10865" y="1667"/>
                    <a:pt x="10842" y="1644"/>
                    <a:pt x="10819" y="1644"/>
                  </a:cubicBezTo>
                  <a:lnTo>
                    <a:pt x="10819" y="1621"/>
                  </a:lnTo>
                  <a:cubicBezTo>
                    <a:pt x="10797" y="1598"/>
                    <a:pt x="10774" y="1598"/>
                    <a:pt x="10774" y="1576"/>
                  </a:cubicBezTo>
                  <a:cubicBezTo>
                    <a:pt x="10728" y="1530"/>
                    <a:pt x="10660" y="1484"/>
                    <a:pt x="10614" y="1461"/>
                  </a:cubicBezTo>
                  <a:lnTo>
                    <a:pt x="10568" y="1416"/>
                  </a:lnTo>
                  <a:cubicBezTo>
                    <a:pt x="10545" y="1370"/>
                    <a:pt x="10523" y="1370"/>
                    <a:pt x="10523" y="1347"/>
                  </a:cubicBezTo>
                  <a:cubicBezTo>
                    <a:pt x="10477" y="1302"/>
                    <a:pt x="10431" y="1279"/>
                    <a:pt x="10386" y="1233"/>
                  </a:cubicBezTo>
                  <a:lnTo>
                    <a:pt x="10363" y="1233"/>
                  </a:lnTo>
                  <a:lnTo>
                    <a:pt x="10340" y="1210"/>
                  </a:lnTo>
                  <a:cubicBezTo>
                    <a:pt x="10226" y="1119"/>
                    <a:pt x="10112" y="1051"/>
                    <a:pt x="10021" y="959"/>
                  </a:cubicBezTo>
                  <a:cubicBezTo>
                    <a:pt x="9975" y="936"/>
                    <a:pt x="9906" y="891"/>
                    <a:pt x="9861" y="845"/>
                  </a:cubicBezTo>
                  <a:cubicBezTo>
                    <a:pt x="9792" y="800"/>
                    <a:pt x="9724" y="754"/>
                    <a:pt x="9678" y="731"/>
                  </a:cubicBezTo>
                  <a:cubicBezTo>
                    <a:pt x="9632" y="685"/>
                    <a:pt x="9564" y="663"/>
                    <a:pt x="9518" y="640"/>
                  </a:cubicBezTo>
                  <a:lnTo>
                    <a:pt x="9473" y="617"/>
                  </a:lnTo>
                  <a:cubicBezTo>
                    <a:pt x="9404" y="571"/>
                    <a:pt x="9336" y="548"/>
                    <a:pt x="9244" y="503"/>
                  </a:cubicBezTo>
                  <a:cubicBezTo>
                    <a:pt x="9222" y="503"/>
                    <a:pt x="9176" y="480"/>
                    <a:pt x="9153" y="480"/>
                  </a:cubicBezTo>
                  <a:lnTo>
                    <a:pt x="9130" y="457"/>
                  </a:lnTo>
                  <a:lnTo>
                    <a:pt x="9062" y="434"/>
                  </a:lnTo>
                  <a:lnTo>
                    <a:pt x="8971" y="412"/>
                  </a:lnTo>
                  <a:lnTo>
                    <a:pt x="8879" y="366"/>
                  </a:lnTo>
                  <a:cubicBezTo>
                    <a:pt x="8765" y="320"/>
                    <a:pt x="8628" y="275"/>
                    <a:pt x="8514" y="252"/>
                  </a:cubicBezTo>
                  <a:lnTo>
                    <a:pt x="8446" y="229"/>
                  </a:lnTo>
                  <a:cubicBezTo>
                    <a:pt x="8331" y="206"/>
                    <a:pt x="8240" y="183"/>
                    <a:pt x="8149" y="160"/>
                  </a:cubicBezTo>
                  <a:cubicBezTo>
                    <a:pt x="8058" y="138"/>
                    <a:pt x="7989" y="115"/>
                    <a:pt x="7898" y="115"/>
                  </a:cubicBezTo>
                  <a:cubicBezTo>
                    <a:pt x="7852" y="92"/>
                    <a:pt x="7806" y="92"/>
                    <a:pt x="7761" y="92"/>
                  </a:cubicBezTo>
                  <a:lnTo>
                    <a:pt x="7715" y="69"/>
                  </a:lnTo>
                  <a:cubicBezTo>
                    <a:pt x="7578" y="46"/>
                    <a:pt x="7464" y="23"/>
                    <a:pt x="7327" y="23"/>
                  </a:cubicBezTo>
                  <a:cubicBezTo>
                    <a:pt x="7236" y="1"/>
                    <a:pt x="7167" y="1"/>
                    <a:pt x="70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9750;p58">
              <a:extLst>
                <a:ext uri="{FF2B5EF4-FFF2-40B4-BE49-F238E27FC236}">
                  <a16:creationId xmlns:a16="http://schemas.microsoft.com/office/drawing/2014/main" id="{56EF0767-3D17-552C-39D1-08F6F53311D1}"/>
                </a:ext>
              </a:extLst>
            </p:cNvPr>
            <p:cNvSpPr/>
            <p:nvPr/>
          </p:nvSpPr>
          <p:spPr>
            <a:xfrm>
              <a:off x="4988341" y="2983533"/>
              <a:ext cx="599945" cy="634376"/>
            </a:xfrm>
            <a:custGeom>
              <a:avLst/>
              <a:gdLst/>
              <a:ahLst/>
              <a:cxnLst/>
              <a:rect l="l" t="t" r="r" b="b"/>
              <a:pathLst>
                <a:path w="12737" h="13468" extrusionOk="0">
                  <a:moveTo>
                    <a:pt x="6962" y="1"/>
                  </a:moveTo>
                  <a:cubicBezTo>
                    <a:pt x="6802" y="1"/>
                    <a:pt x="6620" y="24"/>
                    <a:pt x="6506" y="24"/>
                  </a:cubicBezTo>
                  <a:cubicBezTo>
                    <a:pt x="6414" y="24"/>
                    <a:pt x="6346" y="46"/>
                    <a:pt x="6277" y="46"/>
                  </a:cubicBezTo>
                  <a:cubicBezTo>
                    <a:pt x="6209" y="46"/>
                    <a:pt x="6118" y="69"/>
                    <a:pt x="6072" y="92"/>
                  </a:cubicBezTo>
                  <a:cubicBezTo>
                    <a:pt x="5981" y="92"/>
                    <a:pt x="5867" y="138"/>
                    <a:pt x="5752" y="183"/>
                  </a:cubicBezTo>
                  <a:cubicBezTo>
                    <a:pt x="5730" y="183"/>
                    <a:pt x="5707" y="206"/>
                    <a:pt x="5661" y="206"/>
                  </a:cubicBezTo>
                  <a:cubicBezTo>
                    <a:pt x="5638" y="275"/>
                    <a:pt x="5593" y="298"/>
                    <a:pt x="5524" y="320"/>
                  </a:cubicBezTo>
                  <a:cubicBezTo>
                    <a:pt x="5501" y="320"/>
                    <a:pt x="5501" y="320"/>
                    <a:pt x="5478" y="343"/>
                  </a:cubicBezTo>
                  <a:cubicBezTo>
                    <a:pt x="5410" y="389"/>
                    <a:pt x="5342" y="435"/>
                    <a:pt x="5250" y="480"/>
                  </a:cubicBezTo>
                  <a:lnTo>
                    <a:pt x="5227" y="480"/>
                  </a:lnTo>
                  <a:cubicBezTo>
                    <a:pt x="5182" y="503"/>
                    <a:pt x="5159" y="526"/>
                    <a:pt x="5113" y="571"/>
                  </a:cubicBezTo>
                  <a:cubicBezTo>
                    <a:pt x="4999" y="640"/>
                    <a:pt x="4862" y="708"/>
                    <a:pt x="4748" y="800"/>
                  </a:cubicBezTo>
                  <a:cubicBezTo>
                    <a:pt x="4702" y="823"/>
                    <a:pt x="4657" y="845"/>
                    <a:pt x="4634" y="868"/>
                  </a:cubicBezTo>
                  <a:lnTo>
                    <a:pt x="4565" y="914"/>
                  </a:lnTo>
                  <a:lnTo>
                    <a:pt x="4543" y="914"/>
                  </a:lnTo>
                  <a:lnTo>
                    <a:pt x="4520" y="937"/>
                  </a:lnTo>
                  <a:cubicBezTo>
                    <a:pt x="4474" y="982"/>
                    <a:pt x="4429" y="1005"/>
                    <a:pt x="4383" y="1028"/>
                  </a:cubicBezTo>
                  <a:lnTo>
                    <a:pt x="4269" y="1119"/>
                  </a:lnTo>
                  <a:lnTo>
                    <a:pt x="4018" y="1302"/>
                  </a:lnTo>
                  <a:cubicBezTo>
                    <a:pt x="3949" y="1348"/>
                    <a:pt x="3881" y="1416"/>
                    <a:pt x="3789" y="1462"/>
                  </a:cubicBezTo>
                  <a:lnTo>
                    <a:pt x="3767" y="1507"/>
                  </a:lnTo>
                  <a:cubicBezTo>
                    <a:pt x="3721" y="1530"/>
                    <a:pt x="3675" y="1553"/>
                    <a:pt x="3630" y="1599"/>
                  </a:cubicBezTo>
                  <a:lnTo>
                    <a:pt x="3607" y="1621"/>
                  </a:lnTo>
                  <a:cubicBezTo>
                    <a:pt x="3561" y="1644"/>
                    <a:pt x="3516" y="1690"/>
                    <a:pt x="3447" y="1736"/>
                  </a:cubicBezTo>
                  <a:cubicBezTo>
                    <a:pt x="3424" y="1758"/>
                    <a:pt x="3379" y="1804"/>
                    <a:pt x="3333" y="1827"/>
                  </a:cubicBezTo>
                  <a:lnTo>
                    <a:pt x="3310" y="1850"/>
                  </a:lnTo>
                  <a:lnTo>
                    <a:pt x="3287" y="1873"/>
                  </a:lnTo>
                  <a:lnTo>
                    <a:pt x="3219" y="1941"/>
                  </a:lnTo>
                  <a:cubicBezTo>
                    <a:pt x="3127" y="2009"/>
                    <a:pt x="3036" y="2101"/>
                    <a:pt x="2945" y="2169"/>
                  </a:cubicBezTo>
                  <a:lnTo>
                    <a:pt x="2922" y="2192"/>
                  </a:lnTo>
                  <a:cubicBezTo>
                    <a:pt x="2876" y="2215"/>
                    <a:pt x="2854" y="2215"/>
                    <a:pt x="2831" y="2238"/>
                  </a:cubicBezTo>
                  <a:cubicBezTo>
                    <a:pt x="2739" y="2306"/>
                    <a:pt x="2648" y="2397"/>
                    <a:pt x="2580" y="2489"/>
                  </a:cubicBezTo>
                  <a:lnTo>
                    <a:pt x="2488" y="2557"/>
                  </a:lnTo>
                  <a:cubicBezTo>
                    <a:pt x="2443" y="2603"/>
                    <a:pt x="2397" y="2649"/>
                    <a:pt x="2351" y="2694"/>
                  </a:cubicBezTo>
                  <a:cubicBezTo>
                    <a:pt x="2329" y="2740"/>
                    <a:pt x="2283" y="2763"/>
                    <a:pt x="2260" y="2786"/>
                  </a:cubicBezTo>
                  <a:cubicBezTo>
                    <a:pt x="2192" y="2854"/>
                    <a:pt x="2123" y="2922"/>
                    <a:pt x="2078" y="2968"/>
                  </a:cubicBezTo>
                  <a:cubicBezTo>
                    <a:pt x="1941" y="3128"/>
                    <a:pt x="1849" y="3265"/>
                    <a:pt x="1758" y="3402"/>
                  </a:cubicBezTo>
                  <a:cubicBezTo>
                    <a:pt x="1735" y="3425"/>
                    <a:pt x="1712" y="3470"/>
                    <a:pt x="1689" y="3493"/>
                  </a:cubicBezTo>
                  <a:lnTo>
                    <a:pt x="1667" y="3516"/>
                  </a:lnTo>
                  <a:lnTo>
                    <a:pt x="1644" y="3539"/>
                  </a:lnTo>
                  <a:cubicBezTo>
                    <a:pt x="1621" y="3562"/>
                    <a:pt x="1621" y="3607"/>
                    <a:pt x="1598" y="3630"/>
                  </a:cubicBezTo>
                  <a:lnTo>
                    <a:pt x="1575" y="3653"/>
                  </a:lnTo>
                  <a:cubicBezTo>
                    <a:pt x="1484" y="3767"/>
                    <a:pt x="1393" y="3881"/>
                    <a:pt x="1301" y="3995"/>
                  </a:cubicBezTo>
                  <a:cubicBezTo>
                    <a:pt x="1256" y="4064"/>
                    <a:pt x="1210" y="4132"/>
                    <a:pt x="1165" y="4201"/>
                  </a:cubicBezTo>
                  <a:cubicBezTo>
                    <a:pt x="1142" y="4246"/>
                    <a:pt x="1119" y="4292"/>
                    <a:pt x="1073" y="4338"/>
                  </a:cubicBezTo>
                  <a:lnTo>
                    <a:pt x="1050" y="4383"/>
                  </a:lnTo>
                  <a:cubicBezTo>
                    <a:pt x="982" y="4520"/>
                    <a:pt x="891" y="4657"/>
                    <a:pt x="822" y="4794"/>
                  </a:cubicBezTo>
                  <a:cubicBezTo>
                    <a:pt x="754" y="4908"/>
                    <a:pt x="685" y="5045"/>
                    <a:pt x="617" y="5205"/>
                  </a:cubicBezTo>
                  <a:cubicBezTo>
                    <a:pt x="548" y="5342"/>
                    <a:pt x="503" y="5479"/>
                    <a:pt x="434" y="5616"/>
                  </a:cubicBezTo>
                  <a:lnTo>
                    <a:pt x="434" y="5639"/>
                  </a:lnTo>
                  <a:cubicBezTo>
                    <a:pt x="388" y="5776"/>
                    <a:pt x="343" y="5890"/>
                    <a:pt x="320" y="6027"/>
                  </a:cubicBezTo>
                  <a:cubicBezTo>
                    <a:pt x="297" y="6072"/>
                    <a:pt x="274" y="6141"/>
                    <a:pt x="251" y="6209"/>
                  </a:cubicBezTo>
                  <a:cubicBezTo>
                    <a:pt x="229" y="6278"/>
                    <a:pt x="206" y="6346"/>
                    <a:pt x="206" y="6415"/>
                  </a:cubicBezTo>
                  <a:cubicBezTo>
                    <a:pt x="160" y="6529"/>
                    <a:pt x="160" y="6643"/>
                    <a:pt x="137" y="6780"/>
                  </a:cubicBezTo>
                  <a:lnTo>
                    <a:pt x="137" y="6848"/>
                  </a:lnTo>
                  <a:lnTo>
                    <a:pt x="115" y="6871"/>
                  </a:lnTo>
                  <a:cubicBezTo>
                    <a:pt x="115" y="6917"/>
                    <a:pt x="115" y="6963"/>
                    <a:pt x="115" y="6985"/>
                  </a:cubicBezTo>
                  <a:cubicBezTo>
                    <a:pt x="92" y="7031"/>
                    <a:pt x="92" y="7077"/>
                    <a:pt x="92" y="7099"/>
                  </a:cubicBezTo>
                  <a:cubicBezTo>
                    <a:pt x="23" y="7122"/>
                    <a:pt x="0" y="7191"/>
                    <a:pt x="0" y="7236"/>
                  </a:cubicBezTo>
                  <a:lnTo>
                    <a:pt x="23" y="7282"/>
                  </a:lnTo>
                  <a:cubicBezTo>
                    <a:pt x="23" y="7351"/>
                    <a:pt x="46" y="7396"/>
                    <a:pt x="69" y="7442"/>
                  </a:cubicBezTo>
                  <a:cubicBezTo>
                    <a:pt x="69" y="7510"/>
                    <a:pt x="92" y="7579"/>
                    <a:pt x="115" y="7647"/>
                  </a:cubicBezTo>
                  <a:lnTo>
                    <a:pt x="137" y="7739"/>
                  </a:lnTo>
                  <a:cubicBezTo>
                    <a:pt x="183" y="7853"/>
                    <a:pt x="229" y="7990"/>
                    <a:pt x="274" y="8104"/>
                  </a:cubicBezTo>
                  <a:lnTo>
                    <a:pt x="274" y="8127"/>
                  </a:lnTo>
                  <a:lnTo>
                    <a:pt x="297" y="8149"/>
                  </a:lnTo>
                  <a:cubicBezTo>
                    <a:pt x="320" y="8195"/>
                    <a:pt x="343" y="8241"/>
                    <a:pt x="343" y="8286"/>
                  </a:cubicBezTo>
                  <a:lnTo>
                    <a:pt x="366" y="8332"/>
                  </a:lnTo>
                  <a:cubicBezTo>
                    <a:pt x="388" y="8401"/>
                    <a:pt x="411" y="8446"/>
                    <a:pt x="434" y="8492"/>
                  </a:cubicBezTo>
                  <a:cubicBezTo>
                    <a:pt x="457" y="8560"/>
                    <a:pt x="480" y="8629"/>
                    <a:pt x="525" y="8674"/>
                  </a:cubicBezTo>
                  <a:lnTo>
                    <a:pt x="525" y="8720"/>
                  </a:lnTo>
                  <a:lnTo>
                    <a:pt x="571" y="8789"/>
                  </a:lnTo>
                  <a:lnTo>
                    <a:pt x="594" y="8811"/>
                  </a:lnTo>
                  <a:cubicBezTo>
                    <a:pt x="594" y="8834"/>
                    <a:pt x="617" y="8857"/>
                    <a:pt x="617" y="8880"/>
                  </a:cubicBezTo>
                  <a:cubicBezTo>
                    <a:pt x="754" y="9154"/>
                    <a:pt x="913" y="9382"/>
                    <a:pt x="1073" y="9610"/>
                  </a:cubicBezTo>
                  <a:cubicBezTo>
                    <a:pt x="1187" y="9747"/>
                    <a:pt x="1301" y="9884"/>
                    <a:pt x="1393" y="10044"/>
                  </a:cubicBezTo>
                  <a:cubicBezTo>
                    <a:pt x="1461" y="10112"/>
                    <a:pt x="1530" y="10204"/>
                    <a:pt x="1621" y="10295"/>
                  </a:cubicBezTo>
                  <a:cubicBezTo>
                    <a:pt x="1689" y="10386"/>
                    <a:pt x="1758" y="10478"/>
                    <a:pt x="1826" y="10569"/>
                  </a:cubicBezTo>
                  <a:cubicBezTo>
                    <a:pt x="1918" y="10660"/>
                    <a:pt x="1986" y="10752"/>
                    <a:pt x="2078" y="10843"/>
                  </a:cubicBezTo>
                  <a:cubicBezTo>
                    <a:pt x="2237" y="11025"/>
                    <a:pt x="2420" y="11231"/>
                    <a:pt x="2648" y="11413"/>
                  </a:cubicBezTo>
                  <a:cubicBezTo>
                    <a:pt x="2671" y="11436"/>
                    <a:pt x="2717" y="11482"/>
                    <a:pt x="2762" y="11505"/>
                  </a:cubicBezTo>
                  <a:lnTo>
                    <a:pt x="2808" y="11550"/>
                  </a:lnTo>
                  <a:cubicBezTo>
                    <a:pt x="2831" y="11573"/>
                    <a:pt x="2876" y="11596"/>
                    <a:pt x="2899" y="11619"/>
                  </a:cubicBezTo>
                  <a:lnTo>
                    <a:pt x="2968" y="11665"/>
                  </a:lnTo>
                  <a:cubicBezTo>
                    <a:pt x="3105" y="11779"/>
                    <a:pt x="3219" y="11870"/>
                    <a:pt x="3333" y="11938"/>
                  </a:cubicBezTo>
                  <a:cubicBezTo>
                    <a:pt x="3401" y="11984"/>
                    <a:pt x="3470" y="12030"/>
                    <a:pt x="3561" y="12075"/>
                  </a:cubicBezTo>
                  <a:lnTo>
                    <a:pt x="3607" y="12121"/>
                  </a:lnTo>
                  <a:lnTo>
                    <a:pt x="3744" y="12190"/>
                  </a:lnTo>
                  <a:lnTo>
                    <a:pt x="3812" y="12258"/>
                  </a:lnTo>
                  <a:cubicBezTo>
                    <a:pt x="3904" y="12304"/>
                    <a:pt x="4018" y="12395"/>
                    <a:pt x="4132" y="12463"/>
                  </a:cubicBezTo>
                  <a:cubicBezTo>
                    <a:pt x="4360" y="12578"/>
                    <a:pt x="4588" y="12692"/>
                    <a:pt x="4839" y="12829"/>
                  </a:cubicBezTo>
                  <a:lnTo>
                    <a:pt x="4839" y="12806"/>
                  </a:lnTo>
                  <a:cubicBezTo>
                    <a:pt x="4954" y="12874"/>
                    <a:pt x="5090" y="12943"/>
                    <a:pt x="5227" y="12988"/>
                  </a:cubicBezTo>
                  <a:cubicBezTo>
                    <a:pt x="5319" y="13011"/>
                    <a:pt x="5410" y="13057"/>
                    <a:pt x="5501" y="13080"/>
                  </a:cubicBezTo>
                  <a:lnTo>
                    <a:pt x="5638" y="13125"/>
                  </a:lnTo>
                  <a:cubicBezTo>
                    <a:pt x="5798" y="13194"/>
                    <a:pt x="5935" y="13217"/>
                    <a:pt x="6049" y="13239"/>
                  </a:cubicBezTo>
                  <a:cubicBezTo>
                    <a:pt x="6163" y="13262"/>
                    <a:pt x="6255" y="13285"/>
                    <a:pt x="6346" y="13285"/>
                  </a:cubicBezTo>
                  <a:lnTo>
                    <a:pt x="6369" y="13308"/>
                  </a:lnTo>
                  <a:lnTo>
                    <a:pt x="6506" y="13308"/>
                  </a:lnTo>
                  <a:lnTo>
                    <a:pt x="6528" y="13331"/>
                  </a:lnTo>
                  <a:lnTo>
                    <a:pt x="6597" y="13331"/>
                  </a:lnTo>
                  <a:lnTo>
                    <a:pt x="6620" y="13354"/>
                  </a:lnTo>
                  <a:lnTo>
                    <a:pt x="6665" y="13354"/>
                  </a:lnTo>
                  <a:cubicBezTo>
                    <a:pt x="6802" y="13376"/>
                    <a:pt x="6939" y="13399"/>
                    <a:pt x="7076" y="13422"/>
                  </a:cubicBezTo>
                  <a:cubicBezTo>
                    <a:pt x="7168" y="13422"/>
                    <a:pt x="7282" y="13422"/>
                    <a:pt x="7396" y="13445"/>
                  </a:cubicBezTo>
                  <a:lnTo>
                    <a:pt x="7487" y="13445"/>
                  </a:lnTo>
                  <a:cubicBezTo>
                    <a:pt x="7601" y="13445"/>
                    <a:pt x="7715" y="13468"/>
                    <a:pt x="7784" y="13468"/>
                  </a:cubicBezTo>
                  <a:lnTo>
                    <a:pt x="7898" y="13468"/>
                  </a:lnTo>
                  <a:cubicBezTo>
                    <a:pt x="7966" y="13445"/>
                    <a:pt x="8035" y="13445"/>
                    <a:pt x="8103" y="13445"/>
                  </a:cubicBezTo>
                  <a:lnTo>
                    <a:pt x="8126" y="13445"/>
                  </a:lnTo>
                  <a:cubicBezTo>
                    <a:pt x="8172" y="13445"/>
                    <a:pt x="8195" y="13422"/>
                    <a:pt x="8240" y="13422"/>
                  </a:cubicBezTo>
                  <a:lnTo>
                    <a:pt x="8446" y="13422"/>
                  </a:lnTo>
                  <a:cubicBezTo>
                    <a:pt x="8469" y="13399"/>
                    <a:pt x="8469" y="13399"/>
                    <a:pt x="8491" y="13399"/>
                  </a:cubicBezTo>
                  <a:lnTo>
                    <a:pt x="8537" y="13399"/>
                  </a:lnTo>
                  <a:cubicBezTo>
                    <a:pt x="8628" y="13399"/>
                    <a:pt x="8697" y="13376"/>
                    <a:pt x="8765" y="13376"/>
                  </a:cubicBezTo>
                  <a:lnTo>
                    <a:pt x="8811" y="13354"/>
                  </a:lnTo>
                  <a:cubicBezTo>
                    <a:pt x="8879" y="13354"/>
                    <a:pt x="8925" y="13354"/>
                    <a:pt x="8994" y="13331"/>
                  </a:cubicBezTo>
                  <a:lnTo>
                    <a:pt x="9016" y="13331"/>
                  </a:lnTo>
                  <a:cubicBezTo>
                    <a:pt x="9085" y="13308"/>
                    <a:pt x="9153" y="13285"/>
                    <a:pt x="9222" y="13285"/>
                  </a:cubicBezTo>
                  <a:lnTo>
                    <a:pt x="9267" y="13262"/>
                  </a:lnTo>
                  <a:lnTo>
                    <a:pt x="9290" y="13262"/>
                  </a:lnTo>
                  <a:cubicBezTo>
                    <a:pt x="9336" y="13239"/>
                    <a:pt x="9382" y="13239"/>
                    <a:pt x="9427" y="13217"/>
                  </a:cubicBezTo>
                  <a:lnTo>
                    <a:pt x="9610" y="13171"/>
                  </a:lnTo>
                  <a:cubicBezTo>
                    <a:pt x="9701" y="13125"/>
                    <a:pt x="9792" y="13103"/>
                    <a:pt x="9884" y="13080"/>
                  </a:cubicBezTo>
                  <a:cubicBezTo>
                    <a:pt x="9929" y="13057"/>
                    <a:pt x="9975" y="13034"/>
                    <a:pt x="10021" y="13011"/>
                  </a:cubicBezTo>
                  <a:cubicBezTo>
                    <a:pt x="10089" y="12988"/>
                    <a:pt x="10135" y="12966"/>
                    <a:pt x="10181" y="12966"/>
                  </a:cubicBezTo>
                  <a:cubicBezTo>
                    <a:pt x="10226" y="12943"/>
                    <a:pt x="10295" y="12920"/>
                    <a:pt x="10363" y="12920"/>
                  </a:cubicBezTo>
                  <a:cubicBezTo>
                    <a:pt x="10386" y="12920"/>
                    <a:pt x="10409" y="12897"/>
                    <a:pt x="10454" y="12897"/>
                  </a:cubicBezTo>
                  <a:cubicBezTo>
                    <a:pt x="10477" y="12897"/>
                    <a:pt x="10500" y="12874"/>
                    <a:pt x="10500" y="12874"/>
                  </a:cubicBezTo>
                  <a:cubicBezTo>
                    <a:pt x="10546" y="12874"/>
                    <a:pt x="10546" y="12874"/>
                    <a:pt x="10591" y="12829"/>
                  </a:cubicBezTo>
                  <a:cubicBezTo>
                    <a:pt x="10614" y="12829"/>
                    <a:pt x="10637" y="12783"/>
                    <a:pt x="10660" y="12737"/>
                  </a:cubicBezTo>
                  <a:cubicBezTo>
                    <a:pt x="10683" y="12669"/>
                    <a:pt x="10637" y="12600"/>
                    <a:pt x="10591" y="12555"/>
                  </a:cubicBezTo>
                  <a:cubicBezTo>
                    <a:pt x="10569" y="12555"/>
                    <a:pt x="10546" y="12555"/>
                    <a:pt x="10546" y="12532"/>
                  </a:cubicBezTo>
                  <a:lnTo>
                    <a:pt x="10523" y="12486"/>
                  </a:lnTo>
                  <a:lnTo>
                    <a:pt x="10500" y="12463"/>
                  </a:lnTo>
                  <a:lnTo>
                    <a:pt x="10477" y="12395"/>
                  </a:lnTo>
                  <a:lnTo>
                    <a:pt x="10477" y="12349"/>
                  </a:lnTo>
                  <a:lnTo>
                    <a:pt x="10454" y="12304"/>
                  </a:lnTo>
                  <a:cubicBezTo>
                    <a:pt x="10432" y="12258"/>
                    <a:pt x="10432" y="12212"/>
                    <a:pt x="10409" y="12167"/>
                  </a:cubicBezTo>
                  <a:lnTo>
                    <a:pt x="10409" y="12144"/>
                  </a:lnTo>
                  <a:cubicBezTo>
                    <a:pt x="10386" y="12053"/>
                    <a:pt x="10363" y="11984"/>
                    <a:pt x="10363" y="11916"/>
                  </a:cubicBezTo>
                  <a:cubicBezTo>
                    <a:pt x="10340" y="11847"/>
                    <a:pt x="10340" y="11779"/>
                    <a:pt x="10340" y="11710"/>
                  </a:cubicBezTo>
                  <a:cubicBezTo>
                    <a:pt x="10340" y="11665"/>
                    <a:pt x="10340" y="11619"/>
                    <a:pt x="10363" y="11573"/>
                  </a:cubicBezTo>
                  <a:cubicBezTo>
                    <a:pt x="10386" y="11459"/>
                    <a:pt x="10409" y="11345"/>
                    <a:pt x="10454" y="11231"/>
                  </a:cubicBezTo>
                  <a:lnTo>
                    <a:pt x="10477" y="11208"/>
                  </a:lnTo>
                  <a:cubicBezTo>
                    <a:pt x="10500" y="11208"/>
                    <a:pt x="10546" y="11185"/>
                    <a:pt x="10569" y="11185"/>
                  </a:cubicBezTo>
                  <a:cubicBezTo>
                    <a:pt x="10591" y="11140"/>
                    <a:pt x="10614" y="11117"/>
                    <a:pt x="10637" y="11094"/>
                  </a:cubicBezTo>
                  <a:lnTo>
                    <a:pt x="10660" y="11071"/>
                  </a:lnTo>
                  <a:lnTo>
                    <a:pt x="10683" y="11071"/>
                  </a:lnTo>
                  <a:cubicBezTo>
                    <a:pt x="10683" y="11048"/>
                    <a:pt x="10705" y="11025"/>
                    <a:pt x="10728" y="11025"/>
                  </a:cubicBezTo>
                  <a:lnTo>
                    <a:pt x="10774" y="10980"/>
                  </a:lnTo>
                  <a:lnTo>
                    <a:pt x="10820" y="10934"/>
                  </a:lnTo>
                  <a:cubicBezTo>
                    <a:pt x="10842" y="10911"/>
                    <a:pt x="10865" y="10888"/>
                    <a:pt x="10888" y="10888"/>
                  </a:cubicBezTo>
                  <a:cubicBezTo>
                    <a:pt x="10934" y="10843"/>
                    <a:pt x="11002" y="10797"/>
                    <a:pt x="11071" y="10729"/>
                  </a:cubicBezTo>
                  <a:lnTo>
                    <a:pt x="11185" y="10637"/>
                  </a:lnTo>
                  <a:lnTo>
                    <a:pt x="11230" y="10592"/>
                  </a:lnTo>
                  <a:cubicBezTo>
                    <a:pt x="11253" y="10569"/>
                    <a:pt x="11276" y="10569"/>
                    <a:pt x="11299" y="10546"/>
                  </a:cubicBezTo>
                  <a:cubicBezTo>
                    <a:pt x="11322" y="10546"/>
                    <a:pt x="11345" y="10546"/>
                    <a:pt x="11367" y="10523"/>
                  </a:cubicBezTo>
                  <a:cubicBezTo>
                    <a:pt x="11413" y="10523"/>
                    <a:pt x="11459" y="10523"/>
                    <a:pt x="11504" y="10500"/>
                  </a:cubicBezTo>
                  <a:cubicBezTo>
                    <a:pt x="11619" y="10432"/>
                    <a:pt x="11687" y="10318"/>
                    <a:pt x="11710" y="10204"/>
                  </a:cubicBezTo>
                  <a:lnTo>
                    <a:pt x="11755" y="10135"/>
                  </a:lnTo>
                  <a:cubicBezTo>
                    <a:pt x="11755" y="10090"/>
                    <a:pt x="11778" y="10044"/>
                    <a:pt x="11801" y="9998"/>
                  </a:cubicBezTo>
                  <a:lnTo>
                    <a:pt x="11824" y="9953"/>
                  </a:lnTo>
                  <a:lnTo>
                    <a:pt x="11824" y="9930"/>
                  </a:lnTo>
                  <a:lnTo>
                    <a:pt x="11824" y="9884"/>
                  </a:lnTo>
                  <a:lnTo>
                    <a:pt x="11847" y="9861"/>
                  </a:lnTo>
                  <a:lnTo>
                    <a:pt x="11870" y="9793"/>
                  </a:lnTo>
                  <a:cubicBezTo>
                    <a:pt x="11892" y="9724"/>
                    <a:pt x="11915" y="9656"/>
                    <a:pt x="11938" y="9587"/>
                  </a:cubicBezTo>
                  <a:lnTo>
                    <a:pt x="11938" y="9565"/>
                  </a:lnTo>
                  <a:cubicBezTo>
                    <a:pt x="11961" y="9519"/>
                    <a:pt x="11984" y="9450"/>
                    <a:pt x="12007" y="9405"/>
                  </a:cubicBezTo>
                  <a:cubicBezTo>
                    <a:pt x="12029" y="9336"/>
                    <a:pt x="12052" y="9245"/>
                    <a:pt x="12075" y="9177"/>
                  </a:cubicBezTo>
                  <a:cubicBezTo>
                    <a:pt x="12098" y="9108"/>
                    <a:pt x="12121" y="9040"/>
                    <a:pt x="12143" y="8971"/>
                  </a:cubicBezTo>
                  <a:cubicBezTo>
                    <a:pt x="12189" y="8811"/>
                    <a:pt x="12212" y="8674"/>
                    <a:pt x="12258" y="8537"/>
                  </a:cubicBezTo>
                  <a:cubicBezTo>
                    <a:pt x="12280" y="8492"/>
                    <a:pt x="12280" y="8423"/>
                    <a:pt x="12303" y="8378"/>
                  </a:cubicBezTo>
                  <a:lnTo>
                    <a:pt x="12326" y="8332"/>
                  </a:lnTo>
                  <a:cubicBezTo>
                    <a:pt x="12326" y="8286"/>
                    <a:pt x="12326" y="8264"/>
                    <a:pt x="12349" y="8241"/>
                  </a:cubicBezTo>
                  <a:lnTo>
                    <a:pt x="12349" y="8195"/>
                  </a:lnTo>
                  <a:lnTo>
                    <a:pt x="12372" y="8104"/>
                  </a:lnTo>
                  <a:cubicBezTo>
                    <a:pt x="12395" y="7990"/>
                    <a:pt x="12440" y="7853"/>
                    <a:pt x="12463" y="7739"/>
                  </a:cubicBezTo>
                  <a:lnTo>
                    <a:pt x="12486" y="7647"/>
                  </a:lnTo>
                  <a:lnTo>
                    <a:pt x="12486" y="7624"/>
                  </a:lnTo>
                  <a:lnTo>
                    <a:pt x="12509" y="7556"/>
                  </a:lnTo>
                  <a:cubicBezTo>
                    <a:pt x="12532" y="7488"/>
                    <a:pt x="12532" y="7419"/>
                    <a:pt x="12554" y="7351"/>
                  </a:cubicBezTo>
                  <a:lnTo>
                    <a:pt x="12577" y="7259"/>
                  </a:lnTo>
                  <a:lnTo>
                    <a:pt x="12577" y="7191"/>
                  </a:lnTo>
                  <a:cubicBezTo>
                    <a:pt x="12600" y="7122"/>
                    <a:pt x="12600" y="7077"/>
                    <a:pt x="12623" y="7031"/>
                  </a:cubicBezTo>
                  <a:lnTo>
                    <a:pt x="12623" y="6963"/>
                  </a:lnTo>
                  <a:lnTo>
                    <a:pt x="12600" y="6985"/>
                  </a:lnTo>
                  <a:cubicBezTo>
                    <a:pt x="12646" y="6917"/>
                    <a:pt x="12646" y="6803"/>
                    <a:pt x="12668" y="6734"/>
                  </a:cubicBezTo>
                  <a:lnTo>
                    <a:pt x="12668" y="6689"/>
                  </a:lnTo>
                  <a:lnTo>
                    <a:pt x="12668" y="6666"/>
                  </a:lnTo>
                  <a:cubicBezTo>
                    <a:pt x="12668" y="6597"/>
                    <a:pt x="12691" y="6529"/>
                    <a:pt x="12714" y="6438"/>
                  </a:cubicBezTo>
                  <a:lnTo>
                    <a:pt x="12714" y="6415"/>
                  </a:lnTo>
                  <a:cubicBezTo>
                    <a:pt x="12737" y="6323"/>
                    <a:pt x="12737" y="6255"/>
                    <a:pt x="12737" y="6186"/>
                  </a:cubicBezTo>
                  <a:cubicBezTo>
                    <a:pt x="12737" y="6118"/>
                    <a:pt x="12737" y="6050"/>
                    <a:pt x="12737" y="5981"/>
                  </a:cubicBezTo>
                  <a:lnTo>
                    <a:pt x="12714" y="5913"/>
                  </a:lnTo>
                  <a:lnTo>
                    <a:pt x="12714" y="5867"/>
                  </a:lnTo>
                  <a:lnTo>
                    <a:pt x="12714" y="5844"/>
                  </a:lnTo>
                  <a:cubicBezTo>
                    <a:pt x="12714" y="5798"/>
                    <a:pt x="12714" y="5730"/>
                    <a:pt x="12691" y="5684"/>
                  </a:cubicBezTo>
                  <a:cubicBezTo>
                    <a:pt x="12691" y="5593"/>
                    <a:pt x="12691" y="5502"/>
                    <a:pt x="12668" y="5433"/>
                  </a:cubicBezTo>
                  <a:cubicBezTo>
                    <a:pt x="12668" y="5365"/>
                    <a:pt x="12668" y="5296"/>
                    <a:pt x="12668" y="5228"/>
                  </a:cubicBezTo>
                  <a:cubicBezTo>
                    <a:pt x="12668" y="5137"/>
                    <a:pt x="12668" y="5068"/>
                    <a:pt x="12646" y="4977"/>
                  </a:cubicBezTo>
                  <a:lnTo>
                    <a:pt x="12646" y="4931"/>
                  </a:lnTo>
                  <a:cubicBezTo>
                    <a:pt x="12646" y="4794"/>
                    <a:pt x="12623" y="4634"/>
                    <a:pt x="12600" y="4520"/>
                  </a:cubicBezTo>
                  <a:cubicBezTo>
                    <a:pt x="12577" y="4406"/>
                    <a:pt x="12554" y="4315"/>
                    <a:pt x="12532" y="4224"/>
                  </a:cubicBezTo>
                  <a:lnTo>
                    <a:pt x="12509" y="4178"/>
                  </a:lnTo>
                  <a:lnTo>
                    <a:pt x="12486" y="4041"/>
                  </a:lnTo>
                  <a:cubicBezTo>
                    <a:pt x="12463" y="4018"/>
                    <a:pt x="12463" y="3972"/>
                    <a:pt x="12440" y="3927"/>
                  </a:cubicBezTo>
                  <a:lnTo>
                    <a:pt x="12440" y="3881"/>
                  </a:lnTo>
                  <a:lnTo>
                    <a:pt x="12417" y="3835"/>
                  </a:lnTo>
                  <a:lnTo>
                    <a:pt x="12417" y="3813"/>
                  </a:lnTo>
                  <a:cubicBezTo>
                    <a:pt x="12395" y="3744"/>
                    <a:pt x="12372" y="3676"/>
                    <a:pt x="12372" y="3630"/>
                  </a:cubicBezTo>
                  <a:cubicBezTo>
                    <a:pt x="12303" y="3470"/>
                    <a:pt x="12258" y="3310"/>
                    <a:pt x="12189" y="3174"/>
                  </a:cubicBezTo>
                  <a:cubicBezTo>
                    <a:pt x="12166" y="3082"/>
                    <a:pt x="12121" y="3014"/>
                    <a:pt x="12075" y="2945"/>
                  </a:cubicBezTo>
                  <a:cubicBezTo>
                    <a:pt x="12052" y="2877"/>
                    <a:pt x="12007" y="2808"/>
                    <a:pt x="11961" y="2740"/>
                  </a:cubicBezTo>
                  <a:cubicBezTo>
                    <a:pt x="11938" y="2671"/>
                    <a:pt x="11892" y="2580"/>
                    <a:pt x="11824" y="2512"/>
                  </a:cubicBezTo>
                  <a:lnTo>
                    <a:pt x="11824" y="2489"/>
                  </a:lnTo>
                  <a:cubicBezTo>
                    <a:pt x="11801" y="2466"/>
                    <a:pt x="11801" y="2466"/>
                    <a:pt x="11801" y="2466"/>
                  </a:cubicBezTo>
                  <a:cubicBezTo>
                    <a:pt x="11755" y="2352"/>
                    <a:pt x="11664" y="2215"/>
                    <a:pt x="11573" y="2101"/>
                  </a:cubicBezTo>
                  <a:cubicBezTo>
                    <a:pt x="11550" y="2055"/>
                    <a:pt x="11504" y="2009"/>
                    <a:pt x="11459" y="1964"/>
                  </a:cubicBezTo>
                  <a:lnTo>
                    <a:pt x="11413" y="1918"/>
                  </a:lnTo>
                  <a:lnTo>
                    <a:pt x="11390" y="1918"/>
                  </a:lnTo>
                  <a:cubicBezTo>
                    <a:pt x="11367" y="1895"/>
                    <a:pt x="11345" y="1850"/>
                    <a:pt x="11322" y="1827"/>
                  </a:cubicBezTo>
                  <a:lnTo>
                    <a:pt x="11253" y="1781"/>
                  </a:lnTo>
                  <a:lnTo>
                    <a:pt x="11185" y="1690"/>
                  </a:lnTo>
                  <a:lnTo>
                    <a:pt x="11139" y="1644"/>
                  </a:lnTo>
                  <a:lnTo>
                    <a:pt x="11071" y="1576"/>
                  </a:lnTo>
                  <a:cubicBezTo>
                    <a:pt x="11048" y="1530"/>
                    <a:pt x="11002" y="1484"/>
                    <a:pt x="10957" y="1439"/>
                  </a:cubicBezTo>
                  <a:lnTo>
                    <a:pt x="10934" y="1416"/>
                  </a:lnTo>
                  <a:cubicBezTo>
                    <a:pt x="10865" y="1370"/>
                    <a:pt x="10820" y="1325"/>
                    <a:pt x="10774" y="1279"/>
                  </a:cubicBezTo>
                  <a:lnTo>
                    <a:pt x="10728" y="1256"/>
                  </a:lnTo>
                  <a:cubicBezTo>
                    <a:pt x="10683" y="1233"/>
                    <a:pt x="10660" y="1211"/>
                    <a:pt x="10637" y="1188"/>
                  </a:cubicBezTo>
                  <a:cubicBezTo>
                    <a:pt x="10591" y="1142"/>
                    <a:pt x="10523" y="1096"/>
                    <a:pt x="10477" y="1074"/>
                  </a:cubicBezTo>
                  <a:cubicBezTo>
                    <a:pt x="10477" y="1051"/>
                    <a:pt x="10454" y="1028"/>
                    <a:pt x="10432" y="1005"/>
                  </a:cubicBezTo>
                  <a:cubicBezTo>
                    <a:pt x="10409" y="959"/>
                    <a:pt x="10363" y="937"/>
                    <a:pt x="10317" y="914"/>
                  </a:cubicBezTo>
                  <a:lnTo>
                    <a:pt x="10272" y="891"/>
                  </a:lnTo>
                  <a:lnTo>
                    <a:pt x="10249" y="868"/>
                  </a:lnTo>
                  <a:cubicBezTo>
                    <a:pt x="10226" y="845"/>
                    <a:pt x="10181" y="845"/>
                    <a:pt x="10158" y="823"/>
                  </a:cubicBezTo>
                  <a:lnTo>
                    <a:pt x="10112" y="800"/>
                  </a:lnTo>
                  <a:lnTo>
                    <a:pt x="10112" y="777"/>
                  </a:lnTo>
                  <a:lnTo>
                    <a:pt x="10089" y="777"/>
                  </a:lnTo>
                  <a:cubicBezTo>
                    <a:pt x="10066" y="754"/>
                    <a:pt x="10044" y="731"/>
                    <a:pt x="9998" y="731"/>
                  </a:cubicBezTo>
                  <a:cubicBezTo>
                    <a:pt x="9975" y="708"/>
                    <a:pt x="9929" y="686"/>
                    <a:pt x="9907" y="686"/>
                  </a:cubicBezTo>
                  <a:lnTo>
                    <a:pt x="9861" y="663"/>
                  </a:lnTo>
                  <a:lnTo>
                    <a:pt x="9838" y="640"/>
                  </a:lnTo>
                  <a:cubicBezTo>
                    <a:pt x="9724" y="594"/>
                    <a:pt x="9610" y="549"/>
                    <a:pt x="9496" y="503"/>
                  </a:cubicBezTo>
                  <a:lnTo>
                    <a:pt x="9382" y="457"/>
                  </a:lnTo>
                  <a:lnTo>
                    <a:pt x="9359" y="435"/>
                  </a:lnTo>
                  <a:cubicBezTo>
                    <a:pt x="9267" y="412"/>
                    <a:pt x="9199" y="366"/>
                    <a:pt x="9131" y="343"/>
                  </a:cubicBezTo>
                  <a:cubicBezTo>
                    <a:pt x="9016" y="298"/>
                    <a:pt x="8879" y="252"/>
                    <a:pt x="8765" y="229"/>
                  </a:cubicBezTo>
                  <a:cubicBezTo>
                    <a:pt x="8697" y="206"/>
                    <a:pt x="8606" y="161"/>
                    <a:pt x="8514" y="161"/>
                  </a:cubicBezTo>
                  <a:lnTo>
                    <a:pt x="8446" y="138"/>
                  </a:lnTo>
                  <a:lnTo>
                    <a:pt x="8400" y="138"/>
                  </a:lnTo>
                  <a:lnTo>
                    <a:pt x="8377" y="115"/>
                  </a:lnTo>
                  <a:lnTo>
                    <a:pt x="8354" y="115"/>
                  </a:lnTo>
                  <a:cubicBezTo>
                    <a:pt x="8286" y="92"/>
                    <a:pt x="8218" y="92"/>
                    <a:pt x="8149" y="92"/>
                  </a:cubicBezTo>
                  <a:cubicBezTo>
                    <a:pt x="8058" y="69"/>
                    <a:pt x="7989" y="69"/>
                    <a:pt x="7898" y="69"/>
                  </a:cubicBezTo>
                  <a:lnTo>
                    <a:pt x="7807" y="46"/>
                  </a:lnTo>
                  <a:cubicBezTo>
                    <a:pt x="7693" y="24"/>
                    <a:pt x="7578" y="24"/>
                    <a:pt x="74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9751;p58">
              <a:extLst>
                <a:ext uri="{FF2B5EF4-FFF2-40B4-BE49-F238E27FC236}">
                  <a16:creationId xmlns:a16="http://schemas.microsoft.com/office/drawing/2014/main" id="{D172FD19-6DA2-AA57-9C11-B8DD69046D9A}"/>
                </a:ext>
              </a:extLst>
            </p:cNvPr>
            <p:cNvSpPr/>
            <p:nvPr/>
          </p:nvSpPr>
          <p:spPr>
            <a:xfrm>
              <a:off x="5131350" y="3622216"/>
              <a:ext cx="655855" cy="549404"/>
            </a:xfrm>
            <a:custGeom>
              <a:avLst/>
              <a:gdLst/>
              <a:ahLst/>
              <a:cxnLst/>
              <a:rect l="l" t="t" r="r" b="b"/>
              <a:pathLst>
                <a:path w="13924" h="11664" extrusionOk="0">
                  <a:moveTo>
                    <a:pt x="8354" y="0"/>
                  </a:moveTo>
                  <a:cubicBezTo>
                    <a:pt x="8309" y="0"/>
                    <a:pt x="8286" y="23"/>
                    <a:pt x="8263" y="46"/>
                  </a:cubicBezTo>
                  <a:cubicBezTo>
                    <a:pt x="8240" y="91"/>
                    <a:pt x="8217" y="160"/>
                    <a:pt x="8172" y="205"/>
                  </a:cubicBezTo>
                  <a:cubicBezTo>
                    <a:pt x="8103" y="274"/>
                    <a:pt x="8058" y="320"/>
                    <a:pt x="7989" y="388"/>
                  </a:cubicBezTo>
                  <a:lnTo>
                    <a:pt x="7943" y="388"/>
                  </a:lnTo>
                  <a:cubicBezTo>
                    <a:pt x="7898" y="434"/>
                    <a:pt x="7829" y="479"/>
                    <a:pt x="7784" y="525"/>
                  </a:cubicBezTo>
                  <a:cubicBezTo>
                    <a:pt x="7715" y="571"/>
                    <a:pt x="7647" y="616"/>
                    <a:pt x="7601" y="662"/>
                  </a:cubicBezTo>
                  <a:cubicBezTo>
                    <a:pt x="7533" y="708"/>
                    <a:pt x="7487" y="753"/>
                    <a:pt x="7418" y="776"/>
                  </a:cubicBezTo>
                  <a:lnTo>
                    <a:pt x="7350" y="845"/>
                  </a:lnTo>
                  <a:cubicBezTo>
                    <a:pt x="7304" y="890"/>
                    <a:pt x="7236" y="913"/>
                    <a:pt x="7190" y="959"/>
                  </a:cubicBezTo>
                  <a:cubicBezTo>
                    <a:pt x="7167" y="959"/>
                    <a:pt x="7145" y="982"/>
                    <a:pt x="7145" y="982"/>
                  </a:cubicBezTo>
                  <a:cubicBezTo>
                    <a:pt x="7076" y="1027"/>
                    <a:pt x="7008" y="1073"/>
                    <a:pt x="6939" y="1096"/>
                  </a:cubicBezTo>
                  <a:lnTo>
                    <a:pt x="6871" y="1141"/>
                  </a:lnTo>
                  <a:lnTo>
                    <a:pt x="6825" y="1164"/>
                  </a:lnTo>
                  <a:cubicBezTo>
                    <a:pt x="6734" y="1210"/>
                    <a:pt x="6620" y="1255"/>
                    <a:pt x="6528" y="1301"/>
                  </a:cubicBezTo>
                  <a:cubicBezTo>
                    <a:pt x="6483" y="1301"/>
                    <a:pt x="6437" y="1324"/>
                    <a:pt x="6391" y="1347"/>
                  </a:cubicBezTo>
                  <a:cubicBezTo>
                    <a:pt x="6368" y="1347"/>
                    <a:pt x="6346" y="1370"/>
                    <a:pt x="6323" y="1370"/>
                  </a:cubicBezTo>
                  <a:cubicBezTo>
                    <a:pt x="6277" y="1370"/>
                    <a:pt x="6254" y="1392"/>
                    <a:pt x="6231" y="1392"/>
                  </a:cubicBezTo>
                  <a:cubicBezTo>
                    <a:pt x="6186" y="1415"/>
                    <a:pt x="6140" y="1415"/>
                    <a:pt x="6095" y="1438"/>
                  </a:cubicBezTo>
                  <a:lnTo>
                    <a:pt x="6072" y="1438"/>
                  </a:lnTo>
                  <a:lnTo>
                    <a:pt x="6026" y="1461"/>
                  </a:lnTo>
                  <a:cubicBezTo>
                    <a:pt x="5980" y="1484"/>
                    <a:pt x="5935" y="1484"/>
                    <a:pt x="5889" y="1507"/>
                  </a:cubicBezTo>
                  <a:cubicBezTo>
                    <a:pt x="5843" y="1507"/>
                    <a:pt x="5775" y="1507"/>
                    <a:pt x="5729" y="1529"/>
                  </a:cubicBezTo>
                  <a:lnTo>
                    <a:pt x="5638" y="1529"/>
                  </a:lnTo>
                  <a:lnTo>
                    <a:pt x="5570" y="1552"/>
                  </a:lnTo>
                  <a:lnTo>
                    <a:pt x="5501" y="1552"/>
                  </a:lnTo>
                  <a:cubicBezTo>
                    <a:pt x="5410" y="1575"/>
                    <a:pt x="5341" y="1575"/>
                    <a:pt x="5250" y="1598"/>
                  </a:cubicBezTo>
                  <a:lnTo>
                    <a:pt x="5045" y="1598"/>
                  </a:lnTo>
                  <a:cubicBezTo>
                    <a:pt x="4976" y="1598"/>
                    <a:pt x="4908" y="1621"/>
                    <a:pt x="4839" y="1621"/>
                  </a:cubicBezTo>
                  <a:cubicBezTo>
                    <a:pt x="4679" y="1621"/>
                    <a:pt x="4542" y="1643"/>
                    <a:pt x="4405" y="1643"/>
                  </a:cubicBezTo>
                  <a:lnTo>
                    <a:pt x="4177" y="1643"/>
                  </a:lnTo>
                  <a:cubicBezTo>
                    <a:pt x="4109" y="1643"/>
                    <a:pt x="4063" y="1643"/>
                    <a:pt x="3995" y="1621"/>
                  </a:cubicBezTo>
                  <a:lnTo>
                    <a:pt x="3721" y="1621"/>
                  </a:lnTo>
                  <a:cubicBezTo>
                    <a:pt x="3652" y="1621"/>
                    <a:pt x="3561" y="1598"/>
                    <a:pt x="3492" y="1598"/>
                  </a:cubicBezTo>
                  <a:cubicBezTo>
                    <a:pt x="3401" y="1575"/>
                    <a:pt x="3310" y="1575"/>
                    <a:pt x="3219" y="1552"/>
                  </a:cubicBezTo>
                  <a:cubicBezTo>
                    <a:pt x="3013" y="1529"/>
                    <a:pt x="2831" y="1507"/>
                    <a:pt x="2648" y="1461"/>
                  </a:cubicBezTo>
                  <a:cubicBezTo>
                    <a:pt x="2579" y="1461"/>
                    <a:pt x="2488" y="1438"/>
                    <a:pt x="2420" y="1415"/>
                  </a:cubicBezTo>
                  <a:cubicBezTo>
                    <a:pt x="2351" y="1415"/>
                    <a:pt x="2306" y="1392"/>
                    <a:pt x="2260" y="1392"/>
                  </a:cubicBezTo>
                  <a:cubicBezTo>
                    <a:pt x="2214" y="1370"/>
                    <a:pt x="2146" y="1370"/>
                    <a:pt x="2100" y="1347"/>
                  </a:cubicBezTo>
                  <a:cubicBezTo>
                    <a:pt x="2054" y="1347"/>
                    <a:pt x="2032" y="1324"/>
                    <a:pt x="1986" y="1324"/>
                  </a:cubicBezTo>
                  <a:cubicBezTo>
                    <a:pt x="1986" y="1301"/>
                    <a:pt x="1963" y="1301"/>
                    <a:pt x="1940" y="1301"/>
                  </a:cubicBezTo>
                  <a:cubicBezTo>
                    <a:pt x="1918" y="1301"/>
                    <a:pt x="1895" y="1324"/>
                    <a:pt x="1872" y="1324"/>
                  </a:cubicBezTo>
                  <a:cubicBezTo>
                    <a:pt x="1826" y="1347"/>
                    <a:pt x="1803" y="1370"/>
                    <a:pt x="1781" y="1415"/>
                  </a:cubicBezTo>
                  <a:cubicBezTo>
                    <a:pt x="1758" y="1461"/>
                    <a:pt x="1735" y="1484"/>
                    <a:pt x="1689" y="1507"/>
                  </a:cubicBezTo>
                  <a:cubicBezTo>
                    <a:pt x="1666" y="1529"/>
                    <a:pt x="1621" y="1552"/>
                    <a:pt x="1575" y="1598"/>
                  </a:cubicBezTo>
                  <a:cubicBezTo>
                    <a:pt x="1484" y="1666"/>
                    <a:pt x="1370" y="1758"/>
                    <a:pt x="1256" y="1872"/>
                  </a:cubicBezTo>
                  <a:lnTo>
                    <a:pt x="1187" y="1940"/>
                  </a:lnTo>
                  <a:cubicBezTo>
                    <a:pt x="1164" y="1963"/>
                    <a:pt x="1141" y="1986"/>
                    <a:pt x="1096" y="2031"/>
                  </a:cubicBezTo>
                  <a:cubicBezTo>
                    <a:pt x="1050" y="2077"/>
                    <a:pt x="1004" y="2146"/>
                    <a:pt x="936" y="2214"/>
                  </a:cubicBezTo>
                  <a:lnTo>
                    <a:pt x="890" y="2260"/>
                  </a:lnTo>
                  <a:cubicBezTo>
                    <a:pt x="868" y="2305"/>
                    <a:pt x="845" y="2351"/>
                    <a:pt x="799" y="2374"/>
                  </a:cubicBezTo>
                  <a:lnTo>
                    <a:pt x="776" y="2420"/>
                  </a:lnTo>
                  <a:cubicBezTo>
                    <a:pt x="731" y="2465"/>
                    <a:pt x="685" y="2511"/>
                    <a:pt x="639" y="2579"/>
                  </a:cubicBezTo>
                  <a:cubicBezTo>
                    <a:pt x="616" y="2602"/>
                    <a:pt x="594" y="2671"/>
                    <a:pt x="548" y="2716"/>
                  </a:cubicBezTo>
                  <a:lnTo>
                    <a:pt x="525" y="2762"/>
                  </a:lnTo>
                  <a:lnTo>
                    <a:pt x="502" y="2785"/>
                  </a:lnTo>
                  <a:cubicBezTo>
                    <a:pt x="480" y="2830"/>
                    <a:pt x="434" y="2876"/>
                    <a:pt x="411" y="2944"/>
                  </a:cubicBezTo>
                  <a:cubicBezTo>
                    <a:pt x="343" y="3036"/>
                    <a:pt x="297" y="3150"/>
                    <a:pt x="228" y="3287"/>
                  </a:cubicBezTo>
                  <a:cubicBezTo>
                    <a:pt x="160" y="3401"/>
                    <a:pt x="114" y="3538"/>
                    <a:pt x="69" y="3652"/>
                  </a:cubicBezTo>
                  <a:cubicBezTo>
                    <a:pt x="46" y="3766"/>
                    <a:pt x="23" y="3903"/>
                    <a:pt x="0" y="4017"/>
                  </a:cubicBezTo>
                  <a:cubicBezTo>
                    <a:pt x="0" y="4109"/>
                    <a:pt x="0" y="4200"/>
                    <a:pt x="0" y="4314"/>
                  </a:cubicBezTo>
                  <a:lnTo>
                    <a:pt x="23" y="4314"/>
                  </a:lnTo>
                  <a:cubicBezTo>
                    <a:pt x="23" y="4314"/>
                    <a:pt x="23" y="4337"/>
                    <a:pt x="23" y="4337"/>
                  </a:cubicBezTo>
                  <a:cubicBezTo>
                    <a:pt x="23" y="4382"/>
                    <a:pt x="23" y="4451"/>
                    <a:pt x="46" y="4497"/>
                  </a:cubicBezTo>
                  <a:cubicBezTo>
                    <a:pt x="69" y="4588"/>
                    <a:pt x="114" y="4634"/>
                    <a:pt x="160" y="4702"/>
                  </a:cubicBezTo>
                  <a:cubicBezTo>
                    <a:pt x="206" y="4748"/>
                    <a:pt x="251" y="4793"/>
                    <a:pt x="320" y="4816"/>
                  </a:cubicBezTo>
                  <a:cubicBezTo>
                    <a:pt x="388" y="4839"/>
                    <a:pt x="457" y="4885"/>
                    <a:pt x="525" y="4885"/>
                  </a:cubicBezTo>
                  <a:cubicBezTo>
                    <a:pt x="571" y="4907"/>
                    <a:pt x="594" y="4907"/>
                    <a:pt x="616" y="4907"/>
                  </a:cubicBezTo>
                  <a:cubicBezTo>
                    <a:pt x="639" y="4907"/>
                    <a:pt x="662" y="4907"/>
                    <a:pt x="685" y="4885"/>
                  </a:cubicBezTo>
                  <a:cubicBezTo>
                    <a:pt x="731" y="4885"/>
                    <a:pt x="776" y="4885"/>
                    <a:pt x="822" y="4862"/>
                  </a:cubicBezTo>
                  <a:cubicBezTo>
                    <a:pt x="913" y="4839"/>
                    <a:pt x="1004" y="4816"/>
                    <a:pt x="1073" y="4771"/>
                  </a:cubicBezTo>
                  <a:cubicBezTo>
                    <a:pt x="1141" y="4748"/>
                    <a:pt x="1210" y="4702"/>
                    <a:pt x="1278" y="4656"/>
                  </a:cubicBezTo>
                  <a:lnTo>
                    <a:pt x="1301" y="4634"/>
                  </a:lnTo>
                  <a:cubicBezTo>
                    <a:pt x="1301" y="4656"/>
                    <a:pt x="1301" y="4656"/>
                    <a:pt x="1301" y="4656"/>
                  </a:cubicBezTo>
                  <a:cubicBezTo>
                    <a:pt x="1278" y="4702"/>
                    <a:pt x="1278" y="4725"/>
                    <a:pt x="1256" y="4748"/>
                  </a:cubicBezTo>
                  <a:cubicBezTo>
                    <a:pt x="1210" y="4793"/>
                    <a:pt x="1187" y="4816"/>
                    <a:pt x="1141" y="4862"/>
                  </a:cubicBezTo>
                  <a:cubicBezTo>
                    <a:pt x="1096" y="4907"/>
                    <a:pt x="1050" y="4953"/>
                    <a:pt x="1004" y="5022"/>
                  </a:cubicBezTo>
                  <a:lnTo>
                    <a:pt x="959" y="5090"/>
                  </a:lnTo>
                  <a:cubicBezTo>
                    <a:pt x="959" y="5113"/>
                    <a:pt x="936" y="5136"/>
                    <a:pt x="913" y="5159"/>
                  </a:cubicBezTo>
                  <a:cubicBezTo>
                    <a:pt x="890" y="5204"/>
                    <a:pt x="845" y="5273"/>
                    <a:pt x="822" y="5318"/>
                  </a:cubicBezTo>
                  <a:lnTo>
                    <a:pt x="799" y="5341"/>
                  </a:lnTo>
                  <a:cubicBezTo>
                    <a:pt x="616" y="5615"/>
                    <a:pt x="502" y="5912"/>
                    <a:pt x="434" y="6163"/>
                  </a:cubicBezTo>
                  <a:cubicBezTo>
                    <a:pt x="411" y="6254"/>
                    <a:pt x="411" y="6345"/>
                    <a:pt x="388" y="6437"/>
                  </a:cubicBezTo>
                  <a:cubicBezTo>
                    <a:pt x="388" y="6505"/>
                    <a:pt x="388" y="6574"/>
                    <a:pt x="388" y="6619"/>
                  </a:cubicBezTo>
                  <a:cubicBezTo>
                    <a:pt x="411" y="6711"/>
                    <a:pt x="434" y="6802"/>
                    <a:pt x="457" y="6870"/>
                  </a:cubicBezTo>
                  <a:cubicBezTo>
                    <a:pt x="457" y="6893"/>
                    <a:pt x="480" y="6939"/>
                    <a:pt x="480" y="6985"/>
                  </a:cubicBezTo>
                  <a:cubicBezTo>
                    <a:pt x="502" y="7007"/>
                    <a:pt x="525" y="7030"/>
                    <a:pt x="525" y="7053"/>
                  </a:cubicBezTo>
                  <a:cubicBezTo>
                    <a:pt x="571" y="7144"/>
                    <a:pt x="639" y="7190"/>
                    <a:pt x="685" y="7236"/>
                  </a:cubicBezTo>
                  <a:cubicBezTo>
                    <a:pt x="708" y="7258"/>
                    <a:pt x="753" y="7281"/>
                    <a:pt x="776" y="7304"/>
                  </a:cubicBezTo>
                  <a:cubicBezTo>
                    <a:pt x="822" y="7327"/>
                    <a:pt x="868" y="7350"/>
                    <a:pt x="913" y="7373"/>
                  </a:cubicBezTo>
                  <a:cubicBezTo>
                    <a:pt x="982" y="7395"/>
                    <a:pt x="1050" y="7418"/>
                    <a:pt x="1119" y="7441"/>
                  </a:cubicBezTo>
                  <a:cubicBezTo>
                    <a:pt x="1164" y="7441"/>
                    <a:pt x="1233" y="7464"/>
                    <a:pt x="1301" y="7464"/>
                  </a:cubicBezTo>
                  <a:cubicBezTo>
                    <a:pt x="1370" y="7464"/>
                    <a:pt x="1461" y="7441"/>
                    <a:pt x="1507" y="7418"/>
                  </a:cubicBezTo>
                  <a:lnTo>
                    <a:pt x="1552" y="7418"/>
                  </a:lnTo>
                  <a:cubicBezTo>
                    <a:pt x="1598" y="7418"/>
                    <a:pt x="1666" y="7395"/>
                    <a:pt x="1712" y="7395"/>
                  </a:cubicBezTo>
                  <a:cubicBezTo>
                    <a:pt x="1826" y="7373"/>
                    <a:pt x="1940" y="7327"/>
                    <a:pt x="2100" y="7258"/>
                  </a:cubicBezTo>
                  <a:cubicBezTo>
                    <a:pt x="2123" y="7258"/>
                    <a:pt x="2169" y="7236"/>
                    <a:pt x="2214" y="7213"/>
                  </a:cubicBezTo>
                  <a:cubicBezTo>
                    <a:pt x="2237" y="7213"/>
                    <a:pt x="2260" y="7190"/>
                    <a:pt x="2306" y="7190"/>
                  </a:cubicBezTo>
                  <a:cubicBezTo>
                    <a:pt x="2374" y="7167"/>
                    <a:pt x="2465" y="7122"/>
                    <a:pt x="2534" y="7076"/>
                  </a:cubicBezTo>
                  <a:cubicBezTo>
                    <a:pt x="2579" y="7053"/>
                    <a:pt x="2648" y="7030"/>
                    <a:pt x="2694" y="6985"/>
                  </a:cubicBezTo>
                  <a:lnTo>
                    <a:pt x="2694" y="6985"/>
                  </a:lnTo>
                  <a:cubicBezTo>
                    <a:pt x="2671" y="7007"/>
                    <a:pt x="2671" y="7030"/>
                    <a:pt x="2671" y="7053"/>
                  </a:cubicBezTo>
                  <a:cubicBezTo>
                    <a:pt x="2625" y="7122"/>
                    <a:pt x="2602" y="7190"/>
                    <a:pt x="2557" y="7236"/>
                  </a:cubicBezTo>
                  <a:cubicBezTo>
                    <a:pt x="2534" y="7281"/>
                    <a:pt x="2511" y="7327"/>
                    <a:pt x="2488" y="7350"/>
                  </a:cubicBezTo>
                  <a:cubicBezTo>
                    <a:pt x="2465" y="7373"/>
                    <a:pt x="2442" y="7418"/>
                    <a:pt x="2442" y="7441"/>
                  </a:cubicBezTo>
                  <a:cubicBezTo>
                    <a:pt x="2420" y="7487"/>
                    <a:pt x="2397" y="7510"/>
                    <a:pt x="2374" y="7555"/>
                  </a:cubicBezTo>
                  <a:cubicBezTo>
                    <a:pt x="2351" y="7578"/>
                    <a:pt x="2351" y="7601"/>
                    <a:pt x="2328" y="7624"/>
                  </a:cubicBezTo>
                  <a:cubicBezTo>
                    <a:pt x="2306" y="7669"/>
                    <a:pt x="2260" y="7738"/>
                    <a:pt x="2237" y="7806"/>
                  </a:cubicBezTo>
                  <a:cubicBezTo>
                    <a:pt x="2169" y="7966"/>
                    <a:pt x="2100" y="8126"/>
                    <a:pt x="2054" y="8286"/>
                  </a:cubicBezTo>
                  <a:cubicBezTo>
                    <a:pt x="2054" y="8354"/>
                    <a:pt x="2032" y="8445"/>
                    <a:pt x="2032" y="8514"/>
                  </a:cubicBezTo>
                  <a:lnTo>
                    <a:pt x="2009" y="8628"/>
                  </a:lnTo>
                  <a:cubicBezTo>
                    <a:pt x="2009" y="8651"/>
                    <a:pt x="2009" y="8696"/>
                    <a:pt x="2009" y="8742"/>
                  </a:cubicBezTo>
                  <a:cubicBezTo>
                    <a:pt x="2009" y="8811"/>
                    <a:pt x="2009" y="8879"/>
                    <a:pt x="2009" y="8948"/>
                  </a:cubicBezTo>
                  <a:cubicBezTo>
                    <a:pt x="2009" y="9016"/>
                    <a:pt x="2009" y="9084"/>
                    <a:pt x="2032" y="9176"/>
                  </a:cubicBezTo>
                  <a:cubicBezTo>
                    <a:pt x="2032" y="9221"/>
                    <a:pt x="2054" y="9290"/>
                    <a:pt x="2077" y="9358"/>
                  </a:cubicBezTo>
                  <a:lnTo>
                    <a:pt x="2077" y="9381"/>
                  </a:lnTo>
                  <a:cubicBezTo>
                    <a:pt x="2077" y="9404"/>
                    <a:pt x="2077" y="9427"/>
                    <a:pt x="2100" y="9450"/>
                  </a:cubicBezTo>
                  <a:cubicBezTo>
                    <a:pt x="2100" y="9473"/>
                    <a:pt x="2123" y="9518"/>
                    <a:pt x="2123" y="9541"/>
                  </a:cubicBezTo>
                  <a:lnTo>
                    <a:pt x="2146" y="9564"/>
                  </a:lnTo>
                  <a:cubicBezTo>
                    <a:pt x="2169" y="9632"/>
                    <a:pt x="2191" y="9701"/>
                    <a:pt x="2237" y="9769"/>
                  </a:cubicBezTo>
                  <a:cubicBezTo>
                    <a:pt x="2260" y="9838"/>
                    <a:pt x="2306" y="9883"/>
                    <a:pt x="2328" y="9952"/>
                  </a:cubicBezTo>
                  <a:cubicBezTo>
                    <a:pt x="2374" y="9998"/>
                    <a:pt x="2420" y="10089"/>
                    <a:pt x="2488" y="10157"/>
                  </a:cubicBezTo>
                  <a:cubicBezTo>
                    <a:pt x="2534" y="10203"/>
                    <a:pt x="2579" y="10249"/>
                    <a:pt x="2625" y="10294"/>
                  </a:cubicBezTo>
                  <a:lnTo>
                    <a:pt x="2648" y="10317"/>
                  </a:lnTo>
                  <a:cubicBezTo>
                    <a:pt x="2694" y="10340"/>
                    <a:pt x="2739" y="10386"/>
                    <a:pt x="2785" y="10408"/>
                  </a:cubicBezTo>
                  <a:cubicBezTo>
                    <a:pt x="2853" y="10454"/>
                    <a:pt x="2922" y="10477"/>
                    <a:pt x="2990" y="10500"/>
                  </a:cubicBezTo>
                  <a:cubicBezTo>
                    <a:pt x="3036" y="10522"/>
                    <a:pt x="3127" y="10568"/>
                    <a:pt x="3196" y="10591"/>
                  </a:cubicBezTo>
                  <a:lnTo>
                    <a:pt x="3241" y="10591"/>
                  </a:lnTo>
                  <a:cubicBezTo>
                    <a:pt x="3287" y="10614"/>
                    <a:pt x="3356" y="10614"/>
                    <a:pt x="3401" y="10637"/>
                  </a:cubicBezTo>
                  <a:cubicBezTo>
                    <a:pt x="3538" y="10659"/>
                    <a:pt x="3675" y="10659"/>
                    <a:pt x="3812" y="10682"/>
                  </a:cubicBezTo>
                  <a:lnTo>
                    <a:pt x="4017" y="10682"/>
                  </a:lnTo>
                  <a:cubicBezTo>
                    <a:pt x="4132" y="10682"/>
                    <a:pt x="4246" y="10659"/>
                    <a:pt x="4337" y="10659"/>
                  </a:cubicBezTo>
                  <a:lnTo>
                    <a:pt x="4383" y="10637"/>
                  </a:lnTo>
                  <a:cubicBezTo>
                    <a:pt x="4451" y="10637"/>
                    <a:pt x="4497" y="10614"/>
                    <a:pt x="4565" y="10614"/>
                  </a:cubicBezTo>
                  <a:lnTo>
                    <a:pt x="4634" y="10591"/>
                  </a:lnTo>
                  <a:cubicBezTo>
                    <a:pt x="4657" y="10568"/>
                    <a:pt x="4702" y="10568"/>
                    <a:pt x="4725" y="10568"/>
                  </a:cubicBezTo>
                  <a:lnTo>
                    <a:pt x="4885" y="10568"/>
                  </a:lnTo>
                  <a:cubicBezTo>
                    <a:pt x="4908" y="10568"/>
                    <a:pt x="4953" y="10545"/>
                    <a:pt x="4976" y="10545"/>
                  </a:cubicBezTo>
                  <a:lnTo>
                    <a:pt x="4999" y="10522"/>
                  </a:lnTo>
                  <a:cubicBezTo>
                    <a:pt x="5067" y="10500"/>
                    <a:pt x="5136" y="10454"/>
                    <a:pt x="5204" y="10408"/>
                  </a:cubicBezTo>
                  <a:cubicBezTo>
                    <a:pt x="5273" y="10363"/>
                    <a:pt x="5341" y="10294"/>
                    <a:pt x="5387" y="10249"/>
                  </a:cubicBezTo>
                  <a:cubicBezTo>
                    <a:pt x="5433" y="10226"/>
                    <a:pt x="5478" y="10180"/>
                    <a:pt x="5524" y="10134"/>
                  </a:cubicBezTo>
                  <a:lnTo>
                    <a:pt x="5570" y="10089"/>
                  </a:lnTo>
                  <a:cubicBezTo>
                    <a:pt x="5615" y="10043"/>
                    <a:pt x="5684" y="9998"/>
                    <a:pt x="5729" y="9929"/>
                  </a:cubicBezTo>
                  <a:cubicBezTo>
                    <a:pt x="5798" y="9883"/>
                    <a:pt x="5843" y="9838"/>
                    <a:pt x="5889" y="9769"/>
                  </a:cubicBezTo>
                  <a:lnTo>
                    <a:pt x="5935" y="9746"/>
                  </a:lnTo>
                  <a:lnTo>
                    <a:pt x="5958" y="9792"/>
                  </a:lnTo>
                  <a:cubicBezTo>
                    <a:pt x="5980" y="9861"/>
                    <a:pt x="6003" y="9906"/>
                    <a:pt x="6026" y="9975"/>
                  </a:cubicBezTo>
                  <a:lnTo>
                    <a:pt x="6049" y="10020"/>
                  </a:lnTo>
                  <a:cubicBezTo>
                    <a:pt x="6049" y="10043"/>
                    <a:pt x="6072" y="10089"/>
                    <a:pt x="6095" y="10134"/>
                  </a:cubicBezTo>
                  <a:cubicBezTo>
                    <a:pt x="6117" y="10203"/>
                    <a:pt x="6163" y="10294"/>
                    <a:pt x="6186" y="10363"/>
                  </a:cubicBezTo>
                  <a:cubicBezTo>
                    <a:pt x="6231" y="10454"/>
                    <a:pt x="6254" y="10522"/>
                    <a:pt x="6300" y="10568"/>
                  </a:cubicBezTo>
                  <a:cubicBezTo>
                    <a:pt x="6346" y="10659"/>
                    <a:pt x="6391" y="10728"/>
                    <a:pt x="6437" y="10796"/>
                  </a:cubicBezTo>
                  <a:cubicBezTo>
                    <a:pt x="6483" y="10865"/>
                    <a:pt x="6528" y="10911"/>
                    <a:pt x="6597" y="10956"/>
                  </a:cubicBezTo>
                  <a:lnTo>
                    <a:pt x="6597" y="10979"/>
                  </a:lnTo>
                  <a:cubicBezTo>
                    <a:pt x="6665" y="11025"/>
                    <a:pt x="6711" y="11093"/>
                    <a:pt x="6779" y="11139"/>
                  </a:cubicBezTo>
                  <a:cubicBezTo>
                    <a:pt x="6802" y="11162"/>
                    <a:pt x="6848" y="11184"/>
                    <a:pt x="6871" y="11207"/>
                  </a:cubicBezTo>
                  <a:cubicBezTo>
                    <a:pt x="6893" y="11207"/>
                    <a:pt x="6916" y="11230"/>
                    <a:pt x="6939" y="11230"/>
                  </a:cubicBezTo>
                  <a:lnTo>
                    <a:pt x="6962" y="11230"/>
                  </a:lnTo>
                  <a:cubicBezTo>
                    <a:pt x="6985" y="11230"/>
                    <a:pt x="6985" y="11230"/>
                    <a:pt x="7008" y="11207"/>
                  </a:cubicBezTo>
                  <a:cubicBezTo>
                    <a:pt x="7030" y="11253"/>
                    <a:pt x="7053" y="11276"/>
                    <a:pt x="7099" y="11299"/>
                  </a:cubicBezTo>
                  <a:cubicBezTo>
                    <a:pt x="7145" y="11321"/>
                    <a:pt x="7190" y="11367"/>
                    <a:pt x="7236" y="11390"/>
                  </a:cubicBezTo>
                  <a:cubicBezTo>
                    <a:pt x="7281" y="11413"/>
                    <a:pt x="7327" y="11458"/>
                    <a:pt x="7373" y="11481"/>
                  </a:cubicBezTo>
                  <a:cubicBezTo>
                    <a:pt x="7418" y="11504"/>
                    <a:pt x="7487" y="11550"/>
                    <a:pt x="7578" y="11572"/>
                  </a:cubicBezTo>
                  <a:cubicBezTo>
                    <a:pt x="7578" y="11595"/>
                    <a:pt x="7601" y="11595"/>
                    <a:pt x="7624" y="11595"/>
                  </a:cubicBezTo>
                  <a:lnTo>
                    <a:pt x="7647" y="11595"/>
                  </a:lnTo>
                  <a:lnTo>
                    <a:pt x="7669" y="11618"/>
                  </a:lnTo>
                  <a:lnTo>
                    <a:pt x="7738" y="11618"/>
                  </a:lnTo>
                  <a:cubicBezTo>
                    <a:pt x="7784" y="11641"/>
                    <a:pt x="7806" y="11641"/>
                    <a:pt x="7852" y="11641"/>
                  </a:cubicBezTo>
                  <a:cubicBezTo>
                    <a:pt x="7875" y="11664"/>
                    <a:pt x="7921" y="11664"/>
                    <a:pt x="7943" y="11664"/>
                  </a:cubicBezTo>
                  <a:lnTo>
                    <a:pt x="8560" y="11664"/>
                  </a:lnTo>
                  <a:cubicBezTo>
                    <a:pt x="8583" y="11641"/>
                    <a:pt x="8628" y="11641"/>
                    <a:pt x="8674" y="11641"/>
                  </a:cubicBezTo>
                  <a:cubicBezTo>
                    <a:pt x="8719" y="11641"/>
                    <a:pt x="8788" y="11618"/>
                    <a:pt x="8834" y="11618"/>
                  </a:cubicBezTo>
                  <a:cubicBezTo>
                    <a:pt x="8925" y="11595"/>
                    <a:pt x="8993" y="11572"/>
                    <a:pt x="9039" y="11527"/>
                  </a:cubicBezTo>
                  <a:cubicBezTo>
                    <a:pt x="9107" y="11504"/>
                    <a:pt x="9176" y="11481"/>
                    <a:pt x="9222" y="11435"/>
                  </a:cubicBezTo>
                  <a:cubicBezTo>
                    <a:pt x="9290" y="11390"/>
                    <a:pt x="9359" y="11344"/>
                    <a:pt x="9427" y="11299"/>
                  </a:cubicBezTo>
                  <a:cubicBezTo>
                    <a:pt x="9496" y="11253"/>
                    <a:pt x="9541" y="11207"/>
                    <a:pt x="9587" y="11162"/>
                  </a:cubicBezTo>
                  <a:cubicBezTo>
                    <a:pt x="9701" y="11047"/>
                    <a:pt x="9792" y="10911"/>
                    <a:pt x="9884" y="10751"/>
                  </a:cubicBezTo>
                  <a:cubicBezTo>
                    <a:pt x="9906" y="10682"/>
                    <a:pt x="9952" y="10614"/>
                    <a:pt x="9975" y="10545"/>
                  </a:cubicBezTo>
                  <a:cubicBezTo>
                    <a:pt x="10020" y="10454"/>
                    <a:pt x="10043" y="10386"/>
                    <a:pt x="10066" y="10294"/>
                  </a:cubicBezTo>
                  <a:cubicBezTo>
                    <a:pt x="10089" y="10157"/>
                    <a:pt x="10135" y="10020"/>
                    <a:pt x="10135" y="9861"/>
                  </a:cubicBezTo>
                  <a:cubicBezTo>
                    <a:pt x="10157" y="9678"/>
                    <a:pt x="10180" y="9541"/>
                    <a:pt x="10180" y="9404"/>
                  </a:cubicBezTo>
                  <a:cubicBezTo>
                    <a:pt x="10180" y="9313"/>
                    <a:pt x="10180" y="9221"/>
                    <a:pt x="10180" y="9130"/>
                  </a:cubicBezTo>
                  <a:lnTo>
                    <a:pt x="10157" y="9039"/>
                  </a:lnTo>
                  <a:cubicBezTo>
                    <a:pt x="10157" y="8993"/>
                    <a:pt x="10157" y="8948"/>
                    <a:pt x="10157" y="8902"/>
                  </a:cubicBezTo>
                  <a:cubicBezTo>
                    <a:pt x="10135" y="8879"/>
                    <a:pt x="10135" y="8856"/>
                    <a:pt x="10135" y="8833"/>
                  </a:cubicBezTo>
                  <a:cubicBezTo>
                    <a:pt x="10135" y="8788"/>
                    <a:pt x="10135" y="8742"/>
                    <a:pt x="10157" y="8696"/>
                  </a:cubicBezTo>
                  <a:cubicBezTo>
                    <a:pt x="10157" y="8674"/>
                    <a:pt x="10157" y="8674"/>
                    <a:pt x="10180" y="8651"/>
                  </a:cubicBezTo>
                  <a:cubicBezTo>
                    <a:pt x="10180" y="8651"/>
                    <a:pt x="10180" y="8628"/>
                    <a:pt x="10180" y="8628"/>
                  </a:cubicBezTo>
                  <a:cubicBezTo>
                    <a:pt x="10203" y="8628"/>
                    <a:pt x="10203" y="8628"/>
                    <a:pt x="10226" y="8605"/>
                  </a:cubicBezTo>
                  <a:cubicBezTo>
                    <a:pt x="10272" y="8696"/>
                    <a:pt x="10317" y="8765"/>
                    <a:pt x="10363" y="8856"/>
                  </a:cubicBezTo>
                  <a:cubicBezTo>
                    <a:pt x="10409" y="8925"/>
                    <a:pt x="10454" y="8993"/>
                    <a:pt x="10500" y="9062"/>
                  </a:cubicBezTo>
                  <a:lnTo>
                    <a:pt x="10523" y="9084"/>
                  </a:lnTo>
                  <a:cubicBezTo>
                    <a:pt x="10545" y="9130"/>
                    <a:pt x="10591" y="9176"/>
                    <a:pt x="10614" y="9221"/>
                  </a:cubicBezTo>
                  <a:cubicBezTo>
                    <a:pt x="10682" y="9290"/>
                    <a:pt x="10728" y="9358"/>
                    <a:pt x="10797" y="9404"/>
                  </a:cubicBezTo>
                  <a:cubicBezTo>
                    <a:pt x="10842" y="9450"/>
                    <a:pt x="10911" y="9495"/>
                    <a:pt x="10979" y="9541"/>
                  </a:cubicBezTo>
                  <a:cubicBezTo>
                    <a:pt x="11048" y="9587"/>
                    <a:pt x="11116" y="9609"/>
                    <a:pt x="11207" y="9632"/>
                  </a:cubicBezTo>
                  <a:cubicBezTo>
                    <a:pt x="11276" y="9678"/>
                    <a:pt x="11367" y="9678"/>
                    <a:pt x="11436" y="9701"/>
                  </a:cubicBezTo>
                  <a:lnTo>
                    <a:pt x="11527" y="9701"/>
                  </a:lnTo>
                  <a:cubicBezTo>
                    <a:pt x="11641" y="9701"/>
                    <a:pt x="11778" y="9678"/>
                    <a:pt x="11892" y="9609"/>
                  </a:cubicBezTo>
                  <a:cubicBezTo>
                    <a:pt x="11938" y="9609"/>
                    <a:pt x="11961" y="9587"/>
                    <a:pt x="11983" y="9587"/>
                  </a:cubicBezTo>
                  <a:cubicBezTo>
                    <a:pt x="12029" y="9541"/>
                    <a:pt x="12075" y="9518"/>
                    <a:pt x="12098" y="9495"/>
                  </a:cubicBezTo>
                  <a:cubicBezTo>
                    <a:pt x="12143" y="9473"/>
                    <a:pt x="12166" y="9427"/>
                    <a:pt x="12212" y="9381"/>
                  </a:cubicBezTo>
                  <a:cubicBezTo>
                    <a:pt x="12257" y="9336"/>
                    <a:pt x="12280" y="9267"/>
                    <a:pt x="12303" y="9221"/>
                  </a:cubicBezTo>
                  <a:cubicBezTo>
                    <a:pt x="12349" y="9153"/>
                    <a:pt x="12372" y="9084"/>
                    <a:pt x="12394" y="9016"/>
                  </a:cubicBezTo>
                  <a:cubicBezTo>
                    <a:pt x="12417" y="8948"/>
                    <a:pt x="12440" y="8856"/>
                    <a:pt x="12463" y="8788"/>
                  </a:cubicBezTo>
                  <a:cubicBezTo>
                    <a:pt x="12486" y="8719"/>
                    <a:pt x="12486" y="8628"/>
                    <a:pt x="12486" y="8560"/>
                  </a:cubicBezTo>
                  <a:cubicBezTo>
                    <a:pt x="12508" y="8423"/>
                    <a:pt x="12508" y="8308"/>
                    <a:pt x="12508" y="8194"/>
                  </a:cubicBezTo>
                  <a:cubicBezTo>
                    <a:pt x="12508" y="8035"/>
                    <a:pt x="12508" y="7920"/>
                    <a:pt x="12486" y="7806"/>
                  </a:cubicBezTo>
                  <a:cubicBezTo>
                    <a:pt x="12486" y="7738"/>
                    <a:pt x="12463" y="7669"/>
                    <a:pt x="12463" y="7601"/>
                  </a:cubicBezTo>
                  <a:lnTo>
                    <a:pt x="12440" y="7532"/>
                  </a:lnTo>
                  <a:cubicBezTo>
                    <a:pt x="12440" y="7510"/>
                    <a:pt x="12440" y="7464"/>
                    <a:pt x="12440" y="7418"/>
                  </a:cubicBezTo>
                  <a:cubicBezTo>
                    <a:pt x="12417" y="7373"/>
                    <a:pt x="12417" y="7304"/>
                    <a:pt x="12417" y="7258"/>
                  </a:cubicBezTo>
                  <a:lnTo>
                    <a:pt x="12417" y="7213"/>
                  </a:lnTo>
                  <a:cubicBezTo>
                    <a:pt x="12394" y="7190"/>
                    <a:pt x="12394" y="7144"/>
                    <a:pt x="12394" y="7099"/>
                  </a:cubicBezTo>
                  <a:cubicBezTo>
                    <a:pt x="12394" y="7076"/>
                    <a:pt x="12394" y="7053"/>
                    <a:pt x="12394" y="7053"/>
                  </a:cubicBezTo>
                  <a:lnTo>
                    <a:pt x="12417" y="7053"/>
                  </a:lnTo>
                  <a:lnTo>
                    <a:pt x="12417" y="7076"/>
                  </a:lnTo>
                  <a:lnTo>
                    <a:pt x="12440" y="7099"/>
                  </a:lnTo>
                  <a:cubicBezTo>
                    <a:pt x="12463" y="7167"/>
                    <a:pt x="12508" y="7236"/>
                    <a:pt x="12577" y="7304"/>
                  </a:cubicBezTo>
                  <a:cubicBezTo>
                    <a:pt x="12623" y="7373"/>
                    <a:pt x="12668" y="7418"/>
                    <a:pt x="12760" y="7487"/>
                  </a:cubicBezTo>
                  <a:cubicBezTo>
                    <a:pt x="12782" y="7510"/>
                    <a:pt x="12805" y="7532"/>
                    <a:pt x="12851" y="7532"/>
                  </a:cubicBezTo>
                  <a:cubicBezTo>
                    <a:pt x="12896" y="7578"/>
                    <a:pt x="12942" y="7601"/>
                    <a:pt x="12988" y="7624"/>
                  </a:cubicBezTo>
                  <a:cubicBezTo>
                    <a:pt x="13011" y="7624"/>
                    <a:pt x="13056" y="7646"/>
                    <a:pt x="13102" y="7646"/>
                  </a:cubicBezTo>
                  <a:lnTo>
                    <a:pt x="13239" y="7646"/>
                  </a:lnTo>
                  <a:cubicBezTo>
                    <a:pt x="13262" y="7646"/>
                    <a:pt x="13307" y="7624"/>
                    <a:pt x="13330" y="7624"/>
                  </a:cubicBezTo>
                  <a:cubicBezTo>
                    <a:pt x="13353" y="7601"/>
                    <a:pt x="13399" y="7578"/>
                    <a:pt x="13421" y="7555"/>
                  </a:cubicBezTo>
                  <a:cubicBezTo>
                    <a:pt x="13444" y="7532"/>
                    <a:pt x="13467" y="7510"/>
                    <a:pt x="13490" y="7487"/>
                  </a:cubicBezTo>
                  <a:cubicBezTo>
                    <a:pt x="13536" y="7464"/>
                    <a:pt x="13558" y="7418"/>
                    <a:pt x="13604" y="7373"/>
                  </a:cubicBezTo>
                  <a:cubicBezTo>
                    <a:pt x="13650" y="7327"/>
                    <a:pt x="13695" y="7258"/>
                    <a:pt x="13741" y="7190"/>
                  </a:cubicBezTo>
                  <a:cubicBezTo>
                    <a:pt x="13764" y="7122"/>
                    <a:pt x="13809" y="7053"/>
                    <a:pt x="13832" y="6985"/>
                  </a:cubicBezTo>
                  <a:cubicBezTo>
                    <a:pt x="13832" y="6962"/>
                    <a:pt x="13832" y="6939"/>
                    <a:pt x="13855" y="6893"/>
                  </a:cubicBezTo>
                  <a:cubicBezTo>
                    <a:pt x="13855" y="6848"/>
                    <a:pt x="13878" y="6779"/>
                    <a:pt x="13878" y="6733"/>
                  </a:cubicBezTo>
                  <a:cubicBezTo>
                    <a:pt x="13901" y="6688"/>
                    <a:pt x="13901" y="6642"/>
                    <a:pt x="13901" y="6574"/>
                  </a:cubicBezTo>
                  <a:lnTo>
                    <a:pt x="13901" y="6528"/>
                  </a:lnTo>
                  <a:cubicBezTo>
                    <a:pt x="13901" y="6437"/>
                    <a:pt x="13901" y="6368"/>
                    <a:pt x="13901" y="6277"/>
                  </a:cubicBezTo>
                  <a:cubicBezTo>
                    <a:pt x="13924" y="6186"/>
                    <a:pt x="13901" y="6117"/>
                    <a:pt x="13901" y="6026"/>
                  </a:cubicBezTo>
                  <a:cubicBezTo>
                    <a:pt x="13901" y="5957"/>
                    <a:pt x="13878" y="5889"/>
                    <a:pt x="13878" y="5820"/>
                  </a:cubicBezTo>
                  <a:cubicBezTo>
                    <a:pt x="13855" y="5729"/>
                    <a:pt x="13832" y="5638"/>
                    <a:pt x="13809" y="5569"/>
                  </a:cubicBezTo>
                  <a:cubicBezTo>
                    <a:pt x="13809" y="5501"/>
                    <a:pt x="13787" y="5432"/>
                    <a:pt x="13764" y="5341"/>
                  </a:cubicBezTo>
                  <a:cubicBezTo>
                    <a:pt x="13741" y="5273"/>
                    <a:pt x="13718" y="5204"/>
                    <a:pt x="13695" y="5113"/>
                  </a:cubicBezTo>
                  <a:cubicBezTo>
                    <a:pt x="13673" y="5067"/>
                    <a:pt x="13650" y="5044"/>
                    <a:pt x="13627" y="4999"/>
                  </a:cubicBezTo>
                  <a:cubicBezTo>
                    <a:pt x="13650" y="4999"/>
                    <a:pt x="13650" y="4976"/>
                    <a:pt x="13650" y="4976"/>
                  </a:cubicBezTo>
                  <a:cubicBezTo>
                    <a:pt x="13673" y="4930"/>
                    <a:pt x="13650" y="4885"/>
                    <a:pt x="13604" y="4862"/>
                  </a:cubicBezTo>
                  <a:cubicBezTo>
                    <a:pt x="13558" y="4839"/>
                    <a:pt x="13513" y="4816"/>
                    <a:pt x="13467" y="4816"/>
                  </a:cubicBezTo>
                  <a:cubicBezTo>
                    <a:pt x="13444" y="4793"/>
                    <a:pt x="13421" y="4793"/>
                    <a:pt x="13399" y="4771"/>
                  </a:cubicBezTo>
                  <a:cubicBezTo>
                    <a:pt x="13376" y="4771"/>
                    <a:pt x="13330" y="4748"/>
                    <a:pt x="13307" y="4748"/>
                  </a:cubicBezTo>
                  <a:lnTo>
                    <a:pt x="13285" y="4725"/>
                  </a:lnTo>
                  <a:cubicBezTo>
                    <a:pt x="13262" y="4725"/>
                    <a:pt x="13216" y="4702"/>
                    <a:pt x="13193" y="4702"/>
                  </a:cubicBezTo>
                  <a:cubicBezTo>
                    <a:pt x="13102" y="4656"/>
                    <a:pt x="13033" y="4634"/>
                    <a:pt x="12988" y="4611"/>
                  </a:cubicBezTo>
                  <a:lnTo>
                    <a:pt x="12965" y="4588"/>
                  </a:lnTo>
                  <a:cubicBezTo>
                    <a:pt x="12942" y="4588"/>
                    <a:pt x="12919" y="4565"/>
                    <a:pt x="12896" y="4565"/>
                  </a:cubicBezTo>
                  <a:lnTo>
                    <a:pt x="12851" y="4542"/>
                  </a:lnTo>
                  <a:lnTo>
                    <a:pt x="12782" y="4519"/>
                  </a:lnTo>
                  <a:cubicBezTo>
                    <a:pt x="12714" y="4497"/>
                    <a:pt x="12645" y="4474"/>
                    <a:pt x="12600" y="4428"/>
                  </a:cubicBezTo>
                  <a:cubicBezTo>
                    <a:pt x="12554" y="4405"/>
                    <a:pt x="12508" y="4405"/>
                    <a:pt x="12463" y="4382"/>
                  </a:cubicBezTo>
                  <a:cubicBezTo>
                    <a:pt x="12440" y="4382"/>
                    <a:pt x="12417" y="4360"/>
                    <a:pt x="12394" y="4337"/>
                  </a:cubicBezTo>
                  <a:cubicBezTo>
                    <a:pt x="12326" y="4314"/>
                    <a:pt x="12257" y="4291"/>
                    <a:pt x="12189" y="4246"/>
                  </a:cubicBezTo>
                  <a:cubicBezTo>
                    <a:pt x="12143" y="4223"/>
                    <a:pt x="12120" y="4223"/>
                    <a:pt x="12075" y="4200"/>
                  </a:cubicBezTo>
                  <a:cubicBezTo>
                    <a:pt x="12052" y="4177"/>
                    <a:pt x="12006" y="4177"/>
                    <a:pt x="11983" y="4154"/>
                  </a:cubicBezTo>
                  <a:cubicBezTo>
                    <a:pt x="11961" y="4131"/>
                    <a:pt x="11938" y="4131"/>
                    <a:pt x="11915" y="4109"/>
                  </a:cubicBezTo>
                  <a:lnTo>
                    <a:pt x="11915" y="4109"/>
                  </a:lnTo>
                  <a:lnTo>
                    <a:pt x="11938" y="4131"/>
                  </a:lnTo>
                  <a:cubicBezTo>
                    <a:pt x="11847" y="4086"/>
                    <a:pt x="11778" y="4040"/>
                    <a:pt x="11687" y="3972"/>
                  </a:cubicBezTo>
                  <a:lnTo>
                    <a:pt x="11573" y="3903"/>
                  </a:lnTo>
                  <a:cubicBezTo>
                    <a:pt x="11458" y="3835"/>
                    <a:pt x="11322" y="3743"/>
                    <a:pt x="11230" y="3675"/>
                  </a:cubicBezTo>
                  <a:lnTo>
                    <a:pt x="11185" y="3652"/>
                  </a:lnTo>
                  <a:cubicBezTo>
                    <a:pt x="11139" y="3606"/>
                    <a:pt x="11070" y="3561"/>
                    <a:pt x="11002" y="3515"/>
                  </a:cubicBezTo>
                  <a:cubicBezTo>
                    <a:pt x="10979" y="3492"/>
                    <a:pt x="10934" y="3469"/>
                    <a:pt x="10888" y="3447"/>
                  </a:cubicBezTo>
                  <a:lnTo>
                    <a:pt x="10819" y="3378"/>
                  </a:lnTo>
                  <a:cubicBezTo>
                    <a:pt x="10682" y="3264"/>
                    <a:pt x="10568" y="3173"/>
                    <a:pt x="10454" y="3081"/>
                  </a:cubicBezTo>
                  <a:cubicBezTo>
                    <a:pt x="10409" y="3036"/>
                    <a:pt x="10386" y="2990"/>
                    <a:pt x="10340" y="2967"/>
                  </a:cubicBezTo>
                  <a:lnTo>
                    <a:pt x="10294" y="2922"/>
                  </a:lnTo>
                  <a:lnTo>
                    <a:pt x="10272" y="2899"/>
                  </a:lnTo>
                  <a:cubicBezTo>
                    <a:pt x="10226" y="2853"/>
                    <a:pt x="10180" y="2808"/>
                    <a:pt x="10157" y="2762"/>
                  </a:cubicBezTo>
                  <a:cubicBezTo>
                    <a:pt x="10089" y="2716"/>
                    <a:pt x="10043" y="2648"/>
                    <a:pt x="9998" y="2602"/>
                  </a:cubicBezTo>
                  <a:cubicBezTo>
                    <a:pt x="9952" y="2556"/>
                    <a:pt x="9906" y="2488"/>
                    <a:pt x="9861" y="2465"/>
                  </a:cubicBezTo>
                  <a:lnTo>
                    <a:pt x="9838" y="2420"/>
                  </a:lnTo>
                  <a:cubicBezTo>
                    <a:pt x="9792" y="2374"/>
                    <a:pt x="9747" y="2328"/>
                    <a:pt x="9701" y="2260"/>
                  </a:cubicBezTo>
                  <a:cubicBezTo>
                    <a:pt x="9655" y="2168"/>
                    <a:pt x="9587" y="2077"/>
                    <a:pt x="9541" y="1986"/>
                  </a:cubicBezTo>
                  <a:lnTo>
                    <a:pt x="9473" y="1872"/>
                  </a:lnTo>
                  <a:cubicBezTo>
                    <a:pt x="9450" y="1803"/>
                    <a:pt x="9404" y="1758"/>
                    <a:pt x="9381" y="1689"/>
                  </a:cubicBezTo>
                  <a:cubicBezTo>
                    <a:pt x="9359" y="1666"/>
                    <a:pt x="9336" y="1621"/>
                    <a:pt x="9336" y="1598"/>
                  </a:cubicBezTo>
                  <a:lnTo>
                    <a:pt x="9313" y="1552"/>
                  </a:lnTo>
                  <a:cubicBezTo>
                    <a:pt x="9290" y="1529"/>
                    <a:pt x="9290" y="1507"/>
                    <a:pt x="9267" y="1484"/>
                  </a:cubicBezTo>
                  <a:cubicBezTo>
                    <a:pt x="9244" y="1461"/>
                    <a:pt x="9244" y="1438"/>
                    <a:pt x="9222" y="1415"/>
                  </a:cubicBezTo>
                  <a:cubicBezTo>
                    <a:pt x="9176" y="1324"/>
                    <a:pt x="9153" y="1233"/>
                    <a:pt x="9107" y="1141"/>
                  </a:cubicBezTo>
                  <a:cubicBezTo>
                    <a:pt x="9062" y="1004"/>
                    <a:pt x="9016" y="890"/>
                    <a:pt x="8993" y="776"/>
                  </a:cubicBezTo>
                  <a:lnTo>
                    <a:pt x="8993" y="753"/>
                  </a:lnTo>
                  <a:cubicBezTo>
                    <a:pt x="8993" y="685"/>
                    <a:pt x="8971" y="639"/>
                    <a:pt x="8971" y="593"/>
                  </a:cubicBezTo>
                  <a:lnTo>
                    <a:pt x="8948" y="571"/>
                  </a:lnTo>
                  <a:cubicBezTo>
                    <a:pt x="8948" y="525"/>
                    <a:pt x="8925" y="479"/>
                    <a:pt x="8925" y="434"/>
                  </a:cubicBezTo>
                  <a:cubicBezTo>
                    <a:pt x="8925" y="411"/>
                    <a:pt x="8925" y="365"/>
                    <a:pt x="8925" y="320"/>
                  </a:cubicBezTo>
                  <a:cubicBezTo>
                    <a:pt x="8925" y="274"/>
                    <a:pt x="8925" y="251"/>
                    <a:pt x="8902" y="228"/>
                  </a:cubicBezTo>
                  <a:cubicBezTo>
                    <a:pt x="8879" y="205"/>
                    <a:pt x="8856" y="205"/>
                    <a:pt x="8834" y="205"/>
                  </a:cubicBezTo>
                  <a:lnTo>
                    <a:pt x="8742" y="205"/>
                  </a:lnTo>
                  <a:cubicBezTo>
                    <a:pt x="8697" y="183"/>
                    <a:pt x="8674" y="183"/>
                    <a:pt x="8628" y="160"/>
                  </a:cubicBezTo>
                  <a:cubicBezTo>
                    <a:pt x="8583" y="137"/>
                    <a:pt x="8537" y="114"/>
                    <a:pt x="8491" y="69"/>
                  </a:cubicBezTo>
                  <a:cubicBezTo>
                    <a:pt x="8491" y="69"/>
                    <a:pt x="8468" y="46"/>
                    <a:pt x="8446" y="46"/>
                  </a:cubicBezTo>
                  <a:cubicBezTo>
                    <a:pt x="8446" y="46"/>
                    <a:pt x="8423" y="23"/>
                    <a:pt x="8423" y="23"/>
                  </a:cubicBezTo>
                  <a:cubicBezTo>
                    <a:pt x="8400" y="0"/>
                    <a:pt x="8377" y="0"/>
                    <a:pt x="83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9752;p58">
              <a:extLst>
                <a:ext uri="{FF2B5EF4-FFF2-40B4-BE49-F238E27FC236}">
                  <a16:creationId xmlns:a16="http://schemas.microsoft.com/office/drawing/2014/main" id="{A144D092-9543-F584-31C9-DDF99577B1D3}"/>
                </a:ext>
              </a:extLst>
            </p:cNvPr>
            <p:cNvSpPr/>
            <p:nvPr/>
          </p:nvSpPr>
          <p:spPr>
            <a:xfrm>
              <a:off x="5088344" y="2761014"/>
              <a:ext cx="167732" cy="269897"/>
            </a:xfrm>
            <a:custGeom>
              <a:avLst/>
              <a:gdLst/>
              <a:ahLst/>
              <a:cxnLst/>
              <a:rect l="l" t="t" r="r" b="b"/>
              <a:pathLst>
                <a:path w="3561" h="5730" extrusionOk="0">
                  <a:moveTo>
                    <a:pt x="2420" y="0"/>
                  </a:moveTo>
                  <a:cubicBezTo>
                    <a:pt x="2374" y="0"/>
                    <a:pt x="2328" y="46"/>
                    <a:pt x="2283" y="68"/>
                  </a:cubicBezTo>
                  <a:cubicBezTo>
                    <a:pt x="2260" y="91"/>
                    <a:pt x="2237" y="91"/>
                    <a:pt x="2237" y="114"/>
                  </a:cubicBezTo>
                  <a:lnTo>
                    <a:pt x="2214" y="137"/>
                  </a:lnTo>
                  <a:cubicBezTo>
                    <a:pt x="2214" y="137"/>
                    <a:pt x="2191" y="160"/>
                    <a:pt x="2191" y="183"/>
                  </a:cubicBezTo>
                  <a:cubicBezTo>
                    <a:pt x="2169" y="228"/>
                    <a:pt x="2146" y="251"/>
                    <a:pt x="2123" y="297"/>
                  </a:cubicBezTo>
                  <a:cubicBezTo>
                    <a:pt x="2077" y="388"/>
                    <a:pt x="2054" y="457"/>
                    <a:pt x="2032" y="525"/>
                  </a:cubicBezTo>
                  <a:cubicBezTo>
                    <a:pt x="2009" y="593"/>
                    <a:pt x="1986" y="662"/>
                    <a:pt x="1963" y="730"/>
                  </a:cubicBezTo>
                  <a:cubicBezTo>
                    <a:pt x="1940" y="799"/>
                    <a:pt x="1917" y="867"/>
                    <a:pt x="1895" y="936"/>
                  </a:cubicBezTo>
                  <a:lnTo>
                    <a:pt x="1895" y="959"/>
                  </a:lnTo>
                  <a:cubicBezTo>
                    <a:pt x="1872" y="1050"/>
                    <a:pt x="1849" y="1141"/>
                    <a:pt x="1826" y="1233"/>
                  </a:cubicBezTo>
                  <a:cubicBezTo>
                    <a:pt x="1803" y="1370"/>
                    <a:pt x="1781" y="1552"/>
                    <a:pt x="1803" y="1735"/>
                  </a:cubicBezTo>
                  <a:cubicBezTo>
                    <a:pt x="1803" y="1826"/>
                    <a:pt x="1803" y="1917"/>
                    <a:pt x="1826" y="1986"/>
                  </a:cubicBezTo>
                  <a:cubicBezTo>
                    <a:pt x="1849" y="2054"/>
                    <a:pt x="1849" y="2123"/>
                    <a:pt x="1849" y="2168"/>
                  </a:cubicBezTo>
                  <a:cubicBezTo>
                    <a:pt x="1849" y="2146"/>
                    <a:pt x="1826" y="2123"/>
                    <a:pt x="1803" y="2123"/>
                  </a:cubicBezTo>
                  <a:cubicBezTo>
                    <a:pt x="1781" y="2100"/>
                    <a:pt x="1758" y="2054"/>
                    <a:pt x="1735" y="2031"/>
                  </a:cubicBezTo>
                  <a:lnTo>
                    <a:pt x="1689" y="2009"/>
                  </a:lnTo>
                  <a:cubicBezTo>
                    <a:pt x="1689" y="1986"/>
                    <a:pt x="1666" y="1963"/>
                    <a:pt x="1644" y="1940"/>
                  </a:cubicBezTo>
                  <a:lnTo>
                    <a:pt x="1598" y="1895"/>
                  </a:lnTo>
                  <a:cubicBezTo>
                    <a:pt x="1552" y="1872"/>
                    <a:pt x="1529" y="1826"/>
                    <a:pt x="1507" y="1780"/>
                  </a:cubicBezTo>
                  <a:cubicBezTo>
                    <a:pt x="1461" y="1735"/>
                    <a:pt x="1438" y="1689"/>
                    <a:pt x="1393" y="1666"/>
                  </a:cubicBezTo>
                  <a:lnTo>
                    <a:pt x="1324" y="1598"/>
                  </a:lnTo>
                  <a:lnTo>
                    <a:pt x="1278" y="1552"/>
                  </a:lnTo>
                  <a:cubicBezTo>
                    <a:pt x="1210" y="1484"/>
                    <a:pt x="1141" y="1392"/>
                    <a:pt x="1027" y="1370"/>
                  </a:cubicBezTo>
                  <a:cubicBezTo>
                    <a:pt x="982" y="1347"/>
                    <a:pt x="936" y="1347"/>
                    <a:pt x="890" y="1347"/>
                  </a:cubicBezTo>
                  <a:cubicBezTo>
                    <a:pt x="845" y="1347"/>
                    <a:pt x="799" y="1347"/>
                    <a:pt x="753" y="1370"/>
                  </a:cubicBezTo>
                  <a:cubicBezTo>
                    <a:pt x="685" y="1392"/>
                    <a:pt x="639" y="1484"/>
                    <a:pt x="594" y="1552"/>
                  </a:cubicBezTo>
                  <a:cubicBezTo>
                    <a:pt x="548" y="1621"/>
                    <a:pt x="525" y="1712"/>
                    <a:pt x="502" y="1803"/>
                  </a:cubicBezTo>
                  <a:cubicBezTo>
                    <a:pt x="480" y="1872"/>
                    <a:pt x="480" y="1963"/>
                    <a:pt x="480" y="2031"/>
                  </a:cubicBezTo>
                  <a:cubicBezTo>
                    <a:pt x="480" y="2100"/>
                    <a:pt x="502" y="2168"/>
                    <a:pt x="525" y="2260"/>
                  </a:cubicBezTo>
                  <a:cubicBezTo>
                    <a:pt x="548" y="2351"/>
                    <a:pt x="594" y="2465"/>
                    <a:pt x="616" y="2556"/>
                  </a:cubicBezTo>
                  <a:lnTo>
                    <a:pt x="639" y="2579"/>
                  </a:lnTo>
                  <a:cubicBezTo>
                    <a:pt x="685" y="2671"/>
                    <a:pt x="708" y="2739"/>
                    <a:pt x="753" y="2808"/>
                  </a:cubicBezTo>
                  <a:lnTo>
                    <a:pt x="776" y="2853"/>
                  </a:lnTo>
                  <a:cubicBezTo>
                    <a:pt x="822" y="2922"/>
                    <a:pt x="845" y="2990"/>
                    <a:pt x="890" y="3059"/>
                  </a:cubicBezTo>
                  <a:cubicBezTo>
                    <a:pt x="936" y="3127"/>
                    <a:pt x="959" y="3196"/>
                    <a:pt x="982" y="3264"/>
                  </a:cubicBezTo>
                  <a:cubicBezTo>
                    <a:pt x="959" y="3241"/>
                    <a:pt x="959" y="3241"/>
                    <a:pt x="936" y="3241"/>
                  </a:cubicBezTo>
                  <a:cubicBezTo>
                    <a:pt x="913" y="3218"/>
                    <a:pt x="890" y="3218"/>
                    <a:pt x="845" y="3196"/>
                  </a:cubicBezTo>
                  <a:cubicBezTo>
                    <a:pt x="799" y="3173"/>
                    <a:pt x="731" y="3173"/>
                    <a:pt x="662" y="3150"/>
                  </a:cubicBezTo>
                  <a:lnTo>
                    <a:pt x="639" y="3150"/>
                  </a:lnTo>
                  <a:cubicBezTo>
                    <a:pt x="594" y="3150"/>
                    <a:pt x="548" y="3127"/>
                    <a:pt x="502" y="3127"/>
                  </a:cubicBezTo>
                  <a:lnTo>
                    <a:pt x="411" y="3127"/>
                  </a:lnTo>
                  <a:cubicBezTo>
                    <a:pt x="411" y="3127"/>
                    <a:pt x="388" y="3127"/>
                    <a:pt x="365" y="3150"/>
                  </a:cubicBezTo>
                  <a:cubicBezTo>
                    <a:pt x="320" y="3150"/>
                    <a:pt x="274" y="3173"/>
                    <a:pt x="251" y="3218"/>
                  </a:cubicBezTo>
                  <a:lnTo>
                    <a:pt x="206" y="3218"/>
                  </a:lnTo>
                  <a:cubicBezTo>
                    <a:pt x="160" y="3241"/>
                    <a:pt x="114" y="3264"/>
                    <a:pt x="91" y="3310"/>
                  </a:cubicBezTo>
                  <a:cubicBezTo>
                    <a:pt x="69" y="3355"/>
                    <a:pt x="46" y="3378"/>
                    <a:pt x="46" y="3424"/>
                  </a:cubicBezTo>
                  <a:cubicBezTo>
                    <a:pt x="23" y="3492"/>
                    <a:pt x="0" y="3538"/>
                    <a:pt x="0" y="3606"/>
                  </a:cubicBezTo>
                  <a:cubicBezTo>
                    <a:pt x="0" y="3698"/>
                    <a:pt x="0" y="3789"/>
                    <a:pt x="0" y="3857"/>
                  </a:cubicBezTo>
                  <a:cubicBezTo>
                    <a:pt x="23" y="3926"/>
                    <a:pt x="46" y="4017"/>
                    <a:pt x="69" y="4109"/>
                  </a:cubicBezTo>
                  <a:cubicBezTo>
                    <a:pt x="114" y="4246"/>
                    <a:pt x="183" y="4360"/>
                    <a:pt x="274" y="4497"/>
                  </a:cubicBezTo>
                  <a:cubicBezTo>
                    <a:pt x="320" y="4542"/>
                    <a:pt x="343" y="4565"/>
                    <a:pt x="365" y="4611"/>
                  </a:cubicBezTo>
                  <a:lnTo>
                    <a:pt x="411" y="4679"/>
                  </a:lnTo>
                  <a:lnTo>
                    <a:pt x="434" y="4702"/>
                  </a:lnTo>
                  <a:cubicBezTo>
                    <a:pt x="480" y="4748"/>
                    <a:pt x="502" y="4793"/>
                    <a:pt x="548" y="4839"/>
                  </a:cubicBezTo>
                  <a:cubicBezTo>
                    <a:pt x="662" y="4953"/>
                    <a:pt x="776" y="5067"/>
                    <a:pt x="890" y="5159"/>
                  </a:cubicBezTo>
                  <a:cubicBezTo>
                    <a:pt x="959" y="5204"/>
                    <a:pt x="1004" y="5250"/>
                    <a:pt x="1073" y="5295"/>
                  </a:cubicBezTo>
                  <a:cubicBezTo>
                    <a:pt x="1119" y="5318"/>
                    <a:pt x="1164" y="5364"/>
                    <a:pt x="1210" y="5387"/>
                  </a:cubicBezTo>
                  <a:lnTo>
                    <a:pt x="1256" y="5410"/>
                  </a:lnTo>
                  <a:cubicBezTo>
                    <a:pt x="1393" y="5478"/>
                    <a:pt x="1529" y="5547"/>
                    <a:pt x="1666" y="5615"/>
                  </a:cubicBezTo>
                  <a:cubicBezTo>
                    <a:pt x="1758" y="5661"/>
                    <a:pt x="1895" y="5706"/>
                    <a:pt x="2032" y="5729"/>
                  </a:cubicBezTo>
                  <a:lnTo>
                    <a:pt x="2123" y="5729"/>
                  </a:lnTo>
                  <a:cubicBezTo>
                    <a:pt x="2169" y="5729"/>
                    <a:pt x="2214" y="5729"/>
                    <a:pt x="2260" y="5706"/>
                  </a:cubicBezTo>
                  <a:cubicBezTo>
                    <a:pt x="2283" y="5706"/>
                    <a:pt x="2328" y="5683"/>
                    <a:pt x="2351" y="5661"/>
                  </a:cubicBezTo>
                  <a:cubicBezTo>
                    <a:pt x="2374" y="5638"/>
                    <a:pt x="2420" y="5615"/>
                    <a:pt x="2442" y="5592"/>
                  </a:cubicBezTo>
                  <a:cubicBezTo>
                    <a:pt x="2488" y="5569"/>
                    <a:pt x="2511" y="5547"/>
                    <a:pt x="2557" y="5524"/>
                  </a:cubicBezTo>
                  <a:lnTo>
                    <a:pt x="2579" y="5501"/>
                  </a:lnTo>
                  <a:lnTo>
                    <a:pt x="2625" y="5455"/>
                  </a:lnTo>
                  <a:lnTo>
                    <a:pt x="2648" y="5455"/>
                  </a:lnTo>
                  <a:lnTo>
                    <a:pt x="2716" y="5410"/>
                  </a:lnTo>
                  <a:cubicBezTo>
                    <a:pt x="2785" y="5387"/>
                    <a:pt x="2831" y="5341"/>
                    <a:pt x="2899" y="5295"/>
                  </a:cubicBezTo>
                  <a:cubicBezTo>
                    <a:pt x="2922" y="5273"/>
                    <a:pt x="2967" y="5250"/>
                    <a:pt x="3013" y="5227"/>
                  </a:cubicBezTo>
                  <a:cubicBezTo>
                    <a:pt x="3036" y="5204"/>
                    <a:pt x="3082" y="5159"/>
                    <a:pt x="3127" y="5136"/>
                  </a:cubicBezTo>
                  <a:cubicBezTo>
                    <a:pt x="3150" y="5113"/>
                    <a:pt x="3196" y="5090"/>
                    <a:pt x="3241" y="5090"/>
                  </a:cubicBezTo>
                  <a:lnTo>
                    <a:pt x="3241" y="5067"/>
                  </a:lnTo>
                  <a:cubicBezTo>
                    <a:pt x="3264" y="5067"/>
                    <a:pt x="3287" y="5044"/>
                    <a:pt x="3310" y="5044"/>
                  </a:cubicBezTo>
                  <a:lnTo>
                    <a:pt x="3378" y="5044"/>
                  </a:lnTo>
                  <a:cubicBezTo>
                    <a:pt x="3470" y="5022"/>
                    <a:pt x="3561" y="4976"/>
                    <a:pt x="3561" y="4885"/>
                  </a:cubicBezTo>
                  <a:cubicBezTo>
                    <a:pt x="3561" y="4839"/>
                    <a:pt x="3561" y="4816"/>
                    <a:pt x="3538" y="4793"/>
                  </a:cubicBezTo>
                  <a:lnTo>
                    <a:pt x="3538" y="4770"/>
                  </a:lnTo>
                  <a:cubicBezTo>
                    <a:pt x="3538" y="4725"/>
                    <a:pt x="3515" y="4702"/>
                    <a:pt x="3492" y="4679"/>
                  </a:cubicBezTo>
                  <a:cubicBezTo>
                    <a:pt x="3492" y="4656"/>
                    <a:pt x="3470" y="4611"/>
                    <a:pt x="3447" y="4588"/>
                  </a:cubicBezTo>
                  <a:lnTo>
                    <a:pt x="3424" y="4519"/>
                  </a:lnTo>
                  <a:cubicBezTo>
                    <a:pt x="3401" y="4474"/>
                    <a:pt x="3401" y="4451"/>
                    <a:pt x="3378" y="4428"/>
                  </a:cubicBezTo>
                  <a:cubicBezTo>
                    <a:pt x="3355" y="4405"/>
                    <a:pt x="3355" y="4360"/>
                    <a:pt x="3333" y="4337"/>
                  </a:cubicBezTo>
                  <a:cubicBezTo>
                    <a:pt x="3310" y="4268"/>
                    <a:pt x="3287" y="4223"/>
                    <a:pt x="3264" y="4154"/>
                  </a:cubicBezTo>
                  <a:lnTo>
                    <a:pt x="3219" y="4109"/>
                  </a:lnTo>
                  <a:cubicBezTo>
                    <a:pt x="3219" y="4063"/>
                    <a:pt x="3196" y="4017"/>
                    <a:pt x="3173" y="3972"/>
                  </a:cubicBezTo>
                  <a:cubicBezTo>
                    <a:pt x="3150" y="3903"/>
                    <a:pt x="3127" y="3857"/>
                    <a:pt x="3082" y="3789"/>
                  </a:cubicBezTo>
                  <a:cubicBezTo>
                    <a:pt x="3082" y="3766"/>
                    <a:pt x="3059" y="3721"/>
                    <a:pt x="3036" y="3698"/>
                  </a:cubicBezTo>
                  <a:lnTo>
                    <a:pt x="3013" y="3652"/>
                  </a:lnTo>
                  <a:cubicBezTo>
                    <a:pt x="2967" y="3606"/>
                    <a:pt x="2922" y="3584"/>
                    <a:pt x="2876" y="3584"/>
                  </a:cubicBezTo>
                  <a:cubicBezTo>
                    <a:pt x="2808" y="3584"/>
                    <a:pt x="2762" y="3606"/>
                    <a:pt x="2739" y="3652"/>
                  </a:cubicBezTo>
                  <a:cubicBezTo>
                    <a:pt x="2716" y="3675"/>
                    <a:pt x="2694" y="3721"/>
                    <a:pt x="2694" y="3766"/>
                  </a:cubicBezTo>
                  <a:cubicBezTo>
                    <a:pt x="2694" y="3833"/>
                    <a:pt x="2694" y="3900"/>
                    <a:pt x="2694" y="3967"/>
                  </a:cubicBezTo>
                  <a:lnTo>
                    <a:pt x="2694" y="3967"/>
                  </a:lnTo>
                  <a:cubicBezTo>
                    <a:pt x="2662" y="3923"/>
                    <a:pt x="2644" y="3864"/>
                    <a:pt x="2625" y="3789"/>
                  </a:cubicBezTo>
                  <a:cubicBezTo>
                    <a:pt x="2579" y="3652"/>
                    <a:pt x="2534" y="3492"/>
                    <a:pt x="2534" y="3332"/>
                  </a:cubicBezTo>
                  <a:lnTo>
                    <a:pt x="2511" y="3241"/>
                  </a:lnTo>
                  <a:cubicBezTo>
                    <a:pt x="2511" y="3196"/>
                    <a:pt x="2488" y="3127"/>
                    <a:pt x="2488" y="3081"/>
                  </a:cubicBezTo>
                  <a:cubicBezTo>
                    <a:pt x="2488" y="3013"/>
                    <a:pt x="2488" y="2944"/>
                    <a:pt x="2488" y="2876"/>
                  </a:cubicBezTo>
                  <a:cubicBezTo>
                    <a:pt x="2488" y="2830"/>
                    <a:pt x="2488" y="2785"/>
                    <a:pt x="2488" y="2716"/>
                  </a:cubicBezTo>
                  <a:lnTo>
                    <a:pt x="2488" y="2693"/>
                  </a:lnTo>
                  <a:cubicBezTo>
                    <a:pt x="2488" y="2625"/>
                    <a:pt x="2488" y="2579"/>
                    <a:pt x="2488" y="2511"/>
                  </a:cubicBezTo>
                  <a:cubicBezTo>
                    <a:pt x="2511" y="2397"/>
                    <a:pt x="2534" y="2260"/>
                    <a:pt x="2557" y="2146"/>
                  </a:cubicBezTo>
                  <a:lnTo>
                    <a:pt x="2557" y="2146"/>
                  </a:lnTo>
                  <a:lnTo>
                    <a:pt x="2534" y="2191"/>
                  </a:lnTo>
                  <a:cubicBezTo>
                    <a:pt x="2579" y="2031"/>
                    <a:pt x="2602" y="1872"/>
                    <a:pt x="2648" y="1735"/>
                  </a:cubicBezTo>
                  <a:lnTo>
                    <a:pt x="2648" y="1666"/>
                  </a:lnTo>
                  <a:cubicBezTo>
                    <a:pt x="2671" y="1621"/>
                    <a:pt x="2671" y="1575"/>
                    <a:pt x="2694" y="1506"/>
                  </a:cubicBezTo>
                  <a:cubicBezTo>
                    <a:pt x="2694" y="1484"/>
                    <a:pt x="2694" y="1438"/>
                    <a:pt x="2694" y="1392"/>
                  </a:cubicBezTo>
                  <a:cubicBezTo>
                    <a:pt x="2694" y="1370"/>
                    <a:pt x="2694" y="1347"/>
                    <a:pt x="2716" y="1301"/>
                  </a:cubicBezTo>
                  <a:cubicBezTo>
                    <a:pt x="2716" y="1233"/>
                    <a:pt x="2716" y="1164"/>
                    <a:pt x="2739" y="1096"/>
                  </a:cubicBezTo>
                  <a:cubicBezTo>
                    <a:pt x="2739" y="1050"/>
                    <a:pt x="2739" y="981"/>
                    <a:pt x="2739" y="890"/>
                  </a:cubicBezTo>
                  <a:cubicBezTo>
                    <a:pt x="2739" y="776"/>
                    <a:pt x="2739" y="662"/>
                    <a:pt x="2739" y="525"/>
                  </a:cubicBezTo>
                  <a:cubicBezTo>
                    <a:pt x="2739" y="457"/>
                    <a:pt x="2739" y="365"/>
                    <a:pt x="2716" y="274"/>
                  </a:cubicBezTo>
                  <a:cubicBezTo>
                    <a:pt x="2694" y="205"/>
                    <a:pt x="2671" y="68"/>
                    <a:pt x="2579" y="23"/>
                  </a:cubicBezTo>
                  <a:cubicBezTo>
                    <a:pt x="2534" y="0"/>
                    <a:pt x="2511" y="0"/>
                    <a:pt x="24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9753;p58">
              <a:extLst>
                <a:ext uri="{FF2B5EF4-FFF2-40B4-BE49-F238E27FC236}">
                  <a16:creationId xmlns:a16="http://schemas.microsoft.com/office/drawing/2014/main" id="{B9D94E46-872B-E1BC-7173-8C145270BD4B}"/>
                </a:ext>
              </a:extLst>
            </p:cNvPr>
            <p:cNvSpPr/>
            <p:nvPr/>
          </p:nvSpPr>
          <p:spPr>
            <a:xfrm>
              <a:off x="6134492" y="3087821"/>
              <a:ext cx="189258" cy="248419"/>
            </a:xfrm>
            <a:custGeom>
              <a:avLst/>
              <a:gdLst/>
              <a:ahLst/>
              <a:cxnLst/>
              <a:rect l="l" t="t" r="r" b="b"/>
              <a:pathLst>
                <a:path w="4018" h="5274" extrusionOk="0">
                  <a:moveTo>
                    <a:pt x="3287" y="1"/>
                  </a:moveTo>
                  <a:cubicBezTo>
                    <a:pt x="3287" y="1"/>
                    <a:pt x="3264" y="1"/>
                    <a:pt x="3241" y="24"/>
                  </a:cubicBezTo>
                  <a:cubicBezTo>
                    <a:pt x="3219" y="24"/>
                    <a:pt x="3173" y="47"/>
                    <a:pt x="3127" y="47"/>
                  </a:cubicBezTo>
                  <a:cubicBezTo>
                    <a:pt x="3104" y="69"/>
                    <a:pt x="3082" y="92"/>
                    <a:pt x="3036" y="92"/>
                  </a:cubicBezTo>
                  <a:lnTo>
                    <a:pt x="3036" y="115"/>
                  </a:lnTo>
                  <a:cubicBezTo>
                    <a:pt x="2990" y="138"/>
                    <a:pt x="2967" y="161"/>
                    <a:pt x="2945" y="183"/>
                  </a:cubicBezTo>
                  <a:cubicBezTo>
                    <a:pt x="2899" y="206"/>
                    <a:pt x="2876" y="252"/>
                    <a:pt x="2831" y="298"/>
                  </a:cubicBezTo>
                  <a:cubicBezTo>
                    <a:pt x="2808" y="320"/>
                    <a:pt x="2785" y="343"/>
                    <a:pt x="2762" y="366"/>
                  </a:cubicBezTo>
                  <a:cubicBezTo>
                    <a:pt x="2739" y="412"/>
                    <a:pt x="2694" y="435"/>
                    <a:pt x="2648" y="480"/>
                  </a:cubicBezTo>
                  <a:cubicBezTo>
                    <a:pt x="2648" y="503"/>
                    <a:pt x="2625" y="526"/>
                    <a:pt x="2625" y="526"/>
                  </a:cubicBezTo>
                  <a:lnTo>
                    <a:pt x="2602" y="572"/>
                  </a:lnTo>
                  <a:lnTo>
                    <a:pt x="2557" y="617"/>
                  </a:lnTo>
                  <a:lnTo>
                    <a:pt x="2534" y="663"/>
                  </a:lnTo>
                  <a:cubicBezTo>
                    <a:pt x="2511" y="708"/>
                    <a:pt x="2465" y="754"/>
                    <a:pt x="2443" y="800"/>
                  </a:cubicBezTo>
                  <a:lnTo>
                    <a:pt x="2420" y="845"/>
                  </a:lnTo>
                  <a:cubicBezTo>
                    <a:pt x="2374" y="891"/>
                    <a:pt x="2351" y="937"/>
                    <a:pt x="2306" y="1005"/>
                  </a:cubicBezTo>
                  <a:cubicBezTo>
                    <a:pt x="2306" y="1028"/>
                    <a:pt x="2283" y="1051"/>
                    <a:pt x="2260" y="1074"/>
                  </a:cubicBezTo>
                  <a:cubicBezTo>
                    <a:pt x="2237" y="1119"/>
                    <a:pt x="2214" y="1142"/>
                    <a:pt x="2214" y="1165"/>
                  </a:cubicBezTo>
                  <a:cubicBezTo>
                    <a:pt x="2191" y="1211"/>
                    <a:pt x="2169" y="1256"/>
                    <a:pt x="2146" y="1279"/>
                  </a:cubicBezTo>
                  <a:cubicBezTo>
                    <a:pt x="2146" y="1302"/>
                    <a:pt x="2123" y="1348"/>
                    <a:pt x="2100" y="1370"/>
                  </a:cubicBezTo>
                  <a:cubicBezTo>
                    <a:pt x="2100" y="1393"/>
                    <a:pt x="2077" y="1439"/>
                    <a:pt x="2054" y="1462"/>
                  </a:cubicBezTo>
                  <a:cubicBezTo>
                    <a:pt x="2032" y="1485"/>
                    <a:pt x="2032" y="1507"/>
                    <a:pt x="2009" y="1553"/>
                  </a:cubicBezTo>
                  <a:cubicBezTo>
                    <a:pt x="1963" y="1644"/>
                    <a:pt x="1895" y="1713"/>
                    <a:pt x="1826" y="1804"/>
                  </a:cubicBezTo>
                  <a:cubicBezTo>
                    <a:pt x="1803" y="1850"/>
                    <a:pt x="1781" y="1873"/>
                    <a:pt x="1758" y="1918"/>
                  </a:cubicBezTo>
                  <a:cubicBezTo>
                    <a:pt x="1712" y="1964"/>
                    <a:pt x="1689" y="2010"/>
                    <a:pt x="1644" y="2055"/>
                  </a:cubicBezTo>
                  <a:cubicBezTo>
                    <a:pt x="1621" y="2101"/>
                    <a:pt x="1598" y="2124"/>
                    <a:pt x="1575" y="2146"/>
                  </a:cubicBezTo>
                  <a:lnTo>
                    <a:pt x="1552" y="2192"/>
                  </a:lnTo>
                  <a:cubicBezTo>
                    <a:pt x="1507" y="2238"/>
                    <a:pt x="1461" y="2283"/>
                    <a:pt x="1415" y="2306"/>
                  </a:cubicBezTo>
                  <a:cubicBezTo>
                    <a:pt x="1370" y="2352"/>
                    <a:pt x="1324" y="2420"/>
                    <a:pt x="1278" y="2466"/>
                  </a:cubicBezTo>
                  <a:cubicBezTo>
                    <a:pt x="1256" y="2489"/>
                    <a:pt x="1256" y="2512"/>
                    <a:pt x="1256" y="2512"/>
                  </a:cubicBezTo>
                  <a:cubicBezTo>
                    <a:pt x="1233" y="2557"/>
                    <a:pt x="1233" y="2626"/>
                    <a:pt x="1278" y="2649"/>
                  </a:cubicBezTo>
                  <a:cubicBezTo>
                    <a:pt x="1301" y="2671"/>
                    <a:pt x="1347" y="2694"/>
                    <a:pt x="1370" y="2694"/>
                  </a:cubicBezTo>
                  <a:lnTo>
                    <a:pt x="1415" y="2694"/>
                  </a:lnTo>
                  <a:cubicBezTo>
                    <a:pt x="1415" y="2694"/>
                    <a:pt x="1438" y="2694"/>
                    <a:pt x="1438" y="2717"/>
                  </a:cubicBezTo>
                  <a:cubicBezTo>
                    <a:pt x="1438" y="2717"/>
                    <a:pt x="1461" y="2717"/>
                    <a:pt x="1461" y="2740"/>
                  </a:cubicBezTo>
                  <a:cubicBezTo>
                    <a:pt x="1461" y="2740"/>
                    <a:pt x="1484" y="2763"/>
                    <a:pt x="1484" y="2786"/>
                  </a:cubicBezTo>
                  <a:cubicBezTo>
                    <a:pt x="1507" y="2808"/>
                    <a:pt x="1507" y="2831"/>
                    <a:pt x="1507" y="2877"/>
                  </a:cubicBezTo>
                  <a:cubicBezTo>
                    <a:pt x="1507" y="2945"/>
                    <a:pt x="1507" y="2991"/>
                    <a:pt x="1484" y="3059"/>
                  </a:cubicBezTo>
                  <a:cubicBezTo>
                    <a:pt x="1484" y="3105"/>
                    <a:pt x="1461" y="3151"/>
                    <a:pt x="1438" y="3196"/>
                  </a:cubicBezTo>
                  <a:cubicBezTo>
                    <a:pt x="1415" y="3242"/>
                    <a:pt x="1393" y="3288"/>
                    <a:pt x="1347" y="3333"/>
                  </a:cubicBezTo>
                  <a:cubicBezTo>
                    <a:pt x="1278" y="3402"/>
                    <a:pt x="1233" y="3470"/>
                    <a:pt x="1164" y="3516"/>
                  </a:cubicBezTo>
                  <a:cubicBezTo>
                    <a:pt x="1050" y="3584"/>
                    <a:pt x="959" y="3630"/>
                    <a:pt x="868" y="3653"/>
                  </a:cubicBezTo>
                  <a:cubicBezTo>
                    <a:pt x="776" y="3699"/>
                    <a:pt x="685" y="3744"/>
                    <a:pt x="571" y="3767"/>
                  </a:cubicBezTo>
                  <a:lnTo>
                    <a:pt x="548" y="3790"/>
                  </a:lnTo>
                  <a:cubicBezTo>
                    <a:pt x="480" y="3813"/>
                    <a:pt x="411" y="3813"/>
                    <a:pt x="343" y="3836"/>
                  </a:cubicBezTo>
                  <a:cubicBezTo>
                    <a:pt x="320" y="3836"/>
                    <a:pt x="297" y="3858"/>
                    <a:pt x="274" y="3858"/>
                  </a:cubicBezTo>
                  <a:cubicBezTo>
                    <a:pt x="228" y="3858"/>
                    <a:pt x="206" y="3858"/>
                    <a:pt x="183" y="3881"/>
                  </a:cubicBezTo>
                  <a:lnTo>
                    <a:pt x="160" y="3881"/>
                  </a:lnTo>
                  <a:cubicBezTo>
                    <a:pt x="114" y="3881"/>
                    <a:pt x="69" y="3904"/>
                    <a:pt x="46" y="3927"/>
                  </a:cubicBezTo>
                  <a:cubicBezTo>
                    <a:pt x="23" y="3950"/>
                    <a:pt x="0" y="3995"/>
                    <a:pt x="0" y="4041"/>
                  </a:cubicBezTo>
                  <a:cubicBezTo>
                    <a:pt x="0" y="4064"/>
                    <a:pt x="0" y="4087"/>
                    <a:pt x="23" y="4109"/>
                  </a:cubicBezTo>
                  <a:cubicBezTo>
                    <a:pt x="23" y="4132"/>
                    <a:pt x="23" y="4155"/>
                    <a:pt x="46" y="4178"/>
                  </a:cubicBezTo>
                  <a:cubicBezTo>
                    <a:pt x="69" y="4201"/>
                    <a:pt x="69" y="4246"/>
                    <a:pt x="92" y="4269"/>
                  </a:cubicBezTo>
                  <a:cubicBezTo>
                    <a:pt x="92" y="4292"/>
                    <a:pt x="114" y="4315"/>
                    <a:pt x="114" y="4338"/>
                  </a:cubicBezTo>
                  <a:lnTo>
                    <a:pt x="137" y="4361"/>
                  </a:lnTo>
                  <a:cubicBezTo>
                    <a:pt x="137" y="4406"/>
                    <a:pt x="160" y="4429"/>
                    <a:pt x="183" y="4475"/>
                  </a:cubicBezTo>
                  <a:cubicBezTo>
                    <a:pt x="183" y="4520"/>
                    <a:pt x="206" y="4543"/>
                    <a:pt x="228" y="4589"/>
                  </a:cubicBezTo>
                  <a:cubicBezTo>
                    <a:pt x="228" y="4634"/>
                    <a:pt x="251" y="4680"/>
                    <a:pt x="274" y="4726"/>
                  </a:cubicBezTo>
                  <a:lnTo>
                    <a:pt x="297" y="4749"/>
                  </a:lnTo>
                  <a:cubicBezTo>
                    <a:pt x="297" y="4771"/>
                    <a:pt x="320" y="4794"/>
                    <a:pt x="343" y="4840"/>
                  </a:cubicBezTo>
                  <a:cubicBezTo>
                    <a:pt x="343" y="4863"/>
                    <a:pt x="365" y="4885"/>
                    <a:pt x="388" y="4908"/>
                  </a:cubicBezTo>
                  <a:cubicBezTo>
                    <a:pt x="388" y="4954"/>
                    <a:pt x="411" y="4977"/>
                    <a:pt x="434" y="5000"/>
                  </a:cubicBezTo>
                  <a:cubicBezTo>
                    <a:pt x="457" y="5000"/>
                    <a:pt x="480" y="5022"/>
                    <a:pt x="502" y="5045"/>
                  </a:cubicBezTo>
                  <a:cubicBezTo>
                    <a:pt x="548" y="5045"/>
                    <a:pt x="571" y="5068"/>
                    <a:pt x="616" y="5091"/>
                  </a:cubicBezTo>
                  <a:cubicBezTo>
                    <a:pt x="685" y="5114"/>
                    <a:pt x="753" y="5137"/>
                    <a:pt x="822" y="5182"/>
                  </a:cubicBezTo>
                  <a:cubicBezTo>
                    <a:pt x="868" y="5182"/>
                    <a:pt x="913" y="5205"/>
                    <a:pt x="936" y="5205"/>
                  </a:cubicBezTo>
                  <a:cubicBezTo>
                    <a:pt x="982" y="5228"/>
                    <a:pt x="1005" y="5228"/>
                    <a:pt x="1050" y="5228"/>
                  </a:cubicBezTo>
                  <a:cubicBezTo>
                    <a:pt x="1141" y="5251"/>
                    <a:pt x="1210" y="5274"/>
                    <a:pt x="1301" y="5274"/>
                  </a:cubicBezTo>
                  <a:lnTo>
                    <a:pt x="1507" y="5274"/>
                  </a:lnTo>
                  <a:lnTo>
                    <a:pt x="1621" y="5251"/>
                  </a:lnTo>
                  <a:lnTo>
                    <a:pt x="1735" y="5251"/>
                  </a:lnTo>
                  <a:cubicBezTo>
                    <a:pt x="1918" y="5251"/>
                    <a:pt x="2054" y="5228"/>
                    <a:pt x="2191" y="5205"/>
                  </a:cubicBezTo>
                  <a:cubicBezTo>
                    <a:pt x="2283" y="5159"/>
                    <a:pt x="2374" y="5137"/>
                    <a:pt x="2443" y="5114"/>
                  </a:cubicBezTo>
                  <a:cubicBezTo>
                    <a:pt x="2534" y="5091"/>
                    <a:pt x="2602" y="5045"/>
                    <a:pt x="2671" y="5022"/>
                  </a:cubicBezTo>
                  <a:cubicBezTo>
                    <a:pt x="2716" y="5000"/>
                    <a:pt x="2762" y="4954"/>
                    <a:pt x="2808" y="4931"/>
                  </a:cubicBezTo>
                  <a:lnTo>
                    <a:pt x="2853" y="4908"/>
                  </a:lnTo>
                  <a:cubicBezTo>
                    <a:pt x="2922" y="4863"/>
                    <a:pt x="2990" y="4817"/>
                    <a:pt x="3059" y="4749"/>
                  </a:cubicBezTo>
                  <a:cubicBezTo>
                    <a:pt x="3173" y="4657"/>
                    <a:pt x="3287" y="4543"/>
                    <a:pt x="3356" y="4452"/>
                  </a:cubicBezTo>
                  <a:lnTo>
                    <a:pt x="3356" y="4429"/>
                  </a:lnTo>
                  <a:cubicBezTo>
                    <a:pt x="3378" y="4406"/>
                    <a:pt x="3401" y="4361"/>
                    <a:pt x="3424" y="4338"/>
                  </a:cubicBezTo>
                  <a:cubicBezTo>
                    <a:pt x="3447" y="4292"/>
                    <a:pt x="3470" y="4224"/>
                    <a:pt x="3470" y="4155"/>
                  </a:cubicBezTo>
                  <a:cubicBezTo>
                    <a:pt x="3492" y="4109"/>
                    <a:pt x="3470" y="4041"/>
                    <a:pt x="3447" y="3995"/>
                  </a:cubicBezTo>
                  <a:cubicBezTo>
                    <a:pt x="3424" y="3927"/>
                    <a:pt x="3378" y="3904"/>
                    <a:pt x="3333" y="3858"/>
                  </a:cubicBezTo>
                  <a:cubicBezTo>
                    <a:pt x="3310" y="3836"/>
                    <a:pt x="3287" y="3836"/>
                    <a:pt x="3264" y="3813"/>
                  </a:cubicBezTo>
                  <a:cubicBezTo>
                    <a:pt x="3219" y="3790"/>
                    <a:pt x="3150" y="3767"/>
                    <a:pt x="3082" y="3744"/>
                  </a:cubicBezTo>
                  <a:cubicBezTo>
                    <a:pt x="3036" y="3744"/>
                    <a:pt x="2990" y="3744"/>
                    <a:pt x="2945" y="3721"/>
                  </a:cubicBezTo>
                  <a:lnTo>
                    <a:pt x="2876" y="3721"/>
                  </a:lnTo>
                  <a:cubicBezTo>
                    <a:pt x="2853" y="3699"/>
                    <a:pt x="2808" y="3699"/>
                    <a:pt x="2785" y="3676"/>
                  </a:cubicBezTo>
                  <a:cubicBezTo>
                    <a:pt x="2808" y="3676"/>
                    <a:pt x="2808" y="3653"/>
                    <a:pt x="2831" y="3630"/>
                  </a:cubicBezTo>
                  <a:cubicBezTo>
                    <a:pt x="2945" y="3562"/>
                    <a:pt x="3059" y="3493"/>
                    <a:pt x="3173" y="3425"/>
                  </a:cubicBezTo>
                  <a:cubicBezTo>
                    <a:pt x="3264" y="3379"/>
                    <a:pt x="3333" y="3333"/>
                    <a:pt x="3401" y="3288"/>
                  </a:cubicBezTo>
                  <a:cubicBezTo>
                    <a:pt x="3470" y="3242"/>
                    <a:pt x="3515" y="3219"/>
                    <a:pt x="3561" y="3174"/>
                  </a:cubicBezTo>
                  <a:cubicBezTo>
                    <a:pt x="3607" y="3128"/>
                    <a:pt x="3675" y="3059"/>
                    <a:pt x="3698" y="3014"/>
                  </a:cubicBezTo>
                  <a:cubicBezTo>
                    <a:pt x="3766" y="2945"/>
                    <a:pt x="3812" y="2877"/>
                    <a:pt x="3858" y="2808"/>
                  </a:cubicBezTo>
                  <a:cubicBezTo>
                    <a:pt x="3903" y="2740"/>
                    <a:pt x="3926" y="2671"/>
                    <a:pt x="3972" y="2603"/>
                  </a:cubicBezTo>
                  <a:cubicBezTo>
                    <a:pt x="3995" y="2534"/>
                    <a:pt x="3995" y="2466"/>
                    <a:pt x="3995" y="2420"/>
                  </a:cubicBezTo>
                  <a:cubicBezTo>
                    <a:pt x="4017" y="2398"/>
                    <a:pt x="4017" y="2352"/>
                    <a:pt x="3995" y="2329"/>
                  </a:cubicBezTo>
                  <a:cubicBezTo>
                    <a:pt x="3995" y="2306"/>
                    <a:pt x="3995" y="2283"/>
                    <a:pt x="3995" y="2261"/>
                  </a:cubicBezTo>
                  <a:cubicBezTo>
                    <a:pt x="3972" y="2192"/>
                    <a:pt x="3926" y="2146"/>
                    <a:pt x="3881" y="2101"/>
                  </a:cubicBezTo>
                  <a:cubicBezTo>
                    <a:pt x="3858" y="2101"/>
                    <a:pt x="3835" y="2078"/>
                    <a:pt x="3812" y="2078"/>
                  </a:cubicBezTo>
                  <a:cubicBezTo>
                    <a:pt x="3766" y="2055"/>
                    <a:pt x="3721" y="2055"/>
                    <a:pt x="3675" y="2055"/>
                  </a:cubicBezTo>
                  <a:lnTo>
                    <a:pt x="3607" y="2055"/>
                  </a:lnTo>
                  <a:cubicBezTo>
                    <a:pt x="3538" y="2055"/>
                    <a:pt x="3492" y="2078"/>
                    <a:pt x="3424" y="2101"/>
                  </a:cubicBezTo>
                  <a:cubicBezTo>
                    <a:pt x="3401" y="2078"/>
                    <a:pt x="3401" y="2078"/>
                    <a:pt x="3378" y="2078"/>
                  </a:cubicBezTo>
                  <a:cubicBezTo>
                    <a:pt x="3378" y="2078"/>
                    <a:pt x="3356" y="2078"/>
                    <a:pt x="3333" y="2101"/>
                  </a:cubicBezTo>
                  <a:cubicBezTo>
                    <a:pt x="3310" y="2101"/>
                    <a:pt x="3264" y="2124"/>
                    <a:pt x="3219" y="2146"/>
                  </a:cubicBezTo>
                  <a:lnTo>
                    <a:pt x="3196" y="2146"/>
                  </a:lnTo>
                  <a:lnTo>
                    <a:pt x="3150" y="2169"/>
                  </a:lnTo>
                  <a:lnTo>
                    <a:pt x="3104" y="2192"/>
                  </a:lnTo>
                  <a:cubicBezTo>
                    <a:pt x="3036" y="2215"/>
                    <a:pt x="2945" y="2238"/>
                    <a:pt x="2876" y="2261"/>
                  </a:cubicBezTo>
                  <a:cubicBezTo>
                    <a:pt x="2831" y="2283"/>
                    <a:pt x="2785" y="2306"/>
                    <a:pt x="2739" y="2329"/>
                  </a:cubicBezTo>
                  <a:cubicBezTo>
                    <a:pt x="2671" y="2329"/>
                    <a:pt x="2602" y="2352"/>
                    <a:pt x="2534" y="2352"/>
                  </a:cubicBezTo>
                  <a:cubicBezTo>
                    <a:pt x="2579" y="2283"/>
                    <a:pt x="2625" y="2238"/>
                    <a:pt x="2671" y="2192"/>
                  </a:cubicBezTo>
                  <a:cubicBezTo>
                    <a:pt x="2716" y="2124"/>
                    <a:pt x="2785" y="2078"/>
                    <a:pt x="2831" y="2010"/>
                  </a:cubicBezTo>
                  <a:cubicBezTo>
                    <a:pt x="2876" y="1987"/>
                    <a:pt x="2899" y="1941"/>
                    <a:pt x="2922" y="1918"/>
                  </a:cubicBezTo>
                  <a:cubicBezTo>
                    <a:pt x="2990" y="1850"/>
                    <a:pt x="3036" y="1804"/>
                    <a:pt x="3104" y="1713"/>
                  </a:cubicBezTo>
                  <a:cubicBezTo>
                    <a:pt x="3104" y="1690"/>
                    <a:pt x="3127" y="1667"/>
                    <a:pt x="3150" y="1644"/>
                  </a:cubicBezTo>
                  <a:cubicBezTo>
                    <a:pt x="3173" y="1621"/>
                    <a:pt x="3173" y="1576"/>
                    <a:pt x="3196" y="1553"/>
                  </a:cubicBezTo>
                  <a:cubicBezTo>
                    <a:pt x="3241" y="1485"/>
                    <a:pt x="3264" y="1416"/>
                    <a:pt x="3287" y="1370"/>
                  </a:cubicBezTo>
                  <a:cubicBezTo>
                    <a:pt x="3310" y="1302"/>
                    <a:pt x="3333" y="1233"/>
                    <a:pt x="3356" y="1165"/>
                  </a:cubicBezTo>
                  <a:cubicBezTo>
                    <a:pt x="3378" y="1096"/>
                    <a:pt x="3378" y="1005"/>
                    <a:pt x="3401" y="937"/>
                  </a:cubicBezTo>
                  <a:cubicBezTo>
                    <a:pt x="3401" y="891"/>
                    <a:pt x="3401" y="868"/>
                    <a:pt x="3424" y="823"/>
                  </a:cubicBezTo>
                  <a:cubicBezTo>
                    <a:pt x="3424" y="800"/>
                    <a:pt x="3424" y="754"/>
                    <a:pt x="3424" y="731"/>
                  </a:cubicBezTo>
                  <a:cubicBezTo>
                    <a:pt x="3447" y="686"/>
                    <a:pt x="3447" y="663"/>
                    <a:pt x="3447" y="617"/>
                  </a:cubicBezTo>
                  <a:cubicBezTo>
                    <a:pt x="3447" y="594"/>
                    <a:pt x="3447" y="549"/>
                    <a:pt x="3470" y="526"/>
                  </a:cubicBezTo>
                  <a:lnTo>
                    <a:pt x="3470" y="503"/>
                  </a:lnTo>
                  <a:cubicBezTo>
                    <a:pt x="3470" y="435"/>
                    <a:pt x="3470" y="389"/>
                    <a:pt x="3492" y="320"/>
                  </a:cubicBezTo>
                  <a:lnTo>
                    <a:pt x="3492" y="298"/>
                  </a:lnTo>
                  <a:cubicBezTo>
                    <a:pt x="3492" y="275"/>
                    <a:pt x="3492" y="229"/>
                    <a:pt x="3492" y="206"/>
                  </a:cubicBezTo>
                  <a:cubicBezTo>
                    <a:pt x="3492" y="206"/>
                    <a:pt x="3492" y="206"/>
                    <a:pt x="3492" y="183"/>
                  </a:cubicBezTo>
                  <a:cubicBezTo>
                    <a:pt x="3492" y="183"/>
                    <a:pt x="3492" y="161"/>
                    <a:pt x="3492" y="138"/>
                  </a:cubicBezTo>
                  <a:cubicBezTo>
                    <a:pt x="3492" y="115"/>
                    <a:pt x="3470" y="69"/>
                    <a:pt x="3447" y="47"/>
                  </a:cubicBezTo>
                  <a:cubicBezTo>
                    <a:pt x="3424" y="24"/>
                    <a:pt x="3378" y="1"/>
                    <a:pt x="33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9754;p58">
              <a:extLst>
                <a:ext uri="{FF2B5EF4-FFF2-40B4-BE49-F238E27FC236}">
                  <a16:creationId xmlns:a16="http://schemas.microsoft.com/office/drawing/2014/main" id="{8B82560A-433F-CAD1-D792-9E56535E2D28}"/>
                </a:ext>
              </a:extLst>
            </p:cNvPr>
            <p:cNvSpPr/>
            <p:nvPr/>
          </p:nvSpPr>
          <p:spPr>
            <a:xfrm>
              <a:off x="4593745" y="3189990"/>
              <a:ext cx="49505" cy="65614"/>
            </a:xfrm>
            <a:custGeom>
              <a:avLst/>
              <a:gdLst/>
              <a:ahLst/>
              <a:cxnLst/>
              <a:rect l="l" t="t" r="r" b="b"/>
              <a:pathLst>
                <a:path w="1051" h="1393" extrusionOk="0">
                  <a:moveTo>
                    <a:pt x="366" y="0"/>
                  </a:moveTo>
                  <a:cubicBezTo>
                    <a:pt x="320" y="0"/>
                    <a:pt x="297" y="23"/>
                    <a:pt x="274" y="46"/>
                  </a:cubicBezTo>
                  <a:lnTo>
                    <a:pt x="160" y="46"/>
                  </a:lnTo>
                  <a:cubicBezTo>
                    <a:pt x="115" y="46"/>
                    <a:pt x="69" y="69"/>
                    <a:pt x="23" y="114"/>
                  </a:cubicBezTo>
                  <a:cubicBezTo>
                    <a:pt x="1" y="137"/>
                    <a:pt x="1" y="183"/>
                    <a:pt x="1" y="229"/>
                  </a:cubicBezTo>
                  <a:cubicBezTo>
                    <a:pt x="1" y="251"/>
                    <a:pt x="1" y="251"/>
                    <a:pt x="23" y="274"/>
                  </a:cubicBezTo>
                  <a:cubicBezTo>
                    <a:pt x="23" y="297"/>
                    <a:pt x="23" y="297"/>
                    <a:pt x="46" y="320"/>
                  </a:cubicBezTo>
                  <a:cubicBezTo>
                    <a:pt x="69" y="388"/>
                    <a:pt x="69" y="457"/>
                    <a:pt x="115" y="525"/>
                  </a:cubicBezTo>
                  <a:cubicBezTo>
                    <a:pt x="137" y="594"/>
                    <a:pt x="160" y="662"/>
                    <a:pt x="206" y="731"/>
                  </a:cubicBezTo>
                  <a:cubicBezTo>
                    <a:pt x="252" y="822"/>
                    <a:pt x="274" y="890"/>
                    <a:pt x="320" y="959"/>
                  </a:cubicBezTo>
                  <a:cubicBezTo>
                    <a:pt x="343" y="982"/>
                    <a:pt x="343" y="1027"/>
                    <a:pt x="366" y="1050"/>
                  </a:cubicBezTo>
                  <a:cubicBezTo>
                    <a:pt x="389" y="1073"/>
                    <a:pt x="389" y="1119"/>
                    <a:pt x="389" y="1142"/>
                  </a:cubicBezTo>
                  <a:cubicBezTo>
                    <a:pt x="411" y="1164"/>
                    <a:pt x="411" y="1164"/>
                    <a:pt x="411" y="1187"/>
                  </a:cubicBezTo>
                  <a:cubicBezTo>
                    <a:pt x="434" y="1210"/>
                    <a:pt x="434" y="1233"/>
                    <a:pt x="434" y="1233"/>
                  </a:cubicBezTo>
                  <a:cubicBezTo>
                    <a:pt x="434" y="1256"/>
                    <a:pt x="434" y="1256"/>
                    <a:pt x="434" y="1256"/>
                  </a:cubicBezTo>
                  <a:cubicBezTo>
                    <a:pt x="457" y="1301"/>
                    <a:pt x="457" y="1324"/>
                    <a:pt x="480" y="1347"/>
                  </a:cubicBezTo>
                  <a:cubicBezTo>
                    <a:pt x="480" y="1370"/>
                    <a:pt x="503" y="1370"/>
                    <a:pt x="503" y="1393"/>
                  </a:cubicBezTo>
                  <a:cubicBezTo>
                    <a:pt x="526" y="1370"/>
                    <a:pt x="548" y="1347"/>
                    <a:pt x="571" y="1301"/>
                  </a:cubicBezTo>
                  <a:cubicBezTo>
                    <a:pt x="617" y="1256"/>
                    <a:pt x="685" y="1233"/>
                    <a:pt x="731" y="1210"/>
                  </a:cubicBezTo>
                  <a:cubicBezTo>
                    <a:pt x="799" y="1164"/>
                    <a:pt x="868" y="1142"/>
                    <a:pt x="914" y="1142"/>
                  </a:cubicBezTo>
                  <a:lnTo>
                    <a:pt x="1050" y="1142"/>
                  </a:lnTo>
                  <a:cubicBezTo>
                    <a:pt x="959" y="959"/>
                    <a:pt x="891" y="799"/>
                    <a:pt x="799" y="617"/>
                  </a:cubicBezTo>
                  <a:cubicBezTo>
                    <a:pt x="777" y="571"/>
                    <a:pt x="754" y="548"/>
                    <a:pt x="731" y="502"/>
                  </a:cubicBezTo>
                  <a:cubicBezTo>
                    <a:pt x="708" y="434"/>
                    <a:pt x="685" y="365"/>
                    <a:pt x="640" y="297"/>
                  </a:cubicBezTo>
                  <a:cubicBezTo>
                    <a:pt x="640" y="274"/>
                    <a:pt x="617" y="251"/>
                    <a:pt x="617" y="229"/>
                  </a:cubicBezTo>
                  <a:cubicBezTo>
                    <a:pt x="594" y="206"/>
                    <a:pt x="594" y="160"/>
                    <a:pt x="571" y="137"/>
                  </a:cubicBezTo>
                  <a:cubicBezTo>
                    <a:pt x="571" y="137"/>
                    <a:pt x="548" y="114"/>
                    <a:pt x="526" y="114"/>
                  </a:cubicBezTo>
                  <a:cubicBezTo>
                    <a:pt x="503" y="69"/>
                    <a:pt x="457" y="23"/>
                    <a:pt x="411" y="0"/>
                  </a:cubicBezTo>
                  <a:close/>
                </a:path>
              </a:pathLst>
            </a:custGeom>
            <a:solidFill>
              <a:srgbClr val="D4A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9755;p58">
              <a:extLst>
                <a:ext uri="{FF2B5EF4-FFF2-40B4-BE49-F238E27FC236}">
                  <a16:creationId xmlns:a16="http://schemas.microsoft.com/office/drawing/2014/main" id="{7F0A4EEB-0C60-E1E9-820D-57D34C237F2E}"/>
                </a:ext>
              </a:extLst>
            </p:cNvPr>
            <p:cNvSpPr/>
            <p:nvPr/>
          </p:nvSpPr>
          <p:spPr>
            <a:xfrm>
              <a:off x="4621678" y="3253392"/>
              <a:ext cx="278517" cy="529008"/>
            </a:xfrm>
            <a:custGeom>
              <a:avLst/>
              <a:gdLst/>
              <a:ahLst/>
              <a:cxnLst/>
              <a:rect l="l" t="t" r="r" b="b"/>
              <a:pathLst>
                <a:path w="5913" h="11231" extrusionOk="0">
                  <a:moveTo>
                    <a:pt x="549" y="1"/>
                  </a:moveTo>
                  <a:cubicBezTo>
                    <a:pt x="549" y="1"/>
                    <a:pt x="526" y="24"/>
                    <a:pt x="503" y="24"/>
                  </a:cubicBezTo>
                  <a:cubicBezTo>
                    <a:pt x="480" y="47"/>
                    <a:pt x="457" y="47"/>
                    <a:pt x="435" y="47"/>
                  </a:cubicBezTo>
                  <a:lnTo>
                    <a:pt x="343" y="47"/>
                  </a:lnTo>
                  <a:cubicBezTo>
                    <a:pt x="321" y="69"/>
                    <a:pt x="321" y="69"/>
                    <a:pt x="275" y="69"/>
                  </a:cubicBezTo>
                  <a:cubicBezTo>
                    <a:pt x="252" y="92"/>
                    <a:pt x="206" y="115"/>
                    <a:pt x="184" y="138"/>
                  </a:cubicBezTo>
                  <a:cubicBezTo>
                    <a:pt x="161" y="138"/>
                    <a:pt x="138" y="161"/>
                    <a:pt x="115" y="161"/>
                  </a:cubicBezTo>
                  <a:lnTo>
                    <a:pt x="92" y="184"/>
                  </a:lnTo>
                  <a:cubicBezTo>
                    <a:pt x="92" y="184"/>
                    <a:pt x="69" y="206"/>
                    <a:pt x="47" y="206"/>
                  </a:cubicBezTo>
                  <a:lnTo>
                    <a:pt x="1" y="206"/>
                  </a:lnTo>
                  <a:cubicBezTo>
                    <a:pt x="24" y="275"/>
                    <a:pt x="47" y="343"/>
                    <a:pt x="69" y="412"/>
                  </a:cubicBezTo>
                  <a:cubicBezTo>
                    <a:pt x="138" y="549"/>
                    <a:pt x="229" y="709"/>
                    <a:pt x="298" y="846"/>
                  </a:cubicBezTo>
                  <a:cubicBezTo>
                    <a:pt x="321" y="914"/>
                    <a:pt x="343" y="960"/>
                    <a:pt x="366" y="1005"/>
                  </a:cubicBezTo>
                  <a:cubicBezTo>
                    <a:pt x="412" y="1097"/>
                    <a:pt x="435" y="1211"/>
                    <a:pt x="480" y="1302"/>
                  </a:cubicBezTo>
                  <a:cubicBezTo>
                    <a:pt x="572" y="1462"/>
                    <a:pt x="640" y="1644"/>
                    <a:pt x="709" y="1804"/>
                  </a:cubicBezTo>
                  <a:cubicBezTo>
                    <a:pt x="777" y="1964"/>
                    <a:pt x="868" y="2101"/>
                    <a:pt x="937" y="2261"/>
                  </a:cubicBezTo>
                  <a:cubicBezTo>
                    <a:pt x="982" y="2352"/>
                    <a:pt x="1028" y="2443"/>
                    <a:pt x="1074" y="2535"/>
                  </a:cubicBezTo>
                  <a:cubicBezTo>
                    <a:pt x="1119" y="2557"/>
                    <a:pt x="1142" y="2603"/>
                    <a:pt x="1165" y="2649"/>
                  </a:cubicBezTo>
                  <a:cubicBezTo>
                    <a:pt x="1165" y="2672"/>
                    <a:pt x="1188" y="2694"/>
                    <a:pt x="1188" y="2717"/>
                  </a:cubicBezTo>
                  <a:cubicBezTo>
                    <a:pt x="1211" y="2717"/>
                    <a:pt x="1211" y="2740"/>
                    <a:pt x="1211" y="2740"/>
                  </a:cubicBezTo>
                  <a:cubicBezTo>
                    <a:pt x="1211" y="2763"/>
                    <a:pt x="1234" y="2763"/>
                    <a:pt x="1234" y="2786"/>
                  </a:cubicBezTo>
                  <a:cubicBezTo>
                    <a:pt x="1256" y="2786"/>
                    <a:pt x="1256" y="2808"/>
                    <a:pt x="1256" y="2808"/>
                  </a:cubicBezTo>
                  <a:cubicBezTo>
                    <a:pt x="1279" y="2854"/>
                    <a:pt x="1302" y="2900"/>
                    <a:pt x="1325" y="2945"/>
                  </a:cubicBezTo>
                  <a:cubicBezTo>
                    <a:pt x="1325" y="2968"/>
                    <a:pt x="1348" y="2968"/>
                    <a:pt x="1348" y="2991"/>
                  </a:cubicBezTo>
                  <a:cubicBezTo>
                    <a:pt x="1348" y="3014"/>
                    <a:pt x="1371" y="3037"/>
                    <a:pt x="1371" y="3060"/>
                  </a:cubicBezTo>
                  <a:cubicBezTo>
                    <a:pt x="1393" y="3128"/>
                    <a:pt x="1439" y="3219"/>
                    <a:pt x="1462" y="3288"/>
                  </a:cubicBezTo>
                  <a:cubicBezTo>
                    <a:pt x="1530" y="3470"/>
                    <a:pt x="1599" y="3630"/>
                    <a:pt x="1667" y="3790"/>
                  </a:cubicBezTo>
                  <a:cubicBezTo>
                    <a:pt x="1736" y="3950"/>
                    <a:pt x="1781" y="4110"/>
                    <a:pt x="1850" y="4269"/>
                  </a:cubicBezTo>
                  <a:cubicBezTo>
                    <a:pt x="1918" y="4406"/>
                    <a:pt x="1987" y="4566"/>
                    <a:pt x="2055" y="4703"/>
                  </a:cubicBezTo>
                  <a:cubicBezTo>
                    <a:pt x="2101" y="4817"/>
                    <a:pt x="2169" y="4931"/>
                    <a:pt x="2215" y="5045"/>
                  </a:cubicBezTo>
                  <a:cubicBezTo>
                    <a:pt x="2238" y="5091"/>
                    <a:pt x="2261" y="5137"/>
                    <a:pt x="2306" y="5182"/>
                  </a:cubicBezTo>
                  <a:cubicBezTo>
                    <a:pt x="2329" y="5228"/>
                    <a:pt x="2329" y="5251"/>
                    <a:pt x="2352" y="5274"/>
                  </a:cubicBezTo>
                  <a:cubicBezTo>
                    <a:pt x="2375" y="5319"/>
                    <a:pt x="2398" y="5365"/>
                    <a:pt x="2420" y="5388"/>
                  </a:cubicBezTo>
                  <a:cubicBezTo>
                    <a:pt x="2443" y="5411"/>
                    <a:pt x="2443" y="5411"/>
                    <a:pt x="2443" y="5411"/>
                  </a:cubicBezTo>
                  <a:cubicBezTo>
                    <a:pt x="2466" y="5456"/>
                    <a:pt x="2466" y="5479"/>
                    <a:pt x="2489" y="5525"/>
                  </a:cubicBezTo>
                  <a:cubicBezTo>
                    <a:pt x="2512" y="5570"/>
                    <a:pt x="2535" y="5639"/>
                    <a:pt x="2557" y="5684"/>
                  </a:cubicBezTo>
                  <a:cubicBezTo>
                    <a:pt x="2580" y="5753"/>
                    <a:pt x="2626" y="5844"/>
                    <a:pt x="2649" y="5913"/>
                  </a:cubicBezTo>
                  <a:cubicBezTo>
                    <a:pt x="2717" y="6072"/>
                    <a:pt x="2786" y="6209"/>
                    <a:pt x="2854" y="6369"/>
                  </a:cubicBezTo>
                  <a:cubicBezTo>
                    <a:pt x="2945" y="6529"/>
                    <a:pt x="3014" y="6712"/>
                    <a:pt x="3105" y="6894"/>
                  </a:cubicBezTo>
                  <a:cubicBezTo>
                    <a:pt x="3174" y="7031"/>
                    <a:pt x="3265" y="7191"/>
                    <a:pt x="3333" y="7351"/>
                  </a:cubicBezTo>
                  <a:cubicBezTo>
                    <a:pt x="3333" y="7351"/>
                    <a:pt x="3356" y="7374"/>
                    <a:pt x="3356" y="7374"/>
                  </a:cubicBezTo>
                  <a:cubicBezTo>
                    <a:pt x="3425" y="7533"/>
                    <a:pt x="3516" y="7670"/>
                    <a:pt x="3585" y="7830"/>
                  </a:cubicBezTo>
                  <a:cubicBezTo>
                    <a:pt x="3585" y="7853"/>
                    <a:pt x="3607" y="7853"/>
                    <a:pt x="3607" y="7876"/>
                  </a:cubicBezTo>
                  <a:cubicBezTo>
                    <a:pt x="3607" y="7899"/>
                    <a:pt x="3607" y="7899"/>
                    <a:pt x="3630" y="7921"/>
                  </a:cubicBezTo>
                  <a:cubicBezTo>
                    <a:pt x="3630" y="7944"/>
                    <a:pt x="3653" y="7967"/>
                    <a:pt x="3653" y="7990"/>
                  </a:cubicBezTo>
                  <a:cubicBezTo>
                    <a:pt x="3676" y="8058"/>
                    <a:pt x="3699" y="8104"/>
                    <a:pt x="3722" y="8150"/>
                  </a:cubicBezTo>
                  <a:cubicBezTo>
                    <a:pt x="3744" y="8241"/>
                    <a:pt x="3790" y="8309"/>
                    <a:pt x="3813" y="8378"/>
                  </a:cubicBezTo>
                  <a:cubicBezTo>
                    <a:pt x="3881" y="8538"/>
                    <a:pt x="3950" y="8720"/>
                    <a:pt x="4018" y="8880"/>
                  </a:cubicBezTo>
                  <a:cubicBezTo>
                    <a:pt x="4064" y="8948"/>
                    <a:pt x="4087" y="9040"/>
                    <a:pt x="4132" y="9131"/>
                  </a:cubicBezTo>
                  <a:cubicBezTo>
                    <a:pt x="4178" y="9200"/>
                    <a:pt x="4201" y="9268"/>
                    <a:pt x="4246" y="9337"/>
                  </a:cubicBezTo>
                  <a:cubicBezTo>
                    <a:pt x="4292" y="9428"/>
                    <a:pt x="4338" y="9519"/>
                    <a:pt x="4383" y="9610"/>
                  </a:cubicBezTo>
                  <a:cubicBezTo>
                    <a:pt x="4429" y="9725"/>
                    <a:pt x="4475" y="9816"/>
                    <a:pt x="4520" y="9930"/>
                  </a:cubicBezTo>
                  <a:cubicBezTo>
                    <a:pt x="4612" y="10090"/>
                    <a:pt x="4703" y="10250"/>
                    <a:pt x="4771" y="10409"/>
                  </a:cubicBezTo>
                  <a:cubicBezTo>
                    <a:pt x="4817" y="10478"/>
                    <a:pt x="4863" y="10546"/>
                    <a:pt x="4908" y="10638"/>
                  </a:cubicBezTo>
                  <a:cubicBezTo>
                    <a:pt x="4931" y="10683"/>
                    <a:pt x="4977" y="10752"/>
                    <a:pt x="5023" y="10820"/>
                  </a:cubicBezTo>
                  <a:cubicBezTo>
                    <a:pt x="5023" y="10820"/>
                    <a:pt x="5023" y="10843"/>
                    <a:pt x="5045" y="10866"/>
                  </a:cubicBezTo>
                  <a:cubicBezTo>
                    <a:pt x="5068" y="10911"/>
                    <a:pt x="5091" y="10957"/>
                    <a:pt x="5137" y="11026"/>
                  </a:cubicBezTo>
                  <a:cubicBezTo>
                    <a:pt x="5137" y="11048"/>
                    <a:pt x="5160" y="11071"/>
                    <a:pt x="5182" y="11094"/>
                  </a:cubicBezTo>
                  <a:cubicBezTo>
                    <a:pt x="5205" y="11140"/>
                    <a:pt x="5228" y="11208"/>
                    <a:pt x="5296" y="11208"/>
                  </a:cubicBezTo>
                  <a:lnTo>
                    <a:pt x="5319" y="11231"/>
                  </a:lnTo>
                  <a:cubicBezTo>
                    <a:pt x="5342" y="11231"/>
                    <a:pt x="5365" y="11208"/>
                    <a:pt x="5388" y="11208"/>
                  </a:cubicBezTo>
                  <a:cubicBezTo>
                    <a:pt x="5433" y="11185"/>
                    <a:pt x="5479" y="11140"/>
                    <a:pt x="5479" y="11094"/>
                  </a:cubicBezTo>
                  <a:cubicBezTo>
                    <a:pt x="5490" y="11105"/>
                    <a:pt x="5508" y="11111"/>
                    <a:pt x="5528" y="11111"/>
                  </a:cubicBezTo>
                  <a:cubicBezTo>
                    <a:pt x="5548" y="11111"/>
                    <a:pt x="5570" y="11105"/>
                    <a:pt x="5593" y="11094"/>
                  </a:cubicBezTo>
                  <a:cubicBezTo>
                    <a:pt x="5639" y="11071"/>
                    <a:pt x="5662" y="11026"/>
                    <a:pt x="5662" y="10980"/>
                  </a:cubicBezTo>
                  <a:cubicBezTo>
                    <a:pt x="5662" y="10957"/>
                    <a:pt x="5662" y="10934"/>
                    <a:pt x="5662" y="10911"/>
                  </a:cubicBezTo>
                  <a:cubicBezTo>
                    <a:pt x="5684" y="10911"/>
                    <a:pt x="5707" y="10911"/>
                    <a:pt x="5730" y="10889"/>
                  </a:cubicBezTo>
                  <a:lnTo>
                    <a:pt x="5753" y="10889"/>
                  </a:lnTo>
                  <a:cubicBezTo>
                    <a:pt x="5753" y="10866"/>
                    <a:pt x="5776" y="10866"/>
                    <a:pt x="5776" y="10843"/>
                  </a:cubicBezTo>
                  <a:cubicBezTo>
                    <a:pt x="5799" y="10843"/>
                    <a:pt x="5799" y="10843"/>
                    <a:pt x="5821" y="10820"/>
                  </a:cubicBezTo>
                  <a:cubicBezTo>
                    <a:pt x="5844" y="10820"/>
                    <a:pt x="5867" y="10797"/>
                    <a:pt x="5890" y="10774"/>
                  </a:cubicBezTo>
                  <a:lnTo>
                    <a:pt x="5890" y="10752"/>
                  </a:lnTo>
                  <a:cubicBezTo>
                    <a:pt x="5913" y="10729"/>
                    <a:pt x="5913" y="10706"/>
                    <a:pt x="5913" y="10660"/>
                  </a:cubicBezTo>
                  <a:cubicBezTo>
                    <a:pt x="5913" y="10638"/>
                    <a:pt x="5890" y="10592"/>
                    <a:pt x="5867" y="10546"/>
                  </a:cubicBezTo>
                  <a:cubicBezTo>
                    <a:pt x="5867" y="10523"/>
                    <a:pt x="5844" y="10523"/>
                    <a:pt x="5844" y="10501"/>
                  </a:cubicBezTo>
                  <a:cubicBezTo>
                    <a:pt x="5844" y="10501"/>
                    <a:pt x="5844" y="10501"/>
                    <a:pt x="5844" y="10478"/>
                  </a:cubicBezTo>
                  <a:cubicBezTo>
                    <a:pt x="5799" y="10409"/>
                    <a:pt x="5776" y="10341"/>
                    <a:pt x="5730" y="10272"/>
                  </a:cubicBezTo>
                  <a:cubicBezTo>
                    <a:pt x="5707" y="10204"/>
                    <a:pt x="5662" y="10135"/>
                    <a:pt x="5639" y="10067"/>
                  </a:cubicBezTo>
                  <a:cubicBezTo>
                    <a:pt x="5570" y="9930"/>
                    <a:pt x="5502" y="9793"/>
                    <a:pt x="5456" y="9679"/>
                  </a:cubicBezTo>
                  <a:cubicBezTo>
                    <a:pt x="5365" y="9519"/>
                    <a:pt x="5296" y="9382"/>
                    <a:pt x="5228" y="9222"/>
                  </a:cubicBezTo>
                  <a:cubicBezTo>
                    <a:pt x="5205" y="9154"/>
                    <a:pt x="5160" y="9063"/>
                    <a:pt x="5114" y="8994"/>
                  </a:cubicBezTo>
                  <a:cubicBezTo>
                    <a:pt x="5091" y="8926"/>
                    <a:pt x="5045" y="8834"/>
                    <a:pt x="5000" y="8766"/>
                  </a:cubicBezTo>
                  <a:cubicBezTo>
                    <a:pt x="5000" y="8743"/>
                    <a:pt x="4977" y="8720"/>
                    <a:pt x="4954" y="8720"/>
                  </a:cubicBezTo>
                  <a:cubicBezTo>
                    <a:pt x="4954" y="8720"/>
                    <a:pt x="4931" y="8697"/>
                    <a:pt x="4931" y="8697"/>
                  </a:cubicBezTo>
                  <a:cubicBezTo>
                    <a:pt x="4931" y="8697"/>
                    <a:pt x="4931" y="8697"/>
                    <a:pt x="4908" y="8675"/>
                  </a:cubicBezTo>
                  <a:cubicBezTo>
                    <a:pt x="4908" y="8629"/>
                    <a:pt x="4886" y="8583"/>
                    <a:pt x="4863" y="8560"/>
                  </a:cubicBezTo>
                  <a:cubicBezTo>
                    <a:pt x="4840" y="8515"/>
                    <a:pt x="4817" y="8469"/>
                    <a:pt x="4794" y="8423"/>
                  </a:cubicBezTo>
                  <a:cubicBezTo>
                    <a:pt x="4749" y="8355"/>
                    <a:pt x="4726" y="8287"/>
                    <a:pt x="4680" y="8218"/>
                  </a:cubicBezTo>
                  <a:cubicBezTo>
                    <a:pt x="4589" y="8058"/>
                    <a:pt x="4520" y="7899"/>
                    <a:pt x="4429" y="7739"/>
                  </a:cubicBezTo>
                  <a:cubicBezTo>
                    <a:pt x="4292" y="7442"/>
                    <a:pt x="4155" y="7122"/>
                    <a:pt x="4018" y="6826"/>
                  </a:cubicBezTo>
                  <a:cubicBezTo>
                    <a:pt x="3927" y="6643"/>
                    <a:pt x="3836" y="6438"/>
                    <a:pt x="3722" y="6255"/>
                  </a:cubicBezTo>
                  <a:cubicBezTo>
                    <a:pt x="3722" y="6232"/>
                    <a:pt x="3699" y="6209"/>
                    <a:pt x="3676" y="6209"/>
                  </a:cubicBezTo>
                  <a:cubicBezTo>
                    <a:pt x="3676" y="6187"/>
                    <a:pt x="3653" y="6187"/>
                    <a:pt x="3630" y="6187"/>
                  </a:cubicBezTo>
                  <a:cubicBezTo>
                    <a:pt x="3630" y="6164"/>
                    <a:pt x="3607" y="6118"/>
                    <a:pt x="3585" y="6095"/>
                  </a:cubicBezTo>
                  <a:cubicBezTo>
                    <a:pt x="3539" y="6004"/>
                    <a:pt x="3516" y="5936"/>
                    <a:pt x="3470" y="5844"/>
                  </a:cubicBezTo>
                  <a:cubicBezTo>
                    <a:pt x="3425" y="5776"/>
                    <a:pt x="3379" y="5707"/>
                    <a:pt x="3356" y="5639"/>
                  </a:cubicBezTo>
                  <a:cubicBezTo>
                    <a:pt x="3311" y="5548"/>
                    <a:pt x="3265" y="5479"/>
                    <a:pt x="3242" y="5411"/>
                  </a:cubicBezTo>
                  <a:cubicBezTo>
                    <a:pt x="3219" y="5342"/>
                    <a:pt x="3197" y="5296"/>
                    <a:pt x="3174" y="5251"/>
                  </a:cubicBezTo>
                  <a:cubicBezTo>
                    <a:pt x="3174" y="5228"/>
                    <a:pt x="3174" y="5205"/>
                    <a:pt x="3174" y="5159"/>
                  </a:cubicBezTo>
                  <a:cubicBezTo>
                    <a:pt x="3174" y="5114"/>
                    <a:pt x="3128" y="5045"/>
                    <a:pt x="3105" y="5000"/>
                  </a:cubicBezTo>
                  <a:cubicBezTo>
                    <a:pt x="3082" y="4954"/>
                    <a:pt x="3060" y="4908"/>
                    <a:pt x="3037" y="4863"/>
                  </a:cubicBezTo>
                  <a:cubicBezTo>
                    <a:pt x="3014" y="4794"/>
                    <a:pt x="2968" y="4749"/>
                    <a:pt x="2945" y="4680"/>
                  </a:cubicBezTo>
                  <a:cubicBezTo>
                    <a:pt x="2877" y="4543"/>
                    <a:pt x="2809" y="4406"/>
                    <a:pt x="2740" y="4269"/>
                  </a:cubicBezTo>
                  <a:cubicBezTo>
                    <a:pt x="2672" y="4132"/>
                    <a:pt x="2626" y="3995"/>
                    <a:pt x="2557" y="3858"/>
                  </a:cubicBezTo>
                  <a:cubicBezTo>
                    <a:pt x="2512" y="3767"/>
                    <a:pt x="2489" y="3676"/>
                    <a:pt x="2443" y="3607"/>
                  </a:cubicBezTo>
                  <a:cubicBezTo>
                    <a:pt x="2420" y="3539"/>
                    <a:pt x="2420" y="3493"/>
                    <a:pt x="2375" y="3448"/>
                  </a:cubicBezTo>
                  <a:cubicBezTo>
                    <a:pt x="2375" y="3425"/>
                    <a:pt x="2329" y="3379"/>
                    <a:pt x="2306" y="3379"/>
                  </a:cubicBezTo>
                  <a:cubicBezTo>
                    <a:pt x="2284" y="3356"/>
                    <a:pt x="2261" y="3333"/>
                    <a:pt x="2238" y="3311"/>
                  </a:cubicBezTo>
                  <a:cubicBezTo>
                    <a:pt x="2238" y="3288"/>
                    <a:pt x="2215" y="3265"/>
                    <a:pt x="2169" y="3265"/>
                  </a:cubicBezTo>
                  <a:cubicBezTo>
                    <a:pt x="2192" y="3219"/>
                    <a:pt x="2192" y="3197"/>
                    <a:pt x="2169" y="3151"/>
                  </a:cubicBezTo>
                  <a:cubicBezTo>
                    <a:pt x="2078" y="3014"/>
                    <a:pt x="2010" y="2854"/>
                    <a:pt x="1941" y="2694"/>
                  </a:cubicBezTo>
                  <a:cubicBezTo>
                    <a:pt x="1850" y="2557"/>
                    <a:pt x="1781" y="2420"/>
                    <a:pt x="1713" y="2261"/>
                  </a:cubicBezTo>
                  <a:cubicBezTo>
                    <a:pt x="1622" y="2101"/>
                    <a:pt x="1553" y="1941"/>
                    <a:pt x="1462" y="1781"/>
                  </a:cubicBezTo>
                  <a:cubicBezTo>
                    <a:pt x="1393" y="1622"/>
                    <a:pt x="1302" y="1462"/>
                    <a:pt x="1234" y="1302"/>
                  </a:cubicBezTo>
                  <a:cubicBezTo>
                    <a:pt x="1188" y="1188"/>
                    <a:pt x="1119" y="1051"/>
                    <a:pt x="1074" y="937"/>
                  </a:cubicBezTo>
                  <a:cubicBezTo>
                    <a:pt x="1051" y="914"/>
                    <a:pt x="1028" y="891"/>
                    <a:pt x="982" y="868"/>
                  </a:cubicBezTo>
                  <a:lnTo>
                    <a:pt x="960" y="868"/>
                  </a:lnTo>
                  <a:cubicBezTo>
                    <a:pt x="914" y="754"/>
                    <a:pt x="846" y="640"/>
                    <a:pt x="800" y="526"/>
                  </a:cubicBezTo>
                  <a:cubicBezTo>
                    <a:pt x="731" y="389"/>
                    <a:pt x="663" y="229"/>
                    <a:pt x="594" y="69"/>
                  </a:cubicBezTo>
                  <a:cubicBezTo>
                    <a:pt x="572" y="47"/>
                    <a:pt x="572" y="24"/>
                    <a:pt x="5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756;p58">
              <a:extLst>
                <a:ext uri="{FF2B5EF4-FFF2-40B4-BE49-F238E27FC236}">
                  <a16:creationId xmlns:a16="http://schemas.microsoft.com/office/drawing/2014/main" id="{7F8B006D-2AFD-649B-E093-169FF9588E38}"/>
                </a:ext>
              </a:extLst>
            </p:cNvPr>
            <p:cNvSpPr/>
            <p:nvPr/>
          </p:nvSpPr>
          <p:spPr>
            <a:xfrm>
              <a:off x="4846414" y="3732957"/>
              <a:ext cx="164529" cy="268814"/>
            </a:xfrm>
            <a:custGeom>
              <a:avLst/>
              <a:gdLst/>
              <a:ahLst/>
              <a:cxnLst/>
              <a:rect l="l" t="t" r="r" b="b"/>
              <a:pathLst>
                <a:path w="3493" h="5707" extrusionOk="0">
                  <a:moveTo>
                    <a:pt x="69" y="0"/>
                  </a:moveTo>
                  <a:cubicBezTo>
                    <a:pt x="46" y="0"/>
                    <a:pt x="23" y="23"/>
                    <a:pt x="23" y="46"/>
                  </a:cubicBezTo>
                  <a:cubicBezTo>
                    <a:pt x="0" y="69"/>
                    <a:pt x="0" y="91"/>
                    <a:pt x="0" y="114"/>
                  </a:cubicBezTo>
                  <a:cubicBezTo>
                    <a:pt x="0" y="137"/>
                    <a:pt x="0" y="160"/>
                    <a:pt x="23" y="183"/>
                  </a:cubicBezTo>
                  <a:cubicBezTo>
                    <a:pt x="0" y="183"/>
                    <a:pt x="0" y="205"/>
                    <a:pt x="0" y="228"/>
                  </a:cubicBezTo>
                  <a:cubicBezTo>
                    <a:pt x="0" y="251"/>
                    <a:pt x="0" y="251"/>
                    <a:pt x="23" y="274"/>
                  </a:cubicBezTo>
                  <a:cubicBezTo>
                    <a:pt x="23" y="320"/>
                    <a:pt x="23" y="342"/>
                    <a:pt x="46" y="365"/>
                  </a:cubicBezTo>
                  <a:cubicBezTo>
                    <a:pt x="46" y="388"/>
                    <a:pt x="69" y="411"/>
                    <a:pt x="69" y="434"/>
                  </a:cubicBezTo>
                  <a:cubicBezTo>
                    <a:pt x="92" y="479"/>
                    <a:pt x="115" y="548"/>
                    <a:pt x="137" y="593"/>
                  </a:cubicBezTo>
                  <a:cubicBezTo>
                    <a:pt x="183" y="662"/>
                    <a:pt x="206" y="753"/>
                    <a:pt x="252" y="822"/>
                  </a:cubicBezTo>
                  <a:cubicBezTo>
                    <a:pt x="252" y="822"/>
                    <a:pt x="252" y="845"/>
                    <a:pt x="252" y="845"/>
                  </a:cubicBezTo>
                  <a:cubicBezTo>
                    <a:pt x="320" y="982"/>
                    <a:pt x="366" y="1118"/>
                    <a:pt x="434" y="1233"/>
                  </a:cubicBezTo>
                  <a:cubicBezTo>
                    <a:pt x="480" y="1392"/>
                    <a:pt x="548" y="1529"/>
                    <a:pt x="617" y="1666"/>
                  </a:cubicBezTo>
                  <a:cubicBezTo>
                    <a:pt x="640" y="1758"/>
                    <a:pt x="685" y="1849"/>
                    <a:pt x="731" y="1917"/>
                  </a:cubicBezTo>
                  <a:cubicBezTo>
                    <a:pt x="731" y="1963"/>
                    <a:pt x="754" y="1986"/>
                    <a:pt x="777" y="2031"/>
                  </a:cubicBezTo>
                  <a:cubicBezTo>
                    <a:pt x="799" y="2077"/>
                    <a:pt x="822" y="2123"/>
                    <a:pt x="845" y="2168"/>
                  </a:cubicBezTo>
                  <a:cubicBezTo>
                    <a:pt x="845" y="2168"/>
                    <a:pt x="868" y="2191"/>
                    <a:pt x="891" y="2214"/>
                  </a:cubicBezTo>
                  <a:cubicBezTo>
                    <a:pt x="891" y="2260"/>
                    <a:pt x="913" y="2305"/>
                    <a:pt x="936" y="2351"/>
                  </a:cubicBezTo>
                  <a:cubicBezTo>
                    <a:pt x="982" y="2420"/>
                    <a:pt x="1005" y="2488"/>
                    <a:pt x="1028" y="2579"/>
                  </a:cubicBezTo>
                  <a:cubicBezTo>
                    <a:pt x="1096" y="2716"/>
                    <a:pt x="1187" y="2876"/>
                    <a:pt x="1256" y="3036"/>
                  </a:cubicBezTo>
                  <a:cubicBezTo>
                    <a:pt x="1324" y="3196"/>
                    <a:pt x="1416" y="3333"/>
                    <a:pt x="1484" y="3492"/>
                  </a:cubicBezTo>
                  <a:cubicBezTo>
                    <a:pt x="1530" y="3561"/>
                    <a:pt x="1553" y="3629"/>
                    <a:pt x="1598" y="3721"/>
                  </a:cubicBezTo>
                  <a:cubicBezTo>
                    <a:pt x="1621" y="3766"/>
                    <a:pt x="1644" y="3789"/>
                    <a:pt x="1667" y="3835"/>
                  </a:cubicBezTo>
                  <a:cubicBezTo>
                    <a:pt x="1667" y="3858"/>
                    <a:pt x="1667" y="3858"/>
                    <a:pt x="1690" y="3880"/>
                  </a:cubicBezTo>
                  <a:cubicBezTo>
                    <a:pt x="1690" y="3903"/>
                    <a:pt x="1712" y="3949"/>
                    <a:pt x="1735" y="3972"/>
                  </a:cubicBezTo>
                  <a:cubicBezTo>
                    <a:pt x="1804" y="4109"/>
                    <a:pt x="1849" y="4246"/>
                    <a:pt x="1918" y="4382"/>
                  </a:cubicBezTo>
                  <a:cubicBezTo>
                    <a:pt x="1963" y="4497"/>
                    <a:pt x="2032" y="4611"/>
                    <a:pt x="2078" y="4725"/>
                  </a:cubicBezTo>
                  <a:cubicBezTo>
                    <a:pt x="2100" y="4793"/>
                    <a:pt x="2123" y="4839"/>
                    <a:pt x="2146" y="4885"/>
                  </a:cubicBezTo>
                  <a:cubicBezTo>
                    <a:pt x="2169" y="4907"/>
                    <a:pt x="2169" y="4907"/>
                    <a:pt x="2169" y="4907"/>
                  </a:cubicBezTo>
                  <a:cubicBezTo>
                    <a:pt x="2169" y="4953"/>
                    <a:pt x="2169" y="4976"/>
                    <a:pt x="2169" y="5022"/>
                  </a:cubicBezTo>
                  <a:cubicBezTo>
                    <a:pt x="2169" y="5044"/>
                    <a:pt x="2169" y="5067"/>
                    <a:pt x="2169" y="5090"/>
                  </a:cubicBezTo>
                  <a:cubicBezTo>
                    <a:pt x="2192" y="5159"/>
                    <a:pt x="2215" y="5204"/>
                    <a:pt x="2215" y="5273"/>
                  </a:cubicBezTo>
                  <a:cubicBezTo>
                    <a:pt x="2237" y="5318"/>
                    <a:pt x="2260" y="5364"/>
                    <a:pt x="2283" y="5432"/>
                  </a:cubicBezTo>
                  <a:cubicBezTo>
                    <a:pt x="2306" y="5455"/>
                    <a:pt x="2329" y="5501"/>
                    <a:pt x="2351" y="5524"/>
                  </a:cubicBezTo>
                  <a:cubicBezTo>
                    <a:pt x="2397" y="5569"/>
                    <a:pt x="2420" y="5592"/>
                    <a:pt x="2466" y="5638"/>
                  </a:cubicBezTo>
                  <a:cubicBezTo>
                    <a:pt x="2488" y="5638"/>
                    <a:pt x="2511" y="5661"/>
                    <a:pt x="2557" y="5684"/>
                  </a:cubicBezTo>
                  <a:cubicBezTo>
                    <a:pt x="2580" y="5684"/>
                    <a:pt x="2625" y="5706"/>
                    <a:pt x="2648" y="5706"/>
                  </a:cubicBezTo>
                  <a:lnTo>
                    <a:pt x="2740" y="5706"/>
                  </a:lnTo>
                  <a:cubicBezTo>
                    <a:pt x="2785" y="5706"/>
                    <a:pt x="2831" y="5684"/>
                    <a:pt x="2876" y="5661"/>
                  </a:cubicBezTo>
                  <a:cubicBezTo>
                    <a:pt x="2899" y="5661"/>
                    <a:pt x="2922" y="5638"/>
                    <a:pt x="2968" y="5615"/>
                  </a:cubicBezTo>
                  <a:cubicBezTo>
                    <a:pt x="3013" y="5615"/>
                    <a:pt x="3036" y="5592"/>
                    <a:pt x="3082" y="5569"/>
                  </a:cubicBezTo>
                  <a:cubicBezTo>
                    <a:pt x="3105" y="5547"/>
                    <a:pt x="3150" y="5547"/>
                    <a:pt x="3173" y="5524"/>
                  </a:cubicBezTo>
                  <a:cubicBezTo>
                    <a:pt x="3196" y="5524"/>
                    <a:pt x="3242" y="5524"/>
                    <a:pt x="3264" y="5501"/>
                  </a:cubicBezTo>
                  <a:cubicBezTo>
                    <a:pt x="3310" y="5478"/>
                    <a:pt x="3333" y="5455"/>
                    <a:pt x="3356" y="5432"/>
                  </a:cubicBezTo>
                  <a:cubicBezTo>
                    <a:pt x="3379" y="5410"/>
                    <a:pt x="3401" y="5387"/>
                    <a:pt x="3424" y="5364"/>
                  </a:cubicBezTo>
                  <a:cubicBezTo>
                    <a:pt x="3470" y="5318"/>
                    <a:pt x="3470" y="5273"/>
                    <a:pt x="3493" y="5227"/>
                  </a:cubicBezTo>
                  <a:cubicBezTo>
                    <a:pt x="3493" y="5181"/>
                    <a:pt x="3470" y="5136"/>
                    <a:pt x="3470" y="5113"/>
                  </a:cubicBezTo>
                  <a:cubicBezTo>
                    <a:pt x="3470" y="5090"/>
                    <a:pt x="3447" y="5067"/>
                    <a:pt x="3447" y="5067"/>
                  </a:cubicBezTo>
                  <a:cubicBezTo>
                    <a:pt x="3424" y="5044"/>
                    <a:pt x="3401" y="4999"/>
                    <a:pt x="3379" y="4976"/>
                  </a:cubicBezTo>
                  <a:cubicBezTo>
                    <a:pt x="3356" y="4907"/>
                    <a:pt x="3333" y="4862"/>
                    <a:pt x="3310" y="4816"/>
                  </a:cubicBezTo>
                  <a:cubicBezTo>
                    <a:pt x="3264" y="4748"/>
                    <a:pt x="3219" y="4679"/>
                    <a:pt x="3173" y="4611"/>
                  </a:cubicBezTo>
                  <a:cubicBezTo>
                    <a:pt x="3150" y="4542"/>
                    <a:pt x="3105" y="4474"/>
                    <a:pt x="3082" y="4405"/>
                  </a:cubicBezTo>
                  <a:cubicBezTo>
                    <a:pt x="3036" y="4314"/>
                    <a:pt x="2991" y="4246"/>
                    <a:pt x="2968" y="4177"/>
                  </a:cubicBezTo>
                  <a:cubicBezTo>
                    <a:pt x="2899" y="4063"/>
                    <a:pt x="2854" y="3949"/>
                    <a:pt x="2785" y="3835"/>
                  </a:cubicBezTo>
                  <a:cubicBezTo>
                    <a:pt x="2762" y="3766"/>
                    <a:pt x="2740" y="3721"/>
                    <a:pt x="2717" y="3652"/>
                  </a:cubicBezTo>
                  <a:cubicBezTo>
                    <a:pt x="2694" y="3584"/>
                    <a:pt x="2648" y="3538"/>
                    <a:pt x="2625" y="3469"/>
                  </a:cubicBezTo>
                  <a:cubicBezTo>
                    <a:pt x="2603" y="3401"/>
                    <a:pt x="2580" y="3333"/>
                    <a:pt x="2534" y="3264"/>
                  </a:cubicBezTo>
                  <a:cubicBezTo>
                    <a:pt x="2511" y="3241"/>
                    <a:pt x="2488" y="3218"/>
                    <a:pt x="2466" y="3196"/>
                  </a:cubicBezTo>
                  <a:lnTo>
                    <a:pt x="2443" y="3196"/>
                  </a:lnTo>
                  <a:cubicBezTo>
                    <a:pt x="2443" y="3173"/>
                    <a:pt x="2443" y="3173"/>
                    <a:pt x="2443" y="3150"/>
                  </a:cubicBezTo>
                  <a:cubicBezTo>
                    <a:pt x="2443" y="3150"/>
                    <a:pt x="2443" y="3127"/>
                    <a:pt x="2443" y="3127"/>
                  </a:cubicBezTo>
                  <a:cubicBezTo>
                    <a:pt x="2420" y="3104"/>
                    <a:pt x="2420" y="3081"/>
                    <a:pt x="2420" y="3059"/>
                  </a:cubicBezTo>
                  <a:cubicBezTo>
                    <a:pt x="2397" y="3036"/>
                    <a:pt x="2397" y="3036"/>
                    <a:pt x="2397" y="3013"/>
                  </a:cubicBezTo>
                  <a:cubicBezTo>
                    <a:pt x="2374" y="2990"/>
                    <a:pt x="2374" y="2990"/>
                    <a:pt x="2374" y="2967"/>
                  </a:cubicBezTo>
                  <a:cubicBezTo>
                    <a:pt x="2351" y="2922"/>
                    <a:pt x="2329" y="2876"/>
                    <a:pt x="2306" y="2830"/>
                  </a:cubicBezTo>
                  <a:cubicBezTo>
                    <a:pt x="2260" y="2762"/>
                    <a:pt x="2237" y="2693"/>
                    <a:pt x="2192" y="2625"/>
                  </a:cubicBezTo>
                  <a:cubicBezTo>
                    <a:pt x="2123" y="2465"/>
                    <a:pt x="2032" y="2328"/>
                    <a:pt x="1963" y="2168"/>
                  </a:cubicBezTo>
                  <a:cubicBezTo>
                    <a:pt x="1895" y="2031"/>
                    <a:pt x="1804" y="1872"/>
                    <a:pt x="1735" y="1712"/>
                  </a:cubicBezTo>
                  <a:cubicBezTo>
                    <a:pt x="1667" y="1552"/>
                    <a:pt x="1598" y="1392"/>
                    <a:pt x="1530" y="1233"/>
                  </a:cubicBezTo>
                  <a:cubicBezTo>
                    <a:pt x="1461" y="1073"/>
                    <a:pt x="1393" y="913"/>
                    <a:pt x="1324" y="730"/>
                  </a:cubicBezTo>
                  <a:cubicBezTo>
                    <a:pt x="1302" y="708"/>
                    <a:pt x="1279" y="662"/>
                    <a:pt x="1256" y="639"/>
                  </a:cubicBezTo>
                  <a:cubicBezTo>
                    <a:pt x="1256" y="593"/>
                    <a:pt x="1233" y="571"/>
                    <a:pt x="1187" y="571"/>
                  </a:cubicBezTo>
                  <a:cubicBezTo>
                    <a:pt x="1187" y="548"/>
                    <a:pt x="1187" y="548"/>
                    <a:pt x="1187" y="525"/>
                  </a:cubicBezTo>
                  <a:cubicBezTo>
                    <a:pt x="1169" y="488"/>
                    <a:pt x="1120" y="450"/>
                    <a:pt x="1065" y="450"/>
                  </a:cubicBezTo>
                  <a:cubicBezTo>
                    <a:pt x="1053" y="450"/>
                    <a:pt x="1040" y="452"/>
                    <a:pt x="1028" y="457"/>
                  </a:cubicBezTo>
                  <a:cubicBezTo>
                    <a:pt x="1005" y="457"/>
                    <a:pt x="982" y="457"/>
                    <a:pt x="959" y="479"/>
                  </a:cubicBezTo>
                  <a:cubicBezTo>
                    <a:pt x="959" y="479"/>
                    <a:pt x="959" y="479"/>
                    <a:pt x="959" y="457"/>
                  </a:cubicBezTo>
                  <a:cubicBezTo>
                    <a:pt x="936" y="434"/>
                    <a:pt x="936" y="411"/>
                    <a:pt x="891" y="388"/>
                  </a:cubicBezTo>
                  <a:cubicBezTo>
                    <a:pt x="868" y="388"/>
                    <a:pt x="845" y="388"/>
                    <a:pt x="822" y="365"/>
                  </a:cubicBezTo>
                  <a:cubicBezTo>
                    <a:pt x="799" y="365"/>
                    <a:pt x="754" y="388"/>
                    <a:pt x="731" y="411"/>
                  </a:cubicBezTo>
                  <a:cubicBezTo>
                    <a:pt x="708" y="388"/>
                    <a:pt x="708" y="365"/>
                    <a:pt x="708" y="342"/>
                  </a:cubicBezTo>
                  <a:cubicBezTo>
                    <a:pt x="691" y="291"/>
                    <a:pt x="648" y="265"/>
                    <a:pt x="609" y="265"/>
                  </a:cubicBezTo>
                  <a:cubicBezTo>
                    <a:pt x="595" y="265"/>
                    <a:pt x="583" y="268"/>
                    <a:pt x="571" y="274"/>
                  </a:cubicBezTo>
                  <a:cubicBezTo>
                    <a:pt x="525" y="274"/>
                    <a:pt x="503" y="297"/>
                    <a:pt x="480" y="320"/>
                  </a:cubicBezTo>
                  <a:cubicBezTo>
                    <a:pt x="480" y="320"/>
                    <a:pt x="480" y="342"/>
                    <a:pt x="480" y="342"/>
                  </a:cubicBezTo>
                  <a:cubicBezTo>
                    <a:pt x="457" y="365"/>
                    <a:pt x="457" y="388"/>
                    <a:pt x="457" y="411"/>
                  </a:cubicBezTo>
                  <a:cubicBezTo>
                    <a:pt x="480" y="479"/>
                    <a:pt x="480" y="548"/>
                    <a:pt x="503" y="593"/>
                  </a:cubicBezTo>
                  <a:cubicBezTo>
                    <a:pt x="503" y="639"/>
                    <a:pt x="525" y="685"/>
                    <a:pt x="525" y="730"/>
                  </a:cubicBezTo>
                  <a:cubicBezTo>
                    <a:pt x="548" y="776"/>
                    <a:pt x="548" y="845"/>
                    <a:pt x="571" y="890"/>
                  </a:cubicBezTo>
                  <a:cubicBezTo>
                    <a:pt x="503" y="753"/>
                    <a:pt x="457" y="616"/>
                    <a:pt x="389" y="479"/>
                  </a:cubicBezTo>
                  <a:cubicBezTo>
                    <a:pt x="343" y="411"/>
                    <a:pt x="320" y="342"/>
                    <a:pt x="274" y="274"/>
                  </a:cubicBezTo>
                  <a:cubicBezTo>
                    <a:pt x="252" y="183"/>
                    <a:pt x="206" y="114"/>
                    <a:pt x="137" y="23"/>
                  </a:cubicBezTo>
                  <a:cubicBezTo>
                    <a:pt x="137" y="0"/>
                    <a:pt x="115" y="0"/>
                    <a:pt x="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9757;p58">
              <a:extLst>
                <a:ext uri="{FF2B5EF4-FFF2-40B4-BE49-F238E27FC236}">
                  <a16:creationId xmlns:a16="http://schemas.microsoft.com/office/drawing/2014/main" id="{6CD41827-47A0-8C48-65EA-C326119E847B}"/>
                </a:ext>
              </a:extLst>
            </p:cNvPr>
            <p:cNvSpPr/>
            <p:nvPr/>
          </p:nvSpPr>
          <p:spPr>
            <a:xfrm>
              <a:off x="4616308" y="3243735"/>
              <a:ext cx="33396" cy="19406"/>
            </a:xfrm>
            <a:custGeom>
              <a:avLst/>
              <a:gdLst/>
              <a:ahLst/>
              <a:cxnLst/>
              <a:rect l="l" t="t" r="r" b="b"/>
              <a:pathLst>
                <a:path w="709" h="412" extrusionOk="0">
                  <a:moveTo>
                    <a:pt x="435" y="1"/>
                  </a:moveTo>
                  <a:cubicBezTo>
                    <a:pt x="389" y="1"/>
                    <a:pt x="320" y="23"/>
                    <a:pt x="252" y="69"/>
                  </a:cubicBezTo>
                  <a:cubicBezTo>
                    <a:pt x="206" y="92"/>
                    <a:pt x="138" y="115"/>
                    <a:pt x="92" y="160"/>
                  </a:cubicBezTo>
                  <a:cubicBezTo>
                    <a:pt x="47" y="229"/>
                    <a:pt x="1" y="274"/>
                    <a:pt x="24" y="320"/>
                  </a:cubicBezTo>
                  <a:cubicBezTo>
                    <a:pt x="24" y="343"/>
                    <a:pt x="24" y="343"/>
                    <a:pt x="24" y="366"/>
                  </a:cubicBezTo>
                  <a:cubicBezTo>
                    <a:pt x="24" y="366"/>
                    <a:pt x="47" y="366"/>
                    <a:pt x="47" y="389"/>
                  </a:cubicBezTo>
                  <a:cubicBezTo>
                    <a:pt x="69" y="411"/>
                    <a:pt x="92" y="411"/>
                    <a:pt x="138" y="411"/>
                  </a:cubicBezTo>
                  <a:lnTo>
                    <a:pt x="161" y="411"/>
                  </a:lnTo>
                  <a:cubicBezTo>
                    <a:pt x="183" y="411"/>
                    <a:pt x="206" y="389"/>
                    <a:pt x="206" y="389"/>
                  </a:cubicBezTo>
                  <a:lnTo>
                    <a:pt x="229" y="366"/>
                  </a:lnTo>
                  <a:cubicBezTo>
                    <a:pt x="252" y="366"/>
                    <a:pt x="275" y="343"/>
                    <a:pt x="298" y="343"/>
                  </a:cubicBezTo>
                  <a:cubicBezTo>
                    <a:pt x="320" y="320"/>
                    <a:pt x="366" y="297"/>
                    <a:pt x="389" y="274"/>
                  </a:cubicBezTo>
                  <a:cubicBezTo>
                    <a:pt x="435" y="274"/>
                    <a:pt x="435" y="274"/>
                    <a:pt x="457" y="252"/>
                  </a:cubicBezTo>
                  <a:lnTo>
                    <a:pt x="549" y="252"/>
                  </a:lnTo>
                  <a:cubicBezTo>
                    <a:pt x="571" y="252"/>
                    <a:pt x="594" y="252"/>
                    <a:pt x="617" y="229"/>
                  </a:cubicBezTo>
                  <a:cubicBezTo>
                    <a:pt x="663" y="206"/>
                    <a:pt x="708" y="160"/>
                    <a:pt x="708" y="115"/>
                  </a:cubicBezTo>
                  <a:cubicBezTo>
                    <a:pt x="708" y="69"/>
                    <a:pt x="640" y="1"/>
                    <a:pt x="571"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9758;p58">
              <a:extLst>
                <a:ext uri="{FF2B5EF4-FFF2-40B4-BE49-F238E27FC236}">
                  <a16:creationId xmlns:a16="http://schemas.microsoft.com/office/drawing/2014/main" id="{575A4AC3-D7DD-075B-8430-D3BE911C187E}"/>
                </a:ext>
              </a:extLst>
            </p:cNvPr>
            <p:cNvSpPr/>
            <p:nvPr/>
          </p:nvSpPr>
          <p:spPr>
            <a:xfrm>
              <a:off x="4591578" y="3189990"/>
              <a:ext cx="49505" cy="62128"/>
            </a:xfrm>
            <a:custGeom>
              <a:avLst/>
              <a:gdLst/>
              <a:ahLst/>
              <a:cxnLst/>
              <a:rect l="l" t="t" r="r" b="b"/>
              <a:pathLst>
                <a:path w="1051" h="1319" extrusionOk="0">
                  <a:moveTo>
                    <a:pt x="229" y="0"/>
                  </a:moveTo>
                  <a:cubicBezTo>
                    <a:pt x="161" y="0"/>
                    <a:pt x="92" y="46"/>
                    <a:pt x="69" y="137"/>
                  </a:cubicBezTo>
                  <a:cubicBezTo>
                    <a:pt x="69" y="137"/>
                    <a:pt x="69" y="160"/>
                    <a:pt x="69" y="160"/>
                  </a:cubicBezTo>
                  <a:lnTo>
                    <a:pt x="47" y="160"/>
                  </a:lnTo>
                  <a:cubicBezTo>
                    <a:pt x="24" y="183"/>
                    <a:pt x="1" y="229"/>
                    <a:pt x="24" y="274"/>
                  </a:cubicBezTo>
                  <a:cubicBezTo>
                    <a:pt x="69" y="343"/>
                    <a:pt x="92" y="411"/>
                    <a:pt x="138" y="480"/>
                  </a:cubicBezTo>
                  <a:cubicBezTo>
                    <a:pt x="138" y="491"/>
                    <a:pt x="138" y="497"/>
                    <a:pt x="138" y="502"/>
                  </a:cubicBezTo>
                  <a:cubicBezTo>
                    <a:pt x="161" y="548"/>
                    <a:pt x="183" y="617"/>
                    <a:pt x="206" y="662"/>
                  </a:cubicBezTo>
                  <a:cubicBezTo>
                    <a:pt x="206" y="708"/>
                    <a:pt x="229" y="754"/>
                    <a:pt x="252" y="799"/>
                  </a:cubicBezTo>
                  <a:cubicBezTo>
                    <a:pt x="275" y="845"/>
                    <a:pt x="275" y="890"/>
                    <a:pt x="298" y="936"/>
                  </a:cubicBezTo>
                  <a:cubicBezTo>
                    <a:pt x="320" y="982"/>
                    <a:pt x="343" y="1027"/>
                    <a:pt x="343" y="1073"/>
                  </a:cubicBezTo>
                  <a:cubicBezTo>
                    <a:pt x="366" y="1096"/>
                    <a:pt x="389" y="1142"/>
                    <a:pt x="389" y="1164"/>
                  </a:cubicBezTo>
                  <a:cubicBezTo>
                    <a:pt x="412" y="1187"/>
                    <a:pt x="412" y="1210"/>
                    <a:pt x="435" y="1233"/>
                  </a:cubicBezTo>
                  <a:cubicBezTo>
                    <a:pt x="457" y="1278"/>
                    <a:pt x="480" y="1301"/>
                    <a:pt x="526" y="1301"/>
                  </a:cubicBezTo>
                  <a:cubicBezTo>
                    <a:pt x="537" y="1313"/>
                    <a:pt x="549" y="1318"/>
                    <a:pt x="560" y="1318"/>
                  </a:cubicBezTo>
                  <a:cubicBezTo>
                    <a:pt x="572" y="1318"/>
                    <a:pt x="583" y="1313"/>
                    <a:pt x="594" y="1301"/>
                  </a:cubicBezTo>
                  <a:cubicBezTo>
                    <a:pt x="640" y="1301"/>
                    <a:pt x="663" y="1278"/>
                    <a:pt x="686" y="1256"/>
                  </a:cubicBezTo>
                  <a:cubicBezTo>
                    <a:pt x="731" y="1233"/>
                    <a:pt x="754" y="1210"/>
                    <a:pt x="777" y="1164"/>
                  </a:cubicBezTo>
                  <a:cubicBezTo>
                    <a:pt x="800" y="1164"/>
                    <a:pt x="823" y="1142"/>
                    <a:pt x="845" y="1119"/>
                  </a:cubicBezTo>
                  <a:lnTo>
                    <a:pt x="914" y="1119"/>
                  </a:lnTo>
                  <a:cubicBezTo>
                    <a:pt x="937" y="1119"/>
                    <a:pt x="982" y="1096"/>
                    <a:pt x="1005" y="1073"/>
                  </a:cubicBezTo>
                  <a:cubicBezTo>
                    <a:pt x="1028" y="1050"/>
                    <a:pt x="1051" y="1005"/>
                    <a:pt x="1051" y="982"/>
                  </a:cubicBezTo>
                  <a:cubicBezTo>
                    <a:pt x="1051" y="936"/>
                    <a:pt x="1028" y="890"/>
                    <a:pt x="1005" y="845"/>
                  </a:cubicBezTo>
                  <a:cubicBezTo>
                    <a:pt x="1005" y="822"/>
                    <a:pt x="982" y="776"/>
                    <a:pt x="960" y="754"/>
                  </a:cubicBezTo>
                  <a:cubicBezTo>
                    <a:pt x="937" y="708"/>
                    <a:pt x="937" y="685"/>
                    <a:pt x="914" y="639"/>
                  </a:cubicBezTo>
                  <a:cubicBezTo>
                    <a:pt x="845" y="502"/>
                    <a:pt x="800" y="365"/>
                    <a:pt x="731" y="251"/>
                  </a:cubicBezTo>
                  <a:cubicBezTo>
                    <a:pt x="686" y="160"/>
                    <a:pt x="617" y="92"/>
                    <a:pt x="549" y="46"/>
                  </a:cubicBezTo>
                  <a:cubicBezTo>
                    <a:pt x="526" y="23"/>
                    <a:pt x="480" y="23"/>
                    <a:pt x="457" y="23"/>
                  </a:cubicBezTo>
                  <a:cubicBezTo>
                    <a:pt x="435" y="0"/>
                    <a:pt x="412" y="0"/>
                    <a:pt x="366" y="0"/>
                  </a:cubicBezTo>
                  <a:close/>
                </a:path>
              </a:pathLst>
            </a:custGeom>
            <a:solidFill>
              <a:srgbClr val="4545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9759;p58">
              <a:extLst>
                <a:ext uri="{FF2B5EF4-FFF2-40B4-BE49-F238E27FC236}">
                  <a16:creationId xmlns:a16="http://schemas.microsoft.com/office/drawing/2014/main" id="{03115CD4-FC75-3A6D-A79F-F4B8739031BB}"/>
                </a:ext>
              </a:extLst>
            </p:cNvPr>
            <p:cNvSpPr/>
            <p:nvPr/>
          </p:nvSpPr>
          <p:spPr>
            <a:xfrm>
              <a:off x="4671138" y="3686701"/>
              <a:ext cx="249502" cy="226280"/>
            </a:xfrm>
            <a:custGeom>
              <a:avLst/>
              <a:gdLst/>
              <a:ahLst/>
              <a:cxnLst/>
              <a:rect l="l" t="t" r="r" b="b"/>
              <a:pathLst>
                <a:path w="5297" h="4804" extrusionOk="0">
                  <a:moveTo>
                    <a:pt x="4931" y="4497"/>
                  </a:moveTo>
                  <a:cubicBezTo>
                    <a:pt x="4954" y="4520"/>
                    <a:pt x="4954" y="4520"/>
                    <a:pt x="4954" y="4520"/>
                  </a:cubicBezTo>
                  <a:lnTo>
                    <a:pt x="4931" y="4520"/>
                  </a:lnTo>
                  <a:cubicBezTo>
                    <a:pt x="4931" y="4520"/>
                    <a:pt x="4931" y="4497"/>
                    <a:pt x="4931" y="4497"/>
                  </a:cubicBezTo>
                  <a:close/>
                  <a:moveTo>
                    <a:pt x="184" y="1"/>
                  </a:moveTo>
                  <a:cubicBezTo>
                    <a:pt x="138" y="23"/>
                    <a:pt x="115" y="69"/>
                    <a:pt x="115" y="115"/>
                  </a:cubicBezTo>
                  <a:cubicBezTo>
                    <a:pt x="115" y="206"/>
                    <a:pt x="115" y="274"/>
                    <a:pt x="115" y="366"/>
                  </a:cubicBezTo>
                  <a:cubicBezTo>
                    <a:pt x="115" y="366"/>
                    <a:pt x="115" y="389"/>
                    <a:pt x="115" y="389"/>
                  </a:cubicBezTo>
                  <a:lnTo>
                    <a:pt x="69" y="389"/>
                  </a:lnTo>
                  <a:cubicBezTo>
                    <a:pt x="24" y="411"/>
                    <a:pt x="1" y="434"/>
                    <a:pt x="1" y="480"/>
                  </a:cubicBezTo>
                  <a:cubicBezTo>
                    <a:pt x="1" y="526"/>
                    <a:pt x="24" y="594"/>
                    <a:pt x="24" y="640"/>
                  </a:cubicBezTo>
                  <a:cubicBezTo>
                    <a:pt x="47" y="708"/>
                    <a:pt x="69" y="777"/>
                    <a:pt x="69" y="845"/>
                  </a:cubicBezTo>
                  <a:cubicBezTo>
                    <a:pt x="69" y="868"/>
                    <a:pt x="92" y="891"/>
                    <a:pt x="92" y="891"/>
                  </a:cubicBezTo>
                  <a:cubicBezTo>
                    <a:pt x="69" y="914"/>
                    <a:pt x="69" y="936"/>
                    <a:pt x="69" y="936"/>
                  </a:cubicBezTo>
                  <a:cubicBezTo>
                    <a:pt x="69" y="959"/>
                    <a:pt x="92" y="959"/>
                    <a:pt x="92" y="959"/>
                  </a:cubicBezTo>
                  <a:cubicBezTo>
                    <a:pt x="92" y="1073"/>
                    <a:pt x="138" y="1187"/>
                    <a:pt x="161" y="1302"/>
                  </a:cubicBezTo>
                  <a:cubicBezTo>
                    <a:pt x="184" y="1416"/>
                    <a:pt x="229" y="1530"/>
                    <a:pt x="252" y="1644"/>
                  </a:cubicBezTo>
                  <a:cubicBezTo>
                    <a:pt x="298" y="1758"/>
                    <a:pt x="343" y="1849"/>
                    <a:pt x="389" y="1964"/>
                  </a:cubicBezTo>
                  <a:cubicBezTo>
                    <a:pt x="435" y="2009"/>
                    <a:pt x="457" y="2078"/>
                    <a:pt x="503" y="2123"/>
                  </a:cubicBezTo>
                  <a:cubicBezTo>
                    <a:pt x="503" y="2146"/>
                    <a:pt x="526" y="2169"/>
                    <a:pt x="526" y="2192"/>
                  </a:cubicBezTo>
                  <a:cubicBezTo>
                    <a:pt x="549" y="2192"/>
                    <a:pt x="572" y="2215"/>
                    <a:pt x="594" y="2237"/>
                  </a:cubicBezTo>
                  <a:cubicBezTo>
                    <a:pt x="606" y="2249"/>
                    <a:pt x="617" y="2255"/>
                    <a:pt x="632" y="2255"/>
                  </a:cubicBezTo>
                  <a:cubicBezTo>
                    <a:pt x="646" y="2255"/>
                    <a:pt x="663" y="2249"/>
                    <a:pt x="686" y="2237"/>
                  </a:cubicBezTo>
                  <a:cubicBezTo>
                    <a:pt x="686" y="2260"/>
                    <a:pt x="709" y="2283"/>
                    <a:pt x="731" y="2306"/>
                  </a:cubicBezTo>
                  <a:cubicBezTo>
                    <a:pt x="754" y="2329"/>
                    <a:pt x="777" y="2374"/>
                    <a:pt x="800" y="2397"/>
                  </a:cubicBezTo>
                  <a:cubicBezTo>
                    <a:pt x="845" y="2466"/>
                    <a:pt x="891" y="2511"/>
                    <a:pt x="937" y="2557"/>
                  </a:cubicBezTo>
                  <a:cubicBezTo>
                    <a:pt x="1051" y="2694"/>
                    <a:pt x="1142" y="2831"/>
                    <a:pt x="1279" y="2945"/>
                  </a:cubicBezTo>
                  <a:cubicBezTo>
                    <a:pt x="1393" y="3082"/>
                    <a:pt x="1507" y="3196"/>
                    <a:pt x="1622" y="3287"/>
                  </a:cubicBezTo>
                  <a:cubicBezTo>
                    <a:pt x="1667" y="3333"/>
                    <a:pt x="1736" y="3379"/>
                    <a:pt x="1781" y="3424"/>
                  </a:cubicBezTo>
                  <a:cubicBezTo>
                    <a:pt x="1850" y="3470"/>
                    <a:pt x="1941" y="3538"/>
                    <a:pt x="2032" y="3584"/>
                  </a:cubicBezTo>
                  <a:lnTo>
                    <a:pt x="2101" y="3584"/>
                  </a:lnTo>
                  <a:cubicBezTo>
                    <a:pt x="2101" y="3584"/>
                    <a:pt x="2124" y="3607"/>
                    <a:pt x="2147" y="3607"/>
                  </a:cubicBezTo>
                  <a:lnTo>
                    <a:pt x="2192" y="3607"/>
                  </a:lnTo>
                  <a:cubicBezTo>
                    <a:pt x="2238" y="3630"/>
                    <a:pt x="2261" y="3653"/>
                    <a:pt x="2306" y="3698"/>
                  </a:cubicBezTo>
                  <a:cubicBezTo>
                    <a:pt x="2329" y="3721"/>
                    <a:pt x="2352" y="3721"/>
                    <a:pt x="2398" y="3744"/>
                  </a:cubicBezTo>
                  <a:cubicBezTo>
                    <a:pt x="2420" y="3767"/>
                    <a:pt x="2443" y="3790"/>
                    <a:pt x="2466" y="3812"/>
                  </a:cubicBezTo>
                  <a:cubicBezTo>
                    <a:pt x="2603" y="3881"/>
                    <a:pt x="2740" y="3949"/>
                    <a:pt x="2877" y="4041"/>
                  </a:cubicBezTo>
                  <a:cubicBezTo>
                    <a:pt x="2945" y="4063"/>
                    <a:pt x="3014" y="4109"/>
                    <a:pt x="3082" y="4132"/>
                  </a:cubicBezTo>
                  <a:cubicBezTo>
                    <a:pt x="3105" y="4155"/>
                    <a:pt x="3151" y="4155"/>
                    <a:pt x="3174" y="4178"/>
                  </a:cubicBezTo>
                  <a:cubicBezTo>
                    <a:pt x="3196" y="4178"/>
                    <a:pt x="3196" y="4200"/>
                    <a:pt x="3219" y="4200"/>
                  </a:cubicBezTo>
                  <a:cubicBezTo>
                    <a:pt x="3242" y="4200"/>
                    <a:pt x="3265" y="4223"/>
                    <a:pt x="3288" y="4223"/>
                  </a:cubicBezTo>
                  <a:cubicBezTo>
                    <a:pt x="3311" y="4246"/>
                    <a:pt x="3356" y="4269"/>
                    <a:pt x="3402" y="4292"/>
                  </a:cubicBezTo>
                  <a:cubicBezTo>
                    <a:pt x="3470" y="4337"/>
                    <a:pt x="3562" y="4383"/>
                    <a:pt x="3630" y="4406"/>
                  </a:cubicBezTo>
                  <a:cubicBezTo>
                    <a:pt x="3721" y="4451"/>
                    <a:pt x="3790" y="4474"/>
                    <a:pt x="3881" y="4497"/>
                  </a:cubicBezTo>
                  <a:cubicBezTo>
                    <a:pt x="3950" y="4520"/>
                    <a:pt x="4041" y="4543"/>
                    <a:pt x="4110" y="4566"/>
                  </a:cubicBezTo>
                  <a:cubicBezTo>
                    <a:pt x="4292" y="4611"/>
                    <a:pt x="4452" y="4680"/>
                    <a:pt x="4634" y="4703"/>
                  </a:cubicBezTo>
                  <a:cubicBezTo>
                    <a:pt x="4703" y="4725"/>
                    <a:pt x="4794" y="4748"/>
                    <a:pt x="4863" y="4771"/>
                  </a:cubicBezTo>
                  <a:cubicBezTo>
                    <a:pt x="4908" y="4771"/>
                    <a:pt x="4931" y="4771"/>
                    <a:pt x="4977" y="4794"/>
                  </a:cubicBezTo>
                  <a:cubicBezTo>
                    <a:pt x="5023" y="4794"/>
                    <a:pt x="5058" y="4804"/>
                    <a:pt x="5097" y="4804"/>
                  </a:cubicBezTo>
                  <a:cubicBezTo>
                    <a:pt x="5116" y="4804"/>
                    <a:pt x="5137" y="4801"/>
                    <a:pt x="5159" y="4794"/>
                  </a:cubicBezTo>
                  <a:cubicBezTo>
                    <a:pt x="5251" y="4794"/>
                    <a:pt x="5296" y="4703"/>
                    <a:pt x="5296" y="4634"/>
                  </a:cubicBezTo>
                  <a:cubicBezTo>
                    <a:pt x="5274" y="4588"/>
                    <a:pt x="5274" y="4566"/>
                    <a:pt x="5251" y="4543"/>
                  </a:cubicBezTo>
                  <a:cubicBezTo>
                    <a:pt x="5251" y="4497"/>
                    <a:pt x="5228" y="4451"/>
                    <a:pt x="5205" y="4406"/>
                  </a:cubicBezTo>
                  <a:cubicBezTo>
                    <a:pt x="5182" y="4337"/>
                    <a:pt x="5137" y="4292"/>
                    <a:pt x="5114" y="4246"/>
                  </a:cubicBezTo>
                  <a:cubicBezTo>
                    <a:pt x="5091" y="4200"/>
                    <a:pt x="5045" y="4155"/>
                    <a:pt x="5023" y="4109"/>
                  </a:cubicBezTo>
                  <a:cubicBezTo>
                    <a:pt x="4977" y="4086"/>
                    <a:pt x="4931" y="4063"/>
                    <a:pt x="4863" y="4063"/>
                  </a:cubicBezTo>
                  <a:cubicBezTo>
                    <a:pt x="4840" y="4063"/>
                    <a:pt x="4817" y="4063"/>
                    <a:pt x="4794" y="4041"/>
                  </a:cubicBezTo>
                  <a:cubicBezTo>
                    <a:pt x="4726" y="4041"/>
                    <a:pt x="4657" y="4018"/>
                    <a:pt x="4589" y="4018"/>
                  </a:cubicBezTo>
                  <a:cubicBezTo>
                    <a:pt x="4498" y="3972"/>
                    <a:pt x="4383" y="3949"/>
                    <a:pt x="4292" y="3904"/>
                  </a:cubicBezTo>
                  <a:cubicBezTo>
                    <a:pt x="4178" y="3858"/>
                    <a:pt x="4041" y="3835"/>
                    <a:pt x="3927" y="3767"/>
                  </a:cubicBezTo>
                  <a:cubicBezTo>
                    <a:pt x="3790" y="3721"/>
                    <a:pt x="3676" y="3653"/>
                    <a:pt x="3539" y="3607"/>
                  </a:cubicBezTo>
                  <a:cubicBezTo>
                    <a:pt x="3425" y="3561"/>
                    <a:pt x="3288" y="3493"/>
                    <a:pt x="3174" y="3424"/>
                  </a:cubicBezTo>
                  <a:cubicBezTo>
                    <a:pt x="3037" y="3356"/>
                    <a:pt x="2900" y="3265"/>
                    <a:pt x="2763" y="3173"/>
                  </a:cubicBezTo>
                  <a:cubicBezTo>
                    <a:pt x="2626" y="3082"/>
                    <a:pt x="2489" y="2991"/>
                    <a:pt x="2352" y="2899"/>
                  </a:cubicBezTo>
                  <a:cubicBezTo>
                    <a:pt x="2306" y="2854"/>
                    <a:pt x="2238" y="2808"/>
                    <a:pt x="2169" y="2762"/>
                  </a:cubicBezTo>
                  <a:cubicBezTo>
                    <a:pt x="2101" y="2717"/>
                    <a:pt x="2032" y="2671"/>
                    <a:pt x="1987" y="2603"/>
                  </a:cubicBezTo>
                  <a:cubicBezTo>
                    <a:pt x="1850" y="2511"/>
                    <a:pt x="1736" y="2420"/>
                    <a:pt x="1622" y="2306"/>
                  </a:cubicBezTo>
                  <a:cubicBezTo>
                    <a:pt x="1576" y="2260"/>
                    <a:pt x="1530" y="2215"/>
                    <a:pt x="1485" y="2169"/>
                  </a:cubicBezTo>
                  <a:cubicBezTo>
                    <a:pt x="1439" y="2146"/>
                    <a:pt x="1416" y="2100"/>
                    <a:pt x="1393" y="2078"/>
                  </a:cubicBezTo>
                  <a:cubicBezTo>
                    <a:pt x="1234" y="1918"/>
                    <a:pt x="1097" y="1758"/>
                    <a:pt x="960" y="1575"/>
                  </a:cubicBezTo>
                  <a:cubicBezTo>
                    <a:pt x="891" y="1484"/>
                    <a:pt x="823" y="1393"/>
                    <a:pt x="754" y="1302"/>
                  </a:cubicBezTo>
                  <a:cubicBezTo>
                    <a:pt x="709" y="1233"/>
                    <a:pt x="640" y="1142"/>
                    <a:pt x="594" y="1073"/>
                  </a:cubicBezTo>
                  <a:cubicBezTo>
                    <a:pt x="549" y="959"/>
                    <a:pt x="480" y="845"/>
                    <a:pt x="435" y="754"/>
                  </a:cubicBezTo>
                  <a:cubicBezTo>
                    <a:pt x="389" y="640"/>
                    <a:pt x="343" y="526"/>
                    <a:pt x="321" y="411"/>
                  </a:cubicBezTo>
                  <a:cubicBezTo>
                    <a:pt x="298" y="366"/>
                    <a:pt x="298" y="320"/>
                    <a:pt x="298" y="274"/>
                  </a:cubicBezTo>
                  <a:cubicBezTo>
                    <a:pt x="298" y="229"/>
                    <a:pt x="298" y="160"/>
                    <a:pt x="298" y="92"/>
                  </a:cubicBezTo>
                  <a:cubicBezTo>
                    <a:pt x="275" y="46"/>
                    <a:pt x="229" y="1"/>
                    <a:pt x="20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9760;p58">
              <a:extLst>
                <a:ext uri="{FF2B5EF4-FFF2-40B4-BE49-F238E27FC236}">
                  <a16:creationId xmlns:a16="http://schemas.microsoft.com/office/drawing/2014/main" id="{92169A75-DCB5-5E7A-8C15-B4F4642D6A1F}"/>
                </a:ext>
              </a:extLst>
            </p:cNvPr>
            <p:cNvSpPr/>
            <p:nvPr/>
          </p:nvSpPr>
          <p:spPr>
            <a:xfrm>
              <a:off x="4744291" y="3563053"/>
              <a:ext cx="173102" cy="339138"/>
            </a:xfrm>
            <a:custGeom>
              <a:avLst/>
              <a:gdLst/>
              <a:ahLst/>
              <a:cxnLst/>
              <a:rect l="l" t="t" r="r" b="b"/>
              <a:pathLst>
                <a:path w="3675" h="7200" extrusionOk="0">
                  <a:moveTo>
                    <a:pt x="834" y="1190"/>
                  </a:moveTo>
                  <a:cubicBezTo>
                    <a:pt x="837" y="1197"/>
                    <a:pt x="841" y="1203"/>
                    <a:pt x="845" y="1210"/>
                  </a:cubicBezTo>
                  <a:cubicBezTo>
                    <a:pt x="845" y="1210"/>
                    <a:pt x="845" y="1197"/>
                    <a:pt x="834" y="1190"/>
                  </a:cubicBezTo>
                  <a:close/>
                  <a:moveTo>
                    <a:pt x="91" y="1"/>
                  </a:moveTo>
                  <a:cubicBezTo>
                    <a:pt x="69" y="1"/>
                    <a:pt x="46" y="1"/>
                    <a:pt x="46" y="23"/>
                  </a:cubicBezTo>
                  <a:cubicBezTo>
                    <a:pt x="0" y="46"/>
                    <a:pt x="0" y="92"/>
                    <a:pt x="23" y="138"/>
                  </a:cubicBezTo>
                  <a:cubicBezTo>
                    <a:pt x="91" y="275"/>
                    <a:pt x="160" y="412"/>
                    <a:pt x="228" y="548"/>
                  </a:cubicBezTo>
                  <a:cubicBezTo>
                    <a:pt x="251" y="617"/>
                    <a:pt x="274" y="685"/>
                    <a:pt x="297" y="754"/>
                  </a:cubicBezTo>
                  <a:cubicBezTo>
                    <a:pt x="342" y="822"/>
                    <a:pt x="365" y="891"/>
                    <a:pt x="388" y="936"/>
                  </a:cubicBezTo>
                  <a:cubicBezTo>
                    <a:pt x="502" y="1210"/>
                    <a:pt x="639" y="1461"/>
                    <a:pt x="776" y="1713"/>
                  </a:cubicBezTo>
                  <a:cubicBezTo>
                    <a:pt x="822" y="1849"/>
                    <a:pt x="890" y="1986"/>
                    <a:pt x="936" y="2123"/>
                  </a:cubicBezTo>
                  <a:cubicBezTo>
                    <a:pt x="1004" y="2260"/>
                    <a:pt x="1050" y="2397"/>
                    <a:pt x="1119" y="2534"/>
                  </a:cubicBezTo>
                  <a:cubicBezTo>
                    <a:pt x="1187" y="2648"/>
                    <a:pt x="1233" y="2785"/>
                    <a:pt x="1301" y="2922"/>
                  </a:cubicBezTo>
                  <a:cubicBezTo>
                    <a:pt x="1370" y="3059"/>
                    <a:pt x="1415" y="3196"/>
                    <a:pt x="1484" y="3333"/>
                  </a:cubicBezTo>
                  <a:cubicBezTo>
                    <a:pt x="1552" y="3470"/>
                    <a:pt x="1621" y="3607"/>
                    <a:pt x="1666" y="3721"/>
                  </a:cubicBezTo>
                  <a:cubicBezTo>
                    <a:pt x="1735" y="3881"/>
                    <a:pt x="1803" y="4018"/>
                    <a:pt x="1872" y="4155"/>
                  </a:cubicBezTo>
                  <a:cubicBezTo>
                    <a:pt x="1940" y="4292"/>
                    <a:pt x="2009" y="4429"/>
                    <a:pt x="2054" y="4566"/>
                  </a:cubicBezTo>
                  <a:cubicBezTo>
                    <a:pt x="2123" y="4703"/>
                    <a:pt x="2214" y="4840"/>
                    <a:pt x="2260" y="4999"/>
                  </a:cubicBezTo>
                  <a:cubicBezTo>
                    <a:pt x="2397" y="5250"/>
                    <a:pt x="2511" y="5502"/>
                    <a:pt x="2648" y="5753"/>
                  </a:cubicBezTo>
                  <a:cubicBezTo>
                    <a:pt x="2671" y="5798"/>
                    <a:pt x="2716" y="5867"/>
                    <a:pt x="2739" y="5935"/>
                  </a:cubicBezTo>
                  <a:cubicBezTo>
                    <a:pt x="2762" y="5981"/>
                    <a:pt x="2808" y="6049"/>
                    <a:pt x="2830" y="6118"/>
                  </a:cubicBezTo>
                  <a:cubicBezTo>
                    <a:pt x="2853" y="6141"/>
                    <a:pt x="2876" y="6186"/>
                    <a:pt x="2876" y="6209"/>
                  </a:cubicBezTo>
                  <a:cubicBezTo>
                    <a:pt x="2899" y="6232"/>
                    <a:pt x="2899" y="6232"/>
                    <a:pt x="2899" y="6255"/>
                  </a:cubicBezTo>
                  <a:cubicBezTo>
                    <a:pt x="2922" y="6255"/>
                    <a:pt x="2922" y="6278"/>
                    <a:pt x="2922" y="6278"/>
                  </a:cubicBezTo>
                  <a:cubicBezTo>
                    <a:pt x="2922" y="6278"/>
                    <a:pt x="2922" y="6278"/>
                    <a:pt x="2922" y="6300"/>
                  </a:cubicBezTo>
                  <a:cubicBezTo>
                    <a:pt x="2945" y="6300"/>
                    <a:pt x="2945" y="6323"/>
                    <a:pt x="2945" y="6323"/>
                  </a:cubicBezTo>
                  <a:cubicBezTo>
                    <a:pt x="2990" y="6392"/>
                    <a:pt x="3013" y="6460"/>
                    <a:pt x="3036" y="6506"/>
                  </a:cubicBezTo>
                  <a:cubicBezTo>
                    <a:pt x="3081" y="6597"/>
                    <a:pt x="3127" y="6688"/>
                    <a:pt x="3173" y="6780"/>
                  </a:cubicBezTo>
                  <a:cubicBezTo>
                    <a:pt x="3218" y="6848"/>
                    <a:pt x="3264" y="6917"/>
                    <a:pt x="3310" y="6985"/>
                  </a:cubicBezTo>
                  <a:cubicBezTo>
                    <a:pt x="3310" y="7008"/>
                    <a:pt x="3333" y="7008"/>
                    <a:pt x="3333" y="7031"/>
                  </a:cubicBezTo>
                  <a:cubicBezTo>
                    <a:pt x="3355" y="7054"/>
                    <a:pt x="3378" y="7099"/>
                    <a:pt x="3401" y="7145"/>
                  </a:cubicBezTo>
                  <a:cubicBezTo>
                    <a:pt x="3434" y="7178"/>
                    <a:pt x="3480" y="7200"/>
                    <a:pt x="3529" y="7200"/>
                  </a:cubicBezTo>
                  <a:cubicBezTo>
                    <a:pt x="3547" y="7200"/>
                    <a:pt x="3565" y="7197"/>
                    <a:pt x="3584" y="7191"/>
                  </a:cubicBezTo>
                  <a:cubicBezTo>
                    <a:pt x="3606" y="7168"/>
                    <a:pt x="3652" y="7145"/>
                    <a:pt x="3675" y="7122"/>
                  </a:cubicBezTo>
                  <a:cubicBezTo>
                    <a:pt x="3675" y="7076"/>
                    <a:pt x="3675" y="7031"/>
                    <a:pt x="3675" y="6985"/>
                  </a:cubicBezTo>
                  <a:cubicBezTo>
                    <a:pt x="3652" y="6962"/>
                    <a:pt x="3652" y="6940"/>
                    <a:pt x="3629" y="6917"/>
                  </a:cubicBezTo>
                  <a:cubicBezTo>
                    <a:pt x="3629" y="6894"/>
                    <a:pt x="3606" y="6871"/>
                    <a:pt x="3606" y="6871"/>
                  </a:cubicBezTo>
                  <a:cubicBezTo>
                    <a:pt x="3584" y="6825"/>
                    <a:pt x="3561" y="6803"/>
                    <a:pt x="3561" y="6780"/>
                  </a:cubicBezTo>
                  <a:cubicBezTo>
                    <a:pt x="3538" y="6757"/>
                    <a:pt x="3515" y="6734"/>
                    <a:pt x="3515" y="6688"/>
                  </a:cubicBezTo>
                  <a:cubicBezTo>
                    <a:pt x="3470" y="6643"/>
                    <a:pt x="3447" y="6597"/>
                    <a:pt x="3401" y="6529"/>
                  </a:cubicBezTo>
                  <a:cubicBezTo>
                    <a:pt x="3378" y="6483"/>
                    <a:pt x="3355" y="6415"/>
                    <a:pt x="3310" y="6346"/>
                  </a:cubicBezTo>
                  <a:cubicBezTo>
                    <a:pt x="3310" y="6323"/>
                    <a:pt x="3287" y="6278"/>
                    <a:pt x="3264" y="6255"/>
                  </a:cubicBezTo>
                  <a:cubicBezTo>
                    <a:pt x="3264" y="6232"/>
                    <a:pt x="3264" y="6232"/>
                    <a:pt x="3241" y="6209"/>
                  </a:cubicBezTo>
                  <a:cubicBezTo>
                    <a:pt x="3241" y="6186"/>
                    <a:pt x="3218" y="6163"/>
                    <a:pt x="3218" y="6141"/>
                  </a:cubicBezTo>
                  <a:lnTo>
                    <a:pt x="3196" y="6141"/>
                  </a:lnTo>
                  <a:cubicBezTo>
                    <a:pt x="3127" y="6004"/>
                    <a:pt x="3059" y="5867"/>
                    <a:pt x="2990" y="5730"/>
                  </a:cubicBezTo>
                  <a:cubicBezTo>
                    <a:pt x="2945" y="5661"/>
                    <a:pt x="2922" y="5593"/>
                    <a:pt x="2876" y="5524"/>
                  </a:cubicBezTo>
                  <a:cubicBezTo>
                    <a:pt x="2853" y="5456"/>
                    <a:pt x="2808" y="5387"/>
                    <a:pt x="2785" y="5319"/>
                  </a:cubicBezTo>
                  <a:cubicBezTo>
                    <a:pt x="2739" y="5250"/>
                    <a:pt x="2716" y="5182"/>
                    <a:pt x="2671" y="5091"/>
                  </a:cubicBezTo>
                  <a:cubicBezTo>
                    <a:pt x="2648" y="5022"/>
                    <a:pt x="2602" y="4954"/>
                    <a:pt x="2579" y="4885"/>
                  </a:cubicBezTo>
                  <a:cubicBezTo>
                    <a:pt x="2511" y="4748"/>
                    <a:pt x="2442" y="4611"/>
                    <a:pt x="2374" y="4452"/>
                  </a:cubicBezTo>
                  <a:cubicBezTo>
                    <a:pt x="2305" y="4315"/>
                    <a:pt x="2237" y="4178"/>
                    <a:pt x="2168" y="4041"/>
                  </a:cubicBezTo>
                  <a:cubicBezTo>
                    <a:pt x="2146" y="3972"/>
                    <a:pt x="2100" y="3904"/>
                    <a:pt x="2077" y="3835"/>
                  </a:cubicBezTo>
                  <a:cubicBezTo>
                    <a:pt x="2054" y="3767"/>
                    <a:pt x="2009" y="3698"/>
                    <a:pt x="1986" y="3630"/>
                  </a:cubicBezTo>
                  <a:cubicBezTo>
                    <a:pt x="1917" y="3493"/>
                    <a:pt x="1849" y="3356"/>
                    <a:pt x="1780" y="3219"/>
                  </a:cubicBezTo>
                  <a:cubicBezTo>
                    <a:pt x="1735" y="3082"/>
                    <a:pt x="1666" y="2945"/>
                    <a:pt x="1598" y="2808"/>
                  </a:cubicBezTo>
                  <a:cubicBezTo>
                    <a:pt x="1529" y="2671"/>
                    <a:pt x="1484" y="2557"/>
                    <a:pt x="1415" y="2420"/>
                  </a:cubicBezTo>
                  <a:cubicBezTo>
                    <a:pt x="1347" y="2283"/>
                    <a:pt x="1301" y="2146"/>
                    <a:pt x="1233" y="2009"/>
                  </a:cubicBezTo>
                  <a:cubicBezTo>
                    <a:pt x="1141" y="1758"/>
                    <a:pt x="1027" y="1530"/>
                    <a:pt x="890" y="1279"/>
                  </a:cubicBezTo>
                  <a:cubicBezTo>
                    <a:pt x="867" y="1256"/>
                    <a:pt x="845" y="1210"/>
                    <a:pt x="822" y="1188"/>
                  </a:cubicBezTo>
                  <a:cubicBezTo>
                    <a:pt x="827" y="1188"/>
                    <a:pt x="831" y="1189"/>
                    <a:pt x="834" y="1190"/>
                  </a:cubicBezTo>
                  <a:lnTo>
                    <a:pt x="834" y="1190"/>
                  </a:lnTo>
                  <a:cubicBezTo>
                    <a:pt x="815" y="1157"/>
                    <a:pt x="795" y="1135"/>
                    <a:pt x="776" y="1096"/>
                  </a:cubicBezTo>
                  <a:lnTo>
                    <a:pt x="776" y="1096"/>
                  </a:lnTo>
                  <a:cubicBezTo>
                    <a:pt x="776" y="1096"/>
                    <a:pt x="799" y="1119"/>
                    <a:pt x="799" y="1119"/>
                  </a:cubicBezTo>
                  <a:cubicBezTo>
                    <a:pt x="776" y="1096"/>
                    <a:pt x="753" y="1073"/>
                    <a:pt x="753" y="1028"/>
                  </a:cubicBezTo>
                  <a:lnTo>
                    <a:pt x="753" y="1051"/>
                  </a:lnTo>
                  <a:cubicBezTo>
                    <a:pt x="708" y="959"/>
                    <a:pt x="685" y="891"/>
                    <a:pt x="639" y="822"/>
                  </a:cubicBezTo>
                  <a:cubicBezTo>
                    <a:pt x="594" y="754"/>
                    <a:pt x="548" y="663"/>
                    <a:pt x="502" y="594"/>
                  </a:cubicBezTo>
                  <a:cubicBezTo>
                    <a:pt x="479" y="548"/>
                    <a:pt x="434" y="526"/>
                    <a:pt x="411" y="480"/>
                  </a:cubicBezTo>
                  <a:cubicBezTo>
                    <a:pt x="388" y="434"/>
                    <a:pt x="365" y="412"/>
                    <a:pt x="342" y="366"/>
                  </a:cubicBezTo>
                  <a:cubicBezTo>
                    <a:pt x="297" y="275"/>
                    <a:pt x="251" y="206"/>
                    <a:pt x="206" y="138"/>
                  </a:cubicBezTo>
                  <a:lnTo>
                    <a:pt x="228" y="138"/>
                  </a:lnTo>
                  <a:cubicBezTo>
                    <a:pt x="206" y="138"/>
                    <a:pt x="206" y="115"/>
                    <a:pt x="183" y="92"/>
                  </a:cubicBezTo>
                  <a:lnTo>
                    <a:pt x="206" y="92"/>
                  </a:lnTo>
                  <a:lnTo>
                    <a:pt x="160" y="23"/>
                  </a:lnTo>
                  <a:cubicBezTo>
                    <a:pt x="137" y="1"/>
                    <a:pt x="114" y="1"/>
                    <a:pt x="91"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9761;p58">
              <a:extLst>
                <a:ext uri="{FF2B5EF4-FFF2-40B4-BE49-F238E27FC236}">
                  <a16:creationId xmlns:a16="http://schemas.microsoft.com/office/drawing/2014/main" id="{26346F12-086F-9440-B132-DC802E2B5817}"/>
                </a:ext>
              </a:extLst>
            </p:cNvPr>
            <p:cNvSpPr/>
            <p:nvPr/>
          </p:nvSpPr>
          <p:spPr>
            <a:xfrm>
              <a:off x="4747494" y="3558767"/>
              <a:ext cx="25859" cy="45595"/>
            </a:xfrm>
            <a:custGeom>
              <a:avLst/>
              <a:gdLst/>
              <a:ahLst/>
              <a:cxnLst/>
              <a:rect l="l" t="t" r="r" b="b"/>
              <a:pathLst>
                <a:path w="549" h="968" extrusionOk="0">
                  <a:moveTo>
                    <a:pt x="92" y="0"/>
                  </a:moveTo>
                  <a:cubicBezTo>
                    <a:pt x="92" y="0"/>
                    <a:pt x="69" y="23"/>
                    <a:pt x="46" y="23"/>
                  </a:cubicBezTo>
                  <a:cubicBezTo>
                    <a:pt x="46" y="23"/>
                    <a:pt x="46" y="46"/>
                    <a:pt x="23" y="46"/>
                  </a:cubicBezTo>
                  <a:cubicBezTo>
                    <a:pt x="1" y="69"/>
                    <a:pt x="1" y="92"/>
                    <a:pt x="1" y="114"/>
                  </a:cubicBezTo>
                  <a:cubicBezTo>
                    <a:pt x="23" y="160"/>
                    <a:pt x="46" y="206"/>
                    <a:pt x="92" y="251"/>
                  </a:cubicBezTo>
                  <a:cubicBezTo>
                    <a:pt x="92" y="297"/>
                    <a:pt x="115" y="320"/>
                    <a:pt x="115" y="343"/>
                  </a:cubicBezTo>
                  <a:cubicBezTo>
                    <a:pt x="138" y="388"/>
                    <a:pt x="160" y="434"/>
                    <a:pt x="183" y="480"/>
                  </a:cubicBezTo>
                  <a:lnTo>
                    <a:pt x="206" y="525"/>
                  </a:lnTo>
                  <a:cubicBezTo>
                    <a:pt x="206" y="548"/>
                    <a:pt x="206" y="571"/>
                    <a:pt x="229" y="594"/>
                  </a:cubicBezTo>
                  <a:cubicBezTo>
                    <a:pt x="229" y="594"/>
                    <a:pt x="229" y="594"/>
                    <a:pt x="252" y="617"/>
                  </a:cubicBezTo>
                  <a:cubicBezTo>
                    <a:pt x="252" y="639"/>
                    <a:pt x="252" y="639"/>
                    <a:pt x="274" y="662"/>
                  </a:cubicBezTo>
                  <a:cubicBezTo>
                    <a:pt x="297" y="754"/>
                    <a:pt x="320" y="822"/>
                    <a:pt x="366" y="913"/>
                  </a:cubicBezTo>
                  <a:cubicBezTo>
                    <a:pt x="382" y="947"/>
                    <a:pt x="411" y="968"/>
                    <a:pt x="444" y="968"/>
                  </a:cubicBezTo>
                  <a:cubicBezTo>
                    <a:pt x="455" y="968"/>
                    <a:pt x="468" y="965"/>
                    <a:pt x="480" y="959"/>
                  </a:cubicBezTo>
                  <a:cubicBezTo>
                    <a:pt x="526" y="936"/>
                    <a:pt x="548" y="891"/>
                    <a:pt x="526" y="845"/>
                  </a:cubicBezTo>
                  <a:cubicBezTo>
                    <a:pt x="480" y="708"/>
                    <a:pt x="434" y="571"/>
                    <a:pt x="389" y="434"/>
                  </a:cubicBezTo>
                  <a:cubicBezTo>
                    <a:pt x="366" y="366"/>
                    <a:pt x="320" y="297"/>
                    <a:pt x="297" y="251"/>
                  </a:cubicBezTo>
                  <a:cubicBezTo>
                    <a:pt x="274" y="183"/>
                    <a:pt x="252" y="114"/>
                    <a:pt x="206" y="46"/>
                  </a:cubicBezTo>
                  <a:cubicBezTo>
                    <a:pt x="206" y="23"/>
                    <a:pt x="183" y="23"/>
                    <a:pt x="160" y="0"/>
                  </a:cubicBezTo>
                  <a:close/>
                </a:path>
              </a:pathLst>
            </a:custGeom>
            <a:solidFill>
              <a:srgbClr val="6E59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9762;p58">
              <a:extLst>
                <a:ext uri="{FF2B5EF4-FFF2-40B4-BE49-F238E27FC236}">
                  <a16:creationId xmlns:a16="http://schemas.microsoft.com/office/drawing/2014/main" id="{D3661620-2167-159D-D9B6-9A16BA1E8339}"/>
                </a:ext>
              </a:extLst>
            </p:cNvPr>
            <p:cNvSpPr/>
            <p:nvPr/>
          </p:nvSpPr>
          <p:spPr>
            <a:xfrm>
              <a:off x="4961444" y="3845818"/>
              <a:ext cx="115119" cy="68864"/>
            </a:xfrm>
            <a:custGeom>
              <a:avLst/>
              <a:gdLst/>
              <a:ahLst/>
              <a:cxnLst/>
              <a:rect l="l" t="t" r="r" b="b"/>
              <a:pathLst>
                <a:path w="2444" h="1462" extrusionOk="0">
                  <a:moveTo>
                    <a:pt x="2260" y="1"/>
                  </a:moveTo>
                  <a:cubicBezTo>
                    <a:pt x="2238" y="24"/>
                    <a:pt x="2238" y="24"/>
                    <a:pt x="2215" y="24"/>
                  </a:cubicBezTo>
                  <a:cubicBezTo>
                    <a:pt x="2192" y="24"/>
                    <a:pt x="2169" y="24"/>
                    <a:pt x="2146" y="46"/>
                  </a:cubicBezTo>
                  <a:cubicBezTo>
                    <a:pt x="2124" y="46"/>
                    <a:pt x="2101" y="69"/>
                    <a:pt x="2078" y="69"/>
                  </a:cubicBezTo>
                  <a:cubicBezTo>
                    <a:pt x="1987" y="115"/>
                    <a:pt x="1872" y="138"/>
                    <a:pt x="1758" y="183"/>
                  </a:cubicBezTo>
                  <a:cubicBezTo>
                    <a:pt x="1621" y="229"/>
                    <a:pt x="1484" y="275"/>
                    <a:pt x="1347" y="297"/>
                  </a:cubicBezTo>
                  <a:cubicBezTo>
                    <a:pt x="1211" y="343"/>
                    <a:pt x="1051" y="389"/>
                    <a:pt x="891" y="412"/>
                  </a:cubicBezTo>
                  <a:cubicBezTo>
                    <a:pt x="754" y="434"/>
                    <a:pt x="617" y="480"/>
                    <a:pt x="457" y="503"/>
                  </a:cubicBezTo>
                  <a:cubicBezTo>
                    <a:pt x="412" y="503"/>
                    <a:pt x="366" y="503"/>
                    <a:pt x="298" y="526"/>
                  </a:cubicBezTo>
                  <a:cubicBezTo>
                    <a:pt x="229" y="526"/>
                    <a:pt x="161" y="526"/>
                    <a:pt x="92" y="548"/>
                  </a:cubicBezTo>
                  <a:cubicBezTo>
                    <a:pt x="46" y="548"/>
                    <a:pt x="1" y="594"/>
                    <a:pt x="1" y="640"/>
                  </a:cubicBezTo>
                  <a:cubicBezTo>
                    <a:pt x="1" y="685"/>
                    <a:pt x="46" y="731"/>
                    <a:pt x="92" y="731"/>
                  </a:cubicBezTo>
                  <a:lnTo>
                    <a:pt x="183" y="731"/>
                  </a:lnTo>
                  <a:cubicBezTo>
                    <a:pt x="138" y="777"/>
                    <a:pt x="138" y="845"/>
                    <a:pt x="161" y="914"/>
                  </a:cubicBezTo>
                  <a:cubicBezTo>
                    <a:pt x="161" y="914"/>
                    <a:pt x="161" y="937"/>
                    <a:pt x="183" y="959"/>
                  </a:cubicBezTo>
                  <a:cubicBezTo>
                    <a:pt x="183" y="1005"/>
                    <a:pt x="206" y="1051"/>
                    <a:pt x="229" y="1096"/>
                  </a:cubicBezTo>
                  <a:lnTo>
                    <a:pt x="206" y="1051"/>
                  </a:lnTo>
                  <a:lnTo>
                    <a:pt x="206" y="1051"/>
                  </a:lnTo>
                  <a:cubicBezTo>
                    <a:pt x="252" y="1142"/>
                    <a:pt x="275" y="1233"/>
                    <a:pt x="343" y="1302"/>
                  </a:cubicBezTo>
                  <a:cubicBezTo>
                    <a:pt x="366" y="1370"/>
                    <a:pt x="434" y="1416"/>
                    <a:pt x="503" y="1439"/>
                  </a:cubicBezTo>
                  <a:cubicBezTo>
                    <a:pt x="549" y="1462"/>
                    <a:pt x="571" y="1462"/>
                    <a:pt x="617" y="1462"/>
                  </a:cubicBezTo>
                  <a:lnTo>
                    <a:pt x="686" y="1462"/>
                  </a:lnTo>
                  <a:cubicBezTo>
                    <a:pt x="708" y="1462"/>
                    <a:pt x="754" y="1462"/>
                    <a:pt x="777" y="1439"/>
                  </a:cubicBezTo>
                  <a:lnTo>
                    <a:pt x="868" y="1439"/>
                  </a:lnTo>
                  <a:cubicBezTo>
                    <a:pt x="891" y="1416"/>
                    <a:pt x="914" y="1416"/>
                    <a:pt x="959" y="1416"/>
                  </a:cubicBezTo>
                  <a:cubicBezTo>
                    <a:pt x="1028" y="1416"/>
                    <a:pt x="1096" y="1393"/>
                    <a:pt x="1165" y="1393"/>
                  </a:cubicBezTo>
                  <a:cubicBezTo>
                    <a:pt x="1233" y="1370"/>
                    <a:pt x="1302" y="1370"/>
                    <a:pt x="1370" y="1347"/>
                  </a:cubicBezTo>
                  <a:cubicBezTo>
                    <a:pt x="1530" y="1325"/>
                    <a:pt x="1667" y="1279"/>
                    <a:pt x="1827" y="1233"/>
                  </a:cubicBezTo>
                  <a:cubicBezTo>
                    <a:pt x="1918" y="1210"/>
                    <a:pt x="1987" y="1188"/>
                    <a:pt x="2078" y="1142"/>
                  </a:cubicBezTo>
                  <a:cubicBezTo>
                    <a:pt x="2146" y="1119"/>
                    <a:pt x="2238" y="1073"/>
                    <a:pt x="2306" y="1028"/>
                  </a:cubicBezTo>
                  <a:cubicBezTo>
                    <a:pt x="2375" y="982"/>
                    <a:pt x="2397" y="891"/>
                    <a:pt x="2375" y="822"/>
                  </a:cubicBezTo>
                  <a:cubicBezTo>
                    <a:pt x="2375" y="800"/>
                    <a:pt x="2375" y="777"/>
                    <a:pt x="2375" y="754"/>
                  </a:cubicBezTo>
                  <a:cubicBezTo>
                    <a:pt x="2352" y="731"/>
                    <a:pt x="2329" y="685"/>
                    <a:pt x="2329" y="640"/>
                  </a:cubicBezTo>
                  <a:cubicBezTo>
                    <a:pt x="2329" y="594"/>
                    <a:pt x="2329" y="571"/>
                    <a:pt x="2329" y="548"/>
                  </a:cubicBezTo>
                  <a:cubicBezTo>
                    <a:pt x="2352" y="457"/>
                    <a:pt x="2375" y="366"/>
                    <a:pt x="2397" y="275"/>
                  </a:cubicBezTo>
                  <a:cubicBezTo>
                    <a:pt x="2397" y="275"/>
                    <a:pt x="2420" y="252"/>
                    <a:pt x="2420" y="229"/>
                  </a:cubicBezTo>
                  <a:cubicBezTo>
                    <a:pt x="2443" y="183"/>
                    <a:pt x="2443" y="160"/>
                    <a:pt x="2420" y="115"/>
                  </a:cubicBezTo>
                  <a:cubicBezTo>
                    <a:pt x="2420" y="92"/>
                    <a:pt x="2397" y="69"/>
                    <a:pt x="2397" y="46"/>
                  </a:cubicBezTo>
                  <a:cubicBezTo>
                    <a:pt x="2352" y="24"/>
                    <a:pt x="2329" y="1"/>
                    <a:pt x="2283"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9763;p58">
              <a:extLst>
                <a:ext uri="{FF2B5EF4-FFF2-40B4-BE49-F238E27FC236}">
                  <a16:creationId xmlns:a16="http://schemas.microsoft.com/office/drawing/2014/main" id="{B2338BA2-7C5E-93C1-B520-205CC48A86AB}"/>
                </a:ext>
              </a:extLst>
            </p:cNvPr>
            <p:cNvSpPr/>
            <p:nvPr/>
          </p:nvSpPr>
          <p:spPr>
            <a:xfrm>
              <a:off x="5046373" y="3665222"/>
              <a:ext cx="83937" cy="211396"/>
            </a:xfrm>
            <a:custGeom>
              <a:avLst/>
              <a:gdLst/>
              <a:ahLst/>
              <a:cxnLst/>
              <a:rect l="l" t="t" r="r" b="b"/>
              <a:pathLst>
                <a:path w="1782" h="4488" extrusionOk="0">
                  <a:moveTo>
                    <a:pt x="1393" y="274"/>
                  </a:moveTo>
                  <a:cubicBezTo>
                    <a:pt x="1393" y="297"/>
                    <a:pt x="1371" y="297"/>
                    <a:pt x="1371" y="297"/>
                  </a:cubicBezTo>
                  <a:lnTo>
                    <a:pt x="1393" y="297"/>
                  </a:lnTo>
                  <a:lnTo>
                    <a:pt x="1393" y="274"/>
                  </a:lnTo>
                  <a:close/>
                  <a:moveTo>
                    <a:pt x="1667" y="0"/>
                  </a:moveTo>
                  <a:cubicBezTo>
                    <a:pt x="1622" y="0"/>
                    <a:pt x="1599" y="0"/>
                    <a:pt x="1576" y="23"/>
                  </a:cubicBezTo>
                  <a:cubicBezTo>
                    <a:pt x="1507" y="114"/>
                    <a:pt x="1439" y="205"/>
                    <a:pt x="1393" y="297"/>
                  </a:cubicBezTo>
                  <a:cubicBezTo>
                    <a:pt x="1188" y="548"/>
                    <a:pt x="1028" y="799"/>
                    <a:pt x="868" y="1096"/>
                  </a:cubicBezTo>
                  <a:cubicBezTo>
                    <a:pt x="823" y="1164"/>
                    <a:pt x="800" y="1233"/>
                    <a:pt x="754" y="1301"/>
                  </a:cubicBezTo>
                  <a:cubicBezTo>
                    <a:pt x="731" y="1370"/>
                    <a:pt x="686" y="1438"/>
                    <a:pt x="663" y="1507"/>
                  </a:cubicBezTo>
                  <a:cubicBezTo>
                    <a:pt x="594" y="1666"/>
                    <a:pt x="526" y="1826"/>
                    <a:pt x="457" y="2009"/>
                  </a:cubicBezTo>
                  <a:cubicBezTo>
                    <a:pt x="412" y="2146"/>
                    <a:pt x="366" y="2305"/>
                    <a:pt x="321" y="2465"/>
                  </a:cubicBezTo>
                  <a:cubicBezTo>
                    <a:pt x="275" y="2625"/>
                    <a:pt x="229" y="2785"/>
                    <a:pt x="184" y="2945"/>
                  </a:cubicBezTo>
                  <a:cubicBezTo>
                    <a:pt x="138" y="3127"/>
                    <a:pt x="92" y="3287"/>
                    <a:pt x="69" y="3447"/>
                  </a:cubicBezTo>
                  <a:cubicBezTo>
                    <a:pt x="47" y="3629"/>
                    <a:pt x="24" y="3812"/>
                    <a:pt x="24" y="3972"/>
                  </a:cubicBezTo>
                  <a:cubicBezTo>
                    <a:pt x="24" y="4040"/>
                    <a:pt x="24" y="4109"/>
                    <a:pt x="24" y="4154"/>
                  </a:cubicBezTo>
                  <a:cubicBezTo>
                    <a:pt x="24" y="4177"/>
                    <a:pt x="24" y="4223"/>
                    <a:pt x="24" y="4246"/>
                  </a:cubicBezTo>
                  <a:cubicBezTo>
                    <a:pt x="24" y="4268"/>
                    <a:pt x="1" y="4314"/>
                    <a:pt x="24" y="4337"/>
                  </a:cubicBezTo>
                  <a:cubicBezTo>
                    <a:pt x="24" y="4360"/>
                    <a:pt x="24" y="4382"/>
                    <a:pt x="47" y="4405"/>
                  </a:cubicBezTo>
                  <a:cubicBezTo>
                    <a:pt x="47" y="4428"/>
                    <a:pt x="69" y="4451"/>
                    <a:pt x="92" y="4474"/>
                  </a:cubicBezTo>
                  <a:cubicBezTo>
                    <a:pt x="117" y="4482"/>
                    <a:pt x="145" y="4487"/>
                    <a:pt x="173" y="4487"/>
                  </a:cubicBezTo>
                  <a:cubicBezTo>
                    <a:pt x="221" y="4487"/>
                    <a:pt x="269" y="4472"/>
                    <a:pt x="298" y="4428"/>
                  </a:cubicBezTo>
                  <a:cubicBezTo>
                    <a:pt x="298" y="4428"/>
                    <a:pt x="321" y="4405"/>
                    <a:pt x="321" y="4405"/>
                  </a:cubicBezTo>
                  <a:cubicBezTo>
                    <a:pt x="321" y="4382"/>
                    <a:pt x="343" y="4360"/>
                    <a:pt x="343" y="4337"/>
                  </a:cubicBezTo>
                  <a:cubicBezTo>
                    <a:pt x="343" y="4314"/>
                    <a:pt x="343" y="4291"/>
                    <a:pt x="343" y="4291"/>
                  </a:cubicBezTo>
                  <a:cubicBezTo>
                    <a:pt x="389" y="4268"/>
                    <a:pt x="412" y="4246"/>
                    <a:pt x="412" y="4223"/>
                  </a:cubicBezTo>
                  <a:cubicBezTo>
                    <a:pt x="457" y="4177"/>
                    <a:pt x="457" y="4131"/>
                    <a:pt x="457" y="4086"/>
                  </a:cubicBezTo>
                  <a:cubicBezTo>
                    <a:pt x="457" y="4063"/>
                    <a:pt x="480" y="4040"/>
                    <a:pt x="480" y="4017"/>
                  </a:cubicBezTo>
                  <a:cubicBezTo>
                    <a:pt x="480" y="3994"/>
                    <a:pt x="480" y="3949"/>
                    <a:pt x="503" y="3903"/>
                  </a:cubicBezTo>
                  <a:cubicBezTo>
                    <a:pt x="503" y="3812"/>
                    <a:pt x="526" y="3721"/>
                    <a:pt x="526" y="3652"/>
                  </a:cubicBezTo>
                  <a:cubicBezTo>
                    <a:pt x="572" y="3492"/>
                    <a:pt x="594" y="3333"/>
                    <a:pt x="640" y="3173"/>
                  </a:cubicBezTo>
                  <a:cubicBezTo>
                    <a:pt x="663" y="3013"/>
                    <a:pt x="709" y="2830"/>
                    <a:pt x="731" y="2671"/>
                  </a:cubicBezTo>
                  <a:cubicBezTo>
                    <a:pt x="777" y="2511"/>
                    <a:pt x="823" y="2374"/>
                    <a:pt x="868" y="2214"/>
                  </a:cubicBezTo>
                  <a:cubicBezTo>
                    <a:pt x="937" y="1963"/>
                    <a:pt x="1028" y="1712"/>
                    <a:pt x="1119" y="1484"/>
                  </a:cubicBezTo>
                  <a:cubicBezTo>
                    <a:pt x="1142" y="1392"/>
                    <a:pt x="1188" y="1301"/>
                    <a:pt x="1234" y="1210"/>
                  </a:cubicBezTo>
                  <a:cubicBezTo>
                    <a:pt x="1279" y="1118"/>
                    <a:pt x="1325" y="1027"/>
                    <a:pt x="1371" y="936"/>
                  </a:cubicBezTo>
                  <a:cubicBezTo>
                    <a:pt x="1416" y="845"/>
                    <a:pt x="1485" y="753"/>
                    <a:pt x="1530" y="662"/>
                  </a:cubicBezTo>
                  <a:cubicBezTo>
                    <a:pt x="1553" y="616"/>
                    <a:pt x="1576" y="571"/>
                    <a:pt x="1599" y="525"/>
                  </a:cubicBezTo>
                  <a:cubicBezTo>
                    <a:pt x="1622" y="479"/>
                    <a:pt x="1644" y="434"/>
                    <a:pt x="1667" y="388"/>
                  </a:cubicBezTo>
                  <a:cubicBezTo>
                    <a:pt x="1690" y="365"/>
                    <a:pt x="1690" y="320"/>
                    <a:pt x="1667" y="274"/>
                  </a:cubicBezTo>
                  <a:cubicBezTo>
                    <a:pt x="1690" y="251"/>
                    <a:pt x="1713" y="228"/>
                    <a:pt x="1736" y="183"/>
                  </a:cubicBezTo>
                  <a:cubicBezTo>
                    <a:pt x="1759" y="160"/>
                    <a:pt x="1781" y="137"/>
                    <a:pt x="1781" y="114"/>
                  </a:cubicBezTo>
                  <a:cubicBezTo>
                    <a:pt x="1781" y="69"/>
                    <a:pt x="1759" y="46"/>
                    <a:pt x="1736" y="23"/>
                  </a:cubicBezTo>
                  <a:cubicBezTo>
                    <a:pt x="1713" y="0"/>
                    <a:pt x="1690" y="0"/>
                    <a:pt x="1667"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9764;p58">
              <a:extLst>
                <a:ext uri="{FF2B5EF4-FFF2-40B4-BE49-F238E27FC236}">
                  <a16:creationId xmlns:a16="http://schemas.microsoft.com/office/drawing/2014/main" id="{DF60F9DD-32E7-FDA9-5094-DC97C64A5032}"/>
                </a:ext>
              </a:extLst>
            </p:cNvPr>
            <p:cNvSpPr/>
            <p:nvPr/>
          </p:nvSpPr>
          <p:spPr>
            <a:xfrm>
              <a:off x="5675362" y="3860892"/>
              <a:ext cx="283887" cy="355906"/>
            </a:xfrm>
            <a:custGeom>
              <a:avLst/>
              <a:gdLst/>
              <a:ahLst/>
              <a:cxnLst/>
              <a:rect l="l" t="t" r="r" b="b"/>
              <a:pathLst>
                <a:path w="6027" h="7556" extrusionOk="0">
                  <a:moveTo>
                    <a:pt x="5091" y="0"/>
                  </a:moveTo>
                  <a:cubicBezTo>
                    <a:pt x="5068" y="23"/>
                    <a:pt x="5022" y="23"/>
                    <a:pt x="5000" y="46"/>
                  </a:cubicBezTo>
                  <a:lnTo>
                    <a:pt x="4954" y="46"/>
                  </a:lnTo>
                  <a:cubicBezTo>
                    <a:pt x="4931" y="46"/>
                    <a:pt x="4908" y="46"/>
                    <a:pt x="4863" y="69"/>
                  </a:cubicBezTo>
                  <a:cubicBezTo>
                    <a:pt x="4863" y="69"/>
                    <a:pt x="4840" y="92"/>
                    <a:pt x="4840" y="92"/>
                  </a:cubicBezTo>
                  <a:lnTo>
                    <a:pt x="4817" y="46"/>
                  </a:lnTo>
                  <a:cubicBezTo>
                    <a:pt x="4794" y="23"/>
                    <a:pt x="4771" y="23"/>
                    <a:pt x="4748" y="23"/>
                  </a:cubicBezTo>
                  <a:lnTo>
                    <a:pt x="4680" y="23"/>
                  </a:lnTo>
                  <a:cubicBezTo>
                    <a:pt x="4657" y="69"/>
                    <a:pt x="4634" y="114"/>
                    <a:pt x="4657" y="160"/>
                  </a:cubicBezTo>
                  <a:cubicBezTo>
                    <a:pt x="4680" y="183"/>
                    <a:pt x="4703" y="206"/>
                    <a:pt x="4703" y="228"/>
                  </a:cubicBezTo>
                  <a:cubicBezTo>
                    <a:pt x="4748" y="320"/>
                    <a:pt x="4771" y="388"/>
                    <a:pt x="4794" y="480"/>
                  </a:cubicBezTo>
                  <a:cubicBezTo>
                    <a:pt x="4817" y="571"/>
                    <a:pt x="4863" y="662"/>
                    <a:pt x="4885" y="753"/>
                  </a:cubicBezTo>
                  <a:cubicBezTo>
                    <a:pt x="4954" y="936"/>
                    <a:pt x="5022" y="1119"/>
                    <a:pt x="5068" y="1301"/>
                  </a:cubicBezTo>
                  <a:cubicBezTo>
                    <a:pt x="5091" y="1438"/>
                    <a:pt x="5114" y="1552"/>
                    <a:pt x="5136" y="1666"/>
                  </a:cubicBezTo>
                  <a:cubicBezTo>
                    <a:pt x="5136" y="1781"/>
                    <a:pt x="5159" y="1895"/>
                    <a:pt x="5159" y="2055"/>
                  </a:cubicBezTo>
                  <a:cubicBezTo>
                    <a:pt x="5159" y="2123"/>
                    <a:pt x="5182" y="2169"/>
                    <a:pt x="5182" y="2237"/>
                  </a:cubicBezTo>
                  <a:cubicBezTo>
                    <a:pt x="5182" y="2306"/>
                    <a:pt x="5182" y="2374"/>
                    <a:pt x="5182" y="2443"/>
                  </a:cubicBezTo>
                  <a:lnTo>
                    <a:pt x="5205" y="2465"/>
                  </a:lnTo>
                  <a:cubicBezTo>
                    <a:pt x="5205" y="2534"/>
                    <a:pt x="5205" y="2579"/>
                    <a:pt x="5205" y="2625"/>
                  </a:cubicBezTo>
                  <a:cubicBezTo>
                    <a:pt x="5205" y="2694"/>
                    <a:pt x="5205" y="2762"/>
                    <a:pt x="5205" y="2831"/>
                  </a:cubicBezTo>
                  <a:cubicBezTo>
                    <a:pt x="5205" y="2853"/>
                    <a:pt x="5205" y="2876"/>
                    <a:pt x="5205" y="2922"/>
                  </a:cubicBezTo>
                  <a:lnTo>
                    <a:pt x="5205" y="2968"/>
                  </a:lnTo>
                  <a:lnTo>
                    <a:pt x="5182" y="3013"/>
                  </a:lnTo>
                  <a:cubicBezTo>
                    <a:pt x="5182" y="3059"/>
                    <a:pt x="5182" y="3082"/>
                    <a:pt x="5182" y="3127"/>
                  </a:cubicBezTo>
                  <a:cubicBezTo>
                    <a:pt x="5182" y="3287"/>
                    <a:pt x="5182" y="3401"/>
                    <a:pt x="5159" y="3515"/>
                  </a:cubicBezTo>
                  <a:lnTo>
                    <a:pt x="5159" y="3607"/>
                  </a:lnTo>
                  <a:cubicBezTo>
                    <a:pt x="5136" y="3652"/>
                    <a:pt x="5136" y="3698"/>
                    <a:pt x="5136" y="3766"/>
                  </a:cubicBezTo>
                  <a:cubicBezTo>
                    <a:pt x="5114" y="3721"/>
                    <a:pt x="5068" y="3698"/>
                    <a:pt x="5022" y="3652"/>
                  </a:cubicBezTo>
                  <a:cubicBezTo>
                    <a:pt x="5000" y="3629"/>
                    <a:pt x="4977" y="3629"/>
                    <a:pt x="4931" y="3607"/>
                  </a:cubicBezTo>
                  <a:cubicBezTo>
                    <a:pt x="4885" y="3584"/>
                    <a:pt x="4863" y="3584"/>
                    <a:pt x="4817" y="3584"/>
                  </a:cubicBezTo>
                  <a:cubicBezTo>
                    <a:pt x="4794" y="3584"/>
                    <a:pt x="4771" y="3584"/>
                    <a:pt x="4748" y="3607"/>
                  </a:cubicBezTo>
                  <a:cubicBezTo>
                    <a:pt x="4680" y="3607"/>
                    <a:pt x="4634" y="3652"/>
                    <a:pt x="4566" y="3698"/>
                  </a:cubicBezTo>
                  <a:cubicBezTo>
                    <a:pt x="4543" y="3721"/>
                    <a:pt x="4520" y="3744"/>
                    <a:pt x="4475" y="3789"/>
                  </a:cubicBezTo>
                  <a:cubicBezTo>
                    <a:pt x="4452" y="3812"/>
                    <a:pt x="4429" y="3858"/>
                    <a:pt x="4406" y="3903"/>
                  </a:cubicBezTo>
                  <a:cubicBezTo>
                    <a:pt x="4338" y="4017"/>
                    <a:pt x="4292" y="4109"/>
                    <a:pt x="4246" y="4223"/>
                  </a:cubicBezTo>
                  <a:lnTo>
                    <a:pt x="4201" y="4406"/>
                  </a:lnTo>
                  <a:lnTo>
                    <a:pt x="4132" y="4565"/>
                  </a:lnTo>
                  <a:cubicBezTo>
                    <a:pt x="4087" y="4679"/>
                    <a:pt x="4041" y="4816"/>
                    <a:pt x="3972" y="4931"/>
                  </a:cubicBezTo>
                  <a:cubicBezTo>
                    <a:pt x="3950" y="4999"/>
                    <a:pt x="3927" y="5045"/>
                    <a:pt x="3881" y="5113"/>
                  </a:cubicBezTo>
                  <a:cubicBezTo>
                    <a:pt x="3858" y="5159"/>
                    <a:pt x="3835" y="5204"/>
                    <a:pt x="3813" y="5250"/>
                  </a:cubicBezTo>
                  <a:lnTo>
                    <a:pt x="3813" y="5273"/>
                  </a:lnTo>
                  <a:lnTo>
                    <a:pt x="3790" y="5273"/>
                  </a:lnTo>
                  <a:lnTo>
                    <a:pt x="3790" y="5296"/>
                  </a:lnTo>
                  <a:cubicBezTo>
                    <a:pt x="3698" y="5410"/>
                    <a:pt x="3607" y="5547"/>
                    <a:pt x="3516" y="5661"/>
                  </a:cubicBezTo>
                  <a:cubicBezTo>
                    <a:pt x="3447" y="5729"/>
                    <a:pt x="3402" y="5775"/>
                    <a:pt x="3356" y="5821"/>
                  </a:cubicBezTo>
                  <a:lnTo>
                    <a:pt x="3333" y="5866"/>
                  </a:lnTo>
                  <a:cubicBezTo>
                    <a:pt x="3265" y="5912"/>
                    <a:pt x="3219" y="5980"/>
                    <a:pt x="3151" y="6026"/>
                  </a:cubicBezTo>
                  <a:cubicBezTo>
                    <a:pt x="3037" y="6140"/>
                    <a:pt x="2922" y="6232"/>
                    <a:pt x="2831" y="6300"/>
                  </a:cubicBezTo>
                  <a:cubicBezTo>
                    <a:pt x="2785" y="6300"/>
                    <a:pt x="2763" y="6323"/>
                    <a:pt x="2717" y="6346"/>
                  </a:cubicBezTo>
                  <a:lnTo>
                    <a:pt x="2649" y="6414"/>
                  </a:lnTo>
                  <a:cubicBezTo>
                    <a:pt x="2580" y="6437"/>
                    <a:pt x="2512" y="6483"/>
                    <a:pt x="2443" y="6505"/>
                  </a:cubicBezTo>
                  <a:cubicBezTo>
                    <a:pt x="2397" y="6528"/>
                    <a:pt x="2352" y="6551"/>
                    <a:pt x="2306" y="6574"/>
                  </a:cubicBezTo>
                  <a:lnTo>
                    <a:pt x="2260" y="6597"/>
                  </a:lnTo>
                  <a:cubicBezTo>
                    <a:pt x="2215" y="6620"/>
                    <a:pt x="2169" y="6642"/>
                    <a:pt x="2101" y="6665"/>
                  </a:cubicBezTo>
                  <a:cubicBezTo>
                    <a:pt x="2055" y="6688"/>
                    <a:pt x="1987" y="6688"/>
                    <a:pt x="1918" y="6711"/>
                  </a:cubicBezTo>
                  <a:cubicBezTo>
                    <a:pt x="1827" y="6734"/>
                    <a:pt x="1758" y="6757"/>
                    <a:pt x="1690" y="6779"/>
                  </a:cubicBezTo>
                  <a:cubicBezTo>
                    <a:pt x="1621" y="6779"/>
                    <a:pt x="1553" y="6779"/>
                    <a:pt x="1484" y="6802"/>
                  </a:cubicBezTo>
                  <a:lnTo>
                    <a:pt x="1439" y="6802"/>
                  </a:lnTo>
                  <a:cubicBezTo>
                    <a:pt x="1347" y="6825"/>
                    <a:pt x="1256" y="6825"/>
                    <a:pt x="1165" y="6848"/>
                  </a:cubicBezTo>
                  <a:lnTo>
                    <a:pt x="1096" y="6848"/>
                  </a:lnTo>
                  <a:cubicBezTo>
                    <a:pt x="1028" y="6871"/>
                    <a:pt x="937" y="6893"/>
                    <a:pt x="868" y="6893"/>
                  </a:cubicBezTo>
                  <a:lnTo>
                    <a:pt x="823" y="6871"/>
                  </a:lnTo>
                  <a:lnTo>
                    <a:pt x="617" y="6871"/>
                  </a:lnTo>
                  <a:lnTo>
                    <a:pt x="594" y="6893"/>
                  </a:lnTo>
                  <a:cubicBezTo>
                    <a:pt x="571" y="6893"/>
                    <a:pt x="549" y="6893"/>
                    <a:pt x="503" y="6916"/>
                  </a:cubicBezTo>
                  <a:cubicBezTo>
                    <a:pt x="503" y="6916"/>
                    <a:pt x="503" y="6939"/>
                    <a:pt x="480" y="6939"/>
                  </a:cubicBezTo>
                  <a:lnTo>
                    <a:pt x="457" y="6962"/>
                  </a:lnTo>
                  <a:cubicBezTo>
                    <a:pt x="434" y="6962"/>
                    <a:pt x="412" y="6985"/>
                    <a:pt x="389" y="7008"/>
                  </a:cubicBezTo>
                  <a:cubicBezTo>
                    <a:pt x="343" y="7053"/>
                    <a:pt x="275" y="7099"/>
                    <a:pt x="206" y="7122"/>
                  </a:cubicBezTo>
                  <a:cubicBezTo>
                    <a:pt x="183" y="7145"/>
                    <a:pt x="183" y="7145"/>
                    <a:pt x="161" y="7145"/>
                  </a:cubicBezTo>
                  <a:lnTo>
                    <a:pt x="138" y="7145"/>
                  </a:lnTo>
                  <a:lnTo>
                    <a:pt x="115" y="7167"/>
                  </a:lnTo>
                  <a:cubicBezTo>
                    <a:pt x="69" y="7167"/>
                    <a:pt x="69" y="7190"/>
                    <a:pt x="46" y="7213"/>
                  </a:cubicBezTo>
                  <a:cubicBezTo>
                    <a:pt x="24" y="7236"/>
                    <a:pt x="1" y="7259"/>
                    <a:pt x="1" y="7282"/>
                  </a:cubicBezTo>
                  <a:cubicBezTo>
                    <a:pt x="1" y="7304"/>
                    <a:pt x="1" y="7327"/>
                    <a:pt x="1" y="7350"/>
                  </a:cubicBezTo>
                  <a:cubicBezTo>
                    <a:pt x="24" y="7418"/>
                    <a:pt x="69" y="7464"/>
                    <a:pt x="115" y="7464"/>
                  </a:cubicBezTo>
                  <a:lnTo>
                    <a:pt x="571" y="7464"/>
                  </a:lnTo>
                  <a:cubicBezTo>
                    <a:pt x="594" y="7487"/>
                    <a:pt x="640" y="7487"/>
                    <a:pt x="663" y="7487"/>
                  </a:cubicBezTo>
                  <a:lnTo>
                    <a:pt x="731" y="7487"/>
                  </a:lnTo>
                  <a:cubicBezTo>
                    <a:pt x="800" y="7487"/>
                    <a:pt x="868" y="7487"/>
                    <a:pt x="914" y="7464"/>
                  </a:cubicBezTo>
                  <a:cubicBezTo>
                    <a:pt x="959" y="7487"/>
                    <a:pt x="1005" y="7510"/>
                    <a:pt x="1028" y="7510"/>
                  </a:cubicBezTo>
                  <a:cubicBezTo>
                    <a:pt x="1074" y="7533"/>
                    <a:pt x="1119" y="7533"/>
                    <a:pt x="1165" y="7533"/>
                  </a:cubicBezTo>
                  <a:lnTo>
                    <a:pt x="1188" y="7533"/>
                  </a:lnTo>
                  <a:cubicBezTo>
                    <a:pt x="1233" y="7533"/>
                    <a:pt x="1279" y="7555"/>
                    <a:pt x="1325" y="7555"/>
                  </a:cubicBezTo>
                  <a:lnTo>
                    <a:pt x="1530" y="7555"/>
                  </a:lnTo>
                  <a:cubicBezTo>
                    <a:pt x="1576" y="7533"/>
                    <a:pt x="1621" y="7533"/>
                    <a:pt x="1667" y="7510"/>
                  </a:cubicBezTo>
                  <a:lnTo>
                    <a:pt x="1758" y="7487"/>
                  </a:lnTo>
                  <a:lnTo>
                    <a:pt x="1850" y="7487"/>
                  </a:lnTo>
                  <a:cubicBezTo>
                    <a:pt x="1895" y="7464"/>
                    <a:pt x="1964" y="7464"/>
                    <a:pt x="2009" y="7441"/>
                  </a:cubicBezTo>
                  <a:lnTo>
                    <a:pt x="2055" y="7441"/>
                  </a:lnTo>
                  <a:cubicBezTo>
                    <a:pt x="2101" y="7418"/>
                    <a:pt x="2124" y="7418"/>
                    <a:pt x="2169" y="7418"/>
                  </a:cubicBezTo>
                  <a:lnTo>
                    <a:pt x="2192" y="7396"/>
                  </a:lnTo>
                  <a:lnTo>
                    <a:pt x="2238" y="7396"/>
                  </a:lnTo>
                  <a:cubicBezTo>
                    <a:pt x="2260" y="7396"/>
                    <a:pt x="2283" y="7418"/>
                    <a:pt x="2306" y="7418"/>
                  </a:cubicBezTo>
                  <a:lnTo>
                    <a:pt x="2375" y="7418"/>
                  </a:lnTo>
                  <a:cubicBezTo>
                    <a:pt x="2420" y="7396"/>
                    <a:pt x="2443" y="7396"/>
                    <a:pt x="2466" y="7396"/>
                  </a:cubicBezTo>
                  <a:lnTo>
                    <a:pt x="2489" y="7373"/>
                  </a:lnTo>
                  <a:lnTo>
                    <a:pt x="2512" y="7373"/>
                  </a:lnTo>
                  <a:lnTo>
                    <a:pt x="2580" y="7350"/>
                  </a:lnTo>
                  <a:lnTo>
                    <a:pt x="2649" y="7327"/>
                  </a:lnTo>
                  <a:cubicBezTo>
                    <a:pt x="2717" y="7282"/>
                    <a:pt x="2808" y="7259"/>
                    <a:pt x="2877" y="7213"/>
                  </a:cubicBezTo>
                  <a:lnTo>
                    <a:pt x="2991" y="7167"/>
                  </a:lnTo>
                  <a:lnTo>
                    <a:pt x="3105" y="7122"/>
                  </a:lnTo>
                  <a:lnTo>
                    <a:pt x="3128" y="7099"/>
                  </a:lnTo>
                  <a:cubicBezTo>
                    <a:pt x="3196" y="7076"/>
                    <a:pt x="3265" y="7053"/>
                    <a:pt x="3333" y="7008"/>
                  </a:cubicBezTo>
                  <a:cubicBezTo>
                    <a:pt x="3447" y="6939"/>
                    <a:pt x="3562" y="6848"/>
                    <a:pt x="3653" y="6757"/>
                  </a:cubicBezTo>
                  <a:lnTo>
                    <a:pt x="3744" y="6711"/>
                  </a:lnTo>
                  <a:cubicBezTo>
                    <a:pt x="3790" y="6642"/>
                    <a:pt x="3858" y="6597"/>
                    <a:pt x="3927" y="6528"/>
                  </a:cubicBezTo>
                  <a:cubicBezTo>
                    <a:pt x="3972" y="6483"/>
                    <a:pt x="4041" y="6414"/>
                    <a:pt x="4087" y="6346"/>
                  </a:cubicBezTo>
                  <a:lnTo>
                    <a:pt x="4132" y="6277"/>
                  </a:lnTo>
                  <a:cubicBezTo>
                    <a:pt x="4155" y="6232"/>
                    <a:pt x="4201" y="6163"/>
                    <a:pt x="4246" y="6117"/>
                  </a:cubicBezTo>
                  <a:cubicBezTo>
                    <a:pt x="4292" y="6026"/>
                    <a:pt x="4315" y="5958"/>
                    <a:pt x="4360" y="5866"/>
                  </a:cubicBezTo>
                  <a:cubicBezTo>
                    <a:pt x="4406" y="5798"/>
                    <a:pt x="4429" y="5729"/>
                    <a:pt x="4475" y="5638"/>
                  </a:cubicBezTo>
                  <a:lnTo>
                    <a:pt x="4497" y="5592"/>
                  </a:lnTo>
                  <a:cubicBezTo>
                    <a:pt x="4520" y="5570"/>
                    <a:pt x="4520" y="5547"/>
                    <a:pt x="4543" y="5501"/>
                  </a:cubicBezTo>
                  <a:cubicBezTo>
                    <a:pt x="4543" y="5524"/>
                    <a:pt x="4543" y="5547"/>
                    <a:pt x="4543" y="5547"/>
                  </a:cubicBezTo>
                  <a:lnTo>
                    <a:pt x="4566" y="5570"/>
                  </a:lnTo>
                  <a:cubicBezTo>
                    <a:pt x="4566" y="5615"/>
                    <a:pt x="4566" y="5638"/>
                    <a:pt x="4589" y="5684"/>
                  </a:cubicBezTo>
                  <a:cubicBezTo>
                    <a:pt x="4589" y="5729"/>
                    <a:pt x="4612" y="5798"/>
                    <a:pt x="4657" y="5844"/>
                  </a:cubicBezTo>
                  <a:cubicBezTo>
                    <a:pt x="4680" y="5912"/>
                    <a:pt x="4748" y="5958"/>
                    <a:pt x="4817" y="6003"/>
                  </a:cubicBezTo>
                  <a:cubicBezTo>
                    <a:pt x="4817" y="6003"/>
                    <a:pt x="4840" y="6026"/>
                    <a:pt x="4863" y="6026"/>
                  </a:cubicBezTo>
                  <a:cubicBezTo>
                    <a:pt x="4885" y="6049"/>
                    <a:pt x="4908" y="6049"/>
                    <a:pt x="4954" y="6072"/>
                  </a:cubicBezTo>
                  <a:lnTo>
                    <a:pt x="5022" y="6072"/>
                  </a:lnTo>
                  <a:cubicBezTo>
                    <a:pt x="5068" y="6072"/>
                    <a:pt x="5136" y="6049"/>
                    <a:pt x="5159" y="6049"/>
                  </a:cubicBezTo>
                  <a:cubicBezTo>
                    <a:pt x="5205" y="6026"/>
                    <a:pt x="5251" y="6003"/>
                    <a:pt x="5296" y="5980"/>
                  </a:cubicBezTo>
                  <a:cubicBezTo>
                    <a:pt x="5319" y="5980"/>
                    <a:pt x="5365" y="5958"/>
                    <a:pt x="5388" y="5935"/>
                  </a:cubicBezTo>
                  <a:cubicBezTo>
                    <a:pt x="5433" y="5889"/>
                    <a:pt x="5479" y="5866"/>
                    <a:pt x="5502" y="5844"/>
                  </a:cubicBezTo>
                  <a:cubicBezTo>
                    <a:pt x="5525" y="5798"/>
                    <a:pt x="5570" y="5752"/>
                    <a:pt x="5593" y="5729"/>
                  </a:cubicBezTo>
                  <a:lnTo>
                    <a:pt x="5593" y="5707"/>
                  </a:lnTo>
                  <a:cubicBezTo>
                    <a:pt x="5639" y="5638"/>
                    <a:pt x="5661" y="5570"/>
                    <a:pt x="5707" y="5501"/>
                  </a:cubicBezTo>
                  <a:cubicBezTo>
                    <a:pt x="5753" y="5387"/>
                    <a:pt x="5776" y="5296"/>
                    <a:pt x="5798" y="5227"/>
                  </a:cubicBezTo>
                  <a:cubicBezTo>
                    <a:pt x="5798" y="5204"/>
                    <a:pt x="5798" y="5159"/>
                    <a:pt x="5798" y="5136"/>
                  </a:cubicBezTo>
                  <a:cubicBezTo>
                    <a:pt x="5821" y="5136"/>
                    <a:pt x="5821" y="5136"/>
                    <a:pt x="5821" y="5113"/>
                  </a:cubicBezTo>
                  <a:cubicBezTo>
                    <a:pt x="5821" y="5090"/>
                    <a:pt x="5844" y="5090"/>
                    <a:pt x="5844" y="5067"/>
                  </a:cubicBezTo>
                  <a:cubicBezTo>
                    <a:pt x="5844" y="5045"/>
                    <a:pt x="5844" y="5045"/>
                    <a:pt x="5867" y="5022"/>
                  </a:cubicBezTo>
                  <a:lnTo>
                    <a:pt x="5867" y="4999"/>
                  </a:lnTo>
                  <a:cubicBezTo>
                    <a:pt x="5890" y="4931"/>
                    <a:pt x="5913" y="4862"/>
                    <a:pt x="5935" y="4794"/>
                  </a:cubicBezTo>
                  <a:lnTo>
                    <a:pt x="5935" y="4748"/>
                  </a:lnTo>
                  <a:cubicBezTo>
                    <a:pt x="5958" y="4679"/>
                    <a:pt x="5981" y="4588"/>
                    <a:pt x="5981" y="4497"/>
                  </a:cubicBezTo>
                  <a:cubicBezTo>
                    <a:pt x="6004" y="4428"/>
                    <a:pt x="6004" y="4337"/>
                    <a:pt x="6027" y="4269"/>
                  </a:cubicBezTo>
                  <a:cubicBezTo>
                    <a:pt x="6027" y="4086"/>
                    <a:pt x="6027" y="3903"/>
                    <a:pt x="6027" y="3744"/>
                  </a:cubicBezTo>
                  <a:cubicBezTo>
                    <a:pt x="6027" y="3584"/>
                    <a:pt x="6027" y="3401"/>
                    <a:pt x="6027" y="3241"/>
                  </a:cubicBezTo>
                  <a:cubicBezTo>
                    <a:pt x="6027" y="3150"/>
                    <a:pt x="6027" y="3082"/>
                    <a:pt x="6027" y="2990"/>
                  </a:cubicBezTo>
                  <a:cubicBezTo>
                    <a:pt x="6027" y="2968"/>
                    <a:pt x="6027" y="2968"/>
                    <a:pt x="6027" y="2945"/>
                  </a:cubicBezTo>
                  <a:cubicBezTo>
                    <a:pt x="6027" y="2922"/>
                    <a:pt x="6027" y="2899"/>
                    <a:pt x="6027" y="2876"/>
                  </a:cubicBezTo>
                  <a:lnTo>
                    <a:pt x="6004" y="2853"/>
                  </a:lnTo>
                  <a:cubicBezTo>
                    <a:pt x="6004" y="2808"/>
                    <a:pt x="6004" y="2762"/>
                    <a:pt x="6004" y="2716"/>
                  </a:cubicBezTo>
                  <a:lnTo>
                    <a:pt x="5981" y="2625"/>
                  </a:lnTo>
                  <a:cubicBezTo>
                    <a:pt x="5981" y="2602"/>
                    <a:pt x="5981" y="2557"/>
                    <a:pt x="5958" y="2511"/>
                  </a:cubicBezTo>
                  <a:lnTo>
                    <a:pt x="5958" y="2420"/>
                  </a:lnTo>
                  <a:cubicBezTo>
                    <a:pt x="5935" y="2328"/>
                    <a:pt x="5913" y="2214"/>
                    <a:pt x="5890" y="2123"/>
                  </a:cubicBezTo>
                  <a:lnTo>
                    <a:pt x="5867" y="1986"/>
                  </a:lnTo>
                  <a:lnTo>
                    <a:pt x="5844" y="1803"/>
                  </a:lnTo>
                  <a:cubicBezTo>
                    <a:pt x="5821" y="1712"/>
                    <a:pt x="5821" y="1621"/>
                    <a:pt x="5798" y="1530"/>
                  </a:cubicBezTo>
                  <a:cubicBezTo>
                    <a:pt x="5776" y="1438"/>
                    <a:pt x="5776" y="1370"/>
                    <a:pt x="5753" y="1301"/>
                  </a:cubicBezTo>
                  <a:lnTo>
                    <a:pt x="5730" y="1233"/>
                  </a:lnTo>
                  <a:cubicBezTo>
                    <a:pt x="5707" y="1164"/>
                    <a:pt x="5707" y="1096"/>
                    <a:pt x="5684" y="1050"/>
                  </a:cubicBezTo>
                  <a:cubicBezTo>
                    <a:pt x="5684" y="1027"/>
                    <a:pt x="5661" y="982"/>
                    <a:pt x="5616" y="982"/>
                  </a:cubicBezTo>
                  <a:cubicBezTo>
                    <a:pt x="5616" y="913"/>
                    <a:pt x="5593" y="868"/>
                    <a:pt x="5570" y="799"/>
                  </a:cubicBezTo>
                  <a:cubicBezTo>
                    <a:pt x="5570" y="776"/>
                    <a:pt x="5570" y="753"/>
                    <a:pt x="5547" y="731"/>
                  </a:cubicBezTo>
                  <a:cubicBezTo>
                    <a:pt x="5525" y="685"/>
                    <a:pt x="5502" y="685"/>
                    <a:pt x="5479" y="685"/>
                  </a:cubicBezTo>
                  <a:lnTo>
                    <a:pt x="5479" y="662"/>
                  </a:lnTo>
                  <a:lnTo>
                    <a:pt x="5479" y="639"/>
                  </a:lnTo>
                  <a:lnTo>
                    <a:pt x="5456" y="594"/>
                  </a:lnTo>
                  <a:cubicBezTo>
                    <a:pt x="5456" y="525"/>
                    <a:pt x="5433" y="480"/>
                    <a:pt x="5410" y="411"/>
                  </a:cubicBezTo>
                  <a:lnTo>
                    <a:pt x="5410" y="365"/>
                  </a:lnTo>
                  <a:cubicBezTo>
                    <a:pt x="5388" y="320"/>
                    <a:pt x="5388" y="297"/>
                    <a:pt x="5365" y="251"/>
                  </a:cubicBezTo>
                  <a:cubicBezTo>
                    <a:pt x="5365" y="206"/>
                    <a:pt x="5342" y="160"/>
                    <a:pt x="5319" y="114"/>
                  </a:cubicBezTo>
                  <a:cubicBezTo>
                    <a:pt x="5296" y="92"/>
                    <a:pt x="5273" y="69"/>
                    <a:pt x="5228" y="46"/>
                  </a:cubicBezTo>
                  <a:cubicBezTo>
                    <a:pt x="5205" y="23"/>
                    <a:pt x="5182" y="0"/>
                    <a:pt x="513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9765;p58">
              <a:extLst>
                <a:ext uri="{FF2B5EF4-FFF2-40B4-BE49-F238E27FC236}">
                  <a16:creationId xmlns:a16="http://schemas.microsoft.com/office/drawing/2014/main" id="{2E0BC5C2-5E78-090C-DF06-0E8F958EF9FC}"/>
                </a:ext>
              </a:extLst>
            </p:cNvPr>
            <p:cNvSpPr/>
            <p:nvPr/>
          </p:nvSpPr>
          <p:spPr>
            <a:xfrm>
              <a:off x="5137804" y="3654435"/>
              <a:ext cx="79603" cy="38765"/>
            </a:xfrm>
            <a:custGeom>
              <a:avLst/>
              <a:gdLst/>
              <a:ahLst/>
              <a:cxnLst/>
              <a:rect l="l" t="t" r="r" b="b"/>
              <a:pathLst>
                <a:path w="1690" h="823" extrusionOk="0">
                  <a:moveTo>
                    <a:pt x="137" y="1"/>
                  </a:moveTo>
                  <a:cubicBezTo>
                    <a:pt x="114" y="1"/>
                    <a:pt x="91" y="24"/>
                    <a:pt x="69" y="46"/>
                  </a:cubicBezTo>
                  <a:cubicBezTo>
                    <a:pt x="69" y="69"/>
                    <a:pt x="46" y="92"/>
                    <a:pt x="69" y="115"/>
                  </a:cubicBezTo>
                  <a:cubicBezTo>
                    <a:pt x="46" y="138"/>
                    <a:pt x="46" y="138"/>
                    <a:pt x="23" y="161"/>
                  </a:cubicBezTo>
                  <a:cubicBezTo>
                    <a:pt x="0" y="183"/>
                    <a:pt x="23" y="229"/>
                    <a:pt x="46" y="275"/>
                  </a:cubicBezTo>
                  <a:cubicBezTo>
                    <a:pt x="114" y="298"/>
                    <a:pt x="160" y="343"/>
                    <a:pt x="206" y="366"/>
                  </a:cubicBezTo>
                  <a:cubicBezTo>
                    <a:pt x="251" y="412"/>
                    <a:pt x="297" y="434"/>
                    <a:pt x="365" y="457"/>
                  </a:cubicBezTo>
                  <a:cubicBezTo>
                    <a:pt x="479" y="526"/>
                    <a:pt x="616" y="594"/>
                    <a:pt x="753" y="640"/>
                  </a:cubicBezTo>
                  <a:cubicBezTo>
                    <a:pt x="867" y="686"/>
                    <a:pt x="982" y="731"/>
                    <a:pt x="1096" y="754"/>
                  </a:cubicBezTo>
                  <a:cubicBezTo>
                    <a:pt x="1164" y="777"/>
                    <a:pt x="1233" y="800"/>
                    <a:pt x="1278" y="800"/>
                  </a:cubicBezTo>
                  <a:cubicBezTo>
                    <a:pt x="1347" y="823"/>
                    <a:pt x="1392" y="823"/>
                    <a:pt x="1438" y="823"/>
                  </a:cubicBezTo>
                  <a:cubicBezTo>
                    <a:pt x="1461" y="823"/>
                    <a:pt x="1484" y="800"/>
                    <a:pt x="1507" y="777"/>
                  </a:cubicBezTo>
                  <a:cubicBezTo>
                    <a:pt x="1529" y="777"/>
                    <a:pt x="1575" y="777"/>
                    <a:pt x="1621" y="754"/>
                  </a:cubicBezTo>
                  <a:cubicBezTo>
                    <a:pt x="1666" y="754"/>
                    <a:pt x="1689" y="708"/>
                    <a:pt x="1689" y="663"/>
                  </a:cubicBezTo>
                  <a:cubicBezTo>
                    <a:pt x="1689" y="594"/>
                    <a:pt x="1644" y="549"/>
                    <a:pt x="1598" y="549"/>
                  </a:cubicBezTo>
                  <a:cubicBezTo>
                    <a:pt x="1598" y="549"/>
                    <a:pt x="1598" y="546"/>
                    <a:pt x="1598" y="543"/>
                  </a:cubicBezTo>
                  <a:lnTo>
                    <a:pt x="1598" y="543"/>
                  </a:lnTo>
                  <a:cubicBezTo>
                    <a:pt x="1606" y="546"/>
                    <a:pt x="1613" y="549"/>
                    <a:pt x="1621" y="549"/>
                  </a:cubicBezTo>
                  <a:cubicBezTo>
                    <a:pt x="1621" y="549"/>
                    <a:pt x="1598" y="549"/>
                    <a:pt x="1598" y="526"/>
                  </a:cubicBezTo>
                  <a:cubicBezTo>
                    <a:pt x="1598" y="526"/>
                    <a:pt x="1598" y="536"/>
                    <a:pt x="1598" y="543"/>
                  </a:cubicBezTo>
                  <a:cubicBezTo>
                    <a:pt x="1583" y="536"/>
                    <a:pt x="1567" y="526"/>
                    <a:pt x="1552" y="526"/>
                  </a:cubicBezTo>
                  <a:cubicBezTo>
                    <a:pt x="1529" y="526"/>
                    <a:pt x="1507" y="503"/>
                    <a:pt x="1484" y="503"/>
                  </a:cubicBezTo>
                  <a:cubicBezTo>
                    <a:pt x="1415" y="480"/>
                    <a:pt x="1370" y="457"/>
                    <a:pt x="1301" y="457"/>
                  </a:cubicBezTo>
                  <a:cubicBezTo>
                    <a:pt x="1233" y="434"/>
                    <a:pt x="1187" y="412"/>
                    <a:pt x="1119" y="389"/>
                  </a:cubicBezTo>
                  <a:cubicBezTo>
                    <a:pt x="1073" y="366"/>
                    <a:pt x="1004" y="343"/>
                    <a:pt x="936" y="320"/>
                  </a:cubicBezTo>
                  <a:cubicBezTo>
                    <a:pt x="867" y="298"/>
                    <a:pt x="799" y="275"/>
                    <a:pt x="731" y="229"/>
                  </a:cubicBezTo>
                  <a:cubicBezTo>
                    <a:pt x="685" y="206"/>
                    <a:pt x="616" y="183"/>
                    <a:pt x="548" y="161"/>
                  </a:cubicBezTo>
                  <a:cubicBezTo>
                    <a:pt x="479" y="138"/>
                    <a:pt x="411" y="115"/>
                    <a:pt x="343" y="69"/>
                  </a:cubicBezTo>
                  <a:cubicBezTo>
                    <a:pt x="320" y="69"/>
                    <a:pt x="274" y="46"/>
                    <a:pt x="251" y="46"/>
                  </a:cubicBezTo>
                  <a:cubicBezTo>
                    <a:pt x="228" y="24"/>
                    <a:pt x="206" y="1"/>
                    <a:pt x="1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9766;p58">
              <a:extLst>
                <a:ext uri="{FF2B5EF4-FFF2-40B4-BE49-F238E27FC236}">
                  <a16:creationId xmlns:a16="http://schemas.microsoft.com/office/drawing/2014/main" id="{DAA4C937-4679-B59C-07DE-08081DD9D300}"/>
                </a:ext>
              </a:extLst>
            </p:cNvPr>
            <p:cNvSpPr/>
            <p:nvPr/>
          </p:nvSpPr>
          <p:spPr>
            <a:xfrm>
              <a:off x="5479689" y="3588866"/>
              <a:ext cx="39849" cy="39802"/>
            </a:xfrm>
            <a:custGeom>
              <a:avLst/>
              <a:gdLst/>
              <a:ahLst/>
              <a:cxnLst/>
              <a:rect l="l" t="t" r="r" b="b"/>
              <a:pathLst>
                <a:path w="846" h="845" extrusionOk="0">
                  <a:moveTo>
                    <a:pt x="92" y="0"/>
                  </a:moveTo>
                  <a:cubicBezTo>
                    <a:pt x="69" y="0"/>
                    <a:pt x="46" y="23"/>
                    <a:pt x="46" y="23"/>
                  </a:cubicBezTo>
                  <a:cubicBezTo>
                    <a:pt x="23" y="46"/>
                    <a:pt x="23" y="46"/>
                    <a:pt x="1" y="69"/>
                  </a:cubicBezTo>
                  <a:cubicBezTo>
                    <a:pt x="1" y="92"/>
                    <a:pt x="23" y="115"/>
                    <a:pt x="23" y="137"/>
                  </a:cubicBezTo>
                  <a:cubicBezTo>
                    <a:pt x="69" y="206"/>
                    <a:pt x="92" y="274"/>
                    <a:pt x="160" y="343"/>
                  </a:cubicBezTo>
                  <a:cubicBezTo>
                    <a:pt x="206" y="411"/>
                    <a:pt x="274" y="480"/>
                    <a:pt x="320" y="548"/>
                  </a:cubicBezTo>
                  <a:cubicBezTo>
                    <a:pt x="343" y="571"/>
                    <a:pt x="389" y="617"/>
                    <a:pt x="411" y="640"/>
                  </a:cubicBezTo>
                  <a:cubicBezTo>
                    <a:pt x="434" y="662"/>
                    <a:pt x="480" y="685"/>
                    <a:pt x="503" y="731"/>
                  </a:cubicBezTo>
                  <a:cubicBezTo>
                    <a:pt x="526" y="754"/>
                    <a:pt x="548" y="777"/>
                    <a:pt x="594" y="799"/>
                  </a:cubicBezTo>
                  <a:cubicBezTo>
                    <a:pt x="617" y="799"/>
                    <a:pt x="640" y="845"/>
                    <a:pt x="685" y="845"/>
                  </a:cubicBezTo>
                  <a:cubicBezTo>
                    <a:pt x="708" y="845"/>
                    <a:pt x="731" y="845"/>
                    <a:pt x="754" y="822"/>
                  </a:cubicBezTo>
                  <a:cubicBezTo>
                    <a:pt x="777" y="822"/>
                    <a:pt x="799" y="799"/>
                    <a:pt x="799" y="777"/>
                  </a:cubicBezTo>
                  <a:cubicBezTo>
                    <a:pt x="799" y="777"/>
                    <a:pt x="799" y="754"/>
                    <a:pt x="799" y="754"/>
                  </a:cubicBezTo>
                  <a:lnTo>
                    <a:pt x="822" y="754"/>
                  </a:lnTo>
                  <a:cubicBezTo>
                    <a:pt x="845" y="708"/>
                    <a:pt x="845" y="662"/>
                    <a:pt x="822" y="640"/>
                  </a:cubicBezTo>
                  <a:cubicBezTo>
                    <a:pt x="799" y="594"/>
                    <a:pt x="777" y="571"/>
                    <a:pt x="731" y="548"/>
                  </a:cubicBezTo>
                  <a:cubicBezTo>
                    <a:pt x="708" y="525"/>
                    <a:pt x="663" y="503"/>
                    <a:pt x="617" y="457"/>
                  </a:cubicBezTo>
                  <a:cubicBezTo>
                    <a:pt x="548" y="388"/>
                    <a:pt x="480" y="320"/>
                    <a:pt x="389" y="229"/>
                  </a:cubicBezTo>
                  <a:cubicBezTo>
                    <a:pt x="366" y="206"/>
                    <a:pt x="343" y="160"/>
                    <a:pt x="320" y="137"/>
                  </a:cubicBezTo>
                  <a:cubicBezTo>
                    <a:pt x="297" y="115"/>
                    <a:pt x="274" y="69"/>
                    <a:pt x="252" y="46"/>
                  </a:cubicBezTo>
                  <a:cubicBezTo>
                    <a:pt x="229" y="35"/>
                    <a:pt x="206" y="29"/>
                    <a:pt x="186" y="29"/>
                  </a:cubicBezTo>
                  <a:cubicBezTo>
                    <a:pt x="166" y="29"/>
                    <a:pt x="149" y="35"/>
                    <a:pt x="138" y="46"/>
                  </a:cubicBezTo>
                  <a:cubicBezTo>
                    <a:pt x="138" y="23"/>
                    <a:pt x="115" y="0"/>
                    <a:pt x="9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9767;p58">
              <a:extLst>
                <a:ext uri="{FF2B5EF4-FFF2-40B4-BE49-F238E27FC236}">
                  <a16:creationId xmlns:a16="http://schemas.microsoft.com/office/drawing/2014/main" id="{DEAA7580-2799-19A4-63B0-8FBF668F2179}"/>
                </a:ext>
              </a:extLst>
            </p:cNvPr>
            <p:cNvSpPr/>
            <p:nvPr/>
          </p:nvSpPr>
          <p:spPr>
            <a:xfrm>
              <a:off x="5552796" y="3622216"/>
              <a:ext cx="50588" cy="22609"/>
            </a:xfrm>
            <a:custGeom>
              <a:avLst/>
              <a:gdLst/>
              <a:ahLst/>
              <a:cxnLst/>
              <a:rect l="l" t="t" r="r" b="b"/>
              <a:pathLst>
                <a:path w="1074" h="480" extrusionOk="0">
                  <a:moveTo>
                    <a:pt x="868" y="0"/>
                  </a:moveTo>
                  <a:cubicBezTo>
                    <a:pt x="845" y="0"/>
                    <a:pt x="822" y="23"/>
                    <a:pt x="800" y="23"/>
                  </a:cubicBezTo>
                  <a:cubicBezTo>
                    <a:pt x="754" y="46"/>
                    <a:pt x="708" y="46"/>
                    <a:pt x="663" y="69"/>
                  </a:cubicBezTo>
                  <a:cubicBezTo>
                    <a:pt x="571" y="91"/>
                    <a:pt x="503" y="114"/>
                    <a:pt x="412" y="137"/>
                  </a:cubicBezTo>
                  <a:cubicBezTo>
                    <a:pt x="366" y="137"/>
                    <a:pt x="297" y="137"/>
                    <a:pt x="252" y="160"/>
                  </a:cubicBezTo>
                  <a:cubicBezTo>
                    <a:pt x="206" y="160"/>
                    <a:pt x="138" y="160"/>
                    <a:pt x="92" y="183"/>
                  </a:cubicBezTo>
                  <a:cubicBezTo>
                    <a:pt x="46" y="183"/>
                    <a:pt x="24" y="228"/>
                    <a:pt x="24" y="251"/>
                  </a:cubicBezTo>
                  <a:cubicBezTo>
                    <a:pt x="24" y="251"/>
                    <a:pt x="24" y="251"/>
                    <a:pt x="24" y="274"/>
                  </a:cubicBezTo>
                  <a:cubicBezTo>
                    <a:pt x="24" y="274"/>
                    <a:pt x="1" y="297"/>
                    <a:pt x="1" y="320"/>
                  </a:cubicBezTo>
                  <a:cubicBezTo>
                    <a:pt x="1" y="342"/>
                    <a:pt x="24" y="365"/>
                    <a:pt x="46" y="388"/>
                  </a:cubicBezTo>
                  <a:cubicBezTo>
                    <a:pt x="46" y="388"/>
                    <a:pt x="46" y="411"/>
                    <a:pt x="46" y="434"/>
                  </a:cubicBezTo>
                  <a:cubicBezTo>
                    <a:pt x="46" y="457"/>
                    <a:pt x="69" y="479"/>
                    <a:pt x="92" y="479"/>
                  </a:cubicBezTo>
                  <a:cubicBezTo>
                    <a:pt x="183" y="457"/>
                    <a:pt x="275" y="457"/>
                    <a:pt x="389" y="434"/>
                  </a:cubicBezTo>
                  <a:cubicBezTo>
                    <a:pt x="480" y="411"/>
                    <a:pt x="571" y="388"/>
                    <a:pt x="663" y="365"/>
                  </a:cubicBezTo>
                  <a:cubicBezTo>
                    <a:pt x="754" y="342"/>
                    <a:pt x="845" y="297"/>
                    <a:pt x="914" y="274"/>
                  </a:cubicBezTo>
                  <a:cubicBezTo>
                    <a:pt x="937" y="274"/>
                    <a:pt x="959" y="251"/>
                    <a:pt x="982" y="228"/>
                  </a:cubicBezTo>
                  <a:lnTo>
                    <a:pt x="1028" y="228"/>
                  </a:lnTo>
                  <a:cubicBezTo>
                    <a:pt x="1028" y="205"/>
                    <a:pt x="1051" y="205"/>
                    <a:pt x="1051" y="183"/>
                  </a:cubicBezTo>
                  <a:cubicBezTo>
                    <a:pt x="1073" y="160"/>
                    <a:pt x="1073" y="137"/>
                    <a:pt x="1073" y="114"/>
                  </a:cubicBezTo>
                  <a:cubicBezTo>
                    <a:pt x="1051" y="91"/>
                    <a:pt x="1028" y="69"/>
                    <a:pt x="1005" y="69"/>
                  </a:cubicBezTo>
                  <a:cubicBezTo>
                    <a:pt x="1005" y="46"/>
                    <a:pt x="1005" y="23"/>
                    <a:pt x="982" y="23"/>
                  </a:cubicBezTo>
                  <a:cubicBezTo>
                    <a:pt x="959" y="0"/>
                    <a:pt x="937" y="0"/>
                    <a:pt x="914"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9768;p58">
              <a:extLst>
                <a:ext uri="{FF2B5EF4-FFF2-40B4-BE49-F238E27FC236}">
                  <a16:creationId xmlns:a16="http://schemas.microsoft.com/office/drawing/2014/main" id="{949BB487-2CB7-F58F-AA36-733B6A3E867D}"/>
                </a:ext>
              </a:extLst>
            </p:cNvPr>
            <p:cNvSpPr/>
            <p:nvPr/>
          </p:nvSpPr>
          <p:spPr>
            <a:xfrm>
              <a:off x="5563536" y="3383493"/>
              <a:ext cx="82853" cy="33820"/>
            </a:xfrm>
            <a:custGeom>
              <a:avLst/>
              <a:gdLst/>
              <a:ahLst/>
              <a:cxnLst/>
              <a:rect l="l" t="t" r="r" b="b"/>
              <a:pathLst>
                <a:path w="1759" h="718" extrusionOk="0">
                  <a:moveTo>
                    <a:pt x="115" y="1"/>
                  </a:moveTo>
                  <a:cubicBezTo>
                    <a:pt x="92" y="24"/>
                    <a:pt x="69" y="24"/>
                    <a:pt x="47" y="46"/>
                  </a:cubicBezTo>
                  <a:cubicBezTo>
                    <a:pt x="24" y="69"/>
                    <a:pt x="1" y="92"/>
                    <a:pt x="24" y="138"/>
                  </a:cubicBezTo>
                  <a:cubicBezTo>
                    <a:pt x="24" y="161"/>
                    <a:pt x="24" y="183"/>
                    <a:pt x="24" y="183"/>
                  </a:cubicBezTo>
                  <a:cubicBezTo>
                    <a:pt x="1" y="206"/>
                    <a:pt x="1" y="229"/>
                    <a:pt x="1" y="252"/>
                  </a:cubicBezTo>
                  <a:cubicBezTo>
                    <a:pt x="24" y="298"/>
                    <a:pt x="47" y="298"/>
                    <a:pt x="92" y="298"/>
                  </a:cubicBezTo>
                  <a:lnTo>
                    <a:pt x="206" y="298"/>
                  </a:lnTo>
                  <a:cubicBezTo>
                    <a:pt x="412" y="343"/>
                    <a:pt x="594" y="389"/>
                    <a:pt x="800" y="435"/>
                  </a:cubicBezTo>
                  <a:cubicBezTo>
                    <a:pt x="891" y="457"/>
                    <a:pt x="982" y="480"/>
                    <a:pt x="1074" y="503"/>
                  </a:cubicBezTo>
                  <a:cubicBezTo>
                    <a:pt x="1119" y="526"/>
                    <a:pt x="1165" y="526"/>
                    <a:pt x="1211" y="549"/>
                  </a:cubicBezTo>
                  <a:cubicBezTo>
                    <a:pt x="1256" y="571"/>
                    <a:pt x="1302" y="594"/>
                    <a:pt x="1348" y="594"/>
                  </a:cubicBezTo>
                  <a:cubicBezTo>
                    <a:pt x="1439" y="640"/>
                    <a:pt x="1507" y="663"/>
                    <a:pt x="1576" y="686"/>
                  </a:cubicBezTo>
                  <a:lnTo>
                    <a:pt x="1553" y="686"/>
                  </a:lnTo>
                  <a:cubicBezTo>
                    <a:pt x="1553" y="686"/>
                    <a:pt x="1576" y="708"/>
                    <a:pt x="1599" y="708"/>
                  </a:cubicBezTo>
                  <a:lnTo>
                    <a:pt x="1622" y="708"/>
                  </a:lnTo>
                  <a:cubicBezTo>
                    <a:pt x="1628" y="715"/>
                    <a:pt x="1637" y="718"/>
                    <a:pt x="1646" y="718"/>
                  </a:cubicBezTo>
                  <a:cubicBezTo>
                    <a:pt x="1669" y="718"/>
                    <a:pt x="1697" y="702"/>
                    <a:pt x="1713" y="686"/>
                  </a:cubicBezTo>
                  <a:cubicBezTo>
                    <a:pt x="1759" y="663"/>
                    <a:pt x="1759" y="571"/>
                    <a:pt x="1713" y="549"/>
                  </a:cubicBezTo>
                  <a:cubicBezTo>
                    <a:pt x="1690" y="526"/>
                    <a:pt x="1667" y="526"/>
                    <a:pt x="1667" y="503"/>
                  </a:cubicBezTo>
                  <a:cubicBezTo>
                    <a:pt x="1622" y="480"/>
                    <a:pt x="1576" y="457"/>
                    <a:pt x="1507" y="435"/>
                  </a:cubicBezTo>
                  <a:cubicBezTo>
                    <a:pt x="1439" y="389"/>
                    <a:pt x="1370" y="343"/>
                    <a:pt x="1302" y="320"/>
                  </a:cubicBezTo>
                  <a:cubicBezTo>
                    <a:pt x="1234" y="275"/>
                    <a:pt x="1165" y="252"/>
                    <a:pt x="1097" y="206"/>
                  </a:cubicBezTo>
                  <a:cubicBezTo>
                    <a:pt x="1005" y="183"/>
                    <a:pt x="937" y="161"/>
                    <a:pt x="868" y="138"/>
                  </a:cubicBezTo>
                  <a:cubicBezTo>
                    <a:pt x="731" y="92"/>
                    <a:pt x="572" y="46"/>
                    <a:pt x="435" y="24"/>
                  </a:cubicBezTo>
                  <a:cubicBezTo>
                    <a:pt x="366" y="1"/>
                    <a:pt x="298" y="1"/>
                    <a:pt x="22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9769;p58">
              <a:extLst>
                <a:ext uri="{FF2B5EF4-FFF2-40B4-BE49-F238E27FC236}">
                  <a16:creationId xmlns:a16="http://schemas.microsoft.com/office/drawing/2014/main" id="{006F5CB3-A79F-22D8-3B3D-C387CC6BCD82}"/>
                </a:ext>
              </a:extLst>
            </p:cNvPr>
            <p:cNvSpPr/>
            <p:nvPr/>
          </p:nvSpPr>
          <p:spPr>
            <a:xfrm>
              <a:off x="5538806" y="3440489"/>
              <a:ext cx="88223" cy="54215"/>
            </a:xfrm>
            <a:custGeom>
              <a:avLst/>
              <a:gdLst/>
              <a:ahLst/>
              <a:cxnLst/>
              <a:rect l="l" t="t" r="r" b="b"/>
              <a:pathLst>
                <a:path w="1873" h="1151" extrusionOk="0">
                  <a:moveTo>
                    <a:pt x="960" y="1"/>
                  </a:moveTo>
                  <a:cubicBezTo>
                    <a:pt x="937" y="1"/>
                    <a:pt x="891" y="23"/>
                    <a:pt x="868" y="23"/>
                  </a:cubicBezTo>
                  <a:cubicBezTo>
                    <a:pt x="754" y="23"/>
                    <a:pt x="663" y="69"/>
                    <a:pt x="549" y="115"/>
                  </a:cubicBezTo>
                  <a:cubicBezTo>
                    <a:pt x="480" y="160"/>
                    <a:pt x="389" y="206"/>
                    <a:pt x="321" y="252"/>
                  </a:cubicBezTo>
                  <a:cubicBezTo>
                    <a:pt x="298" y="274"/>
                    <a:pt x="275" y="297"/>
                    <a:pt x="229" y="320"/>
                  </a:cubicBezTo>
                  <a:cubicBezTo>
                    <a:pt x="206" y="343"/>
                    <a:pt x="184" y="366"/>
                    <a:pt x="138" y="389"/>
                  </a:cubicBezTo>
                  <a:cubicBezTo>
                    <a:pt x="115" y="411"/>
                    <a:pt x="69" y="457"/>
                    <a:pt x="47" y="480"/>
                  </a:cubicBezTo>
                  <a:cubicBezTo>
                    <a:pt x="1" y="526"/>
                    <a:pt x="1" y="571"/>
                    <a:pt x="47" y="594"/>
                  </a:cubicBezTo>
                  <a:cubicBezTo>
                    <a:pt x="58" y="617"/>
                    <a:pt x="81" y="628"/>
                    <a:pt x="104" y="628"/>
                  </a:cubicBezTo>
                  <a:cubicBezTo>
                    <a:pt x="127" y="628"/>
                    <a:pt x="149" y="617"/>
                    <a:pt x="161" y="594"/>
                  </a:cubicBezTo>
                  <a:cubicBezTo>
                    <a:pt x="161" y="594"/>
                    <a:pt x="184" y="571"/>
                    <a:pt x="184" y="571"/>
                  </a:cubicBezTo>
                  <a:cubicBezTo>
                    <a:pt x="206" y="548"/>
                    <a:pt x="229" y="526"/>
                    <a:pt x="275" y="526"/>
                  </a:cubicBezTo>
                  <a:cubicBezTo>
                    <a:pt x="298" y="503"/>
                    <a:pt x="343" y="480"/>
                    <a:pt x="366" y="480"/>
                  </a:cubicBezTo>
                  <a:cubicBezTo>
                    <a:pt x="435" y="457"/>
                    <a:pt x="480" y="434"/>
                    <a:pt x="526" y="411"/>
                  </a:cubicBezTo>
                  <a:cubicBezTo>
                    <a:pt x="572" y="389"/>
                    <a:pt x="640" y="389"/>
                    <a:pt x="686" y="366"/>
                  </a:cubicBezTo>
                  <a:cubicBezTo>
                    <a:pt x="731" y="343"/>
                    <a:pt x="777" y="343"/>
                    <a:pt x="823" y="320"/>
                  </a:cubicBezTo>
                  <a:lnTo>
                    <a:pt x="960" y="320"/>
                  </a:lnTo>
                  <a:cubicBezTo>
                    <a:pt x="982" y="320"/>
                    <a:pt x="982" y="320"/>
                    <a:pt x="1005" y="343"/>
                  </a:cubicBezTo>
                  <a:cubicBezTo>
                    <a:pt x="1028" y="343"/>
                    <a:pt x="1051" y="366"/>
                    <a:pt x="1097" y="366"/>
                  </a:cubicBezTo>
                  <a:cubicBezTo>
                    <a:pt x="1119" y="411"/>
                    <a:pt x="1142" y="434"/>
                    <a:pt x="1165" y="457"/>
                  </a:cubicBezTo>
                  <a:cubicBezTo>
                    <a:pt x="1256" y="548"/>
                    <a:pt x="1325" y="663"/>
                    <a:pt x="1393" y="777"/>
                  </a:cubicBezTo>
                  <a:cubicBezTo>
                    <a:pt x="1439" y="822"/>
                    <a:pt x="1485" y="891"/>
                    <a:pt x="1507" y="936"/>
                  </a:cubicBezTo>
                  <a:cubicBezTo>
                    <a:pt x="1530" y="959"/>
                    <a:pt x="1553" y="982"/>
                    <a:pt x="1576" y="1005"/>
                  </a:cubicBezTo>
                  <a:cubicBezTo>
                    <a:pt x="1576" y="1028"/>
                    <a:pt x="1599" y="1051"/>
                    <a:pt x="1622" y="1073"/>
                  </a:cubicBezTo>
                  <a:cubicBezTo>
                    <a:pt x="1622" y="1073"/>
                    <a:pt x="1644" y="1096"/>
                    <a:pt x="1644" y="1096"/>
                  </a:cubicBezTo>
                  <a:cubicBezTo>
                    <a:pt x="1678" y="1130"/>
                    <a:pt x="1711" y="1151"/>
                    <a:pt x="1745" y="1151"/>
                  </a:cubicBezTo>
                  <a:cubicBezTo>
                    <a:pt x="1757" y="1151"/>
                    <a:pt x="1769" y="1148"/>
                    <a:pt x="1781" y="1142"/>
                  </a:cubicBezTo>
                  <a:cubicBezTo>
                    <a:pt x="1827" y="1119"/>
                    <a:pt x="1873" y="1073"/>
                    <a:pt x="1873" y="1028"/>
                  </a:cubicBezTo>
                  <a:cubicBezTo>
                    <a:pt x="1873" y="1028"/>
                    <a:pt x="1873" y="1005"/>
                    <a:pt x="1873" y="1005"/>
                  </a:cubicBezTo>
                  <a:cubicBezTo>
                    <a:pt x="1873" y="982"/>
                    <a:pt x="1873" y="959"/>
                    <a:pt x="1873" y="936"/>
                  </a:cubicBezTo>
                  <a:cubicBezTo>
                    <a:pt x="1850" y="914"/>
                    <a:pt x="1850" y="891"/>
                    <a:pt x="1827" y="868"/>
                  </a:cubicBezTo>
                  <a:cubicBezTo>
                    <a:pt x="1827" y="868"/>
                    <a:pt x="1827" y="868"/>
                    <a:pt x="1827" y="845"/>
                  </a:cubicBezTo>
                  <a:cubicBezTo>
                    <a:pt x="1804" y="822"/>
                    <a:pt x="1804" y="799"/>
                    <a:pt x="1781" y="754"/>
                  </a:cubicBezTo>
                  <a:cubicBezTo>
                    <a:pt x="1759" y="731"/>
                    <a:pt x="1736" y="708"/>
                    <a:pt x="1713" y="663"/>
                  </a:cubicBezTo>
                  <a:cubicBezTo>
                    <a:pt x="1690" y="640"/>
                    <a:pt x="1667" y="617"/>
                    <a:pt x="1644" y="571"/>
                  </a:cubicBezTo>
                  <a:cubicBezTo>
                    <a:pt x="1622" y="526"/>
                    <a:pt x="1576" y="457"/>
                    <a:pt x="1530" y="389"/>
                  </a:cubicBezTo>
                  <a:cubicBezTo>
                    <a:pt x="1485" y="320"/>
                    <a:pt x="1439" y="252"/>
                    <a:pt x="1370" y="206"/>
                  </a:cubicBezTo>
                  <a:cubicBezTo>
                    <a:pt x="1348" y="183"/>
                    <a:pt x="1325" y="160"/>
                    <a:pt x="1302" y="138"/>
                  </a:cubicBezTo>
                  <a:cubicBezTo>
                    <a:pt x="1256" y="115"/>
                    <a:pt x="1211" y="92"/>
                    <a:pt x="1165" y="69"/>
                  </a:cubicBezTo>
                  <a:cubicBezTo>
                    <a:pt x="1119" y="46"/>
                    <a:pt x="1074" y="23"/>
                    <a:pt x="1028" y="23"/>
                  </a:cubicBezTo>
                  <a:cubicBezTo>
                    <a:pt x="1005" y="1"/>
                    <a:pt x="982" y="1"/>
                    <a:pt x="9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9770;p58">
              <a:extLst>
                <a:ext uri="{FF2B5EF4-FFF2-40B4-BE49-F238E27FC236}">
                  <a16:creationId xmlns:a16="http://schemas.microsoft.com/office/drawing/2014/main" id="{8E01A54F-B4C0-D7F7-0FF6-66F898869677}"/>
                </a:ext>
              </a:extLst>
            </p:cNvPr>
            <p:cNvSpPr/>
            <p:nvPr/>
          </p:nvSpPr>
          <p:spPr>
            <a:xfrm>
              <a:off x="5589349" y="3695321"/>
              <a:ext cx="560190" cy="527925"/>
            </a:xfrm>
            <a:custGeom>
              <a:avLst/>
              <a:gdLst/>
              <a:ahLst/>
              <a:cxnLst/>
              <a:rect l="l" t="t" r="r" b="b"/>
              <a:pathLst>
                <a:path w="11893" h="11208" extrusionOk="0">
                  <a:moveTo>
                    <a:pt x="11779" y="0"/>
                  </a:moveTo>
                  <a:cubicBezTo>
                    <a:pt x="11756" y="0"/>
                    <a:pt x="11733" y="23"/>
                    <a:pt x="11733" y="46"/>
                  </a:cubicBezTo>
                  <a:lnTo>
                    <a:pt x="11665" y="91"/>
                  </a:lnTo>
                  <a:cubicBezTo>
                    <a:pt x="11642" y="91"/>
                    <a:pt x="11619" y="114"/>
                    <a:pt x="11596" y="137"/>
                  </a:cubicBezTo>
                  <a:cubicBezTo>
                    <a:pt x="11550" y="160"/>
                    <a:pt x="11528" y="183"/>
                    <a:pt x="11505" y="183"/>
                  </a:cubicBezTo>
                  <a:lnTo>
                    <a:pt x="11459" y="206"/>
                  </a:lnTo>
                  <a:lnTo>
                    <a:pt x="11436" y="228"/>
                  </a:lnTo>
                  <a:lnTo>
                    <a:pt x="11345" y="274"/>
                  </a:lnTo>
                  <a:cubicBezTo>
                    <a:pt x="11322" y="297"/>
                    <a:pt x="11276" y="343"/>
                    <a:pt x="11231" y="365"/>
                  </a:cubicBezTo>
                  <a:cubicBezTo>
                    <a:pt x="11185" y="388"/>
                    <a:pt x="11140" y="434"/>
                    <a:pt x="11094" y="457"/>
                  </a:cubicBezTo>
                  <a:cubicBezTo>
                    <a:pt x="11025" y="479"/>
                    <a:pt x="10957" y="525"/>
                    <a:pt x="10888" y="571"/>
                  </a:cubicBezTo>
                  <a:lnTo>
                    <a:pt x="10866" y="594"/>
                  </a:lnTo>
                  <a:cubicBezTo>
                    <a:pt x="10820" y="616"/>
                    <a:pt x="10774" y="639"/>
                    <a:pt x="10729" y="662"/>
                  </a:cubicBezTo>
                  <a:cubicBezTo>
                    <a:pt x="10706" y="685"/>
                    <a:pt x="10706" y="685"/>
                    <a:pt x="10683" y="685"/>
                  </a:cubicBezTo>
                  <a:lnTo>
                    <a:pt x="10660" y="708"/>
                  </a:lnTo>
                  <a:lnTo>
                    <a:pt x="10615" y="731"/>
                  </a:lnTo>
                  <a:cubicBezTo>
                    <a:pt x="10592" y="731"/>
                    <a:pt x="10569" y="753"/>
                    <a:pt x="10546" y="753"/>
                  </a:cubicBezTo>
                  <a:lnTo>
                    <a:pt x="10478" y="799"/>
                  </a:lnTo>
                  <a:cubicBezTo>
                    <a:pt x="10386" y="845"/>
                    <a:pt x="10295" y="890"/>
                    <a:pt x="10204" y="936"/>
                  </a:cubicBezTo>
                  <a:cubicBezTo>
                    <a:pt x="10181" y="959"/>
                    <a:pt x="10135" y="959"/>
                    <a:pt x="10112" y="982"/>
                  </a:cubicBezTo>
                  <a:lnTo>
                    <a:pt x="10090" y="1004"/>
                  </a:lnTo>
                  <a:cubicBezTo>
                    <a:pt x="10067" y="1004"/>
                    <a:pt x="10021" y="1027"/>
                    <a:pt x="9998" y="1050"/>
                  </a:cubicBezTo>
                  <a:lnTo>
                    <a:pt x="9953" y="1073"/>
                  </a:lnTo>
                  <a:cubicBezTo>
                    <a:pt x="9884" y="1119"/>
                    <a:pt x="9816" y="1164"/>
                    <a:pt x="9770" y="1233"/>
                  </a:cubicBezTo>
                  <a:cubicBezTo>
                    <a:pt x="9747" y="1233"/>
                    <a:pt x="9724" y="1256"/>
                    <a:pt x="9702" y="1278"/>
                  </a:cubicBezTo>
                  <a:cubicBezTo>
                    <a:pt x="9679" y="1301"/>
                    <a:pt x="9656" y="1324"/>
                    <a:pt x="9633" y="1347"/>
                  </a:cubicBezTo>
                  <a:cubicBezTo>
                    <a:pt x="9633" y="1347"/>
                    <a:pt x="9610" y="1370"/>
                    <a:pt x="9587" y="1392"/>
                  </a:cubicBezTo>
                  <a:cubicBezTo>
                    <a:pt x="9587" y="1392"/>
                    <a:pt x="9565" y="1392"/>
                    <a:pt x="9565" y="1415"/>
                  </a:cubicBezTo>
                  <a:lnTo>
                    <a:pt x="9542" y="1415"/>
                  </a:lnTo>
                  <a:lnTo>
                    <a:pt x="9496" y="1461"/>
                  </a:lnTo>
                  <a:lnTo>
                    <a:pt x="9450" y="1484"/>
                  </a:lnTo>
                  <a:cubicBezTo>
                    <a:pt x="9428" y="1529"/>
                    <a:pt x="9382" y="1552"/>
                    <a:pt x="9336" y="1598"/>
                  </a:cubicBezTo>
                  <a:lnTo>
                    <a:pt x="9313" y="1598"/>
                  </a:lnTo>
                  <a:lnTo>
                    <a:pt x="9313" y="1621"/>
                  </a:lnTo>
                  <a:cubicBezTo>
                    <a:pt x="9154" y="1735"/>
                    <a:pt x="8994" y="1826"/>
                    <a:pt x="8834" y="1917"/>
                  </a:cubicBezTo>
                  <a:cubicBezTo>
                    <a:pt x="8743" y="1986"/>
                    <a:pt x="8674" y="2032"/>
                    <a:pt x="8583" y="2077"/>
                  </a:cubicBezTo>
                  <a:cubicBezTo>
                    <a:pt x="8515" y="2123"/>
                    <a:pt x="8446" y="2169"/>
                    <a:pt x="8332" y="2214"/>
                  </a:cubicBezTo>
                  <a:cubicBezTo>
                    <a:pt x="8286" y="2237"/>
                    <a:pt x="8241" y="2260"/>
                    <a:pt x="8172" y="2283"/>
                  </a:cubicBezTo>
                  <a:cubicBezTo>
                    <a:pt x="8127" y="2306"/>
                    <a:pt x="8058" y="2328"/>
                    <a:pt x="8012" y="2351"/>
                  </a:cubicBezTo>
                  <a:lnTo>
                    <a:pt x="7990" y="2351"/>
                  </a:lnTo>
                  <a:cubicBezTo>
                    <a:pt x="7921" y="2374"/>
                    <a:pt x="7853" y="2420"/>
                    <a:pt x="7807" y="2442"/>
                  </a:cubicBezTo>
                  <a:cubicBezTo>
                    <a:pt x="7761" y="2465"/>
                    <a:pt x="7716" y="2465"/>
                    <a:pt x="7670" y="2488"/>
                  </a:cubicBezTo>
                  <a:lnTo>
                    <a:pt x="7579" y="2511"/>
                  </a:lnTo>
                  <a:cubicBezTo>
                    <a:pt x="7556" y="2534"/>
                    <a:pt x="7510" y="2534"/>
                    <a:pt x="7465" y="2557"/>
                  </a:cubicBezTo>
                  <a:lnTo>
                    <a:pt x="7396" y="2579"/>
                  </a:lnTo>
                  <a:cubicBezTo>
                    <a:pt x="7351" y="2602"/>
                    <a:pt x="7305" y="2625"/>
                    <a:pt x="7259" y="2625"/>
                  </a:cubicBezTo>
                  <a:lnTo>
                    <a:pt x="7191" y="2671"/>
                  </a:lnTo>
                  <a:cubicBezTo>
                    <a:pt x="7122" y="2694"/>
                    <a:pt x="7077" y="2694"/>
                    <a:pt x="7031" y="2716"/>
                  </a:cubicBezTo>
                  <a:lnTo>
                    <a:pt x="6985" y="2739"/>
                  </a:lnTo>
                  <a:cubicBezTo>
                    <a:pt x="6917" y="2762"/>
                    <a:pt x="6848" y="2762"/>
                    <a:pt x="6780" y="2785"/>
                  </a:cubicBezTo>
                  <a:cubicBezTo>
                    <a:pt x="6734" y="2808"/>
                    <a:pt x="6689" y="2808"/>
                    <a:pt x="6643" y="2808"/>
                  </a:cubicBezTo>
                  <a:lnTo>
                    <a:pt x="6574" y="2830"/>
                  </a:lnTo>
                  <a:cubicBezTo>
                    <a:pt x="6506" y="2853"/>
                    <a:pt x="6438" y="2876"/>
                    <a:pt x="6346" y="2876"/>
                  </a:cubicBezTo>
                  <a:lnTo>
                    <a:pt x="6392" y="2876"/>
                  </a:lnTo>
                  <a:cubicBezTo>
                    <a:pt x="6323" y="2899"/>
                    <a:pt x="6255" y="2899"/>
                    <a:pt x="6186" y="2922"/>
                  </a:cubicBezTo>
                  <a:cubicBezTo>
                    <a:pt x="6027" y="2945"/>
                    <a:pt x="5890" y="2967"/>
                    <a:pt x="5753" y="2967"/>
                  </a:cubicBezTo>
                  <a:cubicBezTo>
                    <a:pt x="5639" y="2990"/>
                    <a:pt x="5502" y="2990"/>
                    <a:pt x="5388" y="2990"/>
                  </a:cubicBezTo>
                  <a:lnTo>
                    <a:pt x="4840" y="2990"/>
                  </a:lnTo>
                  <a:cubicBezTo>
                    <a:pt x="4726" y="2990"/>
                    <a:pt x="4589" y="2967"/>
                    <a:pt x="4452" y="2967"/>
                  </a:cubicBezTo>
                  <a:lnTo>
                    <a:pt x="4429" y="2967"/>
                  </a:lnTo>
                  <a:cubicBezTo>
                    <a:pt x="4360" y="2945"/>
                    <a:pt x="4292" y="2945"/>
                    <a:pt x="4223" y="2922"/>
                  </a:cubicBezTo>
                  <a:lnTo>
                    <a:pt x="4178" y="2922"/>
                  </a:lnTo>
                  <a:cubicBezTo>
                    <a:pt x="4109" y="2922"/>
                    <a:pt x="4064" y="2922"/>
                    <a:pt x="4018" y="2899"/>
                  </a:cubicBezTo>
                  <a:cubicBezTo>
                    <a:pt x="3858" y="2876"/>
                    <a:pt x="3698" y="2830"/>
                    <a:pt x="3584" y="2808"/>
                  </a:cubicBezTo>
                  <a:cubicBezTo>
                    <a:pt x="3516" y="2785"/>
                    <a:pt x="3425" y="2762"/>
                    <a:pt x="3356" y="2739"/>
                  </a:cubicBezTo>
                  <a:cubicBezTo>
                    <a:pt x="3288" y="2739"/>
                    <a:pt x="3219" y="2716"/>
                    <a:pt x="3151" y="2694"/>
                  </a:cubicBezTo>
                  <a:cubicBezTo>
                    <a:pt x="3105" y="2694"/>
                    <a:pt x="3059" y="2671"/>
                    <a:pt x="3014" y="2671"/>
                  </a:cubicBezTo>
                  <a:lnTo>
                    <a:pt x="2922" y="2648"/>
                  </a:lnTo>
                  <a:cubicBezTo>
                    <a:pt x="2854" y="2625"/>
                    <a:pt x="2785" y="2602"/>
                    <a:pt x="2717" y="2579"/>
                  </a:cubicBezTo>
                  <a:cubicBezTo>
                    <a:pt x="2671" y="2557"/>
                    <a:pt x="2626" y="2534"/>
                    <a:pt x="2557" y="2511"/>
                  </a:cubicBezTo>
                  <a:lnTo>
                    <a:pt x="2489" y="2488"/>
                  </a:lnTo>
                  <a:lnTo>
                    <a:pt x="2397" y="2465"/>
                  </a:lnTo>
                  <a:cubicBezTo>
                    <a:pt x="2352" y="2442"/>
                    <a:pt x="2283" y="2420"/>
                    <a:pt x="2238" y="2397"/>
                  </a:cubicBezTo>
                  <a:lnTo>
                    <a:pt x="2192" y="2397"/>
                  </a:lnTo>
                  <a:lnTo>
                    <a:pt x="2192" y="2374"/>
                  </a:lnTo>
                  <a:lnTo>
                    <a:pt x="2169" y="2374"/>
                  </a:lnTo>
                  <a:cubicBezTo>
                    <a:pt x="2124" y="2351"/>
                    <a:pt x="2055" y="2328"/>
                    <a:pt x="2009" y="2306"/>
                  </a:cubicBezTo>
                  <a:lnTo>
                    <a:pt x="1941" y="2283"/>
                  </a:lnTo>
                  <a:cubicBezTo>
                    <a:pt x="1850" y="2237"/>
                    <a:pt x="1781" y="2214"/>
                    <a:pt x="1667" y="2146"/>
                  </a:cubicBezTo>
                  <a:cubicBezTo>
                    <a:pt x="1553" y="2100"/>
                    <a:pt x="1462" y="2032"/>
                    <a:pt x="1393" y="1986"/>
                  </a:cubicBezTo>
                  <a:cubicBezTo>
                    <a:pt x="1347" y="1963"/>
                    <a:pt x="1325" y="1940"/>
                    <a:pt x="1302" y="1940"/>
                  </a:cubicBezTo>
                  <a:lnTo>
                    <a:pt x="1256" y="1895"/>
                  </a:lnTo>
                  <a:cubicBezTo>
                    <a:pt x="1233" y="1872"/>
                    <a:pt x="1211" y="1872"/>
                    <a:pt x="1188" y="1849"/>
                  </a:cubicBezTo>
                  <a:lnTo>
                    <a:pt x="1119" y="1803"/>
                  </a:lnTo>
                  <a:lnTo>
                    <a:pt x="1096" y="1803"/>
                  </a:lnTo>
                  <a:cubicBezTo>
                    <a:pt x="1096" y="1803"/>
                    <a:pt x="1074" y="1803"/>
                    <a:pt x="1051" y="1826"/>
                  </a:cubicBezTo>
                  <a:cubicBezTo>
                    <a:pt x="1051" y="1849"/>
                    <a:pt x="1051" y="1872"/>
                    <a:pt x="1074" y="1895"/>
                  </a:cubicBezTo>
                  <a:lnTo>
                    <a:pt x="1142" y="1917"/>
                  </a:lnTo>
                  <a:cubicBezTo>
                    <a:pt x="1165" y="1940"/>
                    <a:pt x="1188" y="1963"/>
                    <a:pt x="1233" y="1986"/>
                  </a:cubicBezTo>
                  <a:lnTo>
                    <a:pt x="1302" y="2032"/>
                  </a:lnTo>
                  <a:cubicBezTo>
                    <a:pt x="1347" y="2077"/>
                    <a:pt x="1416" y="2146"/>
                    <a:pt x="1484" y="2191"/>
                  </a:cubicBezTo>
                  <a:lnTo>
                    <a:pt x="1553" y="2214"/>
                  </a:lnTo>
                  <a:cubicBezTo>
                    <a:pt x="1576" y="2237"/>
                    <a:pt x="1621" y="2260"/>
                    <a:pt x="1644" y="2283"/>
                  </a:cubicBezTo>
                  <a:cubicBezTo>
                    <a:pt x="1690" y="2306"/>
                    <a:pt x="1735" y="2328"/>
                    <a:pt x="1781" y="2351"/>
                  </a:cubicBezTo>
                  <a:cubicBezTo>
                    <a:pt x="1827" y="2397"/>
                    <a:pt x="1872" y="2420"/>
                    <a:pt x="1918" y="2442"/>
                  </a:cubicBezTo>
                  <a:lnTo>
                    <a:pt x="1941" y="2465"/>
                  </a:lnTo>
                  <a:cubicBezTo>
                    <a:pt x="1987" y="2465"/>
                    <a:pt x="2009" y="2488"/>
                    <a:pt x="2032" y="2488"/>
                  </a:cubicBezTo>
                  <a:cubicBezTo>
                    <a:pt x="2124" y="2534"/>
                    <a:pt x="2215" y="2579"/>
                    <a:pt x="2329" y="2625"/>
                  </a:cubicBezTo>
                  <a:cubicBezTo>
                    <a:pt x="2375" y="2648"/>
                    <a:pt x="2443" y="2671"/>
                    <a:pt x="2512" y="2694"/>
                  </a:cubicBezTo>
                  <a:cubicBezTo>
                    <a:pt x="2580" y="2739"/>
                    <a:pt x="2671" y="2762"/>
                    <a:pt x="2740" y="2785"/>
                  </a:cubicBezTo>
                  <a:cubicBezTo>
                    <a:pt x="2831" y="2830"/>
                    <a:pt x="2922" y="2853"/>
                    <a:pt x="2991" y="2876"/>
                  </a:cubicBezTo>
                  <a:cubicBezTo>
                    <a:pt x="2968" y="2899"/>
                    <a:pt x="2968" y="2922"/>
                    <a:pt x="2991" y="2945"/>
                  </a:cubicBezTo>
                  <a:cubicBezTo>
                    <a:pt x="2991" y="2967"/>
                    <a:pt x="3014" y="2990"/>
                    <a:pt x="3014" y="2990"/>
                  </a:cubicBezTo>
                  <a:cubicBezTo>
                    <a:pt x="3105" y="3036"/>
                    <a:pt x="3173" y="3059"/>
                    <a:pt x="3242" y="3082"/>
                  </a:cubicBezTo>
                  <a:lnTo>
                    <a:pt x="3402" y="3150"/>
                  </a:lnTo>
                  <a:lnTo>
                    <a:pt x="3447" y="3150"/>
                  </a:lnTo>
                  <a:cubicBezTo>
                    <a:pt x="3493" y="3173"/>
                    <a:pt x="3539" y="3196"/>
                    <a:pt x="3584" y="3196"/>
                  </a:cubicBezTo>
                  <a:lnTo>
                    <a:pt x="3676" y="3241"/>
                  </a:lnTo>
                  <a:cubicBezTo>
                    <a:pt x="3744" y="3264"/>
                    <a:pt x="3813" y="3287"/>
                    <a:pt x="3904" y="3310"/>
                  </a:cubicBezTo>
                  <a:cubicBezTo>
                    <a:pt x="4041" y="3333"/>
                    <a:pt x="4201" y="3378"/>
                    <a:pt x="4360" y="3401"/>
                  </a:cubicBezTo>
                  <a:lnTo>
                    <a:pt x="4429" y="3424"/>
                  </a:lnTo>
                  <a:cubicBezTo>
                    <a:pt x="4475" y="3424"/>
                    <a:pt x="4543" y="3424"/>
                    <a:pt x="4589" y="3447"/>
                  </a:cubicBezTo>
                  <a:lnTo>
                    <a:pt x="4680" y="3447"/>
                  </a:lnTo>
                  <a:lnTo>
                    <a:pt x="4748" y="3470"/>
                  </a:lnTo>
                  <a:cubicBezTo>
                    <a:pt x="4748" y="3492"/>
                    <a:pt x="4726" y="3492"/>
                    <a:pt x="4703" y="3538"/>
                  </a:cubicBezTo>
                  <a:lnTo>
                    <a:pt x="4657" y="3515"/>
                  </a:lnTo>
                  <a:cubicBezTo>
                    <a:pt x="4589" y="3492"/>
                    <a:pt x="4520" y="3470"/>
                    <a:pt x="4452" y="3470"/>
                  </a:cubicBezTo>
                  <a:lnTo>
                    <a:pt x="4383" y="3447"/>
                  </a:lnTo>
                  <a:lnTo>
                    <a:pt x="4292" y="3424"/>
                  </a:lnTo>
                  <a:lnTo>
                    <a:pt x="4269" y="3424"/>
                  </a:lnTo>
                  <a:cubicBezTo>
                    <a:pt x="4246" y="3424"/>
                    <a:pt x="4223" y="3424"/>
                    <a:pt x="4201" y="3401"/>
                  </a:cubicBezTo>
                  <a:lnTo>
                    <a:pt x="4178" y="3401"/>
                  </a:lnTo>
                  <a:cubicBezTo>
                    <a:pt x="4155" y="3378"/>
                    <a:pt x="4132" y="3378"/>
                    <a:pt x="4109" y="3378"/>
                  </a:cubicBezTo>
                  <a:cubicBezTo>
                    <a:pt x="4109" y="3355"/>
                    <a:pt x="4086" y="3355"/>
                    <a:pt x="4086" y="3355"/>
                  </a:cubicBezTo>
                  <a:cubicBezTo>
                    <a:pt x="4041" y="3355"/>
                    <a:pt x="4018" y="3378"/>
                    <a:pt x="3995" y="3401"/>
                  </a:cubicBezTo>
                  <a:cubicBezTo>
                    <a:pt x="3972" y="3447"/>
                    <a:pt x="3995" y="3492"/>
                    <a:pt x="4018" y="3538"/>
                  </a:cubicBezTo>
                  <a:lnTo>
                    <a:pt x="4041" y="3538"/>
                  </a:lnTo>
                  <a:cubicBezTo>
                    <a:pt x="4041" y="3561"/>
                    <a:pt x="4041" y="3561"/>
                    <a:pt x="4041" y="3584"/>
                  </a:cubicBezTo>
                  <a:cubicBezTo>
                    <a:pt x="4041" y="3584"/>
                    <a:pt x="4041" y="3607"/>
                    <a:pt x="4041" y="3629"/>
                  </a:cubicBezTo>
                  <a:lnTo>
                    <a:pt x="4064" y="3629"/>
                  </a:lnTo>
                  <a:cubicBezTo>
                    <a:pt x="4064" y="3652"/>
                    <a:pt x="4064" y="3652"/>
                    <a:pt x="4086" y="3675"/>
                  </a:cubicBezTo>
                  <a:cubicBezTo>
                    <a:pt x="4155" y="3721"/>
                    <a:pt x="4246" y="3743"/>
                    <a:pt x="4338" y="3766"/>
                  </a:cubicBezTo>
                  <a:lnTo>
                    <a:pt x="4360" y="3766"/>
                  </a:lnTo>
                  <a:cubicBezTo>
                    <a:pt x="4406" y="3789"/>
                    <a:pt x="4475" y="3812"/>
                    <a:pt x="4566" y="3835"/>
                  </a:cubicBezTo>
                  <a:cubicBezTo>
                    <a:pt x="4611" y="3835"/>
                    <a:pt x="4680" y="3858"/>
                    <a:pt x="4748" y="3858"/>
                  </a:cubicBezTo>
                  <a:cubicBezTo>
                    <a:pt x="4748" y="3926"/>
                    <a:pt x="4748" y="3995"/>
                    <a:pt x="4748" y="4086"/>
                  </a:cubicBezTo>
                  <a:cubicBezTo>
                    <a:pt x="4726" y="4132"/>
                    <a:pt x="4726" y="4154"/>
                    <a:pt x="4726" y="4200"/>
                  </a:cubicBezTo>
                  <a:lnTo>
                    <a:pt x="4703" y="4268"/>
                  </a:lnTo>
                  <a:cubicBezTo>
                    <a:pt x="4703" y="4337"/>
                    <a:pt x="4703" y="4405"/>
                    <a:pt x="4680" y="4474"/>
                  </a:cubicBezTo>
                  <a:cubicBezTo>
                    <a:pt x="4680" y="4588"/>
                    <a:pt x="4657" y="4702"/>
                    <a:pt x="4657" y="4816"/>
                  </a:cubicBezTo>
                  <a:lnTo>
                    <a:pt x="4634" y="4885"/>
                  </a:lnTo>
                  <a:cubicBezTo>
                    <a:pt x="4634" y="5022"/>
                    <a:pt x="4611" y="5159"/>
                    <a:pt x="4589" y="5273"/>
                  </a:cubicBezTo>
                  <a:lnTo>
                    <a:pt x="4589" y="5296"/>
                  </a:lnTo>
                  <a:cubicBezTo>
                    <a:pt x="4566" y="5364"/>
                    <a:pt x="4566" y="5433"/>
                    <a:pt x="4543" y="5501"/>
                  </a:cubicBezTo>
                  <a:cubicBezTo>
                    <a:pt x="4520" y="5570"/>
                    <a:pt x="4497" y="5661"/>
                    <a:pt x="4475" y="5729"/>
                  </a:cubicBezTo>
                  <a:cubicBezTo>
                    <a:pt x="4475" y="5798"/>
                    <a:pt x="4452" y="5866"/>
                    <a:pt x="4429" y="5958"/>
                  </a:cubicBezTo>
                  <a:lnTo>
                    <a:pt x="4383" y="6140"/>
                  </a:lnTo>
                  <a:cubicBezTo>
                    <a:pt x="4338" y="6277"/>
                    <a:pt x="4292" y="6414"/>
                    <a:pt x="4269" y="6551"/>
                  </a:cubicBezTo>
                  <a:cubicBezTo>
                    <a:pt x="4223" y="6688"/>
                    <a:pt x="4178" y="6825"/>
                    <a:pt x="4109" y="6962"/>
                  </a:cubicBezTo>
                  <a:lnTo>
                    <a:pt x="4086" y="7030"/>
                  </a:lnTo>
                  <a:cubicBezTo>
                    <a:pt x="4064" y="7099"/>
                    <a:pt x="4041" y="7167"/>
                    <a:pt x="4018" y="7236"/>
                  </a:cubicBezTo>
                  <a:cubicBezTo>
                    <a:pt x="3904" y="7487"/>
                    <a:pt x="3767" y="7761"/>
                    <a:pt x="3607" y="8012"/>
                  </a:cubicBezTo>
                  <a:lnTo>
                    <a:pt x="3470" y="8194"/>
                  </a:lnTo>
                  <a:lnTo>
                    <a:pt x="3356" y="8400"/>
                  </a:lnTo>
                  <a:cubicBezTo>
                    <a:pt x="3288" y="8514"/>
                    <a:pt x="3219" y="8605"/>
                    <a:pt x="3128" y="8697"/>
                  </a:cubicBezTo>
                  <a:lnTo>
                    <a:pt x="3105" y="8742"/>
                  </a:lnTo>
                  <a:cubicBezTo>
                    <a:pt x="3059" y="8811"/>
                    <a:pt x="2991" y="8879"/>
                    <a:pt x="2945" y="8948"/>
                  </a:cubicBezTo>
                  <a:cubicBezTo>
                    <a:pt x="2877" y="9016"/>
                    <a:pt x="2808" y="9085"/>
                    <a:pt x="2740" y="9153"/>
                  </a:cubicBezTo>
                  <a:lnTo>
                    <a:pt x="2671" y="9244"/>
                  </a:lnTo>
                  <a:cubicBezTo>
                    <a:pt x="2557" y="9359"/>
                    <a:pt x="2466" y="9450"/>
                    <a:pt x="2352" y="9541"/>
                  </a:cubicBezTo>
                  <a:cubicBezTo>
                    <a:pt x="2260" y="9632"/>
                    <a:pt x="2146" y="9724"/>
                    <a:pt x="2032" y="9815"/>
                  </a:cubicBezTo>
                  <a:cubicBezTo>
                    <a:pt x="1964" y="9861"/>
                    <a:pt x="1918" y="9883"/>
                    <a:pt x="1872" y="9929"/>
                  </a:cubicBezTo>
                  <a:cubicBezTo>
                    <a:pt x="1804" y="9998"/>
                    <a:pt x="1735" y="10043"/>
                    <a:pt x="1667" y="10089"/>
                  </a:cubicBezTo>
                  <a:cubicBezTo>
                    <a:pt x="1621" y="10135"/>
                    <a:pt x="1599" y="10157"/>
                    <a:pt x="1553" y="10180"/>
                  </a:cubicBezTo>
                  <a:lnTo>
                    <a:pt x="1530" y="10180"/>
                  </a:lnTo>
                  <a:cubicBezTo>
                    <a:pt x="1393" y="10294"/>
                    <a:pt x="1233" y="10386"/>
                    <a:pt x="1051" y="10477"/>
                  </a:cubicBezTo>
                  <a:lnTo>
                    <a:pt x="959" y="10523"/>
                  </a:lnTo>
                  <a:cubicBezTo>
                    <a:pt x="914" y="10568"/>
                    <a:pt x="845" y="10591"/>
                    <a:pt x="777" y="10637"/>
                  </a:cubicBezTo>
                  <a:lnTo>
                    <a:pt x="708" y="10660"/>
                  </a:lnTo>
                  <a:cubicBezTo>
                    <a:pt x="640" y="10705"/>
                    <a:pt x="594" y="10728"/>
                    <a:pt x="526" y="10751"/>
                  </a:cubicBezTo>
                  <a:cubicBezTo>
                    <a:pt x="480" y="10774"/>
                    <a:pt x="434" y="10774"/>
                    <a:pt x="389" y="10797"/>
                  </a:cubicBezTo>
                  <a:cubicBezTo>
                    <a:pt x="366" y="10819"/>
                    <a:pt x="343" y="10819"/>
                    <a:pt x="297" y="10819"/>
                  </a:cubicBezTo>
                  <a:cubicBezTo>
                    <a:pt x="275" y="10842"/>
                    <a:pt x="252" y="10842"/>
                    <a:pt x="229" y="10865"/>
                  </a:cubicBezTo>
                  <a:cubicBezTo>
                    <a:pt x="183" y="10865"/>
                    <a:pt x="161" y="10888"/>
                    <a:pt x="115" y="10888"/>
                  </a:cubicBezTo>
                  <a:lnTo>
                    <a:pt x="92" y="10911"/>
                  </a:lnTo>
                  <a:cubicBezTo>
                    <a:pt x="46" y="10933"/>
                    <a:pt x="1" y="11002"/>
                    <a:pt x="1" y="11048"/>
                  </a:cubicBezTo>
                  <a:cubicBezTo>
                    <a:pt x="1" y="11093"/>
                    <a:pt x="1" y="11116"/>
                    <a:pt x="24" y="11162"/>
                  </a:cubicBezTo>
                  <a:cubicBezTo>
                    <a:pt x="69" y="11185"/>
                    <a:pt x="92" y="11207"/>
                    <a:pt x="138" y="11207"/>
                  </a:cubicBezTo>
                  <a:lnTo>
                    <a:pt x="275" y="11207"/>
                  </a:lnTo>
                  <a:cubicBezTo>
                    <a:pt x="343" y="11207"/>
                    <a:pt x="412" y="11185"/>
                    <a:pt x="480" y="11185"/>
                  </a:cubicBezTo>
                  <a:cubicBezTo>
                    <a:pt x="594" y="11162"/>
                    <a:pt x="708" y="11116"/>
                    <a:pt x="822" y="11070"/>
                  </a:cubicBezTo>
                  <a:lnTo>
                    <a:pt x="845" y="11048"/>
                  </a:lnTo>
                  <a:lnTo>
                    <a:pt x="914" y="11048"/>
                  </a:lnTo>
                  <a:cubicBezTo>
                    <a:pt x="959" y="11002"/>
                    <a:pt x="1028" y="10979"/>
                    <a:pt x="1074" y="10956"/>
                  </a:cubicBezTo>
                  <a:cubicBezTo>
                    <a:pt x="1096" y="10979"/>
                    <a:pt x="1096" y="10979"/>
                    <a:pt x="1119" y="10979"/>
                  </a:cubicBezTo>
                  <a:lnTo>
                    <a:pt x="1165" y="10979"/>
                  </a:lnTo>
                  <a:cubicBezTo>
                    <a:pt x="1233" y="10979"/>
                    <a:pt x="1279" y="10956"/>
                    <a:pt x="1325" y="10956"/>
                  </a:cubicBezTo>
                  <a:cubicBezTo>
                    <a:pt x="1393" y="10933"/>
                    <a:pt x="1462" y="10888"/>
                    <a:pt x="1530" y="10865"/>
                  </a:cubicBezTo>
                  <a:cubicBezTo>
                    <a:pt x="1599" y="10842"/>
                    <a:pt x="1644" y="10797"/>
                    <a:pt x="1690" y="10774"/>
                  </a:cubicBezTo>
                  <a:lnTo>
                    <a:pt x="1735" y="10751"/>
                  </a:lnTo>
                  <a:lnTo>
                    <a:pt x="1895" y="10660"/>
                  </a:lnTo>
                  <a:lnTo>
                    <a:pt x="2215" y="10500"/>
                  </a:lnTo>
                  <a:cubicBezTo>
                    <a:pt x="2352" y="10408"/>
                    <a:pt x="2489" y="10317"/>
                    <a:pt x="2649" y="10203"/>
                  </a:cubicBezTo>
                  <a:cubicBezTo>
                    <a:pt x="2785" y="10112"/>
                    <a:pt x="2922" y="10020"/>
                    <a:pt x="3059" y="9906"/>
                  </a:cubicBezTo>
                  <a:cubicBezTo>
                    <a:pt x="3105" y="9861"/>
                    <a:pt x="3173" y="9815"/>
                    <a:pt x="3219" y="9747"/>
                  </a:cubicBezTo>
                  <a:lnTo>
                    <a:pt x="3265" y="9747"/>
                  </a:lnTo>
                  <a:cubicBezTo>
                    <a:pt x="3310" y="9747"/>
                    <a:pt x="3333" y="9747"/>
                    <a:pt x="3356" y="9724"/>
                  </a:cubicBezTo>
                  <a:cubicBezTo>
                    <a:pt x="3402" y="9678"/>
                    <a:pt x="3447" y="9632"/>
                    <a:pt x="3493" y="9587"/>
                  </a:cubicBezTo>
                  <a:lnTo>
                    <a:pt x="3539" y="9541"/>
                  </a:lnTo>
                  <a:cubicBezTo>
                    <a:pt x="3584" y="9473"/>
                    <a:pt x="3653" y="9427"/>
                    <a:pt x="3698" y="9381"/>
                  </a:cubicBezTo>
                  <a:cubicBezTo>
                    <a:pt x="3835" y="9244"/>
                    <a:pt x="3972" y="9130"/>
                    <a:pt x="4064" y="8993"/>
                  </a:cubicBezTo>
                  <a:cubicBezTo>
                    <a:pt x="4132" y="8925"/>
                    <a:pt x="4178" y="8856"/>
                    <a:pt x="4223" y="8788"/>
                  </a:cubicBezTo>
                  <a:cubicBezTo>
                    <a:pt x="4269" y="8697"/>
                    <a:pt x="4315" y="8628"/>
                    <a:pt x="4360" y="8560"/>
                  </a:cubicBezTo>
                  <a:lnTo>
                    <a:pt x="4383" y="8514"/>
                  </a:lnTo>
                  <a:cubicBezTo>
                    <a:pt x="4406" y="8446"/>
                    <a:pt x="4452" y="8400"/>
                    <a:pt x="4475" y="8331"/>
                  </a:cubicBezTo>
                  <a:lnTo>
                    <a:pt x="4497" y="8263"/>
                  </a:lnTo>
                  <a:cubicBezTo>
                    <a:pt x="4520" y="8194"/>
                    <a:pt x="4566" y="8149"/>
                    <a:pt x="4589" y="8080"/>
                  </a:cubicBezTo>
                  <a:cubicBezTo>
                    <a:pt x="4611" y="8080"/>
                    <a:pt x="4634" y="8057"/>
                    <a:pt x="4657" y="8035"/>
                  </a:cubicBezTo>
                  <a:cubicBezTo>
                    <a:pt x="4680" y="8035"/>
                    <a:pt x="4680" y="8012"/>
                    <a:pt x="4703" y="7989"/>
                  </a:cubicBezTo>
                  <a:lnTo>
                    <a:pt x="4703" y="7966"/>
                  </a:lnTo>
                  <a:lnTo>
                    <a:pt x="4726" y="7943"/>
                  </a:lnTo>
                  <a:lnTo>
                    <a:pt x="4748" y="7921"/>
                  </a:lnTo>
                  <a:cubicBezTo>
                    <a:pt x="4771" y="7875"/>
                    <a:pt x="4794" y="7852"/>
                    <a:pt x="4794" y="7806"/>
                  </a:cubicBezTo>
                  <a:lnTo>
                    <a:pt x="4817" y="7784"/>
                  </a:lnTo>
                  <a:cubicBezTo>
                    <a:pt x="4863" y="7715"/>
                    <a:pt x="4885" y="7647"/>
                    <a:pt x="4931" y="7578"/>
                  </a:cubicBezTo>
                  <a:cubicBezTo>
                    <a:pt x="5022" y="7441"/>
                    <a:pt x="5091" y="7259"/>
                    <a:pt x="5182" y="7099"/>
                  </a:cubicBezTo>
                  <a:cubicBezTo>
                    <a:pt x="5228" y="6962"/>
                    <a:pt x="5296" y="6802"/>
                    <a:pt x="5342" y="6642"/>
                  </a:cubicBezTo>
                  <a:cubicBezTo>
                    <a:pt x="5365" y="6551"/>
                    <a:pt x="5388" y="6460"/>
                    <a:pt x="5410" y="6391"/>
                  </a:cubicBezTo>
                  <a:cubicBezTo>
                    <a:pt x="5433" y="6346"/>
                    <a:pt x="5433" y="6323"/>
                    <a:pt x="5433" y="6277"/>
                  </a:cubicBezTo>
                  <a:cubicBezTo>
                    <a:pt x="5456" y="6231"/>
                    <a:pt x="5456" y="6163"/>
                    <a:pt x="5456" y="6094"/>
                  </a:cubicBezTo>
                  <a:cubicBezTo>
                    <a:pt x="5433" y="6072"/>
                    <a:pt x="5433" y="6049"/>
                    <a:pt x="5388" y="6026"/>
                  </a:cubicBezTo>
                  <a:lnTo>
                    <a:pt x="5433" y="5935"/>
                  </a:lnTo>
                  <a:lnTo>
                    <a:pt x="5433" y="5912"/>
                  </a:lnTo>
                  <a:cubicBezTo>
                    <a:pt x="5456" y="5889"/>
                    <a:pt x="5479" y="5889"/>
                    <a:pt x="5479" y="5866"/>
                  </a:cubicBezTo>
                  <a:cubicBezTo>
                    <a:pt x="5524" y="5843"/>
                    <a:pt x="5524" y="5798"/>
                    <a:pt x="5547" y="5775"/>
                  </a:cubicBezTo>
                  <a:cubicBezTo>
                    <a:pt x="5547" y="5752"/>
                    <a:pt x="5547" y="5752"/>
                    <a:pt x="5547" y="5729"/>
                  </a:cubicBezTo>
                  <a:lnTo>
                    <a:pt x="5547" y="5706"/>
                  </a:lnTo>
                  <a:lnTo>
                    <a:pt x="5570" y="5615"/>
                  </a:lnTo>
                  <a:lnTo>
                    <a:pt x="5570" y="5547"/>
                  </a:lnTo>
                  <a:lnTo>
                    <a:pt x="5593" y="5455"/>
                  </a:lnTo>
                  <a:lnTo>
                    <a:pt x="5593" y="5364"/>
                  </a:lnTo>
                  <a:lnTo>
                    <a:pt x="5616" y="5273"/>
                  </a:lnTo>
                  <a:cubicBezTo>
                    <a:pt x="5639" y="5181"/>
                    <a:pt x="5661" y="5090"/>
                    <a:pt x="5684" y="4999"/>
                  </a:cubicBezTo>
                  <a:cubicBezTo>
                    <a:pt x="5707" y="4930"/>
                    <a:pt x="5707" y="4885"/>
                    <a:pt x="5707" y="4816"/>
                  </a:cubicBezTo>
                  <a:cubicBezTo>
                    <a:pt x="5730" y="4771"/>
                    <a:pt x="5707" y="4748"/>
                    <a:pt x="5707" y="4725"/>
                  </a:cubicBezTo>
                  <a:lnTo>
                    <a:pt x="5707" y="4702"/>
                  </a:lnTo>
                  <a:lnTo>
                    <a:pt x="5707" y="4679"/>
                  </a:lnTo>
                  <a:cubicBezTo>
                    <a:pt x="5730" y="4565"/>
                    <a:pt x="5730" y="4451"/>
                    <a:pt x="5753" y="4337"/>
                  </a:cubicBezTo>
                  <a:cubicBezTo>
                    <a:pt x="5753" y="4291"/>
                    <a:pt x="5730" y="4246"/>
                    <a:pt x="5661" y="4200"/>
                  </a:cubicBezTo>
                  <a:lnTo>
                    <a:pt x="5684" y="4109"/>
                  </a:lnTo>
                  <a:cubicBezTo>
                    <a:pt x="5684" y="4017"/>
                    <a:pt x="5707" y="3926"/>
                    <a:pt x="5707" y="3858"/>
                  </a:cubicBezTo>
                  <a:cubicBezTo>
                    <a:pt x="5707" y="3812"/>
                    <a:pt x="5707" y="3766"/>
                    <a:pt x="5684" y="3721"/>
                  </a:cubicBezTo>
                  <a:cubicBezTo>
                    <a:pt x="5684" y="3698"/>
                    <a:pt x="5684" y="3675"/>
                    <a:pt x="5684" y="3652"/>
                  </a:cubicBezTo>
                  <a:cubicBezTo>
                    <a:pt x="5661" y="3629"/>
                    <a:pt x="5661" y="3607"/>
                    <a:pt x="5639" y="3607"/>
                  </a:cubicBezTo>
                  <a:cubicBezTo>
                    <a:pt x="5639" y="3584"/>
                    <a:pt x="5616" y="3584"/>
                    <a:pt x="5616" y="3561"/>
                  </a:cubicBezTo>
                  <a:lnTo>
                    <a:pt x="5228" y="3561"/>
                  </a:lnTo>
                  <a:cubicBezTo>
                    <a:pt x="5159" y="3561"/>
                    <a:pt x="5114" y="3538"/>
                    <a:pt x="5045" y="3538"/>
                  </a:cubicBezTo>
                  <a:lnTo>
                    <a:pt x="4931" y="3538"/>
                  </a:lnTo>
                  <a:lnTo>
                    <a:pt x="4931" y="3515"/>
                  </a:lnTo>
                  <a:cubicBezTo>
                    <a:pt x="4931" y="3504"/>
                    <a:pt x="4931" y="3499"/>
                    <a:pt x="4929" y="3496"/>
                  </a:cubicBezTo>
                  <a:lnTo>
                    <a:pt x="4929" y="3496"/>
                  </a:lnTo>
                  <a:cubicBezTo>
                    <a:pt x="5057" y="3515"/>
                    <a:pt x="5165" y="3516"/>
                    <a:pt x="5273" y="3538"/>
                  </a:cubicBezTo>
                  <a:lnTo>
                    <a:pt x="5639" y="3538"/>
                  </a:lnTo>
                  <a:lnTo>
                    <a:pt x="5730" y="3561"/>
                  </a:lnTo>
                  <a:lnTo>
                    <a:pt x="6209" y="3561"/>
                  </a:lnTo>
                  <a:cubicBezTo>
                    <a:pt x="6255" y="3538"/>
                    <a:pt x="6323" y="3538"/>
                    <a:pt x="6369" y="3538"/>
                  </a:cubicBezTo>
                  <a:lnTo>
                    <a:pt x="6483" y="3538"/>
                  </a:lnTo>
                  <a:cubicBezTo>
                    <a:pt x="6506" y="3538"/>
                    <a:pt x="6552" y="3515"/>
                    <a:pt x="6574" y="3515"/>
                  </a:cubicBezTo>
                  <a:lnTo>
                    <a:pt x="6734" y="3515"/>
                  </a:lnTo>
                  <a:cubicBezTo>
                    <a:pt x="6780" y="3492"/>
                    <a:pt x="6848" y="3492"/>
                    <a:pt x="6917" y="3492"/>
                  </a:cubicBezTo>
                  <a:lnTo>
                    <a:pt x="6894" y="3492"/>
                  </a:lnTo>
                  <a:lnTo>
                    <a:pt x="6917" y="3470"/>
                  </a:lnTo>
                  <a:lnTo>
                    <a:pt x="7054" y="3470"/>
                  </a:lnTo>
                  <a:cubicBezTo>
                    <a:pt x="7168" y="3447"/>
                    <a:pt x="7328" y="3424"/>
                    <a:pt x="7442" y="3378"/>
                  </a:cubicBezTo>
                  <a:cubicBezTo>
                    <a:pt x="7487" y="3355"/>
                    <a:pt x="7510" y="3355"/>
                    <a:pt x="7556" y="3355"/>
                  </a:cubicBezTo>
                  <a:cubicBezTo>
                    <a:pt x="7579" y="3333"/>
                    <a:pt x="7624" y="3333"/>
                    <a:pt x="7647" y="3310"/>
                  </a:cubicBezTo>
                  <a:cubicBezTo>
                    <a:pt x="7670" y="3310"/>
                    <a:pt x="7716" y="3287"/>
                    <a:pt x="7739" y="3287"/>
                  </a:cubicBezTo>
                  <a:cubicBezTo>
                    <a:pt x="7784" y="3264"/>
                    <a:pt x="7807" y="3264"/>
                    <a:pt x="7853" y="3241"/>
                  </a:cubicBezTo>
                  <a:cubicBezTo>
                    <a:pt x="7921" y="3219"/>
                    <a:pt x="7990" y="3196"/>
                    <a:pt x="8058" y="3173"/>
                  </a:cubicBezTo>
                  <a:cubicBezTo>
                    <a:pt x="8104" y="3150"/>
                    <a:pt x="8127" y="3150"/>
                    <a:pt x="8172" y="3127"/>
                  </a:cubicBezTo>
                  <a:lnTo>
                    <a:pt x="8241" y="3104"/>
                  </a:lnTo>
                  <a:cubicBezTo>
                    <a:pt x="8286" y="3082"/>
                    <a:pt x="8355" y="3059"/>
                    <a:pt x="8400" y="3036"/>
                  </a:cubicBezTo>
                  <a:cubicBezTo>
                    <a:pt x="8469" y="3013"/>
                    <a:pt x="8537" y="2990"/>
                    <a:pt x="8606" y="2945"/>
                  </a:cubicBezTo>
                  <a:cubicBezTo>
                    <a:pt x="8652" y="2945"/>
                    <a:pt x="8674" y="2922"/>
                    <a:pt x="8720" y="2922"/>
                  </a:cubicBezTo>
                  <a:cubicBezTo>
                    <a:pt x="8743" y="2899"/>
                    <a:pt x="8789" y="2876"/>
                    <a:pt x="8811" y="2876"/>
                  </a:cubicBezTo>
                  <a:cubicBezTo>
                    <a:pt x="8903" y="2830"/>
                    <a:pt x="8971" y="2808"/>
                    <a:pt x="9040" y="2762"/>
                  </a:cubicBezTo>
                  <a:cubicBezTo>
                    <a:pt x="9108" y="2716"/>
                    <a:pt x="9199" y="2694"/>
                    <a:pt x="9268" y="2648"/>
                  </a:cubicBezTo>
                  <a:lnTo>
                    <a:pt x="9405" y="2557"/>
                  </a:lnTo>
                  <a:cubicBezTo>
                    <a:pt x="9519" y="2488"/>
                    <a:pt x="9656" y="2420"/>
                    <a:pt x="9770" y="2351"/>
                  </a:cubicBezTo>
                  <a:lnTo>
                    <a:pt x="9816" y="2328"/>
                  </a:lnTo>
                  <a:cubicBezTo>
                    <a:pt x="9861" y="2283"/>
                    <a:pt x="9907" y="2260"/>
                    <a:pt x="9953" y="2237"/>
                  </a:cubicBezTo>
                  <a:cubicBezTo>
                    <a:pt x="9975" y="2214"/>
                    <a:pt x="10021" y="2191"/>
                    <a:pt x="10044" y="2169"/>
                  </a:cubicBezTo>
                  <a:cubicBezTo>
                    <a:pt x="10067" y="2146"/>
                    <a:pt x="10090" y="2123"/>
                    <a:pt x="10090" y="2077"/>
                  </a:cubicBezTo>
                  <a:lnTo>
                    <a:pt x="10112" y="2077"/>
                  </a:lnTo>
                  <a:cubicBezTo>
                    <a:pt x="10158" y="2032"/>
                    <a:pt x="10204" y="2009"/>
                    <a:pt x="10227" y="1986"/>
                  </a:cubicBezTo>
                  <a:lnTo>
                    <a:pt x="10249" y="1963"/>
                  </a:lnTo>
                  <a:cubicBezTo>
                    <a:pt x="10295" y="1940"/>
                    <a:pt x="10341" y="1895"/>
                    <a:pt x="10386" y="1872"/>
                  </a:cubicBezTo>
                  <a:lnTo>
                    <a:pt x="10363" y="1872"/>
                  </a:lnTo>
                  <a:cubicBezTo>
                    <a:pt x="10386" y="1872"/>
                    <a:pt x="10409" y="1849"/>
                    <a:pt x="10432" y="1826"/>
                  </a:cubicBezTo>
                  <a:cubicBezTo>
                    <a:pt x="10523" y="1758"/>
                    <a:pt x="10592" y="1689"/>
                    <a:pt x="10660" y="1621"/>
                  </a:cubicBezTo>
                  <a:cubicBezTo>
                    <a:pt x="10751" y="1552"/>
                    <a:pt x="10820" y="1484"/>
                    <a:pt x="10911" y="1392"/>
                  </a:cubicBezTo>
                  <a:cubicBezTo>
                    <a:pt x="10980" y="1324"/>
                    <a:pt x="11048" y="1256"/>
                    <a:pt x="11094" y="1187"/>
                  </a:cubicBezTo>
                  <a:cubicBezTo>
                    <a:pt x="11162" y="1119"/>
                    <a:pt x="11208" y="1027"/>
                    <a:pt x="11254" y="959"/>
                  </a:cubicBezTo>
                  <a:cubicBezTo>
                    <a:pt x="11299" y="913"/>
                    <a:pt x="11322" y="868"/>
                    <a:pt x="11368" y="845"/>
                  </a:cubicBezTo>
                  <a:lnTo>
                    <a:pt x="11391" y="822"/>
                  </a:lnTo>
                  <a:cubicBezTo>
                    <a:pt x="11413" y="776"/>
                    <a:pt x="11459" y="731"/>
                    <a:pt x="11482" y="685"/>
                  </a:cubicBezTo>
                  <a:lnTo>
                    <a:pt x="11505" y="685"/>
                  </a:lnTo>
                  <a:cubicBezTo>
                    <a:pt x="11573" y="594"/>
                    <a:pt x="11642" y="479"/>
                    <a:pt x="11710" y="388"/>
                  </a:cubicBezTo>
                  <a:lnTo>
                    <a:pt x="11779" y="320"/>
                  </a:lnTo>
                  <a:lnTo>
                    <a:pt x="11824" y="228"/>
                  </a:lnTo>
                  <a:cubicBezTo>
                    <a:pt x="11824" y="206"/>
                    <a:pt x="11847" y="183"/>
                    <a:pt x="11870" y="160"/>
                  </a:cubicBezTo>
                  <a:cubicBezTo>
                    <a:pt x="11870" y="137"/>
                    <a:pt x="11893" y="114"/>
                    <a:pt x="11893" y="69"/>
                  </a:cubicBezTo>
                  <a:cubicBezTo>
                    <a:pt x="11893" y="46"/>
                    <a:pt x="11893" y="23"/>
                    <a:pt x="11870" y="23"/>
                  </a:cubicBezTo>
                  <a:cubicBezTo>
                    <a:pt x="11847" y="0"/>
                    <a:pt x="11847" y="0"/>
                    <a:pt x="11824"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9771;p58">
              <a:extLst>
                <a:ext uri="{FF2B5EF4-FFF2-40B4-BE49-F238E27FC236}">
                  <a16:creationId xmlns:a16="http://schemas.microsoft.com/office/drawing/2014/main" id="{D89976CA-7C25-1167-283E-9F5272F7ADF9}"/>
                </a:ext>
              </a:extLst>
            </p:cNvPr>
            <p:cNvSpPr/>
            <p:nvPr/>
          </p:nvSpPr>
          <p:spPr>
            <a:xfrm>
              <a:off x="5932365" y="3042696"/>
              <a:ext cx="170982" cy="186008"/>
            </a:xfrm>
            <a:custGeom>
              <a:avLst/>
              <a:gdLst/>
              <a:ahLst/>
              <a:cxnLst/>
              <a:rect l="l" t="t" r="r" b="b"/>
              <a:pathLst>
                <a:path w="3630" h="3949" extrusionOk="0">
                  <a:moveTo>
                    <a:pt x="799" y="0"/>
                  </a:moveTo>
                  <a:cubicBezTo>
                    <a:pt x="776" y="0"/>
                    <a:pt x="730" y="23"/>
                    <a:pt x="708" y="23"/>
                  </a:cubicBezTo>
                  <a:cubicBezTo>
                    <a:pt x="685" y="46"/>
                    <a:pt x="685" y="46"/>
                    <a:pt x="662" y="46"/>
                  </a:cubicBezTo>
                  <a:cubicBezTo>
                    <a:pt x="639" y="69"/>
                    <a:pt x="616" y="92"/>
                    <a:pt x="571" y="92"/>
                  </a:cubicBezTo>
                  <a:cubicBezTo>
                    <a:pt x="502" y="114"/>
                    <a:pt x="434" y="137"/>
                    <a:pt x="388" y="137"/>
                  </a:cubicBezTo>
                  <a:lnTo>
                    <a:pt x="342" y="137"/>
                  </a:lnTo>
                  <a:cubicBezTo>
                    <a:pt x="320" y="160"/>
                    <a:pt x="297" y="160"/>
                    <a:pt x="274" y="183"/>
                  </a:cubicBezTo>
                  <a:lnTo>
                    <a:pt x="251" y="183"/>
                  </a:lnTo>
                  <a:cubicBezTo>
                    <a:pt x="228" y="183"/>
                    <a:pt x="228" y="206"/>
                    <a:pt x="205" y="206"/>
                  </a:cubicBezTo>
                  <a:lnTo>
                    <a:pt x="183" y="206"/>
                  </a:lnTo>
                  <a:cubicBezTo>
                    <a:pt x="183" y="206"/>
                    <a:pt x="183" y="228"/>
                    <a:pt x="183" y="228"/>
                  </a:cubicBezTo>
                  <a:lnTo>
                    <a:pt x="160" y="206"/>
                  </a:lnTo>
                  <a:cubicBezTo>
                    <a:pt x="114" y="228"/>
                    <a:pt x="69" y="251"/>
                    <a:pt x="23" y="251"/>
                  </a:cubicBezTo>
                  <a:lnTo>
                    <a:pt x="0" y="251"/>
                  </a:lnTo>
                  <a:cubicBezTo>
                    <a:pt x="0" y="251"/>
                    <a:pt x="0" y="274"/>
                    <a:pt x="0" y="274"/>
                  </a:cubicBezTo>
                  <a:cubicBezTo>
                    <a:pt x="0" y="297"/>
                    <a:pt x="0" y="320"/>
                    <a:pt x="23" y="320"/>
                  </a:cubicBezTo>
                  <a:cubicBezTo>
                    <a:pt x="69" y="365"/>
                    <a:pt x="91" y="388"/>
                    <a:pt x="114" y="411"/>
                  </a:cubicBezTo>
                  <a:cubicBezTo>
                    <a:pt x="137" y="434"/>
                    <a:pt x="160" y="457"/>
                    <a:pt x="183" y="480"/>
                  </a:cubicBezTo>
                  <a:lnTo>
                    <a:pt x="183" y="502"/>
                  </a:lnTo>
                  <a:cubicBezTo>
                    <a:pt x="251" y="571"/>
                    <a:pt x="297" y="639"/>
                    <a:pt x="342" y="708"/>
                  </a:cubicBezTo>
                  <a:lnTo>
                    <a:pt x="365" y="753"/>
                  </a:lnTo>
                  <a:lnTo>
                    <a:pt x="388" y="753"/>
                  </a:lnTo>
                  <a:lnTo>
                    <a:pt x="457" y="868"/>
                  </a:lnTo>
                  <a:cubicBezTo>
                    <a:pt x="502" y="936"/>
                    <a:pt x="548" y="982"/>
                    <a:pt x="594" y="1050"/>
                  </a:cubicBezTo>
                  <a:cubicBezTo>
                    <a:pt x="685" y="1164"/>
                    <a:pt x="753" y="1278"/>
                    <a:pt x="822" y="1415"/>
                  </a:cubicBezTo>
                  <a:lnTo>
                    <a:pt x="845" y="1415"/>
                  </a:lnTo>
                  <a:lnTo>
                    <a:pt x="890" y="1484"/>
                  </a:lnTo>
                  <a:cubicBezTo>
                    <a:pt x="913" y="1530"/>
                    <a:pt x="936" y="1575"/>
                    <a:pt x="959" y="1621"/>
                  </a:cubicBezTo>
                  <a:lnTo>
                    <a:pt x="1096" y="1803"/>
                  </a:lnTo>
                  <a:cubicBezTo>
                    <a:pt x="1118" y="1872"/>
                    <a:pt x="1164" y="1940"/>
                    <a:pt x="1210" y="1986"/>
                  </a:cubicBezTo>
                  <a:cubicBezTo>
                    <a:pt x="1233" y="2054"/>
                    <a:pt x="1278" y="2123"/>
                    <a:pt x="1324" y="2191"/>
                  </a:cubicBezTo>
                  <a:cubicBezTo>
                    <a:pt x="1392" y="2306"/>
                    <a:pt x="1461" y="2443"/>
                    <a:pt x="1529" y="2579"/>
                  </a:cubicBezTo>
                  <a:cubicBezTo>
                    <a:pt x="1552" y="2625"/>
                    <a:pt x="1575" y="2671"/>
                    <a:pt x="1598" y="2716"/>
                  </a:cubicBezTo>
                  <a:lnTo>
                    <a:pt x="1643" y="2762"/>
                  </a:lnTo>
                  <a:lnTo>
                    <a:pt x="1643" y="2785"/>
                  </a:lnTo>
                  <a:cubicBezTo>
                    <a:pt x="1643" y="2785"/>
                    <a:pt x="1666" y="2808"/>
                    <a:pt x="1666" y="2808"/>
                  </a:cubicBezTo>
                  <a:cubicBezTo>
                    <a:pt x="1666" y="2831"/>
                    <a:pt x="1689" y="2853"/>
                    <a:pt x="1689" y="2876"/>
                  </a:cubicBezTo>
                  <a:cubicBezTo>
                    <a:pt x="1712" y="2899"/>
                    <a:pt x="1735" y="2922"/>
                    <a:pt x="1758" y="2922"/>
                  </a:cubicBezTo>
                  <a:cubicBezTo>
                    <a:pt x="1780" y="2945"/>
                    <a:pt x="1780" y="2945"/>
                    <a:pt x="1803" y="2945"/>
                  </a:cubicBezTo>
                  <a:cubicBezTo>
                    <a:pt x="1826" y="2968"/>
                    <a:pt x="1849" y="2968"/>
                    <a:pt x="1895" y="2990"/>
                  </a:cubicBezTo>
                  <a:lnTo>
                    <a:pt x="1940" y="3013"/>
                  </a:lnTo>
                  <a:cubicBezTo>
                    <a:pt x="1963" y="3013"/>
                    <a:pt x="1986" y="3036"/>
                    <a:pt x="2031" y="3036"/>
                  </a:cubicBezTo>
                  <a:lnTo>
                    <a:pt x="2100" y="3082"/>
                  </a:lnTo>
                  <a:lnTo>
                    <a:pt x="2077" y="3059"/>
                  </a:lnTo>
                  <a:lnTo>
                    <a:pt x="2168" y="3104"/>
                  </a:lnTo>
                  <a:lnTo>
                    <a:pt x="2191" y="3104"/>
                  </a:lnTo>
                  <a:cubicBezTo>
                    <a:pt x="2237" y="3127"/>
                    <a:pt x="2283" y="3150"/>
                    <a:pt x="2305" y="3173"/>
                  </a:cubicBezTo>
                  <a:lnTo>
                    <a:pt x="2328" y="3196"/>
                  </a:lnTo>
                  <a:cubicBezTo>
                    <a:pt x="2374" y="3219"/>
                    <a:pt x="2397" y="3219"/>
                    <a:pt x="2442" y="3241"/>
                  </a:cubicBezTo>
                  <a:lnTo>
                    <a:pt x="2534" y="3287"/>
                  </a:lnTo>
                  <a:cubicBezTo>
                    <a:pt x="2579" y="3333"/>
                    <a:pt x="2648" y="3356"/>
                    <a:pt x="2716" y="3401"/>
                  </a:cubicBezTo>
                  <a:cubicBezTo>
                    <a:pt x="2739" y="3424"/>
                    <a:pt x="2785" y="3447"/>
                    <a:pt x="2808" y="3470"/>
                  </a:cubicBezTo>
                  <a:cubicBezTo>
                    <a:pt x="2853" y="3492"/>
                    <a:pt x="2922" y="3515"/>
                    <a:pt x="2967" y="3561"/>
                  </a:cubicBezTo>
                  <a:cubicBezTo>
                    <a:pt x="3013" y="3584"/>
                    <a:pt x="3059" y="3607"/>
                    <a:pt x="3104" y="3652"/>
                  </a:cubicBezTo>
                  <a:cubicBezTo>
                    <a:pt x="3127" y="3675"/>
                    <a:pt x="3173" y="3698"/>
                    <a:pt x="3196" y="3721"/>
                  </a:cubicBezTo>
                  <a:cubicBezTo>
                    <a:pt x="3218" y="3721"/>
                    <a:pt x="3218" y="3744"/>
                    <a:pt x="3241" y="3744"/>
                  </a:cubicBezTo>
                  <a:lnTo>
                    <a:pt x="3264" y="3766"/>
                  </a:lnTo>
                  <a:lnTo>
                    <a:pt x="3310" y="3789"/>
                  </a:lnTo>
                  <a:cubicBezTo>
                    <a:pt x="3333" y="3812"/>
                    <a:pt x="3355" y="3812"/>
                    <a:pt x="3355" y="3835"/>
                  </a:cubicBezTo>
                  <a:cubicBezTo>
                    <a:pt x="3378" y="3835"/>
                    <a:pt x="3378" y="3858"/>
                    <a:pt x="3401" y="3858"/>
                  </a:cubicBezTo>
                  <a:lnTo>
                    <a:pt x="3401" y="3881"/>
                  </a:lnTo>
                  <a:cubicBezTo>
                    <a:pt x="3424" y="3903"/>
                    <a:pt x="3447" y="3903"/>
                    <a:pt x="3469" y="3926"/>
                  </a:cubicBezTo>
                  <a:cubicBezTo>
                    <a:pt x="3492" y="3949"/>
                    <a:pt x="3515" y="3949"/>
                    <a:pt x="3538" y="3949"/>
                  </a:cubicBezTo>
                  <a:cubicBezTo>
                    <a:pt x="3561" y="3949"/>
                    <a:pt x="3584" y="3949"/>
                    <a:pt x="3606" y="3926"/>
                  </a:cubicBezTo>
                  <a:cubicBezTo>
                    <a:pt x="3629" y="3926"/>
                    <a:pt x="3629" y="3881"/>
                    <a:pt x="3629" y="3858"/>
                  </a:cubicBezTo>
                  <a:cubicBezTo>
                    <a:pt x="3606" y="3835"/>
                    <a:pt x="3606" y="3812"/>
                    <a:pt x="3584" y="3789"/>
                  </a:cubicBezTo>
                  <a:lnTo>
                    <a:pt x="3584" y="3766"/>
                  </a:lnTo>
                  <a:cubicBezTo>
                    <a:pt x="3561" y="3721"/>
                    <a:pt x="3538" y="3698"/>
                    <a:pt x="3538" y="3652"/>
                  </a:cubicBezTo>
                  <a:cubicBezTo>
                    <a:pt x="3492" y="3584"/>
                    <a:pt x="3469" y="3515"/>
                    <a:pt x="3424" y="3424"/>
                  </a:cubicBezTo>
                  <a:cubicBezTo>
                    <a:pt x="3378" y="3310"/>
                    <a:pt x="3310" y="3196"/>
                    <a:pt x="3218" y="3036"/>
                  </a:cubicBezTo>
                  <a:lnTo>
                    <a:pt x="3196" y="3013"/>
                  </a:lnTo>
                  <a:cubicBezTo>
                    <a:pt x="3150" y="2968"/>
                    <a:pt x="3127" y="2899"/>
                    <a:pt x="3104" y="2853"/>
                  </a:cubicBezTo>
                  <a:cubicBezTo>
                    <a:pt x="3081" y="2831"/>
                    <a:pt x="3059" y="2785"/>
                    <a:pt x="3036" y="2762"/>
                  </a:cubicBezTo>
                  <a:lnTo>
                    <a:pt x="2990" y="2694"/>
                  </a:lnTo>
                  <a:cubicBezTo>
                    <a:pt x="2876" y="2511"/>
                    <a:pt x="2785" y="2351"/>
                    <a:pt x="2671" y="2214"/>
                  </a:cubicBezTo>
                  <a:cubicBezTo>
                    <a:pt x="2511" y="1963"/>
                    <a:pt x="2328" y="1712"/>
                    <a:pt x="2123" y="1484"/>
                  </a:cubicBezTo>
                  <a:lnTo>
                    <a:pt x="2031" y="1393"/>
                  </a:lnTo>
                  <a:cubicBezTo>
                    <a:pt x="1986" y="1301"/>
                    <a:pt x="1917" y="1233"/>
                    <a:pt x="1849" y="1164"/>
                  </a:cubicBezTo>
                  <a:cubicBezTo>
                    <a:pt x="1758" y="1027"/>
                    <a:pt x="1666" y="913"/>
                    <a:pt x="1575" y="799"/>
                  </a:cubicBezTo>
                  <a:cubicBezTo>
                    <a:pt x="1507" y="731"/>
                    <a:pt x="1461" y="662"/>
                    <a:pt x="1415" y="617"/>
                  </a:cubicBezTo>
                  <a:lnTo>
                    <a:pt x="1324" y="502"/>
                  </a:lnTo>
                  <a:cubicBezTo>
                    <a:pt x="1255" y="411"/>
                    <a:pt x="1187" y="320"/>
                    <a:pt x="1118" y="251"/>
                  </a:cubicBezTo>
                  <a:cubicBezTo>
                    <a:pt x="1073" y="206"/>
                    <a:pt x="1050" y="160"/>
                    <a:pt x="1004" y="114"/>
                  </a:cubicBezTo>
                  <a:cubicBezTo>
                    <a:pt x="982" y="114"/>
                    <a:pt x="959" y="92"/>
                    <a:pt x="936" y="69"/>
                  </a:cubicBezTo>
                  <a:lnTo>
                    <a:pt x="913" y="46"/>
                  </a:lnTo>
                  <a:cubicBezTo>
                    <a:pt x="890" y="23"/>
                    <a:pt x="845" y="0"/>
                    <a:pt x="79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9772;p58">
              <a:extLst>
                <a:ext uri="{FF2B5EF4-FFF2-40B4-BE49-F238E27FC236}">
                  <a16:creationId xmlns:a16="http://schemas.microsoft.com/office/drawing/2014/main" id="{E122EF26-BC74-0DA2-DBD6-2D2145E2E9F1}"/>
                </a:ext>
              </a:extLst>
            </p:cNvPr>
            <p:cNvSpPr/>
            <p:nvPr/>
          </p:nvSpPr>
          <p:spPr>
            <a:xfrm>
              <a:off x="5449590" y="2934074"/>
              <a:ext cx="523638" cy="159206"/>
            </a:xfrm>
            <a:custGeom>
              <a:avLst/>
              <a:gdLst/>
              <a:ahLst/>
              <a:cxnLst/>
              <a:rect l="l" t="t" r="r" b="b"/>
              <a:pathLst>
                <a:path w="11117" h="3380" extrusionOk="0">
                  <a:moveTo>
                    <a:pt x="115" y="1"/>
                  </a:moveTo>
                  <a:cubicBezTo>
                    <a:pt x="92" y="1"/>
                    <a:pt x="69" y="24"/>
                    <a:pt x="46" y="24"/>
                  </a:cubicBezTo>
                  <a:cubicBezTo>
                    <a:pt x="0" y="69"/>
                    <a:pt x="0" y="115"/>
                    <a:pt x="46" y="161"/>
                  </a:cubicBezTo>
                  <a:cubicBezTo>
                    <a:pt x="69" y="206"/>
                    <a:pt x="115" y="252"/>
                    <a:pt x="160" y="298"/>
                  </a:cubicBezTo>
                  <a:cubicBezTo>
                    <a:pt x="206" y="343"/>
                    <a:pt x="252" y="389"/>
                    <a:pt x="297" y="435"/>
                  </a:cubicBezTo>
                  <a:cubicBezTo>
                    <a:pt x="389" y="526"/>
                    <a:pt x="480" y="617"/>
                    <a:pt x="571" y="686"/>
                  </a:cubicBezTo>
                  <a:cubicBezTo>
                    <a:pt x="586" y="701"/>
                    <a:pt x="602" y="716"/>
                    <a:pt x="617" y="731"/>
                  </a:cubicBezTo>
                  <a:lnTo>
                    <a:pt x="617" y="731"/>
                  </a:lnTo>
                  <a:cubicBezTo>
                    <a:pt x="685" y="800"/>
                    <a:pt x="777" y="868"/>
                    <a:pt x="868" y="937"/>
                  </a:cubicBezTo>
                  <a:lnTo>
                    <a:pt x="845" y="937"/>
                  </a:lnTo>
                  <a:cubicBezTo>
                    <a:pt x="1096" y="1142"/>
                    <a:pt x="1370" y="1348"/>
                    <a:pt x="1667" y="1507"/>
                  </a:cubicBezTo>
                  <a:cubicBezTo>
                    <a:pt x="1941" y="1667"/>
                    <a:pt x="2237" y="1827"/>
                    <a:pt x="2534" y="1964"/>
                  </a:cubicBezTo>
                  <a:cubicBezTo>
                    <a:pt x="2671" y="2032"/>
                    <a:pt x="2831" y="2101"/>
                    <a:pt x="2968" y="2146"/>
                  </a:cubicBezTo>
                  <a:cubicBezTo>
                    <a:pt x="3105" y="2215"/>
                    <a:pt x="3264" y="2283"/>
                    <a:pt x="3401" y="2329"/>
                  </a:cubicBezTo>
                  <a:cubicBezTo>
                    <a:pt x="3470" y="2352"/>
                    <a:pt x="3561" y="2398"/>
                    <a:pt x="3630" y="2420"/>
                  </a:cubicBezTo>
                  <a:cubicBezTo>
                    <a:pt x="3698" y="2443"/>
                    <a:pt x="3789" y="2466"/>
                    <a:pt x="3858" y="2512"/>
                  </a:cubicBezTo>
                  <a:cubicBezTo>
                    <a:pt x="4018" y="2557"/>
                    <a:pt x="4178" y="2603"/>
                    <a:pt x="4337" y="2649"/>
                  </a:cubicBezTo>
                  <a:cubicBezTo>
                    <a:pt x="4634" y="2763"/>
                    <a:pt x="4954" y="2831"/>
                    <a:pt x="5250" y="2900"/>
                  </a:cubicBezTo>
                  <a:cubicBezTo>
                    <a:pt x="5410" y="2945"/>
                    <a:pt x="5570" y="2991"/>
                    <a:pt x="5730" y="3014"/>
                  </a:cubicBezTo>
                  <a:cubicBezTo>
                    <a:pt x="5889" y="3059"/>
                    <a:pt x="6049" y="3082"/>
                    <a:pt x="6209" y="3105"/>
                  </a:cubicBezTo>
                  <a:cubicBezTo>
                    <a:pt x="6255" y="3128"/>
                    <a:pt x="6300" y="3128"/>
                    <a:pt x="6346" y="3128"/>
                  </a:cubicBezTo>
                  <a:cubicBezTo>
                    <a:pt x="6506" y="3174"/>
                    <a:pt x="6665" y="3196"/>
                    <a:pt x="6825" y="3219"/>
                  </a:cubicBezTo>
                  <a:cubicBezTo>
                    <a:pt x="6917" y="3242"/>
                    <a:pt x="6985" y="3242"/>
                    <a:pt x="7076" y="3265"/>
                  </a:cubicBezTo>
                  <a:cubicBezTo>
                    <a:pt x="7145" y="3288"/>
                    <a:pt x="7236" y="3288"/>
                    <a:pt x="7327" y="3311"/>
                  </a:cubicBezTo>
                  <a:cubicBezTo>
                    <a:pt x="7487" y="3311"/>
                    <a:pt x="7647" y="3333"/>
                    <a:pt x="7807" y="3333"/>
                  </a:cubicBezTo>
                  <a:cubicBezTo>
                    <a:pt x="7967" y="3356"/>
                    <a:pt x="8149" y="3356"/>
                    <a:pt x="8309" y="3379"/>
                  </a:cubicBezTo>
                  <a:lnTo>
                    <a:pt x="9290" y="3379"/>
                  </a:lnTo>
                  <a:cubicBezTo>
                    <a:pt x="9473" y="3356"/>
                    <a:pt x="9633" y="3333"/>
                    <a:pt x="9815" y="3311"/>
                  </a:cubicBezTo>
                  <a:cubicBezTo>
                    <a:pt x="9975" y="3288"/>
                    <a:pt x="10135" y="3265"/>
                    <a:pt x="10295" y="3242"/>
                  </a:cubicBezTo>
                  <a:cubicBezTo>
                    <a:pt x="10409" y="3219"/>
                    <a:pt x="10523" y="3196"/>
                    <a:pt x="10660" y="3174"/>
                  </a:cubicBezTo>
                  <a:cubicBezTo>
                    <a:pt x="10706" y="3151"/>
                    <a:pt x="10774" y="3128"/>
                    <a:pt x="10843" y="3128"/>
                  </a:cubicBezTo>
                  <a:cubicBezTo>
                    <a:pt x="10865" y="3105"/>
                    <a:pt x="10888" y="3105"/>
                    <a:pt x="10911" y="3082"/>
                  </a:cubicBezTo>
                  <a:cubicBezTo>
                    <a:pt x="10979" y="3059"/>
                    <a:pt x="11048" y="3059"/>
                    <a:pt x="11071" y="2991"/>
                  </a:cubicBezTo>
                  <a:cubicBezTo>
                    <a:pt x="11094" y="2968"/>
                    <a:pt x="11094" y="2945"/>
                    <a:pt x="11116" y="2923"/>
                  </a:cubicBezTo>
                  <a:cubicBezTo>
                    <a:pt x="11116" y="2877"/>
                    <a:pt x="11094" y="2854"/>
                    <a:pt x="11094" y="2831"/>
                  </a:cubicBezTo>
                  <a:cubicBezTo>
                    <a:pt x="11071" y="2786"/>
                    <a:pt x="11002" y="2763"/>
                    <a:pt x="10957" y="2740"/>
                  </a:cubicBezTo>
                  <a:cubicBezTo>
                    <a:pt x="10888" y="2740"/>
                    <a:pt x="10797" y="2763"/>
                    <a:pt x="10728" y="2763"/>
                  </a:cubicBezTo>
                  <a:cubicBezTo>
                    <a:pt x="10706" y="2786"/>
                    <a:pt x="10706" y="2786"/>
                    <a:pt x="10706" y="2786"/>
                  </a:cubicBezTo>
                  <a:cubicBezTo>
                    <a:pt x="10706" y="2763"/>
                    <a:pt x="10706" y="2740"/>
                    <a:pt x="10706" y="2717"/>
                  </a:cubicBezTo>
                  <a:cubicBezTo>
                    <a:pt x="10683" y="2649"/>
                    <a:pt x="10614" y="2580"/>
                    <a:pt x="10546" y="2580"/>
                  </a:cubicBezTo>
                  <a:lnTo>
                    <a:pt x="10454" y="2580"/>
                  </a:lnTo>
                  <a:cubicBezTo>
                    <a:pt x="10438" y="2564"/>
                    <a:pt x="10411" y="2548"/>
                    <a:pt x="10380" y="2548"/>
                  </a:cubicBezTo>
                  <a:cubicBezTo>
                    <a:pt x="10367" y="2548"/>
                    <a:pt x="10354" y="2551"/>
                    <a:pt x="10340" y="2557"/>
                  </a:cubicBezTo>
                  <a:cubicBezTo>
                    <a:pt x="10135" y="2580"/>
                    <a:pt x="9952" y="2603"/>
                    <a:pt x="9747" y="2649"/>
                  </a:cubicBezTo>
                  <a:cubicBezTo>
                    <a:pt x="9564" y="2671"/>
                    <a:pt x="9359" y="2694"/>
                    <a:pt x="9176" y="2694"/>
                  </a:cubicBezTo>
                  <a:lnTo>
                    <a:pt x="9131" y="2694"/>
                  </a:lnTo>
                  <a:cubicBezTo>
                    <a:pt x="9062" y="2717"/>
                    <a:pt x="8994" y="2717"/>
                    <a:pt x="8902" y="2717"/>
                  </a:cubicBezTo>
                  <a:lnTo>
                    <a:pt x="8834" y="2717"/>
                  </a:lnTo>
                  <a:cubicBezTo>
                    <a:pt x="8788" y="2740"/>
                    <a:pt x="8765" y="2740"/>
                    <a:pt x="8720" y="2740"/>
                  </a:cubicBezTo>
                  <a:lnTo>
                    <a:pt x="8400" y="2740"/>
                  </a:lnTo>
                  <a:cubicBezTo>
                    <a:pt x="8377" y="2740"/>
                    <a:pt x="8377" y="2740"/>
                    <a:pt x="8377" y="2763"/>
                  </a:cubicBezTo>
                  <a:cubicBezTo>
                    <a:pt x="8286" y="2763"/>
                    <a:pt x="8218" y="2763"/>
                    <a:pt x="8126" y="2740"/>
                  </a:cubicBezTo>
                  <a:cubicBezTo>
                    <a:pt x="7944" y="2740"/>
                    <a:pt x="7784" y="2740"/>
                    <a:pt x="7601" y="2717"/>
                  </a:cubicBezTo>
                  <a:cubicBezTo>
                    <a:pt x="7442" y="2717"/>
                    <a:pt x="7259" y="2694"/>
                    <a:pt x="7076" y="2671"/>
                  </a:cubicBezTo>
                  <a:cubicBezTo>
                    <a:pt x="6894" y="2671"/>
                    <a:pt x="6711" y="2649"/>
                    <a:pt x="6529" y="2626"/>
                  </a:cubicBezTo>
                  <a:cubicBezTo>
                    <a:pt x="6460" y="2626"/>
                    <a:pt x="6369" y="2603"/>
                    <a:pt x="6277" y="2603"/>
                  </a:cubicBezTo>
                  <a:cubicBezTo>
                    <a:pt x="6255" y="2603"/>
                    <a:pt x="6209" y="2580"/>
                    <a:pt x="6163" y="2580"/>
                  </a:cubicBezTo>
                  <a:lnTo>
                    <a:pt x="5981" y="2580"/>
                  </a:lnTo>
                  <a:cubicBezTo>
                    <a:pt x="5867" y="2580"/>
                    <a:pt x="5752" y="2557"/>
                    <a:pt x="5638" y="2534"/>
                  </a:cubicBezTo>
                  <a:cubicBezTo>
                    <a:pt x="5524" y="2512"/>
                    <a:pt x="5410" y="2489"/>
                    <a:pt x="5296" y="2466"/>
                  </a:cubicBezTo>
                  <a:cubicBezTo>
                    <a:pt x="5182" y="2420"/>
                    <a:pt x="5045" y="2398"/>
                    <a:pt x="4931" y="2375"/>
                  </a:cubicBezTo>
                  <a:cubicBezTo>
                    <a:pt x="4817" y="2329"/>
                    <a:pt x="4680" y="2306"/>
                    <a:pt x="4566" y="2261"/>
                  </a:cubicBezTo>
                  <a:cubicBezTo>
                    <a:pt x="4497" y="2261"/>
                    <a:pt x="4451" y="2238"/>
                    <a:pt x="4406" y="2238"/>
                  </a:cubicBezTo>
                  <a:cubicBezTo>
                    <a:pt x="4337" y="2215"/>
                    <a:pt x="4292" y="2215"/>
                    <a:pt x="4223" y="2192"/>
                  </a:cubicBezTo>
                  <a:cubicBezTo>
                    <a:pt x="4178" y="2192"/>
                    <a:pt x="4132" y="2192"/>
                    <a:pt x="4086" y="2169"/>
                  </a:cubicBezTo>
                  <a:cubicBezTo>
                    <a:pt x="4041" y="2146"/>
                    <a:pt x="3972" y="2146"/>
                    <a:pt x="3926" y="2124"/>
                  </a:cubicBezTo>
                  <a:lnTo>
                    <a:pt x="3881" y="2124"/>
                  </a:lnTo>
                  <a:cubicBezTo>
                    <a:pt x="3812" y="2101"/>
                    <a:pt x="3744" y="2078"/>
                    <a:pt x="3675" y="2055"/>
                  </a:cubicBezTo>
                  <a:cubicBezTo>
                    <a:pt x="3538" y="2009"/>
                    <a:pt x="3401" y="1964"/>
                    <a:pt x="3287" y="1918"/>
                  </a:cubicBezTo>
                  <a:cubicBezTo>
                    <a:pt x="3219" y="1895"/>
                    <a:pt x="3173" y="1873"/>
                    <a:pt x="3105" y="1850"/>
                  </a:cubicBezTo>
                  <a:cubicBezTo>
                    <a:pt x="3059" y="1827"/>
                    <a:pt x="2991" y="1804"/>
                    <a:pt x="2922" y="1781"/>
                  </a:cubicBezTo>
                  <a:lnTo>
                    <a:pt x="2899" y="1781"/>
                  </a:lnTo>
                  <a:cubicBezTo>
                    <a:pt x="2808" y="1736"/>
                    <a:pt x="2717" y="1713"/>
                    <a:pt x="2625" y="1667"/>
                  </a:cubicBezTo>
                  <a:cubicBezTo>
                    <a:pt x="2603" y="1644"/>
                    <a:pt x="2580" y="1644"/>
                    <a:pt x="2534" y="1621"/>
                  </a:cubicBezTo>
                  <a:cubicBezTo>
                    <a:pt x="2397" y="1553"/>
                    <a:pt x="2260" y="1485"/>
                    <a:pt x="2123" y="1416"/>
                  </a:cubicBezTo>
                  <a:cubicBezTo>
                    <a:pt x="1986" y="1325"/>
                    <a:pt x="1827" y="1256"/>
                    <a:pt x="1690" y="1165"/>
                  </a:cubicBezTo>
                  <a:cubicBezTo>
                    <a:pt x="1553" y="1096"/>
                    <a:pt x="1416" y="1005"/>
                    <a:pt x="1279" y="914"/>
                  </a:cubicBezTo>
                  <a:cubicBezTo>
                    <a:pt x="1210" y="868"/>
                    <a:pt x="1165" y="823"/>
                    <a:pt x="1096" y="777"/>
                  </a:cubicBezTo>
                  <a:cubicBezTo>
                    <a:pt x="1028" y="731"/>
                    <a:pt x="959" y="686"/>
                    <a:pt x="913" y="640"/>
                  </a:cubicBezTo>
                  <a:cubicBezTo>
                    <a:pt x="868" y="594"/>
                    <a:pt x="799" y="572"/>
                    <a:pt x="754" y="526"/>
                  </a:cubicBezTo>
                  <a:cubicBezTo>
                    <a:pt x="708" y="503"/>
                    <a:pt x="662" y="457"/>
                    <a:pt x="617" y="435"/>
                  </a:cubicBezTo>
                  <a:cubicBezTo>
                    <a:pt x="525" y="366"/>
                    <a:pt x="434" y="298"/>
                    <a:pt x="366" y="229"/>
                  </a:cubicBezTo>
                  <a:cubicBezTo>
                    <a:pt x="320" y="206"/>
                    <a:pt x="297" y="183"/>
                    <a:pt x="274" y="161"/>
                  </a:cubicBezTo>
                  <a:cubicBezTo>
                    <a:pt x="252" y="115"/>
                    <a:pt x="206" y="69"/>
                    <a:pt x="183" y="47"/>
                  </a:cubicBezTo>
                  <a:cubicBezTo>
                    <a:pt x="160" y="24"/>
                    <a:pt x="137" y="1"/>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9773;p58">
              <a:extLst>
                <a:ext uri="{FF2B5EF4-FFF2-40B4-BE49-F238E27FC236}">
                  <a16:creationId xmlns:a16="http://schemas.microsoft.com/office/drawing/2014/main" id="{B6C56316-FB18-2748-FAE1-712B60596064}"/>
                </a:ext>
              </a:extLst>
            </p:cNvPr>
            <p:cNvSpPr/>
            <p:nvPr/>
          </p:nvSpPr>
          <p:spPr>
            <a:xfrm>
              <a:off x="5292590" y="2916881"/>
              <a:ext cx="177482" cy="71031"/>
            </a:xfrm>
            <a:custGeom>
              <a:avLst/>
              <a:gdLst/>
              <a:ahLst/>
              <a:cxnLst/>
              <a:rect l="l" t="t" r="r" b="b"/>
              <a:pathLst>
                <a:path w="3768" h="1508" extrusionOk="0">
                  <a:moveTo>
                    <a:pt x="846" y="1119"/>
                  </a:moveTo>
                  <a:cubicBezTo>
                    <a:pt x="846" y="1119"/>
                    <a:pt x="846" y="1119"/>
                    <a:pt x="846" y="1142"/>
                  </a:cubicBezTo>
                  <a:lnTo>
                    <a:pt x="754" y="1142"/>
                  </a:lnTo>
                  <a:cubicBezTo>
                    <a:pt x="777" y="1142"/>
                    <a:pt x="823" y="1119"/>
                    <a:pt x="846" y="1119"/>
                  </a:cubicBezTo>
                  <a:close/>
                  <a:moveTo>
                    <a:pt x="3333" y="1"/>
                  </a:moveTo>
                  <a:cubicBezTo>
                    <a:pt x="3311" y="1"/>
                    <a:pt x="3311" y="1"/>
                    <a:pt x="3288" y="23"/>
                  </a:cubicBezTo>
                  <a:lnTo>
                    <a:pt x="3265" y="23"/>
                  </a:lnTo>
                  <a:cubicBezTo>
                    <a:pt x="3219" y="23"/>
                    <a:pt x="3197" y="46"/>
                    <a:pt x="3174" y="46"/>
                  </a:cubicBezTo>
                  <a:cubicBezTo>
                    <a:pt x="3060" y="92"/>
                    <a:pt x="2945" y="138"/>
                    <a:pt x="2808" y="160"/>
                  </a:cubicBezTo>
                  <a:cubicBezTo>
                    <a:pt x="2672" y="206"/>
                    <a:pt x="2512" y="252"/>
                    <a:pt x="2352" y="297"/>
                  </a:cubicBezTo>
                  <a:cubicBezTo>
                    <a:pt x="2215" y="343"/>
                    <a:pt x="2055" y="389"/>
                    <a:pt x="1918" y="434"/>
                  </a:cubicBezTo>
                  <a:cubicBezTo>
                    <a:pt x="1759" y="503"/>
                    <a:pt x="1599" y="548"/>
                    <a:pt x="1439" y="617"/>
                  </a:cubicBezTo>
                  <a:cubicBezTo>
                    <a:pt x="1348" y="663"/>
                    <a:pt x="1234" y="708"/>
                    <a:pt x="1119" y="754"/>
                  </a:cubicBezTo>
                  <a:cubicBezTo>
                    <a:pt x="982" y="800"/>
                    <a:pt x="868" y="868"/>
                    <a:pt x="754" y="914"/>
                  </a:cubicBezTo>
                  <a:cubicBezTo>
                    <a:pt x="640" y="959"/>
                    <a:pt x="526" y="1005"/>
                    <a:pt x="412" y="1073"/>
                  </a:cubicBezTo>
                  <a:cubicBezTo>
                    <a:pt x="343" y="1096"/>
                    <a:pt x="298" y="1119"/>
                    <a:pt x="252" y="1119"/>
                  </a:cubicBezTo>
                  <a:cubicBezTo>
                    <a:pt x="206" y="1142"/>
                    <a:pt x="184" y="1142"/>
                    <a:pt x="161" y="1165"/>
                  </a:cubicBezTo>
                  <a:cubicBezTo>
                    <a:pt x="138" y="1165"/>
                    <a:pt x="115" y="1188"/>
                    <a:pt x="115" y="1188"/>
                  </a:cubicBezTo>
                  <a:cubicBezTo>
                    <a:pt x="69" y="1210"/>
                    <a:pt x="47" y="1210"/>
                    <a:pt x="24" y="1256"/>
                  </a:cubicBezTo>
                  <a:cubicBezTo>
                    <a:pt x="1" y="1279"/>
                    <a:pt x="1" y="1347"/>
                    <a:pt x="24" y="1370"/>
                  </a:cubicBezTo>
                  <a:cubicBezTo>
                    <a:pt x="47" y="1393"/>
                    <a:pt x="69" y="1416"/>
                    <a:pt x="92" y="1416"/>
                  </a:cubicBezTo>
                  <a:cubicBezTo>
                    <a:pt x="161" y="1416"/>
                    <a:pt x="206" y="1393"/>
                    <a:pt x="298" y="1393"/>
                  </a:cubicBezTo>
                  <a:lnTo>
                    <a:pt x="572" y="1393"/>
                  </a:lnTo>
                  <a:cubicBezTo>
                    <a:pt x="640" y="1393"/>
                    <a:pt x="731" y="1393"/>
                    <a:pt x="800" y="1416"/>
                  </a:cubicBezTo>
                  <a:lnTo>
                    <a:pt x="823" y="1416"/>
                  </a:lnTo>
                  <a:cubicBezTo>
                    <a:pt x="868" y="1393"/>
                    <a:pt x="914" y="1393"/>
                    <a:pt x="960" y="1370"/>
                  </a:cubicBezTo>
                  <a:lnTo>
                    <a:pt x="982" y="1370"/>
                  </a:lnTo>
                  <a:cubicBezTo>
                    <a:pt x="1028" y="1370"/>
                    <a:pt x="1051" y="1393"/>
                    <a:pt x="1051" y="1439"/>
                  </a:cubicBezTo>
                  <a:cubicBezTo>
                    <a:pt x="1119" y="1439"/>
                    <a:pt x="1165" y="1461"/>
                    <a:pt x="1234" y="1461"/>
                  </a:cubicBezTo>
                  <a:cubicBezTo>
                    <a:pt x="1279" y="1461"/>
                    <a:pt x="1348" y="1484"/>
                    <a:pt x="1416" y="1484"/>
                  </a:cubicBezTo>
                  <a:cubicBezTo>
                    <a:pt x="1485" y="1507"/>
                    <a:pt x="1553" y="1507"/>
                    <a:pt x="1644" y="1507"/>
                  </a:cubicBezTo>
                  <a:lnTo>
                    <a:pt x="1759" y="1507"/>
                  </a:lnTo>
                  <a:cubicBezTo>
                    <a:pt x="1804" y="1507"/>
                    <a:pt x="1850" y="1484"/>
                    <a:pt x="1873" y="1461"/>
                  </a:cubicBezTo>
                  <a:cubicBezTo>
                    <a:pt x="1941" y="1439"/>
                    <a:pt x="2010" y="1416"/>
                    <a:pt x="2055" y="1393"/>
                  </a:cubicBezTo>
                  <a:cubicBezTo>
                    <a:pt x="2215" y="1302"/>
                    <a:pt x="2375" y="1210"/>
                    <a:pt x="2535" y="1142"/>
                  </a:cubicBezTo>
                  <a:cubicBezTo>
                    <a:pt x="2717" y="1051"/>
                    <a:pt x="2877" y="982"/>
                    <a:pt x="3060" y="914"/>
                  </a:cubicBezTo>
                  <a:cubicBezTo>
                    <a:pt x="3174" y="891"/>
                    <a:pt x="3265" y="845"/>
                    <a:pt x="3379" y="822"/>
                  </a:cubicBezTo>
                  <a:cubicBezTo>
                    <a:pt x="3470" y="800"/>
                    <a:pt x="3585" y="777"/>
                    <a:pt x="3699" y="754"/>
                  </a:cubicBezTo>
                  <a:cubicBezTo>
                    <a:pt x="3744" y="754"/>
                    <a:pt x="3767" y="708"/>
                    <a:pt x="3767" y="663"/>
                  </a:cubicBezTo>
                  <a:cubicBezTo>
                    <a:pt x="3744" y="617"/>
                    <a:pt x="3699" y="594"/>
                    <a:pt x="3653" y="594"/>
                  </a:cubicBezTo>
                  <a:cubicBezTo>
                    <a:pt x="3585" y="617"/>
                    <a:pt x="3516" y="617"/>
                    <a:pt x="3425" y="640"/>
                  </a:cubicBezTo>
                  <a:cubicBezTo>
                    <a:pt x="3425" y="640"/>
                    <a:pt x="3425" y="617"/>
                    <a:pt x="3402" y="617"/>
                  </a:cubicBezTo>
                  <a:cubicBezTo>
                    <a:pt x="3448" y="594"/>
                    <a:pt x="3470" y="571"/>
                    <a:pt x="3470" y="548"/>
                  </a:cubicBezTo>
                  <a:cubicBezTo>
                    <a:pt x="3493" y="526"/>
                    <a:pt x="3493" y="480"/>
                    <a:pt x="3493" y="457"/>
                  </a:cubicBezTo>
                  <a:cubicBezTo>
                    <a:pt x="3493" y="457"/>
                    <a:pt x="3470" y="434"/>
                    <a:pt x="3470" y="412"/>
                  </a:cubicBezTo>
                  <a:cubicBezTo>
                    <a:pt x="3470" y="434"/>
                    <a:pt x="3470" y="434"/>
                    <a:pt x="3470" y="434"/>
                  </a:cubicBezTo>
                  <a:cubicBezTo>
                    <a:pt x="3470" y="389"/>
                    <a:pt x="3448" y="343"/>
                    <a:pt x="3448" y="275"/>
                  </a:cubicBezTo>
                  <a:cubicBezTo>
                    <a:pt x="3448" y="252"/>
                    <a:pt x="3448" y="229"/>
                    <a:pt x="3448" y="206"/>
                  </a:cubicBezTo>
                  <a:cubicBezTo>
                    <a:pt x="3448" y="183"/>
                    <a:pt x="3470" y="160"/>
                    <a:pt x="3470" y="138"/>
                  </a:cubicBezTo>
                  <a:cubicBezTo>
                    <a:pt x="3470" y="69"/>
                    <a:pt x="3425" y="23"/>
                    <a:pt x="337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9774;p58">
              <a:extLst>
                <a:ext uri="{FF2B5EF4-FFF2-40B4-BE49-F238E27FC236}">
                  <a16:creationId xmlns:a16="http://schemas.microsoft.com/office/drawing/2014/main" id="{667FCD78-FBDD-A5B4-E060-C732ED91E27C}"/>
                </a:ext>
              </a:extLst>
            </p:cNvPr>
            <p:cNvSpPr/>
            <p:nvPr/>
          </p:nvSpPr>
          <p:spPr>
            <a:xfrm>
              <a:off x="5229187" y="2729831"/>
              <a:ext cx="92509" cy="240835"/>
            </a:xfrm>
            <a:custGeom>
              <a:avLst/>
              <a:gdLst/>
              <a:ahLst/>
              <a:cxnLst/>
              <a:rect l="l" t="t" r="r" b="b"/>
              <a:pathLst>
                <a:path w="1964" h="5113" extrusionOk="0">
                  <a:moveTo>
                    <a:pt x="300" y="162"/>
                  </a:moveTo>
                  <a:cubicBezTo>
                    <a:pt x="320" y="184"/>
                    <a:pt x="321" y="206"/>
                    <a:pt x="343" y="228"/>
                  </a:cubicBezTo>
                  <a:cubicBezTo>
                    <a:pt x="343" y="251"/>
                    <a:pt x="343" y="251"/>
                    <a:pt x="343" y="251"/>
                  </a:cubicBezTo>
                  <a:cubicBezTo>
                    <a:pt x="343" y="274"/>
                    <a:pt x="365" y="297"/>
                    <a:pt x="365" y="342"/>
                  </a:cubicBezTo>
                  <a:cubicBezTo>
                    <a:pt x="343" y="297"/>
                    <a:pt x="343" y="274"/>
                    <a:pt x="320" y="228"/>
                  </a:cubicBezTo>
                  <a:cubicBezTo>
                    <a:pt x="320" y="210"/>
                    <a:pt x="305" y="192"/>
                    <a:pt x="300" y="162"/>
                  </a:cubicBezTo>
                  <a:close/>
                  <a:moveTo>
                    <a:pt x="411" y="0"/>
                  </a:moveTo>
                  <a:cubicBezTo>
                    <a:pt x="411" y="0"/>
                    <a:pt x="388" y="23"/>
                    <a:pt x="388" y="23"/>
                  </a:cubicBezTo>
                  <a:cubicBezTo>
                    <a:pt x="331" y="23"/>
                    <a:pt x="290" y="71"/>
                    <a:pt x="291" y="126"/>
                  </a:cubicBezTo>
                  <a:lnTo>
                    <a:pt x="291" y="126"/>
                  </a:lnTo>
                  <a:cubicBezTo>
                    <a:pt x="267" y="88"/>
                    <a:pt x="227" y="67"/>
                    <a:pt x="206" y="46"/>
                  </a:cubicBezTo>
                  <a:cubicBezTo>
                    <a:pt x="183" y="23"/>
                    <a:pt x="160" y="11"/>
                    <a:pt x="140" y="11"/>
                  </a:cubicBezTo>
                  <a:cubicBezTo>
                    <a:pt x="120" y="11"/>
                    <a:pt x="103" y="23"/>
                    <a:pt x="92" y="46"/>
                  </a:cubicBezTo>
                  <a:cubicBezTo>
                    <a:pt x="46" y="69"/>
                    <a:pt x="46" y="137"/>
                    <a:pt x="92" y="160"/>
                  </a:cubicBezTo>
                  <a:cubicBezTo>
                    <a:pt x="92" y="183"/>
                    <a:pt x="114" y="183"/>
                    <a:pt x="114" y="205"/>
                  </a:cubicBezTo>
                  <a:cubicBezTo>
                    <a:pt x="137" y="205"/>
                    <a:pt x="137" y="205"/>
                    <a:pt x="137" y="228"/>
                  </a:cubicBezTo>
                  <a:cubicBezTo>
                    <a:pt x="160" y="274"/>
                    <a:pt x="160" y="297"/>
                    <a:pt x="183" y="342"/>
                  </a:cubicBezTo>
                  <a:cubicBezTo>
                    <a:pt x="183" y="403"/>
                    <a:pt x="183" y="446"/>
                    <a:pt x="183" y="502"/>
                  </a:cubicBezTo>
                  <a:cubicBezTo>
                    <a:pt x="160" y="571"/>
                    <a:pt x="160" y="639"/>
                    <a:pt x="137" y="685"/>
                  </a:cubicBezTo>
                  <a:cubicBezTo>
                    <a:pt x="137" y="776"/>
                    <a:pt x="114" y="845"/>
                    <a:pt x="114" y="913"/>
                  </a:cubicBezTo>
                  <a:cubicBezTo>
                    <a:pt x="92" y="982"/>
                    <a:pt x="92" y="1050"/>
                    <a:pt x="69" y="1141"/>
                  </a:cubicBezTo>
                  <a:cubicBezTo>
                    <a:pt x="46" y="1210"/>
                    <a:pt x="46" y="1301"/>
                    <a:pt x="46" y="1392"/>
                  </a:cubicBezTo>
                  <a:cubicBezTo>
                    <a:pt x="46" y="1392"/>
                    <a:pt x="23" y="1415"/>
                    <a:pt x="23" y="1415"/>
                  </a:cubicBezTo>
                  <a:cubicBezTo>
                    <a:pt x="23" y="1575"/>
                    <a:pt x="0" y="1735"/>
                    <a:pt x="0" y="1895"/>
                  </a:cubicBezTo>
                  <a:cubicBezTo>
                    <a:pt x="0" y="2054"/>
                    <a:pt x="0" y="2191"/>
                    <a:pt x="0" y="2351"/>
                  </a:cubicBezTo>
                  <a:cubicBezTo>
                    <a:pt x="23" y="2511"/>
                    <a:pt x="46" y="2671"/>
                    <a:pt x="92" y="2830"/>
                  </a:cubicBezTo>
                  <a:cubicBezTo>
                    <a:pt x="92" y="2899"/>
                    <a:pt x="114" y="2967"/>
                    <a:pt x="137" y="3059"/>
                  </a:cubicBezTo>
                  <a:cubicBezTo>
                    <a:pt x="160" y="3127"/>
                    <a:pt x="183" y="3196"/>
                    <a:pt x="206" y="3287"/>
                  </a:cubicBezTo>
                  <a:cubicBezTo>
                    <a:pt x="229" y="3424"/>
                    <a:pt x="297" y="3561"/>
                    <a:pt x="343" y="3721"/>
                  </a:cubicBezTo>
                  <a:cubicBezTo>
                    <a:pt x="411" y="3858"/>
                    <a:pt x="480" y="4017"/>
                    <a:pt x="548" y="4154"/>
                  </a:cubicBezTo>
                  <a:cubicBezTo>
                    <a:pt x="594" y="4223"/>
                    <a:pt x="617" y="4268"/>
                    <a:pt x="662" y="4337"/>
                  </a:cubicBezTo>
                  <a:cubicBezTo>
                    <a:pt x="708" y="4405"/>
                    <a:pt x="754" y="4451"/>
                    <a:pt x="799" y="4519"/>
                  </a:cubicBezTo>
                  <a:cubicBezTo>
                    <a:pt x="845" y="4588"/>
                    <a:pt x="890" y="4656"/>
                    <a:pt x="959" y="4725"/>
                  </a:cubicBezTo>
                  <a:cubicBezTo>
                    <a:pt x="1005" y="4771"/>
                    <a:pt x="1050" y="4816"/>
                    <a:pt x="1096" y="4862"/>
                  </a:cubicBezTo>
                  <a:cubicBezTo>
                    <a:pt x="1164" y="4930"/>
                    <a:pt x="1210" y="4976"/>
                    <a:pt x="1279" y="5044"/>
                  </a:cubicBezTo>
                  <a:cubicBezTo>
                    <a:pt x="1301" y="5044"/>
                    <a:pt x="1324" y="5067"/>
                    <a:pt x="1347" y="5090"/>
                  </a:cubicBezTo>
                  <a:cubicBezTo>
                    <a:pt x="1393" y="5113"/>
                    <a:pt x="1438" y="5113"/>
                    <a:pt x="1484" y="5113"/>
                  </a:cubicBezTo>
                  <a:cubicBezTo>
                    <a:pt x="1530" y="5113"/>
                    <a:pt x="1552" y="5113"/>
                    <a:pt x="1598" y="5090"/>
                  </a:cubicBezTo>
                  <a:cubicBezTo>
                    <a:pt x="1621" y="5090"/>
                    <a:pt x="1667" y="5067"/>
                    <a:pt x="1689" y="5067"/>
                  </a:cubicBezTo>
                  <a:cubicBezTo>
                    <a:pt x="1735" y="5044"/>
                    <a:pt x="1781" y="5022"/>
                    <a:pt x="1803" y="5022"/>
                  </a:cubicBezTo>
                  <a:cubicBezTo>
                    <a:pt x="1826" y="5022"/>
                    <a:pt x="1826" y="4999"/>
                    <a:pt x="1849" y="4999"/>
                  </a:cubicBezTo>
                  <a:cubicBezTo>
                    <a:pt x="1849" y="4999"/>
                    <a:pt x="1872" y="4999"/>
                    <a:pt x="1895" y="4976"/>
                  </a:cubicBezTo>
                  <a:cubicBezTo>
                    <a:pt x="1918" y="4976"/>
                    <a:pt x="1918" y="4953"/>
                    <a:pt x="1940" y="4930"/>
                  </a:cubicBezTo>
                  <a:cubicBezTo>
                    <a:pt x="1963" y="4885"/>
                    <a:pt x="1963" y="4816"/>
                    <a:pt x="1940" y="4771"/>
                  </a:cubicBezTo>
                  <a:cubicBezTo>
                    <a:pt x="1918" y="4725"/>
                    <a:pt x="1872" y="4702"/>
                    <a:pt x="1849" y="4679"/>
                  </a:cubicBezTo>
                  <a:cubicBezTo>
                    <a:pt x="1735" y="4611"/>
                    <a:pt x="1621" y="4565"/>
                    <a:pt x="1507" y="4474"/>
                  </a:cubicBezTo>
                  <a:cubicBezTo>
                    <a:pt x="1507" y="4474"/>
                    <a:pt x="1484" y="4474"/>
                    <a:pt x="1484" y="4451"/>
                  </a:cubicBezTo>
                  <a:cubicBezTo>
                    <a:pt x="1484" y="4451"/>
                    <a:pt x="1461" y="4451"/>
                    <a:pt x="1461" y="4428"/>
                  </a:cubicBezTo>
                  <a:cubicBezTo>
                    <a:pt x="1393" y="4360"/>
                    <a:pt x="1301" y="4291"/>
                    <a:pt x="1233" y="4200"/>
                  </a:cubicBezTo>
                  <a:cubicBezTo>
                    <a:pt x="1210" y="4154"/>
                    <a:pt x="1164" y="4109"/>
                    <a:pt x="1119" y="4063"/>
                  </a:cubicBezTo>
                  <a:cubicBezTo>
                    <a:pt x="1096" y="3994"/>
                    <a:pt x="1050" y="3949"/>
                    <a:pt x="1027" y="3880"/>
                  </a:cubicBezTo>
                  <a:cubicBezTo>
                    <a:pt x="959" y="3766"/>
                    <a:pt x="868" y="3675"/>
                    <a:pt x="799" y="3561"/>
                  </a:cubicBezTo>
                  <a:cubicBezTo>
                    <a:pt x="776" y="3470"/>
                    <a:pt x="754" y="3401"/>
                    <a:pt x="731" y="3310"/>
                  </a:cubicBezTo>
                  <a:cubicBezTo>
                    <a:pt x="708" y="3241"/>
                    <a:pt x="662" y="3173"/>
                    <a:pt x="639" y="3104"/>
                  </a:cubicBezTo>
                  <a:cubicBezTo>
                    <a:pt x="617" y="3013"/>
                    <a:pt x="594" y="2922"/>
                    <a:pt x="571" y="2830"/>
                  </a:cubicBezTo>
                  <a:cubicBezTo>
                    <a:pt x="548" y="2762"/>
                    <a:pt x="525" y="2671"/>
                    <a:pt x="525" y="2579"/>
                  </a:cubicBezTo>
                  <a:cubicBezTo>
                    <a:pt x="502" y="2442"/>
                    <a:pt x="502" y="2305"/>
                    <a:pt x="502" y="2168"/>
                  </a:cubicBezTo>
                  <a:cubicBezTo>
                    <a:pt x="525" y="2077"/>
                    <a:pt x="525" y="2009"/>
                    <a:pt x="525" y="1940"/>
                  </a:cubicBezTo>
                  <a:cubicBezTo>
                    <a:pt x="525" y="1849"/>
                    <a:pt x="525" y="1780"/>
                    <a:pt x="525" y="1712"/>
                  </a:cubicBezTo>
                  <a:cubicBezTo>
                    <a:pt x="548" y="1643"/>
                    <a:pt x="548" y="1575"/>
                    <a:pt x="548" y="1484"/>
                  </a:cubicBezTo>
                  <a:cubicBezTo>
                    <a:pt x="548" y="1415"/>
                    <a:pt x="548" y="1347"/>
                    <a:pt x="548" y="1278"/>
                  </a:cubicBezTo>
                  <a:cubicBezTo>
                    <a:pt x="571" y="1210"/>
                    <a:pt x="571" y="1141"/>
                    <a:pt x="571" y="1073"/>
                  </a:cubicBezTo>
                  <a:cubicBezTo>
                    <a:pt x="571" y="1004"/>
                    <a:pt x="594" y="913"/>
                    <a:pt x="594" y="845"/>
                  </a:cubicBezTo>
                  <a:cubicBezTo>
                    <a:pt x="594" y="799"/>
                    <a:pt x="594" y="753"/>
                    <a:pt x="617" y="708"/>
                  </a:cubicBezTo>
                  <a:cubicBezTo>
                    <a:pt x="617" y="685"/>
                    <a:pt x="617" y="685"/>
                    <a:pt x="617" y="662"/>
                  </a:cubicBezTo>
                  <a:cubicBezTo>
                    <a:pt x="617" y="548"/>
                    <a:pt x="662" y="434"/>
                    <a:pt x="639" y="320"/>
                  </a:cubicBezTo>
                  <a:cubicBezTo>
                    <a:pt x="617" y="274"/>
                    <a:pt x="617" y="228"/>
                    <a:pt x="594" y="183"/>
                  </a:cubicBezTo>
                  <a:cubicBezTo>
                    <a:pt x="571" y="137"/>
                    <a:pt x="571" y="114"/>
                    <a:pt x="548" y="91"/>
                  </a:cubicBezTo>
                  <a:cubicBezTo>
                    <a:pt x="525" y="69"/>
                    <a:pt x="525" y="69"/>
                    <a:pt x="502" y="69"/>
                  </a:cubicBezTo>
                  <a:cubicBezTo>
                    <a:pt x="480" y="23"/>
                    <a:pt x="457" y="0"/>
                    <a:pt x="41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9775;p58">
              <a:extLst>
                <a:ext uri="{FF2B5EF4-FFF2-40B4-BE49-F238E27FC236}">
                  <a16:creationId xmlns:a16="http://schemas.microsoft.com/office/drawing/2014/main" id="{92B6822B-177F-C4A9-2992-95F692DD9E4F}"/>
                </a:ext>
              </a:extLst>
            </p:cNvPr>
            <p:cNvSpPr/>
            <p:nvPr/>
          </p:nvSpPr>
          <p:spPr>
            <a:xfrm>
              <a:off x="5241010" y="2731951"/>
              <a:ext cx="8620" cy="9091"/>
            </a:xfrm>
            <a:custGeom>
              <a:avLst/>
              <a:gdLst/>
              <a:ahLst/>
              <a:cxnLst/>
              <a:rect l="l" t="t" r="r" b="b"/>
              <a:pathLst>
                <a:path w="183" h="193" extrusionOk="0">
                  <a:moveTo>
                    <a:pt x="23" y="1"/>
                  </a:moveTo>
                  <a:cubicBezTo>
                    <a:pt x="23" y="24"/>
                    <a:pt x="0" y="46"/>
                    <a:pt x="0" y="46"/>
                  </a:cubicBezTo>
                  <a:cubicBezTo>
                    <a:pt x="0" y="69"/>
                    <a:pt x="0" y="92"/>
                    <a:pt x="23" y="115"/>
                  </a:cubicBezTo>
                  <a:cubicBezTo>
                    <a:pt x="23" y="115"/>
                    <a:pt x="23" y="138"/>
                    <a:pt x="46" y="138"/>
                  </a:cubicBezTo>
                  <a:cubicBezTo>
                    <a:pt x="46" y="160"/>
                    <a:pt x="69" y="183"/>
                    <a:pt x="92" y="183"/>
                  </a:cubicBezTo>
                  <a:cubicBezTo>
                    <a:pt x="98" y="190"/>
                    <a:pt x="107" y="193"/>
                    <a:pt x="116" y="193"/>
                  </a:cubicBezTo>
                  <a:cubicBezTo>
                    <a:pt x="139" y="193"/>
                    <a:pt x="167" y="177"/>
                    <a:pt x="183" y="160"/>
                  </a:cubicBezTo>
                  <a:cubicBezTo>
                    <a:pt x="183" y="138"/>
                    <a:pt x="183" y="138"/>
                    <a:pt x="183" y="115"/>
                  </a:cubicBezTo>
                  <a:cubicBezTo>
                    <a:pt x="160" y="115"/>
                    <a:pt x="160" y="92"/>
                    <a:pt x="160" y="92"/>
                  </a:cubicBezTo>
                  <a:cubicBezTo>
                    <a:pt x="160" y="69"/>
                    <a:pt x="137" y="69"/>
                    <a:pt x="137" y="69"/>
                  </a:cubicBezTo>
                  <a:cubicBezTo>
                    <a:pt x="137" y="69"/>
                    <a:pt x="137" y="46"/>
                    <a:pt x="114" y="46"/>
                  </a:cubicBezTo>
                  <a:cubicBezTo>
                    <a:pt x="114" y="24"/>
                    <a:pt x="114" y="24"/>
                    <a:pt x="114" y="24"/>
                  </a:cubicBezTo>
                  <a:cubicBezTo>
                    <a:pt x="92" y="1"/>
                    <a:pt x="69" y="1"/>
                    <a:pt x="69" y="1"/>
                  </a:cubicBezTo>
                  <a:close/>
                </a:path>
              </a:pathLst>
            </a:custGeom>
            <a:solidFill>
              <a:srgbClr val="6E59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9776;p58">
              <a:extLst>
                <a:ext uri="{FF2B5EF4-FFF2-40B4-BE49-F238E27FC236}">
                  <a16:creationId xmlns:a16="http://schemas.microsoft.com/office/drawing/2014/main" id="{560B5F9B-0A63-CE9B-7220-F26D04B9BDD8}"/>
                </a:ext>
              </a:extLst>
            </p:cNvPr>
            <p:cNvSpPr/>
            <p:nvPr/>
          </p:nvSpPr>
          <p:spPr>
            <a:xfrm>
              <a:off x="6128038" y="3212553"/>
              <a:ext cx="76353" cy="53791"/>
            </a:xfrm>
            <a:custGeom>
              <a:avLst/>
              <a:gdLst/>
              <a:ahLst/>
              <a:cxnLst/>
              <a:rect l="l" t="t" r="r" b="b"/>
              <a:pathLst>
                <a:path w="1621" h="1142" extrusionOk="0">
                  <a:moveTo>
                    <a:pt x="1461" y="1"/>
                  </a:moveTo>
                  <a:cubicBezTo>
                    <a:pt x="1415" y="23"/>
                    <a:pt x="1370" y="46"/>
                    <a:pt x="1370" y="92"/>
                  </a:cubicBezTo>
                  <a:cubicBezTo>
                    <a:pt x="1393" y="115"/>
                    <a:pt x="1393" y="138"/>
                    <a:pt x="1393" y="160"/>
                  </a:cubicBezTo>
                  <a:cubicBezTo>
                    <a:pt x="1393" y="160"/>
                    <a:pt x="1370" y="160"/>
                    <a:pt x="1370" y="183"/>
                  </a:cubicBezTo>
                  <a:cubicBezTo>
                    <a:pt x="1370" y="206"/>
                    <a:pt x="1347" y="206"/>
                    <a:pt x="1347" y="229"/>
                  </a:cubicBezTo>
                  <a:cubicBezTo>
                    <a:pt x="1301" y="275"/>
                    <a:pt x="1278" y="320"/>
                    <a:pt x="1233" y="343"/>
                  </a:cubicBezTo>
                  <a:cubicBezTo>
                    <a:pt x="1142" y="434"/>
                    <a:pt x="1027" y="503"/>
                    <a:pt x="913" y="548"/>
                  </a:cubicBezTo>
                  <a:cubicBezTo>
                    <a:pt x="799" y="617"/>
                    <a:pt x="685" y="685"/>
                    <a:pt x="571" y="731"/>
                  </a:cubicBezTo>
                  <a:cubicBezTo>
                    <a:pt x="502" y="777"/>
                    <a:pt x="434" y="799"/>
                    <a:pt x="365" y="822"/>
                  </a:cubicBezTo>
                  <a:cubicBezTo>
                    <a:pt x="297" y="845"/>
                    <a:pt x="229" y="845"/>
                    <a:pt x="160" y="868"/>
                  </a:cubicBezTo>
                  <a:cubicBezTo>
                    <a:pt x="137" y="868"/>
                    <a:pt x="114" y="868"/>
                    <a:pt x="92" y="891"/>
                  </a:cubicBezTo>
                  <a:lnTo>
                    <a:pt x="46" y="891"/>
                  </a:lnTo>
                  <a:cubicBezTo>
                    <a:pt x="46" y="914"/>
                    <a:pt x="23" y="936"/>
                    <a:pt x="0" y="959"/>
                  </a:cubicBezTo>
                  <a:cubicBezTo>
                    <a:pt x="0" y="982"/>
                    <a:pt x="0" y="1005"/>
                    <a:pt x="0" y="1051"/>
                  </a:cubicBezTo>
                  <a:cubicBezTo>
                    <a:pt x="0" y="1073"/>
                    <a:pt x="46" y="1096"/>
                    <a:pt x="69" y="1119"/>
                  </a:cubicBezTo>
                  <a:lnTo>
                    <a:pt x="114" y="1119"/>
                  </a:lnTo>
                  <a:cubicBezTo>
                    <a:pt x="137" y="1142"/>
                    <a:pt x="183" y="1142"/>
                    <a:pt x="206" y="1142"/>
                  </a:cubicBezTo>
                  <a:cubicBezTo>
                    <a:pt x="251" y="1119"/>
                    <a:pt x="297" y="1119"/>
                    <a:pt x="343" y="1119"/>
                  </a:cubicBezTo>
                  <a:lnTo>
                    <a:pt x="365" y="1119"/>
                  </a:lnTo>
                  <a:cubicBezTo>
                    <a:pt x="365" y="1119"/>
                    <a:pt x="388" y="1142"/>
                    <a:pt x="411" y="1142"/>
                  </a:cubicBezTo>
                  <a:cubicBezTo>
                    <a:pt x="457" y="1142"/>
                    <a:pt x="502" y="1142"/>
                    <a:pt x="525" y="1119"/>
                  </a:cubicBezTo>
                  <a:cubicBezTo>
                    <a:pt x="571" y="1119"/>
                    <a:pt x="594" y="1119"/>
                    <a:pt x="617" y="1096"/>
                  </a:cubicBezTo>
                  <a:cubicBezTo>
                    <a:pt x="685" y="1073"/>
                    <a:pt x="753" y="1051"/>
                    <a:pt x="822" y="1028"/>
                  </a:cubicBezTo>
                  <a:cubicBezTo>
                    <a:pt x="845" y="1028"/>
                    <a:pt x="868" y="1005"/>
                    <a:pt x="913" y="1005"/>
                  </a:cubicBezTo>
                  <a:cubicBezTo>
                    <a:pt x="936" y="982"/>
                    <a:pt x="982" y="959"/>
                    <a:pt x="1027" y="936"/>
                  </a:cubicBezTo>
                  <a:cubicBezTo>
                    <a:pt x="1096" y="891"/>
                    <a:pt x="1164" y="868"/>
                    <a:pt x="1210" y="822"/>
                  </a:cubicBezTo>
                  <a:cubicBezTo>
                    <a:pt x="1324" y="754"/>
                    <a:pt x="1415" y="663"/>
                    <a:pt x="1484" y="571"/>
                  </a:cubicBezTo>
                  <a:cubicBezTo>
                    <a:pt x="1507" y="526"/>
                    <a:pt x="1530" y="480"/>
                    <a:pt x="1552" y="457"/>
                  </a:cubicBezTo>
                  <a:cubicBezTo>
                    <a:pt x="1552" y="434"/>
                    <a:pt x="1575" y="411"/>
                    <a:pt x="1575" y="389"/>
                  </a:cubicBezTo>
                  <a:cubicBezTo>
                    <a:pt x="1598" y="366"/>
                    <a:pt x="1598" y="343"/>
                    <a:pt x="1598" y="320"/>
                  </a:cubicBezTo>
                  <a:cubicBezTo>
                    <a:pt x="1621" y="297"/>
                    <a:pt x="1598" y="275"/>
                    <a:pt x="1598" y="252"/>
                  </a:cubicBezTo>
                  <a:cubicBezTo>
                    <a:pt x="1598" y="206"/>
                    <a:pt x="1575" y="183"/>
                    <a:pt x="1530" y="160"/>
                  </a:cubicBezTo>
                  <a:cubicBezTo>
                    <a:pt x="1552" y="138"/>
                    <a:pt x="1530" y="115"/>
                    <a:pt x="1530" y="92"/>
                  </a:cubicBezTo>
                  <a:cubicBezTo>
                    <a:pt x="1530" y="46"/>
                    <a:pt x="1507" y="1"/>
                    <a:pt x="14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9777;p58">
              <a:extLst>
                <a:ext uri="{FF2B5EF4-FFF2-40B4-BE49-F238E27FC236}">
                  <a16:creationId xmlns:a16="http://schemas.microsoft.com/office/drawing/2014/main" id="{C4502A16-D8BC-A821-9CD2-C6B923452244}"/>
                </a:ext>
              </a:extLst>
            </p:cNvPr>
            <p:cNvSpPr/>
            <p:nvPr/>
          </p:nvSpPr>
          <p:spPr>
            <a:xfrm>
              <a:off x="6125871" y="3253392"/>
              <a:ext cx="31229" cy="8667"/>
            </a:xfrm>
            <a:custGeom>
              <a:avLst/>
              <a:gdLst/>
              <a:ahLst/>
              <a:cxnLst/>
              <a:rect l="l" t="t" r="r" b="b"/>
              <a:pathLst>
                <a:path w="663" h="184" extrusionOk="0">
                  <a:moveTo>
                    <a:pt x="138" y="1"/>
                  </a:moveTo>
                  <a:cubicBezTo>
                    <a:pt x="115" y="1"/>
                    <a:pt x="115" y="24"/>
                    <a:pt x="92" y="47"/>
                  </a:cubicBezTo>
                  <a:cubicBezTo>
                    <a:pt x="69" y="47"/>
                    <a:pt x="46" y="47"/>
                    <a:pt x="23" y="69"/>
                  </a:cubicBezTo>
                  <a:cubicBezTo>
                    <a:pt x="1" y="92"/>
                    <a:pt x="1" y="115"/>
                    <a:pt x="1" y="138"/>
                  </a:cubicBezTo>
                  <a:cubicBezTo>
                    <a:pt x="23" y="161"/>
                    <a:pt x="46" y="161"/>
                    <a:pt x="69" y="184"/>
                  </a:cubicBezTo>
                  <a:lnTo>
                    <a:pt x="115" y="184"/>
                  </a:lnTo>
                  <a:cubicBezTo>
                    <a:pt x="138" y="161"/>
                    <a:pt x="160" y="161"/>
                    <a:pt x="183" y="161"/>
                  </a:cubicBezTo>
                  <a:lnTo>
                    <a:pt x="594" y="161"/>
                  </a:lnTo>
                  <a:cubicBezTo>
                    <a:pt x="617" y="161"/>
                    <a:pt x="640" y="161"/>
                    <a:pt x="640" y="138"/>
                  </a:cubicBezTo>
                  <a:cubicBezTo>
                    <a:pt x="663" y="138"/>
                    <a:pt x="663" y="138"/>
                    <a:pt x="663" y="115"/>
                  </a:cubicBezTo>
                  <a:cubicBezTo>
                    <a:pt x="663" y="92"/>
                    <a:pt x="663" y="69"/>
                    <a:pt x="617" y="47"/>
                  </a:cubicBezTo>
                  <a:lnTo>
                    <a:pt x="275" y="47"/>
                  </a:lnTo>
                  <a:cubicBezTo>
                    <a:pt x="252" y="24"/>
                    <a:pt x="229" y="1"/>
                    <a:pt x="2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9778;p58">
              <a:extLst>
                <a:ext uri="{FF2B5EF4-FFF2-40B4-BE49-F238E27FC236}">
                  <a16:creationId xmlns:a16="http://schemas.microsoft.com/office/drawing/2014/main" id="{70706936-3D6B-ED81-39FC-B97C34332FF4}"/>
                </a:ext>
              </a:extLst>
            </p:cNvPr>
            <p:cNvSpPr/>
            <p:nvPr/>
          </p:nvSpPr>
          <p:spPr>
            <a:xfrm>
              <a:off x="6174248" y="3070628"/>
              <a:ext cx="120488" cy="151670"/>
            </a:xfrm>
            <a:custGeom>
              <a:avLst/>
              <a:gdLst/>
              <a:ahLst/>
              <a:cxnLst/>
              <a:rect l="l" t="t" r="r" b="b"/>
              <a:pathLst>
                <a:path w="2558" h="3220" extrusionOk="0">
                  <a:moveTo>
                    <a:pt x="1096" y="1964"/>
                  </a:moveTo>
                  <a:cubicBezTo>
                    <a:pt x="1093" y="1964"/>
                    <a:pt x="1091" y="1964"/>
                    <a:pt x="1089" y="1964"/>
                  </a:cubicBezTo>
                  <a:lnTo>
                    <a:pt x="1089" y="1964"/>
                  </a:lnTo>
                  <a:cubicBezTo>
                    <a:pt x="1084" y="1971"/>
                    <a:pt x="1079" y="1979"/>
                    <a:pt x="1074" y="1986"/>
                  </a:cubicBezTo>
                  <a:lnTo>
                    <a:pt x="1096" y="1964"/>
                  </a:lnTo>
                  <a:close/>
                  <a:moveTo>
                    <a:pt x="2420" y="1"/>
                  </a:moveTo>
                  <a:cubicBezTo>
                    <a:pt x="2375" y="1"/>
                    <a:pt x="2329" y="24"/>
                    <a:pt x="2306" y="24"/>
                  </a:cubicBezTo>
                  <a:cubicBezTo>
                    <a:pt x="2238" y="24"/>
                    <a:pt x="2192" y="46"/>
                    <a:pt x="2146" y="69"/>
                  </a:cubicBezTo>
                  <a:cubicBezTo>
                    <a:pt x="2078" y="92"/>
                    <a:pt x="2009" y="138"/>
                    <a:pt x="1964" y="183"/>
                  </a:cubicBezTo>
                  <a:cubicBezTo>
                    <a:pt x="1895" y="229"/>
                    <a:pt x="1850" y="275"/>
                    <a:pt x="1804" y="320"/>
                  </a:cubicBezTo>
                  <a:cubicBezTo>
                    <a:pt x="1758" y="343"/>
                    <a:pt x="1735" y="366"/>
                    <a:pt x="1713" y="412"/>
                  </a:cubicBezTo>
                  <a:cubicBezTo>
                    <a:pt x="1690" y="434"/>
                    <a:pt x="1667" y="457"/>
                    <a:pt x="1644" y="480"/>
                  </a:cubicBezTo>
                  <a:cubicBezTo>
                    <a:pt x="1599" y="548"/>
                    <a:pt x="1553" y="594"/>
                    <a:pt x="1507" y="663"/>
                  </a:cubicBezTo>
                  <a:cubicBezTo>
                    <a:pt x="1439" y="777"/>
                    <a:pt x="1347" y="891"/>
                    <a:pt x="1302" y="1028"/>
                  </a:cubicBezTo>
                  <a:cubicBezTo>
                    <a:pt x="1279" y="1096"/>
                    <a:pt x="1233" y="1142"/>
                    <a:pt x="1210" y="1188"/>
                  </a:cubicBezTo>
                  <a:cubicBezTo>
                    <a:pt x="1188" y="1256"/>
                    <a:pt x="1165" y="1325"/>
                    <a:pt x="1119" y="1370"/>
                  </a:cubicBezTo>
                  <a:cubicBezTo>
                    <a:pt x="1074" y="1507"/>
                    <a:pt x="1005" y="1621"/>
                    <a:pt x="937" y="1735"/>
                  </a:cubicBezTo>
                  <a:cubicBezTo>
                    <a:pt x="891" y="1804"/>
                    <a:pt x="868" y="1872"/>
                    <a:pt x="822" y="1918"/>
                  </a:cubicBezTo>
                  <a:cubicBezTo>
                    <a:pt x="800" y="1986"/>
                    <a:pt x="754" y="2032"/>
                    <a:pt x="731" y="2101"/>
                  </a:cubicBezTo>
                  <a:cubicBezTo>
                    <a:pt x="685" y="2169"/>
                    <a:pt x="640" y="2238"/>
                    <a:pt x="617" y="2283"/>
                  </a:cubicBezTo>
                  <a:cubicBezTo>
                    <a:pt x="571" y="2352"/>
                    <a:pt x="526" y="2397"/>
                    <a:pt x="503" y="2443"/>
                  </a:cubicBezTo>
                  <a:cubicBezTo>
                    <a:pt x="480" y="2466"/>
                    <a:pt x="480" y="2489"/>
                    <a:pt x="457" y="2511"/>
                  </a:cubicBezTo>
                  <a:cubicBezTo>
                    <a:pt x="457" y="2534"/>
                    <a:pt x="434" y="2557"/>
                    <a:pt x="434" y="2580"/>
                  </a:cubicBezTo>
                  <a:cubicBezTo>
                    <a:pt x="434" y="2580"/>
                    <a:pt x="434" y="2557"/>
                    <a:pt x="434" y="2557"/>
                  </a:cubicBezTo>
                  <a:cubicBezTo>
                    <a:pt x="366" y="2671"/>
                    <a:pt x="275" y="2740"/>
                    <a:pt x="206" y="2831"/>
                  </a:cubicBezTo>
                  <a:cubicBezTo>
                    <a:pt x="183" y="2899"/>
                    <a:pt x="138" y="2945"/>
                    <a:pt x="92" y="2991"/>
                  </a:cubicBezTo>
                  <a:cubicBezTo>
                    <a:pt x="92" y="3014"/>
                    <a:pt x="69" y="3036"/>
                    <a:pt x="46" y="3059"/>
                  </a:cubicBezTo>
                  <a:cubicBezTo>
                    <a:pt x="24" y="3082"/>
                    <a:pt x="1" y="3128"/>
                    <a:pt x="1" y="3151"/>
                  </a:cubicBezTo>
                  <a:cubicBezTo>
                    <a:pt x="1" y="3173"/>
                    <a:pt x="1" y="3196"/>
                    <a:pt x="24" y="3196"/>
                  </a:cubicBezTo>
                  <a:cubicBezTo>
                    <a:pt x="46" y="3219"/>
                    <a:pt x="69" y="3219"/>
                    <a:pt x="92" y="3219"/>
                  </a:cubicBezTo>
                  <a:cubicBezTo>
                    <a:pt x="115" y="3196"/>
                    <a:pt x="115" y="3196"/>
                    <a:pt x="138" y="3173"/>
                  </a:cubicBezTo>
                  <a:cubicBezTo>
                    <a:pt x="138" y="3151"/>
                    <a:pt x="161" y="3151"/>
                    <a:pt x="161" y="3128"/>
                  </a:cubicBezTo>
                  <a:cubicBezTo>
                    <a:pt x="206" y="3105"/>
                    <a:pt x="229" y="3082"/>
                    <a:pt x="252" y="3036"/>
                  </a:cubicBezTo>
                  <a:cubicBezTo>
                    <a:pt x="275" y="2991"/>
                    <a:pt x="297" y="2968"/>
                    <a:pt x="343" y="2922"/>
                  </a:cubicBezTo>
                  <a:cubicBezTo>
                    <a:pt x="366" y="2877"/>
                    <a:pt x="389" y="2854"/>
                    <a:pt x="434" y="2808"/>
                  </a:cubicBezTo>
                  <a:cubicBezTo>
                    <a:pt x="480" y="2763"/>
                    <a:pt x="503" y="2717"/>
                    <a:pt x="549" y="2671"/>
                  </a:cubicBezTo>
                  <a:cubicBezTo>
                    <a:pt x="617" y="2603"/>
                    <a:pt x="685" y="2511"/>
                    <a:pt x="754" y="2420"/>
                  </a:cubicBezTo>
                  <a:cubicBezTo>
                    <a:pt x="777" y="2375"/>
                    <a:pt x="822" y="2329"/>
                    <a:pt x="868" y="2283"/>
                  </a:cubicBezTo>
                  <a:cubicBezTo>
                    <a:pt x="891" y="2215"/>
                    <a:pt x="937" y="2169"/>
                    <a:pt x="982" y="2123"/>
                  </a:cubicBezTo>
                  <a:cubicBezTo>
                    <a:pt x="1005" y="2078"/>
                    <a:pt x="1028" y="2032"/>
                    <a:pt x="1074" y="1986"/>
                  </a:cubicBezTo>
                  <a:cubicBezTo>
                    <a:pt x="1074" y="1967"/>
                    <a:pt x="1074" y="1964"/>
                    <a:pt x="1089" y="1964"/>
                  </a:cubicBezTo>
                  <a:lnTo>
                    <a:pt x="1089" y="1964"/>
                  </a:lnTo>
                  <a:cubicBezTo>
                    <a:pt x="1129" y="1903"/>
                    <a:pt x="1167" y="1842"/>
                    <a:pt x="1188" y="1781"/>
                  </a:cubicBezTo>
                  <a:cubicBezTo>
                    <a:pt x="1233" y="1735"/>
                    <a:pt x="1279" y="1667"/>
                    <a:pt x="1302" y="1598"/>
                  </a:cubicBezTo>
                  <a:cubicBezTo>
                    <a:pt x="1325" y="1553"/>
                    <a:pt x="1370" y="1507"/>
                    <a:pt x="1393" y="1439"/>
                  </a:cubicBezTo>
                  <a:cubicBezTo>
                    <a:pt x="1416" y="1393"/>
                    <a:pt x="1462" y="1325"/>
                    <a:pt x="1484" y="1256"/>
                  </a:cubicBezTo>
                  <a:cubicBezTo>
                    <a:pt x="1507" y="1210"/>
                    <a:pt x="1530" y="1165"/>
                    <a:pt x="1553" y="1119"/>
                  </a:cubicBezTo>
                  <a:cubicBezTo>
                    <a:pt x="1576" y="1073"/>
                    <a:pt x="1599" y="1028"/>
                    <a:pt x="1621" y="982"/>
                  </a:cubicBezTo>
                  <a:cubicBezTo>
                    <a:pt x="1690" y="914"/>
                    <a:pt x="1758" y="822"/>
                    <a:pt x="1804" y="754"/>
                  </a:cubicBezTo>
                  <a:cubicBezTo>
                    <a:pt x="1850" y="708"/>
                    <a:pt x="1895" y="663"/>
                    <a:pt x="1918" y="617"/>
                  </a:cubicBezTo>
                  <a:cubicBezTo>
                    <a:pt x="1964" y="571"/>
                    <a:pt x="2009" y="548"/>
                    <a:pt x="2032" y="526"/>
                  </a:cubicBezTo>
                  <a:cubicBezTo>
                    <a:pt x="2078" y="480"/>
                    <a:pt x="2123" y="457"/>
                    <a:pt x="2169" y="434"/>
                  </a:cubicBezTo>
                  <a:cubicBezTo>
                    <a:pt x="2215" y="389"/>
                    <a:pt x="2260" y="366"/>
                    <a:pt x="2329" y="343"/>
                  </a:cubicBezTo>
                  <a:cubicBezTo>
                    <a:pt x="2375" y="320"/>
                    <a:pt x="2420" y="320"/>
                    <a:pt x="2466" y="297"/>
                  </a:cubicBezTo>
                  <a:cubicBezTo>
                    <a:pt x="2489" y="297"/>
                    <a:pt x="2512" y="275"/>
                    <a:pt x="2512" y="252"/>
                  </a:cubicBezTo>
                  <a:cubicBezTo>
                    <a:pt x="2534" y="229"/>
                    <a:pt x="2534" y="206"/>
                    <a:pt x="2534" y="160"/>
                  </a:cubicBezTo>
                  <a:cubicBezTo>
                    <a:pt x="2534" y="160"/>
                    <a:pt x="2512" y="160"/>
                    <a:pt x="2512" y="138"/>
                  </a:cubicBezTo>
                  <a:cubicBezTo>
                    <a:pt x="2557" y="138"/>
                    <a:pt x="2557" y="115"/>
                    <a:pt x="2557" y="69"/>
                  </a:cubicBezTo>
                  <a:cubicBezTo>
                    <a:pt x="2557" y="46"/>
                    <a:pt x="2534" y="1"/>
                    <a:pt x="24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9779;p58">
              <a:extLst>
                <a:ext uri="{FF2B5EF4-FFF2-40B4-BE49-F238E27FC236}">
                  <a16:creationId xmlns:a16="http://schemas.microsoft.com/office/drawing/2014/main" id="{05B38D3E-D5A4-513E-B1B5-DCDDE59C65E6}"/>
                </a:ext>
              </a:extLst>
            </p:cNvPr>
            <p:cNvSpPr/>
            <p:nvPr/>
          </p:nvSpPr>
          <p:spPr>
            <a:xfrm>
              <a:off x="5085094" y="3600689"/>
              <a:ext cx="425807" cy="96796"/>
            </a:xfrm>
            <a:custGeom>
              <a:avLst/>
              <a:gdLst/>
              <a:ahLst/>
              <a:cxnLst/>
              <a:rect l="l" t="t" r="r" b="b"/>
              <a:pathLst>
                <a:path w="9040" h="2055" extrusionOk="0">
                  <a:moveTo>
                    <a:pt x="1" y="1"/>
                  </a:moveTo>
                  <a:cubicBezTo>
                    <a:pt x="1" y="23"/>
                    <a:pt x="1" y="46"/>
                    <a:pt x="1" y="69"/>
                  </a:cubicBezTo>
                  <a:cubicBezTo>
                    <a:pt x="115" y="183"/>
                    <a:pt x="229" y="274"/>
                    <a:pt x="366" y="366"/>
                  </a:cubicBezTo>
                  <a:cubicBezTo>
                    <a:pt x="412" y="411"/>
                    <a:pt x="480" y="480"/>
                    <a:pt x="549" y="503"/>
                  </a:cubicBezTo>
                  <a:cubicBezTo>
                    <a:pt x="617" y="548"/>
                    <a:pt x="685" y="594"/>
                    <a:pt x="754" y="640"/>
                  </a:cubicBezTo>
                  <a:cubicBezTo>
                    <a:pt x="822" y="685"/>
                    <a:pt x="891" y="708"/>
                    <a:pt x="959" y="754"/>
                  </a:cubicBezTo>
                  <a:cubicBezTo>
                    <a:pt x="1028" y="799"/>
                    <a:pt x="1096" y="845"/>
                    <a:pt x="1165" y="891"/>
                  </a:cubicBezTo>
                  <a:cubicBezTo>
                    <a:pt x="1233" y="936"/>
                    <a:pt x="1302" y="959"/>
                    <a:pt x="1370" y="1005"/>
                  </a:cubicBezTo>
                  <a:cubicBezTo>
                    <a:pt x="1416" y="1028"/>
                    <a:pt x="1462" y="1050"/>
                    <a:pt x="1507" y="1073"/>
                  </a:cubicBezTo>
                  <a:cubicBezTo>
                    <a:pt x="1507" y="1096"/>
                    <a:pt x="1507" y="1119"/>
                    <a:pt x="1530" y="1142"/>
                  </a:cubicBezTo>
                  <a:cubicBezTo>
                    <a:pt x="1690" y="1233"/>
                    <a:pt x="1850" y="1324"/>
                    <a:pt x="2009" y="1393"/>
                  </a:cubicBezTo>
                  <a:cubicBezTo>
                    <a:pt x="2146" y="1461"/>
                    <a:pt x="2306" y="1507"/>
                    <a:pt x="2466" y="1553"/>
                  </a:cubicBezTo>
                  <a:cubicBezTo>
                    <a:pt x="2626" y="1621"/>
                    <a:pt x="2785" y="1667"/>
                    <a:pt x="2945" y="1712"/>
                  </a:cubicBezTo>
                  <a:cubicBezTo>
                    <a:pt x="3036" y="1735"/>
                    <a:pt x="3105" y="1758"/>
                    <a:pt x="3196" y="1758"/>
                  </a:cubicBezTo>
                  <a:cubicBezTo>
                    <a:pt x="3242" y="1781"/>
                    <a:pt x="3288" y="1781"/>
                    <a:pt x="3356" y="1804"/>
                  </a:cubicBezTo>
                  <a:cubicBezTo>
                    <a:pt x="3356" y="1827"/>
                    <a:pt x="3379" y="1849"/>
                    <a:pt x="3402" y="1849"/>
                  </a:cubicBezTo>
                  <a:cubicBezTo>
                    <a:pt x="3424" y="1849"/>
                    <a:pt x="3470" y="1849"/>
                    <a:pt x="3493" y="1872"/>
                  </a:cubicBezTo>
                  <a:lnTo>
                    <a:pt x="3516" y="1872"/>
                  </a:lnTo>
                  <a:cubicBezTo>
                    <a:pt x="3539" y="1872"/>
                    <a:pt x="3584" y="1895"/>
                    <a:pt x="3630" y="1895"/>
                  </a:cubicBezTo>
                  <a:cubicBezTo>
                    <a:pt x="3721" y="1918"/>
                    <a:pt x="3790" y="1918"/>
                    <a:pt x="3881" y="1941"/>
                  </a:cubicBezTo>
                  <a:lnTo>
                    <a:pt x="3972" y="1941"/>
                  </a:lnTo>
                  <a:cubicBezTo>
                    <a:pt x="4109" y="1964"/>
                    <a:pt x="4246" y="1986"/>
                    <a:pt x="4383" y="2009"/>
                  </a:cubicBezTo>
                  <a:cubicBezTo>
                    <a:pt x="4543" y="2032"/>
                    <a:pt x="4726" y="2032"/>
                    <a:pt x="4885" y="2032"/>
                  </a:cubicBezTo>
                  <a:lnTo>
                    <a:pt x="5159" y="2055"/>
                  </a:lnTo>
                  <a:cubicBezTo>
                    <a:pt x="5251" y="2055"/>
                    <a:pt x="5342" y="2055"/>
                    <a:pt x="5410" y="2032"/>
                  </a:cubicBezTo>
                  <a:lnTo>
                    <a:pt x="5821" y="2032"/>
                  </a:lnTo>
                  <a:cubicBezTo>
                    <a:pt x="5821" y="2032"/>
                    <a:pt x="5844" y="2009"/>
                    <a:pt x="5844" y="2009"/>
                  </a:cubicBezTo>
                  <a:cubicBezTo>
                    <a:pt x="5867" y="2032"/>
                    <a:pt x="5890" y="2032"/>
                    <a:pt x="5912" y="2032"/>
                  </a:cubicBezTo>
                  <a:cubicBezTo>
                    <a:pt x="5928" y="2040"/>
                    <a:pt x="5945" y="2042"/>
                    <a:pt x="5964" y="2042"/>
                  </a:cubicBezTo>
                  <a:cubicBezTo>
                    <a:pt x="6001" y="2042"/>
                    <a:pt x="6042" y="2032"/>
                    <a:pt x="6072" y="2032"/>
                  </a:cubicBezTo>
                  <a:cubicBezTo>
                    <a:pt x="6095" y="2032"/>
                    <a:pt x="6141" y="2009"/>
                    <a:pt x="6164" y="2009"/>
                  </a:cubicBezTo>
                  <a:cubicBezTo>
                    <a:pt x="6232" y="1986"/>
                    <a:pt x="6323" y="1986"/>
                    <a:pt x="6392" y="1964"/>
                  </a:cubicBezTo>
                  <a:cubicBezTo>
                    <a:pt x="6415" y="1964"/>
                    <a:pt x="6437" y="1941"/>
                    <a:pt x="6483" y="1941"/>
                  </a:cubicBezTo>
                  <a:cubicBezTo>
                    <a:pt x="6529" y="1941"/>
                    <a:pt x="6597" y="1918"/>
                    <a:pt x="6666" y="1895"/>
                  </a:cubicBezTo>
                  <a:cubicBezTo>
                    <a:pt x="6757" y="1872"/>
                    <a:pt x="6825" y="1849"/>
                    <a:pt x="6917" y="1827"/>
                  </a:cubicBezTo>
                  <a:cubicBezTo>
                    <a:pt x="6985" y="1804"/>
                    <a:pt x="7077" y="1781"/>
                    <a:pt x="7145" y="1758"/>
                  </a:cubicBezTo>
                  <a:cubicBezTo>
                    <a:pt x="7236" y="1735"/>
                    <a:pt x="7305" y="1690"/>
                    <a:pt x="7396" y="1667"/>
                  </a:cubicBezTo>
                  <a:cubicBezTo>
                    <a:pt x="7556" y="1598"/>
                    <a:pt x="7716" y="1530"/>
                    <a:pt x="7875" y="1439"/>
                  </a:cubicBezTo>
                  <a:cubicBezTo>
                    <a:pt x="8058" y="1370"/>
                    <a:pt x="8218" y="1256"/>
                    <a:pt x="8378" y="1142"/>
                  </a:cubicBezTo>
                  <a:cubicBezTo>
                    <a:pt x="8469" y="1096"/>
                    <a:pt x="8560" y="1028"/>
                    <a:pt x="8651" y="982"/>
                  </a:cubicBezTo>
                  <a:cubicBezTo>
                    <a:pt x="8697" y="959"/>
                    <a:pt x="8743" y="914"/>
                    <a:pt x="8788" y="891"/>
                  </a:cubicBezTo>
                  <a:cubicBezTo>
                    <a:pt x="8788" y="868"/>
                    <a:pt x="8811" y="868"/>
                    <a:pt x="8834" y="845"/>
                  </a:cubicBezTo>
                  <a:cubicBezTo>
                    <a:pt x="8834" y="845"/>
                    <a:pt x="8857" y="845"/>
                    <a:pt x="8857" y="822"/>
                  </a:cubicBezTo>
                  <a:cubicBezTo>
                    <a:pt x="8880" y="822"/>
                    <a:pt x="8880" y="799"/>
                    <a:pt x="8903" y="799"/>
                  </a:cubicBezTo>
                  <a:cubicBezTo>
                    <a:pt x="8925" y="777"/>
                    <a:pt x="8925" y="777"/>
                    <a:pt x="8925" y="754"/>
                  </a:cubicBezTo>
                  <a:cubicBezTo>
                    <a:pt x="8925" y="731"/>
                    <a:pt x="8925" y="708"/>
                    <a:pt x="8925" y="685"/>
                  </a:cubicBezTo>
                  <a:cubicBezTo>
                    <a:pt x="8925" y="685"/>
                    <a:pt x="8903" y="685"/>
                    <a:pt x="8903" y="662"/>
                  </a:cubicBezTo>
                  <a:cubicBezTo>
                    <a:pt x="8925" y="662"/>
                    <a:pt x="8925" y="662"/>
                    <a:pt x="8948" y="640"/>
                  </a:cubicBezTo>
                  <a:cubicBezTo>
                    <a:pt x="8948" y="640"/>
                    <a:pt x="8971" y="617"/>
                    <a:pt x="8971" y="617"/>
                  </a:cubicBezTo>
                  <a:cubicBezTo>
                    <a:pt x="8994" y="617"/>
                    <a:pt x="8994" y="594"/>
                    <a:pt x="8994" y="594"/>
                  </a:cubicBezTo>
                  <a:cubicBezTo>
                    <a:pt x="9017" y="594"/>
                    <a:pt x="9017" y="571"/>
                    <a:pt x="9040" y="548"/>
                  </a:cubicBezTo>
                  <a:cubicBezTo>
                    <a:pt x="9040" y="503"/>
                    <a:pt x="9040" y="480"/>
                    <a:pt x="9040" y="457"/>
                  </a:cubicBezTo>
                  <a:cubicBezTo>
                    <a:pt x="9017" y="434"/>
                    <a:pt x="9017" y="411"/>
                    <a:pt x="8994" y="411"/>
                  </a:cubicBezTo>
                  <a:cubicBezTo>
                    <a:pt x="8977" y="378"/>
                    <a:pt x="8936" y="357"/>
                    <a:pt x="8897" y="357"/>
                  </a:cubicBezTo>
                  <a:cubicBezTo>
                    <a:pt x="8883" y="357"/>
                    <a:pt x="8869" y="360"/>
                    <a:pt x="8857" y="366"/>
                  </a:cubicBezTo>
                  <a:cubicBezTo>
                    <a:pt x="8811" y="389"/>
                    <a:pt x="8743" y="411"/>
                    <a:pt x="8697" y="457"/>
                  </a:cubicBezTo>
                  <a:cubicBezTo>
                    <a:pt x="8651" y="480"/>
                    <a:pt x="8583" y="526"/>
                    <a:pt x="8537" y="571"/>
                  </a:cubicBezTo>
                  <a:cubicBezTo>
                    <a:pt x="8492" y="617"/>
                    <a:pt x="8423" y="662"/>
                    <a:pt x="8355" y="685"/>
                  </a:cubicBezTo>
                  <a:cubicBezTo>
                    <a:pt x="8309" y="731"/>
                    <a:pt x="8241" y="777"/>
                    <a:pt x="8172" y="799"/>
                  </a:cubicBezTo>
                  <a:cubicBezTo>
                    <a:pt x="8058" y="868"/>
                    <a:pt x="7921" y="914"/>
                    <a:pt x="7784" y="982"/>
                  </a:cubicBezTo>
                  <a:cubicBezTo>
                    <a:pt x="7670" y="1028"/>
                    <a:pt x="7556" y="1096"/>
                    <a:pt x="7419" y="1142"/>
                  </a:cubicBezTo>
                  <a:cubicBezTo>
                    <a:pt x="7373" y="1165"/>
                    <a:pt x="7305" y="1187"/>
                    <a:pt x="7236" y="1210"/>
                  </a:cubicBezTo>
                  <a:cubicBezTo>
                    <a:pt x="7168" y="1233"/>
                    <a:pt x="7099" y="1256"/>
                    <a:pt x="7031" y="1279"/>
                  </a:cubicBezTo>
                  <a:cubicBezTo>
                    <a:pt x="6894" y="1324"/>
                    <a:pt x="6734" y="1370"/>
                    <a:pt x="6574" y="1416"/>
                  </a:cubicBezTo>
                  <a:cubicBezTo>
                    <a:pt x="6506" y="1439"/>
                    <a:pt x="6437" y="1439"/>
                    <a:pt x="6369" y="1461"/>
                  </a:cubicBezTo>
                  <a:cubicBezTo>
                    <a:pt x="6300" y="1484"/>
                    <a:pt x="6209" y="1484"/>
                    <a:pt x="6141" y="1507"/>
                  </a:cubicBezTo>
                  <a:cubicBezTo>
                    <a:pt x="6004" y="1530"/>
                    <a:pt x="5890" y="1553"/>
                    <a:pt x="5753" y="1575"/>
                  </a:cubicBezTo>
                  <a:cubicBezTo>
                    <a:pt x="5661" y="1598"/>
                    <a:pt x="5593" y="1598"/>
                    <a:pt x="5524" y="1598"/>
                  </a:cubicBezTo>
                  <a:cubicBezTo>
                    <a:pt x="5433" y="1621"/>
                    <a:pt x="5365" y="1621"/>
                    <a:pt x="5273" y="1621"/>
                  </a:cubicBezTo>
                  <a:cubicBezTo>
                    <a:pt x="5114" y="1644"/>
                    <a:pt x="4954" y="1644"/>
                    <a:pt x="4794" y="1644"/>
                  </a:cubicBezTo>
                  <a:lnTo>
                    <a:pt x="4292" y="1644"/>
                  </a:lnTo>
                  <a:cubicBezTo>
                    <a:pt x="4132" y="1621"/>
                    <a:pt x="3972" y="1621"/>
                    <a:pt x="3813" y="1598"/>
                  </a:cubicBezTo>
                  <a:lnTo>
                    <a:pt x="3767" y="1598"/>
                  </a:lnTo>
                  <a:cubicBezTo>
                    <a:pt x="3493" y="1553"/>
                    <a:pt x="3219" y="1507"/>
                    <a:pt x="2945" y="1439"/>
                  </a:cubicBezTo>
                  <a:cubicBezTo>
                    <a:pt x="2808" y="1393"/>
                    <a:pt x="2671" y="1370"/>
                    <a:pt x="2534" y="1324"/>
                  </a:cubicBezTo>
                  <a:cubicBezTo>
                    <a:pt x="2375" y="1279"/>
                    <a:pt x="2238" y="1233"/>
                    <a:pt x="2101" y="1165"/>
                  </a:cubicBezTo>
                  <a:cubicBezTo>
                    <a:pt x="2009" y="1142"/>
                    <a:pt x="1918" y="1096"/>
                    <a:pt x="1827" y="1050"/>
                  </a:cubicBezTo>
                  <a:cubicBezTo>
                    <a:pt x="1758" y="1005"/>
                    <a:pt x="1667" y="982"/>
                    <a:pt x="1576" y="936"/>
                  </a:cubicBezTo>
                  <a:cubicBezTo>
                    <a:pt x="1462" y="891"/>
                    <a:pt x="1370" y="845"/>
                    <a:pt x="1256" y="799"/>
                  </a:cubicBezTo>
                  <a:cubicBezTo>
                    <a:pt x="1210" y="777"/>
                    <a:pt x="1165" y="754"/>
                    <a:pt x="1119" y="708"/>
                  </a:cubicBezTo>
                  <a:cubicBezTo>
                    <a:pt x="1073" y="685"/>
                    <a:pt x="1028" y="662"/>
                    <a:pt x="959" y="640"/>
                  </a:cubicBezTo>
                  <a:cubicBezTo>
                    <a:pt x="868" y="571"/>
                    <a:pt x="777" y="503"/>
                    <a:pt x="663" y="457"/>
                  </a:cubicBezTo>
                  <a:cubicBezTo>
                    <a:pt x="617" y="434"/>
                    <a:pt x="571" y="411"/>
                    <a:pt x="526" y="366"/>
                  </a:cubicBezTo>
                  <a:cubicBezTo>
                    <a:pt x="480" y="343"/>
                    <a:pt x="434" y="297"/>
                    <a:pt x="389" y="274"/>
                  </a:cubicBezTo>
                  <a:cubicBezTo>
                    <a:pt x="343" y="252"/>
                    <a:pt x="297" y="206"/>
                    <a:pt x="275" y="183"/>
                  </a:cubicBezTo>
                  <a:cubicBezTo>
                    <a:pt x="206" y="115"/>
                    <a:pt x="138" y="69"/>
                    <a:pt x="6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9780;p58">
              <a:extLst>
                <a:ext uri="{FF2B5EF4-FFF2-40B4-BE49-F238E27FC236}">
                  <a16:creationId xmlns:a16="http://schemas.microsoft.com/office/drawing/2014/main" id="{D1DFBC9F-CA34-0B9D-9EBE-B53A92322E22}"/>
                </a:ext>
              </a:extLst>
            </p:cNvPr>
            <p:cNvSpPr/>
            <p:nvPr/>
          </p:nvSpPr>
          <p:spPr>
            <a:xfrm>
              <a:off x="5660336" y="3234079"/>
              <a:ext cx="498910" cy="501123"/>
            </a:xfrm>
            <a:custGeom>
              <a:avLst/>
              <a:gdLst/>
              <a:ahLst/>
              <a:cxnLst/>
              <a:rect l="l" t="t" r="r" b="b"/>
              <a:pathLst>
                <a:path w="10592" h="10639" extrusionOk="0">
                  <a:moveTo>
                    <a:pt x="5455" y="0"/>
                  </a:moveTo>
                  <a:cubicBezTo>
                    <a:pt x="5410" y="0"/>
                    <a:pt x="5364" y="46"/>
                    <a:pt x="5364" y="91"/>
                  </a:cubicBezTo>
                  <a:cubicBezTo>
                    <a:pt x="5341" y="114"/>
                    <a:pt x="5364" y="137"/>
                    <a:pt x="5364" y="160"/>
                  </a:cubicBezTo>
                  <a:cubicBezTo>
                    <a:pt x="5387" y="183"/>
                    <a:pt x="5410" y="206"/>
                    <a:pt x="5433" y="228"/>
                  </a:cubicBezTo>
                  <a:cubicBezTo>
                    <a:pt x="5547" y="228"/>
                    <a:pt x="5638" y="251"/>
                    <a:pt x="5752" y="251"/>
                  </a:cubicBezTo>
                  <a:lnTo>
                    <a:pt x="5775" y="251"/>
                  </a:lnTo>
                  <a:cubicBezTo>
                    <a:pt x="5889" y="274"/>
                    <a:pt x="6003" y="297"/>
                    <a:pt x="6117" y="320"/>
                  </a:cubicBezTo>
                  <a:lnTo>
                    <a:pt x="6140" y="320"/>
                  </a:lnTo>
                  <a:cubicBezTo>
                    <a:pt x="6163" y="320"/>
                    <a:pt x="6186" y="320"/>
                    <a:pt x="6209" y="342"/>
                  </a:cubicBezTo>
                  <a:cubicBezTo>
                    <a:pt x="6346" y="365"/>
                    <a:pt x="6483" y="411"/>
                    <a:pt x="6620" y="434"/>
                  </a:cubicBezTo>
                  <a:cubicBezTo>
                    <a:pt x="6711" y="479"/>
                    <a:pt x="6779" y="502"/>
                    <a:pt x="6871" y="525"/>
                  </a:cubicBezTo>
                  <a:lnTo>
                    <a:pt x="6893" y="525"/>
                  </a:lnTo>
                  <a:cubicBezTo>
                    <a:pt x="6962" y="571"/>
                    <a:pt x="7053" y="594"/>
                    <a:pt x="7145" y="639"/>
                  </a:cubicBezTo>
                  <a:cubicBezTo>
                    <a:pt x="7167" y="639"/>
                    <a:pt x="7190" y="639"/>
                    <a:pt x="7213" y="662"/>
                  </a:cubicBezTo>
                  <a:cubicBezTo>
                    <a:pt x="7236" y="662"/>
                    <a:pt x="7236" y="662"/>
                    <a:pt x="7259" y="685"/>
                  </a:cubicBezTo>
                  <a:cubicBezTo>
                    <a:pt x="7624" y="845"/>
                    <a:pt x="7966" y="1050"/>
                    <a:pt x="8286" y="1301"/>
                  </a:cubicBezTo>
                  <a:cubicBezTo>
                    <a:pt x="8377" y="1370"/>
                    <a:pt x="8468" y="1438"/>
                    <a:pt x="8560" y="1529"/>
                  </a:cubicBezTo>
                  <a:cubicBezTo>
                    <a:pt x="8583" y="1552"/>
                    <a:pt x="8628" y="1575"/>
                    <a:pt x="8651" y="1598"/>
                  </a:cubicBezTo>
                  <a:cubicBezTo>
                    <a:pt x="8674" y="1621"/>
                    <a:pt x="8697" y="1644"/>
                    <a:pt x="8720" y="1666"/>
                  </a:cubicBezTo>
                  <a:cubicBezTo>
                    <a:pt x="8788" y="1735"/>
                    <a:pt x="8856" y="1803"/>
                    <a:pt x="8925" y="1872"/>
                  </a:cubicBezTo>
                  <a:cubicBezTo>
                    <a:pt x="9016" y="1986"/>
                    <a:pt x="9130" y="2100"/>
                    <a:pt x="9222" y="2237"/>
                  </a:cubicBezTo>
                  <a:cubicBezTo>
                    <a:pt x="9222" y="2214"/>
                    <a:pt x="9222" y="2214"/>
                    <a:pt x="9222" y="2214"/>
                  </a:cubicBezTo>
                  <a:cubicBezTo>
                    <a:pt x="9473" y="2557"/>
                    <a:pt x="9701" y="2922"/>
                    <a:pt x="9884" y="3333"/>
                  </a:cubicBezTo>
                  <a:cubicBezTo>
                    <a:pt x="9998" y="3652"/>
                    <a:pt x="10112" y="3972"/>
                    <a:pt x="10180" y="4291"/>
                  </a:cubicBezTo>
                  <a:cubicBezTo>
                    <a:pt x="10203" y="4405"/>
                    <a:pt x="10203" y="4520"/>
                    <a:pt x="10226" y="4634"/>
                  </a:cubicBezTo>
                  <a:cubicBezTo>
                    <a:pt x="10294" y="5067"/>
                    <a:pt x="10294" y="5524"/>
                    <a:pt x="10226" y="5958"/>
                  </a:cubicBezTo>
                  <a:cubicBezTo>
                    <a:pt x="10158" y="6414"/>
                    <a:pt x="10043" y="6848"/>
                    <a:pt x="9861" y="7259"/>
                  </a:cubicBezTo>
                  <a:cubicBezTo>
                    <a:pt x="9868" y="7259"/>
                    <a:pt x="9873" y="7256"/>
                    <a:pt x="9876" y="7253"/>
                  </a:cubicBezTo>
                  <a:lnTo>
                    <a:pt x="9876" y="7253"/>
                  </a:lnTo>
                  <a:cubicBezTo>
                    <a:pt x="9717" y="7635"/>
                    <a:pt x="9491" y="8017"/>
                    <a:pt x="9222" y="8354"/>
                  </a:cubicBezTo>
                  <a:cubicBezTo>
                    <a:pt x="8948" y="8697"/>
                    <a:pt x="8651" y="9016"/>
                    <a:pt x="8309" y="9290"/>
                  </a:cubicBezTo>
                  <a:cubicBezTo>
                    <a:pt x="7966" y="9541"/>
                    <a:pt x="7601" y="9747"/>
                    <a:pt x="7213" y="9929"/>
                  </a:cubicBezTo>
                  <a:cubicBezTo>
                    <a:pt x="6802" y="10089"/>
                    <a:pt x="6346" y="10226"/>
                    <a:pt x="5912" y="10271"/>
                  </a:cubicBezTo>
                  <a:cubicBezTo>
                    <a:pt x="5684" y="10306"/>
                    <a:pt x="5461" y="10323"/>
                    <a:pt x="5239" y="10323"/>
                  </a:cubicBezTo>
                  <a:cubicBezTo>
                    <a:pt x="5016" y="10323"/>
                    <a:pt x="4794" y="10306"/>
                    <a:pt x="4565" y="10271"/>
                  </a:cubicBezTo>
                  <a:cubicBezTo>
                    <a:pt x="4132" y="10226"/>
                    <a:pt x="3698" y="10112"/>
                    <a:pt x="3310" y="9929"/>
                  </a:cubicBezTo>
                  <a:cubicBezTo>
                    <a:pt x="3082" y="9838"/>
                    <a:pt x="2876" y="9724"/>
                    <a:pt x="2671" y="9610"/>
                  </a:cubicBezTo>
                  <a:cubicBezTo>
                    <a:pt x="2488" y="9495"/>
                    <a:pt x="2306" y="9381"/>
                    <a:pt x="2146" y="9244"/>
                  </a:cubicBezTo>
                  <a:cubicBezTo>
                    <a:pt x="1788" y="8976"/>
                    <a:pt x="1474" y="8664"/>
                    <a:pt x="1204" y="8308"/>
                  </a:cubicBezTo>
                  <a:lnTo>
                    <a:pt x="1204" y="8308"/>
                  </a:lnTo>
                  <a:cubicBezTo>
                    <a:pt x="1206" y="8308"/>
                    <a:pt x="1208" y="8309"/>
                    <a:pt x="1210" y="8309"/>
                  </a:cubicBezTo>
                  <a:cubicBezTo>
                    <a:pt x="1050" y="8126"/>
                    <a:pt x="913" y="7920"/>
                    <a:pt x="799" y="7715"/>
                  </a:cubicBezTo>
                  <a:cubicBezTo>
                    <a:pt x="753" y="7624"/>
                    <a:pt x="708" y="7532"/>
                    <a:pt x="639" y="7441"/>
                  </a:cubicBezTo>
                  <a:cubicBezTo>
                    <a:pt x="594" y="7327"/>
                    <a:pt x="548" y="7213"/>
                    <a:pt x="480" y="7099"/>
                  </a:cubicBezTo>
                  <a:lnTo>
                    <a:pt x="480" y="7099"/>
                  </a:lnTo>
                  <a:lnTo>
                    <a:pt x="502" y="7122"/>
                  </a:lnTo>
                  <a:cubicBezTo>
                    <a:pt x="502" y="7099"/>
                    <a:pt x="480" y="7099"/>
                    <a:pt x="480" y="7099"/>
                  </a:cubicBezTo>
                  <a:lnTo>
                    <a:pt x="480" y="7099"/>
                  </a:lnTo>
                  <a:cubicBezTo>
                    <a:pt x="480" y="7099"/>
                    <a:pt x="480" y="7099"/>
                    <a:pt x="480" y="7099"/>
                  </a:cubicBezTo>
                  <a:cubicBezTo>
                    <a:pt x="457" y="7007"/>
                    <a:pt x="411" y="6916"/>
                    <a:pt x="388" y="6825"/>
                  </a:cubicBezTo>
                  <a:cubicBezTo>
                    <a:pt x="343" y="6734"/>
                    <a:pt x="320" y="6642"/>
                    <a:pt x="297" y="6551"/>
                  </a:cubicBezTo>
                  <a:cubicBezTo>
                    <a:pt x="228" y="6346"/>
                    <a:pt x="183" y="6163"/>
                    <a:pt x="160" y="5958"/>
                  </a:cubicBezTo>
                  <a:cubicBezTo>
                    <a:pt x="160" y="5926"/>
                    <a:pt x="160" y="5908"/>
                    <a:pt x="160" y="5889"/>
                  </a:cubicBezTo>
                  <a:cubicBezTo>
                    <a:pt x="137" y="5843"/>
                    <a:pt x="137" y="5798"/>
                    <a:pt x="137" y="5752"/>
                  </a:cubicBezTo>
                  <a:cubicBezTo>
                    <a:pt x="137" y="5729"/>
                    <a:pt x="137" y="5684"/>
                    <a:pt x="137" y="5661"/>
                  </a:cubicBezTo>
                  <a:cubicBezTo>
                    <a:pt x="114" y="5592"/>
                    <a:pt x="114" y="5524"/>
                    <a:pt x="114" y="5455"/>
                  </a:cubicBezTo>
                  <a:cubicBezTo>
                    <a:pt x="114" y="5433"/>
                    <a:pt x="92" y="5410"/>
                    <a:pt x="69" y="5410"/>
                  </a:cubicBezTo>
                  <a:cubicBezTo>
                    <a:pt x="46" y="5410"/>
                    <a:pt x="0" y="5433"/>
                    <a:pt x="23" y="5455"/>
                  </a:cubicBezTo>
                  <a:cubicBezTo>
                    <a:pt x="23" y="5569"/>
                    <a:pt x="23" y="5661"/>
                    <a:pt x="23" y="5775"/>
                  </a:cubicBezTo>
                  <a:cubicBezTo>
                    <a:pt x="46" y="5889"/>
                    <a:pt x="46" y="6003"/>
                    <a:pt x="69" y="6140"/>
                  </a:cubicBezTo>
                  <a:cubicBezTo>
                    <a:pt x="92" y="6231"/>
                    <a:pt x="114" y="6346"/>
                    <a:pt x="114" y="6460"/>
                  </a:cubicBezTo>
                  <a:cubicBezTo>
                    <a:pt x="137" y="6574"/>
                    <a:pt x="160" y="6688"/>
                    <a:pt x="183" y="6779"/>
                  </a:cubicBezTo>
                  <a:cubicBezTo>
                    <a:pt x="206" y="6848"/>
                    <a:pt x="228" y="6893"/>
                    <a:pt x="251" y="6962"/>
                  </a:cubicBezTo>
                  <a:cubicBezTo>
                    <a:pt x="251" y="7030"/>
                    <a:pt x="274" y="7076"/>
                    <a:pt x="297" y="7144"/>
                  </a:cubicBezTo>
                  <a:cubicBezTo>
                    <a:pt x="320" y="7190"/>
                    <a:pt x="320" y="7236"/>
                    <a:pt x="343" y="7281"/>
                  </a:cubicBezTo>
                  <a:cubicBezTo>
                    <a:pt x="365" y="7350"/>
                    <a:pt x="388" y="7418"/>
                    <a:pt x="411" y="7464"/>
                  </a:cubicBezTo>
                  <a:cubicBezTo>
                    <a:pt x="502" y="7669"/>
                    <a:pt x="594" y="7875"/>
                    <a:pt x="708" y="8080"/>
                  </a:cubicBezTo>
                  <a:cubicBezTo>
                    <a:pt x="1164" y="8856"/>
                    <a:pt x="1849" y="9495"/>
                    <a:pt x="2625" y="9952"/>
                  </a:cubicBezTo>
                  <a:cubicBezTo>
                    <a:pt x="3431" y="10409"/>
                    <a:pt x="4341" y="10638"/>
                    <a:pt x="5256" y="10638"/>
                  </a:cubicBezTo>
                  <a:cubicBezTo>
                    <a:pt x="5300" y="10638"/>
                    <a:pt x="5343" y="10638"/>
                    <a:pt x="5387" y="10637"/>
                  </a:cubicBezTo>
                  <a:cubicBezTo>
                    <a:pt x="5615" y="10637"/>
                    <a:pt x="5866" y="10614"/>
                    <a:pt x="6095" y="10568"/>
                  </a:cubicBezTo>
                  <a:cubicBezTo>
                    <a:pt x="6323" y="10545"/>
                    <a:pt x="6528" y="10477"/>
                    <a:pt x="6734" y="10431"/>
                  </a:cubicBezTo>
                  <a:cubicBezTo>
                    <a:pt x="7167" y="10294"/>
                    <a:pt x="7601" y="10112"/>
                    <a:pt x="7989" y="9883"/>
                  </a:cubicBezTo>
                  <a:cubicBezTo>
                    <a:pt x="8377" y="9655"/>
                    <a:pt x="8742" y="9358"/>
                    <a:pt x="9085" y="9016"/>
                  </a:cubicBezTo>
                  <a:cubicBezTo>
                    <a:pt x="9404" y="8697"/>
                    <a:pt x="9678" y="8331"/>
                    <a:pt x="9906" y="7920"/>
                  </a:cubicBezTo>
                  <a:cubicBezTo>
                    <a:pt x="10112" y="7532"/>
                    <a:pt x="10294" y="7122"/>
                    <a:pt x="10409" y="6688"/>
                  </a:cubicBezTo>
                  <a:cubicBezTo>
                    <a:pt x="10523" y="6231"/>
                    <a:pt x="10591" y="5775"/>
                    <a:pt x="10591" y="5318"/>
                  </a:cubicBezTo>
                  <a:cubicBezTo>
                    <a:pt x="10591" y="4930"/>
                    <a:pt x="10546" y="4565"/>
                    <a:pt x="10477" y="4200"/>
                  </a:cubicBezTo>
                  <a:cubicBezTo>
                    <a:pt x="10363" y="3607"/>
                    <a:pt x="10135" y="3036"/>
                    <a:pt x="9815" y="2511"/>
                  </a:cubicBezTo>
                  <a:cubicBezTo>
                    <a:pt x="9678" y="2283"/>
                    <a:pt x="9518" y="2077"/>
                    <a:pt x="9359" y="1895"/>
                  </a:cubicBezTo>
                  <a:cubicBezTo>
                    <a:pt x="9290" y="1780"/>
                    <a:pt x="9176" y="1689"/>
                    <a:pt x="9085" y="1575"/>
                  </a:cubicBezTo>
                  <a:cubicBezTo>
                    <a:pt x="9039" y="1529"/>
                    <a:pt x="8993" y="1484"/>
                    <a:pt x="8948" y="1438"/>
                  </a:cubicBezTo>
                  <a:cubicBezTo>
                    <a:pt x="8925" y="1415"/>
                    <a:pt x="8879" y="1392"/>
                    <a:pt x="8856" y="1370"/>
                  </a:cubicBezTo>
                  <a:cubicBezTo>
                    <a:pt x="8856" y="1347"/>
                    <a:pt x="8834" y="1347"/>
                    <a:pt x="8834" y="1324"/>
                  </a:cubicBezTo>
                  <a:cubicBezTo>
                    <a:pt x="8811" y="1324"/>
                    <a:pt x="8788" y="1301"/>
                    <a:pt x="8788" y="1301"/>
                  </a:cubicBezTo>
                  <a:cubicBezTo>
                    <a:pt x="8560" y="1096"/>
                    <a:pt x="8309" y="913"/>
                    <a:pt x="8058" y="776"/>
                  </a:cubicBezTo>
                  <a:cubicBezTo>
                    <a:pt x="7852" y="616"/>
                    <a:pt x="7624" y="502"/>
                    <a:pt x="7373" y="411"/>
                  </a:cubicBezTo>
                  <a:cubicBezTo>
                    <a:pt x="7350" y="388"/>
                    <a:pt x="7350" y="388"/>
                    <a:pt x="7327" y="388"/>
                  </a:cubicBezTo>
                  <a:cubicBezTo>
                    <a:pt x="7213" y="342"/>
                    <a:pt x="7099" y="297"/>
                    <a:pt x="6962" y="251"/>
                  </a:cubicBezTo>
                  <a:lnTo>
                    <a:pt x="6939" y="251"/>
                  </a:lnTo>
                  <a:cubicBezTo>
                    <a:pt x="6871" y="228"/>
                    <a:pt x="6779" y="183"/>
                    <a:pt x="6711" y="160"/>
                  </a:cubicBezTo>
                  <a:lnTo>
                    <a:pt x="6688" y="160"/>
                  </a:lnTo>
                  <a:cubicBezTo>
                    <a:pt x="6551" y="137"/>
                    <a:pt x="6414" y="91"/>
                    <a:pt x="6300" y="91"/>
                  </a:cubicBezTo>
                  <a:cubicBezTo>
                    <a:pt x="6277" y="69"/>
                    <a:pt x="6277" y="69"/>
                    <a:pt x="6254" y="69"/>
                  </a:cubicBezTo>
                  <a:lnTo>
                    <a:pt x="6186" y="69"/>
                  </a:lnTo>
                  <a:cubicBezTo>
                    <a:pt x="6117" y="46"/>
                    <a:pt x="6072" y="46"/>
                    <a:pt x="6026" y="46"/>
                  </a:cubicBezTo>
                  <a:cubicBezTo>
                    <a:pt x="5958" y="23"/>
                    <a:pt x="5889" y="23"/>
                    <a:pt x="5821" y="23"/>
                  </a:cubicBezTo>
                  <a:lnTo>
                    <a:pt x="5752" y="23"/>
                  </a:lnTo>
                  <a:cubicBezTo>
                    <a:pt x="5684" y="0"/>
                    <a:pt x="5615" y="0"/>
                    <a:pt x="5524"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9781;p58">
              <a:extLst>
                <a:ext uri="{FF2B5EF4-FFF2-40B4-BE49-F238E27FC236}">
                  <a16:creationId xmlns:a16="http://schemas.microsoft.com/office/drawing/2014/main" id="{F7005385-1A64-F506-D4E7-1E0A569E3897}"/>
                </a:ext>
              </a:extLst>
            </p:cNvPr>
            <p:cNvSpPr/>
            <p:nvPr/>
          </p:nvSpPr>
          <p:spPr>
            <a:xfrm>
              <a:off x="5067900" y="3080332"/>
              <a:ext cx="497826" cy="493776"/>
            </a:xfrm>
            <a:custGeom>
              <a:avLst/>
              <a:gdLst/>
              <a:ahLst/>
              <a:cxnLst/>
              <a:rect l="l" t="t" r="r" b="b"/>
              <a:pathLst>
                <a:path w="10569" h="10483" extrusionOk="0">
                  <a:moveTo>
                    <a:pt x="6460" y="0"/>
                  </a:moveTo>
                  <a:cubicBezTo>
                    <a:pt x="6437" y="0"/>
                    <a:pt x="6414" y="0"/>
                    <a:pt x="6392" y="23"/>
                  </a:cubicBezTo>
                  <a:cubicBezTo>
                    <a:pt x="6346" y="46"/>
                    <a:pt x="6323" y="114"/>
                    <a:pt x="6346" y="183"/>
                  </a:cubicBezTo>
                  <a:cubicBezTo>
                    <a:pt x="6392" y="228"/>
                    <a:pt x="6460" y="251"/>
                    <a:pt x="6506" y="251"/>
                  </a:cubicBezTo>
                  <a:cubicBezTo>
                    <a:pt x="6734" y="320"/>
                    <a:pt x="6939" y="388"/>
                    <a:pt x="7145" y="479"/>
                  </a:cubicBezTo>
                  <a:cubicBezTo>
                    <a:pt x="7464" y="594"/>
                    <a:pt x="7738" y="753"/>
                    <a:pt x="8012" y="936"/>
                  </a:cubicBezTo>
                  <a:cubicBezTo>
                    <a:pt x="8103" y="1004"/>
                    <a:pt x="8172" y="1050"/>
                    <a:pt x="8240" y="1096"/>
                  </a:cubicBezTo>
                  <a:cubicBezTo>
                    <a:pt x="8263" y="1119"/>
                    <a:pt x="8263" y="1119"/>
                    <a:pt x="8263" y="1119"/>
                  </a:cubicBezTo>
                  <a:cubicBezTo>
                    <a:pt x="8286" y="1141"/>
                    <a:pt x="8309" y="1164"/>
                    <a:pt x="8332" y="1164"/>
                  </a:cubicBezTo>
                  <a:cubicBezTo>
                    <a:pt x="8377" y="1210"/>
                    <a:pt x="8423" y="1233"/>
                    <a:pt x="8446" y="1278"/>
                  </a:cubicBezTo>
                  <a:cubicBezTo>
                    <a:pt x="8537" y="1347"/>
                    <a:pt x="8628" y="1438"/>
                    <a:pt x="8720" y="1507"/>
                  </a:cubicBezTo>
                  <a:cubicBezTo>
                    <a:pt x="8880" y="1689"/>
                    <a:pt x="9062" y="1872"/>
                    <a:pt x="9199" y="2054"/>
                  </a:cubicBezTo>
                  <a:cubicBezTo>
                    <a:pt x="9336" y="2214"/>
                    <a:pt x="9450" y="2397"/>
                    <a:pt x="9541" y="2579"/>
                  </a:cubicBezTo>
                  <a:cubicBezTo>
                    <a:pt x="9564" y="2579"/>
                    <a:pt x="9564" y="2579"/>
                    <a:pt x="9564" y="2602"/>
                  </a:cubicBezTo>
                  <a:cubicBezTo>
                    <a:pt x="9587" y="2625"/>
                    <a:pt x="9587" y="2648"/>
                    <a:pt x="9610" y="2671"/>
                  </a:cubicBezTo>
                  <a:cubicBezTo>
                    <a:pt x="9633" y="2739"/>
                    <a:pt x="9656" y="2785"/>
                    <a:pt x="9701" y="2830"/>
                  </a:cubicBezTo>
                  <a:cubicBezTo>
                    <a:pt x="9747" y="2945"/>
                    <a:pt x="9793" y="3059"/>
                    <a:pt x="9838" y="3173"/>
                  </a:cubicBezTo>
                  <a:cubicBezTo>
                    <a:pt x="9838" y="3150"/>
                    <a:pt x="9838" y="3150"/>
                    <a:pt x="9838" y="3150"/>
                  </a:cubicBezTo>
                  <a:cubicBezTo>
                    <a:pt x="10021" y="3561"/>
                    <a:pt x="10135" y="3995"/>
                    <a:pt x="10203" y="4451"/>
                  </a:cubicBezTo>
                  <a:cubicBezTo>
                    <a:pt x="10203" y="4542"/>
                    <a:pt x="10226" y="4634"/>
                    <a:pt x="10226" y="4725"/>
                  </a:cubicBezTo>
                  <a:cubicBezTo>
                    <a:pt x="10249" y="4839"/>
                    <a:pt x="10249" y="4976"/>
                    <a:pt x="10249" y="5090"/>
                  </a:cubicBezTo>
                  <a:cubicBezTo>
                    <a:pt x="10249" y="5341"/>
                    <a:pt x="10226" y="5592"/>
                    <a:pt x="10203" y="5843"/>
                  </a:cubicBezTo>
                  <a:cubicBezTo>
                    <a:pt x="10181" y="6026"/>
                    <a:pt x="10135" y="6186"/>
                    <a:pt x="10089" y="6368"/>
                  </a:cubicBezTo>
                  <a:cubicBezTo>
                    <a:pt x="10066" y="6460"/>
                    <a:pt x="10044" y="6574"/>
                    <a:pt x="10021" y="6665"/>
                  </a:cubicBezTo>
                  <a:cubicBezTo>
                    <a:pt x="9998" y="6711"/>
                    <a:pt x="9998" y="6756"/>
                    <a:pt x="9975" y="6802"/>
                  </a:cubicBezTo>
                  <a:cubicBezTo>
                    <a:pt x="9975" y="6825"/>
                    <a:pt x="9952" y="6848"/>
                    <a:pt x="9952" y="6871"/>
                  </a:cubicBezTo>
                  <a:cubicBezTo>
                    <a:pt x="9952" y="6871"/>
                    <a:pt x="9952" y="6871"/>
                    <a:pt x="9952" y="6893"/>
                  </a:cubicBezTo>
                  <a:cubicBezTo>
                    <a:pt x="9907" y="6962"/>
                    <a:pt x="9884" y="7053"/>
                    <a:pt x="9838" y="7144"/>
                  </a:cubicBezTo>
                  <a:cubicBezTo>
                    <a:pt x="9838" y="7167"/>
                    <a:pt x="9815" y="7190"/>
                    <a:pt x="9815" y="7213"/>
                  </a:cubicBezTo>
                  <a:cubicBezTo>
                    <a:pt x="9770" y="7327"/>
                    <a:pt x="9701" y="7464"/>
                    <a:pt x="9633" y="7578"/>
                  </a:cubicBezTo>
                  <a:cubicBezTo>
                    <a:pt x="9610" y="7624"/>
                    <a:pt x="9587" y="7669"/>
                    <a:pt x="9564" y="7715"/>
                  </a:cubicBezTo>
                  <a:cubicBezTo>
                    <a:pt x="9519" y="7761"/>
                    <a:pt x="9496" y="7806"/>
                    <a:pt x="9473" y="7852"/>
                  </a:cubicBezTo>
                  <a:cubicBezTo>
                    <a:pt x="9382" y="7989"/>
                    <a:pt x="9313" y="8103"/>
                    <a:pt x="9222" y="8217"/>
                  </a:cubicBezTo>
                  <a:cubicBezTo>
                    <a:pt x="9085" y="8400"/>
                    <a:pt x="8925" y="8560"/>
                    <a:pt x="8765" y="8719"/>
                  </a:cubicBezTo>
                  <a:cubicBezTo>
                    <a:pt x="8628" y="8879"/>
                    <a:pt x="8469" y="8993"/>
                    <a:pt x="8309" y="9130"/>
                  </a:cubicBezTo>
                  <a:cubicBezTo>
                    <a:pt x="8126" y="9267"/>
                    <a:pt x="7944" y="9381"/>
                    <a:pt x="7761" y="9495"/>
                  </a:cubicBezTo>
                  <a:cubicBezTo>
                    <a:pt x="7556" y="9610"/>
                    <a:pt x="7350" y="9701"/>
                    <a:pt x="7145" y="9792"/>
                  </a:cubicBezTo>
                  <a:lnTo>
                    <a:pt x="7190" y="9792"/>
                  </a:lnTo>
                  <a:cubicBezTo>
                    <a:pt x="7145" y="9792"/>
                    <a:pt x="7122" y="9815"/>
                    <a:pt x="7076" y="9838"/>
                  </a:cubicBezTo>
                  <a:cubicBezTo>
                    <a:pt x="6688" y="9975"/>
                    <a:pt x="6277" y="10089"/>
                    <a:pt x="5867" y="10157"/>
                  </a:cubicBezTo>
                  <a:lnTo>
                    <a:pt x="5752" y="10157"/>
                  </a:lnTo>
                  <a:cubicBezTo>
                    <a:pt x="5638" y="10180"/>
                    <a:pt x="5547" y="10180"/>
                    <a:pt x="5433" y="10180"/>
                  </a:cubicBezTo>
                  <a:cubicBezTo>
                    <a:pt x="5353" y="10187"/>
                    <a:pt x="5274" y="10190"/>
                    <a:pt x="5198" y="10190"/>
                  </a:cubicBezTo>
                  <a:cubicBezTo>
                    <a:pt x="5012" y="10190"/>
                    <a:pt x="4834" y="10173"/>
                    <a:pt x="4657" y="10157"/>
                  </a:cubicBezTo>
                  <a:cubicBezTo>
                    <a:pt x="4611" y="10157"/>
                    <a:pt x="4588" y="10157"/>
                    <a:pt x="4543" y="10135"/>
                  </a:cubicBezTo>
                  <a:lnTo>
                    <a:pt x="4566" y="10135"/>
                  </a:lnTo>
                  <a:cubicBezTo>
                    <a:pt x="4109" y="10089"/>
                    <a:pt x="3675" y="9975"/>
                    <a:pt x="3265" y="9792"/>
                  </a:cubicBezTo>
                  <a:cubicBezTo>
                    <a:pt x="2854" y="9610"/>
                    <a:pt x="2466" y="9381"/>
                    <a:pt x="2100" y="9130"/>
                  </a:cubicBezTo>
                  <a:cubicBezTo>
                    <a:pt x="1941" y="8993"/>
                    <a:pt x="1758" y="8833"/>
                    <a:pt x="1621" y="8697"/>
                  </a:cubicBezTo>
                  <a:cubicBezTo>
                    <a:pt x="1438" y="8537"/>
                    <a:pt x="1302" y="8354"/>
                    <a:pt x="1165" y="8172"/>
                  </a:cubicBezTo>
                  <a:cubicBezTo>
                    <a:pt x="1165" y="8172"/>
                    <a:pt x="1165" y="8172"/>
                    <a:pt x="1165" y="8194"/>
                  </a:cubicBezTo>
                  <a:cubicBezTo>
                    <a:pt x="1096" y="8103"/>
                    <a:pt x="1028" y="8012"/>
                    <a:pt x="959" y="7920"/>
                  </a:cubicBezTo>
                  <a:cubicBezTo>
                    <a:pt x="936" y="7875"/>
                    <a:pt x="891" y="7806"/>
                    <a:pt x="868" y="7761"/>
                  </a:cubicBezTo>
                  <a:cubicBezTo>
                    <a:pt x="822" y="7715"/>
                    <a:pt x="799" y="7647"/>
                    <a:pt x="754" y="7601"/>
                  </a:cubicBezTo>
                  <a:cubicBezTo>
                    <a:pt x="731" y="7555"/>
                    <a:pt x="708" y="7510"/>
                    <a:pt x="685" y="7464"/>
                  </a:cubicBezTo>
                  <a:cubicBezTo>
                    <a:pt x="662" y="7418"/>
                    <a:pt x="617" y="7350"/>
                    <a:pt x="594" y="7304"/>
                  </a:cubicBezTo>
                  <a:cubicBezTo>
                    <a:pt x="548" y="7213"/>
                    <a:pt x="503" y="7099"/>
                    <a:pt x="457" y="7007"/>
                  </a:cubicBezTo>
                  <a:cubicBezTo>
                    <a:pt x="366" y="6802"/>
                    <a:pt x="297" y="6597"/>
                    <a:pt x="252" y="6391"/>
                  </a:cubicBezTo>
                  <a:cubicBezTo>
                    <a:pt x="183" y="6186"/>
                    <a:pt x="137" y="5957"/>
                    <a:pt x="115" y="5729"/>
                  </a:cubicBezTo>
                  <a:cubicBezTo>
                    <a:pt x="115" y="5729"/>
                    <a:pt x="115" y="5752"/>
                    <a:pt x="115" y="5752"/>
                  </a:cubicBezTo>
                  <a:cubicBezTo>
                    <a:pt x="115" y="5729"/>
                    <a:pt x="115" y="5706"/>
                    <a:pt x="92" y="5684"/>
                  </a:cubicBezTo>
                  <a:cubicBezTo>
                    <a:pt x="92" y="5569"/>
                    <a:pt x="69" y="5478"/>
                    <a:pt x="69" y="5364"/>
                  </a:cubicBezTo>
                  <a:cubicBezTo>
                    <a:pt x="69" y="5341"/>
                    <a:pt x="69" y="5318"/>
                    <a:pt x="46" y="5318"/>
                  </a:cubicBezTo>
                  <a:cubicBezTo>
                    <a:pt x="23" y="5318"/>
                    <a:pt x="0" y="5341"/>
                    <a:pt x="0" y="5364"/>
                  </a:cubicBezTo>
                  <a:cubicBezTo>
                    <a:pt x="0" y="5547"/>
                    <a:pt x="23" y="5706"/>
                    <a:pt x="46" y="5889"/>
                  </a:cubicBezTo>
                  <a:cubicBezTo>
                    <a:pt x="69" y="6049"/>
                    <a:pt x="92" y="6209"/>
                    <a:pt x="115" y="6391"/>
                  </a:cubicBezTo>
                  <a:cubicBezTo>
                    <a:pt x="160" y="6551"/>
                    <a:pt x="206" y="6711"/>
                    <a:pt x="252" y="6871"/>
                  </a:cubicBezTo>
                  <a:cubicBezTo>
                    <a:pt x="274" y="6939"/>
                    <a:pt x="297" y="7030"/>
                    <a:pt x="320" y="7122"/>
                  </a:cubicBezTo>
                  <a:cubicBezTo>
                    <a:pt x="366" y="7213"/>
                    <a:pt x="389" y="7304"/>
                    <a:pt x="434" y="7373"/>
                  </a:cubicBezTo>
                  <a:cubicBezTo>
                    <a:pt x="434" y="7386"/>
                    <a:pt x="434" y="7395"/>
                    <a:pt x="434" y="7395"/>
                  </a:cubicBezTo>
                  <a:cubicBezTo>
                    <a:pt x="480" y="7487"/>
                    <a:pt x="525" y="7578"/>
                    <a:pt x="571" y="7669"/>
                  </a:cubicBezTo>
                  <a:cubicBezTo>
                    <a:pt x="594" y="7715"/>
                    <a:pt x="617" y="7761"/>
                    <a:pt x="640" y="7829"/>
                  </a:cubicBezTo>
                  <a:cubicBezTo>
                    <a:pt x="662" y="7852"/>
                    <a:pt x="685" y="7875"/>
                    <a:pt x="685" y="7898"/>
                  </a:cubicBezTo>
                  <a:cubicBezTo>
                    <a:pt x="708" y="7920"/>
                    <a:pt x="731" y="7943"/>
                    <a:pt x="731" y="7966"/>
                  </a:cubicBezTo>
                  <a:cubicBezTo>
                    <a:pt x="845" y="8172"/>
                    <a:pt x="982" y="8354"/>
                    <a:pt x="1119" y="8514"/>
                  </a:cubicBezTo>
                  <a:cubicBezTo>
                    <a:pt x="1119" y="8537"/>
                    <a:pt x="1119" y="8537"/>
                    <a:pt x="1142" y="8537"/>
                  </a:cubicBezTo>
                  <a:lnTo>
                    <a:pt x="1187" y="8605"/>
                  </a:lnTo>
                  <a:cubicBezTo>
                    <a:pt x="1210" y="8651"/>
                    <a:pt x="1256" y="8697"/>
                    <a:pt x="1279" y="8719"/>
                  </a:cubicBezTo>
                  <a:cubicBezTo>
                    <a:pt x="1347" y="8811"/>
                    <a:pt x="1416" y="8879"/>
                    <a:pt x="1507" y="8948"/>
                  </a:cubicBezTo>
                  <a:cubicBezTo>
                    <a:pt x="1644" y="9085"/>
                    <a:pt x="1781" y="9222"/>
                    <a:pt x="1941" y="9358"/>
                  </a:cubicBezTo>
                  <a:cubicBezTo>
                    <a:pt x="2283" y="9610"/>
                    <a:pt x="2648" y="9838"/>
                    <a:pt x="3036" y="10020"/>
                  </a:cubicBezTo>
                  <a:cubicBezTo>
                    <a:pt x="3401" y="10180"/>
                    <a:pt x="3812" y="10317"/>
                    <a:pt x="4223" y="10386"/>
                  </a:cubicBezTo>
                  <a:cubicBezTo>
                    <a:pt x="4542" y="10442"/>
                    <a:pt x="4877" y="10483"/>
                    <a:pt x="5202" y="10483"/>
                  </a:cubicBezTo>
                  <a:cubicBezTo>
                    <a:pt x="5272" y="10483"/>
                    <a:pt x="5341" y="10481"/>
                    <a:pt x="5410" y="10477"/>
                  </a:cubicBezTo>
                  <a:cubicBezTo>
                    <a:pt x="5798" y="10454"/>
                    <a:pt x="6163" y="10408"/>
                    <a:pt x="6529" y="10317"/>
                  </a:cubicBezTo>
                  <a:cubicBezTo>
                    <a:pt x="6917" y="10226"/>
                    <a:pt x="7282" y="10089"/>
                    <a:pt x="7624" y="9906"/>
                  </a:cubicBezTo>
                  <a:cubicBezTo>
                    <a:pt x="7944" y="9746"/>
                    <a:pt x="8240" y="9564"/>
                    <a:pt x="8514" y="9336"/>
                  </a:cubicBezTo>
                  <a:cubicBezTo>
                    <a:pt x="8651" y="9244"/>
                    <a:pt x="8765" y="9130"/>
                    <a:pt x="8880" y="9016"/>
                  </a:cubicBezTo>
                  <a:cubicBezTo>
                    <a:pt x="8948" y="8948"/>
                    <a:pt x="8994" y="8902"/>
                    <a:pt x="9062" y="8833"/>
                  </a:cubicBezTo>
                  <a:cubicBezTo>
                    <a:pt x="9085" y="8811"/>
                    <a:pt x="9131" y="8765"/>
                    <a:pt x="9153" y="8742"/>
                  </a:cubicBezTo>
                  <a:cubicBezTo>
                    <a:pt x="9176" y="8719"/>
                    <a:pt x="9176" y="8697"/>
                    <a:pt x="9199" y="8674"/>
                  </a:cubicBezTo>
                  <a:cubicBezTo>
                    <a:pt x="9222" y="8674"/>
                    <a:pt x="9222" y="8651"/>
                    <a:pt x="9222" y="8651"/>
                  </a:cubicBezTo>
                  <a:cubicBezTo>
                    <a:pt x="9313" y="8560"/>
                    <a:pt x="9382" y="8468"/>
                    <a:pt x="9450" y="8377"/>
                  </a:cubicBezTo>
                  <a:cubicBezTo>
                    <a:pt x="9541" y="8263"/>
                    <a:pt x="9633" y="8126"/>
                    <a:pt x="9724" y="8012"/>
                  </a:cubicBezTo>
                  <a:cubicBezTo>
                    <a:pt x="9747" y="7943"/>
                    <a:pt x="9770" y="7898"/>
                    <a:pt x="9793" y="7852"/>
                  </a:cubicBezTo>
                  <a:cubicBezTo>
                    <a:pt x="9815" y="7806"/>
                    <a:pt x="9838" y="7784"/>
                    <a:pt x="9884" y="7738"/>
                  </a:cubicBezTo>
                  <a:cubicBezTo>
                    <a:pt x="9884" y="7738"/>
                    <a:pt x="9884" y="7715"/>
                    <a:pt x="9884" y="7715"/>
                  </a:cubicBezTo>
                  <a:cubicBezTo>
                    <a:pt x="9952" y="7601"/>
                    <a:pt x="9998" y="7487"/>
                    <a:pt x="10066" y="7373"/>
                  </a:cubicBezTo>
                  <a:cubicBezTo>
                    <a:pt x="10112" y="7259"/>
                    <a:pt x="10181" y="7122"/>
                    <a:pt x="10226" y="6985"/>
                  </a:cubicBezTo>
                  <a:cubicBezTo>
                    <a:pt x="10226" y="6962"/>
                    <a:pt x="10249" y="6939"/>
                    <a:pt x="10249" y="6916"/>
                  </a:cubicBezTo>
                  <a:cubicBezTo>
                    <a:pt x="10249" y="6893"/>
                    <a:pt x="10272" y="6848"/>
                    <a:pt x="10295" y="6802"/>
                  </a:cubicBezTo>
                  <a:cubicBezTo>
                    <a:pt x="10318" y="6734"/>
                    <a:pt x="10340" y="6642"/>
                    <a:pt x="10363" y="6551"/>
                  </a:cubicBezTo>
                  <a:cubicBezTo>
                    <a:pt x="10409" y="6391"/>
                    <a:pt x="10454" y="6209"/>
                    <a:pt x="10477" y="6049"/>
                  </a:cubicBezTo>
                  <a:cubicBezTo>
                    <a:pt x="10546" y="5706"/>
                    <a:pt x="10569" y="5341"/>
                    <a:pt x="10546" y="4999"/>
                  </a:cubicBezTo>
                  <a:cubicBezTo>
                    <a:pt x="10546" y="4679"/>
                    <a:pt x="10500" y="4360"/>
                    <a:pt x="10432" y="4040"/>
                  </a:cubicBezTo>
                  <a:cubicBezTo>
                    <a:pt x="10409" y="3903"/>
                    <a:pt x="10363" y="3743"/>
                    <a:pt x="10318" y="3606"/>
                  </a:cubicBezTo>
                  <a:cubicBezTo>
                    <a:pt x="10272" y="3447"/>
                    <a:pt x="10203" y="3287"/>
                    <a:pt x="10135" y="3127"/>
                  </a:cubicBezTo>
                  <a:lnTo>
                    <a:pt x="10158" y="3127"/>
                  </a:lnTo>
                  <a:cubicBezTo>
                    <a:pt x="10089" y="2990"/>
                    <a:pt x="10044" y="2876"/>
                    <a:pt x="9975" y="2762"/>
                  </a:cubicBezTo>
                  <a:cubicBezTo>
                    <a:pt x="9952" y="2693"/>
                    <a:pt x="9907" y="2625"/>
                    <a:pt x="9884" y="2579"/>
                  </a:cubicBezTo>
                  <a:cubicBezTo>
                    <a:pt x="9861" y="2534"/>
                    <a:pt x="9861" y="2511"/>
                    <a:pt x="9838" y="2488"/>
                  </a:cubicBezTo>
                  <a:cubicBezTo>
                    <a:pt x="9815" y="2465"/>
                    <a:pt x="9815" y="2442"/>
                    <a:pt x="9793" y="2420"/>
                  </a:cubicBezTo>
                  <a:cubicBezTo>
                    <a:pt x="9610" y="2146"/>
                    <a:pt x="9405" y="1872"/>
                    <a:pt x="9199" y="1621"/>
                  </a:cubicBezTo>
                  <a:cubicBezTo>
                    <a:pt x="8994" y="1392"/>
                    <a:pt x="8765" y="1187"/>
                    <a:pt x="8514" y="982"/>
                  </a:cubicBezTo>
                  <a:lnTo>
                    <a:pt x="8514" y="982"/>
                  </a:lnTo>
                  <a:cubicBezTo>
                    <a:pt x="8537" y="1004"/>
                    <a:pt x="8537" y="1004"/>
                    <a:pt x="8537" y="1004"/>
                  </a:cubicBezTo>
                  <a:cubicBezTo>
                    <a:pt x="8400" y="913"/>
                    <a:pt x="8286" y="822"/>
                    <a:pt x="8149" y="731"/>
                  </a:cubicBezTo>
                  <a:cubicBezTo>
                    <a:pt x="7670" y="411"/>
                    <a:pt x="7145" y="183"/>
                    <a:pt x="6597" y="23"/>
                  </a:cubicBezTo>
                  <a:cubicBezTo>
                    <a:pt x="6551" y="23"/>
                    <a:pt x="6506" y="0"/>
                    <a:pt x="64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9782;p58">
              <a:extLst>
                <a:ext uri="{FF2B5EF4-FFF2-40B4-BE49-F238E27FC236}">
                  <a16:creationId xmlns:a16="http://schemas.microsoft.com/office/drawing/2014/main" id="{47075E51-D59E-6E86-C657-8283AC8F80B0}"/>
                </a:ext>
              </a:extLst>
            </p:cNvPr>
            <p:cNvSpPr/>
            <p:nvPr/>
          </p:nvSpPr>
          <p:spPr>
            <a:xfrm>
              <a:off x="5717176" y="3408223"/>
              <a:ext cx="33349" cy="25859"/>
            </a:xfrm>
            <a:custGeom>
              <a:avLst/>
              <a:gdLst/>
              <a:ahLst/>
              <a:cxnLst/>
              <a:rect l="l" t="t" r="r" b="b"/>
              <a:pathLst>
                <a:path w="708" h="549" extrusionOk="0">
                  <a:moveTo>
                    <a:pt x="160" y="1"/>
                  </a:moveTo>
                  <a:cubicBezTo>
                    <a:pt x="115" y="24"/>
                    <a:pt x="92" y="46"/>
                    <a:pt x="92" y="92"/>
                  </a:cubicBezTo>
                  <a:cubicBezTo>
                    <a:pt x="69" y="115"/>
                    <a:pt x="46" y="115"/>
                    <a:pt x="46" y="138"/>
                  </a:cubicBezTo>
                  <a:cubicBezTo>
                    <a:pt x="23" y="161"/>
                    <a:pt x="23" y="161"/>
                    <a:pt x="23" y="183"/>
                  </a:cubicBezTo>
                  <a:cubicBezTo>
                    <a:pt x="0" y="206"/>
                    <a:pt x="23" y="229"/>
                    <a:pt x="23" y="252"/>
                  </a:cubicBezTo>
                  <a:cubicBezTo>
                    <a:pt x="46" y="275"/>
                    <a:pt x="46" y="275"/>
                    <a:pt x="69" y="275"/>
                  </a:cubicBezTo>
                  <a:cubicBezTo>
                    <a:pt x="92" y="298"/>
                    <a:pt x="115" y="298"/>
                    <a:pt x="115" y="298"/>
                  </a:cubicBezTo>
                  <a:cubicBezTo>
                    <a:pt x="183" y="320"/>
                    <a:pt x="229" y="366"/>
                    <a:pt x="297" y="389"/>
                  </a:cubicBezTo>
                  <a:cubicBezTo>
                    <a:pt x="343" y="412"/>
                    <a:pt x="388" y="457"/>
                    <a:pt x="434" y="480"/>
                  </a:cubicBezTo>
                  <a:lnTo>
                    <a:pt x="480" y="480"/>
                  </a:lnTo>
                  <a:cubicBezTo>
                    <a:pt x="480" y="503"/>
                    <a:pt x="480" y="503"/>
                    <a:pt x="480" y="503"/>
                  </a:cubicBezTo>
                  <a:cubicBezTo>
                    <a:pt x="503" y="503"/>
                    <a:pt x="503" y="526"/>
                    <a:pt x="525" y="526"/>
                  </a:cubicBezTo>
                  <a:cubicBezTo>
                    <a:pt x="548" y="549"/>
                    <a:pt x="594" y="549"/>
                    <a:pt x="617" y="549"/>
                  </a:cubicBezTo>
                  <a:cubicBezTo>
                    <a:pt x="639" y="549"/>
                    <a:pt x="639" y="526"/>
                    <a:pt x="662" y="526"/>
                  </a:cubicBezTo>
                  <a:cubicBezTo>
                    <a:pt x="685" y="503"/>
                    <a:pt x="685" y="480"/>
                    <a:pt x="685" y="457"/>
                  </a:cubicBezTo>
                  <a:cubicBezTo>
                    <a:pt x="708" y="434"/>
                    <a:pt x="708" y="389"/>
                    <a:pt x="662" y="366"/>
                  </a:cubicBezTo>
                  <a:cubicBezTo>
                    <a:pt x="685" y="320"/>
                    <a:pt x="662" y="298"/>
                    <a:pt x="639" y="275"/>
                  </a:cubicBezTo>
                  <a:cubicBezTo>
                    <a:pt x="571" y="206"/>
                    <a:pt x="503" y="161"/>
                    <a:pt x="434" y="115"/>
                  </a:cubicBezTo>
                  <a:cubicBezTo>
                    <a:pt x="388" y="92"/>
                    <a:pt x="366" y="69"/>
                    <a:pt x="320" y="69"/>
                  </a:cubicBezTo>
                  <a:cubicBezTo>
                    <a:pt x="297" y="46"/>
                    <a:pt x="297" y="46"/>
                    <a:pt x="274" y="24"/>
                  </a:cubicBezTo>
                  <a:cubicBezTo>
                    <a:pt x="251" y="24"/>
                    <a:pt x="251" y="24"/>
                    <a:pt x="229" y="1"/>
                  </a:cubicBezTo>
                  <a:close/>
                </a:path>
              </a:pathLst>
            </a:custGeom>
            <a:solidFill>
              <a:srgbClr val="C49A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9783;p58">
              <a:extLst>
                <a:ext uri="{FF2B5EF4-FFF2-40B4-BE49-F238E27FC236}">
                  <a16:creationId xmlns:a16="http://schemas.microsoft.com/office/drawing/2014/main" id="{58FF1B19-1A16-A239-A475-3F755CF9046E}"/>
                </a:ext>
              </a:extLst>
            </p:cNvPr>
            <p:cNvSpPr/>
            <p:nvPr/>
          </p:nvSpPr>
          <p:spPr>
            <a:xfrm>
              <a:off x="5601172" y="3485661"/>
              <a:ext cx="58124" cy="143003"/>
            </a:xfrm>
            <a:custGeom>
              <a:avLst/>
              <a:gdLst/>
              <a:ahLst/>
              <a:cxnLst/>
              <a:rect l="l" t="t" r="r" b="b"/>
              <a:pathLst>
                <a:path w="1234" h="3036" extrusionOk="0">
                  <a:moveTo>
                    <a:pt x="526" y="0"/>
                  </a:moveTo>
                  <a:cubicBezTo>
                    <a:pt x="503" y="0"/>
                    <a:pt x="480" y="0"/>
                    <a:pt x="457" y="23"/>
                  </a:cubicBezTo>
                  <a:cubicBezTo>
                    <a:pt x="412" y="46"/>
                    <a:pt x="389" y="137"/>
                    <a:pt x="435" y="183"/>
                  </a:cubicBezTo>
                  <a:cubicBezTo>
                    <a:pt x="480" y="251"/>
                    <a:pt x="503" y="297"/>
                    <a:pt x="549" y="365"/>
                  </a:cubicBezTo>
                  <a:cubicBezTo>
                    <a:pt x="594" y="457"/>
                    <a:pt x="617" y="525"/>
                    <a:pt x="640" y="594"/>
                  </a:cubicBezTo>
                  <a:cubicBezTo>
                    <a:pt x="663" y="685"/>
                    <a:pt x="708" y="776"/>
                    <a:pt x="731" y="845"/>
                  </a:cubicBezTo>
                  <a:cubicBezTo>
                    <a:pt x="754" y="936"/>
                    <a:pt x="777" y="1027"/>
                    <a:pt x="823" y="1096"/>
                  </a:cubicBezTo>
                  <a:cubicBezTo>
                    <a:pt x="845" y="1187"/>
                    <a:pt x="868" y="1256"/>
                    <a:pt x="891" y="1347"/>
                  </a:cubicBezTo>
                  <a:cubicBezTo>
                    <a:pt x="891" y="1438"/>
                    <a:pt x="914" y="1552"/>
                    <a:pt x="914" y="1644"/>
                  </a:cubicBezTo>
                  <a:cubicBezTo>
                    <a:pt x="914" y="1689"/>
                    <a:pt x="891" y="1735"/>
                    <a:pt x="891" y="1781"/>
                  </a:cubicBezTo>
                  <a:cubicBezTo>
                    <a:pt x="891" y="1849"/>
                    <a:pt x="891" y="1895"/>
                    <a:pt x="868" y="1940"/>
                  </a:cubicBezTo>
                  <a:cubicBezTo>
                    <a:pt x="845" y="2009"/>
                    <a:pt x="800" y="2077"/>
                    <a:pt x="754" y="2146"/>
                  </a:cubicBezTo>
                  <a:cubicBezTo>
                    <a:pt x="731" y="2191"/>
                    <a:pt x="686" y="2260"/>
                    <a:pt x="640" y="2306"/>
                  </a:cubicBezTo>
                  <a:cubicBezTo>
                    <a:pt x="594" y="2351"/>
                    <a:pt x="549" y="2397"/>
                    <a:pt x="503" y="2420"/>
                  </a:cubicBezTo>
                  <a:cubicBezTo>
                    <a:pt x="457" y="2465"/>
                    <a:pt x="435" y="2488"/>
                    <a:pt x="412" y="2511"/>
                  </a:cubicBezTo>
                  <a:cubicBezTo>
                    <a:pt x="366" y="2534"/>
                    <a:pt x="343" y="2557"/>
                    <a:pt x="320" y="2602"/>
                  </a:cubicBezTo>
                  <a:cubicBezTo>
                    <a:pt x="275" y="2625"/>
                    <a:pt x="229" y="2671"/>
                    <a:pt x="161" y="2694"/>
                  </a:cubicBezTo>
                  <a:cubicBezTo>
                    <a:pt x="161" y="2716"/>
                    <a:pt x="138" y="2716"/>
                    <a:pt x="138" y="2716"/>
                  </a:cubicBezTo>
                  <a:lnTo>
                    <a:pt x="115" y="2716"/>
                  </a:lnTo>
                  <a:cubicBezTo>
                    <a:pt x="69" y="2739"/>
                    <a:pt x="46" y="2762"/>
                    <a:pt x="24" y="2808"/>
                  </a:cubicBezTo>
                  <a:cubicBezTo>
                    <a:pt x="1" y="2853"/>
                    <a:pt x="1" y="2899"/>
                    <a:pt x="24" y="2922"/>
                  </a:cubicBezTo>
                  <a:cubicBezTo>
                    <a:pt x="24" y="2968"/>
                    <a:pt x="69" y="2990"/>
                    <a:pt x="92" y="3013"/>
                  </a:cubicBezTo>
                  <a:cubicBezTo>
                    <a:pt x="138" y="3036"/>
                    <a:pt x="183" y="3036"/>
                    <a:pt x="229" y="3036"/>
                  </a:cubicBezTo>
                  <a:cubicBezTo>
                    <a:pt x="229" y="3013"/>
                    <a:pt x="252" y="3013"/>
                    <a:pt x="275" y="3013"/>
                  </a:cubicBezTo>
                  <a:cubicBezTo>
                    <a:pt x="298" y="2990"/>
                    <a:pt x="343" y="2968"/>
                    <a:pt x="366" y="2968"/>
                  </a:cubicBezTo>
                  <a:cubicBezTo>
                    <a:pt x="389" y="2945"/>
                    <a:pt x="435" y="2922"/>
                    <a:pt x="457" y="2899"/>
                  </a:cubicBezTo>
                  <a:cubicBezTo>
                    <a:pt x="503" y="2853"/>
                    <a:pt x="549" y="2831"/>
                    <a:pt x="571" y="2785"/>
                  </a:cubicBezTo>
                  <a:cubicBezTo>
                    <a:pt x="594" y="2762"/>
                    <a:pt x="640" y="2739"/>
                    <a:pt x="663" y="2716"/>
                  </a:cubicBezTo>
                  <a:cubicBezTo>
                    <a:pt x="708" y="2671"/>
                    <a:pt x="731" y="2625"/>
                    <a:pt x="777" y="2602"/>
                  </a:cubicBezTo>
                  <a:cubicBezTo>
                    <a:pt x="823" y="2557"/>
                    <a:pt x="868" y="2511"/>
                    <a:pt x="891" y="2488"/>
                  </a:cubicBezTo>
                  <a:cubicBezTo>
                    <a:pt x="1005" y="2374"/>
                    <a:pt x="1074" y="2237"/>
                    <a:pt x="1142" y="2100"/>
                  </a:cubicBezTo>
                  <a:cubicBezTo>
                    <a:pt x="1188" y="2032"/>
                    <a:pt x="1188" y="1940"/>
                    <a:pt x="1211" y="1849"/>
                  </a:cubicBezTo>
                  <a:cubicBezTo>
                    <a:pt x="1211" y="1826"/>
                    <a:pt x="1211" y="1781"/>
                    <a:pt x="1211" y="1758"/>
                  </a:cubicBezTo>
                  <a:cubicBezTo>
                    <a:pt x="1211" y="1712"/>
                    <a:pt x="1233" y="1666"/>
                    <a:pt x="1233" y="1598"/>
                  </a:cubicBezTo>
                  <a:cubicBezTo>
                    <a:pt x="1233" y="1461"/>
                    <a:pt x="1211" y="1324"/>
                    <a:pt x="1165" y="1187"/>
                  </a:cubicBezTo>
                  <a:cubicBezTo>
                    <a:pt x="1142" y="1073"/>
                    <a:pt x="1096" y="959"/>
                    <a:pt x="1051" y="845"/>
                  </a:cubicBezTo>
                  <a:cubicBezTo>
                    <a:pt x="1005" y="731"/>
                    <a:pt x="960" y="617"/>
                    <a:pt x="914" y="502"/>
                  </a:cubicBezTo>
                  <a:lnTo>
                    <a:pt x="891" y="480"/>
                  </a:lnTo>
                  <a:cubicBezTo>
                    <a:pt x="845" y="411"/>
                    <a:pt x="823" y="343"/>
                    <a:pt x="777" y="274"/>
                  </a:cubicBezTo>
                  <a:cubicBezTo>
                    <a:pt x="731" y="183"/>
                    <a:pt x="686" y="114"/>
                    <a:pt x="640" y="46"/>
                  </a:cubicBezTo>
                  <a:cubicBezTo>
                    <a:pt x="617" y="23"/>
                    <a:pt x="571" y="0"/>
                    <a:pt x="52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9784;p58">
              <a:extLst>
                <a:ext uri="{FF2B5EF4-FFF2-40B4-BE49-F238E27FC236}">
                  <a16:creationId xmlns:a16="http://schemas.microsoft.com/office/drawing/2014/main" id="{51853850-C1B2-693F-636F-05CF88314D14}"/>
                </a:ext>
              </a:extLst>
            </p:cNvPr>
            <p:cNvSpPr/>
            <p:nvPr/>
          </p:nvSpPr>
          <p:spPr>
            <a:xfrm>
              <a:off x="5535603" y="3454479"/>
              <a:ext cx="106499" cy="176681"/>
            </a:xfrm>
            <a:custGeom>
              <a:avLst/>
              <a:gdLst/>
              <a:ahLst/>
              <a:cxnLst/>
              <a:rect l="l" t="t" r="r" b="b"/>
              <a:pathLst>
                <a:path w="2261" h="3751" extrusionOk="0">
                  <a:moveTo>
                    <a:pt x="1005" y="0"/>
                  </a:moveTo>
                  <a:cubicBezTo>
                    <a:pt x="982" y="0"/>
                    <a:pt x="959" y="0"/>
                    <a:pt x="959" y="23"/>
                  </a:cubicBezTo>
                  <a:cubicBezTo>
                    <a:pt x="914" y="69"/>
                    <a:pt x="914" y="114"/>
                    <a:pt x="936" y="160"/>
                  </a:cubicBezTo>
                  <a:cubicBezTo>
                    <a:pt x="982" y="183"/>
                    <a:pt x="1005" y="206"/>
                    <a:pt x="1028" y="251"/>
                  </a:cubicBezTo>
                  <a:cubicBezTo>
                    <a:pt x="1096" y="366"/>
                    <a:pt x="1142" y="480"/>
                    <a:pt x="1210" y="594"/>
                  </a:cubicBezTo>
                  <a:cubicBezTo>
                    <a:pt x="1233" y="662"/>
                    <a:pt x="1256" y="731"/>
                    <a:pt x="1279" y="799"/>
                  </a:cubicBezTo>
                  <a:cubicBezTo>
                    <a:pt x="1302" y="845"/>
                    <a:pt x="1324" y="890"/>
                    <a:pt x="1347" y="936"/>
                  </a:cubicBezTo>
                  <a:cubicBezTo>
                    <a:pt x="1370" y="1005"/>
                    <a:pt x="1393" y="1073"/>
                    <a:pt x="1416" y="1142"/>
                  </a:cubicBezTo>
                  <a:cubicBezTo>
                    <a:pt x="1438" y="1233"/>
                    <a:pt x="1438" y="1324"/>
                    <a:pt x="1461" y="1393"/>
                  </a:cubicBezTo>
                  <a:cubicBezTo>
                    <a:pt x="1461" y="1598"/>
                    <a:pt x="1484" y="1826"/>
                    <a:pt x="1438" y="2032"/>
                  </a:cubicBezTo>
                  <a:cubicBezTo>
                    <a:pt x="1416" y="2214"/>
                    <a:pt x="1347" y="2397"/>
                    <a:pt x="1279" y="2580"/>
                  </a:cubicBezTo>
                  <a:cubicBezTo>
                    <a:pt x="1233" y="2648"/>
                    <a:pt x="1187" y="2717"/>
                    <a:pt x="1142" y="2785"/>
                  </a:cubicBezTo>
                  <a:cubicBezTo>
                    <a:pt x="1096" y="2831"/>
                    <a:pt x="1050" y="2876"/>
                    <a:pt x="1005" y="2922"/>
                  </a:cubicBezTo>
                  <a:cubicBezTo>
                    <a:pt x="959" y="2968"/>
                    <a:pt x="914" y="3036"/>
                    <a:pt x="845" y="3082"/>
                  </a:cubicBezTo>
                  <a:cubicBezTo>
                    <a:pt x="822" y="3082"/>
                    <a:pt x="800" y="3104"/>
                    <a:pt x="777" y="3127"/>
                  </a:cubicBezTo>
                  <a:lnTo>
                    <a:pt x="777" y="3127"/>
                  </a:lnTo>
                  <a:cubicBezTo>
                    <a:pt x="799" y="3105"/>
                    <a:pt x="799" y="3105"/>
                    <a:pt x="822" y="3105"/>
                  </a:cubicBezTo>
                  <a:cubicBezTo>
                    <a:pt x="777" y="3127"/>
                    <a:pt x="708" y="3173"/>
                    <a:pt x="662" y="3196"/>
                  </a:cubicBezTo>
                  <a:cubicBezTo>
                    <a:pt x="594" y="3241"/>
                    <a:pt x="525" y="3287"/>
                    <a:pt x="457" y="3310"/>
                  </a:cubicBezTo>
                  <a:cubicBezTo>
                    <a:pt x="411" y="3356"/>
                    <a:pt x="343" y="3378"/>
                    <a:pt x="297" y="3401"/>
                  </a:cubicBezTo>
                  <a:cubicBezTo>
                    <a:pt x="252" y="3424"/>
                    <a:pt x="206" y="3470"/>
                    <a:pt x="160" y="3493"/>
                  </a:cubicBezTo>
                  <a:cubicBezTo>
                    <a:pt x="115" y="3493"/>
                    <a:pt x="46" y="3515"/>
                    <a:pt x="46" y="3561"/>
                  </a:cubicBezTo>
                  <a:cubicBezTo>
                    <a:pt x="23" y="3584"/>
                    <a:pt x="1" y="3630"/>
                    <a:pt x="23" y="3652"/>
                  </a:cubicBezTo>
                  <a:cubicBezTo>
                    <a:pt x="23" y="3698"/>
                    <a:pt x="69" y="3721"/>
                    <a:pt x="92" y="3744"/>
                  </a:cubicBezTo>
                  <a:cubicBezTo>
                    <a:pt x="105" y="3748"/>
                    <a:pt x="119" y="3750"/>
                    <a:pt x="133" y="3750"/>
                  </a:cubicBezTo>
                  <a:cubicBezTo>
                    <a:pt x="187" y="3750"/>
                    <a:pt x="238" y="3721"/>
                    <a:pt x="274" y="3721"/>
                  </a:cubicBezTo>
                  <a:cubicBezTo>
                    <a:pt x="320" y="3698"/>
                    <a:pt x="366" y="3698"/>
                    <a:pt x="411" y="3675"/>
                  </a:cubicBezTo>
                  <a:cubicBezTo>
                    <a:pt x="480" y="3675"/>
                    <a:pt x="525" y="3652"/>
                    <a:pt x="594" y="3630"/>
                  </a:cubicBezTo>
                  <a:cubicBezTo>
                    <a:pt x="640" y="3630"/>
                    <a:pt x="685" y="3607"/>
                    <a:pt x="731" y="3584"/>
                  </a:cubicBezTo>
                  <a:lnTo>
                    <a:pt x="754" y="3584"/>
                  </a:lnTo>
                  <a:cubicBezTo>
                    <a:pt x="777" y="3561"/>
                    <a:pt x="822" y="3561"/>
                    <a:pt x="845" y="3538"/>
                  </a:cubicBezTo>
                  <a:cubicBezTo>
                    <a:pt x="891" y="3538"/>
                    <a:pt x="936" y="3515"/>
                    <a:pt x="982" y="3493"/>
                  </a:cubicBezTo>
                  <a:cubicBezTo>
                    <a:pt x="1050" y="3470"/>
                    <a:pt x="1119" y="3424"/>
                    <a:pt x="1187" y="3401"/>
                  </a:cubicBezTo>
                  <a:cubicBezTo>
                    <a:pt x="1187" y="3401"/>
                    <a:pt x="1187" y="3378"/>
                    <a:pt x="1210" y="3378"/>
                  </a:cubicBezTo>
                  <a:cubicBezTo>
                    <a:pt x="1210" y="3378"/>
                    <a:pt x="1210" y="3401"/>
                    <a:pt x="1210" y="3401"/>
                  </a:cubicBezTo>
                  <a:cubicBezTo>
                    <a:pt x="1256" y="3424"/>
                    <a:pt x="1279" y="3424"/>
                    <a:pt x="1324" y="3424"/>
                  </a:cubicBezTo>
                  <a:cubicBezTo>
                    <a:pt x="1347" y="3401"/>
                    <a:pt x="1347" y="3401"/>
                    <a:pt x="1370" y="3401"/>
                  </a:cubicBezTo>
                  <a:cubicBezTo>
                    <a:pt x="1393" y="3401"/>
                    <a:pt x="1393" y="3401"/>
                    <a:pt x="1393" y="3378"/>
                  </a:cubicBezTo>
                  <a:cubicBezTo>
                    <a:pt x="1416" y="3378"/>
                    <a:pt x="1438" y="3378"/>
                    <a:pt x="1461" y="3356"/>
                  </a:cubicBezTo>
                  <a:cubicBezTo>
                    <a:pt x="1484" y="3356"/>
                    <a:pt x="1530" y="3333"/>
                    <a:pt x="1553" y="3310"/>
                  </a:cubicBezTo>
                  <a:cubicBezTo>
                    <a:pt x="1621" y="3264"/>
                    <a:pt x="1690" y="3219"/>
                    <a:pt x="1735" y="3173"/>
                  </a:cubicBezTo>
                  <a:cubicBezTo>
                    <a:pt x="1804" y="3105"/>
                    <a:pt x="1872" y="3036"/>
                    <a:pt x="1918" y="2968"/>
                  </a:cubicBezTo>
                  <a:cubicBezTo>
                    <a:pt x="1963" y="2899"/>
                    <a:pt x="2032" y="2808"/>
                    <a:pt x="2055" y="2717"/>
                  </a:cubicBezTo>
                  <a:lnTo>
                    <a:pt x="2078" y="2717"/>
                  </a:lnTo>
                  <a:cubicBezTo>
                    <a:pt x="2192" y="2557"/>
                    <a:pt x="2260" y="2328"/>
                    <a:pt x="2237" y="2123"/>
                  </a:cubicBezTo>
                  <a:cubicBezTo>
                    <a:pt x="2237" y="2009"/>
                    <a:pt x="2215" y="1872"/>
                    <a:pt x="2146" y="1781"/>
                  </a:cubicBezTo>
                  <a:cubicBezTo>
                    <a:pt x="2146" y="1758"/>
                    <a:pt x="2123" y="1735"/>
                    <a:pt x="2123" y="1712"/>
                  </a:cubicBezTo>
                  <a:lnTo>
                    <a:pt x="2100" y="1689"/>
                  </a:lnTo>
                  <a:cubicBezTo>
                    <a:pt x="2100" y="1667"/>
                    <a:pt x="2078" y="1621"/>
                    <a:pt x="2078" y="1621"/>
                  </a:cubicBezTo>
                  <a:cubicBezTo>
                    <a:pt x="2032" y="1530"/>
                    <a:pt x="2009" y="1438"/>
                    <a:pt x="1941" y="1347"/>
                  </a:cubicBezTo>
                  <a:cubicBezTo>
                    <a:pt x="1941" y="1347"/>
                    <a:pt x="1941" y="1324"/>
                    <a:pt x="1941" y="1324"/>
                  </a:cubicBezTo>
                  <a:cubicBezTo>
                    <a:pt x="1918" y="1256"/>
                    <a:pt x="1895" y="1210"/>
                    <a:pt x="1895" y="1142"/>
                  </a:cubicBezTo>
                  <a:cubicBezTo>
                    <a:pt x="1872" y="1073"/>
                    <a:pt x="1827" y="1005"/>
                    <a:pt x="1804" y="959"/>
                  </a:cubicBezTo>
                  <a:cubicBezTo>
                    <a:pt x="1781" y="890"/>
                    <a:pt x="1735" y="845"/>
                    <a:pt x="1690" y="776"/>
                  </a:cubicBezTo>
                  <a:cubicBezTo>
                    <a:pt x="1648" y="735"/>
                    <a:pt x="1587" y="636"/>
                    <a:pt x="1508" y="636"/>
                  </a:cubicBezTo>
                  <a:cubicBezTo>
                    <a:pt x="1500" y="636"/>
                    <a:pt x="1492" y="637"/>
                    <a:pt x="1484" y="639"/>
                  </a:cubicBezTo>
                  <a:cubicBezTo>
                    <a:pt x="1461" y="594"/>
                    <a:pt x="1416" y="548"/>
                    <a:pt x="1393" y="480"/>
                  </a:cubicBezTo>
                  <a:cubicBezTo>
                    <a:pt x="1370" y="457"/>
                    <a:pt x="1370" y="434"/>
                    <a:pt x="1347" y="411"/>
                  </a:cubicBezTo>
                  <a:cubicBezTo>
                    <a:pt x="1324" y="388"/>
                    <a:pt x="1324" y="343"/>
                    <a:pt x="1302" y="320"/>
                  </a:cubicBezTo>
                  <a:cubicBezTo>
                    <a:pt x="1283" y="282"/>
                    <a:pt x="1248" y="244"/>
                    <a:pt x="1223" y="206"/>
                  </a:cubicBezTo>
                  <a:lnTo>
                    <a:pt x="1223" y="206"/>
                  </a:lnTo>
                  <a:cubicBezTo>
                    <a:pt x="1226" y="206"/>
                    <a:pt x="1229" y="206"/>
                    <a:pt x="1233" y="206"/>
                  </a:cubicBezTo>
                  <a:cubicBezTo>
                    <a:pt x="1187" y="160"/>
                    <a:pt x="1142" y="92"/>
                    <a:pt x="1073" y="23"/>
                  </a:cubicBezTo>
                  <a:cubicBezTo>
                    <a:pt x="1073" y="23"/>
                    <a:pt x="1028" y="0"/>
                    <a:pt x="1005"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9785;p58">
              <a:extLst>
                <a:ext uri="{FF2B5EF4-FFF2-40B4-BE49-F238E27FC236}">
                  <a16:creationId xmlns:a16="http://schemas.microsoft.com/office/drawing/2014/main" id="{46D8665E-6874-6997-1E54-D9DCC3CC5D8A}"/>
                </a:ext>
              </a:extLst>
            </p:cNvPr>
            <p:cNvSpPr/>
            <p:nvPr/>
          </p:nvSpPr>
          <p:spPr>
            <a:xfrm>
              <a:off x="5358206" y="4181293"/>
              <a:ext cx="47338" cy="125811"/>
            </a:xfrm>
            <a:custGeom>
              <a:avLst/>
              <a:gdLst/>
              <a:ahLst/>
              <a:cxnLst/>
              <a:rect l="l" t="t" r="r" b="b"/>
              <a:pathLst>
                <a:path w="1005" h="2671" extrusionOk="0">
                  <a:moveTo>
                    <a:pt x="297" y="0"/>
                  </a:moveTo>
                  <a:cubicBezTo>
                    <a:pt x="274" y="0"/>
                    <a:pt x="251" y="23"/>
                    <a:pt x="229" y="46"/>
                  </a:cubicBezTo>
                  <a:cubicBezTo>
                    <a:pt x="206" y="46"/>
                    <a:pt x="206" y="91"/>
                    <a:pt x="206" y="114"/>
                  </a:cubicBezTo>
                  <a:cubicBezTo>
                    <a:pt x="206" y="137"/>
                    <a:pt x="206" y="160"/>
                    <a:pt x="229" y="183"/>
                  </a:cubicBezTo>
                  <a:lnTo>
                    <a:pt x="251" y="183"/>
                  </a:lnTo>
                  <a:cubicBezTo>
                    <a:pt x="274" y="228"/>
                    <a:pt x="297" y="251"/>
                    <a:pt x="320" y="297"/>
                  </a:cubicBezTo>
                  <a:cubicBezTo>
                    <a:pt x="343" y="365"/>
                    <a:pt x="366" y="457"/>
                    <a:pt x="388" y="525"/>
                  </a:cubicBezTo>
                  <a:cubicBezTo>
                    <a:pt x="388" y="525"/>
                    <a:pt x="388" y="502"/>
                    <a:pt x="388" y="502"/>
                  </a:cubicBezTo>
                  <a:cubicBezTo>
                    <a:pt x="411" y="639"/>
                    <a:pt x="434" y="776"/>
                    <a:pt x="434" y="913"/>
                  </a:cubicBezTo>
                  <a:cubicBezTo>
                    <a:pt x="457" y="1027"/>
                    <a:pt x="434" y="1164"/>
                    <a:pt x="434" y="1301"/>
                  </a:cubicBezTo>
                  <a:cubicBezTo>
                    <a:pt x="434" y="1415"/>
                    <a:pt x="411" y="1529"/>
                    <a:pt x="388" y="1644"/>
                  </a:cubicBezTo>
                  <a:cubicBezTo>
                    <a:pt x="366" y="1781"/>
                    <a:pt x="343" y="1895"/>
                    <a:pt x="320" y="2009"/>
                  </a:cubicBezTo>
                  <a:cubicBezTo>
                    <a:pt x="297" y="2054"/>
                    <a:pt x="274" y="2123"/>
                    <a:pt x="251" y="2169"/>
                  </a:cubicBezTo>
                  <a:cubicBezTo>
                    <a:pt x="206" y="2237"/>
                    <a:pt x="183" y="2283"/>
                    <a:pt x="160" y="2328"/>
                  </a:cubicBezTo>
                  <a:cubicBezTo>
                    <a:pt x="160" y="2351"/>
                    <a:pt x="137" y="2374"/>
                    <a:pt x="137" y="2397"/>
                  </a:cubicBezTo>
                  <a:cubicBezTo>
                    <a:pt x="114" y="2397"/>
                    <a:pt x="114" y="2420"/>
                    <a:pt x="114" y="2420"/>
                  </a:cubicBezTo>
                  <a:cubicBezTo>
                    <a:pt x="92" y="2442"/>
                    <a:pt x="69" y="2442"/>
                    <a:pt x="46" y="2465"/>
                  </a:cubicBezTo>
                  <a:cubicBezTo>
                    <a:pt x="23" y="2488"/>
                    <a:pt x="0" y="2534"/>
                    <a:pt x="0" y="2579"/>
                  </a:cubicBezTo>
                  <a:cubicBezTo>
                    <a:pt x="23" y="2625"/>
                    <a:pt x="46" y="2648"/>
                    <a:pt x="69" y="2648"/>
                  </a:cubicBezTo>
                  <a:cubicBezTo>
                    <a:pt x="92" y="2671"/>
                    <a:pt x="137" y="2671"/>
                    <a:pt x="160" y="2671"/>
                  </a:cubicBezTo>
                  <a:cubicBezTo>
                    <a:pt x="229" y="2648"/>
                    <a:pt x="297" y="2602"/>
                    <a:pt x="366" y="2579"/>
                  </a:cubicBezTo>
                  <a:cubicBezTo>
                    <a:pt x="411" y="2534"/>
                    <a:pt x="480" y="2511"/>
                    <a:pt x="525" y="2488"/>
                  </a:cubicBezTo>
                  <a:cubicBezTo>
                    <a:pt x="571" y="2465"/>
                    <a:pt x="617" y="2420"/>
                    <a:pt x="662" y="2374"/>
                  </a:cubicBezTo>
                  <a:cubicBezTo>
                    <a:pt x="685" y="2351"/>
                    <a:pt x="708" y="2306"/>
                    <a:pt x="754" y="2283"/>
                  </a:cubicBezTo>
                  <a:cubicBezTo>
                    <a:pt x="776" y="2214"/>
                    <a:pt x="822" y="2169"/>
                    <a:pt x="845" y="2100"/>
                  </a:cubicBezTo>
                  <a:cubicBezTo>
                    <a:pt x="891" y="2009"/>
                    <a:pt x="936" y="1940"/>
                    <a:pt x="959" y="1849"/>
                  </a:cubicBezTo>
                  <a:cubicBezTo>
                    <a:pt x="982" y="1781"/>
                    <a:pt x="982" y="1712"/>
                    <a:pt x="982" y="1621"/>
                  </a:cubicBezTo>
                  <a:cubicBezTo>
                    <a:pt x="1005" y="1484"/>
                    <a:pt x="1005" y="1324"/>
                    <a:pt x="1005" y="1164"/>
                  </a:cubicBezTo>
                  <a:cubicBezTo>
                    <a:pt x="1005" y="1096"/>
                    <a:pt x="1005" y="1050"/>
                    <a:pt x="1005" y="982"/>
                  </a:cubicBezTo>
                  <a:cubicBezTo>
                    <a:pt x="1005" y="913"/>
                    <a:pt x="982" y="868"/>
                    <a:pt x="982" y="799"/>
                  </a:cubicBezTo>
                  <a:cubicBezTo>
                    <a:pt x="959" y="731"/>
                    <a:pt x="936" y="662"/>
                    <a:pt x="913" y="594"/>
                  </a:cubicBezTo>
                  <a:cubicBezTo>
                    <a:pt x="891" y="525"/>
                    <a:pt x="845" y="457"/>
                    <a:pt x="822" y="388"/>
                  </a:cubicBezTo>
                  <a:cubicBezTo>
                    <a:pt x="799" y="320"/>
                    <a:pt x="754" y="274"/>
                    <a:pt x="708" y="206"/>
                  </a:cubicBezTo>
                  <a:cubicBezTo>
                    <a:pt x="673" y="153"/>
                    <a:pt x="637" y="100"/>
                    <a:pt x="581" y="100"/>
                  </a:cubicBezTo>
                  <a:cubicBezTo>
                    <a:pt x="564" y="100"/>
                    <a:pt x="546" y="104"/>
                    <a:pt x="525" y="114"/>
                  </a:cubicBezTo>
                  <a:cubicBezTo>
                    <a:pt x="502" y="114"/>
                    <a:pt x="480" y="137"/>
                    <a:pt x="457" y="137"/>
                  </a:cubicBezTo>
                  <a:cubicBezTo>
                    <a:pt x="434" y="114"/>
                    <a:pt x="411" y="69"/>
                    <a:pt x="366" y="23"/>
                  </a:cubicBezTo>
                  <a:cubicBezTo>
                    <a:pt x="343" y="0"/>
                    <a:pt x="320" y="0"/>
                    <a:pt x="297"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9786;p58">
              <a:extLst>
                <a:ext uri="{FF2B5EF4-FFF2-40B4-BE49-F238E27FC236}">
                  <a16:creationId xmlns:a16="http://schemas.microsoft.com/office/drawing/2014/main" id="{6C6A19E5-4F81-D608-BB46-FDD7707603BA}"/>
                </a:ext>
              </a:extLst>
            </p:cNvPr>
            <p:cNvSpPr/>
            <p:nvPr/>
          </p:nvSpPr>
          <p:spPr>
            <a:xfrm>
              <a:off x="5307663" y="4175923"/>
              <a:ext cx="39849" cy="123644"/>
            </a:xfrm>
            <a:custGeom>
              <a:avLst/>
              <a:gdLst/>
              <a:ahLst/>
              <a:cxnLst/>
              <a:rect l="l" t="t" r="r" b="b"/>
              <a:pathLst>
                <a:path w="846" h="2625" extrusionOk="0">
                  <a:moveTo>
                    <a:pt x="297" y="0"/>
                  </a:moveTo>
                  <a:cubicBezTo>
                    <a:pt x="274" y="0"/>
                    <a:pt x="252" y="23"/>
                    <a:pt x="229" y="46"/>
                  </a:cubicBezTo>
                  <a:cubicBezTo>
                    <a:pt x="229" y="69"/>
                    <a:pt x="229" y="91"/>
                    <a:pt x="229" y="114"/>
                  </a:cubicBezTo>
                  <a:cubicBezTo>
                    <a:pt x="252" y="160"/>
                    <a:pt x="252" y="205"/>
                    <a:pt x="274" y="251"/>
                  </a:cubicBezTo>
                  <a:cubicBezTo>
                    <a:pt x="274" y="251"/>
                    <a:pt x="274" y="228"/>
                    <a:pt x="274" y="228"/>
                  </a:cubicBezTo>
                  <a:cubicBezTo>
                    <a:pt x="297" y="388"/>
                    <a:pt x="297" y="548"/>
                    <a:pt x="274" y="708"/>
                  </a:cubicBezTo>
                  <a:cubicBezTo>
                    <a:pt x="274" y="765"/>
                    <a:pt x="274" y="823"/>
                    <a:pt x="274" y="867"/>
                  </a:cubicBezTo>
                  <a:cubicBezTo>
                    <a:pt x="252" y="1073"/>
                    <a:pt x="229" y="1301"/>
                    <a:pt x="206" y="1507"/>
                  </a:cubicBezTo>
                  <a:cubicBezTo>
                    <a:pt x="206" y="1575"/>
                    <a:pt x="183" y="1621"/>
                    <a:pt x="183" y="1689"/>
                  </a:cubicBezTo>
                  <a:cubicBezTo>
                    <a:pt x="183" y="1735"/>
                    <a:pt x="160" y="1803"/>
                    <a:pt x="160" y="1849"/>
                  </a:cubicBezTo>
                  <a:cubicBezTo>
                    <a:pt x="137" y="1895"/>
                    <a:pt x="137" y="1963"/>
                    <a:pt x="115" y="2009"/>
                  </a:cubicBezTo>
                  <a:cubicBezTo>
                    <a:pt x="115" y="2054"/>
                    <a:pt x="92" y="2100"/>
                    <a:pt x="92" y="2146"/>
                  </a:cubicBezTo>
                  <a:cubicBezTo>
                    <a:pt x="46" y="2237"/>
                    <a:pt x="23" y="2328"/>
                    <a:pt x="1" y="2420"/>
                  </a:cubicBezTo>
                  <a:cubicBezTo>
                    <a:pt x="1" y="2420"/>
                    <a:pt x="1" y="2442"/>
                    <a:pt x="1" y="2465"/>
                  </a:cubicBezTo>
                  <a:cubicBezTo>
                    <a:pt x="1" y="2511"/>
                    <a:pt x="23" y="2534"/>
                    <a:pt x="46" y="2579"/>
                  </a:cubicBezTo>
                  <a:cubicBezTo>
                    <a:pt x="92" y="2625"/>
                    <a:pt x="137" y="2625"/>
                    <a:pt x="183" y="2625"/>
                  </a:cubicBezTo>
                  <a:cubicBezTo>
                    <a:pt x="252" y="2625"/>
                    <a:pt x="297" y="2602"/>
                    <a:pt x="343" y="2602"/>
                  </a:cubicBezTo>
                  <a:cubicBezTo>
                    <a:pt x="389" y="2579"/>
                    <a:pt x="434" y="2579"/>
                    <a:pt x="457" y="2556"/>
                  </a:cubicBezTo>
                  <a:cubicBezTo>
                    <a:pt x="503" y="2534"/>
                    <a:pt x="526" y="2534"/>
                    <a:pt x="571" y="2511"/>
                  </a:cubicBezTo>
                  <a:cubicBezTo>
                    <a:pt x="617" y="2465"/>
                    <a:pt x="640" y="2420"/>
                    <a:pt x="640" y="2351"/>
                  </a:cubicBezTo>
                  <a:cubicBezTo>
                    <a:pt x="640" y="2351"/>
                    <a:pt x="640" y="2351"/>
                    <a:pt x="640" y="2328"/>
                  </a:cubicBezTo>
                  <a:cubicBezTo>
                    <a:pt x="640" y="2305"/>
                    <a:pt x="640" y="2260"/>
                    <a:pt x="662" y="2214"/>
                  </a:cubicBezTo>
                  <a:cubicBezTo>
                    <a:pt x="662" y="2168"/>
                    <a:pt x="662" y="2123"/>
                    <a:pt x="662" y="2077"/>
                  </a:cubicBezTo>
                  <a:cubicBezTo>
                    <a:pt x="662" y="2009"/>
                    <a:pt x="662" y="1917"/>
                    <a:pt x="662" y="1849"/>
                  </a:cubicBezTo>
                  <a:cubicBezTo>
                    <a:pt x="662" y="1758"/>
                    <a:pt x="662" y="1666"/>
                    <a:pt x="685" y="1575"/>
                  </a:cubicBezTo>
                  <a:cubicBezTo>
                    <a:pt x="685" y="1507"/>
                    <a:pt x="708" y="1461"/>
                    <a:pt x="708" y="1392"/>
                  </a:cubicBezTo>
                  <a:cubicBezTo>
                    <a:pt x="731" y="1324"/>
                    <a:pt x="731" y="1255"/>
                    <a:pt x="731" y="1187"/>
                  </a:cubicBezTo>
                  <a:cubicBezTo>
                    <a:pt x="754" y="1027"/>
                    <a:pt x="777" y="867"/>
                    <a:pt x="822" y="708"/>
                  </a:cubicBezTo>
                  <a:cubicBezTo>
                    <a:pt x="822" y="662"/>
                    <a:pt x="822" y="616"/>
                    <a:pt x="822" y="548"/>
                  </a:cubicBezTo>
                  <a:cubicBezTo>
                    <a:pt x="845" y="502"/>
                    <a:pt x="845" y="457"/>
                    <a:pt x="845" y="411"/>
                  </a:cubicBezTo>
                  <a:cubicBezTo>
                    <a:pt x="845" y="365"/>
                    <a:pt x="845" y="342"/>
                    <a:pt x="845" y="320"/>
                  </a:cubicBezTo>
                  <a:cubicBezTo>
                    <a:pt x="822" y="274"/>
                    <a:pt x="799" y="228"/>
                    <a:pt x="754" y="205"/>
                  </a:cubicBezTo>
                  <a:cubicBezTo>
                    <a:pt x="708" y="160"/>
                    <a:pt x="662" y="114"/>
                    <a:pt x="594" y="69"/>
                  </a:cubicBezTo>
                  <a:cubicBezTo>
                    <a:pt x="571" y="69"/>
                    <a:pt x="548" y="46"/>
                    <a:pt x="503" y="46"/>
                  </a:cubicBezTo>
                  <a:cubicBezTo>
                    <a:pt x="457" y="46"/>
                    <a:pt x="434" y="69"/>
                    <a:pt x="411" y="91"/>
                  </a:cubicBezTo>
                  <a:cubicBezTo>
                    <a:pt x="389" y="69"/>
                    <a:pt x="389" y="69"/>
                    <a:pt x="389" y="46"/>
                  </a:cubicBezTo>
                  <a:cubicBezTo>
                    <a:pt x="389" y="23"/>
                    <a:pt x="343" y="0"/>
                    <a:pt x="32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9787;p58">
              <a:extLst>
                <a:ext uri="{FF2B5EF4-FFF2-40B4-BE49-F238E27FC236}">
                  <a16:creationId xmlns:a16="http://schemas.microsoft.com/office/drawing/2014/main" id="{B750160D-2C5A-75A0-965D-4660B817C903}"/>
                </a:ext>
              </a:extLst>
            </p:cNvPr>
            <p:cNvSpPr/>
            <p:nvPr/>
          </p:nvSpPr>
          <p:spPr>
            <a:xfrm>
              <a:off x="5262490" y="4167303"/>
              <a:ext cx="39849" cy="124115"/>
            </a:xfrm>
            <a:custGeom>
              <a:avLst/>
              <a:gdLst/>
              <a:ahLst/>
              <a:cxnLst/>
              <a:rect l="l" t="t" r="r" b="b"/>
              <a:pathLst>
                <a:path w="846" h="2635" extrusionOk="0">
                  <a:moveTo>
                    <a:pt x="275" y="0"/>
                  </a:moveTo>
                  <a:cubicBezTo>
                    <a:pt x="252" y="0"/>
                    <a:pt x="252" y="46"/>
                    <a:pt x="252" y="69"/>
                  </a:cubicBezTo>
                  <a:cubicBezTo>
                    <a:pt x="275" y="92"/>
                    <a:pt x="275" y="137"/>
                    <a:pt x="298" y="183"/>
                  </a:cubicBezTo>
                  <a:cubicBezTo>
                    <a:pt x="298" y="252"/>
                    <a:pt x="298" y="343"/>
                    <a:pt x="298" y="411"/>
                  </a:cubicBezTo>
                  <a:cubicBezTo>
                    <a:pt x="298" y="503"/>
                    <a:pt x="275" y="571"/>
                    <a:pt x="275" y="640"/>
                  </a:cubicBezTo>
                  <a:cubicBezTo>
                    <a:pt x="252" y="708"/>
                    <a:pt x="252" y="799"/>
                    <a:pt x="229" y="868"/>
                  </a:cubicBezTo>
                  <a:cubicBezTo>
                    <a:pt x="183" y="1028"/>
                    <a:pt x="161" y="1165"/>
                    <a:pt x="115" y="1324"/>
                  </a:cubicBezTo>
                  <a:cubicBezTo>
                    <a:pt x="92" y="1393"/>
                    <a:pt x="92" y="1484"/>
                    <a:pt x="69" y="1553"/>
                  </a:cubicBezTo>
                  <a:cubicBezTo>
                    <a:pt x="47" y="1621"/>
                    <a:pt x="47" y="1690"/>
                    <a:pt x="47" y="1781"/>
                  </a:cubicBezTo>
                  <a:cubicBezTo>
                    <a:pt x="24" y="1849"/>
                    <a:pt x="24" y="1918"/>
                    <a:pt x="24" y="1986"/>
                  </a:cubicBezTo>
                  <a:cubicBezTo>
                    <a:pt x="24" y="2055"/>
                    <a:pt x="1" y="2146"/>
                    <a:pt x="24" y="2214"/>
                  </a:cubicBezTo>
                  <a:cubicBezTo>
                    <a:pt x="24" y="2306"/>
                    <a:pt x="24" y="2397"/>
                    <a:pt x="47" y="2466"/>
                  </a:cubicBezTo>
                  <a:cubicBezTo>
                    <a:pt x="47" y="2488"/>
                    <a:pt x="47" y="2511"/>
                    <a:pt x="47" y="2511"/>
                  </a:cubicBezTo>
                  <a:cubicBezTo>
                    <a:pt x="69" y="2534"/>
                    <a:pt x="69" y="2557"/>
                    <a:pt x="92" y="2580"/>
                  </a:cubicBezTo>
                  <a:cubicBezTo>
                    <a:pt x="115" y="2603"/>
                    <a:pt x="138" y="2603"/>
                    <a:pt x="161" y="2625"/>
                  </a:cubicBezTo>
                  <a:cubicBezTo>
                    <a:pt x="181" y="2632"/>
                    <a:pt x="199" y="2635"/>
                    <a:pt x="216" y="2635"/>
                  </a:cubicBezTo>
                  <a:cubicBezTo>
                    <a:pt x="258" y="2635"/>
                    <a:pt x="295" y="2619"/>
                    <a:pt x="343" y="2603"/>
                  </a:cubicBezTo>
                  <a:cubicBezTo>
                    <a:pt x="389" y="2580"/>
                    <a:pt x="435" y="2557"/>
                    <a:pt x="503" y="2534"/>
                  </a:cubicBezTo>
                  <a:cubicBezTo>
                    <a:pt x="526" y="2511"/>
                    <a:pt x="572" y="2488"/>
                    <a:pt x="572" y="2443"/>
                  </a:cubicBezTo>
                  <a:cubicBezTo>
                    <a:pt x="572" y="2443"/>
                    <a:pt x="594" y="2420"/>
                    <a:pt x="594" y="2420"/>
                  </a:cubicBezTo>
                  <a:cubicBezTo>
                    <a:pt x="594" y="2397"/>
                    <a:pt x="617" y="2374"/>
                    <a:pt x="617" y="2374"/>
                  </a:cubicBezTo>
                  <a:cubicBezTo>
                    <a:pt x="617" y="2351"/>
                    <a:pt x="617" y="2329"/>
                    <a:pt x="617" y="2306"/>
                  </a:cubicBezTo>
                  <a:cubicBezTo>
                    <a:pt x="617" y="2283"/>
                    <a:pt x="594" y="2283"/>
                    <a:pt x="594" y="2260"/>
                  </a:cubicBezTo>
                  <a:lnTo>
                    <a:pt x="572" y="2123"/>
                  </a:lnTo>
                  <a:cubicBezTo>
                    <a:pt x="572" y="2055"/>
                    <a:pt x="549" y="1963"/>
                    <a:pt x="549" y="1872"/>
                  </a:cubicBezTo>
                  <a:cubicBezTo>
                    <a:pt x="526" y="1804"/>
                    <a:pt x="526" y="1735"/>
                    <a:pt x="526" y="1644"/>
                  </a:cubicBezTo>
                  <a:cubicBezTo>
                    <a:pt x="526" y="1553"/>
                    <a:pt x="526" y="1461"/>
                    <a:pt x="526" y="1370"/>
                  </a:cubicBezTo>
                  <a:cubicBezTo>
                    <a:pt x="549" y="1347"/>
                    <a:pt x="572" y="1347"/>
                    <a:pt x="572" y="1301"/>
                  </a:cubicBezTo>
                  <a:cubicBezTo>
                    <a:pt x="594" y="1233"/>
                    <a:pt x="594" y="1142"/>
                    <a:pt x="617" y="1073"/>
                  </a:cubicBezTo>
                  <a:cubicBezTo>
                    <a:pt x="686" y="936"/>
                    <a:pt x="731" y="799"/>
                    <a:pt x="777" y="662"/>
                  </a:cubicBezTo>
                  <a:cubicBezTo>
                    <a:pt x="800" y="640"/>
                    <a:pt x="823" y="594"/>
                    <a:pt x="823" y="548"/>
                  </a:cubicBezTo>
                  <a:cubicBezTo>
                    <a:pt x="845" y="503"/>
                    <a:pt x="845" y="434"/>
                    <a:pt x="845" y="388"/>
                  </a:cubicBezTo>
                  <a:cubicBezTo>
                    <a:pt x="845" y="343"/>
                    <a:pt x="823" y="297"/>
                    <a:pt x="823" y="252"/>
                  </a:cubicBezTo>
                  <a:cubicBezTo>
                    <a:pt x="800" y="229"/>
                    <a:pt x="777" y="206"/>
                    <a:pt x="754" y="183"/>
                  </a:cubicBezTo>
                  <a:cubicBezTo>
                    <a:pt x="731" y="160"/>
                    <a:pt x="663" y="115"/>
                    <a:pt x="617" y="115"/>
                  </a:cubicBezTo>
                  <a:lnTo>
                    <a:pt x="549" y="115"/>
                  </a:lnTo>
                  <a:cubicBezTo>
                    <a:pt x="549" y="92"/>
                    <a:pt x="526" y="92"/>
                    <a:pt x="526" y="69"/>
                  </a:cubicBezTo>
                  <a:cubicBezTo>
                    <a:pt x="503" y="46"/>
                    <a:pt x="457" y="23"/>
                    <a:pt x="435" y="23"/>
                  </a:cubicBezTo>
                  <a:cubicBezTo>
                    <a:pt x="412" y="23"/>
                    <a:pt x="366" y="46"/>
                    <a:pt x="343" y="69"/>
                  </a:cubicBezTo>
                  <a:cubicBezTo>
                    <a:pt x="343" y="69"/>
                    <a:pt x="343" y="46"/>
                    <a:pt x="343" y="23"/>
                  </a:cubicBezTo>
                  <a:cubicBezTo>
                    <a:pt x="320" y="0"/>
                    <a:pt x="320" y="0"/>
                    <a:pt x="298"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9788;p58">
              <a:extLst>
                <a:ext uri="{FF2B5EF4-FFF2-40B4-BE49-F238E27FC236}">
                  <a16:creationId xmlns:a16="http://schemas.microsoft.com/office/drawing/2014/main" id="{9A8F330C-3F73-D82A-8688-B5E409648B02}"/>
                </a:ext>
              </a:extLst>
            </p:cNvPr>
            <p:cNvSpPr/>
            <p:nvPr/>
          </p:nvSpPr>
          <p:spPr>
            <a:xfrm>
              <a:off x="5342050" y="4190949"/>
              <a:ext cx="7584" cy="14460"/>
            </a:xfrm>
            <a:custGeom>
              <a:avLst/>
              <a:gdLst/>
              <a:ahLst/>
              <a:cxnLst/>
              <a:rect l="l" t="t" r="r" b="b"/>
              <a:pathLst>
                <a:path w="161" h="307" extrusionOk="0">
                  <a:moveTo>
                    <a:pt x="24" y="1"/>
                  </a:moveTo>
                  <a:cubicBezTo>
                    <a:pt x="1" y="23"/>
                    <a:pt x="1" y="46"/>
                    <a:pt x="1" y="69"/>
                  </a:cubicBezTo>
                  <a:cubicBezTo>
                    <a:pt x="24" y="92"/>
                    <a:pt x="47" y="138"/>
                    <a:pt x="69" y="160"/>
                  </a:cubicBezTo>
                  <a:cubicBezTo>
                    <a:pt x="69" y="183"/>
                    <a:pt x="69" y="183"/>
                    <a:pt x="69" y="206"/>
                  </a:cubicBezTo>
                  <a:cubicBezTo>
                    <a:pt x="92" y="206"/>
                    <a:pt x="92" y="229"/>
                    <a:pt x="92" y="229"/>
                  </a:cubicBezTo>
                  <a:cubicBezTo>
                    <a:pt x="92" y="252"/>
                    <a:pt x="69" y="252"/>
                    <a:pt x="69" y="252"/>
                  </a:cubicBezTo>
                  <a:cubicBezTo>
                    <a:pt x="69" y="275"/>
                    <a:pt x="92" y="297"/>
                    <a:pt x="115" y="297"/>
                  </a:cubicBezTo>
                  <a:cubicBezTo>
                    <a:pt x="122" y="304"/>
                    <a:pt x="128" y="307"/>
                    <a:pt x="135" y="307"/>
                  </a:cubicBezTo>
                  <a:cubicBezTo>
                    <a:pt x="149" y="307"/>
                    <a:pt x="161" y="291"/>
                    <a:pt x="161" y="275"/>
                  </a:cubicBezTo>
                  <a:cubicBezTo>
                    <a:pt x="161" y="252"/>
                    <a:pt x="161" y="229"/>
                    <a:pt x="161" y="206"/>
                  </a:cubicBezTo>
                  <a:cubicBezTo>
                    <a:pt x="161" y="183"/>
                    <a:pt x="161" y="160"/>
                    <a:pt x="138" y="138"/>
                  </a:cubicBezTo>
                  <a:cubicBezTo>
                    <a:pt x="115" y="92"/>
                    <a:pt x="92" y="69"/>
                    <a:pt x="69" y="23"/>
                  </a:cubicBezTo>
                  <a:cubicBezTo>
                    <a:pt x="69" y="1"/>
                    <a:pt x="47" y="1"/>
                    <a:pt x="47" y="1"/>
                  </a:cubicBezTo>
                  <a:close/>
                </a:path>
              </a:pathLst>
            </a:custGeom>
            <a:solidFill>
              <a:srgbClr val="E28A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9789;p58">
              <a:extLst>
                <a:ext uri="{FF2B5EF4-FFF2-40B4-BE49-F238E27FC236}">
                  <a16:creationId xmlns:a16="http://schemas.microsoft.com/office/drawing/2014/main" id="{AFD1375F-DC30-894D-7A61-1DF096720CB9}"/>
                </a:ext>
              </a:extLst>
            </p:cNvPr>
            <p:cNvSpPr/>
            <p:nvPr/>
          </p:nvSpPr>
          <p:spPr>
            <a:xfrm>
              <a:off x="5559249" y="4203856"/>
              <a:ext cx="43052" cy="122890"/>
            </a:xfrm>
            <a:custGeom>
              <a:avLst/>
              <a:gdLst/>
              <a:ahLst/>
              <a:cxnLst/>
              <a:rect l="l" t="t" r="r" b="b"/>
              <a:pathLst>
                <a:path w="914" h="2609" extrusionOk="0">
                  <a:moveTo>
                    <a:pt x="366" y="1"/>
                  </a:moveTo>
                  <a:cubicBezTo>
                    <a:pt x="343" y="23"/>
                    <a:pt x="320" y="23"/>
                    <a:pt x="297" y="46"/>
                  </a:cubicBezTo>
                  <a:cubicBezTo>
                    <a:pt x="297" y="46"/>
                    <a:pt x="275" y="69"/>
                    <a:pt x="275" y="69"/>
                  </a:cubicBezTo>
                  <a:cubicBezTo>
                    <a:pt x="275" y="46"/>
                    <a:pt x="252" y="46"/>
                    <a:pt x="229" y="23"/>
                  </a:cubicBezTo>
                  <a:cubicBezTo>
                    <a:pt x="217" y="12"/>
                    <a:pt x="200" y="6"/>
                    <a:pt x="183" y="6"/>
                  </a:cubicBezTo>
                  <a:cubicBezTo>
                    <a:pt x="166" y="6"/>
                    <a:pt x="149" y="12"/>
                    <a:pt x="138" y="23"/>
                  </a:cubicBezTo>
                  <a:cubicBezTo>
                    <a:pt x="92" y="69"/>
                    <a:pt x="115" y="92"/>
                    <a:pt x="138" y="137"/>
                  </a:cubicBezTo>
                  <a:cubicBezTo>
                    <a:pt x="160" y="160"/>
                    <a:pt x="183" y="183"/>
                    <a:pt x="183" y="183"/>
                  </a:cubicBezTo>
                  <a:cubicBezTo>
                    <a:pt x="229" y="274"/>
                    <a:pt x="252" y="366"/>
                    <a:pt x="275" y="457"/>
                  </a:cubicBezTo>
                  <a:cubicBezTo>
                    <a:pt x="297" y="594"/>
                    <a:pt x="320" y="731"/>
                    <a:pt x="343" y="868"/>
                  </a:cubicBezTo>
                  <a:cubicBezTo>
                    <a:pt x="343" y="936"/>
                    <a:pt x="343" y="1005"/>
                    <a:pt x="343" y="1073"/>
                  </a:cubicBezTo>
                  <a:cubicBezTo>
                    <a:pt x="343" y="1165"/>
                    <a:pt x="343" y="1233"/>
                    <a:pt x="320" y="1302"/>
                  </a:cubicBezTo>
                  <a:cubicBezTo>
                    <a:pt x="334" y="1302"/>
                    <a:pt x="340" y="1293"/>
                    <a:pt x="342" y="1286"/>
                  </a:cubicBezTo>
                  <a:lnTo>
                    <a:pt x="342" y="1286"/>
                  </a:lnTo>
                  <a:cubicBezTo>
                    <a:pt x="319" y="1420"/>
                    <a:pt x="297" y="1532"/>
                    <a:pt x="275" y="1667"/>
                  </a:cubicBezTo>
                  <a:cubicBezTo>
                    <a:pt x="275" y="1735"/>
                    <a:pt x="252" y="1804"/>
                    <a:pt x="252" y="1849"/>
                  </a:cubicBezTo>
                  <a:cubicBezTo>
                    <a:pt x="229" y="1918"/>
                    <a:pt x="229" y="1986"/>
                    <a:pt x="206" y="2032"/>
                  </a:cubicBezTo>
                  <a:cubicBezTo>
                    <a:pt x="160" y="2146"/>
                    <a:pt x="115" y="2260"/>
                    <a:pt x="46" y="2374"/>
                  </a:cubicBezTo>
                  <a:cubicBezTo>
                    <a:pt x="46" y="2374"/>
                    <a:pt x="46" y="2397"/>
                    <a:pt x="23" y="2420"/>
                  </a:cubicBezTo>
                  <a:cubicBezTo>
                    <a:pt x="23" y="2443"/>
                    <a:pt x="1" y="2466"/>
                    <a:pt x="1" y="2511"/>
                  </a:cubicBezTo>
                  <a:cubicBezTo>
                    <a:pt x="1" y="2557"/>
                    <a:pt x="46" y="2603"/>
                    <a:pt x="92" y="2603"/>
                  </a:cubicBezTo>
                  <a:cubicBezTo>
                    <a:pt x="105" y="2607"/>
                    <a:pt x="117" y="2609"/>
                    <a:pt x="129" y="2609"/>
                  </a:cubicBezTo>
                  <a:cubicBezTo>
                    <a:pt x="177" y="2609"/>
                    <a:pt x="210" y="2575"/>
                    <a:pt x="229" y="2557"/>
                  </a:cubicBezTo>
                  <a:cubicBezTo>
                    <a:pt x="252" y="2568"/>
                    <a:pt x="275" y="2574"/>
                    <a:pt x="297" y="2574"/>
                  </a:cubicBezTo>
                  <a:cubicBezTo>
                    <a:pt x="320" y="2574"/>
                    <a:pt x="343" y="2568"/>
                    <a:pt x="366" y="2557"/>
                  </a:cubicBezTo>
                  <a:cubicBezTo>
                    <a:pt x="389" y="2534"/>
                    <a:pt x="389" y="2534"/>
                    <a:pt x="412" y="2534"/>
                  </a:cubicBezTo>
                  <a:cubicBezTo>
                    <a:pt x="434" y="2511"/>
                    <a:pt x="457" y="2488"/>
                    <a:pt x="480" y="2466"/>
                  </a:cubicBezTo>
                  <a:cubicBezTo>
                    <a:pt x="480" y="2466"/>
                    <a:pt x="503" y="2443"/>
                    <a:pt x="503" y="2420"/>
                  </a:cubicBezTo>
                  <a:cubicBezTo>
                    <a:pt x="526" y="2397"/>
                    <a:pt x="548" y="2374"/>
                    <a:pt x="548" y="2352"/>
                  </a:cubicBezTo>
                  <a:cubicBezTo>
                    <a:pt x="594" y="2283"/>
                    <a:pt x="617" y="2215"/>
                    <a:pt x="663" y="2146"/>
                  </a:cubicBezTo>
                  <a:cubicBezTo>
                    <a:pt x="685" y="2078"/>
                    <a:pt x="708" y="2009"/>
                    <a:pt x="754" y="1963"/>
                  </a:cubicBezTo>
                  <a:cubicBezTo>
                    <a:pt x="777" y="1872"/>
                    <a:pt x="800" y="1781"/>
                    <a:pt x="822" y="1712"/>
                  </a:cubicBezTo>
                  <a:cubicBezTo>
                    <a:pt x="845" y="1644"/>
                    <a:pt x="868" y="1575"/>
                    <a:pt x="868" y="1507"/>
                  </a:cubicBezTo>
                  <a:cubicBezTo>
                    <a:pt x="891" y="1438"/>
                    <a:pt x="891" y="1370"/>
                    <a:pt x="891" y="1302"/>
                  </a:cubicBezTo>
                  <a:cubicBezTo>
                    <a:pt x="914" y="1210"/>
                    <a:pt x="914" y="1119"/>
                    <a:pt x="914" y="1028"/>
                  </a:cubicBezTo>
                  <a:cubicBezTo>
                    <a:pt x="914" y="982"/>
                    <a:pt x="914" y="936"/>
                    <a:pt x="914" y="914"/>
                  </a:cubicBezTo>
                  <a:cubicBezTo>
                    <a:pt x="914" y="868"/>
                    <a:pt x="914" y="822"/>
                    <a:pt x="891" y="799"/>
                  </a:cubicBezTo>
                  <a:cubicBezTo>
                    <a:pt x="891" y="685"/>
                    <a:pt x="845" y="594"/>
                    <a:pt x="822" y="480"/>
                  </a:cubicBezTo>
                  <a:cubicBezTo>
                    <a:pt x="777" y="389"/>
                    <a:pt x="731" y="297"/>
                    <a:pt x="663" y="206"/>
                  </a:cubicBezTo>
                  <a:cubicBezTo>
                    <a:pt x="640" y="160"/>
                    <a:pt x="594" y="115"/>
                    <a:pt x="571" y="92"/>
                  </a:cubicBezTo>
                  <a:cubicBezTo>
                    <a:pt x="548" y="46"/>
                    <a:pt x="503" y="23"/>
                    <a:pt x="48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9790;p58">
              <a:extLst>
                <a:ext uri="{FF2B5EF4-FFF2-40B4-BE49-F238E27FC236}">
                  <a16:creationId xmlns:a16="http://schemas.microsoft.com/office/drawing/2014/main" id="{0BE4C8B0-BB7E-A5A2-DC38-37481E3CB2BC}"/>
                </a:ext>
              </a:extLst>
            </p:cNvPr>
            <p:cNvSpPr/>
            <p:nvPr/>
          </p:nvSpPr>
          <p:spPr>
            <a:xfrm>
              <a:off x="5509789" y="4200653"/>
              <a:ext cx="46302" cy="127977"/>
            </a:xfrm>
            <a:custGeom>
              <a:avLst/>
              <a:gdLst/>
              <a:ahLst/>
              <a:cxnLst/>
              <a:rect l="l" t="t" r="r" b="b"/>
              <a:pathLst>
                <a:path w="983" h="2717" extrusionOk="0">
                  <a:moveTo>
                    <a:pt x="206" y="0"/>
                  </a:moveTo>
                  <a:cubicBezTo>
                    <a:pt x="206" y="0"/>
                    <a:pt x="183" y="23"/>
                    <a:pt x="160" y="23"/>
                  </a:cubicBezTo>
                  <a:cubicBezTo>
                    <a:pt x="115" y="46"/>
                    <a:pt x="115" y="114"/>
                    <a:pt x="138" y="160"/>
                  </a:cubicBezTo>
                  <a:cubicBezTo>
                    <a:pt x="183" y="205"/>
                    <a:pt x="206" y="274"/>
                    <a:pt x="252" y="320"/>
                  </a:cubicBezTo>
                  <a:cubicBezTo>
                    <a:pt x="275" y="365"/>
                    <a:pt x="297" y="411"/>
                    <a:pt x="297" y="457"/>
                  </a:cubicBezTo>
                  <a:cubicBezTo>
                    <a:pt x="320" y="502"/>
                    <a:pt x="343" y="571"/>
                    <a:pt x="343" y="616"/>
                  </a:cubicBezTo>
                  <a:cubicBezTo>
                    <a:pt x="366" y="708"/>
                    <a:pt x="366" y="776"/>
                    <a:pt x="389" y="867"/>
                  </a:cubicBezTo>
                  <a:cubicBezTo>
                    <a:pt x="389" y="959"/>
                    <a:pt x="389" y="1050"/>
                    <a:pt x="389" y="1118"/>
                  </a:cubicBezTo>
                  <a:cubicBezTo>
                    <a:pt x="389" y="1187"/>
                    <a:pt x="389" y="1255"/>
                    <a:pt x="389" y="1324"/>
                  </a:cubicBezTo>
                  <a:cubicBezTo>
                    <a:pt x="366" y="1438"/>
                    <a:pt x="366" y="1552"/>
                    <a:pt x="343" y="1666"/>
                  </a:cubicBezTo>
                  <a:cubicBezTo>
                    <a:pt x="320" y="1780"/>
                    <a:pt x="297" y="1895"/>
                    <a:pt x="252" y="2009"/>
                  </a:cubicBezTo>
                  <a:cubicBezTo>
                    <a:pt x="229" y="2077"/>
                    <a:pt x="206" y="2168"/>
                    <a:pt x="160" y="2237"/>
                  </a:cubicBezTo>
                  <a:cubicBezTo>
                    <a:pt x="138" y="2305"/>
                    <a:pt x="115" y="2374"/>
                    <a:pt x="69" y="2442"/>
                  </a:cubicBezTo>
                  <a:cubicBezTo>
                    <a:pt x="46" y="2488"/>
                    <a:pt x="1" y="2534"/>
                    <a:pt x="1" y="2602"/>
                  </a:cubicBezTo>
                  <a:cubicBezTo>
                    <a:pt x="1" y="2648"/>
                    <a:pt x="69" y="2716"/>
                    <a:pt x="138" y="2716"/>
                  </a:cubicBezTo>
                  <a:cubicBezTo>
                    <a:pt x="183" y="2693"/>
                    <a:pt x="229" y="2671"/>
                    <a:pt x="275" y="2625"/>
                  </a:cubicBezTo>
                  <a:cubicBezTo>
                    <a:pt x="297" y="2602"/>
                    <a:pt x="343" y="2579"/>
                    <a:pt x="366" y="2556"/>
                  </a:cubicBezTo>
                  <a:cubicBezTo>
                    <a:pt x="389" y="2534"/>
                    <a:pt x="412" y="2511"/>
                    <a:pt x="434" y="2465"/>
                  </a:cubicBezTo>
                  <a:cubicBezTo>
                    <a:pt x="442" y="2473"/>
                    <a:pt x="450" y="2475"/>
                    <a:pt x="457" y="2475"/>
                  </a:cubicBezTo>
                  <a:cubicBezTo>
                    <a:pt x="472" y="2475"/>
                    <a:pt x="488" y="2465"/>
                    <a:pt x="503" y="2465"/>
                  </a:cubicBezTo>
                  <a:cubicBezTo>
                    <a:pt x="594" y="2442"/>
                    <a:pt x="617" y="2351"/>
                    <a:pt x="663" y="2283"/>
                  </a:cubicBezTo>
                  <a:cubicBezTo>
                    <a:pt x="708" y="2214"/>
                    <a:pt x="754" y="2146"/>
                    <a:pt x="800" y="2077"/>
                  </a:cubicBezTo>
                  <a:cubicBezTo>
                    <a:pt x="868" y="1917"/>
                    <a:pt x="891" y="1758"/>
                    <a:pt x="937" y="1575"/>
                  </a:cubicBezTo>
                  <a:cubicBezTo>
                    <a:pt x="959" y="1415"/>
                    <a:pt x="982" y="1255"/>
                    <a:pt x="959" y="1096"/>
                  </a:cubicBezTo>
                  <a:cubicBezTo>
                    <a:pt x="959" y="982"/>
                    <a:pt x="937" y="890"/>
                    <a:pt x="937" y="822"/>
                  </a:cubicBezTo>
                  <a:cubicBezTo>
                    <a:pt x="914" y="730"/>
                    <a:pt x="891" y="639"/>
                    <a:pt x="868" y="571"/>
                  </a:cubicBezTo>
                  <a:cubicBezTo>
                    <a:pt x="822" y="457"/>
                    <a:pt x="754" y="342"/>
                    <a:pt x="685" y="228"/>
                  </a:cubicBezTo>
                  <a:cubicBezTo>
                    <a:pt x="663" y="228"/>
                    <a:pt x="640" y="205"/>
                    <a:pt x="617" y="183"/>
                  </a:cubicBezTo>
                  <a:cubicBezTo>
                    <a:pt x="617" y="183"/>
                    <a:pt x="617" y="160"/>
                    <a:pt x="594" y="160"/>
                  </a:cubicBezTo>
                  <a:cubicBezTo>
                    <a:pt x="594" y="137"/>
                    <a:pt x="571" y="137"/>
                    <a:pt x="549" y="114"/>
                  </a:cubicBezTo>
                  <a:lnTo>
                    <a:pt x="457" y="114"/>
                  </a:lnTo>
                  <a:cubicBezTo>
                    <a:pt x="412" y="114"/>
                    <a:pt x="389" y="137"/>
                    <a:pt x="366" y="160"/>
                  </a:cubicBezTo>
                  <a:cubicBezTo>
                    <a:pt x="343" y="114"/>
                    <a:pt x="320" y="91"/>
                    <a:pt x="297" y="46"/>
                  </a:cubicBezTo>
                  <a:cubicBezTo>
                    <a:pt x="275" y="23"/>
                    <a:pt x="252" y="0"/>
                    <a:pt x="20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9791;p58">
              <a:extLst>
                <a:ext uri="{FF2B5EF4-FFF2-40B4-BE49-F238E27FC236}">
                  <a16:creationId xmlns:a16="http://schemas.microsoft.com/office/drawing/2014/main" id="{52B40541-7FFE-411B-C7C3-924B290F70A1}"/>
                </a:ext>
              </a:extLst>
            </p:cNvPr>
            <p:cNvSpPr/>
            <p:nvPr/>
          </p:nvSpPr>
          <p:spPr>
            <a:xfrm>
              <a:off x="5457126" y="4199145"/>
              <a:ext cx="47338" cy="122843"/>
            </a:xfrm>
            <a:custGeom>
              <a:avLst/>
              <a:gdLst/>
              <a:ahLst/>
              <a:cxnLst/>
              <a:rect l="l" t="t" r="r" b="b"/>
              <a:pathLst>
                <a:path w="1005" h="2608" extrusionOk="0">
                  <a:moveTo>
                    <a:pt x="511" y="0"/>
                  </a:moveTo>
                  <a:cubicBezTo>
                    <a:pt x="493" y="0"/>
                    <a:pt x="475" y="3"/>
                    <a:pt x="457" y="9"/>
                  </a:cubicBezTo>
                  <a:cubicBezTo>
                    <a:pt x="434" y="32"/>
                    <a:pt x="411" y="32"/>
                    <a:pt x="411" y="55"/>
                  </a:cubicBezTo>
                  <a:cubicBezTo>
                    <a:pt x="388" y="9"/>
                    <a:pt x="365" y="9"/>
                    <a:pt x="343" y="9"/>
                  </a:cubicBezTo>
                  <a:lnTo>
                    <a:pt x="297" y="9"/>
                  </a:lnTo>
                  <a:cubicBezTo>
                    <a:pt x="274" y="9"/>
                    <a:pt x="251" y="55"/>
                    <a:pt x="251" y="101"/>
                  </a:cubicBezTo>
                  <a:cubicBezTo>
                    <a:pt x="297" y="169"/>
                    <a:pt x="320" y="215"/>
                    <a:pt x="343" y="283"/>
                  </a:cubicBezTo>
                  <a:cubicBezTo>
                    <a:pt x="365" y="352"/>
                    <a:pt x="365" y="420"/>
                    <a:pt x="388" y="489"/>
                  </a:cubicBezTo>
                  <a:cubicBezTo>
                    <a:pt x="411" y="580"/>
                    <a:pt x="411" y="694"/>
                    <a:pt x="411" y="808"/>
                  </a:cubicBezTo>
                  <a:cubicBezTo>
                    <a:pt x="411" y="887"/>
                    <a:pt x="411" y="983"/>
                    <a:pt x="411" y="1082"/>
                  </a:cubicBezTo>
                  <a:cubicBezTo>
                    <a:pt x="411" y="1219"/>
                    <a:pt x="388" y="1356"/>
                    <a:pt x="388" y="1470"/>
                  </a:cubicBezTo>
                  <a:cubicBezTo>
                    <a:pt x="365" y="1607"/>
                    <a:pt x="343" y="1721"/>
                    <a:pt x="297" y="1858"/>
                  </a:cubicBezTo>
                  <a:cubicBezTo>
                    <a:pt x="251" y="1949"/>
                    <a:pt x="229" y="2041"/>
                    <a:pt x="183" y="2132"/>
                  </a:cubicBezTo>
                  <a:cubicBezTo>
                    <a:pt x="137" y="2223"/>
                    <a:pt x="114" y="2292"/>
                    <a:pt x="69" y="2360"/>
                  </a:cubicBezTo>
                  <a:cubicBezTo>
                    <a:pt x="46" y="2360"/>
                    <a:pt x="46" y="2383"/>
                    <a:pt x="23" y="2406"/>
                  </a:cubicBezTo>
                  <a:cubicBezTo>
                    <a:pt x="23" y="2429"/>
                    <a:pt x="23" y="2452"/>
                    <a:pt x="23" y="2452"/>
                  </a:cubicBezTo>
                  <a:cubicBezTo>
                    <a:pt x="0" y="2520"/>
                    <a:pt x="23" y="2566"/>
                    <a:pt x="69" y="2588"/>
                  </a:cubicBezTo>
                  <a:cubicBezTo>
                    <a:pt x="89" y="2602"/>
                    <a:pt x="111" y="2607"/>
                    <a:pt x="133" y="2607"/>
                  </a:cubicBezTo>
                  <a:cubicBezTo>
                    <a:pt x="187" y="2607"/>
                    <a:pt x="242" y="2575"/>
                    <a:pt x="274" y="2543"/>
                  </a:cubicBezTo>
                  <a:cubicBezTo>
                    <a:pt x="303" y="2571"/>
                    <a:pt x="336" y="2584"/>
                    <a:pt x="369" y="2584"/>
                  </a:cubicBezTo>
                  <a:cubicBezTo>
                    <a:pt x="415" y="2584"/>
                    <a:pt x="463" y="2560"/>
                    <a:pt x="502" y="2520"/>
                  </a:cubicBezTo>
                  <a:cubicBezTo>
                    <a:pt x="548" y="2474"/>
                    <a:pt x="594" y="2429"/>
                    <a:pt x="639" y="2360"/>
                  </a:cubicBezTo>
                  <a:cubicBezTo>
                    <a:pt x="685" y="2292"/>
                    <a:pt x="731" y="2223"/>
                    <a:pt x="776" y="2132"/>
                  </a:cubicBezTo>
                  <a:cubicBezTo>
                    <a:pt x="822" y="2041"/>
                    <a:pt x="845" y="1949"/>
                    <a:pt x="890" y="1858"/>
                  </a:cubicBezTo>
                  <a:cubicBezTo>
                    <a:pt x="913" y="1790"/>
                    <a:pt x="913" y="1721"/>
                    <a:pt x="936" y="1653"/>
                  </a:cubicBezTo>
                  <a:cubicBezTo>
                    <a:pt x="959" y="1470"/>
                    <a:pt x="982" y="1310"/>
                    <a:pt x="982" y="1150"/>
                  </a:cubicBezTo>
                  <a:cubicBezTo>
                    <a:pt x="1005" y="968"/>
                    <a:pt x="982" y="785"/>
                    <a:pt x="936" y="625"/>
                  </a:cubicBezTo>
                  <a:cubicBezTo>
                    <a:pt x="913" y="534"/>
                    <a:pt x="868" y="420"/>
                    <a:pt x="822" y="329"/>
                  </a:cubicBezTo>
                  <a:cubicBezTo>
                    <a:pt x="776" y="283"/>
                    <a:pt x="753" y="215"/>
                    <a:pt x="731" y="169"/>
                  </a:cubicBezTo>
                  <a:cubicBezTo>
                    <a:pt x="708" y="123"/>
                    <a:pt x="662" y="101"/>
                    <a:pt x="639" y="55"/>
                  </a:cubicBezTo>
                  <a:cubicBezTo>
                    <a:pt x="606" y="21"/>
                    <a:pt x="560" y="0"/>
                    <a:pt x="51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9792;p58">
              <a:extLst>
                <a:ext uri="{FF2B5EF4-FFF2-40B4-BE49-F238E27FC236}">
                  <a16:creationId xmlns:a16="http://schemas.microsoft.com/office/drawing/2014/main" id="{CBA19468-6FF8-34B4-54D9-139372827935}"/>
                </a:ext>
              </a:extLst>
            </p:cNvPr>
            <p:cNvSpPr/>
            <p:nvPr/>
          </p:nvSpPr>
          <p:spPr>
            <a:xfrm>
              <a:off x="5479689" y="3454479"/>
              <a:ext cx="97879" cy="156993"/>
            </a:xfrm>
            <a:custGeom>
              <a:avLst/>
              <a:gdLst/>
              <a:ahLst/>
              <a:cxnLst/>
              <a:rect l="l" t="t" r="r" b="b"/>
              <a:pathLst>
                <a:path w="2078" h="3333" extrusionOk="0">
                  <a:moveTo>
                    <a:pt x="1165" y="525"/>
                  </a:moveTo>
                  <a:cubicBezTo>
                    <a:pt x="1147" y="525"/>
                    <a:pt x="1143" y="525"/>
                    <a:pt x="1142" y="537"/>
                  </a:cubicBezTo>
                  <a:lnTo>
                    <a:pt x="1142" y="537"/>
                  </a:lnTo>
                  <a:cubicBezTo>
                    <a:pt x="1150" y="533"/>
                    <a:pt x="1157" y="529"/>
                    <a:pt x="1165" y="525"/>
                  </a:cubicBezTo>
                  <a:close/>
                  <a:moveTo>
                    <a:pt x="2009" y="0"/>
                  </a:moveTo>
                  <a:cubicBezTo>
                    <a:pt x="2009" y="0"/>
                    <a:pt x="1986" y="23"/>
                    <a:pt x="1964" y="23"/>
                  </a:cubicBezTo>
                  <a:cubicBezTo>
                    <a:pt x="1941" y="46"/>
                    <a:pt x="1918" y="69"/>
                    <a:pt x="1895" y="92"/>
                  </a:cubicBezTo>
                  <a:cubicBezTo>
                    <a:pt x="1804" y="160"/>
                    <a:pt x="1712" y="183"/>
                    <a:pt x="1621" y="229"/>
                  </a:cubicBezTo>
                  <a:cubicBezTo>
                    <a:pt x="1507" y="297"/>
                    <a:pt x="1416" y="343"/>
                    <a:pt x="1324" y="411"/>
                  </a:cubicBezTo>
                  <a:cubicBezTo>
                    <a:pt x="1305" y="430"/>
                    <a:pt x="1286" y="450"/>
                    <a:pt x="1253" y="469"/>
                  </a:cubicBezTo>
                  <a:lnTo>
                    <a:pt x="1253" y="469"/>
                  </a:lnTo>
                  <a:cubicBezTo>
                    <a:pt x="1256" y="463"/>
                    <a:pt x="1256" y="457"/>
                    <a:pt x="1256" y="457"/>
                  </a:cubicBezTo>
                  <a:lnTo>
                    <a:pt x="1256" y="457"/>
                  </a:lnTo>
                  <a:cubicBezTo>
                    <a:pt x="1233" y="480"/>
                    <a:pt x="1188" y="502"/>
                    <a:pt x="1142" y="548"/>
                  </a:cubicBezTo>
                  <a:cubicBezTo>
                    <a:pt x="1142" y="543"/>
                    <a:pt x="1142" y="540"/>
                    <a:pt x="1142" y="537"/>
                  </a:cubicBezTo>
                  <a:lnTo>
                    <a:pt x="1142" y="537"/>
                  </a:lnTo>
                  <a:cubicBezTo>
                    <a:pt x="1105" y="556"/>
                    <a:pt x="1070" y="575"/>
                    <a:pt x="1051" y="594"/>
                  </a:cubicBezTo>
                  <a:cubicBezTo>
                    <a:pt x="1028" y="582"/>
                    <a:pt x="1011" y="577"/>
                    <a:pt x="993" y="577"/>
                  </a:cubicBezTo>
                  <a:cubicBezTo>
                    <a:pt x="976" y="577"/>
                    <a:pt x="959" y="582"/>
                    <a:pt x="936" y="594"/>
                  </a:cubicBezTo>
                  <a:cubicBezTo>
                    <a:pt x="868" y="617"/>
                    <a:pt x="822" y="639"/>
                    <a:pt x="777" y="685"/>
                  </a:cubicBezTo>
                  <a:cubicBezTo>
                    <a:pt x="731" y="708"/>
                    <a:pt x="685" y="754"/>
                    <a:pt x="640" y="776"/>
                  </a:cubicBezTo>
                  <a:cubicBezTo>
                    <a:pt x="594" y="776"/>
                    <a:pt x="571" y="776"/>
                    <a:pt x="548" y="799"/>
                  </a:cubicBezTo>
                  <a:cubicBezTo>
                    <a:pt x="503" y="799"/>
                    <a:pt x="480" y="845"/>
                    <a:pt x="457" y="868"/>
                  </a:cubicBezTo>
                  <a:cubicBezTo>
                    <a:pt x="434" y="890"/>
                    <a:pt x="389" y="936"/>
                    <a:pt x="366" y="959"/>
                  </a:cubicBezTo>
                  <a:cubicBezTo>
                    <a:pt x="320" y="1005"/>
                    <a:pt x="297" y="1073"/>
                    <a:pt x="274" y="1119"/>
                  </a:cubicBezTo>
                  <a:cubicBezTo>
                    <a:pt x="229" y="1164"/>
                    <a:pt x="183" y="1210"/>
                    <a:pt x="160" y="1279"/>
                  </a:cubicBezTo>
                  <a:cubicBezTo>
                    <a:pt x="115" y="1347"/>
                    <a:pt x="92" y="1438"/>
                    <a:pt x="46" y="1530"/>
                  </a:cubicBezTo>
                  <a:cubicBezTo>
                    <a:pt x="46" y="1552"/>
                    <a:pt x="23" y="1598"/>
                    <a:pt x="23" y="1644"/>
                  </a:cubicBezTo>
                  <a:cubicBezTo>
                    <a:pt x="23" y="1667"/>
                    <a:pt x="1" y="1689"/>
                    <a:pt x="1" y="1712"/>
                  </a:cubicBezTo>
                  <a:cubicBezTo>
                    <a:pt x="1" y="1735"/>
                    <a:pt x="1" y="1758"/>
                    <a:pt x="1" y="1781"/>
                  </a:cubicBezTo>
                  <a:cubicBezTo>
                    <a:pt x="1" y="1803"/>
                    <a:pt x="23" y="1826"/>
                    <a:pt x="46" y="1849"/>
                  </a:cubicBezTo>
                  <a:cubicBezTo>
                    <a:pt x="23" y="1872"/>
                    <a:pt x="23" y="1918"/>
                    <a:pt x="23" y="1940"/>
                  </a:cubicBezTo>
                  <a:cubicBezTo>
                    <a:pt x="23" y="2032"/>
                    <a:pt x="46" y="2123"/>
                    <a:pt x="46" y="2192"/>
                  </a:cubicBezTo>
                  <a:cubicBezTo>
                    <a:pt x="46" y="2283"/>
                    <a:pt x="69" y="2374"/>
                    <a:pt x="115" y="2443"/>
                  </a:cubicBezTo>
                  <a:cubicBezTo>
                    <a:pt x="138" y="2511"/>
                    <a:pt x="160" y="2602"/>
                    <a:pt x="183" y="2671"/>
                  </a:cubicBezTo>
                  <a:cubicBezTo>
                    <a:pt x="206" y="2694"/>
                    <a:pt x="229" y="2717"/>
                    <a:pt x="229" y="2739"/>
                  </a:cubicBezTo>
                  <a:cubicBezTo>
                    <a:pt x="252" y="2785"/>
                    <a:pt x="274" y="2808"/>
                    <a:pt x="274" y="2853"/>
                  </a:cubicBezTo>
                  <a:cubicBezTo>
                    <a:pt x="320" y="2899"/>
                    <a:pt x="343" y="2945"/>
                    <a:pt x="366" y="3013"/>
                  </a:cubicBezTo>
                  <a:cubicBezTo>
                    <a:pt x="411" y="3059"/>
                    <a:pt x="434" y="3127"/>
                    <a:pt x="480" y="3173"/>
                  </a:cubicBezTo>
                  <a:cubicBezTo>
                    <a:pt x="526" y="3219"/>
                    <a:pt x="571" y="3264"/>
                    <a:pt x="617" y="3310"/>
                  </a:cubicBezTo>
                  <a:lnTo>
                    <a:pt x="640" y="3310"/>
                  </a:lnTo>
                  <a:cubicBezTo>
                    <a:pt x="663" y="3333"/>
                    <a:pt x="663" y="3333"/>
                    <a:pt x="685" y="3333"/>
                  </a:cubicBezTo>
                  <a:cubicBezTo>
                    <a:pt x="731" y="3333"/>
                    <a:pt x="777" y="3310"/>
                    <a:pt x="777" y="3264"/>
                  </a:cubicBezTo>
                  <a:cubicBezTo>
                    <a:pt x="799" y="3219"/>
                    <a:pt x="777" y="3173"/>
                    <a:pt x="754" y="3127"/>
                  </a:cubicBezTo>
                  <a:cubicBezTo>
                    <a:pt x="754" y="3105"/>
                    <a:pt x="731" y="3082"/>
                    <a:pt x="708" y="3059"/>
                  </a:cubicBezTo>
                  <a:cubicBezTo>
                    <a:pt x="685" y="2990"/>
                    <a:pt x="663" y="2945"/>
                    <a:pt x="640" y="2876"/>
                  </a:cubicBezTo>
                  <a:cubicBezTo>
                    <a:pt x="617" y="2785"/>
                    <a:pt x="594" y="2694"/>
                    <a:pt x="571" y="2625"/>
                  </a:cubicBezTo>
                  <a:cubicBezTo>
                    <a:pt x="548" y="2557"/>
                    <a:pt x="548" y="2511"/>
                    <a:pt x="526" y="2443"/>
                  </a:cubicBezTo>
                  <a:cubicBezTo>
                    <a:pt x="526" y="2397"/>
                    <a:pt x="503" y="2328"/>
                    <a:pt x="503" y="2283"/>
                  </a:cubicBezTo>
                  <a:cubicBezTo>
                    <a:pt x="503" y="2146"/>
                    <a:pt x="503" y="2009"/>
                    <a:pt x="526" y="1895"/>
                  </a:cubicBezTo>
                  <a:cubicBezTo>
                    <a:pt x="548" y="1803"/>
                    <a:pt x="571" y="1735"/>
                    <a:pt x="594" y="1667"/>
                  </a:cubicBezTo>
                  <a:cubicBezTo>
                    <a:pt x="617" y="1552"/>
                    <a:pt x="663" y="1461"/>
                    <a:pt x="708" y="1370"/>
                  </a:cubicBezTo>
                  <a:cubicBezTo>
                    <a:pt x="777" y="1233"/>
                    <a:pt x="868" y="1073"/>
                    <a:pt x="982" y="959"/>
                  </a:cubicBezTo>
                  <a:cubicBezTo>
                    <a:pt x="1028" y="890"/>
                    <a:pt x="1073" y="845"/>
                    <a:pt x="1142" y="799"/>
                  </a:cubicBezTo>
                  <a:cubicBezTo>
                    <a:pt x="1188" y="754"/>
                    <a:pt x="1256" y="708"/>
                    <a:pt x="1324" y="639"/>
                  </a:cubicBezTo>
                  <a:cubicBezTo>
                    <a:pt x="1393" y="594"/>
                    <a:pt x="1439" y="548"/>
                    <a:pt x="1507" y="502"/>
                  </a:cubicBezTo>
                  <a:cubicBezTo>
                    <a:pt x="1576" y="457"/>
                    <a:pt x="1621" y="411"/>
                    <a:pt x="1690" y="366"/>
                  </a:cubicBezTo>
                  <a:cubicBezTo>
                    <a:pt x="1758" y="320"/>
                    <a:pt x="1827" y="274"/>
                    <a:pt x="1872" y="251"/>
                  </a:cubicBezTo>
                  <a:cubicBezTo>
                    <a:pt x="1918" y="229"/>
                    <a:pt x="1941" y="206"/>
                    <a:pt x="1964" y="183"/>
                  </a:cubicBezTo>
                  <a:cubicBezTo>
                    <a:pt x="1986" y="160"/>
                    <a:pt x="2032" y="137"/>
                    <a:pt x="2055" y="114"/>
                  </a:cubicBezTo>
                  <a:cubicBezTo>
                    <a:pt x="2078" y="92"/>
                    <a:pt x="2078" y="46"/>
                    <a:pt x="2055" y="23"/>
                  </a:cubicBezTo>
                  <a:cubicBezTo>
                    <a:pt x="2055" y="23"/>
                    <a:pt x="2032" y="0"/>
                    <a:pt x="200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9793;p58">
              <a:extLst>
                <a:ext uri="{FF2B5EF4-FFF2-40B4-BE49-F238E27FC236}">
                  <a16:creationId xmlns:a16="http://schemas.microsoft.com/office/drawing/2014/main" id="{BAADB44E-7B46-76E7-C98C-DE889837D5BB}"/>
                </a:ext>
              </a:extLst>
            </p:cNvPr>
            <p:cNvSpPr/>
            <p:nvPr/>
          </p:nvSpPr>
          <p:spPr>
            <a:xfrm>
              <a:off x="5518409" y="3474875"/>
              <a:ext cx="54874" cy="78567"/>
            </a:xfrm>
            <a:custGeom>
              <a:avLst/>
              <a:gdLst/>
              <a:ahLst/>
              <a:cxnLst/>
              <a:rect l="l" t="t" r="r" b="b"/>
              <a:pathLst>
                <a:path w="1165" h="1668" extrusionOk="0">
                  <a:moveTo>
                    <a:pt x="1096" y="1"/>
                  </a:moveTo>
                  <a:cubicBezTo>
                    <a:pt x="1073" y="1"/>
                    <a:pt x="1073" y="1"/>
                    <a:pt x="1050" y="24"/>
                  </a:cubicBezTo>
                  <a:cubicBezTo>
                    <a:pt x="1050" y="24"/>
                    <a:pt x="1027" y="24"/>
                    <a:pt x="1027" y="47"/>
                  </a:cubicBezTo>
                  <a:lnTo>
                    <a:pt x="982" y="69"/>
                  </a:lnTo>
                  <a:cubicBezTo>
                    <a:pt x="936" y="92"/>
                    <a:pt x="868" y="138"/>
                    <a:pt x="799" y="184"/>
                  </a:cubicBezTo>
                  <a:cubicBezTo>
                    <a:pt x="754" y="229"/>
                    <a:pt x="708" y="275"/>
                    <a:pt x="662" y="321"/>
                  </a:cubicBezTo>
                  <a:cubicBezTo>
                    <a:pt x="617" y="366"/>
                    <a:pt x="571" y="412"/>
                    <a:pt x="525" y="457"/>
                  </a:cubicBezTo>
                  <a:cubicBezTo>
                    <a:pt x="480" y="503"/>
                    <a:pt x="434" y="572"/>
                    <a:pt x="388" y="640"/>
                  </a:cubicBezTo>
                  <a:cubicBezTo>
                    <a:pt x="297" y="777"/>
                    <a:pt x="229" y="914"/>
                    <a:pt x="160" y="1051"/>
                  </a:cubicBezTo>
                  <a:cubicBezTo>
                    <a:pt x="114" y="1119"/>
                    <a:pt x="92" y="1188"/>
                    <a:pt x="69" y="1256"/>
                  </a:cubicBezTo>
                  <a:cubicBezTo>
                    <a:pt x="46" y="1302"/>
                    <a:pt x="46" y="1325"/>
                    <a:pt x="23" y="1370"/>
                  </a:cubicBezTo>
                  <a:cubicBezTo>
                    <a:pt x="23" y="1370"/>
                    <a:pt x="23" y="1393"/>
                    <a:pt x="23" y="1416"/>
                  </a:cubicBezTo>
                  <a:cubicBezTo>
                    <a:pt x="0" y="1462"/>
                    <a:pt x="0" y="1507"/>
                    <a:pt x="0" y="1553"/>
                  </a:cubicBezTo>
                  <a:cubicBezTo>
                    <a:pt x="23" y="1622"/>
                    <a:pt x="69" y="1667"/>
                    <a:pt x="137" y="1667"/>
                  </a:cubicBezTo>
                  <a:cubicBezTo>
                    <a:pt x="183" y="1667"/>
                    <a:pt x="206" y="1644"/>
                    <a:pt x="229" y="1622"/>
                  </a:cubicBezTo>
                  <a:cubicBezTo>
                    <a:pt x="251" y="1599"/>
                    <a:pt x="274" y="1576"/>
                    <a:pt x="274" y="1530"/>
                  </a:cubicBezTo>
                  <a:cubicBezTo>
                    <a:pt x="274" y="1530"/>
                    <a:pt x="274" y="1530"/>
                    <a:pt x="274" y="1507"/>
                  </a:cubicBezTo>
                  <a:cubicBezTo>
                    <a:pt x="297" y="1462"/>
                    <a:pt x="320" y="1416"/>
                    <a:pt x="320" y="1348"/>
                  </a:cubicBezTo>
                  <a:cubicBezTo>
                    <a:pt x="343" y="1302"/>
                    <a:pt x="366" y="1234"/>
                    <a:pt x="388" y="1165"/>
                  </a:cubicBezTo>
                  <a:cubicBezTo>
                    <a:pt x="434" y="1051"/>
                    <a:pt x="480" y="937"/>
                    <a:pt x="548" y="823"/>
                  </a:cubicBezTo>
                  <a:cubicBezTo>
                    <a:pt x="548" y="823"/>
                    <a:pt x="548" y="800"/>
                    <a:pt x="548" y="800"/>
                  </a:cubicBezTo>
                  <a:cubicBezTo>
                    <a:pt x="639" y="640"/>
                    <a:pt x="731" y="480"/>
                    <a:pt x="845" y="343"/>
                  </a:cubicBezTo>
                  <a:cubicBezTo>
                    <a:pt x="890" y="321"/>
                    <a:pt x="936" y="275"/>
                    <a:pt x="982" y="229"/>
                  </a:cubicBezTo>
                  <a:cubicBezTo>
                    <a:pt x="1027" y="184"/>
                    <a:pt x="1073" y="161"/>
                    <a:pt x="1142" y="115"/>
                  </a:cubicBezTo>
                  <a:cubicBezTo>
                    <a:pt x="1164" y="92"/>
                    <a:pt x="1164" y="47"/>
                    <a:pt x="1142" y="24"/>
                  </a:cubicBezTo>
                  <a:cubicBezTo>
                    <a:pt x="1119" y="1"/>
                    <a:pt x="1119" y="1"/>
                    <a:pt x="109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9794;p58">
              <a:extLst>
                <a:ext uri="{FF2B5EF4-FFF2-40B4-BE49-F238E27FC236}">
                  <a16:creationId xmlns:a16="http://schemas.microsoft.com/office/drawing/2014/main" id="{CAA217F8-6224-BC2F-4785-4259EA548009}"/>
                </a:ext>
              </a:extLst>
            </p:cNvPr>
            <p:cNvSpPr/>
            <p:nvPr/>
          </p:nvSpPr>
          <p:spPr>
            <a:xfrm>
              <a:off x="5242093" y="4169470"/>
              <a:ext cx="34432" cy="114695"/>
            </a:xfrm>
            <a:custGeom>
              <a:avLst/>
              <a:gdLst/>
              <a:ahLst/>
              <a:cxnLst/>
              <a:rect l="l" t="t" r="r" b="b"/>
              <a:pathLst>
                <a:path w="731" h="2435" extrusionOk="0">
                  <a:moveTo>
                    <a:pt x="662" y="0"/>
                  </a:moveTo>
                  <a:cubicBezTo>
                    <a:pt x="639" y="0"/>
                    <a:pt x="616" y="0"/>
                    <a:pt x="594" y="23"/>
                  </a:cubicBezTo>
                  <a:cubicBezTo>
                    <a:pt x="571" y="69"/>
                    <a:pt x="525" y="91"/>
                    <a:pt x="502" y="137"/>
                  </a:cubicBezTo>
                  <a:cubicBezTo>
                    <a:pt x="457" y="183"/>
                    <a:pt x="434" y="228"/>
                    <a:pt x="411" y="274"/>
                  </a:cubicBezTo>
                  <a:cubicBezTo>
                    <a:pt x="388" y="297"/>
                    <a:pt x="388" y="297"/>
                    <a:pt x="365" y="320"/>
                  </a:cubicBezTo>
                  <a:cubicBezTo>
                    <a:pt x="343" y="342"/>
                    <a:pt x="320" y="388"/>
                    <a:pt x="320" y="411"/>
                  </a:cubicBezTo>
                  <a:cubicBezTo>
                    <a:pt x="274" y="479"/>
                    <a:pt x="251" y="525"/>
                    <a:pt x="228" y="594"/>
                  </a:cubicBezTo>
                  <a:cubicBezTo>
                    <a:pt x="206" y="662"/>
                    <a:pt x="183" y="731"/>
                    <a:pt x="137" y="776"/>
                  </a:cubicBezTo>
                  <a:cubicBezTo>
                    <a:pt x="137" y="799"/>
                    <a:pt x="114" y="845"/>
                    <a:pt x="114" y="867"/>
                  </a:cubicBezTo>
                  <a:cubicBezTo>
                    <a:pt x="91" y="890"/>
                    <a:pt x="91" y="936"/>
                    <a:pt x="69" y="982"/>
                  </a:cubicBezTo>
                  <a:cubicBezTo>
                    <a:pt x="69" y="1050"/>
                    <a:pt x="46" y="1119"/>
                    <a:pt x="46" y="1187"/>
                  </a:cubicBezTo>
                  <a:cubicBezTo>
                    <a:pt x="23" y="1255"/>
                    <a:pt x="23" y="1324"/>
                    <a:pt x="23" y="1415"/>
                  </a:cubicBezTo>
                  <a:cubicBezTo>
                    <a:pt x="23" y="1438"/>
                    <a:pt x="23" y="1461"/>
                    <a:pt x="23" y="1484"/>
                  </a:cubicBezTo>
                  <a:cubicBezTo>
                    <a:pt x="0" y="1552"/>
                    <a:pt x="0" y="1644"/>
                    <a:pt x="23" y="1712"/>
                  </a:cubicBezTo>
                  <a:cubicBezTo>
                    <a:pt x="23" y="1780"/>
                    <a:pt x="23" y="1849"/>
                    <a:pt x="46" y="1895"/>
                  </a:cubicBezTo>
                  <a:cubicBezTo>
                    <a:pt x="69" y="1963"/>
                    <a:pt x="69" y="2054"/>
                    <a:pt x="91" y="2123"/>
                  </a:cubicBezTo>
                  <a:cubicBezTo>
                    <a:pt x="114" y="2168"/>
                    <a:pt x="114" y="2214"/>
                    <a:pt x="137" y="2260"/>
                  </a:cubicBezTo>
                  <a:cubicBezTo>
                    <a:pt x="160" y="2305"/>
                    <a:pt x="206" y="2351"/>
                    <a:pt x="228" y="2397"/>
                  </a:cubicBezTo>
                  <a:cubicBezTo>
                    <a:pt x="242" y="2423"/>
                    <a:pt x="271" y="2435"/>
                    <a:pt x="297" y="2435"/>
                  </a:cubicBezTo>
                  <a:cubicBezTo>
                    <a:pt x="316" y="2435"/>
                    <a:pt x="333" y="2429"/>
                    <a:pt x="343" y="2420"/>
                  </a:cubicBezTo>
                  <a:cubicBezTo>
                    <a:pt x="365" y="2397"/>
                    <a:pt x="388" y="2374"/>
                    <a:pt x="388" y="2351"/>
                  </a:cubicBezTo>
                  <a:cubicBezTo>
                    <a:pt x="388" y="2328"/>
                    <a:pt x="388" y="2305"/>
                    <a:pt x="365" y="2305"/>
                  </a:cubicBezTo>
                  <a:cubicBezTo>
                    <a:pt x="365" y="2283"/>
                    <a:pt x="365" y="2283"/>
                    <a:pt x="365" y="2283"/>
                  </a:cubicBezTo>
                  <a:cubicBezTo>
                    <a:pt x="343" y="2237"/>
                    <a:pt x="320" y="2214"/>
                    <a:pt x="320" y="2191"/>
                  </a:cubicBezTo>
                  <a:cubicBezTo>
                    <a:pt x="297" y="2168"/>
                    <a:pt x="297" y="2146"/>
                    <a:pt x="297" y="2123"/>
                  </a:cubicBezTo>
                  <a:cubicBezTo>
                    <a:pt x="274" y="2032"/>
                    <a:pt x="251" y="1940"/>
                    <a:pt x="251" y="1849"/>
                  </a:cubicBezTo>
                  <a:cubicBezTo>
                    <a:pt x="228" y="1803"/>
                    <a:pt x="228" y="1758"/>
                    <a:pt x="228" y="1712"/>
                  </a:cubicBezTo>
                  <a:cubicBezTo>
                    <a:pt x="228" y="1655"/>
                    <a:pt x="228" y="1614"/>
                    <a:pt x="228" y="1575"/>
                  </a:cubicBezTo>
                  <a:cubicBezTo>
                    <a:pt x="228" y="1461"/>
                    <a:pt x="228" y="1347"/>
                    <a:pt x="251" y="1233"/>
                  </a:cubicBezTo>
                  <a:cubicBezTo>
                    <a:pt x="274" y="1119"/>
                    <a:pt x="274" y="1027"/>
                    <a:pt x="297" y="913"/>
                  </a:cubicBezTo>
                  <a:cubicBezTo>
                    <a:pt x="320" y="867"/>
                    <a:pt x="365" y="799"/>
                    <a:pt x="365" y="753"/>
                  </a:cubicBezTo>
                  <a:cubicBezTo>
                    <a:pt x="388" y="685"/>
                    <a:pt x="411" y="616"/>
                    <a:pt x="434" y="548"/>
                  </a:cubicBezTo>
                  <a:cubicBezTo>
                    <a:pt x="457" y="502"/>
                    <a:pt x="480" y="434"/>
                    <a:pt x="525" y="388"/>
                  </a:cubicBezTo>
                  <a:cubicBezTo>
                    <a:pt x="548" y="342"/>
                    <a:pt x="571" y="297"/>
                    <a:pt x="594" y="251"/>
                  </a:cubicBezTo>
                  <a:cubicBezTo>
                    <a:pt x="616" y="206"/>
                    <a:pt x="662" y="160"/>
                    <a:pt x="708" y="114"/>
                  </a:cubicBezTo>
                  <a:cubicBezTo>
                    <a:pt x="731" y="91"/>
                    <a:pt x="731" y="46"/>
                    <a:pt x="685" y="23"/>
                  </a:cubicBezTo>
                  <a:cubicBezTo>
                    <a:pt x="685" y="0"/>
                    <a:pt x="662" y="0"/>
                    <a:pt x="66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9795;p58">
              <a:extLst>
                <a:ext uri="{FF2B5EF4-FFF2-40B4-BE49-F238E27FC236}">
                  <a16:creationId xmlns:a16="http://schemas.microsoft.com/office/drawing/2014/main" id="{7291FA92-39CE-5811-22A6-FF3B2F687CE0}"/>
                </a:ext>
              </a:extLst>
            </p:cNvPr>
            <p:cNvSpPr/>
            <p:nvPr/>
          </p:nvSpPr>
          <p:spPr>
            <a:xfrm>
              <a:off x="5290470" y="4175923"/>
              <a:ext cx="35515" cy="121148"/>
            </a:xfrm>
            <a:custGeom>
              <a:avLst/>
              <a:gdLst/>
              <a:ahLst/>
              <a:cxnLst/>
              <a:rect l="l" t="t" r="r" b="b"/>
              <a:pathLst>
                <a:path w="754" h="2572" extrusionOk="0">
                  <a:moveTo>
                    <a:pt x="685" y="0"/>
                  </a:moveTo>
                  <a:cubicBezTo>
                    <a:pt x="662" y="0"/>
                    <a:pt x="639" y="23"/>
                    <a:pt x="639" y="23"/>
                  </a:cubicBezTo>
                  <a:cubicBezTo>
                    <a:pt x="594" y="69"/>
                    <a:pt x="548" y="137"/>
                    <a:pt x="502" y="183"/>
                  </a:cubicBezTo>
                  <a:cubicBezTo>
                    <a:pt x="480" y="228"/>
                    <a:pt x="434" y="274"/>
                    <a:pt x="411" y="320"/>
                  </a:cubicBezTo>
                  <a:cubicBezTo>
                    <a:pt x="366" y="365"/>
                    <a:pt x="343" y="388"/>
                    <a:pt x="297" y="434"/>
                  </a:cubicBezTo>
                  <a:cubicBezTo>
                    <a:pt x="274" y="502"/>
                    <a:pt x="229" y="571"/>
                    <a:pt x="206" y="639"/>
                  </a:cubicBezTo>
                  <a:cubicBezTo>
                    <a:pt x="183" y="708"/>
                    <a:pt x="137" y="753"/>
                    <a:pt x="114" y="822"/>
                  </a:cubicBezTo>
                  <a:cubicBezTo>
                    <a:pt x="92" y="890"/>
                    <a:pt x="69" y="959"/>
                    <a:pt x="46" y="1027"/>
                  </a:cubicBezTo>
                  <a:cubicBezTo>
                    <a:pt x="46" y="1118"/>
                    <a:pt x="23" y="1187"/>
                    <a:pt x="23" y="1255"/>
                  </a:cubicBezTo>
                  <a:cubicBezTo>
                    <a:pt x="0" y="1324"/>
                    <a:pt x="0" y="1392"/>
                    <a:pt x="0" y="1461"/>
                  </a:cubicBezTo>
                  <a:cubicBezTo>
                    <a:pt x="0" y="1507"/>
                    <a:pt x="0" y="1552"/>
                    <a:pt x="0" y="1575"/>
                  </a:cubicBezTo>
                  <a:cubicBezTo>
                    <a:pt x="0" y="1621"/>
                    <a:pt x="23" y="1643"/>
                    <a:pt x="23" y="1666"/>
                  </a:cubicBezTo>
                  <a:cubicBezTo>
                    <a:pt x="23" y="1735"/>
                    <a:pt x="23" y="1780"/>
                    <a:pt x="46" y="1849"/>
                  </a:cubicBezTo>
                  <a:cubicBezTo>
                    <a:pt x="46" y="1917"/>
                    <a:pt x="69" y="1963"/>
                    <a:pt x="69" y="2031"/>
                  </a:cubicBezTo>
                  <a:cubicBezTo>
                    <a:pt x="92" y="2100"/>
                    <a:pt x="114" y="2146"/>
                    <a:pt x="114" y="2214"/>
                  </a:cubicBezTo>
                  <a:cubicBezTo>
                    <a:pt x="137" y="2260"/>
                    <a:pt x="137" y="2328"/>
                    <a:pt x="160" y="2374"/>
                  </a:cubicBezTo>
                  <a:cubicBezTo>
                    <a:pt x="160" y="2397"/>
                    <a:pt x="183" y="2442"/>
                    <a:pt x="206" y="2465"/>
                  </a:cubicBezTo>
                  <a:cubicBezTo>
                    <a:pt x="229" y="2488"/>
                    <a:pt x="229" y="2511"/>
                    <a:pt x="251" y="2534"/>
                  </a:cubicBezTo>
                  <a:cubicBezTo>
                    <a:pt x="265" y="2560"/>
                    <a:pt x="294" y="2571"/>
                    <a:pt x="320" y="2571"/>
                  </a:cubicBezTo>
                  <a:cubicBezTo>
                    <a:pt x="339" y="2571"/>
                    <a:pt x="356" y="2566"/>
                    <a:pt x="366" y="2556"/>
                  </a:cubicBezTo>
                  <a:cubicBezTo>
                    <a:pt x="411" y="2534"/>
                    <a:pt x="411" y="2488"/>
                    <a:pt x="388" y="2442"/>
                  </a:cubicBezTo>
                  <a:cubicBezTo>
                    <a:pt x="388" y="2420"/>
                    <a:pt x="366" y="2420"/>
                    <a:pt x="366" y="2397"/>
                  </a:cubicBezTo>
                  <a:cubicBezTo>
                    <a:pt x="366" y="2397"/>
                    <a:pt x="343" y="2374"/>
                    <a:pt x="343" y="2351"/>
                  </a:cubicBezTo>
                  <a:cubicBezTo>
                    <a:pt x="320" y="2283"/>
                    <a:pt x="320" y="2237"/>
                    <a:pt x="320" y="2191"/>
                  </a:cubicBezTo>
                  <a:cubicBezTo>
                    <a:pt x="297" y="2146"/>
                    <a:pt x="297" y="2100"/>
                    <a:pt x="297" y="2077"/>
                  </a:cubicBezTo>
                  <a:cubicBezTo>
                    <a:pt x="274" y="2009"/>
                    <a:pt x="274" y="1940"/>
                    <a:pt x="251" y="1872"/>
                  </a:cubicBezTo>
                  <a:cubicBezTo>
                    <a:pt x="251" y="1803"/>
                    <a:pt x="251" y="1735"/>
                    <a:pt x="251" y="1666"/>
                  </a:cubicBezTo>
                  <a:cubicBezTo>
                    <a:pt x="251" y="1621"/>
                    <a:pt x="229" y="1598"/>
                    <a:pt x="229" y="1552"/>
                  </a:cubicBezTo>
                  <a:cubicBezTo>
                    <a:pt x="229" y="1507"/>
                    <a:pt x="229" y="1461"/>
                    <a:pt x="229" y="1415"/>
                  </a:cubicBezTo>
                  <a:cubicBezTo>
                    <a:pt x="229" y="1415"/>
                    <a:pt x="229" y="1405"/>
                    <a:pt x="229" y="1392"/>
                  </a:cubicBezTo>
                  <a:cubicBezTo>
                    <a:pt x="251" y="1324"/>
                    <a:pt x="251" y="1233"/>
                    <a:pt x="274" y="1164"/>
                  </a:cubicBezTo>
                  <a:cubicBezTo>
                    <a:pt x="274" y="1096"/>
                    <a:pt x="297" y="1004"/>
                    <a:pt x="320" y="936"/>
                  </a:cubicBezTo>
                  <a:cubicBezTo>
                    <a:pt x="343" y="867"/>
                    <a:pt x="343" y="822"/>
                    <a:pt x="366" y="753"/>
                  </a:cubicBezTo>
                  <a:cubicBezTo>
                    <a:pt x="411" y="685"/>
                    <a:pt x="434" y="616"/>
                    <a:pt x="457" y="548"/>
                  </a:cubicBezTo>
                  <a:cubicBezTo>
                    <a:pt x="525" y="457"/>
                    <a:pt x="571" y="342"/>
                    <a:pt x="639" y="251"/>
                  </a:cubicBezTo>
                  <a:cubicBezTo>
                    <a:pt x="662" y="205"/>
                    <a:pt x="708" y="160"/>
                    <a:pt x="731" y="114"/>
                  </a:cubicBezTo>
                  <a:cubicBezTo>
                    <a:pt x="754" y="91"/>
                    <a:pt x="754" y="46"/>
                    <a:pt x="731" y="23"/>
                  </a:cubicBezTo>
                  <a:cubicBezTo>
                    <a:pt x="708" y="0"/>
                    <a:pt x="708" y="0"/>
                    <a:pt x="68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9796;p58">
              <a:extLst>
                <a:ext uri="{FF2B5EF4-FFF2-40B4-BE49-F238E27FC236}">
                  <a16:creationId xmlns:a16="http://schemas.microsoft.com/office/drawing/2014/main" id="{3FC03C15-28C6-BE6E-A02C-7AC67A24CCBB}"/>
                </a:ext>
              </a:extLst>
            </p:cNvPr>
            <p:cNvSpPr/>
            <p:nvPr/>
          </p:nvSpPr>
          <p:spPr>
            <a:xfrm>
              <a:off x="5342050" y="4183413"/>
              <a:ext cx="37682" cy="117709"/>
            </a:xfrm>
            <a:custGeom>
              <a:avLst/>
              <a:gdLst/>
              <a:ahLst/>
              <a:cxnLst/>
              <a:rect l="l" t="t" r="r" b="b"/>
              <a:pathLst>
                <a:path w="800" h="2499" extrusionOk="0">
                  <a:moveTo>
                    <a:pt x="663" y="1"/>
                  </a:moveTo>
                  <a:cubicBezTo>
                    <a:pt x="617" y="46"/>
                    <a:pt x="572" y="92"/>
                    <a:pt x="503" y="161"/>
                  </a:cubicBezTo>
                  <a:cubicBezTo>
                    <a:pt x="480" y="183"/>
                    <a:pt x="435" y="229"/>
                    <a:pt x="389" y="298"/>
                  </a:cubicBezTo>
                  <a:cubicBezTo>
                    <a:pt x="298" y="412"/>
                    <a:pt x="229" y="549"/>
                    <a:pt x="161" y="686"/>
                  </a:cubicBezTo>
                  <a:cubicBezTo>
                    <a:pt x="138" y="777"/>
                    <a:pt x="115" y="845"/>
                    <a:pt x="92" y="914"/>
                  </a:cubicBezTo>
                  <a:cubicBezTo>
                    <a:pt x="69" y="982"/>
                    <a:pt x="69" y="1051"/>
                    <a:pt x="47" y="1119"/>
                  </a:cubicBezTo>
                  <a:cubicBezTo>
                    <a:pt x="47" y="1188"/>
                    <a:pt x="24" y="1256"/>
                    <a:pt x="24" y="1325"/>
                  </a:cubicBezTo>
                  <a:cubicBezTo>
                    <a:pt x="1" y="1393"/>
                    <a:pt x="1" y="1484"/>
                    <a:pt x="1" y="1553"/>
                  </a:cubicBezTo>
                  <a:cubicBezTo>
                    <a:pt x="1" y="1621"/>
                    <a:pt x="1" y="1713"/>
                    <a:pt x="1" y="1781"/>
                  </a:cubicBezTo>
                  <a:cubicBezTo>
                    <a:pt x="24" y="1827"/>
                    <a:pt x="24" y="1850"/>
                    <a:pt x="24" y="1872"/>
                  </a:cubicBezTo>
                  <a:cubicBezTo>
                    <a:pt x="24" y="1918"/>
                    <a:pt x="47" y="1964"/>
                    <a:pt x="47" y="2009"/>
                  </a:cubicBezTo>
                  <a:cubicBezTo>
                    <a:pt x="69" y="2032"/>
                    <a:pt x="69" y="2055"/>
                    <a:pt x="69" y="2078"/>
                  </a:cubicBezTo>
                  <a:cubicBezTo>
                    <a:pt x="69" y="2078"/>
                    <a:pt x="69" y="2055"/>
                    <a:pt x="69" y="2055"/>
                  </a:cubicBezTo>
                  <a:cubicBezTo>
                    <a:pt x="92" y="2124"/>
                    <a:pt x="92" y="2192"/>
                    <a:pt x="115" y="2261"/>
                  </a:cubicBezTo>
                  <a:cubicBezTo>
                    <a:pt x="161" y="2329"/>
                    <a:pt x="184" y="2397"/>
                    <a:pt x="229" y="2466"/>
                  </a:cubicBezTo>
                  <a:cubicBezTo>
                    <a:pt x="245" y="2482"/>
                    <a:pt x="273" y="2498"/>
                    <a:pt x="304" y="2498"/>
                  </a:cubicBezTo>
                  <a:cubicBezTo>
                    <a:pt x="317" y="2498"/>
                    <a:pt x="330" y="2495"/>
                    <a:pt x="343" y="2489"/>
                  </a:cubicBezTo>
                  <a:cubicBezTo>
                    <a:pt x="343" y="2489"/>
                    <a:pt x="366" y="2466"/>
                    <a:pt x="389" y="2443"/>
                  </a:cubicBezTo>
                  <a:cubicBezTo>
                    <a:pt x="389" y="2420"/>
                    <a:pt x="389" y="2397"/>
                    <a:pt x="389" y="2375"/>
                  </a:cubicBezTo>
                  <a:cubicBezTo>
                    <a:pt x="366" y="2352"/>
                    <a:pt x="343" y="2306"/>
                    <a:pt x="343" y="2261"/>
                  </a:cubicBezTo>
                  <a:cubicBezTo>
                    <a:pt x="321" y="2238"/>
                    <a:pt x="321" y="2192"/>
                    <a:pt x="298" y="2169"/>
                  </a:cubicBezTo>
                  <a:cubicBezTo>
                    <a:pt x="298" y="2169"/>
                    <a:pt x="298" y="2169"/>
                    <a:pt x="298" y="2146"/>
                  </a:cubicBezTo>
                  <a:cubicBezTo>
                    <a:pt x="298" y="2101"/>
                    <a:pt x="275" y="2055"/>
                    <a:pt x="275" y="2009"/>
                  </a:cubicBezTo>
                  <a:cubicBezTo>
                    <a:pt x="275" y="1964"/>
                    <a:pt x="252" y="1895"/>
                    <a:pt x="252" y="1850"/>
                  </a:cubicBezTo>
                  <a:cubicBezTo>
                    <a:pt x="252" y="1758"/>
                    <a:pt x="252" y="1690"/>
                    <a:pt x="252" y="1599"/>
                  </a:cubicBezTo>
                  <a:cubicBezTo>
                    <a:pt x="252" y="1576"/>
                    <a:pt x="252" y="1553"/>
                    <a:pt x="252" y="1530"/>
                  </a:cubicBezTo>
                  <a:cubicBezTo>
                    <a:pt x="252" y="1484"/>
                    <a:pt x="252" y="1416"/>
                    <a:pt x="252" y="1370"/>
                  </a:cubicBezTo>
                  <a:cubicBezTo>
                    <a:pt x="275" y="1302"/>
                    <a:pt x="275" y="1233"/>
                    <a:pt x="298" y="1165"/>
                  </a:cubicBezTo>
                  <a:cubicBezTo>
                    <a:pt x="298" y="1096"/>
                    <a:pt x="321" y="1028"/>
                    <a:pt x="321" y="982"/>
                  </a:cubicBezTo>
                  <a:cubicBezTo>
                    <a:pt x="343" y="914"/>
                    <a:pt x="366" y="845"/>
                    <a:pt x="389" y="777"/>
                  </a:cubicBezTo>
                  <a:cubicBezTo>
                    <a:pt x="412" y="708"/>
                    <a:pt x="435" y="617"/>
                    <a:pt x="457" y="549"/>
                  </a:cubicBezTo>
                  <a:cubicBezTo>
                    <a:pt x="503" y="480"/>
                    <a:pt x="549" y="412"/>
                    <a:pt x="572" y="343"/>
                  </a:cubicBezTo>
                  <a:cubicBezTo>
                    <a:pt x="617" y="298"/>
                    <a:pt x="663" y="229"/>
                    <a:pt x="709" y="183"/>
                  </a:cubicBezTo>
                  <a:cubicBezTo>
                    <a:pt x="731" y="161"/>
                    <a:pt x="731" y="161"/>
                    <a:pt x="754" y="138"/>
                  </a:cubicBezTo>
                  <a:cubicBezTo>
                    <a:pt x="800" y="115"/>
                    <a:pt x="800" y="69"/>
                    <a:pt x="777" y="24"/>
                  </a:cubicBezTo>
                  <a:cubicBezTo>
                    <a:pt x="754" y="1"/>
                    <a:pt x="731" y="1"/>
                    <a:pt x="70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9797;p58">
              <a:extLst>
                <a:ext uri="{FF2B5EF4-FFF2-40B4-BE49-F238E27FC236}">
                  <a16:creationId xmlns:a16="http://schemas.microsoft.com/office/drawing/2014/main" id="{51E7E537-1F8A-5BD5-B456-E83DD7FEA763}"/>
                </a:ext>
              </a:extLst>
            </p:cNvPr>
            <p:cNvSpPr/>
            <p:nvPr/>
          </p:nvSpPr>
          <p:spPr>
            <a:xfrm>
              <a:off x="5438850" y="4199569"/>
              <a:ext cx="35515" cy="117238"/>
            </a:xfrm>
            <a:custGeom>
              <a:avLst/>
              <a:gdLst/>
              <a:ahLst/>
              <a:cxnLst/>
              <a:rect l="l" t="t" r="r" b="b"/>
              <a:pathLst>
                <a:path w="754" h="2489" extrusionOk="0">
                  <a:moveTo>
                    <a:pt x="662" y="0"/>
                  </a:moveTo>
                  <a:cubicBezTo>
                    <a:pt x="662" y="0"/>
                    <a:pt x="639" y="0"/>
                    <a:pt x="617" y="23"/>
                  </a:cubicBezTo>
                  <a:cubicBezTo>
                    <a:pt x="571" y="69"/>
                    <a:pt x="525" y="114"/>
                    <a:pt x="480" y="160"/>
                  </a:cubicBezTo>
                  <a:cubicBezTo>
                    <a:pt x="411" y="206"/>
                    <a:pt x="365" y="251"/>
                    <a:pt x="343" y="320"/>
                  </a:cubicBezTo>
                  <a:cubicBezTo>
                    <a:pt x="297" y="388"/>
                    <a:pt x="251" y="434"/>
                    <a:pt x="228" y="502"/>
                  </a:cubicBezTo>
                  <a:cubicBezTo>
                    <a:pt x="183" y="571"/>
                    <a:pt x="160" y="639"/>
                    <a:pt x="137" y="708"/>
                  </a:cubicBezTo>
                  <a:cubicBezTo>
                    <a:pt x="92" y="845"/>
                    <a:pt x="46" y="982"/>
                    <a:pt x="23" y="1119"/>
                  </a:cubicBezTo>
                  <a:cubicBezTo>
                    <a:pt x="0" y="1187"/>
                    <a:pt x="0" y="1256"/>
                    <a:pt x="0" y="1324"/>
                  </a:cubicBezTo>
                  <a:cubicBezTo>
                    <a:pt x="0" y="1415"/>
                    <a:pt x="0" y="1484"/>
                    <a:pt x="0" y="1552"/>
                  </a:cubicBezTo>
                  <a:cubicBezTo>
                    <a:pt x="0" y="1689"/>
                    <a:pt x="0" y="1826"/>
                    <a:pt x="23" y="1940"/>
                  </a:cubicBezTo>
                  <a:cubicBezTo>
                    <a:pt x="46" y="2032"/>
                    <a:pt x="69" y="2123"/>
                    <a:pt x="92" y="2191"/>
                  </a:cubicBezTo>
                  <a:cubicBezTo>
                    <a:pt x="137" y="2283"/>
                    <a:pt x="183" y="2374"/>
                    <a:pt x="228" y="2465"/>
                  </a:cubicBezTo>
                  <a:cubicBezTo>
                    <a:pt x="251" y="2488"/>
                    <a:pt x="297" y="2488"/>
                    <a:pt x="320" y="2488"/>
                  </a:cubicBezTo>
                  <a:cubicBezTo>
                    <a:pt x="365" y="2465"/>
                    <a:pt x="388" y="2420"/>
                    <a:pt x="365" y="2374"/>
                  </a:cubicBezTo>
                  <a:cubicBezTo>
                    <a:pt x="343" y="2328"/>
                    <a:pt x="320" y="2283"/>
                    <a:pt x="297" y="2214"/>
                  </a:cubicBezTo>
                  <a:cubicBezTo>
                    <a:pt x="297" y="2169"/>
                    <a:pt x="274" y="2123"/>
                    <a:pt x="274" y="2077"/>
                  </a:cubicBezTo>
                  <a:cubicBezTo>
                    <a:pt x="251" y="1986"/>
                    <a:pt x="228" y="1895"/>
                    <a:pt x="228" y="1781"/>
                  </a:cubicBezTo>
                  <a:cubicBezTo>
                    <a:pt x="228" y="1689"/>
                    <a:pt x="228" y="1575"/>
                    <a:pt x="228" y="1461"/>
                  </a:cubicBezTo>
                  <a:cubicBezTo>
                    <a:pt x="228" y="1415"/>
                    <a:pt x="228" y="1347"/>
                    <a:pt x="228" y="1301"/>
                  </a:cubicBezTo>
                  <a:cubicBezTo>
                    <a:pt x="228" y="1233"/>
                    <a:pt x="251" y="1187"/>
                    <a:pt x="251" y="1119"/>
                  </a:cubicBezTo>
                  <a:cubicBezTo>
                    <a:pt x="274" y="1005"/>
                    <a:pt x="297" y="890"/>
                    <a:pt x="343" y="776"/>
                  </a:cubicBezTo>
                  <a:cubicBezTo>
                    <a:pt x="365" y="685"/>
                    <a:pt x="388" y="616"/>
                    <a:pt x="434" y="548"/>
                  </a:cubicBezTo>
                  <a:cubicBezTo>
                    <a:pt x="457" y="480"/>
                    <a:pt x="480" y="434"/>
                    <a:pt x="525" y="365"/>
                  </a:cubicBezTo>
                  <a:cubicBezTo>
                    <a:pt x="548" y="297"/>
                    <a:pt x="594" y="251"/>
                    <a:pt x="639" y="206"/>
                  </a:cubicBezTo>
                  <a:cubicBezTo>
                    <a:pt x="662" y="183"/>
                    <a:pt x="685" y="160"/>
                    <a:pt x="708" y="137"/>
                  </a:cubicBezTo>
                  <a:cubicBezTo>
                    <a:pt x="753" y="114"/>
                    <a:pt x="753" y="69"/>
                    <a:pt x="731" y="46"/>
                  </a:cubicBezTo>
                  <a:cubicBezTo>
                    <a:pt x="708" y="23"/>
                    <a:pt x="685" y="0"/>
                    <a:pt x="66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9798;p58">
              <a:extLst>
                <a:ext uri="{FF2B5EF4-FFF2-40B4-BE49-F238E27FC236}">
                  <a16:creationId xmlns:a16="http://schemas.microsoft.com/office/drawing/2014/main" id="{B5E1BD73-0C7F-DF53-9361-87EB4E2A22C8}"/>
                </a:ext>
              </a:extLst>
            </p:cNvPr>
            <p:cNvSpPr/>
            <p:nvPr/>
          </p:nvSpPr>
          <p:spPr>
            <a:xfrm>
              <a:off x="5533436" y="3628622"/>
              <a:ext cx="245216" cy="243049"/>
            </a:xfrm>
            <a:custGeom>
              <a:avLst/>
              <a:gdLst/>
              <a:ahLst/>
              <a:cxnLst/>
              <a:rect l="l" t="t" r="r" b="b"/>
              <a:pathLst>
                <a:path w="5206" h="5160" extrusionOk="0">
                  <a:moveTo>
                    <a:pt x="138" y="1"/>
                  </a:moveTo>
                  <a:cubicBezTo>
                    <a:pt x="92" y="1"/>
                    <a:pt x="24" y="24"/>
                    <a:pt x="24" y="69"/>
                  </a:cubicBezTo>
                  <a:cubicBezTo>
                    <a:pt x="24" y="138"/>
                    <a:pt x="1" y="206"/>
                    <a:pt x="1" y="252"/>
                  </a:cubicBezTo>
                  <a:cubicBezTo>
                    <a:pt x="1" y="298"/>
                    <a:pt x="1" y="321"/>
                    <a:pt x="1" y="343"/>
                  </a:cubicBezTo>
                  <a:cubicBezTo>
                    <a:pt x="1" y="389"/>
                    <a:pt x="1" y="412"/>
                    <a:pt x="1" y="457"/>
                  </a:cubicBezTo>
                  <a:cubicBezTo>
                    <a:pt x="24" y="617"/>
                    <a:pt x="47" y="754"/>
                    <a:pt x="69" y="914"/>
                  </a:cubicBezTo>
                  <a:cubicBezTo>
                    <a:pt x="115" y="1074"/>
                    <a:pt x="161" y="1234"/>
                    <a:pt x="229" y="1393"/>
                  </a:cubicBezTo>
                  <a:cubicBezTo>
                    <a:pt x="298" y="1530"/>
                    <a:pt x="343" y="1667"/>
                    <a:pt x="435" y="1804"/>
                  </a:cubicBezTo>
                  <a:cubicBezTo>
                    <a:pt x="503" y="1941"/>
                    <a:pt x="571" y="2055"/>
                    <a:pt x="640" y="2192"/>
                  </a:cubicBezTo>
                  <a:cubicBezTo>
                    <a:pt x="800" y="2443"/>
                    <a:pt x="982" y="2717"/>
                    <a:pt x="1188" y="2968"/>
                  </a:cubicBezTo>
                  <a:cubicBezTo>
                    <a:pt x="1302" y="3082"/>
                    <a:pt x="1416" y="3197"/>
                    <a:pt x="1530" y="3311"/>
                  </a:cubicBezTo>
                  <a:cubicBezTo>
                    <a:pt x="1644" y="3425"/>
                    <a:pt x="1736" y="3539"/>
                    <a:pt x="1873" y="3653"/>
                  </a:cubicBezTo>
                  <a:cubicBezTo>
                    <a:pt x="1941" y="3722"/>
                    <a:pt x="2032" y="3813"/>
                    <a:pt x="2124" y="3881"/>
                  </a:cubicBezTo>
                  <a:cubicBezTo>
                    <a:pt x="2146" y="3881"/>
                    <a:pt x="2146" y="3881"/>
                    <a:pt x="2146" y="3904"/>
                  </a:cubicBezTo>
                  <a:cubicBezTo>
                    <a:pt x="2261" y="3973"/>
                    <a:pt x="2375" y="4064"/>
                    <a:pt x="2489" y="4155"/>
                  </a:cubicBezTo>
                  <a:cubicBezTo>
                    <a:pt x="2626" y="4224"/>
                    <a:pt x="2740" y="4315"/>
                    <a:pt x="2877" y="4383"/>
                  </a:cubicBezTo>
                  <a:cubicBezTo>
                    <a:pt x="2991" y="4452"/>
                    <a:pt x="3128" y="4543"/>
                    <a:pt x="3265" y="4612"/>
                  </a:cubicBezTo>
                  <a:cubicBezTo>
                    <a:pt x="3333" y="4635"/>
                    <a:pt x="3402" y="4680"/>
                    <a:pt x="3447" y="4703"/>
                  </a:cubicBezTo>
                  <a:cubicBezTo>
                    <a:pt x="3539" y="4749"/>
                    <a:pt x="3607" y="4771"/>
                    <a:pt x="3676" y="4817"/>
                  </a:cubicBezTo>
                  <a:cubicBezTo>
                    <a:pt x="3744" y="4840"/>
                    <a:pt x="3813" y="4863"/>
                    <a:pt x="3858" y="4886"/>
                  </a:cubicBezTo>
                  <a:cubicBezTo>
                    <a:pt x="3927" y="4886"/>
                    <a:pt x="3972" y="4908"/>
                    <a:pt x="4041" y="4931"/>
                  </a:cubicBezTo>
                  <a:cubicBezTo>
                    <a:pt x="4109" y="4954"/>
                    <a:pt x="4155" y="4977"/>
                    <a:pt x="4224" y="5000"/>
                  </a:cubicBezTo>
                  <a:cubicBezTo>
                    <a:pt x="4269" y="5000"/>
                    <a:pt x="4338" y="5023"/>
                    <a:pt x="4383" y="5045"/>
                  </a:cubicBezTo>
                  <a:cubicBezTo>
                    <a:pt x="4475" y="5068"/>
                    <a:pt x="4566" y="5091"/>
                    <a:pt x="4657" y="5114"/>
                  </a:cubicBezTo>
                  <a:cubicBezTo>
                    <a:pt x="4726" y="5137"/>
                    <a:pt x="4817" y="5137"/>
                    <a:pt x="4908" y="5159"/>
                  </a:cubicBezTo>
                  <a:lnTo>
                    <a:pt x="5000" y="5159"/>
                  </a:lnTo>
                  <a:cubicBezTo>
                    <a:pt x="5068" y="5159"/>
                    <a:pt x="5137" y="5137"/>
                    <a:pt x="5182" y="5091"/>
                  </a:cubicBezTo>
                  <a:cubicBezTo>
                    <a:pt x="5182" y="5045"/>
                    <a:pt x="5205" y="4977"/>
                    <a:pt x="5182" y="4931"/>
                  </a:cubicBezTo>
                  <a:cubicBezTo>
                    <a:pt x="5159" y="4931"/>
                    <a:pt x="5159" y="4908"/>
                    <a:pt x="5159" y="4908"/>
                  </a:cubicBezTo>
                  <a:lnTo>
                    <a:pt x="5137" y="4886"/>
                  </a:lnTo>
                  <a:lnTo>
                    <a:pt x="5137" y="4886"/>
                  </a:lnTo>
                  <a:cubicBezTo>
                    <a:pt x="5137" y="4886"/>
                    <a:pt x="5137" y="4886"/>
                    <a:pt x="5137" y="4886"/>
                  </a:cubicBezTo>
                  <a:cubicBezTo>
                    <a:pt x="5137" y="4886"/>
                    <a:pt x="5137" y="4863"/>
                    <a:pt x="5137" y="4863"/>
                  </a:cubicBezTo>
                  <a:cubicBezTo>
                    <a:pt x="5137" y="4840"/>
                    <a:pt x="5114" y="4794"/>
                    <a:pt x="5068" y="4794"/>
                  </a:cubicBezTo>
                  <a:cubicBezTo>
                    <a:pt x="5045" y="4771"/>
                    <a:pt x="5022" y="4771"/>
                    <a:pt x="4977" y="4749"/>
                  </a:cubicBezTo>
                  <a:cubicBezTo>
                    <a:pt x="4954" y="4749"/>
                    <a:pt x="4931" y="4749"/>
                    <a:pt x="4908" y="4726"/>
                  </a:cubicBezTo>
                  <a:cubicBezTo>
                    <a:pt x="4885" y="4726"/>
                    <a:pt x="4840" y="4726"/>
                    <a:pt x="4817" y="4703"/>
                  </a:cubicBezTo>
                  <a:lnTo>
                    <a:pt x="4794" y="4703"/>
                  </a:lnTo>
                  <a:cubicBezTo>
                    <a:pt x="4749" y="4657"/>
                    <a:pt x="4680" y="4635"/>
                    <a:pt x="4612" y="4612"/>
                  </a:cubicBezTo>
                  <a:cubicBezTo>
                    <a:pt x="4589" y="4612"/>
                    <a:pt x="4543" y="4612"/>
                    <a:pt x="4520" y="4589"/>
                  </a:cubicBezTo>
                  <a:cubicBezTo>
                    <a:pt x="4520" y="4566"/>
                    <a:pt x="4497" y="4566"/>
                    <a:pt x="4475" y="4543"/>
                  </a:cubicBezTo>
                  <a:cubicBezTo>
                    <a:pt x="4452" y="4520"/>
                    <a:pt x="4406" y="4520"/>
                    <a:pt x="4383" y="4498"/>
                  </a:cubicBezTo>
                  <a:lnTo>
                    <a:pt x="4383" y="4498"/>
                  </a:lnTo>
                  <a:cubicBezTo>
                    <a:pt x="4384" y="4498"/>
                    <a:pt x="4386" y="4500"/>
                    <a:pt x="4406" y="4520"/>
                  </a:cubicBezTo>
                  <a:lnTo>
                    <a:pt x="4178" y="4406"/>
                  </a:lnTo>
                  <a:cubicBezTo>
                    <a:pt x="4109" y="4383"/>
                    <a:pt x="4064" y="4361"/>
                    <a:pt x="3995" y="4338"/>
                  </a:cubicBezTo>
                  <a:cubicBezTo>
                    <a:pt x="3858" y="4246"/>
                    <a:pt x="3699" y="4178"/>
                    <a:pt x="3539" y="4087"/>
                  </a:cubicBezTo>
                  <a:cubicBezTo>
                    <a:pt x="3402" y="4018"/>
                    <a:pt x="3265" y="3927"/>
                    <a:pt x="3128" y="3836"/>
                  </a:cubicBezTo>
                  <a:cubicBezTo>
                    <a:pt x="2968" y="3767"/>
                    <a:pt x="2808" y="3676"/>
                    <a:pt x="2671" y="3585"/>
                  </a:cubicBezTo>
                  <a:cubicBezTo>
                    <a:pt x="2580" y="3539"/>
                    <a:pt x="2489" y="3470"/>
                    <a:pt x="2420" y="3425"/>
                  </a:cubicBezTo>
                  <a:lnTo>
                    <a:pt x="2375" y="3402"/>
                  </a:lnTo>
                  <a:cubicBezTo>
                    <a:pt x="2352" y="3379"/>
                    <a:pt x="2329" y="3356"/>
                    <a:pt x="2306" y="3333"/>
                  </a:cubicBezTo>
                  <a:lnTo>
                    <a:pt x="2238" y="3333"/>
                  </a:lnTo>
                  <a:cubicBezTo>
                    <a:pt x="2215" y="3311"/>
                    <a:pt x="2192" y="3311"/>
                    <a:pt x="2192" y="3288"/>
                  </a:cubicBezTo>
                  <a:cubicBezTo>
                    <a:pt x="2101" y="3219"/>
                    <a:pt x="2009" y="3151"/>
                    <a:pt x="1941" y="3060"/>
                  </a:cubicBezTo>
                  <a:cubicBezTo>
                    <a:pt x="1850" y="2991"/>
                    <a:pt x="1758" y="2900"/>
                    <a:pt x="1690" y="2808"/>
                  </a:cubicBezTo>
                  <a:cubicBezTo>
                    <a:pt x="1599" y="2717"/>
                    <a:pt x="1530" y="2649"/>
                    <a:pt x="1439" y="2557"/>
                  </a:cubicBezTo>
                  <a:cubicBezTo>
                    <a:pt x="1370" y="2466"/>
                    <a:pt x="1302" y="2375"/>
                    <a:pt x="1233" y="2284"/>
                  </a:cubicBezTo>
                  <a:cubicBezTo>
                    <a:pt x="1188" y="2192"/>
                    <a:pt x="1119" y="2101"/>
                    <a:pt x="1074" y="2010"/>
                  </a:cubicBezTo>
                  <a:cubicBezTo>
                    <a:pt x="1005" y="1918"/>
                    <a:pt x="960" y="1827"/>
                    <a:pt x="914" y="1736"/>
                  </a:cubicBezTo>
                  <a:cubicBezTo>
                    <a:pt x="891" y="1690"/>
                    <a:pt x="868" y="1644"/>
                    <a:pt x="845" y="1599"/>
                  </a:cubicBezTo>
                  <a:cubicBezTo>
                    <a:pt x="800" y="1553"/>
                    <a:pt x="777" y="1485"/>
                    <a:pt x="754" y="1439"/>
                  </a:cubicBezTo>
                  <a:cubicBezTo>
                    <a:pt x="731" y="1348"/>
                    <a:pt x="686" y="1234"/>
                    <a:pt x="640" y="1142"/>
                  </a:cubicBezTo>
                  <a:cubicBezTo>
                    <a:pt x="640" y="1142"/>
                    <a:pt x="640" y="1119"/>
                    <a:pt x="640" y="1097"/>
                  </a:cubicBezTo>
                  <a:cubicBezTo>
                    <a:pt x="617" y="1051"/>
                    <a:pt x="594" y="1005"/>
                    <a:pt x="571" y="960"/>
                  </a:cubicBezTo>
                  <a:cubicBezTo>
                    <a:pt x="549" y="891"/>
                    <a:pt x="549" y="846"/>
                    <a:pt x="526" y="777"/>
                  </a:cubicBezTo>
                  <a:cubicBezTo>
                    <a:pt x="480" y="663"/>
                    <a:pt x="457" y="572"/>
                    <a:pt x="435" y="480"/>
                  </a:cubicBezTo>
                  <a:cubicBezTo>
                    <a:pt x="435" y="389"/>
                    <a:pt x="435" y="321"/>
                    <a:pt x="412" y="252"/>
                  </a:cubicBezTo>
                  <a:cubicBezTo>
                    <a:pt x="412" y="229"/>
                    <a:pt x="412" y="229"/>
                    <a:pt x="412" y="206"/>
                  </a:cubicBezTo>
                  <a:cubicBezTo>
                    <a:pt x="412" y="161"/>
                    <a:pt x="389" y="138"/>
                    <a:pt x="366" y="115"/>
                  </a:cubicBezTo>
                  <a:cubicBezTo>
                    <a:pt x="343" y="92"/>
                    <a:pt x="320" y="69"/>
                    <a:pt x="275" y="69"/>
                  </a:cubicBezTo>
                  <a:cubicBezTo>
                    <a:pt x="275" y="69"/>
                    <a:pt x="252" y="92"/>
                    <a:pt x="229" y="92"/>
                  </a:cubicBezTo>
                  <a:cubicBezTo>
                    <a:pt x="229" y="69"/>
                    <a:pt x="229" y="69"/>
                    <a:pt x="229" y="47"/>
                  </a:cubicBezTo>
                  <a:cubicBezTo>
                    <a:pt x="206" y="24"/>
                    <a:pt x="183" y="1"/>
                    <a:pt x="161"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9799;p58">
              <a:extLst>
                <a:ext uri="{FF2B5EF4-FFF2-40B4-BE49-F238E27FC236}">
                  <a16:creationId xmlns:a16="http://schemas.microsoft.com/office/drawing/2014/main" id="{D6D9A162-2077-AE6F-40FE-3F1F3F11BB98}"/>
                </a:ext>
              </a:extLst>
            </p:cNvPr>
            <p:cNvSpPr/>
            <p:nvPr/>
          </p:nvSpPr>
          <p:spPr>
            <a:xfrm>
              <a:off x="5205540" y="3624336"/>
              <a:ext cx="331178" cy="100046"/>
            </a:xfrm>
            <a:custGeom>
              <a:avLst/>
              <a:gdLst/>
              <a:ahLst/>
              <a:cxnLst/>
              <a:rect l="l" t="t" r="r" b="b"/>
              <a:pathLst>
                <a:path w="7031" h="2124" extrusionOk="0">
                  <a:moveTo>
                    <a:pt x="6802" y="1"/>
                  </a:moveTo>
                  <a:cubicBezTo>
                    <a:pt x="6779" y="1"/>
                    <a:pt x="6756" y="1"/>
                    <a:pt x="6734" y="24"/>
                  </a:cubicBezTo>
                  <a:cubicBezTo>
                    <a:pt x="6711" y="24"/>
                    <a:pt x="6688" y="46"/>
                    <a:pt x="6665" y="69"/>
                  </a:cubicBezTo>
                  <a:cubicBezTo>
                    <a:pt x="6665" y="69"/>
                    <a:pt x="6642" y="92"/>
                    <a:pt x="6642" y="92"/>
                  </a:cubicBezTo>
                  <a:cubicBezTo>
                    <a:pt x="6597" y="115"/>
                    <a:pt x="6574" y="160"/>
                    <a:pt x="6551" y="183"/>
                  </a:cubicBezTo>
                  <a:cubicBezTo>
                    <a:pt x="6437" y="297"/>
                    <a:pt x="6323" y="389"/>
                    <a:pt x="6209" y="503"/>
                  </a:cubicBezTo>
                  <a:cubicBezTo>
                    <a:pt x="6186" y="526"/>
                    <a:pt x="6163" y="548"/>
                    <a:pt x="6140" y="571"/>
                  </a:cubicBezTo>
                  <a:cubicBezTo>
                    <a:pt x="6026" y="640"/>
                    <a:pt x="5912" y="708"/>
                    <a:pt x="5821" y="777"/>
                  </a:cubicBezTo>
                  <a:cubicBezTo>
                    <a:pt x="5706" y="845"/>
                    <a:pt x="5592" y="891"/>
                    <a:pt x="5478" y="959"/>
                  </a:cubicBezTo>
                  <a:cubicBezTo>
                    <a:pt x="5364" y="1005"/>
                    <a:pt x="5250" y="1073"/>
                    <a:pt x="5136" y="1119"/>
                  </a:cubicBezTo>
                  <a:cubicBezTo>
                    <a:pt x="5022" y="1165"/>
                    <a:pt x="4908" y="1210"/>
                    <a:pt x="4793" y="1256"/>
                  </a:cubicBezTo>
                  <a:cubicBezTo>
                    <a:pt x="4679" y="1302"/>
                    <a:pt x="4565" y="1347"/>
                    <a:pt x="4428" y="1370"/>
                  </a:cubicBezTo>
                  <a:cubicBezTo>
                    <a:pt x="4428" y="1370"/>
                    <a:pt x="4405" y="1393"/>
                    <a:pt x="4383" y="1393"/>
                  </a:cubicBezTo>
                  <a:lnTo>
                    <a:pt x="4428" y="1393"/>
                  </a:lnTo>
                  <a:cubicBezTo>
                    <a:pt x="4314" y="1416"/>
                    <a:pt x="4200" y="1439"/>
                    <a:pt x="4109" y="1462"/>
                  </a:cubicBezTo>
                  <a:cubicBezTo>
                    <a:pt x="3926" y="1507"/>
                    <a:pt x="3766" y="1553"/>
                    <a:pt x="3584" y="1576"/>
                  </a:cubicBezTo>
                  <a:cubicBezTo>
                    <a:pt x="3492" y="1598"/>
                    <a:pt x="3401" y="1598"/>
                    <a:pt x="3310" y="1598"/>
                  </a:cubicBezTo>
                  <a:cubicBezTo>
                    <a:pt x="3219" y="1621"/>
                    <a:pt x="3127" y="1621"/>
                    <a:pt x="3036" y="1621"/>
                  </a:cubicBezTo>
                  <a:cubicBezTo>
                    <a:pt x="2739" y="1621"/>
                    <a:pt x="2442" y="1598"/>
                    <a:pt x="2146" y="1576"/>
                  </a:cubicBezTo>
                  <a:cubicBezTo>
                    <a:pt x="2009" y="1553"/>
                    <a:pt x="1872" y="1530"/>
                    <a:pt x="1735" y="1530"/>
                  </a:cubicBezTo>
                  <a:cubicBezTo>
                    <a:pt x="1666" y="1507"/>
                    <a:pt x="1575" y="1484"/>
                    <a:pt x="1507" y="1484"/>
                  </a:cubicBezTo>
                  <a:cubicBezTo>
                    <a:pt x="1438" y="1462"/>
                    <a:pt x="1370" y="1462"/>
                    <a:pt x="1301" y="1439"/>
                  </a:cubicBezTo>
                  <a:cubicBezTo>
                    <a:pt x="1210" y="1439"/>
                    <a:pt x="1141" y="1416"/>
                    <a:pt x="1073" y="1393"/>
                  </a:cubicBezTo>
                  <a:cubicBezTo>
                    <a:pt x="982" y="1393"/>
                    <a:pt x="890" y="1370"/>
                    <a:pt x="822" y="1347"/>
                  </a:cubicBezTo>
                  <a:lnTo>
                    <a:pt x="845" y="1347"/>
                  </a:lnTo>
                  <a:cubicBezTo>
                    <a:pt x="776" y="1325"/>
                    <a:pt x="708" y="1325"/>
                    <a:pt x="639" y="1302"/>
                  </a:cubicBezTo>
                  <a:lnTo>
                    <a:pt x="594" y="1279"/>
                  </a:lnTo>
                  <a:lnTo>
                    <a:pt x="616" y="1302"/>
                  </a:lnTo>
                  <a:cubicBezTo>
                    <a:pt x="594" y="1279"/>
                    <a:pt x="571" y="1279"/>
                    <a:pt x="525" y="1256"/>
                  </a:cubicBezTo>
                  <a:cubicBezTo>
                    <a:pt x="502" y="1256"/>
                    <a:pt x="479" y="1256"/>
                    <a:pt x="434" y="1233"/>
                  </a:cubicBezTo>
                  <a:cubicBezTo>
                    <a:pt x="365" y="1233"/>
                    <a:pt x="297" y="1256"/>
                    <a:pt x="251" y="1302"/>
                  </a:cubicBezTo>
                  <a:cubicBezTo>
                    <a:pt x="228" y="1347"/>
                    <a:pt x="228" y="1393"/>
                    <a:pt x="251" y="1439"/>
                  </a:cubicBezTo>
                  <a:cubicBezTo>
                    <a:pt x="251" y="1462"/>
                    <a:pt x="274" y="1484"/>
                    <a:pt x="297" y="1507"/>
                  </a:cubicBezTo>
                  <a:cubicBezTo>
                    <a:pt x="251" y="1484"/>
                    <a:pt x="228" y="1484"/>
                    <a:pt x="183" y="1462"/>
                  </a:cubicBezTo>
                  <a:cubicBezTo>
                    <a:pt x="183" y="1462"/>
                    <a:pt x="183" y="1462"/>
                    <a:pt x="160" y="1439"/>
                  </a:cubicBezTo>
                  <a:cubicBezTo>
                    <a:pt x="145" y="1439"/>
                    <a:pt x="129" y="1429"/>
                    <a:pt x="114" y="1429"/>
                  </a:cubicBezTo>
                  <a:cubicBezTo>
                    <a:pt x="107" y="1429"/>
                    <a:pt x="99" y="1431"/>
                    <a:pt x="91" y="1439"/>
                  </a:cubicBezTo>
                  <a:cubicBezTo>
                    <a:pt x="69" y="1439"/>
                    <a:pt x="46" y="1439"/>
                    <a:pt x="23" y="1462"/>
                  </a:cubicBezTo>
                  <a:cubicBezTo>
                    <a:pt x="0" y="1484"/>
                    <a:pt x="0" y="1530"/>
                    <a:pt x="0" y="1553"/>
                  </a:cubicBezTo>
                  <a:cubicBezTo>
                    <a:pt x="0" y="1576"/>
                    <a:pt x="23" y="1598"/>
                    <a:pt x="46" y="1621"/>
                  </a:cubicBezTo>
                  <a:cubicBezTo>
                    <a:pt x="91" y="1644"/>
                    <a:pt x="114" y="1667"/>
                    <a:pt x="160" y="1690"/>
                  </a:cubicBezTo>
                  <a:cubicBezTo>
                    <a:pt x="206" y="1690"/>
                    <a:pt x="228" y="1713"/>
                    <a:pt x="274" y="1735"/>
                  </a:cubicBezTo>
                  <a:cubicBezTo>
                    <a:pt x="343" y="1758"/>
                    <a:pt x="411" y="1781"/>
                    <a:pt x="479" y="1804"/>
                  </a:cubicBezTo>
                  <a:cubicBezTo>
                    <a:pt x="616" y="1850"/>
                    <a:pt x="776" y="1895"/>
                    <a:pt x="936" y="1941"/>
                  </a:cubicBezTo>
                  <a:cubicBezTo>
                    <a:pt x="1050" y="1964"/>
                    <a:pt x="1187" y="2009"/>
                    <a:pt x="1324" y="2032"/>
                  </a:cubicBezTo>
                  <a:cubicBezTo>
                    <a:pt x="1484" y="2055"/>
                    <a:pt x="1644" y="2078"/>
                    <a:pt x="1803" y="2078"/>
                  </a:cubicBezTo>
                  <a:cubicBezTo>
                    <a:pt x="1940" y="2101"/>
                    <a:pt x="2100" y="2101"/>
                    <a:pt x="2260" y="2101"/>
                  </a:cubicBezTo>
                  <a:cubicBezTo>
                    <a:pt x="2420" y="2101"/>
                    <a:pt x="2602" y="2123"/>
                    <a:pt x="2762" y="2123"/>
                  </a:cubicBezTo>
                  <a:cubicBezTo>
                    <a:pt x="2922" y="2101"/>
                    <a:pt x="3104" y="2101"/>
                    <a:pt x="3264" y="2101"/>
                  </a:cubicBezTo>
                  <a:cubicBezTo>
                    <a:pt x="3424" y="2078"/>
                    <a:pt x="3584" y="2055"/>
                    <a:pt x="3766" y="2032"/>
                  </a:cubicBezTo>
                  <a:cubicBezTo>
                    <a:pt x="3858" y="2009"/>
                    <a:pt x="3972" y="2009"/>
                    <a:pt x="4063" y="1986"/>
                  </a:cubicBezTo>
                  <a:cubicBezTo>
                    <a:pt x="4177" y="1964"/>
                    <a:pt x="4291" y="1941"/>
                    <a:pt x="4405" y="1895"/>
                  </a:cubicBezTo>
                  <a:lnTo>
                    <a:pt x="4405" y="1895"/>
                  </a:lnTo>
                  <a:lnTo>
                    <a:pt x="4383" y="1918"/>
                  </a:lnTo>
                  <a:cubicBezTo>
                    <a:pt x="4451" y="1895"/>
                    <a:pt x="4542" y="1872"/>
                    <a:pt x="4634" y="1827"/>
                  </a:cubicBezTo>
                  <a:cubicBezTo>
                    <a:pt x="4702" y="1804"/>
                    <a:pt x="4771" y="1781"/>
                    <a:pt x="4839" y="1758"/>
                  </a:cubicBezTo>
                  <a:cubicBezTo>
                    <a:pt x="4999" y="1713"/>
                    <a:pt x="5136" y="1644"/>
                    <a:pt x="5296" y="1576"/>
                  </a:cubicBezTo>
                  <a:cubicBezTo>
                    <a:pt x="5433" y="1530"/>
                    <a:pt x="5570" y="1462"/>
                    <a:pt x="5706" y="1393"/>
                  </a:cubicBezTo>
                  <a:cubicBezTo>
                    <a:pt x="5866" y="1325"/>
                    <a:pt x="5980" y="1233"/>
                    <a:pt x="6117" y="1142"/>
                  </a:cubicBezTo>
                  <a:cubicBezTo>
                    <a:pt x="6231" y="1073"/>
                    <a:pt x="6368" y="1005"/>
                    <a:pt x="6460" y="914"/>
                  </a:cubicBezTo>
                  <a:cubicBezTo>
                    <a:pt x="6574" y="822"/>
                    <a:pt x="6665" y="731"/>
                    <a:pt x="6756" y="617"/>
                  </a:cubicBezTo>
                  <a:cubicBezTo>
                    <a:pt x="6825" y="571"/>
                    <a:pt x="6893" y="480"/>
                    <a:pt x="6939" y="412"/>
                  </a:cubicBezTo>
                  <a:cubicBezTo>
                    <a:pt x="6985" y="389"/>
                    <a:pt x="7008" y="343"/>
                    <a:pt x="7030" y="297"/>
                  </a:cubicBezTo>
                  <a:cubicBezTo>
                    <a:pt x="7030" y="275"/>
                    <a:pt x="7030" y="229"/>
                    <a:pt x="7030" y="206"/>
                  </a:cubicBezTo>
                  <a:cubicBezTo>
                    <a:pt x="7030" y="183"/>
                    <a:pt x="7008" y="160"/>
                    <a:pt x="7008" y="115"/>
                  </a:cubicBezTo>
                  <a:cubicBezTo>
                    <a:pt x="6985" y="92"/>
                    <a:pt x="6962" y="92"/>
                    <a:pt x="6939" y="69"/>
                  </a:cubicBezTo>
                  <a:cubicBezTo>
                    <a:pt x="6939" y="69"/>
                    <a:pt x="6916" y="46"/>
                    <a:pt x="6916" y="46"/>
                  </a:cubicBezTo>
                  <a:cubicBezTo>
                    <a:pt x="6916" y="46"/>
                    <a:pt x="6893" y="24"/>
                    <a:pt x="6893" y="24"/>
                  </a:cubicBezTo>
                  <a:cubicBezTo>
                    <a:pt x="6871" y="24"/>
                    <a:pt x="6848" y="1"/>
                    <a:pt x="682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9800;p58">
              <a:extLst>
                <a:ext uri="{FF2B5EF4-FFF2-40B4-BE49-F238E27FC236}">
                  <a16:creationId xmlns:a16="http://schemas.microsoft.com/office/drawing/2014/main" id="{784A34FC-A8F5-7276-AFC3-5F9A563DBAF5}"/>
                </a:ext>
              </a:extLst>
            </p:cNvPr>
            <p:cNvSpPr/>
            <p:nvPr/>
          </p:nvSpPr>
          <p:spPr>
            <a:xfrm>
              <a:off x="5745266" y="3857642"/>
              <a:ext cx="41968" cy="124115"/>
            </a:xfrm>
            <a:custGeom>
              <a:avLst/>
              <a:gdLst/>
              <a:ahLst/>
              <a:cxnLst/>
              <a:rect l="l" t="t" r="r" b="b"/>
              <a:pathLst>
                <a:path w="891" h="2635" extrusionOk="0">
                  <a:moveTo>
                    <a:pt x="115" y="1"/>
                  </a:moveTo>
                  <a:cubicBezTo>
                    <a:pt x="115" y="1"/>
                    <a:pt x="92" y="24"/>
                    <a:pt x="92" y="24"/>
                  </a:cubicBezTo>
                  <a:cubicBezTo>
                    <a:pt x="46" y="46"/>
                    <a:pt x="46" y="92"/>
                    <a:pt x="69" y="115"/>
                  </a:cubicBezTo>
                  <a:cubicBezTo>
                    <a:pt x="92" y="161"/>
                    <a:pt x="115" y="183"/>
                    <a:pt x="115" y="206"/>
                  </a:cubicBezTo>
                  <a:cubicBezTo>
                    <a:pt x="160" y="297"/>
                    <a:pt x="183" y="389"/>
                    <a:pt x="206" y="480"/>
                  </a:cubicBezTo>
                  <a:cubicBezTo>
                    <a:pt x="206" y="571"/>
                    <a:pt x="229" y="663"/>
                    <a:pt x="229" y="777"/>
                  </a:cubicBezTo>
                  <a:cubicBezTo>
                    <a:pt x="252" y="868"/>
                    <a:pt x="252" y="982"/>
                    <a:pt x="252" y="1074"/>
                  </a:cubicBezTo>
                  <a:cubicBezTo>
                    <a:pt x="274" y="1188"/>
                    <a:pt x="274" y="1279"/>
                    <a:pt x="274" y="1370"/>
                  </a:cubicBezTo>
                  <a:cubicBezTo>
                    <a:pt x="297" y="1462"/>
                    <a:pt x="297" y="1576"/>
                    <a:pt x="274" y="1667"/>
                  </a:cubicBezTo>
                  <a:cubicBezTo>
                    <a:pt x="274" y="1758"/>
                    <a:pt x="274" y="1827"/>
                    <a:pt x="252" y="1918"/>
                  </a:cubicBezTo>
                  <a:cubicBezTo>
                    <a:pt x="252" y="1964"/>
                    <a:pt x="252" y="2009"/>
                    <a:pt x="229" y="2055"/>
                  </a:cubicBezTo>
                  <a:cubicBezTo>
                    <a:pt x="229" y="2101"/>
                    <a:pt x="206" y="2146"/>
                    <a:pt x="206" y="2192"/>
                  </a:cubicBezTo>
                  <a:cubicBezTo>
                    <a:pt x="183" y="2238"/>
                    <a:pt x="160" y="2283"/>
                    <a:pt x="115" y="2329"/>
                  </a:cubicBezTo>
                  <a:cubicBezTo>
                    <a:pt x="92" y="2352"/>
                    <a:pt x="69" y="2397"/>
                    <a:pt x="46" y="2443"/>
                  </a:cubicBezTo>
                  <a:cubicBezTo>
                    <a:pt x="46" y="2420"/>
                    <a:pt x="46" y="2420"/>
                    <a:pt x="46" y="2420"/>
                  </a:cubicBezTo>
                  <a:cubicBezTo>
                    <a:pt x="46" y="2420"/>
                    <a:pt x="23" y="2443"/>
                    <a:pt x="23" y="2466"/>
                  </a:cubicBezTo>
                  <a:cubicBezTo>
                    <a:pt x="23" y="2466"/>
                    <a:pt x="23" y="2489"/>
                    <a:pt x="0" y="2489"/>
                  </a:cubicBezTo>
                  <a:cubicBezTo>
                    <a:pt x="0" y="2534"/>
                    <a:pt x="23" y="2557"/>
                    <a:pt x="23" y="2580"/>
                  </a:cubicBezTo>
                  <a:cubicBezTo>
                    <a:pt x="40" y="2613"/>
                    <a:pt x="69" y="2635"/>
                    <a:pt x="101" y="2635"/>
                  </a:cubicBezTo>
                  <a:cubicBezTo>
                    <a:pt x="113" y="2635"/>
                    <a:pt x="125" y="2632"/>
                    <a:pt x="137" y="2626"/>
                  </a:cubicBezTo>
                  <a:cubicBezTo>
                    <a:pt x="183" y="2626"/>
                    <a:pt x="229" y="2626"/>
                    <a:pt x="252" y="2603"/>
                  </a:cubicBezTo>
                  <a:cubicBezTo>
                    <a:pt x="274" y="2580"/>
                    <a:pt x="297" y="2580"/>
                    <a:pt x="320" y="2557"/>
                  </a:cubicBezTo>
                  <a:lnTo>
                    <a:pt x="411" y="2557"/>
                  </a:lnTo>
                  <a:cubicBezTo>
                    <a:pt x="457" y="2534"/>
                    <a:pt x="503" y="2512"/>
                    <a:pt x="525" y="2489"/>
                  </a:cubicBezTo>
                  <a:cubicBezTo>
                    <a:pt x="571" y="2443"/>
                    <a:pt x="594" y="2397"/>
                    <a:pt x="617" y="2375"/>
                  </a:cubicBezTo>
                  <a:cubicBezTo>
                    <a:pt x="662" y="2306"/>
                    <a:pt x="708" y="2238"/>
                    <a:pt x="754" y="2169"/>
                  </a:cubicBezTo>
                  <a:cubicBezTo>
                    <a:pt x="799" y="2101"/>
                    <a:pt x="822" y="2009"/>
                    <a:pt x="845" y="1941"/>
                  </a:cubicBezTo>
                  <a:cubicBezTo>
                    <a:pt x="845" y="1850"/>
                    <a:pt x="868" y="1781"/>
                    <a:pt x="868" y="1713"/>
                  </a:cubicBezTo>
                  <a:cubicBezTo>
                    <a:pt x="891" y="1553"/>
                    <a:pt x="891" y="1393"/>
                    <a:pt x="891" y="1233"/>
                  </a:cubicBezTo>
                  <a:cubicBezTo>
                    <a:pt x="868" y="1074"/>
                    <a:pt x="868" y="937"/>
                    <a:pt x="845" y="777"/>
                  </a:cubicBezTo>
                  <a:cubicBezTo>
                    <a:pt x="845" y="754"/>
                    <a:pt x="845" y="708"/>
                    <a:pt x="822" y="663"/>
                  </a:cubicBezTo>
                  <a:cubicBezTo>
                    <a:pt x="822" y="640"/>
                    <a:pt x="799" y="617"/>
                    <a:pt x="799" y="594"/>
                  </a:cubicBezTo>
                  <a:cubicBezTo>
                    <a:pt x="776" y="526"/>
                    <a:pt x="754" y="457"/>
                    <a:pt x="708" y="412"/>
                  </a:cubicBezTo>
                  <a:cubicBezTo>
                    <a:pt x="685" y="366"/>
                    <a:pt x="662" y="297"/>
                    <a:pt x="617" y="252"/>
                  </a:cubicBezTo>
                  <a:cubicBezTo>
                    <a:pt x="594" y="229"/>
                    <a:pt x="571" y="206"/>
                    <a:pt x="548" y="183"/>
                  </a:cubicBezTo>
                  <a:cubicBezTo>
                    <a:pt x="548" y="183"/>
                    <a:pt x="525" y="161"/>
                    <a:pt x="525" y="161"/>
                  </a:cubicBezTo>
                  <a:cubicBezTo>
                    <a:pt x="503" y="138"/>
                    <a:pt x="457" y="115"/>
                    <a:pt x="434" y="115"/>
                  </a:cubicBezTo>
                  <a:lnTo>
                    <a:pt x="388" y="115"/>
                  </a:lnTo>
                  <a:cubicBezTo>
                    <a:pt x="366" y="115"/>
                    <a:pt x="320" y="115"/>
                    <a:pt x="297" y="138"/>
                  </a:cubicBezTo>
                  <a:cubicBezTo>
                    <a:pt x="297" y="138"/>
                    <a:pt x="274" y="161"/>
                    <a:pt x="274" y="183"/>
                  </a:cubicBezTo>
                  <a:cubicBezTo>
                    <a:pt x="252" y="161"/>
                    <a:pt x="252" y="161"/>
                    <a:pt x="252" y="138"/>
                  </a:cubicBezTo>
                  <a:cubicBezTo>
                    <a:pt x="229" y="115"/>
                    <a:pt x="206" y="69"/>
                    <a:pt x="183" y="46"/>
                  </a:cubicBezTo>
                  <a:cubicBezTo>
                    <a:pt x="160" y="24"/>
                    <a:pt x="137" y="1"/>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9801;p58">
              <a:extLst>
                <a:ext uri="{FF2B5EF4-FFF2-40B4-BE49-F238E27FC236}">
                  <a16:creationId xmlns:a16="http://schemas.microsoft.com/office/drawing/2014/main" id="{AAA30D3C-967C-D5F8-32C7-041F60D20916}"/>
                </a:ext>
              </a:extLst>
            </p:cNvPr>
            <p:cNvSpPr/>
            <p:nvPr/>
          </p:nvSpPr>
          <p:spPr>
            <a:xfrm>
              <a:off x="5671170" y="3953357"/>
              <a:ext cx="50494" cy="130286"/>
            </a:xfrm>
            <a:custGeom>
              <a:avLst/>
              <a:gdLst/>
              <a:ahLst/>
              <a:cxnLst/>
              <a:rect l="l" t="t" r="r" b="b"/>
              <a:pathLst>
                <a:path w="1072" h="2766" extrusionOk="0">
                  <a:moveTo>
                    <a:pt x="820" y="0"/>
                  </a:moveTo>
                  <a:cubicBezTo>
                    <a:pt x="797" y="0"/>
                    <a:pt x="775" y="46"/>
                    <a:pt x="775" y="69"/>
                  </a:cubicBezTo>
                  <a:cubicBezTo>
                    <a:pt x="775" y="137"/>
                    <a:pt x="775" y="183"/>
                    <a:pt x="775" y="251"/>
                  </a:cubicBezTo>
                  <a:cubicBezTo>
                    <a:pt x="775" y="320"/>
                    <a:pt x="775" y="365"/>
                    <a:pt x="775" y="434"/>
                  </a:cubicBezTo>
                  <a:cubicBezTo>
                    <a:pt x="775" y="502"/>
                    <a:pt x="775" y="571"/>
                    <a:pt x="775" y="639"/>
                  </a:cubicBezTo>
                  <a:cubicBezTo>
                    <a:pt x="775" y="700"/>
                    <a:pt x="775" y="761"/>
                    <a:pt x="775" y="822"/>
                  </a:cubicBezTo>
                  <a:cubicBezTo>
                    <a:pt x="775" y="868"/>
                    <a:pt x="775" y="936"/>
                    <a:pt x="752" y="1005"/>
                  </a:cubicBezTo>
                  <a:cubicBezTo>
                    <a:pt x="752" y="1141"/>
                    <a:pt x="729" y="1278"/>
                    <a:pt x="706" y="1415"/>
                  </a:cubicBezTo>
                  <a:cubicBezTo>
                    <a:pt x="683" y="1507"/>
                    <a:pt x="660" y="1575"/>
                    <a:pt x="638" y="1644"/>
                  </a:cubicBezTo>
                  <a:cubicBezTo>
                    <a:pt x="615" y="1712"/>
                    <a:pt x="592" y="1781"/>
                    <a:pt x="569" y="1826"/>
                  </a:cubicBezTo>
                  <a:cubicBezTo>
                    <a:pt x="569" y="1872"/>
                    <a:pt x="546" y="1918"/>
                    <a:pt x="523" y="1963"/>
                  </a:cubicBezTo>
                  <a:cubicBezTo>
                    <a:pt x="501" y="2009"/>
                    <a:pt x="478" y="2054"/>
                    <a:pt x="432" y="2100"/>
                  </a:cubicBezTo>
                  <a:cubicBezTo>
                    <a:pt x="409" y="2146"/>
                    <a:pt x="364" y="2191"/>
                    <a:pt x="341" y="2237"/>
                  </a:cubicBezTo>
                  <a:cubicBezTo>
                    <a:pt x="295" y="2283"/>
                    <a:pt x="272" y="2328"/>
                    <a:pt x="227" y="2374"/>
                  </a:cubicBezTo>
                  <a:cubicBezTo>
                    <a:pt x="204" y="2420"/>
                    <a:pt x="158" y="2443"/>
                    <a:pt x="135" y="2488"/>
                  </a:cubicBezTo>
                  <a:cubicBezTo>
                    <a:pt x="113" y="2488"/>
                    <a:pt x="113" y="2511"/>
                    <a:pt x="90" y="2511"/>
                  </a:cubicBezTo>
                  <a:cubicBezTo>
                    <a:pt x="90" y="2534"/>
                    <a:pt x="67" y="2557"/>
                    <a:pt x="44" y="2557"/>
                  </a:cubicBezTo>
                  <a:lnTo>
                    <a:pt x="67" y="2557"/>
                  </a:lnTo>
                  <a:cubicBezTo>
                    <a:pt x="44" y="2579"/>
                    <a:pt x="21" y="2602"/>
                    <a:pt x="21" y="2648"/>
                  </a:cubicBezTo>
                  <a:cubicBezTo>
                    <a:pt x="1" y="2689"/>
                    <a:pt x="53" y="2766"/>
                    <a:pt x="97" y="2766"/>
                  </a:cubicBezTo>
                  <a:cubicBezTo>
                    <a:pt x="102" y="2766"/>
                    <a:pt x="108" y="2765"/>
                    <a:pt x="113" y="2762"/>
                  </a:cubicBezTo>
                  <a:cubicBezTo>
                    <a:pt x="158" y="2762"/>
                    <a:pt x="204" y="2739"/>
                    <a:pt x="227" y="2716"/>
                  </a:cubicBezTo>
                  <a:cubicBezTo>
                    <a:pt x="272" y="2716"/>
                    <a:pt x="295" y="2694"/>
                    <a:pt x="341" y="2671"/>
                  </a:cubicBezTo>
                  <a:cubicBezTo>
                    <a:pt x="387" y="2625"/>
                    <a:pt x="455" y="2602"/>
                    <a:pt x="523" y="2557"/>
                  </a:cubicBezTo>
                  <a:cubicBezTo>
                    <a:pt x="592" y="2488"/>
                    <a:pt x="660" y="2443"/>
                    <a:pt x="729" y="2351"/>
                  </a:cubicBezTo>
                  <a:cubicBezTo>
                    <a:pt x="775" y="2306"/>
                    <a:pt x="820" y="2214"/>
                    <a:pt x="866" y="2146"/>
                  </a:cubicBezTo>
                  <a:cubicBezTo>
                    <a:pt x="912" y="2077"/>
                    <a:pt x="934" y="2009"/>
                    <a:pt x="957" y="1940"/>
                  </a:cubicBezTo>
                  <a:cubicBezTo>
                    <a:pt x="1003" y="1849"/>
                    <a:pt x="1026" y="1758"/>
                    <a:pt x="1048" y="1666"/>
                  </a:cubicBezTo>
                  <a:cubicBezTo>
                    <a:pt x="1048" y="1575"/>
                    <a:pt x="1071" y="1484"/>
                    <a:pt x="1071" y="1393"/>
                  </a:cubicBezTo>
                  <a:cubicBezTo>
                    <a:pt x="1071" y="1324"/>
                    <a:pt x="1071" y="1256"/>
                    <a:pt x="1071" y="1164"/>
                  </a:cubicBezTo>
                  <a:cubicBezTo>
                    <a:pt x="1071" y="1119"/>
                    <a:pt x="1071" y="1073"/>
                    <a:pt x="1048" y="1027"/>
                  </a:cubicBezTo>
                  <a:cubicBezTo>
                    <a:pt x="1048" y="1005"/>
                    <a:pt x="1048" y="959"/>
                    <a:pt x="1048" y="936"/>
                  </a:cubicBezTo>
                  <a:cubicBezTo>
                    <a:pt x="1026" y="913"/>
                    <a:pt x="1026" y="890"/>
                    <a:pt x="1003" y="890"/>
                  </a:cubicBezTo>
                  <a:cubicBezTo>
                    <a:pt x="1003" y="890"/>
                    <a:pt x="1003" y="868"/>
                    <a:pt x="1003" y="868"/>
                  </a:cubicBezTo>
                  <a:cubicBezTo>
                    <a:pt x="980" y="799"/>
                    <a:pt x="980" y="708"/>
                    <a:pt x="980" y="639"/>
                  </a:cubicBezTo>
                  <a:cubicBezTo>
                    <a:pt x="957" y="525"/>
                    <a:pt x="934" y="434"/>
                    <a:pt x="934" y="343"/>
                  </a:cubicBezTo>
                  <a:cubicBezTo>
                    <a:pt x="912" y="251"/>
                    <a:pt x="889" y="160"/>
                    <a:pt x="889" y="69"/>
                  </a:cubicBezTo>
                  <a:cubicBezTo>
                    <a:pt x="889" y="23"/>
                    <a:pt x="866" y="0"/>
                    <a:pt x="82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9802;p58">
              <a:extLst>
                <a:ext uri="{FF2B5EF4-FFF2-40B4-BE49-F238E27FC236}">
                  <a16:creationId xmlns:a16="http://schemas.microsoft.com/office/drawing/2014/main" id="{2A55E154-587B-0486-43A2-916F6D86A431}"/>
                </a:ext>
              </a:extLst>
            </p:cNvPr>
            <p:cNvSpPr/>
            <p:nvPr/>
          </p:nvSpPr>
          <p:spPr>
            <a:xfrm>
              <a:off x="5524863" y="4027546"/>
              <a:ext cx="84973" cy="147808"/>
            </a:xfrm>
            <a:custGeom>
              <a:avLst/>
              <a:gdLst/>
              <a:ahLst/>
              <a:cxnLst/>
              <a:rect l="l" t="t" r="r" b="b"/>
              <a:pathLst>
                <a:path w="1804" h="3138" extrusionOk="0">
                  <a:moveTo>
                    <a:pt x="1689" y="0"/>
                  </a:moveTo>
                  <a:cubicBezTo>
                    <a:pt x="1644" y="0"/>
                    <a:pt x="1621" y="46"/>
                    <a:pt x="1621" y="91"/>
                  </a:cubicBezTo>
                  <a:cubicBezTo>
                    <a:pt x="1621" y="183"/>
                    <a:pt x="1621" y="274"/>
                    <a:pt x="1621" y="388"/>
                  </a:cubicBezTo>
                  <a:cubicBezTo>
                    <a:pt x="1621" y="457"/>
                    <a:pt x="1598" y="548"/>
                    <a:pt x="1598" y="639"/>
                  </a:cubicBezTo>
                  <a:cubicBezTo>
                    <a:pt x="1575" y="685"/>
                    <a:pt x="1575" y="731"/>
                    <a:pt x="1552" y="776"/>
                  </a:cubicBezTo>
                  <a:cubicBezTo>
                    <a:pt x="1552" y="822"/>
                    <a:pt x="1530" y="868"/>
                    <a:pt x="1530" y="913"/>
                  </a:cubicBezTo>
                  <a:cubicBezTo>
                    <a:pt x="1507" y="1004"/>
                    <a:pt x="1484" y="1096"/>
                    <a:pt x="1461" y="1187"/>
                  </a:cubicBezTo>
                  <a:cubicBezTo>
                    <a:pt x="1438" y="1278"/>
                    <a:pt x="1415" y="1370"/>
                    <a:pt x="1393" y="1438"/>
                  </a:cubicBezTo>
                  <a:cubicBezTo>
                    <a:pt x="1347" y="1575"/>
                    <a:pt x="1301" y="1689"/>
                    <a:pt x="1233" y="1803"/>
                  </a:cubicBezTo>
                  <a:cubicBezTo>
                    <a:pt x="1210" y="1872"/>
                    <a:pt x="1164" y="1940"/>
                    <a:pt x="1142" y="1986"/>
                  </a:cubicBezTo>
                  <a:cubicBezTo>
                    <a:pt x="1096" y="2054"/>
                    <a:pt x="1073" y="2123"/>
                    <a:pt x="1027" y="2191"/>
                  </a:cubicBezTo>
                  <a:cubicBezTo>
                    <a:pt x="982" y="2260"/>
                    <a:pt x="936" y="2328"/>
                    <a:pt x="868" y="2374"/>
                  </a:cubicBezTo>
                  <a:cubicBezTo>
                    <a:pt x="822" y="2420"/>
                    <a:pt x="799" y="2465"/>
                    <a:pt x="753" y="2488"/>
                  </a:cubicBezTo>
                  <a:cubicBezTo>
                    <a:pt x="731" y="2534"/>
                    <a:pt x="685" y="2557"/>
                    <a:pt x="662" y="2579"/>
                  </a:cubicBezTo>
                  <a:cubicBezTo>
                    <a:pt x="594" y="2648"/>
                    <a:pt x="525" y="2694"/>
                    <a:pt x="457" y="2762"/>
                  </a:cubicBezTo>
                  <a:cubicBezTo>
                    <a:pt x="373" y="2804"/>
                    <a:pt x="270" y="2865"/>
                    <a:pt x="183" y="2910"/>
                  </a:cubicBezTo>
                  <a:lnTo>
                    <a:pt x="183" y="2910"/>
                  </a:lnTo>
                  <a:cubicBezTo>
                    <a:pt x="183" y="2907"/>
                    <a:pt x="183" y="2904"/>
                    <a:pt x="183" y="2899"/>
                  </a:cubicBezTo>
                  <a:lnTo>
                    <a:pt x="183" y="2899"/>
                  </a:lnTo>
                  <a:cubicBezTo>
                    <a:pt x="137" y="2922"/>
                    <a:pt x="114" y="2945"/>
                    <a:pt x="69" y="2967"/>
                  </a:cubicBezTo>
                  <a:cubicBezTo>
                    <a:pt x="69" y="2967"/>
                    <a:pt x="69" y="2945"/>
                    <a:pt x="69" y="2945"/>
                  </a:cubicBezTo>
                  <a:cubicBezTo>
                    <a:pt x="23" y="2967"/>
                    <a:pt x="0" y="2990"/>
                    <a:pt x="0" y="3036"/>
                  </a:cubicBezTo>
                  <a:cubicBezTo>
                    <a:pt x="0" y="3082"/>
                    <a:pt x="46" y="3127"/>
                    <a:pt x="92" y="3127"/>
                  </a:cubicBezTo>
                  <a:cubicBezTo>
                    <a:pt x="107" y="3135"/>
                    <a:pt x="125" y="3137"/>
                    <a:pt x="143" y="3137"/>
                  </a:cubicBezTo>
                  <a:cubicBezTo>
                    <a:pt x="180" y="3137"/>
                    <a:pt x="221" y="3127"/>
                    <a:pt x="251" y="3127"/>
                  </a:cubicBezTo>
                  <a:cubicBezTo>
                    <a:pt x="297" y="3104"/>
                    <a:pt x="343" y="3104"/>
                    <a:pt x="365" y="3082"/>
                  </a:cubicBezTo>
                  <a:cubicBezTo>
                    <a:pt x="457" y="3059"/>
                    <a:pt x="525" y="3036"/>
                    <a:pt x="594" y="2990"/>
                  </a:cubicBezTo>
                  <a:cubicBezTo>
                    <a:pt x="685" y="2967"/>
                    <a:pt x="753" y="2922"/>
                    <a:pt x="799" y="2876"/>
                  </a:cubicBezTo>
                  <a:cubicBezTo>
                    <a:pt x="890" y="2830"/>
                    <a:pt x="959" y="2785"/>
                    <a:pt x="1005" y="2716"/>
                  </a:cubicBezTo>
                  <a:cubicBezTo>
                    <a:pt x="1073" y="2671"/>
                    <a:pt x="1119" y="2602"/>
                    <a:pt x="1164" y="2557"/>
                  </a:cubicBezTo>
                  <a:cubicBezTo>
                    <a:pt x="1233" y="2488"/>
                    <a:pt x="1278" y="2397"/>
                    <a:pt x="1324" y="2328"/>
                  </a:cubicBezTo>
                  <a:cubicBezTo>
                    <a:pt x="1415" y="2214"/>
                    <a:pt x="1507" y="2100"/>
                    <a:pt x="1575" y="1963"/>
                  </a:cubicBezTo>
                  <a:cubicBezTo>
                    <a:pt x="1621" y="1849"/>
                    <a:pt x="1666" y="1758"/>
                    <a:pt x="1689" y="1644"/>
                  </a:cubicBezTo>
                  <a:cubicBezTo>
                    <a:pt x="1712" y="1575"/>
                    <a:pt x="1735" y="1529"/>
                    <a:pt x="1735" y="1484"/>
                  </a:cubicBezTo>
                  <a:cubicBezTo>
                    <a:pt x="1735" y="1461"/>
                    <a:pt x="1758" y="1438"/>
                    <a:pt x="1758" y="1393"/>
                  </a:cubicBezTo>
                  <a:cubicBezTo>
                    <a:pt x="1758" y="1393"/>
                    <a:pt x="1758" y="1370"/>
                    <a:pt x="1758" y="1347"/>
                  </a:cubicBezTo>
                  <a:cubicBezTo>
                    <a:pt x="1758" y="1324"/>
                    <a:pt x="1758" y="1324"/>
                    <a:pt x="1758" y="1324"/>
                  </a:cubicBezTo>
                  <a:cubicBezTo>
                    <a:pt x="1758" y="1301"/>
                    <a:pt x="1735" y="1278"/>
                    <a:pt x="1735" y="1278"/>
                  </a:cubicBezTo>
                  <a:cubicBezTo>
                    <a:pt x="1735" y="1256"/>
                    <a:pt x="1735" y="1256"/>
                    <a:pt x="1712" y="1256"/>
                  </a:cubicBezTo>
                  <a:cubicBezTo>
                    <a:pt x="1735" y="1187"/>
                    <a:pt x="1735" y="1141"/>
                    <a:pt x="1735" y="1096"/>
                  </a:cubicBezTo>
                  <a:cubicBezTo>
                    <a:pt x="1758" y="982"/>
                    <a:pt x="1758" y="890"/>
                    <a:pt x="1781" y="776"/>
                  </a:cubicBezTo>
                  <a:cubicBezTo>
                    <a:pt x="1781" y="639"/>
                    <a:pt x="1803" y="525"/>
                    <a:pt x="1803" y="411"/>
                  </a:cubicBezTo>
                  <a:cubicBezTo>
                    <a:pt x="1803" y="297"/>
                    <a:pt x="1781" y="206"/>
                    <a:pt x="1781" y="91"/>
                  </a:cubicBezTo>
                  <a:cubicBezTo>
                    <a:pt x="1781" y="46"/>
                    <a:pt x="1735" y="0"/>
                    <a:pt x="171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9803;p58">
              <a:extLst>
                <a:ext uri="{FF2B5EF4-FFF2-40B4-BE49-F238E27FC236}">
                  <a16:creationId xmlns:a16="http://schemas.microsoft.com/office/drawing/2014/main" id="{062B7376-4A58-C7B2-DB9A-EC7EB1333A22}"/>
                </a:ext>
              </a:extLst>
            </p:cNvPr>
            <p:cNvSpPr/>
            <p:nvPr/>
          </p:nvSpPr>
          <p:spPr>
            <a:xfrm>
              <a:off x="6133408" y="3086785"/>
              <a:ext cx="164529" cy="197830"/>
            </a:xfrm>
            <a:custGeom>
              <a:avLst/>
              <a:gdLst/>
              <a:ahLst/>
              <a:cxnLst/>
              <a:rect l="l" t="t" r="r" b="b"/>
              <a:pathLst>
                <a:path w="3493" h="4200" extrusionOk="0">
                  <a:moveTo>
                    <a:pt x="3379" y="0"/>
                  </a:moveTo>
                  <a:cubicBezTo>
                    <a:pt x="3333" y="23"/>
                    <a:pt x="3287" y="46"/>
                    <a:pt x="3219" y="46"/>
                  </a:cubicBezTo>
                  <a:cubicBezTo>
                    <a:pt x="3173" y="69"/>
                    <a:pt x="3105" y="91"/>
                    <a:pt x="3036" y="137"/>
                  </a:cubicBezTo>
                  <a:cubicBezTo>
                    <a:pt x="2990" y="183"/>
                    <a:pt x="2922" y="228"/>
                    <a:pt x="2854" y="274"/>
                  </a:cubicBezTo>
                  <a:cubicBezTo>
                    <a:pt x="2808" y="297"/>
                    <a:pt x="2762" y="365"/>
                    <a:pt x="2717" y="411"/>
                  </a:cubicBezTo>
                  <a:cubicBezTo>
                    <a:pt x="2694" y="457"/>
                    <a:pt x="2671" y="502"/>
                    <a:pt x="2648" y="548"/>
                  </a:cubicBezTo>
                  <a:cubicBezTo>
                    <a:pt x="2602" y="594"/>
                    <a:pt x="2580" y="639"/>
                    <a:pt x="2557" y="685"/>
                  </a:cubicBezTo>
                  <a:cubicBezTo>
                    <a:pt x="2511" y="753"/>
                    <a:pt x="2466" y="822"/>
                    <a:pt x="2443" y="913"/>
                  </a:cubicBezTo>
                  <a:cubicBezTo>
                    <a:pt x="2420" y="959"/>
                    <a:pt x="2374" y="1027"/>
                    <a:pt x="2351" y="1096"/>
                  </a:cubicBezTo>
                  <a:cubicBezTo>
                    <a:pt x="2329" y="1118"/>
                    <a:pt x="2329" y="1164"/>
                    <a:pt x="2306" y="1187"/>
                  </a:cubicBezTo>
                  <a:cubicBezTo>
                    <a:pt x="2237" y="1347"/>
                    <a:pt x="2123" y="1507"/>
                    <a:pt x="2032" y="1666"/>
                  </a:cubicBezTo>
                  <a:cubicBezTo>
                    <a:pt x="1941" y="1849"/>
                    <a:pt x="1826" y="2009"/>
                    <a:pt x="1689" y="2168"/>
                  </a:cubicBezTo>
                  <a:cubicBezTo>
                    <a:pt x="1644" y="2214"/>
                    <a:pt x="1598" y="2260"/>
                    <a:pt x="1552" y="2305"/>
                  </a:cubicBezTo>
                  <a:cubicBezTo>
                    <a:pt x="1507" y="2351"/>
                    <a:pt x="1461" y="2397"/>
                    <a:pt x="1416" y="2442"/>
                  </a:cubicBezTo>
                  <a:cubicBezTo>
                    <a:pt x="1393" y="2442"/>
                    <a:pt x="1370" y="2465"/>
                    <a:pt x="1347" y="2465"/>
                  </a:cubicBezTo>
                  <a:cubicBezTo>
                    <a:pt x="1301" y="2511"/>
                    <a:pt x="1233" y="2534"/>
                    <a:pt x="1233" y="2625"/>
                  </a:cubicBezTo>
                  <a:cubicBezTo>
                    <a:pt x="1233" y="2671"/>
                    <a:pt x="1256" y="2716"/>
                    <a:pt x="1301" y="2739"/>
                  </a:cubicBezTo>
                  <a:cubicBezTo>
                    <a:pt x="1301" y="2739"/>
                    <a:pt x="1324" y="2762"/>
                    <a:pt x="1324" y="2762"/>
                  </a:cubicBezTo>
                  <a:lnTo>
                    <a:pt x="1484" y="2762"/>
                  </a:lnTo>
                  <a:cubicBezTo>
                    <a:pt x="1484" y="2762"/>
                    <a:pt x="1484" y="2762"/>
                    <a:pt x="1484" y="2785"/>
                  </a:cubicBezTo>
                  <a:cubicBezTo>
                    <a:pt x="1507" y="2785"/>
                    <a:pt x="1507" y="2785"/>
                    <a:pt x="1530" y="2808"/>
                  </a:cubicBezTo>
                  <a:cubicBezTo>
                    <a:pt x="1530" y="2808"/>
                    <a:pt x="1530" y="2808"/>
                    <a:pt x="1530" y="2830"/>
                  </a:cubicBezTo>
                  <a:cubicBezTo>
                    <a:pt x="1530" y="2853"/>
                    <a:pt x="1552" y="2876"/>
                    <a:pt x="1552" y="2899"/>
                  </a:cubicBezTo>
                  <a:cubicBezTo>
                    <a:pt x="1552" y="2922"/>
                    <a:pt x="1552" y="2945"/>
                    <a:pt x="1552" y="2967"/>
                  </a:cubicBezTo>
                  <a:cubicBezTo>
                    <a:pt x="1530" y="3036"/>
                    <a:pt x="1507" y="3104"/>
                    <a:pt x="1484" y="3150"/>
                  </a:cubicBezTo>
                  <a:cubicBezTo>
                    <a:pt x="1438" y="3218"/>
                    <a:pt x="1416" y="3287"/>
                    <a:pt x="1347" y="3333"/>
                  </a:cubicBezTo>
                  <a:cubicBezTo>
                    <a:pt x="1256" y="3447"/>
                    <a:pt x="1164" y="3538"/>
                    <a:pt x="1050" y="3629"/>
                  </a:cubicBezTo>
                  <a:cubicBezTo>
                    <a:pt x="982" y="3675"/>
                    <a:pt x="936" y="3698"/>
                    <a:pt x="868" y="3721"/>
                  </a:cubicBezTo>
                  <a:cubicBezTo>
                    <a:pt x="822" y="3743"/>
                    <a:pt x="776" y="3766"/>
                    <a:pt x="731" y="3789"/>
                  </a:cubicBezTo>
                  <a:cubicBezTo>
                    <a:pt x="662" y="3812"/>
                    <a:pt x="594" y="3835"/>
                    <a:pt x="525" y="3835"/>
                  </a:cubicBezTo>
                  <a:cubicBezTo>
                    <a:pt x="457" y="3858"/>
                    <a:pt x="411" y="3880"/>
                    <a:pt x="343" y="3880"/>
                  </a:cubicBezTo>
                  <a:lnTo>
                    <a:pt x="274" y="3880"/>
                  </a:lnTo>
                  <a:cubicBezTo>
                    <a:pt x="229" y="3880"/>
                    <a:pt x="206" y="3858"/>
                    <a:pt x="160" y="3858"/>
                  </a:cubicBezTo>
                  <a:cubicBezTo>
                    <a:pt x="137" y="3858"/>
                    <a:pt x="115" y="3880"/>
                    <a:pt x="92" y="3880"/>
                  </a:cubicBezTo>
                  <a:cubicBezTo>
                    <a:pt x="46" y="3903"/>
                    <a:pt x="23" y="3926"/>
                    <a:pt x="0" y="3972"/>
                  </a:cubicBezTo>
                  <a:cubicBezTo>
                    <a:pt x="0" y="4017"/>
                    <a:pt x="0" y="4063"/>
                    <a:pt x="0" y="4086"/>
                  </a:cubicBezTo>
                  <a:cubicBezTo>
                    <a:pt x="23" y="4131"/>
                    <a:pt x="69" y="4177"/>
                    <a:pt x="115" y="4177"/>
                  </a:cubicBezTo>
                  <a:cubicBezTo>
                    <a:pt x="137" y="4177"/>
                    <a:pt x="183" y="4177"/>
                    <a:pt x="229" y="4200"/>
                  </a:cubicBezTo>
                  <a:lnTo>
                    <a:pt x="320" y="4200"/>
                  </a:lnTo>
                  <a:cubicBezTo>
                    <a:pt x="411" y="4200"/>
                    <a:pt x="503" y="4177"/>
                    <a:pt x="571" y="4154"/>
                  </a:cubicBezTo>
                  <a:cubicBezTo>
                    <a:pt x="685" y="4131"/>
                    <a:pt x="776" y="4109"/>
                    <a:pt x="868" y="4063"/>
                  </a:cubicBezTo>
                  <a:cubicBezTo>
                    <a:pt x="959" y="4040"/>
                    <a:pt x="1050" y="3994"/>
                    <a:pt x="1142" y="3949"/>
                  </a:cubicBezTo>
                  <a:cubicBezTo>
                    <a:pt x="1256" y="3880"/>
                    <a:pt x="1370" y="3789"/>
                    <a:pt x="1461" y="3698"/>
                  </a:cubicBezTo>
                  <a:cubicBezTo>
                    <a:pt x="1552" y="3606"/>
                    <a:pt x="1644" y="3515"/>
                    <a:pt x="1712" y="3424"/>
                  </a:cubicBezTo>
                  <a:cubicBezTo>
                    <a:pt x="1758" y="3355"/>
                    <a:pt x="1781" y="3264"/>
                    <a:pt x="1804" y="3196"/>
                  </a:cubicBezTo>
                  <a:cubicBezTo>
                    <a:pt x="1826" y="3104"/>
                    <a:pt x="1849" y="3036"/>
                    <a:pt x="1849" y="2945"/>
                  </a:cubicBezTo>
                  <a:cubicBezTo>
                    <a:pt x="1872" y="2922"/>
                    <a:pt x="1849" y="2876"/>
                    <a:pt x="1849" y="2830"/>
                  </a:cubicBezTo>
                  <a:cubicBezTo>
                    <a:pt x="1849" y="2830"/>
                    <a:pt x="1849" y="2808"/>
                    <a:pt x="1849" y="2785"/>
                  </a:cubicBezTo>
                  <a:cubicBezTo>
                    <a:pt x="1826" y="2693"/>
                    <a:pt x="1781" y="2625"/>
                    <a:pt x="1735" y="2579"/>
                  </a:cubicBezTo>
                  <a:cubicBezTo>
                    <a:pt x="1804" y="2511"/>
                    <a:pt x="1872" y="2442"/>
                    <a:pt x="1941" y="2351"/>
                  </a:cubicBezTo>
                  <a:cubicBezTo>
                    <a:pt x="2032" y="2237"/>
                    <a:pt x="2123" y="2146"/>
                    <a:pt x="2192" y="2032"/>
                  </a:cubicBezTo>
                  <a:cubicBezTo>
                    <a:pt x="2260" y="1917"/>
                    <a:pt x="2329" y="1803"/>
                    <a:pt x="2397" y="1689"/>
                  </a:cubicBezTo>
                  <a:cubicBezTo>
                    <a:pt x="2466" y="1575"/>
                    <a:pt x="2534" y="1461"/>
                    <a:pt x="2580" y="1324"/>
                  </a:cubicBezTo>
                  <a:cubicBezTo>
                    <a:pt x="2602" y="1278"/>
                    <a:pt x="2648" y="1210"/>
                    <a:pt x="2671" y="1164"/>
                  </a:cubicBezTo>
                  <a:cubicBezTo>
                    <a:pt x="2694" y="1096"/>
                    <a:pt x="2717" y="1050"/>
                    <a:pt x="2739" y="982"/>
                  </a:cubicBezTo>
                  <a:cubicBezTo>
                    <a:pt x="2785" y="890"/>
                    <a:pt x="2854" y="776"/>
                    <a:pt x="2899" y="685"/>
                  </a:cubicBezTo>
                  <a:cubicBezTo>
                    <a:pt x="2945" y="594"/>
                    <a:pt x="2990" y="502"/>
                    <a:pt x="3059" y="434"/>
                  </a:cubicBezTo>
                  <a:cubicBezTo>
                    <a:pt x="3105" y="365"/>
                    <a:pt x="3173" y="297"/>
                    <a:pt x="3242" y="251"/>
                  </a:cubicBezTo>
                  <a:cubicBezTo>
                    <a:pt x="3287" y="228"/>
                    <a:pt x="3333" y="205"/>
                    <a:pt x="3379" y="183"/>
                  </a:cubicBezTo>
                  <a:lnTo>
                    <a:pt x="3424" y="183"/>
                  </a:lnTo>
                  <a:cubicBezTo>
                    <a:pt x="3470" y="160"/>
                    <a:pt x="3493" y="114"/>
                    <a:pt x="3493" y="69"/>
                  </a:cubicBezTo>
                  <a:cubicBezTo>
                    <a:pt x="3470" y="23"/>
                    <a:pt x="3447" y="0"/>
                    <a:pt x="340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9804;p58">
              <a:extLst>
                <a:ext uri="{FF2B5EF4-FFF2-40B4-BE49-F238E27FC236}">
                  <a16:creationId xmlns:a16="http://schemas.microsoft.com/office/drawing/2014/main" id="{15A496AB-34F4-A484-ECB2-F646DE0DFA2F}"/>
                </a:ext>
              </a:extLst>
            </p:cNvPr>
            <p:cNvSpPr/>
            <p:nvPr/>
          </p:nvSpPr>
          <p:spPr>
            <a:xfrm>
              <a:off x="6148435" y="3267382"/>
              <a:ext cx="152753" cy="69947"/>
            </a:xfrm>
            <a:custGeom>
              <a:avLst/>
              <a:gdLst/>
              <a:ahLst/>
              <a:cxnLst/>
              <a:rect l="l" t="t" r="r" b="b"/>
              <a:pathLst>
                <a:path w="3243" h="1485" extrusionOk="0">
                  <a:moveTo>
                    <a:pt x="3037" y="1"/>
                  </a:moveTo>
                  <a:cubicBezTo>
                    <a:pt x="3014" y="1"/>
                    <a:pt x="2968" y="46"/>
                    <a:pt x="2968" y="92"/>
                  </a:cubicBezTo>
                  <a:cubicBezTo>
                    <a:pt x="2968" y="92"/>
                    <a:pt x="2968" y="115"/>
                    <a:pt x="2968" y="138"/>
                  </a:cubicBezTo>
                  <a:cubicBezTo>
                    <a:pt x="2945" y="160"/>
                    <a:pt x="2945" y="183"/>
                    <a:pt x="2945" y="206"/>
                  </a:cubicBezTo>
                  <a:cubicBezTo>
                    <a:pt x="2923" y="252"/>
                    <a:pt x="2900" y="275"/>
                    <a:pt x="2877" y="320"/>
                  </a:cubicBezTo>
                  <a:cubicBezTo>
                    <a:pt x="2786" y="412"/>
                    <a:pt x="2671" y="503"/>
                    <a:pt x="2580" y="571"/>
                  </a:cubicBezTo>
                  <a:cubicBezTo>
                    <a:pt x="2489" y="617"/>
                    <a:pt x="2398" y="663"/>
                    <a:pt x="2306" y="708"/>
                  </a:cubicBezTo>
                  <a:cubicBezTo>
                    <a:pt x="2221" y="751"/>
                    <a:pt x="2137" y="793"/>
                    <a:pt x="2052" y="836"/>
                  </a:cubicBezTo>
                  <a:lnTo>
                    <a:pt x="2052" y="836"/>
                  </a:lnTo>
                  <a:cubicBezTo>
                    <a:pt x="2054" y="832"/>
                    <a:pt x="2055" y="828"/>
                    <a:pt x="2055" y="822"/>
                  </a:cubicBezTo>
                  <a:lnTo>
                    <a:pt x="2055" y="822"/>
                  </a:lnTo>
                  <a:cubicBezTo>
                    <a:pt x="2055" y="823"/>
                    <a:pt x="2055" y="830"/>
                    <a:pt x="2051" y="836"/>
                  </a:cubicBezTo>
                  <a:lnTo>
                    <a:pt x="2051" y="836"/>
                  </a:lnTo>
                  <a:cubicBezTo>
                    <a:pt x="2051" y="836"/>
                    <a:pt x="2052" y="836"/>
                    <a:pt x="2052" y="836"/>
                  </a:cubicBezTo>
                  <a:lnTo>
                    <a:pt x="2052" y="836"/>
                  </a:lnTo>
                  <a:cubicBezTo>
                    <a:pt x="2051" y="837"/>
                    <a:pt x="2050" y="838"/>
                    <a:pt x="2049" y="839"/>
                  </a:cubicBezTo>
                  <a:lnTo>
                    <a:pt x="2049" y="839"/>
                  </a:lnTo>
                  <a:cubicBezTo>
                    <a:pt x="2050" y="838"/>
                    <a:pt x="2051" y="837"/>
                    <a:pt x="2051" y="836"/>
                  </a:cubicBezTo>
                  <a:lnTo>
                    <a:pt x="2051" y="836"/>
                  </a:lnTo>
                  <a:cubicBezTo>
                    <a:pt x="2045" y="839"/>
                    <a:pt x="2039" y="842"/>
                    <a:pt x="2032" y="845"/>
                  </a:cubicBezTo>
                  <a:cubicBezTo>
                    <a:pt x="1918" y="868"/>
                    <a:pt x="1804" y="914"/>
                    <a:pt x="1713" y="937"/>
                  </a:cubicBezTo>
                  <a:cubicBezTo>
                    <a:pt x="1576" y="982"/>
                    <a:pt x="1439" y="982"/>
                    <a:pt x="1302" y="1005"/>
                  </a:cubicBezTo>
                  <a:lnTo>
                    <a:pt x="960" y="1005"/>
                  </a:lnTo>
                  <a:cubicBezTo>
                    <a:pt x="891" y="982"/>
                    <a:pt x="845" y="982"/>
                    <a:pt x="777" y="959"/>
                  </a:cubicBezTo>
                  <a:cubicBezTo>
                    <a:pt x="709" y="959"/>
                    <a:pt x="640" y="959"/>
                    <a:pt x="594" y="937"/>
                  </a:cubicBezTo>
                  <a:cubicBezTo>
                    <a:pt x="526" y="937"/>
                    <a:pt x="457" y="914"/>
                    <a:pt x="389" y="914"/>
                  </a:cubicBezTo>
                  <a:cubicBezTo>
                    <a:pt x="366" y="891"/>
                    <a:pt x="320" y="891"/>
                    <a:pt x="275" y="868"/>
                  </a:cubicBezTo>
                  <a:cubicBezTo>
                    <a:pt x="260" y="868"/>
                    <a:pt x="234" y="858"/>
                    <a:pt x="212" y="858"/>
                  </a:cubicBezTo>
                  <a:cubicBezTo>
                    <a:pt x="201" y="858"/>
                    <a:pt x="191" y="860"/>
                    <a:pt x="184" y="868"/>
                  </a:cubicBezTo>
                  <a:cubicBezTo>
                    <a:pt x="69" y="868"/>
                    <a:pt x="1" y="1005"/>
                    <a:pt x="92" y="1096"/>
                  </a:cubicBezTo>
                  <a:cubicBezTo>
                    <a:pt x="92" y="1119"/>
                    <a:pt x="92" y="1119"/>
                    <a:pt x="92" y="1119"/>
                  </a:cubicBezTo>
                  <a:cubicBezTo>
                    <a:pt x="115" y="1119"/>
                    <a:pt x="138" y="1142"/>
                    <a:pt x="161" y="1165"/>
                  </a:cubicBezTo>
                  <a:cubicBezTo>
                    <a:pt x="161" y="1165"/>
                    <a:pt x="184" y="1165"/>
                    <a:pt x="184" y="1188"/>
                  </a:cubicBezTo>
                  <a:cubicBezTo>
                    <a:pt x="206" y="1210"/>
                    <a:pt x="229" y="1210"/>
                    <a:pt x="252" y="1233"/>
                  </a:cubicBezTo>
                  <a:cubicBezTo>
                    <a:pt x="320" y="1279"/>
                    <a:pt x="389" y="1325"/>
                    <a:pt x="457" y="1347"/>
                  </a:cubicBezTo>
                  <a:cubicBezTo>
                    <a:pt x="526" y="1370"/>
                    <a:pt x="594" y="1393"/>
                    <a:pt x="663" y="1416"/>
                  </a:cubicBezTo>
                  <a:cubicBezTo>
                    <a:pt x="731" y="1439"/>
                    <a:pt x="823" y="1462"/>
                    <a:pt x="891" y="1462"/>
                  </a:cubicBezTo>
                  <a:cubicBezTo>
                    <a:pt x="982" y="1484"/>
                    <a:pt x="1051" y="1484"/>
                    <a:pt x="1142" y="1484"/>
                  </a:cubicBezTo>
                  <a:cubicBezTo>
                    <a:pt x="1211" y="1462"/>
                    <a:pt x="1279" y="1462"/>
                    <a:pt x="1370" y="1462"/>
                  </a:cubicBezTo>
                  <a:lnTo>
                    <a:pt x="1507" y="1462"/>
                  </a:lnTo>
                  <a:cubicBezTo>
                    <a:pt x="1553" y="1462"/>
                    <a:pt x="1576" y="1439"/>
                    <a:pt x="1622" y="1439"/>
                  </a:cubicBezTo>
                  <a:cubicBezTo>
                    <a:pt x="1690" y="1416"/>
                    <a:pt x="1781" y="1393"/>
                    <a:pt x="1850" y="1370"/>
                  </a:cubicBezTo>
                  <a:cubicBezTo>
                    <a:pt x="1941" y="1370"/>
                    <a:pt x="2010" y="1347"/>
                    <a:pt x="2101" y="1325"/>
                  </a:cubicBezTo>
                  <a:cubicBezTo>
                    <a:pt x="2238" y="1256"/>
                    <a:pt x="2375" y="1210"/>
                    <a:pt x="2512" y="1119"/>
                  </a:cubicBezTo>
                  <a:cubicBezTo>
                    <a:pt x="2580" y="1073"/>
                    <a:pt x="2649" y="1028"/>
                    <a:pt x="2717" y="982"/>
                  </a:cubicBezTo>
                  <a:cubicBezTo>
                    <a:pt x="2786" y="937"/>
                    <a:pt x="2831" y="891"/>
                    <a:pt x="2900" y="845"/>
                  </a:cubicBezTo>
                  <a:cubicBezTo>
                    <a:pt x="2923" y="822"/>
                    <a:pt x="2968" y="800"/>
                    <a:pt x="2991" y="777"/>
                  </a:cubicBezTo>
                  <a:cubicBezTo>
                    <a:pt x="3014" y="731"/>
                    <a:pt x="3060" y="685"/>
                    <a:pt x="3082" y="640"/>
                  </a:cubicBezTo>
                  <a:cubicBezTo>
                    <a:pt x="3128" y="617"/>
                    <a:pt x="3151" y="571"/>
                    <a:pt x="3174" y="549"/>
                  </a:cubicBezTo>
                  <a:cubicBezTo>
                    <a:pt x="3174" y="526"/>
                    <a:pt x="3196" y="503"/>
                    <a:pt x="3196" y="480"/>
                  </a:cubicBezTo>
                  <a:cubicBezTo>
                    <a:pt x="3219" y="457"/>
                    <a:pt x="3219" y="434"/>
                    <a:pt x="3219" y="412"/>
                  </a:cubicBezTo>
                  <a:cubicBezTo>
                    <a:pt x="3242" y="389"/>
                    <a:pt x="3242" y="366"/>
                    <a:pt x="3242" y="343"/>
                  </a:cubicBezTo>
                  <a:cubicBezTo>
                    <a:pt x="3242" y="275"/>
                    <a:pt x="3196" y="206"/>
                    <a:pt x="3128" y="183"/>
                  </a:cubicBezTo>
                  <a:lnTo>
                    <a:pt x="3105" y="183"/>
                  </a:lnTo>
                  <a:cubicBezTo>
                    <a:pt x="3128" y="160"/>
                    <a:pt x="3128" y="115"/>
                    <a:pt x="3128" y="92"/>
                  </a:cubicBezTo>
                  <a:cubicBezTo>
                    <a:pt x="3128" y="46"/>
                    <a:pt x="3082" y="24"/>
                    <a:pt x="30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9805;p58">
              <a:extLst>
                <a:ext uri="{FF2B5EF4-FFF2-40B4-BE49-F238E27FC236}">
                  <a16:creationId xmlns:a16="http://schemas.microsoft.com/office/drawing/2014/main" id="{868569D8-1D03-B2A5-1001-A9066171216E}"/>
                </a:ext>
              </a:extLst>
            </p:cNvPr>
            <p:cNvSpPr/>
            <p:nvPr/>
          </p:nvSpPr>
          <p:spPr>
            <a:xfrm>
              <a:off x="6259178" y="3182453"/>
              <a:ext cx="67780" cy="78520"/>
            </a:xfrm>
            <a:custGeom>
              <a:avLst/>
              <a:gdLst/>
              <a:ahLst/>
              <a:cxnLst/>
              <a:rect l="l" t="t" r="r" b="b"/>
              <a:pathLst>
                <a:path w="1439" h="1667" extrusionOk="0">
                  <a:moveTo>
                    <a:pt x="1097" y="137"/>
                  </a:moveTo>
                  <a:cubicBezTo>
                    <a:pt x="1097" y="145"/>
                    <a:pt x="1099" y="151"/>
                    <a:pt x="1103" y="154"/>
                  </a:cubicBezTo>
                  <a:lnTo>
                    <a:pt x="1103" y="154"/>
                  </a:lnTo>
                  <a:cubicBezTo>
                    <a:pt x="1097" y="147"/>
                    <a:pt x="1097" y="138"/>
                    <a:pt x="1097" y="137"/>
                  </a:cubicBezTo>
                  <a:close/>
                  <a:moveTo>
                    <a:pt x="1165" y="1"/>
                  </a:moveTo>
                  <a:cubicBezTo>
                    <a:pt x="1165" y="1"/>
                    <a:pt x="1142" y="23"/>
                    <a:pt x="1142" y="23"/>
                  </a:cubicBezTo>
                  <a:cubicBezTo>
                    <a:pt x="1119" y="23"/>
                    <a:pt x="1097" y="46"/>
                    <a:pt x="1097" y="69"/>
                  </a:cubicBezTo>
                  <a:cubicBezTo>
                    <a:pt x="1097" y="92"/>
                    <a:pt x="1097" y="115"/>
                    <a:pt x="1097" y="137"/>
                  </a:cubicBezTo>
                  <a:cubicBezTo>
                    <a:pt x="1104" y="145"/>
                    <a:pt x="1109" y="152"/>
                    <a:pt x="1112" y="159"/>
                  </a:cubicBezTo>
                  <a:lnTo>
                    <a:pt x="1112" y="159"/>
                  </a:lnTo>
                  <a:cubicBezTo>
                    <a:pt x="1109" y="158"/>
                    <a:pt x="1106" y="157"/>
                    <a:pt x="1103" y="154"/>
                  </a:cubicBezTo>
                  <a:lnTo>
                    <a:pt x="1103" y="154"/>
                  </a:lnTo>
                  <a:cubicBezTo>
                    <a:pt x="1105" y="156"/>
                    <a:pt x="1108" y="158"/>
                    <a:pt x="1113" y="160"/>
                  </a:cubicBezTo>
                  <a:lnTo>
                    <a:pt x="1113" y="160"/>
                  </a:lnTo>
                  <a:cubicBezTo>
                    <a:pt x="1119" y="173"/>
                    <a:pt x="1119" y="183"/>
                    <a:pt x="1119" y="183"/>
                  </a:cubicBezTo>
                  <a:cubicBezTo>
                    <a:pt x="1119" y="206"/>
                    <a:pt x="1119" y="229"/>
                    <a:pt x="1119" y="252"/>
                  </a:cubicBezTo>
                  <a:cubicBezTo>
                    <a:pt x="1097" y="297"/>
                    <a:pt x="1097" y="343"/>
                    <a:pt x="1074" y="389"/>
                  </a:cubicBezTo>
                  <a:cubicBezTo>
                    <a:pt x="1028" y="457"/>
                    <a:pt x="1005" y="503"/>
                    <a:pt x="960" y="571"/>
                  </a:cubicBezTo>
                  <a:cubicBezTo>
                    <a:pt x="914" y="617"/>
                    <a:pt x="868" y="685"/>
                    <a:pt x="823" y="731"/>
                  </a:cubicBezTo>
                  <a:cubicBezTo>
                    <a:pt x="800" y="754"/>
                    <a:pt x="777" y="799"/>
                    <a:pt x="754" y="822"/>
                  </a:cubicBezTo>
                  <a:cubicBezTo>
                    <a:pt x="640" y="959"/>
                    <a:pt x="503" y="1096"/>
                    <a:pt x="366" y="1210"/>
                  </a:cubicBezTo>
                  <a:cubicBezTo>
                    <a:pt x="320" y="1256"/>
                    <a:pt x="298" y="1279"/>
                    <a:pt x="275" y="1302"/>
                  </a:cubicBezTo>
                  <a:cubicBezTo>
                    <a:pt x="229" y="1347"/>
                    <a:pt x="184" y="1370"/>
                    <a:pt x="161" y="1393"/>
                  </a:cubicBezTo>
                  <a:cubicBezTo>
                    <a:pt x="138" y="1416"/>
                    <a:pt x="92" y="1438"/>
                    <a:pt x="69" y="1461"/>
                  </a:cubicBezTo>
                  <a:cubicBezTo>
                    <a:pt x="47" y="1484"/>
                    <a:pt x="1" y="1507"/>
                    <a:pt x="1" y="1553"/>
                  </a:cubicBezTo>
                  <a:cubicBezTo>
                    <a:pt x="1" y="1598"/>
                    <a:pt x="24" y="1621"/>
                    <a:pt x="47" y="1644"/>
                  </a:cubicBezTo>
                  <a:cubicBezTo>
                    <a:pt x="47" y="1644"/>
                    <a:pt x="69" y="1667"/>
                    <a:pt x="69" y="1667"/>
                  </a:cubicBezTo>
                  <a:lnTo>
                    <a:pt x="92" y="1667"/>
                  </a:lnTo>
                  <a:cubicBezTo>
                    <a:pt x="115" y="1667"/>
                    <a:pt x="161" y="1644"/>
                    <a:pt x="184" y="1644"/>
                  </a:cubicBezTo>
                  <a:cubicBezTo>
                    <a:pt x="206" y="1621"/>
                    <a:pt x="229" y="1598"/>
                    <a:pt x="275" y="1598"/>
                  </a:cubicBezTo>
                  <a:cubicBezTo>
                    <a:pt x="320" y="1553"/>
                    <a:pt x="366" y="1530"/>
                    <a:pt x="412" y="1507"/>
                  </a:cubicBezTo>
                  <a:cubicBezTo>
                    <a:pt x="457" y="1461"/>
                    <a:pt x="503" y="1438"/>
                    <a:pt x="549" y="1416"/>
                  </a:cubicBezTo>
                  <a:cubicBezTo>
                    <a:pt x="640" y="1370"/>
                    <a:pt x="709" y="1302"/>
                    <a:pt x="777" y="1256"/>
                  </a:cubicBezTo>
                  <a:cubicBezTo>
                    <a:pt x="845" y="1210"/>
                    <a:pt x="914" y="1165"/>
                    <a:pt x="982" y="1096"/>
                  </a:cubicBezTo>
                  <a:cubicBezTo>
                    <a:pt x="1028" y="1050"/>
                    <a:pt x="1097" y="1005"/>
                    <a:pt x="1142" y="959"/>
                  </a:cubicBezTo>
                  <a:cubicBezTo>
                    <a:pt x="1211" y="891"/>
                    <a:pt x="1256" y="845"/>
                    <a:pt x="1302" y="754"/>
                  </a:cubicBezTo>
                  <a:cubicBezTo>
                    <a:pt x="1325" y="731"/>
                    <a:pt x="1348" y="685"/>
                    <a:pt x="1370" y="640"/>
                  </a:cubicBezTo>
                  <a:cubicBezTo>
                    <a:pt x="1370" y="617"/>
                    <a:pt x="1393" y="571"/>
                    <a:pt x="1393" y="548"/>
                  </a:cubicBezTo>
                  <a:cubicBezTo>
                    <a:pt x="1416" y="480"/>
                    <a:pt x="1439" y="434"/>
                    <a:pt x="1439" y="366"/>
                  </a:cubicBezTo>
                  <a:cubicBezTo>
                    <a:pt x="1439" y="343"/>
                    <a:pt x="1439" y="320"/>
                    <a:pt x="1439" y="297"/>
                  </a:cubicBezTo>
                  <a:cubicBezTo>
                    <a:pt x="1439" y="274"/>
                    <a:pt x="1416" y="252"/>
                    <a:pt x="1393" y="252"/>
                  </a:cubicBezTo>
                  <a:cubicBezTo>
                    <a:pt x="1370" y="206"/>
                    <a:pt x="1348" y="206"/>
                    <a:pt x="1302" y="206"/>
                  </a:cubicBezTo>
                  <a:lnTo>
                    <a:pt x="1279" y="206"/>
                  </a:lnTo>
                  <a:cubicBezTo>
                    <a:pt x="1279" y="160"/>
                    <a:pt x="1279" y="137"/>
                    <a:pt x="1279" y="115"/>
                  </a:cubicBezTo>
                  <a:cubicBezTo>
                    <a:pt x="1256" y="92"/>
                    <a:pt x="1256" y="69"/>
                    <a:pt x="1256" y="46"/>
                  </a:cubicBezTo>
                  <a:cubicBezTo>
                    <a:pt x="1234" y="23"/>
                    <a:pt x="1211" y="1"/>
                    <a:pt x="116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9806;p58">
              <a:extLst>
                <a:ext uri="{FF2B5EF4-FFF2-40B4-BE49-F238E27FC236}">
                  <a16:creationId xmlns:a16="http://schemas.microsoft.com/office/drawing/2014/main" id="{408B8DF2-7630-22A1-BCCE-480A9258BAF8}"/>
                </a:ext>
              </a:extLst>
            </p:cNvPr>
            <p:cNvSpPr/>
            <p:nvPr/>
          </p:nvSpPr>
          <p:spPr>
            <a:xfrm>
              <a:off x="6139861" y="3278121"/>
              <a:ext cx="25859" cy="41733"/>
            </a:xfrm>
            <a:custGeom>
              <a:avLst/>
              <a:gdLst/>
              <a:ahLst/>
              <a:cxnLst/>
              <a:rect l="l" t="t" r="r" b="b"/>
              <a:pathLst>
                <a:path w="549" h="886" extrusionOk="0">
                  <a:moveTo>
                    <a:pt x="23" y="1"/>
                  </a:moveTo>
                  <a:cubicBezTo>
                    <a:pt x="23" y="24"/>
                    <a:pt x="0" y="47"/>
                    <a:pt x="0" y="47"/>
                  </a:cubicBezTo>
                  <a:cubicBezTo>
                    <a:pt x="0" y="69"/>
                    <a:pt x="0" y="92"/>
                    <a:pt x="23" y="115"/>
                  </a:cubicBezTo>
                  <a:cubicBezTo>
                    <a:pt x="23" y="138"/>
                    <a:pt x="46" y="161"/>
                    <a:pt x="46" y="184"/>
                  </a:cubicBezTo>
                  <a:cubicBezTo>
                    <a:pt x="46" y="206"/>
                    <a:pt x="69" y="229"/>
                    <a:pt x="69" y="252"/>
                  </a:cubicBezTo>
                  <a:cubicBezTo>
                    <a:pt x="92" y="298"/>
                    <a:pt x="137" y="343"/>
                    <a:pt x="160" y="412"/>
                  </a:cubicBezTo>
                  <a:cubicBezTo>
                    <a:pt x="206" y="503"/>
                    <a:pt x="251" y="617"/>
                    <a:pt x="297" y="731"/>
                  </a:cubicBezTo>
                  <a:cubicBezTo>
                    <a:pt x="297" y="731"/>
                    <a:pt x="297" y="754"/>
                    <a:pt x="320" y="754"/>
                  </a:cubicBezTo>
                  <a:cubicBezTo>
                    <a:pt x="320" y="777"/>
                    <a:pt x="320" y="800"/>
                    <a:pt x="343" y="800"/>
                  </a:cubicBezTo>
                  <a:cubicBezTo>
                    <a:pt x="343" y="845"/>
                    <a:pt x="366" y="868"/>
                    <a:pt x="388" y="868"/>
                  </a:cubicBezTo>
                  <a:cubicBezTo>
                    <a:pt x="400" y="880"/>
                    <a:pt x="417" y="885"/>
                    <a:pt x="434" y="885"/>
                  </a:cubicBezTo>
                  <a:cubicBezTo>
                    <a:pt x="451" y="885"/>
                    <a:pt x="468" y="880"/>
                    <a:pt x="480" y="868"/>
                  </a:cubicBezTo>
                  <a:cubicBezTo>
                    <a:pt x="502" y="868"/>
                    <a:pt x="525" y="845"/>
                    <a:pt x="525" y="823"/>
                  </a:cubicBezTo>
                  <a:cubicBezTo>
                    <a:pt x="548" y="800"/>
                    <a:pt x="548" y="754"/>
                    <a:pt x="525" y="731"/>
                  </a:cubicBezTo>
                  <a:cubicBezTo>
                    <a:pt x="502" y="686"/>
                    <a:pt x="480" y="617"/>
                    <a:pt x="457" y="572"/>
                  </a:cubicBezTo>
                  <a:cubicBezTo>
                    <a:pt x="434" y="503"/>
                    <a:pt x="411" y="457"/>
                    <a:pt x="388" y="412"/>
                  </a:cubicBezTo>
                  <a:cubicBezTo>
                    <a:pt x="366" y="343"/>
                    <a:pt x="320" y="298"/>
                    <a:pt x="297" y="229"/>
                  </a:cubicBezTo>
                  <a:cubicBezTo>
                    <a:pt x="274" y="206"/>
                    <a:pt x="274" y="184"/>
                    <a:pt x="251" y="161"/>
                  </a:cubicBezTo>
                  <a:cubicBezTo>
                    <a:pt x="229" y="115"/>
                    <a:pt x="206" y="69"/>
                    <a:pt x="183" y="47"/>
                  </a:cubicBezTo>
                  <a:cubicBezTo>
                    <a:pt x="160" y="24"/>
                    <a:pt x="137" y="24"/>
                    <a:pt x="137" y="24"/>
                  </a:cubicBezTo>
                  <a:cubicBezTo>
                    <a:pt x="114" y="1"/>
                    <a:pt x="92" y="1"/>
                    <a:pt x="6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9807;p58">
              <a:extLst>
                <a:ext uri="{FF2B5EF4-FFF2-40B4-BE49-F238E27FC236}">
                  <a16:creationId xmlns:a16="http://schemas.microsoft.com/office/drawing/2014/main" id="{59072B8E-AAA7-5E13-A6D0-5F0AA7C38528}"/>
                </a:ext>
              </a:extLst>
            </p:cNvPr>
            <p:cNvSpPr/>
            <p:nvPr/>
          </p:nvSpPr>
          <p:spPr>
            <a:xfrm>
              <a:off x="5091547" y="2912594"/>
              <a:ext cx="110785" cy="116155"/>
            </a:xfrm>
            <a:custGeom>
              <a:avLst/>
              <a:gdLst/>
              <a:ahLst/>
              <a:cxnLst/>
              <a:rect l="l" t="t" r="r" b="b"/>
              <a:pathLst>
                <a:path w="2352" h="2466" extrusionOk="0">
                  <a:moveTo>
                    <a:pt x="138" y="0"/>
                  </a:moveTo>
                  <a:cubicBezTo>
                    <a:pt x="115" y="0"/>
                    <a:pt x="69" y="23"/>
                    <a:pt x="69" y="69"/>
                  </a:cubicBezTo>
                  <a:cubicBezTo>
                    <a:pt x="69" y="114"/>
                    <a:pt x="46" y="160"/>
                    <a:pt x="46" y="206"/>
                  </a:cubicBezTo>
                  <a:cubicBezTo>
                    <a:pt x="46" y="251"/>
                    <a:pt x="46" y="274"/>
                    <a:pt x="46" y="320"/>
                  </a:cubicBezTo>
                  <a:cubicBezTo>
                    <a:pt x="46" y="320"/>
                    <a:pt x="46" y="343"/>
                    <a:pt x="23" y="343"/>
                  </a:cubicBezTo>
                  <a:cubicBezTo>
                    <a:pt x="23" y="343"/>
                    <a:pt x="23" y="366"/>
                    <a:pt x="23" y="366"/>
                  </a:cubicBezTo>
                  <a:cubicBezTo>
                    <a:pt x="1" y="388"/>
                    <a:pt x="1" y="434"/>
                    <a:pt x="1" y="457"/>
                  </a:cubicBezTo>
                  <a:cubicBezTo>
                    <a:pt x="1" y="480"/>
                    <a:pt x="23" y="503"/>
                    <a:pt x="23" y="548"/>
                  </a:cubicBezTo>
                  <a:cubicBezTo>
                    <a:pt x="46" y="617"/>
                    <a:pt x="46" y="708"/>
                    <a:pt x="69" y="776"/>
                  </a:cubicBezTo>
                  <a:cubicBezTo>
                    <a:pt x="92" y="845"/>
                    <a:pt x="138" y="913"/>
                    <a:pt x="160" y="959"/>
                  </a:cubicBezTo>
                  <a:cubicBezTo>
                    <a:pt x="183" y="1050"/>
                    <a:pt x="206" y="1119"/>
                    <a:pt x="252" y="1187"/>
                  </a:cubicBezTo>
                  <a:cubicBezTo>
                    <a:pt x="252" y="1233"/>
                    <a:pt x="275" y="1279"/>
                    <a:pt x="297" y="1301"/>
                  </a:cubicBezTo>
                  <a:cubicBezTo>
                    <a:pt x="320" y="1347"/>
                    <a:pt x="366" y="1370"/>
                    <a:pt x="389" y="1416"/>
                  </a:cubicBezTo>
                  <a:cubicBezTo>
                    <a:pt x="434" y="1461"/>
                    <a:pt x="480" y="1530"/>
                    <a:pt x="526" y="1598"/>
                  </a:cubicBezTo>
                  <a:cubicBezTo>
                    <a:pt x="594" y="1667"/>
                    <a:pt x="663" y="1712"/>
                    <a:pt x="708" y="1781"/>
                  </a:cubicBezTo>
                  <a:cubicBezTo>
                    <a:pt x="754" y="1826"/>
                    <a:pt x="822" y="1872"/>
                    <a:pt x="868" y="1918"/>
                  </a:cubicBezTo>
                  <a:cubicBezTo>
                    <a:pt x="936" y="1986"/>
                    <a:pt x="1028" y="2032"/>
                    <a:pt x="1096" y="2077"/>
                  </a:cubicBezTo>
                  <a:lnTo>
                    <a:pt x="1073" y="2077"/>
                  </a:lnTo>
                  <a:cubicBezTo>
                    <a:pt x="1142" y="2123"/>
                    <a:pt x="1210" y="2169"/>
                    <a:pt x="1279" y="2214"/>
                  </a:cubicBezTo>
                  <a:cubicBezTo>
                    <a:pt x="1347" y="2237"/>
                    <a:pt x="1416" y="2283"/>
                    <a:pt x="1484" y="2306"/>
                  </a:cubicBezTo>
                  <a:cubicBezTo>
                    <a:pt x="1553" y="2329"/>
                    <a:pt x="1644" y="2374"/>
                    <a:pt x="1713" y="2397"/>
                  </a:cubicBezTo>
                  <a:cubicBezTo>
                    <a:pt x="1781" y="2420"/>
                    <a:pt x="1849" y="2420"/>
                    <a:pt x="1918" y="2443"/>
                  </a:cubicBezTo>
                  <a:lnTo>
                    <a:pt x="2032" y="2443"/>
                  </a:lnTo>
                  <a:cubicBezTo>
                    <a:pt x="2078" y="2465"/>
                    <a:pt x="2123" y="2465"/>
                    <a:pt x="2169" y="2465"/>
                  </a:cubicBezTo>
                  <a:lnTo>
                    <a:pt x="2215" y="2465"/>
                  </a:lnTo>
                  <a:cubicBezTo>
                    <a:pt x="2283" y="2465"/>
                    <a:pt x="2352" y="2397"/>
                    <a:pt x="2329" y="2306"/>
                  </a:cubicBezTo>
                  <a:cubicBezTo>
                    <a:pt x="2306" y="2260"/>
                    <a:pt x="2238" y="2237"/>
                    <a:pt x="2169" y="2214"/>
                  </a:cubicBezTo>
                  <a:cubicBezTo>
                    <a:pt x="2146" y="2214"/>
                    <a:pt x="2123" y="2192"/>
                    <a:pt x="2078" y="2192"/>
                  </a:cubicBezTo>
                  <a:cubicBezTo>
                    <a:pt x="1964" y="2146"/>
                    <a:pt x="1827" y="2077"/>
                    <a:pt x="1713" y="2032"/>
                  </a:cubicBezTo>
                  <a:cubicBezTo>
                    <a:pt x="1644" y="1986"/>
                    <a:pt x="1598" y="1963"/>
                    <a:pt x="1530" y="1918"/>
                  </a:cubicBezTo>
                  <a:cubicBezTo>
                    <a:pt x="1484" y="1895"/>
                    <a:pt x="1416" y="1872"/>
                    <a:pt x="1370" y="1826"/>
                  </a:cubicBezTo>
                  <a:cubicBezTo>
                    <a:pt x="1279" y="1781"/>
                    <a:pt x="1188" y="1712"/>
                    <a:pt x="1119" y="1621"/>
                  </a:cubicBezTo>
                  <a:cubicBezTo>
                    <a:pt x="1028" y="1575"/>
                    <a:pt x="959" y="1507"/>
                    <a:pt x="891" y="1416"/>
                  </a:cubicBezTo>
                  <a:cubicBezTo>
                    <a:pt x="800" y="1324"/>
                    <a:pt x="708" y="1210"/>
                    <a:pt x="617" y="1096"/>
                  </a:cubicBezTo>
                  <a:cubicBezTo>
                    <a:pt x="526" y="959"/>
                    <a:pt x="457" y="822"/>
                    <a:pt x="389" y="685"/>
                  </a:cubicBezTo>
                  <a:cubicBezTo>
                    <a:pt x="320" y="548"/>
                    <a:pt x="252" y="411"/>
                    <a:pt x="229" y="274"/>
                  </a:cubicBezTo>
                  <a:cubicBezTo>
                    <a:pt x="229" y="229"/>
                    <a:pt x="206" y="183"/>
                    <a:pt x="206" y="137"/>
                  </a:cubicBezTo>
                  <a:cubicBezTo>
                    <a:pt x="229" y="114"/>
                    <a:pt x="229" y="114"/>
                    <a:pt x="229" y="92"/>
                  </a:cubicBezTo>
                  <a:cubicBezTo>
                    <a:pt x="229" y="69"/>
                    <a:pt x="229" y="69"/>
                    <a:pt x="206" y="46"/>
                  </a:cubicBezTo>
                  <a:cubicBezTo>
                    <a:pt x="206" y="23"/>
                    <a:pt x="183" y="0"/>
                    <a:pt x="1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9808;p58">
              <a:extLst>
                <a:ext uri="{FF2B5EF4-FFF2-40B4-BE49-F238E27FC236}">
                  <a16:creationId xmlns:a16="http://schemas.microsoft.com/office/drawing/2014/main" id="{20DCA53F-F3BD-19C3-1049-CA3A2F2B458E}"/>
                </a:ext>
              </a:extLst>
            </p:cNvPr>
            <p:cNvSpPr/>
            <p:nvPr/>
          </p:nvSpPr>
          <p:spPr>
            <a:xfrm>
              <a:off x="5115193" y="2825499"/>
              <a:ext cx="29109" cy="94676"/>
            </a:xfrm>
            <a:custGeom>
              <a:avLst/>
              <a:gdLst/>
              <a:ahLst/>
              <a:cxnLst/>
              <a:rect l="l" t="t" r="r" b="b"/>
              <a:pathLst>
                <a:path w="618" h="2010" extrusionOk="0">
                  <a:moveTo>
                    <a:pt x="229" y="1"/>
                  </a:moveTo>
                  <a:cubicBezTo>
                    <a:pt x="206" y="1"/>
                    <a:pt x="183" y="1"/>
                    <a:pt x="161" y="23"/>
                  </a:cubicBezTo>
                  <a:cubicBezTo>
                    <a:pt x="115" y="69"/>
                    <a:pt x="92" y="115"/>
                    <a:pt x="69" y="183"/>
                  </a:cubicBezTo>
                  <a:cubicBezTo>
                    <a:pt x="46" y="229"/>
                    <a:pt x="24" y="274"/>
                    <a:pt x="24" y="320"/>
                  </a:cubicBezTo>
                  <a:cubicBezTo>
                    <a:pt x="1" y="457"/>
                    <a:pt x="1" y="594"/>
                    <a:pt x="24" y="731"/>
                  </a:cubicBezTo>
                  <a:cubicBezTo>
                    <a:pt x="24" y="868"/>
                    <a:pt x="46" y="1005"/>
                    <a:pt x="69" y="1142"/>
                  </a:cubicBezTo>
                  <a:cubicBezTo>
                    <a:pt x="92" y="1210"/>
                    <a:pt x="115" y="1279"/>
                    <a:pt x="138" y="1324"/>
                  </a:cubicBezTo>
                  <a:cubicBezTo>
                    <a:pt x="161" y="1393"/>
                    <a:pt x="183" y="1484"/>
                    <a:pt x="229" y="1530"/>
                  </a:cubicBezTo>
                  <a:cubicBezTo>
                    <a:pt x="252" y="1598"/>
                    <a:pt x="298" y="1667"/>
                    <a:pt x="320" y="1735"/>
                  </a:cubicBezTo>
                  <a:cubicBezTo>
                    <a:pt x="343" y="1804"/>
                    <a:pt x="389" y="1849"/>
                    <a:pt x="412" y="1895"/>
                  </a:cubicBezTo>
                  <a:cubicBezTo>
                    <a:pt x="412" y="1918"/>
                    <a:pt x="434" y="1941"/>
                    <a:pt x="434" y="1941"/>
                  </a:cubicBezTo>
                  <a:cubicBezTo>
                    <a:pt x="434" y="1986"/>
                    <a:pt x="503" y="2009"/>
                    <a:pt x="549" y="2009"/>
                  </a:cubicBezTo>
                  <a:cubicBezTo>
                    <a:pt x="594" y="1986"/>
                    <a:pt x="617" y="1941"/>
                    <a:pt x="594" y="1895"/>
                  </a:cubicBezTo>
                  <a:cubicBezTo>
                    <a:pt x="571" y="1827"/>
                    <a:pt x="549" y="1781"/>
                    <a:pt x="526" y="1712"/>
                  </a:cubicBezTo>
                  <a:cubicBezTo>
                    <a:pt x="503" y="1644"/>
                    <a:pt x="480" y="1598"/>
                    <a:pt x="457" y="1530"/>
                  </a:cubicBezTo>
                  <a:cubicBezTo>
                    <a:pt x="434" y="1461"/>
                    <a:pt x="412" y="1393"/>
                    <a:pt x="389" y="1324"/>
                  </a:cubicBezTo>
                  <a:cubicBezTo>
                    <a:pt x="366" y="1256"/>
                    <a:pt x="366" y="1187"/>
                    <a:pt x="343" y="1119"/>
                  </a:cubicBezTo>
                  <a:cubicBezTo>
                    <a:pt x="320" y="1005"/>
                    <a:pt x="320" y="868"/>
                    <a:pt x="298" y="731"/>
                  </a:cubicBezTo>
                  <a:cubicBezTo>
                    <a:pt x="298" y="662"/>
                    <a:pt x="275" y="594"/>
                    <a:pt x="275" y="503"/>
                  </a:cubicBezTo>
                  <a:cubicBezTo>
                    <a:pt x="275" y="434"/>
                    <a:pt x="275" y="366"/>
                    <a:pt x="275" y="297"/>
                  </a:cubicBezTo>
                  <a:cubicBezTo>
                    <a:pt x="275" y="274"/>
                    <a:pt x="275" y="229"/>
                    <a:pt x="298" y="206"/>
                  </a:cubicBezTo>
                  <a:cubicBezTo>
                    <a:pt x="298" y="183"/>
                    <a:pt x="298" y="183"/>
                    <a:pt x="298" y="160"/>
                  </a:cubicBezTo>
                  <a:cubicBezTo>
                    <a:pt x="320" y="137"/>
                    <a:pt x="320" y="137"/>
                    <a:pt x="320" y="137"/>
                  </a:cubicBezTo>
                  <a:cubicBezTo>
                    <a:pt x="343" y="92"/>
                    <a:pt x="320" y="46"/>
                    <a:pt x="298" y="23"/>
                  </a:cubicBezTo>
                  <a:cubicBezTo>
                    <a:pt x="275" y="1"/>
                    <a:pt x="252" y="1"/>
                    <a:pt x="22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9809;p58">
              <a:extLst>
                <a:ext uri="{FF2B5EF4-FFF2-40B4-BE49-F238E27FC236}">
                  <a16:creationId xmlns:a16="http://schemas.microsoft.com/office/drawing/2014/main" id="{666EE099-F7EC-B36D-A9C8-55E48DC4FCA0}"/>
                </a:ext>
              </a:extLst>
            </p:cNvPr>
            <p:cNvSpPr/>
            <p:nvPr/>
          </p:nvSpPr>
          <p:spPr>
            <a:xfrm>
              <a:off x="5189383" y="2761014"/>
              <a:ext cx="66697" cy="234853"/>
            </a:xfrm>
            <a:custGeom>
              <a:avLst/>
              <a:gdLst/>
              <a:ahLst/>
              <a:cxnLst/>
              <a:rect l="l" t="t" r="r" b="b"/>
              <a:pathLst>
                <a:path w="1416" h="4986" extrusionOk="0">
                  <a:moveTo>
                    <a:pt x="275" y="0"/>
                  </a:moveTo>
                  <a:cubicBezTo>
                    <a:pt x="252" y="0"/>
                    <a:pt x="229" y="0"/>
                    <a:pt x="229" y="23"/>
                  </a:cubicBezTo>
                  <a:cubicBezTo>
                    <a:pt x="206" y="46"/>
                    <a:pt x="206" y="91"/>
                    <a:pt x="229" y="114"/>
                  </a:cubicBezTo>
                  <a:cubicBezTo>
                    <a:pt x="252" y="137"/>
                    <a:pt x="275" y="160"/>
                    <a:pt x="275" y="160"/>
                  </a:cubicBezTo>
                  <a:cubicBezTo>
                    <a:pt x="297" y="205"/>
                    <a:pt x="297" y="228"/>
                    <a:pt x="297" y="251"/>
                  </a:cubicBezTo>
                  <a:cubicBezTo>
                    <a:pt x="320" y="297"/>
                    <a:pt x="320" y="320"/>
                    <a:pt x="343" y="342"/>
                  </a:cubicBezTo>
                  <a:cubicBezTo>
                    <a:pt x="343" y="388"/>
                    <a:pt x="343" y="434"/>
                    <a:pt x="343" y="479"/>
                  </a:cubicBezTo>
                  <a:cubicBezTo>
                    <a:pt x="343" y="525"/>
                    <a:pt x="343" y="548"/>
                    <a:pt x="343" y="593"/>
                  </a:cubicBezTo>
                  <a:cubicBezTo>
                    <a:pt x="366" y="662"/>
                    <a:pt x="343" y="730"/>
                    <a:pt x="343" y="799"/>
                  </a:cubicBezTo>
                  <a:cubicBezTo>
                    <a:pt x="343" y="936"/>
                    <a:pt x="297" y="1073"/>
                    <a:pt x="275" y="1210"/>
                  </a:cubicBezTo>
                  <a:cubicBezTo>
                    <a:pt x="275" y="1278"/>
                    <a:pt x="252" y="1370"/>
                    <a:pt x="252" y="1438"/>
                  </a:cubicBezTo>
                  <a:cubicBezTo>
                    <a:pt x="229" y="1506"/>
                    <a:pt x="206" y="1598"/>
                    <a:pt x="183" y="1666"/>
                  </a:cubicBezTo>
                  <a:cubicBezTo>
                    <a:pt x="183" y="1735"/>
                    <a:pt x="161" y="1826"/>
                    <a:pt x="161" y="1895"/>
                  </a:cubicBezTo>
                  <a:cubicBezTo>
                    <a:pt x="138" y="1963"/>
                    <a:pt x="115" y="2031"/>
                    <a:pt x="115" y="2100"/>
                  </a:cubicBezTo>
                  <a:cubicBezTo>
                    <a:pt x="69" y="2237"/>
                    <a:pt x="69" y="2397"/>
                    <a:pt x="46" y="2556"/>
                  </a:cubicBezTo>
                  <a:cubicBezTo>
                    <a:pt x="1" y="2830"/>
                    <a:pt x="1" y="3127"/>
                    <a:pt x="46" y="3401"/>
                  </a:cubicBezTo>
                  <a:cubicBezTo>
                    <a:pt x="46" y="3538"/>
                    <a:pt x="69" y="3675"/>
                    <a:pt x="115" y="3835"/>
                  </a:cubicBezTo>
                  <a:cubicBezTo>
                    <a:pt x="138" y="3903"/>
                    <a:pt x="183" y="3972"/>
                    <a:pt x="206" y="4063"/>
                  </a:cubicBezTo>
                  <a:cubicBezTo>
                    <a:pt x="229" y="4131"/>
                    <a:pt x="252" y="4177"/>
                    <a:pt x="297" y="4246"/>
                  </a:cubicBezTo>
                  <a:cubicBezTo>
                    <a:pt x="343" y="4291"/>
                    <a:pt x="366" y="4360"/>
                    <a:pt x="434" y="4405"/>
                  </a:cubicBezTo>
                  <a:cubicBezTo>
                    <a:pt x="457" y="4428"/>
                    <a:pt x="480" y="4474"/>
                    <a:pt x="503" y="4497"/>
                  </a:cubicBezTo>
                  <a:cubicBezTo>
                    <a:pt x="549" y="4519"/>
                    <a:pt x="571" y="4519"/>
                    <a:pt x="617" y="4542"/>
                  </a:cubicBezTo>
                  <a:lnTo>
                    <a:pt x="708" y="4542"/>
                  </a:lnTo>
                  <a:cubicBezTo>
                    <a:pt x="754" y="4519"/>
                    <a:pt x="777" y="4497"/>
                    <a:pt x="800" y="4474"/>
                  </a:cubicBezTo>
                  <a:cubicBezTo>
                    <a:pt x="822" y="4451"/>
                    <a:pt x="845" y="4428"/>
                    <a:pt x="845" y="4405"/>
                  </a:cubicBezTo>
                  <a:cubicBezTo>
                    <a:pt x="845" y="4382"/>
                    <a:pt x="868" y="4382"/>
                    <a:pt x="868" y="4360"/>
                  </a:cubicBezTo>
                  <a:cubicBezTo>
                    <a:pt x="868" y="4405"/>
                    <a:pt x="891" y="4428"/>
                    <a:pt x="914" y="4474"/>
                  </a:cubicBezTo>
                  <a:cubicBezTo>
                    <a:pt x="937" y="4519"/>
                    <a:pt x="937" y="4565"/>
                    <a:pt x="982" y="4634"/>
                  </a:cubicBezTo>
                  <a:cubicBezTo>
                    <a:pt x="1005" y="4679"/>
                    <a:pt x="1028" y="4725"/>
                    <a:pt x="1051" y="4770"/>
                  </a:cubicBezTo>
                  <a:cubicBezTo>
                    <a:pt x="1074" y="4816"/>
                    <a:pt x="1096" y="4839"/>
                    <a:pt x="1096" y="4862"/>
                  </a:cubicBezTo>
                  <a:cubicBezTo>
                    <a:pt x="1119" y="4885"/>
                    <a:pt x="1119" y="4885"/>
                    <a:pt x="1142" y="4907"/>
                  </a:cubicBezTo>
                  <a:cubicBezTo>
                    <a:pt x="1142" y="4930"/>
                    <a:pt x="1165" y="4930"/>
                    <a:pt x="1165" y="4953"/>
                  </a:cubicBezTo>
                  <a:cubicBezTo>
                    <a:pt x="1188" y="4976"/>
                    <a:pt x="1210" y="4976"/>
                    <a:pt x="1233" y="4976"/>
                  </a:cubicBezTo>
                  <a:cubicBezTo>
                    <a:pt x="1247" y="4983"/>
                    <a:pt x="1260" y="4985"/>
                    <a:pt x="1273" y="4985"/>
                  </a:cubicBezTo>
                  <a:cubicBezTo>
                    <a:pt x="1304" y="4985"/>
                    <a:pt x="1331" y="4969"/>
                    <a:pt x="1347" y="4953"/>
                  </a:cubicBezTo>
                  <a:cubicBezTo>
                    <a:pt x="1393" y="4930"/>
                    <a:pt x="1416" y="4885"/>
                    <a:pt x="1416" y="4839"/>
                  </a:cubicBezTo>
                  <a:cubicBezTo>
                    <a:pt x="1416" y="4793"/>
                    <a:pt x="1393" y="4748"/>
                    <a:pt x="1370" y="4702"/>
                  </a:cubicBezTo>
                  <a:cubicBezTo>
                    <a:pt x="1347" y="4679"/>
                    <a:pt x="1347" y="4656"/>
                    <a:pt x="1325" y="4634"/>
                  </a:cubicBezTo>
                  <a:cubicBezTo>
                    <a:pt x="1325" y="4611"/>
                    <a:pt x="1302" y="4588"/>
                    <a:pt x="1302" y="4565"/>
                  </a:cubicBezTo>
                  <a:cubicBezTo>
                    <a:pt x="1302" y="4565"/>
                    <a:pt x="1279" y="4542"/>
                    <a:pt x="1279" y="4542"/>
                  </a:cubicBezTo>
                  <a:cubicBezTo>
                    <a:pt x="1279" y="4542"/>
                    <a:pt x="1279" y="4519"/>
                    <a:pt x="1279" y="4519"/>
                  </a:cubicBezTo>
                  <a:cubicBezTo>
                    <a:pt x="1256" y="4474"/>
                    <a:pt x="1233" y="4405"/>
                    <a:pt x="1210" y="4360"/>
                  </a:cubicBezTo>
                  <a:cubicBezTo>
                    <a:pt x="1188" y="4291"/>
                    <a:pt x="1142" y="4223"/>
                    <a:pt x="1119" y="4154"/>
                  </a:cubicBezTo>
                  <a:cubicBezTo>
                    <a:pt x="1074" y="4017"/>
                    <a:pt x="1051" y="3880"/>
                    <a:pt x="982" y="3766"/>
                  </a:cubicBezTo>
                  <a:cubicBezTo>
                    <a:pt x="982" y="3743"/>
                    <a:pt x="959" y="3721"/>
                    <a:pt x="959" y="3675"/>
                  </a:cubicBezTo>
                  <a:cubicBezTo>
                    <a:pt x="937" y="3652"/>
                    <a:pt x="914" y="3629"/>
                    <a:pt x="891" y="3606"/>
                  </a:cubicBezTo>
                  <a:cubicBezTo>
                    <a:pt x="857" y="3584"/>
                    <a:pt x="817" y="3572"/>
                    <a:pt x="777" y="3572"/>
                  </a:cubicBezTo>
                  <a:cubicBezTo>
                    <a:pt x="737" y="3572"/>
                    <a:pt x="697" y="3584"/>
                    <a:pt x="663" y="3606"/>
                  </a:cubicBezTo>
                  <a:cubicBezTo>
                    <a:pt x="640" y="3629"/>
                    <a:pt x="617" y="3652"/>
                    <a:pt x="594" y="3698"/>
                  </a:cubicBezTo>
                  <a:cubicBezTo>
                    <a:pt x="571" y="3721"/>
                    <a:pt x="571" y="3743"/>
                    <a:pt x="571" y="3766"/>
                  </a:cubicBezTo>
                  <a:cubicBezTo>
                    <a:pt x="549" y="3835"/>
                    <a:pt x="549" y="3926"/>
                    <a:pt x="549" y="4017"/>
                  </a:cubicBezTo>
                  <a:cubicBezTo>
                    <a:pt x="549" y="4040"/>
                    <a:pt x="571" y="4040"/>
                    <a:pt x="571" y="4063"/>
                  </a:cubicBezTo>
                  <a:cubicBezTo>
                    <a:pt x="549" y="4040"/>
                    <a:pt x="526" y="4040"/>
                    <a:pt x="526" y="4017"/>
                  </a:cubicBezTo>
                  <a:cubicBezTo>
                    <a:pt x="503" y="3949"/>
                    <a:pt x="480" y="3880"/>
                    <a:pt x="457" y="3812"/>
                  </a:cubicBezTo>
                  <a:cubicBezTo>
                    <a:pt x="434" y="3721"/>
                    <a:pt x="412" y="3652"/>
                    <a:pt x="389" y="3584"/>
                  </a:cubicBezTo>
                  <a:cubicBezTo>
                    <a:pt x="366" y="3447"/>
                    <a:pt x="343" y="3310"/>
                    <a:pt x="343" y="3196"/>
                  </a:cubicBezTo>
                  <a:cubicBezTo>
                    <a:pt x="343" y="3104"/>
                    <a:pt x="343" y="3036"/>
                    <a:pt x="343" y="2967"/>
                  </a:cubicBezTo>
                  <a:cubicBezTo>
                    <a:pt x="343" y="2899"/>
                    <a:pt x="343" y="2830"/>
                    <a:pt x="343" y="2739"/>
                  </a:cubicBezTo>
                  <a:cubicBezTo>
                    <a:pt x="343" y="2671"/>
                    <a:pt x="366" y="2602"/>
                    <a:pt x="366" y="2534"/>
                  </a:cubicBezTo>
                  <a:cubicBezTo>
                    <a:pt x="389" y="2442"/>
                    <a:pt x="389" y="2374"/>
                    <a:pt x="389" y="2283"/>
                  </a:cubicBezTo>
                  <a:cubicBezTo>
                    <a:pt x="412" y="2214"/>
                    <a:pt x="434" y="2146"/>
                    <a:pt x="434" y="2054"/>
                  </a:cubicBezTo>
                  <a:cubicBezTo>
                    <a:pt x="457" y="1986"/>
                    <a:pt x="457" y="1917"/>
                    <a:pt x="480" y="1849"/>
                  </a:cubicBezTo>
                  <a:cubicBezTo>
                    <a:pt x="503" y="1712"/>
                    <a:pt x="549" y="1552"/>
                    <a:pt x="571" y="1415"/>
                  </a:cubicBezTo>
                  <a:cubicBezTo>
                    <a:pt x="571" y="1324"/>
                    <a:pt x="571" y="1255"/>
                    <a:pt x="594" y="1187"/>
                  </a:cubicBezTo>
                  <a:cubicBezTo>
                    <a:pt x="594" y="1096"/>
                    <a:pt x="617" y="1027"/>
                    <a:pt x="617" y="959"/>
                  </a:cubicBezTo>
                  <a:cubicBezTo>
                    <a:pt x="617" y="913"/>
                    <a:pt x="617" y="845"/>
                    <a:pt x="617" y="799"/>
                  </a:cubicBezTo>
                  <a:cubicBezTo>
                    <a:pt x="617" y="776"/>
                    <a:pt x="617" y="730"/>
                    <a:pt x="617" y="708"/>
                  </a:cubicBezTo>
                  <a:cubicBezTo>
                    <a:pt x="617" y="662"/>
                    <a:pt x="594" y="639"/>
                    <a:pt x="594" y="593"/>
                  </a:cubicBezTo>
                  <a:cubicBezTo>
                    <a:pt x="594" y="548"/>
                    <a:pt x="571" y="502"/>
                    <a:pt x="571" y="457"/>
                  </a:cubicBezTo>
                  <a:cubicBezTo>
                    <a:pt x="549" y="411"/>
                    <a:pt x="526" y="388"/>
                    <a:pt x="526" y="342"/>
                  </a:cubicBezTo>
                  <a:cubicBezTo>
                    <a:pt x="503" y="297"/>
                    <a:pt x="480" y="251"/>
                    <a:pt x="457" y="228"/>
                  </a:cubicBezTo>
                  <a:cubicBezTo>
                    <a:pt x="434" y="183"/>
                    <a:pt x="412" y="137"/>
                    <a:pt x="389" y="91"/>
                  </a:cubicBezTo>
                  <a:cubicBezTo>
                    <a:pt x="366" y="68"/>
                    <a:pt x="343" y="46"/>
                    <a:pt x="320" y="23"/>
                  </a:cubicBezTo>
                  <a:cubicBezTo>
                    <a:pt x="297" y="0"/>
                    <a:pt x="297" y="0"/>
                    <a:pt x="275"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9810;p58">
              <a:extLst>
                <a:ext uri="{FF2B5EF4-FFF2-40B4-BE49-F238E27FC236}">
                  <a16:creationId xmlns:a16="http://schemas.microsoft.com/office/drawing/2014/main" id="{D9E0800F-0D88-95E1-459E-E1214809C47D}"/>
                </a:ext>
              </a:extLst>
            </p:cNvPr>
            <p:cNvSpPr/>
            <p:nvPr/>
          </p:nvSpPr>
          <p:spPr>
            <a:xfrm>
              <a:off x="5186180" y="2986783"/>
              <a:ext cx="62411" cy="38765"/>
            </a:xfrm>
            <a:custGeom>
              <a:avLst/>
              <a:gdLst/>
              <a:ahLst/>
              <a:cxnLst/>
              <a:rect l="l" t="t" r="r" b="b"/>
              <a:pathLst>
                <a:path w="1325" h="823" extrusionOk="0">
                  <a:moveTo>
                    <a:pt x="1187" y="0"/>
                  </a:moveTo>
                  <a:cubicBezTo>
                    <a:pt x="1164" y="23"/>
                    <a:pt x="1164" y="23"/>
                    <a:pt x="1142" y="23"/>
                  </a:cubicBezTo>
                  <a:cubicBezTo>
                    <a:pt x="1119" y="23"/>
                    <a:pt x="1096" y="46"/>
                    <a:pt x="1073" y="46"/>
                  </a:cubicBezTo>
                  <a:cubicBezTo>
                    <a:pt x="1005" y="69"/>
                    <a:pt x="959" y="92"/>
                    <a:pt x="913" y="114"/>
                  </a:cubicBezTo>
                  <a:cubicBezTo>
                    <a:pt x="890" y="137"/>
                    <a:pt x="868" y="160"/>
                    <a:pt x="845" y="160"/>
                  </a:cubicBezTo>
                  <a:cubicBezTo>
                    <a:pt x="822" y="183"/>
                    <a:pt x="776" y="183"/>
                    <a:pt x="754" y="206"/>
                  </a:cubicBezTo>
                  <a:cubicBezTo>
                    <a:pt x="708" y="229"/>
                    <a:pt x="639" y="274"/>
                    <a:pt x="594" y="297"/>
                  </a:cubicBezTo>
                  <a:cubicBezTo>
                    <a:pt x="548" y="320"/>
                    <a:pt x="502" y="366"/>
                    <a:pt x="434" y="388"/>
                  </a:cubicBezTo>
                  <a:cubicBezTo>
                    <a:pt x="388" y="411"/>
                    <a:pt x="343" y="457"/>
                    <a:pt x="297" y="480"/>
                  </a:cubicBezTo>
                  <a:cubicBezTo>
                    <a:pt x="251" y="502"/>
                    <a:pt x="183" y="548"/>
                    <a:pt x="137" y="594"/>
                  </a:cubicBezTo>
                  <a:cubicBezTo>
                    <a:pt x="114" y="594"/>
                    <a:pt x="92" y="617"/>
                    <a:pt x="69" y="639"/>
                  </a:cubicBezTo>
                  <a:lnTo>
                    <a:pt x="46" y="662"/>
                  </a:lnTo>
                  <a:cubicBezTo>
                    <a:pt x="23" y="662"/>
                    <a:pt x="23" y="685"/>
                    <a:pt x="23" y="685"/>
                  </a:cubicBezTo>
                  <a:cubicBezTo>
                    <a:pt x="0" y="708"/>
                    <a:pt x="0" y="708"/>
                    <a:pt x="0" y="731"/>
                  </a:cubicBezTo>
                  <a:cubicBezTo>
                    <a:pt x="0" y="754"/>
                    <a:pt x="0" y="776"/>
                    <a:pt x="23" y="776"/>
                  </a:cubicBezTo>
                  <a:cubicBezTo>
                    <a:pt x="23" y="799"/>
                    <a:pt x="23" y="799"/>
                    <a:pt x="23" y="799"/>
                  </a:cubicBezTo>
                  <a:cubicBezTo>
                    <a:pt x="23" y="822"/>
                    <a:pt x="69" y="822"/>
                    <a:pt x="92" y="822"/>
                  </a:cubicBezTo>
                  <a:cubicBezTo>
                    <a:pt x="114" y="822"/>
                    <a:pt x="137" y="799"/>
                    <a:pt x="160" y="799"/>
                  </a:cubicBezTo>
                  <a:cubicBezTo>
                    <a:pt x="183" y="776"/>
                    <a:pt x="206" y="754"/>
                    <a:pt x="229" y="754"/>
                  </a:cubicBezTo>
                  <a:cubicBezTo>
                    <a:pt x="229" y="754"/>
                    <a:pt x="251" y="731"/>
                    <a:pt x="251" y="731"/>
                  </a:cubicBezTo>
                  <a:cubicBezTo>
                    <a:pt x="263" y="742"/>
                    <a:pt x="280" y="748"/>
                    <a:pt x="297" y="748"/>
                  </a:cubicBezTo>
                  <a:cubicBezTo>
                    <a:pt x="314" y="748"/>
                    <a:pt x="331" y="742"/>
                    <a:pt x="343" y="731"/>
                  </a:cubicBezTo>
                  <a:lnTo>
                    <a:pt x="365" y="731"/>
                  </a:lnTo>
                  <a:cubicBezTo>
                    <a:pt x="388" y="708"/>
                    <a:pt x="434" y="685"/>
                    <a:pt x="457" y="662"/>
                  </a:cubicBezTo>
                  <a:cubicBezTo>
                    <a:pt x="502" y="617"/>
                    <a:pt x="548" y="594"/>
                    <a:pt x="594" y="571"/>
                  </a:cubicBezTo>
                  <a:cubicBezTo>
                    <a:pt x="685" y="502"/>
                    <a:pt x="799" y="434"/>
                    <a:pt x="913" y="366"/>
                  </a:cubicBezTo>
                  <a:cubicBezTo>
                    <a:pt x="982" y="343"/>
                    <a:pt x="1050" y="297"/>
                    <a:pt x="1096" y="274"/>
                  </a:cubicBezTo>
                  <a:cubicBezTo>
                    <a:pt x="1142" y="251"/>
                    <a:pt x="1164" y="251"/>
                    <a:pt x="1187" y="229"/>
                  </a:cubicBezTo>
                  <a:cubicBezTo>
                    <a:pt x="1187" y="229"/>
                    <a:pt x="1210" y="206"/>
                    <a:pt x="1233" y="206"/>
                  </a:cubicBezTo>
                  <a:cubicBezTo>
                    <a:pt x="1256" y="206"/>
                    <a:pt x="1278" y="183"/>
                    <a:pt x="1301" y="183"/>
                  </a:cubicBezTo>
                  <a:cubicBezTo>
                    <a:pt x="1301" y="160"/>
                    <a:pt x="1324" y="114"/>
                    <a:pt x="1324" y="92"/>
                  </a:cubicBezTo>
                  <a:cubicBezTo>
                    <a:pt x="1301" y="69"/>
                    <a:pt x="1301" y="46"/>
                    <a:pt x="1256" y="46"/>
                  </a:cubicBezTo>
                  <a:cubicBezTo>
                    <a:pt x="1256" y="23"/>
                    <a:pt x="1256" y="23"/>
                    <a:pt x="1256" y="23"/>
                  </a:cubicBezTo>
                  <a:cubicBezTo>
                    <a:pt x="1233" y="23"/>
                    <a:pt x="1233" y="0"/>
                    <a:pt x="121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9811;p58">
              <a:extLst>
                <a:ext uri="{FF2B5EF4-FFF2-40B4-BE49-F238E27FC236}">
                  <a16:creationId xmlns:a16="http://schemas.microsoft.com/office/drawing/2014/main" id="{BD6EDFB9-FB09-348B-BEEF-E1097E3FA5E5}"/>
                </a:ext>
              </a:extLst>
            </p:cNvPr>
            <p:cNvSpPr/>
            <p:nvPr/>
          </p:nvSpPr>
          <p:spPr>
            <a:xfrm>
              <a:off x="4991544" y="2981413"/>
              <a:ext cx="350537" cy="445119"/>
            </a:xfrm>
            <a:custGeom>
              <a:avLst/>
              <a:gdLst/>
              <a:ahLst/>
              <a:cxnLst/>
              <a:rect l="l" t="t" r="r" b="b"/>
              <a:pathLst>
                <a:path w="7442" h="9450" extrusionOk="0">
                  <a:moveTo>
                    <a:pt x="6392" y="365"/>
                  </a:moveTo>
                  <a:cubicBezTo>
                    <a:pt x="6324" y="388"/>
                    <a:pt x="6278" y="411"/>
                    <a:pt x="6232" y="434"/>
                  </a:cubicBezTo>
                  <a:lnTo>
                    <a:pt x="6209" y="434"/>
                  </a:lnTo>
                  <a:cubicBezTo>
                    <a:pt x="6232" y="434"/>
                    <a:pt x="6255" y="411"/>
                    <a:pt x="6255" y="388"/>
                  </a:cubicBezTo>
                  <a:cubicBezTo>
                    <a:pt x="6301" y="388"/>
                    <a:pt x="6346" y="365"/>
                    <a:pt x="6392" y="365"/>
                  </a:cubicBezTo>
                  <a:close/>
                  <a:moveTo>
                    <a:pt x="823" y="8697"/>
                  </a:moveTo>
                  <a:cubicBezTo>
                    <a:pt x="823" y="8742"/>
                    <a:pt x="823" y="8765"/>
                    <a:pt x="800" y="8811"/>
                  </a:cubicBezTo>
                  <a:lnTo>
                    <a:pt x="800" y="8788"/>
                  </a:lnTo>
                  <a:lnTo>
                    <a:pt x="800" y="8742"/>
                  </a:lnTo>
                  <a:lnTo>
                    <a:pt x="777" y="8719"/>
                  </a:lnTo>
                  <a:cubicBezTo>
                    <a:pt x="800" y="8719"/>
                    <a:pt x="800" y="8719"/>
                    <a:pt x="823" y="8697"/>
                  </a:cubicBezTo>
                  <a:close/>
                  <a:moveTo>
                    <a:pt x="7351" y="0"/>
                  </a:moveTo>
                  <a:cubicBezTo>
                    <a:pt x="7282" y="23"/>
                    <a:pt x="7214" y="46"/>
                    <a:pt x="7122" y="69"/>
                  </a:cubicBezTo>
                  <a:cubicBezTo>
                    <a:pt x="7077" y="91"/>
                    <a:pt x="7008" y="114"/>
                    <a:pt x="6963" y="114"/>
                  </a:cubicBezTo>
                  <a:cubicBezTo>
                    <a:pt x="6940" y="91"/>
                    <a:pt x="6917" y="46"/>
                    <a:pt x="6871" y="46"/>
                  </a:cubicBezTo>
                  <a:cubicBezTo>
                    <a:pt x="6826" y="23"/>
                    <a:pt x="6780" y="23"/>
                    <a:pt x="6757" y="23"/>
                  </a:cubicBezTo>
                  <a:lnTo>
                    <a:pt x="6689" y="23"/>
                  </a:lnTo>
                  <a:cubicBezTo>
                    <a:pt x="6597" y="23"/>
                    <a:pt x="6529" y="46"/>
                    <a:pt x="6460" y="46"/>
                  </a:cubicBezTo>
                  <a:lnTo>
                    <a:pt x="6438" y="46"/>
                  </a:lnTo>
                  <a:lnTo>
                    <a:pt x="6438" y="69"/>
                  </a:lnTo>
                  <a:lnTo>
                    <a:pt x="6324" y="69"/>
                  </a:lnTo>
                  <a:cubicBezTo>
                    <a:pt x="6278" y="91"/>
                    <a:pt x="6232" y="114"/>
                    <a:pt x="6187" y="114"/>
                  </a:cubicBezTo>
                  <a:lnTo>
                    <a:pt x="6118" y="137"/>
                  </a:lnTo>
                  <a:lnTo>
                    <a:pt x="6050" y="160"/>
                  </a:lnTo>
                  <a:lnTo>
                    <a:pt x="6004" y="160"/>
                  </a:lnTo>
                  <a:cubicBezTo>
                    <a:pt x="5981" y="183"/>
                    <a:pt x="5958" y="183"/>
                    <a:pt x="5935" y="183"/>
                  </a:cubicBezTo>
                  <a:lnTo>
                    <a:pt x="5913" y="206"/>
                  </a:lnTo>
                  <a:cubicBezTo>
                    <a:pt x="5844" y="206"/>
                    <a:pt x="5799" y="228"/>
                    <a:pt x="5730" y="251"/>
                  </a:cubicBezTo>
                  <a:cubicBezTo>
                    <a:pt x="5684" y="274"/>
                    <a:pt x="5616" y="320"/>
                    <a:pt x="5547" y="343"/>
                  </a:cubicBezTo>
                  <a:cubicBezTo>
                    <a:pt x="5502" y="365"/>
                    <a:pt x="5456" y="388"/>
                    <a:pt x="5410" y="411"/>
                  </a:cubicBezTo>
                  <a:cubicBezTo>
                    <a:pt x="5410" y="434"/>
                    <a:pt x="5388" y="434"/>
                    <a:pt x="5388" y="434"/>
                  </a:cubicBezTo>
                  <a:lnTo>
                    <a:pt x="5342" y="480"/>
                  </a:lnTo>
                  <a:cubicBezTo>
                    <a:pt x="5205" y="525"/>
                    <a:pt x="5091" y="594"/>
                    <a:pt x="4977" y="662"/>
                  </a:cubicBezTo>
                  <a:cubicBezTo>
                    <a:pt x="4840" y="753"/>
                    <a:pt x="4726" y="822"/>
                    <a:pt x="4589" y="890"/>
                  </a:cubicBezTo>
                  <a:cubicBezTo>
                    <a:pt x="4452" y="982"/>
                    <a:pt x="4315" y="1073"/>
                    <a:pt x="4201" y="1164"/>
                  </a:cubicBezTo>
                  <a:cubicBezTo>
                    <a:pt x="4064" y="1256"/>
                    <a:pt x="3950" y="1347"/>
                    <a:pt x="3836" y="1438"/>
                  </a:cubicBezTo>
                  <a:cubicBezTo>
                    <a:pt x="3767" y="1484"/>
                    <a:pt x="3721" y="1507"/>
                    <a:pt x="3676" y="1552"/>
                  </a:cubicBezTo>
                  <a:lnTo>
                    <a:pt x="3653" y="1575"/>
                  </a:lnTo>
                  <a:lnTo>
                    <a:pt x="3630" y="1575"/>
                  </a:lnTo>
                  <a:cubicBezTo>
                    <a:pt x="3562" y="1621"/>
                    <a:pt x="3493" y="1666"/>
                    <a:pt x="3425" y="1735"/>
                  </a:cubicBezTo>
                  <a:cubicBezTo>
                    <a:pt x="3379" y="1758"/>
                    <a:pt x="3333" y="1803"/>
                    <a:pt x="3288" y="1849"/>
                  </a:cubicBezTo>
                  <a:cubicBezTo>
                    <a:pt x="3265" y="1872"/>
                    <a:pt x="3219" y="1895"/>
                    <a:pt x="3174" y="1940"/>
                  </a:cubicBezTo>
                  <a:cubicBezTo>
                    <a:pt x="3128" y="1986"/>
                    <a:pt x="3082" y="2032"/>
                    <a:pt x="3037" y="2077"/>
                  </a:cubicBezTo>
                  <a:cubicBezTo>
                    <a:pt x="2991" y="2100"/>
                    <a:pt x="2945" y="2146"/>
                    <a:pt x="2923" y="2169"/>
                  </a:cubicBezTo>
                  <a:cubicBezTo>
                    <a:pt x="2877" y="2191"/>
                    <a:pt x="2854" y="2214"/>
                    <a:pt x="2808" y="2237"/>
                  </a:cubicBezTo>
                  <a:lnTo>
                    <a:pt x="2786" y="2283"/>
                  </a:lnTo>
                  <a:cubicBezTo>
                    <a:pt x="2763" y="2306"/>
                    <a:pt x="2740" y="2306"/>
                    <a:pt x="2717" y="2328"/>
                  </a:cubicBezTo>
                  <a:lnTo>
                    <a:pt x="2671" y="2374"/>
                  </a:lnTo>
                  <a:cubicBezTo>
                    <a:pt x="2626" y="2420"/>
                    <a:pt x="2580" y="2465"/>
                    <a:pt x="2535" y="2511"/>
                  </a:cubicBezTo>
                  <a:cubicBezTo>
                    <a:pt x="2466" y="2579"/>
                    <a:pt x="2398" y="2648"/>
                    <a:pt x="2329" y="2716"/>
                  </a:cubicBezTo>
                  <a:cubicBezTo>
                    <a:pt x="2215" y="2853"/>
                    <a:pt x="2101" y="2990"/>
                    <a:pt x="2010" y="3127"/>
                  </a:cubicBezTo>
                  <a:lnTo>
                    <a:pt x="1987" y="3173"/>
                  </a:lnTo>
                  <a:lnTo>
                    <a:pt x="1964" y="3196"/>
                  </a:lnTo>
                  <a:lnTo>
                    <a:pt x="1873" y="3310"/>
                  </a:lnTo>
                  <a:lnTo>
                    <a:pt x="1758" y="3470"/>
                  </a:lnTo>
                  <a:cubicBezTo>
                    <a:pt x="1667" y="3561"/>
                    <a:pt x="1553" y="3721"/>
                    <a:pt x="1439" y="3858"/>
                  </a:cubicBezTo>
                  <a:cubicBezTo>
                    <a:pt x="1439" y="3858"/>
                    <a:pt x="1416" y="3858"/>
                    <a:pt x="1416" y="3880"/>
                  </a:cubicBezTo>
                  <a:cubicBezTo>
                    <a:pt x="1370" y="3903"/>
                    <a:pt x="1325" y="3949"/>
                    <a:pt x="1302" y="3972"/>
                  </a:cubicBezTo>
                  <a:lnTo>
                    <a:pt x="1279" y="3995"/>
                  </a:lnTo>
                  <a:cubicBezTo>
                    <a:pt x="1279" y="4017"/>
                    <a:pt x="1256" y="4040"/>
                    <a:pt x="1233" y="4063"/>
                  </a:cubicBezTo>
                  <a:lnTo>
                    <a:pt x="1233" y="4086"/>
                  </a:lnTo>
                  <a:cubicBezTo>
                    <a:pt x="1165" y="4154"/>
                    <a:pt x="1119" y="4223"/>
                    <a:pt x="1051" y="4314"/>
                  </a:cubicBezTo>
                  <a:cubicBezTo>
                    <a:pt x="982" y="4405"/>
                    <a:pt x="914" y="4520"/>
                    <a:pt x="845" y="4611"/>
                  </a:cubicBezTo>
                  <a:lnTo>
                    <a:pt x="823" y="4679"/>
                  </a:lnTo>
                  <a:cubicBezTo>
                    <a:pt x="731" y="4793"/>
                    <a:pt x="663" y="4930"/>
                    <a:pt x="594" y="5090"/>
                  </a:cubicBezTo>
                  <a:cubicBezTo>
                    <a:pt x="572" y="5159"/>
                    <a:pt x="549" y="5250"/>
                    <a:pt x="549" y="5318"/>
                  </a:cubicBezTo>
                  <a:cubicBezTo>
                    <a:pt x="526" y="5341"/>
                    <a:pt x="526" y="5364"/>
                    <a:pt x="526" y="5410"/>
                  </a:cubicBezTo>
                  <a:cubicBezTo>
                    <a:pt x="526" y="5410"/>
                    <a:pt x="503" y="5433"/>
                    <a:pt x="503" y="5455"/>
                  </a:cubicBezTo>
                  <a:lnTo>
                    <a:pt x="503" y="5478"/>
                  </a:lnTo>
                  <a:cubicBezTo>
                    <a:pt x="480" y="5524"/>
                    <a:pt x="457" y="5592"/>
                    <a:pt x="412" y="5661"/>
                  </a:cubicBezTo>
                  <a:lnTo>
                    <a:pt x="412" y="5684"/>
                  </a:lnTo>
                  <a:cubicBezTo>
                    <a:pt x="343" y="5866"/>
                    <a:pt x="275" y="6026"/>
                    <a:pt x="229" y="6186"/>
                  </a:cubicBezTo>
                  <a:cubicBezTo>
                    <a:pt x="183" y="6323"/>
                    <a:pt x="138" y="6460"/>
                    <a:pt x="115" y="6642"/>
                  </a:cubicBezTo>
                  <a:lnTo>
                    <a:pt x="92" y="6711"/>
                  </a:lnTo>
                  <a:cubicBezTo>
                    <a:pt x="69" y="6825"/>
                    <a:pt x="47" y="6962"/>
                    <a:pt x="24" y="7076"/>
                  </a:cubicBezTo>
                  <a:cubicBezTo>
                    <a:pt x="24" y="7122"/>
                    <a:pt x="24" y="7144"/>
                    <a:pt x="1" y="7190"/>
                  </a:cubicBezTo>
                  <a:cubicBezTo>
                    <a:pt x="1" y="7259"/>
                    <a:pt x="1" y="7327"/>
                    <a:pt x="1" y="7373"/>
                  </a:cubicBezTo>
                  <a:cubicBezTo>
                    <a:pt x="1" y="7441"/>
                    <a:pt x="24" y="7510"/>
                    <a:pt x="24" y="7578"/>
                  </a:cubicBezTo>
                  <a:cubicBezTo>
                    <a:pt x="47" y="7647"/>
                    <a:pt x="69" y="7715"/>
                    <a:pt x="69" y="7761"/>
                  </a:cubicBezTo>
                  <a:lnTo>
                    <a:pt x="92" y="7784"/>
                  </a:lnTo>
                  <a:cubicBezTo>
                    <a:pt x="92" y="7806"/>
                    <a:pt x="92" y="7829"/>
                    <a:pt x="115" y="7852"/>
                  </a:cubicBezTo>
                  <a:cubicBezTo>
                    <a:pt x="115" y="7875"/>
                    <a:pt x="138" y="7921"/>
                    <a:pt x="138" y="7943"/>
                  </a:cubicBezTo>
                  <a:cubicBezTo>
                    <a:pt x="183" y="8057"/>
                    <a:pt x="229" y="8172"/>
                    <a:pt x="275" y="8263"/>
                  </a:cubicBezTo>
                  <a:lnTo>
                    <a:pt x="252" y="8240"/>
                  </a:lnTo>
                  <a:lnTo>
                    <a:pt x="252" y="8240"/>
                  </a:lnTo>
                  <a:cubicBezTo>
                    <a:pt x="298" y="8309"/>
                    <a:pt x="320" y="8377"/>
                    <a:pt x="343" y="8446"/>
                  </a:cubicBezTo>
                  <a:cubicBezTo>
                    <a:pt x="366" y="8560"/>
                    <a:pt x="412" y="8651"/>
                    <a:pt x="457" y="8742"/>
                  </a:cubicBezTo>
                  <a:lnTo>
                    <a:pt x="457" y="8719"/>
                  </a:lnTo>
                  <a:cubicBezTo>
                    <a:pt x="480" y="8788"/>
                    <a:pt x="503" y="8856"/>
                    <a:pt x="549" y="8948"/>
                  </a:cubicBezTo>
                  <a:lnTo>
                    <a:pt x="549" y="8971"/>
                  </a:lnTo>
                  <a:lnTo>
                    <a:pt x="572" y="9016"/>
                  </a:lnTo>
                  <a:cubicBezTo>
                    <a:pt x="594" y="9062"/>
                    <a:pt x="617" y="9130"/>
                    <a:pt x="663" y="9176"/>
                  </a:cubicBezTo>
                  <a:cubicBezTo>
                    <a:pt x="686" y="9199"/>
                    <a:pt x="686" y="9222"/>
                    <a:pt x="708" y="9244"/>
                  </a:cubicBezTo>
                  <a:lnTo>
                    <a:pt x="731" y="9267"/>
                  </a:lnTo>
                  <a:cubicBezTo>
                    <a:pt x="731" y="9290"/>
                    <a:pt x="754" y="9290"/>
                    <a:pt x="754" y="9313"/>
                  </a:cubicBezTo>
                  <a:cubicBezTo>
                    <a:pt x="754" y="9313"/>
                    <a:pt x="777" y="9336"/>
                    <a:pt x="777" y="9359"/>
                  </a:cubicBezTo>
                  <a:cubicBezTo>
                    <a:pt x="800" y="9381"/>
                    <a:pt x="823" y="9404"/>
                    <a:pt x="845" y="9427"/>
                  </a:cubicBezTo>
                  <a:cubicBezTo>
                    <a:pt x="868" y="9427"/>
                    <a:pt x="891" y="9450"/>
                    <a:pt x="914" y="9450"/>
                  </a:cubicBezTo>
                  <a:cubicBezTo>
                    <a:pt x="960" y="9427"/>
                    <a:pt x="982" y="9427"/>
                    <a:pt x="1005" y="9427"/>
                  </a:cubicBezTo>
                  <a:cubicBezTo>
                    <a:pt x="1028" y="9404"/>
                    <a:pt x="1028" y="9404"/>
                    <a:pt x="1051" y="9381"/>
                  </a:cubicBezTo>
                  <a:cubicBezTo>
                    <a:pt x="1051" y="9359"/>
                    <a:pt x="1074" y="9313"/>
                    <a:pt x="1074" y="9313"/>
                  </a:cubicBezTo>
                  <a:cubicBezTo>
                    <a:pt x="1074" y="9290"/>
                    <a:pt x="1074" y="9267"/>
                    <a:pt x="1074" y="9267"/>
                  </a:cubicBezTo>
                  <a:cubicBezTo>
                    <a:pt x="1074" y="9222"/>
                    <a:pt x="1097" y="9199"/>
                    <a:pt x="1097" y="9153"/>
                  </a:cubicBezTo>
                  <a:cubicBezTo>
                    <a:pt x="1097" y="9107"/>
                    <a:pt x="1097" y="9062"/>
                    <a:pt x="1097" y="9039"/>
                  </a:cubicBezTo>
                  <a:cubicBezTo>
                    <a:pt x="1119" y="8971"/>
                    <a:pt x="1119" y="8925"/>
                    <a:pt x="1119" y="8879"/>
                  </a:cubicBezTo>
                  <a:lnTo>
                    <a:pt x="1119" y="8811"/>
                  </a:lnTo>
                  <a:cubicBezTo>
                    <a:pt x="1119" y="8811"/>
                    <a:pt x="1119" y="8811"/>
                    <a:pt x="1142" y="8788"/>
                  </a:cubicBezTo>
                  <a:lnTo>
                    <a:pt x="1142" y="8765"/>
                  </a:lnTo>
                  <a:lnTo>
                    <a:pt x="1142" y="8742"/>
                  </a:lnTo>
                  <a:cubicBezTo>
                    <a:pt x="1142" y="8628"/>
                    <a:pt x="1165" y="8514"/>
                    <a:pt x="1188" y="8400"/>
                  </a:cubicBezTo>
                  <a:cubicBezTo>
                    <a:pt x="1211" y="8309"/>
                    <a:pt x="1233" y="8240"/>
                    <a:pt x="1233" y="8149"/>
                  </a:cubicBezTo>
                  <a:lnTo>
                    <a:pt x="1279" y="7989"/>
                  </a:lnTo>
                  <a:cubicBezTo>
                    <a:pt x="1348" y="7692"/>
                    <a:pt x="1416" y="7418"/>
                    <a:pt x="1462" y="7144"/>
                  </a:cubicBezTo>
                  <a:cubicBezTo>
                    <a:pt x="1507" y="6985"/>
                    <a:pt x="1553" y="6825"/>
                    <a:pt x="1599" y="6711"/>
                  </a:cubicBezTo>
                  <a:lnTo>
                    <a:pt x="1621" y="6642"/>
                  </a:lnTo>
                  <a:cubicBezTo>
                    <a:pt x="1644" y="6597"/>
                    <a:pt x="1644" y="6551"/>
                    <a:pt x="1667" y="6505"/>
                  </a:cubicBezTo>
                  <a:cubicBezTo>
                    <a:pt x="1690" y="6437"/>
                    <a:pt x="1713" y="6391"/>
                    <a:pt x="1736" y="6323"/>
                  </a:cubicBezTo>
                  <a:lnTo>
                    <a:pt x="1758" y="6277"/>
                  </a:lnTo>
                  <a:lnTo>
                    <a:pt x="1736" y="6300"/>
                  </a:lnTo>
                  <a:lnTo>
                    <a:pt x="1781" y="6209"/>
                  </a:lnTo>
                  <a:lnTo>
                    <a:pt x="1781" y="6163"/>
                  </a:lnTo>
                  <a:cubicBezTo>
                    <a:pt x="1827" y="6095"/>
                    <a:pt x="1827" y="6049"/>
                    <a:pt x="1850" y="5980"/>
                  </a:cubicBezTo>
                  <a:lnTo>
                    <a:pt x="1887" y="5887"/>
                  </a:lnTo>
                  <a:lnTo>
                    <a:pt x="1887" y="5887"/>
                  </a:lnTo>
                  <a:cubicBezTo>
                    <a:pt x="1948" y="5781"/>
                    <a:pt x="1990" y="5675"/>
                    <a:pt x="2032" y="5570"/>
                  </a:cubicBezTo>
                  <a:lnTo>
                    <a:pt x="2055" y="5478"/>
                  </a:lnTo>
                  <a:cubicBezTo>
                    <a:pt x="2101" y="5364"/>
                    <a:pt x="2169" y="5204"/>
                    <a:pt x="2261" y="5045"/>
                  </a:cubicBezTo>
                  <a:lnTo>
                    <a:pt x="2283" y="4999"/>
                  </a:lnTo>
                  <a:lnTo>
                    <a:pt x="2352" y="4839"/>
                  </a:lnTo>
                  <a:cubicBezTo>
                    <a:pt x="2375" y="4771"/>
                    <a:pt x="2420" y="4725"/>
                    <a:pt x="2443" y="4657"/>
                  </a:cubicBezTo>
                  <a:lnTo>
                    <a:pt x="2466" y="4611"/>
                  </a:lnTo>
                  <a:lnTo>
                    <a:pt x="2512" y="4565"/>
                  </a:lnTo>
                  <a:cubicBezTo>
                    <a:pt x="2557" y="4428"/>
                    <a:pt x="2626" y="4314"/>
                    <a:pt x="2694" y="4200"/>
                  </a:cubicBezTo>
                  <a:cubicBezTo>
                    <a:pt x="2786" y="4063"/>
                    <a:pt x="2854" y="3926"/>
                    <a:pt x="2945" y="3812"/>
                  </a:cubicBezTo>
                  <a:lnTo>
                    <a:pt x="2968" y="3789"/>
                  </a:lnTo>
                  <a:cubicBezTo>
                    <a:pt x="3059" y="3629"/>
                    <a:pt x="3151" y="3492"/>
                    <a:pt x="3242" y="3355"/>
                  </a:cubicBezTo>
                  <a:lnTo>
                    <a:pt x="3242" y="3378"/>
                  </a:lnTo>
                  <a:lnTo>
                    <a:pt x="3288" y="3310"/>
                  </a:lnTo>
                  <a:cubicBezTo>
                    <a:pt x="3356" y="3219"/>
                    <a:pt x="3425" y="3127"/>
                    <a:pt x="3516" y="3036"/>
                  </a:cubicBezTo>
                  <a:cubicBezTo>
                    <a:pt x="3607" y="2899"/>
                    <a:pt x="3721" y="2785"/>
                    <a:pt x="3813" y="2671"/>
                  </a:cubicBezTo>
                  <a:cubicBezTo>
                    <a:pt x="3881" y="2602"/>
                    <a:pt x="3972" y="2534"/>
                    <a:pt x="4041" y="2442"/>
                  </a:cubicBezTo>
                  <a:cubicBezTo>
                    <a:pt x="4087" y="2420"/>
                    <a:pt x="4132" y="2374"/>
                    <a:pt x="4178" y="2328"/>
                  </a:cubicBezTo>
                  <a:cubicBezTo>
                    <a:pt x="4292" y="2214"/>
                    <a:pt x="4406" y="2100"/>
                    <a:pt x="4520" y="1986"/>
                  </a:cubicBezTo>
                  <a:cubicBezTo>
                    <a:pt x="4589" y="1940"/>
                    <a:pt x="4634" y="1872"/>
                    <a:pt x="4703" y="1826"/>
                  </a:cubicBezTo>
                  <a:cubicBezTo>
                    <a:pt x="4771" y="1758"/>
                    <a:pt x="4840" y="1712"/>
                    <a:pt x="4908" y="1666"/>
                  </a:cubicBezTo>
                  <a:cubicBezTo>
                    <a:pt x="4977" y="1598"/>
                    <a:pt x="5045" y="1552"/>
                    <a:pt x="5091" y="1507"/>
                  </a:cubicBezTo>
                  <a:lnTo>
                    <a:pt x="5251" y="1393"/>
                  </a:lnTo>
                  <a:cubicBezTo>
                    <a:pt x="5342" y="1301"/>
                    <a:pt x="5456" y="1233"/>
                    <a:pt x="5547" y="1164"/>
                  </a:cubicBezTo>
                  <a:lnTo>
                    <a:pt x="5593" y="1141"/>
                  </a:lnTo>
                  <a:cubicBezTo>
                    <a:pt x="5707" y="1050"/>
                    <a:pt x="5844" y="982"/>
                    <a:pt x="5981" y="890"/>
                  </a:cubicBezTo>
                  <a:lnTo>
                    <a:pt x="6095" y="822"/>
                  </a:lnTo>
                  <a:cubicBezTo>
                    <a:pt x="6187" y="753"/>
                    <a:pt x="6301" y="685"/>
                    <a:pt x="6392" y="616"/>
                  </a:cubicBezTo>
                  <a:cubicBezTo>
                    <a:pt x="6483" y="571"/>
                    <a:pt x="6597" y="502"/>
                    <a:pt x="6712" y="457"/>
                  </a:cubicBezTo>
                  <a:lnTo>
                    <a:pt x="6757" y="434"/>
                  </a:lnTo>
                  <a:lnTo>
                    <a:pt x="6780" y="411"/>
                  </a:lnTo>
                  <a:cubicBezTo>
                    <a:pt x="6871" y="365"/>
                    <a:pt x="6985" y="297"/>
                    <a:pt x="7122" y="251"/>
                  </a:cubicBezTo>
                  <a:cubicBezTo>
                    <a:pt x="7214" y="206"/>
                    <a:pt x="7305" y="183"/>
                    <a:pt x="7396" y="160"/>
                  </a:cubicBezTo>
                  <a:cubicBezTo>
                    <a:pt x="7419" y="160"/>
                    <a:pt x="7419" y="137"/>
                    <a:pt x="7442" y="114"/>
                  </a:cubicBezTo>
                  <a:cubicBezTo>
                    <a:pt x="7442" y="114"/>
                    <a:pt x="7442" y="91"/>
                    <a:pt x="7442" y="69"/>
                  </a:cubicBezTo>
                  <a:cubicBezTo>
                    <a:pt x="7442" y="23"/>
                    <a:pt x="7419" y="0"/>
                    <a:pt x="737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9812;p58">
              <a:extLst>
                <a:ext uri="{FF2B5EF4-FFF2-40B4-BE49-F238E27FC236}">
                  <a16:creationId xmlns:a16="http://schemas.microsoft.com/office/drawing/2014/main" id="{57486A68-F6C5-333E-BFD6-64FD31534515}"/>
                </a:ext>
              </a:extLst>
            </p:cNvPr>
            <p:cNvSpPr/>
            <p:nvPr/>
          </p:nvSpPr>
          <p:spPr>
            <a:xfrm>
              <a:off x="5625478" y="3163093"/>
              <a:ext cx="254212" cy="322841"/>
            </a:xfrm>
            <a:custGeom>
              <a:avLst/>
              <a:gdLst/>
              <a:ahLst/>
              <a:cxnLst/>
              <a:rect l="l" t="t" r="r" b="b"/>
              <a:pathLst>
                <a:path w="5397" h="6854" extrusionOk="0">
                  <a:moveTo>
                    <a:pt x="717" y="5479"/>
                  </a:moveTo>
                  <a:lnTo>
                    <a:pt x="717" y="5479"/>
                  </a:lnTo>
                  <a:cubicBezTo>
                    <a:pt x="711" y="5485"/>
                    <a:pt x="705" y="5492"/>
                    <a:pt x="700" y="5501"/>
                  </a:cubicBezTo>
                  <a:lnTo>
                    <a:pt x="700" y="5501"/>
                  </a:lnTo>
                  <a:cubicBezTo>
                    <a:pt x="717" y="5498"/>
                    <a:pt x="717" y="5479"/>
                    <a:pt x="717" y="5479"/>
                  </a:cubicBezTo>
                  <a:close/>
                  <a:moveTo>
                    <a:pt x="5260" y="1"/>
                  </a:moveTo>
                  <a:cubicBezTo>
                    <a:pt x="5009" y="115"/>
                    <a:pt x="4757" y="206"/>
                    <a:pt x="4506" y="343"/>
                  </a:cubicBezTo>
                  <a:cubicBezTo>
                    <a:pt x="4461" y="366"/>
                    <a:pt x="4438" y="389"/>
                    <a:pt x="4392" y="412"/>
                  </a:cubicBezTo>
                  <a:cubicBezTo>
                    <a:pt x="4392" y="389"/>
                    <a:pt x="4392" y="389"/>
                    <a:pt x="4392" y="389"/>
                  </a:cubicBezTo>
                  <a:cubicBezTo>
                    <a:pt x="4376" y="355"/>
                    <a:pt x="4334" y="334"/>
                    <a:pt x="4287" y="334"/>
                  </a:cubicBezTo>
                  <a:cubicBezTo>
                    <a:pt x="4269" y="334"/>
                    <a:pt x="4251" y="337"/>
                    <a:pt x="4233" y="343"/>
                  </a:cubicBezTo>
                  <a:cubicBezTo>
                    <a:pt x="4096" y="434"/>
                    <a:pt x="3959" y="526"/>
                    <a:pt x="3822" y="594"/>
                  </a:cubicBezTo>
                  <a:cubicBezTo>
                    <a:pt x="3685" y="685"/>
                    <a:pt x="3548" y="800"/>
                    <a:pt x="3411" y="891"/>
                  </a:cubicBezTo>
                  <a:cubicBezTo>
                    <a:pt x="3388" y="891"/>
                    <a:pt x="3388" y="914"/>
                    <a:pt x="3365" y="914"/>
                  </a:cubicBezTo>
                  <a:cubicBezTo>
                    <a:pt x="3342" y="914"/>
                    <a:pt x="3319" y="914"/>
                    <a:pt x="3297" y="936"/>
                  </a:cubicBezTo>
                  <a:cubicBezTo>
                    <a:pt x="3274" y="959"/>
                    <a:pt x="3251" y="959"/>
                    <a:pt x="3251" y="982"/>
                  </a:cubicBezTo>
                  <a:cubicBezTo>
                    <a:pt x="3183" y="1028"/>
                    <a:pt x="3137" y="1073"/>
                    <a:pt x="3068" y="1119"/>
                  </a:cubicBezTo>
                  <a:cubicBezTo>
                    <a:pt x="3000" y="1188"/>
                    <a:pt x="2931" y="1233"/>
                    <a:pt x="2863" y="1302"/>
                  </a:cubicBezTo>
                  <a:cubicBezTo>
                    <a:pt x="2840" y="1325"/>
                    <a:pt x="2817" y="1347"/>
                    <a:pt x="2795" y="1370"/>
                  </a:cubicBezTo>
                  <a:cubicBezTo>
                    <a:pt x="2772" y="1393"/>
                    <a:pt x="2726" y="1439"/>
                    <a:pt x="2703" y="1461"/>
                  </a:cubicBezTo>
                  <a:cubicBezTo>
                    <a:pt x="2680" y="1484"/>
                    <a:pt x="2658" y="1507"/>
                    <a:pt x="2612" y="1553"/>
                  </a:cubicBezTo>
                  <a:cubicBezTo>
                    <a:pt x="2589" y="1576"/>
                    <a:pt x="2566" y="1598"/>
                    <a:pt x="2543" y="1621"/>
                  </a:cubicBezTo>
                  <a:cubicBezTo>
                    <a:pt x="2543" y="1644"/>
                    <a:pt x="2521" y="1644"/>
                    <a:pt x="2521" y="1644"/>
                  </a:cubicBezTo>
                  <a:cubicBezTo>
                    <a:pt x="2452" y="1713"/>
                    <a:pt x="2406" y="1781"/>
                    <a:pt x="2338" y="1849"/>
                  </a:cubicBezTo>
                  <a:cubicBezTo>
                    <a:pt x="2270" y="1918"/>
                    <a:pt x="2201" y="1986"/>
                    <a:pt x="2155" y="2078"/>
                  </a:cubicBezTo>
                  <a:cubicBezTo>
                    <a:pt x="2110" y="2123"/>
                    <a:pt x="2064" y="2192"/>
                    <a:pt x="2018" y="2260"/>
                  </a:cubicBezTo>
                  <a:cubicBezTo>
                    <a:pt x="1996" y="2283"/>
                    <a:pt x="1973" y="2306"/>
                    <a:pt x="1950" y="2352"/>
                  </a:cubicBezTo>
                  <a:cubicBezTo>
                    <a:pt x="1882" y="2443"/>
                    <a:pt x="1813" y="2534"/>
                    <a:pt x="1745" y="2648"/>
                  </a:cubicBezTo>
                  <a:cubicBezTo>
                    <a:pt x="1699" y="2694"/>
                    <a:pt x="1676" y="2763"/>
                    <a:pt x="1630" y="2808"/>
                  </a:cubicBezTo>
                  <a:cubicBezTo>
                    <a:pt x="1608" y="2854"/>
                    <a:pt x="1585" y="2877"/>
                    <a:pt x="1562" y="2922"/>
                  </a:cubicBezTo>
                  <a:cubicBezTo>
                    <a:pt x="1562" y="2945"/>
                    <a:pt x="1539" y="2968"/>
                    <a:pt x="1539" y="2991"/>
                  </a:cubicBezTo>
                  <a:cubicBezTo>
                    <a:pt x="1516" y="3014"/>
                    <a:pt x="1516" y="3014"/>
                    <a:pt x="1516" y="3036"/>
                  </a:cubicBezTo>
                  <a:cubicBezTo>
                    <a:pt x="1493" y="3059"/>
                    <a:pt x="1493" y="3082"/>
                    <a:pt x="1493" y="3105"/>
                  </a:cubicBezTo>
                  <a:cubicBezTo>
                    <a:pt x="1425" y="3196"/>
                    <a:pt x="1357" y="3310"/>
                    <a:pt x="1288" y="3402"/>
                  </a:cubicBezTo>
                  <a:cubicBezTo>
                    <a:pt x="1220" y="3561"/>
                    <a:pt x="1128" y="3698"/>
                    <a:pt x="1037" y="3858"/>
                  </a:cubicBezTo>
                  <a:cubicBezTo>
                    <a:pt x="1014" y="3927"/>
                    <a:pt x="991" y="3972"/>
                    <a:pt x="946" y="4041"/>
                  </a:cubicBezTo>
                  <a:cubicBezTo>
                    <a:pt x="900" y="4155"/>
                    <a:pt x="832" y="4269"/>
                    <a:pt x="786" y="4383"/>
                  </a:cubicBezTo>
                  <a:cubicBezTo>
                    <a:pt x="695" y="4543"/>
                    <a:pt x="649" y="4703"/>
                    <a:pt x="580" y="4862"/>
                  </a:cubicBezTo>
                  <a:cubicBezTo>
                    <a:pt x="535" y="4931"/>
                    <a:pt x="512" y="4999"/>
                    <a:pt x="466" y="5091"/>
                  </a:cubicBezTo>
                  <a:cubicBezTo>
                    <a:pt x="444" y="5159"/>
                    <a:pt x="421" y="5228"/>
                    <a:pt x="398" y="5319"/>
                  </a:cubicBezTo>
                  <a:cubicBezTo>
                    <a:pt x="352" y="5479"/>
                    <a:pt x="307" y="5638"/>
                    <a:pt x="261" y="5798"/>
                  </a:cubicBezTo>
                  <a:cubicBezTo>
                    <a:pt x="215" y="5935"/>
                    <a:pt x="170" y="6095"/>
                    <a:pt x="147" y="6255"/>
                  </a:cubicBezTo>
                  <a:cubicBezTo>
                    <a:pt x="124" y="6346"/>
                    <a:pt x="101" y="6415"/>
                    <a:pt x="78" y="6506"/>
                  </a:cubicBezTo>
                  <a:cubicBezTo>
                    <a:pt x="78" y="6529"/>
                    <a:pt x="78" y="6552"/>
                    <a:pt x="78" y="6574"/>
                  </a:cubicBezTo>
                  <a:cubicBezTo>
                    <a:pt x="55" y="6620"/>
                    <a:pt x="55" y="6643"/>
                    <a:pt x="33" y="6666"/>
                  </a:cubicBezTo>
                  <a:cubicBezTo>
                    <a:pt x="33" y="6688"/>
                    <a:pt x="33" y="6711"/>
                    <a:pt x="33" y="6757"/>
                  </a:cubicBezTo>
                  <a:cubicBezTo>
                    <a:pt x="0" y="6805"/>
                    <a:pt x="48" y="6854"/>
                    <a:pt x="95" y="6854"/>
                  </a:cubicBezTo>
                  <a:cubicBezTo>
                    <a:pt x="114" y="6854"/>
                    <a:pt x="133" y="6845"/>
                    <a:pt x="147" y="6825"/>
                  </a:cubicBezTo>
                  <a:cubicBezTo>
                    <a:pt x="170" y="6803"/>
                    <a:pt x="192" y="6780"/>
                    <a:pt x="192" y="6757"/>
                  </a:cubicBezTo>
                  <a:cubicBezTo>
                    <a:pt x="192" y="6734"/>
                    <a:pt x="215" y="6711"/>
                    <a:pt x="215" y="6688"/>
                  </a:cubicBezTo>
                  <a:cubicBezTo>
                    <a:pt x="238" y="6643"/>
                    <a:pt x="261" y="6597"/>
                    <a:pt x="261" y="6552"/>
                  </a:cubicBezTo>
                  <a:cubicBezTo>
                    <a:pt x="307" y="6437"/>
                    <a:pt x="352" y="6323"/>
                    <a:pt x="398" y="6232"/>
                  </a:cubicBezTo>
                  <a:cubicBezTo>
                    <a:pt x="421" y="6141"/>
                    <a:pt x="466" y="6049"/>
                    <a:pt x="489" y="5958"/>
                  </a:cubicBezTo>
                  <a:cubicBezTo>
                    <a:pt x="535" y="5844"/>
                    <a:pt x="580" y="5753"/>
                    <a:pt x="626" y="5661"/>
                  </a:cubicBezTo>
                  <a:cubicBezTo>
                    <a:pt x="626" y="5638"/>
                    <a:pt x="649" y="5616"/>
                    <a:pt x="672" y="5593"/>
                  </a:cubicBezTo>
                  <a:cubicBezTo>
                    <a:pt x="672" y="5559"/>
                    <a:pt x="684" y="5526"/>
                    <a:pt x="700" y="5501"/>
                  </a:cubicBezTo>
                  <a:lnTo>
                    <a:pt x="700" y="5501"/>
                  </a:lnTo>
                  <a:cubicBezTo>
                    <a:pt x="698" y="5501"/>
                    <a:pt x="696" y="5502"/>
                    <a:pt x="695" y="5502"/>
                  </a:cubicBezTo>
                  <a:cubicBezTo>
                    <a:pt x="832" y="5250"/>
                    <a:pt x="946" y="4999"/>
                    <a:pt x="1083" y="4748"/>
                  </a:cubicBezTo>
                  <a:cubicBezTo>
                    <a:pt x="1220" y="4474"/>
                    <a:pt x="1357" y="4223"/>
                    <a:pt x="1493" y="3972"/>
                  </a:cubicBezTo>
                  <a:cubicBezTo>
                    <a:pt x="1562" y="3858"/>
                    <a:pt x="1653" y="3721"/>
                    <a:pt x="1722" y="3607"/>
                  </a:cubicBezTo>
                  <a:cubicBezTo>
                    <a:pt x="1790" y="3470"/>
                    <a:pt x="1859" y="3356"/>
                    <a:pt x="1927" y="3219"/>
                  </a:cubicBezTo>
                  <a:cubicBezTo>
                    <a:pt x="2018" y="3082"/>
                    <a:pt x="2110" y="2945"/>
                    <a:pt x="2224" y="2831"/>
                  </a:cubicBezTo>
                  <a:cubicBezTo>
                    <a:pt x="2315" y="2694"/>
                    <a:pt x="2406" y="2580"/>
                    <a:pt x="2498" y="2443"/>
                  </a:cubicBezTo>
                  <a:cubicBezTo>
                    <a:pt x="2566" y="2374"/>
                    <a:pt x="2635" y="2283"/>
                    <a:pt x="2680" y="2215"/>
                  </a:cubicBezTo>
                  <a:cubicBezTo>
                    <a:pt x="2726" y="2169"/>
                    <a:pt x="2795" y="2101"/>
                    <a:pt x="2840" y="2055"/>
                  </a:cubicBezTo>
                  <a:cubicBezTo>
                    <a:pt x="2886" y="1986"/>
                    <a:pt x="2954" y="1918"/>
                    <a:pt x="3000" y="1872"/>
                  </a:cubicBezTo>
                  <a:cubicBezTo>
                    <a:pt x="3114" y="1758"/>
                    <a:pt x="3228" y="1644"/>
                    <a:pt x="3342" y="1530"/>
                  </a:cubicBezTo>
                  <a:cubicBezTo>
                    <a:pt x="3411" y="1484"/>
                    <a:pt x="3479" y="1416"/>
                    <a:pt x="3525" y="1347"/>
                  </a:cubicBezTo>
                  <a:cubicBezTo>
                    <a:pt x="3593" y="1302"/>
                    <a:pt x="3662" y="1233"/>
                    <a:pt x="3730" y="1188"/>
                  </a:cubicBezTo>
                  <a:cubicBezTo>
                    <a:pt x="3844" y="1096"/>
                    <a:pt x="3981" y="982"/>
                    <a:pt x="4118" y="891"/>
                  </a:cubicBezTo>
                  <a:cubicBezTo>
                    <a:pt x="4164" y="868"/>
                    <a:pt x="4187" y="822"/>
                    <a:pt x="4233" y="800"/>
                  </a:cubicBezTo>
                  <a:cubicBezTo>
                    <a:pt x="4301" y="754"/>
                    <a:pt x="4369" y="708"/>
                    <a:pt x="4438" y="685"/>
                  </a:cubicBezTo>
                  <a:cubicBezTo>
                    <a:pt x="4461" y="640"/>
                    <a:pt x="4506" y="617"/>
                    <a:pt x="4552" y="594"/>
                  </a:cubicBezTo>
                  <a:cubicBezTo>
                    <a:pt x="4598" y="571"/>
                    <a:pt x="4621" y="548"/>
                    <a:pt x="4643" y="526"/>
                  </a:cubicBezTo>
                  <a:cubicBezTo>
                    <a:pt x="4757" y="457"/>
                    <a:pt x="4872" y="389"/>
                    <a:pt x="4986" y="343"/>
                  </a:cubicBezTo>
                  <a:cubicBezTo>
                    <a:pt x="5100" y="275"/>
                    <a:pt x="5214" y="206"/>
                    <a:pt x="5328" y="160"/>
                  </a:cubicBezTo>
                  <a:cubicBezTo>
                    <a:pt x="5374" y="138"/>
                    <a:pt x="5397" y="92"/>
                    <a:pt x="5374" y="46"/>
                  </a:cubicBezTo>
                  <a:cubicBezTo>
                    <a:pt x="5351" y="1"/>
                    <a:pt x="5328" y="1"/>
                    <a:pt x="530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9813;p58">
              <a:extLst>
                <a:ext uri="{FF2B5EF4-FFF2-40B4-BE49-F238E27FC236}">
                  <a16:creationId xmlns:a16="http://schemas.microsoft.com/office/drawing/2014/main" id="{836665E4-9240-F8C0-24EA-FF57D23C898F}"/>
                </a:ext>
              </a:extLst>
            </p:cNvPr>
            <p:cNvSpPr/>
            <p:nvPr/>
          </p:nvSpPr>
          <p:spPr>
            <a:xfrm>
              <a:off x="4637835" y="3254475"/>
              <a:ext cx="372016" cy="732208"/>
            </a:xfrm>
            <a:custGeom>
              <a:avLst/>
              <a:gdLst/>
              <a:ahLst/>
              <a:cxnLst/>
              <a:rect l="l" t="t" r="r" b="b"/>
              <a:pathLst>
                <a:path w="7898" h="15545" extrusionOk="0">
                  <a:moveTo>
                    <a:pt x="2077" y="4269"/>
                  </a:moveTo>
                  <a:cubicBezTo>
                    <a:pt x="2077" y="4292"/>
                    <a:pt x="2077" y="4292"/>
                    <a:pt x="2100" y="4292"/>
                  </a:cubicBezTo>
                  <a:lnTo>
                    <a:pt x="2077" y="4269"/>
                  </a:lnTo>
                  <a:close/>
                  <a:moveTo>
                    <a:pt x="4406" y="9062"/>
                  </a:moveTo>
                  <a:cubicBezTo>
                    <a:pt x="4406" y="9062"/>
                    <a:pt x="4406" y="9075"/>
                    <a:pt x="4415" y="9081"/>
                  </a:cubicBezTo>
                  <a:lnTo>
                    <a:pt x="4415" y="9081"/>
                  </a:lnTo>
                  <a:cubicBezTo>
                    <a:pt x="4412" y="9075"/>
                    <a:pt x="4409" y="9069"/>
                    <a:pt x="4406" y="9062"/>
                  </a:cubicBezTo>
                  <a:close/>
                  <a:moveTo>
                    <a:pt x="5995" y="11646"/>
                  </a:moveTo>
                  <a:cubicBezTo>
                    <a:pt x="5998" y="11652"/>
                    <a:pt x="6001" y="11658"/>
                    <a:pt x="6003" y="11665"/>
                  </a:cubicBezTo>
                  <a:cubicBezTo>
                    <a:pt x="6003" y="11665"/>
                    <a:pt x="6003" y="11653"/>
                    <a:pt x="5995" y="11646"/>
                  </a:cubicBezTo>
                  <a:close/>
                  <a:moveTo>
                    <a:pt x="137" y="1"/>
                  </a:moveTo>
                  <a:cubicBezTo>
                    <a:pt x="114" y="1"/>
                    <a:pt x="92" y="1"/>
                    <a:pt x="69" y="24"/>
                  </a:cubicBezTo>
                  <a:cubicBezTo>
                    <a:pt x="23" y="46"/>
                    <a:pt x="0" y="115"/>
                    <a:pt x="46" y="183"/>
                  </a:cubicBezTo>
                  <a:cubicBezTo>
                    <a:pt x="69" y="206"/>
                    <a:pt x="92" y="252"/>
                    <a:pt x="114" y="298"/>
                  </a:cubicBezTo>
                  <a:cubicBezTo>
                    <a:pt x="160" y="412"/>
                    <a:pt x="206" y="526"/>
                    <a:pt x="251" y="640"/>
                  </a:cubicBezTo>
                  <a:cubicBezTo>
                    <a:pt x="320" y="777"/>
                    <a:pt x="366" y="914"/>
                    <a:pt x="434" y="1028"/>
                  </a:cubicBezTo>
                  <a:cubicBezTo>
                    <a:pt x="457" y="1051"/>
                    <a:pt x="457" y="1074"/>
                    <a:pt x="480" y="1096"/>
                  </a:cubicBezTo>
                  <a:cubicBezTo>
                    <a:pt x="525" y="1188"/>
                    <a:pt x="571" y="1302"/>
                    <a:pt x="617" y="1393"/>
                  </a:cubicBezTo>
                  <a:lnTo>
                    <a:pt x="639" y="1416"/>
                  </a:lnTo>
                  <a:cubicBezTo>
                    <a:pt x="662" y="1484"/>
                    <a:pt x="708" y="1553"/>
                    <a:pt x="754" y="1621"/>
                  </a:cubicBezTo>
                  <a:cubicBezTo>
                    <a:pt x="754" y="1667"/>
                    <a:pt x="776" y="1690"/>
                    <a:pt x="799" y="1713"/>
                  </a:cubicBezTo>
                  <a:lnTo>
                    <a:pt x="776" y="1713"/>
                  </a:lnTo>
                  <a:cubicBezTo>
                    <a:pt x="799" y="1713"/>
                    <a:pt x="799" y="1713"/>
                    <a:pt x="799" y="1736"/>
                  </a:cubicBezTo>
                  <a:cubicBezTo>
                    <a:pt x="799" y="1736"/>
                    <a:pt x="799" y="1758"/>
                    <a:pt x="822" y="1758"/>
                  </a:cubicBezTo>
                  <a:cubicBezTo>
                    <a:pt x="891" y="1895"/>
                    <a:pt x="936" y="2032"/>
                    <a:pt x="1005" y="2169"/>
                  </a:cubicBezTo>
                  <a:cubicBezTo>
                    <a:pt x="1073" y="2306"/>
                    <a:pt x="1119" y="2443"/>
                    <a:pt x="1187" y="2580"/>
                  </a:cubicBezTo>
                  <a:cubicBezTo>
                    <a:pt x="1324" y="2854"/>
                    <a:pt x="1484" y="3105"/>
                    <a:pt x="1621" y="3379"/>
                  </a:cubicBezTo>
                  <a:cubicBezTo>
                    <a:pt x="1644" y="3425"/>
                    <a:pt x="1667" y="3470"/>
                    <a:pt x="1689" y="3516"/>
                  </a:cubicBezTo>
                  <a:lnTo>
                    <a:pt x="1689" y="3493"/>
                  </a:lnTo>
                  <a:cubicBezTo>
                    <a:pt x="1689" y="3505"/>
                    <a:pt x="1695" y="3516"/>
                    <a:pt x="1701" y="3528"/>
                  </a:cubicBezTo>
                  <a:lnTo>
                    <a:pt x="1701" y="3528"/>
                  </a:lnTo>
                  <a:cubicBezTo>
                    <a:pt x="1698" y="3525"/>
                    <a:pt x="1694" y="3521"/>
                    <a:pt x="1689" y="3516"/>
                  </a:cubicBezTo>
                  <a:lnTo>
                    <a:pt x="1689" y="3516"/>
                  </a:lnTo>
                  <a:cubicBezTo>
                    <a:pt x="1697" y="3527"/>
                    <a:pt x="1703" y="3537"/>
                    <a:pt x="1710" y="3547"/>
                  </a:cubicBezTo>
                  <a:lnTo>
                    <a:pt x="1710" y="3547"/>
                  </a:lnTo>
                  <a:cubicBezTo>
                    <a:pt x="1711" y="3552"/>
                    <a:pt x="1712" y="3557"/>
                    <a:pt x="1712" y="3562"/>
                  </a:cubicBezTo>
                  <a:cubicBezTo>
                    <a:pt x="1712" y="3557"/>
                    <a:pt x="1712" y="3554"/>
                    <a:pt x="1712" y="3551"/>
                  </a:cubicBezTo>
                  <a:lnTo>
                    <a:pt x="1712" y="3551"/>
                  </a:lnTo>
                  <a:cubicBezTo>
                    <a:pt x="1743" y="3602"/>
                    <a:pt x="1762" y="3642"/>
                    <a:pt x="1781" y="3698"/>
                  </a:cubicBezTo>
                  <a:cubicBezTo>
                    <a:pt x="1849" y="3813"/>
                    <a:pt x="1895" y="3927"/>
                    <a:pt x="1963" y="4041"/>
                  </a:cubicBezTo>
                  <a:cubicBezTo>
                    <a:pt x="1963" y="4049"/>
                    <a:pt x="1963" y="4058"/>
                    <a:pt x="1964" y="4065"/>
                  </a:cubicBezTo>
                  <a:lnTo>
                    <a:pt x="1964" y="4065"/>
                  </a:lnTo>
                  <a:cubicBezTo>
                    <a:pt x="1964" y="4065"/>
                    <a:pt x="1964" y="4064"/>
                    <a:pt x="1964" y="4064"/>
                  </a:cubicBezTo>
                  <a:lnTo>
                    <a:pt x="1964" y="4064"/>
                  </a:lnTo>
                  <a:cubicBezTo>
                    <a:pt x="1964" y="4064"/>
                    <a:pt x="1964" y="4065"/>
                    <a:pt x="1964" y="4065"/>
                  </a:cubicBezTo>
                  <a:lnTo>
                    <a:pt x="1964" y="4065"/>
                  </a:lnTo>
                  <a:cubicBezTo>
                    <a:pt x="1966" y="4076"/>
                    <a:pt x="1971" y="4085"/>
                    <a:pt x="1983" y="4086"/>
                  </a:cubicBezTo>
                  <a:lnTo>
                    <a:pt x="1983" y="4086"/>
                  </a:lnTo>
                  <a:cubicBezTo>
                    <a:pt x="1986" y="4092"/>
                    <a:pt x="1986" y="4098"/>
                    <a:pt x="1986" y="4109"/>
                  </a:cubicBezTo>
                  <a:cubicBezTo>
                    <a:pt x="1986" y="4109"/>
                    <a:pt x="1986" y="4109"/>
                    <a:pt x="1986" y="4087"/>
                  </a:cubicBezTo>
                  <a:cubicBezTo>
                    <a:pt x="2009" y="4155"/>
                    <a:pt x="2055" y="4223"/>
                    <a:pt x="2100" y="4292"/>
                  </a:cubicBezTo>
                  <a:cubicBezTo>
                    <a:pt x="2100" y="4338"/>
                    <a:pt x="2123" y="4360"/>
                    <a:pt x="2123" y="4383"/>
                  </a:cubicBezTo>
                  <a:cubicBezTo>
                    <a:pt x="2169" y="4452"/>
                    <a:pt x="2192" y="4520"/>
                    <a:pt x="2237" y="4566"/>
                  </a:cubicBezTo>
                  <a:cubicBezTo>
                    <a:pt x="2260" y="4657"/>
                    <a:pt x="2306" y="4748"/>
                    <a:pt x="2351" y="4840"/>
                  </a:cubicBezTo>
                  <a:cubicBezTo>
                    <a:pt x="2374" y="4931"/>
                    <a:pt x="2420" y="5000"/>
                    <a:pt x="2466" y="5091"/>
                  </a:cubicBezTo>
                  <a:cubicBezTo>
                    <a:pt x="2534" y="5251"/>
                    <a:pt x="2625" y="5433"/>
                    <a:pt x="2694" y="5593"/>
                  </a:cubicBezTo>
                  <a:cubicBezTo>
                    <a:pt x="2717" y="5639"/>
                    <a:pt x="2739" y="5661"/>
                    <a:pt x="2762" y="5707"/>
                  </a:cubicBezTo>
                  <a:cubicBezTo>
                    <a:pt x="2740" y="5685"/>
                    <a:pt x="2739" y="5684"/>
                    <a:pt x="2739" y="5684"/>
                  </a:cubicBezTo>
                  <a:lnTo>
                    <a:pt x="2739" y="5684"/>
                  </a:lnTo>
                  <a:cubicBezTo>
                    <a:pt x="2808" y="5798"/>
                    <a:pt x="2854" y="5935"/>
                    <a:pt x="2922" y="6049"/>
                  </a:cubicBezTo>
                  <a:cubicBezTo>
                    <a:pt x="2990" y="6186"/>
                    <a:pt x="3036" y="6301"/>
                    <a:pt x="3105" y="6438"/>
                  </a:cubicBezTo>
                  <a:cubicBezTo>
                    <a:pt x="3150" y="6552"/>
                    <a:pt x="3219" y="6689"/>
                    <a:pt x="3287" y="6803"/>
                  </a:cubicBezTo>
                  <a:cubicBezTo>
                    <a:pt x="3356" y="6963"/>
                    <a:pt x="3424" y="7099"/>
                    <a:pt x="3493" y="7236"/>
                  </a:cubicBezTo>
                  <a:cubicBezTo>
                    <a:pt x="3561" y="7328"/>
                    <a:pt x="3607" y="7419"/>
                    <a:pt x="3652" y="7533"/>
                  </a:cubicBezTo>
                  <a:cubicBezTo>
                    <a:pt x="3652" y="7533"/>
                    <a:pt x="3652" y="7533"/>
                    <a:pt x="3652" y="7510"/>
                  </a:cubicBezTo>
                  <a:cubicBezTo>
                    <a:pt x="3652" y="7522"/>
                    <a:pt x="3658" y="7533"/>
                    <a:pt x="3664" y="7545"/>
                  </a:cubicBezTo>
                  <a:lnTo>
                    <a:pt x="3664" y="7545"/>
                  </a:lnTo>
                  <a:cubicBezTo>
                    <a:pt x="3661" y="7542"/>
                    <a:pt x="3657" y="7538"/>
                    <a:pt x="3652" y="7533"/>
                  </a:cubicBezTo>
                  <a:lnTo>
                    <a:pt x="3652" y="7533"/>
                  </a:lnTo>
                  <a:cubicBezTo>
                    <a:pt x="3659" y="7545"/>
                    <a:pt x="3666" y="7559"/>
                    <a:pt x="3675" y="7574"/>
                  </a:cubicBezTo>
                  <a:lnTo>
                    <a:pt x="3675" y="7574"/>
                  </a:lnTo>
                  <a:cubicBezTo>
                    <a:pt x="3675" y="7576"/>
                    <a:pt x="3675" y="7577"/>
                    <a:pt x="3675" y="7579"/>
                  </a:cubicBezTo>
                  <a:cubicBezTo>
                    <a:pt x="3675" y="7577"/>
                    <a:pt x="3675" y="7576"/>
                    <a:pt x="3675" y="7575"/>
                  </a:cubicBezTo>
                  <a:lnTo>
                    <a:pt x="3675" y="7575"/>
                  </a:lnTo>
                  <a:cubicBezTo>
                    <a:pt x="3690" y="7600"/>
                    <a:pt x="3706" y="7627"/>
                    <a:pt x="3721" y="7651"/>
                  </a:cubicBezTo>
                  <a:lnTo>
                    <a:pt x="3721" y="7651"/>
                  </a:lnTo>
                  <a:cubicBezTo>
                    <a:pt x="3721" y="7650"/>
                    <a:pt x="3721" y="7649"/>
                    <a:pt x="3721" y="7647"/>
                  </a:cubicBezTo>
                  <a:lnTo>
                    <a:pt x="3721" y="7647"/>
                  </a:lnTo>
                  <a:cubicBezTo>
                    <a:pt x="3722" y="7651"/>
                    <a:pt x="3723" y="7654"/>
                    <a:pt x="3725" y="7658"/>
                  </a:cubicBezTo>
                  <a:lnTo>
                    <a:pt x="3725" y="7658"/>
                  </a:lnTo>
                  <a:cubicBezTo>
                    <a:pt x="3723" y="7656"/>
                    <a:pt x="3722" y="7654"/>
                    <a:pt x="3721" y="7651"/>
                  </a:cubicBezTo>
                  <a:lnTo>
                    <a:pt x="3721" y="7651"/>
                  </a:lnTo>
                  <a:cubicBezTo>
                    <a:pt x="3721" y="7667"/>
                    <a:pt x="3722" y="7671"/>
                    <a:pt x="3735" y="7684"/>
                  </a:cubicBezTo>
                  <a:lnTo>
                    <a:pt x="3735" y="7684"/>
                  </a:lnTo>
                  <a:cubicBezTo>
                    <a:pt x="3731" y="7675"/>
                    <a:pt x="3728" y="7667"/>
                    <a:pt x="3725" y="7658"/>
                  </a:cubicBezTo>
                  <a:lnTo>
                    <a:pt x="3725" y="7658"/>
                  </a:lnTo>
                  <a:cubicBezTo>
                    <a:pt x="3732" y="7670"/>
                    <a:pt x="3738" y="7682"/>
                    <a:pt x="3744" y="7693"/>
                  </a:cubicBezTo>
                  <a:cubicBezTo>
                    <a:pt x="3740" y="7690"/>
                    <a:pt x="3738" y="7687"/>
                    <a:pt x="3735" y="7684"/>
                  </a:cubicBezTo>
                  <a:lnTo>
                    <a:pt x="3735" y="7684"/>
                  </a:lnTo>
                  <a:cubicBezTo>
                    <a:pt x="3759" y="7740"/>
                    <a:pt x="3793" y="7797"/>
                    <a:pt x="3812" y="7853"/>
                  </a:cubicBezTo>
                  <a:cubicBezTo>
                    <a:pt x="3858" y="7921"/>
                    <a:pt x="3903" y="8012"/>
                    <a:pt x="3926" y="8104"/>
                  </a:cubicBezTo>
                  <a:cubicBezTo>
                    <a:pt x="3995" y="8264"/>
                    <a:pt x="4086" y="8423"/>
                    <a:pt x="4177" y="8583"/>
                  </a:cubicBezTo>
                  <a:lnTo>
                    <a:pt x="4155" y="8583"/>
                  </a:lnTo>
                  <a:cubicBezTo>
                    <a:pt x="4177" y="8606"/>
                    <a:pt x="4177" y="8629"/>
                    <a:pt x="4200" y="8652"/>
                  </a:cubicBezTo>
                  <a:cubicBezTo>
                    <a:pt x="4246" y="8743"/>
                    <a:pt x="4269" y="8811"/>
                    <a:pt x="4314" y="8903"/>
                  </a:cubicBezTo>
                  <a:cubicBezTo>
                    <a:pt x="4337" y="8948"/>
                    <a:pt x="4360" y="8994"/>
                    <a:pt x="4406" y="9040"/>
                  </a:cubicBezTo>
                  <a:cubicBezTo>
                    <a:pt x="4383" y="9040"/>
                    <a:pt x="4383" y="9017"/>
                    <a:pt x="4383" y="9017"/>
                  </a:cubicBezTo>
                  <a:lnTo>
                    <a:pt x="4383" y="9017"/>
                  </a:lnTo>
                  <a:cubicBezTo>
                    <a:pt x="4383" y="9040"/>
                    <a:pt x="4406" y="9062"/>
                    <a:pt x="4428" y="9085"/>
                  </a:cubicBezTo>
                  <a:cubicBezTo>
                    <a:pt x="4422" y="9085"/>
                    <a:pt x="4418" y="9084"/>
                    <a:pt x="4415" y="9081"/>
                  </a:cubicBezTo>
                  <a:lnTo>
                    <a:pt x="4415" y="9081"/>
                  </a:lnTo>
                  <a:cubicBezTo>
                    <a:pt x="4455" y="9166"/>
                    <a:pt x="4477" y="9250"/>
                    <a:pt x="4520" y="9314"/>
                  </a:cubicBezTo>
                  <a:cubicBezTo>
                    <a:pt x="4565" y="9405"/>
                    <a:pt x="4611" y="9473"/>
                    <a:pt x="4634" y="9565"/>
                  </a:cubicBezTo>
                  <a:cubicBezTo>
                    <a:pt x="4680" y="9633"/>
                    <a:pt x="4702" y="9724"/>
                    <a:pt x="4748" y="9793"/>
                  </a:cubicBezTo>
                  <a:cubicBezTo>
                    <a:pt x="4794" y="9884"/>
                    <a:pt x="4839" y="9975"/>
                    <a:pt x="4885" y="10067"/>
                  </a:cubicBezTo>
                  <a:cubicBezTo>
                    <a:pt x="4885" y="10090"/>
                    <a:pt x="4908" y="10112"/>
                    <a:pt x="4908" y="10135"/>
                  </a:cubicBezTo>
                  <a:lnTo>
                    <a:pt x="4908" y="10090"/>
                  </a:lnTo>
                  <a:cubicBezTo>
                    <a:pt x="4931" y="10181"/>
                    <a:pt x="4976" y="10249"/>
                    <a:pt x="5022" y="10318"/>
                  </a:cubicBezTo>
                  <a:cubicBezTo>
                    <a:pt x="5068" y="10409"/>
                    <a:pt x="5113" y="10523"/>
                    <a:pt x="5159" y="10615"/>
                  </a:cubicBezTo>
                  <a:cubicBezTo>
                    <a:pt x="5205" y="10706"/>
                    <a:pt x="5250" y="10797"/>
                    <a:pt x="5296" y="10888"/>
                  </a:cubicBezTo>
                  <a:cubicBezTo>
                    <a:pt x="5341" y="10980"/>
                    <a:pt x="5387" y="11094"/>
                    <a:pt x="5433" y="11208"/>
                  </a:cubicBezTo>
                  <a:cubicBezTo>
                    <a:pt x="5524" y="11413"/>
                    <a:pt x="5615" y="11619"/>
                    <a:pt x="5730" y="11801"/>
                  </a:cubicBezTo>
                  <a:cubicBezTo>
                    <a:pt x="5752" y="11870"/>
                    <a:pt x="5775" y="11938"/>
                    <a:pt x="5821" y="12007"/>
                  </a:cubicBezTo>
                  <a:cubicBezTo>
                    <a:pt x="5844" y="12075"/>
                    <a:pt x="5889" y="12144"/>
                    <a:pt x="5912" y="12212"/>
                  </a:cubicBezTo>
                  <a:cubicBezTo>
                    <a:pt x="6049" y="12463"/>
                    <a:pt x="6163" y="12714"/>
                    <a:pt x="6277" y="12943"/>
                  </a:cubicBezTo>
                  <a:cubicBezTo>
                    <a:pt x="6391" y="13171"/>
                    <a:pt x="6528" y="13399"/>
                    <a:pt x="6643" y="13627"/>
                  </a:cubicBezTo>
                  <a:cubicBezTo>
                    <a:pt x="6620" y="13605"/>
                    <a:pt x="6620" y="13605"/>
                    <a:pt x="6620" y="13605"/>
                  </a:cubicBezTo>
                  <a:lnTo>
                    <a:pt x="6620" y="13605"/>
                  </a:lnTo>
                  <a:cubicBezTo>
                    <a:pt x="6643" y="13650"/>
                    <a:pt x="6665" y="13673"/>
                    <a:pt x="6665" y="13696"/>
                  </a:cubicBezTo>
                  <a:cubicBezTo>
                    <a:pt x="6688" y="13742"/>
                    <a:pt x="6711" y="13787"/>
                    <a:pt x="6757" y="13833"/>
                  </a:cubicBezTo>
                  <a:cubicBezTo>
                    <a:pt x="6757" y="13856"/>
                    <a:pt x="6757" y="13879"/>
                    <a:pt x="6779" y="13901"/>
                  </a:cubicBezTo>
                  <a:cubicBezTo>
                    <a:pt x="6779" y="13924"/>
                    <a:pt x="6802" y="13947"/>
                    <a:pt x="6802" y="13970"/>
                  </a:cubicBezTo>
                  <a:cubicBezTo>
                    <a:pt x="6871" y="14084"/>
                    <a:pt x="6916" y="14198"/>
                    <a:pt x="6962" y="14289"/>
                  </a:cubicBezTo>
                  <a:cubicBezTo>
                    <a:pt x="6962" y="14289"/>
                    <a:pt x="6962" y="14267"/>
                    <a:pt x="6962" y="14267"/>
                  </a:cubicBezTo>
                  <a:cubicBezTo>
                    <a:pt x="7031" y="14404"/>
                    <a:pt x="7099" y="14540"/>
                    <a:pt x="7168" y="14677"/>
                  </a:cubicBezTo>
                  <a:cubicBezTo>
                    <a:pt x="7236" y="14792"/>
                    <a:pt x="7304" y="14906"/>
                    <a:pt x="7373" y="15020"/>
                  </a:cubicBezTo>
                  <a:cubicBezTo>
                    <a:pt x="7393" y="15079"/>
                    <a:pt x="7412" y="15121"/>
                    <a:pt x="7432" y="15160"/>
                  </a:cubicBezTo>
                  <a:lnTo>
                    <a:pt x="7432" y="15160"/>
                  </a:lnTo>
                  <a:cubicBezTo>
                    <a:pt x="7429" y="15158"/>
                    <a:pt x="7424" y="15157"/>
                    <a:pt x="7419" y="15157"/>
                  </a:cubicBezTo>
                  <a:cubicBezTo>
                    <a:pt x="7464" y="15202"/>
                    <a:pt x="7487" y="15248"/>
                    <a:pt x="7510" y="15294"/>
                  </a:cubicBezTo>
                  <a:cubicBezTo>
                    <a:pt x="7533" y="15362"/>
                    <a:pt x="7578" y="15408"/>
                    <a:pt x="7601" y="15476"/>
                  </a:cubicBezTo>
                  <a:cubicBezTo>
                    <a:pt x="7624" y="15499"/>
                    <a:pt x="7670" y="15545"/>
                    <a:pt x="7692" y="15545"/>
                  </a:cubicBezTo>
                  <a:cubicBezTo>
                    <a:pt x="7738" y="15545"/>
                    <a:pt x="7784" y="15545"/>
                    <a:pt x="7829" y="15522"/>
                  </a:cubicBezTo>
                  <a:cubicBezTo>
                    <a:pt x="7852" y="15499"/>
                    <a:pt x="7875" y="15453"/>
                    <a:pt x="7898" y="15408"/>
                  </a:cubicBezTo>
                  <a:cubicBezTo>
                    <a:pt x="7898" y="15362"/>
                    <a:pt x="7875" y="15339"/>
                    <a:pt x="7875" y="15294"/>
                  </a:cubicBezTo>
                  <a:cubicBezTo>
                    <a:pt x="7829" y="15248"/>
                    <a:pt x="7807" y="15180"/>
                    <a:pt x="7784" y="15134"/>
                  </a:cubicBezTo>
                  <a:cubicBezTo>
                    <a:pt x="7784" y="15134"/>
                    <a:pt x="7784" y="15157"/>
                    <a:pt x="7784" y="15180"/>
                  </a:cubicBezTo>
                  <a:cubicBezTo>
                    <a:pt x="7761" y="15134"/>
                    <a:pt x="7738" y="15088"/>
                    <a:pt x="7715" y="15043"/>
                  </a:cubicBezTo>
                  <a:cubicBezTo>
                    <a:pt x="7692" y="14997"/>
                    <a:pt x="7692" y="14951"/>
                    <a:pt x="7670" y="14906"/>
                  </a:cubicBezTo>
                  <a:cubicBezTo>
                    <a:pt x="7670" y="14929"/>
                    <a:pt x="7670" y="14929"/>
                    <a:pt x="7670" y="14929"/>
                  </a:cubicBezTo>
                  <a:cubicBezTo>
                    <a:pt x="7601" y="14814"/>
                    <a:pt x="7533" y="14677"/>
                    <a:pt x="7464" y="14563"/>
                  </a:cubicBezTo>
                  <a:cubicBezTo>
                    <a:pt x="7396" y="14449"/>
                    <a:pt x="7327" y="14312"/>
                    <a:pt x="7259" y="14175"/>
                  </a:cubicBezTo>
                  <a:cubicBezTo>
                    <a:pt x="7259" y="14152"/>
                    <a:pt x="7236" y="14130"/>
                    <a:pt x="7236" y="14130"/>
                  </a:cubicBezTo>
                  <a:cubicBezTo>
                    <a:pt x="7190" y="14038"/>
                    <a:pt x="7145" y="13947"/>
                    <a:pt x="7099" y="13856"/>
                  </a:cubicBezTo>
                  <a:cubicBezTo>
                    <a:pt x="7099" y="13833"/>
                    <a:pt x="7099" y="13810"/>
                    <a:pt x="7076" y="13810"/>
                  </a:cubicBezTo>
                  <a:cubicBezTo>
                    <a:pt x="7053" y="13742"/>
                    <a:pt x="7008" y="13673"/>
                    <a:pt x="6985" y="13605"/>
                  </a:cubicBezTo>
                  <a:cubicBezTo>
                    <a:pt x="6962" y="13582"/>
                    <a:pt x="6962" y="13536"/>
                    <a:pt x="6939" y="13513"/>
                  </a:cubicBezTo>
                  <a:cubicBezTo>
                    <a:pt x="6802" y="13239"/>
                    <a:pt x="6643" y="12966"/>
                    <a:pt x="6506" y="12692"/>
                  </a:cubicBezTo>
                  <a:cubicBezTo>
                    <a:pt x="6391" y="12441"/>
                    <a:pt x="6277" y="12189"/>
                    <a:pt x="6140" y="11938"/>
                  </a:cubicBezTo>
                  <a:cubicBezTo>
                    <a:pt x="6095" y="11847"/>
                    <a:pt x="6049" y="11733"/>
                    <a:pt x="5981" y="11642"/>
                  </a:cubicBezTo>
                  <a:cubicBezTo>
                    <a:pt x="5987" y="11642"/>
                    <a:pt x="5992" y="11644"/>
                    <a:pt x="5995" y="11646"/>
                  </a:cubicBezTo>
                  <a:lnTo>
                    <a:pt x="5995" y="11646"/>
                  </a:lnTo>
                  <a:cubicBezTo>
                    <a:pt x="5907" y="11447"/>
                    <a:pt x="5817" y="11248"/>
                    <a:pt x="5707" y="11048"/>
                  </a:cubicBezTo>
                  <a:cubicBezTo>
                    <a:pt x="5684" y="11003"/>
                    <a:pt x="5661" y="10934"/>
                    <a:pt x="5638" y="10888"/>
                  </a:cubicBezTo>
                  <a:cubicBezTo>
                    <a:pt x="5615" y="10820"/>
                    <a:pt x="5593" y="10751"/>
                    <a:pt x="5547" y="10706"/>
                  </a:cubicBezTo>
                  <a:cubicBezTo>
                    <a:pt x="5501" y="10592"/>
                    <a:pt x="5456" y="10478"/>
                    <a:pt x="5387" y="10363"/>
                  </a:cubicBezTo>
                  <a:cubicBezTo>
                    <a:pt x="5341" y="10249"/>
                    <a:pt x="5273" y="10135"/>
                    <a:pt x="5205" y="10021"/>
                  </a:cubicBezTo>
                  <a:cubicBezTo>
                    <a:pt x="5205" y="9998"/>
                    <a:pt x="5182" y="9975"/>
                    <a:pt x="5182" y="9930"/>
                  </a:cubicBezTo>
                  <a:lnTo>
                    <a:pt x="5182" y="9975"/>
                  </a:lnTo>
                  <a:cubicBezTo>
                    <a:pt x="5159" y="9907"/>
                    <a:pt x="5113" y="9838"/>
                    <a:pt x="5090" y="9770"/>
                  </a:cubicBezTo>
                  <a:cubicBezTo>
                    <a:pt x="5022" y="9633"/>
                    <a:pt x="4953" y="9496"/>
                    <a:pt x="4908" y="9359"/>
                  </a:cubicBezTo>
                  <a:cubicBezTo>
                    <a:pt x="4817" y="9222"/>
                    <a:pt x="4748" y="9062"/>
                    <a:pt x="4680" y="8903"/>
                  </a:cubicBezTo>
                  <a:cubicBezTo>
                    <a:pt x="4680" y="8880"/>
                    <a:pt x="4657" y="8880"/>
                    <a:pt x="4657" y="8857"/>
                  </a:cubicBezTo>
                  <a:cubicBezTo>
                    <a:pt x="4634" y="8811"/>
                    <a:pt x="4588" y="8743"/>
                    <a:pt x="4565" y="8674"/>
                  </a:cubicBezTo>
                  <a:cubicBezTo>
                    <a:pt x="4520" y="8606"/>
                    <a:pt x="4497" y="8537"/>
                    <a:pt x="4451" y="8469"/>
                  </a:cubicBezTo>
                  <a:cubicBezTo>
                    <a:pt x="4428" y="8400"/>
                    <a:pt x="4406" y="8355"/>
                    <a:pt x="4383" y="8309"/>
                  </a:cubicBezTo>
                  <a:cubicBezTo>
                    <a:pt x="4314" y="8172"/>
                    <a:pt x="4246" y="8035"/>
                    <a:pt x="4200" y="7898"/>
                  </a:cubicBezTo>
                  <a:cubicBezTo>
                    <a:pt x="4132" y="7761"/>
                    <a:pt x="4063" y="7647"/>
                    <a:pt x="3995" y="7510"/>
                  </a:cubicBezTo>
                  <a:cubicBezTo>
                    <a:pt x="3972" y="7465"/>
                    <a:pt x="3949" y="7419"/>
                    <a:pt x="3949" y="7373"/>
                  </a:cubicBezTo>
                  <a:cubicBezTo>
                    <a:pt x="3949" y="7396"/>
                    <a:pt x="3949" y="7396"/>
                    <a:pt x="3949" y="7396"/>
                  </a:cubicBezTo>
                  <a:lnTo>
                    <a:pt x="3926" y="7373"/>
                  </a:lnTo>
                  <a:lnTo>
                    <a:pt x="3949" y="7373"/>
                  </a:lnTo>
                  <a:cubicBezTo>
                    <a:pt x="3835" y="7168"/>
                    <a:pt x="3721" y="6985"/>
                    <a:pt x="3607" y="6780"/>
                  </a:cubicBezTo>
                  <a:cubicBezTo>
                    <a:pt x="3515" y="6574"/>
                    <a:pt x="3424" y="6369"/>
                    <a:pt x="3333" y="6164"/>
                  </a:cubicBezTo>
                  <a:cubicBezTo>
                    <a:pt x="3219" y="5958"/>
                    <a:pt x="3127" y="5753"/>
                    <a:pt x="3036" y="5547"/>
                  </a:cubicBezTo>
                  <a:cubicBezTo>
                    <a:pt x="3013" y="5525"/>
                    <a:pt x="3013" y="5502"/>
                    <a:pt x="2990" y="5479"/>
                  </a:cubicBezTo>
                  <a:cubicBezTo>
                    <a:pt x="2990" y="5456"/>
                    <a:pt x="2968" y="5433"/>
                    <a:pt x="2945" y="5388"/>
                  </a:cubicBezTo>
                  <a:cubicBezTo>
                    <a:pt x="2876" y="5251"/>
                    <a:pt x="2808" y="5091"/>
                    <a:pt x="2739" y="4931"/>
                  </a:cubicBezTo>
                  <a:cubicBezTo>
                    <a:pt x="2717" y="4863"/>
                    <a:pt x="2671" y="4771"/>
                    <a:pt x="2625" y="4703"/>
                  </a:cubicBezTo>
                  <a:cubicBezTo>
                    <a:pt x="2580" y="4612"/>
                    <a:pt x="2557" y="4520"/>
                    <a:pt x="2511" y="4429"/>
                  </a:cubicBezTo>
                  <a:cubicBezTo>
                    <a:pt x="2466" y="4338"/>
                    <a:pt x="2420" y="4246"/>
                    <a:pt x="2374" y="4155"/>
                  </a:cubicBezTo>
                  <a:lnTo>
                    <a:pt x="2374" y="4155"/>
                  </a:lnTo>
                  <a:lnTo>
                    <a:pt x="2397" y="4178"/>
                  </a:lnTo>
                  <a:cubicBezTo>
                    <a:pt x="2351" y="4109"/>
                    <a:pt x="2306" y="4041"/>
                    <a:pt x="2260" y="3950"/>
                  </a:cubicBezTo>
                  <a:cubicBezTo>
                    <a:pt x="2260" y="3950"/>
                    <a:pt x="2260" y="3950"/>
                    <a:pt x="2260" y="3927"/>
                  </a:cubicBezTo>
                  <a:cubicBezTo>
                    <a:pt x="2249" y="3915"/>
                    <a:pt x="2243" y="3904"/>
                    <a:pt x="2237" y="3892"/>
                  </a:cubicBezTo>
                  <a:lnTo>
                    <a:pt x="2237" y="3892"/>
                  </a:lnTo>
                  <a:cubicBezTo>
                    <a:pt x="2237" y="3895"/>
                    <a:pt x="2237" y="3899"/>
                    <a:pt x="2237" y="3904"/>
                  </a:cubicBezTo>
                  <a:cubicBezTo>
                    <a:pt x="2230" y="3889"/>
                    <a:pt x="2223" y="3874"/>
                    <a:pt x="2215" y="3859"/>
                  </a:cubicBezTo>
                  <a:lnTo>
                    <a:pt x="2215" y="3859"/>
                  </a:lnTo>
                  <a:cubicBezTo>
                    <a:pt x="2226" y="3870"/>
                    <a:pt x="2232" y="3881"/>
                    <a:pt x="2237" y="3892"/>
                  </a:cubicBezTo>
                  <a:lnTo>
                    <a:pt x="2237" y="3892"/>
                  </a:lnTo>
                  <a:cubicBezTo>
                    <a:pt x="2236" y="3880"/>
                    <a:pt x="2233" y="3876"/>
                    <a:pt x="2215" y="3859"/>
                  </a:cubicBezTo>
                  <a:lnTo>
                    <a:pt x="2215" y="3859"/>
                  </a:lnTo>
                  <a:cubicBezTo>
                    <a:pt x="2215" y="3859"/>
                    <a:pt x="2215" y="3859"/>
                    <a:pt x="2215" y="3859"/>
                  </a:cubicBezTo>
                  <a:lnTo>
                    <a:pt x="2215" y="3859"/>
                  </a:lnTo>
                  <a:cubicBezTo>
                    <a:pt x="2215" y="3859"/>
                    <a:pt x="2215" y="3859"/>
                    <a:pt x="2214" y="3858"/>
                  </a:cubicBezTo>
                  <a:lnTo>
                    <a:pt x="2214" y="3858"/>
                  </a:lnTo>
                  <a:cubicBezTo>
                    <a:pt x="2215" y="3859"/>
                    <a:pt x="2215" y="3859"/>
                    <a:pt x="2215" y="3859"/>
                  </a:cubicBezTo>
                  <a:lnTo>
                    <a:pt x="2215" y="3859"/>
                  </a:lnTo>
                  <a:cubicBezTo>
                    <a:pt x="2154" y="3733"/>
                    <a:pt x="2093" y="3592"/>
                    <a:pt x="2032" y="3470"/>
                  </a:cubicBezTo>
                  <a:cubicBezTo>
                    <a:pt x="2009" y="3447"/>
                    <a:pt x="1986" y="3402"/>
                    <a:pt x="1963" y="3356"/>
                  </a:cubicBezTo>
                  <a:lnTo>
                    <a:pt x="1963" y="3356"/>
                  </a:lnTo>
                  <a:cubicBezTo>
                    <a:pt x="1986" y="3379"/>
                    <a:pt x="1986" y="3379"/>
                    <a:pt x="1986" y="3379"/>
                  </a:cubicBezTo>
                  <a:cubicBezTo>
                    <a:pt x="1918" y="3242"/>
                    <a:pt x="1826" y="3082"/>
                    <a:pt x="1758" y="2945"/>
                  </a:cubicBezTo>
                  <a:cubicBezTo>
                    <a:pt x="1667" y="2785"/>
                    <a:pt x="1598" y="2671"/>
                    <a:pt x="1530" y="2512"/>
                  </a:cubicBezTo>
                  <a:cubicBezTo>
                    <a:pt x="1438" y="2329"/>
                    <a:pt x="1347" y="2146"/>
                    <a:pt x="1256" y="1964"/>
                  </a:cubicBezTo>
                  <a:cubicBezTo>
                    <a:pt x="1210" y="1872"/>
                    <a:pt x="1164" y="1758"/>
                    <a:pt x="1119" y="1667"/>
                  </a:cubicBezTo>
                  <a:cubicBezTo>
                    <a:pt x="1073" y="1576"/>
                    <a:pt x="1028" y="1484"/>
                    <a:pt x="982" y="1393"/>
                  </a:cubicBezTo>
                  <a:cubicBezTo>
                    <a:pt x="936" y="1325"/>
                    <a:pt x="913" y="1256"/>
                    <a:pt x="868" y="1188"/>
                  </a:cubicBezTo>
                  <a:cubicBezTo>
                    <a:pt x="822" y="1119"/>
                    <a:pt x="776" y="1028"/>
                    <a:pt x="731" y="959"/>
                  </a:cubicBezTo>
                  <a:cubicBezTo>
                    <a:pt x="708" y="891"/>
                    <a:pt x="662" y="823"/>
                    <a:pt x="617" y="754"/>
                  </a:cubicBezTo>
                  <a:cubicBezTo>
                    <a:pt x="571" y="686"/>
                    <a:pt x="525" y="617"/>
                    <a:pt x="503" y="526"/>
                  </a:cubicBezTo>
                  <a:cubicBezTo>
                    <a:pt x="411" y="366"/>
                    <a:pt x="320" y="206"/>
                    <a:pt x="229" y="46"/>
                  </a:cubicBezTo>
                  <a:cubicBezTo>
                    <a:pt x="206" y="24"/>
                    <a:pt x="183" y="1"/>
                    <a:pt x="13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9814;p58">
              <a:extLst>
                <a:ext uri="{FF2B5EF4-FFF2-40B4-BE49-F238E27FC236}">
                  <a16:creationId xmlns:a16="http://schemas.microsoft.com/office/drawing/2014/main" id="{54CFD367-CEA7-CBDE-DDB6-B462EC8F5260}"/>
                </a:ext>
              </a:extLst>
            </p:cNvPr>
            <p:cNvSpPr/>
            <p:nvPr/>
          </p:nvSpPr>
          <p:spPr>
            <a:xfrm>
              <a:off x="4907697" y="3842615"/>
              <a:ext cx="14037" cy="12953"/>
            </a:xfrm>
            <a:custGeom>
              <a:avLst/>
              <a:gdLst/>
              <a:ahLst/>
              <a:cxnLst/>
              <a:rect l="l" t="t" r="r" b="b"/>
              <a:pathLst>
                <a:path w="298" h="275" extrusionOk="0">
                  <a:moveTo>
                    <a:pt x="137" y="0"/>
                  </a:moveTo>
                  <a:cubicBezTo>
                    <a:pt x="69" y="0"/>
                    <a:pt x="1" y="69"/>
                    <a:pt x="1" y="137"/>
                  </a:cubicBezTo>
                  <a:cubicBezTo>
                    <a:pt x="23" y="228"/>
                    <a:pt x="92" y="274"/>
                    <a:pt x="160" y="274"/>
                  </a:cubicBezTo>
                  <a:cubicBezTo>
                    <a:pt x="229" y="274"/>
                    <a:pt x="297" y="206"/>
                    <a:pt x="297" y="114"/>
                  </a:cubicBezTo>
                  <a:cubicBezTo>
                    <a:pt x="297" y="46"/>
                    <a:pt x="229" y="0"/>
                    <a:pt x="137"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9815;p58">
              <a:extLst>
                <a:ext uri="{FF2B5EF4-FFF2-40B4-BE49-F238E27FC236}">
                  <a16:creationId xmlns:a16="http://schemas.microsoft.com/office/drawing/2014/main" id="{D90C7D0A-1240-FFD0-70C3-0DAA15366521}"/>
                </a:ext>
              </a:extLst>
            </p:cNvPr>
            <p:cNvSpPr/>
            <p:nvPr/>
          </p:nvSpPr>
          <p:spPr>
            <a:xfrm>
              <a:off x="4875431" y="3514678"/>
              <a:ext cx="255955" cy="162409"/>
            </a:xfrm>
            <a:custGeom>
              <a:avLst/>
              <a:gdLst/>
              <a:ahLst/>
              <a:cxnLst/>
              <a:rect l="l" t="t" r="r" b="b"/>
              <a:pathLst>
                <a:path w="5434" h="3448" extrusionOk="0">
                  <a:moveTo>
                    <a:pt x="343" y="1"/>
                  </a:moveTo>
                  <a:cubicBezTo>
                    <a:pt x="320" y="1"/>
                    <a:pt x="275" y="1"/>
                    <a:pt x="252" y="23"/>
                  </a:cubicBezTo>
                  <a:cubicBezTo>
                    <a:pt x="229" y="46"/>
                    <a:pt x="229" y="46"/>
                    <a:pt x="206" y="69"/>
                  </a:cubicBezTo>
                  <a:cubicBezTo>
                    <a:pt x="183" y="69"/>
                    <a:pt x="183" y="92"/>
                    <a:pt x="183" y="92"/>
                  </a:cubicBezTo>
                  <a:cubicBezTo>
                    <a:pt x="161" y="115"/>
                    <a:pt x="161" y="115"/>
                    <a:pt x="161" y="115"/>
                  </a:cubicBezTo>
                  <a:cubicBezTo>
                    <a:pt x="115" y="137"/>
                    <a:pt x="115" y="160"/>
                    <a:pt x="115" y="206"/>
                  </a:cubicBezTo>
                  <a:cubicBezTo>
                    <a:pt x="92" y="206"/>
                    <a:pt x="69" y="206"/>
                    <a:pt x="46" y="229"/>
                  </a:cubicBezTo>
                  <a:cubicBezTo>
                    <a:pt x="24" y="229"/>
                    <a:pt x="1" y="274"/>
                    <a:pt x="24" y="297"/>
                  </a:cubicBezTo>
                  <a:cubicBezTo>
                    <a:pt x="24" y="343"/>
                    <a:pt x="69" y="343"/>
                    <a:pt x="92" y="343"/>
                  </a:cubicBezTo>
                  <a:cubicBezTo>
                    <a:pt x="115" y="343"/>
                    <a:pt x="138" y="343"/>
                    <a:pt x="138" y="320"/>
                  </a:cubicBezTo>
                  <a:cubicBezTo>
                    <a:pt x="138" y="320"/>
                    <a:pt x="138" y="343"/>
                    <a:pt x="138" y="343"/>
                  </a:cubicBezTo>
                  <a:cubicBezTo>
                    <a:pt x="138" y="320"/>
                    <a:pt x="161" y="320"/>
                    <a:pt x="183" y="320"/>
                  </a:cubicBezTo>
                  <a:cubicBezTo>
                    <a:pt x="183" y="320"/>
                    <a:pt x="206" y="343"/>
                    <a:pt x="229" y="343"/>
                  </a:cubicBezTo>
                  <a:cubicBezTo>
                    <a:pt x="275" y="366"/>
                    <a:pt x="343" y="389"/>
                    <a:pt x="389" y="411"/>
                  </a:cubicBezTo>
                  <a:lnTo>
                    <a:pt x="366" y="411"/>
                  </a:lnTo>
                  <a:cubicBezTo>
                    <a:pt x="480" y="480"/>
                    <a:pt x="571" y="548"/>
                    <a:pt x="663" y="640"/>
                  </a:cubicBezTo>
                  <a:cubicBezTo>
                    <a:pt x="708" y="685"/>
                    <a:pt x="754" y="754"/>
                    <a:pt x="800" y="822"/>
                  </a:cubicBezTo>
                  <a:cubicBezTo>
                    <a:pt x="822" y="868"/>
                    <a:pt x="868" y="936"/>
                    <a:pt x="914" y="982"/>
                  </a:cubicBezTo>
                  <a:cubicBezTo>
                    <a:pt x="982" y="1096"/>
                    <a:pt x="1051" y="1210"/>
                    <a:pt x="1119" y="1324"/>
                  </a:cubicBezTo>
                  <a:cubicBezTo>
                    <a:pt x="1188" y="1439"/>
                    <a:pt x="1256" y="1553"/>
                    <a:pt x="1347" y="1644"/>
                  </a:cubicBezTo>
                  <a:cubicBezTo>
                    <a:pt x="1393" y="1712"/>
                    <a:pt x="1439" y="1758"/>
                    <a:pt x="1484" y="1827"/>
                  </a:cubicBezTo>
                  <a:cubicBezTo>
                    <a:pt x="1507" y="1849"/>
                    <a:pt x="1530" y="1872"/>
                    <a:pt x="1576" y="1918"/>
                  </a:cubicBezTo>
                  <a:cubicBezTo>
                    <a:pt x="1599" y="1941"/>
                    <a:pt x="1621" y="1963"/>
                    <a:pt x="1644" y="1986"/>
                  </a:cubicBezTo>
                  <a:cubicBezTo>
                    <a:pt x="1758" y="2100"/>
                    <a:pt x="1872" y="2215"/>
                    <a:pt x="1987" y="2306"/>
                  </a:cubicBezTo>
                  <a:cubicBezTo>
                    <a:pt x="2101" y="2397"/>
                    <a:pt x="2215" y="2488"/>
                    <a:pt x="2352" y="2557"/>
                  </a:cubicBezTo>
                  <a:cubicBezTo>
                    <a:pt x="2466" y="2625"/>
                    <a:pt x="2580" y="2694"/>
                    <a:pt x="2717" y="2762"/>
                  </a:cubicBezTo>
                  <a:cubicBezTo>
                    <a:pt x="2831" y="2831"/>
                    <a:pt x="2968" y="2899"/>
                    <a:pt x="3105" y="2968"/>
                  </a:cubicBezTo>
                  <a:cubicBezTo>
                    <a:pt x="3219" y="3013"/>
                    <a:pt x="3356" y="3082"/>
                    <a:pt x="3470" y="3128"/>
                  </a:cubicBezTo>
                  <a:cubicBezTo>
                    <a:pt x="3630" y="3196"/>
                    <a:pt x="3790" y="3242"/>
                    <a:pt x="3950" y="3265"/>
                  </a:cubicBezTo>
                  <a:cubicBezTo>
                    <a:pt x="4086" y="3310"/>
                    <a:pt x="4223" y="3333"/>
                    <a:pt x="4360" y="3379"/>
                  </a:cubicBezTo>
                  <a:cubicBezTo>
                    <a:pt x="4429" y="3379"/>
                    <a:pt x="4497" y="3401"/>
                    <a:pt x="4566" y="3424"/>
                  </a:cubicBezTo>
                  <a:cubicBezTo>
                    <a:pt x="4634" y="3424"/>
                    <a:pt x="4703" y="3447"/>
                    <a:pt x="4771" y="3447"/>
                  </a:cubicBezTo>
                  <a:lnTo>
                    <a:pt x="5319" y="3447"/>
                  </a:lnTo>
                  <a:cubicBezTo>
                    <a:pt x="5342" y="3447"/>
                    <a:pt x="5388" y="3401"/>
                    <a:pt x="5410" y="3379"/>
                  </a:cubicBezTo>
                  <a:cubicBezTo>
                    <a:pt x="5433" y="3310"/>
                    <a:pt x="5410" y="3242"/>
                    <a:pt x="5365" y="3219"/>
                  </a:cubicBezTo>
                  <a:cubicBezTo>
                    <a:pt x="5342" y="3207"/>
                    <a:pt x="5319" y="3207"/>
                    <a:pt x="5296" y="3207"/>
                  </a:cubicBezTo>
                  <a:cubicBezTo>
                    <a:pt x="5273" y="3207"/>
                    <a:pt x="5251" y="3207"/>
                    <a:pt x="5228" y="3196"/>
                  </a:cubicBezTo>
                  <a:lnTo>
                    <a:pt x="5114" y="3196"/>
                  </a:lnTo>
                  <a:cubicBezTo>
                    <a:pt x="5091" y="3207"/>
                    <a:pt x="5074" y="3213"/>
                    <a:pt x="5057" y="3213"/>
                  </a:cubicBezTo>
                  <a:cubicBezTo>
                    <a:pt x="5039" y="3213"/>
                    <a:pt x="5022" y="3207"/>
                    <a:pt x="5000" y="3196"/>
                  </a:cubicBezTo>
                  <a:cubicBezTo>
                    <a:pt x="4908" y="3196"/>
                    <a:pt x="4840" y="3196"/>
                    <a:pt x="4748" y="3173"/>
                  </a:cubicBezTo>
                  <a:cubicBezTo>
                    <a:pt x="4703" y="3173"/>
                    <a:pt x="4657" y="3173"/>
                    <a:pt x="4589" y="3150"/>
                  </a:cubicBezTo>
                  <a:cubicBezTo>
                    <a:pt x="4543" y="3150"/>
                    <a:pt x="4475" y="3128"/>
                    <a:pt x="4406" y="3128"/>
                  </a:cubicBezTo>
                  <a:cubicBezTo>
                    <a:pt x="4315" y="3105"/>
                    <a:pt x="4223" y="3082"/>
                    <a:pt x="4132" y="3059"/>
                  </a:cubicBezTo>
                  <a:cubicBezTo>
                    <a:pt x="4041" y="3036"/>
                    <a:pt x="3950" y="3013"/>
                    <a:pt x="3858" y="2991"/>
                  </a:cubicBezTo>
                  <a:cubicBezTo>
                    <a:pt x="3835" y="2968"/>
                    <a:pt x="3835" y="2968"/>
                    <a:pt x="3813" y="2968"/>
                  </a:cubicBezTo>
                  <a:cubicBezTo>
                    <a:pt x="3744" y="2945"/>
                    <a:pt x="3676" y="2922"/>
                    <a:pt x="3607" y="2899"/>
                  </a:cubicBezTo>
                  <a:cubicBezTo>
                    <a:pt x="3562" y="2876"/>
                    <a:pt x="3493" y="2854"/>
                    <a:pt x="3447" y="2831"/>
                  </a:cubicBezTo>
                  <a:cubicBezTo>
                    <a:pt x="3310" y="2762"/>
                    <a:pt x="3173" y="2717"/>
                    <a:pt x="3059" y="2648"/>
                  </a:cubicBezTo>
                  <a:cubicBezTo>
                    <a:pt x="3037" y="2625"/>
                    <a:pt x="2991" y="2625"/>
                    <a:pt x="2968" y="2603"/>
                  </a:cubicBezTo>
                  <a:cubicBezTo>
                    <a:pt x="2945" y="2580"/>
                    <a:pt x="2922" y="2580"/>
                    <a:pt x="2900" y="2557"/>
                  </a:cubicBezTo>
                  <a:cubicBezTo>
                    <a:pt x="2785" y="2488"/>
                    <a:pt x="2694" y="2443"/>
                    <a:pt x="2603" y="2374"/>
                  </a:cubicBezTo>
                  <a:cubicBezTo>
                    <a:pt x="2512" y="2306"/>
                    <a:pt x="2397" y="2237"/>
                    <a:pt x="2306" y="2146"/>
                  </a:cubicBezTo>
                  <a:cubicBezTo>
                    <a:pt x="2215" y="2078"/>
                    <a:pt x="2124" y="1986"/>
                    <a:pt x="2055" y="1895"/>
                  </a:cubicBezTo>
                  <a:cubicBezTo>
                    <a:pt x="1918" y="1758"/>
                    <a:pt x="1804" y="1575"/>
                    <a:pt x="1690" y="1416"/>
                  </a:cubicBezTo>
                  <a:cubicBezTo>
                    <a:pt x="1644" y="1347"/>
                    <a:pt x="1576" y="1256"/>
                    <a:pt x="1530" y="1165"/>
                  </a:cubicBezTo>
                  <a:cubicBezTo>
                    <a:pt x="1462" y="1073"/>
                    <a:pt x="1416" y="982"/>
                    <a:pt x="1370" y="891"/>
                  </a:cubicBezTo>
                  <a:cubicBezTo>
                    <a:pt x="1370" y="914"/>
                    <a:pt x="1370" y="914"/>
                    <a:pt x="1370" y="914"/>
                  </a:cubicBezTo>
                  <a:cubicBezTo>
                    <a:pt x="1347" y="845"/>
                    <a:pt x="1302" y="799"/>
                    <a:pt x="1279" y="731"/>
                  </a:cubicBezTo>
                  <a:cubicBezTo>
                    <a:pt x="1233" y="662"/>
                    <a:pt x="1211" y="594"/>
                    <a:pt x="1165" y="548"/>
                  </a:cubicBezTo>
                  <a:cubicBezTo>
                    <a:pt x="1142" y="480"/>
                    <a:pt x="1096" y="434"/>
                    <a:pt x="1051" y="389"/>
                  </a:cubicBezTo>
                  <a:cubicBezTo>
                    <a:pt x="1005" y="320"/>
                    <a:pt x="937" y="274"/>
                    <a:pt x="868" y="206"/>
                  </a:cubicBezTo>
                  <a:cubicBezTo>
                    <a:pt x="822" y="160"/>
                    <a:pt x="754" y="115"/>
                    <a:pt x="708" y="92"/>
                  </a:cubicBezTo>
                  <a:cubicBezTo>
                    <a:pt x="640" y="46"/>
                    <a:pt x="571" y="23"/>
                    <a:pt x="503"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9816;p58">
              <a:extLst>
                <a:ext uri="{FF2B5EF4-FFF2-40B4-BE49-F238E27FC236}">
                  <a16:creationId xmlns:a16="http://schemas.microsoft.com/office/drawing/2014/main" id="{CF7D2EC0-A75D-6C98-513C-32DF4310261E}"/>
                </a:ext>
              </a:extLst>
            </p:cNvPr>
            <p:cNvSpPr/>
            <p:nvPr/>
          </p:nvSpPr>
          <p:spPr>
            <a:xfrm>
              <a:off x="4982971" y="3344821"/>
              <a:ext cx="131180" cy="281720"/>
            </a:xfrm>
            <a:custGeom>
              <a:avLst/>
              <a:gdLst/>
              <a:ahLst/>
              <a:cxnLst/>
              <a:rect l="l" t="t" r="r" b="b"/>
              <a:pathLst>
                <a:path w="2785" h="5981" extrusionOk="0">
                  <a:moveTo>
                    <a:pt x="160" y="0"/>
                  </a:moveTo>
                  <a:cubicBezTo>
                    <a:pt x="114" y="0"/>
                    <a:pt x="92" y="23"/>
                    <a:pt x="69" y="46"/>
                  </a:cubicBezTo>
                  <a:cubicBezTo>
                    <a:pt x="46" y="69"/>
                    <a:pt x="23" y="91"/>
                    <a:pt x="23" y="137"/>
                  </a:cubicBezTo>
                  <a:cubicBezTo>
                    <a:pt x="0" y="160"/>
                    <a:pt x="0" y="206"/>
                    <a:pt x="0" y="228"/>
                  </a:cubicBezTo>
                  <a:cubicBezTo>
                    <a:pt x="23" y="320"/>
                    <a:pt x="23" y="388"/>
                    <a:pt x="23" y="479"/>
                  </a:cubicBezTo>
                  <a:lnTo>
                    <a:pt x="23" y="434"/>
                  </a:lnTo>
                  <a:cubicBezTo>
                    <a:pt x="46" y="594"/>
                    <a:pt x="46" y="776"/>
                    <a:pt x="46" y="936"/>
                  </a:cubicBezTo>
                  <a:cubicBezTo>
                    <a:pt x="69" y="1073"/>
                    <a:pt x="92" y="1233"/>
                    <a:pt x="92" y="1370"/>
                  </a:cubicBezTo>
                  <a:cubicBezTo>
                    <a:pt x="114" y="1438"/>
                    <a:pt x="137" y="1529"/>
                    <a:pt x="137" y="1598"/>
                  </a:cubicBezTo>
                  <a:cubicBezTo>
                    <a:pt x="160" y="1666"/>
                    <a:pt x="160" y="1758"/>
                    <a:pt x="183" y="1826"/>
                  </a:cubicBezTo>
                  <a:cubicBezTo>
                    <a:pt x="183" y="1872"/>
                    <a:pt x="206" y="1895"/>
                    <a:pt x="206" y="1940"/>
                  </a:cubicBezTo>
                  <a:cubicBezTo>
                    <a:pt x="229" y="1986"/>
                    <a:pt x="229" y="2009"/>
                    <a:pt x="251" y="2054"/>
                  </a:cubicBezTo>
                  <a:cubicBezTo>
                    <a:pt x="251" y="2146"/>
                    <a:pt x="274" y="2214"/>
                    <a:pt x="297" y="2305"/>
                  </a:cubicBezTo>
                  <a:cubicBezTo>
                    <a:pt x="343" y="2442"/>
                    <a:pt x="388" y="2602"/>
                    <a:pt x="434" y="2739"/>
                  </a:cubicBezTo>
                  <a:lnTo>
                    <a:pt x="434" y="2716"/>
                  </a:lnTo>
                  <a:cubicBezTo>
                    <a:pt x="480" y="2876"/>
                    <a:pt x="548" y="3013"/>
                    <a:pt x="617" y="3173"/>
                  </a:cubicBezTo>
                  <a:cubicBezTo>
                    <a:pt x="639" y="3241"/>
                    <a:pt x="662" y="3310"/>
                    <a:pt x="708" y="3378"/>
                  </a:cubicBezTo>
                  <a:cubicBezTo>
                    <a:pt x="754" y="3515"/>
                    <a:pt x="799" y="3652"/>
                    <a:pt x="868" y="3789"/>
                  </a:cubicBezTo>
                  <a:cubicBezTo>
                    <a:pt x="936" y="3903"/>
                    <a:pt x="982" y="4040"/>
                    <a:pt x="1050" y="4154"/>
                  </a:cubicBezTo>
                  <a:cubicBezTo>
                    <a:pt x="1187" y="4405"/>
                    <a:pt x="1347" y="4656"/>
                    <a:pt x="1530" y="4885"/>
                  </a:cubicBezTo>
                  <a:cubicBezTo>
                    <a:pt x="1575" y="4953"/>
                    <a:pt x="1644" y="5022"/>
                    <a:pt x="1712" y="5090"/>
                  </a:cubicBezTo>
                  <a:cubicBezTo>
                    <a:pt x="1735" y="5113"/>
                    <a:pt x="1758" y="5159"/>
                    <a:pt x="1781" y="5181"/>
                  </a:cubicBezTo>
                  <a:cubicBezTo>
                    <a:pt x="1826" y="5227"/>
                    <a:pt x="1849" y="5250"/>
                    <a:pt x="1895" y="5273"/>
                  </a:cubicBezTo>
                  <a:cubicBezTo>
                    <a:pt x="1940" y="5341"/>
                    <a:pt x="2009" y="5410"/>
                    <a:pt x="2055" y="5478"/>
                  </a:cubicBezTo>
                  <a:cubicBezTo>
                    <a:pt x="2123" y="5547"/>
                    <a:pt x="2192" y="5592"/>
                    <a:pt x="2260" y="5661"/>
                  </a:cubicBezTo>
                  <a:cubicBezTo>
                    <a:pt x="2283" y="5661"/>
                    <a:pt x="2283" y="5661"/>
                    <a:pt x="2283" y="5684"/>
                  </a:cubicBezTo>
                  <a:cubicBezTo>
                    <a:pt x="2328" y="5706"/>
                    <a:pt x="2351" y="5729"/>
                    <a:pt x="2397" y="5752"/>
                  </a:cubicBezTo>
                  <a:lnTo>
                    <a:pt x="2374" y="5752"/>
                  </a:lnTo>
                  <a:cubicBezTo>
                    <a:pt x="2420" y="5798"/>
                    <a:pt x="2488" y="5821"/>
                    <a:pt x="2534" y="5866"/>
                  </a:cubicBezTo>
                  <a:lnTo>
                    <a:pt x="2625" y="5935"/>
                  </a:lnTo>
                  <a:cubicBezTo>
                    <a:pt x="2625" y="5958"/>
                    <a:pt x="2648" y="5958"/>
                    <a:pt x="2671" y="5980"/>
                  </a:cubicBezTo>
                  <a:cubicBezTo>
                    <a:pt x="2694" y="5980"/>
                    <a:pt x="2717" y="5980"/>
                    <a:pt x="2762" y="5958"/>
                  </a:cubicBezTo>
                  <a:cubicBezTo>
                    <a:pt x="2785" y="5935"/>
                    <a:pt x="2785" y="5889"/>
                    <a:pt x="2762" y="5866"/>
                  </a:cubicBezTo>
                  <a:cubicBezTo>
                    <a:pt x="2739" y="5843"/>
                    <a:pt x="2717" y="5821"/>
                    <a:pt x="2717" y="5821"/>
                  </a:cubicBezTo>
                  <a:cubicBezTo>
                    <a:pt x="2671" y="5775"/>
                    <a:pt x="2648" y="5752"/>
                    <a:pt x="2625" y="5729"/>
                  </a:cubicBezTo>
                  <a:cubicBezTo>
                    <a:pt x="2602" y="5706"/>
                    <a:pt x="2580" y="5706"/>
                    <a:pt x="2557" y="5684"/>
                  </a:cubicBezTo>
                  <a:cubicBezTo>
                    <a:pt x="2511" y="5638"/>
                    <a:pt x="2465" y="5592"/>
                    <a:pt x="2420" y="5547"/>
                  </a:cubicBezTo>
                  <a:cubicBezTo>
                    <a:pt x="2374" y="5478"/>
                    <a:pt x="2328" y="5433"/>
                    <a:pt x="2260" y="5364"/>
                  </a:cubicBezTo>
                  <a:cubicBezTo>
                    <a:pt x="2214" y="5296"/>
                    <a:pt x="2169" y="5250"/>
                    <a:pt x="2123" y="5181"/>
                  </a:cubicBezTo>
                  <a:cubicBezTo>
                    <a:pt x="2055" y="5113"/>
                    <a:pt x="2009" y="5045"/>
                    <a:pt x="1940" y="4976"/>
                  </a:cubicBezTo>
                  <a:cubicBezTo>
                    <a:pt x="1895" y="4908"/>
                    <a:pt x="1849" y="4862"/>
                    <a:pt x="1803" y="4793"/>
                  </a:cubicBezTo>
                  <a:cubicBezTo>
                    <a:pt x="1712" y="4656"/>
                    <a:pt x="1598" y="4542"/>
                    <a:pt x="1507" y="4428"/>
                  </a:cubicBezTo>
                  <a:cubicBezTo>
                    <a:pt x="1507" y="4405"/>
                    <a:pt x="1507" y="4405"/>
                    <a:pt x="1507" y="4405"/>
                  </a:cubicBezTo>
                  <a:cubicBezTo>
                    <a:pt x="1438" y="4314"/>
                    <a:pt x="1370" y="4200"/>
                    <a:pt x="1301" y="4086"/>
                  </a:cubicBezTo>
                  <a:cubicBezTo>
                    <a:pt x="1233" y="3995"/>
                    <a:pt x="1187" y="3880"/>
                    <a:pt x="1119" y="3766"/>
                  </a:cubicBezTo>
                  <a:cubicBezTo>
                    <a:pt x="1119" y="3743"/>
                    <a:pt x="1096" y="3721"/>
                    <a:pt x="1096" y="3698"/>
                  </a:cubicBezTo>
                  <a:cubicBezTo>
                    <a:pt x="1005" y="3515"/>
                    <a:pt x="936" y="3333"/>
                    <a:pt x="868" y="3173"/>
                  </a:cubicBezTo>
                  <a:lnTo>
                    <a:pt x="868" y="3173"/>
                  </a:lnTo>
                  <a:cubicBezTo>
                    <a:pt x="868" y="3173"/>
                    <a:pt x="868" y="3173"/>
                    <a:pt x="890" y="3196"/>
                  </a:cubicBezTo>
                  <a:cubicBezTo>
                    <a:pt x="822" y="3059"/>
                    <a:pt x="776" y="2899"/>
                    <a:pt x="731" y="2762"/>
                  </a:cubicBezTo>
                  <a:cubicBezTo>
                    <a:pt x="708" y="2671"/>
                    <a:pt x="685" y="2602"/>
                    <a:pt x="685" y="2534"/>
                  </a:cubicBezTo>
                  <a:cubicBezTo>
                    <a:pt x="662" y="2442"/>
                    <a:pt x="639" y="2374"/>
                    <a:pt x="617" y="2283"/>
                  </a:cubicBezTo>
                  <a:cubicBezTo>
                    <a:pt x="617" y="2214"/>
                    <a:pt x="594" y="2123"/>
                    <a:pt x="571" y="2054"/>
                  </a:cubicBezTo>
                  <a:cubicBezTo>
                    <a:pt x="548" y="1963"/>
                    <a:pt x="525" y="1895"/>
                    <a:pt x="525" y="1803"/>
                  </a:cubicBezTo>
                  <a:cubicBezTo>
                    <a:pt x="502" y="1735"/>
                    <a:pt x="502" y="1666"/>
                    <a:pt x="480" y="1575"/>
                  </a:cubicBezTo>
                  <a:cubicBezTo>
                    <a:pt x="480" y="1507"/>
                    <a:pt x="457" y="1438"/>
                    <a:pt x="457" y="1347"/>
                  </a:cubicBezTo>
                  <a:cubicBezTo>
                    <a:pt x="434" y="1278"/>
                    <a:pt x="434" y="1233"/>
                    <a:pt x="434" y="1164"/>
                  </a:cubicBezTo>
                  <a:cubicBezTo>
                    <a:pt x="434" y="1146"/>
                    <a:pt x="434" y="1127"/>
                    <a:pt x="434" y="1096"/>
                  </a:cubicBezTo>
                  <a:cubicBezTo>
                    <a:pt x="411" y="1004"/>
                    <a:pt x="411" y="890"/>
                    <a:pt x="411" y="799"/>
                  </a:cubicBezTo>
                  <a:cubicBezTo>
                    <a:pt x="411" y="685"/>
                    <a:pt x="411" y="594"/>
                    <a:pt x="411" y="479"/>
                  </a:cubicBezTo>
                  <a:cubicBezTo>
                    <a:pt x="411" y="457"/>
                    <a:pt x="388" y="434"/>
                    <a:pt x="365" y="434"/>
                  </a:cubicBezTo>
                  <a:lnTo>
                    <a:pt x="320" y="434"/>
                  </a:lnTo>
                  <a:cubicBezTo>
                    <a:pt x="320" y="411"/>
                    <a:pt x="320" y="365"/>
                    <a:pt x="320" y="342"/>
                  </a:cubicBezTo>
                  <a:cubicBezTo>
                    <a:pt x="320" y="274"/>
                    <a:pt x="320" y="228"/>
                    <a:pt x="297" y="183"/>
                  </a:cubicBezTo>
                  <a:cubicBezTo>
                    <a:pt x="297" y="137"/>
                    <a:pt x="274" y="91"/>
                    <a:pt x="251" y="46"/>
                  </a:cubicBezTo>
                  <a:cubicBezTo>
                    <a:pt x="229" y="23"/>
                    <a:pt x="183" y="0"/>
                    <a:pt x="1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9817;p58">
              <a:extLst>
                <a:ext uri="{FF2B5EF4-FFF2-40B4-BE49-F238E27FC236}">
                  <a16:creationId xmlns:a16="http://schemas.microsoft.com/office/drawing/2014/main" id="{3E942F42-E874-1ED5-F967-F57F747C9E98}"/>
                </a:ext>
              </a:extLst>
            </p:cNvPr>
            <p:cNvSpPr/>
            <p:nvPr/>
          </p:nvSpPr>
          <p:spPr>
            <a:xfrm>
              <a:off x="5075437" y="3664138"/>
              <a:ext cx="195711" cy="508566"/>
            </a:xfrm>
            <a:custGeom>
              <a:avLst/>
              <a:gdLst/>
              <a:ahLst/>
              <a:cxnLst/>
              <a:rect l="l" t="t" r="r" b="b"/>
              <a:pathLst>
                <a:path w="4155" h="10797" extrusionOk="0">
                  <a:moveTo>
                    <a:pt x="1301" y="0"/>
                  </a:moveTo>
                  <a:cubicBezTo>
                    <a:pt x="1278" y="0"/>
                    <a:pt x="1256" y="23"/>
                    <a:pt x="1256" y="46"/>
                  </a:cubicBezTo>
                  <a:cubicBezTo>
                    <a:pt x="1233" y="92"/>
                    <a:pt x="1233" y="114"/>
                    <a:pt x="1210" y="137"/>
                  </a:cubicBezTo>
                  <a:cubicBezTo>
                    <a:pt x="1187" y="183"/>
                    <a:pt x="1164" y="251"/>
                    <a:pt x="1142" y="297"/>
                  </a:cubicBezTo>
                  <a:cubicBezTo>
                    <a:pt x="1119" y="343"/>
                    <a:pt x="1073" y="411"/>
                    <a:pt x="1050" y="457"/>
                  </a:cubicBezTo>
                  <a:cubicBezTo>
                    <a:pt x="1027" y="525"/>
                    <a:pt x="1005" y="571"/>
                    <a:pt x="982" y="617"/>
                  </a:cubicBezTo>
                  <a:cubicBezTo>
                    <a:pt x="936" y="708"/>
                    <a:pt x="913" y="776"/>
                    <a:pt x="890" y="845"/>
                  </a:cubicBezTo>
                  <a:cubicBezTo>
                    <a:pt x="890" y="845"/>
                    <a:pt x="890" y="822"/>
                    <a:pt x="890" y="822"/>
                  </a:cubicBezTo>
                  <a:cubicBezTo>
                    <a:pt x="845" y="913"/>
                    <a:pt x="799" y="1005"/>
                    <a:pt x="776" y="1119"/>
                  </a:cubicBezTo>
                  <a:cubicBezTo>
                    <a:pt x="754" y="1119"/>
                    <a:pt x="731" y="1141"/>
                    <a:pt x="731" y="1141"/>
                  </a:cubicBezTo>
                  <a:cubicBezTo>
                    <a:pt x="617" y="1438"/>
                    <a:pt x="525" y="1735"/>
                    <a:pt x="434" y="2054"/>
                  </a:cubicBezTo>
                  <a:cubicBezTo>
                    <a:pt x="434" y="2054"/>
                    <a:pt x="411" y="2054"/>
                    <a:pt x="411" y="2077"/>
                  </a:cubicBezTo>
                  <a:cubicBezTo>
                    <a:pt x="388" y="2100"/>
                    <a:pt x="365" y="2146"/>
                    <a:pt x="365" y="2191"/>
                  </a:cubicBezTo>
                  <a:cubicBezTo>
                    <a:pt x="343" y="2237"/>
                    <a:pt x="343" y="2260"/>
                    <a:pt x="320" y="2306"/>
                  </a:cubicBezTo>
                  <a:cubicBezTo>
                    <a:pt x="297" y="2397"/>
                    <a:pt x="274" y="2465"/>
                    <a:pt x="274" y="2534"/>
                  </a:cubicBezTo>
                  <a:lnTo>
                    <a:pt x="251" y="2625"/>
                  </a:lnTo>
                  <a:cubicBezTo>
                    <a:pt x="251" y="2648"/>
                    <a:pt x="229" y="2671"/>
                    <a:pt x="229" y="2694"/>
                  </a:cubicBezTo>
                  <a:cubicBezTo>
                    <a:pt x="229" y="2716"/>
                    <a:pt x="229" y="2739"/>
                    <a:pt x="229" y="2739"/>
                  </a:cubicBezTo>
                  <a:cubicBezTo>
                    <a:pt x="206" y="2762"/>
                    <a:pt x="206" y="2785"/>
                    <a:pt x="206" y="2785"/>
                  </a:cubicBezTo>
                  <a:cubicBezTo>
                    <a:pt x="183" y="2831"/>
                    <a:pt x="183" y="2853"/>
                    <a:pt x="183" y="2899"/>
                  </a:cubicBezTo>
                  <a:cubicBezTo>
                    <a:pt x="160" y="2945"/>
                    <a:pt x="160" y="2990"/>
                    <a:pt x="160" y="3036"/>
                  </a:cubicBezTo>
                  <a:cubicBezTo>
                    <a:pt x="137" y="3104"/>
                    <a:pt x="137" y="3196"/>
                    <a:pt x="114" y="3264"/>
                  </a:cubicBezTo>
                  <a:cubicBezTo>
                    <a:pt x="92" y="3424"/>
                    <a:pt x="69" y="3561"/>
                    <a:pt x="46" y="3721"/>
                  </a:cubicBezTo>
                  <a:cubicBezTo>
                    <a:pt x="23" y="3881"/>
                    <a:pt x="0" y="4040"/>
                    <a:pt x="0" y="4200"/>
                  </a:cubicBezTo>
                  <a:cubicBezTo>
                    <a:pt x="0" y="4269"/>
                    <a:pt x="0" y="4337"/>
                    <a:pt x="0" y="4405"/>
                  </a:cubicBezTo>
                  <a:cubicBezTo>
                    <a:pt x="0" y="4451"/>
                    <a:pt x="0" y="4497"/>
                    <a:pt x="0" y="4542"/>
                  </a:cubicBezTo>
                  <a:cubicBezTo>
                    <a:pt x="0" y="4542"/>
                    <a:pt x="0" y="4565"/>
                    <a:pt x="0" y="4588"/>
                  </a:cubicBezTo>
                  <a:cubicBezTo>
                    <a:pt x="0" y="4611"/>
                    <a:pt x="0" y="4657"/>
                    <a:pt x="0" y="4702"/>
                  </a:cubicBezTo>
                  <a:cubicBezTo>
                    <a:pt x="0" y="4862"/>
                    <a:pt x="0" y="5022"/>
                    <a:pt x="0" y="5182"/>
                  </a:cubicBezTo>
                  <a:cubicBezTo>
                    <a:pt x="23" y="5273"/>
                    <a:pt x="23" y="5364"/>
                    <a:pt x="23" y="5455"/>
                  </a:cubicBezTo>
                  <a:cubicBezTo>
                    <a:pt x="46" y="5478"/>
                    <a:pt x="46" y="5524"/>
                    <a:pt x="46" y="5547"/>
                  </a:cubicBezTo>
                  <a:cubicBezTo>
                    <a:pt x="46" y="5570"/>
                    <a:pt x="46" y="5570"/>
                    <a:pt x="46" y="5592"/>
                  </a:cubicBezTo>
                  <a:cubicBezTo>
                    <a:pt x="46" y="5638"/>
                    <a:pt x="69" y="5684"/>
                    <a:pt x="69" y="5729"/>
                  </a:cubicBezTo>
                  <a:cubicBezTo>
                    <a:pt x="69" y="5729"/>
                    <a:pt x="69" y="5729"/>
                    <a:pt x="69" y="5752"/>
                  </a:cubicBezTo>
                  <a:cubicBezTo>
                    <a:pt x="69" y="5798"/>
                    <a:pt x="69" y="5866"/>
                    <a:pt x="69" y="5912"/>
                  </a:cubicBezTo>
                  <a:cubicBezTo>
                    <a:pt x="92" y="6003"/>
                    <a:pt x="92" y="6095"/>
                    <a:pt x="114" y="6186"/>
                  </a:cubicBezTo>
                  <a:cubicBezTo>
                    <a:pt x="114" y="6232"/>
                    <a:pt x="137" y="6277"/>
                    <a:pt x="137" y="6323"/>
                  </a:cubicBezTo>
                  <a:cubicBezTo>
                    <a:pt x="137" y="6368"/>
                    <a:pt x="160" y="6414"/>
                    <a:pt x="160" y="6460"/>
                  </a:cubicBezTo>
                  <a:cubicBezTo>
                    <a:pt x="183" y="6505"/>
                    <a:pt x="183" y="6528"/>
                    <a:pt x="183" y="6574"/>
                  </a:cubicBezTo>
                  <a:cubicBezTo>
                    <a:pt x="206" y="6597"/>
                    <a:pt x="206" y="6642"/>
                    <a:pt x="229" y="6688"/>
                  </a:cubicBezTo>
                  <a:cubicBezTo>
                    <a:pt x="251" y="6756"/>
                    <a:pt x="274" y="6848"/>
                    <a:pt x="320" y="6939"/>
                  </a:cubicBezTo>
                  <a:cubicBezTo>
                    <a:pt x="388" y="7099"/>
                    <a:pt x="457" y="7259"/>
                    <a:pt x="525" y="7418"/>
                  </a:cubicBezTo>
                  <a:cubicBezTo>
                    <a:pt x="571" y="7464"/>
                    <a:pt x="594" y="7533"/>
                    <a:pt x="617" y="7601"/>
                  </a:cubicBezTo>
                  <a:cubicBezTo>
                    <a:pt x="639" y="7624"/>
                    <a:pt x="662" y="7670"/>
                    <a:pt x="685" y="7692"/>
                  </a:cubicBezTo>
                  <a:cubicBezTo>
                    <a:pt x="754" y="7875"/>
                    <a:pt x="868" y="8035"/>
                    <a:pt x="982" y="8172"/>
                  </a:cubicBezTo>
                  <a:cubicBezTo>
                    <a:pt x="1073" y="8309"/>
                    <a:pt x="1164" y="8446"/>
                    <a:pt x="1256" y="8583"/>
                  </a:cubicBezTo>
                  <a:cubicBezTo>
                    <a:pt x="1256" y="8605"/>
                    <a:pt x="1278" y="8605"/>
                    <a:pt x="1301" y="8628"/>
                  </a:cubicBezTo>
                  <a:cubicBezTo>
                    <a:pt x="1301" y="8628"/>
                    <a:pt x="1301" y="8628"/>
                    <a:pt x="1301" y="8651"/>
                  </a:cubicBezTo>
                  <a:cubicBezTo>
                    <a:pt x="1347" y="8697"/>
                    <a:pt x="1370" y="8719"/>
                    <a:pt x="1393" y="8765"/>
                  </a:cubicBezTo>
                  <a:cubicBezTo>
                    <a:pt x="1425" y="8781"/>
                    <a:pt x="1446" y="8797"/>
                    <a:pt x="1471" y="8797"/>
                  </a:cubicBezTo>
                  <a:cubicBezTo>
                    <a:pt x="1482" y="8797"/>
                    <a:pt x="1493" y="8795"/>
                    <a:pt x="1507" y="8788"/>
                  </a:cubicBezTo>
                  <a:cubicBezTo>
                    <a:pt x="1530" y="8811"/>
                    <a:pt x="1530" y="8834"/>
                    <a:pt x="1552" y="8856"/>
                  </a:cubicBezTo>
                  <a:cubicBezTo>
                    <a:pt x="1621" y="8925"/>
                    <a:pt x="1667" y="8993"/>
                    <a:pt x="1712" y="9062"/>
                  </a:cubicBezTo>
                  <a:cubicBezTo>
                    <a:pt x="1803" y="9153"/>
                    <a:pt x="1872" y="9244"/>
                    <a:pt x="1963" y="9313"/>
                  </a:cubicBezTo>
                  <a:cubicBezTo>
                    <a:pt x="2009" y="9359"/>
                    <a:pt x="2055" y="9404"/>
                    <a:pt x="2077" y="9450"/>
                  </a:cubicBezTo>
                  <a:cubicBezTo>
                    <a:pt x="2146" y="9496"/>
                    <a:pt x="2191" y="9564"/>
                    <a:pt x="2260" y="9610"/>
                  </a:cubicBezTo>
                  <a:cubicBezTo>
                    <a:pt x="2374" y="9724"/>
                    <a:pt x="2511" y="9838"/>
                    <a:pt x="2648" y="9929"/>
                  </a:cubicBezTo>
                  <a:cubicBezTo>
                    <a:pt x="2716" y="9998"/>
                    <a:pt x="2808" y="10043"/>
                    <a:pt x="2876" y="10112"/>
                  </a:cubicBezTo>
                  <a:cubicBezTo>
                    <a:pt x="2945" y="10157"/>
                    <a:pt x="2990" y="10203"/>
                    <a:pt x="3059" y="10249"/>
                  </a:cubicBezTo>
                  <a:cubicBezTo>
                    <a:pt x="3150" y="10294"/>
                    <a:pt x="3241" y="10340"/>
                    <a:pt x="3310" y="10409"/>
                  </a:cubicBezTo>
                  <a:cubicBezTo>
                    <a:pt x="3401" y="10454"/>
                    <a:pt x="3470" y="10500"/>
                    <a:pt x="3561" y="10545"/>
                  </a:cubicBezTo>
                  <a:cubicBezTo>
                    <a:pt x="3629" y="10591"/>
                    <a:pt x="3721" y="10637"/>
                    <a:pt x="3812" y="10682"/>
                  </a:cubicBezTo>
                  <a:cubicBezTo>
                    <a:pt x="3835" y="10705"/>
                    <a:pt x="3881" y="10728"/>
                    <a:pt x="3926" y="10751"/>
                  </a:cubicBezTo>
                  <a:cubicBezTo>
                    <a:pt x="3949" y="10751"/>
                    <a:pt x="3949" y="10774"/>
                    <a:pt x="3972" y="10774"/>
                  </a:cubicBezTo>
                  <a:cubicBezTo>
                    <a:pt x="3995" y="10774"/>
                    <a:pt x="4018" y="10797"/>
                    <a:pt x="4018" y="10797"/>
                  </a:cubicBezTo>
                  <a:cubicBezTo>
                    <a:pt x="4063" y="10797"/>
                    <a:pt x="4086" y="10797"/>
                    <a:pt x="4109" y="10774"/>
                  </a:cubicBezTo>
                  <a:cubicBezTo>
                    <a:pt x="4154" y="10728"/>
                    <a:pt x="4154" y="10682"/>
                    <a:pt x="4132" y="10637"/>
                  </a:cubicBezTo>
                  <a:cubicBezTo>
                    <a:pt x="4109" y="10614"/>
                    <a:pt x="4063" y="10591"/>
                    <a:pt x="4040" y="10568"/>
                  </a:cubicBezTo>
                  <a:cubicBezTo>
                    <a:pt x="4018" y="10523"/>
                    <a:pt x="3972" y="10500"/>
                    <a:pt x="3949" y="10477"/>
                  </a:cubicBezTo>
                  <a:cubicBezTo>
                    <a:pt x="3835" y="10386"/>
                    <a:pt x="3721" y="10294"/>
                    <a:pt x="3629" y="10203"/>
                  </a:cubicBezTo>
                  <a:cubicBezTo>
                    <a:pt x="3401" y="10021"/>
                    <a:pt x="3173" y="9815"/>
                    <a:pt x="2968" y="9610"/>
                  </a:cubicBezTo>
                  <a:cubicBezTo>
                    <a:pt x="2876" y="9518"/>
                    <a:pt x="2808" y="9450"/>
                    <a:pt x="2716" y="9359"/>
                  </a:cubicBezTo>
                  <a:cubicBezTo>
                    <a:pt x="2648" y="9267"/>
                    <a:pt x="2557" y="9199"/>
                    <a:pt x="2488" y="9108"/>
                  </a:cubicBezTo>
                  <a:cubicBezTo>
                    <a:pt x="2351" y="8948"/>
                    <a:pt x="2191" y="8765"/>
                    <a:pt x="2055" y="8583"/>
                  </a:cubicBezTo>
                  <a:cubicBezTo>
                    <a:pt x="1963" y="8468"/>
                    <a:pt x="1872" y="8331"/>
                    <a:pt x="1803" y="8194"/>
                  </a:cubicBezTo>
                  <a:cubicBezTo>
                    <a:pt x="1758" y="8126"/>
                    <a:pt x="1712" y="8058"/>
                    <a:pt x="1667" y="7989"/>
                  </a:cubicBezTo>
                  <a:cubicBezTo>
                    <a:pt x="1621" y="7943"/>
                    <a:pt x="1575" y="7875"/>
                    <a:pt x="1530" y="7806"/>
                  </a:cubicBezTo>
                  <a:cubicBezTo>
                    <a:pt x="1484" y="7738"/>
                    <a:pt x="1438" y="7647"/>
                    <a:pt x="1415" y="7578"/>
                  </a:cubicBezTo>
                  <a:cubicBezTo>
                    <a:pt x="1370" y="7510"/>
                    <a:pt x="1324" y="7441"/>
                    <a:pt x="1301" y="7373"/>
                  </a:cubicBezTo>
                  <a:cubicBezTo>
                    <a:pt x="1233" y="7236"/>
                    <a:pt x="1142" y="7076"/>
                    <a:pt x="1073" y="6939"/>
                  </a:cubicBezTo>
                  <a:cubicBezTo>
                    <a:pt x="1050" y="6871"/>
                    <a:pt x="1027" y="6825"/>
                    <a:pt x="1005" y="6756"/>
                  </a:cubicBezTo>
                  <a:cubicBezTo>
                    <a:pt x="890" y="6483"/>
                    <a:pt x="799" y="6209"/>
                    <a:pt x="731" y="5935"/>
                  </a:cubicBezTo>
                  <a:cubicBezTo>
                    <a:pt x="685" y="5775"/>
                    <a:pt x="662" y="5638"/>
                    <a:pt x="617" y="5478"/>
                  </a:cubicBezTo>
                  <a:cubicBezTo>
                    <a:pt x="594" y="5341"/>
                    <a:pt x="571" y="5204"/>
                    <a:pt x="548" y="5067"/>
                  </a:cubicBezTo>
                  <a:cubicBezTo>
                    <a:pt x="525" y="4930"/>
                    <a:pt x="502" y="4771"/>
                    <a:pt x="502" y="4611"/>
                  </a:cubicBezTo>
                  <a:cubicBezTo>
                    <a:pt x="502" y="4520"/>
                    <a:pt x="480" y="4428"/>
                    <a:pt x="480" y="4337"/>
                  </a:cubicBezTo>
                  <a:cubicBezTo>
                    <a:pt x="480" y="4269"/>
                    <a:pt x="480" y="4177"/>
                    <a:pt x="480" y="4109"/>
                  </a:cubicBezTo>
                  <a:cubicBezTo>
                    <a:pt x="480" y="3789"/>
                    <a:pt x="480" y="3470"/>
                    <a:pt x="525" y="3150"/>
                  </a:cubicBezTo>
                  <a:cubicBezTo>
                    <a:pt x="525" y="3059"/>
                    <a:pt x="548" y="2990"/>
                    <a:pt x="548" y="2899"/>
                  </a:cubicBezTo>
                  <a:cubicBezTo>
                    <a:pt x="571" y="2762"/>
                    <a:pt x="594" y="2602"/>
                    <a:pt x="639" y="2443"/>
                  </a:cubicBezTo>
                  <a:cubicBezTo>
                    <a:pt x="662" y="2283"/>
                    <a:pt x="708" y="2123"/>
                    <a:pt x="754" y="1963"/>
                  </a:cubicBezTo>
                  <a:cubicBezTo>
                    <a:pt x="776" y="1803"/>
                    <a:pt x="822" y="1644"/>
                    <a:pt x="868" y="1507"/>
                  </a:cubicBezTo>
                  <a:cubicBezTo>
                    <a:pt x="868" y="1415"/>
                    <a:pt x="890" y="1347"/>
                    <a:pt x="913" y="1278"/>
                  </a:cubicBezTo>
                  <a:cubicBezTo>
                    <a:pt x="936" y="1187"/>
                    <a:pt x="982" y="1119"/>
                    <a:pt x="1005" y="1027"/>
                  </a:cubicBezTo>
                  <a:cubicBezTo>
                    <a:pt x="1050" y="890"/>
                    <a:pt x="1096" y="753"/>
                    <a:pt x="1164" y="594"/>
                  </a:cubicBezTo>
                  <a:cubicBezTo>
                    <a:pt x="1187" y="548"/>
                    <a:pt x="1210" y="480"/>
                    <a:pt x="1233" y="411"/>
                  </a:cubicBezTo>
                  <a:lnTo>
                    <a:pt x="1233" y="434"/>
                  </a:lnTo>
                  <a:cubicBezTo>
                    <a:pt x="1278" y="320"/>
                    <a:pt x="1324" y="206"/>
                    <a:pt x="1370" y="92"/>
                  </a:cubicBezTo>
                  <a:cubicBezTo>
                    <a:pt x="1370" y="69"/>
                    <a:pt x="1347" y="23"/>
                    <a:pt x="1324" y="23"/>
                  </a:cubicBezTo>
                  <a:cubicBezTo>
                    <a:pt x="1324" y="0"/>
                    <a:pt x="1324" y="0"/>
                    <a:pt x="130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9818;p58">
              <a:extLst>
                <a:ext uri="{FF2B5EF4-FFF2-40B4-BE49-F238E27FC236}">
                  <a16:creationId xmlns:a16="http://schemas.microsoft.com/office/drawing/2014/main" id="{340C952D-C678-1303-7193-7CBB6A2539D2}"/>
                </a:ext>
              </a:extLst>
            </p:cNvPr>
            <p:cNvSpPr/>
            <p:nvPr/>
          </p:nvSpPr>
          <p:spPr>
            <a:xfrm>
              <a:off x="6085032" y="3055602"/>
              <a:ext cx="175268" cy="151623"/>
            </a:xfrm>
            <a:custGeom>
              <a:avLst/>
              <a:gdLst/>
              <a:ahLst/>
              <a:cxnLst/>
              <a:rect l="l" t="t" r="r" b="b"/>
              <a:pathLst>
                <a:path w="3721" h="3219" extrusionOk="0">
                  <a:moveTo>
                    <a:pt x="3675" y="0"/>
                  </a:moveTo>
                  <a:cubicBezTo>
                    <a:pt x="3652" y="0"/>
                    <a:pt x="3652" y="0"/>
                    <a:pt x="3652" y="23"/>
                  </a:cubicBezTo>
                  <a:cubicBezTo>
                    <a:pt x="3629" y="69"/>
                    <a:pt x="3584" y="114"/>
                    <a:pt x="3584" y="160"/>
                  </a:cubicBezTo>
                  <a:cubicBezTo>
                    <a:pt x="3561" y="206"/>
                    <a:pt x="3538" y="251"/>
                    <a:pt x="3515" y="297"/>
                  </a:cubicBezTo>
                  <a:cubicBezTo>
                    <a:pt x="3470" y="388"/>
                    <a:pt x="3401" y="502"/>
                    <a:pt x="3356" y="616"/>
                  </a:cubicBezTo>
                  <a:cubicBezTo>
                    <a:pt x="3310" y="708"/>
                    <a:pt x="3241" y="776"/>
                    <a:pt x="3173" y="867"/>
                  </a:cubicBezTo>
                  <a:cubicBezTo>
                    <a:pt x="3150" y="936"/>
                    <a:pt x="3104" y="982"/>
                    <a:pt x="3082" y="1027"/>
                  </a:cubicBezTo>
                  <a:cubicBezTo>
                    <a:pt x="3036" y="1096"/>
                    <a:pt x="3013" y="1141"/>
                    <a:pt x="2968" y="1187"/>
                  </a:cubicBezTo>
                  <a:cubicBezTo>
                    <a:pt x="2922" y="1256"/>
                    <a:pt x="2876" y="1347"/>
                    <a:pt x="2808" y="1415"/>
                  </a:cubicBezTo>
                  <a:cubicBezTo>
                    <a:pt x="2739" y="1484"/>
                    <a:pt x="2671" y="1575"/>
                    <a:pt x="2602" y="1644"/>
                  </a:cubicBezTo>
                  <a:cubicBezTo>
                    <a:pt x="2534" y="1735"/>
                    <a:pt x="2443" y="1803"/>
                    <a:pt x="2351" y="1895"/>
                  </a:cubicBezTo>
                  <a:cubicBezTo>
                    <a:pt x="2260" y="1986"/>
                    <a:pt x="2169" y="2054"/>
                    <a:pt x="2077" y="2146"/>
                  </a:cubicBezTo>
                  <a:cubicBezTo>
                    <a:pt x="2009" y="2214"/>
                    <a:pt x="1918" y="2283"/>
                    <a:pt x="1826" y="2351"/>
                  </a:cubicBezTo>
                  <a:cubicBezTo>
                    <a:pt x="1758" y="2374"/>
                    <a:pt x="1712" y="2420"/>
                    <a:pt x="1644" y="2465"/>
                  </a:cubicBezTo>
                  <a:cubicBezTo>
                    <a:pt x="1575" y="2511"/>
                    <a:pt x="1507" y="2557"/>
                    <a:pt x="1415" y="2579"/>
                  </a:cubicBezTo>
                  <a:cubicBezTo>
                    <a:pt x="1347" y="2625"/>
                    <a:pt x="1278" y="2648"/>
                    <a:pt x="1210" y="2694"/>
                  </a:cubicBezTo>
                  <a:cubicBezTo>
                    <a:pt x="1142" y="2716"/>
                    <a:pt x="1073" y="2739"/>
                    <a:pt x="1005" y="2762"/>
                  </a:cubicBezTo>
                  <a:lnTo>
                    <a:pt x="1005" y="2762"/>
                  </a:lnTo>
                  <a:lnTo>
                    <a:pt x="1005" y="2762"/>
                  </a:lnTo>
                  <a:lnTo>
                    <a:pt x="936" y="2785"/>
                  </a:lnTo>
                  <a:cubicBezTo>
                    <a:pt x="920" y="2769"/>
                    <a:pt x="904" y="2753"/>
                    <a:pt x="880" y="2753"/>
                  </a:cubicBezTo>
                  <a:cubicBezTo>
                    <a:pt x="870" y="2753"/>
                    <a:pt x="858" y="2755"/>
                    <a:pt x="845" y="2762"/>
                  </a:cubicBezTo>
                  <a:cubicBezTo>
                    <a:pt x="731" y="2762"/>
                    <a:pt x="617" y="2785"/>
                    <a:pt x="525" y="2808"/>
                  </a:cubicBezTo>
                  <a:lnTo>
                    <a:pt x="388" y="2808"/>
                  </a:lnTo>
                  <a:cubicBezTo>
                    <a:pt x="365" y="2808"/>
                    <a:pt x="343" y="2808"/>
                    <a:pt x="297" y="2785"/>
                  </a:cubicBezTo>
                  <a:cubicBezTo>
                    <a:pt x="274" y="2785"/>
                    <a:pt x="228" y="2785"/>
                    <a:pt x="206" y="2762"/>
                  </a:cubicBezTo>
                  <a:cubicBezTo>
                    <a:pt x="175" y="2762"/>
                    <a:pt x="145" y="2752"/>
                    <a:pt x="114" y="2752"/>
                  </a:cubicBezTo>
                  <a:cubicBezTo>
                    <a:pt x="99" y="2752"/>
                    <a:pt x="84" y="2754"/>
                    <a:pt x="69" y="2762"/>
                  </a:cubicBezTo>
                  <a:cubicBezTo>
                    <a:pt x="23" y="2785"/>
                    <a:pt x="0" y="2830"/>
                    <a:pt x="0" y="2876"/>
                  </a:cubicBezTo>
                  <a:cubicBezTo>
                    <a:pt x="0" y="2922"/>
                    <a:pt x="0" y="2945"/>
                    <a:pt x="0" y="2967"/>
                  </a:cubicBezTo>
                  <a:cubicBezTo>
                    <a:pt x="0" y="2990"/>
                    <a:pt x="23" y="2990"/>
                    <a:pt x="23" y="3013"/>
                  </a:cubicBezTo>
                  <a:cubicBezTo>
                    <a:pt x="23" y="3036"/>
                    <a:pt x="23" y="3059"/>
                    <a:pt x="46" y="3059"/>
                  </a:cubicBezTo>
                  <a:cubicBezTo>
                    <a:pt x="46" y="3082"/>
                    <a:pt x="69" y="3104"/>
                    <a:pt x="69" y="3104"/>
                  </a:cubicBezTo>
                  <a:cubicBezTo>
                    <a:pt x="92" y="3127"/>
                    <a:pt x="114" y="3150"/>
                    <a:pt x="137" y="3173"/>
                  </a:cubicBezTo>
                  <a:cubicBezTo>
                    <a:pt x="160" y="3196"/>
                    <a:pt x="206" y="3196"/>
                    <a:pt x="274" y="3218"/>
                  </a:cubicBezTo>
                  <a:lnTo>
                    <a:pt x="457" y="3218"/>
                  </a:lnTo>
                  <a:cubicBezTo>
                    <a:pt x="548" y="3218"/>
                    <a:pt x="617" y="3196"/>
                    <a:pt x="708" y="3173"/>
                  </a:cubicBezTo>
                  <a:cubicBezTo>
                    <a:pt x="776" y="3173"/>
                    <a:pt x="845" y="3150"/>
                    <a:pt x="913" y="3127"/>
                  </a:cubicBezTo>
                  <a:cubicBezTo>
                    <a:pt x="1050" y="3082"/>
                    <a:pt x="1210" y="3036"/>
                    <a:pt x="1347" y="2967"/>
                  </a:cubicBezTo>
                  <a:cubicBezTo>
                    <a:pt x="1461" y="2922"/>
                    <a:pt x="1598" y="2853"/>
                    <a:pt x="1712" y="2785"/>
                  </a:cubicBezTo>
                  <a:cubicBezTo>
                    <a:pt x="1849" y="2716"/>
                    <a:pt x="1963" y="2625"/>
                    <a:pt x="2100" y="2534"/>
                  </a:cubicBezTo>
                  <a:cubicBezTo>
                    <a:pt x="2214" y="2442"/>
                    <a:pt x="2306" y="2328"/>
                    <a:pt x="2420" y="2237"/>
                  </a:cubicBezTo>
                  <a:cubicBezTo>
                    <a:pt x="2625" y="2032"/>
                    <a:pt x="2831" y="1803"/>
                    <a:pt x="3013" y="1575"/>
                  </a:cubicBezTo>
                  <a:cubicBezTo>
                    <a:pt x="3036" y="1529"/>
                    <a:pt x="3059" y="1484"/>
                    <a:pt x="3082" y="1438"/>
                  </a:cubicBezTo>
                  <a:cubicBezTo>
                    <a:pt x="3127" y="1392"/>
                    <a:pt x="3150" y="1347"/>
                    <a:pt x="3173" y="1301"/>
                  </a:cubicBezTo>
                  <a:cubicBezTo>
                    <a:pt x="3196" y="1233"/>
                    <a:pt x="3219" y="1187"/>
                    <a:pt x="3264" y="1119"/>
                  </a:cubicBezTo>
                  <a:cubicBezTo>
                    <a:pt x="3287" y="1073"/>
                    <a:pt x="3333" y="1004"/>
                    <a:pt x="3356" y="959"/>
                  </a:cubicBezTo>
                  <a:cubicBezTo>
                    <a:pt x="3356" y="936"/>
                    <a:pt x="3378" y="913"/>
                    <a:pt x="3378" y="890"/>
                  </a:cubicBezTo>
                  <a:cubicBezTo>
                    <a:pt x="3378" y="890"/>
                    <a:pt x="3401" y="867"/>
                    <a:pt x="3401" y="845"/>
                  </a:cubicBezTo>
                  <a:cubicBezTo>
                    <a:pt x="3401" y="845"/>
                    <a:pt x="3401" y="867"/>
                    <a:pt x="3401" y="867"/>
                  </a:cubicBezTo>
                  <a:cubicBezTo>
                    <a:pt x="3424" y="822"/>
                    <a:pt x="3447" y="753"/>
                    <a:pt x="3447" y="708"/>
                  </a:cubicBezTo>
                  <a:cubicBezTo>
                    <a:pt x="3470" y="662"/>
                    <a:pt x="3493" y="594"/>
                    <a:pt x="3515" y="548"/>
                  </a:cubicBezTo>
                  <a:cubicBezTo>
                    <a:pt x="3538" y="479"/>
                    <a:pt x="3561" y="434"/>
                    <a:pt x="3584" y="365"/>
                  </a:cubicBezTo>
                  <a:cubicBezTo>
                    <a:pt x="3607" y="320"/>
                    <a:pt x="3607" y="251"/>
                    <a:pt x="3629" y="206"/>
                  </a:cubicBezTo>
                  <a:cubicBezTo>
                    <a:pt x="3652" y="160"/>
                    <a:pt x="3675" y="91"/>
                    <a:pt x="3698" y="46"/>
                  </a:cubicBezTo>
                  <a:cubicBezTo>
                    <a:pt x="3721" y="46"/>
                    <a:pt x="3721" y="23"/>
                    <a:pt x="3698"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9819;p58">
              <a:extLst>
                <a:ext uri="{FF2B5EF4-FFF2-40B4-BE49-F238E27FC236}">
                  <a16:creationId xmlns:a16="http://schemas.microsoft.com/office/drawing/2014/main" id="{E20DFE84-BCE8-494A-6038-B7EA54F5FB9F}"/>
                </a:ext>
              </a:extLst>
            </p:cNvPr>
            <p:cNvSpPr/>
            <p:nvPr/>
          </p:nvSpPr>
          <p:spPr>
            <a:xfrm>
              <a:off x="5846352" y="2908308"/>
              <a:ext cx="138717" cy="154826"/>
            </a:xfrm>
            <a:custGeom>
              <a:avLst/>
              <a:gdLst/>
              <a:ahLst/>
              <a:cxnLst/>
              <a:rect l="l" t="t" r="r" b="b"/>
              <a:pathLst>
                <a:path w="2945" h="3287" extrusionOk="0">
                  <a:moveTo>
                    <a:pt x="2830" y="0"/>
                  </a:moveTo>
                  <a:cubicBezTo>
                    <a:pt x="2808" y="0"/>
                    <a:pt x="2785" y="0"/>
                    <a:pt x="2762" y="23"/>
                  </a:cubicBezTo>
                  <a:cubicBezTo>
                    <a:pt x="2716" y="23"/>
                    <a:pt x="2693" y="46"/>
                    <a:pt x="2671" y="46"/>
                  </a:cubicBezTo>
                  <a:lnTo>
                    <a:pt x="2625" y="69"/>
                  </a:lnTo>
                  <a:cubicBezTo>
                    <a:pt x="2556" y="91"/>
                    <a:pt x="2511" y="114"/>
                    <a:pt x="2465" y="137"/>
                  </a:cubicBezTo>
                  <a:lnTo>
                    <a:pt x="2397" y="160"/>
                  </a:lnTo>
                  <a:cubicBezTo>
                    <a:pt x="2374" y="160"/>
                    <a:pt x="2351" y="183"/>
                    <a:pt x="2305" y="205"/>
                  </a:cubicBezTo>
                  <a:cubicBezTo>
                    <a:pt x="2283" y="205"/>
                    <a:pt x="2260" y="205"/>
                    <a:pt x="2237" y="228"/>
                  </a:cubicBezTo>
                  <a:cubicBezTo>
                    <a:pt x="2214" y="251"/>
                    <a:pt x="2168" y="251"/>
                    <a:pt x="2100" y="274"/>
                  </a:cubicBezTo>
                  <a:cubicBezTo>
                    <a:pt x="2054" y="274"/>
                    <a:pt x="2031" y="297"/>
                    <a:pt x="1986" y="297"/>
                  </a:cubicBezTo>
                  <a:lnTo>
                    <a:pt x="1917" y="320"/>
                  </a:lnTo>
                  <a:cubicBezTo>
                    <a:pt x="1895" y="342"/>
                    <a:pt x="1849" y="342"/>
                    <a:pt x="1826" y="342"/>
                  </a:cubicBezTo>
                  <a:cubicBezTo>
                    <a:pt x="1803" y="365"/>
                    <a:pt x="1758" y="365"/>
                    <a:pt x="1735" y="365"/>
                  </a:cubicBezTo>
                  <a:cubicBezTo>
                    <a:pt x="1712" y="388"/>
                    <a:pt x="1666" y="388"/>
                    <a:pt x="1643" y="411"/>
                  </a:cubicBezTo>
                  <a:lnTo>
                    <a:pt x="1598" y="434"/>
                  </a:lnTo>
                  <a:lnTo>
                    <a:pt x="1575" y="434"/>
                  </a:lnTo>
                  <a:cubicBezTo>
                    <a:pt x="1506" y="479"/>
                    <a:pt x="1461" y="502"/>
                    <a:pt x="1392" y="525"/>
                  </a:cubicBezTo>
                  <a:lnTo>
                    <a:pt x="1278" y="525"/>
                  </a:lnTo>
                  <a:cubicBezTo>
                    <a:pt x="1233" y="525"/>
                    <a:pt x="1187" y="502"/>
                    <a:pt x="1141" y="502"/>
                  </a:cubicBezTo>
                  <a:cubicBezTo>
                    <a:pt x="1096" y="479"/>
                    <a:pt x="1027" y="457"/>
                    <a:pt x="982" y="434"/>
                  </a:cubicBezTo>
                  <a:lnTo>
                    <a:pt x="936" y="411"/>
                  </a:lnTo>
                  <a:cubicBezTo>
                    <a:pt x="845" y="365"/>
                    <a:pt x="776" y="342"/>
                    <a:pt x="708" y="297"/>
                  </a:cubicBezTo>
                  <a:cubicBezTo>
                    <a:pt x="685" y="274"/>
                    <a:pt x="662" y="274"/>
                    <a:pt x="639" y="251"/>
                  </a:cubicBezTo>
                  <a:lnTo>
                    <a:pt x="593" y="251"/>
                  </a:lnTo>
                  <a:cubicBezTo>
                    <a:pt x="571" y="228"/>
                    <a:pt x="548" y="205"/>
                    <a:pt x="502" y="183"/>
                  </a:cubicBezTo>
                  <a:cubicBezTo>
                    <a:pt x="457" y="183"/>
                    <a:pt x="411" y="228"/>
                    <a:pt x="411" y="274"/>
                  </a:cubicBezTo>
                  <a:cubicBezTo>
                    <a:pt x="388" y="342"/>
                    <a:pt x="388" y="434"/>
                    <a:pt x="365" y="502"/>
                  </a:cubicBezTo>
                  <a:lnTo>
                    <a:pt x="342" y="616"/>
                  </a:lnTo>
                  <a:cubicBezTo>
                    <a:pt x="342" y="639"/>
                    <a:pt x="342" y="685"/>
                    <a:pt x="320" y="730"/>
                  </a:cubicBezTo>
                  <a:lnTo>
                    <a:pt x="320" y="822"/>
                  </a:lnTo>
                  <a:cubicBezTo>
                    <a:pt x="297" y="867"/>
                    <a:pt x="297" y="913"/>
                    <a:pt x="274" y="959"/>
                  </a:cubicBezTo>
                  <a:cubicBezTo>
                    <a:pt x="274" y="1050"/>
                    <a:pt x="251" y="1119"/>
                    <a:pt x="251" y="1210"/>
                  </a:cubicBezTo>
                  <a:lnTo>
                    <a:pt x="228" y="1370"/>
                  </a:lnTo>
                  <a:cubicBezTo>
                    <a:pt x="205" y="1461"/>
                    <a:pt x="205" y="1575"/>
                    <a:pt x="183" y="1666"/>
                  </a:cubicBezTo>
                  <a:cubicBezTo>
                    <a:pt x="183" y="1758"/>
                    <a:pt x="183" y="1826"/>
                    <a:pt x="160" y="1895"/>
                  </a:cubicBezTo>
                  <a:cubicBezTo>
                    <a:pt x="160" y="1940"/>
                    <a:pt x="160" y="1986"/>
                    <a:pt x="137" y="2032"/>
                  </a:cubicBezTo>
                  <a:cubicBezTo>
                    <a:pt x="137" y="2054"/>
                    <a:pt x="137" y="2100"/>
                    <a:pt x="137" y="2146"/>
                  </a:cubicBezTo>
                  <a:cubicBezTo>
                    <a:pt x="114" y="2168"/>
                    <a:pt x="114" y="2214"/>
                    <a:pt x="114" y="2237"/>
                  </a:cubicBezTo>
                  <a:cubicBezTo>
                    <a:pt x="114" y="2283"/>
                    <a:pt x="91" y="2305"/>
                    <a:pt x="91" y="2351"/>
                  </a:cubicBezTo>
                  <a:cubicBezTo>
                    <a:pt x="91" y="2420"/>
                    <a:pt x="68" y="2511"/>
                    <a:pt x="68" y="2579"/>
                  </a:cubicBezTo>
                  <a:lnTo>
                    <a:pt x="68" y="2671"/>
                  </a:lnTo>
                  <a:cubicBezTo>
                    <a:pt x="46" y="2716"/>
                    <a:pt x="46" y="2762"/>
                    <a:pt x="46" y="2830"/>
                  </a:cubicBezTo>
                  <a:cubicBezTo>
                    <a:pt x="46" y="2876"/>
                    <a:pt x="23" y="2945"/>
                    <a:pt x="23" y="3013"/>
                  </a:cubicBezTo>
                  <a:lnTo>
                    <a:pt x="23" y="3036"/>
                  </a:lnTo>
                  <a:cubicBezTo>
                    <a:pt x="23" y="3081"/>
                    <a:pt x="0" y="3150"/>
                    <a:pt x="23" y="3196"/>
                  </a:cubicBezTo>
                  <a:cubicBezTo>
                    <a:pt x="46" y="3264"/>
                    <a:pt x="114" y="3287"/>
                    <a:pt x="183" y="3287"/>
                  </a:cubicBezTo>
                  <a:lnTo>
                    <a:pt x="297" y="3287"/>
                  </a:lnTo>
                  <a:cubicBezTo>
                    <a:pt x="342" y="3287"/>
                    <a:pt x="411" y="3264"/>
                    <a:pt x="479" y="3264"/>
                  </a:cubicBezTo>
                  <a:cubicBezTo>
                    <a:pt x="525" y="3241"/>
                    <a:pt x="548" y="3241"/>
                    <a:pt x="593" y="3241"/>
                  </a:cubicBezTo>
                  <a:cubicBezTo>
                    <a:pt x="639" y="3218"/>
                    <a:pt x="685" y="3218"/>
                    <a:pt x="730" y="3218"/>
                  </a:cubicBezTo>
                  <a:lnTo>
                    <a:pt x="753" y="3196"/>
                  </a:lnTo>
                  <a:lnTo>
                    <a:pt x="776" y="3196"/>
                  </a:lnTo>
                  <a:cubicBezTo>
                    <a:pt x="867" y="3173"/>
                    <a:pt x="959" y="3173"/>
                    <a:pt x="1050" y="3150"/>
                  </a:cubicBezTo>
                  <a:lnTo>
                    <a:pt x="1141" y="3150"/>
                  </a:lnTo>
                  <a:cubicBezTo>
                    <a:pt x="1210" y="3127"/>
                    <a:pt x="1255" y="3127"/>
                    <a:pt x="1324" y="3127"/>
                  </a:cubicBezTo>
                  <a:lnTo>
                    <a:pt x="1506" y="3127"/>
                  </a:lnTo>
                  <a:cubicBezTo>
                    <a:pt x="1621" y="3127"/>
                    <a:pt x="1735" y="3104"/>
                    <a:pt x="1849" y="3104"/>
                  </a:cubicBezTo>
                  <a:cubicBezTo>
                    <a:pt x="1895" y="3081"/>
                    <a:pt x="1963" y="3081"/>
                    <a:pt x="2031" y="3059"/>
                  </a:cubicBezTo>
                  <a:cubicBezTo>
                    <a:pt x="2054" y="3059"/>
                    <a:pt x="2054" y="3036"/>
                    <a:pt x="2077" y="3036"/>
                  </a:cubicBezTo>
                  <a:lnTo>
                    <a:pt x="2100" y="3036"/>
                  </a:lnTo>
                  <a:cubicBezTo>
                    <a:pt x="2146" y="3013"/>
                    <a:pt x="2191" y="2990"/>
                    <a:pt x="2214" y="2945"/>
                  </a:cubicBezTo>
                  <a:lnTo>
                    <a:pt x="2374" y="2945"/>
                  </a:lnTo>
                  <a:cubicBezTo>
                    <a:pt x="2420" y="2945"/>
                    <a:pt x="2465" y="2922"/>
                    <a:pt x="2511" y="2876"/>
                  </a:cubicBezTo>
                  <a:cubicBezTo>
                    <a:pt x="2556" y="2853"/>
                    <a:pt x="2556" y="2785"/>
                    <a:pt x="2579" y="2716"/>
                  </a:cubicBezTo>
                  <a:cubicBezTo>
                    <a:pt x="2602" y="2602"/>
                    <a:pt x="2602" y="2511"/>
                    <a:pt x="2625" y="2397"/>
                  </a:cubicBezTo>
                  <a:lnTo>
                    <a:pt x="2625" y="2283"/>
                  </a:lnTo>
                  <a:cubicBezTo>
                    <a:pt x="2625" y="2237"/>
                    <a:pt x="2625" y="2191"/>
                    <a:pt x="2648" y="2146"/>
                  </a:cubicBezTo>
                  <a:lnTo>
                    <a:pt x="2648" y="2054"/>
                  </a:lnTo>
                  <a:lnTo>
                    <a:pt x="2671" y="1986"/>
                  </a:lnTo>
                  <a:cubicBezTo>
                    <a:pt x="2671" y="1940"/>
                    <a:pt x="2671" y="1895"/>
                    <a:pt x="2693" y="1849"/>
                  </a:cubicBezTo>
                  <a:cubicBezTo>
                    <a:pt x="2693" y="1803"/>
                    <a:pt x="2693" y="1780"/>
                    <a:pt x="2693" y="1735"/>
                  </a:cubicBezTo>
                  <a:cubicBezTo>
                    <a:pt x="2716" y="1712"/>
                    <a:pt x="2716" y="1666"/>
                    <a:pt x="2716" y="1621"/>
                  </a:cubicBezTo>
                  <a:cubicBezTo>
                    <a:pt x="2716" y="1575"/>
                    <a:pt x="2739" y="1552"/>
                    <a:pt x="2739" y="1507"/>
                  </a:cubicBezTo>
                  <a:cubicBezTo>
                    <a:pt x="2739" y="1484"/>
                    <a:pt x="2739" y="1438"/>
                    <a:pt x="2739" y="1392"/>
                  </a:cubicBezTo>
                  <a:cubicBezTo>
                    <a:pt x="2762" y="1278"/>
                    <a:pt x="2785" y="1141"/>
                    <a:pt x="2808" y="1004"/>
                  </a:cubicBezTo>
                  <a:lnTo>
                    <a:pt x="2830" y="959"/>
                  </a:lnTo>
                  <a:cubicBezTo>
                    <a:pt x="2830" y="867"/>
                    <a:pt x="2853" y="799"/>
                    <a:pt x="2853" y="730"/>
                  </a:cubicBezTo>
                  <a:cubicBezTo>
                    <a:pt x="2876" y="685"/>
                    <a:pt x="2876" y="639"/>
                    <a:pt x="2876" y="594"/>
                  </a:cubicBezTo>
                  <a:cubicBezTo>
                    <a:pt x="2899" y="571"/>
                    <a:pt x="2899" y="525"/>
                    <a:pt x="2899" y="479"/>
                  </a:cubicBezTo>
                  <a:cubicBezTo>
                    <a:pt x="2922" y="388"/>
                    <a:pt x="2944" y="297"/>
                    <a:pt x="2944" y="183"/>
                  </a:cubicBezTo>
                  <a:lnTo>
                    <a:pt x="2944" y="160"/>
                  </a:lnTo>
                  <a:lnTo>
                    <a:pt x="2944" y="137"/>
                  </a:lnTo>
                  <a:cubicBezTo>
                    <a:pt x="2944" y="137"/>
                    <a:pt x="2944" y="137"/>
                    <a:pt x="2944" y="114"/>
                  </a:cubicBezTo>
                  <a:cubicBezTo>
                    <a:pt x="2944" y="91"/>
                    <a:pt x="2944" y="46"/>
                    <a:pt x="2899" y="23"/>
                  </a:cubicBezTo>
                  <a:cubicBezTo>
                    <a:pt x="2876" y="23"/>
                    <a:pt x="2853" y="0"/>
                    <a:pt x="283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9820;p58">
              <a:extLst>
                <a:ext uri="{FF2B5EF4-FFF2-40B4-BE49-F238E27FC236}">
                  <a16:creationId xmlns:a16="http://schemas.microsoft.com/office/drawing/2014/main" id="{41C2DBA8-B70A-D669-A2AF-413D3AC70E9E}"/>
                </a:ext>
              </a:extLst>
            </p:cNvPr>
            <p:cNvSpPr/>
            <p:nvPr/>
          </p:nvSpPr>
          <p:spPr>
            <a:xfrm>
              <a:off x="5842019" y="2919048"/>
              <a:ext cx="29062" cy="143050"/>
            </a:xfrm>
            <a:custGeom>
              <a:avLst/>
              <a:gdLst/>
              <a:ahLst/>
              <a:cxnLst/>
              <a:rect l="l" t="t" r="r" b="b"/>
              <a:pathLst>
                <a:path w="617" h="3037" extrusionOk="0">
                  <a:moveTo>
                    <a:pt x="549" y="0"/>
                  </a:moveTo>
                  <a:cubicBezTo>
                    <a:pt x="503" y="0"/>
                    <a:pt x="480" y="46"/>
                    <a:pt x="457" y="69"/>
                  </a:cubicBezTo>
                  <a:cubicBezTo>
                    <a:pt x="457" y="137"/>
                    <a:pt x="434" y="229"/>
                    <a:pt x="412" y="297"/>
                  </a:cubicBezTo>
                  <a:cubicBezTo>
                    <a:pt x="389" y="366"/>
                    <a:pt x="389" y="457"/>
                    <a:pt x="366" y="525"/>
                  </a:cubicBezTo>
                  <a:cubicBezTo>
                    <a:pt x="343" y="685"/>
                    <a:pt x="297" y="845"/>
                    <a:pt x="275" y="1005"/>
                  </a:cubicBezTo>
                  <a:cubicBezTo>
                    <a:pt x="252" y="1073"/>
                    <a:pt x="229" y="1164"/>
                    <a:pt x="229" y="1233"/>
                  </a:cubicBezTo>
                  <a:cubicBezTo>
                    <a:pt x="206" y="1301"/>
                    <a:pt x="206" y="1393"/>
                    <a:pt x="206" y="1461"/>
                  </a:cubicBezTo>
                  <a:cubicBezTo>
                    <a:pt x="183" y="1552"/>
                    <a:pt x="183" y="1621"/>
                    <a:pt x="160" y="1689"/>
                  </a:cubicBezTo>
                  <a:cubicBezTo>
                    <a:pt x="138" y="1758"/>
                    <a:pt x="138" y="1849"/>
                    <a:pt x="115" y="1918"/>
                  </a:cubicBezTo>
                  <a:cubicBezTo>
                    <a:pt x="115" y="2077"/>
                    <a:pt x="69" y="2260"/>
                    <a:pt x="69" y="2420"/>
                  </a:cubicBezTo>
                  <a:cubicBezTo>
                    <a:pt x="46" y="2511"/>
                    <a:pt x="46" y="2580"/>
                    <a:pt x="24" y="2671"/>
                  </a:cubicBezTo>
                  <a:cubicBezTo>
                    <a:pt x="24" y="2717"/>
                    <a:pt x="24" y="2762"/>
                    <a:pt x="24" y="2808"/>
                  </a:cubicBezTo>
                  <a:cubicBezTo>
                    <a:pt x="24" y="2853"/>
                    <a:pt x="1" y="2899"/>
                    <a:pt x="24" y="2922"/>
                  </a:cubicBezTo>
                  <a:cubicBezTo>
                    <a:pt x="24" y="2990"/>
                    <a:pt x="46" y="3013"/>
                    <a:pt x="92" y="3036"/>
                  </a:cubicBezTo>
                  <a:cubicBezTo>
                    <a:pt x="138" y="3036"/>
                    <a:pt x="206" y="3013"/>
                    <a:pt x="229" y="2968"/>
                  </a:cubicBezTo>
                  <a:cubicBezTo>
                    <a:pt x="252" y="2899"/>
                    <a:pt x="252" y="2831"/>
                    <a:pt x="275" y="2762"/>
                  </a:cubicBezTo>
                  <a:cubicBezTo>
                    <a:pt x="275" y="2694"/>
                    <a:pt x="297" y="2625"/>
                    <a:pt x="297" y="2557"/>
                  </a:cubicBezTo>
                  <a:cubicBezTo>
                    <a:pt x="297" y="2465"/>
                    <a:pt x="320" y="2397"/>
                    <a:pt x="320" y="2328"/>
                  </a:cubicBezTo>
                  <a:cubicBezTo>
                    <a:pt x="343" y="2260"/>
                    <a:pt x="343" y="2192"/>
                    <a:pt x="366" y="2123"/>
                  </a:cubicBezTo>
                  <a:cubicBezTo>
                    <a:pt x="366" y="2032"/>
                    <a:pt x="366" y="1963"/>
                    <a:pt x="389" y="1895"/>
                  </a:cubicBezTo>
                  <a:cubicBezTo>
                    <a:pt x="389" y="1804"/>
                    <a:pt x="389" y="1735"/>
                    <a:pt x="412" y="1667"/>
                  </a:cubicBezTo>
                  <a:cubicBezTo>
                    <a:pt x="434" y="1507"/>
                    <a:pt x="434" y="1347"/>
                    <a:pt x="457" y="1187"/>
                  </a:cubicBezTo>
                  <a:cubicBezTo>
                    <a:pt x="457" y="1096"/>
                    <a:pt x="480" y="1005"/>
                    <a:pt x="480" y="913"/>
                  </a:cubicBezTo>
                  <a:cubicBezTo>
                    <a:pt x="503" y="822"/>
                    <a:pt x="503" y="731"/>
                    <a:pt x="526" y="639"/>
                  </a:cubicBezTo>
                  <a:cubicBezTo>
                    <a:pt x="526" y="548"/>
                    <a:pt x="549" y="457"/>
                    <a:pt x="549" y="366"/>
                  </a:cubicBezTo>
                  <a:cubicBezTo>
                    <a:pt x="571" y="274"/>
                    <a:pt x="594" y="183"/>
                    <a:pt x="617" y="92"/>
                  </a:cubicBezTo>
                  <a:cubicBezTo>
                    <a:pt x="617" y="69"/>
                    <a:pt x="594" y="23"/>
                    <a:pt x="54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9821;p58">
              <a:extLst>
                <a:ext uri="{FF2B5EF4-FFF2-40B4-BE49-F238E27FC236}">
                  <a16:creationId xmlns:a16="http://schemas.microsoft.com/office/drawing/2014/main" id="{FDA9DEBF-FB81-CC58-2B03-2C4723A3F4F5}"/>
                </a:ext>
              </a:extLst>
            </p:cNvPr>
            <p:cNvSpPr/>
            <p:nvPr/>
          </p:nvSpPr>
          <p:spPr>
            <a:xfrm>
              <a:off x="5473236" y="2805056"/>
              <a:ext cx="419354" cy="138764"/>
            </a:xfrm>
            <a:custGeom>
              <a:avLst/>
              <a:gdLst/>
              <a:ahLst/>
              <a:cxnLst/>
              <a:rect l="l" t="t" r="r" b="b"/>
              <a:pathLst>
                <a:path w="8903" h="2946" extrusionOk="0">
                  <a:moveTo>
                    <a:pt x="2704" y="1033"/>
                  </a:moveTo>
                  <a:lnTo>
                    <a:pt x="2740" y="1051"/>
                  </a:lnTo>
                  <a:cubicBezTo>
                    <a:pt x="2730" y="1042"/>
                    <a:pt x="2717" y="1036"/>
                    <a:pt x="2704" y="1033"/>
                  </a:cubicBezTo>
                  <a:close/>
                  <a:moveTo>
                    <a:pt x="115" y="1"/>
                  </a:moveTo>
                  <a:cubicBezTo>
                    <a:pt x="69" y="1"/>
                    <a:pt x="46" y="24"/>
                    <a:pt x="23" y="46"/>
                  </a:cubicBezTo>
                  <a:cubicBezTo>
                    <a:pt x="1" y="92"/>
                    <a:pt x="23" y="161"/>
                    <a:pt x="69" y="183"/>
                  </a:cubicBezTo>
                  <a:cubicBezTo>
                    <a:pt x="206" y="229"/>
                    <a:pt x="366" y="275"/>
                    <a:pt x="503" y="320"/>
                  </a:cubicBezTo>
                  <a:cubicBezTo>
                    <a:pt x="640" y="366"/>
                    <a:pt x="777" y="412"/>
                    <a:pt x="936" y="480"/>
                  </a:cubicBezTo>
                  <a:cubicBezTo>
                    <a:pt x="1073" y="526"/>
                    <a:pt x="1210" y="571"/>
                    <a:pt x="1347" y="617"/>
                  </a:cubicBezTo>
                  <a:cubicBezTo>
                    <a:pt x="1484" y="663"/>
                    <a:pt x="1621" y="708"/>
                    <a:pt x="1758" y="754"/>
                  </a:cubicBezTo>
                  <a:cubicBezTo>
                    <a:pt x="1918" y="800"/>
                    <a:pt x="2055" y="845"/>
                    <a:pt x="2215" y="891"/>
                  </a:cubicBezTo>
                  <a:cubicBezTo>
                    <a:pt x="2352" y="937"/>
                    <a:pt x="2511" y="982"/>
                    <a:pt x="2671" y="1028"/>
                  </a:cubicBezTo>
                  <a:lnTo>
                    <a:pt x="2648" y="1028"/>
                  </a:lnTo>
                  <a:cubicBezTo>
                    <a:pt x="2662" y="1028"/>
                    <a:pt x="2683" y="1028"/>
                    <a:pt x="2704" y="1033"/>
                  </a:cubicBezTo>
                  <a:lnTo>
                    <a:pt x="2704" y="1033"/>
                  </a:lnTo>
                  <a:lnTo>
                    <a:pt x="2694" y="1028"/>
                  </a:lnTo>
                  <a:lnTo>
                    <a:pt x="2694" y="1028"/>
                  </a:lnTo>
                  <a:cubicBezTo>
                    <a:pt x="2854" y="1074"/>
                    <a:pt x="2991" y="1119"/>
                    <a:pt x="3151" y="1165"/>
                  </a:cubicBezTo>
                  <a:cubicBezTo>
                    <a:pt x="3287" y="1211"/>
                    <a:pt x="3447" y="1256"/>
                    <a:pt x="3584" y="1302"/>
                  </a:cubicBezTo>
                  <a:cubicBezTo>
                    <a:pt x="3676" y="1325"/>
                    <a:pt x="3744" y="1348"/>
                    <a:pt x="3812" y="1370"/>
                  </a:cubicBezTo>
                  <a:cubicBezTo>
                    <a:pt x="3904" y="1393"/>
                    <a:pt x="3972" y="1416"/>
                    <a:pt x="4064" y="1462"/>
                  </a:cubicBezTo>
                  <a:cubicBezTo>
                    <a:pt x="4200" y="1507"/>
                    <a:pt x="4360" y="1553"/>
                    <a:pt x="4520" y="1599"/>
                  </a:cubicBezTo>
                  <a:cubicBezTo>
                    <a:pt x="4680" y="1644"/>
                    <a:pt x="4817" y="1690"/>
                    <a:pt x="4977" y="1736"/>
                  </a:cubicBezTo>
                  <a:cubicBezTo>
                    <a:pt x="5136" y="1781"/>
                    <a:pt x="5296" y="1827"/>
                    <a:pt x="5433" y="1895"/>
                  </a:cubicBezTo>
                  <a:cubicBezTo>
                    <a:pt x="5593" y="1941"/>
                    <a:pt x="5753" y="1987"/>
                    <a:pt x="5890" y="2032"/>
                  </a:cubicBezTo>
                  <a:cubicBezTo>
                    <a:pt x="6049" y="2101"/>
                    <a:pt x="6209" y="2146"/>
                    <a:pt x="6369" y="2192"/>
                  </a:cubicBezTo>
                  <a:cubicBezTo>
                    <a:pt x="6666" y="2283"/>
                    <a:pt x="6962" y="2375"/>
                    <a:pt x="7259" y="2466"/>
                  </a:cubicBezTo>
                  <a:cubicBezTo>
                    <a:pt x="7579" y="2580"/>
                    <a:pt x="7898" y="2671"/>
                    <a:pt x="8218" y="2786"/>
                  </a:cubicBezTo>
                  <a:cubicBezTo>
                    <a:pt x="8286" y="2808"/>
                    <a:pt x="8378" y="2831"/>
                    <a:pt x="8446" y="2854"/>
                  </a:cubicBezTo>
                  <a:cubicBezTo>
                    <a:pt x="8492" y="2877"/>
                    <a:pt x="8537" y="2877"/>
                    <a:pt x="8583" y="2900"/>
                  </a:cubicBezTo>
                  <a:cubicBezTo>
                    <a:pt x="8583" y="2900"/>
                    <a:pt x="8606" y="2900"/>
                    <a:pt x="8629" y="2922"/>
                  </a:cubicBezTo>
                  <a:cubicBezTo>
                    <a:pt x="8651" y="2922"/>
                    <a:pt x="8674" y="2945"/>
                    <a:pt x="8720" y="2945"/>
                  </a:cubicBezTo>
                  <a:cubicBezTo>
                    <a:pt x="8743" y="2945"/>
                    <a:pt x="8766" y="2945"/>
                    <a:pt x="8788" y="2922"/>
                  </a:cubicBezTo>
                  <a:cubicBezTo>
                    <a:pt x="8811" y="2922"/>
                    <a:pt x="8834" y="2900"/>
                    <a:pt x="8857" y="2877"/>
                  </a:cubicBezTo>
                  <a:cubicBezTo>
                    <a:pt x="8903" y="2831"/>
                    <a:pt x="8903" y="2740"/>
                    <a:pt x="8857" y="2694"/>
                  </a:cubicBezTo>
                  <a:cubicBezTo>
                    <a:pt x="8834" y="2649"/>
                    <a:pt x="8766" y="2626"/>
                    <a:pt x="8720" y="2603"/>
                  </a:cubicBezTo>
                  <a:cubicBezTo>
                    <a:pt x="8697" y="2603"/>
                    <a:pt x="8674" y="2580"/>
                    <a:pt x="8651" y="2580"/>
                  </a:cubicBezTo>
                  <a:cubicBezTo>
                    <a:pt x="8583" y="2557"/>
                    <a:pt x="8537" y="2534"/>
                    <a:pt x="8492" y="2512"/>
                  </a:cubicBezTo>
                  <a:cubicBezTo>
                    <a:pt x="8378" y="2466"/>
                    <a:pt x="8286" y="2420"/>
                    <a:pt x="8172" y="2397"/>
                  </a:cubicBezTo>
                  <a:cubicBezTo>
                    <a:pt x="8058" y="2352"/>
                    <a:pt x="7967" y="2329"/>
                    <a:pt x="7853" y="2306"/>
                  </a:cubicBezTo>
                  <a:cubicBezTo>
                    <a:pt x="7761" y="2283"/>
                    <a:pt x="7670" y="2261"/>
                    <a:pt x="7579" y="2238"/>
                  </a:cubicBezTo>
                  <a:cubicBezTo>
                    <a:pt x="7373" y="2169"/>
                    <a:pt x="7145" y="2101"/>
                    <a:pt x="6940" y="2032"/>
                  </a:cubicBezTo>
                  <a:cubicBezTo>
                    <a:pt x="6780" y="1987"/>
                    <a:pt x="6643" y="1941"/>
                    <a:pt x="6483" y="1895"/>
                  </a:cubicBezTo>
                  <a:cubicBezTo>
                    <a:pt x="6346" y="1850"/>
                    <a:pt x="6186" y="1804"/>
                    <a:pt x="6027" y="1736"/>
                  </a:cubicBezTo>
                  <a:cubicBezTo>
                    <a:pt x="5867" y="1690"/>
                    <a:pt x="5707" y="1644"/>
                    <a:pt x="5570" y="1599"/>
                  </a:cubicBezTo>
                  <a:cubicBezTo>
                    <a:pt x="5410" y="1530"/>
                    <a:pt x="5250" y="1484"/>
                    <a:pt x="5114" y="1439"/>
                  </a:cubicBezTo>
                  <a:cubicBezTo>
                    <a:pt x="4954" y="1393"/>
                    <a:pt x="4794" y="1348"/>
                    <a:pt x="4634" y="1302"/>
                  </a:cubicBezTo>
                  <a:cubicBezTo>
                    <a:pt x="4497" y="1256"/>
                    <a:pt x="4337" y="1211"/>
                    <a:pt x="4178" y="1165"/>
                  </a:cubicBezTo>
                  <a:cubicBezTo>
                    <a:pt x="4109" y="1142"/>
                    <a:pt x="4018" y="1096"/>
                    <a:pt x="3949" y="1074"/>
                  </a:cubicBezTo>
                  <a:cubicBezTo>
                    <a:pt x="3858" y="1051"/>
                    <a:pt x="3790" y="1028"/>
                    <a:pt x="3721" y="1005"/>
                  </a:cubicBezTo>
                  <a:cubicBezTo>
                    <a:pt x="3561" y="960"/>
                    <a:pt x="3424" y="914"/>
                    <a:pt x="3265" y="868"/>
                  </a:cubicBezTo>
                  <a:cubicBezTo>
                    <a:pt x="3173" y="845"/>
                    <a:pt x="3082" y="823"/>
                    <a:pt x="3014" y="800"/>
                  </a:cubicBezTo>
                  <a:lnTo>
                    <a:pt x="3036" y="800"/>
                  </a:lnTo>
                  <a:cubicBezTo>
                    <a:pt x="2922" y="777"/>
                    <a:pt x="2808" y="731"/>
                    <a:pt x="2694" y="708"/>
                  </a:cubicBezTo>
                  <a:cubicBezTo>
                    <a:pt x="2511" y="663"/>
                    <a:pt x="2306" y="594"/>
                    <a:pt x="2123" y="549"/>
                  </a:cubicBezTo>
                  <a:cubicBezTo>
                    <a:pt x="2009" y="503"/>
                    <a:pt x="1918" y="480"/>
                    <a:pt x="1804" y="457"/>
                  </a:cubicBezTo>
                  <a:cubicBezTo>
                    <a:pt x="1690" y="412"/>
                    <a:pt x="1598" y="389"/>
                    <a:pt x="1484" y="366"/>
                  </a:cubicBezTo>
                  <a:cubicBezTo>
                    <a:pt x="1393" y="343"/>
                    <a:pt x="1302" y="320"/>
                    <a:pt x="1210" y="275"/>
                  </a:cubicBezTo>
                  <a:cubicBezTo>
                    <a:pt x="1119" y="252"/>
                    <a:pt x="1005" y="229"/>
                    <a:pt x="891" y="206"/>
                  </a:cubicBezTo>
                  <a:cubicBezTo>
                    <a:pt x="800" y="183"/>
                    <a:pt x="685" y="161"/>
                    <a:pt x="594" y="138"/>
                  </a:cubicBezTo>
                  <a:cubicBezTo>
                    <a:pt x="480" y="92"/>
                    <a:pt x="389" y="69"/>
                    <a:pt x="297" y="46"/>
                  </a:cubicBezTo>
                  <a:cubicBezTo>
                    <a:pt x="229" y="46"/>
                    <a:pt x="183" y="24"/>
                    <a:pt x="138"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9822;p58">
              <a:extLst>
                <a:ext uri="{FF2B5EF4-FFF2-40B4-BE49-F238E27FC236}">
                  <a16:creationId xmlns:a16="http://schemas.microsoft.com/office/drawing/2014/main" id="{BF9ACC1B-D443-3FB0-DA39-A7CDE518CD13}"/>
                </a:ext>
              </a:extLst>
            </p:cNvPr>
            <p:cNvSpPr/>
            <p:nvPr/>
          </p:nvSpPr>
          <p:spPr>
            <a:xfrm>
              <a:off x="5810835" y="2940527"/>
              <a:ext cx="21573" cy="88506"/>
            </a:xfrm>
            <a:custGeom>
              <a:avLst/>
              <a:gdLst/>
              <a:ahLst/>
              <a:cxnLst/>
              <a:rect l="l" t="t" r="r" b="b"/>
              <a:pathLst>
                <a:path w="458" h="1879" extrusionOk="0">
                  <a:moveTo>
                    <a:pt x="389" y="1"/>
                  </a:moveTo>
                  <a:cubicBezTo>
                    <a:pt x="366" y="1"/>
                    <a:pt x="343" y="24"/>
                    <a:pt x="343" y="46"/>
                  </a:cubicBezTo>
                  <a:cubicBezTo>
                    <a:pt x="343" y="80"/>
                    <a:pt x="343" y="113"/>
                    <a:pt x="343" y="138"/>
                  </a:cubicBezTo>
                  <a:cubicBezTo>
                    <a:pt x="320" y="275"/>
                    <a:pt x="275" y="412"/>
                    <a:pt x="252" y="526"/>
                  </a:cubicBezTo>
                  <a:cubicBezTo>
                    <a:pt x="252" y="594"/>
                    <a:pt x="229" y="663"/>
                    <a:pt x="206" y="731"/>
                  </a:cubicBezTo>
                  <a:cubicBezTo>
                    <a:pt x="206" y="800"/>
                    <a:pt x="183" y="868"/>
                    <a:pt x="161" y="937"/>
                  </a:cubicBezTo>
                  <a:cubicBezTo>
                    <a:pt x="138" y="1074"/>
                    <a:pt x="115" y="1188"/>
                    <a:pt x="92" y="1325"/>
                  </a:cubicBezTo>
                  <a:cubicBezTo>
                    <a:pt x="69" y="1393"/>
                    <a:pt x="46" y="1439"/>
                    <a:pt x="46" y="1507"/>
                  </a:cubicBezTo>
                  <a:cubicBezTo>
                    <a:pt x="46" y="1553"/>
                    <a:pt x="24" y="1576"/>
                    <a:pt x="24" y="1599"/>
                  </a:cubicBezTo>
                  <a:cubicBezTo>
                    <a:pt x="24" y="1644"/>
                    <a:pt x="1" y="1690"/>
                    <a:pt x="1" y="1736"/>
                  </a:cubicBezTo>
                  <a:cubicBezTo>
                    <a:pt x="1" y="1758"/>
                    <a:pt x="1" y="1781"/>
                    <a:pt x="24" y="1804"/>
                  </a:cubicBezTo>
                  <a:cubicBezTo>
                    <a:pt x="46" y="1850"/>
                    <a:pt x="69" y="1872"/>
                    <a:pt x="115" y="1872"/>
                  </a:cubicBezTo>
                  <a:cubicBezTo>
                    <a:pt x="127" y="1877"/>
                    <a:pt x="140" y="1878"/>
                    <a:pt x="153" y="1878"/>
                  </a:cubicBezTo>
                  <a:cubicBezTo>
                    <a:pt x="214" y="1878"/>
                    <a:pt x="279" y="1838"/>
                    <a:pt x="298" y="1781"/>
                  </a:cubicBezTo>
                  <a:cubicBezTo>
                    <a:pt x="298" y="1758"/>
                    <a:pt x="298" y="1713"/>
                    <a:pt x="298" y="1690"/>
                  </a:cubicBezTo>
                  <a:cubicBezTo>
                    <a:pt x="320" y="1644"/>
                    <a:pt x="320" y="1599"/>
                    <a:pt x="320" y="1553"/>
                  </a:cubicBezTo>
                  <a:cubicBezTo>
                    <a:pt x="343" y="1484"/>
                    <a:pt x="343" y="1416"/>
                    <a:pt x="343" y="1348"/>
                  </a:cubicBezTo>
                  <a:cubicBezTo>
                    <a:pt x="366" y="1279"/>
                    <a:pt x="366" y="1211"/>
                    <a:pt x="389" y="1142"/>
                  </a:cubicBezTo>
                  <a:cubicBezTo>
                    <a:pt x="389" y="1074"/>
                    <a:pt x="389" y="982"/>
                    <a:pt x="412" y="914"/>
                  </a:cubicBezTo>
                  <a:cubicBezTo>
                    <a:pt x="412" y="777"/>
                    <a:pt x="412" y="640"/>
                    <a:pt x="434" y="480"/>
                  </a:cubicBezTo>
                  <a:cubicBezTo>
                    <a:pt x="434" y="343"/>
                    <a:pt x="457" y="206"/>
                    <a:pt x="457" y="46"/>
                  </a:cubicBezTo>
                  <a:cubicBezTo>
                    <a:pt x="457" y="24"/>
                    <a:pt x="434" y="1"/>
                    <a:pt x="412"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9823;p58">
              <a:extLst>
                <a:ext uri="{FF2B5EF4-FFF2-40B4-BE49-F238E27FC236}">
                  <a16:creationId xmlns:a16="http://schemas.microsoft.com/office/drawing/2014/main" id="{187926E6-82CE-37D1-E2B4-BD7C6CBED1D4}"/>
                </a:ext>
              </a:extLst>
            </p:cNvPr>
            <p:cNvSpPr/>
            <p:nvPr/>
          </p:nvSpPr>
          <p:spPr>
            <a:xfrm>
              <a:off x="5750636" y="2794316"/>
              <a:ext cx="362360" cy="50588"/>
            </a:xfrm>
            <a:custGeom>
              <a:avLst/>
              <a:gdLst/>
              <a:ahLst/>
              <a:cxnLst/>
              <a:rect l="l" t="t" r="r" b="b"/>
              <a:pathLst>
                <a:path w="7693" h="1074" extrusionOk="0">
                  <a:moveTo>
                    <a:pt x="115" y="1"/>
                  </a:moveTo>
                  <a:cubicBezTo>
                    <a:pt x="92" y="1"/>
                    <a:pt x="69" y="23"/>
                    <a:pt x="69" y="23"/>
                  </a:cubicBezTo>
                  <a:cubicBezTo>
                    <a:pt x="23" y="46"/>
                    <a:pt x="23" y="69"/>
                    <a:pt x="1" y="92"/>
                  </a:cubicBezTo>
                  <a:cubicBezTo>
                    <a:pt x="1" y="138"/>
                    <a:pt x="1" y="160"/>
                    <a:pt x="23" y="183"/>
                  </a:cubicBezTo>
                  <a:cubicBezTo>
                    <a:pt x="46" y="206"/>
                    <a:pt x="69" y="229"/>
                    <a:pt x="115" y="229"/>
                  </a:cubicBezTo>
                  <a:cubicBezTo>
                    <a:pt x="138" y="252"/>
                    <a:pt x="183" y="252"/>
                    <a:pt x="229" y="274"/>
                  </a:cubicBezTo>
                  <a:cubicBezTo>
                    <a:pt x="252" y="274"/>
                    <a:pt x="297" y="274"/>
                    <a:pt x="343" y="297"/>
                  </a:cubicBezTo>
                  <a:cubicBezTo>
                    <a:pt x="411" y="297"/>
                    <a:pt x="480" y="320"/>
                    <a:pt x="548" y="320"/>
                  </a:cubicBezTo>
                  <a:cubicBezTo>
                    <a:pt x="685" y="343"/>
                    <a:pt x="822" y="366"/>
                    <a:pt x="982" y="389"/>
                  </a:cubicBezTo>
                  <a:cubicBezTo>
                    <a:pt x="1256" y="434"/>
                    <a:pt x="1553" y="457"/>
                    <a:pt x="1849" y="503"/>
                  </a:cubicBezTo>
                  <a:cubicBezTo>
                    <a:pt x="1918" y="503"/>
                    <a:pt x="1986" y="526"/>
                    <a:pt x="2055" y="526"/>
                  </a:cubicBezTo>
                  <a:cubicBezTo>
                    <a:pt x="2123" y="548"/>
                    <a:pt x="2192" y="548"/>
                    <a:pt x="2260" y="571"/>
                  </a:cubicBezTo>
                  <a:cubicBezTo>
                    <a:pt x="2329" y="571"/>
                    <a:pt x="2397" y="594"/>
                    <a:pt x="2443" y="594"/>
                  </a:cubicBezTo>
                  <a:cubicBezTo>
                    <a:pt x="2534" y="617"/>
                    <a:pt x="2603" y="617"/>
                    <a:pt x="2694" y="617"/>
                  </a:cubicBezTo>
                  <a:cubicBezTo>
                    <a:pt x="2831" y="640"/>
                    <a:pt x="2968" y="663"/>
                    <a:pt x="3105" y="685"/>
                  </a:cubicBezTo>
                  <a:cubicBezTo>
                    <a:pt x="3265" y="685"/>
                    <a:pt x="3402" y="731"/>
                    <a:pt x="3561" y="754"/>
                  </a:cubicBezTo>
                  <a:cubicBezTo>
                    <a:pt x="3835" y="799"/>
                    <a:pt x="4109" y="822"/>
                    <a:pt x="4406" y="868"/>
                  </a:cubicBezTo>
                  <a:cubicBezTo>
                    <a:pt x="4543" y="891"/>
                    <a:pt x="4680" y="891"/>
                    <a:pt x="4817" y="914"/>
                  </a:cubicBezTo>
                  <a:cubicBezTo>
                    <a:pt x="4976" y="914"/>
                    <a:pt x="5113" y="936"/>
                    <a:pt x="5250" y="959"/>
                  </a:cubicBezTo>
                  <a:cubicBezTo>
                    <a:pt x="5387" y="959"/>
                    <a:pt x="5547" y="982"/>
                    <a:pt x="5684" y="1005"/>
                  </a:cubicBezTo>
                  <a:cubicBezTo>
                    <a:pt x="5844" y="1005"/>
                    <a:pt x="5981" y="1028"/>
                    <a:pt x="6141" y="1051"/>
                  </a:cubicBezTo>
                  <a:cubicBezTo>
                    <a:pt x="6278" y="1051"/>
                    <a:pt x="6437" y="1073"/>
                    <a:pt x="6574" y="1073"/>
                  </a:cubicBezTo>
                  <a:lnTo>
                    <a:pt x="7510" y="1073"/>
                  </a:lnTo>
                  <a:cubicBezTo>
                    <a:pt x="7533" y="1051"/>
                    <a:pt x="7556" y="1051"/>
                    <a:pt x="7579" y="1051"/>
                  </a:cubicBezTo>
                  <a:cubicBezTo>
                    <a:pt x="7601" y="1051"/>
                    <a:pt x="7624" y="1028"/>
                    <a:pt x="7624" y="1028"/>
                  </a:cubicBezTo>
                  <a:cubicBezTo>
                    <a:pt x="7647" y="1005"/>
                    <a:pt x="7670" y="982"/>
                    <a:pt x="7670" y="959"/>
                  </a:cubicBezTo>
                  <a:cubicBezTo>
                    <a:pt x="7693" y="936"/>
                    <a:pt x="7693" y="891"/>
                    <a:pt x="7693" y="845"/>
                  </a:cubicBezTo>
                  <a:cubicBezTo>
                    <a:pt x="7670" y="799"/>
                    <a:pt x="7624" y="777"/>
                    <a:pt x="7579" y="754"/>
                  </a:cubicBezTo>
                  <a:lnTo>
                    <a:pt x="7419" y="754"/>
                  </a:lnTo>
                  <a:cubicBezTo>
                    <a:pt x="7373" y="731"/>
                    <a:pt x="7327" y="731"/>
                    <a:pt x="7282" y="731"/>
                  </a:cubicBezTo>
                  <a:cubicBezTo>
                    <a:pt x="7213" y="731"/>
                    <a:pt x="7122" y="708"/>
                    <a:pt x="7054" y="708"/>
                  </a:cubicBezTo>
                  <a:cubicBezTo>
                    <a:pt x="6894" y="708"/>
                    <a:pt x="6734" y="685"/>
                    <a:pt x="6574" y="685"/>
                  </a:cubicBezTo>
                  <a:cubicBezTo>
                    <a:pt x="6414" y="663"/>
                    <a:pt x="6255" y="663"/>
                    <a:pt x="6072" y="640"/>
                  </a:cubicBezTo>
                  <a:cubicBezTo>
                    <a:pt x="6004" y="640"/>
                    <a:pt x="5935" y="617"/>
                    <a:pt x="5844" y="617"/>
                  </a:cubicBezTo>
                  <a:cubicBezTo>
                    <a:pt x="5775" y="594"/>
                    <a:pt x="5684" y="594"/>
                    <a:pt x="5616" y="571"/>
                  </a:cubicBezTo>
                  <a:cubicBezTo>
                    <a:pt x="5296" y="548"/>
                    <a:pt x="4999" y="480"/>
                    <a:pt x="4680" y="480"/>
                  </a:cubicBezTo>
                  <a:cubicBezTo>
                    <a:pt x="4520" y="480"/>
                    <a:pt x="4360" y="457"/>
                    <a:pt x="4200" y="457"/>
                  </a:cubicBezTo>
                  <a:cubicBezTo>
                    <a:pt x="4041" y="434"/>
                    <a:pt x="3904" y="434"/>
                    <a:pt x="3744" y="411"/>
                  </a:cubicBezTo>
                  <a:cubicBezTo>
                    <a:pt x="3721" y="411"/>
                    <a:pt x="3675" y="411"/>
                    <a:pt x="3675" y="434"/>
                  </a:cubicBezTo>
                  <a:cubicBezTo>
                    <a:pt x="3630" y="434"/>
                    <a:pt x="3584" y="434"/>
                    <a:pt x="3538" y="411"/>
                  </a:cubicBezTo>
                  <a:cubicBezTo>
                    <a:pt x="3447" y="411"/>
                    <a:pt x="3379" y="389"/>
                    <a:pt x="3310" y="389"/>
                  </a:cubicBezTo>
                  <a:cubicBezTo>
                    <a:pt x="3242" y="366"/>
                    <a:pt x="3173" y="366"/>
                    <a:pt x="3082" y="343"/>
                  </a:cubicBezTo>
                  <a:cubicBezTo>
                    <a:pt x="3014" y="343"/>
                    <a:pt x="2945" y="343"/>
                    <a:pt x="2877" y="320"/>
                  </a:cubicBezTo>
                  <a:cubicBezTo>
                    <a:pt x="2808" y="320"/>
                    <a:pt x="2740" y="297"/>
                    <a:pt x="2671" y="297"/>
                  </a:cubicBezTo>
                  <a:cubicBezTo>
                    <a:pt x="2534" y="297"/>
                    <a:pt x="2374" y="274"/>
                    <a:pt x="2237" y="252"/>
                  </a:cubicBezTo>
                  <a:cubicBezTo>
                    <a:pt x="2100" y="229"/>
                    <a:pt x="1964" y="206"/>
                    <a:pt x="1827" y="183"/>
                  </a:cubicBezTo>
                  <a:cubicBezTo>
                    <a:pt x="1758" y="160"/>
                    <a:pt x="1690" y="160"/>
                    <a:pt x="1621" y="160"/>
                  </a:cubicBezTo>
                  <a:cubicBezTo>
                    <a:pt x="1530" y="138"/>
                    <a:pt x="1461" y="138"/>
                    <a:pt x="1393" y="138"/>
                  </a:cubicBezTo>
                  <a:cubicBezTo>
                    <a:pt x="1302" y="115"/>
                    <a:pt x="1187" y="115"/>
                    <a:pt x="1096" y="115"/>
                  </a:cubicBezTo>
                  <a:cubicBezTo>
                    <a:pt x="982" y="92"/>
                    <a:pt x="868" y="92"/>
                    <a:pt x="754" y="92"/>
                  </a:cubicBezTo>
                  <a:cubicBezTo>
                    <a:pt x="662" y="69"/>
                    <a:pt x="571" y="69"/>
                    <a:pt x="480" y="69"/>
                  </a:cubicBezTo>
                  <a:cubicBezTo>
                    <a:pt x="411" y="69"/>
                    <a:pt x="366" y="46"/>
                    <a:pt x="320" y="46"/>
                  </a:cubicBezTo>
                  <a:cubicBezTo>
                    <a:pt x="252" y="46"/>
                    <a:pt x="206" y="23"/>
                    <a:pt x="138"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9824;p58">
              <a:extLst>
                <a:ext uri="{FF2B5EF4-FFF2-40B4-BE49-F238E27FC236}">
                  <a16:creationId xmlns:a16="http://schemas.microsoft.com/office/drawing/2014/main" id="{375A6FD3-A2E3-5CBF-F367-29FA2267F50F}"/>
                </a:ext>
              </a:extLst>
            </p:cNvPr>
            <p:cNvSpPr/>
            <p:nvPr/>
          </p:nvSpPr>
          <p:spPr>
            <a:xfrm>
              <a:off x="5495799" y="2759930"/>
              <a:ext cx="363443" cy="117238"/>
            </a:xfrm>
            <a:custGeom>
              <a:avLst/>
              <a:gdLst/>
              <a:ahLst/>
              <a:cxnLst/>
              <a:rect l="l" t="t" r="r" b="b"/>
              <a:pathLst>
                <a:path w="7716" h="2489" extrusionOk="0">
                  <a:moveTo>
                    <a:pt x="4118" y="1410"/>
                  </a:moveTo>
                  <a:cubicBezTo>
                    <a:pt x="4124" y="1415"/>
                    <a:pt x="4132" y="1415"/>
                    <a:pt x="4132" y="1415"/>
                  </a:cubicBezTo>
                  <a:cubicBezTo>
                    <a:pt x="4127" y="1414"/>
                    <a:pt x="4122" y="1412"/>
                    <a:pt x="4118" y="1410"/>
                  </a:cubicBezTo>
                  <a:close/>
                  <a:moveTo>
                    <a:pt x="4944" y="1656"/>
                  </a:moveTo>
                  <a:cubicBezTo>
                    <a:pt x="4955" y="1666"/>
                    <a:pt x="4960" y="1666"/>
                    <a:pt x="4977" y="1666"/>
                  </a:cubicBezTo>
                  <a:cubicBezTo>
                    <a:pt x="4966" y="1663"/>
                    <a:pt x="4955" y="1660"/>
                    <a:pt x="4944" y="1656"/>
                  </a:cubicBezTo>
                  <a:close/>
                  <a:moveTo>
                    <a:pt x="6734" y="1940"/>
                  </a:moveTo>
                  <a:cubicBezTo>
                    <a:pt x="6745" y="1943"/>
                    <a:pt x="6756" y="1946"/>
                    <a:pt x="6766" y="1949"/>
                  </a:cubicBezTo>
                  <a:lnTo>
                    <a:pt x="6766" y="1949"/>
                  </a:lnTo>
                  <a:cubicBezTo>
                    <a:pt x="6756" y="1940"/>
                    <a:pt x="6751" y="1940"/>
                    <a:pt x="6734" y="1940"/>
                  </a:cubicBezTo>
                  <a:close/>
                  <a:moveTo>
                    <a:pt x="47" y="0"/>
                  </a:moveTo>
                  <a:cubicBezTo>
                    <a:pt x="24" y="0"/>
                    <a:pt x="1" y="0"/>
                    <a:pt x="1" y="23"/>
                  </a:cubicBezTo>
                  <a:cubicBezTo>
                    <a:pt x="1" y="46"/>
                    <a:pt x="1" y="69"/>
                    <a:pt x="24" y="69"/>
                  </a:cubicBezTo>
                  <a:cubicBezTo>
                    <a:pt x="92" y="91"/>
                    <a:pt x="138" y="114"/>
                    <a:pt x="184" y="114"/>
                  </a:cubicBezTo>
                  <a:lnTo>
                    <a:pt x="206" y="114"/>
                  </a:lnTo>
                  <a:cubicBezTo>
                    <a:pt x="298" y="160"/>
                    <a:pt x="389" y="183"/>
                    <a:pt x="480" y="206"/>
                  </a:cubicBezTo>
                  <a:cubicBezTo>
                    <a:pt x="549" y="228"/>
                    <a:pt x="640" y="251"/>
                    <a:pt x="709" y="297"/>
                  </a:cubicBezTo>
                  <a:cubicBezTo>
                    <a:pt x="777" y="320"/>
                    <a:pt x="846" y="343"/>
                    <a:pt x="914" y="365"/>
                  </a:cubicBezTo>
                  <a:cubicBezTo>
                    <a:pt x="1074" y="411"/>
                    <a:pt x="1211" y="480"/>
                    <a:pt x="1370" y="525"/>
                  </a:cubicBezTo>
                  <a:cubicBezTo>
                    <a:pt x="1530" y="571"/>
                    <a:pt x="1667" y="639"/>
                    <a:pt x="1827" y="685"/>
                  </a:cubicBezTo>
                  <a:cubicBezTo>
                    <a:pt x="1964" y="731"/>
                    <a:pt x="2124" y="776"/>
                    <a:pt x="2261" y="845"/>
                  </a:cubicBezTo>
                  <a:cubicBezTo>
                    <a:pt x="2398" y="890"/>
                    <a:pt x="2557" y="936"/>
                    <a:pt x="2694" y="959"/>
                  </a:cubicBezTo>
                  <a:cubicBezTo>
                    <a:pt x="2831" y="1004"/>
                    <a:pt x="2968" y="1050"/>
                    <a:pt x="3105" y="1096"/>
                  </a:cubicBezTo>
                  <a:cubicBezTo>
                    <a:pt x="3105" y="1087"/>
                    <a:pt x="3102" y="1081"/>
                    <a:pt x="3097" y="1078"/>
                  </a:cubicBezTo>
                  <a:lnTo>
                    <a:pt x="3097" y="1078"/>
                  </a:lnTo>
                  <a:cubicBezTo>
                    <a:pt x="3161" y="1099"/>
                    <a:pt x="3224" y="1120"/>
                    <a:pt x="3288" y="1141"/>
                  </a:cubicBezTo>
                  <a:cubicBezTo>
                    <a:pt x="3356" y="1164"/>
                    <a:pt x="3448" y="1187"/>
                    <a:pt x="3516" y="1210"/>
                  </a:cubicBezTo>
                  <a:lnTo>
                    <a:pt x="3470" y="1210"/>
                  </a:lnTo>
                  <a:cubicBezTo>
                    <a:pt x="3516" y="1210"/>
                    <a:pt x="3562" y="1233"/>
                    <a:pt x="3607" y="1233"/>
                  </a:cubicBezTo>
                  <a:cubicBezTo>
                    <a:pt x="3607" y="1256"/>
                    <a:pt x="3607" y="1256"/>
                    <a:pt x="3630" y="1256"/>
                  </a:cubicBezTo>
                  <a:lnTo>
                    <a:pt x="3607" y="1256"/>
                  </a:lnTo>
                  <a:cubicBezTo>
                    <a:pt x="3721" y="1278"/>
                    <a:pt x="3813" y="1324"/>
                    <a:pt x="3927" y="1347"/>
                  </a:cubicBezTo>
                  <a:cubicBezTo>
                    <a:pt x="3990" y="1368"/>
                    <a:pt x="4054" y="1389"/>
                    <a:pt x="4118" y="1410"/>
                  </a:cubicBezTo>
                  <a:lnTo>
                    <a:pt x="4118" y="1410"/>
                  </a:lnTo>
                  <a:cubicBezTo>
                    <a:pt x="4113" y="1407"/>
                    <a:pt x="4110" y="1402"/>
                    <a:pt x="4110" y="1393"/>
                  </a:cubicBezTo>
                  <a:lnTo>
                    <a:pt x="4110" y="1393"/>
                  </a:lnTo>
                  <a:cubicBezTo>
                    <a:pt x="4373" y="1480"/>
                    <a:pt x="4659" y="1568"/>
                    <a:pt x="4944" y="1656"/>
                  </a:cubicBezTo>
                  <a:lnTo>
                    <a:pt x="4944" y="1656"/>
                  </a:lnTo>
                  <a:cubicBezTo>
                    <a:pt x="4941" y="1653"/>
                    <a:pt x="4937" y="1649"/>
                    <a:pt x="4931" y="1644"/>
                  </a:cubicBezTo>
                  <a:lnTo>
                    <a:pt x="4931" y="1644"/>
                  </a:lnTo>
                  <a:cubicBezTo>
                    <a:pt x="5114" y="1712"/>
                    <a:pt x="5296" y="1781"/>
                    <a:pt x="5479" y="1826"/>
                  </a:cubicBezTo>
                  <a:cubicBezTo>
                    <a:pt x="5639" y="1872"/>
                    <a:pt x="5799" y="1918"/>
                    <a:pt x="5936" y="1986"/>
                  </a:cubicBezTo>
                  <a:cubicBezTo>
                    <a:pt x="6095" y="2032"/>
                    <a:pt x="6278" y="2100"/>
                    <a:pt x="6438" y="2146"/>
                  </a:cubicBezTo>
                  <a:cubicBezTo>
                    <a:pt x="6597" y="2214"/>
                    <a:pt x="6757" y="2260"/>
                    <a:pt x="6917" y="2306"/>
                  </a:cubicBezTo>
                  <a:cubicBezTo>
                    <a:pt x="7054" y="2351"/>
                    <a:pt x="7214" y="2397"/>
                    <a:pt x="7351" y="2442"/>
                  </a:cubicBezTo>
                  <a:cubicBezTo>
                    <a:pt x="7419" y="2465"/>
                    <a:pt x="7465" y="2465"/>
                    <a:pt x="7510" y="2488"/>
                  </a:cubicBezTo>
                  <a:cubicBezTo>
                    <a:pt x="7579" y="2488"/>
                    <a:pt x="7647" y="2465"/>
                    <a:pt x="7670" y="2397"/>
                  </a:cubicBezTo>
                  <a:cubicBezTo>
                    <a:pt x="7716" y="2328"/>
                    <a:pt x="7670" y="2214"/>
                    <a:pt x="7602" y="2191"/>
                  </a:cubicBezTo>
                  <a:cubicBezTo>
                    <a:pt x="7533" y="2169"/>
                    <a:pt x="7442" y="2146"/>
                    <a:pt x="7374" y="2123"/>
                  </a:cubicBezTo>
                  <a:cubicBezTo>
                    <a:pt x="7305" y="2100"/>
                    <a:pt x="7237" y="2077"/>
                    <a:pt x="7168" y="2054"/>
                  </a:cubicBezTo>
                  <a:cubicBezTo>
                    <a:pt x="7040" y="2033"/>
                    <a:pt x="6912" y="1992"/>
                    <a:pt x="6766" y="1949"/>
                  </a:cubicBezTo>
                  <a:lnTo>
                    <a:pt x="6766" y="1949"/>
                  </a:lnTo>
                  <a:cubicBezTo>
                    <a:pt x="6770" y="1953"/>
                    <a:pt x="6774" y="1957"/>
                    <a:pt x="6780" y="1963"/>
                  </a:cubicBezTo>
                  <a:cubicBezTo>
                    <a:pt x="6552" y="1872"/>
                    <a:pt x="6346" y="1803"/>
                    <a:pt x="6118" y="1735"/>
                  </a:cubicBezTo>
                  <a:cubicBezTo>
                    <a:pt x="6004" y="1689"/>
                    <a:pt x="5890" y="1666"/>
                    <a:pt x="5776" y="1621"/>
                  </a:cubicBezTo>
                  <a:cubicBezTo>
                    <a:pt x="5662" y="1598"/>
                    <a:pt x="5548" y="1552"/>
                    <a:pt x="5433" y="1529"/>
                  </a:cubicBezTo>
                  <a:lnTo>
                    <a:pt x="5456" y="1529"/>
                  </a:lnTo>
                  <a:cubicBezTo>
                    <a:pt x="5296" y="1484"/>
                    <a:pt x="5137" y="1438"/>
                    <a:pt x="4977" y="1393"/>
                  </a:cubicBezTo>
                  <a:cubicBezTo>
                    <a:pt x="4817" y="1347"/>
                    <a:pt x="4657" y="1301"/>
                    <a:pt x="4498" y="1256"/>
                  </a:cubicBezTo>
                  <a:cubicBezTo>
                    <a:pt x="4338" y="1210"/>
                    <a:pt x="4178" y="1164"/>
                    <a:pt x="4018" y="1119"/>
                  </a:cubicBezTo>
                  <a:cubicBezTo>
                    <a:pt x="3881" y="1073"/>
                    <a:pt x="3721" y="1027"/>
                    <a:pt x="3562" y="982"/>
                  </a:cubicBezTo>
                  <a:cubicBezTo>
                    <a:pt x="3402" y="936"/>
                    <a:pt x="3265" y="890"/>
                    <a:pt x="3105" y="845"/>
                  </a:cubicBezTo>
                  <a:cubicBezTo>
                    <a:pt x="2945" y="799"/>
                    <a:pt x="2808" y="776"/>
                    <a:pt x="2649" y="731"/>
                  </a:cubicBezTo>
                  <a:cubicBezTo>
                    <a:pt x="2489" y="685"/>
                    <a:pt x="2352" y="662"/>
                    <a:pt x="2192" y="616"/>
                  </a:cubicBezTo>
                  <a:cubicBezTo>
                    <a:pt x="2055" y="571"/>
                    <a:pt x="1895" y="525"/>
                    <a:pt x="1759" y="480"/>
                  </a:cubicBezTo>
                  <a:cubicBezTo>
                    <a:pt x="1644" y="457"/>
                    <a:pt x="1553" y="434"/>
                    <a:pt x="1462" y="388"/>
                  </a:cubicBezTo>
                  <a:cubicBezTo>
                    <a:pt x="1370" y="365"/>
                    <a:pt x="1256" y="343"/>
                    <a:pt x="1165" y="320"/>
                  </a:cubicBezTo>
                  <a:cubicBezTo>
                    <a:pt x="982" y="274"/>
                    <a:pt x="777" y="228"/>
                    <a:pt x="594" y="160"/>
                  </a:cubicBezTo>
                  <a:lnTo>
                    <a:pt x="617" y="160"/>
                  </a:lnTo>
                  <a:cubicBezTo>
                    <a:pt x="480" y="137"/>
                    <a:pt x="366" y="91"/>
                    <a:pt x="252" y="46"/>
                  </a:cubicBezTo>
                  <a:cubicBezTo>
                    <a:pt x="184" y="46"/>
                    <a:pt x="115" y="23"/>
                    <a:pt x="4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9825;p58">
              <a:extLst>
                <a:ext uri="{FF2B5EF4-FFF2-40B4-BE49-F238E27FC236}">
                  <a16:creationId xmlns:a16="http://schemas.microsoft.com/office/drawing/2014/main" id="{280709E6-E26F-B8CA-1F96-697AD7E07832}"/>
                </a:ext>
              </a:extLst>
            </p:cNvPr>
            <p:cNvSpPr/>
            <p:nvPr/>
          </p:nvSpPr>
          <p:spPr>
            <a:xfrm>
              <a:off x="5881822" y="2873875"/>
              <a:ext cx="11870" cy="10786"/>
            </a:xfrm>
            <a:custGeom>
              <a:avLst/>
              <a:gdLst/>
              <a:ahLst/>
              <a:cxnLst/>
              <a:rect l="l" t="t" r="r" b="b"/>
              <a:pathLst>
                <a:path w="252" h="229" extrusionOk="0">
                  <a:moveTo>
                    <a:pt x="114" y="1"/>
                  </a:moveTo>
                  <a:cubicBezTo>
                    <a:pt x="46" y="1"/>
                    <a:pt x="0" y="69"/>
                    <a:pt x="0" y="115"/>
                  </a:cubicBezTo>
                  <a:cubicBezTo>
                    <a:pt x="0" y="160"/>
                    <a:pt x="23" y="183"/>
                    <a:pt x="46" y="206"/>
                  </a:cubicBezTo>
                  <a:cubicBezTo>
                    <a:pt x="69" y="229"/>
                    <a:pt x="92" y="229"/>
                    <a:pt x="137" y="229"/>
                  </a:cubicBezTo>
                  <a:cubicBezTo>
                    <a:pt x="206" y="229"/>
                    <a:pt x="251" y="160"/>
                    <a:pt x="229" y="115"/>
                  </a:cubicBezTo>
                  <a:cubicBezTo>
                    <a:pt x="229" y="69"/>
                    <a:pt x="229" y="46"/>
                    <a:pt x="206" y="23"/>
                  </a:cubicBezTo>
                  <a:cubicBezTo>
                    <a:pt x="183" y="1"/>
                    <a:pt x="137" y="1"/>
                    <a:pt x="114" y="1"/>
                  </a:cubicBezTo>
                  <a:close/>
                </a:path>
              </a:pathLst>
            </a:custGeom>
            <a:solidFill>
              <a:srgbClr val="3E3E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9826;p58">
              <a:extLst>
                <a:ext uri="{FF2B5EF4-FFF2-40B4-BE49-F238E27FC236}">
                  <a16:creationId xmlns:a16="http://schemas.microsoft.com/office/drawing/2014/main" id="{1D592D2C-2B6A-4A9B-EA5E-60C7A3A951F6}"/>
                </a:ext>
              </a:extLst>
            </p:cNvPr>
            <p:cNvSpPr/>
            <p:nvPr/>
          </p:nvSpPr>
          <p:spPr>
            <a:xfrm>
              <a:off x="5790439" y="2823332"/>
              <a:ext cx="152706" cy="60009"/>
            </a:xfrm>
            <a:custGeom>
              <a:avLst/>
              <a:gdLst/>
              <a:ahLst/>
              <a:cxnLst/>
              <a:rect l="l" t="t" r="r" b="b"/>
              <a:pathLst>
                <a:path w="3242" h="1274" extrusionOk="0">
                  <a:moveTo>
                    <a:pt x="1415" y="457"/>
                  </a:moveTo>
                  <a:cubicBezTo>
                    <a:pt x="1423" y="459"/>
                    <a:pt x="1430" y="462"/>
                    <a:pt x="1437" y="464"/>
                  </a:cubicBezTo>
                  <a:lnTo>
                    <a:pt x="1437" y="464"/>
                  </a:lnTo>
                  <a:cubicBezTo>
                    <a:pt x="1435" y="457"/>
                    <a:pt x="1430" y="457"/>
                    <a:pt x="1415" y="457"/>
                  </a:cubicBezTo>
                  <a:close/>
                  <a:moveTo>
                    <a:pt x="2054" y="663"/>
                  </a:moveTo>
                  <a:lnTo>
                    <a:pt x="2054" y="663"/>
                  </a:lnTo>
                  <a:cubicBezTo>
                    <a:pt x="2058" y="664"/>
                    <a:pt x="2062" y="665"/>
                    <a:pt x="2066" y="666"/>
                  </a:cubicBezTo>
                  <a:lnTo>
                    <a:pt x="2066" y="666"/>
                  </a:lnTo>
                  <a:cubicBezTo>
                    <a:pt x="2060" y="663"/>
                    <a:pt x="2054" y="663"/>
                    <a:pt x="2054" y="663"/>
                  </a:cubicBezTo>
                  <a:close/>
                  <a:moveTo>
                    <a:pt x="46" y="1"/>
                  </a:moveTo>
                  <a:cubicBezTo>
                    <a:pt x="46" y="1"/>
                    <a:pt x="23" y="1"/>
                    <a:pt x="23" y="24"/>
                  </a:cubicBezTo>
                  <a:cubicBezTo>
                    <a:pt x="0" y="47"/>
                    <a:pt x="23" y="69"/>
                    <a:pt x="23" y="69"/>
                  </a:cubicBezTo>
                  <a:lnTo>
                    <a:pt x="160" y="138"/>
                  </a:lnTo>
                  <a:cubicBezTo>
                    <a:pt x="183" y="161"/>
                    <a:pt x="228" y="161"/>
                    <a:pt x="274" y="183"/>
                  </a:cubicBezTo>
                  <a:cubicBezTo>
                    <a:pt x="342" y="206"/>
                    <a:pt x="411" y="252"/>
                    <a:pt x="479" y="275"/>
                  </a:cubicBezTo>
                  <a:cubicBezTo>
                    <a:pt x="639" y="320"/>
                    <a:pt x="799" y="389"/>
                    <a:pt x="936" y="435"/>
                  </a:cubicBezTo>
                  <a:cubicBezTo>
                    <a:pt x="1096" y="503"/>
                    <a:pt x="1255" y="572"/>
                    <a:pt x="1415" y="640"/>
                  </a:cubicBezTo>
                  <a:cubicBezTo>
                    <a:pt x="1552" y="686"/>
                    <a:pt x="1712" y="754"/>
                    <a:pt x="1872" y="823"/>
                  </a:cubicBezTo>
                  <a:cubicBezTo>
                    <a:pt x="2077" y="891"/>
                    <a:pt x="2283" y="982"/>
                    <a:pt x="2488" y="1051"/>
                  </a:cubicBezTo>
                  <a:cubicBezTo>
                    <a:pt x="2579" y="1096"/>
                    <a:pt x="2671" y="1119"/>
                    <a:pt x="2762" y="1142"/>
                  </a:cubicBezTo>
                  <a:cubicBezTo>
                    <a:pt x="2808" y="1165"/>
                    <a:pt x="2853" y="1188"/>
                    <a:pt x="2922" y="1211"/>
                  </a:cubicBezTo>
                  <a:cubicBezTo>
                    <a:pt x="2922" y="1211"/>
                    <a:pt x="2945" y="1211"/>
                    <a:pt x="2967" y="1233"/>
                  </a:cubicBezTo>
                  <a:cubicBezTo>
                    <a:pt x="3013" y="1233"/>
                    <a:pt x="3036" y="1256"/>
                    <a:pt x="3082" y="1256"/>
                  </a:cubicBezTo>
                  <a:cubicBezTo>
                    <a:pt x="3093" y="1268"/>
                    <a:pt x="3104" y="1273"/>
                    <a:pt x="3116" y="1273"/>
                  </a:cubicBezTo>
                  <a:cubicBezTo>
                    <a:pt x="3127" y="1273"/>
                    <a:pt x="3139" y="1268"/>
                    <a:pt x="3150" y="1256"/>
                  </a:cubicBezTo>
                  <a:cubicBezTo>
                    <a:pt x="3196" y="1256"/>
                    <a:pt x="3218" y="1211"/>
                    <a:pt x="3241" y="1188"/>
                  </a:cubicBezTo>
                  <a:cubicBezTo>
                    <a:pt x="3241" y="1142"/>
                    <a:pt x="3241" y="1119"/>
                    <a:pt x="3241" y="1074"/>
                  </a:cubicBezTo>
                  <a:cubicBezTo>
                    <a:pt x="3218" y="1028"/>
                    <a:pt x="3196" y="1005"/>
                    <a:pt x="3173" y="1005"/>
                  </a:cubicBezTo>
                  <a:cubicBezTo>
                    <a:pt x="3104" y="960"/>
                    <a:pt x="3059" y="960"/>
                    <a:pt x="3013" y="937"/>
                  </a:cubicBezTo>
                  <a:cubicBezTo>
                    <a:pt x="2967" y="937"/>
                    <a:pt x="2922" y="914"/>
                    <a:pt x="2876" y="914"/>
                  </a:cubicBezTo>
                  <a:cubicBezTo>
                    <a:pt x="2785" y="868"/>
                    <a:pt x="2693" y="845"/>
                    <a:pt x="2625" y="823"/>
                  </a:cubicBezTo>
                  <a:cubicBezTo>
                    <a:pt x="2511" y="800"/>
                    <a:pt x="2420" y="777"/>
                    <a:pt x="2328" y="754"/>
                  </a:cubicBezTo>
                  <a:cubicBezTo>
                    <a:pt x="2241" y="732"/>
                    <a:pt x="2154" y="690"/>
                    <a:pt x="2066" y="666"/>
                  </a:cubicBezTo>
                  <a:lnTo>
                    <a:pt x="2066" y="666"/>
                  </a:lnTo>
                  <a:cubicBezTo>
                    <a:pt x="2072" y="669"/>
                    <a:pt x="2077" y="675"/>
                    <a:pt x="2077" y="686"/>
                  </a:cubicBezTo>
                  <a:cubicBezTo>
                    <a:pt x="2032" y="663"/>
                    <a:pt x="1963" y="640"/>
                    <a:pt x="1895" y="617"/>
                  </a:cubicBezTo>
                  <a:cubicBezTo>
                    <a:pt x="1742" y="574"/>
                    <a:pt x="1590" y="509"/>
                    <a:pt x="1437" y="464"/>
                  </a:cubicBezTo>
                  <a:lnTo>
                    <a:pt x="1437" y="464"/>
                  </a:lnTo>
                  <a:cubicBezTo>
                    <a:pt x="1438" y="467"/>
                    <a:pt x="1438" y="472"/>
                    <a:pt x="1438" y="480"/>
                  </a:cubicBezTo>
                  <a:cubicBezTo>
                    <a:pt x="1278" y="412"/>
                    <a:pt x="1119" y="366"/>
                    <a:pt x="959" y="320"/>
                  </a:cubicBezTo>
                  <a:cubicBezTo>
                    <a:pt x="822" y="275"/>
                    <a:pt x="662" y="229"/>
                    <a:pt x="525" y="183"/>
                  </a:cubicBezTo>
                  <a:cubicBezTo>
                    <a:pt x="457" y="161"/>
                    <a:pt x="388" y="138"/>
                    <a:pt x="320" y="115"/>
                  </a:cubicBezTo>
                  <a:cubicBezTo>
                    <a:pt x="274" y="92"/>
                    <a:pt x="228" y="69"/>
                    <a:pt x="206" y="69"/>
                  </a:cubicBezTo>
                  <a:cubicBezTo>
                    <a:pt x="160" y="47"/>
                    <a:pt x="114" y="24"/>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9827;p58">
              <a:extLst>
                <a:ext uri="{FF2B5EF4-FFF2-40B4-BE49-F238E27FC236}">
                  <a16:creationId xmlns:a16="http://schemas.microsoft.com/office/drawing/2014/main" id="{13717CF1-0925-A68B-D61E-8BE1AD3BE525}"/>
                </a:ext>
              </a:extLst>
            </p:cNvPr>
            <p:cNvSpPr/>
            <p:nvPr/>
          </p:nvSpPr>
          <p:spPr>
            <a:xfrm>
              <a:off x="6120501" y="2938407"/>
              <a:ext cx="35515" cy="64389"/>
            </a:xfrm>
            <a:custGeom>
              <a:avLst/>
              <a:gdLst/>
              <a:ahLst/>
              <a:cxnLst/>
              <a:rect l="l" t="t" r="r" b="b"/>
              <a:pathLst>
                <a:path w="754" h="1367" extrusionOk="0">
                  <a:moveTo>
                    <a:pt x="115" y="0"/>
                  </a:moveTo>
                  <a:cubicBezTo>
                    <a:pt x="69" y="0"/>
                    <a:pt x="46" y="23"/>
                    <a:pt x="23" y="46"/>
                  </a:cubicBezTo>
                  <a:cubicBezTo>
                    <a:pt x="0" y="114"/>
                    <a:pt x="0" y="183"/>
                    <a:pt x="69" y="206"/>
                  </a:cubicBezTo>
                  <a:cubicBezTo>
                    <a:pt x="69" y="206"/>
                    <a:pt x="92" y="228"/>
                    <a:pt x="92" y="228"/>
                  </a:cubicBezTo>
                  <a:cubicBezTo>
                    <a:pt x="115" y="228"/>
                    <a:pt x="115" y="251"/>
                    <a:pt x="115" y="251"/>
                  </a:cubicBezTo>
                  <a:cubicBezTo>
                    <a:pt x="137" y="297"/>
                    <a:pt x="160" y="320"/>
                    <a:pt x="183" y="365"/>
                  </a:cubicBezTo>
                  <a:cubicBezTo>
                    <a:pt x="229" y="480"/>
                    <a:pt x="252" y="571"/>
                    <a:pt x="274" y="662"/>
                  </a:cubicBezTo>
                  <a:cubicBezTo>
                    <a:pt x="274" y="731"/>
                    <a:pt x="274" y="799"/>
                    <a:pt x="274" y="868"/>
                  </a:cubicBezTo>
                  <a:cubicBezTo>
                    <a:pt x="274" y="913"/>
                    <a:pt x="252" y="936"/>
                    <a:pt x="252" y="959"/>
                  </a:cubicBezTo>
                  <a:cubicBezTo>
                    <a:pt x="252" y="982"/>
                    <a:pt x="229" y="1004"/>
                    <a:pt x="229" y="1027"/>
                  </a:cubicBezTo>
                  <a:cubicBezTo>
                    <a:pt x="206" y="1050"/>
                    <a:pt x="206" y="1096"/>
                    <a:pt x="183" y="1119"/>
                  </a:cubicBezTo>
                  <a:cubicBezTo>
                    <a:pt x="183" y="1119"/>
                    <a:pt x="183" y="1141"/>
                    <a:pt x="183" y="1141"/>
                  </a:cubicBezTo>
                  <a:cubicBezTo>
                    <a:pt x="160" y="1164"/>
                    <a:pt x="137" y="1210"/>
                    <a:pt x="137" y="1233"/>
                  </a:cubicBezTo>
                  <a:cubicBezTo>
                    <a:pt x="137" y="1310"/>
                    <a:pt x="211" y="1366"/>
                    <a:pt x="279" y="1366"/>
                  </a:cubicBezTo>
                  <a:cubicBezTo>
                    <a:pt x="312" y="1366"/>
                    <a:pt x="344" y="1354"/>
                    <a:pt x="366" y="1324"/>
                  </a:cubicBezTo>
                  <a:cubicBezTo>
                    <a:pt x="389" y="1324"/>
                    <a:pt x="389" y="1301"/>
                    <a:pt x="411" y="1301"/>
                  </a:cubicBezTo>
                  <a:cubicBezTo>
                    <a:pt x="434" y="1256"/>
                    <a:pt x="480" y="1210"/>
                    <a:pt x="503" y="1164"/>
                  </a:cubicBezTo>
                  <a:lnTo>
                    <a:pt x="548" y="1164"/>
                  </a:lnTo>
                  <a:cubicBezTo>
                    <a:pt x="594" y="1141"/>
                    <a:pt x="617" y="1119"/>
                    <a:pt x="640" y="1096"/>
                  </a:cubicBezTo>
                  <a:cubicBezTo>
                    <a:pt x="685" y="1027"/>
                    <a:pt x="708" y="959"/>
                    <a:pt x="731" y="890"/>
                  </a:cubicBezTo>
                  <a:cubicBezTo>
                    <a:pt x="754" y="822"/>
                    <a:pt x="754" y="731"/>
                    <a:pt x="754" y="662"/>
                  </a:cubicBezTo>
                  <a:cubicBezTo>
                    <a:pt x="754" y="571"/>
                    <a:pt x="731" y="502"/>
                    <a:pt x="685" y="411"/>
                  </a:cubicBezTo>
                  <a:cubicBezTo>
                    <a:pt x="662" y="343"/>
                    <a:pt x="640" y="297"/>
                    <a:pt x="594" y="251"/>
                  </a:cubicBezTo>
                  <a:cubicBezTo>
                    <a:pt x="548" y="183"/>
                    <a:pt x="480" y="114"/>
                    <a:pt x="411" y="114"/>
                  </a:cubicBezTo>
                  <a:cubicBezTo>
                    <a:pt x="389" y="114"/>
                    <a:pt x="343" y="137"/>
                    <a:pt x="320" y="137"/>
                  </a:cubicBezTo>
                  <a:cubicBezTo>
                    <a:pt x="320" y="114"/>
                    <a:pt x="297" y="91"/>
                    <a:pt x="274" y="69"/>
                  </a:cubicBezTo>
                  <a:cubicBezTo>
                    <a:pt x="252" y="46"/>
                    <a:pt x="206" y="23"/>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9828;p58">
              <a:extLst>
                <a:ext uri="{FF2B5EF4-FFF2-40B4-BE49-F238E27FC236}">
                  <a16:creationId xmlns:a16="http://schemas.microsoft.com/office/drawing/2014/main" id="{A69F025E-1256-7E97-BF51-346CCB1618B7}"/>
                </a:ext>
              </a:extLst>
            </p:cNvPr>
            <p:cNvSpPr/>
            <p:nvPr/>
          </p:nvSpPr>
          <p:spPr>
            <a:xfrm>
              <a:off x="6134492" y="2996440"/>
              <a:ext cx="34432" cy="100046"/>
            </a:xfrm>
            <a:custGeom>
              <a:avLst/>
              <a:gdLst/>
              <a:ahLst/>
              <a:cxnLst/>
              <a:rect l="l" t="t" r="r" b="b"/>
              <a:pathLst>
                <a:path w="731" h="2124" extrusionOk="0">
                  <a:moveTo>
                    <a:pt x="251" y="1"/>
                  </a:moveTo>
                  <a:cubicBezTo>
                    <a:pt x="206" y="1"/>
                    <a:pt x="160" y="24"/>
                    <a:pt x="137" y="46"/>
                  </a:cubicBezTo>
                  <a:cubicBezTo>
                    <a:pt x="114" y="46"/>
                    <a:pt x="92" y="46"/>
                    <a:pt x="69" y="69"/>
                  </a:cubicBezTo>
                  <a:cubicBezTo>
                    <a:pt x="23" y="92"/>
                    <a:pt x="0" y="138"/>
                    <a:pt x="23" y="183"/>
                  </a:cubicBezTo>
                  <a:cubicBezTo>
                    <a:pt x="46" y="206"/>
                    <a:pt x="46" y="252"/>
                    <a:pt x="69" y="275"/>
                  </a:cubicBezTo>
                  <a:cubicBezTo>
                    <a:pt x="114" y="389"/>
                    <a:pt x="137" y="503"/>
                    <a:pt x="160" y="617"/>
                  </a:cubicBezTo>
                  <a:cubicBezTo>
                    <a:pt x="160" y="640"/>
                    <a:pt x="160" y="663"/>
                    <a:pt x="160" y="708"/>
                  </a:cubicBezTo>
                  <a:cubicBezTo>
                    <a:pt x="160" y="708"/>
                    <a:pt x="183" y="708"/>
                    <a:pt x="183" y="731"/>
                  </a:cubicBezTo>
                  <a:cubicBezTo>
                    <a:pt x="183" y="750"/>
                    <a:pt x="183" y="785"/>
                    <a:pt x="183" y="822"/>
                  </a:cubicBezTo>
                  <a:cubicBezTo>
                    <a:pt x="183" y="891"/>
                    <a:pt x="206" y="959"/>
                    <a:pt x="206" y="1005"/>
                  </a:cubicBezTo>
                  <a:cubicBezTo>
                    <a:pt x="206" y="1096"/>
                    <a:pt x="206" y="1165"/>
                    <a:pt x="206" y="1233"/>
                  </a:cubicBezTo>
                  <a:cubicBezTo>
                    <a:pt x="206" y="1370"/>
                    <a:pt x="206" y="1507"/>
                    <a:pt x="183" y="1644"/>
                  </a:cubicBezTo>
                  <a:cubicBezTo>
                    <a:pt x="183" y="1690"/>
                    <a:pt x="160" y="1758"/>
                    <a:pt x="137" y="1804"/>
                  </a:cubicBezTo>
                  <a:lnTo>
                    <a:pt x="137" y="1804"/>
                  </a:lnTo>
                  <a:cubicBezTo>
                    <a:pt x="122" y="1834"/>
                    <a:pt x="107" y="1865"/>
                    <a:pt x="92" y="1895"/>
                  </a:cubicBezTo>
                  <a:cubicBezTo>
                    <a:pt x="92" y="1895"/>
                    <a:pt x="92" y="1918"/>
                    <a:pt x="92" y="1918"/>
                  </a:cubicBezTo>
                  <a:cubicBezTo>
                    <a:pt x="92" y="1941"/>
                    <a:pt x="69" y="1941"/>
                    <a:pt x="69" y="1964"/>
                  </a:cubicBezTo>
                  <a:cubicBezTo>
                    <a:pt x="69" y="1987"/>
                    <a:pt x="69" y="2009"/>
                    <a:pt x="69" y="2032"/>
                  </a:cubicBezTo>
                  <a:cubicBezTo>
                    <a:pt x="69" y="2055"/>
                    <a:pt x="114" y="2078"/>
                    <a:pt x="137" y="2101"/>
                  </a:cubicBezTo>
                  <a:cubicBezTo>
                    <a:pt x="137" y="2101"/>
                    <a:pt x="160" y="2123"/>
                    <a:pt x="183" y="2123"/>
                  </a:cubicBezTo>
                  <a:cubicBezTo>
                    <a:pt x="228" y="2123"/>
                    <a:pt x="274" y="2078"/>
                    <a:pt x="320" y="2055"/>
                  </a:cubicBezTo>
                  <a:cubicBezTo>
                    <a:pt x="343" y="2032"/>
                    <a:pt x="343" y="2009"/>
                    <a:pt x="365" y="1964"/>
                  </a:cubicBezTo>
                  <a:cubicBezTo>
                    <a:pt x="379" y="1970"/>
                    <a:pt x="394" y="1973"/>
                    <a:pt x="410" y="1973"/>
                  </a:cubicBezTo>
                  <a:cubicBezTo>
                    <a:pt x="449" y="1973"/>
                    <a:pt x="493" y="1957"/>
                    <a:pt x="525" y="1941"/>
                  </a:cubicBezTo>
                  <a:cubicBezTo>
                    <a:pt x="548" y="1895"/>
                    <a:pt x="594" y="1850"/>
                    <a:pt x="616" y="1781"/>
                  </a:cubicBezTo>
                  <a:cubicBezTo>
                    <a:pt x="639" y="1735"/>
                    <a:pt x="639" y="1713"/>
                    <a:pt x="662" y="1644"/>
                  </a:cubicBezTo>
                  <a:cubicBezTo>
                    <a:pt x="685" y="1576"/>
                    <a:pt x="708" y="1484"/>
                    <a:pt x="708" y="1393"/>
                  </a:cubicBezTo>
                  <a:cubicBezTo>
                    <a:pt x="731" y="1325"/>
                    <a:pt x="731" y="1233"/>
                    <a:pt x="731" y="1142"/>
                  </a:cubicBezTo>
                  <a:cubicBezTo>
                    <a:pt x="731" y="1119"/>
                    <a:pt x="708" y="1074"/>
                    <a:pt x="708" y="1051"/>
                  </a:cubicBezTo>
                  <a:cubicBezTo>
                    <a:pt x="708" y="1028"/>
                    <a:pt x="708" y="1005"/>
                    <a:pt x="708" y="982"/>
                  </a:cubicBezTo>
                  <a:cubicBezTo>
                    <a:pt x="708" y="982"/>
                    <a:pt x="708" y="959"/>
                    <a:pt x="708" y="937"/>
                  </a:cubicBezTo>
                  <a:cubicBezTo>
                    <a:pt x="708" y="914"/>
                    <a:pt x="685" y="891"/>
                    <a:pt x="685" y="845"/>
                  </a:cubicBezTo>
                  <a:cubicBezTo>
                    <a:pt x="685" y="777"/>
                    <a:pt x="662" y="685"/>
                    <a:pt x="639" y="617"/>
                  </a:cubicBezTo>
                  <a:cubicBezTo>
                    <a:pt x="616" y="526"/>
                    <a:pt x="594" y="457"/>
                    <a:pt x="571" y="366"/>
                  </a:cubicBezTo>
                  <a:cubicBezTo>
                    <a:pt x="548" y="320"/>
                    <a:pt x="525" y="275"/>
                    <a:pt x="525" y="229"/>
                  </a:cubicBezTo>
                  <a:cubicBezTo>
                    <a:pt x="480" y="161"/>
                    <a:pt x="457" y="92"/>
                    <a:pt x="388" y="46"/>
                  </a:cubicBezTo>
                  <a:cubicBezTo>
                    <a:pt x="343" y="24"/>
                    <a:pt x="320"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9829;p58">
              <a:extLst>
                <a:ext uri="{FF2B5EF4-FFF2-40B4-BE49-F238E27FC236}">
                  <a16:creationId xmlns:a16="http://schemas.microsoft.com/office/drawing/2014/main" id="{C1EDB443-A477-C3F3-37C7-F3EA86210A01}"/>
                </a:ext>
              </a:extLst>
            </p:cNvPr>
            <p:cNvSpPr/>
            <p:nvPr/>
          </p:nvSpPr>
          <p:spPr>
            <a:xfrm>
              <a:off x="6120501" y="3011513"/>
              <a:ext cx="17240" cy="66085"/>
            </a:xfrm>
            <a:custGeom>
              <a:avLst/>
              <a:gdLst/>
              <a:ahLst/>
              <a:cxnLst/>
              <a:rect l="l" t="t" r="r" b="b"/>
              <a:pathLst>
                <a:path w="366" h="1403" extrusionOk="0">
                  <a:moveTo>
                    <a:pt x="160" y="0"/>
                  </a:moveTo>
                  <a:cubicBezTo>
                    <a:pt x="137" y="23"/>
                    <a:pt x="115" y="46"/>
                    <a:pt x="115" y="69"/>
                  </a:cubicBezTo>
                  <a:cubicBezTo>
                    <a:pt x="115" y="92"/>
                    <a:pt x="137" y="114"/>
                    <a:pt x="137" y="137"/>
                  </a:cubicBezTo>
                  <a:cubicBezTo>
                    <a:pt x="137" y="183"/>
                    <a:pt x="137" y="251"/>
                    <a:pt x="137" y="297"/>
                  </a:cubicBezTo>
                  <a:cubicBezTo>
                    <a:pt x="137" y="365"/>
                    <a:pt x="160" y="434"/>
                    <a:pt x="160" y="502"/>
                  </a:cubicBezTo>
                  <a:cubicBezTo>
                    <a:pt x="160" y="548"/>
                    <a:pt x="137" y="617"/>
                    <a:pt x="137" y="685"/>
                  </a:cubicBezTo>
                  <a:cubicBezTo>
                    <a:pt x="137" y="754"/>
                    <a:pt x="137" y="822"/>
                    <a:pt x="115" y="890"/>
                  </a:cubicBezTo>
                  <a:cubicBezTo>
                    <a:pt x="115" y="982"/>
                    <a:pt x="92" y="1073"/>
                    <a:pt x="46" y="1164"/>
                  </a:cubicBezTo>
                  <a:cubicBezTo>
                    <a:pt x="46" y="1187"/>
                    <a:pt x="23" y="1210"/>
                    <a:pt x="23" y="1233"/>
                  </a:cubicBezTo>
                  <a:cubicBezTo>
                    <a:pt x="0" y="1301"/>
                    <a:pt x="46" y="1370"/>
                    <a:pt x="115" y="1393"/>
                  </a:cubicBezTo>
                  <a:cubicBezTo>
                    <a:pt x="128" y="1399"/>
                    <a:pt x="141" y="1402"/>
                    <a:pt x="154" y="1402"/>
                  </a:cubicBezTo>
                  <a:cubicBezTo>
                    <a:pt x="185" y="1402"/>
                    <a:pt x="213" y="1386"/>
                    <a:pt x="229" y="1370"/>
                  </a:cubicBezTo>
                  <a:lnTo>
                    <a:pt x="252" y="1370"/>
                  </a:lnTo>
                  <a:cubicBezTo>
                    <a:pt x="274" y="1347"/>
                    <a:pt x="297" y="1324"/>
                    <a:pt x="297" y="1301"/>
                  </a:cubicBezTo>
                  <a:cubicBezTo>
                    <a:pt x="320" y="1256"/>
                    <a:pt x="320" y="1210"/>
                    <a:pt x="320" y="1164"/>
                  </a:cubicBezTo>
                  <a:cubicBezTo>
                    <a:pt x="343" y="1119"/>
                    <a:pt x="343" y="1050"/>
                    <a:pt x="343" y="1005"/>
                  </a:cubicBezTo>
                  <a:cubicBezTo>
                    <a:pt x="366" y="936"/>
                    <a:pt x="343" y="890"/>
                    <a:pt x="343" y="845"/>
                  </a:cubicBezTo>
                  <a:cubicBezTo>
                    <a:pt x="343" y="776"/>
                    <a:pt x="343" y="731"/>
                    <a:pt x="343" y="662"/>
                  </a:cubicBezTo>
                  <a:cubicBezTo>
                    <a:pt x="320" y="457"/>
                    <a:pt x="252" y="251"/>
                    <a:pt x="229" y="46"/>
                  </a:cubicBezTo>
                  <a:cubicBezTo>
                    <a:pt x="229" y="23"/>
                    <a:pt x="206"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9830;p58">
              <a:extLst>
                <a:ext uri="{FF2B5EF4-FFF2-40B4-BE49-F238E27FC236}">
                  <a16:creationId xmlns:a16="http://schemas.microsoft.com/office/drawing/2014/main" id="{51F1C691-9AF0-3A0C-1F70-C84240DC3A78}"/>
                </a:ext>
              </a:extLst>
            </p:cNvPr>
            <p:cNvSpPr/>
            <p:nvPr/>
          </p:nvSpPr>
          <p:spPr>
            <a:xfrm>
              <a:off x="6100058" y="3038362"/>
              <a:ext cx="19406" cy="48468"/>
            </a:xfrm>
            <a:custGeom>
              <a:avLst/>
              <a:gdLst/>
              <a:ahLst/>
              <a:cxnLst/>
              <a:rect l="l" t="t" r="r" b="b"/>
              <a:pathLst>
                <a:path w="412" h="1029" extrusionOk="0">
                  <a:moveTo>
                    <a:pt x="366" y="1"/>
                  </a:moveTo>
                  <a:cubicBezTo>
                    <a:pt x="343" y="1"/>
                    <a:pt x="320" y="1"/>
                    <a:pt x="320" y="47"/>
                  </a:cubicBezTo>
                  <a:cubicBezTo>
                    <a:pt x="320" y="92"/>
                    <a:pt x="320" y="161"/>
                    <a:pt x="320" y="206"/>
                  </a:cubicBezTo>
                  <a:cubicBezTo>
                    <a:pt x="298" y="252"/>
                    <a:pt x="298" y="320"/>
                    <a:pt x="275" y="366"/>
                  </a:cubicBezTo>
                  <a:cubicBezTo>
                    <a:pt x="275" y="412"/>
                    <a:pt x="252" y="457"/>
                    <a:pt x="229" y="503"/>
                  </a:cubicBezTo>
                  <a:cubicBezTo>
                    <a:pt x="206" y="572"/>
                    <a:pt x="161" y="640"/>
                    <a:pt x="138" y="709"/>
                  </a:cubicBezTo>
                  <a:cubicBezTo>
                    <a:pt x="115" y="731"/>
                    <a:pt x="92" y="777"/>
                    <a:pt x="69" y="800"/>
                  </a:cubicBezTo>
                  <a:cubicBezTo>
                    <a:pt x="46" y="823"/>
                    <a:pt x="46" y="845"/>
                    <a:pt x="24" y="891"/>
                  </a:cubicBezTo>
                  <a:cubicBezTo>
                    <a:pt x="1" y="937"/>
                    <a:pt x="1" y="982"/>
                    <a:pt x="46" y="1005"/>
                  </a:cubicBezTo>
                  <a:cubicBezTo>
                    <a:pt x="69" y="1028"/>
                    <a:pt x="115" y="1028"/>
                    <a:pt x="138" y="1028"/>
                  </a:cubicBezTo>
                  <a:cubicBezTo>
                    <a:pt x="161" y="1005"/>
                    <a:pt x="183" y="1005"/>
                    <a:pt x="183" y="982"/>
                  </a:cubicBezTo>
                  <a:cubicBezTo>
                    <a:pt x="229" y="914"/>
                    <a:pt x="252" y="845"/>
                    <a:pt x="275" y="777"/>
                  </a:cubicBezTo>
                  <a:cubicBezTo>
                    <a:pt x="320" y="686"/>
                    <a:pt x="343" y="617"/>
                    <a:pt x="366" y="526"/>
                  </a:cubicBezTo>
                  <a:cubicBezTo>
                    <a:pt x="389" y="457"/>
                    <a:pt x="389" y="366"/>
                    <a:pt x="412" y="298"/>
                  </a:cubicBezTo>
                  <a:cubicBezTo>
                    <a:pt x="412" y="206"/>
                    <a:pt x="412" y="115"/>
                    <a:pt x="412" y="47"/>
                  </a:cubicBezTo>
                  <a:cubicBezTo>
                    <a:pt x="412" y="1"/>
                    <a:pt x="389" y="1"/>
                    <a:pt x="366"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9831;p58">
              <a:extLst>
                <a:ext uri="{FF2B5EF4-FFF2-40B4-BE49-F238E27FC236}">
                  <a16:creationId xmlns:a16="http://schemas.microsoft.com/office/drawing/2014/main" id="{7FA48A65-02A5-46A8-40E4-8D191646DFA0}"/>
                </a:ext>
              </a:extLst>
            </p:cNvPr>
            <p:cNvSpPr/>
            <p:nvPr/>
          </p:nvSpPr>
          <p:spPr>
            <a:xfrm>
              <a:off x="5087260" y="3086785"/>
              <a:ext cx="446202" cy="451572"/>
            </a:xfrm>
            <a:custGeom>
              <a:avLst/>
              <a:gdLst/>
              <a:ahLst/>
              <a:cxnLst/>
              <a:rect l="l" t="t" r="r" b="b"/>
              <a:pathLst>
                <a:path w="9473" h="9587" extrusionOk="0">
                  <a:moveTo>
                    <a:pt x="4520" y="0"/>
                  </a:moveTo>
                  <a:cubicBezTo>
                    <a:pt x="4451" y="23"/>
                    <a:pt x="4360" y="23"/>
                    <a:pt x="4292" y="23"/>
                  </a:cubicBezTo>
                  <a:lnTo>
                    <a:pt x="4018" y="23"/>
                  </a:lnTo>
                  <a:cubicBezTo>
                    <a:pt x="3949" y="46"/>
                    <a:pt x="3881" y="46"/>
                    <a:pt x="3812" y="69"/>
                  </a:cubicBezTo>
                  <a:cubicBezTo>
                    <a:pt x="3744" y="91"/>
                    <a:pt x="3675" y="91"/>
                    <a:pt x="3607" y="114"/>
                  </a:cubicBezTo>
                  <a:cubicBezTo>
                    <a:pt x="3515" y="137"/>
                    <a:pt x="3424" y="183"/>
                    <a:pt x="3356" y="205"/>
                  </a:cubicBezTo>
                  <a:cubicBezTo>
                    <a:pt x="3287" y="251"/>
                    <a:pt x="3219" y="274"/>
                    <a:pt x="3150" y="320"/>
                  </a:cubicBezTo>
                  <a:cubicBezTo>
                    <a:pt x="2990" y="388"/>
                    <a:pt x="2854" y="457"/>
                    <a:pt x="2739" y="525"/>
                  </a:cubicBezTo>
                  <a:lnTo>
                    <a:pt x="2648" y="571"/>
                  </a:lnTo>
                  <a:cubicBezTo>
                    <a:pt x="2625" y="594"/>
                    <a:pt x="2580" y="616"/>
                    <a:pt x="2534" y="639"/>
                  </a:cubicBezTo>
                  <a:cubicBezTo>
                    <a:pt x="2465" y="685"/>
                    <a:pt x="2397" y="708"/>
                    <a:pt x="2329" y="753"/>
                  </a:cubicBezTo>
                  <a:lnTo>
                    <a:pt x="2283" y="776"/>
                  </a:lnTo>
                  <a:cubicBezTo>
                    <a:pt x="2214" y="799"/>
                    <a:pt x="2169" y="822"/>
                    <a:pt x="2100" y="845"/>
                  </a:cubicBezTo>
                  <a:cubicBezTo>
                    <a:pt x="2032" y="890"/>
                    <a:pt x="1963" y="936"/>
                    <a:pt x="1895" y="982"/>
                  </a:cubicBezTo>
                  <a:cubicBezTo>
                    <a:pt x="1781" y="1073"/>
                    <a:pt x="1644" y="1164"/>
                    <a:pt x="1484" y="1278"/>
                  </a:cubicBezTo>
                  <a:cubicBezTo>
                    <a:pt x="1416" y="1347"/>
                    <a:pt x="1370" y="1392"/>
                    <a:pt x="1301" y="1438"/>
                  </a:cubicBezTo>
                  <a:cubicBezTo>
                    <a:pt x="1256" y="1484"/>
                    <a:pt x="1210" y="1529"/>
                    <a:pt x="1142" y="1598"/>
                  </a:cubicBezTo>
                  <a:lnTo>
                    <a:pt x="1119" y="1621"/>
                  </a:lnTo>
                  <a:cubicBezTo>
                    <a:pt x="1027" y="1712"/>
                    <a:pt x="936" y="1826"/>
                    <a:pt x="845" y="1940"/>
                  </a:cubicBezTo>
                  <a:lnTo>
                    <a:pt x="776" y="2009"/>
                  </a:lnTo>
                  <a:lnTo>
                    <a:pt x="731" y="2054"/>
                  </a:lnTo>
                  <a:cubicBezTo>
                    <a:pt x="617" y="2191"/>
                    <a:pt x="503" y="2328"/>
                    <a:pt x="457" y="2488"/>
                  </a:cubicBezTo>
                  <a:cubicBezTo>
                    <a:pt x="457" y="2534"/>
                    <a:pt x="457" y="2579"/>
                    <a:pt x="480" y="2602"/>
                  </a:cubicBezTo>
                  <a:cubicBezTo>
                    <a:pt x="480" y="2625"/>
                    <a:pt x="503" y="2648"/>
                    <a:pt x="503" y="2648"/>
                  </a:cubicBezTo>
                  <a:cubicBezTo>
                    <a:pt x="434" y="2785"/>
                    <a:pt x="388" y="2922"/>
                    <a:pt x="343" y="3013"/>
                  </a:cubicBezTo>
                  <a:cubicBezTo>
                    <a:pt x="320" y="3081"/>
                    <a:pt x="274" y="3150"/>
                    <a:pt x="251" y="3218"/>
                  </a:cubicBezTo>
                  <a:cubicBezTo>
                    <a:pt x="229" y="3310"/>
                    <a:pt x="206" y="3378"/>
                    <a:pt x="206" y="3447"/>
                  </a:cubicBezTo>
                  <a:cubicBezTo>
                    <a:pt x="160" y="3606"/>
                    <a:pt x="137" y="3766"/>
                    <a:pt x="92" y="3926"/>
                  </a:cubicBezTo>
                  <a:cubicBezTo>
                    <a:pt x="69" y="4109"/>
                    <a:pt x="46" y="4268"/>
                    <a:pt x="23" y="4405"/>
                  </a:cubicBezTo>
                  <a:cubicBezTo>
                    <a:pt x="23" y="4474"/>
                    <a:pt x="23" y="4542"/>
                    <a:pt x="0" y="4634"/>
                  </a:cubicBezTo>
                  <a:lnTo>
                    <a:pt x="0" y="4656"/>
                  </a:lnTo>
                  <a:cubicBezTo>
                    <a:pt x="0" y="4748"/>
                    <a:pt x="0" y="4816"/>
                    <a:pt x="0" y="4885"/>
                  </a:cubicBezTo>
                  <a:cubicBezTo>
                    <a:pt x="0" y="5067"/>
                    <a:pt x="0" y="5227"/>
                    <a:pt x="23" y="5387"/>
                  </a:cubicBezTo>
                  <a:cubicBezTo>
                    <a:pt x="46" y="5501"/>
                    <a:pt x="69" y="5638"/>
                    <a:pt x="92" y="5752"/>
                  </a:cubicBezTo>
                  <a:cubicBezTo>
                    <a:pt x="114" y="5866"/>
                    <a:pt x="160" y="5980"/>
                    <a:pt x="206" y="6140"/>
                  </a:cubicBezTo>
                  <a:cubicBezTo>
                    <a:pt x="229" y="6277"/>
                    <a:pt x="274" y="6368"/>
                    <a:pt x="297" y="6460"/>
                  </a:cubicBezTo>
                  <a:cubicBezTo>
                    <a:pt x="343" y="6574"/>
                    <a:pt x="388" y="6688"/>
                    <a:pt x="434" y="6802"/>
                  </a:cubicBezTo>
                  <a:lnTo>
                    <a:pt x="457" y="6848"/>
                  </a:lnTo>
                  <a:lnTo>
                    <a:pt x="457" y="6893"/>
                  </a:lnTo>
                  <a:cubicBezTo>
                    <a:pt x="503" y="7007"/>
                    <a:pt x="548" y="7122"/>
                    <a:pt x="617" y="7236"/>
                  </a:cubicBezTo>
                  <a:cubicBezTo>
                    <a:pt x="685" y="7373"/>
                    <a:pt x="754" y="7487"/>
                    <a:pt x="845" y="7601"/>
                  </a:cubicBezTo>
                  <a:lnTo>
                    <a:pt x="845" y="7624"/>
                  </a:lnTo>
                  <a:cubicBezTo>
                    <a:pt x="959" y="7761"/>
                    <a:pt x="1050" y="7875"/>
                    <a:pt x="1164" y="7989"/>
                  </a:cubicBezTo>
                  <a:cubicBezTo>
                    <a:pt x="1256" y="8080"/>
                    <a:pt x="1347" y="8149"/>
                    <a:pt x="1461" y="8240"/>
                  </a:cubicBezTo>
                  <a:lnTo>
                    <a:pt x="1484" y="8263"/>
                  </a:lnTo>
                  <a:cubicBezTo>
                    <a:pt x="1484" y="8263"/>
                    <a:pt x="1507" y="8286"/>
                    <a:pt x="1507" y="8286"/>
                  </a:cubicBezTo>
                  <a:cubicBezTo>
                    <a:pt x="1507" y="8286"/>
                    <a:pt x="1530" y="8308"/>
                    <a:pt x="1552" y="8308"/>
                  </a:cubicBezTo>
                  <a:lnTo>
                    <a:pt x="1598" y="8354"/>
                  </a:lnTo>
                  <a:cubicBezTo>
                    <a:pt x="1644" y="8400"/>
                    <a:pt x="1667" y="8423"/>
                    <a:pt x="1689" y="8445"/>
                  </a:cubicBezTo>
                  <a:cubicBezTo>
                    <a:pt x="1758" y="8491"/>
                    <a:pt x="1804" y="8537"/>
                    <a:pt x="1872" y="8560"/>
                  </a:cubicBezTo>
                  <a:lnTo>
                    <a:pt x="1940" y="8628"/>
                  </a:lnTo>
                  <a:cubicBezTo>
                    <a:pt x="1986" y="8651"/>
                    <a:pt x="2032" y="8696"/>
                    <a:pt x="2077" y="8719"/>
                  </a:cubicBezTo>
                  <a:cubicBezTo>
                    <a:pt x="2214" y="8811"/>
                    <a:pt x="2351" y="8902"/>
                    <a:pt x="2465" y="8970"/>
                  </a:cubicBezTo>
                  <a:cubicBezTo>
                    <a:pt x="2511" y="8993"/>
                    <a:pt x="2557" y="9016"/>
                    <a:pt x="2580" y="9039"/>
                  </a:cubicBezTo>
                  <a:cubicBezTo>
                    <a:pt x="2671" y="9085"/>
                    <a:pt x="2762" y="9130"/>
                    <a:pt x="2854" y="9176"/>
                  </a:cubicBezTo>
                  <a:cubicBezTo>
                    <a:pt x="2922" y="9221"/>
                    <a:pt x="3013" y="9244"/>
                    <a:pt x="3082" y="9290"/>
                  </a:cubicBezTo>
                  <a:cubicBezTo>
                    <a:pt x="3150" y="9313"/>
                    <a:pt x="3196" y="9336"/>
                    <a:pt x="3242" y="9358"/>
                  </a:cubicBezTo>
                  <a:cubicBezTo>
                    <a:pt x="3310" y="9381"/>
                    <a:pt x="3378" y="9404"/>
                    <a:pt x="3447" y="9427"/>
                  </a:cubicBezTo>
                  <a:cubicBezTo>
                    <a:pt x="3515" y="9450"/>
                    <a:pt x="3607" y="9473"/>
                    <a:pt x="3675" y="9495"/>
                  </a:cubicBezTo>
                  <a:cubicBezTo>
                    <a:pt x="3835" y="9518"/>
                    <a:pt x="3995" y="9541"/>
                    <a:pt x="4177" y="9564"/>
                  </a:cubicBezTo>
                  <a:lnTo>
                    <a:pt x="4292" y="9564"/>
                  </a:lnTo>
                  <a:cubicBezTo>
                    <a:pt x="4337" y="9564"/>
                    <a:pt x="4383" y="9587"/>
                    <a:pt x="4428" y="9587"/>
                  </a:cubicBezTo>
                  <a:lnTo>
                    <a:pt x="4908" y="9587"/>
                  </a:lnTo>
                  <a:cubicBezTo>
                    <a:pt x="5022" y="9587"/>
                    <a:pt x="5113" y="9587"/>
                    <a:pt x="5205" y="9564"/>
                  </a:cubicBezTo>
                  <a:lnTo>
                    <a:pt x="5319" y="9564"/>
                  </a:lnTo>
                  <a:cubicBezTo>
                    <a:pt x="5433" y="9541"/>
                    <a:pt x="5524" y="9541"/>
                    <a:pt x="5638" y="9518"/>
                  </a:cubicBezTo>
                  <a:cubicBezTo>
                    <a:pt x="5661" y="9518"/>
                    <a:pt x="5707" y="9495"/>
                    <a:pt x="5752" y="9495"/>
                  </a:cubicBezTo>
                  <a:cubicBezTo>
                    <a:pt x="5775" y="9473"/>
                    <a:pt x="5798" y="9473"/>
                    <a:pt x="5844" y="9450"/>
                  </a:cubicBezTo>
                  <a:lnTo>
                    <a:pt x="5889" y="9450"/>
                  </a:lnTo>
                  <a:lnTo>
                    <a:pt x="5912" y="9427"/>
                  </a:lnTo>
                  <a:lnTo>
                    <a:pt x="6003" y="9404"/>
                  </a:lnTo>
                  <a:cubicBezTo>
                    <a:pt x="6026" y="9381"/>
                    <a:pt x="6072" y="9381"/>
                    <a:pt x="6095" y="9358"/>
                  </a:cubicBezTo>
                  <a:cubicBezTo>
                    <a:pt x="6163" y="9336"/>
                    <a:pt x="6209" y="9313"/>
                    <a:pt x="6277" y="9290"/>
                  </a:cubicBezTo>
                  <a:lnTo>
                    <a:pt x="6300" y="9290"/>
                  </a:lnTo>
                  <a:cubicBezTo>
                    <a:pt x="6346" y="9267"/>
                    <a:pt x="6414" y="9244"/>
                    <a:pt x="6483" y="9199"/>
                  </a:cubicBezTo>
                  <a:cubicBezTo>
                    <a:pt x="6551" y="9176"/>
                    <a:pt x="6620" y="9130"/>
                    <a:pt x="6665" y="9107"/>
                  </a:cubicBezTo>
                  <a:cubicBezTo>
                    <a:pt x="6734" y="9062"/>
                    <a:pt x="6802" y="9039"/>
                    <a:pt x="6871" y="8993"/>
                  </a:cubicBezTo>
                  <a:lnTo>
                    <a:pt x="6894" y="8993"/>
                  </a:lnTo>
                  <a:cubicBezTo>
                    <a:pt x="6962" y="8948"/>
                    <a:pt x="7008" y="8925"/>
                    <a:pt x="7053" y="8879"/>
                  </a:cubicBezTo>
                  <a:cubicBezTo>
                    <a:pt x="7122" y="8833"/>
                    <a:pt x="7190" y="8788"/>
                    <a:pt x="7259" y="8742"/>
                  </a:cubicBezTo>
                  <a:lnTo>
                    <a:pt x="7282" y="8719"/>
                  </a:lnTo>
                  <a:lnTo>
                    <a:pt x="7327" y="8674"/>
                  </a:lnTo>
                  <a:cubicBezTo>
                    <a:pt x="7373" y="8651"/>
                    <a:pt x="7419" y="8605"/>
                    <a:pt x="7441" y="8560"/>
                  </a:cubicBezTo>
                  <a:cubicBezTo>
                    <a:pt x="7510" y="8514"/>
                    <a:pt x="7556" y="8468"/>
                    <a:pt x="7624" y="8400"/>
                  </a:cubicBezTo>
                  <a:cubicBezTo>
                    <a:pt x="7670" y="8354"/>
                    <a:pt x="7738" y="8286"/>
                    <a:pt x="7784" y="8240"/>
                  </a:cubicBezTo>
                  <a:cubicBezTo>
                    <a:pt x="7829" y="8194"/>
                    <a:pt x="7875" y="8172"/>
                    <a:pt x="7921" y="8126"/>
                  </a:cubicBezTo>
                  <a:lnTo>
                    <a:pt x="7966" y="8080"/>
                  </a:lnTo>
                  <a:cubicBezTo>
                    <a:pt x="8012" y="8035"/>
                    <a:pt x="8058" y="8012"/>
                    <a:pt x="8103" y="7966"/>
                  </a:cubicBezTo>
                  <a:lnTo>
                    <a:pt x="8149" y="7920"/>
                  </a:lnTo>
                  <a:cubicBezTo>
                    <a:pt x="8263" y="7829"/>
                    <a:pt x="8354" y="7715"/>
                    <a:pt x="8469" y="7624"/>
                  </a:cubicBezTo>
                  <a:cubicBezTo>
                    <a:pt x="8514" y="7555"/>
                    <a:pt x="8583" y="7487"/>
                    <a:pt x="8628" y="7441"/>
                  </a:cubicBezTo>
                  <a:cubicBezTo>
                    <a:pt x="8674" y="7373"/>
                    <a:pt x="8720" y="7327"/>
                    <a:pt x="8742" y="7258"/>
                  </a:cubicBezTo>
                  <a:cubicBezTo>
                    <a:pt x="8811" y="7167"/>
                    <a:pt x="8879" y="7030"/>
                    <a:pt x="8948" y="6893"/>
                  </a:cubicBezTo>
                  <a:cubicBezTo>
                    <a:pt x="8994" y="6802"/>
                    <a:pt x="9016" y="6734"/>
                    <a:pt x="9062" y="6665"/>
                  </a:cubicBezTo>
                  <a:lnTo>
                    <a:pt x="9085" y="6597"/>
                  </a:lnTo>
                  <a:cubicBezTo>
                    <a:pt x="9108" y="6551"/>
                    <a:pt x="9130" y="6505"/>
                    <a:pt x="9130" y="6460"/>
                  </a:cubicBezTo>
                  <a:cubicBezTo>
                    <a:pt x="9199" y="6323"/>
                    <a:pt x="9222" y="6186"/>
                    <a:pt x="9267" y="6049"/>
                  </a:cubicBezTo>
                  <a:lnTo>
                    <a:pt x="9290" y="6003"/>
                  </a:lnTo>
                  <a:cubicBezTo>
                    <a:pt x="9313" y="5889"/>
                    <a:pt x="9359" y="5752"/>
                    <a:pt x="9382" y="5638"/>
                  </a:cubicBezTo>
                  <a:cubicBezTo>
                    <a:pt x="9404" y="5455"/>
                    <a:pt x="9427" y="5296"/>
                    <a:pt x="9450" y="5113"/>
                  </a:cubicBezTo>
                  <a:cubicBezTo>
                    <a:pt x="9450" y="5044"/>
                    <a:pt x="9473" y="4953"/>
                    <a:pt x="9473" y="4885"/>
                  </a:cubicBezTo>
                  <a:cubicBezTo>
                    <a:pt x="9473" y="4793"/>
                    <a:pt x="9473" y="4702"/>
                    <a:pt x="9473" y="4634"/>
                  </a:cubicBezTo>
                  <a:cubicBezTo>
                    <a:pt x="9473" y="4428"/>
                    <a:pt x="9473" y="4291"/>
                    <a:pt x="9450" y="4131"/>
                  </a:cubicBezTo>
                  <a:lnTo>
                    <a:pt x="9427" y="4063"/>
                  </a:lnTo>
                  <a:cubicBezTo>
                    <a:pt x="9427" y="3949"/>
                    <a:pt x="9404" y="3812"/>
                    <a:pt x="9382" y="3698"/>
                  </a:cubicBezTo>
                  <a:cubicBezTo>
                    <a:pt x="9336" y="3561"/>
                    <a:pt x="9290" y="3424"/>
                    <a:pt x="9245" y="3310"/>
                  </a:cubicBezTo>
                  <a:cubicBezTo>
                    <a:pt x="9222" y="3218"/>
                    <a:pt x="9176" y="3104"/>
                    <a:pt x="9130" y="3013"/>
                  </a:cubicBezTo>
                  <a:cubicBezTo>
                    <a:pt x="9108" y="2945"/>
                    <a:pt x="9085" y="2899"/>
                    <a:pt x="9039" y="2830"/>
                  </a:cubicBezTo>
                  <a:cubicBezTo>
                    <a:pt x="8994" y="2693"/>
                    <a:pt x="8948" y="2556"/>
                    <a:pt x="8857" y="2420"/>
                  </a:cubicBezTo>
                  <a:cubicBezTo>
                    <a:pt x="8765" y="2283"/>
                    <a:pt x="8674" y="2168"/>
                    <a:pt x="8583" y="2054"/>
                  </a:cubicBezTo>
                  <a:cubicBezTo>
                    <a:pt x="8560" y="2009"/>
                    <a:pt x="8514" y="1986"/>
                    <a:pt x="8491" y="1963"/>
                  </a:cubicBezTo>
                  <a:cubicBezTo>
                    <a:pt x="8469" y="1940"/>
                    <a:pt x="8469" y="1917"/>
                    <a:pt x="8446" y="1895"/>
                  </a:cubicBezTo>
                  <a:cubicBezTo>
                    <a:pt x="8400" y="1872"/>
                    <a:pt x="8377" y="1826"/>
                    <a:pt x="8354" y="1780"/>
                  </a:cubicBezTo>
                  <a:lnTo>
                    <a:pt x="8309" y="1735"/>
                  </a:lnTo>
                  <a:cubicBezTo>
                    <a:pt x="8263" y="1666"/>
                    <a:pt x="8217" y="1621"/>
                    <a:pt x="8149" y="1552"/>
                  </a:cubicBezTo>
                  <a:cubicBezTo>
                    <a:pt x="8103" y="1507"/>
                    <a:pt x="8058" y="1438"/>
                    <a:pt x="7989" y="1392"/>
                  </a:cubicBezTo>
                  <a:cubicBezTo>
                    <a:pt x="7944" y="1324"/>
                    <a:pt x="7875" y="1278"/>
                    <a:pt x="7807" y="1210"/>
                  </a:cubicBezTo>
                  <a:cubicBezTo>
                    <a:pt x="7761" y="1187"/>
                    <a:pt x="7715" y="1141"/>
                    <a:pt x="7670" y="1118"/>
                  </a:cubicBezTo>
                  <a:cubicBezTo>
                    <a:pt x="7647" y="1096"/>
                    <a:pt x="7601" y="1050"/>
                    <a:pt x="7556" y="1027"/>
                  </a:cubicBezTo>
                  <a:lnTo>
                    <a:pt x="7533" y="1004"/>
                  </a:lnTo>
                  <a:cubicBezTo>
                    <a:pt x="7487" y="959"/>
                    <a:pt x="7419" y="913"/>
                    <a:pt x="7373" y="867"/>
                  </a:cubicBezTo>
                  <a:cubicBezTo>
                    <a:pt x="7304" y="822"/>
                    <a:pt x="7259" y="776"/>
                    <a:pt x="7190" y="753"/>
                  </a:cubicBezTo>
                  <a:lnTo>
                    <a:pt x="7167" y="730"/>
                  </a:lnTo>
                  <a:cubicBezTo>
                    <a:pt x="7099" y="685"/>
                    <a:pt x="7031" y="662"/>
                    <a:pt x="6939" y="616"/>
                  </a:cubicBezTo>
                  <a:cubicBezTo>
                    <a:pt x="6894" y="571"/>
                    <a:pt x="6825" y="548"/>
                    <a:pt x="6757" y="502"/>
                  </a:cubicBezTo>
                  <a:lnTo>
                    <a:pt x="6734" y="479"/>
                  </a:lnTo>
                  <a:cubicBezTo>
                    <a:pt x="6688" y="457"/>
                    <a:pt x="6620" y="434"/>
                    <a:pt x="6574" y="411"/>
                  </a:cubicBezTo>
                  <a:cubicBezTo>
                    <a:pt x="6528" y="365"/>
                    <a:pt x="6460" y="342"/>
                    <a:pt x="6369" y="297"/>
                  </a:cubicBezTo>
                  <a:cubicBezTo>
                    <a:pt x="6323" y="297"/>
                    <a:pt x="6277" y="274"/>
                    <a:pt x="6254" y="251"/>
                  </a:cubicBezTo>
                  <a:lnTo>
                    <a:pt x="6186" y="228"/>
                  </a:lnTo>
                  <a:lnTo>
                    <a:pt x="6118" y="205"/>
                  </a:lnTo>
                  <a:cubicBezTo>
                    <a:pt x="6072" y="183"/>
                    <a:pt x="6003" y="160"/>
                    <a:pt x="5958" y="137"/>
                  </a:cubicBezTo>
                  <a:cubicBezTo>
                    <a:pt x="5798" y="91"/>
                    <a:pt x="5638" y="69"/>
                    <a:pt x="5478" y="46"/>
                  </a:cubicBezTo>
                  <a:lnTo>
                    <a:pt x="5387" y="46"/>
                  </a:lnTo>
                  <a:cubicBezTo>
                    <a:pt x="5341" y="23"/>
                    <a:pt x="5273" y="23"/>
                    <a:pt x="5227" y="23"/>
                  </a:cubicBezTo>
                  <a:cubicBezTo>
                    <a:pt x="5159" y="23"/>
                    <a:pt x="5068" y="0"/>
                    <a:pt x="49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9832;p58">
              <a:extLst>
                <a:ext uri="{FF2B5EF4-FFF2-40B4-BE49-F238E27FC236}">
                  <a16:creationId xmlns:a16="http://schemas.microsoft.com/office/drawing/2014/main" id="{BC404606-9B52-A0A5-FD28-897672CB7952}"/>
                </a:ext>
              </a:extLst>
            </p:cNvPr>
            <p:cNvSpPr/>
            <p:nvPr/>
          </p:nvSpPr>
          <p:spPr>
            <a:xfrm>
              <a:off x="5680732" y="3254475"/>
              <a:ext cx="444082" cy="449452"/>
            </a:xfrm>
            <a:custGeom>
              <a:avLst/>
              <a:gdLst/>
              <a:ahLst/>
              <a:cxnLst/>
              <a:rect l="l" t="t" r="r" b="b"/>
              <a:pathLst>
                <a:path w="9428" h="9542" extrusionOk="0">
                  <a:moveTo>
                    <a:pt x="3858" y="1"/>
                  </a:moveTo>
                  <a:cubicBezTo>
                    <a:pt x="3699" y="24"/>
                    <a:pt x="3539" y="69"/>
                    <a:pt x="3402" y="92"/>
                  </a:cubicBezTo>
                  <a:cubicBezTo>
                    <a:pt x="3242" y="138"/>
                    <a:pt x="3082" y="183"/>
                    <a:pt x="2945" y="252"/>
                  </a:cubicBezTo>
                  <a:cubicBezTo>
                    <a:pt x="2854" y="275"/>
                    <a:pt x="2786" y="320"/>
                    <a:pt x="2694" y="366"/>
                  </a:cubicBezTo>
                  <a:lnTo>
                    <a:pt x="2671" y="366"/>
                  </a:lnTo>
                  <a:cubicBezTo>
                    <a:pt x="2580" y="412"/>
                    <a:pt x="2512" y="457"/>
                    <a:pt x="2420" y="526"/>
                  </a:cubicBezTo>
                  <a:cubicBezTo>
                    <a:pt x="2329" y="571"/>
                    <a:pt x="2238" y="640"/>
                    <a:pt x="2146" y="708"/>
                  </a:cubicBezTo>
                  <a:cubicBezTo>
                    <a:pt x="2101" y="754"/>
                    <a:pt x="2032" y="800"/>
                    <a:pt x="1964" y="845"/>
                  </a:cubicBezTo>
                  <a:lnTo>
                    <a:pt x="1918" y="891"/>
                  </a:lnTo>
                  <a:cubicBezTo>
                    <a:pt x="1827" y="937"/>
                    <a:pt x="1758" y="1005"/>
                    <a:pt x="1667" y="1051"/>
                  </a:cubicBezTo>
                  <a:cubicBezTo>
                    <a:pt x="1622" y="1074"/>
                    <a:pt x="1553" y="1119"/>
                    <a:pt x="1507" y="1165"/>
                  </a:cubicBezTo>
                  <a:cubicBezTo>
                    <a:pt x="1416" y="1211"/>
                    <a:pt x="1348" y="1279"/>
                    <a:pt x="1256" y="1347"/>
                  </a:cubicBezTo>
                  <a:cubicBezTo>
                    <a:pt x="1233" y="1370"/>
                    <a:pt x="1211" y="1393"/>
                    <a:pt x="1188" y="1416"/>
                  </a:cubicBezTo>
                  <a:lnTo>
                    <a:pt x="1165" y="1439"/>
                  </a:lnTo>
                  <a:cubicBezTo>
                    <a:pt x="1119" y="1484"/>
                    <a:pt x="1074" y="1530"/>
                    <a:pt x="1051" y="1576"/>
                  </a:cubicBezTo>
                  <a:cubicBezTo>
                    <a:pt x="1005" y="1621"/>
                    <a:pt x="982" y="1690"/>
                    <a:pt x="982" y="1736"/>
                  </a:cubicBezTo>
                  <a:cubicBezTo>
                    <a:pt x="982" y="1758"/>
                    <a:pt x="982" y="1758"/>
                    <a:pt x="982" y="1781"/>
                  </a:cubicBezTo>
                  <a:lnTo>
                    <a:pt x="960" y="1804"/>
                  </a:lnTo>
                  <a:lnTo>
                    <a:pt x="937" y="1850"/>
                  </a:lnTo>
                  <a:cubicBezTo>
                    <a:pt x="891" y="1918"/>
                    <a:pt x="823" y="1987"/>
                    <a:pt x="777" y="2055"/>
                  </a:cubicBezTo>
                  <a:cubicBezTo>
                    <a:pt x="754" y="2101"/>
                    <a:pt x="731" y="2146"/>
                    <a:pt x="686" y="2169"/>
                  </a:cubicBezTo>
                  <a:lnTo>
                    <a:pt x="640" y="2238"/>
                  </a:lnTo>
                  <a:cubicBezTo>
                    <a:pt x="594" y="2306"/>
                    <a:pt x="572" y="2375"/>
                    <a:pt x="526" y="2443"/>
                  </a:cubicBezTo>
                  <a:cubicBezTo>
                    <a:pt x="503" y="2512"/>
                    <a:pt x="457" y="2603"/>
                    <a:pt x="435" y="2671"/>
                  </a:cubicBezTo>
                  <a:cubicBezTo>
                    <a:pt x="389" y="2763"/>
                    <a:pt x="366" y="2831"/>
                    <a:pt x="343" y="2900"/>
                  </a:cubicBezTo>
                  <a:cubicBezTo>
                    <a:pt x="275" y="3059"/>
                    <a:pt x="229" y="3196"/>
                    <a:pt x="206" y="3356"/>
                  </a:cubicBezTo>
                  <a:cubicBezTo>
                    <a:pt x="161" y="3516"/>
                    <a:pt x="115" y="3676"/>
                    <a:pt x="92" y="3835"/>
                  </a:cubicBezTo>
                  <a:cubicBezTo>
                    <a:pt x="69" y="3995"/>
                    <a:pt x="69" y="4155"/>
                    <a:pt x="47" y="4315"/>
                  </a:cubicBezTo>
                  <a:lnTo>
                    <a:pt x="47" y="4406"/>
                  </a:lnTo>
                  <a:cubicBezTo>
                    <a:pt x="47" y="4452"/>
                    <a:pt x="47" y="4497"/>
                    <a:pt x="47" y="4566"/>
                  </a:cubicBezTo>
                  <a:cubicBezTo>
                    <a:pt x="24" y="4634"/>
                    <a:pt x="24" y="4726"/>
                    <a:pt x="24" y="4794"/>
                  </a:cubicBezTo>
                  <a:cubicBezTo>
                    <a:pt x="1" y="4954"/>
                    <a:pt x="24" y="5114"/>
                    <a:pt x="24" y="5273"/>
                  </a:cubicBezTo>
                  <a:cubicBezTo>
                    <a:pt x="47" y="5433"/>
                    <a:pt x="69" y="5616"/>
                    <a:pt x="69" y="5753"/>
                  </a:cubicBezTo>
                  <a:cubicBezTo>
                    <a:pt x="92" y="5890"/>
                    <a:pt x="115" y="6072"/>
                    <a:pt x="161" y="6232"/>
                  </a:cubicBezTo>
                  <a:cubicBezTo>
                    <a:pt x="206" y="6346"/>
                    <a:pt x="252" y="6483"/>
                    <a:pt x="343" y="6666"/>
                  </a:cubicBezTo>
                  <a:cubicBezTo>
                    <a:pt x="412" y="6803"/>
                    <a:pt x="503" y="6940"/>
                    <a:pt x="572" y="7054"/>
                  </a:cubicBezTo>
                  <a:cubicBezTo>
                    <a:pt x="663" y="7191"/>
                    <a:pt x="754" y="7328"/>
                    <a:pt x="845" y="7465"/>
                  </a:cubicBezTo>
                  <a:cubicBezTo>
                    <a:pt x="1028" y="7761"/>
                    <a:pt x="1233" y="8012"/>
                    <a:pt x="1462" y="8218"/>
                  </a:cubicBezTo>
                  <a:cubicBezTo>
                    <a:pt x="1553" y="8309"/>
                    <a:pt x="1644" y="8378"/>
                    <a:pt x="1758" y="8469"/>
                  </a:cubicBezTo>
                  <a:cubicBezTo>
                    <a:pt x="1827" y="8537"/>
                    <a:pt x="1941" y="8583"/>
                    <a:pt x="2032" y="8629"/>
                  </a:cubicBezTo>
                  <a:lnTo>
                    <a:pt x="2055" y="8629"/>
                  </a:lnTo>
                  <a:lnTo>
                    <a:pt x="2101" y="8652"/>
                  </a:lnTo>
                  <a:lnTo>
                    <a:pt x="2192" y="8697"/>
                  </a:lnTo>
                  <a:cubicBezTo>
                    <a:pt x="2238" y="8720"/>
                    <a:pt x="2261" y="8743"/>
                    <a:pt x="2306" y="8766"/>
                  </a:cubicBezTo>
                  <a:cubicBezTo>
                    <a:pt x="2306" y="8789"/>
                    <a:pt x="2306" y="8834"/>
                    <a:pt x="2329" y="8857"/>
                  </a:cubicBezTo>
                  <a:cubicBezTo>
                    <a:pt x="2352" y="8880"/>
                    <a:pt x="2352" y="8903"/>
                    <a:pt x="2398" y="8925"/>
                  </a:cubicBezTo>
                  <a:cubicBezTo>
                    <a:pt x="2420" y="8925"/>
                    <a:pt x="2443" y="8948"/>
                    <a:pt x="2466" y="8948"/>
                  </a:cubicBezTo>
                  <a:cubicBezTo>
                    <a:pt x="2466" y="8948"/>
                    <a:pt x="2489" y="8971"/>
                    <a:pt x="2512" y="8971"/>
                  </a:cubicBezTo>
                  <a:cubicBezTo>
                    <a:pt x="2535" y="8994"/>
                    <a:pt x="2580" y="8994"/>
                    <a:pt x="2603" y="9017"/>
                  </a:cubicBezTo>
                  <a:lnTo>
                    <a:pt x="2649" y="9017"/>
                  </a:lnTo>
                  <a:cubicBezTo>
                    <a:pt x="2740" y="9062"/>
                    <a:pt x="2831" y="9085"/>
                    <a:pt x="2900" y="9131"/>
                  </a:cubicBezTo>
                  <a:lnTo>
                    <a:pt x="2945" y="9154"/>
                  </a:lnTo>
                  <a:cubicBezTo>
                    <a:pt x="3037" y="9199"/>
                    <a:pt x="3151" y="9245"/>
                    <a:pt x="3242" y="9268"/>
                  </a:cubicBezTo>
                  <a:cubicBezTo>
                    <a:pt x="3311" y="9291"/>
                    <a:pt x="3356" y="9314"/>
                    <a:pt x="3425" y="9336"/>
                  </a:cubicBezTo>
                  <a:cubicBezTo>
                    <a:pt x="3470" y="9336"/>
                    <a:pt x="3516" y="9336"/>
                    <a:pt x="3562" y="9359"/>
                  </a:cubicBezTo>
                  <a:lnTo>
                    <a:pt x="3630" y="9359"/>
                  </a:lnTo>
                  <a:cubicBezTo>
                    <a:pt x="3676" y="9382"/>
                    <a:pt x="3699" y="9405"/>
                    <a:pt x="3744" y="9405"/>
                  </a:cubicBezTo>
                  <a:cubicBezTo>
                    <a:pt x="3767" y="9428"/>
                    <a:pt x="3813" y="9450"/>
                    <a:pt x="3858" y="9473"/>
                  </a:cubicBezTo>
                  <a:cubicBezTo>
                    <a:pt x="3904" y="9473"/>
                    <a:pt x="3973" y="9496"/>
                    <a:pt x="4018" y="9519"/>
                  </a:cubicBezTo>
                  <a:lnTo>
                    <a:pt x="4087" y="9519"/>
                  </a:lnTo>
                  <a:cubicBezTo>
                    <a:pt x="4109" y="9542"/>
                    <a:pt x="4109" y="9542"/>
                    <a:pt x="4132" y="9542"/>
                  </a:cubicBezTo>
                  <a:lnTo>
                    <a:pt x="4155" y="9542"/>
                  </a:lnTo>
                  <a:cubicBezTo>
                    <a:pt x="4201" y="9542"/>
                    <a:pt x="4246" y="9519"/>
                    <a:pt x="4269" y="9496"/>
                  </a:cubicBezTo>
                  <a:cubicBezTo>
                    <a:pt x="4292" y="9473"/>
                    <a:pt x="4292" y="9450"/>
                    <a:pt x="4315" y="9428"/>
                  </a:cubicBezTo>
                  <a:cubicBezTo>
                    <a:pt x="4383" y="9450"/>
                    <a:pt x="4452" y="9450"/>
                    <a:pt x="4520" y="9473"/>
                  </a:cubicBezTo>
                  <a:cubicBezTo>
                    <a:pt x="4657" y="9473"/>
                    <a:pt x="4817" y="9496"/>
                    <a:pt x="4977" y="9496"/>
                  </a:cubicBezTo>
                  <a:lnTo>
                    <a:pt x="5251" y="9496"/>
                  </a:lnTo>
                  <a:cubicBezTo>
                    <a:pt x="5274" y="9496"/>
                    <a:pt x="5319" y="9473"/>
                    <a:pt x="5365" y="9473"/>
                  </a:cubicBezTo>
                  <a:lnTo>
                    <a:pt x="5456" y="9473"/>
                  </a:lnTo>
                  <a:cubicBezTo>
                    <a:pt x="5547" y="9450"/>
                    <a:pt x="5639" y="9450"/>
                    <a:pt x="5730" y="9428"/>
                  </a:cubicBezTo>
                  <a:cubicBezTo>
                    <a:pt x="5799" y="9382"/>
                    <a:pt x="5890" y="9359"/>
                    <a:pt x="5958" y="9336"/>
                  </a:cubicBezTo>
                  <a:lnTo>
                    <a:pt x="5981" y="9314"/>
                  </a:lnTo>
                  <a:cubicBezTo>
                    <a:pt x="6004" y="9314"/>
                    <a:pt x="6050" y="9291"/>
                    <a:pt x="6072" y="9291"/>
                  </a:cubicBezTo>
                  <a:cubicBezTo>
                    <a:pt x="6118" y="9268"/>
                    <a:pt x="6187" y="9245"/>
                    <a:pt x="6255" y="9222"/>
                  </a:cubicBezTo>
                  <a:cubicBezTo>
                    <a:pt x="6301" y="9199"/>
                    <a:pt x="6369" y="9154"/>
                    <a:pt x="6415" y="9131"/>
                  </a:cubicBezTo>
                  <a:cubicBezTo>
                    <a:pt x="6483" y="9085"/>
                    <a:pt x="6552" y="9062"/>
                    <a:pt x="6620" y="9017"/>
                  </a:cubicBezTo>
                  <a:cubicBezTo>
                    <a:pt x="6689" y="8994"/>
                    <a:pt x="6734" y="8948"/>
                    <a:pt x="6803" y="8925"/>
                  </a:cubicBezTo>
                  <a:lnTo>
                    <a:pt x="6849" y="8880"/>
                  </a:lnTo>
                  <a:cubicBezTo>
                    <a:pt x="6940" y="8834"/>
                    <a:pt x="7031" y="8789"/>
                    <a:pt x="7145" y="8743"/>
                  </a:cubicBezTo>
                  <a:cubicBezTo>
                    <a:pt x="7259" y="8652"/>
                    <a:pt x="7396" y="8583"/>
                    <a:pt x="7533" y="8492"/>
                  </a:cubicBezTo>
                  <a:lnTo>
                    <a:pt x="7533" y="8469"/>
                  </a:lnTo>
                  <a:cubicBezTo>
                    <a:pt x="7602" y="8423"/>
                    <a:pt x="7647" y="8378"/>
                    <a:pt x="7716" y="8332"/>
                  </a:cubicBezTo>
                  <a:cubicBezTo>
                    <a:pt x="7762" y="8309"/>
                    <a:pt x="7807" y="8286"/>
                    <a:pt x="7830" y="8241"/>
                  </a:cubicBezTo>
                  <a:lnTo>
                    <a:pt x="7876" y="8195"/>
                  </a:lnTo>
                  <a:cubicBezTo>
                    <a:pt x="7967" y="8127"/>
                    <a:pt x="8058" y="8058"/>
                    <a:pt x="8150" y="7990"/>
                  </a:cubicBezTo>
                  <a:lnTo>
                    <a:pt x="8218" y="7898"/>
                  </a:lnTo>
                  <a:cubicBezTo>
                    <a:pt x="8241" y="7898"/>
                    <a:pt x="8264" y="7876"/>
                    <a:pt x="8287" y="7853"/>
                  </a:cubicBezTo>
                  <a:cubicBezTo>
                    <a:pt x="8332" y="7830"/>
                    <a:pt x="8355" y="7807"/>
                    <a:pt x="8401" y="7761"/>
                  </a:cubicBezTo>
                  <a:cubicBezTo>
                    <a:pt x="8446" y="7716"/>
                    <a:pt x="8515" y="7647"/>
                    <a:pt x="8560" y="7579"/>
                  </a:cubicBezTo>
                  <a:cubicBezTo>
                    <a:pt x="8652" y="7465"/>
                    <a:pt x="8743" y="7328"/>
                    <a:pt x="8811" y="7191"/>
                  </a:cubicBezTo>
                  <a:cubicBezTo>
                    <a:pt x="8880" y="7054"/>
                    <a:pt x="8948" y="6917"/>
                    <a:pt x="8994" y="6780"/>
                  </a:cubicBezTo>
                  <a:cubicBezTo>
                    <a:pt x="9017" y="6711"/>
                    <a:pt x="9040" y="6666"/>
                    <a:pt x="9063" y="6597"/>
                  </a:cubicBezTo>
                  <a:cubicBezTo>
                    <a:pt x="9085" y="6529"/>
                    <a:pt x="9108" y="6483"/>
                    <a:pt x="9131" y="6415"/>
                  </a:cubicBezTo>
                  <a:lnTo>
                    <a:pt x="9131" y="6392"/>
                  </a:lnTo>
                  <a:cubicBezTo>
                    <a:pt x="9200" y="6141"/>
                    <a:pt x="9268" y="5867"/>
                    <a:pt x="9314" y="5593"/>
                  </a:cubicBezTo>
                  <a:cubicBezTo>
                    <a:pt x="9336" y="5456"/>
                    <a:pt x="9359" y="5342"/>
                    <a:pt x="9359" y="5205"/>
                  </a:cubicBezTo>
                  <a:lnTo>
                    <a:pt x="9382" y="5114"/>
                  </a:lnTo>
                  <a:cubicBezTo>
                    <a:pt x="9405" y="4954"/>
                    <a:pt x="9428" y="4771"/>
                    <a:pt x="9428" y="4612"/>
                  </a:cubicBezTo>
                  <a:cubicBezTo>
                    <a:pt x="9428" y="4452"/>
                    <a:pt x="9382" y="4292"/>
                    <a:pt x="9359" y="4132"/>
                  </a:cubicBezTo>
                  <a:lnTo>
                    <a:pt x="9359" y="4109"/>
                  </a:lnTo>
                  <a:cubicBezTo>
                    <a:pt x="9336" y="4064"/>
                    <a:pt x="9336" y="3995"/>
                    <a:pt x="9314" y="3927"/>
                  </a:cubicBezTo>
                  <a:cubicBezTo>
                    <a:pt x="9291" y="3858"/>
                    <a:pt x="9268" y="3790"/>
                    <a:pt x="9245" y="3721"/>
                  </a:cubicBezTo>
                  <a:cubicBezTo>
                    <a:pt x="9222" y="3698"/>
                    <a:pt x="9222" y="3698"/>
                    <a:pt x="9222" y="3698"/>
                  </a:cubicBezTo>
                  <a:cubicBezTo>
                    <a:pt x="9222" y="3676"/>
                    <a:pt x="9222" y="3653"/>
                    <a:pt x="9200" y="3630"/>
                  </a:cubicBezTo>
                  <a:cubicBezTo>
                    <a:pt x="9200" y="3584"/>
                    <a:pt x="9177" y="3562"/>
                    <a:pt x="9177" y="3516"/>
                  </a:cubicBezTo>
                  <a:lnTo>
                    <a:pt x="9177" y="3470"/>
                  </a:lnTo>
                  <a:cubicBezTo>
                    <a:pt x="9154" y="3425"/>
                    <a:pt x="9154" y="3356"/>
                    <a:pt x="9131" y="3288"/>
                  </a:cubicBezTo>
                  <a:cubicBezTo>
                    <a:pt x="9131" y="3219"/>
                    <a:pt x="9108" y="3151"/>
                    <a:pt x="9063" y="3059"/>
                  </a:cubicBezTo>
                  <a:cubicBezTo>
                    <a:pt x="9040" y="3014"/>
                    <a:pt x="9017" y="2968"/>
                    <a:pt x="8994" y="2945"/>
                  </a:cubicBezTo>
                  <a:cubicBezTo>
                    <a:pt x="8994" y="2900"/>
                    <a:pt x="8971" y="2877"/>
                    <a:pt x="8948" y="2831"/>
                  </a:cubicBezTo>
                  <a:cubicBezTo>
                    <a:pt x="8926" y="2808"/>
                    <a:pt x="8926" y="2785"/>
                    <a:pt x="8903" y="2740"/>
                  </a:cubicBezTo>
                  <a:cubicBezTo>
                    <a:pt x="8880" y="2717"/>
                    <a:pt x="8880" y="2671"/>
                    <a:pt x="8857" y="2626"/>
                  </a:cubicBezTo>
                  <a:cubicBezTo>
                    <a:pt x="8834" y="2603"/>
                    <a:pt x="8811" y="2557"/>
                    <a:pt x="8789" y="2512"/>
                  </a:cubicBezTo>
                  <a:cubicBezTo>
                    <a:pt x="8789" y="2489"/>
                    <a:pt x="8766" y="2466"/>
                    <a:pt x="8743" y="2443"/>
                  </a:cubicBezTo>
                  <a:cubicBezTo>
                    <a:pt x="8743" y="2397"/>
                    <a:pt x="8720" y="2375"/>
                    <a:pt x="8697" y="2329"/>
                  </a:cubicBezTo>
                  <a:cubicBezTo>
                    <a:pt x="8697" y="2306"/>
                    <a:pt x="8675" y="2283"/>
                    <a:pt x="8675" y="2260"/>
                  </a:cubicBezTo>
                  <a:cubicBezTo>
                    <a:pt x="8629" y="2192"/>
                    <a:pt x="8606" y="2124"/>
                    <a:pt x="8560" y="2055"/>
                  </a:cubicBezTo>
                  <a:cubicBezTo>
                    <a:pt x="8538" y="2032"/>
                    <a:pt x="8515" y="2009"/>
                    <a:pt x="8492" y="1964"/>
                  </a:cubicBezTo>
                  <a:lnTo>
                    <a:pt x="8469" y="1941"/>
                  </a:lnTo>
                  <a:cubicBezTo>
                    <a:pt x="8446" y="1895"/>
                    <a:pt x="8423" y="1850"/>
                    <a:pt x="8401" y="1804"/>
                  </a:cubicBezTo>
                  <a:cubicBezTo>
                    <a:pt x="8332" y="1690"/>
                    <a:pt x="8241" y="1599"/>
                    <a:pt x="8172" y="1507"/>
                  </a:cubicBezTo>
                  <a:lnTo>
                    <a:pt x="8081" y="1416"/>
                  </a:lnTo>
                  <a:cubicBezTo>
                    <a:pt x="8058" y="1370"/>
                    <a:pt x="8035" y="1347"/>
                    <a:pt x="8013" y="1325"/>
                  </a:cubicBezTo>
                  <a:lnTo>
                    <a:pt x="7967" y="1279"/>
                  </a:lnTo>
                  <a:cubicBezTo>
                    <a:pt x="7876" y="1211"/>
                    <a:pt x="7784" y="1142"/>
                    <a:pt x="7716" y="1074"/>
                  </a:cubicBezTo>
                  <a:cubicBezTo>
                    <a:pt x="7670" y="1028"/>
                    <a:pt x="7625" y="982"/>
                    <a:pt x="7602" y="959"/>
                  </a:cubicBezTo>
                  <a:cubicBezTo>
                    <a:pt x="7556" y="914"/>
                    <a:pt x="7510" y="868"/>
                    <a:pt x="7465" y="845"/>
                  </a:cubicBezTo>
                  <a:cubicBezTo>
                    <a:pt x="7396" y="777"/>
                    <a:pt x="7305" y="708"/>
                    <a:pt x="7191" y="640"/>
                  </a:cubicBezTo>
                  <a:cubicBezTo>
                    <a:pt x="7145" y="617"/>
                    <a:pt x="7077" y="571"/>
                    <a:pt x="7031" y="549"/>
                  </a:cubicBezTo>
                  <a:lnTo>
                    <a:pt x="6940" y="503"/>
                  </a:lnTo>
                  <a:cubicBezTo>
                    <a:pt x="6894" y="457"/>
                    <a:pt x="6849" y="434"/>
                    <a:pt x="6780" y="389"/>
                  </a:cubicBezTo>
                  <a:cubicBezTo>
                    <a:pt x="6757" y="389"/>
                    <a:pt x="6734" y="389"/>
                    <a:pt x="6712" y="366"/>
                  </a:cubicBezTo>
                  <a:lnTo>
                    <a:pt x="6666" y="366"/>
                  </a:lnTo>
                  <a:lnTo>
                    <a:pt x="6643" y="343"/>
                  </a:lnTo>
                  <a:lnTo>
                    <a:pt x="6620" y="320"/>
                  </a:lnTo>
                  <a:cubicBezTo>
                    <a:pt x="6597" y="320"/>
                    <a:pt x="6552" y="298"/>
                    <a:pt x="6529" y="275"/>
                  </a:cubicBezTo>
                  <a:cubicBezTo>
                    <a:pt x="6460" y="252"/>
                    <a:pt x="6392" y="229"/>
                    <a:pt x="6301" y="183"/>
                  </a:cubicBezTo>
                  <a:cubicBezTo>
                    <a:pt x="6232" y="161"/>
                    <a:pt x="6164" y="138"/>
                    <a:pt x="6095" y="138"/>
                  </a:cubicBezTo>
                  <a:cubicBezTo>
                    <a:pt x="6004" y="115"/>
                    <a:pt x="5913" y="92"/>
                    <a:pt x="5821" y="92"/>
                  </a:cubicBezTo>
                  <a:cubicBezTo>
                    <a:pt x="5776" y="69"/>
                    <a:pt x="5707" y="69"/>
                    <a:pt x="5662" y="69"/>
                  </a:cubicBezTo>
                  <a:lnTo>
                    <a:pt x="5570" y="69"/>
                  </a:lnTo>
                  <a:cubicBezTo>
                    <a:pt x="5547" y="69"/>
                    <a:pt x="5502" y="46"/>
                    <a:pt x="5479" y="46"/>
                  </a:cubicBezTo>
                  <a:lnTo>
                    <a:pt x="5342" y="46"/>
                  </a:lnTo>
                  <a:cubicBezTo>
                    <a:pt x="5251" y="24"/>
                    <a:pt x="5182" y="24"/>
                    <a:pt x="5091" y="24"/>
                  </a:cubicBezTo>
                  <a:lnTo>
                    <a:pt x="4840" y="24"/>
                  </a:lnTo>
                  <a:cubicBezTo>
                    <a:pt x="4703" y="24"/>
                    <a:pt x="4566" y="24"/>
                    <a:pt x="44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9833;p58">
              <a:extLst>
                <a:ext uri="{FF2B5EF4-FFF2-40B4-BE49-F238E27FC236}">
                  <a16:creationId xmlns:a16="http://schemas.microsoft.com/office/drawing/2014/main" id="{68E8A5BC-3B88-2A70-B901-9C9BC3FA74B9}"/>
                </a:ext>
              </a:extLst>
            </p:cNvPr>
            <p:cNvSpPr/>
            <p:nvPr/>
          </p:nvSpPr>
          <p:spPr>
            <a:xfrm>
              <a:off x="5886109" y="3856558"/>
              <a:ext cx="78520" cy="292507"/>
            </a:xfrm>
            <a:custGeom>
              <a:avLst/>
              <a:gdLst/>
              <a:ahLst/>
              <a:cxnLst/>
              <a:rect l="l" t="t" r="r" b="b"/>
              <a:pathLst>
                <a:path w="1667" h="6210" extrusionOk="0">
                  <a:moveTo>
                    <a:pt x="868" y="1"/>
                  </a:moveTo>
                  <a:cubicBezTo>
                    <a:pt x="822" y="24"/>
                    <a:pt x="799" y="24"/>
                    <a:pt x="777" y="24"/>
                  </a:cubicBezTo>
                  <a:lnTo>
                    <a:pt x="685" y="24"/>
                  </a:lnTo>
                  <a:cubicBezTo>
                    <a:pt x="868" y="412"/>
                    <a:pt x="1028" y="823"/>
                    <a:pt x="1165" y="1211"/>
                  </a:cubicBezTo>
                  <a:cubicBezTo>
                    <a:pt x="1256" y="1485"/>
                    <a:pt x="1324" y="1758"/>
                    <a:pt x="1393" y="2055"/>
                  </a:cubicBezTo>
                  <a:cubicBezTo>
                    <a:pt x="1439" y="2329"/>
                    <a:pt x="1484" y="2603"/>
                    <a:pt x="1507" y="2877"/>
                  </a:cubicBezTo>
                  <a:lnTo>
                    <a:pt x="1507" y="2854"/>
                  </a:lnTo>
                  <a:cubicBezTo>
                    <a:pt x="1507" y="3151"/>
                    <a:pt x="1530" y="3448"/>
                    <a:pt x="1507" y="3744"/>
                  </a:cubicBezTo>
                  <a:cubicBezTo>
                    <a:pt x="1507" y="4064"/>
                    <a:pt x="1484" y="4383"/>
                    <a:pt x="1416" y="4703"/>
                  </a:cubicBezTo>
                  <a:lnTo>
                    <a:pt x="1416" y="4680"/>
                  </a:lnTo>
                  <a:cubicBezTo>
                    <a:pt x="1370" y="4954"/>
                    <a:pt x="1279" y="5228"/>
                    <a:pt x="1165" y="5479"/>
                  </a:cubicBezTo>
                  <a:cubicBezTo>
                    <a:pt x="1096" y="5593"/>
                    <a:pt x="1028" y="5730"/>
                    <a:pt x="914" y="5844"/>
                  </a:cubicBezTo>
                  <a:cubicBezTo>
                    <a:pt x="868" y="5890"/>
                    <a:pt x="822" y="5936"/>
                    <a:pt x="777" y="5958"/>
                  </a:cubicBezTo>
                  <a:cubicBezTo>
                    <a:pt x="731" y="6004"/>
                    <a:pt x="685" y="6027"/>
                    <a:pt x="640" y="6027"/>
                  </a:cubicBezTo>
                  <a:cubicBezTo>
                    <a:pt x="617" y="6050"/>
                    <a:pt x="571" y="6050"/>
                    <a:pt x="548" y="6050"/>
                  </a:cubicBezTo>
                  <a:lnTo>
                    <a:pt x="457" y="6050"/>
                  </a:lnTo>
                  <a:cubicBezTo>
                    <a:pt x="434" y="6050"/>
                    <a:pt x="411" y="6027"/>
                    <a:pt x="389" y="6027"/>
                  </a:cubicBezTo>
                  <a:cubicBezTo>
                    <a:pt x="366" y="6004"/>
                    <a:pt x="343" y="6004"/>
                    <a:pt x="320" y="5981"/>
                  </a:cubicBezTo>
                  <a:cubicBezTo>
                    <a:pt x="297" y="5958"/>
                    <a:pt x="274" y="5936"/>
                    <a:pt x="252" y="5913"/>
                  </a:cubicBezTo>
                  <a:cubicBezTo>
                    <a:pt x="229" y="5867"/>
                    <a:pt x="206" y="5821"/>
                    <a:pt x="206" y="5776"/>
                  </a:cubicBezTo>
                  <a:cubicBezTo>
                    <a:pt x="183" y="5730"/>
                    <a:pt x="183" y="5684"/>
                    <a:pt x="160" y="5639"/>
                  </a:cubicBezTo>
                  <a:cubicBezTo>
                    <a:pt x="160" y="5593"/>
                    <a:pt x="115" y="5570"/>
                    <a:pt x="69" y="5570"/>
                  </a:cubicBezTo>
                  <a:cubicBezTo>
                    <a:pt x="23" y="5593"/>
                    <a:pt x="1" y="5616"/>
                    <a:pt x="1" y="5662"/>
                  </a:cubicBezTo>
                  <a:cubicBezTo>
                    <a:pt x="46" y="5821"/>
                    <a:pt x="92" y="5981"/>
                    <a:pt x="206" y="6095"/>
                  </a:cubicBezTo>
                  <a:cubicBezTo>
                    <a:pt x="274" y="6141"/>
                    <a:pt x="320" y="6164"/>
                    <a:pt x="389" y="6187"/>
                  </a:cubicBezTo>
                  <a:cubicBezTo>
                    <a:pt x="434" y="6209"/>
                    <a:pt x="503" y="6209"/>
                    <a:pt x="571" y="6209"/>
                  </a:cubicBezTo>
                  <a:cubicBezTo>
                    <a:pt x="640" y="6209"/>
                    <a:pt x="708" y="6187"/>
                    <a:pt x="754" y="6164"/>
                  </a:cubicBezTo>
                  <a:cubicBezTo>
                    <a:pt x="822" y="6118"/>
                    <a:pt x="891" y="6072"/>
                    <a:pt x="959" y="6027"/>
                  </a:cubicBezTo>
                  <a:cubicBezTo>
                    <a:pt x="1005" y="5981"/>
                    <a:pt x="1073" y="5913"/>
                    <a:pt x="1119" y="5844"/>
                  </a:cubicBezTo>
                  <a:cubicBezTo>
                    <a:pt x="1165" y="5776"/>
                    <a:pt x="1210" y="5707"/>
                    <a:pt x="1256" y="5639"/>
                  </a:cubicBezTo>
                  <a:cubicBezTo>
                    <a:pt x="1439" y="5319"/>
                    <a:pt x="1530" y="4977"/>
                    <a:pt x="1598" y="4612"/>
                  </a:cubicBezTo>
                  <a:cubicBezTo>
                    <a:pt x="1667" y="4246"/>
                    <a:pt x="1667" y="3858"/>
                    <a:pt x="1667" y="3470"/>
                  </a:cubicBezTo>
                  <a:cubicBezTo>
                    <a:pt x="1667" y="3174"/>
                    <a:pt x="1667" y="2877"/>
                    <a:pt x="1644" y="2603"/>
                  </a:cubicBezTo>
                  <a:cubicBezTo>
                    <a:pt x="1598" y="2169"/>
                    <a:pt x="1507" y="1781"/>
                    <a:pt x="1370" y="1370"/>
                  </a:cubicBezTo>
                  <a:cubicBezTo>
                    <a:pt x="1233" y="914"/>
                    <a:pt x="1051" y="457"/>
                    <a:pt x="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9834;p58">
              <a:extLst>
                <a:ext uri="{FF2B5EF4-FFF2-40B4-BE49-F238E27FC236}">
                  <a16:creationId xmlns:a16="http://schemas.microsoft.com/office/drawing/2014/main" id="{BCE8C9F4-6CFB-9253-0DFA-A52577B341A3}"/>
                </a:ext>
              </a:extLst>
            </p:cNvPr>
            <p:cNvSpPr/>
            <p:nvPr/>
          </p:nvSpPr>
          <p:spPr>
            <a:xfrm>
              <a:off x="5952762" y="4078041"/>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9835;p58">
              <a:extLst>
                <a:ext uri="{FF2B5EF4-FFF2-40B4-BE49-F238E27FC236}">
                  <a16:creationId xmlns:a16="http://schemas.microsoft.com/office/drawing/2014/main" id="{0D960D34-EE67-60AA-DD1B-A36BC4DA22A8}"/>
                </a:ext>
              </a:extLst>
            </p:cNvPr>
            <p:cNvSpPr/>
            <p:nvPr/>
          </p:nvSpPr>
          <p:spPr>
            <a:xfrm>
              <a:off x="5656002" y="4120011"/>
              <a:ext cx="236596" cy="101365"/>
            </a:xfrm>
            <a:custGeom>
              <a:avLst/>
              <a:gdLst/>
              <a:ahLst/>
              <a:cxnLst/>
              <a:rect l="l" t="t" r="r" b="b"/>
              <a:pathLst>
                <a:path w="5023" h="2152" extrusionOk="0">
                  <a:moveTo>
                    <a:pt x="4954" y="0"/>
                  </a:moveTo>
                  <a:cubicBezTo>
                    <a:pt x="4931" y="0"/>
                    <a:pt x="4931" y="0"/>
                    <a:pt x="4908" y="23"/>
                  </a:cubicBezTo>
                  <a:cubicBezTo>
                    <a:pt x="4908" y="23"/>
                    <a:pt x="4886" y="23"/>
                    <a:pt x="4863" y="46"/>
                  </a:cubicBezTo>
                  <a:cubicBezTo>
                    <a:pt x="4794" y="251"/>
                    <a:pt x="4703" y="434"/>
                    <a:pt x="4612" y="616"/>
                  </a:cubicBezTo>
                  <a:lnTo>
                    <a:pt x="4589" y="616"/>
                  </a:lnTo>
                  <a:cubicBezTo>
                    <a:pt x="4452" y="822"/>
                    <a:pt x="4315" y="982"/>
                    <a:pt x="4132" y="1141"/>
                  </a:cubicBezTo>
                  <a:cubicBezTo>
                    <a:pt x="4132" y="1141"/>
                    <a:pt x="4132" y="1141"/>
                    <a:pt x="4155" y="1119"/>
                  </a:cubicBezTo>
                  <a:lnTo>
                    <a:pt x="4155" y="1119"/>
                  </a:lnTo>
                  <a:cubicBezTo>
                    <a:pt x="3927" y="1301"/>
                    <a:pt x="3699" y="1461"/>
                    <a:pt x="3425" y="1575"/>
                  </a:cubicBezTo>
                  <a:lnTo>
                    <a:pt x="3448" y="1575"/>
                  </a:lnTo>
                  <a:cubicBezTo>
                    <a:pt x="3128" y="1735"/>
                    <a:pt x="2786" y="1849"/>
                    <a:pt x="2420" y="1917"/>
                  </a:cubicBezTo>
                  <a:cubicBezTo>
                    <a:pt x="2147" y="1969"/>
                    <a:pt x="1860" y="1994"/>
                    <a:pt x="1579" y="1994"/>
                  </a:cubicBezTo>
                  <a:cubicBezTo>
                    <a:pt x="1486" y="1994"/>
                    <a:pt x="1393" y="1992"/>
                    <a:pt x="1302" y="1986"/>
                  </a:cubicBezTo>
                  <a:cubicBezTo>
                    <a:pt x="960" y="1963"/>
                    <a:pt x="640" y="1895"/>
                    <a:pt x="320" y="1803"/>
                  </a:cubicBezTo>
                  <a:cubicBezTo>
                    <a:pt x="275" y="1781"/>
                    <a:pt x="229" y="1758"/>
                    <a:pt x="206" y="1758"/>
                  </a:cubicBezTo>
                  <a:cubicBezTo>
                    <a:pt x="138" y="1781"/>
                    <a:pt x="69" y="1803"/>
                    <a:pt x="1" y="1849"/>
                  </a:cubicBezTo>
                  <a:cubicBezTo>
                    <a:pt x="457" y="2054"/>
                    <a:pt x="982" y="2146"/>
                    <a:pt x="1485" y="2146"/>
                  </a:cubicBezTo>
                  <a:cubicBezTo>
                    <a:pt x="1543" y="2150"/>
                    <a:pt x="1602" y="2152"/>
                    <a:pt x="1660" y="2152"/>
                  </a:cubicBezTo>
                  <a:cubicBezTo>
                    <a:pt x="1921" y="2152"/>
                    <a:pt x="2182" y="2115"/>
                    <a:pt x="2443" y="2077"/>
                  </a:cubicBezTo>
                  <a:cubicBezTo>
                    <a:pt x="2740" y="2009"/>
                    <a:pt x="3060" y="1917"/>
                    <a:pt x="3333" y="1803"/>
                  </a:cubicBezTo>
                  <a:cubicBezTo>
                    <a:pt x="3721" y="1644"/>
                    <a:pt x="4064" y="1415"/>
                    <a:pt x="4361" y="1141"/>
                  </a:cubicBezTo>
                  <a:cubicBezTo>
                    <a:pt x="4657" y="845"/>
                    <a:pt x="4886" y="502"/>
                    <a:pt x="5023" y="114"/>
                  </a:cubicBezTo>
                  <a:cubicBezTo>
                    <a:pt x="5023" y="91"/>
                    <a:pt x="5023" y="91"/>
                    <a:pt x="5023" y="69"/>
                  </a:cubicBezTo>
                  <a:cubicBezTo>
                    <a:pt x="5023" y="46"/>
                    <a:pt x="5000" y="23"/>
                    <a:pt x="4977" y="23"/>
                  </a:cubicBezTo>
                  <a:cubicBezTo>
                    <a:pt x="4977" y="0"/>
                    <a:pt x="4954" y="0"/>
                    <a:pt x="4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9836;p58">
              <a:extLst>
                <a:ext uri="{FF2B5EF4-FFF2-40B4-BE49-F238E27FC236}">
                  <a16:creationId xmlns:a16="http://schemas.microsoft.com/office/drawing/2014/main" id="{837883BA-D8B7-DBBF-525C-AB4A984BA8C2}"/>
                </a:ext>
              </a:extLst>
            </p:cNvPr>
            <p:cNvSpPr/>
            <p:nvPr/>
          </p:nvSpPr>
          <p:spPr>
            <a:xfrm>
              <a:off x="5872118" y="4149027"/>
              <a:ext cx="47" cy="4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9837;p58">
              <a:extLst>
                <a:ext uri="{FF2B5EF4-FFF2-40B4-BE49-F238E27FC236}">
                  <a16:creationId xmlns:a16="http://schemas.microsoft.com/office/drawing/2014/main" id="{21AE5C12-FFAF-0933-EE4C-56A25F14BD3B}"/>
                </a:ext>
              </a:extLst>
            </p:cNvPr>
            <p:cNvSpPr/>
            <p:nvPr/>
          </p:nvSpPr>
          <p:spPr>
            <a:xfrm>
              <a:off x="5817289" y="4194200"/>
              <a:ext cx="47" cy="1083"/>
            </a:xfrm>
            <a:custGeom>
              <a:avLst/>
              <a:gdLst/>
              <a:ahLst/>
              <a:cxnLst/>
              <a:rect l="l" t="t" r="r" b="b"/>
              <a:pathLst>
                <a:path w="1" h="23" extrusionOk="0">
                  <a:moveTo>
                    <a:pt x="1" y="23"/>
                  </a:moveTo>
                  <a:cubicBezTo>
                    <a:pt x="1" y="23"/>
                    <a:pt x="1" y="23"/>
                    <a:pt x="1" y="0"/>
                  </a:cubicBezTo>
                  <a:cubicBezTo>
                    <a:pt x="1" y="23"/>
                    <a:pt x="1" y="23"/>
                    <a:pt x="1"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9838;p58">
              <a:extLst>
                <a:ext uri="{FF2B5EF4-FFF2-40B4-BE49-F238E27FC236}">
                  <a16:creationId xmlns:a16="http://schemas.microsoft.com/office/drawing/2014/main" id="{5D5C1CC3-7037-6FE7-EBE4-CEF68C899392}"/>
                </a:ext>
              </a:extLst>
            </p:cNvPr>
            <p:cNvSpPr/>
            <p:nvPr/>
          </p:nvSpPr>
          <p:spPr>
            <a:xfrm>
              <a:off x="4667934" y="3669508"/>
              <a:ext cx="258075" cy="248371"/>
            </a:xfrm>
            <a:custGeom>
              <a:avLst/>
              <a:gdLst/>
              <a:ahLst/>
              <a:cxnLst/>
              <a:rect l="l" t="t" r="r" b="b"/>
              <a:pathLst>
                <a:path w="5479" h="5273" extrusionOk="0">
                  <a:moveTo>
                    <a:pt x="982" y="0"/>
                  </a:moveTo>
                  <a:cubicBezTo>
                    <a:pt x="891" y="0"/>
                    <a:pt x="822" y="23"/>
                    <a:pt x="731" y="46"/>
                  </a:cubicBezTo>
                  <a:cubicBezTo>
                    <a:pt x="617" y="69"/>
                    <a:pt x="503" y="114"/>
                    <a:pt x="389" y="183"/>
                  </a:cubicBezTo>
                  <a:cubicBezTo>
                    <a:pt x="297" y="274"/>
                    <a:pt x="206" y="366"/>
                    <a:pt x="160" y="457"/>
                  </a:cubicBezTo>
                  <a:cubicBezTo>
                    <a:pt x="92" y="571"/>
                    <a:pt x="46" y="708"/>
                    <a:pt x="23" y="845"/>
                  </a:cubicBezTo>
                  <a:cubicBezTo>
                    <a:pt x="0" y="982"/>
                    <a:pt x="0" y="1142"/>
                    <a:pt x="23" y="1301"/>
                  </a:cubicBezTo>
                  <a:cubicBezTo>
                    <a:pt x="46" y="1484"/>
                    <a:pt x="92" y="1644"/>
                    <a:pt x="160" y="1804"/>
                  </a:cubicBezTo>
                  <a:cubicBezTo>
                    <a:pt x="206" y="1986"/>
                    <a:pt x="297" y="2146"/>
                    <a:pt x="389" y="2306"/>
                  </a:cubicBezTo>
                  <a:cubicBezTo>
                    <a:pt x="480" y="2443"/>
                    <a:pt x="548" y="2580"/>
                    <a:pt x="640" y="2694"/>
                  </a:cubicBezTo>
                  <a:cubicBezTo>
                    <a:pt x="845" y="2968"/>
                    <a:pt x="1050" y="3196"/>
                    <a:pt x="1279" y="3424"/>
                  </a:cubicBezTo>
                  <a:cubicBezTo>
                    <a:pt x="1781" y="3881"/>
                    <a:pt x="2329" y="4269"/>
                    <a:pt x="2945" y="4565"/>
                  </a:cubicBezTo>
                  <a:cubicBezTo>
                    <a:pt x="3561" y="4862"/>
                    <a:pt x="4223" y="5068"/>
                    <a:pt x="4885" y="5205"/>
                  </a:cubicBezTo>
                  <a:cubicBezTo>
                    <a:pt x="5091" y="5227"/>
                    <a:pt x="5296" y="5250"/>
                    <a:pt x="5479" y="5273"/>
                  </a:cubicBezTo>
                  <a:cubicBezTo>
                    <a:pt x="5456" y="5250"/>
                    <a:pt x="5456" y="5227"/>
                    <a:pt x="5433" y="5182"/>
                  </a:cubicBezTo>
                  <a:cubicBezTo>
                    <a:pt x="5410" y="5159"/>
                    <a:pt x="5410" y="5136"/>
                    <a:pt x="5387" y="5113"/>
                  </a:cubicBezTo>
                  <a:cubicBezTo>
                    <a:pt x="5091" y="5068"/>
                    <a:pt x="4817" y="5022"/>
                    <a:pt x="4520" y="4953"/>
                  </a:cubicBezTo>
                  <a:cubicBezTo>
                    <a:pt x="3881" y="4794"/>
                    <a:pt x="3242" y="4565"/>
                    <a:pt x="2671" y="4246"/>
                  </a:cubicBezTo>
                  <a:lnTo>
                    <a:pt x="2694" y="4246"/>
                  </a:lnTo>
                  <a:cubicBezTo>
                    <a:pt x="2192" y="3972"/>
                    <a:pt x="1758" y="3652"/>
                    <a:pt x="1347" y="3264"/>
                  </a:cubicBezTo>
                  <a:cubicBezTo>
                    <a:pt x="1050" y="2968"/>
                    <a:pt x="777" y="2648"/>
                    <a:pt x="571" y="2283"/>
                  </a:cubicBezTo>
                  <a:cubicBezTo>
                    <a:pt x="434" y="2055"/>
                    <a:pt x="297" y="1826"/>
                    <a:pt x="229" y="1552"/>
                  </a:cubicBezTo>
                  <a:cubicBezTo>
                    <a:pt x="183" y="1416"/>
                    <a:pt x="160" y="1256"/>
                    <a:pt x="160" y="1119"/>
                  </a:cubicBezTo>
                  <a:cubicBezTo>
                    <a:pt x="160" y="1005"/>
                    <a:pt x="160" y="913"/>
                    <a:pt x="183" y="799"/>
                  </a:cubicBezTo>
                  <a:cubicBezTo>
                    <a:pt x="183" y="799"/>
                    <a:pt x="183" y="776"/>
                    <a:pt x="183" y="776"/>
                  </a:cubicBezTo>
                  <a:cubicBezTo>
                    <a:pt x="206" y="708"/>
                    <a:pt x="229" y="639"/>
                    <a:pt x="274" y="571"/>
                  </a:cubicBezTo>
                  <a:cubicBezTo>
                    <a:pt x="297" y="503"/>
                    <a:pt x="343" y="457"/>
                    <a:pt x="389" y="388"/>
                  </a:cubicBezTo>
                  <a:cubicBezTo>
                    <a:pt x="434" y="366"/>
                    <a:pt x="480" y="320"/>
                    <a:pt x="548" y="274"/>
                  </a:cubicBezTo>
                  <a:cubicBezTo>
                    <a:pt x="594" y="251"/>
                    <a:pt x="662" y="229"/>
                    <a:pt x="731" y="206"/>
                  </a:cubicBezTo>
                  <a:cubicBezTo>
                    <a:pt x="799" y="183"/>
                    <a:pt x="868" y="183"/>
                    <a:pt x="936" y="160"/>
                  </a:cubicBezTo>
                  <a:cubicBezTo>
                    <a:pt x="1073" y="160"/>
                    <a:pt x="1187" y="183"/>
                    <a:pt x="1302" y="206"/>
                  </a:cubicBezTo>
                  <a:cubicBezTo>
                    <a:pt x="1461" y="251"/>
                    <a:pt x="1621" y="320"/>
                    <a:pt x="1758" y="388"/>
                  </a:cubicBezTo>
                  <a:cubicBezTo>
                    <a:pt x="1758" y="411"/>
                    <a:pt x="1758" y="411"/>
                    <a:pt x="1758" y="411"/>
                  </a:cubicBezTo>
                  <a:lnTo>
                    <a:pt x="1781" y="411"/>
                  </a:lnTo>
                  <a:cubicBezTo>
                    <a:pt x="1872" y="457"/>
                    <a:pt x="1963" y="525"/>
                    <a:pt x="2055" y="594"/>
                  </a:cubicBezTo>
                  <a:cubicBezTo>
                    <a:pt x="2074" y="603"/>
                    <a:pt x="2093" y="609"/>
                    <a:pt x="2110" y="609"/>
                  </a:cubicBezTo>
                  <a:cubicBezTo>
                    <a:pt x="2134" y="609"/>
                    <a:pt x="2156" y="598"/>
                    <a:pt x="2169" y="571"/>
                  </a:cubicBezTo>
                  <a:cubicBezTo>
                    <a:pt x="2192" y="548"/>
                    <a:pt x="2192" y="480"/>
                    <a:pt x="2146" y="457"/>
                  </a:cubicBezTo>
                  <a:cubicBezTo>
                    <a:pt x="1849" y="251"/>
                    <a:pt x="1507" y="69"/>
                    <a:pt x="1142" y="23"/>
                  </a:cubicBezTo>
                  <a:cubicBezTo>
                    <a:pt x="1096" y="23"/>
                    <a:pt x="1028" y="0"/>
                    <a:pt x="9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9839;p58">
              <a:extLst>
                <a:ext uri="{FF2B5EF4-FFF2-40B4-BE49-F238E27FC236}">
                  <a16:creationId xmlns:a16="http://schemas.microsoft.com/office/drawing/2014/main" id="{FD0816FC-2262-9CF8-9DB3-7EF03B728B61}"/>
                </a:ext>
              </a:extLst>
            </p:cNvPr>
            <p:cNvSpPr/>
            <p:nvPr/>
          </p:nvSpPr>
          <p:spPr>
            <a:xfrm>
              <a:off x="4693748" y="3682415"/>
              <a:ext cx="47" cy="47"/>
            </a:xfrm>
            <a:custGeom>
              <a:avLst/>
              <a:gdLst/>
              <a:ahLst/>
              <a:cxnLst/>
              <a:rect l="l" t="t" r="r" b="b"/>
              <a:pathLst>
                <a:path w="1" h="1" extrusionOk="0">
                  <a:moveTo>
                    <a:pt x="0" y="0"/>
                  </a:move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9840;p58">
              <a:extLst>
                <a:ext uri="{FF2B5EF4-FFF2-40B4-BE49-F238E27FC236}">
                  <a16:creationId xmlns:a16="http://schemas.microsoft.com/office/drawing/2014/main" id="{B23D8467-26CD-E4A3-D455-16752EB675B1}"/>
                </a:ext>
              </a:extLst>
            </p:cNvPr>
            <p:cNvSpPr/>
            <p:nvPr/>
          </p:nvSpPr>
          <p:spPr>
            <a:xfrm>
              <a:off x="4750744" y="3688868"/>
              <a:ext cx="47" cy="47"/>
            </a:xfrm>
            <a:custGeom>
              <a:avLst/>
              <a:gdLst/>
              <a:ahLst/>
              <a:cxnLst/>
              <a:rect l="l" t="t" r="r" b="b"/>
              <a:pathLst>
                <a:path w="1" h="1" extrusionOk="0">
                  <a:moveTo>
                    <a:pt x="0" y="0"/>
                  </a:moveTo>
                  <a:lnTo>
                    <a:pt x="0" y="0"/>
                  </a:ln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9841;p58">
              <a:extLst>
                <a:ext uri="{FF2B5EF4-FFF2-40B4-BE49-F238E27FC236}">
                  <a16:creationId xmlns:a16="http://schemas.microsoft.com/office/drawing/2014/main" id="{942B58D8-76FE-A347-7146-C8A8345CFCDE}"/>
                </a:ext>
              </a:extLst>
            </p:cNvPr>
            <p:cNvSpPr/>
            <p:nvPr/>
          </p:nvSpPr>
          <p:spPr>
            <a:xfrm>
              <a:off x="4751781" y="3688868"/>
              <a:ext cx="47" cy="4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9842;p58">
              <a:extLst>
                <a:ext uri="{FF2B5EF4-FFF2-40B4-BE49-F238E27FC236}">
                  <a16:creationId xmlns:a16="http://schemas.microsoft.com/office/drawing/2014/main" id="{B87B6656-3F9F-2AF8-8CF5-E66CB6671695}"/>
                </a:ext>
              </a:extLst>
            </p:cNvPr>
            <p:cNvSpPr/>
            <p:nvPr/>
          </p:nvSpPr>
          <p:spPr>
            <a:xfrm>
              <a:off x="4751781" y="3688868"/>
              <a:ext cx="47" cy="47"/>
            </a:xfrm>
            <a:custGeom>
              <a:avLst/>
              <a:gdLst/>
              <a:ahLst/>
              <a:cxnLst/>
              <a:rect l="l" t="t" r="r" b="b"/>
              <a:pathLst>
                <a:path w="1" h="1" extrusionOk="0">
                  <a:moveTo>
                    <a:pt x="1" y="0"/>
                  </a:move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9843;p58">
              <a:extLst>
                <a:ext uri="{FF2B5EF4-FFF2-40B4-BE49-F238E27FC236}">
                  <a16:creationId xmlns:a16="http://schemas.microsoft.com/office/drawing/2014/main" id="{BD8BEC5A-50B2-3183-E4AE-E030BB9F5A90}"/>
                </a:ext>
              </a:extLst>
            </p:cNvPr>
            <p:cNvSpPr/>
            <p:nvPr/>
          </p:nvSpPr>
          <p:spPr>
            <a:xfrm>
              <a:off x="4676555" y="3706061"/>
              <a:ext cx="47" cy="47"/>
            </a:xfrm>
            <a:custGeom>
              <a:avLst/>
              <a:gdLst/>
              <a:ahLst/>
              <a:cxnLst/>
              <a:rect l="l" t="t" r="r" b="b"/>
              <a:pathLst>
                <a:path w="1" h="1" extrusionOk="0">
                  <a:moveTo>
                    <a:pt x="0" y="0"/>
                  </a:moveTo>
                  <a:lnTo>
                    <a:pt x="0" y="0"/>
                  </a:ln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9844;p58">
              <a:extLst>
                <a:ext uri="{FF2B5EF4-FFF2-40B4-BE49-F238E27FC236}">
                  <a16:creationId xmlns:a16="http://schemas.microsoft.com/office/drawing/2014/main" id="{9FC8B345-C6BD-3D2C-7088-FF20004CFA91}"/>
                </a:ext>
              </a:extLst>
            </p:cNvPr>
            <p:cNvSpPr/>
            <p:nvPr/>
          </p:nvSpPr>
          <p:spPr>
            <a:xfrm>
              <a:off x="4676555" y="3706061"/>
              <a:ext cx="47" cy="1130"/>
            </a:xfrm>
            <a:custGeom>
              <a:avLst/>
              <a:gdLst/>
              <a:ahLst/>
              <a:cxnLst/>
              <a:rect l="l" t="t" r="r" b="b"/>
              <a:pathLst>
                <a:path w="1" h="24" extrusionOk="0">
                  <a:moveTo>
                    <a:pt x="0" y="23"/>
                  </a:moveTo>
                  <a:lnTo>
                    <a:pt x="0" y="23"/>
                  </a:lnTo>
                  <a:cubicBezTo>
                    <a:pt x="0" y="23"/>
                    <a:pt x="0" y="23"/>
                    <a:pt x="0" y="0"/>
                  </a:cubicBezTo>
                  <a:cubicBezTo>
                    <a:pt x="0" y="23"/>
                    <a:pt x="0" y="23"/>
                    <a:pt x="0"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9845;p58">
              <a:extLst>
                <a:ext uri="{FF2B5EF4-FFF2-40B4-BE49-F238E27FC236}">
                  <a16:creationId xmlns:a16="http://schemas.microsoft.com/office/drawing/2014/main" id="{32C4E5D1-E216-DEE1-A516-FD0A1CD42FD0}"/>
                </a:ext>
              </a:extLst>
            </p:cNvPr>
            <p:cNvSpPr/>
            <p:nvPr/>
          </p:nvSpPr>
          <p:spPr>
            <a:xfrm>
              <a:off x="4676555" y="3707144"/>
              <a:ext cx="47" cy="47"/>
            </a:xfrm>
            <a:custGeom>
              <a:avLst/>
              <a:gdLst/>
              <a:ahLst/>
              <a:cxnLst/>
              <a:rect l="l" t="t" r="r" b="b"/>
              <a:pathLst>
                <a:path w="1" h="1" extrusionOk="0">
                  <a:moveTo>
                    <a:pt x="0" y="0"/>
                  </a:moveTo>
                  <a:lnTo>
                    <a:pt x="0" y="0"/>
                  </a:lnTo>
                  <a:lnTo>
                    <a:pt x="0" y="0"/>
                  </a:ln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9846;p58">
              <a:extLst>
                <a:ext uri="{FF2B5EF4-FFF2-40B4-BE49-F238E27FC236}">
                  <a16:creationId xmlns:a16="http://schemas.microsoft.com/office/drawing/2014/main" id="{E0E353D6-1E44-750D-D42E-5D9E3087ACAC}"/>
                </a:ext>
              </a:extLst>
            </p:cNvPr>
            <p:cNvSpPr/>
            <p:nvPr/>
          </p:nvSpPr>
          <p:spPr>
            <a:xfrm>
              <a:off x="4978637" y="3888824"/>
              <a:ext cx="94676" cy="30146"/>
            </a:xfrm>
            <a:custGeom>
              <a:avLst/>
              <a:gdLst/>
              <a:ahLst/>
              <a:cxnLst/>
              <a:rect l="l" t="t" r="r" b="b"/>
              <a:pathLst>
                <a:path w="2010" h="640" extrusionOk="0">
                  <a:moveTo>
                    <a:pt x="2010" y="1"/>
                  </a:moveTo>
                  <a:cubicBezTo>
                    <a:pt x="1781" y="115"/>
                    <a:pt x="1530" y="206"/>
                    <a:pt x="1279" y="275"/>
                  </a:cubicBezTo>
                  <a:cubicBezTo>
                    <a:pt x="868" y="389"/>
                    <a:pt x="435" y="457"/>
                    <a:pt x="1" y="480"/>
                  </a:cubicBezTo>
                  <a:cubicBezTo>
                    <a:pt x="24" y="526"/>
                    <a:pt x="24" y="549"/>
                    <a:pt x="47" y="571"/>
                  </a:cubicBezTo>
                  <a:cubicBezTo>
                    <a:pt x="47" y="594"/>
                    <a:pt x="69" y="617"/>
                    <a:pt x="69" y="640"/>
                  </a:cubicBezTo>
                  <a:cubicBezTo>
                    <a:pt x="161" y="640"/>
                    <a:pt x="229" y="640"/>
                    <a:pt x="321" y="617"/>
                  </a:cubicBezTo>
                  <a:cubicBezTo>
                    <a:pt x="891" y="571"/>
                    <a:pt x="1485" y="412"/>
                    <a:pt x="2010" y="183"/>
                  </a:cubicBezTo>
                  <a:cubicBezTo>
                    <a:pt x="2010" y="138"/>
                    <a:pt x="2010" y="92"/>
                    <a:pt x="2010" y="46"/>
                  </a:cubicBezTo>
                  <a:lnTo>
                    <a:pt x="2010" y="1"/>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9847;p58">
              <a:extLst>
                <a:ext uri="{FF2B5EF4-FFF2-40B4-BE49-F238E27FC236}">
                  <a16:creationId xmlns:a16="http://schemas.microsoft.com/office/drawing/2014/main" id="{F498B706-4E1B-74DE-8021-C873F829EB1B}"/>
                </a:ext>
              </a:extLst>
            </p:cNvPr>
            <p:cNvSpPr/>
            <p:nvPr/>
          </p:nvSpPr>
          <p:spPr>
            <a:xfrm>
              <a:off x="4693748" y="3682415"/>
              <a:ext cx="47" cy="47"/>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9848;p58">
              <a:extLst>
                <a:ext uri="{FF2B5EF4-FFF2-40B4-BE49-F238E27FC236}">
                  <a16:creationId xmlns:a16="http://schemas.microsoft.com/office/drawing/2014/main" id="{F93F7295-646C-9619-3990-BC4994BCB96C}"/>
                </a:ext>
              </a:extLst>
            </p:cNvPr>
            <p:cNvSpPr/>
            <p:nvPr/>
          </p:nvSpPr>
          <p:spPr>
            <a:xfrm>
              <a:off x="4693748" y="3682415"/>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9849;p58">
              <a:extLst>
                <a:ext uri="{FF2B5EF4-FFF2-40B4-BE49-F238E27FC236}">
                  <a16:creationId xmlns:a16="http://schemas.microsoft.com/office/drawing/2014/main" id="{6FF40C9A-DA17-AF5B-0A2C-0E33C914B00D}"/>
                </a:ext>
              </a:extLst>
            </p:cNvPr>
            <p:cNvSpPr/>
            <p:nvPr/>
          </p:nvSpPr>
          <p:spPr>
            <a:xfrm>
              <a:off x="4693748" y="3682415"/>
              <a:ext cx="47" cy="47"/>
            </a:xfrm>
            <a:custGeom>
              <a:avLst/>
              <a:gdLst/>
              <a:ahLst/>
              <a:cxnLst/>
              <a:rect l="l" t="t" r="r" b="b"/>
              <a:pathLst>
                <a:path w="1" h="1" extrusionOk="0">
                  <a:moveTo>
                    <a:pt x="0" y="0"/>
                  </a:move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9850;p58">
              <a:extLst>
                <a:ext uri="{FF2B5EF4-FFF2-40B4-BE49-F238E27FC236}">
                  <a16:creationId xmlns:a16="http://schemas.microsoft.com/office/drawing/2014/main" id="{0251CD6F-0FA4-5924-1C20-D0DC1CE05E93}"/>
                </a:ext>
              </a:extLst>
            </p:cNvPr>
            <p:cNvSpPr/>
            <p:nvPr/>
          </p:nvSpPr>
          <p:spPr>
            <a:xfrm>
              <a:off x="4693748" y="3682415"/>
              <a:ext cx="47" cy="47"/>
            </a:xfrm>
            <a:custGeom>
              <a:avLst/>
              <a:gdLst/>
              <a:ahLst/>
              <a:cxnLst/>
              <a:rect l="l" t="t" r="r" b="b"/>
              <a:pathLst>
                <a:path w="1" h="1" extrusionOk="0">
                  <a:moveTo>
                    <a:pt x="0" y="0"/>
                  </a:move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9851;p58">
              <a:extLst>
                <a:ext uri="{FF2B5EF4-FFF2-40B4-BE49-F238E27FC236}">
                  <a16:creationId xmlns:a16="http://schemas.microsoft.com/office/drawing/2014/main" id="{1BF7C662-0B1B-5C80-CBCF-7D3A97CF843A}"/>
                </a:ext>
              </a:extLst>
            </p:cNvPr>
            <p:cNvSpPr/>
            <p:nvPr/>
          </p:nvSpPr>
          <p:spPr>
            <a:xfrm>
              <a:off x="4693748" y="3682415"/>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9852;p58">
              <a:extLst>
                <a:ext uri="{FF2B5EF4-FFF2-40B4-BE49-F238E27FC236}">
                  <a16:creationId xmlns:a16="http://schemas.microsoft.com/office/drawing/2014/main" id="{0C530186-5E45-C24D-91AB-60C20C52C4E6}"/>
                </a:ext>
              </a:extLst>
            </p:cNvPr>
            <p:cNvSpPr/>
            <p:nvPr/>
          </p:nvSpPr>
          <p:spPr>
            <a:xfrm>
              <a:off x="4750744" y="3688868"/>
              <a:ext cx="47" cy="47"/>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9853;p58">
              <a:extLst>
                <a:ext uri="{FF2B5EF4-FFF2-40B4-BE49-F238E27FC236}">
                  <a16:creationId xmlns:a16="http://schemas.microsoft.com/office/drawing/2014/main" id="{9373C070-971B-CB01-E2A0-55C56E37BF51}"/>
                </a:ext>
              </a:extLst>
            </p:cNvPr>
            <p:cNvSpPr/>
            <p:nvPr/>
          </p:nvSpPr>
          <p:spPr>
            <a:xfrm>
              <a:off x="4676555" y="3706061"/>
              <a:ext cx="47" cy="47"/>
            </a:xfrm>
            <a:custGeom>
              <a:avLst/>
              <a:gdLst/>
              <a:ahLst/>
              <a:cxnLst/>
              <a:rect l="l" t="t" r="r" b="b"/>
              <a:pathLst>
                <a:path w="1" h="1" extrusionOk="0">
                  <a:moveTo>
                    <a:pt x="0" y="0"/>
                  </a:moveTo>
                  <a:lnTo>
                    <a:pt x="0" y="0"/>
                  </a:ln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9854;p58">
              <a:extLst>
                <a:ext uri="{FF2B5EF4-FFF2-40B4-BE49-F238E27FC236}">
                  <a16:creationId xmlns:a16="http://schemas.microsoft.com/office/drawing/2014/main" id="{98C4EC7D-F62D-C6BE-FAAF-BB52694C5EDF}"/>
                </a:ext>
              </a:extLst>
            </p:cNvPr>
            <p:cNvSpPr/>
            <p:nvPr/>
          </p:nvSpPr>
          <p:spPr>
            <a:xfrm>
              <a:off x="4676555" y="3706061"/>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9855;p58">
              <a:extLst>
                <a:ext uri="{FF2B5EF4-FFF2-40B4-BE49-F238E27FC236}">
                  <a16:creationId xmlns:a16="http://schemas.microsoft.com/office/drawing/2014/main" id="{33665152-327F-FAB0-4D42-7A58C99DBFD0}"/>
                </a:ext>
              </a:extLst>
            </p:cNvPr>
            <p:cNvSpPr/>
            <p:nvPr/>
          </p:nvSpPr>
          <p:spPr>
            <a:xfrm>
              <a:off x="4676555" y="3707144"/>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9856;p58">
              <a:extLst>
                <a:ext uri="{FF2B5EF4-FFF2-40B4-BE49-F238E27FC236}">
                  <a16:creationId xmlns:a16="http://schemas.microsoft.com/office/drawing/2014/main" id="{78EB171F-B2B7-F6D5-4587-10982D9F6A20}"/>
                </a:ext>
              </a:extLst>
            </p:cNvPr>
            <p:cNvSpPr/>
            <p:nvPr/>
          </p:nvSpPr>
          <p:spPr>
            <a:xfrm>
              <a:off x="4693748" y="3777000"/>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9857;p58">
              <a:extLst>
                <a:ext uri="{FF2B5EF4-FFF2-40B4-BE49-F238E27FC236}">
                  <a16:creationId xmlns:a16="http://schemas.microsoft.com/office/drawing/2014/main" id="{F1CEE0AC-F973-4385-E1E5-8E229690F3AA}"/>
                </a:ext>
              </a:extLst>
            </p:cNvPr>
            <p:cNvSpPr/>
            <p:nvPr/>
          </p:nvSpPr>
          <p:spPr>
            <a:xfrm>
              <a:off x="5080807" y="3884538"/>
              <a:ext cx="47" cy="1130"/>
            </a:xfrm>
            <a:custGeom>
              <a:avLst/>
              <a:gdLst/>
              <a:ahLst/>
              <a:cxnLst/>
              <a:rect l="l" t="t" r="r" b="b"/>
              <a:pathLst>
                <a:path w="1" h="24" extrusionOk="0">
                  <a:moveTo>
                    <a:pt x="0" y="0"/>
                  </a:moveTo>
                  <a:cubicBezTo>
                    <a:pt x="0" y="23"/>
                    <a:pt x="0" y="23"/>
                    <a:pt x="0" y="23"/>
                  </a:cubicBezTo>
                  <a:cubicBezTo>
                    <a:pt x="0" y="23"/>
                    <a:pt x="0" y="23"/>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9858;p58">
              <a:extLst>
                <a:ext uri="{FF2B5EF4-FFF2-40B4-BE49-F238E27FC236}">
                  <a16:creationId xmlns:a16="http://schemas.microsoft.com/office/drawing/2014/main" id="{7447D83C-B5E9-05CF-595A-62B129B88166}"/>
                </a:ext>
              </a:extLst>
            </p:cNvPr>
            <p:cNvSpPr/>
            <p:nvPr/>
          </p:nvSpPr>
          <p:spPr>
            <a:xfrm>
              <a:off x="4789417" y="3536204"/>
              <a:ext cx="63494" cy="88600"/>
            </a:xfrm>
            <a:custGeom>
              <a:avLst/>
              <a:gdLst/>
              <a:ahLst/>
              <a:cxnLst/>
              <a:rect l="l" t="t" r="r" b="b"/>
              <a:pathLst>
                <a:path w="1348" h="1881" extrusionOk="0">
                  <a:moveTo>
                    <a:pt x="1" y="0"/>
                  </a:moveTo>
                  <a:lnTo>
                    <a:pt x="1" y="0"/>
                  </a:lnTo>
                  <a:cubicBezTo>
                    <a:pt x="46" y="68"/>
                    <a:pt x="69" y="137"/>
                    <a:pt x="115" y="205"/>
                  </a:cubicBezTo>
                  <a:cubicBezTo>
                    <a:pt x="183" y="251"/>
                    <a:pt x="229" y="274"/>
                    <a:pt x="275" y="320"/>
                  </a:cubicBezTo>
                  <a:cubicBezTo>
                    <a:pt x="412" y="457"/>
                    <a:pt x="526" y="593"/>
                    <a:pt x="617" y="730"/>
                  </a:cubicBezTo>
                  <a:cubicBezTo>
                    <a:pt x="731" y="913"/>
                    <a:pt x="845" y="1118"/>
                    <a:pt x="937" y="1301"/>
                  </a:cubicBezTo>
                  <a:cubicBezTo>
                    <a:pt x="1028" y="1484"/>
                    <a:pt x="1096" y="1666"/>
                    <a:pt x="1188" y="1826"/>
                  </a:cubicBezTo>
                  <a:cubicBezTo>
                    <a:pt x="1204" y="1859"/>
                    <a:pt x="1233" y="1881"/>
                    <a:pt x="1266" y="1881"/>
                  </a:cubicBezTo>
                  <a:cubicBezTo>
                    <a:pt x="1277" y="1881"/>
                    <a:pt x="1290" y="1878"/>
                    <a:pt x="1302" y="1872"/>
                  </a:cubicBezTo>
                  <a:cubicBezTo>
                    <a:pt x="1325" y="1849"/>
                    <a:pt x="1347" y="1803"/>
                    <a:pt x="1325" y="1758"/>
                  </a:cubicBezTo>
                  <a:cubicBezTo>
                    <a:pt x="1210" y="1529"/>
                    <a:pt x="1119" y="1301"/>
                    <a:pt x="1005" y="1073"/>
                  </a:cubicBezTo>
                  <a:cubicBezTo>
                    <a:pt x="914" y="936"/>
                    <a:pt x="845" y="799"/>
                    <a:pt x="777" y="685"/>
                  </a:cubicBezTo>
                  <a:cubicBezTo>
                    <a:pt x="685" y="548"/>
                    <a:pt x="594" y="434"/>
                    <a:pt x="503" y="342"/>
                  </a:cubicBezTo>
                  <a:cubicBezTo>
                    <a:pt x="366" y="183"/>
                    <a:pt x="206" y="4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9859;p58">
              <a:extLst>
                <a:ext uri="{FF2B5EF4-FFF2-40B4-BE49-F238E27FC236}">
                  <a16:creationId xmlns:a16="http://schemas.microsoft.com/office/drawing/2014/main" id="{3B75FF85-14C0-914B-7054-C81B3F00BB73}"/>
                </a:ext>
              </a:extLst>
            </p:cNvPr>
            <p:cNvSpPr/>
            <p:nvPr/>
          </p:nvSpPr>
          <p:spPr>
            <a:xfrm>
              <a:off x="4732421" y="3546944"/>
              <a:ext cx="38765" cy="149880"/>
            </a:xfrm>
            <a:custGeom>
              <a:avLst/>
              <a:gdLst/>
              <a:ahLst/>
              <a:cxnLst/>
              <a:rect l="l" t="t" r="r" b="b"/>
              <a:pathLst>
                <a:path w="823" h="3182" extrusionOk="0">
                  <a:moveTo>
                    <a:pt x="480" y="0"/>
                  </a:moveTo>
                  <a:cubicBezTo>
                    <a:pt x="412" y="46"/>
                    <a:pt x="366" y="92"/>
                    <a:pt x="343" y="137"/>
                  </a:cubicBezTo>
                  <a:cubicBezTo>
                    <a:pt x="252" y="229"/>
                    <a:pt x="184" y="343"/>
                    <a:pt x="138" y="457"/>
                  </a:cubicBezTo>
                  <a:cubicBezTo>
                    <a:pt x="92" y="571"/>
                    <a:pt x="47" y="708"/>
                    <a:pt x="24" y="822"/>
                  </a:cubicBezTo>
                  <a:cubicBezTo>
                    <a:pt x="24" y="959"/>
                    <a:pt x="1" y="1096"/>
                    <a:pt x="24" y="1210"/>
                  </a:cubicBezTo>
                  <a:cubicBezTo>
                    <a:pt x="24" y="1370"/>
                    <a:pt x="47" y="1507"/>
                    <a:pt x="69" y="1644"/>
                  </a:cubicBezTo>
                  <a:cubicBezTo>
                    <a:pt x="115" y="1918"/>
                    <a:pt x="206" y="2191"/>
                    <a:pt x="321" y="2443"/>
                  </a:cubicBezTo>
                  <a:cubicBezTo>
                    <a:pt x="412" y="2694"/>
                    <a:pt x="526" y="2922"/>
                    <a:pt x="663" y="3127"/>
                  </a:cubicBezTo>
                  <a:cubicBezTo>
                    <a:pt x="680" y="3161"/>
                    <a:pt x="709" y="3182"/>
                    <a:pt x="741" y="3182"/>
                  </a:cubicBezTo>
                  <a:cubicBezTo>
                    <a:pt x="753" y="3182"/>
                    <a:pt x="765" y="3179"/>
                    <a:pt x="777" y="3173"/>
                  </a:cubicBezTo>
                  <a:cubicBezTo>
                    <a:pt x="800" y="3150"/>
                    <a:pt x="823" y="3105"/>
                    <a:pt x="800" y="3059"/>
                  </a:cubicBezTo>
                  <a:cubicBezTo>
                    <a:pt x="617" y="2739"/>
                    <a:pt x="458" y="2397"/>
                    <a:pt x="343" y="2055"/>
                  </a:cubicBezTo>
                  <a:cubicBezTo>
                    <a:pt x="252" y="1781"/>
                    <a:pt x="184" y="1507"/>
                    <a:pt x="184" y="1210"/>
                  </a:cubicBezTo>
                  <a:cubicBezTo>
                    <a:pt x="184" y="1210"/>
                    <a:pt x="184" y="1233"/>
                    <a:pt x="184" y="1233"/>
                  </a:cubicBezTo>
                  <a:cubicBezTo>
                    <a:pt x="161" y="1073"/>
                    <a:pt x="184" y="913"/>
                    <a:pt x="206" y="776"/>
                  </a:cubicBezTo>
                  <a:cubicBezTo>
                    <a:pt x="229" y="662"/>
                    <a:pt x="275" y="548"/>
                    <a:pt x="321" y="457"/>
                  </a:cubicBezTo>
                  <a:cubicBezTo>
                    <a:pt x="366" y="365"/>
                    <a:pt x="412" y="297"/>
                    <a:pt x="458" y="229"/>
                  </a:cubicBezTo>
                  <a:cubicBezTo>
                    <a:pt x="480" y="206"/>
                    <a:pt x="503" y="183"/>
                    <a:pt x="526" y="160"/>
                  </a:cubicBezTo>
                  <a:cubicBezTo>
                    <a:pt x="526" y="114"/>
                    <a:pt x="503" y="46"/>
                    <a:pt x="4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9860;p58">
              <a:extLst>
                <a:ext uri="{FF2B5EF4-FFF2-40B4-BE49-F238E27FC236}">
                  <a16:creationId xmlns:a16="http://schemas.microsoft.com/office/drawing/2014/main" id="{F6DFBE8D-38BE-8BB4-655F-9A3904891247}"/>
                </a:ext>
              </a:extLst>
            </p:cNvPr>
            <p:cNvSpPr/>
            <p:nvPr/>
          </p:nvSpPr>
          <p:spPr>
            <a:xfrm>
              <a:off x="4846414" y="3512511"/>
              <a:ext cx="293543" cy="157511"/>
            </a:xfrm>
            <a:custGeom>
              <a:avLst/>
              <a:gdLst/>
              <a:ahLst/>
              <a:cxnLst/>
              <a:rect l="l" t="t" r="r" b="b"/>
              <a:pathLst>
                <a:path w="6232" h="3344" extrusionOk="0">
                  <a:moveTo>
                    <a:pt x="1050" y="1"/>
                  </a:moveTo>
                  <a:cubicBezTo>
                    <a:pt x="913" y="1"/>
                    <a:pt x="799" y="47"/>
                    <a:pt x="708" y="115"/>
                  </a:cubicBezTo>
                  <a:cubicBezTo>
                    <a:pt x="617" y="183"/>
                    <a:pt x="525" y="275"/>
                    <a:pt x="457" y="366"/>
                  </a:cubicBezTo>
                  <a:cubicBezTo>
                    <a:pt x="366" y="457"/>
                    <a:pt x="297" y="571"/>
                    <a:pt x="252" y="708"/>
                  </a:cubicBezTo>
                  <a:cubicBezTo>
                    <a:pt x="137" y="960"/>
                    <a:pt x="69" y="1233"/>
                    <a:pt x="46" y="1507"/>
                  </a:cubicBezTo>
                  <a:cubicBezTo>
                    <a:pt x="23" y="1644"/>
                    <a:pt x="0" y="1781"/>
                    <a:pt x="0" y="1918"/>
                  </a:cubicBezTo>
                  <a:cubicBezTo>
                    <a:pt x="0" y="2009"/>
                    <a:pt x="0" y="2124"/>
                    <a:pt x="0" y="2238"/>
                  </a:cubicBezTo>
                  <a:cubicBezTo>
                    <a:pt x="0" y="2261"/>
                    <a:pt x="46" y="2306"/>
                    <a:pt x="92" y="2306"/>
                  </a:cubicBezTo>
                  <a:cubicBezTo>
                    <a:pt x="137" y="2306"/>
                    <a:pt x="160" y="2261"/>
                    <a:pt x="160" y="2215"/>
                  </a:cubicBezTo>
                  <a:cubicBezTo>
                    <a:pt x="160" y="2086"/>
                    <a:pt x="160" y="1977"/>
                    <a:pt x="160" y="1850"/>
                  </a:cubicBezTo>
                  <a:cubicBezTo>
                    <a:pt x="183" y="1530"/>
                    <a:pt x="229" y="1211"/>
                    <a:pt x="343" y="914"/>
                  </a:cubicBezTo>
                  <a:cubicBezTo>
                    <a:pt x="389" y="777"/>
                    <a:pt x="457" y="617"/>
                    <a:pt x="548" y="503"/>
                  </a:cubicBezTo>
                  <a:lnTo>
                    <a:pt x="525" y="503"/>
                  </a:lnTo>
                  <a:cubicBezTo>
                    <a:pt x="594" y="435"/>
                    <a:pt x="640" y="366"/>
                    <a:pt x="708" y="320"/>
                  </a:cubicBezTo>
                  <a:cubicBezTo>
                    <a:pt x="754" y="275"/>
                    <a:pt x="799" y="252"/>
                    <a:pt x="845" y="229"/>
                  </a:cubicBezTo>
                  <a:cubicBezTo>
                    <a:pt x="891" y="206"/>
                    <a:pt x="936" y="183"/>
                    <a:pt x="982" y="183"/>
                  </a:cubicBezTo>
                  <a:cubicBezTo>
                    <a:pt x="1028" y="161"/>
                    <a:pt x="1096" y="161"/>
                    <a:pt x="1142" y="161"/>
                  </a:cubicBezTo>
                  <a:cubicBezTo>
                    <a:pt x="1210" y="161"/>
                    <a:pt x="1256" y="183"/>
                    <a:pt x="1302" y="183"/>
                  </a:cubicBezTo>
                  <a:cubicBezTo>
                    <a:pt x="1347" y="206"/>
                    <a:pt x="1370" y="229"/>
                    <a:pt x="1416" y="252"/>
                  </a:cubicBezTo>
                  <a:cubicBezTo>
                    <a:pt x="1461" y="275"/>
                    <a:pt x="1507" y="320"/>
                    <a:pt x="1553" y="366"/>
                  </a:cubicBezTo>
                  <a:cubicBezTo>
                    <a:pt x="1621" y="480"/>
                    <a:pt x="1690" y="594"/>
                    <a:pt x="1758" y="708"/>
                  </a:cubicBezTo>
                  <a:cubicBezTo>
                    <a:pt x="1758" y="708"/>
                    <a:pt x="1758" y="708"/>
                    <a:pt x="1758" y="686"/>
                  </a:cubicBezTo>
                  <a:cubicBezTo>
                    <a:pt x="1781" y="777"/>
                    <a:pt x="1827" y="845"/>
                    <a:pt x="1849" y="914"/>
                  </a:cubicBezTo>
                  <a:cubicBezTo>
                    <a:pt x="1895" y="1005"/>
                    <a:pt x="1941" y="1074"/>
                    <a:pt x="1986" y="1165"/>
                  </a:cubicBezTo>
                  <a:cubicBezTo>
                    <a:pt x="2100" y="1348"/>
                    <a:pt x="2192" y="1507"/>
                    <a:pt x="2329" y="1667"/>
                  </a:cubicBezTo>
                  <a:cubicBezTo>
                    <a:pt x="2580" y="2009"/>
                    <a:pt x="2899" y="2283"/>
                    <a:pt x="3242" y="2534"/>
                  </a:cubicBezTo>
                  <a:cubicBezTo>
                    <a:pt x="3424" y="2649"/>
                    <a:pt x="3607" y="2763"/>
                    <a:pt x="3789" y="2854"/>
                  </a:cubicBezTo>
                  <a:cubicBezTo>
                    <a:pt x="3972" y="2945"/>
                    <a:pt x="4178" y="3037"/>
                    <a:pt x="4383" y="3105"/>
                  </a:cubicBezTo>
                  <a:cubicBezTo>
                    <a:pt x="4794" y="3242"/>
                    <a:pt x="5205" y="3311"/>
                    <a:pt x="5638" y="3333"/>
                  </a:cubicBezTo>
                  <a:cubicBezTo>
                    <a:pt x="5692" y="3341"/>
                    <a:pt x="5745" y="3343"/>
                    <a:pt x="5798" y="3343"/>
                  </a:cubicBezTo>
                  <a:cubicBezTo>
                    <a:pt x="5905" y="3343"/>
                    <a:pt x="6011" y="3333"/>
                    <a:pt x="6118" y="3333"/>
                  </a:cubicBezTo>
                  <a:cubicBezTo>
                    <a:pt x="6163" y="3288"/>
                    <a:pt x="6186" y="3242"/>
                    <a:pt x="6209" y="3196"/>
                  </a:cubicBezTo>
                  <a:cubicBezTo>
                    <a:pt x="6232" y="3174"/>
                    <a:pt x="6232" y="3174"/>
                    <a:pt x="6232" y="3151"/>
                  </a:cubicBezTo>
                  <a:lnTo>
                    <a:pt x="6232" y="3151"/>
                  </a:lnTo>
                  <a:cubicBezTo>
                    <a:pt x="6070" y="3167"/>
                    <a:pt x="5909" y="3183"/>
                    <a:pt x="5740" y="3183"/>
                  </a:cubicBezTo>
                  <a:cubicBezTo>
                    <a:pt x="5669" y="3183"/>
                    <a:pt x="5598" y="3180"/>
                    <a:pt x="5524" y="3174"/>
                  </a:cubicBezTo>
                  <a:cubicBezTo>
                    <a:pt x="5136" y="3151"/>
                    <a:pt x="4748" y="3059"/>
                    <a:pt x="4383" y="2945"/>
                  </a:cubicBezTo>
                  <a:cubicBezTo>
                    <a:pt x="4041" y="2808"/>
                    <a:pt x="3698" y="2649"/>
                    <a:pt x="3379" y="2443"/>
                  </a:cubicBezTo>
                  <a:cubicBezTo>
                    <a:pt x="3105" y="2238"/>
                    <a:pt x="2831" y="2009"/>
                    <a:pt x="2603" y="1758"/>
                  </a:cubicBezTo>
                  <a:cubicBezTo>
                    <a:pt x="2603" y="1758"/>
                    <a:pt x="2603" y="1758"/>
                    <a:pt x="2603" y="1781"/>
                  </a:cubicBezTo>
                  <a:cubicBezTo>
                    <a:pt x="2488" y="1644"/>
                    <a:pt x="2397" y="1485"/>
                    <a:pt x="2283" y="1348"/>
                  </a:cubicBezTo>
                  <a:cubicBezTo>
                    <a:pt x="2192" y="1188"/>
                    <a:pt x="2100" y="1051"/>
                    <a:pt x="2009" y="868"/>
                  </a:cubicBezTo>
                  <a:cubicBezTo>
                    <a:pt x="1941" y="731"/>
                    <a:pt x="1872" y="594"/>
                    <a:pt x="1804" y="435"/>
                  </a:cubicBezTo>
                  <a:cubicBezTo>
                    <a:pt x="1758" y="366"/>
                    <a:pt x="1712" y="320"/>
                    <a:pt x="1644" y="252"/>
                  </a:cubicBezTo>
                  <a:cubicBezTo>
                    <a:pt x="1598" y="183"/>
                    <a:pt x="1530" y="138"/>
                    <a:pt x="1461" y="92"/>
                  </a:cubicBezTo>
                  <a:cubicBezTo>
                    <a:pt x="1393" y="47"/>
                    <a:pt x="1324" y="24"/>
                    <a:pt x="1233" y="24"/>
                  </a:cubicBezTo>
                  <a:cubicBezTo>
                    <a:pt x="1187" y="1"/>
                    <a:pt x="1142" y="1"/>
                    <a:pt x="1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9861;p58">
              <a:extLst>
                <a:ext uri="{FF2B5EF4-FFF2-40B4-BE49-F238E27FC236}">
                  <a16:creationId xmlns:a16="http://schemas.microsoft.com/office/drawing/2014/main" id="{92AD300A-6A67-3726-97BD-F7890878E525}"/>
                </a:ext>
              </a:extLst>
            </p:cNvPr>
            <p:cNvSpPr/>
            <p:nvPr/>
          </p:nvSpPr>
          <p:spPr>
            <a:xfrm>
              <a:off x="5065733" y="3646945"/>
              <a:ext cx="204331" cy="532211"/>
            </a:xfrm>
            <a:custGeom>
              <a:avLst/>
              <a:gdLst/>
              <a:ahLst/>
              <a:cxnLst/>
              <a:rect l="l" t="t" r="r" b="b"/>
              <a:pathLst>
                <a:path w="4338" h="11299" extrusionOk="0">
                  <a:moveTo>
                    <a:pt x="1644" y="0"/>
                  </a:moveTo>
                  <a:cubicBezTo>
                    <a:pt x="1348" y="411"/>
                    <a:pt x="1096" y="867"/>
                    <a:pt x="891" y="1347"/>
                  </a:cubicBezTo>
                  <a:cubicBezTo>
                    <a:pt x="571" y="2009"/>
                    <a:pt x="343" y="2716"/>
                    <a:pt x="206" y="3424"/>
                  </a:cubicBezTo>
                  <a:cubicBezTo>
                    <a:pt x="69" y="4131"/>
                    <a:pt x="1" y="4862"/>
                    <a:pt x="69" y="5569"/>
                  </a:cubicBezTo>
                  <a:cubicBezTo>
                    <a:pt x="92" y="5935"/>
                    <a:pt x="138" y="6277"/>
                    <a:pt x="229" y="6642"/>
                  </a:cubicBezTo>
                  <a:cubicBezTo>
                    <a:pt x="298" y="6985"/>
                    <a:pt x="412" y="7327"/>
                    <a:pt x="549" y="7646"/>
                  </a:cubicBezTo>
                  <a:cubicBezTo>
                    <a:pt x="845" y="8331"/>
                    <a:pt x="1279" y="8948"/>
                    <a:pt x="1781" y="9473"/>
                  </a:cubicBezTo>
                  <a:cubicBezTo>
                    <a:pt x="1918" y="9632"/>
                    <a:pt x="2078" y="9769"/>
                    <a:pt x="2215" y="9906"/>
                  </a:cubicBezTo>
                  <a:cubicBezTo>
                    <a:pt x="2397" y="10043"/>
                    <a:pt x="2557" y="10180"/>
                    <a:pt x="2740" y="10317"/>
                  </a:cubicBezTo>
                  <a:cubicBezTo>
                    <a:pt x="3082" y="10591"/>
                    <a:pt x="3425" y="10842"/>
                    <a:pt x="3790" y="11047"/>
                  </a:cubicBezTo>
                  <a:cubicBezTo>
                    <a:pt x="3927" y="11139"/>
                    <a:pt x="4064" y="11207"/>
                    <a:pt x="4201" y="11299"/>
                  </a:cubicBezTo>
                  <a:cubicBezTo>
                    <a:pt x="4224" y="11276"/>
                    <a:pt x="4246" y="11253"/>
                    <a:pt x="4269" y="11230"/>
                  </a:cubicBezTo>
                  <a:cubicBezTo>
                    <a:pt x="4292" y="11207"/>
                    <a:pt x="4315" y="11207"/>
                    <a:pt x="4338" y="11184"/>
                  </a:cubicBezTo>
                  <a:cubicBezTo>
                    <a:pt x="3835" y="10910"/>
                    <a:pt x="3333" y="10591"/>
                    <a:pt x="2854" y="10226"/>
                  </a:cubicBezTo>
                  <a:cubicBezTo>
                    <a:pt x="2580" y="9997"/>
                    <a:pt x="2306" y="9769"/>
                    <a:pt x="2055" y="9541"/>
                  </a:cubicBezTo>
                  <a:cubicBezTo>
                    <a:pt x="1827" y="9313"/>
                    <a:pt x="1621" y="9084"/>
                    <a:pt x="1439" y="8856"/>
                  </a:cubicBezTo>
                  <a:cubicBezTo>
                    <a:pt x="1142" y="8445"/>
                    <a:pt x="891" y="8012"/>
                    <a:pt x="686" y="7555"/>
                  </a:cubicBezTo>
                  <a:cubicBezTo>
                    <a:pt x="480" y="7053"/>
                    <a:pt x="343" y="6528"/>
                    <a:pt x="275" y="5980"/>
                  </a:cubicBezTo>
                  <a:cubicBezTo>
                    <a:pt x="275" y="5980"/>
                    <a:pt x="275" y="6003"/>
                    <a:pt x="275" y="6003"/>
                  </a:cubicBezTo>
                  <a:cubicBezTo>
                    <a:pt x="183" y="5364"/>
                    <a:pt x="183" y="4702"/>
                    <a:pt x="252" y="4040"/>
                  </a:cubicBezTo>
                  <a:cubicBezTo>
                    <a:pt x="366" y="3241"/>
                    <a:pt x="571" y="2488"/>
                    <a:pt x="891" y="1735"/>
                  </a:cubicBezTo>
                  <a:cubicBezTo>
                    <a:pt x="1119" y="1164"/>
                    <a:pt x="1416" y="593"/>
                    <a:pt x="1781" y="68"/>
                  </a:cubicBezTo>
                  <a:cubicBezTo>
                    <a:pt x="1736" y="46"/>
                    <a:pt x="1690" y="23"/>
                    <a:pt x="16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9862;p58">
              <a:extLst>
                <a:ext uri="{FF2B5EF4-FFF2-40B4-BE49-F238E27FC236}">
                  <a16:creationId xmlns:a16="http://schemas.microsoft.com/office/drawing/2014/main" id="{CD16D35F-8DF5-94BA-77DF-21920F3B7087}"/>
                </a:ext>
              </a:extLst>
            </p:cNvPr>
            <p:cNvSpPr/>
            <p:nvPr/>
          </p:nvSpPr>
          <p:spPr>
            <a:xfrm>
              <a:off x="5401213" y="4221049"/>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9863;p58">
              <a:extLst>
                <a:ext uri="{FF2B5EF4-FFF2-40B4-BE49-F238E27FC236}">
                  <a16:creationId xmlns:a16="http://schemas.microsoft.com/office/drawing/2014/main" id="{2BCE2062-4E18-0B60-F35A-2A044B84671A}"/>
                </a:ext>
              </a:extLst>
            </p:cNvPr>
            <p:cNvSpPr/>
            <p:nvPr/>
          </p:nvSpPr>
          <p:spPr>
            <a:xfrm>
              <a:off x="5405500" y="4222132"/>
              <a:ext cx="37682" cy="12953"/>
            </a:xfrm>
            <a:custGeom>
              <a:avLst/>
              <a:gdLst/>
              <a:ahLst/>
              <a:cxnLst/>
              <a:rect l="l" t="t" r="r" b="b"/>
              <a:pathLst>
                <a:path w="800" h="275" extrusionOk="0">
                  <a:moveTo>
                    <a:pt x="1" y="1"/>
                  </a:moveTo>
                  <a:cubicBezTo>
                    <a:pt x="23" y="23"/>
                    <a:pt x="23" y="46"/>
                    <a:pt x="23" y="69"/>
                  </a:cubicBezTo>
                  <a:cubicBezTo>
                    <a:pt x="23" y="92"/>
                    <a:pt x="23" y="137"/>
                    <a:pt x="23" y="160"/>
                  </a:cubicBezTo>
                  <a:cubicBezTo>
                    <a:pt x="275" y="206"/>
                    <a:pt x="503" y="229"/>
                    <a:pt x="754" y="274"/>
                  </a:cubicBezTo>
                  <a:cubicBezTo>
                    <a:pt x="754" y="274"/>
                    <a:pt x="754" y="252"/>
                    <a:pt x="777" y="252"/>
                  </a:cubicBezTo>
                  <a:cubicBezTo>
                    <a:pt x="777" y="252"/>
                    <a:pt x="777" y="229"/>
                    <a:pt x="777" y="229"/>
                  </a:cubicBezTo>
                  <a:cubicBezTo>
                    <a:pt x="777" y="183"/>
                    <a:pt x="800" y="160"/>
                    <a:pt x="800" y="137"/>
                  </a:cubicBezTo>
                  <a:cubicBezTo>
                    <a:pt x="800" y="115"/>
                    <a:pt x="800" y="115"/>
                    <a:pt x="800" y="115"/>
                  </a:cubicBezTo>
                  <a:cubicBezTo>
                    <a:pt x="754" y="115"/>
                    <a:pt x="731" y="115"/>
                    <a:pt x="708" y="92"/>
                  </a:cubicBezTo>
                  <a:lnTo>
                    <a:pt x="594" y="92"/>
                  </a:lnTo>
                  <a:cubicBezTo>
                    <a:pt x="389" y="69"/>
                    <a:pt x="206" y="23"/>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9864;p58">
              <a:extLst>
                <a:ext uri="{FF2B5EF4-FFF2-40B4-BE49-F238E27FC236}">
                  <a16:creationId xmlns:a16="http://schemas.microsoft.com/office/drawing/2014/main" id="{FD7A4037-9FB3-1D6D-9BD0-47C2E1C5FC47}"/>
                </a:ext>
              </a:extLst>
            </p:cNvPr>
            <p:cNvSpPr/>
            <p:nvPr/>
          </p:nvSpPr>
          <p:spPr>
            <a:xfrm>
              <a:off x="5106620" y="3728624"/>
              <a:ext cx="1130" cy="1130"/>
            </a:xfrm>
            <a:custGeom>
              <a:avLst/>
              <a:gdLst/>
              <a:ahLst/>
              <a:cxnLst/>
              <a:rect l="l" t="t" r="r" b="b"/>
              <a:pathLst>
                <a:path w="24" h="24" extrusionOk="0">
                  <a:moveTo>
                    <a:pt x="0" y="24"/>
                  </a:moveTo>
                  <a:cubicBezTo>
                    <a:pt x="0" y="24"/>
                    <a:pt x="0" y="1"/>
                    <a:pt x="23" y="1"/>
                  </a:cubicBezTo>
                  <a:cubicBezTo>
                    <a:pt x="0" y="1"/>
                    <a:pt x="0" y="24"/>
                    <a:pt x="0" y="24"/>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9865;p58">
              <a:extLst>
                <a:ext uri="{FF2B5EF4-FFF2-40B4-BE49-F238E27FC236}">
                  <a16:creationId xmlns:a16="http://schemas.microsoft.com/office/drawing/2014/main" id="{A76022BF-1576-9DE9-6617-9F132878248E}"/>
                </a:ext>
              </a:extLst>
            </p:cNvPr>
            <p:cNvSpPr/>
            <p:nvPr/>
          </p:nvSpPr>
          <p:spPr>
            <a:xfrm>
              <a:off x="5077557" y="3837246"/>
              <a:ext cx="47" cy="4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9866;p58">
              <a:extLst>
                <a:ext uri="{FF2B5EF4-FFF2-40B4-BE49-F238E27FC236}">
                  <a16:creationId xmlns:a16="http://schemas.microsoft.com/office/drawing/2014/main" id="{12773C26-C68C-E82B-22CA-578D940B12DD}"/>
                </a:ext>
              </a:extLst>
            </p:cNvPr>
            <p:cNvSpPr/>
            <p:nvPr/>
          </p:nvSpPr>
          <p:spPr>
            <a:xfrm>
              <a:off x="5433480" y="4226419"/>
              <a:ext cx="1083" cy="47"/>
            </a:xfrm>
            <a:custGeom>
              <a:avLst/>
              <a:gdLst/>
              <a:ahLst/>
              <a:cxnLst/>
              <a:rect l="l" t="t" r="r" b="b"/>
              <a:pathLst>
                <a:path w="23" h="1" extrusionOk="0">
                  <a:moveTo>
                    <a:pt x="23" y="1"/>
                  </a:moveTo>
                  <a:cubicBezTo>
                    <a:pt x="0" y="1"/>
                    <a:pt x="0" y="1"/>
                    <a:pt x="0" y="1"/>
                  </a:cubicBezTo>
                  <a:cubicBezTo>
                    <a:pt x="0" y="1"/>
                    <a:pt x="0" y="1"/>
                    <a:pt x="23"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9867;p58">
              <a:extLst>
                <a:ext uri="{FF2B5EF4-FFF2-40B4-BE49-F238E27FC236}">
                  <a16:creationId xmlns:a16="http://schemas.microsoft.com/office/drawing/2014/main" id="{77ABF93E-19B5-324F-E105-F8C87022BCAE}"/>
                </a:ext>
              </a:extLst>
            </p:cNvPr>
            <p:cNvSpPr/>
            <p:nvPr/>
          </p:nvSpPr>
          <p:spPr>
            <a:xfrm>
              <a:off x="5593683" y="3860892"/>
              <a:ext cx="270981" cy="368813"/>
            </a:xfrm>
            <a:custGeom>
              <a:avLst/>
              <a:gdLst/>
              <a:ahLst/>
              <a:cxnLst/>
              <a:rect l="l" t="t" r="r" b="b"/>
              <a:pathLst>
                <a:path w="5753" h="7830" extrusionOk="0">
                  <a:moveTo>
                    <a:pt x="5569" y="0"/>
                  </a:moveTo>
                  <a:lnTo>
                    <a:pt x="5569" y="0"/>
                  </a:lnTo>
                  <a:cubicBezTo>
                    <a:pt x="5592" y="365"/>
                    <a:pt x="5569" y="731"/>
                    <a:pt x="5547" y="1096"/>
                  </a:cubicBezTo>
                  <a:cubicBezTo>
                    <a:pt x="5478" y="1895"/>
                    <a:pt x="5296" y="2671"/>
                    <a:pt x="5022" y="3424"/>
                  </a:cubicBezTo>
                  <a:cubicBezTo>
                    <a:pt x="4793" y="4040"/>
                    <a:pt x="4497" y="4634"/>
                    <a:pt x="4109" y="5159"/>
                  </a:cubicBezTo>
                  <a:cubicBezTo>
                    <a:pt x="4109" y="5159"/>
                    <a:pt x="4131" y="5136"/>
                    <a:pt x="4131" y="5136"/>
                  </a:cubicBezTo>
                  <a:lnTo>
                    <a:pt x="4131" y="5136"/>
                  </a:lnTo>
                  <a:cubicBezTo>
                    <a:pt x="3812" y="5592"/>
                    <a:pt x="3424" y="5980"/>
                    <a:pt x="3013" y="6346"/>
                  </a:cubicBezTo>
                  <a:lnTo>
                    <a:pt x="3013" y="6323"/>
                  </a:lnTo>
                  <a:cubicBezTo>
                    <a:pt x="2625" y="6642"/>
                    <a:pt x="2214" y="6916"/>
                    <a:pt x="1758" y="7122"/>
                  </a:cubicBezTo>
                  <a:cubicBezTo>
                    <a:pt x="1461" y="7259"/>
                    <a:pt x="1187" y="7373"/>
                    <a:pt x="890" y="7464"/>
                  </a:cubicBezTo>
                  <a:cubicBezTo>
                    <a:pt x="594" y="7533"/>
                    <a:pt x="297" y="7601"/>
                    <a:pt x="0" y="7670"/>
                  </a:cubicBezTo>
                  <a:cubicBezTo>
                    <a:pt x="23" y="7692"/>
                    <a:pt x="23" y="7738"/>
                    <a:pt x="46" y="7784"/>
                  </a:cubicBezTo>
                  <a:cubicBezTo>
                    <a:pt x="46" y="7784"/>
                    <a:pt x="46" y="7806"/>
                    <a:pt x="46" y="7829"/>
                  </a:cubicBezTo>
                  <a:cubicBezTo>
                    <a:pt x="228" y="7784"/>
                    <a:pt x="388" y="7738"/>
                    <a:pt x="571" y="7715"/>
                  </a:cubicBezTo>
                  <a:cubicBezTo>
                    <a:pt x="776" y="7647"/>
                    <a:pt x="959" y="7601"/>
                    <a:pt x="1164" y="7533"/>
                  </a:cubicBezTo>
                  <a:cubicBezTo>
                    <a:pt x="1849" y="7304"/>
                    <a:pt x="2511" y="6939"/>
                    <a:pt x="3081" y="6483"/>
                  </a:cubicBezTo>
                  <a:cubicBezTo>
                    <a:pt x="3378" y="6254"/>
                    <a:pt x="3629" y="6003"/>
                    <a:pt x="3858" y="5729"/>
                  </a:cubicBezTo>
                  <a:cubicBezTo>
                    <a:pt x="4086" y="5455"/>
                    <a:pt x="4314" y="5182"/>
                    <a:pt x="4497" y="4885"/>
                  </a:cubicBezTo>
                  <a:cubicBezTo>
                    <a:pt x="4885" y="4269"/>
                    <a:pt x="5159" y="3607"/>
                    <a:pt x="5364" y="2899"/>
                  </a:cubicBezTo>
                  <a:cubicBezTo>
                    <a:pt x="5569" y="2191"/>
                    <a:pt x="5684" y="1461"/>
                    <a:pt x="5729" y="731"/>
                  </a:cubicBezTo>
                  <a:cubicBezTo>
                    <a:pt x="5752" y="502"/>
                    <a:pt x="5752" y="251"/>
                    <a:pt x="5729" y="23"/>
                  </a:cubicBezTo>
                  <a:lnTo>
                    <a:pt x="5638" y="23"/>
                  </a:lnTo>
                  <a:cubicBezTo>
                    <a:pt x="5615" y="23"/>
                    <a:pt x="5592" y="23"/>
                    <a:pt x="5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9868;p58">
              <a:extLst>
                <a:ext uri="{FF2B5EF4-FFF2-40B4-BE49-F238E27FC236}">
                  <a16:creationId xmlns:a16="http://schemas.microsoft.com/office/drawing/2014/main" id="{89BFE8EC-1575-F5BA-D1E8-79F13C71F064}"/>
                </a:ext>
              </a:extLst>
            </p:cNvPr>
            <p:cNvSpPr/>
            <p:nvPr/>
          </p:nvSpPr>
          <p:spPr>
            <a:xfrm>
              <a:off x="5405500" y="4222132"/>
              <a:ext cx="38765" cy="12953"/>
            </a:xfrm>
            <a:custGeom>
              <a:avLst/>
              <a:gdLst/>
              <a:ahLst/>
              <a:cxnLst/>
              <a:rect l="l" t="t" r="r" b="b"/>
              <a:pathLst>
                <a:path w="823" h="275" extrusionOk="0">
                  <a:moveTo>
                    <a:pt x="1" y="1"/>
                  </a:moveTo>
                  <a:cubicBezTo>
                    <a:pt x="1" y="23"/>
                    <a:pt x="23" y="46"/>
                    <a:pt x="23" y="69"/>
                  </a:cubicBezTo>
                  <a:cubicBezTo>
                    <a:pt x="23" y="92"/>
                    <a:pt x="23" y="137"/>
                    <a:pt x="23" y="160"/>
                  </a:cubicBezTo>
                  <a:cubicBezTo>
                    <a:pt x="160" y="183"/>
                    <a:pt x="297" y="206"/>
                    <a:pt x="434" y="229"/>
                  </a:cubicBezTo>
                  <a:cubicBezTo>
                    <a:pt x="548" y="252"/>
                    <a:pt x="663" y="252"/>
                    <a:pt x="777" y="274"/>
                  </a:cubicBezTo>
                  <a:cubicBezTo>
                    <a:pt x="777" y="252"/>
                    <a:pt x="777" y="252"/>
                    <a:pt x="777" y="229"/>
                  </a:cubicBezTo>
                  <a:cubicBezTo>
                    <a:pt x="777" y="183"/>
                    <a:pt x="800" y="160"/>
                    <a:pt x="822" y="115"/>
                  </a:cubicBezTo>
                  <a:cubicBezTo>
                    <a:pt x="548" y="92"/>
                    <a:pt x="275" y="46"/>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9869;p58">
              <a:extLst>
                <a:ext uri="{FF2B5EF4-FFF2-40B4-BE49-F238E27FC236}">
                  <a16:creationId xmlns:a16="http://schemas.microsoft.com/office/drawing/2014/main" id="{869CB9EA-4CD1-C4C0-2C56-BE35D80A1E77}"/>
                </a:ext>
              </a:extLst>
            </p:cNvPr>
            <p:cNvSpPr/>
            <p:nvPr/>
          </p:nvSpPr>
          <p:spPr>
            <a:xfrm>
              <a:off x="5854925" y="3912471"/>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9870;p58">
              <a:extLst>
                <a:ext uri="{FF2B5EF4-FFF2-40B4-BE49-F238E27FC236}">
                  <a16:creationId xmlns:a16="http://schemas.microsoft.com/office/drawing/2014/main" id="{3ED39DD1-63E3-A1A7-72D3-21E459C9FFFF}"/>
                </a:ext>
              </a:extLst>
            </p:cNvPr>
            <p:cNvSpPr/>
            <p:nvPr/>
          </p:nvSpPr>
          <p:spPr>
            <a:xfrm>
              <a:off x="5431313" y="4196319"/>
              <a:ext cx="78520" cy="130144"/>
            </a:xfrm>
            <a:custGeom>
              <a:avLst/>
              <a:gdLst/>
              <a:ahLst/>
              <a:cxnLst/>
              <a:rect l="l" t="t" r="r" b="b"/>
              <a:pathLst>
                <a:path w="1667" h="2763" extrusionOk="0">
                  <a:moveTo>
                    <a:pt x="982" y="161"/>
                  </a:moveTo>
                  <a:cubicBezTo>
                    <a:pt x="1005" y="161"/>
                    <a:pt x="1028" y="183"/>
                    <a:pt x="1050" y="183"/>
                  </a:cubicBezTo>
                  <a:cubicBezTo>
                    <a:pt x="1096" y="206"/>
                    <a:pt x="1119" y="229"/>
                    <a:pt x="1142" y="252"/>
                  </a:cubicBezTo>
                  <a:cubicBezTo>
                    <a:pt x="1187" y="275"/>
                    <a:pt x="1210" y="320"/>
                    <a:pt x="1256" y="366"/>
                  </a:cubicBezTo>
                  <a:cubicBezTo>
                    <a:pt x="1301" y="434"/>
                    <a:pt x="1347" y="503"/>
                    <a:pt x="1370" y="594"/>
                  </a:cubicBezTo>
                  <a:cubicBezTo>
                    <a:pt x="1416" y="731"/>
                    <a:pt x="1461" y="891"/>
                    <a:pt x="1484" y="1028"/>
                  </a:cubicBezTo>
                  <a:cubicBezTo>
                    <a:pt x="1484" y="1233"/>
                    <a:pt x="1484" y="1416"/>
                    <a:pt x="1438" y="1621"/>
                  </a:cubicBezTo>
                  <a:cubicBezTo>
                    <a:pt x="1416" y="1781"/>
                    <a:pt x="1370" y="1941"/>
                    <a:pt x="1301" y="2101"/>
                  </a:cubicBezTo>
                  <a:cubicBezTo>
                    <a:pt x="1256" y="2192"/>
                    <a:pt x="1210" y="2283"/>
                    <a:pt x="1142" y="2375"/>
                  </a:cubicBezTo>
                  <a:cubicBezTo>
                    <a:pt x="1096" y="2420"/>
                    <a:pt x="1050" y="2466"/>
                    <a:pt x="1005" y="2512"/>
                  </a:cubicBezTo>
                  <a:cubicBezTo>
                    <a:pt x="959" y="2534"/>
                    <a:pt x="913" y="2557"/>
                    <a:pt x="868" y="2580"/>
                  </a:cubicBezTo>
                  <a:cubicBezTo>
                    <a:pt x="845" y="2580"/>
                    <a:pt x="822" y="2603"/>
                    <a:pt x="777" y="2603"/>
                  </a:cubicBezTo>
                  <a:lnTo>
                    <a:pt x="708" y="2603"/>
                  </a:lnTo>
                  <a:cubicBezTo>
                    <a:pt x="662" y="2603"/>
                    <a:pt x="640" y="2580"/>
                    <a:pt x="617" y="2580"/>
                  </a:cubicBezTo>
                  <a:cubicBezTo>
                    <a:pt x="571" y="2557"/>
                    <a:pt x="548" y="2534"/>
                    <a:pt x="503" y="2512"/>
                  </a:cubicBezTo>
                  <a:cubicBezTo>
                    <a:pt x="480" y="2489"/>
                    <a:pt x="434" y="2443"/>
                    <a:pt x="411" y="2397"/>
                  </a:cubicBezTo>
                  <a:cubicBezTo>
                    <a:pt x="366" y="2329"/>
                    <a:pt x="320" y="2260"/>
                    <a:pt x="297" y="2169"/>
                  </a:cubicBezTo>
                  <a:cubicBezTo>
                    <a:pt x="297" y="2169"/>
                    <a:pt x="297" y="2169"/>
                    <a:pt x="297" y="2192"/>
                  </a:cubicBezTo>
                  <a:cubicBezTo>
                    <a:pt x="297" y="2169"/>
                    <a:pt x="297" y="2169"/>
                    <a:pt x="274" y="2169"/>
                  </a:cubicBezTo>
                  <a:cubicBezTo>
                    <a:pt x="229" y="2032"/>
                    <a:pt x="206" y="1895"/>
                    <a:pt x="183" y="1735"/>
                  </a:cubicBezTo>
                  <a:cubicBezTo>
                    <a:pt x="183" y="1553"/>
                    <a:pt x="183" y="1347"/>
                    <a:pt x="206" y="1142"/>
                  </a:cubicBezTo>
                  <a:cubicBezTo>
                    <a:pt x="206" y="1142"/>
                    <a:pt x="206" y="1165"/>
                    <a:pt x="206" y="1165"/>
                  </a:cubicBezTo>
                  <a:cubicBezTo>
                    <a:pt x="206" y="1142"/>
                    <a:pt x="229" y="1119"/>
                    <a:pt x="229" y="1096"/>
                  </a:cubicBezTo>
                  <a:cubicBezTo>
                    <a:pt x="229" y="1074"/>
                    <a:pt x="229" y="1028"/>
                    <a:pt x="252" y="982"/>
                  </a:cubicBezTo>
                  <a:cubicBezTo>
                    <a:pt x="252" y="982"/>
                    <a:pt x="252" y="982"/>
                    <a:pt x="252" y="959"/>
                  </a:cubicBezTo>
                  <a:cubicBezTo>
                    <a:pt x="252" y="959"/>
                    <a:pt x="252" y="959"/>
                    <a:pt x="252" y="937"/>
                  </a:cubicBezTo>
                  <a:cubicBezTo>
                    <a:pt x="297" y="845"/>
                    <a:pt x="320" y="754"/>
                    <a:pt x="366" y="663"/>
                  </a:cubicBezTo>
                  <a:cubicBezTo>
                    <a:pt x="411" y="571"/>
                    <a:pt x="457" y="480"/>
                    <a:pt x="525" y="389"/>
                  </a:cubicBezTo>
                  <a:cubicBezTo>
                    <a:pt x="548" y="366"/>
                    <a:pt x="571" y="343"/>
                    <a:pt x="594" y="320"/>
                  </a:cubicBezTo>
                  <a:cubicBezTo>
                    <a:pt x="594" y="320"/>
                    <a:pt x="594" y="320"/>
                    <a:pt x="594" y="297"/>
                  </a:cubicBezTo>
                  <a:lnTo>
                    <a:pt x="617" y="297"/>
                  </a:lnTo>
                  <a:cubicBezTo>
                    <a:pt x="640" y="275"/>
                    <a:pt x="640" y="275"/>
                    <a:pt x="662" y="252"/>
                  </a:cubicBezTo>
                  <a:cubicBezTo>
                    <a:pt x="685" y="229"/>
                    <a:pt x="708" y="229"/>
                    <a:pt x="731" y="206"/>
                  </a:cubicBezTo>
                  <a:lnTo>
                    <a:pt x="754" y="206"/>
                  </a:lnTo>
                  <a:cubicBezTo>
                    <a:pt x="754" y="206"/>
                    <a:pt x="777" y="183"/>
                    <a:pt x="777" y="183"/>
                  </a:cubicBezTo>
                  <a:lnTo>
                    <a:pt x="799" y="183"/>
                  </a:lnTo>
                  <a:cubicBezTo>
                    <a:pt x="822" y="183"/>
                    <a:pt x="845" y="161"/>
                    <a:pt x="868" y="161"/>
                  </a:cubicBezTo>
                  <a:close/>
                  <a:moveTo>
                    <a:pt x="845" y="1"/>
                  </a:moveTo>
                  <a:cubicBezTo>
                    <a:pt x="822" y="1"/>
                    <a:pt x="799" y="24"/>
                    <a:pt x="777" y="24"/>
                  </a:cubicBezTo>
                  <a:cubicBezTo>
                    <a:pt x="731" y="24"/>
                    <a:pt x="685" y="46"/>
                    <a:pt x="662" y="69"/>
                  </a:cubicBezTo>
                  <a:cubicBezTo>
                    <a:pt x="617" y="92"/>
                    <a:pt x="571" y="138"/>
                    <a:pt x="525" y="161"/>
                  </a:cubicBezTo>
                  <a:cubicBezTo>
                    <a:pt x="525" y="161"/>
                    <a:pt x="525" y="161"/>
                    <a:pt x="525" y="183"/>
                  </a:cubicBezTo>
                  <a:cubicBezTo>
                    <a:pt x="457" y="229"/>
                    <a:pt x="388" y="297"/>
                    <a:pt x="343" y="366"/>
                  </a:cubicBezTo>
                  <a:cubicBezTo>
                    <a:pt x="320" y="389"/>
                    <a:pt x="320" y="412"/>
                    <a:pt x="297" y="434"/>
                  </a:cubicBezTo>
                  <a:cubicBezTo>
                    <a:pt x="252" y="503"/>
                    <a:pt x="229" y="571"/>
                    <a:pt x="206" y="640"/>
                  </a:cubicBezTo>
                  <a:cubicBezTo>
                    <a:pt x="183" y="663"/>
                    <a:pt x="183" y="685"/>
                    <a:pt x="160" y="708"/>
                  </a:cubicBezTo>
                  <a:cubicBezTo>
                    <a:pt x="92" y="914"/>
                    <a:pt x="46" y="1142"/>
                    <a:pt x="23" y="1370"/>
                  </a:cubicBezTo>
                  <a:cubicBezTo>
                    <a:pt x="0" y="1598"/>
                    <a:pt x="23" y="1827"/>
                    <a:pt x="69" y="2032"/>
                  </a:cubicBezTo>
                  <a:cubicBezTo>
                    <a:pt x="115" y="2238"/>
                    <a:pt x="206" y="2420"/>
                    <a:pt x="343" y="2557"/>
                  </a:cubicBezTo>
                  <a:cubicBezTo>
                    <a:pt x="388" y="2626"/>
                    <a:pt x="480" y="2694"/>
                    <a:pt x="548" y="2717"/>
                  </a:cubicBezTo>
                  <a:cubicBezTo>
                    <a:pt x="594" y="2740"/>
                    <a:pt x="640" y="2763"/>
                    <a:pt x="685" y="2763"/>
                  </a:cubicBezTo>
                  <a:lnTo>
                    <a:pt x="845" y="2763"/>
                  </a:lnTo>
                  <a:cubicBezTo>
                    <a:pt x="891" y="2740"/>
                    <a:pt x="936" y="2717"/>
                    <a:pt x="982" y="2694"/>
                  </a:cubicBezTo>
                  <a:cubicBezTo>
                    <a:pt x="1028" y="2671"/>
                    <a:pt x="1073" y="2648"/>
                    <a:pt x="1119" y="2626"/>
                  </a:cubicBezTo>
                  <a:cubicBezTo>
                    <a:pt x="1210" y="2557"/>
                    <a:pt x="1279" y="2466"/>
                    <a:pt x="1347" y="2375"/>
                  </a:cubicBezTo>
                  <a:cubicBezTo>
                    <a:pt x="1393" y="2283"/>
                    <a:pt x="1438" y="2192"/>
                    <a:pt x="1484" y="2078"/>
                  </a:cubicBezTo>
                  <a:cubicBezTo>
                    <a:pt x="1530" y="1964"/>
                    <a:pt x="1553" y="1850"/>
                    <a:pt x="1598" y="1735"/>
                  </a:cubicBezTo>
                  <a:cubicBezTo>
                    <a:pt x="1644" y="1439"/>
                    <a:pt x="1667" y="1142"/>
                    <a:pt x="1598" y="845"/>
                  </a:cubicBezTo>
                  <a:cubicBezTo>
                    <a:pt x="1575" y="708"/>
                    <a:pt x="1530" y="549"/>
                    <a:pt x="1484" y="434"/>
                  </a:cubicBezTo>
                  <a:cubicBezTo>
                    <a:pt x="1416" y="297"/>
                    <a:pt x="1324" y="183"/>
                    <a:pt x="1210" y="92"/>
                  </a:cubicBezTo>
                  <a:cubicBezTo>
                    <a:pt x="1165" y="69"/>
                    <a:pt x="1096" y="46"/>
                    <a:pt x="1050" y="24"/>
                  </a:cubicBezTo>
                  <a:cubicBezTo>
                    <a:pt x="1005" y="1"/>
                    <a:pt x="982" y="1"/>
                    <a:pt x="9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9871;p58">
              <a:extLst>
                <a:ext uri="{FF2B5EF4-FFF2-40B4-BE49-F238E27FC236}">
                  <a16:creationId xmlns:a16="http://schemas.microsoft.com/office/drawing/2014/main" id="{A252015C-9F23-37E6-00FB-FCE8E91B4325}"/>
                </a:ext>
              </a:extLst>
            </p:cNvPr>
            <p:cNvSpPr/>
            <p:nvPr/>
          </p:nvSpPr>
          <p:spPr>
            <a:xfrm>
              <a:off x="5489393" y="4199569"/>
              <a:ext cx="69900" cy="130144"/>
            </a:xfrm>
            <a:custGeom>
              <a:avLst/>
              <a:gdLst/>
              <a:ahLst/>
              <a:cxnLst/>
              <a:rect l="l" t="t" r="r" b="b"/>
              <a:pathLst>
                <a:path w="1484" h="2763" extrusionOk="0">
                  <a:moveTo>
                    <a:pt x="685" y="0"/>
                  </a:moveTo>
                  <a:cubicBezTo>
                    <a:pt x="639" y="23"/>
                    <a:pt x="571" y="46"/>
                    <a:pt x="525" y="69"/>
                  </a:cubicBezTo>
                  <a:cubicBezTo>
                    <a:pt x="457" y="92"/>
                    <a:pt x="388" y="137"/>
                    <a:pt x="342" y="183"/>
                  </a:cubicBezTo>
                  <a:cubicBezTo>
                    <a:pt x="274" y="251"/>
                    <a:pt x="228" y="320"/>
                    <a:pt x="183" y="388"/>
                  </a:cubicBezTo>
                  <a:cubicBezTo>
                    <a:pt x="160" y="434"/>
                    <a:pt x="160" y="480"/>
                    <a:pt x="205" y="502"/>
                  </a:cubicBezTo>
                  <a:cubicBezTo>
                    <a:pt x="212" y="509"/>
                    <a:pt x="223" y="512"/>
                    <a:pt x="235" y="512"/>
                  </a:cubicBezTo>
                  <a:cubicBezTo>
                    <a:pt x="264" y="512"/>
                    <a:pt x="303" y="496"/>
                    <a:pt x="320" y="480"/>
                  </a:cubicBezTo>
                  <a:cubicBezTo>
                    <a:pt x="320" y="457"/>
                    <a:pt x="342" y="411"/>
                    <a:pt x="365" y="388"/>
                  </a:cubicBezTo>
                  <a:cubicBezTo>
                    <a:pt x="411" y="343"/>
                    <a:pt x="457" y="297"/>
                    <a:pt x="525" y="251"/>
                  </a:cubicBezTo>
                  <a:cubicBezTo>
                    <a:pt x="548" y="228"/>
                    <a:pt x="593" y="206"/>
                    <a:pt x="616" y="183"/>
                  </a:cubicBezTo>
                  <a:cubicBezTo>
                    <a:pt x="662" y="183"/>
                    <a:pt x="685" y="160"/>
                    <a:pt x="730" y="160"/>
                  </a:cubicBezTo>
                  <a:lnTo>
                    <a:pt x="822" y="160"/>
                  </a:lnTo>
                  <a:cubicBezTo>
                    <a:pt x="845" y="183"/>
                    <a:pt x="867" y="183"/>
                    <a:pt x="913" y="183"/>
                  </a:cubicBezTo>
                  <a:cubicBezTo>
                    <a:pt x="936" y="206"/>
                    <a:pt x="959" y="228"/>
                    <a:pt x="982" y="251"/>
                  </a:cubicBezTo>
                  <a:cubicBezTo>
                    <a:pt x="1027" y="274"/>
                    <a:pt x="1073" y="320"/>
                    <a:pt x="1096" y="365"/>
                  </a:cubicBezTo>
                  <a:cubicBezTo>
                    <a:pt x="1141" y="434"/>
                    <a:pt x="1187" y="502"/>
                    <a:pt x="1210" y="594"/>
                  </a:cubicBezTo>
                  <a:cubicBezTo>
                    <a:pt x="1278" y="731"/>
                    <a:pt x="1301" y="868"/>
                    <a:pt x="1324" y="1005"/>
                  </a:cubicBezTo>
                  <a:cubicBezTo>
                    <a:pt x="1347" y="1210"/>
                    <a:pt x="1324" y="1415"/>
                    <a:pt x="1301" y="1598"/>
                  </a:cubicBezTo>
                  <a:cubicBezTo>
                    <a:pt x="1255" y="1781"/>
                    <a:pt x="1210" y="1963"/>
                    <a:pt x="1141" y="2123"/>
                  </a:cubicBezTo>
                  <a:cubicBezTo>
                    <a:pt x="1096" y="2214"/>
                    <a:pt x="1050" y="2306"/>
                    <a:pt x="982" y="2374"/>
                  </a:cubicBezTo>
                  <a:cubicBezTo>
                    <a:pt x="936" y="2420"/>
                    <a:pt x="890" y="2465"/>
                    <a:pt x="845" y="2511"/>
                  </a:cubicBezTo>
                  <a:cubicBezTo>
                    <a:pt x="799" y="2534"/>
                    <a:pt x="776" y="2557"/>
                    <a:pt x="730" y="2579"/>
                  </a:cubicBezTo>
                  <a:cubicBezTo>
                    <a:pt x="685" y="2579"/>
                    <a:pt x="662" y="2602"/>
                    <a:pt x="639" y="2602"/>
                  </a:cubicBezTo>
                  <a:lnTo>
                    <a:pt x="548" y="2602"/>
                  </a:lnTo>
                  <a:cubicBezTo>
                    <a:pt x="502" y="2602"/>
                    <a:pt x="479" y="2579"/>
                    <a:pt x="457" y="2579"/>
                  </a:cubicBezTo>
                  <a:cubicBezTo>
                    <a:pt x="411" y="2557"/>
                    <a:pt x="388" y="2534"/>
                    <a:pt x="365" y="2511"/>
                  </a:cubicBezTo>
                  <a:cubicBezTo>
                    <a:pt x="320" y="2488"/>
                    <a:pt x="297" y="2443"/>
                    <a:pt x="251" y="2397"/>
                  </a:cubicBezTo>
                  <a:cubicBezTo>
                    <a:pt x="251" y="2397"/>
                    <a:pt x="228" y="2374"/>
                    <a:pt x="228" y="2351"/>
                  </a:cubicBezTo>
                  <a:cubicBezTo>
                    <a:pt x="205" y="2328"/>
                    <a:pt x="205" y="2328"/>
                    <a:pt x="205" y="2328"/>
                  </a:cubicBezTo>
                  <a:cubicBezTo>
                    <a:pt x="205" y="2306"/>
                    <a:pt x="205" y="2306"/>
                    <a:pt x="205" y="2306"/>
                  </a:cubicBezTo>
                  <a:cubicBezTo>
                    <a:pt x="183" y="2306"/>
                    <a:pt x="183" y="2306"/>
                    <a:pt x="183" y="2283"/>
                  </a:cubicBezTo>
                  <a:cubicBezTo>
                    <a:pt x="183" y="2283"/>
                    <a:pt x="160" y="2260"/>
                    <a:pt x="160" y="2237"/>
                  </a:cubicBezTo>
                  <a:cubicBezTo>
                    <a:pt x="146" y="2210"/>
                    <a:pt x="125" y="2199"/>
                    <a:pt x="101" y="2199"/>
                  </a:cubicBezTo>
                  <a:cubicBezTo>
                    <a:pt x="83" y="2199"/>
                    <a:pt x="65" y="2205"/>
                    <a:pt x="46" y="2214"/>
                  </a:cubicBezTo>
                  <a:cubicBezTo>
                    <a:pt x="23" y="2237"/>
                    <a:pt x="0" y="2283"/>
                    <a:pt x="23" y="2306"/>
                  </a:cubicBezTo>
                  <a:cubicBezTo>
                    <a:pt x="23" y="2328"/>
                    <a:pt x="46" y="2351"/>
                    <a:pt x="46" y="2374"/>
                  </a:cubicBezTo>
                  <a:cubicBezTo>
                    <a:pt x="68" y="2374"/>
                    <a:pt x="68" y="2397"/>
                    <a:pt x="68" y="2397"/>
                  </a:cubicBezTo>
                  <a:cubicBezTo>
                    <a:pt x="68" y="2397"/>
                    <a:pt x="68" y="2420"/>
                    <a:pt x="68" y="2420"/>
                  </a:cubicBezTo>
                  <a:lnTo>
                    <a:pt x="91" y="2420"/>
                  </a:lnTo>
                  <a:cubicBezTo>
                    <a:pt x="91" y="2420"/>
                    <a:pt x="91" y="2443"/>
                    <a:pt x="91" y="2443"/>
                  </a:cubicBezTo>
                  <a:cubicBezTo>
                    <a:pt x="114" y="2465"/>
                    <a:pt x="114" y="2488"/>
                    <a:pt x="137" y="2511"/>
                  </a:cubicBezTo>
                  <a:cubicBezTo>
                    <a:pt x="160" y="2534"/>
                    <a:pt x="183" y="2557"/>
                    <a:pt x="183" y="2579"/>
                  </a:cubicBezTo>
                  <a:cubicBezTo>
                    <a:pt x="228" y="2602"/>
                    <a:pt x="251" y="2625"/>
                    <a:pt x="274" y="2648"/>
                  </a:cubicBezTo>
                  <a:cubicBezTo>
                    <a:pt x="320" y="2694"/>
                    <a:pt x="365" y="2716"/>
                    <a:pt x="411" y="2716"/>
                  </a:cubicBezTo>
                  <a:cubicBezTo>
                    <a:pt x="457" y="2739"/>
                    <a:pt x="502" y="2762"/>
                    <a:pt x="548" y="2762"/>
                  </a:cubicBezTo>
                  <a:lnTo>
                    <a:pt x="685" y="2762"/>
                  </a:lnTo>
                  <a:cubicBezTo>
                    <a:pt x="708" y="2739"/>
                    <a:pt x="753" y="2739"/>
                    <a:pt x="776" y="2716"/>
                  </a:cubicBezTo>
                  <a:cubicBezTo>
                    <a:pt x="845" y="2694"/>
                    <a:pt x="913" y="2671"/>
                    <a:pt x="959" y="2625"/>
                  </a:cubicBezTo>
                  <a:cubicBezTo>
                    <a:pt x="1050" y="2557"/>
                    <a:pt x="1118" y="2443"/>
                    <a:pt x="1187" y="2351"/>
                  </a:cubicBezTo>
                  <a:cubicBezTo>
                    <a:pt x="1278" y="2214"/>
                    <a:pt x="1347" y="2054"/>
                    <a:pt x="1392" y="1872"/>
                  </a:cubicBezTo>
                  <a:cubicBezTo>
                    <a:pt x="1438" y="1712"/>
                    <a:pt x="1484" y="1529"/>
                    <a:pt x="1484" y="1347"/>
                  </a:cubicBezTo>
                  <a:cubicBezTo>
                    <a:pt x="1484" y="1187"/>
                    <a:pt x="1484" y="1027"/>
                    <a:pt x="1461" y="868"/>
                  </a:cubicBezTo>
                  <a:cubicBezTo>
                    <a:pt x="1438" y="708"/>
                    <a:pt x="1392" y="548"/>
                    <a:pt x="1301" y="411"/>
                  </a:cubicBezTo>
                  <a:cubicBezTo>
                    <a:pt x="1278" y="320"/>
                    <a:pt x="1233" y="274"/>
                    <a:pt x="1164" y="206"/>
                  </a:cubicBezTo>
                  <a:cubicBezTo>
                    <a:pt x="1118" y="137"/>
                    <a:pt x="1050" y="92"/>
                    <a:pt x="982" y="69"/>
                  </a:cubicBezTo>
                  <a:cubicBezTo>
                    <a:pt x="913" y="23"/>
                    <a:pt x="845" y="0"/>
                    <a:pt x="7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9872;p58">
              <a:extLst>
                <a:ext uri="{FF2B5EF4-FFF2-40B4-BE49-F238E27FC236}">
                  <a16:creationId xmlns:a16="http://schemas.microsoft.com/office/drawing/2014/main" id="{0BDEFEF6-F9D6-944B-79C9-447A583BEC9F}"/>
                </a:ext>
              </a:extLst>
            </p:cNvPr>
            <p:cNvSpPr/>
            <p:nvPr/>
          </p:nvSpPr>
          <p:spPr>
            <a:xfrm>
              <a:off x="5538806" y="4199805"/>
              <a:ext cx="67780" cy="129909"/>
            </a:xfrm>
            <a:custGeom>
              <a:avLst/>
              <a:gdLst/>
              <a:ahLst/>
              <a:cxnLst/>
              <a:rect l="l" t="t" r="r" b="b"/>
              <a:pathLst>
                <a:path w="1439" h="2758" extrusionOk="0">
                  <a:moveTo>
                    <a:pt x="711" y="1"/>
                  </a:moveTo>
                  <a:cubicBezTo>
                    <a:pt x="686" y="1"/>
                    <a:pt x="663" y="7"/>
                    <a:pt x="640" y="18"/>
                  </a:cubicBezTo>
                  <a:lnTo>
                    <a:pt x="549" y="18"/>
                  </a:lnTo>
                  <a:cubicBezTo>
                    <a:pt x="389" y="87"/>
                    <a:pt x="275" y="201"/>
                    <a:pt x="184" y="315"/>
                  </a:cubicBezTo>
                  <a:cubicBezTo>
                    <a:pt x="161" y="338"/>
                    <a:pt x="161" y="360"/>
                    <a:pt x="161" y="383"/>
                  </a:cubicBezTo>
                  <a:cubicBezTo>
                    <a:pt x="184" y="406"/>
                    <a:pt x="184" y="406"/>
                    <a:pt x="206" y="429"/>
                  </a:cubicBezTo>
                  <a:cubicBezTo>
                    <a:pt x="222" y="429"/>
                    <a:pt x="237" y="439"/>
                    <a:pt x="252" y="439"/>
                  </a:cubicBezTo>
                  <a:cubicBezTo>
                    <a:pt x="260" y="439"/>
                    <a:pt x="267" y="436"/>
                    <a:pt x="275" y="429"/>
                  </a:cubicBezTo>
                  <a:cubicBezTo>
                    <a:pt x="298" y="429"/>
                    <a:pt x="298" y="429"/>
                    <a:pt x="321" y="406"/>
                  </a:cubicBezTo>
                  <a:cubicBezTo>
                    <a:pt x="321" y="406"/>
                    <a:pt x="321" y="383"/>
                    <a:pt x="321" y="383"/>
                  </a:cubicBezTo>
                  <a:cubicBezTo>
                    <a:pt x="366" y="338"/>
                    <a:pt x="412" y="292"/>
                    <a:pt x="457" y="246"/>
                  </a:cubicBezTo>
                  <a:cubicBezTo>
                    <a:pt x="503" y="223"/>
                    <a:pt x="549" y="201"/>
                    <a:pt x="572" y="178"/>
                  </a:cubicBezTo>
                  <a:cubicBezTo>
                    <a:pt x="617" y="178"/>
                    <a:pt x="640" y="178"/>
                    <a:pt x="663" y="155"/>
                  </a:cubicBezTo>
                  <a:lnTo>
                    <a:pt x="754" y="155"/>
                  </a:lnTo>
                  <a:cubicBezTo>
                    <a:pt x="800" y="178"/>
                    <a:pt x="823" y="178"/>
                    <a:pt x="868" y="201"/>
                  </a:cubicBezTo>
                  <a:cubicBezTo>
                    <a:pt x="891" y="201"/>
                    <a:pt x="914" y="223"/>
                    <a:pt x="937" y="246"/>
                  </a:cubicBezTo>
                  <a:cubicBezTo>
                    <a:pt x="982" y="292"/>
                    <a:pt x="1028" y="315"/>
                    <a:pt x="1051" y="360"/>
                  </a:cubicBezTo>
                  <a:cubicBezTo>
                    <a:pt x="1097" y="429"/>
                    <a:pt x="1142" y="497"/>
                    <a:pt x="1165" y="589"/>
                  </a:cubicBezTo>
                  <a:cubicBezTo>
                    <a:pt x="1211" y="726"/>
                    <a:pt x="1256" y="863"/>
                    <a:pt x="1256" y="1000"/>
                  </a:cubicBezTo>
                  <a:cubicBezTo>
                    <a:pt x="1279" y="1205"/>
                    <a:pt x="1279" y="1410"/>
                    <a:pt x="1256" y="1616"/>
                  </a:cubicBezTo>
                  <a:cubicBezTo>
                    <a:pt x="1211" y="1776"/>
                    <a:pt x="1165" y="1935"/>
                    <a:pt x="1097" y="2095"/>
                  </a:cubicBezTo>
                  <a:cubicBezTo>
                    <a:pt x="1051" y="2209"/>
                    <a:pt x="1005" y="2301"/>
                    <a:pt x="914" y="2392"/>
                  </a:cubicBezTo>
                  <a:cubicBezTo>
                    <a:pt x="891" y="2415"/>
                    <a:pt x="846" y="2460"/>
                    <a:pt x="800" y="2506"/>
                  </a:cubicBezTo>
                  <a:lnTo>
                    <a:pt x="777" y="2506"/>
                  </a:lnTo>
                  <a:cubicBezTo>
                    <a:pt x="754" y="2552"/>
                    <a:pt x="709" y="2574"/>
                    <a:pt x="663" y="2574"/>
                  </a:cubicBezTo>
                  <a:cubicBezTo>
                    <a:pt x="640" y="2597"/>
                    <a:pt x="617" y="2597"/>
                    <a:pt x="572" y="2597"/>
                  </a:cubicBezTo>
                  <a:lnTo>
                    <a:pt x="480" y="2597"/>
                  </a:lnTo>
                  <a:cubicBezTo>
                    <a:pt x="457" y="2597"/>
                    <a:pt x="435" y="2574"/>
                    <a:pt x="412" y="2574"/>
                  </a:cubicBezTo>
                  <a:cubicBezTo>
                    <a:pt x="366" y="2552"/>
                    <a:pt x="343" y="2529"/>
                    <a:pt x="321" y="2506"/>
                  </a:cubicBezTo>
                  <a:cubicBezTo>
                    <a:pt x="275" y="2483"/>
                    <a:pt x="229" y="2438"/>
                    <a:pt x="206" y="2415"/>
                  </a:cubicBezTo>
                  <a:lnTo>
                    <a:pt x="206" y="2392"/>
                  </a:lnTo>
                  <a:cubicBezTo>
                    <a:pt x="184" y="2392"/>
                    <a:pt x="184" y="2369"/>
                    <a:pt x="184" y="2369"/>
                  </a:cubicBezTo>
                  <a:cubicBezTo>
                    <a:pt x="184" y="2369"/>
                    <a:pt x="184" y="2346"/>
                    <a:pt x="184" y="2346"/>
                  </a:cubicBezTo>
                  <a:lnTo>
                    <a:pt x="161" y="2346"/>
                  </a:lnTo>
                  <a:cubicBezTo>
                    <a:pt x="147" y="2319"/>
                    <a:pt x="126" y="2308"/>
                    <a:pt x="106" y="2308"/>
                  </a:cubicBezTo>
                  <a:cubicBezTo>
                    <a:pt x="92" y="2308"/>
                    <a:pt x="79" y="2314"/>
                    <a:pt x="69" y="2323"/>
                  </a:cubicBezTo>
                  <a:cubicBezTo>
                    <a:pt x="24" y="2346"/>
                    <a:pt x="1" y="2392"/>
                    <a:pt x="24" y="2415"/>
                  </a:cubicBezTo>
                  <a:lnTo>
                    <a:pt x="24" y="2438"/>
                  </a:lnTo>
                  <a:lnTo>
                    <a:pt x="47" y="2438"/>
                  </a:lnTo>
                  <a:cubicBezTo>
                    <a:pt x="47" y="2460"/>
                    <a:pt x="69" y="2483"/>
                    <a:pt x="69" y="2506"/>
                  </a:cubicBezTo>
                  <a:lnTo>
                    <a:pt x="92" y="2506"/>
                  </a:lnTo>
                  <a:cubicBezTo>
                    <a:pt x="115" y="2552"/>
                    <a:pt x="138" y="2574"/>
                    <a:pt x="184" y="2620"/>
                  </a:cubicBezTo>
                  <a:cubicBezTo>
                    <a:pt x="252" y="2666"/>
                    <a:pt x="321" y="2711"/>
                    <a:pt x="389" y="2734"/>
                  </a:cubicBezTo>
                  <a:cubicBezTo>
                    <a:pt x="435" y="2757"/>
                    <a:pt x="457" y="2757"/>
                    <a:pt x="503" y="2757"/>
                  </a:cubicBezTo>
                  <a:lnTo>
                    <a:pt x="640" y="2757"/>
                  </a:lnTo>
                  <a:cubicBezTo>
                    <a:pt x="686" y="2734"/>
                    <a:pt x="731" y="2734"/>
                    <a:pt x="777" y="2711"/>
                  </a:cubicBezTo>
                  <a:cubicBezTo>
                    <a:pt x="823" y="2689"/>
                    <a:pt x="868" y="2643"/>
                    <a:pt x="914" y="2620"/>
                  </a:cubicBezTo>
                  <a:cubicBezTo>
                    <a:pt x="1028" y="2529"/>
                    <a:pt x="1097" y="2438"/>
                    <a:pt x="1165" y="2323"/>
                  </a:cubicBezTo>
                  <a:cubicBezTo>
                    <a:pt x="1256" y="2186"/>
                    <a:pt x="1302" y="2027"/>
                    <a:pt x="1348" y="1867"/>
                  </a:cubicBezTo>
                  <a:cubicBezTo>
                    <a:pt x="1393" y="1730"/>
                    <a:pt x="1416" y="1593"/>
                    <a:pt x="1439" y="1456"/>
                  </a:cubicBezTo>
                  <a:cubicBezTo>
                    <a:pt x="1439" y="1273"/>
                    <a:pt x="1439" y="1114"/>
                    <a:pt x="1416" y="954"/>
                  </a:cubicBezTo>
                  <a:cubicBezTo>
                    <a:pt x="1393" y="794"/>
                    <a:pt x="1370" y="634"/>
                    <a:pt x="1302" y="475"/>
                  </a:cubicBezTo>
                  <a:cubicBezTo>
                    <a:pt x="1256" y="406"/>
                    <a:pt x="1234" y="338"/>
                    <a:pt x="1165" y="269"/>
                  </a:cubicBezTo>
                  <a:cubicBezTo>
                    <a:pt x="1119" y="201"/>
                    <a:pt x="1074" y="155"/>
                    <a:pt x="1005" y="109"/>
                  </a:cubicBezTo>
                  <a:cubicBezTo>
                    <a:pt x="960" y="64"/>
                    <a:pt x="868" y="18"/>
                    <a:pt x="800" y="18"/>
                  </a:cubicBezTo>
                  <a:cubicBezTo>
                    <a:pt x="766" y="7"/>
                    <a:pt x="737" y="1"/>
                    <a:pt x="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9873;p58">
              <a:extLst>
                <a:ext uri="{FF2B5EF4-FFF2-40B4-BE49-F238E27FC236}">
                  <a16:creationId xmlns:a16="http://schemas.microsoft.com/office/drawing/2014/main" id="{5F842DC6-3629-3F03-355C-1C8F7791BCC8}"/>
                </a:ext>
              </a:extLst>
            </p:cNvPr>
            <p:cNvSpPr/>
            <p:nvPr/>
          </p:nvSpPr>
          <p:spPr>
            <a:xfrm>
              <a:off x="5335596" y="4179739"/>
              <a:ext cx="77484" cy="129532"/>
            </a:xfrm>
            <a:custGeom>
              <a:avLst/>
              <a:gdLst/>
              <a:ahLst/>
              <a:cxnLst/>
              <a:rect l="l" t="t" r="r" b="b"/>
              <a:pathLst>
                <a:path w="1645" h="2750" extrusionOk="0">
                  <a:moveTo>
                    <a:pt x="914" y="147"/>
                  </a:moveTo>
                  <a:cubicBezTo>
                    <a:pt x="937" y="170"/>
                    <a:pt x="960" y="170"/>
                    <a:pt x="960" y="170"/>
                  </a:cubicBezTo>
                  <a:lnTo>
                    <a:pt x="1005" y="170"/>
                  </a:lnTo>
                  <a:cubicBezTo>
                    <a:pt x="1028" y="193"/>
                    <a:pt x="1074" y="193"/>
                    <a:pt x="1097" y="216"/>
                  </a:cubicBezTo>
                  <a:cubicBezTo>
                    <a:pt x="1119" y="216"/>
                    <a:pt x="1119" y="216"/>
                    <a:pt x="1119" y="239"/>
                  </a:cubicBezTo>
                  <a:lnTo>
                    <a:pt x="1142" y="239"/>
                  </a:lnTo>
                  <a:cubicBezTo>
                    <a:pt x="1165" y="261"/>
                    <a:pt x="1188" y="284"/>
                    <a:pt x="1188" y="307"/>
                  </a:cubicBezTo>
                  <a:cubicBezTo>
                    <a:pt x="1211" y="330"/>
                    <a:pt x="1234" y="353"/>
                    <a:pt x="1234" y="353"/>
                  </a:cubicBezTo>
                  <a:cubicBezTo>
                    <a:pt x="1234" y="353"/>
                    <a:pt x="1256" y="376"/>
                    <a:pt x="1256" y="376"/>
                  </a:cubicBezTo>
                  <a:cubicBezTo>
                    <a:pt x="1279" y="398"/>
                    <a:pt x="1279" y="421"/>
                    <a:pt x="1302" y="467"/>
                  </a:cubicBezTo>
                  <a:cubicBezTo>
                    <a:pt x="1348" y="558"/>
                    <a:pt x="1393" y="649"/>
                    <a:pt x="1416" y="764"/>
                  </a:cubicBezTo>
                  <a:cubicBezTo>
                    <a:pt x="1439" y="855"/>
                    <a:pt x="1462" y="946"/>
                    <a:pt x="1462" y="1060"/>
                  </a:cubicBezTo>
                  <a:cubicBezTo>
                    <a:pt x="1462" y="1060"/>
                    <a:pt x="1462" y="1083"/>
                    <a:pt x="1462" y="1083"/>
                  </a:cubicBezTo>
                  <a:cubicBezTo>
                    <a:pt x="1462" y="1083"/>
                    <a:pt x="1462" y="1083"/>
                    <a:pt x="1462" y="1106"/>
                  </a:cubicBezTo>
                  <a:cubicBezTo>
                    <a:pt x="1462" y="1152"/>
                    <a:pt x="1462" y="1174"/>
                    <a:pt x="1462" y="1220"/>
                  </a:cubicBezTo>
                  <a:cubicBezTo>
                    <a:pt x="1462" y="1235"/>
                    <a:pt x="1462" y="1251"/>
                    <a:pt x="1462" y="1266"/>
                  </a:cubicBezTo>
                  <a:cubicBezTo>
                    <a:pt x="1462" y="1471"/>
                    <a:pt x="1439" y="1654"/>
                    <a:pt x="1371" y="1859"/>
                  </a:cubicBezTo>
                  <a:cubicBezTo>
                    <a:pt x="1325" y="1996"/>
                    <a:pt x="1279" y="2133"/>
                    <a:pt x="1188" y="2247"/>
                  </a:cubicBezTo>
                  <a:cubicBezTo>
                    <a:pt x="1142" y="2339"/>
                    <a:pt x="1097" y="2407"/>
                    <a:pt x="1028" y="2453"/>
                  </a:cubicBezTo>
                  <a:cubicBezTo>
                    <a:pt x="982" y="2498"/>
                    <a:pt x="960" y="2521"/>
                    <a:pt x="914" y="2544"/>
                  </a:cubicBezTo>
                  <a:cubicBezTo>
                    <a:pt x="868" y="2567"/>
                    <a:pt x="846" y="2590"/>
                    <a:pt x="800" y="2590"/>
                  </a:cubicBezTo>
                  <a:lnTo>
                    <a:pt x="617" y="2590"/>
                  </a:lnTo>
                  <a:cubicBezTo>
                    <a:pt x="594" y="2567"/>
                    <a:pt x="572" y="2567"/>
                    <a:pt x="549" y="2544"/>
                  </a:cubicBezTo>
                  <a:cubicBezTo>
                    <a:pt x="503" y="2521"/>
                    <a:pt x="458" y="2498"/>
                    <a:pt x="435" y="2453"/>
                  </a:cubicBezTo>
                  <a:cubicBezTo>
                    <a:pt x="389" y="2407"/>
                    <a:pt x="366" y="2361"/>
                    <a:pt x="321" y="2293"/>
                  </a:cubicBezTo>
                  <a:cubicBezTo>
                    <a:pt x="275" y="2202"/>
                    <a:pt x="229" y="2087"/>
                    <a:pt x="206" y="1973"/>
                  </a:cubicBezTo>
                  <a:cubicBezTo>
                    <a:pt x="184" y="1814"/>
                    <a:pt x="161" y="1654"/>
                    <a:pt x="161" y="1494"/>
                  </a:cubicBezTo>
                  <a:cubicBezTo>
                    <a:pt x="161" y="1289"/>
                    <a:pt x="206" y="1106"/>
                    <a:pt x="252" y="901"/>
                  </a:cubicBezTo>
                  <a:cubicBezTo>
                    <a:pt x="298" y="764"/>
                    <a:pt x="366" y="627"/>
                    <a:pt x="435" y="490"/>
                  </a:cubicBezTo>
                  <a:cubicBezTo>
                    <a:pt x="480" y="421"/>
                    <a:pt x="549" y="353"/>
                    <a:pt x="594" y="284"/>
                  </a:cubicBezTo>
                  <a:cubicBezTo>
                    <a:pt x="640" y="261"/>
                    <a:pt x="686" y="239"/>
                    <a:pt x="731" y="216"/>
                  </a:cubicBezTo>
                  <a:cubicBezTo>
                    <a:pt x="754" y="193"/>
                    <a:pt x="800" y="170"/>
                    <a:pt x="823" y="170"/>
                  </a:cubicBezTo>
                  <a:cubicBezTo>
                    <a:pt x="868" y="170"/>
                    <a:pt x="891" y="147"/>
                    <a:pt x="914" y="147"/>
                  </a:cubicBezTo>
                  <a:close/>
                  <a:moveTo>
                    <a:pt x="907" y="0"/>
                  </a:moveTo>
                  <a:cubicBezTo>
                    <a:pt x="896" y="0"/>
                    <a:pt x="884" y="3"/>
                    <a:pt x="868" y="10"/>
                  </a:cubicBezTo>
                  <a:cubicBezTo>
                    <a:pt x="823" y="10"/>
                    <a:pt x="754" y="10"/>
                    <a:pt x="709" y="33"/>
                  </a:cubicBezTo>
                  <a:cubicBezTo>
                    <a:pt x="572" y="102"/>
                    <a:pt x="458" y="193"/>
                    <a:pt x="366" y="307"/>
                  </a:cubicBezTo>
                  <a:cubicBezTo>
                    <a:pt x="275" y="421"/>
                    <a:pt x="206" y="558"/>
                    <a:pt x="161" y="695"/>
                  </a:cubicBezTo>
                  <a:cubicBezTo>
                    <a:pt x="47" y="969"/>
                    <a:pt x="1" y="1266"/>
                    <a:pt x="1" y="1562"/>
                  </a:cubicBezTo>
                  <a:cubicBezTo>
                    <a:pt x="1" y="1699"/>
                    <a:pt x="24" y="1814"/>
                    <a:pt x="47" y="1928"/>
                  </a:cubicBezTo>
                  <a:cubicBezTo>
                    <a:pt x="69" y="2042"/>
                    <a:pt x="92" y="2156"/>
                    <a:pt x="115" y="2247"/>
                  </a:cubicBezTo>
                  <a:cubicBezTo>
                    <a:pt x="161" y="2339"/>
                    <a:pt x="206" y="2453"/>
                    <a:pt x="298" y="2521"/>
                  </a:cubicBezTo>
                  <a:cubicBezTo>
                    <a:pt x="321" y="2567"/>
                    <a:pt x="366" y="2612"/>
                    <a:pt x="389" y="2635"/>
                  </a:cubicBezTo>
                  <a:cubicBezTo>
                    <a:pt x="435" y="2681"/>
                    <a:pt x="480" y="2704"/>
                    <a:pt x="526" y="2727"/>
                  </a:cubicBezTo>
                  <a:cubicBezTo>
                    <a:pt x="572" y="2749"/>
                    <a:pt x="640" y="2749"/>
                    <a:pt x="686" y="2749"/>
                  </a:cubicBezTo>
                  <a:lnTo>
                    <a:pt x="823" y="2749"/>
                  </a:lnTo>
                  <a:cubicBezTo>
                    <a:pt x="914" y="2727"/>
                    <a:pt x="1005" y="2681"/>
                    <a:pt x="1074" y="2635"/>
                  </a:cubicBezTo>
                  <a:cubicBezTo>
                    <a:pt x="1234" y="2521"/>
                    <a:pt x="1348" y="2339"/>
                    <a:pt x="1416" y="2179"/>
                  </a:cubicBezTo>
                  <a:cubicBezTo>
                    <a:pt x="1507" y="1973"/>
                    <a:pt x="1576" y="1745"/>
                    <a:pt x="1599" y="1540"/>
                  </a:cubicBezTo>
                  <a:cubicBezTo>
                    <a:pt x="1644" y="1311"/>
                    <a:pt x="1644" y="1083"/>
                    <a:pt x="1599" y="855"/>
                  </a:cubicBezTo>
                  <a:cubicBezTo>
                    <a:pt x="1599" y="832"/>
                    <a:pt x="1576" y="809"/>
                    <a:pt x="1576" y="786"/>
                  </a:cubicBezTo>
                  <a:cubicBezTo>
                    <a:pt x="1576" y="695"/>
                    <a:pt x="1553" y="627"/>
                    <a:pt x="1530" y="558"/>
                  </a:cubicBezTo>
                  <a:cubicBezTo>
                    <a:pt x="1507" y="535"/>
                    <a:pt x="1507" y="513"/>
                    <a:pt x="1485" y="490"/>
                  </a:cubicBezTo>
                  <a:cubicBezTo>
                    <a:pt x="1462" y="398"/>
                    <a:pt x="1416" y="330"/>
                    <a:pt x="1371" y="261"/>
                  </a:cubicBezTo>
                  <a:cubicBezTo>
                    <a:pt x="1348" y="239"/>
                    <a:pt x="1348" y="239"/>
                    <a:pt x="1348" y="239"/>
                  </a:cubicBezTo>
                  <a:cubicBezTo>
                    <a:pt x="1325" y="193"/>
                    <a:pt x="1279" y="170"/>
                    <a:pt x="1234" y="124"/>
                  </a:cubicBezTo>
                  <a:cubicBezTo>
                    <a:pt x="1211" y="102"/>
                    <a:pt x="1165" y="79"/>
                    <a:pt x="1119" y="56"/>
                  </a:cubicBezTo>
                  <a:cubicBezTo>
                    <a:pt x="1119" y="33"/>
                    <a:pt x="1097" y="33"/>
                    <a:pt x="1074" y="33"/>
                  </a:cubicBezTo>
                  <a:cubicBezTo>
                    <a:pt x="1051" y="10"/>
                    <a:pt x="1051" y="10"/>
                    <a:pt x="1028" y="10"/>
                  </a:cubicBezTo>
                  <a:lnTo>
                    <a:pt x="960" y="10"/>
                  </a:lnTo>
                  <a:cubicBezTo>
                    <a:pt x="944" y="10"/>
                    <a:pt x="929" y="0"/>
                    <a:pt x="9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9874;p58">
              <a:extLst>
                <a:ext uri="{FF2B5EF4-FFF2-40B4-BE49-F238E27FC236}">
                  <a16:creationId xmlns:a16="http://schemas.microsoft.com/office/drawing/2014/main" id="{3961A023-A823-9AF6-A640-6E8BFAD78154}"/>
                </a:ext>
              </a:extLst>
            </p:cNvPr>
            <p:cNvSpPr/>
            <p:nvPr/>
          </p:nvSpPr>
          <p:spPr>
            <a:xfrm>
              <a:off x="5285100" y="4172956"/>
              <a:ext cx="70983" cy="129862"/>
            </a:xfrm>
            <a:custGeom>
              <a:avLst/>
              <a:gdLst/>
              <a:ahLst/>
              <a:cxnLst/>
              <a:rect l="l" t="t" r="r" b="b"/>
              <a:pathLst>
                <a:path w="1507" h="2757" extrusionOk="0">
                  <a:moveTo>
                    <a:pt x="882" y="0"/>
                  </a:moveTo>
                  <a:cubicBezTo>
                    <a:pt x="845" y="0"/>
                    <a:pt x="811" y="6"/>
                    <a:pt x="776" y="17"/>
                  </a:cubicBezTo>
                  <a:cubicBezTo>
                    <a:pt x="685" y="40"/>
                    <a:pt x="616" y="86"/>
                    <a:pt x="548" y="132"/>
                  </a:cubicBezTo>
                  <a:cubicBezTo>
                    <a:pt x="502" y="177"/>
                    <a:pt x="434" y="223"/>
                    <a:pt x="388" y="291"/>
                  </a:cubicBezTo>
                  <a:cubicBezTo>
                    <a:pt x="297" y="428"/>
                    <a:pt x="206" y="565"/>
                    <a:pt x="160" y="725"/>
                  </a:cubicBezTo>
                  <a:cubicBezTo>
                    <a:pt x="92" y="862"/>
                    <a:pt x="46" y="1022"/>
                    <a:pt x="23" y="1204"/>
                  </a:cubicBezTo>
                  <a:cubicBezTo>
                    <a:pt x="0" y="1364"/>
                    <a:pt x="0" y="1547"/>
                    <a:pt x="0" y="1729"/>
                  </a:cubicBezTo>
                  <a:cubicBezTo>
                    <a:pt x="23" y="1889"/>
                    <a:pt x="46" y="2072"/>
                    <a:pt x="114" y="2231"/>
                  </a:cubicBezTo>
                  <a:cubicBezTo>
                    <a:pt x="160" y="2346"/>
                    <a:pt x="228" y="2437"/>
                    <a:pt x="297" y="2528"/>
                  </a:cubicBezTo>
                  <a:cubicBezTo>
                    <a:pt x="297" y="2528"/>
                    <a:pt x="297" y="2551"/>
                    <a:pt x="297" y="2551"/>
                  </a:cubicBezTo>
                  <a:cubicBezTo>
                    <a:pt x="343" y="2597"/>
                    <a:pt x="388" y="2642"/>
                    <a:pt x="457" y="2665"/>
                  </a:cubicBezTo>
                  <a:cubicBezTo>
                    <a:pt x="480" y="2688"/>
                    <a:pt x="502" y="2711"/>
                    <a:pt x="548" y="2734"/>
                  </a:cubicBezTo>
                  <a:cubicBezTo>
                    <a:pt x="594" y="2734"/>
                    <a:pt x="616" y="2756"/>
                    <a:pt x="662" y="2756"/>
                  </a:cubicBezTo>
                  <a:lnTo>
                    <a:pt x="822" y="2756"/>
                  </a:lnTo>
                  <a:cubicBezTo>
                    <a:pt x="868" y="2734"/>
                    <a:pt x="913" y="2734"/>
                    <a:pt x="959" y="2711"/>
                  </a:cubicBezTo>
                  <a:cubicBezTo>
                    <a:pt x="982" y="2688"/>
                    <a:pt x="1027" y="2665"/>
                    <a:pt x="1050" y="2642"/>
                  </a:cubicBezTo>
                  <a:cubicBezTo>
                    <a:pt x="1073" y="2619"/>
                    <a:pt x="1096" y="2597"/>
                    <a:pt x="1119" y="2597"/>
                  </a:cubicBezTo>
                  <a:cubicBezTo>
                    <a:pt x="1141" y="2574"/>
                    <a:pt x="1164" y="2551"/>
                    <a:pt x="1187" y="2528"/>
                  </a:cubicBezTo>
                  <a:cubicBezTo>
                    <a:pt x="1187" y="2528"/>
                    <a:pt x="1187" y="2528"/>
                    <a:pt x="1187" y="2505"/>
                  </a:cubicBezTo>
                  <a:cubicBezTo>
                    <a:pt x="1210" y="2505"/>
                    <a:pt x="1210" y="2505"/>
                    <a:pt x="1233" y="2483"/>
                  </a:cubicBezTo>
                  <a:cubicBezTo>
                    <a:pt x="1233" y="2483"/>
                    <a:pt x="1233" y="2483"/>
                    <a:pt x="1233" y="2460"/>
                  </a:cubicBezTo>
                  <a:cubicBezTo>
                    <a:pt x="1256" y="2460"/>
                    <a:pt x="1256" y="2437"/>
                    <a:pt x="1278" y="2414"/>
                  </a:cubicBezTo>
                  <a:cubicBezTo>
                    <a:pt x="1301" y="2391"/>
                    <a:pt x="1301" y="2346"/>
                    <a:pt x="1256" y="2300"/>
                  </a:cubicBezTo>
                  <a:cubicBezTo>
                    <a:pt x="1246" y="2290"/>
                    <a:pt x="1233" y="2285"/>
                    <a:pt x="1219" y="2285"/>
                  </a:cubicBezTo>
                  <a:cubicBezTo>
                    <a:pt x="1199" y="2285"/>
                    <a:pt x="1178" y="2296"/>
                    <a:pt x="1164" y="2323"/>
                  </a:cubicBezTo>
                  <a:cubicBezTo>
                    <a:pt x="1141" y="2323"/>
                    <a:pt x="1119" y="2346"/>
                    <a:pt x="1119" y="2368"/>
                  </a:cubicBezTo>
                  <a:lnTo>
                    <a:pt x="1096" y="2368"/>
                  </a:lnTo>
                  <a:cubicBezTo>
                    <a:pt x="1096" y="2368"/>
                    <a:pt x="1096" y="2391"/>
                    <a:pt x="1096" y="2391"/>
                  </a:cubicBezTo>
                  <a:cubicBezTo>
                    <a:pt x="1096" y="2391"/>
                    <a:pt x="1073" y="2414"/>
                    <a:pt x="1073" y="2414"/>
                  </a:cubicBezTo>
                  <a:cubicBezTo>
                    <a:pt x="1050" y="2437"/>
                    <a:pt x="1050" y="2437"/>
                    <a:pt x="1027" y="2460"/>
                  </a:cubicBezTo>
                  <a:cubicBezTo>
                    <a:pt x="982" y="2483"/>
                    <a:pt x="959" y="2528"/>
                    <a:pt x="913" y="2551"/>
                  </a:cubicBezTo>
                  <a:cubicBezTo>
                    <a:pt x="868" y="2574"/>
                    <a:pt x="845" y="2574"/>
                    <a:pt x="799" y="2597"/>
                  </a:cubicBezTo>
                  <a:lnTo>
                    <a:pt x="708" y="2597"/>
                  </a:lnTo>
                  <a:cubicBezTo>
                    <a:pt x="685" y="2597"/>
                    <a:pt x="662" y="2597"/>
                    <a:pt x="616" y="2574"/>
                  </a:cubicBezTo>
                  <a:cubicBezTo>
                    <a:pt x="594" y="2574"/>
                    <a:pt x="571" y="2551"/>
                    <a:pt x="525" y="2551"/>
                  </a:cubicBezTo>
                  <a:cubicBezTo>
                    <a:pt x="502" y="2505"/>
                    <a:pt x="457" y="2483"/>
                    <a:pt x="434" y="2460"/>
                  </a:cubicBezTo>
                  <a:cubicBezTo>
                    <a:pt x="388" y="2391"/>
                    <a:pt x="343" y="2346"/>
                    <a:pt x="320" y="2300"/>
                  </a:cubicBezTo>
                  <a:cubicBezTo>
                    <a:pt x="274" y="2209"/>
                    <a:pt x="251" y="2117"/>
                    <a:pt x="206" y="2003"/>
                  </a:cubicBezTo>
                  <a:cubicBezTo>
                    <a:pt x="183" y="1843"/>
                    <a:pt x="160" y="1661"/>
                    <a:pt x="160" y="1478"/>
                  </a:cubicBezTo>
                  <a:cubicBezTo>
                    <a:pt x="183" y="1273"/>
                    <a:pt x="206" y="1067"/>
                    <a:pt x="274" y="885"/>
                  </a:cubicBezTo>
                  <a:lnTo>
                    <a:pt x="251" y="885"/>
                  </a:lnTo>
                  <a:cubicBezTo>
                    <a:pt x="297" y="748"/>
                    <a:pt x="365" y="611"/>
                    <a:pt x="434" y="497"/>
                  </a:cubicBezTo>
                  <a:cubicBezTo>
                    <a:pt x="480" y="428"/>
                    <a:pt x="548" y="360"/>
                    <a:pt x="594" y="291"/>
                  </a:cubicBezTo>
                  <a:cubicBezTo>
                    <a:pt x="639" y="268"/>
                    <a:pt x="685" y="223"/>
                    <a:pt x="731" y="200"/>
                  </a:cubicBezTo>
                  <a:cubicBezTo>
                    <a:pt x="753" y="177"/>
                    <a:pt x="799" y="177"/>
                    <a:pt x="822" y="177"/>
                  </a:cubicBezTo>
                  <a:cubicBezTo>
                    <a:pt x="845" y="154"/>
                    <a:pt x="890" y="154"/>
                    <a:pt x="913" y="154"/>
                  </a:cubicBezTo>
                  <a:cubicBezTo>
                    <a:pt x="936" y="154"/>
                    <a:pt x="982" y="154"/>
                    <a:pt x="1005" y="177"/>
                  </a:cubicBezTo>
                  <a:cubicBezTo>
                    <a:pt x="1027" y="177"/>
                    <a:pt x="1073" y="200"/>
                    <a:pt x="1096" y="223"/>
                  </a:cubicBezTo>
                  <a:cubicBezTo>
                    <a:pt x="1141" y="246"/>
                    <a:pt x="1164" y="268"/>
                    <a:pt x="1187" y="291"/>
                  </a:cubicBezTo>
                  <a:cubicBezTo>
                    <a:pt x="1233" y="337"/>
                    <a:pt x="1278" y="405"/>
                    <a:pt x="1301" y="451"/>
                  </a:cubicBezTo>
                  <a:cubicBezTo>
                    <a:pt x="1324" y="497"/>
                    <a:pt x="1347" y="520"/>
                    <a:pt x="1347" y="565"/>
                  </a:cubicBezTo>
                  <a:cubicBezTo>
                    <a:pt x="1364" y="599"/>
                    <a:pt x="1393" y="620"/>
                    <a:pt x="1425" y="620"/>
                  </a:cubicBezTo>
                  <a:cubicBezTo>
                    <a:pt x="1437" y="620"/>
                    <a:pt x="1449" y="617"/>
                    <a:pt x="1461" y="611"/>
                  </a:cubicBezTo>
                  <a:cubicBezTo>
                    <a:pt x="1484" y="588"/>
                    <a:pt x="1507" y="542"/>
                    <a:pt x="1507" y="497"/>
                  </a:cubicBezTo>
                  <a:cubicBezTo>
                    <a:pt x="1461" y="428"/>
                    <a:pt x="1415" y="337"/>
                    <a:pt x="1370" y="268"/>
                  </a:cubicBezTo>
                  <a:cubicBezTo>
                    <a:pt x="1324" y="223"/>
                    <a:pt x="1278" y="154"/>
                    <a:pt x="1233" y="109"/>
                  </a:cubicBezTo>
                  <a:cubicBezTo>
                    <a:pt x="1187" y="86"/>
                    <a:pt x="1119" y="40"/>
                    <a:pt x="1073" y="17"/>
                  </a:cubicBezTo>
                  <a:lnTo>
                    <a:pt x="1005" y="17"/>
                  </a:lnTo>
                  <a:cubicBezTo>
                    <a:pt x="959" y="6"/>
                    <a:pt x="919" y="0"/>
                    <a:pt x="8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9875;p58">
              <a:extLst>
                <a:ext uri="{FF2B5EF4-FFF2-40B4-BE49-F238E27FC236}">
                  <a16:creationId xmlns:a16="http://schemas.microsoft.com/office/drawing/2014/main" id="{A6A08911-DE42-9084-D0F8-6EB76A39BF84}"/>
                </a:ext>
              </a:extLst>
            </p:cNvPr>
            <p:cNvSpPr/>
            <p:nvPr/>
          </p:nvSpPr>
          <p:spPr>
            <a:xfrm>
              <a:off x="5238843" y="4164053"/>
              <a:ext cx="68864" cy="130144"/>
            </a:xfrm>
            <a:custGeom>
              <a:avLst/>
              <a:gdLst/>
              <a:ahLst/>
              <a:cxnLst/>
              <a:rect l="l" t="t" r="r" b="b"/>
              <a:pathLst>
                <a:path w="1462" h="2763" extrusionOk="0">
                  <a:moveTo>
                    <a:pt x="914" y="1"/>
                  </a:moveTo>
                  <a:cubicBezTo>
                    <a:pt x="845" y="1"/>
                    <a:pt x="754" y="1"/>
                    <a:pt x="685" y="47"/>
                  </a:cubicBezTo>
                  <a:cubicBezTo>
                    <a:pt x="617" y="92"/>
                    <a:pt x="549" y="115"/>
                    <a:pt x="503" y="184"/>
                  </a:cubicBezTo>
                  <a:cubicBezTo>
                    <a:pt x="434" y="229"/>
                    <a:pt x="389" y="298"/>
                    <a:pt x="343" y="366"/>
                  </a:cubicBezTo>
                  <a:cubicBezTo>
                    <a:pt x="252" y="503"/>
                    <a:pt x="160" y="640"/>
                    <a:pt x="115" y="800"/>
                  </a:cubicBezTo>
                  <a:cubicBezTo>
                    <a:pt x="69" y="960"/>
                    <a:pt x="46" y="1119"/>
                    <a:pt x="24" y="1279"/>
                  </a:cubicBezTo>
                  <a:cubicBezTo>
                    <a:pt x="1" y="1439"/>
                    <a:pt x="1" y="1576"/>
                    <a:pt x="1" y="1713"/>
                  </a:cubicBezTo>
                  <a:cubicBezTo>
                    <a:pt x="24" y="1873"/>
                    <a:pt x="46" y="2032"/>
                    <a:pt x="115" y="2192"/>
                  </a:cubicBezTo>
                  <a:cubicBezTo>
                    <a:pt x="160" y="2306"/>
                    <a:pt x="206" y="2420"/>
                    <a:pt x="297" y="2535"/>
                  </a:cubicBezTo>
                  <a:cubicBezTo>
                    <a:pt x="320" y="2580"/>
                    <a:pt x="366" y="2603"/>
                    <a:pt x="412" y="2649"/>
                  </a:cubicBezTo>
                  <a:cubicBezTo>
                    <a:pt x="434" y="2672"/>
                    <a:pt x="480" y="2694"/>
                    <a:pt x="526" y="2717"/>
                  </a:cubicBezTo>
                  <a:cubicBezTo>
                    <a:pt x="571" y="2740"/>
                    <a:pt x="617" y="2740"/>
                    <a:pt x="663" y="2763"/>
                  </a:cubicBezTo>
                  <a:lnTo>
                    <a:pt x="777" y="2763"/>
                  </a:lnTo>
                  <a:cubicBezTo>
                    <a:pt x="868" y="2740"/>
                    <a:pt x="937" y="2717"/>
                    <a:pt x="1005" y="2672"/>
                  </a:cubicBezTo>
                  <a:cubicBezTo>
                    <a:pt x="1051" y="2649"/>
                    <a:pt x="1096" y="2626"/>
                    <a:pt x="1119" y="2580"/>
                  </a:cubicBezTo>
                  <a:lnTo>
                    <a:pt x="1142" y="2580"/>
                  </a:lnTo>
                  <a:cubicBezTo>
                    <a:pt x="1165" y="2557"/>
                    <a:pt x="1165" y="2535"/>
                    <a:pt x="1188" y="2535"/>
                  </a:cubicBezTo>
                  <a:cubicBezTo>
                    <a:pt x="1188" y="2512"/>
                    <a:pt x="1188" y="2512"/>
                    <a:pt x="1188" y="2512"/>
                  </a:cubicBezTo>
                  <a:lnTo>
                    <a:pt x="1210" y="2512"/>
                  </a:lnTo>
                  <a:cubicBezTo>
                    <a:pt x="1233" y="2489"/>
                    <a:pt x="1210" y="2420"/>
                    <a:pt x="1188" y="2398"/>
                  </a:cubicBezTo>
                  <a:cubicBezTo>
                    <a:pt x="1178" y="2388"/>
                    <a:pt x="1161" y="2383"/>
                    <a:pt x="1142" y="2383"/>
                  </a:cubicBezTo>
                  <a:cubicBezTo>
                    <a:pt x="1116" y="2383"/>
                    <a:pt x="1087" y="2394"/>
                    <a:pt x="1074" y="2420"/>
                  </a:cubicBezTo>
                  <a:cubicBezTo>
                    <a:pt x="1051" y="2443"/>
                    <a:pt x="1051" y="2443"/>
                    <a:pt x="1028" y="2466"/>
                  </a:cubicBezTo>
                  <a:cubicBezTo>
                    <a:pt x="982" y="2489"/>
                    <a:pt x="937" y="2535"/>
                    <a:pt x="914" y="2557"/>
                  </a:cubicBezTo>
                  <a:cubicBezTo>
                    <a:pt x="868" y="2557"/>
                    <a:pt x="845" y="2580"/>
                    <a:pt x="800" y="2580"/>
                  </a:cubicBezTo>
                  <a:cubicBezTo>
                    <a:pt x="777" y="2603"/>
                    <a:pt x="754" y="2603"/>
                    <a:pt x="708" y="2603"/>
                  </a:cubicBezTo>
                  <a:cubicBezTo>
                    <a:pt x="685" y="2603"/>
                    <a:pt x="663" y="2603"/>
                    <a:pt x="617" y="2580"/>
                  </a:cubicBezTo>
                  <a:cubicBezTo>
                    <a:pt x="594" y="2580"/>
                    <a:pt x="571" y="2557"/>
                    <a:pt x="549" y="2535"/>
                  </a:cubicBezTo>
                  <a:cubicBezTo>
                    <a:pt x="503" y="2512"/>
                    <a:pt x="480" y="2489"/>
                    <a:pt x="434" y="2466"/>
                  </a:cubicBezTo>
                  <a:cubicBezTo>
                    <a:pt x="434" y="2443"/>
                    <a:pt x="434" y="2443"/>
                    <a:pt x="412" y="2443"/>
                  </a:cubicBezTo>
                  <a:cubicBezTo>
                    <a:pt x="389" y="2398"/>
                    <a:pt x="366" y="2352"/>
                    <a:pt x="320" y="2306"/>
                  </a:cubicBezTo>
                  <a:cubicBezTo>
                    <a:pt x="275" y="2192"/>
                    <a:pt x="229" y="2101"/>
                    <a:pt x="206" y="1987"/>
                  </a:cubicBezTo>
                  <a:cubicBezTo>
                    <a:pt x="183" y="1827"/>
                    <a:pt x="160" y="1644"/>
                    <a:pt x="160" y="1485"/>
                  </a:cubicBezTo>
                  <a:cubicBezTo>
                    <a:pt x="183" y="1279"/>
                    <a:pt x="206" y="1074"/>
                    <a:pt x="275" y="868"/>
                  </a:cubicBezTo>
                  <a:cubicBezTo>
                    <a:pt x="320" y="731"/>
                    <a:pt x="366" y="617"/>
                    <a:pt x="434" y="480"/>
                  </a:cubicBezTo>
                  <a:cubicBezTo>
                    <a:pt x="480" y="412"/>
                    <a:pt x="549" y="366"/>
                    <a:pt x="594" y="298"/>
                  </a:cubicBezTo>
                  <a:cubicBezTo>
                    <a:pt x="640" y="252"/>
                    <a:pt x="685" y="229"/>
                    <a:pt x="731" y="206"/>
                  </a:cubicBezTo>
                  <a:cubicBezTo>
                    <a:pt x="754" y="184"/>
                    <a:pt x="800" y="184"/>
                    <a:pt x="822" y="161"/>
                  </a:cubicBezTo>
                  <a:lnTo>
                    <a:pt x="914" y="161"/>
                  </a:lnTo>
                  <a:cubicBezTo>
                    <a:pt x="959" y="161"/>
                    <a:pt x="982" y="161"/>
                    <a:pt x="1005" y="184"/>
                  </a:cubicBezTo>
                  <a:cubicBezTo>
                    <a:pt x="1051" y="184"/>
                    <a:pt x="1074" y="206"/>
                    <a:pt x="1096" y="206"/>
                  </a:cubicBezTo>
                  <a:cubicBezTo>
                    <a:pt x="1142" y="229"/>
                    <a:pt x="1165" y="275"/>
                    <a:pt x="1188" y="298"/>
                  </a:cubicBezTo>
                  <a:cubicBezTo>
                    <a:pt x="1233" y="343"/>
                    <a:pt x="1279" y="389"/>
                    <a:pt x="1302" y="457"/>
                  </a:cubicBezTo>
                  <a:cubicBezTo>
                    <a:pt x="1302" y="457"/>
                    <a:pt x="1302" y="480"/>
                    <a:pt x="1325" y="480"/>
                  </a:cubicBezTo>
                  <a:cubicBezTo>
                    <a:pt x="1325" y="503"/>
                    <a:pt x="1325" y="503"/>
                    <a:pt x="1347" y="526"/>
                  </a:cubicBezTo>
                  <a:lnTo>
                    <a:pt x="1416" y="526"/>
                  </a:lnTo>
                  <a:cubicBezTo>
                    <a:pt x="1439" y="503"/>
                    <a:pt x="1462" y="503"/>
                    <a:pt x="1462" y="480"/>
                  </a:cubicBezTo>
                  <a:cubicBezTo>
                    <a:pt x="1462" y="457"/>
                    <a:pt x="1462" y="435"/>
                    <a:pt x="1462" y="412"/>
                  </a:cubicBezTo>
                  <a:cubicBezTo>
                    <a:pt x="1393" y="275"/>
                    <a:pt x="1302" y="138"/>
                    <a:pt x="1165" y="69"/>
                  </a:cubicBezTo>
                  <a:cubicBezTo>
                    <a:pt x="1119" y="47"/>
                    <a:pt x="1096" y="47"/>
                    <a:pt x="1074" y="24"/>
                  </a:cubicBezTo>
                  <a:cubicBezTo>
                    <a:pt x="1028" y="1"/>
                    <a:pt x="982" y="1"/>
                    <a:pt x="9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9876;p58">
              <a:extLst>
                <a:ext uri="{FF2B5EF4-FFF2-40B4-BE49-F238E27FC236}">
                  <a16:creationId xmlns:a16="http://schemas.microsoft.com/office/drawing/2014/main" id="{3BF2809C-AF0F-52CF-4F4D-CB1C64800DA0}"/>
                </a:ext>
              </a:extLst>
            </p:cNvPr>
            <p:cNvSpPr/>
            <p:nvPr/>
          </p:nvSpPr>
          <p:spPr>
            <a:xfrm>
              <a:off x="5124897" y="3679165"/>
              <a:ext cx="104332" cy="177435"/>
            </a:xfrm>
            <a:custGeom>
              <a:avLst/>
              <a:gdLst/>
              <a:ahLst/>
              <a:cxnLst/>
              <a:rect l="l" t="t" r="r" b="b"/>
              <a:pathLst>
                <a:path w="2215" h="3767" extrusionOk="0">
                  <a:moveTo>
                    <a:pt x="2055" y="1"/>
                  </a:moveTo>
                  <a:cubicBezTo>
                    <a:pt x="2009" y="46"/>
                    <a:pt x="1940" y="69"/>
                    <a:pt x="1895" y="115"/>
                  </a:cubicBezTo>
                  <a:cubicBezTo>
                    <a:pt x="1552" y="389"/>
                    <a:pt x="1256" y="686"/>
                    <a:pt x="959" y="1028"/>
                  </a:cubicBezTo>
                  <a:cubicBezTo>
                    <a:pt x="708" y="1347"/>
                    <a:pt x="457" y="1690"/>
                    <a:pt x="274" y="2055"/>
                  </a:cubicBezTo>
                  <a:cubicBezTo>
                    <a:pt x="183" y="2238"/>
                    <a:pt x="114" y="2397"/>
                    <a:pt x="69" y="2580"/>
                  </a:cubicBezTo>
                  <a:cubicBezTo>
                    <a:pt x="23" y="2717"/>
                    <a:pt x="0" y="2877"/>
                    <a:pt x="23" y="3037"/>
                  </a:cubicBezTo>
                  <a:cubicBezTo>
                    <a:pt x="46" y="3173"/>
                    <a:pt x="69" y="3333"/>
                    <a:pt x="160" y="3447"/>
                  </a:cubicBezTo>
                  <a:cubicBezTo>
                    <a:pt x="228" y="3562"/>
                    <a:pt x="320" y="3653"/>
                    <a:pt x="434" y="3698"/>
                  </a:cubicBezTo>
                  <a:cubicBezTo>
                    <a:pt x="480" y="3721"/>
                    <a:pt x="502" y="3744"/>
                    <a:pt x="525" y="3744"/>
                  </a:cubicBezTo>
                  <a:cubicBezTo>
                    <a:pt x="571" y="3744"/>
                    <a:pt x="617" y="3767"/>
                    <a:pt x="639" y="3767"/>
                  </a:cubicBezTo>
                  <a:cubicBezTo>
                    <a:pt x="731" y="3767"/>
                    <a:pt x="799" y="3767"/>
                    <a:pt x="890" y="3744"/>
                  </a:cubicBezTo>
                  <a:cubicBezTo>
                    <a:pt x="982" y="3721"/>
                    <a:pt x="1073" y="3698"/>
                    <a:pt x="1141" y="3653"/>
                  </a:cubicBezTo>
                  <a:cubicBezTo>
                    <a:pt x="1256" y="3607"/>
                    <a:pt x="1370" y="3539"/>
                    <a:pt x="1461" y="3470"/>
                  </a:cubicBezTo>
                  <a:cubicBezTo>
                    <a:pt x="1484" y="3425"/>
                    <a:pt x="1484" y="3379"/>
                    <a:pt x="1461" y="3356"/>
                  </a:cubicBezTo>
                  <a:cubicBezTo>
                    <a:pt x="1450" y="3333"/>
                    <a:pt x="1427" y="3322"/>
                    <a:pt x="1404" y="3322"/>
                  </a:cubicBezTo>
                  <a:cubicBezTo>
                    <a:pt x="1381" y="3322"/>
                    <a:pt x="1358" y="3333"/>
                    <a:pt x="1347" y="3356"/>
                  </a:cubicBezTo>
                  <a:cubicBezTo>
                    <a:pt x="1324" y="3356"/>
                    <a:pt x="1301" y="3379"/>
                    <a:pt x="1301" y="3402"/>
                  </a:cubicBezTo>
                  <a:cubicBezTo>
                    <a:pt x="1210" y="3447"/>
                    <a:pt x="1119" y="3493"/>
                    <a:pt x="1027" y="3539"/>
                  </a:cubicBezTo>
                  <a:cubicBezTo>
                    <a:pt x="959" y="3562"/>
                    <a:pt x="868" y="3584"/>
                    <a:pt x="799" y="3607"/>
                  </a:cubicBezTo>
                  <a:lnTo>
                    <a:pt x="617" y="3607"/>
                  </a:lnTo>
                  <a:cubicBezTo>
                    <a:pt x="594" y="3584"/>
                    <a:pt x="548" y="3584"/>
                    <a:pt x="502" y="3562"/>
                  </a:cubicBezTo>
                  <a:cubicBezTo>
                    <a:pt x="480" y="3562"/>
                    <a:pt x="434" y="3539"/>
                    <a:pt x="411" y="3493"/>
                  </a:cubicBezTo>
                  <a:cubicBezTo>
                    <a:pt x="365" y="3470"/>
                    <a:pt x="343" y="3447"/>
                    <a:pt x="320" y="3425"/>
                  </a:cubicBezTo>
                  <a:cubicBezTo>
                    <a:pt x="297" y="3379"/>
                    <a:pt x="274" y="3333"/>
                    <a:pt x="251" y="3288"/>
                  </a:cubicBezTo>
                  <a:cubicBezTo>
                    <a:pt x="206" y="3219"/>
                    <a:pt x="206" y="3128"/>
                    <a:pt x="183" y="3059"/>
                  </a:cubicBezTo>
                  <a:cubicBezTo>
                    <a:pt x="183" y="2953"/>
                    <a:pt x="183" y="2866"/>
                    <a:pt x="183" y="2763"/>
                  </a:cubicBezTo>
                  <a:cubicBezTo>
                    <a:pt x="206" y="2626"/>
                    <a:pt x="251" y="2512"/>
                    <a:pt x="297" y="2397"/>
                  </a:cubicBezTo>
                  <a:cubicBezTo>
                    <a:pt x="480" y="1987"/>
                    <a:pt x="708" y="1599"/>
                    <a:pt x="982" y="1256"/>
                  </a:cubicBezTo>
                  <a:cubicBezTo>
                    <a:pt x="1301" y="845"/>
                    <a:pt x="1666" y="503"/>
                    <a:pt x="2055" y="183"/>
                  </a:cubicBezTo>
                  <a:cubicBezTo>
                    <a:pt x="2123" y="161"/>
                    <a:pt x="2169" y="115"/>
                    <a:pt x="2214" y="69"/>
                  </a:cubicBezTo>
                  <a:cubicBezTo>
                    <a:pt x="2169" y="46"/>
                    <a:pt x="2100" y="24"/>
                    <a:pt x="20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9877;p58">
              <a:extLst>
                <a:ext uri="{FF2B5EF4-FFF2-40B4-BE49-F238E27FC236}">
                  <a16:creationId xmlns:a16="http://schemas.microsoft.com/office/drawing/2014/main" id="{9F68DB3B-4EF0-C61B-E55D-3E624F447503}"/>
                </a:ext>
              </a:extLst>
            </p:cNvPr>
            <p:cNvSpPr/>
            <p:nvPr/>
          </p:nvSpPr>
          <p:spPr>
            <a:xfrm>
              <a:off x="5133470" y="3823256"/>
              <a:ext cx="47" cy="47"/>
            </a:xfrm>
            <a:custGeom>
              <a:avLst/>
              <a:gdLst/>
              <a:ahLst/>
              <a:cxnLst/>
              <a:rect l="l" t="t" r="r" b="b"/>
              <a:pathLst>
                <a:path w="1" h="1" extrusionOk="0">
                  <a:moveTo>
                    <a:pt x="1" y="0"/>
                  </a:moveTo>
                  <a:lnTo>
                    <a:pt x="1" y="0"/>
                  </a:ln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9878;p58">
              <a:extLst>
                <a:ext uri="{FF2B5EF4-FFF2-40B4-BE49-F238E27FC236}">
                  <a16:creationId xmlns:a16="http://schemas.microsoft.com/office/drawing/2014/main" id="{8B5BB937-64E8-3C6C-3B84-289E940C176F}"/>
                </a:ext>
              </a:extLst>
            </p:cNvPr>
            <p:cNvSpPr/>
            <p:nvPr/>
          </p:nvSpPr>
          <p:spPr>
            <a:xfrm>
              <a:off x="5161450" y="3849069"/>
              <a:ext cx="47" cy="47"/>
            </a:xfrm>
            <a:custGeom>
              <a:avLst/>
              <a:gdLst/>
              <a:ahLst/>
              <a:cxnLst/>
              <a:rect l="l" t="t" r="r" b="b"/>
              <a:pathLst>
                <a:path w="1" h="1" extrusionOk="0">
                  <a:moveTo>
                    <a:pt x="0" y="0"/>
                  </a:moveTo>
                  <a:lnTo>
                    <a:pt x="0" y="0"/>
                  </a:ln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9879;p58">
              <a:extLst>
                <a:ext uri="{FF2B5EF4-FFF2-40B4-BE49-F238E27FC236}">
                  <a16:creationId xmlns:a16="http://schemas.microsoft.com/office/drawing/2014/main" id="{F6C02A5E-EFF9-20ED-6869-8F06670633F1}"/>
                </a:ext>
              </a:extLst>
            </p:cNvPr>
            <p:cNvSpPr/>
            <p:nvPr/>
          </p:nvSpPr>
          <p:spPr>
            <a:xfrm>
              <a:off x="5133470" y="3823256"/>
              <a:ext cx="47" cy="47"/>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9880;p58">
              <a:extLst>
                <a:ext uri="{FF2B5EF4-FFF2-40B4-BE49-F238E27FC236}">
                  <a16:creationId xmlns:a16="http://schemas.microsoft.com/office/drawing/2014/main" id="{77C7DAA9-FB53-8719-7502-95BC42833773}"/>
                </a:ext>
              </a:extLst>
            </p:cNvPr>
            <p:cNvSpPr/>
            <p:nvPr/>
          </p:nvSpPr>
          <p:spPr>
            <a:xfrm>
              <a:off x="5133470" y="3823256"/>
              <a:ext cx="47" cy="4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9881;p58">
              <a:extLst>
                <a:ext uri="{FF2B5EF4-FFF2-40B4-BE49-F238E27FC236}">
                  <a16:creationId xmlns:a16="http://schemas.microsoft.com/office/drawing/2014/main" id="{3FFF2832-D141-B9A1-E8AF-3D9A071904D5}"/>
                </a:ext>
              </a:extLst>
            </p:cNvPr>
            <p:cNvSpPr/>
            <p:nvPr/>
          </p:nvSpPr>
          <p:spPr>
            <a:xfrm>
              <a:off x="5162534" y="3849069"/>
              <a:ext cx="47" cy="47"/>
            </a:xfrm>
            <a:custGeom>
              <a:avLst/>
              <a:gdLst/>
              <a:ahLst/>
              <a:cxnLst/>
              <a:rect l="l" t="t" r="r" b="b"/>
              <a:pathLst>
                <a:path w="1" h="1" extrusionOk="0">
                  <a:moveTo>
                    <a:pt x="0" y="0"/>
                  </a:moveTo>
                  <a:lnTo>
                    <a:pt x="0" y="0"/>
                  </a:lnTo>
                  <a:lnTo>
                    <a:pt x="0" y="0"/>
                  </a:ln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9882;p58">
              <a:extLst>
                <a:ext uri="{FF2B5EF4-FFF2-40B4-BE49-F238E27FC236}">
                  <a16:creationId xmlns:a16="http://schemas.microsoft.com/office/drawing/2014/main" id="{4544D995-B174-363B-E12E-E3EE90D58D41}"/>
                </a:ext>
              </a:extLst>
            </p:cNvPr>
            <p:cNvSpPr/>
            <p:nvPr/>
          </p:nvSpPr>
          <p:spPr>
            <a:xfrm>
              <a:off x="5161450" y="3849069"/>
              <a:ext cx="1130" cy="47"/>
            </a:xfrm>
            <a:custGeom>
              <a:avLst/>
              <a:gdLst/>
              <a:ahLst/>
              <a:cxnLst/>
              <a:rect l="l" t="t" r="r" b="b"/>
              <a:pathLst>
                <a:path w="24" h="1" extrusionOk="0">
                  <a:moveTo>
                    <a:pt x="0" y="0"/>
                  </a:moveTo>
                  <a:lnTo>
                    <a:pt x="0" y="0"/>
                  </a:lnTo>
                  <a:cubicBezTo>
                    <a:pt x="0" y="0"/>
                    <a:pt x="23" y="0"/>
                    <a:pt x="23" y="0"/>
                  </a:cubicBezTo>
                  <a:cubicBezTo>
                    <a:pt x="23" y="0"/>
                    <a:pt x="0" y="0"/>
                    <a:pt x="0" y="0"/>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9883;p58">
              <a:extLst>
                <a:ext uri="{FF2B5EF4-FFF2-40B4-BE49-F238E27FC236}">
                  <a16:creationId xmlns:a16="http://schemas.microsoft.com/office/drawing/2014/main" id="{71E0918D-5B45-7E8D-9FE2-DF558D1E4ED5}"/>
                </a:ext>
              </a:extLst>
            </p:cNvPr>
            <p:cNvSpPr/>
            <p:nvPr/>
          </p:nvSpPr>
          <p:spPr>
            <a:xfrm>
              <a:off x="5146377" y="3838282"/>
              <a:ext cx="111868" cy="140083"/>
            </a:xfrm>
            <a:custGeom>
              <a:avLst/>
              <a:gdLst/>
              <a:ahLst/>
              <a:cxnLst/>
              <a:rect l="l" t="t" r="r" b="b"/>
              <a:pathLst>
                <a:path w="2375" h="2974" extrusionOk="0">
                  <a:moveTo>
                    <a:pt x="982" y="1"/>
                  </a:moveTo>
                  <a:cubicBezTo>
                    <a:pt x="959" y="1"/>
                    <a:pt x="937" y="1"/>
                    <a:pt x="914" y="24"/>
                  </a:cubicBezTo>
                  <a:cubicBezTo>
                    <a:pt x="663" y="343"/>
                    <a:pt x="412" y="663"/>
                    <a:pt x="229" y="1028"/>
                  </a:cubicBezTo>
                  <a:cubicBezTo>
                    <a:pt x="138" y="1211"/>
                    <a:pt x="69" y="1416"/>
                    <a:pt x="24" y="1622"/>
                  </a:cubicBezTo>
                  <a:cubicBezTo>
                    <a:pt x="1" y="1713"/>
                    <a:pt x="1" y="1804"/>
                    <a:pt x="1" y="1895"/>
                  </a:cubicBezTo>
                  <a:cubicBezTo>
                    <a:pt x="1" y="2010"/>
                    <a:pt x="1" y="2101"/>
                    <a:pt x="24" y="2215"/>
                  </a:cubicBezTo>
                  <a:cubicBezTo>
                    <a:pt x="46" y="2283"/>
                    <a:pt x="69" y="2375"/>
                    <a:pt x="92" y="2443"/>
                  </a:cubicBezTo>
                  <a:cubicBezTo>
                    <a:pt x="138" y="2512"/>
                    <a:pt x="183" y="2580"/>
                    <a:pt x="229" y="2649"/>
                  </a:cubicBezTo>
                  <a:cubicBezTo>
                    <a:pt x="320" y="2740"/>
                    <a:pt x="434" y="2831"/>
                    <a:pt x="549" y="2877"/>
                  </a:cubicBezTo>
                  <a:cubicBezTo>
                    <a:pt x="716" y="2947"/>
                    <a:pt x="893" y="2974"/>
                    <a:pt x="1072" y="2974"/>
                  </a:cubicBezTo>
                  <a:cubicBezTo>
                    <a:pt x="1186" y="2974"/>
                    <a:pt x="1301" y="2963"/>
                    <a:pt x="1416" y="2945"/>
                  </a:cubicBezTo>
                  <a:cubicBezTo>
                    <a:pt x="1576" y="2900"/>
                    <a:pt x="1735" y="2854"/>
                    <a:pt x="1872" y="2786"/>
                  </a:cubicBezTo>
                  <a:cubicBezTo>
                    <a:pt x="2055" y="2694"/>
                    <a:pt x="2215" y="2580"/>
                    <a:pt x="2352" y="2443"/>
                  </a:cubicBezTo>
                  <a:cubicBezTo>
                    <a:pt x="2375" y="2398"/>
                    <a:pt x="2375" y="2352"/>
                    <a:pt x="2352" y="2329"/>
                  </a:cubicBezTo>
                  <a:cubicBezTo>
                    <a:pt x="2329" y="2306"/>
                    <a:pt x="2306" y="2295"/>
                    <a:pt x="2286" y="2295"/>
                  </a:cubicBezTo>
                  <a:cubicBezTo>
                    <a:pt x="2266" y="2295"/>
                    <a:pt x="2249" y="2306"/>
                    <a:pt x="2238" y="2329"/>
                  </a:cubicBezTo>
                  <a:cubicBezTo>
                    <a:pt x="2169" y="2375"/>
                    <a:pt x="2101" y="2443"/>
                    <a:pt x="2032" y="2489"/>
                  </a:cubicBezTo>
                  <a:cubicBezTo>
                    <a:pt x="1918" y="2580"/>
                    <a:pt x="1804" y="2649"/>
                    <a:pt x="1667" y="2694"/>
                  </a:cubicBezTo>
                  <a:cubicBezTo>
                    <a:pt x="1530" y="2740"/>
                    <a:pt x="1393" y="2786"/>
                    <a:pt x="1233" y="2808"/>
                  </a:cubicBezTo>
                  <a:cubicBezTo>
                    <a:pt x="1176" y="2820"/>
                    <a:pt x="1119" y="2826"/>
                    <a:pt x="1059" y="2826"/>
                  </a:cubicBezTo>
                  <a:cubicBezTo>
                    <a:pt x="999" y="2826"/>
                    <a:pt x="937" y="2820"/>
                    <a:pt x="868" y="2808"/>
                  </a:cubicBezTo>
                  <a:cubicBezTo>
                    <a:pt x="777" y="2786"/>
                    <a:pt x="708" y="2763"/>
                    <a:pt x="617" y="2740"/>
                  </a:cubicBezTo>
                  <a:cubicBezTo>
                    <a:pt x="549" y="2717"/>
                    <a:pt x="503" y="2671"/>
                    <a:pt x="457" y="2649"/>
                  </a:cubicBezTo>
                  <a:cubicBezTo>
                    <a:pt x="412" y="2603"/>
                    <a:pt x="366" y="2557"/>
                    <a:pt x="320" y="2512"/>
                  </a:cubicBezTo>
                  <a:cubicBezTo>
                    <a:pt x="297" y="2466"/>
                    <a:pt x="252" y="2398"/>
                    <a:pt x="229" y="2329"/>
                  </a:cubicBezTo>
                  <a:cubicBezTo>
                    <a:pt x="206" y="2261"/>
                    <a:pt x="183" y="2169"/>
                    <a:pt x="161" y="2101"/>
                  </a:cubicBezTo>
                  <a:cubicBezTo>
                    <a:pt x="161" y="1987"/>
                    <a:pt x="161" y="1850"/>
                    <a:pt x="161" y="1736"/>
                  </a:cubicBezTo>
                  <a:cubicBezTo>
                    <a:pt x="183" y="1576"/>
                    <a:pt x="252" y="1393"/>
                    <a:pt x="320" y="1233"/>
                  </a:cubicBezTo>
                  <a:cubicBezTo>
                    <a:pt x="457" y="891"/>
                    <a:pt x="685" y="549"/>
                    <a:pt x="937" y="252"/>
                  </a:cubicBezTo>
                  <a:cubicBezTo>
                    <a:pt x="959" y="206"/>
                    <a:pt x="1005" y="161"/>
                    <a:pt x="1028" y="138"/>
                  </a:cubicBezTo>
                  <a:cubicBezTo>
                    <a:pt x="1051" y="115"/>
                    <a:pt x="1051" y="92"/>
                    <a:pt x="1051" y="69"/>
                  </a:cubicBezTo>
                  <a:cubicBezTo>
                    <a:pt x="1051" y="47"/>
                    <a:pt x="1051" y="24"/>
                    <a:pt x="1028" y="24"/>
                  </a:cubicBezTo>
                  <a:cubicBezTo>
                    <a:pt x="1028" y="1"/>
                    <a:pt x="1005" y="1"/>
                    <a:pt x="9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9884;p58">
              <a:extLst>
                <a:ext uri="{FF2B5EF4-FFF2-40B4-BE49-F238E27FC236}">
                  <a16:creationId xmlns:a16="http://schemas.microsoft.com/office/drawing/2014/main" id="{4BECFFE9-D014-2C4A-C31F-EB2629AEB912}"/>
                </a:ext>
              </a:extLst>
            </p:cNvPr>
            <p:cNvSpPr/>
            <p:nvPr/>
          </p:nvSpPr>
          <p:spPr>
            <a:xfrm>
              <a:off x="5221650" y="3947987"/>
              <a:ext cx="194628" cy="184312"/>
            </a:xfrm>
            <a:custGeom>
              <a:avLst/>
              <a:gdLst/>
              <a:ahLst/>
              <a:cxnLst/>
              <a:rect l="l" t="t" r="r" b="b"/>
              <a:pathLst>
                <a:path w="4132" h="3913" extrusionOk="0">
                  <a:moveTo>
                    <a:pt x="179" y="2285"/>
                  </a:moveTo>
                  <a:lnTo>
                    <a:pt x="179" y="2285"/>
                  </a:lnTo>
                  <a:cubicBezTo>
                    <a:pt x="180" y="2292"/>
                    <a:pt x="182" y="2298"/>
                    <a:pt x="183" y="2305"/>
                  </a:cubicBezTo>
                  <a:cubicBezTo>
                    <a:pt x="183" y="2293"/>
                    <a:pt x="183" y="2287"/>
                    <a:pt x="179" y="2285"/>
                  </a:cubicBezTo>
                  <a:close/>
                  <a:moveTo>
                    <a:pt x="731" y="0"/>
                  </a:moveTo>
                  <a:cubicBezTo>
                    <a:pt x="708" y="23"/>
                    <a:pt x="685" y="23"/>
                    <a:pt x="662" y="46"/>
                  </a:cubicBezTo>
                  <a:cubicBezTo>
                    <a:pt x="480" y="320"/>
                    <a:pt x="320" y="616"/>
                    <a:pt x="206" y="936"/>
                  </a:cubicBezTo>
                  <a:cubicBezTo>
                    <a:pt x="69" y="1255"/>
                    <a:pt x="1" y="1598"/>
                    <a:pt x="1" y="1963"/>
                  </a:cubicBezTo>
                  <a:cubicBezTo>
                    <a:pt x="1" y="2123"/>
                    <a:pt x="1" y="2283"/>
                    <a:pt x="46" y="2442"/>
                  </a:cubicBezTo>
                  <a:cubicBezTo>
                    <a:pt x="69" y="2602"/>
                    <a:pt x="137" y="2762"/>
                    <a:pt x="206" y="2922"/>
                  </a:cubicBezTo>
                  <a:cubicBezTo>
                    <a:pt x="366" y="3218"/>
                    <a:pt x="617" y="3470"/>
                    <a:pt x="914" y="3629"/>
                  </a:cubicBezTo>
                  <a:cubicBezTo>
                    <a:pt x="1050" y="3698"/>
                    <a:pt x="1165" y="3766"/>
                    <a:pt x="1302" y="3812"/>
                  </a:cubicBezTo>
                  <a:cubicBezTo>
                    <a:pt x="1439" y="3858"/>
                    <a:pt x="1598" y="3880"/>
                    <a:pt x="1735" y="3903"/>
                  </a:cubicBezTo>
                  <a:cubicBezTo>
                    <a:pt x="1815" y="3909"/>
                    <a:pt x="1896" y="3912"/>
                    <a:pt x="1978" y="3912"/>
                  </a:cubicBezTo>
                  <a:cubicBezTo>
                    <a:pt x="2202" y="3912"/>
                    <a:pt x="2431" y="3891"/>
                    <a:pt x="2648" y="3858"/>
                  </a:cubicBezTo>
                  <a:cubicBezTo>
                    <a:pt x="2922" y="3789"/>
                    <a:pt x="3196" y="3675"/>
                    <a:pt x="3447" y="3515"/>
                  </a:cubicBezTo>
                  <a:cubicBezTo>
                    <a:pt x="3561" y="3447"/>
                    <a:pt x="3675" y="3355"/>
                    <a:pt x="3790" y="3264"/>
                  </a:cubicBezTo>
                  <a:cubicBezTo>
                    <a:pt x="3904" y="3150"/>
                    <a:pt x="4018" y="3013"/>
                    <a:pt x="4109" y="2876"/>
                  </a:cubicBezTo>
                  <a:cubicBezTo>
                    <a:pt x="4132" y="2830"/>
                    <a:pt x="4109" y="2785"/>
                    <a:pt x="4086" y="2762"/>
                  </a:cubicBezTo>
                  <a:cubicBezTo>
                    <a:pt x="4073" y="2755"/>
                    <a:pt x="4060" y="2752"/>
                    <a:pt x="4047" y="2752"/>
                  </a:cubicBezTo>
                  <a:cubicBezTo>
                    <a:pt x="4016" y="2752"/>
                    <a:pt x="3988" y="2769"/>
                    <a:pt x="3972" y="2785"/>
                  </a:cubicBezTo>
                  <a:cubicBezTo>
                    <a:pt x="3926" y="2853"/>
                    <a:pt x="3904" y="2899"/>
                    <a:pt x="3858" y="2945"/>
                  </a:cubicBezTo>
                  <a:cubicBezTo>
                    <a:pt x="3744" y="3082"/>
                    <a:pt x="3630" y="3196"/>
                    <a:pt x="3493" y="3310"/>
                  </a:cubicBezTo>
                  <a:cubicBezTo>
                    <a:pt x="3493" y="3287"/>
                    <a:pt x="3493" y="3287"/>
                    <a:pt x="3493" y="3287"/>
                  </a:cubicBezTo>
                  <a:cubicBezTo>
                    <a:pt x="3356" y="3401"/>
                    <a:pt x="3173" y="3492"/>
                    <a:pt x="3013" y="3561"/>
                  </a:cubicBezTo>
                  <a:cubicBezTo>
                    <a:pt x="2808" y="3652"/>
                    <a:pt x="2580" y="3698"/>
                    <a:pt x="2374" y="3743"/>
                  </a:cubicBezTo>
                  <a:cubicBezTo>
                    <a:pt x="2260" y="3755"/>
                    <a:pt x="2152" y="3761"/>
                    <a:pt x="2043" y="3761"/>
                  </a:cubicBezTo>
                  <a:cubicBezTo>
                    <a:pt x="1935" y="3761"/>
                    <a:pt x="1827" y="3755"/>
                    <a:pt x="1712" y="3743"/>
                  </a:cubicBezTo>
                  <a:lnTo>
                    <a:pt x="1735" y="3743"/>
                  </a:lnTo>
                  <a:cubicBezTo>
                    <a:pt x="1530" y="3721"/>
                    <a:pt x="1347" y="3652"/>
                    <a:pt x="1165" y="3584"/>
                  </a:cubicBezTo>
                  <a:lnTo>
                    <a:pt x="1187" y="3584"/>
                  </a:lnTo>
                  <a:cubicBezTo>
                    <a:pt x="1028" y="3515"/>
                    <a:pt x="868" y="3424"/>
                    <a:pt x="731" y="3333"/>
                  </a:cubicBezTo>
                  <a:cubicBezTo>
                    <a:pt x="640" y="3241"/>
                    <a:pt x="571" y="3173"/>
                    <a:pt x="480" y="3059"/>
                  </a:cubicBezTo>
                  <a:cubicBezTo>
                    <a:pt x="411" y="2967"/>
                    <a:pt x="343" y="2830"/>
                    <a:pt x="274" y="2716"/>
                  </a:cubicBezTo>
                  <a:cubicBezTo>
                    <a:pt x="229" y="2579"/>
                    <a:pt x="183" y="2420"/>
                    <a:pt x="160" y="2283"/>
                  </a:cubicBezTo>
                  <a:cubicBezTo>
                    <a:pt x="170" y="2283"/>
                    <a:pt x="176" y="2283"/>
                    <a:pt x="179" y="2285"/>
                  </a:cubicBezTo>
                  <a:lnTo>
                    <a:pt x="179" y="2285"/>
                  </a:lnTo>
                  <a:cubicBezTo>
                    <a:pt x="139" y="2065"/>
                    <a:pt x="161" y="1865"/>
                    <a:pt x="183" y="1644"/>
                  </a:cubicBezTo>
                  <a:cubicBezTo>
                    <a:pt x="229" y="1370"/>
                    <a:pt x="297" y="1096"/>
                    <a:pt x="411" y="822"/>
                  </a:cubicBezTo>
                  <a:cubicBezTo>
                    <a:pt x="411" y="822"/>
                    <a:pt x="411" y="845"/>
                    <a:pt x="411" y="845"/>
                  </a:cubicBezTo>
                  <a:cubicBezTo>
                    <a:pt x="525" y="594"/>
                    <a:pt x="640" y="342"/>
                    <a:pt x="799" y="137"/>
                  </a:cubicBezTo>
                  <a:cubicBezTo>
                    <a:pt x="845" y="91"/>
                    <a:pt x="822" y="46"/>
                    <a:pt x="777" y="23"/>
                  </a:cubicBezTo>
                  <a:cubicBezTo>
                    <a:pt x="777" y="0"/>
                    <a:pt x="754" y="0"/>
                    <a:pt x="7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9885;p58">
              <a:extLst>
                <a:ext uri="{FF2B5EF4-FFF2-40B4-BE49-F238E27FC236}">
                  <a16:creationId xmlns:a16="http://schemas.microsoft.com/office/drawing/2014/main" id="{97A6209F-976E-BE9D-E947-CA8EC2A15E7E}"/>
                </a:ext>
              </a:extLst>
            </p:cNvPr>
            <p:cNvSpPr/>
            <p:nvPr/>
          </p:nvSpPr>
          <p:spPr>
            <a:xfrm>
              <a:off x="5710879" y="3845818"/>
              <a:ext cx="79603" cy="140884"/>
            </a:xfrm>
            <a:custGeom>
              <a:avLst/>
              <a:gdLst/>
              <a:ahLst/>
              <a:cxnLst/>
              <a:rect l="l" t="t" r="r" b="b"/>
              <a:pathLst>
                <a:path w="1690" h="2991" extrusionOk="0">
                  <a:moveTo>
                    <a:pt x="1210" y="1"/>
                  </a:moveTo>
                  <a:lnTo>
                    <a:pt x="1210" y="1"/>
                  </a:lnTo>
                  <a:cubicBezTo>
                    <a:pt x="1278" y="183"/>
                    <a:pt x="1324" y="343"/>
                    <a:pt x="1370" y="526"/>
                  </a:cubicBezTo>
                  <a:cubicBezTo>
                    <a:pt x="1370" y="526"/>
                    <a:pt x="1370" y="526"/>
                    <a:pt x="1370" y="503"/>
                  </a:cubicBezTo>
                  <a:cubicBezTo>
                    <a:pt x="1461" y="959"/>
                    <a:pt x="1529" y="1393"/>
                    <a:pt x="1506" y="1850"/>
                  </a:cubicBezTo>
                  <a:cubicBezTo>
                    <a:pt x="1506" y="1986"/>
                    <a:pt x="1484" y="2101"/>
                    <a:pt x="1461" y="2238"/>
                  </a:cubicBezTo>
                  <a:cubicBezTo>
                    <a:pt x="1461" y="2238"/>
                    <a:pt x="1461" y="2215"/>
                    <a:pt x="1461" y="2215"/>
                  </a:cubicBezTo>
                  <a:cubicBezTo>
                    <a:pt x="1438" y="2306"/>
                    <a:pt x="1392" y="2397"/>
                    <a:pt x="1324" y="2489"/>
                  </a:cubicBezTo>
                  <a:lnTo>
                    <a:pt x="1347" y="2489"/>
                  </a:lnTo>
                  <a:cubicBezTo>
                    <a:pt x="1324" y="2489"/>
                    <a:pt x="1324" y="2489"/>
                    <a:pt x="1324" y="2511"/>
                  </a:cubicBezTo>
                  <a:cubicBezTo>
                    <a:pt x="1278" y="2580"/>
                    <a:pt x="1233" y="2626"/>
                    <a:pt x="1187" y="2671"/>
                  </a:cubicBezTo>
                  <a:cubicBezTo>
                    <a:pt x="1141" y="2717"/>
                    <a:pt x="1118" y="2740"/>
                    <a:pt x="1050" y="2763"/>
                  </a:cubicBezTo>
                  <a:cubicBezTo>
                    <a:pt x="1027" y="2785"/>
                    <a:pt x="982" y="2808"/>
                    <a:pt x="959" y="2808"/>
                  </a:cubicBezTo>
                  <a:cubicBezTo>
                    <a:pt x="913" y="2831"/>
                    <a:pt x="867" y="2831"/>
                    <a:pt x="822" y="2831"/>
                  </a:cubicBezTo>
                  <a:cubicBezTo>
                    <a:pt x="776" y="2831"/>
                    <a:pt x="753" y="2808"/>
                    <a:pt x="708" y="2808"/>
                  </a:cubicBezTo>
                  <a:cubicBezTo>
                    <a:pt x="662" y="2785"/>
                    <a:pt x="616" y="2763"/>
                    <a:pt x="548" y="2740"/>
                  </a:cubicBezTo>
                  <a:cubicBezTo>
                    <a:pt x="479" y="2694"/>
                    <a:pt x="434" y="2626"/>
                    <a:pt x="365" y="2580"/>
                  </a:cubicBezTo>
                  <a:cubicBezTo>
                    <a:pt x="297" y="2511"/>
                    <a:pt x="251" y="2420"/>
                    <a:pt x="183" y="2329"/>
                  </a:cubicBezTo>
                  <a:cubicBezTo>
                    <a:pt x="183" y="2329"/>
                    <a:pt x="160" y="2306"/>
                    <a:pt x="160" y="2283"/>
                  </a:cubicBezTo>
                  <a:cubicBezTo>
                    <a:pt x="143" y="2250"/>
                    <a:pt x="114" y="2229"/>
                    <a:pt x="82" y="2229"/>
                  </a:cubicBezTo>
                  <a:cubicBezTo>
                    <a:pt x="70" y="2229"/>
                    <a:pt x="58" y="2231"/>
                    <a:pt x="46" y="2238"/>
                  </a:cubicBezTo>
                  <a:cubicBezTo>
                    <a:pt x="23" y="2238"/>
                    <a:pt x="0" y="2283"/>
                    <a:pt x="0" y="2329"/>
                  </a:cubicBezTo>
                  <a:cubicBezTo>
                    <a:pt x="69" y="2443"/>
                    <a:pt x="137" y="2534"/>
                    <a:pt x="205" y="2648"/>
                  </a:cubicBezTo>
                  <a:cubicBezTo>
                    <a:pt x="274" y="2717"/>
                    <a:pt x="342" y="2785"/>
                    <a:pt x="411" y="2831"/>
                  </a:cubicBezTo>
                  <a:cubicBezTo>
                    <a:pt x="479" y="2877"/>
                    <a:pt x="548" y="2922"/>
                    <a:pt x="616" y="2945"/>
                  </a:cubicBezTo>
                  <a:cubicBezTo>
                    <a:pt x="662" y="2945"/>
                    <a:pt x="685" y="2968"/>
                    <a:pt x="730" y="2968"/>
                  </a:cubicBezTo>
                  <a:cubicBezTo>
                    <a:pt x="753" y="2991"/>
                    <a:pt x="799" y="2991"/>
                    <a:pt x="822" y="2991"/>
                  </a:cubicBezTo>
                  <a:cubicBezTo>
                    <a:pt x="959" y="2991"/>
                    <a:pt x="1096" y="2945"/>
                    <a:pt x="1210" y="2877"/>
                  </a:cubicBezTo>
                  <a:cubicBezTo>
                    <a:pt x="1324" y="2785"/>
                    <a:pt x="1415" y="2671"/>
                    <a:pt x="1484" y="2557"/>
                  </a:cubicBezTo>
                  <a:cubicBezTo>
                    <a:pt x="1575" y="2420"/>
                    <a:pt x="1621" y="2260"/>
                    <a:pt x="1643" y="2101"/>
                  </a:cubicBezTo>
                  <a:cubicBezTo>
                    <a:pt x="1689" y="1918"/>
                    <a:pt x="1689" y="1735"/>
                    <a:pt x="1666" y="1553"/>
                  </a:cubicBezTo>
                  <a:cubicBezTo>
                    <a:pt x="1666" y="1142"/>
                    <a:pt x="1598" y="731"/>
                    <a:pt x="1484" y="320"/>
                  </a:cubicBezTo>
                  <a:cubicBezTo>
                    <a:pt x="1461" y="229"/>
                    <a:pt x="1438" y="160"/>
                    <a:pt x="1415" y="69"/>
                  </a:cubicBezTo>
                  <a:lnTo>
                    <a:pt x="1392" y="69"/>
                  </a:lnTo>
                  <a:cubicBezTo>
                    <a:pt x="1392" y="69"/>
                    <a:pt x="1370" y="69"/>
                    <a:pt x="1370" y="46"/>
                  </a:cubicBezTo>
                  <a:cubicBezTo>
                    <a:pt x="1324" y="46"/>
                    <a:pt x="1255" y="24"/>
                    <a:pt x="1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9886;p58">
              <a:extLst>
                <a:ext uri="{FF2B5EF4-FFF2-40B4-BE49-F238E27FC236}">
                  <a16:creationId xmlns:a16="http://schemas.microsoft.com/office/drawing/2014/main" id="{92D5A31F-CBDC-524D-EE13-26D7D5F6C897}"/>
                </a:ext>
              </a:extLst>
            </p:cNvPr>
            <p:cNvSpPr/>
            <p:nvPr/>
          </p:nvSpPr>
          <p:spPr>
            <a:xfrm>
              <a:off x="5773199" y="3963013"/>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9887;p58">
              <a:extLst>
                <a:ext uri="{FF2B5EF4-FFF2-40B4-BE49-F238E27FC236}">
                  <a16:creationId xmlns:a16="http://schemas.microsoft.com/office/drawing/2014/main" id="{B79610D6-9EC3-009A-615B-AA8F9B3A8A96}"/>
                </a:ext>
              </a:extLst>
            </p:cNvPr>
            <p:cNvSpPr/>
            <p:nvPr/>
          </p:nvSpPr>
          <p:spPr>
            <a:xfrm>
              <a:off x="5773199" y="3963013"/>
              <a:ext cx="47" cy="1130"/>
            </a:xfrm>
            <a:custGeom>
              <a:avLst/>
              <a:gdLst/>
              <a:ahLst/>
              <a:cxnLst/>
              <a:rect l="l" t="t" r="r" b="b"/>
              <a:pathLst>
                <a:path w="1" h="24" extrusionOk="0">
                  <a:moveTo>
                    <a:pt x="1" y="23"/>
                  </a:moveTo>
                  <a:cubicBezTo>
                    <a:pt x="1" y="1"/>
                    <a:pt x="1" y="1"/>
                    <a:pt x="1" y="1"/>
                  </a:cubicBezTo>
                  <a:cubicBezTo>
                    <a:pt x="1" y="1"/>
                    <a:pt x="1" y="1"/>
                    <a:pt x="1" y="23"/>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9888;p58">
              <a:extLst>
                <a:ext uri="{FF2B5EF4-FFF2-40B4-BE49-F238E27FC236}">
                  <a16:creationId xmlns:a16="http://schemas.microsoft.com/office/drawing/2014/main" id="{318EC4F2-4043-BDC9-2B03-4A78F4019761}"/>
                </a:ext>
              </a:extLst>
            </p:cNvPr>
            <p:cNvSpPr/>
            <p:nvPr/>
          </p:nvSpPr>
          <p:spPr>
            <a:xfrm>
              <a:off x="5773199" y="3964097"/>
              <a:ext cx="47" cy="4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9889;p58">
              <a:extLst>
                <a:ext uri="{FF2B5EF4-FFF2-40B4-BE49-F238E27FC236}">
                  <a16:creationId xmlns:a16="http://schemas.microsoft.com/office/drawing/2014/main" id="{38347C53-B5D3-B236-F82F-753FB30CDF9E}"/>
                </a:ext>
              </a:extLst>
            </p:cNvPr>
            <p:cNvSpPr/>
            <p:nvPr/>
          </p:nvSpPr>
          <p:spPr>
            <a:xfrm>
              <a:off x="5736645" y="3974836"/>
              <a:ext cx="47" cy="47"/>
            </a:xfrm>
            <a:custGeom>
              <a:avLst/>
              <a:gdLst/>
              <a:ahLst/>
              <a:cxnLst/>
              <a:rect l="l" t="t" r="r" b="b"/>
              <a:pathLst>
                <a:path w="1" h="1" extrusionOk="0">
                  <a:moveTo>
                    <a:pt x="1" y="1"/>
                  </a:moveTo>
                  <a:cubicBezTo>
                    <a:pt x="1" y="1"/>
                    <a:pt x="1" y="1"/>
                    <a:pt x="1" y="1"/>
                  </a:cubicBezTo>
                  <a:cubicBezTo>
                    <a:pt x="1" y="1"/>
                    <a:pt x="1" y="1"/>
                    <a:pt x="1" y="1"/>
                  </a:cubicBezTo>
                  <a:lnTo>
                    <a:pt x="1" y="1"/>
                  </a:ln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9890;p58">
              <a:extLst>
                <a:ext uri="{FF2B5EF4-FFF2-40B4-BE49-F238E27FC236}">
                  <a16:creationId xmlns:a16="http://schemas.microsoft.com/office/drawing/2014/main" id="{53A864C2-FD63-4C58-1E16-D1DFB9B12776}"/>
                </a:ext>
              </a:extLst>
            </p:cNvPr>
            <p:cNvSpPr/>
            <p:nvPr/>
          </p:nvSpPr>
          <p:spPr>
            <a:xfrm>
              <a:off x="5606542" y="3951473"/>
              <a:ext cx="119405" cy="133065"/>
            </a:xfrm>
            <a:custGeom>
              <a:avLst/>
              <a:gdLst/>
              <a:ahLst/>
              <a:cxnLst/>
              <a:rect l="l" t="t" r="r" b="b"/>
              <a:pathLst>
                <a:path w="2535" h="2825" extrusionOk="0">
                  <a:moveTo>
                    <a:pt x="2249" y="0"/>
                  </a:moveTo>
                  <a:cubicBezTo>
                    <a:pt x="2238" y="0"/>
                    <a:pt x="2226" y="6"/>
                    <a:pt x="2215" y="17"/>
                  </a:cubicBezTo>
                  <a:cubicBezTo>
                    <a:pt x="2192" y="17"/>
                    <a:pt x="2192" y="40"/>
                    <a:pt x="2169" y="63"/>
                  </a:cubicBezTo>
                  <a:cubicBezTo>
                    <a:pt x="2169" y="63"/>
                    <a:pt x="2169" y="86"/>
                    <a:pt x="2169" y="109"/>
                  </a:cubicBezTo>
                  <a:cubicBezTo>
                    <a:pt x="2192" y="177"/>
                    <a:pt x="2215" y="223"/>
                    <a:pt x="2215" y="268"/>
                  </a:cubicBezTo>
                  <a:cubicBezTo>
                    <a:pt x="2306" y="656"/>
                    <a:pt x="2375" y="1045"/>
                    <a:pt x="2375" y="1433"/>
                  </a:cubicBezTo>
                  <a:cubicBezTo>
                    <a:pt x="2352" y="1592"/>
                    <a:pt x="2329" y="1775"/>
                    <a:pt x="2284" y="1935"/>
                  </a:cubicBezTo>
                  <a:cubicBezTo>
                    <a:pt x="2261" y="2049"/>
                    <a:pt x="2192" y="2163"/>
                    <a:pt x="2147" y="2277"/>
                  </a:cubicBezTo>
                  <a:cubicBezTo>
                    <a:pt x="2101" y="2346"/>
                    <a:pt x="2032" y="2391"/>
                    <a:pt x="1987" y="2460"/>
                  </a:cubicBezTo>
                  <a:cubicBezTo>
                    <a:pt x="1918" y="2505"/>
                    <a:pt x="1873" y="2551"/>
                    <a:pt x="1827" y="2574"/>
                  </a:cubicBezTo>
                  <a:cubicBezTo>
                    <a:pt x="1759" y="2597"/>
                    <a:pt x="1713" y="2619"/>
                    <a:pt x="1644" y="2642"/>
                  </a:cubicBezTo>
                  <a:cubicBezTo>
                    <a:pt x="1599" y="2665"/>
                    <a:pt x="1530" y="2665"/>
                    <a:pt x="1462" y="2665"/>
                  </a:cubicBezTo>
                  <a:cubicBezTo>
                    <a:pt x="1370" y="2665"/>
                    <a:pt x="1279" y="2642"/>
                    <a:pt x="1211" y="2619"/>
                  </a:cubicBezTo>
                  <a:cubicBezTo>
                    <a:pt x="1074" y="2574"/>
                    <a:pt x="960" y="2528"/>
                    <a:pt x="868" y="2460"/>
                  </a:cubicBezTo>
                  <a:cubicBezTo>
                    <a:pt x="731" y="2368"/>
                    <a:pt x="617" y="2277"/>
                    <a:pt x="526" y="2186"/>
                  </a:cubicBezTo>
                  <a:cubicBezTo>
                    <a:pt x="435" y="2072"/>
                    <a:pt x="343" y="1958"/>
                    <a:pt x="275" y="1843"/>
                  </a:cubicBezTo>
                  <a:cubicBezTo>
                    <a:pt x="229" y="1775"/>
                    <a:pt x="206" y="1684"/>
                    <a:pt x="161" y="1592"/>
                  </a:cubicBezTo>
                  <a:cubicBezTo>
                    <a:pt x="161" y="1570"/>
                    <a:pt x="115" y="1547"/>
                    <a:pt x="69" y="1547"/>
                  </a:cubicBezTo>
                  <a:cubicBezTo>
                    <a:pt x="24" y="1570"/>
                    <a:pt x="1" y="1615"/>
                    <a:pt x="24" y="1661"/>
                  </a:cubicBezTo>
                  <a:cubicBezTo>
                    <a:pt x="92" y="1843"/>
                    <a:pt x="184" y="2003"/>
                    <a:pt x="298" y="2163"/>
                  </a:cubicBezTo>
                  <a:cubicBezTo>
                    <a:pt x="412" y="2300"/>
                    <a:pt x="526" y="2414"/>
                    <a:pt x="663" y="2505"/>
                  </a:cubicBezTo>
                  <a:cubicBezTo>
                    <a:pt x="891" y="2688"/>
                    <a:pt x="1165" y="2825"/>
                    <a:pt x="1462" y="2825"/>
                  </a:cubicBezTo>
                  <a:cubicBezTo>
                    <a:pt x="1599" y="2825"/>
                    <a:pt x="1736" y="2802"/>
                    <a:pt x="1850" y="2734"/>
                  </a:cubicBezTo>
                  <a:cubicBezTo>
                    <a:pt x="1918" y="2711"/>
                    <a:pt x="1987" y="2665"/>
                    <a:pt x="2055" y="2619"/>
                  </a:cubicBezTo>
                  <a:cubicBezTo>
                    <a:pt x="2101" y="2551"/>
                    <a:pt x="2169" y="2505"/>
                    <a:pt x="2215" y="2437"/>
                  </a:cubicBezTo>
                  <a:cubicBezTo>
                    <a:pt x="2284" y="2346"/>
                    <a:pt x="2329" y="2254"/>
                    <a:pt x="2375" y="2163"/>
                  </a:cubicBezTo>
                  <a:cubicBezTo>
                    <a:pt x="2420" y="2072"/>
                    <a:pt x="2443" y="1980"/>
                    <a:pt x="2466" y="1889"/>
                  </a:cubicBezTo>
                  <a:cubicBezTo>
                    <a:pt x="2512" y="1684"/>
                    <a:pt x="2535" y="1478"/>
                    <a:pt x="2535" y="1273"/>
                  </a:cubicBezTo>
                  <a:cubicBezTo>
                    <a:pt x="2512" y="862"/>
                    <a:pt x="2420" y="451"/>
                    <a:pt x="2329" y="63"/>
                  </a:cubicBezTo>
                  <a:cubicBezTo>
                    <a:pt x="2329" y="40"/>
                    <a:pt x="2306" y="17"/>
                    <a:pt x="2284" y="17"/>
                  </a:cubicBezTo>
                  <a:cubicBezTo>
                    <a:pt x="2272" y="6"/>
                    <a:pt x="2261" y="0"/>
                    <a:pt x="22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9891;p58">
              <a:extLst>
                <a:ext uri="{FF2B5EF4-FFF2-40B4-BE49-F238E27FC236}">
                  <a16:creationId xmlns:a16="http://schemas.microsoft.com/office/drawing/2014/main" id="{D6CDE5D8-FFEC-006E-32EE-ABB2B2EB34A5}"/>
                </a:ext>
              </a:extLst>
            </p:cNvPr>
            <p:cNvSpPr/>
            <p:nvPr/>
          </p:nvSpPr>
          <p:spPr>
            <a:xfrm>
              <a:off x="5408750" y="4025379"/>
              <a:ext cx="206450" cy="152141"/>
            </a:xfrm>
            <a:custGeom>
              <a:avLst/>
              <a:gdLst/>
              <a:ahLst/>
              <a:cxnLst/>
              <a:rect l="l" t="t" r="r" b="b"/>
              <a:pathLst>
                <a:path w="4383" h="3230" extrusionOk="0">
                  <a:moveTo>
                    <a:pt x="4223" y="1"/>
                  </a:moveTo>
                  <a:cubicBezTo>
                    <a:pt x="4177" y="1"/>
                    <a:pt x="4154" y="46"/>
                    <a:pt x="4154" y="92"/>
                  </a:cubicBezTo>
                  <a:cubicBezTo>
                    <a:pt x="4200" y="343"/>
                    <a:pt x="4223" y="617"/>
                    <a:pt x="4223" y="891"/>
                  </a:cubicBezTo>
                  <a:cubicBezTo>
                    <a:pt x="4200" y="1165"/>
                    <a:pt x="4154" y="1461"/>
                    <a:pt x="4086" y="1735"/>
                  </a:cubicBezTo>
                  <a:cubicBezTo>
                    <a:pt x="4017" y="1941"/>
                    <a:pt x="3926" y="2123"/>
                    <a:pt x="3812" y="2306"/>
                  </a:cubicBezTo>
                  <a:lnTo>
                    <a:pt x="3835" y="2306"/>
                  </a:lnTo>
                  <a:cubicBezTo>
                    <a:pt x="3743" y="2420"/>
                    <a:pt x="3652" y="2557"/>
                    <a:pt x="3538" y="2648"/>
                  </a:cubicBezTo>
                  <a:cubicBezTo>
                    <a:pt x="3447" y="2740"/>
                    <a:pt x="3333" y="2831"/>
                    <a:pt x="3218" y="2876"/>
                  </a:cubicBezTo>
                  <a:cubicBezTo>
                    <a:pt x="3104" y="2945"/>
                    <a:pt x="2990" y="2991"/>
                    <a:pt x="2876" y="3013"/>
                  </a:cubicBezTo>
                  <a:cubicBezTo>
                    <a:pt x="2742" y="3047"/>
                    <a:pt x="2621" y="3068"/>
                    <a:pt x="2494" y="3068"/>
                  </a:cubicBezTo>
                  <a:cubicBezTo>
                    <a:pt x="2447" y="3068"/>
                    <a:pt x="2400" y="3065"/>
                    <a:pt x="2351" y="3059"/>
                  </a:cubicBezTo>
                  <a:lnTo>
                    <a:pt x="2374" y="3059"/>
                  </a:lnTo>
                  <a:cubicBezTo>
                    <a:pt x="2191" y="3059"/>
                    <a:pt x="1986" y="3036"/>
                    <a:pt x="1803" y="2968"/>
                  </a:cubicBezTo>
                  <a:cubicBezTo>
                    <a:pt x="1598" y="2899"/>
                    <a:pt x="1415" y="2808"/>
                    <a:pt x="1210" y="2694"/>
                  </a:cubicBezTo>
                  <a:lnTo>
                    <a:pt x="1233" y="2694"/>
                  </a:lnTo>
                  <a:cubicBezTo>
                    <a:pt x="1027" y="2580"/>
                    <a:pt x="867" y="2443"/>
                    <a:pt x="708" y="2283"/>
                  </a:cubicBezTo>
                  <a:cubicBezTo>
                    <a:pt x="594" y="2146"/>
                    <a:pt x="479" y="1986"/>
                    <a:pt x="388" y="1827"/>
                  </a:cubicBezTo>
                  <a:cubicBezTo>
                    <a:pt x="297" y="1690"/>
                    <a:pt x="251" y="1530"/>
                    <a:pt x="206" y="1370"/>
                  </a:cubicBezTo>
                  <a:cubicBezTo>
                    <a:pt x="183" y="1302"/>
                    <a:pt x="183" y="1233"/>
                    <a:pt x="160" y="1187"/>
                  </a:cubicBezTo>
                  <a:cubicBezTo>
                    <a:pt x="160" y="1142"/>
                    <a:pt x="114" y="1096"/>
                    <a:pt x="69" y="1096"/>
                  </a:cubicBezTo>
                  <a:cubicBezTo>
                    <a:pt x="46" y="1119"/>
                    <a:pt x="0" y="1142"/>
                    <a:pt x="0" y="1187"/>
                  </a:cubicBezTo>
                  <a:cubicBezTo>
                    <a:pt x="46" y="1347"/>
                    <a:pt x="69" y="1507"/>
                    <a:pt x="137" y="1667"/>
                  </a:cubicBezTo>
                  <a:cubicBezTo>
                    <a:pt x="183" y="1804"/>
                    <a:pt x="251" y="1941"/>
                    <a:pt x="342" y="2055"/>
                  </a:cubicBezTo>
                  <a:cubicBezTo>
                    <a:pt x="502" y="2306"/>
                    <a:pt x="685" y="2511"/>
                    <a:pt x="936" y="2694"/>
                  </a:cubicBezTo>
                  <a:cubicBezTo>
                    <a:pt x="1164" y="2876"/>
                    <a:pt x="1438" y="3013"/>
                    <a:pt x="1735" y="3105"/>
                  </a:cubicBezTo>
                  <a:cubicBezTo>
                    <a:pt x="1872" y="3150"/>
                    <a:pt x="2009" y="3196"/>
                    <a:pt x="2146" y="3219"/>
                  </a:cubicBezTo>
                  <a:cubicBezTo>
                    <a:pt x="2252" y="3219"/>
                    <a:pt x="2349" y="3229"/>
                    <a:pt x="2442" y="3229"/>
                  </a:cubicBezTo>
                  <a:cubicBezTo>
                    <a:pt x="2488" y="3229"/>
                    <a:pt x="2534" y="3226"/>
                    <a:pt x="2579" y="3219"/>
                  </a:cubicBezTo>
                  <a:cubicBezTo>
                    <a:pt x="2922" y="3196"/>
                    <a:pt x="3264" y="3082"/>
                    <a:pt x="3538" y="2876"/>
                  </a:cubicBezTo>
                  <a:cubicBezTo>
                    <a:pt x="3652" y="2762"/>
                    <a:pt x="3766" y="2648"/>
                    <a:pt x="3880" y="2511"/>
                  </a:cubicBezTo>
                  <a:cubicBezTo>
                    <a:pt x="3972" y="2374"/>
                    <a:pt x="4063" y="2237"/>
                    <a:pt x="4131" y="2078"/>
                  </a:cubicBezTo>
                  <a:cubicBezTo>
                    <a:pt x="4268" y="1758"/>
                    <a:pt x="4337" y="1416"/>
                    <a:pt x="4360" y="1073"/>
                  </a:cubicBezTo>
                  <a:cubicBezTo>
                    <a:pt x="4383" y="731"/>
                    <a:pt x="4383" y="389"/>
                    <a:pt x="4314" y="69"/>
                  </a:cubicBezTo>
                  <a:cubicBezTo>
                    <a:pt x="4314" y="46"/>
                    <a:pt x="4291" y="23"/>
                    <a:pt x="4291" y="23"/>
                  </a:cubicBezTo>
                  <a:cubicBezTo>
                    <a:pt x="4268" y="1"/>
                    <a:pt x="4268" y="1"/>
                    <a:pt x="4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9892;p58">
              <a:extLst>
                <a:ext uri="{FF2B5EF4-FFF2-40B4-BE49-F238E27FC236}">
                  <a16:creationId xmlns:a16="http://schemas.microsoft.com/office/drawing/2014/main" id="{4B929357-7A1B-888F-1FB4-E4272DB078E6}"/>
                </a:ext>
              </a:extLst>
            </p:cNvPr>
            <p:cNvSpPr/>
            <p:nvPr/>
          </p:nvSpPr>
          <p:spPr>
            <a:xfrm>
              <a:off x="4980804" y="3297481"/>
              <a:ext cx="47" cy="2214"/>
            </a:xfrm>
            <a:custGeom>
              <a:avLst/>
              <a:gdLst/>
              <a:ahLst/>
              <a:cxnLst/>
              <a:rect l="l" t="t" r="r" b="b"/>
              <a:pathLst>
                <a:path w="1" h="47" extrusionOk="0">
                  <a:moveTo>
                    <a:pt x="1" y="46"/>
                  </a:moveTo>
                  <a:cubicBezTo>
                    <a:pt x="1" y="24"/>
                    <a:pt x="1" y="24"/>
                    <a:pt x="1" y="1"/>
                  </a:cubicBezTo>
                  <a:cubicBezTo>
                    <a:pt x="1" y="24"/>
                    <a:pt x="1" y="24"/>
                    <a:pt x="1" y="46"/>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9893;p58">
              <a:extLst>
                <a:ext uri="{FF2B5EF4-FFF2-40B4-BE49-F238E27FC236}">
                  <a16:creationId xmlns:a16="http://schemas.microsoft.com/office/drawing/2014/main" id="{00AFE8A0-9482-E077-15BF-35CF34345AFD}"/>
                </a:ext>
              </a:extLst>
            </p:cNvPr>
            <p:cNvSpPr/>
            <p:nvPr/>
          </p:nvSpPr>
          <p:spPr>
            <a:xfrm>
              <a:off x="4989424" y="3310388"/>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9894;p58">
              <a:extLst>
                <a:ext uri="{FF2B5EF4-FFF2-40B4-BE49-F238E27FC236}">
                  <a16:creationId xmlns:a16="http://schemas.microsoft.com/office/drawing/2014/main" id="{5248EBA1-7045-1C23-DA3D-7D0D6D036831}"/>
                </a:ext>
              </a:extLst>
            </p:cNvPr>
            <p:cNvSpPr/>
            <p:nvPr/>
          </p:nvSpPr>
          <p:spPr>
            <a:xfrm>
              <a:off x="4986174" y="3310388"/>
              <a:ext cx="510732" cy="310876"/>
            </a:xfrm>
            <a:custGeom>
              <a:avLst/>
              <a:gdLst/>
              <a:ahLst/>
              <a:cxnLst/>
              <a:rect l="l" t="t" r="r" b="b"/>
              <a:pathLst>
                <a:path w="10843" h="6600" extrusionOk="0">
                  <a:moveTo>
                    <a:pt x="69" y="1"/>
                  </a:moveTo>
                  <a:cubicBezTo>
                    <a:pt x="46" y="138"/>
                    <a:pt x="24" y="275"/>
                    <a:pt x="1" y="412"/>
                  </a:cubicBezTo>
                  <a:cubicBezTo>
                    <a:pt x="46" y="571"/>
                    <a:pt x="92" y="731"/>
                    <a:pt x="138" y="891"/>
                  </a:cubicBezTo>
                  <a:cubicBezTo>
                    <a:pt x="252" y="1256"/>
                    <a:pt x="412" y="1598"/>
                    <a:pt x="594" y="1964"/>
                  </a:cubicBezTo>
                  <a:cubicBezTo>
                    <a:pt x="959" y="2671"/>
                    <a:pt x="1439" y="3310"/>
                    <a:pt x="1987" y="3904"/>
                  </a:cubicBezTo>
                  <a:cubicBezTo>
                    <a:pt x="2534" y="4497"/>
                    <a:pt x="3173" y="4999"/>
                    <a:pt x="3858" y="5433"/>
                  </a:cubicBezTo>
                  <a:cubicBezTo>
                    <a:pt x="4520" y="5844"/>
                    <a:pt x="5251" y="6164"/>
                    <a:pt x="6004" y="6369"/>
                  </a:cubicBezTo>
                  <a:cubicBezTo>
                    <a:pt x="6392" y="6483"/>
                    <a:pt x="6803" y="6552"/>
                    <a:pt x="7191" y="6574"/>
                  </a:cubicBezTo>
                  <a:cubicBezTo>
                    <a:pt x="7374" y="6592"/>
                    <a:pt x="7554" y="6599"/>
                    <a:pt x="7731" y="6599"/>
                  </a:cubicBezTo>
                  <a:cubicBezTo>
                    <a:pt x="8019" y="6599"/>
                    <a:pt x="8301" y="6580"/>
                    <a:pt x="8583" y="6552"/>
                  </a:cubicBezTo>
                  <a:cubicBezTo>
                    <a:pt x="9040" y="6506"/>
                    <a:pt x="9473" y="6415"/>
                    <a:pt x="9907" y="6278"/>
                  </a:cubicBezTo>
                  <a:cubicBezTo>
                    <a:pt x="10227" y="6164"/>
                    <a:pt x="10523" y="6027"/>
                    <a:pt x="10843" y="5890"/>
                  </a:cubicBezTo>
                  <a:cubicBezTo>
                    <a:pt x="10797" y="5844"/>
                    <a:pt x="10774" y="5821"/>
                    <a:pt x="10751" y="5776"/>
                  </a:cubicBezTo>
                  <a:cubicBezTo>
                    <a:pt x="10751" y="5776"/>
                    <a:pt x="10751" y="5753"/>
                    <a:pt x="10751" y="5753"/>
                  </a:cubicBezTo>
                  <a:cubicBezTo>
                    <a:pt x="10683" y="5776"/>
                    <a:pt x="10637" y="5798"/>
                    <a:pt x="10569" y="5844"/>
                  </a:cubicBezTo>
                  <a:cubicBezTo>
                    <a:pt x="10067" y="6072"/>
                    <a:pt x="9519" y="6232"/>
                    <a:pt x="8971" y="6346"/>
                  </a:cubicBezTo>
                  <a:lnTo>
                    <a:pt x="8994" y="6346"/>
                  </a:lnTo>
                  <a:cubicBezTo>
                    <a:pt x="8598" y="6407"/>
                    <a:pt x="8193" y="6437"/>
                    <a:pt x="7790" y="6437"/>
                  </a:cubicBezTo>
                  <a:cubicBezTo>
                    <a:pt x="7589" y="6437"/>
                    <a:pt x="7389" y="6430"/>
                    <a:pt x="7191" y="6415"/>
                  </a:cubicBezTo>
                  <a:lnTo>
                    <a:pt x="7214" y="6415"/>
                  </a:lnTo>
                  <a:cubicBezTo>
                    <a:pt x="6894" y="6392"/>
                    <a:pt x="6574" y="6346"/>
                    <a:pt x="6278" y="6278"/>
                  </a:cubicBezTo>
                  <a:cubicBezTo>
                    <a:pt x="5981" y="6209"/>
                    <a:pt x="5707" y="6118"/>
                    <a:pt x="5433" y="6027"/>
                  </a:cubicBezTo>
                  <a:cubicBezTo>
                    <a:pt x="4748" y="5776"/>
                    <a:pt x="4086" y="5410"/>
                    <a:pt x="3470" y="4999"/>
                  </a:cubicBezTo>
                  <a:cubicBezTo>
                    <a:pt x="3470" y="4999"/>
                    <a:pt x="3470" y="4977"/>
                    <a:pt x="3470" y="4977"/>
                  </a:cubicBezTo>
                  <a:cubicBezTo>
                    <a:pt x="2808" y="4520"/>
                    <a:pt x="2192" y="3949"/>
                    <a:pt x="1690" y="3333"/>
                  </a:cubicBezTo>
                  <a:cubicBezTo>
                    <a:pt x="1690" y="3333"/>
                    <a:pt x="1690" y="3333"/>
                    <a:pt x="1690" y="3356"/>
                  </a:cubicBezTo>
                  <a:cubicBezTo>
                    <a:pt x="1256" y="2808"/>
                    <a:pt x="868" y="2215"/>
                    <a:pt x="594" y="1598"/>
                  </a:cubicBezTo>
                  <a:cubicBezTo>
                    <a:pt x="343" y="1073"/>
                    <a:pt x="183" y="549"/>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9895;p58">
              <a:extLst>
                <a:ext uri="{FF2B5EF4-FFF2-40B4-BE49-F238E27FC236}">
                  <a16:creationId xmlns:a16="http://schemas.microsoft.com/office/drawing/2014/main" id="{DC6F9D1E-B0D1-AFDF-D7DF-D6CA99EE5279}"/>
                </a:ext>
              </a:extLst>
            </p:cNvPr>
            <p:cNvSpPr/>
            <p:nvPr/>
          </p:nvSpPr>
          <p:spPr>
            <a:xfrm>
              <a:off x="5149627" y="3545860"/>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9896;p58">
              <a:extLst>
                <a:ext uri="{FF2B5EF4-FFF2-40B4-BE49-F238E27FC236}">
                  <a16:creationId xmlns:a16="http://schemas.microsoft.com/office/drawing/2014/main" id="{ED2AD280-2158-4F79-DF6A-AEF2841A5EB0}"/>
                </a:ext>
              </a:extLst>
            </p:cNvPr>
            <p:cNvSpPr/>
            <p:nvPr/>
          </p:nvSpPr>
          <p:spPr>
            <a:xfrm>
              <a:off x="5149627" y="3544777"/>
              <a:ext cx="47" cy="47"/>
            </a:xfrm>
            <a:custGeom>
              <a:avLst/>
              <a:gdLst/>
              <a:ahLst/>
              <a:cxnLst/>
              <a:rect l="l" t="t" r="r" b="b"/>
              <a:pathLst>
                <a:path w="1" h="1" extrusionOk="0">
                  <a:moveTo>
                    <a:pt x="0" y="1"/>
                  </a:moveTo>
                  <a:lnTo>
                    <a:pt x="0" y="1"/>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9897;p58">
              <a:extLst>
                <a:ext uri="{FF2B5EF4-FFF2-40B4-BE49-F238E27FC236}">
                  <a16:creationId xmlns:a16="http://schemas.microsoft.com/office/drawing/2014/main" id="{75BB81EB-8C32-5635-2FAF-38E831511EC9}"/>
                </a:ext>
              </a:extLst>
            </p:cNvPr>
            <p:cNvSpPr/>
            <p:nvPr/>
          </p:nvSpPr>
          <p:spPr>
            <a:xfrm>
              <a:off x="5149627" y="3544777"/>
              <a:ext cx="47" cy="1130"/>
            </a:xfrm>
            <a:custGeom>
              <a:avLst/>
              <a:gdLst/>
              <a:ahLst/>
              <a:cxnLst/>
              <a:rect l="l" t="t" r="r" b="b"/>
              <a:pathLst>
                <a:path w="1" h="24" extrusionOk="0">
                  <a:moveTo>
                    <a:pt x="0" y="23"/>
                  </a:moveTo>
                  <a:cubicBezTo>
                    <a:pt x="0" y="23"/>
                    <a:pt x="0" y="1"/>
                    <a:pt x="0" y="1"/>
                  </a:cubicBezTo>
                  <a:cubicBezTo>
                    <a:pt x="0" y="1"/>
                    <a:pt x="0" y="23"/>
                    <a:pt x="0"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9898;p58">
              <a:extLst>
                <a:ext uri="{FF2B5EF4-FFF2-40B4-BE49-F238E27FC236}">
                  <a16:creationId xmlns:a16="http://schemas.microsoft.com/office/drawing/2014/main" id="{15EEEAC2-8F79-E579-696B-69F7F4EBE4A0}"/>
                </a:ext>
              </a:extLst>
            </p:cNvPr>
            <p:cNvSpPr/>
            <p:nvPr/>
          </p:nvSpPr>
          <p:spPr>
            <a:xfrm>
              <a:off x="5149627" y="3545860"/>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9899;p58">
              <a:extLst>
                <a:ext uri="{FF2B5EF4-FFF2-40B4-BE49-F238E27FC236}">
                  <a16:creationId xmlns:a16="http://schemas.microsoft.com/office/drawing/2014/main" id="{687669CE-6785-429A-B318-9A7E6019DA93}"/>
                </a:ext>
              </a:extLst>
            </p:cNvPr>
            <p:cNvSpPr/>
            <p:nvPr/>
          </p:nvSpPr>
          <p:spPr>
            <a:xfrm>
              <a:off x="5244213" y="2977080"/>
              <a:ext cx="348417" cy="499993"/>
            </a:xfrm>
            <a:custGeom>
              <a:avLst/>
              <a:gdLst/>
              <a:ahLst/>
              <a:cxnLst/>
              <a:rect l="l" t="t" r="r" b="b"/>
              <a:pathLst>
                <a:path w="7397" h="10615" extrusionOk="0">
                  <a:moveTo>
                    <a:pt x="4705" y="1016"/>
                  </a:moveTo>
                  <a:cubicBezTo>
                    <a:pt x="4708" y="1022"/>
                    <a:pt x="4714" y="1028"/>
                    <a:pt x="4726" y="1028"/>
                  </a:cubicBezTo>
                  <a:cubicBezTo>
                    <a:pt x="4719" y="1024"/>
                    <a:pt x="4712" y="1020"/>
                    <a:pt x="4705" y="1016"/>
                  </a:cubicBezTo>
                  <a:close/>
                  <a:moveTo>
                    <a:pt x="1713" y="1"/>
                  </a:moveTo>
                  <a:cubicBezTo>
                    <a:pt x="1348" y="1"/>
                    <a:pt x="1005" y="47"/>
                    <a:pt x="640" y="115"/>
                  </a:cubicBezTo>
                  <a:cubicBezTo>
                    <a:pt x="594" y="115"/>
                    <a:pt x="549" y="138"/>
                    <a:pt x="480" y="138"/>
                  </a:cubicBezTo>
                  <a:cubicBezTo>
                    <a:pt x="320" y="252"/>
                    <a:pt x="161" y="343"/>
                    <a:pt x="1" y="435"/>
                  </a:cubicBezTo>
                  <a:cubicBezTo>
                    <a:pt x="138" y="412"/>
                    <a:pt x="252" y="366"/>
                    <a:pt x="389" y="320"/>
                  </a:cubicBezTo>
                  <a:cubicBezTo>
                    <a:pt x="845" y="206"/>
                    <a:pt x="1348" y="161"/>
                    <a:pt x="1827" y="161"/>
                  </a:cubicBezTo>
                  <a:cubicBezTo>
                    <a:pt x="2329" y="183"/>
                    <a:pt x="2831" y="252"/>
                    <a:pt x="3333" y="412"/>
                  </a:cubicBezTo>
                  <a:lnTo>
                    <a:pt x="3311" y="389"/>
                  </a:lnTo>
                  <a:lnTo>
                    <a:pt x="3311" y="389"/>
                  </a:lnTo>
                  <a:cubicBezTo>
                    <a:pt x="3805" y="546"/>
                    <a:pt x="4256" y="748"/>
                    <a:pt x="4705" y="1016"/>
                  </a:cubicBezTo>
                  <a:lnTo>
                    <a:pt x="4705" y="1016"/>
                  </a:lnTo>
                  <a:cubicBezTo>
                    <a:pt x="4703" y="1010"/>
                    <a:pt x="4703" y="1005"/>
                    <a:pt x="4703" y="1005"/>
                  </a:cubicBezTo>
                  <a:lnTo>
                    <a:pt x="4703" y="1005"/>
                  </a:lnTo>
                  <a:cubicBezTo>
                    <a:pt x="5091" y="1256"/>
                    <a:pt x="5456" y="1553"/>
                    <a:pt x="5776" y="1873"/>
                  </a:cubicBezTo>
                  <a:cubicBezTo>
                    <a:pt x="5776" y="1873"/>
                    <a:pt x="5798" y="1895"/>
                    <a:pt x="5798" y="1895"/>
                  </a:cubicBezTo>
                  <a:cubicBezTo>
                    <a:pt x="6095" y="2192"/>
                    <a:pt x="6346" y="2534"/>
                    <a:pt x="6552" y="2923"/>
                  </a:cubicBezTo>
                  <a:cubicBezTo>
                    <a:pt x="6666" y="3105"/>
                    <a:pt x="6734" y="3288"/>
                    <a:pt x="6826" y="3493"/>
                  </a:cubicBezTo>
                  <a:cubicBezTo>
                    <a:pt x="6894" y="3699"/>
                    <a:pt x="6985" y="3904"/>
                    <a:pt x="7031" y="4132"/>
                  </a:cubicBezTo>
                  <a:cubicBezTo>
                    <a:pt x="7168" y="4726"/>
                    <a:pt x="7236" y="5319"/>
                    <a:pt x="7214" y="5913"/>
                  </a:cubicBezTo>
                  <a:lnTo>
                    <a:pt x="7214" y="5890"/>
                  </a:lnTo>
                  <a:cubicBezTo>
                    <a:pt x="7191" y="6917"/>
                    <a:pt x="7008" y="7921"/>
                    <a:pt x="6711" y="8903"/>
                  </a:cubicBezTo>
                  <a:lnTo>
                    <a:pt x="6711" y="8880"/>
                  </a:lnTo>
                  <a:cubicBezTo>
                    <a:pt x="6552" y="9473"/>
                    <a:pt x="6346" y="10044"/>
                    <a:pt x="6095" y="10615"/>
                  </a:cubicBezTo>
                  <a:cubicBezTo>
                    <a:pt x="6164" y="10569"/>
                    <a:pt x="6255" y="10523"/>
                    <a:pt x="6323" y="10501"/>
                  </a:cubicBezTo>
                  <a:cubicBezTo>
                    <a:pt x="6620" y="9793"/>
                    <a:pt x="6848" y="9063"/>
                    <a:pt x="7031" y="8309"/>
                  </a:cubicBezTo>
                  <a:cubicBezTo>
                    <a:pt x="7259" y="7442"/>
                    <a:pt x="7396" y="6529"/>
                    <a:pt x="7373" y="5639"/>
                  </a:cubicBezTo>
                  <a:cubicBezTo>
                    <a:pt x="7373" y="4817"/>
                    <a:pt x="7236" y="4018"/>
                    <a:pt x="6894" y="3265"/>
                  </a:cubicBezTo>
                  <a:cubicBezTo>
                    <a:pt x="6780" y="2968"/>
                    <a:pt x="6597" y="2671"/>
                    <a:pt x="6415" y="2398"/>
                  </a:cubicBezTo>
                  <a:cubicBezTo>
                    <a:pt x="6232" y="2124"/>
                    <a:pt x="6004" y="1873"/>
                    <a:pt x="5776" y="1644"/>
                  </a:cubicBezTo>
                  <a:cubicBezTo>
                    <a:pt x="5296" y="1165"/>
                    <a:pt x="4726" y="800"/>
                    <a:pt x="4132" y="526"/>
                  </a:cubicBezTo>
                  <a:cubicBezTo>
                    <a:pt x="3539" y="252"/>
                    <a:pt x="2877" y="92"/>
                    <a:pt x="2215" y="24"/>
                  </a:cubicBezTo>
                  <a:cubicBezTo>
                    <a:pt x="2055" y="24"/>
                    <a:pt x="1873" y="1"/>
                    <a:pt x="17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9900;p58">
              <a:extLst>
                <a:ext uri="{FF2B5EF4-FFF2-40B4-BE49-F238E27FC236}">
                  <a16:creationId xmlns:a16="http://schemas.microsoft.com/office/drawing/2014/main" id="{CC0DC359-E89E-55FB-1E0F-89E3B59BB70E}"/>
                </a:ext>
              </a:extLst>
            </p:cNvPr>
            <p:cNvSpPr/>
            <p:nvPr/>
          </p:nvSpPr>
          <p:spPr>
            <a:xfrm>
              <a:off x="5552796" y="3114718"/>
              <a:ext cx="47" cy="47"/>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9901;p58">
              <a:extLst>
                <a:ext uri="{FF2B5EF4-FFF2-40B4-BE49-F238E27FC236}">
                  <a16:creationId xmlns:a16="http://schemas.microsoft.com/office/drawing/2014/main" id="{D3BDE9F2-A34C-317F-8B81-673F80CA36BF}"/>
                </a:ext>
              </a:extLst>
            </p:cNvPr>
            <p:cNvSpPr/>
            <p:nvPr/>
          </p:nvSpPr>
          <p:spPr>
            <a:xfrm>
              <a:off x="5552796" y="3114718"/>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9902;p58">
              <a:extLst>
                <a:ext uri="{FF2B5EF4-FFF2-40B4-BE49-F238E27FC236}">
                  <a16:creationId xmlns:a16="http://schemas.microsoft.com/office/drawing/2014/main" id="{4A6EAB55-6193-AD87-F6F1-8FAC5A7FDA0C}"/>
                </a:ext>
              </a:extLst>
            </p:cNvPr>
            <p:cNvSpPr/>
            <p:nvPr/>
          </p:nvSpPr>
          <p:spPr>
            <a:xfrm>
              <a:off x="5552796" y="3114718"/>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9903;p58">
              <a:extLst>
                <a:ext uri="{FF2B5EF4-FFF2-40B4-BE49-F238E27FC236}">
                  <a16:creationId xmlns:a16="http://schemas.microsoft.com/office/drawing/2014/main" id="{9990FA95-6192-61D5-654C-BAEA29E55302}"/>
                </a:ext>
              </a:extLst>
            </p:cNvPr>
            <p:cNvSpPr/>
            <p:nvPr/>
          </p:nvSpPr>
          <p:spPr>
            <a:xfrm>
              <a:off x="5552796" y="3114718"/>
              <a:ext cx="47" cy="47"/>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9904;p58">
              <a:extLst>
                <a:ext uri="{FF2B5EF4-FFF2-40B4-BE49-F238E27FC236}">
                  <a16:creationId xmlns:a16="http://schemas.microsoft.com/office/drawing/2014/main" id="{A194BECA-13F5-E054-46AA-84133BE7BFCF}"/>
                </a:ext>
              </a:extLst>
            </p:cNvPr>
            <p:cNvSpPr/>
            <p:nvPr/>
          </p:nvSpPr>
          <p:spPr>
            <a:xfrm>
              <a:off x="4980804" y="2906141"/>
              <a:ext cx="548367" cy="797257"/>
            </a:xfrm>
            <a:custGeom>
              <a:avLst/>
              <a:gdLst/>
              <a:ahLst/>
              <a:cxnLst/>
              <a:rect l="l" t="t" r="r" b="b"/>
              <a:pathLst>
                <a:path w="11642" h="16926" extrusionOk="0">
                  <a:moveTo>
                    <a:pt x="10181" y="0"/>
                  </a:moveTo>
                  <a:lnTo>
                    <a:pt x="10181" y="0"/>
                  </a:lnTo>
                  <a:cubicBezTo>
                    <a:pt x="8971" y="366"/>
                    <a:pt x="7761" y="799"/>
                    <a:pt x="6620" y="1347"/>
                  </a:cubicBezTo>
                  <a:cubicBezTo>
                    <a:pt x="5091" y="2055"/>
                    <a:pt x="3653" y="2991"/>
                    <a:pt x="2489" y="4200"/>
                  </a:cubicBezTo>
                  <a:cubicBezTo>
                    <a:pt x="1918" y="4817"/>
                    <a:pt x="1393" y="5501"/>
                    <a:pt x="982" y="6255"/>
                  </a:cubicBezTo>
                  <a:cubicBezTo>
                    <a:pt x="777" y="6597"/>
                    <a:pt x="617" y="6962"/>
                    <a:pt x="480" y="7350"/>
                  </a:cubicBezTo>
                  <a:cubicBezTo>
                    <a:pt x="343" y="7715"/>
                    <a:pt x="229" y="8081"/>
                    <a:pt x="160" y="8469"/>
                  </a:cubicBezTo>
                  <a:cubicBezTo>
                    <a:pt x="92" y="8834"/>
                    <a:pt x="46" y="9199"/>
                    <a:pt x="23" y="9564"/>
                  </a:cubicBezTo>
                  <a:cubicBezTo>
                    <a:pt x="1" y="9929"/>
                    <a:pt x="23" y="10295"/>
                    <a:pt x="69" y="10660"/>
                  </a:cubicBezTo>
                  <a:cubicBezTo>
                    <a:pt x="138" y="11367"/>
                    <a:pt x="343" y="12052"/>
                    <a:pt x="640" y="12714"/>
                  </a:cubicBezTo>
                  <a:cubicBezTo>
                    <a:pt x="936" y="13376"/>
                    <a:pt x="1325" y="13969"/>
                    <a:pt x="1804" y="14494"/>
                  </a:cubicBezTo>
                  <a:cubicBezTo>
                    <a:pt x="2306" y="15042"/>
                    <a:pt x="2877" y="15499"/>
                    <a:pt x="3516" y="15887"/>
                  </a:cubicBezTo>
                  <a:cubicBezTo>
                    <a:pt x="4178" y="16275"/>
                    <a:pt x="4931" y="16549"/>
                    <a:pt x="5684" y="16709"/>
                  </a:cubicBezTo>
                  <a:cubicBezTo>
                    <a:pt x="6118" y="16800"/>
                    <a:pt x="6529" y="16868"/>
                    <a:pt x="6962" y="16891"/>
                  </a:cubicBezTo>
                  <a:cubicBezTo>
                    <a:pt x="7168" y="16914"/>
                    <a:pt x="7373" y="16925"/>
                    <a:pt x="7579" y="16925"/>
                  </a:cubicBezTo>
                  <a:cubicBezTo>
                    <a:pt x="7784" y="16925"/>
                    <a:pt x="7990" y="16914"/>
                    <a:pt x="8195" y="16891"/>
                  </a:cubicBezTo>
                  <a:cubicBezTo>
                    <a:pt x="8560" y="16868"/>
                    <a:pt x="8925" y="16800"/>
                    <a:pt x="9291" y="16686"/>
                  </a:cubicBezTo>
                  <a:cubicBezTo>
                    <a:pt x="9656" y="16572"/>
                    <a:pt x="9998" y="16435"/>
                    <a:pt x="10318" y="16252"/>
                  </a:cubicBezTo>
                  <a:cubicBezTo>
                    <a:pt x="10660" y="16069"/>
                    <a:pt x="10957" y="15841"/>
                    <a:pt x="11231" y="15567"/>
                  </a:cubicBezTo>
                  <a:cubicBezTo>
                    <a:pt x="11390" y="15430"/>
                    <a:pt x="11505" y="15293"/>
                    <a:pt x="11642" y="15156"/>
                  </a:cubicBezTo>
                  <a:lnTo>
                    <a:pt x="11619" y="15156"/>
                  </a:lnTo>
                  <a:cubicBezTo>
                    <a:pt x="11573" y="15111"/>
                    <a:pt x="11550" y="15088"/>
                    <a:pt x="11505" y="15065"/>
                  </a:cubicBezTo>
                  <a:cubicBezTo>
                    <a:pt x="11254" y="15362"/>
                    <a:pt x="10957" y="15636"/>
                    <a:pt x="10637" y="15864"/>
                  </a:cubicBezTo>
                  <a:cubicBezTo>
                    <a:pt x="10300" y="16089"/>
                    <a:pt x="9963" y="16269"/>
                    <a:pt x="9582" y="16428"/>
                  </a:cubicBezTo>
                  <a:lnTo>
                    <a:pt x="9582" y="16428"/>
                  </a:lnTo>
                  <a:cubicBezTo>
                    <a:pt x="9587" y="16421"/>
                    <a:pt x="9587" y="16412"/>
                    <a:pt x="9587" y="16412"/>
                  </a:cubicBezTo>
                  <a:lnTo>
                    <a:pt x="9587" y="16412"/>
                  </a:lnTo>
                  <a:cubicBezTo>
                    <a:pt x="9176" y="16572"/>
                    <a:pt x="8720" y="16686"/>
                    <a:pt x="8263" y="16731"/>
                  </a:cubicBezTo>
                  <a:lnTo>
                    <a:pt x="8286" y="16731"/>
                  </a:lnTo>
                  <a:cubicBezTo>
                    <a:pt x="8066" y="16754"/>
                    <a:pt x="7845" y="16764"/>
                    <a:pt x="7625" y="16764"/>
                  </a:cubicBezTo>
                  <a:cubicBezTo>
                    <a:pt x="7186" y="16764"/>
                    <a:pt x="6749" y="16724"/>
                    <a:pt x="6323" y="16663"/>
                  </a:cubicBezTo>
                  <a:lnTo>
                    <a:pt x="6300" y="16663"/>
                  </a:lnTo>
                  <a:cubicBezTo>
                    <a:pt x="5958" y="16594"/>
                    <a:pt x="5593" y="16526"/>
                    <a:pt x="5250" y="16435"/>
                  </a:cubicBezTo>
                  <a:cubicBezTo>
                    <a:pt x="4908" y="16343"/>
                    <a:pt x="4566" y="16206"/>
                    <a:pt x="4246" y="16069"/>
                  </a:cubicBezTo>
                  <a:lnTo>
                    <a:pt x="4269" y="16069"/>
                  </a:lnTo>
                  <a:cubicBezTo>
                    <a:pt x="3698" y="15818"/>
                    <a:pt x="3173" y="15499"/>
                    <a:pt x="2671" y="15111"/>
                  </a:cubicBezTo>
                  <a:cubicBezTo>
                    <a:pt x="2215" y="14723"/>
                    <a:pt x="1781" y="14266"/>
                    <a:pt x="1416" y="13764"/>
                  </a:cubicBezTo>
                  <a:lnTo>
                    <a:pt x="1416" y="13764"/>
                  </a:lnTo>
                  <a:cubicBezTo>
                    <a:pt x="1439" y="13787"/>
                    <a:pt x="1439" y="13787"/>
                    <a:pt x="1439" y="13787"/>
                  </a:cubicBezTo>
                  <a:cubicBezTo>
                    <a:pt x="1096" y="13308"/>
                    <a:pt x="822" y="12783"/>
                    <a:pt x="617" y="12235"/>
                  </a:cubicBezTo>
                  <a:cubicBezTo>
                    <a:pt x="411" y="11710"/>
                    <a:pt x="275" y="11139"/>
                    <a:pt x="206" y="10546"/>
                  </a:cubicBezTo>
                  <a:lnTo>
                    <a:pt x="206" y="10569"/>
                  </a:lnTo>
                  <a:cubicBezTo>
                    <a:pt x="160" y="9998"/>
                    <a:pt x="160" y="9404"/>
                    <a:pt x="252" y="8811"/>
                  </a:cubicBezTo>
                  <a:cubicBezTo>
                    <a:pt x="343" y="8172"/>
                    <a:pt x="548" y="7556"/>
                    <a:pt x="800" y="6962"/>
                  </a:cubicBezTo>
                  <a:cubicBezTo>
                    <a:pt x="959" y="6597"/>
                    <a:pt x="1165" y="6255"/>
                    <a:pt x="1370" y="5912"/>
                  </a:cubicBezTo>
                  <a:cubicBezTo>
                    <a:pt x="1598" y="5547"/>
                    <a:pt x="1827" y="5205"/>
                    <a:pt x="2101" y="4885"/>
                  </a:cubicBezTo>
                  <a:lnTo>
                    <a:pt x="2101" y="4885"/>
                  </a:lnTo>
                  <a:cubicBezTo>
                    <a:pt x="2101" y="4885"/>
                    <a:pt x="2100" y="4885"/>
                    <a:pt x="2078" y="4908"/>
                  </a:cubicBezTo>
                  <a:cubicBezTo>
                    <a:pt x="2397" y="4520"/>
                    <a:pt x="2740" y="4155"/>
                    <a:pt x="3105" y="3835"/>
                  </a:cubicBezTo>
                  <a:cubicBezTo>
                    <a:pt x="3470" y="3493"/>
                    <a:pt x="3858" y="3196"/>
                    <a:pt x="4246" y="2899"/>
                  </a:cubicBezTo>
                  <a:cubicBezTo>
                    <a:pt x="5502" y="2009"/>
                    <a:pt x="6894" y="1347"/>
                    <a:pt x="8332" y="799"/>
                  </a:cubicBezTo>
                  <a:cubicBezTo>
                    <a:pt x="8925" y="571"/>
                    <a:pt x="9542" y="366"/>
                    <a:pt x="10158" y="183"/>
                  </a:cubicBezTo>
                  <a:cubicBezTo>
                    <a:pt x="10181" y="115"/>
                    <a:pt x="10181" y="46"/>
                    <a:pt x="101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9905;p58">
              <a:extLst>
                <a:ext uri="{FF2B5EF4-FFF2-40B4-BE49-F238E27FC236}">
                  <a16:creationId xmlns:a16="http://schemas.microsoft.com/office/drawing/2014/main" id="{51335418-55D4-A65F-25B0-33EF2B04BB4F}"/>
                </a:ext>
              </a:extLst>
            </p:cNvPr>
            <p:cNvSpPr/>
            <p:nvPr/>
          </p:nvSpPr>
          <p:spPr>
            <a:xfrm>
              <a:off x="5180810" y="3042696"/>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9906;p58">
              <a:extLst>
                <a:ext uri="{FF2B5EF4-FFF2-40B4-BE49-F238E27FC236}">
                  <a16:creationId xmlns:a16="http://schemas.microsoft.com/office/drawing/2014/main" id="{40E9E196-3EEF-3DBB-0819-C0C503A1C0BD}"/>
                </a:ext>
              </a:extLst>
            </p:cNvPr>
            <p:cNvSpPr/>
            <p:nvPr/>
          </p:nvSpPr>
          <p:spPr>
            <a:xfrm>
              <a:off x="5278647" y="3690988"/>
              <a:ext cx="47" cy="47"/>
            </a:xfrm>
            <a:custGeom>
              <a:avLst/>
              <a:gdLst/>
              <a:ahLst/>
              <a:cxnLst/>
              <a:rect l="l" t="t" r="r" b="b"/>
              <a:pathLst>
                <a:path w="1" h="1" extrusionOk="0">
                  <a:moveTo>
                    <a:pt x="0" y="1"/>
                  </a:moveTo>
                  <a:lnTo>
                    <a:pt x="0" y="1"/>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9907;p58">
              <a:extLst>
                <a:ext uri="{FF2B5EF4-FFF2-40B4-BE49-F238E27FC236}">
                  <a16:creationId xmlns:a16="http://schemas.microsoft.com/office/drawing/2014/main" id="{81BB0FAC-FCA2-EF2D-072D-7F21C8E8290C}"/>
                </a:ext>
              </a:extLst>
            </p:cNvPr>
            <p:cNvSpPr/>
            <p:nvPr/>
          </p:nvSpPr>
          <p:spPr>
            <a:xfrm>
              <a:off x="5372197" y="2943777"/>
              <a:ext cx="1083" cy="47"/>
            </a:xfrm>
            <a:custGeom>
              <a:avLst/>
              <a:gdLst/>
              <a:ahLst/>
              <a:cxnLst/>
              <a:rect l="l" t="t" r="r" b="b"/>
              <a:pathLst>
                <a:path w="23" h="1" extrusionOk="0">
                  <a:moveTo>
                    <a:pt x="0" y="0"/>
                  </a:moveTo>
                  <a:cubicBezTo>
                    <a:pt x="0" y="0"/>
                    <a:pt x="0" y="0"/>
                    <a:pt x="23"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9908;p58">
              <a:extLst>
                <a:ext uri="{FF2B5EF4-FFF2-40B4-BE49-F238E27FC236}">
                  <a16:creationId xmlns:a16="http://schemas.microsoft.com/office/drawing/2014/main" id="{45050176-8CDA-D5CF-14B8-844C9FE3935B}"/>
                </a:ext>
              </a:extLst>
            </p:cNvPr>
            <p:cNvSpPr/>
            <p:nvPr/>
          </p:nvSpPr>
          <p:spPr>
            <a:xfrm>
              <a:off x="5180810" y="3042696"/>
              <a:ext cx="47" cy="47"/>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9909;p58">
              <a:extLst>
                <a:ext uri="{FF2B5EF4-FFF2-40B4-BE49-F238E27FC236}">
                  <a16:creationId xmlns:a16="http://schemas.microsoft.com/office/drawing/2014/main" id="{817D5112-E926-E172-3D40-A2D9F14D913C}"/>
                </a:ext>
              </a:extLst>
            </p:cNvPr>
            <p:cNvSpPr/>
            <p:nvPr/>
          </p:nvSpPr>
          <p:spPr>
            <a:xfrm>
              <a:off x="5180810" y="3042696"/>
              <a:ext cx="47" cy="47"/>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9910;p58">
              <a:extLst>
                <a:ext uri="{FF2B5EF4-FFF2-40B4-BE49-F238E27FC236}">
                  <a16:creationId xmlns:a16="http://schemas.microsoft.com/office/drawing/2014/main" id="{5C4B8204-4350-E78B-31DF-EFC7ECD6DC7D}"/>
                </a:ext>
              </a:extLst>
            </p:cNvPr>
            <p:cNvSpPr/>
            <p:nvPr/>
          </p:nvSpPr>
          <p:spPr>
            <a:xfrm>
              <a:off x="4992627" y="3321127"/>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9911;p58">
              <a:extLst>
                <a:ext uri="{FF2B5EF4-FFF2-40B4-BE49-F238E27FC236}">
                  <a16:creationId xmlns:a16="http://schemas.microsoft.com/office/drawing/2014/main" id="{5D003B4C-F588-FC5D-CDD5-E61DBB9F6280}"/>
                </a:ext>
              </a:extLst>
            </p:cNvPr>
            <p:cNvSpPr/>
            <p:nvPr/>
          </p:nvSpPr>
          <p:spPr>
            <a:xfrm>
              <a:off x="5008784" y="3482411"/>
              <a:ext cx="1083" cy="47"/>
            </a:xfrm>
            <a:custGeom>
              <a:avLst/>
              <a:gdLst/>
              <a:ahLst/>
              <a:cxnLst/>
              <a:rect l="l" t="t" r="r" b="b"/>
              <a:pathLst>
                <a:path w="23" h="1" extrusionOk="0">
                  <a:moveTo>
                    <a:pt x="23" y="1"/>
                  </a:moveTo>
                  <a:cubicBezTo>
                    <a:pt x="23" y="1"/>
                    <a:pt x="23" y="1"/>
                    <a:pt x="0" y="1"/>
                  </a:cubicBezTo>
                  <a:cubicBezTo>
                    <a:pt x="23" y="1"/>
                    <a:pt x="23" y="1"/>
                    <a:pt x="23"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9912;p58">
              <a:extLst>
                <a:ext uri="{FF2B5EF4-FFF2-40B4-BE49-F238E27FC236}">
                  <a16:creationId xmlns:a16="http://schemas.microsoft.com/office/drawing/2014/main" id="{68EAA1C9-5F4B-6032-1726-36EEB9A9DDB6}"/>
                </a:ext>
              </a:extLst>
            </p:cNvPr>
            <p:cNvSpPr/>
            <p:nvPr/>
          </p:nvSpPr>
          <p:spPr>
            <a:xfrm>
              <a:off x="5181847" y="3663055"/>
              <a:ext cx="47" cy="1130"/>
            </a:xfrm>
            <a:custGeom>
              <a:avLst/>
              <a:gdLst/>
              <a:ahLst/>
              <a:cxnLst/>
              <a:rect l="l" t="t" r="r" b="b"/>
              <a:pathLst>
                <a:path w="1" h="24" extrusionOk="0">
                  <a:moveTo>
                    <a:pt x="1" y="23"/>
                  </a:moveTo>
                  <a:cubicBezTo>
                    <a:pt x="1" y="0"/>
                    <a:pt x="1" y="0"/>
                    <a:pt x="1" y="0"/>
                  </a:cubicBezTo>
                  <a:cubicBezTo>
                    <a:pt x="1" y="0"/>
                    <a:pt x="1" y="0"/>
                    <a:pt x="1"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9913;p58">
              <a:extLst>
                <a:ext uri="{FF2B5EF4-FFF2-40B4-BE49-F238E27FC236}">
                  <a16:creationId xmlns:a16="http://schemas.microsoft.com/office/drawing/2014/main" id="{52AEDB9B-3DFD-EF44-D36B-57A4D1C23F23}"/>
                </a:ext>
              </a:extLst>
            </p:cNvPr>
            <p:cNvSpPr/>
            <p:nvPr/>
          </p:nvSpPr>
          <p:spPr>
            <a:xfrm>
              <a:off x="5170023" y="2726581"/>
              <a:ext cx="162409" cy="232262"/>
            </a:xfrm>
            <a:custGeom>
              <a:avLst/>
              <a:gdLst/>
              <a:ahLst/>
              <a:cxnLst/>
              <a:rect l="l" t="t" r="r" b="b"/>
              <a:pathLst>
                <a:path w="3448" h="4931" extrusionOk="0">
                  <a:moveTo>
                    <a:pt x="1599" y="1"/>
                  </a:moveTo>
                  <a:cubicBezTo>
                    <a:pt x="1507" y="1"/>
                    <a:pt x="1439" y="23"/>
                    <a:pt x="1393" y="46"/>
                  </a:cubicBezTo>
                  <a:cubicBezTo>
                    <a:pt x="1233" y="115"/>
                    <a:pt x="1097" y="206"/>
                    <a:pt x="960" y="297"/>
                  </a:cubicBezTo>
                  <a:cubicBezTo>
                    <a:pt x="845" y="411"/>
                    <a:pt x="731" y="526"/>
                    <a:pt x="617" y="663"/>
                  </a:cubicBezTo>
                  <a:cubicBezTo>
                    <a:pt x="503" y="799"/>
                    <a:pt x="412" y="936"/>
                    <a:pt x="343" y="1096"/>
                  </a:cubicBezTo>
                  <a:cubicBezTo>
                    <a:pt x="252" y="1256"/>
                    <a:pt x="206" y="1416"/>
                    <a:pt x="138" y="1576"/>
                  </a:cubicBezTo>
                  <a:cubicBezTo>
                    <a:pt x="92" y="1758"/>
                    <a:pt x="47" y="1941"/>
                    <a:pt x="24" y="2101"/>
                  </a:cubicBezTo>
                  <a:cubicBezTo>
                    <a:pt x="1" y="2443"/>
                    <a:pt x="1" y="2785"/>
                    <a:pt x="115" y="3105"/>
                  </a:cubicBezTo>
                  <a:cubicBezTo>
                    <a:pt x="115" y="3138"/>
                    <a:pt x="139" y="3159"/>
                    <a:pt x="171" y="3159"/>
                  </a:cubicBezTo>
                  <a:cubicBezTo>
                    <a:pt x="182" y="3159"/>
                    <a:pt x="194" y="3157"/>
                    <a:pt x="206" y="3150"/>
                  </a:cubicBezTo>
                  <a:cubicBezTo>
                    <a:pt x="252" y="3150"/>
                    <a:pt x="275" y="3105"/>
                    <a:pt x="252" y="3059"/>
                  </a:cubicBezTo>
                  <a:cubicBezTo>
                    <a:pt x="229" y="2945"/>
                    <a:pt x="206" y="2854"/>
                    <a:pt x="183" y="2740"/>
                  </a:cubicBezTo>
                  <a:cubicBezTo>
                    <a:pt x="183" y="2762"/>
                    <a:pt x="183" y="2762"/>
                    <a:pt x="183" y="2762"/>
                  </a:cubicBezTo>
                  <a:cubicBezTo>
                    <a:pt x="161" y="2534"/>
                    <a:pt x="161" y="2306"/>
                    <a:pt x="206" y="2101"/>
                  </a:cubicBezTo>
                  <a:lnTo>
                    <a:pt x="183" y="2101"/>
                  </a:lnTo>
                  <a:cubicBezTo>
                    <a:pt x="229" y="1849"/>
                    <a:pt x="298" y="1598"/>
                    <a:pt x="389" y="1347"/>
                  </a:cubicBezTo>
                  <a:cubicBezTo>
                    <a:pt x="480" y="1142"/>
                    <a:pt x="594" y="959"/>
                    <a:pt x="731" y="777"/>
                  </a:cubicBezTo>
                  <a:cubicBezTo>
                    <a:pt x="738" y="769"/>
                    <a:pt x="744" y="762"/>
                    <a:pt x="750" y="754"/>
                  </a:cubicBezTo>
                  <a:lnTo>
                    <a:pt x="750" y="754"/>
                  </a:lnTo>
                  <a:cubicBezTo>
                    <a:pt x="751" y="754"/>
                    <a:pt x="753" y="754"/>
                    <a:pt x="754" y="754"/>
                  </a:cubicBezTo>
                  <a:cubicBezTo>
                    <a:pt x="753" y="754"/>
                    <a:pt x="752" y="754"/>
                    <a:pt x="750" y="754"/>
                  </a:cubicBezTo>
                  <a:lnTo>
                    <a:pt x="750" y="754"/>
                  </a:lnTo>
                  <a:cubicBezTo>
                    <a:pt x="858" y="625"/>
                    <a:pt x="967" y="498"/>
                    <a:pt x="1097" y="411"/>
                  </a:cubicBezTo>
                  <a:cubicBezTo>
                    <a:pt x="1211" y="320"/>
                    <a:pt x="1325" y="252"/>
                    <a:pt x="1439" y="206"/>
                  </a:cubicBezTo>
                  <a:cubicBezTo>
                    <a:pt x="1507" y="183"/>
                    <a:pt x="1553" y="160"/>
                    <a:pt x="1599" y="160"/>
                  </a:cubicBezTo>
                  <a:lnTo>
                    <a:pt x="1690" y="160"/>
                  </a:lnTo>
                  <a:cubicBezTo>
                    <a:pt x="1690" y="160"/>
                    <a:pt x="1713" y="160"/>
                    <a:pt x="1713" y="183"/>
                  </a:cubicBezTo>
                  <a:cubicBezTo>
                    <a:pt x="1713" y="183"/>
                    <a:pt x="1736" y="183"/>
                    <a:pt x="1736" y="206"/>
                  </a:cubicBezTo>
                  <a:cubicBezTo>
                    <a:pt x="1736" y="206"/>
                    <a:pt x="1758" y="229"/>
                    <a:pt x="1758" y="229"/>
                  </a:cubicBezTo>
                  <a:cubicBezTo>
                    <a:pt x="1758" y="252"/>
                    <a:pt x="1781" y="297"/>
                    <a:pt x="1781" y="320"/>
                  </a:cubicBezTo>
                  <a:cubicBezTo>
                    <a:pt x="1781" y="434"/>
                    <a:pt x="1781" y="571"/>
                    <a:pt x="1758" y="685"/>
                  </a:cubicBezTo>
                  <a:cubicBezTo>
                    <a:pt x="1758" y="799"/>
                    <a:pt x="1736" y="936"/>
                    <a:pt x="1713" y="1051"/>
                  </a:cubicBezTo>
                  <a:cubicBezTo>
                    <a:pt x="1690" y="1165"/>
                    <a:pt x="1667" y="1279"/>
                    <a:pt x="1644" y="1393"/>
                  </a:cubicBezTo>
                  <a:cubicBezTo>
                    <a:pt x="1621" y="1735"/>
                    <a:pt x="1644" y="2055"/>
                    <a:pt x="1667" y="2374"/>
                  </a:cubicBezTo>
                  <a:cubicBezTo>
                    <a:pt x="1713" y="2717"/>
                    <a:pt x="1781" y="3059"/>
                    <a:pt x="1918" y="3379"/>
                  </a:cubicBezTo>
                  <a:cubicBezTo>
                    <a:pt x="1964" y="3539"/>
                    <a:pt x="2032" y="3675"/>
                    <a:pt x="2124" y="3835"/>
                  </a:cubicBezTo>
                  <a:cubicBezTo>
                    <a:pt x="2192" y="3972"/>
                    <a:pt x="2283" y="4109"/>
                    <a:pt x="2398" y="4246"/>
                  </a:cubicBezTo>
                  <a:cubicBezTo>
                    <a:pt x="2512" y="4383"/>
                    <a:pt x="2649" y="4520"/>
                    <a:pt x="2808" y="4634"/>
                  </a:cubicBezTo>
                  <a:cubicBezTo>
                    <a:pt x="2968" y="4748"/>
                    <a:pt x="3151" y="4840"/>
                    <a:pt x="3333" y="4931"/>
                  </a:cubicBezTo>
                  <a:cubicBezTo>
                    <a:pt x="3356" y="4931"/>
                    <a:pt x="3379" y="4931"/>
                    <a:pt x="3402" y="4908"/>
                  </a:cubicBezTo>
                  <a:cubicBezTo>
                    <a:pt x="3425" y="4908"/>
                    <a:pt x="3425" y="4885"/>
                    <a:pt x="3425" y="4862"/>
                  </a:cubicBezTo>
                  <a:cubicBezTo>
                    <a:pt x="3448" y="4840"/>
                    <a:pt x="3448" y="4817"/>
                    <a:pt x="3425" y="4794"/>
                  </a:cubicBezTo>
                  <a:cubicBezTo>
                    <a:pt x="3425" y="4794"/>
                    <a:pt x="3402" y="4771"/>
                    <a:pt x="3379" y="4771"/>
                  </a:cubicBezTo>
                  <a:cubicBezTo>
                    <a:pt x="3356" y="4748"/>
                    <a:pt x="3333" y="4748"/>
                    <a:pt x="3311" y="4748"/>
                  </a:cubicBezTo>
                  <a:cubicBezTo>
                    <a:pt x="3151" y="4680"/>
                    <a:pt x="2991" y="4588"/>
                    <a:pt x="2854" y="4474"/>
                  </a:cubicBezTo>
                  <a:cubicBezTo>
                    <a:pt x="2717" y="4360"/>
                    <a:pt x="2580" y="4223"/>
                    <a:pt x="2466" y="4086"/>
                  </a:cubicBezTo>
                  <a:cubicBezTo>
                    <a:pt x="2329" y="3881"/>
                    <a:pt x="2192" y="3675"/>
                    <a:pt x="2101" y="3447"/>
                  </a:cubicBezTo>
                  <a:cubicBezTo>
                    <a:pt x="1964" y="3128"/>
                    <a:pt x="1895" y="2785"/>
                    <a:pt x="1850" y="2420"/>
                  </a:cubicBezTo>
                  <a:cubicBezTo>
                    <a:pt x="1827" y="2237"/>
                    <a:pt x="1804" y="2032"/>
                    <a:pt x="1804" y="1827"/>
                  </a:cubicBezTo>
                  <a:cubicBezTo>
                    <a:pt x="1804" y="1712"/>
                    <a:pt x="1804" y="1621"/>
                    <a:pt x="1804" y="1507"/>
                  </a:cubicBezTo>
                  <a:cubicBezTo>
                    <a:pt x="1804" y="1416"/>
                    <a:pt x="1827" y="1347"/>
                    <a:pt x="1827" y="1256"/>
                  </a:cubicBezTo>
                  <a:cubicBezTo>
                    <a:pt x="1827" y="1256"/>
                    <a:pt x="1827" y="1256"/>
                    <a:pt x="1827" y="1279"/>
                  </a:cubicBezTo>
                  <a:cubicBezTo>
                    <a:pt x="1850" y="1165"/>
                    <a:pt x="1873" y="1051"/>
                    <a:pt x="1895" y="936"/>
                  </a:cubicBezTo>
                  <a:cubicBezTo>
                    <a:pt x="1918" y="799"/>
                    <a:pt x="1941" y="663"/>
                    <a:pt x="1941" y="548"/>
                  </a:cubicBezTo>
                  <a:cubicBezTo>
                    <a:pt x="1941" y="434"/>
                    <a:pt x="1941" y="320"/>
                    <a:pt x="1918" y="206"/>
                  </a:cubicBezTo>
                  <a:cubicBezTo>
                    <a:pt x="1895" y="160"/>
                    <a:pt x="1873" y="115"/>
                    <a:pt x="1850" y="92"/>
                  </a:cubicBezTo>
                  <a:cubicBezTo>
                    <a:pt x="1827" y="46"/>
                    <a:pt x="1781" y="23"/>
                    <a:pt x="1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9914;p58">
              <a:extLst>
                <a:ext uri="{FF2B5EF4-FFF2-40B4-BE49-F238E27FC236}">
                  <a16:creationId xmlns:a16="http://schemas.microsoft.com/office/drawing/2014/main" id="{FB509282-17B1-5F05-2F51-0744A815BE88}"/>
                </a:ext>
              </a:extLst>
            </p:cNvPr>
            <p:cNvSpPr/>
            <p:nvPr/>
          </p:nvSpPr>
          <p:spPr>
            <a:xfrm>
              <a:off x="5109823" y="2821213"/>
              <a:ext cx="72067" cy="99669"/>
            </a:xfrm>
            <a:custGeom>
              <a:avLst/>
              <a:gdLst/>
              <a:ahLst/>
              <a:cxnLst/>
              <a:rect l="l" t="t" r="r" b="b"/>
              <a:pathLst>
                <a:path w="1530" h="2116" extrusionOk="0">
                  <a:moveTo>
                    <a:pt x="526" y="0"/>
                  </a:moveTo>
                  <a:cubicBezTo>
                    <a:pt x="480" y="0"/>
                    <a:pt x="434" y="23"/>
                    <a:pt x="389" y="23"/>
                  </a:cubicBezTo>
                  <a:cubicBezTo>
                    <a:pt x="343" y="46"/>
                    <a:pt x="275" y="92"/>
                    <a:pt x="229" y="114"/>
                  </a:cubicBezTo>
                  <a:cubicBezTo>
                    <a:pt x="183" y="160"/>
                    <a:pt x="138" y="206"/>
                    <a:pt x="115" y="251"/>
                  </a:cubicBezTo>
                  <a:cubicBezTo>
                    <a:pt x="92" y="297"/>
                    <a:pt x="69" y="365"/>
                    <a:pt x="46" y="411"/>
                  </a:cubicBezTo>
                  <a:cubicBezTo>
                    <a:pt x="1" y="548"/>
                    <a:pt x="1" y="685"/>
                    <a:pt x="24" y="822"/>
                  </a:cubicBezTo>
                  <a:cubicBezTo>
                    <a:pt x="46" y="1119"/>
                    <a:pt x="138" y="1393"/>
                    <a:pt x="252" y="1666"/>
                  </a:cubicBezTo>
                  <a:cubicBezTo>
                    <a:pt x="297" y="1758"/>
                    <a:pt x="343" y="1826"/>
                    <a:pt x="389" y="1895"/>
                  </a:cubicBezTo>
                  <a:cubicBezTo>
                    <a:pt x="434" y="1963"/>
                    <a:pt x="480" y="2032"/>
                    <a:pt x="526" y="2077"/>
                  </a:cubicBezTo>
                  <a:cubicBezTo>
                    <a:pt x="552" y="2104"/>
                    <a:pt x="579" y="2115"/>
                    <a:pt x="601" y="2115"/>
                  </a:cubicBezTo>
                  <a:cubicBezTo>
                    <a:pt x="617" y="2115"/>
                    <a:pt x="630" y="2110"/>
                    <a:pt x="640" y="2100"/>
                  </a:cubicBezTo>
                  <a:cubicBezTo>
                    <a:pt x="663" y="2054"/>
                    <a:pt x="685" y="2009"/>
                    <a:pt x="640" y="1986"/>
                  </a:cubicBezTo>
                  <a:cubicBezTo>
                    <a:pt x="617" y="1940"/>
                    <a:pt x="571" y="1918"/>
                    <a:pt x="548" y="1872"/>
                  </a:cubicBezTo>
                  <a:cubicBezTo>
                    <a:pt x="434" y="1712"/>
                    <a:pt x="366" y="1530"/>
                    <a:pt x="297" y="1347"/>
                  </a:cubicBezTo>
                  <a:cubicBezTo>
                    <a:pt x="297" y="1370"/>
                    <a:pt x="297" y="1370"/>
                    <a:pt x="297" y="1370"/>
                  </a:cubicBezTo>
                  <a:cubicBezTo>
                    <a:pt x="252" y="1187"/>
                    <a:pt x="183" y="1005"/>
                    <a:pt x="183" y="822"/>
                  </a:cubicBezTo>
                  <a:cubicBezTo>
                    <a:pt x="160" y="731"/>
                    <a:pt x="160" y="639"/>
                    <a:pt x="183" y="525"/>
                  </a:cubicBezTo>
                  <a:cubicBezTo>
                    <a:pt x="183" y="480"/>
                    <a:pt x="206" y="434"/>
                    <a:pt x="229" y="388"/>
                  </a:cubicBezTo>
                  <a:cubicBezTo>
                    <a:pt x="229" y="343"/>
                    <a:pt x="252" y="320"/>
                    <a:pt x="275" y="297"/>
                  </a:cubicBezTo>
                  <a:cubicBezTo>
                    <a:pt x="297" y="274"/>
                    <a:pt x="320" y="251"/>
                    <a:pt x="343" y="228"/>
                  </a:cubicBezTo>
                  <a:cubicBezTo>
                    <a:pt x="366" y="206"/>
                    <a:pt x="412" y="206"/>
                    <a:pt x="434" y="183"/>
                  </a:cubicBezTo>
                  <a:cubicBezTo>
                    <a:pt x="457" y="183"/>
                    <a:pt x="480" y="183"/>
                    <a:pt x="503" y="160"/>
                  </a:cubicBezTo>
                  <a:lnTo>
                    <a:pt x="571" y="160"/>
                  </a:lnTo>
                  <a:cubicBezTo>
                    <a:pt x="594" y="183"/>
                    <a:pt x="617" y="183"/>
                    <a:pt x="640" y="206"/>
                  </a:cubicBezTo>
                  <a:cubicBezTo>
                    <a:pt x="708" y="228"/>
                    <a:pt x="754" y="251"/>
                    <a:pt x="800" y="297"/>
                  </a:cubicBezTo>
                  <a:cubicBezTo>
                    <a:pt x="914" y="388"/>
                    <a:pt x="1005" y="525"/>
                    <a:pt x="1096" y="662"/>
                  </a:cubicBezTo>
                  <a:cubicBezTo>
                    <a:pt x="1096" y="639"/>
                    <a:pt x="1096" y="639"/>
                    <a:pt x="1096" y="639"/>
                  </a:cubicBezTo>
                  <a:cubicBezTo>
                    <a:pt x="1188" y="776"/>
                    <a:pt x="1279" y="936"/>
                    <a:pt x="1370" y="1073"/>
                  </a:cubicBezTo>
                  <a:cubicBezTo>
                    <a:pt x="1393" y="1096"/>
                    <a:pt x="1416" y="1096"/>
                    <a:pt x="1439" y="1096"/>
                  </a:cubicBezTo>
                  <a:cubicBezTo>
                    <a:pt x="1461" y="1096"/>
                    <a:pt x="1484" y="1096"/>
                    <a:pt x="1484" y="1073"/>
                  </a:cubicBezTo>
                  <a:cubicBezTo>
                    <a:pt x="1507" y="1073"/>
                    <a:pt x="1507" y="1050"/>
                    <a:pt x="1507" y="1027"/>
                  </a:cubicBezTo>
                  <a:cubicBezTo>
                    <a:pt x="1530" y="1005"/>
                    <a:pt x="1507" y="982"/>
                    <a:pt x="1507" y="959"/>
                  </a:cubicBezTo>
                  <a:lnTo>
                    <a:pt x="1484" y="959"/>
                  </a:lnTo>
                  <a:cubicBezTo>
                    <a:pt x="1416" y="845"/>
                    <a:pt x="1325" y="708"/>
                    <a:pt x="1256" y="594"/>
                  </a:cubicBezTo>
                  <a:cubicBezTo>
                    <a:pt x="1165" y="457"/>
                    <a:pt x="1073" y="343"/>
                    <a:pt x="959" y="228"/>
                  </a:cubicBezTo>
                  <a:cubicBezTo>
                    <a:pt x="845" y="114"/>
                    <a:pt x="731" y="46"/>
                    <a:pt x="594" y="23"/>
                  </a:cubicBezTo>
                  <a:cubicBezTo>
                    <a:pt x="571" y="0"/>
                    <a:pt x="548" y="0"/>
                    <a:pt x="5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9915;p58">
              <a:extLst>
                <a:ext uri="{FF2B5EF4-FFF2-40B4-BE49-F238E27FC236}">
                  <a16:creationId xmlns:a16="http://schemas.microsoft.com/office/drawing/2014/main" id="{8BBB5482-45AD-F33C-1758-ADBA3883E001}"/>
                </a:ext>
              </a:extLst>
            </p:cNvPr>
            <p:cNvSpPr/>
            <p:nvPr/>
          </p:nvSpPr>
          <p:spPr>
            <a:xfrm>
              <a:off x="5087260" y="2905058"/>
              <a:ext cx="105415" cy="128260"/>
            </a:xfrm>
            <a:custGeom>
              <a:avLst/>
              <a:gdLst/>
              <a:ahLst/>
              <a:cxnLst/>
              <a:rect l="l" t="t" r="r" b="b"/>
              <a:pathLst>
                <a:path w="2238" h="2723" extrusionOk="0">
                  <a:moveTo>
                    <a:pt x="411" y="1"/>
                  </a:moveTo>
                  <a:cubicBezTo>
                    <a:pt x="388" y="1"/>
                    <a:pt x="366" y="1"/>
                    <a:pt x="320" y="23"/>
                  </a:cubicBezTo>
                  <a:cubicBezTo>
                    <a:pt x="274" y="23"/>
                    <a:pt x="229" y="46"/>
                    <a:pt x="206" y="69"/>
                  </a:cubicBezTo>
                  <a:cubicBezTo>
                    <a:pt x="137" y="92"/>
                    <a:pt x="114" y="138"/>
                    <a:pt x="69" y="206"/>
                  </a:cubicBezTo>
                  <a:cubicBezTo>
                    <a:pt x="46" y="252"/>
                    <a:pt x="23" y="320"/>
                    <a:pt x="23" y="389"/>
                  </a:cubicBezTo>
                  <a:cubicBezTo>
                    <a:pt x="0" y="480"/>
                    <a:pt x="0" y="571"/>
                    <a:pt x="0" y="663"/>
                  </a:cubicBezTo>
                  <a:cubicBezTo>
                    <a:pt x="23" y="868"/>
                    <a:pt x="69" y="1073"/>
                    <a:pt x="160" y="1256"/>
                  </a:cubicBezTo>
                  <a:cubicBezTo>
                    <a:pt x="229" y="1439"/>
                    <a:pt x="343" y="1621"/>
                    <a:pt x="480" y="1781"/>
                  </a:cubicBezTo>
                  <a:cubicBezTo>
                    <a:pt x="594" y="1941"/>
                    <a:pt x="754" y="2078"/>
                    <a:pt x="913" y="2215"/>
                  </a:cubicBezTo>
                  <a:cubicBezTo>
                    <a:pt x="1073" y="2329"/>
                    <a:pt x="1256" y="2443"/>
                    <a:pt x="1438" y="2534"/>
                  </a:cubicBezTo>
                  <a:cubicBezTo>
                    <a:pt x="1667" y="2648"/>
                    <a:pt x="1895" y="2717"/>
                    <a:pt x="2146" y="2717"/>
                  </a:cubicBezTo>
                  <a:cubicBezTo>
                    <a:pt x="2154" y="2721"/>
                    <a:pt x="2163" y="2723"/>
                    <a:pt x="2171" y="2723"/>
                  </a:cubicBezTo>
                  <a:cubicBezTo>
                    <a:pt x="2207" y="2723"/>
                    <a:pt x="2237" y="2686"/>
                    <a:pt x="2237" y="2648"/>
                  </a:cubicBezTo>
                  <a:cubicBezTo>
                    <a:pt x="2237" y="2603"/>
                    <a:pt x="2192" y="2580"/>
                    <a:pt x="2146" y="2557"/>
                  </a:cubicBezTo>
                  <a:lnTo>
                    <a:pt x="1986" y="2557"/>
                  </a:lnTo>
                  <a:cubicBezTo>
                    <a:pt x="1826" y="2511"/>
                    <a:pt x="1667" y="2466"/>
                    <a:pt x="1530" y="2397"/>
                  </a:cubicBezTo>
                  <a:cubicBezTo>
                    <a:pt x="1438" y="2352"/>
                    <a:pt x="1324" y="2306"/>
                    <a:pt x="1233" y="2237"/>
                  </a:cubicBezTo>
                  <a:cubicBezTo>
                    <a:pt x="1142" y="2192"/>
                    <a:pt x="1050" y="2123"/>
                    <a:pt x="959" y="2032"/>
                  </a:cubicBezTo>
                  <a:cubicBezTo>
                    <a:pt x="799" y="1895"/>
                    <a:pt x="639" y="1735"/>
                    <a:pt x="503" y="1553"/>
                  </a:cubicBezTo>
                  <a:cubicBezTo>
                    <a:pt x="411" y="1416"/>
                    <a:pt x="320" y="1256"/>
                    <a:pt x="251" y="1096"/>
                  </a:cubicBezTo>
                  <a:cubicBezTo>
                    <a:pt x="206" y="959"/>
                    <a:pt x="183" y="822"/>
                    <a:pt x="183" y="685"/>
                  </a:cubicBezTo>
                  <a:cubicBezTo>
                    <a:pt x="160" y="594"/>
                    <a:pt x="160" y="503"/>
                    <a:pt x="183" y="411"/>
                  </a:cubicBezTo>
                  <a:cubicBezTo>
                    <a:pt x="183" y="366"/>
                    <a:pt x="206" y="320"/>
                    <a:pt x="206" y="274"/>
                  </a:cubicBezTo>
                  <a:cubicBezTo>
                    <a:pt x="229" y="274"/>
                    <a:pt x="229" y="252"/>
                    <a:pt x="251" y="229"/>
                  </a:cubicBezTo>
                  <a:cubicBezTo>
                    <a:pt x="251" y="229"/>
                    <a:pt x="274" y="206"/>
                    <a:pt x="274" y="206"/>
                  </a:cubicBezTo>
                  <a:cubicBezTo>
                    <a:pt x="297" y="206"/>
                    <a:pt x="297" y="183"/>
                    <a:pt x="320" y="183"/>
                  </a:cubicBezTo>
                  <a:cubicBezTo>
                    <a:pt x="343" y="183"/>
                    <a:pt x="366" y="160"/>
                    <a:pt x="388" y="160"/>
                  </a:cubicBezTo>
                  <a:cubicBezTo>
                    <a:pt x="434" y="160"/>
                    <a:pt x="480" y="160"/>
                    <a:pt x="525" y="183"/>
                  </a:cubicBezTo>
                  <a:lnTo>
                    <a:pt x="503" y="183"/>
                  </a:lnTo>
                  <a:cubicBezTo>
                    <a:pt x="708" y="206"/>
                    <a:pt x="868" y="274"/>
                    <a:pt x="1050" y="343"/>
                  </a:cubicBezTo>
                  <a:cubicBezTo>
                    <a:pt x="1063" y="349"/>
                    <a:pt x="1075" y="352"/>
                    <a:pt x="1087" y="352"/>
                  </a:cubicBezTo>
                  <a:cubicBezTo>
                    <a:pt x="1119" y="352"/>
                    <a:pt x="1148" y="331"/>
                    <a:pt x="1164" y="297"/>
                  </a:cubicBezTo>
                  <a:cubicBezTo>
                    <a:pt x="1164" y="252"/>
                    <a:pt x="1142" y="206"/>
                    <a:pt x="1096" y="206"/>
                  </a:cubicBezTo>
                  <a:cubicBezTo>
                    <a:pt x="959" y="138"/>
                    <a:pt x="822" y="92"/>
                    <a:pt x="685" y="46"/>
                  </a:cubicBezTo>
                  <a:cubicBezTo>
                    <a:pt x="594" y="23"/>
                    <a:pt x="503" y="1"/>
                    <a:pt x="4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9916;p58">
              <a:extLst>
                <a:ext uri="{FF2B5EF4-FFF2-40B4-BE49-F238E27FC236}">
                  <a16:creationId xmlns:a16="http://schemas.microsoft.com/office/drawing/2014/main" id="{E8945BF2-A651-AFBB-D882-AE070197EBA3}"/>
                </a:ext>
              </a:extLst>
            </p:cNvPr>
            <p:cNvSpPr/>
            <p:nvPr/>
          </p:nvSpPr>
          <p:spPr>
            <a:xfrm>
              <a:off x="6181785" y="3663055"/>
              <a:ext cx="47" cy="113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9917;p58">
              <a:extLst>
                <a:ext uri="{FF2B5EF4-FFF2-40B4-BE49-F238E27FC236}">
                  <a16:creationId xmlns:a16="http://schemas.microsoft.com/office/drawing/2014/main" id="{9DBD10D8-81B4-F7CD-4145-152555481731}"/>
                </a:ext>
              </a:extLst>
            </p:cNvPr>
            <p:cNvSpPr/>
            <p:nvPr/>
          </p:nvSpPr>
          <p:spPr>
            <a:xfrm>
              <a:off x="6167795" y="3668425"/>
              <a:ext cx="47" cy="47"/>
            </a:xfrm>
            <a:custGeom>
              <a:avLst/>
              <a:gdLst/>
              <a:ahLst/>
              <a:cxnLst/>
              <a:rect l="l" t="t" r="r" b="b"/>
              <a:pathLst>
                <a:path w="1" h="1" extrusionOk="0">
                  <a:moveTo>
                    <a:pt x="1" y="1"/>
                  </a:moveTo>
                  <a:lnTo>
                    <a:pt x="1" y="1"/>
                  </a:lnTo>
                  <a:lnTo>
                    <a:pt x="1" y="1"/>
                  </a:ln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9918;p58">
              <a:extLst>
                <a:ext uri="{FF2B5EF4-FFF2-40B4-BE49-F238E27FC236}">
                  <a16:creationId xmlns:a16="http://schemas.microsoft.com/office/drawing/2014/main" id="{D3521E0E-283D-0A8A-452D-620F5E76F904}"/>
                </a:ext>
              </a:extLst>
            </p:cNvPr>
            <p:cNvSpPr/>
            <p:nvPr/>
          </p:nvSpPr>
          <p:spPr>
            <a:xfrm>
              <a:off x="5591516" y="3613596"/>
              <a:ext cx="576299" cy="168297"/>
            </a:xfrm>
            <a:custGeom>
              <a:avLst/>
              <a:gdLst/>
              <a:ahLst/>
              <a:cxnLst/>
              <a:rect l="l" t="t" r="r" b="b"/>
              <a:pathLst>
                <a:path w="12235" h="3573" extrusionOk="0">
                  <a:moveTo>
                    <a:pt x="2717" y="2511"/>
                  </a:moveTo>
                  <a:cubicBezTo>
                    <a:pt x="2717" y="2511"/>
                    <a:pt x="2739" y="2534"/>
                    <a:pt x="2739" y="2534"/>
                  </a:cubicBezTo>
                  <a:cubicBezTo>
                    <a:pt x="2739" y="2511"/>
                    <a:pt x="2717" y="2511"/>
                    <a:pt x="2717" y="2511"/>
                  </a:cubicBezTo>
                  <a:close/>
                  <a:moveTo>
                    <a:pt x="160" y="0"/>
                  </a:moveTo>
                  <a:cubicBezTo>
                    <a:pt x="137" y="0"/>
                    <a:pt x="137" y="0"/>
                    <a:pt x="115" y="23"/>
                  </a:cubicBezTo>
                  <a:cubicBezTo>
                    <a:pt x="69" y="23"/>
                    <a:pt x="46" y="46"/>
                    <a:pt x="0" y="46"/>
                  </a:cubicBezTo>
                  <a:cubicBezTo>
                    <a:pt x="183" y="343"/>
                    <a:pt x="366" y="640"/>
                    <a:pt x="571" y="891"/>
                  </a:cubicBezTo>
                  <a:cubicBezTo>
                    <a:pt x="845" y="1256"/>
                    <a:pt x="1165" y="1575"/>
                    <a:pt x="1507" y="1872"/>
                  </a:cubicBezTo>
                  <a:cubicBezTo>
                    <a:pt x="1872" y="2169"/>
                    <a:pt x="2237" y="2443"/>
                    <a:pt x="2648" y="2648"/>
                  </a:cubicBezTo>
                  <a:cubicBezTo>
                    <a:pt x="2991" y="2854"/>
                    <a:pt x="3379" y="3013"/>
                    <a:pt x="3744" y="3150"/>
                  </a:cubicBezTo>
                  <a:cubicBezTo>
                    <a:pt x="4497" y="3401"/>
                    <a:pt x="5273" y="3538"/>
                    <a:pt x="6072" y="3561"/>
                  </a:cubicBezTo>
                  <a:cubicBezTo>
                    <a:pt x="6211" y="3569"/>
                    <a:pt x="6351" y="3573"/>
                    <a:pt x="6491" y="3573"/>
                  </a:cubicBezTo>
                  <a:cubicBezTo>
                    <a:pt x="7156" y="3573"/>
                    <a:pt x="7828" y="3488"/>
                    <a:pt x="8469" y="3356"/>
                  </a:cubicBezTo>
                  <a:cubicBezTo>
                    <a:pt x="9267" y="3173"/>
                    <a:pt x="10021" y="2899"/>
                    <a:pt x="10728" y="2511"/>
                  </a:cubicBezTo>
                  <a:cubicBezTo>
                    <a:pt x="11048" y="2306"/>
                    <a:pt x="11390" y="2100"/>
                    <a:pt x="11687" y="1872"/>
                  </a:cubicBezTo>
                  <a:cubicBezTo>
                    <a:pt x="11824" y="1758"/>
                    <a:pt x="11938" y="1667"/>
                    <a:pt x="12052" y="1553"/>
                  </a:cubicBezTo>
                  <a:cubicBezTo>
                    <a:pt x="12121" y="1416"/>
                    <a:pt x="12166" y="1279"/>
                    <a:pt x="12235" y="1165"/>
                  </a:cubicBezTo>
                  <a:lnTo>
                    <a:pt x="12235" y="1165"/>
                  </a:lnTo>
                  <a:cubicBezTo>
                    <a:pt x="11847" y="1553"/>
                    <a:pt x="11390" y="1918"/>
                    <a:pt x="10911" y="2192"/>
                  </a:cubicBezTo>
                  <a:cubicBezTo>
                    <a:pt x="10340" y="2557"/>
                    <a:pt x="9701" y="2831"/>
                    <a:pt x="9039" y="3036"/>
                  </a:cubicBezTo>
                  <a:cubicBezTo>
                    <a:pt x="8263" y="3264"/>
                    <a:pt x="7441" y="3401"/>
                    <a:pt x="6643" y="3424"/>
                  </a:cubicBezTo>
                  <a:lnTo>
                    <a:pt x="6620" y="3424"/>
                  </a:lnTo>
                  <a:cubicBezTo>
                    <a:pt x="5889" y="3424"/>
                    <a:pt x="5159" y="3356"/>
                    <a:pt x="4429" y="3196"/>
                  </a:cubicBezTo>
                  <a:cubicBezTo>
                    <a:pt x="4155" y="3105"/>
                    <a:pt x="3858" y="3036"/>
                    <a:pt x="3584" y="2922"/>
                  </a:cubicBezTo>
                  <a:cubicBezTo>
                    <a:pt x="3287" y="2808"/>
                    <a:pt x="3013" y="2671"/>
                    <a:pt x="2739" y="2534"/>
                  </a:cubicBezTo>
                  <a:cubicBezTo>
                    <a:pt x="2214" y="2237"/>
                    <a:pt x="1735" y="1872"/>
                    <a:pt x="1301" y="1461"/>
                  </a:cubicBezTo>
                  <a:cubicBezTo>
                    <a:pt x="913" y="1073"/>
                    <a:pt x="548" y="640"/>
                    <a:pt x="251" y="160"/>
                  </a:cubicBezTo>
                  <a:cubicBezTo>
                    <a:pt x="229" y="115"/>
                    <a:pt x="183" y="46"/>
                    <a:pt x="1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9919;p58">
              <a:extLst>
                <a:ext uri="{FF2B5EF4-FFF2-40B4-BE49-F238E27FC236}">
                  <a16:creationId xmlns:a16="http://schemas.microsoft.com/office/drawing/2014/main" id="{E48AF9DF-F1F8-9835-8ABF-2DEC5F08D16C}"/>
                </a:ext>
              </a:extLst>
            </p:cNvPr>
            <p:cNvSpPr/>
            <p:nvPr/>
          </p:nvSpPr>
          <p:spPr>
            <a:xfrm>
              <a:off x="5800095" y="3764093"/>
              <a:ext cx="47" cy="47"/>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9920;p58">
              <a:extLst>
                <a:ext uri="{FF2B5EF4-FFF2-40B4-BE49-F238E27FC236}">
                  <a16:creationId xmlns:a16="http://schemas.microsoft.com/office/drawing/2014/main" id="{7C93F9AF-6BBC-C28D-F156-969592F10D90}"/>
                </a:ext>
              </a:extLst>
            </p:cNvPr>
            <p:cNvSpPr/>
            <p:nvPr/>
          </p:nvSpPr>
          <p:spPr>
            <a:xfrm>
              <a:off x="5904385" y="3774880"/>
              <a:ext cx="47" cy="47"/>
            </a:xfrm>
            <a:custGeom>
              <a:avLst/>
              <a:gdLst/>
              <a:ahLst/>
              <a:cxnLst/>
              <a:rect l="l" t="t" r="r" b="b"/>
              <a:pathLst>
                <a:path w="1" h="1" extrusionOk="0">
                  <a:moveTo>
                    <a:pt x="1" y="0"/>
                  </a:moveTo>
                  <a:lnTo>
                    <a:pt x="1"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9921;p58">
              <a:extLst>
                <a:ext uri="{FF2B5EF4-FFF2-40B4-BE49-F238E27FC236}">
                  <a16:creationId xmlns:a16="http://schemas.microsoft.com/office/drawing/2014/main" id="{DAF020E1-8FE3-5B27-9328-6AFDC7E1D068}"/>
                </a:ext>
              </a:extLst>
            </p:cNvPr>
            <p:cNvSpPr/>
            <p:nvPr/>
          </p:nvSpPr>
          <p:spPr>
            <a:xfrm>
              <a:off x="5903302" y="3774880"/>
              <a:ext cx="1130" cy="47"/>
            </a:xfrm>
            <a:custGeom>
              <a:avLst/>
              <a:gdLst/>
              <a:ahLst/>
              <a:cxnLst/>
              <a:rect l="l" t="t" r="r" b="b"/>
              <a:pathLst>
                <a:path w="24" h="1" extrusionOk="0">
                  <a:moveTo>
                    <a:pt x="1" y="0"/>
                  </a:moveTo>
                  <a:cubicBezTo>
                    <a:pt x="1" y="0"/>
                    <a:pt x="24" y="0"/>
                    <a:pt x="24" y="0"/>
                  </a:cubicBezTo>
                  <a:lnTo>
                    <a:pt x="1"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9922;p58">
              <a:extLst>
                <a:ext uri="{FF2B5EF4-FFF2-40B4-BE49-F238E27FC236}">
                  <a16:creationId xmlns:a16="http://schemas.microsoft.com/office/drawing/2014/main" id="{9866F23A-0FD7-FB51-1B4E-649C87ABB928}"/>
                </a:ext>
              </a:extLst>
            </p:cNvPr>
            <p:cNvSpPr/>
            <p:nvPr/>
          </p:nvSpPr>
          <p:spPr>
            <a:xfrm>
              <a:off x="5903302" y="3774880"/>
              <a:ext cx="47" cy="47"/>
            </a:xfrm>
            <a:custGeom>
              <a:avLst/>
              <a:gdLst/>
              <a:ahLst/>
              <a:cxnLst/>
              <a:rect l="l" t="t" r="r" b="b"/>
              <a:pathLst>
                <a:path w="1" h="1" extrusionOk="0">
                  <a:moveTo>
                    <a:pt x="1" y="0"/>
                  </a:moveTo>
                  <a:lnTo>
                    <a:pt x="1"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9923;p58">
              <a:extLst>
                <a:ext uri="{FF2B5EF4-FFF2-40B4-BE49-F238E27FC236}">
                  <a16:creationId xmlns:a16="http://schemas.microsoft.com/office/drawing/2014/main" id="{07328A16-2EEA-B069-6113-4DD4F684B908}"/>
                </a:ext>
              </a:extLst>
            </p:cNvPr>
            <p:cNvSpPr/>
            <p:nvPr/>
          </p:nvSpPr>
          <p:spPr>
            <a:xfrm>
              <a:off x="5618413" y="3158807"/>
              <a:ext cx="511769" cy="349453"/>
            </a:xfrm>
            <a:custGeom>
              <a:avLst/>
              <a:gdLst/>
              <a:ahLst/>
              <a:cxnLst/>
              <a:rect l="l" t="t" r="r" b="b"/>
              <a:pathLst>
                <a:path w="10865" h="7419" extrusionOk="0">
                  <a:moveTo>
                    <a:pt x="6414" y="0"/>
                  </a:moveTo>
                  <a:cubicBezTo>
                    <a:pt x="6072" y="0"/>
                    <a:pt x="5729" y="23"/>
                    <a:pt x="5410" y="92"/>
                  </a:cubicBezTo>
                  <a:cubicBezTo>
                    <a:pt x="5067" y="137"/>
                    <a:pt x="4748" y="229"/>
                    <a:pt x="4451" y="343"/>
                  </a:cubicBezTo>
                  <a:cubicBezTo>
                    <a:pt x="4131" y="480"/>
                    <a:pt x="3835" y="617"/>
                    <a:pt x="3538" y="799"/>
                  </a:cubicBezTo>
                  <a:cubicBezTo>
                    <a:pt x="2876" y="1233"/>
                    <a:pt x="2305" y="1849"/>
                    <a:pt x="1849" y="2511"/>
                  </a:cubicBezTo>
                  <a:cubicBezTo>
                    <a:pt x="1324" y="3242"/>
                    <a:pt x="936" y="4063"/>
                    <a:pt x="639" y="4931"/>
                  </a:cubicBezTo>
                  <a:cubicBezTo>
                    <a:pt x="365" y="5661"/>
                    <a:pt x="160" y="6437"/>
                    <a:pt x="0" y="7213"/>
                  </a:cubicBezTo>
                  <a:cubicBezTo>
                    <a:pt x="23" y="7259"/>
                    <a:pt x="46" y="7304"/>
                    <a:pt x="69" y="7350"/>
                  </a:cubicBezTo>
                  <a:cubicBezTo>
                    <a:pt x="91" y="7373"/>
                    <a:pt x="91" y="7373"/>
                    <a:pt x="91" y="7396"/>
                  </a:cubicBezTo>
                  <a:cubicBezTo>
                    <a:pt x="91" y="7396"/>
                    <a:pt x="114" y="7419"/>
                    <a:pt x="114" y="7419"/>
                  </a:cubicBezTo>
                  <a:cubicBezTo>
                    <a:pt x="228" y="6802"/>
                    <a:pt x="388" y="6186"/>
                    <a:pt x="594" y="5570"/>
                  </a:cubicBezTo>
                  <a:cubicBezTo>
                    <a:pt x="586" y="5570"/>
                    <a:pt x="581" y="5570"/>
                    <a:pt x="578" y="5570"/>
                  </a:cubicBezTo>
                  <a:lnTo>
                    <a:pt x="578" y="5570"/>
                  </a:lnTo>
                  <a:cubicBezTo>
                    <a:pt x="896" y="4597"/>
                    <a:pt x="1282" y="3669"/>
                    <a:pt x="1826" y="2808"/>
                  </a:cubicBezTo>
                  <a:cubicBezTo>
                    <a:pt x="2146" y="2306"/>
                    <a:pt x="2534" y="1849"/>
                    <a:pt x="2967" y="1461"/>
                  </a:cubicBezTo>
                  <a:cubicBezTo>
                    <a:pt x="3127" y="1301"/>
                    <a:pt x="3310" y="1164"/>
                    <a:pt x="3492" y="1027"/>
                  </a:cubicBezTo>
                  <a:cubicBezTo>
                    <a:pt x="3675" y="913"/>
                    <a:pt x="3858" y="799"/>
                    <a:pt x="4040" y="708"/>
                  </a:cubicBezTo>
                  <a:cubicBezTo>
                    <a:pt x="4428" y="525"/>
                    <a:pt x="4816" y="366"/>
                    <a:pt x="5250" y="274"/>
                  </a:cubicBezTo>
                  <a:cubicBezTo>
                    <a:pt x="5628" y="199"/>
                    <a:pt x="6006" y="154"/>
                    <a:pt x="6397" y="154"/>
                  </a:cubicBezTo>
                  <a:cubicBezTo>
                    <a:pt x="6478" y="154"/>
                    <a:pt x="6560" y="156"/>
                    <a:pt x="6642" y="160"/>
                  </a:cubicBezTo>
                  <a:lnTo>
                    <a:pt x="6619" y="160"/>
                  </a:lnTo>
                  <a:cubicBezTo>
                    <a:pt x="7144" y="183"/>
                    <a:pt x="7647" y="274"/>
                    <a:pt x="8126" y="411"/>
                  </a:cubicBezTo>
                  <a:cubicBezTo>
                    <a:pt x="8605" y="571"/>
                    <a:pt x="9062" y="776"/>
                    <a:pt x="9495" y="1050"/>
                  </a:cubicBezTo>
                  <a:cubicBezTo>
                    <a:pt x="9906" y="1324"/>
                    <a:pt x="10271" y="1621"/>
                    <a:pt x="10614" y="1986"/>
                  </a:cubicBezTo>
                  <a:cubicBezTo>
                    <a:pt x="10682" y="2100"/>
                    <a:pt x="10774" y="2192"/>
                    <a:pt x="10865" y="2306"/>
                  </a:cubicBezTo>
                  <a:cubicBezTo>
                    <a:pt x="10774" y="2123"/>
                    <a:pt x="10705" y="1963"/>
                    <a:pt x="10614" y="1781"/>
                  </a:cubicBezTo>
                  <a:cubicBezTo>
                    <a:pt x="10591" y="1735"/>
                    <a:pt x="10545" y="1689"/>
                    <a:pt x="10500" y="1667"/>
                  </a:cubicBezTo>
                  <a:cubicBezTo>
                    <a:pt x="10249" y="1416"/>
                    <a:pt x="9975" y="1187"/>
                    <a:pt x="9678" y="982"/>
                  </a:cubicBezTo>
                  <a:cubicBezTo>
                    <a:pt x="9541" y="891"/>
                    <a:pt x="9404" y="799"/>
                    <a:pt x="9244" y="731"/>
                  </a:cubicBezTo>
                  <a:cubicBezTo>
                    <a:pt x="8674" y="411"/>
                    <a:pt x="8035" y="183"/>
                    <a:pt x="7373" y="69"/>
                  </a:cubicBezTo>
                  <a:cubicBezTo>
                    <a:pt x="7053" y="23"/>
                    <a:pt x="6734" y="0"/>
                    <a:pt x="64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9924;p58">
              <a:extLst>
                <a:ext uri="{FF2B5EF4-FFF2-40B4-BE49-F238E27FC236}">
                  <a16:creationId xmlns:a16="http://schemas.microsoft.com/office/drawing/2014/main" id="{98244AD8-DA34-1BF4-0313-82A4B204194A}"/>
                </a:ext>
              </a:extLst>
            </p:cNvPr>
            <p:cNvSpPr/>
            <p:nvPr/>
          </p:nvSpPr>
          <p:spPr>
            <a:xfrm>
              <a:off x="5931282" y="3166344"/>
              <a:ext cx="47" cy="47"/>
            </a:xfrm>
            <a:custGeom>
              <a:avLst/>
              <a:gdLst/>
              <a:ahLst/>
              <a:cxnLst/>
              <a:rect l="l" t="t" r="r" b="b"/>
              <a:pathLst>
                <a:path w="1" h="1" extrusionOk="0">
                  <a:moveTo>
                    <a:pt x="0" y="0"/>
                  </a:moveTo>
                  <a:lnTo>
                    <a:pt x="0" y="0"/>
                  </a:ln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9925;p58">
              <a:extLst>
                <a:ext uri="{FF2B5EF4-FFF2-40B4-BE49-F238E27FC236}">
                  <a16:creationId xmlns:a16="http://schemas.microsoft.com/office/drawing/2014/main" id="{81925F2C-938B-B4E1-96DC-AA2C8D33B097}"/>
                </a:ext>
              </a:extLst>
            </p:cNvPr>
            <p:cNvSpPr/>
            <p:nvPr/>
          </p:nvSpPr>
          <p:spPr>
            <a:xfrm>
              <a:off x="6065672" y="3208266"/>
              <a:ext cx="47" cy="47"/>
            </a:xfrm>
            <a:custGeom>
              <a:avLst/>
              <a:gdLst/>
              <a:ahLst/>
              <a:cxnLst/>
              <a:rect l="l" t="t" r="r" b="b"/>
              <a:pathLst>
                <a:path w="1" h="1" extrusionOk="0">
                  <a:moveTo>
                    <a:pt x="0" y="0"/>
                  </a:moveTo>
                  <a:lnTo>
                    <a:pt x="0" y="0"/>
                  </a:ln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9926;p58">
              <a:extLst>
                <a:ext uri="{FF2B5EF4-FFF2-40B4-BE49-F238E27FC236}">
                  <a16:creationId xmlns:a16="http://schemas.microsoft.com/office/drawing/2014/main" id="{56088C5C-1C42-7DED-E159-4EB2585C72DA}"/>
                </a:ext>
              </a:extLst>
            </p:cNvPr>
            <p:cNvSpPr/>
            <p:nvPr/>
          </p:nvSpPr>
          <p:spPr>
            <a:xfrm>
              <a:off x="5808716" y="3192109"/>
              <a:ext cx="47" cy="47"/>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9927;p58">
              <a:extLst>
                <a:ext uri="{FF2B5EF4-FFF2-40B4-BE49-F238E27FC236}">
                  <a16:creationId xmlns:a16="http://schemas.microsoft.com/office/drawing/2014/main" id="{CF58D214-198F-72EA-DFAE-A59F4151B491}"/>
                </a:ext>
              </a:extLst>
            </p:cNvPr>
            <p:cNvSpPr/>
            <p:nvPr/>
          </p:nvSpPr>
          <p:spPr>
            <a:xfrm>
              <a:off x="5547426" y="3027622"/>
              <a:ext cx="653736" cy="839414"/>
            </a:xfrm>
            <a:custGeom>
              <a:avLst/>
              <a:gdLst/>
              <a:ahLst/>
              <a:cxnLst/>
              <a:rect l="l" t="t" r="r" b="b"/>
              <a:pathLst>
                <a:path w="13879" h="17821" extrusionOk="0">
                  <a:moveTo>
                    <a:pt x="1" y="12692"/>
                  </a:moveTo>
                  <a:cubicBezTo>
                    <a:pt x="1" y="12694"/>
                    <a:pt x="1" y="12696"/>
                    <a:pt x="1" y="12698"/>
                  </a:cubicBezTo>
                  <a:lnTo>
                    <a:pt x="1" y="12698"/>
                  </a:lnTo>
                  <a:cubicBezTo>
                    <a:pt x="1" y="12696"/>
                    <a:pt x="1" y="12694"/>
                    <a:pt x="1" y="12692"/>
                  </a:cubicBezTo>
                  <a:close/>
                  <a:moveTo>
                    <a:pt x="990" y="14883"/>
                  </a:moveTo>
                  <a:cubicBezTo>
                    <a:pt x="995" y="14890"/>
                    <a:pt x="1000" y="14898"/>
                    <a:pt x="1005" y="14906"/>
                  </a:cubicBezTo>
                  <a:cubicBezTo>
                    <a:pt x="1005" y="14886"/>
                    <a:pt x="1005" y="14883"/>
                    <a:pt x="990" y="14883"/>
                  </a:cubicBezTo>
                  <a:close/>
                  <a:moveTo>
                    <a:pt x="8880" y="1"/>
                  </a:moveTo>
                  <a:cubicBezTo>
                    <a:pt x="8880" y="23"/>
                    <a:pt x="8880" y="23"/>
                    <a:pt x="8880" y="23"/>
                  </a:cubicBezTo>
                  <a:cubicBezTo>
                    <a:pt x="8880" y="46"/>
                    <a:pt x="8880" y="69"/>
                    <a:pt x="8880" y="69"/>
                  </a:cubicBezTo>
                  <a:cubicBezTo>
                    <a:pt x="8857" y="115"/>
                    <a:pt x="8857" y="138"/>
                    <a:pt x="8834" y="183"/>
                  </a:cubicBezTo>
                  <a:cubicBezTo>
                    <a:pt x="9496" y="982"/>
                    <a:pt x="10135" y="1781"/>
                    <a:pt x="10728" y="2603"/>
                  </a:cubicBezTo>
                  <a:cubicBezTo>
                    <a:pt x="11619" y="3858"/>
                    <a:pt x="12418" y="5182"/>
                    <a:pt x="12943" y="6620"/>
                  </a:cubicBezTo>
                  <a:cubicBezTo>
                    <a:pt x="13125" y="7076"/>
                    <a:pt x="13262" y="7556"/>
                    <a:pt x="13376" y="8035"/>
                  </a:cubicBezTo>
                  <a:cubicBezTo>
                    <a:pt x="13513" y="8514"/>
                    <a:pt x="13582" y="8994"/>
                    <a:pt x="13627" y="9496"/>
                  </a:cubicBezTo>
                  <a:cubicBezTo>
                    <a:pt x="13627" y="9473"/>
                    <a:pt x="13627" y="9473"/>
                    <a:pt x="13627" y="9473"/>
                  </a:cubicBezTo>
                  <a:cubicBezTo>
                    <a:pt x="13673" y="9884"/>
                    <a:pt x="13696" y="10295"/>
                    <a:pt x="13673" y="10729"/>
                  </a:cubicBezTo>
                  <a:cubicBezTo>
                    <a:pt x="13650" y="11117"/>
                    <a:pt x="13627" y="11527"/>
                    <a:pt x="13559" y="11938"/>
                  </a:cubicBezTo>
                  <a:lnTo>
                    <a:pt x="13559" y="11915"/>
                  </a:lnTo>
                  <a:cubicBezTo>
                    <a:pt x="13445" y="12555"/>
                    <a:pt x="13262" y="13171"/>
                    <a:pt x="12988" y="13764"/>
                  </a:cubicBezTo>
                  <a:cubicBezTo>
                    <a:pt x="12737" y="14289"/>
                    <a:pt x="12418" y="14791"/>
                    <a:pt x="12030" y="15248"/>
                  </a:cubicBezTo>
                  <a:cubicBezTo>
                    <a:pt x="12030" y="15248"/>
                    <a:pt x="12052" y="15225"/>
                    <a:pt x="12052" y="15225"/>
                  </a:cubicBezTo>
                  <a:lnTo>
                    <a:pt x="12052" y="15225"/>
                  </a:lnTo>
                  <a:cubicBezTo>
                    <a:pt x="11664" y="15682"/>
                    <a:pt x="11253" y="16070"/>
                    <a:pt x="10774" y="16412"/>
                  </a:cubicBezTo>
                  <a:cubicBezTo>
                    <a:pt x="10318" y="16732"/>
                    <a:pt x="9793" y="17005"/>
                    <a:pt x="9245" y="17234"/>
                  </a:cubicBezTo>
                  <a:cubicBezTo>
                    <a:pt x="8674" y="17439"/>
                    <a:pt x="8081" y="17576"/>
                    <a:pt x="7464" y="17645"/>
                  </a:cubicBezTo>
                  <a:cubicBezTo>
                    <a:pt x="7269" y="17659"/>
                    <a:pt x="7072" y="17667"/>
                    <a:pt x="6874" y="17667"/>
                  </a:cubicBezTo>
                  <a:cubicBezTo>
                    <a:pt x="6446" y="17667"/>
                    <a:pt x="6014" y="17631"/>
                    <a:pt x="5593" y="17553"/>
                  </a:cubicBezTo>
                  <a:lnTo>
                    <a:pt x="5616" y="17553"/>
                  </a:lnTo>
                  <a:cubicBezTo>
                    <a:pt x="5273" y="17508"/>
                    <a:pt x="4931" y="17416"/>
                    <a:pt x="4588" y="17302"/>
                  </a:cubicBezTo>
                  <a:cubicBezTo>
                    <a:pt x="4246" y="17188"/>
                    <a:pt x="3904" y="17051"/>
                    <a:pt x="3584" y="16914"/>
                  </a:cubicBezTo>
                  <a:cubicBezTo>
                    <a:pt x="3584" y="16891"/>
                    <a:pt x="3561" y="16891"/>
                    <a:pt x="3561" y="16891"/>
                  </a:cubicBezTo>
                  <a:cubicBezTo>
                    <a:pt x="2968" y="16617"/>
                    <a:pt x="2420" y="16275"/>
                    <a:pt x="1918" y="15864"/>
                  </a:cubicBezTo>
                  <a:cubicBezTo>
                    <a:pt x="1576" y="15567"/>
                    <a:pt x="1256" y="15248"/>
                    <a:pt x="982" y="14883"/>
                  </a:cubicBezTo>
                  <a:cubicBezTo>
                    <a:pt x="985" y="14883"/>
                    <a:pt x="988" y="14883"/>
                    <a:pt x="990" y="14883"/>
                  </a:cubicBezTo>
                  <a:lnTo>
                    <a:pt x="990" y="14883"/>
                  </a:lnTo>
                  <a:cubicBezTo>
                    <a:pt x="768" y="14548"/>
                    <a:pt x="568" y="14213"/>
                    <a:pt x="434" y="13856"/>
                  </a:cubicBezTo>
                  <a:cubicBezTo>
                    <a:pt x="297" y="13468"/>
                    <a:pt x="206" y="13102"/>
                    <a:pt x="160" y="12714"/>
                  </a:cubicBezTo>
                  <a:lnTo>
                    <a:pt x="23" y="12714"/>
                  </a:lnTo>
                  <a:cubicBezTo>
                    <a:pt x="23" y="12714"/>
                    <a:pt x="5" y="12714"/>
                    <a:pt x="1" y="12698"/>
                  </a:cubicBezTo>
                  <a:lnTo>
                    <a:pt x="1" y="12698"/>
                  </a:lnTo>
                  <a:cubicBezTo>
                    <a:pt x="24" y="12901"/>
                    <a:pt x="47" y="13081"/>
                    <a:pt x="92" y="13262"/>
                  </a:cubicBezTo>
                  <a:cubicBezTo>
                    <a:pt x="183" y="13627"/>
                    <a:pt x="297" y="13993"/>
                    <a:pt x="480" y="14335"/>
                  </a:cubicBezTo>
                  <a:cubicBezTo>
                    <a:pt x="640" y="14677"/>
                    <a:pt x="845" y="14974"/>
                    <a:pt x="1096" y="15271"/>
                  </a:cubicBezTo>
                  <a:cubicBezTo>
                    <a:pt x="1324" y="15545"/>
                    <a:pt x="1598" y="15819"/>
                    <a:pt x="1895" y="16047"/>
                  </a:cubicBezTo>
                  <a:cubicBezTo>
                    <a:pt x="2215" y="16321"/>
                    <a:pt x="2557" y="16549"/>
                    <a:pt x="2899" y="16732"/>
                  </a:cubicBezTo>
                  <a:cubicBezTo>
                    <a:pt x="3287" y="16960"/>
                    <a:pt x="3675" y="17142"/>
                    <a:pt x="4063" y="17302"/>
                  </a:cubicBezTo>
                  <a:cubicBezTo>
                    <a:pt x="4794" y="17576"/>
                    <a:pt x="5570" y="17759"/>
                    <a:pt x="6346" y="17804"/>
                  </a:cubicBezTo>
                  <a:cubicBezTo>
                    <a:pt x="6518" y="17815"/>
                    <a:pt x="6691" y="17821"/>
                    <a:pt x="6863" y="17821"/>
                  </a:cubicBezTo>
                  <a:cubicBezTo>
                    <a:pt x="7420" y="17821"/>
                    <a:pt x="7974" y="17761"/>
                    <a:pt x="8514" y="17622"/>
                  </a:cubicBezTo>
                  <a:cubicBezTo>
                    <a:pt x="9222" y="17439"/>
                    <a:pt x="9884" y="17165"/>
                    <a:pt x="10500" y="16777"/>
                  </a:cubicBezTo>
                  <a:cubicBezTo>
                    <a:pt x="11094" y="16412"/>
                    <a:pt x="11641" y="15933"/>
                    <a:pt x="12121" y="15385"/>
                  </a:cubicBezTo>
                  <a:cubicBezTo>
                    <a:pt x="12349" y="15111"/>
                    <a:pt x="12555" y="14814"/>
                    <a:pt x="12760" y="14518"/>
                  </a:cubicBezTo>
                  <a:cubicBezTo>
                    <a:pt x="12943" y="14198"/>
                    <a:pt x="13125" y="13856"/>
                    <a:pt x="13262" y="13513"/>
                  </a:cubicBezTo>
                  <a:cubicBezTo>
                    <a:pt x="13399" y="13171"/>
                    <a:pt x="13536" y="12806"/>
                    <a:pt x="13604" y="12418"/>
                  </a:cubicBezTo>
                  <a:cubicBezTo>
                    <a:pt x="13719" y="12030"/>
                    <a:pt x="13764" y="11619"/>
                    <a:pt x="13810" y="11231"/>
                  </a:cubicBezTo>
                  <a:cubicBezTo>
                    <a:pt x="13878" y="10363"/>
                    <a:pt x="13833" y="9519"/>
                    <a:pt x="13696" y="8674"/>
                  </a:cubicBezTo>
                  <a:cubicBezTo>
                    <a:pt x="13399" y="7031"/>
                    <a:pt x="12714" y="5456"/>
                    <a:pt x="11847" y="4018"/>
                  </a:cubicBezTo>
                  <a:cubicBezTo>
                    <a:pt x="11002" y="2603"/>
                    <a:pt x="9975" y="1279"/>
                    <a:pt x="88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9928;p58">
              <a:extLst>
                <a:ext uri="{FF2B5EF4-FFF2-40B4-BE49-F238E27FC236}">
                  <a16:creationId xmlns:a16="http://schemas.microsoft.com/office/drawing/2014/main" id="{E572B890-59B6-32A3-F067-9830D8391B79}"/>
                </a:ext>
              </a:extLst>
            </p:cNvPr>
            <p:cNvSpPr/>
            <p:nvPr/>
          </p:nvSpPr>
          <p:spPr>
            <a:xfrm>
              <a:off x="5982862" y="3839365"/>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9929;p58">
              <a:extLst>
                <a:ext uri="{FF2B5EF4-FFF2-40B4-BE49-F238E27FC236}">
                  <a16:creationId xmlns:a16="http://schemas.microsoft.com/office/drawing/2014/main" id="{215D536C-FF62-6AF8-5B73-3078904D4116}"/>
                </a:ext>
              </a:extLst>
            </p:cNvPr>
            <p:cNvSpPr/>
            <p:nvPr/>
          </p:nvSpPr>
          <p:spPr>
            <a:xfrm>
              <a:off x="5636689" y="3774880"/>
              <a:ext cx="1083" cy="47"/>
            </a:xfrm>
            <a:custGeom>
              <a:avLst/>
              <a:gdLst/>
              <a:ahLst/>
              <a:cxnLst/>
              <a:rect l="l" t="t" r="r" b="b"/>
              <a:pathLst>
                <a:path w="23" h="1" extrusionOk="0">
                  <a:moveTo>
                    <a:pt x="23" y="0"/>
                  </a:moveTo>
                  <a:cubicBezTo>
                    <a:pt x="0" y="0"/>
                    <a:pt x="0" y="0"/>
                    <a:pt x="0" y="0"/>
                  </a:cubicBezTo>
                  <a:lnTo>
                    <a:pt x="23"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9930;p58">
              <a:extLst>
                <a:ext uri="{FF2B5EF4-FFF2-40B4-BE49-F238E27FC236}">
                  <a16:creationId xmlns:a16="http://schemas.microsoft.com/office/drawing/2014/main" id="{0CB919EB-679A-8AFE-C988-D7B272FB36E0}"/>
                </a:ext>
              </a:extLst>
            </p:cNvPr>
            <p:cNvSpPr/>
            <p:nvPr/>
          </p:nvSpPr>
          <p:spPr>
            <a:xfrm>
              <a:off x="6052765" y="3150187"/>
              <a:ext cx="1130" cy="1130"/>
            </a:xfrm>
            <a:custGeom>
              <a:avLst/>
              <a:gdLst/>
              <a:ahLst/>
              <a:cxnLst/>
              <a:rect l="l" t="t" r="r" b="b"/>
              <a:pathLst>
                <a:path w="24" h="24" extrusionOk="0">
                  <a:moveTo>
                    <a:pt x="23" y="24"/>
                  </a:moveTo>
                  <a:cubicBezTo>
                    <a:pt x="23" y="24"/>
                    <a:pt x="0" y="24"/>
                    <a:pt x="0" y="1"/>
                  </a:cubicBezTo>
                  <a:cubicBezTo>
                    <a:pt x="0" y="24"/>
                    <a:pt x="23" y="24"/>
                    <a:pt x="23" y="24"/>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9931;p58">
              <a:extLst>
                <a:ext uri="{FF2B5EF4-FFF2-40B4-BE49-F238E27FC236}">
                  <a16:creationId xmlns:a16="http://schemas.microsoft.com/office/drawing/2014/main" id="{E3CB7390-2CD6-30EC-CE98-1717B783C5D2}"/>
                </a:ext>
              </a:extLst>
            </p:cNvPr>
            <p:cNvSpPr/>
            <p:nvPr/>
          </p:nvSpPr>
          <p:spPr>
            <a:xfrm>
              <a:off x="6157055" y="3339404"/>
              <a:ext cx="47" cy="47"/>
            </a:xfrm>
            <a:custGeom>
              <a:avLst/>
              <a:gdLst/>
              <a:ahLst/>
              <a:cxnLst/>
              <a:rect l="l" t="t" r="r" b="b"/>
              <a:pathLst>
                <a:path w="1" h="1" extrusionOk="0">
                  <a:moveTo>
                    <a:pt x="1" y="1"/>
                  </a:move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9932;p58">
              <a:extLst>
                <a:ext uri="{FF2B5EF4-FFF2-40B4-BE49-F238E27FC236}">
                  <a16:creationId xmlns:a16="http://schemas.microsoft.com/office/drawing/2014/main" id="{6C3B0663-26BD-B093-E7CE-9A78AE460C43}"/>
                </a:ext>
              </a:extLst>
            </p:cNvPr>
            <p:cNvSpPr/>
            <p:nvPr/>
          </p:nvSpPr>
          <p:spPr>
            <a:xfrm>
              <a:off x="6054932" y="3799609"/>
              <a:ext cx="1083" cy="1130"/>
            </a:xfrm>
            <a:custGeom>
              <a:avLst/>
              <a:gdLst/>
              <a:ahLst/>
              <a:cxnLst/>
              <a:rect l="l" t="t" r="r" b="b"/>
              <a:pathLst>
                <a:path w="23" h="24" extrusionOk="0">
                  <a:moveTo>
                    <a:pt x="0" y="23"/>
                  </a:moveTo>
                  <a:cubicBezTo>
                    <a:pt x="23" y="0"/>
                    <a:pt x="23" y="0"/>
                    <a:pt x="23" y="0"/>
                  </a:cubicBezTo>
                  <a:cubicBezTo>
                    <a:pt x="23" y="0"/>
                    <a:pt x="23" y="0"/>
                    <a:pt x="0"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9933;p58">
              <a:extLst>
                <a:ext uri="{FF2B5EF4-FFF2-40B4-BE49-F238E27FC236}">
                  <a16:creationId xmlns:a16="http://schemas.microsoft.com/office/drawing/2014/main" id="{D5ADBAD0-26FC-0CA9-85DE-D9637F4FC75A}"/>
                </a:ext>
              </a:extLst>
            </p:cNvPr>
            <p:cNvSpPr/>
            <p:nvPr/>
          </p:nvSpPr>
          <p:spPr>
            <a:xfrm>
              <a:off x="5715166" y="3823256"/>
              <a:ext cx="1130" cy="47"/>
            </a:xfrm>
            <a:custGeom>
              <a:avLst/>
              <a:gdLst/>
              <a:ahLst/>
              <a:cxnLst/>
              <a:rect l="l" t="t" r="r" b="b"/>
              <a:pathLst>
                <a:path w="24" h="1" extrusionOk="0">
                  <a:moveTo>
                    <a:pt x="23" y="0"/>
                  </a:moveTo>
                  <a:cubicBezTo>
                    <a:pt x="23" y="0"/>
                    <a:pt x="23" y="0"/>
                    <a:pt x="0" y="0"/>
                  </a:cubicBezTo>
                  <a:cubicBezTo>
                    <a:pt x="23" y="0"/>
                    <a:pt x="23" y="0"/>
                    <a:pt x="23"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9934;p58">
              <a:extLst>
                <a:ext uri="{FF2B5EF4-FFF2-40B4-BE49-F238E27FC236}">
                  <a16:creationId xmlns:a16="http://schemas.microsoft.com/office/drawing/2014/main" id="{E4174B48-D2D5-9DA4-02E5-12155D975E2E}"/>
                </a:ext>
              </a:extLst>
            </p:cNvPr>
            <p:cNvSpPr/>
            <p:nvPr/>
          </p:nvSpPr>
          <p:spPr>
            <a:xfrm>
              <a:off x="5716249" y="3823256"/>
              <a:ext cx="47" cy="1130"/>
            </a:xfrm>
            <a:custGeom>
              <a:avLst/>
              <a:gdLst/>
              <a:ahLst/>
              <a:cxnLst/>
              <a:rect l="l" t="t" r="r" b="b"/>
              <a:pathLst>
                <a:path w="1" h="24" extrusionOk="0">
                  <a:moveTo>
                    <a:pt x="0" y="23"/>
                  </a:moveTo>
                  <a:cubicBezTo>
                    <a:pt x="0" y="23"/>
                    <a:pt x="0" y="0"/>
                    <a:pt x="0" y="0"/>
                  </a:cubicBezTo>
                  <a:cubicBezTo>
                    <a:pt x="0" y="0"/>
                    <a:pt x="0" y="23"/>
                    <a:pt x="0"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9935;p58">
              <a:extLst>
                <a:ext uri="{FF2B5EF4-FFF2-40B4-BE49-F238E27FC236}">
                  <a16:creationId xmlns:a16="http://schemas.microsoft.com/office/drawing/2014/main" id="{016F6470-3876-8A75-BB6E-791D3BBBDB79}"/>
                </a:ext>
              </a:extLst>
            </p:cNvPr>
            <p:cNvSpPr/>
            <p:nvPr/>
          </p:nvSpPr>
          <p:spPr>
            <a:xfrm>
              <a:off x="6080698" y="3037326"/>
              <a:ext cx="221523" cy="165236"/>
            </a:xfrm>
            <a:custGeom>
              <a:avLst/>
              <a:gdLst/>
              <a:ahLst/>
              <a:cxnLst/>
              <a:rect l="l" t="t" r="r" b="b"/>
              <a:pathLst>
                <a:path w="4703" h="3508" extrusionOk="0">
                  <a:moveTo>
                    <a:pt x="4234" y="2602"/>
                  </a:moveTo>
                  <a:cubicBezTo>
                    <a:pt x="4224" y="2603"/>
                    <a:pt x="4224" y="2608"/>
                    <a:pt x="4224" y="2625"/>
                  </a:cubicBezTo>
                  <a:cubicBezTo>
                    <a:pt x="4227" y="2617"/>
                    <a:pt x="4230" y="2610"/>
                    <a:pt x="4234" y="2602"/>
                  </a:cubicBezTo>
                  <a:close/>
                  <a:moveTo>
                    <a:pt x="3973" y="0"/>
                  </a:moveTo>
                  <a:cubicBezTo>
                    <a:pt x="3927" y="23"/>
                    <a:pt x="3881" y="46"/>
                    <a:pt x="3858" y="69"/>
                  </a:cubicBezTo>
                  <a:cubicBezTo>
                    <a:pt x="3767" y="137"/>
                    <a:pt x="3699" y="251"/>
                    <a:pt x="3653" y="342"/>
                  </a:cubicBezTo>
                  <a:cubicBezTo>
                    <a:pt x="3585" y="457"/>
                    <a:pt x="3539" y="571"/>
                    <a:pt x="3470" y="685"/>
                  </a:cubicBezTo>
                  <a:cubicBezTo>
                    <a:pt x="3425" y="799"/>
                    <a:pt x="3379" y="913"/>
                    <a:pt x="3333" y="1004"/>
                  </a:cubicBezTo>
                  <a:cubicBezTo>
                    <a:pt x="3333" y="1004"/>
                    <a:pt x="3333" y="1004"/>
                    <a:pt x="3333" y="982"/>
                  </a:cubicBezTo>
                  <a:cubicBezTo>
                    <a:pt x="3311" y="1073"/>
                    <a:pt x="3265" y="1141"/>
                    <a:pt x="3219" y="1210"/>
                  </a:cubicBezTo>
                  <a:cubicBezTo>
                    <a:pt x="3174" y="1301"/>
                    <a:pt x="3105" y="1392"/>
                    <a:pt x="3060" y="1484"/>
                  </a:cubicBezTo>
                  <a:cubicBezTo>
                    <a:pt x="2945" y="1644"/>
                    <a:pt x="2808" y="1803"/>
                    <a:pt x="2671" y="1963"/>
                  </a:cubicBezTo>
                  <a:lnTo>
                    <a:pt x="2694" y="1963"/>
                  </a:lnTo>
                  <a:cubicBezTo>
                    <a:pt x="2443" y="2214"/>
                    <a:pt x="2192" y="2465"/>
                    <a:pt x="1895" y="2671"/>
                  </a:cubicBezTo>
                  <a:cubicBezTo>
                    <a:pt x="1895" y="2671"/>
                    <a:pt x="1895" y="2648"/>
                    <a:pt x="1895" y="2648"/>
                  </a:cubicBezTo>
                  <a:cubicBezTo>
                    <a:pt x="1690" y="2785"/>
                    <a:pt x="1462" y="2899"/>
                    <a:pt x="1234" y="2990"/>
                  </a:cubicBezTo>
                  <a:cubicBezTo>
                    <a:pt x="1051" y="3036"/>
                    <a:pt x="868" y="3082"/>
                    <a:pt x="686" y="3104"/>
                  </a:cubicBezTo>
                  <a:cubicBezTo>
                    <a:pt x="526" y="3104"/>
                    <a:pt x="343" y="3104"/>
                    <a:pt x="184" y="3059"/>
                  </a:cubicBezTo>
                  <a:lnTo>
                    <a:pt x="92" y="3059"/>
                  </a:lnTo>
                  <a:cubicBezTo>
                    <a:pt x="81" y="3047"/>
                    <a:pt x="75" y="3042"/>
                    <a:pt x="69" y="3042"/>
                  </a:cubicBezTo>
                  <a:cubicBezTo>
                    <a:pt x="64" y="3042"/>
                    <a:pt x="58" y="3047"/>
                    <a:pt x="47" y="3059"/>
                  </a:cubicBezTo>
                  <a:cubicBezTo>
                    <a:pt x="24" y="3059"/>
                    <a:pt x="1" y="3082"/>
                    <a:pt x="1" y="3104"/>
                  </a:cubicBezTo>
                  <a:cubicBezTo>
                    <a:pt x="1" y="3127"/>
                    <a:pt x="1" y="3150"/>
                    <a:pt x="1" y="3150"/>
                  </a:cubicBezTo>
                  <a:cubicBezTo>
                    <a:pt x="1" y="3173"/>
                    <a:pt x="24" y="3196"/>
                    <a:pt x="47" y="3196"/>
                  </a:cubicBezTo>
                  <a:cubicBezTo>
                    <a:pt x="252" y="3241"/>
                    <a:pt x="457" y="3264"/>
                    <a:pt x="663" y="3264"/>
                  </a:cubicBezTo>
                  <a:cubicBezTo>
                    <a:pt x="845" y="3241"/>
                    <a:pt x="1028" y="3218"/>
                    <a:pt x="1211" y="3150"/>
                  </a:cubicBezTo>
                  <a:cubicBezTo>
                    <a:pt x="1370" y="3104"/>
                    <a:pt x="1530" y="3059"/>
                    <a:pt x="1667" y="2967"/>
                  </a:cubicBezTo>
                  <a:cubicBezTo>
                    <a:pt x="1827" y="2899"/>
                    <a:pt x="1964" y="2808"/>
                    <a:pt x="2101" y="2716"/>
                  </a:cubicBezTo>
                  <a:cubicBezTo>
                    <a:pt x="2375" y="2511"/>
                    <a:pt x="2626" y="2283"/>
                    <a:pt x="2854" y="2009"/>
                  </a:cubicBezTo>
                  <a:cubicBezTo>
                    <a:pt x="3060" y="1758"/>
                    <a:pt x="3242" y="1507"/>
                    <a:pt x="3402" y="1210"/>
                  </a:cubicBezTo>
                  <a:cubicBezTo>
                    <a:pt x="3470" y="1096"/>
                    <a:pt x="3516" y="1004"/>
                    <a:pt x="3562" y="890"/>
                  </a:cubicBezTo>
                  <a:cubicBezTo>
                    <a:pt x="3607" y="776"/>
                    <a:pt x="3653" y="662"/>
                    <a:pt x="3721" y="548"/>
                  </a:cubicBezTo>
                  <a:cubicBezTo>
                    <a:pt x="3721" y="548"/>
                    <a:pt x="3721" y="571"/>
                    <a:pt x="3721" y="571"/>
                  </a:cubicBezTo>
                  <a:cubicBezTo>
                    <a:pt x="3767" y="457"/>
                    <a:pt x="3836" y="342"/>
                    <a:pt x="3904" y="251"/>
                  </a:cubicBezTo>
                  <a:cubicBezTo>
                    <a:pt x="3927" y="228"/>
                    <a:pt x="3950" y="206"/>
                    <a:pt x="3973" y="183"/>
                  </a:cubicBezTo>
                  <a:cubicBezTo>
                    <a:pt x="3995" y="183"/>
                    <a:pt x="3995" y="183"/>
                    <a:pt x="4018" y="160"/>
                  </a:cubicBezTo>
                  <a:lnTo>
                    <a:pt x="4064" y="160"/>
                  </a:lnTo>
                  <a:cubicBezTo>
                    <a:pt x="4087" y="160"/>
                    <a:pt x="4087" y="160"/>
                    <a:pt x="4087" y="183"/>
                  </a:cubicBezTo>
                  <a:cubicBezTo>
                    <a:pt x="4109" y="183"/>
                    <a:pt x="4132" y="206"/>
                    <a:pt x="4155" y="206"/>
                  </a:cubicBezTo>
                  <a:cubicBezTo>
                    <a:pt x="4178" y="251"/>
                    <a:pt x="4224" y="274"/>
                    <a:pt x="4246" y="320"/>
                  </a:cubicBezTo>
                  <a:cubicBezTo>
                    <a:pt x="4315" y="434"/>
                    <a:pt x="4383" y="571"/>
                    <a:pt x="4429" y="708"/>
                  </a:cubicBezTo>
                  <a:cubicBezTo>
                    <a:pt x="4475" y="867"/>
                    <a:pt x="4498" y="1027"/>
                    <a:pt x="4520" y="1187"/>
                  </a:cubicBezTo>
                  <a:lnTo>
                    <a:pt x="4520" y="1210"/>
                  </a:lnTo>
                  <a:cubicBezTo>
                    <a:pt x="4543" y="1415"/>
                    <a:pt x="4520" y="1644"/>
                    <a:pt x="4475" y="1872"/>
                  </a:cubicBezTo>
                  <a:cubicBezTo>
                    <a:pt x="4430" y="2115"/>
                    <a:pt x="4343" y="2359"/>
                    <a:pt x="4234" y="2602"/>
                  </a:cubicBezTo>
                  <a:lnTo>
                    <a:pt x="4234" y="2602"/>
                  </a:lnTo>
                  <a:cubicBezTo>
                    <a:pt x="4237" y="2602"/>
                    <a:pt x="4241" y="2602"/>
                    <a:pt x="4246" y="2602"/>
                  </a:cubicBezTo>
                  <a:cubicBezTo>
                    <a:pt x="4132" y="2808"/>
                    <a:pt x="4018" y="2990"/>
                    <a:pt x="3858" y="3150"/>
                  </a:cubicBezTo>
                  <a:lnTo>
                    <a:pt x="3881" y="3150"/>
                  </a:lnTo>
                  <a:cubicBezTo>
                    <a:pt x="3813" y="3218"/>
                    <a:pt x="3721" y="3287"/>
                    <a:pt x="3653" y="3355"/>
                  </a:cubicBezTo>
                  <a:cubicBezTo>
                    <a:pt x="3607" y="3401"/>
                    <a:pt x="3607" y="3447"/>
                    <a:pt x="3630" y="3470"/>
                  </a:cubicBezTo>
                  <a:cubicBezTo>
                    <a:pt x="3657" y="3496"/>
                    <a:pt x="3684" y="3507"/>
                    <a:pt x="3706" y="3507"/>
                  </a:cubicBezTo>
                  <a:cubicBezTo>
                    <a:pt x="3721" y="3507"/>
                    <a:pt x="3735" y="3502"/>
                    <a:pt x="3744" y="3492"/>
                  </a:cubicBezTo>
                  <a:cubicBezTo>
                    <a:pt x="4018" y="3264"/>
                    <a:pt x="4201" y="2990"/>
                    <a:pt x="4361" y="2693"/>
                  </a:cubicBezTo>
                  <a:cubicBezTo>
                    <a:pt x="4429" y="2534"/>
                    <a:pt x="4498" y="2374"/>
                    <a:pt x="4566" y="2191"/>
                  </a:cubicBezTo>
                  <a:cubicBezTo>
                    <a:pt x="4612" y="2032"/>
                    <a:pt x="4657" y="1872"/>
                    <a:pt x="4657" y="1689"/>
                  </a:cubicBezTo>
                  <a:cubicBezTo>
                    <a:pt x="4680" y="1507"/>
                    <a:pt x="4703" y="1347"/>
                    <a:pt x="4680" y="1164"/>
                  </a:cubicBezTo>
                  <a:cubicBezTo>
                    <a:pt x="4657" y="1004"/>
                    <a:pt x="4634" y="845"/>
                    <a:pt x="4589" y="685"/>
                  </a:cubicBezTo>
                  <a:cubicBezTo>
                    <a:pt x="4543" y="525"/>
                    <a:pt x="4475" y="388"/>
                    <a:pt x="4383" y="251"/>
                  </a:cubicBezTo>
                  <a:cubicBezTo>
                    <a:pt x="4338" y="183"/>
                    <a:pt x="4292" y="114"/>
                    <a:pt x="4246" y="69"/>
                  </a:cubicBezTo>
                  <a:cubicBezTo>
                    <a:pt x="4224" y="69"/>
                    <a:pt x="4224" y="69"/>
                    <a:pt x="4201" y="46"/>
                  </a:cubicBezTo>
                  <a:lnTo>
                    <a:pt x="4178" y="46"/>
                  </a:lnTo>
                  <a:cubicBezTo>
                    <a:pt x="4155" y="23"/>
                    <a:pt x="4132" y="23"/>
                    <a:pt x="4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9936;p58">
              <a:extLst>
                <a:ext uri="{FF2B5EF4-FFF2-40B4-BE49-F238E27FC236}">
                  <a16:creationId xmlns:a16="http://schemas.microsoft.com/office/drawing/2014/main" id="{20A8132F-8D5C-6E62-6CBE-DD49FEB94F25}"/>
                </a:ext>
              </a:extLst>
            </p:cNvPr>
            <p:cNvSpPr/>
            <p:nvPr/>
          </p:nvSpPr>
          <p:spPr>
            <a:xfrm>
              <a:off x="6252724" y="3177743"/>
              <a:ext cx="76400" cy="85397"/>
            </a:xfrm>
            <a:custGeom>
              <a:avLst/>
              <a:gdLst/>
              <a:ahLst/>
              <a:cxnLst/>
              <a:rect l="l" t="t" r="r" b="b"/>
              <a:pathLst>
                <a:path w="1622" h="1813" extrusionOk="0">
                  <a:moveTo>
                    <a:pt x="1131" y="0"/>
                  </a:moveTo>
                  <a:cubicBezTo>
                    <a:pt x="1065" y="0"/>
                    <a:pt x="998" y="12"/>
                    <a:pt x="937" y="32"/>
                  </a:cubicBezTo>
                  <a:cubicBezTo>
                    <a:pt x="777" y="55"/>
                    <a:pt x="640" y="101"/>
                    <a:pt x="480" y="169"/>
                  </a:cubicBezTo>
                  <a:cubicBezTo>
                    <a:pt x="343" y="215"/>
                    <a:pt x="229" y="283"/>
                    <a:pt x="92" y="329"/>
                  </a:cubicBezTo>
                  <a:lnTo>
                    <a:pt x="69" y="329"/>
                  </a:lnTo>
                  <a:cubicBezTo>
                    <a:pt x="47" y="352"/>
                    <a:pt x="24" y="352"/>
                    <a:pt x="24" y="374"/>
                  </a:cubicBezTo>
                  <a:cubicBezTo>
                    <a:pt x="1" y="397"/>
                    <a:pt x="1" y="420"/>
                    <a:pt x="24" y="443"/>
                  </a:cubicBezTo>
                  <a:cubicBezTo>
                    <a:pt x="24" y="443"/>
                    <a:pt x="24" y="466"/>
                    <a:pt x="47" y="489"/>
                  </a:cubicBezTo>
                  <a:lnTo>
                    <a:pt x="115" y="489"/>
                  </a:lnTo>
                  <a:cubicBezTo>
                    <a:pt x="275" y="420"/>
                    <a:pt x="435" y="352"/>
                    <a:pt x="594" y="283"/>
                  </a:cubicBezTo>
                  <a:lnTo>
                    <a:pt x="594" y="283"/>
                  </a:lnTo>
                  <a:cubicBezTo>
                    <a:pt x="594" y="283"/>
                    <a:pt x="572" y="306"/>
                    <a:pt x="572" y="306"/>
                  </a:cubicBezTo>
                  <a:cubicBezTo>
                    <a:pt x="731" y="237"/>
                    <a:pt x="868" y="192"/>
                    <a:pt x="1028" y="169"/>
                  </a:cubicBezTo>
                  <a:lnTo>
                    <a:pt x="1211" y="169"/>
                  </a:lnTo>
                  <a:cubicBezTo>
                    <a:pt x="1234" y="169"/>
                    <a:pt x="1256" y="192"/>
                    <a:pt x="1279" y="192"/>
                  </a:cubicBezTo>
                  <a:cubicBezTo>
                    <a:pt x="1302" y="215"/>
                    <a:pt x="1325" y="215"/>
                    <a:pt x="1348" y="237"/>
                  </a:cubicBezTo>
                  <a:cubicBezTo>
                    <a:pt x="1371" y="237"/>
                    <a:pt x="1371" y="260"/>
                    <a:pt x="1393" y="283"/>
                  </a:cubicBezTo>
                  <a:cubicBezTo>
                    <a:pt x="1416" y="306"/>
                    <a:pt x="1416" y="329"/>
                    <a:pt x="1439" y="374"/>
                  </a:cubicBezTo>
                  <a:cubicBezTo>
                    <a:pt x="1439" y="397"/>
                    <a:pt x="1462" y="420"/>
                    <a:pt x="1462" y="443"/>
                  </a:cubicBezTo>
                  <a:cubicBezTo>
                    <a:pt x="1462" y="489"/>
                    <a:pt x="1462" y="534"/>
                    <a:pt x="1462" y="557"/>
                  </a:cubicBezTo>
                  <a:cubicBezTo>
                    <a:pt x="1439" y="625"/>
                    <a:pt x="1416" y="671"/>
                    <a:pt x="1393" y="717"/>
                  </a:cubicBezTo>
                  <a:cubicBezTo>
                    <a:pt x="1371" y="808"/>
                    <a:pt x="1302" y="877"/>
                    <a:pt x="1256" y="945"/>
                  </a:cubicBezTo>
                  <a:cubicBezTo>
                    <a:pt x="1119" y="1105"/>
                    <a:pt x="982" y="1219"/>
                    <a:pt x="846" y="1333"/>
                  </a:cubicBezTo>
                  <a:cubicBezTo>
                    <a:pt x="686" y="1447"/>
                    <a:pt x="526" y="1538"/>
                    <a:pt x="343" y="1607"/>
                  </a:cubicBezTo>
                  <a:cubicBezTo>
                    <a:pt x="298" y="1630"/>
                    <a:pt x="252" y="1653"/>
                    <a:pt x="206" y="1653"/>
                  </a:cubicBezTo>
                  <a:cubicBezTo>
                    <a:pt x="184" y="1653"/>
                    <a:pt x="138" y="1698"/>
                    <a:pt x="161" y="1744"/>
                  </a:cubicBezTo>
                  <a:cubicBezTo>
                    <a:pt x="161" y="1790"/>
                    <a:pt x="206" y="1812"/>
                    <a:pt x="252" y="1812"/>
                  </a:cubicBezTo>
                  <a:cubicBezTo>
                    <a:pt x="321" y="1790"/>
                    <a:pt x="412" y="1767"/>
                    <a:pt x="480" y="1744"/>
                  </a:cubicBezTo>
                  <a:cubicBezTo>
                    <a:pt x="549" y="1698"/>
                    <a:pt x="640" y="1653"/>
                    <a:pt x="709" y="1607"/>
                  </a:cubicBezTo>
                  <a:cubicBezTo>
                    <a:pt x="960" y="1447"/>
                    <a:pt x="1211" y="1265"/>
                    <a:pt x="1393" y="1036"/>
                  </a:cubicBezTo>
                  <a:cubicBezTo>
                    <a:pt x="1462" y="945"/>
                    <a:pt x="1553" y="831"/>
                    <a:pt x="1576" y="694"/>
                  </a:cubicBezTo>
                  <a:cubicBezTo>
                    <a:pt x="1599" y="625"/>
                    <a:pt x="1622" y="580"/>
                    <a:pt x="1622" y="511"/>
                  </a:cubicBezTo>
                  <a:cubicBezTo>
                    <a:pt x="1622" y="466"/>
                    <a:pt x="1622" y="397"/>
                    <a:pt x="1599" y="352"/>
                  </a:cubicBezTo>
                  <a:cubicBezTo>
                    <a:pt x="1576" y="283"/>
                    <a:pt x="1553" y="215"/>
                    <a:pt x="1507" y="169"/>
                  </a:cubicBezTo>
                  <a:cubicBezTo>
                    <a:pt x="1485" y="146"/>
                    <a:pt x="1439" y="101"/>
                    <a:pt x="1416" y="78"/>
                  </a:cubicBezTo>
                  <a:cubicBezTo>
                    <a:pt x="1393" y="78"/>
                    <a:pt x="1371" y="55"/>
                    <a:pt x="1371" y="55"/>
                  </a:cubicBezTo>
                  <a:cubicBezTo>
                    <a:pt x="1295" y="17"/>
                    <a:pt x="1213" y="0"/>
                    <a:pt x="11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9937;p58">
              <a:extLst>
                <a:ext uri="{FF2B5EF4-FFF2-40B4-BE49-F238E27FC236}">
                  <a16:creationId xmlns:a16="http://schemas.microsoft.com/office/drawing/2014/main" id="{E84DBBC8-1463-F080-9F5E-803AB2DFC5DE}"/>
                </a:ext>
              </a:extLst>
            </p:cNvPr>
            <p:cNvSpPr/>
            <p:nvPr/>
          </p:nvSpPr>
          <p:spPr>
            <a:xfrm>
              <a:off x="6153852" y="3255559"/>
              <a:ext cx="150540" cy="84596"/>
            </a:xfrm>
            <a:custGeom>
              <a:avLst/>
              <a:gdLst/>
              <a:ahLst/>
              <a:cxnLst/>
              <a:rect l="l" t="t" r="r" b="b"/>
              <a:pathLst>
                <a:path w="3196" h="1796" extrusionOk="0">
                  <a:moveTo>
                    <a:pt x="2328" y="1"/>
                  </a:moveTo>
                  <a:cubicBezTo>
                    <a:pt x="2283" y="1"/>
                    <a:pt x="2237" y="23"/>
                    <a:pt x="2237" y="69"/>
                  </a:cubicBezTo>
                  <a:cubicBezTo>
                    <a:pt x="2214" y="115"/>
                    <a:pt x="2237" y="160"/>
                    <a:pt x="2283" y="160"/>
                  </a:cubicBezTo>
                  <a:cubicBezTo>
                    <a:pt x="2465" y="206"/>
                    <a:pt x="2671" y="252"/>
                    <a:pt x="2830" y="320"/>
                  </a:cubicBezTo>
                  <a:cubicBezTo>
                    <a:pt x="2876" y="343"/>
                    <a:pt x="2899" y="366"/>
                    <a:pt x="2945" y="389"/>
                  </a:cubicBezTo>
                  <a:cubicBezTo>
                    <a:pt x="2967" y="411"/>
                    <a:pt x="2990" y="411"/>
                    <a:pt x="2990" y="434"/>
                  </a:cubicBezTo>
                  <a:cubicBezTo>
                    <a:pt x="2990" y="457"/>
                    <a:pt x="3013" y="457"/>
                    <a:pt x="3013" y="480"/>
                  </a:cubicBezTo>
                  <a:cubicBezTo>
                    <a:pt x="3013" y="480"/>
                    <a:pt x="3013" y="503"/>
                    <a:pt x="3036" y="526"/>
                  </a:cubicBezTo>
                  <a:cubicBezTo>
                    <a:pt x="3036" y="548"/>
                    <a:pt x="3036" y="548"/>
                    <a:pt x="3013" y="571"/>
                  </a:cubicBezTo>
                  <a:cubicBezTo>
                    <a:pt x="3013" y="617"/>
                    <a:pt x="3013" y="663"/>
                    <a:pt x="2990" y="708"/>
                  </a:cubicBezTo>
                  <a:cubicBezTo>
                    <a:pt x="2945" y="777"/>
                    <a:pt x="2899" y="868"/>
                    <a:pt x="2830" y="936"/>
                  </a:cubicBezTo>
                  <a:cubicBezTo>
                    <a:pt x="2739" y="1051"/>
                    <a:pt x="2648" y="1142"/>
                    <a:pt x="2534" y="1210"/>
                  </a:cubicBezTo>
                  <a:cubicBezTo>
                    <a:pt x="2397" y="1324"/>
                    <a:pt x="2237" y="1416"/>
                    <a:pt x="2077" y="1461"/>
                  </a:cubicBezTo>
                  <a:cubicBezTo>
                    <a:pt x="1872" y="1553"/>
                    <a:pt x="1643" y="1598"/>
                    <a:pt x="1415" y="1621"/>
                  </a:cubicBezTo>
                  <a:cubicBezTo>
                    <a:pt x="1301" y="1621"/>
                    <a:pt x="1187" y="1644"/>
                    <a:pt x="1073" y="1644"/>
                  </a:cubicBezTo>
                  <a:cubicBezTo>
                    <a:pt x="982" y="1621"/>
                    <a:pt x="867" y="1621"/>
                    <a:pt x="753" y="1598"/>
                  </a:cubicBezTo>
                  <a:cubicBezTo>
                    <a:pt x="594" y="1576"/>
                    <a:pt x="434" y="1530"/>
                    <a:pt x="297" y="1484"/>
                  </a:cubicBezTo>
                  <a:cubicBezTo>
                    <a:pt x="228" y="1461"/>
                    <a:pt x="183" y="1416"/>
                    <a:pt x="137" y="1393"/>
                  </a:cubicBezTo>
                  <a:cubicBezTo>
                    <a:pt x="124" y="1386"/>
                    <a:pt x="110" y="1384"/>
                    <a:pt x="97" y="1384"/>
                  </a:cubicBezTo>
                  <a:cubicBezTo>
                    <a:pt x="67" y="1384"/>
                    <a:pt x="39" y="1400"/>
                    <a:pt x="23" y="1416"/>
                  </a:cubicBezTo>
                  <a:cubicBezTo>
                    <a:pt x="0" y="1461"/>
                    <a:pt x="23" y="1507"/>
                    <a:pt x="46" y="1530"/>
                  </a:cubicBezTo>
                  <a:cubicBezTo>
                    <a:pt x="274" y="1667"/>
                    <a:pt x="525" y="1735"/>
                    <a:pt x="753" y="1758"/>
                  </a:cubicBezTo>
                  <a:cubicBezTo>
                    <a:pt x="874" y="1785"/>
                    <a:pt x="994" y="1796"/>
                    <a:pt x="1114" y="1796"/>
                  </a:cubicBezTo>
                  <a:cubicBezTo>
                    <a:pt x="1199" y="1796"/>
                    <a:pt x="1284" y="1790"/>
                    <a:pt x="1370" y="1781"/>
                  </a:cubicBezTo>
                  <a:cubicBezTo>
                    <a:pt x="1575" y="1758"/>
                    <a:pt x="1780" y="1735"/>
                    <a:pt x="1986" y="1667"/>
                  </a:cubicBezTo>
                  <a:cubicBezTo>
                    <a:pt x="2168" y="1598"/>
                    <a:pt x="2374" y="1530"/>
                    <a:pt x="2534" y="1416"/>
                  </a:cubicBezTo>
                  <a:cubicBezTo>
                    <a:pt x="2716" y="1302"/>
                    <a:pt x="2853" y="1165"/>
                    <a:pt x="2967" y="1005"/>
                  </a:cubicBezTo>
                  <a:cubicBezTo>
                    <a:pt x="3036" y="936"/>
                    <a:pt x="3081" y="845"/>
                    <a:pt x="3127" y="777"/>
                  </a:cubicBezTo>
                  <a:cubicBezTo>
                    <a:pt x="3150" y="708"/>
                    <a:pt x="3173" y="640"/>
                    <a:pt x="3196" y="571"/>
                  </a:cubicBezTo>
                  <a:cubicBezTo>
                    <a:pt x="3196" y="526"/>
                    <a:pt x="3173" y="457"/>
                    <a:pt x="3150" y="411"/>
                  </a:cubicBezTo>
                  <a:cubicBezTo>
                    <a:pt x="3150" y="366"/>
                    <a:pt x="3104" y="320"/>
                    <a:pt x="3081" y="297"/>
                  </a:cubicBezTo>
                  <a:cubicBezTo>
                    <a:pt x="3059" y="275"/>
                    <a:pt x="3036" y="252"/>
                    <a:pt x="3013" y="229"/>
                  </a:cubicBezTo>
                  <a:cubicBezTo>
                    <a:pt x="2922" y="183"/>
                    <a:pt x="2853" y="160"/>
                    <a:pt x="2762" y="115"/>
                  </a:cubicBezTo>
                  <a:cubicBezTo>
                    <a:pt x="2625" y="69"/>
                    <a:pt x="2465" y="46"/>
                    <a:pt x="23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9938;p58">
              <a:extLst>
                <a:ext uri="{FF2B5EF4-FFF2-40B4-BE49-F238E27FC236}">
                  <a16:creationId xmlns:a16="http://schemas.microsoft.com/office/drawing/2014/main" id="{0F753C5E-E715-0CF8-6B44-C8D7BBFC212A}"/>
                </a:ext>
              </a:extLst>
            </p:cNvPr>
            <p:cNvSpPr/>
            <p:nvPr/>
          </p:nvSpPr>
          <p:spPr>
            <a:xfrm>
              <a:off x="5161450" y="3193193"/>
              <a:ext cx="287090" cy="205414"/>
            </a:xfrm>
            <a:custGeom>
              <a:avLst/>
              <a:gdLst/>
              <a:ahLst/>
              <a:cxnLst/>
              <a:rect l="l" t="t" r="r" b="b"/>
              <a:pathLst>
                <a:path w="6095" h="4361" extrusionOk="0">
                  <a:moveTo>
                    <a:pt x="3196" y="1"/>
                  </a:moveTo>
                  <a:cubicBezTo>
                    <a:pt x="3082" y="1"/>
                    <a:pt x="2945" y="24"/>
                    <a:pt x="2808" y="46"/>
                  </a:cubicBezTo>
                  <a:cubicBezTo>
                    <a:pt x="2465" y="92"/>
                    <a:pt x="2123" y="206"/>
                    <a:pt x="1803" y="366"/>
                  </a:cubicBezTo>
                  <a:cubicBezTo>
                    <a:pt x="1507" y="549"/>
                    <a:pt x="1233" y="754"/>
                    <a:pt x="982" y="1005"/>
                  </a:cubicBezTo>
                  <a:cubicBezTo>
                    <a:pt x="480" y="1507"/>
                    <a:pt x="160" y="2146"/>
                    <a:pt x="23" y="2831"/>
                  </a:cubicBezTo>
                  <a:cubicBezTo>
                    <a:pt x="0" y="2922"/>
                    <a:pt x="69" y="2991"/>
                    <a:pt x="160" y="3014"/>
                  </a:cubicBezTo>
                  <a:cubicBezTo>
                    <a:pt x="169" y="3017"/>
                    <a:pt x="178" y="3018"/>
                    <a:pt x="188" y="3018"/>
                  </a:cubicBezTo>
                  <a:cubicBezTo>
                    <a:pt x="251" y="3018"/>
                    <a:pt x="323" y="2956"/>
                    <a:pt x="343" y="2877"/>
                  </a:cubicBezTo>
                  <a:cubicBezTo>
                    <a:pt x="365" y="2785"/>
                    <a:pt x="388" y="2671"/>
                    <a:pt x="411" y="2557"/>
                  </a:cubicBezTo>
                  <a:cubicBezTo>
                    <a:pt x="502" y="2283"/>
                    <a:pt x="639" y="1987"/>
                    <a:pt x="799" y="1735"/>
                  </a:cubicBezTo>
                  <a:cubicBezTo>
                    <a:pt x="959" y="1507"/>
                    <a:pt x="1142" y="1279"/>
                    <a:pt x="1347" y="1096"/>
                  </a:cubicBezTo>
                  <a:cubicBezTo>
                    <a:pt x="1530" y="914"/>
                    <a:pt x="1735" y="777"/>
                    <a:pt x="1963" y="640"/>
                  </a:cubicBezTo>
                  <a:cubicBezTo>
                    <a:pt x="2169" y="526"/>
                    <a:pt x="2397" y="457"/>
                    <a:pt x="2648" y="389"/>
                  </a:cubicBezTo>
                  <a:cubicBezTo>
                    <a:pt x="2853" y="343"/>
                    <a:pt x="3059" y="320"/>
                    <a:pt x="3287" y="320"/>
                  </a:cubicBezTo>
                  <a:cubicBezTo>
                    <a:pt x="3493" y="343"/>
                    <a:pt x="3721" y="366"/>
                    <a:pt x="3926" y="434"/>
                  </a:cubicBezTo>
                  <a:cubicBezTo>
                    <a:pt x="4132" y="503"/>
                    <a:pt x="4314" y="594"/>
                    <a:pt x="4497" y="708"/>
                  </a:cubicBezTo>
                  <a:cubicBezTo>
                    <a:pt x="4679" y="822"/>
                    <a:pt x="4862" y="959"/>
                    <a:pt x="4999" y="1119"/>
                  </a:cubicBezTo>
                  <a:cubicBezTo>
                    <a:pt x="5159" y="1302"/>
                    <a:pt x="5296" y="1484"/>
                    <a:pt x="5410" y="1690"/>
                  </a:cubicBezTo>
                  <a:cubicBezTo>
                    <a:pt x="5524" y="1918"/>
                    <a:pt x="5615" y="2169"/>
                    <a:pt x="5684" y="2443"/>
                  </a:cubicBezTo>
                  <a:cubicBezTo>
                    <a:pt x="5729" y="2671"/>
                    <a:pt x="5775" y="2922"/>
                    <a:pt x="5775" y="3173"/>
                  </a:cubicBezTo>
                  <a:cubicBezTo>
                    <a:pt x="5775" y="3196"/>
                    <a:pt x="5775" y="3242"/>
                    <a:pt x="5775" y="3288"/>
                  </a:cubicBezTo>
                  <a:cubicBezTo>
                    <a:pt x="5775" y="3379"/>
                    <a:pt x="5752" y="3493"/>
                    <a:pt x="5752" y="3584"/>
                  </a:cubicBezTo>
                  <a:cubicBezTo>
                    <a:pt x="5752" y="3607"/>
                    <a:pt x="5752" y="3607"/>
                    <a:pt x="5729" y="3630"/>
                  </a:cubicBezTo>
                  <a:cubicBezTo>
                    <a:pt x="5729" y="3630"/>
                    <a:pt x="5729" y="3653"/>
                    <a:pt x="5729" y="3676"/>
                  </a:cubicBezTo>
                  <a:cubicBezTo>
                    <a:pt x="5729" y="3744"/>
                    <a:pt x="5707" y="3790"/>
                    <a:pt x="5707" y="3858"/>
                  </a:cubicBezTo>
                  <a:cubicBezTo>
                    <a:pt x="5707" y="3858"/>
                    <a:pt x="5707" y="3881"/>
                    <a:pt x="5707" y="3881"/>
                  </a:cubicBezTo>
                  <a:cubicBezTo>
                    <a:pt x="5684" y="3904"/>
                    <a:pt x="5684" y="3927"/>
                    <a:pt x="5684" y="3950"/>
                  </a:cubicBezTo>
                  <a:cubicBezTo>
                    <a:pt x="5661" y="3995"/>
                    <a:pt x="5661" y="4064"/>
                    <a:pt x="5638" y="4132"/>
                  </a:cubicBezTo>
                  <a:cubicBezTo>
                    <a:pt x="5638" y="4132"/>
                    <a:pt x="5638" y="4132"/>
                    <a:pt x="5638" y="4155"/>
                  </a:cubicBezTo>
                  <a:cubicBezTo>
                    <a:pt x="5638" y="4155"/>
                    <a:pt x="5615" y="4178"/>
                    <a:pt x="5615" y="4178"/>
                  </a:cubicBezTo>
                  <a:cubicBezTo>
                    <a:pt x="5615" y="4178"/>
                    <a:pt x="5615" y="4201"/>
                    <a:pt x="5615" y="4201"/>
                  </a:cubicBezTo>
                  <a:cubicBezTo>
                    <a:pt x="5615" y="4246"/>
                    <a:pt x="5638" y="4269"/>
                    <a:pt x="5661" y="4292"/>
                  </a:cubicBezTo>
                  <a:cubicBezTo>
                    <a:pt x="5684" y="4338"/>
                    <a:pt x="5707" y="4360"/>
                    <a:pt x="5752" y="4360"/>
                  </a:cubicBezTo>
                  <a:cubicBezTo>
                    <a:pt x="5798" y="4360"/>
                    <a:pt x="5844" y="4360"/>
                    <a:pt x="5866" y="4338"/>
                  </a:cubicBezTo>
                  <a:cubicBezTo>
                    <a:pt x="5912" y="4315"/>
                    <a:pt x="5935" y="4269"/>
                    <a:pt x="5935" y="4223"/>
                  </a:cubicBezTo>
                  <a:cubicBezTo>
                    <a:pt x="5935" y="4223"/>
                    <a:pt x="5935" y="4223"/>
                    <a:pt x="5935" y="4201"/>
                  </a:cubicBezTo>
                  <a:cubicBezTo>
                    <a:pt x="5958" y="4201"/>
                    <a:pt x="5958" y="4201"/>
                    <a:pt x="5958" y="4178"/>
                  </a:cubicBezTo>
                  <a:lnTo>
                    <a:pt x="5958" y="4155"/>
                  </a:lnTo>
                  <a:cubicBezTo>
                    <a:pt x="5981" y="4109"/>
                    <a:pt x="5981" y="4041"/>
                    <a:pt x="6003" y="3995"/>
                  </a:cubicBezTo>
                  <a:cubicBezTo>
                    <a:pt x="6003" y="3995"/>
                    <a:pt x="6003" y="3972"/>
                    <a:pt x="6003" y="3972"/>
                  </a:cubicBezTo>
                  <a:cubicBezTo>
                    <a:pt x="6003" y="3972"/>
                    <a:pt x="6003" y="3950"/>
                    <a:pt x="6003" y="3950"/>
                  </a:cubicBezTo>
                  <a:cubicBezTo>
                    <a:pt x="6003" y="3927"/>
                    <a:pt x="6026" y="3927"/>
                    <a:pt x="6026" y="3904"/>
                  </a:cubicBezTo>
                  <a:cubicBezTo>
                    <a:pt x="6026" y="3835"/>
                    <a:pt x="6049" y="3790"/>
                    <a:pt x="6049" y="3721"/>
                  </a:cubicBezTo>
                  <a:cubicBezTo>
                    <a:pt x="6049" y="3698"/>
                    <a:pt x="6049" y="3698"/>
                    <a:pt x="6049" y="3698"/>
                  </a:cubicBezTo>
                  <a:cubicBezTo>
                    <a:pt x="6049" y="3676"/>
                    <a:pt x="6049" y="3676"/>
                    <a:pt x="6049" y="3676"/>
                  </a:cubicBezTo>
                  <a:cubicBezTo>
                    <a:pt x="6049" y="3676"/>
                    <a:pt x="6049" y="3676"/>
                    <a:pt x="6049" y="3653"/>
                  </a:cubicBezTo>
                  <a:cubicBezTo>
                    <a:pt x="6072" y="3470"/>
                    <a:pt x="6095" y="3310"/>
                    <a:pt x="6095" y="3151"/>
                  </a:cubicBezTo>
                  <a:cubicBezTo>
                    <a:pt x="6095" y="3151"/>
                    <a:pt x="6095" y="3151"/>
                    <a:pt x="6095" y="3128"/>
                  </a:cubicBezTo>
                  <a:cubicBezTo>
                    <a:pt x="6072" y="2740"/>
                    <a:pt x="6003" y="2329"/>
                    <a:pt x="5866" y="1964"/>
                  </a:cubicBezTo>
                  <a:cubicBezTo>
                    <a:pt x="5798" y="1758"/>
                    <a:pt x="5707" y="1553"/>
                    <a:pt x="5592" y="1370"/>
                  </a:cubicBezTo>
                  <a:cubicBezTo>
                    <a:pt x="5478" y="1188"/>
                    <a:pt x="5341" y="1028"/>
                    <a:pt x="5204" y="868"/>
                  </a:cubicBezTo>
                  <a:cubicBezTo>
                    <a:pt x="4908" y="549"/>
                    <a:pt x="4520" y="297"/>
                    <a:pt x="4109" y="161"/>
                  </a:cubicBezTo>
                  <a:cubicBezTo>
                    <a:pt x="3835" y="69"/>
                    <a:pt x="3515" y="1"/>
                    <a:pt x="31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9939;p58">
              <a:extLst>
                <a:ext uri="{FF2B5EF4-FFF2-40B4-BE49-F238E27FC236}">
                  <a16:creationId xmlns:a16="http://schemas.microsoft.com/office/drawing/2014/main" id="{1B5CC25C-4B79-9E9D-191A-211B5A96F40E}"/>
                </a:ext>
              </a:extLst>
            </p:cNvPr>
            <p:cNvSpPr/>
            <p:nvPr/>
          </p:nvSpPr>
          <p:spPr>
            <a:xfrm>
              <a:off x="5736645" y="3338367"/>
              <a:ext cx="287137" cy="206921"/>
            </a:xfrm>
            <a:custGeom>
              <a:avLst/>
              <a:gdLst/>
              <a:ahLst/>
              <a:cxnLst/>
              <a:rect l="l" t="t" r="r" b="b"/>
              <a:pathLst>
                <a:path w="6096" h="4393" extrusionOk="0">
                  <a:moveTo>
                    <a:pt x="3219" y="0"/>
                  </a:moveTo>
                  <a:cubicBezTo>
                    <a:pt x="2877" y="0"/>
                    <a:pt x="2534" y="69"/>
                    <a:pt x="2215" y="183"/>
                  </a:cubicBezTo>
                  <a:cubicBezTo>
                    <a:pt x="1941" y="297"/>
                    <a:pt x="1667" y="434"/>
                    <a:pt x="1416" y="616"/>
                  </a:cubicBezTo>
                  <a:cubicBezTo>
                    <a:pt x="1165" y="822"/>
                    <a:pt x="937" y="1050"/>
                    <a:pt x="731" y="1301"/>
                  </a:cubicBezTo>
                  <a:cubicBezTo>
                    <a:pt x="366" y="1758"/>
                    <a:pt x="138" y="2283"/>
                    <a:pt x="24" y="2853"/>
                  </a:cubicBezTo>
                  <a:cubicBezTo>
                    <a:pt x="1" y="2945"/>
                    <a:pt x="69" y="3036"/>
                    <a:pt x="138" y="3036"/>
                  </a:cubicBezTo>
                  <a:cubicBezTo>
                    <a:pt x="150" y="3039"/>
                    <a:pt x="162" y="3040"/>
                    <a:pt x="174" y="3040"/>
                  </a:cubicBezTo>
                  <a:cubicBezTo>
                    <a:pt x="252" y="3040"/>
                    <a:pt x="323" y="2981"/>
                    <a:pt x="343" y="2922"/>
                  </a:cubicBezTo>
                  <a:cubicBezTo>
                    <a:pt x="366" y="2808"/>
                    <a:pt x="389" y="2694"/>
                    <a:pt x="412" y="2602"/>
                  </a:cubicBezTo>
                  <a:cubicBezTo>
                    <a:pt x="503" y="2306"/>
                    <a:pt x="640" y="2009"/>
                    <a:pt x="800" y="1735"/>
                  </a:cubicBezTo>
                  <a:cubicBezTo>
                    <a:pt x="959" y="1507"/>
                    <a:pt x="1142" y="1301"/>
                    <a:pt x="1325" y="1119"/>
                  </a:cubicBezTo>
                  <a:cubicBezTo>
                    <a:pt x="1530" y="936"/>
                    <a:pt x="1736" y="776"/>
                    <a:pt x="1964" y="639"/>
                  </a:cubicBezTo>
                  <a:cubicBezTo>
                    <a:pt x="2192" y="548"/>
                    <a:pt x="2420" y="457"/>
                    <a:pt x="2649" y="388"/>
                  </a:cubicBezTo>
                  <a:cubicBezTo>
                    <a:pt x="2877" y="343"/>
                    <a:pt x="3082" y="320"/>
                    <a:pt x="3311" y="320"/>
                  </a:cubicBezTo>
                  <a:cubicBezTo>
                    <a:pt x="3516" y="343"/>
                    <a:pt x="3721" y="388"/>
                    <a:pt x="3927" y="434"/>
                  </a:cubicBezTo>
                  <a:cubicBezTo>
                    <a:pt x="4132" y="502"/>
                    <a:pt x="4338" y="594"/>
                    <a:pt x="4520" y="708"/>
                  </a:cubicBezTo>
                  <a:cubicBezTo>
                    <a:pt x="4703" y="822"/>
                    <a:pt x="4863" y="959"/>
                    <a:pt x="5000" y="1119"/>
                  </a:cubicBezTo>
                  <a:cubicBezTo>
                    <a:pt x="5159" y="1301"/>
                    <a:pt x="5296" y="1484"/>
                    <a:pt x="5410" y="1689"/>
                  </a:cubicBezTo>
                  <a:cubicBezTo>
                    <a:pt x="5525" y="1917"/>
                    <a:pt x="5616" y="2169"/>
                    <a:pt x="5684" y="2442"/>
                  </a:cubicBezTo>
                  <a:cubicBezTo>
                    <a:pt x="5684" y="2420"/>
                    <a:pt x="5684" y="2420"/>
                    <a:pt x="5684" y="2397"/>
                  </a:cubicBezTo>
                  <a:cubicBezTo>
                    <a:pt x="5707" y="2488"/>
                    <a:pt x="5707" y="2557"/>
                    <a:pt x="5730" y="2648"/>
                  </a:cubicBezTo>
                  <a:cubicBezTo>
                    <a:pt x="5730" y="2671"/>
                    <a:pt x="5730" y="2694"/>
                    <a:pt x="5753" y="2716"/>
                  </a:cubicBezTo>
                  <a:cubicBezTo>
                    <a:pt x="5753" y="2716"/>
                    <a:pt x="5753" y="2716"/>
                    <a:pt x="5753" y="2739"/>
                  </a:cubicBezTo>
                  <a:cubicBezTo>
                    <a:pt x="5753" y="2808"/>
                    <a:pt x="5753" y="2853"/>
                    <a:pt x="5753" y="2922"/>
                  </a:cubicBezTo>
                  <a:lnTo>
                    <a:pt x="5776" y="2922"/>
                  </a:lnTo>
                  <a:lnTo>
                    <a:pt x="5776" y="2945"/>
                  </a:lnTo>
                  <a:cubicBezTo>
                    <a:pt x="5776" y="2945"/>
                    <a:pt x="5776" y="2945"/>
                    <a:pt x="5776" y="2967"/>
                  </a:cubicBezTo>
                  <a:cubicBezTo>
                    <a:pt x="5776" y="3036"/>
                    <a:pt x="5776" y="3104"/>
                    <a:pt x="5776" y="3173"/>
                  </a:cubicBezTo>
                  <a:cubicBezTo>
                    <a:pt x="5776" y="3219"/>
                    <a:pt x="5776" y="3264"/>
                    <a:pt x="5776" y="3310"/>
                  </a:cubicBezTo>
                  <a:cubicBezTo>
                    <a:pt x="5776" y="3424"/>
                    <a:pt x="5753" y="3561"/>
                    <a:pt x="5730" y="3698"/>
                  </a:cubicBezTo>
                  <a:cubicBezTo>
                    <a:pt x="5730" y="3744"/>
                    <a:pt x="5707" y="3812"/>
                    <a:pt x="5707" y="3880"/>
                  </a:cubicBezTo>
                  <a:cubicBezTo>
                    <a:pt x="5707" y="3903"/>
                    <a:pt x="5684" y="3926"/>
                    <a:pt x="5684" y="3926"/>
                  </a:cubicBezTo>
                  <a:cubicBezTo>
                    <a:pt x="5684" y="3949"/>
                    <a:pt x="5684" y="3949"/>
                    <a:pt x="5684" y="3949"/>
                  </a:cubicBezTo>
                  <a:cubicBezTo>
                    <a:pt x="5684" y="4017"/>
                    <a:pt x="5662" y="4063"/>
                    <a:pt x="5639" y="4132"/>
                  </a:cubicBezTo>
                  <a:lnTo>
                    <a:pt x="5639" y="4154"/>
                  </a:lnTo>
                  <a:cubicBezTo>
                    <a:pt x="5639" y="4154"/>
                    <a:pt x="5639" y="4154"/>
                    <a:pt x="5639" y="4177"/>
                  </a:cubicBezTo>
                  <a:lnTo>
                    <a:pt x="5616" y="4177"/>
                  </a:lnTo>
                  <a:cubicBezTo>
                    <a:pt x="5616" y="4200"/>
                    <a:pt x="5616" y="4200"/>
                    <a:pt x="5616" y="4200"/>
                  </a:cubicBezTo>
                  <a:cubicBezTo>
                    <a:pt x="5616" y="4223"/>
                    <a:pt x="5616" y="4223"/>
                    <a:pt x="5616" y="4223"/>
                  </a:cubicBezTo>
                  <a:cubicBezTo>
                    <a:pt x="5616" y="4268"/>
                    <a:pt x="5639" y="4291"/>
                    <a:pt x="5639" y="4337"/>
                  </a:cubicBezTo>
                  <a:cubicBezTo>
                    <a:pt x="5662" y="4360"/>
                    <a:pt x="5707" y="4383"/>
                    <a:pt x="5753" y="4383"/>
                  </a:cubicBezTo>
                  <a:cubicBezTo>
                    <a:pt x="5766" y="4389"/>
                    <a:pt x="5780" y="4392"/>
                    <a:pt x="5792" y="4392"/>
                  </a:cubicBezTo>
                  <a:cubicBezTo>
                    <a:pt x="5823" y="4392"/>
                    <a:pt x="5851" y="4376"/>
                    <a:pt x="5867" y="4360"/>
                  </a:cubicBezTo>
                  <a:cubicBezTo>
                    <a:pt x="5913" y="4337"/>
                    <a:pt x="5913" y="4314"/>
                    <a:pt x="5935" y="4268"/>
                  </a:cubicBezTo>
                  <a:lnTo>
                    <a:pt x="5935" y="4246"/>
                  </a:lnTo>
                  <a:lnTo>
                    <a:pt x="5935" y="4223"/>
                  </a:lnTo>
                  <a:cubicBezTo>
                    <a:pt x="5958" y="4223"/>
                    <a:pt x="5958" y="4223"/>
                    <a:pt x="5958" y="4200"/>
                  </a:cubicBezTo>
                  <a:cubicBezTo>
                    <a:pt x="5958" y="4177"/>
                    <a:pt x="5958" y="4177"/>
                    <a:pt x="5958" y="4177"/>
                  </a:cubicBezTo>
                  <a:cubicBezTo>
                    <a:pt x="5958" y="4177"/>
                    <a:pt x="5958" y="4177"/>
                    <a:pt x="5958" y="4154"/>
                  </a:cubicBezTo>
                  <a:cubicBezTo>
                    <a:pt x="5981" y="4109"/>
                    <a:pt x="5981" y="4063"/>
                    <a:pt x="6004" y="3995"/>
                  </a:cubicBezTo>
                  <a:cubicBezTo>
                    <a:pt x="6004" y="3995"/>
                    <a:pt x="6004" y="3995"/>
                    <a:pt x="6004" y="3972"/>
                  </a:cubicBezTo>
                  <a:cubicBezTo>
                    <a:pt x="6004" y="3949"/>
                    <a:pt x="6027" y="3949"/>
                    <a:pt x="6027" y="3926"/>
                  </a:cubicBezTo>
                  <a:cubicBezTo>
                    <a:pt x="6027" y="3926"/>
                    <a:pt x="6027" y="3903"/>
                    <a:pt x="6027" y="3903"/>
                  </a:cubicBezTo>
                  <a:cubicBezTo>
                    <a:pt x="6027" y="3858"/>
                    <a:pt x="6050" y="3789"/>
                    <a:pt x="6050" y="3721"/>
                  </a:cubicBezTo>
                  <a:cubicBezTo>
                    <a:pt x="6072" y="3515"/>
                    <a:pt x="6095" y="3333"/>
                    <a:pt x="6095" y="3127"/>
                  </a:cubicBezTo>
                  <a:cubicBezTo>
                    <a:pt x="6095" y="3059"/>
                    <a:pt x="6095" y="2990"/>
                    <a:pt x="6095" y="2922"/>
                  </a:cubicBezTo>
                  <a:lnTo>
                    <a:pt x="6072" y="2922"/>
                  </a:lnTo>
                  <a:cubicBezTo>
                    <a:pt x="6072" y="2831"/>
                    <a:pt x="6072" y="2762"/>
                    <a:pt x="6050" y="2694"/>
                  </a:cubicBezTo>
                  <a:cubicBezTo>
                    <a:pt x="6050" y="2671"/>
                    <a:pt x="6050" y="2648"/>
                    <a:pt x="6050" y="2625"/>
                  </a:cubicBezTo>
                  <a:cubicBezTo>
                    <a:pt x="6027" y="2420"/>
                    <a:pt x="5958" y="2237"/>
                    <a:pt x="5913" y="2032"/>
                  </a:cubicBezTo>
                  <a:cubicBezTo>
                    <a:pt x="5844" y="1826"/>
                    <a:pt x="5753" y="1644"/>
                    <a:pt x="5639" y="1461"/>
                  </a:cubicBezTo>
                  <a:cubicBezTo>
                    <a:pt x="5433" y="1073"/>
                    <a:pt x="5114" y="731"/>
                    <a:pt x="4749" y="479"/>
                  </a:cubicBezTo>
                  <a:cubicBezTo>
                    <a:pt x="4383" y="228"/>
                    <a:pt x="3950" y="69"/>
                    <a:pt x="3516" y="23"/>
                  </a:cubicBezTo>
                  <a:cubicBezTo>
                    <a:pt x="3425" y="23"/>
                    <a:pt x="3311" y="0"/>
                    <a:pt x="32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9940;p58">
              <a:extLst>
                <a:ext uri="{FF2B5EF4-FFF2-40B4-BE49-F238E27FC236}">
                  <a16:creationId xmlns:a16="http://schemas.microsoft.com/office/drawing/2014/main" id="{CAB752D3-C29E-7D6F-6FAD-BA3B4BA32698}"/>
                </a:ext>
              </a:extLst>
            </p:cNvPr>
            <p:cNvSpPr/>
            <p:nvPr/>
          </p:nvSpPr>
          <p:spPr>
            <a:xfrm>
              <a:off x="5472153" y="3449109"/>
              <a:ext cx="117238" cy="184972"/>
            </a:xfrm>
            <a:custGeom>
              <a:avLst/>
              <a:gdLst/>
              <a:ahLst/>
              <a:cxnLst/>
              <a:rect l="l" t="t" r="r" b="b"/>
              <a:pathLst>
                <a:path w="2489" h="3927" extrusionOk="0">
                  <a:moveTo>
                    <a:pt x="2397" y="0"/>
                  </a:moveTo>
                  <a:cubicBezTo>
                    <a:pt x="2375" y="0"/>
                    <a:pt x="2375" y="23"/>
                    <a:pt x="2352" y="23"/>
                  </a:cubicBezTo>
                  <a:cubicBezTo>
                    <a:pt x="1781" y="251"/>
                    <a:pt x="1188" y="457"/>
                    <a:pt x="686" y="822"/>
                  </a:cubicBezTo>
                  <a:cubicBezTo>
                    <a:pt x="549" y="913"/>
                    <a:pt x="434" y="1004"/>
                    <a:pt x="343" y="1119"/>
                  </a:cubicBezTo>
                  <a:cubicBezTo>
                    <a:pt x="298" y="1164"/>
                    <a:pt x="252" y="1210"/>
                    <a:pt x="206" y="1278"/>
                  </a:cubicBezTo>
                  <a:cubicBezTo>
                    <a:pt x="161" y="1347"/>
                    <a:pt x="138" y="1415"/>
                    <a:pt x="115" y="1484"/>
                  </a:cubicBezTo>
                  <a:cubicBezTo>
                    <a:pt x="46" y="1598"/>
                    <a:pt x="1" y="1758"/>
                    <a:pt x="1" y="1895"/>
                  </a:cubicBezTo>
                  <a:cubicBezTo>
                    <a:pt x="1" y="2054"/>
                    <a:pt x="24" y="2237"/>
                    <a:pt x="69" y="2397"/>
                  </a:cubicBezTo>
                  <a:cubicBezTo>
                    <a:pt x="138" y="2557"/>
                    <a:pt x="206" y="2716"/>
                    <a:pt x="298" y="2853"/>
                  </a:cubicBezTo>
                  <a:cubicBezTo>
                    <a:pt x="389" y="3013"/>
                    <a:pt x="503" y="3150"/>
                    <a:pt x="640" y="3287"/>
                  </a:cubicBezTo>
                  <a:cubicBezTo>
                    <a:pt x="754" y="3424"/>
                    <a:pt x="891" y="3561"/>
                    <a:pt x="1028" y="3675"/>
                  </a:cubicBezTo>
                  <a:cubicBezTo>
                    <a:pt x="1142" y="3766"/>
                    <a:pt x="1256" y="3858"/>
                    <a:pt x="1393" y="3926"/>
                  </a:cubicBezTo>
                  <a:lnTo>
                    <a:pt x="1576" y="3926"/>
                  </a:lnTo>
                  <a:cubicBezTo>
                    <a:pt x="1599" y="3880"/>
                    <a:pt x="1576" y="3858"/>
                    <a:pt x="1553" y="3835"/>
                  </a:cubicBezTo>
                  <a:cubicBezTo>
                    <a:pt x="1370" y="3744"/>
                    <a:pt x="1211" y="3607"/>
                    <a:pt x="1074" y="3492"/>
                  </a:cubicBezTo>
                  <a:cubicBezTo>
                    <a:pt x="845" y="3287"/>
                    <a:pt x="640" y="3082"/>
                    <a:pt x="480" y="2831"/>
                  </a:cubicBezTo>
                  <a:cubicBezTo>
                    <a:pt x="389" y="2694"/>
                    <a:pt x="320" y="2534"/>
                    <a:pt x="252" y="2374"/>
                  </a:cubicBezTo>
                  <a:cubicBezTo>
                    <a:pt x="206" y="2260"/>
                    <a:pt x="183" y="2146"/>
                    <a:pt x="183" y="2032"/>
                  </a:cubicBezTo>
                  <a:cubicBezTo>
                    <a:pt x="183" y="2032"/>
                    <a:pt x="183" y="2054"/>
                    <a:pt x="183" y="2054"/>
                  </a:cubicBezTo>
                  <a:cubicBezTo>
                    <a:pt x="161" y="1963"/>
                    <a:pt x="183" y="1872"/>
                    <a:pt x="183" y="1758"/>
                  </a:cubicBezTo>
                  <a:cubicBezTo>
                    <a:pt x="206" y="1666"/>
                    <a:pt x="229" y="1575"/>
                    <a:pt x="275" y="1507"/>
                  </a:cubicBezTo>
                  <a:cubicBezTo>
                    <a:pt x="320" y="1415"/>
                    <a:pt x="389" y="1324"/>
                    <a:pt x="457" y="1233"/>
                  </a:cubicBezTo>
                  <a:cubicBezTo>
                    <a:pt x="571" y="1119"/>
                    <a:pt x="708" y="1004"/>
                    <a:pt x="868" y="890"/>
                  </a:cubicBezTo>
                  <a:cubicBezTo>
                    <a:pt x="1348" y="571"/>
                    <a:pt x="1895" y="388"/>
                    <a:pt x="2443" y="183"/>
                  </a:cubicBezTo>
                  <a:cubicBezTo>
                    <a:pt x="2489" y="160"/>
                    <a:pt x="2489" y="91"/>
                    <a:pt x="2466" y="69"/>
                  </a:cubicBezTo>
                  <a:cubicBezTo>
                    <a:pt x="2466" y="46"/>
                    <a:pt x="2443" y="23"/>
                    <a:pt x="2420" y="23"/>
                  </a:cubicBezTo>
                  <a:cubicBezTo>
                    <a:pt x="2420" y="23"/>
                    <a:pt x="2397" y="0"/>
                    <a:pt x="23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9941;p58">
              <a:extLst>
                <a:ext uri="{FF2B5EF4-FFF2-40B4-BE49-F238E27FC236}">
                  <a16:creationId xmlns:a16="http://schemas.microsoft.com/office/drawing/2014/main" id="{D56135F2-2D02-CEED-9195-9CEAF6B94EBF}"/>
                </a:ext>
              </a:extLst>
            </p:cNvPr>
            <p:cNvSpPr/>
            <p:nvPr/>
          </p:nvSpPr>
          <p:spPr>
            <a:xfrm>
              <a:off x="5528066" y="3451228"/>
              <a:ext cx="119405" cy="182852"/>
            </a:xfrm>
            <a:custGeom>
              <a:avLst/>
              <a:gdLst/>
              <a:ahLst/>
              <a:cxnLst/>
              <a:rect l="l" t="t" r="r" b="b"/>
              <a:pathLst>
                <a:path w="2535" h="3882" extrusionOk="0">
                  <a:moveTo>
                    <a:pt x="1302" y="1"/>
                  </a:moveTo>
                  <a:cubicBezTo>
                    <a:pt x="1279" y="1"/>
                    <a:pt x="1279" y="1"/>
                    <a:pt x="1256" y="24"/>
                  </a:cubicBezTo>
                  <a:cubicBezTo>
                    <a:pt x="1210" y="46"/>
                    <a:pt x="1210" y="92"/>
                    <a:pt x="1233" y="138"/>
                  </a:cubicBezTo>
                  <a:cubicBezTo>
                    <a:pt x="1576" y="594"/>
                    <a:pt x="1941" y="1051"/>
                    <a:pt x="2192" y="1576"/>
                  </a:cubicBezTo>
                  <a:cubicBezTo>
                    <a:pt x="2260" y="1736"/>
                    <a:pt x="2329" y="1918"/>
                    <a:pt x="2352" y="2078"/>
                  </a:cubicBezTo>
                  <a:cubicBezTo>
                    <a:pt x="2375" y="2192"/>
                    <a:pt x="2375" y="2283"/>
                    <a:pt x="2375" y="2397"/>
                  </a:cubicBezTo>
                  <a:cubicBezTo>
                    <a:pt x="2352" y="2489"/>
                    <a:pt x="2329" y="2580"/>
                    <a:pt x="2306" y="2671"/>
                  </a:cubicBezTo>
                  <a:cubicBezTo>
                    <a:pt x="2260" y="2763"/>
                    <a:pt x="2215" y="2831"/>
                    <a:pt x="2169" y="2922"/>
                  </a:cubicBezTo>
                  <a:cubicBezTo>
                    <a:pt x="2101" y="3014"/>
                    <a:pt x="2009" y="3082"/>
                    <a:pt x="1941" y="3151"/>
                  </a:cubicBezTo>
                  <a:cubicBezTo>
                    <a:pt x="1804" y="3265"/>
                    <a:pt x="1644" y="3356"/>
                    <a:pt x="1484" y="3425"/>
                  </a:cubicBezTo>
                  <a:cubicBezTo>
                    <a:pt x="1233" y="3539"/>
                    <a:pt x="937" y="3630"/>
                    <a:pt x="663" y="3676"/>
                  </a:cubicBezTo>
                  <a:cubicBezTo>
                    <a:pt x="457" y="3699"/>
                    <a:pt x="252" y="3721"/>
                    <a:pt x="69" y="3721"/>
                  </a:cubicBezTo>
                  <a:cubicBezTo>
                    <a:pt x="46" y="3721"/>
                    <a:pt x="24" y="3721"/>
                    <a:pt x="1" y="3744"/>
                  </a:cubicBezTo>
                  <a:cubicBezTo>
                    <a:pt x="24" y="3767"/>
                    <a:pt x="46" y="3790"/>
                    <a:pt x="69" y="3813"/>
                  </a:cubicBezTo>
                  <a:cubicBezTo>
                    <a:pt x="92" y="3813"/>
                    <a:pt x="92" y="3813"/>
                    <a:pt x="115" y="3835"/>
                  </a:cubicBezTo>
                  <a:cubicBezTo>
                    <a:pt x="138" y="3858"/>
                    <a:pt x="161" y="3858"/>
                    <a:pt x="183" y="3881"/>
                  </a:cubicBezTo>
                  <a:cubicBezTo>
                    <a:pt x="320" y="3881"/>
                    <a:pt x="457" y="3881"/>
                    <a:pt x="594" y="3858"/>
                  </a:cubicBezTo>
                  <a:cubicBezTo>
                    <a:pt x="777" y="3835"/>
                    <a:pt x="959" y="3790"/>
                    <a:pt x="1119" y="3744"/>
                  </a:cubicBezTo>
                  <a:cubicBezTo>
                    <a:pt x="1302" y="3676"/>
                    <a:pt x="1484" y="3630"/>
                    <a:pt x="1644" y="3539"/>
                  </a:cubicBezTo>
                  <a:cubicBezTo>
                    <a:pt x="1804" y="3470"/>
                    <a:pt x="1941" y="3379"/>
                    <a:pt x="2078" y="3265"/>
                  </a:cubicBezTo>
                  <a:cubicBezTo>
                    <a:pt x="2192" y="3151"/>
                    <a:pt x="2306" y="3014"/>
                    <a:pt x="2397" y="2877"/>
                  </a:cubicBezTo>
                  <a:cubicBezTo>
                    <a:pt x="2466" y="2740"/>
                    <a:pt x="2512" y="2603"/>
                    <a:pt x="2534" y="2466"/>
                  </a:cubicBezTo>
                  <a:cubicBezTo>
                    <a:pt x="2534" y="2397"/>
                    <a:pt x="2534" y="2306"/>
                    <a:pt x="2534" y="2238"/>
                  </a:cubicBezTo>
                  <a:cubicBezTo>
                    <a:pt x="2534" y="2169"/>
                    <a:pt x="2534" y="2101"/>
                    <a:pt x="2512" y="2032"/>
                  </a:cubicBezTo>
                  <a:cubicBezTo>
                    <a:pt x="2489" y="1895"/>
                    <a:pt x="2443" y="1736"/>
                    <a:pt x="2397" y="1599"/>
                  </a:cubicBezTo>
                  <a:cubicBezTo>
                    <a:pt x="2146" y="1028"/>
                    <a:pt x="1735" y="549"/>
                    <a:pt x="1370" y="46"/>
                  </a:cubicBezTo>
                  <a:cubicBezTo>
                    <a:pt x="1370" y="24"/>
                    <a:pt x="1347" y="24"/>
                    <a:pt x="1347" y="24"/>
                  </a:cubicBezTo>
                  <a:cubicBezTo>
                    <a:pt x="1347" y="1"/>
                    <a:pt x="1325" y="1"/>
                    <a:pt x="1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9942;p58">
              <a:extLst>
                <a:ext uri="{FF2B5EF4-FFF2-40B4-BE49-F238E27FC236}">
                  <a16:creationId xmlns:a16="http://schemas.microsoft.com/office/drawing/2014/main" id="{9AC9EEB8-C08F-E511-5F8D-4AE9F43FD325}"/>
                </a:ext>
              </a:extLst>
            </p:cNvPr>
            <p:cNvSpPr/>
            <p:nvPr/>
          </p:nvSpPr>
          <p:spPr>
            <a:xfrm>
              <a:off x="5630236" y="3587783"/>
              <a:ext cx="47" cy="1130"/>
            </a:xfrm>
            <a:custGeom>
              <a:avLst/>
              <a:gdLst/>
              <a:ahLst/>
              <a:cxnLst/>
              <a:rect l="l" t="t" r="r" b="b"/>
              <a:pathLst>
                <a:path w="1" h="24" extrusionOk="0">
                  <a:moveTo>
                    <a:pt x="0" y="23"/>
                  </a:moveTo>
                  <a:cubicBezTo>
                    <a:pt x="0" y="1"/>
                    <a:pt x="0" y="1"/>
                    <a:pt x="0" y="1"/>
                  </a:cubicBezTo>
                  <a:cubicBezTo>
                    <a:pt x="0" y="1"/>
                    <a:pt x="0" y="1"/>
                    <a:pt x="0" y="23"/>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9943;p58">
              <a:extLst>
                <a:ext uri="{FF2B5EF4-FFF2-40B4-BE49-F238E27FC236}">
                  <a16:creationId xmlns:a16="http://schemas.microsoft.com/office/drawing/2014/main" id="{877DD4F6-A260-0C3F-4B6C-105431CE6C1A}"/>
                </a:ext>
              </a:extLst>
            </p:cNvPr>
            <p:cNvSpPr/>
            <p:nvPr/>
          </p:nvSpPr>
          <p:spPr>
            <a:xfrm>
              <a:off x="5583979" y="3451228"/>
              <a:ext cx="7584" cy="6265"/>
            </a:xfrm>
            <a:custGeom>
              <a:avLst/>
              <a:gdLst/>
              <a:ahLst/>
              <a:cxnLst/>
              <a:rect l="l" t="t" r="r" b="b"/>
              <a:pathLst>
                <a:path w="161" h="133" extrusionOk="0">
                  <a:moveTo>
                    <a:pt x="1" y="1"/>
                  </a:moveTo>
                  <a:cubicBezTo>
                    <a:pt x="1" y="24"/>
                    <a:pt x="1" y="24"/>
                    <a:pt x="1" y="24"/>
                  </a:cubicBezTo>
                  <a:cubicBezTo>
                    <a:pt x="1" y="46"/>
                    <a:pt x="1" y="46"/>
                    <a:pt x="1" y="69"/>
                  </a:cubicBezTo>
                  <a:cubicBezTo>
                    <a:pt x="1" y="69"/>
                    <a:pt x="23" y="92"/>
                    <a:pt x="23" y="92"/>
                  </a:cubicBezTo>
                  <a:lnTo>
                    <a:pt x="46" y="92"/>
                  </a:lnTo>
                  <a:cubicBezTo>
                    <a:pt x="69" y="92"/>
                    <a:pt x="69" y="115"/>
                    <a:pt x="69" y="115"/>
                  </a:cubicBezTo>
                  <a:cubicBezTo>
                    <a:pt x="81" y="126"/>
                    <a:pt x="92" y="132"/>
                    <a:pt x="103" y="132"/>
                  </a:cubicBezTo>
                  <a:cubicBezTo>
                    <a:pt x="115" y="132"/>
                    <a:pt x="126" y="126"/>
                    <a:pt x="138" y="115"/>
                  </a:cubicBezTo>
                  <a:cubicBezTo>
                    <a:pt x="160" y="92"/>
                    <a:pt x="160" y="69"/>
                    <a:pt x="138" y="46"/>
                  </a:cubicBezTo>
                  <a:lnTo>
                    <a:pt x="115" y="46"/>
                  </a:lnTo>
                  <a:cubicBezTo>
                    <a:pt x="115" y="24"/>
                    <a:pt x="92" y="24"/>
                    <a:pt x="92" y="24"/>
                  </a:cubicBezTo>
                  <a:cubicBezTo>
                    <a:pt x="92" y="24"/>
                    <a:pt x="92" y="24"/>
                    <a:pt x="69" y="1"/>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9944;p58">
              <a:extLst>
                <a:ext uri="{FF2B5EF4-FFF2-40B4-BE49-F238E27FC236}">
                  <a16:creationId xmlns:a16="http://schemas.microsoft.com/office/drawing/2014/main" id="{6A9D44C5-5878-4A67-DF60-FCF6A11A0F40}"/>
                </a:ext>
              </a:extLst>
            </p:cNvPr>
            <p:cNvSpPr/>
            <p:nvPr/>
          </p:nvSpPr>
          <p:spPr>
            <a:xfrm>
              <a:off x="5582896" y="3451228"/>
              <a:ext cx="8667" cy="5417"/>
            </a:xfrm>
            <a:custGeom>
              <a:avLst/>
              <a:gdLst/>
              <a:ahLst/>
              <a:cxnLst/>
              <a:rect l="l" t="t" r="r" b="b"/>
              <a:pathLst>
                <a:path w="184" h="115" extrusionOk="0">
                  <a:moveTo>
                    <a:pt x="46" y="1"/>
                  </a:moveTo>
                  <a:cubicBezTo>
                    <a:pt x="46" y="1"/>
                    <a:pt x="24" y="1"/>
                    <a:pt x="24" y="24"/>
                  </a:cubicBezTo>
                  <a:cubicBezTo>
                    <a:pt x="1" y="46"/>
                    <a:pt x="24" y="69"/>
                    <a:pt x="46" y="69"/>
                  </a:cubicBezTo>
                  <a:lnTo>
                    <a:pt x="69" y="69"/>
                  </a:lnTo>
                  <a:cubicBezTo>
                    <a:pt x="92" y="92"/>
                    <a:pt x="92" y="92"/>
                    <a:pt x="92" y="92"/>
                  </a:cubicBezTo>
                  <a:cubicBezTo>
                    <a:pt x="92" y="92"/>
                    <a:pt x="115" y="92"/>
                    <a:pt x="115" y="115"/>
                  </a:cubicBezTo>
                  <a:cubicBezTo>
                    <a:pt x="138" y="115"/>
                    <a:pt x="161" y="115"/>
                    <a:pt x="161" y="92"/>
                  </a:cubicBezTo>
                  <a:cubicBezTo>
                    <a:pt x="183" y="92"/>
                    <a:pt x="183" y="69"/>
                    <a:pt x="161" y="46"/>
                  </a:cubicBezTo>
                  <a:cubicBezTo>
                    <a:pt x="161" y="46"/>
                    <a:pt x="161" y="24"/>
                    <a:pt x="161" y="24"/>
                  </a:cubicBezTo>
                  <a:cubicBezTo>
                    <a:pt x="138" y="24"/>
                    <a:pt x="138" y="24"/>
                    <a:pt x="115" y="1"/>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9945;p58">
              <a:extLst>
                <a:ext uri="{FF2B5EF4-FFF2-40B4-BE49-F238E27FC236}">
                  <a16:creationId xmlns:a16="http://schemas.microsoft.com/office/drawing/2014/main" id="{A518AED0-EFF7-338C-B336-97A0C98A0AC2}"/>
                </a:ext>
              </a:extLst>
            </p:cNvPr>
            <p:cNvSpPr/>
            <p:nvPr/>
          </p:nvSpPr>
          <p:spPr>
            <a:xfrm>
              <a:off x="5583979" y="3450145"/>
              <a:ext cx="7584" cy="5464"/>
            </a:xfrm>
            <a:custGeom>
              <a:avLst/>
              <a:gdLst/>
              <a:ahLst/>
              <a:cxnLst/>
              <a:rect l="l" t="t" r="r" b="b"/>
              <a:pathLst>
                <a:path w="161" h="116" extrusionOk="0">
                  <a:moveTo>
                    <a:pt x="46" y="1"/>
                  </a:moveTo>
                  <a:cubicBezTo>
                    <a:pt x="23" y="1"/>
                    <a:pt x="1" y="24"/>
                    <a:pt x="1" y="47"/>
                  </a:cubicBezTo>
                  <a:cubicBezTo>
                    <a:pt x="1" y="69"/>
                    <a:pt x="23" y="92"/>
                    <a:pt x="46" y="92"/>
                  </a:cubicBezTo>
                  <a:lnTo>
                    <a:pt x="69" y="92"/>
                  </a:lnTo>
                  <a:cubicBezTo>
                    <a:pt x="69" y="115"/>
                    <a:pt x="92" y="115"/>
                    <a:pt x="92" y="115"/>
                  </a:cubicBezTo>
                  <a:lnTo>
                    <a:pt x="138" y="115"/>
                  </a:lnTo>
                  <a:cubicBezTo>
                    <a:pt x="138" y="115"/>
                    <a:pt x="160" y="115"/>
                    <a:pt x="160" y="92"/>
                  </a:cubicBezTo>
                  <a:cubicBezTo>
                    <a:pt x="160" y="92"/>
                    <a:pt x="160" y="69"/>
                    <a:pt x="160" y="69"/>
                  </a:cubicBezTo>
                  <a:cubicBezTo>
                    <a:pt x="160" y="47"/>
                    <a:pt x="138" y="47"/>
                    <a:pt x="138" y="47"/>
                  </a:cubicBezTo>
                  <a:cubicBezTo>
                    <a:pt x="115" y="24"/>
                    <a:pt x="115" y="24"/>
                    <a:pt x="92" y="24"/>
                  </a:cubicBezTo>
                  <a:cubicBezTo>
                    <a:pt x="69" y="24"/>
                    <a:pt x="69" y="1"/>
                    <a:pt x="46" y="1"/>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9946;p58">
              <a:extLst>
                <a:ext uri="{FF2B5EF4-FFF2-40B4-BE49-F238E27FC236}">
                  <a16:creationId xmlns:a16="http://schemas.microsoft.com/office/drawing/2014/main" id="{14728311-8336-EB3F-B5E4-BACFAEFDA914}"/>
                </a:ext>
              </a:extLst>
            </p:cNvPr>
            <p:cNvSpPr/>
            <p:nvPr/>
          </p:nvSpPr>
          <p:spPr>
            <a:xfrm>
              <a:off x="5583979" y="3450145"/>
              <a:ext cx="7584" cy="4804"/>
            </a:xfrm>
            <a:custGeom>
              <a:avLst/>
              <a:gdLst/>
              <a:ahLst/>
              <a:cxnLst/>
              <a:rect l="l" t="t" r="r" b="b"/>
              <a:pathLst>
                <a:path w="161" h="102" extrusionOk="0">
                  <a:moveTo>
                    <a:pt x="23" y="1"/>
                  </a:moveTo>
                  <a:cubicBezTo>
                    <a:pt x="23" y="24"/>
                    <a:pt x="1" y="24"/>
                    <a:pt x="1" y="47"/>
                  </a:cubicBezTo>
                  <a:cubicBezTo>
                    <a:pt x="1" y="69"/>
                    <a:pt x="23" y="92"/>
                    <a:pt x="46" y="92"/>
                  </a:cubicBezTo>
                  <a:lnTo>
                    <a:pt x="92" y="92"/>
                  </a:lnTo>
                  <a:cubicBezTo>
                    <a:pt x="99" y="99"/>
                    <a:pt x="105" y="102"/>
                    <a:pt x="112" y="102"/>
                  </a:cubicBezTo>
                  <a:cubicBezTo>
                    <a:pt x="128" y="102"/>
                    <a:pt x="144" y="86"/>
                    <a:pt x="160" y="69"/>
                  </a:cubicBezTo>
                  <a:cubicBezTo>
                    <a:pt x="160" y="69"/>
                    <a:pt x="160" y="24"/>
                    <a:pt x="138" y="24"/>
                  </a:cubicBezTo>
                  <a:cubicBezTo>
                    <a:pt x="138" y="24"/>
                    <a:pt x="115" y="24"/>
                    <a:pt x="115" y="1"/>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9947;p58">
              <a:extLst>
                <a:ext uri="{FF2B5EF4-FFF2-40B4-BE49-F238E27FC236}">
                  <a16:creationId xmlns:a16="http://schemas.microsoft.com/office/drawing/2014/main" id="{874489A9-6749-8EF9-9DA4-1FF86D975B3C}"/>
                </a:ext>
              </a:extLst>
            </p:cNvPr>
            <p:cNvSpPr/>
            <p:nvPr/>
          </p:nvSpPr>
          <p:spPr>
            <a:xfrm>
              <a:off x="5583979" y="3450145"/>
              <a:ext cx="7584" cy="4804"/>
            </a:xfrm>
            <a:custGeom>
              <a:avLst/>
              <a:gdLst/>
              <a:ahLst/>
              <a:cxnLst/>
              <a:rect l="l" t="t" r="r" b="b"/>
              <a:pathLst>
                <a:path w="161" h="102" extrusionOk="0">
                  <a:moveTo>
                    <a:pt x="46" y="1"/>
                  </a:moveTo>
                  <a:cubicBezTo>
                    <a:pt x="23" y="1"/>
                    <a:pt x="1" y="1"/>
                    <a:pt x="1" y="24"/>
                  </a:cubicBezTo>
                  <a:cubicBezTo>
                    <a:pt x="1" y="47"/>
                    <a:pt x="23" y="69"/>
                    <a:pt x="46" y="92"/>
                  </a:cubicBezTo>
                  <a:lnTo>
                    <a:pt x="92" y="92"/>
                  </a:lnTo>
                  <a:cubicBezTo>
                    <a:pt x="99" y="99"/>
                    <a:pt x="105" y="102"/>
                    <a:pt x="112" y="102"/>
                  </a:cubicBezTo>
                  <a:cubicBezTo>
                    <a:pt x="128" y="102"/>
                    <a:pt x="144" y="86"/>
                    <a:pt x="160" y="69"/>
                  </a:cubicBezTo>
                  <a:cubicBezTo>
                    <a:pt x="160" y="69"/>
                    <a:pt x="160" y="47"/>
                    <a:pt x="160" y="47"/>
                  </a:cubicBezTo>
                  <a:cubicBezTo>
                    <a:pt x="138" y="47"/>
                    <a:pt x="138" y="24"/>
                    <a:pt x="138" y="24"/>
                  </a:cubicBezTo>
                  <a:cubicBezTo>
                    <a:pt x="115" y="24"/>
                    <a:pt x="92"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9948;p58">
              <a:extLst>
                <a:ext uri="{FF2B5EF4-FFF2-40B4-BE49-F238E27FC236}">
                  <a16:creationId xmlns:a16="http://schemas.microsoft.com/office/drawing/2014/main" id="{D1FFD67B-F07A-8D06-A9AE-ADDB04874161}"/>
                </a:ext>
              </a:extLst>
            </p:cNvPr>
            <p:cNvSpPr/>
            <p:nvPr/>
          </p:nvSpPr>
          <p:spPr>
            <a:xfrm>
              <a:off x="5200170" y="2756680"/>
              <a:ext cx="62364" cy="233817"/>
            </a:xfrm>
            <a:custGeom>
              <a:avLst/>
              <a:gdLst/>
              <a:ahLst/>
              <a:cxnLst/>
              <a:rect l="l" t="t" r="r" b="b"/>
              <a:pathLst>
                <a:path w="1324" h="4964" extrusionOk="0">
                  <a:moveTo>
                    <a:pt x="91" y="1"/>
                  </a:moveTo>
                  <a:cubicBezTo>
                    <a:pt x="46" y="1"/>
                    <a:pt x="23" y="24"/>
                    <a:pt x="0" y="69"/>
                  </a:cubicBezTo>
                  <a:cubicBezTo>
                    <a:pt x="0" y="115"/>
                    <a:pt x="23" y="138"/>
                    <a:pt x="68" y="160"/>
                  </a:cubicBezTo>
                  <a:cubicBezTo>
                    <a:pt x="68" y="160"/>
                    <a:pt x="91" y="160"/>
                    <a:pt x="91" y="183"/>
                  </a:cubicBezTo>
                  <a:cubicBezTo>
                    <a:pt x="114" y="183"/>
                    <a:pt x="137" y="183"/>
                    <a:pt x="160" y="206"/>
                  </a:cubicBezTo>
                  <a:cubicBezTo>
                    <a:pt x="183" y="229"/>
                    <a:pt x="183" y="229"/>
                    <a:pt x="205" y="252"/>
                  </a:cubicBezTo>
                  <a:cubicBezTo>
                    <a:pt x="228" y="275"/>
                    <a:pt x="251" y="320"/>
                    <a:pt x="251" y="343"/>
                  </a:cubicBezTo>
                  <a:cubicBezTo>
                    <a:pt x="297" y="434"/>
                    <a:pt x="320" y="503"/>
                    <a:pt x="320" y="594"/>
                  </a:cubicBezTo>
                  <a:cubicBezTo>
                    <a:pt x="342" y="822"/>
                    <a:pt x="320" y="1051"/>
                    <a:pt x="297" y="1256"/>
                  </a:cubicBezTo>
                  <a:cubicBezTo>
                    <a:pt x="228" y="1735"/>
                    <a:pt x="114" y="2215"/>
                    <a:pt x="46" y="2717"/>
                  </a:cubicBezTo>
                  <a:cubicBezTo>
                    <a:pt x="23" y="2854"/>
                    <a:pt x="23" y="2991"/>
                    <a:pt x="23" y="3128"/>
                  </a:cubicBezTo>
                  <a:cubicBezTo>
                    <a:pt x="23" y="3265"/>
                    <a:pt x="46" y="3402"/>
                    <a:pt x="68" y="3539"/>
                  </a:cubicBezTo>
                  <a:cubicBezTo>
                    <a:pt x="68" y="3676"/>
                    <a:pt x="114" y="3813"/>
                    <a:pt x="160" y="3949"/>
                  </a:cubicBezTo>
                  <a:cubicBezTo>
                    <a:pt x="205" y="4064"/>
                    <a:pt x="274" y="4201"/>
                    <a:pt x="342" y="4292"/>
                  </a:cubicBezTo>
                  <a:cubicBezTo>
                    <a:pt x="342" y="4315"/>
                    <a:pt x="365" y="4315"/>
                    <a:pt x="365" y="4315"/>
                  </a:cubicBezTo>
                  <a:cubicBezTo>
                    <a:pt x="388" y="4338"/>
                    <a:pt x="411" y="4338"/>
                    <a:pt x="434" y="4338"/>
                  </a:cubicBezTo>
                  <a:cubicBezTo>
                    <a:pt x="457" y="4315"/>
                    <a:pt x="502" y="4292"/>
                    <a:pt x="502" y="4246"/>
                  </a:cubicBezTo>
                  <a:cubicBezTo>
                    <a:pt x="479" y="4178"/>
                    <a:pt x="457" y="4086"/>
                    <a:pt x="457" y="3995"/>
                  </a:cubicBezTo>
                  <a:cubicBezTo>
                    <a:pt x="434" y="3949"/>
                    <a:pt x="434" y="3881"/>
                    <a:pt x="434" y="3813"/>
                  </a:cubicBezTo>
                  <a:cubicBezTo>
                    <a:pt x="457" y="3813"/>
                    <a:pt x="457" y="3790"/>
                    <a:pt x="457" y="3767"/>
                  </a:cubicBezTo>
                  <a:cubicBezTo>
                    <a:pt x="457" y="3767"/>
                    <a:pt x="457" y="3767"/>
                    <a:pt x="479" y="3744"/>
                  </a:cubicBezTo>
                  <a:cubicBezTo>
                    <a:pt x="479" y="3744"/>
                    <a:pt x="479" y="3744"/>
                    <a:pt x="502" y="3721"/>
                  </a:cubicBezTo>
                  <a:lnTo>
                    <a:pt x="571" y="3721"/>
                  </a:lnTo>
                  <a:cubicBezTo>
                    <a:pt x="571" y="3744"/>
                    <a:pt x="593" y="3744"/>
                    <a:pt x="593" y="3744"/>
                  </a:cubicBezTo>
                  <a:cubicBezTo>
                    <a:pt x="616" y="3767"/>
                    <a:pt x="639" y="3767"/>
                    <a:pt x="639" y="3790"/>
                  </a:cubicBezTo>
                  <a:cubicBezTo>
                    <a:pt x="685" y="3835"/>
                    <a:pt x="708" y="3904"/>
                    <a:pt x="730" y="3949"/>
                  </a:cubicBezTo>
                  <a:cubicBezTo>
                    <a:pt x="776" y="4018"/>
                    <a:pt x="799" y="4086"/>
                    <a:pt x="822" y="4155"/>
                  </a:cubicBezTo>
                  <a:cubicBezTo>
                    <a:pt x="936" y="4406"/>
                    <a:pt x="1004" y="4680"/>
                    <a:pt x="1164" y="4931"/>
                  </a:cubicBezTo>
                  <a:cubicBezTo>
                    <a:pt x="1180" y="4947"/>
                    <a:pt x="1208" y="4963"/>
                    <a:pt x="1239" y="4963"/>
                  </a:cubicBezTo>
                  <a:cubicBezTo>
                    <a:pt x="1251" y="4963"/>
                    <a:pt x="1265" y="4960"/>
                    <a:pt x="1278" y="4954"/>
                  </a:cubicBezTo>
                  <a:cubicBezTo>
                    <a:pt x="1301" y="4931"/>
                    <a:pt x="1324" y="4885"/>
                    <a:pt x="1301" y="4840"/>
                  </a:cubicBezTo>
                  <a:cubicBezTo>
                    <a:pt x="1255" y="4771"/>
                    <a:pt x="1210" y="4680"/>
                    <a:pt x="1164" y="4589"/>
                  </a:cubicBezTo>
                  <a:cubicBezTo>
                    <a:pt x="1118" y="4474"/>
                    <a:pt x="1073" y="4360"/>
                    <a:pt x="1027" y="4246"/>
                  </a:cubicBezTo>
                  <a:cubicBezTo>
                    <a:pt x="1004" y="4155"/>
                    <a:pt x="959" y="4041"/>
                    <a:pt x="913" y="3949"/>
                  </a:cubicBezTo>
                  <a:cubicBezTo>
                    <a:pt x="867" y="3881"/>
                    <a:pt x="845" y="3790"/>
                    <a:pt x="799" y="3721"/>
                  </a:cubicBezTo>
                  <a:cubicBezTo>
                    <a:pt x="753" y="3676"/>
                    <a:pt x="685" y="3607"/>
                    <a:pt x="616" y="3584"/>
                  </a:cubicBezTo>
                  <a:cubicBezTo>
                    <a:pt x="588" y="3575"/>
                    <a:pt x="556" y="3569"/>
                    <a:pt x="523" y="3569"/>
                  </a:cubicBezTo>
                  <a:cubicBezTo>
                    <a:pt x="476" y="3569"/>
                    <a:pt x="428" y="3580"/>
                    <a:pt x="388" y="3607"/>
                  </a:cubicBezTo>
                  <a:cubicBezTo>
                    <a:pt x="342" y="3653"/>
                    <a:pt x="297" y="3721"/>
                    <a:pt x="297" y="3790"/>
                  </a:cubicBezTo>
                  <a:cubicBezTo>
                    <a:pt x="297" y="3790"/>
                    <a:pt x="297" y="3813"/>
                    <a:pt x="274" y="3813"/>
                  </a:cubicBezTo>
                  <a:cubicBezTo>
                    <a:pt x="251" y="3698"/>
                    <a:pt x="228" y="3584"/>
                    <a:pt x="205" y="3470"/>
                  </a:cubicBezTo>
                  <a:cubicBezTo>
                    <a:pt x="160" y="3173"/>
                    <a:pt x="183" y="2877"/>
                    <a:pt x="228" y="2603"/>
                  </a:cubicBezTo>
                  <a:cubicBezTo>
                    <a:pt x="228" y="2603"/>
                    <a:pt x="228" y="2603"/>
                    <a:pt x="228" y="2626"/>
                  </a:cubicBezTo>
                  <a:cubicBezTo>
                    <a:pt x="297" y="2078"/>
                    <a:pt x="457" y="1530"/>
                    <a:pt x="479" y="982"/>
                  </a:cubicBezTo>
                  <a:cubicBezTo>
                    <a:pt x="502" y="777"/>
                    <a:pt x="502" y="571"/>
                    <a:pt x="434" y="389"/>
                  </a:cubicBezTo>
                  <a:cubicBezTo>
                    <a:pt x="411" y="297"/>
                    <a:pt x="388" y="206"/>
                    <a:pt x="320" y="138"/>
                  </a:cubicBezTo>
                  <a:cubicBezTo>
                    <a:pt x="274" y="69"/>
                    <a:pt x="183" y="24"/>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9949;p58">
              <a:extLst>
                <a:ext uri="{FF2B5EF4-FFF2-40B4-BE49-F238E27FC236}">
                  <a16:creationId xmlns:a16="http://schemas.microsoft.com/office/drawing/2014/main" id="{4DB360CF-4594-9BBB-4058-3C6B61643E86}"/>
                </a:ext>
              </a:extLst>
            </p:cNvPr>
            <p:cNvSpPr/>
            <p:nvPr/>
          </p:nvSpPr>
          <p:spPr>
            <a:xfrm>
              <a:off x="6129122" y="3081368"/>
              <a:ext cx="168815" cy="191896"/>
            </a:xfrm>
            <a:custGeom>
              <a:avLst/>
              <a:gdLst/>
              <a:ahLst/>
              <a:cxnLst/>
              <a:rect l="l" t="t" r="r" b="b"/>
              <a:pathLst>
                <a:path w="3584" h="4074" extrusionOk="0">
                  <a:moveTo>
                    <a:pt x="3492" y="1"/>
                  </a:moveTo>
                  <a:cubicBezTo>
                    <a:pt x="3378" y="24"/>
                    <a:pt x="3287" y="47"/>
                    <a:pt x="3173" y="92"/>
                  </a:cubicBezTo>
                  <a:cubicBezTo>
                    <a:pt x="3081" y="138"/>
                    <a:pt x="2990" y="206"/>
                    <a:pt x="2899" y="275"/>
                  </a:cubicBezTo>
                  <a:cubicBezTo>
                    <a:pt x="2808" y="343"/>
                    <a:pt x="2739" y="435"/>
                    <a:pt x="2671" y="526"/>
                  </a:cubicBezTo>
                  <a:cubicBezTo>
                    <a:pt x="2602" y="617"/>
                    <a:pt x="2557" y="709"/>
                    <a:pt x="2488" y="823"/>
                  </a:cubicBezTo>
                  <a:cubicBezTo>
                    <a:pt x="2374" y="1005"/>
                    <a:pt x="2283" y="1211"/>
                    <a:pt x="2191" y="1416"/>
                  </a:cubicBezTo>
                  <a:cubicBezTo>
                    <a:pt x="2123" y="1507"/>
                    <a:pt x="2077" y="1622"/>
                    <a:pt x="2009" y="1736"/>
                  </a:cubicBezTo>
                  <a:cubicBezTo>
                    <a:pt x="1917" y="1850"/>
                    <a:pt x="1849" y="1987"/>
                    <a:pt x="1758" y="2101"/>
                  </a:cubicBezTo>
                  <a:cubicBezTo>
                    <a:pt x="1507" y="2398"/>
                    <a:pt x="1255" y="2649"/>
                    <a:pt x="959" y="2923"/>
                  </a:cubicBezTo>
                  <a:cubicBezTo>
                    <a:pt x="959" y="2923"/>
                    <a:pt x="936" y="2945"/>
                    <a:pt x="913" y="2968"/>
                  </a:cubicBezTo>
                  <a:cubicBezTo>
                    <a:pt x="890" y="2991"/>
                    <a:pt x="890" y="3037"/>
                    <a:pt x="913" y="3082"/>
                  </a:cubicBezTo>
                  <a:cubicBezTo>
                    <a:pt x="936" y="3094"/>
                    <a:pt x="959" y="3099"/>
                    <a:pt x="979" y="3099"/>
                  </a:cubicBezTo>
                  <a:cubicBezTo>
                    <a:pt x="999" y="3099"/>
                    <a:pt x="1016" y="3094"/>
                    <a:pt x="1027" y="3082"/>
                  </a:cubicBezTo>
                  <a:lnTo>
                    <a:pt x="1073" y="3037"/>
                  </a:lnTo>
                  <a:cubicBezTo>
                    <a:pt x="1073" y="3037"/>
                    <a:pt x="1096" y="3014"/>
                    <a:pt x="1119" y="3014"/>
                  </a:cubicBezTo>
                  <a:cubicBezTo>
                    <a:pt x="1164" y="2968"/>
                    <a:pt x="1187" y="2945"/>
                    <a:pt x="1233" y="2923"/>
                  </a:cubicBezTo>
                  <a:cubicBezTo>
                    <a:pt x="1278" y="2923"/>
                    <a:pt x="1301" y="2900"/>
                    <a:pt x="1347" y="2900"/>
                  </a:cubicBezTo>
                  <a:lnTo>
                    <a:pt x="1415" y="2900"/>
                  </a:lnTo>
                  <a:cubicBezTo>
                    <a:pt x="1415" y="2900"/>
                    <a:pt x="1438" y="2923"/>
                    <a:pt x="1438" y="2923"/>
                  </a:cubicBezTo>
                  <a:lnTo>
                    <a:pt x="1484" y="2923"/>
                  </a:lnTo>
                  <a:cubicBezTo>
                    <a:pt x="1484" y="2945"/>
                    <a:pt x="1484" y="2945"/>
                    <a:pt x="1484" y="2945"/>
                  </a:cubicBezTo>
                  <a:cubicBezTo>
                    <a:pt x="1507" y="2968"/>
                    <a:pt x="1507" y="2968"/>
                    <a:pt x="1507" y="2991"/>
                  </a:cubicBezTo>
                  <a:cubicBezTo>
                    <a:pt x="1507" y="2991"/>
                    <a:pt x="1529" y="3014"/>
                    <a:pt x="1529" y="3037"/>
                  </a:cubicBezTo>
                  <a:cubicBezTo>
                    <a:pt x="1529" y="3060"/>
                    <a:pt x="1529" y="3082"/>
                    <a:pt x="1529" y="3105"/>
                  </a:cubicBezTo>
                  <a:cubicBezTo>
                    <a:pt x="1507" y="3151"/>
                    <a:pt x="1507" y="3196"/>
                    <a:pt x="1484" y="3242"/>
                  </a:cubicBezTo>
                  <a:cubicBezTo>
                    <a:pt x="1461" y="3265"/>
                    <a:pt x="1438" y="3311"/>
                    <a:pt x="1415" y="3356"/>
                  </a:cubicBezTo>
                  <a:cubicBezTo>
                    <a:pt x="1347" y="3425"/>
                    <a:pt x="1278" y="3493"/>
                    <a:pt x="1210" y="3539"/>
                  </a:cubicBezTo>
                  <a:cubicBezTo>
                    <a:pt x="1073" y="3630"/>
                    <a:pt x="913" y="3721"/>
                    <a:pt x="753" y="3790"/>
                  </a:cubicBezTo>
                  <a:lnTo>
                    <a:pt x="776" y="3790"/>
                  </a:lnTo>
                  <a:cubicBezTo>
                    <a:pt x="594" y="3836"/>
                    <a:pt x="434" y="3881"/>
                    <a:pt x="251" y="3904"/>
                  </a:cubicBezTo>
                  <a:lnTo>
                    <a:pt x="69" y="3904"/>
                  </a:lnTo>
                  <a:cubicBezTo>
                    <a:pt x="23" y="3904"/>
                    <a:pt x="0" y="3950"/>
                    <a:pt x="0" y="3995"/>
                  </a:cubicBezTo>
                  <a:cubicBezTo>
                    <a:pt x="0" y="4041"/>
                    <a:pt x="23" y="4064"/>
                    <a:pt x="69" y="4064"/>
                  </a:cubicBezTo>
                  <a:cubicBezTo>
                    <a:pt x="102" y="4071"/>
                    <a:pt x="135" y="4073"/>
                    <a:pt x="169" y="4073"/>
                  </a:cubicBezTo>
                  <a:cubicBezTo>
                    <a:pt x="250" y="4073"/>
                    <a:pt x="330" y="4057"/>
                    <a:pt x="411" y="4041"/>
                  </a:cubicBezTo>
                  <a:cubicBezTo>
                    <a:pt x="548" y="4018"/>
                    <a:pt x="685" y="3973"/>
                    <a:pt x="822" y="3927"/>
                  </a:cubicBezTo>
                  <a:cubicBezTo>
                    <a:pt x="959" y="3881"/>
                    <a:pt x="1096" y="3813"/>
                    <a:pt x="1210" y="3721"/>
                  </a:cubicBezTo>
                  <a:cubicBezTo>
                    <a:pt x="1324" y="3653"/>
                    <a:pt x="1438" y="3584"/>
                    <a:pt x="1507" y="3470"/>
                  </a:cubicBezTo>
                  <a:cubicBezTo>
                    <a:pt x="1598" y="3379"/>
                    <a:pt x="1643" y="3265"/>
                    <a:pt x="1666" y="3128"/>
                  </a:cubicBezTo>
                  <a:cubicBezTo>
                    <a:pt x="1689" y="3082"/>
                    <a:pt x="1689" y="3014"/>
                    <a:pt x="1666" y="2968"/>
                  </a:cubicBezTo>
                  <a:cubicBezTo>
                    <a:pt x="1666" y="2900"/>
                    <a:pt x="1621" y="2854"/>
                    <a:pt x="1598" y="2831"/>
                  </a:cubicBezTo>
                  <a:cubicBezTo>
                    <a:pt x="1552" y="2786"/>
                    <a:pt x="1507" y="2763"/>
                    <a:pt x="1461" y="2763"/>
                  </a:cubicBezTo>
                  <a:cubicBezTo>
                    <a:pt x="1438" y="2740"/>
                    <a:pt x="1415" y="2740"/>
                    <a:pt x="1370" y="2740"/>
                  </a:cubicBezTo>
                  <a:cubicBezTo>
                    <a:pt x="1461" y="2649"/>
                    <a:pt x="1552" y="2557"/>
                    <a:pt x="1643" y="2466"/>
                  </a:cubicBezTo>
                  <a:cubicBezTo>
                    <a:pt x="1849" y="2261"/>
                    <a:pt x="2009" y="2010"/>
                    <a:pt x="2168" y="1758"/>
                  </a:cubicBezTo>
                  <a:cubicBezTo>
                    <a:pt x="2283" y="1576"/>
                    <a:pt x="2374" y="1370"/>
                    <a:pt x="2488" y="1165"/>
                  </a:cubicBezTo>
                  <a:cubicBezTo>
                    <a:pt x="2579" y="960"/>
                    <a:pt x="2693" y="777"/>
                    <a:pt x="2808" y="594"/>
                  </a:cubicBezTo>
                  <a:cubicBezTo>
                    <a:pt x="2899" y="503"/>
                    <a:pt x="2990" y="412"/>
                    <a:pt x="3081" y="343"/>
                  </a:cubicBezTo>
                  <a:cubicBezTo>
                    <a:pt x="3150" y="298"/>
                    <a:pt x="3241" y="229"/>
                    <a:pt x="3333" y="206"/>
                  </a:cubicBezTo>
                  <a:cubicBezTo>
                    <a:pt x="3378" y="184"/>
                    <a:pt x="3447" y="161"/>
                    <a:pt x="3515" y="161"/>
                  </a:cubicBezTo>
                  <a:cubicBezTo>
                    <a:pt x="3561" y="138"/>
                    <a:pt x="3584" y="92"/>
                    <a:pt x="3584" y="47"/>
                  </a:cubicBezTo>
                  <a:cubicBezTo>
                    <a:pt x="3584" y="24"/>
                    <a:pt x="3538" y="1"/>
                    <a:pt x="34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9950;p58">
              <a:extLst>
                <a:ext uri="{FF2B5EF4-FFF2-40B4-BE49-F238E27FC236}">
                  <a16:creationId xmlns:a16="http://schemas.microsoft.com/office/drawing/2014/main" id="{4E40880B-FE0C-F7BE-E6F0-EE434562B213}"/>
                </a:ext>
              </a:extLst>
            </p:cNvPr>
            <p:cNvSpPr/>
            <p:nvPr/>
          </p:nvSpPr>
          <p:spPr>
            <a:xfrm>
              <a:off x="5066817" y="3074915"/>
              <a:ext cx="482801" cy="479032"/>
            </a:xfrm>
            <a:custGeom>
              <a:avLst/>
              <a:gdLst/>
              <a:ahLst/>
              <a:cxnLst/>
              <a:rect l="l" t="t" r="r" b="b"/>
              <a:pathLst>
                <a:path w="10250" h="10170" extrusionOk="0">
                  <a:moveTo>
                    <a:pt x="5114" y="480"/>
                  </a:moveTo>
                  <a:cubicBezTo>
                    <a:pt x="5319" y="480"/>
                    <a:pt x="5547" y="480"/>
                    <a:pt x="5753" y="526"/>
                  </a:cubicBezTo>
                  <a:lnTo>
                    <a:pt x="5798" y="526"/>
                  </a:lnTo>
                  <a:cubicBezTo>
                    <a:pt x="6186" y="594"/>
                    <a:pt x="6552" y="686"/>
                    <a:pt x="6917" y="823"/>
                  </a:cubicBezTo>
                  <a:cubicBezTo>
                    <a:pt x="7282" y="982"/>
                    <a:pt x="7624" y="1188"/>
                    <a:pt x="7921" y="1416"/>
                  </a:cubicBezTo>
                  <a:cubicBezTo>
                    <a:pt x="8241" y="1667"/>
                    <a:pt x="8515" y="1964"/>
                    <a:pt x="8766" y="2261"/>
                  </a:cubicBezTo>
                  <a:cubicBezTo>
                    <a:pt x="9017" y="2580"/>
                    <a:pt x="9199" y="2923"/>
                    <a:pt x="9359" y="3288"/>
                  </a:cubicBezTo>
                  <a:cubicBezTo>
                    <a:pt x="9519" y="3653"/>
                    <a:pt x="9633" y="4041"/>
                    <a:pt x="9679" y="4452"/>
                  </a:cubicBezTo>
                  <a:cubicBezTo>
                    <a:pt x="9747" y="4863"/>
                    <a:pt x="9747" y="5296"/>
                    <a:pt x="9679" y="5707"/>
                  </a:cubicBezTo>
                  <a:cubicBezTo>
                    <a:pt x="9633" y="6118"/>
                    <a:pt x="9519" y="6506"/>
                    <a:pt x="9359" y="6871"/>
                  </a:cubicBezTo>
                  <a:cubicBezTo>
                    <a:pt x="9199" y="7237"/>
                    <a:pt x="9017" y="7579"/>
                    <a:pt x="8766" y="7899"/>
                  </a:cubicBezTo>
                  <a:cubicBezTo>
                    <a:pt x="8537" y="8218"/>
                    <a:pt x="8241" y="8492"/>
                    <a:pt x="7944" y="8743"/>
                  </a:cubicBezTo>
                  <a:cubicBezTo>
                    <a:pt x="7624" y="8971"/>
                    <a:pt x="7259" y="9177"/>
                    <a:pt x="6894" y="9337"/>
                  </a:cubicBezTo>
                  <a:cubicBezTo>
                    <a:pt x="6529" y="9496"/>
                    <a:pt x="6141" y="9588"/>
                    <a:pt x="5730" y="9656"/>
                  </a:cubicBezTo>
                  <a:cubicBezTo>
                    <a:pt x="5524" y="9679"/>
                    <a:pt x="5319" y="9690"/>
                    <a:pt x="5114" y="9690"/>
                  </a:cubicBezTo>
                  <a:cubicBezTo>
                    <a:pt x="4908" y="9690"/>
                    <a:pt x="4703" y="9679"/>
                    <a:pt x="4497" y="9656"/>
                  </a:cubicBezTo>
                  <a:cubicBezTo>
                    <a:pt x="4109" y="9588"/>
                    <a:pt x="3721" y="9496"/>
                    <a:pt x="3356" y="9337"/>
                  </a:cubicBezTo>
                  <a:cubicBezTo>
                    <a:pt x="3014" y="9200"/>
                    <a:pt x="2694" y="9017"/>
                    <a:pt x="2397" y="8789"/>
                  </a:cubicBezTo>
                  <a:cubicBezTo>
                    <a:pt x="2374" y="8766"/>
                    <a:pt x="2329" y="8743"/>
                    <a:pt x="2306" y="8743"/>
                  </a:cubicBezTo>
                  <a:cubicBezTo>
                    <a:pt x="2101" y="8583"/>
                    <a:pt x="1918" y="8401"/>
                    <a:pt x="1758" y="8218"/>
                  </a:cubicBezTo>
                  <a:cubicBezTo>
                    <a:pt x="1644" y="8127"/>
                    <a:pt x="1553" y="8013"/>
                    <a:pt x="1461" y="7899"/>
                  </a:cubicBezTo>
                  <a:cubicBezTo>
                    <a:pt x="1347" y="7739"/>
                    <a:pt x="1256" y="7579"/>
                    <a:pt x="1165" y="7419"/>
                  </a:cubicBezTo>
                  <a:cubicBezTo>
                    <a:pt x="1142" y="7419"/>
                    <a:pt x="1142" y="7396"/>
                    <a:pt x="1142" y="7396"/>
                  </a:cubicBezTo>
                  <a:cubicBezTo>
                    <a:pt x="1142" y="7396"/>
                    <a:pt x="1142" y="7396"/>
                    <a:pt x="1142" y="7374"/>
                  </a:cubicBezTo>
                  <a:lnTo>
                    <a:pt x="1119" y="7374"/>
                  </a:lnTo>
                  <a:cubicBezTo>
                    <a:pt x="1119" y="7351"/>
                    <a:pt x="1119" y="7351"/>
                    <a:pt x="1096" y="7328"/>
                  </a:cubicBezTo>
                  <a:cubicBezTo>
                    <a:pt x="1096" y="7328"/>
                    <a:pt x="1096" y="7305"/>
                    <a:pt x="1096" y="7305"/>
                  </a:cubicBezTo>
                  <a:cubicBezTo>
                    <a:pt x="1005" y="7168"/>
                    <a:pt x="937" y="7008"/>
                    <a:pt x="868" y="6871"/>
                  </a:cubicBezTo>
                  <a:cubicBezTo>
                    <a:pt x="822" y="6734"/>
                    <a:pt x="777" y="6597"/>
                    <a:pt x="731" y="6483"/>
                  </a:cubicBezTo>
                  <a:cubicBezTo>
                    <a:pt x="731" y="6461"/>
                    <a:pt x="731" y="6461"/>
                    <a:pt x="731" y="6438"/>
                  </a:cubicBezTo>
                  <a:lnTo>
                    <a:pt x="708" y="6438"/>
                  </a:lnTo>
                  <a:cubicBezTo>
                    <a:pt x="708" y="6415"/>
                    <a:pt x="708" y="6415"/>
                    <a:pt x="708" y="6415"/>
                  </a:cubicBezTo>
                  <a:cubicBezTo>
                    <a:pt x="708" y="6392"/>
                    <a:pt x="708" y="6392"/>
                    <a:pt x="708" y="6392"/>
                  </a:cubicBezTo>
                  <a:cubicBezTo>
                    <a:pt x="708" y="6392"/>
                    <a:pt x="708" y="6369"/>
                    <a:pt x="708" y="6369"/>
                  </a:cubicBezTo>
                  <a:cubicBezTo>
                    <a:pt x="640" y="6141"/>
                    <a:pt x="594" y="5913"/>
                    <a:pt x="548" y="5684"/>
                  </a:cubicBezTo>
                  <a:cubicBezTo>
                    <a:pt x="526" y="5456"/>
                    <a:pt x="503" y="5205"/>
                    <a:pt x="526" y="4954"/>
                  </a:cubicBezTo>
                  <a:cubicBezTo>
                    <a:pt x="526" y="4954"/>
                    <a:pt x="526" y="4931"/>
                    <a:pt x="526" y="4931"/>
                  </a:cubicBezTo>
                  <a:cubicBezTo>
                    <a:pt x="526" y="4931"/>
                    <a:pt x="526" y="4931"/>
                    <a:pt x="526" y="4908"/>
                  </a:cubicBezTo>
                  <a:cubicBezTo>
                    <a:pt x="526" y="4908"/>
                    <a:pt x="526" y="4908"/>
                    <a:pt x="526" y="4886"/>
                  </a:cubicBezTo>
                  <a:cubicBezTo>
                    <a:pt x="526" y="4886"/>
                    <a:pt x="526" y="4886"/>
                    <a:pt x="526" y="4863"/>
                  </a:cubicBezTo>
                  <a:cubicBezTo>
                    <a:pt x="526" y="4726"/>
                    <a:pt x="548" y="4589"/>
                    <a:pt x="548" y="4452"/>
                  </a:cubicBezTo>
                  <a:cubicBezTo>
                    <a:pt x="571" y="4315"/>
                    <a:pt x="594" y="4178"/>
                    <a:pt x="640" y="4041"/>
                  </a:cubicBezTo>
                  <a:cubicBezTo>
                    <a:pt x="640" y="4041"/>
                    <a:pt x="640" y="4018"/>
                    <a:pt x="640" y="4018"/>
                  </a:cubicBezTo>
                  <a:cubicBezTo>
                    <a:pt x="640" y="3995"/>
                    <a:pt x="640" y="3995"/>
                    <a:pt x="663" y="3973"/>
                  </a:cubicBezTo>
                  <a:cubicBezTo>
                    <a:pt x="663" y="3950"/>
                    <a:pt x="663" y="3950"/>
                    <a:pt x="663" y="3927"/>
                  </a:cubicBezTo>
                  <a:cubicBezTo>
                    <a:pt x="663" y="3927"/>
                    <a:pt x="663" y="3904"/>
                    <a:pt x="663" y="3904"/>
                  </a:cubicBezTo>
                  <a:lnTo>
                    <a:pt x="685" y="3881"/>
                  </a:lnTo>
                  <a:cubicBezTo>
                    <a:pt x="685" y="3881"/>
                    <a:pt x="685" y="3881"/>
                    <a:pt x="685" y="3858"/>
                  </a:cubicBezTo>
                  <a:cubicBezTo>
                    <a:pt x="685" y="3836"/>
                    <a:pt x="685" y="3836"/>
                    <a:pt x="685" y="3836"/>
                  </a:cubicBezTo>
                  <a:cubicBezTo>
                    <a:pt x="685" y="3813"/>
                    <a:pt x="685" y="3813"/>
                    <a:pt x="685" y="3813"/>
                  </a:cubicBezTo>
                  <a:lnTo>
                    <a:pt x="708" y="3790"/>
                  </a:lnTo>
                  <a:cubicBezTo>
                    <a:pt x="708" y="3790"/>
                    <a:pt x="708" y="3767"/>
                    <a:pt x="708" y="3767"/>
                  </a:cubicBezTo>
                  <a:cubicBezTo>
                    <a:pt x="708" y="3767"/>
                    <a:pt x="708" y="3767"/>
                    <a:pt x="708" y="3744"/>
                  </a:cubicBezTo>
                  <a:cubicBezTo>
                    <a:pt x="708" y="3744"/>
                    <a:pt x="708" y="3744"/>
                    <a:pt x="731" y="3721"/>
                  </a:cubicBezTo>
                  <a:cubicBezTo>
                    <a:pt x="731" y="3699"/>
                    <a:pt x="731" y="3699"/>
                    <a:pt x="731" y="3676"/>
                  </a:cubicBezTo>
                  <a:cubicBezTo>
                    <a:pt x="777" y="3539"/>
                    <a:pt x="822" y="3425"/>
                    <a:pt x="868" y="3288"/>
                  </a:cubicBezTo>
                  <a:cubicBezTo>
                    <a:pt x="937" y="3174"/>
                    <a:pt x="982" y="3060"/>
                    <a:pt x="1051" y="2945"/>
                  </a:cubicBezTo>
                  <a:cubicBezTo>
                    <a:pt x="1051" y="2923"/>
                    <a:pt x="1051" y="2923"/>
                    <a:pt x="1051" y="2923"/>
                  </a:cubicBezTo>
                  <a:cubicBezTo>
                    <a:pt x="1051" y="2923"/>
                    <a:pt x="1051" y="2900"/>
                    <a:pt x="1073" y="2900"/>
                  </a:cubicBezTo>
                  <a:cubicBezTo>
                    <a:pt x="1165" y="2717"/>
                    <a:pt x="1279" y="2535"/>
                    <a:pt x="1393" y="2352"/>
                  </a:cubicBezTo>
                  <a:cubicBezTo>
                    <a:pt x="1416" y="2329"/>
                    <a:pt x="1439" y="2306"/>
                    <a:pt x="1461" y="2261"/>
                  </a:cubicBezTo>
                  <a:cubicBezTo>
                    <a:pt x="1507" y="2238"/>
                    <a:pt x="1530" y="2192"/>
                    <a:pt x="1553" y="2169"/>
                  </a:cubicBezTo>
                  <a:cubicBezTo>
                    <a:pt x="1781" y="1895"/>
                    <a:pt x="2032" y="1644"/>
                    <a:pt x="2306" y="1439"/>
                  </a:cubicBezTo>
                  <a:cubicBezTo>
                    <a:pt x="2626" y="1188"/>
                    <a:pt x="2968" y="1005"/>
                    <a:pt x="3310" y="846"/>
                  </a:cubicBezTo>
                  <a:cubicBezTo>
                    <a:pt x="3698" y="686"/>
                    <a:pt x="4086" y="572"/>
                    <a:pt x="4497" y="526"/>
                  </a:cubicBezTo>
                  <a:cubicBezTo>
                    <a:pt x="4520" y="503"/>
                    <a:pt x="4520" y="503"/>
                    <a:pt x="4520" y="503"/>
                  </a:cubicBezTo>
                  <a:cubicBezTo>
                    <a:pt x="4726" y="480"/>
                    <a:pt x="4908" y="480"/>
                    <a:pt x="5114" y="480"/>
                  </a:cubicBezTo>
                  <a:close/>
                  <a:moveTo>
                    <a:pt x="5114" y="1"/>
                  </a:moveTo>
                  <a:cubicBezTo>
                    <a:pt x="4771" y="1"/>
                    <a:pt x="4429" y="24"/>
                    <a:pt x="4086" y="92"/>
                  </a:cubicBezTo>
                  <a:cubicBezTo>
                    <a:pt x="3402" y="229"/>
                    <a:pt x="2763" y="526"/>
                    <a:pt x="2192" y="937"/>
                  </a:cubicBezTo>
                  <a:cubicBezTo>
                    <a:pt x="2055" y="1028"/>
                    <a:pt x="1918" y="1142"/>
                    <a:pt x="1781" y="1256"/>
                  </a:cubicBezTo>
                  <a:cubicBezTo>
                    <a:pt x="1644" y="1370"/>
                    <a:pt x="1507" y="1507"/>
                    <a:pt x="1370" y="1644"/>
                  </a:cubicBezTo>
                  <a:cubicBezTo>
                    <a:pt x="1188" y="1850"/>
                    <a:pt x="1028" y="2078"/>
                    <a:pt x="868" y="2306"/>
                  </a:cubicBezTo>
                  <a:cubicBezTo>
                    <a:pt x="822" y="2375"/>
                    <a:pt x="754" y="2466"/>
                    <a:pt x="708" y="2535"/>
                  </a:cubicBezTo>
                  <a:cubicBezTo>
                    <a:pt x="526" y="2854"/>
                    <a:pt x="389" y="3197"/>
                    <a:pt x="275" y="3539"/>
                  </a:cubicBezTo>
                  <a:cubicBezTo>
                    <a:pt x="275" y="3562"/>
                    <a:pt x="252" y="3585"/>
                    <a:pt x="252" y="3607"/>
                  </a:cubicBezTo>
                  <a:cubicBezTo>
                    <a:pt x="138" y="3973"/>
                    <a:pt x="69" y="4338"/>
                    <a:pt x="46" y="4703"/>
                  </a:cubicBezTo>
                  <a:cubicBezTo>
                    <a:pt x="1" y="5411"/>
                    <a:pt x="92" y="6141"/>
                    <a:pt x="343" y="6803"/>
                  </a:cubicBezTo>
                  <a:cubicBezTo>
                    <a:pt x="412" y="7008"/>
                    <a:pt x="503" y="7214"/>
                    <a:pt x="594" y="7396"/>
                  </a:cubicBezTo>
                  <a:cubicBezTo>
                    <a:pt x="663" y="7556"/>
                    <a:pt x="754" y="7693"/>
                    <a:pt x="845" y="7830"/>
                  </a:cubicBezTo>
                  <a:cubicBezTo>
                    <a:pt x="982" y="8035"/>
                    <a:pt x="1119" y="8241"/>
                    <a:pt x="1302" y="8424"/>
                  </a:cubicBezTo>
                  <a:cubicBezTo>
                    <a:pt x="1347" y="8492"/>
                    <a:pt x="1416" y="8583"/>
                    <a:pt x="1484" y="8652"/>
                  </a:cubicBezTo>
                  <a:cubicBezTo>
                    <a:pt x="1713" y="8880"/>
                    <a:pt x="1964" y="9085"/>
                    <a:pt x="2238" y="9268"/>
                  </a:cubicBezTo>
                  <a:cubicBezTo>
                    <a:pt x="2283" y="9291"/>
                    <a:pt x="2306" y="9314"/>
                    <a:pt x="2352" y="9337"/>
                  </a:cubicBezTo>
                  <a:cubicBezTo>
                    <a:pt x="2648" y="9542"/>
                    <a:pt x="2991" y="9702"/>
                    <a:pt x="3333" y="9839"/>
                  </a:cubicBezTo>
                  <a:cubicBezTo>
                    <a:pt x="3926" y="10068"/>
                    <a:pt x="4551" y="10169"/>
                    <a:pt x="5167" y="10169"/>
                  </a:cubicBezTo>
                  <a:cubicBezTo>
                    <a:pt x="5287" y="10169"/>
                    <a:pt x="5406" y="10166"/>
                    <a:pt x="5524" y="10158"/>
                  </a:cubicBezTo>
                  <a:cubicBezTo>
                    <a:pt x="6255" y="10090"/>
                    <a:pt x="6962" y="9884"/>
                    <a:pt x="7579" y="9542"/>
                  </a:cubicBezTo>
                  <a:cubicBezTo>
                    <a:pt x="7921" y="9359"/>
                    <a:pt x="8218" y="9131"/>
                    <a:pt x="8492" y="8880"/>
                  </a:cubicBezTo>
                  <a:cubicBezTo>
                    <a:pt x="8766" y="8652"/>
                    <a:pt x="9017" y="8378"/>
                    <a:pt x="9245" y="8081"/>
                  </a:cubicBezTo>
                  <a:cubicBezTo>
                    <a:pt x="9679" y="7488"/>
                    <a:pt x="9975" y="6780"/>
                    <a:pt x="10112" y="6050"/>
                  </a:cubicBezTo>
                  <a:cubicBezTo>
                    <a:pt x="10249" y="5319"/>
                    <a:pt x="10226" y="4543"/>
                    <a:pt x="10044" y="3813"/>
                  </a:cubicBezTo>
                  <a:cubicBezTo>
                    <a:pt x="9975" y="3470"/>
                    <a:pt x="9838" y="3128"/>
                    <a:pt x="9679" y="2808"/>
                  </a:cubicBezTo>
                  <a:cubicBezTo>
                    <a:pt x="9519" y="2489"/>
                    <a:pt x="9313" y="2192"/>
                    <a:pt x="9085" y="1895"/>
                  </a:cubicBezTo>
                  <a:cubicBezTo>
                    <a:pt x="8651" y="1325"/>
                    <a:pt x="8058" y="868"/>
                    <a:pt x="7419" y="549"/>
                  </a:cubicBezTo>
                  <a:cubicBezTo>
                    <a:pt x="7031" y="343"/>
                    <a:pt x="6620" y="206"/>
                    <a:pt x="6186" y="115"/>
                  </a:cubicBezTo>
                  <a:lnTo>
                    <a:pt x="6164" y="115"/>
                  </a:lnTo>
                  <a:cubicBezTo>
                    <a:pt x="6004" y="69"/>
                    <a:pt x="5844" y="47"/>
                    <a:pt x="5684" y="24"/>
                  </a:cubicBezTo>
                  <a:lnTo>
                    <a:pt x="5661" y="24"/>
                  </a:lnTo>
                  <a:cubicBezTo>
                    <a:pt x="5524" y="24"/>
                    <a:pt x="5410" y="1"/>
                    <a:pt x="5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9951;p58">
              <a:extLst>
                <a:ext uri="{FF2B5EF4-FFF2-40B4-BE49-F238E27FC236}">
                  <a16:creationId xmlns:a16="http://schemas.microsoft.com/office/drawing/2014/main" id="{EDECD300-D265-6A7C-E84F-2381A47A94E7}"/>
                </a:ext>
              </a:extLst>
            </p:cNvPr>
            <p:cNvSpPr/>
            <p:nvPr/>
          </p:nvSpPr>
          <p:spPr>
            <a:xfrm>
              <a:off x="5661419" y="3238366"/>
              <a:ext cx="479551" cy="479551"/>
            </a:xfrm>
            <a:custGeom>
              <a:avLst/>
              <a:gdLst/>
              <a:ahLst/>
              <a:cxnLst/>
              <a:rect l="l" t="t" r="r" b="b"/>
              <a:pathLst>
                <a:path w="10181" h="10181" extrusionOk="0">
                  <a:moveTo>
                    <a:pt x="5273" y="480"/>
                  </a:moveTo>
                  <a:cubicBezTo>
                    <a:pt x="5410" y="503"/>
                    <a:pt x="5547" y="503"/>
                    <a:pt x="5684" y="525"/>
                  </a:cubicBezTo>
                  <a:lnTo>
                    <a:pt x="5706" y="525"/>
                  </a:lnTo>
                  <a:cubicBezTo>
                    <a:pt x="6117" y="571"/>
                    <a:pt x="6505" y="685"/>
                    <a:pt x="6870" y="845"/>
                  </a:cubicBezTo>
                  <a:cubicBezTo>
                    <a:pt x="7236" y="1005"/>
                    <a:pt x="7578" y="1187"/>
                    <a:pt x="7875" y="1438"/>
                  </a:cubicBezTo>
                  <a:cubicBezTo>
                    <a:pt x="8194" y="1689"/>
                    <a:pt x="8491" y="1963"/>
                    <a:pt x="8742" y="2283"/>
                  </a:cubicBezTo>
                  <a:cubicBezTo>
                    <a:pt x="8970" y="2602"/>
                    <a:pt x="9176" y="2945"/>
                    <a:pt x="9336" y="3287"/>
                  </a:cubicBezTo>
                  <a:cubicBezTo>
                    <a:pt x="9473" y="3675"/>
                    <a:pt x="9587" y="4063"/>
                    <a:pt x="9655" y="4451"/>
                  </a:cubicBezTo>
                  <a:cubicBezTo>
                    <a:pt x="9701" y="4862"/>
                    <a:pt x="9701" y="5273"/>
                    <a:pt x="9655" y="5684"/>
                  </a:cubicBezTo>
                  <a:cubicBezTo>
                    <a:pt x="9587" y="6118"/>
                    <a:pt x="9473" y="6506"/>
                    <a:pt x="9313" y="6894"/>
                  </a:cubicBezTo>
                  <a:cubicBezTo>
                    <a:pt x="9153" y="7259"/>
                    <a:pt x="8970" y="7601"/>
                    <a:pt x="8719" y="7921"/>
                  </a:cubicBezTo>
                  <a:cubicBezTo>
                    <a:pt x="8468" y="8218"/>
                    <a:pt x="8194" y="8491"/>
                    <a:pt x="7898" y="8742"/>
                  </a:cubicBezTo>
                  <a:cubicBezTo>
                    <a:pt x="7578" y="8971"/>
                    <a:pt x="7236" y="9176"/>
                    <a:pt x="6848" y="9336"/>
                  </a:cubicBezTo>
                  <a:cubicBezTo>
                    <a:pt x="6482" y="9496"/>
                    <a:pt x="6094" y="9587"/>
                    <a:pt x="5706" y="9656"/>
                  </a:cubicBezTo>
                  <a:cubicBezTo>
                    <a:pt x="5501" y="9678"/>
                    <a:pt x="5290" y="9690"/>
                    <a:pt x="5079" y="9690"/>
                  </a:cubicBezTo>
                  <a:cubicBezTo>
                    <a:pt x="4868" y="9690"/>
                    <a:pt x="4656" y="9678"/>
                    <a:pt x="4451" y="9656"/>
                  </a:cubicBezTo>
                  <a:cubicBezTo>
                    <a:pt x="4040" y="9587"/>
                    <a:pt x="3652" y="9496"/>
                    <a:pt x="3264" y="9336"/>
                  </a:cubicBezTo>
                  <a:cubicBezTo>
                    <a:pt x="2922" y="9176"/>
                    <a:pt x="2579" y="8971"/>
                    <a:pt x="2283" y="8742"/>
                  </a:cubicBezTo>
                  <a:cubicBezTo>
                    <a:pt x="1963" y="8491"/>
                    <a:pt x="1666" y="8218"/>
                    <a:pt x="1415" y="7898"/>
                  </a:cubicBezTo>
                  <a:cubicBezTo>
                    <a:pt x="1187" y="7578"/>
                    <a:pt x="982" y="7236"/>
                    <a:pt x="822" y="6871"/>
                  </a:cubicBezTo>
                  <a:cubicBezTo>
                    <a:pt x="730" y="6620"/>
                    <a:pt x="639" y="6346"/>
                    <a:pt x="594" y="6095"/>
                  </a:cubicBezTo>
                  <a:cubicBezTo>
                    <a:pt x="571" y="6072"/>
                    <a:pt x="571" y="6072"/>
                    <a:pt x="571" y="6072"/>
                  </a:cubicBezTo>
                  <a:cubicBezTo>
                    <a:pt x="571" y="6072"/>
                    <a:pt x="571" y="6049"/>
                    <a:pt x="571" y="6049"/>
                  </a:cubicBezTo>
                  <a:cubicBezTo>
                    <a:pt x="548" y="5935"/>
                    <a:pt x="525" y="5821"/>
                    <a:pt x="502" y="5707"/>
                  </a:cubicBezTo>
                  <a:cubicBezTo>
                    <a:pt x="502" y="5570"/>
                    <a:pt x="479" y="5433"/>
                    <a:pt x="479" y="5296"/>
                  </a:cubicBezTo>
                  <a:cubicBezTo>
                    <a:pt x="479" y="5296"/>
                    <a:pt x="479" y="5273"/>
                    <a:pt x="479" y="5273"/>
                  </a:cubicBezTo>
                  <a:cubicBezTo>
                    <a:pt x="479" y="5273"/>
                    <a:pt x="479" y="5250"/>
                    <a:pt x="479" y="5250"/>
                  </a:cubicBezTo>
                  <a:cubicBezTo>
                    <a:pt x="479" y="5250"/>
                    <a:pt x="479" y="5227"/>
                    <a:pt x="479" y="5227"/>
                  </a:cubicBezTo>
                  <a:cubicBezTo>
                    <a:pt x="479" y="5227"/>
                    <a:pt x="479" y="5205"/>
                    <a:pt x="479" y="5205"/>
                  </a:cubicBezTo>
                  <a:lnTo>
                    <a:pt x="479" y="5159"/>
                  </a:lnTo>
                  <a:cubicBezTo>
                    <a:pt x="479" y="4931"/>
                    <a:pt x="479" y="4702"/>
                    <a:pt x="502" y="4474"/>
                  </a:cubicBezTo>
                  <a:cubicBezTo>
                    <a:pt x="571" y="4063"/>
                    <a:pt x="685" y="3675"/>
                    <a:pt x="845" y="3287"/>
                  </a:cubicBezTo>
                  <a:cubicBezTo>
                    <a:pt x="890" y="3196"/>
                    <a:pt x="936" y="3082"/>
                    <a:pt x="982" y="2991"/>
                  </a:cubicBezTo>
                  <a:cubicBezTo>
                    <a:pt x="982" y="2968"/>
                    <a:pt x="982" y="2968"/>
                    <a:pt x="1004" y="2945"/>
                  </a:cubicBezTo>
                  <a:cubicBezTo>
                    <a:pt x="1004" y="2945"/>
                    <a:pt x="1004" y="2922"/>
                    <a:pt x="1004" y="2922"/>
                  </a:cubicBezTo>
                  <a:cubicBezTo>
                    <a:pt x="1027" y="2922"/>
                    <a:pt x="1027" y="2922"/>
                    <a:pt x="1027" y="2899"/>
                  </a:cubicBezTo>
                  <a:cubicBezTo>
                    <a:pt x="1027" y="2876"/>
                    <a:pt x="1027" y="2876"/>
                    <a:pt x="1050" y="2876"/>
                  </a:cubicBezTo>
                  <a:cubicBezTo>
                    <a:pt x="1050" y="2876"/>
                    <a:pt x="1050" y="2854"/>
                    <a:pt x="1050" y="2854"/>
                  </a:cubicBezTo>
                  <a:cubicBezTo>
                    <a:pt x="1050" y="2854"/>
                    <a:pt x="1050" y="2854"/>
                    <a:pt x="1073" y="2831"/>
                  </a:cubicBezTo>
                  <a:cubicBezTo>
                    <a:pt x="1164" y="2648"/>
                    <a:pt x="1301" y="2443"/>
                    <a:pt x="1438" y="2283"/>
                  </a:cubicBezTo>
                  <a:cubicBezTo>
                    <a:pt x="1529" y="2146"/>
                    <a:pt x="1621" y="2032"/>
                    <a:pt x="1735" y="1918"/>
                  </a:cubicBezTo>
                  <a:cubicBezTo>
                    <a:pt x="1895" y="1735"/>
                    <a:pt x="2077" y="1575"/>
                    <a:pt x="2260" y="1438"/>
                  </a:cubicBezTo>
                  <a:cubicBezTo>
                    <a:pt x="2579" y="1210"/>
                    <a:pt x="2922" y="1005"/>
                    <a:pt x="3287" y="845"/>
                  </a:cubicBezTo>
                  <a:cubicBezTo>
                    <a:pt x="3310" y="845"/>
                    <a:pt x="3310" y="822"/>
                    <a:pt x="3333" y="822"/>
                  </a:cubicBezTo>
                  <a:cubicBezTo>
                    <a:pt x="3698" y="685"/>
                    <a:pt x="4063" y="571"/>
                    <a:pt x="4451" y="525"/>
                  </a:cubicBezTo>
                  <a:cubicBezTo>
                    <a:pt x="4702" y="480"/>
                    <a:pt x="4953" y="480"/>
                    <a:pt x="5204" y="480"/>
                  </a:cubicBezTo>
                  <a:close/>
                  <a:moveTo>
                    <a:pt x="5067" y="0"/>
                  </a:moveTo>
                  <a:cubicBezTo>
                    <a:pt x="4953" y="0"/>
                    <a:pt x="4862" y="0"/>
                    <a:pt x="4748" y="23"/>
                  </a:cubicBezTo>
                  <a:cubicBezTo>
                    <a:pt x="4474" y="23"/>
                    <a:pt x="4223" y="69"/>
                    <a:pt x="3972" y="115"/>
                  </a:cubicBezTo>
                  <a:cubicBezTo>
                    <a:pt x="3903" y="137"/>
                    <a:pt x="3812" y="160"/>
                    <a:pt x="3721" y="183"/>
                  </a:cubicBezTo>
                  <a:cubicBezTo>
                    <a:pt x="3333" y="297"/>
                    <a:pt x="2945" y="457"/>
                    <a:pt x="2602" y="640"/>
                  </a:cubicBezTo>
                  <a:cubicBezTo>
                    <a:pt x="2283" y="822"/>
                    <a:pt x="2009" y="1028"/>
                    <a:pt x="1735" y="1256"/>
                  </a:cubicBezTo>
                  <a:cubicBezTo>
                    <a:pt x="1461" y="1484"/>
                    <a:pt x="1210" y="1781"/>
                    <a:pt x="982" y="2078"/>
                  </a:cubicBezTo>
                  <a:cubicBezTo>
                    <a:pt x="548" y="2671"/>
                    <a:pt x="228" y="3379"/>
                    <a:pt x="91" y="4109"/>
                  </a:cubicBezTo>
                  <a:cubicBezTo>
                    <a:pt x="46" y="4360"/>
                    <a:pt x="0" y="4634"/>
                    <a:pt x="0" y="4885"/>
                  </a:cubicBezTo>
                  <a:cubicBezTo>
                    <a:pt x="0" y="4954"/>
                    <a:pt x="0" y="5022"/>
                    <a:pt x="0" y="5113"/>
                  </a:cubicBezTo>
                  <a:cubicBezTo>
                    <a:pt x="0" y="5433"/>
                    <a:pt x="23" y="5752"/>
                    <a:pt x="91" y="6049"/>
                  </a:cubicBezTo>
                  <a:cubicBezTo>
                    <a:pt x="114" y="6140"/>
                    <a:pt x="137" y="6255"/>
                    <a:pt x="160" y="6346"/>
                  </a:cubicBezTo>
                  <a:cubicBezTo>
                    <a:pt x="228" y="6665"/>
                    <a:pt x="342" y="6962"/>
                    <a:pt x="479" y="7259"/>
                  </a:cubicBezTo>
                  <a:cubicBezTo>
                    <a:pt x="479" y="7282"/>
                    <a:pt x="502" y="7305"/>
                    <a:pt x="502" y="7327"/>
                  </a:cubicBezTo>
                  <a:cubicBezTo>
                    <a:pt x="708" y="7738"/>
                    <a:pt x="959" y="8103"/>
                    <a:pt x="1255" y="8446"/>
                  </a:cubicBezTo>
                  <a:cubicBezTo>
                    <a:pt x="1598" y="8834"/>
                    <a:pt x="1986" y="9153"/>
                    <a:pt x="2420" y="9427"/>
                  </a:cubicBezTo>
                  <a:cubicBezTo>
                    <a:pt x="2511" y="9473"/>
                    <a:pt x="2602" y="9519"/>
                    <a:pt x="2693" y="9587"/>
                  </a:cubicBezTo>
                  <a:lnTo>
                    <a:pt x="2716" y="9587"/>
                  </a:lnTo>
                  <a:cubicBezTo>
                    <a:pt x="2739" y="9610"/>
                    <a:pt x="2762" y="9610"/>
                    <a:pt x="2808" y="9633"/>
                  </a:cubicBezTo>
                  <a:cubicBezTo>
                    <a:pt x="3470" y="9975"/>
                    <a:pt x="4177" y="10135"/>
                    <a:pt x="4930" y="10180"/>
                  </a:cubicBezTo>
                  <a:cubicBezTo>
                    <a:pt x="5318" y="10180"/>
                    <a:pt x="5706" y="10158"/>
                    <a:pt x="6072" y="10066"/>
                  </a:cubicBezTo>
                  <a:cubicBezTo>
                    <a:pt x="6437" y="9998"/>
                    <a:pt x="6802" y="9884"/>
                    <a:pt x="7144" y="9747"/>
                  </a:cubicBezTo>
                  <a:cubicBezTo>
                    <a:pt x="7783" y="9450"/>
                    <a:pt x="8377" y="9016"/>
                    <a:pt x="8856" y="8491"/>
                  </a:cubicBezTo>
                  <a:cubicBezTo>
                    <a:pt x="9358" y="7921"/>
                    <a:pt x="9724" y="7259"/>
                    <a:pt x="9952" y="6551"/>
                  </a:cubicBezTo>
                  <a:cubicBezTo>
                    <a:pt x="10066" y="6186"/>
                    <a:pt x="10135" y="5821"/>
                    <a:pt x="10157" y="5433"/>
                  </a:cubicBezTo>
                  <a:cubicBezTo>
                    <a:pt x="10180" y="5068"/>
                    <a:pt x="10157" y="4702"/>
                    <a:pt x="10112" y="4337"/>
                  </a:cubicBezTo>
                  <a:cubicBezTo>
                    <a:pt x="10020" y="3630"/>
                    <a:pt x="9746" y="2945"/>
                    <a:pt x="9358" y="2351"/>
                  </a:cubicBezTo>
                  <a:cubicBezTo>
                    <a:pt x="8970" y="1735"/>
                    <a:pt x="8445" y="1210"/>
                    <a:pt x="7829" y="799"/>
                  </a:cubicBezTo>
                  <a:cubicBezTo>
                    <a:pt x="7418" y="548"/>
                    <a:pt x="6962" y="343"/>
                    <a:pt x="6482" y="206"/>
                  </a:cubicBezTo>
                  <a:cubicBezTo>
                    <a:pt x="6482" y="206"/>
                    <a:pt x="6460" y="183"/>
                    <a:pt x="6460" y="183"/>
                  </a:cubicBezTo>
                  <a:lnTo>
                    <a:pt x="6414" y="183"/>
                  </a:lnTo>
                  <a:cubicBezTo>
                    <a:pt x="5980" y="69"/>
                    <a:pt x="5524" y="0"/>
                    <a:pt x="5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9952;p58">
              <a:extLst>
                <a:ext uri="{FF2B5EF4-FFF2-40B4-BE49-F238E27FC236}">
                  <a16:creationId xmlns:a16="http://schemas.microsoft.com/office/drawing/2014/main" id="{1E93AEE3-E9ED-E1A4-2A1F-600C6AFDD17D}"/>
                </a:ext>
              </a:extLst>
            </p:cNvPr>
            <p:cNvSpPr/>
            <p:nvPr/>
          </p:nvSpPr>
          <p:spPr>
            <a:xfrm>
              <a:off x="5521613" y="3364133"/>
              <a:ext cx="165612" cy="59726"/>
            </a:xfrm>
            <a:custGeom>
              <a:avLst/>
              <a:gdLst/>
              <a:ahLst/>
              <a:cxnLst/>
              <a:rect l="l" t="t" r="r" b="b"/>
              <a:pathLst>
                <a:path w="3516" h="1268" extrusionOk="0">
                  <a:moveTo>
                    <a:pt x="891" y="1"/>
                  </a:moveTo>
                  <a:cubicBezTo>
                    <a:pt x="663" y="1"/>
                    <a:pt x="434" y="24"/>
                    <a:pt x="229" y="69"/>
                  </a:cubicBezTo>
                  <a:cubicBezTo>
                    <a:pt x="92" y="115"/>
                    <a:pt x="1" y="229"/>
                    <a:pt x="24" y="343"/>
                  </a:cubicBezTo>
                  <a:cubicBezTo>
                    <a:pt x="44" y="466"/>
                    <a:pt x="138" y="552"/>
                    <a:pt x="256" y="552"/>
                  </a:cubicBezTo>
                  <a:cubicBezTo>
                    <a:pt x="269" y="552"/>
                    <a:pt x="283" y="551"/>
                    <a:pt x="298" y="549"/>
                  </a:cubicBezTo>
                  <a:cubicBezTo>
                    <a:pt x="457" y="503"/>
                    <a:pt x="617" y="503"/>
                    <a:pt x="777" y="480"/>
                  </a:cubicBezTo>
                  <a:cubicBezTo>
                    <a:pt x="1051" y="480"/>
                    <a:pt x="1347" y="503"/>
                    <a:pt x="1621" y="572"/>
                  </a:cubicBezTo>
                  <a:cubicBezTo>
                    <a:pt x="1987" y="663"/>
                    <a:pt x="2352" y="800"/>
                    <a:pt x="2694" y="960"/>
                  </a:cubicBezTo>
                  <a:cubicBezTo>
                    <a:pt x="2831" y="1051"/>
                    <a:pt x="2968" y="1142"/>
                    <a:pt x="3105" y="1211"/>
                  </a:cubicBezTo>
                  <a:cubicBezTo>
                    <a:pt x="3153" y="1249"/>
                    <a:pt x="3204" y="1267"/>
                    <a:pt x="3255" y="1267"/>
                  </a:cubicBezTo>
                  <a:cubicBezTo>
                    <a:pt x="3326" y="1267"/>
                    <a:pt x="3394" y="1232"/>
                    <a:pt x="3447" y="1165"/>
                  </a:cubicBezTo>
                  <a:cubicBezTo>
                    <a:pt x="3516" y="1074"/>
                    <a:pt x="3493" y="914"/>
                    <a:pt x="3379" y="823"/>
                  </a:cubicBezTo>
                  <a:cubicBezTo>
                    <a:pt x="2922" y="526"/>
                    <a:pt x="2420" y="275"/>
                    <a:pt x="1872" y="138"/>
                  </a:cubicBezTo>
                  <a:cubicBezTo>
                    <a:pt x="1553" y="47"/>
                    <a:pt x="1233" y="1"/>
                    <a:pt x="8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9953;p58">
              <a:extLst>
                <a:ext uri="{FF2B5EF4-FFF2-40B4-BE49-F238E27FC236}">
                  <a16:creationId xmlns:a16="http://schemas.microsoft.com/office/drawing/2014/main" id="{60422EF0-BC53-DC53-36A6-F9297FF74597}"/>
                </a:ext>
              </a:extLst>
            </p:cNvPr>
            <p:cNvSpPr/>
            <p:nvPr/>
          </p:nvSpPr>
          <p:spPr>
            <a:xfrm>
              <a:off x="5449590" y="2795400"/>
              <a:ext cx="31229" cy="144087"/>
            </a:xfrm>
            <a:custGeom>
              <a:avLst/>
              <a:gdLst/>
              <a:ahLst/>
              <a:cxnLst/>
              <a:rect l="l" t="t" r="r" b="b"/>
              <a:pathLst>
                <a:path w="663" h="3059" extrusionOk="0">
                  <a:moveTo>
                    <a:pt x="571" y="0"/>
                  </a:moveTo>
                  <a:cubicBezTo>
                    <a:pt x="525" y="0"/>
                    <a:pt x="503" y="46"/>
                    <a:pt x="480" y="69"/>
                  </a:cubicBezTo>
                  <a:cubicBezTo>
                    <a:pt x="320" y="1050"/>
                    <a:pt x="160" y="2009"/>
                    <a:pt x="0" y="2968"/>
                  </a:cubicBezTo>
                  <a:cubicBezTo>
                    <a:pt x="0" y="3013"/>
                    <a:pt x="46" y="3059"/>
                    <a:pt x="69" y="3059"/>
                  </a:cubicBezTo>
                  <a:cubicBezTo>
                    <a:pt x="115" y="3059"/>
                    <a:pt x="160" y="3036"/>
                    <a:pt x="160" y="2991"/>
                  </a:cubicBezTo>
                  <a:cubicBezTo>
                    <a:pt x="320" y="2032"/>
                    <a:pt x="480" y="1050"/>
                    <a:pt x="640" y="92"/>
                  </a:cubicBezTo>
                  <a:cubicBezTo>
                    <a:pt x="662" y="46"/>
                    <a:pt x="617" y="0"/>
                    <a:pt x="5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9954;p58">
              <a:extLst>
                <a:ext uri="{FF2B5EF4-FFF2-40B4-BE49-F238E27FC236}">
                  <a16:creationId xmlns:a16="http://schemas.microsoft.com/office/drawing/2014/main" id="{1F9ADBE4-57D8-1084-92DC-D7D68E1C5272}"/>
                </a:ext>
              </a:extLst>
            </p:cNvPr>
            <p:cNvSpPr/>
            <p:nvPr/>
          </p:nvSpPr>
          <p:spPr>
            <a:xfrm>
              <a:off x="5961382" y="2905058"/>
              <a:ext cx="30146" cy="143333"/>
            </a:xfrm>
            <a:custGeom>
              <a:avLst/>
              <a:gdLst/>
              <a:ahLst/>
              <a:cxnLst/>
              <a:rect l="l" t="t" r="r" b="b"/>
              <a:pathLst>
                <a:path w="640" h="3043" extrusionOk="0">
                  <a:moveTo>
                    <a:pt x="548" y="1"/>
                  </a:moveTo>
                  <a:cubicBezTo>
                    <a:pt x="525" y="1"/>
                    <a:pt x="480" y="23"/>
                    <a:pt x="480" y="69"/>
                  </a:cubicBezTo>
                  <a:cubicBezTo>
                    <a:pt x="320" y="1028"/>
                    <a:pt x="160" y="1986"/>
                    <a:pt x="0" y="2968"/>
                  </a:cubicBezTo>
                  <a:cubicBezTo>
                    <a:pt x="0" y="3014"/>
                    <a:pt x="23" y="3036"/>
                    <a:pt x="69" y="3036"/>
                  </a:cubicBezTo>
                  <a:cubicBezTo>
                    <a:pt x="77" y="3041"/>
                    <a:pt x="85" y="3042"/>
                    <a:pt x="92" y="3042"/>
                  </a:cubicBezTo>
                  <a:cubicBezTo>
                    <a:pt x="123" y="3042"/>
                    <a:pt x="141" y="3005"/>
                    <a:pt x="160" y="2968"/>
                  </a:cubicBezTo>
                  <a:cubicBezTo>
                    <a:pt x="320" y="2009"/>
                    <a:pt x="480" y="1051"/>
                    <a:pt x="639" y="92"/>
                  </a:cubicBezTo>
                  <a:cubicBezTo>
                    <a:pt x="639" y="46"/>
                    <a:pt x="617" y="1"/>
                    <a:pt x="5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9955;p58">
              <a:extLst>
                <a:ext uri="{FF2B5EF4-FFF2-40B4-BE49-F238E27FC236}">
                  <a16:creationId xmlns:a16="http://schemas.microsoft.com/office/drawing/2014/main" id="{38AD5FBF-5FA8-C467-3D2E-97BA5DC92A86}"/>
                </a:ext>
              </a:extLst>
            </p:cNvPr>
            <p:cNvSpPr/>
            <p:nvPr/>
          </p:nvSpPr>
          <p:spPr>
            <a:xfrm>
              <a:off x="5449590" y="2933038"/>
              <a:ext cx="516102" cy="133865"/>
            </a:xfrm>
            <a:custGeom>
              <a:avLst/>
              <a:gdLst/>
              <a:ahLst/>
              <a:cxnLst/>
              <a:rect l="l" t="t" r="r" b="b"/>
              <a:pathLst>
                <a:path w="10957" h="2842" extrusionOk="0">
                  <a:moveTo>
                    <a:pt x="1050" y="662"/>
                  </a:moveTo>
                  <a:cubicBezTo>
                    <a:pt x="1058" y="668"/>
                    <a:pt x="1066" y="673"/>
                    <a:pt x="1073" y="679"/>
                  </a:cubicBezTo>
                  <a:lnTo>
                    <a:pt x="1073" y="679"/>
                  </a:lnTo>
                  <a:cubicBezTo>
                    <a:pt x="1073" y="662"/>
                    <a:pt x="1071" y="662"/>
                    <a:pt x="1050" y="662"/>
                  </a:cubicBezTo>
                  <a:close/>
                  <a:moveTo>
                    <a:pt x="92" y="0"/>
                  </a:moveTo>
                  <a:cubicBezTo>
                    <a:pt x="69" y="0"/>
                    <a:pt x="46" y="0"/>
                    <a:pt x="46" y="23"/>
                  </a:cubicBezTo>
                  <a:cubicBezTo>
                    <a:pt x="0" y="69"/>
                    <a:pt x="23" y="114"/>
                    <a:pt x="46" y="137"/>
                  </a:cubicBezTo>
                  <a:cubicBezTo>
                    <a:pt x="137" y="205"/>
                    <a:pt x="206" y="274"/>
                    <a:pt x="297" y="320"/>
                  </a:cubicBezTo>
                  <a:cubicBezTo>
                    <a:pt x="297" y="342"/>
                    <a:pt x="297" y="342"/>
                    <a:pt x="297" y="342"/>
                  </a:cubicBezTo>
                  <a:cubicBezTo>
                    <a:pt x="320" y="342"/>
                    <a:pt x="343" y="365"/>
                    <a:pt x="366" y="365"/>
                  </a:cubicBezTo>
                  <a:cubicBezTo>
                    <a:pt x="366" y="365"/>
                    <a:pt x="366" y="388"/>
                    <a:pt x="366" y="388"/>
                  </a:cubicBezTo>
                  <a:cubicBezTo>
                    <a:pt x="480" y="479"/>
                    <a:pt x="594" y="548"/>
                    <a:pt x="731" y="639"/>
                  </a:cubicBezTo>
                  <a:cubicBezTo>
                    <a:pt x="731" y="639"/>
                    <a:pt x="754" y="662"/>
                    <a:pt x="777" y="662"/>
                  </a:cubicBezTo>
                  <a:cubicBezTo>
                    <a:pt x="799" y="685"/>
                    <a:pt x="799" y="685"/>
                    <a:pt x="822" y="708"/>
                  </a:cubicBezTo>
                  <a:cubicBezTo>
                    <a:pt x="822" y="708"/>
                    <a:pt x="845" y="708"/>
                    <a:pt x="845" y="730"/>
                  </a:cubicBezTo>
                  <a:lnTo>
                    <a:pt x="868" y="730"/>
                  </a:lnTo>
                  <a:cubicBezTo>
                    <a:pt x="891" y="730"/>
                    <a:pt x="891" y="753"/>
                    <a:pt x="891" y="753"/>
                  </a:cubicBezTo>
                  <a:cubicBezTo>
                    <a:pt x="1028" y="845"/>
                    <a:pt x="1165" y="913"/>
                    <a:pt x="1302" y="1004"/>
                  </a:cubicBezTo>
                  <a:cubicBezTo>
                    <a:pt x="1484" y="1118"/>
                    <a:pt x="1667" y="1210"/>
                    <a:pt x="1872" y="1324"/>
                  </a:cubicBezTo>
                  <a:lnTo>
                    <a:pt x="1895" y="1324"/>
                  </a:lnTo>
                  <a:cubicBezTo>
                    <a:pt x="1918" y="1347"/>
                    <a:pt x="1963" y="1370"/>
                    <a:pt x="1986" y="1370"/>
                  </a:cubicBezTo>
                  <a:lnTo>
                    <a:pt x="2009" y="1392"/>
                  </a:lnTo>
                  <a:lnTo>
                    <a:pt x="2032" y="1392"/>
                  </a:lnTo>
                  <a:cubicBezTo>
                    <a:pt x="2169" y="1461"/>
                    <a:pt x="2306" y="1529"/>
                    <a:pt x="2443" y="1598"/>
                  </a:cubicBezTo>
                  <a:cubicBezTo>
                    <a:pt x="2625" y="1689"/>
                    <a:pt x="2808" y="1758"/>
                    <a:pt x="3013" y="1826"/>
                  </a:cubicBezTo>
                  <a:cubicBezTo>
                    <a:pt x="3013" y="1849"/>
                    <a:pt x="3013" y="1849"/>
                    <a:pt x="3013" y="1849"/>
                  </a:cubicBezTo>
                  <a:cubicBezTo>
                    <a:pt x="3264" y="1940"/>
                    <a:pt x="3493" y="2031"/>
                    <a:pt x="3744" y="2100"/>
                  </a:cubicBezTo>
                  <a:cubicBezTo>
                    <a:pt x="4178" y="2260"/>
                    <a:pt x="4611" y="2374"/>
                    <a:pt x="5045" y="2465"/>
                  </a:cubicBezTo>
                  <a:cubicBezTo>
                    <a:pt x="5775" y="2648"/>
                    <a:pt x="6529" y="2762"/>
                    <a:pt x="7282" y="2808"/>
                  </a:cubicBezTo>
                  <a:lnTo>
                    <a:pt x="7327" y="2808"/>
                  </a:lnTo>
                  <a:cubicBezTo>
                    <a:pt x="7613" y="2830"/>
                    <a:pt x="7904" y="2842"/>
                    <a:pt x="8195" y="2842"/>
                  </a:cubicBezTo>
                  <a:cubicBezTo>
                    <a:pt x="8486" y="2842"/>
                    <a:pt x="8777" y="2830"/>
                    <a:pt x="9062" y="2808"/>
                  </a:cubicBezTo>
                  <a:cubicBezTo>
                    <a:pt x="9268" y="2785"/>
                    <a:pt x="9473" y="2762"/>
                    <a:pt x="9656" y="2739"/>
                  </a:cubicBezTo>
                  <a:lnTo>
                    <a:pt x="9678" y="2739"/>
                  </a:lnTo>
                  <a:cubicBezTo>
                    <a:pt x="9678" y="2739"/>
                    <a:pt x="9701" y="2716"/>
                    <a:pt x="9724" y="2716"/>
                  </a:cubicBezTo>
                  <a:lnTo>
                    <a:pt x="9838" y="2716"/>
                  </a:lnTo>
                  <a:cubicBezTo>
                    <a:pt x="9861" y="2716"/>
                    <a:pt x="9884" y="2693"/>
                    <a:pt x="9884" y="2693"/>
                  </a:cubicBezTo>
                  <a:lnTo>
                    <a:pt x="9907" y="2693"/>
                  </a:lnTo>
                  <a:cubicBezTo>
                    <a:pt x="10021" y="2671"/>
                    <a:pt x="10135" y="2648"/>
                    <a:pt x="10249" y="2625"/>
                  </a:cubicBezTo>
                  <a:lnTo>
                    <a:pt x="10363" y="2625"/>
                  </a:lnTo>
                  <a:cubicBezTo>
                    <a:pt x="10363" y="2625"/>
                    <a:pt x="10363" y="2602"/>
                    <a:pt x="10386" y="2602"/>
                  </a:cubicBezTo>
                  <a:lnTo>
                    <a:pt x="10432" y="2602"/>
                  </a:lnTo>
                  <a:cubicBezTo>
                    <a:pt x="10454" y="2602"/>
                    <a:pt x="10454" y="2602"/>
                    <a:pt x="10477" y="2579"/>
                  </a:cubicBezTo>
                  <a:cubicBezTo>
                    <a:pt x="10591" y="2556"/>
                    <a:pt x="10728" y="2534"/>
                    <a:pt x="10843" y="2511"/>
                  </a:cubicBezTo>
                  <a:cubicBezTo>
                    <a:pt x="10843" y="2511"/>
                    <a:pt x="10843" y="2511"/>
                    <a:pt x="10865" y="2488"/>
                  </a:cubicBezTo>
                  <a:lnTo>
                    <a:pt x="10911" y="2488"/>
                  </a:lnTo>
                  <a:cubicBezTo>
                    <a:pt x="10911" y="2488"/>
                    <a:pt x="10934" y="2465"/>
                    <a:pt x="10957" y="2442"/>
                  </a:cubicBezTo>
                  <a:cubicBezTo>
                    <a:pt x="10957" y="2420"/>
                    <a:pt x="10957" y="2397"/>
                    <a:pt x="10957" y="2374"/>
                  </a:cubicBezTo>
                  <a:cubicBezTo>
                    <a:pt x="10934" y="2374"/>
                    <a:pt x="10934" y="2351"/>
                    <a:pt x="10911" y="2351"/>
                  </a:cubicBezTo>
                  <a:cubicBezTo>
                    <a:pt x="10888" y="2328"/>
                    <a:pt x="10865" y="2328"/>
                    <a:pt x="10843" y="2328"/>
                  </a:cubicBezTo>
                  <a:cubicBezTo>
                    <a:pt x="10843" y="2328"/>
                    <a:pt x="10843" y="2328"/>
                    <a:pt x="10843" y="2351"/>
                  </a:cubicBezTo>
                  <a:lnTo>
                    <a:pt x="10797" y="2351"/>
                  </a:lnTo>
                  <a:cubicBezTo>
                    <a:pt x="10728" y="2374"/>
                    <a:pt x="10660" y="2397"/>
                    <a:pt x="10591" y="2397"/>
                  </a:cubicBezTo>
                  <a:lnTo>
                    <a:pt x="10614" y="2397"/>
                  </a:lnTo>
                  <a:cubicBezTo>
                    <a:pt x="10546" y="2420"/>
                    <a:pt x="10477" y="2420"/>
                    <a:pt x="10409" y="2442"/>
                  </a:cubicBezTo>
                  <a:cubicBezTo>
                    <a:pt x="10386" y="2442"/>
                    <a:pt x="10340" y="2465"/>
                    <a:pt x="10318" y="2465"/>
                  </a:cubicBezTo>
                  <a:lnTo>
                    <a:pt x="10295" y="2465"/>
                  </a:lnTo>
                  <a:cubicBezTo>
                    <a:pt x="10158" y="2488"/>
                    <a:pt x="10021" y="2511"/>
                    <a:pt x="9884" y="2534"/>
                  </a:cubicBezTo>
                  <a:cubicBezTo>
                    <a:pt x="9838" y="2556"/>
                    <a:pt x="9815" y="2556"/>
                    <a:pt x="9770" y="2556"/>
                  </a:cubicBezTo>
                  <a:lnTo>
                    <a:pt x="9701" y="2556"/>
                  </a:lnTo>
                  <a:cubicBezTo>
                    <a:pt x="9701" y="2579"/>
                    <a:pt x="9678" y="2579"/>
                    <a:pt x="9656" y="2579"/>
                  </a:cubicBezTo>
                  <a:cubicBezTo>
                    <a:pt x="9450" y="2602"/>
                    <a:pt x="9245" y="2625"/>
                    <a:pt x="9039" y="2648"/>
                  </a:cubicBezTo>
                  <a:cubicBezTo>
                    <a:pt x="8733" y="2664"/>
                    <a:pt x="8426" y="2680"/>
                    <a:pt x="8111" y="2680"/>
                  </a:cubicBezTo>
                  <a:cubicBezTo>
                    <a:pt x="7981" y="2680"/>
                    <a:pt x="7849" y="2677"/>
                    <a:pt x="7715" y="2671"/>
                  </a:cubicBezTo>
                  <a:cubicBezTo>
                    <a:pt x="7601" y="2671"/>
                    <a:pt x="7464" y="2648"/>
                    <a:pt x="7350" y="2648"/>
                  </a:cubicBezTo>
                  <a:cubicBezTo>
                    <a:pt x="6574" y="2602"/>
                    <a:pt x="5821" y="2488"/>
                    <a:pt x="5068" y="2305"/>
                  </a:cubicBezTo>
                  <a:cubicBezTo>
                    <a:pt x="4725" y="2237"/>
                    <a:pt x="4406" y="2146"/>
                    <a:pt x="4086" y="2054"/>
                  </a:cubicBezTo>
                  <a:cubicBezTo>
                    <a:pt x="3995" y="2009"/>
                    <a:pt x="3881" y="1986"/>
                    <a:pt x="3789" y="1940"/>
                  </a:cubicBezTo>
                  <a:lnTo>
                    <a:pt x="3767" y="1940"/>
                  </a:lnTo>
                  <a:cubicBezTo>
                    <a:pt x="3538" y="1872"/>
                    <a:pt x="3310" y="1780"/>
                    <a:pt x="3082" y="1689"/>
                  </a:cubicBezTo>
                  <a:cubicBezTo>
                    <a:pt x="2876" y="1621"/>
                    <a:pt x="2671" y="1529"/>
                    <a:pt x="2488" y="1438"/>
                  </a:cubicBezTo>
                  <a:cubicBezTo>
                    <a:pt x="2351" y="1370"/>
                    <a:pt x="2215" y="1324"/>
                    <a:pt x="2100" y="1255"/>
                  </a:cubicBezTo>
                  <a:cubicBezTo>
                    <a:pt x="2078" y="1233"/>
                    <a:pt x="2078" y="1233"/>
                    <a:pt x="2055" y="1233"/>
                  </a:cubicBezTo>
                  <a:cubicBezTo>
                    <a:pt x="2009" y="1210"/>
                    <a:pt x="1986" y="1187"/>
                    <a:pt x="1941" y="1164"/>
                  </a:cubicBezTo>
                  <a:cubicBezTo>
                    <a:pt x="1735" y="1073"/>
                    <a:pt x="1530" y="959"/>
                    <a:pt x="1324" y="822"/>
                  </a:cubicBezTo>
                  <a:cubicBezTo>
                    <a:pt x="1241" y="780"/>
                    <a:pt x="1157" y="738"/>
                    <a:pt x="1073" y="679"/>
                  </a:cubicBezTo>
                  <a:lnTo>
                    <a:pt x="1073" y="679"/>
                  </a:lnTo>
                  <a:cubicBezTo>
                    <a:pt x="1073" y="680"/>
                    <a:pt x="1073" y="683"/>
                    <a:pt x="1073" y="685"/>
                  </a:cubicBezTo>
                  <a:cubicBezTo>
                    <a:pt x="1050" y="662"/>
                    <a:pt x="1005" y="639"/>
                    <a:pt x="982" y="616"/>
                  </a:cubicBezTo>
                  <a:lnTo>
                    <a:pt x="913" y="571"/>
                  </a:lnTo>
                  <a:cubicBezTo>
                    <a:pt x="891" y="571"/>
                    <a:pt x="891" y="548"/>
                    <a:pt x="868" y="548"/>
                  </a:cubicBezTo>
                  <a:cubicBezTo>
                    <a:pt x="731" y="457"/>
                    <a:pt x="594" y="365"/>
                    <a:pt x="457" y="251"/>
                  </a:cubicBezTo>
                  <a:cubicBezTo>
                    <a:pt x="457" y="251"/>
                    <a:pt x="434" y="228"/>
                    <a:pt x="434" y="228"/>
                  </a:cubicBezTo>
                  <a:cubicBezTo>
                    <a:pt x="411" y="228"/>
                    <a:pt x="411" y="205"/>
                    <a:pt x="389" y="205"/>
                  </a:cubicBezTo>
                  <a:cubicBezTo>
                    <a:pt x="320" y="137"/>
                    <a:pt x="229" y="69"/>
                    <a:pt x="137" y="23"/>
                  </a:cubicBezTo>
                  <a:cubicBezTo>
                    <a:pt x="137" y="0"/>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9956;p58">
              <a:extLst>
                <a:ext uri="{FF2B5EF4-FFF2-40B4-BE49-F238E27FC236}">
                  <a16:creationId xmlns:a16="http://schemas.microsoft.com/office/drawing/2014/main" id="{54D41403-9C2B-3090-8672-41DB7E388962}"/>
                </a:ext>
              </a:extLst>
            </p:cNvPr>
            <p:cNvSpPr/>
            <p:nvPr/>
          </p:nvSpPr>
          <p:spPr>
            <a:xfrm>
              <a:off x="5371113" y="2761014"/>
              <a:ext cx="547284" cy="177435"/>
            </a:xfrm>
            <a:custGeom>
              <a:avLst/>
              <a:gdLst/>
              <a:ahLst/>
              <a:cxnLst/>
              <a:rect l="l" t="t" r="r" b="b"/>
              <a:pathLst>
                <a:path w="11619" h="3767" extrusionOk="0">
                  <a:moveTo>
                    <a:pt x="23" y="0"/>
                  </a:moveTo>
                  <a:cubicBezTo>
                    <a:pt x="23" y="0"/>
                    <a:pt x="23" y="23"/>
                    <a:pt x="0" y="23"/>
                  </a:cubicBezTo>
                  <a:cubicBezTo>
                    <a:pt x="0" y="23"/>
                    <a:pt x="0" y="46"/>
                    <a:pt x="0" y="46"/>
                  </a:cubicBezTo>
                  <a:cubicBezTo>
                    <a:pt x="0" y="46"/>
                    <a:pt x="0" y="68"/>
                    <a:pt x="0" y="68"/>
                  </a:cubicBezTo>
                  <a:cubicBezTo>
                    <a:pt x="0" y="91"/>
                    <a:pt x="0" y="91"/>
                    <a:pt x="0" y="114"/>
                  </a:cubicBezTo>
                  <a:cubicBezTo>
                    <a:pt x="0" y="114"/>
                    <a:pt x="0" y="137"/>
                    <a:pt x="0" y="137"/>
                  </a:cubicBezTo>
                  <a:cubicBezTo>
                    <a:pt x="23" y="160"/>
                    <a:pt x="23" y="160"/>
                    <a:pt x="23" y="183"/>
                  </a:cubicBezTo>
                  <a:cubicBezTo>
                    <a:pt x="1575" y="662"/>
                    <a:pt x="3104" y="1141"/>
                    <a:pt x="4634" y="1621"/>
                  </a:cubicBezTo>
                  <a:cubicBezTo>
                    <a:pt x="6460" y="2191"/>
                    <a:pt x="8263" y="2762"/>
                    <a:pt x="10089" y="3332"/>
                  </a:cubicBezTo>
                  <a:cubicBezTo>
                    <a:pt x="10546" y="3469"/>
                    <a:pt x="11025" y="3606"/>
                    <a:pt x="11481" y="3766"/>
                  </a:cubicBezTo>
                  <a:cubicBezTo>
                    <a:pt x="11527" y="3743"/>
                    <a:pt x="11573" y="3743"/>
                    <a:pt x="11618" y="3721"/>
                  </a:cubicBezTo>
                  <a:cubicBezTo>
                    <a:pt x="11618" y="3675"/>
                    <a:pt x="11595" y="3629"/>
                    <a:pt x="11550" y="3629"/>
                  </a:cubicBezTo>
                  <a:lnTo>
                    <a:pt x="11550" y="3606"/>
                  </a:lnTo>
                  <a:cubicBezTo>
                    <a:pt x="10089" y="3150"/>
                    <a:pt x="8628" y="2693"/>
                    <a:pt x="7167" y="2237"/>
                  </a:cubicBezTo>
                  <a:cubicBezTo>
                    <a:pt x="5364" y="1666"/>
                    <a:pt x="3561" y="1118"/>
                    <a:pt x="1758" y="548"/>
                  </a:cubicBezTo>
                  <a:cubicBezTo>
                    <a:pt x="1187" y="365"/>
                    <a:pt x="617" y="183"/>
                    <a:pt x="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9957;p58">
              <a:extLst>
                <a:ext uri="{FF2B5EF4-FFF2-40B4-BE49-F238E27FC236}">
                  <a16:creationId xmlns:a16="http://schemas.microsoft.com/office/drawing/2014/main" id="{6E0143F5-08E0-3AD6-6BAA-891C03A3B3F2}"/>
                </a:ext>
              </a:extLst>
            </p:cNvPr>
            <p:cNvSpPr/>
            <p:nvPr/>
          </p:nvSpPr>
          <p:spPr>
            <a:xfrm>
              <a:off x="5371113" y="2762050"/>
              <a:ext cx="47" cy="47"/>
            </a:xfrm>
            <a:custGeom>
              <a:avLst/>
              <a:gdLst/>
              <a:ahLst/>
              <a:cxnLst/>
              <a:rect l="l" t="t" r="r" b="b"/>
              <a:pathLst>
                <a:path w="1" h="1" extrusionOk="0">
                  <a:moveTo>
                    <a:pt x="0" y="1"/>
                  </a:moveTo>
                  <a:lnTo>
                    <a:pt x="0" y="1"/>
                  </a:lnTo>
                  <a:lnTo>
                    <a:pt x="0" y="1"/>
                  </a:lnTo>
                  <a:cubicBezTo>
                    <a:pt x="0" y="1"/>
                    <a:pt x="0" y="1"/>
                    <a:pt x="0"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9958;p58">
              <a:extLst>
                <a:ext uri="{FF2B5EF4-FFF2-40B4-BE49-F238E27FC236}">
                  <a16:creationId xmlns:a16="http://schemas.microsoft.com/office/drawing/2014/main" id="{2C7DC0B1-B006-457E-E4D2-819FABAFEAD3}"/>
                </a:ext>
              </a:extLst>
            </p:cNvPr>
            <p:cNvSpPr/>
            <p:nvPr/>
          </p:nvSpPr>
          <p:spPr>
            <a:xfrm>
              <a:off x="5371113" y="2766384"/>
              <a:ext cx="47" cy="47"/>
            </a:xfrm>
            <a:custGeom>
              <a:avLst/>
              <a:gdLst/>
              <a:ahLst/>
              <a:cxnLst/>
              <a:rect l="l" t="t" r="r" b="b"/>
              <a:pathLst>
                <a:path w="1" h="1" extrusionOk="0">
                  <a:moveTo>
                    <a:pt x="0" y="0"/>
                  </a:moveTo>
                  <a:lnTo>
                    <a:pt x="0" y="0"/>
                  </a:lnTo>
                  <a:lnTo>
                    <a:pt x="0" y="0"/>
                  </a:lnTo>
                  <a:cubicBezTo>
                    <a:pt x="0" y="0"/>
                    <a:pt x="0" y="0"/>
                    <a:pt x="0"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9959;p58">
              <a:extLst>
                <a:ext uri="{FF2B5EF4-FFF2-40B4-BE49-F238E27FC236}">
                  <a16:creationId xmlns:a16="http://schemas.microsoft.com/office/drawing/2014/main" id="{1DD7E901-09EE-447A-EE60-82574F6AF65C}"/>
                </a:ext>
              </a:extLst>
            </p:cNvPr>
            <p:cNvSpPr/>
            <p:nvPr/>
          </p:nvSpPr>
          <p:spPr>
            <a:xfrm>
              <a:off x="5371113" y="2766384"/>
              <a:ext cx="47" cy="47"/>
            </a:xfrm>
            <a:custGeom>
              <a:avLst/>
              <a:gdLst/>
              <a:ahLst/>
              <a:cxnLst/>
              <a:rect l="l" t="t" r="r" b="b"/>
              <a:pathLst>
                <a:path w="1" h="1" extrusionOk="0">
                  <a:moveTo>
                    <a:pt x="0" y="0"/>
                  </a:moveTo>
                  <a:cubicBezTo>
                    <a:pt x="0" y="0"/>
                    <a:pt x="0" y="0"/>
                    <a:pt x="0"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9960;p58">
              <a:extLst>
                <a:ext uri="{FF2B5EF4-FFF2-40B4-BE49-F238E27FC236}">
                  <a16:creationId xmlns:a16="http://schemas.microsoft.com/office/drawing/2014/main" id="{785423BB-1C3B-D94E-2EDD-1B0C8CA174F6}"/>
                </a:ext>
              </a:extLst>
            </p:cNvPr>
            <p:cNvSpPr/>
            <p:nvPr/>
          </p:nvSpPr>
          <p:spPr>
            <a:xfrm>
              <a:off x="5371113" y="2766384"/>
              <a:ext cx="47" cy="47"/>
            </a:xfrm>
            <a:custGeom>
              <a:avLst/>
              <a:gdLst/>
              <a:ahLst/>
              <a:cxnLst/>
              <a:rect l="l" t="t" r="r" b="b"/>
              <a:pathLst>
                <a:path w="1" h="1" extrusionOk="0">
                  <a:moveTo>
                    <a:pt x="0" y="0"/>
                  </a:moveTo>
                  <a:lnTo>
                    <a:pt x="0" y="0"/>
                  </a:ln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9961;p58">
              <a:extLst>
                <a:ext uri="{FF2B5EF4-FFF2-40B4-BE49-F238E27FC236}">
                  <a16:creationId xmlns:a16="http://schemas.microsoft.com/office/drawing/2014/main" id="{E021F419-2DC0-8648-8B41-5C9A2D4B4E91}"/>
                </a:ext>
              </a:extLst>
            </p:cNvPr>
            <p:cNvSpPr/>
            <p:nvPr/>
          </p:nvSpPr>
          <p:spPr>
            <a:xfrm>
              <a:off x="6116215" y="2845942"/>
              <a:ext cx="16156" cy="8620"/>
            </a:xfrm>
            <a:custGeom>
              <a:avLst/>
              <a:gdLst/>
              <a:ahLst/>
              <a:cxnLst/>
              <a:rect l="l" t="t" r="r" b="b"/>
              <a:pathLst>
                <a:path w="343" h="183" extrusionOk="0">
                  <a:moveTo>
                    <a:pt x="228" y="0"/>
                  </a:moveTo>
                  <a:lnTo>
                    <a:pt x="137" y="46"/>
                  </a:lnTo>
                  <a:cubicBezTo>
                    <a:pt x="91" y="69"/>
                    <a:pt x="69" y="92"/>
                    <a:pt x="23" y="92"/>
                  </a:cubicBezTo>
                  <a:cubicBezTo>
                    <a:pt x="23" y="92"/>
                    <a:pt x="23" y="114"/>
                    <a:pt x="0" y="114"/>
                  </a:cubicBezTo>
                  <a:cubicBezTo>
                    <a:pt x="69" y="137"/>
                    <a:pt x="160" y="160"/>
                    <a:pt x="228" y="183"/>
                  </a:cubicBezTo>
                  <a:lnTo>
                    <a:pt x="251" y="183"/>
                  </a:lnTo>
                  <a:cubicBezTo>
                    <a:pt x="274" y="160"/>
                    <a:pt x="297" y="160"/>
                    <a:pt x="320" y="137"/>
                  </a:cubicBezTo>
                  <a:lnTo>
                    <a:pt x="343" y="137"/>
                  </a:lnTo>
                  <a:cubicBezTo>
                    <a:pt x="343" y="92"/>
                    <a:pt x="320" y="46"/>
                    <a:pt x="274" y="23"/>
                  </a:cubicBezTo>
                  <a:cubicBezTo>
                    <a:pt x="251" y="23"/>
                    <a:pt x="251" y="23"/>
                    <a:pt x="228"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9962;p58">
              <a:extLst>
                <a:ext uri="{FF2B5EF4-FFF2-40B4-BE49-F238E27FC236}">
                  <a16:creationId xmlns:a16="http://schemas.microsoft.com/office/drawing/2014/main" id="{DAE19BDB-56CD-3562-68CB-6EB1B172EA4B}"/>
                </a:ext>
              </a:extLst>
            </p:cNvPr>
            <p:cNvSpPr/>
            <p:nvPr/>
          </p:nvSpPr>
          <p:spPr>
            <a:xfrm>
              <a:off x="5911922" y="2848062"/>
              <a:ext cx="217237" cy="89306"/>
            </a:xfrm>
            <a:custGeom>
              <a:avLst/>
              <a:gdLst/>
              <a:ahLst/>
              <a:cxnLst/>
              <a:rect l="l" t="t" r="r" b="b"/>
              <a:pathLst>
                <a:path w="4612" h="1896" extrusionOk="0">
                  <a:moveTo>
                    <a:pt x="4497" y="1"/>
                  </a:moveTo>
                  <a:cubicBezTo>
                    <a:pt x="3264" y="480"/>
                    <a:pt x="2055" y="960"/>
                    <a:pt x="822" y="1439"/>
                  </a:cubicBezTo>
                  <a:cubicBezTo>
                    <a:pt x="754" y="1462"/>
                    <a:pt x="708" y="1484"/>
                    <a:pt x="639" y="1507"/>
                  </a:cubicBezTo>
                  <a:cubicBezTo>
                    <a:pt x="548" y="1553"/>
                    <a:pt x="457" y="1576"/>
                    <a:pt x="366" y="1621"/>
                  </a:cubicBezTo>
                  <a:cubicBezTo>
                    <a:pt x="251" y="1644"/>
                    <a:pt x="160" y="1690"/>
                    <a:pt x="46" y="1736"/>
                  </a:cubicBezTo>
                  <a:cubicBezTo>
                    <a:pt x="23" y="1736"/>
                    <a:pt x="23" y="1758"/>
                    <a:pt x="23" y="1781"/>
                  </a:cubicBezTo>
                  <a:cubicBezTo>
                    <a:pt x="0" y="1804"/>
                    <a:pt x="0" y="1827"/>
                    <a:pt x="23" y="1850"/>
                  </a:cubicBezTo>
                  <a:cubicBezTo>
                    <a:pt x="23" y="1873"/>
                    <a:pt x="46" y="1873"/>
                    <a:pt x="69" y="1873"/>
                  </a:cubicBezTo>
                  <a:cubicBezTo>
                    <a:pt x="69" y="1895"/>
                    <a:pt x="92" y="1895"/>
                    <a:pt x="92" y="1895"/>
                  </a:cubicBezTo>
                  <a:cubicBezTo>
                    <a:pt x="114" y="1873"/>
                    <a:pt x="160" y="1873"/>
                    <a:pt x="183" y="1850"/>
                  </a:cubicBezTo>
                  <a:cubicBezTo>
                    <a:pt x="480" y="1736"/>
                    <a:pt x="799" y="1621"/>
                    <a:pt x="1119" y="1484"/>
                  </a:cubicBezTo>
                  <a:cubicBezTo>
                    <a:pt x="2237" y="1051"/>
                    <a:pt x="3356" y="617"/>
                    <a:pt x="4474" y="183"/>
                  </a:cubicBezTo>
                  <a:cubicBezTo>
                    <a:pt x="4497" y="183"/>
                    <a:pt x="4520" y="161"/>
                    <a:pt x="4543" y="161"/>
                  </a:cubicBezTo>
                  <a:cubicBezTo>
                    <a:pt x="4565" y="138"/>
                    <a:pt x="4588" y="138"/>
                    <a:pt x="4588" y="138"/>
                  </a:cubicBezTo>
                  <a:cubicBezTo>
                    <a:pt x="4611" y="115"/>
                    <a:pt x="4611" y="115"/>
                    <a:pt x="4611" y="92"/>
                  </a:cubicBezTo>
                  <a:cubicBezTo>
                    <a:pt x="4611" y="69"/>
                    <a:pt x="4611" y="47"/>
                    <a:pt x="4611" y="47"/>
                  </a:cubicBezTo>
                  <a:cubicBezTo>
                    <a:pt x="4588" y="24"/>
                    <a:pt x="4588" y="1"/>
                    <a:pt x="45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9963;p58">
              <a:extLst>
                <a:ext uri="{FF2B5EF4-FFF2-40B4-BE49-F238E27FC236}">
                  <a16:creationId xmlns:a16="http://schemas.microsoft.com/office/drawing/2014/main" id="{B9AD840B-43F4-B51B-B63A-9F650A5AE85F}"/>
                </a:ext>
              </a:extLst>
            </p:cNvPr>
            <p:cNvSpPr/>
            <p:nvPr/>
          </p:nvSpPr>
          <p:spPr>
            <a:xfrm>
              <a:off x="5371113" y="2761014"/>
              <a:ext cx="12953" cy="7536"/>
            </a:xfrm>
            <a:custGeom>
              <a:avLst/>
              <a:gdLst/>
              <a:ahLst/>
              <a:cxnLst/>
              <a:rect l="l" t="t" r="r" b="b"/>
              <a:pathLst>
                <a:path w="275" h="160" extrusionOk="0">
                  <a:moveTo>
                    <a:pt x="46" y="0"/>
                  </a:moveTo>
                  <a:cubicBezTo>
                    <a:pt x="23" y="0"/>
                    <a:pt x="23" y="0"/>
                    <a:pt x="0" y="23"/>
                  </a:cubicBezTo>
                  <a:cubicBezTo>
                    <a:pt x="0" y="46"/>
                    <a:pt x="0" y="46"/>
                    <a:pt x="0" y="46"/>
                  </a:cubicBezTo>
                  <a:cubicBezTo>
                    <a:pt x="0" y="46"/>
                    <a:pt x="0" y="68"/>
                    <a:pt x="0" y="68"/>
                  </a:cubicBezTo>
                  <a:cubicBezTo>
                    <a:pt x="0" y="91"/>
                    <a:pt x="0" y="91"/>
                    <a:pt x="0" y="114"/>
                  </a:cubicBezTo>
                  <a:cubicBezTo>
                    <a:pt x="0" y="114"/>
                    <a:pt x="0" y="137"/>
                    <a:pt x="0" y="137"/>
                  </a:cubicBezTo>
                  <a:cubicBezTo>
                    <a:pt x="0" y="137"/>
                    <a:pt x="0" y="160"/>
                    <a:pt x="23" y="160"/>
                  </a:cubicBezTo>
                  <a:lnTo>
                    <a:pt x="92" y="160"/>
                  </a:lnTo>
                  <a:cubicBezTo>
                    <a:pt x="137" y="137"/>
                    <a:pt x="206" y="91"/>
                    <a:pt x="274" y="68"/>
                  </a:cubicBezTo>
                  <a:cubicBezTo>
                    <a:pt x="183" y="46"/>
                    <a:pt x="114" y="23"/>
                    <a:pt x="46"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9964;p58">
              <a:extLst>
                <a:ext uri="{FF2B5EF4-FFF2-40B4-BE49-F238E27FC236}">
                  <a16:creationId xmlns:a16="http://schemas.microsoft.com/office/drawing/2014/main" id="{E3AD0C97-8894-CA7F-8343-C0CE1D513C2D}"/>
                </a:ext>
              </a:extLst>
            </p:cNvPr>
            <p:cNvSpPr/>
            <p:nvPr/>
          </p:nvSpPr>
          <p:spPr>
            <a:xfrm>
              <a:off x="5371113" y="2763133"/>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9965;p58">
              <a:extLst>
                <a:ext uri="{FF2B5EF4-FFF2-40B4-BE49-F238E27FC236}">
                  <a16:creationId xmlns:a16="http://schemas.microsoft.com/office/drawing/2014/main" id="{7DEE0EB4-3415-B657-ADA6-8B27F33C0DAB}"/>
                </a:ext>
              </a:extLst>
            </p:cNvPr>
            <p:cNvSpPr/>
            <p:nvPr/>
          </p:nvSpPr>
          <p:spPr>
            <a:xfrm>
              <a:off x="5371113" y="2763133"/>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9966;p58">
              <a:extLst>
                <a:ext uri="{FF2B5EF4-FFF2-40B4-BE49-F238E27FC236}">
                  <a16:creationId xmlns:a16="http://schemas.microsoft.com/office/drawing/2014/main" id="{053F4C03-F330-5BA9-8EC1-78F5D74EB911}"/>
                </a:ext>
              </a:extLst>
            </p:cNvPr>
            <p:cNvSpPr/>
            <p:nvPr/>
          </p:nvSpPr>
          <p:spPr>
            <a:xfrm>
              <a:off x="5371113" y="2762050"/>
              <a:ext cx="47" cy="47"/>
            </a:xfrm>
            <a:custGeom>
              <a:avLst/>
              <a:gdLst/>
              <a:ahLst/>
              <a:cxnLst/>
              <a:rect l="l" t="t" r="r" b="b"/>
              <a:pathLst>
                <a:path w="1" h="1" extrusionOk="0">
                  <a:moveTo>
                    <a:pt x="0" y="1"/>
                  </a:moveTo>
                  <a:cubicBezTo>
                    <a:pt x="0" y="1"/>
                    <a:pt x="0" y="1"/>
                    <a:pt x="0" y="1"/>
                  </a:cubicBezTo>
                  <a:lnTo>
                    <a:pt x="0" y="1"/>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9967;p58">
              <a:extLst>
                <a:ext uri="{FF2B5EF4-FFF2-40B4-BE49-F238E27FC236}">
                  <a16:creationId xmlns:a16="http://schemas.microsoft.com/office/drawing/2014/main" id="{C3BA00AF-A941-1662-DD1D-6716B5A1E79E}"/>
                </a:ext>
              </a:extLst>
            </p:cNvPr>
            <p:cNvSpPr/>
            <p:nvPr/>
          </p:nvSpPr>
          <p:spPr>
            <a:xfrm>
              <a:off x="5909755" y="2913678"/>
              <a:ext cx="10786" cy="20442"/>
            </a:xfrm>
            <a:custGeom>
              <a:avLst/>
              <a:gdLst/>
              <a:ahLst/>
              <a:cxnLst/>
              <a:rect l="l" t="t" r="r" b="b"/>
              <a:pathLst>
                <a:path w="229" h="434" extrusionOk="0">
                  <a:moveTo>
                    <a:pt x="160" y="0"/>
                  </a:moveTo>
                  <a:cubicBezTo>
                    <a:pt x="115" y="0"/>
                    <a:pt x="69" y="23"/>
                    <a:pt x="69" y="69"/>
                  </a:cubicBezTo>
                  <a:cubicBezTo>
                    <a:pt x="69" y="160"/>
                    <a:pt x="46" y="251"/>
                    <a:pt x="24" y="343"/>
                  </a:cubicBezTo>
                  <a:cubicBezTo>
                    <a:pt x="1" y="365"/>
                    <a:pt x="24" y="388"/>
                    <a:pt x="24" y="411"/>
                  </a:cubicBezTo>
                  <a:cubicBezTo>
                    <a:pt x="46" y="434"/>
                    <a:pt x="69" y="434"/>
                    <a:pt x="92" y="434"/>
                  </a:cubicBezTo>
                  <a:lnTo>
                    <a:pt x="138" y="434"/>
                  </a:lnTo>
                  <a:cubicBezTo>
                    <a:pt x="160" y="411"/>
                    <a:pt x="160" y="388"/>
                    <a:pt x="183" y="365"/>
                  </a:cubicBezTo>
                  <a:cubicBezTo>
                    <a:pt x="206" y="274"/>
                    <a:pt x="206" y="183"/>
                    <a:pt x="229" y="91"/>
                  </a:cubicBezTo>
                  <a:cubicBezTo>
                    <a:pt x="229" y="46"/>
                    <a:pt x="206" y="0"/>
                    <a:pt x="1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9968;p58">
              <a:extLst>
                <a:ext uri="{FF2B5EF4-FFF2-40B4-BE49-F238E27FC236}">
                  <a16:creationId xmlns:a16="http://schemas.microsoft.com/office/drawing/2014/main" id="{4A01EE84-10AF-565C-F68B-956D70F52AFF}"/>
                </a:ext>
              </a:extLst>
            </p:cNvPr>
            <p:cNvSpPr/>
            <p:nvPr/>
          </p:nvSpPr>
          <p:spPr>
            <a:xfrm>
              <a:off x="6124788" y="2829786"/>
              <a:ext cx="12953" cy="23693"/>
            </a:xfrm>
            <a:custGeom>
              <a:avLst/>
              <a:gdLst/>
              <a:ahLst/>
              <a:cxnLst/>
              <a:rect l="l" t="t" r="r" b="b"/>
              <a:pathLst>
                <a:path w="275" h="503" extrusionOk="0">
                  <a:moveTo>
                    <a:pt x="183" y="1"/>
                  </a:moveTo>
                  <a:cubicBezTo>
                    <a:pt x="161" y="1"/>
                    <a:pt x="115" y="46"/>
                    <a:pt x="115" y="69"/>
                  </a:cubicBezTo>
                  <a:cubicBezTo>
                    <a:pt x="115" y="138"/>
                    <a:pt x="92" y="183"/>
                    <a:pt x="92" y="229"/>
                  </a:cubicBezTo>
                  <a:cubicBezTo>
                    <a:pt x="69" y="298"/>
                    <a:pt x="46" y="343"/>
                    <a:pt x="24" y="389"/>
                  </a:cubicBezTo>
                  <a:cubicBezTo>
                    <a:pt x="1" y="412"/>
                    <a:pt x="1" y="435"/>
                    <a:pt x="24" y="457"/>
                  </a:cubicBezTo>
                  <a:cubicBezTo>
                    <a:pt x="24" y="480"/>
                    <a:pt x="46" y="480"/>
                    <a:pt x="69" y="503"/>
                  </a:cubicBezTo>
                  <a:lnTo>
                    <a:pt x="115" y="503"/>
                  </a:lnTo>
                  <a:cubicBezTo>
                    <a:pt x="138" y="480"/>
                    <a:pt x="161" y="480"/>
                    <a:pt x="161" y="457"/>
                  </a:cubicBezTo>
                  <a:cubicBezTo>
                    <a:pt x="229" y="343"/>
                    <a:pt x="252" y="229"/>
                    <a:pt x="275" y="92"/>
                  </a:cubicBezTo>
                  <a:cubicBezTo>
                    <a:pt x="275" y="69"/>
                    <a:pt x="252" y="24"/>
                    <a:pt x="206"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9969;p58">
              <a:extLst>
                <a:ext uri="{FF2B5EF4-FFF2-40B4-BE49-F238E27FC236}">
                  <a16:creationId xmlns:a16="http://schemas.microsoft.com/office/drawing/2014/main" id="{4D898FFF-3374-3ADB-FF0F-F04414A3C006}"/>
                </a:ext>
              </a:extLst>
            </p:cNvPr>
            <p:cNvSpPr/>
            <p:nvPr/>
          </p:nvSpPr>
          <p:spPr>
            <a:xfrm>
              <a:off x="5370030" y="2743774"/>
              <a:ext cx="12953" cy="25859"/>
            </a:xfrm>
            <a:custGeom>
              <a:avLst/>
              <a:gdLst/>
              <a:ahLst/>
              <a:cxnLst/>
              <a:rect l="l" t="t" r="r" b="b"/>
              <a:pathLst>
                <a:path w="275" h="549" extrusionOk="0">
                  <a:moveTo>
                    <a:pt x="160" y="1"/>
                  </a:moveTo>
                  <a:cubicBezTo>
                    <a:pt x="137" y="1"/>
                    <a:pt x="115" y="24"/>
                    <a:pt x="92" y="46"/>
                  </a:cubicBezTo>
                  <a:cubicBezTo>
                    <a:pt x="69" y="92"/>
                    <a:pt x="46" y="161"/>
                    <a:pt x="23" y="229"/>
                  </a:cubicBezTo>
                  <a:cubicBezTo>
                    <a:pt x="23" y="275"/>
                    <a:pt x="23" y="298"/>
                    <a:pt x="23" y="320"/>
                  </a:cubicBezTo>
                  <a:cubicBezTo>
                    <a:pt x="0" y="366"/>
                    <a:pt x="23" y="412"/>
                    <a:pt x="23" y="457"/>
                  </a:cubicBezTo>
                  <a:cubicBezTo>
                    <a:pt x="23" y="503"/>
                    <a:pt x="46" y="549"/>
                    <a:pt x="115" y="549"/>
                  </a:cubicBezTo>
                  <a:cubicBezTo>
                    <a:pt x="137" y="526"/>
                    <a:pt x="183" y="503"/>
                    <a:pt x="183" y="457"/>
                  </a:cubicBezTo>
                  <a:cubicBezTo>
                    <a:pt x="183" y="412"/>
                    <a:pt x="160" y="366"/>
                    <a:pt x="183" y="320"/>
                  </a:cubicBezTo>
                  <a:cubicBezTo>
                    <a:pt x="183" y="275"/>
                    <a:pt x="183" y="252"/>
                    <a:pt x="206" y="206"/>
                  </a:cubicBezTo>
                  <a:cubicBezTo>
                    <a:pt x="206" y="183"/>
                    <a:pt x="229" y="138"/>
                    <a:pt x="251" y="115"/>
                  </a:cubicBezTo>
                  <a:cubicBezTo>
                    <a:pt x="274" y="69"/>
                    <a:pt x="251" y="24"/>
                    <a:pt x="2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9970;p58">
              <a:extLst>
                <a:ext uri="{FF2B5EF4-FFF2-40B4-BE49-F238E27FC236}">
                  <a16:creationId xmlns:a16="http://schemas.microsoft.com/office/drawing/2014/main" id="{DA1D000B-4ECF-0828-697A-1ABCCB1A4BC6}"/>
                </a:ext>
              </a:extLst>
            </p:cNvPr>
            <p:cNvSpPr/>
            <p:nvPr/>
          </p:nvSpPr>
          <p:spPr>
            <a:xfrm>
              <a:off x="5375400" y="2743774"/>
              <a:ext cx="548367" cy="176399"/>
            </a:xfrm>
            <a:custGeom>
              <a:avLst/>
              <a:gdLst/>
              <a:ahLst/>
              <a:cxnLst/>
              <a:rect l="l" t="t" r="r" b="b"/>
              <a:pathLst>
                <a:path w="11642" h="3745" extrusionOk="0">
                  <a:moveTo>
                    <a:pt x="23" y="1"/>
                  </a:moveTo>
                  <a:cubicBezTo>
                    <a:pt x="23" y="1"/>
                    <a:pt x="23" y="1"/>
                    <a:pt x="23" y="24"/>
                  </a:cubicBezTo>
                  <a:cubicBezTo>
                    <a:pt x="23" y="24"/>
                    <a:pt x="1" y="46"/>
                    <a:pt x="1" y="46"/>
                  </a:cubicBezTo>
                  <a:cubicBezTo>
                    <a:pt x="1" y="69"/>
                    <a:pt x="1" y="69"/>
                    <a:pt x="1" y="92"/>
                  </a:cubicBezTo>
                  <a:cubicBezTo>
                    <a:pt x="1" y="115"/>
                    <a:pt x="1" y="115"/>
                    <a:pt x="23" y="138"/>
                  </a:cubicBezTo>
                  <a:cubicBezTo>
                    <a:pt x="23" y="138"/>
                    <a:pt x="23" y="138"/>
                    <a:pt x="46" y="161"/>
                  </a:cubicBezTo>
                  <a:cubicBezTo>
                    <a:pt x="1575" y="640"/>
                    <a:pt x="3105" y="1119"/>
                    <a:pt x="4657" y="1599"/>
                  </a:cubicBezTo>
                  <a:cubicBezTo>
                    <a:pt x="6460" y="2169"/>
                    <a:pt x="8286" y="2740"/>
                    <a:pt x="10089" y="3310"/>
                  </a:cubicBezTo>
                  <a:cubicBezTo>
                    <a:pt x="10569" y="3447"/>
                    <a:pt x="11025" y="3607"/>
                    <a:pt x="11504" y="3744"/>
                  </a:cubicBezTo>
                  <a:cubicBezTo>
                    <a:pt x="11527" y="3744"/>
                    <a:pt x="11573" y="3721"/>
                    <a:pt x="11619" y="3698"/>
                  </a:cubicBezTo>
                  <a:cubicBezTo>
                    <a:pt x="11641" y="3653"/>
                    <a:pt x="11596" y="3607"/>
                    <a:pt x="11573" y="3607"/>
                  </a:cubicBezTo>
                  <a:lnTo>
                    <a:pt x="11550" y="3607"/>
                  </a:lnTo>
                  <a:cubicBezTo>
                    <a:pt x="10089" y="3151"/>
                    <a:pt x="8628" y="2694"/>
                    <a:pt x="7168" y="2238"/>
                  </a:cubicBezTo>
                  <a:cubicBezTo>
                    <a:pt x="5364" y="1667"/>
                    <a:pt x="3561" y="1096"/>
                    <a:pt x="1758" y="526"/>
                  </a:cubicBezTo>
                  <a:cubicBezTo>
                    <a:pt x="1187" y="343"/>
                    <a:pt x="617" y="161"/>
                    <a:pt x="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9971;p58">
              <a:extLst>
                <a:ext uri="{FF2B5EF4-FFF2-40B4-BE49-F238E27FC236}">
                  <a16:creationId xmlns:a16="http://schemas.microsoft.com/office/drawing/2014/main" id="{70F69230-2837-48E6-9C9F-DEE130408707}"/>
                </a:ext>
              </a:extLst>
            </p:cNvPr>
            <p:cNvSpPr/>
            <p:nvPr/>
          </p:nvSpPr>
          <p:spPr>
            <a:xfrm>
              <a:off x="5376483" y="2744857"/>
              <a:ext cx="47" cy="47"/>
            </a:xfrm>
            <a:custGeom>
              <a:avLst/>
              <a:gdLst/>
              <a:ahLst/>
              <a:cxnLst/>
              <a:rect l="l" t="t" r="r" b="b"/>
              <a:pathLst>
                <a:path w="1" h="1" extrusionOk="0">
                  <a:moveTo>
                    <a:pt x="0" y="1"/>
                  </a:moveTo>
                  <a:lnTo>
                    <a:pt x="0" y="1"/>
                  </a:lnTo>
                  <a:lnTo>
                    <a:pt x="0" y="1"/>
                  </a:lnTo>
                  <a:cubicBezTo>
                    <a:pt x="0" y="1"/>
                    <a:pt x="0" y="1"/>
                    <a:pt x="0"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9972;p58">
              <a:extLst>
                <a:ext uri="{FF2B5EF4-FFF2-40B4-BE49-F238E27FC236}">
                  <a16:creationId xmlns:a16="http://schemas.microsoft.com/office/drawing/2014/main" id="{64779E71-6317-CF8E-B8C0-C27513B939FD}"/>
                </a:ext>
              </a:extLst>
            </p:cNvPr>
            <p:cNvSpPr/>
            <p:nvPr/>
          </p:nvSpPr>
          <p:spPr>
            <a:xfrm>
              <a:off x="5375400" y="2748107"/>
              <a:ext cx="47" cy="47"/>
            </a:xfrm>
            <a:custGeom>
              <a:avLst/>
              <a:gdLst/>
              <a:ahLst/>
              <a:cxnLst/>
              <a:rect l="l" t="t" r="r" b="b"/>
              <a:pathLst>
                <a:path w="1" h="1" extrusionOk="0">
                  <a:moveTo>
                    <a:pt x="1" y="0"/>
                  </a:move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9973;p58">
              <a:extLst>
                <a:ext uri="{FF2B5EF4-FFF2-40B4-BE49-F238E27FC236}">
                  <a16:creationId xmlns:a16="http://schemas.microsoft.com/office/drawing/2014/main" id="{FC89EA1A-4DB0-04E8-5B85-B3FD3B2272C5}"/>
                </a:ext>
              </a:extLst>
            </p:cNvPr>
            <p:cNvSpPr/>
            <p:nvPr/>
          </p:nvSpPr>
          <p:spPr>
            <a:xfrm>
              <a:off x="5375400" y="2748107"/>
              <a:ext cx="47" cy="47"/>
            </a:xfrm>
            <a:custGeom>
              <a:avLst/>
              <a:gdLst/>
              <a:ahLst/>
              <a:cxnLst/>
              <a:rect l="l" t="t" r="r" b="b"/>
              <a:pathLst>
                <a:path w="1" h="1" extrusionOk="0">
                  <a:moveTo>
                    <a:pt x="1" y="0"/>
                  </a:move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9974;p58">
              <a:extLst>
                <a:ext uri="{FF2B5EF4-FFF2-40B4-BE49-F238E27FC236}">
                  <a16:creationId xmlns:a16="http://schemas.microsoft.com/office/drawing/2014/main" id="{9373F33D-2FA9-A30A-60B4-0B19DA41F913}"/>
                </a:ext>
              </a:extLst>
            </p:cNvPr>
            <p:cNvSpPr/>
            <p:nvPr/>
          </p:nvSpPr>
          <p:spPr>
            <a:xfrm>
              <a:off x="5375400" y="2748107"/>
              <a:ext cx="47" cy="47"/>
            </a:xfrm>
            <a:custGeom>
              <a:avLst/>
              <a:gdLst/>
              <a:ahLst/>
              <a:cxnLst/>
              <a:rect l="l" t="t" r="r" b="b"/>
              <a:pathLst>
                <a:path w="1" h="1" extrusionOk="0">
                  <a:moveTo>
                    <a:pt x="1" y="0"/>
                  </a:moveTo>
                  <a:lnTo>
                    <a:pt x="1" y="0"/>
                  </a:lnTo>
                  <a:lnTo>
                    <a:pt x="1"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9975;p58">
              <a:extLst>
                <a:ext uri="{FF2B5EF4-FFF2-40B4-BE49-F238E27FC236}">
                  <a16:creationId xmlns:a16="http://schemas.microsoft.com/office/drawing/2014/main" id="{6B9A8BDA-4742-260A-86E1-4C612E7489B7}"/>
                </a:ext>
              </a:extLst>
            </p:cNvPr>
            <p:cNvSpPr/>
            <p:nvPr/>
          </p:nvSpPr>
          <p:spPr>
            <a:xfrm>
              <a:off x="5589349" y="2659929"/>
              <a:ext cx="548367" cy="176352"/>
            </a:xfrm>
            <a:custGeom>
              <a:avLst/>
              <a:gdLst/>
              <a:ahLst/>
              <a:cxnLst/>
              <a:rect l="l" t="t" r="r" b="b"/>
              <a:pathLst>
                <a:path w="11642" h="3744" extrusionOk="0">
                  <a:moveTo>
                    <a:pt x="92" y="0"/>
                  </a:moveTo>
                  <a:cubicBezTo>
                    <a:pt x="69" y="0"/>
                    <a:pt x="24" y="23"/>
                    <a:pt x="24" y="69"/>
                  </a:cubicBezTo>
                  <a:cubicBezTo>
                    <a:pt x="1" y="92"/>
                    <a:pt x="24" y="137"/>
                    <a:pt x="69" y="160"/>
                  </a:cubicBezTo>
                  <a:cubicBezTo>
                    <a:pt x="1872" y="731"/>
                    <a:pt x="3676" y="1279"/>
                    <a:pt x="5479" y="1849"/>
                  </a:cubicBezTo>
                  <a:cubicBezTo>
                    <a:pt x="7099" y="2351"/>
                    <a:pt x="8720" y="2876"/>
                    <a:pt x="10363" y="3379"/>
                  </a:cubicBezTo>
                  <a:lnTo>
                    <a:pt x="11528" y="3744"/>
                  </a:lnTo>
                  <a:cubicBezTo>
                    <a:pt x="11550" y="3744"/>
                    <a:pt x="11573" y="3721"/>
                    <a:pt x="11596" y="3721"/>
                  </a:cubicBezTo>
                  <a:cubicBezTo>
                    <a:pt x="11596" y="3721"/>
                    <a:pt x="11619" y="3721"/>
                    <a:pt x="11619" y="3698"/>
                  </a:cubicBezTo>
                  <a:cubicBezTo>
                    <a:pt x="11642" y="3652"/>
                    <a:pt x="11596" y="3607"/>
                    <a:pt x="11573" y="3584"/>
                  </a:cubicBezTo>
                  <a:cubicBezTo>
                    <a:pt x="10227" y="3173"/>
                    <a:pt x="8903" y="2762"/>
                    <a:pt x="7556" y="2329"/>
                  </a:cubicBezTo>
                  <a:cubicBezTo>
                    <a:pt x="5798" y="1781"/>
                    <a:pt x="4018" y="1233"/>
                    <a:pt x="2260" y="685"/>
                  </a:cubicBezTo>
                  <a:lnTo>
                    <a:pt x="1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9976;p58">
              <a:extLst>
                <a:ext uri="{FF2B5EF4-FFF2-40B4-BE49-F238E27FC236}">
                  <a16:creationId xmlns:a16="http://schemas.microsoft.com/office/drawing/2014/main" id="{2360F49D-D674-1D8C-081E-3C61B6DF97B7}"/>
                </a:ext>
              </a:extLst>
            </p:cNvPr>
            <p:cNvSpPr/>
            <p:nvPr/>
          </p:nvSpPr>
          <p:spPr>
            <a:xfrm>
              <a:off x="5917292" y="2829786"/>
              <a:ext cx="217237" cy="89306"/>
            </a:xfrm>
            <a:custGeom>
              <a:avLst/>
              <a:gdLst/>
              <a:ahLst/>
              <a:cxnLst/>
              <a:rect l="l" t="t" r="r" b="b"/>
              <a:pathLst>
                <a:path w="4612" h="1896" extrusionOk="0">
                  <a:moveTo>
                    <a:pt x="4474" y="1"/>
                  </a:moveTo>
                  <a:cubicBezTo>
                    <a:pt x="3265" y="480"/>
                    <a:pt x="2032" y="959"/>
                    <a:pt x="822" y="1439"/>
                  </a:cubicBezTo>
                  <a:cubicBezTo>
                    <a:pt x="754" y="1462"/>
                    <a:pt x="685" y="1484"/>
                    <a:pt x="617" y="1507"/>
                  </a:cubicBezTo>
                  <a:cubicBezTo>
                    <a:pt x="525" y="1553"/>
                    <a:pt x="434" y="1576"/>
                    <a:pt x="366" y="1621"/>
                  </a:cubicBezTo>
                  <a:cubicBezTo>
                    <a:pt x="252" y="1667"/>
                    <a:pt x="137" y="1690"/>
                    <a:pt x="46" y="1736"/>
                  </a:cubicBezTo>
                  <a:cubicBezTo>
                    <a:pt x="23" y="1758"/>
                    <a:pt x="0" y="1781"/>
                    <a:pt x="0" y="1781"/>
                  </a:cubicBezTo>
                  <a:cubicBezTo>
                    <a:pt x="0" y="1804"/>
                    <a:pt x="0" y="1827"/>
                    <a:pt x="0" y="1850"/>
                  </a:cubicBezTo>
                  <a:cubicBezTo>
                    <a:pt x="23" y="1872"/>
                    <a:pt x="23" y="1872"/>
                    <a:pt x="46" y="1895"/>
                  </a:cubicBezTo>
                  <a:lnTo>
                    <a:pt x="92" y="1895"/>
                  </a:lnTo>
                  <a:cubicBezTo>
                    <a:pt x="115" y="1872"/>
                    <a:pt x="137" y="1872"/>
                    <a:pt x="160" y="1872"/>
                  </a:cubicBezTo>
                  <a:cubicBezTo>
                    <a:pt x="480" y="1736"/>
                    <a:pt x="777" y="1621"/>
                    <a:pt x="1096" y="1507"/>
                  </a:cubicBezTo>
                  <a:cubicBezTo>
                    <a:pt x="2215" y="1051"/>
                    <a:pt x="3333" y="617"/>
                    <a:pt x="4451" y="183"/>
                  </a:cubicBezTo>
                  <a:cubicBezTo>
                    <a:pt x="4474" y="183"/>
                    <a:pt x="4520" y="161"/>
                    <a:pt x="4543" y="161"/>
                  </a:cubicBezTo>
                  <a:cubicBezTo>
                    <a:pt x="4543" y="161"/>
                    <a:pt x="4566" y="138"/>
                    <a:pt x="4588" y="138"/>
                  </a:cubicBezTo>
                  <a:cubicBezTo>
                    <a:pt x="4588" y="138"/>
                    <a:pt x="4588" y="115"/>
                    <a:pt x="4588" y="115"/>
                  </a:cubicBezTo>
                  <a:cubicBezTo>
                    <a:pt x="4611" y="92"/>
                    <a:pt x="4611" y="69"/>
                    <a:pt x="4588" y="46"/>
                  </a:cubicBezTo>
                  <a:cubicBezTo>
                    <a:pt x="4588" y="24"/>
                    <a:pt x="4566" y="1"/>
                    <a:pt x="4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9977;p58">
              <a:extLst>
                <a:ext uri="{FF2B5EF4-FFF2-40B4-BE49-F238E27FC236}">
                  <a16:creationId xmlns:a16="http://schemas.microsoft.com/office/drawing/2014/main" id="{AFA1F914-EB11-DE76-6EFE-C7DD67204107}"/>
                </a:ext>
              </a:extLst>
            </p:cNvPr>
            <p:cNvSpPr/>
            <p:nvPr/>
          </p:nvSpPr>
          <p:spPr>
            <a:xfrm>
              <a:off x="5375400" y="2659929"/>
              <a:ext cx="219356" cy="90343"/>
            </a:xfrm>
            <a:custGeom>
              <a:avLst/>
              <a:gdLst/>
              <a:ahLst/>
              <a:cxnLst/>
              <a:rect l="l" t="t" r="r" b="b"/>
              <a:pathLst>
                <a:path w="4657" h="1918" extrusionOk="0">
                  <a:moveTo>
                    <a:pt x="4588" y="0"/>
                  </a:moveTo>
                  <a:cubicBezTo>
                    <a:pt x="4566" y="0"/>
                    <a:pt x="4566" y="0"/>
                    <a:pt x="4543" y="23"/>
                  </a:cubicBezTo>
                  <a:cubicBezTo>
                    <a:pt x="3424" y="457"/>
                    <a:pt x="2306" y="891"/>
                    <a:pt x="1187" y="1324"/>
                  </a:cubicBezTo>
                  <a:cubicBezTo>
                    <a:pt x="822" y="1461"/>
                    <a:pt x="434" y="1598"/>
                    <a:pt x="69" y="1758"/>
                  </a:cubicBezTo>
                  <a:cubicBezTo>
                    <a:pt x="46" y="1758"/>
                    <a:pt x="46" y="1781"/>
                    <a:pt x="23" y="1781"/>
                  </a:cubicBezTo>
                  <a:cubicBezTo>
                    <a:pt x="23" y="1781"/>
                    <a:pt x="23" y="1781"/>
                    <a:pt x="23" y="1804"/>
                  </a:cubicBezTo>
                  <a:cubicBezTo>
                    <a:pt x="23" y="1804"/>
                    <a:pt x="1" y="1826"/>
                    <a:pt x="1" y="1826"/>
                  </a:cubicBezTo>
                  <a:cubicBezTo>
                    <a:pt x="1" y="1849"/>
                    <a:pt x="1" y="1849"/>
                    <a:pt x="1" y="1872"/>
                  </a:cubicBezTo>
                  <a:cubicBezTo>
                    <a:pt x="1" y="1895"/>
                    <a:pt x="1" y="1895"/>
                    <a:pt x="23" y="1918"/>
                  </a:cubicBezTo>
                  <a:lnTo>
                    <a:pt x="92" y="1918"/>
                  </a:lnTo>
                  <a:cubicBezTo>
                    <a:pt x="1553" y="1347"/>
                    <a:pt x="2991" y="776"/>
                    <a:pt x="4451" y="229"/>
                  </a:cubicBezTo>
                  <a:cubicBezTo>
                    <a:pt x="4497" y="206"/>
                    <a:pt x="4566" y="183"/>
                    <a:pt x="4611" y="160"/>
                  </a:cubicBezTo>
                  <a:cubicBezTo>
                    <a:pt x="4634" y="137"/>
                    <a:pt x="4657" y="115"/>
                    <a:pt x="4657" y="115"/>
                  </a:cubicBezTo>
                  <a:cubicBezTo>
                    <a:pt x="4657" y="92"/>
                    <a:pt x="4657" y="69"/>
                    <a:pt x="4657" y="46"/>
                  </a:cubicBezTo>
                  <a:cubicBezTo>
                    <a:pt x="4634" y="23"/>
                    <a:pt x="4634" y="23"/>
                    <a:pt x="46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9978;p58">
              <a:extLst>
                <a:ext uri="{FF2B5EF4-FFF2-40B4-BE49-F238E27FC236}">
                  <a16:creationId xmlns:a16="http://schemas.microsoft.com/office/drawing/2014/main" id="{F1BD8BD5-3729-30FC-6838-EF63A41E3F99}"/>
                </a:ext>
              </a:extLst>
            </p:cNvPr>
            <p:cNvSpPr/>
            <p:nvPr/>
          </p:nvSpPr>
          <p:spPr>
            <a:xfrm>
              <a:off x="5376483" y="2744857"/>
              <a:ext cx="47" cy="47"/>
            </a:xfrm>
            <a:custGeom>
              <a:avLst/>
              <a:gdLst/>
              <a:ahLst/>
              <a:cxnLst/>
              <a:rect l="l" t="t" r="r" b="b"/>
              <a:pathLst>
                <a:path w="1" h="1" extrusionOk="0">
                  <a:moveTo>
                    <a:pt x="0" y="1"/>
                  </a:moveTo>
                  <a:cubicBezTo>
                    <a:pt x="0" y="1"/>
                    <a:pt x="0" y="1"/>
                    <a:pt x="0" y="1"/>
                  </a:cubicBezTo>
                  <a:lnTo>
                    <a:pt x="0" y="1"/>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9979;p58">
              <a:extLst>
                <a:ext uri="{FF2B5EF4-FFF2-40B4-BE49-F238E27FC236}">
                  <a16:creationId xmlns:a16="http://schemas.microsoft.com/office/drawing/2014/main" id="{87EBEB9D-8F89-EEE1-2D2A-78651650EE27}"/>
                </a:ext>
              </a:extLst>
            </p:cNvPr>
            <p:cNvSpPr/>
            <p:nvPr/>
          </p:nvSpPr>
          <p:spPr>
            <a:xfrm>
              <a:off x="6093605" y="2938407"/>
              <a:ext cx="67780" cy="66697"/>
            </a:xfrm>
            <a:custGeom>
              <a:avLst/>
              <a:gdLst/>
              <a:ahLst/>
              <a:cxnLst/>
              <a:rect l="l" t="t" r="r" b="b"/>
              <a:pathLst>
                <a:path w="1439" h="1416" extrusionOk="0">
                  <a:moveTo>
                    <a:pt x="800" y="137"/>
                  </a:moveTo>
                  <a:cubicBezTo>
                    <a:pt x="845" y="160"/>
                    <a:pt x="891" y="160"/>
                    <a:pt x="937" y="183"/>
                  </a:cubicBezTo>
                  <a:cubicBezTo>
                    <a:pt x="982" y="206"/>
                    <a:pt x="1028" y="228"/>
                    <a:pt x="1074" y="251"/>
                  </a:cubicBezTo>
                  <a:cubicBezTo>
                    <a:pt x="1096" y="274"/>
                    <a:pt x="1142" y="320"/>
                    <a:pt x="1165" y="365"/>
                  </a:cubicBezTo>
                  <a:cubicBezTo>
                    <a:pt x="1211" y="388"/>
                    <a:pt x="1233" y="434"/>
                    <a:pt x="1256" y="480"/>
                  </a:cubicBezTo>
                  <a:cubicBezTo>
                    <a:pt x="1279" y="525"/>
                    <a:pt x="1279" y="571"/>
                    <a:pt x="1279" y="639"/>
                  </a:cubicBezTo>
                  <a:cubicBezTo>
                    <a:pt x="1302" y="685"/>
                    <a:pt x="1302" y="731"/>
                    <a:pt x="1279" y="799"/>
                  </a:cubicBezTo>
                  <a:cubicBezTo>
                    <a:pt x="1279" y="845"/>
                    <a:pt x="1256" y="890"/>
                    <a:pt x="1256" y="936"/>
                  </a:cubicBezTo>
                  <a:cubicBezTo>
                    <a:pt x="1233" y="982"/>
                    <a:pt x="1211" y="1027"/>
                    <a:pt x="1165" y="1050"/>
                  </a:cubicBezTo>
                  <a:cubicBezTo>
                    <a:pt x="1142" y="1096"/>
                    <a:pt x="1119" y="1119"/>
                    <a:pt x="1074" y="1164"/>
                  </a:cubicBezTo>
                  <a:cubicBezTo>
                    <a:pt x="1028" y="1187"/>
                    <a:pt x="982" y="1210"/>
                    <a:pt x="937" y="1233"/>
                  </a:cubicBezTo>
                  <a:cubicBezTo>
                    <a:pt x="891" y="1256"/>
                    <a:pt x="845" y="1256"/>
                    <a:pt x="800" y="1278"/>
                  </a:cubicBezTo>
                  <a:lnTo>
                    <a:pt x="640" y="1278"/>
                  </a:lnTo>
                  <a:cubicBezTo>
                    <a:pt x="594" y="1256"/>
                    <a:pt x="549" y="1256"/>
                    <a:pt x="503" y="1233"/>
                  </a:cubicBezTo>
                  <a:cubicBezTo>
                    <a:pt x="457" y="1210"/>
                    <a:pt x="412" y="1187"/>
                    <a:pt x="366" y="1164"/>
                  </a:cubicBezTo>
                  <a:cubicBezTo>
                    <a:pt x="343" y="1119"/>
                    <a:pt x="298" y="1096"/>
                    <a:pt x="275" y="1050"/>
                  </a:cubicBezTo>
                  <a:cubicBezTo>
                    <a:pt x="252" y="1027"/>
                    <a:pt x="206" y="982"/>
                    <a:pt x="206" y="936"/>
                  </a:cubicBezTo>
                  <a:cubicBezTo>
                    <a:pt x="183" y="890"/>
                    <a:pt x="161" y="845"/>
                    <a:pt x="161" y="776"/>
                  </a:cubicBezTo>
                  <a:cubicBezTo>
                    <a:pt x="161" y="731"/>
                    <a:pt x="161" y="685"/>
                    <a:pt x="161" y="639"/>
                  </a:cubicBezTo>
                  <a:cubicBezTo>
                    <a:pt x="161" y="594"/>
                    <a:pt x="183" y="525"/>
                    <a:pt x="206" y="480"/>
                  </a:cubicBezTo>
                  <a:cubicBezTo>
                    <a:pt x="206" y="434"/>
                    <a:pt x="229" y="411"/>
                    <a:pt x="275" y="365"/>
                  </a:cubicBezTo>
                  <a:cubicBezTo>
                    <a:pt x="298" y="320"/>
                    <a:pt x="343" y="297"/>
                    <a:pt x="366" y="251"/>
                  </a:cubicBezTo>
                  <a:cubicBezTo>
                    <a:pt x="412" y="228"/>
                    <a:pt x="457" y="206"/>
                    <a:pt x="503" y="183"/>
                  </a:cubicBezTo>
                  <a:cubicBezTo>
                    <a:pt x="526" y="183"/>
                    <a:pt x="526" y="160"/>
                    <a:pt x="549" y="160"/>
                  </a:cubicBezTo>
                  <a:cubicBezTo>
                    <a:pt x="571" y="160"/>
                    <a:pt x="617" y="137"/>
                    <a:pt x="640" y="137"/>
                  </a:cubicBezTo>
                  <a:close/>
                  <a:moveTo>
                    <a:pt x="617" y="0"/>
                  </a:moveTo>
                  <a:cubicBezTo>
                    <a:pt x="571" y="23"/>
                    <a:pt x="549" y="23"/>
                    <a:pt x="526" y="23"/>
                  </a:cubicBezTo>
                  <a:cubicBezTo>
                    <a:pt x="503" y="23"/>
                    <a:pt x="503" y="23"/>
                    <a:pt x="503" y="46"/>
                  </a:cubicBezTo>
                  <a:cubicBezTo>
                    <a:pt x="412" y="69"/>
                    <a:pt x="343" y="114"/>
                    <a:pt x="275" y="160"/>
                  </a:cubicBezTo>
                  <a:cubicBezTo>
                    <a:pt x="252" y="160"/>
                    <a:pt x="252" y="183"/>
                    <a:pt x="252" y="183"/>
                  </a:cubicBezTo>
                  <a:cubicBezTo>
                    <a:pt x="183" y="251"/>
                    <a:pt x="115" y="320"/>
                    <a:pt x="92" y="411"/>
                  </a:cubicBezTo>
                  <a:cubicBezTo>
                    <a:pt x="1" y="571"/>
                    <a:pt x="1" y="776"/>
                    <a:pt x="46" y="959"/>
                  </a:cubicBezTo>
                  <a:cubicBezTo>
                    <a:pt x="115" y="1141"/>
                    <a:pt x="275" y="1278"/>
                    <a:pt x="457" y="1370"/>
                  </a:cubicBezTo>
                  <a:cubicBezTo>
                    <a:pt x="526" y="1393"/>
                    <a:pt x="617" y="1415"/>
                    <a:pt x="686" y="1415"/>
                  </a:cubicBezTo>
                  <a:cubicBezTo>
                    <a:pt x="800" y="1415"/>
                    <a:pt x="891" y="1393"/>
                    <a:pt x="982" y="1370"/>
                  </a:cubicBezTo>
                  <a:cubicBezTo>
                    <a:pt x="1165" y="1301"/>
                    <a:pt x="1279" y="1164"/>
                    <a:pt x="1370" y="1004"/>
                  </a:cubicBezTo>
                  <a:cubicBezTo>
                    <a:pt x="1370" y="982"/>
                    <a:pt x="1393" y="936"/>
                    <a:pt x="1416" y="890"/>
                  </a:cubicBezTo>
                  <a:cubicBezTo>
                    <a:pt x="1416" y="868"/>
                    <a:pt x="1416" y="822"/>
                    <a:pt x="1416" y="776"/>
                  </a:cubicBezTo>
                  <a:cubicBezTo>
                    <a:pt x="1439" y="685"/>
                    <a:pt x="1416" y="594"/>
                    <a:pt x="1393" y="480"/>
                  </a:cubicBezTo>
                  <a:cubicBezTo>
                    <a:pt x="1370" y="411"/>
                    <a:pt x="1325" y="343"/>
                    <a:pt x="1279" y="274"/>
                  </a:cubicBezTo>
                  <a:cubicBezTo>
                    <a:pt x="1233" y="206"/>
                    <a:pt x="1142" y="137"/>
                    <a:pt x="1051" y="91"/>
                  </a:cubicBezTo>
                  <a:cubicBezTo>
                    <a:pt x="1005" y="69"/>
                    <a:pt x="960" y="46"/>
                    <a:pt x="914" y="23"/>
                  </a:cubicBezTo>
                  <a:lnTo>
                    <a:pt x="891" y="23"/>
                  </a:lnTo>
                  <a:cubicBezTo>
                    <a:pt x="868" y="23"/>
                    <a:pt x="845" y="0"/>
                    <a:pt x="8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9980;p58">
              <a:extLst>
                <a:ext uri="{FF2B5EF4-FFF2-40B4-BE49-F238E27FC236}">
                  <a16:creationId xmlns:a16="http://schemas.microsoft.com/office/drawing/2014/main" id="{2E110B8B-8C21-B14D-1EC9-1889E723B8C3}"/>
                </a:ext>
              </a:extLst>
            </p:cNvPr>
            <p:cNvSpPr/>
            <p:nvPr/>
          </p:nvSpPr>
          <p:spPr>
            <a:xfrm>
              <a:off x="6078578" y="2988903"/>
              <a:ext cx="93593" cy="111868"/>
            </a:xfrm>
            <a:custGeom>
              <a:avLst/>
              <a:gdLst/>
              <a:ahLst/>
              <a:cxnLst/>
              <a:rect l="l" t="t" r="r" b="b"/>
              <a:pathLst>
                <a:path w="1987" h="2375" extrusionOk="0">
                  <a:moveTo>
                    <a:pt x="1530" y="1"/>
                  </a:moveTo>
                  <a:cubicBezTo>
                    <a:pt x="1507" y="24"/>
                    <a:pt x="1507" y="24"/>
                    <a:pt x="1484" y="47"/>
                  </a:cubicBezTo>
                  <a:cubicBezTo>
                    <a:pt x="1484" y="69"/>
                    <a:pt x="1484" y="92"/>
                    <a:pt x="1507" y="115"/>
                  </a:cubicBezTo>
                  <a:cubicBezTo>
                    <a:pt x="1530" y="161"/>
                    <a:pt x="1552" y="206"/>
                    <a:pt x="1552" y="252"/>
                  </a:cubicBezTo>
                  <a:cubicBezTo>
                    <a:pt x="1552" y="229"/>
                    <a:pt x="1552" y="229"/>
                    <a:pt x="1552" y="229"/>
                  </a:cubicBezTo>
                  <a:cubicBezTo>
                    <a:pt x="1689" y="526"/>
                    <a:pt x="1781" y="823"/>
                    <a:pt x="1826" y="1119"/>
                  </a:cubicBezTo>
                  <a:cubicBezTo>
                    <a:pt x="1826" y="1279"/>
                    <a:pt x="1849" y="1416"/>
                    <a:pt x="1826" y="1576"/>
                  </a:cubicBezTo>
                  <a:cubicBezTo>
                    <a:pt x="1803" y="1667"/>
                    <a:pt x="1781" y="1736"/>
                    <a:pt x="1758" y="1827"/>
                  </a:cubicBezTo>
                  <a:cubicBezTo>
                    <a:pt x="1735" y="1873"/>
                    <a:pt x="1712" y="1918"/>
                    <a:pt x="1667" y="1964"/>
                  </a:cubicBezTo>
                  <a:cubicBezTo>
                    <a:pt x="1644" y="2010"/>
                    <a:pt x="1598" y="2055"/>
                    <a:pt x="1552" y="2078"/>
                  </a:cubicBezTo>
                  <a:cubicBezTo>
                    <a:pt x="1507" y="2124"/>
                    <a:pt x="1461" y="2147"/>
                    <a:pt x="1415" y="2169"/>
                  </a:cubicBezTo>
                  <a:cubicBezTo>
                    <a:pt x="1324" y="2192"/>
                    <a:pt x="1256" y="2215"/>
                    <a:pt x="1164" y="2238"/>
                  </a:cubicBezTo>
                  <a:lnTo>
                    <a:pt x="822" y="2238"/>
                  </a:lnTo>
                  <a:cubicBezTo>
                    <a:pt x="731" y="2215"/>
                    <a:pt x="617" y="2192"/>
                    <a:pt x="525" y="2147"/>
                  </a:cubicBezTo>
                  <a:cubicBezTo>
                    <a:pt x="457" y="2124"/>
                    <a:pt x="411" y="2078"/>
                    <a:pt x="343" y="2032"/>
                  </a:cubicBezTo>
                  <a:cubicBezTo>
                    <a:pt x="297" y="2010"/>
                    <a:pt x="274" y="1964"/>
                    <a:pt x="229" y="1941"/>
                  </a:cubicBezTo>
                  <a:cubicBezTo>
                    <a:pt x="206" y="1895"/>
                    <a:pt x="183" y="1873"/>
                    <a:pt x="183" y="1827"/>
                  </a:cubicBezTo>
                  <a:cubicBezTo>
                    <a:pt x="160" y="1781"/>
                    <a:pt x="137" y="1759"/>
                    <a:pt x="137" y="1713"/>
                  </a:cubicBezTo>
                  <a:cubicBezTo>
                    <a:pt x="137" y="1644"/>
                    <a:pt x="137" y="1553"/>
                    <a:pt x="137" y="1485"/>
                  </a:cubicBezTo>
                  <a:cubicBezTo>
                    <a:pt x="160" y="1348"/>
                    <a:pt x="206" y="1211"/>
                    <a:pt x="274" y="1074"/>
                  </a:cubicBezTo>
                  <a:cubicBezTo>
                    <a:pt x="343" y="914"/>
                    <a:pt x="411" y="754"/>
                    <a:pt x="502" y="617"/>
                  </a:cubicBezTo>
                  <a:cubicBezTo>
                    <a:pt x="571" y="457"/>
                    <a:pt x="639" y="321"/>
                    <a:pt x="685" y="184"/>
                  </a:cubicBezTo>
                  <a:cubicBezTo>
                    <a:pt x="708" y="138"/>
                    <a:pt x="685" y="115"/>
                    <a:pt x="639" y="92"/>
                  </a:cubicBezTo>
                  <a:cubicBezTo>
                    <a:pt x="594" y="92"/>
                    <a:pt x="571" y="115"/>
                    <a:pt x="548" y="138"/>
                  </a:cubicBezTo>
                  <a:cubicBezTo>
                    <a:pt x="548" y="184"/>
                    <a:pt x="525" y="206"/>
                    <a:pt x="525" y="229"/>
                  </a:cubicBezTo>
                  <a:cubicBezTo>
                    <a:pt x="457" y="389"/>
                    <a:pt x="388" y="526"/>
                    <a:pt x="320" y="663"/>
                  </a:cubicBezTo>
                  <a:cubicBezTo>
                    <a:pt x="229" y="823"/>
                    <a:pt x="160" y="960"/>
                    <a:pt x="114" y="1119"/>
                  </a:cubicBezTo>
                  <a:cubicBezTo>
                    <a:pt x="46" y="1279"/>
                    <a:pt x="0" y="1416"/>
                    <a:pt x="0" y="1576"/>
                  </a:cubicBezTo>
                  <a:cubicBezTo>
                    <a:pt x="0" y="1644"/>
                    <a:pt x="0" y="1713"/>
                    <a:pt x="23" y="1781"/>
                  </a:cubicBezTo>
                  <a:cubicBezTo>
                    <a:pt x="23" y="1827"/>
                    <a:pt x="46" y="1895"/>
                    <a:pt x="92" y="1941"/>
                  </a:cubicBezTo>
                  <a:cubicBezTo>
                    <a:pt x="137" y="2055"/>
                    <a:pt x="229" y="2147"/>
                    <a:pt x="343" y="2215"/>
                  </a:cubicBezTo>
                  <a:cubicBezTo>
                    <a:pt x="388" y="2238"/>
                    <a:pt x="434" y="2261"/>
                    <a:pt x="502" y="2283"/>
                  </a:cubicBezTo>
                  <a:cubicBezTo>
                    <a:pt x="571" y="2306"/>
                    <a:pt x="639" y="2329"/>
                    <a:pt x="685" y="2352"/>
                  </a:cubicBezTo>
                  <a:cubicBezTo>
                    <a:pt x="822" y="2375"/>
                    <a:pt x="959" y="2375"/>
                    <a:pt x="1096" y="2375"/>
                  </a:cubicBezTo>
                  <a:cubicBezTo>
                    <a:pt x="1210" y="2375"/>
                    <a:pt x="1324" y="2352"/>
                    <a:pt x="1438" y="2306"/>
                  </a:cubicBezTo>
                  <a:cubicBezTo>
                    <a:pt x="1530" y="2261"/>
                    <a:pt x="1621" y="2215"/>
                    <a:pt x="1689" y="2147"/>
                  </a:cubicBezTo>
                  <a:cubicBezTo>
                    <a:pt x="1781" y="2078"/>
                    <a:pt x="1826" y="1987"/>
                    <a:pt x="1872" y="1895"/>
                  </a:cubicBezTo>
                  <a:cubicBezTo>
                    <a:pt x="1963" y="1713"/>
                    <a:pt x="1986" y="1485"/>
                    <a:pt x="1963" y="1279"/>
                  </a:cubicBezTo>
                  <a:cubicBezTo>
                    <a:pt x="1963" y="1051"/>
                    <a:pt x="1895" y="823"/>
                    <a:pt x="1849" y="617"/>
                  </a:cubicBezTo>
                  <a:cubicBezTo>
                    <a:pt x="1781" y="412"/>
                    <a:pt x="1712" y="229"/>
                    <a:pt x="1621" y="47"/>
                  </a:cubicBezTo>
                  <a:cubicBezTo>
                    <a:pt x="1621" y="24"/>
                    <a:pt x="1575" y="1"/>
                    <a:pt x="1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9981;p58">
              <a:extLst>
                <a:ext uri="{FF2B5EF4-FFF2-40B4-BE49-F238E27FC236}">
                  <a16:creationId xmlns:a16="http://schemas.microsoft.com/office/drawing/2014/main" id="{81FEB9EF-D4E9-8339-93CF-F00B8441B649}"/>
                </a:ext>
              </a:extLst>
            </p:cNvPr>
            <p:cNvSpPr/>
            <p:nvPr/>
          </p:nvSpPr>
          <p:spPr>
            <a:xfrm>
              <a:off x="5732359" y="2786780"/>
              <a:ext cx="390338" cy="47385"/>
            </a:xfrm>
            <a:custGeom>
              <a:avLst/>
              <a:gdLst/>
              <a:ahLst/>
              <a:cxnLst/>
              <a:rect l="l" t="t" r="r" b="b"/>
              <a:pathLst>
                <a:path w="8287" h="1006" extrusionOk="0">
                  <a:moveTo>
                    <a:pt x="69" y="1"/>
                  </a:moveTo>
                  <a:cubicBezTo>
                    <a:pt x="46" y="1"/>
                    <a:pt x="1" y="46"/>
                    <a:pt x="1" y="69"/>
                  </a:cubicBezTo>
                  <a:cubicBezTo>
                    <a:pt x="1" y="115"/>
                    <a:pt x="23" y="161"/>
                    <a:pt x="69" y="161"/>
                  </a:cubicBezTo>
                  <a:cubicBezTo>
                    <a:pt x="1849" y="343"/>
                    <a:pt x="3630" y="526"/>
                    <a:pt x="5387" y="708"/>
                  </a:cubicBezTo>
                  <a:cubicBezTo>
                    <a:pt x="6323" y="800"/>
                    <a:pt x="7236" y="891"/>
                    <a:pt x="8149" y="1005"/>
                  </a:cubicBezTo>
                  <a:lnTo>
                    <a:pt x="8195" y="1005"/>
                  </a:lnTo>
                  <a:cubicBezTo>
                    <a:pt x="8240" y="1005"/>
                    <a:pt x="8263" y="959"/>
                    <a:pt x="8286" y="914"/>
                  </a:cubicBezTo>
                  <a:cubicBezTo>
                    <a:pt x="8286" y="868"/>
                    <a:pt x="8240" y="845"/>
                    <a:pt x="8195" y="845"/>
                  </a:cubicBezTo>
                  <a:cubicBezTo>
                    <a:pt x="7327" y="754"/>
                    <a:pt x="6437" y="663"/>
                    <a:pt x="5570" y="571"/>
                  </a:cubicBezTo>
                  <a:lnTo>
                    <a:pt x="252" y="24"/>
                  </a:lnTo>
                  <a:lnTo>
                    <a:pt x="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9982;p58">
              <a:extLst>
                <a:ext uri="{FF2B5EF4-FFF2-40B4-BE49-F238E27FC236}">
                  <a16:creationId xmlns:a16="http://schemas.microsoft.com/office/drawing/2014/main" id="{CBAB6FAB-8B7F-C6CA-8993-AB78B248DFB9}"/>
                </a:ext>
              </a:extLst>
            </p:cNvPr>
            <p:cNvSpPr/>
            <p:nvPr/>
          </p:nvSpPr>
          <p:spPr>
            <a:xfrm>
              <a:off x="6125871" y="2843775"/>
              <a:ext cx="10786" cy="100046"/>
            </a:xfrm>
            <a:custGeom>
              <a:avLst/>
              <a:gdLst/>
              <a:ahLst/>
              <a:cxnLst/>
              <a:rect l="l" t="t" r="r" b="b"/>
              <a:pathLst>
                <a:path w="229" h="2124" extrusionOk="0">
                  <a:moveTo>
                    <a:pt x="138" y="1"/>
                  </a:moveTo>
                  <a:cubicBezTo>
                    <a:pt x="92" y="1"/>
                    <a:pt x="69" y="23"/>
                    <a:pt x="69" y="69"/>
                  </a:cubicBezTo>
                  <a:cubicBezTo>
                    <a:pt x="46" y="731"/>
                    <a:pt x="23" y="1370"/>
                    <a:pt x="1" y="2032"/>
                  </a:cubicBezTo>
                  <a:cubicBezTo>
                    <a:pt x="1" y="2078"/>
                    <a:pt x="23" y="2123"/>
                    <a:pt x="69" y="2123"/>
                  </a:cubicBezTo>
                  <a:cubicBezTo>
                    <a:pt x="115" y="2123"/>
                    <a:pt x="160" y="2078"/>
                    <a:pt x="160" y="2032"/>
                  </a:cubicBezTo>
                  <a:cubicBezTo>
                    <a:pt x="183" y="1393"/>
                    <a:pt x="206" y="731"/>
                    <a:pt x="229" y="69"/>
                  </a:cubicBezTo>
                  <a:cubicBezTo>
                    <a:pt x="229" y="23"/>
                    <a:pt x="183" y="1"/>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9983;p58">
              <a:extLst>
                <a:ext uri="{FF2B5EF4-FFF2-40B4-BE49-F238E27FC236}">
                  <a16:creationId xmlns:a16="http://schemas.microsoft.com/office/drawing/2014/main" id="{85AE826C-09F9-6D23-2A5D-7C2BE05F5AD0}"/>
                </a:ext>
              </a:extLst>
            </p:cNvPr>
            <p:cNvSpPr/>
            <p:nvPr/>
          </p:nvSpPr>
          <p:spPr>
            <a:xfrm>
              <a:off x="6115132" y="2826583"/>
              <a:ext cx="21526" cy="24776"/>
            </a:xfrm>
            <a:custGeom>
              <a:avLst/>
              <a:gdLst/>
              <a:ahLst/>
              <a:cxnLst/>
              <a:rect l="l" t="t" r="r" b="b"/>
              <a:pathLst>
                <a:path w="457" h="526" extrusionOk="0">
                  <a:moveTo>
                    <a:pt x="92" y="0"/>
                  </a:moveTo>
                  <a:cubicBezTo>
                    <a:pt x="46" y="0"/>
                    <a:pt x="23" y="23"/>
                    <a:pt x="23" y="69"/>
                  </a:cubicBezTo>
                  <a:cubicBezTo>
                    <a:pt x="0" y="114"/>
                    <a:pt x="23" y="160"/>
                    <a:pt x="69" y="160"/>
                  </a:cubicBezTo>
                  <a:lnTo>
                    <a:pt x="114" y="160"/>
                  </a:lnTo>
                  <a:cubicBezTo>
                    <a:pt x="137" y="183"/>
                    <a:pt x="160" y="183"/>
                    <a:pt x="183" y="206"/>
                  </a:cubicBezTo>
                  <a:cubicBezTo>
                    <a:pt x="183" y="206"/>
                    <a:pt x="206" y="229"/>
                    <a:pt x="229" y="229"/>
                  </a:cubicBezTo>
                  <a:cubicBezTo>
                    <a:pt x="229" y="251"/>
                    <a:pt x="251" y="274"/>
                    <a:pt x="274" y="297"/>
                  </a:cubicBezTo>
                  <a:cubicBezTo>
                    <a:pt x="274" y="320"/>
                    <a:pt x="274" y="343"/>
                    <a:pt x="297" y="366"/>
                  </a:cubicBezTo>
                  <a:cubicBezTo>
                    <a:pt x="297" y="388"/>
                    <a:pt x="297" y="411"/>
                    <a:pt x="297" y="434"/>
                  </a:cubicBezTo>
                  <a:cubicBezTo>
                    <a:pt x="297" y="480"/>
                    <a:pt x="343" y="525"/>
                    <a:pt x="388" y="525"/>
                  </a:cubicBezTo>
                  <a:cubicBezTo>
                    <a:pt x="434" y="503"/>
                    <a:pt x="457" y="480"/>
                    <a:pt x="457" y="434"/>
                  </a:cubicBezTo>
                  <a:cubicBezTo>
                    <a:pt x="457" y="320"/>
                    <a:pt x="411" y="229"/>
                    <a:pt x="366" y="160"/>
                  </a:cubicBezTo>
                  <a:cubicBezTo>
                    <a:pt x="320" y="114"/>
                    <a:pt x="297" y="92"/>
                    <a:pt x="251" y="69"/>
                  </a:cubicBezTo>
                  <a:cubicBezTo>
                    <a:pt x="206" y="23"/>
                    <a:pt x="160" y="23"/>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9984;p58">
              <a:extLst>
                <a:ext uri="{FF2B5EF4-FFF2-40B4-BE49-F238E27FC236}">
                  <a16:creationId xmlns:a16="http://schemas.microsoft.com/office/drawing/2014/main" id="{A483E379-EA33-64ED-BB40-CA2262EB698E}"/>
                </a:ext>
              </a:extLst>
            </p:cNvPr>
            <p:cNvSpPr/>
            <p:nvPr/>
          </p:nvSpPr>
          <p:spPr>
            <a:xfrm>
              <a:off x="5715166" y="2776935"/>
              <a:ext cx="40885" cy="27319"/>
            </a:xfrm>
            <a:custGeom>
              <a:avLst/>
              <a:gdLst/>
              <a:ahLst/>
              <a:cxnLst/>
              <a:rect l="l" t="t" r="r" b="b"/>
              <a:pathLst>
                <a:path w="868" h="580" extrusionOk="0">
                  <a:moveTo>
                    <a:pt x="340" y="0"/>
                  </a:moveTo>
                  <a:cubicBezTo>
                    <a:pt x="198" y="0"/>
                    <a:pt x="79" y="64"/>
                    <a:pt x="46" y="164"/>
                  </a:cubicBezTo>
                  <a:cubicBezTo>
                    <a:pt x="0" y="324"/>
                    <a:pt x="137" y="484"/>
                    <a:pt x="343" y="552"/>
                  </a:cubicBezTo>
                  <a:cubicBezTo>
                    <a:pt x="404" y="571"/>
                    <a:pt x="463" y="579"/>
                    <a:pt x="519" y="579"/>
                  </a:cubicBezTo>
                  <a:cubicBezTo>
                    <a:pt x="670" y="579"/>
                    <a:pt x="789" y="515"/>
                    <a:pt x="822" y="415"/>
                  </a:cubicBezTo>
                  <a:cubicBezTo>
                    <a:pt x="868" y="255"/>
                    <a:pt x="731" y="96"/>
                    <a:pt x="502" y="27"/>
                  </a:cubicBezTo>
                  <a:cubicBezTo>
                    <a:pt x="447" y="9"/>
                    <a:pt x="392" y="0"/>
                    <a:pt x="340" y="0"/>
                  </a:cubicBezTo>
                  <a:close/>
                </a:path>
              </a:pathLst>
            </a:custGeom>
            <a:solidFill>
              <a:srgbClr val="C7A3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9985;p58">
              <a:extLst>
                <a:ext uri="{FF2B5EF4-FFF2-40B4-BE49-F238E27FC236}">
                  <a16:creationId xmlns:a16="http://schemas.microsoft.com/office/drawing/2014/main" id="{5D0DA845-D00F-1DAA-E245-3B4867F9ADD4}"/>
                </a:ext>
              </a:extLst>
            </p:cNvPr>
            <p:cNvSpPr/>
            <p:nvPr/>
          </p:nvSpPr>
          <p:spPr>
            <a:xfrm>
              <a:off x="4587291" y="3199646"/>
              <a:ext cx="380635" cy="805735"/>
            </a:xfrm>
            <a:custGeom>
              <a:avLst/>
              <a:gdLst/>
              <a:ahLst/>
              <a:cxnLst/>
              <a:rect l="l" t="t" r="r" b="b"/>
              <a:pathLst>
                <a:path w="8081" h="17106" extrusionOk="0">
                  <a:moveTo>
                    <a:pt x="69" y="1"/>
                  </a:moveTo>
                  <a:cubicBezTo>
                    <a:pt x="23" y="24"/>
                    <a:pt x="1" y="69"/>
                    <a:pt x="23" y="115"/>
                  </a:cubicBezTo>
                  <a:cubicBezTo>
                    <a:pt x="799" y="1781"/>
                    <a:pt x="1576" y="3447"/>
                    <a:pt x="2352" y="5136"/>
                  </a:cubicBezTo>
                  <a:cubicBezTo>
                    <a:pt x="3219" y="6962"/>
                    <a:pt x="4063" y="8788"/>
                    <a:pt x="4931" y="10637"/>
                  </a:cubicBezTo>
                  <a:cubicBezTo>
                    <a:pt x="5753" y="12395"/>
                    <a:pt x="6551" y="14152"/>
                    <a:pt x="7373" y="15910"/>
                  </a:cubicBezTo>
                  <a:cubicBezTo>
                    <a:pt x="7556" y="16298"/>
                    <a:pt x="7738" y="16686"/>
                    <a:pt x="7921" y="17051"/>
                  </a:cubicBezTo>
                  <a:cubicBezTo>
                    <a:pt x="7938" y="17085"/>
                    <a:pt x="7967" y="17106"/>
                    <a:pt x="7990" y="17106"/>
                  </a:cubicBezTo>
                  <a:cubicBezTo>
                    <a:pt x="7998" y="17106"/>
                    <a:pt x="8006" y="17103"/>
                    <a:pt x="8012" y="17097"/>
                  </a:cubicBezTo>
                  <a:cubicBezTo>
                    <a:pt x="8058" y="17074"/>
                    <a:pt x="8081" y="17028"/>
                    <a:pt x="8058" y="16983"/>
                  </a:cubicBezTo>
                  <a:cubicBezTo>
                    <a:pt x="7373" y="15522"/>
                    <a:pt x="6688" y="14038"/>
                    <a:pt x="6004" y="12577"/>
                  </a:cubicBezTo>
                  <a:cubicBezTo>
                    <a:pt x="5136" y="10706"/>
                    <a:pt x="4269" y="8857"/>
                    <a:pt x="3402" y="6985"/>
                  </a:cubicBezTo>
                  <a:cubicBezTo>
                    <a:pt x="2603" y="5251"/>
                    <a:pt x="1781" y="3516"/>
                    <a:pt x="982" y="1781"/>
                  </a:cubicBezTo>
                  <a:cubicBezTo>
                    <a:pt x="708" y="1188"/>
                    <a:pt x="434" y="617"/>
                    <a:pt x="160" y="24"/>
                  </a:cubicBezTo>
                  <a:cubicBezTo>
                    <a:pt x="160"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9986;p58">
              <a:extLst>
                <a:ext uri="{FF2B5EF4-FFF2-40B4-BE49-F238E27FC236}">
                  <a16:creationId xmlns:a16="http://schemas.microsoft.com/office/drawing/2014/main" id="{02A9E6D4-45A0-F355-870C-EF81D7339211}"/>
                </a:ext>
              </a:extLst>
            </p:cNvPr>
            <p:cNvSpPr/>
            <p:nvPr/>
          </p:nvSpPr>
          <p:spPr>
            <a:xfrm>
              <a:off x="4615271" y="3186740"/>
              <a:ext cx="402114" cy="794572"/>
            </a:xfrm>
            <a:custGeom>
              <a:avLst/>
              <a:gdLst/>
              <a:ahLst/>
              <a:cxnLst/>
              <a:rect l="l" t="t" r="r" b="b"/>
              <a:pathLst>
                <a:path w="8537" h="16869" extrusionOk="0">
                  <a:moveTo>
                    <a:pt x="46" y="1"/>
                  </a:moveTo>
                  <a:cubicBezTo>
                    <a:pt x="0" y="24"/>
                    <a:pt x="0" y="92"/>
                    <a:pt x="23" y="115"/>
                  </a:cubicBezTo>
                  <a:cubicBezTo>
                    <a:pt x="799" y="1690"/>
                    <a:pt x="1575" y="3242"/>
                    <a:pt x="2351" y="4817"/>
                  </a:cubicBezTo>
                  <a:cubicBezTo>
                    <a:pt x="3241" y="6552"/>
                    <a:pt x="4109" y="8309"/>
                    <a:pt x="4976" y="10067"/>
                  </a:cubicBezTo>
                  <a:cubicBezTo>
                    <a:pt x="5843" y="11756"/>
                    <a:pt x="6688" y="13468"/>
                    <a:pt x="7555" y="15180"/>
                  </a:cubicBezTo>
                  <a:cubicBezTo>
                    <a:pt x="7829" y="15727"/>
                    <a:pt x="8103" y="16275"/>
                    <a:pt x="8377" y="16823"/>
                  </a:cubicBezTo>
                  <a:cubicBezTo>
                    <a:pt x="8400" y="16869"/>
                    <a:pt x="8445" y="16869"/>
                    <a:pt x="8468" y="16869"/>
                  </a:cubicBezTo>
                  <a:cubicBezTo>
                    <a:pt x="8514" y="16846"/>
                    <a:pt x="8537" y="16800"/>
                    <a:pt x="8514" y="16755"/>
                  </a:cubicBezTo>
                  <a:lnTo>
                    <a:pt x="6688" y="13125"/>
                  </a:lnTo>
                  <a:cubicBezTo>
                    <a:pt x="5798" y="11345"/>
                    <a:pt x="4907" y="9565"/>
                    <a:pt x="4017" y="7761"/>
                  </a:cubicBezTo>
                  <a:cubicBezTo>
                    <a:pt x="3173" y="6072"/>
                    <a:pt x="2328" y="4383"/>
                    <a:pt x="1484" y="2671"/>
                  </a:cubicBezTo>
                  <a:cubicBezTo>
                    <a:pt x="1027" y="1804"/>
                    <a:pt x="593" y="914"/>
                    <a:pt x="160" y="46"/>
                  </a:cubicBezTo>
                  <a:cubicBezTo>
                    <a:pt x="137" y="24"/>
                    <a:pt x="114" y="1"/>
                    <a:pt x="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9987;p58">
              <a:extLst>
                <a:ext uri="{FF2B5EF4-FFF2-40B4-BE49-F238E27FC236}">
                  <a16:creationId xmlns:a16="http://schemas.microsoft.com/office/drawing/2014/main" id="{66209906-7538-911C-BBD4-5AD65BDC7435}"/>
                </a:ext>
              </a:extLst>
            </p:cNvPr>
            <p:cNvSpPr/>
            <p:nvPr/>
          </p:nvSpPr>
          <p:spPr>
            <a:xfrm>
              <a:off x="4587291" y="3185656"/>
              <a:ext cx="34432" cy="20207"/>
            </a:xfrm>
            <a:custGeom>
              <a:avLst/>
              <a:gdLst/>
              <a:ahLst/>
              <a:cxnLst/>
              <a:rect l="l" t="t" r="r" b="b"/>
              <a:pathLst>
                <a:path w="731" h="429" extrusionOk="0">
                  <a:moveTo>
                    <a:pt x="571" y="1"/>
                  </a:moveTo>
                  <a:cubicBezTo>
                    <a:pt x="480" y="1"/>
                    <a:pt x="366" y="24"/>
                    <a:pt x="274" y="69"/>
                  </a:cubicBezTo>
                  <a:cubicBezTo>
                    <a:pt x="229" y="92"/>
                    <a:pt x="160" y="138"/>
                    <a:pt x="115" y="161"/>
                  </a:cubicBezTo>
                  <a:cubicBezTo>
                    <a:pt x="115" y="184"/>
                    <a:pt x="92" y="206"/>
                    <a:pt x="69" y="229"/>
                  </a:cubicBezTo>
                  <a:cubicBezTo>
                    <a:pt x="46" y="252"/>
                    <a:pt x="23" y="298"/>
                    <a:pt x="23" y="321"/>
                  </a:cubicBezTo>
                  <a:cubicBezTo>
                    <a:pt x="1" y="343"/>
                    <a:pt x="23" y="366"/>
                    <a:pt x="23" y="389"/>
                  </a:cubicBezTo>
                  <a:cubicBezTo>
                    <a:pt x="23" y="389"/>
                    <a:pt x="46" y="412"/>
                    <a:pt x="69" y="412"/>
                  </a:cubicBezTo>
                  <a:cubicBezTo>
                    <a:pt x="80" y="423"/>
                    <a:pt x="92" y="429"/>
                    <a:pt x="103" y="429"/>
                  </a:cubicBezTo>
                  <a:cubicBezTo>
                    <a:pt x="115" y="429"/>
                    <a:pt x="126" y="423"/>
                    <a:pt x="138" y="412"/>
                  </a:cubicBezTo>
                  <a:cubicBezTo>
                    <a:pt x="160" y="412"/>
                    <a:pt x="160" y="389"/>
                    <a:pt x="160" y="366"/>
                  </a:cubicBezTo>
                  <a:cubicBezTo>
                    <a:pt x="183" y="343"/>
                    <a:pt x="206" y="321"/>
                    <a:pt x="206" y="321"/>
                  </a:cubicBezTo>
                  <a:cubicBezTo>
                    <a:pt x="229" y="298"/>
                    <a:pt x="252" y="275"/>
                    <a:pt x="297" y="252"/>
                  </a:cubicBezTo>
                  <a:cubicBezTo>
                    <a:pt x="320" y="229"/>
                    <a:pt x="366" y="206"/>
                    <a:pt x="411" y="184"/>
                  </a:cubicBezTo>
                  <a:cubicBezTo>
                    <a:pt x="457" y="184"/>
                    <a:pt x="503" y="161"/>
                    <a:pt x="548" y="161"/>
                  </a:cubicBezTo>
                  <a:lnTo>
                    <a:pt x="640" y="161"/>
                  </a:lnTo>
                  <a:cubicBezTo>
                    <a:pt x="685" y="161"/>
                    <a:pt x="708" y="138"/>
                    <a:pt x="731" y="92"/>
                  </a:cubicBezTo>
                  <a:cubicBezTo>
                    <a:pt x="731" y="47"/>
                    <a:pt x="685" y="1"/>
                    <a:pt x="640" y="1"/>
                  </a:cubicBezTo>
                  <a:close/>
                </a:path>
              </a:pathLst>
            </a:custGeom>
            <a:solidFill>
              <a:srgbClr val="B69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9988;p58">
              <a:extLst>
                <a:ext uri="{FF2B5EF4-FFF2-40B4-BE49-F238E27FC236}">
                  <a16:creationId xmlns:a16="http://schemas.microsoft.com/office/drawing/2014/main" id="{78C76EF4-A761-779E-0049-D75CCD5853DE}"/>
                </a:ext>
              </a:extLst>
            </p:cNvPr>
            <p:cNvSpPr/>
            <p:nvPr/>
          </p:nvSpPr>
          <p:spPr>
            <a:xfrm>
              <a:off x="4960360" y="3974836"/>
              <a:ext cx="55958" cy="31512"/>
            </a:xfrm>
            <a:custGeom>
              <a:avLst/>
              <a:gdLst/>
              <a:ahLst/>
              <a:cxnLst/>
              <a:rect l="l" t="t" r="r" b="b"/>
              <a:pathLst>
                <a:path w="1188" h="669" extrusionOk="0">
                  <a:moveTo>
                    <a:pt x="1119" y="1"/>
                  </a:moveTo>
                  <a:cubicBezTo>
                    <a:pt x="1074" y="1"/>
                    <a:pt x="1051" y="24"/>
                    <a:pt x="1028" y="46"/>
                  </a:cubicBezTo>
                  <a:cubicBezTo>
                    <a:pt x="1028" y="69"/>
                    <a:pt x="1028" y="69"/>
                    <a:pt x="1005" y="92"/>
                  </a:cubicBezTo>
                  <a:cubicBezTo>
                    <a:pt x="982" y="138"/>
                    <a:pt x="960" y="183"/>
                    <a:pt x="914" y="206"/>
                  </a:cubicBezTo>
                  <a:cubicBezTo>
                    <a:pt x="868" y="252"/>
                    <a:pt x="823" y="297"/>
                    <a:pt x="754" y="343"/>
                  </a:cubicBezTo>
                  <a:cubicBezTo>
                    <a:pt x="686" y="389"/>
                    <a:pt x="572" y="434"/>
                    <a:pt x="480" y="457"/>
                  </a:cubicBezTo>
                  <a:cubicBezTo>
                    <a:pt x="389" y="480"/>
                    <a:pt x="321" y="503"/>
                    <a:pt x="229" y="503"/>
                  </a:cubicBezTo>
                  <a:lnTo>
                    <a:pt x="92" y="503"/>
                  </a:lnTo>
                  <a:cubicBezTo>
                    <a:pt x="47" y="503"/>
                    <a:pt x="24" y="526"/>
                    <a:pt x="1" y="571"/>
                  </a:cubicBezTo>
                  <a:cubicBezTo>
                    <a:pt x="1" y="617"/>
                    <a:pt x="47" y="640"/>
                    <a:pt x="92" y="663"/>
                  </a:cubicBezTo>
                  <a:cubicBezTo>
                    <a:pt x="128" y="667"/>
                    <a:pt x="163" y="668"/>
                    <a:pt x="200" y="668"/>
                  </a:cubicBezTo>
                  <a:cubicBezTo>
                    <a:pt x="375" y="668"/>
                    <a:pt x="557" y="624"/>
                    <a:pt x="709" y="549"/>
                  </a:cubicBezTo>
                  <a:cubicBezTo>
                    <a:pt x="800" y="503"/>
                    <a:pt x="914" y="434"/>
                    <a:pt x="982" y="366"/>
                  </a:cubicBezTo>
                  <a:cubicBezTo>
                    <a:pt x="1074" y="297"/>
                    <a:pt x="1142" y="206"/>
                    <a:pt x="1188" y="115"/>
                  </a:cubicBezTo>
                  <a:cubicBezTo>
                    <a:pt x="1188" y="69"/>
                    <a:pt x="1188" y="24"/>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9989;p58">
              <a:extLst>
                <a:ext uri="{FF2B5EF4-FFF2-40B4-BE49-F238E27FC236}">
                  <a16:creationId xmlns:a16="http://schemas.microsoft.com/office/drawing/2014/main" id="{5F8689BA-E6A0-46B5-2C12-782D8F8314A1}"/>
                </a:ext>
              </a:extLst>
            </p:cNvPr>
            <p:cNvSpPr/>
            <p:nvPr/>
          </p:nvSpPr>
          <p:spPr>
            <a:xfrm>
              <a:off x="4614188" y="3237282"/>
              <a:ext cx="32265" cy="19830"/>
            </a:xfrm>
            <a:custGeom>
              <a:avLst/>
              <a:gdLst/>
              <a:ahLst/>
              <a:cxnLst/>
              <a:rect l="l" t="t" r="r" b="b"/>
              <a:pathLst>
                <a:path w="685" h="421" extrusionOk="0">
                  <a:moveTo>
                    <a:pt x="594" y="1"/>
                  </a:moveTo>
                  <a:cubicBezTo>
                    <a:pt x="480" y="23"/>
                    <a:pt x="388" y="46"/>
                    <a:pt x="297" y="92"/>
                  </a:cubicBezTo>
                  <a:cubicBezTo>
                    <a:pt x="183" y="138"/>
                    <a:pt x="92" y="206"/>
                    <a:pt x="23" y="274"/>
                  </a:cubicBezTo>
                  <a:cubicBezTo>
                    <a:pt x="0" y="297"/>
                    <a:pt x="0" y="320"/>
                    <a:pt x="0" y="343"/>
                  </a:cubicBezTo>
                  <a:cubicBezTo>
                    <a:pt x="0" y="343"/>
                    <a:pt x="0" y="366"/>
                    <a:pt x="23" y="389"/>
                  </a:cubicBezTo>
                  <a:cubicBezTo>
                    <a:pt x="39" y="405"/>
                    <a:pt x="67" y="421"/>
                    <a:pt x="90" y="421"/>
                  </a:cubicBezTo>
                  <a:cubicBezTo>
                    <a:pt x="99" y="421"/>
                    <a:pt x="108" y="418"/>
                    <a:pt x="114" y="411"/>
                  </a:cubicBezTo>
                  <a:cubicBezTo>
                    <a:pt x="160" y="366"/>
                    <a:pt x="206" y="320"/>
                    <a:pt x="251" y="297"/>
                  </a:cubicBezTo>
                  <a:cubicBezTo>
                    <a:pt x="320" y="252"/>
                    <a:pt x="411" y="206"/>
                    <a:pt x="480" y="183"/>
                  </a:cubicBezTo>
                  <a:cubicBezTo>
                    <a:pt x="525" y="183"/>
                    <a:pt x="571" y="160"/>
                    <a:pt x="616" y="160"/>
                  </a:cubicBezTo>
                  <a:cubicBezTo>
                    <a:pt x="662" y="138"/>
                    <a:pt x="685" y="115"/>
                    <a:pt x="685" y="69"/>
                  </a:cubicBezTo>
                  <a:cubicBezTo>
                    <a:pt x="685" y="23"/>
                    <a:pt x="639" y="1"/>
                    <a:pt x="616" y="1"/>
                  </a:cubicBezTo>
                  <a:close/>
                </a:path>
              </a:pathLst>
            </a:custGeom>
            <a:solidFill>
              <a:srgbClr val="B69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9990;p58">
              <a:extLst>
                <a:ext uri="{FF2B5EF4-FFF2-40B4-BE49-F238E27FC236}">
                  <a16:creationId xmlns:a16="http://schemas.microsoft.com/office/drawing/2014/main" id="{D66E7360-F695-07FA-5225-314344BAE9C0}"/>
                </a:ext>
              </a:extLst>
            </p:cNvPr>
            <p:cNvSpPr/>
            <p:nvPr/>
          </p:nvSpPr>
          <p:spPr>
            <a:xfrm>
              <a:off x="4619558" y="3248022"/>
              <a:ext cx="33349" cy="20678"/>
            </a:xfrm>
            <a:custGeom>
              <a:avLst/>
              <a:gdLst/>
              <a:ahLst/>
              <a:cxnLst/>
              <a:rect l="l" t="t" r="r" b="b"/>
              <a:pathLst>
                <a:path w="708" h="439" extrusionOk="0">
                  <a:moveTo>
                    <a:pt x="617" y="1"/>
                  </a:moveTo>
                  <a:cubicBezTo>
                    <a:pt x="388" y="46"/>
                    <a:pt x="183" y="138"/>
                    <a:pt x="23" y="298"/>
                  </a:cubicBezTo>
                  <a:cubicBezTo>
                    <a:pt x="0" y="320"/>
                    <a:pt x="0" y="320"/>
                    <a:pt x="0" y="343"/>
                  </a:cubicBezTo>
                  <a:cubicBezTo>
                    <a:pt x="0" y="366"/>
                    <a:pt x="0" y="389"/>
                    <a:pt x="0" y="412"/>
                  </a:cubicBezTo>
                  <a:cubicBezTo>
                    <a:pt x="27" y="425"/>
                    <a:pt x="53" y="438"/>
                    <a:pt x="75" y="438"/>
                  </a:cubicBezTo>
                  <a:cubicBezTo>
                    <a:pt x="91" y="438"/>
                    <a:pt x="105" y="431"/>
                    <a:pt x="114" y="412"/>
                  </a:cubicBezTo>
                  <a:cubicBezTo>
                    <a:pt x="160" y="366"/>
                    <a:pt x="206" y="343"/>
                    <a:pt x="251" y="320"/>
                  </a:cubicBezTo>
                  <a:cubicBezTo>
                    <a:pt x="343" y="252"/>
                    <a:pt x="434" y="229"/>
                    <a:pt x="548" y="183"/>
                  </a:cubicBezTo>
                  <a:lnTo>
                    <a:pt x="525" y="183"/>
                  </a:lnTo>
                  <a:cubicBezTo>
                    <a:pt x="548" y="183"/>
                    <a:pt x="594" y="183"/>
                    <a:pt x="639" y="161"/>
                  </a:cubicBezTo>
                  <a:cubicBezTo>
                    <a:pt x="685" y="161"/>
                    <a:pt x="708" y="115"/>
                    <a:pt x="708" y="69"/>
                  </a:cubicBezTo>
                  <a:cubicBezTo>
                    <a:pt x="685" y="46"/>
                    <a:pt x="662" y="1"/>
                    <a:pt x="617" y="1"/>
                  </a:cubicBezTo>
                  <a:close/>
                </a:path>
              </a:pathLst>
            </a:custGeom>
            <a:solidFill>
              <a:srgbClr val="B69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9991;p58">
              <a:extLst>
                <a:ext uri="{FF2B5EF4-FFF2-40B4-BE49-F238E27FC236}">
                  <a16:creationId xmlns:a16="http://schemas.microsoft.com/office/drawing/2014/main" id="{43F9196A-DA30-AEC4-4222-651EE90A39D9}"/>
                </a:ext>
              </a:extLst>
            </p:cNvPr>
            <p:cNvSpPr/>
            <p:nvPr/>
          </p:nvSpPr>
          <p:spPr>
            <a:xfrm>
              <a:off x="5248547" y="3747984"/>
              <a:ext cx="74234" cy="64201"/>
            </a:xfrm>
            <a:custGeom>
              <a:avLst/>
              <a:gdLst/>
              <a:ahLst/>
              <a:cxnLst/>
              <a:rect l="l" t="t" r="r" b="b"/>
              <a:pathLst>
                <a:path w="1576" h="1363" extrusionOk="0">
                  <a:moveTo>
                    <a:pt x="69" y="1"/>
                  </a:moveTo>
                  <a:cubicBezTo>
                    <a:pt x="23" y="1"/>
                    <a:pt x="0" y="46"/>
                    <a:pt x="0" y="92"/>
                  </a:cubicBezTo>
                  <a:cubicBezTo>
                    <a:pt x="23" y="366"/>
                    <a:pt x="46" y="663"/>
                    <a:pt x="137" y="936"/>
                  </a:cubicBezTo>
                  <a:cubicBezTo>
                    <a:pt x="183" y="1096"/>
                    <a:pt x="274" y="1256"/>
                    <a:pt x="434" y="1324"/>
                  </a:cubicBezTo>
                  <a:cubicBezTo>
                    <a:pt x="487" y="1351"/>
                    <a:pt x="533" y="1362"/>
                    <a:pt x="575" y="1362"/>
                  </a:cubicBezTo>
                  <a:cubicBezTo>
                    <a:pt x="605" y="1362"/>
                    <a:pt x="634" y="1357"/>
                    <a:pt x="662" y="1347"/>
                  </a:cubicBezTo>
                  <a:cubicBezTo>
                    <a:pt x="753" y="1324"/>
                    <a:pt x="845" y="1302"/>
                    <a:pt x="936" y="1233"/>
                  </a:cubicBezTo>
                  <a:cubicBezTo>
                    <a:pt x="1027" y="1165"/>
                    <a:pt x="1119" y="1096"/>
                    <a:pt x="1210" y="1005"/>
                  </a:cubicBezTo>
                  <a:cubicBezTo>
                    <a:pt x="1347" y="868"/>
                    <a:pt x="1438" y="731"/>
                    <a:pt x="1552" y="594"/>
                  </a:cubicBezTo>
                  <a:cubicBezTo>
                    <a:pt x="1575" y="548"/>
                    <a:pt x="1575" y="503"/>
                    <a:pt x="1552" y="480"/>
                  </a:cubicBezTo>
                  <a:cubicBezTo>
                    <a:pt x="1529" y="469"/>
                    <a:pt x="1507" y="463"/>
                    <a:pt x="1487" y="463"/>
                  </a:cubicBezTo>
                  <a:cubicBezTo>
                    <a:pt x="1467" y="463"/>
                    <a:pt x="1450" y="469"/>
                    <a:pt x="1438" y="480"/>
                  </a:cubicBezTo>
                  <a:cubicBezTo>
                    <a:pt x="1301" y="663"/>
                    <a:pt x="1164" y="822"/>
                    <a:pt x="1004" y="982"/>
                  </a:cubicBezTo>
                  <a:cubicBezTo>
                    <a:pt x="936" y="1051"/>
                    <a:pt x="845" y="1096"/>
                    <a:pt x="776" y="1142"/>
                  </a:cubicBezTo>
                  <a:cubicBezTo>
                    <a:pt x="731" y="1165"/>
                    <a:pt x="708" y="1188"/>
                    <a:pt x="662" y="1188"/>
                  </a:cubicBezTo>
                  <a:cubicBezTo>
                    <a:pt x="639" y="1188"/>
                    <a:pt x="616" y="1210"/>
                    <a:pt x="571" y="1210"/>
                  </a:cubicBezTo>
                  <a:cubicBezTo>
                    <a:pt x="571" y="1210"/>
                    <a:pt x="548" y="1188"/>
                    <a:pt x="525" y="1188"/>
                  </a:cubicBezTo>
                  <a:cubicBezTo>
                    <a:pt x="502" y="1188"/>
                    <a:pt x="479" y="1188"/>
                    <a:pt x="479" y="1165"/>
                  </a:cubicBezTo>
                  <a:cubicBezTo>
                    <a:pt x="457" y="1142"/>
                    <a:pt x="434" y="1142"/>
                    <a:pt x="411" y="1119"/>
                  </a:cubicBezTo>
                  <a:cubicBezTo>
                    <a:pt x="388" y="1073"/>
                    <a:pt x="365" y="1051"/>
                    <a:pt x="343" y="1005"/>
                  </a:cubicBezTo>
                  <a:cubicBezTo>
                    <a:pt x="297" y="914"/>
                    <a:pt x="251" y="822"/>
                    <a:pt x="228" y="708"/>
                  </a:cubicBezTo>
                  <a:cubicBezTo>
                    <a:pt x="183" y="503"/>
                    <a:pt x="160" y="274"/>
                    <a:pt x="160" y="69"/>
                  </a:cubicBezTo>
                  <a:cubicBezTo>
                    <a:pt x="160" y="23"/>
                    <a:pt x="114" y="1"/>
                    <a:pt x="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9992;p58">
              <a:extLst>
                <a:ext uri="{FF2B5EF4-FFF2-40B4-BE49-F238E27FC236}">
                  <a16:creationId xmlns:a16="http://schemas.microsoft.com/office/drawing/2014/main" id="{A2D545EC-F5CC-B4D7-D38D-DC5E62212590}"/>
                </a:ext>
              </a:extLst>
            </p:cNvPr>
            <p:cNvSpPr/>
            <p:nvPr/>
          </p:nvSpPr>
          <p:spPr>
            <a:xfrm>
              <a:off x="5394760" y="3788823"/>
              <a:ext cx="84973" cy="63117"/>
            </a:xfrm>
            <a:custGeom>
              <a:avLst/>
              <a:gdLst/>
              <a:ahLst/>
              <a:cxnLst/>
              <a:rect l="l" t="t" r="r" b="b"/>
              <a:pathLst>
                <a:path w="1804" h="1340" extrusionOk="0">
                  <a:moveTo>
                    <a:pt x="1393" y="845"/>
                  </a:moveTo>
                  <a:cubicBezTo>
                    <a:pt x="1393" y="846"/>
                    <a:pt x="1393" y="846"/>
                    <a:pt x="1393" y="846"/>
                  </a:cubicBezTo>
                  <a:lnTo>
                    <a:pt x="1393" y="846"/>
                  </a:lnTo>
                  <a:cubicBezTo>
                    <a:pt x="1393" y="846"/>
                    <a:pt x="1393" y="846"/>
                    <a:pt x="1393" y="845"/>
                  </a:cubicBezTo>
                  <a:close/>
                  <a:moveTo>
                    <a:pt x="69" y="1"/>
                  </a:moveTo>
                  <a:cubicBezTo>
                    <a:pt x="23" y="1"/>
                    <a:pt x="0" y="47"/>
                    <a:pt x="0" y="92"/>
                  </a:cubicBezTo>
                  <a:cubicBezTo>
                    <a:pt x="23" y="252"/>
                    <a:pt x="46" y="389"/>
                    <a:pt x="69" y="549"/>
                  </a:cubicBezTo>
                  <a:cubicBezTo>
                    <a:pt x="92" y="663"/>
                    <a:pt x="137" y="800"/>
                    <a:pt x="183" y="914"/>
                  </a:cubicBezTo>
                  <a:cubicBezTo>
                    <a:pt x="274" y="1074"/>
                    <a:pt x="388" y="1234"/>
                    <a:pt x="571" y="1302"/>
                  </a:cubicBezTo>
                  <a:cubicBezTo>
                    <a:pt x="625" y="1329"/>
                    <a:pt x="678" y="1340"/>
                    <a:pt x="731" y="1340"/>
                  </a:cubicBezTo>
                  <a:cubicBezTo>
                    <a:pt x="769" y="1340"/>
                    <a:pt x="807" y="1334"/>
                    <a:pt x="845" y="1325"/>
                  </a:cubicBezTo>
                  <a:cubicBezTo>
                    <a:pt x="936" y="1325"/>
                    <a:pt x="1028" y="1279"/>
                    <a:pt x="1119" y="1234"/>
                  </a:cubicBezTo>
                  <a:cubicBezTo>
                    <a:pt x="1233" y="1188"/>
                    <a:pt x="1324" y="1097"/>
                    <a:pt x="1438" y="1028"/>
                  </a:cubicBezTo>
                  <a:cubicBezTo>
                    <a:pt x="1553" y="914"/>
                    <a:pt x="1667" y="800"/>
                    <a:pt x="1758" y="686"/>
                  </a:cubicBezTo>
                  <a:cubicBezTo>
                    <a:pt x="1804" y="640"/>
                    <a:pt x="1781" y="594"/>
                    <a:pt x="1758" y="572"/>
                  </a:cubicBezTo>
                  <a:cubicBezTo>
                    <a:pt x="1747" y="560"/>
                    <a:pt x="1724" y="554"/>
                    <a:pt x="1701" y="554"/>
                  </a:cubicBezTo>
                  <a:cubicBezTo>
                    <a:pt x="1678" y="554"/>
                    <a:pt x="1655" y="560"/>
                    <a:pt x="1644" y="572"/>
                  </a:cubicBezTo>
                  <a:cubicBezTo>
                    <a:pt x="1560" y="676"/>
                    <a:pt x="1476" y="762"/>
                    <a:pt x="1393" y="845"/>
                  </a:cubicBezTo>
                  <a:lnTo>
                    <a:pt x="1393" y="845"/>
                  </a:lnTo>
                  <a:cubicBezTo>
                    <a:pt x="1377" y="845"/>
                    <a:pt x="1372" y="856"/>
                    <a:pt x="1371" y="863"/>
                  </a:cubicBezTo>
                  <a:lnTo>
                    <a:pt x="1371" y="863"/>
                  </a:lnTo>
                  <a:cubicBezTo>
                    <a:pt x="1378" y="857"/>
                    <a:pt x="1385" y="851"/>
                    <a:pt x="1393" y="846"/>
                  </a:cubicBezTo>
                  <a:lnTo>
                    <a:pt x="1393" y="846"/>
                  </a:lnTo>
                  <a:cubicBezTo>
                    <a:pt x="1385" y="853"/>
                    <a:pt x="1377" y="861"/>
                    <a:pt x="1370" y="868"/>
                  </a:cubicBezTo>
                  <a:cubicBezTo>
                    <a:pt x="1370" y="868"/>
                    <a:pt x="1370" y="866"/>
                    <a:pt x="1371" y="863"/>
                  </a:cubicBezTo>
                  <a:lnTo>
                    <a:pt x="1371" y="863"/>
                  </a:lnTo>
                  <a:cubicBezTo>
                    <a:pt x="1264" y="949"/>
                    <a:pt x="1156" y="1033"/>
                    <a:pt x="1028" y="1097"/>
                  </a:cubicBezTo>
                  <a:cubicBezTo>
                    <a:pt x="982" y="1142"/>
                    <a:pt x="913" y="1165"/>
                    <a:pt x="868" y="1165"/>
                  </a:cubicBezTo>
                  <a:cubicBezTo>
                    <a:pt x="822" y="1188"/>
                    <a:pt x="776" y="1188"/>
                    <a:pt x="754" y="1188"/>
                  </a:cubicBezTo>
                  <a:cubicBezTo>
                    <a:pt x="708" y="1188"/>
                    <a:pt x="685" y="1165"/>
                    <a:pt x="662" y="1165"/>
                  </a:cubicBezTo>
                  <a:cubicBezTo>
                    <a:pt x="617" y="1165"/>
                    <a:pt x="594" y="1142"/>
                    <a:pt x="571" y="1119"/>
                  </a:cubicBezTo>
                  <a:cubicBezTo>
                    <a:pt x="533" y="1100"/>
                    <a:pt x="495" y="1081"/>
                    <a:pt x="470" y="1049"/>
                  </a:cubicBezTo>
                  <a:lnTo>
                    <a:pt x="470" y="1049"/>
                  </a:lnTo>
                  <a:cubicBezTo>
                    <a:pt x="473" y="1050"/>
                    <a:pt x="476" y="1051"/>
                    <a:pt x="480" y="1051"/>
                  </a:cubicBezTo>
                  <a:cubicBezTo>
                    <a:pt x="434" y="1005"/>
                    <a:pt x="388" y="937"/>
                    <a:pt x="366" y="891"/>
                  </a:cubicBezTo>
                  <a:cubicBezTo>
                    <a:pt x="297" y="777"/>
                    <a:pt x="251" y="640"/>
                    <a:pt x="229" y="503"/>
                  </a:cubicBezTo>
                  <a:cubicBezTo>
                    <a:pt x="206" y="366"/>
                    <a:pt x="183" y="229"/>
                    <a:pt x="160" y="69"/>
                  </a:cubicBezTo>
                  <a:cubicBezTo>
                    <a:pt x="160" y="47"/>
                    <a:pt x="115" y="1"/>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9993;p58">
              <a:extLst>
                <a:ext uri="{FF2B5EF4-FFF2-40B4-BE49-F238E27FC236}">
                  <a16:creationId xmlns:a16="http://schemas.microsoft.com/office/drawing/2014/main" id="{58837926-C268-6EE0-1D81-215A6B9927A4}"/>
                </a:ext>
              </a:extLst>
            </p:cNvPr>
            <p:cNvSpPr/>
            <p:nvPr/>
          </p:nvSpPr>
          <p:spPr>
            <a:xfrm>
              <a:off x="5543139" y="3838282"/>
              <a:ext cx="77437" cy="53179"/>
            </a:xfrm>
            <a:custGeom>
              <a:avLst/>
              <a:gdLst/>
              <a:ahLst/>
              <a:cxnLst/>
              <a:rect l="l" t="t" r="r" b="b"/>
              <a:pathLst>
                <a:path w="1644" h="1129" extrusionOk="0">
                  <a:moveTo>
                    <a:pt x="222" y="435"/>
                  </a:moveTo>
                  <a:cubicBezTo>
                    <a:pt x="224" y="443"/>
                    <a:pt x="226" y="450"/>
                    <a:pt x="229" y="457"/>
                  </a:cubicBezTo>
                  <a:cubicBezTo>
                    <a:pt x="229" y="442"/>
                    <a:pt x="229" y="437"/>
                    <a:pt x="222" y="435"/>
                  </a:cubicBezTo>
                  <a:close/>
                  <a:moveTo>
                    <a:pt x="69" y="1"/>
                  </a:moveTo>
                  <a:cubicBezTo>
                    <a:pt x="23" y="1"/>
                    <a:pt x="0" y="47"/>
                    <a:pt x="0" y="69"/>
                  </a:cubicBezTo>
                  <a:cubicBezTo>
                    <a:pt x="23" y="229"/>
                    <a:pt x="46" y="389"/>
                    <a:pt x="69" y="526"/>
                  </a:cubicBezTo>
                  <a:cubicBezTo>
                    <a:pt x="92" y="640"/>
                    <a:pt x="137" y="731"/>
                    <a:pt x="183" y="845"/>
                  </a:cubicBezTo>
                  <a:cubicBezTo>
                    <a:pt x="229" y="914"/>
                    <a:pt x="274" y="982"/>
                    <a:pt x="343" y="1028"/>
                  </a:cubicBezTo>
                  <a:cubicBezTo>
                    <a:pt x="411" y="1074"/>
                    <a:pt x="480" y="1119"/>
                    <a:pt x="548" y="1119"/>
                  </a:cubicBezTo>
                  <a:cubicBezTo>
                    <a:pt x="575" y="1126"/>
                    <a:pt x="600" y="1129"/>
                    <a:pt x="623" y="1129"/>
                  </a:cubicBezTo>
                  <a:cubicBezTo>
                    <a:pt x="679" y="1129"/>
                    <a:pt x="728" y="1113"/>
                    <a:pt x="776" y="1097"/>
                  </a:cubicBezTo>
                  <a:cubicBezTo>
                    <a:pt x="868" y="1074"/>
                    <a:pt x="959" y="1028"/>
                    <a:pt x="1027" y="982"/>
                  </a:cubicBezTo>
                  <a:cubicBezTo>
                    <a:pt x="1119" y="937"/>
                    <a:pt x="1210" y="868"/>
                    <a:pt x="1301" y="800"/>
                  </a:cubicBezTo>
                  <a:cubicBezTo>
                    <a:pt x="1393" y="708"/>
                    <a:pt x="1507" y="617"/>
                    <a:pt x="1598" y="503"/>
                  </a:cubicBezTo>
                  <a:cubicBezTo>
                    <a:pt x="1644" y="480"/>
                    <a:pt x="1621" y="435"/>
                    <a:pt x="1598" y="389"/>
                  </a:cubicBezTo>
                  <a:lnTo>
                    <a:pt x="1530" y="389"/>
                  </a:lnTo>
                  <a:cubicBezTo>
                    <a:pt x="1507" y="389"/>
                    <a:pt x="1507" y="389"/>
                    <a:pt x="1484" y="412"/>
                  </a:cubicBezTo>
                  <a:cubicBezTo>
                    <a:pt x="1438" y="457"/>
                    <a:pt x="1393" y="503"/>
                    <a:pt x="1324" y="549"/>
                  </a:cubicBezTo>
                  <a:cubicBezTo>
                    <a:pt x="1187" y="686"/>
                    <a:pt x="1050" y="800"/>
                    <a:pt x="890" y="891"/>
                  </a:cubicBezTo>
                  <a:cubicBezTo>
                    <a:pt x="822" y="914"/>
                    <a:pt x="754" y="937"/>
                    <a:pt x="708" y="960"/>
                  </a:cubicBezTo>
                  <a:lnTo>
                    <a:pt x="525" y="960"/>
                  </a:lnTo>
                  <a:cubicBezTo>
                    <a:pt x="502" y="960"/>
                    <a:pt x="502" y="937"/>
                    <a:pt x="480" y="937"/>
                  </a:cubicBezTo>
                  <a:cubicBezTo>
                    <a:pt x="457" y="914"/>
                    <a:pt x="434" y="891"/>
                    <a:pt x="411" y="868"/>
                  </a:cubicBezTo>
                  <a:cubicBezTo>
                    <a:pt x="365" y="845"/>
                    <a:pt x="343" y="800"/>
                    <a:pt x="320" y="754"/>
                  </a:cubicBezTo>
                  <a:cubicBezTo>
                    <a:pt x="274" y="640"/>
                    <a:pt x="251" y="549"/>
                    <a:pt x="206" y="435"/>
                  </a:cubicBezTo>
                  <a:cubicBezTo>
                    <a:pt x="213" y="435"/>
                    <a:pt x="218" y="435"/>
                    <a:pt x="222" y="435"/>
                  </a:cubicBezTo>
                  <a:lnTo>
                    <a:pt x="222" y="435"/>
                  </a:lnTo>
                  <a:cubicBezTo>
                    <a:pt x="183" y="306"/>
                    <a:pt x="182" y="177"/>
                    <a:pt x="160" y="69"/>
                  </a:cubicBezTo>
                  <a:cubicBezTo>
                    <a:pt x="160" y="24"/>
                    <a:pt x="114" y="1"/>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9994;p58">
              <a:extLst>
                <a:ext uri="{FF2B5EF4-FFF2-40B4-BE49-F238E27FC236}">
                  <a16:creationId xmlns:a16="http://schemas.microsoft.com/office/drawing/2014/main" id="{F6A77FE2-8F38-16DE-4215-CB050ED05E6D}"/>
                </a:ext>
              </a:extLst>
            </p:cNvPr>
            <p:cNvSpPr/>
            <p:nvPr/>
          </p:nvSpPr>
          <p:spPr>
            <a:xfrm>
              <a:off x="5663539" y="3866262"/>
              <a:ext cx="77484" cy="49222"/>
            </a:xfrm>
            <a:custGeom>
              <a:avLst/>
              <a:gdLst/>
              <a:ahLst/>
              <a:cxnLst/>
              <a:rect l="l" t="t" r="r" b="b"/>
              <a:pathLst>
                <a:path w="1645" h="1045" extrusionOk="0">
                  <a:moveTo>
                    <a:pt x="69" y="0"/>
                  </a:moveTo>
                  <a:cubicBezTo>
                    <a:pt x="69" y="0"/>
                    <a:pt x="46" y="0"/>
                    <a:pt x="24" y="23"/>
                  </a:cubicBezTo>
                  <a:cubicBezTo>
                    <a:pt x="24" y="46"/>
                    <a:pt x="1" y="69"/>
                    <a:pt x="1" y="92"/>
                  </a:cubicBezTo>
                  <a:cubicBezTo>
                    <a:pt x="46" y="320"/>
                    <a:pt x="115" y="548"/>
                    <a:pt x="252" y="731"/>
                  </a:cubicBezTo>
                  <a:cubicBezTo>
                    <a:pt x="297" y="822"/>
                    <a:pt x="366" y="868"/>
                    <a:pt x="434" y="936"/>
                  </a:cubicBezTo>
                  <a:cubicBezTo>
                    <a:pt x="503" y="982"/>
                    <a:pt x="571" y="1005"/>
                    <a:pt x="640" y="1028"/>
                  </a:cubicBezTo>
                  <a:cubicBezTo>
                    <a:pt x="674" y="1039"/>
                    <a:pt x="714" y="1045"/>
                    <a:pt x="754" y="1045"/>
                  </a:cubicBezTo>
                  <a:cubicBezTo>
                    <a:pt x="794" y="1045"/>
                    <a:pt x="834" y="1039"/>
                    <a:pt x="868" y="1028"/>
                  </a:cubicBezTo>
                  <a:cubicBezTo>
                    <a:pt x="959" y="1005"/>
                    <a:pt x="1051" y="982"/>
                    <a:pt x="1119" y="936"/>
                  </a:cubicBezTo>
                  <a:cubicBezTo>
                    <a:pt x="1210" y="868"/>
                    <a:pt x="1279" y="799"/>
                    <a:pt x="1370" y="731"/>
                  </a:cubicBezTo>
                  <a:cubicBezTo>
                    <a:pt x="1462" y="617"/>
                    <a:pt x="1530" y="525"/>
                    <a:pt x="1621" y="411"/>
                  </a:cubicBezTo>
                  <a:cubicBezTo>
                    <a:pt x="1621" y="388"/>
                    <a:pt x="1644" y="366"/>
                    <a:pt x="1621" y="343"/>
                  </a:cubicBezTo>
                  <a:cubicBezTo>
                    <a:pt x="1621" y="320"/>
                    <a:pt x="1621" y="297"/>
                    <a:pt x="1598" y="297"/>
                  </a:cubicBezTo>
                  <a:cubicBezTo>
                    <a:pt x="1598" y="274"/>
                    <a:pt x="1576" y="274"/>
                    <a:pt x="1553" y="274"/>
                  </a:cubicBezTo>
                  <a:cubicBezTo>
                    <a:pt x="1530" y="274"/>
                    <a:pt x="1507" y="297"/>
                    <a:pt x="1484" y="297"/>
                  </a:cubicBezTo>
                  <a:cubicBezTo>
                    <a:pt x="1393" y="434"/>
                    <a:pt x="1302" y="571"/>
                    <a:pt x="1165" y="685"/>
                  </a:cubicBezTo>
                  <a:cubicBezTo>
                    <a:pt x="1096" y="731"/>
                    <a:pt x="1051" y="799"/>
                    <a:pt x="982" y="822"/>
                  </a:cubicBezTo>
                  <a:cubicBezTo>
                    <a:pt x="937" y="845"/>
                    <a:pt x="891" y="868"/>
                    <a:pt x="845" y="868"/>
                  </a:cubicBezTo>
                  <a:cubicBezTo>
                    <a:pt x="800" y="891"/>
                    <a:pt x="777" y="891"/>
                    <a:pt x="731" y="891"/>
                  </a:cubicBezTo>
                  <a:cubicBezTo>
                    <a:pt x="708" y="891"/>
                    <a:pt x="685" y="891"/>
                    <a:pt x="663" y="868"/>
                  </a:cubicBezTo>
                  <a:cubicBezTo>
                    <a:pt x="617" y="868"/>
                    <a:pt x="594" y="845"/>
                    <a:pt x="549" y="822"/>
                  </a:cubicBezTo>
                  <a:cubicBezTo>
                    <a:pt x="526" y="799"/>
                    <a:pt x="480" y="776"/>
                    <a:pt x="457" y="731"/>
                  </a:cubicBezTo>
                  <a:cubicBezTo>
                    <a:pt x="412" y="685"/>
                    <a:pt x="366" y="617"/>
                    <a:pt x="320" y="548"/>
                  </a:cubicBezTo>
                  <a:cubicBezTo>
                    <a:pt x="252" y="411"/>
                    <a:pt x="206" y="274"/>
                    <a:pt x="183" y="137"/>
                  </a:cubicBezTo>
                  <a:cubicBezTo>
                    <a:pt x="183" y="114"/>
                    <a:pt x="160" y="92"/>
                    <a:pt x="160" y="69"/>
                  </a:cubicBezTo>
                  <a:cubicBezTo>
                    <a:pt x="160" y="46"/>
                    <a:pt x="160" y="23"/>
                    <a:pt x="138" y="23"/>
                  </a:cubicBezTo>
                  <a:cubicBezTo>
                    <a:pt x="115" y="0"/>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9995;p58">
              <a:extLst>
                <a:ext uri="{FF2B5EF4-FFF2-40B4-BE49-F238E27FC236}">
                  <a16:creationId xmlns:a16="http://schemas.microsoft.com/office/drawing/2014/main" id="{2BEDE808-F2C9-79F8-B5AB-511A90D65FF6}"/>
                </a:ext>
              </a:extLst>
            </p:cNvPr>
            <p:cNvSpPr/>
            <p:nvPr/>
          </p:nvSpPr>
          <p:spPr>
            <a:xfrm>
              <a:off x="5308747" y="3840449"/>
              <a:ext cx="68864" cy="47338"/>
            </a:xfrm>
            <a:custGeom>
              <a:avLst/>
              <a:gdLst/>
              <a:ahLst/>
              <a:cxnLst/>
              <a:rect l="l" t="t" r="r" b="b"/>
              <a:pathLst>
                <a:path w="1462" h="1005" extrusionOk="0">
                  <a:moveTo>
                    <a:pt x="69" y="1"/>
                  </a:moveTo>
                  <a:cubicBezTo>
                    <a:pt x="23" y="23"/>
                    <a:pt x="0" y="46"/>
                    <a:pt x="0" y="92"/>
                  </a:cubicBezTo>
                  <a:cubicBezTo>
                    <a:pt x="0" y="229"/>
                    <a:pt x="23" y="366"/>
                    <a:pt x="46" y="503"/>
                  </a:cubicBezTo>
                  <a:cubicBezTo>
                    <a:pt x="46" y="548"/>
                    <a:pt x="69" y="594"/>
                    <a:pt x="92" y="640"/>
                  </a:cubicBezTo>
                  <a:cubicBezTo>
                    <a:pt x="92" y="685"/>
                    <a:pt x="114" y="731"/>
                    <a:pt x="137" y="777"/>
                  </a:cubicBezTo>
                  <a:cubicBezTo>
                    <a:pt x="183" y="845"/>
                    <a:pt x="229" y="891"/>
                    <a:pt x="274" y="936"/>
                  </a:cubicBezTo>
                  <a:cubicBezTo>
                    <a:pt x="343" y="982"/>
                    <a:pt x="411" y="1005"/>
                    <a:pt x="503" y="1005"/>
                  </a:cubicBezTo>
                  <a:cubicBezTo>
                    <a:pt x="662" y="1005"/>
                    <a:pt x="799" y="936"/>
                    <a:pt x="936" y="845"/>
                  </a:cubicBezTo>
                  <a:cubicBezTo>
                    <a:pt x="1005" y="799"/>
                    <a:pt x="1096" y="731"/>
                    <a:pt x="1164" y="662"/>
                  </a:cubicBezTo>
                  <a:cubicBezTo>
                    <a:pt x="1256" y="594"/>
                    <a:pt x="1347" y="503"/>
                    <a:pt x="1438" y="411"/>
                  </a:cubicBezTo>
                  <a:cubicBezTo>
                    <a:pt x="1461" y="389"/>
                    <a:pt x="1461" y="320"/>
                    <a:pt x="1416" y="297"/>
                  </a:cubicBezTo>
                  <a:cubicBezTo>
                    <a:pt x="1406" y="288"/>
                    <a:pt x="1393" y="282"/>
                    <a:pt x="1377" y="282"/>
                  </a:cubicBezTo>
                  <a:cubicBezTo>
                    <a:pt x="1355" y="282"/>
                    <a:pt x="1328" y="293"/>
                    <a:pt x="1301" y="320"/>
                  </a:cubicBezTo>
                  <a:cubicBezTo>
                    <a:pt x="1256" y="366"/>
                    <a:pt x="1210" y="411"/>
                    <a:pt x="1142" y="480"/>
                  </a:cubicBezTo>
                  <a:cubicBezTo>
                    <a:pt x="1028" y="594"/>
                    <a:pt x="891" y="685"/>
                    <a:pt x="731" y="777"/>
                  </a:cubicBezTo>
                  <a:cubicBezTo>
                    <a:pt x="685" y="799"/>
                    <a:pt x="639" y="822"/>
                    <a:pt x="571" y="822"/>
                  </a:cubicBezTo>
                  <a:cubicBezTo>
                    <a:pt x="548" y="845"/>
                    <a:pt x="525" y="845"/>
                    <a:pt x="480" y="845"/>
                  </a:cubicBezTo>
                  <a:cubicBezTo>
                    <a:pt x="480" y="845"/>
                    <a:pt x="457" y="845"/>
                    <a:pt x="434" y="822"/>
                  </a:cubicBezTo>
                  <a:cubicBezTo>
                    <a:pt x="411" y="822"/>
                    <a:pt x="388" y="822"/>
                    <a:pt x="366" y="799"/>
                  </a:cubicBezTo>
                  <a:cubicBezTo>
                    <a:pt x="366" y="799"/>
                    <a:pt x="343" y="777"/>
                    <a:pt x="320" y="777"/>
                  </a:cubicBezTo>
                  <a:cubicBezTo>
                    <a:pt x="297" y="731"/>
                    <a:pt x="297" y="708"/>
                    <a:pt x="274" y="685"/>
                  </a:cubicBezTo>
                  <a:cubicBezTo>
                    <a:pt x="229" y="617"/>
                    <a:pt x="206" y="548"/>
                    <a:pt x="206" y="480"/>
                  </a:cubicBezTo>
                  <a:cubicBezTo>
                    <a:pt x="160" y="343"/>
                    <a:pt x="160" y="206"/>
                    <a:pt x="160" y="92"/>
                  </a:cubicBezTo>
                  <a:cubicBezTo>
                    <a:pt x="160" y="46"/>
                    <a:pt x="114" y="1"/>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9996;p58">
              <a:extLst>
                <a:ext uri="{FF2B5EF4-FFF2-40B4-BE49-F238E27FC236}">
                  <a16:creationId xmlns:a16="http://schemas.microsoft.com/office/drawing/2014/main" id="{32B486A6-D84E-74AB-0520-1B4649DDAC9B}"/>
                </a:ext>
              </a:extLst>
            </p:cNvPr>
            <p:cNvSpPr/>
            <p:nvPr/>
          </p:nvSpPr>
          <p:spPr>
            <a:xfrm>
              <a:off x="5461413" y="3879168"/>
              <a:ext cx="69947" cy="51624"/>
            </a:xfrm>
            <a:custGeom>
              <a:avLst/>
              <a:gdLst/>
              <a:ahLst/>
              <a:cxnLst/>
              <a:rect l="l" t="t" r="r" b="b"/>
              <a:pathLst>
                <a:path w="1485" h="1096" extrusionOk="0">
                  <a:moveTo>
                    <a:pt x="69" y="0"/>
                  </a:moveTo>
                  <a:cubicBezTo>
                    <a:pt x="23" y="0"/>
                    <a:pt x="1" y="46"/>
                    <a:pt x="1" y="92"/>
                  </a:cubicBezTo>
                  <a:cubicBezTo>
                    <a:pt x="23" y="229"/>
                    <a:pt x="23" y="365"/>
                    <a:pt x="69" y="502"/>
                  </a:cubicBezTo>
                  <a:cubicBezTo>
                    <a:pt x="92" y="617"/>
                    <a:pt x="115" y="708"/>
                    <a:pt x="183" y="822"/>
                  </a:cubicBezTo>
                  <a:cubicBezTo>
                    <a:pt x="206" y="890"/>
                    <a:pt x="252" y="959"/>
                    <a:pt x="320" y="1005"/>
                  </a:cubicBezTo>
                  <a:cubicBezTo>
                    <a:pt x="366" y="1050"/>
                    <a:pt x="434" y="1073"/>
                    <a:pt x="526" y="1096"/>
                  </a:cubicBezTo>
                  <a:cubicBezTo>
                    <a:pt x="685" y="1096"/>
                    <a:pt x="845" y="1027"/>
                    <a:pt x="959" y="936"/>
                  </a:cubicBezTo>
                  <a:cubicBezTo>
                    <a:pt x="1051" y="868"/>
                    <a:pt x="1119" y="799"/>
                    <a:pt x="1187" y="708"/>
                  </a:cubicBezTo>
                  <a:cubicBezTo>
                    <a:pt x="1279" y="617"/>
                    <a:pt x="1370" y="502"/>
                    <a:pt x="1461" y="388"/>
                  </a:cubicBezTo>
                  <a:cubicBezTo>
                    <a:pt x="1484" y="365"/>
                    <a:pt x="1484" y="320"/>
                    <a:pt x="1439" y="297"/>
                  </a:cubicBezTo>
                  <a:cubicBezTo>
                    <a:pt x="1427" y="274"/>
                    <a:pt x="1404" y="263"/>
                    <a:pt x="1381" y="263"/>
                  </a:cubicBezTo>
                  <a:cubicBezTo>
                    <a:pt x="1359" y="263"/>
                    <a:pt x="1336" y="274"/>
                    <a:pt x="1324" y="297"/>
                  </a:cubicBezTo>
                  <a:cubicBezTo>
                    <a:pt x="1210" y="457"/>
                    <a:pt x="1096" y="594"/>
                    <a:pt x="959" y="708"/>
                  </a:cubicBezTo>
                  <a:cubicBezTo>
                    <a:pt x="891" y="776"/>
                    <a:pt x="822" y="822"/>
                    <a:pt x="754" y="868"/>
                  </a:cubicBezTo>
                  <a:cubicBezTo>
                    <a:pt x="708" y="890"/>
                    <a:pt x="685" y="913"/>
                    <a:pt x="640" y="913"/>
                  </a:cubicBezTo>
                  <a:cubicBezTo>
                    <a:pt x="617" y="936"/>
                    <a:pt x="594" y="936"/>
                    <a:pt x="548" y="936"/>
                  </a:cubicBezTo>
                  <a:cubicBezTo>
                    <a:pt x="526" y="936"/>
                    <a:pt x="526" y="913"/>
                    <a:pt x="503" y="913"/>
                  </a:cubicBezTo>
                  <a:cubicBezTo>
                    <a:pt x="480" y="913"/>
                    <a:pt x="457" y="913"/>
                    <a:pt x="434" y="890"/>
                  </a:cubicBezTo>
                  <a:cubicBezTo>
                    <a:pt x="411" y="868"/>
                    <a:pt x="411" y="868"/>
                    <a:pt x="389" y="845"/>
                  </a:cubicBezTo>
                  <a:cubicBezTo>
                    <a:pt x="343" y="799"/>
                    <a:pt x="320" y="776"/>
                    <a:pt x="320" y="731"/>
                  </a:cubicBezTo>
                  <a:cubicBezTo>
                    <a:pt x="274" y="639"/>
                    <a:pt x="229" y="548"/>
                    <a:pt x="206" y="457"/>
                  </a:cubicBezTo>
                  <a:cubicBezTo>
                    <a:pt x="183" y="320"/>
                    <a:pt x="160" y="206"/>
                    <a:pt x="160" y="69"/>
                  </a:cubicBezTo>
                  <a:cubicBezTo>
                    <a:pt x="160" y="23"/>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9997;p58">
              <a:extLst>
                <a:ext uri="{FF2B5EF4-FFF2-40B4-BE49-F238E27FC236}">
                  <a16:creationId xmlns:a16="http://schemas.microsoft.com/office/drawing/2014/main" id="{2E7FBF6D-6CC9-22A7-472B-832CEEEFECFA}"/>
                </a:ext>
              </a:extLst>
            </p:cNvPr>
            <p:cNvSpPr/>
            <p:nvPr/>
          </p:nvSpPr>
          <p:spPr>
            <a:xfrm>
              <a:off x="5605506" y="3916804"/>
              <a:ext cx="72067" cy="46490"/>
            </a:xfrm>
            <a:custGeom>
              <a:avLst/>
              <a:gdLst/>
              <a:ahLst/>
              <a:cxnLst/>
              <a:rect l="l" t="t" r="r" b="b"/>
              <a:pathLst>
                <a:path w="1530" h="987" extrusionOk="0">
                  <a:moveTo>
                    <a:pt x="69" y="0"/>
                  </a:moveTo>
                  <a:cubicBezTo>
                    <a:pt x="23" y="0"/>
                    <a:pt x="0" y="46"/>
                    <a:pt x="0" y="91"/>
                  </a:cubicBezTo>
                  <a:cubicBezTo>
                    <a:pt x="0" y="320"/>
                    <a:pt x="46" y="548"/>
                    <a:pt x="160" y="753"/>
                  </a:cubicBezTo>
                  <a:cubicBezTo>
                    <a:pt x="206" y="822"/>
                    <a:pt x="274" y="890"/>
                    <a:pt x="343" y="936"/>
                  </a:cubicBezTo>
                  <a:cubicBezTo>
                    <a:pt x="388" y="959"/>
                    <a:pt x="457" y="982"/>
                    <a:pt x="548" y="982"/>
                  </a:cubicBezTo>
                  <a:cubicBezTo>
                    <a:pt x="569" y="985"/>
                    <a:pt x="590" y="986"/>
                    <a:pt x="611" y="986"/>
                  </a:cubicBezTo>
                  <a:cubicBezTo>
                    <a:pt x="749" y="986"/>
                    <a:pt x="886" y="924"/>
                    <a:pt x="1004" y="845"/>
                  </a:cubicBezTo>
                  <a:cubicBezTo>
                    <a:pt x="1187" y="753"/>
                    <a:pt x="1370" y="594"/>
                    <a:pt x="1507" y="434"/>
                  </a:cubicBezTo>
                  <a:cubicBezTo>
                    <a:pt x="1529" y="411"/>
                    <a:pt x="1529" y="365"/>
                    <a:pt x="1507" y="320"/>
                  </a:cubicBezTo>
                  <a:cubicBezTo>
                    <a:pt x="1493" y="313"/>
                    <a:pt x="1480" y="310"/>
                    <a:pt x="1467" y="310"/>
                  </a:cubicBezTo>
                  <a:cubicBezTo>
                    <a:pt x="1436" y="310"/>
                    <a:pt x="1409" y="326"/>
                    <a:pt x="1392" y="343"/>
                  </a:cubicBezTo>
                  <a:cubicBezTo>
                    <a:pt x="1347" y="388"/>
                    <a:pt x="1301" y="434"/>
                    <a:pt x="1256" y="457"/>
                  </a:cubicBezTo>
                  <a:cubicBezTo>
                    <a:pt x="1141" y="571"/>
                    <a:pt x="1004" y="662"/>
                    <a:pt x="868" y="753"/>
                  </a:cubicBezTo>
                  <a:cubicBezTo>
                    <a:pt x="799" y="776"/>
                    <a:pt x="753" y="799"/>
                    <a:pt x="685" y="822"/>
                  </a:cubicBezTo>
                  <a:lnTo>
                    <a:pt x="479" y="822"/>
                  </a:lnTo>
                  <a:cubicBezTo>
                    <a:pt x="457" y="799"/>
                    <a:pt x="434" y="799"/>
                    <a:pt x="411" y="799"/>
                  </a:cubicBezTo>
                  <a:cubicBezTo>
                    <a:pt x="388" y="776"/>
                    <a:pt x="365" y="753"/>
                    <a:pt x="343" y="731"/>
                  </a:cubicBezTo>
                  <a:cubicBezTo>
                    <a:pt x="320" y="708"/>
                    <a:pt x="297" y="685"/>
                    <a:pt x="274" y="639"/>
                  </a:cubicBezTo>
                  <a:cubicBezTo>
                    <a:pt x="251" y="571"/>
                    <a:pt x="228" y="479"/>
                    <a:pt x="206" y="411"/>
                  </a:cubicBezTo>
                  <a:cubicBezTo>
                    <a:pt x="183" y="297"/>
                    <a:pt x="160" y="183"/>
                    <a:pt x="160" y="69"/>
                  </a:cubicBezTo>
                  <a:cubicBezTo>
                    <a:pt x="160" y="46"/>
                    <a:pt x="114" y="0"/>
                    <a:pt x="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9998;p58">
              <a:extLst>
                <a:ext uri="{FF2B5EF4-FFF2-40B4-BE49-F238E27FC236}">
                  <a16:creationId xmlns:a16="http://schemas.microsoft.com/office/drawing/2014/main" id="{0B9E6C61-2D3B-FF53-D1CB-31B3E7E6511B}"/>
                </a:ext>
              </a:extLst>
            </p:cNvPr>
            <p:cNvSpPr/>
            <p:nvPr/>
          </p:nvSpPr>
          <p:spPr>
            <a:xfrm>
              <a:off x="5363576" y="3917840"/>
              <a:ext cx="73150" cy="47385"/>
            </a:xfrm>
            <a:custGeom>
              <a:avLst/>
              <a:gdLst/>
              <a:ahLst/>
              <a:cxnLst/>
              <a:rect l="l" t="t" r="r" b="b"/>
              <a:pathLst>
                <a:path w="1553" h="1006" extrusionOk="0">
                  <a:moveTo>
                    <a:pt x="201" y="238"/>
                  </a:moveTo>
                  <a:lnTo>
                    <a:pt x="201" y="238"/>
                  </a:lnTo>
                  <a:cubicBezTo>
                    <a:pt x="203" y="242"/>
                    <a:pt x="204" y="247"/>
                    <a:pt x="206" y="252"/>
                  </a:cubicBezTo>
                  <a:cubicBezTo>
                    <a:pt x="206" y="252"/>
                    <a:pt x="206" y="244"/>
                    <a:pt x="201" y="238"/>
                  </a:cubicBezTo>
                  <a:close/>
                  <a:moveTo>
                    <a:pt x="334" y="644"/>
                  </a:moveTo>
                  <a:cubicBezTo>
                    <a:pt x="337" y="651"/>
                    <a:pt x="340" y="657"/>
                    <a:pt x="343" y="663"/>
                  </a:cubicBezTo>
                  <a:cubicBezTo>
                    <a:pt x="343" y="653"/>
                    <a:pt x="339" y="647"/>
                    <a:pt x="334" y="644"/>
                  </a:cubicBezTo>
                  <a:close/>
                  <a:moveTo>
                    <a:pt x="69" y="1"/>
                  </a:moveTo>
                  <a:cubicBezTo>
                    <a:pt x="23" y="1"/>
                    <a:pt x="0" y="47"/>
                    <a:pt x="0" y="92"/>
                  </a:cubicBezTo>
                  <a:cubicBezTo>
                    <a:pt x="23" y="229"/>
                    <a:pt x="69" y="366"/>
                    <a:pt x="92" y="503"/>
                  </a:cubicBezTo>
                  <a:cubicBezTo>
                    <a:pt x="137" y="594"/>
                    <a:pt x="160" y="686"/>
                    <a:pt x="229" y="777"/>
                  </a:cubicBezTo>
                  <a:cubicBezTo>
                    <a:pt x="297" y="891"/>
                    <a:pt x="411" y="1005"/>
                    <a:pt x="548" y="1005"/>
                  </a:cubicBezTo>
                  <a:cubicBezTo>
                    <a:pt x="708" y="1005"/>
                    <a:pt x="868" y="937"/>
                    <a:pt x="982" y="846"/>
                  </a:cubicBezTo>
                  <a:cubicBezTo>
                    <a:pt x="1073" y="777"/>
                    <a:pt x="1165" y="731"/>
                    <a:pt x="1233" y="663"/>
                  </a:cubicBezTo>
                  <a:cubicBezTo>
                    <a:pt x="1324" y="572"/>
                    <a:pt x="1416" y="503"/>
                    <a:pt x="1507" y="412"/>
                  </a:cubicBezTo>
                  <a:cubicBezTo>
                    <a:pt x="1530" y="412"/>
                    <a:pt x="1553" y="389"/>
                    <a:pt x="1553" y="366"/>
                  </a:cubicBezTo>
                  <a:cubicBezTo>
                    <a:pt x="1553" y="343"/>
                    <a:pt x="1553" y="321"/>
                    <a:pt x="1530" y="321"/>
                  </a:cubicBezTo>
                  <a:cubicBezTo>
                    <a:pt x="1530" y="298"/>
                    <a:pt x="1507" y="275"/>
                    <a:pt x="1484" y="275"/>
                  </a:cubicBezTo>
                  <a:cubicBezTo>
                    <a:pt x="1461" y="275"/>
                    <a:pt x="1438" y="275"/>
                    <a:pt x="1416" y="298"/>
                  </a:cubicBezTo>
                  <a:cubicBezTo>
                    <a:pt x="1301" y="389"/>
                    <a:pt x="1187" y="480"/>
                    <a:pt x="1073" y="594"/>
                  </a:cubicBezTo>
                  <a:cubicBezTo>
                    <a:pt x="982" y="663"/>
                    <a:pt x="891" y="731"/>
                    <a:pt x="777" y="777"/>
                  </a:cubicBezTo>
                  <a:cubicBezTo>
                    <a:pt x="731" y="800"/>
                    <a:pt x="685" y="823"/>
                    <a:pt x="640" y="846"/>
                  </a:cubicBezTo>
                  <a:lnTo>
                    <a:pt x="571" y="846"/>
                  </a:lnTo>
                  <a:cubicBezTo>
                    <a:pt x="548" y="846"/>
                    <a:pt x="525" y="846"/>
                    <a:pt x="503" y="823"/>
                  </a:cubicBezTo>
                  <a:lnTo>
                    <a:pt x="480" y="823"/>
                  </a:lnTo>
                  <a:cubicBezTo>
                    <a:pt x="457" y="800"/>
                    <a:pt x="434" y="777"/>
                    <a:pt x="411" y="754"/>
                  </a:cubicBezTo>
                  <a:cubicBezTo>
                    <a:pt x="366" y="731"/>
                    <a:pt x="343" y="686"/>
                    <a:pt x="320" y="640"/>
                  </a:cubicBezTo>
                  <a:lnTo>
                    <a:pt x="320" y="640"/>
                  </a:lnTo>
                  <a:cubicBezTo>
                    <a:pt x="320" y="640"/>
                    <a:pt x="327" y="640"/>
                    <a:pt x="334" y="644"/>
                  </a:cubicBezTo>
                  <a:lnTo>
                    <a:pt x="334" y="644"/>
                  </a:lnTo>
                  <a:cubicBezTo>
                    <a:pt x="270" y="512"/>
                    <a:pt x="227" y="360"/>
                    <a:pt x="183" y="229"/>
                  </a:cubicBezTo>
                  <a:cubicBezTo>
                    <a:pt x="193" y="229"/>
                    <a:pt x="198" y="233"/>
                    <a:pt x="201" y="238"/>
                  </a:cubicBezTo>
                  <a:lnTo>
                    <a:pt x="201" y="238"/>
                  </a:lnTo>
                  <a:cubicBezTo>
                    <a:pt x="183" y="177"/>
                    <a:pt x="181" y="133"/>
                    <a:pt x="160" y="69"/>
                  </a:cubicBezTo>
                  <a:cubicBezTo>
                    <a:pt x="160" y="47"/>
                    <a:pt x="160" y="24"/>
                    <a:pt x="137" y="24"/>
                  </a:cubicBezTo>
                  <a:cubicBezTo>
                    <a:pt x="115" y="1"/>
                    <a:pt x="92"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9999;p58">
              <a:extLst>
                <a:ext uri="{FF2B5EF4-FFF2-40B4-BE49-F238E27FC236}">
                  <a16:creationId xmlns:a16="http://schemas.microsoft.com/office/drawing/2014/main" id="{895800A5-FEE1-A051-3957-9AED4F244FBB}"/>
                </a:ext>
              </a:extLst>
            </p:cNvPr>
            <p:cNvSpPr/>
            <p:nvPr/>
          </p:nvSpPr>
          <p:spPr>
            <a:xfrm>
              <a:off x="5519493" y="3958727"/>
              <a:ext cx="66697" cy="39802"/>
            </a:xfrm>
            <a:custGeom>
              <a:avLst/>
              <a:gdLst/>
              <a:ahLst/>
              <a:cxnLst/>
              <a:rect l="l" t="t" r="r" b="b"/>
              <a:pathLst>
                <a:path w="1416" h="845" extrusionOk="0">
                  <a:moveTo>
                    <a:pt x="114" y="0"/>
                  </a:moveTo>
                  <a:cubicBezTo>
                    <a:pt x="69" y="0"/>
                    <a:pt x="23" y="46"/>
                    <a:pt x="23" y="69"/>
                  </a:cubicBezTo>
                  <a:cubicBezTo>
                    <a:pt x="0" y="274"/>
                    <a:pt x="0" y="480"/>
                    <a:pt x="114" y="662"/>
                  </a:cubicBezTo>
                  <a:cubicBezTo>
                    <a:pt x="160" y="731"/>
                    <a:pt x="206" y="776"/>
                    <a:pt x="274" y="799"/>
                  </a:cubicBezTo>
                  <a:cubicBezTo>
                    <a:pt x="343" y="845"/>
                    <a:pt x="411" y="845"/>
                    <a:pt x="479" y="845"/>
                  </a:cubicBezTo>
                  <a:cubicBezTo>
                    <a:pt x="571" y="845"/>
                    <a:pt x="639" y="822"/>
                    <a:pt x="708" y="799"/>
                  </a:cubicBezTo>
                  <a:cubicBezTo>
                    <a:pt x="799" y="754"/>
                    <a:pt x="890" y="708"/>
                    <a:pt x="959" y="662"/>
                  </a:cubicBezTo>
                  <a:cubicBezTo>
                    <a:pt x="1119" y="571"/>
                    <a:pt x="1278" y="434"/>
                    <a:pt x="1392" y="297"/>
                  </a:cubicBezTo>
                  <a:cubicBezTo>
                    <a:pt x="1415" y="274"/>
                    <a:pt x="1415" y="206"/>
                    <a:pt x="1392" y="183"/>
                  </a:cubicBezTo>
                  <a:cubicBezTo>
                    <a:pt x="1374" y="173"/>
                    <a:pt x="1355" y="168"/>
                    <a:pt x="1337" y="168"/>
                  </a:cubicBezTo>
                  <a:cubicBezTo>
                    <a:pt x="1313" y="168"/>
                    <a:pt x="1292" y="179"/>
                    <a:pt x="1278" y="206"/>
                  </a:cubicBezTo>
                  <a:cubicBezTo>
                    <a:pt x="1233" y="251"/>
                    <a:pt x="1187" y="297"/>
                    <a:pt x="1141" y="343"/>
                  </a:cubicBezTo>
                  <a:cubicBezTo>
                    <a:pt x="1027" y="434"/>
                    <a:pt x="913" y="502"/>
                    <a:pt x="799" y="571"/>
                  </a:cubicBezTo>
                  <a:cubicBezTo>
                    <a:pt x="731" y="617"/>
                    <a:pt x="662" y="639"/>
                    <a:pt x="571" y="662"/>
                  </a:cubicBezTo>
                  <a:cubicBezTo>
                    <a:pt x="548" y="685"/>
                    <a:pt x="502" y="685"/>
                    <a:pt x="457" y="685"/>
                  </a:cubicBezTo>
                  <a:cubicBezTo>
                    <a:pt x="411" y="685"/>
                    <a:pt x="388" y="685"/>
                    <a:pt x="365" y="662"/>
                  </a:cubicBezTo>
                  <a:cubicBezTo>
                    <a:pt x="343" y="662"/>
                    <a:pt x="343" y="662"/>
                    <a:pt x="320" y="639"/>
                  </a:cubicBezTo>
                  <a:cubicBezTo>
                    <a:pt x="297" y="639"/>
                    <a:pt x="297" y="617"/>
                    <a:pt x="274" y="617"/>
                  </a:cubicBezTo>
                  <a:cubicBezTo>
                    <a:pt x="251" y="594"/>
                    <a:pt x="251" y="571"/>
                    <a:pt x="228" y="548"/>
                  </a:cubicBezTo>
                  <a:cubicBezTo>
                    <a:pt x="228" y="525"/>
                    <a:pt x="206" y="480"/>
                    <a:pt x="206" y="434"/>
                  </a:cubicBezTo>
                  <a:cubicBezTo>
                    <a:pt x="183" y="366"/>
                    <a:pt x="183" y="297"/>
                    <a:pt x="183" y="206"/>
                  </a:cubicBezTo>
                  <a:cubicBezTo>
                    <a:pt x="183" y="183"/>
                    <a:pt x="183" y="137"/>
                    <a:pt x="183" y="92"/>
                  </a:cubicBezTo>
                  <a:cubicBezTo>
                    <a:pt x="183" y="69"/>
                    <a:pt x="160" y="23"/>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10000;p58">
              <a:extLst>
                <a:ext uri="{FF2B5EF4-FFF2-40B4-BE49-F238E27FC236}">
                  <a16:creationId xmlns:a16="http://schemas.microsoft.com/office/drawing/2014/main" id="{D4E68BA3-1DD1-DC3D-FDF8-B0A54D79EC96}"/>
                </a:ext>
              </a:extLst>
            </p:cNvPr>
            <p:cNvSpPr/>
            <p:nvPr/>
          </p:nvSpPr>
          <p:spPr>
            <a:xfrm>
              <a:off x="5423776" y="3993113"/>
              <a:ext cx="67780" cy="39849"/>
            </a:xfrm>
            <a:custGeom>
              <a:avLst/>
              <a:gdLst/>
              <a:ahLst/>
              <a:cxnLst/>
              <a:rect l="l" t="t" r="r" b="b"/>
              <a:pathLst>
                <a:path w="1439" h="846" extrusionOk="0">
                  <a:moveTo>
                    <a:pt x="92" y="1"/>
                  </a:moveTo>
                  <a:cubicBezTo>
                    <a:pt x="46" y="1"/>
                    <a:pt x="1" y="46"/>
                    <a:pt x="23" y="92"/>
                  </a:cubicBezTo>
                  <a:cubicBezTo>
                    <a:pt x="23" y="206"/>
                    <a:pt x="46" y="343"/>
                    <a:pt x="92" y="457"/>
                  </a:cubicBezTo>
                  <a:cubicBezTo>
                    <a:pt x="115" y="526"/>
                    <a:pt x="160" y="617"/>
                    <a:pt x="206" y="686"/>
                  </a:cubicBezTo>
                  <a:cubicBezTo>
                    <a:pt x="252" y="731"/>
                    <a:pt x="297" y="777"/>
                    <a:pt x="366" y="800"/>
                  </a:cubicBezTo>
                  <a:cubicBezTo>
                    <a:pt x="434" y="845"/>
                    <a:pt x="503" y="845"/>
                    <a:pt x="571" y="845"/>
                  </a:cubicBezTo>
                  <a:cubicBezTo>
                    <a:pt x="640" y="822"/>
                    <a:pt x="731" y="800"/>
                    <a:pt x="777" y="777"/>
                  </a:cubicBezTo>
                  <a:cubicBezTo>
                    <a:pt x="868" y="754"/>
                    <a:pt x="937" y="708"/>
                    <a:pt x="1005" y="663"/>
                  </a:cubicBezTo>
                  <a:cubicBezTo>
                    <a:pt x="1073" y="594"/>
                    <a:pt x="1142" y="526"/>
                    <a:pt x="1210" y="480"/>
                  </a:cubicBezTo>
                  <a:cubicBezTo>
                    <a:pt x="1279" y="412"/>
                    <a:pt x="1347" y="320"/>
                    <a:pt x="1416" y="252"/>
                  </a:cubicBezTo>
                  <a:cubicBezTo>
                    <a:pt x="1439" y="206"/>
                    <a:pt x="1439" y="161"/>
                    <a:pt x="1393" y="138"/>
                  </a:cubicBezTo>
                  <a:cubicBezTo>
                    <a:pt x="1382" y="126"/>
                    <a:pt x="1364" y="121"/>
                    <a:pt x="1347" y="121"/>
                  </a:cubicBezTo>
                  <a:cubicBezTo>
                    <a:pt x="1330" y="121"/>
                    <a:pt x="1313" y="126"/>
                    <a:pt x="1302" y="138"/>
                  </a:cubicBezTo>
                  <a:cubicBezTo>
                    <a:pt x="1210" y="229"/>
                    <a:pt x="1119" y="343"/>
                    <a:pt x="1028" y="412"/>
                  </a:cubicBezTo>
                  <a:lnTo>
                    <a:pt x="1051" y="412"/>
                  </a:lnTo>
                  <a:cubicBezTo>
                    <a:pt x="959" y="480"/>
                    <a:pt x="868" y="571"/>
                    <a:pt x="754" y="617"/>
                  </a:cubicBezTo>
                  <a:cubicBezTo>
                    <a:pt x="708" y="640"/>
                    <a:pt x="663" y="663"/>
                    <a:pt x="617" y="663"/>
                  </a:cubicBezTo>
                  <a:cubicBezTo>
                    <a:pt x="571" y="686"/>
                    <a:pt x="548" y="686"/>
                    <a:pt x="526" y="686"/>
                  </a:cubicBezTo>
                  <a:cubicBezTo>
                    <a:pt x="503" y="686"/>
                    <a:pt x="480" y="686"/>
                    <a:pt x="457" y="663"/>
                  </a:cubicBezTo>
                  <a:cubicBezTo>
                    <a:pt x="434" y="663"/>
                    <a:pt x="412" y="663"/>
                    <a:pt x="389" y="640"/>
                  </a:cubicBezTo>
                  <a:cubicBezTo>
                    <a:pt x="366" y="640"/>
                    <a:pt x="366" y="617"/>
                    <a:pt x="343" y="594"/>
                  </a:cubicBezTo>
                  <a:cubicBezTo>
                    <a:pt x="320" y="571"/>
                    <a:pt x="297" y="549"/>
                    <a:pt x="275" y="503"/>
                  </a:cubicBezTo>
                  <a:cubicBezTo>
                    <a:pt x="252" y="434"/>
                    <a:pt x="229" y="366"/>
                    <a:pt x="206" y="297"/>
                  </a:cubicBezTo>
                  <a:cubicBezTo>
                    <a:pt x="183" y="229"/>
                    <a:pt x="183" y="161"/>
                    <a:pt x="183" y="69"/>
                  </a:cubicBezTo>
                  <a:cubicBezTo>
                    <a:pt x="160" y="46"/>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10001;p58">
              <a:extLst>
                <a:ext uri="{FF2B5EF4-FFF2-40B4-BE49-F238E27FC236}">
                  <a16:creationId xmlns:a16="http://schemas.microsoft.com/office/drawing/2014/main" id="{F3447C28-7BEC-2446-48E4-569B9073F996}"/>
                </a:ext>
              </a:extLst>
            </p:cNvPr>
            <p:cNvSpPr/>
            <p:nvPr/>
          </p:nvSpPr>
          <p:spPr>
            <a:xfrm>
              <a:off x="5349586" y="3717884"/>
              <a:ext cx="66697" cy="44559"/>
            </a:xfrm>
            <a:custGeom>
              <a:avLst/>
              <a:gdLst/>
              <a:ahLst/>
              <a:cxnLst/>
              <a:rect l="l" t="t" r="r" b="b"/>
              <a:pathLst>
                <a:path w="1416" h="946" extrusionOk="0">
                  <a:moveTo>
                    <a:pt x="115" y="0"/>
                  </a:moveTo>
                  <a:cubicBezTo>
                    <a:pt x="115" y="0"/>
                    <a:pt x="92" y="0"/>
                    <a:pt x="69" y="23"/>
                  </a:cubicBezTo>
                  <a:cubicBezTo>
                    <a:pt x="46" y="23"/>
                    <a:pt x="46" y="46"/>
                    <a:pt x="46" y="69"/>
                  </a:cubicBezTo>
                  <a:cubicBezTo>
                    <a:pt x="24" y="183"/>
                    <a:pt x="1" y="297"/>
                    <a:pt x="1" y="411"/>
                  </a:cubicBezTo>
                  <a:cubicBezTo>
                    <a:pt x="1" y="503"/>
                    <a:pt x="24" y="594"/>
                    <a:pt x="69" y="685"/>
                  </a:cubicBezTo>
                  <a:cubicBezTo>
                    <a:pt x="92" y="754"/>
                    <a:pt x="138" y="822"/>
                    <a:pt x="206" y="868"/>
                  </a:cubicBezTo>
                  <a:cubicBezTo>
                    <a:pt x="275" y="913"/>
                    <a:pt x="343" y="936"/>
                    <a:pt x="412" y="936"/>
                  </a:cubicBezTo>
                  <a:cubicBezTo>
                    <a:pt x="438" y="943"/>
                    <a:pt x="465" y="946"/>
                    <a:pt x="491" y="946"/>
                  </a:cubicBezTo>
                  <a:cubicBezTo>
                    <a:pt x="554" y="946"/>
                    <a:pt x="614" y="930"/>
                    <a:pt x="663" y="913"/>
                  </a:cubicBezTo>
                  <a:cubicBezTo>
                    <a:pt x="754" y="913"/>
                    <a:pt x="845" y="868"/>
                    <a:pt x="914" y="845"/>
                  </a:cubicBezTo>
                  <a:cubicBezTo>
                    <a:pt x="1096" y="754"/>
                    <a:pt x="1256" y="617"/>
                    <a:pt x="1416" y="480"/>
                  </a:cubicBezTo>
                  <a:cubicBezTo>
                    <a:pt x="1416" y="457"/>
                    <a:pt x="1416" y="434"/>
                    <a:pt x="1416" y="411"/>
                  </a:cubicBezTo>
                  <a:cubicBezTo>
                    <a:pt x="1416" y="389"/>
                    <a:pt x="1416" y="366"/>
                    <a:pt x="1393" y="366"/>
                  </a:cubicBezTo>
                  <a:cubicBezTo>
                    <a:pt x="1370" y="343"/>
                    <a:pt x="1347" y="343"/>
                    <a:pt x="1325" y="343"/>
                  </a:cubicBezTo>
                  <a:cubicBezTo>
                    <a:pt x="1302" y="343"/>
                    <a:pt x="1302" y="366"/>
                    <a:pt x="1279" y="389"/>
                  </a:cubicBezTo>
                  <a:cubicBezTo>
                    <a:pt x="1279" y="389"/>
                    <a:pt x="1256" y="389"/>
                    <a:pt x="1256" y="411"/>
                  </a:cubicBezTo>
                  <a:cubicBezTo>
                    <a:pt x="1165" y="480"/>
                    <a:pt x="1074" y="571"/>
                    <a:pt x="982" y="617"/>
                  </a:cubicBezTo>
                  <a:cubicBezTo>
                    <a:pt x="891" y="685"/>
                    <a:pt x="800" y="731"/>
                    <a:pt x="708" y="754"/>
                  </a:cubicBezTo>
                  <a:cubicBezTo>
                    <a:pt x="640" y="777"/>
                    <a:pt x="594" y="777"/>
                    <a:pt x="526" y="777"/>
                  </a:cubicBezTo>
                  <a:lnTo>
                    <a:pt x="412" y="777"/>
                  </a:lnTo>
                  <a:cubicBezTo>
                    <a:pt x="366" y="754"/>
                    <a:pt x="343" y="754"/>
                    <a:pt x="320" y="754"/>
                  </a:cubicBezTo>
                  <a:cubicBezTo>
                    <a:pt x="297" y="731"/>
                    <a:pt x="297" y="708"/>
                    <a:pt x="275" y="708"/>
                  </a:cubicBezTo>
                  <a:cubicBezTo>
                    <a:pt x="252" y="685"/>
                    <a:pt x="229" y="662"/>
                    <a:pt x="229" y="640"/>
                  </a:cubicBezTo>
                  <a:cubicBezTo>
                    <a:pt x="206" y="617"/>
                    <a:pt x="206" y="594"/>
                    <a:pt x="183" y="571"/>
                  </a:cubicBezTo>
                  <a:cubicBezTo>
                    <a:pt x="183" y="525"/>
                    <a:pt x="161" y="480"/>
                    <a:pt x="161" y="411"/>
                  </a:cubicBezTo>
                  <a:cubicBezTo>
                    <a:pt x="161" y="297"/>
                    <a:pt x="183" y="183"/>
                    <a:pt x="206" y="92"/>
                  </a:cubicBezTo>
                  <a:cubicBezTo>
                    <a:pt x="206" y="69"/>
                    <a:pt x="206" y="46"/>
                    <a:pt x="183" y="23"/>
                  </a:cubicBezTo>
                  <a:cubicBezTo>
                    <a:pt x="183" y="0"/>
                    <a:pt x="161" y="0"/>
                    <a:pt x="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10002;p58">
              <a:extLst>
                <a:ext uri="{FF2B5EF4-FFF2-40B4-BE49-F238E27FC236}">
                  <a16:creationId xmlns:a16="http://schemas.microsoft.com/office/drawing/2014/main" id="{EB8211BF-E4CD-0F97-4187-1B5727533CCD}"/>
                </a:ext>
              </a:extLst>
            </p:cNvPr>
            <p:cNvSpPr/>
            <p:nvPr/>
          </p:nvSpPr>
          <p:spPr>
            <a:xfrm>
              <a:off x="5495799" y="3754437"/>
              <a:ext cx="71031" cy="50353"/>
            </a:xfrm>
            <a:custGeom>
              <a:avLst/>
              <a:gdLst/>
              <a:ahLst/>
              <a:cxnLst/>
              <a:rect l="l" t="t" r="r" b="b"/>
              <a:pathLst>
                <a:path w="1508" h="1069" extrusionOk="0">
                  <a:moveTo>
                    <a:pt x="115" y="1"/>
                  </a:moveTo>
                  <a:cubicBezTo>
                    <a:pt x="69" y="1"/>
                    <a:pt x="24" y="46"/>
                    <a:pt x="24" y="69"/>
                  </a:cubicBezTo>
                  <a:cubicBezTo>
                    <a:pt x="1" y="297"/>
                    <a:pt x="1" y="548"/>
                    <a:pt x="115" y="754"/>
                  </a:cubicBezTo>
                  <a:cubicBezTo>
                    <a:pt x="161" y="822"/>
                    <a:pt x="206" y="891"/>
                    <a:pt x="275" y="959"/>
                  </a:cubicBezTo>
                  <a:cubicBezTo>
                    <a:pt x="343" y="1005"/>
                    <a:pt x="412" y="1028"/>
                    <a:pt x="503" y="1051"/>
                  </a:cubicBezTo>
                  <a:cubicBezTo>
                    <a:pt x="546" y="1063"/>
                    <a:pt x="590" y="1068"/>
                    <a:pt x="636" y="1068"/>
                  </a:cubicBezTo>
                  <a:cubicBezTo>
                    <a:pt x="759" y="1068"/>
                    <a:pt x="888" y="1026"/>
                    <a:pt x="1005" y="959"/>
                  </a:cubicBezTo>
                  <a:cubicBezTo>
                    <a:pt x="1188" y="845"/>
                    <a:pt x="1348" y="685"/>
                    <a:pt x="1485" y="503"/>
                  </a:cubicBezTo>
                  <a:cubicBezTo>
                    <a:pt x="1507" y="457"/>
                    <a:pt x="1507" y="411"/>
                    <a:pt x="1462" y="389"/>
                  </a:cubicBezTo>
                  <a:cubicBezTo>
                    <a:pt x="1452" y="379"/>
                    <a:pt x="1435" y="374"/>
                    <a:pt x="1416" y="374"/>
                  </a:cubicBezTo>
                  <a:cubicBezTo>
                    <a:pt x="1390" y="374"/>
                    <a:pt x="1361" y="385"/>
                    <a:pt x="1348" y="411"/>
                  </a:cubicBezTo>
                  <a:cubicBezTo>
                    <a:pt x="1302" y="480"/>
                    <a:pt x="1256" y="548"/>
                    <a:pt x="1188" y="617"/>
                  </a:cubicBezTo>
                  <a:cubicBezTo>
                    <a:pt x="1119" y="685"/>
                    <a:pt x="1051" y="754"/>
                    <a:pt x="960" y="799"/>
                  </a:cubicBezTo>
                  <a:cubicBezTo>
                    <a:pt x="914" y="845"/>
                    <a:pt x="846" y="868"/>
                    <a:pt x="777" y="891"/>
                  </a:cubicBezTo>
                  <a:cubicBezTo>
                    <a:pt x="731" y="891"/>
                    <a:pt x="686" y="914"/>
                    <a:pt x="640" y="914"/>
                  </a:cubicBezTo>
                  <a:cubicBezTo>
                    <a:pt x="594" y="914"/>
                    <a:pt x="572" y="914"/>
                    <a:pt x="526" y="891"/>
                  </a:cubicBezTo>
                  <a:cubicBezTo>
                    <a:pt x="503" y="891"/>
                    <a:pt x="457" y="868"/>
                    <a:pt x="435" y="868"/>
                  </a:cubicBezTo>
                  <a:cubicBezTo>
                    <a:pt x="412" y="845"/>
                    <a:pt x="366" y="822"/>
                    <a:pt x="343" y="799"/>
                  </a:cubicBezTo>
                  <a:cubicBezTo>
                    <a:pt x="321" y="777"/>
                    <a:pt x="298" y="754"/>
                    <a:pt x="275" y="708"/>
                  </a:cubicBezTo>
                  <a:cubicBezTo>
                    <a:pt x="252" y="662"/>
                    <a:pt x="229" y="617"/>
                    <a:pt x="206" y="571"/>
                  </a:cubicBezTo>
                  <a:cubicBezTo>
                    <a:pt x="184" y="480"/>
                    <a:pt x="184" y="389"/>
                    <a:pt x="184" y="320"/>
                  </a:cubicBezTo>
                  <a:cubicBezTo>
                    <a:pt x="184" y="229"/>
                    <a:pt x="184" y="160"/>
                    <a:pt x="184" y="92"/>
                  </a:cubicBezTo>
                  <a:cubicBezTo>
                    <a:pt x="184" y="46"/>
                    <a:pt x="161"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10003;p58">
              <a:extLst>
                <a:ext uri="{FF2B5EF4-FFF2-40B4-BE49-F238E27FC236}">
                  <a16:creationId xmlns:a16="http://schemas.microsoft.com/office/drawing/2014/main" id="{0F55DD68-712F-1250-1FD3-708AF0B41D0B}"/>
                </a:ext>
              </a:extLst>
            </p:cNvPr>
            <p:cNvSpPr/>
            <p:nvPr/>
          </p:nvSpPr>
          <p:spPr>
            <a:xfrm>
              <a:off x="5621616" y="3795276"/>
              <a:ext cx="57041" cy="49505"/>
            </a:xfrm>
            <a:custGeom>
              <a:avLst/>
              <a:gdLst/>
              <a:ahLst/>
              <a:cxnLst/>
              <a:rect l="l" t="t" r="r" b="b"/>
              <a:pathLst>
                <a:path w="1211" h="1051" extrusionOk="0">
                  <a:moveTo>
                    <a:pt x="92" y="1"/>
                  </a:moveTo>
                  <a:cubicBezTo>
                    <a:pt x="46" y="1"/>
                    <a:pt x="1" y="47"/>
                    <a:pt x="23" y="92"/>
                  </a:cubicBezTo>
                  <a:cubicBezTo>
                    <a:pt x="46" y="252"/>
                    <a:pt x="92" y="412"/>
                    <a:pt x="137" y="572"/>
                  </a:cubicBezTo>
                  <a:cubicBezTo>
                    <a:pt x="183" y="640"/>
                    <a:pt x="206" y="708"/>
                    <a:pt x="252" y="777"/>
                  </a:cubicBezTo>
                  <a:cubicBezTo>
                    <a:pt x="297" y="845"/>
                    <a:pt x="343" y="891"/>
                    <a:pt x="389" y="937"/>
                  </a:cubicBezTo>
                  <a:cubicBezTo>
                    <a:pt x="434" y="982"/>
                    <a:pt x="503" y="1005"/>
                    <a:pt x="548" y="1028"/>
                  </a:cubicBezTo>
                  <a:cubicBezTo>
                    <a:pt x="617" y="1051"/>
                    <a:pt x="685" y="1051"/>
                    <a:pt x="754" y="1051"/>
                  </a:cubicBezTo>
                  <a:cubicBezTo>
                    <a:pt x="822" y="1028"/>
                    <a:pt x="891" y="982"/>
                    <a:pt x="959" y="937"/>
                  </a:cubicBezTo>
                  <a:cubicBezTo>
                    <a:pt x="1050" y="891"/>
                    <a:pt x="1119" y="800"/>
                    <a:pt x="1187" y="731"/>
                  </a:cubicBezTo>
                  <a:cubicBezTo>
                    <a:pt x="1210" y="686"/>
                    <a:pt x="1187" y="640"/>
                    <a:pt x="1165" y="617"/>
                  </a:cubicBezTo>
                  <a:cubicBezTo>
                    <a:pt x="1146" y="608"/>
                    <a:pt x="1127" y="602"/>
                    <a:pt x="1110" y="602"/>
                  </a:cubicBezTo>
                  <a:cubicBezTo>
                    <a:pt x="1085" y="602"/>
                    <a:pt x="1064" y="613"/>
                    <a:pt x="1050" y="640"/>
                  </a:cubicBezTo>
                  <a:cubicBezTo>
                    <a:pt x="1028" y="663"/>
                    <a:pt x="1005" y="686"/>
                    <a:pt x="982" y="708"/>
                  </a:cubicBezTo>
                  <a:cubicBezTo>
                    <a:pt x="936" y="754"/>
                    <a:pt x="891" y="800"/>
                    <a:pt x="822" y="845"/>
                  </a:cubicBezTo>
                  <a:cubicBezTo>
                    <a:pt x="799" y="845"/>
                    <a:pt x="777" y="868"/>
                    <a:pt x="754" y="891"/>
                  </a:cubicBezTo>
                  <a:lnTo>
                    <a:pt x="617" y="891"/>
                  </a:lnTo>
                  <a:cubicBezTo>
                    <a:pt x="594" y="891"/>
                    <a:pt x="571" y="868"/>
                    <a:pt x="548" y="868"/>
                  </a:cubicBezTo>
                  <a:cubicBezTo>
                    <a:pt x="526" y="845"/>
                    <a:pt x="503" y="823"/>
                    <a:pt x="480" y="800"/>
                  </a:cubicBezTo>
                  <a:cubicBezTo>
                    <a:pt x="434" y="777"/>
                    <a:pt x="411" y="731"/>
                    <a:pt x="389" y="686"/>
                  </a:cubicBezTo>
                  <a:cubicBezTo>
                    <a:pt x="320" y="572"/>
                    <a:pt x="274" y="457"/>
                    <a:pt x="229" y="343"/>
                  </a:cubicBezTo>
                  <a:cubicBezTo>
                    <a:pt x="229" y="343"/>
                    <a:pt x="229" y="366"/>
                    <a:pt x="229" y="366"/>
                  </a:cubicBezTo>
                  <a:cubicBezTo>
                    <a:pt x="206" y="275"/>
                    <a:pt x="183" y="161"/>
                    <a:pt x="183" y="69"/>
                  </a:cubicBezTo>
                  <a:cubicBezTo>
                    <a:pt x="160" y="24"/>
                    <a:pt x="137"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10004;p58">
              <a:extLst>
                <a:ext uri="{FF2B5EF4-FFF2-40B4-BE49-F238E27FC236}">
                  <a16:creationId xmlns:a16="http://schemas.microsoft.com/office/drawing/2014/main" id="{DB574BB9-4916-2F2D-8F64-CCD5979F22A6}"/>
                </a:ext>
              </a:extLst>
            </p:cNvPr>
            <p:cNvSpPr/>
            <p:nvPr/>
          </p:nvSpPr>
          <p:spPr>
            <a:xfrm>
              <a:off x="5985028" y="3553067"/>
              <a:ext cx="64530" cy="42392"/>
            </a:xfrm>
            <a:custGeom>
              <a:avLst/>
              <a:gdLst/>
              <a:ahLst/>
              <a:cxnLst/>
              <a:rect l="l" t="t" r="r" b="b"/>
              <a:pathLst>
                <a:path w="1370" h="900" extrusionOk="0">
                  <a:moveTo>
                    <a:pt x="774" y="0"/>
                  </a:moveTo>
                  <a:cubicBezTo>
                    <a:pt x="738" y="0"/>
                    <a:pt x="700" y="2"/>
                    <a:pt x="662" y="7"/>
                  </a:cubicBezTo>
                  <a:cubicBezTo>
                    <a:pt x="297" y="30"/>
                    <a:pt x="0" y="235"/>
                    <a:pt x="23" y="487"/>
                  </a:cubicBezTo>
                  <a:cubicBezTo>
                    <a:pt x="45" y="723"/>
                    <a:pt x="310" y="899"/>
                    <a:pt x="666" y="899"/>
                  </a:cubicBezTo>
                  <a:cubicBezTo>
                    <a:pt x="687" y="899"/>
                    <a:pt x="709" y="899"/>
                    <a:pt x="731" y="897"/>
                  </a:cubicBezTo>
                  <a:cubicBezTo>
                    <a:pt x="1096" y="875"/>
                    <a:pt x="1370" y="646"/>
                    <a:pt x="1370" y="395"/>
                  </a:cubicBezTo>
                  <a:cubicBezTo>
                    <a:pt x="1350" y="170"/>
                    <a:pt x="1091" y="0"/>
                    <a:pt x="774"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10005;p58">
              <a:extLst>
                <a:ext uri="{FF2B5EF4-FFF2-40B4-BE49-F238E27FC236}">
                  <a16:creationId xmlns:a16="http://schemas.microsoft.com/office/drawing/2014/main" id="{EB32653B-401C-142A-2882-A02FFB4E906E}"/>
                </a:ext>
              </a:extLst>
            </p:cNvPr>
            <p:cNvSpPr/>
            <p:nvPr/>
          </p:nvSpPr>
          <p:spPr>
            <a:xfrm>
              <a:off x="5111990" y="3330878"/>
              <a:ext cx="67780" cy="47432"/>
            </a:xfrm>
            <a:custGeom>
              <a:avLst/>
              <a:gdLst/>
              <a:ahLst/>
              <a:cxnLst/>
              <a:rect l="l" t="t" r="r" b="b"/>
              <a:pathLst>
                <a:path w="1439" h="1007" extrusionOk="0">
                  <a:moveTo>
                    <a:pt x="511" y="1"/>
                  </a:moveTo>
                  <a:cubicBezTo>
                    <a:pt x="333" y="1"/>
                    <a:pt x="181" y="72"/>
                    <a:pt x="114" y="205"/>
                  </a:cubicBezTo>
                  <a:cubicBezTo>
                    <a:pt x="0" y="410"/>
                    <a:pt x="183" y="730"/>
                    <a:pt x="525" y="912"/>
                  </a:cubicBezTo>
                  <a:cubicBezTo>
                    <a:pt x="652" y="976"/>
                    <a:pt x="787" y="1007"/>
                    <a:pt x="910" y="1007"/>
                  </a:cubicBezTo>
                  <a:cubicBezTo>
                    <a:pt x="1096" y="1007"/>
                    <a:pt x="1255" y="936"/>
                    <a:pt x="1324" y="798"/>
                  </a:cubicBezTo>
                  <a:cubicBezTo>
                    <a:pt x="1438" y="593"/>
                    <a:pt x="1256" y="273"/>
                    <a:pt x="913" y="114"/>
                  </a:cubicBezTo>
                  <a:cubicBezTo>
                    <a:pt x="780" y="37"/>
                    <a:pt x="639" y="1"/>
                    <a:pt x="511"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3" name="Google Shape;9396;p57">
            <a:extLst>
              <a:ext uri="{FF2B5EF4-FFF2-40B4-BE49-F238E27FC236}">
                <a16:creationId xmlns:a16="http://schemas.microsoft.com/office/drawing/2014/main" id="{77BAF814-2A4A-F23A-3590-243609D919EB}"/>
              </a:ext>
            </a:extLst>
          </p:cNvPr>
          <p:cNvGrpSpPr/>
          <p:nvPr/>
        </p:nvGrpSpPr>
        <p:grpSpPr>
          <a:xfrm>
            <a:off x="734747" y="1237170"/>
            <a:ext cx="495000" cy="621919"/>
            <a:chOff x="1641627" y="3452248"/>
            <a:chExt cx="318169" cy="399748"/>
          </a:xfrm>
        </p:grpSpPr>
        <p:sp>
          <p:nvSpPr>
            <p:cNvPr id="8014" name="Google Shape;9397;p57">
              <a:extLst>
                <a:ext uri="{FF2B5EF4-FFF2-40B4-BE49-F238E27FC236}">
                  <a16:creationId xmlns:a16="http://schemas.microsoft.com/office/drawing/2014/main" id="{0D6C71E9-BC87-B3FB-02C0-0F69C9FD0C9C}"/>
                </a:ext>
              </a:extLst>
            </p:cNvPr>
            <p:cNvSpPr/>
            <p:nvPr/>
          </p:nvSpPr>
          <p:spPr>
            <a:xfrm>
              <a:off x="1835677" y="3766511"/>
              <a:ext cx="65696" cy="43968"/>
            </a:xfrm>
            <a:custGeom>
              <a:avLst/>
              <a:gdLst/>
              <a:ahLst/>
              <a:cxnLst/>
              <a:rect l="l" t="t" r="r" b="b"/>
              <a:pathLst>
                <a:path w="2428" h="1625" extrusionOk="0">
                  <a:moveTo>
                    <a:pt x="251" y="1"/>
                  </a:moveTo>
                  <a:cubicBezTo>
                    <a:pt x="108" y="1"/>
                    <a:pt x="1" y="126"/>
                    <a:pt x="1" y="268"/>
                  </a:cubicBezTo>
                  <a:lnTo>
                    <a:pt x="1" y="1357"/>
                  </a:lnTo>
                  <a:cubicBezTo>
                    <a:pt x="1" y="1500"/>
                    <a:pt x="108" y="1624"/>
                    <a:pt x="251" y="1624"/>
                  </a:cubicBezTo>
                  <a:lnTo>
                    <a:pt x="2160" y="1624"/>
                  </a:lnTo>
                  <a:cubicBezTo>
                    <a:pt x="2303" y="1624"/>
                    <a:pt x="2428" y="1500"/>
                    <a:pt x="2428" y="1357"/>
                  </a:cubicBezTo>
                  <a:lnTo>
                    <a:pt x="2428" y="268"/>
                  </a:lnTo>
                  <a:cubicBezTo>
                    <a:pt x="2428" y="126"/>
                    <a:pt x="2303" y="1"/>
                    <a:pt x="2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9398;p57">
              <a:extLst>
                <a:ext uri="{FF2B5EF4-FFF2-40B4-BE49-F238E27FC236}">
                  <a16:creationId xmlns:a16="http://schemas.microsoft.com/office/drawing/2014/main" id="{A0B1A78E-00BE-FD9C-39CF-ED77C53516C5}"/>
                </a:ext>
              </a:extLst>
            </p:cNvPr>
            <p:cNvSpPr/>
            <p:nvPr/>
          </p:nvSpPr>
          <p:spPr>
            <a:xfrm>
              <a:off x="1649338" y="3555063"/>
              <a:ext cx="130877" cy="277150"/>
            </a:xfrm>
            <a:custGeom>
              <a:avLst/>
              <a:gdLst/>
              <a:ahLst/>
              <a:cxnLst/>
              <a:rect l="l" t="t" r="r" b="b"/>
              <a:pathLst>
                <a:path w="4837" h="10243" extrusionOk="0">
                  <a:moveTo>
                    <a:pt x="4711" y="1"/>
                  </a:moveTo>
                  <a:cubicBezTo>
                    <a:pt x="2106" y="1"/>
                    <a:pt x="1" y="2302"/>
                    <a:pt x="1" y="5122"/>
                  </a:cubicBezTo>
                  <a:cubicBezTo>
                    <a:pt x="1" y="7959"/>
                    <a:pt x="2106" y="10242"/>
                    <a:pt x="4711" y="10242"/>
                  </a:cubicBezTo>
                  <a:lnTo>
                    <a:pt x="4836" y="7548"/>
                  </a:lnTo>
                  <a:cubicBezTo>
                    <a:pt x="3141" y="7548"/>
                    <a:pt x="1749" y="6139"/>
                    <a:pt x="1749" y="4408"/>
                  </a:cubicBezTo>
                  <a:cubicBezTo>
                    <a:pt x="1749" y="2677"/>
                    <a:pt x="3141" y="1268"/>
                    <a:pt x="4836" y="1268"/>
                  </a:cubicBezTo>
                  <a:lnTo>
                    <a:pt x="471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9399;p57">
              <a:extLst>
                <a:ext uri="{FF2B5EF4-FFF2-40B4-BE49-F238E27FC236}">
                  <a16:creationId xmlns:a16="http://schemas.microsoft.com/office/drawing/2014/main" id="{8714229F-2FE7-C32D-AB61-EA872351C534}"/>
                </a:ext>
              </a:extLst>
            </p:cNvPr>
            <p:cNvSpPr/>
            <p:nvPr/>
          </p:nvSpPr>
          <p:spPr>
            <a:xfrm>
              <a:off x="1761839" y="3693621"/>
              <a:ext cx="161750" cy="40099"/>
            </a:xfrm>
            <a:custGeom>
              <a:avLst/>
              <a:gdLst/>
              <a:ahLst/>
              <a:cxnLst/>
              <a:rect l="l" t="t" r="r" b="b"/>
              <a:pathLst>
                <a:path w="5978" h="1482" extrusionOk="0">
                  <a:moveTo>
                    <a:pt x="732" y="1"/>
                  </a:moveTo>
                  <a:cubicBezTo>
                    <a:pt x="321" y="1"/>
                    <a:pt x="0" y="340"/>
                    <a:pt x="0" y="750"/>
                  </a:cubicBezTo>
                  <a:cubicBezTo>
                    <a:pt x="0" y="1160"/>
                    <a:pt x="321" y="1482"/>
                    <a:pt x="732" y="1482"/>
                  </a:cubicBezTo>
                  <a:lnTo>
                    <a:pt x="5246" y="1482"/>
                  </a:lnTo>
                  <a:cubicBezTo>
                    <a:pt x="5656" y="1482"/>
                    <a:pt x="5977" y="1160"/>
                    <a:pt x="5977" y="750"/>
                  </a:cubicBezTo>
                  <a:cubicBezTo>
                    <a:pt x="5977" y="340"/>
                    <a:pt x="5656" y="1"/>
                    <a:pt x="52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9400;p57">
              <a:extLst>
                <a:ext uri="{FF2B5EF4-FFF2-40B4-BE49-F238E27FC236}">
                  <a16:creationId xmlns:a16="http://schemas.microsoft.com/office/drawing/2014/main" id="{38D2298E-DD3D-9C70-289C-1ABE1AE30700}"/>
                </a:ext>
              </a:extLst>
            </p:cNvPr>
            <p:cNvSpPr/>
            <p:nvPr/>
          </p:nvSpPr>
          <p:spPr>
            <a:xfrm>
              <a:off x="1703424" y="3693621"/>
              <a:ext cx="98976" cy="120244"/>
            </a:xfrm>
            <a:custGeom>
              <a:avLst/>
              <a:gdLst/>
              <a:ahLst/>
              <a:cxnLst/>
              <a:rect l="l" t="t" r="r" b="b"/>
              <a:pathLst>
                <a:path w="3658" h="4444" extrusionOk="0">
                  <a:moveTo>
                    <a:pt x="1517" y="1"/>
                  </a:moveTo>
                  <a:cubicBezTo>
                    <a:pt x="1303" y="1"/>
                    <a:pt x="1106" y="143"/>
                    <a:pt x="1035" y="357"/>
                  </a:cubicBezTo>
                  <a:lnTo>
                    <a:pt x="125" y="3783"/>
                  </a:lnTo>
                  <a:cubicBezTo>
                    <a:pt x="0" y="4104"/>
                    <a:pt x="250" y="4443"/>
                    <a:pt x="607" y="4443"/>
                  </a:cubicBezTo>
                  <a:lnTo>
                    <a:pt x="3158" y="4443"/>
                  </a:lnTo>
                  <a:cubicBezTo>
                    <a:pt x="3426" y="4443"/>
                    <a:pt x="3658" y="4229"/>
                    <a:pt x="3658" y="3944"/>
                  </a:cubicBezTo>
                  <a:lnTo>
                    <a:pt x="3658" y="518"/>
                  </a:lnTo>
                  <a:cubicBezTo>
                    <a:pt x="3658" y="233"/>
                    <a:pt x="3426" y="1"/>
                    <a:pt x="31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9401;p57">
              <a:extLst>
                <a:ext uri="{FF2B5EF4-FFF2-40B4-BE49-F238E27FC236}">
                  <a16:creationId xmlns:a16="http://schemas.microsoft.com/office/drawing/2014/main" id="{36F9C860-D913-FFEB-BD76-9925C0A81A0F}"/>
                </a:ext>
              </a:extLst>
            </p:cNvPr>
            <p:cNvSpPr/>
            <p:nvPr/>
          </p:nvSpPr>
          <p:spPr>
            <a:xfrm>
              <a:off x="1703424" y="3693621"/>
              <a:ext cx="98976" cy="120244"/>
            </a:xfrm>
            <a:custGeom>
              <a:avLst/>
              <a:gdLst/>
              <a:ahLst/>
              <a:cxnLst/>
              <a:rect l="l" t="t" r="r" b="b"/>
              <a:pathLst>
                <a:path w="3658" h="4444" extrusionOk="0">
                  <a:moveTo>
                    <a:pt x="2337" y="1"/>
                  </a:moveTo>
                  <a:cubicBezTo>
                    <a:pt x="2552" y="1"/>
                    <a:pt x="2712" y="161"/>
                    <a:pt x="2712" y="357"/>
                  </a:cubicBezTo>
                  <a:lnTo>
                    <a:pt x="2712" y="2677"/>
                  </a:lnTo>
                  <a:cubicBezTo>
                    <a:pt x="2712" y="2855"/>
                    <a:pt x="2552" y="3016"/>
                    <a:pt x="2337" y="3016"/>
                  </a:cubicBezTo>
                  <a:lnTo>
                    <a:pt x="464" y="3016"/>
                  </a:lnTo>
                  <a:cubicBezTo>
                    <a:pt x="410" y="3016"/>
                    <a:pt x="375" y="2998"/>
                    <a:pt x="321" y="2980"/>
                  </a:cubicBezTo>
                  <a:lnTo>
                    <a:pt x="125" y="3783"/>
                  </a:lnTo>
                  <a:cubicBezTo>
                    <a:pt x="0" y="4104"/>
                    <a:pt x="250" y="4443"/>
                    <a:pt x="607" y="4443"/>
                  </a:cubicBezTo>
                  <a:lnTo>
                    <a:pt x="3158" y="4443"/>
                  </a:lnTo>
                  <a:cubicBezTo>
                    <a:pt x="3426" y="4443"/>
                    <a:pt x="3658" y="4229"/>
                    <a:pt x="3658" y="3944"/>
                  </a:cubicBezTo>
                  <a:lnTo>
                    <a:pt x="3658" y="518"/>
                  </a:lnTo>
                  <a:cubicBezTo>
                    <a:pt x="3658" y="233"/>
                    <a:pt x="3426" y="1"/>
                    <a:pt x="3158"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9402;p57">
              <a:extLst>
                <a:ext uri="{FF2B5EF4-FFF2-40B4-BE49-F238E27FC236}">
                  <a16:creationId xmlns:a16="http://schemas.microsoft.com/office/drawing/2014/main" id="{008F6337-5ED0-6847-0987-C1572B3260B0}"/>
                </a:ext>
              </a:extLst>
            </p:cNvPr>
            <p:cNvSpPr/>
            <p:nvPr/>
          </p:nvSpPr>
          <p:spPr>
            <a:xfrm>
              <a:off x="1692791" y="3796923"/>
              <a:ext cx="258805" cy="47351"/>
            </a:xfrm>
            <a:custGeom>
              <a:avLst/>
              <a:gdLst/>
              <a:ahLst/>
              <a:cxnLst/>
              <a:rect l="l" t="t" r="r" b="b"/>
              <a:pathLst>
                <a:path w="9565" h="1750" extrusionOk="0">
                  <a:moveTo>
                    <a:pt x="875" y="1"/>
                  </a:moveTo>
                  <a:cubicBezTo>
                    <a:pt x="393" y="1"/>
                    <a:pt x="1" y="393"/>
                    <a:pt x="1" y="875"/>
                  </a:cubicBezTo>
                  <a:cubicBezTo>
                    <a:pt x="1" y="1357"/>
                    <a:pt x="393" y="1749"/>
                    <a:pt x="875" y="1749"/>
                  </a:cubicBezTo>
                  <a:lnTo>
                    <a:pt x="8708" y="1749"/>
                  </a:lnTo>
                  <a:cubicBezTo>
                    <a:pt x="9190" y="1749"/>
                    <a:pt x="9564" y="1357"/>
                    <a:pt x="9564" y="875"/>
                  </a:cubicBezTo>
                  <a:cubicBezTo>
                    <a:pt x="9564" y="393"/>
                    <a:pt x="9190" y="1"/>
                    <a:pt x="87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9403;p57">
              <a:extLst>
                <a:ext uri="{FF2B5EF4-FFF2-40B4-BE49-F238E27FC236}">
                  <a16:creationId xmlns:a16="http://schemas.microsoft.com/office/drawing/2014/main" id="{07330AB8-55A1-3C03-A475-580BDD6F1B21}"/>
                </a:ext>
              </a:extLst>
            </p:cNvPr>
            <p:cNvSpPr/>
            <p:nvPr/>
          </p:nvSpPr>
          <p:spPr>
            <a:xfrm>
              <a:off x="1692791" y="3796923"/>
              <a:ext cx="258805" cy="47351"/>
            </a:xfrm>
            <a:custGeom>
              <a:avLst/>
              <a:gdLst/>
              <a:ahLst/>
              <a:cxnLst/>
              <a:rect l="l" t="t" r="r" b="b"/>
              <a:pathLst>
                <a:path w="9565" h="1750" extrusionOk="0">
                  <a:moveTo>
                    <a:pt x="7887" y="1"/>
                  </a:moveTo>
                  <a:cubicBezTo>
                    <a:pt x="8173" y="1"/>
                    <a:pt x="8404" y="215"/>
                    <a:pt x="8404" y="500"/>
                  </a:cubicBezTo>
                  <a:cubicBezTo>
                    <a:pt x="8404" y="786"/>
                    <a:pt x="8173" y="1018"/>
                    <a:pt x="7887" y="1018"/>
                  </a:cubicBezTo>
                  <a:lnTo>
                    <a:pt x="518" y="1018"/>
                  </a:lnTo>
                  <a:cubicBezTo>
                    <a:pt x="286" y="1018"/>
                    <a:pt x="90" y="875"/>
                    <a:pt x="36" y="661"/>
                  </a:cubicBezTo>
                  <a:cubicBezTo>
                    <a:pt x="18" y="732"/>
                    <a:pt x="1" y="804"/>
                    <a:pt x="1" y="875"/>
                  </a:cubicBezTo>
                  <a:cubicBezTo>
                    <a:pt x="1" y="1357"/>
                    <a:pt x="393" y="1749"/>
                    <a:pt x="875" y="1749"/>
                  </a:cubicBezTo>
                  <a:lnTo>
                    <a:pt x="8708" y="1749"/>
                  </a:lnTo>
                  <a:cubicBezTo>
                    <a:pt x="9190" y="1749"/>
                    <a:pt x="9564" y="1357"/>
                    <a:pt x="9564" y="875"/>
                  </a:cubicBezTo>
                  <a:cubicBezTo>
                    <a:pt x="9564" y="393"/>
                    <a:pt x="9190" y="1"/>
                    <a:pt x="8708"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9404;p57">
              <a:extLst>
                <a:ext uri="{FF2B5EF4-FFF2-40B4-BE49-F238E27FC236}">
                  <a16:creationId xmlns:a16="http://schemas.microsoft.com/office/drawing/2014/main" id="{407CBCDB-AABB-41A1-3521-47495DE421A7}"/>
                </a:ext>
              </a:extLst>
            </p:cNvPr>
            <p:cNvSpPr/>
            <p:nvPr/>
          </p:nvSpPr>
          <p:spPr>
            <a:xfrm>
              <a:off x="1791277" y="3575356"/>
              <a:ext cx="73407" cy="86313"/>
            </a:xfrm>
            <a:custGeom>
              <a:avLst/>
              <a:gdLst/>
              <a:ahLst/>
              <a:cxnLst/>
              <a:rect l="l" t="t" r="r" b="b"/>
              <a:pathLst>
                <a:path w="2713" h="3190" extrusionOk="0">
                  <a:moveTo>
                    <a:pt x="1945" y="0"/>
                  </a:moveTo>
                  <a:lnTo>
                    <a:pt x="0" y="589"/>
                  </a:lnTo>
                  <a:lnTo>
                    <a:pt x="661" y="2748"/>
                  </a:lnTo>
                  <a:cubicBezTo>
                    <a:pt x="747" y="3020"/>
                    <a:pt x="983" y="3189"/>
                    <a:pt x="1248" y="3189"/>
                  </a:cubicBezTo>
                  <a:cubicBezTo>
                    <a:pt x="1313" y="3189"/>
                    <a:pt x="1379" y="3179"/>
                    <a:pt x="1446" y="3158"/>
                  </a:cubicBezTo>
                  <a:lnTo>
                    <a:pt x="2195" y="2926"/>
                  </a:lnTo>
                  <a:cubicBezTo>
                    <a:pt x="2534" y="2837"/>
                    <a:pt x="2713" y="2480"/>
                    <a:pt x="2605" y="2159"/>
                  </a:cubicBezTo>
                  <a:lnTo>
                    <a:pt x="19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9405;p57">
              <a:extLst>
                <a:ext uri="{FF2B5EF4-FFF2-40B4-BE49-F238E27FC236}">
                  <a16:creationId xmlns:a16="http://schemas.microsoft.com/office/drawing/2014/main" id="{3BE92B83-54E9-A90F-82F8-352E11BA40E7}"/>
                </a:ext>
              </a:extLst>
            </p:cNvPr>
            <p:cNvSpPr/>
            <p:nvPr/>
          </p:nvSpPr>
          <p:spPr>
            <a:xfrm>
              <a:off x="1730454" y="3459959"/>
              <a:ext cx="115400" cy="112532"/>
            </a:xfrm>
            <a:custGeom>
              <a:avLst/>
              <a:gdLst/>
              <a:ahLst/>
              <a:cxnLst/>
              <a:rect l="l" t="t" r="r" b="b"/>
              <a:pathLst>
                <a:path w="4265" h="4159" extrusionOk="0">
                  <a:moveTo>
                    <a:pt x="696" y="1"/>
                  </a:moveTo>
                  <a:cubicBezTo>
                    <a:pt x="268" y="1"/>
                    <a:pt x="0" y="482"/>
                    <a:pt x="232" y="839"/>
                  </a:cubicBezTo>
                  <a:lnTo>
                    <a:pt x="2302" y="4158"/>
                  </a:lnTo>
                  <a:lnTo>
                    <a:pt x="4265" y="4158"/>
                  </a:lnTo>
                  <a:lnTo>
                    <a:pt x="1820" y="251"/>
                  </a:lnTo>
                  <a:cubicBezTo>
                    <a:pt x="1713" y="90"/>
                    <a:pt x="1535" y="1"/>
                    <a:pt x="13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9406;p57">
              <a:extLst>
                <a:ext uri="{FF2B5EF4-FFF2-40B4-BE49-F238E27FC236}">
                  <a16:creationId xmlns:a16="http://schemas.microsoft.com/office/drawing/2014/main" id="{5223D37B-4FBD-6C4E-B682-FD8970177B37}"/>
                </a:ext>
              </a:extLst>
            </p:cNvPr>
            <p:cNvSpPr/>
            <p:nvPr/>
          </p:nvSpPr>
          <p:spPr>
            <a:xfrm>
              <a:off x="1752667" y="3506307"/>
              <a:ext cx="116834" cy="112505"/>
            </a:xfrm>
            <a:custGeom>
              <a:avLst/>
              <a:gdLst/>
              <a:ahLst/>
              <a:cxnLst/>
              <a:rect l="l" t="t" r="r" b="b"/>
              <a:pathLst>
                <a:path w="4318" h="4158" extrusionOk="0">
                  <a:moveTo>
                    <a:pt x="2895" y="1"/>
                  </a:moveTo>
                  <a:cubicBezTo>
                    <a:pt x="2823" y="1"/>
                    <a:pt x="2749" y="12"/>
                    <a:pt x="2676" y="36"/>
                  </a:cubicBezTo>
                  <a:lnTo>
                    <a:pt x="571" y="679"/>
                  </a:lnTo>
                  <a:cubicBezTo>
                    <a:pt x="196" y="786"/>
                    <a:pt x="0" y="1196"/>
                    <a:pt x="107" y="1553"/>
                  </a:cubicBezTo>
                  <a:lnTo>
                    <a:pt x="767" y="3658"/>
                  </a:lnTo>
                  <a:cubicBezTo>
                    <a:pt x="854" y="3960"/>
                    <a:pt x="1125" y="4158"/>
                    <a:pt x="1424" y="4158"/>
                  </a:cubicBezTo>
                  <a:cubicBezTo>
                    <a:pt x="1495" y="4158"/>
                    <a:pt x="1569" y="4147"/>
                    <a:pt x="1642" y="4122"/>
                  </a:cubicBezTo>
                  <a:lnTo>
                    <a:pt x="3747" y="3480"/>
                  </a:lnTo>
                  <a:cubicBezTo>
                    <a:pt x="4122" y="3373"/>
                    <a:pt x="4318" y="2980"/>
                    <a:pt x="4211" y="2606"/>
                  </a:cubicBezTo>
                  <a:lnTo>
                    <a:pt x="3569" y="500"/>
                  </a:lnTo>
                  <a:cubicBezTo>
                    <a:pt x="3468" y="198"/>
                    <a:pt x="3193" y="1"/>
                    <a:pt x="28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9407;p57">
              <a:extLst>
                <a:ext uri="{FF2B5EF4-FFF2-40B4-BE49-F238E27FC236}">
                  <a16:creationId xmlns:a16="http://schemas.microsoft.com/office/drawing/2014/main" id="{B7CA4AC8-B05C-2781-DBF0-B47D8BCE8D6A}"/>
                </a:ext>
              </a:extLst>
            </p:cNvPr>
            <p:cNvSpPr/>
            <p:nvPr/>
          </p:nvSpPr>
          <p:spPr>
            <a:xfrm>
              <a:off x="1766655" y="3506307"/>
              <a:ext cx="102846" cy="112505"/>
            </a:xfrm>
            <a:custGeom>
              <a:avLst/>
              <a:gdLst/>
              <a:ahLst/>
              <a:cxnLst/>
              <a:rect l="l" t="t" r="r" b="b"/>
              <a:pathLst>
                <a:path w="3801" h="4158" extrusionOk="0">
                  <a:moveTo>
                    <a:pt x="1485" y="244"/>
                  </a:moveTo>
                  <a:lnTo>
                    <a:pt x="1485" y="244"/>
                  </a:lnTo>
                  <a:cubicBezTo>
                    <a:pt x="1478" y="246"/>
                    <a:pt x="1471" y="248"/>
                    <a:pt x="1464" y="250"/>
                  </a:cubicBezTo>
                  <a:lnTo>
                    <a:pt x="1485" y="244"/>
                  </a:lnTo>
                  <a:close/>
                  <a:moveTo>
                    <a:pt x="0" y="2873"/>
                  </a:moveTo>
                  <a:lnTo>
                    <a:pt x="18" y="2963"/>
                  </a:lnTo>
                  <a:cubicBezTo>
                    <a:pt x="28" y="2993"/>
                    <a:pt x="41" y="3022"/>
                    <a:pt x="56" y="3049"/>
                  </a:cubicBezTo>
                  <a:lnTo>
                    <a:pt x="56" y="3049"/>
                  </a:lnTo>
                  <a:lnTo>
                    <a:pt x="0" y="2873"/>
                  </a:lnTo>
                  <a:close/>
                  <a:moveTo>
                    <a:pt x="2378" y="1"/>
                  </a:moveTo>
                  <a:cubicBezTo>
                    <a:pt x="2306" y="1"/>
                    <a:pt x="2232" y="12"/>
                    <a:pt x="2159" y="36"/>
                  </a:cubicBezTo>
                  <a:lnTo>
                    <a:pt x="1485" y="244"/>
                  </a:lnTo>
                  <a:lnTo>
                    <a:pt x="1485" y="244"/>
                  </a:lnTo>
                  <a:cubicBezTo>
                    <a:pt x="1529" y="231"/>
                    <a:pt x="1572" y="226"/>
                    <a:pt x="1616" y="226"/>
                  </a:cubicBezTo>
                  <a:cubicBezTo>
                    <a:pt x="1832" y="226"/>
                    <a:pt x="2034" y="372"/>
                    <a:pt x="2106" y="589"/>
                  </a:cubicBezTo>
                  <a:lnTo>
                    <a:pt x="2588" y="2160"/>
                  </a:lnTo>
                  <a:cubicBezTo>
                    <a:pt x="2677" y="2445"/>
                    <a:pt x="2516" y="2731"/>
                    <a:pt x="2249" y="2820"/>
                  </a:cubicBezTo>
                  <a:lnTo>
                    <a:pt x="679" y="3302"/>
                  </a:lnTo>
                  <a:cubicBezTo>
                    <a:pt x="628" y="3318"/>
                    <a:pt x="576" y="3326"/>
                    <a:pt x="525" y="3326"/>
                  </a:cubicBezTo>
                  <a:cubicBezTo>
                    <a:pt x="335" y="3326"/>
                    <a:pt x="150" y="3218"/>
                    <a:pt x="56" y="3049"/>
                  </a:cubicBezTo>
                  <a:lnTo>
                    <a:pt x="56" y="3049"/>
                  </a:lnTo>
                  <a:lnTo>
                    <a:pt x="250" y="3658"/>
                  </a:lnTo>
                  <a:cubicBezTo>
                    <a:pt x="337" y="3960"/>
                    <a:pt x="608" y="4158"/>
                    <a:pt x="907" y="4158"/>
                  </a:cubicBezTo>
                  <a:cubicBezTo>
                    <a:pt x="978" y="4158"/>
                    <a:pt x="1052" y="4147"/>
                    <a:pt x="1125" y="4122"/>
                  </a:cubicBezTo>
                  <a:lnTo>
                    <a:pt x="3230" y="3480"/>
                  </a:lnTo>
                  <a:cubicBezTo>
                    <a:pt x="3605" y="3373"/>
                    <a:pt x="3801" y="2980"/>
                    <a:pt x="3694" y="2606"/>
                  </a:cubicBezTo>
                  <a:lnTo>
                    <a:pt x="3052" y="500"/>
                  </a:lnTo>
                  <a:cubicBezTo>
                    <a:pt x="2951" y="198"/>
                    <a:pt x="2676" y="1"/>
                    <a:pt x="2378"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9408;p57">
              <a:extLst>
                <a:ext uri="{FF2B5EF4-FFF2-40B4-BE49-F238E27FC236}">
                  <a16:creationId xmlns:a16="http://schemas.microsoft.com/office/drawing/2014/main" id="{7101BC60-DC20-B782-901F-515BD395F2DA}"/>
                </a:ext>
              </a:extLst>
            </p:cNvPr>
            <p:cNvSpPr/>
            <p:nvPr/>
          </p:nvSpPr>
          <p:spPr>
            <a:xfrm>
              <a:off x="1737218" y="3734449"/>
              <a:ext cx="19806" cy="26300"/>
            </a:xfrm>
            <a:custGeom>
              <a:avLst/>
              <a:gdLst/>
              <a:ahLst/>
              <a:cxnLst/>
              <a:rect l="l" t="t" r="r" b="b"/>
              <a:pathLst>
                <a:path w="732" h="972" extrusionOk="0">
                  <a:moveTo>
                    <a:pt x="411" y="0"/>
                  </a:moveTo>
                  <a:cubicBezTo>
                    <a:pt x="277" y="0"/>
                    <a:pt x="155" y="85"/>
                    <a:pt x="125" y="222"/>
                  </a:cubicBezTo>
                  <a:lnTo>
                    <a:pt x="36" y="615"/>
                  </a:lnTo>
                  <a:cubicBezTo>
                    <a:pt x="0" y="758"/>
                    <a:pt x="89" y="918"/>
                    <a:pt x="250" y="954"/>
                  </a:cubicBezTo>
                  <a:cubicBezTo>
                    <a:pt x="268" y="954"/>
                    <a:pt x="303" y="972"/>
                    <a:pt x="321" y="972"/>
                  </a:cubicBezTo>
                  <a:cubicBezTo>
                    <a:pt x="446" y="972"/>
                    <a:pt x="571" y="882"/>
                    <a:pt x="607" y="740"/>
                  </a:cubicBezTo>
                  <a:lnTo>
                    <a:pt x="696" y="347"/>
                  </a:lnTo>
                  <a:cubicBezTo>
                    <a:pt x="732" y="204"/>
                    <a:pt x="642" y="44"/>
                    <a:pt x="482" y="8"/>
                  </a:cubicBezTo>
                  <a:cubicBezTo>
                    <a:pt x="458" y="3"/>
                    <a:pt x="434" y="0"/>
                    <a:pt x="41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9409;p57">
              <a:extLst>
                <a:ext uri="{FF2B5EF4-FFF2-40B4-BE49-F238E27FC236}">
                  <a16:creationId xmlns:a16="http://schemas.microsoft.com/office/drawing/2014/main" id="{76C02B5A-E14B-A7CD-8D73-20D109C220A6}"/>
                </a:ext>
              </a:extLst>
            </p:cNvPr>
            <p:cNvSpPr/>
            <p:nvPr/>
          </p:nvSpPr>
          <p:spPr>
            <a:xfrm>
              <a:off x="1744929" y="3710315"/>
              <a:ext cx="17885" cy="17614"/>
            </a:xfrm>
            <a:custGeom>
              <a:avLst/>
              <a:gdLst/>
              <a:ahLst/>
              <a:cxnLst/>
              <a:rect l="l" t="t" r="r" b="b"/>
              <a:pathLst>
                <a:path w="661" h="651" extrusionOk="0">
                  <a:moveTo>
                    <a:pt x="340" y="0"/>
                  </a:moveTo>
                  <a:cubicBezTo>
                    <a:pt x="206" y="0"/>
                    <a:pt x="85" y="85"/>
                    <a:pt x="54" y="222"/>
                  </a:cubicBezTo>
                  <a:lnTo>
                    <a:pt x="36" y="294"/>
                  </a:lnTo>
                  <a:cubicBezTo>
                    <a:pt x="1" y="454"/>
                    <a:pt x="108" y="615"/>
                    <a:pt x="250" y="650"/>
                  </a:cubicBezTo>
                  <a:lnTo>
                    <a:pt x="322" y="650"/>
                  </a:lnTo>
                  <a:cubicBezTo>
                    <a:pt x="447" y="650"/>
                    <a:pt x="572" y="561"/>
                    <a:pt x="607" y="436"/>
                  </a:cubicBezTo>
                  <a:lnTo>
                    <a:pt x="625" y="365"/>
                  </a:lnTo>
                  <a:cubicBezTo>
                    <a:pt x="661" y="204"/>
                    <a:pt x="572" y="44"/>
                    <a:pt x="411" y="8"/>
                  </a:cubicBezTo>
                  <a:cubicBezTo>
                    <a:pt x="387" y="3"/>
                    <a:pt x="364" y="0"/>
                    <a:pt x="340"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9410;p57">
              <a:extLst>
                <a:ext uri="{FF2B5EF4-FFF2-40B4-BE49-F238E27FC236}">
                  <a16:creationId xmlns:a16="http://schemas.microsoft.com/office/drawing/2014/main" id="{62D4AA3F-4938-04F1-74DE-05EF65CE233C}"/>
                </a:ext>
              </a:extLst>
            </p:cNvPr>
            <p:cNvSpPr/>
            <p:nvPr/>
          </p:nvSpPr>
          <p:spPr>
            <a:xfrm>
              <a:off x="1641627" y="3452248"/>
              <a:ext cx="318169" cy="399748"/>
            </a:xfrm>
            <a:custGeom>
              <a:avLst/>
              <a:gdLst/>
              <a:ahLst/>
              <a:cxnLst/>
              <a:rect l="l" t="t" r="r" b="b"/>
              <a:pathLst>
                <a:path w="11759" h="14774" extrusionOk="0">
                  <a:moveTo>
                    <a:pt x="4639" y="571"/>
                  </a:moveTo>
                  <a:cubicBezTo>
                    <a:pt x="4729" y="571"/>
                    <a:pt x="4800" y="625"/>
                    <a:pt x="4853" y="696"/>
                  </a:cubicBezTo>
                  <a:lnTo>
                    <a:pt x="5710" y="2052"/>
                  </a:lnTo>
                  <a:lnTo>
                    <a:pt x="4639" y="2391"/>
                  </a:lnTo>
                  <a:lnTo>
                    <a:pt x="3747" y="982"/>
                  </a:lnTo>
                  <a:cubicBezTo>
                    <a:pt x="3676" y="857"/>
                    <a:pt x="3729" y="750"/>
                    <a:pt x="3747" y="714"/>
                  </a:cubicBezTo>
                  <a:cubicBezTo>
                    <a:pt x="3765" y="660"/>
                    <a:pt x="3836" y="571"/>
                    <a:pt x="3979" y="571"/>
                  </a:cubicBezTo>
                  <a:close/>
                  <a:moveTo>
                    <a:pt x="6983" y="2283"/>
                  </a:moveTo>
                  <a:cubicBezTo>
                    <a:pt x="7053" y="2283"/>
                    <a:pt x="7122" y="2303"/>
                    <a:pt x="7191" y="2338"/>
                  </a:cubicBezTo>
                  <a:cubicBezTo>
                    <a:pt x="7280" y="2391"/>
                    <a:pt x="7351" y="2480"/>
                    <a:pt x="7387" y="2570"/>
                  </a:cubicBezTo>
                  <a:lnTo>
                    <a:pt x="7423" y="2677"/>
                  </a:lnTo>
                  <a:lnTo>
                    <a:pt x="4532" y="3587"/>
                  </a:lnTo>
                  <a:lnTo>
                    <a:pt x="4497" y="3462"/>
                  </a:lnTo>
                  <a:cubicBezTo>
                    <a:pt x="4461" y="3373"/>
                    <a:pt x="4461" y="3248"/>
                    <a:pt x="4514" y="3158"/>
                  </a:cubicBezTo>
                  <a:cubicBezTo>
                    <a:pt x="4568" y="3051"/>
                    <a:pt x="4657" y="2980"/>
                    <a:pt x="4764" y="2962"/>
                  </a:cubicBezTo>
                  <a:lnTo>
                    <a:pt x="6870" y="2302"/>
                  </a:lnTo>
                  <a:cubicBezTo>
                    <a:pt x="6908" y="2289"/>
                    <a:pt x="6946" y="2283"/>
                    <a:pt x="6983" y="2283"/>
                  </a:cubicBezTo>
                  <a:close/>
                  <a:moveTo>
                    <a:pt x="7530" y="3016"/>
                  </a:moveTo>
                  <a:lnTo>
                    <a:pt x="7887" y="4211"/>
                  </a:lnTo>
                  <a:lnTo>
                    <a:pt x="4996" y="5121"/>
                  </a:lnTo>
                  <a:lnTo>
                    <a:pt x="4621" y="3908"/>
                  </a:lnTo>
                  <a:lnTo>
                    <a:pt x="7530" y="3016"/>
                  </a:lnTo>
                  <a:close/>
                  <a:moveTo>
                    <a:pt x="7994" y="4550"/>
                  </a:moveTo>
                  <a:lnTo>
                    <a:pt x="8029" y="4693"/>
                  </a:lnTo>
                  <a:cubicBezTo>
                    <a:pt x="8101" y="4907"/>
                    <a:pt x="7976" y="5139"/>
                    <a:pt x="7762" y="5210"/>
                  </a:cubicBezTo>
                  <a:lnTo>
                    <a:pt x="5656" y="5853"/>
                  </a:lnTo>
                  <a:cubicBezTo>
                    <a:pt x="5618" y="5865"/>
                    <a:pt x="5581" y="5871"/>
                    <a:pt x="5543" y="5871"/>
                  </a:cubicBezTo>
                  <a:cubicBezTo>
                    <a:pt x="5473" y="5871"/>
                    <a:pt x="5404" y="5852"/>
                    <a:pt x="5335" y="5817"/>
                  </a:cubicBezTo>
                  <a:cubicBezTo>
                    <a:pt x="5246" y="5763"/>
                    <a:pt x="5175" y="5692"/>
                    <a:pt x="5139" y="5585"/>
                  </a:cubicBezTo>
                  <a:lnTo>
                    <a:pt x="5103" y="5460"/>
                  </a:lnTo>
                  <a:lnTo>
                    <a:pt x="7994" y="4550"/>
                  </a:lnTo>
                  <a:close/>
                  <a:moveTo>
                    <a:pt x="7583" y="5870"/>
                  </a:moveTo>
                  <a:lnTo>
                    <a:pt x="7869" y="6798"/>
                  </a:lnTo>
                  <a:cubicBezTo>
                    <a:pt x="7922" y="6959"/>
                    <a:pt x="7815" y="7155"/>
                    <a:pt x="7637" y="7209"/>
                  </a:cubicBezTo>
                  <a:lnTo>
                    <a:pt x="6888" y="7441"/>
                  </a:lnTo>
                  <a:cubicBezTo>
                    <a:pt x="6856" y="7450"/>
                    <a:pt x="6824" y="7455"/>
                    <a:pt x="6792" y="7455"/>
                  </a:cubicBezTo>
                  <a:cubicBezTo>
                    <a:pt x="6645" y="7455"/>
                    <a:pt x="6506" y="7359"/>
                    <a:pt x="6477" y="7227"/>
                  </a:cubicBezTo>
                  <a:lnTo>
                    <a:pt x="6192" y="6299"/>
                  </a:lnTo>
                  <a:lnTo>
                    <a:pt x="7583" y="5870"/>
                  </a:lnTo>
                  <a:close/>
                  <a:moveTo>
                    <a:pt x="9689" y="9225"/>
                  </a:moveTo>
                  <a:cubicBezTo>
                    <a:pt x="9939" y="9225"/>
                    <a:pt x="10135" y="9421"/>
                    <a:pt x="10135" y="9671"/>
                  </a:cubicBezTo>
                  <a:cubicBezTo>
                    <a:pt x="10135" y="9921"/>
                    <a:pt x="9939" y="10117"/>
                    <a:pt x="9689" y="10117"/>
                  </a:cubicBezTo>
                  <a:lnTo>
                    <a:pt x="6227" y="10117"/>
                  </a:lnTo>
                  <a:lnTo>
                    <a:pt x="6227" y="9439"/>
                  </a:lnTo>
                  <a:cubicBezTo>
                    <a:pt x="6227" y="9368"/>
                    <a:pt x="6227" y="9296"/>
                    <a:pt x="6209" y="9225"/>
                  </a:cubicBezTo>
                  <a:close/>
                  <a:moveTo>
                    <a:pt x="5442" y="9225"/>
                  </a:moveTo>
                  <a:cubicBezTo>
                    <a:pt x="5549" y="9225"/>
                    <a:pt x="5656" y="9314"/>
                    <a:pt x="5656" y="9439"/>
                  </a:cubicBezTo>
                  <a:lnTo>
                    <a:pt x="5656" y="12437"/>
                  </a:lnTo>
                  <a:lnTo>
                    <a:pt x="2766" y="12437"/>
                  </a:lnTo>
                  <a:lnTo>
                    <a:pt x="3587" y="9368"/>
                  </a:lnTo>
                  <a:cubicBezTo>
                    <a:pt x="3622" y="9278"/>
                    <a:pt x="3712" y="9225"/>
                    <a:pt x="3801" y="9225"/>
                  </a:cubicBezTo>
                  <a:close/>
                  <a:moveTo>
                    <a:pt x="9314" y="11901"/>
                  </a:moveTo>
                  <a:lnTo>
                    <a:pt x="9314" y="12437"/>
                  </a:lnTo>
                  <a:lnTo>
                    <a:pt x="7458" y="12437"/>
                  </a:lnTo>
                  <a:lnTo>
                    <a:pt x="7458" y="11901"/>
                  </a:lnTo>
                  <a:close/>
                  <a:moveTo>
                    <a:pt x="4104" y="4193"/>
                  </a:moveTo>
                  <a:lnTo>
                    <a:pt x="4318" y="4871"/>
                  </a:lnTo>
                  <a:cubicBezTo>
                    <a:pt x="2837" y="5246"/>
                    <a:pt x="1749" y="6602"/>
                    <a:pt x="1749" y="8208"/>
                  </a:cubicBezTo>
                  <a:cubicBezTo>
                    <a:pt x="1749" y="9118"/>
                    <a:pt x="2106" y="9956"/>
                    <a:pt x="2677" y="10563"/>
                  </a:cubicBezTo>
                  <a:lnTo>
                    <a:pt x="2124" y="12597"/>
                  </a:lnTo>
                  <a:cubicBezTo>
                    <a:pt x="1178" y="11723"/>
                    <a:pt x="571" y="10403"/>
                    <a:pt x="571" y="8922"/>
                  </a:cubicBezTo>
                  <a:cubicBezTo>
                    <a:pt x="571" y="6602"/>
                    <a:pt x="2088" y="4639"/>
                    <a:pt x="4104" y="4193"/>
                  </a:cubicBezTo>
                  <a:close/>
                  <a:moveTo>
                    <a:pt x="10599" y="13025"/>
                  </a:moveTo>
                  <a:cubicBezTo>
                    <a:pt x="10920" y="13025"/>
                    <a:pt x="11170" y="13293"/>
                    <a:pt x="11170" y="13614"/>
                  </a:cubicBezTo>
                  <a:cubicBezTo>
                    <a:pt x="11170" y="13935"/>
                    <a:pt x="10920" y="14185"/>
                    <a:pt x="10599" y="14185"/>
                  </a:cubicBezTo>
                  <a:lnTo>
                    <a:pt x="2766" y="14185"/>
                  </a:lnTo>
                  <a:cubicBezTo>
                    <a:pt x="2445" y="14185"/>
                    <a:pt x="2177" y="13935"/>
                    <a:pt x="2177" y="13614"/>
                  </a:cubicBezTo>
                  <a:cubicBezTo>
                    <a:pt x="2177" y="13293"/>
                    <a:pt x="2445" y="13025"/>
                    <a:pt x="2766" y="13025"/>
                  </a:cubicBezTo>
                  <a:close/>
                  <a:moveTo>
                    <a:pt x="3979" y="0"/>
                  </a:moveTo>
                  <a:cubicBezTo>
                    <a:pt x="3676" y="0"/>
                    <a:pt x="3390" y="161"/>
                    <a:pt x="3248" y="428"/>
                  </a:cubicBezTo>
                  <a:cubicBezTo>
                    <a:pt x="3087" y="696"/>
                    <a:pt x="3105" y="1017"/>
                    <a:pt x="3265" y="1285"/>
                  </a:cubicBezTo>
                  <a:lnTo>
                    <a:pt x="4140" y="2695"/>
                  </a:lnTo>
                  <a:cubicBezTo>
                    <a:pt x="4086" y="2748"/>
                    <a:pt x="4051" y="2819"/>
                    <a:pt x="4015" y="2891"/>
                  </a:cubicBezTo>
                  <a:cubicBezTo>
                    <a:pt x="3890" y="3123"/>
                    <a:pt x="3854" y="3390"/>
                    <a:pt x="3943" y="3640"/>
                  </a:cubicBezTo>
                  <a:cubicBezTo>
                    <a:pt x="1695" y="4175"/>
                    <a:pt x="0" y="6334"/>
                    <a:pt x="0" y="8922"/>
                  </a:cubicBezTo>
                  <a:cubicBezTo>
                    <a:pt x="0" y="10581"/>
                    <a:pt x="678" y="12044"/>
                    <a:pt x="1749" y="13043"/>
                  </a:cubicBezTo>
                  <a:cubicBezTo>
                    <a:pt x="1660" y="13204"/>
                    <a:pt x="1606" y="13400"/>
                    <a:pt x="1606" y="13614"/>
                  </a:cubicBezTo>
                  <a:cubicBezTo>
                    <a:pt x="1606" y="14257"/>
                    <a:pt x="2124" y="14774"/>
                    <a:pt x="2766" y="14774"/>
                  </a:cubicBezTo>
                  <a:lnTo>
                    <a:pt x="10599" y="14774"/>
                  </a:lnTo>
                  <a:cubicBezTo>
                    <a:pt x="11223" y="14774"/>
                    <a:pt x="11759" y="14257"/>
                    <a:pt x="11759" y="13614"/>
                  </a:cubicBezTo>
                  <a:cubicBezTo>
                    <a:pt x="11759" y="12972"/>
                    <a:pt x="11223" y="12437"/>
                    <a:pt x="10599" y="12437"/>
                  </a:cubicBezTo>
                  <a:lnTo>
                    <a:pt x="9885" y="12437"/>
                  </a:lnTo>
                  <a:lnTo>
                    <a:pt x="9885" y="11883"/>
                  </a:lnTo>
                  <a:cubicBezTo>
                    <a:pt x="9885" y="11580"/>
                    <a:pt x="9635" y="11330"/>
                    <a:pt x="9332" y="11330"/>
                  </a:cubicBezTo>
                  <a:lnTo>
                    <a:pt x="7423" y="11330"/>
                  </a:lnTo>
                  <a:cubicBezTo>
                    <a:pt x="7119" y="11330"/>
                    <a:pt x="6870" y="11580"/>
                    <a:pt x="6870" y="11883"/>
                  </a:cubicBezTo>
                  <a:lnTo>
                    <a:pt x="6870" y="12437"/>
                  </a:lnTo>
                  <a:lnTo>
                    <a:pt x="6227" y="12437"/>
                  </a:lnTo>
                  <a:lnTo>
                    <a:pt x="6227" y="10706"/>
                  </a:lnTo>
                  <a:lnTo>
                    <a:pt x="9689" y="10706"/>
                  </a:lnTo>
                  <a:cubicBezTo>
                    <a:pt x="10260" y="10706"/>
                    <a:pt x="10724" y="10242"/>
                    <a:pt x="10724" y="9671"/>
                  </a:cubicBezTo>
                  <a:cubicBezTo>
                    <a:pt x="10724" y="9100"/>
                    <a:pt x="10260" y="8636"/>
                    <a:pt x="9689" y="8636"/>
                  </a:cubicBezTo>
                  <a:lnTo>
                    <a:pt x="3801" y="8636"/>
                  </a:lnTo>
                  <a:cubicBezTo>
                    <a:pt x="3462" y="8636"/>
                    <a:pt x="3158" y="8850"/>
                    <a:pt x="3033" y="9189"/>
                  </a:cubicBezTo>
                  <a:cubicBezTo>
                    <a:pt x="3033" y="9189"/>
                    <a:pt x="3033" y="9189"/>
                    <a:pt x="3033" y="9207"/>
                  </a:cubicBezTo>
                  <a:lnTo>
                    <a:pt x="2855" y="9885"/>
                  </a:lnTo>
                  <a:cubicBezTo>
                    <a:pt x="2516" y="9403"/>
                    <a:pt x="2320" y="8832"/>
                    <a:pt x="2320" y="8208"/>
                  </a:cubicBezTo>
                  <a:cubicBezTo>
                    <a:pt x="2320" y="6852"/>
                    <a:pt x="3248" y="5728"/>
                    <a:pt x="4497" y="5424"/>
                  </a:cubicBezTo>
                  <a:lnTo>
                    <a:pt x="4586" y="5746"/>
                  </a:lnTo>
                  <a:cubicBezTo>
                    <a:pt x="4711" y="6174"/>
                    <a:pt x="5121" y="6441"/>
                    <a:pt x="5531" y="6441"/>
                  </a:cubicBezTo>
                  <a:lnTo>
                    <a:pt x="5621" y="6441"/>
                  </a:lnTo>
                  <a:lnTo>
                    <a:pt x="5924" y="7387"/>
                  </a:lnTo>
                  <a:cubicBezTo>
                    <a:pt x="5995" y="7619"/>
                    <a:pt x="6156" y="7815"/>
                    <a:pt x="6370" y="7922"/>
                  </a:cubicBezTo>
                  <a:cubicBezTo>
                    <a:pt x="6502" y="7999"/>
                    <a:pt x="6640" y="8036"/>
                    <a:pt x="6781" y="8036"/>
                  </a:cubicBezTo>
                  <a:cubicBezTo>
                    <a:pt x="6869" y="8036"/>
                    <a:pt x="6959" y="8021"/>
                    <a:pt x="7048" y="7994"/>
                  </a:cubicBezTo>
                  <a:lnTo>
                    <a:pt x="7815" y="7762"/>
                  </a:lnTo>
                  <a:cubicBezTo>
                    <a:pt x="8297" y="7619"/>
                    <a:pt x="8565" y="7102"/>
                    <a:pt x="8422" y="6620"/>
                  </a:cubicBezTo>
                  <a:lnTo>
                    <a:pt x="8119" y="5674"/>
                  </a:lnTo>
                  <a:cubicBezTo>
                    <a:pt x="8529" y="5442"/>
                    <a:pt x="8725" y="4978"/>
                    <a:pt x="8600" y="4514"/>
                  </a:cubicBezTo>
                  <a:lnTo>
                    <a:pt x="7940" y="2409"/>
                  </a:lnTo>
                  <a:cubicBezTo>
                    <a:pt x="7869" y="2159"/>
                    <a:pt x="7690" y="1945"/>
                    <a:pt x="7458" y="1820"/>
                  </a:cubicBezTo>
                  <a:cubicBezTo>
                    <a:pt x="7316" y="1743"/>
                    <a:pt x="7160" y="1707"/>
                    <a:pt x="7003" y="1707"/>
                  </a:cubicBezTo>
                  <a:cubicBezTo>
                    <a:pt x="6904" y="1707"/>
                    <a:pt x="6805" y="1721"/>
                    <a:pt x="6709" y="1749"/>
                  </a:cubicBezTo>
                  <a:lnTo>
                    <a:pt x="6281" y="1874"/>
                  </a:lnTo>
                  <a:lnTo>
                    <a:pt x="5353" y="393"/>
                  </a:lnTo>
                  <a:cubicBezTo>
                    <a:pt x="5192" y="143"/>
                    <a:pt x="4925" y="0"/>
                    <a:pt x="4639" y="0"/>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8" name="Google Shape;9396;p57">
            <a:extLst>
              <a:ext uri="{FF2B5EF4-FFF2-40B4-BE49-F238E27FC236}">
                <a16:creationId xmlns:a16="http://schemas.microsoft.com/office/drawing/2014/main" id="{4F1D2122-3EE8-B7DD-DDC9-62D9AE92318B}"/>
              </a:ext>
            </a:extLst>
          </p:cNvPr>
          <p:cNvGrpSpPr/>
          <p:nvPr/>
        </p:nvGrpSpPr>
        <p:grpSpPr>
          <a:xfrm>
            <a:off x="710445" y="2036274"/>
            <a:ext cx="495000" cy="621919"/>
            <a:chOff x="1641627" y="3452248"/>
            <a:chExt cx="318169" cy="399748"/>
          </a:xfrm>
        </p:grpSpPr>
        <p:sp>
          <p:nvSpPr>
            <p:cNvPr id="8029" name="Google Shape;9397;p57">
              <a:extLst>
                <a:ext uri="{FF2B5EF4-FFF2-40B4-BE49-F238E27FC236}">
                  <a16:creationId xmlns:a16="http://schemas.microsoft.com/office/drawing/2014/main" id="{CA59FA50-9A41-24DA-59F7-D376183C8D83}"/>
                </a:ext>
              </a:extLst>
            </p:cNvPr>
            <p:cNvSpPr/>
            <p:nvPr/>
          </p:nvSpPr>
          <p:spPr>
            <a:xfrm>
              <a:off x="1835677" y="3766511"/>
              <a:ext cx="65696" cy="43968"/>
            </a:xfrm>
            <a:custGeom>
              <a:avLst/>
              <a:gdLst/>
              <a:ahLst/>
              <a:cxnLst/>
              <a:rect l="l" t="t" r="r" b="b"/>
              <a:pathLst>
                <a:path w="2428" h="1625" extrusionOk="0">
                  <a:moveTo>
                    <a:pt x="251" y="1"/>
                  </a:moveTo>
                  <a:cubicBezTo>
                    <a:pt x="108" y="1"/>
                    <a:pt x="1" y="126"/>
                    <a:pt x="1" y="268"/>
                  </a:cubicBezTo>
                  <a:lnTo>
                    <a:pt x="1" y="1357"/>
                  </a:lnTo>
                  <a:cubicBezTo>
                    <a:pt x="1" y="1500"/>
                    <a:pt x="108" y="1624"/>
                    <a:pt x="251" y="1624"/>
                  </a:cubicBezTo>
                  <a:lnTo>
                    <a:pt x="2160" y="1624"/>
                  </a:lnTo>
                  <a:cubicBezTo>
                    <a:pt x="2303" y="1624"/>
                    <a:pt x="2428" y="1500"/>
                    <a:pt x="2428" y="1357"/>
                  </a:cubicBezTo>
                  <a:lnTo>
                    <a:pt x="2428" y="268"/>
                  </a:lnTo>
                  <a:cubicBezTo>
                    <a:pt x="2428" y="126"/>
                    <a:pt x="2303" y="1"/>
                    <a:pt x="2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9398;p57">
              <a:extLst>
                <a:ext uri="{FF2B5EF4-FFF2-40B4-BE49-F238E27FC236}">
                  <a16:creationId xmlns:a16="http://schemas.microsoft.com/office/drawing/2014/main" id="{33B2BFF7-916C-6CA2-4607-3343975B1820}"/>
                </a:ext>
              </a:extLst>
            </p:cNvPr>
            <p:cNvSpPr/>
            <p:nvPr/>
          </p:nvSpPr>
          <p:spPr>
            <a:xfrm>
              <a:off x="1649338" y="3555063"/>
              <a:ext cx="130877" cy="277150"/>
            </a:xfrm>
            <a:custGeom>
              <a:avLst/>
              <a:gdLst/>
              <a:ahLst/>
              <a:cxnLst/>
              <a:rect l="l" t="t" r="r" b="b"/>
              <a:pathLst>
                <a:path w="4837" h="10243" extrusionOk="0">
                  <a:moveTo>
                    <a:pt x="4711" y="1"/>
                  </a:moveTo>
                  <a:cubicBezTo>
                    <a:pt x="2106" y="1"/>
                    <a:pt x="1" y="2302"/>
                    <a:pt x="1" y="5122"/>
                  </a:cubicBezTo>
                  <a:cubicBezTo>
                    <a:pt x="1" y="7959"/>
                    <a:pt x="2106" y="10242"/>
                    <a:pt x="4711" y="10242"/>
                  </a:cubicBezTo>
                  <a:lnTo>
                    <a:pt x="4836" y="7548"/>
                  </a:lnTo>
                  <a:cubicBezTo>
                    <a:pt x="3141" y="7548"/>
                    <a:pt x="1749" y="6139"/>
                    <a:pt x="1749" y="4408"/>
                  </a:cubicBezTo>
                  <a:cubicBezTo>
                    <a:pt x="1749" y="2677"/>
                    <a:pt x="3141" y="1268"/>
                    <a:pt x="4836" y="1268"/>
                  </a:cubicBezTo>
                  <a:lnTo>
                    <a:pt x="471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9399;p57">
              <a:extLst>
                <a:ext uri="{FF2B5EF4-FFF2-40B4-BE49-F238E27FC236}">
                  <a16:creationId xmlns:a16="http://schemas.microsoft.com/office/drawing/2014/main" id="{D17AA06F-BDAE-18F7-6577-5949F4AB8F42}"/>
                </a:ext>
              </a:extLst>
            </p:cNvPr>
            <p:cNvSpPr/>
            <p:nvPr/>
          </p:nvSpPr>
          <p:spPr>
            <a:xfrm>
              <a:off x="1761839" y="3693621"/>
              <a:ext cx="161750" cy="40099"/>
            </a:xfrm>
            <a:custGeom>
              <a:avLst/>
              <a:gdLst/>
              <a:ahLst/>
              <a:cxnLst/>
              <a:rect l="l" t="t" r="r" b="b"/>
              <a:pathLst>
                <a:path w="5978" h="1482" extrusionOk="0">
                  <a:moveTo>
                    <a:pt x="732" y="1"/>
                  </a:moveTo>
                  <a:cubicBezTo>
                    <a:pt x="321" y="1"/>
                    <a:pt x="0" y="340"/>
                    <a:pt x="0" y="750"/>
                  </a:cubicBezTo>
                  <a:cubicBezTo>
                    <a:pt x="0" y="1160"/>
                    <a:pt x="321" y="1482"/>
                    <a:pt x="732" y="1482"/>
                  </a:cubicBezTo>
                  <a:lnTo>
                    <a:pt x="5246" y="1482"/>
                  </a:lnTo>
                  <a:cubicBezTo>
                    <a:pt x="5656" y="1482"/>
                    <a:pt x="5977" y="1160"/>
                    <a:pt x="5977" y="750"/>
                  </a:cubicBezTo>
                  <a:cubicBezTo>
                    <a:pt x="5977" y="340"/>
                    <a:pt x="5656" y="1"/>
                    <a:pt x="52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9400;p57">
              <a:extLst>
                <a:ext uri="{FF2B5EF4-FFF2-40B4-BE49-F238E27FC236}">
                  <a16:creationId xmlns:a16="http://schemas.microsoft.com/office/drawing/2014/main" id="{01E94ED2-2E17-484A-DFE8-D275B44D0803}"/>
                </a:ext>
              </a:extLst>
            </p:cNvPr>
            <p:cNvSpPr/>
            <p:nvPr/>
          </p:nvSpPr>
          <p:spPr>
            <a:xfrm>
              <a:off x="1703424" y="3693621"/>
              <a:ext cx="98976" cy="120244"/>
            </a:xfrm>
            <a:custGeom>
              <a:avLst/>
              <a:gdLst/>
              <a:ahLst/>
              <a:cxnLst/>
              <a:rect l="l" t="t" r="r" b="b"/>
              <a:pathLst>
                <a:path w="3658" h="4444" extrusionOk="0">
                  <a:moveTo>
                    <a:pt x="1517" y="1"/>
                  </a:moveTo>
                  <a:cubicBezTo>
                    <a:pt x="1303" y="1"/>
                    <a:pt x="1106" y="143"/>
                    <a:pt x="1035" y="357"/>
                  </a:cubicBezTo>
                  <a:lnTo>
                    <a:pt x="125" y="3783"/>
                  </a:lnTo>
                  <a:cubicBezTo>
                    <a:pt x="0" y="4104"/>
                    <a:pt x="250" y="4443"/>
                    <a:pt x="607" y="4443"/>
                  </a:cubicBezTo>
                  <a:lnTo>
                    <a:pt x="3158" y="4443"/>
                  </a:lnTo>
                  <a:cubicBezTo>
                    <a:pt x="3426" y="4443"/>
                    <a:pt x="3658" y="4229"/>
                    <a:pt x="3658" y="3944"/>
                  </a:cubicBezTo>
                  <a:lnTo>
                    <a:pt x="3658" y="518"/>
                  </a:lnTo>
                  <a:cubicBezTo>
                    <a:pt x="3658" y="233"/>
                    <a:pt x="3426" y="1"/>
                    <a:pt x="31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9401;p57">
              <a:extLst>
                <a:ext uri="{FF2B5EF4-FFF2-40B4-BE49-F238E27FC236}">
                  <a16:creationId xmlns:a16="http://schemas.microsoft.com/office/drawing/2014/main" id="{0C8AD97A-33B7-93AB-774E-9783E6AB3334}"/>
                </a:ext>
              </a:extLst>
            </p:cNvPr>
            <p:cNvSpPr/>
            <p:nvPr/>
          </p:nvSpPr>
          <p:spPr>
            <a:xfrm>
              <a:off x="1703424" y="3693621"/>
              <a:ext cx="98976" cy="120244"/>
            </a:xfrm>
            <a:custGeom>
              <a:avLst/>
              <a:gdLst/>
              <a:ahLst/>
              <a:cxnLst/>
              <a:rect l="l" t="t" r="r" b="b"/>
              <a:pathLst>
                <a:path w="3658" h="4444" extrusionOk="0">
                  <a:moveTo>
                    <a:pt x="2337" y="1"/>
                  </a:moveTo>
                  <a:cubicBezTo>
                    <a:pt x="2552" y="1"/>
                    <a:pt x="2712" y="161"/>
                    <a:pt x="2712" y="357"/>
                  </a:cubicBezTo>
                  <a:lnTo>
                    <a:pt x="2712" y="2677"/>
                  </a:lnTo>
                  <a:cubicBezTo>
                    <a:pt x="2712" y="2855"/>
                    <a:pt x="2552" y="3016"/>
                    <a:pt x="2337" y="3016"/>
                  </a:cubicBezTo>
                  <a:lnTo>
                    <a:pt x="464" y="3016"/>
                  </a:lnTo>
                  <a:cubicBezTo>
                    <a:pt x="410" y="3016"/>
                    <a:pt x="375" y="2998"/>
                    <a:pt x="321" y="2980"/>
                  </a:cubicBezTo>
                  <a:lnTo>
                    <a:pt x="125" y="3783"/>
                  </a:lnTo>
                  <a:cubicBezTo>
                    <a:pt x="0" y="4104"/>
                    <a:pt x="250" y="4443"/>
                    <a:pt x="607" y="4443"/>
                  </a:cubicBezTo>
                  <a:lnTo>
                    <a:pt x="3158" y="4443"/>
                  </a:lnTo>
                  <a:cubicBezTo>
                    <a:pt x="3426" y="4443"/>
                    <a:pt x="3658" y="4229"/>
                    <a:pt x="3658" y="3944"/>
                  </a:cubicBezTo>
                  <a:lnTo>
                    <a:pt x="3658" y="518"/>
                  </a:lnTo>
                  <a:cubicBezTo>
                    <a:pt x="3658" y="233"/>
                    <a:pt x="3426" y="1"/>
                    <a:pt x="3158"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9402;p57">
              <a:extLst>
                <a:ext uri="{FF2B5EF4-FFF2-40B4-BE49-F238E27FC236}">
                  <a16:creationId xmlns:a16="http://schemas.microsoft.com/office/drawing/2014/main" id="{FEC5D4CE-B2CC-61A5-0A45-A08AD85B829F}"/>
                </a:ext>
              </a:extLst>
            </p:cNvPr>
            <p:cNvSpPr/>
            <p:nvPr/>
          </p:nvSpPr>
          <p:spPr>
            <a:xfrm>
              <a:off x="1692791" y="3796923"/>
              <a:ext cx="258805" cy="47351"/>
            </a:xfrm>
            <a:custGeom>
              <a:avLst/>
              <a:gdLst/>
              <a:ahLst/>
              <a:cxnLst/>
              <a:rect l="l" t="t" r="r" b="b"/>
              <a:pathLst>
                <a:path w="9565" h="1750" extrusionOk="0">
                  <a:moveTo>
                    <a:pt x="875" y="1"/>
                  </a:moveTo>
                  <a:cubicBezTo>
                    <a:pt x="393" y="1"/>
                    <a:pt x="1" y="393"/>
                    <a:pt x="1" y="875"/>
                  </a:cubicBezTo>
                  <a:cubicBezTo>
                    <a:pt x="1" y="1357"/>
                    <a:pt x="393" y="1749"/>
                    <a:pt x="875" y="1749"/>
                  </a:cubicBezTo>
                  <a:lnTo>
                    <a:pt x="8708" y="1749"/>
                  </a:lnTo>
                  <a:cubicBezTo>
                    <a:pt x="9190" y="1749"/>
                    <a:pt x="9564" y="1357"/>
                    <a:pt x="9564" y="875"/>
                  </a:cubicBezTo>
                  <a:cubicBezTo>
                    <a:pt x="9564" y="393"/>
                    <a:pt x="9190" y="1"/>
                    <a:pt x="87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9403;p57">
              <a:extLst>
                <a:ext uri="{FF2B5EF4-FFF2-40B4-BE49-F238E27FC236}">
                  <a16:creationId xmlns:a16="http://schemas.microsoft.com/office/drawing/2014/main" id="{48C145FA-3FAC-7022-BC7D-A2037899A41F}"/>
                </a:ext>
              </a:extLst>
            </p:cNvPr>
            <p:cNvSpPr/>
            <p:nvPr/>
          </p:nvSpPr>
          <p:spPr>
            <a:xfrm>
              <a:off x="1692791" y="3796923"/>
              <a:ext cx="258805" cy="47351"/>
            </a:xfrm>
            <a:custGeom>
              <a:avLst/>
              <a:gdLst/>
              <a:ahLst/>
              <a:cxnLst/>
              <a:rect l="l" t="t" r="r" b="b"/>
              <a:pathLst>
                <a:path w="9565" h="1750" extrusionOk="0">
                  <a:moveTo>
                    <a:pt x="7887" y="1"/>
                  </a:moveTo>
                  <a:cubicBezTo>
                    <a:pt x="8173" y="1"/>
                    <a:pt x="8404" y="215"/>
                    <a:pt x="8404" y="500"/>
                  </a:cubicBezTo>
                  <a:cubicBezTo>
                    <a:pt x="8404" y="786"/>
                    <a:pt x="8173" y="1018"/>
                    <a:pt x="7887" y="1018"/>
                  </a:cubicBezTo>
                  <a:lnTo>
                    <a:pt x="518" y="1018"/>
                  </a:lnTo>
                  <a:cubicBezTo>
                    <a:pt x="286" y="1018"/>
                    <a:pt x="90" y="875"/>
                    <a:pt x="36" y="661"/>
                  </a:cubicBezTo>
                  <a:cubicBezTo>
                    <a:pt x="18" y="732"/>
                    <a:pt x="1" y="804"/>
                    <a:pt x="1" y="875"/>
                  </a:cubicBezTo>
                  <a:cubicBezTo>
                    <a:pt x="1" y="1357"/>
                    <a:pt x="393" y="1749"/>
                    <a:pt x="875" y="1749"/>
                  </a:cubicBezTo>
                  <a:lnTo>
                    <a:pt x="8708" y="1749"/>
                  </a:lnTo>
                  <a:cubicBezTo>
                    <a:pt x="9190" y="1749"/>
                    <a:pt x="9564" y="1357"/>
                    <a:pt x="9564" y="875"/>
                  </a:cubicBezTo>
                  <a:cubicBezTo>
                    <a:pt x="9564" y="393"/>
                    <a:pt x="9190" y="1"/>
                    <a:pt x="8708"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9404;p57">
              <a:extLst>
                <a:ext uri="{FF2B5EF4-FFF2-40B4-BE49-F238E27FC236}">
                  <a16:creationId xmlns:a16="http://schemas.microsoft.com/office/drawing/2014/main" id="{425C321A-ABEB-5BD9-E15D-945BD6C82AF9}"/>
                </a:ext>
              </a:extLst>
            </p:cNvPr>
            <p:cNvSpPr/>
            <p:nvPr/>
          </p:nvSpPr>
          <p:spPr>
            <a:xfrm>
              <a:off x="1791277" y="3575356"/>
              <a:ext cx="73407" cy="86313"/>
            </a:xfrm>
            <a:custGeom>
              <a:avLst/>
              <a:gdLst/>
              <a:ahLst/>
              <a:cxnLst/>
              <a:rect l="l" t="t" r="r" b="b"/>
              <a:pathLst>
                <a:path w="2713" h="3190" extrusionOk="0">
                  <a:moveTo>
                    <a:pt x="1945" y="0"/>
                  </a:moveTo>
                  <a:lnTo>
                    <a:pt x="0" y="589"/>
                  </a:lnTo>
                  <a:lnTo>
                    <a:pt x="661" y="2748"/>
                  </a:lnTo>
                  <a:cubicBezTo>
                    <a:pt x="747" y="3020"/>
                    <a:pt x="983" y="3189"/>
                    <a:pt x="1248" y="3189"/>
                  </a:cubicBezTo>
                  <a:cubicBezTo>
                    <a:pt x="1313" y="3189"/>
                    <a:pt x="1379" y="3179"/>
                    <a:pt x="1446" y="3158"/>
                  </a:cubicBezTo>
                  <a:lnTo>
                    <a:pt x="2195" y="2926"/>
                  </a:lnTo>
                  <a:cubicBezTo>
                    <a:pt x="2534" y="2837"/>
                    <a:pt x="2713" y="2480"/>
                    <a:pt x="2605" y="2159"/>
                  </a:cubicBezTo>
                  <a:lnTo>
                    <a:pt x="19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9405;p57">
              <a:extLst>
                <a:ext uri="{FF2B5EF4-FFF2-40B4-BE49-F238E27FC236}">
                  <a16:creationId xmlns:a16="http://schemas.microsoft.com/office/drawing/2014/main" id="{50304246-FAC8-3B34-36B5-6D9BC05774F0}"/>
                </a:ext>
              </a:extLst>
            </p:cNvPr>
            <p:cNvSpPr/>
            <p:nvPr/>
          </p:nvSpPr>
          <p:spPr>
            <a:xfrm>
              <a:off x="1730454" y="3459959"/>
              <a:ext cx="115400" cy="112532"/>
            </a:xfrm>
            <a:custGeom>
              <a:avLst/>
              <a:gdLst/>
              <a:ahLst/>
              <a:cxnLst/>
              <a:rect l="l" t="t" r="r" b="b"/>
              <a:pathLst>
                <a:path w="4265" h="4159" extrusionOk="0">
                  <a:moveTo>
                    <a:pt x="696" y="1"/>
                  </a:moveTo>
                  <a:cubicBezTo>
                    <a:pt x="268" y="1"/>
                    <a:pt x="0" y="482"/>
                    <a:pt x="232" y="839"/>
                  </a:cubicBezTo>
                  <a:lnTo>
                    <a:pt x="2302" y="4158"/>
                  </a:lnTo>
                  <a:lnTo>
                    <a:pt x="4265" y="4158"/>
                  </a:lnTo>
                  <a:lnTo>
                    <a:pt x="1820" y="251"/>
                  </a:lnTo>
                  <a:cubicBezTo>
                    <a:pt x="1713" y="90"/>
                    <a:pt x="1535" y="1"/>
                    <a:pt x="13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9406;p57">
              <a:extLst>
                <a:ext uri="{FF2B5EF4-FFF2-40B4-BE49-F238E27FC236}">
                  <a16:creationId xmlns:a16="http://schemas.microsoft.com/office/drawing/2014/main" id="{947B9F08-25DB-1B8D-CE28-C6C4D2DB86C4}"/>
                </a:ext>
              </a:extLst>
            </p:cNvPr>
            <p:cNvSpPr/>
            <p:nvPr/>
          </p:nvSpPr>
          <p:spPr>
            <a:xfrm>
              <a:off x="1752667" y="3506307"/>
              <a:ext cx="116834" cy="112505"/>
            </a:xfrm>
            <a:custGeom>
              <a:avLst/>
              <a:gdLst/>
              <a:ahLst/>
              <a:cxnLst/>
              <a:rect l="l" t="t" r="r" b="b"/>
              <a:pathLst>
                <a:path w="4318" h="4158" extrusionOk="0">
                  <a:moveTo>
                    <a:pt x="2895" y="1"/>
                  </a:moveTo>
                  <a:cubicBezTo>
                    <a:pt x="2823" y="1"/>
                    <a:pt x="2749" y="12"/>
                    <a:pt x="2676" y="36"/>
                  </a:cubicBezTo>
                  <a:lnTo>
                    <a:pt x="571" y="679"/>
                  </a:lnTo>
                  <a:cubicBezTo>
                    <a:pt x="196" y="786"/>
                    <a:pt x="0" y="1196"/>
                    <a:pt x="107" y="1553"/>
                  </a:cubicBezTo>
                  <a:lnTo>
                    <a:pt x="767" y="3658"/>
                  </a:lnTo>
                  <a:cubicBezTo>
                    <a:pt x="854" y="3960"/>
                    <a:pt x="1125" y="4158"/>
                    <a:pt x="1424" y="4158"/>
                  </a:cubicBezTo>
                  <a:cubicBezTo>
                    <a:pt x="1495" y="4158"/>
                    <a:pt x="1569" y="4147"/>
                    <a:pt x="1642" y="4122"/>
                  </a:cubicBezTo>
                  <a:lnTo>
                    <a:pt x="3747" y="3480"/>
                  </a:lnTo>
                  <a:cubicBezTo>
                    <a:pt x="4122" y="3373"/>
                    <a:pt x="4318" y="2980"/>
                    <a:pt x="4211" y="2606"/>
                  </a:cubicBezTo>
                  <a:lnTo>
                    <a:pt x="3569" y="500"/>
                  </a:lnTo>
                  <a:cubicBezTo>
                    <a:pt x="3468" y="198"/>
                    <a:pt x="3193" y="1"/>
                    <a:pt x="28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9407;p57">
              <a:extLst>
                <a:ext uri="{FF2B5EF4-FFF2-40B4-BE49-F238E27FC236}">
                  <a16:creationId xmlns:a16="http://schemas.microsoft.com/office/drawing/2014/main" id="{DB257CB8-58CE-E776-3BF8-56A2214B9433}"/>
                </a:ext>
              </a:extLst>
            </p:cNvPr>
            <p:cNvSpPr/>
            <p:nvPr/>
          </p:nvSpPr>
          <p:spPr>
            <a:xfrm>
              <a:off x="1766655" y="3506307"/>
              <a:ext cx="102846" cy="112505"/>
            </a:xfrm>
            <a:custGeom>
              <a:avLst/>
              <a:gdLst/>
              <a:ahLst/>
              <a:cxnLst/>
              <a:rect l="l" t="t" r="r" b="b"/>
              <a:pathLst>
                <a:path w="3801" h="4158" extrusionOk="0">
                  <a:moveTo>
                    <a:pt x="1485" y="244"/>
                  </a:moveTo>
                  <a:lnTo>
                    <a:pt x="1485" y="244"/>
                  </a:lnTo>
                  <a:cubicBezTo>
                    <a:pt x="1478" y="246"/>
                    <a:pt x="1471" y="248"/>
                    <a:pt x="1464" y="250"/>
                  </a:cubicBezTo>
                  <a:lnTo>
                    <a:pt x="1485" y="244"/>
                  </a:lnTo>
                  <a:close/>
                  <a:moveTo>
                    <a:pt x="0" y="2873"/>
                  </a:moveTo>
                  <a:lnTo>
                    <a:pt x="18" y="2963"/>
                  </a:lnTo>
                  <a:cubicBezTo>
                    <a:pt x="28" y="2993"/>
                    <a:pt x="41" y="3022"/>
                    <a:pt x="56" y="3049"/>
                  </a:cubicBezTo>
                  <a:lnTo>
                    <a:pt x="56" y="3049"/>
                  </a:lnTo>
                  <a:lnTo>
                    <a:pt x="0" y="2873"/>
                  </a:lnTo>
                  <a:close/>
                  <a:moveTo>
                    <a:pt x="2378" y="1"/>
                  </a:moveTo>
                  <a:cubicBezTo>
                    <a:pt x="2306" y="1"/>
                    <a:pt x="2232" y="12"/>
                    <a:pt x="2159" y="36"/>
                  </a:cubicBezTo>
                  <a:lnTo>
                    <a:pt x="1485" y="244"/>
                  </a:lnTo>
                  <a:lnTo>
                    <a:pt x="1485" y="244"/>
                  </a:lnTo>
                  <a:cubicBezTo>
                    <a:pt x="1529" y="231"/>
                    <a:pt x="1572" y="226"/>
                    <a:pt x="1616" y="226"/>
                  </a:cubicBezTo>
                  <a:cubicBezTo>
                    <a:pt x="1832" y="226"/>
                    <a:pt x="2034" y="372"/>
                    <a:pt x="2106" y="589"/>
                  </a:cubicBezTo>
                  <a:lnTo>
                    <a:pt x="2588" y="2160"/>
                  </a:lnTo>
                  <a:cubicBezTo>
                    <a:pt x="2677" y="2445"/>
                    <a:pt x="2516" y="2731"/>
                    <a:pt x="2249" y="2820"/>
                  </a:cubicBezTo>
                  <a:lnTo>
                    <a:pt x="679" y="3302"/>
                  </a:lnTo>
                  <a:cubicBezTo>
                    <a:pt x="628" y="3318"/>
                    <a:pt x="576" y="3326"/>
                    <a:pt x="525" y="3326"/>
                  </a:cubicBezTo>
                  <a:cubicBezTo>
                    <a:pt x="335" y="3326"/>
                    <a:pt x="150" y="3218"/>
                    <a:pt x="56" y="3049"/>
                  </a:cubicBezTo>
                  <a:lnTo>
                    <a:pt x="56" y="3049"/>
                  </a:lnTo>
                  <a:lnTo>
                    <a:pt x="250" y="3658"/>
                  </a:lnTo>
                  <a:cubicBezTo>
                    <a:pt x="337" y="3960"/>
                    <a:pt x="608" y="4158"/>
                    <a:pt x="907" y="4158"/>
                  </a:cubicBezTo>
                  <a:cubicBezTo>
                    <a:pt x="978" y="4158"/>
                    <a:pt x="1052" y="4147"/>
                    <a:pt x="1125" y="4122"/>
                  </a:cubicBezTo>
                  <a:lnTo>
                    <a:pt x="3230" y="3480"/>
                  </a:lnTo>
                  <a:cubicBezTo>
                    <a:pt x="3605" y="3373"/>
                    <a:pt x="3801" y="2980"/>
                    <a:pt x="3694" y="2606"/>
                  </a:cubicBezTo>
                  <a:lnTo>
                    <a:pt x="3052" y="500"/>
                  </a:lnTo>
                  <a:cubicBezTo>
                    <a:pt x="2951" y="198"/>
                    <a:pt x="2676" y="1"/>
                    <a:pt x="2378"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9408;p57">
              <a:extLst>
                <a:ext uri="{FF2B5EF4-FFF2-40B4-BE49-F238E27FC236}">
                  <a16:creationId xmlns:a16="http://schemas.microsoft.com/office/drawing/2014/main" id="{A74EA740-4ACE-5019-B3EF-ABA1E40249A7}"/>
                </a:ext>
              </a:extLst>
            </p:cNvPr>
            <p:cNvSpPr/>
            <p:nvPr/>
          </p:nvSpPr>
          <p:spPr>
            <a:xfrm>
              <a:off x="1737218" y="3734449"/>
              <a:ext cx="19806" cy="26300"/>
            </a:xfrm>
            <a:custGeom>
              <a:avLst/>
              <a:gdLst/>
              <a:ahLst/>
              <a:cxnLst/>
              <a:rect l="l" t="t" r="r" b="b"/>
              <a:pathLst>
                <a:path w="732" h="972" extrusionOk="0">
                  <a:moveTo>
                    <a:pt x="411" y="0"/>
                  </a:moveTo>
                  <a:cubicBezTo>
                    <a:pt x="277" y="0"/>
                    <a:pt x="155" y="85"/>
                    <a:pt x="125" y="222"/>
                  </a:cubicBezTo>
                  <a:lnTo>
                    <a:pt x="36" y="615"/>
                  </a:lnTo>
                  <a:cubicBezTo>
                    <a:pt x="0" y="758"/>
                    <a:pt x="89" y="918"/>
                    <a:pt x="250" y="954"/>
                  </a:cubicBezTo>
                  <a:cubicBezTo>
                    <a:pt x="268" y="954"/>
                    <a:pt x="303" y="972"/>
                    <a:pt x="321" y="972"/>
                  </a:cubicBezTo>
                  <a:cubicBezTo>
                    <a:pt x="446" y="972"/>
                    <a:pt x="571" y="882"/>
                    <a:pt x="607" y="740"/>
                  </a:cubicBezTo>
                  <a:lnTo>
                    <a:pt x="696" y="347"/>
                  </a:lnTo>
                  <a:cubicBezTo>
                    <a:pt x="732" y="204"/>
                    <a:pt x="642" y="44"/>
                    <a:pt x="482" y="8"/>
                  </a:cubicBezTo>
                  <a:cubicBezTo>
                    <a:pt x="458" y="3"/>
                    <a:pt x="434" y="0"/>
                    <a:pt x="41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9409;p57">
              <a:extLst>
                <a:ext uri="{FF2B5EF4-FFF2-40B4-BE49-F238E27FC236}">
                  <a16:creationId xmlns:a16="http://schemas.microsoft.com/office/drawing/2014/main" id="{EDE8CB4D-7E6E-3DE1-C7A6-BE3840B728AB}"/>
                </a:ext>
              </a:extLst>
            </p:cNvPr>
            <p:cNvSpPr/>
            <p:nvPr/>
          </p:nvSpPr>
          <p:spPr>
            <a:xfrm>
              <a:off x="1744929" y="3710315"/>
              <a:ext cx="17885" cy="17614"/>
            </a:xfrm>
            <a:custGeom>
              <a:avLst/>
              <a:gdLst/>
              <a:ahLst/>
              <a:cxnLst/>
              <a:rect l="l" t="t" r="r" b="b"/>
              <a:pathLst>
                <a:path w="661" h="651" extrusionOk="0">
                  <a:moveTo>
                    <a:pt x="340" y="0"/>
                  </a:moveTo>
                  <a:cubicBezTo>
                    <a:pt x="206" y="0"/>
                    <a:pt x="85" y="85"/>
                    <a:pt x="54" y="222"/>
                  </a:cubicBezTo>
                  <a:lnTo>
                    <a:pt x="36" y="294"/>
                  </a:lnTo>
                  <a:cubicBezTo>
                    <a:pt x="1" y="454"/>
                    <a:pt x="108" y="615"/>
                    <a:pt x="250" y="650"/>
                  </a:cubicBezTo>
                  <a:lnTo>
                    <a:pt x="322" y="650"/>
                  </a:lnTo>
                  <a:cubicBezTo>
                    <a:pt x="447" y="650"/>
                    <a:pt x="572" y="561"/>
                    <a:pt x="607" y="436"/>
                  </a:cubicBezTo>
                  <a:lnTo>
                    <a:pt x="625" y="365"/>
                  </a:lnTo>
                  <a:cubicBezTo>
                    <a:pt x="661" y="204"/>
                    <a:pt x="572" y="44"/>
                    <a:pt x="411" y="8"/>
                  </a:cubicBezTo>
                  <a:cubicBezTo>
                    <a:pt x="387" y="3"/>
                    <a:pt x="364" y="0"/>
                    <a:pt x="340"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9410;p57">
              <a:extLst>
                <a:ext uri="{FF2B5EF4-FFF2-40B4-BE49-F238E27FC236}">
                  <a16:creationId xmlns:a16="http://schemas.microsoft.com/office/drawing/2014/main" id="{E92981B3-025F-E59D-981D-BD1E807E6843}"/>
                </a:ext>
              </a:extLst>
            </p:cNvPr>
            <p:cNvSpPr/>
            <p:nvPr/>
          </p:nvSpPr>
          <p:spPr>
            <a:xfrm>
              <a:off x="1641627" y="3452248"/>
              <a:ext cx="318169" cy="399748"/>
            </a:xfrm>
            <a:custGeom>
              <a:avLst/>
              <a:gdLst/>
              <a:ahLst/>
              <a:cxnLst/>
              <a:rect l="l" t="t" r="r" b="b"/>
              <a:pathLst>
                <a:path w="11759" h="14774" extrusionOk="0">
                  <a:moveTo>
                    <a:pt x="4639" y="571"/>
                  </a:moveTo>
                  <a:cubicBezTo>
                    <a:pt x="4729" y="571"/>
                    <a:pt x="4800" y="625"/>
                    <a:pt x="4853" y="696"/>
                  </a:cubicBezTo>
                  <a:lnTo>
                    <a:pt x="5710" y="2052"/>
                  </a:lnTo>
                  <a:lnTo>
                    <a:pt x="4639" y="2391"/>
                  </a:lnTo>
                  <a:lnTo>
                    <a:pt x="3747" y="982"/>
                  </a:lnTo>
                  <a:cubicBezTo>
                    <a:pt x="3676" y="857"/>
                    <a:pt x="3729" y="750"/>
                    <a:pt x="3747" y="714"/>
                  </a:cubicBezTo>
                  <a:cubicBezTo>
                    <a:pt x="3765" y="660"/>
                    <a:pt x="3836" y="571"/>
                    <a:pt x="3979" y="571"/>
                  </a:cubicBezTo>
                  <a:close/>
                  <a:moveTo>
                    <a:pt x="6983" y="2283"/>
                  </a:moveTo>
                  <a:cubicBezTo>
                    <a:pt x="7053" y="2283"/>
                    <a:pt x="7122" y="2303"/>
                    <a:pt x="7191" y="2338"/>
                  </a:cubicBezTo>
                  <a:cubicBezTo>
                    <a:pt x="7280" y="2391"/>
                    <a:pt x="7351" y="2480"/>
                    <a:pt x="7387" y="2570"/>
                  </a:cubicBezTo>
                  <a:lnTo>
                    <a:pt x="7423" y="2677"/>
                  </a:lnTo>
                  <a:lnTo>
                    <a:pt x="4532" y="3587"/>
                  </a:lnTo>
                  <a:lnTo>
                    <a:pt x="4497" y="3462"/>
                  </a:lnTo>
                  <a:cubicBezTo>
                    <a:pt x="4461" y="3373"/>
                    <a:pt x="4461" y="3248"/>
                    <a:pt x="4514" y="3158"/>
                  </a:cubicBezTo>
                  <a:cubicBezTo>
                    <a:pt x="4568" y="3051"/>
                    <a:pt x="4657" y="2980"/>
                    <a:pt x="4764" y="2962"/>
                  </a:cubicBezTo>
                  <a:lnTo>
                    <a:pt x="6870" y="2302"/>
                  </a:lnTo>
                  <a:cubicBezTo>
                    <a:pt x="6908" y="2289"/>
                    <a:pt x="6946" y="2283"/>
                    <a:pt x="6983" y="2283"/>
                  </a:cubicBezTo>
                  <a:close/>
                  <a:moveTo>
                    <a:pt x="7530" y="3016"/>
                  </a:moveTo>
                  <a:lnTo>
                    <a:pt x="7887" y="4211"/>
                  </a:lnTo>
                  <a:lnTo>
                    <a:pt x="4996" y="5121"/>
                  </a:lnTo>
                  <a:lnTo>
                    <a:pt x="4621" y="3908"/>
                  </a:lnTo>
                  <a:lnTo>
                    <a:pt x="7530" y="3016"/>
                  </a:lnTo>
                  <a:close/>
                  <a:moveTo>
                    <a:pt x="7994" y="4550"/>
                  </a:moveTo>
                  <a:lnTo>
                    <a:pt x="8029" y="4693"/>
                  </a:lnTo>
                  <a:cubicBezTo>
                    <a:pt x="8101" y="4907"/>
                    <a:pt x="7976" y="5139"/>
                    <a:pt x="7762" y="5210"/>
                  </a:cubicBezTo>
                  <a:lnTo>
                    <a:pt x="5656" y="5853"/>
                  </a:lnTo>
                  <a:cubicBezTo>
                    <a:pt x="5618" y="5865"/>
                    <a:pt x="5581" y="5871"/>
                    <a:pt x="5543" y="5871"/>
                  </a:cubicBezTo>
                  <a:cubicBezTo>
                    <a:pt x="5473" y="5871"/>
                    <a:pt x="5404" y="5852"/>
                    <a:pt x="5335" y="5817"/>
                  </a:cubicBezTo>
                  <a:cubicBezTo>
                    <a:pt x="5246" y="5763"/>
                    <a:pt x="5175" y="5692"/>
                    <a:pt x="5139" y="5585"/>
                  </a:cubicBezTo>
                  <a:lnTo>
                    <a:pt x="5103" y="5460"/>
                  </a:lnTo>
                  <a:lnTo>
                    <a:pt x="7994" y="4550"/>
                  </a:lnTo>
                  <a:close/>
                  <a:moveTo>
                    <a:pt x="7583" y="5870"/>
                  </a:moveTo>
                  <a:lnTo>
                    <a:pt x="7869" y="6798"/>
                  </a:lnTo>
                  <a:cubicBezTo>
                    <a:pt x="7922" y="6959"/>
                    <a:pt x="7815" y="7155"/>
                    <a:pt x="7637" y="7209"/>
                  </a:cubicBezTo>
                  <a:lnTo>
                    <a:pt x="6888" y="7441"/>
                  </a:lnTo>
                  <a:cubicBezTo>
                    <a:pt x="6856" y="7450"/>
                    <a:pt x="6824" y="7455"/>
                    <a:pt x="6792" y="7455"/>
                  </a:cubicBezTo>
                  <a:cubicBezTo>
                    <a:pt x="6645" y="7455"/>
                    <a:pt x="6506" y="7359"/>
                    <a:pt x="6477" y="7227"/>
                  </a:cubicBezTo>
                  <a:lnTo>
                    <a:pt x="6192" y="6299"/>
                  </a:lnTo>
                  <a:lnTo>
                    <a:pt x="7583" y="5870"/>
                  </a:lnTo>
                  <a:close/>
                  <a:moveTo>
                    <a:pt x="9689" y="9225"/>
                  </a:moveTo>
                  <a:cubicBezTo>
                    <a:pt x="9939" y="9225"/>
                    <a:pt x="10135" y="9421"/>
                    <a:pt x="10135" y="9671"/>
                  </a:cubicBezTo>
                  <a:cubicBezTo>
                    <a:pt x="10135" y="9921"/>
                    <a:pt x="9939" y="10117"/>
                    <a:pt x="9689" y="10117"/>
                  </a:cubicBezTo>
                  <a:lnTo>
                    <a:pt x="6227" y="10117"/>
                  </a:lnTo>
                  <a:lnTo>
                    <a:pt x="6227" y="9439"/>
                  </a:lnTo>
                  <a:cubicBezTo>
                    <a:pt x="6227" y="9368"/>
                    <a:pt x="6227" y="9296"/>
                    <a:pt x="6209" y="9225"/>
                  </a:cubicBezTo>
                  <a:close/>
                  <a:moveTo>
                    <a:pt x="5442" y="9225"/>
                  </a:moveTo>
                  <a:cubicBezTo>
                    <a:pt x="5549" y="9225"/>
                    <a:pt x="5656" y="9314"/>
                    <a:pt x="5656" y="9439"/>
                  </a:cubicBezTo>
                  <a:lnTo>
                    <a:pt x="5656" y="12437"/>
                  </a:lnTo>
                  <a:lnTo>
                    <a:pt x="2766" y="12437"/>
                  </a:lnTo>
                  <a:lnTo>
                    <a:pt x="3587" y="9368"/>
                  </a:lnTo>
                  <a:cubicBezTo>
                    <a:pt x="3622" y="9278"/>
                    <a:pt x="3712" y="9225"/>
                    <a:pt x="3801" y="9225"/>
                  </a:cubicBezTo>
                  <a:close/>
                  <a:moveTo>
                    <a:pt x="9314" y="11901"/>
                  </a:moveTo>
                  <a:lnTo>
                    <a:pt x="9314" y="12437"/>
                  </a:lnTo>
                  <a:lnTo>
                    <a:pt x="7458" y="12437"/>
                  </a:lnTo>
                  <a:lnTo>
                    <a:pt x="7458" y="11901"/>
                  </a:lnTo>
                  <a:close/>
                  <a:moveTo>
                    <a:pt x="4104" y="4193"/>
                  </a:moveTo>
                  <a:lnTo>
                    <a:pt x="4318" y="4871"/>
                  </a:lnTo>
                  <a:cubicBezTo>
                    <a:pt x="2837" y="5246"/>
                    <a:pt x="1749" y="6602"/>
                    <a:pt x="1749" y="8208"/>
                  </a:cubicBezTo>
                  <a:cubicBezTo>
                    <a:pt x="1749" y="9118"/>
                    <a:pt x="2106" y="9956"/>
                    <a:pt x="2677" y="10563"/>
                  </a:cubicBezTo>
                  <a:lnTo>
                    <a:pt x="2124" y="12597"/>
                  </a:lnTo>
                  <a:cubicBezTo>
                    <a:pt x="1178" y="11723"/>
                    <a:pt x="571" y="10403"/>
                    <a:pt x="571" y="8922"/>
                  </a:cubicBezTo>
                  <a:cubicBezTo>
                    <a:pt x="571" y="6602"/>
                    <a:pt x="2088" y="4639"/>
                    <a:pt x="4104" y="4193"/>
                  </a:cubicBezTo>
                  <a:close/>
                  <a:moveTo>
                    <a:pt x="10599" y="13025"/>
                  </a:moveTo>
                  <a:cubicBezTo>
                    <a:pt x="10920" y="13025"/>
                    <a:pt x="11170" y="13293"/>
                    <a:pt x="11170" y="13614"/>
                  </a:cubicBezTo>
                  <a:cubicBezTo>
                    <a:pt x="11170" y="13935"/>
                    <a:pt x="10920" y="14185"/>
                    <a:pt x="10599" y="14185"/>
                  </a:cubicBezTo>
                  <a:lnTo>
                    <a:pt x="2766" y="14185"/>
                  </a:lnTo>
                  <a:cubicBezTo>
                    <a:pt x="2445" y="14185"/>
                    <a:pt x="2177" y="13935"/>
                    <a:pt x="2177" y="13614"/>
                  </a:cubicBezTo>
                  <a:cubicBezTo>
                    <a:pt x="2177" y="13293"/>
                    <a:pt x="2445" y="13025"/>
                    <a:pt x="2766" y="13025"/>
                  </a:cubicBezTo>
                  <a:close/>
                  <a:moveTo>
                    <a:pt x="3979" y="0"/>
                  </a:moveTo>
                  <a:cubicBezTo>
                    <a:pt x="3676" y="0"/>
                    <a:pt x="3390" y="161"/>
                    <a:pt x="3248" y="428"/>
                  </a:cubicBezTo>
                  <a:cubicBezTo>
                    <a:pt x="3087" y="696"/>
                    <a:pt x="3105" y="1017"/>
                    <a:pt x="3265" y="1285"/>
                  </a:cubicBezTo>
                  <a:lnTo>
                    <a:pt x="4140" y="2695"/>
                  </a:lnTo>
                  <a:cubicBezTo>
                    <a:pt x="4086" y="2748"/>
                    <a:pt x="4051" y="2819"/>
                    <a:pt x="4015" y="2891"/>
                  </a:cubicBezTo>
                  <a:cubicBezTo>
                    <a:pt x="3890" y="3123"/>
                    <a:pt x="3854" y="3390"/>
                    <a:pt x="3943" y="3640"/>
                  </a:cubicBezTo>
                  <a:cubicBezTo>
                    <a:pt x="1695" y="4175"/>
                    <a:pt x="0" y="6334"/>
                    <a:pt x="0" y="8922"/>
                  </a:cubicBezTo>
                  <a:cubicBezTo>
                    <a:pt x="0" y="10581"/>
                    <a:pt x="678" y="12044"/>
                    <a:pt x="1749" y="13043"/>
                  </a:cubicBezTo>
                  <a:cubicBezTo>
                    <a:pt x="1660" y="13204"/>
                    <a:pt x="1606" y="13400"/>
                    <a:pt x="1606" y="13614"/>
                  </a:cubicBezTo>
                  <a:cubicBezTo>
                    <a:pt x="1606" y="14257"/>
                    <a:pt x="2124" y="14774"/>
                    <a:pt x="2766" y="14774"/>
                  </a:cubicBezTo>
                  <a:lnTo>
                    <a:pt x="10599" y="14774"/>
                  </a:lnTo>
                  <a:cubicBezTo>
                    <a:pt x="11223" y="14774"/>
                    <a:pt x="11759" y="14257"/>
                    <a:pt x="11759" y="13614"/>
                  </a:cubicBezTo>
                  <a:cubicBezTo>
                    <a:pt x="11759" y="12972"/>
                    <a:pt x="11223" y="12437"/>
                    <a:pt x="10599" y="12437"/>
                  </a:cubicBezTo>
                  <a:lnTo>
                    <a:pt x="9885" y="12437"/>
                  </a:lnTo>
                  <a:lnTo>
                    <a:pt x="9885" y="11883"/>
                  </a:lnTo>
                  <a:cubicBezTo>
                    <a:pt x="9885" y="11580"/>
                    <a:pt x="9635" y="11330"/>
                    <a:pt x="9332" y="11330"/>
                  </a:cubicBezTo>
                  <a:lnTo>
                    <a:pt x="7423" y="11330"/>
                  </a:lnTo>
                  <a:cubicBezTo>
                    <a:pt x="7119" y="11330"/>
                    <a:pt x="6870" y="11580"/>
                    <a:pt x="6870" y="11883"/>
                  </a:cubicBezTo>
                  <a:lnTo>
                    <a:pt x="6870" y="12437"/>
                  </a:lnTo>
                  <a:lnTo>
                    <a:pt x="6227" y="12437"/>
                  </a:lnTo>
                  <a:lnTo>
                    <a:pt x="6227" y="10706"/>
                  </a:lnTo>
                  <a:lnTo>
                    <a:pt x="9689" y="10706"/>
                  </a:lnTo>
                  <a:cubicBezTo>
                    <a:pt x="10260" y="10706"/>
                    <a:pt x="10724" y="10242"/>
                    <a:pt x="10724" y="9671"/>
                  </a:cubicBezTo>
                  <a:cubicBezTo>
                    <a:pt x="10724" y="9100"/>
                    <a:pt x="10260" y="8636"/>
                    <a:pt x="9689" y="8636"/>
                  </a:cubicBezTo>
                  <a:lnTo>
                    <a:pt x="3801" y="8636"/>
                  </a:lnTo>
                  <a:cubicBezTo>
                    <a:pt x="3462" y="8636"/>
                    <a:pt x="3158" y="8850"/>
                    <a:pt x="3033" y="9189"/>
                  </a:cubicBezTo>
                  <a:cubicBezTo>
                    <a:pt x="3033" y="9189"/>
                    <a:pt x="3033" y="9189"/>
                    <a:pt x="3033" y="9207"/>
                  </a:cubicBezTo>
                  <a:lnTo>
                    <a:pt x="2855" y="9885"/>
                  </a:lnTo>
                  <a:cubicBezTo>
                    <a:pt x="2516" y="9403"/>
                    <a:pt x="2320" y="8832"/>
                    <a:pt x="2320" y="8208"/>
                  </a:cubicBezTo>
                  <a:cubicBezTo>
                    <a:pt x="2320" y="6852"/>
                    <a:pt x="3248" y="5728"/>
                    <a:pt x="4497" y="5424"/>
                  </a:cubicBezTo>
                  <a:lnTo>
                    <a:pt x="4586" y="5746"/>
                  </a:lnTo>
                  <a:cubicBezTo>
                    <a:pt x="4711" y="6174"/>
                    <a:pt x="5121" y="6441"/>
                    <a:pt x="5531" y="6441"/>
                  </a:cubicBezTo>
                  <a:lnTo>
                    <a:pt x="5621" y="6441"/>
                  </a:lnTo>
                  <a:lnTo>
                    <a:pt x="5924" y="7387"/>
                  </a:lnTo>
                  <a:cubicBezTo>
                    <a:pt x="5995" y="7619"/>
                    <a:pt x="6156" y="7815"/>
                    <a:pt x="6370" y="7922"/>
                  </a:cubicBezTo>
                  <a:cubicBezTo>
                    <a:pt x="6502" y="7999"/>
                    <a:pt x="6640" y="8036"/>
                    <a:pt x="6781" y="8036"/>
                  </a:cubicBezTo>
                  <a:cubicBezTo>
                    <a:pt x="6869" y="8036"/>
                    <a:pt x="6959" y="8021"/>
                    <a:pt x="7048" y="7994"/>
                  </a:cubicBezTo>
                  <a:lnTo>
                    <a:pt x="7815" y="7762"/>
                  </a:lnTo>
                  <a:cubicBezTo>
                    <a:pt x="8297" y="7619"/>
                    <a:pt x="8565" y="7102"/>
                    <a:pt x="8422" y="6620"/>
                  </a:cubicBezTo>
                  <a:lnTo>
                    <a:pt x="8119" y="5674"/>
                  </a:lnTo>
                  <a:cubicBezTo>
                    <a:pt x="8529" y="5442"/>
                    <a:pt x="8725" y="4978"/>
                    <a:pt x="8600" y="4514"/>
                  </a:cubicBezTo>
                  <a:lnTo>
                    <a:pt x="7940" y="2409"/>
                  </a:lnTo>
                  <a:cubicBezTo>
                    <a:pt x="7869" y="2159"/>
                    <a:pt x="7690" y="1945"/>
                    <a:pt x="7458" y="1820"/>
                  </a:cubicBezTo>
                  <a:cubicBezTo>
                    <a:pt x="7316" y="1743"/>
                    <a:pt x="7160" y="1707"/>
                    <a:pt x="7003" y="1707"/>
                  </a:cubicBezTo>
                  <a:cubicBezTo>
                    <a:pt x="6904" y="1707"/>
                    <a:pt x="6805" y="1721"/>
                    <a:pt x="6709" y="1749"/>
                  </a:cubicBezTo>
                  <a:lnTo>
                    <a:pt x="6281" y="1874"/>
                  </a:lnTo>
                  <a:lnTo>
                    <a:pt x="5353" y="393"/>
                  </a:lnTo>
                  <a:cubicBezTo>
                    <a:pt x="5192" y="143"/>
                    <a:pt x="4925" y="0"/>
                    <a:pt x="4639" y="0"/>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3" name="Google Shape;9396;p57">
            <a:extLst>
              <a:ext uri="{FF2B5EF4-FFF2-40B4-BE49-F238E27FC236}">
                <a16:creationId xmlns:a16="http://schemas.microsoft.com/office/drawing/2014/main" id="{DF7B48CC-5DBB-8979-3B78-8A459DA08B98}"/>
              </a:ext>
            </a:extLst>
          </p:cNvPr>
          <p:cNvGrpSpPr/>
          <p:nvPr/>
        </p:nvGrpSpPr>
        <p:grpSpPr>
          <a:xfrm>
            <a:off x="734747" y="3409622"/>
            <a:ext cx="495000" cy="621919"/>
            <a:chOff x="1641627" y="3452248"/>
            <a:chExt cx="318169" cy="399748"/>
          </a:xfrm>
        </p:grpSpPr>
        <p:sp>
          <p:nvSpPr>
            <p:cNvPr id="8044" name="Google Shape;9397;p57">
              <a:extLst>
                <a:ext uri="{FF2B5EF4-FFF2-40B4-BE49-F238E27FC236}">
                  <a16:creationId xmlns:a16="http://schemas.microsoft.com/office/drawing/2014/main" id="{19379B8B-2F05-DF67-54EA-642EBAD0C912}"/>
                </a:ext>
              </a:extLst>
            </p:cNvPr>
            <p:cNvSpPr/>
            <p:nvPr/>
          </p:nvSpPr>
          <p:spPr>
            <a:xfrm>
              <a:off x="1835677" y="3766511"/>
              <a:ext cx="65696" cy="43968"/>
            </a:xfrm>
            <a:custGeom>
              <a:avLst/>
              <a:gdLst/>
              <a:ahLst/>
              <a:cxnLst/>
              <a:rect l="l" t="t" r="r" b="b"/>
              <a:pathLst>
                <a:path w="2428" h="1625" extrusionOk="0">
                  <a:moveTo>
                    <a:pt x="251" y="1"/>
                  </a:moveTo>
                  <a:cubicBezTo>
                    <a:pt x="108" y="1"/>
                    <a:pt x="1" y="126"/>
                    <a:pt x="1" y="268"/>
                  </a:cubicBezTo>
                  <a:lnTo>
                    <a:pt x="1" y="1357"/>
                  </a:lnTo>
                  <a:cubicBezTo>
                    <a:pt x="1" y="1500"/>
                    <a:pt x="108" y="1624"/>
                    <a:pt x="251" y="1624"/>
                  </a:cubicBezTo>
                  <a:lnTo>
                    <a:pt x="2160" y="1624"/>
                  </a:lnTo>
                  <a:cubicBezTo>
                    <a:pt x="2303" y="1624"/>
                    <a:pt x="2428" y="1500"/>
                    <a:pt x="2428" y="1357"/>
                  </a:cubicBezTo>
                  <a:lnTo>
                    <a:pt x="2428" y="268"/>
                  </a:lnTo>
                  <a:cubicBezTo>
                    <a:pt x="2428" y="126"/>
                    <a:pt x="2303" y="1"/>
                    <a:pt x="2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9398;p57">
              <a:extLst>
                <a:ext uri="{FF2B5EF4-FFF2-40B4-BE49-F238E27FC236}">
                  <a16:creationId xmlns:a16="http://schemas.microsoft.com/office/drawing/2014/main" id="{1742C756-FA73-8102-7095-1D4116400F7A}"/>
                </a:ext>
              </a:extLst>
            </p:cNvPr>
            <p:cNvSpPr/>
            <p:nvPr/>
          </p:nvSpPr>
          <p:spPr>
            <a:xfrm>
              <a:off x="1649338" y="3555063"/>
              <a:ext cx="130877" cy="277150"/>
            </a:xfrm>
            <a:custGeom>
              <a:avLst/>
              <a:gdLst/>
              <a:ahLst/>
              <a:cxnLst/>
              <a:rect l="l" t="t" r="r" b="b"/>
              <a:pathLst>
                <a:path w="4837" h="10243" extrusionOk="0">
                  <a:moveTo>
                    <a:pt x="4711" y="1"/>
                  </a:moveTo>
                  <a:cubicBezTo>
                    <a:pt x="2106" y="1"/>
                    <a:pt x="1" y="2302"/>
                    <a:pt x="1" y="5122"/>
                  </a:cubicBezTo>
                  <a:cubicBezTo>
                    <a:pt x="1" y="7959"/>
                    <a:pt x="2106" y="10242"/>
                    <a:pt x="4711" y="10242"/>
                  </a:cubicBezTo>
                  <a:lnTo>
                    <a:pt x="4836" y="7548"/>
                  </a:lnTo>
                  <a:cubicBezTo>
                    <a:pt x="3141" y="7548"/>
                    <a:pt x="1749" y="6139"/>
                    <a:pt x="1749" y="4408"/>
                  </a:cubicBezTo>
                  <a:cubicBezTo>
                    <a:pt x="1749" y="2677"/>
                    <a:pt x="3141" y="1268"/>
                    <a:pt x="4836" y="1268"/>
                  </a:cubicBezTo>
                  <a:lnTo>
                    <a:pt x="471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9399;p57">
              <a:extLst>
                <a:ext uri="{FF2B5EF4-FFF2-40B4-BE49-F238E27FC236}">
                  <a16:creationId xmlns:a16="http://schemas.microsoft.com/office/drawing/2014/main" id="{E5AD27DA-F700-124C-AEAC-282B38EB4AC5}"/>
                </a:ext>
              </a:extLst>
            </p:cNvPr>
            <p:cNvSpPr/>
            <p:nvPr/>
          </p:nvSpPr>
          <p:spPr>
            <a:xfrm>
              <a:off x="1761839" y="3693621"/>
              <a:ext cx="161750" cy="40099"/>
            </a:xfrm>
            <a:custGeom>
              <a:avLst/>
              <a:gdLst/>
              <a:ahLst/>
              <a:cxnLst/>
              <a:rect l="l" t="t" r="r" b="b"/>
              <a:pathLst>
                <a:path w="5978" h="1482" extrusionOk="0">
                  <a:moveTo>
                    <a:pt x="732" y="1"/>
                  </a:moveTo>
                  <a:cubicBezTo>
                    <a:pt x="321" y="1"/>
                    <a:pt x="0" y="340"/>
                    <a:pt x="0" y="750"/>
                  </a:cubicBezTo>
                  <a:cubicBezTo>
                    <a:pt x="0" y="1160"/>
                    <a:pt x="321" y="1482"/>
                    <a:pt x="732" y="1482"/>
                  </a:cubicBezTo>
                  <a:lnTo>
                    <a:pt x="5246" y="1482"/>
                  </a:lnTo>
                  <a:cubicBezTo>
                    <a:pt x="5656" y="1482"/>
                    <a:pt x="5977" y="1160"/>
                    <a:pt x="5977" y="750"/>
                  </a:cubicBezTo>
                  <a:cubicBezTo>
                    <a:pt x="5977" y="340"/>
                    <a:pt x="5656" y="1"/>
                    <a:pt x="52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9400;p57">
              <a:extLst>
                <a:ext uri="{FF2B5EF4-FFF2-40B4-BE49-F238E27FC236}">
                  <a16:creationId xmlns:a16="http://schemas.microsoft.com/office/drawing/2014/main" id="{D89F92F6-3C29-D023-F29A-BDED87C43734}"/>
                </a:ext>
              </a:extLst>
            </p:cNvPr>
            <p:cNvSpPr/>
            <p:nvPr/>
          </p:nvSpPr>
          <p:spPr>
            <a:xfrm>
              <a:off x="1703424" y="3693621"/>
              <a:ext cx="98976" cy="120244"/>
            </a:xfrm>
            <a:custGeom>
              <a:avLst/>
              <a:gdLst/>
              <a:ahLst/>
              <a:cxnLst/>
              <a:rect l="l" t="t" r="r" b="b"/>
              <a:pathLst>
                <a:path w="3658" h="4444" extrusionOk="0">
                  <a:moveTo>
                    <a:pt x="1517" y="1"/>
                  </a:moveTo>
                  <a:cubicBezTo>
                    <a:pt x="1303" y="1"/>
                    <a:pt x="1106" y="143"/>
                    <a:pt x="1035" y="357"/>
                  </a:cubicBezTo>
                  <a:lnTo>
                    <a:pt x="125" y="3783"/>
                  </a:lnTo>
                  <a:cubicBezTo>
                    <a:pt x="0" y="4104"/>
                    <a:pt x="250" y="4443"/>
                    <a:pt x="607" y="4443"/>
                  </a:cubicBezTo>
                  <a:lnTo>
                    <a:pt x="3158" y="4443"/>
                  </a:lnTo>
                  <a:cubicBezTo>
                    <a:pt x="3426" y="4443"/>
                    <a:pt x="3658" y="4229"/>
                    <a:pt x="3658" y="3944"/>
                  </a:cubicBezTo>
                  <a:lnTo>
                    <a:pt x="3658" y="518"/>
                  </a:lnTo>
                  <a:cubicBezTo>
                    <a:pt x="3658" y="233"/>
                    <a:pt x="3426" y="1"/>
                    <a:pt x="31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9401;p57">
              <a:extLst>
                <a:ext uri="{FF2B5EF4-FFF2-40B4-BE49-F238E27FC236}">
                  <a16:creationId xmlns:a16="http://schemas.microsoft.com/office/drawing/2014/main" id="{AC9135A3-753B-0677-E49E-3EE79E832C42}"/>
                </a:ext>
              </a:extLst>
            </p:cNvPr>
            <p:cNvSpPr/>
            <p:nvPr/>
          </p:nvSpPr>
          <p:spPr>
            <a:xfrm>
              <a:off x="1703424" y="3693621"/>
              <a:ext cx="98976" cy="120244"/>
            </a:xfrm>
            <a:custGeom>
              <a:avLst/>
              <a:gdLst/>
              <a:ahLst/>
              <a:cxnLst/>
              <a:rect l="l" t="t" r="r" b="b"/>
              <a:pathLst>
                <a:path w="3658" h="4444" extrusionOk="0">
                  <a:moveTo>
                    <a:pt x="2337" y="1"/>
                  </a:moveTo>
                  <a:cubicBezTo>
                    <a:pt x="2552" y="1"/>
                    <a:pt x="2712" y="161"/>
                    <a:pt x="2712" y="357"/>
                  </a:cubicBezTo>
                  <a:lnTo>
                    <a:pt x="2712" y="2677"/>
                  </a:lnTo>
                  <a:cubicBezTo>
                    <a:pt x="2712" y="2855"/>
                    <a:pt x="2552" y="3016"/>
                    <a:pt x="2337" y="3016"/>
                  </a:cubicBezTo>
                  <a:lnTo>
                    <a:pt x="464" y="3016"/>
                  </a:lnTo>
                  <a:cubicBezTo>
                    <a:pt x="410" y="3016"/>
                    <a:pt x="375" y="2998"/>
                    <a:pt x="321" y="2980"/>
                  </a:cubicBezTo>
                  <a:lnTo>
                    <a:pt x="125" y="3783"/>
                  </a:lnTo>
                  <a:cubicBezTo>
                    <a:pt x="0" y="4104"/>
                    <a:pt x="250" y="4443"/>
                    <a:pt x="607" y="4443"/>
                  </a:cubicBezTo>
                  <a:lnTo>
                    <a:pt x="3158" y="4443"/>
                  </a:lnTo>
                  <a:cubicBezTo>
                    <a:pt x="3426" y="4443"/>
                    <a:pt x="3658" y="4229"/>
                    <a:pt x="3658" y="3944"/>
                  </a:cubicBezTo>
                  <a:lnTo>
                    <a:pt x="3658" y="518"/>
                  </a:lnTo>
                  <a:cubicBezTo>
                    <a:pt x="3658" y="233"/>
                    <a:pt x="3426" y="1"/>
                    <a:pt x="3158"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9402;p57">
              <a:extLst>
                <a:ext uri="{FF2B5EF4-FFF2-40B4-BE49-F238E27FC236}">
                  <a16:creationId xmlns:a16="http://schemas.microsoft.com/office/drawing/2014/main" id="{5A98681C-86DB-642A-183F-9FDDADAFC82C}"/>
                </a:ext>
              </a:extLst>
            </p:cNvPr>
            <p:cNvSpPr/>
            <p:nvPr/>
          </p:nvSpPr>
          <p:spPr>
            <a:xfrm>
              <a:off x="1692791" y="3796923"/>
              <a:ext cx="258805" cy="47351"/>
            </a:xfrm>
            <a:custGeom>
              <a:avLst/>
              <a:gdLst/>
              <a:ahLst/>
              <a:cxnLst/>
              <a:rect l="l" t="t" r="r" b="b"/>
              <a:pathLst>
                <a:path w="9565" h="1750" extrusionOk="0">
                  <a:moveTo>
                    <a:pt x="875" y="1"/>
                  </a:moveTo>
                  <a:cubicBezTo>
                    <a:pt x="393" y="1"/>
                    <a:pt x="1" y="393"/>
                    <a:pt x="1" y="875"/>
                  </a:cubicBezTo>
                  <a:cubicBezTo>
                    <a:pt x="1" y="1357"/>
                    <a:pt x="393" y="1749"/>
                    <a:pt x="875" y="1749"/>
                  </a:cubicBezTo>
                  <a:lnTo>
                    <a:pt x="8708" y="1749"/>
                  </a:lnTo>
                  <a:cubicBezTo>
                    <a:pt x="9190" y="1749"/>
                    <a:pt x="9564" y="1357"/>
                    <a:pt x="9564" y="875"/>
                  </a:cubicBezTo>
                  <a:cubicBezTo>
                    <a:pt x="9564" y="393"/>
                    <a:pt x="9190" y="1"/>
                    <a:pt x="87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9403;p57">
              <a:extLst>
                <a:ext uri="{FF2B5EF4-FFF2-40B4-BE49-F238E27FC236}">
                  <a16:creationId xmlns:a16="http://schemas.microsoft.com/office/drawing/2014/main" id="{1ACB9AF8-6330-FAFE-39FB-0AC3E4C17F7E}"/>
                </a:ext>
              </a:extLst>
            </p:cNvPr>
            <p:cNvSpPr/>
            <p:nvPr/>
          </p:nvSpPr>
          <p:spPr>
            <a:xfrm>
              <a:off x="1692791" y="3796923"/>
              <a:ext cx="258805" cy="47351"/>
            </a:xfrm>
            <a:custGeom>
              <a:avLst/>
              <a:gdLst/>
              <a:ahLst/>
              <a:cxnLst/>
              <a:rect l="l" t="t" r="r" b="b"/>
              <a:pathLst>
                <a:path w="9565" h="1750" extrusionOk="0">
                  <a:moveTo>
                    <a:pt x="7887" y="1"/>
                  </a:moveTo>
                  <a:cubicBezTo>
                    <a:pt x="8173" y="1"/>
                    <a:pt x="8404" y="215"/>
                    <a:pt x="8404" y="500"/>
                  </a:cubicBezTo>
                  <a:cubicBezTo>
                    <a:pt x="8404" y="786"/>
                    <a:pt x="8173" y="1018"/>
                    <a:pt x="7887" y="1018"/>
                  </a:cubicBezTo>
                  <a:lnTo>
                    <a:pt x="518" y="1018"/>
                  </a:lnTo>
                  <a:cubicBezTo>
                    <a:pt x="286" y="1018"/>
                    <a:pt x="90" y="875"/>
                    <a:pt x="36" y="661"/>
                  </a:cubicBezTo>
                  <a:cubicBezTo>
                    <a:pt x="18" y="732"/>
                    <a:pt x="1" y="804"/>
                    <a:pt x="1" y="875"/>
                  </a:cubicBezTo>
                  <a:cubicBezTo>
                    <a:pt x="1" y="1357"/>
                    <a:pt x="393" y="1749"/>
                    <a:pt x="875" y="1749"/>
                  </a:cubicBezTo>
                  <a:lnTo>
                    <a:pt x="8708" y="1749"/>
                  </a:lnTo>
                  <a:cubicBezTo>
                    <a:pt x="9190" y="1749"/>
                    <a:pt x="9564" y="1357"/>
                    <a:pt x="9564" y="875"/>
                  </a:cubicBezTo>
                  <a:cubicBezTo>
                    <a:pt x="9564" y="393"/>
                    <a:pt x="9190" y="1"/>
                    <a:pt x="8708"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9404;p57">
              <a:extLst>
                <a:ext uri="{FF2B5EF4-FFF2-40B4-BE49-F238E27FC236}">
                  <a16:creationId xmlns:a16="http://schemas.microsoft.com/office/drawing/2014/main" id="{7DC8D555-0C5B-5682-6116-99951FD54AD9}"/>
                </a:ext>
              </a:extLst>
            </p:cNvPr>
            <p:cNvSpPr/>
            <p:nvPr/>
          </p:nvSpPr>
          <p:spPr>
            <a:xfrm>
              <a:off x="1791277" y="3575356"/>
              <a:ext cx="73407" cy="86313"/>
            </a:xfrm>
            <a:custGeom>
              <a:avLst/>
              <a:gdLst/>
              <a:ahLst/>
              <a:cxnLst/>
              <a:rect l="l" t="t" r="r" b="b"/>
              <a:pathLst>
                <a:path w="2713" h="3190" extrusionOk="0">
                  <a:moveTo>
                    <a:pt x="1945" y="0"/>
                  </a:moveTo>
                  <a:lnTo>
                    <a:pt x="0" y="589"/>
                  </a:lnTo>
                  <a:lnTo>
                    <a:pt x="661" y="2748"/>
                  </a:lnTo>
                  <a:cubicBezTo>
                    <a:pt x="747" y="3020"/>
                    <a:pt x="983" y="3189"/>
                    <a:pt x="1248" y="3189"/>
                  </a:cubicBezTo>
                  <a:cubicBezTo>
                    <a:pt x="1313" y="3189"/>
                    <a:pt x="1379" y="3179"/>
                    <a:pt x="1446" y="3158"/>
                  </a:cubicBezTo>
                  <a:lnTo>
                    <a:pt x="2195" y="2926"/>
                  </a:lnTo>
                  <a:cubicBezTo>
                    <a:pt x="2534" y="2837"/>
                    <a:pt x="2713" y="2480"/>
                    <a:pt x="2605" y="2159"/>
                  </a:cubicBezTo>
                  <a:lnTo>
                    <a:pt x="19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9405;p57">
              <a:extLst>
                <a:ext uri="{FF2B5EF4-FFF2-40B4-BE49-F238E27FC236}">
                  <a16:creationId xmlns:a16="http://schemas.microsoft.com/office/drawing/2014/main" id="{7BD3A477-AD8E-1EEE-6DC9-892A8873207A}"/>
                </a:ext>
              </a:extLst>
            </p:cNvPr>
            <p:cNvSpPr/>
            <p:nvPr/>
          </p:nvSpPr>
          <p:spPr>
            <a:xfrm>
              <a:off x="1730454" y="3459959"/>
              <a:ext cx="115400" cy="112532"/>
            </a:xfrm>
            <a:custGeom>
              <a:avLst/>
              <a:gdLst/>
              <a:ahLst/>
              <a:cxnLst/>
              <a:rect l="l" t="t" r="r" b="b"/>
              <a:pathLst>
                <a:path w="4265" h="4159" extrusionOk="0">
                  <a:moveTo>
                    <a:pt x="696" y="1"/>
                  </a:moveTo>
                  <a:cubicBezTo>
                    <a:pt x="268" y="1"/>
                    <a:pt x="0" y="482"/>
                    <a:pt x="232" y="839"/>
                  </a:cubicBezTo>
                  <a:lnTo>
                    <a:pt x="2302" y="4158"/>
                  </a:lnTo>
                  <a:lnTo>
                    <a:pt x="4265" y="4158"/>
                  </a:lnTo>
                  <a:lnTo>
                    <a:pt x="1820" y="251"/>
                  </a:lnTo>
                  <a:cubicBezTo>
                    <a:pt x="1713" y="90"/>
                    <a:pt x="1535" y="1"/>
                    <a:pt x="13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9406;p57">
              <a:extLst>
                <a:ext uri="{FF2B5EF4-FFF2-40B4-BE49-F238E27FC236}">
                  <a16:creationId xmlns:a16="http://schemas.microsoft.com/office/drawing/2014/main" id="{DD3F8CE4-F5AE-FEE2-55DE-562061059B32}"/>
                </a:ext>
              </a:extLst>
            </p:cNvPr>
            <p:cNvSpPr/>
            <p:nvPr/>
          </p:nvSpPr>
          <p:spPr>
            <a:xfrm>
              <a:off x="1752667" y="3506307"/>
              <a:ext cx="116834" cy="112505"/>
            </a:xfrm>
            <a:custGeom>
              <a:avLst/>
              <a:gdLst/>
              <a:ahLst/>
              <a:cxnLst/>
              <a:rect l="l" t="t" r="r" b="b"/>
              <a:pathLst>
                <a:path w="4318" h="4158" extrusionOk="0">
                  <a:moveTo>
                    <a:pt x="2895" y="1"/>
                  </a:moveTo>
                  <a:cubicBezTo>
                    <a:pt x="2823" y="1"/>
                    <a:pt x="2749" y="12"/>
                    <a:pt x="2676" y="36"/>
                  </a:cubicBezTo>
                  <a:lnTo>
                    <a:pt x="571" y="679"/>
                  </a:lnTo>
                  <a:cubicBezTo>
                    <a:pt x="196" y="786"/>
                    <a:pt x="0" y="1196"/>
                    <a:pt x="107" y="1553"/>
                  </a:cubicBezTo>
                  <a:lnTo>
                    <a:pt x="767" y="3658"/>
                  </a:lnTo>
                  <a:cubicBezTo>
                    <a:pt x="854" y="3960"/>
                    <a:pt x="1125" y="4158"/>
                    <a:pt x="1424" y="4158"/>
                  </a:cubicBezTo>
                  <a:cubicBezTo>
                    <a:pt x="1495" y="4158"/>
                    <a:pt x="1569" y="4147"/>
                    <a:pt x="1642" y="4122"/>
                  </a:cubicBezTo>
                  <a:lnTo>
                    <a:pt x="3747" y="3480"/>
                  </a:lnTo>
                  <a:cubicBezTo>
                    <a:pt x="4122" y="3373"/>
                    <a:pt x="4318" y="2980"/>
                    <a:pt x="4211" y="2606"/>
                  </a:cubicBezTo>
                  <a:lnTo>
                    <a:pt x="3569" y="500"/>
                  </a:lnTo>
                  <a:cubicBezTo>
                    <a:pt x="3468" y="198"/>
                    <a:pt x="3193" y="1"/>
                    <a:pt x="28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9407;p57">
              <a:extLst>
                <a:ext uri="{FF2B5EF4-FFF2-40B4-BE49-F238E27FC236}">
                  <a16:creationId xmlns:a16="http://schemas.microsoft.com/office/drawing/2014/main" id="{9AF70C49-5C4B-B207-8FC7-40A1455130AC}"/>
                </a:ext>
              </a:extLst>
            </p:cNvPr>
            <p:cNvSpPr/>
            <p:nvPr/>
          </p:nvSpPr>
          <p:spPr>
            <a:xfrm>
              <a:off x="1766655" y="3506307"/>
              <a:ext cx="102846" cy="112505"/>
            </a:xfrm>
            <a:custGeom>
              <a:avLst/>
              <a:gdLst/>
              <a:ahLst/>
              <a:cxnLst/>
              <a:rect l="l" t="t" r="r" b="b"/>
              <a:pathLst>
                <a:path w="3801" h="4158" extrusionOk="0">
                  <a:moveTo>
                    <a:pt x="1485" y="244"/>
                  </a:moveTo>
                  <a:lnTo>
                    <a:pt x="1485" y="244"/>
                  </a:lnTo>
                  <a:cubicBezTo>
                    <a:pt x="1478" y="246"/>
                    <a:pt x="1471" y="248"/>
                    <a:pt x="1464" y="250"/>
                  </a:cubicBezTo>
                  <a:lnTo>
                    <a:pt x="1485" y="244"/>
                  </a:lnTo>
                  <a:close/>
                  <a:moveTo>
                    <a:pt x="0" y="2873"/>
                  </a:moveTo>
                  <a:lnTo>
                    <a:pt x="18" y="2963"/>
                  </a:lnTo>
                  <a:cubicBezTo>
                    <a:pt x="28" y="2993"/>
                    <a:pt x="41" y="3022"/>
                    <a:pt x="56" y="3049"/>
                  </a:cubicBezTo>
                  <a:lnTo>
                    <a:pt x="56" y="3049"/>
                  </a:lnTo>
                  <a:lnTo>
                    <a:pt x="0" y="2873"/>
                  </a:lnTo>
                  <a:close/>
                  <a:moveTo>
                    <a:pt x="2378" y="1"/>
                  </a:moveTo>
                  <a:cubicBezTo>
                    <a:pt x="2306" y="1"/>
                    <a:pt x="2232" y="12"/>
                    <a:pt x="2159" y="36"/>
                  </a:cubicBezTo>
                  <a:lnTo>
                    <a:pt x="1485" y="244"/>
                  </a:lnTo>
                  <a:lnTo>
                    <a:pt x="1485" y="244"/>
                  </a:lnTo>
                  <a:cubicBezTo>
                    <a:pt x="1529" y="231"/>
                    <a:pt x="1572" y="226"/>
                    <a:pt x="1616" y="226"/>
                  </a:cubicBezTo>
                  <a:cubicBezTo>
                    <a:pt x="1832" y="226"/>
                    <a:pt x="2034" y="372"/>
                    <a:pt x="2106" y="589"/>
                  </a:cubicBezTo>
                  <a:lnTo>
                    <a:pt x="2588" y="2160"/>
                  </a:lnTo>
                  <a:cubicBezTo>
                    <a:pt x="2677" y="2445"/>
                    <a:pt x="2516" y="2731"/>
                    <a:pt x="2249" y="2820"/>
                  </a:cubicBezTo>
                  <a:lnTo>
                    <a:pt x="679" y="3302"/>
                  </a:lnTo>
                  <a:cubicBezTo>
                    <a:pt x="628" y="3318"/>
                    <a:pt x="576" y="3326"/>
                    <a:pt x="525" y="3326"/>
                  </a:cubicBezTo>
                  <a:cubicBezTo>
                    <a:pt x="335" y="3326"/>
                    <a:pt x="150" y="3218"/>
                    <a:pt x="56" y="3049"/>
                  </a:cubicBezTo>
                  <a:lnTo>
                    <a:pt x="56" y="3049"/>
                  </a:lnTo>
                  <a:lnTo>
                    <a:pt x="250" y="3658"/>
                  </a:lnTo>
                  <a:cubicBezTo>
                    <a:pt x="337" y="3960"/>
                    <a:pt x="608" y="4158"/>
                    <a:pt x="907" y="4158"/>
                  </a:cubicBezTo>
                  <a:cubicBezTo>
                    <a:pt x="978" y="4158"/>
                    <a:pt x="1052" y="4147"/>
                    <a:pt x="1125" y="4122"/>
                  </a:cubicBezTo>
                  <a:lnTo>
                    <a:pt x="3230" y="3480"/>
                  </a:lnTo>
                  <a:cubicBezTo>
                    <a:pt x="3605" y="3373"/>
                    <a:pt x="3801" y="2980"/>
                    <a:pt x="3694" y="2606"/>
                  </a:cubicBezTo>
                  <a:lnTo>
                    <a:pt x="3052" y="500"/>
                  </a:lnTo>
                  <a:cubicBezTo>
                    <a:pt x="2951" y="198"/>
                    <a:pt x="2676" y="1"/>
                    <a:pt x="2378"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9408;p57">
              <a:extLst>
                <a:ext uri="{FF2B5EF4-FFF2-40B4-BE49-F238E27FC236}">
                  <a16:creationId xmlns:a16="http://schemas.microsoft.com/office/drawing/2014/main" id="{D2278C8A-C59B-0A20-5275-69725E045D72}"/>
                </a:ext>
              </a:extLst>
            </p:cNvPr>
            <p:cNvSpPr/>
            <p:nvPr/>
          </p:nvSpPr>
          <p:spPr>
            <a:xfrm>
              <a:off x="1737218" y="3734449"/>
              <a:ext cx="19806" cy="26300"/>
            </a:xfrm>
            <a:custGeom>
              <a:avLst/>
              <a:gdLst/>
              <a:ahLst/>
              <a:cxnLst/>
              <a:rect l="l" t="t" r="r" b="b"/>
              <a:pathLst>
                <a:path w="732" h="972" extrusionOk="0">
                  <a:moveTo>
                    <a:pt x="411" y="0"/>
                  </a:moveTo>
                  <a:cubicBezTo>
                    <a:pt x="277" y="0"/>
                    <a:pt x="155" y="85"/>
                    <a:pt x="125" y="222"/>
                  </a:cubicBezTo>
                  <a:lnTo>
                    <a:pt x="36" y="615"/>
                  </a:lnTo>
                  <a:cubicBezTo>
                    <a:pt x="0" y="758"/>
                    <a:pt x="89" y="918"/>
                    <a:pt x="250" y="954"/>
                  </a:cubicBezTo>
                  <a:cubicBezTo>
                    <a:pt x="268" y="954"/>
                    <a:pt x="303" y="972"/>
                    <a:pt x="321" y="972"/>
                  </a:cubicBezTo>
                  <a:cubicBezTo>
                    <a:pt x="446" y="972"/>
                    <a:pt x="571" y="882"/>
                    <a:pt x="607" y="740"/>
                  </a:cubicBezTo>
                  <a:lnTo>
                    <a:pt x="696" y="347"/>
                  </a:lnTo>
                  <a:cubicBezTo>
                    <a:pt x="732" y="204"/>
                    <a:pt x="642" y="44"/>
                    <a:pt x="482" y="8"/>
                  </a:cubicBezTo>
                  <a:cubicBezTo>
                    <a:pt x="458" y="3"/>
                    <a:pt x="434" y="0"/>
                    <a:pt x="41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9409;p57">
              <a:extLst>
                <a:ext uri="{FF2B5EF4-FFF2-40B4-BE49-F238E27FC236}">
                  <a16:creationId xmlns:a16="http://schemas.microsoft.com/office/drawing/2014/main" id="{0B314A00-29CA-8B03-04E4-80592304487B}"/>
                </a:ext>
              </a:extLst>
            </p:cNvPr>
            <p:cNvSpPr/>
            <p:nvPr/>
          </p:nvSpPr>
          <p:spPr>
            <a:xfrm>
              <a:off x="1744929" y="3710315"/>
              <a:ext cx="17885" cy="17614"/>
            </a:xfrm>
            <a:custGeom>
              <a:avLst/>
              <a:gdLst/>
              <a:ahLst/>
              <a:cxnLst/>
              <a:rect l="l" t="t" r="r" b="b"/>
              <a:pathLst>
                <a:path w="661" h="651" extrusionOk="0">
                  <a:moveTo>
                    <a:pt x="340" y="0"/>
                  </a:moveTo>
                  <a:cubicBezTo>
                    <a:pt x="206" y="0"/>
                    <a:pt x="85" y="85"/>
                    <a:pt x="54" y="222"/>
                  </a:cubicBezTo>
                  <a:lnTo>
                    <a:pt x="36" y="294"/>
                  </a:lnTo>
                  <a:cubicBezTo>
                    <a:pt x="1" y="454"/>
                    <a:pt x="108" y="615"/>
                    <a:pt x="250" y="650"/>
                  </a:cubicBezTo>
                  <a:lnTo>
                    <a:pt x="322" y="650"/>
                  </a:lnTo>
                  <a:cubicBezTo>
                    <a:pt x="447" y="650"/>
                    <a:pt x="572" y="561"/>
                    <a:pt x="607" y="436"/>
                  </a:cubicBezTo>
                  <a:lnTo>
                    <a:pt x="625" y="365"/>
                  </a:lnTo>
                  <a:cubicBezTo>
                    <a:pt x="661" y="204"/>
                    <a:pt x="572" y="44"/>
                    <a:pt x="411" y="8"/>
                  </a:cubicBezTo>
                  <a:cubicBezTo>
                    <a:pt x="387" y="3"/>
                    <a:pt x="364" y="0"/>
                    <a:pt x="340"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9410;p57">
              <a:extLst>
                <a:ext uri="{FF2B5EF4-FFF2-40B4-BE49-F238E27FC236}">
                  <a16:creationId xmlns:a16="http://schemas.microsoft.com/office/drawing/2014/main" id="{826304EF-02A9-BC8F-C639-458F21A39405}"/>
                </a:ext>
              </a:extLst>
            </p:cNvPr>
            <p:cNvSpPr/>
            <p:nvPr/>
          </p:nvSpPr>
          <p:spPr>
            <a:xfrm>
              <a:off x="1641627" y="3452248"/>
              <a:ext cx="318169" cy="399748"/>
            </a:xfrm>
            <a:custGeom>
              <a:avLst/>
              <a:gdLst/>
              <a:ahLst/>
              <a:cxnLst/>
              <a:rect l="l" t="t" r="r" b="b"/>
              <a:pathLst>
                <a:path w="11759" h="14774" extrusionOk="0">
                  <a:moveTo>
                    <a:pt x="4639" y="571"/>
                  </a:moveTo>
                  <a:cubicBezTo>
                    <a:pt x="4729" y="571"/>
                    <a:pt x="4800" y="625"/>
                    <a:pt x="4853" y="696"/>
                  </a:cubicBezTo>
                  <a:lnTo>
                    <a:pt x="5710" y="2052"/>
                  </a:lnTo>
                  <a:lnTo>
                    <a:pt x="4639" y="2391"/>
                  </a:lnTo>
                  <a:lnTo>
                    <a:pt x="3747" y="982"/>
                  </a:lnTo>
                  <a:cubicBezTo>
                    <a:pt x="3676" y="857"/>
                    <a:pt x="3729" y="750"/>
                    <a:pt x="3747" y="714"/>
                  </a:cubicBezTo>
                  <a:cubicBezTo>
                    <a:pt x="3765" y="660"/>
                    <a:pt x="3836" y="571"/>
                    <a:pt x="3979" y="571"/>
                  </a:cubicBezTo>
                  <a:close/>
                  <a:moveTo>
                    <a:pt x="6983" y="2283"/>
                  </a:moveTo>
                  <a:cubicBezTo>
                    <a:pt x="7053" y="2283"/>
                    <a:pt x="7122" y="2303"/>
                    <a:pt x="7191" y="2338"/>
                  </a:cubicBezTo>
                  <a:cubicBezTo>
                    <a:pt x="7280" y="2391"/>
                    <a:pt x="7351" y="2480"/>
                    <a:pt x="7387" y="2570"/>
                  </a:cubicBezTo>
                  <a:lnTo>
                    <a:pt x="7423" y="2677"/>
                  </a:lnTo>
                  <a:lnTo>
                    <a:pt x="4532" y="3587"/>
                  </a:lnTo>
                  <a:lnTo>
                    <a:pt x="4497" y="3462"/>
                  </a:lnTo>
                  <a:cubicBezTo>
                    <a:pt x="4461" y="3373"/>
                    <a:pt x="4461" y="3248"/>
                    <a:pt x="4514" y="3158"/>
                  </a:cubicBezTo>
                  <a:cubicBezTo>
                    <a:pt x="4568" y="3051"/>
                    <a:pt x="4657" y="2980"/>
                    <a:pt x="4764" y="2962"/>
                  </a:cubicBezTo>
                  <a:lnTo>
                    <a:pt x="6870" y="2302"/>
                  </a:lnTo>
                  <a:cubicBezTo>
                    <a:pt x="6908" y="2289"/>
                    <a:pt x="6946" y="2283"/>
                    <a:pt x="6983" y="2283"/>
                  </a:cubicBezTo>
                  <a:close/>
                  <a:moveTo>
                    <a:pt x="7530" y="3016"/>
                  </a:moveTo>
                  <a:lnTo>
                    <a:pt x="7887" y="4211"/>
                  </a:lnTo>
                  <a:lnTo>
                    <a:pt x="4996" y="5121"/>
                  </a:lnTo>
                  <a:lnTo>
                    <a:pt x="4621" y="3908"/>
                  </a:lnTo>
                  <a:lnTo>
                    <a:pt x="7530" y="3016"/>
                  </a:lnTo>
                  <a:close/>
                  <a:moveTo>
                    <a:pt x="7994" y="4550"/>
                  </a:moveTo>
                  <a:lnTo>
                    <a:pt x="8029" y="4693"/>
                  </a:lnTo>
                  <a:cubicBezTo>
                    <a:pt x="8101" y="4907"/>
                    <a:pt x="7976" y="5139"/>
                    <a:pt x="7762" y="5210"/>
                  </a:cubicBezTo>
                  <a:lnTo>
                    <a:pt x="5656" y="5853"/>
                  </a:lnTo>
                  <a:cubicBezTo>
                    <a:pt x="5618" y="5865"/>
                    <a:pt x="5581" y="5871"/>
                    <a:pt x="5543" y="5871"/>
                  </a:cubicBezTo>
                  <a:cubicBezTo>
                    <a:pt x="5473" y="5871"/>
                    <a:pt x="5404" y="5852"/>
                    <a:pt x="5335" y="5817"/>
                  </a:cubicBezTo>
                  <a:cubicBezTo>
                    <a:pt x="5246" y="5763"/>
                    <a:pt x="5175" y="5692"/>
                    <a:pt x="5139" y="5585"/>
                  </a:cubicBezTo>
                  <a:lnTo>
                    <a:pt x="5103" y="5460"/>
                  </a:lnTo>
                  <a:lnTo>
                    <a:pt x="7994" y="4550"/>
                  </a:lnTo>
                  <a:close/>
                  <a:moveTo>
                    <a:pt x="7583" y="5870"/>
                  </a:moveTo>
                  <a:lnTo>
                    <a:pt x="7869" y="6798"/>
                  </a:lnTo>
                  <a:cubicBezTo>
                    <a:pt x="7922" y="6959"/>
                    <a:pt x="7815" y="7155"/>
                    <a:pt x="7637" y="7209"/>
                  </a:cubicBezTo>
                  <a:lnTo>
                    <a:pt x="6888" y="7441"/>
                  </a:lnTo>
                  <a:cubicBezTo>
                    <a:pt x="6856" y="7450"/>
                    <a:pt x="6824" y="7455"/>
                    <a:pt x="6792" y="7455"/>
                  </a:cubicBezTo>
                  <a:cubicBezTo>
                    <a:pt x="6645" y="7455"/>
                    <a:pt x="6506" y="7359"/>
                    <a:pt x="6477" y="7227"/>
                  </a:cubicBezTo>
                  <a:lnTo>
                    <a:pt x="6192" y="6299"/>
                  </a:lnTo>
                  <a:lnTo>
                    <a:pt x="7583" y="5870"/>
                  </a:lnTo>
                  <a:close/>
                  <a:moveTo>
                    <a:pt x="9689" y="9225"/>
                  </a:moveTo>
                  <a:cubicBezTo>
                    <a:pt x="9939" y="9225"/>
                    <a:pt x="10135" y="9421"/>
                    <a:pt x="10135" y="9671"/>
                  </a:cubicBezTo>
                  <a:cubicBezTo>
                    <a:pt x="10135" y="9921"/>
                    <a:pt x="9939" y="10117"/>
                    <a:pt x="9689" y="10117"/>
                  </a:cubicBezTo>
                  <a:lnTo>
                    <a:pt x="6227" y="10117"/>
                  </a:lnTo>
                  <a:lnTo>
                    <a:pt x="6227" y="9439"/>
                  </a:lnTo>
                  <a:cubicBezTo>
                    <a:pt x="6227" y="9368"/>
                    <a:pt x="6227" y="9296"/>
                    <a:pt x="6209" y="9225"/>
                  </a:cubicBezTo>
                  <a:close/>
                  <a:moveTo>
                    <a:pt x="5442" y="9225"/>
                  </a:moveTo>
                  <a:cubicBezTo>
                    <a:pt x="5549" y="9225"/>
                    <a:pt x="5656" y="9314"/>
                    <a:pt x="5656" y="9439"/>
                  </a:cubicBezTo>
                  <a:lnTo>
                    <a:pt x="5656" y="12437"/>
                  </a:lnTo>
                  <a:lnTo>
                    <a:pt x="2766" y="12437"/>
                  </a:lnTo>
                  <a:lnTo>
                    <a:pt x="3587" y="9368"/>
                  </a:lnTo>
                  <a:cubicBezTo>
                    <a:pt x="3622" y="9278"/>
                    <a:pt x="3712" y="9225"/>
                    <a:pt x="3801" y="9225"/>
                  </a:cubicBezTo>
                  <a:close/>
                  <a:moveTo>
                    <a:pt x="9314" y="11901"/>
                  </a:moveTo>
                  <a:lnTo>
                    <a:pt x="9314" y="12437"/>
                  </a:lnTo>
                  <a:lnTo>
                    <a:pt x="7458" y="12437"/>
                  </a:lnTo>
                  <a:lnTo>
                    <a:pt x="7458" y="11901"/>
                  </a:lnTo>
                  <a:close/>
                  <a:moveTo>
                    <a:pt x="4104" y="4193"/>
                  </a:moveTo>
                  <a:lnTo>
                    <a:pt x="4318" y="4871"/>
                  </a:lnTo>
                  <a:cubicBezTo>
                    <a:pt x="2837" y="5246"/>
                    <a:pt x="1749" y="6602"/>
                    <a:pt x="1749" y="8208"/>
                  </a:cubicBezTo>
                  <a:cubicBezTo>
                    <a:pt x="1749" y="9118"/>
                    <a:pt x="2106" y="9956"/>
                    <a:pt x="2677" y="10563"/>
                  </a:cubicBezTo>
                  <a:lnTo>
                    <a:pt x="2124" y="12597"/>
                  </a:lnTo>
                  <a:cubicBezTo>
                    <a:pt x="1178" y="11723"/>
                    <a:pt x="571" y="10403"/>
                    <a:pt x="571" y="8922"/>
                  </a:cubicBezTo>
                  <a:cubicBezTo>
                    <a:pt x="571" y="6602"/>
                    <a:pt x="2088" y="4639"/>
                    <a:pt x="4104" y="4193"/>
                  </a:cubicBezTo>
                  <a:close/>
                  <a:moveTo>
                    <a:pt x="10599" y="13025"/>
                  </a:moveTo>
                  <a:cubicBezTo>
                    <a:pt x="10920" y="13025"/>
                    <a:pt x="11170" y="13293"/>
                    <a:pt x="11170" y="13614"/>
                  </a:cubicBezTo>
                  <a:cubicBezTo>
                    <a:pt x="11170" y="13935"/>
                    <a:pt x="10920" y="14185"/>
                    <a:pt x="10599" y="14185"/>
                  </a:cubicBezTo>
                  <a:lnTo>
                    <a:pt x="2766" y="14185"/>
                  </a:lnTo>
                  <a:cubicBezTo>
                    <a:pt x="2445" y="14185"/>
                    <a:pt x="2177" y="13935"/>
                    <a:pt x="2177" y="13614"/>
                  </a:cubicBezTo>
                  <a:cubicBezTo>
                    <a:pt x="2177" y="13293"/>
                    <a:pt x="2445" y="13025"/>
                    <a:pt x="2766" y="13025"/>
                  </a:cubicBezTo>
                  <a:close/>
                  <a:moveTo>
                    <a:pt x="3979" y="0"/>
                  </a:moveTo>
                  <a:cubicBezTo>
                    <a:pt x="3676" y="0"/>
                    <a:pt x="3390" y="161"/>
                    <a:pt x="3248" y="428"/>
                  </a:cubicBezTo>
                  <a:cubicBezTo>
                    <a:pt x="3087" y="696"/>
                    <a:pt x="3105" y="1017"/>
                    <a:pt x="3265" y="1285"/>
                  </a:cubicBezTo>
                  <a:lnTo>
                    <a:pt x="4140" y="2695"/>
                  </a:lnTo>
                  <a:cubicBezTo>
                    <a:pt x="4086" y="2748"/>
                    <a:pt x="4051" y="2819"/>
                    <a:pt x="4015" y="2891"/>
                  </a:cubicBezTo>
                  <a:cubicBezTo>
                    <a:pt x="3890" y="3123"/>
                    <a:pt x="3854" y="3390"/>
                    <a:pt x="3943" y="3640"/>
                  </a:cubicBezTo>
                  <a:cubicBezTo>
                    <a:pt x="1695" y="4175"/>
                    <a:pt x="0" y="6334"/>
                    <a:pt x="0" y="8922"/>
                  </a:cubicBezTo>
                  <a:cubicBezTo>
                    <a:pt x="0" y="10581"/>
                    <a:pt x="678" y="12044"/>
                    <a:pt x="1749" y="13043"/>
                  </a:cubicBezTo>
                  <a:cubicBezTo>
                    <a:pt x="1660" y="13204"/>
                    <a:pt x="1606" y="13400"/>
                    <a:pt x="1606" y="13614"/>
                  </a:cubicBezTo>
                  <a:cubicBezTo>
                    <a:pt x="1606" y="14257"/>
                    <a:pt x="2124" y="14774"/>
                    <a:pt x="2766" y="14774"/>
                  </a:cubicBezTo>
                  <a:lnTo>
                    <a:pt x="10599" y="14774"/>
                  </a:lnTo>
                  <a:cubicBezTo>
                    <a:pt x="11223" y="14774"/>
                    <a:pt x="11759" y="14257"/>
                    <a:pt x="11759" y="13614"/>
                  </a:cubicBezTo>
                  <a:cubicBezTo>
                    <a:pt x="11759" y="12972"/>
                    <a:pt x="11223" y="12437"/>
                    <a:pt x="10599" y="12437"/>
                  </a:cubicBezTo>
                  <a:lnTo>
                    <a:pt x="9885" y="12437"/>
                  </a:lnTo>
                  <a:lnTo>
                    <a:pt x="9885" y="11883"/>
                  </a:lnTo>
                  <a:cubicBezTo>
                    <a:pt x="9885" y="11580"/>
                    <a:pt x="9635" y="11330"/>
                    <a:pt x="9332" y="11330"/>
                  </a:cubicBezTo>
                  <a:lnTo>
                    <a:pt x="7423" y="11330"/>
                  </a:lnTo>
                  <a:cubicBezTo>
                    <a:pt x="7119" y="11330"/>
                    <a:pt x="6870" y="11580"/>
                    <a:pt x="6870" y="11883"/>
                  </a:cubicBezTo>
                  <a:lnTo>
                    <a:pt x="6870" y="12437"/>
                  </a:lnTo>
                  <a:lnTo>
                    <a:pt x="6227" y="12437"/>
                  </a:lnTo>
                  <a:lnTo>
                    <a:pt x="6227" y="10706"/>
                  </a:lnTo>
                  <a:lnTo>
                    <a:pt x="9689" y="10706"/>
                  </a:lnTo>
                  <a:cubicBezTo>
                    <a:pt x="10260" y="10706"/>
                    <a:pt x="10724" y="10242"/>
                    <a:pt x="10724" y="9671"/>
                  </a:cubicBezTo>
                  <a:cubicBezTo>
                    <a:pt x="10724" y="9100"/>
                    <a:pt x="10260" y="8636"/>
                    <a:pt x="9689" y="8636"/>
                  </a:cubicBezTo>
                  <a:lnTo>
                    <a:pt x="3801" y="8636"/>
                  </a:lnTo>
                  <a:cubicBezTo>
                    <a:pt x="3462" y="8636"/>
                    <a:pt x="3158" y="8850"/>
                    <a:pt x="3033" y="9189"/>
                  </a:cubicBezTo>
                  <a:cubicBezTo>
                    <a:pt x="3033" y="9189"/>
                    <a:pt x="3033" y="9189"/>
                    <a:pt x="3033" y="9207"/>
                  </a:cubicBezTo>
                  <a:lnTo>
                    <a:pt x="2855" y="9885"/>
                  </a:lnTo>
                  <a:cubicBezTo>
                    <a:pt x="2516" y="9403"/>
                    <a:pt x="2320" y="8832"/>
                    <a:pt x="2320" y="8208"/>
                  </a:cubicBezTo>
                  <a:cubicBezTo>
                    <a:pt x="2320" y="6852"/>
                    <a:pt x="3248" y="5728"/>
                    <a:pt x="4497" y="5424"/>
                  </a:cubicBezTo>
                  <a:lnTo>
                    <a:pt x="4586" y="5746"/>
                  </a:lnTo>
                  <a:cubicBezTo>
                    <a:pt x="4711" y="6174"/>
                    <a:pt x="5121" y="6441"/>
                    <a:pt x="5531" y="6441"/>
                  </a:cubicBezTo>
                  <a:lnTo>
                    <a:pt x="5621" y="6441"/>
                  </a:lnTo>
                  <a:lnTo>
                    <a:pt x="5924" y="7387"/>
                  </a:lnTo>
                  <a:cubicBezTo>
                    <a:pt x="5995" y="7619"/>
                    <a:pt x="6156" y="7815"/>
                    <a:pt x="6370" y="7922"/>
                  </a:cubicBezTo>
                  <a:cubicBezTo>
                    <a:pt x="6502" y="7999"/>
                    <a:pt x="6640" y="8036"/>
                    <a:pt x="6781" y="8036"/>
                  </a:cubicBezTo>
                  <a:cubicBezTo>
                    <a:pt x="6869" y="8036"/>
                    <a:pt x="6959" y="8021"/>
                    <a:pt x="7048" y="7994"/>
                  </a:cubicBezTo>
                  <a:lnTo>
                    <a:pt x="7815" y="7762"/>
                  </a:lnTo>
                  <a:cubicBezTo>
                    <a:pt x="8297" y="7619"/>
                    <a:pt x="8565" y="7102"/>
                    <a:pt x="8422" y="6620"/>
                  </a:cubicBezTo>
                  <a:lnTo>
                    <a:pt x="8119" y="5674"/>
                  </a:lnTo>
                  <a:cubicBezTo>
                    <a:pt x="8529" y="5442"/>
                    <a:pt x="8725" y="4978"/>
                    <a:pt x="8600" y="4514"/>
                  </a:cubicBezTo>
                  <a:lnTo>
                    <a:pt x="7940" y="2409"/>
                  </a:lnTo>
                  <a:cubicBezTo>
                    <a:pt x="7869" y="2159"/>
                    <a:pt x="7690" y="1945"/>
                    <a:pt x="7458" y="1820"/>
                  </a:cubicBezTo>
                  <a:cubicBezTo>
                    <a:pt x="7316" y="1743"/>
                    <a:pt x="7160" y="1707"/>
                    <a:pt x="7003" y="1707"/>
                  </a:cubicBezTo>
                  <a:cubicBezTo>
                    <a:pt x="6904" y="1707"/>
                    <a:pt x="6805" y="1721"/>
                    <a:pt x="6709" y="1749"/>
                  </a:cubicBezTo>
                  <a:lnTo>
                    <a:pt x="6281" y="1874"/>
                  </a:lnTo>
                  <a:lnTo>
                    <a:pt x="5353" y="393"/>
                  </a:lnTo>
                  <a:cubicBezTo>
                    <a:pt x="5192" y="143"/>
                    <a:pt x="4925" y="0"/>
                    <a:pt x="4639" y="0"/>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CF3918DF-DCC5-312E-3020-FC32447DD03D}"/>
              </a:ext>
            </a:extLst>
          </p:cNvPr>
          <p:cNvSpPr txBox="1"/>
          <p:nvPr/>
        </p:nvSpPr>
        <p:spPr>
          <a:xfrm>
            <a:off x="712788" y="81260"/>
            <a:ext cx="7330440" cy="923330"/>
          </a:xfrm>
          <a:prstGeom prst="rect">
            <a:avLst/>
          </a:prstGeom>
          <a:solidFill>
            <a:schemeClr val="accent4">
              <a:lumMod val="20000"/>
              <a:lumOff val="80000"/>
            </a:schemeClr>
          </a:solidFill>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lgn="ctr"/>
            <a:r>
              <a:rPr lang="en-US" sz="1800" b="1" dirty="0" err="1">
                <a:solidFill>
                  <a:schemeClr val="tx2"/>
                </a:solidFill>
              </a:rPr>
              <a:t>Nhiệm</a:t>
            </a:r>
            <a:r>
              <a:rPr lang="en-US" sz="1800" b="1" dirty="0">
                <a:solidFill>
                  <a:schemeClr val="tx2"/>
                </a:solidFill>
              </a:rPr>
              <a:t> </a:t>
            </a:r>
            <a:r>
              <a:rPr lang="en-US" sz="1800" b="1" dirty="0" err="1">
                <a:solidFill>
                  <a:schemeClr val="tx2"/>
                </a:solidFill>
              </a:rPr>
              <a:t>vụ</a:t>
            </a:r>
            <a:r>
              <a:rPr lang="en-US" sz="1800" b="1" dirty="0">
                <a:solidFill>
                  <a:schemeClr val="tx2"/>
                </a:solidFill>
              </a:rPr>
              <a:t> 2:</a:t>
            </a:r>
          </a:p>
          <a:p>
            <a:pPr algn="ctr"/>
            <a:r>
              <a:rPr lang="vi-VN" sz="1800" b="1" dirty="0">
                <a:solidFill>
                  <a:schemeClr val="tx2"/>
                </a:solidFill>
              </a:rPr>
              <a:t>Em hãy đọc các thông tin, trường hợp </a:t>
            </a:r>
            <a:r>
              <a:rPr lang="en-US" sz="1800" b="1" dirty="0" err="1">
                <a:solidFill>
                  <a:schemeClr val="tx2"/>
                </a:solidFill>
              </a:rPr>
              <a:t>trong</a:t>
            </a:r>
            <a:r>
              <a:rPr lang="en-US" sz="1800" b="1" dirty="0">
                <a:solidFill>
                  <a:schemeClr val="tx2"/>
                </a:solidFill>
              </a:rPr>
              <a:t> SGK tr. 56-58</a:t>
            </a:r>
            <a:r>
              <a:rPr lang="vi-VN" sz="1800" b="1" dirty="0">
                <a:solidFill>
                  <a:schemeClr val="tx2"/>
                </a:solidFill>
              </a:rPr>
              <a:t> </a:t>
            </a:r>
            <a:endParaRPr lang="en-US" sz="1800" b="1" dirty="0">
              <a:solidFill>
                <a:schemeClr val="tx2"/>
              </a:solidFill>
            </a:endParaRPr>
          </a:p>
          <a:p>
            <a:pPr algn="ctr"/>
            <a:r>
              <a:rPr lang="vi-VN" sz="1800" b="1" dirty="0">
                <a:solidFill>
                  <a:schemeClr val="tx2"/>
                </a:solidFill>
              </a:rPr>
              <a:t>và thực hiện yêu cầu </a:t>
            </a:r>
            <a:endParaRPr lang="en-US" sz="1800" b="1" dirty="0">
              <a:solidFill>
                <a:schemeClr val="tx2"/>
              </a:solidFill>
            </a:endParaRPr>
          </a:p>
        </p:txBody>
      </p:sp>
      <p:sp>
        <p:nvSpPr>
          <p:cNvPr id="6" name="TextBox 5">
            <a:extLst>
              <a:ext uri="{FF2B5EF4-FFF2-40B4-BE49-F238E27FC236}">
                <a16:creationId xmlns:a16="http://schemas.microsoft.com/office/drawing/2014/main" id="{40EDD332-51BF-E595-08BA-E6AF4F0C5C65}"/>
              </a:ext>
            </a:extLst>
          </p:cNvPr>
          <p:cNvSpPr txBox="1"/>
          <p:nvPr/>
        </p:nvSpPr>
        <p:spPr>
          <a:xfrm>
            <a:off x="274102" y="1820399"/>
            <a:ext cx="5774193" cy="1938992"/>
          </a:xfrm>
          <a:prstGeom prst="rect">
            <a:avLst/>
          </a:prstGeom>
          <a:noFill/>
        </p:spPr>
        <p:txBody>
          <a:bodyPr wrap="square">
            <a:spAutoFit/>
          </a:bodyPr>
          <a:lstStyle/>
          <a:p>
            <a:pPr marL="342900" indent="-342900" algn="just">
              <a:buFont typeface="Arial" panose="020B0604020202020204" pitchFamily="34" charset="0"/>
              <a:buChar char="•"/>
            </a:pPr>
            <a:r>
              <a:rPr lang="vi-VN" sz="2000" b="1" dirty="0"/>
              <a:t>Em hãy nêu các quy định pháp luật khác về phòng, chống tai nạn vũ khí, cháy, nổ và các chất độc hại.  </a:t>
            </a:r>
            <a:endParaRPr lang="en-US" sz="2000" b="1" dirty="0"/>
          </a:p>
          <a:p>
            <a:pPr algn="just"/>
            <a:endParaRPr lang="vi-VN" sz="2000" b="1" dirty="0"/>
          </a:p>
          <a:p>
            <a:pPr marL="342900" indent="-342900" algn="just">
              <a:buFont typeface="Arial" panose="020B0604020202020204" pitchFamily="34" charset="0"/>
              <a:buChar char="•"/>
            </a:pPr>
            <a:r>
              <a:rPr lang="vi-VN" sz="2000" b="1" dirty="0"/>
              <a:t>Em có nhận xét như thế nào về hành vi của bà C, anh V và anh A? </a:t>
            </a:r>
          </a:p>
        </p:txBody>
      </p:sp>
      <p:grpSp>
        <p:nvGrpSpPr>
          <p:cNvPr id="7" name="Google Shape;9735;p58">
            <a:extLst>
              <a:ext uri="{FF2B5EF4-FFF2-40B4-BE49-F238E27FC236}">
                <a16:creationId xmlns:a16="http://schemas.microsoft.com/office/drawing/2014/main" id="{2341B81A-7FF3-E102-1BBC-DC84ACC0462D}"/>
              </a:ext>
            </a:extLst>
          </p:cNvPr>
          <p:cNvGrpSpPr/>
          <p:nvPr/>
        </p:nvGrpSpPr>
        <p:grpSpPr>
          <a:xfrm>
            <a:off x="6220281" y="1820399"/>
            <a:ext cx="2495634" cy="2337531"/>
            <a:chOff x="4498075" y="2571750"/>
            <a:chExt cx="1919144" cy="1846041"/>
          </a:xfrm>
        </p:grpSpPr>
        <p:sp>
          <p:nvSpPr>
            <p:cNvPr id="8" name="Google Shape;9736;p58">
              <a:extLst>
                <a:ext uri="{FF2B5EF4-FFF2-40B4-BE49-F238E27FC236}">
                  <a16:creationId xmlns:a16="http://schemas.microsoft.com/office/drawing/2014/main" id="{46B4F57E-053B-EC6B-8748-2377A27F536E}"/>
                </a:ext>
              </a:extLst>
            </p:cNvPr>
            <p:cNvSpPr/>
            <p:nvPr/>
          </p:nvSpPr>
          <p:spPr>
            <a:xfrm>
              <a:off x="4498075" y="2571750"/>
              <a:ext cx="1919144" cy="1846041"/>
            </a:xfrm>
            <a:custGeom>
              <a:avLst/>
              <a:gdLst/>
              <a:ahLst/>
              <a:cxnLst/>
              <a:rect l="l" t="t" r="r" b="b"/>
              <a:pathLst>
                <a:path w="40744" h="39192" extrusionOk="0">
                  <a:moveTo>
                    <a:pt x="23145" y="1"/>
                  </a:moveTo>
                  <a:cubicBezTo>
                    <a:pt x="22917" y="1"/>
                    <a:pt x="22688" y="46"/>
                    <a:pt x="22483" y="138"/>
                  </a:cubicBezTo>
                  <a:cubicBezTo>
                    <a:pt x="22483" y="138"/>
                    <a:pt x="18397" y="1735"/>
                    <a:pt x="18032" y="1872"/>
                  </a:cubicBezTo>
                  <a:cubicBezTo>
                    <a:pt x="17964" y="1895"/>
                    <a:pt x="17895" y="1918"/>
                    <a:pt x="17849" y="1964"/>
                  </a:cubicBezTo>
                  <a:cubicBezTo>
                    <a:pt x="17735" y="2009"/>
                    <a:pt x="17621" y="2078"/>
                    <a:pt x="17530" y="2146"/>
                  </a:cubicBezTo>
                  <a:cubicBezTo>
                    <a:pt x="17302" y="1872"/>
                    <a:pt x="17005" y="1690"/>
                    <a:pt x="16685" y="1553"/>
                  </a:cubicBezTo>
                  <a:cubicBezTo>
                    <a:pt x="16663" y="1553"/>
                    <a:pt x="16663" y="1553"/>
                    <a:pt x="16640" y="1530"/>
                  </a:cubicBezTo>
                  <a:cubicBezTo>
                    <a:pt x="16457" y="1462"/>
                    <a:pt x="16275" y="1439"/>
                    <a:pt x="16160" y="1416"/>
                  </a:cubicBezTo>
                  <a:lnTo>
                    <a:pt x="15658" y="1416"/>
                  </a:lnTo>
                  <a:cubicBezTo>
                    <a:pt x="15407" y="1439"/>
                    <a:pt x="15156" y="1507"/>
                    <a:pt x="14928" y="1621"/>
                  </a:cubicBezTo>
                  <a:cubicBezTo>
                    <a:pt x="14631" y="1735"/>
                    <a:pt x="14357" y="1895"/>
                    <a:pt x="14060" y="2124"/>
                  </a:cubicBezTo>
                  <a:cubicBezTo>
                    <a:pt x="13832" y="2306"/>
                    <a:pt x="13627" y="2534"/>
                    <a:pt x="13399" y="2785"/>
                  </a:cubicBezTo>
                  <a:cubicBezTo>
                    <a:pt x="13239" y="3014"/>
                    <a:pt x="13079" y="3242"/>
                    <a:pt x="12965" y="3493"/>
                  </a:cubicBezTo>
                  <a:cubicBezTo>
                    <a:pt x="12919" y="3516"/>
                    <a:pt x="12874" y="3516"/>
                    <a:pt x="12851" y="3539"/>
                  </a:cubicBezTo>
                  <a:cubicBezTo>
                    <a:pt x="12554" y="3607"/>
                    <a:pt x="12280" y="3767"/>
                    <a:pt x="12052" y="3950"/>
                  </a:cubicBezTo>
                  <a:cubicBezTo>
                    <a:pt x="11846" y="4109"/>
                    <a:pt x="11664" y="4315"/>
                    <a:pt x="11527" y="4543"/>
                  </a:cubicBezTo>
                  <a:cubicBezTo>
                    <a:pt x="11390" y="4748"/>
                    <a:pt x="11299" y="4977"/>
                    <a:pt x="11230" y="5205"/>
                  </a:cubicBezTo>
                  <a:cubicBezTo>
                    <a:pt x="11139" y="5479"/>
                    <a:pt x="11116" y="5776"/>
                    <a:pt x="11116" y="6095"/>
                  </a:cubicBezTo>
                  <a:cubicBezTo>
                    <a:pt x="11048" y="6186"/>
                    <a:pt x="11002" y="6278"/>
                    <a:pt x="10933" y="6369"/>
                  </a:cubicBezTo>
                  <a:cubicBezTo>
                    <a:pt x="10819" y="6620"/>
                    <a:pt x="10728" y="6894"/>
                    <a:pt x="10682" y="7168"/>
                  </a:cubicBezTo>
                  <a:cubicBezTo>
                    <a:pt x="10637" y="7373"/>
                    <a:pt x="10637" y="7602"/>
                    <a:pt x="10659" y="7853"/>
                  </a:cubicBezTo>
                  <a:cubicBezTo>
                    <a:pt x="10682" y="8241"/>
                    <a:pt x="10774" y="8652"/>
                    <a:pt x="10933" y="9040"/>
                  </a:cubicBezTo>
                  <a:cubicBezTo>
                    <a:pt x="11070" y="9359"/>
                    <a:pt x="11230" y="9656"/>
                    <a:pt x="11458" y="9930"/>
                  </a:cubicBezTo>
                  <a:cubicBezTo>
                    <a:pt x="11436" y="9953"/>
                    <a:pt x="11413" y="9975"/>
                    <a:pt x="11390" y="9998"/>
                  </a:cubicBezTo>
                  <a:cubicBezTo>
                    <a:pt x="10682" y="10729"/>
                    <a:pt x="10089" y="11550"/>
                    <a:pt x="9587" y="12441"/>
                  </a:cubicBezTo>
                  <a:cubicBezTo>
                    <a:pt x="9358" y="12874"/>
                    <a:pt x="9130" y="13331"/>
                    <a:pt x="8970" y="13787"/>
                  </a:cubicBezTo>
                  <a:cubicBezTo>
                    <a:pt x="8788" y="14244"/>
                    <a:pt x="8674" y="14700"/>
                    <a:pt x="8560" y="15180"/>
                  </a:cubicBezTo>
                  <a:cubicBezTo>
                    <a:pt x="8468" y="15636"/>
                    <a:pt x="8423" y="16115"/>
                    <a:pt x="8400" y="16595"/>
                  </a:cubicBezTo>
                  <a:cubicBezTo>
                    <a:pt x="8377" y="17028"/>
                    <a:pt x="8400" y="17485"/>
                    <a:pt x="8445" y="17964"/>
                  </a:cubicBezTo>
                  <a:cubicBezTo>
                    <a:pt x="8445" y="18010"/>
                    <a:pt x="8468" y="18056"/>
                    <a:pt x="8468" y="18101"/>
                  </a:cubicBezTo>
                  <a:lnTo>
                    <a:pt x="8286" y="18101"/>
                  </a:lnTo>
                  <a:cubicBezTo>
                    <a:pt x="7966" y="18124"/>
                    <a:pt x="7647" y="18215"/>
                    <a:pt x="7373" y="18352"/>
                  </a:cubicBezTo>
                  <a:lnTo>
                    <a:pt x="4314" y="12258"/>
                  </a:lnTo>
                  <a:cubicBezTo>
                    <a:pt x="4154" y="11938"/>
                    <a:pt x="3903" y="11664"/>
                    <a:pt x="3606" y="11482"/>
                  </a:cubicBezTo>
                  <a:cubicBezTo>
                    <a:pt x="3355" y="11322"/>
                    <a:pt x="3081" y="11208"/>
                    <a:pt x="2785" y="11185"/>
                  </a:cubicBezTo>
                  <a:cubicBezTo>
                    <a:pt x="2693" y="11162"/>
                    <a:pt x="2579" y="11162"/>
                    <a:pt x="2465" y="11162"/>
                  </a:cubicBezTo>
                  <a:cubicBezTo>
                    <a:pt x="2100" y="11162"/>
                    <a:pt x="1758" y="11231"/>
                    <a:pt x="1415" y="11391"/>
                  </a:cubicBezTo>
                  <a:cubicBezTo>
                    <a:pt x="1164" y="11505"/>
                    <a:pt x="959" y="11642"/>
                    <a:pt x="753" y="11824"/>
                  </a:cubicBezTo>
                  <a:cubicBezTo>
                    <a:pt x="639" y="11938"/>
                    <a:pt x="548" y="12030"/>
                    <a:pt x="502" y="12098"/>
                  </a:cubicBezTo>
                  <a:cubicBezTo>
                    <a:pt x="365" y="12258"/>
                    <a:pt x="297" y="12418"/>
                    <a:pt x="228" y="12532"/>
                  </a:cubicBezTo>
                  <a:cubicBezTo>
                    <a:pt x="69" y="12874"/>
                    <a:pt x="0" y="13262"/>
                    <a:pt x="69" y="13650"/>
                  </a:cubicBezTo>
                  <a:cubicBezTo>
                    <a:pt x="91" y="13856"/>
                    <a:pt x="137" y="14061"/>
                    <a:pt x="228" y="14221"/>
                  </a:cubicBezTo>
                  <a:lnTo>
                    <a:pt x="3264" y="20772"/>
                  </a:lnTo>
                  <a:cubicBezTo>
                    <a:pt x="3218" y="20909"/>
                    <a:pt x="3196" y="21068"/>
                    <a:pt x="3150" y="21228"/>
                  </a:cubicBezTo>
                  <a:cubicBezTo>
                    <a:pt x="3127" y="21434"/>
                    <a:pt x="3104" y="21616"/>
                    <a:pt x="3127" y="21845"/>
                  </a:cubicBezTo>
                  <a:cubicBezTo>
                    <a:pt x="3036" y="21890"/>
                    <a:pt x="2967" y="21936"/>
                    <a:pt x="2899" y="21981"/>
                  </a:cubicBezTo>
                  <a:cubicBezTo>
                    <a:pt x="2579" y="22210"/>
                    <a:pt x="2328" y="22506"/>
                    <a:pt x="2123" y="22849"/>
                  </a:cubicBezTo>
                  <a:cubicBezTo>
                    <a:pt x="1963" y="23146"/>
                    <a:pt x="1849" y="23465"/>
                    <a:pt x="1780" y="23830"/>
                  </a:cubicBezTo>
                  <a:cubicBezTo>
                    <a:pt x="1712" y="24150"/>
                    <a:pt x="1712" y="24469"/>
                    <a:pt x="1758" y="24835"/>
                  </a:cubicBezTo>
                  <a:cubicBezTo>
                    <a:pt x="1803" y="25131"/>
                    <a:pt x="1872" y="25451"/>
                    <a:pt x="2009" y="25793"/>
                  </a:cubicBezTo>
                  <a:cubicBezTo>
                    <a:pt x="2100" y="26044"/>
                    <a:pt x="2214" y="26273"/>
                    <a:pt x="2374" y="26547"/>
                  </a:cubicBezTo>
                  <a:cubicBezTo>
                    <a:pt x="2488" y="26729"/>
                    <a:pt x="2602" y="26912"/>
                    <a:pt x="2739" y="27117"/>
                  </a:cubicBezTo>
                  <a:cubicBezTo>
                    <a:pt x="2990" y="27437"/>
                    <a:pt x="3264" y="27779"/>
                    <a:pt x="3606" y="28076"/>
                  </a:cubicBezTo>
                  <a:cubicBezTo>
                    <a:pt x="4200" y="28646"/>
                    <a:pt x="4908" y="29149"/>
                    <a:pt x="5729" y="29537"/>
                  </a:cubicBezTo>
                  <a:cubicBezTo>
                    <a:pt x="6323" y="29833"/>
                    <a:pt x="6985" y="30084"/>
                    <a:pt x="7669" y="30244"/>
                  </a:cubicBezTo>
                  <a:lnTo>
                    <a:pt x="8103" y="31180"/>
                  </a:lnTo>
                  <a:cubicBezTo>
                    <a:pt x="8308" y="31614"/>
                    <a:pt x="8674" y="31956"/>
                    <a:pt x="9107" y="32139"/>
                  </a:cubicBezTo>
                  <a:cubicBezTo>
                    <a:pt x="9267" y="32230"/>
                    <a:pt x="9450" y="32276"/>
                    <a:pt x="9632" y="32299"/>
                  </a:cubicBezTo>
                  <a:cubicBezTo>
                    <a:pt x="9746" y="32321"/>
                    <a:pt x="9883" y="32321"/>
                    <a:pt x="10020" y="32321"/>
                  </a:cubicBezTo>
                  <a:cubicBezTo>
                    <a:pt x="10454" y="32321"/>
                    <a:pt x="10865" y="32230"/>
                    <a:pt x="11299" y="32047"/>
                  </a:cubicBezTo>
                  <a:cubicBezTo>
                    <a:pt x="11618" y="32595"/>
                    <a:pt x="12029" y="33120"/>
                    <a:pt x="12486" y="33600"/>
                  </a:cubicBezTo>
                  <a:cubicBezTo>
                    <a:pt x="12645" y="33782"/>
                    <a:pt x="12828" y="33942"/>
                    <a:pt x="13033" y="34125"/>
                  </a:cubicBezTo>
                  <a:cubicBezTo>
                    <a:pt x="13216" y="34307"/>
                    <a:pt x="13421" y="34467"/>
                    <a:pt x="13627" y="34627"/>
                  </a:cubicBezTo>
                  <a:cubicBezTo>
                    <a:pt x="13718" y="34695"/>
                    <a:pt x="13809" y="34764"/>
                    <a:pt x="13901" y="34809"/>
                  </a:cubicBezTo>
                  <a:cubicBezTo>
                    <a:pt x="13878" y="34855"/>
                    <a:pt x="13878" y="34878"/>
                    <a:pt x="13878" y="34901"/>
                  </a:cubicBezTo>
                  <a:cubicBezTo>
                    <a:pt x="13855" y="35174"/>
                    <a:pt x="13855" y="35426"/>
                    <a:pt x="13878" y="35677"/>
                  </a:cubicBezTo>
                  <a:cubicBezTo>
                    <a:pt x="13901" y="36019"/>
                    <a:pt x="13969" y="36339"/>
                    <a:pt x="14083" y="36635"/>
                  </a:cubicBezTo>
                  <a:cubicBezTo>
                    <a:pt x="14197" y="36955"/>
                    <a:pt x="14357" y="37252"/>
                    <a:pt x="14540" y="37503"/>
                  </a:cubicBezTo>
                  <a:lnTo>
                    <a:pt x="14563" y="37503"/>
                  </a:lnTo>
                  <a:cubicBezTo>
                    <a:pt x="14563" y="37525"/>
                    <a:pt x="14585" y="37548"/>
                    <a:pt x="14608" y="37548"/>
                  </a:cubicBezTo>
                  <a:cubicBezTo>
                    <a:pt x="14677" y="37662"/>
                    <a:pt x="14814" y="37799"/>
                    <a:pt x="14996" y="37936"/>
                  </a:cubicBezTo>
                  <a:cubicBezTo>
                    <a:pt x="15179" y="38073"/>
                    <a:pt x="15362" y="38187"/>
                    <a:pt x="15567" y="38279"/>
                  </a:cubicBezTo>
                  <a:cubicBezTo>
                    <a:pt x="15795" y="38347"/>
                    <a:pt x="16001" y="38393"/>
                    <a:pt x="16206" y="38416"/>
                  </a:cubicBezTo>
                  <a:cubicBezTo>
                    <a:pt x="16297" y="38438"/>
                    <a:pt x="16366" y="38438"/>
                    <a:pt x="16457" y="38438"/>
                  </a:cubicBezTo>
                  <a:lnTo>
                    <a:pt x="16503" y="38438"/>
                  </a:lnTo>
                  <a:cubicBezTo>
                    <a:pt x="16548" y="38461"/>
                    <a:pt x="16571" y="38461"/>
                    <a:pt x="16617" y="38484"/>
                  </a:cubicBezTo>
                  <a:lnTo>
                    <a:pt x="16640" y="38484"/>
                  </a:lnTo>
                  <a:cubicBezTo>
                    <a:pt x="16754" y="38530"/>
                    <a:pt x="16959" y="38598"/>
                    <a:pt x="17256" y="38621"/>
                  </a:cubicBezTo>
                  <a:lnTo>
                    <a:pt x="17667" y="38621"/>
                  </a:lnTo>
                  <a:cubicBezTo>
                    <a:pt x="17872" y="38690"/>
                    <a:pt x="18101" y="38735"/>
                    <a:pt x="18329" y="38758"/>
                  </a:cubicBezTo>
                  <a:lnTo>
                    <a:pt x="18511" y="38758"/>
                  </a:lnTo>
                  <a:cubicBezTo>
                    <a:pt x="18648" y="38758"/>
                    <a:pt x="18785" y="38758"/>
                    <a:pt x="18945" y="38735"/>
                  </a:cubicBezTo>
                  <a:cubicBezTo>
                    <a:pt x="18945" y="38735"/>
                    <a:pt x="18968" y="38735"/>
                    <a:pt x="18968" y="38712"/>
                  </a:cubicBezTo>
                  <a:cubicBezTo>
                    <a:pt x="19036" y="38712"/>
                    <a:pt x="19105" y="38690"/>
                    <a:pt x="19173" y="38667"/>
                  </a:cubicBezTo>
                  <a:cubicBezTo>
                    <a:pt x="19310" y="38781"/>
                    <a:pt x="19493" y="38872"/>
                    <a:pt x="19675" y="38963"/>
                  </a:cubicBezTo>
                  <a:cubicBezTo>
                    <a:pt x="19881" y="39032"/>
                    <a:pt x="20086" y="39078"/>
                    <a:pt x="20269" y="39100"/>
                  </a:cubicBezTo>
                  <a:cubicBezTo>
                    <a:pt x="20360" y="39123"/>
                    <a:pt x="20452" y="39123"/>
                    <a:pt x="20566" y="39123"/>
                  </a:cubicBezTo>
                  <a:cubicBezTo>
                    <a:pt x="20680" y="39123"/>
                    <a:pt x="20817" y="39123"/>
                    <a:pt x="20954" y="39100"/>
                  </a:cubicBezTo>
                  <a:cubicBezTo>
                    <a:pt x="21113" y="39146"/>
                    <a:pt x="21250" y="39169"/>
                    <a:pt x="21342" y="39169"/>
                  </a:cubicBezTo>
                  <a:cubicBezTo>
                    <a:pt x="21433" y="39192"/>
                    <a:pt x="21547" y="39192"/>
                    <a:pt x="21638" y="39192"/>
                  </a:cubicBezTo>
                  <a:cubicBezTo>
                    <a:pt x="21798" y="39192"/>
                    <a:pt x="21912" y="39169"/>
                    <a:pt x="21958" y="39169"/>
                  </a:cubicBezTo>
                  <a:lnTo>
                    <a:pt x="22004" y="39169"/>
                  </a:lnTo>
                  <a:cubicBezTo>
                    <a:pt x="22049" y="39169"/>
                    <a:pt x="22072" y="39146"/>
                    <a:pt x="22118" y="39146"/>
                  </a:cubicBezTo>
                  <a:cubicBezTo>
                    <a:pt x="22209" y="39169"/>
                    <a:pt x="22323" y="39192"/>
                    <a:pt x="22415" y="39192"/>
                  </a:cubicBezTo>
                  <a:lnTo>
                    <a:pt x="22643" y="39192"/>
                  </a:lnTo>
                  <a:cubicBezTo>
                    <a:pt x="22780" y="39192"/>
                    <a:pt x="22917" y="39192"/>
                    <a:pt x="23054" y="39169"/>
                  </a:cubicBezTo>
                  <a:cubicBezTo>
                    <a:pt x="23282" y="39123"/>
                    <a:pt x="23487" y="39055"/>
                    <a:pt x="23716" y="38941"/>
                  </a:cubicBezTo>
                  <a:cubicBezTo>
                    <a:pt x="23921" y="38849"/>
                    <a:pt x="24058" y="38735"/>
                    <a:pt x="24172" y="38644"/>
                  </a:cubicBezTo>
                  <a:cubicBezTo>
                    <a:pt x="24172" y="38644"/>
                    <a:pt x="24218" y="38621"/>
                    <a:pt x="24218" y="38621"/>
                  </a:cubicBezTo>
                  <a:cubicBezTo>
                    <a:pt x="24469" y="38416"/>
                    <a:pt x="24674" y="38165"/>
                    <a:pt x="24857" y="37845"/>
                  </a:cubicBezTo>
                  <a:cubicBezTo>
                    <a:pt x="25017" y="37594"/>
                    <a:pt x="25154" y="37297"/>
                    <a:pt x="25245" y="36955"/>
                  </a:cubicBezTo>
                  <a:cubicBezTo>
                    <a:pt x="25245" y="36909"/>
                    <a:pt x="25268" y="36864"/>
                    <a:pt x="25268" y="36841"/>
                  </a:cubicBezTo>
                  <a:cubicBezTo>
                    <a:pt x="25519" y="36864"/>
                    <a:pt x="25770" y="36886"/>
                    <a:pt x="26044" y="36886"/>
                  </a:cubicBezTo>
                  <a:lnTo>
                    <a:pt x="26181" y="36886"/>
                  </a:lnTo>
                  <a:cubicBezTo>
                    <a:pt x="26569" y="36886"/>
                    <a:pt x="26957" y="36864"/>
                    <a:pt x="27368" y="36772"/>
                  </a:cubicBezTo>
                  <a:cubicBezTo>
                    <a:pt x="27801" y="36704"/>
                    <a:pt x="28235" y="36567"/>
                    <a:pt x="28646" y="36384"/>
                  </a:cubicBezTo>
                  <a:cubicBezTo>
                    <a:pt x="29262" y="36133"/>
                    <a:pt x="29787" y="35791"/>
                    <a:pt x="30244" y="35357"/>
                  </a:cubicBezTo>
                  <a:lnTo>
                    <a:pt x="30266" y="35357"/>
                  </a:lnTo>
                  <a:cubicBezTo>
                    <a:pt x="30495" y="35311"/>
                    <a:pt x="30746" y="35243"/>
                    <a:pt x="30997" y="35152"/>
                  </a:cubicBezTo>
                  <a:cubicBezTo>
                    <a:pt x="31225" y="35038"/>
                    <a:pt x="31431" y="34901"/>
                    <a:pt x="31636" y="34741"/>
                  </a:cubicBezTo>
                  <a:cubicBezTo>
                    <a:pt x="31796" y="34604"/>
                    <a:pt x="31933" y="34444"/>
                    <a:pt x="32070" y="34261"/>
                  </a:cubicBezTo>
                  <a:cubicBezTo>
                    <a:pt x="32161" y="34147"/>
                    <a:pt x="32252" y="33988"/>
                    <a:pt x="32344" y="33828"/>
                  </a:cubicBezTo>
                  <a:cubicBezTo>
                    <a:pt x="32617" y="33371"/>
                    <a:pt x="32777" y="32869"/>
                    <a:pt x="32891" y="32230"/>
                  </a:cubicBezTo>
                  <a:cubicBezTo>
                    <a:pt x="32983" y="31774"/>
                    <a:pt x="33028" y="31294"/>
                    <a:pt x="33028" y="30746"/>
                  </a:cubicBezTo>
                  <a:cubicBezTo>
                    <a:pt x="33028" y="30404"/>
                    <a:pt x="33005" y="30039"/>
                    <a:pt x="32960" y="29696"/>
                  </a:cubicBezTo>
                  <a:cubicBezTo>
                    <a:pt x="32937" y="29331"/>
                    <a:pt x="32869" y="28966"/>
                    <a:pt x="32777" y="28578"/>
                  </a:cubicBezTo>
                  <a:cubicBezTo>
                    <a:pt x="33120" y="28418"/>
                    <a:pt x="33439" y="28258"/>
                    <a:pt x="33759" y="28053"/>
                  </a:cubicBezTo>
                  <a:cubicBezTo>
                    <a:pt x="34535" y="27574"/>
                    <a:pt x="35242" y="26980"/>
                    <a:pt x="35813" y="26295"/>
                  </a:cubicBezTo>
                  <a:cubicBezTo>
                    <a:pt x="36133" y="25930"/>
                    <a:pt x="36406" y="25542"/>
                    <a:pt x="36635" y="25177"/>
                  </a:cubicBezTo>
                  <a:cubicBezTo>
                    <a:pt x="36886" y="24766"/>
                    <a:pt x="37091" y="24332"/>
                    <a:pt x="37274" y="23922"/>
                  </a:cubicBezTo>
                  <a:cubicBezTo>
                    <a:pt x="37456" y="23465"/>
                    <a:pt x="37593" y="23009"/>
                    <a:pt x="37707" y="22529"/>
                  </a:cubicBezTo>
                  <a:cubicBezTo>
                    <a:pt x="37822" y="22050"/>
                    <a:pt x="37913" y="21548"/>
                    <a:pt x="37936" y="21046"/>
                  </a:cubicBezTo>
                  <a:cubicBezTo>
                    <a:pt x="38027" y="20041"/>
                    <a:pt x="37981" y="19037"/>
                    <a:pt x="37799" y="18033"/>
                  </a:cubicBezTo>
                  <a:cubicBezTo>
                    <a:pt x="37799" y="18010"/>
                    <a:pt x="37799" y="17964"/>
                    <a:pt x="37799" y="17941"/>
                  </a:cubicBezTo>
                  <a:cubicBezTo>
                    <a:pt x="38141" y="17827"/>
                    <a:pt x="38438" y="17668"/>
                    <a:pt x="38712" y="17485"/>
                  </a:cubicBezTo>
                  <a:cubicBezTo>
                    <a:pt x="39077" y="17257"/>
                    <a:pt x="39374" y="16983"/>
                    <a:pt x="39625" y="16663"/>
                  </a:cubicBezTo>
                  <a:cubicBezTo>
                    <a:pt x="39762" y="16458"/>
                    <a:pt x="39876" y="16275"/>
                    <a:pt x="39967" y="16070"/>
                  </a:cubicBezTo>
                  <a:cubicBezTo>
                    <a:pt x="40104" y="15819"/>
                    <a:pt x="40173" y="15545"/>
                    <a:pt x="40195" y="15271"/>
                  </a:cubicBezTo>
                  <a:cubicBezTo>
                    <a:pt x="40218" y="15157"/>
                    <a:pt x="40218" y="15043"/>
                    <a:pt x="40195" y="14928"/>
                  </a:cubicBezTo>
                  <a:cubicBezTo>
                    <a:pt x="40401" y="14677"/>
                    <a:pt x="40515" y="14403"/>
                    <a:pt x="40606" y="14130"/>
                  </a:cubicBezTo>
                  <a:cubicBezTo>
                    <a:pt x="40698" y="13901"/>
                    <a:pt x="40743" y="13673"/>
                    <a:pt x="40743" y="13422"/>
                  </a:cubicBezTo>
                  <a:cubicBezTo>
                    <a:pt x="40743" y="13148"/>
                    <a:pt x="40720" y="12897"/>
                    <a:pt x="40629" y="12646"/>
                  </a:cubicBezTo>
                  <a:cubicBezTo>
                    <a:pt x="40538" y="12349"/>
                    <a:pt x="40401" y="12075"/>
                    <a:pt x="40218" y="11847"/>
                  </a:cubicBezTo>
                  <a:cubicBezTo>
                    <a:pt x="40195" y="11824"/>
                    <a:pt x="40150" y="11779"/>
                    <a:pt x="40127" y="11756"/>
                  </a:cubicBezTo>
                  <a:cubicBezTo>
                    <a:pt x="40150" y="11482"/>
                    <a:pt x="40173" y="11185"/>
                    <a:pt x="40150" y="10911"/>
                  </a:cubicBezTo>
                  <a:cubicBezTo>
                    <a:pt x="40127" y="10592"/>
                    <a:pt x="40058" y="10272"/>
                    <a:pt x="39967" y="9998"/>
                  </a:cubicBezTo>
                  <a:cubicBezTo>
                    <a:pt x="39853" y="9656"/>
                    <a:pt x="39716" y="9359"/>
                    <a:pt x="39556" y="9108"/>
                  </a:cubicBezTo>
                  <a:cubicBezTo>
                    <a:pt x="39397" y="8880"/>
                    <a:pt x="39237" y="8674"/>
                    <a:pt x="39031" y="8515"/>
                  </a:cubicBezTo>
                  <a:lnTo>
                    <a:pt x="39009" y="8515"/>
                  </a:lnTo>
                  <a:cubicBezTo>
                    <a:pt x="38963" y="8469"/>
                    <a:pt x="38917" y="8423"/>
                    <a:pt x="38849" y="8378"/>
                  </a:cubicBezTo>
                  <a:cubicBezTo>
                    <a:pt x="38780" y="8332"/>
                    <a:pt x="38712" y="8309"/>
                    <a:pt x="38643" y="8264"/>
                  </a:cubicBezTo>
                  <a:cubicBezTo>
                    <a:pt x="38643" y="8264"/>
                    <a:pt x="38621" y="8241"/>
                    <a:pt x="38598" y="8241"/>
                  </a:cubicBezTo>
                  <a:cubicBezTo>
                    <a:pt x="38506" y="8195"/>
                    <a:pt x="38347" y="8127"/>
                    <a:pt x="38141" y="8058"/>
                  </a:cubicBezTo>
                  <a:cubicBezTo>
                    <a:pt x="37981" y="8035"/>
                    <a:pt x="37799" y="8012"/>
                    <a:pt x="37639" y="8012"/>
                  </a:cubicBezTo>
                  <a:cubicBezTo>
                    <a:pt x="37479" y="8012"/>
                    <a:pt x="37297" y="8035"/>
                    <a:pt x="37137" y="8081"/>
                  </a:cubicBezTo>
                  <a:cubicBezTo>
                    <a:pt x="37114" y="7944"/>
                    <a:pt x="37091" y="7830"/>
                    <a:pt x="37046" y="7716"/>
                  </a:cubicBezTo>
                  <a:cubicBezTo>
                    <a:pt x="36977" y="7442"/>
                    <a:pt x="36840" y="7168"/>
                    <a:pt x="36658" y="6940"/>
                  </a:cubicBezTo>
                  <a:cubicBezTo>
                    <a:pt x="36635" y="6917"/>
                    <a:pt x="36635" y="6917"/>
                    <a:pt x="36612" y="6894"/>
                  </a:cubicBezTo>
                  <a:lnTo>
                    <a:pt x="36658" y="5958"/>
                  </a:lnTo>
                  <a:cubicBezTo>
                    <a:pt x="36658" y="5935"/>
                    <a:pt x="36658" y="5935"/>
                    <a:pt x="36658" y="5913"/>
                  </a:cubicBezTo>
                  <a:cubicBezTo>
                    <a:pt x="36658" y="5844"/>
                    <a:pt x="36658" y="5798"/>
                    <a:pt x="36680" y="5753"/>
                  </a:cubicBezTo>
                  <a:cubicBezTo>
                    <a:pt x="36726" y="5251"/>
                    <a:pt x="36566" y="4771"/>
                    <a:pt x="36269" y="4383"/>
                  </a:cubicBezTo>
                  <a:cubicBezTo>
                    <a:pt x="36041" y="4041"/>
                    <a:pt x="35699" y="3813"/>
                    <a:pt x="35288" y="3676"/>
                  </a:cubicBezTo>
                  <a:lnTo>
                    <a:pt x="31294" y="2420"/>
                  </a:lnTo>
                  <a:cubicBezTo>
                    <a:pt x="29513" y="1872"/>
                    <a:pt x="27756" y="1325"/>
                    <a:pt x="25975" y="754"/>
                  </a:cubicBezTo>
                  <a:lnTo>
                    <a:pt x="23853" y="92"/>
                  </a:lnTo>
                  <a:cubicBezTo>
                    <a:pt x="23670" y="24"/>
                    <a:pt x="23464" y="1"/>
                    <a:pt x="23259"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9737;p58">
              <a:extLst>
                <a:ext uri="{FF2B5EF4-FFF2-40B4-BE49-F238E27FC236}">
                  <a16:creationId xmlns:a16="http://schemas.microsoft.com/office/drawing/2014/main" id="{54A48690-2A91-53BA-ACAC-132248D1BF4F}"/>
                </a:ext>
              </a:extLst>
            </p:cNvPr>
            <p:cNvSpPr/>
            <p:nvPr/>
          </p:nvSpPr>
          <p:spPr>
            <a:xfrm>
              <a:off x="5374316" y="2662095"/>
              <a:ext cx="756937" cy="399994"/>
            </a:xfrm>
            <a:custGeom>
              <a:avLst/>
              <a:gdLst/>
              <a:ahLst/>
              <a:cxnLst/>
              <a:rect l="l" t="t" r="r" b="b"/>
              <a:pathLst>
                <a:path w="16070" h="8492" extrusionOk="0">
                  <a:moveTo>
                    <a:pt x="4611" y="0"/>
                  </a:moveTo>
                  <a:cubicBezTo>
                    <a:pt x="4566" y="0"/>
                    <a:pt x="4543" y="23"/>
                    <a:pt x="4520" y="69"/>
                  </a:cubicBezTo>
                  <a:cubicBezTo>
                    <a:pt x="4474" y="91"/>
                    <a:pt x="4452" y="91"/>
                    <a:pt x="4429" y="114"/>
                  </a:cubicBezTo>
                  <a:cubicBezTo>
                    <a:pt x="4406" y="114"/>
                    <a:pt x="4360" y="137"/>
                    <a:pt x="4338" y="137"/>
                  </a:cubicBezTo>
                  <a:lnTo>
                    <a:pt x="4315" y="160"/>
                  </a:lnTo>
                  <a:cubicBezTo>
                    <a:pt x="4246" y="183"/>
                    <a:pt x="4178" y="206"/>
                    <a:pt x="4132" y="251"/>
                  </a:cubicBezTo>
                  <a:lnTo>
                    <a:pt x="3995" y="297"/>
                  </a:lnTo>
                  <a:cubicBezTo>
                    <a:pt x="3904" y="320"/>
                    <a:pt x="3790" y="365"/>
                    <a:pt x="3698" y="411"/>
                  </a:cubicBezTo>
                  <a:lnTo>
                    <a:pt x="3607" y="434"/>
                  </a:lnTo>
                  <a:cubicBezTo>
                    <a:pt x="3493" y="479"/>
                    <a:pt x="3402" y="548"/>
                    <a:pt x="3288" y="571"/>
                  </a:cubicBezTo>
                  <a:cubicBezTo>
                    <a:pt x="3151" y="639"/>
                    <a:pt x="3014" y="685"/>
                    <a:pt x="2877" y="730"/>
                  </a:cubicBezTo>
                  <a:cubicBezTo>
                    <a:pt x="2808" y="753"/>
                    <a:pt x="2740" y="776"/>
                    <a:pt x="2671" y="799"/>
                  </a:cubicBezTo>
                  <a:lnTo>
                    <a:pt x="2626" y="822"/>
                  </a:lnTo>
                  <a:lnTo>
                    <a:pt x="2580" y="822"/>
                  </a:lnTo>
                  <a:cubicBezTo>
                    <a:pt x="2511" y="845"/>
                    <a:pt x="2420" y="867"/>
                    <a:pt x="2352" y="913"/>
                  </a:cubicBezTo>
                  <a:cubicBezTo>
                    <a:pt x="2283" y="936"/>
                    <a:pt x="2192" y="959"/>
                    <a:pt x="2123" y="982"/>
                  </a:cubicBezTo>
                  <a:cubicBezTo>
                    <a:pt x="2055" y="1004"/>
                    <a:pt x="2009" y="1027"/>
                    <a:pt x="1941" y="1027"/>
                  </a:cubicBezTo>
                  <a:lnTo>
                    <a:pt x="1895" y="1050"/>
                  </a:lnTo>
                  <a:cubicBezTo>
                    <a:pt x="1827" y="1073"/>
                    <a:pt x="1758" y="1119"/>
                    <a:pt x="1690" y="1141"/>
                  </a:cubicBezTo>
                  <a:cubicBezTo>
                    <a:pt x="1621" y="1164"/>
                    <a:pt x="1576" y="1187"/>
                    <a:pt x="1507" y="1210"/>
                  </a:cubicBezTo>
                  <a:cubicBezTo>
                    <a:pt x="1439" y="1233"/>
                    <a:pt x="1370" y="1255"/>
                    <a:pt x="1302" y="1301"/>
                  </a:cubicBezTo>
                  <a:cubicBezTo>
                    <a:pt x="1165" y="1347"/>
                    <a:pt x="1028" y="1415"/>
                    <a:pt x="891" y="1461"/>
                  </a:cubicBezTo>
                  <a:cubicBezTo>
                    <a:pt x="777" y="1507"/>
                    <a:pt x="663" y="1552"/>
                    <a:pt x="571" y="1621"/>
                  </a:cubicBezTo>
                  <a:lnTo>
                    <a:pt x="503" y="1643"/>
                  </a:lnTo>
                  <a:cubicBezTo>
                    <a:pt x="434" y="1666"/>
                    <a:pt x="343" y="1712"/>
                    <a:pt x="275" y="1735"/>
                  </a:cubicBezTo>
                  <a:cubicBezTo>
                    <a:pt x="229" y="1758"/>
                    <a:pt x="206" y="1780"/>
                    <a:pt x="183" y="1803"/>
                  </a:cubicBezTo>
                  <a:lnTo>
                    <a:pt x="138" y="1803"/>
                  </a:lnTo>
                  <a:cubicBezTo>
                    <a:pt x="92" y="1826"/>
                    <a:pt x="69" y="1849"/>
                    <a:pt x="46" y="1895"/>
                  </a:cubicBezTo>
                  <a:cubicBezTo>
                    <a:pt x="46" y="1917"/>
                    <a:pt x="24" y="1940"/>
                    <a:pt x="24" y="1963"/>
                  </a:cubicBezTo>
                  <a:cubicBezTo>
                    <a:pt x="1" y="2032"/>
                    <a:pt x="24" y="2100"/>
                    <a:pt x="69" y="2146"/>
                  </a:cubicBezTo>
                  <a:cubicBezTo>
                    <a:pt x="115" y="2191"/>
                    <a:pt x="183" y="2214"/>
                    <a:pt x="252" y="2260"/>
                  </a:cubicBezTo>
                  <a:lnTo>
                    <a:pt x="297" y="2260"/>
                  </a:lnTo>
                  <a:cubicBezTo>
                    <a:pt x="343" y="2283"/>
                    <a:pt x="389" y="2283"/>
                    <a:pt x="434" y="2305"/>
                  </a:cubicBezTo>
                  <a:cubicBezTo>
                    <a:pt x="457" y="2328"/>
                    <a:pt x="480" y="2328"/>
                    <a:pt x="503" y="2351"/>
                  </a:cubicBezTo>
                  <a:cubicBezTo>
                    <a:pt x="526" y="2351"/>
                    <a:pt x="549" y="2374"/>
                    <a:pt x="571" y="2374"/>
                  </a:cubicBezTo>
                  <a:cubicBezTo>
                    <a:pt x="617" y="2397"/>
                    <a:pt x="663" y="2420"/>
                    <a:pt x="708" y="2420"/>
                  </a:cubicBezTo>
                  <a:lnTo>
                    <a:pt x="731" y="2442"/>
                  </a:lnTo>
                  <a:cubicBezTo>
                    <a:pt x="822" y="2465"/>
                    <a:pt x="914" y="2465"/>
                    <a:pt x="1005" y="2488"/>
                  </a:cubicBezTo>
                  <a:cubicBezTo>
                    <a:pt x="1073" y="2511"/>
                    <a:pt x="1119" y="2511"/>
                    <a:pt x="1188" y="2534"/>
                  </a:cubicBezTo>
                  <a:lnTo>
                    <a:pt x="1256" y="2557"/>
                  </a:lnTo>
                  <a:cubicBezTo>
                    <a:pt x="1302" y="2579"/>
                    <a:pt x="1347" y="2579"/>
                    <a:pt x="1370" y="2579"/>
                  </a:cubicBezTo>
                  <a:cubicBezTo>
                    <a:pt x="1439" y="2602"/>
                    <a:pt x="1507" y="2625"/>
                    <a:pt x="1576" y="2648"/>
                  </a:cubicBezTo>
                  <a:cubicBezTo>
                    <a:pt x="1644" y="2671"/>
                    <a:pt x="1690" y="2671"/>
                    <a:pt x="1758" y="2693"/>
                  </a:cubicBezTo>
                  <a:cubicBezTo>
                    <a:pt x="1804" y="2716"/>
                    <a:pt x="1850" y="2739"/>
                    <a:pt x="1895" y="2739"/>
                  </a:cubicBezTo>
                  <a:lnTo>
                    <a:pt x="1918" y="2762"/>
                  </a:lnTo>
                  <a:cubicBezTo>
                    <a:pt x="1964" y="2785"/>
                    <a:pt x="2032" y="2785"/>
                    <a:pt x="2078" y="2808"/>
                  </a:cubicBezTo>
                  <a:cubicBezTo>
                    <a:pt x="2123" y="2830"/>
                    <a:pt x="2169" y="2853"/>
                    <a:pt x="2215" y="2876"/>
                  </a:cubicBezTo>
                  <a:lnTo>
                    <a:pt x="2192" y="2945"/>
                  </a:lnTo>
                  <a:lnTo>
                    <a:pt x="2192" y="2967"/>
                  </a:lnTo>
                  <a:cubicBezTo>
                    <a:pt x="2169" y="3036"/>
                    <a:pt x="2169" y="3104"/>
                    <a:pt x="2146" y="3196"/>
                  </a:cubicBezTo>
                  <a:lnTo>
                    <a:pt x="2146" y="3241"/>
                  </a:lnTo>
                  <a:cubicBezTo>
                    <a:pt x="2123" y="3264"/>
                    <a:pt x="2123" y="3287"/>
                    <a:pt x="2123" y="3333"/>
                  </a:cubicBezTo>
                  <a:cubicBezTo>
                    <a:pt x="2101" y="3378"/>
                    <a:pt x="2101" y="3447"/>
                    <a:pt x="2101" y="3515"/>
                  </a:cubicBezTo>
                  <a:cubicBezTo>
                    <a:pt x="2101" y="3606"/>
                    <a:pt x="2078" y="3675"/>
                    <a:pt x="2078" y="3743"/>
                  </a:cubicBezTo>
                  <a:cubicBezTo>
                    <a:pt x="2055" y="3789"/>
                    <a:pt x="2055" y="3835"/>
                    <a:pt x="2055" y="3880"/>
                  </a:cubicBezTo>
                  <a:cubicBezTo>
                    <a:pt x="2055" y="3926"/>
                    <a:pt x="2032" y="3972"/>
                    <a:pt x="2032" y="4017"/>
                  </a:cubicBezTo>
                  <a:lnTo>
                    <a:pt x="2032" y="4109"/>
                  </a:lnTo>
                  <a:lnTo>
                    <a:pt x="2009" y="4177"/>
                  </a:lnTo>
                  <a:cubicBezTo>
                    <a:pt x="2009" y="4223"/>
                    <a:pt x="2009" y="4268"/>
                    <a:pt x="1987" y="4314"/>
                  </a:cubicBezTo>
                  <a:cubicBezTo>
                    <a:pt x="1987" y="4360"/>
                    <a:pt x="1987" y="4405"/>
                    <a:pt x="1964" y="4428"/>
                  </a:cubicBezTo>
                  <a:lnTo>
                    <a:pt x="1964" y="4474"/>
                  </a:lnTo>
                  <a:cubicBezTo>
                    <a:pt x="1941" y="4565"/>
                    <a:pt x="1941" y="4656"/>
                    <a:pt x="1918" y="4725"/>
                  </a:cubicBezTo>
                  <a:cubicBezTo>
                    <a:pt x="1918" y="4793"/>
                    <a:pt x="1895" y="4862"/>
                    <a:pt x="1895" y="4930"/>
                  </a:cubicBezTo>
                  <a:lnTo>
                    <a:pt x="1895" y="4953"/>
                  </a:lnTo>
                  <a:cubicBezTo>
                    <a:pt x="1872" y="5022"/>
                    <a:pt x="1850" y="5090"/>
                    <a:pt x="1827" y="5159"/>
                  </a:cubicBezTo>
                  <a:lnTo>
                    <a:pt x="1827" y="5227"/>
                  </a:lnTo>
                  <a:cubicBezTo>
                    <a:pt x="1804" y="5296"/>
                    <a:pt x="1781" y="5364"/>
                    <a:pt x="1758" y="5432"/>
                  </a:cubicBezTo>
                  <a:cubicBezTo>
                    <a:pt x="1758" y="5455"/>
                    <a:pt x="1735" y="5478"/>
                    <a:pt x="1735" y="5524"/>
                  </a:cubicBezTo>
                  <a:cubicBezTo>
                    <a:pt x="1735" y="5524"/>
                    <a:pt x="1713" y="5547"/>
                    <a:pt x="1713" y="5547"/>
                  </a:cubicBezTo>
                  <a:cubicBezTo>
                    <a:pt x="1713" y="5569"/>
                    <a:pt x="1713" y="5592"/>
                    <a:pt x="1690" y="5592"/>
                  </a:cubicBezTo>
                  <a:cubicBezTo>
                    <a:pt x="1690" y="5638"/>
                    <a:pt x="1690" y="5684"/>
                    <a:pt x="1690" y="5706"/>
                  </a:cubicBezTo>
                  <a:cubicBezTo>
                    <a:pt x="1690" y="5729"/>
                    <a:pt x="1690" y="5729"/>
                    <a:pt x="1690" y="5752"/>
                  </a:cubicBezTo>
                  <a:cubicBezTo>
                    <a:pt x="1690" y="5775"/>
                    <a:pt x="1690" y="5821"/>
                    <a:pt x="1690" y="5843"/>
                  </a:cubicBezTo>
                  <a:cubicBezTo>
                    <a:pt x="1713" y="5866"/>
                    <a:pt x="1713" y="5866"/>
                    <a:pt x="1735" y="5866"/>
                  </a:cubicBezTo>
                  <a:lnTo>
                    <a:pt x="1758" y="5889"/>
                  </a:lnTo>
                  <a:lnTo>
                    <a:pt x="1781" y="5889"/>
                  </a:lnTo>
                  <a:cubicBezTo>
                    <a:pt x="1827" y="5912"/>
                    <a:pt x="1872" y="5957"/>
                    <a:pt x="1918" y="6003"/>
                  </a:cubicBezTo>
                  <a:lnTo>
                    <a:pt x="1941" y="6026"/>
                  </a:lnTo>
                  <a:cubicBezTo>
                    <a:pt x="1987" y="6049"/>
                    <a:pt x="2032" y="6072"/>
                    <a:pt x="2055" y="6094"/>
                  </a:cubicBezTo>
                  <a:lnTo>
                    <a:pt x="2123" y="6140"/>
                  </a:lnTo>
                  <a:lnTo>
                    <a:pt x="2192" y="6209"/>
                  </a:lnTo>
                  <a:cubicBezTo>
                    <a:pt x="2283" y="6277"/>
                    <a:pt x="2375" y="6323"/>
                    <a:pt x="2443" y="6391"/>
                  </a:cubicBezTo>
                  <a:cubicBezTo>
                    <a:pt x="2489" y="6414"/>
                    <a:pt x="2534" y="6437"/>
                    <a:pt x="2580" y="6460"/>
                  </a:cubicBezTo>
                  <a:cubicBezTo>
                    <a:pt x="2626" y="6505"/>
                    <a:pt x="2671" y="6528"/>
                    <a:pt x="2717" y="6574"/>
                  </a:cubicBezTo>
                  <a:cubicBezTo>
                    <a:pt x="2785" y="6597"/>
                    <a:pt x="2831" y="6642"/>
                    <a:pt x="2900" y="6665"/>
                  </a:cubicBezTo>
                  <a:cubicBezTo>
                    <a:pt x="2945" y="6711"/>
                    <a:pt x="3014" y="6734"/>
                    <a:pt x="3059" y="6779"/>
                  </a:cubicBezTo>
                  <a:cubicBezTo>
                    <a:pt x="3128" y="6802"/>
                    <a:pt x="3196" y="6848"/>
                    <a:pt x="3242" y="6893"/>
                  </a:cubicBezTo>
                  <a:lnTo>
                    <a:pt x="3379" y="6962"/>
                  </a:lnTo>
                  <a:lnTo>
                    <a:pt x="3425" y="6985"/>
                  </a:lnTo>
                  <a:cubicBezTo>
                    <a:pt x="3447" y="7007"/>
                    <a:pt x="3470" y="7007"/>
                    <a:pt x="3493" y="7030"/>
                  </a:cubicBezTo>
                  <a:cubicBezTo>
                    <a:pt x="3539" y="7053"/>
                    <a:pt x="3561" y="7076"/>
                    <a:pt x="3607" y="7076"/>
                  </a:cubicBezTo>
                  <a:lnTo>
                    <a:pt x="3630" y="7099"/>
                  </a:lnTo>
                  <a:lnTo>
                    <a:pt x="3721" y="7144"/>
                  </a:lnTo>
                  <a:cubicBezTo>
                    <a:pt x="3767" y="7167"/>
                    <a:pt x="3835" y="7190"/>
                    <a:pt x="3904" y="7236"/>
                  </a:cubicBezTo>
                  <a:cubicBezTo>
                    <a:pt x="3949" y="7236"/>
                    <a:pt x="3972" y="7259"/>
                    <a:pt x="4018" y="7281"/>
                  </a:cubicBezTo>
                  <a:cubicBezTo>
                    <a:pt x="4064" y="7281"/>
                    <a:pt x="4109" y="7304"/>
                    <a:pt x="4155" y="7327"/>
                  </a:cubicBezTo>
                  <a:lnTo>
                    <a:pt x="4201" y="7350"/>
                  </a:lnTo>
                  <a:cubicBezTo>
                    <a:pt x="4315" y="7395"/>
                    <a:pt x="4452" y="7441"/>
                    <a:pt x="4589" y="7487"/>
                  </a:cubicBezTo>
                  <a:cubicBezTo>
                    <a:pt x="4703" y="7532"/>
                    <a:pt x="4840" y="7578"/>
                    <a:pt x="4954" y="7624"/>
                  </a:cubicBezTo>
                  <a:cubicBezTo>
                    <a:pt x="5022" y="7647"/>
                    <a:pt x="5091" y="7669"/>
                    <a:pt x="5159" y="7692"/>
                  </a:cubicBezTo>
                  <a:cubicBezTo>
                    <a:pt x="5228" y="7715"/>
                    <a:pt x="5296" y="7738"/>
                    <a:pt x="5342" y="7761"/>
                  </a:cubicBezTo>
                  <a:lnTo>
                    <a:pt x="5365" y="7783"/>
                  </a:lnTo>
                  <a:cubicBezTo>
                    <a:pt x="5479" y="7806"/>
                    <a:pt x="5570" y="7829"/>
                    <a:pt x="5684" y="7875"/>
                  </a:cubicBezTo>
                  <a:cubicBezTo>
                    <a:pt x="5821" y="7898"/>
                    <a:pt x="5981" y="7943"/>
                    <a:pt x="6141" y="7989"/>
                  </a:cubicBezTo>
                  <a:cubicBezTo>
                    <a:pt x="6209" y="8012"/>
                    <a:pt x="6278" y="8035"/>
                    <a:pt x="6346" y="8057"/>
                  </a:cubicBezTo>
                  <a:cubicBezTo>
                    <a:pt x="6437" y="8057"/>
                    <a:pt x="6506" y="8080"/>
                    <a:pt x="6574" y="8103"/>
                  </a:cubicBezTo>
                  <a:cubicBezTo>
                    <a:pt x="6734" y="8149"/>
                    <a:pt x="6871" y="8172"/>
                    <a:pt x="7008" y="8217"/>
                  </a:cubicBezTo>
                  <a:lnTo>
                    <a:pt x="7031" y="8217"/>
                  </a:lnTo>
                  <a:cubicBezTo>
                    <a:pt x="7373" y="8286"/>
                    <a:pt x="7670" y="8331"/>
                    <a:pt x="7921" y="8354"/>
                  </a:cubicBezTo>
                  <a:cubicBezTo>
                    <a:pt x="7990" y="8377"/>
                    <a:pt x="8058" y="8377"/>
                    <a:pt x="8127" y="8377"/>
                  </a:cubicBezTo>
                  <a:cubicBezTo>
                    <a:pt x="8218" y="8400"/>
                    <a:pt x="8286" y="8400"/>
                    <a:pt x="8355" y="8400"/>
                  </a:cubicBezTo>
                  <a:lnTo>
                    <a:pt x="8469" y="8423"/>
                  </a:lnTo>
                  <a:cubicBezTo>
                    <a:pt x="8583" y="8445"/>
                    <a:pt x="8674" y="8445"/>
                    <a:pt x="8788" y="8468"/>
                  </a:cubicBezTo>
                  <a:lnTo>
                    <a:pt x="9154" y="8468"/>
                  </a:lnTo>
                  <a:lnTo>
                    <a:pt x="9313" y="8491"/>
                  </a:lnTo>
                  <a:lnTo>
                    <a:pt x="9884" y="8491"/>
                  </a:lnTo>
                  <a:cubicBezTo>
                    <a:pt x="10021" y="8491"/>
                    <a:pt x="10158" y="8491"/>
                    <a:pt x="10295" y="8468"/>
                  </a:cubicBezTo>
                  <a:lnTo>
                    <a:pt x="10409" y="8468"/>
                  </a:lnTo>
                  <a:cubicBezTo>
                    <a:pt x="10500" y="8468"/>
                    <a:pt x="10569" y="8445"/>
                    <a:pt x="10660" y="8445"/>
                  </a:cubicBezTo>
                  <a:lnTo>
                    <a:pt x="10774" y="8445"/>
                  </a:lnTo>
                  <a:lnTo>
                    <a:pt x="10866" y="8423"/>
                  </a:lnTo>
                  <a:lnTo>
                    <a:pt x="10911" y="8423"/>
                  </a:lnTo>
                  <a:cubicBezTo>
                    <a:pt x="11048" y="8400"/>
                    <a:pt x="11185" y="8400"/>
                    <a:pt x="11345" y="8377"/>
                  </a:cubicBezTo>
                  <a:cubicBezTo>
                    <a:pt x="11391" y="8354"/>
                    <a:pt x="11459" y="8354"/>
                    <a:pt x="11527" y="8331"/>
                  </a:cubicBezTo>
                  <a:lnTo>
                    <a:pt x="11573" y="8331"/>
                  </a:lnTo>
                  <a:cubicBezTo>
                    <a:pt x="11619" y="8308"/>
                    <a:pt x="11642" y="8308"/>
                    <a:pt x="11687" y="8308"/>
                  </a:cubicBezTo>
                  <a:lnTo>
                    <a:pt x="11779" y="8286"/>
                  </a:lnTo>
                  <a:cubicBezTo>
                    <a:pt x="11870" y="8263"/>
                    <a:pt x="11984" y="8240"/>
                    <a:pt x="12075" y="8217"/>
                  </a:cubicBezTo>
                  <a:lnTo>
                    <a:pt x="12144" y="8217"/>
                  </a:lnTo>
                  <a:lnTo>
                    <a:pt x="12189" y="8194"/>
                  </a:lnTo>
                  <a:cubicBezTo>
                    <a:pt x="12212" y="8194"/>
                    <a:pt x="12235" y="8194"/>
                    <a:pt x="12281" y="8172"/>
                  </a:cubicBezTo>
                  <a:lnTo>
                    <a:pt x="12326" y="8172"/>
                  </a:lnTo>
                  <a:cubicBezTo>
                    <a:pt x="12349" y="8172"/>
                    <a:pt x="12395" y="8172"/>
                    <a:pt x="12418" y="8149"/>
                  </a:cubicBezTo>
                  <a:cubicBezTo>
                    <a:pt x="12509" y="8103"/>
                    <a:pt x="12532" y="8035"/>
                    <a:pt x="12577" y="7966"/>
                  </a:cubicBezTo>
                  <a:cubicBezTo>
                    <a:pt x="12600" y="7875"/>
                    <a:pt x="12623" y="7806"/>
                    <a:pt x="12646" y="7715"/>
                  </a:cubicBezTo>
                  <a:cubicBezTo>
                    <a:pt x="12646" y="7647"/>
                    <a:pt x="12669" y="7578"/>
                    <a:pt x="12669" y="7487"/>
                  </a:cubicBezTo>
                  <a:cubicBezTo>
                    <a:pt x="12669" y="7441"/>
                    <a:pt x="12669" y="7395"/>
                    <a:pt x="12669" y="7350"/>
                  </a:cubicBezTo>
                  <a:lnTo>
                    <a:pt x="12669" y="7281"/>
                  </a:lnTo>
                  <a:cubicBezTo>
                    <a:pt x="12669" y="7236"/>
                    <a:pt x="12669" y="7190"/>
                    <a:pt x="12669" y="7122"/>
                  </a:cubicBezTo>
                  <a:lnTo>
                    <a:pt x="12669" y="7076"/>
                  </a:lnTo>
                  <a:cubicBezTo>
                    <a:pt x="12669" y="7053"/>
                    <a:pt x="12669" y="7030"/>
                    <a:pt x="12669" y="7007"/>
                  </a:cubicBezTo>
                  <a:cubicBezTo>
                    <a:pt x="12669" y="6962"/>
                    <a:pt x="12669" y="6916"/>
                    <a:pt x="12692" y="6870"/>
                  </a:cubicBezTo>
                  <a:cubicBezTo>
                    <a:pt x="12692" y="6779"/>
                    <a:pt x="12714" y="6665"/>
                    <a:pt x="12737" y="6528"/>
                  </a:cubicBezTo>
                  <a:cubicBezTo>
                    <a:pt x="12760" y="6460"/>
                    <a:pt x="12783" y="6368"/>
                    <a:pt x="12806" y="6277"/>
                  </a:cubicBezTo>
                  <a:lnTo>
                    <a:pt x="12806" y="6186"/>
                  </a:lnTo>
                  <a:cubicBezTo>
                    <a:pt x="12829" y="6117"/>
                    <a:pt x="12851" y="6026"/>
                    <a:pt x="12874" y="5935"/>
                  </a:cubicBezTo>
                  <a:lnTo>
                    <a:pt x="12874" y="5957"/>
                  </a:lnTo>
                  <a:cubicBezTo>
                    <a:pt x="12897" y="5866"/>
                    <a:pt x="12897" y="5798"/>
                    <a:pt x="12920" y="5729"/>
                  </a:cubicBezTo>
                  <a:cubicBezTo>
                    <a:pt x="12920" y="5706"/>
                    <a:pt x="12920" y="5661"/>
                    <a:pt x="12920" y="5638"/>
                  </a:cubicBezTo>
                  <a:cubicBezTo>
                    <a:pt x="12920" y="5592"/>
                    <a:pt x="12920" y="5547"/>
                    <a:pt x="12943" y="5501"/>
                  </a:cubicBezTo>
                  <a:cubicBezTo>
                    <a:pt x="12943" y="5478"/>
                    <a:pt x="12943" y="5432"/>
                    <a:pt x="12965" y="5410"/>
                  </a:cubicBezTo>
                  <a:lnTo>
                    <a:pt x="12965" y="5318"/>
                  </a:lnTo>
                  <a:cubicBezTo>
                    <a:pt x="12965" y="5318"/>
                    <a:pt x="12965" y="5296"/>
                    <a:pt x="12965" y="5273"/>
                  </a:cubicBezTo>
                  <a:lnTo>
                    <a:pt x="12988" y="5250"/>
                  </a:lnTo>
                  <a:lnTo>
                    <a:pt x="12988" y="5227"/>
                  </a:lnTo>
                  <a:cubicBezTo>
                    <a:pt x="13011" y="5204"/>
                    <a:pt x="13034" y="5181"/>
                    <a:pt x="13057" y="5181"/>
                  </a:cubicBezTo>
                  <a:cubicBezTo>
                    <a:pt x="13125" y="5136"/>
                    <a:pt x="13171" y="5113"/>
                    <a:pt x="13239" y="5090"/>
                  </a:cubicBezTo>
                  <a:lnTo>
                    <a:pt x="13308" y="5044"/>
                  </a:lnTo>
                  <a:cubicBezTo>
                    <a:pt x="13399" y="4999"/>
                    <a:pt x="13490" y="4953"/>
                    <a:pt x="13605" y="4930"/>
                  </a:cubicBezTo>
                  <a:cubicBezTo>
                    <a:pt x="13742" y="4885"/>
                    <a:pt x="13878" y="4839"/>
                    <a:pt x="13993" y="4816"/>
                  </a:cubicBezTo>
                  <a:cubicBezTo>
                    <a:pt x="14152" y="4771"/>
                    <a:pt x="14289" y="4702"/>
                    <a:pt x="14426" y="4656"/>
                  </a:cubicBezTo>
                  <a:cubicBezTo>
                    <a:pt x="14472" y="4634"/>
                    <a:pt x="14540" y="4611"/>
                    <a:pt x="14609" y="4588"/>
                  </a:cubicBezTo>
                  <a:lnTo>
                    <a:pt x="14632" y="4565"/>
                  </a:lnTo>
                  <a:cubicBezTo>
                    <a:pt x="14677" y="4542"/>
                    <a:pt x="14723" y="4542"/>
                    <a:pt x="14746" y="4519"/>
                  </a:cubicBezTo>
                  <a:cubicBezTo>
                    <a:pt x="14792" y="4497"/>
                    <a:pt x="14814" y="4497"/>
                    <a:pt x="14837" y="4474"/>
                  </a:cubicBezTo>
                  <a:cubicBezTo>
                    <a:pt x="14906" y="4451"/>
                    <a:pt x="14974" y="4428"/>
                    <a:pt x="15043" y="4383"/>
                  </a:cubicBezTo>
                  <a:cubicBezTo>
                    <a:pt x="15111" y="4360"/>
                    <a:pt x="15180" y="4337"/>
                    <a:pt x="15248" y="4291"/>
                  </a:cubicBezTo>
                  <a:cubicBezTo>
                    <a:pt x="15271" y="4291"/>
                    <a:pt x="15294" y="4268"/>
                    <a:pt x="15339" y="4268"/>
                  </a:cubicBezTo>
                  <a:cubicBezTo>
                    <a:pt x="15362" y="4246"/>
                    <a:pt x="15385" y="4246"/>
                    <a:pt x="15431" y="4223"/>
                  </a:cubicBezTo>
                  <a:cubicBezTo>
                    <a:pt x="15476" y="4200"/>
                    <a:pt x="15522" y="4177"/>
                    <a:pt x="15545" y="4177"/>
                  </a:cubicBezTo>
                  <a:lnTo>
                    <a:pt x="15590" y="4154"/>
                  </a:lnTo>
                  <a:cubicBezTo>
                    <a:pt x="15659" y="4109"/>
                    <a:pt x="15750" y="4086"/>
                    <a:pt x="15819" y="4063"/>
                  </a:cubicBezTo>
                  <a:cubicBezTo>
                    <a:pt x="15887" y="4040"/>
                    <a:pt x="15910" y="4017"/>
                    <a:pt x="15933" y="4017"/>
                  </a:cubicBezTo>
                  <a:cubicBezTo>
                    <a:pt x="16024" y="3949"/>
                    <a:pt x="16070" y="3880"/>
                    <a:pt x="16047" y="3789"/>
                  </a:cubicBezTo>
                  <a:cubicBezTo>
                    <a:pt x="16047" y="3743"/>
                    <a:pt x="16001" y="3698"/>
                    <a:pt x="15956" y="3675"/>
                  </a:cubicBezTo>
                  <a:cubicBezTo>
                    <a:pt x="15933" y="3652"/>
                    <a:pt x="15887" y="3629"/>
                    <a:pt x="15841" y="3606"/>
                  </a:cubicBezTo>
                  <a:cubicBezTo>
                    <a:pt x="15773" y="3584"/>
                    <a:pt x="15705" y="3561"/>
                    <a:pt x="15636" y="3515"/>
                  </a:cubicBezTo>
                  <a:cubicBezTo>
                    <a:pt x="15476" y="3470"/>
                    <a:pt x="15339" y="3424"/>
                    <a:pt x="15202" y="3378"/>
                  </a:cubicBezTo>
                  <a:cubicBezTo>
                    <a:pt x="15111" y="3355"/>
                    <a:pt x="15043" y="3310"/>
                    <a:pt x="14974" y="3287"/>
                  </a:cubicBezTo>
                  <a:cubicBezTo>
                    <a:pt x="14906" y="3241"/>
                    <a:pt x="14860" y="3218"/>
                    <a:pt x="14792" y="3196"/>
                  </a:cubicBezTo>
                  <a:cubicBezTo>
                    <a:pt x="14632" y="3150"/>
                    <a:pt x="14495" y="3104"/>
                    <a:pt x="14358" y="3059"/>
                  </a:cubicBezTo>
                  <a:cubicBezTo>
                    <a:pt x="14289" y="3036"/>
                    <a:pt x="14221" y="3013"/>
                    <a:pt x="14152" y="2990"/>
                  </a:cubicBezTo>
                  <a:cubicBezTo>
                    <a:pt x="14107" y="2990"/>
                    <a:pt x="14084" y="2990"/>
                    <a:pt x="14038" y="2967"/>
                  </a:cubicBezTo>
                  <a:cubicBezTo>
                    <a:pt x="14015" y="2967"/>
                    <a:pt x="13970" y="2967"/>
                    <a:pt x="13947" y="2945"/>
                  </a:cubicBezTo>
                  <a:cubicBezTo>
                    <a:pt x="13856" y="2922"/>
                    <a:pt x="13787" y="2922"/>
                    <a:pt x="13719" y="2899"/>
                  </a:cubicBezTo>
                  <a:cubicBezTo>
                    <a:pt x="13650" y="2876"/>
                    <a:pt x="13605" y="2853"/>
                    <a:pt x="13559" y="2830"/>
                  </a:cubicBezTo>
                  <a:lnTo>
                    <a:pt x="13490" y="2808"/>
                  </a:lnTo>
                  <a:cubicBezTo>
                    <a:pt x="13445" y="2808"/>
                    <a:pt x="13399" y="2785"/>
                    <a:pt x="13354" y="2762"/>
                  </a:cubicBezTo>
                  <a:lnTo>
                    <a:pt x="13262" y="2739"/>
                  </a:lnTo>
                  <a:cubicBezTo>
                    <a:pt x="13194" y="2693"/>
                    <a:pt x="13125" y="2671"/>
                    <a:pt x="13034" y="2648"/>
                  </a:cubicBezTo>
                  <a:cubicBezTo>
                    <a:pt x="12965" y="2625"/>
                    <a:pt x="12897" y="2602"/>
                    <a:pt x="12829" y="2579"/>
                  </a:cubicBezTo>
                  <a:cubicBezTo>
                    <a:pt x="12760" y="2557"/>
                    <a:pt x="12669" y="2511"/>
                    <a:pt x="12600" y="2488"/>
                  </a:cubicBezTo>
                  <a:cubicBezTo>
                    <a:pt x="12555" y="2465"/>
                    <a:pt x="12486" y="2465"/>
                    <a:pt x="12441" y="2442"/>
                  </a:cubicBezTo>
                  <a:lnTo>
                    <a:pt x="12395" y="2420"/>
                  </a:lnTo>
                  <a:lnTo>
                    <a:pt x="12144" y="2351"/>
                  </a:lnTo>
                  <a:lnTo>
                    <a:pt x="12007" y="2351"/>
                  </a:lnTo>
                  <a:lnTo>
                    <a:pt x="11961" y="2328"/>
                  </a:lnTo>
                  <a:cubicBezTo>
                    <a:pt x="11916" y="2328"/>
                    <a:pt x="11893" y="2305"/>
                    <a:pt x="11870" y="2305"/>
                  </a:cubicBezTo>
                  <a:cubicBezTo>
                    <a:pt x="11824" y="2283"/>
                    <a:pt x="11779" y="2283"/>
                    <a:pt x="11733" y="2260"/>
                  </a:cubicBezTo>
                  <a:lnTo>
                    <a:pt x="11550" y="2191"/>
                  </a:lnTo>
                  <a:lnTo>
                    <a:pt x="11505" y="2191"/>
                  </a:lnTo>
                  <a:cubicBezTo>
                    <a:pt x="11413" y="2168"/>
                    <a:pt x="11345" y="2123"/>
                    <a:pt x="11276" y="2100"/>
                  </a:cubicBezTo>
                  <a:lnTo>
                    <a:pt x="11185" y="2077"/>
                  </a:lnTo>
                  <a:cubicBezTo>
                    <a:pt x="11139" y="2077"/>
                    <a:pt x="11094" y="2054"/>
                    <a:pt x="11071" y="2032"/>
                  </a:cubicBezTo>
                  <a:cubicBezTo>
                    <a:pt x="10911" y="1986"/>
                    <a:pt x="10751" y="1940"/>
                    <a:pt x="10592" y="1895"/>
                  </a:cubicBezTo>
                  <a:cubicBezTo>
                    <a:pt x="10569" y="1872"/>
                    <a:pt x="10523" y="1872"/>
                    <a:pt x="10478" y="1849"/>
                  </a:cubicBezTo>
                  <a:cubicBezTo>
                    <a:pt x="10455" y="1826"/>
                    <a:pt x="10409" y="1826"/>
                    <a:pt x="10363" y="1803"/>
                  </a:cubicBezTo>
                  <a:lnTo>
                    <a:pt x="10318" y="1803"/>
                  </a:lnTo>
                  <a:cubicBezTo>
                    <a:pt x="10249" y="1780"/>
                    <a:pt x="10181" y="1758"/>
                    <a:pt x="10135" y="1735"/>
                  </a:cubicBezTo>
                  <a:cubicBezTo>
                    <a:pt x="9975" y="1689"/>
                    <a:pt x="9816" y="1621"/>
                    <a:pt x="9679" y="1575"/>
                  </a:cubicBezTo>
                  <a:lnTo>
                    <a:pt x="9565" y="1529"/>
                  </a:lnTo>
                  <a:cubicBezTo>
                    <a:pt x="9450" y="1507"/>
                    <a:pt x="9336" y="1461"/>
                    <a:pt x="9222" y="1438"/>
                  </a:cubicBezTo>
                  <a:cubicBezTo>
                    <a:pt x="9154" y="1415"/>
                    <a:pt x="9085" y="1392"/>
                    <a:pt x="9017" y="1370"/>
                  </a:cubicBezTo>
                  <a:cubicBezTo>
                    <a:pt x="8948" y="1347"/>
                    <a:pt x="8857" y="1324"/>
                    <a:pt x="8766" y="1278"/>
                  </a:cubicBezTo>
                  <a:cubicBezTo>
                    <a:pt x="8697" y="1278"/>
                    <a:pt x="8651" y="1255"/>
                    <a:pt x="8583" y="1233"/>
                  </a:cubicBezTo>
                  <a:lnTo>
                    <a:pt x="8537" y="1210"/>
                  </a:lnTo>
                  <a:cubicBezTo>
                    <a:pt x="8492" y="1210"/>
                    <a:pt x="8446" y="1187"/>
                    <a:pt x="8400" y="1187"/>
                  </a:cubicBezTo>
                  <a:cubicBezTo>
                    <a:pt x="8378" y="1164"/>
                    <a:pt x="8332" y="1164"/>
                    <a:pt x="8309" y="1141"/>
                  </a:cubicBezTo>
                  <a:cubicBezTo>
                    <a:pt x="8218" y="1119"/>
                    <a:pt x="8127" y="1096"/>
                    <a:pt x="8035" y="1073"/>
                  </a:cubicBezTo>
                  <a:cubicBezTo>
                    <a:pt x="7967" y="1050"/>
                    <a:pt x="7898" y="1027"/>
                    <a:pt x="7853" y="1004"/>
                  </a:cubicBezTo>
                  <a:cubicBezTo>
                    <a:pt x="7761" y="982"/>
                    <a:pt x="7693" y="959"/>
                    <a:pt x="7624" y="936"/>
                  </a:cubicBezTo>
                  <a:cubicBezTo>
                    <a:pt x="7579" y="936"/>
                    <a:pt x="7533" y="913"/>
                    <a:pt x="7487" y="913"/>
                  </a:cubicBezTo>
                  <a:cubicBezTo>
                    <a:pt x="7465" y="890"/>
                    <a:pt x="7419" y="890"/>
                    <a:pt x="7373" y="867"/>
                  </a:cubicBezTo>
                  <a:lnTo>
                    <a:pt x="6894" y="730"/>
                  </a:lnTo>
                  <a:cubicBezTo>
                    <a:pt x="6848" y="708"/>
                    <a:pt x="6780" y="708"/>
                    <a:pt x="6734" y="685"/>
                  </a:cubicBezTo>
                  <a:lnTo>
                    <a:pt x="6666" y="662"/>
                  </a:lnTo>
                  <a:lnTo>
                    <a:pt x="6552" y="616"/>
                  </a:lnTo>
                  <a:lnTo>
                    <a:pt x="6437" y="571"/>
                  </a:lnTo>
                  <a:cubicBezTo>
                    <a:pt x="6278" y="525"/>
                    <a:pt x="6141" y="479"/>
                    <a:pt x="5981" y="434"/>
                  </a:cubicBezTo>
                  <a:lnTo>
                    <a:pt x="5776" y="365"/>
                  </a:lnTo>
                  <a:cubicBezTo>
                    <a:pt x="5707" y="342"/>
                    <a:pt x="5616" y="320"/>
                    <a:pt x="5524" y="297"/>
                  </a:cubicBezTo>
                  <a:cubicBezTo>
                    <a:pt x="5456" y="274"/>
                    <a:pt x="5365" y="251"/>
                    <a:pt x="5296" y="228"/>
                  </a:cubicBezTo>
                  <a:cubicBezTo>
                    <a:pt x="5228" y="206"/>
                    <a:pt x="5182" y="183"/>
                    <a:pt x="5114" y="160"/>
                  </a:cubicBezTo>
                  <a:lnTo>
                    <a:pt x="5091" y="160"/>
                  </a:lnTo>
                  <a:cubicBezTo>
                    <a:pt x="4999" y="114"/>
                    <a:pt x="4908" y="91"/>
                    <a:pt x="4840" y="69"/>
                  </a:cubicBezTo>
                  <a:cubicBezTo>
                    <a:pt x="4771" y="46"/>
                    <a:pt x="4703" y="23"/>
                    <a:pt x="4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9738;p58">
              <a:extLst>
                <a:ext uri="{FF2B5EF4-FFF2-40B4-BE49-F238E27FC236}">
                  <a16:creationId xmlns:a16="http://schemas.microsoft.com/office/drawing/2014/main" id="{C9B27474-7F1C-3625-1F57-EAB36A6C894B}"/>
                </a:ext>
              </a:extLst>
            </p:cNvPr>
            <p:cNvSpPr/>
            <p:nvPr/>
          </p:nvSpPr>
          <p:spPr>
            <a:xfrm>
              <a:off x="5374316" y="2750227"/>
              <a:ext cx="547284" cy="184972"/>
            </a:xfrm>
            <a:custGeom>
              <a:avLst/>
              <a:gdLst/>
              <a:ahLst/>
              <a:cxnLst/>
              <a:rect l="l" t="t" r="r" b="b"/>
              <a:pathLst>
                <a:path w="11619" h="3927" extrusionOk="0">
                  <a:moveTo>
                    <a:pt x="8971" y="2785"/>
                  </a:moveTo>
                  <a:lnTo>
                    <a:pt x="8971" y="2785"/>
                  </a:lnTo>
                  <a:cubicBezTo>
                    <a:pt x="8977" y="2791"/>
                    <a:pt x="8984" y="2796"/>
                    <a:pt x="8992" y="2799"/>
                  </a:cubicBezTo>
                  <a:lnTo>
                    <a:pt x="8992" y="2799"/>
                  </a:lnTo>
                  <a:cubicBezTo>
                    <a:pt x="8987" y="2785"/>
                    <a:pt x="8971" y="2785"/>
                    <a:pt x="8971" y="2785"/>
                  </a:cubicBezTo>
                  <a:close/>
                  <a:moveTo>
                    <a:pt x="206" y="1"/>
                  </a:moveTo>
                  <a:cubicBezTo>
                    <a:pt x="183" y="1"/>
                    <a:pt x="160" y="1"/>
                    <a:pt x="138" y="24"/>
                  </a:cubicBezTo>
                  <a:cubicBezTo>
                    <a:pt x="115" y="24"/>
                    <a:pt x="92" y="24"/>
                    <a:pt x="69" y="46"/>
                  </a:cubicBezTo>
                  <a:cubicBezTo>
                    <a:pt x="46" y="69"/>
                    <a:pt x="1" y="115"/>
                    <a:pt x="24" y="161"/>
                  </a:cubicBezTo>
                  <a:cubicBezTo>
                    <a:pt x="24" y="206"/>
                    <a:pt x="46" y="252"/>
                    <a:pt x="92" y="275"/>
                  </a:cubicBezTo>
                  <a:cubicBezTo>
                    <a:pt x="115" y="297"/>
                    <a:pt x="138" y="320"/>
                    <a:pt x="160" y="320"/>
                  </a:cubicBezTo>
                  <a:cubicBezTo>
                    <a:pt x="183" y="343"/>
                    <a:pt x="229" y="343"/>
                    <a:pt x="252" y="366"/>
                  </a:cubicBezTo>
                  <a:cubicBezTo>
                    <a:pt x="343" y="389"/>
                    <a:pt x="434" y="412"/>
                    <a:pt x="503" y="412"/>
                  </a:cubicBezTo>
                  <a:cubicBezTo>
                    <a:pt x="526" y="434"/>
                    <a:pt x="549" y="434"/>
                    <a:pt x="571" y="434"/>
                  </a:cubicBezTo>
                  <a:cubicBezTo>
                    <a:pt x="571" y="457"/>
                    <a:pt x="594" y="457"/>
                    <a:pt x="594" y="457"/>
                  </a:cubicBezTo>
                  <a:cubicBezTo>
                    <a:pt x="640" y="480"/>
                    <a:pt x="708" y="503"/>
                    <a:pt x="754" y="503"/>
                  </a:cubicBezTo>
                  <a:cubicBezTo>
                    <a:pt x="800" y="526"/>
                    <a:pt x="822" y="549"/>
                    <a:pt x="868" y="549"/>
                  </a:cubicBezTo>
                  <a:cubicBezTo>
                    <a:pt x="959" y="594"/>
                    <a:pt x="1028" y="617"/>
                    <a:pt x="1119" y="640"/>
                  </a:cubicBezTo>
                  <a:cubicBezTo>
                    <a:pt x="1188" y="663"/>
                    <a:pt x="1279" y="708"/>
                    <a:pt x="1347" y="731"/>
                  </a:cubicBezTo>
                  <a:cubicBezTo>
                    <a:pt x="1439" y="754"/>
                    <a:pt x="1507" y="777"/>
                    <a:pt x="1598" y="800"/>
                  </a:cubicBezTo>
                  <a:cubicBezTo>
                    <a:pt x="1758" y="845"/>
                    <a:pt x="1941" y="914"/>
                    <a:pt x="2101" y="959"/>
                  </a:cubicBezTo>
                  <a:cubicBezTo>
                    <a:pt x="2192" y="982"/>
                    <a:pt x="2260" y="1005"/>
                    <a:pt x="2352" y="1028"/>
                  </a:cubicBezTo>
                  <a:cubicBezTo>
                    <a:pt x="2397" y="1051"/>
                    <a:pt x="2466" y="1074"/>
                    <a:pt x="2511" y="1096"/>
                  </a:cubicBezTo>
                  <a:cubicBezTo>
                    <a:pt x="2557" y="1096"/>
                    <a:pt x="2580" y="1119"/>
                    <a:pt x="2626" y="1119"/>
                  </a:cubicBezTo>
                  <a:cubicBezTo>
                    <a:pt x="2717" y="1165"/>
                    <a:pt x="2808" y="1188"/>
                    <a:pt x="2900" y="1210"/>
                  </a:cubicBezTo>
                  <a:cubicBezTo>
                    <a:pt x="3059" y="1279"/>
                    <a:pt x="3219" y="1325"/>
                    <a:pt x="3379" y="1370"/>
                  </a:cubicBezTo>
                  <a:cubicBezTo>
                    <a:pt x="3539" y="1416"/>
                    <a:pt x="3698" y="1462"/>
                    <a:pt x="3858" y="1507"/>
                  </a:cubicBezTo>
                  <a:cubicBezTo>
                    <a:pt x="3995" y="1553"/>
                    <a:pt x="4109" y="1599"/>
                    <a:pt x="4246" y="1644"/>
                  </a:cubicBezTo>
                  <a:cubicBezTo>
                    <a:pt x="4292" y="1644"/>
                    <a:pt x="4338" y="1667"/>
                    <a:pt x="4383" y="1690"/>
                  </a:cubicBezTo>
                  <a:cubicBezTo>
                    <a:pt x="4543" y="1735"/>
                    <a:pt x="4703" y="1781"/>
                    <a:pt x="4862" y="1850"/>
                  </a:cubicBezTo>
                  <a:cubicBezTo>
                    <a:pt x="5022" y="1895"/>
                    <a:pt x="5182" y="1941"/>
                    <a:pt x="5342" y="1987"/>
                  </a:cubicBezTo>
                  <a:cubicBezTo>
                    <a:pt x="5365" y="2009"/>
                    <a:pt x="5365" y="2009"/>
                    <a:pt x="5387" y="2009"/>
                  </a:cubicBezTo>
                  <a:cubicBezTo>
                    <a:pt x="5456" y="2032"/>
                    <a:pt x="5547" y="2055"/>
                    <a:pt x="5616" y="2101"/>
                  </a:cubicBezTo>
                  <a:cubicBezTo>
                    <a:pt x="5707" y="2124"/>
                    <a:pt x="5798" y="2146"/>
                    <a:pt x="5867" y="2169"/>
                  </a:cubicBezTo>
                  <a:cubicBezTo>
                    <a:pt x="6141" y="2238"/>
                    <a:pt x="6415" y="2306"/>
                    <a:pt x="6689" y="2397"/>
                  </a:cubicBezTo>
                  <a:lnTo>
                    <a:pt x="6734" y="2397"/>
                  </a:lnTo>
                  <a:cubicBezTo>
                    <a:pt x="6757" y="2420"/>
                    <a:pt x="6803" y="2420"/>
                    <a:pt x="6848" y="2420"/>
                  </a:cubicBezTo>
                  <a:cubicBezTo>
                    <a:pt x="6962" y="2466"/>
                    <a:pt x="7077" y="2489"/>
                    <a:pt x="7191" y="2534"/>
                  </a:cubicBezTo>
                  <a:cubicBezTo>
                    <a:pt x="7259" y="2557"/>
                    <a:pt x="7305" y="2557"/>
                    <a:pt x="7350" y="2580"/>
                  </a:cubicBezTo>
                  <a:cubicBezTo>
                    <a:pt x="7373" y="2580"/>
                    <a:pt x="7396" y="2603"/>
                    <a:pt x="7419" y="2603"/>
                  </a:cubicBezTo>
                  <a:lnTo>
                    <a:pt x="7465" y="2603"/>
                  </a:lnTo>
                  <a:cubicBezTo>
                    <a:pt x="7465" y="2603"/>
                    <a:pt x="7487" y="2626"/>
                    <a:pt x="7487" y="2626"/>
                  </a:cubicBezTo>
                  <a:cubicBezTo>
                    <a:pt x="7533" y="2671"/>
                    <a:pt x="7602" y="2694"/>
                    <a:pt x="7670" y="2717"/>
                  </a:cubicBezTo>
                  <a:cubicBezTo>
                    <a:pt x="7716" y="2717"/>
                    <a:pt x="7761" y="2740"/>
                    <a:pt x="7830" y="2763"/>
                  </a:cubicBezTo>
                  <a:cubicBezTo>
                    <a:pt x="7898" y="2785"/>
                    <a:pt x="7990" y="2808"/>
                    <a:pt x="8058" y="2831"/>
                  </a:cubicBezTo>
                  <a:cubicBezTo>
                    <a:pt x="8149" y="2854"/>
                    <a:pt x="8218" y="2900"/>
                    <a:pt x="8309" y="2922"/>
                  </a:cubicBezTo>
                  <a:cubicBezTo>
                    <a:pt x="8332" y="2922"/>
                    <a:pt x="8378" y="2945"/>
                    <a:pt x="8423" y="2945"/>
                  </a:cubicBezTo>
                  <a:cubicBezTo>
                    <a:pt x="8446" y="2968"/>
                    <a:pt x="8492" y="2968"/>
                    <a:pt x="8515" y="2991"/>
                  </a:cubicBezTo>
                  <a:cubicBezTo>
                    <a:pt x="8537" y="2991"/>
                    <a:pt x="8560" y="2991"/>
                    <a:pt x="8606" y="3014"/>
                  </a:cubicBezTo>
                  <a:cubicBezTo>
                    <a:pt x="8651" y="3014"/>
                    <a:pt x="8697" y="3037"/>
                    <a:pt x="8766" y="3059"/>
                  </a:cubicBezTo>
                  <a:lnTo>
                    <a:pt x="8811" y="3059"/>
                  </a:lnTo>
                  <a:cubicBezTo>
                    <a:pt x="8857" y="3082"/>
                    <a:pt x="8903" y="3105"/>
                    <a:pt x="8948" y="3105"/>
                  </a:cubicBezTo>
                  <a:cubicBezTo>
                    <a:pt x="9108" y="3173"/>
                    <a:pt x="9268" y="3219"/>
                    <a:pt x="9428" y="3265"/>
                  </a:cubicBezTo>
                  <a:cubicBezTo>
                    <a:pt x="9770" y="3379"/>
                    <a:pt x="10112" y="3493"/>
                    <a:pt x="10455" y="3607"/>
                  </a:cubicBezTo>
                  <a:cubicBezTo>
                    <a:pt x="10592" y="3653"/>
                    <a:pt x="10729" y="3698"/>
                    <a:pt x="10866" y="3744"/>
                  </a:cubicBezTo>
                  <a:cubicBezTo>
                    <a:pt x="10888" y="3767"/>
                    <a:pt x="10934" y="3767"/>
                    <a:pt x="10980" y="3767"/>
                  </a:cubicBezTo>
                  <a:cubicBezTo>
                    <a:pt x="11094" y="3813"/>
                    <a:pt x="11185" y="3835"/>
                    <a:pt x="11299" y="3881"/>
                  </a:cubicBezTo>
                  <a:lnTo>
                    <a:pt x="11322" y="3881"/>
                  </a:lnTo>
                  <a:cubicBezTo>
                    <a:pt x="11345" y="3904"/>
                    <a:pt x="11391" y="3904"/>
                    <a:pt x="11413" y="3927"/>
                  </a:cubicBezTo>
                  <a:cubicBezTo>
                    <a:pt x="11482" y="3927"/>
                    <a:pt x="11527" y="3904"/>
                    <a:pt x="11573" y="3835"/>
                  </a:cubicBezTo>
                  <a:cubicBezTo>
                    <a:pt x="11573" y="3835"/>
                    <a:pt x="11573" y="3813"/>
                    <a:pt x="11573" y="3813"/>
                  </a:cubicBezTo>
                  <a:cubicBezTo>
                    <a:pt x="11596" y="3790"/>
                    <a:pt x="11596" y="3767"/>
                    <a:pt x="11619" y="3744"/>
                  </a:cubicBezTo>
                  <a:cubicBezTo>
                    <a:pt x="11619" y="3721"/>
                    <a:pt x="11619" y="3698"/>
                    <a:pt x="11596" y="3676"/>
                  </a:cubicBezTo>
                  <a:cubicBezTo>
                    <a:pt x="11596" y="3630"/>
                    <a:pt x="11573" y="3607"/>
                    <a:pt x="11527" y="3584"/>
                  </a:cubicBezTo>
                  <a:cubicBezTo>
                    <a:pt x="11482" y="3561"/>
                    <a:pt x="11413" y="3539"/>
                    <a:pt x="11345" y="3516"/>
                  </a:cubicBezTo>
                  <a:cubicBezTo>
                    <a:pt x="11299" y="3493"/>
                    <a:pt x="11254" y="3493"/>
                    <a:pt x="11208" y="3470"/>
                  </a:cubicBezTo>
                  <a:cubicBezTo>
                    <a:pt x="11139" y="3447"/>
                    <a:pt x="11048" y="3402"/>
                    <a:pt x="10980" y="3379"/>
                  </a:cubicBezTo>
                  <a:cubicBezTo>
                    <a:pt x="10820" y="3333"/>
                    <a:pt x="10637" y="3265"/>
                    <a:pt x="10478" y="3219"/>
                  </a:cubicBezTo>
                  <a:cubicBezTo>
                    <a:pt x="10158" y="3105"/>
                    <a:pt x="9838" y="2968"/>
                    <a:pt x="9519" y="2877"/>
                  </a:cubicBezTo>
                  <a:cubicBezTo>
                    <a:pt x="9496" y="2877"/>
                    <a:pt x="9450" y="2854"/>
                    <a:pt x="9428" y="2854"/>
                  </a:cubicBezTo>
                  <a:lnTo>
                    <a:pt x="9382" y="2831"/>
                  </a:lnTo>
                  <a:lnTo>
                    <a:pt x="9313" y="2831"/>
                  </a:lnTo>
                  <a:cubicBezTo>
                    <a:pt x="9268" y="2831"/>
                    <a:pt x="9245" y="2854"/>
                    <a:pt x="9222" y="2877"/>
                  </a:cubicBezTo>
                  <a:cubicBezTo>
                    <a:pt x="9176" y="2877"/>
                    <a:pt x="9131" y="2854"/>
                    <a:pt x="9108" y="2854"/>
                  </a:cubicBezTo>
                  <a:cubicBezTo>
                    <a:pt x="9085" y="2831"/>
                    <a:pt x="9085" y="2831"/>
                    <a:pt x="9062" y="2831"/>
                  </a:cubicBezTo>
                  <a:cubicBezTo>
                    <a:pt x="9045" y="2814"/>
                    <a:pt x="9016" y="2810"/>
                    <a:pt x="8992" y="2799"/>
                  </a:cubicBezTo>
                  <a:lnTo>
                    <a:pt x="8992" y="2799"/>
                  </a:lnTo>
                  <a:cubicBezTo>
                    <a:pt x="8993" y="2802"/>
                    <a:pt x="8994" y="2805"/>
                    <a:pt x="8994" y="2808"/>
                  </a:cubicBezTo>
                  <a:cubicBezTo>
                    <a:pt x="8834" y="2740"/>
                    <a:pt x="8674" y="2671"/>
                    <a:pt x="8492" y="2626"/>
                  </a:cubicBezTo>
                  <a:cubicBezTo>
                    <a:pt x="8309" y="2557"/>
                    <a:pt x="8149" y="2512"/>
                    <a:pt x="7967" y="2466"/>
                  </a:cubicBezTo>
                  <a:cubicBezTo>
                    <a:pt x="7807" y="2420"/>
                    <a:pt x="7670" y="2375"/>
                    <a:pt x="7510" y="2329"/>
                  </a:cubicBezTo>
                  <a:cubicBezTo>
                    <a:pt x="7465" y="2306"/>
                    <a:pt x="7396" y="2283"/>
                    <a:pt x="7328" y="2260"/>
                  </a:cubicBezTo>
                  <a:lnTo>
                    <a:pt x="7373" y="2260"/>
                  </a:lnTo>
                  <a:cubicBezTo>
                    <a:pt x="7236" y="2215"/>
                    <a:pt x="7122" y="2169"/>
                    <a:pt x="7008" y="2124"/>
                  </a:cubicBezTo>
                  <a:cubicBezTo>
                    <a:pt x="6871" y="2078"/>
                    <a:pt x="6757" y="2032"/>
                    <a:pt x="6643" y="1987"/>
                  </a:cubicBezTo>
                  <a:lnTo>
                    <a:pt x="6529" y="1987"/>
                  </a:lnTo>
                  <a:cubicBezTo>
                    <a:pt x="6483" y="1964"/>
                    <a:pt x="6415" y="1941"/>
                    <a:pt x="6346" y="1918"/>
                  </a:cubicBezTo>
                  <a:cubicBezTo>
                    <a:pt x="6232" y="1895"/>
                    <a:pt x="6118" y="1850"/>
                    <a:pt x="6004" y="1804"/>
                  </a:cubicBezTo>
                  <a:cubicBezTo>
                    <a:pt x="5958" y="1804"/>
                    <a:pt x="5912" y="1804"/>
                    <a:pt x="5890" y="1827"/>
                  </a:cubicBezTo>
                  <a:lnTo>
                    <a:pt x="5776" y="1804"/>
                  </a:lnTo>
                  <a:cubicBezTo>
                    <a:pt x="5707" y="1781"/>
                    <a:pt x="5639" y="1758"/>
                    <a:pt x="5593" y="1735"/>
                  </a:cubicBezTo>
                  <a:cubicBezTo>
                    <a:pt x="5456" y="1690"/>
                    <a:pt x="5319" y="1644"/>
                    <a:pt x="5205" y="1599"/>
                  </a:cubicBezTo>
                  <a:cubicBezTo>
                    <a:pt x="5068" y="1553"/>
                    <a:pt x="4954" y="1507"/>
                    <a:pt x="4817" y="1462"/>
                  </a:cubicBezTo>
                  <a:cubicBezTo>
                    <a:pt x="4680" y="1439"/>
                    <a:pt x="4566" y="1393"/>
                    <a:pt x="4429" y="1347"/>
                  </a:cubicBezTo>
                  <a:lnTo>
                    <a:pt x="4406" y="1347"/>
                  </a:lnTo>
                  <a:cubicBezTo>
                    <a:pt x="4292" y="1302"/>
                    <a:pt x="4201" y="1279"/>
                    <a:pt x="4086" y="1233"/>
                  </a:cubicBezTo>
                  <a:cubicBezTo>
                    <a:pt x="4064" y="1210"/>
                    <a:pt x="4041" y="1210"/>
                    <a:pt x="4018" y="1210"/>
                  </a:cubicBezTo>
                  <a:cubicBezTo>
                    <a:pt x="3949" y="1188"/>
                    <a:pt x="3904" y="1165"/>
                    <a:pt x="3835" y="1142"/>
                  </a:cubicBezTo>
                  <a:lnTo>
                    <a:pt x="3881" y="1142"/>
                  </a:lnTo>
                  <a:cubicBezTo>
                    <a:pt x="3835" y="1142"/>
                    <a:pt x="3790" y="1119"/>
                    <a:pt x="3744" y="1096"/>
                  </a:cubicBezTo>
                  <a:lnTo>
                    <a:pt x="3767" y="1096"/>
                  </a:lnTo>
                  <a:cubicBezTo>
                    <a:pt x="3698" y="1096"/>
                    <a:pt x="3653" y="1074"/>
                    <a:pt x="3584" y="1051"/>
                  </a:cubicBezTo>
                  <a:cubicBezTo>
                    <a:pt x="3578" y="1044"/>
                    <a:pt x="3569" y="1041"/>
                    <a:pt x="3559" y="1041"/>
                  </a:cubicBezTo>
                  <a:cubicBezTo>
                    <a:pt x="3537" y="1041"/>
                    <a:pt x="3509" y="1057"/>
                    <a:pt x="3493" y="1074"/>
                  </a:cubicBezTo>
                  <a:cubicBezTo>
                    <a:pt x="3493" y="1051"/>
                    <a:pt x="3493" y="1051"/>
                    <a:pt x="3493" y="1051"/>
                  </a:cubicBezTo>
                  <a:cubicBezTo>
                    <a:pt x="3470" y="982"/>
                    <a:pt x="3379" y="959"/>
                    <a:pt x="3310" y="959"/>
                  </a:cubicBezTo>
                  <a:cubicBezTo>
                    <a:pt x="3288" y="937"/>
                    <a:pt x="3242" y="937"/>
                    <a:pt x="3196" y="914"/>
                  </a:cubicBezTo>
                  <a:lnTo>
                    <a:pt x="2991" y="868"/>
                  </a:lnTo>
                  <a:cubicBezTo>
                    <a:pt x="2991" y="868"/>
                    <a:pt x="2968" y="845"/>
                    <a:pt x="2945" y="845"/>
                  </a:cubicBezTo>
                  <a:lnTo>
                    <a:pt x="2922" y="845"/>
                  </a:lnTo>
                  <a:cubicBezTo>
                    <a:pt x="2831" y="822"/>
                    <a:pt x="2763" y="800"/>
                    <a:pt x="2671" y="777"/>
                  </a:cubicBezTo>
                  <a:cubicBezTo>
                    <a:pt x="2603" y="754"/>
                    <a:pt x="2511" y="708"/>
                    <a:pt x="2443" y="686"/>
                  </a:cubicBezTo>
                  <a:cubicBezTo>
                    <a:pt x="2283" y="640"/>
                    <a:pt x="2123" y="594"/>
                    <a:pt x="1964" y="549"/>
                  </a:cubicBezTo>
                  <a:cubicBezTo>
                    <a:pt x="1781" y="480"/>
                    <a:pt x="1621" y="434"/>
                    <a:pt x="1439" y="389"/>
                  </a:cubicBezTo>
                  <a:cubicBezTo>
                    <a:pt x="1347" y="343"/>
                    <a:pt x="1256" y="320"/>
                    <a:pt x="1165" y="297"/>
                  </a:cubicBezTo>
                  <a:cubicBezTo>
                    <a:pt x="1142" y="275"/>
                    <a:pt x="1096" y="275"/>
                    <a:pt x="1073" y="275"/>
                  </a:cubicBezTo>
                  <a:lnTo>
                    <a:pt x="982" y="252"/>
                  </a:lnTo>
                  <a:cubicBezTo>
                    <a:pt x="966" y="236"/>
                    <a:pt x="939" y="220"/>
                    <a:pt x="908" y="220"/>
                  </a:cubicBezTo>
                  <a:cubicBezTo>
                    <a:pt x="895" y="220"/>
                    <a:pt x="881" y="222"/>
                    <a:pt x="868" y="229"/>
                  </a:cubicBezTo>
                  <a:lnTo>
                    <a:pt x="845" y="229"/>
                  </a:lnTo>
                  <a:cubicBezTo>
                    <a:pt x="777" y="183"/>
                    <a:pt x="685" y="161"/>
                    <a:pt x="594" y="115"/>
                  </a:cubicBezTo>
                  <a:cubicBezTo>
                    <a:pt x="549" y="92"/>
                    <a:pt x="480" y="69"/>
                    <a:pt x="434" y="46"/>
                  </a:cubicBezTo>
                  <a:cubicBezTo>
                    <a:pt x="389" y="46"/>
                    <a:pt x="366" y="24"/>
                    <a:pt x="343" y="24"/>
                  </a:cubicBezTo>
                  <a:cubicBezTo>
                    <a:pt x="297" y="24"/>
                    <a:pt x="252" y="1"/>
                    <a:pt x="2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9739;p58">
              <a:extLst>
                <a:ext uri="{FF2B5EF4-FFF2-40B4-BE49-F238E27FC236}">
                  <a16:creationId xmlns:a16="http://schemas.microsoft.com/office/drawing/2014/main" id="{57F454EC-21FA-19C2-4B31-C9C088F70BCC}"/>
                </a:ext>
              </a:extLst>
            </p:cNvPr>
            <p:cNvSpPr/>
            <p:nvPr/>
          </p:nvSpPr>
          <p:spPr>
            <a:xfrm>
              <a:off x="5910839" y="2835155"/>
              <a:ext cx="221523" cy="95759"/>
            </a:xfrm>
            <a:custGeom>
              <a:avLst/>
              <a:gdLst/>
              <a:ahLst/>
              <a:cxnLst/>
              <a:rect l="l" t="t" r="r" b="b"/>
              <a:pathLst>
                <a:path w="4703" h="2033" extrusionOk="0">
                  <a:moveTo>
                    <a:pt x="4520" y="1"/>
                  </a:moveTo>
                  <a:cubicBezTo>
                    <a:pt x="4497" y="1"/>
                    <a:pt x="4474" y="1"/>
                    <a:pt x="4451" y="24"/>
                  </a:cubicBezTo>
                  <a:cubicBezTo>
                    <a:pt x="4429" y="24"/>
                    <a:pt x="4429" y="24"/>
                    <a:pt x="4406" y="47"/>
                  </a:cubicBezTo>
                  <a:cubicBezTo>
                    <a:pt x="4360" y="47"/>
                    <a:pt x="4315" y="69"/>
                    <a:pt x="4292" y="92"/>
                  </a:cubicBezTo>
                  <a:cubicBezTo>
                    <a:pt x="4200" y="138"/>
                    <a:pt x="4109" y="161"/>
                    <a:pt x="4041" y="206"/>
                  </a:cubicBezTo>
                  <a:cubicBezTo>
                    <a:pt x="3949" y="252"/>
                    <a:pt x="3858" y="298"/>
                    <a:pt x="3767" y="343"/>
                  </a:cubicBezTo>
                  <a:cubicBezTo>
                    <a:pt x="3721" y="366"/>
                    <a:pt x="3675" y="389"/>
                    <a:pt x="3653" y="389"/>
                  </a:cubicBezTo>
                  <a:cubicBezTo>
                    <a:pt x="3630" y="412"/>
                    <a:pt x="3607" y="412"/>
                    <a:pt x="3584" y="435"/>
                  </a:cubicBezTo>
                  <a:cubicBezTo>
                    <a:pt x="3561" y="435"/>
                    <a:pt x="3516" y="457"/>
                    <a:pt x="3493" y="480"/>
                  </a:cubicBezTo>
                  <a:cubicBezTo>
                    <a:pt x="3493" y="480"/>
                    <a:pt x="3493" y="480"/>
                    <a:pt x="3493" y="503"/>
                  </a:cubicBezTo>
                  <a:lnTo>
                    <a:pt x="3424" y="503"/>
                  </a:lnTo>
                  <a:cubicBezTo>
                    <a:pt x="3402" y="526"/>
                    <a:pt x="3379" y="526"/>
                    <a:pt x="3333" y="549"/>
                  </a:cubicBezTo>
                  <a:lnTo>
                    <a:pt x="3310" y="549"/>
                  </a:lnTo>
                  <a:cubicBezTo>
                    <a:pt x="3265" y="572"/>
                    <a:pt x="3219" y="594"/>
                    <a:pt x="3173" y="617"/>
                  </a:cubicBezTo>
                  <a:cubicBezTo>
                    <a:pt x="3105" y="640"/>
                    <a:pt x="3036" y="663"/>
                    <a:pt x="2991" y="686"/>
                  </a:cubicBezTo>
                  <a:cubicBezTo>
                    <a:pt x="2922" y="709"/>
                    <a:pt x="2877" y="731"/>
                    <a:pt x="2831" y="754"/>
                  </a:cubicBezTo>
                  <a:lnTo>
                    <a:pt x="2785" y="754"/>
                  </a:lnTo>
                  <a:cubicBezTo>
                    <a:pt x="2694" y="800"/>
                    <a:pt x="2603" y="845"/>
                    <a:pt x="2488" y="868"/>
                  </a:cubicBezTo>
                  <a:cubicBezTo>
                    <a:pt x="2420" y="914"/>
                    <a:pt x="2352" y="937"/>
                    <a:pt x="2260" y="960"/>
                  </a:cubicBezTo>
                  <a:cubicBezTo>
                    <a:pt x="2215" y="982"/>
                    <a:pt x="2192" y="1005"/>
                    <a:pt x="2146" y="1028"/>
                  </a:cubicBezTo>
                  <a:lnTo>
                    <a:pt x="2100" y="1028"/>
                  </a:lnTo>
                  <a:cubicBezTo>
                    <a:pt x="2100" y="1028"/>
                    <a:pt x="2078" y="1028"/>
                    <a:pt x="2078" y="1051"/>
                  </a:cubicBezTo>
                  <a:cubicBezTo>
                    <a:pt x="2055" y="1051"/>
                    <a:pt x="2009" y="1074"/>
                    <a:pt x="1986" y="1097"/>
                  </a:cubicBezTo>
                  <a:cubicBezTo>
                    <a:pt x="1849" y="1142"/>
                    <a:pt x="1690" y="1188"/>
                    <a:pt x="1553" y="1234"/>
                  </a:cubicBezTo>
                  <a:lnTo>
                    <a:pt x="1416" y="1302"/>
                  </a:lnTo>
                  <a:cubicBezTo>
                    <a:pt x="1416" y="1279"/>
                    <a:pt x="1393" y="1279"/>
                    <a:pt x="1370" y="1256"/>
                  </a:cubicBezTo>
                  <a:cubicBezTo>
                    <a:pt x="1347" y="1256"/>
                    <a:pt x="1302" y="1256"/>
                    <a:pt x="1279" y="1279"/>
                  </a:cubicBezTo>
                  <a:cubicBezTo>
                    <a:pt x="1187" y="1325"/>
                    <a:pt x="1096" y="1348"/>
                    <a:pt x="1005" y="1393"/>
                  </a:cubicBezTo>
                  <a:cubicBezTo>
                    <a:pt x="914" y="1439"/>
                    <a:pt x="822" y="1485"/>
                    <a:pt x="731" y="1507"/>
                  </a:cubicBezTo>
                  <a:cubicBezTo>
                    <a:pt x="640" y="1553"/>
                    <a:pt x="548" y="1599"/>
                    <a:pt x="457" y="1644"/>
                  </a:cubicBezTo>
                  <a:cubicBezTo>
                    <a:pt x="389" y="1644"/>
                    <a:pt x="343" y="1667"/>
                    <a:pt x="297" y="1690"/>
                  </a:cubicBezTo>
                  <a:cubicBezTo>
                    <a:pt x="252" y="1713"/>
                    <a:pt x="206" y="1736"/>
                    <a:pt x="183" y="1758"/>
                  </a:cubicBezTo>
                  <a:cubicBezTo>
                    <a:pt x="137" y="1781"/>
                    <a:pt x="115" y="1781"/>
                    <a:pt x="92" y="1804"/>
                  </a:cubicBezTo>
                  <a:cubicBezTo>
                    <a:pt x="69" y="1827"/>
                    <a:pt x="69" y="1827"/>
                    <a:pt x="46" y="1850"/>
                  </a:cubicBezTo>
                  <a:cubicBezTo>
                    <a:pt x="46" y="1850"/>
                    <a:pt x="23" y="1850"/>
                    <a:pt x="23" y="1873"/>
                  </a:cubicBezTo>
                  <a:cubicBezTo>
                    <a:pt x="1" y="1918"/>
                    <a:pt x="23" y="1987"/>
                    <a:pt x="69" y="2010"/>
                  </a:cubicBezTo>
                  <a:cubicBezTo>
                    <a:pt x="69" y="2010"/>
                    <a:pt x="92" y="2032"/>
                    <a:pt x="115" y="2032"/>
                  </a:cubicBezTo>
                  <a:lnTo>
                    <a:pt x="183" y="2032"/>
                  </a:lnTo>
                  <a:cubicBezTo>
                    <a:pt x="183" y="2032"/>
                    <a:pt x="206" y="2010"/>
                    <a:pt x="229" y="2010"/>
                  </a:cubicBezTo>
                  <a:cubicBezTo>
                    <a:pt x="252" y="2010"/>
                    <a:pt x="297" y="1987"/>
                    <a:pt x="343" y="1964"/>
                  </a:cubicBezTo>
                  <a:cubicBezTo>
                    <a:pt x="434" y="1941"/>
                    <a:pt x="526" y="1918"/>
                    <a:pt x="617" y="1873"/>
                  </a:cubicBezTo>
                  <a:cubicBezTo>
                    <a:pt x="708" y="1850"/>
                    <a:pt x="777" y="1804"/>
                    <a:pt x="868" y="1758"/>
                  </a:cubicBezTo>
                  <a:cubicBezTo>
                    <a:pt x="936" y="1736"/>
                    <a:pt x="1028" y="1690"/>
                    <a:pt x="1096" y="1667"/>
                  </a:cubicBezTo>
                  <a:lnTo>
                    <a:pt x="1165" y="1667"/>
                  </a:lnTo>
                  <a:cubicBezTo>
                    <a:pt x="1210" y="1644"/>
                    <a:pt x="1256" y="1644"/>
                    <a:pt x="1302" y="1622"/>
                  </a:cubicBezTo>
                  <a:cubicBezTo>
                    <a:pt x="1347" y="1599"/>
                    <a:pt x="1393" y="1599"/>
                    <a:pt x="1439" y="1576"/>
                  </a:cubicBezTo>
                  <a:cubicBezTo>
                    <a:pt x="1553" y="1530"/>
                    <a:pt x="1667" y="1485"/>
                    <a:pt x="1781" y="1462"/>
                  </a:cubicBezTo>
                  <a:lnTo>
                    <a:pt x="1758" y="1462"/>
                  </a:lnTo>
                  <a:cubicBezTo>
                    <a:pt x="1781" y="1462"/>
                    <a:pt x="1781" y="1439"/>
                    <a:pt x="1804" y="1439"/>
                  </a:cubicBezTo>
                  <a:lnTo>
                    <a:pt x="1781" y="1439"/>
                  </a:lnTo>
                  <a:cubicBezTo>
                    <a:pt x="1849" y="1416"/>
                    <a:pt x="1918" y="1393"/>
                    <a:pt x="1986" y="1370"/>
                  </a:cubicBezTo>
                  <a:cubicBezTo>
                    <a:pt x="2009" y="1348"/>
                    <a:pt x="2032" y="1348"/>
                    <a:pt x="2055" y="1325"/>
                  </a:cubicBezTo>
                  <a:lnTo>
                    <a:pt x="2146" y="1325"/>
                  </a:lnTo>
                  <a:cubicBezTo>
                    <a:pt x="2169" y="1302"/>
                    <a:pt x="2215" y="1302"/>
                    <a:pt x="2237" y="1279"/>
                  </a:cubicBezTo>
                  <a:cubicBezTo>
                    <a:pt x="2306" y="1256"/>
                    <a:pt x="2374" y="1234"/>
                    <a:pt x="2466" y="1211"/>
                  </a:cubicBezTo>
                  <a:cubicBezTo>
                    <a:pt x="2534" y="1165"/>
                    <a:pt x="2603" y="1142"/>
                    <a:pt x="2671" y="1119"/>
                  </a:cubicBezTo>
                  <a:cubicBezTo>
                    <a:pt x="2671" y="1119"/>
                    <a:pt x="2694" y="1119"/>
                    <a:pt x="2694" y="1097"/>
                  </a:cubicBezTo>
                  <a:cubicBezTo>
                    <a:pt x="2740" y="1097"/>
                    <a:pt x="2785" y="1097"/>
                    <a:pt x="2808" y="1074"/>
                  </a:cubicBezTo>
                  <a:cubicBezTo>
                    <a:pt x="2899" y="1051"/>
                    <a:pt x="2991" y="1005"/>
                    <a:pt x="3082" y="960"/>
                  </a:cubicBezTo>
                  <a:cubicBezTo>
                    <a:pt x="3173" y="937"/>
                    <a:pt x="3242" y="914"/>
                    <a:pt x="3310" y="868"/>
                  </a:cubicBezTo>
                  <a:cubicBezTo>
                    <a:pt x="3333" y="868"/>
                    <a:pt x="3379" y="845"/>
                    <a:pt x="3402" y="823"/>
                  </a:cubicBezTo>
                  <a:cubicBezTo>
                    <a:pt x="3424" y="823"/>
                    <a:pt x="3447" y="800"/>
                    <a:pt x="3470" y="800"/>
                  </a:cubicBezTo>
                  <a:lnTo>
                    <a:pt x="3493" y="800"/>
                  </a:lnTo>
                  <a:cubicBezTo>
                    <a:pt x="3516" y="777"/>
                    <a:pt x="3516" y="777"/>
                    <a:pt x="3538" y="777"/>
                  </a:cubicBezTo>
                  <a:cubicBezTo>
                    <a:pt x="3607" y="754"/>
                    <a:pt x="3675" y="731"/>
                    <a:pt x="3721" y="709"/>
                  </a:cubicBezTo>
                  <a:cubicBezTo>
                    <a:pt x="3812" y="686"/>
                    <a:pt x="3904" y="640"/>
                    <a:pt x="3972" y="617"/>
                  </a:cubicBezTo>
                  <a:cubicBezTo>
                    <a:pt x="4041" y="594"/>
                    <a:pt x="4109" y="572"/>
                    <a:pt x="4200" y="549"/>
                  </a:cubicBezTo>
                  <a:cubicBezTo>
                    <a:pt x="4200" y="549"/>
                    <a:pt x="4200" y="549"/>
                    <a:pt x="4223" y="526"/>
                  </a:cubicBezTo>
                  <a:lnTo>
                    <a:pt x="4246" y="526"/>
                  </a:lnTo>
                  <a:cubicBezTo>
                    <a:pt x="4269" y="526"/>
                    <a:pt x="4292" y="503"/>
                    <a:pt x="4315" y="503"/>
                  </a:cubicBezTo>
                  <a:cubicBezTo>
                    <a:pt x="4337" y="480"/>
                    <a:pt x="4383" y="457"/>
                    <a:pt x="4406" y="457"/>
                  </a:cubicBezTo>
                  <a:cubicBezTo>
                    <a:pt x="4429" y="435"/>
                    <a:pt x="4451" y="435"/>
                    <a:pt x="4451" y="435"/>
                  </a:cubicBezTo>
                  <a:cubicBezTo>
                    <a:pt x="4474" y="412"/>
                    <a:pt x="4497" y="412"/>
                    <a:pt x="4520" y="389"/>
                  </a:cubicBezTo>
                  <a:cubicBezTo>
                    <a:pt x="4543" y="389"/>
                    <a:pt x="4566" y="366"/>
                    <a:pt x="4588" y="343"/>
                  </a:cubicBezTo>
                  <a:cubicBezTo>
                    <a:pt x="4588" y="343"/>
                    <a:pt x="4611" y="343"/>
                    <a:pt x="4611" y="321"/>
                  </a:cubicBezTo>
                  <a:cubicBezTo>
                    <a:pt x="4634" y="321"/>
                    <a:pt x="4657" y="298"/>
                    <a:pt x="4657" y="298"/>
                  </a:cubicBezTo>
                  <a:cubicBezTo>
                    <a:pt x="4680" y="275"/>
                    <a:pt x="4703" y="252"/>
                    <a:pt x="4703" y="229"/>
                  </a:cubicBezTo>
                  <a:cubicBezTo>
                    <a:pt x="4703" y="206"/>
                    <a:pt x="4703" y="161"/>
                    <a:pt x="4680" y="138"/>
                  </a:cubicBezTo>
                  <a:cubicBezTo>
                    <a:pt x="4680" y="115"/>
                    <a:pt x="4680" y="92"/>
                    <a:pt x="4657" y="92"/>
                  </a:cubicBezTo>
                  <a:cubicBezTo>
                    <a:pt x="4657" y="69"/>
                    <a:pt x="4634" y="47"/>
                    <a:pt x="4634" y="47"/>
                  </a:cubicBezTo>
                  <a:cubicBezTo>
                    <a:pt x="4611" y="24"/>
                    <a:pt x="4566" y="1"/>
                    <a:pt x="4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9740;p58">
              <a:extLst>
                <a:ext uri="{FF2B5EF4-FFF2-40B4-BE49-F238E27FC236}">
                  <a16:creationId xmlns:a16="http://schemas.microsoft.com/office/drawing/2014/main" id="{CEB31DAC-3AD2-F3A9-B2E8-9270AA35401D}"/>
                </a:ext>
              </a:extLst>
            </p:cNvPr>
            <p:cNvSpPr/>
            <p:nvPr/>
          </p:nvSpPr>
          <p:spPr>
            <a:xfrm>
              <a:off x="6095772" y="2939444"/>
              <a:ext cx="62411" cy="61375"/>
            </a:xfrm>
            <a:custGeom>
              <a:avLst/>
              <a:gdLst/>
              <a:ahLst/>
              <a:cxnLst/>
              <a:rect l="l" t="t" r="r" b="b"/>
              <a:pathLst>
                <a:path w="1325" h="1303" extrusionOk="0">
                  <a:moveTo>
                    <a:pt x="480" y="1"/>
                  </a:moveTo>
                  <a:cubicBezTo>
                    <a:pt x="366" y="24"/>
                    <a:pt x="274" y="92"/>
                    <a:pt x="229" y="161"/>
                  </a:cubicBezTo>
                  <a:cubicBezTo>
                    <a:pt x="160" y="229"/>
                    <a:pt x="115" y="298"/>
                    <a:pt x="92" y="366"/>
                  </a:cubicBezTo>
                  <a:cubicBezTo>
                    <a:pt x="69" y="435"/>
                    <a:pt x="23" y="503"/>
                    <a:pt x="23" y="572"/>
                  </a:cubicBezTo>
                  <a:cubicBezTo>
                    <a:pt x="23" y="617"/>
                    <a:pt x="0" y="663"/>
                    <a:pt x="0" y="709"/>
                  </a:cubicBezTo>
                  <a:cubicBezTo>
                    <a:pt x="0" y="754"/>
                    <a:pt x="23" y="800"/>
                    <a:pt x="23" y="846"/>
                  </a:cubicBezTo>
                  <a:cubicBezTo>
                    <a:pt x="23" y="868"/>
                    <a:pt x="46" y="914"/>
                    <a:pt x="69" y="960"/>
                  </a:cubicBezTo>
                  <a:cubicBezTo>
                    <a:pt x="69" y="982"/>
                    <a:pt x="92" y="1005"/>
                    <a:pt x="115" y="1028"/>
                  </a:cubicBezTo>
                  <a:cubicBezTo>
                    <a:pt x="115" y="1051"/>
                    <a:pt x="137" y="1051"/>
                    <a:pt x="137" y="1074"/>
                  </a:cubicBezTo>
                  <a:cubicBezTo>
                    <a:pt x="160" y="1097"/>
                    <a:pt x="206" y="1119"/>
                    <a:pt x="229" y="1142"/>
                  </a:cubicBezTo>
                  <a:cubicBezTo>
                    <a:pt x="297" y="1188"/>
                    <a:pt x="366" y="1234"/>
                    <a:pt x="457" y="1256"/>
                  </a:cubicBezTo>
                  <a:cubicBezTo>
                    <a:pt x="525" y="1279"/>
                    <a:pt x="617" y="1302"/>
                    <a:pt x="708" y="1302"/>
                  </a:cubicBezTo>
                  <a:cubicBezTo>
                    <a:pt x="799" y="1302"/>
                    <a:pt x="868" y="1279"/>
                    <a:pt x="936" y="1256"/>
                  </a:cubicBezTo>
                  <a:cubicBezTo>
                    <a:pt x="1050" y="1211"/>
                    <a:pt x="1119" y="1142"/>
                    <a:pt x="1165" y="1074"/>
                  </a:cubicBezTo>
                  <a:cubicBezTo>
                    <a:pt x="1210" y="1005"/>
                    <a:pt x="1256" y="960"/>
                    <a:pt x="1279" y="891"/>
                  </a:cubicBezTo>
                  <a:cubicBezTo>
                    <a:pt x="1302" y="800"/>
                    <a:pt x="1324" y="731"/>
                    <a:pt x="1324" y="640"/>
                  </a:cubicBezTo>
                  <a:cubicBezTo>
                    <a:pt x="1324" y="594"/>
                    <a:pt x="1302" y="526"/>
                    <a:pt x="1279" y="480"/>
                  </a:cubicBezTo>
                  <a:cubicBezTo>
                    <a:pt x="1279" y="435"/>
                    <a:pt x="1256" y="389"/>
                    <a:pt x="1233" y="343"/>
                  </a:cubicBezTo>
                  <a:cubicBezTo>
                    <a:pt x="1210" y="298"/>
                    <a:pt x="1187" y="275"/>
                    <a:pt x="1142" y="229"/>
                  </a:cubicBezTo>
                  <a:cubicBezTo>
                    <a:pt x="1142" y="229"/>
                    <a:pt x="1142" y="206"/>
                    <a:pt x="1119" y="206"/>
                  </a:cubicBezTo>
                  <a:cubicBezTo>
                    <a:pt x="1119" y="184"/>
                    <a:pt x="1096" y="161"/>
                    <a:pt x="1096" y="161"/>
                  </a:cubicBezTo>
                  <a:cubicBezTo>
                    <a:pt x="1050" y="138"/>
                    <a:pt x="1050" y="115"/>
                    <a:pt x="1005" y="115"/>
                  </a:cubicBezTo>
                  <a:cubicBezTo>
                    <a:pt x="936" y="47"/>
                    <a:pt x="845" y="24"/>
                    <a:pt x="754" y="24"/>
                  </a:cubicBezTo>
                  <a:lnTo>
                    <a:pt x="731" y="24"/>
                  </a:lnTo>
                  <a:cubicBezTo>
                    <a:pt x="708" y="1"/>
                    <a:pt x="685" y="1"/>
                    <a:pt x="6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9741;p58">
              <a:extLst>
                <a:ext uri="{FF2B5EF4-FFF2-40B4-BE49-F238E27FC236}">
                  <a16:creationId xmlns:a16="http://schemas.microsoft.com/office/drawing/2014/main" id="{9E719746-3C1E-96A7-012D-728A5313207C}"/>
                </a:ext>
              </a:extLst>
            </p:cNvPr>
            <p:cNvSpPr/>
            <p:nvPr/>
          </p:nvSpPr>
          <p:spPr>
            <a:xfrm>
              <a:off x="6082865" y="2988903"/>
              <a:ext cx="82853" cy="107582"/>
            </a:xfrm>
            <a:custGeom>
              <a:avLst/>
              <a:gdLst/>
              <a:ahLst/>
              <a:cxnLst/>
              <a:rect l="l" t="t" r="r" b="b"/>
              <a:pathLst>
                <a:path w="1759" h="2284" extrusionOk="0">
                  <a:moveTo>
                    <a:pt x="1096" y="1"/>
                  </a:moveTo>
                  <a:cubicBezTo>
                    <a:pt x="1005" y="24"/>
                    <a:pt x="936" y="47"/>
                    <a:pt x="845" y="47"/>
                  </a:cubicBezTo>
                  <a:cubicBezTo>
                    <a:pt x="799" y="69"/>
                    <a:pt x="777" y="69"/>
                    <a:pt x="731" y="92"/>
                  </a:cubicBezTo>
                  <a:cubicBezTo>
                    <a:pt x="708" y="92"/>
                    <a:pt x="663" y="92"/>
                    <a:pt x="640" y="115"/>
                  </a:cubicBezTo>
                  <a:cubicBezTo>
                    <a:pt x="623" y="109"/>
                    <a:pt x="607" y="107"/>
                    <a:pt x="593" y="107"/>
                  </a:cubicBezTo>
                  <a:cubicBezTo>
                    <a:pt x="551" y="107"/>
                    <a:pt x="526" y="132"/>
                    <a:pt x="526" y="184"/>
                  </a:cubicBezTo>
                  <a:cubicBezTo>
                    <a:pt x="503" y="206"/>
                    <a:pt x="503" y="252"/>
                    <a:pt x="480" y="275"/>
                  </a:cubicBezTo>
                  <a:cubicBezTo>
                    <a:pt x="457" y="321"/>
                    <a:pt x="457" y="343"/>
                    <a:pt x="434" y="389"/>
                  </a:cubicBezTo>
                  <a:cubicBezTo>
                    <a:pt x="411" y="435"/>
                    <a:pt x="389" y="503"/>
                    <a:pt x="366" y="572"/>
                  </a:cubicBezTo>
                  <a:cubicBezTo>
                    <a:pt x="320" y="686"/>
                    <a:pt x="252" y="800"/>
                    <a:pt x="206" y="891"/>
                  </a:cubicBezTo>
                  <a:cubicBezTo>
                    <a:pt x="183" y="960"/>
                    <a:pt x="160" y="1005"/>
                    <a:pt x="138" y="1051"/>
                  </a:cubicBezTo>
                  <a:cubicBezTo>
                    <a:pt x="115" y="1119"/>
                    <a:pt x="92" y="1188"/>
                    <a:pt x="69" y="1234"/>
                  </a:cubicBezTo>
                  <a:cubicBezTo>
                    <a:pt x="69" y="1302"/>
                    <a:pt x="46" y="1348"/>
                    <a:pt x="46" y="1416"/>
                  </a:cubicBezTo>
                  <a:cubicBezTo>
                    <a:pt x="23" y="1485"/>
                    <a:pt x="1" y="1576"/>
                    <a:pt x="1" y="1644"/>
                  </a:cubicBezTo>
                  <a:cubicBezTo>
                    <a:pt x="1" y="1713"/>
                    <a:pt x="23" y="1781"/>
                    <a:pt x="69" y="1850"/>
                  </a:cubicBezTo>
                  <a:cubicBezTo>
                    <a:pt x="69" y="1895"/>
                    <a:pt x="115" y="1941"/>
                    <a:pt x="138" y="1964"/>
                  </a:cubicBezTo>
                  <a:cubicBezTo>
                    <a:pt x="160" y="1987"/>
                    <a:pt x="183" y="2010"/>
                    <a:pt x="206" y="2032"/>
                  </a:cubicBezTo>
                  <a:cubicBezTo>
                    <a:pt x="252" y="2078"/>
                    <a:pt x="320" y="2124"/>
                    <a:pt x="366" y="2147"/>
                  </a:cubicBezTo>
                  <a:cubicBezTo>
                    <a:pt x="434" y="2169"/>
                    <a:pt x="480" y="2215"/>
                    <a:pt x="548" y="2238"/>
                  </a:cubicBezTo>
                  <a:cubicBezTo>
                    <a:pt x="617" y="2261"/>
                    <a:pt x="708" y="2261"/>
                    <a:pt x="777" y="2283"/>
                  </a:cubicBezTo>
                  <a:cubicBezTo>
                    <a:pt x="868" y="2283"/>
                    <a:pt x="936" y="2261"/>
                    <a:pt x="1028" y="2261"/>
                  </a:cubicBezTo>
                  <a:cubicBezTo>
                    <a:pt x="1096" y="2238"/>
                    <a:pt x="1165" y="2238"/>
                    <a:pt x="1233" y="2215"/>
                  </a:cubicBezTo>
                  <a:cubicBezTo>
                    <a:pt x="1302" y="2215"/>
                    <a:pt x="1347" y="2169"/>
                    <a:pt x="1416" y="2147"/>
                  </a:cubicBezTo>
                  <a:cubicBezTo>
                    <a:pt x="1484" y="2124"/>
                    <a:pt x="1553" y="2055"/>
                    <a:pt x="1598" y="1987"/>
                  </a:cubicBezTo>
                  <a:cubicBezTo>
                    <a:pt x="1667" y="1918"/>
                    <a:pt x="1735" y="1827"/>
                    <a:pt x="1735" y="1736"/>
                  </a:cubicBezTo>
                  <a:cubicBezTo>
                    <a:pt x="1758" y="1644"/>
                    <a:pt x="1758" y="1553"/>
                    <a:pt x="1758" y="1485"/>
                  </a:cubicBezTo>
                  <a:cubicBezTo>
                    <a:pt x="1758" y="1393"/>
                    <a:pt x="1758" y="1325"/>
                    <a:pt x="1758" y="1234"/>
                  </a:cubicBezTo>
                  <a:cubicBezTo>
                    <a:pt x="1758" y="1165"/>
                    <a:pt x="1735" y="1074"/>
                    <a:pt x="1735" y="982"/>
                  </a:cubicBezTo>
                  <a:cubicBezTo>
                    <a:pt x="1712" y="914"/>
                    <a:pt x="1712" y="823"/>
                    <a:pt x="1690" y="754"/>
                  </a:cubicBezTo>
                  <a:cubicBezTo>
                    <a:pt x="1667" y="617"/>
                    <a:pt x="1621" y="457"/>
                    <a:pt x="1576" y="321"/>
                  </a:cubicBezTo>
                  <a:cubicBezTo>
                    <a:pt x="1553" y="275"/>
                    <a:pt x="1553" y="252"/>
                    <a:pt x="1530" y="206"/>
                  </a:cubicBezTo>
                  <a:cubicBezTo>
                    <a:pt x="1530" y="184"/>
                    <a:pt x="1530" y="184"/>
                    <a:pt x="1530" y="161"/>
                  </a:cubicBezTo>
                  <a:cubicBezTo>
                    <a:pt x="1530" y="115"/>
                    <a:pt x="1507" y="69"/>
                    <a:pt x="1484" y="47"/>
                  </a:cubicBezTo>
                  <a:cubicBezTo>
                    <a:pt x="1439" y="24"/>
                    <a:pt x="1416" y="1"/>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9742;p58">
              <a:extLst>
                <a:ext uri="{FF2B5EF4-FFF2-40B4-BE49-F238E27FC236}">
                  <a16:creationId xmlns:a16="http://schemas.microsoft.com/office/drawing/2014/main" id="{8C8A7598-A89A-6A76-8301-D77DAC2FE920}"/>
                </a:ext>
              </a:extLst>
            </p:cNvPr>
            <p:cNvSpPr/>
            <p:nvPr/>
          </p:nvSpPr>
          <p:spPr>
            <a:xfrm>
              <a:off x="5476486" y="3455562"/>
              <a:ext cx="166696" cy="175268"/>
            </a:xfrm>
            <a:custGeom>
              <a:avLst/>
              <a:gdLst/>
              <a:ahLst/>
              <a:cxnLst/>
              <a:rect l="l" t="t" r="r" b="b"/>
              <a:pathLst>
                <a:path w="3539" h="3721" extrusionOk="0">
                  <a:moveTo>
                    <a:pt x="2191" y="0"/>
                  </a:moveTo>
                  <a:cubicBezTo>
                    <a:pt x="2123" y="46"/>
                    <a:pt x="2054" y="69"/>
                    <a:pt x="1963" y="114"/>
                  </a:cubicBezTo>
                  <a:cubicBezTo>
                    <a:pt x="1895" y="137"/>
                    <a:pt x="1826" y="160"/>
                    <a:pt x="1758" y="183"/>
                  </a:cubicBezTo>
                  <a:cubicBezTo>
                    <a:pt x="1689" y="206"/>
                    <a:pt x="1621" y="228"/>
                    <a:pt x="1552" y="251"/>
                  </a:cubicBezTo>
                  <a:lnTo>
                    <a:pt x="1507" y="274"/>
                  </a:lnTo>
                  <a:lnTo>
                    <a:pt x="1484" y="274"/>
                  </a:lnTo>
                  <a:cubicBezTo>
                    <a:pt x="1415" y="297"/>
                    <a:pt x="1370" y="320"/>
                    <a:pt x="1324" y="343"/>
                  </a:cubicBezTo>
                  <a:lnTo>
                    <a:pt x="1278" y="365"/>
                  </a:lnTo>
                  <a:cubicBezTo>
                    <a:pt x="1233" y="411"/>
                    <a:pt x="1210" y="434"/>
                    <a:pt x="1141" y="479"/>
                  </a:cubicBezTo>
                  <a:cubicBezTo>
                    <a:pt x="1096" y="502"/>
                    <a:pt x="1050" y="502"/>
                    <a:pt x="1004" y="502"/>
                  </a:cubicBezTo>
                  <a:cubicBezTo>
                    <a:pt x="982" y="525"/>
                    <a:pt x="959" y="525"/>
                    <a:pt x="936" y="525"/>
                  </a:cubicBezTo>
                  <a:cubicBezTo>
                    <a:pt x="913" y="548"/>
                    <a:pt x="890" y="548"/>
                    <a:pt x="867" y="571"/>
                  </a:cubicBezTo>
                  <a:lnTo>
                    <a:pt x="822" y="616"/>
                  </a:lnTo>
                  <a:lnTo>
                    <a:pt x="708" y="708"/>
                  </a:lnTo>
                  <a:cubicBezTo>
                    <a:pt x="639" y="776"/>
                    <a:pt x="571" y="822"/>
                    <a:pt x="525" y="867"/>
                  </a:cubicBezTo>
                  <a:cubicBezTo>
                    <a:pt x="502" y="867"/>
                    <a:pt x="479" y="890"/>
                    <a:pt x="457" y="913"/>
                  </a:cubicBezTo>
                  <a:lnTo>
                    <a:pt x="411" y="959"/>
                  </a:lnTo>
                  <a:lnTo>
                    <a:pt x="365" y="1004"/>
                  </a:lnTo>
                  <a:cubicBezTo>
                    <a:pt x="342" y="1004"/>
                    <a:pt x="320" y="1027"/>
                    <a:pt x="320" y="1050"/>
                  </a:cubicBezTo>
                  <a:lnTo>
                    <a:pt x="297" y="1050"/>
                  </a:lnTo>
                  <a:lnTo>
                    <a:pt x="274" y="1073"/>
                  </a:lnTo>
                  <a:cubicBezTo>
                    <a:pt x="274" y="1073"/>
                    <a:pt x="251" y="1096"/>
                    <a:pt x="251" y="1119"/>
                  </a:cubicBezTo>
                  <a:cubicBezTo>
                    <a:pt x="228" y="1119"/>
                    <a:pt x="228" y="1141"/>
                    <a:pt x="206" y="1164"/>
                  </a:cubicBezTo>
                  <a:cubicBezTo>
                    <a:pt x="183" y="1233"/>
                    <a:pt x="137" y="1301"/>
                    <a:pt x="114" y="1370"/>
                  </a:cubicBezTo>
                  <a:cubicBezTo>
                    <a:pt x="91" y="1438"/>
                    <a:pt x="69" y="1507"/>
                    <a:pt x="46" y="1552"/>
                  </a:cubicBezTo>
                  <a:cubicBezTo>
                    <a:pt x="23" y="1644"/>
                    <a:pt x="0" y="1735"/>
                    <a:pt x="0" y="1803"/>
                  </a:cubicBezTo>
                  <a:cubicBezTo>
                    <a:pt x="0" y="1872"/>
                    <a:pt x="0" y="1963"/>
                    <a:pt x="23" y="2032"/>
                  </a:cubicBezTo>
                  <a:cubicBezTo>
                    <a:pt x="23" y="2077"/>
                    <a:pt x="46" y="2100"/>
                    <a:pt x="46" y="2146"/>
                  </a:cubicBezTo>
                  <a:lnTo>
                    <a:pt x="69" y="2191"/>
                  </a:lnTo>
                  <a:cubicBezTo>
                    <a:pt x="69" y="2214"/>
                    <a:pt x="91" y="2237"/>
                    <a:pt x="91" y="2283"/>
                  </a:cubicBezTo>
                  <a:cubicBezTo>
                    <a:pt x="114" y="2328"/>
                    <a:pt x="137" y="2374"/>
                    <a:pt x="160" y="2442"/>
                  </a:cubicBezTo>
                  <a:cubicBezTo>
                    <a:pt x="183" y="2488"/>
                    <a:pt x="228" y="2511"/>
                    <a:pt x="251" y="2557"/>
                  </a:cubicBezTo>
                  <a:cubicBezTo>
                    <a:pt x="251" y="2579"/>
                    <a:pt x="274" y="2579"/>
                    <a:pt x="274" y="2602"/>
                  </a:cubicBezTo>
                  <a:lnTo>
                    <a:pt x="297" y="2625"/>
                  </a:lnTo>
                  <a:cubicBezTo>
                    <a:pt x="342" y="2694"/>
                    <a:pt x="365" y="2739"/>
                    <a:pt x="411" y="2785"/>
                  </a:cubicBezTo>
                  <a:cubicBezTo>
                    <a:pt x="434" y="2830"/>
                    <a:pt x="457" y="2853"/>
                    <a:pt x="479" y="2876"/>
                  </a:cubicBezTo>
                  <a:cubicBezTo>
                    <a:pt x="502" y="2899"/>
                    <a:pt x="525" y="2922"/>
                    <a:pt x="548" y="2967"/>
                  </a:cubicBezTo>
                  <a:cubicBezTo>
                    <a:pt x="571" y="2990"/>
                    <a:pt x="594" y="3013"/>
                    <a:pt x="616" y="3036"/>
                  </a:cubicBezTo>
                  <a:cubicBezTo>
                    <a:pt x="639" y="3059"/>
                    <a:pt x="662" y="3104"/>
                    <a:pt x="685" y="3127"/>
                  </a:cubicBezTo>
                  <a:lnTo>
                    <a:pt x="822" y="3287"/>
                  </a:lnTo>
                  <a:cubicBezTo>
                    <a:pt x="867" y="3355"/>
                    <a:pt x="913" y="3401"/>
                    <a:pt x="959" y="3447"/>
                  </a:cubicBezTo>
                  <a:cubicBezTo>
                    <a:pt x="982" y="3470"/>
                    <a:pt x="1027" y="3515"/>
                    <a:pt x="1050" y="3538"/>
                  </a:cubicBezTo>
                  <a:cubicBezTo>
                    <a:pt x="1073" y="3538"/>
                    <a:pt x="1073" y="3538"/>
                    <a:pt x="1096" y="3561"/>
                  </a:cubicBezTo>
                  <a:cubicBezTo>
                    <a:pt x="1096" y="3561"/>
                    <a:pt x="1119" y="3584"/>
                    <a:pt x="1119" y="3584"/>
                  </a:cubicBezTo>
                  <a:cubicBezTo>
                    <a:pt x="1141" y="3584"/>
                    <a:pt x="1164" y="3607"/>
                    <a:pt x="1164" y="3607"/>
                  </a:cubicBezTo>
                  <a:cubicBezTo>
                    <a:pt x="1210" y="3652"/>
                    <a:pt x="1256" y="3675"/>
                    <a:pt x="1301" y="3698"/>
                  </a:cubicBezTo>
                  <a:cubicBezTo>
                    <a:pt x="1324" y="3698"/>
                    <a:pt x="1324" y="3721"/>
                    <a:pt x="1347" y="3721"/>
                  </a:cubicBezTo>
                  <a:cubicBezTo>
                    <a:pt x="1392" y="3721"/>
                    <a:pt x="1461" y="3698"/>
                    <a:pt x="1507" y="3698"/>
                  </a:cubicBezTo>
                  <a:cubicBezTo>
                    <a:pt x="1598" y="3675"/>
                    <a:pt x="1689" y="3652"/>
                    <a:pt x="1780" y="3652"/>
                  </a:cubicBezTo>
                  <a:lnTo>
                    <a:pt x="1826" y="3652"/>
                  </a:lnTo>
                  <a:cubicBezTo>
                    <a:pt x="1849" y="3629"/>
                    <a:pt x="1895" y="3629"/>
                    <a:pt x="1917" y="3629"/>
                  </a:cubicBezTo>
                  <a:cubicBezTo>
                    <a:pt x="1963" y="3629"/>
                    <a:pt x="2009" y="3607"/>
                    <a:pt x="2054" y="3607"/>
                  </a:cubicBezTo>
                  <a:lnTo>
                    <a:pt x="2100" y="3607"/>
                  </a:lnTo>
                  <a:cubicBezTo>
                    <a:pt x="2146" y="3584"/>
                    <a:pt x="2191" y="3561"/>
                    <a:pt x="2260" y="3561"/>
                  </a:cubicBezTo>
                  <a:cubicBezTo>
                    <a:pt x="2328" y="3538"/>
                    <a:pt x="2397" y="3492"/>
                    <a:pt x="2488" y="3470"/>
                  </a:cubicBezTo>
                  <a:lnTo>
                    <a:pt x="2511" y="3470"/>
                  </a:lnTo>
                  <a:cubicBezTo>
                    <a:pt x="2579" y="3447"/>
                    <a:pt x="2648" y="3424"/>
                    <a:pt x="2693" y="3401"/>
                  </a:cubicBezTo>
                  <a:cubicBezTo>
                    <a:pt x="2762" y="3378"/>
                    <a:pt x="2808" y="3333"/>
                    <a:pt x="2876" y="3287"/>
                  </a:cubicBezTo>
                  <a:cubicBezTo>
                    <a:pt x="2945" y="3241"/>
                    <a:pt x="3013" y="3196"/>
                    <a:pt x="3059" y="3150"/>
                  </a:cubicBezTo>
                  <a:cubicBezTo>
                    <a:pt x="3104" y="3104"/>
                    <a:pt x="3150" y="3059"/>
                    <a:pt x="3196" y="3013"/>
                  </a:cubicBezTo>
                  <a:cubicBezTo>
                    <a:pt x="3241" y="2945"/>
                    <a:pt x="3287" y="2876"/>
                    <a:pt x="3333" y="2808"/>
                  </a:cubicBezTo>
                  <a:cubicBezTo>
                    <a:pt x="3378" y="2739"/>
                    <a:pt x="3424" y="2671"/>
                    <a:pt x="3447" y="2579"/>
                  </a:cubicBezTo>
                  <a:cubicBezTo>
                    <a:pt x="3470" y="2557"/>
                    <a:pt x="3470" y="2511"/>
                    <a:pt x="3470" y="2488"/>
                  </a:cubicBezTo>
                  <a:cubicBezTo>
                    <a:pt x="3470" y="2465"/>
                    <a:pt x="3492" y="2442"/>
                    <a:pt x="3492" y="2420"/>
                  </a:cubicBezTo>
                  <a:cubicBezTo>
                    <a:pt x="3515" y="2351"/>
                    <a:pt x="3538" y="2283"/>
                    <a:pt x="3538" y="2214"/>
                  </a:cubicBezTo>
                  <a:cubicBezTo>
                    <a:pt x="3538" y="2146"/>
                    <a:pt x="3515" y="2077"/>
                    <a:pt x="3515" y="2009"/>
                  </a:cubicBezTo>
                  <a:cubicBezTo>
                    <a:pt x="3492" y="1917"/>
                    <a:pt x="3492" y="1849"/>
                    <a:pt x="3470" y="1780"/>
                  </a:cubicBezTo>
                  <a:cubicBezTo>
                    <a:pt x="3447" y="1712"/>
                    <a:pt x="3401" y="1644"/>
                    <a:pt x="3355" y="1552"/>
                  </a:cubicBezTo>
                  <a:cubicBezTo>
                    <a:pt x="3310" y="1461"/>
                    <a:pt x="3241" y="1370"/>
                    <a:pt x="3196" y="1278"/>
                  </a:cubicBezTo>
                  <a:lnTo>
                    <a:pt x="3173" y="1233"/>
                  </a:lnTo>
                  <a:cubicBezTo>
                    <a:pt x="3127" y="1141"/>
                    <a:pt x="3082" y="1050"/>
                    <a:pt x="3013" y="959"/>
                  </a:cubicBezTo>
                  <a:cubicBezTo>
                    <a:pt x="2990" y="913"/>
                    <a:pt x="2967" y="867"/>
                    <a:pt x="2945" y="822"/>
                  </a:cubicBezTo>
                  <a:cubicBezTo>
                    <a:pt x="2922" y="799"/>
                    <a:pt x="2899" y="753"/>
                    <a:pt x="2876" y="708"/>
                  </a:cubicBezTo>
                  <a:lnTo>
                    <a:pt x="2830" y="662"/>
                  </a:lnTo>
                  <a:cubicBezTo>
                    <a:pt x="2808" y="594"/>
                    <a:pt x="2762" y="525"/>
                    <a:pt x="2716" y="457"/>
                  </a:cubicBezTo>
                  <a:cubicBezTo>
                    <a:pt x="2671" y="411"/>
                    <a:pt x="2625" y="365"/>
                    <a:pt x="2579" y="320"/>
                  </a:cubicBezTo>
                  <a:cubicBezTo>
                    <a:pt x="2557" y="251"/>
                    <a:pt x="2511" y="206"/>
                    <a:pt x="2465" y="160"/>
                  </a:cubicBezTo>
                  <a:lnTo>
                    <a:pt x="2465" y="137"/>
                  </a:lnTo>
                  <a:cubicBezTo>
                    <a:pt x="2442" y="114"/>
                    <a:pt x="2420" y="91"/>
                    <a:pt x="2420" y="69"/>
                  </a:cubicBezTo>
                  <a:cubicBezTo>
                    <a:pt x="2397" y="69"/>
                    <a:pt x="2397" y="46"/>
                    <a:pt x="2374" y="46"/>
                  </a:cubicBezTo>
                  <a:cubicBezTo>
                    <a:pt x="2374" y="46"/>
                    <a:pt x="2374" y="46"/>
                    <a:pt x="2374" y="23"/>
                  </a:cubicBezTo>
                  <a:cubicBezTo>
                    <a:pt x="2351" y="23"/>
                    <a:pt x="2328" y="23"/>
                    <a:pt x="2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9743;p58">
              <a:extLst>
                <a:ext uri="{FF2B5EF4-FFF2-40B4-BE49-F238E27FC236}">
                  <a16:creationId xmlns:a16="http://schemas.microsoft.com/office/drawing/2014/main" id="{046983CC-7C89-3F67-8205-D9BC26332067}"/>
                </a:ext>
              </a:extLst>
            </p:cNvPr>
            <p:cNvSpPr/>
            <p:nvPr/>
          </p:nvSpPr>
          <p:spPr>
            <a:xfrm>
              <a:off x="5243177" y="4167303"/>
              <a:ext cx="163446" cy="137681"/>
            </a:xfrm>
            <a:custGeom>
              <a:avLst/>
              <a:gdLst/>
              <a:ahLst/>
              <a:cxnLst/>
              <a:rect l="l" t="t" r="r" b="b"/>
              <a:pathLst>
                <a:path w="3470" h="2923" extrusionOk="0">
                  <a:moveTo>
                    <a:pt x="708" y="0"/>
                  </a:moveTo>
                  <a:cubicBezTo>
                    <a:pt x="685" y="23"/>
                    <a:pt x="639" y="46"/>
                    <a:pt x="593" y="69"/>
                  </a:cubicBezTo>
                  <a:cubicBezTo>
                    <a:pt x="571" y="69"/>
                    <a:pt x="548" y="92"/>
                    <a:pt x="548" y="92"/>
                  </a:cubicBezTo>
                  <a:cubicBezTo>
                    <a:pt x="525" y="115"/>
                    <a:pt x="502" y="115"/>
                    <a:pt x="457" y="115"/>
                  </a:cubicBezTo>
                  <a:cubicBezTo>
                    <a:pt x="434" y="137"/>
                    <a:pt x="411" y="183"/>
                    <a:pt x="388" y="206"/>
                  </a:cubicBezTo>
                  <a:cubicBezTo>
                    <a:pt x="320" y="274"/>
                    <a:pt x="274" y="343"/>
                    <a:pt x="251" y="411"/>
                  </a:cubicBezTo>
                  <a:cubicBezTo>
                    <a:pt x="205" y="480"/>
                    <a:pt x="160" y="548"/>
                    <a:pt x="137" y="640"/>
                  </a:cubicBezTo>
                  <a:cubicBezTo>
                    <a:pt x="114" y="662"/>
                    <a:pt x="114" y="708"/>
                    <a:pt x="91" y="754"/>
                  </a:cubicBezTo>
                  <a:cubicBezTo>
                    <a:pt x="91" y="777"/>
                    <a:pt x="91" y="799"/>
                    <a:pt x="68" y="822"/>
                  </a:cubicBezTo>
                  <a:cubicBezTo>
                    <a:pt x="46" y="959"/>
                    <a:pt x="23" y="1073"/>
                    <a:pt x="23" y="1210"/>
                  </a:cubicBezTo>
                  <a:lnTo>
                    <a:pt x="23" y="1256"/>
                  </a:lnTo>
                  <a:cubicBezTo>
                    <a:pt x="0" y="1347"/>
                    <a:pt x="0" y="1416"/>
                    <a:pt x="0" y="1484"/>
                  </a:cubicBezTo>
                  <a:cubicBezTo>
                    <a:pt x="0" y="1553"/>
                    <a:pt x="23" y="1621"/>
                    <a:pt x="23" y="1690"/>
                  </a:cubicBezTo>
                  <a:cubicBezTo>
                    <a:pt x="23" y="1781"/>
                    <a:pt x="46" y="1849"/>
                    <a:pt x="46" y="1918"/>
                  </a:cubicBezTo>
                  <a:lnTo>
                    <a:pt x="68" y="1941"/>
                  </a:lnTo>
                  <a:cubicBezTo>
                    <a:pt x="68" y="2009"/>
                    <a:pt x="91" y="2078"/>
                    <a:pt x="114" y="2146"/>
                  </a:cubicBezTo>
                  <a:cubicBezTo>
                    <a:pt x="137" y="2192"/>
                    <a:pt x="137" y="2237"/>
                    <a:pt x="160" y="2283"/>
                  </a:cubicBezTo>
                  <a:cubicBezTo>
                    <a:pt x="183" y="2306"/>
                    <a:pt x="205" y="2329"/>
                    <a:pt x="228" y="2351"/>
                  </a:cubicBezTo>
                  <a:cubicBezTo>
                    <a:pt x="274" y="2397"/>
                    <a:pt x="320" y="2443"/>
                    <a:pt x="342" y="2466"/>
                  </a:cubicBezTo>
                  <a:cubicBezTo>
                    <a:pt x="411" y="2534"/>
                    <a:pt x="479" y="2557"/>
                    <a:pt x="548" y="2580"/>
                  </a:cubicBezTo>
                  <a:cubicBezTo>
                    <a:pt x="593" y="2580"/>
                    <a:pt x="616" y="2603"/>
                    <a:pt x="662" y="2603"/>
                  </a:cubicBezTo>
                  <a:lnTo>
                    <a:pt x="685" y="2603"/>
                  </a:lnTo>
                  <a:cubicBezTo>
                    <a:pt x="708" y="2603"/>
                    <a:pt x="753" y="2580"/>
                    <a:pt x="776" y="2580"/>
                  </a:cubicBezTo>
                  <a:cubicBezTo>
                    <a:pt x="845" y="2580"/>
                    <a:pt x="890" y="2534"/>
                    <a:pt x="936" y="2511"/>
                  </a:cubicBezTo>
                  <a:cubicBezTo>
                    <a:pt x="1004" y="2488"/>
                    <a:pt x="1050" y="2443"/>
                    <a:pt x="1073" y="2420"/>
                  </a:cubicBezTo>
                  <a:cubicBezTo>
                    <a:pt x="1096" y="2397"/>
                    <a:pt x="1118" y="2374"/>
                    <a:pt x="1164" y="2329"/>
                  </a:cubicBezTo>
                  <a:cubicBezTo>
                    <a:pt x="1164" y="2351"/>
                    <a:pt x="1164" y="2374"/>
                    <a:pt x="1164" y="2374"/>
                  </a:cubicBezTo>
                  <a:cubicBezTo>
                    <a:pt x="1210" y="2443"/>
                    <a:pt x="1233" y="2488"/>
                    <a:pt x="1255" y="2557"/>
                  </a:cubicBezTo>
                  <a:cubicBezTo>
                    <a:pt x="1278" y="2580"/>
                    <a:pt x="1301" y="2603"/>
                    <a:pt x="1324" y="2625"/>
                  </a:cubicBezTo>
                  <a:cubicBezTo>
                    <a:pt x="1347" y="2648"/>
                    <a:pt x="1370" y="2671"/>
                    <a:pt x="1392" y="2694"/>
                  </a:cubicBezTo>
                  <a:cubicBezTo>
                    <a:pt x="1438" y="2717"/>
                    <a:pt x="1461" y="2739"/>
                    <a:pt x="1484" y="2762"/>
                  </a:cubicBezTo>
                  <a:cubicBezTo>
                    <a:pt x="1529" y="2785"/>
                    <a:pt x="1575" y="2785"/>
                    <a:pt x="1621" y="2808"/>
                  </a:cubicBezTo>
                  <a:lnTo>
                    <a:pt x="1666" y="2808"/>
                  </a:lnTo>
                  <a:cubicBezTo>
                    <a:pt x="1712" y="2808"/>
                    <a:pt x="1758" y="2785"/>
                    <a:pt x="1826" y="2785"/>
                  </a:cubicBezTo>
                  <a:cubicBezTo>
                    <a:pt x="1872" y="2762"/>
                    <a:pt x="1895" y="2739"/>
                    <a:pt x="1940" y="2717"/>
                  </a:cubicBezTo>
                  <a:cubicBezTo>
                    <a:pt x="1963" y="2717"/>
                    <a:pt x="1986" y="2694"/>
                    <a:pt x="2009" y="2671"/>
                  </a:cubicBezTo>
                  <a:lnTo>
                    <a:pt x="2031" y="2648"/>
                  </a:lnTo>
                  <a:cubicBezTo>
                    <a:pt x="2031" y="2648"/>
                    <a:pt x="2054" y="2648"/>
                    <a:pt x="2054" y="2625"/>
                  </a:cubicBezTo>
                  <a:lnTo>
                    <a:pt x="2100" y="2603"/>
                  </a:lnTo>
                  <a:cubicBezTo>
                    <a:pt x="2123" y="2580"/>
                    <a:pt x="2168" y="2534"/>
                    <a:pt x="2191" y="2511"/>
                  </a:cubicBezTo>
                  <a:cubicBezTo>
                    <a:pt x="2214" y="2534"/>
                    <a:pt x="2214" y="2557"/>
                    <a:pt x="2237" y="2603"/>
                  </a:cubicBezTo>
                  <a:cubicBezTo>
                    <a:pt x="2260" y="2625"/>
                    <a:pt x="2283" y="2648"/>
                    <a:pt x="2283" y="2694"/>
                  </a:cubicBezTo>
                  <a:cubicBezTo>
                    <a:pt x="2305" y="2717"/>
                    <a:pt x="2305" y="2717"/>
                    <a:pt x="2328" y="2739"/>
                  </a:cubicBezTo>
                  <a:cubicBezTo>
                    <a:pt x="2351" y="2785"/>
                    <a:pt x="2374" y="2831"/>
                    <a:pt x="2420" y="2854"/>
                  </a:cubicBezTo>
                  <a:cubicBezTo>
                    <a:pt x="2442" y="2876"/>
                    <a:pt x="2442" y="2876"/>
                    <a:pt x="2465" y="2899"/>
                  </a:cubicBezTo>
                  <a:cubicBezTo>
                    <a:pt x="2488" y="2899"/>
                    <a:pt x="2488" y="2899"/>
                    <a:pt x="2511" y="2922"/>
                  </a:cubicBezTo>
                  <a:lnTo>
                    <a:pt x="2716" y="2922"/>
                  </a:lnTo>
                  <a:cubicBezTo>
                    <a:pt x="2762" y="2922"/>
                    <a:pt x="2785" y="2899"/>
                    <a:pt x="2808" y="2899"/>
                  </a:cubicBezTo>
                  <a:cubicBezTo>
                    <a:pt x="2853" y="2899"/>
                    <a:pt x="2876" y="2876"/>
                    <a:pt x="2899" y="2854"/>
                  </a:cubicBezTo>
                  <a:cubicBezTo>
                    <a:pt x="2944" y="2854"/>
                    <a:pt x="2967" y="2831"/>
                    <a:pt x="2990" y="2808"/>
                  </a:cubicBezTo>
                  <a:cubicBezTo>
                    <a:pt x="3036" y="2762"/>
                    <a:pt x="3081" y="2717"/>
                    <a:pt x="3127" y="2671"/>
                  </a:cubicBezTo>
                  <a:cubicBezTo>
                    <a:pt x="3196" y="2603"/>
                    <a:pt x="3241" y="2534"/>
                    <a:pt x="3287" y="2466"/>
                  </a:cubicBezTo>
                  <a:cubicBezTo>
                    <a:pt x="3355" y="2351"/>
                    <a:pt x="3401" y="2192"/>
                    <a:pt x="3424" y="2009"/>
                  </a:cubicBezTo>
                  <a:cubicBezTo>
                    <a:pt x="3447" y="1941"/>
                    <a:pt x="3447" y="1849"/>
                    <a:pt x="3447" y="1781"/>
                  </a:cubicBezTo>
                  <a:cubicBezTo>
                    <a:pt x="3469" y="1735"/>
                    <a:pt x="3447" y="1690"/>
                    <a:pt x="3447" y="1644"/>
                  </a:cubicBezTo>
                  <a:cubicBezTo>
                    <a:pt x="3447" y="1621"/>
                    <a:pt x="3447" y="1598"/>
                    <a:pt x="3447" y="1553"/>
                  </a:cubicBezTo>
                  <a:cubicBezTo>
                    <a:pt x="3447" y="1530"/>
                    <a:pt x="3447" y="1507"/>
                    <a:pt x="3447" y="1461"/>
                  </a:cubicBezTo>
                  <a:cubicBezTo>
                    <a:pt x="3447" y="1416"/>
                    <a:pt x="3447" y="1370"/>
                    <a:pt x="3447" y="1324"/>
                  </a:cubicBezTo>
                  <a:cubicBezTo>
                    <a:pt x="3447" y="1324"/>
                    <a:pt x="3447" y="1301"/>
                    <a:pt x="3447" y="1301"/>
                  </a:cubicBezTo>
                  <a:cubicBezTo>
                    <a:pt x="3447" y="1279"/>
                    <a:pt x="3447" y="1256"/>
                    <a:pt x="3447" y="1256"/>
                  </a:cubicBezTo>
                  <a:cubicBezTo>
                    <a:pt x="3447" y="1210"/>
                    <a:pt x="3447" y="1165"/>
                    <a:pt x="3447" y="1142"/>
                  </a:cubicBezTo>
                  <a:cubicBezTo>
                    <a:pt x="3447" y="1073"/>
                    <a:pt x="3424" y="982"/>
                    <a:pt x="3424" y="913"/>
                  </a:cubicBezTo>
                  <a:cubicBezTo>
                    <a:pt x="3424" y="868"/>
                    <a:pt x="3401" y="822"/>
                    <a:pt x="3401" y="777"/>
                  </a:cubicBezTo>
                  <a:cubicBezTo>
                    <a:pt x="3378" y="754"/>
                    <a:pt x="3378" y="731"/>
                    <a:pt x="3355" y="685"/>
                  </a:cubicBezTo>
                  <a:lnTo>
                    <a:pt x="3355" y="662"/>
                  </a:lnTo>
                  <a:cubicBezTo>
                    <a:pt x="3310" y="594"/>
                    <a:pt x="3241" y="525"/>
                    <a:pt x="3173" y="457"/>
                  </a:cubicBezTo>
                  <a:cubicBezTo>
                    <a:pt x="3150" y="434"/>
                    <a:pt x="3127" y="411"/>
                    <a:pt x="3081" y="388"/>
                  </a:cubicBezTo>
                  <a:lnTo>
                    <a:pt x="3059" y="366"/>
                  </a:lnTo>
                  <a:cubicBezTo>
                    <a:pt x="3036" y="343"/>
                    <a:pt x="3013" y="343"/>
                    <a:pt x="2990" y="320"/>
                  </a:cubicBezTo>
                  <a:lnTo>
                    <a:pt x="2876" y="320"/>
                  </a:lnTo>
                  <a:cubicBezTo>
                    <a:pt x="2853" y="320"/>
                    <a:pt x="2830" y="343"/>
                    <a:pt x="2808" y="343"/>
                  </a:cubicBezTo>
                  <a:lnTo>
                    <a:pt x="2762" y="366"/>
                  </a:lnTo>
                  <a:cubicBezTo>
                    <a:pt x="2716" y="366"/>
                    <a:pt x="2693" y="388"/>
                    <a:pt x="2648" y="411"/>
                  </a:cubicBezTo>
                  <a:cubicBezTo>
                    <a:pt x="2625" y="434"/>
                    <a:pt x="2579" y="457"/>
                    <a:pt x="2556" y="480"/>
                  </a:cubicBezTo>
                  <a:lnTo>
                    <a:pt x="2534" y="480"/>
                  </a:lnTo>
                  <a:cubicBezTo>
                    <a:pt x="2534" y="503"/>
                    <a:pt x="2511" y="503"/>
                    <a:pt x="2511" y="525"/>
                  </a:cubicBezTo>
                  <a:cubicBezTo>
                    <a:pt x="2488" y="525"/>
                    <a:pt x="2488" y="548"/>
                    <a:pt x="2488" y="548"/>
                  </a:cubicBezTo>
                  <a:cubicBezTo>
                    <a:pt x="2465" y="571"/>
                    <a:pt x="2420" y="594"/>
                    <a:pt x="2397" y="594"/>
                  </a:cubicBezTo>
                  <a:lnTo>
                    <a:pt x="2374" y="594"/>
                  </a:lnTo>
                  <a:cubicBezTo>
                    <a:pt x="2305" y="594"/>
                    <a:pt x="2260" y="571"/>
                    <a:pt x="2237" y="503"/>
                  </a:cubicBezTo>
                  <a:lnTo>
                    <a:pt x="2214" y="480"/>
                  </a:lnTo>
                  <a:cubicBezTo>
                    <a:pt x="2214" y="480"/>
                    <a:pt x="2214" y="457"/>
                    <a:pt x="2191" y="434"/>
                  </a:cubicBezTo>
                  <a:cubicBezTo>
                    <a:pt x="2191" y="434"/>
                    <a:pt x="2191" y="411"/>
                    <a:pt x="2168" y="411"/>
                  </a:cubicBezTo>
                  <a:cubicBezTo>
                    <a:pt x="2123" y="366"/>
                    <a:pt x="2054" y="320"/>
                    <a:pt x="1963" y="274"/>
                  </a:cubicBezTo>
                  <a:cubicBezTo>
                    <a:pt x="1940" y="252"/>
                    <a:pt x="1917" y="252"/>
                    <a:pt x="1895" y="229"/>
                  </a:cubicBezTo>
                  <a:lnTo>
                    <a:pt x="1849" y="229"/>
                  </a:lnTo>
                  <a:cubicBezTo>
                    <a:pt x="1826" y="229"/>
                    <a:pt x="1803" y="229"/>
                    <a:pt x="1758" y="252"/>
                  </a:cubicBezTo>
                  <a:lnTo>
                    <a:pt x="1621" y="252"/>
                  </a:lnTo>
                  <a:cubicBezTo>
                    <a:pt x="1598" y="274"/>
                    <a:pt x="1575" y="297"/>
                    <a:pt x="1552" y="297"/>
                  </a:cubicBezTo>
                  <a:cubicBezTo>
                    <a:pt x="1529" y="320"/>
                    <a:pt x="1506" y="320"/>
                    <a:pt x="1506" y="320"/>
                  </a:cubicBezTo>
                  <a:lnTo>
                    <a:pt x="1484" y="343"/>
                  </a:lnTo>
                  <a:cubicBezTo>
                    <a:pt x="1461" y="343"/>
                    <a:pt x="1461" y="366"/>
                    <a:pt x="1438" y="366"/>
                  </a:cubicBezTo>
                  <a:cubicBezTo>
                    <a:pt x="1415" y="366"/>
                    <a:pt x="1392" y="388"/>
                    <a:pt x="1370" y="388"/>
                  </a:cubicBezTo>
                  <a:cubicBezTo>
                    <a:pt x="1347" y="388"/>
                    <a:pt x="1324" y="388"/>
                    <a:pt x="1324" y="366"/>
                  </a:cubicBezTo>
                  <a:cubicBezTo>
                    <a:pt x="1278" y="366"/>
                    <a:pt x="1278" y="343"/>
                    <a:pt x="1255" y="320"/>
                  </a:cubicBezTo>
                  <a:cubicBezTo>
                    <a:pt x="1233" y="297"/>
                    <a:pt x="1210" y="297"/>
                    <a:pt x="1210" y="274"/>
                  </a:cubicBezTo>
                  <a:lnTo>
                    <a:pt x="1210" y="252"/>
                  </a:lnTo>
                  <a:lnTo>
                    <a:pt x="1187" y="229"/>
                  </a:lnTo>
                  <a:lnTo>
                    <a:pt x="1164" y="206"/>
                  </a:lnTo>
                  <a:cubicBezTo>
                    <a:pt x="1164" y="183"/>
                    <a:pt x="1141" y="183"/>
                    <a:pt x="1141" y="160"/>
                  </a:cubicBezTo>
                  <a:lnTo>
                    <a:pt x="1118" y="137"/>
                  </a:lnTo>
                  <a:cubicBezTo>
                    <a:pt x="1118" y="115"/>
                    <a:pt x="1096" y="92"/>
                    <a:pt x="1073" y="69"/>
                  </a:cubicBezTo>
                  <a:cubicBezTo>
                    <a:pt x="1073" y="69"/>
                    <a:pt x="1073" y="69"/>
                    <a:pt x="1050" y="46"/>
                  </a:cubicBezTo>
                  <a:cubicBezTo>
                    <a:pt x="1004" y="46"/>
                    <a:pt x="982" y="23"/>
                    <a:pt x="9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9744;p58">
              <a:extLst>
                <a:ext uri="{FF2B5EF4-FFF2-40B4-BE49-F238E27FC236}">
                  <a16:creationId xmlns:a16="http://schemas.microsoft.com/office/drawing/2014/main" id="{333B8B37-6575-5118-54BF-1E01E9F7DE47}"/>
                </a:ext>
              </a:extLst>
            </p:cNvPr>
            <p:cNvSpPr/>
            <p:nvPr/>
          </p:nvSpPr>
          <p:spPr>
            <a:xfrm>
              <a:off x="5437766" y="4201689"/>
              <a:ext cx="164529" cy="123691"/>
            </a:xfrm>
            <a:custGeom>
              <a:avLst/>
              <a:gdLst/>
              <a:ahLst/>
              <a:cxnLst/>
              <a:rect l="l" t="t" r="r" b="b"/>
              <a:pathLst>
                <a:path w="3493" h="2626" extrusionOk="0">
                  <a:moveTo>
                    <a:pt x="822" y="1"/>
                  </a:moveTo>
                  <a:cubicBezTo>
                    <a:pt x="776" y="1"/>
                    <a:pt x="731" y="1"/>
                    <a:pt x="685" y="24"/>
                  </a:cubicBezTo>
                  <a:cubicBezTo>
                    <a:pt x="640" y="47"/>
                    <a:pt x="571" y="69"/>
                    <a:pt x="503" y="115"/>
                  </a:cubicBezTo>
                  <a:cubicBezTo>
                    <a:pt x="457" y="138"/>
                    <a:pt x="434" y="161"/>
                    <a:pt x="388" y="206"/>
                  </a:cubicBezTo>
                  <a:cubicBezTo>
                    <a:pt x="366" y="229"/>
                    <a:pt x="320" y="252"/>
                    <a:pt x="297" y="275"/>
                  </a:cubicBezTo>
                  <a:lnTo>
                    <a:pt x="251" y="343"/>
                  </a:lnTo>
                  <a:cubicBezTo>
                    <a:pt x="206" y="366"/>
                    <a:pt x="183" y="412"/>
                    <a:pt x="160" y="435"/>
                  </a:cubicBezTo>
                  <a:cubicBezTo>
                    <a:pt x="160" y="457"/>
                    <a:pt x="160" y="457"/>
                    <a:pt x="160" y="480"/>
                  </a:cubicBezTo>
                  <a:lnTo>
                    <a:pt x="137" y="503"/>
                  </a:lnTo>
                  <a:cubicBezTo>
                    <a:pt x="137" y="549"/>
                    <a:pt x="115" y="594"/>
                    <a:pt x="69" y="617"/>
                  </a:cubicBezTo>
                  <a:cubicBezTo>
                    <a:pt x="46" y="686"/>
                    <a:pt x="23" y="754"/>
                    <a:pt x="23" y="800"/>
                  </a:cubicBezTo>
                  <a:cubicBezTo>
                    <a:pt x="0" y="891"/>
                    <a:pt x="0" y="982"/>
                    <a:pt x="0" y="1074"/>
                  </a:cubicBezTo>
                  <a:cubicBezTo>
                    <a:pt x="0" y="1142"/>
                    <a:pt x="0" y="1188"/>
                    <a:pt x="0" y="1233"/>
                  </a:cubicBezTo>
                  <a:lnTo>
                    <a:pt x="23" y="1302"/>
                  </a:lnTo>
                  <a:cubicBezTo>
                    <a:pt x="23" y="1416"/>
                    <a:pt x="23" y="1507"/>
                    <a:pt x="23" y="1599"/>
                  </a:cubicBezTo>
                  <a:cubicBezTo>
                    <a:pt x="46" y="1690"/>
                    <a:pt x="46" y="1781"/>
                    <a:pt x="69" y="1873"/>
                  </a:cubicBezTo>
                  <a:cubicBezTo>
                    <a:pt x="92" y="2009"/>
                    <a:pt x="137" y="2124"/>
                    <a:pt x="183" y="2215"/>
                  </a:cubicBezTo>
                  <a:cubicBezTo>
                    <a:pt x="206" y="2283"/>
                    <a:pt x="229" y="2352"/>
                    <a:pt x="251" y="2398"/>
                  </a:cubicBezTo>
                  <a:cubicBezTo>
                    <a:pt x="297" y="2489"/>
                    <a:pt x="388" y="2534"/>
                    <a:pt x="480" y="2580"/>
                  </a:cubicBezTo>
                  <a:lnTo>
                    <a:pt x="571" y="2580"/>
                  </a:lnTo>
                  <a:cubicBezTo>
                    <a:pt x="640" y="2580"/>
                    <a:pt x="731" y="2557"/>
                    <a:pt x="799" y="2534"/>
                  </a:cubicBezTo>
                  <a:cubicBezTo>
                    <a:pt x="868" y="2489"/>
                    <a:pt x="936" y="2420"/>
                    <a:pt x="1005" y="2375"/>
                  </a:cubicBezTo>
                  <a:cubicBezTo>
                    <a:pt x="1028" y="2352"/>
                    <a:pt x="1050" y="2306"/>
                    <a:pt x="1096" y="2283"/>
                  </a:cubicBezTo>
                  <a:lnTo>
                    <a:pt x="1119" y="2238"/>
                  </a:lnTo>
                  <a:cubicBezTo>
                    <a:pt x="1142" y="2283"/>
                    <a:pt x="1142" y="2306"/>
                    <a:pt x="1164" y="2329"/>
                  </a:cubicBezTo>
                  <a:cubicBezTo>
                    <a:pt x="1187" y="2375"/>
                    <a:pt x="1210" y="2420"/>
                    <a:pt x="1256" y="2466"/>
                  </a:cubicBezTo>
                  <a:cubicBezTo>
                    <a:pt x="1370" y="2557"/>
                    <a:pt x="1484" y="2603"/>
                    <a:pt x="1598" y="2626"/>
                  </a:cubicBezTo>
                  <a:lnTo>
                    <a:pt x="1689" y="2626"/>
                  </a:lnTo>
                  <a:cubicBezTo>
                    <a:pt x="1804" y="2626"/>
                    <a:pt x="1918" y="2580"/>
                    <a:pt x="2009" y="2512"/>
                  </a:cubicBezTo>
                  <a:cubicBezTo>
                    <a:pt x="2055" y="2466"/>
                    <a:pt x="2123" y="2420"/>
                    <a:pt x="2169" y="2375"/>
                  </a:cubicBezTo>
                  <a:cubicBezTo>
                    <a:pt x="2192" y="2352"/>
                    <a:pt x="2192" y="2329"/>
                    <a:pt x="2214" y="2329"/>
                  </a:cubicBezTo>
                  <a:cubicBezTo>
                    <a:pt x="2260" y="2420"/>
                    <a:pt x="2306" y="2534"/>
                    <a:pt x="2420" y="2580"/>
                  </a:cubicBezTo>
                  <a:cubicBezTo>
                    <a:pt x="2488" y="2603"/>
                    <a:pt x="2557" y="2626"/>
                    <a:pt x="2648" y="2626"/>
                  </a:cubicBezTo>
                  <a:lnTo>
                    <a:pt x="2762" y="2626"/>
                  </a:lnTo>
                  <a:cubicBezTo>
                    <a:pt x="2808" y="2603"/>
                    <a:pt x="2831" y="2580"/>
                    <a:pt x="2876" y="2580"/>
                  </a:cubicBezTo>
                  <a:cubicBezTo>
                    <a:pt x="2945" y="2534"/>
                    <a:pt x="3013" y="2489"/>
                    <a:pt x="3082" y="2420"/>
                  </a:cubicBezTo>
                  <a:cubicBezTo>
                    <a:pt x="3127" y="2375"/>
                    <a:pt x="3173" y="2306"/>
                    <a:pt x="3219" y="2238"/>
                  </a:cubicBezTo>
                  <a:lnTo>
                    <a:pt x="3219" y="2215"/>
                  </a:lnTo>
                  <a:cubicBezTo>
                    <a:pt x="3264" y="2146"/>
                    <a:pt x="3310" y="2101"/>
                    <a:pt x="3333" y="2032"/>
                  </a:cubicBezTo>
                  <a:cubicBezTo>
                    <a:pt x="3379" y="1941"/>
                    <a:pt x="3401" y="1850"/>
                    <a:pt x="3424" y="1781"/>
                  </a:cubicBezTo>
                  <a:cubicBezTo>
                    <a:pt x="3424" y="1736"/>
                    <a:pt x="3447" y="1667"/>
                    <a:pt x="3470" y="1599"/>
                  </a:cubicBezTo>
                  <a:cubicBezTo>
                    <a:pt x="3470" y="1553"/>
                    <a:pt x="3493" y="1484"/>
                    <a:pt x="3493" y="1416"/>
                  </a:cubicBezTo>
                  <a:cubicBezTo>
                    <a:pt x="3493" y="1348"/>
                    <a:pt x="3493" y="1279"/>
                    <a:pt x="3470" y="1211"/>
                  </a:cubicBezTo>
                  <a:cubicBezTo>
                    <a:pt x="3470" y="1165"/>
                    <a:pt x="3470" y="1096"/>
                    <a:pt x="3447" y="1051"/>
                  </a:cubicBezTo>
                  <a:lnTo>
                    <a:pt x="3447" y="982"/>
                  </a:lnTo>
                  <a:cubicBezTo>
                    <a:pt x="3447" y="914"/>
                    <a:pt x="3424" y="845"/>
                    <a:pt x="3401" y="800"/>
                  </a:cubicBezTo>
                  <a:cubicBezTo>
                    <a:pt x="3401" y="754"/>
                    <a:pt x="3379" y="708"/>
                    <a:pt x="3356" y="663"/>
                  </a:cubicBezTo>
                  <a:cubicBezTo>
                    <a:pt x="3356" y="640"/>
                    <a:pt x="3356" y="617"/>
                    <a:pt x="3333" y="594"/>
                  </a:cubicBezTo>
                  <a:cubicBezTo>
                    <a:pt x="3333" y="549"/>
                    <a:pt x="3310" y="526"/>
                    <a:pt x="3310" y="480"/>
                  </a:cubicBezTo>
                  <a:cubicBezTo>
                    <a:pt x="3287" y="457"/>
                    <a:pt x="3287" y="412"/>
                    <a:pt x="3287" y="389"/>
                  </a:cubicBezTo>
                  <a:cubicBezTo>
                    <a:pt x="3264" y="343"/>
                    <a:pt x="3242" y="275"/>
                    <a:pt x="3196" y="206"/>
                  </a:cubicBezTo>
                  <a:cubicBezTo>
                    <a:pt x="3173" y="161"/>
                    <a:pt x="3150" y="138"/>
                    <a:pt x="3127" y="115"/>
                  </a:cubicBezTo>
                  <a:cubicBezTo>
                    <a:pt x="3105" y="115"/>
                    <a:pt x="3105" y="115"/>
                    <a:pt x="3105" y="92"/>
                  </a:cubicBezTo>
                  <a:lnTo>
                    <a:pt x="3059" y="69"/>
                  </a:lnTo>
                  <a:lnTo>
                    <a:pt x="3036" y="69"/>
                  </a:lnTo>
                  <a:cubicBezTo>
                    <a:pt x="2991" y="47"/>
                    <a:pt x="2968" y="47"/>
                    <a:pt x="2922" y="47"/>
                  </a:cubicBezTo>
                  <a:cubicBezTo>
                    <a:pt x="2899" y="47"/>
                    <a:pt x="2854" y="47"/>
                    <a:pt x="2808" y="69"/>
                  </a:cubicBezTo>
                  <a:cubicBezTo>
                    <a:pt x="2762" y="69"/>
                    <a:pt x="2717" y="69"/>
                    <a:pt x="2671" y="92"/>
                  </a:cubicBezTo>
                  <a:cubicBezTo>
                    <a:pt x="2648" y="92"/>
                    <a:pt x="2625" y="115"/>
                    <a:pt x="2602" y="115"/>
                  </a:cubicBezTo>
                  <a:cubicBezTo>
                    <a:pt x="2580" y="115"/>
                    <a:pt x="2580" y="138"/>
                    <a:pt x="2580" y="138"/>
                  </a:cubicBezTo>
                  <a:cubicBezTo>
                    <a:pt x="2557" y="161"/>
                    <a:pt x="2557" y="161"/>
                    <a:pt x="2534" y="183"/>
                  </a:cubicBezTo>
                  <a:cubicBezTo>
                    <a:pt x="2534" y="183"/>
                    <a:pt x="2511" y="206"/>
                    <a:pt x="2511" y="206"/>
                  </a:cubicBezTo>
                  <a:cubicBezTo>
                    <a:pt x="2488" y="252"/>
                    <a:pt x="2443" y="275"/>
                    <a:pt x="2397" y="275"/>
                  </a:cubicBezTo>
                  <a:lnTo>
                    <a:pt x="2374" y="275"/>
                  </a:lnTo>
                  <a:cubicBezTo>
                    <a:pt x="2351" y="298"/>
                    <a:pt x="2329" y="343"/>
                    <a:pt x="2306" y="366"/>
                  </a:cubicBezTo>
                  <a:cubicBezTo>
                    <a:pt x="2283" y="343"/>
                    <a:pt x="2283" y="320"/>
                    <a:pt x="2283" y="320"/>
                  </a:cubicBezTo>
                  <a:lnTo>
                    <a:pt x="2260" y="298"/>
                  </a:lnTo>
                  <a:cubicBezTo>
                    <a:pt x="2260" y="252"/>
                    <a:pt x="2237" y="229"/>
                    <a:pt x="2214" y="206"/>
                  </a:cubicBezTo>
                  <a:cubicBezTo>
                    <a:pt x="2169" y="161"/>
                    <a:pt x="2146" y="115"/>
                    <a:pt x="2100" y="92"/>
                  </a:cubicBezTo>
                  <a:cubicBezTo>
                    <a:pt x="2078" y="69"/>
                    <a:pt x="2055" y="69"/>
                    <a:pt x="2032" y="69"/>
                  </a:cubicBezTo>
                  <a:cubicBezTo>
                    <a:pt x="1986" y="47"/>
                    <a:pt x="1941" y="47"/>
                    <a:pt x="1895" y="47"/>
                  </a:cubicBezTo>
                  <a:cubicBezTo>
                    <a:pt x="1849" y="47"/>
                    <a:pt x="1826" y="47"/>
                    <a:pt x="1781" y="69"/>
                  </a:cubicBezTo>
                  <a:cubicBezTo>
                    <a:pt x="1735" y="69"/>
                    <a:pt x="1689" y="92"/>
                    <a:pt x="1644" y="115"/>
                  </a:cubicBezTo>
                  <a:cubicBezTo>
                    <a:pt x="1621" y="115"/>
                    <a:pt x="1575" y="138"/>
                    <a:pt x="1553" y="161"/>
                  </a:cubicBezTo>
                  <a:cubicBezTo>
                    <a:pt x="1530" y="183"/>
                    <a:pt x="1484" y="206"/>
                    <a:pt x="1461" y="229"/>
                  </a:cubicBezTo>
                  <a:cubicBezTo>
                    <a:pt x="1438" y="275"/>
                    <a:pt x="1416" y="320"/>
                    <a:pt x="1370" y="366"/>
                  </a:cubicBezTo>
                  <a:lnTo>
                    <a:pt x="1347" y="412"/>
                  </a:lnTo>
                  <a:cubicBezTo>
                    <a:pt x="1324" y="412"/>
                    <a:pt x="1324" y="389"/>
                    <a:pt x="1301" y="366"/>
                  </a:cubicBezTo>
                  <a:cubicBezTo>
                    <a:pt x="1301" y="366"/>
                    <a:pt x="1279" y="343"/>
                    <a:pt x="1279" y="320"/>
                  </a:cubicBezTo>
                  <a:cubicBezTo>
                    <a:pt x="1279" y="320"/>
                    <a:pt x="1256" y="298"/>
                    <a:pt x="1256" y="298"/>
                  </a:cubicBezTo>
                  <a:cubicBezTo>
                    <a:pt x="1233" y="298"/>
                    <a:pt x="1210" y="275"/>
                    <a:pt x="1187" y="252"/>
                  </a:cubicBezTo>
                  <a:cubicBezTo>
                    <a:pt x="1164" y="229"/>
                    <a:pt x="1142" y="183"/>
                    <a:pt x="1142" y="161"/>
                  </a:cubicBezTo>
                  <a:lnTo>
                    <a:pt x="1119" y="138"/>
                  </a:lnTo>
                  <a:lnTo>
                    <a:pt x="1119" y="115"/>
                  </a:lnTo>
                  <a:lnTo>
                    <a:pt x="1073" y="115"/>
                  </a:lnTo>
                  <a:cubicBezTo>
                    <a:pt x="1073" y="115"/>
                    <a:pt x="1073" y="92"/>
                    <a:pt x="1073" y="92"/>
                  </a:cubicBezTo>
                  <a:cubicBezTo>
                    <a:pt x="1050" y="92"/>
                    <a:pt x="1028" y="69"/>
                    <a:pt x="1028" y="69"/>
                  </a:cubicBezTo>
                  <a:cubicBezTo>
                    <a:pt x="982" y="47"/>
                    <a:pt x="936" y="24"/>
                    <a:pt x="8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9745;p58">
              <a:extLst>
                <a:ext uri="{FF2B5EF4-FFF2-40B4-BE49-F238E27FC236}">
                  <a16:creationId xmlns:a16="http://schemas.microsoft.com/office/drawing/2014/main" id="{7BF5B732-66BC-6283-E8F6-1075B1BAD682}"/>
                </a:ext>
              </a:extLst>
            </p:cNvPr>
            <p:cNvSpPr/>
            <p:nvPr/>
          </p:nvSpPr>
          <p:spPr>
            <a:xfrm>
              <a:off x="4670101" y="3555517"/>
              <a:ext cx="249455" cy="359157"/>
            </a:xfrm>
            <a:custGeom>
              <a:avLst/>
              <a:gdLst/>
              <a:ahLst/>
              <a:cxnLst/>
              <a:rect l="l" t="t" r="r" b="b"/>
              <a:pathLst>
                <a:path w="5296" h="7625" extrusionOk="0">
                  <a:moveTo>
                    <a:pt x="1689" y="1"/>
                  </a:moveTo>
                  <a:cubicBezTo>
                    <a:pt x="1644" y="47"/>
                    <a:pt x="1621" y="92"/>
                    <a:pt x="1598" y="138"/>
                  </a:cubicBezTo>
                  <a:cubicBezTo>
                    <a:pt x="1575" y="161"/>
                    <a:pt x="1575" y="183"/>
                    <a:pt x="1575" y="229"/>
                  </a:cubicBezTo>
                  <a:lnTo>
                    <a:pt x="1575" y="252"/>
                  </a:lnTo>
                  <a:cubicBezTo>
                    <a:pt x="1552" y="320"/>
                    <a:pt x="1529" y="366"/>
                    <a:pt x="1529" y="435"/>
                  </a:cubicBezTo>
                  <a:cubicBezTo>
                    <a:pt x="1507" y="503"/>
                    <a:pt x="1507" y="549"/>
                    <a:pt x="1484" y="594"/>
                  </a:cubicBezTo>
                  <a:cubicBezTo>
                    <a:pt x="1484" y="663"/>
                    <a:pt x="1461" y="731"/>
                    <a:pt x="1438" y="823"/>
                  </a:cubicBezTo>
                  <a:cubicBezTo>
                    <a:pt x="1438" y="891"/>
                    <a:pt x="1438" y="960"/>
                    <a:pt x="1438" y="1005"/>
                  </a:cubicBezTo>
                  <a:lnTo>
                    <a:pt x="1438" y="1051"/>
                  </a:lnTo>
                  <a:cubicBezTo>
                    <a:pt x="1438" y="1142"/>
                    <a:pt x="1438" y="1211"/>
                    <a:pt x="1438" y="1279"/>
                  </a:cubicBezTo>
                  <a:cubicBezTo>
                    <a:pt x="1438" y="1370"/>
                    <a:pt x="1461" y="1439"/>
                    <a:pt x="1461" y="1485"/>
                  </a:cubicBezTo>
                  <a:cubicBezTo>
                    <a:pt x="1484" y="1553"/>
                    <a:pt x="1507" y="1621"/>
                    <a:pt x="1529" y="1667"/>
                  </a:cubicBezTo>
                  <a:cubicBezTo>
                    <a:pt x="1552" y="1736"/>
                    <a:pt x="1575" y="1781"/>
                    <a:pt x="1575" y="1850"/>
                  </a:cubicBezTo>
                  <a:lnTo>
                    <a:pt x="1598" y="1895"/>
                  </a:lnTo>
                  <a:cubicBezTo>
                    <a:pt x="1598" y="1941"/>
                    <a:pt x="1621" y="1987"/>
                    <a:pt x="1644" y="2055"/>
                  </a:cubicBezTo>
                  <a:lnTo>
                    <a:pt x="1666" y="2078"/>
                  </a:lnTo>
                  <a:cubicBezTo>
                    <a:pt x="1689" y="2169"/>
                    <a:pt x="1735" y="2238"/>
                    <a:pt x="1758" y="2306"/>
                  </a:cubicBezTo>
                  <a:cubicBezTo>
                    <a:pt x="1781" y="2375"/>
                    <a:pt x="1826" y="2443"/>
                    <a:pt x="1849" y="2512"/>
                  </a:cubicBezTo>
                  <a:cubicBezTo>
                    <a:pt x="1872" y="2557"/>
                    <a:pt x="1895" y="2603"/>
                    <a:pt x="1917" y="2671"/>
                  </a:cubicBezTo>
                  <a:cubicBezTo>
                    <a:pt x="1917" y="2717"/>
                    <a:pt x="1940" y="2763"/>
                    <a:pt x="1963" y="2808"/>
                  </a:cubicBezTo>
                  <a:lnTo>
                    <a:pt x="1963" y="2831"/>
                  </a:lnTo>
                  <a:lnTo>
                    <a:pt x="1986" y="2854"/>
                  </a:lnTo>
                  <a:lnTo>
                    <a:pt x="1963" y="2854"/>
                  </a:lnTo>
                  <a:lnTo>
                    <a:pt x="1940" y="2831"/>
                  </a:lnTo>
                  <a:cubicBezTo>
                    <a:pt x="1895" y="2808"/>
                    <a:pt x="1826" y="2763"/>
                    <a:pt x="1758" y="2740"/>
                  </a:cubicBezTo>
                  <a:lnTo>
                    <a:pt x="1712" y="2740"/>
                  </a:lnTo>
                  <a:cubicBezTo>
                    <a:pt x="1666" y="2717"/>
                    <a:pt x="1598" y="2694"/>
                    <a:pt x="1552" y="2671"/>
                  </a:cubicBezTo>
                  <a:cubicBezTo>
                    <a:pt x="1484" y="2671"/>
                    <a:pt x="1415" y="2649"/>
                    <a:pt x="1370" y="2626"/>
                  </a:cubicBezTo>
                  <a:lnTo>
                    <a:pt x="1256" y="2603"/>
                  </a:lnTo>
                  <a:cubicBezTo>
                    <a:pt x="1141" y="2580"/>
                    <a:pt x="1050" y="2557"/>
                    <a:pt x="936" y="2534"/>
                  </a:cubicBezTo>
                  <a:lnTo>
                    <a:pt x="731" y="2534"/>
                  </a:lnTo>
                  <a:cubicBezTo>
                    <a:pt x="662" y="2534"/>
                    <a:pt x="571" y="2557"/>
                    <a:pt x="502" y="2580"/>
                  </a:cubicBezTo>
                  <a:cubicBezTo>
                    <a:pt x="411" y="2626"/>
                    <a:pt x="343" y="2671"/>
                    <a:pt x="274" y="2740"/>
                  </a:cubicBezTo>
                  <a:cubicBezTo>
                    <a:pt x="251" y="2786"/>
                    <a:pt x="206" y="2831"/>
                    <a:pt x="160" y="2877"/>
                  </a:cubicBezTo>
                  <a:cubicBezTo>
                    <a:pt x="137" y="2923"/>
                    <a:pt x="114" y="2991"/>
                    <a:pt x="114" y="3037"/>
                  </a:cubicBezTo>
                  <a:cubicBezTo>
                    <a:pt x="69" y="3059"/>
                    <a:pt x="46" y="3082"/>
                    <a:pt x="23" y="3128"/>
                  </a:cubicBezTo>
                  <a:cubicBezTo>
                    <a:pt x="0" y="3219"/>
                    <a:pt x="0" y="3311"/>
                    <a:pt x="0" y="3402"/>
                  </a:cubicBezTo>
                  <a:cubicBezTo>
                    <a:pt x="0" y="3493"/>
                    <a:pt x="0" y="3562"/>
                    <a:pt x="23" y="3653"/>
                  </a:cubicBezTo>
                  <a:cubicBezTo>
                    <a:pt x="23" y="3790"/>
                    <a:pt x="46" y="3950"/>
                    <a:pt x="114" y="4109"/>
                  </a:cubicBezTo>
                  <a:cubicBezTo>
                    <a:pt x="137" y="4224"/>
                    <a:pt x="206" y="4383"/>
                    <a:pt x="274" y="4520"/>
                  </a:cubicBezTo>
                  <a:cubicBezTo>
                    <a:pt x="343" y="4634"/>
                    <a:pt x="411" y="4749"/>
                    <a:pt x="525" y="4885"/>
                  </a:cubicBezTo>
                  <a:cubicBezTo>
                    <a:pt x="525" y="4885"/>
                    <a:pt x="525" y="4908"/>
                    <a:pt x="525" y="4908"/>
                  </a:cubicBezTo>
                  <a:cubicBezTo>
                    <a:pt x="708" y="5159"/>
                    <a:pt x="890" y="5388"/>
                    <a:pt x="1073" y="5570"/>
                  </a:cubicBezTo>
                  <a:cubicBezTo>
                    <a:pt x="1187" y="5707"/>
                    <a:pt x="1301" y="5821"/>
                    <a:pt x="1392" y="5913"/>
                  </a:cubicBezTo>
                  <a:cubicBezTo>
                    <a:pt x="1507" y="6004"/>
                    <a:pt x="1621" y="6118"/>
                    <a:pt x="1735" y="6209"/>
                  </a:cubicBezTo>
                  <a:cubicBezTo>
                    <a:pt x="1826" y="6301"/>
                    <a:pt x="1963" y="6392"/>
                    <a:pt x="2100" y="6506"/>
                  </a:cubicBezTo>
                  <a:cubicBezTo>
                    <a:pt x="2214" y="6575"/>
                    <a:pt x="2305" y="6620"/>
                    <a:pt x="2420" y="6689"/>
                  </a:cubicBezTo>
                  <a:lnTo>
                    <a:pt x="2488" y="6734"/>
                  </a:lnTo>
                  <a:cubicBezTo>
                    <a:pt x="2602" y="6780"/>
                    <a:pt x="2739" y="6871"/>
                    <a:pt x="2876" y="6940"/>
                  </a:cubicBezTo>
                  <a:lnTo>
                    <a:pt x="2922" y="6940"/>
                  </a:lnTo>
                  <a:cubicBezTo>
                    <a:pt x="3059" y="7008"/>
                    <a:pt x="3196" y="7077"/>
                    <a:pt x="3333" y="7122"/>
                  </a:cubicBezTo>
                  <a:cubicBezTo>
                    <a:pt x="3492" y="7168"/>
                    <a:pt x="3629" y="7236"/>
                    <a:pt x="3789" y="7282"/>
                  </a:cubicBezTo>
                  <a:cubicBezTo>
                    <a:pt x="3858" y="7305"/>
                    <a:pt x="3949" y="7328"/>
                    <a:pt x="4017" y="7351"/>
                  </a:cubicBezTo>
                  <a:cubicBezTo>
                    <a:pt x="4086" y="7373"/>
                    <a:pt x="4154" y="7396"/>
                    <a:pt x="4223" y="7396"/>
                  </a:cubicBezTo>
                  <a:cubicBezTo>
                    <a:pt x="4337" y="7442"/>
                    <a:pt x="4474" y="7488"/>
                    <a:pt x="4588" y="7510"/>
                  </a:cubicBezTo>
                  <a:lnTo>
                    <a:pt x="4656" y="7533"/>
                  </a:lnTo>
                  <a:cubicBezTo>
                    <a:pt x="4702" y="7533"/>
                    <a:pt x="4748" y="7556"/>
                    <a:pt x="4793" y="7556"/>
                  </a:cubicBezTo>
                  <a:cubicBezTo>
                    <a:pt x="4862" y="7579"/>
                    <a:pt x="4930" y="7602"/>
                    <a:pt x="4999" y="7602"/>
                  </a:cubicBezTo>
                  <a:cubicBezTo>
                    <a:pt x="5022" y="7625"/>
                    <a:pt x="5067" y="7625"/>
                    <a:pt x="5113" y="7625"/>
                  </a:cubicBezTo>
                  <a:lnTo>
                    <a:pt x="5136" y="7625"/>
                  </a:lnTo>
                  <a:cubicBezTo>
                    <a:pt x="5159" y="7625"/>
                    <a:pt x="5204" y="7625"/>
                    <a:pt x="5227" y="7602"/>
                  </a:cubicBezTo>
                  <a:cubicBezTo>
                    <a:pt x="5250" y="7579"/>
                    <a:pt x="5273" y="7556"/>
                    <a:pt x="5296" y="7510"/>
                  </a:cubicBezTo>
                  <a:cubicBezTo>
                    <a:pt x="5296" y="7488"/>
                    <a:pt x="5296" y="7442"/>
                    <a:pt x="5296" y="7419"/>
                  </a:cubicBezTo>
                  <a:cubicBezTo>
                    <a:pt x="5296" y="7373"/>
                    <a:pt x="5296" y="7351"/>
                    <a:pt x="5273" y="7328"/>
                  </a:cubicBezTo>
                  <a:lnTo>
                    <a:pt x="5273" y="7305"/>
                  </a:lnTo>
                  <a:cubicBezTo>
                    <a:pt x="5250" y="7282"/>
                    <a:pt x="5250" y="7259"/>
                    <a:pt x="5227" y="7236"/>
                  </a:cubicBezTo>
                  <a:cubicBezTo>
                    <a:pt x="5204" y="7191"/>
                    <a:pt x="5181" y="7145"/>
                    <a:pt x="5181" y="7122"/>
                  </a:cubicBezTo>
                  <a:lnTo>
                    <a:pt x="5136" y="7054"/>
                  </a:lnTo>
                  <a:cubicBezTo>
                    <a:pt x="5113" y="7008"/>
                    <a:pt x="5090" y="6963"/>
                    <a:pt x="5067" y="6940"/>
                  </a:cubicBezTo>
                  <a:lnTo>
                    <a:pt x="5045" y="6871"/>
                  </a:lnTo>
                  <a:cubicBezTo>
                    <a:pt x="5022" y="6826"/>
                    <a:pt x="4976" y="6757"/>
                    <a:pt x="4953" y="6711"/>
                  </a:cubicBezTo>
                  <a:cubicBezTo>
                    <a:pt x="4930" y="6643"/>
                    <a:pt x="4908" y="6575"/>
                    <a:pt x="4885" y="6506"/>
                  </a:cubicBezTo>
                  <a:cubicBezTo>
                    <a:pt x="4862" y="6483"/>
                    <a:pt x="4862" y="6460"/>
                    <a:pt x="4839" y="6438"/>
                  </a:cubicBezTo>
                  <a:cubicBezTo>
                    <a:pt x="4816" y="6415"/>
                    <a:pt x="4793" y="6369"/>
                    <a:pt x="4793" y="6323"/>
                  </a:cubicBezTo>
                  <a:lnTo>
                    <a:pt x="4771" y="6301"/>
                  </a:lnTo>
                  <a:cubicBezTo>
                    <a:pt x="4748" y="6255"/>
                    <a:pt x="4725" y="6187"/>
                    <a:pt x="4702" y="6141"/>
                  </a:cubicBezTo>
                  <a:lnTo>
                    <a:pt x="4679" y="6118"/>
                  </a:lnTo>
                  <a:cubicBezTo>
                    <a:pt x="4656" y="6050"/>
                    <a:pt x="4634" y="6004"/>
                    <a:pt x="4611" y="5935"/>
                  </a:cubicBezTo>
                  <a:cubicBezTo>
                    <a:pt x="4565" y="5890"/>
                    <a:pt x="4542" y="5821"/>
                    <a:pt x="4520" y="5776"/>
                  </a:cubicBezTo>
                  <a:cubicBezTo>
                    <a:pt x="4474" y="5707"/>
                    <a:pt x="4451" y="5616"/>
                    <a:pt x="4405" y="5547"/>
                  </a:cubicBezTo>
                  <a:cubicBezTo>
                    <a:pt x="4383" y="5479"/>
                    <a:pt x="4337" y="5410"/>
                    <a:pt x="4314" y="5342"/>
                  </a:cubicBezTo>
                  <a:cubicBezTo>
                    <a:pt x="4291" y="5296"/>
                    <a:pt x="4291" y="5274"/>
                    <a:pt x="4268" y="5251"/>
                  </a:cubicBezTo>
                  <a:cubicBezTo>
                    <a:pt x="4246" y="5205"/>
                    <a:pt x="4223" y="5159"/>
                    <a:pt x="4200" y="5114"/>
                  </a:cubicBezTo>
                  <a:cubicBezTo>
                    <a:pt x="4177" y="5045"/>
                    <a:pt x="4132" y="4977"/>
                    <a:pt x="4109" y="4908"/>
                  </a:cubicBezTo>
                  <a:cubicBezTo>
                    <a:pt x="4086" y="4863"/>
                    <a:pt x="4063" y="4794"/>
                    <a:pt x="4017" y="4749"/>
                  </a:cubicBezTo>
                  <a:lnTo>
                    <a:pt x="3995" y="4703"/>
                  </a:lnTo>
                  <a:cubicBezTo>
                    <a:pt x="3972" y="4657"/>
                    <a:pt x="3949" y="4589"/>
                    <a:pt x="3926" y="4543"/>
                  </a:cubicBezTo>
                  <a:cubicBezTo>
                    <a:pt x="3880" y="4475"/>
                    <a:pt x="3858" y="4406"/>
                    <a:pt x="3812" y="4338"/>
                  </a:cubicBezTo>
                  <a:cubicBezTo>
                    <a:pt x="3789" y="4292"/>
                    <a:pt x="3743" y="4224"/>
                    <a:pt x="3721" y="4155"/>
                  </a:cubicBezTo>
                  <a:cubicBezTo>
                    <a:pt x="3698" y="4132"/>
                    <a:pt x="3698" y="4087"/>
                    <a:pt x="3675" y="4064"/>
                  </a:cubicBezTo>
                  <a:cubicBezTo>
                    <a:pt x="3675" y="4041"/>
                    <a:pt x="3652" y="3995"/>
                    <a:pt x="3629" y="3972"/>
                  </a:cubicBezTo>
                  <a:lnTo>
                    <a:pt x="3607" y="3927"/>
                  </a:lnTo>
                  <a:cubicBezTo>
                    <a:pt x="3561" y="3836"/>
                    <a:pt x="3515" y="3721"/>
                    <a:pt x="3470" y="3630"/>
                  </a:cubicBezTo>
                  <a:cubicBezTo>
                    <a:pt x="3447" y="3584"/>
                    <a:pt x="3424" y="3562"/>
                    <a:pt x="3424" y="3516"/>
                  </a:cubicBezTo>
                  <a:cubicBezTo>
                    <a:pt x="3378" y="3447"/>
                    <a:pt x="3333" y="3356"/>
                    <a:pt x="3310" y="3288"/>
                  </a:cubicBezTo>
                  <a:cubicBezTo>
                    <a:pt x="3241" y="3128"/>
                    <a:pt x="3196" y="2991"/>
                    <a:pt x="3127" y="2854"/>
                  </a:cubicBezTo>
                  <a:cubicBezTo>
                    <a:pt x="3104" y="2808"/>
                    <a:pt x="3082" y="2740"/>
                    <a:pt x="3059" y="2694"/>
                  </a:cubicBezTo>
                  <a:cubicBezTo>
                    <a:pt x="3013" y="2649"/>
                    <a:pt x="2990" y="2603"/>
                    <a:pt x="2967" y="2557"/>
                  </a:cubicBezTo>
                  <a:cubicBezTo>
                    <a:pt x="2945" y="2489"/>
                    <a:pt x="2922" y="2420"/>
                    <a:pt x="2899" y="2352"/>
                  </a:cubicBezTo>
                  <a:cubicBezTo>
                    <a:pt x="2876" y="2283"/>
                    <a:pt x="2853" y="2215"/>
                    <a:pt x="2830" y="2146"/>
                  </a:cubicBezTo>
                  <a:cubicBezTo>
                    <a:pt x="2808" y="2078"/>
                    <a:pt x="2762" y="1987"/>
                    <a:pt x="2739" y="1918"/>
                  </a:cubicBezTo>
                  <a:cubicBezTo>
                    <a:pt x="2694" y="1850"/>
                    <a:pt x="2671" y="1781"/>
                    <a:pt x="2648" y="1713"/>
                  </a:cubicBezTo>
                  <a:cubicBezTo>
                    <a:pt x="2625" y="1667"/>
                    <a:pt x="2602" y="1621"/>
                    <a:pt x="2579" y="1576"/>
                  </a:cubicBezTo>
                  <a:lnTo>
                    <a:pt x="2557" y="1553"/>
                  </a:lnTo>
                  <a:lnTo>
                    <a:pt x="2534" y="1485"/>
                  </a:lnTo>
                  <a:cubicBezTo>
                    <a:pt x="2511" y="1439"/>
                    <a:pt x="2488" y="1393"/>
                    <a:pt x="2465" y="1370"/>
                  </a:cubicBezTo>
                  <a:cubicBezTo>
                    <a:pt x="2420" y="1256"/>
                    <a:pt x="2374" y="1142"/>
                    <a:pt x="2305" y="1028"/>
                  </a:cubicBezTo>
                  <a:cubicBezTo>
                    <a:pt x="2283" y="937"/>
                    <a:pt x="2237" y="845"/>
                    <a:pt x="2191" y="754"/>
                  </a:cubicBezTo>
                  <a:lnTo>
                    <a:pt x="2169" y="663"/>
                  </a:lnTo>
                  <a:cubicBezTo>
                    <a:pt x="2146" y="617"/>
                    <a:pt x="2123" y="594"/>
                    <a:pt x="2100" y="549"/>
                  </a:cubicBezTo>
                  <a:cubicBezTo>
                    <a:pt x="2077" y="503"/>
                    <a:pt x="2054" y="457"/>
                    <a:pt x="2054" y="412"/>
                  </a:cubicBezTo>
                  <a:cubicBezTo>
                    <a:pt x="2032" y="366"/>
                    <a:pt x="2009" y="320"/>
                    <a:pt x="2009" y="275"/>
                  </a:cubicBezTo>
                  <a:lnTo>
                    <a:pt x="1963" y="206"/>
                  </a:lnTo>
                  <a:lnTo>
                    <a:pt x="1963" y="161"/>
                  </a:lnTo>
                  <a:cubicBezTo>
                    <a:pt x="1940" y="138"/>
                    <a:pt x="1940" y="115"/>
                    <a:pt x="1917" y="69"/>
                  </a:cubicBezTo>
                  <a:cubicBezTo>
                    <a:pt x="1895" y="24"/>
                    <a:pt x="1849" y="1"/>
                    <a:pt x="17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9746;p58">
              <a:extLst>
                <a:ext uri="{FF2B5EF4-FFF2-40B4-BE49-F238E27FC236}">
                  <a16:creationId xmlns:a16="http://schemas.microsoft.com/office/drawing/2014/main" id="{176EE8E9-1929-E75A-3A1E-4CB73416D8F4}"/>
                </a:ext>
              </a:extLst>
            </p:cNvPr>
            <p:cNvSpPr/>
            <p:nvPr/>
          </p:nvSpPr>
          <p:spPr>
            <a:xfrm>
              <a:off x="4803408" y="3343737"/>
              <a:ext cx="1350429" cy="888071"/>
            </a:xfrm>
            <a:custGeom>
              <a:avLst/>
              <a:gdLst/>
              <a:ahLst/>
              <a:cxnLst/>
              <a:rect l="l" t="t" r="r" b="b"/>
              <a:pathLst>
                <a:path w="28670" h="18854" extrusionOk="0">
                  <a:moveTo>
                    <a:pt x="3972" y="0"/>
                  </a:moveTo>
                  <a:cubicBezTo>
                    <a:pt x="3926" y="0"/>
                    <a:pt x="3904" y="23"/>
                    <a:pt x="3858" y="46"/>
                  </a:cubicBezTo>
                  <a:cubicBezTo>
                    <a:pt x="3835" y="92"/>
                    <a:pt x="3812" y="114"/>
                    <a:pt x="3812" y="160"/>
                  </a:cubicBezTo>
                  <a:lnTo>
                    <a:pt x="3812" y="206"/>
                  </a:lnTo>
                  <a:cubicBezTo>
                    <a:pt x="3812" y="229"/>
                    <a:pt x="3812" y="251"/>
                    <a:pt x="3835" y="274"/>
                  </a:cubicBezTo>
                  <a:cubicBezTo>
                    <a:pt x="3835" y="320"/>
                    <a:pt x="3835" y="365"/>
                    <a:pt x="3835" y="411"/>
                  </a:cubicBezTo>
                  <a:lnTo>
                    <a:pt x="3835" y="457"/>
                  </a:lnTo>
                  <a:cubicBezTo>
                    <a:pt x="3858" y="548"/>
                    <a:pt x="3858" y="639"/>
                    <a:pt x="3858" y="731"/>
                  </a:cubicBezTo>
                  <a:cubicBezTo>
                    <a:pt x="3858" y="776"/>
                    <a:pt x="3858" y="822"/>
                    <a:pt x="3858" y="868"/>
                  </a:cubicBezTo>
                  <a:cubicBezTo>
                    <a:pt x="3858" y="936"/>
                    <a:pt x="3881" y="1027"/>
                    <a:pt x="3881" y="1096"/>
                  </a:cubicBezTo>
                  <a:lnTo>
                    <a:pt x="3881" y="1164"/>
                  </a:lnTo>
                  <a:cubicBezTo>
                    <a:pt x="3904" y="1233"/>
                    <a:pt x="3904" y="1279"/>
                    <a:pt x="3904" y="1347"/>
                  </a:cubicBezTo>
                  <a:cubicBezTo>
                    <a:pt x="3904" y="1370"/>
                    <a:pt x="3926" y="1415"/>
                    <a:pt x="3926" y="1438"/>
                  </a:cubicBezTo>
                  <a:cubicBezTo>
                    <a:pt x="3926" y="1484"/>
                    <a:pt x="3926" y="1530"/>
                    <a:pt x="3949" y="1575"/>
                  </a:cubicBezTo>
                  <a:lnTo>
                    <a:pt x="3949" y="1598"/>
                  </a:lnTo>
                  <a:cubicBezTo>
                    <a:pt x="3949" y="1667"/>
                    <a:pt x="3972" y="1735"/>
                    <a:pt x="3972" y="1781"/>
                  </a:cubicBezTo>
                  <a:cubicBezTo>
                    <a:pt x="3995" y="1940"/>
                    <a:pt x="4041" y="2100"/>
                    <a:pt x="4063" y="2237"/>
                  </a:cubicBezTo>
                  <a:cubicBezTo>
                    <a:pt x="4086" y="2328"/>
                    <a:pt x="4109" y="2420"/>
                    <a:pt x="4132" y="2511"/>
                  </a:cubicBezTo>
                  <a:cubicBezTo>
                    <a:pt x="4177" y="2602"/>
                    <a:pt x="4200" y="2694"/>
                    <a:pt x="4246" y="2785"/>
                  </a:cubicBezTo>
                  <a:cubicBezTo>
                    <a:pt x="4269" y="2899"/>
                    <a:pt x="4314" y="2990"/>
                    <a:pt x="4360" y="3082"/>
                  </a:cubicBezTo>
                  <a:cubicBezTo>
                    <a:pt x="4360" y="3127"/>
                    <a:pt x="4383" y="3196"/>
                    <a:pt x="4406" y="3241"/>
                  </a:cubicBezTo>
                  <a:cubicBezTo>
                    <a:pt x="4429" y="3287"/>
                    <a:pt x="4451" y="3310"/>
                    <a:pt x="4474" y="3356"/>
                  </a:cubicBezTo>
                  <a:lnTo>
                    <a:pt x="4451" y="3333"/>
                  </a:lnTo>
                  <a:lnTo>
                    <a:pt x="4451" y="3333"/>
                  </a:lnTo>
                  <a:cubicBezTo>
                    <a:pt x="4520" y="3470"/>
                    <a:pt x="4566" y="3630"/>
                    <a:pt x="4657" y="3789"/>
                  </a:cubicBezTo>
                  <a:cubicBezTo>
                    <a:pt x="4680" y="3835"/>
                    <a:pt x="4702" y="3858"/>
                    <a:pt x="4725" y="3903"/>
                  </a:cubicBezTo>
                  <a:cubicBezTo>
                    <a:pt x="4771" y="3995"/>
                    <a:pt x="4817" y="4086"/>
                    <a:pt x="4862" y="4177"/>
                  </a:cubicBezTo>
                  <a:cubicBezTo>
                    <a:pt x="4885" y="4246"/>
                    <a:pt x="4931" y="4291"/>
                    <a:pt x="4976" y="4360"/>
                  </a:cubicBezTo>
                  <a:lnTo>
                    <a:pt x="5022" y="4406"/>
                  </a:lnTo>
                  <a:cubicBezTo>
                    <a:pt x="5045" y="4451"/>
                    <a:pt x="5068" y="4497"/>
                    <a:pt x="5091" y="4543"/>
                  </a:cubicBezTo>
                  <a:cubicBezTo>
                    <a:pt x="5159" y="4634"/>
                    <a:pt x="5227" y="4702"/>
                    <a:pt x="5296" y="4794"/>
                  </a:cubicBezTo>
                  <a:cubicBezTo>
                    <a:pt x="5342" y="4839"/>
                    <a:pt x="5364" y="4862"/>
                    <a:pt x="5387" y="4908"/>
                  </a:cubicBezTo>
                  <a:cubicBezTo>
                    <a:pt x="5410" y="4931"/>
                    <a:pt x="5433" y="4976"/>
                    <a:pt x="5456" y="4999"/>
                  </a:cubicBezTo>
                  <a:lnTo>
                    <a:pt x="5524" y="5068"/>
                  </a:lnTo>
                  <a:cubicBezTo>
                    <a:pt x="5570" y="5136"/>
                    <a:pt x="5615" y="5182"/>
                    <a:pt x="5661" y="5227"/>
                  </a:cubicBezTo>
                  <a:cubicBezTo>
                    <a:pt x="5707" y="5273"/>
                    <a:pt x="5730" y="5296"/>
                    <a:pt x="5752" y="5319"/>
                  </a:cubicBezTo>
                  <a:lnTo>
                    <a:pt x="5821" y="5364"/>
                  </a:lnTo>
                  <a:lnTo>
                    <a:pt x="5844" y="5410"/>
                  </a:lnTo>
                  <a:cubicBezTo>
                    <a:pt x="5889" y="5456"/>
                    <a:pt x="5935" y="5478"/>
                    <a:pt x="5981" y="5524"/>
                  </a:cubicBezTo>
                  <a:lnTo>
                    <a:pt x="6026" y="5570"/>
                  </a:lnTo>
                  <a:cubicBezTo>
                    <a:pt x="6072" y="5615"/>
                    <a:pt x="6095" y="5638"/>
                    <a:pt x="6140" y="5684"/>
                  </a:cubicBezTo>
                  <a:cubicBezTo>
                    <a:pt x="6163" y="5684"/>
                    <a:pt x="6186" y="5707"/>
                    <a:pt x="6209" y="5729"/>
                  </a:cubicBezTo>
                  <a:cubicBezTo>
                    <a:pt x="6232" y="5752"/>
                    <a:pt x="6277" y="5775"/>
                    <a:pt x="6300" y="5798"/>
                  </a:cubicBezTo>
                  <a:cubicBezTo>
                    <a:pt x="6414" y="5889"/>
                    <a:pt x="6529" y="5981"/>
                    <a:pt x="6643" y="6072"/>
                  </a:cubicBezTo>
                  <a:cubicBezTo>
                    <a:pt x="6665" y="6095"/>
                    <a:pt x="6688" y="6117"/>
                    <a:pt x="6711" y="6117"/>
                  </a:cubicBezTo>
                  <a:cubicBezTo>
                    <a:pt x="6734" y="6140"/>
                    <a:pt x="6757" y="6163"/>
                    <a:pt x="6780" y="6186"/>
                  </a:cubicBezTo>
                  <a:lnTo>
                    <a:pt x="6848" y="6232"/>
                  </a:lnTo>
                  <a:cubicBezTo>
                    <a:pt x="6894" y="6277"/>
                    <a:pt x="6917" y="6300"/>
                    <a:pt x="6962" y="6323"/>
                  </a:cubicBezTo>
                  <a:cubicBezTo>
                    <a:pt x="7031" y="6391"/>
                    <a:pt x="7099" y="6437"/>
                    <a:pt x="7145" y="6483"/>
                  </a:cubicBezTo>
                  <a:cubicBezTo>
                    <a:pt x="7190" y="6505"/>
                    <a:pt x="7213" y="6528"/>
                    <a:pt x="7236" y="6551"/>
                  </a:cubicBezTo>
                  <a:cubicBezTo>
                    <a:pt x="7213" y="6574"/>
                    <a:pt x="7213" y="6597"/>
                    <a:pt x="7190" y="6642"/>
                  </a:cubicBezTo>
                  <a:cubicBezTo>
                    <a:pt x="7190" y="6642"/>
                    <a:pt x="7190" y="6665"/>
                    <a:pt x="7190" y="6665"/>
                  </a:cubicBezTo>
                  <a:lnTo>
                    <a:pt x="7168" y="6711"/>
                  </a:lnTo>
                  <a:cubicBezTo>
                    <a:pt x="7168" y="6734"/>
                    <a:pt x="7145" y="6757"/>
                    <a:pt x="7145" y="6779"/>
                  </a:cubicBezTo>
                  <a:lnTo>
                    <a:pt x="7122" y="6802"/>
                  </a:lnTo>
                  <a:lnTo>
                    <a:pt x="7099" y="6802"/>
                  </a:lnTo>
                  <a:cubicBezTo>
                    <a:pt x="6985" y="6848"/>
                    <a:pt x="6871" y="6871"/>
                    <a:pt x="6780" y="6894"/>
                  </a:cubicBezTo>
                  <a:lnTo>
                    <a:pt x="6551" y="6894"/>
                  </a:lnTo>
                  <a:cubicBezTo>
                    <a:pt x="6506" y="6894"/>
                    <a:pt x="6483" y="6916"/>
                    <a:pt x="6460" y="6916"/>
                  </a:cubicBezTo>
                  <a:lnTo>
                    <a:pt x="6414" y="6894"/>
                  </a:lnTo>
                  <a:lnTo>
                    <a:pt x="6300" y="6894"/>
                  </a:lnTo>
                  <a:cubicBezTo>
                    <a:pt x="6209" y="6894"/>
                    <a:pt x="6118" y="6871"/>
                    <a:pt x="6004" y="6825"/>
                  </a:cubicBezTo>
                  <a:cubicBezTo>
                    <a:pt x="5981" y="6825"/>
                    <a:pt x="5958" y="6825"/>
                    <a:pt x="5912" y="6802"/>
                  </a:cubicBezTo>
                  <a:lnTo>
                    <a:pt x="5844" y="6779"/>
                  </a:lnTo>
                  <a:cubicBezTo>
                    <a:pt x="5821" y="6779"/>
                    <a:pt x="5775" y="6757"/>
                    <a:pt x="5730" y="6757"/>
                  </a:cubicBezTo>
                  <a:lnTo>
                    <a:pt x="5707" y="6734"/>
                  </a:lnTo>
                  <a:cubicBezTo>
                    <a:pt x="5593" y="6711"/>
                    <a:pt x="5501" y="6665"/>
                    <a:pt x="5410" y="6642"/>
                  </a:cubicBezTo>
                  <a:cubicBezTo>
                    <a:pt x="5364" y="6620"/>
                    <a:pt x="5319" y="6597"/>
                    <a:pt x="5273" y="6597"/>
                  </a:cubicBezTo>
                  <a:cubicBezTo>
                    <a:pt x="5227" y="6574"/>
                    <a:pt x="5182" y="6551"/>
                    <a:pt x="5136" y="6528"/>
                  </a:cubicBezTo>
                  <a:lnTo>
                    <a:pt x="5091" y="6528"/>
                  </a:lnTo>
                  <a:lnTo>
                    <a:pt x="5068" y="6505"/>
                  </a:lnTo>
                  <a:lnTo>
                    <a:pt x="4976" y="6460"/>
                  </a:lnTo>
                  <a:lnTo>
                    <a:pt x="4885" y="6437"/>
                  </a:lnTo>
                  <a:cubicBezTo>
                    <a:pt x="4839" y="6414"/>
                    <a:pt x="4794" y="6391"/>
                    <a:pt x="4748" y="6369"/>
                  </a:cubicBezTo>
                  <a:cubicBezTo>
                    <a:pt x="4680" y="6346"/>
                    <a:pt x="4634" y="6323"/>
                    <a:pt x="4588" y="6277"/>
                  </a:cubicBezTo>
                  <a:cubicBezTo>
                    <a:pt x="4474" y="6232"/>
                    <a:pt x="4383" y="6186"/>
                    <a:pt x="4292" y="6117"/>
                  </a:cubicBezTo>
                  <a:cubicBezTo>
                    <a:pt x="4246" y="6095"/>
                    <a:pt x="4177" y="6049"/>
                    <a:pt x="4132" y="6003"/>
                  </a:cubicBezTo>
                  <a:lnTo>
                    <a:pt x="4018" y="5935"/>
                  </a:lnTo>
                  <a:cubicBezTo>
                    <a:pt x="3995" y="5912"/>
                    <a:pt x="3972" y="5912"/>
                    <a:pt x="3949" y="5889"/>
                  </a:cubicBezTo>
                  <a:cubicBezTo>
                    <a:pt x="3904" y="5866"/>
                    <a:pt x="3858" y="5844"/>
                    <a:pt x="3812" y="5798"/>
                  </a:cubicBezTo>
                  <a:cubicBezTo>
                    <a:pt x="3789" y="5775"/>
                    <a:pt x="3744" y="5775"/>
                    <a:pt x="3721" y="5752"/>
                  </a:cubicBezTo>
                  <a:lnTo>
                    <a:pt x="3675" y="5707"/>
                  </a:lnTo>
                  <a:lnTo>
                    <a:pt x="3653" y="5684"/>
                  </a:lnTo>
                  <a:cubicBezTo>
                    <a:pt x="3607" y="5638"/>
                    <a:pt x="3561" y="5570"/>
                    <a:pt x="3493" y="5524"/>
                  </a:cubicBezTo>
                  <a:cubicBezTo>
                    <a:pt x="3447" y="5478"/>
                    <a:pt x="3401" y="5410"/>
                    <a:pt x="3379" y="5364"/>
                  </a:cubicBezTo>
                  <a:lnTo>
                    <a:pt x="3356" y="5341"/>
                  </a:lnTo>
                  <a:lnTo>
                    <a:pt x="3333" y="5319"/>
                  </a:lnTo>
                  <a:lnTo>
                    <a:pt x="3310" y="5296"/>
                  </a:lnTo>
                  <a:cubicBezTo>
                    <a:pt x="3287" y="5250"/>
                    <a:pt x="3242" y="5204"/>
                    <a:pt x="3219" y="5159"/>
                  </a:cubicBezTo>
                  <a:cubicBezTo>
                    <a:pt x="3196" y="5113"/>
                    <a:pt x="3196" y="5090"/>
                    <a:pt x="3173" y="5068"/>
                  </a:cubicBezTo>
                  <a:cubicBezTo>
                    <a:pt x="3150" y="5045"/>
                    <a:pt x="3128" y="4999"/>
                    <a:pt x="3105" y="4953"/>
                  </a:cubicBezTo>
                  <a:lnTo>
                    <a:pt x="3059" y="4908"/>
                  </a:lnTo>
                  <a:cubicBezTo>
                    <a:pt x="3036" y="4862"/>
                    <a:pt x="3013" y="4839"/>
                    <a:pt x="2991" y="4794"/>
                  </a:cubicBezTo>
                  <a:cubicBezTo>
                    <a:pt x="2945" y="4725"/>
                    <a:pt x="2899" y="4657"/>
                    <a:pt x="2876" y="4588"/>
                  </a:cubicBezTo>
                  <a:cubicBezTo>
                    <a:pt x="2854" y="4543"/>
                    <a:pt x="2831" y="4497"/>
                    <a:pt x="2808" y="4451"/>
                  </a:cubicBezTo>
                  <a:lnTo>
                    <a:pt x="2762" y="4383"/>
                  </a:lnTo>
                  <a:lnTo>
                    <a:pt x="2740" y="4291"/>
                  </a:lnTo>
                  <a:cubicBezTo>
                    <a:pt x="2717" y="4269"/>
                    <a:pt x="2694" y="4223"/>
                    <a:pt x="2671" y="4177"/>
                  </a:cubicBezTo>
                  <a:cubicBezTo>
                    <a:pt x="2625" y="4063"/>
                    <a:pt x="2557" y="3926"/>
                    <a:pt x="2466" y="3858"/>
                  </a:cubicBezTo>
                  <a:cubicBezTo>
                    <a:pt x="2397" y="3789"/>
                    <a:pt x="2306" y="3721"/>
                    <a:pt x="2192" y="3698"/>
                  </a:cubicBezTo>
                  <a:cubicBezTo>
                    <a:pt x="2146" y="3675"/>
                    <a:pt x="2100" y="3675"/>
                    <a:pt x="2078" y="3675"/>
                  </a:cubicBezTo>
                  <a:cubicBezTo>
                    <a:pt x="2032" y="3675"/>
                    <a:pt x="1963" y="3675"/>
                    <a:pt x="1918" y="3698"/>
                  </a:cubicBezTo>
                  <a:cubicBezTo>
                    <a:pt x="1872" y="3698"/>
                    <a:pt x="1826" y="3721"/>
                    <a:pt x="1804" y="3744"/>
                  </a:cubicBezTo>
                  <a:cubicBezTo>
                    <a:pt x="1735" y="3744"/>
                    <a:pt x="1667" y="3789"/>
                    <a:pt x="1621" y="3812"/>
                  </a:cubicBezTo>
                  <a:cubicBezTo>
                    <a:pt x="1575" y="3858"/>
                    <a:pt x="1507" y="3903"/>
                    <a:pt x="1461" y="3949"/>
                  </a:cubicBezTo>
                  <a:cubicBezTo>
                    <a:pt x="1438" y="3972"/>
                    <a:pt x="1416" y="4018"/>
                    <a:pt x="1393" y="4040"/>
                  </a:cubicBezTo>
                  <a:cubicBezTo>
                    <a:pt x="1370" y="4086"/>
                    <a:pt x="1347" y="4109"/>
                    <a:pt x="1324" y="4154"/>
                  </a:cubicBezTo>
                  <a:cubicBezTo>
                    <a:pt x="1256" y="4291"/>
                    <a:pt x="1210" y="4451"/>
                    <a:pt x="1142" y="4588"/>
                  </a:cubicBezTo>
                  <a:lnTo>
                    <a:pt x="1142" y="4634"/>
                  </a:lnTo>
                  <a:cubicBezTo>
                    <a:pt x="1096" y="4748"/>
                    <a:pt x="1050" y="4885"/>
                    <a:pt x="1028" y="5022"/>
                  </a:cubicBezTo>
                  <a:lnTo>
                    <a:pt x="1005" y="5045"/>
                  </a:lnTo>
                  <a:cubicBezTo>
                    <a:pt x="1005" y="5113"/>
                    <a:pt x="982" y="5204"/>
                    <a:pt x="982" y="5273"/>
                  </a:cubicBezTo>
                  <a:cubicBezTo>
                    <a:pt x="959" y="5341"/>
                    <a:pt x="959" y="5410"/>
                    <a:pt x="959" y="5478"/>
                  </a:cubicBezTo>
                  <a:lnTo>
                    <a:pt x="959" y="5524"/>
                  </a:lnTo>
                  <a:cubicBezTo>
                    <a:pt x="959" y="5592"/>
                    <a:pt x="959" y="5661"/>
                    <a:pt x="959" y="5707"/>
                  </a:cubicBezTo>
                  <a:lnTo>
                    <a:pt x="959" y="5752"/>
                  </a:lnTo>
                  <a:cubicBezTo>
                    <a:pt x="959" y="5798"/>
                    <a:pt x="959" y="5821"/>
                    <a:pt x="982" y="5866"/>
                  </a:cubicBezTo>
                  <a:cubicBezTo>
                    <a:pt x="959" y="5844"/>
                    <a:pt x="959" y="5821"/>
                    <a:pt x="936" y="5798"/>
                  </a:cubicBezTo>
                  <a:cubicBezTo>
                    <a:pt x="936" y="5775"/>
                    <a:pt x="913" y="5752"/>
                    <a:pt x="913" y="5729"/>
                  </a:cubicBezTo>
                  <a:lnTo>
                    <a:pt x="868" y="5684"/>
                  </a:lnTo>
                  <a:cubicBezTo>
                    <a:pt x="845" y="5638"/>
                    <a:pt x="822" y="5592"/>
                    <a:pt x="822" y="5547"/>
                  </a:cubicBezTo>
                  <a:lnTo>
                    <a:pt x="777" y="5478"/>
                  </a:lnTo>
                  <a:cubicBezTo>
                    <a:pt x="777" y="5456"/>
                    <a:pt x="777" y="5433"/>
                    <a:pt x="754" y="5410"/>
                  </a:cubicBezTo>
                  <a:lnTo>
                    <a:pt x="731" y="5387"/>
                  </a:lnTo>
                  <a:lnTo>
                    <a:pt x="731" y="5364"/>
                  </a:lnTo>
                  <a:cubicBezTo>
                    <a:pt x="708" y="5319"/>
                    <a:pt x="708" y="5296"/>
                    <a:pt x="685" y="5273"/>
                  </a:cubicBezTo>
                  <a:cubicBezTo>
                    <a:pt x="685" y="5250"/>
                    <a:pt x="662" y="5227"/>
                    <a:pt x="662" y="5204"/>
                  </a:cubicBezTo>
                  <a:lnTo>
                    <a:pt x="640" y="5182"/>
                  </a:lnTo>
                  <a:lnTo>
                    <a:pt x="617" y="5136"/>
                  </a:lnTo>
                  <a:cubicBezTo>
                    <a:pt x="594" y="5113"/>
                    <a:pt x="594" y="5090"/>
                    <a:pt x="571" y="5068"/>
                  </a:cubicBezTo>
                  <a:cubicBezTo>
                    <a:pt x="548" y="5022"/>
                    <a:pt x="503" y="4953"/>
                    <a:pt x="457" y="4908"/>
                  </a:cubicBezTo>
                  <a:cubicBezTo>
                    <a:pt x="434" y="4862"/>
                    <a:pt x="411" y="4839"/>
                    <a:pt x="411" y="4816"/>
                  </a:cubicBezTo>
                  <a:lnTo>
                    <a:pt x="366" y="4771"/>
                  </a:lnTo>
                  <a:cubicBezTo>
                    <a:pt x="366" y="4725"/>
                    <a:pt x="343" y="4702"/>
                    <a:pt x="320" y="4679"/>
                  </a:cubicBezTo>
                  <a:lnTo>
                    <a:pt x="297" y="4657"/>
                  </a:lnTo>
                  <a:cubicBezTo>
                    <a:pt x="274" y="4588"/>
                    <a:pt x="229" y="4543"/>
                    <a:pt x="160" y="4497"/>
                  </a:cubicBezTo>
                  <a:lnTo>
                    <a:pt x="115" y="4497"/>
                  </a:lnTo>
                  <a:cubicBezTo>
                    <a:pt x="115" y="4474"/>
                    <a:pt x="92" y="4451"/>
                    <a:pt x="69" y="4451"/>
                  </a:cubicBezTo>
                  <a:cubicBezTo>
                    <a:pt x="69" y="4451"/>
                    <a:pt x="46" y="4451"/>
                    <a:pt x="46" y="4474"/>
                  </a:cubicBezTo>
                  <a:cubicBezTo>
                    <a:pt x="23" y="4474"/>
                    <a:pt x="23" y="4520"/>
                    <a:pt x="23" y="4543"/>
                  </a:cubicBezTo>
                  <a:cubicBezTo>
                    <a:pt x="23" y="4543"/>
                    <a:pt x="23" y="4543"/>
                    <a:pt x="23" y="4565"/>
                  </a:cubicBezTo>
                  <a:cubicBezTo>
                    <a:pt x="0" y="4611"/>
                    <a:pt x="23" y="4657"/>
                    <a:pt x="46" y="4679"/>
                  </a:cubicBezTo>
                  <a:lnTo>
                    <a:pt x="69" y="4702"/>
                  </a:lnTo>
                  <a:cubicBezTo>
                    <a:pt x="69" y="4725"/>
                    <a:pt x="92" y="4748"/>
                    <a:pt x="92" y="4771"/>
                  </a:cubicBezTo>
                  <a:cubicBezTo>
                    <a:pt x="115" y="4794"/>
                    <a:pt x="137" y="4816"/>
                    <a:pt x="137" y="4839"/>
                  </a:cubicBezTo>
                  <a:cubicBezTo>
                    <a:pt x="206" y="4953"/>
                    <a:pt x="252" y="5045"/>
                    <a:pt x="320" y="5136"/>
                  </a:cubicBezTo>
                  <a:cubicBezTo>
                    <a:pt x="343" y="5182"/>
                    <a:pt x="366" y="5227"/>
                    <a:pt x="411" y="5273"/>
                  </a:cubicBezTo>
                  <a:lnTo>
                    <a:pt x="411" y="5319"/>
                  </a:lnTo>
                  <a:lnTo>
                    <a:pt x="457" y="5364"/>
                  </a:lnTo>
                  <a:lnTo>
                    <a:pt x="457" y="5387"/>
                  </a:lnTo>
                  <a:cubicBezTo>
                    <a:pt x="480" y="5478"/>
                    <a:pt x="525" y="5570"/>
                    <a:pt x="548" y="5638"/>
                  </a:cubicBezTo>
                  <a:lnTo>
                    <a:pt x="571" y="5684"/>
                  </a:lnTo>
                  <a:lnTo>
                    <a:pt x="571" y="5729"/>
                  </a:lnTo>
                  <a:lnTo>
                    <a:pt x="594" y="5729"/>
                  </a:lnTo>
                  <a:cubicBezTo>
                    <a:pt x="594" y="5752"/>
                    <a:pt x="594" y="5752"/>
                    <a:pt x="594" y="5752"/>
                  </a:cubicBezTo>
                  <a:lnTo>
                    <a:pt x="594" y="5775"/>
                  </a:lnTo>
                  <a:cubicBezTo>
                    <a:pt x="640" y="5889"/>
                    <a:pt x="685" y="6003"/>
                    <a:pt x="754" y="6117"/>
                  </a:cubicBezTo>
                  <a:lnTo>
                    <a:pt x="777" y="6163"/>
                  </a:lnTo>
                  <a:cubicBezTo>
                    <a:pt x="799" y="6186"/>
                    <a:pt x="822" y="6232"/>
                    <a:pt x="845" y="6277"/>
                  </a:cubicBezTo>
                  <a:lnTo>
                    <a:pt x="868" y="6323"/>
                  </a:lnTo>
                  <a:cubicBezTo>
                    <a:pt x="891" y="6369"/>
                    <a:pt x="913" y="6391"/>
                    <a:pt x="913" y="6414"/>
                  </a:cubicBezTo>
                  <a:lnTo>
                    <a:pt x="936" y="6483"/>
                  </a:lnTo>
                  <a:cubicBezTo>
                    <a:pt x="959" y="6528"/>
                    <a:pt x="982" y="6574"/>
                    <a:pt x="982" y="6620"/>
                  </a:cubicBezTo>
                  <a:cubicBezTo>
                    <a:pt x="1005" y="6665"/>
                    <a:pt x="1028" y="6711"/>
                    <a:pt x="1050" y="6779"/>
                  </a:cubicBezTo>
                  <a:cubicBezTo>
                    <a:pt x="1096" y="6825"/>
                    <a:pt x="1119" y="6894"/>
                    <a:pt x="1165" y="6962"/>
                  </a:cubicBezTo>
                  <a:cubicBezTo>
                    <a:pt x="1187" y="7030"/>
                    <a:pt x="1210" y="7076"/>
                    <a:pt x="1233" y="7145"/>
                  </a:cubicBezTo>
                  <a:lnTo>
                    <a:pt x="1279" y="7213"/>
                  </a:lnTo>
                  <a:cubicBezTo>
                    <a:pt x="1324" y="7304"/>
                    <a:pt x="1370" y="7419"/>
                    <a:pt x="1438" y="7533"/>
                  </a:cubicBezTo>
                  <a:lnTo>
                    <a:pt x="1507" y="7647"/>
                  </a:lnTo>
                  <a:cubicBezTo>
                    <a:pt x="1553" y="7738"/>
                    <a:pt x="1598" y="7829"/>
                    <a:pt x="1644" y="7921"/>
                  </a:cubicBezTo>
                  <a:lnTo>
                    <a:pt x="1735" y="8058"/>
                  </a:lnTo>
                  <a:cubicBezTo>
                    <a:pt x="1758" y="8149"/>
                    <a:pt x="1804" y="8217"/>
                    <a:pt x="1849" y="8309"/>
                  </a:cubicBezTo>
                  <a:lnTo>
                    <a:pt x="1895" y="8377"/>
                  </a:lnTo>
                  <a:lnTo>
                    <a:pt x="1963" y="8491"/>
                  </a:lnTo>
                  <a:lnTo>
                    <a:pt x="1986" y="8560"/>
                  </a:lnTo>
                  <a:cubicBezTo>
                    <a:pt x="2032" y="8605"/>
                    <a:pt x="2055" y="8651"/>
                    <a:pt x="2078" y="8697"/>
                  </a:cubicBezTo>
                  <a:cubicBezTo>
                    <a:pt x="2078" y="8742"/>
                    <a:pt x="2100" y="8765"/>
                    <a:pt x="2123" y="8788"/>
                  </a:cubicBezTo>
                  <a:cubicBezTo>
                    <a:pt x="2146" y="8834"/>
                    <a:pt x="2169" y="8879"/>
                    <a:pt x="2192" y="8925"/>
                  </a:cubicBezTo>
                  <a:lnTo>
                    <a:pt x="2215" y="8993"/>
                  </a:lnTo>
                  <a:cubicBezTo>
                    <a:pt x="2237" y="9039"/>
                    <a:pt x="2260" y="9085"/>
                    <a:pt x="2283" y="9130"/>
                  </a:cubicBezTo>
                  <a:cubicBezTo>
                    <a:pt x="2351" y="9267"/>
                    <a:pt x="2420" y="9404"/>
                    <a:pt x="2488" y="9541"/>
                  </a:cubicBezTo>
                  <a:cubicBezTo>
                    <a:pt x="2534" y="9610"/>
                    <a:pt x="2580" y="9701"/>
                    <a:pt x="2603" y="9770"/>
                  </a:cubicBezTo>
                  <a:cubicBezTo>
                    <a:pt x="2648" y="9838"/>
                    <a:pt x="2671" y="9906"/>
                    <a:pt x="2717" y="9998"/>
                  </a:cubicBezTo>
                  <a:cubicBezTo>
                    <a:pt x="2740" y="10089"/>
                    <a:pt x="2808" y="10180"/>
                    <a:pt x="2854" y="10272"/>
                  </a:cubicBezTo>
                  <a:lnTo>
                    <a:pt x="2899" y="10386"/>
                  </a:lnTo>
                  <a:cubicBezTo>
                    <a:pt x="2922" y="10454"/>
                    <a:pt x="2968" y="10500"/>
                    <a:pt x="2991" y="10568"/>
                  </a:cubicBezTo>
                  <a:cubicBezTo>
                    <a:pt x="3013" y="10637"/>
                    <a:pt x="3059" y="10683"/>
                    <a:pt x="3082" y="10751"/>
                  </a:cubicBezTo>
                  <a:cubicBezTo>
                    <a:pt x="3105" y="10797"/>
                    <a:pt x="3128" y="10842"/>
                    <a:pt x="3150" y="10911"/>
                  </a:cubicBezTo>
                  <a:cubicBezTo>
                    <a:pt x="3196" y="10979"/>
                    <a:pt x="3219" y="11048"/>
                    <a:pt x="3264" y="11139"/>
                  </a:cubicBezTo>
                  <a:lnTo>
                    <a:pt x="3287" y="11185"/>
                  </a:lnTo>
                  <a:cubicBezTo>
                    <a:pt x="3310" y="11230"/>
                    <a:pt x="3356" y="11299"/>
                    <a:pt x="3379" y="11367"/>
                  </a:cubicBezTo>
                  <a:cubicBezTo>
                    <a:pt x="3424" y="11436"/>
                    <a:pt x="3447" y="11504"/>
                    <a:pt x="3493" y="11573"/>
                  </a:cubicBezTo>
                  <a:cubicBezTo>
                    <a:pt x="3538" y="11641"/>
                    <a:pt x="3561" y="11710"/>
                    <a:pt x="3607" y="11755"/>
                  </a:cubicBezTo>
                  <a:cubicBezTo>
                    <a:pt x="3630" y="11824"/>
                    <a:pt x="3653" y="11869"/>
                    <a:pt x="3675" y="11915"/>
                  </a:cubicBezTo>
                  <a:lnTo>
                    <a:pt x="3675" y="11938"/>
                  </a:lnTo>
                  <a:cubicBezTo>
                    <a:pt x="3675" y="11961"/>
                    <a:pt x="3698" y="11984"/>
                    <a:pt x="3698" y="11984"/>
                  </a:cubicBezTo>
                  <a:cubicBezTo>
                    <a:pt x="3721" y="12029"/>
                    <a:pt x="3721" y="12075"/>
                    <a:pt x="3744" y="12098"/>
                  </a:cubicBezTo>
                  <a:cubicBezTo>
                    <a:pt x="3767" y="12121"/>
                    <a:pt x="3812" y="12143"/>
                    <a:pt x="3858" y="12143"/>
                  </a:cubicBezTo>
                  <a:lnTo>
                    <a:pt x="4063" y="12143"/>
                  </a:lnTo>
                  <a:cubicBezTo>
                    <a:pt x="4109" y="12121"/>
                    <a:pt x="4132" y="12121"/>
                    <a:pt x="4177" y="12121"/>
                  </a:cubicBezTo>
                  <a:cubicBezTo>
                    <a:pt x="4269" y="12098"/>
                    <a:pt x="4360" y="12098"/>
                    <a:pt x="4451" y="12075"/>
                  </a:cubicBezTo>
                  <a:cubicBezTo>
                    <a:pt x="4474" y="12075"/>
                    <a:pt x="4497" y="12075"/>
                    <a:pt x="4520" y="12052"/>
                  </a:cubicBezTo>
                  <a:lnTo>
                    <a:pt x="4588" y="12052"/>
                  </a:lnTo>
                  <a:cubicBezTo>
                    <a:pt x="4634" y="12029"/>
                    <a:pt x="4657" y="12029"/>
                    <a:pt x="4702" y="12006"/>
                  </a:cubicBezTo>
                  <a:cubicBezTo>
                    <a:pt x="4771" y="12006"/>
                    <a:pt x="4862" y="11984"/>
                    <a:pt x="4931" y="11961"/>
                  </a:cubicBezTo>
                  <a:cubicBezTo>
                    <a:pt x="4999" y="11938"/>
                    <a:pt x="5068" y="11892"/>
                    <a:pt x="5136" y="11869"/>
                  </a:cubicBezTo>
                  <a:lnTo>
                    <a:pt x="5182" y="11847"/>
                  </a:lnTo>
                  <a:lnTo>
                    <a:pt x="5227" y="11824"/>
                  </a:lnTo>
                  <a:cubicBezTo>
                    <a:pt x="5296" y="11824"/>
                    <a:pt x="5342" y="11801"/>
                    <a:pt x="5410" y="11778"/>
                  </a:cubicBezTo>
                  <a:cubicBezTo>
                    <a:pt x="5433" y="11755"/>
                    <a:pt x="5456" y="11732"/>
                    <a:pt x="5479" y="11732"/>
                  </a:cubicBezTo>
                  <a:cubicBezTo>
                    <a:pt x="5524" y="11710"/>
                    <a:pt x="5570" y="11687"/>
                    <a:pt x="5593" y="11664"/>
                  </a:cubicBezTo>
                  <a:cubicBezTo>
                    <a:pt x="5638" y="11664"/>
                    <a:pt x="5661" y="11641"/>
                    <a:pt x="5684" y="11641"/>
                  </a:cubicBezTo>
                  <a:cubicBezTo>
                    <a:pt x="5684" y="11687"/>
                    <a:pt x="5684" y="11710"/>
                    <a:pt x="5684" y="11755"/>
                  </a:cubicBezTo>
                  <a:cubicBezTo>
                    <a:pt x="5661" y="11824"/>
                    <a:pt x="5661" y="11892"/>
                    <a:pt x="5661" y="11984"/>
                  </a:cubicBezTo>
                  <a:cubicBezTo>
                    <a:pt x="5684" y="12143"/>
                    <a:pt x="5684" y="12303"/>
                    <a:pt x="5707" y="12440"/>
                  </a:cubicBezTo>
                  <a:cubicBezTo>
                    <a:pt x="5730" y="12577"/>
                    <a:pt x="5752" y="12714"/>
                    <a:pt x="5798" y="12851"/>
                  </a:cubicBezTo>
                  <a:cubicBezTo>
                    <a:pt x="5821" y="12897"/>
                    <a:pt x="5821" y="12942"/>
                    <a:pt x="5844" y="12988"/>
                  </a:cubicBezTo>
                  <a:cubicBezTo>
                    <a:pt x="5867" y="13102"/>
                    <a:pt x="5889" y="13193"/>
                    <a:pt x="5935" y="13307"/>
                  </a:cubicBezTo>
                  <a:cubicBezTo>
                    <a:pt x="6004" y="13558"/>
                    <a:pt x="6095" y="13832"/>
                    <a:pt x="6209" y="14083"/>
                  </a:cubicBezTo>
                  <a:cubicBezTo>
                    <a:pt x="6255" y="14175"/>
                    <a:pt x="6300" y="14266"/>
                    <a:pt x="6346" y="14357"/>
                  </a:cubicBezTo>
                  <a:lnTo>
                    <a:pt x="6392" y="14449"/>
                  </a:lnTo>
                  <a:cubicBezTo>
                    <a:pt x="6460" y="14563"/>
                    <a:pt x="6529" y="14700"/>
                    <a:pt x="6597" y="14837"/>
                  </a:cubicBezTo>
                  <a:lnTo>
                    <a:pt x="6597" y="14791"/>
                  </a:lnTo>
                  <a:cubicBezTo>
                    <a:pt x="6665" y="14928"/>
                    <a:pt x="6757" y="15065"/>
                    <a:pt x="6871" y="15225"/>
                  </a:cubicBezTo>
                  <a:lnTo>
                    <a:pt x="6894" y="15270"/>
                  </a:lnTo>
                  <a:cubicBezTo>
                    <a:pt x="6939" y="15316"/>
                    <a:pt x="6962" y="15362"/>
                    <a:pt x="7008" y="15430"/>
                  </a:cubicBezTo>
                  <a:cubicBezTo>
                    <a:pt x="7053" y="15476"/>
                    <a:pt x="7099" y="15544"/>
                    <a:pt x="7145" y="15590"/>
                  </a:cubicBezTo>
                  <a:cubicBezTo>
                    <a:pt x="7282" y="15727"/>
                    <a:pt x="7373" y="15841"/>
                    <a:pt x="7487" y="15955"/>
                  </a:cubicBezTo>
                  <a:lnTo>
                    <a:pt x="7510" y="15978"/>
                  </a:lnTo>
                  <a:cubicBezTo>
                    <a:pt x="7578" y="16024"/>
                    <a:pt x="7624" y="16092"/>
                    <a:pt x="7693" y="16138"/>
                  </a:cubicBezTo>
                  <a:cubicBezTo>
                    <a:pt x="7738" y="16183"/>
                    <a:pt x="7807" y="16229"/>
                    <a:pt x="7852" y="16275"/>
                  </a:cubicBezTo>
                  <a:lnTo>
                    <a:pt x="7921" y="16320"/>
                  </a:lnTo>
                  <a:cubicBezTo>
                    <a:pt x="7966" y="16366"/>
                    <a:pt x="8012" y="16389"/>
                    <a:pt x="8035" y="16434"/>
                  </a:cubicBezTo>
                  <a:cubicBezTo>
                    <a:pt x="8081" y="16457"/>
                    <a:pt x="8103" y="16480"/>
                    <a:pt x="8126" y="16503"/>
                  </a:cubicBezTo>
                  <a:cubicBezTo>
                    <a:pt x="8172" y="16526"/>
                    <a:pt x="8195" y="16549"/>
                    <a:pt x="8240" y="16571"/>
                  </a:cubicBezTo>
                  <a:cubicBezTo>
                    <a:pt x="8355" y="16663"/>
                    <a:pt x="8469" y="16754"/>
                    <a:pt x="8583" y="16868"/>
                  </a:cubicBezTo>
                  <a:cubicBezTo>
                    <a:pt x="8674" y="16914"/>
                    <a:pt x="8765" y="16982"/>
                    <a:pt x="8857" y="17051"/>
                  </a:cubicBezTo>
                  <a:lnTo>
                    <a:pt x="8948" y="17096"/>
                  </a:lnTo>
                  <a:cubicBezTo>
                    <a:pt x="8971" y="17119"/>
                    <a:pt x="9016" y="17142"/>
                    <a:pt x="9039" y="17165"/>
                  </a:cubicBezTo>
                  <a:cubicBezTo>
                    <a:pt x="9062" y="17188"/>
                    <a:pt x="9108" y="17211"/>
                    <a:pt x="9131" y="17233"/>
                  </a:cubicBezTo>
                  <a:lnTo>
                    <a:pt x="9222" y="17302"/>
                  </a:lnTo>
                  <a:lnTo>
                    <a:pt x="9290" y="17347"/>
                  </a:lnTo>
                  <a:cubicBezTo>
                    <a:pt x="9336" y="17370"/>
                    <a:pt x="9382" y="17393"/>
                    <a:pt x="9427" y="17416"/>
                  </a:cubicBezTo>
                  <a:lnTo>
                    <a:pt x="9496" y="17462"/>
                  </a:lnTo>
                  <a:lnTo>
                    <a:pt x="9541" y="17484"/>
                  </a:lnTo>
                  <a:cubicBezTo>
                    <a:pt x="9564" y="17507"/>
                    <a:pt x="9564" y="17530"/>
                    <a:pt x="9587" y="17530"/>
                  </a:cubicBezTo>
                  <a:cubicBezTo>
                    <a:pt x="9633" y="17553"/>
                    <a:pt x="9678" y="17576"/>
                    <a:pt x="9724" y="17599"/>
                  </a:cubicBezTo>
                  <a:lnTo>
                    <a:pt x="9793" y="17599"/>
                  </a:lnTo>
                  <a:cubicBezTo>
                    <a:pt x="9815" y="17599"/>
                    <a:pt x="9838" y="17599"/>
                    <a:pt x="9884" y="17576"/>
                  </a:cubicBezTo>
                  <a:cubicBezTo>
                    <a:pt x="9884" y="17576"/>
                    <a:pt x="9907" y="17553"/>
                    <a:pt x="9929" y="17553"/>
                  </a:cubicBezTo>
                  <a:cubicBezTo>
                    <a:pt x="9975" y="17530"/>
                    <a:pt x="9998" y="17507"/>
                    <a:pt x="10044" y="17484"/>
                  </a:cubicBezTo>
                  <a:lnTo>
                    <a:pt x="10272" y="17484"/>
                  </a:lnTo>
                  <a:cubicBezTo>
                    <a:pt x="10318" y="17507"/>
                    <a:pt x="10340" y="17530"/>
                    <a:pt x="10386" y="17530"/>
                  </a:cubicBezTo>
                  <a:cubicBezTo>
                    <a:pt x="10409" y="17553"/>
                    <a:pt x="10409" y="17553"/>
                    <a:pt x="10409" y="17553"/>
                  </a:cubicBezTo>
                  <a:cubicBezTo>
                    <a:pt x="10432" y="17576"/>
                    <a:pt x="10454" y="17599"/>
                    <a:pt x="10454" y="17621"/>
                  </a:cubicBezTo>
                  <a:lnTo>
                    <a:pt x="10477" y="17644"/>
                  </a:lnTo>
                  <a:cubicBezTo>
                    <a:pt x="10477" y="17667"/>
                    <a:pt x="10500" y="17667"/>
                    <a:pt x="10500" y="17690"/>
                  </a:cubicBezTo>
                  <a:lnTo>
                    <a:pt x="10523" y="17713"/>
                  </a:lnTo>
                  <a:lnTo>
                    <a:pt x="10546" y="17736"/>
                  </a:lnTo>
                  <a:lnTo>
                    <a:pt x="10546" y="17758"/>
                  </a:lnTo>
                  <a:cubicBezTo>
                    <a:pt x="10546" y="17781"/>
                    <a:pt x="10569" y="17781"/>
                    <a:pt x="10591" y="17804"/>
                  </a:cubicBezTo>
                  <a:cubicBezTo>
                    <a:pt x="10614" y="17827"/>
                    <a:pt x="10614" y="17850"/>
                    <a:pt x="10660" y="17850"/>
                  </a:cubicBezTo>
                  <a:cubicBezTo>
                    <a:pt x="10660" y="17872"/>
                    <a:pt x="10683" y="17872"/>
                    <a:pt x="10706" y="17872"/>
                  </a:cubicBezTo>
                  <a:cubicBezTo>
                    <a:pt x="10728" y="17872"/>
                    <a:pt x="10751" y="17850"/>
                    <a:pt x="10774" y="17850"/>
                  </a:cubicBezTo>
                  <a:cubicBezTo>
                    <a:pt x="10797" y="17850"/>
                    <a:pt x="10797" y="17827"/>
                    <a:pt x="10820" y="17827"/>
                  </a:cubicBezTo>
                  <a:lnTo>
                    <a:pt x="10842" y="17804"/>
                  </a:lnTo>
                  <a:cubicBezTo>
                    <a:pt x="10842" y="17804"/>
                    <a:pt x="10865" y="17804"/>
                    <a:pt x="10888" y="17781"/>
                  </a:cubicBezTo>
                  <a:cubicBezTo>
                    <a:pt x="10911" y="17781"/>
                    <a:pt x="10934" y="17758"/>
                    <a:pt x="10957" y="17736"/>
                  </a:cubicBezTo>
                  <a:lnTo>
                    <a:pt x="11094" y="17736"/>
                  </a:lnTo>
                  <a:cubicBezTo>
                    <a:pt x="11139" y="17713"/>
                    <a:pt x="11162" y="17713"/>
                    <a:pt x="11185" y="17713"/>
                  </a:cubicBezTo>
                  <a:lnTo>
                    <a:pt x="11231" y="17713"/>
                  </a:lnTo>
                  <a:cubicBezTo>
                    <a:pt x="11253" y="17736"/>
                    <a:pt x="11276" y="17736"/>
                    <a:pt x="11299" y="17758"/>
                  </a:cubicBezTo>
                  <a:cubicBezTo>
                    <a:pt x="11390" y="17804"/>
                    <a:pt x="11459" y="17850"/>
                    <a:pt x="11504" y="17895"/>
                  </a:cubicBezTo>
                  <a:cubicBezTo>
                    <a:pt x="11527" y="17895"/>
                    <a:pt x="11527" y="17918"/>
                    <a:pt x="11527" y="17918"/>
                  </a:cubicBezTo>
                  <a:cubicBezTo>
                    <a:pt x="11550" y="17941"/>
                    <a:pt x="11550" y="17964"/>
                    <a:pt x="11550" y="17964"/>
                  </a:cubicBezTo>
                  <a:lnTo>
                    <a:pt x="11573" y="17987"/>
                  </a:lnTo>
                  <a:cubicBezTo>
                    <a:pt x="11596" y="18055"/>
                    <a:pt x="11641" y="18078"/>
                    <a:pt x="11710" y="18078"/>
                  </a:cubicBezTo>
                  <a:lnTo>
                    <a:pt x="11733" y="18078"/>
                  </a:lnTo>
                  <a:cubicBezTo>
                    <a:pt x="11756" y="18078"/>
                    <a:pt x="11801" y="18055"/>
                    <a:pt x="11824" y="18032"/>
                  </a:cubicBezTo>
                  <a:cubicBezTo>
                    <a:pt x="11824" y="18032"/>
                    <a:pt x="11824" y="18009"/>
                    <a:pt x="11847" y="18009"/>
                  </a:cubicBezTo>
                  <a:cubicBezTo>
                    <a:pt x="11847" y="17987"/>
                    <a:pt x="11870" y="17987"/>
                    <a:pt x="11870" y="17964"/>
                  </a:cubicBezTo>
                  <a:lnTo>
                    <a:pt x="11892" y="17964"/>
                  </a:lnTo>
                  <a:cubicBezTo>
                    <a:pt x="11915" y="17941"/>
                    <a:pt x="11961" y="17918"/>
                    <a:pt x="11984" y="17895"/>
                  </a:cubicBezTo>
                  <a:cubicBezTo>
                    <a:pt x="12029" y="17872"/>
                    <a:pt x="12052" y="17850"/>
                    <a:pt x="12098" y="17850"/>
                  </a:cubicBezTo>
                  <a:lnTo>
                    <a:pt x="12144" y="17827"/>
                  </a:lnTo>
                  <a:cubicBezTo>
                    <a:pt x="12166" y="17827"/>
                    <a:pt x="12189" y="17804"/>
                    <a:pt x="12212" y="17804"/>
                  </a:cubicBezTo>
                  <a:lnTo>
                    <a:pt x="12326" y="17804"/>
                  </a:lnTo>
                  <a:cubicBezTo>
                    <a:pt x="12349" y="17827"/>
                    <a:pt x="12372" y="17827"/>
                    <a:pt x="12395" y="17850"/>
                  </a:cubicBezTo>
                  <a:lnTo>
                    <a:pt x="12417" y="17872"/>
                  </a:lnTo>
                  <a:cubicBezTo>
                    <a:pt x="12463" y="17895"/>
                    <a:pt x="12486" y="17918"/>
                    <a:pt x="12509" y="17941"/>
                  </a:cubicBezTo>
                  <a:cubicBezTo>
                    <a:pt x="12600" y="18032"/>
                    <a:pt x="12646" y="18101"/>
                    <a:pt x="12714" y="18169"/>
                  </a:cubicBezTo>
                  <a:cubicBezTo>
                    <a:pt x="12714" y="18215"/>
                    <a:pt x="12737" y="18261"/>
                    <a:pt x="12760" y="18283"/>
                  </a:cubicBezTo>
                  <a:lnTo>
                    <a:pt x="12783" y="18306"/>
                  </a:lnTo>
                  <a:lnTo>
                    <a:pt x="12783" y="18329"/>
                  </a:lnTo>
                  <a:cubicBezTo>
                    <a:pt x="12783" y="18352"/>
                    <a:pt x="12805" y="18397"/>
                    <a:pt x="12805" y="18420"/>
                  </a:cubicBezTo>
                  <a:cubicBezTo>
                    <a:pt x="12828" y="18466"/>
                    <a:pt x="12828" y="18512"/>
                    <a:pt x="12851" y="18580"/>
                  </a:cubicBezTo>
                  <a:cubicBezTo>
                    <a:pt x="12851" y="18626"/>
                    <a:pt x="12851" y="18649"/>
                    <a:pt x="12874" y="18671"/>
                  </a:cubicBezTo>
                  <a:cubicBezTo>
                    <a:pt x="12897" y="18717"/>
                    <a:pt x="12920" y="18763"/>
                    <a:pt x="12965" y="18763"/>
                  </a:cubicBezTo>
                  <a:cubicBezTo>
                    <a:pt x="12988" y="18785"/>
                    <a:pt x="13011" y="18785"/>
                    <a:pt x="13034" y="18785"/>
                  </a:cubicBezTo>
                  <a:lnTo>
                    <a:pt x="13239" y="18785"/>
                  </a:lnTo>
                  <a:cubicBezTo>
                    <a:pt x="13262" y="18785"/>
                    <a:pt x="13285" y="18808"/>
                    <a:pt x="13308" y="18808"/>
                  </a:cubicBezTo>
                  <a:lnTo>
                    <a:pt x="13376" y="18808"/>
                  </a:lnTo>
                  <a:cubicBezTo>
                    <a:pt x="13399" y="18831"/>
                    <a:pt x="13422" y="18831"/>
                    <a:pt x="13445" y="18854"/>
                  </a:cubicBezTo>
                  <a:lnTo>
                    <a:pt x="13467" y="18854"/>
                  </a:lnTo>
                  <a:cubicBezTo>
                    <a:pt x="13536" y="18854"/>
                    <a:pt x="13604" y="18785"/>
                    <a:pt x="13604" y="18717"/>
                  </a:cubicBezTo>
                  <a:lnTo>
                    <a:pt x="13627" y="18694"/>
                  </a:lnTo>
                  <a:cubicBezTo>
                    <a:pt x="13627" y="18671"/>
                    <a:pt x="13627" y="18671"/>
                    <a:pt x="13627" y="18649"/>
                  </a:cubicBezTo>
                  <a:cubicBezTo>
                    <a:pt x="13650" y="18626"/>
                    <a:pt x="13673" y="18580"/>
                    <a:pt x="13718" y="18557"/>
                  </a:cubicBezTo>
                  <a:lnTo>
                    <a:pt x="13764" y="18489"/>
                  </a:lnTo>
                  <a:cubicBezTo>
                    <a:pt x="13787" y="18466"/>
                    <a:pt x="13833" y="18443"/>
                    <a:pt x="13855" y="18420"/>
                  </a:cubicBezTo>
                  <a:cubicBezTo>
                    <a:pt x="13901" y="18375"/>
                    <a:pt x="13924" y="18352"/>
                    <a:pt x="13970" y="18329"/>
                  </a:cubicBezTo>
                  <a:cubicBezTo>
                    <a:pt x="14038" y="18283"/>
                    <a:pt x="14107" y="18261"/>
                    <a:pt x="14152" y="18238"/>
                  </a:cubicBezTo>
                  <a:cubicBezTo>
                    <a:pt x="14198" y="18215"/>
                    <a:pt x="14243" y="18215"/>
                    <a:pt x="14289" y="18215"/>
                  </a:cubicBezTo>
                  <a:lnTo>
                    <a:pt x="14358" y="18215"/>
                  </a:lnTo>
                  <a:cubicBezTo>
                    <a:pt x="14403" y="18238"/>
                    <a:pt x="14449" y="18261"/>
                    <a:pt x="14495" y="18283"/>
                  </a:cubicBezTo>
                  <a:cubicBezTo>
                    <a:pt x="14517" y="18283"/>
                    <a:pt x="14540" y="18306"/>
                    <a:pt x="14586" y="18329"/>
                  </a:cubicBezTo>
                  <a:lnTo>
                    <a:pt x="14586" y="18352"/>
                  </a:lnTo>
                  <a:lnTo>
                    <a:pt x="14609" y="18375"/>
                  </a:lnTo>
                  <a:cubicBezTo>
                    <a:pt x="14609" y="18397"/>
                    <a:pt x="14631" y="18443"/>
                    <a:pt x="14654" y="18466"/>
                  </a:cubicBezTo>
                  <a:cubicBezTo>
                    <a:pt x="14677" y="18489"/>
                    <a:pt x="14723" y="18512"/>
                    <a:pt x="14768" y="18534"/>
                  </a:cubicBezTo>
                  <a:cubicBezTo>
                    <a:pt x="14791" y="18534"/>
                    <a:pt x="14814" y="18512"/>
                    <a:pt x="14837" y="18512"/>
                  </a:cubicBezTo>
                  <a:cubicBezTo>
                    <a:pt x="14860" y="18512"/>
                    <a:pt x="14860" y="18489"/>
                    <a:pt x="14883" y="18466"/>
                  </a:cubicBezTo>
                  <a:cubicBezTo>
                    <a:pt x="14905" y="18466"/>
                    <a:pt x="14905" y="18443"/>
                    <a:pt x="14905" y="18443"/>
                  </a:cubicBezTo>
                  <a:cubicBezTo>
                    <a:pt x="14951" y="18397"/>
                    <a:pt x="14974" y="18375"/>
                    <a:pt x="15020" y="18352"/>
                  </a:cubicBezTo>
                  <a:cubicBezTo>
                    <a:pt x="15065" y="18329"/>
                    <a:pt x="15134" y="18306"/>
                    <a:pt x="15179" y="18283"/>
                  </a:cubicBezTo>
                  <a:cubicBezTo>
                    <a:pt x="15248" y="18283"/>
                    <a:pt x="15316" y="18261"/>
                    <a:pt x="15362" y="18261"/>
                  </a:cubicBezTo>
                  <a:cubicBezTo>
                    <a:pt x="15408" y="18261"/>
                    <a:pt x="15453" y="18261"/>
                    <a:pt x="15499" y="18283"/>
                  </a:cubicBezTo>
                  <a:cubicBezTo>
                    <a:pt x="15522" y="18283"/>
                    <a:pt x="15567" y="18306"/>
                    <a:pt x="15613" y="18329"/>
                  </a:cubicBezTo>
                  <a:cubicBezTo>
                    <a:pt x="15636" y="18352"/>
                    <a:pt x="15681" y="18375"/>
                    <a:pt x="15704" y="18420"/>
                  </a:cubicBezTo>
                  <a:cubicBezTo>
                    <a:pt x="15727" y="18420"/>
                    <a:pt x="15727" y="18443"/>
                    <a:pt x="15727" y="18443"/>
                  </a:cubicBezTo>
                  <a:cubicBezTo>
                    <a:pt x="15750" y="18466"/>
                    <a:pt x="15773" y="18466"/>
                    <a:pt x="15796" y="18489"/>
                  </a:cubicBezTo>
                  <a:lnTo>
                    <a:pt x="15864" y="18489"/>
                  </a:lnTo>
                  <a:cubicBezTo>
                    <a:pt x="15910" y="18489"/>
                    <a:pt x="15955" y="18466"/>
                    <a:pt x="15978" y="18420"/>
                  </a:cubicBezTo>
                  <a:cubicBezTo>
                    <a:pt x="15978" y="18420"/>
                    <a:pt x="16001" y="18397"/>
                    <a:pt x="16001" y="18397"/>
                  </a:cubicBezTo>
                  <a:cubicBezTo>
                    <a:pt x="16024" y="18375"/>
                    <a:pt x="16024" y="18375"/>
                    <a:pt x="16047" y="18352"/>
                  </a:cubicBezTo>
                  <a:cubicBezTo>
                    <a:pt x="16047" y="18352"/>
                    <a:pt x="16047" y="18329"/>
                    <a:pt x="16069" y="18329"/>
                  </a:cubicBezTo>
                  <a:cubicBezTo>
                    <a:pt x="16092" y="18329"/>
                    <a:pt x="16115" y="18306"/>
                    <a:pt x="16138" y="18306"/>
                  </a:cubicBezTo>
                  <a:cubicBezTo>
                    <a:pt x="16184" y="18283"/>
                    <a:pt x="16229" y="18283"/>
                    <a:pt x="16275" y="18283"/>
                  </a:cubicBezTo>
                  <a:cubicBezTo>
                    <a:pt x="16321" y="18261"/>
                    <a:pt x="16366" y="18261"/>
                    <a:pt x="16389" y="18261"/>
                  </a:cubicBezTo>
                  <a:cubicBezTo>
                    <a:pt x="16435" y="18261"/>
                    <a:pt x="16458" y="18261"/>
                    <a:pt x="16503" y="18283"/>
                  </a:cubicBezTo>
                  <a:lnTo>
                    <a:pt x="16526" y="18283"/>
                  </a:lnTo>
                  <a:lnTo>
                    <a:pt x="16663" y="18375"/>
                  </a:lnTo>
                  <a:cubicBezTo>
                    <a:pt x="16686" y="18375"/>
                    <a:pt x="16709" y="18397"/>
                    <a:pt x="16731" y="18420"/>
                  </a:cubicBezTo>
                  <a:cubicBezTo>
                    <a:pt x="16731" y="18420"/>
                    <a:pt x="16731" y="18420"/>
                    <a:pt x="16731" y="18443"/>
                  </a:cubicBezTo>
                  <a:cubicBezTo>
                    <a:pt x="16754" y="18466"/>
                    <a:pt x="16754" y="18489"/>
                    <a:pt x="16777" y="18512"/>
                  </a:cubicBezTo>
                  <a:lnTo>
                    <a:pt x="16800" y="18580"/>
                  </a:lnTo>
                  <a:cubicBezTo>
                    <a:pt x="16800" y="18603"/>
                    <a:pt x="16823" y="18626"/>
                    <a:pt x="16823" y="18649"/>
                  </a:cubicBezTo>
                  <a:cubicBezTo>
                    <a:pt x="16846" y="18694"/>
                    <a:pt x="16891" y="18694"/>
                    <a:pt x="16937" y="18694"/>
                  </a:cubicBezTo>
                  <a:lnTo>
                    <a:pt x="16960" y="18694"/>
                  </a:lnTo>
                  <a:cubicBezTo>
                    <a:pt x="16982" y="18694"/>
                    <a:pt x="17005" y="18694"/>
                    <a:pt x="17005" y="18671"/>
                  </a:cubicBezTo>
                  <a:cubicBezTo>
                    <a:pt x="17074" y="18671"/>
                    <a:pt x="17119" y="18649"/>
                    <a:pt x="17165" y="18649"/>
                  </a:cubicBezTo>
                  <a:lnTo>
                    <a:pt x="17142" y="18649"/>
                  </a:lnTo>
                  <a:lnTo>
                    <a:pt x="17211" y="18626"/>
                  </a:lnTo>
                  <a:lnTo>
                    <a:pt x="17256" y="18603"/>
                  </a:lnTo>
                  <a:cubicBezTo>
                    <a:pt x="17325" y="18603"/>
                    <a:pt x="17416" y="18580"/>
                    <a:pt x="17485" y="18557"/>
                  </a:cubicBezTo>
                  <a:cubicBezTo>
                    <a:pt x="17553" y="18557"/>
                    <a:pt x="17599" y="18534"/>
                    <a:pt x="17667" y="18512"/>
                  </a:cubicBezTo>
                  <a:lnTo>
                    <a:pt x="17736" y="18512"/>
                  </a:lnTo>
                  <a:cubicBezTo>
                    <a:pt x="17827" y="18466"/>
                    <a:pt x="17918" y="18443"/>
                    <a:pt x="18010" y="18420"/>
                  </a:cubicBezTo>
                  <a:cubicBezTo>
                    <a:pt x="18055" y="18397"/>
                    <a:pt x="18124" y="18375"/>
                    <a:pt x="18169" y="18375"/>
                  </a:cubicBezTo>
                  <a:cubicBezTo>
                    <a:pt x="18215" y="18352"/>
                    <a:pt x="18261" y="18352"/>
                    <a:pt x="18306" y="18352"/>
                  </a:cubicBezTo>
                  <a:cubicBezTo>
                    <a:pt x="18352" y="18352"/>
                    <a:pt x="18398" y="18375"/>
                    <a:pt x="18443" y="18397"/>
                  </a:cubicBezTo>
                  <a:cubicBezTo>
                    <a:pt x="18466" y="18397"/>
                    <a:pt x="18512" y="18397"/>
                    <a:pt x="18535" y="18420"/>
                  </a:cubicBezTo>
                  <a:lnTo>
                    <a:pt x="18580" y="18420"/>
                  </a:lnTo>
                  <a:cubicBezTo>
                    <a:pt x="18580" y="18420"/>
                    <a:pt x="18603" y="18420"/>
                    <a:pt x="18626" y="18443"/>
                  </a:cubicBezTo>
                  <a:cubicBezTo>
                    <a:pt x="18763" y="18466"/>
                    <a:pt x="18900" y="18489"/>
                    <a:pt x="19037" y="18512"/>
                  </a:cubicBezTo>
                  <a:lnTo>
                    <a:pt x="19060" y="18512"/>
                  </a:lnTo>
                  <a:cubicBezTo>
                    <a:pt x="19151" y="18512"/>
                    <a:pt x="19242" y="18512"/>
                    <a:pt x="19311" y="18534"/>
                  </a:cubicBezTo>
                  <a:lnTo>
                    <a:pt x="19813" y="18534"/>
                  </a:lnTo>
                  <a:cubicBezTo>
                    <a:pt x="19836" y="18512"/>
                    <a:pt x="19881" y="18512"/>
                    <a:pt x="19927" y="18512"/>
                  </a:cubicBezTo>
                  <a:lnTo>
                    <a:pt x="20018" y="18512"/>
                  </a:lnTo>
                  <a:cubicBezTo>
                    <a:pt x="20132" y="18489"/>
                    <a:pt x="20247" y="18466"/>
                    <a:pt x="20383" y="18466"/>
                  </a:cubicBezTo>
                  <a:lnTo>
                    <a:pt x="20452" y="18443"/>
                  </a:lnTo>
                  <a:lnTo>
                    <a:pt x="20543" y="18443"/>
                  </a:lnTo>
                  <a:lnTo>
                    <a:pt x="20657" y="18420"/>
                  </a:lnTo>
                  <a:cubicBezTo>
                    <a:pt x="20726" y="18420"/>
                    <a:pt x="20794" y="18397"/>
                    <a:pt x="20863" y="18375"/>
                  </a:cubicBezTo>
                  <a:cubicBezTo>
                    <a:pt x="21023" y="18329"/>
                    <a:pt x="21160" y="18283"/>
                    <a:pt x="21319" y="18215"/>
                  </a:cubicBezTo>
                  <a:cubicBezTo>
                    <a:pt x="21411" y="18192"/>
                    <a:pt x="21502" y="18146"/>
                    <a:pt x="21593" y="18101"/>
                  </a:cubicBezTo>
                  <a:cubicBezTo>
                    <a:pt x="21685" y="18055"/>
                    <a:pt x="21776" y="18009"/>
                    <a:pt x="21867" y="17964"/>
                  </a:cubicBezTo>
                  <a:cubicBezTo>
                    <a:pt x="21958" y="17918"/>
                    <a:pt x="22073" y="17850"/>
                    <a:pt x="22164" y="17781"/>
                  </a:cubicBezTo>
                  <a:cubicBezTo>
                    <a:pt x="22187" y="17758"/>
                    <a:pt x="22232" y="17736"/>
                    <a:pt x="22278" y="17690"/>
                  </a:cubicBezTo>
                  <a:cubicBezTo>
                    <a:pt x="22301" y="17667"/>
                    <a:pt x="22301" y="17667"/>
                    <a:pt x="22324" y="17667"/>
                  </a:cubicBezTo>
                  <a:cubicBezTo>
                    <a:pt x="22346" y="17621"/>
                    <a:pt x="22346" y="17621"/>
                    <a:pt x="22369" y="17576"/>
                  </a:cubicBezTo>
                  <a:cubicBezTo>
                    <a:pt x="22392" y="17553"/>
                    <a:pt x="22392" y="17553"/>
                    <a:pt x="22392" y="17530"/>
                  </a:cubicBezTo>
                  <a:lnTo>
                    <a:pt x="22415" y="17507"/>
                  </a:lnTo>
                  <a:cubicBezTo>
                    <a:pt x="22461" y="17462"/>
                    <a:pt x="22529" y="17416"/>
                    <a:pt x="22575" y="17370"/>
                  </a:cubicBezTo>
                  <a:cubicBezTo>
                    <a:pt x="22620" y="17325"/>
                    <a:pt x="22666" y="17279"/>
                    <a:pt x="22712" y="17233"/>
                  </a:cubicBezTo>
                  <a:cubicBezTo>
                    <a:pt x="22734" y="17188"/>
                    <a:pt x="22757" y="17142"/>
                    <a:pt x="22803" y="17096"/>
                  </a:cubicBezTo>
                  <a:cubicBezTo>
                    <a:pt x="22826" y="17028"/>
                    <a:pt x="22871" y="16982"/>
                    <a:pt x="22894" y="16914"/>
                  </a:cubicBezTo>
                  <a:cubicBezTo>
                    <a:pt x="22917" y="16868"/>
                    <a:pt x="22940" y="16845"/>
                    <a:pt x="22963" y="16800"/>
                  </a:cubicBezTo>
                  <a:lnTo>
                    <a:pt x="22963" y="16754"/>
                  </a:lnTo>
                  <a:cubicBezTo>
                    <a:pt x="22986" y="16731"/>
                    <a:pt x="23008" y="16686"/>
                    <a:pt x="23031" y="16640"/>
                  </a:cubicBezTo>
                  <a:lnTo>
                    <a:pt x="23031" y="16617"/>
                  </a:lnTo>
                  <a:cubicBezTo>
                    <a:pt x="23054" y="16571"/>
                    <a:pt x="23077" y="16549"/>
                    <a:pt x="23077" y="16526"/>
                  </a:cubicBezTo>
                  <a:cubicBezTo>
                    <a:pt x="23100" y="16549"/>
                    <a:pt x="23123" y="16571"/>
                    <a:pt x="23123" y="16594"/>
                  </a:cubicBezTo>
                  <a:cubicBezTo>
                    <a:pt x="23145" y="16594"/>
                    <a:pt x="23145" y="16617"/>
                    <a:pt x="23145" y="16640"/>
                  </a:cubicBezTo>
                  <a:lnTo>
                    <a:pt x="23168" y="16686"/>
                  </a:lnTo>
                  <a:lnTo>
                    <a:pt x="23168" y="16731"/>
                  </a:lnTo>
                  <a:lnTo>
                    <a:pt x="23168" y="16777"/>
                  </a:lnTo>
                  <a:cubicBezTo>
                    <a:pt x="23191" y="16800"/>
                    <a:pt x="23191" y="16845"/>
                    <a:pt x="23214" y="16868"/>
                  </a:cubicBezTo>
                  <a:cubicBezTo>
                    <a:pt x="23237" y="16914"/>
                    <a:pt x="23282" y="16937"/>
                    <a:pt x="23305" y="16959"/>
                  </a:cubicBezTo>
                  <a:cubicBezTo>
                    <a:pt x="23328" y="16982"/>
                    <a:pt x="23374" y="17005"/>
                    <a:pt x="23396" y="17005"/>
                  </a:cubicBezTo>
                  <a:cubicBezTo>
                    <a:pt x="23442" y="17028"/>
                    <a:pt x="23488" y="17028"/>
                    <a:pt x="23511" y="17028"/>
                  </a:cubicBezTo>
                  <a:cubicBezTo>
                    <a:pt x="23556" y="17028"/>
                    <a:pt x="23579" y="17028"/>
                    <a:pt x="23602" y="17005"/>
                  </a:cubicBezTo>
                  <a:lnTo>
                    <a:pt x="23625" y="17005"/>
                  </a:lnTo>
                  <a:cubicBezTo>
                    <a:pt x="23647" y="17005"/>
                    <a:pt x="23670" y="17005"/>
                    <a:pt x="23693" y="16982"/>
                  </a:cubicBezTo>
                  <a:cubicBezTo>
                    <a:pt x="23762" y="16959"/>
                    <a:pt x="23830" y="16937"/>
                    <a:pt x="23876" y="16891"/>
                  </a:cubicBezTo>
                  <a:cubicBezTo>
                    <a:pt x="23899" y="16868"/>
                    <a:pt x="23899" y="16845"/>
                    <a:pt x="23921" y="16823"/>
                  </a:cubicBezTo>
                  <a:cubicBezTo>
                    <a:pt x="23921" y="16800"/>
                    <a:pt x="23944" y="16800"/>
                    <a:pt x="23944" y="16777"/>
                  </a:cubicBezTo>
                  <a:lnTo>
                    <a:pt x="23990" y="16754"/>
                  </a:lnTo>
                  <a:cubicBezTo>
                    <a:pt x="24013" y="16731"/>
                    <a:pt x="24036" y="16708"/>
                    <a:pt x="24058" y="16663"/>
                  </a:cubicBezTo>
                  <a:lnTo>
                    <a:pt x="24104" y="16594"/>
                  </a:lnTo>
                  <a:lnTo>
                    <a:pt x="24172" y="16503"/>
                  </a:lnTo>
                  <a:cubicBezTo>
                    <a:pt x="24218" y="16434"/>
                    <a:pt x="24264" y="16366"/>
                    <a:pt x="24287" y="16298"/>
                  </a:cubicBezTo>
                  <a:cubicBezTo>
                    <a:pt x="24309" y="16252"/>
                    <a:pt x="24309" y="16183"/>
                    <a:pt x="24332" y="16138"/>
                  </a:cubicBezTo>
                  <a:cubicBezTo>
                    <a:pt x="24332" y="16115"/>
                    <a:pt x="24355" y="16092"/>
                    <a:pt x="24355" y="16069"/>
                  </a:cubicBezTo>
                  <a:lnTo>
                    <a:pt x="24378" y="16001"/>
                  </a:lnTo>
                  <a:cubicBezTo>
                    <a:pt x="24378" y="15955"/>
                    <a:pt x="24401" y="15910"/>
                    <a:pt x="24401" y="15864"/>
                  </a:cubicBezTo>
                  <a:cubicBezTo>
                    <a:pt x="24424" y="15795"/>
                    <a:pt x="24446" y="15727"/>
                    <a:pt x="24446" y="15658"/>
                  </a:cubicBezTo>
                  <a:cubicBezTo>
                    <a:pt x="24469" y="15590"/>
                    <a:pt x="24469" y="15521"/>
                    <a:pt x="24492" y="15430"/>
                  </a:cubicBezTo>
                  <a:lnTo>
                    <a:pt x="24492" y="15339"/>
                  </a:lnTo>
                  <a:lnTo>
                    <a:pt x="24515" y="15225"/>
                  </a:lnTo>
                  <a:cubicBezTo>
                    <a:pt x="24515" y="15088"/>
                    <a:pt x="24538" y="14951"/>
                    <a:pt x="24561" y="14768"/>
                  </a:cubicBezTo>
                  <a:cubicBezTo>
                    <a:pt x="24561" y="14700"/>
                    <a:pt x="24561" y="14631"/>
                    <a:pt x="24561" y="14563"/>
                  </a:cubicBezTo>
                  <a:cubicBezTo>
                    <a:pt x="24561" y="14517"/>
                    <a:pt x="24561" y="14472"/>
                    <a:pt x="24561" y="14426"/>
                  </a:cubicBezTo>
                  <a:cubicBezTo>
                    <a:pt x="24561" y="14388"/>
                    <a:pt x="24561" y="14350"/>
                    <a:pt x="24561" y="14312"/>
                  </a:cubicBezTo>
                  <a:cubicBezTo>
                    <a:pt x="24561" y="14175"/>
                    <a:pt x="24561" y="14015"/>
                    <a:pt x="24561" y="13832"/>
                  </a:cubicBezTo>
                  <a:cubicBezTo>
                    <a:pt x="24561" y="13695"/>
                    <a:pt x="24538" y="13581"/>
                    <a:pt x="24515" y="13444"/>
                  </a:cubicBezTo>
                  <a:lnTo>
                    <a:pt x="24515" y="13353"/>
                  </a:lnTo>
                  <a:cubicBezTo>
                    <a:pt x="24492" y="13193"/>
                    <a:pt x="24469" y="13056"/>
                    <a:pt x="24424" y="12919"/>
                  </a:cubicBezTo>
                  <a:cubicBezTo>
                    <a:pt x="24401" y="12760"/>
                    <a:pt x="24355" y="12600"/>
                    <a:pt x="24309" y="12417"/>
                  </a:cubicBezTo>
                  <a:lnTo>
                    <a:pt x="24287" y="12349"/>
                  </a:lnTo>
                  <a:cubicBezTo>
                    <a:pt x="24264" y="12235"/>
                    <a:pt x="24218" y="12121"/>
                    <a:pt x="24195" y="12006"/>
                  </a:cubicBezTo>
                  <a:cubicBezTo>
                    <a:pt x="24150" y="11892"/>
                    <a:pt x="24104" y="11778"/>
                    <a:pt x="24081" y="11664"/>
                  </a:cubicBezTo>
                  <a:lnTo>
                    <a:pt x="24058" y="11618"/>
                  </a:lnTo>
                  <a:cubicBezTo>
                    <a:pt x="24036" y="11527"/>
                    <a:pt x="23990" y="11436"/>
                    <a:pt x="23944" y="11367"/>
                  </a:cubicBezTo>
                  <a:cubicBezTo>
                    <a:pt x="23921" y="11322"/>
                    <a:pt x="23921" y="11276"/>
                    <a:pt x="23899" y="11230"/>
                  </a:cubicBezTo>
                  <a:cubicBezTo>
                    <a:pt x="23876" y="11207"/>
                    <a:pt x="23853" y="11162"/>
                    <a:pt x="23853" y="11116"/>
                  </a:cubicBezTo>
                  <a:lnTo>
                    <a:pt x="23830" y="11048"/>
                  </a:lnTo>
                  <a:lnTo>
                    <a:pt x="23807" y="11048"/>
                  </a:lnTo>
                  <a:cubicBezTo>
                    <a:pt x="23807" y="11025"/>
                    <a:pt x="23784" y="10979"/>
                    <a:pt x="23784" y="10956"/>
                  </a:cubicBezTo>
                  <a:cubicBezTo>
                    <a:pt x="23876" y="10956"/>
                    <a:pt x="23990" y="10934"/>
                    <a:pt x="24104" y="10911"/>
                  </a:cubicBezTo>
                  <a:lnTo>
                    <a:pt x="24150" y="10888"/>
                  </a:lnTo>
                  <a:lnTo>
                    <a:pt x="24195" y="10888"/>
                  </a:lnTo>
                  <a:cubicBezTo>
                    <a:pt x="24241" y="10865"/>
                    <a:pt x="24309" y="10865"/>
                    <a:pt x="24355" y="10842"/>
                  </a:cubicBezTo>
                  <a:cubicBezTo>
                    <a:pt x="24401" y="10819"/>
                    <a:pt x="24469" y="10819"/>
                    <a:pt x="24515" y="10797"/>
                  </a:cubicBezTo>
                  <a:lnTo>
                    <a:pt x="24561" y="10774"/>
                  </a:lnTo>
                  <a:lnTo>
                    <a:pt x="24697" y="10728"/>
                  </a:lnTo>
                  <a:cubicBezTo>
                    <a:pt x="24812" y="10705"/>
                    <a:pt x="24903" y="10660"/>
                    <a:pt x="25017" y="10614"/>
                  </a:cubicBezTo>
                  <a:cubicBezTo>
                    <a:pt x="25085" y="10591"/>
                    <a:pt x="25154" y="10568"/>
                    <a:pt x="25222" y="10546"/>
                  </a:cubicBezTo>
                  <a:lnTo>
                    <a:pt x="25314" y="10500"/>
                  </a:lnTo>
                  <a:cubicBezTo>
                    <a:pt x="25359" y="10477"/>
                    <a:pt x="25405" y="10454"/>
                    <a:pt x="25428" y="10431"/>
                  </a:cubicBezTo>
                  <a:cubicBezTo>
                    <a:pt x="25542" y="10386"/>
                    <a:pt x="25656" y="10340"/>
                    <a:pt x="25747" y="10272"/>
                  </a:cubicBezTo>
                  <a:lnTo>
                    <a:pt x="25862" y="10226"/>
                  </a:lnTo>
                  <a:cubicBezTo>
                    <a:pt x="25998" y="10158"/>
                    <a:pt x="26135" y="10066"/>
                    <a:pt x="26295" y="9975"/>
                  </a:cubicBezTo>
                  <a:cubicBezTo>
                    <a:pt x="26318" y="9952"/>
                    <a:pt x="26364" y="9929"/>
                    <a:pt x="26409" y="9906"/>
                  </a:cubicBezTo>
                  <a:cubicBezTo>
                    <a:pt x="26432" y="9906"/>
                    <a:pt x="26455" y="9884"/>
                    <a:pt x="26501" y="9861"/>
                  </a:cubicBezTo>
                  <a:cubicBezTo>
                    <a:pt x="26523" y="9838"/>
                    <a:pt x="26569" y="9792"/>
                    <a:pt x="26615" y="9770"/>
                  </a:cubicBezTo>
                  <a:lnTo>
                    <a:pt x="26683" y="9724"/>
                  </a:lnTo>
                  <a:cubicBezTo>
                    <a:pt x="26820" y="9633"/>
                    <a:pt x="26957" y="9541"/>
                    <a:pt x="27094" y="9427"/>
                  </a:cubicBezTo>
                  <a:cubicBezTo>
                    <a:pt x="27185" y="9336"/>
                    <a:pt x="27277" y="9245"/>
                    <a:pt x="27368" y="9153"/>
                  </a:cubicBezTo>
                  <a:lnTo>
                    <a:pt x="27414" y="9130"/>
                  </a:lnTo>
                  <a:cubicBezTo>
                    <a:pt x="27459" y="9085"/>
                    <a:pt x="27505" y="9039"/>
                    <a:pt x="27528" y="8993"/>
                  </a:cubicBezTo>
                  <a:lnTo>
                    <a:pt x="27573" y="8948"/>
                  </a:lnTo>
                  <a:lnTo>
                    <a:pt x="27619" y="8925"/>
                  </a:lnTo>
                  <a:cubicBezTo>
                    <a:pt x="27642" y="8879"/>
                    <a:pt x="27688" y="8834"/>
                    <a:pt x="27733" y="8788"/>
                  </a:cubicBezTo>
                  <a:lnTo>
                    <a:pt x="27779" y="8742"/>
                  </a:lnTo>
                  <a:cubicBezTo>
                    <a:pt x="27825" y="8674"/>
                    <a:pt x="27847" y="8628"/>
                    <a:pt x="27893" y="8583"/>
                  </a:cubicBezTo>
                  <a:cubicBezTo>
                    <a:pt x="27939" y="8537"/>
                    <a:pt x="27984" y="8468"/>
                    <a:pt x="28030" y="8423"/>
                  </a:cubicBezTo>
                  <a:cubicBezTo>
                    <a:pt x="28053" y="8377"/>
                    <a:pt x="28076" y="8354"/>
                    <a:pt x="28098" y="8309"/>
                  </a:cubicBezTo>
                  <a:cubicBezTo>
                    <a:pt x="28098" y="8286"/>
                    <a:pt x="28121" y="8263"/>
                    <a:pt x="28144" y="8217"/>
                  </a:cubicBezTo>
                  <a:lnTo>
                    <a:pt x="28190" y="8149"/>
                  </a:lnTo>
                  <a:cubicBezTo>
                    <a:pt x="28213" y="8126"/>
                    <a:pt x="28235" y="8103"/>
                    <a:pt x="28258" y="8058"/>
                  </a:cubicBezTo>
                  <a:cubicBezTo>
                    <a:pt x="28304" y="7989"/>
                    <a:pt x="28350" y="7921"/>
                    <a:pt x="28395" y="7875"/>
                  </a:cubicBezTo>
                  <a:cubicBezTo>
                    <a:pt x="28418" y="7807"/>
                    <a:pt x="28464" y="7738"/>
                    <a:pt x="28509" y="7692"/>
                  </a:cubicBezTo>
                  <a:lnTo>
                    <a:pt x="28532" y="7670"/>
                  </a:lnTo>
                  <a:cubicBezTo>
                    <a:pt x="28555" y="7647"/>
                    <a:pt x="28578" y="7624"/>
                    <a:pt x="28601" y="7601"/>
                  </a:cubicBezTo>
                  <a:cubicBezTo>
                    <a:pt x="28601" y="7578"/>
                    <a:pt x="28623" y="7555"/>
                    <a:pt x="28623" y="7533"/>
                  </a:cubicBezTo>
                  <a:lnTo>
                    <a:pt x="28646" y="7533"/>
                  </a:lnTo>
                  <a:cubicBezTo>
                    <a:pt x="28646" y="7510"/>
                    <a:pt x="28646" y="7510"/>
                    <a:pt x="28669" y="7510"/>
                  </a:cubicBezTo>
                  <a:cubicBezTo>
                    <a:pt x="28669" y="7487"/>
                    <a:pt x="28669" y="7464"/>
                    <a:pt x="28669" y="7441"/>
                  </a:cubicBezTo>
                  <a:cubicBezTo>
                    <a:pt x="28669" y="7396"/>
                    <a:pt x="28646" y="7373"/>
                    <a:pt x="28601" y="7373"/>
                  </a:cubicBezTo>
                  <a:cubicBezTo>
                    <a:pt x="28578" y="7396"/>
                    <a:pt x="28555" y="7396"/>
                    <a:pt x="28532" y="7419"/>
                  </a:cubicBezTo>
                  <a:lnTo>
                    <a:pt x="28509" y="7441"/>
                  </a:lnTo>
                  <a:cubicBezTo>
                    <a:pt x="28464" y="7487"/>
                    <a:pt x="28441" y="7510"/>
                    <a:pt x="28418" y="7533"/>
                  </a:cubicBezTo>
                  <a:cubicBezTo>
                    <a:pt x="28350" y="7555"/>
                    <a:pt x="28304" y="7601"/>
                    <a:pt x="28258" y="7624"/>
                  </a:cubicBezTo>
                  <a:cubicBezTo>
                    <a:pt x="28235" y="7647"/>
                    <a:pt x="28213" y="7670"/>
                    <a:pt x="28167" y="7692"/>
                  </a:cubicBezTo>
                  <a:lnTo>
                    <a:pt x="28098" y="7738"/>
                  </a:lnTo>
                  <a:cubicBezTo>
                    <a:pt x="28053" y="7784"/>
                    <a:pt x="27984" y="7807"/>
                    <a:pt x="27916" y="7852"/>
                  </a:cubicBezTo>
                  <a:cubicBezTo>
                    <a:pt x="27847" y="7898"/>
                    <a:pt x="27779" y="7943"/>
                    <a:pt x="27710" y="7966"/>
                  </a:cubicBezTo>
                  <a:lnTo>
                    <a:pt x="27688" y="7966"/>
                  </a:lnTo>
                  <a:lnTo>
                    <a:pt x="27596" y="8035"/>
                  </a:lnTo>
                  <a:cubicBezTo>
                    <a:pt x="27528" y="8058"/>
                    <a:pt x="27482" y="8103"/>
                    <a:pt x="27414" y="8126"/>
                  </a:cubicBezTo>
                  <a:cubicBezTo>
                    <a:pt x="27345" y="8172"/>
                    <a:pt x="27254" y="8217"/>
                    <a:pt x="27163" y="8263"/>
                  </a:cubicBezTo>
                  <a:cubicBezTo>
                    <a:pt x="27094" y="8309"/>
                    <a:pt x="27026" y="8354"/>
                    <a:pt x="26957" y="8377"/>
                  </a:cubicBezTo>
                  <a:cubicBezTo>
                    <a:pt x="26934" y="8377"/>
                    <a:pt x="26934" y="8400"/>
                    <a:pt x="26934" y="8400"/>
                  </a:cubicBezTo>
                  <a:cubicBezTo>
                    <a:pt x="26889" y="8423"/>
                    <a:pt x="26843" y="8446"/>
                    <a:pt x="26797" y="8468"/>
                  </a:cubicBezTo>
                  <a:cubicBezTo>
                    <a:pt x="26706" y="8491"/>
                    <a:pt x="26615" y="8537"/>
                    <a:pt x="26523" y="8560"/>
                  </a:cubicBezTo>
                  <a:cubicBezTo>
                    <a:pt x="26455" y="8605"/>
                    <a:pt x="26364" y="8628"/>
                    <a:pt x="26295" y="8651"/>
                  </a:cubicBezTo>
                  <a:cubicBezTo>
                    <a:pt x="26250" y="8674"/>
                    <a:pt x="26204" y="8697"/>
                    <a:pt x="26158" y="8720"/>
                  </a:cubicBezTo>
                  <a:cubicBezTo>
                    <a:pt x="26067" y="8742"/>
                    <a:pt x="25998" y="8765"/>
                    <a:pt x="25907" y="8788"/>
                  </a:cubicBezTo>
                  <a:cubicBezTo>
                    <a:pt x="25862" y="8788"/>
                    <a:pt x="25816" y="8811"/>
                    <a:pt x="25770" y="8834"/>
                  </a:cubicBezTo>
                  <a:lnTo>
                    <a:pt x="25679" y="8856"/>
                  </a:lnTo>
                  <a:cubicBezTo>
                    <a:pt x="25588" y="8879"/>
                    <a:pt x="25496" y="8902"/>
                    <a:pt x="25428" y="8925"/>
                  </a:cubicBezTo>
                  <a:cubicBezTo>
                    <a:pt x="25359" y="8948"/>
                    <a:pt x="25268" y="8971"/>
                    <a:pt x="25200" y="8993"/>
                  </a:cubicBezTo>
                  <a:cubicBezTo>
                    <a:pt x="25085" y="9016"/>
                    <a:pt x="24949" y="9039"/>
                    <a:pt x="24812" y="9085"/>
                  </a:cubicBezTo>
                  <a:lnTo>
                    <a:pt x="24766" y="9085"/>
                  </a:lnTo>
                  <a:lnTo>
                    <a:pt x="24652" y="9108"/>
                  </a:lnTo>
                  <a:cubicBezTo>
                    <a:pt x="24606" y="9130"/>
                    <a:pt x="24561" y="9130"/>
                    <a:pt x="24515" y="9130"/>
                  </a:cubicBezTo>
                  <a:cubicBezTo>
                    <a:pt x="24446" y="9153"/>
                    <a:pt x="24378" y="9176"/>
                    <a:pt x="24309" y="9176"/>
                  </a:cubicBezTo>
                  <a:cubicBezTo>
                    <a:pt x="24195" y="9199"/>
                    <a:pt x="24081" y="9222"/>
                    <a:pt x="23967" y="9222"/>
                  </a:cubicBezTo>
                  <a:lnTo>
                    <a:pt x="23762" y="9222"/>
                  </a:lnTo>
                  <a:cubicBezTo>
                    <a:pt x="23693" y="9245"/>
                    <a:pt x="23647" y="9245"/>
                    <a:pt x="23579" y="9245"/>
                  </a:cubicBezTo>
                  <a:lnTo>
                    <a:pt x="22871" y="9245"/>
                  </a:lnTo>
                  <a:cubicBezTo>
                    <a:pt x="22780" y="9245"/>
                    <a:pt x="22689" y="9245"/>
                    <a:pt x="22598" y="9222"/>
                  </a:cubicBezTo>
                  <a:lnTo>
                    <a:pt x="22415" y="9222"/>
                  </a:lnTo>
                  <a:cubicBezTo>
                    <a:pt x="22346" y="9222"/>
                    <a:pt x="22278" y="9199"/>
                    <a:pt x="22209" y="9199"/>
                  </a:cubicBezTo>
                  <a:lnTo>
                    <a:pt x="22141" y="9199"/>
                  </a:lnTo>
                  <a:lnTo>
                    <a:pt x="22004" y="9176"/>
                  </a:lnTo>
                  <a:cubicBezTo>
                    <a:pt x="21936" y="9176"/>
                    <a:pt x="21844" y="9153"/>
                    <a:pt x="21776" y="9153"/>
                  </a:cubicBezTo>
                  <a:lnTo>
                    <a:pt x="21753" y="9153"/>
                  </a:lnTo>
                  <a:lnTo>
                    <a:pt x="21662" y="9130"/>
                  </a:lnTo>
                  <a:lnTo>
                    <a:pt x="21593" y="9130"/>
                  </a:lnTo>
                  <a:cubicBezTo>
                    <a:pt x="21502" y="9108"/>
                    <a:pt x="21433" y="9085"/>
                    <a:pt x="21342" y="9062"/>
                  </a:cubicBezTo>
                  <a:lnTo>
                    <a:pt x="21274" y="9062"/>
                  </a:lnTo>
                  <a:cubicBezTo>
                    <a:pt x="21228" y="9039"/>
                    <a:pt x="21182" y="9039"/>
                    <a:pt x="21160" y="9039"/>
                  </a:cubicBezTo>
                  <a:lnTo>
                    <a:pt x="21137" y="9039"/>
                  </a:lnTo>
                  <a:cubicBezTo>
                    <a:pt x="21045" y="9016"/>
                    <a:pt x="20954" y="8993"/>
                    <a:pt x="20886" y="8971"/>
                  </a:cubicBezTo>
                  <a:lnTo>
                    <a:pt x="20863" y="8971"/>
                  </a:lnTo>
                  <a:lnTo>
                    <a:pt x="20863" y="8948"/>
                  </a:lnTo>
                  <a:cubicBezTo>
                    <a:pt x="20794" y="8948"/>
                    <a:pt x="20726" y="8925"/>
                    <a:pt x="20657" y="8902"/>
                  </a:cubicBezTo>
                  <a:cubicBezTo>
                    <a:pt x="20566" y="8879"/>
                    <a:pt x="20452" y="8834"/>
                    <a:pt x="20361" y="8788"/>
                  </a:cubicBezTo>
                  <a:cubicBezTo>
                    <a:pt x="20247" y="8742"/>
                    <a:pt x="20132" y="8720"/>
                    <a:pt x="20018" y="8651"/>
                  </a:cubicBezTo>
                  <a:cubicBezTo>
                    <a:pt x="19904" y="8605"/>
                    <a:pt x="19790" y="8560"/>
                    <a:pt x="19676" y="8514"/>
                  </a:cubicBezTo>
                  <a:cubicBezTo>
                    <a:pt x="19562" y="8446"/>
                    <a:pt x="19470" y="8400"/>
                    <a:pt x="19379" y="8332"/>
                  </a:cubicBezTo>
                  <a:lnTo>
                    <a:pt x="19219" y="8240"/>
                  </a:lnTo>
                  <a:lnTo>
                    <a:pt x="19242" y="8263"/>
                  </a:lnTo>
                  <a:cubicBezTo>
                    <a:pt x="19014" y="8126"/>
                    <a:pt x="18763" y="7943"/>
                    <a:pt x="18489" y="7715"/>
                  </a:cubicBezTo>
                  <a:cubicBezTo>
                    <a:pt x="18489" y="7692"/>
                    <a:pt x="18466" y="7670"/>
                    <a:pt x="18443" y="7670"/>
                  </a:cubicBezTo>
                  <a:cubicBezTo>
                    <a:pt x="18398" y="7624"/>
                    <a:pt x="18329" y="7578"/>
                    <a:pt x="18284" y="7533"/>
                  </a:cubicBezTo>
                  <a:cubicBezTo>
                    <a:pt x="18169" y="7441"/>
                    <a:pt x="18032" y="7327"/>
                    <a:pt x="17918" y="7213"/>
                  </a:cubicBezTo>
                  <a:cubicBezTo>
                    <a:pt x="17804" y="7122"/>
                    <a:pt x="17713" y="7008"/>
                    <a:pt x="17644" y="6894"/>
                  </a:cubicBezTo>
                  <a:cubicBezTo>
                    <a:pt x="17599" y="6848"/>
                    <a:pt x="17576" y="6825"/>
                    <a:pt x="17553" y="6779"/>
                  </a:cubicBezTo>
                  <a:lnTo>
                    <a:pt x="17485" y="6711"/>
                  </a:lnTo>
                  <a:cubicBezTo>
                    <a:pt x="17439" y="6665"/>
                    <a:pt x="17416" y="6620"/>
                    <a:pt x="17371" y="6574"/>
                  </a:cubicBezTo>
                  <a:cubicBezTo>
                    <a:pt x="17371" y="6574"/>
                    <a:pt x="17371" y="6574"/>
                    <a:pt x="17371" y="6551"/>
                  </a:cubicBezTo>
                  <a:lnTo>
                    <a:pt x="17325" y="6528"/>
                  </a:lnTo>
                  <a:cubicBezTo>
                    <a:pt x="17234" y="6437"/>
                    <a:pt x="17142" y="6369"/>
                    <a:pt x="17074" y="6254"/>
                  </a:cubicBezTo>
                  <a:cubicBezTo>
                    <a:pt x="17028" y="6209"/>
                    <a:pt x="16982" y="6140"/>
                    <a:pt x="16937" y="6095"/>
                  </a:cubicBezTo>
                  <a:cubicBezTo>
                    <a:pt x="16914" y="6049"/>
                    <a:pt x="16891" y="6003"/>
                    <a:pt x="16891" y="5958"/>
                  </a:cubicBezTo>
                  <a:cubicBezTo>
                    <a:pt x="16891" y="5935"/>
                    <a:pt x="16891" y="5912"/>
                    <a:pt x="16891" y="5889"/>
                  </a:cubicBezTo>
                  <a:cubicBezTo>
                    <a:pt x="16891" y="5866"/>
                    <a:pt x="16868" y="5866"/>
                    <a:pt x="16868" y="5844"/>
                  </a:cubicBezTo>
                  <a:lnTo>
                    <a:pt x="16777" y="5844"/>
                  </a:lnTo>
                  <a:cubicBezTo>
                    <a:pt x="16754" y="5866"/>
                    <a:pt x="16731" y="5889"/>
                    <a:pt x="16731" y="5912"/>
                  </a:cubicBezTo>
                  <a:cubicBezTo>
                    <a:pt x="16686" y="5912"/>
                    <a:pt x="16663" y="5935"/>
                    <a:pt x="16617" y="5935"/>
                  </a:cubicBezTo>
                  <a:lnTo>
                    <a:pt x="16594" y="5935"/>
                  </a:lnTo>
                  <a:cubicBezTo>
                    <a:pt x="16503" y="5958"/>
                    <a:pt x="16435" y="5981"/>
                    <a:pt x="16343" y="5981"/>
                  </a:cubicBezTo>
                  <a:cubicBezTo>
                    <a:pt x="16298" y="5981"/>
                    <a:pt x="16252" y="6003"/>
                    <a:pt x="16206" y="6003"/>
                  </a:cubicBezTo>
                  <a:cubicBezTo>
                    <a:pt x="16184" y="6003"/>
                    <a:pt x="16138" y="6003"/>
                    <a:pt x="16115" y="6026"/>
                  </a:cubicBezTo>
                  <a:lnTo>
                    <a:pt x="16069" y="6026"/>
                  </a:lnTo>
                  <a:cubicBezTo>
                    <a:pt x="15978" y="6026"/>
                    <a:pt x="15887" y="6049"/>
                    <a:pt x="15796" y="6072"/>
                  </a:cubicBezTo>
                  <a:cubicBezTo>
                    <a:pt x="15750" y="6072"/>
                    <a:pt x="15681" y="6095"/>
                    <a:pt x="15636" y="6095"/>
                  </a:cubicBezTo>
                  <a:cubicBezTo>
                    <a:pt x="15659" y="6095"/>
                    <a:pt x="15681" y="6095"/>
                    <a:pt x="15704" y="6117"/>
                  </a:cubicBezTo>
                  <a:lnTo>
                    <a:pt x="15796" y="6117"/>
                  </a:lnTo>
                  <a:cubicBezTo>
                    <a:pt x="15818" y="6117"/>
                    <a:pt x="15841" y="6117"/>
                    <a:pt x="15864" y="6140"/>
                  </a:cubicBezTo>
                  <a:cubicBezTo>
                    <a:pt x="15887" y="6163"/>
                    <a:pt x="15887" y="6186"/>
                    <a:pt x="15887" y="6232"/>
                  </a:cubicBezTo>
                  <a:cubicBezTo>
                    <a:pt x="15887" y="6277"/>
                    <a:pt x="15887" y="6323"/>
                    <a:pt x="15887" y="6346"/>
                  </a:cubicBezTo>
                  <a:cubicBezTo>
                    <a:pt x="15887" y="6391"/>
                    <a:pt x="15910" y="6437"/>
                    <a:pt x="15910" y="6483"/>
                  </a:cubicBezTo>
                  <a:lnTo>
                    <a:pt x="15933" y="6505"/>
                  </a:lnTo>
                  <a:cubicBezTo>
                    <a:pt x="15933" y="6551"/>
                    <a:pt x="15955" y="6597"/>
                    <a:pt x="15955" y="6665"/>
                  </a:cubicBezTo>
                  <a:lnTo>
                    <a:pt x="15955" y="6688"/>
                  </a:lnTo>
                  <a:cubicBezTo>
                    <a:pt x="15978" y="6802"/>
                    <a:pt x="16024" y="6916"/>
                    <a:pt x="16069" y="7053"/>
                  </a:cubicBezTo>
                  <a:cubicBezTo>
                    <a:pt x="16115" y="7145"/>
                    <a:pt x="16138" y="7236"/>
                    <a:pt x="16184" y="7327"/>
                  </a:cubicBezTo>
                  <a:cubicBezTo>
                    <a:pt x="16206" y="7350"/>
                    <a:pt x="16206" y="7373"/>
                    <a:pt x="16229" y="7396"/>
                  </a:cubicBezTo>
                  <a:cubicBezTo>
                    <a:pt x="16252" y="7419"/>
                    <a:pt x="16252" y="7441"/>
                    <a:pt x="16275" y="7464"/>
                  </a:cubicBezTo>
                  <a:lnTo>
                    <a:pt x="16298" y="7510"/>
                  </a:lnTo>
                  <a:cubicBezTo>
                    <a:pt x="16298" y="7533"/>
                    <a:pt x="16321" y="7578"/>
                    <a:pt x="16343" y="7601"/>
                  </a:cubicBezTo>
                  <a:cubicBezTo>
                    <a:pt x="16366" y="7670"/>
                    <a:pt x="16412" y="7715"/>
                    <a:pt x="16435" y="7784"/>
                  </a:cubicBezTo>
                  <a:lnTo>
                    <a:pt x="16503" y="7898"/>
                  </a:lnTo>
                  <a:cubicBezTo>
                    <a:pt x="16549" y="7989"/>
                    <a:pt x="16617" y="8080"/>
                    <a:pt x="16663" y="8172"/>
                  </a:cubicBezTo>
                  <a:cubicBezTo>
                    <a:pt x="16709" y="8240"/>
                    <a:pt x="16754" y="8286"/>
                    <a:pt x="16800" y="8332"/>
                  </a:cubicBezTo>
                  <a:lnTo>
                    <a:pt x="16823" y="8377"/>
                  </a:lnTo>
                  <a:cubicBezTo>
                    <a:pt x="16868" y="8400"/>
                    <a:pt x="16914" y="8468"/>
                    <a:pt x="16960" y="8514"/>
                  </a:cubicBezTo>
                  <a:cubicBezTo>
                    <a:pt x="17005" y="8560"/>
                    <a:pt x="17051" y="8628"/>
                    <a:pt x="17119" y="8674"/>
                  </a:cubicBezTo>
                  <a:cubicBezTo>
                    <a:pt x="17142" y="8720"/>
                    <a:pt x="17188" y="8765"/>
                    <a:pt x="17234" y="8811"/>
                  </a:cubicBezTo>
                  <a:lnTo>
                    <a:pt x="17256" y="8834"/>
                  </a:lnTo>
                  <a:lnTo>
                    <a:pt x="17302" y="8879"/>
                  </a:lnTo>
                  <a:cubicBezTo>
                    <a:pt x="17348" y="8902"/>
                    <a:pt x="17371" y="8948"/>
                    <a:pt x="17416" y="8993"/>
                  </a:cubicBezTo>
                  <a:cubicBezTo>
                    <a:pt x="17530" y="9085"/>
                    <a:pt x="17644" y="9176"/>
                    <a:pt x="17781" y="9290"/>
                  </a:cubicBezTo>
                  <a:lnTo>
                    <a:pt x="17850" y="9359"/>
                  </a:lnTo>
                  <a:cubicBezTo>
                    <a:pt x="17896" y="9381"/>
                    <a:pt x="17941" y="9404"/>
                    <a:pt x="17964" y="9427"/>
                  </a:cubicBezTo>
                  <a:cubicBezTo>
                    <a:pt x="18032" y="9473"/>
                    <a:pt x="18101" y="9518"/>
                    <a:pt x="18147" y="9564"/>
                  </a:cubicBezTo>
                  <a:lnTo>
                    <a:pt x="18192" y="9587"/>
                  </a:lnTo>
                  <a:cubicBezTo>
                    <a:pt x="18284" y="9655"/>
                    <a:pt x="18420" y="9747"/>
                    <a:pt x="18535" y="9815"/>
                  </a:cubicBezTo>
                  <a:lnTo>
                    <a:pt x="18649" y="9884"/>
                  </a:lnTo>
                  <a:cubicBezTo>
                    <a:pt x="18740" y="9952"/>
                    <a:pt x="18809" y="9998"/>
                    <a:pt x="18900" y="10043"/>
                  </a:cubicBezTo>
                  <a:lnTo>
                    <a:pt x="18877" y="10021"/>
                  </a:lnTo>
                  <a:lnTo>
                    <a:pt x="18877" y="10021"/>
                  </a:lnTo>
                  <a:cubicBezTo>
                    <a:pt x="18900" y="10043"/>
                    <a:pt x="18923" y="10043"/>
                    <a:pt x="18945" y="10066"/>
                  </a:cubicBezTo>
                  <a:cubicBezTo>
                    <a:pt x="18968" y="10089"/>
                    <a:pt x="19014" y="10089"/>
                    <a:pt x="19037" y="10112"/>
                  </a:cubicBezTo>
                  <a:cubicBezTo>
                    <a:pt x="19082" y="10135"/>
                    <a:pt x="19105" y="10135"/>
                    <a:pt x="19151" y="10158"/>
                  </a:cubicBezTo>
                  <a:cubicBezTo>
                    <a:pt x="19219" y="10203"/>
                    <a:pt x="19288" y="10226"/>
                    <a:pt x="19356" y="10249"/>
                  </a:cubicBezTo>
                  <a:lnTo>
                    <a:pt x="19425" y="10294"/>
                  </a:lnTo>
                  <a:cubicBezTo>
                    <a:pt x="19470" y="10317"/>
                    <a:pt x="19516" y="10317"/>
                    <a:pt x="19562" y="10340"/>
                  </a:cubicBezTo>
                  <a:cubicBezTo>
                    <a:pt x="19607" y="10386"/>
                    <a:pt x="19676" y="10409"/>
                    <a:pt x="19744" y="10431"/>
                  </a:cubicBezTo>
                  <a:lnTo>
                    <a:pt x="19813" y="10454"/>
                  </a:lnTo>
                  <a:lnTo>
                    <a:pt x="19858" y="10477"/>
                  </a:lnTo>
                  <a:cubicBezTo>
                    <a:pt x="19881" y="10477"/>
                    <a:pt x="19904" y="10500"/>
                    <a:pt x="19927" y="10500"/>
                  </a:cubicBezTo>
                  <a:lnTo>
                    <a:pt x="19950" y="10523"/>
                  </a:lnTo>
                  <a:cubicBezTo>
                    <a:pt x="19995" y="10546"/>
                    <a:pt x="20064" y="10568"/>
                    <a:pt x="20155" y="10614"/>
                  </a:cubicBezTo>
                  <a:cubicBezTo>
                    <a:pt x="20178" y="10614"/>
                    <a:pt x="20224" y="10637"/>
                    <a:pt x="20247" y="10637"/>
                  </a:cubicBezTo>
                  <a:lnTo>
                    <a:pt x="20269" y="10660"/>
                  </a:lnTo>
                  <a:cubicBezTo>
                    <a:pt x="20292" y="10660"/>
                    <a:pt x="20338" y="10683"/>
                    <a:pt x="20361" y="10683"/>
                  </a:cubicBezTo>
                  <a:cubicBezTo>
                    <a:pt x="20383" y="10705"/>
                    <a:pt x="20406" y="10705"/>
                    <a:pt x="20429" y="10728"/>
                  </a:cubicBezTo>
                  <a:cubicBezTo>
                    <a:pt x="20475" y="10728"/>
                    <a:pt x="20520" y="10751"/>
                    <a:pt x="20566" y="10774"/>
                  </a:cubicBezTo>
                  <a:cubicBezTo>
                    <a:pt x="20612" y="10797"/>
                    <a:pt x="20635" y="10842"/>
                    <a:pt x="20612" y="10888"/>
                  </a:cubicBezTo>
                  <a:cubicBezTo>
                    <a:pt x="20612" y="10888"/>
                    <a:pt x="20589" y="10911"/>
                    <a:pt x="20589" y="10911"/>
                  </a:cubicBezTo>
                  <a:cubicBezTo>
                    <a:pt x="20612" y="10956"/>
                    <a:pt x="20635" y="10979"/>
                    <a:pt x="20657" y="11025"/>
                  </a:cubicBezTo>
                  <a:cubicBezTo>
                    <a:pt x="20680" y="11116"/>
                    <a:pt x="20703" y="11185"/>
                    <a:pt x="20726" y="11253"/>
                  </a:cubicBezTo>
                  <a:cubicBezTo>
                    <a:pt x="20749" y="11344"/>
                    <a:pt x="20771" y="11413"/>
                    <a:pt x="20771" y="11481"/>
                  </a:cubicBezTo>
                  <a:cubicBezTo>
                    <a:pt x="20794" y="11550"/>
                    <a:pt x="20817" y="11641"/>
                    <a:pt x="20840" y="11732"/>
                  </a:cubicBezTo>
                  <a:cubicBezTo>
                    <a:pt x="20840" y="11801"/>
                    <a:pt x="20863" y="11869"/>
                    <a:pt x="20863" y="11938"/>
                  </a:cubicBezTo>
                  <a:cubicBezTo>
                    <a:pt x="20863" y="12029"/>
                    <a:pt x="20886" y="12098"/>
                    <a:pt x="20863" y="12189"/>
                  </a:cubicBezTo>
                  <a:cubicBezTo>
                    <a:pt x="20863" y="12280"/>
                    <a:pt x="20863" y="12349"/>
                    <a:pt x="20863" y="12440"/>
                  </a:cubicBezTo>
                  <a:lnTo>
                    <a:pt x="20863" y="12486"/>
                  </a:lnTo>
                  <a:cubicBezTo>
                    <a:pt x="20863" y="12554"/>
                    <a:pt x="20863" y="12600"/>
                    <a:pt x="20840" y="12645"/>
                  </a:cubicBezTo>
                  <a:cubicBezTo>
                    <a:pt x="20840" y="12691"/>
                    <a:pt x="20817" y="12760"/>
                    <a:pt x="20817" y="12805"/>
                  </a:cubicBezTo>
                  <a:cubicBezTo>
                    <a:pt x="20794" y="12851"/>
                    <a:pt x="20794" y="12874"/>
                    <a:pt x="20794" y="12897"/>
                  </a:cubicBezTo>
                  <a:cubicBezTo>
                    <a:pt x="20771" y="12965"/>
                    <a:pt x="20726" y="13034"/>
                    <a:pt x="20703" y="13102"/>
                  </a:cubicBezTo>
                  <a:cubicBezTo>
                    <a:pt x="20657" y="13170"/>
                    <a:pt x="20612" y="13239"/>
                    <a:pt x="20566" y="13285"/>
                  </a:cubicBezTo>
                  <a:cubicBezTo>
                    <a:pt x="20520" y="13330"/>
                    <a:pt x="20498" y="13376"/>
                    <a:pt x="20452" y="13399"/>
                  </a:cubicBezTo>
                  <a:cubicBezTo>
                    <a:pt x="20429" y="13422"/>
                    <a:pt x="20406" y="13444"/>
                    <a:pt x="20383" y="13467"/>
                  </a:cubicBezTo>
                  <a:cubicBezTo>
                    <a:pt x="20361" y="13490"/>
                    <a:pt x="20315" y="13513"/>
                    <a:pt x="20292" y="13536"/>
                  </a:cubicBezTo>
                  <a:cubicBezTo>
                    <a:pt x="20269" y="13536"/>
                    <a:pt x="20224" y="13558"/>
                    <a:pt x="20201" y="13558"/>
                  </a:cubicBezTo>
                  <a:lnTo>
                    <a:pt x="20064" y="13558"/>
                  </a:lnTo>
                  <a:cubicBezTo>
                    <a:pt x="20018" y="13558"/>
                    <a:pt x="19973" y="13536"/>
                    <a:pt x="19950" y="13536"/>
                  </a:cubicBezTo>
                  <a:cubicBezTo>
                    <a:pt x="19904" y="13513"/>
                    <a:pt x="19858" y="13490"/>
                    <a:pt x="19813" y="13444"/>
                  </a:cubicBezTo>
                  <a:cubicBezTo>
                    <a:pt x="19790" y="13444"/>
                    <a:pt x="19744" y="13422"/>
                    <a:pt x="19722" y="13399"/>
                  </a:cubicBezTo>
                  <a:cubicBezTo>
                    <a:pt x="19630" y="13330"/>
                    <a:pt x="19585" y="13285"/>
                    <a:pt x="19539" y="13216"/>
                  </a:cubicBezTo>
                  <a:cubicBezTo>
                    <a:pt x="19470" y="13148"/>
                    <a:pt x="19425" y="13079"/>
                    <a:pt x="19402" y="13011"/>
                  </a:cubicBezTo>
                  <a:lnTo>
                    <a:pt x="19379" y="12988"/>
                  </a:lnTo>
                  <a:lnTo>
                    <a:pt x="19379" y="12965"/>
                  </a:lnTo>
                  <a:lnTo>
                    <a:pt x="19356" y="12965"/>
                  </a:lnTo>
                  <a:cubicBezTo>
                    <a:pt x="19356" y="12965"/>
                    <a:pt x="19356" y="12988"/>
                    <a:pt x="19356" y="13011"/>
                  </a:cubicBezTo>
                  <a:cubicBezTo>
                    <a:pt x="19356" y="13056"/>
                    <a:pt x="19356" y="13102"/>
                    <a:pt x="19379" y="13125"/>
                  </a:cubicBezTo>
                  <a:lnTo>
                    <a:pt x="19379" y="13170"/>
                  </a:lnTo>
                  <a:cubicBezTo>
                    <a:pt x="19379" y="13216"/>
                    <a:pt x="19379" y="13285"/>
                    <a:pt x="19402" y="13330"/>
                  </a:cubicBezTo>
                  <a:cubicBezTo>
                    <a:pt x="19402" y="13376"/>
                    <a:pt x="19402" y="13422"/>
                    <a:pt x="19402" y="13444"/>
                  </a:cubicBezTo>
                  <a:lnTo>
                    <a:pt x="19425" y="13513"/>
                  </a:lnTo>
                  <a:cubicBezTo>
                    <a:pt x="19425" y="13581"/>
                    <a:pt x="19448" y="13650"/>
                    <a:pt x="19448" y="13718"/>
                  </a:cubicBezTo>
                  <a:cubicBezTo>
                    <a:pt x="19470" y="13832"/>
                    <a:pt x="19470" y="13947"/>
                    <a:pt x="19470" y="14106"/>
                  </a:cubicBezTo>
                  <a:cubicBezTo>
                    <a:pt x="19470" y="14220"/>
                    <a:pt x="19470" y="14335"/>
                    <a:pt x="19448" y="14472"/>
                  </a:cubicBezTo>
                  <a:cubicBezTo>
                    <a:pt x="19448" y="14540"/>
                    <a:pt x="19448" y="14631"/>
                    <a:pt x="19425" y="14700"/>
                  </a:cubicBezTo>
                  <a:cubicBezTo>
                    <a:pt x="19402" y="14768"/>
                    <a:pt x="19379" y="14860"/>
                    <a:pt x="19356" y="14928"/>
                  </a:cubicBezTo>
                  <a:cubicBezTo>
                    <a:pt x="19334" y="14996"/>
                    <a:pt x="19311" y="15065"/>
                    <a:pt x="19265" y="15133"/>
                  </a:cubicBezTo>
                  <a:cubicBezTo>
                    <a:pt x="19242" y="15179"/>
                    <a:pt x="19219" y="15248"/>
                    <a:pt x="19174" y="15293"/>
                  </a:cubicBezTo>
                  <a:cubicBezTo>
                    <a:pt x="19128" y="15339"/>
                    <a:pt x="19105" y="15385"/>
                    <a:pt x="19060" y="15407"/>
                  </a:cubicBezTo>
                  <a:cubicBezTo>
                    <a:pt x="19037" y="15430"/>
                    <a:pt x="18991" y="15453"/>
                    <a:pt x="18945" y="15499"/>
                  </a:cubicBezTo>
                  <a:cubicBezTo>
                    <a:pt x="18923" y="15499"/>
                    <a:pt x="18900" y="15521"/>
                    <a:pt x="18854" y="15521"/>
                  </a:cubicBezTo>
                  <a:cubicBezTo>
                    <a:pt x="18740" y="15590"/>
                    <a:pt x="18626" y="15613"/>
                    <a:pt x="18489" y="15613"/>
                  </a:cubicBezTo>
                  <a:lnTo>
                    <a:pt x="18398" y="15613"/>
                  </a:lnTo>
                  <a:cubicBezTo>
                    <a:pt x="18329" y="15590"/>
                    <a:pt x="18238" y="15590"/>
                    <a:pt x="18169" y="15544"/>
                  </a:cubicBezTo>
                  <a:cubicBezTo>
                    <a:pt x="18078" y="15521"/>
                    <a:pt x="18010" y="15499"/>
                    <a:pt x="17941" y="15453"/>
                  </a:cubicBezTo>
                  <a:cubicBezTo>
                    <a:pt x="17873" y="15407"/>
                    <a:pt x="17804" y="15362"/>
                    <a:pt x="17759" y="15316"/>
                  </a:cubicBezTo>
                  <a:cubicBezTo>
                    <a:pt x="17690" y="15270"/>
                    <a:pt x="17644" y="15202"/>
                    <a:pt x="17576" y="15133"/>
                  </a:cubicBezTo>
                  <a:cubicBezTo>
                    <a:pt x="17553" y="15088"/>
                    <a:pt x="17507" y="15042"/>
                    <a:pt x="17485" y="14996"/>
                  </a:cubicBezTo>
                  <a:lnTo>
                    <a:pt x="17462" y="14974"/>
                  </a:lnTo>
                  <a:cubicBezTo>
                    <a:pt x="17416" y="14905"/>
                    <a:pt x="17371" y="14837"/>
                    <a:pt x="17325" y="14768"/>
                  </a:cubicBezTo>
                  <a:cubicBezTo>
                    <a:pt x="17279" y="14677"/>
                    <a:pt x="17234" y="14608"/>
                    <a:pt x="17188" y="14517"/>
                  </a:cubicBezTo>
                  <a:cubicBezTo>
                    <a:pt x="17165" y="14540"/>
                    <a:pt x="17165" y="14540"/>
                    <a:pt x="17142" y="14540"/>
                  </a:cubicBezTo>
                  <a:cubicBezTo>
                    <a:pt x="17142" y="14540"/>
                    <a:pt x="17142" y="14563"/>
                    <a:pt x="17142" y="14563"/>
                  </a:cubicBezTo>
                  <a:cubicBezTo>
                    <a:pt x="17119" y="14586"/>
                    <a:pt x="17119" y="14586"/>
                    <a:pt x="17119" y="14608"/>
                  </a:cubicBezTo>
                  <a:cubicBezTo>
                    <a:pt x="17097" y="14654"/>
                    <a:pt x="17097" y="14700"/>
                    <a:pt x="17097" y="14745"/>
                  </a:cubicBezTo>
                  <a:cubicBezTo>
                    <a:pt x="17097" y="14768"/>
                    <a:pt x="17097" y="14791"/>
                    <a:pt x="17119" y="14814"/>
                  </a:cubicBezTo>
                  <a:cubicBezTo>
                    <a:pt x="17119" y="14860"/>
                    <a:pt x="17119" y="14905"/>
                    <a:pt x="17119" y="14951"/>
                  </a:cubicBezTo>
                  <a:lnTo>
                    <a:pt x="17142" y="15042"/>
                  </a:lnTo>
                  <a:cubicBezTo>
                    <a:pt x="17142" y="15133"/>
                    <a:pt x="17142" y="15225"/>
                    <a:pt x="17142" y="15316"/>
                  </a:cubicBezTo>
                  <a:cubicBezTo>
                    <a:pt x="17142" y="15453"/>
                    <a:pt x="17119" y="15590"/>
                    <a:pt x="17097" y="15773"/>
                  </a:cubicBezTo>
                  <a:cubicBezTo>
                    <a:pt x="17097" y="15932"/>
                    <a:pt x="17051" y="16069"/>
                    <a:pt x="17028" y="16206"/>
                  </a:cubicBezTo>
                  <a:cubicBezTo>
                    <a:pt x="17005" y="16298"/>
                    <a:pt x="16982" y="16366"/>
                    <a:pt x="16937" y="16457"/>
                  </a:cubicBezTo>
                  <a:cubicBezTo>
                    <a:pt x="16914" y="16526"/>
                    <a:pt x="16868" y="16594"/>
                    <a:pt x="16846" y="16663"/>
                  </a:cubicBezTo>
                  <a:cubicBezTo>
                    <a:pt x="16754" y="16823"/>
                    <a:pt x="16663" y="16959"/>
                    <a:pt x="16549" y="17074"/>
                  </a:cubicBezTo>
                  <a:cubicBezTo>
                    <a:pt x="16503" y="17119"/>
                    <a:pt x="16458" y="17165"/>
                    <a:pt x="16389" y="17211"/>
                  </a:cubicBezTo>
                  <a:cubicBezTo>
                    <a:pt x="16321" y="17256"/>
                    <a:pt x="16252" y="17302"/>
                    <a:pt x="16184" y="17347"/>
                  </a:cubicBezTo>
                  <a:cubicBezTo>
                    <a:pt x="16138" y="17393"/>
                    <a:pt x="16069" y="17416"/>
                    <a:pt x="16001" y="17439"/>
                  </a:cubicBezTo>
                  <a:cubicBezTo>
                    <a:pt x="15955" y="17484"/>
                    <a:pt x="15887" y="17507"/>
                    <a:pt x="15796" y="17530"/>
                  </a:cubicBezTo>
                  <a:cubicBezTo>
                    <a:pt x="15750" y="17530"/>
                    <a:pt x="15681" y="17553"/>
                    <a:pt x="15636" y="17553"/>
                  </a:cubicBezTo>
                  <a:cubicBezTo>
                    <a:pt x="15590" y="17553"/>
                    <a:pt x="15545" y="17553"/>
                    <a:pt x="15522" y="17576"/>
                  </a:cubicBezTo>
                  <a:lnTo>
                    <a:pt x="14905" y="17576"/>
                  </a:lnTo>
                  <a:cubicBezTo>
                    <a:pt x="14883" y="17576"/>
                    <a:pt x="14837" y="17576"/>
                    <a:pt x="14814" y="17553"/>
                  </a:cubicBezTo>
                  <a:cubicBezTo>
                    <a:pt x="14768" y="17553"/>
                    <a:pt x="14746" y="17553"/>
                    <a:pt x="14700" y="17530"/>
                  </a:cubicBezTo>
                  <a:lnTo>
                    <a:pt x="14631" y="17530"/>
                  </a:lnTo>
                  <a:lnTo>
                    <a:pt x="14609" y="17507"/>
                  </a:lnTo>
                  <a:lnTo>
                    <a:pt x="14586" y="17507"/>
                  </a:lnTo>
                  <a:cubicBezTo>
                    <a:pt x="14563" y="17507"/>
                    <a:pt x="14540" y="17507"/>
                    <a:pt x="14540" y="17484"/>
                  </a:cubicBezTo>
                  <a:cubicBezTo>
                    <a:pt x="14449" y="17462"/>
                    <a:pt x="14380" y="17416"/>
                    <a:pt x="14335" y="17393"/>
                  </a:cubicBezTo>
                  <a:cubicBezTo>
                    <a:pt x="14289" y="17370"/>
                    <a:pt x="14243" y="17325"/>
                    <a:pt x="14198" y="17302"/>
                  </a:cubicBezTo>
                  <a:cubicBezTo>
                    <a:pt x="14152" y="17279"/>
                    <a:pt x="14107" y="17233"/>
                    <a:pt x="14061" y="17211"/>
                  </a:cubicBezTo>
                  <a:cubicBezTo>
                    <a:pt x="14015" y="17188"/>
                    <a:pt x="13992" y="17165"/>
                    <a:pt x="13970" y="17119"/>
                  </a:cubicBezTo>
                  <a:cubicBezTo>
                    <a:pt x="13947" y="17142"/>
                    <a:pt x="13947" y="17142"/>
                    <a:pt x="13924" y="17142"/>
                  </a:cubicBezTo>
                  <a:lnTo>
                    <a:pt x="13901" y="17142"/>
                  </a:lnTo>
                  <a:cubicBezTo>
                    <a:pt x="13878" y="17142"/>
                    <a:pt x="13855" y="17119"/>
                    <a:pt x="13833" y="17119"/>
                  </a:cubicBezTo>
                  <a:cubicBezTo>
                    <a:pt x="13810" y="17096"/>
                    <a:pt x="13764" y="17074"/>
                    <a:pt x="13741" y="17051"/>
                  </a:cubicBezTo>
                  <a:cubicBezTo>
                    <a:pt x="13673" y="17005"/>
                    <a:pt x="13627" y="16937"/>
                    <a:pt x="13559" y="16891"/>
                  </a:cubicBezTo>
                  <a:lnTo>
                    <a:pt x="13559" y="16868"/>
                  </a:lnTo>
                  <a:cubicBezTo>
                    <a:pt x="13490" y="16823"/>
                    <a:pt x="13445" y="16777"/>
                    <a:pt x="13399" y="16708"/>
                  </a:cubicBezTo>
                  <a:cubicBezTo>
                    <a:pt x="13353" y="16640"/>
                    <a:pt x="13308" y="16571"/>
                    <a:pt x="13262" y="16480"/>
                  </a:cubicBezTo>
                  <a:cubicBezTo>
                    <a:pt x="13216" y="16434"/>
                    <a:pt x="13193" y="16366"/>
                    <a:pt x="13148" y="16275"/>
                  </a:cubicBezTo>
                  <a:cubicBezTo>
                    <a:pt x="13125" y="16206"/>
                    <a:pt x="13079" y="16115"/>
                    <a:pt x="13057" y="16046"/>
                  </a:cubicBezTo>
                  <a:cubicBezTo>
                    <a:pt x="13034" y="16001"/>
                    <a:pt x="13011" y="15955"/>
                    <a:pt x="13011" y="15932"/>
                  </a:cubicBezTo>
                  <a:lnTo>
                    <a:pt x="12988" y="15887"/>
                  </a:lnTo>
                  <a:cubicBezTo>
                    <a:pt x="12965" y="15841"/>
                    <a:pt x="12942" y="15773"/>
                    <a:pt x="12920" y="15704"/>
                  </a:cubicBezTo>
                  <a:lnTo>
                    <a:pt x="12897" y="15658"/>
                  </a:lnTo>
                  <a:lnTo>
                    <a:pt x="12851" y="15681"/>
                  </a:lnTo>
                  <a:cubicBezTo>
                    <a:pt x="12805" y="15750"/>
                    <a:pt x="12760" y="15795"/>
                    <a:pt x="12691" y="15841"/>
                  </a:cubicBezTo>
                  <a:cubicBezTo>
                    <a:pt x="12646" y="15910"/>
                    <a:pt x="12577" y="15955"/>
                    <a:pt x="12532" y="16001"/>
                  </a:cubicBezTo>
                  <a:lnTo>
                    <a:pt x="12486" y="16046"/>
                  </a:lnTo>
                  <a:cubicBezTo>
                    <a:pt x="12440" y="16092"/>
                    <a:pt x="12395" y="16138"/>
                    <a:pt x="12349" y="16161"/>
                  </a:cubicBezTo>
                  <a:cubicBezTo>
                    <a:pt x="12303" y="16206"/>
                    <a:pt x="12235" y="16275"/>
                    <a:pt x="12166" y="16320"/>
                  </a:cubicBezTo>
                  <a:cubicBezTo>
                    <a:pt x="12098" y="16366"/>
                    <a:pt x="12029" y="16412"/>
                    <a:pt x="11961" y="16434"/>
                  </a:cubicBezTo>
                  <a:lnTo>
                    <a:pt x="11938" y="16457"/>
                  </a:lnTo>
                  <a:cubicBezTo>
                    <a:pt x="11915" y="16457"/>
                    <a:pt x="11870" y="16480"/>
                    <a:pt x="11847" y="16480"/>
                  </a:cubicBezTo>
                  <a:lnTo>
                    <a:pt x="11687" y="16480"/>
                  </a:lnTo>
                  <a:cubicBezTo>
                    <a:pt x="11664" y="16480"/>
                    <a:pt x="11619" y="16480"/>
                    <a:pt x="11596" y="16503"/>
                  </a:cubicBezTo>
                  <a:lnTo>
                    <a:pt x="11527" y="16526"/>
                  </a:lnTo>
                  <a:cubicBezTo>
                    <a:pt x="11459" y="16526"/>
                    <a:pt x="11413" y="16549"/>
                    <a:pt x="11345" y="16549"/>
                  </a:cubicBezTo>
                  <a:lnTo>
                    <a:pt x="11299" y="16571"/>
                  </a:lnTo>
                  <a:cubicBezTo>
                    <a:pt x="11208" y="16571"/>
                    <a:pt x="11094" y="16594"/>
                    <a:pt x="10979" y="16594"/>
                  </a:cubicBezTo>
                  <a:lnTo>
                    <a:pt x="10774" y="16594"/>
                  </a:lnTo>
                  <a:cubicBezTo>
                    <a:pt x="10637" y="16571"/>
                    <a:pt x="10500" y="16571"/>
                    <a:pt x="10363" y="16549"/>
                  </a:cubicBezTo>
                  <a:cubicBezTo>
                    <a:pt x="10318" y="16526"/>
                    <a:pt x="10249" y="16526"/>
                    <a:pt x="10203" y="16503"/>
                  </a:cubicBezTo>
                  <a:lnTo>
                    <a:pt x="10158" y="16503"/>
                  </a:lnTo>
                  <a:cubicBezTo>
                    <a:pt x="10089" y="16480"/>
                    <a:pt x="9998" y="16434"/>
                    <a:pt x="9952" y="16412"/>
                  </a:cubicBezTo>
                  <a:cubicBezTo>
                    <a:pt x="9884" y="16389"/>
                    <a:pt x="9815" y="16366"/>
                    <a:pt x="9747" y="16320"/>
                  </a:cubicBezTo>
                  <a:cubicBezTo>
                    <a:pt x="9701" y="16298"/>
                    <a:pt x="9656" y="16252"/>
                    <a:pt x="9610" y="16229"/>
                  </a:cubicBezTo>
                  <a:lnTo>
                    <a:pt x="9587" y="16206"/>
                  </a:lnTo>
                  <a:cubicBezTo>
                    <a:pt x="9541" y="16161"/>
                    <a:pt x="9496" y="16115"/>
                    <a:pt x="9450" y="16069"/>
                  </a:cubicBezTo>
                  <a:cubicBezTo>
                    <a:pt x="9382" y="16001"/>
                    <a:pt x="9336" y="15910"/>
                    <a:pt x="9290" y="15864"/>
                  </a:cubicBezTo>
                  <a:cubicBezTo>
                    <a:pt x="9268" y="15795"/>
                    <a:pt x="9222" y="15750"/>
                    <a:pt x="9199" y="15681"/>
                  </a:cubicBezTo>
                  <a:cubicBezTo>
                    <a:pt x="9153" y="15613"/>
                    <a:pt x="9131" y="15544"/>
                    <a:pt x="9108" y="15476"/>
                  </a:cubicBezTo>
                  <a:lnTo>
                    <a:pt x="9085" y="15453"/>
                  </a:lnTo>
                  <a:cubicBezTo>
                    <a:pt x="9085" y="15430"/>
                    <a:pt x="9062" y="15385"/>
                    <a:pt x="9062" y="15362"/>
                  </a:cubicBezTo>
                  <a:cubicBezTo>
                    <a:pt x="9039" y="15339"/>
                    <a:pt x="9039" y="15316"/>
                    <a:pt x="9039" y="15293"/>
                  </a:cubicBezTo>
                  <a:lnTo>
                    <a:pt x="9039" y="15270"/>
                  </a:lnTo>
                  <a:cubicBezTo>
                    <a:pt x="9016" y="15202"/>
                    <a:pt x="8994" y="15133"/>
                    <a:pt x="8994" y="15088"/>
                  </a:cubicBezTo>
                  <a:cubicBezTo>
                    <a:pt x="8971" y="14996"/>
                    <a:pt x="8971" y="14928"/>
                    <a:pt x="8971" y="14860"/>
                  </a:cubicBezTo>
                  <a:cubicBezTo>
                    <a:pt x="8971" y="14791"/>
                    <a:pt x="8971" y="14723"/>
                    <a:pt x="8971" y="14654"/>
                  </a:cubicBezTo>
                  <a:cubicBezTo>
                    <a:pt x="8971" y="14608"/>
                    <a:pt x="8971" y="14563"/>
                    <a:pt x="8971" y="14540"/>
                  </a:cubicBezTo>
                  <a:lnTo>
                    <a:pt x="8994" y="14426"/>
                  </a:lnTo>
                  <a:cubicBezTo>
                    <a:pt x="8994" y="14357"/>
                    <a:pt x="9016" y="14266"/>
                    <a:pt x="9016" y="14198"/>
                  </a:cubicBezTo>
                  <a:cubicBezTo>
                    <a:pt x="9062" y="14038"/>
                    <a:pt x="9131" y="13878"/>
                    <a:pt x="9199" y="13718"/>
                  </a:cubicBezTo>
                  <a:cubicBezTo>
                    <a:pt x="9222" y="13650"/>
                    <a:pt x="9268" y="13581"/>
                    <a:pt x="9290" y="13536"/>
                  </a:cubicBezTo>
                  <a:cubicBezTo>
                    <a:pt x="9313" y="13513"/>
                    <a:pt x="9313" y="13490"/>
                    <a:pt x="9336" y="13467"/>
                  </a:cubicBezTo>
                  <a:cubicBezTo>
                    <a:pt x="9359" y="13422"/>
                    <a:pt x="9382" y="13399"/>
                    <a:pt x="9404" y="13353"/>
                  </a:cubicBezTo>
                  <a:cubicBezTo>
                    <a:pt x="9404" y="13330"/>
                    <a:pt x="9427" y="13285"/>
                    <a:pt x="9450" y="13262"/>
                  </a:cubicBezTo>
                  <a:cubicBezTo>
                    <a:pt x="9473" y="13239"/>
                    <a:pt x="9496" y="13193"/>
                    <a:pt x="9519" y="13170"/>
                  </a:cubicBezTo>
                  <a:cubicBezTo>
                    <a:pt x="9564" y="13102"/>
                    <a:pt x="9587" y="13034"/>
                    <a:pt x="9633" y="12965"/>
                  </a:cubicBezTo>
                  <a:cubicBezTo>
                    <a:pt x="9633" y="12942"/>
                    <a:pt x="9633" y="12919"/>
                    <a:pt x="9656" y="12897"/>
                  </a:cubicBezTo>
                  <a:lnTo>
                    <a:pt x="9656" y="12897"/>
                  </a:lnTo>
                  <a:cubicBezTo>
                    <a:pt x="9610" y="12942"/>
                    <a:pt x="9541" y="12965"/>
                    <a:pt x="9496" y="12988"/>
                  </a:cubicBezTo>
                  <a:cubicBezTo>
                    <a:pt x="9427" y="13034"/>
                    <a:pt x="9336" y="13079"/>
                    <a:pt x="9268" y="13102"/>
                  </a:cubicBezTo>
                  <a:cubicBezTo>
                    <a:pt x="9222" y="13102"/>
                    <a:pt x="9199" y="13125"/>
                    <a:pt x="9176" y="13125"/>
                  </a:cubicBezTo>
                  <a:cubicBezTo>
                    <a:pt x="9131" y="13148"/>
                    <a:pt x="9085" y="13170"/>
                    <a:pt x="9062" y="13170"/>
                  </a:cubicBezTo>
                  <a:cubicBezTo>
                    <a:pt x="8902" y="13239"/>
                    <a:pt x="8788" y="13285"/>
                    <a:pt x="8674" y="13307"/>
                  </a:cubicBezTo>
                  <a:cubicBezTo>
                    <a:pt x="8628" y="13307"/>
                    <a:pt x="8560" y="13330"/>
                    <a:pt x="8514" y="13330"/>
                  </a:cubicBezTo>
                  <a:lnTo>
                    <a:pt x="8469" y="13330"/>
                  </a:lnTo>
                  <a:cubicBezTo>
                    <a:pt x="8423" y="13353"/>
                    <a:pt x="8332" y="13376"/>
                    <a:pt x="8263" y="13376"/>
                  </a:cubicBezTo>
                  <a:cubicBezTo>
                    <a:pt x="8195" y="13376"/>
                    <a:pt x="8126" y="13353"/>
                    <a:pt x="8081" y="13353"/>
                  </a:cubicBezTo>
                  <a:cubicBezTo>
                    <a:pt x="8012" y="13330"/>
                    <a:pt x="7944" y="13307"/>
                    <a:pt x="7875" y="13285"/>
                  </a:cubicBezTo>
                  <a:cubicBezTo>
                    <a:pt x="7830" y="13262"/>
                    <a:pt x="7784" y="13239"/>
                    <a:pt x="7738" y="13216"/>
                  </a:cubicBezTo>
                  <a:cubicBezTo>
                    <a:pt x="7715" y="13193"/>
                    <a:pt x="7670" y="13170"/>
                    <a:pt x="7647" y="13148"/>
                  </a:cubicBezTo>
                  <a:cubicBezTo>
                    <a:pt x="7601" y="13102"/>
                    <a:pt x="7533" y="13056"/>
                    <a:pt x="7487" y="12965"/>
                  </a:cubicBezTo>
                  <a:cubicBezTo>
                    <a:pt x="7487" y="12942"/>
                    <a:pt x="7464" y="12919"/>
                    <a:pt x="7442" y="12897"/>
                  </a:cubicBezTo>
                  <a:cubicBezTo>
                    <a:pt x="7442" y="12851"/>
                    <a:pt x="7419" y="12805"/>
                    <a:pt x="7419" y="12782"/>
                  </a:cubicBezTo>
                  <a:cubicBezTo>
                    <a:pt x="7396" y="12714"/>
                    <a:pt x="7373" y="12623"/>
                    <a:pt x="7350" y="12531"/>
                  </a:cubicBezTo>
                  <a:cubicBezTo>
                    <a:pt x="7350" y="12486"/>
                    <a:pt x="7350" y="12417"/>
                    <a:pt x="7350" y="12349"/>
                  </a:cubicBezTo>
                  <a:cubicBezTo>
                    <a:pt x="7373" y="12257"/>
                    <a:pt x="7373" y="12166"/>
                    <a:pt x="7396" y="12075"/>
                  </a:cubicBezTo>
                  <a:cubicBezTo>
                    <a:pt x="7464" y="11824"/>
                    <a:pt x="7578" y="11550"/>
                    <a:pt x="7761" y="11253"/>
                  </a:cubicBezTo>
                  <a:lnTo>
                    <a:pt x="7784" y="11230"/>
                  </a:lnTo>
                  <a:cubicBezTo>
                    <a:pt x="7807" y="11185"/>
                    <a:pt x="7852" y="11116"/>
                    <a:pt x="7875" y="11071"/>
                  </a:cubicBezTo>
                  <a:cubicBezTo>
                    <a:pt x="7898" y="11048"/>
                    <a:pt x="7921" y="11025"/>
                    <a:pt x="7921" y="11002"/>
                  </a:cubicBezTo>
                  <a:lnTo>
                    <a:pt x="7966" y="10934"/>
                  </a:lnTo>
                  <a:cubicBezTo>
                    <a:pt x="8012" y="10865"/>
                    <a:pt x="8058" y="10819"/>
                    <a:pt x="8103" y="10774"/>
                  </a:cubicBezTo>
                  <a:cubicBezTo>
                    <a:pt x="8149" y="10728"/>
                    <a:pt x="8172" y="10705"/>
                    <a:pt x="8218" y="10660"/>
                  </a:cubicBezTo>
                  <a:cubicBezTo>
                    <a:pt x="8240" y="10637"/>
                    <a:pt x="8240" y="10614"/>
                    <a:pt x="8263" y="10568"/>
                  </a:cubicBezTo>
                  <a:cubicBezTo>
                    <a:pt x="8263" y="10568"/>
                    <a:pt x="8263" y="10568"/>
                    <a:pt x="8263" y="10546"/>
                  </a:cubicBezTo>
                  <a:lnTo>
                    <a:pt x="8240" y="10568"/>
                  </a:lnTo>
                  <a:cubicBezTo>
                    <a:pt x="8172" y="10614"/>
                    <a:pt x="8103" y="10660"/>
                    <a:pt x="8035" y="10683"/>
                  </a:cubicBezTo>
                  <a:cubicBezTo>
                    <a:pt x="7966" y="10728"/>
                    <a:pt x="7875" y="10751"/>
                    <a:pt x="7784" y="10774"/>
                  </a:cubicBezTo>
                  <a:cubicBezTo>
                    <a:pt x="7738" y="10797"/>
                    <a:pt x="7693" y="10797"/>
                    <a:pt x="7647" y="10819"/>
                  </a:cubicBezTo>
                  <a:lnTo>
                    <a:pt x="7578" y="10819"/>
                  </a:lnTo>
                  <a:cubicBezTo>
                    <a:pt x="7556" y="10819"/>
                    <a:pt x="7533" y="10819"/>
                    <a:pt x="7487" y="10797"/>
                  </a:cubicBezTo>
                  <a:cubicBezTo>
                    <a:pt x="7419" y="10797"/>
                    <a:pt x="7350" y="10751"/>
                    <a:pt x="7282" y="10728"/>
                  </a:cubicBezTo>
                  <a:cubicBezTo>
                    <a:pt x="7213" y="10705"/>
                    <a:pt x="7168" y="10660"/>
                    <a:pt x="7122" y="10614"/>
                  </a:cubicBezTo>
                  <a:cubicBezTo>
                    <a:pt x="7076" y="10546"/>
                    <a:pt x="7053" y="10500"/>
                    <a:pt x="7008" y="10409"/>
                  </a:cubicBezTo>
                  <a:cubicBezTo>
                    <a:pt x="6985" y="10363"/>
                    <a:pt x="6985" y="10294"/>
                    <a:pt x="6985" y="10249"/>
                  </a:cubicBezTo>
                  <a:cubicBezTo>
                    <a:pt x="6985" y="10249"/>
                    <a:pt x="6985" y="10226"/>
                    <a:pt x="6985" y="10226"/>
                  </a:cubicBezTo>
                  <a:lnTo>
                    <a:pt x="6962" y="10226"/>
                  </a:lnTo>
                  <a:cubicBezTo>
                    <a:pt x="6962" y="10112"/>
                    <a:pt x="6962" y="10021"/>
                    <a:pt x="6962" y="9929"/>
                  </a:cubicBezTo>
                  <a:cubicBezTo>
                    <a:pt x="6985" y="9815"/>
                    <a:pt x="7008" y="9678"/>
                    <a:pt x="7031" y="9564"/>
                  </a:cubicBezTo>
                  <a:cubicBezTo>
                    <a:pt x="7076" y="9450"/>
                    <a:pt x="7122" y="9313"/>
                    <a:pt x="7190" y="9199"/>
                  </a:cubicBezTo>
                  <a:cubicBezTo>
                    <a:pt x="7259" y="9062"/>
                    <a:pt x="7305" y="8948"/>
                    <a:pt x="7373" y="8856"/>
                  </a:cubicBezTo>
                  <a:cubicBezTo>
                    <a:pt x="7396" y="8788"/>
                    <a:pt x="7442" y="8742"/>
                    <a:pt x="7464" y="8697"/>
                  </a:cubicBezTo>
                  <a:lnTo>
                    <a:pt x="7487" y="8674"/>
                  </a:lnTo>
                  <a:lnTo>
                    <a:pt x="7510" y="8628"/>
                  </a:lnTo>
                  <a:cubicBezTo>
                    <a:pt x="7556" y="8583"/>
                    <a:pt x="7578" y="8514"/>
                    <a:pt x="7601" y="8491"/>
                  </a:cubicBezTo>
                  <a:cubicBezTo>
                    <a:pt x="7647" y="8423"/>
                    <a:pt x="7693" y="8377"/>
                    <a:pt x="7738" y="8332"/>
                  </a:cubicBezTo>
                  <a:lnTo>
                    <a:pt x="7761" y="8286"/>
                  </a:lnTo>
                  <a:cubicBezTo>
                    <a:pt x="7807" y="8263"/>
                    <a:pt x="7830" y="8217"/>
                    <a:pt x="7875" y="8172"/>
                  </a:cubicBezTo>
                  <a:lnTo>
                    <a:pt x="7898" y="8126"/>
                  </a:lnTo>
                  <a:cubicBezTo>
                    <a:pt x="7966" y="8058"/>
                    <a:pt x="8012" y="7989"/>
                    <a:pt x="8058" y="7943"/>
                  </a:cubicBezTo>
                  <a:cubicBezTo>
                    <a:pt x="8103" y="7898"/>
                    <a:pt x="8126" y="7875"/>
                    <a:pt x="8149" y="7852"/>
                  </a:cubicBezTo>
                  <a:lnTo>
                    <a:pt x="8218" y="7784"/>
                  </a:lnTo>
                  <a:cubicBezTo>
                    <a:pt x="8332" y="7670"/>
                    <a:pt x="8446" y="7578"/>
                    <a:pt x="8537" y="7510"/>
                  </a:cubicBezTo>
                  <a:cubicBezTo>
                    <a:pt x="8583" y="7464"/>
                    <a:pt x="8628" y="7441"/>
                    <a:pt x="8651" y="7419"/>
                  </a:cubicBezTo>
                  <a:cubicBezTo>
                    <a:pt x="8674" y="7396"/>
                    <a:pt x="8720" y="7373"/>
                    <a:pt x="8743" y="7327"/>
                  </a:cubicBezTo>
                  <a:cubicBezTo>
                    <a:pt x="8765" y="7282"/>
                    <a:pt x="8788" y="7259"/>
                    <a:pt x="8834" y="7236"/>
                  </a:cubicBezTo>
                  <a:cubicBezTo>
                    <a:pt x="8857" y="7236"/>
                    <a:pt x="8880" y="7213"/>
                    <a:pt x="8902" y="7213"/>
                  </a:cubicBezTo>
                  <a:cubicBezTo>
                    <a:pt x="8925" y="7213"/>
                    <a:pt x="8948" y="7213"/>
                    <a:pt x="8948" y="7236"/>
                  </a:cubicBezTo>
                  <a:cubicBezTo>
                    <a:pt x="8994" y="7236"/>
                    <a:pt x="9016" y="7259"/>
                    <a:pt x="9062" y="7259"/>
                  </a:cubicBezTo>
                  <a:cubicBezTo>
                    <a:pt x="9108" y="7282"/>
                    <a:pt x="9176" y="7282"/>
                    <a:pt x="9222" y="7304"/>
                  </a:cubicBezTo>
                  <a:cubicBezTo>
                    <a:pt x="9268" y="7304"/>
                    <a:pt x="9313" y="7327"/>
                    <a:pt x="9382" y="7327"/>
                  </a:cubicBezTo>
                  <a:cubicBezTo>
                    <a:pt x="9450" y="7350"/>
                    <a:pt x="9541" y="7373"/>
                    <a:pt x="9610" y="7373"/>
                  </a:cubicBezTo>
                  <a:cubicBezTo>
                    <a:pt x="9793" y="7419"/>
                    <a:pt x="9975" y="7441"/>
                    <a:pt x="10181" y="7464"/>
                  </a:cubicBezTo>
                  <a:cubicBezTo>
                    <a:pt x="10272" y="7487"/>
                    <a:pt x="10363" y="7487"/>
                    <a:pt x="10454" y="7510"/>
                  </a:cubicBezTo>
                  <a:cubicBezTo>
                    <a:pt x="10523" y="7510"/>
                    <a:pt x="10614" y="7533"/>
                    <a:pt x="10683" y="7533"/>
                  </a:cubicBezTo>
                  <a:lnTo>
                    <a:pt x="10957" y="7533"/>
                  </a:lnTo>
                  <a:cubicBezTo>
                    <a:pt x="11025" y="7555"/>
                    <a:pt x="11071" y="7555"/>
                    <a:pt x="11139" y="7555"/>
                  </a:cubicBezTo>
                  <a:lnTo>
                    <a:pt x="11367" y="7555"/>
                  </a:lnTo>
                  <a:cubicBezTo>
                    <a:pt x="11504" y="7555"/>
                    <a:pt x="11641" y="7533"/>
                    <a:pt x="11801" y="7533"/>
                  </a:cubicBezTo>
                  <a:cubicBezTo>
                    <a:pt x="11870" y="7533"/>
                    <a:pt x="11938" y="7510"/>
                    <a:pt x="12007" y="7510"/>
                  </a:cubicBezTo>
                  <a:lnTo>
                    <a:pt x="12212" y="7510"/>
                  </a:lnTo>
                  <a:cubicBezTo>
                    <a:pt x="12303" y="7487"/>
                    <a:pt x="12372" y="7487"/>
                    <a:pt x="12463" y="7464"/>
                  </a:cubicBezTo>
                  <a:lnTo>
                    <a:pt x="12532" y="7464"/>
                  </a:lnTo>
                  <a:lnTo>
                    <a:pt x="12600" y="7441"/>
                  </a:lnTo>
                  <a:lnTo>
                    <a:pt x="12691" y="7441"/>
                  </a:lnTo>
                  <a:cubicBezTo>
                    <a:pt x="12737" y="7419"/>
                    <a:pt x="12805" y="7419"/>
                    <a:pt x="12851" y="7419"/>
                  </a:cubicBezTo>
                  <a:cubicBezTo>
                    <a:pt x="12897" y="7396"/>
                    <a:pt x="12942" y="7396"/>
                    <a:pt x="12988" y="7373"/>
                  </a:cubicBezTo>
                  <a:lnTo>
                    <a:pt x="13034" y="7373"/>
                  </a:lnTo>
                  <a:lnTo>
                    <a:pt x="13057" y="7350"/>
                  </a:lnTo>
                  <a:cubicBezTo>
                    <a:pt x="13102" y="7327"/>
                    <a:pt x="13148" y="7327"/>
                    <a:pt x="13193" y="7304"/>
                  </a:cubicBezTo>
                  <a:cubicBezTo>
                    <a:pt x="13216" y="7304"/>
                    <a:pt x="13239" y="7304"/>
                    <a:pt x="13285" y="7282"/>
                  </a:cubicBezTo>
                  <a:cubicBezTo>
                    <a:pt x="13308" y="7282"/>
                    <a:pt x="13330" y="7259"/>
                    <a:pt x="13353" y="7259"/>
                  </a:cubicBezTo>
                  <a:cubicBezTo>
                    <a:pt x="13399" y="7236"/>
                    <a:pt x="13445" y="7213"/>
                    <a:pt x="13490" y="7213"/>
                  </a:cubicBezTo>
                  <a:cubicBezTo>
                    <a:pt x="13582" y="7167"/>
                    <a:pt x="13696" y="7122"/>
                    <a:pt x="13787" y="7076"/>
                  </a:cubicBezTo>
                  <a:lnTo>
                    <a:pt x="13833" y="7053"/>
                  </a:lnTo>
                  <a:lnTo>
                    <a:pt x="13901" y="7008"/>
                  </a:lnTo>
                  <a:cubicBezTo>
                    <a:pt x="13970" y="6985"/>
                    <a:pt x="14038" y="6939"/>
                    <a:pt x="14107" y="6894"/>
                  </a:cubicBezTo>
                  <a:cubicBezTo>
                    <a:pt x="14107" y="6894"/>
                    <a:pt x="14129" y="6871"/>
                    <a:pt x="14152" y="6871"/>
                  </a:cubicBezTo>
                  <a:cubicBezTo>
                    <a:pt x="14198" y="6825"/>
                    <a:pt x="14266" y="6802"/>
                    <a:pt x="14312" y="6757"/>
                  </a:cubicBezTo>
                  <a:lnTo>
                    <a:pt x="14380" y="6711"/>
                  </a:lnTo>
                  <a:cubicBezTo>
                    <a:pt x="14449" y="6665"/>
                    <a:pt x="14495" y="6620"/>
                    <a:pt x="14563" y="6574"/>
                  </a:cubicBezTo>
                  <a:cubicBezTo>
                    <a:pt x="14609" y="6528"/>
                    <a:pt x="14677" y="6483"/>
                    <a:pt x="14746" y="6437"/>
                  </a:cubicBezTo>
                  <a:cubicBezTo>
                    <a:pt x="14791" y="6391"/>
                    <a:pt x="14860" y="6346"/>
                    <a:pt x="14905" y="6300"/>
                  </a:cubicBezTo>
                  <a:lnTo>
                    <a:pt x="14951" y="6300"/>
                  </a:lnTo>
                  <a:cubicBezTo>
                    <a:pt x="15020" y="6232"/>
                    <a:pt x="15065" y="6186"/>
                    <a:pt x="15134" y="6117"/>
                  </a:cubicBezTo>
                  <a:cubicBezTo>
                    <a:pt x="15179" y="6072"/>
                    <a:pt x="15202" y="6003"/>
                    <a:pt x="15225" y="5958"/>
                  </a:cubicBezTo>
                  <a:cubicBezTo>
                    <a:pt x="15225" y="5958"/>
                    <a:pt x="15248" y="5935"/>
                    <a:pt x="15271" y="5935"/>
                  </a:cubicBezTo>
                  <a:cubicBezTo>
                    <a:pt x="15225" y="5889"/>
                    <a:pt x="15179" y="5844"/>
                    <a:pt x="15134" y="5798"/>
                  </a:cubicBezTo>
                  <a:cubicBezTo>
                    <a:pt x="15111" y="5752"/>
                    <a:pt x="15065" y="5729"/>
                    <a:pt x="15042" y="5684"/>
                  </a:cubicBezTo>
                  <a:cubicBezTo>
                    <a:pt x="14997" y="5638"/>
                    <a:pt x="14951" y="5592"/>
                    <a:pt x="14905" y="5547"/>
                  </a:cubicBezTo>
                  <a:cubicBezTo>
                    <a:pt x="14860" y="5501"/>
                    <a:pt x="14814" y="5456"/>
                    <a:pt x="14768" y="5410"/>
                  </a:cubicBezTo>
                  <a:cubicBezTo>
                    <a:pt x="14746" y="5387"/>
                    <a:pt x="14723" y="5364"/>
                    <a:pt x="14700" y="5341"/>
                  </a:cubicBezTo>
                  <a:cubicBezTo>
                    <a:pt x="14700" y="5296"/>
                    <a:pt x="14700" y="5250"/>
                    <a:pt x="14677" y="5204"/>
                  </a:cubicBezTo>
                  <a:cubicBezTo>
                    <a:pt x="14654" y="5182"/>
                    <a:pt x="14631" y="5159"/>
                    <a:pt x="14586" y="5159"/>
                  </a:cubicBezTo>
                  <a:cubicBezTo>
                    <a:pt x="14563" y="5159"/>
                    <a:pt x="14563" y="5159"/>
                    <a:pt x="14540" y="5182"/>
                  </a:cubicBezTo>
                  <a:lnTo>
                    <a:pt x="14517" y="5182"/>
                  </a:lnTo>
                  <a:cubicBezTo>
                    <a:pt x="14472" y="5227"/>
                    <a:pt x="14472" y="5227"/>
                    <a:pt x="14426" y="5227"/>
                  </a:cubicBezTo>
                  <a:cubicBezTo>
                    <a:pt x="14426" y="5227"/>
                    <a:pt x="14403" y="5250"/>
                    <a:pt x="14380" y="5250"/>
                  </a:cubicBezTo>
                  <a:lnTo>
                    <a:pt x="14335" y="5250"/>
                  </a:lnTo>
                  <a:lnTo>
                    <a:pt x="14335" y="5273"/>
                  </a:lnTo>
                  <a:cubicBezTo>
                    <a:pt x="14266" y="5296"/>
                    <a:pt x="14221" y="5319"/>
                    <a:pt x="14152" y="5319"/>
                  </a:cubicBezTo>
                  <a:cubicBezTo>
                    <a:pt x="14129" y="5341"/>
                    <a:pt x="14084" y="5364"/>
                    <a:pt x="14061" y="5364"/>
                  </a:cubicBezTo>
                  <a:cubicBezTo>
                    <a:pt x="14015" y="5387"/>
                    <a:pt x="13970" y="5410"/>
                    <a:pt x="13924" y="5433"/>
                  </a:cubicBezTo>
                  <a:lnTo>
                    <a:pt x="13855" y="5456"/>
                  </a:lnTo>
                  <a:cubicBezTo>
                    <a:pt x="13810" y="5478"/>
                    <a:pt x="13764" y="5501"/>
                    <a:pt x="13696" y="5524"/>
                  </a:cubicBezTo>
                  <a:lnTo>
                    <a:pt x="13650" y="5524"/>
                  </a:lnTo>
                  <a:cubicBezTo>
                    <a:pt x="13604" y="5547"/>
                    <a:pt x="13536" y="5570"/>
                    <a:pt x="13467" y="5592"/>
                  </a:cubicBezTo>
                  <a:cubicBezTo>
                    <a:pt x="13399" y="5615"/>
                    <a:pt x="13330" y="5638"/>
                    <a:pt x="13285" y="5661"/>
                  </a:cubicBezTo>
                  <a:cubicBezTo>
                    <a:pt x="13216" y="5661"/>
                    <a:pt x="13148" y="5684"/>
                    <a:pt x="13079" y="5684"/>
                  </a:cubicBezTo>
                  <a:lnTo>
                    <a:pt x="13034" y="5707"/>
                  </a:lnTo>
                  <a:cubicBezTo>
                    <a:pt x="12965" y="5707"/>
                    <a:pt x="12920" y="5729"/>
                    <a:pt x="12851" y="5729"/>
                  </a:cubicBezTo>
                  <a:cubicBezTo>
                    <a:pt x="12805" y="5729"/>
                    <a:pt x="12737" y="5752"/>
                    <a:pt x="12691" y="5752"/>
                  </a:cubicBezTo>
                  <a:lnTo>
                    <a:pt x="12554" y="5752"/>
                  </a:lnTo>
                  <a:cubicBezTo>
                    <a:pt x="12509" y="5775"/>
                    <a:pt x="12463" y="5775"/>
                    <a:pt x="12395" y="5775"/>
                  </a:cubicBezTo>
                  <a:cubicBezTo>
                    <a:pt x="12326" y="5775"/>
                    <a:pt x="12280" y="5798"/>
                    <a:pt x="12212" y="5798"/>
                  </a:cubicBezTo>
                  <a:cubicBezTo>
                    <a:pt x="12121" y="5798"/>
                    <a:pt x="12029" y="5798"/>
                    <a:pt x="11938" y="5821"/>
                  </a:cubicBezTo>
                  <a:lnTo>
                    <a:pt x="11756" y="5821"/>
                  </a:lnTo>
                  <a:cubicBezTo>
                    <a:pt x="11664" y="5821"/>
                    <a:pt x="11596" y="5821"/>
                    <a:pt x="11504" y="5844"/>
                  </a:cubicBezTo>
                  <a:lnTo>
                    <a:pt x="11208" y="5844"/>
                  </a:lnTo>
                  <a:cubicBezTo>
                    <a:pt x="11094" y="5844"/>
                    <a:pt x="10957" y="5821"/>
                    <a:pt x="10842" y="5798"/>
                  </a:cubicBezTo>
                  <a:lnTo>
                    <a:pt x="10797" y="5798"/>
                  </a:lnTo>
                  <a:cubicBezTo>
                    <a:pt x="10683" y="5775"/>
                    <a:pt x="10546" y="5775"/>
                    <a:pt x="10432" y="5752"/>
                  </a:cubicBezTo>
                  <a:cubicBezTo>
                    <a:pt x="10272" y="5729"/>
                    <a:pt x="10135" y="5684"/>
                    <a:pt x="10044" y="5661"/>
                  </a:cubicBezTo>
                  <a:cubicBezTo>
                    <a:pt x="9952" y="5661"/>
                    <a:pt x="9884" y="5638"/>
                    <a:pt x="9815" y="5615"/>
                  </a:cubicBezTo>
                  <a:lnTo>
                    <a:pt x="9770" y="5592"/>
                  </a:lnTo>
                  <a:cubicBezTo>
                    <a:pt x="9724" y="5592"/>
                    <a:pt x="9678" y="5570"/>
                    <a:pt x="9633" y="5570"/>
                  </a:cubicBezTo>
                  <a:cubicBezTo>
                    <a:pt x="9587" y="5547"/>
                    <a:pt x="9519" y="5524"/>
                    <a:pt x="9450" y="5501"/>
                  </a:cubicBezTo>
                  <a:cubicBezTo>
                    <a:pt x="9404" y="5501"/>
                    <a:pt x="9359" y="5478"/>
                    <a:pt x="9313" y="5456"/>
                  </a:cubicBezTo>
                  <a:lnTo>
                    <a:pt x="9245" y="5433"/>
                  </a:lnTo>
                  <a:cubicBezTo>
                    <a:pt x="9153" y="5410"/>
                    <a:pt x="9085" y="5387"/>
                    <a:pt x="9016" y="5341"/>
                  </a:cubicBezTo>
                  <a:cubicBezTo>
                    <a:pt x="8925" y="5319"/>
                    <a:pt x="8857" y="5296"/>
                    <a:pt x="8765" y="5250"/>
                  </a:cubicBezTo>
                  <a:lnTo>
                    <a:pt x="8720" y="5227"/>
                  </a:lnTo>
                  <a:lnTo>
                    <a:pt x="8720" y="5204"/>
                  </a:lnTo>
                  <a:cubicBezTo>
                    <a:pt x="8697" y="5159"/>
                    <a:pt x="8651" y="5136"/>
                    <a:pt x="8606" y="5113"/>
                  </a:cubicBezTo>
                  <a:lnTo>
                    <a:pt x="8560" y="5113"/>
                  </a:lnTo>
                  <a:cubicBezTo>
                    <a:pt x="8491" y="5068"/>
                    <a:pt x="8400" y="5045"/>
                    <a:pt x="8332" y="4999"/>
                  </a:cubicBezTo>
                  <a:lnTo>
                    <a:pt x="8240" y="4953"/>
                  </a:lnTo>
                  <a:cubicBezTo>
                    <a:pt x="8081" y="4885"/>
                    <a:pt x="7966" y="4816"/>
                    <a:pt x="7852" y="4771"/>
                  </a:cubicBezTo>
                  <a:cubicBezTo>
                    <a:pt x="7738" y="4702"/>
                    <a:pt x="7601" y="4611"/>
                    <a:pt x="7487" y="4543"/>
                  </a:cubicBezTo>
                  <a:cubicBezTo>
                    <a:pt x="7396" y="4474"/>
                    <a:pt x="7282" y="4406"/>
                    <a:pt x="7168" y="4314"/>
                  </a:cubicBezTo>
                  <a:lnTo>
                    <a:pt x="7076" y="4246"/>
                  </a:lnTo>
                  <a:lnTo>
                    <a:pt x="7076" y="4223"/>
                  </a:lnTo>
                  <a:cubicBezTo>
                    <a:pt x="7008" y="4177"/>
                    <a:pt x="6962" y="4154"/>
                    <a:pt x="6917" y="4109"/>
                  </a:cubicBezTo>
                  <a:lnTo>
                    <a:pt x="6825" y="4040"/>
                  </a:lnTo>
                  <a:cubicBezTo>
                    <a:pt x="6780" y="4018"/>
                    <a:pt x="6734" y="3972"/>
                    <a:pt x="6711" y="3949"/>
                  </a:cubicBezTo>
                  <a:lnTo>
                    <a:pt x="6665" y="3903"/>
                  </a:lnTo>
                  <a:lnTo>
                    <a:pt x="6643" y="3881"/>
                  </a:lnTo>
                  <a:cubicBezTo>
                    <a:pt x="6620" y="3858"/>
                    <a:pt x="6574" y="3835"/>
                    <a:pt x="6551" y="3789"/>
                  </a:cubicBezTo>
                  <a:cubicBezTo>
                    <a:pt x="6460" y="3721"/>
                    <a:pt x="6369" y="3630"/>
                    <a:pt x="6277" y="3538"/>
                  </a:cubicBezTo>
                  <a:cubicBezTo>
                    <a:pt x="6186" y="3424"/>
                    <a:pt x="6095" y="3333"/>
                    <a:pt x="6004" y="3241"/>
                  </a:cubicBezTo>
                  <a:cubicBezTo>
                    <a:pt x="5935" y="3150"/>
                    <a:pt x="5844" y="3059"/>
                    <a:pt x="5775" y="2968"/>
                  </a:cubicBezTo>
                  <a:cubicBezTo>
                    <a:pt x="5775" y="2945"/>
                    <a:pt x="5752" y="2945"/>
                    <a:pt x="5752" y="2922"/>
                  </a:cubicBezTo>
                  <a:cubicBezTo>
                    <a:pt x="5684" y="2831"/>
                    <a:pt x="5615" y="2739"/>
                    <a:pt x="5547" y="2648"/>
                  </a:cubicBezTo>
                  <a:cubicBezTo>
                    <a:pt x="5456" y="2557"/>
                    <a:pt x="5387" y="2488"/>
                    <a:pt x="5319" y="2397"/>
                  </a:cubicBezTo>
                  <a:cubicBezTo>
                    <a:pt x="5227" y="2237"/>
                    <a:pt x="5113" y="2100"/>
                    <a:pt x="4999" y="1963"/>
                  </a:cubicBezTo>
                  <a:cubicBezTo>
                    <a:pt x="4839" y="1735"/>
                    <a:pt x="4680" y="1507"/>
                    <a:pt x="4543" y="1233"/>
                  </a:cubicBezTo>
                  <a:cubicBezTo>
                    <a:pt x="4543" y="1210"/>
                    <a:pt x="4520" y="1187"/>
                    <a:pt x="4520" y="1164"/>
                  </a:cubicBezTo>
                  <a:lnTo>
                    <a:pt x="4497" y="1142"/>
                  </a:lnTo>
                  <a:lnTo>
                    <a:pt x="4451" y="1073"/>
                  </a:lnTo>
                  <a:lnTo>
                    <a:pt x="4451" y="1027"/>
                  </a:lnTo>
                  <a:cubicBezTo>
                    <a:pt x="4406" y="982"/>
                    <a:pt x="4383" y="913"/>
                    <a:pt x="4360" y="845"/>
                  </a:cubicBezTo>
                  <a:cubicBezTo>
                    <a:pt x="4337" y="799"/>
                    <a:pt x="4314" y="754"/>
                    <a:pt x="4292" y="685"/>
                  </a:cubicBezTo>
                  <a:lnTo>
                    <a:pt x="4269" y="639"/>
                  </a:lnTo>
                  <a:cubicBezTo>
                    <a:pt x="4269" y="594"/>
                    <a:pt x="4246" y="548"/>
                    <a:pt x="4223" y="502"/>
                  </a:cubicBezTo>
                  <a:lnTo>
                    <a:pt x="4200" y="480"/>
                  </a:lnTo>
                  <a:lnTo>
                    <a:pt x="4200" y="457"/>
                  </a:lnTo>
                  <a:cubicBezTo>
                    <a:pt x="4155" y="343"/>
                    <a:pt x="4109" y="206"/>
                    <a:pt x="4063" y="92"/>
                  </a:cubicBezTo>
                  <a:lnTo>
                    <a:pt x="4063" y="23"/>
                  </a:lnTo>
                  <a:cubicBezTo>
                    <a:pt x="4041" y="23"/>
                    <a:pt x="3995" y="0"/>
                    <a:pt x="39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9747;p58">
              <a:extLst>
                <a:ext uri="{FF2B5EF4-FFF2-40B4-BE49-F238E27FC236}">
                  <a16:creationId xmlns:a16="http://schemas.microsoft.com/office/drawing/2014/main" id="{407B349C-924C-98A4-0C17-4030A1B0DF87}"/>
                </a:ext>
              </a:extLst>
            </p:cNvPr>
            <p:cNvSpPr/>
            <p:nvPr/>
          </p:nvSpPr>
          <p:spPr>
            <a:xfrm>
              <a:off x="5205540" y="2730867"/>
              <a:ext cx="999892" cy="761271"/>
            </a:xfrm>
            <a:custGeom>
              <a:avLst/>
              <a:gdLst/>
              <a:ahLst/>
              <a:cxnLst/>
              <a:rect l="l" t="t" r="r" b="b"/>
              <a:pathLst>
                <a:path w="21228" h="16162" extrusionOk="0">
                  <a:moveTo>
                    <a:pt x="867" y="1"/>
                  </a:moveTo>
                  <a:cubicBezTo>
                    <a:pt x="822" y="1"/>
                    <a:pt x="799" y="24"/>
                    <a:pt x="776" y="24"/>
                  </a:cubicBezTo>
                  <a:cubicBezTo>
                    <a:pt x="708" y="24"/>
                    <a:pt x="662" y="47"/>
                    <a:pt x="616" y="69"/>
                  </a:cubicBezTo>
                  <a:cubicBezTo>
                    <a:pt x="594" y="92"/>
                    <a:pt x="548" y="115"/>
                    <a:pt x="502" y="138"/>
                  </a:cubicBezTo>
                  <a:lnTo>
                    <a:pt x="457" y="183"/>
                  </a:lnTo>
                  <a:lnTo>
                    <a:pt x="388" y="229"/>
                  </a:lnTo>
                  <a:cubicBezTo>
                    <a:pt x="388" y="229"/>
                    <a:pt x="365" y="229"/>
                    <a:pt x="343" y="252"/>
                  </a:cubicBezTo>
                  <a:lnTo>
                    <a:pt x="320" y="275"/>
                  </a:lnTo>
                  <a:lnTo>
                    <a:pt x="297" y="298"/>
                  </a:lnTo>
                  <a:lnTo>
                    <a:pt x="228" y="343"/>
                  </a:lnTo>
                  <a:cubicBezTo>
                    <a:pt x="206" y="366"/>
                    <a:pt x="160" y="389"/>
                    <a:pt x="137" y="412"/>
                  </a:cubicBezTo>
                  <a:cubicBezTo>
                    <a:pt x="114" y="412"/>
                    <a:pt x="114" y="435"/>
                    <a:pt x="91" y="457"/>
                  </a:cubicBezTo>
                  <a:cubicBezTo>
                    <a:pt x="46" y="480"/>
                    <a:pt x="23" y="503"/>
                    <a:pt x="23" y="549"/>
                  </a:cubicBezTo>
                  <a:cubicBezTo>
                    <a:pt x="23" y="572"/>
                    <a:pt x="23" y="617"/>
                    <a:pt x="23" y="640"/>
                  </a:cubicBezTo>
                  <a:cubicBezTo>
                    <a:pt x="46" y="640"/>
                    <a:pt x="69" y="663"/>
                    <a:pt x="91" y="663"/>
                  </a:cubicBezTo>
                  <a:cubicBezTo>
                    <a:pt x="160" y="708"/>
                    <a:pt x="183" y="800"/>
                    <a:pt x="206" y="868"/>
                  </a:cubicBezTo>
                  <a:cubicBezTo>
                    <a:pt x="228" y="868"/>
                    <a:pt x="228" y="891"/>
                    <a:pt x="251" y="914"/>
                  </a:cubicBezTo>
                  <a:cubicBezTo>
                    <a:pt x="251" y="937"/>
                    <a:pt x="274" y="960"/>
                    <a:pt x="274" y="982"/>
                  </a:cubicBezTo>
                  <a:cubicBezTo>
                    <a:pt x="274" y="1005"/>
                    <a:pt x="274" y="1005"/>
                    <a:pt x="274" y="1028"/>
                  </a:cubicBezTo>
                  <a:cubicBezTo>
                    <a:pt x="297" y="1051"/>
                    <a:pt x="297" y="1074"/>
                    <a:pt x="320" y="1119"/>
                  </a:cubicBezTo>
                  <a:cubicBezTo>
                    <a:pt x="320" y="1165"/>
                    <a:pt x="320" y="1211"/>
                    <a:pt x="320" y="1256"/>
                  </a:cubicBezTo>
                  <a:cubicBezTo>
                    <a:pt x="320" y="1325"/>
                    <a:pt x="320" y="1370"/>
                    <a:pt x="320" y="1439"/>
                  </a:cubicBezTo>
                  <a:cubicBezTo>
                    <a:pt x="297" y="1576"/>
                    <a:pt x="274" y="1736"/>
                    <a:pt x="251" y="1873"/>
                  </a:cubicBezTo>
                  <a:cubicBezTo>
                    <a:pt x="228" y="1941"/>
                    <a:pt x="228" y="2010"/>
                    <a:pt x="206" y="2078"/>
                  </a:cubicBezTo>
                  <a:lnTo>
                    <a:pt x="183" y="2192"/>
                  </a:lnTo>
                  <a:cubicBezTo>
                    <a:pt x="183" y="2238"/>
                    <a:pt x="183" y="2283"/>
                    <a:pt x="160" y="2306"/>
                  </a:cubicBezTo>
                  <a:lnTo>
                    <a:pt x="160" y="2375"/>
                  </a:lnTo>
                  <a:cubicBezTo>
                    <a:pt x="137" y="2443"/>
                    <a:pt x="114" y="2512"/>
                    <a:pt x="114" y="2603"/>
                  </a:cubicBezTo>
                  <a:cubicBezTo>
                    <a:pt x="114" y="2626"/>
                    <a:pt x="91" y="2649"/>
                    <a:pt x="91" y="2671"/>
                  </a:cubicBezTo>
                  <a:cubicBezTo>
                    <a:pt x="91" y="2694"/>
                    <a:pt x="91" y="2717"/>
                    <a:pt x="91" y="2740"/>
                  </a:cubicBezTo>
                  <a:cubicBezTo>
                    <a:pt x="69" y="2808"/>
                    <a:pt x="69" y="2854"/>
                    <a:pt x="69" y="2900"/>
                  </a:cubicBezTo>
                  <a:lnTo>
                    <a:pt x="46" y="2968"/>
                  </a:lnTo>
                  <a:cubicBezTo>
                    <a:pt x="46" y="3037"/>
                    <a:pt x="23" y="3082"/>
                    <a:pt x="23" y="3128"/>
                  </a:cubicBezTo>
                  <a:lnTo>
                    <a:pt x="23" y="3196"/>
                  </a:lnTo>
                  <a:cubicBezTo>
                    <a:pt x="0" y="3311"/>
                    <a:pt x="0" y="3402"/>
                    <a:pt x="0" y="3493"/>
                  </a:cubicBezTo>
                  <a:cubicBezTo>
                    <a:pt x="0" y="3516"/>
                    <a:pt x="0" y="3516"/>
                    <a:pt x="0" y="3516"/>
                  </a:cubicBezTo>
                  <a:cubicBezTo>
                    <a:pt x="0" y="3584"/>
                    <a:pt x="0" y="3653"/>
                    <a:pt x="0" y="3721"/>
                  </a:cubicBezTo>
                  <a:cubicBezTo>
                    <a:pt x="0" y="3767"/>
                    <a:pt x="23" y="3836"/>
                    <a:pt x="23" y="3881"/>
                  </a:cubicBezTo>
                  <a:lnTo>
                    <a:pt x="46" y="3972"/>
                  </a:lnTo>
                  <a:cubicBezTo>
                    <a:pt x="46" y="4018"/>
                    <a:pt x="46" y="4041"/>
                    <a:pt x="69" y="4087"/>
                  </a:cubicBezTo>
                  <a:cubicBezTo>
                    <a:pt x="69" y="4087"/>
                    <a:pt x="69" y="4109"/>
                    <a:pt x="69" y="4109"/>
                  </a:cubicBezTo>
                  <a:cubicBezTo>
                    <a:pt x="69" y="4132"/>
                    <a:pt x="69" y="4155"/>
                    <a:pt x="69" y="4155"/>
                  </a:cubicBezTo>
                  <a:cubicBezTo>
                    <a:pt x="69" y="4246"/>
                    <a:pt x="91" y="4338"/>
                    <a:pt x="114" y="4406"/>
                  </a:cubicBezTo>
                  <a:cubicBezTo>
                    <a:pt x="137" y="4406"/>
                    <a:pt x="160" y="4429"/>
                    <a:pt x="183" y="4429"/>
                  </a:cubicBezTo>
                  <a:lnTo>
                    <a:pt x="206" y="4429"/>
                  </a:lnTo>
                  <a:cubicBezTo>
                    <a:pt x="206" y="4429"/>
                    <a:pt x="206" y="4406"/>
                    <a:pt x="206" y="4406"/>
                  </a:cubicBezTo>
                  <a:cubicBezTo>
                    <a:pt x="206" y="4361"/>
                    <a:pt x="228" y="4315"/>
                    <a:pt x="251" y="4292"/>
                  </a:cubicBezTo>
                  <a:cubicBezTo>
                    <a:pt x="274" y="4246"/>
                    <a:pt x="297" y="4224"/>
                    <a:pt x="343" y="4224"/>
                  </a:cubicBezTo>
                  <a:cubicBezTo>
                    <a:pt x="343" y="4201"/>
                    <a:pt x="343" y="4201"/>
                    <a:pt x="343" y="4201"/>
                  </a:cubicBezTo>
                  <a:cubicBezTo>
                    <a:pt x="365" y="4178"/>
                    <a:pt x="365" y="4178"/>
                    <a:pt x="365" y="4178"/>
                  </a:cubicBezTo>
                  <a:cubicBezTo>
                    <a:pt x="365" y="4155"/>
                    <a:pt x="388" y="4155"/>
                    <a:pt x="388" y="4155"/>
                  </a:cubicBezTo>
                  <a:cubicBezTo>
                    <a:pt x="388" y="4155"/>
                    <a:pt x="411" y="4178"/>
                    <a:pt x="411" y="4178"/>
                  </a:cubicBezTo>
                  <a:lnTo>
                    <a:pt x="502" y="4178"/>
                  </a:lnTo>
                  <a:cubicBezTo>
                    <a:pt x="502" y="4201"/>
                    <a:pt x="525" y="4201"/>
                    <a:pt x="525" y="4224"/>
                  </a:cubicBezTo>
                  <a:cubicBezTo>
                    <a:pt x="571" y="4269"/>
                    <a:pt x="594" y="4292"/>
                    <a:pt x="616" y="4338"/>
                  </a:cubicBezTo>
                  <a:lnTo>
                    <a:pt x="616" y="4361"/>
                  </a:lnTo>
                  <a:cubicBezTo>
                    <a:pt x="662" y="4429"/>
                    <a:pt x="685" y="4497"/>
                    <a:pt x="731" y="4543"/>
                  </a:cubicBezTo>
                  <a:lnTo>
                    <a:pt x="731" y="4589"/>
                  </a:lnTo>
                  <a:lnTo>
                    <a:pt x="753" y="4634"/>
                  </a:lnTo>
                  <a:cubicBezTo>
                    <a:pt x="776" y="4657"/>
                    <a:pt x="776" y="4680"/>
                    <a:pt x="776" y="4703"/>
                  </a:cubicBezTo>
                  <a:cubicBezTo>
                    <a:pt x="799" y="4749"/>
                    <a:pt x="799" y="4794"/>
                    <a:pt x="822" y="4817"/>
                  </a:cubicBezTo>
                  <a:lnTo>
                    <a:pt x="845" y="4908"/>
                  </a:lnTo>
                  <a:cubicBezTo>
                    <a:pt x="867" y="4954"/>
                    <a:pt x="890" y="5022"/>
                    <a:pt x="913" y="5091"/>
                  </a:cubicBezTo>
                  <a:cubicBezTo>
                    <a:pt x="913" y="5114"/>
                    <a:pt x="913" y="5137"/>
                    <a:pt x="936" y="5159"/>
                  </a:cubicBezTo>
                  <a:lnTo>
                    <a:pt x="959" y="5228"/>
                  </a:lnTo>
                  <a:cubicBezTo>
                    <a:pt x="982" y="5251"/>
                    <a:pt x="982" y="5274"/>
                    <a:pt x="1004" y="5296"/>
                  </a:cubicBezTo>
                  <a:cubicBezTo>
                    <a:pt x="1027" y="5342"/>
                    <a:pt x="1050" y="5365"/>
                    <a:pt x="1073" y="5388"/>
                  </a:cubicBezTo>
                  <a:cubicBezTo>
                    <a:pt x="1119" y="5433"/>
                    <a:pt x="1141" y="5456"/>
                    <a:pt x="1187" y="5456"/>
                  </a:cubicBezTo>
                  <a:lnTo>
                    <a:pt x="1301" y="5456"/>
                  </a:lnTo>
                  <a:cubicBezTo>
                    <a:pt x="1301" y="5456"/>
                    <a:pt x="1301" y="5456"/>
                    <a:pt x="1324" y="5433"/>
                  </a:cubicBezTo>
                  <a:cubicBezTo>
                    <a:pt x="1370" y="5433"/>
                    <a:pt x="1415" y="5410"/>
                    <a:pt x="1484" y="5410"/>
                  </a:cubicBezTo>
                  <a:cubicBezTo>
                    <a:pt x="1529" y="5388"/>
                    <a:pt x="1575" y="5388"/>
                    <a:pt x="1644" y="5388"/>
                  </a:cubicBezTo>
                  <a:lnTo>
                    <a:pt x="2009" y="5388"/>
                  </a:lnTo>
                  <a:cubicBezTo>
                    <a:pt x="2009" y="5388"/>
                    <a:pt x="2032" y="5365"/>
                    <a:pt x="2032" y="5365"/>
                  </a:cubicBezTo>
                  <a:cubicBezTo>
                    <a:pt x="2054" y="5365"/>
                    <a:pt x="2077" y="5365"/>
                    <a:pt x="2077" y="5342"/>
                  </a:cubicBezTo>
                  <a:cubicBezTo>
                    <a:pt x="2100" y="5342"/>
                    <a:pt x="2146" y="5319"/>
                    <a:pt x="2169" y="5319"/>
                  </a:cubicBezTo>
                  <a:lnTo>
                    <a:pt x="2214" y="5296"/>
                  </a:lnTo>
                  <a:lnTo>
                    <a:pt x="2305" y="5296"/>
                  </a:lnTo>
                  <a:cubicBezTo>
                    <a:pt x="2351" y="5296"/>
                    <a:pt x="2374" y="5296"/>
                    <a:pt x="2420" y="5319"/>
                  </a:cubicBezTo>
                  <a:lnTo>
                    <a:pt x="2534" y="5319"/>
                  </a:lnTo>
                  <a:lnTo>
                    <a:pt x="2648" y="5342"/>
                  </a:lnTo>
                  <a:lnTo>
                    <a:pt x="2876" y="5342"/>
                  </a:lnTo>
                  <a:cubicBezTo>
                    <a:pt x="2945" y="5342"/>
                    <a:pt x="3013" y="5365"/>
                    <a:pt x="3082" y="5365"/>
                  </a:cubicBezTo>
                  <a:lnTo>
                    <a:pt x="3150" y="5388"/>
                  </a:lnTo>
                  <a:cubicBezTo>
                    <a:pt x="3196" y="5388"/>
                    <a:pt x="3264" y="5388"/>
                    <a:pt x="3310" y="5410"/>
                  </a:cubicBezTo>
                  <a:cubicBezTo>
                    <a:pt x="3378" y="5410"/>
                    <a:pt x="3470" y="5410"/>
                    <a:pt x="3538" y="5433"/>
                  </a:cubicBezTo>
                  <a:cubicBezTo>
                    <a:pt x="3675" y="5433"/>
                    <a:pt x="3812" y="5479"/>
                    <a:pt x="3949" y="5502"/>
                  </a:cubicBezTo>
                  <a:cubicBezTo>
                    <a:pt x="4017" y="5502"/>
                    <a:pt x="4063" y="5525"/>
                    <a:pt x="4132" y="5525"/>
                  </a:cubicBezTo>
                  <a:cubicBezTo>
                    <a:pt x="4223" y="5570"/>
                    <a:pt x="4337" y="5593"/>
                    <a:pt x="4451" y="5639"/>
                  </a:cubicBezTo>
                  <a:cubicBezTo>
                    <a:pt x="4520" y="5662"/>
                    <a:pt x="4588" y="5684"/>
                    <a:pt x="4656" y="5707"/>
                  </a:cubicBezTo>
                  <a:cubicBezTo>
                    <a:pt x="4702" y="5730"/>
                    <a:pt x="4748" y="5753"/>
                    <a:pt x="4793" y="5753"/>
                  </a:cubicBezTo>
                  <a:cubicBezTo>
                    <a:pt x="4885" y="5799"/>
                    <a:pt x="4976" y="5844"/>
                    <a:pt x="5090" y="5890"/>
                  </a:cubicBezTo>
                  <a:cubicBezTo>
                    <a:pt x="5113" y="5913"/>
                    <a:pt x="5159" y="5935"/>
                    <a:pt x="5204" y="5958"/>
                  </a:cubicBezTo>
                  <a:cubicBezTo>
                    <a:pt x="5273" y="6004"/>
                    <a:pt x="5318" y="6027"/>
                    <a:pt x="5364" y="6050"/>
                  </a:cubicBezTo>
                  <a:cubicBezTo>
                    <a:pt x="5455" y="6095"/>
                    <a:pt x="5524" y="6141"/>
                    <a:pt x="5592" y="6187"/>
                  </a:cubicBezTo>
                  <a:lnTo>
                    <a:pt x="5706" y="6255"/>
                  </a:lnTo>
                  <a:cubicBezTo>
                    <a:pt x="5821" y="6323"/>
                    <a:pt x="5912" y="6392"/>
                    <a:pt x="6003" y="6460"/>
                  </a:cubicBezTo>
                  <a:cubicBezTo>
                    <a:pt x="6117" y="6552"/>
                    <a:pt x="6231" y="6643"/>
                    <a:pt x="6323" y="6734"/>
                  </a:cubicBezTo>
                  <a:cubicBezTo>
                    <a:pt x="6368" y="6780"/>
                    <a:pt x="6414" y="6826"/>
                    <a:pt x="6460" y="6871"/>
                  </a:cubicBezTo>
                  <a:cubicBezTo>
                    <a:pt x="6505" y="6917"/>
                    <a:pt x="6551" y="6940"/>
                    <a:pt x="6597" y="6985"/>
                  </a:cubicBezTo>
                  <a:cubicBezTo>
                    <a:pt x="6642" y="7031"/>
                    <a:pt x="6688" y="7077"/>
                    <a:pt x="6711" y="7122"/>
                  </a:cubicBezTo>
                  <a:lnTo>
                    <a:pt x="6734" y="7145"/>
                  </a:lnTo>
                  <a:cubicBezTo>
                    <a:pt x="6779" y="7214"/>
                    <a:pt x="6848" y="7259"/>
                    <a:pt x="6893" y="7305"/>
                  </a:cubicBezTo>
                  <a:lnTo>
                    <a:pt x="6916" y="7328"/>
                  </a:lnTo>
                  <a:cubicBezTo>
                    <a:pt x="6985" y="7396"/>
                    <a:pt x="7053" y="7465"/>
                    <a:pt x="7099" y="7556"/>
                  </a:cubicBezTo>
                  <a:lnTo>
                    <a:pt x="7167" y="7625"/>
                  </a:lnTo>
                  <a:cubicBezTo>
                    <a:pt x="7190" y="7647"/>
                    <a:pt x="7213" y="7670"/>
                    <a:pt x="7236" y="7693"/>
                  </a:cubicBezTo>
                  <a:cubicBezTo>
                    <a:pt x="7281" y="7761"/>
                    <a:pt x="7327" y="7807"/>
                    <a:pt x="7373" y="7876"/>
                  </a:cubicBezTo>
                  <a:cubicBezTo>
                    <a:pt x="7418" y="7967"/>
                    <a:pt x="7464" y="8081"/>
                    <a:pt x="7510" y="8172"/>
                  </a:cubicBezTo>
                  <a:lnTo>
                    <a:pt x="7578" y="8309"/>
                  </a:lnTo>
                  <a:lnTo>
                    <a:pt x="7601" y="8378"/>
                  </a:lnTo>
                  <a:lnTo>
                    <a:pt x="7624" y="8401"/>
                  </a:lnTo>
                  <a:cubicBezTo>
                    <a:pt x="7624" y="8446"/>
                    <a:pt x="7647" y="8515"/>
                    <a:pt x="7669" y="8560"/>
                  </a:cubicBezTo>
                  <a:cubicBezTo>
                    <a:pt x="7692" y="8606"/>
                    <a:pt x="7692" y="8652"/>
                    <a:pt x="7715" y="8697"/>
                  </a:cubicBezTo>
                  <a:cubicBezTo>
                    <a:pt x="7738" y="8743"/>
                    <a:pt x="7761" y="8789"/>
                    <a:pt x="7761" y="8811"/>
                  </a:cubicBezTo>
                  <a:lnTo>
                    <a:pt x="7829" y="9017"/>
                  </a:lnTo>
                  <a:lnTo>
                    <a:pt x="7852" y="9063"/>
                  </a:lnTo>
                  <a:cubicBezTo>
                    <a:pt x="7852" y="9085"/>
                    <a:pt x="7875" y="9108"/>
                    <a:pt x="7875" y="9131"/>
                  </a:cubicBezTo>
                  <a:lnTo>
                    <a:pt x="7898" y="9245"/>
                  </a:lnTo>
                  <a:cubicBezTo>
                    <a:pt x="7921" y="9291"/>
                    <a:pt x="7921" y="9314"/>
                    <a:pt x="7943" y="9359"/>
                  </a:cubicBezTo>
                  <a:cubicBezTo>
                    <a:pt x="7943" y="9405"/>
                    <a:pt x="7943" y="9428"/>
                    <a:pt x="7966" y="9473"/>
                  </a:cubicBezTo>
                  <a:lnTo>
                    <a:pt x="7966" y="9496"/>
                  </a:lnTo>
                  <a:cubicBezTo>
                    <a:pt x="7989" y="9565"/>
                    <a:pt x="7989" y="9610"/>
                    <a:pt x="8012" y="9656"/>
                  </a:cubicBezTo>
                  <a:cubicBezTo>
                    <a:pt x="8035" y="9656"/>
                    <a:pt x="8035" y="9679"/>
                    <a:pt x="8035" y="9702"/>
                  </a:cubicBezTo>
                  <a:cubicBezTo>
                    <a:pt x="8035" y="9724"/>
                    <a:pt x="8057" y="9770"/>
                    <a:pt x="8057" y="9793"/>
                  </a:cubicBezTo>
                  <a:cubicBezTo>
                    <a:pt x="8057" y="9816"/>
                    <a:pt x="8057" y="9839"/>
                    <a:pt x="8057" y="9839"/>
                  </a:cubicBezTo>
                  <a:lnTo>
                    <a:pt x="8057" y="9884"/>
                  </a:lnTo>
                  <a:cubicBezTo>
                    <a:pt x="8057" y="9907"/>
                    <a:pt x="8057" y="9953"/>
                    <a:pt x="8057" y="9976"/>
                  </a:cubicBezTo>
                  <a:cubicBezTo>
                    <a:pt x="8057" y="9998"/>
                    <a:pt x="8057" y="10021"/>
                    <a:pt x="8080" y="10067"/>
                  </a:cubicBezTo>
                  <a:cubicBezTo>
                    <a:pt x="8080" y="10135"/>
                    <a:pt x="8080" y="10204"/>
                    <a:pt x="8080" y="10272"/>
                  </a:cubicBezTo>
                  <a:cubicBezTo>
                    <a:pt x="8080" y="10341"/>
                    <a:pt x="8080" y="10432"/>
                    <a:pt x="8080" y="10523"/>
                  </a:cubicBezTo>
                  <a:cubicBezTo>
                    <a:pt x="8080" y="10546"/>
                    <a:pt x="8103" y="10569"/>
                    <a:pt x="8103" y="10592"/>
                  </a:cubicBezTo>
                  <a:lnTo>
                    <a:pt x="8103" y="10660"/>
                  </a:lnTo>
                  <a:cubicBezTo>
                    <a:pt x="8103" y="10683"/>
                    <a:pt x="8103" y="10706"/>
                    <a:pt x="8103" y="10752"/>
                  </a:cubicBezTo>
                  <a:lnTo>
                    <a:pt x="8103" y="10774"/>
                  </a:lnTo>
                  <a:cubicBezTo>
                    <a:pt x="8103" y="10820"/>
                    <a:pt x="8103" y="10866"/>
                    <a:pt x="8103" y="10889"/>
                  </a:cubicBezTo>
                  <a:cubicBezTo>
                    <a:pt x="8126" y="10934"/>
                    <a:pt x="8126" y="10980"/>
                    <a:pt x="8126" y="11025"/>
                  </a:cubicBezTo>
                  <a:lnTo>
                    <a:pt x="8126" y="11071"/>
                  </a:lnTo>
                  <a:cubicBezTo>
                    <a:pt x="8126" y="11140"/>
                    <a:pt x="8126" y="11208"/>
                    <a:pt x="8126" y="11254"/>
                  </a:cubicBezTo>
                  <a:lnTo>
                    <a:pt x="8126" y="11299"/>
                  </a:lnTo>
                  <a:cubicBezTo>
                    <a:pt x="8126" y="11345"/>
                    <a:pt x="8126" y="11391"/>
                    <a:pt x="8126" y="11436"/>
                  </a:cubicBezTo>
                  <a:lnTo>
                    <a:pt x="8126" y="11459"/>
                  </a:lnTo>
                  <a:cubicBezTo>
                    <a:pt x="8126" y="11482"/>
                    <a:pt x="8126" y="11505"/>
                    <a:pt x="8126" y="11550"/>
                  </a:cubicBezTo>
                  <a:cubicBezTo>
                    <a:pt x="8126" y="11573"/>
                    <a:pt x="8126" y="11596"/>
                    <a:pt x="8126" y="11619"/>
                  </a:cubicBezTo>
                  <a:lnTo>
                    <a:pt x="8126" y="11733"/>
                  </a:lnTo>
                  <a:lnTo>
                    <a:pt x="8126" y="11779"/>
                  </a:lnTo>
                  <a:lnTo>
                    <a:pt x="8126" y="11802"/>
                  </a:lnTo>
                  <a:lnTo>
                    <a:pt x="8126" y="11824"/>
                  </a:lnTo>
                  <a:cubicBezTo>
                    <a:pt x="8103" y="11847"/>
                    <a:pt x="8103" y="11847"/>
                    <a:pt x="8103" y="11847"/>
                  </a:cubicBezTo>
                  <a:cubicBezTo>
                    <a:pt x="8080" y="11870"/>
                    <a:pt x="8080" y="11893"/>
                    <a:pt x="8080" y="11893"/>
                  </a:cubicBezTo>
                  <a:cubicBezTo>
                    <a:pt x="8080" y="11939"/>
                    <a:pt x="8057" y="11984"/>
                    <a:pt x="8057" y="12030"/>
                  </a:cubicBezTo>
                  <a:lnTo>
                    <a:pt x="8057" y="12053"/>
                  </a:lnTo>
                  <a:lnTo>
                    <a:pt x="8057" y="12098"/>
                  </a:lnTo>
                  <a:cubicBezTo>
                    <a:pt x="8035" y="12167"/>
                    <a:pt x="8035" y="12235"/>
                    <a:pt x="8012" y="12304"/>
                  </a:cubicBezTo>
                  <a:cubicBezTo>
                    <a:pt x="8012" y="12327"/>
                    <a:pt x="8012" y="12327"/>
                    <a:pt x="8012" y="12349"/>
                  </a:cubicBezTo>
                  <a:lnTo>
                    <a:pt x="8012" y="12395"/>
                  </a:lnTo>
                  <a:cubicBezTo>
                    <a:pt x="7989" y="12441"/>
                    <a:pt x="7989" y="12486"/>
                    <a:pt x="7989" y="12555"/>
                  </a:cubicBezTo>
                  <a:lnTo>
                    <a:pt x="7966" y="12623"/>
                  </a:lnTo>
                  <a:lnTo>
                    <a:pt x="7943" y="12715"/>
                  </a:lnTo>
                  <a:cubicBezTo>
                    <a:pt x="7921" y="12783"/>
                    <a:pt x="7921" y="12852"/>
                    <a:pt x="7898" y="12920"/>
                  </a:cubicBezTo>
                  <a:lnTo>
                    <a:pt x="7898" y="12943"/>
                  </a:lnTo>
                  <a:lnTo>
                    <a:pt x="7921" y="12943"/>
                  </a:lnTo>
                  <a:cubicBezTo>
                    <a:pt x="7943" y="12943"/>
                    <a:pt x="7966" y="12943"/>
                    <a:pt x="7966" y="12920"/>
                  </a:cubicBezTo>
                  <a:cubicBezTo>
                    <a:pt x="7966" y="12874"/>
                    <a:pt x="7989" y="12829"/>
                    <a:pt x="7989" y="12806"/>
                  </a:cubicBezTo>
                  <a:cubicBezTo>
                    <a:pt x="7989" y="12806"/>
                    <a:pt x="8004" y="12806"/>
                    <a:pt x="8010" y="12794"/>
                  </a:cubicBezTo>
                  <a:lnTo>
                    <a:pt x="8010" y="12794"/>
                  </a:lnTo>
                  <a:cubicBezTo>
                    <a:pt x="7986" y="12903"/>
                    <a:pt x="7943" y="12991"/>
                    <a:pt x="7921" y="13080"/>
                  </a:cubicBezTo>
                  <a:lnTo>
                    <a:pt x="7921" y="13103"/>
                  </a:lnTo>
                  <a:lnTo>
                    <a:pt x="7921" y="13125"/>
                  </a:lnTo>
                  <a:cubicBezTo>
                    <a:pt x="7898" y="13194"/>
                    <a:pt x="7875" y="13262"/>
                    <a:pt x="7875" y="13354"/>
                  </a:cubicBezTo>
                  <a:lnTo>
                    <a:pt x="7852" y="13445"/>
                  </a:lnTo>
                  <a:cubicBezTo>
                    <a:pt x="7829" y="13491"/>
                    <a:pt x="7829" y="13536"/>
                    <a:pt x="7829" y="13582"/>
                  </a:cubicBezTo>
                  <a:cubicBezTo>
                    <a:pt x="7806" y="13650"/>
                    <a:pt x="7806" y="13719"/>
                    <a:pt x="7784" y="13787"/>
                  </a:cubicBezTo>
                  <a:cubicBezTo>
                    <a:pt x="7784" y="13810"/>
                    <a:pt x="7761" y="13856"/>
                    <a:pt x="7761" y="13879"/>
                  </a:cubicBezTo>
                  <a:lnTo>
                    <a:pt x="7738" y="13924"/>
                  </a:lnTo>
                  <a:lnTo>
                    <a:pt x="7715" y="14016"/>
                  </a:lnTo>
                  <a:lnTo>
                    <a:pt x="7692" y="14084"/>
                  </a:lnTo>
                  <a:cubicBezTo>
                    <a:pt x="7669" y="14130"/>
                    <a:pt x="7647" y="14175"/>
                    <a:pt x="7647" y="14221"/>
                  </a:cubicBezTo>
                  <a:lnTo>
                    <a:pt x="7624" y="14244"/>
                  </a:lnTo>
                  <a:lnTo>
                    <a:pt x="7601" y="14312"/>
                  </a:lnTo>
                  <a:lnTo>
                    <a:pt x="7555" y="14426"/>
                  </a:lnTo>
                  <a:cubicBezTo>
                    <a:pt x="7555" y="14449"/>
                    <a:pt x="7532" y="14495"/>
                    <a:pt x="7532" y="14518"/>
                  </a:cubicBezTo>
                  <a:cubicBezTo>
                    <a:pt x="7510" y="14541"/>
                    <a:pt x="7510" y="14563"/>
                    <a:pt x="7487" y="14586"/>
                  </a:cubicBezTo>
                  <a:cubicBezTo>
                    <a:pt x="7464" y="14655"/>
                    <a:pt x="7441" y="14723"/>
                    <a:pt x="7418" y="14792"/>
                  </a:cubicBezTo>
                  <a:lnTo>
                    <a:pt x="7418" y="14814"/>
                  </a:lnTo>
                  <a:cubicBezTo>
                    <a:pt x="7418" y="14860"/>
                    <a:pt x="7396" y="14906"/>
                    <a:pt x="7396" y="14951"/>
                  </a:cubicBezTo>
                  <a:lnTo>
                    <a:pt x="7373" y="15020"/>
                  </a:lnTo>
                  <a:cubicBezTo>
                    <a:pt x="7373" y="15043"/>
                    <a:pt x="7350" y="15066"/>
                    <a:pt x="7350" y="15088"/>
                  </a:cubicBezTo>
                  <a:cubicBezTo>
                    <a:pt x="7327" y="15111"/>
                    <a:pt x="7327" y="15134"/>
                    <a:pt x="7304" y="15157"/>
                  </a:cubicBezTo>
                  <a:cubicBezTo>
                    <a:pt x="7281" y="15180"/>
                    <a:pt x="7259" y="15225"/>
                    <a:pt x="7236" y="15248"/>
                  </a:cubicBezTo>
                  <a:cubicBezTo>
                    <a:pt x="7236" y="15271"/>
                    <a:pt x="7213" y="15317"/>
                    <a:pt x="7190" y="15339"/>
                  </a:cubicBezTo>
                  <a:lnTo>
                    <a:pt x="7190" y="15362"/>
                  </a:lnTo>
                  <a:cubicBezTo>
                    <a:pt x="7190" y="15385"/>
                    <a:pt x="7167" y="15408"/>
                    <a:pt x="7167" y="15408"/>
                  </a:cubicBezTo>
                  <a:lnTo>
                    <a:pt x="7167" y="15431"/>
                  </a:lnTo>
                  <a:cubicBezTo>
                    <a:pt x="7167" y="15454"/>
                    <a:pt x="7144" y="15476"/>
                    <a:pt x="7144" y="15499"/>
                  </a:cubicBezTo>
                  <a:cubicBezTo>
                    <a:pt x="7144" y="15499"/>
                    <a:pt x="7144" y="15522"/>
                    <a:pt x="7144" y="15522"/>
                  </a:cubicBezTo>
                  <a:cubicBezTo>
                    <a:pt x="7144" y="15545"/>
                    <a:pt x="7167" y="15568"/>
                    <a:pt x="7167" y="15591"/>
                  </a:cubicBezTo>
                  <a:cubicBezTo>
                    <a:pt x="7190" y="15613"/>
                    <a:pt x="7236" y="15636"/>
                    <a:pt x="7259" y="15636"/>
                  </a:cubicBezTo>
                  <a:cubicBezTo>
                    <a:pt x="7281" y="15636"/>
                    <a:pt x="7304" y="15613"/>
                    <a:pt x="7327" y="15613"/>
                  </a:cubicBezTo>
                  <a:cubicBezTo>
                    <a:pt x="7350" y="15591"/>
                    <a:pt x="7350" y="15591"/>
                    <a:pt x="7350" y="15591"/>
                  </a:cubicBezTo>
                  <a:cubicBezTo>
                    <a:pt x="7418" y="15545"/>
                    <a:pt x="7487" y="15522"/>
                    <a:pt x="7578" y="15499"/>
                  </a:cubicBezTo>
                  <a:cubicBezTo>
                    <a:pt x="7624" y="15476"/>
                    <a:pt x="7692" y="15454"/>
                    <a:pt x="7784" y="15431"/>
                  </a:cubicBezTo>
                  <a:lnTo>
                    <a:pt x="7829" y="15408"/>
                  </a:lnTo>
                  <a:cubicBezTo>
                    <a:pt x="7875" y="15408"/>
                    <a:pt x="7943" y="15385"/>
                    <a:pt x="8012" y="15385"/>
                  </a:cubicBezTo>
                  <a:lnTo>
                    <a:pt x="8057" y="15385"/>
                  </a:lnTo>
                  <a:cubicBezTo>
                    <a:pt x="8080" y="15408"/>
                    <a:pt x="8103" y="15408"/>
                    <a:pt x="8126" y="15408"/>
                  </a:cubicBezTo>
                  <a:cubicBezTo>
                    <a:pt x="8194" y="15454"/>
                    <a:pt x="8240" y="15499"/>
                    <a:pt x="8286" y="15545"/>
                  </a:cubicBezTo>
                  <a:cubicBezTo>
                    <a:pt x="8331" y="15613"/>
                    <a:pt x="8377" y="15682"/>
                    <a:pt x="8423" y="15750"/>
                  </a:cubicBezTo>
                  <a:cubicBezTo>
                    <a:pt x="8468" y="15796"/>
                    <a:pt x="8491" y="15842"/>
                    <a:pt x="8514" y="15887"/>
                  </a:cubicBezTo>
                  <a:lnTo>
                    <a:pt x="8560" y="15933"/>
                  </a:lnTo>
                  <a:lnTo>
                    <a:pt x="8582" y="15979"/>
                  </a:lnTo>
                  <a:cubicBezTo>
                    <a:pt x="8605" y="16001"/>
                    <a:pt x="8628" y="16024"/>
                    <a:pt x="8628" y="16047"/>
                  </a:cubicBezTo>
                  <a:lnTo>
                    <a:pt x="8651" y="16070"/>
                  </a:lnTo>
                  <a:cubicBezTo>
                    <a:pt x="8674" y="16093"/>
                    <a:pt x="8674" y="16116"/>
                    <a:pt x="8697" y="16138"/>
                  </a:cubicBezTo>
                  <a:cubicBezTo>
                    <a:pt x="8719" y="16161"/>
                    <a:pt x="8765" y="16161"/>
                    <a:pt x="8788" y="16161"/>
                  </a:cubicBezTo>
                  <a:lnTo>
                    <a:pt x="8834" y="16161"/>
                  </a:lnTo>
                  <a:cubicBezTo>
                    <a:pt x="8879" y="16138"/>
                    <a:pt x="8902" y="16116"/>
                    <a:pt x="8902" y="16093"/>
                  </a:cubicBezTo>
                  <a:cubicBezTo>
                    <a:pt x="8902" y="16070"/>
                    <a:pt x="8925" y="16047"/>
                    <a:pt x="8925" y="16024"/>
                  </a:cubicBezTo>
                  <a:lnTo>
                    <a:pt x="8925" y="16001"/>
                  </a:lnTo>
                  <a:cubicBezTo>
                    <a:pt x="8948" y="15956"/>
                    <a:pt x="8948" y="15933"/>
                    <a:pt x="8948" y="15887"/>
                  </a:cubicBezTo>
                  <a:lnTo>
                    <a:pt x="8948" y="15842"/>
                  </a:lnTo>
                  <a:cubicBezTo>
                    <a:pt x="8970" y="15773"/>
                    <a:pt x="8970" y="15705"/>
                    <a:pt x="8993" y="15613"/>
                  </a:cubicBezTo>
                  <a:cubicBezTo>
                    <a:pt x="8993" y="15545"/>
                    <a:pt x="9016" y="15476"/>
                    <a:pt x="9016" y="15408"/>
                  </a:cubicBezTo>
                  <a:cubicBezTo>
                    <a:pt x="9039" y="15362"/>
                    <a:pt x="9039" y="15317"/>
                    <a:pt x="9062" y="15271"/>
                  </a:cubicBezTo>
                  <a:cubicBezTo>
                    <a:pt x="9062" y="15225"/>
                    <a:pt x="9062" y="15180"/>
                    <a:pt x="9062" y="15134"/>
                  </a:cubicBezTo>
                  <a:cubicBezTo>
                    <a:pt x="9062" y="15111"/>
                    <a:pt x="9085" y="15066"/>
                    <a:pt x="9085" y="15043"/>
                  </a:cubicBezTo>
                  <a:cubicBezTo>
                    <a:pt x="9130" y="15043"/>
                    <a:pt x="9153" y="15020"/>
                    <a:pt x="9176" y="14997"/>
                  </a:cubicBezTo>
                  <a:cubicBezTo>
                    <a:pt x="9176" y="14974"/>
                    <a:pt x="9199" y="14951"/>
                    <a:pt x="9199" y="14929"/>
                  </a:cubicBezTo>
                  <a:cubicBezTo>
                    <a:pt x="9222" y="14883"/>
                    <a:pt x="9222" y="14860"/>
                    <a:pt x="9244" y="14837"/>
                  </a:cubicBezTo>
                  <a:lnTo>
                    <a:pt x="9290" y="14700"/>
                  </a:lnTo>
                  <a:lnTo>
                    <a:pt x="9313" y="14586"/>
                  </a:lnTo>
                  <a:lnTo>
                    <a:pt x="9336" y="14541"/>
                  </a:lnTo>
                  <a:lnTo>
                    <a:pt x="9336" y="14518"/>
                  </a:lnTo>
                  <a:lnTo>
                    <a:pt x="9336" y="14472"/>
                  </a:lnTo>
                  <a:cubicBezTo>
                    <a:pt x="9336" y="14472"/>
                    <a:pt x="9359" y="14449"/>
                    <a:pt x="9359" y="14449"/>
                  </a:cubicBezTo>
                  <a:cubicBezTo>
                    <a:pt x="9359" y="14426"/>
                    <a:pt x="9359" y="14404"/>
                    <a:pt x="9359" y="14381"/>
                  </a:cubicBezTo>
                  <a:cubicBezTo>
                    <a:pt x="9381" y="14358"/>
                    <a:pt x="9381" y="14312"/>
                    <a:pt x="9381" y="14290"/>
                  </a:cubicBezTo>
                  <a:lnTo>
                    <a:pt x="9404" y="14267"/>
                  </a:lnTo>
                  <a:cubicBezTo>
                    <a:pt x="9404" y="14221"/>
                    <a:pt x="9427" y="14198"/>
                    <a:pt x="9404" y="14153"/>
                  </a:cubicBezTo>
                  <a:lnTo>
                    <a:pt x="9427" y="14130"/>
                  </a:lnTo>
                  <a:cubicBezTo>
                    <a:pt x="9450" y="14061"/>
                    <a:pt x="9473" y="13993"/>
                    <a:pt x="9495" y="13947"/>
                  </a:cubicBezTo>
                  <a:cubicBezTo>
                    <a:pt x="9495" y="13924"/>
                    <a:pt x="9518" y="13879"/>
                    <a:pt x="9518" y="13856"/>
                  </a:cubicBezTo>
                  <a:cubicBezTo>
                    <a:pt x="9541" y="13787"/>
                    <a:pt x="9564" y="13742"/>
                    <a:pt x="9587" y="13673"/>
                  </a:cubicBezTo>
                  <a:cubicBezTo>
                    <a:pt x="9587" y="13628"/>
                    <a:pt x="9610" y="13605"/>
                    <a:pt x="9610" y="13582"/>
                  </a:cubicBezTo>
                  <a:lnTo>
                    <a:pt x="9632" y="13536"/>
                  </a:lnTo>
                  <a:lnTo>
                    <a:pt x="9655" y="13513"/>
                  </a:lnTo>
                  <a:lnTo>
                    <a:pt x="9655" y="13468"/>
                  </a:lnTo>
                  <a:cubicBezTo>
                    <a:pt x="9701" y="13354"/>
                    <a:pt x="9769" y="13194"/>
                    <a:pt x="9838" y="13057"/>
                  </a:cubicBezTo>
                  <a:lnTo>
                    <a:pt x="9929" y="12920"/>
                  </a:lnTo>
                  <a:cubicBezTo>
                    <a:pt x="9975" y="12829"/>
                    <a:pt x="10020" y="12737"/>
                    <a:pt x="10066" y="12646"/>
                  </a:cubicBezTo>
                  <a:cubicBezTo>
                    <a:pt x="10089" y="12578"/>
                    <a:pt x="10135" y="12509"/>
                    <a:pt x="10180" y="12441"/>
                  </a:cubicBezTo>
                  <a:lnTo>
                    <a:pt x="10203" y="12395"/>
                  </a:lnTo>
                  <a:cubicBezTo>
                    <a:pt x="10226" y="12349"/>
                    <a:pt x="10249" y="12304"/>
                    <a:pt x="10294" y="12258"/>
                  </a:cubicBezTo>
                  <a:lnTo>
                    <a:pt x="10294" y="12235"/>
                  </a:lnTo>
                  <a:cubicBezTo>
                    <a:pt x="10317" y="12167"/>
                    <a:pt x="10363" y="12075"/>
                    <a:pt x="10386" y="12007"/>
                  </a:cubicBezTo>
                  <a:cubicBezTo>
                    <a:pt x="10431" y="11961"/>
                    <a:pt x="10454" y="11916"/>
                    <a:pt x="10500" y="11870"/>
                  </a:cubicBezTo>
                  <a:cubicBezTo>
                    <a:pt x="10523" y="11847"/>
                    <a:pt x="10545" y="11824"/>
                    <a:pt x="10568" y="11779"/>
                  </a:cubicBezTo>
                  <a:cubicBezTo>
                    <a:pt x="10591" y="11779"/>
                    <a:pt x="10591" y="11779"/>
                    <a:pt x="10591" y="11756"/>
                  </a:cubicBezTo>
                  <a:cubicBezTo>
                    <a:pt x="10637" y="11710"/>
                    <a:pt x="10660" y="11665"/>
                    <a:pt x="10705" y="11619"/>
                  </a:cubicBezTo>
                  <a:lnTo>
                    <a:pt x="10705" y="11596"/>
                  </a:lnTo>
                  <a:cubicBezTo>
                    <a:pt x="10728" y="11550"/>
                    <a:pt x="10774" y="11505"/>
                    <a:pt x="10797" y="11459"/>
                  </a:cubicBezTo>
                  <a:cubicBezTo>
                    <a:pt x="10797" y="11436"/>
                    <a:pt x="10819" y="11414"/>
                    <a:pt x="10819" y="11391"/>
                  </a:cubicBezTo>
                  <a:cubicBezTo>
                    <a:pt x="10842" y="11368"/>
                    <a:pt x="10865" y="11345"/>
                    <a:pt x="10911" y="11345"/>
                  </a:cubicBezTo>
                  <a:cubicBezTo>
                    <a:pt x="10933" y="11299"/>
                    <a:pt x="10933" y="11277"/>
                    <a:pt x="10956" y="11254"/>
                  </a:cubicBezTo>
                  <a:cubicBezTo>
                    <a:pt x="10979" y="11231"/>
                    <a:pt x="10979" y="11208"/>
                    <a:pt x="11002" y="11185"/>
                  </a:cubicBezTo>
                  <a:cubicBezTo>
                    <a:pt x="11048" y="11140"/>
                    <a:pt x="11070" y="11071"/>
                    <a:pt x="11093" y="11025"/>
                  </a:cubicBezTo>
                  <a:lnTo>
                    <a:pt x="11116" y="11003"/>
                  </a:lnTo>
                  <a:cubicBezTo>
                    <a:pt x="11185" y="10889"/>
                    <a:pt x="11253" y="10797"/>
                    <a:pt x="11390" y="10683"/>
                  </a:cubicBezTo>
                  <a:cubicBezTo>
                    <a:pt x="11436" y="10637"/>
                    <a:pt x="11481" y="10592"/>
                    <a:pt x="11527" y="10569"/>
                  </a:cubicBezTo>
                  <a:cubicBezTo>
                    <a:pt x="11550" y="10523"/>
                    <a:pt x="11595" y="10501"/>
                    <a:pt x="11641" y="10478"/>
                  </a:cubicBezTo>
                  <a:lnTo>
                    <a:pt x="11687" y="10409"/>
                  </a:lnTo>
                  <a:cubicBezTo>
                    <a:pt x="11732" y="10364"/>
                    <a:pt x="11801" y="10318"/>
                    <a:pt x="11869" y="10272"/>
                  </a:cubicBezTo>
                  <a:cubicBezTo>
                    <a:pt x="11892" y="10249"/>
                    <a:pt x="11915" y="10227"/>
                    <a:pt x="11915" y="10227"/>
                  </a:cubicBezTo>
                  <a:cubicBezTo>
                    <a:pt x="11961" y="10204"/>
                    <a:pt x="11983" y="10181"/>
                    <a:pt x="12006" y="10158"/>
                  </a:cubicBezTo>
                  <a:cubicBezTo>
                    <a:pt x="12052" y="10112"/>
                    <a:pt x="12120" y="10067"/>
                    <a:pt x="12166" y="10044"/>
                  </a:cubicBezTo>
                  <a:lnTo>
                    <a:pt x="12234" y="9998"/>
                  </a:lnTo>
                  <a:cubicBezTo>
                    <a:pt x="12257" y="9976"/>
                    <a:pt x="12303" y="9953"/>
                    <a:pt x="12326" y="9930"/>
                  </a:cubicBezTo>
                  <a:cubicBezTo>
                    <a:pt x="12371" y="9907"/>
                    <a:pt x="12417" y="9861"/>
                    <a:pt x="12486" y="9839"/>
                  </a:cubicBezTo>
                  <a:cubicBezTo>
                    <a:pt x="12531" y="9816"/>
                    <a:pt x="12577" y="9793"/>
                    <a:pt x="12623" y="9770"/>
                  </a:cubicBezTo>
                  <a:lnTo>
                    <a:pt x="12714" y="9724"/>
                  </a:lnTo>
                  <a:lnTo>
                    <a:pt x="12737" y="9702"/>
                  </a:lnTo>
                  <a:cubicBezTo>
                    <a:pt x="12805" y="9679"/>
                    <a:pt x="12896" y="9633"/>
                    <a:pt x="12965" y="9610"/>
                  </a:cubicBezTo>
                  <a:cubicBezTo>
                    <a:pt x="13033" y="9565"/>
                    <a:pt x="13125" y="9542"/>
                    <a:pt x="13216" y="9519"/>
                  </a:cubicBezTo>
                  <a:lnTo>
                    <a:pt x="13307" y="9496"/>
                  </a:lnTo>
                  <a:cubicBezTo>
                    <a:pt x="13353" y="9473"/>
                    <a:pt x="13399" y="9451"/>
                    <a:pt x="13444" y="9428"/>
                  </a:cubicBezTo>
                  <a:cubicBezTo>
                    <a:pt x="13467" y="9428"/>
                    <a:pt x="13490" y="9405"/>
                    <a:pt x="13536" y="9405"/>
                  </a:cubicBezTo>
                  <a:cubicBezTo>
                    <a:pt x="13558" y="9382"/>
                    <a:pt x="13558" y="9359"/>
                    <a:pt x="13581" y="9314"/>
                  </a:cubicBezTo>
                  <a:cubicBezTo>
                    <a:pt x="13650" y="9314"/>
                    <a:pt x="13718" y="9291"/>
                    <a:pt x="13787" y="9268"/>
                  </a:cubicBezTo>
                  <a:cubicBezTo>
                    <a:pt x="13855" y="9268"/>
                    <a:pt x="13924" y="9268"/>
                    <a:pt x="13992" y="9245"/>
                  </a:cubicBezTo>
                  <a:cubicBezTo>
                    <a:pt x="14061" y="9245"/>
                    <a:pt x="14106" y="9245"/>
                    <a:pt x="14175" y="9222"/>
                  </a:cubicBezTo>
                  <a:lnTo>
                    <a:pt x="14197" y="9222"/>
                  </a:lnTo>
                  <a:cubicBezTo>
                    <a:pt x="14220" y="9222"/>
                    <a:pt x="14266" y="9199"/>
                    <a:pt x="14312" y="9199"/>
                  </a:cubicBezTo>
                  <a:lnTo>
                    <a:pt x="14403" y="9199"/>
                  </a:lnTo>
                  <a:lnTo>
                    <a:pt x="14449" y="9177"/>
                  </a:lnTo>
                  <a:cubicBezTo>
                    <a:pt x="14540" y="9177"/>
                    <a:pt x="14631" y="9154"/>
                    <a:pt x="14722" y="9154"/>
                  </a:cubicBezTo>
                  <a:cubicBezTo>
                    <a:pt x="14768" y="9131"/>
                    <a:pt x="14837" y="9131"/>
                    <a:pt x="14905" y="9131"/>
                  </a:cubicBezTo>
                  <a:lnTo>
                    <a:pt x="15019" y="9131"/>
                  </a:lnTo>
                  <a:cubicBezTo>
                    <a:pt x="15088" y="9154"/>
                    <a:pt x="15156" y="9154"/>
                    <a:pt x="15225" y="9154"/>
                  </a:cubicBezTo>
                  <a:lnTo>
                    <a:pt x="15316" y="9154"/>
                  </a:lnTo>
                  <a:cubicBezTo>
                    <a:pt x="15430" y="9177"/>
                    <a:pt x="15544" y="9177"/>
                    <a:pt x="15635" y="9177"/>
                  </a:cubicBezTo>
                  <a:lnTo>
                    <a:pt x="15681" y="9177"/>
                  </a:lnTo>
                  <a:cubicBezTo>
                    <a:pt x="15818" y="9199"/>
                    <a:pt x="15955" y="9222"/>
                    <a:pt x="16069" y="9245"/>
                  </a:cubicBezTo>
                  <a:lnTo>
                    <a:pt x="16115" y="9268"/>
                  </a:lnTo>
                  <a:cubicBezTo>
                    <a:pt x="16160" y="9268"/>
                    <a:pt x="16206" y="9268"/>
                    <a:pt x="16252" y="9291"/>
                  </a:cubicBezTo>
                  <a:cubicBezTo>
                    <a:pt x="16343" y="9291"/>
                    <a:pt x="16412" y="9314"/>
                    <a:pt x="16503" y="9336"/>
                  </a:cubicBezTo>
                  <a:cubicBezTo>
                    <a:pt x="16594" y="9359"/>
                    <a:pt x="16685" y="9382"/>
                    <a:pt x="16800" y="9405"/>
                  </a:cubicBezTo>
                  <a:lnTo>
                    <a:pt x="16868" y="9428"/>
                  </a:lnTo>
                  <a:cubicBezTo>
                    <a:pt x="16982" y="9451"/>
                    <a:pt x="17119" y="9496"/>
                    <a:pt x="17233" y="9542"/>
                  </a:cubicBezTo>
                  <a:lnTo>
                    <a:pt x="17325" y="9588"/>
                  </a:lnTo>
                  <a:lnTo>
                    <a:pt x="17416" y="9610"/>
                  </a:lnTo>
                  <a:lnTo>
                    <a:pt x="17484" y="9633"/>
                  </a:lnTo>
                  <a:lnTo>
                    <a:pt x="17507" y="9656"/>
                  </a:lnTo>
                  <a:cubicBezTo>
                    <a:pt x="17530" y="9656"/>
                    <a:pt x="17576" y="9679"/>
                    <a:pt x="17598" y="9679"/>
                  </a:cubicBezTo>
                  <a:cubicBezTo>
                    <a:pt x="17690" y="9724"/>
                    <a:pt x="17758" y="9747"/>
                    <a:pt x="17827" y="9793"/>
                  </a:cubicBezTo>
                  <a:lnTo>
                    <a:pt x="17872" y="9816"/>
                  </a:lnTo>
                  <a:cubicBezTo>
                    <a:pt x="17918" y="9839"/>
                    <a:pt x="17986" y="9861"/>
                    <a:pt x="18032" y="9907"/>
                  </a:cubicBezTo>
                  <a:cubicBezTo>
                    <a:pt x="18078" y="9930"/>
                    <a:pt x="18146" y="9976"/>
                    <a:pt x="18215" y="10021"/>
                  </a:cubicBezTo>
                  <a:cubicBezTo>
                    <a:pt x="18238" y="10044"/>
                    <a:pt x="18260" y="10067"/>
                    <a:pt x="18283" y="10090"/>
                  </a:cubicBezTo>
                  <a:cubicBezTo>
                    <a:pt x="18375" y="10135"/>
                    <a:pt x="18443" y="10181"/>
                    <a:pt x="18534" y="10227"/>
                  </a:cubicBezTo>
                  <a:lnTo>
                    <a:pt x="18534" y="10249"/>
                  </a:lnTo>
                  <a:lnTo>
                    <a:pt x="18580" y="10249"/>
                  </a:lnTo>
                  <a:cubicBezTo>
                    <a:pt x="18603" y="10295"/>
                    <a:pt x="18648" y="10318"/>
                    <a:pt x="18671" y="10341"/>
                  </a:cubicBezTo>
                  <a:lnTo>
                    <a:pt x="18717" y="10364"/>
                  </a:lnTo>
                  <a:cubicBezTo>
                    <a:pt x="18740" y="10386"/>
                    <a:pt x="18763" y="10409"/>
                    <a:pt x="18808" y="10432"/>
                  </a:cubicBezTo>
                  <a:cubicBezTo>
                    <a:pt x="18831" y="10455"/>
                    <a:pt x="18854" y="10478"/>
                    <a:pt x="18899" y="10501"/>
                  </a:cubicBezTo>
                  <a:cubicBezTo>
                    <a:pt x="18991" y="10592"/>
                    <a:pt x="19105" y="10683"/>
                    <a:pt x="19196" y="10774"/>
                  </a:cubicBezTo>
                  <a:cubicBezTo>
                    <a:pt x="19219" y="10820"/>
                    <a:pt x="19242" y="10843"/>
                    <a:pt x="19265" y="10889"/>
                  </a:cubicBezTo>
                  <a:cubicBezTo>
                    <a:pt x="19288" y="10911"/>
                    <a:pt x="19310" y="10934"/>
                    <a:pt x="19310" y="10957"/>
                  </a:cubicBezTo>
                  <a:lnTo>
                    <a:pt x="19356" y="10957"/>
                  </a:lnTo>
                  <a:cubicBezTo>
                    <a:pt x="19402" y="10980"/>
                    <a:pt x="19424" y="11003"/>
                    <a:pt x="19424" y="11025"/>
                  </a:cubicBezTo>
                  <a:cubicBezTo>
                    <a:pt x="19470" y="11094"/>
                    <a:pt x="19516" y="11162"/>
                    <a:pt x="19561" y="11254"/>
                  </a:cubicBezTo>
                  <a:cubicBezTo>
                    <a:pt x="19584" y="11299"/>
                    <a:pt x="19607" y="11345"/>
                    <a:pt x="19630" y="11391"/>
                  </a:cubicBezTo>
                  <a:cubicBezTo>
                    <a:pt x="19653" y="11414"/>
                    <a:pt x="19676" y="11414"/>
                    <a:pt x="19698" y="11414"/>
                  </a:cubicBezTo>
                  <a:cubicBezTo>
                    <a:pt x="19744" y="11436"/>
                    <a:pt x="19767" y="11436"/>
                    <a:pt x="19813" y="11436"/>
                  </a:cubicBezTo>
                  <a:cubicBezTo>
                    <a:pt x="19835" y="11459"/>
                    <a:pt x="19858" y="11459"/>
                    <a:pt x="19904" y="11459"/>
                  </a:cubicBezTo>
                  <a:cubicBezTo>
                    <a:pt x="19927" y="11436"/>
                    <a:pt x="19949" y="11436"/>
                    <a:pt x="19972" y="11436"/>
                  </a:cubicBezTo>
                  <a:cubicBezTo>
                    <a:pt x="20018" y="11436"/>
                    <a:pt x="20041" y="11414"/>
                    <a:pt x="20064" y="11414"/>
                  </a:cubicBezTo>
                  <a:cubicBezTo>
                    <a:pt x="20132" y="11414"/>
                    <a:pt x="20201" y="11391"/>
                    <a:pt x="20269" y="11368"/>
                  </a:cubicBezTo>
                  <a:cubicBezTo>
                    <a:pt x="20360" y="11322"/>
                    <a:pt x="20429" y="11299"/>
                    <a:pt x="20497" y="11254"/>
                  </a:cubicBezTo>
                  <a:cubicBezTo>
                    <a:pt x="20566" y="11231"/>
                    <a:pt x="20611" y="11208"/>
                    <a:pt x="20657" y="11162"/>
                  </a:cubicBezTo>
                  <a:lnTo>
                    <a:pt x="20703" y="11162"/>
                  </a:lnTo>
                  <a:cubicBezTo>
                    <a:pt x="20748" y="11117"/>
                    <a:pt x="20794" y="11094"/>
                    <a:pt x="20862" y="11025"/>
                  </a:cubicBezTo>
                  <a:cubicBezTo>
                    <a:pt x="20931" y="10980"/>
                    <a:pt x="20999" y="10934"/>
                    <a:pt x="21045" y="10866"/>
                  </a:cubicBezTo>
                  <a:cubicBezTo>
                    <a:pt x="21068" y="10820"/>
                    <a:pt x="21114" y="10774"/>
                    <a:pt x="21136" y="10729"/>
                  </a:cubicBezTo>
                  <a:lnTo>
                    <a:pt x="21136" y="10706"/>
                  </a:lnTo>
                  <a:cubicBezTo>
                    <a:pt x="21182" y="10637"/>
                    <a:pt x="21228" y="10546"/>
                    <a:pt x="21205" y="10455"/>
                  </a:cubicBezTo>
                  <a:cubicBezTo>
                    <a:pt x="21182" y="10409"/>
                    <a:pt x="21159" y="10386"/>
                    <a:pt x="21136" y="10364"/>
                  </a:cubicBezTo>
                  <a:cubicBezTo>
                    <a:pt x="21114" y="10341"/>
                    <a:pt x="21068" y="10318"/>
                    <a:pt x="20999" y="10318"/>
                  </a:cubicBezTo>
                  <a:cubicBezTo>
                    <a:pt x="20954" y="10318"/>
                    <a:pt x="20931" y="10318"/>
                    <a:pt x="20885" y="10341"/>
                  </a:cubicBezTo>
                  <a:cubicBezTo>
                    <a:pt x="20840" y="10341"/>
                    <a:pt x="20817" y="10364"/>
                    <a:pt x="20771" y="10386"/>
                  </a:cubicBezTo>
                  <a:cubicBezTo>
                    <a:pt x="20703" y="10432"/>
                    <a:pt x="20634" y="10478"/>
                    <a:pt x="20589" y="10523"/>
                  </a:cubicBezTo>
                  <a:cubicBezTo>
                    <a:pt x="20474" y="10592"/>
                    <a:pt x="20383" y="10683"/>
                    <a:pt x="20269" y="10752"/>
                  </a:cubicBezTo>
                  <a:lnTo>
                    <a:pt x="20201" y="10797"/>
                  </a:lnTo>
                  <a:lnTo>
                    <a:pt x="20155" y="10820"/>
                  </a:lnTo>
                  <a:lnTo>
                    <a:pt x="20086" y="10843"/>
                  </a:lnTo>
                  <a:lnTo>
                    <a:pt x="20041" y="10866"/>
                  </a:lnTo>
                  <a:cubicBezTo>
                    <a:pt x="20041" y="10889"/>
                    <a:pt x="20018" y="10889"/>
                    <a:pt x="20018" y="10889"/>
                  </a:cubicBezTo>
                  <a:lnTo>
                    <a:pt x="19972" y="10911"/>
                  </a:lnTo>
                  <a:cubicBezTo>
                    <a:pt x="19927" y="10934"/>
                    <a:pt x="19881" y="10957"/>
                    <a:pt x="19835" y="10980"/>
                  </a:cubicBezTo>
                  <a:cubicBezTo>
                    <a:pt x="19790" y="11003"/>
                    <a:pt x="19767" y="11025"/>
                    <a:pt x="19767" y="11071"/>
                  </a:cubicBezTo>
                  <a:cubicBezTo>
                    <a:pt x="19767" y="11071"/>
                    <a:pt x="19767" y="11094"/>
                    <a:pt x="19767" y="11117"/>
                  </a:cubicBezTo>
                  <a:cubicBezTo>
                    <a:pt x="19721" y="11048"/>
                    <a:pt x="19676" y="11003"/>
                    <a:pt x="19653" y="10934"/>
                  </a:cubicBezTo>
                  <a:cubicBezTo>
                    <a:pt x="19630" y="10889"/>
                    <a:pt x="19607" y="10843"/>
                    <a:pt x="19584" y="10797"/>
                  </a:cubicBezTo>
                  <a:lnTo>
                    <a:pt x="19561" y="10774"/>
                  </a:lnTo>
                  <a:cubicBezTo>
                    <a:pt x="19539" y="10729"/>
                    <a:pt x="19516" y="10706"/>
                    <a:pt x="19493" y="10660"/>
                  </a:cubicBezTo>
                  <a:cubicBezTo>
                    <a:pt x="19424" y="10569"/>
                    <a:pt x="19356" y="10501"/>
                    <a:pt x="19288" y="10409"/>
                  </a:cubicBezTo>
                  <a:lnTo>
                    <a:pt x="19242" y="10386"/>
                  </a:lnTo>
                  <a:cubicBezTo>
                    <a:pt x="19196" y="10341"/>
                    <a:pt x="19151" y="10295"/>
                    <a:pt x="19105" y="10272"/>
                  </a:cubicBezTo>
                  <a:lnTo>
                    <a:pt x="19082" y="10249"/>
                  </a:lnTo>
                  <a:lnTo>
                    <a:pt x="19036" y="10204"/>
                  </a:lnTo>
                  <a:cubicBezTo>
                    <a:pt x="18991" y="10181"/>
                    <a:pt x="18945" y="10158"/>
                    <a:pt x="18922" y="10112"/>
                  </a:cubicBezTo>
                  <a:lnTo>
                    <a:pt x="18877" y="10090"/>
                  </a:lnTo>
                  <a:lnTo>
                    <a:pt x="18854" y="10067"/>
                  </a:lnTo>
                  <a:lnTo>
                    <a:pt x="18831" y="10044"/>
                  </a:lnTo>
                  <a:cubicBezTo>
                    <a:pt x="18831" y="10021"/>
                    <a:pt x="18831" y="9998"/>
                    <a:pt x="18808" y="9976"/>
                  </a:cubicBezTo>
                  <a:cubicBezTo>
                    <a:pt x="18785" y="9953"/>
                    <a:pt x="18763" y="9907"/>
                    <a:pt x="18740" y="9884"/>
                  </a:cubicBezTo>
                  <a:cubicBezTo>
                    <a:pt x="18671" y="9793"/>
                    <a:pt x="18603" y="9702"/>
                    <a:pt x="18557" y="9610"/>
                  </a:cubicBezTo>
                  <a:cubicBezTo>
                    <a:pt x="18489" y="9542"/>
                    <a:pt x="18443" y="9451"/>
                    <a:pt x="18375" y="9382"/>
                  </a:cubicBezTo>
                  <a:cubicBezTo>
                    <a:pt x="18352" y="9336"/>
                    <a:pt x="18306" y="9291"/>
                    <a:pt x="18283" y="9245"/>
                  </a:cubicBezTo>
                  <a:lnTo>
                    <a:pt x="18215" y="9177"/>
                  </a:lnTo>
                  <a:cubicBezTo>
                    <a:pt x="18192" y="9131"/>
                    <a:pt x="18169" y="9085"/>
                    <a:pt x="18146" y="9063"/>
                  </a:cubicBezTo>
                  <a:cubicBezTo>
                    <a:pt x="18101" y="8994"/>
                    <a:pt x="18055" y="8926"/>
                    <a:pt x="17986" y="8857"/>
                  </a:cubicBezTo>
                  <a:lnTo>
                    <a:pt x="17964" y="8811"/>
                  </a:lnTo>
                  <a:cubicBezTo>
                    <a:pt x="17918" y="8766"/>
                    <a:pt x="17895" y="8720"/>
                    <a:pt x="17850" y="8674"/>
                  </a:cubicBezTo>
                  <a:lnTo>
                    <a:pt x="17827" y="8629"/>
                  </a:lnTo>
                  <a:cubicBezTo>
                    <a:pt x="17781" y="8583"/>
                    <a:pt x="17758" y="8538"/>
                    <a:pt x="17713" y="8492"/>
                  </a:cubicBezTo>
                  <a:cubicBezTo>
                    <a:pt x="17690" y="8446"/>
                    <a:pt x="17667" y="8423"/>
                    <a:pt x="17644" y="8401"/>
                  </a:cubicBezTo>
                  <a:cubicBezTo>
                    <a:pt x="17598" y="8332"/>
                    <a:pt x="17553" y="8286"/>
                    <a:pt x="17507" y="8241"/>
                  </a:cubicBezTo>
                  <a:lnTo>
                    <a:pt x="17484" y="8218"/>
                  </a:lnTo>
                  <a:cubicBezTo>
                    <a:pt x="17461" y="8195"/>
                    <a:pt x="17439" y="8150"/>
                    <a:pt x="17416" y="8127"/>
                  </a:cubicBezTo>
                  <a:lnTo>
                    <a:pt x="17393" y="8081"/>
                  </a:lnTo>
                  <a:cubicBezTo>
                    <a:pt x="17370" y="8035"/>
                    <a:pt x="17347" y="8013"/>
                    <a:pt x="17325" y="7967"/>
                  </a:cubicBezTo>
                  <a:cubicBezTo>
                    <a:pt x="17302" y="7921"/>
                    <a:pt x="17256" y="7853"/>
                    <a:pt x="17210" y="7784"/>
                  </a:cubicBezTo>
                  <a:cubicBezTo>
                    <a:pt x="17188" y="7761"/>
                    <a:pt x="17165" y="7716"/>
                    <a:pt x="17142" y="7670"/>
                  </a:cubicBezTo>
                  <a:lnTo>
                    <a:pt x="17096" y="7625"/>
                  </a:lnTo>
                  <a:cubicBezTo>
                    <a:pt x="17073" y="7579"/>
                    <a:pt x="17028" y="7533"/>
                    <a:pt x="17005" y="7488"/>
                  </a:cubicBezTo>
                  <a:lnTo>
                    <a:pt x="16982" y="7465"/>
                  </a:lnTo>
                  <a:lnTo>
                    <a:pt x="16959" y="7442"/>
                  </a:lnTo>
                  <a:cubicBezTo>
                    <a:pt x="16914" y="7396"/>
                    <a:pt x="16868" y="7351"/>
                    <a:pt x="16822" y="7305"/>
                  </a:cubicBezTo>
                  <a:cubicBezTo>
                    <a:pt x="16800" y="7259"/>
                    <a:pt x="16777" y="7237"/>
                    <a:pt x="16754" y="7214"/>
                  </a:cubicBezTo>
                  <a:cubicBezTo>
                    <a:pt x="16731" y="7214"/>
                    <a:pt x="16731" y="7191"/>
                    <a:pt x="16708" y="7191"/>
                  </a:cubicBezTo>
                  <a:lnTo>
                    <a:pt x="16685" y="7145"/>
                  </a:lnTo>
                  <a:lnTo>
                    <a:pt x="16663" y="7145"/>
                  </a:lnTo>
                  <a:cubicBezTo>
                    <a:pt x="16640" y="7100"/>
                    <a:pt x="16617" y="7077"/>
                    <a:pt x="16571" y="7031"/>
                  </a:cubicBezTo>
                  <a:lnTo>
                    <a:pt x="16503" y="6940"/>
                  </a:lnTo>
                  <a:lnTo>
                    <a:pt x="16457" y="6871"/>
                  </a:lnTo>
                  <a:cubicBezTo>
                    <a:pt x="16434" y="6848"/>
                    <a:pt x="16412" y="6803"/>
                    <a:pt x="16389" y="6780"/>
                  </a:cubicBezTo>
                  <a:cubicBezTo>
                    <a:pt x="16389" y="6757"/>
                    <a:pt x="16366" y="6734"/>
                    <a:pt x="16343" y="6712"/>
                  </a:cubicBezTo>
                  <a:cubicBezTo>
                    <a:pt x="16343" y="6712"/>
                    <a:pt x="16320" y="6689"/>
                    <a:pt x="16297" y="6689"/>
                  </a:cubicBezTo>
                  <a:cubicBezTo>
                    <a:pt x="16297" y="6666"/>
                    <a:pt x="16275" y="6666"/>
                    <a:pt x="16252" y="6643"/>
                  </a:cubicBezTo>
                  <a:lnTo>
                    <a:pt x="16160" y="6643"/>
                  </a:lnTo>
                  <a:cubicBezTo>
                    <a:pt x="16138" y="6643"/>
                    <a:pt x="16138" y="6666"/>
                    <a:pt x="16115" y="6666"/>
                  </a:cubicBezTo>
                  <a:cubicBezTo>
                    <a:pt x="16092" y="6666"/>
                    <a:pt x="16069" y="6666"/>
                    <a:pt x="16046" y="6689"/>
                  </a:cubicBezTo>
                  <a:cubicBezTo>
                    <a:pt x="16001" y="6712"/>
                    <a:pt x="15932" y="6734"/>
                    <a:pt x="15887" y="6757"/>
                  </a:cubicBezTo>
                  <a:cubicBezTo>
                    <a:pt x="15818" y="6757"/>
                    <a:pt x="15772" y="6780"/>
                    <a:pt x="15704" y="6803"/>
                  </a:cubicBezTo>
                  <a:lnTo>
                    <a:pt x="15681" y="6803"/>
                  </a:lnTo>
                  <a:cubicBezTo>
                    <a:pt x="15613" y="6826"/>
                    <a:pt x="15544" y="6848"/>
                    <a:pt x="15476" y="6848"/>
                  </a:cubicBezTo>
                  <a:cubicBezTo>
                    <a:pt x="15339" y="6871"/>
                    <a:pt x="15202" y="6894"/>
                    <a:pt x="15065" y="6917"/>
                  </a:cubicBezTo>
                  <a:lnTo>
                    <a:pt x="15019" y="6917"/>
                  </a:lnTo>
                  <a:cubicBezTo>
                    <a:pt x="14951" y="6940"/>
                    <a:pt x="14905" y="6940"/>
                    <a:pt x="14859" y="6940"/>
                  </a:cubicBezTo>
                  <a:lnTo>
                    <a:pt x="14745" y="6963"/>
                  </a:lnTo>
                  <a:lnTo>
                    <a:pt x="14631" y="6963"/>
                  </a:lnTo>
                  <a:cubicBezTo>
                    <a:pt x="14517" y="6985"/>
                    <a:pt x="14403" y="6985"/>
                    <a:pt x="14289" y="6985"/>
                  </a:cubicBezTo>
                  <a:cubicBezTo>
                    <a:pt x="14106" y="7008"/>
                    <a:pt x="13924" y="7031"/>
                    <a:pt x="13741" y="7054"/>
                  </a:cubicBezTo>
                  <a:cubicBezTo>
                    <a:pt x="13513" y="7077"/>
                    <a:pt x="13284" y="7077"/>
                    <a:pt x="13079" y="7100"/>
                  </a:cubicBezTo>
                  <a:lnTo>
                    <a:pt x="12737" y="7100"/>
                  </a:lnTo>
                  <a:lnTo>
                    <a:pt x="12714" y="7077"/>
                  </a:lnTo>
                  <a:lnTo>
                    <a:pt x="12417" y="7077"/>
                  </a:lnTo>
                  <a:cubicBezTo>
                    <a:pt x="12349" y="7077"/>
                    <a:pt x="12257" y="7054"/>
                    <a:pt x="12166" y="7054"/>
                  </a:cubicBezTo>
                  <a:cubicBezTo>
                    <a:pt x="12166" y="7031"/>
                    <a:pt x="12143" y="7031"/>
                    <a:pt x="12143" y="7008"/>
                  </a:cubicBezTo>
                  <a:lnTo>
                    <a:pt x="12098" y="6985"/>
                  </a:lnTo>
                  <a:lnTo>
                    <a:pt x="12029" y="6985"/>
                  </a:lnTo>
                  <a:cubicBezTo>
                    <a:pt x="12006" y="6985"/>
                    <a:pt x="11983" y="6985"/>
                    <a:pt x="11961" y="6963"/>
                  </a:cubicBezTo>
                  <a:lnTo>
                    <a:pt x="11641" y="6963"/>
                  </a:lnTo>
                  <a:cubicBezTo>
                    <a:pt x="11573" y="6940"/>
                    <a:pt x="11504" y="6940"/>
                    <a:pt x="11436" y="6940"/>
                  </a:cubicBezTo>
                  <a:cubicBezTo>
                    <a:pt x="11390" y="6940"/>
                    <a:pt x="11344" y="6917"/>
                    <a:pt x="11299" y="6917"/>
                  </a:cubicBezTo>
                  <a:lnTo>
                    <a:pt x="11230" y="6917"/>
                  </a:lnTo>
                  <a:cubicBezTo>
                    <a:pt x="11185" y="6894"/>
                    <a:pt x="11116" y="6894"/>
                    <a:pt x="11048" y="6894"/>
                  </a:cubicBezTo>
                  <a:cubicBezTo>
                    <a:pt x="11025" y="6894"/>
                    <a:pt x="10979" y="6871"/>
                    <a:pt x="10956" y="6871"/>
                  </a:cubicBezTo>
                  <a:cubicBezTo>
                    <a:pt x="10911" y="6871"/>
                    <a:pt x="10888" y="6871"/>
                    <a:pt x="10842" y="6848"/>
                  </a:cubicBezTo>
                  <a:cubicBezTo>
                    <a:pt x="10705" y="6826"/>
                    <a:pt x="10568" y="6803"/>
                    <a:pt x="10454" y="6780"/>
                  </a:cubicBezTo>
                  <a:lnTo>
                    <a:pt x="10317" y="6734"/>
                  </a:lnTo>
                  <a:lnTo>
                    <a:pt x="10135" y="6689"/>
                  </a:lnTo>
                  <a:cubicBezTo>
                    <a:pt x="10020" y="6666"/>
                    <a:pt x="9883" y="6620"/>
                    <a:pt x="9747" y="6597"/>
                  </a:cubicBezTo>
                  <a:cubicBezTo>
                    <a:pt x="9610" y="6552"/>
                    <a:pt x="9473" y="6506"/>
                    <a:pt x="9336" y="6460"/>
                  </a:cubicBezTo>
                  <a:cubicBezTo>
                    <a:pt x="9267" y="6438"/>
                    <a:pt x="9199" y="6415"/>
                    <a:pt x="9130" y="6392"/>
                  </a:cubicBezTo>
                  <a:cubicBezTo>
                    <a:pt x="9085" y="6369"/>
                    <a:pt x="9016" y="6346"/>
                    <a:pt x="8948" y="6323"/>
                  </a:cubicBezTo>
                  <a:lnTo>
                    <a:pt x="8925" y="6301"/>
                  </a:lnTo>
                  <a:cubicBezTo>
                    <a:pt x="8879" y="6278"/>
                    <a:pt x="8811" y="6255"/>
                    <a:pt x="8742" y="6232"/>
                  </a:cubicBezTo>
                  <a:cubicBezTo>
                    <a:pt x="8674" y="6209"/>
                    <a:pt x="8605" y="6187"/>
                    <a:pt x="8537" y="6164"/>
                  </a:cubicBezTo>
                  <a:cubicBezTo>
                    <a:pt x="8423" y="6118"/>
                    <a:pt x="8286" y="6072"/>
                    <a:pt x="8172" y="6027"/>
                  </a:cubicBezTo>
                  <a:cubicBezTo>
                    <a:pt x="8035" y="5981"/>
                    <a:pt x="7898" y="5935"/>
                    <a:pt x="7784" y="5890"/>
                  </a:cubicBezTo>
                  <a:lnTo>
                    <a:pt x="7738" y="5867"/>
                  </a:lnTo>
                  <a:cubicBezTo>
                    <a:pt x="7692" y="5844"/>
                    <a:pt x="7647" y="5821"/>
                    <a:pt x="7601" y="5821"/>
                  </a:cubicBezTo>
                  <a:cubicBezTo>
                    <a:pt x="7532" y="5799"/>
                    <a:pt x="7464" y="5753"/>
                    <a:pt x="7396" y="5730"/>
                  </a:cubicBezTo>
                  <a:cubicBezTo>
                    <a:pt x="7350" y="5707"/>
                    <a:pt x="7281" y="5684"/>
                    <a:pt x="7213" y="5662"/>
                  </a:cubicBezTo>
                  <a:cubicBezTo>
                    <a:pt x="7213" y="5639"/>
                    <a:pt x="7213" y="5639"/>
                    <a:pt x="7190" y="5639"/>
                  </a:cubicBezTo>
                  <a:cubicBezTo>
                    <a:pt x="7167" y="5616"/>
                    <a:pt x="7144" y="5616"/>
                    <a:pt x="7122" y="5593"/>
                  </a:cubicBezTo>
                  <a:lnTo>
                    <a:pt x="7099" y="5570"/>
                  </a:lnTo>
                  <a:cubicBezTo>
                    <a:pt x="7053" y="5547"/>
                    <a:pt x="7030" y="5547"/>
                    <a:pt x="7008" y="5525"/>
                  </a:cubicBezTo>
                  <a:lnTo>
                    <a:pt x="6962" y="5502"/>
                  </a:lnTo>
                  <a:lnTo>
                    <a:pt x="6825" y="5433"/>
                  </a:lnTo>
                  <a:cubicBezTo>
                    <a:pt x="6779" y="5388"/>
                    <a:pt x="6711" y="5342"/>
                    <a:pt x="6642" y="5296"/>
                  </a:cubicBezTo>
                  <a:cubicBezTo>
                    <a:pt x="6597" y="5274"/>
                    <a:pt x="6528" y="5251"/>
                    <a:pt x="6483" y="5205"/>
                  </a:cubicBezTo>
                  <a:cubicBezTo>
                    <a:pt x="6414" y="5182"/>
                    <a:pt x="6368" y="5137"/>
                    <a:pt x="6300" y="5114"/>
                  </a:cubicBezTo>
                  <a:cubicBezTo>
                    <a:pt x="6254" y="5068"/>
                    <a:pt x="6209" y="5045"/>
                    <a:pt x="6163" y="5000"/>
                  </a:cubicBezTo>
                  <a:cubicBezTo>
                    <a:pt x="6117" y="4977"/>
                    <a:pt x="6072" y="4954"/>
                    <a:pt x="6003" y="4931"/>
                  </a:cubicBezTo>
                  <a:lnTo>
                    <a:pt x="5980" y="4908"/>
                  </a:lnTo>
                  <a:cubicBezTo>
                    <a:pt x="5958" y="4908"/>
                    <a:pt x="5912" y="4886"/>
                    <a:pt x="5889" y="4886"/>
                  </a:cubicBezTo>
                  <a:lnTo>
                    <a:pt x="5843" y="4886"/>
                  </a:lnTo>
                  <a:cubicBezTo>
                    <a:pt x="5821" y="4863"/>
                    <a:pt x="5775" y="4840"/>
                    <a:pt x="5752" y="4817"/>
                  </a:cubicBezTo>
                  <a:cubicBezTo>
                    <a:pt x="5661" y="4749"/>
                    <a:pt x="5592" y="4680"/>
                    <a:pt x="5478" y="4612"/>
                  </a:cubicBezTo>
                  <a:cubicBezTo>
                    <a:pt x="5410" y="4543"/>
                    <a:pt x="5341" y="4497"/>
                    <a:pt x="5273" y="4429"/>
                  </a:cubicBezTo>
                  <a:cubicBezTo>
                    <a:pt x="5273" y="4406"/>
                    <a:pt x="5273" y="4406"/>
                    <a:pt x="5273" y="4383"/>
                  </a:cubicBezTo>
                  <a:cubicBezTo>
                    <a:pt x="5273" y="4361"/>
                    <a:pt x="5273" y="4315"/>
                    <a:pt x="5273" y="4292"/>
                  </a:cubicBezTo>
                  <a:cubicBezTo>
                    <a:pt x="5250" y="4269"/>
                    <a:pt x="5250" y="4224"/>
                    <a:pt x="5250" y="4178"/>
                  </a:cubicBezTo>
                  <a:cubicBezTo>
                    <a:pt x="5250" y="4132"/>
                    <a:pt x="5250" y="4087"/>
                    <a:pt x="5273" y="4041"/>
                  </a:cubicBezTo>
                  <a:cubicBezTo>
                    <a:pt x="5273" y="4018"/>
                    <a:pt x="5273" y="4018"/>
                    <a:pt x="5273" y="3972"/>
                  </a:cubicBezTo>
                  <a:cubicBezTo>
                    <a:pt x="5273" y="3950"/>
                    <a:pt x="5250" y="3904"/>
                    <a:pt x="5204" y="3881"/>
                  </a:cubicBezTo>
                  <a:lnTo>
                    <a:pt x="5181" y="3881"/>
                  </a:lnTo>
                  <a:cubicBezTo>
                    <a:pt x="5159" y="3881"/>
                    <a:pt x="5136" y="3881"/>
                    <a:pt x="5136" y="3904"/>
                  </a:cubicBezTo>
                  <a:lnTo>
                    <a:pt x="5090" y="3904"/>
                  </a:lnTo>
                  <a:cubicBezTo>
                    <a:pt x="5067" y="3904"/>
                    <a:pt x="5045" y="3904"/>
                    <a:pt x="5045" y="3927"/>
                  </a:cubicBezTo>
                  <a:cubicBezTo>
                    <a:pt x="4999" y="3927"/>
                    <a:pt x="4953" y="3927"/>
                    <a:pt x="4908" y="3950"/>
                  </a:cubicBezTo>
                  <a:lnTo>
                    <a:pt x="4885" y="3950"/>
                  </a:lnTo>
                  <a:cubicBezTo>
                    <a:pt x="4816" y="3972"/>
                    <a:pt x="4702" y="4018"/>
                    <a:pt x="4611" y="4041"/>
                  </a:cubicBezTo>
                  <a:cubicBezTo>
                    <a:pt x="4497" y="4087"/>
                    <a:pt x="4360" y="4132"/>
                    <a:pt x="4246" y="4178"/>
                  </a:cubicBezTo>
                  <a:cubicBezTo>
                    <a:pt x="4132" y="4224"/>
                    <a:pt x="4017" y="4269"/>
                    <a:pt x="3903" y="4315"/>
                  </a:cubicBezTo>
                  <a:lnTo>
                    <a:pt x="3812" y="4361"/>
                  </a:lnTo>
                  <a:lnTo>
                    <a:pt x="3766" y="4383"/>
                  </a:lnTo>
                  <a:cubicBezTo>
                    <a:pt x="3721" y="4406"/>
                    <a:pt x="3652" y="4429"/>
                    <a:pt x="3584" y="4452"/>
                  </a:cubicBezTo>
                  <a:cubicBezTo>
                    <a:pt x="3561" y="4475"/>
                    <a:pt x="3538" y="4475"/>
                    <a:pt x="3492" y="4497"/>
                  </a:cubicBezTo>
                  <a:cubicBezTo>
                    <a:pt x="3470" y="4497"/>
                    <a:pt x="3424" y="4520"/>
                    <a:pt x="3378" y="4543"/>
                  </a:cubicBezTo>
                  <a:cubicBezTo>
                    <a:pt x="3333" y="4543"/>
                    <a:pt x="3287" y="4566"/>
                    <a:pt x="3241" y="4589"/>
                  </a:cubicBezTo>
                  <a:cubicBezTo>
                    <a:pt x="3150" y="4634"/>
                    <a:pt x="3082" y="4680"/>
                    <a:pt x="2990" y="4703"/>
                  </a:cubicBezTo>
                  <a:lnTo>
                    <a:pt x="2945" y="4703"/>
                  </a:lnTo>
                  <a:cubicBezTo>
                    <a:pt x="2899" y="4726"/>
                    <a:pt x="2830" y="4749"/>
                    <a:pt x="2785" y="4794"/>
                  </a:cubicBezTo>
                  <a:cubicBezTo>
                    <a:pt x="2739" y="4794"/>
                    <a:pt x="2716" y="4817"/>
                    <a:pt x="2694" y="4817"/>
                  </a:cubicBezTo>
                  <a:lnTo>
                    <a:pt x="2671" y="4817"/>
                  </a:lnTo>
                  <a:cubicBezTo>
                    <a:pt x="2648" y="4794"/>
                    <a:pt x="2625" y="4771"/>
                    <a:pt x="2602" y="4771"/>
                  </a:cubicBezTo>
                  <a:cubicBezTo>
                    <a:pt x="2534" y="4726"/>
                    <a:pt x="2442" y="4703"/>
                    <a:pt x="2351" y="4657"/>
                  </a:cubicBezTo>
                  <a:cubicBezTo>
                    <a:pt x="2305" y="4657"/>
                    <a:pt x="2260" y="4634"/>
                    <a:pt x="2237" y="4612"/>
                  </a:cubicBezTo>
                  <a:cubicBezTo>
                    <a:pt x="2191" y="4589"/>
                    <a:pt x="2146" y="4566"/>
                    <a:pt x="2123" y="4543"/>
                  </a:cubicBezTo>
                  <a:cubicBezTo>
                    <a:pt x="1963" y="4406"/>
                    <a:pt x="1826" y="4292"/>
                    <a:pt x="1735" y="4178"/>
                  </a:cubicBezTo>
                  <a:cubicBezTo>
                    <a:pt x="1689" y="4109"/>
                    <a:pt x="1644" y="4064"/>
                    <a:pt x="1598" y="3995"/>
                  </a:cubicBezTo>
                  <a:lnTo>
                    <a:pt x="1575" y="3950"/>
                  </a:lnTo>
                  <a:cubicBezTo>
                    <a:pt x="1552" y="3904"/>
                    <a:pt x="1507" y="3858"/>
                    <a:pt x="1484" y="3836"/>
                  </a:cubicBezTo>
                  <a:lnTo>
                    <a:pt x="1484" y="3813"/>
                  </a:lnTo>
                  <a:cubicBezTo>
                    <a:pt x="1438" y="3744"/>
                    <a:pt x="1392" y="3676"/>
                    <a:pt x="1370" y="3607"/>
                  </a:cubicBezTo>
                  <a:cubicBezTo>
                    <a:pt x="1324" y="3562"/>
                    <a:pt x="1301" y="3493"/>
                    <a:pt x="1256" y="3425"/>
                  </a:cubicBezTo>
                  <a:cubicBezTo>
                    <a:pt x="1233" y="3333"/>
                    <a:pt x="1210" y="3265"/>
                    <a:pt x="1187" y="3196"/>
                  </a:cubicBezTo>
                  <a:cubicBezTo>
                    <a:pt x="1164" y="3128"/>
                    <a:pt x="1141" y="3037"/>
                    <a:pt x="1119" y="2968"/>
                  </a:cubicBezTo>
                  <a:lnTo>
                    <a:pt x="1096" y="2900"/>
                  </a:lnTo>
                  <a:cubicBezTo>
                    <a:pt x="1073" y="2831"/>
                    <a:pt x="1050" y="2786"/>
                    <a:pt x="1050" y="2717"/>
                  </a:cubicBezTo>
                  <a:cubicBezTo>
                    <a:pt x="1027" y="2649"/>
                    <a:pt x="1004" y="2557"/>
                    <a:pt x="982" y="2489"/>
                  </a:cubicBezTo>
                  <a:cubicBezTo>
                    <a:pt x="982" y="2352"/>
                    <a:pt x="959" y="2192"/>
                    <a:pt x="959" y="2032"/>
                  </a:cubicBezTo>
                  <a:cubicBezTo>
                    <a:pt x="959" y="1987"/>
                    <a:pt x="959" y="1918"/>
                    <a:pt x="959" y="1873"/>
                  </a:cubicBezTo>
                  <a:lnTo>
                    <a:pt x="959" y="1804"/>
                  </a:lnTo>
                  <a:cubicBezTo>
                    <a:pt x="959" y="1713"/>
                    <a:pt x="959" y="1644"/>
                    <a:pt x="959" y="1553"/>
                  </a:cubicBezTo>
                  <a:cubicBezTo>
                    <a:pt x="936" y="1485"/>
                    <a:pt x="936" y="1416"/>
                    <a:pt x="936" y="1348"/>
                  </a:cubicBezTo>
                  <a:lnTo>
                    <a:pt x="913" y="1302"/>
                  </a:lnTo>
                  <a:lnTo>
                    <a:pt x="913" y="1256"/>
                  </a:lnTo>
                  <a:lnTo>
                    <a:pt x="936" y="1211"/>
                  </a:lnTo>
                  <a:lnTo>
                    <a:pt x="936" y="1165"/>
                  </a:lnTo>
                  <a:lnTo>
                    <a:pt x="959" y="1051"/>
                  </a:lnTo>
                  <a:lnTo>
                    <a:pt x="982" y="937"/>
                  </a:lnTo>
                  <a:cubicBezTo>
                    <a:pt x="1004" y="823"/>
                    <a:pt x="1027" y="708"/>
                    <a:pt x="1050" y="594"/>
                  </a:cubicBezTo>
                  <a:lnTo>
                    <a:pt x="1096" y="457"/>
                  </a:lnTo>
                  <a:cubicBezTo>
                    <a:pt x="1096" y="366"/>
                    <a:pt x="1119" y="298"/>
                    <a:pt x="1119" y="229"/>
                  </a:cubicBezTo>
                  <a:lnTo>
                    <a:pt x="1119" y="206"/>
                  </a:lnTo>
                  <a:cubicBezTo>
                    <a:pt x="1096" y="206"/>
                    <a:pt x="1096" y="183"/>
                    <a:pt x="1096" y="161"/>
                  </a:cubicBezTo>
                  <a:cubicBezTo>
                    <a:pt x="1073" y="115"/>
                    <a:pt x="1073" y="92"/>
                    <a:pt x="1027" y="69"/>
                  </a:cubicBezTo>
                  <a:cubicBezTo>
                    <a:pt x="1004" y="47"/>
                    <a:pt x="982" y="24"/>
                    <a:pt x="936" y="24"/>
                  </a:cubicBezTo>
                  <a:cubicBezTo>
                    <a:pt x="936" y="1"/>
                    <a:pt x="913" y="1"/>
                    <a:pt x="8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9748;p58">
              <a:extLst>
                <a:ext uri="{FF2B5EF4-FFF2-40B4-BE49-F238E27FC236}">
                  <a16:creationId xmlns:a16="http://schemas.microsoft.com/office/drawing/2014/main" id="{80409D7B-1050-B569-65A1-9451865D75F9}"/>
                </a:ext>
              </a:extLst>
            </p:cNvPr>
            <p:cNvSpPr/>
            <p:nvPr/>
          </p:nvSpPr>
          <p:spPr>
            <a:xfrm>
              <a:off x="6076411" y="3041612"/>
              <a:ext cx="220440" cy="215070"/>
            </a:xfrm>
            <a:custGeom>
              <a:avLst/>
              <a:gdLst/>
              <a:ahLst/>
              <a:cxnLst/>
              <a:rect l="l" t="t" r="r" b="b"/>
              <a:pathLst>
                <a:path w="4680" h="4566" extrusionOk="0">
                  <a:moveTo>
                    <a:pt x="4109" y="0"/>
                  </a:moveTo>
                  <a:cubicBezTo>
                    <a:pt x="4086" y="0"/>
                    <a:pt x="4064" y="23"/>
                    <a:pt x="4041" y="23"/>
                  </a:cubicBezTo>
                  <a:cubicBezTo>
                    <a:pt x="3972" y="46"/>
                    <a:pt x="3949" y="115"/>
                    <a:pt x="3927" y="183"/>
                  </a:cubicBezTo>
                  <a:cubicBezTo>
                    <a:pt x="3904" y="183"/>
                    <a:pt x="3904" y="206"/>
                    <a:pt x="3904" y="206"/>
                  </a:cubicBezTo>
                  <a:cubicBezTo>
                    <a:pt x="3881" y="251"/>
                    <a:pt x="3881" y="274"/>
                    <a:pt x="3858" y="297"/>
                  </a:cubicBezTo>
                  <a:cubicBezTo>
                    <a:pt x="3812" y="366"/>
                    <a:pt x="3790" y="434"/>
                    <a:pt x="3744" y="525"/>
                  </a:cubicBezTo>
                  <a:cubicBezTo>
                    <a:pt x="3698" y="594"/>
                    <a:pt x="3676" y="662"/>
                    <a:pt x="3630" y="731"/>
                  </a:cubicBezTo>
                  <a:cubicBezTo>
                    <a:pt x="3607" y="799"/>
                    <a:pt x="3561" y="868"/>
                    <a:pt x="3516" y="936"/>
                  </a:cubicBezTo>
                  <a:cubicBezTo>
                    <a:pt x="3447" y="1073"/>
                    <a:pt x="3356" y="1210"/>
                    <a:pt x="3287" y="1347"/>
                  </a:cubicBezTo>
                  <a:cubicBezTo>
                    <a:pt x="3196" y="1507"/>
                    <a:pt x="3105" y="1621"/>
                    <a:pt x="3014" y="1758"/>
                  </a:cubicBezTo>
                  <a:cubicBezTo>
                    <a:pt x="2991" y="1781"/>
                    <a:pt x="2968" y="1826"/>
                    <a:pt x="2968" y="1849"/>
                  </a:cubicBezTo>
                  <a:lnTo>
                    <a:pt x="2945" y="1849"/>
                  </a:lnTo>
                  <a:cubicBezTo>
                    <a:pt x="2922" y="1872"/>
                    <a:pt x="2899" y="1895"/>
                    <a:pt x="2877" y="1895"/>
                  </a:cubicBezTo>
                  <a:cubicBezTo>
                    <a:pt x="2854" y="1941"/>
                    <a:pt x="2831" y="1963"/>
                    <a:pt x="2785" y="2009"/>
                  </a:cubicBezTo>
                  <a:cubicBezTo>
                    <a:pt x="2762" y="2032"/>
                    <a:pt x="2740" y="2055"/>
                    <a:pt x="2694" y="2100"/>
                  </a:cubicBezTo>
                  <a:cubicBezTo>
                    <a:pt x="2648" y="2146"/>
                    <a:pt x="2603" y="2192"/>
                    <a:pt x="2557" y="2237"/>
                  </a:cubicBezTo>
                  <a:cubicBezTo>
                    <a:pt x="2534" y="2260"/>
                    <a:pt x="2511" y="2283"/>
                    <a:pt x="2489" y="2306"/>
                  </a:cubicBezTo>
                  <a:lnTo>
                    <a:pt x="2466" y="2329"/>
                  </a:lnTo>
                  <a:cubicBezTo>
                    <a:pt x="2306" y="2443"/>
                    <a:pt x="2146" y="2557"/>
                    <a:pt x="1986" y="2648"/>
                  </a:cubicBezTo>
                  <a:cubicBezTo>
                    <a:pt x="1895" y="2717"/>
                    <a:pt x="1804" y="2785"/>
                    <a:pt x="1735" y="2831"/>
                  </a:cubicBezTo>
                  <a:cubicBezTo>
                    <a:pt x="1690" y="2854"/>
                    <a:pt x="1644" y="2876"/>
                    <a:pt x="1598" y="2899"/>
                  </a:cubicBezTo>
                  <a:lnTo>
                    <a:pt x="1507" y="2945"/>
                  </a:lnTo>
                  <a:cubicBezTo>
                    <a:pt x="1439" y="2991"/>
                    <a:pt x="1347" y="3013"/>
                    <a:pt x="1279" y="3059"/>
                  </a:cubicBezTo>
                  <a:lnTo>
                    <a:pt x="1233" y="3059"/>
                  </a:lnTo>
                  <a:cubicBezTo>
                    <a:pt x="1210" y="3059"/>
                    <a:pt x="1165" y="3082"/>
                    <a:pt x="1142" y="3082"/>
                  </a:cubicBezTo>
                  <a:lnTo>
                    <a:pt x="160" y="3082"/>
                  </a:lnTo>
                  <a:cubicBezTo>
                    <a:pt x="115" y="3105"/>
                    <a:pt x="69" y="3127"/>
                    <a:pt x="46" y="3173"/>
                  </a:cubicBezTo>
                  <a:cubicBezTo>
                    <a:pt x="46" y="3196"/>
                    <a:pt x="23" y="3196"/>
                    <a:pt x="23" y="3219"/>
                  </a:cubicBezTo>
                  <a:cubicBezTo>
                    <a:pt x="1" y="3264"/>
                    <a:pt x="23" y="3310"/>
                    <a:pt x="46" y="3356"/>
                  </a:cubicBezTo>
                  <a:cubicBezTo>
                    <a:pt x="69" y="3424"/>
                    <a:pt x="138" y="3447"/>
                    <a:pt x="206" y="3470"/>
                  </a:cubicBezTo>
                  <a:cubicBezTo>
                    <a:pt x="206" y="3470"/>
                    <a:pt x="229" y="3470"/>
                    <a:pt x="229" y="3493"/>
                  </a:cubicBezTo>
                  <a:cubicBezTo>
                    <a:pt x="229" y="3515"/>
                    <a:pt x="252" y="3561"/>
                    <a:pt x="297" y="3584"/>
                  </a:cubicBezTo>
                  <a:cubicBezTo>
                    <a:pt x="320" y="3584"/>
                    <a:pt x="320" y="3607"/>
                    <a:pt x="343" y="3607"/>
                  </a:cubicBezTo>
                  <a:lnTo>
                    <a:pt x="366" y="3607"/>
                  </a:lnTo>
                  <a:cubicBezTo>
                    <a:pt x="434" y="3607"/>
                    <a:pt x="480" y="3607"/>
                    <a:pt x="548" y="3630"/>
                  </a:cubicBezTo>
                  <a:cubicBezTo>
                    <a:pt x="526" y="3630"/>
                    <a:pt x="503" y="3652"/>
                    <a:pt x="503" y="3675"/>
                  </a:cubicBezTo>
                  <a:cubicBezTo>
                    <a:pt x="480" y="3698"/>
                    <a:pt x="480" y="3744"/>
                    <a:pt x="480" y="3789"/>
                  </a:cubicBezTo>
                  <a:cubicBezTo>
                    <a:pt x="480" y="3812"/>
                    <a:pt x="503" y="3858"/>
                    <a:pt x="526" y="3858"/>
                  </a:cubicBezTo>
                  <a:cubicBezTo>
                    <a:pt x="526" y="3881"/>
                    <a:pt x="548" y="3881"/>
                    <a:pt x="548" y="3904"/>
                  </a:cubicBezTo>
                  <a:cubicBezTo>
                    <a:pt x="571" y="3904"/>
                    <a:pt x="594" y="3904"/>
                    <a:pt x="617" y="3926"/>
                  </a:cubicBezTo>
                  <a:cubicBezTo>
                    <a:pt x="640" y="3926"/>
                    <a:pt x="640" y="3926"/>
                    <a:pt x="663" y="3949"/>
                  </a:cubicBezTo>
                  <a:lnTo>
                    <a:pt x="754" y="3949"/>
                  </a:lnTo>
                  <a:cubicBezTo>
                    <a:pt x="754" y="3972"/>
                    <a:pt x="754" y="3995"/>
                    <a:pt x="777" y="4018"/>
                  </a:cubicBezTo>
                  <a:cubicBezTo>
                    <a:pt x="777" y="4040"/>
                    <a:pt x="800" y="4063"/>
                    <a:pt x="800" y="4063"/>
                  </a:cubicBezTo>
                  <a:cubicBezTo>
                    <a:pt x="822" y="4086"/>
                    <a:pt x="822" y="4086"/>
                    <a:pt x="845" y="4109"/>
                  </a:cubicBezTo>
                  <a:cubicBezTo>
                    <a:pt x="868" y="4109"/>
                    <a:pt x="868" y="4109"/>
                    <a:pt x="891" y="4132"/>
                  </a:cubicBezTo>
                  <a:lnTo>
                    <a:pt x="1028" y="4132"/>
                  </a:lnTo>
                  <a:cubicBezTo>
                    <a:pt x="1028" y="4155"/>
                    <a:pt x="1005" y="4177"/>
                    <a:pt x="1005" y="4200"/>
                  </a:cubicBezTo>
                  <a:cubicBezTo>
                    <a:pt x="1005" y="4200"/>
                    <a:pt x="1005" y="4223"/>
                    <a:pt x="1005" y="4223"/>
                  </a:cubicBezTo>
                  <a:cubicBezTo>
                    <a:pt x="1005" y="4223"/>
                    <a:pt x="1005" y="4223"/>
                    <a:pt x="982" y="4246"/>
                  </a:cubicBezTo>
                  <a:cubicBezTo>
                    <a:pt x="959" y="4314"/>
                    <a:pt x="1005" y="4383"/>
                    <a:pt x="1073" y="4428"/>
                  </a:cubicBezTo>
                  <a:cubicBezTo>
                    <a:pt x="1073" y="4474"/>
                    <a:pt x="1073" y="4497"/>
                    <a:pt x="1096" y="4520"/>
                  </a:cubicBezTo>
                  <a:cubicBezTo>
                    <a:pt x="1142" y="4565"/>
                    <a:pt x="1165" y="4565"/>
                    <a:pt x="1210" y="4565"/>
                  </a:cubicBezTo>
                  <a:lnTo>
                    <a:pt x="1279" y="4565"/>
                  </a:lnTo>
                  <a:cubicBezTo>
                    <a:pt x="1302" y="4565"/>
                    <a:pt x="1325" y="4543"/>
                    <a:pt x="1347" y="4543"/>
                  </a:cubicBezTo>
                  <a:cubicBezTo>
                    <a:pt x="1370" y="4543"/>
                    <a:pt x="1370" y="4520"/>
                    <a:pt x="1393" y="4520"/>
                  </a:cubicBezTo>
                  <a:cubicBezTo>
                    <a:pt x="1439" y="4497"/>
                    <a:pt x="1461" y="4497"/>
                    <a:pt x="1484" y="4474"/>
                  </a:cubicBezTo>
                  <a:cubicBezTo>
                    <a:pt x="1530" y="4451"/>
                    <a:pt x="1598" y="4428"/>
                    <a:pt x="1644" y="4383"/>
                  </a:cubicBezTo>
                  <a:cubicBezTo>
                    <a:pt x="1690" y="4360"/>
                    <a:pt x="1713" y="4337"/>
                    <a:pt x="1758" y="4314"/>
                  </a:cubicBezTo>
                  <a:cubicBezTo>
                    <a:pt x="1804" y="4269"/>
                    <a:pt x="1872" y="4246"/>
                    <a:pt x="1918" y="4200"/>
                  </a:cubicBezTo>
                  <a:cubicBezTo>
                    <a:pt x="1918" y="4177"/>
                    <a:pt x="1918" y="4177"/>
                    <a:pt x="1941" y="4177"/>
                  </a:cubicBezTo>
                  <a:cubicBezTo>
                    <a:pt x="1964" y="4155"/>
                    <a:pt x="1986" y="4132"/>
                    <a:pt x="1986" y="4109"/>
                  </a:cubicBezTo>
                  <a:cubicBezTo>
                    <a:pt x="2009" y="4086"/>
                    <a:pt x="2009" y="4040"/>
                    <a:pt x="2009" y="4018"/>
                  </a:cubicBezTo>
                  <a:lnTo>
                    <a:pt x="2032" y="4018"/>
                  </a:lnTo>
                  <a:cubicBezTo>
                    <a:pt x="2078" y="4018"/>
                    <a:pt x="2123" y="3995"/>
                    <a:pt x="2169" y="3972"/>
                  </a:cubicBezTo>
                  <a:cubicBezTo>
                    <a:pt x="2238" y="3949"/>
                    <a:pt x="2283" y="3926"/>
                    <a:pt x="2329" y="3904"/>
                  </a:cubicBezTo>
                  <a:cubicBezTo>
                    <a:pt x="2352" y="3881"/>
                    <a:pt x="2374" y="3858"/>
                    <a:pt x="2352" y="3835"/>
                  </a:cubicBezTo>
                  <a:cubicBezTo>
                    <a:pt x="2338" y="3808"/>
                    <a:pt x="2325" y="3797"/>
                    <a:pt x="2312" y="3797"/>
                  </a:cubicBezTo>
                  <a:cubicBezTo>
                    <a:pt x="2302" y="3797"/>
                    <a:pt x="2293" y="3803"/>
                    <a:pt x="2283" y="3812"/>
                  </a:cubicBezTo>
                  <a:cubicBezTo>
                    <a:pt x="2260" y="3812"/>
                    <a:pt x="2238" y="3812"/>
                    <a:pt x="2238" y="3835"/>
                  </a:cubicBezTo>
                  <a:lnTo>
                    <a:pt x="2123" y="3835"/>
                  </a:lnTo>
                  <a:cubicBezTo>
                    <a:pt x="2123" y="3835"/>
                    <a:pt x="2146" y="3812"/>
                    <a:pt x="2146" y="3812"/>
                  </a:cubicBezTo>
                  <a:cubicBezTo>
                    <a:pt x="2238" y="3698"/>
                    <a:pt x="2352" y="3584"/>
                    <a:pt x="2443" y="3493"/>
                  </a:cubicBezTo>
                  <a:cubicBezTo>
                    <a:pt x="2489" y="3447"/>
                    <a:pt x="2557" y="3401"/>
                    <a:pt x="2603" y="3356"/>
                  </a:cubicBezTo>
                  <a:cubicBezTo>
                    <a:pt x="2603" y="3333"/>
                    <a:pt x="2626" y="3310"/>
                    <a:pt x="2648" y="3310"/>
                  </a:cubicBezTo>
                  <a:cubicBezTo>
                    <a:pt x="2694" y="3264"/>
                    <a:pt x="2740" y="3219"/>
                    <a:pt x="2762" y="3173"/>
                  </a:cubicBezTo>
                  <a:cubicBezTo>
                    <a:pt x="2785" y="3173"/>
                    <a:pt x="2785" y="3150"/>
                    <a:pt x="2808" y="3150"/>
                  </a:cubicBezTo>
                  <a:lnTo>
                    <a:pt x="2808" y="3127"/>
                  </a:lnTo>
                  <a:cubicBezTo>
                    <a:pt x="2831" y="3105"/>
                    <a:pt x="2854" y="3082"/>
                    <a:pt x="2877" y="3036"/>
                  </a:cubicBezTo>
                  <a:cubicBezTo>
                    <a:pt x="2922" y="2991"/>
                    <a:pt x="2945" y="2945"/>
                    <a:pt x="2991" y="2899"/>
                  </a:cubicBezTo>
                  <a:cubicBezTo>
                    <a:pt x="3014" y="2854"/>
                    <a:pt x="3036" y="2831"/>
                    <a:pt x="3059" y="2785"/>
                  </a:cubicBezTo>
                  <a:cubicBezTo>
                    <a:pt x="3128" y="2694"/>
                    <a:pt x="3196" y="2625"/>
                    <a:pt x="3242" y="2534"/>
                  </a:cubicBezTo>
                  <a:cubicBezTo>
                    <a:pt x="3242" y="2488"/>
                    <a:pt x="3265" y="2466"/>
                    <a:pt x="3287" y="2443"/>
                  </a:cubicBezTo>
                  <a:cubicBezTo>
                    <a:pt x="3310" y="2420"/>
                    <a:pt x="3333" y="2374"/>
                    <a:pt x="3333" y="2351"/>
                  </a:cubicBezTo>
                  <a:cubicBezTo>
                    <a:pt x="3356" y="2329"/>
                    <a:pt x="3379" y="2283"/>
                    <a:pt x="3379" y="2260"/>
                  </a:cubicBezTo>
                  <a:cubicBezTo>
                    <a:pt x="3402" y="2237"/>
                    <a:pt x="3424" y="2192"/>
                    <a:pt x="3447" y="2146"/>
                  </a:cubicBezTo>
                  <a:cubicBezTo>
                    <a:pt x="3447" y="2146"/>
                    <a:pt x="3447" y="2123"/>
                    <a:pt x="3470" y="2123"/>
                  </a:cubicBezTo>
                  <a:cubicBezTo>
                    <a:pt x="3493" y="2077"/>
                    <a:pt x="3493" y="2032"/>
                    <a:pt x="3516" y="1986"/>
                  </a:cubicBezTo>
                  <a:cubicBezTo>
                    <a:pt x="3516" y="1986"/>
                    <a:pt x="3516" y="2009"/>
                    <a:pt x="3516" y="2032"/>
                  </a:cubicBezTo>
                  <a:cubicBezTo>
                    <a:pt x="3539" y="1918"/>
                    <a:pt x="3584" y="1826"/>
                    <a:pt x="3653" y="1758"/>
                  </a:cubicBezTo>
                  <a:cubicBezTo>
                    <a:pt x="3698" y="1644"/>
                    <a:pt x="3767" y="1575"/>
                    <a:pt x="3835" y="1484"/>
                  </a:cubicBezTo>
                  <a:cubicBezTo>
                    <a:pt x="3881" y="1416"/>
                    <a:pt x="3927" y="1370"/>
                    <a:pt x="3972" y="1301"/>
                  </a:cubicBezTo>
                  <a:cubicBezTo>
                    <a:pt x="4041" y="1233"/>
                    <a:pt x="4109" y="1187"/>
                    <a:pt x="4178" y="1119"/>
                  </a:cubicBezTo>
                  <a:cubicBezTo>
                    <a:pt x="4200" y="1096"/>
                    <a:pt x="4246" y="1073"/>
                    <a:pt x="4292" y="1050"/>
                  </a:cubicBezTo>
                  <a:cubicBezTo>
                    <a:pt x="4315" y="1050"/>
                    <a:pt x="4337" y="1050"/>
                    <a:pt x="4360" y="1028"/>
                  </a:cubicBezTo>
                  <a:cubicBezTo>
                    <a:pt x="4383" y="1028"/>
                    <a:pt x="4406" y="1005"/>
                    <a:pt x="4429" y="1005"/>
                  </a:cubicBezTo>
                  <a:lnTo>
                    <a:pt x="4474" y="1005"/>
                  </a:lnTo>
                  <a:cubicBezTo>
                    <a:pt x="4497" y="982"/>
                    <a:pt x="4497" y="982"/>
                    <a:pt x="4497" y="982"/>
                  </a:cubicBezTo>
                  <a:cubicBezTo>
                    <a:pt x="4520" y="982"/>
                    <a:pt x="4543" y="982"/>
                    <a:pt x="4543" y="959"/>
                  </a:cubicBezTo>
                  <a:cubicBezTo>
                    <a:pt x="4680" y="891"/>
                    <a:pt x="4657" y="731"/>
                    <a:pt x="4611" y="617"/>
                  </a:cubicBezTo>
                  <a:cubicBezTo>
                    <a:pt x="4589" y="548"/>
                    <a:pt x="4543" y="480"/>
                    <a:pt x="4520" y="411"/>
                  </a:cubicBezTo>
                  <a:cubicBezTo>
                    <a:pt x="4497" y="366"/>
                    <a:pt x="4474" y="297"/>
                    <a:pt x="4429" y="251"/>
                  </a:cubicBezTo>
                  <a:cubicBezTo>
                    <a:pt x="4406" y="229"/>
                    <a:pt x="4383" y="183"/>
                    <a:pt x="4360" y="160"/>
                  </a:cubicBezTo>
                  <a:cubicBezTo>
                    <a:pt x="4337" y="137"/>
                    <a:pt x="4337" y="137"/>
                    <a:pt x="4315" y="115"/>
                  </a:cubicBezTo>
                  <a:cubicBezTo>
                    <a:pt x="4292" y="92"/>
                    <a:pt x="4269" y="92"/>
                    <a:pt x="4246" y="69"/>
                  </a:cubicBezTo>
                  <a:cubicBezTo>
                    <a:pt x="4246" y="69"/>
                    <a:pt x="4223" y="46"/>
                    <a:pt x="4200" y="46"/>
                  </a:cubicBezTo>
                  <a:cubicBezTo>
                    <a:pt x="4178" y="23"/>
                    <a:pt x="4132" y="0"/>
                    <a:pt x="41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9749;p58">
              <a:extLst>
                <a:ext uri="{FF2B5EF4-FFF2-40B4-BE49-F238E27FC236}">
                  <a16:creationId xmlns:a16="http://schemas.microsoft.com/office/drawing/2014/main" id="{BDCFC99C-DECB-CABC-CEB6-07E1D430BD30}"/>
                </a:ext>
              </a:extLst>
            </p:cNvPr>
            <p:cNvSpPr/>
            <p:nvPr/>
          </p:nvSpPr>
          <p:spPr>
            <a:xfrm>
              <a:off x="5599053" y="3163093"/>
              <a:ext cx="594575" cy="616101"/>
            </a:xfrm>
            <a:custGeom>
              <a:avLst/>
              <a:gdLst/>
              <a:ahLst/>
              <a:cxnLst/>
              <a:rect l="l" t="t" r="r" b="b"/>
              <a:pathLst>
                <a:path w="12623" h="13080" extrusionOk="0">
                  <a:moveTo>
                    <a:pt x="6779" y="1"/>
                  </a:moveTo>
                  <a:cubicBezTo>
                    <a:pt x="6551" y="1"/>
                    <a:pt x="6300" y="23"/>
                    <a:pt x="6095" y="46"/>
                  </a:cubicBezTo>
                  <a:lnTo>
                    <a:pt x="5958" y="46"/>
                  </a:lnTo>
                  <a:cubicBezTo>
                    <a:pt x="5661" y="69"/>
                    <a:pt x="5364" y="138"/>
                    <a:pt x="5090" y="252"/>
                  </a:cubicBezTo>
                  <a:cubicBezTo>
                    <a:pt x="4953" y="320"/>
                    <a:pt x="4816" y="366"/>
                    <a:pt x="4679" y="434"/>
                  </a:cubicBezTo>
                  <a:cubicBezTo>
                    <a:pt x="4520" y="503"/>
                    <a:pt x="4383" y="571"/>
                    <a:pt x="4269" y="640"/>
                  </a:cubicBezTo>
                  <a:cubicBezTo>
                    <a:pt x="4109" y="731"/>
                    <a:pt x="3972" y="822"/>
                    <a:pt x="3858" y="891"/>
                  </a:cubicBezTo>
                  <a:cubicBezTo>
                    <a:pt x="3812" y="936"/>
                    <a:pt x="3766" y="959"/>
                    <a:pt x="3721" y="1005"/>
                  </a:cubicBezTo>
                  <a:lnTo>
                    <a:pt x="3675" y="1028"/>
                  </a:lnTo>
                  <a:lnTo>
                    <a:pt x="3675" y="1051"/>
                  </a:lnTo>
                  <a:cubicBezTo>
                    <a:pt x="3607" y="1073"/>
                    <a:pt x="3561" y="1119"/>
                    <a:pt x="3515" y="1165"/>
                  </a:cubicBezTo>
                  <a:cubicBezTo>
                    <a:pt x="3310" y="1347"/>
                    <a:pt x="3104" y="1553"/>
                    <a:pt x="2876" y="1804"/>
                  </a:cubicBezTo>
                  <a:lnTo>
                    <a:pt x="2831" y="1849"/>
                  </a:lnTo>
                  <a:cubicBezTo>
                    <a:pt x="2785" y="1895"/>
                    <a:pt x="2739" y="1941"/>
                    <a:pt x="2694" y="1986"/>
                  </a:cubicBezTo>
                  <a:cubicBezTo>
                    <a:pt x="2671" y="2032"/>
                    <a:pt x="2648" y="2078"/>
                    <a:pt x="2602" y="2101"/>
                  </a:cubicBezTo>
                  <a:lnTo>
                    <a:pt x="2602" y="2123"/>
                  </a:lnTo>
                  <a:lnTo>
                    <a:pt x="2557" y="2169"/>
                  </a:lnTo>
                  <a:cubicBezTo>
                    <a:pt x="2511" y="2169"/>
                    <a:pt x="2488" y="2192"/>
                    <a:pt x="2465" y="2215"/>
                  </a:cubicBezTo>
                  <a:cubicBezTo>
                    <a:pt x="2465" y="2238"/>
                    <a:pt x="2443" y="2260"/>
                    <a:pt x="2443" y="2283"/>
                  </a:cubicBezTo>
                  <a:cubicBezTo>
                    <a:pt x="2420" y="2329"/>
                    <a:pt x="2374" y="2374"/>
                    <a:pt x="2351" y="2420"/>
                  </a:cubicBezTo>
                  <a:lnTo>
                    <a:pt x="2351" y="2443"/>
                  </a:lnTo>
                  <a:cubicBezTo>
                    <a:pt x="2306" y="2489"/>
                    <a:pt x="2260" y="2557"/>
                    <a:pt x="2237" y="2603"/>
                  </a:cubicBezTo>
                  <a:lnTo>
                    <a:pt x="2214" y="2648"/>
                  </a:lnTo>
                  <a:lnTo>
                    <a:pt x="2191" y="2671"/>
                  </a:lnTo>
                  <a:cubicBezTo>
                    <a:pt x="2146" y="2763"/>
                    <a:pt x="2077" y="2854"/>
                    <a:pt x="2009" y="2968"/>
                  </a:cubicBezTo>
                  <a:lnTo>
                    <a:pt x="1940" y="3082"/>
                  </a:lnTo>
                  <a:cubicBezTo>
                    <a:pt x="1895" y="3128"/>
                    <a:pt x="1872" y="3173"/>
                    <a:pt x="1849" y="3219"/>
                  </a:cubicBezTo>
                  <a:lnTo>
                    <a:pt x="1826" y="3265"/>
                  </a:lnTo>
                  <a:cubicBezTo>
                    <a:pt x="1781" y="3333"/>
                    <a:pt x="1735" y="3402"/>
                    <a:pt x="1712" y="3470"/>
                  </a:cubicBezTo>
                  <a:cubicBezTo>
                    <a:pt x="1666" y="3561"/>
                    <a:pt x="1621" y="3653"/>
                    <a:pt x="1575" y="3744"/>
                  </a:cubicBezTo>
                  <a:lnTo>
                    <a:pt x="1484" y="3881"/>
                  </a:lnTo>
                  <a:cubicBezTo>
                    <a:pt x="1415" y="4018"/>
                    <a:pt x="1347" y="4178"/>
                    <a:pt x="1301" y="4292"/>
                  </a:cubicBezTo>
                  <a:lnTo>
                    <a:pt x="1301" y="4337"/>
                  </a:lnTo>
                  <a:lnTo>
                    <a:pt x="1278" y="4360"/>
                  </a:lnTo>
                  <a:lnTo>
                    <a:pt x="1256" y="4406"/>
                  </a:lnTo>
                  <a:cubicBezTo>
                    <a:pt x="1256" y="4429"/>
                    <a:pt x="1233" y="4452"/>
                    <a:pt x="1233" y="4497"/>
                  </a:cubicBezTo>
                  <a:cubicBezTo>
                    <a:pt x="1210" y="4566"/>
                    <a:pt x="1187" y="4611"/>
                    <a:pt x="1164" y="4680"/>
                  </a:cubicBezTo>
                  <a:cubicBezTo>
                    <a:pt x="1141" y="4748"/>
                    <a:pt x="1119" y="4840"/>
                    <a:pt x="1096" y="4908"/>
                  </a:cubicBezTo>
                  <a:cubicBezTo>
                    <a:pt x="1073" y="4977"/>
                    <a:pt x="1073" y="5045"/>
                    <a:pt x="1050" y="5114"/>
                  </a:cubicBezTo>
                  <a:cubicBezTo>
                    <a:pt x="1027" y="5159"/>
                    <a:pt x="1005" y="5228"/>
                    <a:pt x="982" y="5296"/>
                  </a:cubicBezTo>
                  <a:lnTo>
                    <a:pt x="982" y="5342"/>
                  </a:lnTo>
                  <a:lnTo>
                    <a:pt x="982" y="5365"/>
                  </a:lnTo>
                  <a:lnTo>
                    <a:pt x="959" y="5410"/>
                  </a:lnTo>
                  <a:lnTo>
                    <a:pt x="936" y="5524"/>
                  </a:lnTo>
                  <a:lnTo>
                    <a:pt x="890" y="5661"/>
                  </a:lnTo>
                  <a:lnTo>
                    <a:pt x="868" y="5707"/>
                  </a:lnTo>
                  <a:lnTo>
                    <a:pt x="868" y="5753"/>
                  </a:lnTo>
                  <a:cubicBezTo>
                    <a:pt x="845" y="5821"/>
                    <a:pt x="822" y="5867"/>
                    <a:pt x="822" y="5935"/>
                  </a:cubicBezTo>
                  <a:cubicBezTo>
                    <a:pt x="776" y="6049"/>
                    <a:pt x="753" y="6163"/>
                    <a:pt x="731" y="6255"/>
                  </a:cubicBezTo>
                  <a:lnTo>
                    <a:pt x="731" y="6278"/>
                  </a:lnTo>
                  <a:lnTo>
                    <a:pt x="708" y="6300"/>
                  </a:lnTo>
                  <a:lnTo>
                    <a:pt x="708" y="6323"/>
                  </a:lnTo>
                  <a:lnTo>
                    <a:pt x="708" y="6369"/>
                  </a:lnTo>
                  <a:lnTo>
                    <a:pt x="662" y="6506"/>
                  </a:lnTo>
                  <a:lnTo>
                    <a:pt x="662" y="6529"/>
                  </a:lnTo>
                  <a:cubicBezTo>
                    <a:pt x="639" y="6574"/>
                    <a:pt x="639" y="6620"/>
                    <a:pt x="616" y="6666"/>
                  </a:cubicBezTo>
                  <a:cubicBezTo>
                    <a:pt x="616" y="6711"/>
                    <a:pt x="594" y="6734"/>
                    <a:pt x="594" y="6780"/>
                  </a:cubicBezTo>
                  <a:lnTo>
                    <a:pt x="571" y="6848"/>
                  </a:lnTo>
                  <a:cubicBezTo>
                    <a:pt x="548" y="6894"/>
                    <a:pt x="548" y="6962"/>
                    <a:pt x="525" y="7008"/>
                  </a:cubicBezTo>
                  <a:cubicBezTo>
                    <a:pt x="525" y="7076"/>
                    <a:pt x="502" y="7122"/>
                    <a:pt x="525" y="7145"/>
                  </a:cubicBezTo>
                  <a:cubicBezTo>
                    <a:pt x="525" y="7191"/>
                    <a:pt x="525" y="7236"/>
                    <a:pt x="548" y="7259"/>
                  </a:cubicBezTo>
                  <a:cubicBezTo>
                    <a:pt x="594" y="7328"/>
                    <a:pt x="639" y="7373"/>
                    <a:pt x="662" y="7442"/>
                  </a:cubicBezTo>
                  <a:cubicBezTo>
                    <a:pt x="662" y="7465"/>
                    <a:pt x="685" y="7465"/>
                    <a:pt x="685" y="7487"/>
                  </a:cubicBezTo>
                  <a:cubicBezTo>
                    <a:pt x="685" y="7510"/>
                    <a:pt x="708" y="7510"/>
                    <a:pt x="708" y="7533"/>
                  </a:cubicBezTo>
                  <a:cubicBezTo>
                    <a:pt x="708" y="7556"/>
                    <a:pt x="731" y="7579"/>
                    <a:pt x="753" y="7601"/>
                  </a:cubicBezTo>
                  <a:lnTo>
                    <a:pt x="753" y="7624"/>
                  </a:lnTo>
                  <a:cubicBezTo>
                    <a:pt x="799" y="7670"/>
                    <a:pt x="822" y="7738"/>
                    <a:pt x="845" y="7830"/>
                  </a:cubicBezTo>
                  <a:cubicBezTo>
                    <a:pt x="868" y="7898"/>
                    <a:pt x="890" y="7989"/>
                    <a:pt x="913" y="8058"/>
                  </a:cubicBezTo>
                  <a:lnTo>
                    <a:pt x="913" y="8126"/>
                  </a:lnTo>
                  <a:cubicBezTo>
                    <a:pt x="936" y="8218"/>
                    <a:pt x="959" y="8309"/>
                    <a:pt x="959" y="8400"/>
                  </a:cubicBezTo>
                  <a:cubicBezTo>
                    <a:pt x="959" y="8469"/>
                    <a:pt x="959" y="8537"/>
                    <a:pt x="959" y="8606"/>
                  </a:cubicBezTo>
                  <a:cubicBezTo>
                    <a:pt x="936" y="8697"/>
                    <a:pt x="936" y="8743"/>
                    <a:pt x="936" y="8811"/>
                  </a:cubicBezTo>
                  <a:cubicBezTo>
                    <a:pt x="913" y="8834"/>
                    <a:pt x="890" y="8880"/>
                    <a:pt x="868" y="8925"/>
                  </a:cubicBezTo>
                  <a:cubicBezTo>
                    <a:pt x="845" y="8994"/>
                    <a:pt x="799" y="9039"/>
                    <a:pt x="753" y="9085"/>
                  </a:cubicBezTo>
                  <a:lnTo>
                    <a:pt x="708" y="9154"/>
                  </a:lnTo>
                  <a:lnTo>
                    <a:pt x="685" y="9176"/>
                  </a:lnTo>
                  <a:cubicBezTo>
                    <a:pt x="639" y="9245"/>
                    <a:pt x="571" y="9313"/>
                    <a:pt x="525" y="9382"/>
                  </a:cubicBezTo>
                  <a:cubicBezTo>
                    <a:pt x="480" y="9405"/>
                    <a:pt x="457" y="9450"/>
                    <a:pt x="388" y="9496"/>
                  </a:cubicBezTo>
                  <a:cubicBezTo>
                    <a:pt x="388" y="9496"/>
                    <a:pt x="365" y="9496"/>
                    <a:pt x="343" y="9519"/>
                  </a:cubicBezTo>
                  <a:lnTo>
                    <a:pt x="297" y="9519"/>
                  </a:lnTo>
                  <a:cubicBezTo>
                    <a:pt x="297" y="9542"/>
                    <a:pt x="274" y="9542"/>
                    <a:pt x="251" y="9564"/>
                  </a:cubicBezTo>
                  <a:lnTo>
                    <a:pt x="228" y="9564"/>
                  </a:lnTo>
                  <a:cubicBezTo>
                    <a:pt x="206" y="9564"/>
                    <a:pt x="206" y="9564"/>
                    <a:pt x="183" y="9587"/>
                  </a:cubicBezTo>
                  <a:cubicBezTo>
                    <a:pt x="160" y="9587"/>
                    <a:pt x="137" y="9587"/>
                    <a:pt x="137" y="9610"/>
                  </a:cubicBezTo>
                  <a:cubicBezTo>
                    <a:pt x="114" y="9610"/>
                    <a:pt x="91" y="9633"/>
                    <a:pt x="69" y="9656"/>
                  </a:cubicBezTo>
                  <a:cubicBezTo>
                    <a:pt x="23" y="9679"/>
                    <a:pt x="0" y="9747"/>
                    <a:pt x="0" y="9793"/>
                  </a:cubicBezTo>
                  <a:cubicBezTo>
                    <a:pt x="0" y="9838"/>
                    <a:pt x="23" y="9884"/>
                    <a:pt x="46" y="9930"/>
                  </a:cubicBezTo>
                  <a:cubicBezTo>
                    <a:pt x="91" y="9975"/>
                    <a:pt x="137" y="10044"/>
                    <a:pt x="183" y="10089"/>
                  </a:cubicBezTo>
                  <a:cubicBezTo>
                    <a:pt x="251" y="10204"/>
                    <a:pt x="343" y="10272"/>
                    <a:pt x="434" y="10363"/>
                  </a:cubicBezTo>
                  <a:lnTo>
                    <a:pt x="480" y="10386"/>
                  </a:lnTo>
                  <a:cubicBezTo>
                    <a:pt x="502" y="10409"/>
                    <a:pt x="502" y="10432"/>
                    <a:pt x="525" y="10455"/>
                  </a:cubicBezTo>
                  <a:cubicBezTo>
                    <a:pt x="548" y="10477"/>
                    <a:pt x="571" y="10500"/>
                    <a:pt x="594" y="10523"/>
                  </a:cubicBezTo>
                  <a:lnTo>
                    <a:pt x="616" y="10546"/>
                  </a:lnTo>
                  <a:cubicBezTo>
                    <a:pt x="662" y="10614"/>
                    <a:pt x="708" y="10660"/>
                    <a:pt x="753" y="10729"/>
                  </a:cubicBezTo>
                  <a:cubicBezTo>
                    <a:pt x="822" y="10843"/>
                    <a:pt x="913" y="10957"/>
                    <a:pt x="1027" y="11048"/>
                  </a:cubicBezTo>
                  <a:cubicBezTo>
                    <a:pt x="1141" y="11162"/>
                    <a:pt x="1278" y="11276"/>
                    <a:pt x="1393" y="11368"/>
                  </a:cubicBezTo>
                  <a:cubicBezTo>
                    <a:pt x="1484" y="11436"/>
                    <a:pt x="1575" y="11505"/>
                    <a:pt x="1644" y="11550"/>
                  </a:cubicBezTo>
                  <a:lnTo>
                    <a:pt x="1689" y="11573"/>
                  </a:lnTo>
                  <a:lnTo>
                    <a:pt x="1758" y="11619"/>
                  </a:lnTo>
                  <a:cubicBezTo>
                    <a:pt x="1895" y="11733"/>
                    <a:pt x="2032" y="11824"/>
                    <a:pt x="2169" y="11893"/>
                  </a:cubicBezTo>
                  <a:cubicBezTo>
                    <a:pt x="2237" y="11938"/>
                    <a:pt x="2283" y="11961"/>
                    <a:pt x="2328" y="11984"/>
                  </a:cubicBezTo>
                  <a:lnTo>
                    <a:pt x="2374" y="12007"/>
                  </a:lnTo>
                  <a:lnTo>
                    <a:pt x="2420" y="12052"/>
                  </a:lnTo>
                  <a:cubicBezTo>
                    <a:pt x="2465" y="12075"/>
                    <a:pt x="2511" y="12098"/>
                    <a:pt x="2557" y="12121"/>
                  </a:cubicBezTo>
                  <a:cubicBezTo>
                    <a:pt x="2579" y="12144"/>
                    <a:pt x="2625" y="12167"/>
                    <a:pt x="2648" y="12189"/>
                  </a:cubicBezTo>
                  <a:cubicBezTo>
                    <a:pt x="2694" y="12212"/>
                    <a:pt x="2716" y="12235"/>
                    <a:pt x="2739" y="12258"/>
                  </a:cubicBezTo>
                  <a:cubicBezTo>
                    <a:pt x="2785" y="12303"/>
                    <a:pt x="2853" y="12326"/>
                    <a:pt x="2899" y="12349"/>
                  </a:cubicBezTo>
                  <a:lnTo>
                    <a:pt x="2967" y="12372"/>
                  </a:lnTo>
                  <a:cubicBezTo>
                    <a:pt x="2990" y="12395"/>
                    <a:pt x="3036" y="12418"/>
                    <a:pt x="3059" y="12418"/>
                  </a:cubicBezTo>
                  <a:cubicBezTo>
                    <a:pt x="3104" y="12440"/>
                    <a:pt x="3127" y="12463"/>
                    <a:pt x="3173" y="12486"/>
                  </a:cubicBezTo>
                  <a:cubicBezTo>
                    <a:pt x="3219" y="12509"/>
                    <a:pt x="3264" y="12532"/>
                    <a:pt x="3333" y="12555"/>
                  </a:cubicBezTo>
                  <a:lnTo>
                    <a:pt x="3378" y="12577"/>
                  </a:lnTo>
                  <a:cubicBezTo>
                    <a:pt x="3401" y="12577"/>
                    <a:pt x="3447" y="12600"/>
                    <a:pt x="3492" y="12623"/>
                  </a:cubicBezTo>
                  <a:cubicBezTo>
                    <a:pt x="3515" y="12623"/>
                    <a:pt x="3538" y="12646"/>
                    <a:pt x="3584" y="12646"/>
                  </a:cubicBezTo>
                  <a:cubicBezTo>
                    <a:pt x="3629" y="12669"/>
                    <a:pt x="3675" y="12691"/>
                    <a:pt x="3721" y="12714"/>
                  </a:cubicBezTo>
                  <a:lnTo>
                    <a:pt x="3766" y="12737"/>
                  </a:lnTo>
                  <a:cubicBezTo>
                    <a:pt x="3835" y="12737"/>
                    <a:pt x="3880" y="12760"/>
                    <a:pt x="3926" y="12783"/>
                  </a:cubicBezTo>
                  <a:lnTo>
                    <a:pt x="3995" y="12806"/>
                  </a:lnTo>
                  <a:cubicBezTo>
                    <a:pt x="4063" y="12828"/>
                    <a:pt x="4154" y="12851"/>
                    <a:pt x="4246" y="12874"/>
                  </a:cubicBezTo>
                  <a:lnTo>
                    <a:pt x="4451" y="12897"/>
                  </a:lnTo>
                  <a:cubicBezTo>
                    <a:pt x="4497" y="12897"/>
                    <a:pt x="4542" y="12920"/>
                    <a:pt x="4588" y="12920"/>
                  </a:cubicBezTo>
                  <a:cubicBezTo>
                    <a:pt x="4611" y="12920"/>
                    <a:pt x="4634" y="12943"/>
                    <a:pt x="4679" y="12943"/>
                  </a:cubicBezTo>
                  <a:cubicBezTo>
                    <a:pt x="4748" y="12943"/>
                    <a:pt x="4816" y="12965"/>
                    <a:pt x="4908" y="12965"/>
                  </a:cubicBezTo>
                  <a:cubicBezTo>
                    <a:pt x="4953" y="12988"/>
                    <a:pt x="4999" y="12988"/>
                    <a:pt x="5067" y="12988"/>
                  </a:cubicBezTo>
                  <a:lnTo>
                    <a:pt x="5136" y="13011"/>
                  </a:lnTo>
                  <a:cubicBezTo>
                    <a:pt x="5273" y="13034"/>
                    <a:pt x="5410" y="13057"/>
                    <a:pt x="5547" y="13057"/>
                  </a:cubicBezTo>
                  <a:lnTo>
                    <a:pt x="5798" y="13057"/>
                  </a:lnTo>
                  <a:cubicBezTo>
                    <a:pt x="5866" y="13057"/>
                    <a:pt x="5935" y="13080"/>
                    <a:pt x="6003" y="13080"/>
                  </a:cubicBezTo>
                  <a:cubicBezTo>
                    <a:pt x="6140" y="13080"/>
                    <a:pt x="6254" y="13057"/>
                    <a:pt x="6368" y="13034"/>
                  </a:cubicBezTo>
                  <a:lnTo>
                    <a:pt x="6483" y="13011"/>
                  </a:lnTo>
                  <a:lnTo>
                    <a:pt x="6688" y="13011"/>
                  </a:lnTo>
                  <a:lnTo>
                    <a:pt x="6734" y="12988"/>
                  </a:lnTo>
                  <a:lnTo>
                    <a:pt x="6825" y="12988"/>
                  </a:lnTo>
                  <a:cubicBezTo>
                    <a:pt x="6893" y="12988"/>
                    <a:pt x="6916" y="12965"/>
                    <a:pt x="6962" y="12965"/>
                  </a:cubicBezTo>
                  <a:lnTo>
                    <a:pt x="7030" y="12965"/>
                  </a:lnTo>
                  <a:cubicBezTo>
                    <a:pt x="7099" y="12965"/>
                    <a:pt x="7145" y="12943"/>
                    <a:pt x="7190" y="12943"/>
                  </a:cubicBezTo>
                  <a:cubicBezTo>
                    <a:pt x="7236" y="12943"/>
                    <a:pt x="7281" y="12943"/>
                    <a:pt x="7304" y="12920"/>
                  </a:cubicBezTo>
                  <a:lnTo>
                    <a:pt x="7418" y="12920"/>
                  </a:lnTo>
                  <a:cubicBezTo>
                    <a:pt x="7533" y="12920"/>
                    <a:pt x="7647" y="12897"/>
                    <a:pt x="7761" y="12874"/>
                  </a:cubicBezTo>
                  <a:lnTo>
                    <a:pt x="7989" y="12874"/>
                  </a:lnTo>
                  <a:cubicBezTo>
                    <a:pt x="8035" y="12874"/>
                    <a:pt x="8080" y="12851"/>
                    <a:pt x="8126" y="12828"/>
                  </a:cubicBezTo>
                  <a:cubicBezTo>
                    <a:pt x="8172" y="12828"/>
                    <a:pt x="8194" y="12806"/>
                    <a:pt x="8217" y="12806"/>
                  </a:cubicBezTo>
                  <a:cubicBezTo>
                    <a:pt x="8240" y="12806"/>
                    <a:pt x="8286" y="12783"/>
                    <a:pt x="8331" y="12783"/>
                  </a:cubicBezTo>
                  <a:lnTo>
                    <a:pt x="8400" y="12783"/>
                  </a:lnTo>
                  <a:cubicBezTo>
                    <a:pt x="8446" y="12760"/>
                    <a:pt x="8491" y="12737"/>
                    <a:pt x="8514" y="12737"/>
                  </a:cubicBezTo>
                  <a:lnTo>
                    <a:pt x="8560" y="12714"/>
                  </a:lnTo>
                  <a:lnTo>
                    <a:pt x="8605" y="12691"/>
                  </a:lnTo>
                  <a:lnTo>
                    <a:pt x="8697" y="12691"/>
                  </a:lnTo>
                  <a:lnTo>
                    <a:pt x="8742" y="12669"/>
                  </a:lnTo>
                  <a:cubicBezTo>
                    <a:pt x="8811" y="12669"/>
                    <a:pt x="8856" y="12646"/>
                    <a:pt x="8925" y="12623"/>
                  </a:cubicBezTo>
                  <a:lnTo>
                    <a:pt x="8993" y="12600"/>
                  </a:lnTo>
                  <a:cubicBezTo>
                    <a:pt x="9016" y="12600"/>
                    <a:pt x="9062" y="12577"/>
                    <a:pt x="9085" y="12577"/>
                  </a:cubicBezTo>
                  <a:lnTo>
                    <a:pt x="9130" y="12555"/>
                  </a:lnTo>
                  <a:cubicBezTo>
                    <a:pt x="9153" y="12555"/>
                    <a:pt x="9176" y="12532"/>
                    <a:pt x="9222" y="12532"/>
                  </a:cubicBezTo>
                  <a:lnTo>
                    <a:pt x="9290" y="12509"/>
                  </a:lnTo>
                  <a:lnTo>
                    <a:pt x="9313" y="12509"/>
                  </a:lnTo>
                  <a:cubicBezTo>
                    <a:pt x="9381" y="12486"/>
                    <a:pt x="9450" y="12463"/>
                    <a:pt x="9518" y="12440"/>
                  </a:cubicBezTo>
                  <a:cubicBezTo>
                    <a:pt x="9610" y="12418"/>
                    <a:pt x="9769" y="12372"/>
                    <a:pt x="9906" y="12303"/>
                  </a:cubicBezTo>
                  <a:cubicBezTo>
                    <a:pt x="9975" y="12281"/>
                    <a:pt x="10021" y="12235"/>
                    <a:pt x="10066" y="12212"/>
                  </a:cubicBezTo>
                  <a:lnTo>
                    <a:pt x="10112" y="12189"/>
                  </a:lnTo>
                  <a:cubicBezTo>
                    <a:pt x="10180" y="12144"/>
                    <a:pt x="10249" y="12098"/>
                    <a:pt x="10317" y="12075"/>
                  </a:cubicBezTo>
                  <a:cubicBezTo>
                    <a:pt x="10386" y="12030"/>
                    <a:pt x="10454" y="11984"/>
                    <a:pt x="10523" y="11961"/>
                  </a:cubicBezTo>
                  <a:lnTo>
                    <a:pt x="10545" y="11938"/>
                  </a:lnTo>
                  <a:lnTo>
                    <a:pt x="10591" y="11938"/>
                  </a:lnTo>
                  <a:lnTo>
                    <a:pt x="10682" y="11870"/>
                  </a:lnTo>
                  <a:lnTo>
                    <a:pt x="10797" y="11824"/>
                  </a:lnTo>
                  <a:cubicBezTo>
                    <a:pt x="10865" y="11778"/>
                    <a:pt x="10956" y="11733"/>
                    <a:pt x="11025" y="11687"/>
                  </a:cubicBezTo>
                  <a:cubicBezTo>
                    <a:pt x="11093" y="11642"/>
                    <a:pt x="11162" y="11619"/>
                    <a:pt x="11230" y="11573"/>
                  </a:cubicBezTo>
                  <a:lnTo>
                    <a:pt x="11276" y="11527"/>
                  </a:lnTo>
                  <a:cubicBezTo>
                    <a:pt x="11322" y="11505"/>
                    <a:pt x="11344" y="11482"/>
                    <a:pt x="11367" y="11459"/>
                  </a:cubicBezTo>
                  <a:cubicBezTo>
                    <a:pt x="11413" y="11436"/>
                    <a:pt x="11459" y="11390"/>
                    <a:pt x="11527" y="11368"/>
                  </a:cubicBezTo>
                  <a:cubicBezTo>
                    <a:pt x="11550" y="11345"/>
                    <a:pt x="11573" y="11322"/>
                    <a:pt x="11618" y="11276"/>
                  </a:cubicBezTo>
                  <a:lnTo>
                    <a:pt x="11641" y="11254"/>
                  </a:lnTo>
                  <a:cubicBezTo>
                    <a:pt x="11687" y="11208"/>
                    <a:pt x="11732" y="11162"/>
                    <a:pt x="11778" y="11139"/>
                  </a:cubicBezTo>
                  <a:cubicBezTo>
                    <a:pt x="11847" y="11094"/>
                    <a:pt x="11892" y="11025"/>
                    <a:pt x="11938" y="10980"/>
                  </a:cubicBezTo>
                  <a:cubicBezTo>
                    <a:pt x="12029" y="10888"/>
                    <a:pt x="12098" y="10774"/>
                    <a:pt x="12143" y="10660"/>
                  </a:cubicBezTo>
                  <a:cubicBezTo>
                    <a:pt x="12166" y="10614"/>
                    <a:pt x="12166" y="10546"/>
                    <a:pt x="12189" y="10500"/>
                  </a:cubicBezTo>
                  <a:cubicBezTo>
                    <a:pt x="12212" y="10432"/>
                    <a:pt x="12235" y="10363"/>
                    <a:pt x="12235" y="10295"/>
                  </a:cubicBezTo>
                  <a:lnTo>
                    <a:pt x="12257" y="10249"/>
                  </a:lnTo>
                  <a:cubicBezTo>
                    <a:pt x="12257" y="10226"/>
                    <a:pt x="12257" y="10204"/>
                    <a:pt x="12235" y="10181"/>
                  </a:cubicBezTo>
                  <a:lnTo>
                    <a:pt x="12257" y="10158"/>
                  </a:lnTo>
                  <a:lnTo>
                    <a:pt x="12257" y="10112"/>
                  </a:lnTo>
                  <a:cubicBezTo>
                    <a:pt x="12303" y="9952"/>
                    <a:pt x="12372" y="9793"/>
                    <a:pt x="12394" y="9633"/>
                  </a:cubicBezTo>
                  <a:lnTo>
                    <a:pt x="12394" y="9587"/>
                  </a:lnTo>
                  <a:lnTo>
                    <a:pt x="12440" y="9427"/>
                  </a:lnTo>
                  <a:cubicBezTo>
                    <a:pt x="12440" y="9336"/>
                    <a:pt x="12463" y="9245"/>
                    <a:pt x="12486" y="9176"/>
                  </a:cubicBezTo>
                  <a:cubicBezTo>
                    <a:pt x="12508" y="9017"/>
                    <a:pt x="12531" y="8857"/>
                    <a:pt x="12554" y="8720"/>
                  </a:cubicBezTo>
                  <a:cubicBezTo>
                    <a:pt x="12554" y="8651"/>
                    <a:pt x="12577" y="8606"/>
                    <a:pt x="12577" y="8537"/>
                  </a:cubicBezTo>
                  <a:cubicBezTo>
                    <a:pt x="12577" y="8469"/>
                    <a:pt x="12577" y="8423"/>
                    <a:pt x="12577" y="8378"/>
                  </a:cubicBezTo>
                  <a:cubicBezTo>
                    <a:pt x="12600" y="8241"/>
                    <a:pt x="12600" y="8126"/>
                    <a:pt x="12600" y="8012"/>
                  </a:cubicBezTo>
                  <a:cubicBezTo>
                    <a:pt x="12623" y="7853"/>
                    <a:pt x="12623" y="7738"/>
                    <a:pt x="12623" y="7647"/>
                  </a:cubicBezTo>
                  <a:cubicBezTo>
                    <a:pt x="12623" y="7624"/>
                    <a:pt x="12623" y="7601"/>
                    <a:pt x="12623" y="7601"/>
                  </a:cubicBezTo>
                  <a:lnTo>
                    <a:pt x="12623" y="7487"/>
                  </a:lnTo>
                  <a:cubicBezTo>
                    <a:pt x="12623" y="7465"/>
                    <a:pt x="12623" y="7442"/>
                    <a:pt x="12623" y="7419"/>
                  </a:cubicBezTo>
                  <a:lnTo>
                    <a:pt x="12600" y="7396"/>
                  </a:lnTo>
                  <a:cubicBezTo>
                    <a:pt x="12600" y="7282"/>
                    <a:pt x="12600" y="7168"/>
                    <a:pt x="12600" y="7054"/>
                  </a:cubicBezTo>
                  <a:lnTo>
                    <a:pt x="12600" y="6940"/>
                  </a:lnTo>
                  <a:cubicBezTo>
                    <a:pt x="12577" y="6803"/>
                    <a:pt x="12577" y="6643"/>
                    <a:pt x="12577" y="6483"/>
                  </a:cubicBezTo>
                  <a:cubicBezTo>
                    <a:pt x="12554" y="6415"/>
                    <a:pt x="12554" y="6369"/>
                    <a:pt x="12554" y="6300"/>
                  </a:cubicBezTo>
                  <a:lnTo>
                    <a:pt x="12531" y="6255"/>
                  </a:lnTo>
                  <a:cubicBezTo>
                    <a:pt x="12531" y="6186"/>
                    <a:pt x="12531" y="6095"/>
                    <a:pt x="12508" y="6027"/>
                  </a:cubicBezTo>
                  <a:cubicBezTo>
                    <a:pt x="12508" y="6004"/>
                    <a:pt x="12508" y="5981"/>
                    <a:pt x="12508" y="5958"/>
                  </a:cubicBezTo>
                  <a:lnTo>
                    <a:pt x="12486" y="5935"/>
                  </a:lnTo>
                  <a:lnTo>
                    <a:pt x="12486" y="5912"/>
                  </a:lnTo>
                  <a:cubicBezTo>
                    <a:pt x="12486" y="5867"/>
                    <a:pt x="12486" y="5844"/>
                    <a:pt x="12486" y="5798"/>
                  </a:cubicBezTo>
                  <a:cubicBezTo>
                    <a:pt x="12463" y="5775"/>
                    <a:pt x="12463" y="5730"/>
                    <a:pt x="12440" y="5707"/>
                  </a:cubicBezTo>
                  <a:lnTo>
                    <a:pt x="12440" y="5616"/>
                  </a:lnTo>
                  <a:lnTo>
                    <a:pt x="12417" y="5547"/>
                  </a:lnTo>
                  <a:lnTo>
                    <a:pt x="12417" y="5524"/>
                  </a:lnTo>
                  <a:lnTo>
                    <a:pt x="12417" y="5502"/>
                  </a:lnTo>
                  <a:lnTo>
                    <a:pt x="12394" y="5456"/>
                  </a:lnTo>
                  <a:cubicBezTo>
                    <a:pt x="12394" y="5433"/>
                    <a:pt x="12394" y="5410"/>
                    <a:pt x="12394" y="5365"/>
                  </a:cubicBezTo>
                  <a:lnTo>
                    <a:pt x="12372" y="5342"/>
                  </a:lnTo>
                  <a:lnTo>
                    <a:pt x="12372" y="5296"/>
                  </a:lnTo>
                  <a:cubicBezTo>
                    <a:pt x="12349" y="5182"/>
                    <a:pt x="12326" y="5091"/>
                    <a:pt x="12303" y="4977"/>
                  </a:cubicBezTo>
                  <a:cubicBezTo>
                    <a:pt x="12280" y="4954"/>
                    <a:pt x="12280" y="4908"/>
                    <a:pt x="12280" y="4885"/>
                  </a:cubicBezTo>
                  <a:lnTo>
                    <a:pt x="12257" y="4862"/>
                  </a:lnTo>
                  <a:lnTo>
                    <a:pt x="12257" y="4840"/>
                  </a:lnTo>
                  <a:lnTo>
                    <a:pt x="12257" y="4794"/>
                  </a:lnTo>
                  <a:lnTo>
                    <a:pt x="12235" y="4748"/>
                  </a:lnTo>
                  <a:cubicBezTo>
                    <a:pt x="12235" y="4725"/>
                    <a:pt x="12235" y="4680"/>
                    <a:pt x="12212" y="4657"/>
                  </a:cubicBezTo>
                  <a:cubicBezTo>
                    <a:pt x="12189" y="4543"/>
                    <a:pt x="12166" y="4429"/>
                    <a:pt x="12120" y="4315"/>
                  </a:cubicBezTo>
                  <a:lnTo>
                    <a:pt x="12120" y="4292"/>
                  </a:lnTo>
                  <a:lnTo>
                    <a:pt x="12120" y="4269"/>
                  </a:lnTo>
                  <a:cubicBezTo>
                    <a:pt x="12075" y="4155"/>
                    <a:pt x="12029" y="4041"/>
                    <a:pt x="11983" y="3881"/>
                  </a:cubicBezTo>
                  <a:cubicBezTo>
                    <a:pt x="11961" y="3835"/>
                    <a:pt x="11961" y="3790"/>
                    <a:pt x="11938" y="3767"/>
                  </a:cubicBezTo>
                  <a:lnTo>
                    <a:pt x="11915" y="3698"/>
                  </a:lnTo>
                  <a:cubicBezTo>
                    <a:pt x="11892" y="3653"/>
                    <a:pt x="11892" y="3630"/>
                    <a:pt x="11869" y="3584"/>
                  </a:cubicBezTo>
                  <a:lnTo>
                    <a:pt x="11869" y="3561"/>
                  </a:lnTo>
                  <a:cubicBezTo>
                    <a:pt x="11847" y="3539"/>
                    <a:pt x="11847" y="3516"/>
                    <a:pt x="11824" y="3493"/>
                  </a:cubicBezTo>
                  <a:cubicBezTo>
                    <a:pt x="11824" y="3447"/>
                    <a:pt x="11801" y="3424"/>
                    <a:pt x="11801" y="3379"/>
                  </a:cubicBezTo>
                  <a:cubicBezTo>
                    <a:pt x="11778" y="3379"/>
                    <a:pt x="11755" y="3356"/>
                    <a:pt x="11755" y="3333"/>
                  </a:cubicBezTo>
                  <a:cubicBezTo>
                    <a:pt x="11755" y="3310"/>
                    <a:pt x="11755" y="3310"/>
                    <a:pt x="11755" y="3310"/>
                  </a:cubicBezTo>
                  <a:cubicBezTo>
                    <a:pt x="11732" y="3287"/>
                    <a:pt x="11710" y="3265"/>
                    <a:pt x="11710" y="3242"/>
                  </a:cubicBezTo>
                  <a:cubicBezTo>
                    <a:pt x="11687" y="3196"/>
                    <a:pt x="11664" y="3173"/>
                    <a:pt x="11664" y="3151"/>
                  </a:cubicBezTo>
                  <a:lnTo>
                    <a:pt x="11641" y="3128"/>
                  </a:lnTo>
                  <a:cubicBezTo>
                    <a:pt x="11618" y="3082"/>
                    <a:pt x="11595" y="3036"/>
                    <a:pt x="11595" y="2991"/>
                  </a:cubicBezTo>
                  <a:cubicBezTo>
                    <a:pt x="11573" y="2945"/>
                    <a:pt x="11550" y="2922"/>
                    <a:pt x="11550" y="2877"/>
                  </a:cubicBezTo>
                  <a:cubicBezTo>
                    <a:pt x="11527" y="2831"/>
                    <a:pt x="11504" y="2808"/>
                    <a:pt x="11504" y="2763"/>
                  </a:cubicBezTo>
                  <a:lnTo>
                    <a:pt x="11481" y="2740"/>
                  </a:lnTo>
                  <a:cubicBezTo>
                    <a:pt x="11481" y="2717"/>
                    <a:pt x="11459" y="2694"/>
                    <a:pt x="11459" y="2671"/>
                  </a:cubicBezTo>
                  <a:cubicBezTo>
                    <a:pt x="11436" y="2648"/>
                    <a:pt x="11436" y="2603"/>
                    <a:pt x="11413" y="2580"/>
                  </a:cubicBezTo>
                  <a:cubicBezTo>
                    <a:pt x="11390" y="2557"/>
                    <a:pt x="11390" y="2534"/>
                    <a:pt x="11390" y="2511"/>
                  </a:cubicBezTo>
                  <a:cubicBezTo>
                    <a:pt x="11367" y="2489"/>
                    <a:pt x="11367" y="2466"/>
                    <a:pt x="11367" y="2443"/>
                  </a:cubicBezTo>
                  <a:cubicBezTo>
                    <a:pt x="11344" y="2397"/>
                    <a:pt x="11322" y="2352"/>
                    <a:pt x="11299" y="2283"/>
                  </a:cubicBezTo>
                  <a:cubicBezTo>
                    <a:pt x="11276" y="2215"/>
                    <a:pt x="11230" y="2146"/>
                    <a:pt x="11207" y="2078"/>
                  </a:cubicBezTo>
                  <a:cubicBezTo>
                    <a:pt x="11162" y="1986"/>
                    <a:pt x="11116" y="1918"/>
                    <a:pt x="11070" y="1849"/>
                  </a:cubicBezTo>
                  <a:cubicBezTo>
                    <a:pt x="11070" y="1827"/>
                    <a:pt x="11048" y="1804"/>
                    <a:pt x="11002" y="1781"/>
                  </a:cubicBezTo>
                  <a:lnTo>
                    <a:pt x="10956" y="1781"/>
                  </a:lnTo>
                  <a:cubicBezTo>
                    <a:pt x="10934" y="1735"/>
                    <a:pt x="10911" y="1713"/>
                    <a:pt x="10888" y="1690"/>
                  </a:cubicBezTo>
                  <a:cubicBezTo>
                    <a:pt x="10865" y="1667"/>
                    <a:pt x="10842" y="1644"/>
                    <a:pt x="10819" y="1644"/>
                  </a:cubicBezTo>
                  <a:lnTo>
                    <a:pt x="10819" y="1621"/>
                  </a:lnTo>
                  <a:cubicBezTo>
                    <a:pt x="10797" y="1598"/>
                    <a:pt x="10774" y="1598"/>
                    <a:pt x="10774" y="1576"/>
                  </a:cubicBezTo>
                  <a:cubicBezTo>
                    <a:pt x="10728" y="1530"/>
                    <a:pt x="10660" y="1484"/>
                    <a:pt x="10614" y="1461"/>
                  </a:cubicBezTo>
                  <a:lnTo>
                    <a:pt x="10568" y="1416"/>
                  </a:lnTo>
                  <a:cubicBezTo>
                    <a:pt x="10545" y="1370"/>
                    <a:pt x="10523" y="1370"/>
                    <a:pt x="10523" y="1347"/>
                  </a:cubicBezTo>
                  <a:cubicBezTo>
                    <a:pt x="10477" y="1302"/>
                    <a:pt x="10431" y="1279"/>
                    <a:pt x="10386" y="1233"/>
                  </a:cubicBezTo>
                  <a:lnTo>
                    <a:pt x="10363" y="1233"/>
                  </a:lnTo>
                  <a:lnTo>
                    <a:pt x="10340" y="1210"/>
                  </a:lnTo>
                  <a:cubicBezTo>
                    <a:pt x="10226" y="1119"/>
                    <a:pt x="10112" y="1051"/>
                    <a:pt x="10021" y="959"/>
                  </a:cubicBezTo>
                  <a:cubicBezTo>
                    <a:pt x="9975" y="936"/>
                    <a:pt x="9906" y="891"/>
                    <a:pt x="9861" y="845"/>
                  </a:cubicBezTo>
                  <a:cubicBezTo>
                    <a:pt x="9792" y="800"/>
                    <a:pt x="9724" y="754"/>
                    <a:pt x="9678" y="731"/>
                  </a:cubicBezTo>
                  <a:cubicBezTo>
                    <a:pt x="9632" y="685"/>
                    <a:pt x="9564" y="663"/>
                    <a:pt x="9518" y="640"/>
                  </a:cubicBezTo>
                  <a:lnTo>
                    <a:pt x="9473" y="617"/>
                  </a:lnTo>
                  <a:cubicBezTo>
                    <a:pt x="9404" y="571"/>
                    <a:pt x="9336" y="548"/>
                    <a:pt x="9244" y="503"/>
                  </a:cubicBezTo>
                  <a:cubicBezTo>
                    <a:pt x="9222" y="503"/>
                    <a:pt x="9176" y="480"/>
                    <a:pt x="9153" y="480"/>
                  </a:cubicBezTo>
                  <a:lnTo>
                    <a:pt x="9130" y="457"/>
                  </a:lnTo>
                  <a:lnTo>
                    <a:pt x="9062" y="434"/>
                  </a:lnTo>
                  <a:lnTo>
                    <a:pt x="8971" y="412"/>
                  </a:lnTo>
                  <a:lnTo>
                    <a:pt x="8879" y="366"/>
                  </a:lnTo>
                  <a:cubicBezTo>
                    <a:pt x="8765" y="320"/>
                    <a:pt x="8628" y="275"/>
                    <a:pt x="8514" y="252"/>
                  </a:cubicBezTo>
                  <a:lnTo>
                    <a:pt x="8446" y="229"/>
                  </a:lnTo>
                  <a:cubicBezTo>
                    <a:pt x="8331" y="206"/>
                    <a:pt x="8240" y="183"/>
                    <a:pt x="8149" y="160"/>
                  </a:cubicBezTo>
                  <a:cubicBezTo>
                    <a:pt x="8058" y="138"/>
                    <a:pt x="7989" y="115"/>
                    <a:pt x="7898" y="115"/>
                  </a:cubicBezTo>
                  <a:cubicBezTo>
                    <a:pt x="7852" y="92"/>
                    <a:pt x="7806" y="92"/>
                    <a:pt x="7761" y="92"/>
                  </a:cubicBezTo>
                  <a:lnTo>
                    <a:pt x="7715" y="69"/>
                  </a:lnTo>
                  <a:cubicBezTo>
                    <a:pt x="7578" y="46"/>
                    <a:pt x="7464" y="23"/>
                    <a:pt x="7327" y="23"/>
                  </a:cubicBezTo>
                  <a:cubicBezTo>
                    <a:pt x="7236" y="1"/>
                    <a:pt x="7167" y="1"/>
                    <a:pt x="70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9750;p58">
              <a:extLst>
                <a:ext uri="{FF2B5EF4-FFF2-40B4-BE49-F238E27FC236}">
                  <a16:creationId xmlns:a16="http://schemas.microsoft.com/office/drawing/2014/main" id="{CD2977E3-E8EF-6665-D0EC-8B8B5BA5064F}"/>
                </a:ext>
              </a:extLst>
            </p:cNvPr>
            <p:cNvSpPr/>
            <p:nvPr/>
          </p:nvSpPr>
          <p:spPr>
            <a:xfrm>
              <a:off x="4988341" y="2983533"/>
              <a:ext cx="599945" cy="634376"/>
            </a:xfrm>
            <a:custGeom>
              <a:avLst/>
              <a:gdLst/>
              <a:ahLst/>
              <a:cxnLst/>
              <a:rect l="l" t="t" r="r" b="b"/>
              <a:pathLst>
                <a:path w="12737" h="13468" extrusionOk="0">
                  <a:moveTo>
                    <a:pt x="6962" y="1"/>
                  </a:moveTo>
                  <a:cubicBezTo>
                    <a:pt x="6802" y="1"/>
                    <a:pt x="6620" y="24"/>
                    <a:pt x="6506" y="24"/>
                  </a:cubicBezTo>
                  <a:cubicBezTo>
                    <a:pt x="6414" y="24"/>
                    <a:pt x="6346" y="46"/>
                    <a:pt x="6277" y="46"/>
                  </a:cubicBezTo>
                  <a:cubicBezTo>
                    <a:pt x="6209" y="46"/>
                    <a:pt x="6118" y="69"/>
                    <a:pt x="6072" y="92"/>
                  </a:cubicBezTo>
                  <a:cubicBezTo>
                    <a:pt x="5981" y="92"/>
                    <a:pt x="5867" y="138"/>
                    <a:pt x="5752" y="183"/>
                  </a:cubicBezTo>
                  <a:cubicBezTo>
                    <a:pt x="5730" y="183"/>
                    <a:pt x="5707" y="206"/>
                    <a:pt x="5661" y="206"/>
                  </a:cubicBezTo>
                  <a:cubicBezTo>
                    <a:pt x="5638" y="275"/>
                    <a:pt x="5593" y="298"/>
                    <a:pt x="5524" y="320"/>
                  </a:cubicBezTo>
                  <a:cubicBezTo>
                    <a:pt x="5501" y="320"/>
                    <a:pt x="5501" y="320"/>
                    <a:pt x="5478" y="343"/>
                  </a:cubicBezTo>
                  <a:cubicBezTo>
                    <a:pt x="5410" y="389"/>
                    <a:pt x="5342" y="435"/>
                    <a:pt x="5250" y="480"/>
                  </a:cubicBezTo>
                  <a:lnTo>
                    <a:pt x="5227" y="480"/>
                  </a:lnTo>
                  <a:cubicBezTo>
                    <a:pt x="5182" y="503"/>
                    <a:pt x="5159" y="526"/>
                    <a:pt x="5113" y="571"/>
                  </a:cubicBezTo>
                  <a:cubicBezTo>
                    <a:pt x="4999" y="640"/>
                    <a:pt x="4862" y="708"/>
                    <a:pt x="4748" y="800"/>
                  </a:cubicBezTo>
                  <a:cubicBezTo>
                    <a:pt x="4702" y="823"/>
                    <a:pt x="4657" y="845"/>
                    <a:pt x="4634" y="868"/>
                  </a:cubicBezTo>
                  <a:lnTo>
                    <a:pt x="4565" y="914"/>
                  </a:lnTo>
                  <a:lnTo>
                    <a:pt x="4543" y="914"/>
                  </a:lnTo>
                  <a:lnTo>
                    <a:pt x="4520" y="937"/>
                  </a:lnTo>
                  <a:cubicBezTo>
                    <a:pt x="4474" y="982"/>
                    <a:pt x="4429" y="1005"/>
                    <a:pt x="4383" y="1028"/>
                  </a:cubicBezTo>
                  <a:lnTo>
                    <a:pt x="4269" y="1119"/>
                  </a:lnTo>
                  <a:lnTo>
                    <a:pt x="4018" y="1302"/>
                  </a:lnTo>
                  <a:cubicBezTo>
                    <a:pt x="3949" y="1348"/>
                    <a:pt x="3881" y="1416"/>
                    <a:pt x="3789" y="1462"/>
                  </a:cubicBezTo>
                  <a:lnTo>
                    <a:pt x="3767" y="1507"/>
                  </a:lnTo>
                  <a:cubicBezTo>
                    <a:pt x="3721" y="1530"/>
                    <a:pt x="3675" y="1553"/>
                    <a:pt x="3630" y="1599"/>
                  </a:cubicBezTo>
                  <a:lnTo>
                    <a:pt x="3607" y="1621"/>
                  </a:lnTo>
                  <a:cubicBezTo>
                    <a:pt x="3561" y="1644"/>
                    <a:pt x="3516" y="1690"/>
                    <a:pt x="3447" y="1736"/>
                  </a:cubicBezTo>
                  <a:cubicBezTo>
                    <a:pt x="3424" y="1758"/>
                    <a:pt x="3379" y="1804"/>
                    <a:pt x="3333" y="1827"/>
                  </a:cubicBezTo>
                  <a:lnTo>
                    <a:pt x="3310" y="1850"/>
                  </a:lnTo>
                  <a:lnTo>
                    <a:pt x="3287" y="1873"/>
                  </a:lnTo>
                  <a:lnTo>
                    <a:pt x="3219" y="1941"/>
                  </a:lnTo>
                  <a:cubicBezTo>
                    <a:pt x="3127" y="2009"/>
                    <a:pt x="3036" y="2101"/>
                    <a:pt x="2945" y="2169"/>
                  </a:cubicBezTo>
                  <a:lnTo>
                    <a:pt x="2922" y="2192"/>
                  </a:lnTo>
                  <a:cubicBezTo>
                    <a:pt x="2876" y="2215"/>
                    <a:pt x="2854" y="2215"/>
                    <a:pt x="2831" y="2238"/>
                  </a:cubicBezTo>
                  <a:cubicBezTo>
                    <a:pt x="2739" y="2306"/>
                    <a:pt x="2648" y="2397"/>
                    <a:pt x="2580" y="2489"/>
                  </a:cubicBezTo>
                  <a:lnTo>
                    <a:pt x="2488" y="2557"/>
                  </a:lnTo>
                  <a:cubicBezTo>
                    <a:pt x="2443" y="2603"/>
                    <a:pt x="2397" y="2649"/>
                    <a:pt x="2351" y="2694"/>
                  </a:cubicBezTo>
                  <a:cubicBezTo>
                    <a:pt x="2329" y="2740"/>
                    <a:pt x="2283" y="2763"/>
                    <a:pt x="2260" y="2786"/>
                  </a:cubicBezTo>
                  <a:cubicBezTo>
                    <a:pt x="2192" y="2854"/>
                    <a:pt x="2123" y="2922"/>
                    <a:pt x="2078" y="2968"/>
                  </a:cubicBezTo>
                  <a:cubicBezTo>
                    <a:pt x="1941" y="3128"/>
                    <a:pt x="1849" y="3265"/>
                    <a:pt x="1758" y="3402"/>
                  </a:cubicBezTo>
                  <a:cubicBezTo>
                    <a:pt x="1735" y="3425"/>
                    <a:pt x="1712" y="3470"/>
                    <a:pt x="1689" y="3493"/>
                  </a:cubicBezTo>
                  <a:lnTo>
                    <a:pt x="1667" y="3516"/>
                  </a:lnTo>
                  <a:lnTo>
                    <a:pt x="1644" y="3539"/>
                  </a:lnTo>
                  <a:cubicBezTo>
                    <a:pt x="1621" y="3562"/>
                    <a:pt x="1621" y="3607"/>
                    <a:pt x="1598" y="3630"/>
                  </a:cubicBezTo>
                  <a:lnTo>
                    <a:pt x="1575" y="3653"/>
                  </a:lnTo>
                  <a:cubicBezTo>
                    <a:pt x="1484" y="3767"/>
                    <a:pt x="1393" y="3881"/>
                    <a:pt x="1301" y="3995"/>
                  </a:cubicBezTo>
                  <a:cubicBezTo>
                    <a:pt x="1256" y="4064"/>
                    <a:pt x="1210" y="4132"/>
                    <a:pt x="1165" y="4201"/>
                  </a:cubicBezTo>
                  <a:cubicBezTo>
                    <a:pt x="1142" y="4246"/>
                    <a:pt x="1119" y="4292"/>
                    <a:pt x="1073" y="4338"/>
                  </a:cubicBezTo>
                  <a:lnTo>
                    <a:pt x="1050" y="4383"/>
                  </a:lnTo>
                  <a:cubicBezTo>
                    <a:pt x="982" y="4520"/>
                    <a:pt x="891" y="4657"/>
                    <a:pt x="822" y="4794"/>
                  </a:cubicBezTo>
                  <a:cubicBezTo>
                    <a:pt x="754" y="4908"/>
                    <a:pt x="685" y="5045"/>
                    <a:pt x="617" y="5205"/>
                  </a:cubicBezTo>
                  <a:cubicBezTo>
                    <a:pt x="548" y="5342"/>
                    <a:pt x="503" y="5479"/>
                    <a:pt x="434" y="5616"/>
                  </a:cubicBezTo>
                  <a:lnTo>
                    <a:pt x="434" y="5639"/>
                  </a:lnTo>
                  <a:cubicBezTo>
                    <a:pt x="388" y="5776"/>
                    <a:pt x="343" y="5890"/>
                    <a:pt x="320" y="6027"/>
                  </a:cubicBezTo>
                  <a:cubicBezTo>
                    <a:pt x="297" y="6072"/>
                    <a:pt x="274" y="6141"/>
                    <a:pt x="251" y="6209"/>
                  </a:cubicBezTo>
                  <a:cubicBezTo>
                    <a:pt x="229" y="6278"/>
                    <a:pt x="206" y="6346"/>
                    <a:pt x="206" y="6415"/>
                  </a:cubicBezTo>
                  <a:cubicBezTo>
                    <a:pt x="160" y="6529"/>
                    <a:pt x="160" y="6643"/>
                    <a:pt x="137" y="6780"/>
                  </a:cubicBezTo>
                  <a:lnTo>
                    <a:pt x="137" y="6848"/>
                  </a:lnTo>
                  <a:lnTo>
                    <a:pt x="115" y="6871"/>
                  </a:lnTo>
                  <a:cubicBezTo>
                    <a:pt x="115" y="6917"/>
                    <a:pt x="115" y="6963"/>
                    <a:pt x="115" y="6985"/>
                  </a:cubicBezTo>
                  <a:cubicBezTo>
                    <a:pt x="92" y="7031"/>
                    <a:pt x="92" y="7077"/>
                    <a:pt x="92" y="7099"/>
                  </a:cubicBezTo>
                  <a:cubicBezTo>
                    <a:pt x="23" y="7122"/>
                    <a:pt x="0" y="7191"/>
                    <a:pt x="0" y="7236"/>
                  </a:cubicBezTo>
                  <a:lnTo>
                    <a:pt x="23" y="7282"/>
                  </a:lnTo>
                  <a:cubicBezTo>
                    <a:pt x="23" y="7351"/>
                    <a:pt x="46" y="7396"/>
                    <a:pt x="69" y="7442"/>
                  </a:cubicBezTo>
                  <a:cubicBezTo>
                    <a:pt x="69" y="7510"/>
                    <a:pt x="92" y="7579"/>
                    <a:pt x="115" y="7647"/>
                  </a:cubicBezTo>
                  <a:lnTo>
                    <a:pt x="137" y="7739"/>
                  </a:lnTo>
                  <a:cubicBezTo>
                    <a:pt x="183" y="7853"/>
                    <a:pt x="229" y="7990"/>
                    <a:pt x="274" y="8104"/>
                  </a:cubicBezTo>
                  <a:lnTo>
                    <a:pt x="274" y="8127"/>
                  </a:lnTo>
                  <a:lnTo>
                    <a:pt x="297" y="8149"/>
                  </a:lnTo>
                  <a:cubicBezTo>
                    <a:pt x="320" y="8195"/>
                    <a:pt x="343" y="8241"/>
                    <a:pt x="343" y="8286"/>
                  </a:cubicBezTo>
                  <a:lnTo>
                    <a:pt x="366" y="8332"/>
                  </a:lnTo>
                  <a:cubicBezTo>
                    <a:pt x="388" y="8401"/>
                    <a:pt x="411" y="8446"/>
                    <a:pt x="434" y="8492"/>
                  </a:cubicBezTo>
                  <a:cubicBezTo>
                    <a:pt x="457" y="8560"/>
                    <a:pt x="480" y="8629"/>
                    <a:pt x="525" y="8674"/>
                  </a:cubicBezTo>
                  <a:lnTo>
                    <a:pt x="525" y="8720"/>
                  </a:lnTo>
                  <a:lnTo>
                    <a:pt x="571" y="8789"/>
                  </a:lnTo>
                  <a:lnTo>
                    <a:pt x="594" y="8811"/>
                  </a:lnTo>
                  <a:cubicBezTo>
                    <a:pt x="594" y="8834"/>
                    <a:pt x="617" y="8857"/>
                    <a:pt x="617" y="8880"/>
                  </a:cubicBezTo>
                  <a:cubicBezTo>
                    <a:pt x="754" y="9154"/>
                    <a:pt x="913" y="9382"/>
                    <a:pt x="1073" y="9610"/>
                  </a:cubicBezTo>
                  <a:cubicBezTo>
                    <a:pt x="1187" y="9747"/>
                    <a:pt x="1301" y="9884"/>
                    <a:pt x="1393" y="10044"/>
                  </a:cubicBezTo>
                  <a:cubicBezTo>
                    <a:pt x="1461" y="10112"/>
                    <a:pt x="1530" y="10204"/>
                    <a:pt x="1621" y="10295"/>
                  </a:cubicBezTo>
                  <a:cubicBezTo>
                    <a:pt x="1689" y="10386"/>
                    <a:pt x="1758" y="10478"/>
                    <a:pt x="1826" y="10569"/>
                  </a:cubicBezTo>
                  <a:cubicBezTo>
                    <a:pt x="1918" y="10660"/>
                    <a:pt x="1986" y="10752"/>
                    <a:pt x="2078" y="10843"/>
                  </a:cubicBezTo>
                  <a:cubicBezTo>
                    <a:pt x="2237" y="11025"/>
                    <a:pt x="2420" y="11231"/>
                    <a:pt x="2648" y="11413"/>
                  </a:cubicBezTo>
                  <a:cubicBezTo>
                    <a:pt x="2671" y="11436"/>
                    <a:pt x="2717" y="11482"/>
                    <a:pt x="2762" y="11505"/>
                  </a:cubicBezTo>
                  <a:lnTo>
                    <a:pt x="2808" y="11550"/>
                  </a:lnTo>
                  <a:cubicBezTo>
                    <a:pt x="2831" y="11573"/>
                    <a:pt x="2876" y="11596"/>
                    <a:pt x="2899" y="11619"/>
                  </a:cubicBezTo>
                  <a:lnTo>
                    <a:pt x="2968" y="11665"/>
                  </a:lnTo>
                  <a:cubicBezTo>
                    <a:pt x="3105" y="11779"/>
                    <a:pt x="3219" y="11870"/>
                    <a:pt x="3333" y="11938"/>
                  </a:cubicBezTo>
                  <a:cubicBezTo>
                    <a:pt x="3401" y="11984"/>
                    <a:pt x="3470" y="12030"/>
                    <a:pt x="3561" y="12075"/>
                  </a:cubicBezTo>
                  <a:lnTo>
                    <a:pt x="3607" y="12121"/>
                  </a:lnTo>
                  <a:lnTo>
                    <a:pt x="3744" y="12190"/>
                  </a:lnTo>
                  <a:lnTo>
                    <a:pt x="3812" y="12258"/>
                  </a:lnTo>
                  <a:cubicBezTo>
                    <a:pt x="3904" y="12304"/>
                    <a:pt x="4018" y="12395"/>
                    <a:pt x="4132" y="12463"/>
                  </a:cubicBezTo>
                  <a:cubicBezTo>
                    <a:pt x="4360" y="12578"/>
                    <a:pt x="4588" y="12692"/>
                    <a:pt x="4839" y="12829"/>
                  </a:cubicBezTo>
                  <a:lnTo>
                    <a:pt x="4839" y="12806"/>
                  </a:lnTo>
                  <a:cubicBezTo>
                    <a:pt x="4954" y="12874"/>
                    <a:pt x="5090" y="12943"/>
                    <a:pt x="5227" y="12988"/>
                  </a:cubicBezTo>
                  <a:cubicBezTo>
                    <a:pt x="5319" y="13011"/>
                    <a:pt x="5410" y="13057"/>
                    <a:pt x="5501" y="13080"/>
                  </a:cubicBezTo>
                  <a:lnTo>
                    <a:pt x="5638" y="13125"/>
                  </a:lnTo>
                  <a:cubicBezTo>
                    <a:pt x="5798" y="13194"/>
                    <a:pt x="5935" y="13217"/>
                    <a:pt x="6049" y="13239"/>
                  </a:cubicBezTo>
                  <a:cubicBezTo>
                    <a:pt x="6163" y="13262"/>
                    <a:pt x="6255" y="13285"/>
                    <a:pt x="6346" y="13285"/>
                  </a:cubicBezTo>
                  <a:lnTo>
                    <a:pt x="6369" y="13308"/>
                  </a:lnTo>
                  <a:lnTo>
                    <a:pt x="6506" y="13308"/>
                  </a:lnTo>
                  <a:lnTo>
                    <a:pt x="6528" y="13331"/>
                  </a:lnTo>
                  <a:lnTo>
                    <a:pt x="6597" y="13331"/>
                  </a:lnTo>
                  <a:lnTo>
                    <a:pt x="6620" y="13354"/>
                  </a:lnTo>
                  <a:lnTo>
                    <a:pt x="6665" y="13354"/>
                  </a:lnTo>
                  <a:cubicBezTo>
                    <a:pt x="6802" y="13376"/>
                    <a:pt x="6939" y="13399"/>
                    <a:pt x="7076" y="13422"/>
                  </a:cubicBezTo>
                  <a:cubicBezTo>
                    <a:pt x="7168" y="13422"/>
                    <a:pt x="7282" y="13422"/>
                    <a:pt x="7396" y="13445"/>
                  </a:cubicBezTo>
                  <a:lnTo>
                    <a:pt x="7487" y="13445"/>
                  </a:lnTo>
                  <a:cubicBezTo>
                    <a:pt x="7601" y="13445"/>
                    <a:pt x="7715" y="13468"/>
                    <a:pt x="7784" y="13468"/>
                  </a:cubicBezTo>
                  <a:lnTo>
                    <a:pt x="7898" y="13468"/>
                  </a:lnTo>
                  <a:cubicBezTo>
                    <a:pt x="7966" y="13445"/>
                    <a:pt x="8035" y="13445"/>
                    <a:pt x="8103" y="13445"/>
                  </a:cubicBezTo>
                  <a:lnTo>
                    <a:pt x="8126" y="13445"/>
                  </a:lnTo>
                  <a:cubicBezTo>
                    <a:pt x="8172" y="13445"/>
                    <a:pt x="8195" y="13422"/>
                    <a:pt x="8240" y="13422"/>
                  </a:cubicBezTo>
                  <a:lnTo>
                    <a:pt x="8446" y="13422"/>
                  </a:lnTo>
                  <a:cubicBezTo>
                    <a:pt x="8469" y="13399"/>
                    <a:pt x="8469" y="13399"/>
                    <a:pt x="8491" y="13399"/>
                  </a:cubicBezTo>
                  <a:lnTo>
                    <a:pt x="8537" y="13399"/>
                  </a:lnTo>
                  <a:cubicBezTo>
                    <a:pt x="8628" y="13399"/>
                    <a:pt x="8697" y="13376"/>
                    <a:pt x="8765" y="13376"/>
                  </a:cubicBezTo>
                  <a:lnTo>
                    <a:pt x="8811" y="13354"/>
                  </a:lnTo>
                  <a:cubicBezTo>
                    <a:pt x="8879" y="13354"/>
                    <a:pt x="8925" y="13354"/>
                    <a:pt x="8994" y="13331"/>
                  </a:cubicBezTo>
                  <a:lnTo>
                    <a:pt x="9016" y="13331"/>
                  </a:lnTo>
                  <a:cubicBezTo>
                    <a:pt x="9085" y="13308"/>
                    <a:pt x="9153" y="13285"/>
                    <a:pt x="9222" y="13285"/>
                  </a:cubicBezTo>
                  <a:lnTo>
                    <a:pt x="9267" y="13262"/>
                  </a:lnTo>
                  <a:lnTo>
                    <a:pt x="9290" y="13262"/>
                  </a:lnTo>
                  <a:cubicBezTo>
                    <a:pt x="9336" y="13239"/>
                    <a:pt x="9382" y="13239"/>
                    <a:pt x="9427" y="13217"/>
                  </a:cubicBezTo>
                  <a:lnTo>
                    <a:pt x="9610" y="13171"/>
                  </a:lnTo>
                  <a:cubicBezTo>
                    <a:pt x="9701" y="13125"/>
                    <a:pt x="9792" y="13103"/>
                    <a:pt x="9884" y="13080"/>
                  </a:cubicBezTo>
                  <a:cubicBezTo>
                    <a:pt x="9929" y="13057"/>
                    <a:pt x="9975" y="13034"/>
                    <a:pt x="10021" y="13011"/>
                  </a:cubicBezTo>
                  <a:cubicBezTo>
                    <a:pt x="10089" y="12988"/>
                    <a:pt x="10135" y="12966"/>
                    <a:pt x="10181" y="12966"/>
                  </a:cubicBezTo>
                  <a:cubicBezTo>
                    <a:pt x="10226" y="12943"/>
                    <a:pt x="10295" y="12920"/>
                    <a:pt x="10363" y="12920"/>
                  </a:cubicBezTo>
                  <a:cubicBezTo>
                    <a:pt x="10386" y="12920"/>
                    <a:pt x="10409" y="12897"/>
                    <a:pt x="10454" y="12897"/>
                  </a:cubicBezTo>
                  <a:cubicBezTo>
                    <a:pt x="10477" y="12897"/>
                    <a:pt x="10500" y="12874"/>
                    <a:pt x="10500" y="12874"/>
                  </a:cubicBezTo>
                  <a:cubicBezTo>
                    <a:pt x="10546" y="12874"/>
                    <a:pt x="10546" y="12874"/>
                    <a:pt x="10591" y="12829"/>
                  </a:cubicBezTo>
                  <a:cubicBezTo>
                    <a:pt x="10614" y="12829"/>
                    <a:pt x="10637" y="12783"/>
                    <a:pt x="10660" y="12737"/>
                  </a:cubicBezTo>
                  <a:cubicBezTo>
                    <a:pt x="10683" y="12669"/>
                    <a:pt x="10637" y="12600"/>
                    <a:pt x="10591" y="12555"/>
                  </a:cubicBezTo>
                  <a:cubicBezTo>
                    <a:pt x="10569" y="12555"/>
                    <a:pt x="10546" y="12555"/>
                    <a:pt x="10546" y="12532"/>
                  </a:cubicBezTo>
                  <a:lnTo>
                    <a:pt x="10523" y="12486"/>
                  </a:lnTo>
                  <a:lnTo>
                    <a:pt x="10500" y="12463"/>
                  </a:lnTo>
                  <a:lnTo>
                    <a:pt x="10477" y="12395"/>
                  </a:lnTo>
                  <a:lnTo>
                    <a:pt x="10477" y="12349"/>
                  </a:lnTo>
                  <a:lnTo>
                    <a:pt x="10454" y="12304"/>
                  </a:lnTo>
                  <a:cubicBezTo>
                    <a:pt x="10432" y="12258"/>
                    <a:pt x="10432" y="12212"/>
                    <a:pt x="10409" y="12167"/>
                  </a:cubicBezTo>
                  <a:lnTo>
                    <a:pt x="10409" y="12144"/>
                  </a:lnTo>
                  <a:cubicBezTo>
                    <a:pt x="10386" y="12053"/>
                    <a:pt x="10363" y="11984"/>
                    <a:pt x="10363" y="11916"/>
                  </a:cubicBezTo>
                  <a:cubicBezTo>
                    <a:pt x="10340" y="11847"/>
                    <a:pt x="10340" y="11779"/>
                    <a:pt x="10340" y="11710"/>
                  </a:cubicBezTo>
                  <a:cubicBezTo>
                    <a:pt x="10340" y="11665"/>
                    <a:pt x="10340" y="11619"/>
                    <a:pt x="10363" y="11573"/>
                  </a:cubicBezTo>
                  <a:cubicBezTo>
                    <a:pt x="10386" y="11459"/>
                    <a:pt x="10409" y="11345"/>
                    <a:pt x="10454" y="11231"/>
                  </a:cubicBezTo>
                  <a:lnTo>
                    <a:pt x="10477" y="11208"/>
                  </a:lnTo>
                  <a:cubicBezTo>
                    <a:pt x="10500" y="11208"/>
                    <a:pt x="10546" y="11185"/>
                    <a:pt x="10569" y="11185"/>
                  </a:cubicBezTo>
                  <a:cubicBezTo>
                    <a:pt x="10591" y="11140"/>
                    <a:pt x="10614" y="11117"/>
                    <a:pt x="10637" y="11094"/>
                  </a:cubicBezTo>
                  <a:lnTo>
                    <a:pt x="10660" y="11071"/>
                  </a:lnTo>
                  <a:lnTo>
                    <a:pt x="10683" y="11071"/>
                  </a:lnTo>
                  <a:cubicBezTo>
                    <a:pt x="10683" y="11048"/>
                    <a:pt x="10705" y="11025"/>
                    <a:pt x="10728" y="11025"/>
                  </a:cubicBezTo>
                  <a:lnTo>
                    <a:pt x="10774" y="10980"/>
                  </a:lnTo>
                  <a:lnTo>
                    <a:pt x="10820" y="10934"/>
                  </a:lnTo>
                  <a:cubicBezTo>
                    <a:pt x="10842" y="10911"/>
                    <a:pt x="10865" y="10888"/>
                    <a:pt x="10888" y="10888"/>
                  </a:cubicBezTo>
                  <a:cubicBezTo>
                    <a:pt x="10934" y="10843"/>
                    <a:pt x="11002" y="10797"/>
                    <a:pt x="11071" y="10729"/>
                  </a:cubicBezTo>
                  <a:lnTo>
                    <a:pt x="11185" y="10637"/>
                  </a:lnTo>
                  <a:lnTo>
                    <a:pt x="11230" y="10592"/>
                  </a:lnTo>
                  <a:cubicBezTo>
                    <a:pt x="11253" y="10569"/>
                    <a:pt x="11276" y="10569"/>
                    <a:pt x="11299" y="10546"/>
                  </a:cubicBezTo>
                  <a:cubicBezTo>
                    <a:pt x="11322" y="10546"/>
                    <a:pt x="11345" y="10546"/>
                    <a:pt x="11367" y="10523"/>
                  </a:cubicBezTo>
                  <a:cubicBezTo>
                    <a:pt x="11413" y="10523"/>
                    <a:pt x="11459" y="10523"/>
                    <a:pt x="11504" y="10500"/>
                  </a:cubicBezTo>
                  <a:cubicBezTo>
                    <a:pt x="11619" y="10432"/>
                    <a:pt x="11687" y="10318"/>
                    <a:pt x="11710" y="10204"/>
                  </a:cubicBezTo>
                  <a:lnTo>
                    <a:pt x="11755" y="10135"/>
                  </a:lnTo>
                  <a:cubicBezTo>
                    <a:pt x="11755" y="10090"/>
                    <a:pt x="11778" y="10044"/>
                    <a:pt x="11801" y="9998"/>
                  </a:cubicBezTo>
                  <a:lnTo>
                    <a:pt x="11824" y="9953"/>
                  </a:lnTo>
                  <a:lnTo>
                    <a:pt x="11824" y="9930"/>
                  </a:lnTo>
                  <a:lnTo>
                    <a:pt x="11824" y="9884"/>
                  </a:lnTo>
                  <a:lnTo>
                    <a:pt x="11847" y="9861"/>
                  </a:lnTo>
                  <a:lnTo>
                    <a:pt x="11870" y="9793"/>
                  </a:lnTo>
                  <a:cubicBezTo>
                    <a:pt x="11892" y="9724"/>
                    <a:pt x="11915" y="9656"/>
                    <a:pt x="11938" y="9587"/>
                  </a:cubicBezTo>
                  <a:lnTo>
                    <a:pt x="11938" y="9565"/>
                  </a:lnTo>
                  <a:cubicBezTo>
                    <a:pt x="11961" y="9519"/>
                    <a:pt x="11984" y="9450"/>
                    <a:pt x="12007" y="9405"/>
                  </a:cubicBezTo>
                  <a:cubicBezTo>
                    <a:pt x="12029" y="9336"/>
                    <a:pt x="12052" y="9245"/>
                    <a:pt x="12075" y="9177"/>
                  </a:cubicBezTo>
                  <a:cubicBezTo>
                    <a:pt x="12098" y="9108"/>
                    <a:pt x="12121" y="9040"/>
                    <a:pt x="12143" y="8971"/>
                  </a:cubicBezTo>
                  <a:cubicBezTo>
                    <a:pt x="12189" y="8811"/>
                    <a:pt x="12212" y="8674"/>
                    <a:pt x="12258" y="8537"/>
                  </a:cubicBezTo>
                  <a:cubicBezTo>
                    <a:pt x="12280" y="8492"/>
                    <a:pt x="12280" y="8423"/>
                    <a:pt x="12303" y="8378"/>
                  </a:cubicBezTo>
                  <a:lnTo>
                    <a:pt x="12326" y="8332"/>
                  </a:lnTo>
                  <a:cubicBezTo>
                    <a:pt x="12326" y="8286"/>
                    <a:pt x="12326" y="8264"/>
                    <a:pt x="12349" y="8241"/>
                  </a:cubicBezTo>
                  <a:lnTo>
                    <a:pt x="12349" y="8195"/>
                  </a:lnTo>
                  <a:lnTo>
                    <a:pt x="12372" y="8104"/>
                  </a:lnTo>
                  <a:cubicBezTo>
                    <a:pt x="12395" y="7990"/>
                    <a:pt x="12440" y="7853"/>
                    <a:pt x="12463" y="7739"/>
                  </a:cubicBezTo>
                  <a:lnTo>
                    <a:pt x="12486" y="7647"/>
                  </a:lnTo>
                  <a:lnTo>
                    <a:pt x="12486" y="7624"/>
                  </a:lnTo>
                  <a:lnTo>
                    <a:pt x="12509" y="7556"/>
                  </a:lnTo>
                  <a:cubicBezTo>
                    <a:pt x="12532" y="7488"/>
                    <a:pt x="12532" y="7419"/>
                    <a:pt x="12554" y="7351"/>
                  </a:cubicBezTo>
                  <a:lnTo>
                    <a:pt x="12577" y="7259"/>
                  </a:lnTo>
                  <a:lnTo>
                    <a:pt x="12577" y="7191"/>
                  </a:lnTo>
                  <a:cubicBezTo>
                    <a:pt x="12600" y="7122"/>
                    <a:pt x="12600" y="7077"/>
                    <a:pt x="12623" y="7031"/>
                  </a:cubicBezTo>
                  <a:lnTo>
                    <a:pt x="12623" y="6963"/>
                  </a:lnTo>
                  <a:lnTo>
                    <a:pt x="12600" y="6985"/>
                  </a:lnTo>
                  <a:cubicBezTo>
                    <a:pt x="12646" y="6917"/>
                    <a:pt x="12646" y="6803"/>
                    <a:pt x="12668" y="6734"/>
                  </a:cubicBezTo>
                  <a:lnTo>
                    <a:pt x="12668" y="6689"/>
                  </a:lnTo>
                  <a:lnTo>
                    <a:pt x="12668" y="6666"/>
                  </a:lnTo>
                  <a:cubicBezTo>
                    <a:pt x="12668" y="6597"/>
                    <a:pt x="12691" y="6529"/>
                    <a:pt x="12714" y="6438"/>
                  </a:cubicBezTo>
                  <a:lnTo>
                    <a:pt x="12714" y="6415"/>
                  </a:lnTo>
                  <a:cubicBezTo>
                    <a:pt x="12737" y="6323"/>
                    <a:pt x="12737" y="6255"/>
                    <a:pt x="12737" y="6186"/>
                  </a:cubicBezTo>
                  <a:cubicBezTo>
                    <a:pt x="12737" y="6118"/>
                    <a:pt x="12737" y="6050"/>
                    <a:pt x="12737" y="5981"/>
                  </a:cubicBezTo>
                  <a:lnTo>
                    <a:pt x="12714" y="5913"/>
                  </a:lnTo>
                  <a:lnTo>
                    <a:pt x="12714" y="5867"/>
                  </a:lnTo>
                  <a:lnTo>
                    <a:pt x="12714" y="5844"/>
                  </a:lnTo>
                  <a:cubicBezTo>
                    <a:pt x="12714" y="5798"/>
                    <a:pt x="12714" y="5730"/>
                    <a:pt x="12691" y="5684"/>
                  </a:cubicBezTo>
                  <a:cubicBezTo>
                    <a:pt x="12691" y="5593"/>
                    <a:pt x="12691" y="5502"/>
                    <a:pt x="12668" y="5433"/>
                  </a:cubicBezTo>
                  <a:cubicBezTo>
                    <a:pt x="12668" y="5365"/>
                    <a:pt x="12668" y="5296"/>
                    <a:pt x="12668" y="5228"/>
                  </a:cubicBezTo>
                  <a:cubicBezTo>
                    <a:pt x="12668" y="5137"/>
                    <a:pt x="12668" y="5068"/>
                    <a:pt x="12646" y="4977"/>
                  </a:cubicBezTo>
                  <a:lnTo>
                    <a:pt x="12646" y="4931"/>
                  </a:lnTo>
                  <a:cubicBezTo>
                    <a:pt x="12646" y="4794"/>
                    <a:pt x="12623" y="4634"/>
                    <a:pt x="12600" y="4520"/>
                  </a:cubicBezTo>
                  <a:cubicBezTo>
                    <a:pt x="12577" y="4406"/>
                    <a:pt x="12554" y="4315"/>
                    <a:pt x="12532" y="4224"/>
                  </a:cubicBezTo>
                  <a:lnTo>
                    <a:pt x="12509" y="4178"/>
                  </a:lnTo>
                  <a:lnTo>
                    <a:pt x="12486" y="4041"/>
                  </a:lnTo>
                  <a:cubicBezTo>
                    <a:pt x="12463" y="4018"/>
                    <a:pt x="12463" y="3972"/>
                    <a:pt x="12440" y="3927"/>
                  </a:cubicBezTo>
                  <a:lnTo>
                    <a:pt x="12440" y="3881"/>
                  </a:lnTo>
                  <a:lnTo>
                    <a:pt x="12417" y="3835"/>
                  </a:lnTo>
                  <a:lnTo>
                    <a:pt x="12417" y="3813"/>
                  </a:lnTo>
                  <a:cubicBezTo>
                    <a:pt x="12395" y="3744"/>
                    <a:pt x="12372" y="3676"/>
                    <a:pt x="12372" y="3630"/>
                  </a:cubicBezTo>
                  <a:cubicBezTo>
                    <a:pt x="12303" y="3470"/>
                    <a:pt x="12258" y="3310"/>
                    <a:pt x="12189" y="3174"/>
                  </a:cubicBezTo>
                  <a:cubicBezTo>
                    <a:pt x="12166" y="3082"/>
                    <a:pt x="12121" y="3014"/>
                    <a:pt x="12075" y="2945"/>
                  </a:cubicBezTo>
                  <a:cubicBezTo>
                    <a:pt x="12052" y="2877"/>
                    <a:pt x="12007" y="2808"/>
                    <a:pt x="11961" y="2740"/>
                  </a:cubicBezTo>
                  <a:cubicBezTo>
                    <a:pt x="11938" y="2671"/>
                    <a:pt x="11892" y="2580"/>
                    <a:pt x="11824" y="2512"/>
                  </a:cubicBezTo>
                  <a:lnTo>
                    <a:pt x="11824" y="2489"/>
                  </a:lnTo>
                  <a:cubicBezTo>
                    <a:pt x="11801" y="2466"/>
                    <a:pt x="11801" y="2466"/>
                    <a:pt x="11801" y="2466"/>
                  </a:cubicBezTo>
                  <a:cubicBezTo>
                    <a:pt x="11755" y="2352"/>
                    <a:pt x="11664" y="2215"/>
                    <a:pt x="11573" y="2101"/>
                  </a:cubicBezTo>
                  <a:cubicBezTo>
                    <a:pt x="11550" y="2055"/>
                    <a:pt x="11504" y="2009"/>
                    <a:pt x="11459" y="1964"/>
                  </a:cubicBezTo>
                  <a:lnTo>
                    <a:pt x="11413" y="1918"/>
                  </a:lnTo>
                  <a:lnTo>
                    <a:pt x="11390" y="1918"/>
                  </a:lnTo>
                  <a:cubicBezTo>
                    <a:pt x="11367" y="1895"/>
                    <a:pt x="11345" y="1850"/>
                    <a:pt x="11322" y="1827"/>
                  </a:cubicBezTo>
                  <a:lnTo>
                    <a:pt x="11253" y="1781"/>
                  </a:lnTo>
                  <a:lnTo>
                    <a:pt x="11185" y="1690"/>
                  </a:lnTo>
                  <a:lnTo>
                    <a:pt x="11139" y="1644"/>
                  </a:lnTo>
                  <a:lnTo>
                    <a:pt x="11071" y="1576"/>
                  </a:lnTo>
                  <a:cubicBezTo>
                    <a:pt x="11048" y="1530"/>
                    <a:pt x="11002" y="1484"/>
                    <a:pt x="10957" y="1439"/>
                  </a:cubicBezTo>
                  <a:lnTo>
                    <a:pt x="10934" y="1416"/>
                  </a:lnTo>
                  <a:cubicBezTo>
                    <a:pt x="10865" y="1370"/>
                    <a:pt x="10820" y="1325"/>
                    <a:pt x="10774" y="1279"/>
                  </a:cubicBezTo>
                  <a:lnTo>
                    <a:pt x="10728" y="1256"/>
                  </a:lnTo>
                  <a:cubicBezTo>
                    <a:pt x="10683" y="1233"/>
                    <a:pt x="10660" y="1211"/>
                    <a:pt x="10637" y="1188"/>
                  </a:cubicBezTo>
                  <a:cubicBezTo>
                    <a:pt x="10591" y="1142"/>
                    <a:pt x="10523" y="1096"/>
                    <a:pt x="10477" y="1074"/>
                  </a:cubicBezTo>
                  <a:cubicBezTo>
                    <a:pt x="10477" y="1051"/>
                    <a:pt x="10454" y="1028"/>
                    <a:pt x="10432" y="1005"/>
                  </a:cubicBezTo>
                  <a:cubicBezTo>
                    <a:pt x="10409" y="959"/>
                    <a:pt x="10363" y="937"/>
                    <a:pt x="10317" y="914"/>
                  </a:cubicBezTo>
                  <a:lnTo>
                    <a:pt x="10272" y="891"/>
                  </a:lnTo>
                  <a:lnTo>
                    <a:pt x="10249" y="868"/>
                  </a:lnTo>
                  <a:cubicBezTo>
                    <a:pt x="10226" y="845"/>
                    <a:pt x="10181" y="845"/>
                    <a:pt x="10158" y="823"/>
                  </a:cubicBezTo>
                  <a:lnTo>
                    <a:pt x="10112" y="800"/>
                  </a:lnTo>
                  <a:lnTo>
                    <a:pt x="10112" y="777"/>
                  </a:lnTo>
                  <a:lnTo>
                    <a:pt x="10089" y="777"/>
                  </a:lnTo>
                  <a:cubicBezTo>
                    <a:pt x="10066" y="754"/>
                    <a:pt x="10044" y="731"/>
                    <a:pt x="9998" y="731"/>
                  </a:cubicBezTo>
                  <a:cubicBezTo>
                    <a:pt x="9975" y="708"/>
                    <a:pt x="9929" y="686"/>
                    <a:pt x="9907" y="686"/>
                  </a:cubicBezTo>
                  <a:lnTo>
                    <a:pt x="9861" y="663"/>
                  </a:lnTo>
                  <a:lnTo>
                    <a:pt x="9838" y="640"/>
                  </a:lnTo>
                  <a:cubicBezTo>
                    <a:pt x="9724" y="594"/>
                    <a:pt x="9610" y="549"/>
                    <a:pt x="9496" y="503"/>
                  </a:cubicBezTo>
                  <a:lnTo>
                    <a:pt x="9382" y="457"/>
                  </a:lnTo>
                  <a:lnTo>
                    <a:pt x="9359" y="435"/>
                  </a:lnTo>
                  <a:cubicBezTo>
                    <a:pt x="9267" y="412"/>
                    <a:pt x="9199" y="366"/>
                    <a:pt x="9131" y="343"/>
                  </a:cubicBezTo>
                  <a:cubicBezTo>
                    <a:pt x="9016" y="298"/>
                    <a:pt x="8879" y="252"/>
                    <a:pt x="8765" y="229"/>
                  </a:cubicBezTo>
                  <a:cubicBezTo>
                    <a:pt x="8697" y="206"/>
                    <a:pt x="8606" y="161"/>
                    <a:pt x="8514" y="161"/>
                  </a:cubicBezTo>
                  <a:lnTo>
                    <a:pt x="8446" y="138"/>
                  </a:lnTo>
                  <a:lnTo>
                    <a:pt x="8400" y="138"/>
                  </a:lnTo>
                  <a:lnTo>
                    <a:pt x="8377" y="115"/>
                  </a:lnTo>
                  <a:lnTo>
                    <a:pt x="8354" y="115"/>
                  </a:lnTo>
                  <a:cubicBezTo>
                    <a:pt x="8286" y="92"/>
                    <a:pt x="8218" y="92"/>
                    <a:pt x="8149" y="92"/>
                  </a:cubicBezTo>
                  <a:cubicBezTo>
                    <a:pt x="8058" y="69"/>
                    <a:pt x="7989" y="69"/>
                    <a:pt x="7898" y="69"/>
                  </a:cubicBezTo>
                  <a:lnTo>
                    <a:pt x="7807" y="46"/>
                  </a:lnTo>
                  <a:cubicBezTo>
                    <a:pt x="7693" y="24"/>
                    <a:pt x="7578" y="24"/>
                    <a:pt x="74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9751;p58">
              <a:extLst>
                <a:ext uri="{FF2B5EF4-FFF2-40B4-BE49-F238E27FC236}">
                  <a16:creationId xmlns:a16="http://schemas.microsoft.com/office/drawing/2014/main" id="{0483AB89-4DDC-D4A5-51BA-FA9B95641DD0}"/>
                </a:ext>
              </a:extLst>
            </p:cNvPr>
            <p:cNvSpPr/>
            <p:nvPr/>
          </p:nvSpPr>
          <p:spPr>
            <a:xfrm>
              <a:off x="5131350" y="3622216"/>
              <a:ext cx="655855" cy="549404"/>
            </a:xfrm>
            <a:custGeom>
              <a:avLst/>
              <a:gdLst/>
              <a:ahLst/>
              <a:cxnLst/>
              <a:rect l="l" t="t" r="r" b="b"/>
              <a:pathLst>
                <a:path w="13924" h="11664" extrusionOk="0">
                  <a:moveTo>
                    <a:pt x="8354" y="0"/>
                  </a:moveTo>
                  <a:cubicBezTo>
                    <a:pt x="8309" y="0"/>
                    <a:pt x="8286" y="23"/>
                    <a:pt x="8263" y="46"/>
                  </a:cubicBezTo>
                  <a:cubicBezTo>
                    <a:pt x="8240" y="91"/>
                    <a:pt x="8217" y="160"/>
                    <a:pt x="8172" y="205"/>
                  </a:cubicBezTo>
                  <a:cubicBezTo>
                    <a:pt x="8103" y="274"/>
                    <a:pt x="8058" y="320"/>
                    <a:pt x="7989" y="388"/>
                  </a:cubicBezTo>
                  <a:lnTo>
                    <a:pt x="7943" y="388"/>
                  </a:lnTo>
                  <a:cubicBezTo>
                    <a:pt x="7898" y="434"/>
                    <a:pt x="7829" y="479"/>
                    <a:pt x="7784" y="525"/>
                  </a:cubicBezTo>
                  <a:cubicBezTo>
                    <a:pt x="7715" y="571"/>
                    <a:pt x="7647" y="616"/>
                    <a:pt x="7601" y="662"/>
                  </a:cubicBezTo>
                  <a:cubicBezTo>
                    <a:pt x="7533" y="708"/>
                    <a:pt x="7487" y="753"/>
                    <a:pt x="7418" y="776"/>
                  </a:cubicBezTo>
                  <a:lnTo>
                    <a:pt x="7350" y="845"/>
                  </a:lnTo>
                  <a:cubicBezTo>
                    <a:pt x="7304" y="890"/>
                    <a:pt x="7236" y="913"/>
                    <a:pt x="7190" y="959"/>
                  </a:cubicBezTo>
                  <a:cubicBezTo>
                    <a:pt x="7167" y="959"/>
                    <a:pt x="7145" y="982"/>
                    <a:pt x="7145" y="982"/>
                  </a:cubicBezTo>
                  <a:cubicBezTo>
                    <a:pt x="7076" y="1027"/>
                    <a:pt x="7008" y="1073"/>
                    <a:pt x="6939" y="1096"/>
                  </a:cubicBezTo>
                  <a:lnTo>
                    <a:pt x="6871" y="1141"/>
                  </a:lnTo>
                  <a:lnTo>
                    <a:pt x="6825" y="1164"/>
                  </a:lnTo>
                  <a:cubicBezTo>
                    <a:pt x="6734" y="1210"/>
                    <a:pt x="6620" y="1255"/>
                    <a:pt x="6528" y="1301"/>
                  </a:cubicBezTo>
                  <a:cubicBezTo>
                    <a:pt x="6483" y="1301"/>
                    <a:pt x="6437" y="1324"/>
                    <a:pt x="6391" y="1347"/>
                  </a:cubicBezTo>
                  <a:cubicBezTo>
                    <a:pt x="6368" y="1347"/>
                    <a:pt x="6346" y="1370"/>
                    <a:pt x="6323" y="1370"/>
                  </a:cubicBezTo>
                  <a:cubicBezTo>
                    <a:pt x="6277" y="1370"/>
                    <a:pt x="6254" y="1392"/>
                    <a:pt x="6231" y="1392"/>
                  </a:cubicBezTo>
                  <a:cubicBezTo>
                    <a:pt x="6186" y="1415"/>
                    <a:pt x="6140" y="1415"/>
                    <a:pt x="6095" y="1438"/>
                  </a:cubicBezTo>
                  <a:lnTo>
                    <a:pt x="6072" y="1438"/>
                  </a:lnTo>
                  <a:lnTo>
                    <a:pt x="6026" y="1461"/>
                  </a:lnTo>
                  <a:cubicBezTo>
                    <a:pt x="5980" y="1484"/>
                    <a:pt x="5935" y="1484"/>
                    <a:pt x="5889" y="1507"/>
                  </a:cubicBezTo>
                  <a:cubicBezTo>
                    <a:pt x="5843" y="1507"/>
                    <a:pt x="5775" y="1507"/>
                    <a:pt x="5729" y="1529"/>
                  </a:cubicBezTo>
                  <a:lnTo>
                    <a:pt x="5638" y="1529"/>
                  </a:lnTo>
                  <a:lnTo>
                    <a:pt x="5570" y="1552"/>
                  </a:lnTo>
                  <a:lnTo>
                    <a:pt x="5501" y="1552"/>
                  </a:lnTo>
                  <a:cubicBezTo>
                    <a:pt x="5410" y="1575"/>
                    <a:pt x="5341" y="1575"/>
                    <a:pt x="5250" y="1598"/>
                  </a:cubicBezTo>
                  <a:lnTo>
                    <a:pt x="5045" y="1598"/>
                  </a:lnTo>
                  <a:cubicBezTo>
                    <a:pt x="4976" y="1598"/>
                    <a:pt x="4908" y="1621"/>
                    <a:pt x="4839" y="1621"/>
                  </a:cubicBezTo>
                  <a:cubicBezTo>
                    <a:pt x="4679" y="1621"/>
                    <a:pt x="4542" y="1643"/>
                    <a:pt x="4405" y="1643"/>
                  </a:cubicBezTo>
                  <a:lnTo>
                    <a:pt x="4177" y="1643"/>
                  </a:lnTo>
                  <a:cubicBezTo>
                    <a:pt x="4109" y="1643"/>
                    <a:pt x="4063" y="1643"/>
                    <a:pt x="3995" y="1621"/>
                  </a:cubicBezTo>
                  <a:lnTo>
                    <a:pt x="3721" y="1621"/>
                  </a:lnTo>
                  <a:cubicBezTo>
                    <a:pt x="3652" y="1621"/>
                    <a:pt x="3561" y="1598"/>
                    <a:pt x="3492" y="1598"/>
                  </a:cubicBezTo>
                  <a:cubicBezTo>
                    <a:pt x="3401" y="1575"/>
                    <a:pt x="3310" y="1575"/>
                    <a:pt x="3219" y="1552"/>
                  </a:cubicBezTo>
                  <a:cubicBezTo>
                    <a:pt x="3013" y="1529"/>
                    <a:pt x="2831" y="1507"/>
                    <a:pt x="2648" y="1461"/>
                  </a:cubicBezTo>
                  <a:cubicBezTo>
                    <a:pt x="2579" y="1461"/>
                    <a:pt x="2488" y="1438"/>
                    <a:pt x="2420" y="1415"/>
                  </a:cubicBezTo>
                  <a:cubicBezTo>
                    <a:pt x="2351" y="1415"/>
                    <a:pt x="2306" y="1392"/>
                    <a:pt x="2260" y="1392"/>
                  </a:cubicBezTo>
                  <a:cubicBezTo>
                    <a:pt x="2214" y="1370"/>
                    <a:pt x="2146" y="1370"/>
                    <a:pt x="2100" y="1347"/>
                  </a:cubicBezTo>
                  <a:cubicBezTo>
                    <a:pt x="2054" y="1347"/>
                    <a:pt x="2032" y="1324"/>
                    <a:pt x="1986" y="1324"/>
                  </a:cubicBezTo>
                  <a:cubicBezTo>
                    <a:pt x="1986" y="1301"/>
                    <a:pt x="1963" y="1301"/>
                    <a:pt x="1940" y="1301"/>
                  </a:cubicBezTo>
                  <a:cubicBezTo>
                    <a:pt x="1918" y="1301"/>
                    <a:pt x="1895" y="1324"/>
                    <a:pt x="1872" y="1324"/>
                  </a:cubicBezTo>
                  <a:cubicBezTo>
                    <a:pt x="1826" y="1347"/>
                    <a:pt x="1803" y="1370"/>
                    <a:pt x="1781" y="1415"/>
                  </a:cubicBezTo>
                  <a:cubicBezTo>
                    <a:pt x="1758" y="1461"/>
                    <a:pt x="1735" y="1484"/>
                    <a:pt x="1689" y="1507"/>
                  </a:cubicBezTo>
                  <a:cubicBezTo>
                    <a:pt x="1666" y="1529"/>
                    <a:pt x="1621" y="1552"/>
                    <a:pt x="1575" y="1598"/>
                  </a:cubicBezTo>
                  <a:cubicBezTo>
                    <a:pt x="1484" y="1666"/>
                    <a:pt x="1370" y="1758"/>
                    <a:pt x="1256" y="1872"/>
                  </a:cubicBezTo>
                  <a:lnTo>
                    <a:pt x="1187" y="1940"/>
                  </a:lnTo>
                  <a:cubicBezTo>
                    <a:pt x="1164" y="1963"/>
                    <a:pt x="1141" y="1986"/>
                    <a:pt x="1096" y="2031"/>
                  </a:cubicBezTo>
                  <a:cubicBezTo>
                    <a:pt x="1050" y="2077"/>
                    <a:pt x="1004" y="2146"/>
                    <a:pt x="936" y="2214"/>
                  </a:cubicBezTo>
                  <a:lnTo>
                    <a:pt x="890" y="2260"/>
                  </a:lnTo>
                  <a:cubicBezTo>
                    <a:pt x="868" y="2305"/>
                    <a:pt x="845" y="2351"/>
                    <a:pt x="799" y="2374"/>
                  </a:cubicBezTo>
                  <a:lnTo>
                    <a:pt x="776" y="2420"/>
                  </a:lnTo>
                  <a:cubicBezTo>
                    <a:pt x="731" y="2465"/>
                    <a:pt x="685" y="2511"/>
                    <a:pt x="639" y="2579"/>
                  </a:cubicBezTo>
                  <a:cubicBezTo>
                    <a:pt x="616" y="2602"/>
                    <a:pt x="594" y="2671"/>
                    <a:pt x="548" y="2716"/>
                  </a:cubicBezTo>
                  <a:lnTo>
                    <a:pt x="525" y="2762"/>
                  </a:lnTo>
                  <a:lnTo>
                    <a:pt x="502" y="2785"/>
                  </a:lnTo>
                  <a:cubicBezTo>
                    <a:pt x="480" y="2830"/>
                    <a:pt x="434" y="2876"/>
                    <a:pt x="411" y="2944"/>
                  </a:cubicBezTo>
                  <a:cubicBezTo>
                    <a:pt x="343" y="3036"/>
                    <a:pt x="297" y="3150"/>
                    <a:pt x="228" y="3287"/>
                  </a:cubicBezTo>
                  <a:cubicBezTo>
                    <a:pt x="160" y="3401"/>
                    <a:pt x="114" y="3538"/>
                    <a:pt x="69" y="3652"/>
                  </a:cubicBezTo>
                  <a:cubicBezTo>
                    <a:pt x="46" y="3766"/>
                    <a:pt x="23" y="3903"/>
                    <a:pt x="0" y="4017"/>
                  </a:cubicBezTo>
                  <a:cubicBezTo>
                    <a:pt x="0" y="4109"/>
                    <a:pt x="0" y="4200"/>
                    <a:pt x="0" y="4314"/>
                  </a:cubicBezTo>
                  <a:lnTo>
                    <a:pt x="23" y="4314"/>
                  </a:lnTo>
                  <a:cubicBezTo>
                    <a:pt x="23" y="4314"/>
                    <a:pt x="23" y="4337"/>
                    <a:pt x="23" y="4337"/>
                  </a:cubicBezTo>
                  <a:cubicBezTo>
                    <a:pt x="23" y="4382"/>
                    <a:pt x="23" y="4451"/>
                    <a:pt x="46" y="4497"/>
                  </a:cubicBezTo>
                  <a:cubicBezTo>
                    <a:pt x="69" y="4588"/>
                    <a:pt x="114" y="4634"/>
                    <a:pt x="160" y="4702"/>
                  </a:cubicBezTo>
                  <a:cubicBezTo>
                    <a:pt x="206" y="4748"/>
                    <a:pt x="251" y="4793"/>
                    <a:pt x="320" y="4816"/>
                  </a:cubicBezTo>
                  <a:cubicBezTo>
                    <a:pt x="388" y="4839"/>
                    <a:pt x="457" y="4885"/>
                    <a:pt x="525" y="4885"/>
                  </a:cubicBezTo>
                  <a:cubicBezTo>
                    <a:pt x="571" y="4907"/>
                    <a:pt x="594" y="4907"/>
                    <a:pt x="616" y="4907"/>
                  </a:cubicBezTo>
                  <a:cubicBezTo>
                    <a:pt x="639" y="4907"/>
                    <a:pt x="662" y="4907"/>
                    <a:pt x="685" y="4885"/>
                  </a:cubicBezTo>
                  <a:cubicBezTo>
                    <a:pt x="731" y="4885"/>
                    <a:pt x="776" y="4885"/>
                    <a:pt x="822" y="4862"/>
                  </a:cubicBezTo>
                  <a:cubicBezTo>
                    <a:pt x="913" y="4839"/>
                    <a:pt x="1004" y="4816"/>
                    <a:pt x="1073" y="4771"/>
                  </a:cubicBezTo>
                  <a:cubicBezTo>
                    <a:pt x="1141" y="4748"/>
                    <a:pt x="1210" y="4702"/>
                    <a:pt x="1278" y="4656"/>
                  </a:cubicBezTo>
                  <a:lnTo>
                    <a:pt x="1301" y="4634"/>
                  </a:lnTo>
                  <a:cubicBezTo>
                    <a:pt x="1301" y="4656"/>
                    <a:pt x="1301" y="4656"/>
                    <a:pt x="1301" y="4656"/>
                  </a:cubicBezTo>
                  <a:cubicBezTo>
                    <a:pt x="1278" y="4702"/>
                    <a:pt x="1278" y="4725"/>
                    <a:pt x="1256" y="4748"/>
                  </a:cubicBezTo>
                  <a:cubicBezTo>
                    <a:pt x="1210" y="4793"/>
                    <a:pt x="1187" y="4816"/>
                    <a:pt x="1141" y="4862"/>
                  </a:cubicBezTo>
                  <a:cubicBezTo>
                    <a:pt x="1096" y="4907"/>
                    <a:pt x="1050" y="4953"/>
                    <a:pt x="1004" y="5022"/>
                  </a:cubicBezTo>
                  <a:lnTo>
                    <a:pt x="959" y="5090"/>
                  </a:lnTo>
                  <a:cubicBezTo>
                    <a:pt x="959" y="5113"/>
                    <a:pt x="936" y="5136"/>
                    <a:pt x="913" y="5159"/>
                  </a:cubicBezTo>
                  <a:cubicBezTo>
                    <a:pt x="890" y="5204"/>
                    <a:pt x="845" y="5273"/>
                    <a:pt x="822" y="5318"/>
                  </a:cubicBezTo>
                  <a:lnTo>
                    <a:pt x="799" y="5341"/>
                  </a:lnTo>
                  <a:cubicBezTo>
                    <a:pt x="616" y="5615"/>
                    <a:pt x="502" y="5912"/>
                    <a:pt x="434" y="6163"/>
                  </a:cubicBezTo>
                  <a:cubicBezTo>
                    <a:pt x="411" y="6254"/>
                    <a:pt x="411" y="6345"/>
                    <a:pt x="388" y="6437"/>
                  </a:cubicBezTo>
                  <a:cubicBezTo>
                    <a:pt x="388" y="6505"/>
                    <a:pt x="388" y="6574"/>
                    <a:pt x="388" y="6619"/>
                  </a:cubicBezTo>
                  <a:cubicBezTo>
                    <a:pt x="411" y="6711"/>
                    <a:pt x="434" y="6802"/>
                    <a:pt x="457" y="6870"/>
                  </a:cubicBezTo>
                  <a:cubicBezTo>
                    <a:pt x="457" y="6893"/>
                    <a:pt x="480" y="6939"/>
                    <a:pt x="480" y="6985"/>
                  </a:cubicBezTo>
                  <a:cubicBezTo>
                    <a:pt x="502" y="7007"/>
                    <a:pt x="525" y="7030"/>
                    <a:pt x="525" y="7053"/>
                  </a:cubicBezTo>
                  <a:cubicBezTo>
                    <a:pt x="571" y="7144"/>
                    <a:pt x="639" y="7190"/>
                    <a:pt x="685" y="7236"/>
                  </a:cubicBezTo>
                  <a:cubicBezTo>
                    <a:pt x="708" y="7258"/>
                    <a:pt x="753" y="7281"/>
                    <a:pt x="776" y="7304"/>
                  </a:cubicBezTo>
                  <a:cubicBezTo>
                    <a:pt x="822" y="7327"/>
                    <a:pt x="868" y="7350"/>
                    <a:pt x="913" y="7373"/>
                  </a:cubicBezTo>
                  <a:cubicBezTo>
                    <a:pt x="982" y="7395"/>
                    <a:pt x="1050" y="7418"/>
                    <a:pt x="1119" y="7441"/>
                  </a:cubicBezTo>
                  <a:cubicBezTo>
                    <a:pt x="1164" y="7441"/>
                    <a:pt x="1233" y="7464"/>
                    <a:pt x="1301" y="7464"/>
                  </a:cubicBezTo>
                  <a:cubicBezTo>
                    <a:pt x="1370" y="7464"/>
                    <a:pt x="1461" y="7441"/>
                    <a:pt x="1507" y="7418"/>
                  </a:cubicBezTo>
                  <a:lnTo>
                    <a:pt x="1552" y="7418"/>
                  </a:lnTo>
                  <a:cubicBezTo>
                    <a:pt x="1598" y="7418"/>
                    <a:pt x="1666" y="7395"/>
                    <a:pt x="1712" y="7395"/>
                  </a:cubicBezTo>
                  <a:cubicBezTo>
                    <a:pt x="1826" y="7373"/>
                    <a:pt x="1940" y="7327"/>
                    <a:pt x="2100" y="7258"/>
                  </a:cubicBezTo>
                  <a:cubicBezTo>
                    <a:pt x="2123" y="7258"/>
                    <a:pt x="2169" y="7236"/>
                    <a:pt x="2214" y="7213"/>
                  </a:cubicBezTo>
                  <a:cubicBezTo>
                    <a:pt x="2237" y="7213"/>
                    <a:pt x="2260" y="7190"/>
                    <a:pt x="2306" y="7190"/>
                  </a:cubicBezTo>
                  <a:cubicBezTo>
                    <a:pt x="2374" y="7167"/>
                    <a:pt x="2465" y="7122"/>
                    <a:pt x="2534" y="7076"/>
                  </a:cubicBezTo>
                  <a:cubicBezTo>
                    <a:pt x="2579" y="7053"/>
                    <a:pt x="2648" y="7030"/>
                    <a:pt x="2694" y="6985"/>
                  </a:cubicBezTo>
                  <a:lnTo>
                    <a:pt x="2694" y="6985"/>
                  </a:lnTo>
                  <a:cubicBezTo>
                    <a:pt x="2671" y="7007"/>
                    <a:pt x="2671" y="7030"/>
                    <a:pt x="2671" y="7053"/>
                  </a:cubicBezTo>
                  <a:cubicBezTo>
                    <a:pt x="2625" y="7122"/>
                    <a:pt x="2602" y="7190"/>
                    <a:pt x="2557" y="7236"/>
                  </a:cubicBezTo>
                  <a:cubicBezTo>
                    <a:pt x="2534" y="7281"/>
                    <a:pt x="2511" y="7327"/>
                    <a:pt x="2488" y="7350"/>
                  </a:cubicBezTo>
                  <a:cubicBezTo>
                    <a:pt x="2465" y="7373"/>
                    <a:pt x="2442" y="7418"/>
                    <a:pt x="2442" y="7441"/>
                  </a:cubicBezTo>
                  <a:cubicBezTo>
                    <a:pt x="2420" y="7487"/>
                    <a:pt x="2397" y="7510"/>
                    <a:pt x="2374" y="7555"/>
                  </a:cubicBezTo>
                  <a:cubicBezTo>
                    <a:pt x="2351" y="7578"/>
                    <a:pt x="2351" y="7601"/>
                    <a:pt x="2328" y="7624"/>
                  </a:cubicBezTo>
                  <a:cubicBezTo>
                    <a:pt x="2306" y="7669"/>
                    <a:pt x="2260" y="7738"/>
                    <a:pt x="2237" y="7806"/>
                  </a:cubicBezTo>
                  <a:cubicBezTo>
                    <a:pt x="2169" y="7966"/>
                    <a:pt x="2100" y="8126"/>
                    <a:pt x="2054" y="8286"/>
                  </a:cubicBezTo>
                  <a:cubicBezTo>
                    <a:pt x="2054" y="8354"/>
                    <a:pt x="2032" y="8445"/>
                    <a:pt x="2032" y="8514"/>
                  </a:cubicBezTo>
                  <a:lnTo>
                    <a:pt x="2009" y="8628"/>
                  </a:lnTo>
                  <a:cubicBezTo>
                    <a:pt x="2009" y="8651"/>
                    <a:pt x="2009" y="8696"/>
                    <a:pt x="2009" y="8742"/>
                  </a:cubicBezTo>
                  <a:cubicBezTo>
                    <a:pt x="2009" y="8811"/>
                    <a:pt x="2009" y="8879"/>
                    <a:pt x="2009" y="8948"/>
                  </a:cubicBezTo>
                  <a:cubicBezTo>
                    <a:pt x="2009" y="9016"/>
                    <a:pt x="2009" y="9084"/>
                    <a:pt x="2032" y="9176"/>
                  </a:cubicBezTo>
                  <a:cubicBezTo>
                    <a:pt x="2032" y="9221"/>
                    <a:pt x="2054" y="9290"/>
                    <a:pt x="2077" y="9358"/>
                  </a:cubicBezTo>
                  <a:lnTo>
                    <a:pt x="2077" y="9381"/>
                  </a:lnTo>
                  <a:cubicBezTo>
                    <a:pt x="2077" y="9404"/>
                    <a:pt x="2077" y="9427"/>
                    <a:pt x="2100" y="9450"/>
                  </a:cubicBezTo>
                  <a:cubicBezTo>
                    <a:pt x="2100" y="9473"/>
                    <a:pt x="2123" y="9518"/>
                    <a:pt x="2123" y="9541"/>
                  </a:cubicBezTo>
                  <a:lnTo>
                    <a:pt x="2146" y="9564"/>
                  </a:lnTo>
                  <a:cubicBezTo>
                    <a:pt x="2169" y="9632"/>
                    <a:pt x="2191" y="9701"/>
                    <a:pt x="2237" y="9769"/>
                  </a:cubicBezTo>
                  <a:cubicBezTo>
                    <a:pt x="2260" y="9838"/>
                    <a:pt x="2306" y="9883"/>
                    <a:pt x="2328" y="9952"/>
                  </a:cubicBezTo>
                  <a:cubicBezTo>
                    <a:pt x="2374" y="9998"/>
                    <a:pt x="2420" y="10089"/>
                    <a:pt x="2488" y="10157"/>
                  </a:cubicBezTo>
                  <a:cubicBezTo>
                    <a:pt x="2534" y="10203"/>
                    <a:pt x="2579" y="10249"/>
                    <a:pt x="2625" y="10294"/>
                  </a:cubicBezTo>
                  <a:lnTo>
                    <a:pt x="2648" y="10317"/>
                  </a:lnTo>
                  <a:cubicBezTo>
                    <a:pt x="2694" y="10340"/>
                    <a:pt x="2739" y="10386"/>
                    <a:pt x="2785" y="10408"/>
                  </a:cubicBezTo>
                  <a:cubicBezTo>
                    <a:pt x="2853" y="10454"/>
                    <a:pt x="2922" y="10477"/>
                    <a:pt x="2990" y="10500"/>
                  </a:cubicBezTo>
                  <a:cubicBezTo>
                    <a:pt x="3036" y="10522"/>
                    <a:pt x="3127" y="10568"/>
                    <a:pt x="3196" y="10591"/>
                  </a:cubicBezTo>
                  <a:lnTo>
                    <a:pt x="3241" y="10591"/>
                  </a:lnTo>
                  <a:cubicBezTo>
                    <a:pt x="3287" y="10614"/>
                    <a:pt x="3356" y="10614"/>
                    <a:pt x="3401" y="10637"/>
                  </a:cubicBezTo>
                  <a:cubicBezTo>
                    <a:pt x="3538" y="10659"/>
                    <a:pt x="3675" y="10659"/>
                    <a:pt x="3812" y="10682"/>
                  </a:cubicBezTo>
                  <a:lnTo>
                    <a:pt x="4017" y="10682"/>
                  </a:lnTo>
                  <a:cubicBezTo>
                    <a:pt x="4132" y="10682"/>
                    <a:pt x="4246" y="10659"/>
                    <a:pt x="4337" y="10659"/>
                  </a:cubicBezTo>
                  <a:lnTo>
                    <a:pt x="4383" y="10637"/>
                  </a:lnTo>
                  <a:cubicBezTo>
                    <a:pt x="4451" y="10637"/>
                    <a:pt x="4497" y="10614"/>
                    <a:pt x="4565" y="10614"/>
                  </a:cubicBezTo>
                  <a:lnTo>
                    <a:pt x="4634" y="10591"/>
                  </a:lnTo>
                  <a:cubicBezTo>
                    <a:pt x="4657" y="10568"/>
                    <a:pt x="4702" y="10568"/>
                    <a:pt x="4725" y="10568"/>
                  </a:cubicBezTo>
                  <a:lnTo>
                    <a:pt x="4885" y="10568"/>
                  </a:lnTo>
                  <a:cubicBezTo>
                    <a:pt x="4908" y="10568"/>
                    <a:pt x="4953" y="10545"/>
                    <a:pt x="4976" y="10545"/>
                  </a:cubicBezTo>
                  <a:lnTo>
                    <a:pt x="4999" y="10522"/>
                  </a:lnTo>
                  <a:cubicBezTo>
                    <a:pt x="5067" y="10500"/>
                    <a:pt x="5136" y="10454"/>
                    <a:pt x="5204" y="10408"/>
                  </a:cubicBezTo>
                  <a:cubicBezTo>
                    <a:pt x="5273" y="10363"/>
                    <a:pt x="5341" y="10294"/>
                    <a:pt x="5387" y="10249"/>
                  </a:cubicBezTo>
                  <a:cubicBezTo>
                    <a:pt x="5433" y="10226"/>
                    <a:pt x="5478" y="10180"/>
                    <a:pt x="5524" y="10134"/>
                  </a:cubicBezTo>
                  <a:lnTo>
                    <a:pt x="5570" y="10089"/>
                  </a:lnTo>
                  <a:cubicBezTo>
                    <a:pt x="5615" y="10043"/>
                    <a:pt x="5684" y="9998"/>
                    <a:pt x="5729" y="9929"/>
                  </a:cubicBezTo>
                  <a:cubicBezTo>
                    <a:pt x="5798" y="9883"/>
                    <a:pt x="5843" y="9838"/>
                    <a:pt x="5889" y="9769"/>
                  </a:cubicBezTo>
                  <a:lnTo>
                    <a:pt x="5935" y="9746"/>
                  </a:lnTo>
                  <a:lnTo>
                    <a:pt x="5958" y="9792"/>
                  </a:lnTo>
                  <a:cubicBezTo>
                    <a:pt x="5980" y="9861"/>
                    <a:pt x="6003" y="9906"/>
                    <a:pt x="6026" y="9975"/>
                  </a:cubicBezTo>
                  <a:lnTo>
                    <a:pt x="6049" y="10020"/>
                  </a:lnTo>
                  <a:cubicBezTo>
                    <a:pt x="6049" y="10043"/>
                    <a:pt x="6072" y="10089"/>
                    <a:pt x="6095" y="10134"/>
                  </a:cubicBezTo>
                  <a:cubicBezTo>
                    <a:pt x="6117" y="10203"/>
                    <a:pt x="6163" y="10294"/>
                    <a:pt x="6186" y="10363"/>
                  </a:cubicBezTo>
                  <a:cubicBezTo>
                    <a:pt x="6231" y="10454"/>
                    <a:pt x="6254" y="10522"/>
                    <a:pt x="6300" y="10568"/>
                  </a:cubicBezTo>
                  <a:cubicBezTo>
                    <a:pt x="6346" y="10659"/>
                    <a:pt x="6391" y="10728"/>
                    <a:pt x="6437" y="10796"/>
                  </a:cubicBezTo>
                  <a:cubicBezTo>
                    <a:pt x="6483" y="10865"/>
                    <a:pt x="6528" y="10911"/>
                    <a:pt x="6597" y="10956"/>
                  </a:cubicBezTo>
                  <a:lnTo>
                    <a:pt x="6597" y="10979"/>
                  </a:lnTo>
                  <a:cubicBezTo>
                    <a:pt x="6665" y="11025"/>
                    <a:pt x="6711" y="11093"/>
                    <a:pt x="6779" y="11139"/>
                  </a:cubicBezTo>
                  <a:cubicBezTo>
                    <a:pt x="6802" y="11162"/>
                    <a:pt x="6848" y="11184"/>
                    <a:pt x="6871" y="11207"/>
                  </a:cubicBezTo>
                  <a:cubicBezTo>
                    <a:pt x="6893" y="11207"/>
                    <a:pt x="6916" y="11230"/>
                    <a:pt x="6939" y="11230"/>
                  </a:cubicBezTo>
                  <a:lnTo>
                    <a:pt x="6962" y="11230"/>
                  </a:lnTo>
                  <a:cubicBezTo>
                    <a:pt x="6985" y="11230"/>
                    <a:pt x="6985" y="11230"/>
                    <a:pt x="7008" y="11207"/>
                  </a:cubicBezTo>
                  <a:cubicBezTo>
                    <a:pt x="7030" y="11253"/>
                    <a:pt x="7053" y="11276"/>
                    <a:pt x="7099" y="11299"/>
                  </a:cubicBezTo>
                  <a:cubicBezTo>
                    <a:pt x="7145" y="11321"/>
                    <a:pt x="7190" y="11367"/>
                    <a:pt x="7236" y="11390"/>
                  </a:cubicBezTo>
                  <a:cubicBezTo>
                    <a:pt x="7281" y="11413"/>
                    <a:pt x="7327" y="11458"/>
                    <a:pt x="7373" y="11481"/>
                  </a:cubicBezTo>
                  <a:cubicBezTo>
                    <a:pt x="7418" y="11504"/>
                    <a:pt x="7487" y="11550"/>
                    <a:pt x="7578" y="11572"/>
                  </a:cubicBezTo>
                  <a:cubicBezTo>
                    <a:pt x="7578" y="11595"/>
                    <a:pt x="7601" y="11595"/>
                    <a:pt x="7624" y="11595"/>
                  </a:cubicBezTo>
                  <a:lnTo>
                    <a:pt x="7647" y="11595"/>
                  </a:lnTo>
                  <a:lnTo>
                    <a:pt x="7669" y="11618"/>
                  </a:lnTo>
                  <a:lnTo>
                    <a:pt x="7738" y="11618"/>
                  </a:lnTo>
                  <a:cubicBezTo>
                    <a:pt x="7784" y="11641"/>
                    <a:pt x="7806" y="11641"/>
                    <a:pt x="7852" y="11641"/>
                  </a:cubicBezTo>
                  <a:cubicBezTo>
                    <a:pt x="7875" y="11664"/>
                    <a:pt x="7921" y="11664"/>
                    <a:pt x="7943" y="11664"/>
                  </a:cubicBezTo>
                  <a:lnTo>
                    <a:pt x="8560" y="11664"/>
                  </a:lnTo>
                  <a:cubicBezTo>
                    <a:pt x="8583" y="11641"/>
                    <a:pt x="8628" y="11641"/>
                    <a:pt x="8674" y="11641"/>
                  </a:cubicBezTo>
                  <a:cubicBezTo>
                    <a:pt x="8719" y="11641"/>
                    <a:pt x="8788" y="11618"/>
                    <a:pt x="8834" y="11618"/>
                  </a:cubicBezTo>
                  <a:cubicBezTo>
                    <a:pt x="8925" y="11595"/>
                    <a:pt x="8993" y="11572"/>
                    <a:pt x="9039" y="11527"/>
                  </a:cubicBezTo>
                  <a:cubicBezTo>
                    <a:pt x="9107" y="11504"/>
                    <a:pt x="9176" y="11481"/>
                    <a:pt x="9222" y="11435"/>
                  </a:cubicBezTo>
                  <a:cubicBezTo>
                    <a:pt x="9290" y="11390"/>
                    <a:pt x="9359" y="11344"/>
                    <a:pt x="9427" y="11299"/>
                  </a:cubicBezTo>
                  <a:cubicBezTo>
                    <a:pt x="9496" y="11253"/>
                    <a:pt x="9541" y="11207"/>
                    <a:pt x="9587" y="11162"/>
                  </a:cubicBezTo>
                  <a:cubicBezTo>
                    <a:pt x="9701" y="11047"/>
                    <a:pt x="9792" y="10911"/>
                    <a:pt x="9884" y="10751"/>
                  </a:cubicBezTo>
                  <a:cubicBezTo>
                    <a:pt x="9906" y="10682"/>
                    <a:pt x="9952" y="10614"/>
                    <a:pt x="9975" y="10545"/>
                  </a:cubicBezTo>
                  <a:cubicBezTo>
                    <a:pt x="10020" y="10454"/>
                    <a:pt x="10043" y="10386"/>
                    <a:pt x="10066" y="10294"/>
                  </a:cubicBezTo>
                  <a:cubicBezTo>
                    <a:pt x="10089" y="10157"/>
                    <a:pt x="10135" y="10020"/>
                    <a:pt x="10135" y="9861"/>
                  </a:cubicBezTo>
                  <a:cubicBezTo>
                    <a:pt x="10157" y="9678"/>
                    <a:pt x="10180" y="9541"/>
                    <a:pt x="10180" y="9404"/>
                  </a:cubicBezTo>
                  <a:cubicBezTo>
                    <a:pt x="10180" y="9313"/>
                    <a:pt x="10180" y="9221"/>
                    <a:pt x="10180" y="9130"/>
                  </a:cubicBezTo>
                  <a:lnTo>
                    <a:pt x="10157" y="9039"/>
                  </a:lnTo>
                  <a:cubicBezTo>
                    <a:pt x="10157" y="8993"/>
                    <a:pt x="10157" y="8948"/>
                    <a:pt x="10157" y="8902"/>
                  </a:cubicBezTo>
                  <a:cubicBezTo>
                    <a:pt x="10135" y="8879"/>
                    <a:pt x="10135" y="8856"/>
                    <a:pt x="10135" y="8833"/>
                  </a:cubicBezTo>
                  <a:cubicBezTo>
                    <a:pt x="10135" y="8788"/>
                    <a:pt x="10135" y="8742"/>
                    <a:pt x="10157" y="8696"/>
                  </a:cubicBezTo>
                  <a:cubicBezTo>
                    <a:pt x="10157" y="8674"/>
                    <a:pt x="10157" y="8674"/>
                    <a:pt x="10180" y="8651"/>
                  </a:cubicBezTo>
                  <a:cubicBezTo>
                    <a:pt x="10180" y="8651"/>
                    <a:pt x="10180" y="8628"/>
                    <a:pt x="10180" y="8628"/>
                  </a:cubicBezTo>
                  <a:cubicBezTo>
                    <a:pt x="10203" y="8628"/>
                    <a:pt x="10203" y="8628"/>
                    <a:pt x="10226" y="8605"/>
                  </a:cubicBezTo>
                  <a:cubicBezTo>
                    <a:pt x="10272" y="8696"/>
                    <a:pt x="10317" y="8765"/>
                    <a:pt x="10363" y="8856"/>
                  </a:cubicBezTo>
                  <a:cubicBezTo>
                    <a:pt x="10409" y="8925"/>
                    <a:pt x="10454" y="8993"/>
                    <a:pt x="10500" y="9062"/>
                  </a:cubicBezTo>
                  <a:lnTo>
                    <a:pt x="10523" y="9084"/>
                  </a:lnTo>
                  <a:cubicBezTo>
                    <a:pt x="10545" y="9130"/>
                    <a:pt x="10591" y="9176"/>
                    <a:pt x="10614" y="9221"/>
                  </a:cubicBezTo>
                  <a:cubicBezTo>
                    <a:pt x="10682" y="9290"/>
                    <a:pt x="10728" y="9358"/>
                    <a:pt x="10797" y="9404"/>
                  </a:cubicBezTo>
                  <a:cubicBezTo>
                    <a:pt x="10842" y="9450"/>
                    <a:pt x="10911" y="9495"/>
                    <a:pt x="10979" y="9541"/>
                  </a:cubicBezTo>
                  <a:cubicBezTo>
                    <a:pt x="11048" y="9587"/>
                    <a:pt x="11116" y="9609"/>
                    <a:pt x="11207" y="9632"/>
                  </a:cubicBezTo>
                  <a:cubicBezTo>
                    <a:pt x="11276" y="9678"/>
                    <a:pt x="11367" y="9678"/>
                    <a:pt x="11436" y="9701"/>
                  </a:cubicBezTo>
                  <a:lnTo>
                    <a:pt x="11527" y="9701"/>
                  </a:lnTo>
                  <a:cubicBezTo>
                    <a:pt x="11641" y="9701"/>
                    <a:pt x="11778" y="9678"/>
                    <a:pt x="11892" y="9609"/>
                  </a:cubicBezTo>
                  <a:cubicBezTo>
                    <a:pt x="11938" y="9609"/>
                    <a:pt x="11961" y="9587"/>
                    <a:pt x="11983" y="9587"/>
                  </a:cubicBezTo>
                  <a:cubicBezTo>
                    <a:pt x="12029" y="9541"/>
                    <a:pt x="12075" y="9518"/>
                    <a:pt x="12098" y="9495"/>
                  </a:cubicBezTo>
                  <a:cubicBezTo>
                    <a:pt x="12143" y="9473"/>
                    <a:pt x="12166" y="9427"/>
                    <a:pt x="12212" y="9381"/>
                  </a:cubicBezTo>
                  <a:cubicBezTo>
                    <a:pt x="12257" y="9336"/>
                    <a:pt x="12280" y="9267"/>
                    <a:pt x="12303" y="9221"/>
                  </a:cubicBezTo>
                  <a:cubicBezTo>
                    <a:pt x="12349" y="9153"/>
                    <a:pt x="12372" y="9084"/>
                    <a:pt x="12394" y="9016"/>
                  </a:cubicBezTo>
                  <a:cubicBezTo>
                    <a:pt x="12417" y="8948"/>
                    <a:pt x="12440" y="8856"/>
                    <a:pt x="12463" y="8788"/>
                  </a:cubicBezTo>
                  <a:cubicBezTo>
                    <a:pt x="12486" y="8719"/>
                    <a:pt x="12486" y="8628"/>
                    <a:pt x="12486" y="8560"/>
                  </a:cubicBezTo>
                  <a:cubicBezTo>
                    <a:pt x="12508" y="8423"/>
                    <a:pt x="12508" y="8308"/>
                    <a:pt x="12508" y="8194"/>
                  </a:cubicBezTo>
                  <a:cubicBezTo>
                    <a:pt x="12508" y="8035"/>
                    <a:pt x="12508" y="7920"/>
                    <a:pt x="12486" y="7806"/>
                  </a:cubicBezTo>
                  <a:cubicBezTo>
                    <a:pt x="12486" y="7738"/>
                    <a:pt x="12463" y="7669"/>
                    <a:pt x="12463" y="7601"/>
                  </a:cubicBezTo>
                  <a:lnTo>
                    <a:pt x="12440" y="7532"/>
                  </a:lnTo>
                  <a:cubicBezTo>
                    <a:pt x="12440" y="7510"/>
                    <a:pt x="12440" y="7464"/>
                    <a:pt x="12440" y="7418"/>
                  </a:cubicBezTo>
                  <a:cubicBezTo>
                    <a:pt x="12417" y="7373"/>
                    <a:pt x="12417" y="7304"/>
                    <a:pt x="12417" y="7258"/>
                  </a:cubicBezTo>
                  <a:lnTo>
                    <a:pt x="12417" y="7213"/>
                  </a:lnTo>
                  <a:cubicBezTo>
                    <a:pt x="12394" y="7190"/>
                    <a:pt x="12394" y="7144"/>
                    <a:pt x="12394" y="7099"/>
                  </a:cubicBezTo>
                  <a:cubicBezTo>
                    <a:pt x="12394" y="7076"/>
                    <a:pt x="12394" y="7053"/>
                    <a:pt x="12394" y="7053"/>
                  </a:cubicBezTo>
                  <a:lnTo>
                    <a:pt x="12417" y="7053"/>
                  </a:lnTo>
                  <a:lnTo>
                    <a:pt x="12417" y="7076"/>
                  </a:lnTo>
                  <a:lnTo>
                    <a:pt x="12440" y="7099"/>
                  </a:lnTo>
                  <a:cubicBezTo>
                    <a:pt x="12463" y="7167"/>
                    <a:pt x="12508" y="7236"/>
                    <a:pt x="12577" y="7304"/>
                  </a:cubicBezTo>
                  <a:cubicBezTo>
                    <a:pt x="12623" y="7373"/>
                    <a:pt x="12668" y="7418"/>
                    <a:pt x="12760" y="7487"/>
                  </a:cubicBezTo>
                  <a:cubicBezTo>
                    <a:pt x="12782" y="7510"/>
                    <a:pt x="12805" y="7532"/>
                    <a:pt x="12851" y="7532"/>
                  </a:cubicBezTo>
                  <a:cubicBezTo>
                    <a:pt x="12896" y="7578"/>
                    <a:pt x="12942" y="7601"/>
                    <a:pt x="12988" y="7624"/>
                  </a:cubicBezTo>
                  <a:cubicBezTo>
                    <a:pt x="13011" y="7624"/>
                    <a:pt x="13056" y="7646"/>
                    <a:pt x="13102" y="7646"/>
                  </a:cubicBezTo>
                  <a:lnTo>
                    <a:pt x="13239" y="7646"/>
                  </a:lnTo>
                  <a:cubicBezTo>
                    <a:pt x="13262" y="7646"/>
                    <a:pt x="13307" y="7624"/>
                    <a:pt x="13330" y="7624"/>
                  </a:cubicBezTo>
                  <a:cubicBezTo>
                    <a:pt x="13353" y="7601"/>
                    <a:pt x="13399" y="7578"/>
                    <a:pt x="13421" y="7555"/>
                  </a:cubicBezTo>
                  <a:cubicBezTo>
                    <a:pt x="13444" y="7532"/>
                    <a:pt x="13467" y="7510"/>
                    <a:pt x="13490" y="7487"/>
                  </a:cubicBezTo>
                  <a:cubicBezTo>
                    <a:pt x="13536" y="7464"/>
                    <a:pt x="13558" y="7418"/>
                    <a:pt x="13604" y="7373"/>
                  </a:cubicBezTo>
                  <a:cubicBezTo>
                    <a:pt x="13650" y="7327"/>
                    <a:pt x="13695" y="7258"/>
                    <a:pt x="13741" y="7190"/>
                  </a:cubicBezTo>
                  <a:cubicBezTo>
                    <a:pt x="13764" y="7122"/>
                    <a:pt x="13809" y="7053"/>
                    <a:pt x="13832" y="6985"/>
                  </a:cubicBezTo>
                  <a:cubicBezTo>
                    <a:pt x="13832" y="6962"/>
                    <a:pt x="13832" y="6939"/>
                    <a:pt x="13855" y="6893"/>
                  </a:cubicBezTo>
                  <a:cubicBezTo>
                    <a:pt x="13855" y="6848"/>
                    <a:pt x="13878" y="6779"/>
                    <a:pt x="13878" y="6733"/>
                  </a:cubicBezTo>
                  <a:cubicBezTo>
                    <a:pt x="13901" y="6688"/>
                    <a:pt x="13901" y="6642"/>
                    <a:pt x="13901" y="6574"/>
                  </a:cubicBezTo>
                  <a:lnTo>
                    <a:pt x="13901" y="6528"/>
                  </a:lnTo>
                  <a:cubicBezTo>
                    <a:pt x="13901" y="6437"/>
                    <a:pt x="13901" y="6368"/>
                    <a:pt x="13901" y="6277"/>
                  </a:cubicBezTo>
                  <a:cubicBezTo>
                    <a:pt x="13924" y="6186"/>
                    <a:pt x="13901" y="6117"/>
                    <a:pt x="13901" y="6026"/>
                  </a:cubicBezTo>
                  <a:cubicBezTo>
                    <a:pt x="13901" y="5957"/>
                    <a:pt x="13878" y="5889"/>
                    <a:pt x="13878" y="5820"/>
                  </a:cubicBezTo>
                  <a:cubicBezTo>
                    <a:pt x="13855" y="5729"/>
                    <a:pt x="13832" y="5638"/>
                    <a:pt x="13809" y="5569"/>
                  </a:cubicBezTo>
                  <a:cubicBezTo>
                    <a:pt x="13809" y="5501"/>
                    <a:pt x="13787" y="5432"/>
                    <a:pt x="13764" y="5341"/>
                  </a:cubicBezTo>
                  <a:cubicBezTo>
                    <a:pt x="13741" y="5273"/>
                    <a:pt x="13718" y="5204"/>
                    <a:pt x="13695" y="5113"/>
                  </a:cubicBezTo>
                  <a:cubicBezTo>
                    <a:pt x="13673" y="5067"/>
                    <a:pt x="13650" y="5044"/>
                    <a:pt x="13627" y="4999"/>
                  </a:cubicBezTo>
                  <a:cubicBezTo>
                    <a:pt x="13650" y="4999"/>
                    <a:pt x="13650" y="4976"/>
                    <a:pt x="13650" y="4976"/>
                  </a:cubicBezTo>
                  <a:cubicBezTo>
                    <a:pt x="13673" y="4930"/>
                    <a:pt x="13650" y="4885"/>
                    <a:pt x="13604" y="4862"/>
                  </a:cubicBezTo>
                  <a:cubicBezTo>
                    <a:pt x="13558" y="4839"/>
                    <a:pt x="13513" y="4816"/>
                    <a:pt x="13467" y="4816"/>
                  </a:cubicBezTo>
                  <a:cubicBezTo>
                    <a:pt x="13444" y="4793"/>
                    <a:pt x="13421" y="4793"/>
                    <a:pt x="13399" y="4771"/>
                  </a:cubicBezTo>
                  <a:cubicBezTo>
                    <a:pt x="13376" y="4771"/>
                    <a:pt x="13330" y="4748"/>
                    <a:pt x="13307" y="4748"/>
                  </a:cubicBezTo>
                  <a:lnTo>
                    <a:pt x="13285" y="4725"/>
                  </a:lnTo>
                  <a:cubicBezTo>
                    <a:pt x="13262" y="4725"/>
                    <a:pt x="13216" y="4702"/>
                    <a:pt x="13193" y="4702"/>
                  </a:cubicBezTo>
                  <a:cubicBezTo>
                    <a:pt x="13102" y="4656"/>
                    <a:pt x="13033" y="4634"/>
                    <a:pt x="12988" y="4611"/>
                  </a:cubicBezTo>
                  <a:lnTo>
                    <a:pt x="12965" y="4588"/>
                  </a:lnTo>
                  <a:cubicBezTo>
                    <a:pt x="12942" y="4588"/>
                    <a:pt x="12919" y="4565"/>
                    <a:pt x="12896" y="4565"/>
                  </a:cubicBezTo>
                  <a:lnTo>
                    <a:pt x="12851" y="4542"/>
                  </a:lnTo>
                  <a:lnTo>
                    <a:pt x="12782" y="4519"/>
                  </a:lnTo>
                  <a:cubicBezTo>
                    <a:pt x="12714" y="4497"/>
                    <a:pt x="12645" y="4474"/>
                    <a:pt x="12600" y="4428"/>
                  </a:cubicBezTo>
                  <a:cubicBezTo>
                    <a:pt x="12554" y="4405"/>
                    <a:pt x="12508" y="4405"/>
                    <a:pt x="12463" y="4382"/>
                  </a:cubicBezTo>
                  <a:cubicBezTo>
                    <a:pt x="12440" y="4382"/>
                    <a:pt x="12417" y="4360"/>
                    <a:pt x="12394" y="4337"/>
                  </a:cubicBezTo>
                  <a:cubicBezTo>
                    <a:pt x="12326" y="4314"/>
                    <a:pt x="12257" y="4291"/>
                    <a:pt x="12189" y="4246"/>
                  </a:cubicBezTo>
                  <a:cubicBezTo>
                    <a:pt x="12143" y="4223"/>
                    <a:pt x="12120" y="4223"/>
                    <a:pt x="12075" y="4200"/>
                  </a:cubicBezTo>
                  <a:cubicBezTo>
                    <a:pt x="12052" y="4177"/>
                    <a:pt x="12006" y="4177"/>
                    <a:pt x="11983" y="4154"/>
                  </a:cubicBezTo>
                  <a:cubicBezTo>
                    <a:pt x="11961" y="4131"/>
                    <a:pt x="11938" y="4131"/>
                    <a:pt x="11915" y="4109"/>
                  </a:cubicBezTo>
                  <a:lnTo>
                    <a:pt x="11915" y="4109"/>
                  </a:lnTo>
                  <a:lnTo>
                    <a:pt x="11938" y="4131"/>
                  </a:lnTo>
                  <a:cubicBezTo>
                    <a:pt x="11847" y="4086"/>
                    <a:pt x="11778" y="4040"/>
                    <a:pt x="11687" y="3972"/>
                  </a:cubicBezTo>
                  <a:lnTo>
                    <a:pt x="11573" y="3903"/>
                  </a:lnTo>
                  <a:cubicBezTo>
                    <a:pt x="11458" y="3835"/>
                    <a:pt x="11322" y="3743"/>
                    <a:pt x="11230" y="3675"/>
                  </a:cubicBezTo>
                  <a:lnTo>
                    <a:pt x="11185" y="3652"/>
                  </a:lnTo>
                  <a:cubicBezTo>
                    <a:pt x="11139" y="3606"/>
                    <a:pt x="11070" y="3561"/>
                    <a:pt x="11002" y="3515"/>
                  </a:cubicBezTo>
                  <a:cubicBezTo>
                    <a:pt x="10979" y="3492"/>
                    <a:pt x="10934" y="3469"/>
                    <a:pt x="10888" y="3447"/>
                  </a:cubicBezTo>
                  <a:lnTo>
                    <a:pt x="10819" y="3378"/>
                  </a:lnTo>
                  <a:cubicBezTo>
                    <a:pt x="10682" y="3264"/>
                    <a:pt x="10568" y="3173"/>
                    <a:pt x="10454" y="3081"/>
                  </a:cubicBezTo>
                  <a:cubicBezTo>
                    <a:pt x="10409" y="3036"/>
                    <a:pt x="10386" y="2990"/>
                    <a:pt x="10340" y="2967"/>
                  </a:cubicBezTo>
                  <a:lnTo>
                    <a:pt x="10294" y="2922"/>
                  </a:lnTo>
                  <a:lnTo>
                    <a:pt x="10272" y="2899"/>
                  </a:lnTo>
                  <a:cubicBezTo>
                    <a:pt x="10226" y="2853"/>
                    <a:pt x="10180" y="2808"/>
                    <a:pt x="10157" y="2762"/>
                  </a:cubicBezTo>
                  <a:cubicBezTo>
                    <a:pt x="10089" y="2716"/>
                    <a:pt x="10043" y="2648"/>
                    <a:pt x="9998" y="2602"/>
                  </a:cubicBezTo>
                  <a:cubicBezTo>
                    <a:pt x="9952" y="2556"/>
                    <a:pt x="9906" y="2488"/>
                    <a:pt x="9861" y="2465"/>
                  </a:cubicBezTo>
                  <a:lnTo>
                    <a:pt x="9838" y="2420"/>
                  </a:lnTo>
                  <a:cubicBezTo>
                    <a:pt x="9792" y="2374"/>
                    <a:pt x="9747" y="2328"/>
                    <a:pt x="9701" y="2260"/>
                  </a:cubicBezTo>
                  <a:cubicBezTo>
                    <a:pt x="9655" y="2168"/>
                    <a:pt x="9587" y="2077"/>
                    <a:pt x="9541" y="1986"/>
                  </a:cubicBezTo>
                  <a:lnTo>
                    <a:pt x="9473" y="1872"/>
                  </a:lnTo>
                  <a:cubicBezTo>
                    <a:pt x="9450" y="1803"/>
                    <a:pt x="9404" y="1758"/>
                    <a:pt x="9381" y="1689"/>
                  </a:cubicBezTo>
                  <a:cubicBezTo>
                    <a:pt x="9359" y="1666"/>
                    <a:pt x="9336" y="1621"/>
                    <a:pt x="9336" y="1598"/>
                  </a:cubicBezTo>
                  <a:lnTo>
                    <a:pt x="9313" y="1552"/>
                  </a:lnTo>
                  <a:cubicBezTo>
                    <a:pt x="9290" y="1529"/>
                    <a:pt x="9290" y="1507"/>
                    <a:pt x="9267" y="1484"/>
                  </a:cubicBezTo>
                  <a:cubicBezTo>
                    <a:pt x="9244" y="1461"/>
                    <a:pt x="9244" y="1438"/>
                    <a:pt x="9222" y="1415"/>
                  </a:cubicBezTo>
                  <a:cubicBezTo>
                    <a:pt x="9176" y="1324"/>
                    <a:pt x="9153" y="1233"/>
                    <a:pt x="9107" y="1141"/>
                  </a:cubicBezTo>
                  <a:cubicBezTo>
                    <a:pt x="9062" y="1004"/>
                    <a:pt x="9016" y="890"/>
                    <a:pt x="8993" y="776"/>
                  </a:cubicBezTo>
                  <a:lnTo>
                    <a:pt x="8993" y="753"/>
                  </a:lnTo>
                  <a:cubicBezTo>
                    <a:pt x="8993" y="685"/>
                    <a:pt x="8971" y="639"/>
                    <a:pt x="8971" y="593"/>
                  </a:cubicBezTo>
                  <a:lnTo>
                    <a:pt x="8948" y="571"/>
                  </a:lnTo>
                  <a:cubicBezTo>
                    <a:pt x="8948" y="525"/>
                    <a:pt x="8925" y="479"/>
                    <a:pt x="8925" y="434"/>
                  </a:cubicBezTo>
                  <a:cubicBezTo>
                    <a:pt x="8925" y="411"/>
                    <a:pt x="8925" y="365"/>
                    <a:pt x="8925" y="320"/>
                  </a:cubicBezTo>
                  <a:cubicBezTo>
                    <a:pt x="8925" y="274"/>
                    <a:pt x="8925" y="251"/>
                    <a:pt x="8902" y="228"/>
                  </a:cubicBezTo>
                  <a:cubicBezTo>
                    <a:pt x="8879" y="205"/>
                    <a:pt x="8856" y="205"/>
                    <a:pt x="8834" y="205"/>
                  </a:cubicBezTo>
                  <a:lnTo>
                    <a:pt x="8742" y="205"/>
                  </a:lnTo>
                  <a:cubicBezTo>
                    <a:pt x="8697" y="183"/>
                    <a:pt x="8674" y="183"/>
                    <a:pt x="8628" y="160"/>
                  </a:cubicBezTo>
                  <a:cubicBezTo>
                    <a:pt x="8583" y="137"/>
                    <a:pt x="8537" y="114"/>
                    <a:pt x="8491" y="69"/>
                  </a:cubicBezTo>
                  <a:cubicBezTo>
                    <a:pt x="8491" y="69"/>
                    <a:pt x="8468" y="46"/>
                    <a:pt x="8446" y="46"/>
                  </a:cubicBezTo>
                  <a:cubicBezTo>
                    <a:pt x="8446" y="46"/>
                    <a:pt x="8423" y="23"/>
                    <a:pt x="8423" y="23"/>
                  </a:cubicBezTo>
                  <a:cubicBezTo>
                    <a:pt x="8400" y="0"/>
                    <a:pt x="8377" y="0"/>
                    <a:pt x="83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9752;p58">
              <a:extLst>
                <a:ext uri="{FF2B5EF4-FFF2-40B4-BE49-F238E27FC236}">
                  <a16:creationId xmlns:a16="http://schemas.microsoft.com/office/drawing/2014/main" id="{26D88F66-9603-A579-8E31-B135C92D8631}"/>
                </a:ext>
              </a:extLst>
            </p:cNvPr>
            <p:cNvSpPr/>
            <p:nvPr/>
          </p:nvSpPr>
          <p:spPr>
            <a:xfrm>
              <a:off x="5088344" y="2761014"/>
              <a:ext cx="167732" cy="269897"/>
            </a:xfrm>
            <a:custGeom>
              <a:avLst/>
              <a:gdLst/>
              <a:ahLst/>
              <a:cxnLst/>
              <a:rect l="l" t="t" r="r" b="b"/>
              <a:pathLst>
                <a:path w="3561" h="5730" extrusionOk="0">
                  <a:moveTo>
                    <a:pt x="2420" y="0"/>
                  </a:moveTo>
                  <a:cubicBezTo>
                    <a:pt x="2374" y="0"/>
                    <a:pt x="2328" y="46"/>
                    <a:pt x="2283" y="68"/>
                  </a:cubicBezTo>
                  <a:cubicBezTo>
                    <a:pt x="2260" y="91"/>
                    <a:pt x="2237" y="91"/>
                    <a:pt x="2237" y="114"/>
                  </a:cubicBezTo>
                  <a:lnTo>
                    <a:pt x="2214" y="137"/>
                  </a:lnTo>
                  <a:cubicBezTo>
                    <a:pt x="2214" y="137"/>
                    <a:pt x="2191" y="160"/>
                    <a:pt x="2191" y="183"/>
                  </a:cubicBezTo>
                  <a:cubicBezTo>
                    <a:pt x="2169" y="228"/>
                    <a:pt x="2146" y="251"/>
                    <a:pt x="2123" y="297"/>
                  </a:cubicBezTo>
                  <a:cubicBezTo>
                    <a:pt x="2077" y="388"/>
                    <a:pt x="2054" y="457"/>
                    <a:pt x="2032" y="525"/>
                  </a:cubicBezTo>
                  <a:cubicBezTo>
                    <a:pt x="2009" y="593"/>
                    <a:pt x="1986" y="662"/>
                    <a:pt x="1963" y="730"/>
                  </a:cubicBezTo>
                  <a:cubicBezTo>
                    <a:pt x="1940" y="799"/>
                    <a:pt x="1917" y="867"/>
                    <a:pt x="1895" y="936"/>
                  </a:cubicBezTo>
                  <a:lnTo>
                    <a:pt x="1895" y="959"/>
                  </a:lnTo>
                  <a:cubicBezTo>
                    <a:pt x="1872" y="1050"/>
                    <a:pt x="1849" y="1141"/>
                    <a:pt x="1826" y="1233"/>
                  </a:cubicBezTo>
                  <a:cubicBezTo>
                    <a:pt x="1803" y="1370"/>
                    <a:pt x="1781" y="1552"/>
                    <a:pt x="1803" y="1735"/>
                  </a:cubicBezTo>
                  <a:cubicBezTo>
                    <a:pt x="1803" y="1826"/>
                    <a:pt x="1803" y="1917"/>
                    <a:pt x="1826" y="1986"/>
                  </a:cubicBezTo>
                  <a:cubicBezTo>
                    <a:pt x="1849" y="2054"/>
                    <a:pt x="1849" y="2123"/>
                    <a:pt x="1849" y="2168"/>
                  </a:cubicBezTo>
                  <a:cubicBezTo>
                    <a:pt x="1849" y="2146"/>
                    <a:pt x="1826" y="2123"/>
                    <a:pt x="1803" y="2123"/>
                  </a:cubicBezTo>
                  <a:cubicBezTo>
                    <a:pt x="1781" y="2100"/>
                    <a:pt x="1758" y="2054"/>
                    <a:pt x="1735" y="2031"/>
                  </a:cubicBezTo>
                  <a:lnTo>
                    <a:pt x="1689" y="2009"/>
                  </a:lnTo>
                  <a:cubicBezTo>
                    <a:pt x="1689" y="1986"/>
                    <a:pt x="1666" y="1963"/>
                    <a:pt x="1644" y="1940"/>
                  </a:cubicBezTo>
                  <a:lnTo>
                    <a:pt x="1598" y="1895"/>
                  </a:lnTo>
                  <a:cubicBezTo>
                    <a:pt x="1552" y="1872"/>
                    <a:pt x="1529" y="1826"/>
                    <a:pt x="1507" y="1780"/>
                  </a:cubicBezTo>
                  <a:cubicBezTo>
                    <a:pt x="1461" y="1735"/>
                    <a:pt x="1438" y="1689"/>
                    <a:pt x="1393" y="1666"/>
                  </a:cubicBezTo>
                  <a:lnTo>
                    <a:pt x="1324" y="1598"/>
                  </a:lnTo>
                  <a:lnTo>
                    <a:pt x="1278" y="1552"/>
                  </a:lnTo>
                  <a:cubicBezTo>
                    <a:pt x="1210" y="1484"/>
                    <a:pt x="1141" y="1392"/>
                    <a:pt x="1027" y="1370"/>
                  </a:cubicBezTo>
                  <a:cubicBezTo>
                    <a:pt x="982" y="1347"/>
                    <a:pt x="936" y="1347"/>
                    <a:pt x="890" y="1347"/>
                  </a:cubicBezTo>
                  <a:cubicBezTo>
                    <a:pt x="845" y="1347"/>
                    <a:pt x="799" y="1347"/>
                    <a:pt x="753" y="1370"/>
                  </a:cubicBezTo>
                  <a:cubicBezTo>
                    <a:pt x="685" y="1392"/>
                    <a:pt x="639" y="1484"/>
                    <a:pt x="594" y="1552"/>
                  </a:cubicBezTo>
                  <a:cubicBezTo>
                    <a:pt x="548" y="1621"/>
                    <a:pt x="525" y="1712"/>
                    <a:pt x="502" y="1803"/>
                  </a:cubicBezTo>
                  <a:cubicBezTo>
                    <a:pt x="480" y="1872"/>
                    <a:pt x="480" y="1963"/>
                    <a:pt x="480" y="2031"/>
                  </a:cubicBezTo>
                  <a:cubicBezTo>
                    <a:pt x="480" y="2100"/>
                    <a:pt x="502" y="2168"/>
                    <a:pt x="525" y="2260"/>
                  </a:cubicBezTo>
                  <a:cubicBezTo>
                    <a:pt x="548" y="2351"/>
                    <a:pt x="594" y="2465"/>
                    <a:pt x="616" y="2556"/>
                  </a:cubicBezTo>
                  <a:lnTo>
                    <a:pt x="639" y="2579"/>
                  </a:lnTo>
                  <a:cubicBezTo>
                    <a:pt x="685" y="2671"/>
                    <a:pt x="708" y="2739"/>
                    <a:pt x="753" y="2808"/>
                  </a:cubicBezTo>
                  <a:lnTo>
                    <a:pt x="776" y="2853"/>
                  </a:lnTo>
                  <a:cubicBezTo>
                    <a:pt x="822" y="2922"/>
                    <a:pt x="845" y="2990"/>
                    <a:pt x="890" y="3059"/>
                  </a:cubicBezTo>
                  <a:cubicBezTo>
                    <a:pt x="936" y="3127"/>
                    <a:pt x="959" y="3196"/>
                    <a:pt x="982" y="3264"/>
                  </a:cubicBezTo>
                  <a:cubicBezTo>
                    <a:pt x="959" y="3241"/>
                    <a:pt x="959" y="3241"/>
                    <a:pt x="936" y="3241"/>
                  </a:cubicBezTo>
                  <a:cubicBezTo>
                    <a:pt x="913" y="3218"/>
                    <a:pt x="890" y="3218"/>
                    <a:pt x="845" y="3196"/>
                  </a:cubicBezTo>
                  <a:cubicBezTo>
                    <a:pt x="799" y="3173"/>
                    <a:pt x="731" y="3173"/>
                    <a:pt x="662" y="3150"/>
                  </a:cubicBezTo>
                  <a:lnTo>
                    <a:pt x="639" y="3150"/>
                  </a:lnTo>
                  <a:cubicBezTo>
                    <a:pt x="594" y="3150"/>
                    <a:pt x="548" y="3127"/>
                    <a:pt x="502" y="3127"/>
                  </a:cubicBezTo>
                  <a:lnTo>
                    <a:pt x="411" y="3127"/>
                  </a:lnTo>
                  <a:cubicBezTo>
                    <a:pt x="411" y="3127"/>
                    <a:pt x="388" y="3127"/>
                    <a:pt x="365" y="3150"/>
                  </a:cubicBezTo>
                  <a:cubicBezTo>
                    <a:pt x="320" y="3150"/>
                    <a:pt x="274" y="3173"/>
                    <a:pt x="251" y="3218"/>
                  </a:cubicBezTo>
                  <a:lnTo>
                    <a:pt x="206" y="3218"/>
                  </a:lnTo>
                  <a:cubicBezTo>
                    <a:pt x="160" y="3241"/>
                    <a:pt x="114" y="3264"/>
                    <a:pt x="91" y="3310"/>
                  </a:cubicBezTo>
                  <a:cubicBezTo>
                    <a:pt x="69" y="3355"/>
                    <a:pt x="46" y="3378"/>
                    <a:pt x="46" y="3424"/>
                  </a:cubicBezTo>
                  <a:cubicBezTo>
                    <a:pt x="23" y="3492"/>
                    <a:pt x="0" y="3538"/>
                    <a:pt x="0" y="3606"/>
                  </a:cubicBezTo>
                  <a:cubicBezTo>
                    <a:pt x="0" y="3698"/>
                    <a:pt x="0" y="3789"/>
                    <a:pt x="0" y="3857"/>
                  </a:cubicBezTo>
                  <a:cubicBezTo>
                    <a:pt x="23" y="3926"/>
                    <a:pt x="46" y="4017"/>
                    <a:pt x="69" y="4109"/>
                  </a:cubicBezTo>
                  <a:cubicBezTo>
                    <a:pt x="114" y="4246"/>
                    <a:pt x="183" y="4360"/>
                    <a:pt x="274" y="4497"/>
                  </a:cubicBezTo>
                  <a:cubicBezTo>
                    <a:pt x="320" y="4542"/>
                    <a:pt x="343" y="4565"/>
                    <a:pt x="365" y="4611"/>
                  </a:cubicBezTo>
                  <a:lnTo>
                    <a:pt x="411" y="4679"/>
                  </a:lnTo>
                  <a:lnTo>
                    <a:pt x="434" y="4702"/>
                  </a:lnTo>
                  <a:cubicBezTo>
                    <a:pt x="480" y="4748"/>
                    <a:pt x="502" y="4793"/>
                    <a:pt x="548" y="4839"/>
                  </a:cubicBezTo>
                  <a:cubicBezTo>
                    <a:pt x="662" y="4953"/>
                    <a:pt x="776" y="5067"/>
                    <a:pt x="890" y="5159"/>
                  </a:cubicBezTo>
                  <a:cubicBezTo>
                    <a:pt x="959" y="5204"/>
                    <a:pt x="1004" y="5250"/>
                    <a:pt x="1073" y="5295"/>
                  </a:cubicBezTo>
                  <a:cubicBezTo>
                    <a:pt x="1119" y="5318"/>
                    <a:pt x="1164" y="5364"/>
                    <a:pt x="1210" y="5387"/>
                  </a:cubicBezTo>
                  <a:lnTo>
                    <a:pt x="1256" y="5410"/>
                  </a:lnTo>
                  <a:cubicBezTo>
                    <a:pt x="1393" y="5478"/>
                    <a:pt x="1529" y="5547"/>
                    <a:pt x="1666" y="5615"/>
                  </a:cubicBezTo>
                  <a:cubicBezTo>
                    <a:pt x="1758" y="5661"/>
                    <a:pt x="1895" y="5706"/>
                    <a:pt x="2032" y="5729"/>
                  </a:cubicBezTo>
                  <a:lnTo>
                    <a:pt x="2123" y="5729"/>
                  </a:lnTo>
                  <a:cubicBezTo>
                    <a:pt x="2169" y="5729"/>
                    <a:pt x="2214" y="5729"/>
                    <a:pt x="2260" y="5706"/>
                  </a:cubicBezTo>
                  <a:cubicBezTo>
                    <a:pt x="2283" y="5706"/>
                    <a:pt x="2328" y="5683"/>
                    <a:pt x="2351" y="5661"/>
                  </a:cubicBezTo>
                  <a:cubicBezTo>
                    <a:pt x="2374" y="5638"/>
                    <a:pt x="2420" y="5615"/>
                    <a:pt x="2442" y="5592"/>
                  </a:cubicBezTo>
                  <a:cubicBezTo>
                    <a:pt x="2488" y="5569"/>
                    <a:pt x="2511" y="5547"/>
                    <a:pt x="2557" y="5524"/>
                  </a:cubicBezTo>
                  <a:lnTo>
                    <a:pt x="2579" y="5501"/>
                  </a:lnTo>
                  <a:lnTo>
                    <a:pt x="2625" y="5455"/>
                  </a:lnTo>
                  <a:lnTo>
                    <a:pt x="2648" y="5455"/>
                  </a:lnTo>
                  <a:lnTo>
                    <a:pt x="2716" y="5410"/>
                  </a:lnTo>
                  <a:cubicBezTo>
                    <a:pt x="2785" y="5387"/>
                    <a:pt x="2831" y="5341"/>
                    <a:pt x="2899" y="5295"/>
                  </a:cubicBezTo>
                  <a:cubicBezTo>
                    <a:pt x="2922" y="5273"/>
                    <a:pt x="2967" y="5250"/>
                    <a:pt x="3013" y="5227"/>
                  </a:cubicBezTo>
                  <a:cubicBezTo>
                    <a:pt x="3036" y="5204"/>
                    <a:pt x="3082" y="5159"/>
                    <a:pt x="3127" y="5136"/>
                  </a:cubicBezTo>
                  <a:cubicBezTo>
                    <a:pt x="3150" y="5113"/>
                    <a:pt x="3196" y="5090"/>
                    <a:pt x="3241" y="5090"/>
                  </a:cubicBezTo>
                  <a:lnTo>
                    <a:pt x="3241" y="5067"/>
                  </a:lnTo>
                  <a:cubicBezTo>
                    <a:pt x="3264" y="5067"/>
                    <a:pt x="3287" y="5044"/>
                    <a:pt x="3310" y="5044"/>
                  </a:cubicBezTo>
                  <a:lnTo>
                    <a:pt x="3378" y="5044"/>
                  </a:lnTo>
                  <a:cubicBezTo>
                    <a:pt x="3470" y="5022"/>
                    <a:pt x="3561" y="4976"/>
                    <a:pt x="3561" y="4885"/>
                  </a:cubicBezTo>
                  <a:cubicBezTo>
                    <a:pt x="3561" y="4839"/>
                    <a:pt x="3561" y="4816"/>
                    <a:pt x="3538" y="4793"/>
                  </a:cubicBezTo>
                  <a:lnTo>
                    <a:pt x="3538" y="4770"/>
                  </a:lnTo>
                  <a:cubicBezTo>
                    <a:pt x="3538" y="4725"/>
                    <a:pt x="3515" y="4702"/>
                    <a:pt x="3492" y="4679"/>
                  </a:cubicBezTo>
                  <a:cubicBezTo>
                    <a:pt x="3492" y="4656"/>
                    <a:pt x="3470" y="4611"/>
                    <a:pt x="3447" y="4588"/>
                  </a:cubicBezTo>
                  <a:lnTo>
                    <a:pt x="3424" y="4519"/>
                  </a:lnTo>
                  <a:cubicBezTo>
                    <a:pt x="3401" y="4474"/>
                    <a:pt x="3401" y="4451"/>
                    <a:pt x="3378" y="4428"/>
                  </a:cubicBezTo>
                  <a:cubicBezTo>
                    <a:pt x="3355" y="4405"/>
                    <a:pt x="3355" y="4360"/>
                    <a:pt x="3333" y="4337"/>
                  </a:cubicBezTo>
                  <a:cubicBezTo>
                    <a:pt x="3310" y="4268"/>
                    <a:pt x="3287" y="4223"/>
                    <a:pt x="3264" y="4154"/>
                  </a:cubicBezTo>
                  <a:lnTo>
                    <a:pt x="3219" y="4109"/>
                  </a:lnTo>
                  <a:cubicBezTo>
                    <a:pt x="3219" y="4063"/>
                    <a:pt x="3196" y="4017"/>
                    <a:pt x="3173" y="3972"/>
                  </a:cubicBezTo>
                  <a:cubicBezTo>
                    <a:pt x="3150" y="3903"/>
                    <a:pt x="3127" y="3857"/>
                    <a:pt x="3082" y="3789"/>
                  </a:cubicBezTo>
                  <a:cubicBezTo>
                    <a:pt x="3082" y="3766"/>
                    <a:pt x="3059" y="3721"/>
                    <a:pt x="3036" y="3698"/>
                  </a:cubicBezTo>
                  <a:lnTo>
                    <a:pt x="3013" y="3652"/>
                  </a:lnTo>
                  <a:cubicBezTo>
                    <a:pt x="2967" y="3606"/>
                    <a:pt x="2922" y="3584"/>
                    <a:pt x="2876" y="3584"/>
                  </a:cubicBezTo>
                  <a:cubicBezTo>
                    <a:pt x="2808" y="3584"/>
                    <a:pt x="2762" y="3606"/>
                    <a:pt x="2739" y="3652"/>
                  </a:cubicBezTo>
                  <a:cubicBezTo>
                    <a:pt x="2716" y="3675"/>
                    <a:pt x="2694" y="3721"/>
                    <a:pt x="2694" y="3766"/>
                  </a:cubicBezTo>
                  <a:cubicBezTo>
                    <a:pt x="2694" y="3833"/>
                    <a:pt x="2694" y="3900"/>
                    <a:pt x="2694" y="3967"/>
                  </a:cubicBezTo>
                  <a:lnTo>
                    <a:pt x="2694" y="3967"/>
                  </a:lnTo>
                  <a:cubicBezTo>
                    <a:pt x="2662" y="3923"/>
                    <a:pt x="2644" y="3864"/>
                    <a:pt x="2625" y="3789"/>
                  </a:cubicBezTo>
                  <a:cubicBezTo>
                    <a:pt x="2579" y="3652"/>
                    <a:pt x="2534" y="3492"/>
                    <a:pt x="2534" y="3332"/>
                  </a:cubicBezTo>
                  <a:lnTo>
                    <a:pt x="2511" y="3241"/>
                  </a:lnTo>
                  <a:cubicBezTo>
                    <a:pt x="2511" y="3196"/>
                    <a:pt x="2488" y="3127"/>
                    <a:pt x="2488" y="3081"/>
                  </a:cubicBezTo>
                  <a:cubicBezTo>
                    <a:pt x="2488" y="3013"/>
                    <a:pt x="2488" y="2944"/>
                    <a:pt x="2488" y="2876"/>
                  </a:cubicBezTo>
                  <a:cubicBezTo>
                    <a:pt x="2488" y="2830"/>
                    <a:pt x="2488" y="2785"/>
                    <a:pt x="2488" y="2716"/>
                  </a:cubicBezTo>
                  <a:lnTo>
                    <a:pt x="2488" y="2693"/>
                  </a:lnTo>
                  <a:cubicBezTo>
                    <a:pt x="2488" y="2625"/>
                    <a:pt x="2488" y="2579"/>
                    <a:pt x="2488" y="2511"/>
                  </a:cubicBezTo>
                  <a:cubicBezTo>
                    <a:pt x="2511" y="2397"/>
                    <a:pt x="2534" y="2260"/>
                    <a:pt x="2557" y="2146"/>
                  </a:cubicBezTo>
                  <a:lnTo>
                    <a:pt x="2557" y="2146"/>
                  </a:lnTo>
                  <a:lnTo>
                    <a:pt x="2534" y="2191"/>
                  </a:lnTo>
                  <a:cubicBezTo>
                    <a:pt x="2579" y="2031"/>
                    <a:pt x="2602" y="1872"/>
                    <a:pt x="2648" y="1735"/>
                  </a:cubicBezTo>
                  <a:lnTo>
                    <a:pt x="2648" y="1666"/>
                  </a:lnTo>
                  <a:cubicBezTo>
                    <a:pt x="2671" y="1621"/>
                    <a:pt x="2671" y="1575"/>
                    <a:pt x="2694" y="1506"/>
                  </a:cubicBezTo>
                  <a:cubicBezTo>
                    <a:pt x="2694" y="1484"/>
                    <a:pt x="2694" y="1438"/>
                    <a:pt x="2694" y="1392"/>
                  </a:cubicBezTo>
                  <a:cubicBezTo>
                    <a:pt x="2694" y="1370"/>
                    <a:pt x="2694" y="1347"/>
                    <a:pt x="2716" y="1301"/>
                  </a:cubicBezTo>
                  <a:cubicBezTo>
                    <a:pt x="2716" y="1233"/>
                    <a:pt x="2716" y="1164"/>
                    <a:pt x="2739" y="1096"/>
                  </a:cubicBezTo>
                  <a:cubicBezTo>
                    <a:pt x="2739" y="1050"/>
                    <a:pt x="2739" y="981"/>
                    <a:pt x="2739" y="890"/>
                  </a:cubicBezTo>
                  <a:cubicBezTo>
                    <a:pt x="2739" y="776"/>
                    <a:pt x="2739" y="662"/>
                    <a:pt x="2739" y="525"/>
                  </a:cubicBezTo>
                  <a:cubicBezTo>
                    <a:pt x="2739" y="457"/>
                    <a:pt x="2739" y="365"/>
                    <a:pt x="2716" y="274"/>
                  </a:cubicBezTo>
                  <a:cubicBezTo>
                    <a:pt x="2694" y="205"/>
                    <a:pt x="2671" y="68"/>
                    <a:pt x="2579" y="23"/>
                  </a:cubicBezTo>
                  <a:cubicBezTo>
                    <a:pt x="2534" y="0"/>
                    <a:pt x="2511" y="0"/>
                    <a:pt x="24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9753;p58">
              <a:extLst>
                <a:ext uri="{FF2B5EF4-FFF2-40B4-BE49-F238E27FC236}">
                  <a16:creationId xmlns:a16="http://schemas.microsoft.com/office/drawing/2014/main" id="{005C0EC8-C714-6217-9361-2394AC17048E}"/>
                </a:ext>
              </a:extLst>
            </p:cNvPr>
            <p:cNvSpPr/>
            <p:nvPr/>
          </p:nvSpPr>
          <p:spPr>
            <a:xfrm>
              <a:off x="6134492" y="3087821"/>
              <a:ext cx="189258" cy="248419"/>
            </a:xfrm>
            <a:custGeom>
              <a:avLst/>
              <a:gdLst/>
              <a:ahLst/>
              <a:cxnLst/>
              <a:rect l="l" t="t" r="r" b="b"/>
              <a:pathLst>
                <a:path w="4018" h="5274" extrusionOk="0">
                  <a:moveTo>
                    <a:pt x="3287" y="1"/>
                  </a:moveTo>
                  <a:cubicBezTo>
                    <a:pt x="3287" y="1"/>
                    <a:pt x="3264" y="1"/>
                    <a:pt x="3241" y="24"/>
                  </a:cubicBezTo>
                  <a:cubicBezTo>
                    <a:pt x="3219" y="24"/>
                    <a:pt x="3173" y="47"/>
                    <a:pt x="3127" y="47"/>
                  </a:cubicBezTo>
                  <a:cubicBezTo>
                    <a:pt x="3104" y="69"/>
                    <a:pt x="3082" y="92"/>
                    <a:pt x="3036" y="92"/>
                  </a:cubicBezTo>
                  <a:lnTo>
                    <a:pt x="3036" y="115"/>
                  </a:lnTo>
                  <a:cubicBezTo>
                    <a:pt x="2990" y="138"/>
                    <a:pt x="2967" y="161"/>
                    <a:pt x="2945" y="183"/>
                  </a:cubicBezTo>
                  <a:cubicBezTo>
                    <a:pt x="2899" y="206"/>
                    <a:pt x="2876" y="252"/>
                    <a:pt x="2831" y="298"/>
                  </a:cubicBezTo>
                  <a:cubicBezTo>
                    <a:pt x="2808" y="320"/>
                    <a:pt x="2785" y="343"/>
                    <a:pt x="2762" y="366"/>
                  </a:cubicBezTo>
                  <a:cubicBezTo>
                    <a:pt x="2739" y="412"/>
                    <a:pt x="2694" y="435"/>
                    <a:pt x="2648" y="480"/>
                  </a:cubicBezTo>
                  <a:cubicBezTo>
                    <a:pt x="2648" y="503"/>
                    <a:pt x="2625" y="526"/>
                    <a:pt x="2625" y="526"/>
                  </a:cubicBezTo>
                  <a:lnTo>
                    <a:pt x="2602" y="572"/>
                  </a:lnTo>
                  <a:lnTo>
                    <a:pt x="2557" y="617"/>
                  </a:lnTo>
                  <a:lnTo>
                    <a:pt x="2534" y="663"/>
                  </a:lnTo>
                  <a:cubicBezTo>
                    <a:pt x="2511" y="708"/>
                    <a:pt x="2465" y="754"/>
                    <a:pt x="2443" y="800"/>
                  </a:cubicBezTo>
                  <a:lnTo>
                    <a:pt x="2420" y="845"/>
                  </a:lnTo>
                  <a:cubicBezTo>
                    <a:pt x="2374" y="891"/>
                    <a:pt x="2351" y="937"/>
                    <a:pt x="2306" y="1005"/>
                  </a:cubicBezTo>
                  <a:cubicBezTo>
                    <a:pt x="2306" y="1028"/>
                    <a:pt x="2283" y="1051"/>
                    <a:pt x="2260" y="1074"/>
                  </a:cubicBezTo>
                  <a:cubicBezTo>
                    <a:pt x="2237" y="1119"/>
                    <a:pt x="2214" y="1142"/>
                    <a:pt x="2214" y="1165"/>
                  </a:cubicBezTo>
                  <a:cubicBezTo>
                    <a:pt x="2191" y="1211"/>
                    <a:pt x="2169" y="1256"/>
                    <a:pt x="2146" y="1279"/>
                  </a:cubicBezTo>
                  <a:cubicBezTo>
                    <a:pt x="2146" y="1302"/>
                    <a:pt x="2123" y="1348"/>
                    <a:pt x="2100" y="1370"/>
                  </a:cubicBezTo>
                  <a:cubicBezTo>
                    <a:pt x="2100" y="1393"/>
                    <a:pt x="2077" y="1439"/>
                    <a:pt x="2054" y="1462"/>
                  </a:cubicBezTo>
                  <a:cubicBezTo>
                    <a:pt x="2032" y="1485"/>
                    <a:pt x="2032" y="1507"/>
                    <a:pt x="2009" y="1553"/>
                  </a:cubicBezTo>
                  <a:cubicBezTo>
                    <a:pt x="1963" y="1644"/>
                    <a:pt x="1895" y="1713"/>
                    <a:pt x="1826" y="1804"/>
                  </a:cubicBezTo>
                  <a:cubicBezTo>
                    <a:pt x="1803" y="1850"/>
                    <a:pt x="1781" y="1873"/>
                    <a:pt x="1758" y="1918"/>
                  </a:cubicBezTo>
                  <a:cubicBezTo>
                    <a:pt x="1712" y="1964"/>
                    <a:pt x="1689" y="2010"/>
                    <a:pt x="1644" y="2055"/>
                  </a:cubicBezTo>
                  <a:cubicBezTo>
                    <a:pt x="1621" y="2101"/>
                    <a:pt x="1598" y="2124"/>
                    <a:pt x="1575" y="2146"/>
                  </a:cubicBezTo>
                  <a:lnTo>
                    <a:pt x="1552" y="2192"/>
                  </a:lnTo>
                  <a:cubicBezTo>
                    <a:pt x="1507" y="2238"/>
                    <a:pt x="1461" y="2283"/>
                    <a:pt x="1415" y="2306"/>
                  </a:cubicBezTo>
                  <a:cubicBezTo>
                    <a:pt x="1370" y="2352"/>
                    <a:pt x="1324" y="2420"/>
                    <a:pt x="1278" y="2466"/>
                  </a:cubicBezTo>
                  <a:cubicBezTo>
                    <a:pt x="1256" y="2489"/>
                    <a:pt x="1256" y="2512"/>
                    <a:pt x="1256" y="2512"/>
                  </a:cubicBezTo>
                  <a:cubicBezTo>
                    <a:pt x="1233" y="2557"/>
                    <a:pt x="1233" y="2626"/>
                    <a:pt x="1278" y="2649"/>
                  </a:cubicBezTo>
                  <a:cubicBezTo>
                    <a:pt x="1301" y="2671"/>
                    <a:pt x="1347" y="2694"/>
                    <a:pt x="1370" y="2694"/>
                  </a:cubicBezTo>
                  <a:lnTo>
                    <a:pt x="1415" y="2694"/>
                  </a:lnTo>
                  <a:cubicBezTo>
                    <a:pt x="1415" y="2694"/>
                    <a:pt x="1438" y="2694"/>
                    <a:pt x="1438" y="2717"/>
                  </a:cubicBezTo>
                  <a:cubicBezTo>
                    <a:pt x="1438" y="2717"/>
                    <a:pt x="1461" y="2717"/>
                    <a:pt x="1461" y="2740"/>
                  </a:cubicBezTo>
                  <a:cubicBezTo>
                    <a:pt x="1461" y="2740"/>
                    <a:pt x="1484" y="2763"/>
                    <a:pt x="1484" y="2786"/>
                  </a:cubicBezTo>
                  <a:cubicBezTo>
                    <a:pt x="1507" y="2808"/>
                    <a:pt x="1507" y="2831"/>
                    <a:pt x="1507" y="2877"/>
                  </a:cubicBezTo>
                  <a:cubicBezTo>
                    <a:pt x="1507" y="2945"/>
                    <a:pt x="1507" y="2991"/>
                    <a:pt x="1484" y="3059"/>
                  </a:cubicBezTo>
                  <a:cubicBezTo>
                    <a:pt x="1484" y="3105"/>
                    <a:pt x="1461" y="3151"/>
                    <a:pt x="1438" y="3196"/>
                  </a:cubicBezTo>
                  <a:cubicBezTo>
                    <a:pt x="1415" y="3242"/>
                    <a:pt x="1393" y="3288"/>
                    <a:pt x="1347" y="3333"/>
                  </a:cubicBezTo>
                  <a:cubicBezTo>
                    <a:pt x="1278" y="3402"/>
                    <a:pt x="1233" y="3470"/>
                    <a:pt x="1164" y="3516"/>
                  </a:cubicBezTo>
                  <a:cubicBezTo>
                    <a:pt x="1050" y="3584"/>
                    <a:pt x="959" y="3630"/>
                    <a:pt x="868" y="3653"/>
                  </a:cubicBezTo>
                  <a:cubicBezTo>
                    <a:pt x="776" y="3699"/>
                    <a:pt x="685" y="3744"/>
                    <a:pt x="571" y="3767"/>
                  </a:cubicBezTo>
                  <a:lnTo>
                    <a:pt x="548" y="3790"/>
                  </a:lnTo>
                  <a:cubicBezTo>
                    <a:pt x="480" y="3813"/>
                    <a:pt x="411" y="3813"/>
                    <a:pt x="343" y="3836"/>
                  </a:cubicBezTo>
                  <a:cubicBezTo>
                    <a:pt x="320" y="3836"/>
                    <a:pt x="297" y="3858"/>
                    <a:pt x="274" y="3858"/>
                  </a:cubicBezTo>
                  <a:cubicBezTo>
                    <a:pt x="228" y="3858"/>
                    <a:pt x="206" y="3858"/>
                    <a:pt x="183" y="3881"/>
                  </a:cubicBezTo>
                  <a:lnTo>
                    <a:pt x="160" y="3881"/>
                  </a:lnTo>
                  <a:cubicBezTo>
                    <a:pt x="114" y="3881"/>
                    <a:pt x="69" y="3904"/>
                    <a:pt x="46" y="3927"/>
                  </a:cubicBezTo>
                  <a:cubicBezTo>
                    <a:pt x="23" y="3950"/>
                    <a:pt x="0" y="3995"/>
                    <a:pt x="0" y="4041"/>
                  </a:cubicBezTo>
                  <a:cubicBezTo>
                    <a:pt x="0" y="4064"/>
                    <a:pt x="0" y="4087"/>
                    <a:pt x="23" y="4109"/>
                  </a:cubicBezTo>
                  <a:cubicBezTo>
                    <a:pt x="23" y="4132"/>
                    <a:pt x="23" y="4155"/>
                    <a:pt x="46" y="4178"/>
                  </a:cubicBezTo>
                  <a:cubicBezTo>
                    <a:pt x="69" y="4201"/>
                    <a:pt x="69" y="4246"/>
                    <a:pt x="92" y="4269"/>
                  </a:cubicBezTo>
                  <a:cubicBezTo>
                    <a:pt x="92" y="4292"/>
                    <a:pt x="114" y="4315"/>
                    <a:pt x="114" y="4338"/>
                  </a:cubicBezTo>
                  <a:lnTo>
                    <a:pt x="137" y="4361"/>
                  </a:lnTo>
                  <a:cubicBezTo>
                    <a:pt x="137" y="4406"/>
                    <a:pt x="160" y="4429"/>
                    <a:pt x="183" y="4475"/>
                  </a:cubicBezTo>
                  <a:cubicBezTo>
                    <a:pt x="183" y="4520"/>
                    <a:pt x="206" y="4543"/>
                    <a:pt x="228" y="4589"/>
                  </a:cubicBezTo>
                  <a:cubicBezTo>
                    <a:pt x="228" y="4634"/>
                    <a:pt x="251" y="4680"/>
                    <a:pt x="274" y="4726"/>
                  </a:cubicBezTo>
                  <a:lnTo>
                    <a:pt x="297" y="4749"/>
                  </a:lnTo>
                  <a:cubicBezTo>
                    <a:pt x="297" y="4771"/>
                    <a:pt x="320" y="4794"/>
                    <a:pt x="343" y="4840"/>
                  </a:cubicBezTo>
                  <a:cubicBezTo>
                    <a:pt x="343" y="4863"/>
                    <a:pt x="365" y="4885"/>
                    <a:pt x="388" y="4908"/>
                  </a:cubicBezTo>
                  <a:cubicBezTo>
                    <a:pt x="388" y="4954"/>
                    <a:pt x="411" y="4977"/>
                    <a:pt x="434" y="5000"/>
                  </a:cubicBezTo>
                  <a:cubicBezTo>
                    <a:pt x="457" y="5000"/>
                    <a:pt x="480" y="5022"/>
                    <a:pt x="502" y="5045"/>
                  </a:cubicBezTo>
                  <a:cubicBezTo>
                    <a:pt x="548" y="5045"/>
                    <a:pt x="571" y="5068"/>
                    <a:pt x="616" y="5091"/>
                  </a:cubicBezTo>
                  <a:cubicBezTo>
                    <a:pt x="685" y="5114"/>
                    <a:pt x="753" y="5137"/>
                    <a:pt x="822" y="5182"/>
                  </a:cubicBezTo>
                  <a:cubicBezTo>
                    <a:pt x="868" y="5182"/>
                    <a:pt x="913" y="5205"/>
                    <a:pt x="936" y="5205"/>
                  </a:cubicBezTo>
                  <a:cubicBezTo>
                    <a:pt x="982" y="5228"/>
                    <a:pt x="1005" y="5228"/>
                    <a:pt x="1050" y="5228"/>
                  </a:cubicBezTo>
                  <a:cubicBezTo>
                    <a:pt x="1141" y="5251"/>
                    <a:pt x="1210" y="5274"/>
                    <a:pt x="1301" y="5274"/>
                  </a:cubicBezTo>
                  <a:lnTo>
                    <a:pt x="1507" y="5274"/>
                  </a:lnTo>
                  <a:lnTo>
                    <a:pt x="1621" y="5251"/>
                  </a:lnTo>
                  <a:lnTo>
                    <a:pt x="1735" y="5251"/>
                  </a:lnTo>
                  <a:cubicBezTo>
                    <a:pt x="1918" y="5251"/>
                    <a:pt x="2054" y="5228"/>
                    <a:pt x="2191" y="5205"/>
                  </a:cubicBezTo>
                  <a:cubicBezTo>
                    <a:pt x="2283" y="5159"/>
                    <a:pt x="2374" y="5137"/>
                    <a:pt x="2443" y="5114"/>
                  </a:cubicBezTo>
                  <a:cubicBezTo>
                    <a:pt x="2534" y="5091"/>
                    <a:pt x="2602" y="5045"/>
                    <a:pt x="2671" y="5022"/>
                  </a:cubicBezTo>
                  <a:cubicBezTo>
                    <a:pt x="2716" y="5000"/>
                    <a:pt x="2762" y="4954"/>
                    <a:pt x="2808" y="4931"/>
                  </a:cubicBezTo>
                  <a:lnTo>
                    <a:pt x="2853" y="4908"/>
                  </a:lnTo>
                  <a:cubicBezTo>
                    <a:pt x="2922" y="4863"/>
                    <a:pt x="2990" y="4817"/>
                    <a:pt x="3059" y="4749"/>
                  </a:cubicBezTo>
                  <a:cubicBezTo>
                    <a:pt x="3173" y="4657"/>
                    <a:pt x="3287" y="4543"/>
                    <a:pt x="3356" y="4452"/>
                  </a:cubicBezTo>
                  <a:lnTo>
                    <a:pt x="3356" y="4429"/>
                  </a:lnTo>
                  <a:cubicBezTo>
                    <a:pt x="3378" y="4406"/>
                    <a:pt x="3401" y="4361"/>
                    <a:pt x="3424" y="4338"/>
                  </a:cubicBezTo>
                  <a:cubicBezTo>
                    <a:pt x="3447" y="4292"/>
                    <a:pt x="3470" y="4224"/>
                    <a:pt x="3470" y="4155"/>
                  </a:cubicBezTo>
                  <a:cubicBezTo>
                    <a:pt x="3492" y="4109"/>
                    <a:pt x="3470" y="4041"/>
                    <a:pt x="3447" y="3995"/>
                  </a:cubicBezTo>
                  <a:cubicBezTo>
                    <a:pt x="3424" y="3927"/>
                    <a:pt x="3378" y="3904"/>
                    <a:pt x="3333" y="3858"/>
                  </a:cubicBezTo>
                  <a:cubicBezTo>
                    <a:pt x="3310" y="3836"/>
                    <a:pt x="3287" y="3836"/>
                    <a:pt x="3264" y="3813"/>
                  </a:cubicBezTo>
                  <a:cubicBezTo>
                    <a:pt x="3219" y="3790"/>
                    <a:pt x="3150" y="3767"/>
                    <a:pt x="3082" y="3744"/>
                  </a:cubicBezTo>
                  <a:cubicBezTo>
                    <a:pt x="3036" y="3744"/>
                    <a:pt x="2990" y="3744"/>
                    <a:pt x="2945" y="3721"/>
                  </a:cubicBezTo>
                  <a:lnTo>
                    <a:pt x="2876" y="3721"/>
                  </a:lnTo>
                  <a:cubicBezTo>
                    <a:pt x="2853" y="3699"/>
                    <a:pt x="2808" y="3699"/>
                    <a:pt x="2785" y="3676"/>
                  </a:cubicBezTo>
                  <a:cubicBezTo>
                    <a:pt x="2808" y="3676"/>
                    <a:pt x="2808" y="3653"/>
                    <a:pt x="2831" y="3630"/>
                  </a:cubicBezTo>
                  <a:cubicBezTo>
                    <a:pt x="2945" y="3562"/>
                    <a:pt x="3059" y="3493"/>
                    <a:pt x="3173" y="3425"/>
                  </a:cubicBezTo>
                  <a:cubicBezTo>
                    <a:pt x="3264" y="3379"/>
                    <a:pt x="3333" y="3333"/>
                    <a:pt x="3401" y="3288"/>
                  </a:cubicBezTo>
                  <a:cubicBezTo>
                    <a:pt x="3470" y="3242"/>
                    <a:pt x="3515" y="3219"/>
                    <a:pt x="3561" y="3174"/>
                  </a:cubicBezTo>
                  <a:cubicBezTo>
                    <a:pt x="3607" y="3128"/>
                    <a:pt x="3675" y="3059"/>
                    <a:pt x="3698" y="3014"/>
                  </a:cubicBezTo>
                  <a:cubicBezTo>
                    <a:pt x="3766" y="2945"/>
                    <a:pt x="3812" y="2877"/>
                    <a:pt x="3858" y="2808"/>
                  </a:cubicBezTo>
                  <a:cubicBezTo>
                    <a:pt x="3903" y="2740"/>
                    <a:pt x="3926" y="2671"/>
                    <a:pt x="3972" y="2603"/>
                  </a:cubicBezTo>
                  <a:cubicBezTo>
                    <a:pt x="3995" y="2534"/>
                    <a:pt x="3995" y="2466"/>
                    <a:pt x="3995" y="2420"/>
                  </a:cubicBezTo>
                  <a:cubicBezTo>
                    <a:pt x="4017" y="2398"/>
                    <a:pt x="4017" y="2352"/>
                    <a:pt x="3995" y="2329"/>
                  </a:cubicBezTo>
                  <a:cubicBezTo>
                    <a:pt x="3995" y="2306"/>
                    <a:pt x="3995" y="2283"/>
                    <a:pt x="3995" y="2261"/>
                  </a:cubicBezTo>
                  <a:cubicBezTo>
                    <a:pt x="3972" y="2192"/>
                    <a:pt x="3926" y="2146"/>
                    <a:pt x="3881" y="2101"/>
                  </a:cubicBezTo>
                  <a:cubicBezTo>
                    <a:pt x="3858" y="2101"/>
                    <a:pt x="3835" y="2078"/>
                    <a:pt x="3812" y="2078"/>
                  </a:cubicBezTo>
                  <a:cubicBezTo>
                    <a:pt x="3766" y="2055"/>
                    <a:pt x="3721" y="2055"/>
                    <a:pt x="3675" y="2055"/>
                  </a:cubicBezTo>
                  <a:lnTo>
                    <a:pt x="3607" y="2055"/>
                  </a:lnTo>
                  <a:cubicBezTo>
                    <a:pt x="3538" y="2055"/>
                    <a:pt x="3492" y="2078"/>
                    <a:pt x="3424" y="2101"/>
                  </a:cubicBezTo>
                  <a:cubicBezTo>
                    <a:pt x="3401" y="2078"/>
                    <a:pt x="3401" y="2078"/>
                    <a:pt x="3378" y="2078"/>
                  </a:cubicBezTo>
                  <a:cubicBezTo>
                    <a:pt x="3378" y="2078"/>
                    <a:pt x="3356" y="2078"/>
                    <a:pt x="3333" y="2101"/>
                  </a:cubicBezTo>
                  <a:cubicBezTo>
                    <a:pt x="3310" y="2101"/>
                    <a:pt x="3264" y="2124"/>
                    <a:pt x="3219" y="2146"/>
                  </a:cubicBezTo>
                  <a:lnTo>
                    <a:pt x="3196" y="2146"/>
                  </a:lnTo>
                  <a:lnTo>
                    <a:pt x="3150" y="2169"/>
                  </a:lnTo>
                  <a:lnTo>
                    <a:pt x="3104" y="2192"/>
                  </a:lnTo>
                  <a:cubicBezTo>
                    <a:pt x="3036" y="2215"/>
                    <a:pt x="2945" y="2238"/>
                    <a:pt x="2876" y="2261"/>
                  </a:cubicBezTo>
                  <a:cubicBezTo>
                    <a:pt x="2831" y="2283"/>
                    <a:pt x="2785" y="2306"/>
                    <a:pt x="2739" y="2329"/>
                  </a:cubicBezTo>
                  <a:cubicBezTo>
                    <a:pt x="2671" y="2329"/>
                    <a:pt x="2602" y="2352"/>
                    <a:pt x="2534" y="2352"/>
                  </a:cubicBezTo>
                  <a:cubicBezTo>
                    <a:pt x="2579" y="2283"/>
                    <a:pt x="2625" y="2238"/>
                    <a:pt x="2671" y="2192"/>
                  </a:cubicBezTo>
                  <a:cubicBezTo>
                    <a:pt x="2716" y="2124"/>
                    <a:pt x="2785" y="2078"/>
                    <a:pt x="2831" y="2010"/>
                  </a:cubicBezTo>
                  <a:cubicBezTo>
                    <a:pt x="2876" y="1987"/>
                    <a:pt x="2899" y="1941"/>
                    <a:pt x="2922" y="1918"/>
                  </a:cubicBezTo>
                  <a:cubicBezTo>
                    <a:pt x="2990" y="1850"/>
                    <a:pt x="3036" y="1804"/>
                    <a:pt x="3104" y="1713"/>
                  </a:cubicBezTo>
                  <a:cubicBezTo>
                    <a:pt x="3104" y="1690"/>
                    <a:pt x="3127" y="1667"/>
                    <a:pt x="3150" y="1644"/>
                  </a:cubicBezTo>
                  <a:cubicBezTo>
                    <a:pt x="3173" y="1621"/>
                    <a:pt x="3173" y="1576"/>
                    <a:pt x="3196" y="1553"/>
                  </a:cubicBezTo>
                  <a:cubicBezTo>
                    <a:pt x="3241" y="1485"/>
                    <a:pt x="3264" y="1416"/>
                    <a:pt x="3287" y="1370"/>
                  </a:cubicBezTo>
                  <a:cubicBezTo>
                    <a:pt x="3310" y="1302"/>
                    <a:pt x="3333" y="1233"/>
                    <a:pt x="3356" y="1165"/>
                  </a:cubicBezTo>
                  <a:cubicBezTo>
                    <a:pt x="3378" y="1096"/>
                    <a:pt x="3378" y="1005"/>
                    <a:pt x="3401" y="937"/>
                  </a:cubicBezTo>
                  <a:cubicBezTo>
                    <a:pt x="3401" y="891"/>
                    <a:pt x="3401" y="868"/>
                    <a:pt x="3424" y="823"/>
                  </a:cubicBezTo>
                  <a:cubicBezTo>
                    <a:pt x="3424" y="800"/>
                    <a:pt x="3424" y="754"/>
                    <a:pt x="3424" y="731"/>
                  </a:cubicBezTo>
                  <a:cubicBezTo>
                    <a:pt x="3447" y="686"/>
                    <a:pt x="3447" y="663"/>
                    <a:pt x="3447" y="617"/>
                  </a:cubicBezTo>
                  <a:cubicBezTo>
                    <a:pt x="3447" y="594"/>
                    <a:pt x="3447" y="549"/>
                    <a:pt x="3470" y="526"/>
                  </a:cubicBezTo>
                  <a:lnTo>
                    <a:pt x="3470" y="503"/>
                  </a:lnTo>
                  <a:cubicBezTo>
                    <a:pt x="3470" y="435"/>
                    <a:pt x="3470" y="389"/>
                    <a:pt x="3492" y="320"/>
                  </a:cubicBezTo>
                  <a:lnTo>
                    <a:pt x="3492" y="298"/>
                  </a:lnTo>
                  <a:cubicBezTo>
                    <a:pt x="3492" y="275"/>
                    <a:pt x="3492" y="229"/>
                    <a:pt x="3492" y="206"/>
                  </a:cubicBezTo>
                  <a:cubicBezTo>
                    <a:pt x="3492" y="206"/>
                    <a:pt x="3492" y="206"/>
                    <a:pt x="3492" y="183"/>
                  </a:cubicBezTo>
                  <a:cubicBezTo>
                    <a:pt x="3492" y="183"/>
                    <a:pt x="3492" y="161"/>
                    <a:pt x="3492" y="138"/>
                  </a:cubicBezTo>
                  <a:cubicBezTo>
                    <a:pt x="3492" y="115"/>
                    <a:pt x="3470" y="69"/>
                    <a:pt x="3447" y="47"/>
                  </a:cubicBezTo>
                  <a:cubicBezTo>
                    <a:pt x="3424" y="24"/>
                    <a:pt x="3378" y="1"/>
                    <a:pt x="33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9754;p58">
              <a:extLst>
                <a:ext uri="{FF2B5EF4-FFF2-40B4-BE49-F238E27FC236}">
                  <a16:creationId xmlns:a16="http://schemas.microsoft.com/office/drawing/2014/main" id="{88E96779-DB83-089A-90DE-885957761BE9}"/>
                </a:ext>
              </a:extLst>
            </p:cNvPr>
            <p:cNvSpPr/>
            <p:nvPr/>
          </p:nvSpPr>
          <p:spPr>
            <a:xfrm>
              <a:off x="4593745" y="3189990"/>
              <a:ext cx="49505" cy="65614"/>
            </a:xfrm>
            <a:custGeom>
              <a:avLst/>
              <a:gdLst/>
              <a:ahLst/>
              <a:cxnLst/>
              <a:rect l="l" t="t" r="r" b="b"/>
              <a:pathLst>
                <a:path w="1051" h="1393" extrusionOk="0">
                  <a:moveTo>
                    <a:pt x="366" y="0"/>
                  </a:moveTo>
                  <a:cubicBezTo>
                    <a:pt x="320" y="0"/>
                    <a:pt x="297" y="23"/>
                    <a:pt x="274" y="46"/>
                  </a:cubicBezTo>
                  <a:lnTo>
                    <a:pt x="160" y="46"/>
                  </a:lnTo>
                  <a:cubicBezTo>
                    <a:pt x="115" y="46"/>
                    <a:pt x="69" y="69"/>
                    <a:pt x="23" y="114"/>
                  </a:cubicBezTo>
                  <a:cubicBezTo>
                    <a:pt x="1" y="137"/>
                    <a:pt x="1" y="183"/>
                    <a:pt x="1" y="229"/>
                  </a:cubicBezTo>
                  <a:cubicBezTo>
                    <a:pt x="1" y="251"/>
                    <a:pt x="1" y="251"/>
                    <a:pt x="23" y="274"/>
                  </a:cubicBezTo>
                  <a:cubicBezTo>
                    <a:pt x="23" y="297"/>
                    <a:pt x="23" y="297"/>
                    <a:pt x="46" y="320"/>
                  </a:cubicBezTo>
                  <a:cubicBezTo>
                    <a:pt x="69" y="388"/>
                    <a:pt x="69" y="457"/>
                    <a:pt x="115" y="525"/>
                  </a:cubicBezTo>
                  <a:cubicBezTo>
                    <a:pt x="137" y="594"/>
                    <a:pt x="160" y="662"/>
                    <a:pt x="206" y="731"/>
                  </a:cubicBezTo>
                  <a:cubicBezTo>
                    <a:pt x="252" y="822"/>
                    <a:pt x="274" y="890"/>
                    <a:pt x="320" y="959"/>
                  </a:cubicBezTo>
                  <a:cubicBezTo>
                    <a:pt x="343" y="982"/>
                    <a:pt x="343" y="1027"/>
                    <a:pt x="366" y="1050"/>
                  </a:cubicBezTo>
                  <a:cubicBezTo>
                    <a:pt x="389" y="1073"/>
                    <a:pt x="389" y="1119"/>
                    <a:pt x="389" y="1142"/>
                  </a:cubicBezTo>
                  <a:cubicBezTo>
                    <a:pt x="411" y="1164"/>
                    <a:pt x="411" y="1164"/>
                    <a:pt x="411" y="1187"/>
                  </a:cubicBezTo>
                  <a:cubicBezTo>
                    <a:pt x="434" y="1210"/>
                    <a:pt x="434" y="1233"/>
                    <a:pt x="434" y="1233"/>
                  </a:cubicBezTo>
                  <a:cubicBezTo>
                    <a:pt x="434" y="1256"/>
                    <a:pt x="434" y="1256"/>
                    <a:pt x="434" y="1256"/>
                  </a:cubicBezTo>
                  <a:cubicBezTo>
                    <a:pt x="457" y="1301"/>
                    <a:pt x="457" y="1324"/>
                    <a:pt x="480" y="1347"/>
                  </a:cubicBezTo>
                  <a:cubicBezTo>
                    <a:pt x="480" y="1370"/>
                    <a:pt x="503" y="1370"/>
                    <a:pt x="503" y="1393"/>
                  </a:cubicBezTo>
                  <a:cubicBezTo>
                    <a:pt x="526" y="1370"/>
                    <a:pt x="548" y="1347"/>
                    <a:pt x="571" y="1301"/>
                  </a:cubicBezTo>
                  <a:cubicBezTo>
                    <a:pt x="617" y="1256"/>
                    <a:pt x="685" y="1233"/>
                    <a:pt x="731" y="1210"/>
                  </a:cubicBezTo>
                  <a:cubicBezTo>
                    <a:pt x="799" y="1164"/>
                    <a:pt x="868" y="1142"/>
                    <a:pt x="914" y="1142"/>
                  </a:cubicBezTo>
                  <a:lnTo>
                    <a:pt x="1050" y="1142"/>
                  </a:lnTo>
                  <a:cubicBezTo>
                    <a:pt x="959" y="959"/>
                    <a:pt x="891" y="799"/>
                    <a:pt x="799" y="617"/>
                  </a:cubicBezTo>
                  <a:cubicBezTo>
                    <a:pt x="777" y="571"/>
                    <a:pt x="754" y="548"/>
                    <a:pt x="731" y="502"/>
                  </a:cubicBezTo>
                  <a:cubicBezTo>
                    <a:pt x="708" y="434"/>
                    <a:pt x="685" y="365"/>
                    <a:pt x="640" y="297"/>
                  </a:cubicBezTo>
                  <a:cubicBezTo>
                    <a:pt x="640" y="274"/>
                    <a:pt x="617" y="251"/>
                    <a:pt x="617" y="229"/>
                  </a:cubicBezTo>
                  <a:cubicBezTo>
                    <a:pt x="594" y="206"/>
                    <a:pt x="594" y="160"/>
                    <a:pt x="571" y="137"/>
                  </a:cubicBezTo>
                  <a:cubicBezTo>
                    <a:pt x="571" y="137"/>
                    <a:pt x="548" y="114"/>
                    <a:pt x="526" y="114"/>
                  </a:cubicBezTo>
                  <a:cubicBezTo>
                    <a:pt x="503" y="69"/>
                    <a:pt x="457" y="23"/>
                    <a:pt x="411" y="0"/>
                  </a:cubicBezTo>
                  <a:close/>
                </a:path>
              </a:pathLst>
            </a:custGeom>
            <a:solidFill>
              <a:srgbClr val="D4A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9755;p58">
              <a:extLst>
                <a:ext uri="{FF2B5EF4-FFF2-40B4-BE49-F238E27FC236}">
                  <a16:creationId xmlns:a16="http://schemas.microsoft.com/office/drawing/2014/main" id="{8BEB6C2C-FB4A-D3E3-2919-325D8AF45787}"/>
                </a:ext>
              </a:extLst>
            </p:cNvPr>
            <p:cNvSpPr/>
            <p:nvPr/>
          </p:nvSpPr>
          <p:spPr>
            <a:xfrm>
              <a:off x="4621678" y="3253392"/>
              <a:ext cx="278517" cy="529008"/>
            </a:xfrm>
            <a:custGeom>
              <a:avLst/>
              <a:gdLst/>
              <a:ahLst/>
              <a:cxnLst/>
              <a:rect l="l" t="t" r="r" b="b"/>
              <a:pathLst>
                <a:path w="5913" h="11231" extrusionOk="0">
                  <a:moveTo>
                    <a:pt x="549" y="1"/>
                  </a:moveTo>
                  <a:cubicBezTo>
                    <a:pt x="549" y="1"/>
                    <a:pt x="526" y="24"/>
                    <a:pt x="503" y="24"/>
                  </a:cubicBezTo>
                  <a:cubicBezTo>
                    <a:pt x="480" y="47"/>
                    <a:pt x="457" y="47"/>
                    <a:pt x="435" y="47"/>
                  </a:cubicBezTo>
                  <a:lnTo>
                    <a:pt x="343" y="47"/>
                  </a:lnTo>
                  <a:cubicBezTo>
                    <a:pt x="321" y="69"/>
                    <a:pt x="321" y="69"/>
                    <a:pt x="275" y="69"/>
                  </a:cubicBezTo>
                  <a:cubicBezTo>
                    <a:pt x="252" y="92"/>
                    <a:pt x="206" y="115"/>
                    <a:pt x="184" y="138"/>
                  </a:cubicBezTo>
                  <a:cubicBezTo>
                    <a:pt x="161" y="138"/>
                    <a:pt x="138" y="161"/>
                    <a:pt x="115" y="161"/>
                  </a:cubicBezTo>
                  <a:lnTo>
                    <a:pt x="92" y="184"/>
                  </a:lnTo>
                  <a:cubicBezTo>
                    <a:pt x="92" y="184"/>
                    <a:pt x="69" y="206"/>
                    <a:pt x="47" y="206"/>
                  </a:cubicBezTo>
                  <a:lnTo>
                    <a:pt x="1" y="206"/>
                  </a:lnTo>
                  <a:cubicBezTo>
                    <a:pt x="24" y="275"/>
                    <a:pt x="47" y="343"/>
                    <a:pt x="69" y="412"/>
                  </a:cubicBezTo>
                  <a:cubicBezTo>
                    <a:pt x="138" y="549"/>
                    <a:pt x="229" y="709"/>
                    <a:pt x="298" y="846"/>
                  </a:cubicBezTo>
                  <a:cubicBezTo>
                    <a:pt x="321" y="914"/>
                    <a:pt x="343" y="960"/>
                    <a:pt x="366" y="1005"/>
                  </a:cubicBezTo>
                  <a:cubicBezTo>
                    <a:pt x="412" y="1097"/>
                    <a:pt x="435" y="1211"/>
                    <a:pt x="480" y="1302"/>
                  </a:cubicBezTo>
                  <a:cubicBezTo>
                    <a:pt x="572" y="1462"/>
                    <a:pt x="640" y="1644"/>
                    <a:pt x="709" y="1804"/>
                  </a:cubicBezTo>
                  <a:cubicBezTo>
                    <a:pt x="777" y="1964"/>
                    <a:pt x="868" y="2101"/>
                    <a:pt x="937" y="2261"/>
                  </a:cubicBezTo>
                  <a:cubicBezTo>
                    <a:pt x="982" y="2352"/>
                    <a:pt x="1028" y="2443"/>
                    <a:pt x="1074" y="2535"/>
                  </a:cubicBezTo>
                  <a:cubicBezTo>
                    <a:pt x="1119" y="2557"/>
                    <a:pt x="1142" y="2603"/>
                    <a:pt x="1165" y="2649"/>
                  </a:cubicBezTo>
                  <a:cubicBezTo>
                    <a:pt x="1165" y="2672"/>
                    <a:pt x="1188" y="2694"/>
                    <a:pt x="1188" y="2717"/>
                  </a:cubicBezTo>
                  <a:cubicBezTo>
                    <a:pt x="1211" y="2717"/>
                    <a:pt x="1211" y="2740"/>
                    <a:pt x="1211" y="2740"/>
                  </a:cubicBezTo>
                  <a:cubicBezTo>
                    <a:pt x="1211" y="2763"/>
                    <a:pt x="1234" y="2763"/>
                    <a:pt x="1234" y="2786"/>
                  </a:cubicBezTo>
                  <a:cubicBezTo>
                    <a:pt x="1256" y="2786"/>
                    <a:pt x="1256" y="2808"/>
                    <a:pt x="1256" y="2808"/>
                  </a:cubicBezTo>
                  <a:cubicBezTo>
                    <a:pt x="1279" y="2854"/>
                    <a:pt x="1302" y="2900"/>
                    <a:pt x="1325" y="2945"/>
                  </a:cubicBezTo>
                  <a:cubicBezTo>
                    <a:pt x="1325" y="2968"/>
                    <a:pt x="1348" y="2968"/>
                    <a:pt x="1348" y="2991"/>
                  </a:cubicBezTo>
                  <a:cubicBezTo>
                    <a:pt x="1348" y="3014"/>
                    <a:pt x="1371" y="3037"/>
                    <a:pt x="1371" y="3060"/>
                  </a:cubicBezTo>
                  <a:cubicBezTo>
                    <a:pt x="1393" y="3128"/>
                    <a:pt x="1439" y="3219"/>
                    <a:pt x="1462" y="3288"/>
                  </a:cubicBezTo>
                  <a:cubicBezTo>
                    <a:pt x="1530" y="3470"/>
                    <a:pt x="1599" y="3630"/>
                    <a:pt x="1667" y="3790"/>
                  </a:cubicBezTo>
                  <a:cubicBezTo>
                    <a:pt x="1736" y="3950"/>
                    <a:pt x="1781" y="4110"/>
                    <a:pt x="1850" y="4269"/>
                  </a:cubicBezTo>
                  <a:cubicBezTo>
                    <a:pt x="1918" y="4406"/>
                    <a:pt x="1987" y="4566"/>
                    <a:pt x="2055" y="4703"/>
                  </a:cubicBezTo>
                  <a:cubicBezTo>
                    <a:pt x="2101" y="4817"/>
                    <a:pt x="2169" y="4931"/>
                    <a:pt x="2215" y="5045"/>
                  </a:cubicBezTo>
                  <a:cubicBezTo>
                    <a:pt x="2238" y="5091"/>
                    <a:pt x="2261" y="5137"/>
                    <a:pt x="2306" y="5182"/>
                  </a:cubicBezTo>
                  <a:cubicBezTo>
                    <a:pt x="2329" y="5228"/>
                    <a:pt x="2329" y="5251"/>
                    <a:pt x="2352" y="5274"/>
                  </a:cubicBezTo>
                  <a:cubicBezTo>
                    <a:pt x="2375" y="5319"/>
                    <a:pt x="2398" y="5365"/>
                    <a:pt x="2420" y="5388"/>
                  </a:cubicBezTo>
                  <a:cubicBezTo>
                    <a:pt x="2443" y="5411"/>
                    <a:pt x="2443" y="5411"/>
                    <a:pt x="2443" y="5411"/>
                  </a:cubicBezTo>
                  <a:cubicBezTo>
                    <a:pt x="2466" y="5456"/>
                    <a:pt x="2466" y="5479"/>
                    <a:pt x="2489" y="5525"/>
                  </a:cubicBezTo>
                  <a:cubicBezTo>
                    <a:pt x="2512" y="5570"/>
                    <a:pt x="2535" y="5639"/>
                    <a:pt x="2557" y="5684"/>
                  </a:cubicBezTo>
                  <a:cubicBezTo>
                    <a:pt x="2580" y="5753"/>
                    <a:pt x="2626" y="5844"/>
                    <a:pt x="2649" y="5913"/>
                  </a:cubicBezTo>
                  <a:cubicBezTo>
                    <a:pt x="2717" y="6072"/>
                    <a:pt x="2786" y="6209"/>
                    <a:pt x="2854" y="6369"/>
                  </a:cubicBezTo>
                  <a:cubicBezTo>
                    <a:pt x="2945" y="6529"/>
                    <a:pt x="3014" y="6712"/>
                    <a:pt x="3105" y="6894"/>
                  </a:cubicBezTo>
                  <a:cubicBezTo>
                    <a:pt x="3174" y="7031"/>
                    <a:pt x="3265" y="7191"/>
                    <a:pt x="3333" y="7351"/>
                  </a:cubicBezTo>
                  <a:cubicBezTo>
                    <a:pt x="3333" y="7351"/>
                    <a:pt x="3356" y="7374"/>
                    <a:pt x="3356" y="7374"/>
                  </a:cubicBezTo>
                  <a:cubicBezTo>
                    <a:pt x="3425" y="7533"/>
                    <a:pt x="3516" y="7670"/>
                    <a:pt x="3585" y="7830"/>
                  </a:cubicBezTo>
                  <a:cubicBezTo>
                    <a:pt x="3585" y="7853"/>
                    <a:pt x="3607" y="7853"/>
                    <a:pt x="3607" y="7876"/>
                  </a:cubicBezTo>
                  <a:cubicBezTo>
                    <a:pt x="3607" y="7899"/>
                    <a:pt x="3607" y="7899"/>
                    <a:pt x="3630" y="7921"/>
                  </a:cubicBezTo>
                  <a:cubicBezTo>
                    <a:pt x="3630" y="7944"/>
                    <a:pt x="3653" y="7967"/>
                    <a:pt x="3653" y="7990"/>
                  </a:cubicBezTo>
                  <a:cubicBezTo>
                    <a:pt x="3676" y="8058"/>
                    <a:pt x="3699" y="8104"/>
                    <a:pt x="3722" y="8150"/>
                  </a:cubicBezTo>
                  <a:cubicBezTo>
                    <a:pt x="3744" y="8241"/>
                    <a:pt x="3790" y="8309"/>
                    <a:pt x="3813" y="8378"/>
                  </a:cubicBezTo>
                  <a:cubicBezTo>
                    <a:pt x="3881" y="8538"/>
                    <a:pt x="3950" y="8720"/>
                    <a:pt x="4018" y="8880"/>
                  </a:cubicBezTo>
                  <a:cubicBezTo>
                    <a:pt x="4064" y="8948"/>
                    <a:pt x="4087" y="9040"/>
                    <a:pt x="4132" y="9131"/>
                  </a:cubicBezTo>
                  <a:cubicBezTo>
                    <a:pt x="4178" y="9200"/>
                    <a:pt x="4201" y="9268"/>
                    <a:pt x="4246" y="9337"/>
                  </a:cubicBezTo>
                  <a:cubicBezTo>
                    <a:pt x="4292" y="9428"/>
                    <a:pt x="4338" y="9519"/>
                    <a:pt x="4383" y="9610"/>
                  </a:cubicBezTo>
                  <a:cubicBezTo>
                    <a:pt x="4429" y="9725"/>
                    <a:pt x="4475" y="9816"/>
                    <a:pt x="4520" y="9930"/>
                  </a:cubicBezTo>
                  <a:cubicBezTo>
                    <a:pt x="4612" y="10090"/>
                    <a:pt x="4703" y="10250"/>
                    <a:pt x="4771" y="10409"/>
                  </a:cubicBezTo>
                  <a:cubicBezTo>
                    <a:pt x="4817" y="10478"/>
                    <a:pt x="4863" y="10546"/>
                    <a:pt x="4908" y="10638"/>
                  </a:cubicBezTo>
                  <a:cubicBezTo>
                    <a:pt x="4931" y="10683"/>
                    <a:pt x="4977" y="10752"/>
                    <a:pt x="5023" y="10820"/>
                  </a:cubicBezTo>
                  <a:cubicBezTo>
                    <a:pt x="5023" y="10820"/>
                    <a:pt x="5023" y="10843"/>
                    <a:pt x="5045" y="10866"/>
                  </a:cubicBezTo>
                  <a:cubicBezTo>
                    <a:pt x="5068" y="10911"/>
                    <a:pt x="5091" y="10957"/>
                    <a:pt x="5137" y="11026"/>
                  </a:cubicBezTo>
                  <a:cubicBezTo>
                    <a:pt x="5137" y="11048"/>
                    <a:pt x="5160" y="11071"/>
                    <a:pt x="5182" y="11094"/>
                  </a:cubicBezTo>
                  <a:cubicBezTo>
                    <a:pt x="5205" y="11140"/>
                    <a:pt x="5228" y="11208"/>
                    <a:pt x="5296" y="11208"/>
                  </a:cubicBezTo>
                  <a:lnTo>
                    <a:pt x="5319" y="11231"/>
                  </a:lnTo>
                  <a:cubicBezTo>
                    <a:pt x="5342" y="11231"/>
                    <a:pt x="5365" y="11208"/>
                    <a:pt x="5388" y="11208"/>
                  </a:cubicBezTo>
                  <a:cubicBezTo>
                    <a:pt x="5433" y="11185"/>
                    <a:pt x="5479" y="11140"/>
                    <a:pt x="5479" y="11094"/>
                  </a:cubicBezTo>
                  <a:cubicBezTo>
                    <a:pt x="5490" y="11105"/>
                    <a:pt x="5508" y="11111"/>
                    <a:pt x="5528" y="11111"/>
                  </a:cubicBezTo>
                  <a:cubicBezTo>
                    <a:pt x="5548" y="11111"/>
                    <a:pt x="5570" y="11105"/>
                    <a:pt x="5593" y="11094"/>
                  </a:cubicBezTo>
                  <a:cubicBezTo>
                    <a:pt x="5639" y="11071"/>
                    <a:pt x="5662" y="11026"/>
                    <a:pt x="5662" y="10980"/>
                  </a:cubicBezTo>
                  <a:cubicBezTo>
                    <a:pt x="5662" y="10957"/>
                    <a:pt x="5662" y="10934"/>
                    <a:pt x="5662" y="10911"/>
                  </a:cubicBezTo>
                  <a:cubicBezTo>
                    <a:pt x="5684" y="10911"/>
                    <a:pt x="5707" y="10911"/>
                    <a:pt x="5730" y="10889"/>
                  </a:cubicBezTo>
                  <a:lnTo>
                    <a:pt x="5753" y="10889"/>
                  </a:lnTo>
                  <a:cubicBezTo>
                    <a:pt x="5753" y="10866"/>
                    <a:pt x="5776" y="10866"/>
                    <a:pt x="5776" y="10843"/>
                  </a:cubicBezTo>
                  <a:cubicBezTo>
                    <a:pt x="5799" y="10843"/>
                    <a:pt x="5799" y="10843"/>
                    <a:pt x="5821" y="10820"/>
                  </a:cubicBezTo>
                  <a:cubicBezTo>
                    <a:pt x="5844" y="10820"/>
                    <a:pt x="5867" y="10797"/>
                    <a:pt x="5890" y="10774"/>
                  </a:cubicBezTo>
                  <a:lnTo>
                    <a:pt x="5890" y="10752"/>
                  </a:lnTo>
                  <a:cubicBezTo>
                    <a:pt x="5913" y="10729"/>
                    <a:pt x="5913" y="10706"/>
                    <a:pt x="5913" y="10660"/>
                  </a:cubicBezTo>
                  <a:cubicBezTo>
                    <a:pt x="5913" y="10638"/>
                    <a:pt x="5890" y="10592"/>
                    <a:pt x="5867" y="10546"/>
                  </a:cubicBezTo>
                  <a:cubicBezTo>
                    <a:pt x="5867" y="10523"/>
                    <a:pt x="5844" y="10523"/>
                    <a:pt x="5844" y="10501"/>
                  </a:cubicBezTo>
                  <a:cubicBezTo>
                    <a:pt x="5844" y="10501"/>
                    <a:pt x="5844" y="10501"/>
                    <a:pt x="5844" y="10478"/>
                  </a:cubicBezTo>
                  <a:cubicBezTo>
                    <a:pt x="5799" y="10409"/>
                    <a:pt x="5776" y="10341"/>
                    <a:pt x="5730" y="10272"/>
                  </a:cubicBezTo>
                  <a:cubicBezTo>
                    <a:pt x="5707" y="10204"/>
                    <a:pt x="5662" y="10135"/>
                    <a:pt x="5639" y="10067"/>
                  </a:cubicBezTo>
                  <a:cubicBezTo>
                    <a:pt x="5570" y="9930"/>
                    <a:pt x="5502" y="9793"/>
                    <a:pt x="5456" y="9679"/>
                  </a:cubicBezTo>
                  <a:cubicBezTo>
                    <a:pt x="5365" y="9519"/>
                    <a:pt x="5296" y="9382"/>
                    <a:pt x="5228" y="9222"/>
                  </a:cubicBezTo>
                  <a:cubicBezTo>
                    <a:pt x="5205" y="9154"/>
                    <a:pt x="5160" y="9063"/>
                    <a:pt x="5114" y="8994"/>
                  </a:cubicBezTo>
                  <a:cubicBezTo>
                    <a:pt x="5091" y="8926"/>
                    <a:pt x="5045" y="8834"/>
                    <a:pt x="5000" y="8766"/>
                  </a:cubicBezTo>
                  <a:cubicBezTo>
                    <a:pt x="5000" y="8743"/>
                    <a:pt x="4977" y="8720"/>
                    <a:pt x="4954" y="8720"/>
                  </a:cubicBezTo>
                  <a:cubicBezTo>
                    <a:pt x="4954" y="8720"/>
                    <a:pt x="4931" y="8697"/>
                    <a:pt x="4931" y="8697"/>
                  </a:cubicBezTo>
                  <a:cubicBezTo>
                    <a:pt x="4931" y="8697"/>
                    <a:pt x="4931" y="8697"/>
                    <a:pt x="4908" y="8675"/>
                  </a:cubicBezTo>
                  <a:cubicBezTo>
                    <a:pt x="4908" y="8629"/>
                    <a:pt x="4886" y="8583"/>
                    <a:pt x="4863" y="8560"/>
                  </a:cubicBezTo>
                  <a:cubicBezTo>
                    <a:pt x="4840" y="8515"/>
                    <a:pt x="4817" y="8469"/>
                    <a:pt x="4794" y="8423"/>
                  </a:cubicBezTo>
                  <a:cubicBezTo>
                    <a:pt x="4749" y="8355"/>
                    <a:pt x="4726" y="8287"/>
                    <a:pt x="4680" y="8218"/>
                  </a:cubicBezTo>
                  <a:cubicBezTo>
                    <a:pt x="4589" y="8058"/>
                    <a:pt x="4520" y="7899"/>
                    <a:pt x="4429" y="7739"/>
                  </a:cubicBezTo>
                  <a:cubicBezTo>
                    <a:pt x="4292" y="7442"/>
                    <a:pt x="4155" y="7122"/>
                    <a:pt x="4018" y="6826"/>
                  </a:cubicBezTo>
                  <a:cubicBezTo>
                    <a:pt x="3927" y="6643"/>
                    <a:pt x="3836" y="6438"/>
                    <a:pt x="3722" y="6255"/>
                  </a:cubicBezTo>
                  <a:cubicBezTo>
                    <a:pt x="3722" y="6232"/>
                    <a:pt x="3699" y="6209"/>
                    <a:pt x="3676" y="6209"/>
                  </a:cubicBezTo>
                  <a:cubicBezTo>
                    <a:pt x="3676" y="6187"/>
                    <a:pt x="3653" y="6187"/>
                    <a:pt x="3630" y="6187"/>
                  </a:cubicBezTo>
                  <a:cubicBezTo>
                    <a:pt x="3630" y="6164"/>
                    <a:pt x="3607" y="6118"/>
                    <a:pt x="3585" y="6095"/>
                  </a:cubicBezTo>
                  <a:cubicBezTo>
                    <a:pt x="3539" y="6004"/>
                    <a:pt x="3516" y="5936"/>
                    <a:pt x="3470" y="5844"/>
                  </a:cubicBezTo>
                  <a:cubicBezTo>
                    <a:pt x="3425" y="5776"/>
                    <a:pt x="3379" y="5707"/>
                    <a:pt x="3356" y="5639"/>
                  </a:cubicBezTo>
                  <a:cubicBezTo>
                    <a:pt x="3311" y="5548"/>
                    <a:pt x="3265" y="5479"/>
                    <a:pt x="3242" y="5411"/>
                  </a:cubicBezTo>
                  <a:cubicBezTo>
                    <a:pt x="3219" y="5342"/>
                    <a:pt x="3197" y="5296"/>
                    <a:pt x="3174" y="5251"/>
                  </a:cubicBezTo>
                  <a:cubicBezTo>
                    <a:pt x="3174" y="5228"/>
                    <a:pt x="3174" y="5205"/>
                    <a:pt x="3174" y="5159"/>
                  </a:cubicBezTo>
                  <a:cubicBezTo>
                    <a:pt x="3174" y="5114"/>
                    <a:pt x="3128" y="5045"/>
                    <a:pt x="3105" y="5000"/>
                  </a:cubicBezTo>
                  <a:cubicBezTo>
                    <a:pt x="3082" y="4954"/>
                    <a:pt x="3060" y="4908"/>
                    <a:pt x="3037" y="4863"/>
                  </a:cubicBezTo>
                  <a:cubicBezTo>
                    <a:pt x="3014" y="4794"/>
                    <a:pt x="2968" y="4749"/>
                    <a:pt x="2945" y="4680"/>
                  </a:cubicBezTo>
                  <a:cubicBezTo>
                    <a:pt x="2877" y="4543"/>
                    <a:pt x="2809" y="4406"/>
                    <a:pt x="2740" y="4269"/>
                  </a:cubicBezTo>
                  <a:cubicBezTo>
                    <a:pt x="2672" y="4132"/>
                    <a:pt x="2626" y="3995"/>
                    <a:pt x="2557" y="3858"/>
                  </a:cubicBezTo>
                  <a:cubicBezTo>
                    <a:pt x="2512" y="3767"/>
                    <a:pt x="2489" y="3676"/>
                    <a:pt x="2443" y="3607"/>
                  </a:cubicBezTo>
                  <a:cubicBezTo>
                    <a:pt x="2420" y="3539"/>
                    <a:pt x="2420" y="3493"/>
                    <a:pt x="2375" y="3448"/>
                  </a:cubicBezTo>
                  <a:cubicBezTo>
                    <a:pt x="2375" y="3425"/>
                    <a:pt x="2329" y="3379"/>
                    <a:pt x="2306" y="3379"/>
                  </a:cubicBezTo>
                  <a:cubicBezTo>
                    <a:pt x="2284" y="3356"/>
                    <a:pt x="2261" y="3333"/>
                    <a:pt x="2238" y="3311"/>
                  </a:cubicBezTo>
                  <a:cubicBezTo>
                    <a:pt x="2238" y="3288"/>
                    <a:pt x="2215" y="3265"/>
                    <a:pt x="2169" y="3265"/>
                  </a:cubicBezTo>
                  <a:cubicBezTo>
                    <a:pt x="2192" y="3219"/>
                    <a:pt x="2192" y="3197"/>
                    <a:pt x="2169" y="3151"/>
                  </a:cubicBezTo>
                  <a:cubicBezTo>
                    <a:pt x="2078" y="3014"/>
                    <a:pt x="2010" y="2854"/>
                    <a:pt x="1941" y="2694"/>
                  </a:cubicBezTo>
                  <a:cubicBezTo>
                    <a:pt x="1850" y="2557"/>
                    <a:pt x="1781" y="2420"/>
                    <a:pt x="1713" y="2261"/>
                  </a:cubicBezTo>
                  <a:cubicBezTo>
                    <a:pt x="1622" y="2101"/>
                    <a:pt x="1553" y="1941"/>
                    <a:pt x="1462" y="1781"/>
                  </a:cubicBezTo>
                  <a:cubicBezTo>
                    <a:pt x="1393" y="1622"/>
                    <a:pt x="1302" y="1462"/>
                    <a:pt x="1234" y="1302"/>
                  </a:cubicBezTo>
                  <a:cubicBezTo>
                    <a:pt x="1188" y="1188"/>
                    <a:pt x="1119" y="1051"/>
                    <a:pt x="1074" y="937"/>
                  </a:cubicBezTo>
                  <a:cubicBezTo>
                    <a:pt x="1051" y="914"/>
                    <a:pt x="1028" y="891"/>
                    <a:pt x="982" y="868"/>
                  </a:cubicBezTo>
                  <a:lnTo>
                    <a:pt x="960" y="868"/>
                  </a:lnTo>
                  <a:cubicBezTo>
                    <a:pt x="914" y="754"/>
                    <a:pt x="846" y="640"/>
                    <a:pt x="800" y="526"/>
                  </a:cubicBezTo>
                  <a:cubicBezTo>
                    <a:pt x="731" y="389"/>
                    <a:pt x="663" y="229"/>
                    <a:pt x="594" y="69"/>
                  </a:cubicBezTo>
                  <a:cubicBezTo>
                    <a:pt x="572" y="47"/>
                    <a:pt x="572" y="24"/>
                    <a:pt x="5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9756;p58">
              <a:extLst>
                <a:ext uri="{FF2B5EF4-FFF2-40B4-BE49-F238E27FC236}">
                  <a16:creationId xmlns:a16="http://schemas.microsoft.com/office/drawing/2014/main" id="{DCB183B2-3951-0FAB-8162-B7F0E362019E}"/>
                </a:ext>
              </a:extLst>
            </p:cNvPr>
            <p:cNvSpPr/>
            <p:nvPr/>
          </p:nvSpPr>
          <p:spPr>
            <a:xfrm>
              <a:off x="4846414" y="3732957"/>
              <a:ext cx="164529" cy="268814"/>
            </a:xfrm>
            <a:custGeom>
              <a:avLst/>
              <a:gdLst/>
              <a:ahLst/>
              <a:cxnLst/>
              <a:rect l="l" t="t" r="r" b="b"/>
              <a:pathLst>
                <a:path w="3493" h="5707" extrusionOk="0">
                  <a:moveTo>
                    <a:pt x="69" y="0"/>
                  </a:moveTo>
                  <a:cubicBezTo>
                    <a:pt x="46" y="0"/>
                    <a:pt x="23" y="23"/>
                    <a:pt x="23" y="46"/>
                  </a:cubicBezTo>
                  <a:cubicBezTo>
                    <a:pt x="0" y="69"/>
                    <a:pt x="0" y="91"/>
                    <a:pt x="0" y="114"/>
                  </a:cubicBezTo>
                  <a:cubicBezTo>
                    <a:pt x="0" y="137"/>
                    <a:pt x="0" y="160"/>
                    <a:pt x="23" y="183"/>
                  </a:cubicBezTo>
                  <a:cubicBezTo>
                    <a:pt x="0" y="183"/>
                    <a:pt x="0" y="205"/>
                    <a:pt x="0" y="228"/>
                  </a:cubicBezTo>
                  <a:cubicBezTo>
                    <a:pt x="0" y="251"/>
                    <a:pt x="0" y="251"/>
                    <a:pt x="23" y="274"/>
                  </a:cubicBezTo>
                  <a:cubicBezTo>
                    <a:pt x="23" y="320"/>
                    <a:pt x="23" y="342"/>
                    <a:pt x="46" y="365"/>
                  </a:cubicBezTo>
                  <a:cubicBezTo>
                    <a:pt x="46" y="388"/>
                    <a:pt x="69" y="411"/>
                    <a:pt x="69" y="434"/>
                  </a:cubicBezTo>
                  <a:cubicBezTo>
                    <a:pt x="92" y="479"/>
                    <a:pt x="115" y="548"/>
                    <a:pt x="137" y="593"/>
                  </a:cubicBezTo>
                  <a:cubicBezTo>
                    <a:pt x="183" y="662"/>
                    <a:pt x="206" y="753"/>
                    <a:pt x="252" y="822"/>
                  </a:cubicBezTo>
                  <a:cubicBezTo>
                    <a:pt x="252" y="822"/>
                    <a:pt x="252" y="845"/>
                    <a:pt x="252" y="845"/>
                  </a:cubicBezTo>
                  <a:cubicBezTo>
                    <a:pt x="320" y="982"/>
                    <a:pt x="366" y="1118"/>
                    <a:pt x="434" y="1233"/>
                  </a:cubicBezTo>
                  <a:cubicBezTo>
                    <a:pt x="480" y="1392"/>
                    <a:pt x="548" y="1529"/>
                    <a:pt x="617" y="1666"/>
                  </a:cubicBezTo>
                  <a:cubicBezTo>
                    <a:pt x="640" y="1758"/>
                    <a:pt x="685" y="1849"/>
                    <a:pt x="731" y="1917"/>
                  </a:cubicBezTo>
                  <a:cubicBezTo>
                    <a:pt x="731" y="1963"/>
                    <a:pt x="754" y="1986"/>
                    <a:pt x="777" y="2031"/>
                  </a:cubicBezTo>
                  <a:cubicBezTo>
                    <a:pt x="799" y="2077"/>
                    <a:pt x="822" y="2123"/>
                    <a:pt x="845" y="2168"/>
                  </a:cubicBezTo>
                  <a:cubicBezTo>
                    <a:pt x="845" y="2168"/>
                    <a:pt x="868" y="2191"/>
                    <a:pt x="891" y="2214"/>
                  </a:cubicBezTo>
                  <a:cubicBezTo>
                    <a:pt x="891" y="2260"/>
                    <a:pt x="913" y="2305"/>
                    <a:pt x="936" y="2351"/>
                  </a:cubicBezTo>
                  <a:cubicBezTo>
                    <a:pt x="982" y="2420"/>
                    <a:pt x="1005" y="2488"/>
                    <a:pt x="1028" y="2579"/>
                  </a:cubicBezTo>
                  <a:cubicBezTo>
                    <a:pt x="1096" y="2716"/>
                    <a:pt x="1187" y="2876"/>
                    <a:pt x="1256" y="3036"/>
                  </a:cubicBezTo>
                  <a:cubicBezTo>
                    <a:pt x="1324" y="3196"/>
                    <a:pt x="1416" y="3333"/>
                    <a:pt x="1484" y="3492"/>
                  </a:cubicBezTo>
                  <a:cubicBezTo>
                    <a:pt x="1530" y="3561"/>
                    <a:pt x="1553" y="3629"/>
                    <a:pt x="1598" y="3721"/>
                  </a:cubicBezTo>
                  <a:cubicBezTo>
                    <a:pt x="1621" y="3766"/>
                    <a:pt x="1644" y="3789"/>
                    <a:pt x="1667" y="3835"/>
                  </a:cubicBezTo>
                  <a:cubicBezTo>
                    <a:pt x="1667" y="3858"/>
                    <a:pt x="1667" y="3858"/>
                    <a:pt x="1690" y="3880"/>
                  </a:cubicBezTo>
                  <a:cubicBezTo>
                    <a:pt x="1690" y="3903"/>
                    <a:pt x="1712" y="3949"/>
                    <a:pt x="1735" y="3972"/>
                  </a:cubicBezTo>
                  <a:cubicBezTo>
                    <a:pt x="1804" y="4109"/>
                    <a:pt x="1849" y="4246"/>
                    <a:pt x="1918" y="4382"/>
                  </a:cubicBezTo>
                  <a:cubicBezTo>
                    <a:pt x="1963" y="4497"/>
                    <a:pt x="2032" y="4611"/>
                    <a:pt x="2078" y="4725"/>
                  </a:cubicBezTo>
                  <a:cubicBezTo>
                    <a:pt x="2100" y="4793"/>
                    <a:pt x="2123" y="4839"/>
                    <a:pt x="2146" y="4885"/>
                  </a:cubicBezTo>
                  <a:cubicBezTo>
                    <a:pt x="2169" y="4907"/>
                    <a:pt x="2169" y="4907"/>
                    <a:pt x="2169" y="4907"/>
                  </a:cubicBezTo>
                  <a:cubicBezTo>
                    <a:pt x="2169" y="4953"/>
                    <a:pt x="2169" y="4976"/>
                    <a:pt x="2169" y="5022"/>
                  </a:cubicBezTo>
                  <a:cubicBezTo>
                    <a:pt x="2169" y="5044"/>
                    <a:pt x="2169" y="5067"/>
                    <a:pt x="2169" y="5090"/>
                  </a:cubicBezTo>
                  <a:cubicBezTo>
                    <a:pt x="2192" y="5159"/>
                    <a:pt x="2215" y="5204"/>
                    <a:pt x="2215" y="5273"/>
                  </a:cubicBezTo>
                  <a:cubicBezTo>
                    <a:pt x="2237" y="5318"/>
                    <a:pt x="2260" y="5364"/>
                    <a:pt x="2283" y="5432"/>
                  </a:cubicBezTo>
                  <a:cubicBezTo>
                    <a:pt x="2306" y="5455"/>
                    <a:pt x="2329" y="5501"/>
                    <a:pt x="2351" y="5524"/>
                  </a:cubicBezTo>
                  <a:cubicBezTo>
                    <a:pt x="2397" y="5569"/>
                    <a:pt x="2420" y="5592"/>
                    <a:pt x="2466" y="5638"/>
                  </a:cubicBezTo>
                  <a:cubicBezTo>
                    <a:pt x="2488" y="5638"/>
                    <a:pt x="2511" y="5661"/>
                    <a:pt x="2557" y="5684"/>
                  </a:cubicBezTo>
                  <a:cubicBezTo>
                    <a:pt x="2580" y="5684"/>
                    <a:pt x="2625" y="5706"/>
                    <a:pt x="2648" y="5706"/>
                  </a:cubicBezTo>
                  <a:lnTo>
                    <a:pt x="2740" y="5706"/>
                  </a:lnTo>
                  <a:cubicBezTo>
                    <a:pt x="2785" y="5706"/>
                    <a:pt x="2831" y="5684"/>
                    <a:pt x="2876" y="5661"/>
                  </a:cubicBezTo>
                  <a:cubicBezTo>
                    <a:pt x="2899" y="5661"/>
                    <a:pt x="2922" y="5638"/>
                    <a:pt x="2968" y="5615"/>
                  </a:cubicBezTo>
                  <a:cubicBezTo>
                    <a:pt x="3013" y="5615"/>
                    <a:pt x="3036" y="5592"/>
                    <a:pt x="3082" y="5569"/>
                  </a:cubicBezTo>
                  <a:cubicBezTo>
                    <a:pt x="3105" y="5547"/>
                    <a:pt x="3150" y="5547"/>
                    <a:pt x="3173" y="5524"/>
                  </a:cubicBezTo>
                  <a:cubicBezTo>
                    <a:pt x="3196" y="5524"/>
                    <a:pt x="3242" y="5524"/>
                    <a:pt x="3264" y="5501"/>
                  </a:cubicBezTo>
                  <a:cubicBezTo>
                    <a:pt x="3310" y="5478"/>
                    <a:pt x="3333" y="5455"/>
                    <a:pt x="3356" y="5432"/>
                  </a:cubicBezTo>
                  <a:cubicBezTo>
                    <a:pt x="3379" y="5410"/>
                    <a:pt x="3401" y="5387"/>
                    <a:pt x="3424" y="5364"/>
                  </a:cubicBezTo>
                  <a:cubicBezTo>
                    <a:pt x="3470" y="5318"/>
                    <a:pt x="3470" y="5273"/>
                    <a:pt x="3493" y="5227"/>
                  </a:cubicBezTo>
                  <a:cubicBezTo>
                    <a:pt x="3493" y="5181"/>
                    <a:pt x="3470" y="5136"/>
                    <a:pt x="3470" y="5113"/>
                  </a:cubicBezTo>
                  <a:cubicBezTo>
                    <a:pt x="3470" y="5090"/>
                    <a:pt x="3447" y="5067"/>
                    <a:pt x="3447" y="5067"/>
                  </a:cubicBezTo>
                  <a:cubicBezTo>
                    <a:pt x="3424" y="5044"/>
                    <a:pt x="3401" y="4999"/>
                    <a:pt x="3379" y="4976"/>
                  </a:cubicBezTo>
                  <a:cubicBezTo>
                    <a:pt x="3356" y="4907"/>
                    <a:pt x="3333" y="4862"/>
                    <a:pt x="3310" y="4816"/>
                  </a:cubicBezTo>
                  <a:cubicBezTo>
                    <a:pt x="3264" y="4748"/>
                    <a:pt x="3219" y="4679"/>
                    <a:pt x="3173" y="4611"/>
                  </a:cubicBezTo>
                  <a:cubicBezTo>
                    <a:pt x="3150" y="4542"/>
                    <a:pt x="3105" y="4474"/>
                    <a:pt x="3082" y="4405"/>
                  </a:cubicBezTo>
                  <a:cubicBezTo>
                    <a:pt x="3036" y="4314"/>
                    <a:pt x="2991" y="4246"/>
                    <a:pt x="2968" y="4177"/>
                  </a:cubicBezTo>
                  <a:cubicBezTo>
                    <a:pt x="2899" y="4063"/>
                    <a:pt x="2854" y="3949"/>
                    <a:pt x="2785" y="3835"/>
                  </a:cubicBezTo>
                  <a:cubicBezTo>
                    <a:pt x="2762" y="3766"/>
                    <a:pt x="2740" y="3721"/>
                    <a:pt x="2717" y="3652"/>
                  </a:cubicBezTo>
                  <a:cubicBezTo>
                    <a:pt x="2694" y="3584"/>
                    <a:pt x="2648" y="3538"/>
                    <a:pt x="2625" y="3469"/>
                  </a:cubicBezTo>
                  <a:cubicBezTo>
                    <a:pt x="2603" y="3401"/>
                    <a:pt x="2580" y="3333"/>
                    <a:pt x="2534" y="3264"/>
                  </a:cubicBezTo>
                  <a:cubicBezTo>
                    <a:pt x="2511" y="3241"/>
                    <a:pt x="2488" y="3218"/>
                    <a:pt x="2466" y="3196"/>
                  </a:cubicBezTo>
                  <a:lnTo>
                    <a:pt x="2443" y="3196"/>
                  </a:lnTo>
                  <a:cubicBezTo>
                    <a:pt x="2443" y="3173"/>
                    <a:pt x="2443" y="3173"/>
                    <a:pt x="2443" y="3150"/>
                  </a:cubicBezTo>
                  <a:cubicBezTo>
                    <a:pt x="2443" y="3150"/>
                    <a:pt x="2443" y="3127"/>
                    <a:pt x="2443" y="3127"/>
                  </a:cubicBezTo>
                  <a:cubicBezTo>
                    <a:pt x="2420" y="3104"/>
                    <a:pt x="2420" y="3081"/>
                    <a:pt x="2420" y="3059"/>
                  </a:cubicBezTo>
                  <a:cubicBezTo>
                    <a:pt x="2397" y="3036"/>
                    <a:pt x="2397" y="3036"/>
                    <a:pt x="2397" y="3013"/>
                  </a:cubicBezTo>
                  <a:cubicBezTo>
                    <a:pt x="2374" y="2990"/>
                    <a:pt x="2374" y="2990"/>
                    <a:pt x="2374" y="2967"/>
                  </a:cubicBezTo>
                  <a:cubicBezTo>
                    <a:pt x="2351" y="2922"/>
                    <a:pt x="2329" y="2876"/>
                    <a:pt x="2306" y="2830"/>
                  </a:cubicBezTo>
                  <a:cubicBezTo>
                    <a:pt x="2260" y="2762"/>
                    <a:pt x="2237" y="2693"/>
                    <a:pt x="2192" y="2625"/>
                  </a:cubicBezTo>
                  <a:cubicBezTo>
                    <a:pt x="2123" y="2465"/>
                    <a:pt x="2032" y="2328"/>
                    <a:pt x="1963" y="2168"/>
                  </a:cubicBezTo>
                  <a:cubicBezTo>
                    <a:pt x="1895" y="2031"/>
                    <a:pt x="1804" y="1872"/>
                    <a:pt x="1735" y="1712"/>
                  </a:cubicBezTo>
                  <a:cubicBezTo>
                    <a:pt x="1667" y="1552"/>
                    <a:pt x="1598" y="1392"/>
                    <a:pt x="1530" y="1233"/>
                  </a:cubicBezTo>
                  <a:cubicBezTo>
                    <a:pt x="1461" y="1073"/>
                    <a:pt x="1393" y="913"/>
                    <a:pt x="1324" y="730"/>
                  </a:cubicBezTo>
                  <a:cubicBezTo>
                    <a:pt x="1302" y="708"/>
                    <a:pt x="1279" y="662"/>
                    <a:pt x="1256" y="639"/>
                  </a:cubicBezTo>
                  <a:cubicBezTo>
                    <a:pt x="1256" y="593"/>
                    <a:pt x="1233" y="571"/>
                    <a:pt x="1187" y="571"/>
                  </a:cubicBezTo>
                  <a:cubicBezTo>
                    <a:pt x="1187" y="548"/>
                    <a:pt x="1187" y="548"/>
                    <a:pt x="1187" y="525"/>
                  </a:cubicBezTo>
                  <a:cubicBezTo>
                    <a:pt x="1169" y="488"/>
                    <a:pt x="1120" y="450"/>
                    <a:pt x="1065" y="450"/>
                  </a:cubicBezTo>
                  <a:cubicBezTo>
                    <a:pt x="1053" y="450"/>
                    <a:pt x="1040" y="452"/>
                    <a:pt x="1028" y="457"/>
                  </a:cubicBezTo>
                  <a:cubicBezTo>
                    <a:pt x="1005" y="457"/>
                    <a:pt x="982" y="457"/>
                    <a:pt x="959" y="479"/>
                  </a:cubicBezTo>
                  <a:cubicBezTo>
                    <a:pt x="959" y="479"/>
                    <a:pt x="959" y="479"/>
                    <a:pt x="959" y="457"/>
                  </a:cubicBezTo>
                  <a:cubicBezTo>
                    <a:pt x="936" y="434"/>
                    <a:pt x="936" y="411"/>
                    <a:pt x="891" y="388"/>
                  </a:cubicBezTo>
                  <a:cubicBezTo>
                    <a:pt x="868" y="388"/>
                    <a:pt x="845" y="388"/>
                    <a:pt x="822" y="365"/>
                  </a:cubicBezTo>
                  <a:cubicBezTo>
                    <a:pt x="799" y="365"/>
                    <a:pt x="754" y="388"/>
                    <a:pt x="731" y="411"/>
                  </a:cubicBezTo>
                  <a:cubicBezTo>
                    <a:pt x="708" y="388"/>
                    <a:pt x="708" y="365"/>
                    <a:pt x="708" y="342"/>
                  </a:cubicBezTo>
                  <a:cubicBezTo>
                    <a:pt x="691" y="291"/>
                    <a:pt x="648" y="265"/>
                    <a:pt x="609" y="265"/>
                  </a:cubicBezTo>
                  <a:cubicBezTo>
                    <a:pt x="595" y="265"/>
                    <a:pt x="583" y="268"/>
                    <a:pt x="571" y="274"/>
                  </a:cubicBezTo>
                  <a:cubicBezTo>
                    <a:pt x="525" y="274"/>
                    <a:pt x="503" y="297"/>
                    <a:pt x="480" y="320"/>
                  </a:cubicBezTo>
                  <a:cubicBezTo>
                    <a:pt x="480" y="320"/>
                    <a:pt x="480" y="342"/>
                    <a:pt x="480" y="342"/>
                  </a:cubicBezTo>
                  <a:cubicBezTo>
                    <a:pt x="457" y="365"/>
                    <a:pt x="457" y="388"/>
                    <a:pt x="457" y="411"/>
                  </a:cubicBezTo>
                  <a:cubicBezTo>
                    <a:pt x="480" y="479"/>
                    <a:pt x="480" y="548"/>
                    <a:pt x="503" y="593"/>
                  </a:cubicBezTo>
                  <a:cubicBezTo>
                    <a:pt x="503" y="639"/>
                    <a:pt x="525" y="685"/>
                    <a:pt x="525" y="730"/>
                  </a:cubicBezTo>
                  <a:cubicBezTo>
                    <a:pt x="548" y="776"/>
                    <a:pt x="548" y="845"/>
                    <a:pt x="571" y="890"/>
                  </a:cubicBezTo>
                  <a:cubicBezTo>
                    <a:pt x="503" y="753"/>
                    <a:pt x="457" y="616"/>
                    <a:pt x="389" y="479"/>
                  </a:cubicBezTo>
                  <a:cubicBezTo>
                    <a:pt x="343" y="411"/>
                    <a:pt x="320" y="342"/>
                    <a:pt x="274" y="274"/>
                  </a:cubicBezTo>
                  <a:cubicBezTo>
                    <a:pt x="252" y="183"/>
                    <a:pt x="206" y="114"/>
                    <a:pt x="137" y="23"/>
                  </a:cubicBezTo>
                  <a:cubicBezTo>
                    <a:pt x="137" y="0"/>
                    <a:pt x="115" y="0"/>
                    <a:pt x="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757;p58">
              <a:extLst>
                <a:ext uri="{FF2B5EF4-FFF2-40B4-BE49-F238E27FC236}">
                  <a16:creationId xmlns:a16="http://schemas.microsoft.com/office/drawing/2014/main" id="{B80FF62C-4DC3-961A-97B0-5420517116A3}"/>
                </a:ext>
              </a:extLst>
            </p:cNvPr>
            <p:cNvSpPr/>
            <p:nvPr/>
          </p:nvSpPr>
          <p:spPr>
            <a:xfrm>
              <a:off x="4616308" y="3243735"/>
              <a:ext cx="33396" cy="19406"/>
            </a:xfrm>
            <a:custGeom>
              <a:avLst/>
              <a:gdLst/>
              <a:ahLst/>
              <a:cxnLst/>
              <a:rect l="l" t="t" r="r" b="b"/>
              <a:pathLst>
                <a:path w="709" h="412" extrusionOk="0">
                  <a:moveTo>
                    <a:pt x="435" y="1"/>
                  </a:moveTo>
                  <a:cubicBezTo>
                    <a:pt x="389" y="1"/>
                    <a:pt x="320" y="23"/>
                    <a:pt x="252" y="69"/>
                  </a:cubicBezTo>
                  <a:cubicBezTo>
                    <a:pt x="206" y="92"/>
                    <a:pt x="138" y="115"/>
                    <a:pt x="92" y="160"/>
                  </a:cubicBezTo>
                  <a:cubicBezTo>
                    <a:pt x="47" y="229"/>
                    <a:pt x="1" y="274"/>
                    <a:pt x="24" y="320"/>
                  </a:cubicBezTo>
                  <a:cubicBezTo>
                    <a:pt x="24" y="343"/>
                    <a:pt x="24" y="343"/>
                    <a:pt x="24" y="366"/>
                  </a:cubicBezTo>
                  <a:cubicBezTo>
                    <a:pt x="24" y="366"/>
                    <a:pt x="47" y="366"/>
                    <a:pt x="47" y="389"/>
                  </a:cubicBezTo>
                  <a:cubicBezTo>
                    <a:pt x="69" y="411"/>
                    <a:pt x="92" y="411"/>
                    <a:pt x="138" y="411"/>
                  </a:cubicBezTo>
                  <a:lnTo>
                    <a:pt x="161" y="411"/>
                  </a:lnTo>
                  <a:cubicBezTo>
                    <a:pt x="183" y="411"/>
                    <a:pt x="206" y="389"/>
                    <a:pt x="206" y="389"/>
                  </a:cubicBezTo>
                  <a:lnTo>
                    <a:pt x="229" y="366"/>
                  </a:lnTo>
                  <a:cubicBezTo>
                    <a:pt x="252" y="366"/>
                    <a:pt x="275" y="343"/>
                    <a:pt x="298" y="343"/>
                  </a:cubicBezTo>
                  <a:cubicBezTo>
                    <a:pt x="320" y="320"/>
                    <a:pt x="366" y="297"/>
                    <a:pt x="389" y="274"/>
                  </a:cubicBezTo>
                  <a:cubicBezTo>
                    <a:pt x="435" y="274"/>
                    <a:pt x="435" y="274"/>
                    <a:pt x="457" y="252"/>
                  </a:cubicBezTo>
                  <a:lnTo>
                    <a:pt x="549" y="252"/>
                  </a:lnTo>
                  <a:cubicBezTo>
                    <a:pt x="571" y="252"/>
                    <a:pt x="594" y="252"/>
                    <a:pt x="617" y="229"/>
                  </a:cubicBezTo>
                  <a:cubicBezTo>
                    <a:pt x="663" y="206"/>
                    <a:pt x="708" y="160"/>
                    <a:pt x="708" y="115"/>
                  </a:cubicBezTo>
                  <a:cubicBezTo>
                    <a:pt x="708" y="69"/>
                    <a:pt x="640" y="1"/>
                    <a:pt x="571"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9758;p58">
              <a:extLst>
                <a:ext uri="{FF2B5EF4-FFF2-40B4-BE49-F238E27FC236}">
                  <a16:creationId xmlns:a16="http://schemas.microsoft.com/office/drawing/2014/main" id="{9065A21B-FC00-E4AA-CE50-9E59EDE2C0A1}"/>
                </a:ext>
              </a:extLst>
            </p:cNvPr>
            <p:cNvSpPr/>
            <p:nvPr/>
          </p:nvSpPr>
          <p:spPr>
            <a:xfrm>
              <a:off x="4591578" y="3189990"/>
              <a:ext cx="49505" cy="62128"/>
            </a:xfrm>
            <a:custGeom>
              <a:avLst/>
              <a:gdLst/>
              <a:ahLst/>
              <a:cxnLst/>
              <a:rect l="l" t="t" r="r" b="b"/>
              <a:pathLst>
                <a:path w="1051" h="1319" extrusionOk="0">
                  <a:moveTo>
                    <a:pt x="229" y="0"/>
                  </a:moveTo>
                  <a:cubicBezTo>
                    <a:pt x="161" y="0"/>
                    <a:pt x="92" y="46"/>
                    <a:pt x="69" y="137"/>
                  </a:cubicBezTo>
                  <a:cubicBezTo>
                    <a:pt x="69" y="137"/>
                    <a:pt x="69" y="160"/>
                    <a:pt x="69" y="160"/>
                  </a:cubicBezTo>
                  <a:lnTo>
                    <a:pt x="47" y="160"/>
                  </a:lnTo>
                  <a:cubicBezTo>
                    <a:pt x="24" y="183"/>
                    <a:pt x="1" y="229"/>
                    <a:pt x="24" y="274"/>
                  </a:cubicBezTo>
                  <a:cubicBezTo>
                    <a:pt x="69" y="343"/>
                    <a:pt x="92" y="411"/>
                    <a:pt x="138" y="480"/>
                  </a:cubicBezTo>
                  <a:cubicBezTo>
                    <a:pt x="138" y="491"/>
                    <a:pt x="138" y="497"/>
                    <a:pt x="138" y="502"/>
                  </a:cubicBezTo>
                  <a:cubicBezTo>
                    <a:pt x="161" y="548"/>
                    <a:pt x="183" y="617"/>
                    <a:pt x="206" y="662"/>
                  </a:cubicBezTo>
                  <a:cubicBezTo>
                    <a:pt x="206" y="708"/>
                    <a:pt x="229" y="754"/>
                    <a:pt x="252" y="799"/>
                  </a:cubicBezTo>
                  <a:cubicBezTo>
                    <a:pt x="275" y="845"/>
                    <a:pt x="275" y="890"/>
                    <a:pt x="298" y="936"/>
                  </a:cubicBezTo>
                  <a:cubicBezTo>
                    <a:pt x="320" y="982"/>
                    <a:pt x="343" y="1027"/>
                    <a:pt x="343" y="1073"/>
                  </a:cubicBezTo>
                  <a:cubicBezTo>
                    <a:pt x="366" y="1096"/>
                    <a:pt x="389" y="1142"/>
                    <a:pt x="389" y="1164"/>
                  </a:cubicBezTo>
                  <a:cubicBezTo>
                    <a:pt x="412" y="1187"/>
                    <a:pt x="412" y="1210"/>
                    <a:pt x="435" y="1233"/>
                  </a:cubicBezTo>
                  <a:cubicBezTo>
                    <a:pt x="457" y="1278"/>
                    <a:pt x="480" y="1301"/>
                    <a:pt x="526" y="1301"/>
                  </a:cubicBezTo>
                  <a:cubicBezTo>
                    <a:pt x="537" y="1313"/>
                    <a:pt x="549" y="1318"/>
                    <a:pt x="560" y="1318"/>
                  </a:cubicBezTo>
                  <a:cubicBezTo>
                    <a:pt x="572" y="1318"/>
                    <a:pt x="583" y="1313"/>
                    <a:pt x="594" y="1301"/>
                  </a:cubicBezTo>
                  <a:cubicBezTo>
                    <a:pt x="640" y="1301"/>
                    <a:pt x="663" y="1278"/>
                    <a:pt x="686" y="1256"/>
                  </a:cubicBezTo>
                  <a:cubicBezTo>
                    <a:pt x="731" y="1233"/>
                    <a:pt x="754" y="1210"/>
                    <a:pt x="777" y="1164"/>
                  </a:cubicBezTo>
                  <a:cubicBezTo>
                    <a:pt x="800" y="1164"/>
                    <a:pt x="823" y="1142"/>
                    <a:pt x="845" y="1119"/>
                  </a:cubicBezTo>
                  <a:lnTo>
                    <a:pt x="914" y="1119"/>
                  </a:lnTo>
                  <a:cubicBezTo>
                    <a:pt x="937" y="1119"/>
                    <a:pt x="982" y="1096"/>
                    <a:pt x="1005" y="1073"/>
                  </a:cubicBezTo>
                  <a:cubicBezTo>
                    <a:pt x="1028" y="1050"/>
                    <a:pt x="1051" y="1005"/>
                    <a:pt x="1051" y="982"/>
                  </a:cubicBezTo>
                  <a:cubicBezTo>
                    <a:pt x="1051" y="936"/>
                    <a:pt x="1028" y="890"/>
                    <a:pt x="1005" y="845"/>
                  </a:cubicBezTo>
                  <a:cubicBezTo>
                    <a:pt x="1005" y="822"/>
                    <a:pt x="982" y="776"/>
                    <a:pt x="960" y="754"/>
                  </a:cubicBezTo>
                  <a:cubicBezTo>
                    <a:pt x="937" y="708"/>
                    <a:pt x="937" y="685"/>
                    <a:pt x="914" y="639"/>
                  </a:cubicBezTo>
                  <a:cubicBezTo>
                    <a:pt x="845" y="502"/>
                    <a:pt x="800" y="365"/>
                    <a:pt x="731" y="251"/>
                  </a:cubicBezTo>
                  <a:cubicBezTo>
                    <a:pt x="686" y="160"/>
                    <a:pt x="617" y="92"/>
                    <a:pt x="549" y="46"/>
                  </a:cubicBezTo>
                  <a:cubicBezTo>
                    <a:pt x="526" y="23"/>
                    <a:pt x="480" y="23"/>
                    <a:pt x="457" y="23"/>
                  </a:cubicBezTo>
                  <a:cubicBezTo>
                    <a:pt x="435" y="0"/>
                    <a:pt x="412" y="0"/>
                    <a:pt x="366" y="0"/>
                  </a:cubicBezTo>
                  <a:close/>
                </a:path>
              </a:pathLst>
            </a:custGeom>
            <a:solidFill>
              <a:srgbClr val="4545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9759;p58">
              <a:extLst>
                <a:ext uri="{FF2B5EF4-FFF2-40B4-BE49-F238E27FC236}">
                  <a16:creationId xmlns:a16="http://schemas.microsoft.com/office/drawing/2014/main" id="{0986E7BC-E17F-56DF-1B18-E96D9261180B}"/>
                </a:ext>
              </a:extLst>
            </p:cNvPr>
            <p:cNvSpPr/>
            <p:nvPr/>
          </p:nvSpPr>
          <p:spPr>
            <a:xfrm>
              <a:off x="4671138" y="3686701"/>
              <a:ext cx="249502" cy="226280"/>
            </a:xfrm>
            <a:custGeom>
              <a:avLst/>
              <a:gdLst/>
              <a:ahLst/>
              <a:cxnLst/>
              <a:rect l="l" t="t" r="r" b="b"/>
              <a:pathLst>
                <a:path w="5297" h="4804" extrusionOk="0">
                  <a:moveTo>
                    <a:pt x="4931" y="4497"/>
                  </a:moveTo>
                  <a:cubicBezTo>
                    <a:pt x="4954" y="4520"/>
                    <a:pt x="4954" y="4520"/>
                    <a:pt x="4954" y="4520"/>
                  </a:cubicBezTo>
                  <a:lnTo>
                    <a:pt x="4931" y="4520"/>
                  </a:lnTo>
                  <a:cubicBezTo>
                    <a:pt x="4931" y="4520"/>
                    <a:pt x="4931" y="4497"/>
                    <a:pt x="4931" y="4497"/>
                  </a:cubicBezTo>
                  <a:close/>
                  <a:moveTo>
                    <a:pt x="184" y="1"/>
                  </a:moveTo>
                  <a:cubicBezTo>
                    <a:pt x="138" y="23"/>
                    <a:pt x="115" y="69"/>
                    <a:pt x="115" y="115"/>
                  </a:cubicBezTo>
                  <a:cubicBezTo>
                    <a:pt x="115" y="206"/>
                    <a:pt x="115" y="274"/>
                    <a:pt x="115" y="366"/>
                  </a:cubicBezTo>
                  <a:cubicBezTo>
                    <a:pt x="115" y="366"/>
                    <a:pt x="115" y="389"/>
                    <a:pt x="115" y="389"/>
                  </a:cubicBezTo>
                  <a:lnTo>
                    <a:pt x="69" y="389"/>
                  </a:lnTo>
                  <a:cubicBezTo>
                    <a:pt x="24" y="411"/>
                    <a:pt x="1" y="434"/>
                    <a:pt x="1" y="480"/>
                  </a:cubicBezTo>
                  <a:cubicBezTo>
                    <a:pt x="1" y="526"/>
                    <a:pt x="24" y="594"/>
                    <a:pt x="24" y="640"/>
                  </a:cubicBezTo>
                  <a:cubicBezTo>
                    <a:pt x="47" y="708"/>
                    <a:pt x="69" y="777"/>
                    <a:pt x="69" y="845"/>
                  </a:cubicBezTo>
                  <a:cubicBezTo>
                    <a:pt x="69" y="868"/>
                    <a:pt x="92" y="891"/>
                    <a:pt x="92" y="891"/>
                  </a:cubicBezTo>
                  <a:cubicBezTo>
                    <a:pt x="69" y="914"/>
                    <a:pt x="69" y="936"/>
                    <a:pt x="69" y="936"/>
                  </a:cubicBezTo>
                  <a:cubicBezTo>
                    <a:pt x="69" y="959"/>
                    <a:pt x="92" y="959"/>
                    <a:pt x="92" y="959"/>
                  </a:cubicBezTo>
                  <a:cubicBezTo>
                    <a:pt x="92" y="1073"/>
                    <a:pt x="138" y="1187"/>
                    <a:pt x="161" y="1302"/>
                  </a:cubicBezTo>
                  <a:cubicBezTo>
                    <a:pt x="184" y="1416"/>
                    <a:pt x="229" y="1530"/>
                    <a:pt x="252" y="1644"/>
                  </a:cubicBezTo>
                  <a:cubicBezTo>
                    <a:pt x="298" y="1758"/>
                    <a:pt x="343" y="1849"/>
                    <a:pt x="389" y="1964"/>
                  </a:cubicBezTo>
                  <a:cubicBezTo>
                    <a:pt x="435" y="2009"/>
                    <a:pt x="457" y="2078"/>
                    <a:pt x="503" y="2123"/>
                  </a:cubicBezTo>
                  <a:cubicBezTo>
                    <a:pt x="503" y="2146"/>
                    <a:pt x="526" y="2169"/>
                    <a:pt x="526" y="2192"/>
                  </a:cubicBezTo>
                  <a:cubicBezTo>
                    <a:pt x="549" y="2192"/>
                    <a:pt x="572" y="2215"/>
                    <a:pt x="594" y="2237"/>
                  </a:cubicBezTo>
                  <a:cubicBezTo>
                    <a:pt x="606" y="2249"/>
                    <a:pt x="617" y="2255"/>
                    <a:pt x="632" y="2255"/>
                  </a:cubicBezTo>
                  <a:cubicBezTo>
                    <a:pt x="646" y="2255"/>
                    <a:pt x="663" y="2249"/>
                    <a:pt x="686" y="2237"/>
                  </a:cubicBezTo>
                  <a:cubicBezTo>
                    <a:pt x="686" y="2260"/>
                    <a:pt x="709" y="2283"/>
                    <a:pt x="731" y="2306"/>
                  </a:cubicBezTo>
                  <a:cubicBezTo>
                    <a:pt x="754" y="2329"/>
                    <a:pt x="777" y="2374"/>
                    <a:pt x="800" y="2397"/>
                  </a:cubicBezTo>
                  <a:cubicBezTo>
                    <a:pt x="845" y="2466"/>
                    <a:pt x="891" y="2511"/>
                    <a:pt x="937" y="2557"/>
                  </a:cubicBezTo>
                  <a:cubicBezTo>
                    <a:pt x="1051" y="2694"/>
                    <a:pt x="1142" y="2831"/>
                    <a:pt x="1279" y="2945"/>
                  </a:cubicBezTo>
                  <a:cubicBezTo>
                    <a:pt x="1393" y="3082"/>
                    <a:pt x="1507" y="3196"/>
                    <a:pt x="1622" y="3287"/>
                  </a:cubicBezTo>
                  <a:cubicBezTo>
                    <a:pt x="1667" y="3333"/>
                    <a:pt x="1736" y="3379"/>
                    <a:pt x="1781" y="3424"/>
                  </a:cubicBezTo>
                  <a:cubicBezTo>
                    <a:pt x="1850" y="3470"/>
                    <a:pt x="1941" y="3538"/>
                    <a:pt x="2032" y="3584"/>
                  </a:cubicBezTo>
                  <a:lnTo>
                    <a:pt x="2101" y="3584"/>
                  </a:lnTo>
                  <a:cubicBezTo>
                    <a:pt x="2101" y="3584"/>
                    <a:pt x="2124" y="3607"/>
                    <a:pt x="2147" y="3607"/>
                  </a:cubicBezTo>
                  <a:lnTo>
                    <a:pt x="2192" y="3607"/>
                  </a:lnTo>
                  <a:cubicBezTo>
                    <a:pt x="2238" y="3630"/>
                    <a:pt x="2261" y="3653"/>
                    <a:pt x="2306" y="3698"/>
                  </a:cubicBezTo>
                  <a:cubicBezTo>
                    <a:pt x="2329" y="3721"/>
                    <a:pt x="2352" y="3721"/>
                    <a:pt x="2398" y="3744"/>
                  </a:cubicBezTo>
                  <a:cubicBezTo>
                    <a:pt x="2420" y="3767"/>
                    <a:pt x="2443" y="3790"/>
                    <a:pt x="2466" y="3812"/>
                  </a:cubicBezTo>
                  <a:cubicBezTo>
                    <a:pt x="2603" y="3881"/>
                    <a:pt x="2740" y="3949"/>
                    <a:pt x="2877" y="4041"/>
                  </a:cubicBezTo>
                  <a:cubicBezTo>
                    <a:pt x="2945" y="4063"/>
                    <a:pt x="3014" y="4109"/>
                    <a:pt x="3082" y="4132"/>
                  </a:cubicBezTo>
                  <a:cubicBezTo>
                    <a:pt x="3105" y="4155"/>
                    <a:pt x="3151" y="4155"/>
                    <a:pt x="3174" y="4178"/>
                  </a:cubicBezTo>
                  <a:cubicBezTo>
                    <a:pt x="3196" y="4178"/>
                    <a:pt x="3196" y="4200"/>
                    <a:pt x="3219" y="4200"/>
                  </a:cubicBezTo>
                  <a:cubicBezTo>
                    <a:pt x="3242" y="4200"/>
                    <a:pt x="3265" y="4223"/>
                    <a:pt x="3288" y="4223"/>
                  </a:cubicBezTo>
                  <a:cubicBezTo>
                    <a:pt x="3311" y="4246"/>
                    <a:pt x="3356" y="4269"/>
                    <a:pt x="3402" y="4292"/>
                  </a:cubicBezTo>
                  <a:cubicBezTo>
                    <a:pt x="3470" y="4337"/>
                    <a:pt x="3562" y="4383"/>
                    <a:pt x="3630" y="4406"/>
                  </a:cubicBezTo>
                  <a:cubicBezTo>
                    <a:pt x="3721" y="4451"/>
                    <a:pt x="3790" y="4474"/>
                    <a:pt x="3881" y="4497"/>
                  </a:cubicBezTo>
                  <a:cubicBezTo>
                    <a:pt x="3950" y="4520"/>
                    <a:pt x="4041" y="4543"/>
                    <a:pt x="4110" y="4566"/>
                  </a:cubicBezTo>
                  <a:cubicBezTo>
                    <a:pt x="4292" y="4611"/>
                    <a:pt x="4452" y="4680"/>
                    <a:pt x="4634" y="4703"/>
                  </a:cubicBezTo>
                  <a:cubicBezTo>
                    <a:pt x="4703" y="4725"/>
                    <a:pt x="4794" y="4748"/>
                    <a:pt x="4863" y="4771"/>
                  </a:cubicBezTo>
                  <a:cubicBezTo>
                    <a:pt x="4908" y="4771"/>
                    <a:pt x="4931" y="4771"/>
                    <a:pt x="4977" y="4794"/>
                  </a:cubicBezTo>
                  <a:cubicBezTo>
                    <a:pt x="5023" y="4794"/>
                    <a:pt x="5058" y="4804"/>
                    <a:pt x="5097" y="4804"/>
                  </a:cubicBezTo>
                  <a:cubicBezTo>
                    <a:pt x="5116" y="4804"/>
                    <a:pt x="5137" y="4801"/>
                    <a:pt x="5159" y="4794"/>
                  </a:cubicBezTo>
                  <a:cubicBezTo>
                    <a:pt x="5251" y="4794"/>
                    <a:pt x="5296" y="4703"/>
                    <a:pt x="5296" y="4634"/>
                  </a:cubicBezTo>
                  <a:cubicBezTo>
                    <a:pt x="5274" y="4588"/>
                    <a:pt x="5274" y="4566"/>
                    <a:pt x="5251" y="4543"/>
                  </a:cubicBezTo>
                  <a:cubicBezTo>
                    <a:pt x="5251" y="4497"/>
                    <a:pt x="5228" y="4451"/>
                    <a:pt x="5205" y="4406"/>
                  </a:cubicBezTo>
                  <a:cubicBezTo>
                    <a:pt x="5182" y="4337"/>
                    <a:pt x="5137" y="4292"/>
                    <a:pt x="5114" y="4246"/>
                  </a:cubicBezTo>
                  <a:cubicBezTo>
                    <a:pt x="5091" y="4200"/>
                    <a:pt x="5045" y="4155"/>
                    <a:pt x="5023" y="4109"/>
                  </a:cubicBezTo>
                  <a:cubicBezTo>
                    <a:pt x="4977" y="4086"/>
                    <a:pt x="4931" y="4063"/>
                    <a:pt x="4863" y="4063"/>
                  </a:cubicBezTo>
                  <a:cubicBezTo>
                    <a:pt x="4840" y="4063"/>
                    <a:pt x="4817" y="4063"/>
                    <a:pt x="4794" y="4041"/>
                  </a:cubicBezTo>
                  <a:cubicBezTo>
                    <a:pt x="4726" y="4041"/>
                    <a:pt x="4657" y="4018"/>
                    <a:pt x="4589" y="4018"/>
                  </a:cubicBezTo>
                  <a:cubicBezTo>
                    <a:pt x="4498" y="3972"/>
                    <a:pt x="4383" y="3949"/>
                    <a:pt x="4292" y="3904"/>
                  </a:cubicBezTo>
                  <a:cubicBezTo>
                    <a:pt x="4178" y="3858"/>
                    <a:pt x="4041" y="3835"/>
                    <a:pt x="3927" y="3767"/>
                  </a:cubicBezTo>
                  <a:cubicBezTo>
                    <a:pt x="3790" y="3721"/>
                    <a:pt x="3676" y="3653"/>
                    <a:pt x="3539" y="3607"/>
                  </a:cubicBezTo>
                  <a:cubicBezTo>
                    <a:pt x="3425" y="3561"/>
                    <a:pt x="3288" y="3493"/>
                    <a:pt x="3174" y="3424"/>
                  </a:cubicBezTo>
                  <a:cubicBezTo>
                    <a:pt x="3037" y="3356"/>
                    <a:pt x="2900" y="3265"/>
                    <a:pt x="2763" y="3173"/>
                  </a:cubicBezTo>
                  <a:cubicBezTo>
                    <a:pt x="2626" y="3082"/>
                    <a:pt x="2489" y="2991"/>
                    <a:pt x="2352" y="2899"/>
                  </a:cubicBezTo>
                  <a:cubicBezTo>
                    <a:pt x="2306" y="2854"/>
                    <a:pt x="2238" y="2808"/>
                    <a:pt x="2169" y="2762"/>
                  </a:cubicBezTo>
                  <a:cubicBezTo>
                    <a:pt x="2101" y="2717"/>
                    <a:pt x="2032" y="2671"/>
                    <a:pt x="1987" y="2603"/>
                  </a:cubicBezTo>
                  <a:cubicBezTo>
                    <a:pt x="1850" y="2511"/>
                    <a:pt x="1736" y="2420"/>
                    <a:pt x="1622" y="2306"/>
                  </a:cubicBezTo>
                  <a:cubicBezTo>
                    <a:pt x="1576" y="2260"/>
                    <a:pt x="1530" y="2215"/>
                    <a:pt x="1485" y="2169"/>
                  </a:cubicBezTo>
                  <a:cubicBezTo>
                    <a:pt x="1439" y="2146"/>
                    <a:pt x="1416" y="2100"/>
                    <a:pt x="1393" y="2078"/>
                  </a:cubicBezTo>
                  <a:cubicBezTo>
                    <a:pt x="1234" y="1918"/>
                    <a:pt x="1097" y="1758"/>
                    <a:pt x="960" y="1575"/>
                  </a:cubicBezTo>
                  <a:cubicBezTo>
                    <a:pt x="891" y="1484"/>
                    <a:pt x="823" y="1393"/>
                    <a:pt x="754" y="1302"/>
                  </a:cubicBezTo>
                  <a:cubicBezTo>
                    <a:pt x="709" y="1233"/>
                    <a:pt x="640" y="1142"/>
                    <a:pt x="594" y="1073"/>
                  </a:cubicBezTo>
                  <a:cubicBezTo>
                    <a:pt x="549" y="959"/>
                    <a:pt x="480" y="845"/>
                    <a:pt x="435" y="754"/>
                  </a:cubicBezTo>
                  <a:cubicBezTo>
                    <a:pt x="389" y="640"/>
                    <a:pt x="343" y="526"/>
                    <a:pt x="321" y="411"/>
                  </a:cubicBezTo>
                  <a:cubicBezTo>
                    <a:pt x="298" y="366"/>
                    <a:pt x="298" y="320"/>
                    <a:pt x="298" y="274"/>
                  </a:cubicBezTo>
                  <a:cubicBezTo>
                    <a:pt x="298" y="229"/>
                    <a:pt x="298" y="160"/>
                    <a:pt x="298" y="92"/>
                  </a:cubicBezTo>
                  <a:cubicBezTo>
                    <a:pt x="275" y="46"/>
                    <a:pt x="229" y="1"/>
                    <a:pt x="20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9760;p58">
              <a:extLst>
                <a:ext uri="{FF2B5EF4-FFF2-40B4-BE49-F238E27FC236}">
                  <a16:creationId xmlns:a16="http://schemas.microsoft.com/office/drawing/2014/main" id="{4861F38C-04B9-FFDE-7F7B-7CF5341A2FF0}"/>
                </a:ext>
              </a:extLst>
            </p:cNvPr>
            <p:cNvSpPr/>
            <p:nvPr/>
          </p:nvSpPr>
          <p:spPr>
            <a:xfrm>
              <a:off x="4744291" y="3563053"/>
              <a:ext cx="173102" cy="339138"/>
            </a:xfrm>
            <a:custGeom>
              <a:avLst/>
              <a:gdLst/>
              <a:ahLst/>
              <a:cxnLst/>
              <a:rect l="l" t="t" r="r" b="b"/>
              <a:pathLst>
                <a:path w="3675" h="7200" extrusionOk="0">
                  <a:moveTo>
                    <a:pt x="834" y="1190"/>
                  </a:moveTo>
                  <a:cubicBezTo>
                    <a:pt x="837" y="1197"/>
                    <a:pt x="841" y="1203"/>
                    <a:pt x="845" y="1210"/>
                  </a:cubicBezTo>
                  <a:cubicBezTo>
                    <a:pt x="845" y="1210"/>
                    <a:pt x="845" y="1197"/>
                    <a:pt x="834" y="1190"/>
                  </a:cubicBezTo>
                  <a:close/>
                  <a:moveTo>
                    <a:pt x="91" y="1"/>
                  </a:moveTo>
                  <a:cubicBezTo>
                    <a:pt x="69" y="1"/>
                    <a:pt x="46" y="1"/>
                    <a:pt x="46" y="23"/>
                  </a:cubicBezTo>
                  <a:cubicBezTo>
                    <a:pt x="0" y="46"/>
                    <a:pt x="0" y="92"/>
                    <a:pt x="23" y="138"/>
                  </a:cubicBezTo>
                  <a:cubicBezTo>
                    <a:pt x="91" y="275"/>
                    <a:pt x="160" y="412"/>
                    <a:pt x="228" y="548"/>
                  </a:cubicBezTo>
                  <a:cubicBezTo>
                    <a:pt x="251" y="617"/>
                    <a:pt x="274" y="685"/>
                    <a:pt x="297" y="754"/>
                  </a:cubicBezTo>
                  <a:cubicBezTo>
                    <a:pt x="342" y="822"/>
                    <a:pt x="365" y="891"/>
                    <a:pt x="388" y="936"/>
                  </a:cubicBezTo>
                  <a:cubicBezTo>
                    <a:pt x="502" y="1210"/>
                    <a:pt x="639" y="1461"/>
                    <a:pt x="776" y="1713"/>
                  </a:cubicBezTo>
                  <a:cubicBezTo>
                    <a:pt x="822" y="1849"/>
                    <a:pt x="890" y="1986"/>
                    <a:pt x="936" y="2123"/>
                  </a:cubicBezTo>
                  <a:cubicBezTo>
                    <a:pt x="1004" y="2260"/>
                    <a:pt x="1050" y="2397"/>
                    <a:pt x="1119" y="2534"/>
                  </a:cubicBezTo>
                  <a:cubicBezTo>
                    <a:pt x="1187" y="2648"/>
                    <a:pt x="1233" y="2785"/>
                    <a:pt x="1301" y="2922"/>
                  </a:cubicBezTo>
                  <a:cubicBezTo>
                    <a:pt x="1370" y="3059"/>
                    <a:pt x="1415" y="3196"/>
                    <a:pt x="1484" y="3333"/>
                  </a:cubicBezTo>
                  <a:cubicBezTo>
                    <a:pt x="1552" y="3470"/>
                    <a:pt x="1621" y="3607"/>
                    <a:pt x="1666" y="3721"/>
                  </a:cubicBezTo>
                  <a:cubicBezTo>
                    <a:pt x="1735" y="3881"/>
                    <a:pt x="1803" y="4018"/>
                    <a:pt x="1872" y="4155"/>
                  </a:cubicBezTo>
                  <a:cubicBezTo>
                    <a:pt x="1940" y="4292"/>
                    <a:pt x="2009" y="4429"/>
                    <a:pt x="2054" y="4566"/>
                  </a:cubicBezTo>
                  <a:cubicBezTo>
                    <a:pt x="2123" y="4703"/>
                    <a:pt x="2214" y="4840"/>
                    <a:pt x="2260" y="4999"/>
                  </a:cubicBezTo>
                  <a:cubicBezTo>
                    <a:pt x="2397" y="5250"/>
                    <a:pt x="2511" y="5502"/>
                    <a:pt x="2648" y="5753"/>
                  </a:cubicBezTo>
                  <a:cubicBezTo>
                    <a:pt x="2671" y="5798"/>
                    <a:pt x="2716" y="5867"/>
                    <a:pt x="2739" y="5935"/>
                  </a:cubicBezTo>
                  <a:cubicBezTo>
                    <a:pt x="2762" y="5981"/>
                    <a:pt x="2808" y="6049"/>
                    <a:pt x="2830" y="6118"/>
                  </a:cubicBezTo>
                  <a:cubicBezTo>
                    <a:pt x="2853" y="6141"/>
                    <a:pt x="2876" y="6186"/>
                    <a:pt x="2876" y="6209"/>
                  </a:cubicBezTo>
                  <a:cubicBezTo>
                    <a:pt x="2899" y="6232"/>
                    <a:pt x="2899" y="6232"/>
                    <a:pt x="2899" y="6255"/>
                  </a:cubicBezTo>
                  <a:cubicBezTo>
                    <a:pt x="2922" y="6255"/>
                    <a:pt x="2922" y="6278"/>
                    <a:pt x="2922" y="6278"/>
                  </a:cubicBezTo>
                  <a:cubicBezTo>
                    <a:pt x="2922" y="6278"/>
                    <a:pt x="2922" y="6278"/>
                    <a:pt x="2922" y="6300"/>
                  </a:cubicBezTo>
                  <a:cubicBezTo>
                    <a:pt x="2945" y="6300"/>
                    <a:pt x="2945" y="6323"/>
                    <a:pt x="2945" y="6323"/>
                  </a:cubicBezTo>
                  <a:cubicBezTo>
                    <a:pt x="2990" y="6392"/>
                    <a:pt x="3013" y="6460"/>
                    <a:pt x="3036" y="6506"/>
                  </a:cubicBezTo>
                  <a:cubicBezTo>
                    <a:pt x="3081" y="6597"/>
                    <a:pt x="3127" y="6688"/>
                    <a:pt x="3173" y="6780"/>
                  </a:cubicBezTo>
                  <a:cubicBezTo>
                    <a:pt x="3218" y="6848"/>
                    <a:pt x="3264" y="6917"/>
                    <a:pt x="3310" y="6985"/>
                  </a:cubicBezTo>
                  <a:cubicBezTo>
                    <a:pt x="3310" y="7008"/>
                    <a:pt x="3333" y="7008"/>
                    <a:pt x="3333" y="7031"/>
                  </a:cubicBezTo>
                  <a:cubicBezTo>
                    <a:pt x="3355" y="7054"/>
                    <a:pt x="3378" y="7099"/>
                    <a:pt x="3401" y="7145"/>
                  </a:cubicBezTo>
                  <a:cubicBezTo>
                    <a:pt x="3434" y="7178"/>
                    <a:pt x="3480" y="7200"/>
                    <a:pt x="3529" y="7200"/>
                  </a:cubicBezTo>
                  <a:cubicBezTo>
                    <a:pt x="3547" y="7200"/>
                    <a:pt x="3565" y="7197"/>
                    <a:pt x="3584" y="7191"/>
                  </a:cubicBezTo>
                  <a:cubicBezTo>
                    <a:pt x="3606" y="7168"/>
                    <a:pt x="3652" y="7145"/>
                    <a:pt x="3675" y="7122"/>
                  </a:cubicBezTo>
                  <a:cubicBezTo>
                    <a:pt x="3675" y="7076"/>
                    <a:pt x="3675" y="7031"/>
                    <a:pt x="3675" y="6985"/>
                  </a:cubicBezTo>
                  <a:cubicBezTo>
                    <a:pt x="3652" y="6962"/>
                    <a:pt x="3652" y="6940"/>
                    <a:pt x="3629" y="6917"/>
                  </a:cubicBezTo>
                  <a:cubicBezTo>
                    <a:pt x="3629" y="6894"/>
                    <a:pt x="3606" y="6871"/>
                    <a:pt x="3606" y="6871"/>
                  </a:cubicBezTo>
                  <a:cubicBezTo>
                    <a:pt x="3584" y="6825"/>
                    <a:pt x="3561" y="6803"/>
                    <a:pt x="3561" y="6780"/>
                  </a:cubicBezTo>
                  <a:cubicBezTo>
                    <a:pt x="3538" y="6757"/>
                    <a:pt x="3515" y="6734"/>
                    <a:pt x="3515" y="6688"/>
                  </a:cubicBezTo>
                  <a:cubicBezTo>
                    <a:pt x="3470" y="6643"/>
                    <a:pt x="3447" y="6597"/>
                    <a:pt x="3401" y="6529"/>
                  </a:cubicBezTo>
                  <a:cubicBezTo>
                    <a:pt x="3378" y="6483"/>
                    <a:pt x="3355" y="6415"/>
                    <a:pt x="3310" y="6346"/>
                  </a:cubicBezTo>
                  <a:cubicBezTo>
                    <a:pt x="3310" y="6323"/>
                    <a:pt x="3287" y="6278"/>
                    <a:pt x="3264" y="6255"/>
                  </a:cubicBezTo>
                  <a:cubicBezTo>
                    <a:pt x="3264" y="6232"/>
                    <a:pt x="3264" y="6232"/>
                    <a:pt x="3241" y="6209"/>
                  </a:cubicBezTo>
                  <a:cubicBezTo>
                    <a:pt x="3241" y="6186"/>
                    <a:pt x="3218" y="6163"/>
                    <a:pt x="3218" y="6141"/>
                  </a:cubicBezTo>
                  <a:lnTo>
                    <a:pt x="3196" y="6141"/>
                  </a:lnTo>
                  <a:cubicBezTo>
                    <a:pt x="3127" y="6004"/>
                    <a:pt x="3059" y="5867"/>
                    <a:pt x="2990" y="5730"/>
                  </a:cubicBezTo>
                  <a:cubicBezTo>
                    <a:pt x="2945" y="5661"/>
                    <a:pt x="2922" y="5593"/>
                    <a:pt x="2876" y="5524"/>
                  </a:cubicBezTo>
                  <a:cubicBezTo>
                    <a:pt x="2853" y="5456"/>
                    <a:pt x="2808" y="5387"/>
                    <a:pt x="2785" y="5319"/>
                  </a:cubicBezTo>
                  <a:cubicBezTo>
                    <a:pt x="2739" y="5250"/>
                    <a:pt x="2716" y="5182"/>
                    <a:pt x="2671" y="5091"/>
                  </a:cubicBezTo>
                  <a:cubicBezTo>
                    <a:pt x="2648" y="5022"/>
                    <a:pt x="2602" y="4954"/>
                    <a:pt x="2579" y="4885"/>
                  </a:cubicBezTo>
                  <a:cubicBezTo>
                    <a:pt x="2511" y="4748"/>
                    <a:pt x="2442" y="4611"/>
                    <a:pt x="2374" y="4452"/>
                  </a:cubicBezTo>
                  <a:cubicBezTo>
                    <a:pt x="2305" y="4315"/>
                    <a:pt x="2237" y="4178"/>
                    <a:pt x="2168" y="4041"/>
                  </a:cubicBezTo>
                  <a:cubicBezTo>
                    <a:pt x="2146" y="3972"/>
                    <a:pt x="2100" y="3904"/>
                    <a:pt x="2077" y="3835"/>
                  </a:cubicBezTo>
                  <a:cubicBezTo>
                    <a:pt x="2054" y="3767"/>
                    <a:pt x="2009" y="3698"/>
                    <a:pt x="1986" y="3630"/>
                  </a:cubicBezTo>
                  <a:cubicBezTo>
                    <a:pt x="1917" y="3493"/>
                    <a:pt x="1849" y="3356"/>
                    <a:pt x="1780" y="3219"/>
                  </a:cubicBezTo>
                  <a:cubicBezTo>
                    <a:pt x="1735" y="3082"/>
                    <a:pt x="1666" y="2945"/>
                    <a:pt x="1598" y="2808"/>
                  </a:cubicBezTo>
                  <a:cubicBezTo>
                    <a:pt x="1529" y="2671"/>
                    <a:pt x="1484" y="2557"/>
                    <a:pt x="1415" y="2420"/>
                  </a:cubicBezTo>
                  <a:cubicBezTo>
                    <a:pt x="1347" y="2283"/>
                    <a:pt x="1301" y="2146"/>
                    <a:pt x="1233" y="2009"/>
                  </a:cubicBezTo>
                  <a:cubicBezTo>
                    <a:pt x="1141" y="1758"/>
                    <a:pt x="1027" y="1530"/>
                    <a:pt x="890" y="1279"/>
                  </a:cubicBezTo>
                  <a:cubicBezTo>
                    <a:pt x="867" y="1256"/>
                    <a:pt x="845" y="1210"/>
                    <a:pt x="822" y="1188"/>
                  </a:cubicBezTo>
                  <a:cubicBezTo>
                    <a:pt x="827" y="1188"/>
                    <a:pt x="831" y="1189"/>
                    <a:pt x="834" y="1190"/>
                  </a:cubicBezTo>
                  <a:lnTo>
                    <a:pt x="834" y="1190"/>
                  </a:lnTo>
                  <a:cubicBezTo>
                    <a:pt x="815" y="1157"/>
                    <a:pt x="795" y="1135"/>
                    <a:pt x="776" y="1096"/>
                  </a:cubicBezTo>
                  <a:lnTo>
                    <a:pt x="776" y="1096"/>
                  </a:lnTo>
                  <a:cubicBezTo>
                    <a:pt x="776" y="1096"/>
                    <a:pt x="799" y="1119"/>
                    <a:pt x="799" y="1119"/>
                  </a:cubicBezTo>
                  <a:cubicBezTo>
                    <a:pt x="776" y="1096"/>
                    <a:pt x="753" y="1073"/>
                    <a:pt x="753" y="1028"/>
                  </a:cubicBezTo>
                  <a:lnTo>
                    <a:pt x="753" y="1051"/>
                  </a:lnTo>
                  <a:cubicBezTo>
                    <a:pt x="708" y="959"/>
                    <a:pt x="685" y="891"/>
                    <a:pt x="639" y="822"/>
                  </a:cubicBezTo>
                  <a:cubicBezTo>
                    <a:pt x="594" y="754"/>
                    <a:pt x="548" y="663"/>
                    <a:pt x="502" y="594"/>
                  </a:cubicBezTo>
                  <a:cubicBezTo>
                    <a:pt x="479" y="548"/>
                    <a:pt x="434" y="526"/>
                    <a:pt x="411" y="480"/>
                  </a:cubicBezTo>
                  <a:cubicBezTo>
                    <a:pt x="388" y="434"/>
                    <a:pt x="365" y="412"/>
                    <a:pt x="342" y="366"/>
                  </a:cubicBezTo>
                  <a:cubicBezTo>
                    <a:pt x="297" y="275"/>
                    <a:pt x="251" y="206"/>
                    <a:pt x="206" y="138"/>
                  </a:cubicBezTo>
                  <a:lnTo>
                    <a:pt x="228" y="138"/>
                  </a:lnTo>
                  <a:cubicBezTo>
                    <a:pt x="206" y="138"/>
                    <a:pt x="206" y="115"/>
                    <a:pt x="183" y="92"/>
                  </a:cubicBezTo>
                  <a:lnTo>
                    <a:pt x="206" y="92"/>
                  </a:lnTo>
                  <a:lnTo>
                    <a:pt x="160" y="23"/>
                  </a:lnTo>
                  <a:cubicBezTo>
                    <a:pt x="137" y="1"/>
                    <a:pt x="114" y="1"/>
                    <a:pt x="91"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9761;p58">
              <a:extLst>
                <a:ext uri="{FF2B5EF4-FFF2-40B4-BE49-F238E27FC236}">
                  <a16:creationId xmlns:a16="http://schemas.microsoft.com/office/drawing/2014/main" id="{589A06CB-B072-B92A-D2E5-50BA9F9E4145}"/>
                </a:ext>
              </a:extLst>
            </p:cNvPr>
            <p:cNvSpPr/>
            <p:nvPr/>
          </p:nvSpPr>
          <p:spPr>
            <a:xfrm>
              <a:off x="4747494" y="3558767"/>
              <a:ext cx="25859" cy="45595"/>
            </a:xfrm>
            <a:custGeom>
              <a:avLst/>
              <a:gdLst/>
              <a:ahLst/>
              <a:cxnLst/>
              <a:rect l="l" t="t" r="r" b="b"/>
              <a:pathLst>
                <a:path w="549" h="968" extrusionOk="0">
                  <a:moveTo>
                    <a:pt x="92" y="0"/>
                  </a:moveTo>
                  <a:cubicBezTo>
                    <a:pt x="92" y="0"/>
                    <a:pt x="69" y="23"/>
                    <a:pt x="46" y="23"/>
                  </a:cubicBezTo>
                  <a:cubicBezTo>
                    <a:pt x="46" y="23"/>
                    <a:pt x="46" y="46"/>
                    <a:pt x="23" y="46"/>
                  </a:cubicBezTo>
                  <a:cubicBezTo>
                    <a:pt x="1" y="69"/>
                    <a:pt x="1" y="92"/>
                    <a:pt x="1" y="114"/>
                  </a:cubicBezTo>
                  <a:cubicBezTo>
                    <a:pt x="23" y="160"/>
                    <a:pt x="46" y="206"/>
                    <a:pt x="92" y="251"/>
                  </a:cubicBezTo>
                  <a:cubicBezTo>
                    <a:pt x="92" y="297"/>
                    <a:pt x="115" y="320"/>
                    <a:pt x="115" y="343"/>
                  </a:cubicBezTo>
                  <a:cubicBezTo>
                    <a:pt x="138" y="388"/>
                    <a:pt x="160" y="434"/>
                    <a:pt x="183" y="480"/>
                  </a:cubicBezTo>
                  <a:lnTo>
                    <a:pt x="206" y="525"/>
                  </a:lnTo>
                  <a:cubicBezTo>
                    <a:pt x="206" y="548"/>
                    <a:pt x="206" y="571"/>
                    <a:pt x="229" y="594"/>
                  </a:cubicBezTo>
                  <a:cubicBezTo>
                    <a:pt x="229" y="594"/>
                    <a:pt x="229" y="594"/>
                    <a:pt x="252" y="617"/>
                  </a:cubicBezTo>
                  <a:cubicBezTo>
                    <a:pt x="252" y="639"/>
                    <a:pt x="252" y="639"/>
                    <a:pt x="274" y="662"/>
                  </a:cubicBezTo>
                  <a:cubicBezTo>
                    <a:pt x="297" y="754"/>
                    <a:pt x="320" y="822"/>
                    <a:pt x="366" y="913"/>
                  </a:cubicBezTo>
                  <a:cubicBezTo>
                    <a:pt x="382" y="947"/>
                    <a:pt x="411" y="968"/>
                    <a:pt x="444" y="968"/>
                  </a:cubicBezTo>
                  <a:cubicBezTo>
                    <a:pt x="455" y="968"/>
                    <a:pt x="468" y="965"/>
                    <a:pt x="480" y="959"/>
                  </a:cubicBezTo>
                  <a:cubicBezTo>
                    <a:pt x="526" y="936"/>
                    <a:pt x="548" y="891"/>
                    <a:pt x="526" y="845"/>
                  </a:cubicBezTo>
                  <a:cubicBezTo>
                    <a:pt x="480" y="708"/>
                    <a:pt x="434" y="571"/>
                    <a:pt x="389" y="434"/>
                  </a:cubicBezTo>
                  <a:cubicBezTo>
                    <a:pt x="366" y="366"/>
                    <a:pt x="320" y="297"/>
                    <a:pt x="297" y="251"/>
                  </a:cubicBezTo>
                  <a:cubicBezTo>
                    <a:pt x="274" y="183"/>
                    <a:pt x="252" y="114"/>
                    <a:pt x="206" y="46"/>
                  </a:cubicBezTo>
                  <a:cubicBezTo>
                    <a:pt x="206" y="23"/>
                    <a:pt x="183" y="23"/>
                    <a:pt x="160" y="0"/>
                  </a:cubicBezTo>
                  <a:close/>
                </a:path>
              </a:pathLst>
            </a:custGeom>
            <a:solidFill>
              <a:srgbClr val="6E59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9762;p58">
              <a:extLst>
                <a:ext uri="{FF2B5EF4-FFF2-40B4-BE49-F238E27FC236}">
                  <a16:creationId xmlns:a16="http://schemas.microsoft.com/office/drawing/2014/main" id="{1B8BDEC7-2AEF-59C3-4B1A-806ED2AEDACA}"/>
                </a:ext>
              </a:extLst>
            </p:cNvPr>
            <p:cNvSpPr/>
            <p:nvPr/>
          </p:nvSpPr>
          <p:spPr>
            <a:xfrm>
              <a:off x="4961444" y="3845818"/>
              <a:ext cx="115119" cy="68864"/>
            </a:xfrm>
            <a:custGeom>
              <a:avLst/>
              <a:gdLst/>
              <a:ahLst/>
              <a:cxnLst/>
              <a:rect l="l" t="t" r="r" b="b"/>
              <a:pathLst>
                <a:path w="2444" h="1462" extrusionOk="0">
                  <a:moveTo>
                    <a:pt x="2260" y="1"/>
                  </a:moveTo>
                  <a:cubicBezTo>
                    <a:pt x="2238" y="24"/>
                    <a:pt x="2238" y="24"/>
                    <a:pt x="2215" y="24"/>
                  </a:cubicBezTo>
                  <a:cubicBezTo>
                    <a:pt x="2192" y="24"/>
                    <a:pt x="2169" y="24"/>
                    <a:pt x="2146" y="46"/>
                  </a:cubicBezTo>
                  <a:cubicBezTo>
                    <a:pt x="2124" y="46"/>
                    <a:pt x="2101" y="69"/>
                    <a:pt x="2078" y="69"/>
                  </a:cubicBezTo>
                  <a:cubicBezTo>
                    <a:pt x="1987" y="115"/>
                    <a:pt x="1872" y="138"/>
                    <a:pt x="1758" y="183"/>
                  </a:cubicBezTo>
                  <a:cubicBezTo>
                    <a:pt x="1621" y="229"/>
                    <a:pt x="1484" y="275"/>
                    <a:pt x="1347" y="297"/>
                  </a:cubicBezTo>
                  <a:cubicBezTo>
                    <a:pt x="1211" y="343"/>
                    <a:pt x="1051" y="389"/>
                    <a:pt x="891" y="412"/>
                  </a:cubicBezTo>
                  <a:cubicBezTo>
                    <a:pt x="754" y="434"/>
                    <a:pt x="617" y="480"/>
                    <a:pt x="457" y="503"/>
                  </a:cubicBezTo>
                  <a:cubicBezTo>
                    <a:pt x="412" y="503"/>
                    <a:pt x="366" y="503"/>
                    <a:pt x="298" y="526"/>
                  </a:cubicBezTo>
                  <a:cubicBezTo>
                    <a:pt x="229" y="526"/>
                    <a:pt x="161" y="526"/>
                    <a:pt x="92" y="548"/>
                  </a:cubicBezTo>
                  <a:cubicBezTo>
                    <a:pt x="46" y="548"/>
                    <a:pt x="1" y="594"/>
                    <a:pt x="1" y="640"/>
                  </a:cubicBezTo>
                  <a:cubicBezTo>
                    <a:pt x="1" y="685"/>
                    <a:pt x="46" y="731"/>
                    <a:pt x="92" y="731"/>
                  </a:cubicBezTo>
                  <a:lnTo>
                    <a:pt x="183" y="731"/>
                  </a:lnTo>
                  <a:cubicBezTo>
                    <a:pt x="138" y="777"/>
                    <a:pt x="138" y="845"/>
                    <a:pt x="161" y="914"/>
                  </a:cubicBezTo>
                  <a:cubicBezTo>
                    <a:pt x="161" y="914"/>
                    <a:pt x="161" y="937"/>
                    <a:pt x="183" y="959"/>
                  </a:cubicBezTo>
                  <a:cubicBezTo>
                    <a:pt x="183" y="1005"/>
                    <a:pt x="206" y="1051"/>
                    <a:pt x="229" y="1096"/>
                  </a:cubicBezTo>
                  <a:lnTo>
                    <a:pt x="206" y="1051"/>
                  </a:lnTo>
                  <a:lnTo>
                    <a:pt x="206" y="1051"/>
                  </a:lnTo>
                  <a:cubicBezTo>
                    <a:pt x="252" y="1142"/>
                    <a:pt x="275" y="1233"/>
                    <a:pt x="343" y="1302"/>
                  </a:cubicBezTo>
                  <a:cubicBezTo>
                    <a:pt x="366" y="1370"/>
                    <a:pt x="434" y="1416"/>
                    <a:pt x="503" y="1439"/>
                  </a:cubicBezTo>
                  <a:cubicBezTo>
                    <a:pt x="549" y="1462"/>
                    <a:pt x="571" y="1462"/>
                    <a:pt x="617" y="1462"/>
                  </a:cubicBezTo>
                  <a:lnTo>
                    <a:pt x="686" y="1462"/>
                  </a:lnTo>
                  <a:cubicBezTo>
                    <a:pt x="708" y="1462"/>
                    <a:pt x="754" y="1462"/>
                    <a:pt x="777" y="1439"/>
                  </a:cubicBezTo>
                  <a:lnTo>
                    <a:pt x="868" y="1439"/>
                  </a:lnTo>
                  <a:cubicBezTo>
                    <a:pt x="891" y="1416"/>
                    <a:pt x="914" y="1416"/>
                    <a:pt x="959" y="1416"/>
                  </a:cubicBezTo>
                  <a:cubicBezTo>
                    <a:pt x="1028" y="1416"/>
                    <a:pt x="1096" y="1393"/>
                    <a:pt x="1165" y="1393"/>
                  </a:cubicBezTo>
                  <a:cubicBezTo>
                    <a:pt x="1233" y="1370"/>
                    <a:pt x="1302" y="1370"/>
                    <a:pt x="1370" y="1347"/>
                  </a:cubicBezTo>
                  <a:cubicBezTo>
                    <a:pt x="1530" y="1325"/>
                    <a:pt x="1667" y="1279"/>
                    <a:pt x="1827" y="1233"/>
                  </a:cubicBezTo>
                  <a:cubicBezTo>
                    <a:pt x="1918" y="1210"/>
                    <a:pt x="1987" y="1188"/>
                    <a:pt x="2078" y="1142"/>
                  </a:cubicBezTo>
                  <a:cubicBezTo>
                    <a:pt x="2146" y="1119"/>
                    <a:pt x="2238" y="1073"/>
                    <a:pt x="2306" y="1028"/>
                  </a:cubicBezTo>
                  <a:cubicBezTo>
                    <a:pt x="2375" y="982"/>
                    <a:pt x="2397" y="891"/>
                    <a:pt x="2375" y="822"/>
                  </a:cubicBezTo>
                  <a:cubicBezTo>
                    <a:pt x="2375" y="800"/>
                    <a:pt x="2375" y="777"/>
                    <a:pt x="2375" y="754"/>
                  </a:cubicBezTo>
                  <a:cubicBezTo>
                    <a:pt x="2352" y="731"/>
                    <a:pt x="2329" y="685"/>
                    <a:pt x="2329" y="640"/>
                  </a:cubicBezTo>
                  <a:cubicBezTo>
                    <a:pt x="2329" y="594"/>
                    <a:pt x="2329" y="571"/>
                    <a:pt x="2329" y="548"/>
                  </a:cubicBezTo>
                  <a:cubicBezTo>
                    <a:pt x="2352" y="457"/>
                    <a:pt x="2375" y="366"/>
                    <a:pt x="2397" y="275"/>
                  </a:cubicBezTo>
                  <a:cubicBezTo>
                    <a:pt x="2397" y="275"/>
                    <a:pt x="2420" y="252"/>
                    <a:pt x="2420" y="229"/>
                  </a:cubicBezTo>
                  <a:cubicBezTo>
                    <a:pt x="2443" y="183"/>
                    <a:pt x="2443" y="160"/>
                    <a:pt x="2420" y="115"/>
                  </a:cubicBezTo>
                  <a:cubicBezTo>
                    <a:pt x="2420" y="92"/>
                    <a:pt x="2397" y="69"/>
                    <a:pt x="2397" y="46"/>
                  </a:cubicBezTo>
                  <a:cubicBezTo>
                    <a:pt x="2352" y="24"/>
                    <a:pt x="2329" y="1"/>
                    <a:pt x="2283"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9763;p58">
              <a:extLst>
                <a:ext uri="{FF2B5EF4-FFF2-40B4-BE49-F238E27FC236}">
                  <a16:creationId xmlns:a16="http://schemas.microsoft.com/office/drawing/2014/main" id="{94C018E6-D89C-E34E-30F3-23954B6D5A6A}"/>
                </a:ext>
              </a:extLst>
            </p:cNvPr>
            <p:cNvSpPr/>
            <p:nvPr/>
          </p:nvSpPr>
          <p:spPr>
            <a:xfrm>
              <a:off x="5046373" y="3665222"/>
              <a:ext cx="83937" cy="211396"/>
            </a:xfrm>
            <a:custGeom>
              <a:avLst/>
              <a:gdLst/>
              <a:ahLst/>
              <a:cxnLst/>
              <a:rect l="l" t="t" r="r" b="b"/>
              <a:pathLst>
                <a:path w="1782" h="4488" extrusionOk="0">
                  <a:moveTo>
                    <a:pt x="1393" y="274"/>
                  </a:moveTo>
                  <a:cubicBezTo>
                    <a:pt x="1393" y="297"/>
                    <a:pt x="1371" y="297"/>
                    <a:pt x="1371" y="297"/>
                  </a:cubicBezTo>
                  <a:lnTo>
                    <a:pt x="1393" y="297"/>
                  </a:lnTo>
                  <a:lnTo>
                    <a:pt x="1393" y="274"/>
                  </a:lnTo>
                  <a:close/>
                  <a:moveTo>
                    <a:pt x="1667" y="0"/>
                  </a:moveTo>
                  <a:cubicBezTo>
                    <a:pt x="1622" y="0"/>
                    <a:pt x="1599" y="0"/>
                    <a:pt x="1576" y="23"/>
                  </a:cubicBezTo>
                  <a:cubicBezTo>
                    <a:pt x="1507" y="114"/>
                    <a:pt x="1439" y="205"/>
                    <a:pt x="1393" y="297"/>
                  </a:cubicBezTo>
                  <a:cubicBezTo>
                    <a:pt x="1188" y="548"/>
                    <a:pt x="1028" y="799"/>
                    <a:pt x="868" y="1096"/>
                  </a:cubicBezTo>
                  <a:cubicBezTo>
                    <a:pt x="823" y="1164"/>
                    <a:pt x="800" y="1233"/>
                    <a:pt x="754" y="1301"/>
                  </a:cubicBezTo>
                  <a:cubicBezTo>
                    <a:pt x="731" y="1370"/>
                    <a:pt x="686" y="1438"/>
                    <a:pt x="663" y="1507"/>
                  </a:cubicBezTo>
                  <a:cubicBezTo>
                    <a:pt x="594" y="1666"/>
                    <a:pt x="526" y="1826"/>
                    <a:pt x="457" y="2009"/>
                  </a:cubicBezTo>
                  <a:cubicBezTo>
                    <a:pt x="412" y="2146"/>
                    <a:pt x="366" y="2305"/>
                    <a:pt x="321" y="2465"/>
                  </a:cubicBezTo>
                  <a:cubicBezTo>
                    <a:pt x="275" y="2625"/>
                    <a:pt x="229" y="2785"/>
                    <a:pt x="184" y="2945"/>
                  </a:cubicBezTo>
                  <a:cubicBezTo>
                    <a:pt x="138" y="3127"/>
                    <a:pt x="92" y="3287"/>
                    <a:pt x="69" y="3447"/>
                  </a:cubicBezTo>
                  <a:cubicBezTo>
                    <a:pt x="47" y="3629"/>
                    <a:pt x="24" y="3812"/>
                    <a:pt x="24" y="3972"/>
                  </a:cubicBezTo>
                  <a:cubicBezTo>
                    <a:pt x="24" y="4040"/>
                    <a:pt x="24" y="4109"/>
                    <a:pt x="24" y="4154"/>
                  </a:cubicBezTo>
                  <a:cubicBezTo>
                    <a:pt x="24" y="4177"/>
                    <a:pt x="24" y="4223"/>
                    <a:pt x="24" y="4246"/>
                  </a:cubicBezTo>
                  <a:cubicBezTo>
                    <a:pt x="24" y="4268"/>
                    <a:pt x="1" y="4314"/>
                    <a:pt x="24" y="4337"/>
                  </a:cubicBezTo>
                  <a:cubicBezTo>
                    <a:pt x="24" y="4360"/>
                    <a:pt x="24" y="4382"/>
                    <a:pt x="47" y="4405"/>
                  </a:cubicBezTo>
                  <a:cubicBezTo>
                    <a:pt x="47" y="4428"/>
                    <a:pt x="69" y="4451"/>
                    <a:pt x="92" y="4474"/>
                  </a:cubicBezTo>
                  <a:cubicBezTo>
                    <a:pt x="117" y="4482"/>
                    <a:pt x="145" y="4487"/>
                    <a:pt x="173" y="4487"/>
                  </a:cubicBezTo>
                  <a:cubicBezTo>
                    <a:pt x="221" y="4487"/>
                    <a:pt x="269" y="4472"/>
                    <a:pt x="298" y="4428"/>
                  </a:cubicBezTo>
                  <a:cubicBezTo>
                    <a:pt x="298" y="4428"/>
                    <a:pt x="321" y="4405"/>
                    <a:pt x="321" y="4405"/>
                  </a:cubicBezTo>
                  <a:cubicBezTo>
                    <a:pt x="321" y="4382"/>
                    <a:pt x="343" y="4360"/>
                    <a:pt x="343" y="4337"/>
                  </a:cubicBezTo>
                  <a:cubicBezTo>
                    <a:pt x="343" y="4314"/>
                    <a:pt x="343" y="4291"/>
                    <a:pt x="343" y="4291"/>
                  </a:cubicBezTo>
                  <a:cubicBezTo>
                    <a:pt x="389" y="4268"/>
                    <a:pt x="412" y="4246"/>
                    <a:pt x="412" y="4223"/>
                  </a:cubicBezTo>
                  <a:cubicBezTo>
                    <a:pt x="457" y="4177"/>
                    <a:pt x="457" y="4131"/>
                    <a:pt x="457" y="4086"/>
                  </a:cubicBezTo>
                  <a:cubicBezTo>
                    <a:pt x="457" y="4063"/>
                    <a:pt x="480" y="4040"/>
                    <a:pt x="480" y="4017"/>
                  </a:cubicBezTo>
                  <a:cubicBezTo>
                    <a:pt x="480" y="3994"/>
                    <a:pt x="480" y="3949"/>
                    <a:pt x="503" y="3903"/>
                  </a:cubicBezTo>
                  <a:cubicBezTo>
                    <a:pt x="503" y="3812"/>
                    <a:pt x="526" y="3721"/>
                    <a:pt x="526" y="3652"/>
                  </a:cubicBezTo>
                  <a:cubicBezTo>
                    <a:pt x="572" y="3492"/>
                    <a:pt x="594" y="3333"/>
                    <a:pt x="640" y="3173"/>
                  </a:cubicBezTo>
                  <a:cubicBezTo>
                    <a:pt x="663" y="3013"/>
                    <a:pt x="709" y="2830"/>
                    <a:pt x="731" y="2671"/>
                  </a:cubicBezTo>
                  <a:cubicBezTo>
                    <a:pt x="777" y="2511"/>
                    <a:pt x="823" y="2374"/>
                    <a:pt x="868" y="2214"/>
                  </a:cubicBezTo>
                  <a:cubicBezTo>
                    <a:pt x="937" y="1963"/>
                    <a:pt x="1028" y="1712"/>
                    <a:pt x="1119" y="1484"/>
                  </a:cubicBezTo>
                  <a:cubicBezTo>
                    <a:pt x="1142" y="1392"/>
                    <a:pt x="1188" y="1301"/>
                    <a:pt x="1234" y="1210"/>
                  </a:cubicBezTo>
                  <a:cubicBezTo>
                    <a:pt x="1279" y="1118"/>
                    <a:pt x="1325" y="1027"/>
                    <a:pt x="1371" y="936"/>
                  </a:cubicBezTo>
                  <a:cubicBezTo>
                    <a:pt x="1416" y="845"/>
                    <a:pt x="1485" y="753"/>
                    <a:pt x="1530" y="662"/>
                  </a:cubicBezTo>
                  <a:cubicBezTo>
                    <a:pt x="1553" y="616"/>
                    <a:pt x="1576" y="571"/>
                    <a:pt x="1599" y="525"/>
                  </a:cubicBezTo>
                  <a:cubicBezTo>
                    <a:pt x="1622" y="479"/>
                    <a:pt x="1644" y="434"/>
                    <a:pt x="1667" y="388"/>
                  </a:cubicBezTo>
                  <a:cubicBezTo>
                    <a:pt x="1690" y="365"/>
                    <a:pt x="1690" y="320"/>
                    <a:pt x="1667" y="274"/>
                  </a:cubicBezTo>
                  <a:cubicBezTo>
                    <a:pt x="1690" y="251"/>
                    <a:pt x="1713" y="228"/>
                    <a:pt x="1736" y="183"/>
                  </a:cubicBezTo>
                  <a:cubicBezTo>
                    <a:pt x="1759" y="160"/>
                    <a:pt x="1781" y="137"/>
                    <a:pt x="1781" y="114"/>
                  </a:cubicBezTo>
                  <a:cubicBezTo>
                    <a:pt x="1781" y="69"/>
                    <a:pt x="1759" y="46"/>
                    <a:pt x="1736" y="23"/>
                  </a:cubicBezTo>
                  <a:cubicBezTo>
                    <a:pt x="1713" y="0"/>
                    <a:pt x="1690" y="0"/>
                    <a:pt x="1667"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9764;p58">
              <a:extLst>
                <a:ext uri="{FF2B5EF4-FFF2-40B4-BE49-F238E27FC236}">
                  <a16:creationId xmlns:a16="http://schemas.microsoft.com/office/drawing/2014/main" id="{02BCB0BE-D6FC-D86E-00E4-8EA34A6BD827}"/>
                </a:ext>
              </a:extLst>
            </p:cNvPr>
            <p:cNvSpPr/>
            <p:nvPr/>
          </p:nvSpPr>
          <p:spPr>
            <a:xfrm>
              <a:off x="5675362" y="3860892"/>
              <a:ext cx="283887" cy="355906"/>
            </a:xfrm>
            <a:custGeom>
              <a:avLst/>
              <a:gdLst/>
              <a:ahLst/>
              <a:cxnLst/>
              <a:rect l="l" t="t" r="r" b="b"/>
              <a:pathLst>
                <a:path w="6027" h="7556" extrusionOk="0">
                  <a:moveTo>
                    <a:pt x="5091" y="0"/>
                  </a:moveTo>
                  <a:cubicBezTo>
                    <a:pt x="5068" y="23"/>
                    <a:pt x="5022" y="23"/>
                    <a:pt x="5000" y="46"/>
                  </a:cubicBezTo>
                  <a:lnTo>
                    <a:pt x="4954" y="46"/>
                  </a:lnTo>
                  <a:cubicBezTo>
                    <a:pt x="4931" y="46"/>
                    <a:pt x="4908" y="46"/>
                    <a:pt x="4863" y="69"/>
                  </a:cubicBezTo>
                  <a:cubicBezTo>
                    <a:pt x="4863" y="69"/>
                    <a:pt x="4840" y="92"/>
                    <a:pt x="4840" y="92"/>
                  </a:cubicBezTo>
                  <a:lnTo>
                    <a:pt x="4817" y="46"/>
                  </a:lnTo>
                  <a:cubicBezTo>
                    <a:pt x="4794" y="23"/>
                    <a:pt x="4771" y="23"/>
                    <a:pt x="4748" y="23"/>
                  </a:cubicBezTo>
                  <a:lnTo>
                    <a:pt x="4680" y="23"/>
                  </a:lnTo>
                  <a:cubicBezTo>
                    <a:pt x="4657" y="69"/>
                    <a:pt x="4634" y="114"/>
                    <a:pt x="4657" y="160"/>
                  </a:cubicBezTo>
                  <a:cubicBezTo>
                    <a:pt x="4680" y="183"/>
                    <a:pt x="4703" y="206"/>
                    <a:pt x="4703" y="228"/>
                  </a:cubicBezTo>
                  <a:cubicBezTo>
                    <a:pt x="4748" y="320"/>
                    <a:pt x="4771" y="388"/>
                    <a:pt x="4794" y="480"/>
                  </a:cubicBezTo>
                  <a:cubicBezTo>
                    <a:pt x="4817" y="571"/>
                    <a:pt x="4863" y="662"/>
                    <a:pt x="4885" y="753"/>
                  </a:cubicBezTo>
                  <a:cubicBezTo>
                    <a:pt x="4954" y="936"/>
                    <a:pt x="5022" y="1119"/>
                    <a:pt x="5068" y="1301"/>
                  </a:cubicBezTo>
                  <a:cubicBezTo>
                    <a:pt x="5091" y="1438"/>
                    <a:pt x="5114" y="1552"/>
                    <a:pt x="5136" y="1666"/>
                  </a:cubicBezTo>
                  <a:cubicBezTo>
                    <a:pt x="5136" y="1781"/>
                    <a:pt x="5159" y="1895"/>
                    <a:pt x="5159" y="2055"/>
                  </a:cubicBezTo>
                  <a:cubicBezTo>
                    <a:pt x="5159" y="2123"/>
                    <a:pt x="5182" y="2169"/>
                    <a:pt x="5182" y="2237"/>
                  </a:cubicBezTo>
                  <a:cubicBezTo>
                    <a:pt x="5182" y="2306"/>
                    <a:pt x="5182" y="2374"/>
                    <a:pt x="5182" y="2443"/>
                  </a:cubicBezTo>
                  <a:lnTo>
                    <a:pt x="5205" y="2465"/>
                  </a:lnTo>
                  <a:cubicBezTo>
                    <a:pt x="5205" y="2534"/>
                    <a:pt x="5205" y="2579"/>
                    <a:pt x="5205" y="2625"/>
                  </a:cubicBezTo>
                  <a:cubicBezTo>
                    <a:pt x="5205" y="2694"/>
                    <a:pt x="5205" y="2762"/>
                    <a:pt x="5205" y="2831"/>
                  </a:cubicBezTo>
                  <a:cubicBezTo>
                    <a:pt x="5205" y="2853"/>
                    <a:pt x="5205" y="2876"/>
                    <a:pt x="5205" y="2922"/>
                  </a:cubicBezTo>
                  <a:lnTo>
                    <a:pt x="5205" y="2968"/>
                  </a:lnTo>
                  <a:lnTo>
                    <a:pt x="5182" y="3013"/>
                  </a:lnTo>
                  <a:cubicBezTo>
                    <a:pt x="5182" y="3059"/>
                    <a:pt x="5182" y="3082"/>
                    <a:pt x="5182" y="3127"/>
                  </a:cubicBezTo>
                  <a:cubicBezTo>
                    <a:pt x="5182" y="3287"/>
                    <a:pt x="5182" y="3401"/>
                    <a:pt x="5159" y="3515"/>
                  </a:cubicBezTo>
                  <a:lnTo>
                    <a:pt x="5159" y="3607"/>
                  </a:lnTo>
                  <a:cubicBezTo>
                    <a:pt x="5136" y="3652"/>
                    <a:pt x="5136" y="3698"/>
                    <a:pt x="5136" y="3766"/>
                  </a:cubicBezTo>
                  <a:cubicBezTo>
                    <a:pt x="5114" y="3721"/>
                    <a:pt x="5068" y="3698"/>
                    <a:pt x="5022" y="3652"/>
                  </a:cubicBezTo>
                  <a:cubicBezTo>
                    <a:pt x="5000" y="3629"/>
                    <a:pt x="4977" y="3629"/>
                    <a:pt x="4931" y="3607"/>
                  </a:cubicBezTo>
                  <a:cubicBezTo>
                    <a:pt x="4885" y="3584"/>
                    <a:pt x="4863" y="3584"/>
                    <a:pt x="4817" y="3584"/>
                  </a:cubicBezTo>
                  <a:cubicBezTo>
                    <a:pt x="4794" y="3584"/>
                    <a:pt x="4771" y="3584"/>
                    <a:pt x="4748" y="3607"/>
                  </a:cubicBezTo>
                  <a:cubicBezTo>
                    <a:pt x="4680" y="3607"/>
                    <a:pt x="4634" y="3652"/>
                    <a:pt x="4566" y="3698"/>
                  </a:cubicBezTo>
                  <a:cubicBezTo>
                    <a:pt x="4543" y="3721"/>
                    <a:pt x="4520" y="3744"/>
                    <a:pt x="4475" y="3789"/>
                  </a:cubicBezTo>
                  <a:cubicBezTo>
                    <a:pt x="4452" y="3812"/>
                    <a:pt x="4429" y="3858"/>
                    <a:pt x="4406" y="3903"/>
                  </a:cubicBezTo>
                  <a:cubicBezTo>
                    <a:pt x="4338" y="4017"/>
                    <a:pt x="4292" y="4109"/>
                    <a:pt x="4246" y="4223"/>
                  </a:cubicBezTo>
                  <a:lnTo>
                    <a:pt x="4201" y="4406"/>
                  </a:lnTo>
                  <a:lnTo>
                    <a:pt x="4132" y="4565"/>
                  </a:lnTo>
                  <a:cubicBezTo>
                    <a:pt x="4087" y="4679"/>
                    <a:pt x="4041" y="4816"/>
                    <a:pt x="3972" y="4931"/>
                  </a:cubicBezTo>
                  <a:cubicBezTo>
                    <a:pt x="3950" y="4999"/>
                    <a:pt x="3927" y="5045"/>
                    <a:pt x="3881" y="5113"/>
                  </a:cubicBezTo>
                  <a:cubicBezTo>
                    <a:pt x="3858" y="5159"/>
                    <a:pt x="3835" y="5204"/>
                    <a:pt x="3813" y="5250"/>
                  </a:cubicBezTo>
                  <a:lnTo>
                    <a:pt x="3813" y="5273"/>
                  </a:lnTo>
                  <a:lnTo>
                    <a:pt x="3790" y="5273"/>
                  </a:lnTo>
                  <a:lnTo>
                    <a:pt x="3790" y="5296"/>
                  </a:lnTo>
                  <a:cubicBezTo>
                    <a:pt x="3698" y="5410"/>
                    <a:pt x="3607" y="5547"/>
                    <a:pt x="3516" y="5661"/>
                  </a:cubicBezTo>
                  <a:cubicBezTo>
                    <a:pt x="3447" y="5729"/>
                    <a:pt x="3402" y="5775"/>
                    <a:pt x="3356" y="5821"/>
                  </a:cubicBezTo>
                  <a:lnTo>
                    <a:pt x="3333" y="5866"/>
                  </a:lnTo>
                  <a:cubicBezTo>
                    <a:pt x="3265" y="5912"/>
                    <a:pt x="3219" y="5980"/>
                    <a:pt x="3151" y="6026"/>
                  </a:cubicBezTo>
                  <a:cubicBezTo>
                    <a:pt x="3037" y="6140"/>
                    <a:pt x="2922" y="6232"/>
                    <a:pt x="2831" y="6300"/>
                  </a:cubicBezTo>
                  <a:cubicBezTo>
                    <a:pt x="2785" y="6300"/>
                    <a:pt x="2763" y="6323"/>
                    <a:pt x="2717" y="6346"/>
                  </a:cubicBezTo>
                  <a:lnTo>
                    <a:pt x="2649" y="6414"/>
                  </a:lnTo>
                  <a:cubicBezTo>
                    <a:pt x="2580" y="6437"/>
                    <a:pt x="2512" y="6483"/>
                    <a:pt x="2443" y="6505"/>
                  </a:cubicBezTo>
                  <a:cubicBezTo>
                    <a:pt x="2397" y="6528"/>
                    <a:pt x="2352" y="6551"/>
                    <a:pt x="2306" y="6574"/>
                  </a:cubicBezTo>
                  <a:lnTo>
                    <a:pt x="2260" y="6597"/>
                  </a:lnTo>
                  <a:cubicBezTo>
                    <a:pt x="2215" y="6620"/>
                    <a:pt x="2169" y="6642"/>
                    <a:pt x="2101" y="6665"/>
                  </a:cubicBezTo>
                  <a:cubicBezTo>
                    <a:pt x="2055" y="6688"/>
                    <a:pt x="1987" y="6688"/>
                    <a:pt x="1918" y="6711"/>
                  </a:cubicBezTo>
                  <a:cubicBezTo>
                    <a:pt x="1827" y="6734"/>
                    <a:pt x="1758" y="6757"/>
                    <a:pt x="1690" y="6779"/>
                  </a:cubicBezTo>
                  <a:cubicBezTo>
                    <a:pt x="1621" y="6779"/>
                    <a:pt x="1553" y="6779"/>
                    <a:pt x="1484" y="6802"/>
                  </a:cubicBezTo>
                  <a:lnTo>
                    <a:pt x="1439" y="6802"/>
                  </a:lnTo>
                  <a:cubicBezTo>
                    <a:pt x="1347" y="6825"/>
                    <a:pt x="1256" y="6825"/>
                    <a:pt x="1165" y="6848"/>
                  </a:cubicBezTo>
                  <a:lnTo>
                    <a:pt x="1096" y="6848"/>
                  </a:lnTo>
                  <a:cubicBezTo>
                    <a:pt x="1028" y="6871"/>
                    <a:pt x="937" y="6893"/>
                    <a:pt x="868" y="6893"/>
                  </a:cubicBezTo>
                  <a:lnTo>
                    <a:pt x="823" y="6871"/>
                  </a:lnTo>
                  <a:lnTo>
                    <a:pt x="617" y="6871"/>
                  </a:lnTo>
                  <a:lnTo>
                    <a:pt x="594" y="6893"/>
                  </a:lnTo>
                  <a:cubicBezTo>
                    <a:pt x="571" y="6893"/>
                    <a:pt x="549" y="6893"/>
                    <a:pt x="503" y="6916"/>
                  </a:cubicBezTo>
                  <a:cubicBezTo>
                    <a:pt x="503" y="6916"/>
                    <a:pt x="503" y="6939"/>
                    <a:pt x="480" y="6939"/>
                  </a:cubicBezTo>
                  <a:lnTo>
                    <a:pt x="457" y="6962"/>
                  </a:lnTo>
                  <a:cubicBezTo>
                    <a:pt x="434" y="6962"/>
                    <a:pt x="412" y="6985"/>
                    <a:pt x="389" y="7008"/>
                  </a:cubicBezTo>
                  <a:cubicBezTo>
                    <a:pt x="343" y="7053"/>
                    <a:pt x="275" y="7099"/>
                    <a:pt x="206" y="7122"/>
                  </a:cubicBezTo>
                  <a:cubicBezTo>
                    <a:pt x="183" y="7145"/>
                    <a:pt x="183" y="7145"/>
                    <a:pt x="161" y="7145"/>
                  </a:cubicBezTo>
                  <a:lnTo>
                    <a:pt x="138" y="7145"/>
                  </a:lnTo>
                  <a:lnTo>
                    <a:pt x="115" y="7167"/>
                  </a:lnTo>
                  <a:cubicBezTo>
                    <a:pt x="69" y="7167"/>
                    <a:pt x="69" y="7190"/>
                    <a:pt x="46" y="7213"/>
                  </a:cubicBezTo>
                  <a:cubicBezTo>
                    <a:pt x="24" y="7236"/>
                    <a:pt x="1" y="7259"/>
                    <a:pt x="1" y="7282"/>
                  </a:cubicBezTo>
                  <a:cubicBezTo>
                    <a:pt x="1" y="7304"/>
                    <a:pt x="1" y="7327"/>
                    <a:pt x="1" y="7350"/>
                  </a:cubicBezTo>
                  <a:cubicBezTo>
                    <a:pt x="24" y="7418"/>
                    <a:pt x="69" y="7464"/>
                    <a:pt x="115" y="7464"/>
                  </a:cubicBezTo>
                  <a:lnTo>
                    <a:pt x="571" y="7464"/>
                  </a:lnTo>
                  <a:cubicBezTo>
                    <a:pt x="594" y="7487"/>
                    <a:pt x="640" y="7487"/>
                    <a:pt x="663" y="7487"/>
                  </a:cubicBezTo>
                  <a:lnTo>
                    <a:pt x="731" y="7487"/>
                  </a:lnTo>
                  <a:cubicBezTo>
                    <a:pt x="800" y="7487"/>
                    <a:pt x="868" y="7487"/>
                    <a:pt x="914" y="7464"/>
                  </a:cubicBezTo>
                  <a:cubicBezTo>
                    <a:pt x="959" y="7487"/>
                    <a:pt x="1005" y="7510"/>
                    <a:pt x="1028" y="7510"/>
                  </a:cubicBezTo>
                  <a:cubicBezTo>
                    <a:pt x="1074" y="7533"/>
                    <a:pt x="1119" y="7533"/>
                    <a:pt x="1165" y="7533"/>
                  </a:cubicBezTo>
                  <a:lnTo>
                    <a:pt x="1188" y="7533"/>
                  </a:lnTo>
                  <a:cubicBezTo>
                    <a:pt x="1233" y="7533"/>
                    <a:pt x="1279" y="7555"/>
                    <a:pt x="1325" y="7555"/>
                  </a:cubicBezTo>
                  <a:lnTo>
                    <a:pt x="1530" y="7555"/>
                  </a:lnTo>
                  <a:cubicBezTo>
                    <a:pt x="1576" y="7533"/>
                    <a:pt x="1621" y="7533"/>
                    <a:pt x="1667" y="7510"/>
                  </a:cubicBezTo>
                  <a:lnTo>
                    <a:pt x="1758" y="7487"/>
                  </a:lnTo>
                  <a:lnTo>
                    <a:pt x="1850" y="7487"/>
                  </a:lnTo>
                  <a:cubicBezTo>
                    <a:pt x="1895" y="7464"/>
                    <a:pt x="1964" y="7464"/>
                    <a:pt x="2009" y="7441"/>
                  </a:cubicBezTo>
                  <a:lnTo>
                    <a:pt x="2055" y="7441"/>
                  </a:lnTo>
                  <a:cubicBezTo>
                    <a:pt x="2101" y="7418"/>
                    <a:pt x="2124" y="7418"/>
                    <a:pt x="2169" y="7418"/>
                  </a:cubicBezTo>
                  <a:lnTo>
                    <a:pt x="2192" y="7396"/>
                  </a:lnTo>
                  <a:lnTo>
                    <a:pt x="2238" y="7396"/>
                  </a:lnTo>
                  <a:cubicBezTo>
                    <a:pt x="2260" y="7396"/>
                    <a:pt x="2283" y="7418"/>
                    <a:pt x="2306" y="7418"/>
                  </a:cubicBezTo>
                  <a:lnTo>
                    <a:pt x="2375" y="7418"/>
                  </a:lnTo>
                  <a:cubicBezTo>
                    <a:pt x="2420" y="7396"/>
                    <a:pt x="2443" y="7396"/>
                    <a:pt x="2466" y="7396"/>
                  </a:cubicBezTo>
                  <a:lnTo>
                    <a:pt x="2489" y="7373"/>
                  </a:lnTo>
                  <a:lnTo>
                    <a:pt x="2512" y="7373"/>
                  </a:lnTo>
                  <a:lnTo>
                    <a:pt x="2580" y="7350"/>
                  </a:lnTo>
                  <a:lnTo>
                    <a:pt x="2649" y="7327"/>
                  </a:lnTo>
                  <a:cubicBezTo>
                    <a:pt x="2717" y="7282"/>
                    <a:pt x="2808" y="7259"/>
                    <a:pt x="2877" y="7213"/>
                  </a:cubicBezTo>
                  <a:lnTo>
                    <a:pt x="2991" y="7167"/>
                  </a:lnTo>
                  <a:lnTo>
                    <a:pt x="3105" y="7122"/>
                  </a:lnTo>
                  <a:lnTo>
                    <a:pt x="3128" y="7099"/>
                  </a:lnTo>
                  <a:cubicBezTo>
                    <a:pt x="3196" y="7076"/>
                    <a:pt x="3265" y="7053"/>
                    <a:pt x="3333" y="7008"/>
                  </a:cubicBezTo>
                  <a:cubicBezTo>
                    <a:pt x="3447" y="6939"/>
                    <a:pt x="3562" y="6848"/>
                    <a:pt x="3653" y="6757"/>
                  </a:cubicBezTo>
                  <a:lnTo>
                    <a:pt x="3744" y="6711"/>
                  </a:lnTo>
                  <a:cubicBezTo>
                    <a:pt x="3790" y="6642"/>
                    <a:pt x="3858" y="6597"/>
                    <a:pt x="3927" y="6528"/>
                  </a:cubicBezTo>
                  <a:cubicBezTo>
                    <a:pt x="3972" y="6483"/>
                    <a:pt x="4041" y="6414"/>
                    <a:pt x="4087" y="6346"/>
                  </a:cubicBezTo>
                  <a:lnTo>
                    <a:pt x="4132" y="6277"/>
                  </a:lnTo>
                  <a:cubicBezTo>
                    <a:pt x="4155" y="6232"/>
                    <a:pt x="4201" y="6163"/>
                    <a:pt x="4246" y="6117"/>
                  </a:cubicBezTo>
                  <a:cubicBezTo>
                    <a:pt x="4292" y="6026"/>
                    <a:pt x="4315" y="5958"/>
                    <a:pt x="4360" y="5866"/>
                  </a:cubicBezTo>
                  <a:cubicBezTo>
                    <a:pt x="4406" y="5798"/>
                    <a:pt x="4429" y="5729"/>
                    <a:pt x="4475" y="5638"/>
                  </a:cubicBezTo>
                  <a:lnTo>
                    <a:pt x="4497" y="5592"/>
                  </a:lnTo>
                  <a:cubicBezTo>
                    <a:pt x="4520" y="5570"/>
                    <a:pt x="4520" y="5547"/>
                    <a:pt x="4543" y="5501"/>
                  </a:cubicBezTo>
                  <a:cubicBezTo>
                    <a:pt x="4543" y="5524"/>
                    <a:pt x="4543" y="5547"/>
                    <a:pt x="4543" y="5547"/>
                  </a:cubicBezTo>
                  <a:lnTo>
                    <a:pt x="4566" y="5570"/>
                  </a:lnTo>
                  <a:cubicBezTo>
                    <a:pt x="4566" y="5615"/>
                    <a:pt x="4566" y="5638"/>
                    <a:pt x="4589" y="5684"/>
                  </a:cubicBezTo>
                  <a:cubicBezTo>
                    <a:pt x="4589" y="5729"/>
                    <a:pt x="4612" y="5798"/>
                    <a:pt x="4657" y="5844"/>
                  </a:cubicBezTo>
                  <a:cubicBezTo>
                    <a:pt x="4680" y="5912"/>
                    <a:pt x="4748" y="5958"/>
                    <a:pt x="4817" y="6003"/>
                  </a:cubicBezTo>
                  <a:cubicBezTo>
                    <a:pt x="4817" y="6003"/>
                    <a:pt x="4840" y="6026"/>
                    <a:pt x="4863" y="6026"/>
                  </a:cubicBezTo>
                  <a:cubicBezTo>
                    <a:pt x="4885" y="6049"/>
                    <a:pt x="4908" y="6049"/>
                    <a:pt x="4954" y="6072"/>
                  </a:cubicBezTo>
                  <a:lnTo>
                    <a:pt x="5022" y="6072"/>
                  </a:lnTo>
                  <a:cubicBezTo>
                    <a:pt x="5068" y="6072"/>
                    <a:pt x="5136" y="6049"/>
                    <a:pt x="5159" y="6049"/>
                  </a:cubicBezTo>
                  <a:cubicBezTo>
                    <a:pt x="5205" y="6026"/>
                    <a:pt x="5251" y="6003"/>
                    <a:pt x="5296" y="5980"/>
                  </a:cubicBezTo>
                  <a:cubicBezTo>
                    <a:pt x="5319" y="5980"/>
                    <a:pt x="5365" y="5958"/>
                    <a:pt x="5388" y="5935"/>
                  </a:cubicBezTo>
                  <a:cubicBezTo>
                    <a:pt x="5433" y="5889"/>
                    <a:pt x="5479" y="5866"/>
                    <a:pt x="5502" y="5844"/>
                  </a:cubicBezTo>
                  <a:cubicBezTo>
                    <a:pt x="5525" y="5798"/>
                    <a:pt x="5570" y="5752"/>
                    <a:pt x="5593" y="5729"/>
                  </a:cubicBezTo>
                  <a:lnTo>
                    <a:pt x="5593" y="5707"/>
                  </a:lnTo>
                  <a:cubicBezTo>
                    <a:pt x="5639" y="5638"/>
                    <a:pt x="5661" y="5570"/>
                    <a:pt x="5707" y="5501"/>
                  </a:cubicBezTo>
                  <a:cubicBezTo>
                    <a:pt x="5753" y="5387"/>
                    <a:pt x="5776" y="5296"/>
                    <a:pt x="5798" y="5227"/>
                  </a:cubicBezTo>
                  <a:cubicBezTo>
                    <a:pt x="5798" y="5204"/>
                    <a:pt x="5798" y="5159"/>
                    <a:pt x="5798" y="5136"/>
                  </a:cubicBezTo>
                  <a:cubicBezTo>
                    <a:pt x="5821" y="5136"/>
                    <a:pt x="5821" y="5136"/>
                    <a:pt x="5821" y="5113"/>
                  </a:cubicBezTo>
                  <a:cubicBezTo>
                    <a:pt x="5821" y="5090"/>
                    <a:pt x="5844" y="5090"/>
                    <a:pt x="5844" y="5067"/>
                  </a:cubicBezTo>
                  <a:cubicBezTo>
                    <a:pt x="5844" y="5045"/>
                    <a:pt x="5844" y="5045"/>
                    <a:pt x="5867" y="5022"/>
                  </a:cubicBezTo>
                  <a:lnTo>
                    <a:pt x="5867" y="4999"/>
                  </a:lnTo>
                  <a:cubicBezTo>
                    <a:pt x="5890" y="4931"/>
                    <a:pt x="5913" y="4862"/>
                    <a:pt x="5935" y="4794"/>
                  </a:cubicBezTo>
                  <a:lnTo>
                    <a:pt x="5935" y="4748"/>
                  </a:lnTo>
                  <a:cubicBezTo>
                    <a:pt x="5958" y="4679"/>
                    <a:pt x="5981" y="4588"/>
                    <a:pt x="5981" y="4497"/>
                  </a:cubicBezTo>
                  <a:cubicBezTo>
                    <a:pt x="6004" y="4428"/>
                    <a:pt x="6004" y="4337"/>
                    <a:pt x="6027" y="4269"/>
                  </a:cubicBezTo>
                  <a:cubicBezTo>
                    <a:pt x="6027" y="4086"/>
                    <a:pt x="6027" y="3903"/>
                    <a:pt x="6027" y="3744"/>
                  </a:cubicBezTo>
                  <a:cubicBezTo>
                    <a:pt x="6027" y="3584"/>
                    <a:pt x="6027" y="3401"/>
                    <a:pt x="6027" y="3241"/>
                  </a:cubicBezTo>
                  <a:cubicBezTo>
                    <a:pt x="6027" y="3150"/>
                    <a:pt x="6027" y="3082"/>
                    <a:pt x="6027" y="2990"/>
                  </a:cubicBezTo>
                  <a:cubicBezTo>
                    <a:pt x="6027" y="2968"/>
                    <a:pt x="6027" y="2968"/>
                    <a:pt x="6027" y="2945"/>
                  </a:cubicBezTo>
                  <a:cubicBezTo>
                    <a:pt x="6027" y="2922"/>
                    <a:pt x="6027" y="2899"/>
                    <a:pt x="6027" y="2876"/>
                  </a:cubicBezTo>
                  <a:lnTo>
                    <a:pt x="6004" y="2853"/>
                  </a:lnTo>
                  <a:cubicBezTo>
                    <a:pt x="6004" y="2808"/>
                    <a:pt x="6004" y="2762"/>
                    <a:pt x="6004" y="2716"/>
                  </a:cubicBezTo>
                  <a:lnTo>
                    <a:pt x="5981" y="2625"/>
                  </a:lnTo>
                  <a:cubicBezTo>
                    <a:pt x="5981" y="2602"/>
                    <a:pt x="5981" y="2557"/>
                    <a:pt x="5958" y="2511"/>
                  </a:cubicBezTo>
                  <a:lnTo>
                    <a:pt x="5958" y="2420"/>
                  </a:lnTo>
                  <a:cubicBezTo>
                    <a:pt x="5935" y="2328"/>
                    <a:pt x="5913" y="2214"/>
                    <a:pt x="5890" y="2123"/>
                  </a:cubicBezTo>
                  <a:lnTo>
                    <a:pt x="5867" y="1986"/>
                  </a:lnTo>
                  <a:lnTo>
                    <a:pt x="5844" y="1803"/>
                  </a:lnTo>
                  <a:cubicBezTo>
                    <a:pt x="5821" y="1712"/>
                    <a:pt x="5821" y="1621"/>
                    <a:pt x="5798" y="1530"/>
                  </a:cubicBezTo>
                  <a:cubicBezTo>
                    <a:pt x="5776" y="1438"/>
                    <a:pt x="5776" y="1370"/>
                    <a:pt x="5753" y="1301"/>
                  </a:cubicBezTo>
                  <a:lnTo>
                    <a:pt x="5730" y="1233"/>
                  </a:lnTo>
                  <a:cubicBezTo>
                    <a:pt x="5707" y="1164"/>
                    <a:pt x="5707" y="1096"/>
                    <a:pt x="5684" y="1050"/>
                  </a:cubicBezTo>
                  <a:cubicBezTo>
                    <a:pt x="5684" y="1027"/>
                    <a:pt x="5661" y="982"/>
                    <a:pt x="5616" y="982"/>
                  </a:cubicBezTo>
                  <a:cubicBezTo>
                    <a:pt x="5616" y="913"/>
                    <a:pt x="5593" y="868"/>
                    <a:pt x="5570" y="799"/>
                  </a:cubicBezTo>
                  <a:cubicBezTo>
                    <a:pt x="5570" y="776"/>
                    <a:pt x="5570" y="753"/>
                    <a:pt x="5547" y="731"/>
                  </a:cubicBezTo>
                  <a:cubicBezTo>
                    <a:pt x="5525" y="685"/>
                    <a:pt x="5502" y="685"/>
                    <a:pt x="5479" y="685"/>
                  </a:cubicBezTo>
                  <a:lnTo>
                    <a:pt x="5479" y="662"/>
                  </a:lnTo>
                  <a:lnTo>
                    <a:pt x="5479" y="639"/>
                  </a:lnTo>
                  <a:lnTo>
                    <a:pt x="5456" y="594"/>
                  </a:lnTo>
                  <a:cubicBezTo>
                    <a:pt x="5456" y="525"/>
                    <a:pt x="5433" y="480"/>
                    <a:pt x="5410" y="411"/>
                  </a:cubicBezTo>
                  <a:lnTo>
                    <a:pt x="5410" y="365"/>
                  </a:lnTo>
                  <a:cubicBezTo>
                    <a:pt x="5388" y="320"/>
                    <a:pt x="5388" y="297"/>
                    <a:pt x="5365" y="251"/>
                  </a:cubicBezTo>
                  <a:cubicBezTo>
                    <a:pt x="5365" y="206"/>
                    <a:pt x="5342" y="160"/>
                    <a:pt x="5319" y="114"/>
                  </a:cubicBezTo>
                  <a:cubicBezTo>
                    <a:pt x="5296" y="92"/>
                    <a:pt x="5273" y="69"/>
                    <a:pt x="5228" y="46"/>
                  </a:cubicBezTo>
                  <a:cubicBezTo>
                    <a:pt x="5205" y="23"/>
                    <a:pt x="5182" y="0"/>
                    <a:pt x="513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9765;p58">
              <a:extLst>
                <a:ext uri="{FF2B5EF4-FFF2-40B4-BE49-F238E27FC236}">
                  <a16:creationId xmlns:a16="http://schemas.microsoft.com/office/drawing/2014/main" id="{4D0CB192-B45A-FFD7-1316-FA2B91C8B520}"/>
                </a:ext>
              </a:extLst>
            </p:cNvPr>
            <p:cNvSpPr/>
            <p:nvPr/>
          </p:nvSpPr>
          <p:spPr>
            <a:xfrm>
              <a:off x="5137804" y="3654435"/>
              <a:ext cx="79603" cy="38765"/>
            </a:xfrm>
            <a:custGeom>
              <a:avLst/>
              <a:gdLst/>
              <a:ahLst/>
              <a:cxnLst/>
              <a:rect l="l" t="t" r="r" b="b"/>
              <a:pathLst>
                <a:path w="1690" h="823" extrusionOk="0">
                  <a:moveTo>
                    <a:pt x="137" y="1"/>
                  </a:moveTo>
                  <a:cubicBezTo>
                    <a:pt x="114" y="1"/>
                    <a:pt x="91" y="24"/>
                    <a:pt x="69" y="46"/>
                  </a:cubicBezTo>
                  <a:cubicBezTo>
                    <a:pt x="69" y="69"/>
                    <a:pt x="46" y="92"/>
                    <a:pt x="69" y="115"/>
                  </a:cubicBezTo>
                  <a:cubicBezTo>
                    <a:pt x="46" y="138"/>
                    <a:pt x="46" y="138"/>
                    <a:pt x="23" y="161"/>
                  </a:cubicBezTo>
                  <a:cubicBezTo>
                    <a:pt x="0" y="183"/>
                    <a:pt x="23" y="229"/>
                    <a:pt x="46" y="275"/>
                  </a:cubicBezTo>
                  <a:cubicBezTo>
                    <a:pt x="114" y="298"/>
                    <a:pt x="160" y="343"/>
                    <a:pt x="206" y="366"/>
                  </a:cubicBezTo>
                  <a:cubicBezTo>
                    <a:pt x="251" y="412"/>
                    <a:pt x="297" y="434"/>
                    <a:pt x="365" y="457"/>
                  </a:cubicBezTo>
                  <a:cubicBezTo>
                    <a:pt x="479" y="526"/>
                    <a:pt x="616" y="594"/>
                    <a:pt x="753" y="640"/>
                  </a:cubicBezTo>
                  <a:cubicBezTo>
                    <a:pt x="867" y="686"/>
                    <a:pt x="982" y="731"/>
                    <a:pt x="1096" y="754"/>
                  </a:cubicBezTo>
                  <a:cubicBezTo>
                    <a:pt x="1164" y="777"/>
                    <a:pt x="1233" y="800"/>
                    <a:pt x="1278" y="800"/>
                  </a:cubicBezTo>
                  <a:cubicBezTo>
                    <a:pt x="1347" y="823"/>
                    <a:pt x="1392" y="823"/>
                    <a:pt x="1438" y="823"/>
                  </a:cubicBezTo>
                  <a:cubicBezTo>
                    <a:pt x="1461" y="823"/>
                    <a:pt x="1484" y="800"/>
                    <a:pt x="1507" y="777"/>
                  </a:cubicBezTo>
                  <a:cubicBezTo>
                    <a:pt x="1529" y="777"/>
                    <a:pt x="1575" y="777"/>
                    <a:pt x="1621" y="754"/>
                  </a:cubicBezTo>
                  <a:cubicBezTo>
                    <a:pt x="1666" y="754"/>
                    <a:pt x="1689" y="708"/>
                    <a:pt x="1689" y="663"/>
                  </a:cubicBezTo>
                  <a:cubicBezTo>
                    <a:pt x="1689" y="594"/>
                    <a:pt x="1644" y="549"/>
                    <a:pt x="1598" y="549"/>
                  </a:cubicBezTo>
                  <a:cubicBezTo>
                    <a:pt x="1598" y="549"/>
                    <a:pt x="1598" y="546"/>
                    <a:pt x="1598" y="543"/>
                  </a:cubicBezTo>
                  <a:lnTo>
                    <a:pt x="1598" y="543"/>
                  </a:lnTo>
                  <a:cubicBezTo>
                    <a:pt x="1606" y="546"/>
                    <a:pt x="1613" y="549"/>
                    <a:pt x="1621" y="549"/>
                  </a:cubicBezTo>
                  <a:cubicBezTo>
                    <a:pt x="1621" y="549"/>
                    <a:pt x="1598" y="549"/>
                    <a:pt x="1598" y="526"/>
                  </a:cubicBezTo>
                  <a:cubicBezTo>
                    <a:pt x="1598" y="526"/>
                    <a:pt x="1598" y="536"/>
                    <a:pt x="1598" y="543"/>
                  </a:cubicBezTo>
                  <a:cubicBezTo>
                    <a:pt x="1583" y="536"/>
                    <a:pt x="1567" y="526"/>
                    <a:pt x="1552" y="526"/>
                  </a:cubicBezTo>
                  <a:cubicBezTo>
                    <a:pt x="1529" y="526"/>
                    <a:pt x="1507" y="503"/>
                    <a:pt x="1484" y="503"/>
                  </a:cubicBezTo>
                  <a:cubicBezTo>
                    <a:pt x="1415" y="480"/>
                    <a:pt x="1370" y="457"/>
                    <a:pt x="1301" y="457"/>
                  </a:cubicBezTo>
                  <a:cubicBezTo>
                    <a:pt x="1233" y="434"/>
                    <a:pt x="1187" y="412"/>
                    <a:pt x="1119" y="389"/>
                  </a:cubicBezTo>
                  <a:cubicBezTo>
                    <a:pt x="1073" y="366"/>
                    <a:pt x="1004" y="343"/>
                    <a:pt x="936" y="320"/>
                  </a:cubicBezTo>
                  <a:cubicBezTo>
                    <a:pt x="867" y="298"/>
                    <a:pt x="799" y="275"/>
                    <a:pt x="731" y="229"/>
                  </a:cubicBezTo>
                  <a:cubicBezTo>
                    <a:pt x="685" y="206"/>
                    <a:pt x="616" y="183"/>
                    <a:pt x="548" y="161"/>
                  </a:cubicBezTo>
                  <a:cubicBezTo>
                    <a:pt x="479" y="138"/>
                    <a:pt x="411" y="115"/>
                    <a:pt x="343" y="69"/>
                  </a:cubicBezTo>
                  <a:cubicBezTo>
                    <a:pt x="320" y="69"/>
                    <a:pt x="274" y="46"/>
                    <a:pt x="251" y="46"/>
                  </a:cubicBezTo>
                  <a:cubicBezTo>
                    <a:pt x="228" y="24"/>
                    <a:pt x="206" y="1"/>
                    <a:pt x="1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9766;p58">
              <a:extLst>
                <a:ext uri="{FF2B5EF4-FFF2-40B4-BE49-F238E27FC236}">
                  <a16:creationId xmlns:a16="http://schemas.microsoft.com/office/drawing/2014/main" id="{32909DF3-0B9E-794E-1E4C-16815FEBDFB0}"/>
                </a:ext>
              </a:extLst>
            </p:cNvPr>
            <p:cNvSpPr/>
            <p:nvPr/>
          </p:nvSpPr>
          <p:spPr>
            <a:xfrm>
              <a:off x="5479689" y="3588866"/>
              <a:ext cx="39849" cy="39802"/>
            </a:xfrm>
            <a:custGeom>
              <a:avLst/>
              <a:gdLst/>
              <a:ahLst/>
              <a:cxnLst/>
              <a:rect l="l" t="t" r="r" b="b"/>
              <a:pathLst>
                <a:path w="846" h="845" extrusionOk="0">
                  <a:moveTo>
                    <a:pt x="92" y="0"/>
                  </a:moveTo>
                  <a:cubicBezTo>
                    <a:pt x="69" y="0"/>
                    <a:pt x="46" y="23"/>
                    <a:pt x="46" y="23"/>
                  </a:cubicBezTo>
                  <a:cubicBezTo>
                    <a:pt x="23" y="46"/>
                    <a:pt x="23" y="46"/>
                    <a:pt x="1" y="69"/>
                  </a:cubicBezTo>
                  <a:cubicBezTo>
                    <a:pt x="1" y="92"/>
                    <a:pt x="23" y="115"/>
                    <a:pt x="23" y="137"/>
                  </a:cubicBezTo>
                  <a:cubicBezTo>
                    <a:pt x="69" y="206"/>
                    <a:pt x="92" y="274"/>
                    <a:pt x="160" y="343"/>
                  </a:cubicBezTo>
                  <a:cubicBezTo>
                    <a:pt x="206" y="411"/>
                    <a:pt x="274" y="480"/>
                    <a:pt x="320" y="548"/>
                  </a:cubicBezTo>
                  <a:cubicBezTo>
                    <a:pt x="343" y="571"/>
                    <a:pt x="389" y="617"/>
                    <a:pt x="411" y="640"/>
                  </a:cubicBezTo>
                  <a:cubicBezTo>
                    <a:pt x="434" y="662"/>
                    <a:pt x="480" y="685"/>
                    <a:pt x="503" y="731"/>
                  </a:cubicBezTo>
                  <a:cubicBezTo>
                    <a:pt x="526" y="754"/>
                    <a:pt x="548" y="777"/>
                    <a:pt x="594" y="799"/>
                  </a:cubicBezTo>
                  <a:cubicBezTo>
                    <a:pt x="617" y="799"/>
                    <a:pt x="640" y="845"/>
                    <a:pt x="685" y="845"/>
                  </a:cubicBezTo>
                  <a:cubicBezTo>
                    <a:pt x="708" y="845"/>
                    <a:pt x="731" y="845"/>
                    <a:pt x="754" y="822"/>
                  </a:cubicBezTo>
                  <a:cubicBezTo>
                    <a:pt x="777" y="822"/>
                    <a:pt x="799" y="799"/>
                    <a:pt x="799" y="777"/>
                  </a:cubicBezTo>
                  <a:cubicBezTo>
                    <a:pt x="799" y="777"/>
                    <a:pt x="799" y="754"/>
                    <a:pt x="799" y="754"/>
                  </a:cubicBezTo>
                  <a:lnTo>
                    <a:pt x="822" y="754"/>
                  </a:lnTo>
                  <a:cubicBezTo>
                    <a:pt x="845" y="708"/>
                    <a:pt x="845" y="662"/>
                    <a:pt x="822" y="640"/>
                  </a:cubicBezTo>
                  <a:cubicBezTo>
                    <a:pt x="799" y="594"/>
                    <a:pt x="777" y="571"/>
                    <a:pt x="731" y="548"/>
                  </a:cubicBezTo>
                  <a:cubicBezTo>
                    <a:pt x="708" y="525"/>
                    <a:pt x="663" y="503"/>
                    <a:pt x="617" y="457"/>
                  </a:cubicBezTo>
                  <a:cubicBezTo>
                    <a:pt x="548" y="388"/>
                    <a:pt x="480" y="320"/>
                    <a:pt x="389" y="229"/>
                  </a:cubicBezTo>
                  <a:cubicBezTo>
                    <a:pt x="366" y="206"/>
                    <a:pt x="343" y="160"/>
                    <a:pt x="320" y="137"/>
                  </a:cubicBezTo>
                  <a:cubicBezTo>
                    <a:pt x="297" y="115"/>
                    <a:pt x="274" y="69"/>
                    <a:pt x="252" y="46"/>
                  </a:cubicBezTo>
                  <a:cubicBezTo>
                    <a:pt x="229" y="35"/>
                    <a:pt x="206" y="29"/>
                    <a:pt x="186" y="29"/>
                  </a:cubicBezTo>
                  <a:cubicBezTo>
                    <a:pt x="166" y="29"/>
                    <a:pt x="149" y="35"/>
                    <a:pt x="138" y="46"/>
                  </a:cubicBezTo>
                  <a:cubicBezTo>
                    <a:pt x="138" y="23"/>
                    <a:pt x="115" y="0"/>
                    <a:pt x="9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9767;p58">
              <a:extLst>
                <a:ext uri="{FF2B5EF4-FFF2-40B4-BE49-F238E27FC236}">
                  <a16:creationId xmlns:a16="http://schemas.microsoft.com/office/drawing/2014/main" id="{DC63D0E0-B7DD-D5F0-5C4F-3AB35B15C033}"/>
                </a:ext>
              </a:extLst>
            </p:cNvPr>
            <p:cNvSpPr/>
            <p:nvPr/>
          </p:nvSpPr>
          <p:spPr>
            <a:xfrm>
              <a:off x="5552796" y="3622216"/>
              <a:ext cx="50588" cy="22609"/>
            </a:xfrm>
            <a:custGeom>
              <a:avLst/>
              <a:gdLst/>
              <a:ahLst/>
              <a:cxnLst/>
              <a:rect l="l" t="t" r="r" b="b"/>
              <a:pathLst>
                <a:path w="1074" h="480" extrusionOk="0">
                  <a:moveTo>
                    <a:pt x="868" y="0"/>
                  </a:moveTo>
                  <a:cubicBezTo>
                    <a:pt x="845" y="0"/>
                    <a:pt x="822" y="23"/>
                    <a:pt x="800" y="23"/>
                  </a:cubicBezTo>
                  <a:cubicBezTo>
                    <a:pt x="754" y="46"/>
                    <a:pt x="708" y="46"/>
                    <a:pt x="663" y="69"/>
                  </a:cubicBezTo>
                  <a:cubicBezTo>
                    <a:pt x="571" y="91"/>
                    <a:pt x="503" y="114"/>
                    <a:pt x="412" y="137"/>
                  </a:cubicBezTo>
                  <a:cubicBezTo>
                    <a:pt x="366" y="137"/>
                    <a:pt x="297" y="137"/>
                    <a:pt x="252" y="160"/>
                  </a:cubicBezTo>
                  <a:cubicBezTo>
                    <a:pt x="206" y="160"/>
                    <a:pt x="138" y="160"/>
                    <a:pt x="92" y="183"/>
                  </a:cubicBezTo>
                  <a:cubicBezTo>
                    <a:pt x="46" y="183"/>
                    <a:pt x="24" y="228"/>
                    <a:pt x="24" y="251"/>
                  </a:cubicBezTo>
                  <a:cubicBezTo>
                    <a:pt x="24" y="251"/>
                    <a:pt x="24" y="251"/>
                    <a:pt x="24" y="274"/>
                  </a:cubicBezTo>
                  <a:cubicBezTo>
                    <a:pt x="24" y="274"/>
                    <a:pt x="1" y="297"/>
                    <a:pt x="1" y="320"/>
                  </a:cubicBezTo>
                  <a:cubicBezTo>
                    <a:pt x="1" y="342"/>
                    <a:pt x="24" y="365"/>
                    <a:pt x="46" y="388"/>
                  </a:cubicBezTo>
                  <a:cubicBezTo>
                    <a:pt x="46" y="388"/>
                    <a:pt x="46" y="411"/>
                    <a:pt x="46" y="434"/>
                  </a:cubicBezTo>
                  <a:cubicBezTo>
                    <a:pt x="46" y="457"/>
                    <a:pt x="69" y="479"/>
                    <a:pt x="92" y="479"/>
                  </a:cubicBezTo>
                  <a:cubicBezTo>
                    <a:pt x="183" y="457"/>
                    <a:pt x="275" y="457"/>
                    <a:pt x="389" y="434"/>
                  </a:cubicBezTo>
                  <a:cubicBezTo>
                    <a:pt x="480" y="411"/>
                    <a:pt x="571" y="388"/>
                    <a:pt x="663" y="365"/>
                  </a:cubicBezTo>
                  <a:cubicBezTo>
                    <a:pt x="754" y="342"/>
                    <a:pt x="845" y="297"/>
                    <a:pt x="914" y="274"/>
                  </a:cubicBezTo>
                  <a:cubicBezTo>
                    <a:pt x="937" y="274"/>
                    <a:pt x="959" y="251"/>
                    <a:pt x="982" y="228"/>
                  </a:cubicBezTo>
                  <a:lnTo>
                    <a:pt x="1028" y="228"/>
                  </a:lnTo>
                  <a:cubicBezTo>
                    <a:pt x="1028" y="205"/>
                    <a:pt x="1051" y="205"/>
                    <a:pt x="1051" y="183"/>
                  </a:cubicBezTo>
                  <a:cubicBezTo>
                    <a:pt x="1073" y="160"/>
                    <a:pt x="1073" y="137"/>
                    <a:pt x="1073" y="114"/>
                  </a:cubicBezTo>
                  <a:cubicBezTo>
                    <a:pt x="1051" y="91"/>
                    <a:pt x="1028" y="69"/>
                    <a:pt x="1005" y="69"/>
                  </a:cubicBezTo>
                  <a:cubicBezTo>
                    <a:pt x="1005" y="46"/>
                    <a:pt x="1005" y="23"/>
                    <a:pt x="982" y="23"/>
                  </a:cubicBezTo>
                  <a:cubicBezTo>
                    <a:pt x="959" y="0"/>
                    <a:pt x="937" y="0"/>
                    <a:pt x="914"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768;p58">
              <a:extLst>
                <a:ext uri="{FF2B5EF4-FFF2-40B4-BE49-F238E27FC236}">
                  <a16:creationId xmlns:a16="http://schemas.microsoft.com/office/drawing/2014/main" id="{C2869B0E-0C54-B03C-B20F-1EBDFC1580B1}"/>
                </a:ext>
              </a:extLst>
            </p:cNvPr>
            <p:cNvSpPr/>
            <p:nvPr/>
          </p:nvSpPr>
          <p:spPr>
            <a:xfrm>
              <a:off x="5563536" y="3383493"/>
              <a:ext cx="82853" cy="33820"/>
            </a:xfrm>
            <a:custGeom>
              <a:avLst/>
              <a:gdLst/>
              <a:ahLst/>
              <a:cxnLst/>
              <a:rect l="l" t="t" r="r" b="b"/>
              <a:pathLst>
                <a:path w="1759" h="718" extrusionOk="0">
                  <a:moveTo>
                    <a:pt x="115" y="1"/>
                  </a:moveTo>
                  <a:cubicBezTo>
                    <a:pt x="92" y="24"/>
                    <a:pt x="69" y="24"/>
                    <a:pt x="47" y="46"/>
                  </a:cubicBezTo>
                  <a:cubicBezTo>
                    <a:pt x="24" y="69"/>
                    <a:pt x="1" y="92"/>
                    <a:pt x="24" y="138"/>
                  </a:cubicBezTo>
                  <a:cubicBezTo>
                    <a:pt x="24" y="161"/>
                    <a:pt x="24" y="183"/>
                    <a:pt x="24" y="183"/>
                  </a:cubicBezTo>
                  <a:cubicBezTo>
                    <a:pt x="1" y="206"/>
                    <a:pt x="1" y="229"/>
                    <a:pt x="1" y="252"/>
                  </a:cubicBezTo>
                  <a:cubicBezTo>
                    <a:pt x="24" y="298"/>
                    <a:pt x="47" y="298"/>
                    <a:pt x="92" y="298"/>
                  </a:cubicBezTo>
                  <a:lnTo>
                    <a:pt x="206" y="298"/>
                  </a:lnTo>
                  <a:cubicBezTo>
                    <a:pt x="412" y="343"/>
                    <a:pt x="594" y="389"/>
                    <a:pt x="800" y="435"/>
                  </a:cubicBezTo>
                  <a:cubicBezTo>
                    <a:pt x="891" y="457"/>
                    <a:pt x="982" y="480"/>
                    <a:pt x="1074" y="503"/>
                  </a:cubicBezTo>
                  <a:cubicBezTo>
                    <a:pt x="1119" y="526"/>
                    <a:pt x="1165" y="526"/>
                    <a:pt x="1211" y="549"/>
                  </a:cubicBezTo>
                  <a:cubicBezTo>
                    <a:pt x="1256" y="571"/>
                    <a:pt x="1302" y="594"/>
                    <a:pt x="1348" y="594"/>
                  </a:cubicBezTo>
                  <a:cubicBezTo>
                    <a:pt x="1439" y="640"/>
                    <a:pt x="1507" y="663"/>
                    <a:pt x="1576" y="686"/>
                  </a:cubicBezTo>
                  <a:lnTo>
                    <a:pt x="1553" y="686"/>
                  </a:lnTo>
                  <a:cubicBezTo>
                    <a:pt x="1553" y="686"/>
                    <a:pt x="1576" y="708"/>
                    <a:pt x="1599" y="708"/>
                  </a:cubicBezTo>
                  <a:lnTo>
                    <a:pt x="1622" y="708"/>
                  </a:lnTo>
                  <a:cubicBezTo>
                    <a:pt x="1628" y="715"/>
                    <a:pt x="1637" y="718"/>
                    <a:pt x="1646" y="718"/>
                  </a:cubicBezTo>
                  <a:cubicBezTo>
                    <a:pt x="1669" y="718"/>
                    <a:pt x="1697" y="702"/>
                    <a:pt x="1713" y="686"/>
                  </a:cubicBezTo>
                  <a:cubicBezTo>
                    <a:pt x="1759" y="663"/>
                    <a:pt x="1759" y="571"/>
                    <a:pt x="1713" y="549"/>
                  </a:cubicBezTo>
                  <a:cubicBezTo>
                    <a:pt x="1690" y="526"/>
                    <a:pt x="1667" y="526"/>
                    <a:pt x="1667" y="503"/>
                  </a:cubicBezTo>
                  <a:cubicBezTo>
                    <a:pt x="1622" y="480"/>
                    <a:pt x="1576" y="457"/>
                    <a:pt x="1507" y="435"/>
                  </a:cubicBezTo>
                  <a:cubicBezTo>
                    <a:pt x="1439" y="389"/>
                    <a:pt x="1370" y="343"/>
                    <a:pt x="1302" y="320"/>
                  </a:cubicBezTo>
                  <a:cubicBezTo>
                    <a:pt x="1234" y="275"/>
                    <a:pt x="1165" y="252"/>
                    <a:pt x="1097" y="206"/>
                  </a:cubicBezTo>
                  <a:cubicBezTo>
                    <a:pt x="1005" y="183"/>
                    <a:pt x="937" y="161"/>
                    <a:pt x="868" y="138"/>
                  </a:cubicBezTo>
                  <a:cubicBezTo>
                    <a:pt x="731" y="92"/>
                    <a:pt x="572" y="46"/>
                    <a:pt x="435" y="24"/>
                  </a:cubicBezTo>
                  <a:cubicBezTo>
                    <a:pt x="366" y="1"/>
                    <a:pt x="298" y="1"/>
                    <a:pt x="22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769;p58">
              <a:extLst>
                <a:ext uri="{FF2B5EF4-FFF2-40B4-BE49-F238E27FC236}">
                  <a16:creationId xmlns:a16="http://schemas.microsoft.com/office/drawing/2014/main" id="{F7BD5B78-E41E-ABF7-640E-E9B8504C0319}"/>
                </a:ext>
              </a:extLst>
            </p:cNvPr>
            <p:cNvSpPr/>
            <p:nvPr/>
          </p:nvSpPr>
          <p:spPr>
            <a:xfrm>
              <a:off x="5538806" y="3440489"/>
              <a:ext cx="88223" cy="54215"/>
            </a:xfrm>
            <a:custGeom>
              <a:avLst/>
              <a:gdLst/>
              <a:ahLst/>
              <a:cxnLst/>
              <a:rect l="l" t="t" r="r" b="b"/>
              <a:pathLst>
                <a:path w="1873" h="1151" extrusionOk="0">
                  <a:moveTo>
                    <a:pt x="960" y="1"/>
                  </a:moveTo>
                  <a:cubicBezTo>
                    <a:pt x="937" y="1"/>
                    <a:pt x="891" y="23"/>
                    <a:pt x="868" y="23"/>
                  </a:cubicBezTo>
                  <a:cubicBezTo>
                    <a:pt x="754" y="23"/>
                    <a:pt x="663" y="69"/>
                    <a:pt x="549" y="115"/>
                  </a:cubicBezTo>
                  <a:cubicBezTo>
                    <a:pt x="480" y="160"/>
                    <a:pt x="389" y="206"/>
                    <a:pt x="321" y="252"/>
                  </a:cubicBezTo>
                  <a:cubicBezTo>
                    <a:pt x="298" y="274"/>
                    <a:pt x="275" y="297"/>
                    <a:pt x="229" y="320"/>
                  </a:cubicBezTo>
                  <a:cubicBezTo>
                    <a:pt x="206" y="343"/>
                    <a:pt x="184" y="366"/>
                    <a:pt x="138" y="389"/>
                  </a:cubicBezTo>
                  <a:cubicBezTo>
                    <a:pt x="115" y="411"/>
                    <a:pt x="69" y="457"/>
                    <a:pt x="47" y="480"/>
                  </a:cubicBezTo>
                  <a:cubicBezTo>
                    <a:pt x="1" y="526"/>
                    <a:pt x="1" y="571"/>
                    <a:pt x="47" y="594"/>
                  </a:cubicBezTo>
                  <a:cubicBezTo>
                    <a:pt x="58" y="617"/>
                    <a:pt x="81" y="628"/>
                    <a:pt x="104" y="628"/>
                  </a:cubicBezTo>
                  <a:cubicBezTo>
                    <a:pt x="127" y="628"/>
                    <a:pt x="149" y="617"/>
                    <a:pt x="161" y="594"/>
                  </a:cubicBezTo>
                  <a:cubicBezTo>
                    <a:pt x="161" y="594"/>
                    <a:pt x="184" y="571"/>
                    <a:pt x="184" y="571"/>
                  </a:cubicBezTo>
                  <a:cubicBezTo>
                    <a:pt x="206" y="548"/>
                    <a:pt x="229" y="526"/>
                    <a:pt x="275" y="526"/>
                  </a:cubicBezTo>
                  <a:cubicBezTo>
                    <a:pt x="298" y="503"/>
                    <a:pt x="343" y="480"/>
                    <a:pt x="366" y="480"/>
                  </a:cubicBezTo>
                  <a:cubicBezTo>
                    <a:pt x="435" y="457"/>
                    <a:pt x="480" y="434"/>
                    <a:pt x="526" y="411"/>
                  </a:cubicBezTo>
                  <a:cubicBezTo>
                    <a:pt x="572" y="389"/>
                    <a:pt x="640" y="389"/>
                    <a:pt x="686" y="366"/>
                  </a:cubicBezTo>
                  <a:cubicBezTo>
                    <a:pt x="731" y="343"/>
                    <a:pt x="777" y="343"/>
                    <a:pt x="823" y="320"/>
                  </a:cubicBezTo>
                  <a:lnTo>
                    <a:pt x="960" y="320"/>
                  </a:lnTo>
                  <a:cubicBezTo>
                    <a:pt x="982" y="320"/>
                    <a:pt x="982" y="320"/>
                    <a:pt x="1005" y="343"/>
                  </a:cubicBezTo>
                  <a:cubicBezTo>
                    <a:pt x="1028" y="343"/>
                    <a:pt x="1051" y="366"/>
                    <a:pt x="1097" y="366"/>
                  </a:cubicBezTo>
                  <a:cubicBezTo>
                    <a:pt x="1119" y="411"/>
                    <a:pt x="1142" y="434"/>
                    <a:pt x="1165" y="457"/>
                  </a:cubicBezTo>
                  <a:cubicBezTo>
                    <a:pt x="1256" y="548"/>
                    <a:pt x="1325" y="663"/>
                    <a:pt x="1393" y="777"/>
                  </a:cubicBezTo>
                  <a:cubicBezTo>
                    <a:pt x="1439" y="822"/>
                    <a:pt x="1485" y="891"/>
                    <a:pt x="1507" y="936"/>
                  </a:cubicBezTo>
                  <a:cubicBezTo>
                    <a:pt x="1530" y="959"/>
                    <a:pt x="1553" y="982"/>
                    <a:pt x="1576" y="1005"/>
                  </a:cubicBezTo>
                  <a:cubicBezTo>
                    <a:pt x="1576" y="1028"/>
                    <a:pt x="1599" y="1051"/>
                    <a:pt x="1622" y="1073"/>
                  </a:cubicBezTo>
                  <a:cubicBezTo>
                    <a:pt x="1622" y="1073"/>
                    <a:pt x="1644" y="1096"/>
                    <a:pt x="1644" y="1096"/>
                  </a:cubicBezTo>
                  <a:cubicBezTo>
                    <a:pt x="1678" y="1130"/>
                    <a:pt x="1711" y="1151"/>
                    <a:pt x="1745" y="1151"/>
                  </a:cubicBezTo>
                  <a:cubicBezTo>
                    <a:pt x="1757" y="1151"/>
                    <a:pt x="1769" y="1148"/>
                    <a:pt x="1781" y="1142"/>
                  </a:cubicBezTo>
                  <a:cubicBezTo>
                    <a:pt x="1827" y="1119"/>
                    <a:pt x="1873" y="1073"/>
                    <a:pt x="1873" y="1028"/>
                  </a:cubicBezTo>
                  <a:cubicBezTo>
                    <a:pt x="1873" y="1028"/>
                    <a:pt x="1873" y="1005"/>
                    <a:pt x="1873" y="1005"/>
                  </a:cubicBezTo>
                  <a:cubicBezTo>
                    <a:pt x="1873" y="982"/>
                    <a:pt x="1873" y="959"/>
                    <a:pt x="1873" y="936"/>
                  </a:cubicBezTo>
                  <a:cubicBezTo>
                    <a:pt x="1850" y="914"/>
                    <a:pt x="1850" y="891"/>
                    <a:pt x="1827" y="868"/>
                  </a:cubicBezTo>
                  <a:cubicBezTo>
                    <a:pt x="1827" y="868"/>
                    <a:pt x="1827" y="868"/>
                    <a:pt x="1827" y="845"/>
                  </a:cubicBezTo>
                  <a:cubicBezTo>
                    <a:pt x="1804" y="822"/>
                    <a:pt x="1804" y="799"/>
                    <a:pt x="1781" y="754"/>
                  </a:cubicBezTo>
                  <a:cubicBezTo>
                    <a:pt x="1759" y="731"/>
                    <a:pt x="1736" y="708"/>
                    <a:pt x="1713" y="663"/>
                  </a:cubicBezTo>
                  <a:cubicBezTo>
                    <a:pt x="1690" y="640"/>
                    <a:pt x="1667" y="617"/>
                    <a:pt x="1644" y="571"/>
                  </a:cubicBezTo>
                  <a:cubicBezTo>
                    <a:pt x="1622" y="526"/>
                    <a:pt x="1576" y="457"/>
                    <a:pt x="1530" y="389"/>
                  </a:cubicBezTo>
                  <a:cubicBezTo>
                    <a:pt x="1485" y="320"/>
                    <a:pt x="1439" y="252"/>
                    <a:pt x="1370" y="206"/>
                  </a:cubicBezTo>
                  <a:cubicBezTo>
                    <a:pt x="1348" y="183"/>
                    <a:pt x="1325" y="160"/>
                    <a:pt x="1302" y="138"/>
                  </a:cubicBezTo>
                  <a:cubicBezTo>
                    <a:pt x="1256" y="115"/>
                    <a:pt x="1211" y="92"/>
                    <a:pt x="1165" y="69"/>
                  </a:cubicBezTo>
                  <a:cubicBezTo>
                    <a:pt x="1119" y="46"/>
                    <a:pt x="1074" y="23"/>
                    <a:pt x="1028" y="23"/>
                  </a:cubicBezTo>
                  <a:cubicBezTo>
                    <a:pt x="1005" y="1"/>
                    <a:pt x="982" y="1"/>
                    <a:pt x="9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770;p58">
              <a:extLst>
                <a:ext uri="{FF2B5EF4-FFF2-40B4-BE49-F238E27FC236}">
                  <a16:creationId xmlns:a16="http://schemas.microsoft.com/office/drawing/2014/main" id="{4FCDACCC-278A-135A-9E39-FA1E65D54C88}"/>
                </a:ext>
              </a:extLst>
            </p:cNvPr>
            <p:cNvSpPr/>
            <p:nvPr/>
          </p:nvSpPr>
          <p:spPr>
            <a:xfrm>
              <a:off x="5589349" y="3695321"/>
              <a:ext cx="560190" cy="527925"/>
            </a:xfrm>
            <a:custGeom>
              <a:avLst/>
              <a:gdLst/>
              <a:ahLst/>
              <a:cxnLst/>
              <a:rect l="l" t="t" r="r" b="b"/>
              <a:pathLst>
                <a:path w="11893" h="11208" extrusionOk="0">
                  <a:moveTo>
                    <a:pt x="11779" y="0"/>
                  </a:moveTo>
                  <a:cubicBezTo>
                    <a:pt x="11756" y="0"/>
                    <a:pt x="11733" y="23"/>
                    <a:pt x="11733" y="46"/>
                  </a:cubicBezTo>
                  <a:lnTo>
                    <a:pt x="11665" y="91"/>
                  </a:lnTo>
                  <a:cubicBezTo>
                    <a:pt x="11642" y="91"/>
                    <a:pt x="11619" y="114"/>
                    <a:pt x="11596" y="137"/>
                  </a:cubicBezTo>
                  <a:cubicBezTo>
                    <a:pt x="11550" y="160"/>
                    <a:pt x="11528" y="183"/>
                    <a:pt x="11505" y="183"/>
                  </a:cubicBezTo>
                  <a:lnTo>
                    <a:pt x="11459" y="206"/>
                  </a:lnTo>
                  <a:lnTo>
                    <a:pt x="11436" y="228"/>
                  </a:lnTo>
                  <a:lnTo>
                    <a:pt x="11345" y="274"/>
                  </a:lnTo>
                  <a:cubicBezTo>
                    <a:pt x="11322" y="297"/>
                    <a:pt x="11276" y="343"/>
                    <a:pt x="11231" y="365"/>
                  </a:cubicBezTo>
                  <a:cubicBezTo>
                    <a:pt x="11185" y="388"/>
                    <a:pt x="11140" y="434"/>
                    <a:pt x="11094" y="457"/>
                  </a:cubicBezTo>
                  <a:cubicBezTo>
                    <a:pt x="11025" y="479"/>
                    <a:pt x="10957" y="525"/>
                    <a:pt x="10888" y="571"/>
                  </a:cubicBezTo>
                  <a:lnTo>
                    <a:pt x="10866" y="594"/>
                  </a:lnTo>
                  <a:cubicBezTo>
                    <a:pt x="10820" y="616"/>
                    <a:pt x="10774" y="639"/>
                    <a:pt x="10729" y="662"/>
                  </a:cubicBezTo>
                  <a:cubicBezTo>
                    <a:pt x="10706" y="685"/>
                    <a:pt x="10706" y="685"/>
                    <a:pt x="10683" y="685"/>
                  </a:cubicBezTo>
                  <a:lnTo>
                    <a:pt x="10660" y="708"/>
                  </a:lnTo>
                  <a:lnTo>
                    <a:pt x="10615" y="731"/>
                  </a:lnTo>
                  <a:cubicBezTo>
                    <a:pt x="10592" y="731"/>
                    <a:pt x="10569" y="753"/>
                    <a:pt x="10546" y="753"/>
                  </a:cubicBezTo>
                  <a:lnTo>
                    <a:pt x="10478" y="799"/>
                  </a:lnTo>
                  <a:cubicBezTo>
                    <a:pt x="10386" y="845"/>
                    <a:pt x="10295" y="890"/>
                    <a:pt x="10204" y="936"/>
                  </a:cubicBezTo>
                  <a:cubicBezTo>
                    <a:pt x="10181" y="959"/>
                    <a:pt x="10135" y="959"/>
                    <a:pt x="10112" y="982"/>
                  </a:cubicBezTo>
                  <a:lnTo>
                    <a:pt x="10090" y="1004"/>
                  </a:lnTo>
                  <a:cubicBezTo>
                    <a:pt x="10067" y="1004"/>
                    <a:pt x="10021" y="1027"/>
                    <a:pt x="9998" y="1050"/>
                  </a:cubicBezTo>
                  <a:lnTo>
                    <a:pt x="9953" y="1073"/>
                  </a:lnTo>
                  <a:cubicBezTo>
                    <a:pt x="9884" y="1119"/>
                    <a:pt x="9816" y="1164"/>
                    <a:pt x="9770" y="1233"/>
                  </a:cubicBezTo>
                  <a:cubicBezTo>
                    <a:pt x="9747" y="1233"/>
                    <a:pt x="9724" y="1256"/>
                    <a:pt x="9702" y="1278"/>
                  </a:cubicBezTo>
                  <a:cubicBezTo>
                    <a:pt x="9679" y="1301"/>
                    <a:pt x="9656" y="1324"/>
                    <a:pt x="9633" y="1347"/>
                  </a:cubicBezTo>
                  <a:cubicBezTo>
                    <a:pt x="9633" y="1347"/>
                    <a:pt x="9610" y="1370"/>
                    <a:pt x="9587" y="1392"/>
                  </a:cubicBezTo>
                  <a:cubicBezTo>
                    <a:pt x="9587" y="1392"/>
                    <a:pt x="9565" y="1392"/>
                    <a:pt x="9565" y="1415"/>
                  </a:cubicBezTo>
                  <a:lnTo>
                    <a:pt x="9542" y="1415"/>
                  </a:lnTo>
                  <a:lnTo>
                    <a:pt x="9496" y="1461"/>
                  </a:lnTo>
                  <a:lnTo>
                    <a:pt x="9450" y="1484"/>
                  </a:lnTo>
                  <a:cubicBezTo>
                    <a:pt x="9428" y="1529"/>
                    <a:pt x="9382" y="1552"/>
                    <a:pt x="9336" y="1598"/>
                  </a:cubicBezTo>
                  <a:lnTo>
                    <a:pt x="9313" y="1598"/>
                  </a:lnTo>
                  <a:lnTo>
                    <a:pt x="9313" y="1621"/>
                  </a:lnTo>
                  <a:cubicBezTo>
                    <a:pt x="9154" y="1735"/>
                    <a:pt x="8994" y="1826"/>
                    <a:pt x="8834" y="1917"/>
                  </a:cubicBezTo>
                  <a:cubicBezTo>
                    <a:pt x="8743" y="1986"/>
                    <a:pt x="8674" y="2032"/>
                    <a:pt x="8583" y="2077"/>
                  </a:cubicBezTo>
                  <a:cubicBezTo>
                    <a:pt x="8515" y="2123"/>
                    <a:pt x="8446" y="2169"/>
                    <a:pt x="8332" y="2214"/>
                  </a:cubicBezTo>
                  <a:cubicBezTo>
                    <a:pt x="8286" y="2237"/>
                    <a:pt x="8241" y="2260"/>
                    <a:pt x="8172" y="2283"/>
                  </a:cubicBezTo>
                  <a:cubicBezTo>
                    <a:pt x="8127" y="2306"/>
                    <a:pt x="8058" y="2328"/>
                    <a:pt x="8012" y="2351"/>
                  </a:cubicBezTo>
                  <a:lnTo>
                    <a:pt x="7990" y="2351"/>
                  </a:lnTo>
                  <a:cubicBezTo>
                    <a:pt x="7921" y="2374"/>
                    <a:pt x="7853" y="2420"/>
                    <a:pt x="7807" y="2442"/>
                  </a:cubicBezTo>
                  <a:cubicBezTo>
                    <a:pt x="7761" y="2465"/>
                    <a:pt x="7716" y="2465"/>
                    <a:pt x="7670" y="2488"/>
                  </a:cubicBezTo>
                  <a:lnTo>
                    <a:pt x="7579" y="2511"/>
                  </a:lnTo>
                  <a:cubicBezTo>
                    <a:pt x="7556" y="2534"/>
                    <a:pt x="7510" y="2534"/>
                    <a:pt x="7465" y="2557"/>
                  </a:cubicBezTo>
                  <a:lnTo>
                    <a:pt x="7396" y="2579"/>
                  </a:lnTo>
                  <a:cubicBezTo>
                    <a:pt x="7351" y="2602"/>
                    <a:pt x="7305" y="2625"/>
                    <a:pt x="7259" y="2625"/>
                  </a:cubicBezTo>
                  <a:lnTo>
                    <a:pt x="7191" y="2671"/>
                  </a:lnTo>
                  <a:cubicBezTo>
                    <a:pt x="7122" y="2694"/>
                    <a:pt x="7077" y="2694"/>
                    <a:pt x="7031" y="2716"/>
                  </a:cubicBezTo>
                  <a:lnTo>
                    <a:pt x="6985" y="2739"/>
                  </a:lnTo>
                  <a:cubicBezTo>
                    <a:pt x="6917" y="2762"/>
                    <a:pt x="6848" y="2762"/>
                    <a:pt x="6780" y="2785"/>
                  </a:cubicBezTo>
                  <a:cubicBezTo>
                    <a:pt x="6734" y="2808"/>
                    <a:pt x="6689" y="2808"/>
                    <a:pt x="6643" y="2808"/>
                  </a:cubicBezTo>
                  <a:lnTo>
                    <a:pt x="6574" y="2830"/>
                  </a:lnTo>
                  <a:cubicBezTo>
                    <a:pt x="6506" y="2853"/>
                    <a:pt x="6438" y="2876"/>
                    <a:pt x="6346" y="2876"/>
                  </a:cubicBezTo>
                  <a:lnTo>
                    <a:pt x="6392" y="2876"/>
                  </a:lnTo>
                  <a:cubicBezTo>
                    <a:pt x="6323" y="2899"/>
                    <a:pt x="6255" y="2899"/>
                    <a:pt x="6186" y="2922"/>
                  </a:cubicBezTo>
                  <a:cubicBezTo>
                    <a:pt x="6027" y="2945"/>
                    <a:pt x="5890" y="2967"/>
                    <a:pt x="5753" y="2967"/>
                  </a:cubicBezTo>
                  <a:cubicBezTo>
                    <a:pt x="5639" y="2990"/>
                    <a:pt x="5502" y="2990"/>
                    <a:pt x="5388" y="2990"/>
                  </a:cubicBezTo>
                  <a:lnTo>
                    <a:pt x="4840" y="2990"/>
                  </a:lnTo>
                  <a:cubicBezTo>
                    <a:pt x="4726" y="2990"/>
                    <a:pt x="4589" y="2967"/>
                    <a:pt x="4452" y="2967"/>
                  </a:cubicBezTo>
                  <a:lnTo>
                    <a:pt x="4429" y="2967"/>
                  </a:lnTo>
                  <a:cubicBezTo>
                    <a:pt x="4360" y="2945"/>
                    <a:pt x="4292" y="2945"/>
                    <a:pt x="4223" y="2922"/>
                  </a:cubicBezTo>
                  <a:lnTo>
                    <a:pt x="4178" y="2922"/>
                  </a:lnTo>
                  <a:cubicBezTo>
                    <a:pt x="4109" y="2922"/>
                    <a:pt x="4064" y="2922"/>
                    <a:pt x="4018" y="2899"/>
                  </a:cubicBezTo>
                  <a:cubicBezTo>
                    <a:pt x="3858" y="2876"/>
                    <a:pt x="3698" y="2830"/>
                    <a:pt x="3584" y="2808"/>
                  </a:cubicBezTo>
                  <a:cubicBezTo>
                    <a:pt x="3516" y="2785"/>
                    <a:pt x="3425" y="2762"/>
                    <a:pt x="3356" y="2739"/>
                  </a:cubicBezTo>
                  <a:cubicBezTo>
                    <a:pt x="3288" y="2739"/>
                    <a:pt x="3219" y="2716"/>
                    <a:pt x="3151" y="2694"/>
                  </a:cubicBezTo>
                  <a:cubicBezTo>
                    <a:pt x="3105" y="2694"/>
                    <a:pt x="3059" y="2671"/>
                    <a:pt x="3014" y="2671"/>
                  </a:cubicBezTo>
                  <a:lnTo>
                    <a:pt x="2922" y="2648"/>
                  </a:lnTo>
                  <a:cubicBezTo>
                    <a:pt x="2854" y="2625"/>
                    <a:pt x="2785" y="2602"/>
                    <a:pt x="2717" y="2579"/>
                  </a:cubicBezTo>
                  <a:cubicBezTo>
                    <a:pt x="2671" y="2557"/>
                    <a:pt x="2626" y="2534"/>
                    <a:pt x="2557" y="2511"/>
                  </a:cubicBezTo>
                  <a:lnTo>
                    <a:pt x="2489" y="2488"/>
                  </a:lnTo>
                  <a:lnTo>
                    <a:pt x="2397" y="2465"/>
                  </a:lnTo>
                  <a:cubicBezTo>
                    <a:pt x="2352" y="2442"/>
                    <a:pt x="2283" y="2420"/>
                    <a:pt x="2238" y="2397"/>
                  </a:cubicBezTo>
                  <a:lnTo>
                    <a:pt x="2192" y="2397"/>
                  </a:lnTo>
                  <a:lnTo>
                    <a:pt x="2192" y="2374"/>
                  </a:lnTo>
                  <a:lnTo>
                    <a:pt x="2169" y="2374"/>
                  </a:lnTo>
                  <a:cubicBezTo>
                    <a:pt x="2124" y="2351"/>
                    <a:pt x="2055" y="2328"/>
                    <a:pt x="2009" y="2306"/>
                  </a:cubicBezTo>
                  <a:lnTo>
                    <a:pt x="1941" y="2283"/>
                  </a:lnTo>
                  <a:cubicBezTo>
                    <a:pt x="1850" y="2237"/>
                    <a:pt x="1781" y="2214"/>
                    <a:pt x="1667" y="2146"/>
                  </a:cubicBezTo>
                  <a:cubicBezTo>
                    <a:pt x="1553" y="2100"/>
                    <a:pt x="1462" y="2032"/>
                    <a:pt x="1393" y="1986"/>
                  </a:cubicBezTo>
                  <a:cubicBezTo>
                    <a:pt x="1347" y="1963"/>
                    <a:pt x="1325" y="1940"/>
                    <a:pt x="1302" y="1940"/>
                  </a:cubicBezTo>
                  <a:lnTo>
                    <a:pt x="1256" y="1895"/>
                  </a:lnTo>
                  <a:cubicBezTo>
                    <a:pt x="1233" y="1872"/>
                    <a:pt x="1211" y="1872"/>
                    <a:pt x="1188" y="1849"/>
                  </a:cubicBezTo>
                  <a:lnTo>
                    <a:pt x="1119" y="1803"/>
                  </a:lnTo>
                  <a:lnTo>
                    <a:pt x="1096" y="1803"/>
                  </a:lnTo>
                  <a:cubicBezTo>
                    <a:pt x="1096" y="1803"/>
                    <a:pt x="1074" y="1803"/>
                    <a:pt x="1051" y="1826"/>
                  </a:cubicBezTo>
                  <a:cubicBezTo>
                    <a:pt x="1051" y="1849"/>
                    <a:pt x="1051" y="1872"/>
                    <a:pt x="1074" y="1895"/>
                  </a:cubicBezTo>
                  <a:lnTo>
                    <a:pt x="1142" y="1917"/>
                  </a:lnTo>
                  <a:cubicBezTo>
                    <a:pt x="1165" y="1940"/>
                    <a:pt x="1188" y="1963"/>
                    <a:pt x="1233" y="1986"/>
                  </a:cubicBezTo>
                  <a:lnTo>
                    <a:pt x="1302" y="2032"/>
                  </a:lnTo>
                  <a:cubicBezTo>
                    <a:pt x="1347" y="2077"/>
                    <a:pt x="1416" y="2146"/>
                    <a:pt x="1484" y="2191"/>
                  </a:cubicBezTo>
                  <a:lnTo>
                    <a:pt x="1553" y="2214"/>
                  </a:lnTo>
                  <a:cubicBezTo>
                    <a:pt x="1576" y="2237"/>
                    <a:pt x="1621" y="2260"/>
                    <a:pt x="1644" y="2283"/>
                  </a:cubicBezTo>
                  <a:cubicBezTo>
                    <a:pt x="1690" y="2306"/>
                    <a:pt x="1735" y="2328"/>
                    <a:pt x="1781" y="2351"/>
                  </a:cubicBezTo>
                  <a:cubicBezTo>
                    <a:pt x="1827" y="2397"/>
                    <a:pt x="1872" y="2420"/>
                    <a:pt x="1918" y="2442"/>
                  </a:cubicBezTo>
                  <a:lnTo>
                    <a:pt x="1941" y="2465"/>
                  </a:lnTo>
                  <a:cubicBezTo>
                    <a:pt x="1987" y="2465"/>
                    <a:pt x="2009" y="2488"/>
                    <a:pt x="2032" y="2488"/>
                  </a:cubicBezTo>
                  <a:cubicBezTo>
                    <a:pt x="2124" y="2534"/>
                    <a:pt x="2215" y="2579"/>
                    <a:pt x="2329" y="2625"/>
                  </a:cubicBezTo>
                  <a:cubicBezTo>
                    <a:pt x="2375" y="2648"/>
                    <a:pt x="2443" y="2671"/>
                    <a:pt x="2512" y="2694"/>
                  </a:cubicBezTo>
                  <a:cubicBezTo>
                    <a:pt x="2580" y="2739"/>
                    <a:pt x="2671" y="2762"/>
                    <a:pt x="2740" y="2785"/>
                  </a:cubicBezTo>
                  <a:cubicBezTo>
                    <a:pt x="2831" y="2830"/>
                    <a:pt x="2922" y="2853"/>
                    <a:pt x="2991" y="2876"/>
                  </a:cubicBezTo>
                  <a:cubicBezTo>
                    <a:pt x="2968" y="2899"/>
                    <a:pt x="2968" y="2922"/>
                    <a:pt x="2991" y="2945"/>
                  </a:cubicBezTo>
                  <a:cubicBezTo>
                    <a:pt x="2991" y="2967"/>
                    <a:pt x="3014" y="2990"/>
                    <a:pt x="3014" y="2990"/>
                  </a:cubicBezTo>
                  <a:cubicBezTo>
                    <a:pt x="3105" y="3036"/>
                    <a:pt x="3173" y="3059"/>
                    <a:pt x="3242" y="3082"/>
                  </a:cubicBezTo>
                  <a:lnTo>
                    <a:pt x="3402" y="3150"/>
                  </a:lnTo>
                  <a:lnTo>
                    <a:pt x="3447" y="3150"/>
                  </a:lnTo>
                  <a:cubicBezTo>
                    <a:pt x="3493" y="3173"/>
                    <a:pt x="3539" y="3196"/>
                    <a:pt x="3584" y="3196"/>
                  </a:cubicBezTo>
                  <a:lnTo>
                    <a:pt x="3676" y="3241"/>
                  </a:lnTo>
                  <a:cubicBezTo>
                    <a:pt x="3744" y="3264"/>
                    <a:pt x="3813" y="3287"/>
                    <a:pt x="3904" y="3310"/>
                  </a:cubicBezTo>
                  <a:cubicBezTo>
                    <a:pt x="4041" y="3333"/>
                    <a:pt x="4201" y="3378"/>
                    <a:pt x="4360" y="3401"/>
                  </a:cubicBezTo>
                  <a:lnTo>
                    <a:pt x="4429" y="3424"/>
                  </a:lnTo>
                  <a:cubicBezTo>
                    <a:pt x="4475" y="3424"/>
                    <a:pt x="4543" y="3424"/>
                    <a:pt x="4589" y="3447"/>
                  </a:cubicBezTo>
                  <a:lnTo>
                    <a:pt x="4680" y="3447"/>
                  </a:lnTo>
                  <a:lnTo>
                    <a:pt x="4748" y="3470"/>
                  </a:lnTo>
                  <a:cubicBezTo>
                    <a:pt x="4748" y="3492"/>
                    <a:pt x="4726" y="3492"/>
                    <a:pt x="4703" y="3538"/>
                  </a:cubicBezTo>
                  <a:lnTo>
                    <a:pt x="4657" y="3515"/>
                  </a:lnTo>
                  <a:cubicBezTo>
                    <a:pt x="4589" y="3492"/>
                    <a:pt x="4520" y="3470"/>
                    <a:pt x="4452" y="3470"/>
                  </a:cubicBezTo>
                  <a:lnTo>
                    <a:pt x="4383" y="3447"/>
                  </a:lnTo>
                  <a:lnTo>
                    <a:pt x="4292" y="3424"/>
                  </a:lnTo>
                  <a:lnTo>
                    <a:pt x="4269" y="3424"/>
                  </a:lnTo>
                  <a:cubicBezTo>
                    <a:pt x="4246" y="3424"/>
                    <a:pt x="4223" y="3424"/>
                    <a:pt x="4201" y="3401"/>
                  </a:cubicBezTo>
                  <a:lnTo>
                    <a:pt x="4178" y="3401"/>
                  </a:lnTo>
                  <a:cubicBezTo>
                    <a:pt x="4155" y="3378"/>
                    <a:pt x="4132" y="3378"/>
                    <a:pt x="4109" y="3378"/>
                  </a:cubicBezTo>
                  <a:cubicBezTo>
                    <a:pt x="4109" y="3355"/>
                    <a:pt x="4086" y="3355"/>
                    <a:pt x="4086" y="3355"/>
                  </a:cubicBezTo>
                  <a:cubicBezTo>
                    <a:pt x="4041" y="3355"/>
                    <a:pt x="4018" y="3378"/>
                    <a:pt x="3995" y="3401"/>
                  </a:cubicBezTo>
                  <a:cubicBezTo>
                    <a:pt x="3972" y="3447"/>
                    <a:pt x="3995" y="3492"/>
                    <a:pt x="4018" y="3538"/>
                  </a:cubicBezTo>
                  <a:lnTo>
                    <a:pt x="4041" y="3538"/>
                  </a:lnTo>
                  <a:cubicBezTo>
                    <a:pt x="4041" y="3561"/>
                    <a:pt x="4041" y="3561"/>
                    <a:pt x="4041" y="3584"/>
                  </a:cubicBezTo>
                  <a:cubicBezTo>
                    <a:pt x="4041" y="3584"/>
                    <a:pt x="4041" y="3607"/>
                    <a:pt x="4041" y="3629"/>
                  </a:cubicBezTo>
                  <a:lnTo>
                    <a:pt x="4064" y="3629"/>
                  </a:lnTo>
                  <a:cubicBezTo>
                    <a:pt x="4064" y="3652"/>
                    <a:pt x="4064" y="3652"/>
                    <a:pt x="4086" y="3675"/>
                  </a:cubicBezTo>
                  <a:cubicBezTo>
                    <a:pt x="4155" y="3721"/>
                    <a:pt x="4246" y="3743"/>
                    <a:pt x="4338" y="3766"/>
                  </a:cubicBezTo>
                  <a:lnTo>
                    <a:pt x="4360" y="3766"/>
                  </a:lnTo>
                  <a:cubicBezTo>
                    <a:pt x="4406" y="3789"/>
                    <a:pt x="4475" y="3812"/>
                    <a:pt x="4566" y="3835"/>
                  </a:cubicBezTo>
                  <a:cubicBezTo>
                    <a:pt x="4611" y="3835"/>
                    <a:pt x="4680" y="3858"/>
                    <a:pt x="4748" y="3858"/>
                  </a:cubicBezTo>
                  <a:cubicBezTo>
                    <a:pt x="4748" y="3926"/>
                    <a:pt x="4748" y="3995"/>
                    <a:pt x="4748" y="4086"/>
                  </a:cubicBezTo>
                  <a:cubicBezTo>
                    <a:pt x="4726" y="4132"/>
                    <a:pt x="4726" y="4154"/>
                    <a:pt x="4726" y="4200"/>
                  </a:cubicBezTo>
                  <a:lnTo>
                    <a:pt x="4703" y="4268"/>
                  </a:lnTo>
                  <a:cubicBezTo>
                    <a:pt x="4703" y="4337"/>
                    <a:pt x="4703" y="4405"/>
                    <a:pt x="4680" y="4474"/>
                  </a:cubicBezTo>
                  <a:cubicBezTo>
                    <a:pt x="4680" y="4588"/>
                    <a:pt x="4657" y="4702"/>
                    <a:pt x="4657" y="4816"/>
                  </a:cubicBezTo>
                  <a:lnTo>
                    <a:pt x="4634" y="4885"/>
                  </a:lnTo>
                  <a:cubicBezTo>
                    <a:pt x="4634" y="5022"/>
                    <a:pt x="4611" y="5159"/>
                    <a:pt x="4589" y="5273"/>
                  </a:cubicBezTo>
                  <a:lnTo>
                    <a:pt x="4589" y="5296"/>
                  </a:lnTo>
                  <a:cubicBezTo>
                    <a:pt x="4566" y="5364"/>
                    <a:pt x="4566" y="5433"/>
                    <a:pt x="4543" y="5501"/>
                  </a:cubicBezTo>
                  <a:cubicBezTo>
                    <a:pt x="4520" y="5570"/>
                    <a:pt x="4497" y="5661"/>
                    <a:pt x="4475" y="5729"/>
                  </a:cubicBezTo>
                  <a:cubicBezTo>
                    <a:pt x="4475" y="5798"/>
                    <a:pt x="4452" y="5866"/>
                    <a:pt x="4429" y="5958"/>
                  </a:cubicBezTo>
                  <a:lnTo>
                    <a:pt x="4383" y="6140"/>
                  </a:lnTo>
                  <a:cubicBezTo>
                    <a:pt x="4338" y="6277"/>
                    <a:pt x="4292" y="6414"/>
                    <a:pt x="4269" y="6551"/>
                  </a:cubicBezTo>
                  <a:cubicBezTo>
                    <a:pt x="4223" y="6688"/>
                    <a:pt x="4178" y="6825"/>
                    <a:pt x="4109" y="6962"/>
                  </a:cubicBezTo>
                  <a:lnTo>
                    <a:pt x="4086" y="7030"/>
                  </a:lnTo>
                  <a:cubicBezTo>
                    <a:pt x="4064" y="7099"/>
                    <a:pt x="4041" y="7167"/>
                    <a:pt x="4018" y="7236"/>
                  </a:cubicBezTo>
                  <a:cubicBezTo>
                    <a:pt x="3904" y="7487"/>
                    <a:pt x="3767" y="7761"/>
                    <a:pt x="3607" y="8012"/>
                  </a:cubicBezTo>
                  <a:lnTo>
                    <a:pt x="3470" y="8194"/>
                  </a:lnTo>
                  <a:lnTo>
                    <a:pt x="3356" y="8400"/>
                  </a:lnTo>
                  <a:cubicBezTo>
                    <a:pt x="3288" y="8514"/>
                    <a:pt x="3219" y="8605"/>
                    <a:pt x="3128" y="8697"/>
                  </a:cubicBezTo>
                  <a:lnTo>
                    <a:pt x="3105" y="8742"/>
                  </a:lnTo>
                  <a:cubicBezTo>
                    <a:pt x="3059" y="8811"/>
                    <a:pt x="2991" y="8879"/>
                    <a:pt x="2945" y="8948"/>
                  </a:cubicBezTo>
                  <a:cubicBezTo>
                    <a:pt x="2877" y="9016"/>
                    <a:pt x="2808" y="9085"/>
                    <a:pt x="2740" y="9153"/>
                  </a:cubicBezTo>
                  <a:lnTo>
                    <a:pt x="2671" y="9244"/>
                  </a:lnTo>
                  <a:cubicBezTo>
                    <a:pt x="2557" y="9359"/>
                    <a:pt x="2466" y="9450"/>
                    <a:pt x="2352" y="9541"/>
                  </a:cubicBezTo>
                  <a:cubicBezTo>
                    <a:pt x="2260" y="9632"/>
                    <a:pt x="2146" y="9724"/>
                    <a:pt x="2032" y="9815"/>
                  </a:cubicBezTo>
                  <a:cubicBezTo>
                    <a:pt x="1964" y="9861"/>
                    <a:pt x="1918" y="9883"/>
                    <a:pt x="1872" y="9929"/>
                  </a:cubicBezTo>
                  <a:cubicBezTo>
                    <a:pt x="1804" y="9998"/>
                    <a:pt x="1735" y="10043"/>
                    <a:pt x="1667" y="10089"/>
                  </a:cubicBezTo>
                  <a:cubicBezTo>
                    <a:pt x="1621" y="10135"/>
                    <a:pt x="1599" y="10157"/>
                    <a:pt x="1553" y="10180"/>
                  </a:cubicBezTo>
                  <a:lnTo>
                    <a:pt x="1530" y="10180"/>
                  </a:lnTo>
                  <a:cubicBezTo>
                    <a:pt x="1393" y="10294"/>
                    <a:pt x="1233" y="10386"/>
                    <a:pt x="1051" y="10477"/>
                  </a:cubicBezTo>
                  <a:lnTo>
                    <a:pt x="959" y="10523"/>
                  </a:lnTo>
                  <a:cubicBezTo>
                    <a:pt x="914" y="10568"/>
                    <a:pt x="845" y="10591"/>
                    <a:pt x="777" y="10637"/>
                  </a:cubicBezTo>
                  <a:lnTo>
                    <a:pt x="708" y="10660"/>
                  </a:lnTo>
                  <a:cubicBezTo>
                    <a:pt x="640" y="10705"/>
                    <a:pt x="594" y="10728"/>
                    <a:pt x="526" y="10751"/>
                  </a:cubicBezTo>
                  <a:cubicBezTo>
                    <a:pt x="480" y="10774"/>
                    <a:pt x="434" y="10774"/>
                    <a:pt x="389" y="10797"/>
                  </a:cubicBezTo>
                  <a:cubicBezTo>
                    <a:pt x="366" y="10819"/>
                    <a:pt x="343" y="10819"/>
                    <a:pt x="297" y="10819"/>
                  </a:cubicBezTo>
                  <a:cubicBezTo>
                    <a:pt x="275" y="10842"/>
                    <a:pt x="252" y="10842"/>
                    <a:pt x="229" y="10865"/>
                  </a:cubicBezTo>
                  <a:cubicBezTo>
                    <a:pt x="183" y="10865"/>
                    <a:pt x="161" y="10888"/>
                    <a:pt x="115" y="10888"/>
                  </a:cubicBezTo>
                  <a:lnTo>
                    <a:pt x="92" y="10911"/>
                  </a:lnTo>
                  <a:cubicBezTo>
                    <a:pt x="46" y="10933"/>
                    <a:pt x="1" y="11002"/>
                    <a:pt x="1" y="11048"/>
                  </a:cubicBezTo>
                  <a:cubicBezTo>
                    <a:pt x="1" y="11093"/>
                    <a:pt x="1" y="11116"/>
                    <a:pt x="24" y="11162"/>
                  </a:cubicBezTo>
                  <a:cubicBezTo>
                    <a:pt x="69" y="11185"/>
                    <a:pt x="92" y="11207"/>
                    <a:pt x="138" y="11207"/>
                  </a:cubicBezTo>
                  <a:lnTo>
                    <a:pt x="275" y="11207"/>
                  </a:lnTo>
                  <a:cubicBezTo>
                    <a:pt x="343" y="11207"/>
                    <a:pt x="412" y="11185"/>
                    <a:pt x="480" y="11185"/>
                  </a:cubicBezTo>
                  <a:cubicBezTo>
                    <a:pt x="594" y="11162"/>
                    <a:pt x="708" y="11116"/>
                    <a:pt x="822" y="11070"/>
                  </a:cubicBezTo>
                  <a:lnTo>
                    <a:pt x="845" y="11048"/>
                  </a:lnTo>
                  <a:lnTo>
                    <a:pt x="914" y="11048"/>
                  </a:lnTo>
                  <a:cubicBezTo>
                    <a:pt x="959" y="11002"/>
                    <a:pt x="1028" y="10979"/>
                    <a:pt x="1074" y="10956"/>
                  </a:cubicBezTo>
                  <a:cubicBezTo>
                    <a:pt x="1096" y="10979"/>
                    <a:pt x="1096" y="10979"/>
                    <a:pt x="1119" y="10979"/>
                  </a:cubicBezTo>
                  <a:lnTo>
                    <a:pt x="1165" y="10979"/>
                  </a:lnTo>
                  <a:cubicBezTo>
                    <a:pt x="1233" y="10979"/>
                    <a:pt x="1279" y="10956"/>
                    <a:pt x="1325" y="10956"/>
                  </a:cubicBezTo>
                  <a:cubicBezTo>
                    <a:pt x="1393" y="10933"/>
                    <a:pt x="1462" y="10888"/>
                    <a:pt x="1530" y="10865"/>
                  </a:cubicBezTo>
                  <a:cubicBezTo>
                    <a:pt x="1599" y="10842"/>
                    <a:pt x="1644" y="10797"/>
                    <a:pt x="1690" y="10774"/>
                  </a:cubicBezTo>
                  <a:lnTo>
                    <a:pt x="1735" y="10751"/>
                  </a:lnTo>
                  <a:lnTo>
                    <a:pt x="1895" y="10660"/>
                  </a:lnTo>
                  <a:lnTo>
                    <a:pt x="2215" y="10500"/>
                  </a:lnTo>
                  <a:cubicBezTo>
                    <a:pt x="2352" y="10408"/>
                    <a:pt x="2489" y="10317"/>
                    <a:pt x="2649" y="10203"/>
                  </a:cubicBezTo>
                  <a:cubicBezTo>
                    <a:pt x="2785" y="10112"/>
                    <a:pt x="2922" y="10020"/>
                    <a:pt x="3059" y="9906"/>
                  </a:cubicBezTo>
                  <a:cubicBezTo>
                    <a:pt x="3105" y="9861"/>
                    <a:pt x="3173" y="9815"/>
                    <a:pt x="3219" y="9747"/>
                  </a:cubicBezTo>
                  <a:lnTo>
                    <a:pt x="3265" y="9747"/>
                  </a:lnTo>
                  <a:cubicBezTo>
                    <a:pt x="3310" y="9747"/>
                    <a:pt x="3333" y="9747"/>
                    <a:pt x="3356" y="9724"/>
                  </a:cubicBezTo>
                  <a:cubicBezTo>
                    <a:pt x="3402" y="9678"/>
                    <a:pt x="3447" y="9632"/>
                    <a:pt x="3493" y="9587"/>
                  </a:cubicBezTo>
                  <a:lnTo>
                    <a:pt x="3539" y="9541"/>
                  </a:lnTo>
                  <a:cubicBezTo>
                    <a:pt x="3584" y="9473"/>
                    <a:pt x="3653" y="9427"/>
                    <a:pt x="3698" y="9381"/>
                  </a:cubicBezTo>
                  <a:cubicBezTo>
                    <a:pt x="3835" y="9244"/>
                    <a:pt x="3972" y="9130"/>
                    <a:pt x="4064" y="8993"/>
                  </a:cubicBezTo>
                  <a:cubicBezTo>
                    <a:pt x="4132" y="8925"/>
                    <a:pt x="4178" y="8856"/>
                    <a:pt x="4223" y="8788"/>
                  </a:cubicBezTo>
                  <a:cubicBezTo>
                    <a:pt x="4269" y="8697"/>
                    <a:pt x="4315" y="8628"/>
                    <a:pt x="4360" y="8560"/>
                  </a:cubicBezTo>
                  <a:lnTo>
                    <a:pt x="4383" y="8514"/>
                  </a:lnTo>
                  <a:cubicBezTo>
                    <a:pt x="4406" y="8446"/>
                    <a:pt x="4452" y="8400"/>
                    <a:pt x="4475" y="8331"/>
                  </a:cubicBezTo>
                  <a:lnTo>
                    <a:pt x="4497" y="8263"/>
                  </a:lnTo>
                  <a:cubicBezTo>
                    <a:pt x="4520" y="8194"/>
                    <a:pt x="4566" y="8149"/>
                    <a:pt x="4589" y="8080"/>
                  </a:cubicBezTo>
                  <a:cubicBezTo>
                    <a:pt x="4611" y="8080"/>
                    <a:pt x="4634" y="8057"/>
                    <a:pt x="4657" y="8035"/>
                  </a:cubicBezTo>
                  <a:cubicBezTo>
                    <a:pt x="4680" y="8035"/>
                    <a:pt x="4680" y="8012"/>
                    <a:pt x="4703" y="7989"/>
                  </a:cubicBezTo>
                  <a:lnTo>
                    <a:pt x="4703" y="7966"/>
                  </a:lnTo>
                  <a:lnTo>
                    <a:pt x="4726" y="7943"/>
                  </a:lnTo>
                  <a:lnTo>
                    <a:pt x="4748" y="7921"/>
                  </a:lnTo>
                  <a:cubicBezTo>
                    <a:pt x="4771" y="7875"/>
                    <a:pt x="4794" y="7852"/>
                    <a:pt x="4794" y="7806"/>
                  </a:cubicBezTo>
                  <a:lnTo>
                    <a:pt x="4817" y="7784"/>
                  </a:lnTo>
                  <a:cubicBezTo>
                    <a:pt x="4863" y="7715"/>
                    <a:pt x="4885" y="7647"/>
                    <a:pt x="4931" y="7578"/>
                  </a:cubicBezTo>
                  <a:cubicBezTo>
                    <a:pt x="5022" y="7441"/>
                    <a:pt x="5091" y="7259"/>
                    <a:pt x="5182" y="7099"/>
                  </a:cubicBezTo>
                  <a:cubicBezTo>
                    <a:pt x="5228" y="6962"/>
                    <a:pt x="5296" y="6802"/>
                    <a:pt x="5342" y="6642"/>
                  </a:cubicBezTo>
                  <a:cubicBezTo>
                    <a:pt x="5365" y="6551"/>
                    <a:pt x="5388" y="6460"/>
                    <a:pt x="5410" y="6391"/>
                  </a:cubicBezTo>
                  <a:cubicBezTo>
                    <a:pt x="5433" y="6346"/>
                    <a:pt x="5433" y="6323"/>
                    <a:pt x="5433" y="6277"/>
                  </a:cubicBezTo>
                  <a:cubicBezTo>
                    <a:pt x="5456" y="6231"/>
                    <a:pt x="5456" y="6163"/>
                    <a:pt x="5456" y="6094"/>
                  </a:cubicBezTo>
                  <a:cubicBezTo>
                    <a:pt x="5433" y="6072"/>
                    <a:pt x="5433" y="6049"/>
                    <a:pt x="5388" y="6026"/>
                  </a:cubicBezTo>
                  <a:lnTo>
                    <a:pt x="5433" y="5935"/>
                  </a:lnTo>
                  <a:lnTo>
                    <a:pt x="5433" y="5912"/>
                  </a:lnTo>
                  <a:cubicBezTo>
                    <a:pt x="5456" y="5889"/>
                    <a:pt x="5479" y="5889"/>
                    <a:pt x="5479" y="5866"/>
                  </a:cubicBezTo>
                  <a:cubicBezTo>
                    <a:pt x="5524" y="5843"/>
                    <a:pt x="5524" y="5798"/>
                    <a:pt x="5547" y="5775"/>
                  </a:cubicBezTo>
                  <a:cubicBezTo>
                    <a:pt x="5547" y="5752"/>
                    <a:pt x="5547" y="5752"/>
                    <a:pt x="5547" y="5729"/>
                  </a:cubicBezTo>
                  <a:lnTo>
                    <a:pt x="5547" y="5706"/>
                  </a:lnTo>
                  <a:lnTo>
                    <a:pt x="5570" y="5615"/>
                  </a:lnTo>
                  <a:lnTo>
                    <a:pt x="5570" y="5547"/>
                  </a:lnTo>
                  <a:lnTo>
                    <a:pt x="5593" y="5455"/>
                  </a:lnTo>
                  <a:lnTo>
                    <a:pt x="5593" y="5364"/>
                  </a:lnTo>
                  <a:lnTo>
                    <a:pt x="5616" y="5273"/>
                  </a:lnTo>
                  <a:cubicBezTo>
                    <a:pt x="5639" y="5181"/>
                    <a:pt x="5661" y="5090"/>
                    <a:pt x="5684" y="4999"/>
                  </a:cubicBezTo>
                  <a:cubicBezTo>
                    <a:pt x="5707" y="4930"/>
                    <a:pt x="5707" y="4885"/>
                    <a:pt x="5707" y="4816"/>
                  </a:cubicBezTo>
                  <a:cubicBezTo>
                    <a:pt x="5730" y="4771"/>
                    <a:pt x="5707" y="4748"/>
                    <a:pt x="5707" y="4725"/>
                  </a:cubicBezTo>
                  <a:lnTo>
                    <a:pt x="5707" y="4702"/>
                  </a:lnTo>
                  <a:lnTo>
                    <a:pt x="5707" y="4679"/>
                  </a:lnTo>
                  <a:cubicBezTo>
                    <a:pt x="5730" y="4565"/>
                    <a:pt x="5730" y="4451"/>
                    <a:pt x="5753" y="4337"/>
                  </a:cubicBezTo>
                  <a:cubicBezTo>
                    <a:pt x="5753" y="4291"/>
                    <a:pt x="5730" y="4246"/>
                    <a:pt x="5661" y="4200"/>
                  </a:cubicBezTo>
                  <a:lnTo>
                    <a:pt x="5684" y="4109"/>
                  </a:lnTo>
                  <a:cubicBezTo>
                    <a:pt x="5684" y="4017"/>
                    <a:pt x="5707" y="3926"/>
                    <a:pt x="5707" y="3858"/>
                  </a:cubicBezTo>
                  <a:cubicBezTo>
                    <a:pt x="5707" y="3812"/>
                    <a:pt x="5707" y="3766"/>
                    <a:pt x="5684" y="3721"/>
                  </a:cubicBezTo>
                  <a:cubicBezTo>
                    <a:pt x="5684" y="3698"/>
                    <a:pt x="5684" y="3675"/>
                    <a:pt x="5684" y="3652"/>
                  </a:cubicBezTo>
                  <a:cubicBezTo>
                    <a:pt x="5661" y="3629"/>
                    <a:pt x="5661" y="3607"/>
                    <a:pt x="5639" y="3607"/>
                  </a:cubicBezTo>
                  <a:cubicBezTo>
                    <a:pt x="5639" y="3584"/>
                    <a:pt x="5616" y="3584"/>
                    <a:pt x="5616" y="3561"/>
                  </a:cubicBezTo>
                  <a:lnTo>
                    <a:pt x="5228" y="3561"/>
                  </a:lnTo>
                  <a:cubicBezTo>
                    <a:pt x="5159" y="3561"/>
                    <a:pt x="5114" y="3538"/>
                    <a:pt x="5045" y="3538"/>
                  </a:cubicBezTo>
                  <a:lnTo>
                    <a:pt x="4931" y="3538"/>
                  </a:lnTo>
                  <a:lnTo>
                    <a:pt x="4931" y="3515"/>
                  </a:lnTo>
                  <a:cubicBezTo>
                    <a:pt x="4931" y="3504"/>
                    <a:pt x="4931" y="3499"/>
                    <a:pt x="4929" y="3496"/>
                  </a:cubicBezTo>
                  <a:lnTo>
                    <a:pt x="4929" y="3496"/>
                  </a:lnTo>
                  <a:cubicBezTo>
                    <a:pt x="5057" y="3515"/>
                    <a:pt x="5165" y="3516"/>
                    <a:pt x="5273" y="3538"/>
                  </a:cubicBezTo>
                  <a:lnTo>
                    <a:pt x="5639" y="3538"/>
                  </a:lnTo>
                  <a:lnTo>
                    <a:pt x="5730" y="3561"/>
                  </a:lnTo>
                  <a:lnTo>
                    <a:pt x="6209" y="3561"/>
                  </a:lnTo>
                  <a:cubicBezTo>
                    <a:pt x="6255" y="3538"/>
                    <a:pt x="6323" y="3538"/>
                    <a:pt x="6369" y="3538"/>
                  </a:cubicBezTo>
                  <a:lnTo>
                    <a:pt x="6483" y="3538"/>
                  </a:lnTo>
                  <a:cubicBezTo>
                    <a:pt x="6506" y="3538"/>
                    <a:pt x="6552" y="3515"/>
                    <a:pt x="6574" y="3515"/>
                  </a:cubicBezTo>
                  <a:lnTo>
                    <a:pt x="6734" y="3515"/>
                  </a:lnTo>
                  <a:cubicBezTo>
                    <a:pt x="6780" y="3492"/>
                    <a:pt x="6848" y="3492"/>
                    <a:pt x="6917" y="3492"/>
                  </a:cubicBezTo>
                  <a:lnTo>
                    <a:pt x="6894" y="3492"/>
                  </a:lnTo>
                  <a:lnTo>
                    <a:pt x="6917" y="3470"/>
                  </a:lnTo>
                  <a:lnTo>
                    <a:pt x="7054" y="3470"/>
                  </a:lnTo>
                  <a:cubicBezTo>
                    <a:pt x="7168" y="3447"/>
                    <a:pt x="7328" y="3424"/>
                    <a:pt x="7442" y="3378"/>
                  </a:cubicBezTo>
                  <a:cubicBezTo>
                    <a:pt x="7487" y="3355"/>
                    <a:pt x="7510" y="3355"/>
                    <a:pt x="7556" y="3355"/>
                  </a:cubicBezTo>
                  <a:cubicBezTo>
                    <a:pt x="7579" y="3333"/>
                    <a:pt x="7624" y="3333"/>
                    <a:pt x="7647" y="3310"/>
                  </a:cubicBezTo>
                  <a:cubicBezTo>
                    <a:pt x="7670" y="3310"/>
                    <a:pt x="7716" y="3287"/>
                    <a:pt x="7739" y="3287"/>
                  </a:cubicBezTo>
                  <a:cubicBezTo>
                    <a:pt x="7784" y="3264"/>
                    <a:pt x="7807" y="3264"/>
                    <a:pt x="7853" y="3241"/>
                  </a:cubicBezTo>
                  <a:cubicBezTo>
                    <a:pt x="7921" y="3219"/>
                    <a:pt x="7990" y="3196"/>
                    <a:pt x="8058" y="3173"/>
                  </a:cubicBezTo>
                  <a:cubicBezTo>
                    <a:pt x="8104" y="3150"/>
                    <a:pt x="8127" y="3150"/>
                    <a:pt x="8172" y="3127"/>
                  </a:cubicBezTo>
                  <a:lnTo>
                    <a:pt x="8241" y="3104"/>
                  </a:lnTo>
                  <a:cubicBezTo>
                    <a:pt x="8286" y="3082"/>
                    <a:pt x="8355" y="3059"/>
                    <a:pt x="8400" y="3036"/>
                  </a:cubicBezTo>
                  <a:cubicBezTo>
                    <a:pt x="8469" y="3013"/>
                    <a:pt x="8537" y="2990"/>
                    <a:pt x="8606" y="2945"/>
                  </a:cubicBezTo>
                  <a:cubicBezTo>
                    <a:pt x="8652" y="2945"/>
                    <a:pt x="8674" y="2922"/>
                    <a:pt x="8720" y="2922"/>
                  </a:cubicBezTo>
                  <a:cubicBezTo>
                    <a:pt x="8743" y="2899"/>
                    <a:pt x="8789" y="2876"/>
                    <a:pt x="8811" y="2876"/>
                  </a:cubicBezTo>
                  <a:cubicBezTo>
                    <a:pt x="8903" y="2830"/>
                    <a:pt x="8971" y="2808"/>
                    <a:pt x="9040" y="2762"/>
                  </a:cubicBezTo>
                  <a:cubicBezTo>
                    <a:pt x="9108" y="2716"/>
                    <a:pt x="9199" y="2694"/>
                    <a:pt x="9268" y="2648"/>
                  </a:cubicBezTo>
                  <a:lnTo>
                    <a:pt x="9405" y="2557"/>
                  </a:lnTo>
                  <a:cubicBezTo>
                    <a:pt x="9519" y="2488"/>
                    <a:pt x="9656" y="2420"/>
                    <a:pt x="9770" y="2351"/>
                  </a:cubicBezTo>
                  <a:lnTo>
                    <a:pt x="9816" y="2328"/>
                  </a:lnTo>
                  <a:cubicBezTo>
                    <a:pt x="9861" y="2283"/>
                    <a:pt x="9907" y="2260"/>
                    <a:pt x="9953" y="2237"/>
                  </a:cubicBezTo>
                  <a:cubicBezTo>
                    <a:pt x="9975" y="2214"/>
                    <a:pt x="10021" y="2191"/>
                    <a:pt x="10044" y="2169"/>
                  </a:cubicBezTo>
                  <a:cubicBezTo>
                    <a:pt x="10067" y="2146"/>
                    <a:pt x="10090" y="2123"/>
                    <a:pt x="10090" y="2077"/>
                  </a:cubicBezTo>
                  <a:lnTo>
                    <a:pt x="10112" y="2077"/>
                  </a:lnTo>
                  <a:cubicBezTo>
                    <a:pt x="10158" y="2032"/>
                    <a:pt x="10204" y="2009"/>
                    <a:pt x="10227" y="1986"/>
                  </a:cubicBezTo>
                  <a:lnTo>
                    <a:pt x="10249" y="1963"/>
                  </a:lnTo>
                  <a:cubicBezTo>
                    <a:pt x="10295" y="1940"/>
                    <a:pt x="10341" y="1895"/>
                    <a:pt x="10386" y="1872"/>
                  </a:cubicBezTo>
                  <a:lnTo>
                    <a:pt x="10363" y="1872"/>
                  </a:lnTo>
                  <a:cubicBezTo>
                    <a:pt x="10386" y="1872"/>
                    <a:pt x="10409" y="1849"/>
                    <a:pt x="10432" y="1826"/>
                  </a:cubicBezTo>
                  <a:cubicBezTo>
                    <a:pt x="10523" y="1758"/>
                    <a:pt x="10592" y="1689"/>
                    <a:pt x="10660" y="1621"/>
                  </a:cubicBezTo>
                  <a:cubicBezTo>
                    <a:pt x="10751" y="1552"/>
                    <a:pt x="10820" y="1484"/>
                    <a:pt x="10911" y="1392"/>
                  </a:cubicBezTo>
                  <a:cubicBezTo>
                    <a:pt x="10980" y="1324"/>
                    <a:pt x="11048" y="1256"/>
                    <a:pt x="11094" y="1187"/>
                  </a:cubicBezTo>
                  <a:cubicBezTo>
                    <a:pt x="11162" y="1119"/>
                    <a:pt x="11208" y="1027"/>
                    <a:pt x="11254" y="959"/>
                  </a:cubicBezTo>
                  <a:cubicBezTo>
                    <a:pt x="11299" y="913"/>
                    <a:pt x="11322" y="868"/>
                    <a:pt x="11368" y="845"/>
                  </a:cubicBezTo>
                  <a:lnTo>
                    <a:pt x="11391" y="822"/>
                  </a:lnTo>
                  <a:cubicBezTo>
                    <a:pt x="11413" y="776"/>
                    <a:pt x="11459" y="731"/>
                    <a:pt x="11482" y="685"/>
                  </a:cubicBezTo>
                  <a:lnTo>
                    <a:pt x="11505" y="685"/>
                  </a:lnTo>
                  <a:cubicBezTo>
                    <a:pt x="11573" y="594"/>
                    <a:pt x="11642" y="479"/>
                    <a:pt x="11710" y="388"/>
                  </a:cubicBezTo>
                  <a:lnTo>
                    <a:pt x="11779" y="320"/>
                  </a:lnTo>
                  <a:lnTo>
                    <a:pt x="11824" y="228"/>
                  </a:lnTo>
                  <a:cubicBezTo>
                    <a:pt x="11824" y="206"/>
                    <a:pt x="11847" y="183"/>
                    <a:pt x="11870" y="160"/>
                  </a:cubicBezTo>
                  <a:cubicBezTo>
                    <a:pt x="11870" y="137"/>
                    <a:pt x="11893" y="114"/>
                    <a:pt x="11893" y="69"/>
                  </a:cubicBezTo>
                  <a:cubicBezTo>
                    <a:pt x="11893" y="46"/>
                    <a:pt x="11893" y="23"/>
                    <a:pt x="11870" y="23"/>
                  </a:cubicBezTo>
                  <a:cubicBezTo>
                    <a:pt x="11847" y="0"/>
                    <a:pt x="11847" y="0"/>
                    <a:pt x="11824"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771;p58">
              <a:extLst>
                <a:ext uri="{FF2B5EF4-FFF2-40B4-BE49-F238E27FC236}">
                  <a16:creationId xmlns:a16="http://schemas.microsoft.com/office/drawing/2014/main" id="{E71D37CB-0B21-1F02-1EC9-870D16E2472D}"/>
                </a:ext>
              </a:extLst>
            </p:cNvPr>
            <p:cNvSpPr/>
            <p:nvPr/>
          </p:nvSpPr>
          <p:spPr>
            <a:xfrm>
              <a:off x="5932365" y="3042696"/>
              <a:ext cx="170982" cy="186008"/>
            </a:xfrm>
            <a:custGeom>
              <a:avLst/>
              <a:gdLst/>
              <a:ahLst/>
              <a:cxnLst/>
              <a:rect l="l" t="t" r="r" b="b"/>
              <a:pathLst>
                <a:path w="3630" h="3949" extrusionOk="0">
                  <a:moveTo>
                    <a:pt x="799" y="0"/>
                  </a:moveTo>
                  <a:cubicBezTo>
                    <a:pt x="776" y="0"/>
                    <a:pt x="730" y="23"/>
                    <a:pt x="708" y="23"/>
                  </a:cubicBezTo>
                  <a:cubicBezTo>
                    <a:pt x="685" y="46"/>
                    <a:pt x="685" y="46"/>
                    <a:pt x="662" y="46"/>
                  </a:cubicBezTo>
                  <a:cubicBezTo>
                    <a:pt x="639" y="69"/>
                    <a:pt x="616" y="92"/>
                    <a:pt x="571" y="92"/>
                  </a:cubicBezTo>
                  <a:cubicBezTo>
                    <a:pt x="502" y="114"/>
                    <a:pt x="434" y="137"/>
                    <a:pt x="388" y="137"/>
                  </a:cubicBezTo>
                  <a:lnTo>
                    <a:pt x="342" y="137"/>
                  </a:lnTo>
                  <a:cubicBezTo>
                    <a:pt x="320" y="160"/>
                    <a:pt x="297" y="160"/>
                    <a:pt x="274" y="183"/>
                  </a:cubicBezTo>
                  <a:lnTo>
                    <a:pt x="251" y="183"/>
                  </a:lnTo>
                  <a:cubicBezTo>
                    <a:pt x="228" y="183"/>
                    <a:pt x="228" y="206"/>
                    <a:pt x="205" y="206"/>
                  </a:cubicBezTo>
                  <a:lnTo>
                    <a:pt x="183" y="206"/>
                  </a:lnTo>
                  <a:cubicBezTo>
                    <a:pt x="183" y="206"/>
                    <a:pt x="183" y="228"/>
                    <a:pt x="183" y="228"/>
                  </a:cubicBezTo>
                  <a:lnTo>
                    <a:pt x="160" y="206"/>
                  </a:lnTo>
                  <a:cubicBezTo>
                    <a:pt x="114" y="228"/>
                    <a:pt x="69" y="251"/>
                    <a:pt x="23" y="251"/>
                  </a:cubicBezTo>
                  <a:lnTo>
                    <a:pt x="0" y="251"/>
                  </a:lnTo>
                  <a:cubicBezTo>
                    <a:pt x="0" y="251"/>
                    <a:pt x="0" y="274"/>
                    <a:pt x="0" y="274"/>
                  </a:cubicBezTo>
                  <a:cubicBezTo>
                    <a:pt x="0" y="297"/>
                    <a:pt x="0" y="320"/>
                    <a:pt x="23" y="320"/>
                  </a:cubicBezTo>
                  <a:cubicBezTo>
                    <a:pt x="69" y="365"/>
                    <a:pt x="91" y="388"/>
                    <a:pt x="114" y="411"/>
                  </a:cubicBezTo>
                  <a:cubicBezTo>
                    <a:pt x="137" y="434"/>
                    <a:pt x="160" y="457"/>
                    <a:pt x="183" y="480"/>
                  </a:cubicBezTo>
                  <a:lnTo>
                    <a:pt x="183" y="502"/>
                  </a:lnTo>
                  <a:cubicBezTo>
                    <a:pt x="251" y="571"/>
                    <a:pt x="297" y="639"/>
                    <a:pt x="342" y="708"/>
                  </a:cubicBezTo>
                  <a:lnTo>
                    <a:pt x="365" y="753"/>
                  </a:lnTo>
                  <a:lnTo>
                    <a:pt x="388" y="753"/>
                  </a:lnTo>
                  <a:lnTo>
                    <a:pt x="457" y="868"/>
                  </a:lnTo>
                  <a:cubicBezTo>
                    <a:pt x="502" y="936"/>
                    <a:pt x="548" y="982"/>
                    <a:pt x="594" y="1050"/>
                  </a:cubicBezTo>
                  <a:cubicBezTo>
                    <a:pt x="685" y="1164"/>
                    <a:pt x="753" y="1278"/>
                    <a:pt x="822" y="1415"/>
                  </a:cubicBezTo>
                  <a:lnTo>
                    <a:pt x="845" y="1415"/>
                  </a:lnTo>
                  <a:lnTo>
                    <a:pt x="890" y="1484"/>
                  </a:lnTo>
                  <a:cubicBezTo>
                    <a:pt x="913" y="1530"/>
                    <a:pt x="936" y="1575"/>
                    <a:pt x="959" y="1621"/>
                  </a:cubicBezTo>
                  <a:lnTo>
                    <a:pt x="1096" y="1803"/>
                  </a:lnTo>
                  <a:cubicBezTo>
                    <a:pt x="1118" y="1872"/>
                    <a:pt x="1164" y="1940"/>
                    <a:pt x="1210" y="1986"/>
                  </a:cubicBezTo>
                  <a:cubicBezTo>
                    <a:pt x="1233" y="2054"/>
                    <a:pt x="1278" y="2123"/>
                    <a:pt x="1324" y="2191"/>
                  </a:cubicBezTo>
                  <a:cubicBezTo>
                    <a:pt x="1392" y="2306"/>
                    <a:pt x="1461" y="2443"/>
                    <a:pt x="1529" y="2579"/>
                  </a:cubicBezTo>
                  <a:cubicBezTo>
                    <a:pt x="1552" y="2625"/>
                    <a:pt x="1575" y="2671"/>
                    <a:pt x="1598" y="2716"/>
                  </a:cubicBezTo>
                  <a:lnTo>
                    <a:pt x="1643" y="2762"/>
                  </a:lnTo>
                  <a:lnTo>
                    <a:pt x="1643" y="2785"/>
                  </a:lnTo>
                  <a:cubicBezTo>
                    <a:pt x="1643" y="2785"/>
                    <a:pt x="1666" y="2808"/>
                    <a:pt x="1666" y="2808"/>
                  </a:cubicBezTo>
                  <a:cubicBezTo>
                    <a:pt x="1666" y="2831"/>
                    <a:pt x="1689" y="2853"/>
                    <a:pt x="1689" y="2876"/>
                  </a:cubicBezTo>
                  <a:cubicBezTo>
                    <a:pt x="1712" y="2899"/>
                    <a:pt x="1735" y="2922"/>
                    <a:pt x="1758" y="2922"/>
                  </a:cubicBezTo>
                  <a:cubicBezTo>
                    <a:pt x="1780" y="2945"/>
                    <a:pt x="1780" y="2945"/>
                    <a:pt x="1803" y="2945"/>
                  </a:cubicBezTo>
                  <a:cubicBezTo>
                    <a:pt x="1826" y="2968"/>
                    <a:pt x="1849" y="2968"/>
                    <a:pt x="1895" y="2990"/>
                  </a:cubicBezTo>
                  <a:lnTo>
                    <a:pt x="1940" y="3013"/>
                  </a:lnTo>
                  <a:cubicBezTo>
                    <a:pt x="1963" y="3013"/>
                    <a:pt x="1986" y="3036"/>
                    <a:pt x="2031" y="3036"/>
                  </a:cubicBezTo>
                  <a:lnTo>
                    <a:pt x="2100" y="3082"/>
                  </a:lnTo>
                  <a:lnTo>
                    <a:pt x="2077" y="3059"/>
                  </a:lnTo>
                  <a:lnTo>
                    <a:pt x="2168" y="3104"/>
                  </a:lnTo>
                  <a:lnTo>
                    <a:pt x="2191" y="3104"/>
                  </a:lnTo>
                  <a:cubicBezTo>
                    <a:pt x="2237" y="3127"/>
                    <a:pt x="2283" y="3150"/>
                    <a:pt x="2305" y="3173"/>
                  </a:cubicBezTo>
                  <a:lnTo>
                    <a:pt x="2328" y="3196"/>
                  </a:lnTo>
                  <a:cubicBezTo>
                    <a:pt x="2374" y="3219"/>
                    <a:pt x="2397" y="3219"/>
                    <a:pt x="2442" y="3241"/>
                  </a:cubicBezTo>
                  <a:lnTo>
                    <a:pt x="2534" y="3287"/>
                  </a:lnTo>
                  <a:cubicBezTo>
                    <a:pt x="2579" y="3333"/>
                    <a:pt x="2648" y="3356"/>
                    <a:pt x="2716" y="3401"/>
                  </a:cubicBezTo>
                  <a:cubicBezTo>
                    <a:pt x="2739" y="3424"/>
                    <a:pt x="2785" y="3447"/>
                    <a:pt x="2808" y="3470"/>
                  </a:cubicBezTo>
                  <a:cubicBezTo>
                    <a:pt x="2853" y="3492"/>
                    <a:pt x="2922" y="3515"/>
                    <a:pt x="2967" y="3561"/>
                  </a:cubicBezTo>
                  <a:cubicBezTo>
                    <a:pt x="3013" y="3584"/>
                    <a:pt x="3059" y="3607"/>
                    <a:pt x="3104" y="3652"/>
                  </a:cubicBezTo>
                  <a:cubicBezTo>
                    <a:pt x="3127" y="3675"/>
                    <a:pt x="3173" y="3698"/>
                    <a:pt x="3196" y="3721"/>
                  </a:cubicBezTo>
                  <a:cubicBezTo>
                    <a:pt x="3218" y="3721"/>
                    <a:pt x="3218" y="3744"/>
                    <a:pt x="3241" y="3744"/>
                  </a:cubicBezTo>
                  <a:lnTo>
                    <a:pt x="3264" y="3766"/>
                  </a:lnTo>
                  <a:lnTo>
                    <a:pt x="3310" y="3789"/>
                  </a:lnTo>
                  <a:cubicBezTo>
                    <a:pt x="3333" y="3812"/>
                    <a:pt x="3355" y="3812"/>
                    <a:pt x="3355" y="3835"/>
                  </a:cubicBezTo>
                  <a:cubicBezTo>
                    <a:pt x="3378" y="3835"/>
                    <a:pt x="3378" y="3858"/>
                    <a:pt x="3401" y="3858"/>
                  </a:cubicBezTo>
                  <a:lnTo>
                    <a:pt x="3401" y="3881"/>
                  </a:lnTo>
                  <a:cubicBezTo>
                    <a:pt x="3424" y="3903"/>
                    <a:pt x="3447" y="3903"/>
                    <a:pt x="3469" y="3926"/>
                  </a:cubicBezTo>
                  <a:cubicBezTo>
                    <a:pt x="3492" y="3949"/>
                    <a:pt x="3515" y="3949"/>
                    <a:pt x="3538" y="3949"/>
                  </a:cubicBezTo>
                  <a:cubicBezTo>
                    <a:pt x="3561" y="3949"/>
                    <a:pt x="3584" y="3949"/>
                    <a:pt x="3606" y="3926"/>
                  </a:cubicBezTo>
                  <a:cubicBezTo>
                    <a:pt x="3629" y="3926"/>
                    <a:pt x="3629" y="3881"/>
                    <a:pt x="3629" y="3858"/>
                  </a:cubicBezTo>
                  <a:cubicBezTo>
                    <a:pt x="3606" y="3835"/>
                    <a:pt x="3606" y="3812"/>
                    <a:pt x="3584" y="3789"/>
                  </a:cubicBezTo>
                  <a:lnTo>
                    <a:pt x="3584" y="3766"/>
                  </a:lnTo>
                  <a:cubicBezTo>
                    <a:pt x="3561" y="3721"/>
                    <a:pt x="3538" y="3698"/>
                    <a:pt x="3538" y="3652"/>
                  </a:cubicBezTo>
                  <a:cubicBezTo>
                    <a:pt x="3492" y="3584"/>
                    <a:pt x="3469" y="3515"/>
                    <a:pt x="3424" y="3424"/>
                  </a:cubicBezTo>
                  <a:cubicBezTo>
                    <a:pt x="3378" y="3310"/>
                    <a:pt x="3310" y="3196"/>
                    <a:pt x="3218" y="3036"/>
                  </a:cubicBezTo>
                  <a:lnTo>
                    <a:pt x="3196" y="3013"/>
                  </a:lnTo>
                  <a:cubicBezTo>
                    <a:pt x="3150" y="2968"/>
                    <a:pt x="3127" y="2899"/>
                    <a:pt x="3104" y="2853"/>
                  </a:cubicBezTo>
                  <a:cubicBezTo>
                    <a:pt x="3081" y="2831"/>
                    <a:pt x="3059" y="2785"/>
                    <a:pt x="3036" y="2762"/>
                  </a:cubicBezTo>
                  <a:lnTo>
                    <a:pt x="2990" y="2694"/>
                  </a:lnTo>
                  <a:cubicBezTo>
                    <a:pt x="2876" y="2511"/>
                    <a:pt x="2785" y="2351"/>
                    <a:pt x="2671" y="2214"/>
                  </a:cubicBezTo>
                  <a:cubicBezTo>
                    <a:pt x="2511" y="1963"/>
                    <a:pt x="2328" y="1712"/>
                    <a:pt x="2123" y="1484"/>
                  </a:cubicBezTo>
                  <a:lnTo>
                    <a:pt x="2031" y="1393"/>
                  </a:lnTo>
                  <a:cubicBezTo>
                    <a:pt x="1986" y="1301"/>
                    <a:pt x="1917" y="1233"/>
                    <a:pt x="1849" y="1164"/>
                  </a:cubicBezTo>
                  <a:cubicBezTo>
                    <a:pt x="1758" y="1027"/>
                    <a:pt x="1666" y="913"/>
                    <a:pt x="1575" y="799"/>
                  </a:cubicBezTo>
                  <a:cubicBezTo>
                    <a:pt x="1507" y="731"/>
                    <a:pt x="1461" y="662"/>
                    <a:pt x="1415" y="617"/>
                  </a:cubicBezTo>
                  <a:lnTo>
                    <a:pt x="1324" y="502"/>
                  </a:lnTo>
                  <a:cubicBezTo>
                    <a:pt x="1255" y="411"/>
                    <a:pt x="1187" y="320"/>
                    <a:pt x="1118" y="251"/>
                  </a:cubicBezTo>
                  <a:cubicBezTo>
                    <a:pt x="1073" y="206"/>
                    <a:pt x="1050" y="160"/>
                    <a:pt x="1004" y="114"/>
                  </a:cubicBezTo>
                  <a:cubicBezTo>
                    <a:pt x="982" y="114"/>
                    <a:pt x="959" y="92"/>
                    <a:pt x="936" y="69"/>
                  </a:cubicBezTo>
                  <a:lnTo>
                    <a:pt x="913" y="46"/>
                  </a:lnTo>
                  <a:cubicBezTo>
                    <a:pt x="890" y="23"/>
                    <a:pt x="845" y="0"/>
                    <a:pt x="79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9772;p58">
              <a:extLst>
                <a:ext uri="{FF2B5EF4-FFF2-40B4-BE49-F238E27FC236}">
                  <a16:creationId xmlns:a16="http://schemas.microsoft.com/office/drawing/2014/main" id="{E9A4D56C-A6C3-CFCE-0F98-5760A4A757DE}"/>
                </a:ext>
              </a:extLst>
            </p:cNvPr>
            <p:cNvSpPr/>
            <p:nvPr/>
          </p:nvSpPr>
          <p:spPr>
            <a:xfrm>
              <a:off x="5449590" y="2934074"/>
              <a:ext cx="523638" cy="159206"/>
            </a:xfrm>
            <a:custGeom>
              <a:avLst/>
              <a:gdLst/>
              <a:ahLst/>
              <a:cxnLst/>
              <a:rect l="l" t="t" r="r" b="b"/>
              <a:pathLst>
                <a:path w="11117" h="3380" extrusionOk="0">
                  <a:moveTo>
                    <a:pt x="115" y="1"/>
                  </a:moveTo>
                  <a:cubicBezTo>
                    <a:pt x="92" y="1"/>
                    <a:pt x="69" y="24"/>
                    <a:pt x="46" y="24"/>
                  </a:cubicBezTo>
                  <a:cubicBezTo>
                    <a:pt x="0" y="69"/>
                    <a:pt x="0" y="115"/>
                    <a:pt x="46" y="161"/>
                  </a:cubicBezTo>
                  <a:cubicBezTo>
                    <a:pt x="69" y="206"/>
                    <a:pt x="115" y="252"/>
                    <a:pt x="160" y="298"/>
                  </a:cubicBezTo>
                  <a:cubicBezTo>
                    <a:pt x="206" y="343"/>
                    <a:pt x="252" y="389"/>
                    <a:pt x="297" y="435"/>
                  </a:cubicBezTo>
                  <a:cubicBezTo>
                    <a:pt x="389" y="526"/>
                    <a:pt x="480" y="617"/>
                    <a:pt x="571" y="686"/>
                  </a:cubicBezTo>
                  <a:cubicBezTo>
                    <a:pt x="586" y="701"/>
                    <a:pt x="602" y="716"/>
                    <a:pt x="617" y="731"/>
                  </a:cubicBezTo>
                  <a:lnTo>
                    <a:pt x="617" y="731"/>
                  </a:lnTo>
                  <a:cubicBezTo>
                    <a:pt x="685" y="800"/>
                    <a:pt x="777" y="868"/>
                    <a:pt x="868" y="937"/>
                  </a:cubicBezTo>
                  <a:lnTo>
                    <a:pt x="845" y="937"/>
                  </a:lnTo>
                  <a:cubicBezTo>
                    <a:pt x="1096" y="1142"/>
                    <a:pt x="1370" y="1348"/>
                    <a:pt x="1667" y="1507"/>
                  </a:cubicBezTo>
                  <a:cubicBezTo>
                    <a:pt x="1941" y="1667"/>
                    <a:pt x="2237" y="1827"/>
                    <a:pt x="2534" y="1964"/>
                  </a:cubicBezTo>
                  <a:cubicBezTo>
                    <a:pt x="2671" y="2032"/>
                    <a:pt x="2831" y="2101"/>
                    <a:pt x="2968" y="2146"/>
                  </a:cubicBezTo>
                  <a:cubicBezTo>
                    <a:pt x="3105" y="2215"/>
                    <a:pt x="3264" y="2283"/>
                    <a:pt x="3401" y="2329"/>
                  </a:cubicBezTo>
                  <a:cubicBezTo>
                    <a:pt x="3470" y="2352"/>
                    <a:pt x="3561" y="2398"/>
                    <a:pt x="3630" y="2420"/>
                  </a:cubicBezTo>
                  <a:cubicBezTo>
                    <a:pt x="3698" y="2443"/>
                    <a:pt x="3789" y="2466"/>
                    <a:pt x="3858" y="2512"/>
                  </a:cubicBezTo>
                  <a:cubicBezTo>
                    <a:pt x="4018" y="2557"/>
                    <a:pt x="4178" y="2603"/>
                    <a:pt x="4337" y="2649"/>
                  </a:cubicBezTo>
                  <a:cubicBezTo>
                    <a:pt x="4634" y="2763"/>
                    <a:pt x="4954" y="2831"/>
                    <a:pt x="5250" y="2900"/>
                  </a:cubicBezTo>
                  <a:cubicBezTo>
                    <a:pt x="5410" y="2945"/>
                    <a:pt x="5570" y="2991"/>
                    <a:pt x="5730" y="3014"/>
                  </a:cubicBezTo>
                  <a:cubicBezTo>
                    <a:pt x="5889" y="3059"/>
                    <a:pt x="6049" y="3082"/>
                    <a:pt x="6209" y="3105"/>
                  </a:cubicBezTo>
                  <a:cubicBezTo>
                    <a:pt x="6255" y="3128"/>
                    <a:pt x="6300" y="3128"/>
                    <a:pt x="6346" y="3128"/>
                  </a:cubicBezTo>
                  <a:cubicBezTo>
                    <a:pt x="6506" y="3174"/>
                    <a:pt x="6665" y="3196"/>
                    <a:pt x="6825" y="3219"/>
                  </a:cubicBezTo>
                  <a:cubicBezTo>
                    <a:pt x="6917" y="3242"/>
                    <a:pt x="6985" y="3242"/>
                    <a:pt x="7076" y="3265"/>
                  </a:cubicBezTo>
                  <a:cubicBezTo>
                    <a:pt x="7145" y="3288"/>
                    <a:pt x="7236" y="3288"/>
                    <a:pt x="7327" y="3311"/>
                  </a:cubicBezTo>
                  <a:cubicBezTo>
                    <a:pt x="7487" y="3311"/>
                    <a:pt x="7647" y="3333"/>
                    <a:pt x="7807" y="3333"/>
                  </a:cubicBezTo>
                  <a:cubicBezTo>
                    <a:pt x="7967" y="3356"/>
                    <a:pt x="8149" y="3356"/>
                    <a:pt x="8309" y="3379"/>
                  </a:cubicBezTo>
                  <a:lnTo>
                    <a:pt x="9290" y="3379"/>
                  </a:lnTo>
                  <a:cubicBezTo>
                    <a:pt x="9473" y="3356"/>
                    <a:pt x="9633" y="3333"/>
                    <a:pt x="9815" y="3311"/>
                  </a:cubicBezTo>
                  <a:cubicBezTo>
                    <a:pt x="9975" y="3288"/>
                    <a:pt x="10135" y="3265"/>
                    <a:pt x="10295" y="3242"/>
                  </a:cubicBezTo>
                  <a:cubicBezTo>
                    <a:pt x="10409" y="3219"/>
                    <a:pt x="10523" y="3196"/>
                    <a:pt x="10660" y="3174"/>
                  </a:cubicBezTo>
                  <a:cubicBezTo>
                    <a:pt x="10706" y="3151"/>
                    <a:pt x="10774" y="3128"/>
                    <a:pt x="10843" y="3128"/>
                  </a:cubicBezTo>
                  <a:cubicBezTo>
                    <a:pt x="10865" y="3105"/>
                    <a:pt x="10888" y="3105"/>
                    <a:pt x="10911" y="3082"/>
                  </a:cubicBezTo>
                  <a:cubicBezTo>
                    <a:pt x="10979" y="3059"/>
                    <a:pt x="11048" y="3059"/>
                    <a:pt x="11071" y="2991"/>
                  </a:cubicBezTo>
                  <a:cubicBezTo>
                    <a:pt x="11094" y="2968"/>
                    <a:pt x="11094" y="2945"/>
                    <a:pt x="11116" y="2923"/>
                  </a:cubicBezTo>
                  <a:cubicBezTo>
                    <a:pt x="11116" y="2877"/>
                    <a:pt x="11094" y="2854"/>
                    <a:pt x="11094" y="2831"/>
                  </a:cubicBezTo>
                  <a:cubicBezTo>
                    <a:pt x="11071" y="2786"/>
                    <a:pt x="11002" y="2763"/>
                    <a:pt x="10957" y="2740"/>
                  </a:cubicBezTo>
                  <a:cubicBezTo>
                    <a:pt x="10888" y="2740"/>
                    <a:pt x="10797" y="2763"/>
                    <a:pt x="10728" y="2763"/>
                  </a:cubicBezTo>
                  <a:cubicBezTo>
                    <a:pt x="10706" y="2786"/>
                    <a:pt x="10706" y="2786"/>
                    <a:pt x="10706" y="2786"/>
                  </a:cubicBezTo>
                  <a:cubicBezTo>
                    <a:pt x="10706" y="2763"/>
                    <a:pt x="10706" y="2740"/>
                    <a:pt x="10706" y="2717"/>
                  </a:cubicBezTo>
                  <a:cubicBezTo>
                    <a:pt x="10683" y="2649"/>
                    <a:pt x="10614" y="2580"/>
                    <a:pt x="10546" y="2580"/>
                  </a:cubicBezTo>
                  <a:lnTo>
                    <a:pt x="10454" y="2580"/>
                  </a:lnTo>
                  <a:cubicBezTo>
                    <a:pt x="10438" y="2564"/>
                    <a:pt x="10411" y="2548"/>
                    <a:pt x="10380" y="2548"/>
                  </a:cubicBezTo>
                  <a:cubicBezTo>
                    <a:pt x="10367" y="2548"/>
                    <a:pt x="10354" y="2551"/>
                    <a:pt x="10340" y="2557"/>
                  </a:cubicBezTo>
                  <a:cubicBezTo>
                    <a:pt x="10135" y="2580"/>
                    <a:pt x="9952" y="2603"/>
                    <a:pt x="9747" y="2649"/>
                  </a:cubicBezTo>
                  <a:cubicBezTo>
                    <a:pt x="9564" y="2671"/>
                    <a:pt x="9359" y="2694"/>
                    <a:pt x="9176" y="2694"/>
                  </a:cubicBezTo>
                  <a:lnTo>
                    <a:pt x="9131" y="2694"/>
                  </a:lnTo>
                  <a:cubicBezTo>
                    <a:pt x="9062" y="2717"/>
                    <a:pt x="8994" y="2717"/>
                    <a:pt x="8902" y="2717"/>
                  </a:cubicBezTo>
                  <a:lnTo>
                    <a:pt x="8834" y="2717"/>
                  </a:lnTo>
                  <a:cubicBezTo>
                    <a:pt x="8788" y="2740"/>
                    <a:pt x="8765" y="2740"/>
                    <a:pt x="8720" y="2740"/>
                  </a:cubicBezTo>
                  <a:lnTo>
                    <a:pt x="8400" y="2740"/>
                  </a:lnTo>
                  <a:cubicBezTo>
                    <a:pt x="8377" y="2740"/>
                    <a:pt x="8377" y="2740"/>
                    <a:pt x="8377" y="2763"/>
                  </a:cubicBezTo>
                  <a:cubicBezTo>
                    <a:pt x="8286" y="2763"/>
                    <a:pt x="8218" y="2763"/>
                    <a:pt x="8126" y="2740"/>
                  </a:cubicBezTo>
                  <a:cubicBezTo>
                    <a:pt x="7944" y="2740"/>
                    <a:pt x="7784" y="2740"/>
                    <a:pt x="7601" y="2717"/>
                  </a:cubicBezTo>
                  <a:cubicBezTo>
                    <a:pt x="7442" y="2717"/>
                    <a:pt x="7259" y="2694"/>
                    <a:pt x="7076" y="2671"/>
                  </a:cubicBezTo>
                  <a:cubicBezTo>
                    <a:pt x="6894" y="2671"/>
                    <a:pt x="6711" y="2649"/>
                    <a:pt x="6529" y="2626"/>
                  </a:cubicBezTo>
                  <a:cubicBezTo>
                    <a:pt x="6460" y="2626"/>
                    <a:pt x="6369" y="2603"/>
                    <a:pt x="6277" y="2603"/>
                  </a:cubicBezTo>
                  <a:cubicBezTo>
                    <a:pt x="6255" y="2603"/>
                    <a:pt x="6209" y="2580"/>
                    <a:pt x="6163" y="2580"/>
                  </a:cubicBezTo>
                  <a:lnTo>
                    <a:pt x="5981" y="2580"/>
                  </a:lnTo>
                  <a:cubicBezTo>
                    <a:pt x="5867" y="2580"/>
                    <a:pt x="5752" y="2557"/>
                    <a:pt x="5638" y="2534"/>
                  </a:cubicBezTo>
                  <a:cubicBezTo>
                    <a:pt x="5524" y="2512"/>
                    <a:pt x="5410" y="2489"/>
                    <a:pt x="5296" y="2466"/>
                  </a:cubicBezTo>
                  <a:cubicBezTo>
                    <a:pt x="5182" y="2420"/>
                    <a:pt x="5045" y="2398"/>
                    <a:pt x="4931" y="2375"/>
                  </a:cubicBezTo>
                  <a:cubicBezTo>
                    <a:pt x="4817" y="2329"/>
                    <a:pt x="4680" y="2306"/>
                    <a:pt x="4566" y="2261"/>
                  </a:cubicBezTo>
                  <a:cubicBezTo>
                    <a:pt x="4497" y="2261"/>
                    <a:pt x="4451" y="2238"/>
                    <a:pt x="4406" y="2238"/>
                  </a:cubicBezTo>
                  <a:cubicBezTo>
                    <a:pt x="4337" y="2215"/>
                    <a:pt x="4292" y="2215"/>
                    <a:pt x="4223" y="2192"/>
                  </a:cubicBezTo>
                  <a:cubicBezTo>
                    <a:pt x="4178" y="2192"/>
                    <a:pt x="4132" y="2192"/>
                    <a:pt x="4086" y="2169"/>
                  </a:cubicBezTo>
                  <a:cubicBezTo>
                    <a:pt x="4041" y="2146"/>
                    <a:pt x="3972" y="2146"/>
                    <a:pt x="3926" y="2124"/>
                  </a:cubicBezTo>
                  <a:lnTo>
                    <a:pt x="3881" y="2124"/>
                  </a:lnTo>
                  <a:cubicBezTo>
                    <a:pt x="3812" y="2101"/>
                    <a:pt x="3744" y="2078"/>
                    <a:pt x="3675" y="2055"/>
                  </a:cubicBezTo>
                  <a:cubicBezTo>
                    <a:pt x="3538" y="2009"/>
                    <a:pt x="3401" y="1964"/>
                    <a:pt x="3287" y="1918"/>
                  </a:cubicBezTo>
                  <a:cubicBezTo>
                    <a:pt x="3219" y="1895"/>
                    <a:pt x="3173" y="1873"/>
                    <a:pt x="3105" y="1850"/>
                  </a:cubicBezTo>
                  <a:cubicBezTo>
                    <a:pt x="3059" y="1827"/>
                    <a:pt x="2991" y="1804"/>
                    <a:pt x="2922" y="1781"/>
                  </a:cubicBezTo>
                  <a:lnTo>
                    <a:pt x="2899" y="1781"/>
                  </a:lnTo>
                  <a:cubicBezTo>
                    <a:pt x="2808" y="1736"/>
                    <a:pt x="2717" y="1713"/>
                    <a:pt x="2625" y="1667"/>
                  </a:cubicBezTo>
                  <a:cubicBezTo>
                    <a:pt x="2603" y="1644"/>
                    <a:pt x="2580" y="1644"/>
                    <a:pt x="2534" y="1621"/>
                  </a:cubicBezTo>
                  <a:cubicBezTo>
                    <a:pt x="2397" y="1553"/>
                    <a:pt x="2260" y="1485"/>
                    <a:pt x="2123" y="1416"/>
                  </a:cubicBezTo>
                  <a:cubicBezTo>
                    <a:pt x="1986" y="1325"/>
                    <a:pt x="1827" y="1256"/>
                    <a:pt x="1690" y="1165"/>
                  </a:cubicBezTo>
                  <a:cubicBezTo>
                    <a:pt x="1553" y="1096"/>
                    <a:pt x="1416" y="1005"/>
                    <a:pt x="1279" y="914"/>
                  </a:cubicBezTo>
                  <a:cubicBezTo>
                    <a:pt x="1210" y="868"/>
                    <a:pt x="1165" y="823"/>
                    <a:pt x="1096" y="777"/>
                  </a:cubicBezTo>
                  <a:cubicBezTo>
                    <a:pt x="1028" y="731"/>
                    <a:pt x="959" y="686"/>
                    <a:pt x="913" y="640"/>
                  </a:cubicBezTo>
                  <a:cubicBezTo>
                    <a:pt x="868" y="594"/>
                    <a:pt x="799" y="572"/>
                    <a:pt x="754" y="526"/>
                  </a:cubicBezTo>
                  <a:cubicBezTo>
                    <a:pt x="708" y="503"/>
                    <a:pt x="662" y="457"/>
                    <a:pt x="617" y="435"/>
                  </a:cubicBezTo>
                  <a:cubicBezTo>
                    <a:pt x="525" y="366"/>
                    <a:pt x="434" y="298"/>
                    <a:pt x="366" y="229"/>
                  </a:cubicBezTo>
                  <a:cubicBezTo>
                    <a:pt x="320" y="206"/>
                    <a:pt x="297" y="183"/>
                    <a:pt x="274" y="161"/>
                  </a:cubicBezTo>
                  <a:cubicBezTo>
                    <a:pt x="252" y="115"/>
                    <a:pt x="206" y="69"/>
                    <a:pt x="183" y="47"/>
                  </a:cubicBezTo>
                  <a:cubicBezTo>
                    <a:pt x="160" y="24"/>
                    <a:pt x="137" y="1"/>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9773;p58">
              <a:extLst>
                <a:ext uri="{FF2B5EF4-FFF2-40B4-BE49-F238E27FC236}">
                  <a16:creationId xmlns:a16="http://schemas.microsoft.com/office/drawing/2014/main" id="{0C713E1B-A557-92FE-1A05-5BD97EB4BE4C}"/>
                </a:ext>
              </a:extLst>
            </p:cNvPr>
            <p:cNvSpPr/>
            <p:nvPr/>
          </p:nvSpPr>
          <p:spPr>
            <a:xfrm>
              <a:off x="5292590" y="2916881"/>
              <a:ext cx="177482" cy="71031"/>
            </a:xfrm>
            <a:custGeom>
              <a:avLst/>
              <a:gdLst/>
              <a:ahLst/>
              <a:cxnLst/>
              <a:rect l="l" t="t" r="r" b="b"/>
              <a:pathLst>
                <a:path w="3768" h="1508" extrusionOk="0">
                  <a:moveTo>
                    <a:pt x="846" y="1119"/>
                  </a:moveTo>
                  <a:cubicBezTo>
                    <a:pt x="846" y="1119"/>
                    <a:pt x="846" y="1119"/>
                    <a:pt x="846" y="1142"/>
                  </a:cubicBezTo>
                  <a:lnTo>
                    <a:pt x="754" y="1142"/>
                  </a:lnTo>
                  <a:cubicBezTo>
                    <a:pt x="777" y="1142"/>
                    <a:pt x="823" y="1119"/>
                    <a:pt x="846" y="1119"/>
                  </a:cubicBezTo>
                  <a:close/>
                  <a:moveTo>
                    <a:pt x="3333" y="1"/>
                  </a:moveTo>
                  <a:cubicBezTo>
                    <a:pt x="3311" y="1"/>
                    <a:pt x="3311" y="1"/>
                    <a:pt x="3288" y="23"/>
                  </a:cubicBezTo>
                  <a:lnTo>
                    <a:pt x="3265" y="23"/>
                  </a:lnTo>
                  <a:cubicBezTo>
                    <a:pt x="3219" y="23"/>
                    <a:pt x="3197" y="46"/>
                    <a:pt x="3174" y="46"/>
                  </a:cubicBezTo>
                  <a:cubicBezTo>
                    <a:pt x="3060" y="92"/>
                    <a:pt x="2945" y="138"/>
                    <a:pt x="2808" y="160"/>
                  </a:cubicBezTo>
                  <a:cubicBezTo>
                    <a:pt x="2672" y="206"/>
                    <a:pt x="2512" y="252"/>
                    <a:pt x="2352" y="297"/>
                  </a:cubicBezTo>
                  <a:cubicBezTo>
                    <a:pt x="2215" y="343"/>
                    <a:pt x="2055" y="389"/>
                    <a:pt x="1918" y="434"/>
                  </a:cubicBezTo>
                  <a:cubicBezTo>
                    <a:pt x="1759" y="503"/>
                    <a:pt x="1599" y="548"/>
                    <a:pt x="1439" y="617"/>
                  </a:cubicBezTo>
                  <a:cubicBezTo>
                    <a:pt x="1348" y="663"/>
                    <a:pt x="1234" y="708"/>
                    <a:pt x="1119" y="754"/>
                  </a:cubicBezTo>
                  <a:cubicBezTo>
                    <a:pt x="982" y="800"/>
                    <a:pt x="868" y="868"/>
                    <a:pt x="754" y="914"/>
                  </a:cubicBezTo>
                  <a:cubicBezTo>
                    <a:pt x="640" y="959"/>
                    <a:pt x="526" y="1005"/>
                    <a:pt x="412" y="1073"/>
                  </a:cubicBezTo>
                  <a:cubicBezTo>
                    <a:pt x="343" y="1096"/>
                    <a:pt x="298" y="1119"/>
                    <a:pt x="252" y="1119"/>
                  </a:cubicBezTo>
                  <a:cubicBezTo>
                    <a:pt x="206" y="1142"/>
                    <a:pt x="184" y="1142"/>
                    <a:pt x="161" y="1165"/>
                  </a:cubicBezTo>
                  <a:cubicBezTo>
                    <a:pt x="138" y="1165"/>
                    <a:pt x="115" y="1188"/>
                    <a:pt x="115" y="1188"/>
                  </a:cubicBezTo>
                  <a:cubicBezTo>
                    <a:pt x="69" y="1210"/>
                    <a:pt x="47" y="1210"/>
                    <a:pt x="24" y="1256"/>
                  </a:cubicBezTo>
                  <a:cubicBezTo>
                    <a:pt x="1" y="1279"/>
                    <a:pt x="1" y="1347"/>
                    <a:pt x="24" y="1370"/>
                  </a:cubicBezTo>
                  <a:cubicBezTo>
                    <a:pt x="47" y="1393"/>
                    <a:pt x="69" y="1416"/>
                    <a:pt x="92" y="1416"/>
                  </a:cubicBezTo>
                  <a:cubicBezTo>
                    <a:pt x="161" y="1416"/>
                    <a:pt x="206" y="1393"/>
                    <a:pt x="298" y="1393"/>
                  </a:cubicBezTo>
                  <a:lnTo>
                    <a:pt x="572" y="1393"/>
                  </a:lnTo>
                  <a:cubicBezTo>
                    <a:pt x="640" y="1393"/>
                    <a:pt x="731" y="1393"/>
                    <a:pt x="800" y="1416"/>
                  </a:cubicBezTo>
                  <a:lnTo>
                    <a:pt x="823" y="1416"/>
                  </a:lnTo>
                  <a:cubicBezTo>
                    <a:pt x="868" y="1393"/>
                    <a:pt x="914" y="1393"/>
                    <a:pt x="960" y="1370"/>
                  </a:cubicBezTo>
                  <a:lnTo>
                    <a:pt x="982" y="1370"/>
                  </a:lnTo>
                  <a:cubicBezTo>
                    <a:pt x="1028" y="1370"/>
                    <a:pt x="1051" y="1393"/>
                    <a:pt x="1051" y="1439"/>
                  </a:cubicBezTo>
                  <a:cubicBezTo>
                    <a:pt x="1119" y="1439"/>
                    <a:pt x="1165" y="1461"/>
                    <a:pt x="1234" y="1461"/>
                  </a:cubicBezTo>
                  <a:cubicBezTo>
                    <a:pt x="1279" y="1461"/>
                    <a:pt x="1348" y="1484"/>
                    <a:pt x="1416" y="1484"/>
                  </a:cubicBezTo>
                  <a:cubicBezTo>
                    <a:pt x="1485" y="1507"/>
                    <a:pt x="1553" y="1507"/>
                    <a:pt x="1644" y="1507"/>
                  </a:cubicBezTo>
                  <a:lnTo>
                    <a:pt x="1759" y="1507"/>
                  </a:lnTo>
                  <a:cubicBezTo>
                    <a:pt x="1804" y="1507"/>
                    <a:pt x="1850" y="1484"/>
                    <a:pt x="1873" y="1461"/>
                  </a:cubicBezTo>
                  <a:cubicBezTo>
                    <a:pt x="1941" y="1439"/>
                    <a:pt x="2010" y="1416"/>
                    <a:pt x="2055" y="1393"/>
                  </a:cubicBezTo>
                  <a:cubicBezTo>
                    <a:pt x="2215" y="1302"/>
                    <a:pt x="2375" y="1210"/>
                    <a:pt x="2535" y="1142"/>
                  </a:cubicBezTo>
                  <a:cubicBezTo>
                    <a:pt x="2717" y="1051"/>
                    <a:pt x="2877" y="982"/>
                    <a:pt x="3060" y="914"/>
                  </a:cubicBezTo>
                  <a:cubicBezTo>
                    <a:pt x="3174" y="891"/>
                    <a:pt x="3265" y="845"/>
                    <a:pt x="3379" y="822"/>
                  </a:cubicBezTo>
                  <a:cubicBezTo>
                    <a:pt x="3470" y="800"/>
                    <a:pt x="3585" y="777"/>
                    <a:pt x="3699" y="754"/>
                  </a:cubicBezTo>
                  <a:cubicBezTo>
                    <a:pt x="3744" y="754"/>
                    <a:pt x="3767" y="708"/>
                    <a:pt x="3767" y="663"/>
                  </a:cubicBezTo>
                  <a:cubicBezTo>
                    <a:pt x="3744" y="617"/>
                    <a:pt x="3699" y="594"/>
                    <a:pt x="3653" y="594"/>
                  </a:cubicBezTo>
                  <a:cubicBezTo>
                    <a:pt x="3585" y="617"/>
                    <a:pt x="3516" y="617"/>
                    <a:pt x="3425" y="640"/>
                  </a:cubicBezTo>
                  <a:cubicBezTo>
                    <a:pt x="3425" y="640"/>
                    <a:pt x="3425" y="617"/>
                    <a:pt x="3402" y="617"/>
                  </a:cubicBezTo>
                  <a:cubicBezTo>
                    <a:pt x="3448" y="594"/>
                    <a:pt x="3470" y="571"/>
                    <a:pt x="3470" y="548"/>
                  </a:cubicBezTo>
                  <a:cubicBezTo>
                    <a:pt x="3493" y="526"/>
                    <a:pt x="3493" y="480"/>
                    <a:pt x="3493" y="457"/>
                  </a:cubicBezTo>
                  <a:cubicBezTo>
                    <a:pt x="3493" y="457"/>
                    <a:pt x="3470" y="434"/>
                    <a:pt x="3470" y="412"/>
                  </a:cubicBezTo>
                  <a:cubicBezTo>
                    <a:pt x="3470" y="434"/>
                    <a:pt x="3470" y="434"/>
                    <a:pt x="3470" y="434"/>
                  </a:cubicBezTo>
                  <a:cubicBezTo>
                    <a:pt x="3470" y="389"/>
                    <a:pt x="3448" y="343"/>
                    <a:pt x="3448" y="275"/>
                  </a:cubicBezTo>
                  <a:cubicBezTo>
                    <a:pt x="3448" y="252"/>
                    <a:pt x="3448" y="229"/>
                    <a:pt x="3448" y="206"/>
                  </a:cubicBezTo>
                  <a:cubicBezTo>
                    <a:pt x="3448" y="183"/>
                    <a:pt x="3470" y="160"/>
                    <a:pt x="3470" y="138"/>
                  </a:cubicBezTo>
                  <a:cubicBezTo>
                    <a:pt x="3470" y="69"/>
                    <a:pt x="3425" y="23"/>
                    <a:pt x="337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9774;p58">
              <a:extLst>
                <a:ext uri="{FF2B5EF4-FFF2-40B4-BE49-F238E27FC236}">
                  <a16:creationId xmlns:a16="http://schemas.microsoft.com/office/drawing/2014/main" id="{2319E896-B7A5-AF88-7EF8-3064E894C83E}"/>
                </a:ext>
              </a:extLst>
            </p:cNvPr>
            <p:cNvSpPr/>
            <p:nvPr/>
          </p:nvSpPr>
          <p:spPr>
            <a:xfrm>
              <a:off x="5229187" y="2729831"/>
              <a:ext cx="92509" cy="240835"/>
            </a:xfrm>
            <a:custGeom>
              <a:avLst/>
              <a:gdLst/>
              <a:ahLst/>
              <a:cxnLst/>
              <a:rect l="l" t="t" r="r" b="b"/>
              <a:pathLst>
                <a:path w="1964" h="5113" extrusionOk="0">
                  <a:moveTo>
                    <a:pt x="300" y="162"/>
                  </a:moveTo>
                  <a:cubicBezTo>
                    <a:pt x="320" y="184"/>
                    <a:pt x="321" y="206"/>
                    <a:pt x="343" y="228"/>
                  </a:cubicBezTo>
                  <a:cubicBezTo>
                    <a:pt x="343" y="251"/>
                    <a:pt x="343" y="251"/>
                    <a:pt x="343" y="251"/>
                  </a:cubicBezTo>
                  <a:cubicBezTo>
                    <a:pt x="343" y="274"/>
                    <a:pt x="365" y="297"/>
                    <a:pt x="365" y="342"/>
                  </a:cubicBezTo>
                  <a:cubicBezTo>
                    <a:pt x="343" y="297"/>
                    <a:pt x="343" y="274"/>
                    <a:pt x="320" y="228"/>
                  </a:cubicBezTo>
                  <a:cubicBezTo>
                    <a:pt x="320" y="210"/>
                    <a:pt x="305" y="192"/>
                    <a:pt x="300" y="162"/>
                  </a:cubicBezTo>
                  <a:close/>
                  <a:moveTo>
                    <a:pt x="411" y="0"/>
                  </a:moveTo>
                  <a:cubicBezTo>
                    <a:pt x="411" y="0"/>
                    <a:pt x="388" y="23"/>
                    <a:pt x="388" y="23"/>
                  </a:cubicBezTo>
                  <a:cubicBezTo>
                    <a:pt x="331" y="23"/>
                    <a:pt x="290" y="71"/>
                    <a:pt x="291" y="126"/>
                  </a:cubicBezTo>
                  <a:lnTo>
                    <a:pt x="291" y="126"/>
                  </a:lnTo>
                  <a:cubicBezTo>
                    <a:pt x="267" y="88"/>
                    <a:pt x="227" y="67"/>
                    <a:pt x="206" y="46"/>
                  </a:cubicBezTo>
                  <a:cubicBezTo>
                    <a:pt x="183" y="23"/>
                    <a:pt x="160" y="11"/>
                    <a:pt x="140" y="11"/>
                  </a:cubicBezTo>
                  <a:cubicBezTo>
                    <a:pt x="120" y="11"/>
                    <a:pt x="103" y="23"/>
                    <a:pt x="92" y="46"/>
                  </a:cubicBezTo>
                  <a:cubicBezTo>
                    <a:pt x="46" y="69"/>
                    <a:pt x="46" y="137"/>
                    <a:pt x="92" y="160"/>
                  </a:cubicBezTo>
                  <a:cubicBezTo>
                    <a:pt x="92" y="183"/>
                    <a:pt x="114" y="183"/>
                    <a:pt x="114" y="205"/>
                  </a:cubicBezTo>
                  <a:cubicBezTo>
                    <a:pt x="137" y="205"/>
                    <a:pt x="137" y="205"/>
                    <a:pt x="137" y="228"/>
                  </a:cubicBezTo>
                  <a:cubicBezTo>
                    <a:pt x="160" y="274"/>
                    <a:pt x="160" y="297"/>
                    <a:pt x="183" y="342"/>
                  </a:cubicBezTo>
                  <a:cubicBezTo>
                    <a:pt x="183" y="403"/>
                    <a:pt x="183" y="446"/>
                    <a:pt x="183" y="502"/>
                  </a:cubicBezTo>
                  <a:cubicBezTo>
                    <a:pt x="160" y="571"/>
                    <a:pt x="160" y="639"/>
                    <a:pt x="137" y="685"/>
                  </a:cubicBezTo>
                  <a:cubicBezTo>
                    <a:pt x="137" y="776"/>
                    <a:pt x="114" y="845"/>
                    <a:pt x="114" y="913"/>
                  </a:cubicBezTo>
                  <a:cubicBezTo>
                    <a:pt x="92" y="982"/>
                    <a:pt x="92" y="1050"/>
                    <a:pt x="69" y="1141"/>
                  </a:cubicBezTo>
                  <a:cubicBezTo>
                    <a:pt x="46" y="1210"/>
                    <a:pt x="46" y="1301"/>
                    <a:pt x="46" y="1392"/>
                  </a:cubicBezTo>
                  <a:cubicBezTo>
                    <a:pt x="46" y="1392"/>
                    <a:pt x="23" y="1415"/>
                    <a:pt x="23" y="1415"/>
                  </a:cubicBezTo>
                  <a:cubicBezTo>
                    <a:pt x="23" y="1575"/>
                    <a:pt x="0" y="1735"/>
                    <a:pt x="0" y="1895"/>
                  </a:cubicBezTo>
                  <a:cubicBezTo>
                    <a:pt x="0" y="2054"/>
                    <a:pt x="0" y="2191"/>
                    <a:pt x="0" y="2351"/>
                  </a:cubicBezTo>
                  <a:cubicBezTo>
                    <a:pt x="23" y="2511"/>
                    <a:pt x="46" y="2671"/>
                    <a:pt x="92" y="2830"/>
                  </a:cubicBezTo>
                  <a:cubicBezTo>
                    <a:pt x="92" y="2899"/>
                    <a:pt x="114" y="2967"/>
                    <a:pt x="137" y="3059"/>
                  </a:cubicBezTo>
                  <a:cubicBezTo>
                    <a:pt x="160" y="3127"/>
                    <a:pt x="183" y="3196"/>
                    <a:pt x="206" y="3287"/>
                  </a:cubicBezTo>
                  <a:cubicBezTo>
                    <a:pt x="229" y="3424"/>
                    <a:pt x="297" y="3561"/>
                    <a:pt x="343" y="3721"/>
                  </a:cubicBezTo>
                  <a:cubicBezTo>
                    <a:pt x="411" y="3858"/>
                    <a:pt x="480" y="4017"/>
                    <a:pt x="548" y="4154"/>
                  </a:cubicBezTo>
                  <a:cubicBezTo>
                    <a:pt x="594" y="4223"/>
                    <a:pt x="617" y="4268"/>
                    <a:pt x="662" y="4337"/>
                  </a:cubicBezTo>
                  <a:cubicBezTo>
                    <a:pt x="708" y="4405"/>
                    <a:pt x="754" y="4451"/>
                    <a:pt x="799" y="4519"/>
                  </a:cubicBezTo>
                  <a:cubicBezTo>
                    <a:pt x="845" y="4588"/>
                    <a:pt x="890" y="4656"/>
                    <a:pt x="959" y="4725"/>
                  </a:cubicBezTo>
                  <a:cubicBezTo>
                    <a:pt x="1005" y="4771"/>
                    <a:pt x="1050" y="4816"/>
                    <a:pt x="1096" y="4862"/>
                  </a:cubicBezTo>
                  <a:cubicBezTo>
                    <a:pt x="1164" y="4930"/>
                    <a:pt x="1210" y="4976"/>
                    <a:pt x="1279" y="5044"/>
                  </a:cubicBezTo>
                  <a:cubicBezTo>
                    <a:pt x="1301" y="5044"/>
                    <a:pt x="1324" y="5067"/>
                    <a:pt x="1347" y="5090"/>
                  </a:cubicBezTo>
                  <a:cubicBezTo>
                    <a:pt x="1393" y="5113"/>
                    <a:pt x="1438" y="5113"/>
                    <a:pt x="1484" y="5113"/>
                  </a:cubicBezTo>
                  <a:cubicBezTo>
                    <a:pt x="1530" y="5113"/>
                    <a:pt x="1552" y="5113"/>
                    <a:pt x="1598" y="5090"/>
                  </a:cubicBezTo>
                  <a:cubicBezTo>
                    <a:pt x="1621" y="5090"/>
                    <a:pt x="1667" y="5067"/>
                    <a:pt x="1689" y="5067"/>
                  </a:cubicBezTo>
                  <a:cubicBezTo>
                    <a:pt x="1735" y="5044"/>
                    <a:pt x="1781" y="5022"/>
                    <a:pt x="1803" y="5022"/>
                  </a:cubicBezTo>
                  <a:cubicBezTo>
                    <a:pt x="1826" y="5022"/>
                    <a:pt x="1826" y="4999"/>
                    <a:pt x="1849" y="4999"/>
                  </a:cubicBezTo>
                  <a:cubicBezTo>
                    <a:pt x="1849" y="4999"/>
                    <a:pt x="1872" y="4999"/>
                    <a:pt x="1895" y="4976"/>
                  </a:cubicBezTo>
                  <a:cubicBezTo>
                    <a:pt x="1918" y="4976"/>
                    <a:pt x="1918" y="4953"/>
                    <a:pt x="1940" y="4930"/>
                  </a:cubicBezTo>
                  <a:cubicBezTo>
                    <a:pt x="1963" y="4885"/>
                    <a:pt x="1963" y="4816"/>
                    <a:pt x="1940" y="4771"/>
                  </a:cubicBezTo>
                  <a:cubicBezTo>
                    <a:pt x="1918" y="4725"/>
                    <a:pt x="1872" y="4702"/>
                    <a:pt x="1849" y="4679"/>
                  </a:cubicBezTo>
                  <a:cubicBezTo>
                    <a:pt x="1735" y="4611"/>
                    <a:pt x="1621" y="4565"/>
                    <a:pt x="1507" y="4474"/>
                  </a:cubicBezTo>
                  <a:cubicBezTo>
                    <a:pt x="1507" y="4474"/>
                    <a:pt x="1484" y="4474"/>
                    <a:pt x="1484" y="4451"/>
                  </a:cubicBezTo>
                  <a:cubicBezTo>
                    <a:pt x="1484" y="4451"/>
                    <a:pt x="1461" y="4451"/>
                    <a:pt x="1461" y="4428"/>
                  </a:cubicBezTo>
                  <a:cubicBezTo>
                    <a:pt x="1393" y="4360"/>
                    <a:pt x="1301" y="4291"/>
                    <a:pt x="1233" y="4200"/>
                  </a:cubicBezTo>
                  <a:cubicBezTo>
                    <a:pt x="1210" y="4154"/>
                    <a:pt x="1164" y="4109"/>
                    <a:pt x="1119" y="4063"/>
                  </a:cubicBezTo>
                  <a:cubicBezTo>
                    <a:pt x="1096" y="3994"/>
                    <a:pt x="1050" y="3949"/>
                    <a:pt x="1027" y="3880"/>
                  </a:cubicBezTo>
                  <a:cubicBezTo>
                    <a:pt x="959" y="3766"/>
                    <a:pt x="868" y="3675"/>
                    <a:pt x="799" y="3561"/>
                  </a:cubicBezTo>
                  <a:cubicBezTo>
                    <a:pt x="776" y="3470"/>
                    <a:pt x="754" y="3401"/>
                    <a:pt x="731" y="3310"/>
                  </a:cubicBezTo>
                  <a:cubicBezTo>
                    <a:pt x="708" y="3241"/>
                    <a:pt x="662" y="3173"/>
                    <a:pt x="639" y="3104"/>
                  </a:cubicBezTo>
                  <a:cubicBezTo>
                    <a:pt x="617" y="3013"/>
                    <a:pt x="594" y="2922"/>
                    <a:pt x="571" y="2830"/>
                  </a:cubicBezTo>
                  <a:cubicBezTo>
                    <a:pt x="548" y="2762"/>
                    <a:pt x="525" y="2671"/>
                    <a:pt x="525" y="2579"/>
                  </a:cubicBezTo>
                  <a:cubicBezTo>
                    <a:pt x="502" y="2442"/>
                    <a:pt x="502" y="2305"/>
                    <a:pt x="502" y="2168"/>
                  </a:cubicBezTo>
                  <a:cubicBezTo>
                    <a:pt x="525" y="2077"/>
                    <a:pt x="525" y="2009"/>
                    <a:pt x="525" y="1940"/>
                  </a:cubicBezTo>
                  <a:cubicBezTo>
                    <a:pt x="525" y="1849"/>
                    <a:pt x="525" y="1780"/>
                    <a:pt x="525" y="1712"/>
                  </a:cubicBezTo>
                  <a:cubicBezTo>
                    <a:pt x="548" y="1643"/>
                    <a:pt x="548" y="1575"/>
                    <a:pt x="548" y="1484"/>
                  </a:cubicBezTo>
                  <a:cubicBezTo>
                    <a:pt x="548" y="1415"/>
                    <a:pt x="548" y="1347"/>
                    <a:pt x="548" y="1278"/>
                  </a:cubicBezTo>
                  <a:cubicBezTo>
                    <a:pt x="571" y="1210"/>
                    <a:pt x="571" y="1141"/>
                    <a:pt x="571" y="1073"/>
                  </a:cubicBezTo>
                  <a:cubicBezTo>
                    <a:pt x="571" y="1004"/>
                    <a:pt x="594" y="913"/>
                    <a:pt x="594" y="845"/>
                  </a:cubicBezTo>
                  <a:cubicBezTo>
                    <a:pt x="594" y="799"/>
                    <a:pt x="594" y="753"/>
                    <a:pt x="617" y="708"/>
                  </a:cubicBezTo>
                  <a:cubicBezTo>
                    <a:pt x="617" y="685"/>
                    <a:pt x="617" y="685"/>
                    <a:pt x="617" y="662"/>
                  </a:cubicBezTo>
                  <a:cubicBezTo>
                    <a:pt x="617" y="548"/>
                    <a:pt x="662" y="434"/>
                    <a:pt x="639" y="320"/>
                  </a:cubicBezTo>
                  <a:cubicBezTo>
                    <a:pt x="617" y="274"/>
                    <a:pt x="617" y="228"/>
                    <a:pt x="594" y="183"/>
                  </a:cubicBezTo>
                  <a:cubicBezTo>
                    <a:pt x="571" y="137"/>
                    <a:pt x="571" y="114"/>
                    <a:pt x="548" y="91"/>
                  </a:cubicBezTo>
                  <a:cubicBezTo>
                    <a:pt x="525" y="69"/>
                    <a:pt x="525" y="69"/>
                    <a:pt x="502" y="69"/>
                  </a:cubicBezTo>
                  <a:cubicBezTo>
                    <a:pt x="480" y="23"/>
                    <a:pt x="457" y="0"/>
                    <a:pt x="41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9775;p58">
              <a:extLst>
                <a:ext uri="{FF2B5EF4-FFF2-40B4-BE49-F238E27FC236}">
                  <a16:creationId xmlns:a16="http://schemas.microsoft.com/office/drawing/2014/main" id="{CB2E4D91-2C44-D345-3B99-1AA828CB4A8B}"/>
                </a:ext>
              </a:extLst>
            </p:cNvPr>
            <p:cNvSpPr/>
            <p:nvPr/>
          </p:nvSpPr>
          <p:spPr>
            <a:xfrm>
              <a:off x="5241010" y="2731951"/>
              <a:ext cx="8620" cy="9091"/>
            </a:xfrm>
            <a:custGeom>
              <a:avLst/>
              <a:gdLst/>
              <a:ahLst/>
              <a:cxnLst/>
              <a:rect l="l" t="t" r="r" b="b"/>
              <a:pathLst>
                <a:path w="183" h="193" extrusionOk="0">
                  <a:moveTo>
                    <a:pt x="23" y="1"/>
                  </a:moveTo>
                  <a:cubicBezTo>
                    <a:pt x="23" y="24"/>
                    <a:pt x="0" y="46"/>
                    <a:pt x="0" y="46"/>
                  </a:cubicBezTo>
                  <a:cubicBezTo>
                    <a:pt x="0" y="69"/>
                    <a:pt x="0" y="92"/>
                    <a:pt x="23" y="115"/>
                  </a:cubicBezTo>
                  <a:cubicBezTo>
                    <a:pt x="23" y="115"/>
                    <a:pt x="23" y="138"/>
                    <a:pt x="46" y="138"/>
                  </a:cubicBezTo>
                  <a:cubicBezTo>
                    <a:pt x="46" y="160"/>
                    <a:pt x="69" y="183"/>
                    <a:pt x="92" y="183"/>
                  </a:cubicBezTo>
                  <a:cubicBezTo>
                    <a:pt x="98" y="190"/>
                    <a:pt x="107" y="193"/>
                    <a:pt x="116" y="193"/>
                  </a:cubicBezTo>
                  <a:cubicBezTo>
                    <a:pt x="139" y="193"/>
                    <a:pt x="167" y="177"/>
                    <a:pt x="183" y="160"/>
                  </a:cubicBezTo>
                  <a:cubicBezTo>
                    <a:pt x="183" y="138"/>
                    <a:pt x="183" y="138"/>
                    <a:pt x="183" y="115"/>
                  </a:cubicBezTo>
                  <a:cubicBezTo>
                    <a:pt x="160" y="115"/>
                    <a:pt x="160" y="92"/>
                    <a:pt x="160" y="92"/>
                  </a:cubicBezTo>
                  <a:cubicBezTo>
                    <a:pt x="160" y="69"/>
                    <a:pt x="137" y="69"/>
                    <a:pt x="137" y="69"/>
                  </a:cubicBezTo>
                  <a:cubicBezTo>
                    <a:pt x="137" y="69"/>
                    <a:pt x="137" y="46"/>
                    <a:pt x="114" y="46"/>
                  </a:cubicBezTo>
                  <a:cubicBezTo>
                    <a:pt x="114" y="24"/>
                    <a:pt x="114" y="24"/>
                    <a:pt x="114" y="24"/>
                  </a:cubicBezTo>
                  <a:cubicBezTo>
                    <a:pt x="92" y="1"/>
                    <a:pt x="69" y="1"/>
                    <a:pt x="69" y="1"/>
                  </a:cubicBezTo>
                  <a:close/>
                </a:path>
              </a:pathLst>
            </a:custGeom>
            <a:solidFill>
              <a:srgbClr val="6E59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9776;p58">
              <a:extLst>
                <a:ext uri="{FF2B5EF4-FFF2-40B4-BE49-F238E27FC236}">
                  <a16:creationId xmlns:a16="http://schemas.microsoft.com/office/drawing/2014/main" id="{63935EDC-11AE-1DFC-14DE-FCA2705FA85C}"/>
                </a:ext>
              </a:extLst>
            </p:cNvPr>
            <p:cNvSpPr/>
            <p:nvPr/>
          </p:nvSpPr>
          <p:spPr>
            <a:xfrm>
              <a:off x="6128038" y="3212553"/>
              <a:ext cx="76353" cy="53791"/>
            </a:xfrm>
            <a:custGeom>
              <a:avLst/>
              <a:gdLst/>
              <a:ahLst/>
              <a:cxnLst/>
              <a:rect l="l" t="t" r="r" b="b"/>
              <a:pathLst>
                <a:path w="1621" h="1142" extrusionOk="0">
                  <a:moveTo>
                    <a:pt x="1461" y="1"/>
                  </a:moveTo>
                  <a:cubicBezTo>
                    <a:pt x="1415" y="23"/>
                    <a:pt x="1370" y="46"/>
                    <a:pt x="1370" y="92"/>
                  </a:cubicBezTo>
                  <a:cubicBezTo>
                    <a:pt x="1393" y="115"/>
                    <a:pt x="1393" y="138"/>
                    <a:pt x="1393" y="160"/>
                  </a:cubicBezTo>
                  <a:cubicBezTo>
                    <a:pt x="1393" y="160"/>
                    <a:pt x="1370" y="160"/>
                    <a:pt x="1370" y="183"/>
                  </a:cubicBezTo>
                  <a:cubicBezTo>
                    <a:pt x="1370" y="206"/>
                    <a:pt x="1347" y="206"/>
                    <a:pt x="1347" y="229"/>
                  </a:cubicBezTo>
                  <a:cubicBezTo>
                    <a:pt x="1301" y="275"/>
                    <a:pt x="1278" y="320"/>
                    <a:pt x="1233" y="343"/>
                  </a:cubicBezTo>
                  <a:cubicBezTo>
                    <a:pt x="1142" y="434"/>
                    <a:pt x="1027" y="503"/>
                    <a:pt x="913" y="548"/>
                  </a:cubicBezTo>
                  <a:cubicBezTo>
                    <a:pt x="799" y="617"/>
                    <a:pt x="685" y="685"/>
                    <a:pt x="571" y="731"/>
                  </a:cubicBezTo>
                  <a:cubicBezTo>
                    <a:pt x="502" y="777"/>
                    <a:pt x="434" y="799"/>
                    <a:pt x="365" y="822"/>
                  </a:cubicBezTo>
                  <a:cubicBezTo>
                    <a:pt x="297" y="845"/>
                    <a:pt x="229" y="845"/>
                    <a:pt x="160" y="868"/>
                  </a:cubicBezTo>
                  <a:cubicBezTo>
                    <a:pt x="137" y="868"/>
                    <a:pt x="114" y="868"/>
                    <a:pt x="92" y="891"/>
                  </a:cubicBezTo>
                  <a:lnTo>
                    <a:pt x="46" y="891"/>
                  </a:lnTo>
                  <a:cubicBezTo>
                    <a:pt x="46" y="914"/>
                    <a:pt x="23" y="936"/>
                    <a:pt x="0" y="959"/>
                  </a:cubicBezTo>
                  <a:cubicBezTo>
                    <a:pt x="0" y="982"/>
                    <a:pt x="0" y="1005"/>
                    <a:pt x="0" y="1051"/>
                  </a:cubicBezTo>
                  <a:cubicBezTo>
                    <a:pt x="0" y="1073"/>
                    <a:pt x="46" y="1096"/>
                    <a:pt x="69" y="1119"/>
                  </a:cubicBezTo>
                  <a:lnTo>
                    <a:pt x="114" y="1119"/>
                  </a:lnTo>
                  <a:cubicBezTo>
                    <a:pt x="137" y="1142"/>
                    <a:pt x="183" y="1142"/>
                    <a:pt x="206" y="1142"/>
                  </a:cubicBezTo>
                  <a:cubicBezTo>
                    <a:pt x="251" y="1119"/>
                    <a:pt x="297" y="1119"/>
                    <a:pt x="343" y="1119"/>
                  </a:cubicBezTo>
                  <a:lnTo>
                    <a:pt x="365" y="1119"/>
                  </a:lnTo>
                  <a:cubicBezTo>
                    <a:pt x="365" y="1119"/>
                    <a:pt x="388" y="1142"/>
                    <a:pt x="411" y="1142"/>
                  </a:cubicBezTo>
                  <a:cubicBezTo>
                    <a:pt x="457" y="1142"/>
                    <a:pt x="502" y="1142"/>
                    <a:pt x="525" y="1119"/>
                  </a:cubicBezTo>
                  <a:cubicBezTo>
                    <a:pt x="571" y="1119"/>
                    <a:pt x="594" y="1119"/>
                    <a:pt x="617" y="1096"/>
                  </a:cubicBezTo>
                  <a:cubicBezTo>
                    <a:pt x="685" y="1073"/>
                    <a:pt x="753" y="1051"/>
                    <a:pt x="822" y="1028"/>
                  </a:cubicBezTo>
                  <a:cubicBezTo>
                    <a:pt x="845" y="1028"/>
                    <a:pt x="868" y="1005"/>
                    <a:pt x="913" y="1005"/>
                  </a:cubicBezTo>
                  <a:cubicBezTo>
                    <a:pt x="936" y="982"/>
                    <a:pt x="982" y="959"/>
                    <a:pt x="1027" y="936"/>
                  </a:cubicBezTo>
                  <a:cubicBezTo>
                    <a:pt x="1096" y="891"/>
                    <a:pt x="1164" y="868"/>
                    <a:pt x="1210" y="822"/>
                  </a:cubicBezTo>
                  <a:cubicBezTo>
                    <a:pt x="1324" y="754"/>
                    <a:pt x="1415" y="663"/>
                    <a:pt x="1484" y="571"/>
                  </a:cubicBezTo>
                  <a:cubicBezTo>
                    <a:pt x="1507" y="526"/>
                    <a:pt x="1530" y="480"/>
                    <a:pt x="1552" y="457"/>
                  </a:cubicBezTo>
                  <a:cubicBezTo>
                    <a:pt x="1552" y="434"/>
                    <a:pt x="1575" y="411"/>
                    <a:pt x="1575" y="389"/>
                  </a:cubicBezTo>
                  <a:cubicBezTo>
                    <a:pt x="1598" y="366"/>
                    <a:pt x="1598" y="343"/>
                    <a:pt x="1598" y="320"/>
                  </a:cubicBezTo>
                  <a:cubicBezTo>
                    <a:pt x="1621" y="297"/>
                    <a:pt x="1598" y="275"/>
                    <a:pt x="1598" y="252"/>
                  </a:cubicBezTo>
                  <a:cubicBezTo>
                    <a:pt x="1598" y="206"/>
                    <a:pt x="1575" y="183"/>
                    <a:pt x="1530" y="160"/>
                  </a:cubicBezTo>
                  <a:cubicBezTo>
                    <a:pt x="1552" y="138"/>
                    <a:pt x="1530" y="115"/>
                    <a:pt x="1530" y="92"/>
                  </a:cubicBezTo>
                  <a:cubicBezTo>
                    <a:pt x="1530" y="46"/>
                    <a:pt x="1507" y="1"/>
                    <a:pt x="14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9777;p58">
              <a:extLst>
                <a:ext uri="{FF2B5EF4-FFF2-40B4-BE49-F238E27FC236}">
                  <a16:creationId xmlns:a16="http://schemas.microsoft.com/office/drawing/2014/main" id="{24C54835-6F92-C8F0-8038-035D4E54605E}"/>
                </a:ext>
              </a:extLst>
            </p:cNvPr>
            <p:cNvSpPr/>
            <p:nvPr/>
          </p:nvSpPr>
          <p:spPr>
            <a:xfrm>
              <a:off x="6125871" y="3253392"/>
              <a:ext cx="31229" cy="8667"/>
            </a:xfrm>
            <a:custGeom>
              <a:avLst/>
              <a:gdLst/>
              <a:ahLst/>
              <a:cxnLst/>
              <a:rect l="l" t="t" r="r" b="b"/>
              <a:pathLst>
                <a:path w="663" h="184" extrusionOk="0">
                  <a:moveTo>
                    <a:pt x="138" y="1"/>
                  </a:moveTo>
                  <a:cubicBezTo>
                    <a:pt x="115" y="1"/>
                    <a:pt x="115" y="24"/>
                    <a:pt x="92" y="47"/>
                  </a:cubicBezTo>
                  <a:cubicBezTo>
                    <a:pt x="69" y="47"/>
                    <a:pt x="46" y="47"/>
                    <a:pt x="23" y="69"/>
                  </a:cubicBezTo>
                  <a:cubicBezTo>
                    <a:pt x="1" y="92"/>
                    <a:pt x="1" y="115"/>
                    <a:pt x="1" y="138"/>
                  </a:cubicBezTo>
                  <a:cubicBezTo>
                    <a:pt x="23" y="161"/>
                    <a:pt x="46" y="161"/>
                    <a:pt x="69" y="184"/>
                  </a:cubicBezTo>
                  <a:lnTo>
                    <a:pt x="115" y="184"/>
                  </a:lnTo>
                  <a:cubicBezTo>
                    <a:pt x="138" y="161"/>
                    <a:pt x="160" y="161"/>
                    <a:pt x="183" y="161"/>
                  </a:cubicBezTo>
                  <a:lnTo>
                    <a:pt x="594" y="161"/>
                  </a:lnTo>
                  <a:cubicBezTo>
                    <a:pt x="617" y="161"/>
                    <a:pt x="640" y="161"/>
                    <a:pt x="640" y="138"/>
                  </a:cubicBezTo>
                  <a:cubicBezTo>
                    <a:pt x="663" y="138"/>
                    <a:pt x="663" y="138"/>
                    <a:pt x="663" y="115"/>
                  </a:cubicBezTo>
                  <a:cubicBezTo>
                    <a:pt x="663" y="92"/>
                    <a:pt x="663" y="69"/>
                    <a:pt x="617" y="47"/>
                  </a:cubicBezTo>
                  <a:lnTo>
                    <a:pt x="275" y="47"/>
                  </a:lnTo>
                  <a:cubicBezTo>
                    <a:pt x="252" y="24"/>
                    <a:pt x="229" y="1"/>
                    <a:pt x="2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9778;p58">
              <a:extLst>
                <a:ext uri="{FF2B5EF4-FFF2-40B4-BE49-F238E27FC236}">
                  <a16:creationId xmlns:a16="http://schemas.microsoft.com/office/drawing/2014/main" id="{D74B817F-0765-8B8C-986B-37675A7AD8B3}"/>
                </a:ext>
              </a:extLst>
            </p:cNvPr>
            <p:cNvSpPr/>
            <p:nvPr/>
          </p:nvSpPr>
          <p:spPr>
            <a:xfrm>
              <a:off x="6174248" y="3070628"/>
              <a:ext cx="120488" cy="151670"/>
            </a:xfrm>
            <a:custGeom>
              <a:avLst/>
              <a:gdLst/>
              <a:ahLst/>
              <a:cxnLst/>
              <a:rect l="l" t="t" r="r" b="b"/>
              <a:pathLst>
                <a:path w="2558" h="3220" extrusionOk="0">
                  <a:moveTo>
                    <a:pt x="1096" y="1964"/>
                  </a:moveTo>
                  <a:cubicBezTo>
                    <a:pt x="1093" y="1964"/>
                    <a:pt x="1091" y="1964"/>
                    <a:pt x="1089" y="1964"/>
                  </a:cubicBezTo>
                  <a:lnTo>
                    <a:pt x="1089" y="1964"/>
                  </a:lnTo>
                  <a:cubicBezTo>
                    <a:pt x="1084" y="1971"/>
                    <a:pt x="1079" y="1979"/>
                    <a:pt x="1074" y="1986"/>
                  </a:cubicBezTo>
                  <a:lnTo>
                    <a:pt x="1096" y="1964"/>
                  </a:lnTo>
                  <a:close/>
                  <a:moveTo>
                    <a:pt x="2420" y="1"/>
                  </a:moveTo>
                  <a:cubicBezTo>
                    <a:pt x="2375" y="1"/>
                    <a:pt x="2329" y="24"/>
                    <a:pt x="2306" y="24"/>
                  </a:cubicBezTo>
                  <a:cubicBezTo>
                    <a:pt x="2238" y="24"/>
                    <a:pt x="2192" y="46"/>
                    <a:pt x="2146" y="69"/>
                  </a:cubicBezTo>
                  <a:cubicBezTo>
                    <a:pt x="2078" y="92"/>
                    <a:pt x="2009" y="138"/>
                    <a:pt x="1964" y="183"/>
                  </a:cubicBezTo>
                  <a:cubicBezTo>
                    <a:pt x="1895" y="229"/>
                    <a:pt x="1850" y="275"/>
                    <a:pt x="1804" y="320"/>
                  </a:cubicBezTo>
                  <a:cubicBezTo>
                    <a:pt x="1758" y="343"/>
                    <a:pt x="1735" y="366"/>
                    <a:pt x="1713" y="412"/>
                  </a:cubicBezTo>
                  <a:cubicBezTo>
                    <a:pt x="1690" y="434"/>
                    <a:pt x="1667" y="457"/>
                    <a:pt x="1644" y="480"/>
                  </a:cubicBezTo>
                  <a:cubicBezTo>
                    <a:pt x="1599" y="548"/>
                    <a:pt x="1553" y="594"/>
                    <a:pt x="1507" y="663"/>
                  </a:cubicBezTo>
                  <a:cubicBezTo>
                    <a:pt x="1439" y="777"/>
                    <a:pt x="1347" y="891"/>
                    <a:pt x="1302" y="1028"/>
                  </a:cubicBezTo>
                  <a:cubicBezTo>
                    <a:pt x="1279" y="1096"/>
                    <a:pt x="1233" y="1142"/>
                    <a:pt x="1210" y="1188"/>
                  </a:cubicBezTo>
                  <a:cubicBezTo>
                    <a:pt x="1188" y="1256"/>
                    <a:pt x="1165" y="1325"/>
                    <a:pt x="1119" y="1370"/>
                  </a:cubicBezTo>
                  <a:cubicBezTo>
                    <a:pt x="1074" y="1507"/>
                    <a:pt x="1005" y="1621"/>
                    <a:pt x="937" y="1735"/>
                  </a:cubicBezTo>
                  <a:cubicBezTo>
                    <a:pt x="891" y="1804"/>
                    <a:pt x="868" y="1872"/>
                    <a:pt x="822" y="1918"/>
                  </a:cubicBezTo>
                  <a:cubicBezTo>
                    <a:pt x="800" y="1986"/>
                    <a:pt x="754" y="2032"/>
                    <a:pt x="731" y="2101"/>
                  </a:cubicBezTo>
                  <a:cubicBezTo>
                    <a:pt x="685" y="2169"/>
                    <a:pt x="640" y="2238"/>
                    <a:pt x="617" y="2283"/>
                  </a:cubicBezTo>
                  <a:cubicBezTo>
                    <a:pt x="571" y="2352"/>
                    <a:pt x="526" y="2397"/>
                    <a:pt x="503" y="2443"/>
                  </a:cubicBezTo>
                  <a:cubicBezTo>
                    <a:pt x="480" y="2466"/>
                    <a:pt x="480" y="2489"/>
                    <a:pt x="457" y="2511"/>
                  </a:cubicBezTo>
                  <a:cubicBezTo>
                    <a:pt x="457" y="2534"/>
                    <a:pt x="434" y="2557"/>
                    <a:pt x="434" y="2580"/>
                  </a:cubicBezTo>
                  <a:cubicBezTo>
                    <a:pt x="434" y="2580"/>
                    <a:pt x="434" y="2557"/>
                    <a:pt x="434" y="2557"/>
                  </a:cubicBezTo>
                  <a:cubicBezTo>
                    <a:pt x="366" y="2671"/>
                    <a:pt x="275" y="2740"/>
                    <a:pt x="206" y="2831"/>
                  </a:cubicBezTo>
                  <a:cubicBezTo>
                    <a:pt x="183" y="2899"/>
                    <a:pt x="138" y="2945"/>
                    <a:pt x="92" y="2991"/>
                  </a:cubicBezTo>
                  <a:cubicBezTo>
                    <a:pt x="92" y="3014"/>
                    <a:pt x="69" y="3036"/>
                    <a:pt x="46" y="3059"/>
                  </a:cubicBezTo>
                  <a:cubicBezTo>
                    <a:pt x="24" y="3082"/>
                    <a:pt x="1" y="3128"/>
                    <a:pt x="1" y="3151"/>
                  </a:cubicBezTo>
                  <a:cubicBezTo>
                    <a:pt x="1" y="3173"/>
                    <a:pt x="1" y="3196"/>
                    <a:pt x="24" y="3196"/>
                  </a:cubicBezTo>
                  <a:cubicBezTo>
                    <a:pt x="46" y="3219"/>
                    <a:pt x="69" y="3219"/>
                    <a:pt x="92" y="3219"/>
                  </a:cubicBezTo>
                  <a:cubicBezTo>
                    <a:pt x="115" y="3196"/>
                    <a:pt x="115" y="3196"/>
                    <a:pt x="138" y="3173"/>
                  </a:cubicBezTo>
                  <a:cubicBezTo>
                    <a:pt x="138" y="3151"/>
                    <a:pt x="161" y="3151"/>
                    <a:pt x="161" y="3128"/>
                  </a:cubicBezTo>
                  <a:cubicBezTo>
                    <a:pt x="206" y="3105"/>
                    <a:pt x="229" y="3082"/>
                    <a:pt x="252" y="3036"/>
                  </a:cubicBezTo>
                  <a:cubicBezTo>
                    <a:pt x="275" y="2991"/>
                    <a:pt x="297" y="2968"/>
                    <a:pt x="343" y="2922"/>
                  </a:cubicBezTo>
                  <a:cubicBezTo>
                    <a:pt x="366" y="2877"/>
                    <a:pt x="389" y="2854"/>
                    <a:pt x="434" y="2808"/>
                  </a:cubicBezTo>
                  <a:cubicBezTo>
                    <a:pt x="480" y="2763"/>
                    <a:pt x="503" y="2717"/>
                    <a:pt x="549" y="2671"/>
                  </a:cubicBezTo>
                  <a:cubicBezTo>
                    <a:pt x="617" y="2603"/>
                    <a:pt x="685" y="2511"/>
                    <a:pt x="754" y="2420"/>
                  </a:cubicBezTo>
                  <a:cubicBezTo>
                    <a:pt x="777" y="2375"/>
                    <a:pt x="822" y="2329"/>
                    <a:pt x="868" y="2283"/>
                  </a:cubicBezTo>
                  <a:cubicBezTo>
                    <a:pt x="891" y="2215"/>
                    <a:pt x="937" y="2169"/>
                    <a:pt x="982" y="2123"/>
                  </a:cubicBezTo>
                  <a:cubicBezTo>
                    <a:pt x="1005" y="2078"/>
                    <a:pt x="1028" y="2032"/>
                    <a:pt x="1074" y="1986"/>
                  </a:cubicBezTo>
                  <a:cubicBezTo>
                    <a:pt x="1074" y="1967"/>
                    <a:pt x="1074" y="1964"/>
                    <a:pt x="1089" y="1964"/>
                  </a:cubicBezTo>
                  <a:lnTo>
                    <a:pt x="1089" y="1964"/>
                  </a:lnTo>
                  <a:cubicBezTo>
                    <a:pt x="1129" y="1903"/>
                    <a:pt x="1167" y="1842"/>
                    <a:pt x="1188" y="1781"/>
                  </a:cubicBezTo>
                  <a:cubicBezTo>
                    <a:pt x="1233" y="1735"/>
                    <a:pt x="1279" y="1667"/>
                    <a:pt x="1302" y="1598"/>
                  </a:cubicBezTo>
                  <a:cubicBezTo>
                    <a:pt x="1325" y="1553"/>
                    <a:pt x="1370" y="1507"/>
                    <a:pt x="1393" y="1439"/>
                  </a:cubicBezTo>
                  <a:cubicBezTo>
                    <a:pt x="1416" y="1393"/>
                    <a:pt x="1462" y="1325"/>
                    <a:pt x="1484" y="1256"/>
                  </a:cubicBezTo>
                  <a:cubicBezTo>
                    <a:pt x="1507" y="1210"/>
                    <a:pt x="1530" y="1165"/>
                    <a:pt x="1553" y="1119"/>
                  </a:cubicBezTo>
                  <a:cubicBezTo>
                    <a:pt x="1576" y="1073"/>
                    <a:pt x="1599" y="1028"/>
                    <a:pt x="1621" y="982"/>
                  </a:cubicBezTo>
                  <a:cubicBezTo>
                    <a:pt x="1690" y="914"/>
                    <a:pt x="1758" y="822"/>
                    <a:pt x="1804" y="754"/>
                  </a:cubicBezTo>
                  <a:cubicBezTo>
                    <a:pt x="1850" y="708"/>
                    <a:pt x="1895" y="663"/>
                    <a:pt x="1918" y="617"/>
                  </a:cubicBezTo>
                  <a:cubicBezTo>
                    <a:pt x="1964" y="571"/>
                    <a:pt x="2009" y="548"/>
                    <a:pt x="2032" y="526"/>
                  </a:cubicBezTo>
                  <a:cubicBezTo>
                    <a:pt x="2078" y="480"/>
                    <a:pt x="2123" y="457"/>
                    <a:pt x="2169" y="434"/>
                  </a:cubicBezTo>
                  <a:cubicBezTo>
                    <a:pt x="2215" y="389"/>
                    <a:pt x="2260" y="366"/>
                    <a:pt x="2329" y="343"/>
                  </a:cubicBezTo>
                  <a:cubicBezTo>
                    <a:pt x="2375" y="320"/>
                    <a:pt x="2420" y="320"/>
                    <a:pt x="2466" y="297"/>
                  </a:cubicBezTo>
                  <a:cubicBezTo>
                    <a:pt x="2489" y="297"/>
                    <a:pt x="2512" y="275"/>
                    <a:pt x="2512" y="252"/>
                  </a:cubicBezTo>
                  <a:cubicBezTo>
                    <a:pt x="2534" y="229"/>
                    <a:pt x="2534" y="206"/>
                    <a:pt x="2534" y="160"/>
                  </a:cubicBezTo>
                  <a:cubicBezTo>
                    <a:pt x="2534" y="160"/>
                    <a:pt x="2512" y="160"/>
                    <a:pt x="2512" y="138"/>
                  </a:cubicBezTo>
                  <a:cubicBezTo>
                    <a:pt x="2557" y="138"/>
                    <a:pt x="2557" y="115"/>
                    <a:pt x="2557" y="69"/>
                  </a:cubicBezTo>
                  <a:cubicBezTo>
                    <a:pt x="2557" y="46"/>
                    <a:pt x="2534" y="1"/>
                    <a:pt x="24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9779;p58">
              <a:extLst>
                <a:ext uri="{FF2B5EF4-FFF2-40B4-BE49-F238E27FC236}">
                  <a16:creationId xmlns:a16="http://schemas.microsoft.com/office/drawing/2014/main" id="{91120F3E-88AD-0FC9-B02B-84500545F309}"/>
                </a:ext>
              </a:extLst>
            </p:cNvPr>
            <p:cNvSpPr/>
            <p:nvPr/>
          </p:nvSpPr>
          <p:spPr>
            <a:xfrm>
              <a:off x="5085094" y="3600689"/>
              <a:ext cx="425807" cy="96796"/>
            </a:xfrm>
            <a:custGeom>
              <a:avLst/>
              <a:gdLst/>
              <a:ahLst/>
              <a:cxnLst/>
              <a:rect l="l" t="t" r="r" b="b"/>
              <a:pathLst>
                <a:path w="9040" h="2055" extrusionOk="0">
                  <a:moveTo>
                    <a:pt x="1" y="1"/>
                  </a:moveTo>
                  <a:cubicBezTo>
                    <a:pt x="1" y="23"/>
                    <a:pt x="1" y="46"/>
                    <a:pt x="1" y="69"/>
                  </a:cubicBezTo>
                  <a:cubicBezTo>
                    <a:pt x="115" y="183"/>
                    <a:pt x="229" y="274"/>
                    <a:pt x="366" y="366"/>
                  </a:cubicBezTo>
                  <a:cubicBezTo>
                    <a:pt x="412" y="411"/>
                    <a:pt x="480" y="480"/>
                    <a:pt x="549" y="503"/>
                  </a:cubicBezTo>
                  <a:cubicBezTo>
                    <a:pt x="617" y="548"/>
                    <a:pt x="685" y="594"/>
                    <a:pt x="754" y="640"/>
                  </a:cubicBezTo>
                  <a:cubicBezTo>
                    <a:pt x="822" y="685"/>
                    <a:pt x="891" y="708"/>
                    <a:pt x="959" y="754"/>
                  </a:cubicBezTo>
                  <a:cubicBezTo>
                    <a:pt x="1028" y="799"/>
                    <a:pt x="1096" y="845"/>
                    <a:pt x="1165" y="891"/>
                  </a:cubicBezTo>
                  <a:cubicBezTo>
                    <a:pt x="1233" y="936"/>
                    <a:pt x="1302" y="959"/>
                    <a:pt x="1370" y="1005"/>
                  </a:cubicBezTo>
                  <a:cubicBezTo>
                    <a:pt x="1416" y="1028"/>
                    <a:pt x="1462" y="1050"/>
                    <a:pt x="1507" y="1073"/>
                  </a:cubicBezTo>
                  <a:cubicBezTo>
                    <a:pt x="1507" y="1096"/>
                    <a:pt x="1507" y="1119"/>
                    <a:pt x="1530" y="1142"/>
                  </a:cubicBezTo>
                  <a:cubicBezTo>
                    <a:pt x="1690" y="1233"/>
                    <a:pt x="1850" y="1324"/>
                    <a:pt x="2009" y="1393"/>
                  </a:cubicBezTo>
                  <a:cubicBezTo>
                    <a:pt x="2146" y="1461"/>
                    <a:pt x="2306" y="1507"/>
                    <a:pt x="2466" y="1553"/>
                  </a:cubicBezTo>
                  <a:cubicBezTo>
                    <a:pt x="2626" y="1621"/>
                    <a:pt x="2785" y="1667"/>
                    <a:pt x="2945" y="1712"/>
                  </a:cubicBezTo>
                  <a:cubicBezTo>
                    <a:pt x="3036" y="1735"/>
                    <a:pt x="3105" y="1758"/>
                    <a:pt x="3196" y="1758"/>
                  </a:cubicBezTo>
                  <a:cubicBezTo>
                    <a:pt x="3242" y="1781"/>
                    <a:pt x="3288" y="1781"/>
                    <a:pt x="3356" y="1804"/>
                  </a:cubicBezTo>
                  <a:cubicBezTo>
                    <a:pt x="3356" y="1827"/>
                    <a:pt x="3379" y="1849"/>
                    <a:pt x="3402" y="1849"/>
                  </a:cubicBezTo>
                  <a:cubicBezTo>
                    <a:pt x="3424" y="1849"/>
                    <a:pt x="3470" y="1849"/>
                    <a:pt x="3493" y="1872"/>
                  </a:cubicBezTo>
                  <a:lnTo>
                    <a:pt x="3516" y="1872"/>
                  </a:lnTo>
                  <a:cubicBezTo>
                    <a:pt x="3539" y="1872"/>
                    <a:pt x="3584" y="1895"/>
                    <a:pt x="3630" y="1895"/>
                  </a:cubicBezTo>
                  <a:cubicBezTo>
                    <a:pt x="3721" y="1918"/>
                    <a:pt x="3790" y="1918"/>
                    <a:pt x="3881" y="1941"/>
                  </a:cubicBezTo>
                  <a:lnTo>
                    <a:pt x="3972" y="1941"/>
                  </a:lnTo>
                  <a:cubicBezTo>
                    <a:pt x="4109" y="1964"/>
                    <a:pt x="4246" y="1986"/>
                    <a:pt x="4383" y="2009"/>
                  </a:cubicBezTo>
                  <a:cubicBezTo>
                    <a:pt x="4543" y="2032"/>
                    <a:pt x="4726" y="2032"/>
                    <a:pt x="4885" y="2032"/>
                  </a:cubicBezTo>
                  <a:lnTo>
                    <a:pt x="5159" y="2055"/>
                  </a:lnTo>
                  <a:cubicBezTo>
                    <a:pt x="5251" y="2055"/>
                    <a:pt x="5342" y="2055"/>
                    <a:pt x="5410" y="2032"/>
                  </a:cubicBezTo>
                  <a:lnTo>
                    <a:pt x="5821" y="2032"/>
                  </a:lnTo>
                  <a:cubicBezTo>
                    <a:pt x="5821" y="2032"/>
                    <a:pt x="5844" y="2009"/>
                    <a:pt x="5844" y="2009"/>
                  </a:cubicBezTo>
                  <a:cubicBezTo>
                    <a:pt x="5867" y="2032"/>
                    <a:pt x="5890" y="2032"/>
                    <a:pt x="5912" y="2032"/>
                  </a:cubicBezTo>
                  <a:cubicBezTo>
                    <a:pt x="5928" y="2040"/>
                    <a:pt x="5945" y="2042"/>
                    <a:pt x="5964" y="2042"/>
                  </a:cubicBezTo>
                  <a:cubicBezTo>
                    <a:pt x="6001" y="2042"/>
                    <a:pt x="6042" y="2032"/>
                    <a:pt x="6072" y="2032"/>
                  </a:cubicBezTo>
                  <a:cubicBezTo>
                    <a:pt x="6095" y="2032"/>
                    <a:pt x="6141" y="2009"/>
                    <a:pt x="6164" y="2009"/>
                  </a:cubicBezTo>
                  <a:cubicBezTo>
                    <a:pt x="6232" y="1986"/>
                    <a:pt x="6323" y="1986"/>
                    <a:pt x="6392" y="1964"/>
                  </a:cubicBezTo>
                  <a:cubicBezTo>
                    <a:pt x="6415" y="1964"/>
                    <a:pt x="6437" y="1941"/>
                    <a:pt x="6483" y="1941"/>
                  </a:cubicBezTo>
                  <a:cubicBezTo>
                    <a:pt x="6529" y="1941"/>
                    <a:pt x="6597" y="1918"/>
                    <a:pt x="6666" y="1895"/>
                  </a:cubicBezTo>
                  <a:cubicBezTo>
                    <a:pt x="6757" y="1872"/>
                    <a:pt x="6825" y="1849"/>
                    <a:pt x="6917" y="1827"/>
                  </a:cubicBezTo>
                  <a:cubicBezTo>
                    <a:pt x="6985" y="1804"/>
                    <a:pt x="7077" y="1781"/>
                    <a:pt x="7145" y="1758"/>
                  </a:cubicBezTo>
                  <a:cubicBezTo>
                    <a:pt x="7236" y="1735"/>
                    <a:pt x="7305" y="1690"/>
                    <a:pt x="7396" y="1667"/>
                  </a:cubicBezTo>
                  <a:cubicBezTo>
                    <a:pt x="7556" y="1598"/>
                    <a:pt x="7716" y="1530"/>
                    <a:pt x="7875" y="1439"/>
                  </a:cubicBezTo>
                  <a:cubicBezTo>
                    <a:pt x="8058" y="1370"/>
                    <a:pt x="8218" y="1256"/>
                    <a:pt x="8378" y="1142"/>
                  </a:cubicBezTo>
                  <a:cubicBezTo>
                    <a:pt x="8469" y="1096"/>
                    <a:pt x="8560" y="1028"/>
                    <a:pt x="8651" y="982"/>
                  </a:cubicBezTo>
                  <a:cubicBezTo>
                    <a:pt x="8697" y="959"/>
                    <a:pt x="8743" y="914"/>
                    <a:pt x="8788" y="891"/>
                  </a:cubicBezTo>
                  <a:cubicBezTo>
                    <a:pt x="8788" y="868"/>
                    <a:pt x="8811" y="868"/>
                    <a:pt x="8834" y="845"/>
                  </a:cubicBezTo>
                  <a:cubicBezTo>
                    <a:pt x="8834" y="845"/>
                    <a:pt x="8857" y="845"/>
                    <a:pt x="8857" y="822"/>
                  </a:cubicBezTo>
                  <a:cubicBezTo>
                    <a:pt x="8880" y="822"/>
                    <a:pt x="8880" y="799"/>
                    <a:pt x="8903" y="799"/>
                  </a:cubicBezTo>
                  <a:cubicBezTo>
                    <a:pt x="8925" y="777"/>
                    <a:pt x="8925" y="777"/>
                    <a:pt x="8925" y="754"/>
                  </a:cubicBezTo>
                  <a:cubicBezTo>
                    <a:pt x="8925" y="731"/>
                    <a:pt x="8925" y="708"/>
                    <a:pt x="8925" y="685"/>
                  </a:cubicBezTo>
                  <a:cubicBezTo>
                    <a:pt x="8925" y="685"/>
                    <a:pt x="8903" y="685"/>
                    <a:pt x="8903" y="662"/>
                  </a:cubicBezTo>
                  <a:cubicBezTo>
                    <a:pt x="8925" y="662"/>
                    <a:pt x="8925" y="662"/>
                    <a:pt x="8948" y="640"/>
                  </a:cubicBezTo>
                  <a:cubicBezTo>
                    <a:pt x="8948" y="640"/>
                    <a:pt x="8971" y="617"/>
                    <a:pt x="8971" y="617"/>
                  </a:cubicBezTo>
                  <a:cubicBezTo>
                    <a:pt x="8994" y="617"/>
                    <a:pt x="8994" y="594"/>
                    <a:pt x="8994" y="594"/>
                  </a:cubicBezTo>
                  <a:cubicBezTo>
                    <a:pt x="9017" y="594"/>
                    <a:pt x="9017" y="571"/>
                    <a:pt x="9040" y="548"/>
                  </a:cubicBezTo>
                  <a:cubicBezTo>
                    <a:pt x="9040" y="503"/>
                    <a:pt x="9040" y="480"/>
                    <a:pt x="9040" y="457"/>
                  </a:cubicBezTo>
                  <a:cubicBezTo>
                    <a:pt x="9017" y="434"/>
                    <a:pt x="9017" y="411"/>
                    <a:pt x="8994" y="411"/>
                  </a:cubicBezTo>
                  <a:cubicBezTo>
                    <a:pt x="8977" y="378"/>
                    <a:pt x="8936" y="357"/>
                    <a:pt x="8897" y="357"/>
                  </a:cubicBezTo>
                  <a:cubicBezTo>
                    <a:pt x="8883" y="357"/>
                    <a:pt x="8869" y="360"/>
                    <a:pt x="8857" y="366"/>
                  </a:cubicBezTo>
                  <a:cubicBezTo>
                    <a:pt x="8811" y="389"/>
                    <a:pt x="8743" y="411"/>
                    <a:pt x="8697" y="457"/>
                  </a:cubicBezTo>
                  <a:cubicBezTo>
                    <a:pt x="8651" y="480"/>
                    <a:pt x="8583" y="526"/>
                    <a:pt x="8537" y="571"/>
                  </a:cubicBezTo>
                  <a:cubicBezTo>
                    <a:pt x="8492" y="617"/>
                    <a:pt x="8423" y="662"/>
                    <a:pt x="8355" y="685"/>
                  </a:cubicBezTo>
                  <a:cubicBezTo>
                    <a:pt x="8309" y="731"/>
                    <a:pt x="8241" y="777"/>
                    <a:pt x="8172" y="799"/>
                  </a:cubicBezTo>
                  <a:cubicBezTo>
                    <a:pt x="8058" y="868"/>
                    <a:pt x="7921" y="914"/>
                    <a:pt x="7784" y="982"/>
                  </a:cubicBezTo>
                  <a:cubicBezTo>
                    <a:pt x="7670" y="1028"/>
                    <a:pt x="7556" y="1096"/>
                    <a:pt x="7419" y="1142"/>
                  </a:cubicBezTo>
                  <a:cubicBezTo>
                    <a:pt x="7373" y="1165"/>
                    <a:pt x="7305" y="1187"/>
                    <a:pt x="7236" y="1210"/>
                  </a:cubicBezTo>
                  <a:cubicBezTo>
                    <a:pt x="7168" y="1233"/>
                    <a:pt x="7099" y="1256"/>
                    <a:pt x="7031" y="1279"/>
                  </a:cubicBezTo>
                  <a:cubicBezTo>
                    <a:pt x="6894" y="1324"/>
                    <a:pt x="6734" y="1370"/>
                    <a:pt x="6574" y="1416"/>
                  </a:cubicBezTo>
                  <a:cubicBezTo>
                    <a:pt x="6506" y="1439"/>
                    <a:pt x="6437" y="1439"/>
                    <a:pt x="6369" y="1461"/>
                  </a:cubicBezTo>
                  <a:cubicBezTo>
                    <a:pt x="6300" y="1484"/>
                    <a:pt x="6209" y="1484"/>
                    <a:pt x="6141" y="1507"/>
                  </a:cubicBezTo>
                  <a:cubicBezTo>
                    <a:pt x="6004" y="1530"/>
                    <a:pt x="5890" y="1553"/>
                    <a:pt x="5753" y="1575"/>
                  </a:cubicBezTo>
                  <a:cubicBezTo>
                    <a:pt x="5661" y="1598"/>
                    <a:pt x="5593" y="1598"/>
                    <a:pt x="5524" y="1598"/>
                  </a:cubicBezTo>
                  <a:cubicBezTo>
                    <a:pt x="5433" y="1621"/>
                    <a:pt x="5365" y="1621"/>
                    <a:pt x="5273" y="1621"/>
                  </a:cubicBezTo>
                  <a:cubicBezTo>
                    <a:pt x="5114" y="1644"/>
                    <a:pt x="4954" y="1644"/>
                    <a:pt x="4794" y="1644"/>
                  </a:cubicBezTo>
                  <a:lnTo>
                    <a:pt x="4292" y="1644"/>
                  </a:lnTo>
                  <a:cubicBezTo>
                    <a:pt x="4132" y="1621"/>
                    <a:pt x="3972" y="1621"/>
                    <a:pt x="3813" y="1598"/>
                  </a:cubicBezTo>
                  <a:lnTo>
                    <a:pt x="3767" y="1598"/>
                  </a:lnTo>
                  <a:cubicBezTo>
                    <a:pt x="3493" y="1553"/>
                    <a:pt x="3219" y="1507"/>
                    <a:pt x="2945" y="1439"/>
                  </a:cubicBezTo>
                  <a:cubicBezTo>
                    <a:pt x="2808" y="1393"/>
                    <a:pt x="2671" y="1370"/>
                    <a:pt x="2534" y="1324"/>
                  </a:cubicBezTo>
                  <a:cubicBezTo>
                    <a:pt x="2375" y="1279"/>
                    <a:pt x="2238" y="1233"/>
                    <a:pt x="2101" y="1165"/>
                  </a:cubicBezTo>
                  <a:cubicBezTo>
                    <a:pt x="2009" y="1142"/>
                    <a:pt x="1918" y="1096"/>
                    <a:pt x="1827" y="1050"/>
                  </a:cubicBezTo>
                  <a:cubicBezTo>
                    <a:pt x="1758" y="1005"/>
                    <a:pt x="1667" y="982"/>
                    <a:pt x="1576" y="936"/>
                  </a:cubicBezTo>
                  <a:cubicBezTo>
                    <a:pt x="1462" y="891"/>
                    <a:pt x="1370" y="845"/>
                    <a:pt x="1256" y="799"/>
                  </a:cubicBezTo>
                  <a:cubicBezTo>
                    <a:pt x="1210" y="777"/>
                    <a:pt x="1165" y="754"/>
                    <a:pt x="1119" y="708"/>
                  </a:cubicBezTo>
                  <a:cubicBezTo>
                    <a:pt x="1073" y="685"/>
                    <a:pt x="1028" y="662"/>
                    <a:pt x="959" y="640"/>
                  </a:cubicBezTo>
                  <a:cubicBezTo>
                    <a:pt x="868" y="571"/>
                    <a:pt x="777" y="503"/>
                    <a:pt x="663" y="457"/>
                  </a:cubicBezTo>
                  <a:cubicBezTo>
                    <a:pt x="617" y="434"/>
                    <a:pt x="571" y="411"/>
                    <a:pt x="526" y="366"/>
                  </a:cubicBezTo>
                  <a:cubicBezTo>
                    <a:pt x="480" y="343"/>
                    <a:pt x="434" y="297"/>
                    <a:pt x="389" y="274"/>
                  </a:cubicBezTo>
                  <a:cubicBezTo>
                    <a:pt x="343" y="252"/>
                    <a:pt x="297" y="206"/>
                    <a:pt x="275" y="183"/>
                  </a:cubicBezTo>
                  <a:cubicBezTo>
                    <a:pt x="206" y="115"/>
                    <a:pt x="138" y="69"/>
                    <a:pt x="6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9780;p58">
              <a:extLst>
                <a:ext uri="{FF2B5EF4-FFF2-40B4-BE49-F238E27FC236}">
                  <a16:creationId xmlns:a16="http://schemas.microsoft.com/office/drawing/2014/main" id="{55525C1B-CD9F-9BA0-A563-9DB30B4A55CF}"/>
                </a:ext>
              </a:extLst>
            </p:cNvPr>
            <p:cNvSpPr/>
            <p:nvPr/>
          </p:nvSpPr>
          <p:spPr>
            <a:xfrm>
              <a:off x="5660336" y="3234079"/>
              <a:ext cx="498910" cy="501123"/>
            </a:xfrm>
            <a:custGeom>
              <a:avLst/>
              <a:gdLst/>
              <a:ahLst/>
              <a:cxnLst/>
              <a:rect l="l" t="t" r="r" b="b"/>
              <a:pathLst>
                <a:path w="10592" h="10639" extrusionOk="0">
                  <a:moveTo>
                    <a:pt x="5455" y="0"/>
                  </a:moveTo>
                  <a:cubicBezTo>
                    <a:pt x="5410" y="0"/>
                    <a:pt x="5364" y="46"/>
                    <a:pt x="5364" y="91"/>
                  </a:cubicBezTo>
                  <a:cubicBezTo>
                    <a:pt x="5341" y="114"/>
                    <a:pt x="5364" y="137"/>
                    <a:pt x="5364" y="160"/>
                  </a:cubicBezTo>
                  <a:cubicBezTo>
                    <a:pt x="5387" y="183"/>
                    <a:pt x="5410" y="206"/>
                    <a:pt x="5433" y="228"/>
                  </a:cubicBezTo>
                  <a:cubicBezTo>
                    <a:pt x="5547" y="228"/>
                    <a:pt x="5638" y="251"/>
                    <a:pt x="5752" y="251"/>
                  </a:cubicBezTo>
                  <a:lnTo>
                    <a:pt x="5775" y="251"/>
                  </a:lnTo>
                  <a:cubicBezTo>
                    <a:pt x="5889" y="274"/>
                    <a:pt x="6003" y="297"/>
                    <a:pt x="6117" y="320"/>
                  </a:cubicBezTo>
                  <a:lnTo>
                    <a:pt x="6140" y="320"/>
                  </a:lnTo>
                  <a:cubicBezTo>
                    <a:pt x="6163" y="320"/>
                    <a:pt x="6186" y="320"/>
                    <a:pt x="6209" y="342"/>
                  </a:cubicBezTo>
                  <a:cubicBezTo>
                    <a:pt x="6346" y="365"/>
                    <a:pt x="6483" y="411"/>
                    <a:pt x="6620" y="434"/>
                  </a:cubicBezTo>
                  <a:cubicBezTo>
                    <a:pt x="6711" y="479"/>
                    <a:pt x="6779" y="502"/>
                    <a:pt x="6871" y="525"/>
                  </a:cubicBezTo>
                  <a:lnTo>
                    <a:pt x="6893" y="525"/>
                  </a:lnTo>
                  <a:cubicBezTo>
                    <a:pt x="6962" y="571"/>
                    <a:pt x="7053" y="594"/>
                    <a:pt x="7145" y="639"/>
                  </a:cubicBezTo>
                  <a:cubicBezTo>
                    <a:pt x="7167" y="639"/>
                    <a:pt x="7190" y="639"/>
                    <a:pt x="7213" y="662"/>
                  </a:cubicBezTo>
                  <a:cubicBezTo>
                    <a:pt x="7236" y="662"/>
                    <a:pt x="7236" y="662"/>
                    <a:pt x="7259" y="685"/>
                  </a:cubicBezTo>
                  <a:cubicBezTo>
                    <a:pt x="7624" y="845"/>
                    <a:pt x="7966" y="1050"/>
                    <a:pt x="8286" y="1301"/>
                  </a:cubicBezTo>
                  <a:cubicBezTo>
                    <a:pt x="8377" y="1370"/>
                    <a:pt x="8468" y="1438"/>
                    <a:pt x="8560" y="1529"/>
                  </a:cubicBezTo>
                  <a:cubicBezTo>
                    <a:pt x="8583" y="1552"/>
                    <a:pt x="8628" y="1575"/>
                    <a:pt x="8651" y="1598"/>
                  </a:cubicBezTo>
                  <a:cubicBezTo>
                    <a:pt x="8674" y="1621"/>
                    <a:pt x="8697" y="1644"/>
                    <a:pt x="8720" y="1666"/>
                  </a:cubicBezTo>
                  <a:cubicBezTo>
                    <a:pt x="8788" y="1735"/>
                    <a:pt x="8856" y="1803"/>
                    <a:pt x="8925" y="1872"/>
                  </a:cubicBezTo>
                  <a:cubicBezTo>
                    <a:pt x="9016" y="1986"/>
                    <a:pt x="9130" y="2100"/>
                    <a:pt x="9222" y="2237"/>
                  </a:cubicBezTo>
                  <a:cubicBezTo>
                    <a:pt x="9222" y="2214"/>
                    <a:pt x="9222" y="2214"/>
                    <a:pt x="9222" y="2214"/>
                  </a:cubicBezTo>
                  <a:cubicBezTo>
                    <a:pt x="9473" y="2557"/>
                    <a:pt x="9701" y="2922"/>
                    <a:pt x="9884" y="3333"/>
                  </a:cubicBezTo>
                  <a:cubicBezTo>
                    <a:pt x="9998" y="3652"/>
                    <a:pt x="10112" y="3972"/>
                    <a:pt x="10180" y="4291"/>
                  </a:cubicBezTo>
                  <a:cubicBezTo>
                    <a:pt x="10203" y="4405"/>
                    <a:pt x="10203" y="4520"/>
                    <a:pt x="10226" y="4634"/>
                  </a:cubicBezTo>
                  <a:cubicBezTo>
                    <a:pt x="10294" y="5067"/>
                    <a:pt x="10294" y="5524"/>
                    <a:pt x="10226" y="5958"/>
                  </a:cubicBezTo>
                  <a:cubicBezTo>
                    <a:pt x="10158" y="6414"/>
                    <a:pt x="10043" y="6848"/>
                    <a:pt x="9861" y="7259"/>
                  </a:cubicBezTo>
                  <a:cubicBezTo>
                    <a:pt x="9868" y="7259"/>
                    <a:pt x="9873" y="7256"/>
                    <a:pt x="9876" y="7253"/>
                  </a:cubicBezTo>
                  <a:lnTo>
                    <a:pt x="9876" y="7253"/>
                  </a:lnTo>
                  <a:cubicBezTo>
                    <a:pt x="9717" y="7635"/>
                    <a:pt x="9491" y="8017"/>
                    <a:pt x="9222" y="8354"/>
                  </a:cubicBezTo>
                  <a:cubicBezTo>
                    <a:pt x="8948" y="8697"/>
                    <a:pt x="8651" y="9016"/>
                    <a:pt x="8309" y="9290"/>
                  </a:cubicBezTo>
                  <a:cubicBezTo>
                    <a:pt x="7966" y="9541"/>
                    <a:pt x="7601" y="9747"/>
                    <a:pt x="7213" y="9929"/>
                  </a:cubicBezTo>
                  <a:cubicBezTo>
                    <a:pt x="6802" y="10089"/>
                    <a:pt x="6346" y="10226"/>
                    <a:pt x="5912" y="10271"/>
                  </a:cubicBezTo>
                  <a:cubicBezTo>
                    <a:pt x="5684" y="10306"/>
                    <a:pt x="5461" y="10323"/>
                    <a:pt x="5239" y="10323"/>
                  </a:cubicBezTo>
                  <a:cubicBezTo>
                    <a:pt x="5016" y="10323"/>
                    <a:pt x="4794" y="10306"/>
                    <a:pt x="4565" y="10271"/>
                  </a:cubicBezTo>
                  <a:cubicBezTo>
                    <a:pt x="4132" y="10226"/>
                    <a:pt x="3698" y="10112"/>
                    <a:pt x="3310" y="9929"/>
                  </a:cubicBezTo>
                  <a:cubicBezTo>
                    <a:pt x="3082" y="9838"/>
                    <a:pt x="2876" y="9724"/>
                    <a:pt x="2671" y="9610"/>
                  </a:cubicBezTo>
                  <a:cubicBezTo>
                    <a:pt x="2488" y="9495"/>
                    <a:pt x="2306" y="9381"/>
                    <a:pt x="2146" y="9244"/>
                  </a:cubicBezTo>
                  <a:cubicBezTo>
                    <a:pt x="1788" y="8976"/>
                    <a:pt x="1474" y="8664"/>
                    <a:pt x="1204" y="8308"/>
                  </a:cubicBezTo>
                  <a:lnTo>
                    <a:pt x="1204" y="8308"/>
                  </a:lnTo>
                  <a:cubicBezTo>
                    <a:pt x="1206" y="8308"/>
                    <a:pt x="1208" y="8309"/>
                    <a:pt x="1210" y="8309"/>
                  </a:cubicBezTo>
                  <a:cubicBezTo>
                    <a:pt x="1050" y="8126"/>
                    <a:pt x="913" y="7920"/>
                    <a:pt x="799" y="7715"/>
                  </a:cubicBezTo>
                  <a:cubicBezTo>
                    <a:pt x="753" y="7624"/>
                    <a:pt x="708" y="7532"/>
                    <a:pt x="639" y="7441"/>
                  </a:cubicBezTo>
                  <a:cubicBezTo>
                    <a:pt x="594" y="7327"/>
                    <a:pt x="548" y="7213"/>
                    <a:pt x="480" y="7099"/>
                  </a:cubicBezTo>
                  <a:lnTo>
                    <a:pt x="480" y="7099"/>
                  </a:lnTo>
                  <a:lnTo>
                    <a:pt x="502" y="7122"/>
                  </a:lnTo>
                  <a:cubicBezTo>
                    <a:pt x="502" y="7099"/>
                    <a:pt x="480" y="7099"/>
                    <a:pt x="480" y="7099"/>
                  </a:cubicBezTo>
                  <a:lnTo>
                    <a:pt x="480" y="7099"/>
                  </a:lnTo>
                  <a:cubicBezTo>
                    <a:pt x="480" y="7099"/>
                    <a:pt x="480" y="7099"/>
                    <a:pt x="480" y="7099"/>
                  </a:cubicBezTo>
                  <a:cubicBezTo>
                    <a:pt x="457" y="7007"/>
                    <a:pt x="411" y="6916"/>
                    <a:pt x="388" y="6825"/>
                  </a:cubicBezTo>
                  <a:cubicBezTo>
                    <a:pt x="343" y="6734"/>
                    <a:pt x="320" y="6642"/>
                    <a:pt x="297" y="6551"/>
                  </a:cubicBezTo>
                  <a:cubicBezTo>
                    <a:pt x="228" y="6346"/>
                    <a:pt x="183" y="6163"/>
                    <a:pt x="160" y="5958"/>
                  </a:cubicBezTo>
                  <a:cubicBezTo>
                    <a:pt x="160" y="5926"/>
                    <a:pt x="160" y="5908"/>
                    <a:pt x="160" y="5889"/>
                  </a:cubicBezTo>
                  <a:cubicBezTo>
                    <a:pt x="137" y="5843"/>
                    <a:pt x="137" y="5798"/>
                    <a:pt x="137" y="5752"/>
                  </a:cubicBezTo>
                  <a:cubicBezTo>
                    <a:pt x="137" y="5729"/>
                    <a:pt x="137" y="5684"/>
                    <a:pt x="137" y="5661"/>
                  </a:cubicBezTo>
                  <a:cubicBezTo>
                    <a:pt x="114" y="5592"/>
                    <a:pt x="114" y="5524"/>
                    <a:pt x="114" y="5455"/>
                  </a:cubicBezTo>
                  <a:cubicBezTo>
                    <a:pt x="114" y="5433"/>
                    <a:pt x="92" y="5410"/>
                    <a:pt x="69" y="5410"/>
                  </a:cubicBezTo>
                  <a:cubicBezTo>
                    <a:pt x="46" y="5410"/>
                    <a:pt x="0" y="5433"/>
                    <a:pt x="23" y="5455"/>
                  </a:cubicBezTo>
                  <a:cubicBezTo>
                    <a:pt x="23" y="5569"/>
                    <a:pt x="23" y="5661"/>
                    <a:pt x="23" y="5775"/>
                  </a:cubicBezTo>
                  <a:cubicBezTo>
                    <a:pt x="46" y="5889"/>
                    <a:pt x="46" y="6003"/>
                    <a:pt x="69" y="6140"/>
                  </a:cubicBezTo>
                  <a:cubicBezTo>
                    <a:pt x="92" y="6231"/>
                    <a:pt x="114" y="6346"/>
                    <a:pt x="114" y="6460"/>
                  </a:cubicBezTo>
                  <a:cubicBezTo>
                    <a:pt x="137" y="6574"/>
                    <a:pt x="160" y="6688"/>
                    <a:pt x="183" y="6779"/>
                  </a:cubicBezTo>
                  <a:cubicBezTo>
                    <a:pt x="206" y="6848"/>
                    <a:pt x="228" y="6893"/>
                    <a:pt x="251" y="6962"/>
                  </a:cubicBezTo>
                  <a:cubicBezTo>
                    <a:pt x="251" y="7030"/>
                    <a:pt x="274" y="7076"/>
                    <a:pt x="297" y="7144"/>
                  </a:cubicBezTo>
                  <a:cubicBezTo>
                    <a:pt x="320" y="7190"/>
                    <a:pt x="320" y="7236"/>
                    <a:pt x="343" y="7281"/>
                  </a:cubicBezTo>
                  <a:cubicBezTo>
                    <a:pt x="365" y="7350"/>
                    <a:pt x="388" y="7418"/>
                    <a:pt x="411" y="7464"/>
                  </a:cubicBezTo>
                  <a:cubicBezTo>
                    <a:pt x="502" y="7669"/>
                    <a:pt x="594" y="7875"/>
                    <a:pt x="708" y="8080"/>
                  </a:cubicBezTo>
                  <a:cubicBezTo>
                    <a:pt x="1164" y="8856"/>
                    <a:pt x="1849" y="9495"/>
                    <a:pt x="2625" y="9952"/>
                  </a:cubicBezTo>
                  <a:cubicBezTo>
                    <a:pt x="3431" y="10409"/>
                    <a:pt x="4341" y="10638"/>
                    <a:pt x="5256" y="10638"/>
                  </a:cubicBezTo>
                  <a:cubicBezTo>
                    <a:pt x="5300" y="10638"/>
                    <a:pt x="5343" y="10638"/>
                    <a:pt x="5387" y="10637"/>
                  </a:cubicBezTo>
                  <a:cubicBezTo>
                    <a:pt x="5615" y="10637"/>
                    <a:pt x="5866" y="10614"/>
                    <a:pt x="6095" y="10568"/>
                  </a:cubicBezTo>
                  <a:cubicBezTo>
                    <a:pt x="6323" y="10545"/>
                    <a:pt x="6528" y="10477"/>
                    <a:pt x="6734" y="10431"/>
                  </a:cubicBezTo>
                  <a:cubicBezTo>
                    <a:pt x="7167" y="10294"/>
                    <a:pt x="7601" y="10112"/>
                    <a:pt x="7989" y="9883"/>
                  </a:cubicBezTo>
                  <a:cubicBezTo>
                    <a:pt x="8377" y="9655"/>
                    <a:pt x="8742" y="9358"/>
                    <a:pt x="9085" y="9016"/>
                  </a:cubicBezTo>
                  <a:cubicBezTo>
                    <a:pt x="9404" y="8697"/>
                    <a:pt x="9678" y="8331"/>
                    <a:pt x="9906" y="7920"/>
                  </a:cubicBezTo>
                  <a:cubicBezTo>
                    <a:pt x="10112" y="7532"/>
                    <a:pt x="10294" y="7122"/>
                    <a:pt x="10409" y="6688"/>
                  </a:cubicBezTo>
                  <a:cubicBezTo>
                    <a:pt x="10523" y="6231"/>
                    <a:pt x="10591" y="5775"/>
                    <a:pt x="10591" y="5318"/>
                  </a:cubicBezTo>
                  <a:cubicBezTo>
                    <a:pt x="10591" y="4930"/>
                    <a:pt x="10546" y="4565"/>
                    <a:pt x="10477" y="4200"/>
                  </a:cubicBezTo>
                  <a:cubicBezTo>
                    <a:pt x="10363" y="3607"/>
                    <a:pt x="10135" y="3036"/>
                    <a:pt x="9815" y="2511"/>
                  </a:cubicBezTo>
                  <a:cubicBezTo>
                    <a:pt x="9678" y="2283"/>
                    <a:pt x="9518" y="2077"/>
                    <a:pt x="9359" y="1895"/>
                  </a:cubicBezTo>
                  <a:cubicBezTo>
                    <a:pt x="9290" y="1780"/>
                    <a:pt x="9176" y="1689"/>
                    <a:pt x="9085" y="1575"/>
                  </a:cubicBezTo>
                  <a:cubicBezTo>
                    <a:pt x="9039" y="1529"/>
                    <a:pt x="8993" y="1484"/>
                    <a:pt x="8948" y="1438"/>
                  </a:cubicBezTo>
                  <a:cubicBezTo>
                    <a:pt x="8925" y="1415"/>
                    <a:pt x="8879" y="1392"/>
                    <a:pt x="8856" y="1370"/>
                  </a:cubicBezTo>
                  <a:cubicBezTo>
                    <a:pt x="8856" y="1347"/>
                    <a:pt x="8834" y="1347"/>
                    <a:pt x="8834" y="1324"/>
                  </a:cubicBezTo>
                  <a:cubicBezTo>
                    <a:pt x="8811" y="1324"/>
                    <a:pt x="8788" y="1301"/>
                    <a:pt x="8788" y="1301"/>
                  </a:cubicBezTo>
                  <a:cubicBezTo>
                    <a:pt x="8560" y="1096"/>
                    <a:pt x="8309" y="913"/>
                    <a:pt x="8058" y="776"/>
                  </a:cubicBezTo>
                  <a:cubicBezTo>
                    <a:pt x="7852" y="616"/>
                    <a:pt x="7624" y="502"/>
                    <a:pt x="7373" y="411"/>
                  </a:cubicBezTo>
                  <a:cubicBezTo>
                    <a:pt x="7350" y="388"/>
                    <a:pt x="7350" y="388"/>
                    <a:pt x="7327" y="388"/>
                  </a:cubicBezTo>
                  <a:cubicBezTo>
                    <a:pt x="7213" y="342"/>
                    <a:pt x="7099" y="297"/>
                    <a:pt x="6962" y="251"/>
                  </a:cubicBezTo>
                  <a:lnTo>
                    <a:pt x="6939" y="251"/>
                  </a:lnTo>
                  <a:cubicBezTo>
                    <a:pt x="6871" y="228"/>
                    <a:pt x="6779" y="183"/>
                    <a:pt x="6711" y="160"/>
                  </a:cubicBezTo>
                  <a:lnTo>
                    <a:pt x="6688" y="160"/>
                  </a:lnTo>
                  <a:cubicBezTo>
                    <a:pt x="6551" y="137"/>
                    <a:pt x="6414" y="91"/>
                    <a:pt x="6300" y="91"/>
                  </a:cubicBezTo>
                  <a:cubicBezTo>
                    <a:pt x="6277" y="69"/>
                    <a:pt x="6277" y="69"/>
                    <a:pt x="6254" y="69"/>
                  </a:cubicBezTo>
                  <a:lnTo>
                    <a:pt x="6186" y="69"/>
                  </a:lnTo>
                  <a:cubicBezTo>
                    <a:pt x="6117" y="46"/>
                    <a:pt x="6072" y="46"/>
                    <a:pt x="6026" y="46"/>
                  </a:cubicBezTo>
                  <a:cubicBezTo>
                    <a:pt x="5958" y="23"/>
                    <a:pt x="5889" y="23"/>
                    <a:pt x="5821" y="23"/>
                  </a:cubicBezTo>
                  <a:lnTo>
                    <a:pt x="5752" y="23"/>
                  </a:lnTo>
                  <a:cubicBezTo>
                    <a:pt x="5684" y="0"/>
                    <a:pt x="5615" y="0"/>
                    <a:pt x="5524"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9781;p58">
              <a:extLst>
                <a:ext uri="{FF2B5EF4-FFF2-40B4-BE49-F238E27FC236}">
                  <a16:creationId xmlns:a16="http://schemas.microsoft.com/office/drawing/2014/main" id="{27C98496-5E97-6277-A054-E92392B7A457}"/>
                </a:ext>
              </a:extLst>
            </p:cNvPr>
            <p:cNvSpPr/>
            <p:nvPr/>
          </p:nvSpPr>
          <p:spPr>
            <a:xfrm>
              <a:off x="5067900" y="3080332"/>
              <a:ext cx="497826" cy="493776"/>
            </a:xfrm>
            <a:custGeom>
              <a:avLst/>
              <a:gdLst/>
              <a:ahLst/>
              <a:cxnLst/>
              <a:rect l="l" t="t" r="r" b="b"/>
              <a:pathLst>
                <a:path w="10569" h="10483" extrusionOk="0">
                  <a:moveTo>
                    <a:pt x="6460" y="0"/>
                  </a:moveTo>
                  <a:cubicBezTo>
                    <a:pt x="6437" y="0"/>
                    <a:pt x="6414" y="0"/>
                    <a:pt x="6392" y="23"/>
                  </a:cubicBezTo>
                  <a:cubicBezTo>
                    <a:pt x="6346" y="46"/>
                    <a:pt x="6323" y="114"/>
                    <a:pt x="6346" y="183"/>
                  </a:cubicBezTo>
                  <a:cubicBezTo>
                    <a:pt x="6392" y="228"/>
                    <a:pt x="6460" y="251"/>
                    <a:pt x="6506" y="251"/>
                  </a:cubicBezTo>
                  <a:cubicBezTo>
                    <a:pt x="6734" y="320"/>
                    <a:pt x="6939" y="388"/>
                    <a:pt x="7145" y="479"/>
                  </a:cubicBezTo>
                  <a:cubicBezTo>
                    <a:pt x="7464" y="594"/>
                    <a:pt x="7738" y="753"/>
                    <a:pt x="8012" y="936"/>
                  </a:cubicBezTo>
                  <a:cubicBezTo>
                    <a:pt x="8103" y="1004"/>
                    <a:pt x="8172" y="1050"/>
                    <a:pt x="8240" y="1096"/>
                  </a:cubicBezTo>
                  <a:cubicBezTo>
                    <a:pt x="8263" y="1119"/>
                    <a:pt x="8263" y="1119"/>
                    <a:pt x="8263" y="1119"/>
                  </a:cubicBezTo>
                  <a:cubicBezTo>
                    <a:pt x="8286" y="1141"/>
                    <a:pt x="8309" y="1164"/>
                    <a:pt x="8332" y="1164"/>
                  </a:cubicBezTo>
                  <a:cubicBezTo>
                    <a:pt x="8377" y="1210"/>
                    <a:pt x="8423" y="1233"/>
                    <a:pt x="8446" y="1278"/>
                  </a:cubicBezTo>
                  <a:cubicBezTo>
                    <a:pt x="8537" y="1347"/>
                    <a:pt x="8628" y="1438"/>
                    <a:pt x="8720" y="1507"/>
                  </a:cubicBezTo>
                  <a:cubicBezTo>
                    <a:pt x="8880" y="1689"/>
                    <a:pt x="9062" y="1872"/>
                    <a:pt x="9199" y="2054"/>
                  </a:cubicBezTo>
                  <a:cubicBezTo>
                    <a:pt x="9336" y="2214"/>
                    <a:pt x="9450" y="2397"/>
                    <a:pt x="9541" y="2579"/>
                  </a:cubicBezTo>
                  <a:cubicBezTo>
                    <a:pt x="9564" y="2579"/>
                    <a:pt x="9564" y="2579"/>
                    <a:pt x="9564" y="2602"/>
                  </a:cubicBezTo>
                  <a:cubicBezTo>
                    <a:pt x="9587" y="2625"/>
                    <a:pt x="9587" y="2648"/>
                    <a:pt x="9610" y="2671"/>
                  </a:cubicBezTo>
                  <a:cubicBezTo>
                    <a:pt x="9633" y="2739"/>
                    <a:pt x="9656" y="2785"/>
                    <a:pt x="9701" y="2830"/>
                  </a:cubicBezTo>
                  <a:cubicBezTo>
                    <a:pt x="9747" y="2945"/>
                    <a:pt x="9793" y="3059"/>
                    <a:pt x="9838" y="3173"/>
                  </a:cubicBezTo>
                  <a:cubicBezTo>
                    <a:pt x="9838" y="3150"/>
                    <a:pt x="9838" y="3150"/>
                    <a:pt x="9838" y="3150"/>
                  </a:cubicBezTo>
                  <a:cubicBezTo>
                    <a:pt x="10021" y="3561"/>
                    <a:pt x="10135" y="3995"/>
                    <a:pt x="10203" y="4451"/>
                  </a:cubicBezTo>
                  <a:cubicBezTo>
                    <a:pt x="10203" y="4542"/>
                    <a:pt x="10226" y="4634"/>
                    <a:pt x="10226" y="4725"/>
                  </a:cubicBezTo>
                  <a:cubicBezTo>
                    <a:pt x="10249" y="4839"/>
                    <a:pt x="10249" y="4976"/>
                    <a:pt x="10249" y="5090"/>
                  </a:cubicBezTo>
                  <a:cubicBezTo>
                    <a:pt x="10249" y="5341"/>
                    <a:pt x="10226" y="5592"/>
                    <a:pt x="10203" y="5843"/>
                  </a:cubicBezTo>
                  <a:cubicBezTo>
                    <a:pt x="10181" y="6026"/>
                    <a:pt x="10135" y="6186"/>
                    <a:pt x="10089" y="6368"/>
                  </a:cubicBezTo>
                  <a:cubicBezTo>
                    <a:pt x="10066" y="6460"/>
                    <a:pt x="10044" y="6574"/>
                    <a:pt x="10021" y="6665"/>
                  </a:cubicBezTo>
                  <a:cubicBezTo>
                    <a:pt x="9998" y="6711"/>
                    <a:pt x="9998" y="6756"/>
                    <a:pt x="9975" y="6802"/>
                  </a:cubicBezTo>
                  <a:cubicBezTo>
                    <a:pt x="9975" y="6825"/>
                    <a:pt x="9952" y="6848"/>
                    <a:pt x="9952" y="6871"/>
                  </a:cubicBezTo>
                  <a:cubicBezTo>
                    <a:pt x="9952" y="6871"/>
                    <a:pt x="9952" y="6871"/>
                    <a:pt x="9952" y="6893"/>
                  </a:cubicBezTo>
                  <a:cubicBezTo>
                    <a:pt x="9907" y="6962"/>
                    <a:pt x="9884" y="7053"/>
                    <a:pt x="9838" y="7144"/>
                  </a:cubicBezTo>
                  <a:cubicBezTo>
                    <a:pt x="9838" y="7167"/>
                    <a:pt x="9815" y="7190"/>
                    <a:pt x="9815" y="7213"/>
                  </a:cubicBezTo>
                  <a:cubicBezTo>
                    <a:pt x="9770" y="7327"/>
                    <a:pt x="9701" y="7464"/>
                    <a:pt x="9633" y="7578"/>
                  </a:cubicBezTo>
                  <a:cubicBezTo>
                    <a:pt x="9610" y="7624"/>
                    <a:pt x="9587" y="7669"/>
                    <a:pt x="9564" y="7715"/>
                  </a:cubicBezTo>
                  <a:cubicBezTo>
                    <a:pt x="9519" y="7761"/>
                    <a:pt x="9496" y="7806"/>
                    <a:pt x="9473" y="7852"/>
                  </a:cubicBezTo>
                  <a:cubicBezTo>
                    <a:pt x="9382" y="7989"/>
                    <a:pt x="9313" y="8103"/>
                    <a:pt x="9222" y="8217"/>
                  </a:cubicBezTo>
                  <a:cubicBezTo>
                    <a:pt x="9085" y="8400"/>
                    <a:pt x="8925" y="8560"/>
                    <a:pt x="8765" y="8719"/>
                  </a:cubicBezTo>
                  <a:cubicBezTo>
                    <a:pt x="8628" y="8879"/>
                    <a:pt x="8469" y="8993"/>
                    <a:pt x="8309" y="9130"/>
                  </a:cubicBezTo>
                  <a:cubicBezTo>
                    <a:pt x="8126" y="9267"/>
                    <a:pt x="7944" y="9381"/>
                    <a:pt x="7761" y="9495"/>
                  </a:cubicBezTo>
                  <a:cubicBezTo>
                    <a:pt x="7556" y="9610"/>
                    <a:pt x="7350" y="9701"/>
                    <a:pt x="7145" y="9792"/>
                  </a:cubicBezTo>
                  <a:lnTo>
                    <a:pt x="7190" y="9792"/>
                  </a:lnTo>
                  <a:cubicBezTo>
                    <a:pt x="7145" y="9792"/>
                    <a:pt x="7122" y="9815"/>
                    <a:pt x="7076" y="9838"/>
                  </a:cubicBezTo>
                  <a:cubicBezTo>
                    <a:pt x="6688" y="9975"/>
                    <a:pt x="6277" y="10089"/>
                    <a:pt x="5867" y="10157"/>
                  </a:cubicBezTo>
                  <a:lnTo>
                    <a:pt x="5752" y="10157"/>
                  </a:lnTo>
                  <a:cubicBezTo>
                    <a:pt x="5638" y="10180"/>
                    <a:pt x="5547" y="10180"/>
                    <a:pt x="5433" y="10180"/>
                  </a:cubicBezTo>
                  <a:cubicBezTo>
                    <a:pt x="5353" y="10187"/>
                    <a:pt x="5274" y="10190"/>
                    <a:pt x="5198" y="10190"/>
                  </a:cubicBezTo>
                  <a:cubicBezTo>
                    <a:pt x="5012" y="10190"/>
                    <a:pt x="4834" y="10173"/>
                    <a:pt x="4657" y="10157"/>
                  </a:cubicBezTo>
                  <a:cubicBezTo>
                    <a:pt x="4611" y="10157"/>
                    <a:pt x="4588" y="10157"/>
                    <a:pt x="4543" y="10135"/>
                  </a:cubicBezTo>
                  <a:lnTo>
                    <a:pt x="4566" y="10135"/>
                  </a:lnTo>
                  <a:cubicBezTo>
                    <a:pt x="4109" y="10089"/>
                    <a:pt x="3675" y="9975"/>
                    <a:pt x="3265" y="9792"/>
                  </a:cubicBezTo>
                  <a:cubicBezTo>
                    <a:pt x="2854" y="9610"/>
                    <a:pt x="2466" y="9381"/>
                    <a:pt x="2100" y="9130"/>
                  </a:cubicBezTo>
                  <a:cubicBezTo>
                    <a:pt x="1941" y="8993"/>
                    <a:pt x="1758" y="8833"/>
                    <a:pt x="1621" y="8697"/>
                  </a:cubicBezTo>
                  <a:cubicBezTo>
                    <a:pt x="1438" y="8537"/>
                    <a:pt x="1302" y="8354"/>
                    <a:pt x="1165" y="8172"/>
                  </a:cubicBezTo>
                  <a:cubicBezTo>
                    <a:pt x="1165" y="8172"/>
                    <a:pt x="1165" y="8172"/>
                    <a:pt x="1165" y="8194"/>
                  </a:cubicBezTo>
                  <a:cubicBezTo>
                    <a:pt x="1096" y="8103"/>
                    <a:pt x="1028" y="8012"/>
                    <a:pt x="959" y="7920"/>
                  </a:cubicBezTo>
                  <a:cubicBezTo>
                    <a:pt x="936" y="7875"/>
                    <a:pt x="891" y="7806"/>
                    <a:pt x="868" y="7761"/>
                  </a:cubicBezTo>
                  <a:cubicBezTo>
                    <a:pt x="822" y="7715"/>
                    <a:pt x="799" y="7647"/>
                    <a:pt x="754" y="7601"/>
                  </a:cubicBezTo>
                  <a:cubicBezTo>
                    <a:pt x="731" y="7555"/>
                    <a:pt x="708" y="7510"/>
                    <a:pt x="685" y="7464"/>
                  </a:cubicBezTo>
                  <a:cubicBezTo>
                    <a:pt x="662" y="7418"/>
                    <a:pt x="617" y="7350"/>
                    <a:pt x="594" y="7304"/>
                  </a:cubicBezTo>
                  <a:cubicBezTo>
                    <a:pt x="548" y="7213"/>
                    <a:pt x="503" y="7099"/>
                    <a:pt x="457" y="7007"/>
                  </a:cubicBezTo>
                  <a:cubicBezTo>
                    <a:pt x="366" y="6802"/>
                    <a:pt x="297" y="6597"/>
                    <a:pt x="252" y="6391"/>
                  </a:cubicBezTo>
                  <a:cubicBezTo>
                    <a:pt x="183" y="6186"/>
                    <a:pt x="137" y="5957"/>
                    <a:pt x="115" y="5729"/>
                  </a:cubicBezTo>
                  <a:cubicBezTo>
                    <a:pt x="115" y="5729"/>
                    <a:pt x="115" y="5752"/>
                    <a:pt x="115" y="5752"/>
                  </a:cubicBezTo>
                  <a:cubicBezTo>
                    <a:pt x="115" y="5729"/>
                    <a:pt x="115" y="5706"/>
                    <a:pt x="92" y="5684"/>
                  </a:cubicBezTo>
                  <a:cubicBezTo>
                    <a:pt x="92" y="5569"/>
                    <a:pt x="69" y="5478"/>
                    <a:pt x="69" y="5364"/>
                  </a:cubicBezTo>
                  <a:cubicBezTo>
                    <a:pt x="69" y="5341"/>
                    <a:pt x="69" y="5318"/>
                    <a:pt x="46" y="5318"/>
                  </a:cubicBezTo>
                  <a:cubicBezTo>
                    <a:pt x="23" y="5318"/>
                    <a:pt x="0" y="5341"/>
                    <a:pt x="0" y="5364"/>
                  </a:cubicBezTo>
                  <a:cubicBezTo>
                    <a:pt x="0" y="5547"/>
                    <a:pt x="23" y="5706"/>
                    <a:pt x="46" y="5889"/>
                  </a:cubicBezTo>
                  <a:cubicBezTo>
                    <a:pt x="69" y="6049"/>
                    <a:pt x="92" y="6209"/>
                    <a:pt x="115" y="6391"/>
                  </a:cubicBezTo>
                  <a:cubicBezTo>
                    <a:pt x="160" y="6551"/>
                    <a:pt x="206" y="6711"/>
                    <a:pt x="252" y="6871"/>
                  </a:cubicBezTo>
                  <a:cubicBezTo>
                    <a:pt x="274" y="6939"/>
                    <a:pt x="297" y="7030"/>
                    <a:pt x="320" y="7122"/>
                  </a:cubicBezTo>
                  <a:cubicBezTo>
                    <a:pt x="366" y="7213"/>
                    <a:pt x="389" y="7304"/>
                    <a:pt x="434" y="7373"/>
                  </a:cubicBezTo>
                  <a:cubicBezTo>
                    <a:pt x="434" y="7386"/>
                    <a:pt x="434" y="7395"/>
                    <a:pt x="434" y="7395"/>
                  </a:cubicBezTo>
                  <a:cubicBezTo>
                    <a:pt x="480" y="7487"/>
                    <a:pt x="525" y="7578"/>
                    <a:pt x="571" y="7669"/>
                  </a:cubicBezTo>
                  <a:cubicBezTo>
                    <a:pt x="594" y="7715"/>
                    <a:pt x="617" y="7761"/>
                    <a:pt x="640" y="7829"/>
                  </a:cubicBezTo>
                  <a:cubicBezTo>
                    <a:pt x="662" y="7852"/>
                    <a:pt x="685" y="7875"/>
                    <a:pt x="685" y="7898"/>
                  </a:cubicBezTo>
                  <a:cubicBezTo>
                    <a:pt x="708" y="7920"/>
                    <a:pt x="731" y="7943"/>
                    <a:pt x="731" y="7966"/>
                  </a:cubicBezTo>
                  <a:cubicBezTo>
                    <a:pt x="845" y="8172"/>
                    <a:pt x="982" y="8354"/>
                    <a:pt x="1119" y="8514"/>
                  </a:cubicBezTo>
                  <a:cubicBezTo>
                    <a:pt x="1119" y="8537"/>
                    <a:pt x="1119" y="8537"/>
                    <a:pt x="1142" y="8537"/>
                  </a:cubicBezTo>
                  <a:lnTo>
                    <a:pt x="1187" y="8605"/>
                  </a:lnTo>
                  <a:cubicBezTo>
                    <a:pt x="1210" y="8651"/>
                    <a:pt x="1256" y="8697"/>
                    <a:pt x="1279" y="8719"/>
                  </a:cubicBezTo>
                  <a:cubicBezTo>
                    <a:pt x="1347" y="8811"/>
                    <a:pt x="1416" y="8879"/>
                    <a:pt x="1507" y="8948"/>
                  </a:cubicBezTo>
                  <a:cubicBezTo>
                    <a:pt x="1644" y="9085"/>
                    <a:pt x="1781" y="9222"/>
                    <a:pt x="1941" y="9358"/>
                  </a:cubicBezTo>
                  <a:cubicBezTo>
                    <a:pt x="2283" y="9610"/>
                    <a:pt x="2648" y="9838"/>
                    <a:pt x="3036" y="10020"/>
                  </a:cubicBezTo>
                  <a:cubicBezTo>
                    <a:pt x="3401" y="10180"/>
                    <a:pt x="3812" y="10317"/>
                    <a:pt x="4223" y="10386"/>
                  </a:cubicBezTo>
                  <a:cubicBezTo>
                    <a:pt x="4542" y="10442"/>
                    <a:pt x="4877" y="10483"/>
                    <a:pt x="5202" y="10483"/>
                  </a:cubicBezTo>
                  <a:cubicBezTo>
                    <a:pt x="5272" y="10483"/>
                    <a:pt x="5341" y="10481"/>
                    <a:pt x="5410" y="10477"/>
                  </a:cubicBezTo>
                  <a:cubicBezTo>
                    <a:pt x="5798" y="10454"/>
                    <a:pt x="6163" y="10408"/>
                    <a:pt x="6529" y="10317"/>
                  </a:cubicBezTo>
                  <a:cubicBezTo>
                    <a:pt x="6917" y="10226"/>
                    <a:pt x="7282" y="10089"/>
                    <a:pt x="7624" y="9906"/>
                  </a:cubicBezTo>
                  <a:cubicBezTo>
                    <a:pt x="7944" y="9746"/>
                    <a:pt x="8240" y="9564"/>
                    <a:pt x="8514" y="9336"/>
                  </a:cubicBezTo>
                  <a:cubicBezTo>
                    <a:pt x="8651" y="9244"/>
                    <a:pt x="8765" y="9130"/>
                    <a:pt x="8880" y="9016"/>
                  </a:cubicBezTo>
                  <a:cubicBezTo>
                    <a:pt x="8948" y="8948"/>
                    <a:pt x="8994" y="8902"/>
                    <a:pt x="9062" y="8833"/>
                  </a:cubicBezTo>
                  <a:cubicBezTo>
                    <a:pt x="9085" y="8811"/>
                    <a:pt x="9131" y="8765"/>
                    <a:pt x="9153" y="8742"/>
                  </a:cubicBezTo>
                  <a:cubicBezTo>
                    <a:pt x="9176" y="8719"/>
                    <a:pt x="9176" y="8697"/>
                    <a:pt x="9199" y="8674"/>
                  </a:cubicBezTo>
                  <a:cubicBezTo>
                    <a:pt x="9222" y="8674"/>
                    <a:pt x="9222" y="8651"/>
                    <a:pt x="9222" y="8651"/>
                  </a:cubicBezTo>
                  <a:cubicBezTo>
                    <a:pt x="9313" y="8560"/>
                    <a:pt x="9382" y="8468"/>
                    <a:pt x="9450" y="8377"/>
                  </a:cubicBezTo>
                  <a:cubicBezTo>
                    <a:pt x="9541" y="8263"/>
                    <a:pt x="9633" y="8126"/>
                    <a:pt x="9724" y="8012"/>
                  </a:cubicBezTo>
                  <a:cubicBezTo>
                    <a:pt x="9747" y="7943"/>
                    <a:pt x="9770" y="7898"/>
                    <a:pt x="9793" y="7852"/>
                  </a:cubicBezTo>
                  <a:cubicBezTo>
                    <a:pt x="9815" y="7806"/>
                    <a:pt x="9838" y="7784"/>
                    <a:pt x="9884" y="7738"/>
                  </a:cubicBezTo>
                  <a:cubicBezTo>
                    <a:pt x="9884" y="7738"/>
                    <a:pt x="9884" y="7715"/>
                    <a:pt x="9884" y="7715"/>
                  </a:cubicBezTo>
                  <a:cubicBezTo>
                    <a:pt x="9952" y="7601"/>
                    <a:pt x="9998" y="7487"/>
                    <a:pt x="10066" y="7373"/>
                  </a:cubicBezTo>
                  <a:cubicBezTo>
                    <a:pt x="10112" y="7259"/>
                    <a:pt x="10181" y="7122"/>
                    <a:pt x="10226" y="6985"/>
                  </a:cubicBezTo>
                  <a:cubicBezTo>
                    <a:pt x="10226" y="6962"/>
                    <a:pt x="10249" y="6939"/>
                    <a:pt x="10249" y="6916"/>
                  </a:cubicBezTo>
                  <a:cubicBezTo>
                    <a:pt x="10249" y="6893"/>
                    <a:pt x="10272" y="6848"/>
                    <a:pt x="10295" y="6802"/>
                  </a:cubicBezTo>
                  <a:cubicBezTo>
                    <a:pt x="10318" y="6734"/>
                    <a:pt x="10340" y="6642"/>
                    <a:pt x="10363" y="6551"/>
                  </a:cubicBezTo>
                  <a:cubicBezTo>
                    <a:pt x="10409" y="6391"/>
                    <a:pt x="10454" y="6209"/>
                    <a:pt x="10477" y="6049"/>
                  </a:cubicBezTo>
                  <a:cubicBezTo>
                    <a:pt x="10546" y="5706"/>
                    <a:pt x="10569" y="5341"/>
                    <a:pt x="10546" y="4999"/>
                  </a:cubicBezTo>
                  <a:cubicBezTo>
                    <a:pt x="10546" y="4679"/>
                    <a:pt x="10500" y="4360"/>
                    <a:pt x="10432" y="4040"/>
                  </a:cubicBezTo>
                  <a:cubicBezTo>
                    <a:pt x="10409" y="3903"/>
                    <a:pt x="10363" y="3743"/>
                    <a:pt x="10318" y="3606"/>
                  </a:cubicBezTo>
                  <a:cubicBezTo>
                    <a:pt x="10272" y="3447"/>
                    <a:pt x="10203" y="3287"/>
                    <a:pt x="10135" y="3127"/>
                  </a:cubicBezTo>
                  <a:lnTo>
                    <a:pt x="10158" y="3127"/>
                  </a:lnTo>
                  <a:cubicBezTo>
                    <a:pt x="10089" y="2990"/>
                    <a:pt x="10044" y="2876"/>
                    <a:pt x="9975" y="2762"/>
                  </a:cubicBezTo>
                  <a:cubicBezTo>
                    <a:pt x="9952" y="2693"/>
                    <a:pt x="9907" y="2625"/>
                    <a:pt x="9884" y="2579"/>
                  </a:cubicBezTo>
                  <a:cubicBezTo>
                    <a:pt x="9861" y="2534"/>
                    <a:pt x="9861" y="2511"/>
                    <a:pt x="9838" y="2488"/>
                  </a:cubicBezTo>
                  <a:cubicBezTo>
                    <a:pt x="9815" y="2465"/>
                    <a:pt x="9815" y="2442"/>
                    <a:pt x="9793" y="2420"/>
                  </a:cubicBezTo>
                  <a:cubicBezTo>
                    <a:pt x="9610" y="2146"/>
                    <a:pt x="9405" y="1872"/>
                    <a:pt x="9199" y="1621"/>
                  </a:cubicBezTo>
                  <a:cubicBezTo>
                    <a:pt x="8994" y="1392"/>
                    <a:pt x="8765" y="1187"/>
                    <a:pt x="8514" y="982"/>
                  </a:cubicBezTo>
                  <a:lnTo>
                    <a:pt x="8514" y="982"/>
                  </a:lnTo>
                  <a:cubicBezTo>
                    <a:pt x="8537" y="1004"/>
                    <a:pt x="8537" y="1004"/>
                    <a:pt x="8537" y="1004"/>
                  </a:cubicBezTo>
                  <a:cubicBezTo>
                    <a:pt x="8400" y="913"/>
                    <a:pt x="8286" y="822"/>
                    <a:pt x="8149" y="731"/>
                  </a:cubicBezTo>
                  <a:cubicBezTo>
                    <a:pt x="7670" y="411"/>
                    <a:pt x="7145" y="183"/>
                    <a:pt x="6597" y="23"/>
                  </a:cubicBezTo>
                  <a:cubicBezTo>
                    <a:pt x="6551" y="23"/>
                    <a:pt x="6506" y="0"/>
                    <a:pt x="64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9782;p58">
              <a:extLst>
                <a:ext uri="{FF2B5EF4-FFF2-40B4-BE49-F238E27FC236}">
                  <a16:creationId xmlns:a16="http://schemas.microsoft.com/office/drawing/2014/main" id="{3987443B-4561-AC5F-F907-F5C50D25BAFF}"/>
                </a:ext>
              </a:extLst>
            </p:cNvPr>
            <p:cNvSpPr/>
            <p:nvPr/>
          </p:nvSpPr>
          <p:spPr>
            <a:xfrm>
              <a:off x="5717176" y="3408223"/>
              <a:ext cx="33349" cy="25859"/>
            </a:xfrm>
            <a:custGeom>
              <a:avLst/>
              <a:gdLst/>
              <a:ahLst/>
              <a:cxnLst/>
              <a:rect l="l" t="t" r="r" b="b"/>
              <a:pathLst>
                <a:path w="708" h="549" extrusionOk="0">
                  <a:moveTo>
                    <a:pt x="160" y="1"/>
                  </a:moveTo>
                  <a:cubicBezTo>
                    <a:pt x="115" y="24"/>
                    <a:pt x="92" y="46"/>
                    <a:pt x="92" y="92"/>
                  </a:cubicBezTo>
                  <a:cubicBezTo>
                    <a:pt x="69" y="115"/>
                    <a:pt x="46" y="115"/>
                    <a:pt x="46" y="138"/>
                  </a:cubicBezTo>
                  <a:cubicBezTo>
                    <a:pt x="23" y="161"/>
                    <a:pt x="23" y="161"/>
                    <a:pt x="23" y="183"/>
                  </a:cubicBezTo>
                  <a:cubicBezTo>
                    <a:pt x="0" y="206"/>
                    <a:pt x="23" y="229"/>
                    <a:pt x="23" y="252"/>
                  </a:cubicBezTo>
                  <a:cubicBezTo>
                    <a:pt x="46" y="275"/>
                    <a:pt x="46" y="275"/>
                    <a:pt x="69" y="275"/>
                  </a:cubicBezTo>
                  <a:cubicBezTo>
                    <a:pt x="92" y="298"/>
                    <a:pt x="115" y="298"/>
                    <a:pt x="115" y="298"/>
                  </a:cubicBezTo>
                  <a:cubicBezTo>
                    <a:pt x="183" y="320"/>
                    <a:pt x="229" y="366"/>
                    <a:pt x="297" y="389"/>
                  </a:cubicBezTo>
                  <a:cubicBezTo>
                    <a:pt x="343" y="412"/>
                    <a:pt x="388" y="457"/>
                    <a:pt x="434" y="480"/>
                  </a:cubicBezTo>
                  <a:lnTo>
                    <a:pt x="480" y="480"/>
                  </a:lnTo>
                  <a:cubicBezTo>
                    <a:pt x="480" y="503"/>
                    <a:pt x="480" y="503"/>
                    <a:pt x="480" y="503"/>
                  </a:cubicBezTo>
                  <a:cubicBezTo>
                    <a:pt x="503" y="503"/>
                    <a:pt x="503" y="526"/>
                    <a:pt x="525" y="526"/>
                  </a:cubicBezTo>
                  <a:cubicBezTo>
                    <a:pt x="548" y="549"/>
                    <a:pt x="594" y="549"/>
                    <a:pt x="617" y="549"/>
                  </a:cubicBezTo>
                  <a:cubicBezTo>
                    <a:pt x="639" y="549"/>
                    <a:pt x="639" y="526"/>
                    <a:pt x="662" y="526"/>
                  </a:cubicBezTo>
                  <a:cubicBezTo>
                    <a:pt x="685" y="503"/>
                    <a:pt x="685" y="480"/>
                    <a:pt x="685" y="457"/>
                  </a:cubicBezTo>
                  <a:cubicBezTo>
                    <a:pt x="708" y="434"/>
                    <a:pt x="708" y="389"/>
                    <a:pt x="662" y="366"/>
                  </a:cubicBezTo>
                  <a:cubicBezTo>
                    <a:pt x="685" y="320"/>
                    <a:pt x="662" y="298"/>
                    <a:pt x="639" y="275"/>
                  </a:cubicBezTo>
                  <a:cubicBezTo>
                    <a:pt x="571" y="206"/>
                    <a:pt x="503" y="161"/>
                    <a:pt x="434" y="115"/>
                  </a:cubicBezTo>
                  <a:cubicBezTo>
                    <a:pt x="388" y="92"/>
                    <a:pt x="366" y="69"/>
                    <a:pt x="320" y="69"/>
                  </a:cubicBezTo>
                  <a:cubicBezTo>
                    <a:pt x="297" y="46"/>
                    <a:pt x="297" y="46"/>
                    <a:pt x="274" y="24"/>
                  </a:cubicBezTo>
                  <a:cubicBezTo>
                    <a:pt x="251" y="24"/>
                    <a:pt x="251" y="24"/>
                    <a:pt x="229" y="1"/>
                  </a:cubicBezTo>
                  <a:close/>
                </a:path>
              </a:pathLst>
            </a:custGeom>
            <a:solidFill>
              <a:srgbClr val="C49A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9783;p58">
              <a:extLst>
                <a:ext uri="{FF2B5EF4-FFF2-40B4-BE49-F238E27FC236}">
                  <a16:creationId xmlns:a16="http://schemas.microsoft.com/office/drawing/2014/main" id="{9183ACF9-B752-20FE-7FFE-6EFC8A4C2952}"/>
                </a:ext>
              </a:extLst>
            </p:cNvPr>
            <p:cNvSpPr/>
            <p:nvPr/>
          </p:nvSpPr>
          <p:spPr>
            <a:xfrm>
              <a:off x="5601172" y="3485661"/>
              <a:ext cx="58124" cy="143003"/>
            </a:xfrm>
            <a:custGeom>
              <a:avLst/>
              <a:gdLst/>
              <a:ahLst/>
              <a:cxnLst/>
              <a:rect l="l" t="t" r="r" b="b"/>
              <a:pathLst>
                <a:path w="1234" h="3036" extrusionOk="0">
                  <a:moveTo>
                    <a:pt x="526" y="0"/>
                  </a:moveTo>
                  <a:cubicBezTo>
                    <a:pt x="503" y="0"/>
                    <a:pt x="480" y="0"/>
                    <a:pt x="457" y="23"/>
                  </a:cubicBezTo>
                  <a:cubicBezTo>
                    <a:pt x="412" y="46"/>
                    <a:pt x="389" y="137"/>
                    <a:pt x="435" y="183"/>
                  </a:cubicBezTo>
                  <a:cubicBezTo>
                    <a:pt x="480" y="251"/>
                    <a:pt x="503" y="297"/>
                    <a:pt x="549" y="365"/>
                  </a:cubicBezTo>
                  <a:cubicBezTo>
                    <a:pt x="594" y="457"/>
                    <a:pt x="617" y="525"/>
                    <a:pt x="640" y="594"/>
                  </a:cubicBezTo>
                  <a:cubicBezTo>
                    <a:pt x="663" y="685"/>
                    <a:pt x="708" y="776"/>
                    <a:pt x="731" y="845"/>
                  </a:cubicBezTo>
                  <a:cubicBezTo>
                    <a:pt x="754" y="936"/>
                    <a:pt x="777" y="1027"/>
                    <a:pt x="823" y="1096"/>
                  </a:cubicBezTo>
                  <a:cubicBezTo>
                    <a:pt x="845" y="1187"/>
                    <a:pt x="868" y="1256"/>
                    <a:pt x="891" y="1347"/>
                  </a:cubicBezTo>
                  <a:cubicBezTo>
                    <a:pt x="891" y="1438"/>
                    <a:pt x="914" y="1552"/>
                    <a:pt x="914" y="1644"/>
                  </a:cubicBezTo>
                  <a:cubicBezTo>
                    <a:pt x="914" y="1689"/>
                    <a:pt x="891" y="1735"/>
                    <a:pt x="891" y="1781"/>
                  </a:cubicBezTo>
                  <a:cubicBezTo>
                    <a:pt x="891" y="1849"/>
                    <a:pt x="891" y="1895"/>
                    <a:pt x="868" y="1940"/>
                  </a:cubicBezTo>
                  <a:cubicBezTo>
                    <a:pt x="845" y="2009"/>
                    <a:pt x="800" y="2077"/>
                    <a:pt x="754" y="2146"/>
                  </a:cubicBezTo>
                  <a:cubicBezTo>
                    <a:pt x="731" y="2191"/>
                    <a:pt x="686" y="2260"/>
                    <a:pt x="640" y="2306"/>
                  </a:cubicBezTo>
                  <a:cubicBezTo>
                    <a:pt x="594" y="2351"/>
                    <a:pt x="549" y="2397"/>
                    <a:pt x="503" y="2420"/>
                  </a:cubicBezTo>
                  <a:cubicBezTo>
                    <a:pt x="457" y="2465"/>
                    <a:pt x="435" y="2488"/>
                    <a:pt x="412" y="2511"/>
                  </a:cubicBezTo>
                  <a:cubicBezTo>
                    <a:pt x="366" y="2534"/>
                    <a:pt x="343" y="2557"/>
                    <a:pt x="320" y="2602"/>
                  </a:cubicBezTo>
                  <a:cubicBezTo>
                    <a:pt x="275" y="2625"/>
                    <a:pt x="229" y="2671"/>
                    <a:pt x="161" y="2694"/>
                  </a:cubicBezTo>
                  <a:cubicBezTo>
                    <a:pt x="161" y="2716"/>
                    <a:pt x="138" y="2716"/>
                    <a:pt x="138" y="2716"/>
                  </a:cubicBezTo>
                  <a:lnTo>
                    <a:pt x="115" y="2716"/>
                  </a:lnTo>
                  <a:cubicBezTo>
                    <a:pt x="69" y="2739"/>
                    <a:pt x="46" y="2762"/>
                    <a:pt x="24" y="2808"/>
                  </a:cubicBezTo>
                  <a:cubicBezTo>
                    <a:pt x="1" y="2853"/>
                    <a:pt x="1" y="2899"/>
                    <a:pt x="24" y="2922"/>
                  </a:cubicBezTo>
                  <a:cubicBezTo>
                    <a:pt x="24" y="2968"/>
                    <a:pt x="69" y="2990"/>
                    <a:pt x="92" y="3013"/>
                  </a:cubicBezTo>
                  <a:cubicBezTo>
                    <a:pt x="138" y="3036"/>
                    <a:pt x="183" y="3036"/>
                    <a:pt x="229" y="3036"/>
                  </a:cubicBezTo>
                  <a:cubicBezTo>
                    <a:pt x="229" y="3013"/>
                    <a:pt x="252" y="3013"/>
                    <a:pt x="275" y="3013"/>
                  </a:cubicBezTo>
                  <a:cubicBezTo>
                    <a:pt x="298" y="2990"/>
                    <a:pt x="343" y="2968"/>
                    <a:pt x="366" y="2968"/>
                  </a:cubicBezTo>
                  <a:cubicBezTo>
                    <a:pt x="389" y="2945"/>
                    <a:pt x="435" y="2922"/>
                    <a:pt x="457" y="2899"/>
                  </a:cubicBezTo>
                  <a:cubicBezTo>
                    <a:pt x="503" y="2853"/>
                    <a:pt x="549" y="2831"/>
                    <a:pt x="571" y="2785"/>
                  </a:cubicBezTo>
                  <a:cubicBezTo>
                    <a:pt x="594" y="2762"/>
                    <a:pt x="640" y="2739"/>
                    <a:pt x="663" y="2716"/>
                  </a:cubicBezTo>
                  <a:cubicBezTo>
                    <a:pt x="708" y="2671"/>
                    <a:pt x="731" y="2625"/>
                    <a:pt x="777" y="2602"/>
                  </a:cubicBezTo>
                  <a:cubicBezTo>
                    <a:pt x="823" y="2557"/>
                    <a:pt x="868" y="2511"/>
                    <a:pt x="891" y="2488"/>
                  </a:cubicBezTo>
                  <a:cubicBezTo>
                    <a:pt x="1005" y="2374"/>
                    <a:pt x="1074" y="2237"/>
                    <a:pt x="1142" y="2100"/>
                  </a:cubicBezTo>
                  <a:cubicBezTo>
                    <a:pt x="1188" y="2032"/>
                    <a:pt x="1188" y="1940"/>
                    <a:pt x="1211" y="1849"/>
                  </a:cubicBezTo>
                  <a:cubicBezTo>
                    <a:pt x="1211" y="1826"/>
                    <a:pt x="1211" y="1781"/>
                    <a:pt x="1211" y="1758"/>
                  </a:cubicBezTo>
                  <a:cubicBezTo>
                    <a:pt x="1211" y="1712"/>
                    <a:pt x="1233" y="1666"/>
                    <a:pt x="1233" y="1598"/>
                  </a:cubicBezTo>
                  <a:cubicBezTo>
                    <a:pt x="1233" y="1461"/>
                    <a:pt x="1211" y="1324"/>
                    <a:pt x="1165" y="1187"/>
                  </a:cubicBezTo>
                  <a:cubicBezTo>
                    <a:pt x="1142" y="1073"/>
                    <a:pt x="1096" y="959"/>
                    <a:pt x="1051" y="845"/>
                  </a:cubicBezTo>
                  <a:cubicBezTo>
                    <a:pt x="1005" y="731"/>
                    <a:pt x="960" y="617"/>
                    <a:pt x="914" y="502"/>
                  </a:cubicBezTo>
                  <a:lnTo>
                    <a:pt x="891" y="480"/>
                  </a:lnTo>
                  <a:cubicBezTo>
                    <a:pt x="845" y="411"/>
                    <a:pt x="823" y="343"/>
                    <a:pt x="777" y="274"/>
                  </a:cubicBezTo>
                  <a:cubicBezTo>
                    <a:pt x="731" y="183"/>
                    <a:pt x="686" y="114"/>
                    <a:pt x="640" y="46"/>
                  </a:cubicBezTo>
                  <a:cubicBezTo>
                    <a:pt x="617" y="23"/>
                    <a:pt x="571" y="0"/>
                    <a:pt x="52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9784;p58">
              <a:extLst>
                <a:ext uri="{FF2B5EF4-FFF2-40B4-BE49-F238E27FC236}">
                  <a16:creationId xmlns:a16="http://schemas.microsoft.com/office/drawing/2014/main" id="{CC7CD28F-2C06-1429-D380-080390D3C8E7}"/>
                </a:ext>
              </a:extLst>
            </p:cNvPr>
            <p:cNvSpPr/>
            <p:nvPr/>
          </p:nvSpPr>
          <p:spPr>
            <a:xfrm>
              <a:off x="5535603" y="3454479"/>
              <a:ext cx="106499" cy="176681"/>
            </a:xfrm>
            <a:custGeom>
              <a:avLst/>
              <a:gdLst/>
              <a:ahLst/>
              <a:cxnLst/>
              <a:rect l="l" t="t" r="r" b="b"/>
              <a:pathLst>
                <a:path w="2261" h="3751" extrusionOk="0">
                  <a:moveTo>
                    <a:pt x="1005" y="0"/>
                  </a:moveTo>
                  <a:cubicBezTo>
                    <a:pt x="982" y="0"/>
                    <a:pt x="959" y="0"/>
                    <a:pt x="959" y="23"/>
                  </a:cubicBezTo>
                  <a:cubicBezTo>
                    <a:pt x="914" y="69"/>
                    <a:pt x="914" y="114"/>
                    <a:pt x="936" y="160"/>
                  </a:cubicBezTo>
                  <a:cubicBezTo>
                    <a:pt x="982" y="183"/>
                    <a:pt x="1005" y="206"/>
                    <a:pt x="1028" y="251"/>
                  </a:cubicBezTo>
                  <a:cubicBezTo>
                    <a:pt x="1096" y="366"/>
                    <a:pt x="1142" y="480"/>
                    <a:pt x="1210" y="594"/>
                  </a:cubicBezTo>
                  <a:cubicBezTo>
                    <a:pt x="1233" y="662"/>
                    <a:pt x="1256" y="731"/>
                    <a:pt x="1279" y="799"/>
                  </a:cubicBezTo>
                  <a:cubicBezTo>
                    <a:pt x="1302" y="845"/>
                    <a:pt x="1324" y="890"/>
                    <a:pt x="1347" y="936"/>
                  </a:cubicBezTo>
                  <a:cubicBezTo>
                    <a:pt x="1370" y="1005"/>
                    <a:pt x="1393" y="1073"/>
                    <a:pt x="1416" y="1142"/>
                  </a:cubicBezTo>
                  <a:cubicBezTo>
                    <a:pt x="1438" y="1233"/>
                    <a:pt x="1438" y="1324"/>
                    <a:pt x="1461" y="1393"/>
                  </a:cubicBezTo>
                  <a:cubicBezTo>
                    <a:pt x="1461" y="1598"/>
                    <a:pt x="1484" y="1826"/>
                    <a:pt x="1438" y="2032"/>
                  </a:cubicBezTo>
                  <a:cubicBezTo>
                    <a:pt x="1416" y="2214"/>
                    <a:pt x="1347" y="2397"/>
                    <a:pt x="1279" y="2580"/>
                  </a:cubicBezTo>
                  <a:cubicBezTo>
                    <a:pt x="1233" y="2648"/>
                    <a:pt x="1187" y="2717"/>
                    <a:pt x="1142" y="2785"/>
                  </a:cubicBezTo>
                  <a:cubicBezTo>
                    <a:pt x="1096" y="2831"/>
                    <a:pt x="1050" y="2876"/>
                    <a:pt x="1005" y="2922"/>
                  </a:cubicBezTo>
                  <a:cubicBezTo>
                    <a:pt x="959" y="2968"/>
                    <a:pt x="914" y="3036"/>
                    <a:pt x="845" y="3082"/>
                  </a:cubicBezTo>
                  <a:cubicBezTo>
                    <a:pt x="822" y="3082"/>
                    <a:pt x="800" y="3104"/>
                    <a:pt x="777" y="3127"/>
                  </a:cubicBezTo>
                  <a:lnTo>
                    <a:pt x="777" y="3127"/>
                  </a:lnTo>
                  <a:cubicBezTo>
                    <a:pt x="799" y="3105"/>
                    <a:pt x="799" y="3105"/>
                    <a:pt x="822" y="3105"/>
                  </a:cubicBezTo>
                  <a:cubicBezTo>
                    <a:pt x="777" y="3127"/>
                    <a:pt x="708" y="3173"/>
                    <a:pt x="662" y="3196"/>
                  </a:cubicBezTo>
                  <a:cubicBezTo>
                    <a:pt x="594" y="3241"/>
                    <a:pt x="525" y="3287"/>
                    <a:pt x="457" y="3310"/>
                  </a:cubicBezTo>
                  <a:cubicBezTo>
                    <a:pt x="411" y="3356"/>
                    <a:pt x="343" y="3378"/>
                    <a:pt x="297" y="3401"/>
                  </a:cubicBezTo>
                  <a:cubicBezTo>
                    <a:pt x="252" y="3424"/>
                    <a:pt x="206" y="3470"/>
                    <a:pt x="160" y="3493"/>
                  </a:cubicBezTo>
                  <a:cubicBezTo>
                    <a:pt x="115" y="3493"/>
                    <a:pt x="46" y="3515"/>
                    <a:pt x="46" y="3561"/>
                  </a:cubicBezTo>
                  <a:cubicBezTo>
                    <a:pt x="23" y="3584"/>
                    <a:pt x="1" y="3630"/>
                    <a:pt x="23" y="3652"/>
                  </a:cubicBezTo>
                  <a:cubicBezTo>
                    <a:pt x="23" y="3698"/>
                    <a:pt x="69" y="3721"/>
                    <a:pt x="92" y="3744"/>
                  </a:cubicBezTo>
                  <a:cubicBezTo>
                    <a:pt x="105" y="3748"/>
                    <a:pt x="119" y="3750"/>
                    <a:pt x="133" y="3750"/>
                  </a:cubicBezTo>
                  <a:cubicBezTo>
                    <a:pt x="187" y="3750"/>
                    <a:pt x="238" y="3721"/>
                    <a:pt x="274" y="3721"/>
                  </a:cubicBezTo>
                  <a:cubicBezTo>
                    <a:pt x="320" y="3698"/>
                    <a:pt x="366" y="3698"/>
                    <a:pt x="411" y="3675"/>
                  </a:cubicBezTo>
                  <a:cubicBezTo>
                    <a:pt x="480" y="3675"/>
                    <a:pt x="525" y="3652"/>
                    <a:pt x="594" y="3630"/>
                  </a:cubicBezTo>
                  <a:cubicBezTo>
                    <a:pt x="640" y="3630"/>
                    <a:pt x="685" y="3607"/>
                    <a:pt x="731" y="3584"/>
                  </a:cubicBezTo>
                  <a:lnTo>
                    <a:pt x="754" y="3584"/>
                  </a:lnTo>
                  <a:cubicBezTo>
                    <a:pt x="777" y="3561"/>
                    <a:pt x="822" y="3561"/>
                    <a:pt x="845" y="3538"/>
                  </a:cubicBezTo>
                  <a:cubicBezTo>
                    <a:pt x="891" y="3538"/>
                    <a:pt x="936" y="3515"/>
                    <a:pt x="982" y="3493"/>
                  </a:cubicBezTo>
                  <a:cubicBezTo>
                    <a:pt x="1050" y="3470"/>
                    <a:pt x="1119" y="3424"/>
                    <a:pt x="1187" y="3401"/>
                  </a:cubicBezTo>
                  <a:cubicBezTo>
                    <a:pt x="1187" y="3401"/>
                    <a:pt x="1187" y="3378"/>
                    <a:pt x="1210" y="3378"/>
                  </a:cubicBezTo>
                  <a:cubicBezTo>
                    <a:pt x="1210" y="3378"/>
                    <a:pt x="1210" y="3401"/>
                    <a:pt x="1210" y="3401"/>
                  </a:cubicBezTo>
                  <a:cubicBezTo>
                    <a:pt x="1256" y="3424"/>
                    <a:pt x="1279" y="3424"/>
                    <a:pt x="1324" y="3424"/>
                  </a:cubicBezTo>
                  <a:cubicBezTo>
                    <a:pt x="1347" y="3401"/>
                    <a:pt x="1347" y="3401"/>
                    <a:pt x="1370" y="3401"/>
                  </a:cubicBezTo>
                  <a:cubicBezTo>
                    <a:pt x="1393" y="3401"/>
                    <a:pt x="1393" y="3401"/>
                    <a:pt x="1393" y="3378"/>
                  </a:cubicBezTo>
                  <a:cubicBezTo>
                    <a:pt x="1416" y="3378"/>
                    <a:pt x="1438" y="3378"/>
                    <a:pt x="1461" y="3356"/>
                  </a:cubicBezTo>
                  <a:cubicBezTo>
                    <a:pt x="1484" y="3356"/>
                    <a:pt x="1530" y="3333"/>
                    <a:pt x="1553" y="3310"/>
                  </a:cubicBezTo>
                  <a:cubicBezTo>
                    <a:pt x="1621" y="3264"/>
                    <a:pt x="1690" y="3219"/>
                    <a:pt x="1735" y="3173"/>
                  </a:cubicBezTo>
                  <a:cubicBezTo>
                    <a:pt x="1804" y="3105"/>
                    <a:pt x="1872" y="3036"/>
                    <a:pt x="1918" y="2968"/>
                  </a:cubicBezTo>
                  <a:cubicBezTo>
                    <a:pt x="1963" y="2899"/>
                    <a:pt x="2032" y="2808"/>
                    <a:pt x="2055" y="2717"/>
                  </a:cubicBezTo>
                  <a:lnTo>
                    <a:pt x="2078" y="2717"/>
                  </a:lnTo>
                  <a:cubicBezTo>
                    <a:pt x="2192" y="2557"/>
                    <a:pt x="2260" y="2328"/>
                    <a:pt x="2237" y="2123"/>
                  </a:cubicBezTo>
                  <a:cubicBezTo>
                    <a:pt x="2237" y="2009"/>
                    <a:pt x="2215" y="1872"/>
                    <a:pt x="2146" y="1781"/>
                  </a:cubicBezTo>
                  <a:cubicBezTo>
                    <a:pt x="2146" y="1758"/>
                    <a:pt x="2123" y="1735"/>
                    <a:pt x="2123" y="1712"/>
                  </a:cubicBezTo>
                  <a:lnTo>
                    <a:pt x="2100" y="1689"/>
                  </a:lnTo>
                  <a:cubicBezTo>
                    <a:pt x="2100" y="1667"/>
                    <a:pt x="2078" y="1621"/>
                    <a:pt x="2078" y="1621"/>
                  </a:cubicBezTo>
                  <a:cubicBezTo>
                    <a:pt x="2032" y="1530"/>
                    <a:pt x="2009" y="1438"/>
                    <a:pt x="1941" y="1347"/>
                  </a:cubicBezTo>
                  <a:cubicBezTo>
                    <a:pt x="1941" y="1347"/>
                    <a:pt x="1941" y="1324"/>
                    <a:pt x="1941" y="1324"/>
                  </a:cubicBezTo>
                  <a:cubicBezTo>
                    <a:pt x="1918" y="1256"/>
                    <a:pt x="1895" y="1210"/>
                    <a:pt x="1895" y="1142"/>
                  </a:cubicBezTo>
                  <a:cubicBezTo>
                    <a:pt x="1872" y="1073"/>
                    <a:pt x="1827" y="1005"/>
                    <a:pt x="1804" y="959"/>
                  </a:cubicBezTo>
                  <a:cubicBezTo>
                    <a:pt x="1781" y="890"/>
                    <a:pt x="1735" y="845"/>
                    <a:pt x="1690" y="776"/>
                  </a:cubicBezTo>
                  <a:cubicBezTo>
                    <a:pt x="1648" y="735"/>
                    <a:pt x="1587" y="636"/>
                    <a:pt x="1508" y="636"/>
                  </a:cubicBezTo>
                  <a:cubicBezTo>
                    <a:pt x="1500" y="636"/>
                    <a:pt x="1492" y="637"/>
                    <a:pt x="1484" y="639"/>
                  </a:cubicBezTo>
                  <a:cubicBezTo>
                    <a:pt x="1461" y="594"/>
                    <a:pt x="1416" y="548"/>
                    <a:pt x="1393" y="480"/>
                  </a:cubicBezTo>
                  <a:cubicBezTo>
                    <a:pt x="1370" y="457"/>
                    <a:pt x="1370" y="434"/>
                    <a:pt x="1347" y="411"/>
                  </a:cubicBezTo>
                  <a:cubicBezTo>
                    <a:pt x="1324" y="388"/>
                    <a:pt x="1324" y="343"/>
                    <a:pt x="1302" y="320"/>
                  </a:cubicBezTo>
                  <a:cubicBezTo>
                    <a:pt x="1283" y="282"/>
                    <a:pt x="1248" y="244"/>
                    <a:pt x="1223" y="206"/>
                  </a:cubicBezTo>
                  <a:lnTo>
                    <a:pt x="1223" y="206"/>
                  </a:lnTo>
                  <a:cubicBezTo>
                    <a:pt x="1226" y="206"/>
                    <a:pt x="1229" y="206"/>
                    <a:pt x="1233" y="206"/>
                  </a:cubicBezTo>
                  <a:cubicBezTo>
                    <a:pt x="1187" y="160"/>
                    <a:pt x="1142" y="92"/>
                    <a:pt x="1073" y="23"/>
                  </a:cubicBezTo>
                  <a:cubicBezTo>
                    <a:pt x="1073" y="23"/>
                    <a:pt x="1028" y="0"/>
                    <a:pt x="1005"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9785;p58">
              <a:extLst>
                <a:ext uri="{FF2B5EF4-FFF2-40B4-BE49-F238E27FC236}">
                  <a16:creationId xmlns:a16="http://schemas.microsoft.com/office/drawing/2014/main" id="{D2017446-03AD-C69C-69AE-EEB1BA9EB68B}"/>
                </a:ext>
              </a:extLst>
            </p:cNvPr>
            <p:cNvSpPr/>
            <p:nvPr/>
          </p:nvSpPr>
          <p:spPr>
            <a:xfrm>
              <a:off x="5358206" y="4181293"/>
              <a:ext cx="47338" cy="125811"/>
            </a:xfrm>
            <a:custGeom>
              <a:avLst/>
              <a:gdLst/>
              <a:ahLst/>
              <a:cxnLst/>
              <a:rect l="l" t="t" r="r" b="b"/>
              <a:pathLst>
                <a:path w="1005" h="2671" extrusionOk="0">
                  <a:moveTo>
                    <a:pt x="297" y="0"/>
                  </a:moveTo>
                  <a:cubicBezTo>
                    <a:pt x="274" y="0"/>
                    <a:pt x="251" y="23"/>
                    <a:pt x="229" y="46"/>
                  </a:cubicBezTo>
                  <a:cubicBezTo>
                    <a:pt x="206" y="46"/>
                    <a:pt x="206" y="91"/>
                    <a:pt x="206" y="114"/>
                  </a:cubicBezTo>
                  <a:cubicBezTo>
                    <a:pt x="206" y="137"/>
                    <a:pt x="206" y="160"/>
                    <a:pt x="229" y="183"/>
                  </a:cubicBezTo>
                  <a:lnTo>
                    <a:pt x="251" y="183"/>
                  </a:lnTo>
                  <a:cubicBezTo>
                    <a:pt x="274" y="228"/>
                    <a:pt x="297" y="251"/>
                    <a:pt x="320" y="297"/>
                  </a:cubicBezTo>
                  <a:cubicBezTo>
                    <a:pt x="343" y="365"/>
                    <a:pt x="366" y="457"/>
                    <a:pt x="388" y="525"/>
                  </a:cubicBezTo>
                  <a:cubicBezTo>
                    <a:pt x="388" y="525"/>
                    <a:pt x="388" y="502"/>
                    <a:pt x="388" y="502"/>
                  </a:cubicBezTo>
                  <a:cubicBezTo>
                    <a:pt x="411" y="639"/>
                    <a:pt x="434" y="776"/>
                    <a:pt x="434" y="913"/>
                  </a:cubicBezTo>
                  <a:cubicBezTo>
                    <a:pt x="457" y="1027"/>
                    <a:pt x="434" y="1164"/>
                    <a:pt x="434" y="1301"/>
                  </a:cubicBezTo>
                  <a:cubicBezTo>
                    <a:pt x="434" y="1415"/>
                    <a:pt x="411" y="1529"/>
                    <a:pt x="388" y="1644"/>
                  </a:cubicBezTo>
                  <a:cubicBezTo>
                    <a:pt x="366" y="1781"/>
                    <a:pt x="343" y="1895"/>
                    <a:pt x="320" y="2009"/>
                  </a:cubicBezTo>
                  <a:cubicBezTo>
                    <a:pt x="297" y="2054"/>
                    <a:pt x="274" y="2123"/>
                    <a:pt x="251" y="2169"/>
                  </a:cubicBezTo>
                  <a:cubicBezTo>
                    <a:pt x="206" y="2237"/>
                    <a:pt x="183" y="2283"/>
                    <a:pt x="160" y="2328"/>
                  </a:cubicBezTo>
                  <a:cubicBezTo>
                    <a:pt x="160" y="2351"/>
                    <a:pt x="137" y="2374"/>
                    <a:pt x="137" y="2397"/>
                  </a:cubicBezTo>
                  <a:cubicBezTo>
                    <a:pt x="114" y="2397"/>
                    <a:pt x="114" y="2420"/>
                    <a:pt x="114" y="2420"/>
                  </a:cubicBezTo>
                  <a:cubicBezTo>
                    <a:pt x="92" y="2442"/>
                    <a:pt x="69" y="2442"/>
                    <a:pt x="46" y="2465"/>
                  </a:cubicBezTo>
                  <a:cubicBezTo>
                    <a:pt x="23" y="2488"/>
                    <a:pt x="0" y="2534"/>
                    <a:pt x="0" y="2579"/>
                  </a:cubicBezTo>
                  <a:cubicBezTo>
                    <a:pt x="23" y="2625"/>
                    <a:pt x="46" y="2648"/>
                    <a:pt x="69" y="2648"/>
                  </a:cubicBezTo>
                  <a:cubicBezTo>
                    <a:pt x="92" y="2671"/>
                    <a:pt x="137" y="2671"/>
                    <a:pt x="160" y="2671"/>
                  </a:cubicBezTo>
                  <a:cubicBezTo>
                    <a:pt x="229" y="2648"/>
                    <a:pt x="297" y="2602"/>
                    <a:pt x="366" y="2579"/>
                  </a:cubicBezTo>
                  <a:cubicBezTo>
                    <a:pt x="411" y="2534"/>
                    <a:pt x="480" y="2511"/>
                    <a:pt x="525" y="2488"/>
                  </a:cubicBezTo>
                  <a:cubicBezTo>
                    <a:pt x="571" y="2465"/>
                    <a:pt x="617" y="2420"/>
                    <a:pt x="662" y="2374"/>
                  </a:cubicBezTo>
                  <a:cubicBezTo>
                    <a:pt x="685" y="2351"/>
                    <a:pt x="708" y="2306"/>
                    <a:pt x="754" y="2283"/>
                  </a:cubicBezTo>
                  <a:cubicBezTo>
                    <a:pt x="776" y="2214"/>
                    <a:pt x="822" y="2169"/>
                    <a:pt x="845" y="2100"/>
                  </a:cubicBezTo>
                  <a:cubicBezTo>
                    <a:pt x="891" y="2009"/>
                    <a:pt x="936" y="1940"/>
                    <a:pt x="959" y="1849"/>
                  </a:cubicBezTo>
                  <a:cubicBezTo>
                    <a:pt x="982" y="1781"/>
                    <a:pt x="982" y="1712"/>
                    <a:pt x="982" y="1621"/>
                  </a:cubicBezTo>
                  <a:cubicBezTo>
                    <a:pt x="1005" y="1484"/>
                    <a:pt x="1005" y="1324"/>
                    <a:pt x="1005" y="1164"/>
                  </a:cubicBezTo>
                  <a:cubicBezTo>
                    <a:pt x="1005" y="1096"/>
                    <a:pt x="1005" y="1050"/>
                    <a:pt x="1005" y="982"/>
                  </a:cubicBezTo>
                  <a:cubicBezTo>
                    <a:pt x="1005" y="913"/>
                    <a:pt x="982" y="868"/>
                    <a:pt x="982" y="799"/>
                  </a:cubicBezTo>
                  <a:cubicBezTo>
                    <a:pt x="959" y="731"/>
                    <a:pt x="936" y="662"/>
                    <a:pt x="913" y="594"/>
                  </a:cubicBezTo>
                  <a:cubicBezTo>
                    <a:pt x="891" y="525"/>
                    <a:pt x="845" y="457"/>
                    <a:pt x="822" y="388"/>
                  </a:cubicBezTo>
                  <a:cubicBezTo>
                    <a:pt x="799" y="320"/>
                    <a:pt x="754" y="274"/>
                    <a:pt x="708" y="206"/>
                  </a:cubicBezTo>
                  <a:cubicBezTo>
                    <a:pt x="673" y="153"/>
                    <a:pt x="637" y="100"/>
                    <a:pt x="581" y="100"/>
                  </a:cubicBezTo>
                  <a:cubicBezTo>
                    <a:pt x="564" y="100"/>
                    <a:pt x="546" y="104"/>
                    <a:pt x="525" y="114"/>
                  </a:cubicBezTo>
                  <a:cubicBezTo>
                    <a:pt x="502" y="114"/>
                    <a:pt x="480" y="137"/>
                    <a:pt x="457" y="137"/>
                  </a:cubicBezTo>
                  <a:cubicBezTo>
                    <a:pt x="434" y="114"/>
                    <a:pt x="411" y="69"/>
                    <a:pt x="366" y="23"/>
                  </a:cubicBezTo>
                  <a:cubicBezTo>
                    <a:pt x="343" y="0"/>
                    <a:pt x="320" y="0"/>
                    <a:pt x="297"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9786;p58">
              <a:extLst>
                <a:ext uri="{FF2B5EF4-FFF2-40B4-BE49-F238E27FC236}">
                  <a16:creationId xmlns:a16="http://schemas.microsoft.com/office/drawing/2014/main" id="{F2769C2F-9AE6-2ADD-99D4-964378DE62A0}"/>
                </a:ext>
              </a:extLst>
            </p:cNvPr>
            <p:cNvSpPr/>
            <p:nvPr/>
          </p:nvSpPr>
          <p:spPr>
            <a:xfrm>
              <a:off x="5307663" y="4175923"/>
              <a:ext cx="39849" cy="123644"/>
            </a:xfrm>
            <a:custGeom>
              <a:avLst/>
              <a:gdLst/>
              <a:ahLst/>
              <a:cxnLst/>
              <a:rect l="l" t="t" r="r" b="b"/>
              <a:pathLst>
                <a:path w="846" h="2625" extrusionOk="0">
                  <a:moveTo>
                    <a:pt x="297" y="0"/>
                  </a:moveTo>
                  <a:cubicBezTo>
                    <a:pt x="274" y="0"/>
                    <a:pt x="252" y="23"/>
                    <a:pt x="229" y="46"/>
                  </a:cubicBezTo>
                  <a:cubicBezTo>
                    <a:pt x="229" y="69"/>
                    <a:pt x="229" y="91"/>
                    <a:pt x="229" y="114"/>
                  </a:cubicBezTo>
                  <a:cubicBezTo>
                    <a:pt x="252" y="160"/>
                    <a:pt x="252" y="205"/>
                    <a:pt x="274" y="251"/>
                  </a:cubicBezTo>
                  <a:cubicBezTo>
                    <a:pt x="274" y="251"/>
                    <a:pt x="274" y="228"/>
                    <a:pt x="274" y="228"/>
                  </a:cubicBezTo>
                  <a:cubicBezTo>
                    <a:pt x="297" y="388"/>
                    <a:pt x="297" y="548"/>
                    <a:pt x="274" y="708"/>
                  </a:cubicBezTo>
                  <a:cubicBezTo>
                    <a:pt x="274" y="765"/>
                    <a:pt x="274" y="823"/>
                    <a:pt x="274" y="867"/>
                  </a:cubicBezTo>
                  <a:cubicBezTo>
                    <a:pt x="252" y="1073"/>
                    <a:pt x="229" y="1301"/>
                    <a:pt x="206" y="1507"/>
                  </a:cubicBezTo>
                  <a:cubicBezTo>
                    <a:pt x="206" y="1575"/>
                    <a:pt x="183" y="1621"/>
                    <a:pt x="183" y="1689"/>
                  </a:cubicBezTo>
                  <a:cubicBezTo>
                    <a:pt x="183" y="1735"/>
                    <a:pt x="160" y="1803"/>
                    <a:pt x="160" y="1849"/>
                  </a:cubicBezTo>
                  <a:cubicBezTo>
                    <a:pt x="137" y="1895"/>
                    <a:pt x="137" y="1963"/>
                    <a:pt x="115" y="2009"/>
                  </a:cubicBezTo>
                  <a:cubicBezTo>
                    <a:pt x="115" y="2054"/>
                    <a:pt x="92" y="2100"/>
                    <a:pt x="92" y="2146"/>
                  </a:cubicBezTo>
                  <a:cubicBezTo>
                    <a:pt x="46" y="2237"/>
                    <a:pt x="23" y="2328"/>
                    <a:pt x="1" y="2420"/>
                  </a:cubicBezTo>
                  <a:cubicBezTo>
                    <a:pt x="1" y="2420"/>
                    <a:pt x="1" y="2442"/>
                    <a:pt x="1" y="2465"/>
                  </a:cubicBezTo>
                  <a:cubicBezTo>
                    <a:pt x="1" y="2511"/>
                    <a:pt x="23" y="2534"/>
                    <a:pt x="46" y="2579"/>
                  </a:cubicBezTo>
                  <a:cubicBezTo>
                    <a:pt x="92" y="2625"/>
                    <a:pt x="137" y="2625"/>
                    <a:pt x="183" y="2625"/>
                  </a:cubicBezTo>
                  <a:cubicBezTo>
                    <a:pt x="252" y="2625"/>
                    <a:pt x="297" y="2602"/>
                    <a:pt x="343" y="2602"/>
                  </a:cubicBezTo>
                  <a:cubicBezTo>
                    <a:pt x="389" y="2579"/>
                    <a:pt x="434" y="2579"/>
                    <a:pt x="457" y="2556"/>
                  </a:cubicBezTo>
                  <a:cubicBezTo>
                    <a:pt x="503" y="2534"/>
                    <a:pt x="526" y="2534"/>
                    <a:pt x="571" y="2511"/>
                  </a:cubicBezTo>
                  <a:cubicBezTo>
                    <a:pt x="617" y="2465"/>
                    <a:pt x="640" y="2420"/>
                    <a:pt x="640" y="2351"/>
                  </a:cubicBezTo>
                  <a:cubicBezTo>
                    <a:pt x="640" y="2351"/>
                    <a:pt x="640" y="2351"/>
                    <a:pt x="640" y="2328"/>
                  </a:cubicBezTo>
                  <a:cubicBezTo>
                    <a:pt x="640" y="2305"/>
                    <a:pt x="640" y="2260"/>
                    <a:pt x="662" y="2214"/>
                  </a:cubicBezTo>
                  <a:cubicBezTo>
                    <a:pt x="662" y="2168"/>
                    <a:pt x="662" y="2123"/>
                    <a:pt x="662" y="2077"/>
                  </a:cubicBezTo>
                  <a:cubicBezTo>
                    <a:pt x="662" y="2009"/>
                    <a:pt x="662" y="1917"/>
                    <a:pt x="662" y="1849"/>
                  </a:cubicBezTo>
                  <a:cubicBezTo>
                    <a:pt x="662" y="1758"/>
                    <a:pt x="662" y="1666"/>
                    <a:pt x="685" y="1575"/>
                  </a:cubicBezTo>
                  <a:cubicBezTo>
                    <a:pt x="685" y="1507"/>
                    <a:pt x="708" y="1461"/>
                    <a:pt x="708" y="1392"/>
                  </a:cubicBezTo>
                  <a:cubicBezTo>
                    <a:pt x="731" y="1324"/>
                    <a:pt x="731" y="1255"/>
                    <a:pt x="731" y="1187"/>
                  </a:cubicBezTo>
                  <a:cubicBezTo>
                    <a:pt x="754" y="1027"/>
                    <a:pt x="777" y="867"/>
                    <a:pt x="822" y="708"/>
                  </a:cubicBezTo>
                  <a:cubicBezTo>
                    <a:pt x="822" y="662"/>
                    <a:pt x="822" y="616"/>
                    <a:pt x="822" y="548"/>
                  </a:cubicBezTo>
                  <a:cubicBezTo>
                    <a:pt x="845" y="502"/>
                    <a:pt x="845" y="457"/>
                    <a:pt x="845" y="411"/>
                  </a:cubicBezTo>
                  <a:cubicBezTo>
                    <a:pt x="845" y="365"/>
                    <a:pt x="845" y="342"/>
                    <a:pt x="845" y="320"/>
                  </a:cubicBezTo>
                  <a:cubicBezTo>
                    <a:pt x="822" y="274"/>
                    <a:pt x="799" y="228"/>
                    <a:pt x="754" y="205"/>
                  </a:cubicBezTo>
                  <a:cubicBezTo>
                    <a:pt x="708" y="160"/>
                    <a:pt x="662" y="114"/>
                    <a:pt x="594" y="69"/>
                  </a:cubicBezTo>
                  <a:cubicBezTo>
                    <a:pt x="571" y="69"/>
                    <a:pt x="548" y="46"/>
                    <a:pt x="503" y="46"/>
                  </a:cubicBezTo>
                  <a:cubicBezTo>
                    <a:pt x="457" y="46"/>
                    <a:pt x="434" y="69"/>
                    <a:pt x="411" y="91"/>
                  </a:cubicBezTo>
                  <a:cubicBezTo>
                    <a:pt x="389" y="69"/>
                    <a:pt x="389" y="69"/>
                    <a:pt x="389" y="46"/>
                  </a:cubicBezTo>
                  <a:cubicBezTo>
                    <a:pt x="389" y="23"/>
                    <a:pt x="343" y="0"/>
                    <a:pt x="32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9787;p58">
              <a:extLst>
                <a:ext uri="{FF2B5EF4-FFF2-40B4-BE49-F238E27FC236}">
                  <a16:creationId xmlns:a16="http://schemas.microsoft.com/office/drawing/2014/main" id="{61759A8A-9DFB-0B2E-22DF-74B7E50F8BCB}"/>
                </a:ext>
              </a:extLst>
            </p:cNvPr>
            <p:cNvSpPr/>
            <p:nvPr/>
          </p:nvSpPr>
          <p:spPr>
            <a:xfrm>
              <a:off x="5262490" y="4167303"/>
              <a:ext cx="39849" cy="124115"/>
            </a:xfrm>
            <a:custGeom>
              <a:avLst/>
              <a:gdLst/>
              <a:ahLst/>
              <a:cxnLst/>
              <a:rect l="l" t="t" r="r" b="b"/>
              <a:pathLst>
                <a:path w="846" h="2635" extrusionOk="0">
                  <a:moveTo>
                    <a:pt x="275" y="0"/>
                  </a:moveTo>
                  <a:cubicBezTo>
                    <a:pt x="252" y="0"/>
                    <a:pt x="252" y="46"/>
                    <a:pt x="252" y="69"/>
                  </a:cubicBezTo>
                  <a:cubicBezTo>
                    <a:pt x="275" y="92"/>
                    <a:pt x="275" y="137"/>
                    <a:pt x="298" y="183"/>
                  </a:cubicBezTo>
                  <a:cubicBezTo>
                    <a:pt x="298" y="252"/>
                    <a:pt x="298" y="343"/>
                    <a:pt x="298" y="411"/>
                  </a:cubicBezTo>
                  <a:cubicBezTo>
                    <a:pt x="298" y="503"/>
                    <a:pt x="275" y="571"/>
                    <a:pt x="275" y="640"/>
                  </a:cubicBezTo>
                  <a:cubicBezTo>
                    <a:pt x="252" y="708"/>
                    <a:pt x="252" y="799"/>
                    <a:pt x="229" y="868"/>
                  </a:cubicBezTo>
                  <a:cubicBezTo>
                    <a:pt x="183" y="1028"/>
                    <a:pt x="161" y="1165"/>
                    <a:pt x="115" y="1324"/>
                  </a:cubicBezTo>
                  <a:cubicBezTo>
                    <a:pt x="92" y="1393"/>
                    <a:pt x="92" y="1484"/>
                    <a:pt x="69" y="1553"/>
                  </a:cubicBezTo>
                  <a:cubicBezTo>
                    <a:pt x="47" y="1621"/>
                    <a:pt x="47" y="1690"/>
                    <a:pt x="47" y="1781"/>
                  </a:cubicBezTo>
                  <a:cubicBezTo>
                    <a:pt x="24" y="1849"/>
                    <a:pt x="24" y="1918"/>
                    <a:pt x="24" y="1986"/>
                  </a:cubicBezTo>
                  <a:cubicBezTo>
                    <a:pt x="24" y="2055"/>
                    <a:pt x="1" y="2146"/>
                    <a:pt x="24" y="2214"/>
                  </a:cubicBezTo>
                  <a:cubicBezTo>
                    <a:pt x="24" y="2306"/>
                    <a:pt x="24" y="2397"/>
                    <a:pt x="47" y="2466"/>
                  </a:cubicBezTo>
                  <a:cubicBezTo>
                    <a:pt x="47" y="2488"/>
                    <a:pt x="47" y="2511"/>
                    <a:pt x="47" y="2511"/>
                  </a:cubicBezTo>
                  <a:cubicBezTo>
                    <a:pt x="69" y="2534"/>
                    <a:pt x="69" y="2557"/>
                    <a:pt x="92" y="2580"/>
                  </a:cubicBezTo>
                  <a:cubicBezTo>
                    <a:pt x="115" y="2603"/>
                    <a:pt x="138" y="2603"/>
                    <a:pt x="161" y="2625"/>
                  </a:cubicBezTo>
                  <a:cubicBezTo>
                    <a:pt x="181" y="2632"/>
                    <a:pt x="199" y="2635"/>
                    <a:pt x="216" y="2635"/>
                  </a:cubicBezTo>
                  <a:cubicBezTo>
                    <a:pt x="258" y="2635"/>
                    <a:pt x="295" y="2619"/>
                    <a:pt x="343" y="2603"/>
                  </a:cubicBezTo>
                  <a:cubicBezTo>
                    <a:pt x="389" y="2580"/>
                    <a:pt x="435" y="2557"/>
                    <a:pt x="503" y="2534"/>
                  </a:cubicBezTo>
                  <a:cubicBezTo>
                    <a:pt x="526" y="2511"/>
                    <a:pt x="572" y="2488"/>
                    <a:pt x="572" y="2443"/>
                  </a:cubicBezTo>
                  <a:cubicBezTo>
                    <a:pt x="572" y="2443"/>
                    <a:pt x="594" y="2420"/>
                    <a:pt x="594" y="2420"/>
                  </a:cubicBezTo>
                  <a:cubicBezTo>
                    <a:pt x="594" y="2397"/>
                    <a:pt x="617" y="2374"/>
                    <a:pt x="617" y="2374"/>
                  </a:cubicBezTo>
                  <a:cubicBezTo>
                    <a:pt x="617" y="2351"/>
                    <a:pt x="617" y="2329"/>
                    <a:pt x="617" y="2306"/>
                  </a:cubicBezTo>
                  <a:cubicBezTo>
                    <a:pt x="617" y="2283"/>
                    <a:pt x="594" y="2283"/>
                    <a:pt x="594" y="2260"/>
                  </a:cubicBezTo>
                  <a:lnTo>
                    <a:pt x="572" y="2123"/>
                  </a:lnTo>
                  <a:cubicBezTo>
                    <a:pt x="572" y="2055"/>
                    <a:pt x="549" y="1963"/>
                    <a:pt x="549" y="1872"/>
                  </a:cubicBezTo>
                  <a:cubicBezTo>
                    <a:pt x="526" y="1804"/>
                    <a:pt x="526" y="1735"/>
                    <a:pt x="526" y="1644"/>
                  </a:cubicBezTo>
                  <a:cubicBezTo>
                    <a:pt x="526" y="1553"/>
                    <a:pt x="526" y="1461"/>
                    <a:pt x="526" y="1370"/>
                  </a:cubicBezTo>
                  <a:cubicBezTo>
                    <a:pt x="549" y="1347"/>
                    <a:pt x="572" y="1347"/>
                    <a:pt x="572" y="1301"/>
                  </a:cubicBezTo>
                  <a:cubicBezTo>
                    <a:pt x="594" y="1233"/>
                    <a:pt x="594" y="1142"/>
                    <a:pt x="617" y="1073"/>
                  </a:cubicBezTo>
                  <a:cubicBezTo>
                    <a:pt x="686" y="936"/>
                    <a:pt x="731" y="799"/>
                    <a:pt x="777" y="662"/>
                  </a:cubicBezTo>
                  <a:cubicBezTo>
                    <a:pt x="800" y="640"/>
                    <a:pt x="823" y="594"/>
                    <a:pt x="823" y="548"/>
                  </a:cubicBezTo>
                  <a:cubicBezTo>
                    <a:pt x="845" y="503"/>
                    <a:pt x="845" y="434"/>
                    <a:pt x="845" y="388"/>
                  </a:cubicBezTo>
                  <a:cubicBezTo>
                    <a:pt x="845" y="343"/>
                    <a:pt x="823" y="297"/>
                    <a:pt x="823" y="252"/>
                  </a:cubicBezTo>
                  <a:cubicBezTo>
                    <a:pt x="800" y="229"/>
                    <a:pt x="777" y="206"/>
                    <a:pt x="754" y="183"/>
                  </a:cubicBezTo>
                  <a:cubicBezTo>
                    <a:pt x="731" y="160"/>
                    <a:pt x="663" y="115"/>
                    <a:pt x="617" y="115"/>
                  </a:cubicBezTo>
                  <a:lnTo>
                    <a:pt x="549" y="115"/>
                  </a:lnTo>
                  <a:cubicBezTo>
                    <a:pt x="549" y="92"/>
                    <a:pt x="526" y="92"/>
                    <a:pt x="526" y="69"/>
                  </a:cubicBezTo>
                  <a:cubicBezTo>
                    <a:pt x="503" y="46"/>
                    <a:pt x="457" y="23"/>
                    <a:pt x="435" y="23"/>
                  </a:cubicBezTo>
                  <a:cubicBezTo>
                    <a:pt x="412" y="23"/>
                    <a:pt x="366" y="46"/>
                    <a:pt x="343" y="69"/>
                  </a:cubicBezTo>
                  <a:cubicBezTo>
                    <a:pt x="343" y="69"/>
                    <a:pt x="343" y="46"/>
                    <a:pt x="343" y="23"/>
                  </a:cubicBezTo>
                  <a:cubicBezTo>
                    <a:pt x="320" y="0"/>
                    <a:pt x="320" y="0"/>
                    <a:pt x="298"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9788;p58">
              <a:extLst>
                <a:ext uri="{FF2B5EF4-FFF2-40B4-BE49-F238E27FC236}">
                  <a16:creationId xmlns:a16="http://schemas.microsoft.com/office/drawing/2014/main" id="{BB538E3E-3FE9-C065-3BDE-B39F4A6A015A}"/>
                </a:ext>
              </a:extLst>
            </p:cNvPr>
            <p:cNvSpPr/>
            <p:nvPr/>
          </p:nvSpPr>
          <p:spPr>
            <a:xfrm>
              <a:off x="5342050" y="4190949"/>
              <a:ext cx="7584" cy="14460"/>
            </a:xfrm>
            <a:custGeom>
              <a:avLst/>
              <a:gdLst/>
              <a:ahLst/>
              <a:cxnLst/>
              <a:rect l="l" t="t" r="r" b="b"/>
              <a:pathLst>
                <a:path w="161" h="307" extrusionOk="0">
                  <a:moveTo>
                    <a:pt x="24" y="1"/>
                  </a:moveTo>
                  <a:cubicBezTo>
                    <a:pt x="1" y="23"/>
                    <a:pt x="1" y="46"/>
                    <a:pt x="1" y="69"/>
                  </a:cubicBezTo>
                  <a:cubicBezTo>
                    <a:pt x="24" y="92"/>
                    <a:pt x="47" y="138"/>
                    <a:pt x="69" y="160"/>
                  </a:cubicBezTo>
                  <a:cubicBezTo>
                    <a:pt x="69" y="183"/>
                    <a:pt x="69" y="183"/>
                    <a:pt x="69" y="206"/>
                  </a:cubicBezTo>
                  <a:cubicBezTo>
                    <a:pt x="92" y="206"/>
                    <a:pt x="92" y="229"/>
                    <a:pt x="92" y="229"/>
                  </a:cubicBezTo>
                  <a:cubicBezTo>
                    <a:pt x="92" y="252"/>
                    <a:pt x="69" y="252"/>
                    <a:pt x="69" y="252"/>
                  </a:cubicBezTo>
                  <a:cubicBezTo>
                    <a:pt x="69" y="275"/>
                    <a:pt x="92" y="297"/>
                    <a:pt x="115" y="297"/>
                  </a:cubicBezTo>
                  <a:cubicBezTo>
                    <a:pt x="122" y="304"/>
                    <a:pt x="128" y="307"/>
                    <a:pt x="135" y="307"/>
                  </a:cubicBezTo>
                  <a:cubicBezTo>
                    <a:pt x="149" y="307"/>
                    <a:pt x="161" y="291"/>
                    <a:pt x="161" y="275"/>
                  </a:cubicBezTo>
                  <a:cubicBezTo>
                    <a:pt x="161" y="252"/>
                    <a:pt x="161" y="229"/>
                    <a:pt x="161" y="206"/>
                  </a:cubicBezTo>
                  <a:cubicBezTo>
                    <a:pt x="161" y="183"/>
                    <a:pt x="161" y="160"/>
                    <a:pt x="138" y="138"/>
                  </a:cubicBezTo>
                  <a:cubicBezTo>
                    <a:pt x="115" y="92"/>
                    <a:pt x="92" y="69"/>
                    <a:pt x="69" y="23"/>
                  </a:cubicBezTo>
                  <a:cubicBezTo>
                    <a:pt x="69" y="1"/>
                    <a:pt x="47" y="1"/>
                    <a:pt x="47" y="1"/>
                  </a:cubicBezTo>
                  <a:close/>
                </a:path>
              </a:pathLst>
            </a:custGeom>
            <a:solidFill>
              <a:srgbClr val="E28A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9789;p58">
              <a:extLst>
                <a:ext uri="{FF2B5EF4-FFF2-40B4-BE49-F238E27FC236}">
                  <a16:creationId xmlns:a16="http://schemas.microsoft.com/office/drawing/2014/main" id="{090A995E-3C67-3958-482F-321203CB8270}"/>
                </a:ext>
              </a:extLst>
            </p:cNvPr>
            <p:cNvSpPr/>
            <p:nvPr/>
          </p:nvSpPr>
          <p:spPr>
            <a:xfrm>
              <a:off x="5559249" y="4203856"/>
              <a:ext cx="43052" cy="122890"/>
            </a:xfrm>
            <a:custGeom>
              <a:avLst/>
              <a:gdLst/>
              <a:ahLst/>
              <a:cxnLst/>
              <a:rect l="l" t="t" r="r" b="b"/>
              <a:pathLst>
                <a:path w="914" h="2609" extrusionOk="0">
                  <a:moveTo>
                    <a:pt x="366" y="1"/>
                  </a:moveTo>
                  <a:cubicBezTo>
                    <a:pt x="343" y="23"/>
                    <a:pt x="320" y="23"/>
                    <a:pt x="297" y="46"/>
                  </a:cubicBezTo>
                  <a:cubicBezTo>
                    <a:pt x="297" y="46"/>
                    <a:pt x="275" y="69"/>
                    <a:pt x="275" y="69"/>
                  </a:cubicBezTo>
                  <a:cubicBezTo>
                    <a:pt x="275" y="46"/>
                    <a:pt x="252" y="46"/>
                    <a:pt x="229" y="23"/>
                  </a:cubicBezTo>
                  <a:cubicBezTo>
                    <a:pt x="217" y="12"/>
                    <a:pt x="200" y="6"/>
                    <a:pt x="183" y="6"/>
                  </a:cubicBezTo>
                  <a:cubicBezTo>
                    <a:pt x="166" y="6"/>
                    <a:pt x="149" y="12"/>
                    <a:pt x="138" y="23"/>
                  </a:cubicBezTo>
                  <a:cubicBezTo>
                    <a:pt x="92" y="69"/>
                    <a:pt x="115" y="92"/>
                    <a:pt x="138" y="137"/>
                  </a:cubicBezTo>
                  <a:cubicBezTo>
                    <a:pt x="160" y="160"/>
                    <a:pt x="183" y="183"/>
                    <a:pt x="183" y="183"/>
                  </a:cubicBezTo>
                  <a:cubicBezTo>
                    <a:pt x="229" y="274"/>
                    <a:pt x="252" y="366"/>
                    <a:pt x="275" y="457"/>
                  </a:cubicBezTo>
                  <a:cubicBezTo>
                    <a:pt x="297" y="594"/>
                    <a:pt x="320" y="731"/>
                    <a:pt x="343" y="868"/>
                  </a:cubicBezTo>
                  <a:cubicBezTo>
                    <a:pt x="343" y="936"/>
                    <a:pt x="343" y="1005"/>
                    <a:pt x="343" y="1073"/>
                  </a:cubicBezTo>
                  <a:cubicBezTo>
                    <a:pt x="343" y="1165"/>
                    <a:pt x="343" y="1233"/>
                    <a:pt x="320" y="1302"/>
                  </a:cubicBezTo>
                  <a:cubicBezTo>
                    <a:pt x="334" y="1302"/>
                    <a:pt x="340" y="1293"/>
                    <a:pt x="342" y="1286"/>
                  </a:cubicBezTo>
                  <a:lnTo>
                    <a:pt x="342" y="1286"/>
                  </a:lnTo>
                  <a:cubicBezTo>
                    <a:pt x="319" y="1420"/>
                    <a:pt x="297" y="1532"/>
                    <a:pt x="275" y="1667"/>
                  </a:cubicBezTo>
                  <a:cubicBezTo>
                    <a:pt x="275" y="1735"/>
                    <a:pt x="252" y="1804"/>
                    <a:pt x="252" y="1849"/>
                  </a:cubicBezTo>
                  <a:cubicBezTo>
                    <a:pt x="229" y="1918"/>
                    <a:pt x="229" y="1986"/>
                    <a:pt x="206" y="2032"/>
                  </a:cubicBezTo>
                  <a:cubicBezTo>
                    <a:pt x="160" y="2146"/>
                    <a:pt x="115" y="2260"/>
                    <a:pt x="46" y="2374"/>
                  </a:cubicBezTo>
                  <a:cubicBezTo>
                    <a:pt x="46" y="2374"/>
                    <a:pt x="46" y="2397"/>
                    <a:pt x="23" y="2420"/>
                  </a:cubicBezTo>
                  <a:cubicBezTo>
                    <a:pt x="23" y="2443"/>
                    <a:pt x="1" y="2466"/>
                    <a:pt x="1" y="2511"/>
                  </a:cubicBezTo>
                  <a:cubicBezTo>
                    <a:pt x="1" y="2557"/>
                    <a:pt x="46" y="2603"/>
                    <a:pt x="92" y="2603"/>
                  </a:cubicBezTo>
                  <a:cubicBezTo>
                    <a:pt x="105" y="2607"/>
                    <a:pt x="117" y="2609"/>
                    <a:pt x="129" y="2609"/>
                  </a:cubicBezTo>
                  <a:cubicBezTo>
                    <a:pt x="177" y="2609"/>
                    <a:pt x="210" y="2575"/>
                    <a:pt x="229" y="2557"/>
                  </a:cubicBezTo>
                  <a:cubicBezTo>
                    <a:pt x="252" y="2568"/>
                    <a:pt x="275" y="2574"/>
                    <a:pt x="297" y="2574"/>
                  </a:cubicBezTo>
                  <a:cubicBezTo>
                    <a:pt x="320" y="2574"/>
                    <a:pt x="343" y="2568"/>
                    <a:pt x="366" y="2557"/>
                  </a:cubicBezTo>
                  <a:cubicBezTo>
                    <a:pt x="389" y="2534"/>
                    <a:pt x="389" y="2534"/>
                    <a:pt x="412" y="2534"/>
                  </a:cubicBezTo>
                  <a:cubicBezTo>
                    <a:pt x="434" y="2511"/>
                    <a:pt x="457" y="2488"/>
                    <a:pt x="480" y="2466"/>
                  </a:cubicBezTo>
                  <a:cubicBezTo>
                    <a:pt x="480" y="2466"/>
                    <a:pt x="503" y="2443"/>
                    <a:pt x="503" y="2420"/>
                  </a:cubicBezTo>
                  <a:cubicBezTo>
                    <a:pt x="526" y="2397"/>
                    <a:pt x="548" y="2374"/>
                    <a:pt x="548" y="2352"/>
                  </a:cubicBezTo>
                  <a:cubicBezTo>
                    <a:pt x="594" y="2283"/>
                    <a:pt x="617" y="2215"/>
                    <a:pt x="663" y="2146"/>
                  </a:cubicBezTo>
                  <a:cubicBezTo>
                    <a:pt x="685" y="2078"/>
                    <a:pt x="708" y="2009"/>
                    <a:pt x="754" y="1963"/>
                  </a:cubicBezTo>
                  <a:cubicBezTo>
                    <a:pt x="777" y="1872"/>
                    <a:pt x="800" y="1781"/>
                    <a:pt x="822" y="1712"/>
                  </a:cubicBezTo>
                  <a:cubicBezTo>
                    <a:pt x="845" y="1644"/>
                    <a:pt x="868" y="1575"/>
                    <a:pt x="868" y="1507"/>
                  </a:cubicBezTo>
                  <a:cubicBezTo>
                    <a:pt x="891" y="1438"/>
                    <a:pt x="891" y="1370"/>
                    <a:pt x="891" y="1302"/>
                  </a:cubicBezTo>
                  <a:cubicBezTo>
                    <a:pt x="914" y="1210"/>
                    <a:pt x="914" y="1119"/>
                    <a:pt x="914" y="1028"/>
                  </a:cubicBezTo>
                  <a:cubicBezTo>
                    <a:pt x="914" y="982"/>
                    <a:pt x="914" y="936"/>
                    <a:pt x="914" y="914"/>
                  </a:cubicBezTo>
                  <a:cubicBezTo>
                    <a:pt x="914" y="868"/>
                    <a:pt x="914" y="822"/>
                    <a:pt x="891" y="799"/>
                  </a:cubicBezTo>
                  <a:cubicBezTo>
                    <a:pt x="891" y="685"/>
                    <a:pt x="845" y="594"/>
                    <a:pt x="822" y="480"/>
                  </a:cubicBezTo>
                  <a:cubicBezTo>
                    <a:pt x="777" y="389"/>
                    <a:pt x="731" y="297"/>
                    <a:pt x="663" y="206"/>
                  </a:cubicBezTo>
                  <a:cubicBezTo>
                    <a:pt x="640" y="160"/>
                    <a:pt x="594" y="115"/>
                    <a:pt x="571" y="92"/>
                  </a:cubicBezTo>
                  <a:cubicBezTo>
                    <a:pt x="548" y="46"/>
                    <a:pt x="503" y="23"/>
                    <a:pt x="48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9790;p58">
              <a:extLst>
                <a:ext uri="{FF2B5EF4-FFF2-40B4-BE49-F238E27FC236}">
                  <a16:creationId xmlns:a16="http://schemas.microsoft.com/office/drawing/2014/main" id="{A39080D0-374D-C6BA-8593-1C712E7D554B}"/>
                </a:ext>
              </a:extLst>
            </p:cNvPr>
            <p:cNvSpPr/>
            <p:nvPr/>
          </p:nvSpPr>
          <p:spPr>
            <a:xfrm>
              <a:off x="5509789" y="4200653"/>
              <a:ext cx="46302" cy="127977"/>
            </a:xfrm>
            <a:custGeom>
              <a:avLst/>
              <a:gdLst/>
              <a:ahLst/>
              <a:cxnLst/>
              <a:rect l="l" t="t" r="r" b="b"/>
              <a:pathLst>
                <a:path w="983" h="2717" extrusionOk="0">
                  <a:moveTo>
                    <a:pt x="206" y="0"/>
                  </a:moveTo>
                  <a:cubicBezTo>
                    <a:pt x="206" y="0"/>
                    <a:pt x="183" y="23"/>
                    <a:pt x="160" y="23"/>
                  </a:cubicBezTo>
                  <a:cubicBezTo>
                    <a:pt x="115" y="46"/>
                    <a:pt x="115" y="114"/>
                    <a:pt x="138" y="160"/>
                  </a:cubicBezTo>
                  <a:cubicBezTo>
                    <a:pt x="183" y="205"/>
                    <a:pt x="206" y="274"/>
                    <a:pt x="252" y="320"/>
                  </a:cubicBezTo>
                  <a:cubicBezTo>
                    <a:pt x="275" y="365"/>
                    <a:pt x="297" y="411"/>
                    <a:pt x="297" y="457"/>
                  </a:cubicBezTo>
                  <a:cubicBezTo>
                    <a:pt x="320" y="502"/>
                    <a:pt x="343" y="571"/>
                    <a:pt x="343" y="616"/>
                  </a:cubicBezTo>
                  <a:cubicBezTo>
                    <a:pt x="366" y="708"/>
                    <a:pt x="366" y="776"/>
                    <a:pt x="389" y="867"/>
                  </a:cubicBezTo>
                  <a:cubicBezTo>
                    <a:pt x="389" y="959"/>
                    <a:pt x="389" y="1050"/>
                    <a:pt x="389" y="1118"/>
                  </a:cubicBezTo>
                  <a:cubicBezTo>
                    <a:pt x="389" y="1187"/>
                    <a:pt x="389" y="1255"/>
                    <a:pt x="389" y="1324"/>
                  </a:cubicBezTo>
                  <a:cubicBezTo>
                    <a:pt x="366" y="1438"/>
                    <a:pt x="366" y="1552"/>
                    <a:pt x="343" y="1666"/>
                  </a:cubicBezTo>
                  <a:cubicBezTo>
                    <a:pt x="320" y="1780"/>
                    <a:pt x="297" y="1895"/>
                    <a:pt x="252" y="2009"/>
                  </a:cubicBezTo>
                  <a:cubicBezTo>
                    <a:pt x="229" y="2077"/>
                    <a:pt x="206" y="2168"/>
                    <a:pt x="160" y="2237"/>
                  </a:cubicBezTo>
                  <a:cubicBezTo>
                    <a:pt x="138" y="2305"/>
                    <a:pt x="115" y="2374"/>
                    <a:pt x="69" y="2442"/>
                  </a:cubicBezTo>
                  <a:cubicBezTo>
                    <a:pt x="46" y="2488"/>
                    <a:pt x="1" y="2534"/>
                    <a:pt x="1" y="2602"/>
                  </a:cubicBezTo>
                  <a:cubicBezTo>
                    <a:pt x="1" y="2648"/>
                    <a:pt x="69" y="2716"/>
                    <a:pt x="138" y="2716"/>
                  </a:cubicBezTo>
                  <a:cubicBezTo>
                    <a:pt x="183" y="2693"/>
                    <a:pt x="229" y="2671"/>
                    <a:pt x="275" y="2625"/>
                  </a:cubicBezTo>
                  <a:cubicBezTo>
                    <a:pt x="297" y="2602"/>
                    <a:pt x="343" y="2579"/>
                    <a:pt x="366" y="2556"/>
                  </a:cubicBezTo>
                  <a:cubicBezTo>
                    <a:pt x="389" y="2534"/>
                    <a:pt x="412" y="2511"/>
                    <a:pt x="434" y="2465"/>
                  </a:cubicBezTo>
                  <a:cubicBezTo>
                    <a:pt x="442" y="2473"/>
                    <a:pt x="450" y="2475"/>
                    <a:pt x="457" y="2475"/>
                  </a:cubicBezTo>
                  <a:cubicBezTo>
                    <a:pt x="472" y="2475"/>
                    <a:pt x="488" y="2465"/>
                    <a:pt x="503" y="2465"/>
                  </a:cubicBezTo>
                  <a:cubicBezTo>
                    <a:pt x="594" y="2442"/>
                    <a:pt x="617" y="2351"/>
                    <a:pt x="663" y="2283"/>
                  </a:cubicBezTo>
                  <a:cubicBezTo>
                    <a:pt x="708" y="2214"/>
                    <a:pt x="754" y="2146"/>
                    <a:pt x="800" y="2077"/>
                  </a:cubicBezTo>
                  <a:cubicBezTo>
                    <a:pt x="868" y="1917"/>
                    <a:pt x="891" y="1758"/>
                    <a:pt x="937" y="1575"/>
                  </a:cubicBezTo>
                  <a:cubicBezTo>
                    <a:pt x="959" y="1415"/>
                    <a:pt x="982" y="1255"/>
                    <a:pt x="959" y="1096"/>
                  </a:cubicBezTo>
                  <a:cubicBezTo>
                    <a:pt x="959" y="982"/>
                    <a:pt x="937" y="890"/>
                    <a:pt x="937" y="822"/>
                  </a:cubicBezTo>
                  <a:cubicBezTo>
                    <a:pt x="914" y="730"/>
                    <a:pt x="891" y="639"/>
                    <a:pt x="868" y="571"/>
                  </a:cubicBezTo>
                  <a:cubicBezTo>
                    <a:pt x="822" y="457"/>
                    <a:pt x="754" y="342"/>
                    <a:pt x="685" y="228"/>
                  </a:cubicBezTo>
                  <a:cubicBezTo>
                    <a:pt x="663" y="228"/>
                    <a:pt x="640" y="205"/>
                    <a:pt x="617" y="183"/>
                  </a:cubicBezTo>
                  <a:cubicBezTo>
                    <a:pt x="617" y="183"/>
                    <a:pt x="617" y="160"/>
                    <a:pt x="594" y="160"/>
                  </a:cubicBezTo>
                  <a:cubicBezTo>
                    <a:pt x="594" y="137"/>
                    <a:pt x="571" y="137"/>
                    <a:pt x="549" y="114"/>
                  </a:cubicBezTo>
                  <a:lnTo>
                    <a:pt x="457" y="114"/>
                  </a:lnTo>
                  <a:cubicBezTo>
                    <a:pt x="412" y="114"/>
                    <a:pt x="389" y="137"/>
                    <a:pt x="366" y="160"/>
                  </a:cubicBezTo>
                  <a:cubicBezTo>
                    <a:pt x="343" y="114"/>
                    <a:pt x="320" y="91"/>
                    <a:pt x="297" y="46"/>
                  </a:cubicBezTo>
                  <a:cubicBezTo>
                    <a:pt x="275" y="23"/>
                    <a:pt x="252" y="0"/>
                    <a:pt x="20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9791;p58">
              <a:extLst>
                <a:ext uri="{FF2B5EF4-FFF2-40B4-BE49-F238E27FC236}">
                  <a16:creationId xmlns:a16="http://schemas.microsoft.com/office/drawing/2014/main" id="{E0240CEB-5A93-35D5-2612-8ECAC66CE549}"/>
                </a:ext>
              </a:extLst>
            </p:cNvPr>
            <p:cNvSpPr/>
            <p:nvPr/>
          </p:nvSpPr>
          <p:spPr>
            <a:xfrm>
              <a:off x="5457126" y="4199145"/>
              <a:ext cx="47338" cy="122843"/>
            </a:xfrm>
            <a:custGeom>
              <a:avLst/>
              <a:gdLst/>
              <a:ahLst/>
              <a:cxnLst/>
              <a:rect l="l" t="t" r="r" b="b"/>
              <a:pathLst>
                <a:path w="1005" h="2608" extrusionOk="0">
                  <a:moveTo>
                    <a:pt x="511" y="0"/>
                  </a:moveTo>
                  <a:cubicBezTo>
                    <a:pt x="493" y="0"/>
                    <a:pt x="475" y="3"/>
                    <a:pt x="457" y="9"/>
                  </a:cubicBezTo>
                  <a:cubicBezTo>
                    <a:pt x="434" y="32"/>
                    <a:pt x="411" y="32"/>
                    <a:pt x="411" y="55"/>
                  </a:cubicBezTo>
                  <a:cubicBezTo>
                    <a:pt x="388" y="9"/>
                    <a:pt x="365" y="9"/>
                    <a:pt x="343" y="9"/>
                  </a:cubicBezTo>
                  <a:lnTo>
                    <a:pt x="297" y="9"/>
                  </a:lnTo>
                  <a:cubicBezTo>
                    <a:pt x="274" y="9"/>
                    <a:pt x="251" y="55"/>
                    <a:pt x="251" y="101"/>
                  </a:cubicBezTo>
                  <a:cubicBezTo>
                    <a:pt x="297" y="169"/>
                    <a:pt x="320" y="215"/>
                    <a:pt x="343" y="283"/>
                  </a:cubicBezTo>
                  <a:cubicBezTo>
                    <a:pt x="365" y="352"/>
                    <a:pt x="365" y="420"/>
                    <a:pt x="388" y="489"/>
                  </a:cubicBezTo>
                  <a:cubicBezTo>
                    <a:pt x="411" y="580"/>
                    <a:pt x="411" y="694"/>
                    <a:pt x="411" y="808"/>
                  </a:cubicBezTo>
                  <a:cubicBezTo>
                    <a:pt x="411" y="887"/>
                    <a:pt x="411" y="983"/>
                    <a:pt x="411" y="1082"/>
                  </a:cubicBezTo>
                  <a:cubicBezTo>
                    <a:pt x="411" y="1219"/>
                    <a:pt x="388" y="1356"/>
                    <a:pt x="388" y="1470"/>
                  </a:cubicBezTo>
                  <a:cubicBezTo>
                    <a:pt x="365" y="1607"/>
                    <a:pt x="343" y="1721"/>
                    <a:pt x="297" y="1858"/>
                  </a:cubicBezTo>
                  <a:cubicBezTo>
                    <a:pt x="251" y="1949"/>
                    <a:pt x="229" y="2041"/>
                    <a:pt x="183" y="2132"/>
                  </a:cubicBezTo>
                  <a:cubicBezTo>
                    <a:pt x="137" y="2223"/>
                    <a:pt x="114" y="2292"/>
                    <a:pt x="69" y="2360"/>
                  </a:cubicBezTo>
                  <a:cubicBezTo>
                    <a:pt x="46" y="2360"/>
                    <a:pt x="46" y="2383"/>
                    <a:pt x="23" y="2406"/>
                  </a:cubicBezTo>
                  <a:cubicBezTo>
                    <a:pt x="23" y="2429"/>
                    <a:pt x="23" y="2452"/>
                    <a:pt x="23" y="2452"/>
                  </a:cubicBezTo>
                  <a:cubicBezTo>
                    <a:pt x="0" y="2520"/>
                    <a:pt x="23" y="2566"/>
                    <a:pt x="69" y="2588"/>
                  </a:cubicBezTo>
                  <a:cubicBezTo>
                    <a:pt x="89" y="2602"/>
                    <a:pt x="111" y="2607"/>
                    <a:pt x="133" y="2607"/>
                  </a:cubicBezTo>
                  <a:cubicBezTo>
                    <a:pt x="187" y="2607"/>
                    <a:pt x="242" y="2575"/>
                    <a:pt x="274" y="2543"/>
                  </a:cubicBezTo>
                  <a:cubicBezTo>
                    <a:pt x="303" y="2571"/>
                    <a:pt x="336" y="2584"/>
                    <a:pt x="369" y="2584"/>
                  </a:cubicBezTo>
                  <a:cubicBezTo>
                    <a:pt x="415" y="2584"/>
                    <a:pt x="463" y="2560"/>
                    <a:pt x="502" y="2520"/>
                  </a:cubicBezTo>
                  <a:cubicBezTo>
                    <a:pt x="548" y="2474"/>
                    <a:pt x="594" y="2429"/>
                    <a:pt x="639" y="2360"/>
                  </a:cubicBezTo>
                  <a:cubicBezTo>
                    <a:pt x="685" y="2292"/>
                    <a:pt x="731" y="2223"/>
                    <a:pt x="776" y="2132"/>
                  </a:cubicBezTo>
                  <a:cubicBezTo>
                    <a:pt x="822" y="2041"/>
                    <a:pt x="845" y="1949"/>
                    <a:pt x="890" y="1858"/>
                  </a:cubicBezTo>
                  <a:cubicBezTo>
                    <a:pt x="913" y="1790"/>
                    <a:pt x="913" y="1721"/>
                    <a:pt x="936" y="1653"/>
                  </a:cubicBezTo>
                  <a:cubicBezTo>
                    <a:pt x="959" y="1470"/>
                    <a:pt x="982" y="1310"/>
                    <a:pt x="982" y="1150"/>
                  </a:cubicBezTo>
                  <a:cubicBezTo>
                    <a:pt x="1005" y="968"/>
                    <a:pt x="982" y="785"/>
                    <a:pt x="936" y="625"/>
                  </a:cubicBezTo>
                  <a:cubicBezTo>
                    <a:pt x="913" y="534"/>
                    <a:pt x="868" y="420"/>
                    <a:pt x="822" y="329"/>
                  </a:cubicBezTo>
                  <a:cubicBezTo>
                    <a:pt x="776" y="283"/>
                    <a:pt x="753" y="215"/>
                    <a:pt x="731" y="169"/>
                  </a:cubicBezTo>
                  <a:cubicBezTo>
                    <a:pt x="708" y="123"/>
                    <a:pt x="662" y="101"/>
                    <a:pt x="639" y="55"/>
                  </a:cubicBezTo>
                  <a:cubicBezTo>
                    <a:pt x="606" y="21"/>
                    <a:pt x="560" y="0"/>
                    <a:pt x="51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9792;p58">
              <a:extLst>
                <a:ext uri="{FF2B5EF4-FFF2-40B4-BE49-F238E27FC236}">
                  <a16:creationId xmlns:a16="http://schemas.microsoft.com/office/drawing/2014/main" id="{45B1422D-9EE7-E166-2985-16B3DA0ED9A3}"/>
                </a:ext>
              </a:extLst>
            </p:cNvPr>
            <p:cNvSpPr/>
            <p:nvPr/>
          </p:nvSpPr>
          <p:spPr>
            <a:xfrm>
              <a:off x="5479689" y="3454479"/>
              <a:ext cx="97879" cy="156993"/>
            </a:xfrm>
            <a:custGeom>
              <a:avLst/>
              <a:gdLst/>
              <a:ahLst/>
              <a:cxnLst/>
              <a:rect l="l" t="t" r="r" b="b"/>
              <a:pathLst>
                <a:path w="2078" h="3333" extrusionOk="0">
                  <a:moveTo>
                    <a:pt x="1165" y="525"/>
                  </a:moveTo>
                  <a:cubicBezTo>
                    <a:pt x="1147" y="525"/>
                    <a:pt x="1143" y="525"/>
                    <a:pt x="1142" y="537"/>
                  </a:cubicBezTo>
                  <a:lnTo>
                    <a:pt x="1142" y="537"/>
                  </a:lnTo>
                  <a:cubicBezTo>
                    <a:pt x="1150" y="533"/>
                    <a:pt x="1157" y="529"/>
                    <a:pt x="1165" y="525"/>
                  </a:cubicBezTo>
                  <a:close/>
                  <a:moveTo>
                    <a:pt x="2009" y="0"/>
                  </a:moveTo>
                  <a:cubicBezTo>
                    <a:pt x="2009" y="0"/>
                    <a:pt x="1986" y="23"/>
                    <a:pt x="1964" y="23"/>
                  </a:cubicBezTo>
                  <a:cubicBezTo>
                    <a:pt x="1941" y="46"/>
                    <a:pt x="1918" y="69"/>
                    <a:pt x="1895" y="92"/>
                  </a:cubicBezTo>
                  <a:cubicBezTo>
                    <a:pt x="1804" y="160"/>
                    <a:pt x="1712" y="183"/>
                    <a:pt x="1621" y="229"/>
                  </a:cubicBezTo>
                  <a:cubicBezTo>
                    <a:pt x="1507" y="297"/>
                    <a:pt x="1416" y="343"/>
                    <a:pt x="1324" y="411"/>
                  </a:cubicBezTo>
                  <a:cubicBezTo>
                    <a:pt x="1305" y="430"/>
                    <a:pt x="1286" y="450"/>
                    <a:pt x="1253" y="469"/>
                  </a:cubicBezTo>
                  <a:lnTo>
                    <a:pt x="1253" y="469"/>
                  </a:lnTo>
                  <a:cubicBezTo>
                    <a:pt x="1256" y="463"/>
                    <a:pt x="1256" y="457"/>
                    <a:pt x="1256" y="457"/>
                  </a:cubicBezTo>
                  <a:lnTo>
                    <a:pt x="1256" y="457"/>
                  </a:lnTo>
                  <a:cubicBezTo>
                    <a:pt x="1233" y="480"/>
                    <a:pt x="1188" y="502"/>
                    <a:pt x="1142" y="548"/>
                  </a:cubicBezTo>
                  <a:cubicBezTo>
                    <a:pt x="1142" y="543"/>
                    <a:pt x="1142" y="540"/>
                    <a:pt x="1142" y="537"/>
                  </a:cubicBezTo>
                  <a:lnTo>
                    <a:pt x="1142" y="537"/>
                  </a:lnTo>
                  <a:cubicBezTo>
                    <a:pt x="1105" y="556"/>
                    <a:pt x="1070" y="575"/>
                    <a:pt x="1051" y="594"/>
                  </a:cubicBezTo>
                  <a:cubicBezTo>
                    <a:pt x="1028" y="582"/>
                    <a:pt x="1011" y="577"/>
                    <a:pt x="993" y="577"/>
                  </a:cubicBezTo>
                  <a:cubicBezTo>
                    <a:pt x="976" y="577"/>
                    <a:pt x="959" y="582"/>
                    <a:pt x="936" y="594"/>
                  </a:cubicBezTo>
                  <a:cubicBezTo>
                    <a:pt x="868" y="617"/>
                    <a:pt x="822" y="639"/>
                    <a:pt x="777" y="685"/>
                  </a:cubicBezTo>
                  <a:cubicBezTo>
                    <a:pt x="731" y="708"/>
                    <a:pt x="685" y="754"/>
                    <a:pt x="640" y="776"/>
                  </a:cubicBezTo>
                  <a:cubicBezTo>
                    <a:pt x="594" y="776"/>
                    <a:pt x="571" y="776"/>
                    <a:pt x="548" y="799"/>
                  </a:cubicBezTo>
                  <a:cubicBezTo>
                    <a:pt x="503" y="799"/>
                    <a:pt x="480" y="845"/>
                    <a:pt x="457" y="868"/>
                  </a:cubicBezTo>
                  <a:cubicBezTo>
                    <a:pt x="434" y="890"/>
                    <a:pt x="389" y="936"/>
                    <a:pt x="366" y="959"/>
                  </a:cubicBezTo>
                  <a:cubicBezTo>
                    <a:pt x="320" y="1005"/>
                    <a:pt x="297" y="1073"/>
                    <a:pt x="274" y="1119"/>
                  </a:cubicBezTo>
                  <a:cubicBezTo>
                    <a:pt x="229" y="1164"/>
                    <a:pt x="183" y="1210"/>
                    <a:pt x="160" y="1279"/>
                  </a:cubicBezTo>
                  <a:cubicBezTo>
                    <a:pt x="115" y="1347"/>
                    <a:pt x="92" y="1438"/>
                    <a:pt x="46" y="1530"/>
                  </a:cubicBezTo>
                  <a:cubicBezTo>
                    <a:pt x="46" y="1552"/>
                    <a:pt x="23" y="1598"/>
                    <a:pt x="23" y="1644"/>
                  </a:cubicBezTo>
                  <a:cubicBezTo>
                    <a:pt x="23" y="1667"/>
                    <a:pt x="1" y="1689"/>
                    <a:pt x="1" y="1712"/>
                  </a:cubicBezTo>
                  <a:cubicBezTo>
                    <a:pt x="1" y="1735"/>
                    <a:pt x="1" y="1758"/>
                    <a:pt x="1" y="1781"/>
                  </a:cubicBezTo>
                  <a:cubicBezTo>
                    <a:pt x="1" y="1803"/>
                    <a:pt x="23" y="1826"/>
                    <a:pt x="46" y="1849"/>
                  </a:cubicBezTo>
                  <a:cubicBezTo>
                    <a:pt x="23" y="1872"/>
                    <a:pt x="23" y="1918"/>
                    <a:pt x="23" y="1940"/>
                  </a:cubicBezTo>
                  <a:cubicBezTo>
                    <a:pt x="23" y="2032"/>
                    <a:pt x="46" y="2123"/>
                    <a:pt x="46" y="2192"/>
                  </a:cubicBezTo>
                  <a:cubicBezTo>
                    <a:pt x="46" y="2283"/>
                    <a:pt x="69" y="2374"/>
                    <a:pt x="115" y="2443"/>
                  </a:cubicBezTo>
                  <a:cubicBezTo>
                    <a:pt x="138" y="2511"/>
                    <a:pt x="160" y="2602"/>
                    <a:pt x="183" y="2671"/>
                  </a:cubicBezTo>
                  <a:cubicBezTo>
                    <a:pt x="206" y="2694"/>
                    <a:pt x="229" y="2717"/>
                    <a:pt x="229" y="2739"/>
                  </a:cubicBezTo>
                  <a:cubicBezTo>
                    <a:pt x="252" y="2785"/>
                    <a:pt x="274" y="2808"/>
                    <a:pt x="274" y="2853"/>
                  </a:cubicBezTo>
                  <a:cubicBezTo>
                    <a:pt x="320" y="2899"/>
                    <a:pt x="343" y="2945"/>
                    <a:pt x="366" y="3013"/>
                  </a:cubicBezTo>
                  <a:cubicBezTo>
                    <a:pt x="411" y="3059"/>
                    <a:pt x="434" y="3127"/>
                    <a:pt x="480" y="3173"/>
                  </a:cubicBezTo>
                  <a:cubicBezTo>
                    <a:pt x="526" y="3219"/>
                    <a:pt x="571" y="3264"/>
                    <a:pt x="617" y="3310"/>
                  </a:cubicBezTo>
                  <a:lnTo>
                    <a:pt x="640" y="3310"/>
                  </a:lnTo>
                  <a:cubicBezTo>
                    <a:pt x="663" y="3333"/>
                    <a:pt x="663" y="3333"/>
                    <a:pt x="685" y="3333"/>
                  </a:cubicBezTo>
                  <a:cubicBezTo>
                    <a:pt x="731" y="3333"/>
                    <a:pt x="777" y="3310"/>
                    <a:pt x="777" y="3264"/>
                  </a:cubicBezTo>
                  <a:cubicBezTo>
                    <a:pt x="799" y="3219"/>
                    <a:pt x="777" y="3173"/>
                    <a:pt x="754" y="3127"/>
                  </a:cubicBezTo>
                  <a:cubicBezTo>
                    <a:pt x="754" y="3105"/>
                    <a:pt x="731" y="3082"/>
                    <a:pt x="708" y="3059"/>
                  </a:cubicBezTo>
                  <a:cubicBezTo>
                    <a:pt x="685" y="2990"/>
                    <a:pt x="663" y="2945"/>
                    <a:pt x="640" y="2876"/>
                  </a:cubicBezTo>
                  <a:cubicBezTo>
                    <a:pt x="617" y="2785"/>
                    <a:pt x="594" y="2694"/>
                    <a:pt x="571" y="2625"/>
                  </a:cubicBezTo>
                  <a:cubicBezTo>
                    <a:pt x="548" y="2557"/>
                    <a:pt x="548" y="2511"/>
                    <a:pt x="526" y="2443"/>
                  </a:cubicBezTo>
                  <a:cubicBezTo>
                    <a:pt x="526" y="2397"/>
                    <a:pt x="503" y="2328"/>
                    <a:pt x="503" y="2283"/>
                  </a:cubicBezTo>
                  <a:cubicBezTo>
                    <a:pt x="503" y="2146"/>
                    <a:pt x="503" y="2009"/>
                    <a:pt x="526" y="1895"/>
                  </a:cubicBezTo>
                  <a:cubicBezTo>
                    <a:pt x="548" y="1803"/>
                    <a:pt x="571" y="1735"/>
                    <a:pt x="594" y="1667"/>
                  </a:cubicBezTo>
                  <a:cubicBezTo>
                    <a:pt x="617" y="1552"/>
                    <a:pt x="663" y="1461"/>
                    <a:pt x="708" y="1370"/>
                  </a:cubicBezTo>
                  <a:cubicBezTo>
                    <a:pt x="777" y="1233"/>
                    <a:pt x="868" y="1073"/>
                    <a:pt x="982" y="959"/>
                  </a:cubicBezTo>
                  <a:cubicBezTo>
                    <a:pt x="1028" y="890"/>
                    <a:pt x="1073" y="845"/>
                    <a:pt x="1142" y="799"/>
                  </a:cubicBezTo>
                  <a:cubicBezTo>
                    <a:pt x="1188" y="754"/>
                    <a:pt x="1256" y="708"/>
                    <a:pt x="1324" y="639"/>
                  </a:cubicBezTo>
                  <a:cubicBezTo>
                    <a:pt x="1393" y="594"/>
                    <a:pt x="1439" y="548"/>
                    <a:pt x="1507" y="502"/>
                  </a:cubicBezTo>
                  <a:cubicBezTo>
                    <a:pt x="1576" y="457"/>
                    <a:pt x="1621" y="411"/>
                    <a:pt x="1690" y="366"/>
                  </a:cubicBezTo>
                  <a:cubicBezTo>
                    <a:pt x="1758" y="320"/>
                    <a:pt x="1827" y="274"/>
                    <a:pt x="1872" y="251"/>
                  </a:cubicBezTo>
                  <a:cubicBezTo>
                    <a:pt x="1918" y="229"/>
                    <a:pt x="1941" y="206"/>
                    <a:pt x="1964" y="183"/>
                  </a:cubicBezTo>
                  <a:cubicBezTo>
                    <a:pt x="1986" y="160"/>
                    <a:pt x="2032" y="137"/>
                    <a:pt x="2055" y="114"/>
                  </a:cubicBezTo>
                  <a:cubicBezTo>
                    <a:pt x="2078" y="92"/>
                    <a:pt x="2078" y="46"/>
                    <a:pt x="2055" y="23"/>
                  </a:cubicBezTo>
                  <a:cubicBezTo>
                    <a:pt x="2055" y="23"/>
                    <a:pt x="2032" y="0"/>
                    <a:pt x="200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9793;p58">
              <a:extLst>
                <a:ext uri="{FF2B5EF4-FFF2-40B4-BE49-F238E27FC236}">
                  <a16:creationId xmlns:a16="http://schemas.microsoft.com/office/drawing/2014/main" id="{714C821F-199E-D47D-B492-5A81B6C92ECC}"/>
                </a:ext>
              </a:extLst>
            </p:cNvPr>
            <p:cNvSpPr/>
            <p:nvPr/>
          </p:nvSpPr>
          <p:spPr>
            <a:xfrm>
              <a:off x="5518409" y="3474875"/>
              <a:ext cx="54874" cy="78567"/>
            </a:xfrm>
            <a:custGeom>
              <a:avLst/>
              <a:gdLst/>
              <a:ahLst/>
              <a:cxnLst/>
              <a:rect l="l" t="t" r="r" b="b"/>
              <a:pathLst>
                <a:path w="1165" h="1668" extrusionOk="0">
                  <a:moveTo>
                    <a:pt x="1096" y="1"/>
                  </a:moveTo>
                  <a:cubicBezTo>
                    <a:pt x="1073" y="1"/>
                    <a:pt x="1073" y="1"/>
                    <a:pt x="1050" y="24"/>
                  </a:cubicBezTo>
                  <a:cubicBezTo>
                    <a:pt x="1050" y="24"/>
                    <a:pt x="1027" y="24"/>
                    <a:pt x="1027" y="47"/>
                  </a:cubicBezTo>
                  <a:lnTo>
                    <a:pt x="982" y="69"/>
                  </a:lnTo>
                  <a:cubicBezTo>
                    <a:pt x="936" y="92"/>
                    <a:pt x="868" y="138"/>
                    <a:pt x="799" y="184"/>
                  </a:cubicBezTo>
                  <a:cubicBezTo>
                    <a:pt x="754" y="229"/>
                    <a:pt x="708" y="275"/>
                    <a:pt x="662" y="321"/>
                  </a:cubicBezTo>
                  <a:cubicBezTo>
                    <a:pt x="617" y="366"/>
                    <a:pt x="571" y="412"/>
                    <a:pt x="525" y="457"/>
                  </a:cubicBezTo>
                  <a:cubicBezTo>
                    <a:pt x="480" y="503"/>
                    <a:pt x="434" y="572"/>
                    <a:pt x="388" y="640"/>
                  </a:cubicBezTo>
                  <a:cubicBezTo>
                    <a:pt x="297" y="777"/>
                    <a:pt x="229" y="914"/>
                    <a:pt x="160" y="1051"/>
                  </a:cubicBezTo>
                  <a:cubicBezTo>
                    <a:pt x="114" y="1119"/>
                    <a:pt x="92" y="1188"/>
                    <a:pt x="69" y="1256"/>
                  </a:cubicBezTo>
                  <a:cubicBezTo>
                    <a:pt x="46" y="1302"/>
                    <a:pt x="46" y="1325"/>
                    <a:pt x="23" y="1370"/>
                  </a:cubicBezTo>
                  <a:cubicBezTo>
                    <a:pt x="23" y="1370"/>
                    <a:pt x="23" y="1393"/>
                    <a:pt x="23" y="1416"/>
                  </a:cubicBezTo>
                  <a:cubicBezTo>
                    <a:pt x="0" y="1462"/>
                    <a:pt x="0" y="1507"/>
                    <a:pt x="0" y="1553"/>
                  </a:cubicBezTo>
                  <a:cubicBezTo>
                    <a:pt x="23" y="1622"/>
                    <a:pt x="69" y="1667"/>
                    <a:pt x="137" y="1667"/>
                  </a:cubicBezTo>
                  <a:cubicBezTo>
                    <a:pt x="183" y="1667"/>
                    <a:pt x="206" y="1644"/>
                    <a:pt x="229" y="1622"/>
                  </a:cubicBezTo>
                  <a:cubicBezTo>
                    <a:pt x="251" y="1599"/>
                    <a:pt x="274" y="1576"/>
                    <a:pt x="274" y="1530"/>
                  </a:cubicBezTo>
                  <a:cubicBezTo>
                    <a:pt x="274" y="1530"/>
                    <a:pt x="274" y="1530"/>
                    <a:pt x="274" y="1507"/>
                  </a:cubicBezTo>
                  <a:cubicBezTo>
                    <a:pt x="297" y="1462"/>
                    <a:pt x="320" y="1416"/>
                    <a:pt x="320" y="1348"/>
                  </a:cubicBezTo>
                  <a:cubicBezTo>
                    <a:pt x="343" y="1302"/>
                    <a:pt x="366" y="1234"/>
                    <a:pt x="388" y="1165"/>
                  </a:cubicBezTo>
                  <a:cubicBezTo>
                    <a:pt x="434" y="1051"/>
                    <a:pt x="480" y="937"/>
                    <a:pt x="548" y="823"/>
                  </a:cubicBezTo>
                  <a:cubicBezTo>
                    <a:pt x="548" y="823"/>
                    <a:pt x="548" y="800"/>
                    <a:pt x="548" y="800"/>
                  </a:cubicBezTo>
                  <a:cubicBezTo>
                    <a:pt x="639" y="640"/>
                    <a:pt x="731" y="480"/>
                    <a:pt x="845" y="343"/>
                  </a:cubicBezTo>
                  <a:cubicBezTo>
                    <a:pt x="890" y="321"/>
                    <a:pt x="936" y="275"/>
                    <a:pt x="982" y="229"/>
                  </a:cubicBezTo>
                  <a:cubicBezTo>
                    <a:pt x="1027" y="184"/>
                    <a:pt x="1073" y="161"/>
                    <a:pt x="1142" y="115"/>
                  </a:cubicBezTo>
                  <a:cubicBezTo>
                    <a:pt x="1164" y="92"/>
                    <a:pt x="1164" y="47"/>
                    <a:pt x="1142" y="24"/>
                  </a:cubicBezTo>
                  <a:cubicBezTo>
                    <a:pt x="1119" y="1"/>
                    <a:pt x="1119" y="1"/>
                    <a:pt x="109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9794;p58">
              <a:extLst>
                <a:ext uri="{FF2B5EF4-FFF2-40B4-BE49-F238E27FC236}">
                  <a16:creationId xmlns:a16="http://schemas.microsoft.com/office/drawing/2014/main" id="{A5AB7CCB-11CB-FAD7-8112-0B6BDF181D12}"/>
                </a:ext>
              </a:extLst>
            </p:cNvPr>
            <p:cNvSpPr/>
            <p:nvPr/>
          </p:nvSpPr>
          <p:spPr>
            <a:xfrm>
              <a:off x="5242093" y="4169470"/>
              <a:ext cx="34432" cy="114695"/>
            </a:xfrm>
            <a:custGeom>
              <a:avLst/>
              <a:gdLst/>
              <a:ahLst/>
              <a:cxnLst/>
              <a:rect l="l" t="t" r="r" b="b"/>
              <a:pathLst>
                <a:path w="731" h="2435" extrusionOk="0">
                  <a:moveTo>
                    <a:pt x="662" y="0"/>
                  </a:moveTo>
                  <a:cubicBezTo>
                    <a:pt x="639" y="0"/>
                    <a:pt x="616" y="0"/>
                    <a:pt x="594" y="23"/>
                  </a:cubicBezTo>
                  <a:cubicBezTo>
                    <a:pt x="571" y="69"/>
                    <a:pt x="525" y="91"/>
                    <a:pt x="502" y="137"/>
                  </a:cubicBezTo>
                  <a:cubicBezTo>
                    <a:pt x="457" y="183"/>
                    <a:pt x="434" y="228"/>
                    <a:pt x="411" y="274"/>
                  </a:cubicBezTo>
                  <a:cubicBezTo>
                    <a:pt x="388" y="297"/>
                    <a:pt x="388" y="297"/>
                    <a:pt x="365" y="320"/>
                  </a:cubicBezTo>
                  <a:cubicBezTo>
                    <a:pt x="343" y="342"/>
                    <a:pt x="320" y="388"/>
                    <a:pt x="320" y="411"/>
                  </a:cubicBezTo>
                  <a:cubicBezTo>
                    <a:pt x="274" y="479"/>
                    <a:pt x="251" y="525"/>
                    <a:pt x="228" y="594"/>
                  </a:cubicBezTo>
                  <a:cubicBezTo>
                    <a:pt x="206" y="662"/>
                    <a:pt x="183" y="731"/>
                    <a:pt x="137" y="776"/>
                  </a:cubicBezTo>
                  <a:cubicBezTo>
                    <a:pt x="137" y="799"/>
                    <a:pt x="114" y="845"/>
                    <a:pt x="114" y="867"/>
                  </a:cubicBezTo>
                  <a:cubicBezTo>
                    <a:pt x="91" y="890"/>
                    <a:pt x="91" y="936"/>
                    <a:pt x="69" y="982"/>
                  </a:cubicBezTo>
                  <a:cubicBezTo>
                    <a:pt x="69" y="1050"/>
                    <a:pt x="46" y="1119"/>
                    <a:pt x="46" y="1187"/>
                  </a:cubicBezTo>
                  <a:cubicBezTo>
                    <a:pt x="23" y="1255"/>
                    <a:pt x="23" y="1324"/>
                    <a:pt x="23" y="1415"/>
                  </a:cubicBezTo>
                  <a:cubicBezTo>
                    <a:pt x="23" y="1438"/>
                    <a:pt x="23" y="1461"/>
                    <a:pt x="23" y="1484"/>
                  </a:cubicBezTo>
                  <a:cubicBezTo>
                    <a:pt x="0" y="1552"/>
                    <a:pt x="0" y="1644"/>
                    <a:pt x="23" y="1712"/>
                  </a:cubicBezTo>
                  <a:cubicBezTo>
                    <a:pt x="23" y="1780"/>
                    <a:pt x="23" y="1849"/>
                    <a:pt x="46" y="1895"/>
                  </a:cubicBezTo>
                  <a:cubicBezTo>
                    <a:pt x="69" y="1963"/>
                    <a:pt x="69" y="2054"/>
                    <a:pt x="91" y="2123"/>
                  </a:cubicBezTo>
                  <a:cubicBezTo>
                    <a:pt x="114" y="2168"/>
                    <a:pt x="114" y="2214"/>
                    <a:pt x="137" y="2260"/>
                  </a:cubicBezTo>
                  <a:cubicBezTo>
                    <a:pt x="160" y="2305"/>
                    <a:pt x="206" y="2351"/>
                    <a:pt x="228" y="2397"/>
                  </a:cubicBezTo>
                  <a:cubicBezTo>
                    <a:pt x="242" y="2423"/>
                    <a:pt x="271" y="2435"/>
                    <a:pt x="297" y="2435"/>
                  </a:cubicBezTo>
                  <a:cubicBezTo>
                    <a:pt x="316" y="2435"/>
                    <a:pt x="333" y="2429"/>
                    <a:pt x="343" y="2420"/>
                  </a:cubicBezTo>
                  <a:cubicBezTo>
                    <a:pt x="365" y="2397"/>
                    <a:pt x="388" y="2374"/>
                    <a:pt x="388" y="2351"/>
                  </a:cubicBezTo>
                  <a:cubicBezTo>
                    <a:pt x="388" y="2328"/>
                    <a:pt x="388" y="2305"/>
                    <a:pt x="365" y="2305"/>
                  </a:cubicBezTo>
                  <a:cubicBezTo>
                    <a:pt x="365" y="2283"/>
                    <a:pt x="365" y="2283"/>
                    <a:pt x="365" y="2283"/>
                  </a:cubicBezTo>
                  <a:cubicBezTo>
                    <a:pt x="343" y="2237"/>
                    <a:pt x="320" y="2214"/>
                    <a:pt x="320" y="2191"/>
                  </a:cubicBezTo>
                  <a:cubicBezTo>
                    <a:pt x="297" y="2168"/>
                    <a:pt x="297" y="2146"/>
                    <a:pt x="297" y="2123"/>
                  </a:cubicBezTo>
                  <a:cubicBezTo>
                    <a:pt x="274" y="2032"/>
                    <a:pt x="251" y="1940"/>
                    <a:pt x="251" y="1849"/>
                  </a:cubicBezTo>
                  <a:cubicBezTo>
                    <a:pt x="228" y="1803"/>
                    <a:pt x="228" y="1758"/>
                    <a:pt x="228" y="1712"/>
                  </a:cubicBezTo>
                  <a:cubicBezTo>
                    <a:pt x="228" y="1655"/>
                    <a:pt x="228" y="1614"/>
                    <a:pt x="228" y="1575"/>
                  </a:cubicBezTo>
                  <a:cubicBezTo>
                    <a:pt x="228" y="1461"/>
                    <a:pt x="228" y="1347"/>
                    <a:pt x="251" y="1233"/>
                  </a:cubicBezTo>
                  <a:cubicBezTo>
                    <a:pt x="274" y="1119"/>
                    <a:pt x="274" y="1027"/>
                    <a:pt x="297" y="913"/>
                  </a:cubicBezTo>
                  <a:cubicBezTo>
                    <a:pt x="320" y="867"/>
                    <a:pt x="365" y="799"/>
                    <a:pt x="365" y="753"/>
                  </a:cubicBezTo>
                  <a:cubicBezTo>
                    <a:pt x="388" y="685"/>
                    <a:pt x="411" y="616"/>
                    <a:pt x="434" y="548"/>
                  </a:cubicBezTo>
                  <a:cubicBezTo>
                    <a:pt x="457" y="502"/>
                    <a:pt x="480" y="434"/>
                    <a:pt x="525" y="388"/>
                  </a:cubicBezTo>
                  <a:cubicBezTo>
                    <a:pt x="548" y="342"/>
                    <a:pt x="571" y="297"/>
                    <a:pt x="594" y="251"/>
                  </a:cubicBezTo>
                  <a:cubicBezTo>
                    <a:pt x="616" y="206"/>
                    <a:pt x="662" y="160"/>
                    <a:pt x="708" y="114"/>
                  </a:cubicBezTo>
                  <a:cubicBezTo>
                    <a:pt x="731" y="91"/>
                    <a:pt x="731" y="46"/>
                    <a:pt x="685" y="23"/>
                  </a:cubicBezTo>
                  <a:cubicBezTo>
                    <a:pt x="685" y="0"/>
                    <a:pt x="662" y="0"/>
                    <a:pt x="66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9795;p58">
              <a:extLst>
                <a:ext uri="{FF2B5EF4-FFF2-40B4-BE49-F238E27FC236}">
                  <a16:creationId xmlns:a16="http://schemas.microsoft.com/office/drawing/2014/main" id="{1F0C0385-9F4F-E908-E98F-BB76475EC4AD}"/>
                </a:ext>
              </a:extLst>
            </p:cNvPr>
            <p:cNvSpPr/>
            <p:nvPr/>
          </p:nvSpPr>
          <p:spPr>
            <a:xfrm>
              <a:off x="5290470" y="4175923"/>
              <a:ext cx="35515" cy="121148"/>
            </a:xfrm>
            <a:custGeom>
              <a:avLst/>
              <a:gdLst/>
              <a:ahLst/>
              <a:cxnLst/>
              <a:rect l="l" t="t" r="r" b="b"/>
              <a:pathLst>
                <a:path w="754" h="2572" extrusionOk="0">
                  <a:moveTo>
                    <a:pt x="685" y="0"/>
                  </a:moveTo>
                  <a:cubicBezTo>
                    <a:pt x="662" y="0"/>
                    <a:pt x="639" y="23"/>
                    <a:pt x="639" y="23"/>
                  </a:cubicBezTo>
                  <a:cubicBezTo>
                    <a:pt x="594" y="69"/>
                    <a:pt x="548" y="137"/>
                    <a:pt x="502" y="183"/>
                  </a:cubicBezTo>
                  <a:cubicBezTo>
                    <a:pt x="480" y="228"/>
                    <a:pt x="434" y="274"/>
                    <a:pt x="411" y="320"/>
                  </a:cubicBezTo>
                  <a:cubicBezTo>
                    <a:pt x="366" y="365"/>
                    <a:pt x="343" y="388"/>
                    <a:pt x="297" y="434"/>
                  </a:cubicBezTo>
                  <a:cubicBezTo>
                    <a:pt x="274" y="502"/>
                    <a:pt x="229" y="571"/>
                    <a:pt x="206" y="639"/>
                  </a:cubicBezTo>
                  <a:cubicBezTo>
                    <a:pt x="183" y="708"/>
                    <a:pt x="137" y="753"/>
                    <a:pt x="114" y="822"/>
                  </a:cubicBezTo>
                  <a:cubicBezTo>
                    <a:pt x="92" y="890"/>
                    <a:pt x="69" y="959"/>
                    <a:pt x="46" y="1027"/>
                  </a:cubicBezTo>
                  <a:cubicBezTo>
                    <a:pt x="46" y="1118"/>
                    <a:pt x="23" y="1187"/>
                    <a:pt x="23" y="1255"/>
                  </a:cubicBezTo>
                  <a:cubicBezTo>
                    <a:pt x="0" y="1324"/>
                    <a:pt x="0" y="1392"/>
                    <a:pt x="0" y="1461"/>
                  </a:cubicBezTo>
                  <a:cubicBezTo>
                    <a:pt x="0" y="1507"/>
                    <a:pt x="0" y="1552"/>
                    <a:pt x="0" y="1575"/>
                  </a:cubicBezTo>
                  <a:cubicBezTo>
                    <a:pt x="0" y="1621"/>
                    <a:pt x="23" y="1643"/>
                    <a:pt x="23" y="1666"/>
                  </a:cubicBezTo>
                  <a:cubicBezTo>
                    <a:pt x="23" y="1735"/>
                    <a:pt x="23" y="1780"/>
                    <a:pt x="46" y="1849"/>
                  </a:cubicBezTo>
                  <a:cubicBezTo>
                    <a:pt x="46" y="1917"/>
                    <a:pt x="69" y="1963"/>
                    <a:pt x="69" y="2031"/>
                  </a:cubicBezTo>
                  <a:cubicBezTo>
                    <a:pt x="92" y="2100"/>
                    <a:pt x="114" y="2146"/>
                    <a:pt x="114" y="2214"/>
                  </a:cubicBezTo>
                  <a:cubicBezTo>
                    <a:pt x="137" y="2260"/>
                    <a:pt x="137" y="2328"/>
                    <a:pt x="160" y="2374"/>
                  </a:cubicBezTo>
                  <a:cubicBezTo>
                    <a:pt x="160" y="2397"/>
                    <a:pt x="183" y="2442"/>
                    <a:pt x="206" y="2465"/>
                  </a:cubicBezTo>
                  <a:cubicBezTo>
                    <a:pt x="229" y="2488"/>
                    <a:pt x="229" y="2511"/>
                    <a:pt x="251" y="2534"/>
                  </a:cubicBezTo>
                  <a:cubicBezTo>
                    <a:pt x="265" y="2560"/>
                    <a:pt x="294" y="2571"/>
                    <a:pt x="320" y="2571"/>
                  </a:cubicBezTo>
                  <a:cubicBezTo>
                    <a:pt x="339" y="2571"/>
                    <a:pt x="356" y="2566"/>
                    <a:pt x="366" y="2556"/>
                  </a:cubicBezTo>
                  <a:cubicBezTo>
                    <a:pt x="411" y="2534"/>
                    <a:pt x="411" y="2488"/>
                    <a:pt x="388" y="2442"/>
                  </a:cubicBezTo>
                  <a:cubicBezTo>
                    <a:pt x="388" y="2420"/>
                    <a:pt x="366" y="2420"/>
                    <a:pt x="366" y="2397"/>
                  </a:cubicBezTo>
                  <a:cubicBezTo>
                    <a:pt x="366" y="2397"/>
                    <a:pt x="343" y="2374"/>
                    <a:pt x="343" y="2351"/>
                  </a:cubicBezTo>
                  <a:cubicBezTo>
                    <a:pt x="320" y="2283"/>
                    <a:pt x="320" y="2237"/>
                    <a:pt x="320" y="2191"/>
                  </a:cubicBezTo>
                  <a:cubicBezTo>
                    <a:pt x="297" y="2146"/>
                    <a:pt x="297" y="2100"/>
                    <a:pt x="297" y="2077"/>
                  </a:cubicBezTo>
                  <a:cubicBezTo>
                    <a:pt x="274" y="2009"/>
                    <a:pt x="274" y="1940"/>
                    <a:pt x="251" y="1872"/>
                  </a:cubicBezTo>
                  <a:cubicBezTo>
                    <a:pt x="251" y="1803"/>
                    <a:pt x="251" y="1735"/>
                    <a:pt x="251" y="1666"/>
                  </a:cubicBezTo>
                  <a:cubicBezTo>
                    <a:pt x="251" y="1621"/>
                    <a:pt x="229" y="1598"/>
                    <a:pt x="229" y="1552"/>
                  </a:cubicBezTo>
                  <a:cubicBezTo>
                    <a:pt x="229" y="1507"/>
                    <a:pt x="229" y="1461"/>
                    <a:pt x="229" y="1415"/>
                  </a:cubicBezTo>
                  <a:cubicBezTo>
                    <a:pt x="229" y="1415"/>
                    <a:pt x="229" y="1405"/>
                    <a:pt x="229" y="1392"/>
                  </a:cubicBezTo>
                  <a:cubicBezTo>
                    <a:pt x="251" y="1324"/>
                    <a:pt x="251" y="1233"/>
                    <a:pt x="274" y="1164"/>
                  </a:cubicBezTo>
                  <a:cubicBezTo>
                    <a:pt x="274" y="1096"/>
                    <a:pt x="297" y="1004"/>
                    <a:pt x="320" y="936"/>
                  </a:cubicBezTo>
                  <a:cubicBezTo>
                    <a:pt x="343" y="867"/>
                    <a:pt x="343" y="822"/>
                    <a:pt x="366" y="753"/>
                  </a:cubicBezTo>
                  <a:cubicBezTo>
                    <a:pt x="411" y="685"/>
                    <a:pt x="434" y="616"/>
                    <a:pt x="457" y="548"/>
                  </a:cubicBezTo>
                  <a:cubicBezTo>
                    <a:pt x="525" y="457"/>
                    <a:pt x="571" y="342"/>
                    <a:pt x="639" y="251"/>
                  </a:cubicBezTo>
                  <a:cubicBezTo>
                    <a:pt x="662" y="205"/>
                    <a:pt x="708" y="160"/>
                    <a:pt x="731" y="114"/>
                  </a:cubicBezTo>
                  <a:cubicBezTo>
                    <a:pt x="754" y="91"/>
                    <a:pt x="754" y="46"/>
                    <a:pt x="731" y="23"/>
                  </a:cubicBezTo>
                  <a:cubicBezTo>
                    <a:pt x="708" y="0"/>
                    <a:pt x="708" y="0"/>
                    <a:pt x="68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9796;p58">
              <a:extLst>
                <a:ext uri="{FF2B5EF4-FFF2-40B4-BE49-F238E27FC236}">
                  <a16:creationId xmlns:a16="http://schemas.microsoft.com/office/drawing/2014/main" id="{105834BF-40E6-962F-D499-C5CFB2566DC0}"/>
                </a:ext>
              </a:extLst>
            </p:cNvPr>
            <p:cNvSpPr/>
            <p:nvPr/>
          </p:nvSpPr>
          <p:spPr>
            <a:xfrm>
              <a:off x="5342050" y="4183413"/>
              <a:ext cx="37682" cy="117709"/>
            </a:xfrm>
            <a:custGeom>
              <a:avLst/>
              <a:gdLst/>
              <a:ahLst/>
              <a:cxnLst/>
              <a:rect l="l" t="t" r="r" b="b"/>
              <a:pathLst>
                <a:path w="800" h="2499" extrusionOk="0">
                  <a:moveTo>
                    <a:pt x="663" y="1"/>
                  </a:moveTo>
                  <a:cubicBezTo>
                    <a:pt x="617" y="46"/>
                    <a:pt x="572" y="92"/>
                    <a:pt x="503" y="161"/>
                  </a:cubicBezTo>
                  <a:cubicBezTo>
                    <a:pt x="480" y="183"/>
                    <a:pt x="435" y="229"/>
                    <a:pt x="389" y="298"/>
                  </a:cubicBezTo>
                  <a:cubicBezTo>
                    <a:pt x="298" y="412"/>
                    <a:pt x="229" y="549"/>
                    <a:pt x="161" y="686"/>
                  </a:cubicBezTo>
                  <a:cubicBezTo>
                    <a:pt x="138" y="777"/>
                    <a:pt x="115" y="845"/>
                    <a:pt x="92" y="914"/>
                  </a:cubicBezTo>
                  <a:cubicBezTo>
                    <a:pt x="69" y="982"/>
                    <a:pt x="69" y="1051"/>
                    <a:pt x="47" y="1119"/>
                  </a:cubicBezTo>
                  <a:cubicBezTo>
                    <a:pt x="47" y="1188"/>
                    <a:pt x="24" y="1256"/>
                    <a:pt x="24" y="1325"/>
                  </a:cubicBezTo>
                  <a:cubicBezTo>
                    <a:pt x="1" y="1393"/>
                    <a:pt x="1" y="1484"/>
                    <a:pt x="1" y="1553"/>
                  </a:cubicBezTo>
                  <a:cubicBezTo>
                    <a:pt x="1" y="1621"/>
                    <a:pt x="1" y="1713"/>
                    <a:pt x="1" y="1781"/>
                  </a:cubicBezTo>
                  <a:cubicBezTo>
                    <a:pt x="24" y="1827"/>
                    <a:pt x="24" y="1850"/>
                    <a:pt x="24" y="1872"/>
                  </a:cubicBezTo>
                  <a:cubicBezTo>
                    <a:pt x="24" y="1918"/>
                    <a:pt x="47" y="1964"/>
                    <a:pt x="47" y="2009"/>
                  </a:cubicBezTo>
                  <a:cubicBezTo>
                    <a:pt x="69" y="2032"/>
                    <a:pt x="69" y="2055"/>
                    <a:pt x="69" y="2078"/>
                  </a:cubicBezTo>
                  <a:cubicBezTo>
                    <a:pt x="69" y="2078"/>
                    <a:pt x="69" y="2055"/>
                    <a:pt x="69" y="2055"/>
                  </a:cubicBezTo>
                  <a:cubicBezTo>
                    <a:pt x="92" y="2124"/>
                    <a:pt x="92" y="2192"/>
                    <a:pt x="115" y="2261"/>
                  </a:cubicBezTo>
                  <a:cubicBezTo>
                    <a:pt x="161" y="2329"/>
                    <a:pt x="184" y="2397"/>
                    <a:pt x="229" y="2466"/>
                  </a:cubicBezTo>
                  <a:cubicBezTo>
                    <a:pt x="245" y="2482"/>
                    <a:pt x="273" y="2498"/>
                    <a:pt x="304" y="2498"/>
                  </a:cubicBezTo>
                  <a:cubicBezTo>
                    <a:pt x="317" y="2498"/>
                    <a:pt x="330" y="2495"/>
                    <a:pt x="343" y="2489"/>
                  </a:cubicBezTo>
                  <a:cubicBezTo>
                    <a:pt x="343" y="2489"/>
                    <a:pt x="366" y="2466"/>
                    <a:pt x="389" y="2443"/>
                  </a:cubicBezTo>
                  <a:cubicBezTo>
                    <a:pt x="389" y="2420"/>
                    <a:pt x="389" y="2397"/>
                    <a:pt x="389" y="2375"/>
                  </a:cubicBezTo>
                  <a:cubicBezTo>
                    <a:pt x="366" y="2352"/>
                    <a:pt x="343" y="2306"/>
                    <a:pt x="343" y="2261"/>
                  </a:cubicBezTo>
                  <a:cubicBezTo>
                    <a:pt x="321" y="2238"/>
                    <a:pt x="321" y="2192"/>
                    <a:pt x="298" y="2169"/>
                  </a:cubicBezTo>
                  <a:cubicBezTo>
                    <a:pt x="298" y="2169"/>
                    <a:pt x="298" y="2169"/>
                    <a:pt x="298" y="2146"/>
                  </a:cubicBezTo>
                  <a:cubicBezTo>
                    <a:pt x="298" y="2101"/>
                    <a:pt x="275" y="2055"/>
                    <a:pt x="275" y="2009"/>
                  </a:cubicBezTo>
                  <a:cubicBezTo>
                    <a:pt x="275" y="1964"/>
                    <a:pt x="252" y="1895"/>
                    <a:pt x="252" y="1850"/>
                  </a:cubicBezTo>
                  <a:cubicBezTo>
                    <a:pt x="252" y="1758"/>
                    <a:pt x="252" y="1690"/>
                    <a:pt x="252" y="1599"/>
                  </a:cubicBezTo>
                  <a:cubicBezTo>
                    <a:pt x="252" y="1576"/>
                    <a:pt x="252" y="1553"/>
                    <a:pt x="252" y="1530"/>
                  </a:cubicBezTo>
                  <a:cubicBezTo>
                    <a:pt x="252" y="1484"/>
                    <a:pt x="252" y="1416"/>
                    <a:pt x="252" y="1370"/>
                  </a:cubicBezTo>
                  <a:cubicBezTo>
                    <a:pt x="275" y="1302"/>
                    <a:pt x="275" y="1233"/>
                    <a:pt x="298" y="1165"/>
                  </a:cubicBezTo>
                  <a:cubicBezTo>
                    <a:pt x="298" y="1096"/>
                    <a:pt x="321" y="1028"/>
                    <a:pt x="321" y="982"/>
                  </a:cubicBezTo>
                  <a:cubicBezTo>
                    <a:pt x="343" y="914"/>
                    <a:pt x="366" y="845"/>
                    <a:pt x="389" y="777"/>
                  </a:cubicBezTo>
                  <a:cubicBezTo>
                    <a:pt x="412" y="708"/>
                    <a:pt x="435" y="617"/>
                    <a:pt x="457" y="549"/>
                  </a:cubicBezTo>
                  <a:cubicBezTo>
                    <a:pt x="503" y="480"/>
                    <a:pt x="549" y="412"/>
                    <a:pt x="572" y="343"/>
                  </a:cubicBezTo>
                  <a:cubicBezTo>
                    <a:pt x="617" y="298"/>
                    <a:pt x="663" y="229"/>
                    <a:pt x="709" y="183"/>
                  </a:cubicBezTo>
                  <a:cubicBezTo>
                    <a:pt x="731" y="161"/>
                    <a:pt x="731" y="161"/>
                    <a:pt x="754" y="138"/>
                  </a:cubicBezTo>
                  <a:cubicBezTo>
                    <a:pt x="800" y="115"/>
                    <a:pt x="800" y="69"/>
                    <a:pt x="777" y="24"/>
                  </a:cubicBezTo>
                  <a:cubicBezTo>
                    <a:pt x="754" y="1"/>
                    <a:pt x="731" y="1"/>
                    <a:pt x="70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9797;p58">
              <a:extLst>
                <a:ext uri="{FF2B5EF4-FFF2-40B4-BE49-F238E27FC236}">
                  <a16:creationId xmlns:a16="http://schemas.microsoft.com/office/drawing/2014/main" id="{0EBA4983-83D5-4D5F-9CC3-5E438EE08E9A}"/>
                </a:ext>
              </a:extLst>
            </p:cNvPr>
            <p:cNvSpPr/>
            <p:nvPr/>
          </p:nvSpPr>
          <p:spPr>
            <a:xfrm>
              <a:off x="5438850" y="4199569"/>
              <a:ext cx="35515" cy="117238"/>
            </a:xfrm>
            <a:custGeom>
              <a:avLst/>
              <a:gdLst/>
              <a:ahLst/>
              <a:cxnLst/>
              <a:rect l="l" t="t" r="r" b="b"/>
              <a:pathLst>
                <a:path w="754" h="2489" extrusionOk="0">
                  <a:moveTo>
                    <a:pt x="662" y="0"/>
                  </a:moveTo>
                  <a:cubicBezTo>
                    <a:pt x="662" y="0"/>
                    <a:pt x="639" y="0"/>
                    <a:pt x="617" y="23"/>
                  </a:cubicBezTo>
                  <a:cubicBezTo>
                    <a:pt x="571" y="69"/>
                    <a:pt x="525" y="114"/>
                    <a:pt x="480" y="160"/>
                  </a:cubicBezTo>
                  <a:cubicBezTo>
                    <a:pt x="411" y="206"/>
                    <a:pt x="365" y="251"/>
                    <a:pt x="343" y="320"/>
                  </a:cubicBezTo>
                  <a:cubicBezTo>
                    <a:pt x="297" y="388"/>
                    <a:pt x="251" y="434"/>
                    <a:pt x="228" y="502"/>
                  </a:cubicBezTo>
                  <a:cubicBezTo>
                    <a:pt x="183" y="571"/>
                    <a:pt x="160" y="639"/>
                    <a:pt x="137" y="708"/>
                  </a:cubicBezTo>
                  <a:cubicBezTo>
                    <a:pt x="92" y="845"/>
                    <a:pt x="46" y="982"/>
                    <a:pt x="23" y="1119"/>
                  </a:cubicBezTo>
                  <a:cubicBezTo>
                    <a:pt x="0" y="1187"/>
                    <a:pt x="0" y="1256"/>
                    <a:pt x="0" y="1324"/>
                  </a:cubicBezTo>
                  <a:cubicBezTo>
                    <a:pt x="0" y="1415"/>
                    <a:pt x="0" y="1484"/>
                    <a:pt x="0" y="1552"/>
                  </a:cubicBezTo>
                  <a:cubicBezTo>
                    <a:pt x="0" y="1689"/>
                    <a:pt x="0" y="1826"/>
                    <a:pt x="23" y="1940"/>
                  </a:cubicBezTo>
                  <a:cubicBezTo>
                    <a:pt x="46" y="2032"/>
                    <a:pt x="69" y="2123"/>
                    <a:pt x="92" y="2191"/>
                  </a:cubicBezTo>
                  <a:cubicBezTo>
                    <a:pt x="137" y="2283"/>
                    <a:pt x="183" y="2374"/>
                    <a:pt x="228" y="2465"/>
                  </a:cubicBezTo>
                  <a:cubicBezTo>
                    <a:pt x="251" y="2488"/>
                    <a:pt x="297" y="2488"/>
                    <a:pt x="320" y="2488"/>
                  </a:cubicBezTo>
                  <a:cubicBezTo>
                    <a:pt x="365" y="2465"/>
                    <a:pt x="388" y="2420"/>
                    <a:pt x="365" y="2374"/>
                  </a:cubicBezTo>
                  <a:cubicBezTo>
                    <a:pt x="343" y="2328"/>
                    <a:pt x="320" y="2283"/>
                    <a:pt x="297" y="2214"/>
                  </a:cubicBezTo>
                  <a:cubicBezTo>
                    <a:pt x="297" y="2169"/>
                    <a:pt x="274" y="2123"/>
                    <a:pt x="274" y="2077"/>
                  </a:cubicBezTo>
                  <a:cubicBezTo>
                    <a:pt x="251" y="1986"/>
                    <a:pt x="228" y="1895"/>
                    <a:pt x="228" y="1781"/>
                  </a:cubicBezTo>
                  <a:cubicBezTo>
                    <a:pt x="228" y="1689"/>
                    <a:pt x="228" y="1575"/>
                    <a:pt x="228" y="1461"/>
                  </a:cubicBezTo>
                  <a:cubicBezTo>
                    <a:pt x="228" y="1415"/>
                    <a:pt x="228" y="1347"/>
                    <a:pt x="228" y="1301"/>
                  </a:cubicBezTo>
                  <a:cubicBezTo>
                    <a:pt x="228" y="1233"/>
                    <a:pt x="251" y="1187"/>
                    <a:pt x="251" y="1119"/>
                  </a:cubicBezTo>
                  <a:cubicBezTo>
                    <a:pt x="274" y="1005"/>
                    <a:pt x="297" y="890"/>
                    <a:pt x="343" y="776"/>
                  </a:cubicBezTo>
                  <a:cubicBezTo>
                    <a:pt x="365" y="685"/>
                    <a:pt x="388" y="616"/>
                    <a:pt x="434" y="548"/>
                  </a:cubicBezTo>
                  <a:cubicBezTo>
                    <a:pt x="457" y="480"/>
                    <a:pt x="480" y="434"/>
                    <a:pt x="525" y="365"/>
                  </a:cubicBezTo>
                  <a:cubicBezTo>
                    <a:pt x="548" y="297"/>
                    <a:pt x="594" y="251"/>
                    <a:pt x="639" y="206"/>
                  </a:cubicBezTo>
                  <a:cubicBezTo>
                    <a:pt x="662" y="183"/>
                    <a:pt x="685" y="160"/>
                    <a:pt x="708" y="137"/>
                  </a:cubicBezTo>
                  <a:cubicBezTo>
                    <a:pt x="753" y="114"/>
                    <a:pt x="753" y="69"/>
                    <a:pt x="731" y="46"/>
                  </a:cubicBezTo>
                  <a:cubicBezTo>
                    <a:pt x="708" y="23"/>
                    <a:pt x="685" y="0"/>
                    <a:pt x="66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9798;p58">
              <a:extLst>
                <a:ext uri="{FF2B5EF4-FFF2-40B4-BE49-F238E27FC236}">
                  <a16:creationId xmlns:a16="http://schemas.microsoft.com/office/drawing/2014/main" id="{4AF508EF-003E-E4AA-197E-5F791CBDE2CB}"/>
                </a:ext>
              </a:extLst>
            </p:cNvPr>
            <p:cNvSpPr/>
            <p:nvPr/>
          </p:nvSpPr>
          <p:spPr>
            <a:xfrm>
              <a:off x="5533436" y="3628622"/>
              <a:ext cx="245216" cy="243049"/>
            </a:xfrm>
            <a:custGeom>
              <a:avLst/>
              <a:gdLst/>
              <a:ahLst/>
              <a:cxnLst/>
              <a:rect l="l" t="t" r="r" b="b"/>
              <a:pathLst>
                <a:path w="5206" h="5160" extrusionOk="0">
                  <a:moveTo>
                    <a:pt x="138" y="1"/>
                  </a:moveTo>
                  <a:cubicBezTo>
                    <a:pt x="92" y="1"/>
                    <a:pt x="24" y="24"/>
                    <a:pt x="24" y="69"/>
                  </a:cubicBezTo>
                  <a:cubicBezTo>
                    <a:pt x="24" y="138"/>
                    <a:pt x="1" y="206"/>
                    <a:pt x="1" y="252"/>
                  </a:cubicBezTo>
                  <a:cubicBezTo>
                    <a:pt x="1" y="298"/>
                    <a:pt x="1" y="321"/>
                    <a:pt x="1" y="343"/>
                  </a:cubicBezTo>
                  <a:cubicBezTo>
                    <a:pt x="1" y="389"/>
                    <a:pt x="1" y="412"/>
                    <a:pt x="1" y="457"/>
                  </a:cubicBezTo>
                  <a:cubicBezTo>
                    <a:pt x="24" y="617"/>
                    <a:pt x="47" y="754"/>
                    <a:pt x="69" y="914"/>
                  </a:cubicBezTo>
                  <a:cubicBezTo>
                    <a:pt x="115" y="1074"/>
                    <a:pt x="161" y="1234"/>
                    <a:pt x="229" y="1393"/>
                  </a:cubicBezTo>
                  <a:cubicBezTo>
                    <a:pt x="298" y="1530"/>
                    <a:pt x="343" y="1667"/>
                    <a:pt x="435" y="1804"/>
                  </a:cubicBezTo>
                  <a:cubicBezTo>
                    <a:pt x="503" y="1941"/>
                    <a:pt x="571" y="2055"/>
                    <a:pt x="640" y="2192"/>
                  </a:cubicBezTo>
                  <a:cubicBezTo>
                    <a:pt x="800" y="2443"/>
                    <a:pt x="982" y="2717"/>
                    <a:pt x="1188" y="2968"/>
                  </a:cubicBezTo>
                  <a:cubicBezTo>
                    <a:pt x="1302" y="3082"/>
                    <a:pt x="1416" y="3197"/>
                    <a:pt x="1530" y="3311"/>
                  </a:cubicBezTo>
                  <a:cubicBezTo>
                    <a:pt x="1644" y="3425"/>
                    <a:pt x="1736" y="3539"/>
                    <a:pt x="1873" y="3653"/>
                  </a:cubicBezTo>
                  <a:cubicBezTo>
                    <a:pt x="1941" y="3722"/>
                    <a:pt x="2032" y="3813"/>
                    <a:pt x="2124" y="3881"/>
                  </a:cubicBezTo>
                  <a:cubicBezTo>
                    <a:pt x="2146" y="3881"/>
                    <a:pt x="2146" y="3881"/>
                    <a:pt x="2146" y="3904"/>
                  </a:cubicBezTo>
                  <a:cubicBezTo>
                    <a:pt x="2261" y="3973"/>
                    <a:pt x="2375" y="4064"/>
                    <a:pt x="2489" y="4155"/>
                  </a:cubicBezTo>
                  <a:cubicBezTo>
                    <a:pt x="2626" y="4224"/>
                    <a:pt x="2740" y="4315"/>
                    <a:pt x="2877" y="4383"/>
                  </a:cubicBezTo>
                  <a:cubicBezTo>
                    <a:pt x="2991" y="4452"/>
                    <a:pt x="3128" y="4543"/>
                    <a:pt x="3265" y="4612"/>
                  </a:cubicBezTo>
                  <a:cubicBezTo>
                    <a:pt x="3333" y="4635"/>
                    <a:pt x="3402" y="4680"/>
                    <a:pt x="3447" y="4703"/>
                  </a:cubicBezTo>
                  <a:cubicBezTo>
                    <a:pt x="3539" y="4749"/>
                    <a:pt x="3607" y="4771"/>
                    <a:pt x="3676" y="4817"/>
                  </a:cubicBezTo>
                  <a:cubicBezTo>
                    <a:pt x="3744" y="4840"/>
                    <a:pt x="3813" y="4863"/>
                    <a:pt x="3858" y="4886"/>
                  </a:cubicBezTo>
                  <a:cubicBezTo>
                    <a:pt x="3927" y="4886"/>
                    <a:pt x="3972" y="4908"/>
                    <a:pt x="4041" y="4931"/>
                  </a:cubicBezTo>
                  <a:cubicBezTo>
                    <a:pt x="4109" y="4954"/>
                    <a:pt x="4155" y="4977"/>
                    <a:pt x="4224" y="5000"/>
                  </a:cubicBezTo>
                  <a:cubicBezTo>
                    <a:pt x="4269" y="5000"/>
                    <a:pt x="4338" y="5023"/>
                    <a:pt x="4383" y="5045"/>
                  </a:cubicBezTo>
                  <a:cubicBezTo>
                    <a:pt x="4475" y="5068"/>
                    <a:pt x="4566" y="5091"/>
                    <a:pt x="4657" y="5114"/>
                  </a:cubicBezTo>
                  <a:cubicBezTo>
                    <a:pt x="4726" y="5137"/>
                    <a:pt x="4817" y="5137"/>
                    <a:pt x="4908" y="5159"/>
                  </a:cubicBezTo>
                  <a:lnTo>
                    <a:pt x="5000" y="5159"/>
                  </a:lnTo>
                  <a:cubicBezTo>
                    <a:pt x="5068" y="5159"/>
                    <a:pt x="5137" y="5137"/>
                    <a:pt x="5182" y="5091"/>
                  </a:cubicBezTo>
                  <a:cubicBezTo>
                    <a:pt x="5182" y="5045"/>
                    <a:pt x="5205" y="4977"/>
                    <a:pt x="5182" y="4931"/>
                  </a:cubicBezTo>
                  <a:cubicBezTo>
                    <a:pt x="5159" y="4931"/>
                    <a:pt x="5159" y="4908"/>
                    <a:pt x="5159" y="4908"/>
                  </a:cubicBezTo>
                  <a:lnTo>
                    <a:pt x="5137" y="4886"/>
                  </a:lnTo>
                  <a:lnTo>
                    <a:pt x="5137" y="4886"/>
                  </a:lnTo>
                  <a:cubicBezTo>
                    <a:pt x="5137" y="4886"/>
                    <a:pt x="5137" y="4886"/>
                    <a:pt x="5137" y="4886"/>
                  </a:cubicBezTo>
                  <a:cubicBezTo>
                    <a:pt x="5137" y="4886"/>
                    <a:pt x="5137" y="4863"/>
                    <a:pt x="5137" y="4863"/>
                  </a:cubicBezTo>
                  <a:cubicBezTo>
                    <a:pt x="5137" y="4840"/>
                    <a:pt x="5114" y="4794"/>
                    <a:pt x="5068" y="4794"/>
                  </a:cubicBezTo>
                  <a:cubicBezTo>
                    <a:pt x="5045" y="4771"/>
                    <a:pt x="5022" y="4771"/>
                    <a:pt x="4977" y="4749"/>
                  </a:cubicBezTo>
                  <a:cubicBezTo>
                    <a:pt x="4954" y="4749"/>
                    <a:pt x="4931" y="4749"/>
                    <a:pt x="4908" y="4726"/>
                  </a:cubicBezTo>
                  <a:cubicBezTo>
                    <a:pt x="4885" y="4726"/>
                    <a:pt x="4840" y="4726"/>
                    <a:pt x="4817" y="4703"/>
                  </a:cubicBezTo>
                  <a:lnTo>
                    <a:pt x="4794" y="4703"/>
                  </a:lnTo>
                  <a:cubicBezTo>
                    <a:pt x="4749" y="4657"/>
                    <a:pt x="4680" y="4635"/>
                    <a:pt x="4612" y="4612"/>
                  </a:cubicBezTo>
                  <a:cubicBezTo>
                    <a:pt x="4589" y="4612"/>
                    <a:pt x="4543" y="4612"/>
                    <a:pt x="4520" y="4589"/>
                  </a:cubicBezTo>
                  <a:cubicBezTo>
                    <a:pt x="4520" y="4566"/>
                    <a:pt x="4497" y="4566"/>
                    <a:pt x="4475" y="4543"/>
                  </a:cubicBezTo>
                  <a:cubicBezTo>
                    <a:pt x="4452" y="4520"/>
                    <a:pt x="4406" y="4520"/>
                    <a:pt x="4383" y="4498"/>
                  </a:cubicBezTo>
                  <a:lnTo>
                    <a:pt x="4383" y="4498"/>
                  </a:lnTo>
                  <a:cubicBezTo>
                    <a:pt x="4384" y="4498"/>
                    <a:pt x="4386" y="4500"/>
                    <a:pt x="4406" y="4520"/>
                  </a:cubicBezTo>
                  <a:lnTo>
                    <a:pt x="4178" y="4406"/>
                  </a:lnTo>
                  <a:cubicBezTo>
                    <a:pt x="4109" y="4383"/>
                    <a:pt x="4064" y="4361"/>
                    <a:pt x="3995" y="4338"/>
                  </a:cubicBezTo>
                  <a:cubicBezTo>
                    <a:pt x="3858" y="4246"/>
                    <a:pt x="3699" y="4178"/>
                    <a:pt x="3539" y="4087"/>
                  </a:cubicBezTo>
                  <a:cubicBezTo>
                    <a:pt x="3402" y="4018"/>
                    <a:pt x="3265" y="3927"/>
                    <a:pt x="3128" y="3836"/>
                  </a:cubicBezTo>
                  <a:cubicBezTo>
                    <a:pt x="2968" y="3767"/>
                    <a:pt x="2808" y="3676"/>
                    <a:pt x="2671" y="3585"/>
                  </a:cubicBezTo>
                  <a:cubicBezTo>
                    <a:pt x="2580" y="3539"/>
                    <a:pt x="2489" y="3470"/>
                    <a:pt x="2420" y="3425"/>
                  </a:cubicBezTo>
                  <a:lnTo>
                    <a:pt x="2375" y="3402"/>
                  </a:lnTo>
                  <a:cubicBezTo>
                    <a:pt x="2352" y="3379"/>
                    <a:pt x="2329" y="3356"/>
                    <a:pt x="2306" y="3333"/>
                  </a:cubicBezTo>
                  <a:lnTo>
                    <a:pt x="2238" y="3333"/>
                  </a:lnTo>
                  <a:cubicBezTo>
                    <a:pt x="2215" y="3311"/>
                    <a:pt x="2192" y="3311"/>
                    <a:pt x="2192" y="3288"/>
                  </a:cubicBezTo>
                  <a:cubicBezTo>
                    <a:pt x="2101" y="3219"/>
                    <a:pt x="2009" y="3151"/>
                    <a:pt x="1941" y="3060"/>
                  </a:cubicBezTo>
                  <a:cubicBezTo>
                    <a:pt x="1850" y="2991"/>
                    <a:pt x="1758" y="2900"/>
                    <a:pt x="1690" y="2808"/>
                  </a:cubicBezTo>
                  <a:cubicBezTo>
                    <a:pt x="1599" y="2717"/>
                    <a:pt x="1530" y="2649"/>
                    <a:pt x="1439" y="2557"/>
                  </a:cubicBezTo>
                  <a:cubicBezTo>
                    <a:pt x="1370" y="2466"/>
                    <a:pt x="1302" y="2375"/>
                    <a:pt x="1233" y="2284"/>
                  </a:cubicBezTo>
                  <a:cubicBezTo>
                    <a:pt x="1188" y="2192"/>
                    <a:pt x="1119" y="2101"/>
                    <a:pt x="1074" y="2010"/>
                  </a:cubicBezTo>
                  <a:cubicBezTo>
                    <a:pt x="1005" y="1918"/>
                    <a:pt x="960" y="1827"/>
                    <a:pt x="914" y="1736"/>
                  </a:cubicBezTo>
                  <a:cubicBezTo>
                    <a:pt x="891" y="1690"/>
                    <a:pt x="868" y="1644"/>
                    <a:pt x="845" y="1599"/>
                  </a:cubicBezTo>
                  <a:cubicBezTo>
                    <a:pt x="800" y="1553"/>
                    <a:pt x="777" y="1485"/>
                    <a:pt x="754" y="1439"/>
                  </a:cubicBezTo>
                  <a:cubicBezTo>
                    <a:pt x="731" y="1348"/>
                    <a:pt x="686" y="1234"/>
                    <a:pt x="640" y="1142"/>
                  </a:cubicBezTo>
                  <a:cubicBezTo>
                    <a:pt x="640" y="1142"/>
                    <a:pt x="640" y="1119"/>
                    <a:pt x="640" y="1097"/>
                  </a:cubicBezTo>
                  <a:cubicBezTo>
                    <a:pt x="617" y="1051"/>
                    <a:pt x="594" y="1005"/>
                    <a:pt x="571" y="960"/>
                  </a:cubicBezTo>
                  <a:cubicBezTo>
                    <a:pt x="549" y="891"/>
                    <a:pt x="549" y="846"/>
                    <a:pt x="526" y="777"/>
                  </a:cubicBezTo>
                  <a:cubicBezTo>
                    <a:pt x="480" y="663"/>
                    <a:pt x="457" y="572"/>
                    <a:pt x="435" y="480"/>
                  </a:cubicBezTo>
                  <a:cubicBezTo>
                    <a:pt x="435" y="389"/>
                    <a:pt x="435" y="321"/>
                    <a:pt x="412" y="252"/>
                  </a:cubicBezTo>
                  <a:cubicBezTo>
                    <a:pt x="412" y="229"/>
                    <a:pt x="412" y="229"/>
                    <a:pt x="412" y="206"/>
                  </a:cubicBezTo>
                  <a:cubicBezTo>
                    <a:pt x="412" y="161"/>
                    <a:pt x="389" y="138"/>
                    <a:pt x="366" y="115"/>
                  </a:cubicBezTo>
                  <a:cubicBezTo>
                    <a:pt x="343" y="92"/>
                    <a:pt x="320" y="69"/>
                    <a:pt x="275" y="69"/>
                  </a:cubicBezTo>
                  <a:cubicBezTo>
                    <a:pt x="275" y="69"/>
                    <a:pt x="252" y="92"/>
                    <a:pt x="229" y="92"/>
                  </a:cubicBezTo>
                  <a:cubicBezTo>
                    <a:pt x="229" y="69"/>
                    <a:pt x="229" y="69"/>
                    <a:pt x="229" y="47"/>
                  </a:cubicBezTo>
                  <a:cubicBezTo>
                    <a:pt x="206" y="24"/>
                    <a:pt x="183" y="1"/>
                    <a:pt x="161"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9799;p58">
              <a:extLst>
                <a:ext uri="{FF2B5EF4-FFF2-40B4-BE49-F238E27FC236}">
                  <a16:creationId xmlns:a16="http://schemas.microsoft.com/office/drawing/2014/main" id="{FA45BFBE-C573-6E4E-F576-9A8825BE893C}"/>
                </a:ext>
              </a:extLst>
            </p:cNvPr>
            <p:cNvSpPr/>
            <p:nvPr/>
          </p:nvSpPr>
          <p:spPr>
            <a:xfrm>
              <a:off x="5205540" y="3624336"/>
              <a:ext cx="331178" cy="100046"/>
            </a:xfrm>
            <a:custGeom>
              <a:avLst/>
              <a:gdLst/>
              <a:ahLst/>
              <a:cxnLst/>
              <a:rect l="l" t="t" r="r" b="b"/>
              <a:pathLst>
                <a:path w="7031" h="2124" extrusionOk="0">
                  <a:moveTo>
                    <a:pt x="6802" y="1"/>
                  </a:moveTo>
                  <a:cubicBezTo>
                    <a:pt x="6779" y="1"/>
                    <a:pt x="6756" y="1"/>
                    <a:pt x="6734" y="24"/>
                  </a:cubicBezTo>
                  <a:cubicBezTo>
                    <a:pt x="6711" y="24"/>
                    <a:pt x="6688" y="46"/>
                    <a:pt x="6665" y="69"/>
                  </a:cubicBezTo>
                  <a:cubicBezTo>
                    <a:pt x="6665" y="69"/>
                    <a:pt x="6642" y="92"/>
                    <a:pt x="6642" y="92"/>
                  </a:cubicBezTo>
                  <a:cubicBezTo>
                    <a:pt x="6597" y="115"/>
                    <a:pt x="6574" y="160"/>
                    <a:pt x="6551" y="183"/>
                  </a:cubicBezTo>
                  <a:cubicBezTo>
                    <a:pt x="6437" y="297"/>
                    <a:pt x="6323" y="389"/>
                    <a:pt x="6209" y="503"/>
                  </a:cubicBezTo>
                  <a:cubicBezTo>
                    <a:pt x="6186" y="526"/>
                    <a:pt x="6163" y="548"/>
                    <a:pt x="6140" y="571"/>
                  </a:cubicBezTo>
                  <a:cubicBezTo>
                    <a:pt x="6026" y="640"/>
                    <a:pt x="5912" y="708"/>
                    <a:pt x="5821" y="777"/>
                  </a:cubicBezTo>
                  <a:cubicBezTo>
                    <a:pt x="5706" y="845"/>
                    <a:pt x="5592" y="891"/>
                    <a:pt x="5478" y="959"/>
                  </a:cubicBezTo>
                  <a:cubicBezTo>
                    <a:pt x="5364" y="1005"/>
                    <a:pt x="5250" y="1073"/>
                    <a:pt x="5136" y="1119"/>
                  </a:cubicBezTo>
                  <a:cubicBezTo>
                    <a:pt x="5022" y="1165"/>
                    <a:pt x="4908" y="1210"/>
                    <a:pt x="4793" y="1256"/>
                  </a:cubicBezTo>
                  <a:cubicBezTo>
                    <a:pt x="4679" y="1302"/>
                    <a:pt x="4565" y="1347"/>
                    <a:pt x="4428" y="1370"/>
                  </a:cubicBezTo>
                  <a:cubicBezTo>
                    <a:pt x="4428" y="1370"/>
                    <a:pt x="4405" y="1393"/>
                    <a:pt x="4383" y="1393"/>
                  </a:cubicBezTo>
                  <a:lnTo>
                    <a:pt x="4428" y="1393"/>
                  </a:lnTo>
                  <a:cubicBezTo>
                    <a:pt x="4314" y="1416"/>
                    <a:pt x="4200" y="1439"/>
                    <a:pt x="4109" y="1462"/>
                  </a:cubicBezTo>
                  <a:cubicBezTo>
                    <a:pt x="3926" y="1507"/>
                    <a:pt x="3766" y="1553"/>
                    <a:pt x="3584" y="1576"/>
                  </a:cubicBezTo>
                  <a:cubicBezTo>
                    <a:pt x="3492" y="1598"/>
                    <a:pt x="3401" y="1598"/>
                    <a:pt x="3310" y="1598"/>
                  </a:cubicBezTo>
                  <a:cubicBezTo>
                    <a:pt x="3219" y="1621"/>
                    <a:pt x="3127" y="1621"/>
                    <a:pt x="3036" y="1621"/>
                  </a:cubicBezTo>
                  <a:cubicBezTo>
                    <a:pt x="2739" y="1621"/>
                    <a:pt x="2442" y="1598"/>
                    <a:pt x="2146" y="1576"/>
                  </a:cubicBezTo>
                  <a:cubicBezTo>
                    <a:pt x="2009" y="1553"/>
                    <a:pt x="1872" y="1530"/>
                    <a:pt x="1735" y="1530"/>
                  </a:cubicBezTo>
                  <a:cubicBezTo>
                    <a:pt x="1666" y="1507"/>
                    <a:pt x="1575" y="1484"/>
                    <a:pt x="1507" y="1484"/>
                  </a:cubicBezTo>
                  <a:cubicBezTo>
                    <a:pt x="1438" y="1462"/>
                    <a:pt x="1370" y="1462"/>
                    <a:pt x="1301" y="1439"/>
                  </a:cubicBezTo>
                  <a:cubicBezTo>
                    <a:pt x="1210" y="1439"/>
                    <a:pt x="1141" y="1416"/>
                    <a:pt x="1073" y="1393"/>
                  </a:cubicBezTo>
                  <a:cubicBezTo>
                    <a:pt x="982" y="1393"/>
                    <a:pt x="890" y="1370"/>
                    <a:pt x="822" y="1347"/>
                  </a:cubicBezTo>
                  <a:lnTo>
                    <a:pt x="845" y="1347"/>
                  </a:lnTo>
                  <a:cubicBezTo>
                    <a:pt x="776" y="1325"/>
                    <a:pt x="708" y="1325"/>
                    <a:pt x="639" y="1302"/>
                  </a:cubicBezTo>
                  <a:lnTo>
                    <a:pt x="594" y="1279"/>
                  </a:lnTo>
                  <a:lnTo>
                    <a:pt x="616" y="1302"/>
                  </a:lnTo>
                  <a:cubicBezTo>
                    <a:pt x="594" y="1279"/>
                    <a:pt x="571" y="1279"/>
                    <a:pt x="525" y="1256"/>
                  </a:cubicBezTo>
                  <a:cubicBezTo>
                    <a:pt x="502" y="1256"/>
                    <a:pt x="479" y="1256"/>
                    <a:pt x="434" y="1233"/>
                  </a:cubicBezTo>
                  <a:cubicBezTo>
                    <a:pt x="365" y="1233"/>
                    <a:pt x="297" y="1256"/>
                    <a:pt x="251" y="1302"/>
                  </a:cubicBezTo>
                  <a:cubicBezTo>
                    <a:pt x="228" y="1347"/>
                    <a:pt x="228" y="1393"/>
                    <a:pt x="251" y="1439"/>
                  </a:cubicBezTo>
                  <a:cubicBezTo>
                    <a:pt x="251" y="1462"/>
                    <a:pt x="274" y="1484"/>
                    <a:pt x="297" y="1507"/>
                  </a:cubicBezTo>
                  <a:cubicBezTo>
                    <a:pt x="251" y="1484"/>
                    <a:pt x="228" y="1484"/>
                    <a:pt x="183" y="1462"/>
                  </a:cubicBezTo>
                  <a:cubicBezTo>
                    <a:pt x="183" y="1462"/>
                    <a:pt x="183" y="1462"/>
                    <a:pt x="160" y="1439"/>
                  </a:cubicBezTo>
                  <a:cubicBezTo>
                    <a:pt x="145" y="1439"/>
                    <a:pt x="129" y="1429"/>
                    <a:pt x="114" y="1429"/>
                  </a:cubicBezTo>
                  <a:cubicBezTo>
                    <a:pt x="107" y="1429"/>
                    <a:pt x="99" y="1431"/>
                    <a:pt x="91" y="1439"/>
                  </a:cubicBezTo>
                  <a:cubicBezTo>
                    <a:pt x="69" y="1439"/>
                    <a:pt x="46" y="1439"/>
                    <a:pt x="23" y="1462"/>
                  </a:cubicBezTo>
                  <a:cubicBezTo>
                    <a:pt x="0" y="1484"/>
                    <a:pt x="0" y="1530"/>
                    <a:pt x="0" y="1553"/>
                  </a:cubicBezTo>
                  <a:cubicBezTo>
                    <a:pt x="0" y="1576"/>
                    <a:pt x="23" y="1598"/>
                    <a:pt x="46" y="1621"/>
                  </a:cubicBezTo>
                  <a:cubicBezTo>
                    <a:pt x="91" y="1644"/>
                    <a:pt x="114" y="1667"/>
                    <a:pt x="160" y="1690"/>
                  </a:cubicBezTo>
                  <a:cubicBezTo>
                    <a:pt x="206" y="1690"/>
                    <a:pt x="228" y="1713"/>
                    <a:pt x="274" y="1735"/>
                  </a:cubicBezTo>
                  <a:cubicBezTo>
                    <a:pt x="343" y="1758"/>
                    <a:pt x="411" y="1781"/>
                    <a:pt x="479" y="1804"/>
                  </a:cubicBezTo>
                  <a:cubicBezTo>
                    <a:pt x="616" y="1850"/>
                    <a:pt x="776" y="1895"/>
                    <a:pt x="936" y="1941"/>
                  </a:cubicBezTo>
                  <a:cubicBezTo>
                    <a:pt x="1050" y="1964"/>
                    <a:pt x="1187" y="2009"/>
                    <a:pt x="1324" y="2032"/>
                  </a:cubicBezTo>
                  <a:cubicBezTo>
                    <a:pt x="1484" y="2055"/>
                    <a:pt x="1644" y="2078"/>
                    <a:pt x="1803" y="2078"/>
                  </a:cubicBezTo>
                  <a:cubicBezTo>
                    <a:pt x="1940" y="2101"/>
                    <a:pt x="2100" y="2101"/>
                    <a:pt x="2260" y="2101"/>
                  </a:cubicBezTo>
                  <a:cubicBezTo>
                    <a:pt x="2420" y="2101"/>
                    <a:pt x="2602" y="2123"/>
                    <a:pt x="2762" y="2123"/>
                  </a:cubicBezTo>
                  <a:cubicBezTo>
                    <a:pt x="2922" y="2101"/>
                    <a:pt x="3104" y="2101"/>
                    <a:pt x="3264" y="2101"/>
                  </a:cubicBezTo>
                  <a:cubicBezTo>
                    <a:pt x="3424" y="2078"/>
                    <a:pt x="3584" y="2055"/>
                    <a:pt x="3766" y="2032"/>
                  </a:cubicBezTo>
                  <a:cubicBezTo>
                    <a:pt x="3858" y="2009"/>
                    <a:pt x="3972" y="2009"/>
                    <a:pt x="4063" y="1986"/>
                  </a:cubicBezTo>
                  <a:cubicBezTo>
                    <a:pt x="4177" y="1964"/>
                    <a:pt x="4291" y="1941"/>
                    <a:pt x="4405" y="1895"/>
                  </a:cubicBezTo>
                  <a:lnTo>
                    <a:pt x="4405" y="1895"/>
                  </a:lnTo>
                  <a:lnTo>
                    <a:pt x="4383" y="1918"/>
                  </a:lnTo>
                  <a:cubicBezTo>
                    <a:pt x="4451" y="1895"/>
                    <a:pt x="4542" y="1872"/>
                    <a:pt x="4634" y="1827"/>
                  </a:cubicBezTo>
                  <a:cubicBezTo>
                    <a:pt x="4702" y="1804"/>
                    <a:pt x="4771" y="1781"/>
                    <a:pt x="4839" y="1758"/>
                  </a:cubicBezTo>
                  <a:cubicBezTo>
                    <a:pt x="4999" y="1713"/>
                    <a:pt x="5136" y="1644"/>
                    <a:pt x="5296" y="1576"/>
                  </a:cubicBezTo>
                  <a:cubicBezTo>
                    <a:pt x="5433" y="1530"/>
                    <a:pt x="5570" y="1462"/>
                    <a:pt x="5706" y="1393"/>
                  </a:cubicBezTo>
                  <a:cubicBezTo>
                    <a:pt x="5866" y="1325"/>
                    <a:pt x="5980" y="1233"/>
                    <a:pt x="6117" y="1142"/>
                  </a:cubicBezTo>
                  <a:cubicBezTo>
                    <a:pt x="6231" y="1073"/>
                    <a:pt x="6368" y="1005"/>
                    <a:pt x="6460" y="914"/>
                  </a:cubicBezTo>
                  <a:cubicBezTo>
                    <a:pt x="6574" y="822"/>
                    <a:pt x="6665" y="731"/>
                    <a:pt x="6756" y="617"/>
                  </a:cubicBezTo>
                  <a:cubicBezTo>
                    <a:pt x="6825" y="571"/>
                    <a:pt x="6893" y="480"/>
                    <a:pt x="6939" y="412"/>
                  </a:cubicBezTo>
                  <a:cubicBezTo>
                    <a:pt x="6985" y="389"/>
                    <a:pt x="7008" y="343"/>
                    <a:pt x="7030" y="297"/>
                  </a:cubicBezTo>
                  <a:cubicBezTo>
                    <a:pt x="7030" y="275"/>
                    <a:pt x="7030" y="229"/>
                    <a:pt x="7030" y="206"/>
                  </a:cubicBezTo>
                  <a:cubicBezTo>
                    <a:pt x="7030" y="183"/>
                    <a:pt x="7008" y="160"/>
                    <a:pt x="7008" y="115"/>
                  </a:cubicBezTo>
                  <a:cubicBezTo>
                    <a:pt x="6985" y="92"/>
                    <a:pt x="6962" y="92"/>
                    <a:pt x="6939" y="69"/>
                  </a:cubicBezTo>
                  <a:cubicBezTo>
                    <a:pt x="6939" y="69"/>
                    <a:pt x="6916" y="46"/>
                    <a:pt x="6916" y="46"/>
                  </a:cubicBezTo>
                  <a:cubicBezTo>
                    <a:pt x="6916" y="46"/>
                    <a:pt x="6893" y="24"/>
                    <a:pt x="6893" y="24"/>
                  </a:cubicBezTo>
                  <a:cubicBezTo>
                    <a:pt x="6871" y="24"/>
                    <a:pt x="6848" y="1"/>
                    <a:pt x="682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9800;p58">
              <a:extLst>
                <a:ext uri="{FF2B5EF4-FFF2-40B4-BE49-F238E27FC236}">
                  <a16:creationId xmlns:a16="http://schemas.microsoft.com/office/drawing/2014/main" id="{A476B82A-0AE5-2969-5053-8FDF97AA350D}"/>
                </a:ext>
              </a:extLst>
            </p:cNvPr>
            <p:cNvSpPr/>
            <p:nvPr/>
          </p:nvSpPr>
          <p:spPr>
            <a:xfrm>
              <a:off x="5745266" y="3857642"/>
              <a:ext cx="41968" cy="124115"/>
            </a:xfrm>
            <a:custGeom>
              <a:avLst/>
              <a:gdLst/>
              <a:ahLst/>
              <a:cxnLst/>
              <a:rect l="l" t="t" r="r" b="b"/>
              <a:pathLst>
                <a:path w="891" h="2635" extrusionOk="0">
                  <a:moveTo>
                    <a:pt x="115" y="1"/>
                  </a:moveTo>
                  <a:cubicBezTo>
                    <a:pt x="115" y="1"/>
                    <a:pt x="92" y="24"/>
                    <a:pt x="92" y="24"/>
                  </a:cubicBezTo>
                  <a:cubicBezTo>
                    <a:pt x="46" y="46"/>
                    <a:pt x="46" y="92"/>
                    <a:pt x="69" y="115"/>
                  </a:cubicBezTo>
                  <a:cubicBezTo>
                    <a:pt x="92" y="161"/>
                    <a:pt x="115" y="183"/>
                    <a:pt x="115" y="206"/>
                  </a:cubicBezTo>
                  <a:cubicBezTo>
                    <a:pt x="160" y="297"/>
                    <a:pt x="183" y="389"/>
                    <a:pt x="206" y="480"/>
                  </a:cubicBezTo>
                  <a:cubicBezTo>
                    <a:pt x="206" y="571"/>
                    <a:pt x="229" y="663"/>
                    <a:pt x="229" y="777"/>
                  </a:cubicBezTo>
                  <a:cubicBezTo>
                    <a:pt x="252" y="868"/>
                    <a:pt x="252" y="982"/>
                    <a:pt x="252" y="1074"/>
                  </a:cubicBezTo>
                  <a:cubicBezTo>
                    <a:pt x="274" y="1188"/>
                    <a:pt x="274" y="1279"/>
                    <a:pt x="274" y="1370"/>
                  </a:cubicBezTo>
                  <a:cubicBezTo>
                    <a:pt x="297" y="1462"/>
                    <a:pt x="297" y="1576"/>
                    <a:pt x="274" y="1667"/>
                  </a:cubicBezTo>
                  <a:cubicBezTo>
                    <a:pt x="274" y="1758"/>
                    <a:pt x="274" y="1827"/>
                    <a:pt x="252" y="1918"/>
                  </a:cubicBezTo>
                  <a:cubicBezTo>
                    <a:pt x="252" y="1964"/>
                    <a:pt x="252" y="2009"/>
                    <a:pt x="229" y="2055"/>
                  </a:cubicBezTo>
                  <a:cubicBezTo>
                    <a:pt x="229" y="2101"/>
                    <a:pt x="206" y="2146"/>
                    <a:pt x="206" y="2192"/>
                  </a:cubicBezTo>
                  <a:cubicBezTo>
                    <a:pt x="183" y="2238"/>
                    <a:pt x="160" y="2283"/>
                    <a:pt x="115" y="2329"/>
                  </a:cubicBezTo>
                  <a:cubicBezTo>
                    <a:pt x="92" y="2352"/>
                    <a:pt x="69" y="2397"/>
                    <a:pt x="46" y="2443"/>
                  </a:cubicBezTo>
                  <a:cubicBezTo>
                    <a:pt x="46" y="2420"/>
                    <a:pt x="46" y="2420"/>
                    <a:pt x="46" y="2420"/>
                  </a:cubicBezTo>
                  <a:cubicBezTo>
                    <a:pt x="46" y="2420"/>
                    <a:pt x="23" y="2443"/>
                    <a:pt x="23" y="2466"/>
                  </a:cubicBezTo>
                  <a:cubicBezTo>
                    <a:pt x="23" y="2466"/>
                    <a:pt x="23" y="2489"/>
                    <a:pt x="0" y="2489"/>
                  </a:cubicBezTo>
                  <a:cubicBezTo>
                    <a:pt x="0" y="2534"/>
                    <a:pt x="23" y="2557"/>
                    <a:pt x="23" y="2580"/>
                  </a:cubicBezTo>
                  <a:cubicBezTo>
                    <a:pt x="40" y="2613"/>
                    <a:pt x="69" y="2635"/>
                    <a:pt x="101" y="2635"/>
                  </a:cubicBezTo>
                  <a:cubicBezTo>
                    <a:pt x="113" y="2635"/>
                    <a:pt x="125" y="2632"/>
                    <a:pt x="137" y="2626"/>
                  </a:cubicBezTo>
                  <a:cubicBezTo>
                    <a:pt x="183" y="2626"/>
                    <a:pt x="229" y="2626"/>
                    <a:pt x="252" y="2603"/>
                  </a:cubicBezTo>
                  <a:cubicBezTo>
                    <a:pt x="274" y="2580"/>
                    <a:pt x="297" y="2580"/>
                    <a:pt x="320" y="2557"/>
                  </a:cubicBezTo>
                  <a:lnTo>
                    <a:pt x="411" y="2557"/>
                  </a:lnTo>
                  <a:cubicBezTo>
                    <a:pt x="457" y="2534"/>
                    <a:pt x="503" y="2512"/>
                    <a:pt x="525" y="2489"/>
                  </a:cubicBezTo>
                  <a:cubicBezTo>
                    <a:pt x="571" y="2443"/>
                    <a:pt x="594" y="2397"/>
                    <a:pt x="617" y="2375"/>
                  </a:cubicBezTo>
                  <a:cubicBezTo>
                    <a:pt x="662" y="2306"/>
                    <a:pt x="708" y="2238"/>
                    <a:pt x="754" y="2169"/>
                  </a:cubicBezTo>
                  <a:cubicBezTo>
                    <a:pt x="799" y="2101"/>
                    <a:pt x="822" y="2009"/>
                    <a:pt x="845" y="1941"/>
                  </a:cubicBezTo>
                  <a:cubicBezTo>
                    <a:pt x="845" y="1850"/>
                    <a:pt x="868" y="1781"/>
                    <a:pt x="868" y="1713"/>
                  </a:cubicBezTo>
                  <a:cubicBezTo>
                    <a:pt x="891" y="1553"/>
                    <a:pt x="891" y="1393"/>
                    <a:pt x="891" y="1233"/>
                  </a:cubicBezTo>
                  <a:cubicBezTo>
                    <a:pt x="868" y="1074"/>
                    <a:pt x="868" y="937"/>
                    <a:pt x="845" y="777"/>
                  </a:cubicBezTo>
                  <a:cubicBezTo>
                    <a:pt x="845" y="754"/>
                    <a:pt x="845" y="708"/>
                    <a:pt x="822" y="663"/>
                  </a:cubicBezTo>
                  <a:cubicBezTo>
                    <a:pt x="822" y="640"/>
                    <a:pt x="799" y="617"/>
                    <a:pt x="799" y="594"/>
                  </a:cubicBezTo>
                  <a:cubicBezTo>
                    <a:pt x="776" y="526"/>
                    <a:pt x="754" y="457"/>
                    <a:pt x="708" y="412"/>
                  </a:cubicBezTo>
                  <a:cubicBezTo>
                    <a:pt x="685" y="366"/>
                    <a:pt x="662" y="297"/>
                    <a:pt x="617" y="252"/>
                  </a:cubicBezTo>
                  <a:cubicBezTo>
                    <a:pt x="594" y="229"/>
                    <a:pt x="571" y="206"/>
                    <a:pt x="548" y="183"/>
                  </a:cubicBezTo>
                  <a:cubicBezTo>
                    <a:pt x="548" y="183"/>
                    <a:pt x="525" y="161"/>
                    <a:pt x="525" y="161"/>
                  </a:cubicBezTo>
                  <a:cubicBezTo>
                    <a:pt x="503" y="138"/>
                    <a:pt x="457" y="115"/>
                    <a:pt x="434" y="115"/>
                  </a:cubicBezTo>
                  <a:lnTo>
                    <a:pt x="388" y="115"/>
                  </a:lnTo>
                  <a:cubicBezTo>
                    <a:pt x="366" y="115"/>
                    <a:pt x="320" y="115"/>
                    <a:pt x="297" y="138"/>
                  </a:cubicBezTo>
                  <a:cubicBezTo>
                    <a:pt x="297" y="138"/>
                    <a:pt x="274" y="161"/>
                    <a:pt x="274" y="183"/>
                  </a:cubicBezTo>
                  <a:cubicBezTo>
                    <a:pt x="252" y="161"/>
                    <a:pt x="252" y="161"/>
                    <a:pt x="252" y="138"/>
                  </a:cubicBezTo>
                  <a:cubicBezTo>
                    <a:pt x="229" y="115"/>
                    <a:pt x="206" y="69"/>
                    <a:pt x="183" y="46"/>
                  </a:cubicBezTo>
                  <a:cubicBezTo>
                    <a:pt x="160" y="24"/>
                    <a:pt x="137" y="1"/>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9801;p58">
              <a:extLst>
                <a:ext uri="{FF2B5EF4-FFF2-40B4-BE49-F238E27FC236}">
                  <a16:creationId xmlns:a16="http://schemas.microsoft.com/office/drawing/2014/main" id="{DC61C608-A2E0-0CEC-9A9F-34564EE89F21}"/>
                </a:ext>
              </a:extLst>
            </p:cNvPr>
            <p:cNvSpPr/>
            <p:nvPr/>
          </p:nvSpPr>
          <p:spPr>
            <a:xfrm>
              <a:off x="5671170" y="3953357"/>
              <a:ext cx="50494" cy="130286"/>
            </a:xfrm>
            <a:custGeom>
              <a:avLst/>
              <a:gdLst/>
              <a:ahLst/>
              <a:cxnLst/>
              <a:rect l="l" t="t" r="r" b="b"/>
              <a:pathLst>
                <a:path w="1072" h="2766" extrusionOk="0">
                  <a:moveTo>
                    <a:pt x="820" y="0"/>
                  </a:moveTo>
                  <a:cubicBezTo>
                    <a:pt x="797" y="0"/>
                    <a:pt x="775" y="46"/>
                    <a:pt x="775" y="69"/>
                  </a:cubicBezTo>
                  <a:cubicBezTo>
                    <a:pt x="775" y="137"/>
                    <a:pt x="775" y="183"/>
                    <a:pt x="775" y="251"/>
                  </a:cubicBezTo>
                  <a:cubicBezTo>
                    <a:pt x="775" y="320"/>
                    <a:pt x="775" y="365"/>
                    <a:pt x="775" y="434"/>
                  </a:cubicBezTo>
                  <a:cubicBezTo>
                    <a:pt x="775" y="502"/>
                    <a:pt x="775" y="571"/>
                    <a:pt x="775" y="639"/>
                  </a:cubicBezTo>
                  <a:cubicBezTo>
                    <a:pt x="775" y="700"/>
                    <a:pt x="775" y="761"/>
                    <a:pt x="775" y="822"/>
                  </a:cubicBezTo>
                  <a:cubicBezTo>
                    <a:pt x="775" y="868"/>
                    <a:pt x="775" y="936"/>
                    <a:pt x="752" y="1005"/>
                  </a:cubicBezTo>
                  <a:cubicBezTo>
                    <a:pt x="752" y="1141"/>
                    <a:pt x="729" y="1278"/>
                    <a:pt x="706" y="1415"/>
                  </a:cubicBezTo>
                  <a:cubicBezTo>
                    <a:pt x="683" y="1507"/>
                    <a:pt x="660" y="1575"/>
                    <a:pt x="638" y="1644"/>
                  </a:cubicBezTo>
                  <a:cubicBezTo>
                    <a:pt x="615" y="1712"/>
                    <a:pt x="592" y="1781"/>
                    <a:pt x="569" y="1826"/>
                  </a:cubicBezTo>
                  <a:cubicBezTo>
                    <a:pt x="569" y="1872"/>
                    <a:pt x="546" y="1918"/>
                    <a:pt x="523" y="1963"/>
                  </a:cubicBezTo>
                  <a:cubicBezTo>
                    <a:pt x="501" y="2009"/>
                    <a:pt x="478" y="2054"/>
                    <a:pt x="432" y="2100"/>
                  </a:cubicBezTo>
                  <a:cubicBezTo>
                    <a:pt x="409" y="2146"/>
                    <a:pt x="364" y="2191"/>
                    <a:pt x="341" y="2237"/>
                  </a:cubicBezTo>
                  <a:cubicBezTo>
                    <a:pt x="295" y="2283"/>
                    <a:pt x="272" y="2328"/>
                    <a:pt x="227" y="2374"/>
                  </a:cubicBezTo>
                  <a:cubicBezTo>
                    <a:pt x="204" y="2420"/>
                    <a:pt x="158" y="2443"/>
                    <a:pt x="135" y="2488"/>
                  </a:cubicBezTo>
                  <a:cubicBezTo>
                    <a:pt x="113" y="2488"/>
                    <a:pt x="113" y="2511"/>
                    <a:pt x="90" y="2511"/>
                  </a:cubicBezTo>
                  <a:cubicBezTo>
                    <a:pt x="90" y="2534"/>
                    <a:pt x="67" y="2557"/>
                    <a:pt x="44" y="2557"/>
                  </a:cubicBezTo>
                  <a:lnTo>
                    <a:pt x="67" y="2557"/>
                  </a:lnTo>
                  <a:cubicBezTo>
                    <a:pt x="44" y="2579"/>
                    <a:pt x="21" y="2602"/>
                    <a:pt x="21" y="2648"/>
                  </a:cubicBezTo>
                  <a:cubicBezTo>
                    <a:pt x="1" y="2689"/>
                    <a:pt x="53" y="2766"/>
                    <a:pt x="97" y="2766"/>
                  </a:cubicBezTo>
                  <a:cubicBezTo>
                    <a:pt x="102" y="2766"/>
                    <a:pt x="108" y="2765"/>
                    <a:pt x="113" y="2762"/>
                  </a:cubicBezTo>
                  <a:cubicBezTo>
                    <a:pt x="158" y="2762"/>
                    <a:pt x="204" y="2739"/>
                    <a:pt x="227" y="2716"/>
                  </a:cubicBezTo>
                  <a:cubicBezTo>
                    <a:pt x="272" y="2716"/>
                    <a:pt x="295" y="2694"/>
                    <a:pt x="341" y="2671"/>
                  </a:cubicBezTo>
                  <a:cubicBezTo>
                    <a:pt x="387" y="2625"/>
                    <a:pt x="455" y="2602"/>
                    <a:pt x="523" y="2557"/>
                  </a:cubicBezTo>
                  <a:cubicBezTo>
                    <a:pt x="592" y="2488"/>
                    <a:pt x="660" y="2443"/>
                    <a:pt x="729" y="2351"/>
                  </a:cubicBezTo>
                  <a:cubicBezTo>
                    <a:pt x="775" y="2306"/>
                    <a:pt x="820" y="2214"/>
                    <a:pt x="866" y="2146"/>
                  </a:cubicBezTo>
                  <a:cubicBezTo>
                    <a:pt x="912" y="2077"/>
                    <a:pt x="934" y="2009"/>
                    <a:pt x="957" y="1940"/>
                  </a:cubicBezTo>
                  <a:cubicBezTo>
                    <a:pt x="1003" y="1849"/>
                    <a:pt x="1026" y="1758"/>
                    <a:pt x="1048" y="1666"/>
                  </a:cubicBezTo>
                  <a:cubicBezTo>
                    <a:pt x="1048" y="1575"/>
                    <a:pt x="1071" y="1484"/>
                    <a:pt x="1071" y="1393"/>
                  </a:cubicBezTo>
                  <a:cubicBezTo>
                    <a:pt x="1071" y="1324"/>
                    <a:pt x="1071" y="1256"/>
                    <a:pt x="1071" y="1164"/>
                  </a:cubicBezTo>
                  <a:cubicBezTo>
                    <a:pt x="1071" y="1119"/>
                    <a:pt x="1071" y="1073"/>
                    <a:pt x="1048" y="1027"/>
                  </a:cubicBezTo>
                  <a:cubicBezTo>
                    <a:pt x="1048" y="1005"/>
                    <a:pt x="1048" y="959"/>
                    <a:pt x="1048" y="936"/>
                  </a:cubicBezTo>
                  <a:cubicBezTo>
                    <a:pt x="1026" y="913"/>
                    <a:pt x="1026" y="890"/>
                    <a:pt x="1003" y="890"/>
                  </a:cubicBezTo>
                  <a:cubicBezTo>
                    <a:pt x="1003" y="890"/>
                    <a:pt x="1003" y="868"/>
                    <a:pt x="1003" y="868"/>
                  </a:cubicBezTo>
                  <a:cubicBezTo>
                    <a:pt x="980" y="799"/>
                    <a:pt x="980" y="708"/>
                    <a:pt x="980" y="639"/>
                  </a:cubicBezTo>
                  <a:cubicBezTo>
                    <a:pt x="957" y="525"/>
                    <a:pt x="934" y="434"/>
                    <a:pt x="934" y="343"/>
                  </a:cubicBezTo>
                  <a:cubicBezTo>
                    <a:pt x="912" y="251"/>
                    <a:pt x="889" y="160"/>
                    <a:pt x="889" y="69"/>
                  </a:cubicBezTo>
                  <a:cubicBezTo>
                    <a:pt x="889" y="23"/>
                    <a:pt x="866" y="0"/>
                    <a:pt x="82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9802;p58">
              <a:extLst>
                <a:ext uri="{FF2B5EF4-FFF2-40B4-BE49-F238E27FC236}">
                  <a16:creationId xmlns:a16="http://schemas.microsoft.com/office/drawing/2014/main" id="{72DBF22E-A91F-564E-379C-9932EA620B50}"/>
                </a:ext>
              </a:extLst>
            </p:cNvPr>
            <p:cNvSpPr/>
            <p:nvPr/>
          </p:nvSpPr>
          <p:spPr>
            <a:xfrm>
              <a:off x="5524863" y="4027546"/>
              <a:ext cx="84973" cy="147808"/>
            </a:xfrm>
            <a:custGeom>
              <a:avLst/>
              <a:gdLst/>
              <a:ahLst/>
              <a:cxnLst/>
              <a:rect l="l" t="t" r="r" b="b"/>
              <a:pathLst>
                <a:path w="1804" h="3138" extrusionOk="0">
                  <a:moveTo>
                    <a:pt x="1689" y="0"/>
                  </a:moveTo>
                  <a:cubicBezTo>
                    <a:pt x="1644" y="0"/>
                    <a:pt x="1621" y="46"/>
                    <a:pt x="1621" y="91"/>
                  </a:cubicBezTo>
                  <a:cubicBezTo>
                    <a:pt x="1621" y="183"/>
                    <a:pt x="1621" y="274"/>
                    <a:pt x="1621" y="388"/>
                  </a:cubicBezTo>
                  <a:cubicBezTo>
                    <a:pt x="1621" y="457"/>
                    <a:pt x="1598" y="548"/>
                    <a:pt x="1598" y="639"/>
                  </a:cubicBezTo>
                  <a:cubicBezTo>
                    <a:pt x="1575" y="685"/>
                    <a:pt x="1575" y="731"/>
                    <a:pt x="1552" y="776"/>
                  </a:cubicBezTo>
                  <a:cubicBezTo>
                    <a:pt x="1552" y="822"/>
                    <a:pt x="1530" y="868"/>
                    <a:pt x="1530" y="913"/>
                  </a:cubicBezTo>
                  <a:cubicBezTo>
                    <a:pt x="1507" y="1004"/>
                    <a:pt x="1484" y="1096"/>
                    <a:pt x="1461" y="1187"/>
                  </a:cubicBezTo>
                  <a:cubicBezTo>
                    <a:pt x="1438" y="1278"/>
                    <a:pt x="1415" y="1370"/>
                    <a:pt x="1393" y="1438"/>
                  </a:cubicBezTo>
                  <a:cubicBezTo>
                    <a:pt x="1347" y="1575"/>
                    <a:pt x="1301" y="1689"/>
                    <a:pt x="1233" y="1803"/>
                  </a:cubicBezTo>
                  <a:cubicBezTo>
                    <a:pt x="1210" y="1872"/>
                    <a:pt x="1164" y="1940"/>
                    <a:pt x="1142" y="1986"/>
                  </a:cubicBezTo>
                  <a:cubicBezTo>
                    <a:pt x="1096" y="2054"/>
                    <a:pt x="1073" y="2123"/>
                    <a:pt x="1027" y="2191"/>
                  </a:cubicBezTo>
                  <a:cubicBezTo>
                    <a:pt x="982" y="2260"/>
                    <a:pt x="936" y="2328"/>
                    <a:pt x="868" y="2374"/>
                  </a:cubicBezTo>
                  <a:cubicBezTo>
                    <a:pt x="822" y="2420"/>
                    <a:pt x="799" y="2465"/>
                    <a:pt x="753" y="2488"/>
                  </a:cubicBezTo>
                  <a:cubicBezTo>
                    <a:pt x="731" y="2534"/>
                    <a:pt x="685" y="2557"/>
                    <a:pt x="662" y="2579"/>
                  </a:cubicBezTo>
                  <a:cubicBezTo>
                    <a:pt x="594" y="2648"/>
                    <a:pt x="525" y="2694"/>
                    <a:pt x="457" y="2762"/>
                  </a:cubicBezTo>
                  <a:cubicBezTo>
                    <a:pt x="373" y="2804"/>
                    <a:pt x="270" y="2865"/>
                    <a:pt x="183" y="2910"/>
                  </a:cubicBezTo>
                  <a:lnTo>
                    <a:pt x="183" y="2910"/>
                  </a:lnTo>
                  <a:cubicBezTo>
                    <a:pt x="183" y="2907"/>
                    <a:pt x="183" y="2904"/>
                    <a:pt x="183" y="2899"/>
                  </a:cubicBezTo>
                  <a:lnTo>
                    <a:pt x="183" y="2899"/>
                  </a:lnTo>
                  <a:cubicBezTo>
                    <a:pt x="137" y="2922"/>
                    <a:pt x="114" y="2945"/>
                    <a:pt x="69" y="2967"/>
                  </a:cubicBezTo>
                  <a:cubicBezTo>
                    <a:pt x="69" y="2967"/>
                    <a:pt x="69" y="2945"/>
                    <a:pt x="69" y="2945"/>
                  </a:cubicBezTo>
                  <a:cubicBezTo>
                    <a:pt x="23" y="2967"/>
                    <a:pt x="0" y="2990"/>
                    <a:pt x="0" y="3036"/>
                  </a:cubicBezTo>
                  <a:cubicBezTo>
                    <a:pt x="0" y="3082"/>
                    <a:pt x="46" y="3127"/>
                    <a:pt x="92" y="3127"/>
                  </a:cubicBezTo>
                  <a:cubicBezTo>
                    <a:pt x="107" y="3135"/>
                    <a:pt x="125" y="3137"/>
                    <a:pt x="143" y="3137"/>
                  </a:cubicBezTo>
                  <a:cubicBezTo>
                    <a:pt x="180" y="3137"/>
                    <a:pt x="221" y="3127"/>
                    <a:pt x="251" y="3127"/>
                  </a:cubicBezTo>
                  <a:cubicBezTo>
                    <a:pt x="297" y="3104"/>
                    <a:pt x="343" y="3104"/>
                    <a:pt x="365" y="3082"/>
                  </a:cubicBezTo>
                  <a:cubicBezTo>
                    <a:pt x="457" y="3059"/>
                    <a:pt x="525" y="3036"/>
                    <a:pt x="594" y="2990"/>
                  </a:cubicBezTo>
                  <a:cubicBezTo>
                    <a:pt x="685" y="2967"/>
                    <a:pt x="753" y="2922"/>
                    <a:pt x="799" y="2876"/>
                  </a:cubicBezTo>
                  <a:cubicBezTo>
                    <a:pt x="890" y="2830"/>
                    <a:pt x="959" y="2785"/>
                    <a:pt x="1005" y="2716"/>
                  </a:cubicBezTo>
                  <a:cubicBezTo>
                    <a:pt x="1073" y="2671"/>
                    <a:pt x="1119" y="2602"/>
                    <a:pt x="1164" y="2557"/>
                  </a:cubicBezTo>
                  <a:cubicBezTo>
                    <a:pt x="1233" y="2488"/>
                    <a:pt x="1278" y="2397"/>
                    <a:pt x="1324" y="2328"/>
                  </a:cubicBezTo>
                  <a:cubicBezTo>
                    <a:pt x="1415" y="2214"/>
                    <a:pt x="1507" y="2100"/>
                    <a:pt x="1575" y="1963"/>
                  </a:cubicBezTo>
                  <a:cubicBezTo>
                    <a:pt x="1621" y="1849"/>
                    <a:pt x="1666" y="1758"/>
                    <a:pt x="1689" y="1644"/>
                  </a:cubicBezTo>
                  <a:cubicBezTo>
                    <a:pt x="1712" y="1575"/>
                    <a:pt x="1735" y="1529"/>
                    <a:pt x="1735" y="1484"/>
                  </a:cubicBezTo>
                  <a:cubicBezTo>
                    <a:pt x="1735" y="1461"/>
                    <a:pt x="1758" y="1438"/>
                    <a:pt x="1758" y="1393"/>
                  </a:cubicBezTo>
                  <a:cubicBezTo>
                    <a:pt x="1758" y="1393"/>
                    <a:pt x="1758" y="1370"/>
                    <a:pt x="1758" y="1347"/>
                  </a:cubicBezTo>
                  <a:cubicBezTo>
                    <a:pt x="1758" y="1324"/>
                    <a:pt x="1758" y="1324"/>
                    <a:pt x="1758" y="1324"/>
                  </a:cubicBezTo>
                  <a:cubicBezTo>
                    <a:pt x="1758" y="1301"/>
                    <a:pt x="1735" y="1278"/>
                    <a:pt x="1735" y="1278"/>
                  </a:cubicBezTo>
                  <a:cubicBezTo>
                    <a:pt x="1735" y="1256"/>
                    <a:pt x="1735" y="1256"/>
                    <a:pt x="1712" y="1256"/>
                  </a:cubicBezTo>
                  <a:cubicBezTo>
                    <a:pt x="1735" y="1187"/>
                    <a:pt x="1735" y="1141"/>
                    <a:pt x="1735" y="1096"/>
                  </a:cubicBezTo>
                  <a:cubicBezTo>
                    <a:pt x="1758" y="982"/>
                    <a:pt x="1758" y="890"/>
                    <a:pt x="1781" y="776"/>
                  </a:cubicBezTo>
                  <a:cubicBezTo>
                    <a:pt x="1781" y="639"/>
                    <a:pt x="1803" y="525"/>
                    <a:pt x="1803" y="411"/>
                  </a:cubicBezTo>
                  <a:cubicBezTo>
                    <a:pt x="1803" y="297"/>
                    <a:pt x="1781" y="206"/>
                    <a:pt x="1781" y="91"/>
                  </a:cubicBezTo>
                  <a:cubicBezTo>
                    <a:pt x="1781" y="46"/>
                    <a:pt x="1735" y="0"/>
                    <a:pt x="171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9803;p58">
              <a:extLst>
                <a:ext uri="{FF2B5EF4-FFF2-40B4-BE49-F238E27FC236}">
                  <a16:creationId xmlns:a16="http://schemas.microsoft.com/office/drawing/2014/main" id="{6C5B5F51-AA78-8D6F-8503-933135138D20}"/>
                </a:ext>
              </a:extLst>
            </p:cNvPr>
            <p:cNvSpPr/>
            <p:nvPr/>
          </p:nvSpPr>
          <p:spPr>
            <a:xfrm>
              <a:off x="6133408" y="3086785"/>
              <a:ext cx="164529" cy="197830"/>
            </a:xfrm>
            <a:custGeom>
              <a:avLst/>
              <a:gdLst/>
              <a:ahLst/>
              <a:cxnLst/>
              <a:rect l="l" t="t" r="r" b="b"/>
              <a:pathLst>
                <a:path w="3493" h="4200" extrusionOk="0">
                  <a:moveTo>
                    <a:pt x="3379" y="0"/>
                  </a:moveTo>
                  <a:cubicBezTo>
                    <a:pt x="3333" y="23"/>
                    <a:pt x="3287" y="46"/>
                    <a:pt x="3219" y="46"/>
                  </a:cubicBezTo>
                  <a:cubicBezTo>
                    <a:pt x="3173" y="69"/>
                    <a:pt x="3105" y="91"/>
                    <a:pt x="3036" y="137"/>
                  </a:cubicBezTo>
                  <a:cubicBezTo>
                    <a:pt x="2990" y="183"/>
                    <a:pt x="2922" y="228"/>
                    <a:pt x="2854" y="274"/>
                  </a:cubicBezTo>
                  <a:cubicBezTo>
                    <a:pt x="2808" y="297"/>
                    <a:pt x="2762" y="365"/>
                    <a:pt x="2717" y="411"/>
                  </a:cubicBezTo>
                  <a:cubicBezTo>
                    <a:pt x="2694" y="457"/>
                    <a:pt x="2671" y="502"/>
                    <a:pt x="2648" y="548"/>
                  </a:cubicBezTo>
                  <a:cubicBezTo>
                    <a:pt x="2602" y="594"/>
                    <a:pt x="2580" y="639"/>
                    <a:pt x="2557" y="685"/>
                  </a:cubicBezTo>
                  <a:cubicBezTo>
                    <a:pt x="2511" y="753"/>
                    <a:pt x="2466" y="822"/>
                    <a:pt x="2443" y="913"/>
                  </a:cubicBezTo>
                  <a:cubicBezTo>
                    <a:pt x="2420" y="959"/>
                    <a:pt x="2374" y="1027"/>
                    <a:pt x="2351" y="1096"/>
                  </a:cubicBezTo>
                  <a:cubicBezTo>
                    <a:pt x="2329" y="1118"/>
                    <a:pt x="2329" y="1164"/>
                    <a:pt x="2306" y="1187"/>
                  </a:cubicBezTo>
                  <a:cubicBezTo>
                    <a:pt x="2237" y="1347"/>
                    <a:pt x="2123" y="1507"/>
                    <a:pt x="2032" y="1666"/>
                  </a:cubicBezTo>
                  <a:cubicBezTo>
                    <a:pt x="1941" y="1849"/>
                    <a:pt x="1826" y="2009"/>
                    <a:pt x="1689" y="2168"/>
                  </a:cubicBezTo>
                  <a:cubicBezTo>
                    <a:pt x="1644" y="2214"/>
                    <a:pt x="1598" y="2260"/>
                    <a:pt x="1552" y="2305"/>
                  </a:cubicBezTo>
                  <a:cubicBezTo>
                    <a:pt x="1507" y="2351"/>
                    <a:pt x="1461" y="2397"/>
                    <a:pt x="1416" y="2442"/>
                  </a:cubicBezTo>
                  <a:cubicBezTo>
                    <a:pt x="1393" y="2442"/>
                    <a:pt x="1370" y="2465"/>
                    <a:pt x="1347" y="2465"/>
                  </a:cubicBezTo>
                  <a:cubicBezTo>
                    <a:pt x="1301" y="2511"/>
                    <a:pt x="1233" y="2534"/>
                    <a:pt x="1233" y="2625"/>
                  </a:cubicBezTo>
                  <a:cubicBezTo>
                    <a:pt x="1233" y="2671"/>
                    <a:pt x="1256" y="2716"/>
                    <a:pt x="1301" y="2739"/>
                  </a:cubicBezTo>
                  <a:cubicBezTo>
                    <a:pt x="1301" y="2739"/>
                    <a:pt x="1324" y="2762"/>
                    <a:pt x="1324" y="2762"/>
                  </a:cubicBezTo>
                  <a:lnTo>
                    <a:pt x="1484" y="2762"/>
                  </a:lnTo>
                  <a:cubicBezTo>
                    <a:pt x="1484" y="2762"/>
                    <a:pt x="1484" y="2762"/>
                    <a:pt x="1484" y="2785"/>
                  </a:cubicBezTo>
                  <a:cubicBezTo>
                    <a:pt x="1507" y="2785"/>
                    <a:pt x="1507" y="2785"/>
                    <a:pt x="1530" y="2808"/>
                  </a:cubicBezTo>
                  <a:cubicBezTo>
                    <a:pt x="1530" y="2808"/>
                    <a:pt x="1530" y="2808"/>
                    <a:pt x="1530" y="2830"/>
                  </a:cubicBezTo>
                  <a:cubicBezTo>
                    <a:pt x="1530" y="2853"/>
                    <a:pt x="1552" y="2876"/>
                    <a:pt x="1552" y="2899"/>
                  </a:cubicBezTo>
                  <a:cubicBezTo>
                    <a:pt x="1552" y="2922"/>
                    <a:pt x="1552" y="2945"/>
                    <a:pt x="1552" y="2967"/>
                  </a:cubicBezTo>
                  <a:cubicBezTo>
                    <a:pt x="1530" y="3036"/>
                    <a:pt x="1507" y="3104"/>
                    <a:pt x="1484" y="3150"/>
                  </a:cubicBezTo>
                  <a:cubicBezTo>
                    <a:pt x="1438" y="3218"/>
                    <a:pt x="1416" y="3287"/>
                    <a:pt x="1347" y="3333"/>
                  </a:cubicBezTo>
                  <a:cubicBezTo>
                    <a:pt x="1256" y="3447"/>
                    <a:pt x="1164" y="3538"/>
                    <a:pt x="1050" y="3629"/>
                  </a:cubicBezTo>
                  <a:cubicBezTo>
                    <a:pt x="982" y="3675"/>
                    <a:pt x="936" y="3698"/>
                    <a:pt x="868" y="3721"/>
                  </a:cubicBezTo>
                  <a:cubicBezTo>
                    <a:pt x="822" y="3743"/>
                    <a:pt x="776" y="3766"/>
                    <a:pt x="731" y="3789"/>
                  </a:cubicBezTo>
                  <a:cubicBezTo>
                    <a:pt x="662" y="3812"/>
                    <a:pt x="594" y="3835"/>
                    <a:pt x="525" y="3835"/>
                  </a:cubicBezTo>
                  <a:cubicBezTo>
                    <a:pt x="457" y="3858"/>
                    <a:pt x="411" y="3880"/>
                    <a:pt x="343" y="3880"/>
                  </a:cubicBezTo>
                  <a:lnTo>
                    <a:pt x="274" y="3880"/>
                  </a:lnTo>
                  <a:cubicBezTo>
                    <a:pt x="229" y="3880"/>
                    <a:pt x="206" y="3858"/>
                    <a:pt x="160" y="3858"/>
                  </a:cubicBezTo>
                  <a:cubicBezTo>
                    <a:pt x="137" y="3858"/>
                    <a:pt x="115" y="3880"/>
                    <a:pt x="92" y="3880"/>
                  </a:cubicBezTo>
                  <a:cubicBezTo>
                    <a:pt x="46" y="3903"/>
                    <a:pt x="23" y="3926"/>
                    <a:pt x="0" y="3972"/>
                  </a:cubicBezTo>
                  <a:cubicBezTo>
                    <a:pt x="0" y="4017"/>
                    <a:pt x="0" y="4063"/>
                    <a:pt x="0" y="4086"/>
                  </a:cubicBezTo>
                  <a:cubicBezTo>
                    <a:pt x="23" y="4131"/>
                    <a:pt x="69" y="4177"/>
                    <a:pt x="115" y="4177"/>
                  </a:cubicBezTo>
                  <a:cubicBezTo>
                    <a:pt x="137" y="4177"/>
                    <a:pt x="183" y="4177"/>
                    <a:pt x="229" y="4200"/>
                  </a:cubicBezTo>
                  <a:lnTo>
                    <a:pt x="320" y="4200"/>
                  </a:lnTo>
                  <a:cubicBezTo>
                    <a:pt x="411" y="4200"/>
                    <a:pt x="503" y="4177"/>
                    <a:pt x="571" y="4154"/>
                  </a:cubicBezTo>
                  <a:cubicBezTo>
                    <a:pt x="685" y="4131"/>
                    <a:pt x="776" y="4109"/>
                    <a:pt x="868" y="4063"/>
                  </a:cubicBezTo>
                  <a:cubicBezTo>
                    <a:pt x="959" y="4040"/>
                    <a:pt x="1050" y="3994"/>
                    <a:pt x="1142" y="3949"/>
                  </a:cubicBezTo>
                  <a:cubicBezTo>
                    <a:pt x="1256" y="3880"/>
                    <a:pt x="1370" y="3789"/>
                    <a:pt x="1461" y="3698"/>
                  </a:cubicBezTo>
                  <a:cubicBezTo>
                    <a:pt x="1552" y="3606"/>
                    <a:pt x="1644" y="3515"/>
                    <a:pt x="1712" y="3424"/>
                  </a:cubicBezTo>
                  <a:cubicBezTo>
                    <a:pt x="1758" y="3355"/>
                    <a:pt x="1781" y="3264"/>
                    <a:pt x="1804" y="3196"/>
                  </a:cubicBezTo>
                  <a:cubicBezTo>
                    <a:pt x="1826" y="3104"/>
                    <a:pt x="1849" y="3036"/>
                    <a:pt x="1849" y="2945"/>
                  </a:cubicBezTo>
                  <a:cubicBezTo>
                    <a:pt x="1872" y="2922"/>
                    <a:pt x="1849" y="2876"/>
                    <a:pt x="1849" y="2830"/>
                  </a:cubicBezTo>
                  <a:cubicBezTo>
                    <a:pt x="1849" y="2830"/>
                    <a:pt x="1849" y="2808"/>
                    <a:pt x="1849" y="2785"/>
                  </a:cubicBezTo>
                  <a:cubicBezTo>
                    <a:pt x="1826" y="2693"/>
                    <a:pt x="1781" y="2625"/>
                    <a:pt x="1735" y="2579"/>
                  </a:cubicBezTo>
                  <a:cubicBezTo>
                    <a:pt x="1804" y="2511"/>
                    <a:pt x="1872" y="2442"/>
                    <a:pt x="1941" y="2351"/>
                  </a:cubicBezTo>
                  <a:cubicBezTo>
                    <a:pt x="2032" y="2237"/>
                    <a:pt x="2123" y="2146"/>
                    <a:pt x="2192" y="2032"/>
                  </a:cubicBezTo>
                  <a:cubicBezTo>
                    <a:pt x="2260" y="1917"/>
                    <a:pt x="2329" y="1803"/>
                    <a:pt x="2397" y="1689"/>
                  </a:cubicBezTo>
                  <a:cubicBezTo>
                    <a:pt x="2466" y="1575"/>
                    <a:pt x="2534" y="1461"/>
                    <a:pt x="2580" y="1324"/>
                  </a:cubicBezTo>
                  <a:cubicBezTo>
                    <a:pt x="2602" y="1278"/>
                    <a:pt x="2648" y="1210"/>
                    <a:pt x="2671" y="1164"/>
                  </a:cubicBezTo>
                  <a:cubicBezTo>
                    <a:pt x="2694" y="1096"/>
                    <a:pt x="2717" y="1050"/>
                    <a:pt x="2739" y="982"/>
                  </a:cubicBezTo>
                  <a:cubicBezTo>
                    <a:pt x="2785" y="890"/>
                    <a:pt x="2854" y="776"/>
                    <a:pt x="2899" y="685"/>
                  </a:cubicBezTo>
                  <a:cubicBezTo>
                    <a:pt x="2945" y="594"/>
                    <a:pt x="2990" y="502"/>
                    <a:pt x="3059" y="434"/>
                  </a:cubicBezTo>
                  <a:cubicBezTo>
                    <a:pt x="3105" y="365"/>
                    <a:pt x="3173" y="297"/>
                    <a:pt x="3242" y="251"/>
                  </a:cubicBezTo>
                  <a:cubicBezTo>
                    <a:pt x="3287" y="228"/>
                    <a:pt x="3333" y="205"/>
                    <a:pt x="3379" y="183"/>
                  </a:cubicBezTo>
                  <a:lnTo>
                    <a:pt x="3424" y="183"/>
                  </a:lnTo>
                  <a:cubicBezTo>
                    <a:pt x="3470" y="160"/>
                    <a:pt x="3493" y="114"/>
                    <a:pt x="3493" y="69"/>
                  </a:cubicBezTo>
                  <a:cubicBezTo>
                    <a:pt x="3470" y="23"/>
                    <a:pt x="3447" y="0"/>
                    <a:pt x="340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9804;p58">
              <a:extLst>
                <a:ext uri="{FF2B5EF4-FFF2-40B4-BE49-F238E27FC236}">
                  <a16:creationId xmlns:a16="http://schemas.microsoft.com/office/drawing/2014/main" id="{CF67AFF5-F5B8-1850-3B11-8C016B935710}"/>
                </a:ext>
              </a:extLst>
            </p:cNvPr>
            <p:cNvSpPr/>
            <p:nvPr/>
          </p:nvSpPr>
          <p:spPr>
            <a:xfrm>
              <a:off x="6148435" y="3267382"/>
              <a:ext cx="152753" cy="69947"/>
            </a:xfrm>
            <a:custGeom>
              <a:avLst/>
              <a:gdLst/>
              <a:ahLst/>
              <a:cxnLst/>
              <a:rect l="l" t="t" r="r" b="b"/>
              <a:pathLst>
                <a:path w="3243" h="1485" extrusionOk="0">
                  <a:moveTo>
                    <a:pt x="3037" y="1"/>
                  </a:moveTo>
                  <a:cubicBezTo>
                    <a:pt x="3014" y="1"/>
                    <a:pt x="2968" y="46"/>
                    <a:pt x="2968" y="92"/>
                  </a:cubicBezTo>
                  <a:cubicBezTo>
                    <a:pt x="2968" y="92"/>
                    <a:pt x="2968" y="115"/>
                    <a:pt x="2968" y="138"/>
                  </a:cubicBezTo>
                  <a:cubicBezTo>
                    <a:pt x="2945" y="160"/>
                    <a:pt x="2945" y="183"/>
                    <a:pt x="2945" y="206"/>
                  </a:cubicBezTo>
                  <a:cubicBezTo>
                    <a:pt x="2923" y="252"/>
                    <a:pt x="2900" y="275"/>
                    <a:pt x="2877" y="320"/>
                  </a:cubicBezTo>
                  <a:cubicBezTo>
                    <a:pt x="2786" y="412"/>
                    <a:pt x="2671" y="503"/>
                    <a:pt x="2580" y="571"/>
                  </a:cubicBezTo>
                  <a:cubicBezTo>
                    <a:pt x="2489" y="617"/>
                    <a:pt x="2398" y="663"/>
                    <a:pt x="2306" y="708"/>
                  </a:cubicBezTo>
                  <a:cubicBezTo>
                    <a:pt x="2221" y="751"/>
                    <a:pt x="2137" y="793"/>
                    <a:pt x="2052" y="836"/>
                  </a:cubicBezTo>
                  <a:lnTo>
                    <a:pt x="2052" y="836"/>
                  </a:lnTo>
                  <a:cubicBezTo>
                    <a:pt x="2054" y="832"/>
                    <a:pt x="2055" y="828"/>
                    <a:pt x="2055" y="822"/>
                  </a:cubicBezTo>
                  <a:lnTo>
                    <a:pt x="2055" y="822"/>
                  </a:lnTo>
                  <a:cubicBezTo>
                    <a:pt x="2055" y="823"/>
                    <a:pt x="2055" y="830"/>
                    <a:pt x="2051" y="836"/>
                  </a:cubicBezTo>
                  <a:lnTo>
                    <a:pt x="2051" y="836"/>
                  </a:lnTo>
                  <a:cubicBezTo>
                    <a:pt x="2051" y="836"/>
                    <a:pt x="2052" y="836"/>
                    <a:pt x="2052" y="836"/>
                  </a:cubicBezTo>
                  <a:lnTo>
                    <a:pt x="2052" y="836"/>
                  </a:lnTo>
                  <a:cubicBezTo>
                    <a:pt x="2051" y="837"/>
                    <a:pt x="2050" y="838"/>
                    <a:pt x="2049" y="839"/>
                  </a:cubicBezTo>
                  <a:lnTo>
                    <a:pt x="2049" y="839"/>
                  </a:lnTo>
                  <a:cubicBezTo>
                    <a:pt x="2050" y="838"/>
                    <a:pt x="2051" y="837"/>
                    <a:pt x="2051" y="836"/>
                  </a:cubicBezTo>
                  <a:lnTo>
                    <a:pt x="2051" y="836"/>
                  </a:lnTo>
                  <a:cubicBezTo>
                    <a:pt x="2045" y="839"/>
                    <a:pt x="2039" y="842"/>
                    <a:pt x="2032" y="845"/>
                  </a:cubicBezTo>
                  <a:cubicBezTo>
                    <a:pt x="1918" y="868"/>
                    <a:pt x="1804" y="914"/>
                    <a:pt x="1713" y="937"/>
                  </a:cubicBezTo>
                  <a:cubicBezTo>
                    <a:pt x="1576" y="982"/>
                    <a:pt x="1439" y="982"/>
                    <a:pt x="1302" y="1005"/>
                  </a:cubicBezTo>
                  <a:lnTo>
                    <a:pt x="960" y="1005"/>
                  </a:lnTo>
                  <a:cubicBezTo>
                    <a:pt x="891" y="982"/>
                    <a:pt x="845" y="982"/>
                    <a:pt x="777" y="959"/>
                  </a:cubicBezTo>
                  <a:cubicBezTo>
                    <a:pt x="709" y="959"/>
                    <a:pt x="640" y="959"/>
                    <a:pt x="594" y="937"/>
                  </a:cubicBezTo>
                  <a:cubicBezTo>
                    <a:pt x="526" y="937"/>
                    <a:pt x="457" y="914"/>
                    <a:pt x="389" y="914"/>
                  </a:cubicBezTo>
                  <a:cubicBezTo>
                    <a:pt x="366" y="891"/>
                    <a:pt x="320" y="891"/>
                    <a:pt x="275" y="868"/>
                  </a:cubicBezTo>
                  <a:cubicBezTo>
                    <a:pt x="260" y="868"/>
                    <a:pt x="234" y="858"/>
                    <a:pt x="212" y="858"/>
                  </a:cubicBezTo>
                  <a:cubicBezTo>
                    <a:pt x="201" y="858"/>
                    <a:pt x="191" y="860"/>
                    <a:pt x="184" y="868"/>
                  </a:cubicBezTo>
                  <a:cubicBezTo>
                    <a:pt x="69" y="868"/>
                    <a:pt x="1" y="1005"/>
                    <a:pt x="92" y="1096"/>
                  </a:cubicBezTo>
                  <a:cubicBezTo>
                    <a:pt x="92" y="1119"/>
                    <a:pt x="92" y="1119"/>
                    <a:pt x="92" y="1119"/>
                  </a:cubicBezTo>
                  <a:cubicBezTo>
                    <a:pt x="115" y="1119"/>
                    <a:pt x="138" y="1142"/>
                    <a:pt x="161" y="1165"/>
                  </a:cubicBezTo>
                  <a:cubicBezTo>
                    <a:pt x="161" y="1165"/>
                    <a:pt x="184" y="1165"/>
                    <a:pt x="184" y="1188"/>
                  </a:cubicBezTo>
                  <a:cubicBezTo>
                    <a:pt x="206" y="1210"/>
                    <a:pt x="229" y="1210"/>
                    <a:pt x="252" y="1233"/>
                  </a:cubicBezTo>
                  <a:cubicBezTo>
                    <a:pt x="320" y="1279"/>
                    <a:pt x="389" y="1325"/>
                    <a:pt x="457" y="1347"/>
                  </a:cubicBezTo>
                  <a:cubicBezTo>
                    <a:pt x="526" y="1370"/>
                    <a:pt x="594" y="1393"/>
                    <a:pt x="663" y="1416"/>
                  </a:cubicBezTo>
                  <a:cubicBezTo>
                    <a:pt x="731" y="1439"/>
                    <a:pt x="823" y="1462"/>
                    <a:pt x="891" y="1462"/>
                  </a:cubicBezTo>
                  <a:cubicBezTo>
                    <a:pt x="982" y="1484"/>
                    <a:pt x="1051" y="1484"/>
                    <a:pt x="1142" y="1484"/>
                  </a:cubicBezTo>
                  <a:cubicBezTo>
                    <a:pt x="1211" y="1462"/>
                    <a:pt x="1279" y="1462"/>
                    <a:pt x="1370" y="1462"/>
                  </a:cubicBezTo>
                  <a:lnTo>
                    <a:pt x="1507" y="1462"/>
                  </a:lnTo>
                  <a:cubicBezTo>
                    <a:pt x="1553" y="1462"/>
                    <a:pt x="1576" y="1439"/>
                    <a:pt x="1622" y="1439"/>
                  </a:cubicBezTo>
                  <a:cubicBezTo>
                    <a:pt x="1690" y="1416"/>
                    <a:pt x="1781" y="1393"/>
                    <a:pt x="1850" y="1370"/>
                  </a:cubicBezTo>
                  <a:cubicBezTo>
                    <a:pt x="1941" y="1370"/>
                    <a:pt x="2010" y="1347"/>
                    <a:pt x="2101" y="1325"/>
                  </a:cubicBezTo>
                  <a:cubicBezTo>
                    <a:pt x="2238" y="1256"/>
                    <a:pt x="2375" y="1210"/>
                    <a:pt x="2512" y="1119"/>
                  </a:cubicBezTo>
                  <a:cubicBezTo>
                    <a:pt x="2580" y="1073"/>
                    <a:pt x="2649" y="1028"/>
                    <a:pt x="2717" y="982"/>
                  </a:cubicBezTo>
                  <a:cubicBezTo>
                    <a:pt x="2786" y="937"/>
                    <a:pt x="2831" y="891"/>
                    <a:pt x="2900" y="845"/>
                  </a:cubicBezTo>
                  <a:cubicBezTo>
                    <a:pt x="2923" y="822"/>
                    <a:pt x="2968" y="800"/>
                    <a:pt x="2991" y="777"/>
                  </a:cubicBezTo>
                  <a:cubicBezTo>
                    <a:pt x="3014" y="731"/>
                    <a:pt x="3060" y="685"/>
                    <a:pt x="3082" y="640"/>
                  </a:cubicBezTo>
                  <a:cubicBezTo>
                    <a:pt x="3128" y="617"/>
                    <a:pt x="3151" y="571"/>
                    <a:pt x="3174" y="549"/>
                  </a:cubicBezTo>
                  <a:cubicBezTo>
                    <a:pt x="3174" y="526"/>
                    <a:pt x="3196" y="503"/>
                    <a:pt x="3196" y="480"/>
                  </a:cubicBezTo>
                  <a:cubicBezTo>
                    <a:pt x="3219" y="457"/>
                    <a:pt x="3219" y="434"/>
                    <a:pt x="3219" y="412"/>
                  </a:cubicBezTo>
                  <a:cubicBezTo>
                    <a:pt x="3242" y="389"/>
                    <a:pt x="3242" y="366"/>
                    <a:pt x="3242" y="343"/>
                  </a:cubicBezTo>
                  <a:cubicBezTo>
                    <a:pt x="3242" y="275"/>
                    <a:pt x="3196" y="206"/>
                    <a:pt x="3128" y="183"/>
                  </a:cubicBezTo>
                  <a:lnTo>
                    <a:pt x="3105" y="183"/>
                  </a:lnTo>
                  <a:cubicBezTo>
                    <a:pt x="3128" y="160"/>
                    <a:pt x="3128" y="115"/>
                    <a:pt x="3128" y="92"/>
                  </a:cubicBezTo>
                  <a:cubicBezTo>
                    <a:pt x="3128" y="46"/>
                    <a:pt x="3082" y="24"/>
                    <a:pt x="30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9805;p58">
              <a:extLst>
                <a:ext uri="{FF2B5EF4-FFF2-40B4-BE49-F238E27FC236}">
                  <a16:creationId xmlns:a16="http://schemas.microsoft.com/office/drawing/2014/main" id="{450F835A-8B4C-DE1C-0E57-24136615D053}"/>
                </a:ext>
              </a:extLst>
            </p:cNvPr>
            <p:cNvSpPr/>
            <p:nvPr/>
          </p:nvSpPr>
          <p:spPr>
            <a:xfrm>
              <a:off x="6259178" y="3182453"/>
              <a:ext cx="67780" cy="78520"/>
            </a:xfrm>
            <a:custGeom>
              <a:avLst/>
              <a:gdLst/>
              <a:ahLst/>
              <a:cxnLst/>
              <a:rect l="l" t="t" r="r" b="b"/>
              <a:pathLst>
                <a:path w="1439" h="1667" extrusionOk="0">
                  <a:moveTo>
                    <a:pt x="1097" y="137"/>
                  </a:moveTo>
                  <a:cubicBezTo>
                    <a:pt x="1097" y="145"/>
                    <a:pt x="1099" y="151"/>
                    <a:pt x="1103" y="154"/>
                  </a:cubicBezTo>
                  <a:lnTo>
                    <a:pt x="1103" y="154"/>
                  </a:lnTo>
                  <a:cubicBezTo>
                    <a:pt x="1097" y="147"/>
                    <a:pt x="1097" y="138"/>
                    <a:pt x="1097" y="137"/>
                  </a:cubicBezTo>
                  <a:close/>
                  <a:moveTo>
                    <a:pt x="1165" y="1"/>
                  </a:moveTo>
                  <a:cubicBezTo>
                    <a:pt x="1165" y="1"/>
                    <a:pt x="1142" y="23"/>
                    <a:pt x="1142" y="23"/>
                  </a:cubicBezTo>
                  <a:cubicBezTo>
                    <a:pt x="1119" y="23"/>
                    <a:pt x="1097" y="46"/>
                    <a:pt x="1097" y="69"/>
                  </a:cubicBezTo>
                  <a:cubicBezTo>
                    <a:pt x="1097" y="92"/>
                    <a:pt x="1097" y="115"/>
                    <a:pt x="1097" y="137"/>
                  </a:cubicBezTo>
                  <a:cubicBezTo>
                    <a:pt x="1104" y="145"/>
                    <a:pt x="1109" y="152"/>
                    <a:pt x="1112" y="159"/>
                  </a:cubicBezTo>
                  <a:lnTo>
                    <a:pt x="1112" y="159"/>
                  </a:lnTo>
                  <a:cubicBezTo>
                    <a:pt x="1109" y="158"/>
                    <a:pt x="1106" y="157"/>
                    <a:pt x="1103" y="154"/>
                  </a:cubicBezTo>
                  <a:lnTo>
                    <a:pt x="1103" y="154"/>
                  </a:lnTo>
                  <a:cubicBezTo>
                    <a:pt x="1105" y="156"/>
                    <a:pt x="1108" y="158"/>
                    <a:pt x="1113" y="160"/>
                  </a:cubicBezTo>
                  <a:lnTo>
                    <a:pt x="1113" y="160"/>
                  </a:lnTo>
                  <a:cubicBezTo>
                    <a:pt x="1119" y="173"/>
                    <a:pt x="1119" y="183"/>
                    <a:pt x="1119" y="183"/>
                  </a:cubicBezTo>
                  <a:cubicBezTo>
                    <a:pt x="1119" y="206"/>
                    <a:pt x="1119" y="229"/>
                    <a:pt x="1119" y="252"/>
                  </a:cubicBezTo>
                  <a:cubicBezTo>
                    <a:pt x="1097" y="297"/>
                    <a:pt x="1097" y="343"/>
                    <a:pt x="1074" y="389"/>
                  </a:cubicBezTo>
                  <a:cubicBezTo>
                    <a:pt x="1028" y="457"/>
                    <a:pt x="1005" y="503"/>
                    <a:pt x="960" y="571"/>
                  </a:cubicBezTo>
                  <a:cubicBezTo>
                    <a:pt x="914" y="617"/>
                    <a:pt x="868" y="685"/>
                    <a:pt x="823" y="731"/>
                  </a:cubicBezTo>
                  <a:cubicBezTo>
                    <a:pt x="800" y="754"/>
                    <a:pt x="777" y="799"/>
                    <a:pt x="754" y="822"/>
                  </a:cubicBezTo>
                  <a:cubicBezTo>
                    <a:pt x="640" y="959"/>
                    <a:pt x="503" y="1096"/>
                    <a:pt x="366" y="1210"/>
                  </a:cubicBezTo>
                  <a:cubicBezTo>
                    <a:pt x="320" y="1256"/>
                    <a:pt x="298" y="1279"/>
                    <a:pt x="275" y="1302"/>
                  </a:cubicBezTo>
                  <a:cubicBezTo>
                    <a:pt x="229" y="1347"/>
                    <a:pt x="184" y="1370"/>
                    <a:pt x="161" y="1393"/>
                  </a:cubicBezTo>
                  <a:cubicBezTo>
                    <a:pt x="138" y="1416"/>
                    <a:pt x="92" y="1438"/>
                    <a:pt x="69" y="1461"/>
                  </a:cubicBezTo>
                  <a:cubicBezTo>
                    <a:pt x="47" y="1484"/>
                    <a:pt x="1" y="1507"/>
                    <a:pt x="1" y="1553"/>
                  </a:cubicBezTo>
                  <a:cubicBezTo>
                    <a:pt x="1" y="1598"/>
                    <a:pt x="24" y="1621"/>
                    <a:pt x="47" y="1644"/>
                  </a:cubicBezTo>
                  <a:cubicBezTo>
                    <a:pt x="47" y="1644"/>
                    <a:pt x="69" y="1667"/>
                    <a:pt x="69" y="1667"/>
                  </a:cubicBezTo>
                  <a:lnTo>
                    <a:pt x="92" y="1667"/>
                  </a:lnTo>
                  <a:cubicBezTo>
                    <a:pt x="115" y="1667"/>
                    <a:pt x="161" y="1644"/>
                    <a:pt x="184" y="1644"/>
                  </a:cubicBezTo>
                  <a:cubicBezTo>
                    <a:pt x="206" y="1621"/>
                    <a:pt x="229" y="1598"/>
                    <a:pt x="275" y="1598"/>
                  </a:cubicBezTo>
                  <a:cubicBezTo>
                    <a:pt x="320" y="1553"/>
                    <a:pt x="366" y="1530"/>
                    <a:pt x="412" y="1507"/>
                  </a:cubicBezTo>
                  <a:cubicBezTo>
                    <a:pt x="457" y="1461"/>
                    <a:pt x="503" y="1438"/>
                    <a:pt x="549" y="1416"/>
                  </a:cubicBezTo>
                  <a:cubicBezTo>
                    <a:pt x="640" y="1370"/>
                    <a:pt x="709" y="1302"/>
                    <a:pt x="777" y="1256"/>
                  </a:cubicBezTo>
                  <a:cubicBezTo>
                    <a:pt x="845" y="1210"/>
                    <a:pt x="914" y="1165"/>
                    <a:pt x="982" y="1096"/>
                  </a:cubicBezTo>
                  <a:cubicBezTo>
                    <a:pt x="1028" y="1050"/>
                    <a:pt x="1097" y="1005"/>
                    <a:pt x="1142" y="959"/>
                  </a:cubicBezTo>
                  <a:cubicBezTo>
                    <a:pt x="1211" y="891"/>
                    <a:pt x="1256" y="845"/>
                    <a:pt x="1302" y="754"/>
                  </a:cubicBezTo>
                  <a:cubicBezTo>
                    <a:pt x="1325" y="731"/>
                    <a:pt x="1348" y="685"/>
                    <a:pt x="1370" y="640"/>
                  </a:cubicBezTo>
                  <a:cubicBezTo>
                    <a:pt x="1370" y="617"/>
                    <a:pt x="1393" y="571"/>
                    <a:pt x="1393" y="548"/>
                  </a:cubicBezTo>
                  <a:cubicBezTo>
                    <a:pt x="1416" y="480"/>
                    <a:pt x="1439" y="434"/>
                    <a:pt x="1439" y="366"/>
                  </a:cubicBezTo>
                  <a:cubicBezTo>
                    <a:pt x="1439" y="343"/>
                    <a:pt x="1439" y="320"/>
                    <a:pt x="1439" y="297"/>
                  </a:cubicBezTo>
                  <a:cubicBezTo>
                    <a:pt x="1439" y="274"/>
                    <a:pt x="1416" y="252"/>
                    <a:pt x="1393" y="252"/>
                  </a:cubicBezTo>
                  <a:cubicBezTo>
                    <a:pt x="1370" y="206"/>
                    <a:pt x="1348" y="206"/>
                    <a:pt x="1302" y="206"/>
                  </a:cubicBezTo>
                  <a:lnTo>
                    <a:pt x="1279" y="206"/>
                  </a:lnTo>
                  <a:cubicBezTo>
                    <a:pt x="1279" y="160"/>
                    <a:pt x="1279" y="137"/>
                    <a:pt x="1279" y="115"/>
                  </a:cubicBezTo>
                  <a:cubicBezTo>
                    <a:pt x="1256" y="92"/>
                    <a:pt x="1256" y="69"/>
                    <a:pt x="1256" y="46"/>
                  </a:cubicBezTo>
                  <a:cubicBezTo>
                    <a:pt x="1234" y="23"/>
                    <a:pt x="1211" y="1"/>
                    <a:pt x="116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9806;p58">
              <a:extLst>
                <a:ext uri="{FF2B5EF4-FFF2-40B4-BE49-F238E27FC236}">
                  <a16:creationId xmlns:a16="http://schemas.microsoft.com/office/drawing/2014/main" id="{E66F49D7-9D77-A95B-9E70-FDBC36A375FF}"/>
                </a:ext>
              </a:extLst>
            </p:cNvPr>
            <p:cNvSpPr/>
            <p:nvPr/>
          </p:nvSpPr>
          <p:spPr>
            <a:xfrm>
              <a:off x="6139861" y="3278121"/>
              <a:ext cx="25859" cy="41733"/>
            </a:xfrm>
            <a:custGeom>
              <a:avLst/>
              <a:gdLst/>
              <a:ahLst/>
              <a:cxnLst/>
              <a:rect l="l" t="t" r="r" b="b"/>
              <a:pathLst>
                <a:path w="549" h="886" extrusionOk="0">
                  <a:moveTo>
                    <a:pt x="23" y="1"/>
                  </a:moveTo>
                  <a:cubicBezTo>
                    <a:pt x="23" y="24"/>
                    <a:pt x="0" y="47"/>
                    <a:pt x="0" y="47"/>
                  </a:cubicBezTo>
                  <a:cubicBezTo>
                    <a:pt x="0" y="69"/>
                    <a:pt x="0" y="92"/>
                    <a:pt x="23" y="115"/>
                  </a:cubicBezTo>
                  <a:cubicBezTo>
                    <a:pt x="23" y="138"/>
                    <a:pt x="46" y="161"/>
                    <a:pt x="46" y="184"/>
                  </a:cubicBezTo>
                  <a:cubicBezTo>
                    <a:pt x="46" y="206"/>
                    <a:pt x="69" y="229"/>
                    <a:pt x="69" y="252"/>
                  </a:cubicBezTo>
                  <a:cubicBezTo>
                    <a:pt x="92" y="298"/>
                    <a:pt x="137" y="343"/>
                    <a:pt x="160" y="412"/>
                  </a:cubicBezTo>
                  <a:cubicBezTo>
                    <a:pt x="206" y="503"/>
                    <a:pt x="251" y="617"/>
                    <a:pt x="297" y="731"/>
                  </a:cubicBezTo>
                  <a:cubicBezTo>
                    <a:pt x="297" y="731"/>
                    <a:pt x="297" y="754"/>
                    <a:pt x="320" y="754"/>
                  </a:cubicBezTo>
                  <a:cubicBezTo>
                    <a:pt x="320" y="777"/>
                    <a:pt x="320" y="800"/>
                    <a:pt x="343" y="800"/>
                  </a:cubicBezTo>
                  <a:cubicBezTo>
                    <a:pt x="343" y="845"/>
                    <a:pt x="366" y="868"/>
                    <a:pt x="388" y="868"/>
                  </a:cubicBezTo>
                  <a:cubicBezTo>
                    <a:pt x="400" y="880"/>
                    <a:pt x="417" y="885"/>
                    <a:pt x="434" y="885"/>
                  </a:cubicBezTo>
                  <a:cubicBezTo>
                    <a:pt x="451" y="885"/>
                    <a:pt x="468" y="880"/>
                    <a:pt x="480" y="868"/>
                  </a:cubicBezTo>
                  <a:cubicBezTo>
                    <a:pt x="502" y="868"/>
                    <a:pt x="525" y="845"/>
                    <a:pt x="525" y="823"/>
                  </a:cubicBezTo>
                  <a:cubicBezTo>
                    <a:pt x="548" y="800"/>
                    <a:pt x="548" y="754"/>
                    <a:pt x="525" y="731"/>
                  </a:cubicBezTo>
                  <a:cubicBezTo>
                    <a:pt x="502" y="686"/>
                    <a:pt x="480" y="617"/>
                    <a:pt x="457" y="572"/>
                  </a:cubicBezTo>
                  <a:cubicBezTo>
                    <a:pt x="434" y="503"/>
                    <a:pt x="411" y="457"/>
                    <a:pt x="388" y="412"/>
                  </a:cubicBezTo>
                  <a:cubicBezTo>
                    <a:pt x="366" y="343"/>
                    <a:pt x="320" y="298"/>
                    <a:pt x="297" y="229"/>
                  </a:cubicBezTo>
                  <a:cubicBezTo>
                    <a:pt x="274" y="206"/>
                    <a:pt x="274" y="184"/>
                    <a:pt x="251" y="161"/>
                  </a:cubicBezTo>
                  <a:cubicBezTo>
                    <a:pt x="229" y="115"/>
                    <a:pt x="206" y="69"/>
                    <a:pt x="183" y="47"/>
                  </a:cubicBezTo>
                  <a:cubicBezTo>
                    <a:pt x="160" y="24"/>
                    <a:pt x="137" y="24"/>
                    <a:pt x="137" y="24"/>
                  </a:cubicBezTo>
                  <a:cubicBezTo>
                    <a:pt x="114" y="1"/>
                    <a:pt x="92" y="1"/>
                    <a:pt x="6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9807;p58">
              <a:extLst>
                <a:ext uri="{FF2B5EF4-FFF2-40B4-BE49-F238E27FC236}">
                  <a16:creationId xmlns:a16="http://schemas.microsoft.com/office/drawing/2014/main" id="{F12914F2-72B4-F206-6287-653DFD0C7682}"/>
                </a:ext>
              </a:extLst>
            </p:cNvPr>
            <p:cNvSpPr/>
            <p:nvPr/>
          </p:nvSpPr>
          <p:spPr>
            <a:xfrm>
              <a:off x="5091547" y="2912594"/>
              <a:ext cx="110785" cy="116155"/>
            </a:xfrm>
            <a:custGeom>
              <a:avLst/>
              <a:gdLst/>
              <a:ahLst/>
              <a:cxnLst/>
              <a:rect l="l" t="t" r="r" b="b"/>
              <a:pathLst>
                <a:path w="2352" h="2466" extrusionOk="0">
                  <a:moveTo>
                    <a:pt x="138" y="0"/>
                  </a:moveTo>
                  <a:cubicBezTo>
                    <a:pt x="115" y="0"/>
                    <a:pt x="69" y="23"/>
                    <a:pt x="69" y="69"/>
                  </a:cubicBezTo>
                  <a:cubicBezTo>
                    <a:pt x="69" y="114"/>
                    <a:pt x="46" y="160"/>
                    <a:pt x="46" y="206"/>
                  </a:cubicBezTo>
                  <a:cubicBezTo>
                    <a:pt x="46" y="251"/>
                    <a:pt x="46" y="274"/>
                    <a:pt x="46" y="320"/>
                  </a:cubicBezTo>
                  <a:cubicBezTo>
                    <a:pt x="46" y="320"/>
                    <a:pt x="46" y="343"/>
                    <a:pt x="23" y="343"/>
                  </a:cubicBezTo>
                  <a:cubicBezTo>
                    <a:pt x="23" y="343"/>
                    <a:pt x="23" y="366"/>
                    <a:pt x="23" y="366"/>
                  </a:cubicBezTo>
                  <a:cubicBezTo>
                    <a:pt x="1" y="388"/>
                    <a:pt x="1" y="434"/>
                    <a:pt x="1" y="457"/>
                  </a:cubicBezTo>
                  <a:cubicBezTo>
                    <a:pt x="1" y="480"/>
                    <a:pt x="23" y="503"/>
                    <a:pt x="23" y="548"/>
                  </a:cubicBezTo>
                  <a:cubicBezTo>
                    <a:pt x="46" y="617"/>
                    <a:pt x="46" y="708"/>
                    <a:pt x="69" y="776"/>
                  </a:cubicBezTo>
                  <a:cubicBezTo>
                    <a:pt x="92" y="845"/>
                    <a:pt x="138" y="913"/>
                    <a:pt x="160" y="959"/>
                  </a:cubicBezTo>
                  <a:cubicBezTo>
                    <a:pt x="183" y="1050"/>
                    <a:pt x="206" y="1119"/>
                    <a:pt x="252" y="1187"/>
                  </a:cubicBezTo>
                  <a:cubicBezTo>
                    <a:pt x="252" y="1233"/>
                    <a:pt x="275" y="1279"/>
                    <a:pt x="297" y="1301"/>
                  </a:cubicBezTo>
                  <a:cubicBezTo>
                    <a:pt x="320" y="1347"/>
                    <a:pt x="366" y="1370"/>
                    <a:pt x="389" y="1416"/>
                  </a:cubicBezTo>
                  <a:cubicBezTo>
                    <a:pt x="434" y="1461"/>
                    <a:pt x="480" y="1530"/>
                    <a:pt x="526" y="1598"/>
                  </a:cubicBezTo>
                  <a:cubicBezTo>
                    <a:pt x="594" y="1667"/>
                    <a:pt x="663" y="1712"/>
                    <a:pt x="708" y="1781"/>
                  </a:cubicBezTo>
                  <a:cubicBezTo>
                    <a:pt x="754" y="1826"/>
                    <a:pt x="822" y="1872"/>
                    <a:pt x="868" y="1918"/>
                  </a:cubicBezTo>
                  <a:cubicBezTo>
                    <a:pt x="936" y="1986"/>
                    <a:pt x="1028" y="2032"/>
                    <a:pt x="1096" y="2077"/>
                  </a:cubicBezTo>
                  <a:lnTo>
                    <a:pt x="1073" y="2077"/>
                  </a:lnTo>
                  <a:cubicBezTo>
                    <a:pt x="1142" y="2123"/>
                    <a:pt x="1210" y="2169"/>
                    <a:pt x="1279" y="2214"/>
                  </a:cubicBezTo>
                  <a:cubicBezTo>
                    <a:pt x="1347" y="2237"/>
                    <a:pt x="1416" y="2283"/>
                    <a:pt x="1484" y="2306"/>
                  </a:cubicBezTo>
                  <a:cubicBezTo>
                    <a:pt x="1553" y="2329"/>
                    <a:pt x="1644" y="2374"/>
                    <a:pt x="1713" y="2397"/>
                  </a:cubicBezTo>
                  <a:cubicBezTo>
                    <a:pt x="1781" y="2420"/>
                    <a:pt x="1849" y="2420"/>
                    <a:pt x="1918" y="2443"/>
                  </a:cubicBezTo>
                  <a:lnTo>
                    <a:pt x="2032" y="2443"/>
                  </a:lnTo>
                  <a:cubicBezTo>
                    <a:pt x="2078" y="2465"/>
                    <a:pt x="2123" y="2465"/>
                    <a:pt x="2169" y="2465"/>
                  </a:cubicBezTo>
                  <a:lnTo>
                    <a:pt x="2215" y="2465"/>
                  </a:lnTo>
                  <a:cubicBezTo>
                    <a:pt x="2283" y="2465"/>
                    <a:pt x="2352" y="2397"/>
                    <a:pt x="2329" y="2306"/>
                  </a:cubicBezTo>
                  <a:cubicBezTo>
                    <a:pt x="2306" y="2260"/>
                    <a:pt x="2238" y="2237"/>
                    <a:pt x="2169" y="2214"/>
                  </a:cubicBezTo>
                  <a:cubicBezTo>
                    <a:pt x="2146" y="2214"/>
                    <a:pt x="2123" y="2192"/>
                    <a:pt x="2078" y="2192"/>
                  </a:cubicBezTo>
                  <a:cubicBezTo>
                    <a:pt x="1964" y="2146"/>
                    <a:pt x="1827" y="2077"/>
                    <a:pt x="1713" y="2032"/>
                  </a:cubicBezTo>
                  <a:cubicBezTo>
                    <a:pt x="1644" y="1986"/>
                    <a:pt x="1598" y="1963"/>
                    <a:pt x="1530" y="1918"/>
                  </a:cubicBezTo>
                  <a:cubicBezTo>
                    <a:pt x="1484" y="1895"/>
                    <a:pt x="1416" y="1872"/>
                    <a:pt x="1370" y="1826"/>
                  </a:cubicBezTo>
                  <a:cubicBezTo>
                    <a:pt x="1279" y="1781"/>
                    <a:pt x="1188" y="1712"/>
                    <a:pt x="1119" y="1621"/>
                  </a:cubicBezTo>
                  <a:cubicBezTo>
                    <a:pt x="1028" y="1575"/>
                    <a:pt x="959" y="1507"/>
                    <a:pt x="891" y="1416"/>
                  </a:cubicBezTo>
                  <a:cubicBezTo>
                    <a:pt x="800" y="1324"/>
                    <a:pt x="708" y="1210"/>
                    <a:pt x="617" y="1096"/>
                  </a:cubicBezTo>
                  <a:cubicBezTo>
                    <a:pt x="526" y="959"/>
                    <a:pt x="457" y="822"/>
                    <a:pt x="389" y="685"/>
                  </a:cubicBezTo>
                  <a:cubicBezTo>
                    <a:pt x="320" y="548"/>
                    <a:pt x="252" y="411"/>
                    <a:pt x="229" y="274"/>
                  </a:cubicBezTo>
                  <a:cubicBezTo>
                    <a:pt x="229" y="229"/>
                    <a:pt x="206" y="183"/>
                    <a:pt x="206" y="137"/>
                  </a:cubicBezTo>
                  <a:cubicBezTo>
                    <a:pt x="229" y="114"/>
                    <a:pt x="229" y="114"/>
                    <a:pt x="229" y="92"/>
                  </a:cubicBezTo>
                  <a:cubicBezTo>
                    <a:pt x="229" y="69"/>
                    <a:pt x="229" y="69"/>
                    <a:pt x="206" y="46"/>
                  </a:cubicBezTo>
                  <a:cubicBezTo>
                    <a:pt x="206" y="23"/>
                    <a:pt x="183" y="0"/>
                    <a:pt x="1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9808;p58">
              <a:extLst>
                <a:ext uri="{FF2B5EF4-FFF2-40B4-BE49-F238E27FC236}">
                  <a16:creationId xmlns:a16="http://schemas.microsoft.com/office/drawing/2014/main" id="{332B5EE3-33CE-4DBE-EE35-43931B053B07}"/>
                </a:ext>
              </a:extLst>
            </p:cNvPr>
            <p:cNvSpPr/>
            <p:nvPr/>
          </p:nvSpPr>
          <p:spPr>
            <a:xfrm>
              <a:off x="5115193" y="2825499"/>
              <a:ext cx="29109" cy="94676"/>
            </a:xfrm>
            <a:custGeom>
              <a:avLst/>
              <a:gdLst/>
              <a:ahLst/>
              <a:cxnLst/>
              <a:rect l="l" t="t" r="r" b="b"/>
              <a:pathLst>
                <a:path w="618" h="2010" extrusionOk="0">
                  <a:moveTo>
                    <a:pt x="229" y="1"/>
                  </a:moveTo>
                  <a:cubicBezTo>
                    <a:pt x="206" y="1"/>
                    <a:pt x="183" y="1"/>
                    <a:pt x="161" y="23"/>
                  </a:cubicBezTo>
                  <a:cubicBezTo>
                    <a:pt x="115" y="69"/>
                    <a:pt x="92" y="115"/>
                    <a:pt x="69" y="183"/>
                  </a:cubicBezTo>
                  <a:cubicBezTo>
                    <a:pt x="46" y="229"/>
                    <a:pt x="24" y="274"/>
                    <a:pt x="24" y="320"/>
                  </a:cubicBezTo>
                  <a:cubicBezTo>
                    <a:pt x="1" y="457"/>
                    <a:pt x="1" y="594"/>
                    <a:pt x="24" y="731"/>
                  </a:cubicBezTo>
                  <a:cubicBezTo>
                    <a:pt x="24" y="868"/>
                    <a:pt x="46" y="1005"/>
                    <a:pt x="69" y="1142"/>
                  </a:cubicBezTo>
                  <a:cubicBezTo>
                    <a:pt x="92" y="1210"/>
                    <a:pt x="115" y="1279"/>
                    <a:pt x="138" y="1324"/>
                  </a:cubicBezTo>
                  <a:cubicBezTo>
                    <a:pt x="161" y="1393"/>
                    <a:pt x="183" y="1484"/>
                    <a:pt x="229" y="1530"/>
                  </a:cubicBezTo>
                  <a:cubicBezTo>
                    <a:pt x="252" y="1598"/>
                    <a:pt x="298" y="1667"/>
                    <a:pt x="320" y="1735"/>
                  </a:cubicBezTo>
                  <a:cubicBezTo>
                    <a:pt x="343" y="1804"/>
                    <a:pt x="389" y="1849"/>
                    <a:pt x="412" y="1895"/>
                  </a:cubicBezTo>
                  <a:cubicBezTo>
                    <a:pt x="412" y="1918"/>
                    <a:pt x="434" y="1941"/>
                    <a:pt x="434" y="1941"/>
                  </a:cubicBezTo>
                  <a:cubicBezTo>
                    <a:pt x="434" y="1986"/>
                    <a:pt x="503" y="2009"/>
                    <a:pt x="549" y="2009"/>
                  </a:cubicBezTo>
                  <a:cubicBezTo>
                    <a:pt x="594" y="1986"/>
                    <a:pt x="617" y="1941"/>
                    <a:pt x="594" y="1895"/>
                  </a:cubicBezTo>
                  <a:cubicBezTo>
                    <a:pt x="571" y="1827"/>
                    <a:pt x="549" y="1781"/>
                    <a:pt x="526" y="1712"/>
                  </a:cubicBezTo>
                  <a:cubicBezTo>
                    <a:pt x="503" y="1644"/>
                    <a:pt x="480" y="1598"/>
                    <a:pt x="457" y="1530"/>
                  </a:cubicBezTo>
                  <a:cubicBezTo>
                    <a:pt x="434" y="1461"/>
                    <a:pt x="412" y="1393"/>
                    <a:pt x="389" y="1324"/>
                  </a:cubicBezTo>
                  <a:cubicBezTo>
                    <a:pt x="366" y="1256"/>
                    <a:pt x="366" y="1187"/>
                    <a:pt x="343" y="1119"/>
                  </a:cubicBezTo>
                  <a:cubicBezTo>
                    <a:pt x="320" y="1005"/>
                    <a:pt x="320" y="868"/>
                    <a:pt x="298" y="731"/>
                  </a:cubicBezTo>
                  <a:cubicBezTo>
                    <a:pt x="298" y="662"/>
                    <a:pt x="275" y="594"/>
                    <a:pt x="275" y="503"/>
                  </a:cubicBezTo>
                  <a:cubicBezTo>
                    <a:pt x="275" y="434"/>
                    <a:pt x="275" y="366"/>
                    <a:pt x="275" y="297"/>
                  </a:cubicBezTo>
                  <a:cubicBezTo>
                    <a:pt x="275" y="274"/>
                    <a:pt x="275" y="229"/>
                    <a:pt x="298" y="206"/>
                  </a:cubicBezTo>
                  <a:cubicBezTo>
                    <a:pt x="298" y="183"/>
                    <a:pt x="298" y="183"/>
                    <a:pt x="298" y="160"/>
                  </a:cubicBezTo>
                  <a:cubicBezTo>
                    <a:pt x="320" y="137"/>
                    <a:pt x="320" y="137"/>
                    <a:pt x="320" y="137"/>
                  </a:cubicBezTo>
                  <a:cubicBezTo>
                    <a:pt x="343" y="92"/>
                    <a:pt x="320" y="46"/>
                    <a:pt x="298" y="23"/>
                  </a:cubicBezTo>
                  <a:cubicBezTo>
                    <a:pt x="275" y="1"/>
                    <a:pt x="252" y="1"/>
                    <a:pt x="22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9809;p58">
              <a:extLst>
                <a:ext uri="{FF2B5EF4-FFF2-40B4-BE49-F238E27FC236}">
                  <a16:creationId xmlns:a16="http://schemas.microsoft.com/office/drawing/2014/main" id="{2F30638E-E29B-98A8-B102-0D9752A006C5}"/>
                </a:ext>
              </a:extLst>
            </p:cNvPr>
            <p:cNvSpPr/>
            <p:nvPr/>
          </p:nvSpPr>
          <p:spPr>
            <a:xfrm>
              <a:off x="5189383" y="2761014"/>
              <a:ext cx="66697" cy="234853"/>
            </a:xfrm>
            <a:custGeom>
              <a:avLst/>
              <a:gdLst/>
              <a:ahLst/>
              <a:cxnLst/>
              <a:rect l="l" t="t" r="r" b="b"/>
              <a:pathLst>
                <a:path w="1416" h="4986" extrusionOk="0">
                  <a:moveTo>
                    <a:pt x="275" y="0"/>
                  </a:moveTo>
                  <a:cubicBezTo>
                    <a:pt x="252" y="0"/>
                    <a:pt x="229" y="0"/>
                    <a:pt x="229" y="23"/>
                  </a:cubicBezTo>
                  <a:cubicBezTo>
                    <a:pt x="206" y="46"/>
                    <a:pt x="206" y="91"/>
                    <a:pt x="229" y="114"/>
                  </a:cubicBezTo>
                  <a:cubicBezTo>
                    <a:pt x="252" y="137"/>
                    <a:pt x="275" y="160"/>
                    <a:pt x="275" y="160"/>
                  </a:cubicBezTo>
                  <a:cubicBezTo>
                    <a:pt x="297" y="205"/>
                    <a:pt x="297" y="228"/>
                    <a:pt x="297" y="251"/>
                  </a:cubicBezTo>
                  <a:cubicBezTo>
                    <a:pt x="320" y="297"/>
                    <a:pt x="320" y="320"/>
                    <a:pt x="343" y="342"/>
                  </a:cubicBezTo>
                  <a:cubicBezTo>
                    <a:pt x="343" y="388"/>
                    <a:pt x="343" y="434"/>
                    <a:pt x="343" y="479"/>
                  </a:cubicBezTo>
                  <a:cubicBezTo>
                    <a:pt x="343" y="525"/>
                    <a:pt x="343" y="548"/>
                    <a:pt x="343" y="593"/>
                  </a:cubicBezTo>
                  <a:cubicBezTo>
                    <a:pt x="366" y="662"/>
                    <a:pt x="343" y="730"/>
                    <a:pt x="343" y="799"/>
                  </a:cubicBezTo>
                  <a:cubicBezTo>
                    <a:pt x="343" y="936"/>
                    <a:pt x="297" y="1073"/>
                    <a:pt x="275" y="1210"/>
                  </a:cubicBezTo>
                  <a:cubicBezTo>
                    <a:pt x="275" y="1278"/>
                    <a:pt x="252" y="1370"/>
                    <a:pt x="252" y="1438"/>
                  </a:cubicBezTo>
                  <a:cubicBezTo>
                    <a:pt x="229" y="1506"/>
                    <a:pt x="206" y="1598"/>
                    <a:pt x="183" y="1666"/>
                  </a:cubicBezTo>
                  <a:cubicBezTo>
                    <a:pt x="183" y="1735"/>
                    <a:pt x="161" y="1826"/>
                    <a:pt x="161" y="1895"/>
                  </a:cubicBezTo>
                  <a:cubicBezTo>
                    <a:pt x="138" y="1963"/>
                    <a:pt x="115" y="2031"/>
                    <a:pt x="115" y="2100"/>
                  </a:cubicBezTo>
                  <a:cubicBezTo>
                    <a:pt x="69" y="2237"/>
                    <a:pt x="69" y="2397"/>
                    <a:pt x="46" y="2556"/>
                  </a:cubicBezTo>
                  <a:cubicBezTo>
                    <a:pt x="1" y="2830"/>
                    <a:pt x="1" y="3127"/>
                    <a:pt x="46" y="3401"/>
                  </a:cubicBezTo>
                  <a:cubicBezTo>
                    <a:pt x="46" y="3538"/>
                    <a:pt x="69" y="3675"/>
                    <a:pt x="115" y="3835"/>
                  </a:cubicBezTo>
                  <a:cubicBezTo>
                    <a:pt x="138" y="3903"/>
                    <a:pt x="183" y="3972"/>
                    <a:pt x="206" y="4063"/>
                  </a:cubicBezTo>
                  <a:cubicBezTo>
                    <a:pt x="229" y="4131"/>
                    <a:pt x="252" y="4177"/>
                    <a:pt x="297" y="4246"/>
                  </a:cubicBezTo>
                  <a:cubicBezTo>
                    <a:pt x="343" y="4291"/>
                    <a:pt x="366" y="4360"/>
                    <a:pt x="434" y="4405"/>
                  </a:cubicBezTo>
                  <a:cubicBezTo>
                    <a:pt x="457" y="4428"/>
                    <a:pt x="480" y="4474"/>
                    <a:pt x="503" y="4497"/>
                  </a:cubicBezTo>
                  <a:cubicBezTo>
                    <a:pt x="549" y="4519"/>
                    <a:pt x="571" y="4519"/>
                    <a:pt x="617" y="4542"/>
                  </a:cubicBezTo>
                  <a:lnTo>
                    <a:pt x="708" y="4542"/>
                  </a:lnTo>
                  <a:cubicBezTo>
                    <a:pt x="754" y="4519"/>
                    <a:pt x="777" y="4497"/>
                    <a:pt x="800" y="4474"/>
                  </a:cubicBezTo>
                  <a:cubicBezTo>
                    <a:pt x="822" y="4451"/>
                    <a:pt x="845" y="4428"/>
                    <a:pt x="845" y="4405"/>
                  </a:cubicBezTo>
                  <a:cubicBezTo>
                    <a:pt x="845" y="4382"/>
                    <a:pt x="868" y="4382"/>
                    <a:pt x="868" y="4360"/>
                  </a:cubicBezTo>
                  <a:cubicBezTo>
                    <a:pt x="868" y="4405"/>
                    <a:pt x="891" y="4428"/>
                    <a:pt x="914" y="4474"/>
                  </a:cubicBezTo>
                  <a:cubicBezTo>
                    <a:pt x="937" y="4519"/>
                    <a:pt x="937" y="4565"/>
                    <a:pt x="982" y="4634"/>
                  </a:cubicBezTo>
                  <a:cubicBezTo>
                    <a:pt x="1005" y="4679"/>
                    <a:pt x="1028" y="4725"/>
                    <a:pt x="1051" y="4770"/>
                  </a:cubicBezTo>
                  <a:cubicBezTo>
                    <a:pt x="1074" y="4816"/>
                    <a:pt x="1096" y="4839"/>
                    <a:pt x="1096" y="4862"/>
                  </a:cubicBezTo>
                  <a:cubicBezTo>
                    <a:pt x="1119" y="4885"/>
                    <a:pt x="1119" y="4885"/>
                    <a:pt x="1142" y="4907"/>
                  </a:cubicBezTo>
                  <a:cubicBezTo>
                    <a:pt x="1142" y="4930"/>
                    <a:pt x="1165" y="4930"/>
                    <a:pt x="1165" y="4953"/>
                  </a:cubicBezTo>
                  <a:cubicBezTo>
                    <a:pt x="1188" y="4976"/>
                    <a:pt x="1210" y="4976"/>
                    <a:pt x="1233" y="4976"/>
                  </a:cubicBezTo>
                  <a:cubicBezTo>
                    <a:pt x="1247" y="4983"/>
                    <a:pt x="1260" y="4985"/>
                    <a:pt x="1273" y="4985"/>
                  </a:cubicBezTo>
                  <a:cubicBezTo>
                    <a:pt x="1304" y="4985"/>
                    <a:pt x="1331" y="4969"/>
                    <a:pt x="1347" y="4953"/>
                  </a:cubicBezTo>
                  <a:cubicBezTo>
                    <a:pt x="1393" y="4930"/>
                    <a:pt x="1416" y="4885"/>
                    <a:pt x="1416" y="4839"/>
                  </a:cubicBezTo>
                  <a:cubicBezTo>
                    <a:pt x="1416" y="4793"/>
                    <a:pt x="1393" y="4748"/>
                    <a:pt x="1370" y="4702"/>
                  </a:cubicBezTo>
                  <a:cubicBezTo>
                    <a:pt x="1347" y="4679"/>
                    <a:pt x="1347" y="4656"/>
                    <a:pt x="1325" y="4634"/>
                  </a:cubicBezTo>
                  <a:cubicBezTo>
                    <a:pt x="1325" y="4611"/>
                    <a:pt x="1302" y="4588"/>
                    <a:pt x="1302" y="4565"/>
                  </a:cubicBezTo>
                  <a:cubicBezTo>
                    <a:pt x="1302" y="4565"/>
                    <a:pt x="1279" y="4542"/>
                    <a:pt x="1279" y="4542"/>
                  </a:cubicBezTo>
                  <a:cubicBezTo>
                    <a:pt x="1279" y="4542"/>
                    <a:pt x="1279" y="4519"/>
                    <a:pt x="1279" y="4519"/>
                  </a:cubicBezTo>
                  <a:cubicBezTo>
                    <a:pt x="1256" y="4474"/>
                    <a:pt x="1233" y="4405"/>
                    <a:pt x="1210" y="4360"/>
                  </a:cubicBezTo>
                  <a:cubicBezTo>
                    <a:pt x="1188" y="4291"/>
                    <a:pt x="1142" y="4223"/>
                    <a:pt x="1119" y="4154"/>
                  </a:cubicBezTo>
                  <a:cubicBezTo>
                    <a:pt x="1074" y="4017"/>
                    <a:pt x="1051" y="3880"/>
                    <a:pt x="982" y="3766"/>
                  </a:cubicBezTo>
                  <a:cubicBezTo>
                    <a:pt x="982" y="3743"/>
                    <a:pt x="959" y="3721"/>
                    <a:pt x="959" y="3675"/>
                  </a:cubicBezTo>
                  <a:cubicBezTo>
                    <a:pt x="937" y="3652"/>
                    <a:pt x="914" y="3629"/>
                    <a:pt x="891" y="3606"/>
                  </a:cubicBezTo>
                  <a:cubicBezTo>
                    <a:pt x="857" y="3584"/>
                    <a:pt x="817" y="3572"/>
                    <a:pt x="777" y="3572"/>
                  </a:cubicBezTo>
                  <a:cubicBezTo>
                    <a:pt x="737" y="3572"/>
                    <a:pt x="697" y="3584"/>
                    <a:pt x="663" y="3606"/>
                  </a:cubicBezTo>
                  <a:cubicBezTo>
                    <a:pt x="640" y="3629"/>
                    <a:pt x="617" y="3652"/>
                    <a:pt x="594" y="3698"/>
                  </a:cubicBezTo>
                  <a:cubicBezTo>
                    <a:pt x="571" y="3721"/>
                    <a:pt x="571" y="3743"/>
                    <a:pt x="571" y="3766"/>
                  </a:cubicBezTo>
                  <a:cubicBezTo>
                    <a:pt x="549" y="3835"/>
                    <a:pt x="549" y="3926"/>
                    <a:pt x="549" y="4017"/>
                  </a:cubicBezTo>
                  <a:cubicBezTo>
                    <a:pt x="549" y="4040"/>
                    <a:pt x="571" y="4040"/>
                    <a:pt x="571" y="4063"/>
                  </a:cubicBezTo>
                  <a:cubicBezTo>
                    <a:pt x="549" y="4040"/>
                    <a:pt x="526" y="4040"/>
                    <a:pt x="526" y="4017"/>
                  </a:cubicBezTo>
                  <a:cubicBezTo>
                    <a:pt x="503" y="3949"/>
                    <a:pt x="480" y="3880"/>
                    <a:pt x="457" y="3812"/>
                  </a:cubicBezTo>
                  <a:cubicBezTo>
                    <a:pt x="434" y="3721"/>
                    <a:pt x="412" y="3652"/>
                    <a:pt x="389" y="3584"/>
                  </a:cubicBezTo>
                  <a:cubicBezTo>
                    <a:pt x="366" y="3447"/>
                    <a:pt x="343" y="3310"/>
                    <a:pt x="343" y="3196"/>
                  </a:cubicBezTo>
                  <a:cubicBezTo>
                    <a:pt x="343" y="3104"/>
                    <a:pt x="343" y="3036"/>
                    <a:pt x="343" y="2967"/>
                  </a:cubicBezTo>
                  <a:cubicBezTo>
                    <a:pt x="343" y="2899"/>
                    <a:pt x="343" y="2830"/>
                    <a:pt x="343" y="2739"/>
                  </a:cubicBezTo>
                  <a:cubicBezTo>
                    <a:pt x="343" y="2671"/>
                    <a:pt x="366" y="2602"/>
                    <a:pt x="366" y="2534"/>
                  </a:cubicBezTo>
                  <a:cubicBezTo>
                    <a:pt x="389" y="2442"/>
                    <a:pt x="389" y="2374"/>
                    <a:pt x="389" y="2283"/>
                  </a:cubicBezTo>
                  <a:cubicBezTo>
                    <a:pt x="412" y="2214"/>
                    <a:pt x="434" y="2146"/>
                    <a:pt x="434" y="2054"/>
                  </a:cubicBezTo>
                  <a:cubicBezTo>
                    <a:pt x="457" y="1986"/>
                    <a:pt x="457" y="1917"/>
                    <a:pt x="480" y="1849"/>
                  </a:cubicBezTo>
                  <a:cubicBezTo>
                    <a:pt x="503" y="1712"/>
                    <a:pt x="549" y="1552"/>
                    <a:pt x="571" y="1415"/>
                  </a:cubicBezTo>
                  <a:cubicBezTo>
                    <a:pt x="571" y="1324"/>
                    <a:pt x="571" y="1255"/>
                    <a:pt x="594" y="1187"/>
                  </a:cubicBezTo>
                  <a:cubicBezTo>
                    <a:pt x="594" y="1096"/>
                    <a:pt x="617" y="1027"/>
                    <a:pt x="617" y="959"/>
                  </a:cubicBezTo>
                  <a:cubicBezTo>
                    <a:pt x="617" y="913"/>
                    <a:pt x="617" y="845"/>
                    <a:pt x="617" y="799"/>
                  </a:cubicBezTo>
                  <a:cubicBezTo>
                    <a:pt x="617" y="776"/>
                    <a:pt x="617" y="730"/>
                    <a:pt x="617" y="708"/>
                  </a:cubicBezTo>
                  <a:cubicBezTo>
                    <a:pt x="617" y="662"/>
                    <a:pt x="594" y="639"/>
                    <a:pt x="594" y="593"/>
                  </a:cubicBezTo>
                  <a:cubicBezTo>
                    <a:pt x="594" y="548"/>
                    <a:pt x="571" y="502"/>
                    <a:pt x="571" y="457"/>
                  </a:cubicBezTo>
                  <a:cubicBezTo>
                    <a:pt x="549" y="411"/>
                    <a:pt x="526" y="388"/>
                    <a:pt x="526" y="342"/>
                  </a:cubicBezTo>
                  <a:cubicBezTo>
                    <a:pt x="503" y="297"/>
                    <a:pt x="480" y="251"/>
                    <a:pt x="457" y="228"/>
                  </a:cubicBezTo>
                  <a:cubicBezTo>
                    <a:pt x="434" y="183"/>
                    <a:pt x="412" y="137"/>
                    <a:pt x="389" y="91"/>
                  </a:cubicBezTo>
                  <a:cubicBezTo>
                    <a:pt x="366" y="68"/>
                    <a:pt x="343" y="46"/>
                    <a:pt x="320" y="23"/>
                  </a:cubicBezTo>
                  <a:cubicBezTo>
                    <a:pt x="297" y="0"/>
                    <a:pt x="297" y="0"/>
                    <a:pt x="275"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9810;p58">
              <a:extLst>
                <a:ext uri="{FF2B5EF4-FFF2-40B4-BE49-F238E27FC236}">
                  <a16:creationId xmlns:a16="http://schemas.microsoft.com/office/drawing/2014/main" id="{60B1CF37-D35B-7B71-5AB4-F74211901DB7}"/>
                </a:ext>
              </a:extLst>
            </p:cNvPr>
            <p:cNvSpPr/>
            <p:nvPr/>
          </p:nvSpPr>
          <p:spPr>
            <a:xfrm>
              <a:off x="5186180" y="2986783"/>
              <a:ext cx="62411" cy="38765"/>
            </a:xfrm>
            <a:custGeom>
              <a:avLst/>
              <a:gdLst/>
              <a:ahLst/>
              <a:cxnLst/>
              <a:rect l="l" t="t" r="r" b="b"/>
              <a:pathLst>
                <a:path w="1325" h="823" extrusionOk="0">
                  <a:moveTo>
                    <a:pt x="1187" y="0"/>
                  </a:moveTo>
                  <a:cubicBezTo>
                    <a:pt x="1164" y="23"/>
                    <a:pt x="1164" y="23"/>
                    <a:pt x="1142" y="23"/>
                  </a:cubicBezTo>
                  <a:cubicBezTo>
                    <a:pt x="1119" y="23"/>
                    <a:pt x="1096" y="46"/>
                    <a:pt x="1073" y="46"/>
                  </a:cubicBezTo>
                  <a:cubicBezTo>
                    <a:pt x="1005" y="69"/>
                    <a:pt x="959" y="92"/>
                    <a:pt x="913" y="114"/>
                  </a:cubicBezTo>
                  <a:cubicBezTo>
                    <a:pt x="890" y="137"/>
                    <a:pt x="868" y="160"/>
                    <a:pt x="845" y="160"/>
                  </a:cubicBezTo>
                  <a:cubicBezTo>
                    <a:pt x="822" y="183"/>
                    <a:pt x="776" y="183"/>
                    <a:pt x="754" y="206"/>
                  </a:cubicBezTo>
                  <a:cubicBezTo>
                    <a:pt x="708" y="229"/>
                    <a:pt x="639" y="274"/>
                    <a:pt x="594" y="297"/>
                  </a:cubicBezTo>
                  <a:cubicBezTo>
                    <a:pt x="548" y="320"/>
                    <a:pt x="502" y="366"/>
                    <a:pt x="434" y="388"/>
                  </a:cubicBezTo>
                  <a:cubicBezTo>
                    <a:pt x="388" y="411"/>
                    <a:pt x="343" y="457"/>
                    <a:pt x="297" y="480"/>
                  </a:cubicBezTo>
                  <a:cubicBezTo>
                    <a:pt x="251" y="502"/>
                    <a:pt x="183" y="548"/>
                    <a:pt x="137" y="594"/>
                  </a:cubicBezTo>
                  <a:cubicBezTo>
                    <a:pt x="114" y="594"/>
                    <a:pt x="92" y="617"/>
                    <a:pt x="69" y="639"/>
                  </a:cubicBezTo>
                  <a:lnTo>
                    <a:pt x="46" y="662"/>
                  </a:lnTo>
                  <a:cubicBezTo>
                    <a:pt x="23" y="662"/>
                    <a:pt x="23" y="685"/>
                    <a:pt x="23" y="685"/>
                  </a:cubicBezTo>
                  <a:cubicBezTo>
                    <a:pt x="0" y="708"/>
                    <a:pt x="0" y="708"/>
                    <a:pt x="0" y="731"/>
                  </a:cubicBezTo>
                  <a:cubicBezTo>
                    <a:pt x="0" y="754"/>
                    <a:pt x="0" y="776"/>
                    <a:pt x="23" y="776"/>
                  </a:cubicBezTo>
                  <a:cubicBezTo>
                    <a:pt x="23" y="799"/>
                    <a:pt x="23" y="799"/>
                    <a:pt x="23" y="799"/>
                  </a:cubicBezTo>
                  <a:cubicBezTo>
                    <a:pt x="23" y="822"/>
                    <a:pt x="69" y="822"/>
                    <a:pt x="92" y="822"/>
                  </a:cubicBezTo>
                  <a:cubicBezTo>
                    <a:pt x="114" y="822"/>
                    <a:pt x="137" y="799"/>
                    <a:pt x="160" y="799"/>
                  </a:cubicBezTo>
                  <a:cubicBezTo>
                    <a:pt x="183" y="776"/>
                    <a:pt x="206" y="754"/>
                    <a:pt x="229" y="754"/>
                  </a:cubicBezTo>
                  <a:cubicBezTo>
                    <a:pt x="229" y="754"/>
                    <a:pt x="251" y="731"/>
                    <a:pt x="251" y="731"/>
                  </a:cubicBezTo>
                  <a:cubicBezTo>
                    <a:pt x="263" y="742"/>
                    <a:pt x="280" y="748"/>
                    <a:pt x="297" y="748"/>
                  </a:cubicBezTo>
                  <a:cubicBezTo>
                    <a:pt x="314" y="748"/>
                    <a:pt x="331" y="742"/>
                    <a:pt x="343" y="731"/>
                  </a:cubicBezTo>
                  <a:lnTo>
                    <a:pt x="365" y="731"/>
                  </a:lnTo>
                  <a:cubicBezTo>
                    <a:pt x="388" y="708"/>
                    <a:pt x="434" y="685"/>
                    <a:pt x="457" y="662"/>
                  </a:cubicBezTo>
                  <a:cubicBezTo>
                    <a:pt x="502" y="617"/>
                    <a:pt x="548" y="594"/>
                    <a:pt x="594" y="571"/>
                  </a:cubicBezTo>
                  <a:cubicBezTo>
                    <a:pt x="685" y="502"/>
                    <a:pt x="799" y="434"/>
                    <a:pt x="913" y="366"/>
                  </a:cubicBezTo>
                  <a:cubicBezTo>
                    <a:pt x="982" y="343"/>
                    <a:pt x="1050" y="297"/>
                    <a:pt x="1096" y="274"/>
                  </a:cubicBezTo>
                  <a:cubicBezTo>
                    <a:pt x="1142" y="251"/>
                    <a:pt x="1164" y="251"/>
                    <a:pt x="1187" y="229"/>
                  </a:cubicBezTo>
                  <a:cubicBezTo>
                    <a:pt x="1187" y="229"/>
                    <a:pt x="1210" y="206"/>
                    <a:pt x="1233" y="206"/>
                  </a:cubicBezTo>
                  <a:cubicBezTo>
                    <a:pt x="1256" y="206"/>
                    <a:pt x="1278" y="183"/>
                    <a:pt x="1301" y="183"/>
                  </a:cubicBezTo>
                  <a:cubicBezTo>
                    <a:pt x="1301" y="160"/>
                    <a:pt x="1324" y="114"/>
                    <a:pt x="1324" y="92"/>
                  </a:cubicBezTo>
                  <a:cubicBezTo>
                    <a:pt x="1301" y="69"/>
                    <a:pt x="1301" y="46"/>
                    <a:pt x="1256" y="46"/>
                  </a:cubicBezTo>
                  <a:cubicBezTo>
                    <a:pt x="1256" y="23"/>
                    <a:pt x="1256" y="23"/>
                    <a:pt x="1256" y="23"/>
                  </a:cubicBezTo>
                  <a:cubicBezTo>
                    <a:pt x="1233" y="23"/>
                    <a:pt x="1233" y="0"/>
                    <a:pt x="121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9811;p58">
              <a:extLst>
                <a:ext uri="{FF2B5EF4-FFF2-40B4-BE49-F238E27FC236}">
                  <a16:creationId xmlns:a16="http://schemas.microsoft.com/office/drawing/2014/main" id="{EDD6EA5D-D954-0213-C53C-25AC770D084A}"/>
                </a:ext>
              </a:extLst>
            </p:cNvPr>
            <p:cNvSpPr/>
            <p:nvPr/>
          </p:nvSpPr>
          <p:spPr>
            <a:xfrm>
              <a:off x="4991544" y="2981413"/>
              <a:ext cx="350537" cy="445119"/>
            </a:xfrm>
            <a:custGeom>
              <a:avLst/>
              <a:gdLst/>
              <a:ahLst/>
              <a:cxnLst/>
              <a:rect l="l" t="t" r="r" b="b"/>
              <a:pathLst>
                <a:path w="7442" h="9450" extrusionOk="0">
                  <a:moveTo>
                    <a:pt x="6392" y="365"/>
                  </a:moveTo>
                  <a:cubicBezTo>
                    <a:pt x="6324" y="388"/>
                    <a:pt x="6278" y="411"/>
                    <a:pt x="6232" y="434"/>
                  </a:cubicBezTo>
                  <a:lnTo>
                    <a:pt x="6209" y="434"/>
                  </a:lnTo>
                  <a:cubicBezTo>
                    <a:pt x="6232" y="434"/>
                    <a:pt x="6255" y="411"/>
                    <a:pt x="6255" y="388"/>
                  </a:cubicBezTo>
                  <a:cubicBezTo>
                    <a:pt x="6301" y="388"/>
                    <a:pt x="6346" y="365"/>
                    <a:pt x="6392" y="365"/>
                  </a:cubicBezTo>
                  <a:close/>
                  <a:moveTo>
                    <a:pt x="823" y="8697"/>
                  </a:moveTo>
                  <a:cubicBezTo>
                    <a:pt x="823" y="8742"/>
                    <a:pt x="823" y="8765"/>
                    <a:pt x="800" y="8811"/>
                  </a:cubicBezTo>
                  <a:lnTo>
                    <a:pt x="800" y="8788"/>
                  </a:lnTo>
                  <a:lnTo>
                    <a:pt x="800" y="8742"/>
                  </a:lnTo>
                  <a:lnTo>
                    <a:pt x="777" y="8719"/>
                  </a:lnTo>
                  <a:cubicBezTo>
                    <a:pt x="800" y="8719"/>
                    <a:pt x="800" y="8719"/>
                    <a:pt x="823" y="8697"/>
                  </a:cubicBezTo>
                  <a:close/>
                  <a:moveTo>
                    <a:pt x="7351" y="0"/>
                  </a:moveTo>
                  <a:cubicBezTo>
                    <a:pt x="7282" y="23"/>
                    <a:pt x="7214" y="46"/>
                    <a:pt x="7122" y="69"/>
                  </a:cubicBezTo>
                  <a:cubicBezTo>
                    <a:pt x="7077" y="91"/>
                    <a:pt x="7008" y="114"/>
                    <a:pt x="6963" y="114"/>
                  </a:cubicBezTo>
                  <a:cubicBezTo>
                    <a:pt x="6940" y="91"/>
                    <a:pt x="6917" y="46"/>
                    <a:pt x="6871" y="46"/>
                  </a:cubicBezTo>
                  <a:cubicBezTo>
                    <a:pt x="6826" y="23"/>
                    <a:pt x="6780" y="23"/>
                    <a:pt x="6757" y="23"/>
                  </a:cubicBezTo>
                  <a:lnTo>
                    <a:pt x="6689" y="23"/>
                  </a:lnTo>
                  <a:cubicBezTo>
                    <a:pt x="6597" y="23"/>
                    <a:pt x="6529" y="46"/>
                    <a:pt x="6460" y="46"/>
                  </a:cubicBezTo>
                  <a:lnTo>
                    <a:pt x="6438" y="46"/>
                  </a:lnTo>
                  <a:lnTo>
                    <a:pt x="6438" y="69"/>
                  </a:lnTo>
                  <a:lnTo>
                    <a:pt x="6324" y="69"/>
                  </a:lnTo>
                  <a:cubicBezTo>
                    <a:pt x="6278" y="91"/>
                    <a:pt x="6232" y="114"/>
                    <a:pt x="6187" y="114"/>
                  </a:cubicBezTo>
                  <a:lnTo>
                    <a:pt x="6118" y="137"/>
                  </a:lnTo>
                  <a:lnTo>
                    <a:pt x="6050" y="160"/>
                  </a:lnTo>
                  <a:lnTo>
                    <a:pt x="6004" y="160"/>
                  </a:lnTo>
                  <a:cubicBezTo>
                    <a:pt x="5981" y="183"/>
                    <a:pt x="5958" y="183"/>
                    <a:pt x="5935" y="183"/>
                  </a:cubicBezTo>
                  <a:lnTo>
                    <a:pt x="5913" y="206"/>
                  </a:lnTo>
                  <a:cubicBezTo>
                    <a:pt x="5844" y="206"/>
                    <a:pt x="5799" y="228"/>
                    <a:pt x="5730" y="251"/>
                  </a:cubicBezTo>
                  <a:cubicBezTo>
                    <a:pt x="5684" y="274"/>
                    <a:pt x="5616" y="320"/>
                    <a:pt x="5547" y="343"/>
                  </a:cubicBezTo>
                  <a:cubicBezTo>
                    <a:pt x="5502" y="365"/>
                    <a:pt x="5456" y="388"/>
                    <a:pt x="5410" y="411"/>
                  </a:cubicBezTo>
                  <a:cubicBezTo>
                    <a:pt x="5410" y="434"/>
                    <a:pt x="5388" y="434"/>
                    <a:pt x="5388" y="434"/>
                  </a:cubicBezTo>
                  <a:lnTo>
                    <a:pt x="5342" y="480"/>
                  </a:lnTo>
                  <a:cubicBezTo>
                    <a:pt x="5205" y="525"/>
                    <a:pt x="5091" y="594"/>
                    <a:pt x="4977" y="662"/>
                  </a:cubicBezTo>
                  <a:cubicBezTo>
                    <a:pt x="4840" y="753"/>
                    <a:pt x="4726" y="822"/>
                    <a:pt x="4589" y="890"/>
                  </a:cubicBezTo>
                  <a:cubicBezTo>
                    <a:pt x="4452" y="982"/>
                    <a:pt x="4315" y="1073"/>
                    <a:pt x="4201" y="1164"/>
                  </a:cubicBezTo>
                  <a:cubicBezTo>
                    <a:pt x="4064" y="1256"/>
                    <a:pt x="3950" y="1347"/>
                    <a:pt x="3836" y="1438"/>
                  </a:cubicBezTo>
                  <a:cubicBezTo>
                    <a:pt x="3767" y="1484"/>
                    <a:pt x="3721" y="1507"/>
                    <a:pt x="3676" y="1552"/>
                  </a:cubicBezTo>
                  <a:lnTo>
                    <a:pt x="3653" y="1575"/>
                  </a:lnTo>
                  <a:lnTo>
                    <a:pt x="3630" y="1575"/>
                  </a:lnTo>
                  <a:cubicBezTo>
                    <a:pt x="3562" y="1621"/>
                    <a:pt x="3493" y="1666"/>
                    <a:pt x="3425" y="1735"/>
                  </a:cubicBezTo>
                  <a:cubicBezTo>
                    <a:pt x="3379" y="1758"/>
                    <a:pt x="3333" y="1803"/>
                    <a:pt x="3288" y="1849"/>
                  </a:cubicBezTo>
                  <a:cubicBezTo>
                    <a:pt x="3265" y="1872"/>
                    <a:pt x="3219" y="1895"/>
                    <a:pt x="3174" y="1940"/>
                  </a:cubicBezTo>
                  <a:cubicBezTo>
                    <a:pt x="3128" y="1986"/>
                    <a:pt x="3082" y="2032"/>
                    <a:pt x="3037" y="2077"/>
                  </a:cubicBezTo>
                  <a:cubicBezTo>
                    <a:pt x="2991" y="2100"/>
                    <a:pt x="2945" y="2146"/>
                    <a:pt x="2923" y="2169"/>
                  </a:cubicBezTo>
                  <a:cubicBezTo>
                    <a:pt x="2877" y="2191"/>
                    <a:pt x="2854" y="2214"/>
                    <a:pt x="2808" y="2237"/>
                  </a:cubicBezTo>
                  <a:lnTo>
                    <a:pt x="2786" y="2283"/>
                  </a:lnTo>
                  <a:cubicBezTo>
                    <a:pt x="2763" y="2306"/>
                    <a:pt x="2740" y="2306"/>
                    <a:pt x="2717" y="2328"/>
                  </a:cubicBezTo>
                  <a:lnTo>
                    <a:pt x="2671" y="2374"/>
                  </a:lnTo>
                  <a:cubicBezTo>
                    <a:pt x="2626" y="2420"/>
                    <a:pt x="2580" y="2465"/>
                    <a:pt x="2535" y="2511"/>
                  </a:cubicBezTo>
                  <a:cubicBezTo>
                    <a:pt x="2466" y="2579"/>
                    <a:pt x="2398" y="2648"/>
                    <a:pt x="2329" y="2716"/>
                  </a:cubicBezTo>
                  <a:cubicBezTo>
                    <a:pt x="2215" y="2853"/>
                    <a:pt x="2101" y="2990"/>
                    <a:pt x="2010" y="3127"/>
                  </a:cubicBezTo>
                  <a:lnTo>
                    <a:pt x="1987" y="3173"/>
                  </a:lnTo>
                  <a:lnTo>
                    <a:pt x="1964" y="3196"/>
                  </a:lnTo>
                  <a:lnTo>
                    <a:pt x="1873" y="3310"/>
                  </a:lnTo>
                  <a:lnTo>
                    <a:pt x="1758" y="3470"/>
                  </a:lnTo>
                  <a:cubicBezTo>
                    <a:pt x="1667" y="3561"/>
                    <a:pt x="1553" y="3721"/>
                    <a:pt x="1439" y="3858"/>
                  </a:cubicBezTo>
                  <a:cubicBezTo>
                    <a:pt x="1439" y="3858"/>
                    <a:pt x="1416" y="3858"/>
                    <a:pt x="1416" y="3880"/>
                  </a:cubicBezTo>
                  <a:cubicBezTo>
                    <a:pt x="1370" y="3903"/>
                    <a:pt x="1325" y="3949"/>
                    <a:pt x="1302" y="3972"/>
                  </a:cubicBezTo>
                  <a:lnTo>
                    <a:pt x="1279" y="3995"/>
                  </a:lnTo>
                  <a:cubicBezTo>
                    <a:pt x="1279" y="4017"/>
                    <a:pt x="1256" y="4040"/>
                    <a:pt x="1233" y="4063"/>
                  </a:cubicBezTo>
                  <a:lnTo>
                    <a:pt x="1233" y="4086"/>
                  </a:lnTo>
                  <a:cubicBezTo>
                    <a:pt x="1165" y="4154"/>
                    <a:pt x="1119" y="4223"/>
                    <a:pt x="1051" y="4314"/>
                  </a:cubicBezTo>
                  <a:cubicBezTo>
                    <a:pt x="982" y="4405"/>
                    <a:pt x="914" y="4520"/>
                    <a:pt x="845" y="4611"/>
                  </a:cubicBezTo>
                  <a:lnTo>
                    <a:pt x="823" y="4679"/>
                  </a:lnTo>
                  <a:cubicBezTo>
                    <a:pt x="731" y="4793"/>
                    <a:pt x="663" y="4930"/>
                    <a:pt x="594" y="5090"/>
                  </a:cubicBezTo>
                  <a:cubicBezTo>
                    <a:pt x="572" y="5159"/>
                    <a:pt x="549" y="5250"/>
                    <a:pt x="549" y="5318"/>
                  </a:cubicBezTo>
                  <a:cubicBezTo>
                    <a:pt x="526" y="5341"/>
                    <a:pt x="526" y="5364"/>
                    <a:pt x="526" y="5410"/>
                  </a:cubicBezTo>
                  <a:cubicBezTo>
                    <a:pt x="526" y="5410"/>
                    <a:pt x="503" y="5433"/>
                    <a:pt x="503" y="5455"/>
                  </a:cubicBezTo>
                  <a:lnTo>
                    <a:pt x="503" y="5478"/>
                  </a:lnTo>
                  <a:cubicBezTo>
                    <a:pt x="480" y="5524"/>
                    <a:pt x="457" y="5592"/>
                    <a:pt x="412" y="5661"/>
                  </a:cubicBezTo>
                  <a:lnTo>
                    <a:pt x="412" y="5684"/>
                  </a:lnTo>
                  <a:cubicBezTo>
                    <a:pt x="343" y="5866"/>
                    <a:pt x="275" y="6026"/>
                    <a:pt x="229" y="6186"/>
                  </a:cubicBezTo>
                  <a:cubicBezTo>
                    <a:pt x="183" y="6323"/>
                    <a:pt x="138" y="6460"/>
                    <a:pt x="115" y="6642"/>
                  </a:cubicBezTo>
                  <a:lnTo>
                    <a:pt x="92" y="6711"/>
                  </a:lnTo>
                  <a:cubicBezTo>
                    <a:pt x="69" y="6825"/>
                    <a:pt x="47" y="6962"/>
                    <a:pt x="24" y="7076"/>
                  </a:cubicBezTo>
                  <a:cubicBezTo>
                    <a:pt x="24" y="7122"/>
                    <a:pt x="24" y="7144"/>
                    <a:pt x="1" y="7190"/>
                  </a:cubicBezTo>
                  <a:cubicBezTo>
                    <a:pt x="1" y="7259"/>
                    <a:pt x="1" y="7327"/>
                    <a:pt x="1" y="7373"/>
                  </a:cubicBezTo>
                  <a:cubicBezTo>
                    <a:pt x="1" y="7441"/>
                    <a:pt x="24" y="7510"/>
                    <a:pt x="24" y="7578"/>
                  </a:cubicBezTo>
                  <a:cubicBezTo>
                    <a:pt x="47" y="7647"/>
                    <a:pt x="69" y="7715"/>
                    <a:pt x="69" y="7761"/>
                  </a:cubicBezTo>
                  <a:lnTo>
                    <a:pt x="92" y="7784"/>
                  </a:lnTo>
                  <a:cubicBezTo>
                    <a:pt x="92" y="7806"/>
                    <a:pt x="92" y="7829"/>
                    <a:pt x="115" y="7852"/>
                  </a:cubicBezTo>
                  <a:cubicBezTo>
                    <a:pt x="115" y="7875"/>
                    <a:pt x="138" y="7921"/>
                    <a:pt x="138" y="7943"/>
                  </a:cubicBezTo>
                  <a:cubicBezTo>
                    <a:pt x="183" y="8057"/>
                    <a:pt x="229" y="8172"/>
                    <a:pt x="275" y="8263"/>
                  </a:cubicBezTo>
                  <a:lnTo>
                    <a:pt x="252" y="8240"/>
                  </a:lnTo>
                  <a:lnTo>
                    <a:pt x="252" y="8240"/>
                  </a:lnTo>
                  <a:cubicBezTo>
                    <a:pt x="298" y="8309"/>
                    <a:pt x="320" y="8377"/>
                    <a:pt x="343" y="8446"/>
                  </a:cubicBezTo>
                  <a:cubicBezTo>
                    <a:pt x="366" y="8560"/>
                    <a:pt x="412" y="8651"/>
                    <a:pt x="457" y="8742"/>
                  </a:cubicBezTo>
                  <a:lnTo>
                    <a:pt x="457" y="8719"/>
                  </a:lnTo>
                  <a:cubicBezTo>
                    <a:pt x="480" y="8788"/>
                    <a:pt x="503" y="8856"/>
                    <a:pt x="549" y="8948"/>
                  </a:cubicBezTo>
                  <a:lnTo>
                    <a:pt x="549" y="8971"/>
                  </a:lnTo>
                  <a:lnTo>
                    <a:pt x="572" y="9016"/>
                  </a:lnTo>
                  <a:cubicBezTo>
                    <a:pt x="594" y="9062"/>
                    <a:pt x="617" y="9130"/>
                    <a:pt x="663" y="9176"/>
                  </a:cubicBezTo>
                  <a:cubicBezTo>
                    <a:pt x="686" y="9199"/>
                    <a:pt x="686" y="9222"/>
                    <a:pt x="708" y="9244"/>
                  </a:cubicBezTo>
                  <a:lnTo>
                    <a:pt x="731" y="9267"/>
                  </a:lnTo>
                  <a:cubicBezTo>
                    <a:pt x="731" y="9290"/>
                    <a:pt x="754" y="9290"/>
                    <a:pt x="754" y="9313"/>
                  </a:cubicBezTo>
                  <a:cubicBezTo>
                    <a:pt x="754" y="9313"/>
                    <a:pt x="777" y="9336"/>
                    <a:pt x="777" y="9359"/>
                  </a:cubicBezTo>
                  <a:cubicBezTo>
                    <a:pt x="800" y="9381"/>
                    <a:pt x="823" y="9404"/>
                    <a:pt x="845" y="9427"/>
                  </a:cubicBezTo>
                  <a:cubicBezTo>
                    <a:pt x="868" y="9427"/>
                    <a:pt x="891" y="9450"/>
                    <a:pt x="914" y="9450"/>
                  </a:cubicBezTo>
                  <a:cubicBezTo>
                    <a:pt x="960" y="9427"/>
                    <a:pt x="982" y="9427"/>
                    <a:pt x="1005" y="9427"/>
                  </a:cubicBezTo>
                  <a:cubicBezTo>
                    <a:pt x="1028" y="9404"/>
                    <a:pt x="1028" y="9404"/>
                    <a:pt x="1051" y="9381"/>
                  </a:cubicBezTo>
                  <a:cubicBezTo>
                    <a:pt x="1051" y="9359"/>
                    <a:pt x="1074" y="9313"/>
                    <a:pt x="1074" y="9313"/>
                  </a:cubicBezTo>
                  <a:cubicBezTo>
                    <a:pt x="1074" y="9290"/>
                    <a:pt x="1074" y="9267"/>
                    <a:pt x="1074" y="9267"/>
                  </a:cubicBezTo>
                  <a:cubicBezTo>
                    <a:pt x="1074" y="9222"/>
                    <a:pt x="1097" y="9199"/>
                    <a:pt x="1097" y="9153"/>
                  </a:cubicBezTo>
                  <a:cubicBezTo>
                    <a:pt x="1097" y="9107"/>
                    <a:pt x="1097" y="9062"/>
                    <a:pt x="1097" y="9039"/>
                  </a:cubicBezTo>
                  <a:cubicBezTo>
                    <a:pt x="1119" y="8971"/>
                    <a:pt x="1119" y="8925"/>
                    <a:pt x="1119" y="8879"/>
                  </a:cubicBezTo>
                  <a:lnTo>
                    <a:pt x="1119" y="8811"/>
                  </a:lnTo>
                  <a:cubicBezTo>
                    <a:pt x="1119" y="8811"/>
                    <a:pt x="1119" y="8811"/>
                    <a:pt x="1142" y="8788"/>
                  </a:cubicBezTo>
                  <a:lnTo>
                    <a:pt x="1142" y="8765"/>
                  </a:lnTo>
                  <a:lnTo>
                    <a:pt x="1142" y="8742"/>
                  </a:lnTo>
                  <a:cubicBezTo>
                    <a:pt x="1142" y="8628"/>
                    <a:pt x="1165" y="8514"/>
                    <a:pt x="1188" y="8400"/>
                  </a:cubicBezTo>
                  <a:cubicBezTo>
                    <a:pt x="1211" y="8309"/>
                    <a:pt x="1233" y="8240"/>
                    <a:pt x="1233" y="8149"/>
                  </a:cubicBezTo>
                  <a:lnTo>
                    <a:pt x="1279" y="7989"/>
                  </a:lnTo>
                  <a:cubicBezTo>
                    <a:pt x="1348" y="7692"/>
                    <a:pt x="1416" y="7418"/>
                    <a:pt x="1462" y="7144"/>
                  </a:cubicBezTo>
                  <a:cubicBezTo>
                    <a:pt x="1507" y="6985"/>
                    <a:pt x="1553" y="6825"/>
                    <a:pt x="1599" y="6711"/>
                  </a:cubicBezTo>
                  <a:lnTo>
                    <a:pt x="1621" y="6642"/>
                  </a:lnTo>
                  <a:cubicBezTo>
                    <a:pt x="1644" y="6597"/>
                    <a:pt x="1644" y="6551"/>
                    <a:pt x="1667" y="6505"/>
                  </a:cubicBezTo>
                  <a:cubicBezTo>
                    <a:pt x="1690" y="6437"/>
                    <a:pt x="1713" y="6391"/>
                    <a:pt x="1736" y="6323"/>
                  </a:cubicBezTo>
                  <a:lnTo>
                    <a:pt x="1758" y="6277"/>
                  </a:lnTo>
                  <a:lnTo>
                    <a:pt x="1736" y="6300"/>
                  </a:lnTo>
                  <a:lnTo>
                    <a:pt x="1781" y="6209"/>
                  </a:lnTo>
                  <a:lnTo>
                    <a:pt x="1781" y="6163"/>
                  </a:lnTo>
                  <a:cubicBezTo>
                    <a:pt x="1827" y="6095"/>
                    <a:pt x="1827" y="6049"/>
                    <a:pt x="1850" y="5980"/>
                  </a:cubicBezTo>
                  <a:lnTo>
                    <a:pt x="1887" y="5887"/>
                  </a:lnTo>
                  <a:lnTo>
                    <a:pt x="1887" y="5887"/>
                  </a:lnTo>
                  <a:cubicBezTo>
                    <a:pt x="1948" y="5781"/>
                    <a:pt x="1990" y="5675"/>
                    <a:pt x="2032" y="5570"/>
                  </a:cubicBezTo>
                  <a:lnTo>
                    <a:pt x="2055" y="5478"/>
                  </a:lnTo>
                  <a:cubicBezTo>
                    <a:pt x="2101" y="5364"/>
                    <a:pt x="2169" y="5204"/>
                    <a:pt x="2261" y="5045"/>
                  </a:cubicBezTo>
                  <a:lnTo>
                    <a:pt x="2283" y="4999"/>
                  </a:lnTo>
                  <a:lnTo>
                    <a:pt x="2352" y="4839"/>
                  </a:lnTo>
                  <a:cubicBezTo>
                    <a:pt x="2375" y="4771"/>
                    <a:pt x="2420" y="4725"/>
                    <a:pt x="2443" y="4657"/>
                  </a:cubicBezTo>
                  <a:lnTo>
                    <a:pt x="2466" y="4611"/>
                  </a:lnTo>
                  <a:lnTo>
                    <a:pt x="2512" y="4565"/>
                  </a:lnTo>
                  <a:cubicBezTo>
                    <a:pt x="2557" y="4428"/>
                    <a:pt x="2626" y="4314"/>
                    <a:pt x="2694" y="4200"/>
                  </a:cubicBezTo>
                  <a:cubicBezTo>
                    <a:pt x="2786" y="4063"/>
                    <a:pt x="2854" y="3926"/>
                    <a:pt x="2945" y="3812"/>
                  </a:cubicBezTo>
                  <a:lnTo>
                    <a:pt x="2968" y="3789"/>
                  </a:lnTo>
                  <a:cubicBezTo>
                    <a:pt x="3059" y="3629"/>
                    <a:pt x="3151" y="3492"/>
                    <a:pt x="3242" y="3355"/>
                  </a:cubicBezTo>
                  <a:lnTo>
                    <a:pt x="3242" y="3378"/>
                  </a:lnTo>
                  <a:lnTo>
                    <a:pt x="3288" y="3310"/>
                  </a:lnTo>
                  <a:cubicBezTo>
                    <a:pt x="3356" y="3219"/>
                    <a:pt x="3425" y="3127"/>
                    <a:pt x="3516" y="3036"/>
                  </a:cubicBezTo>
                  <a:cubicBezTo>
                    <a:pt x="3607" y="2899"/>
                    <a:pt x="3721" y="2785"/>
                    <a:pt x="3813" y="2671"/>
                  </a:cubicBezTo>
                  <a:cubicBezTo>
                    <a:pt x="3881" y="2602"/>
                    <a:pt x="3972" y="2534"/>
                    <a:pt x="4041" y="2442"/>
                  </a:cubicBezTo>
                  <a:cubicBezTo>
                    <a:pt x="4087" y="2420"/>
                    <a:pt x="4132" y="2374"/>
                    <a:pt x="4178" y="2328"/>
                  </a:cubicBezTo>
                  <a:cubicBezTo>
                    <a:pt x="4292" y="2214"/>
                    <a:pt x="4406" y="2100"/>
                    <a:pt x="4520" y="1986"/>
                  </a:cubicBezTo>
                  <a:cubicBezTo>
                    <a:pt x="4589" y="1940"/>
                    <a:pt x="4634" y="1872"/>
                    <a:pt x="4703" y="1826"/>
                  </a:cubicBezTo>
                  <a:cubicBezTo>
                    <a:pt x="4771" y="1758"/>
                    <a:pt x="4840" y="1712"/>
                    <a:pt x="4908" y="1666"/>
                  </a:cubicBezTo>
                  <a:cubicBezTo>
                    <a:pt x="4977" y="1598"/>
                    <a:pt x="5045" y="1552"/>
                    <a:pt x="5091" y="1507"/>
                  </a:cubicBezTo>
                  <a:lnTo>
                    <a:pt x="5251" y="1393"/>
                  </a:lnTo>
                  <a:cubicBezTo>
                    <a:pt x="5342" y="1301"/>
                    <a:pt x="5456" y="1233"/>
                    <a:pt x="5547" y="1164"/>
                  </a:cubicBezTo>
                  <a:lnTo>
                    <a:pt x="5593" y="1141"/>
                  </a:lnTo>
                  <a:cubicBezTo>
                    <a:pt x="5707" y="1050"/>
                    <a:pt x="5844" y="982"/>
                    <a:pt x="5981" y="890"/>
                  </a:cubicBezTo>
                  <a:lnTo>
                    <a:pt x="6095" y="822"/>
                  </a:lnTo>
                  <a:cubicBezTo>
                    <a:pt x="6187" y="753"/>
                    <a:pt x="6301" y="685"/>
                    <a:pt x="6392" y="616"/>
                  </a:cubicBezTo>
                  <a:cubicBezTo>
                    <a:pt x="6483" y="571"/>
                    <a:pt x="6597" y="502"/>
                    <a:pt x="6712" y="457"/>
                  </a:cubicBezTo>
                  <a:lnTo>
                    <a:pt x="6757" y="434"/>
                  </a:lnTo>
                  <a:lnTo>
                    <a:pt x="6780" y="411"/>
                  </a:lnTo>
                  <a:cubicBezTo>
                    <a:pt x="6871" y="365"/>
                    <a:pt x="6985" y="297"/>
                    <a:pt x="7122" y="251"/>
                  </a:cubicBezTo>
                  <a:cubicBezTo>
                    <a:pt x="7214" y="206"/>
                    <a:pt x="7305" y="183"/>
                    <a:pt x="7396" y="160"/>
                  </a:cubicBezTo>
                  <a:cubicBezTo>
                    <a:pt x="7419" y="160"/>
                    <a:pt x="7419" y="137"/>
                    <a:pt x="7442" y="114"/>
                  </a:cubicBezTo>
                  <a:cubicBezTo>
                    <a:pt x="7442" y="114"/>
                    <a:pt x="7442" y="91"/>
                    <a:pt x="7442" y="69"/>
                  </a:cubicBezTo>
                  <a:cubicBezTo>
                    <a:pt x="7442" y="23"/>
                    <a:pt x="7419" y="0"/>
                    <a:pt x="737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9812;p58">
              <a:extLst>
                <a:ext uri="{FF2B5EF4-FFF2-40B4-BE49-F238E27FC236}">
                  <a16:creationId xmlns:a16="http://schemas.microsoft.com/office/drawing/2014/main" id="{50FE990E-C447-55B5-BCA2-46F24CFB4BE1}"/>
                </a:ext>
              </a:extLst>
            </p:cNvPr>
            <p:cNvSpPr/>
            <p:nvPr/>
          </p:nvSpPr>
          <p:spPr>
            <a:xfrm>
              <a:off x="5625478" y="3163093"/>
              <a:ext cx="254212" cy="322841"/>
            </a:xfrm>
            <a:custGeom>
              <a:avLst/>
              <a:gdLst/>
              <a:ahLst/>
              <a:cxnLst/>
              <a:rect l="l" t="t" r="r" b="b"/>
              <a:pathLst>
                <a:path w="5397" h="6854" extrusionOk="0">
                  <a:moveTo>
                    <a:pt x="717" y="5479"/>
                  </a:moveTo>
                  <a:lnTo>
                    <a:pt x="717" y="5479"/>
                  </a:lnTo>
                  <a:cubicBezTo>
                    <a:pt x="711" y="5485"/>
                    <a:pt x="705" y="5492"/>
                    <a:pt x="700" y="5501"/>
                  </a:cubicBezTo>
                  <a:lnTo>
                    <a:pt x="700" y="5501"/>
                  </a:lnTo>
                  <a:cubicBezTo>
                    <a:pt x="717" y="5498"/>
                    <a:pt x="717" y="5479"/>
                    <a:pt x="717" y="5479"/>
                  </a:cubicBezTo>
                  <a:close/>
                  <a:moveTo>
                    <a:pt x="5260" y="1"/>
                  </a:moveTo>
                  <a:cubicBezTo>
                    <a:pt x="5009" y="115"/>
                    <a:pt x="4757" y="206"/>
                    <a:pt x="4506" y="343"/>
                  </a:cubicBezTo>
                  <a:cubicBezTo>
                    <a:pt x="4461" y="366"/>
                    <a:pt x="4438" y="389"/>
                    <a:pt x="4392" y="412"/>
                  </a:cubicBezTo>
                  <a:cubicBezTo>
                    <a:pt x="4392" y="389"/>
                    <a:pt x="4392" y="389"/>
                    <a:pt x="4392" y="389"/>
                  </a:cubicBezTo>
                  <a:cubicBezTo>
                    <a:pt x="4376" y="355"/>
                    <a:pt x="4334" y="334"/>
                    <a:pt x="4287" y="334"/>
                  </a:cubicBezTo>
                  <a:cubicBezTo>
                    <a:pt x="4269" y="334"/>
                    <a:pt x="4251" y="337"/>
                    <a:pt x="4233" y="343"/>
                  </a:cubicBezTo>
                  <a:cubicBezTo>
                    <a:pt x="4096" y="434"/>
                    <a:pt x="3959" y="526"/>
                    <a:pt x="3822" y="594"/>
                  </a:cubicBezTo>
                  <a:cubicBezTo>
                    <a:pt x="3685" y="685"/>
                    <a:pt x="3548" y="800"/>
                    <a:pt x="3411" y="891"/>
                  </a:cubicBezTo>
                  <a:cubicBezTo>
                    <a:pt x="3388" y="891"/>
                    <a:pt x="3388" y="914"/>
                    <a:pt x="3365" y="914"/>
                  </a:cubicBezTo>
                  <a:cubicBezTo>
                    <a:pt x="3342" y="914"/>
                    <a:pt x="3319" y="914"/>
                    <a:pt x="3297" y="936"/>
                  </a:cubicBezTo>
                  <a:cubicBezTo>
                    <a:pt x="3274" y="959"/>
                    <a:pt x="3251" y="959"/>
                    <a:pt x="3251" y="982"/>
                  </a:cubicBezTo>
                  <a:cubicBezTo>
                    <a:pt x="3183" y="1028"/>
                    <a:pt x="3137" y="1073"/>
                    <a:pt x="3068" y="1119"/>
                  </a:cubicBezTo>
                  <a:cubicBezTo>
                    <a:pt x="3000" y="1188"/>
                    <a:pt x="2931" y="1233"/>
                    <a:pt x="2863" y="1302"/>
                  </a:cubicBezTo>
                  <a:cubicBezTo>
                    <a:pt x="2840" y="1325"/>
                    <a:pt x="2817" y="1347"/>
                    <a:pt x="2795" y="1370"/>
                  </a:cubicBezTo>
                  <a:cubicBezTo>
                    <a:pt x="2772" y="1393"/>
                    <a:pt x="2726" y="1439"/>
                    <a:pt x="2703" y="1461"/>
                  </a:cubicBezTo>
                  <a:cubicBezTo>
                    <a:pt x="2680" y="1484"/>
                    <a:pt x="2658" y="1507"/>
                    <a:pt x="2612" y="1553"/>
                  </a:cubicBezTo>
                  <a:cubicBezTo>
                    <a:pt x="2589" y="1576"/>
                    <a:pt x="2566" y="1598"/>
                    <a:pt x="2543" y="1621"/>
                  </a:cubicBezTo>
                  <a:cubicBezTo>
                    <a:pt x="2543" y="1644"/>
                    <a:pt x="2521" y="1644"/>
                    <a:pt x="2521" y="1644"/>
                  </a:cubicBezTo>
                  <a:cubicBezTo>
                    <a:pt x="2452" y="1713"/>
                    <a:pt x="2406" y="1781"/>
                    <a:pt x="2338" y="1849"/>
                  </a:cubicBezTo>
                  <a:cubicBezTo>
                    <a:pt x="2270" y="1918"/>
                    <a:pt x="2201" y="1986"/>
                    <a:pt x="2155" y="2078"/>
                  </a:cubicBezTo>
                  <a:cubicBezTo>
                    <a:pt x="2110" y="2123"/>
                    <a:pt x="2064" y="2192"/>
                    <a:pt x="2018" y="2260"/>
                  </a:cubicBezTo>
                  <a:cubicBezTo>
                    <a:pt x="1996" y="2283"/>
                    <a:pt x="1973" y="2306"/>
                    <a:pt x="1950" y="2352"/>
                  </a:cubicBezTo>
                  <a:cubicBezTo>
                    <a:pt x="1882" y="2443"/>
                    <a:pt x="1813" y="2534"/>
                    <a:pt x="1745" y="2648"/>
                  </a:cubicBezTo>
                  <a:cubicBezTo>
                    <a:pt x="1699" y="2694"/>
                    <a:pt x="1676" y="2763"/>
                    <a:pt x="1630" y="2808"/>
                  </a:cubicBezTo>
                  <a:cubicBezTo>
                    <a:pt x="1608" y="2854"/>
                    <a:pt x="1585" y="2877"/>
                    <a:pt x="1562" y="2922"/>
                  </a:cubicBezTo>
                  <a:cubicBezTo>
                    <a:pt x="1562" y="2945"/>
                    <a:pt x="1539" y="2968"/>
                    <a:pt x="1539" y="2991"/>
                  </a:cubicBezTo>
                  <a:cubicBezTo>
                    <a:pt x="1516" y="3014"/>
                    <a:pt x="1516" y="3014"/>
                    <a:pt x="1516" y="3036"/>
                  </a:cubicBezTo>
                  <a:cubicBezTo>
                    <a:pt x="1493" y="3059"/>
                    <a:pt x="1493" y="3082"/>
                    <a:pt x="1493" y="3105"/>
                  </a:cubicBezTo>
                  <a:cubicBezTo>
                    <a:pt x="1425" y="3196"/>
                    <a:pt x="1357" y="3310"/>
                    <a:pt x="1288" y="3402"/>
                  </a:cubicBezTo>
                  <a:cubicBezTo>
                    <a:pt x="1220" y="3561"/>
                    <a:pt x="1128" y="3698"/>
                    <a:pt x="1037" y="3858"/>
                  </a:cubicBezTo>
                  <a:cubicBezTo>
                    <a:pt x="1014" y="3927"/>
                    <a:pt x="991" y="3972"/>
                    <a:pt x="946" y="4041"/>
                  </a:cubicBezTo>
                  <a:cubicBezTo>
                    <a:pt x="900" y="4155"/>
                    <a:pt x="832" y="4269"/>
                    <a:pt x="786" y="4383"/>
                  </a:cubicBezTo>
                  <a:cubicBezTo>
                    <a:pt x="695" y="4543"/>
                    <a:pt x="649" y="4703"/>
                    <a:pt x="580" y="4862"/>
                  </a:cubicBezTo>
                  <a:cubicBezTo>
                    <a:pt x="535" y="4931"/>
                    <a:pt x="512" y="4999"/>
                    <a:pt x="466" y="5091"/>
                  </a:cubicBezTo>
                  <a:cubicBezTo>
                    <a:pt x="444" y="5159"/>
                    <a:pt x="421" y="5228"/>
                    <a:pt x="398" y="5319"/>
                  </a:cubicBezTo>
                  <a:cubicBezTo>
                    <a:pt x="352" y="5479"/>
                    <a:pt x="307" y="5638"/>
                    <a:pt x="261" y="5798"/>
                  </a:cubicBezTo>
                  <a:cubicBezTo>
                    <a:pt x="215" y="5935"/>
                    <a:pt x="170" y="6095"/>
                    <a:pt x="147" y="6255"/>
                  </a:cubicBezTo>
                  <a:cubicBezTo>
                    <a:pt x="124" y="6346"/>
                    <a:pt x="101" y="6415"/>
                    <a:pt x="78" y="6506"/>
                  </a:cubicBezTo>
                  <a:cubicBezTo>
                    <a:pt x="78" y="6529"/>
                    <a:pt x="78" y="6552"/>
                    <a:pt x="78" y="6574"/>
                  </a:cubicBezTo>
                  <a:cubicBezTo>
                    <a:pt x="55" y="6620"/>
                    <a:pt x="55" y="6643"/>
                    <a:pt x="33" y="6666"/>
                  </a:cubicBezTo>
                  <a:cubicBezTo>
                    <a:pt x="33" y="6688"/>
                    <a:pt x="33" y="6711"/>
                    <a:pt x="33" y="6757"/>
                  </a:cubicBezTo>
                  <a:cubicBezTo>
                    <a:pt x="0" y="6805"/>
                    <a:pt x="48" y="6854"/>
                    <a:pt x="95" y="6854"/>
                  </a:cubicBezTo>
                  <a:cubicBezTo>
                    <a:pt x="114" y="6854"/>
                    <a:pt x="133" y="6845"/>
                    <a:pt x="147" y="6825"/>
                  </a:cubicBezTo>
                  <a:cubicBezTo>
                    <a:pt x="170" y="6803"/>
                    <a:pt x="192" y="6780"/>
                    <a:pt x="192" y="6757"/>
                  </a:cubicBezTo>
                  <a:cubicBezTo>
                    <a:pt x="192" y="6734"/>
                    <a:pt x="215" y="6711"/>
                    <a:pt x="215" y="6688"/>
                  </a:cubicBezTo>
                  <a:cubicBezTo>
                    <a:pt x="238" y="6643"/>
                    <a:pt x="261" y="6597"/>
                    <a:pt x="261" y="6552"/>
                  </a:cubicBezTo>
                  <a:cubicBezTo>
                    <a:pt x="307" y="6437"/>
                    <a:pt x="352" y="6323"/>
                    <a:pt x="398" y="6232"/>
                  </a:cubicBezTo>
                  <a:cubicBezTo>
                    <a:pt x="421" y="6141"/>
                    <a:pt x="466" y="6049"/>
                    <a:pt x="489" y="5958"/>
                  </a:cubicBezTo>
                  <a:cubicBezTo>
                    <a:pt x="535" y="5844"/>
                    <a:pt x="580" y="5753"/>
                    <a:pt x="626" y="5661"/>
                  </a:cubicBezTo>
                  <a:cubicBezTo>
                    <a:pt x="626" y="5638"/>
                    <a:pt x="649" y="5616"/>
                    <a:pt x="672" y="5593"/>
                  </a:cubicBezTo>
                  <a:cubicBezTo>
                    <a:pt x="672" y="5559"/>
                    <a:pt x="684" y="5526"/>
                    <a:pt x="700" y="5501"/>
                  </a:cubicBezTo>
                  <a:lnTo>
                    <a:pt x="700" y="5501"/>
                  </a:lnTo>
                  <a:cubicBezTo>
                    <a:pt x="698" y="5501"/>
                    <a:pt x="696" y="5502"/>
                    <a:pt x="695" y="5502"/>
                  </a:cubicBezTo>
                  <a:cubicBezTo>
                    <a:pt x="832" y="5250"/>
                    <a:pt x="946" y="4999"/>
                    <a:pt x="1083" y="4748"/>
                  </a:cubicBezTo>
                  <a:cubicBezTo>
                    <a:pt x="1220" y="4474"/>
                    <a:pt x="1357" y="4223"/>
                    <a:pt x="1493" y="3972"/>
                  </a:cubicBezTo>
                  <a:cubicBezTo>
                    <a:pt x="1562" y="3858"/>
                    <a:pt x="1653" y="3721"/>
                    <a:pt x="1722" y="3607"/>
                  </a:cubicBezTo>
                  <a:cubicBezTo>
                    <a:pt x="1790" y="3470"/>
                    <a:pt x="1859" y="3356"/>
                    <a:pt x="1927" y="3219"/>
                  </a:cubicBezTo>
                  <a:cubicBezTo>
                    <a:pt x="2018" y="3082"/>
                    <a:pt x="2110" y="2945"/>
                    <a:pt x="2224" y="2831"/>
                  </a:cubicBezTo>
                  <a:cubicBezTo>
                    <a:pt x="2315" y="2694"/>
                    <a:pt x="2406" y="2580"/>
                    <a:pt x="2498" y="2443"/>
                  </a:cubicBezTo>
                  <a:cubicBezTo>
                    <a:pt x="2566" y="2374"/>
                    <a:pt x="2635" y="2283"/>
                    <a:pt x="2680" y="2215"/>
                  </a:cubicBezTo>
                  <a:cubicBezTo>
                    <a:pt x="2726" y="2169"/>
                    <a:pt x="2795" y="2101"/>
                    <a:pt x="2840" y="2055"/>
                  </a:cubicBezTo>
                  <a:cubicBezTo>
                    <a:pt x="2886" y="1986"/>
                    <a:pt x="2954" y="1918"/>
                    <a:pt x="3000" y="1872"/>
                  </a:cubicBezTo>
                  <a:cubicBezTo>
                    <a:pt x="3114" y="1758"/>
                    <a:pt x="3228" y="1644"/>
                    <a:pt x="3342" y="1530"/>
                  </a:cubicBezTo>
                  <a:cubicBezTo>
                    <a:pt x="3411" y="1484"/>
                    <a:pt x="3479" y="1416"/>
                    <a:pt x="3525" y="1347"/>
                  </a:cubicBezTo>
                  <a:cubicBezTo>
                    <a:pt x="3593" y="1302"/>
                    <a:pt x="3662" y="1233"/>
                    <a:pt x="3730" y="1188"/>
                  </a:cubicBezTo>
                  <a:cubicBezTo>
                    <a:pt x="3844" y="1096"/>
                    <a:pt x="3981" y="982"/>
                    <a:pt x="4118" y="891"/>
                  </a:cubicBezTo>
                  <a:cubicBezTo>
                    <a:pt x="4164" y="868"/>
                    <a:pt x="4187" y="822"/>
                    <a:pt x="4233" y="800"/>
                  </a:cubicBezTo>
                  <a:cubicBezTo>
                    <a:pt x="4301" y="754"/>
                    <a:pt x="4369" y="708"/>
                    <a:pt x="4438" y="685"/>
                  </a:cubicBezTo>
                  <a:cubicBezTo>
                    <a:pt x="4461" y="640"/>
                    <a:pt x="4506" y="617"/>
                    <a:pt x="4552" y="594"/>
                  </a:cubicBezTo>
                  <a:cubicBezTo>
                    <a:pt x="4598" y="571"/>
                    <a:pt x="4621" y="548"/>
                    <a:pt x="4643" y="526"/>
                  </a:cubicBezTo>
                  <a:cubicBezTo>
                    <a:pt x="4757" y="457"/>
                    <a:pt x="4872" y="389"/>
                    <a:pt x="4986" y="343"/>
                  </a:cubicBezTo>
                  <a:cubicBezTo>
                    <a:pt x="5100" y="275"/>
                    <a:pt x="5214" y="206"/>
                    <a:pt x="5328" y="160"/>
                  </a:cubicBezTo>
                  <a:cubicBezTo>
                    <a:pt x="5374" y="138"/>
                    <a:pt x="5397" y="92"/>
                    <a:pt x="5374" y="46"/>
                  </a:cubicBezTo>
                  <a:cubicBezTo>
                    <a:pt x="5351" y="1"/>
                    <a:pt x="5328" y="1"/>
                    <a:pt x="530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9813;p58">
              <a:extLst>
                <a:ext uri="{FF2B5EF4-FFF2-40B4-BE49-F238E27FC236}">
                  <a16:creationId xmlns:a16="http://schemas.microsoft.com/office/drawing/2014/main" id="{8FE88EA0-98B7-A06E-2B93-3EA62570273C}"/>
                </a:ext>
              </a:extLst>
            </p:cNvPr>
            <p:cNvSpPr/>
            <p:nvPr/>
          </p:nvSpPr>
          <p:spPr>
            <a:xfrm>
              <a:off x="4637835" y="3254475"/>
              <a:ext cx="372016" cy="732208"/>
            </a:xfrm>
            <a:custGeom>
              <a:avLst/>
              <a:gdLst/>
              <a:ahLst/>
              <a:cxnLst/>
              <a:rect l="l" t="t" r="r" b="b"/>
              <a:pathLst>
                <a:path w="7898" h="15545" extrusionOk="0">
                  <a:moveTo>
                    <a:pt x="2077" y="4269"/>
                  </a:moveTo>
                  <a:cubicBezTo>
                    <a:pt x="2077" y="4292"/>
                    <a:pt x="2077" y="4292"/>
                    <a:pt x="2100" y="4292"/>
                  </a:cubicBezTo>
                  <a:lnTo>
                    <a:pt x="2077" y="4269"/>
                  </a:lnTo>
                  <a:close/>
                  <a:moveTo>
                    <a:pt x="4406" y="9062"/>
                  </a:moveTo>
                  <a:cubicBezTo>
                    <a:pt x="4406" y="9062"/>
                    <a:pt x="4406" y="9075"/>
                    <a:pt x="4415" y="9081"/>
                  </a:cubicBezTo>
                  <a:lnTo>
                    <a:pt x="4415" y="9081"/>
                  </a:lnTo>
                  <a:cubicBezTo>
                    <a:pt x="4412" y="9075"/>
                    <a:pt x="4409" y="9069"/>
                    <a:pt x="4406" y="9062"/>
                  </a:cubicBezTo>
                  <a:close/>
                  <a:moveTo>
                    <a:pt x="5995" y="11646"/>
                  </a:moveTo>
                  <a:cubicBezTo>
                    <a:pt x="5998" y="11652"/>
                    <a:pt x="6001" y="11658"/>
                    <a:pt x="6003" y="11665"/>
                  </a:cubicBezTo>
                  <a:cubicBezTo>
                    <a:pt x="6003" y="11665"/>
                    <a:pt x="6003" y="11653"/>
                    <a:pt x="5995" y="11646"/>
                  </a:cubicBezTo>
                  <a:close/>
                  <a:moveTo>
                    <a:pt x="137" y="1"/>
                  </a:moveTo>
                  <a:cubicBezTo>
                    <a:pt x="114" y="1"/>
                    <a:pt x="92" y="1"/>
                    <a:pt x="69" y="24"/>
                  </a:cubicBezTo>
                  <a:cubicBezTo>
                    <a:pt x="23" y="46"/>
                    <a:pt x="0" y="115"/>
                    <a:pt x="46" y="183"/>
                  </a:cubicBezTo>
                  <a:cubicBezTo>
                    <a:pt x="69" y="206"/>
                    <a:pt x="92" y="252"/>
                    <a:pt x="114" y="298"/>
                  </a:cubicBezTo>
                  <a:cubicBezTo>
                    <a:pt x="160" y="412"/>
                    <a:pt x="206" y="526"/>
                    <a:pt x="251" y="640"/>
                  </a:cubicBezTo>
                  <a:cubicBezTo>
                    <a:pt x="320" y="777"/>
                    <a:pt x="366" y="914"/>
                    <a:pt x="434" y="1028"/>
                  </a:cubicBezTo>
                  <a:cubicBezTo>
                    <a:pt x="457" y="1051"/>
                    <a:pt x="457" y="1074"/>
                    <a:pt x="480" y="1096"/>
                  </a:cubicBezTo>
                  <a:cubicBezTo>
                    <a:pt x="525" y="1188"/>
                    <a:pt x="571" y="1302"/>
                    <a:pt x="617" y="1393"/>
                  </a:cubicBezTo>
                  <a:lnTo>
                    <a:pt x="639" y="1416"/>
                  </a:lnTo>
                  <a:cubicBezTo>
                    <a:pt x="662" y="1484"/>
                    <a:pt x="708" y="1553"/>
                    <a:pt x="754" y="1621"/>
                  </a:cubicBezTo>
                  <a:cubicBezTo>
                    <a:pt x="754" y="1667"/>
                    <a:pt x="776" y="1690"/>
                    <a:pt x="799" y="1713"/>
                  </a:cubicBezTo>
                  <a:lnTo>
                    <a:pt x="776" y="1713"/>
                  </a:lnTo>
                  <a:cubicBezTo>
                    <a:pt x="799" y="1713"/>
                    <a:pt x="799" y="1713"/>
                    <a:pt x="799" y="1736"/>
                  </a:cubicBezTo>
                  <a:cubicBezTo>
                    <a:pt x="799" y="1736"/>
                    <a:pt x="799" y="1758"/>
                    <a:pt x="822" y="1758"/>
                  </a:cubicBezTo>
                  <a:cubicBezTo>
                    <a:pt x="891" y="1895"/>
                    <a:pt x="936" y="2032"/>
                    <a:pt x="1005" y="2169"/>
                  </a:cubicBezTo>
                  <a:cubicBezTo>
                    <a:pt x="1073" y="2306"/>
                    <a:pt x="1119" y="2443"/>
                    <a:pt x="1187" y="2580"/>
                  </a:cubicBezTo>
                  <a:cubicBezTo>
                    <a:pt x="1324" y="2854"/>
                    <a:pt x="1484" y="3105"/>
                    <a:pt x="1621" y="3379"/>
                  </a:cubicBezTo>
                  <a:cubicBezTo>
                    <a:pt x="1644" y="3425"/>
                    <a:pt x="1667" y="3470"/>
                    <a:pt x="1689" y="3516"/>
                  </a:cubicBezTo>
                  <a:lnTo>
                    <a:pt x="1689" y="3493"/>
                  </a:lnTo>
                  <a:cubicBezTo>
                    <a:pt x="1689" y="3505"/>
                    <a:pt x="1695" y="3516"/>
                    <a:pt x="1701" y="3528"/>
                  </a:cubicBezTo>
                  <a:lnTo>
                    <a:pt x="1701" y="3528"/>
                  </a:lnTo>
                  <a:cubicBezTo>
                    <a:pt x="1698" y="3525"/>
                    <a:pt x="1694" y="3521"/>
                    <a:pt x="1689" y="3516"/>
                  </a:cubicBezTo>
                  <a:lnTo>
                    <a:pt x="1689" y="3516"/>
                  </a:lnTo>
                  <a:cubicBezTo>
                    <a:pt x="1697" y="3527"/>
                    <a:pt x="1703" y="3537"/>
                    <a:pt x="1710" y="3547"/>
                  </a:cubicBezTo>
                  <a:lnTo>
                    <a:pt x="1710" y="3547"/>
                  </a:lnTo>
                  <a:cubicBezTo>
                    <a:pt x="1711" y="3552"/>
                    <a:pt x="1712" y="3557"/>
                    <a:pt x="1712" y="3562"/>
                  </a:cubicBezTo>
                  <a:cubicBezTo>
                    <a:pt x="1712" y="3557"/>
                    <a:pt x="1712" y="3554"/>
                    <a:pt x="1712" y="3551"/>
                  </a:cubicBezTo>
                  <a:lnTo>
                    <a:pt x="1712" y="3551"/>
                  </a:lnTo>
                  <a:cubicBezTo>
                    <a:pt x="1743" y="3602"/>
                    <a:pt x="1762" y="3642"/>
                    <a:pt x="1781" y="3698"/>
                  </a:cubicBezTo>
                  <a:cubicBezTo>
                    <a:pt x="1849" y="3813"/>
                    <a:pt x="1895" y="3927"/>
                    <a:pt x="1963" y="4041"/>
                  </a:cubicBezTo>
                  <a:cubicBezTo>
                    <a:pt x="1963" y="4049"/>
                    <a:pt x="1963" y="4058"/>
                    <a:pt x="1964" y="4065"/>
                  </a:cubicBezTo>
                  <a:lnTo>
                    <a:pt x="1964" y="4065"/>
                  </a:lnTo>
                  <a:cubicBezTo>
                    <a:pt x="1964" y="4065"/>
                    <a:pt x="1964" y="4064"/>
                    <a:pt x="1964" y="4064"/>
                  </a:cubicBezTo>
                  <a:lnTo>
                    <a:pt x="1964" y="4064"/>
                  </a:lnTo>
                  <a:cubicBezTo>
                    <a:pt x="1964" y="4064"/>
                    <a:pt x="1964" y="4065"/>
                    <a:pt x="1964" y="4065"/>
                  </a:cubicBezTo>
                  <a:lnTo>
                    <a:pt x="1964" y="4065"/>
                  </a:lnTo>
                  <a:cubicBezTo>
                    <a:pt x="1966" y="4076"/>
                    <a:pt x="1971" y="4085"/>
                    <a:pt x="1983" y="4086"/>
                  </a:cubicBezTo>
                  <a:lnTo>
                    <a:pt x="1983" y="4086"/>
                  </a:lnTo>
                  <a:cubicBezTo>
                    <a:pt x="1986" y="4092"/>
                    <a:pt x="1986" y="4098"/>
                    <a:pt x="1986" y="4109"/>
                  </a:cubicBezTo>
                  <a:cubicBezTo>
                    <a:pt x="1986" y="4109"/>
                    <a:pt x="1986" y="4109"/>
                    <a:pt x="1986" y="4087"/>
                  </a:cubicBezTo>
                  <a:cubicBezTo>
                    <a:pt x="2009" y="4155"/>
                    <a:pt x="2055" y="4223"/>
                    <a:pt x="2100" y="4292"/>
                  </a:cubicBezTo>
                  <a:cubicBezTo>
                    <a:pt x="2100" y="4338"/>
                    <a:pt x="2123" y="4360"/>
                    <a:pt x="2123" y="4383"/>
                  </a:cubicBezTo>
                  <a:cubicBezTo>
                    <a:pt x="2169" y="4452"/>
                    <a:pt x="2192" y="4520"/>
                    <a:pt x="2237" y="4566"/>
                  </a:cubicBezTo>
                  <a:cubicBezTo>
                    <a:pt x="2260" y="4657"/>
                    <a:pt x="2306" y="4748"/>
                    <a:pt x="2351" y="4840"/>
                  </a:cubicBezTo>
                  <a:cubicBezTo>
                    <a:pt x="2374" y="4931"/>
                    <a:pt x="2420" y="5000"/>
                    <a:pt x="2466" y="5091"/>
                  </a:cubicBezTo>
                  <a:cubicBezTo>
                    <a:pt x="2534" y="5251"/>
                    <a:pt x="2625" y="5433"/>
                    <a:pt x="2694" y="5593"/>
                  </a:cubicBezTo>
                  <a:cubicBezTo>
                    <a:pt x="2717" y="5639"/>
                    <a:pt x="2739" y="5661"/>
                    <a:pt x="2762" y="5707"/>
                  </a:cubicBezTo>
                  <a:cubicBezTo>
                    <a:pt x="2740" y="5685"/>
                    <a:pt x="2739" y="5684"/>
                    <a:pt x="2739" y="5684"/>
                  </a:cubicBezTo>
                  <a:lnTo>
                    <a:pt x="2739" y="5684"/>
                  </a:lnTo>
                  <a:cubicBezTo>
                    <a:pt x="2808" y="5798"/>
                    <a:pt x="2854" y="5935"/>
                    <a:pt x="2922" y="6049"/>
                  </a:cubicBezTo>
                  <a:cubicBezTo>
                    <a:pt x="2990" y="6186"/>
                    <a:pt x="3036" y="6301"/>
                    <a:pt x="3105" y="6438"/>
                  </a:cubicBezTo>
                  <a:cubicBezTo>
                    <a:pt x="3150" y="6552"/>
                    <a:pt x="3219" y="6689"/>
                    <a:pt x="3287" y="6803"/>
                  </a:cubicBezTo>
                  <a:cubicBezTo>
                    <a:pt x="3356" y="6963"/>
                    <a:pt x="3424" y="7099"/>
                    <a:pt x="3493" y="7236"/>
                  </a:cubicBezTo>
                  <a:cubicBezTo>
                    <a:pt x="3561" y="7328"/>
                    <a:pt x="3607" y="7419"/>
                    <a:pt x="3652" y="7533"/>
                  </a:cubicBezTo>
                  <a:cubicBezTo>
                    <a:pt x="3652" y="7533"/>
                    <a:pt x="3652" y="7533"/>
                    <a:pt x="3652" y="7510"/>
                  </a:cubicBezTo>
                  <a:cubicBezTo>
                    <a:pt x="3652" y="7522"/>
                    <a:pt x="3658" y="7533"/>
                    <a:pt x="3664" y="7545"/>
                  </a:cubicBezTo>
                  <a:lnTo>
                    <a:pt x="3664" y="7545"/>
                  </a:lnTo>
                  <a:cubicBezTo>
                    <a:pt x="3661" y="7542"/>
                    <a:pt x="3657" y="7538"/>
                    <a:pt x="3652" y="7533"/>
                  </a:cubicBezTo>
                  <a:lnTo>
                    <a:pt x="3652" y="7533"/>
                  </a:lnTo>
                  <a:cubicBezTo>
                    <a:pt x="3659" y="7545"/>
                    <a:pt x="3666" y="7559"/>
                    <a:pt x="3675" y="7574"/>
                  </a:cubicBezTo>
                  <a:lnTo>
                    <a:pt x="3675" y="7574"/>
                  </a:lnTo>
                  <a:cubicBezTo>
                    <a:pt x="3675" y="7576"/>
                    <a:pt x="3675" y="7577"/>
                    <a:pt x="3675" y="7579"/>
                  </a:cubicBezTo>
                  <a:cubicBezTo>
                    <a:pt x="3675" y="7577"/>
                    <a:pt x="3675" y="7576"/>
                    <a:pt x="3675" y="7575"/>
                  </a:cubicBezTo>
                  <a:lnTo>
                    <a:pt x="3675" y="7575"/>
                  </a:lnTo>
                  <a:cubicBezTo>
                    <a:pt x="3690" y="7600"/>
                    <a:pt x="3706" y="7627"/>
                    <a:pt x="3721" y="7651"/>
                  </a:cubicBezTo>
                  <a:lnTo>
                    <a:pt x="3721" y="7651"/>
                  </a:lnTo>
                  <a:cubicBezTo>
                    <a:pt x="3721" y="7650"/>
                    <a:pt x="3721" y="7649"/>
                    <a:pt x="3721" y="7647"/>
                  </a:cubicBezTo>
                  <a:lnTo>
                    <a:pt x="3721" y="7647"/>
                  </a:lnTo>
                  <a:cubicBezTo>
                    <a:pt x="3722" y="7651"/>
                    <a:pt x="3723" y="7654"/>
                    <a:pt x="3725" y="7658"/>
                  </a:cubicBezTo>
                  <a:lnTo>
                    <a:pt x="3725" y="7658"/>
                  </a:lnTo>
                  <a:cubicBezTo>
                    <a:pt x="3723" y="7656"/>
                    <a:pt x="3722" y="7654"/>
                    <a:pt x="3721" y="7651"/>
                  </a:cubicBezTo>
                  <a:lnTo>
                    <a:pt x="3721" y="7651"/>
                  </a:lnTo>
                  <a:cubicBezTo>
                    <a:pt x="3721" y="7667"/>
                    <a:pt x="3722" y="7671"/>
                    <a:pt x="3735" y="7684"/>
                  </a:cubicBezTo>
                  <a:lnTo>
                    <a:pt x="3735" y="7684"/>
                  </a:lnTo>
                  <a:cubicBezTo>
                    <a:pt x="3731" y="7675"/>
                    <a:pt x="3728" y="7667"/>
                    <a:pt x="3725" y="7658"/>
                  </a:cubicBezTo>
                  <a:lnTo>
                    <a:pt x="3725" y="7658"/>
                  </a:lnTo>
                  <a:cubicBezTo>
                    <a:pt x="3732" y="7670"/>
                    <a:pt x="3738" y="7682"/>
                    <a:pt x="3744" y="7693"/>
                  </a:cubicBezTo>
                  <a:cubicBezTo>
                    <a:pt x="3740" y="7690"/>
                    <a:pt x="3738" y="7687"/>
                    <a:pt x="3735" y="7684"/>
                  </a:cubicBezTo>
                  <a:lnTo>
                    <a:pt x="3735" y="7684"/>
                  </a:lnTo>
                  <a:cubicBezTo>
                    <a:pt x="3759" y="7740"/>
                    <a:pt x="3793" y="7797"/>
                    <a:pt x="3812" y="7853"/>
                  </a:cubicBezTo>
                  <a:cubicBezTo>
                    <a:pt x="3858" y="7921"/>
                    <a:pt x="3903" y="8012"/>
                    <a:pt x="3926" y="8104"/>
                  </a:cubicBezTo>
                  <a:cubicBezTo>
                    <a:pt x="3995" y="8264"/>
                    <a:pt x="4086" y="8423"/>
                    <a:pt x="4177" y="8583"/>
                  </a:cubicBezTo>
                  <a:lnTo>
                    <a:pt x="4155" y="8583"/>
                  </a:lnTo>
                  <a:cubicBezTo>
                    <a:pt x="4177" y="8606"/>
                    <a:pt x="4177" y="8629"/>
                    <a:pt x="4200" y="8652"/>
                  </a:cubicBezTo>
                  <a:cubicBezTo>
                    <a:pt x="4246" y="8743"/>
                    <a:pt x="4269" y="8811"/>
                    <a:pt x="4314" y="8903"/>
                  </a:cubicBezTo>
                  <a:cubicBezTo>
                    <a:pt x="4337" y="8948"/>
                    <a:pt x="4360" y="8994"/>
                    <a:pt x="4406" y="9040"/>
                  </a:cubicBezTo>
                  <a:cubicBezTo>
                    <a:pt x="4383" y="9040"/>
                    <a:pt x="4383" y="9017"/>
                    <a:pt x="4383" y="9017"/>
                  </a:cubicBezTo>
                  <a:lnTo>
                    <a:pt x="4383" y="9017"/>
                  </a:lnTo>
                  <a:cubicBezTo>
                    <a:pt x="4383" y="9040"/>
                    <a:pt x="4406" y="9062"/>
                    <a:pt x="4428" y="9085"/>
                  </a:cubicBezTo>
                  <a:cubicBezTo>
                    <a:pt x="4422" y="9085"/>
                    <a:pt x="4418" y="9084"/>
                    <a:pt x="4415" y="9081"/>
                  </a:cubicBezTo>
                  <a:lnTo>
                    <a:pt x="4415" y="9081"/>
                  </a:lnTo>
                  <a:cubicBezTo>
                    <a:pt x="4455" y="9166"/>
                    <a:pt x="4477" y="9250"/>
                    <a:pt x="4520" y="9314"/>
                  </a:cubicBezTo>
                  <a:cubicBezTo>
                    <a:pt x="4565" y="9405"/>
                    <a:pt x="4611" y="9473"/>
                    <a:pt x="4634" y="9565"/>
                  </a:cubicBezTo>
                  <a:cubicBezTo>
                    <a:pt x="4680" y="9633"/>
                    <a:pt x="4702" y="9724"/>
                    <a:pt x="4748" y="9793"/>
                  </a:cubicBezTo>
                  <a:cubicBezTo>
                    <a:pt x="4794" y="9884"/>
                    <a:pt x="4839" y="9975"/>
                    <a:pt x="4885" y="10067"/>
                  </a:cubicBezTo>
                  <a:cubicBezTo>
                    <a:pt x="4885" y="10090"/>
                    <a:pt x="4908" y="10112"/>
                    <a:pt x="4908" y="10135"/>
                  </a:cubicBezTo>
                  <a:lnTo>
                    <a:pt x="4908" y="10090"/>
                  </a:lnTo>
                  <a:cubicBezTo>
                    <a:pt x="4931" y="10181"/>
                    <a:pt x="4976" y="10249"/>
                    <a:pt x="5022" y="10318"/>
                  </a:cubicBezTo>
                  <a:cubicBezTo>
                    <a:pt x="5068" y="10409"/>
                    <a:pt x="5113" y="10523"/>
                    <a:pt x="5159" y="10615"/>
                  </a:cubicBezTo>
                  <a:cubicBezTo>
                    <a:pt x="5205" y="10706"/>
                    <a:pt x="5250" y="10797"/>
                    <a:pt x="5296" y="10888"/>
                  </a:cubicBezTo>
                  <a:cubicBezTo>
                    <a:pt x="5341" y="10980"/>
                    <a:pt x="5387" y="11094"/>
                    <a:pt x="5433" y="11208"/>
                  </a:cubicBezTo>
                  <a:cubicBezTo>
                    <a:pt x="5524" y="11413"/>
                    <a:pt x="5615" y="11619"/>
                    <a:pt x="5730" y="11801"/>
                  </a:cubicBezTo>
                  <a:cubicBezTo>
                    <a:pt x="5752" y="11870"/>
                    <a:pt x="5775" y="11938"/>
                    <a:pt x="5821" y="12007"/>
                  </a:cubicBezTo>
                  <a:cubicBezTo>
                    <a:pt x="5844" y="12075"/>
                    <a:pt x="5889" y="12144"/>
                    <a:pt x="5912" y="12212"/>
                  </a:cubicBezTo>
                  <a:cubicBezTo>
                    <a:pt x="6049" y="12463"/>
                    <a:pt x="6163" y="12714"/>
                    <a:pt x="6277" y="12943"/>
                  </a:cubicBezTo>
                  <a:cubicBezTo>
                    <a:pt x="6391" y="13171"/>
                    <a:pt x="6528" y="13399"/>
                    <a:pt x="6643" y="13627"/>
                  </a:cubicBezTo>
                  <a:cubicBezTo>
                    <a:pt x="6620" y="13605"/>
                    <a:pt x="6620" y="13605"/>
                    <a:pt x="6620" y="13605"/>
                  </a:cubicBezTo>
                  <a:lnTo>
                    <a:pt x="6620" y="13605"/>
                  </a:lnTo>
                  <a:cubicBezTo>
                    <a:pt x="6643" y="13650"/>
                    <a:pt x="6665" y="13673"/>
                    <a:pt x="6665" y="13696"/>
                  </a:cubicBezTo>
                  <a:cubicBezTo>
                    <a:pt x="6688" y="13742"/>
                    <a:pt x="6711" y="13787"/>
                    <a:pt x="6757" y="13833"/>
                  </a:cubicBezTo>
                  <a:cubicBezTo>
                    <a:pt x="6757" y="13856"/>
                    <a:pt x="6757" y="13879"/>
                    <a:pt x="6779" y="13901"/>
                  </a:cubicBezTo>
                  <a:cubicBezTo>
                    <a:pt x="6779" y="13924"/>
                    <a:pt x="6802" y="13947"/>
                    <a:pt x="6802" y="13970"/>
                  </a:cubicBezTo>
                  <a:cubicBezTo>
                    <a:pt x="6871" y="14084"/>
                    <a:pt x="6916" y="14198"/>
                    <a:pt x="6962" y="14289"/>
                  </a:cubicBezTo>
                  <a:cubicBezTo>
                    <a:pt x="6962" y="14289"/>
                    <a:pt x="6962" y="14267"/>
                    <a:pt x="6962" y="14267"/>
                  </a:cubicBezTo>
                  <a:cubicBezTo>
                    <a:pt x="7031" y="14404"/>
                    <a:pt x="7099" y="14540"/>
                    <a:pt x="7168" y="14677"/>
                  </a:cubicBezTo>
                  <a:cubicBezTo>
                    <a:pt x="7236" y="14792"/>
                    <a:pt x="7304" y="14906"/>
                    <a:pt x="7373" y="15020"/>
                  </a:cubicBezTo>
                  <a:cubicBezTo>
                    <a:pt x="7393" y="15079"/>
                    <a:pt x="7412" y="15121"/>
                    <a:pt x="7432" y="15160"/>
                  </a:cubicBezTo>
                  <a:lnTo>
                    <a:pt x="7432" y="15160"/>
                  </a:lnTo>
                  <a:cubicBezTo>
                    <a:pt x="7429" y="15158"/>
                    <a:pt x="7424" y="15157"/>
                    <a:pt x="7419" y="15157"/>
                  </a:cubicBezTo>
                  <a:cubicBezTo>
                    <a:pt x="7464" y="15202"/>
                    <a:pt x="7487" y="15248"/>
                    <a:pt x="7510" y="15294"/>
                  </a:cubicBezTo>
                  <a:cubicBezTo>
                    <a:pt x="7533" y="15362"/>
                    <a:pt x="7578" y="15408"/>
                    <a:pt x="7601" y="15476"/>
                  </a:cubicBezTo>
                  <a:cubicBezTo>
                    <a:pt x="7624" y="15499"/>
                    <a:pt x="7670" y="15545"/>
                    <a:pt x="7692" y="15545"/>
                  </a:cubicBezTo>
                  <a:cubicBezTo>
                    <a:pt x="7738" y="15545"/>
                    <a:pt x="7784" y="15545"/>
                    <a:pt x="7829" y="15522"/>
                  </a:cubicBezTo>
                  <a:cubicBezTo>
                    <a:pt x="7852" y="15499"/>
                    <a:pt x="7875" y="15453"/>
                    <a:pt x="7898" y="15408"/>
                  </a:cubicBezTo>
                  <a:cubicBezTo>
                    <a:pt x="7898" y="15362"/>
                    <a:pt x="7875" y="15339"/>
                    <a:pt x="7875" y="15294"/>
                  </a:cubicBezTo>
                  <a:cubicBezTo>
                    <a:pt x="7829" y="15248"/>
                    <a:pt x="7807" y="15180"/>
                    <a:pt x="7784" y="15134"/>
                  </a:cubicBezTo>
                  <a:cubicBezTo>
                    <a:pt x="7784" y="15134"/>
                    <a:pt x="7784" y="15157"/>
                    <a:pt x="7784" y="15180"/>
                  </a:cubicBezTo>
                  <a:cubicBezTo>
                    <a:pt x="7761" y="15134"/>
                    <a:pt x="7738" y="15088"/>
                    <a:pt x="7715" y="15043"/>
                  </a:cubicBezTo>
                  <a:cubicBezTo>
                    <a:pt x="7692" y="14997"/>
                    <a:pt x="7692" y="14951"/>
                    <a:pt x="7670" y="14906"/>
                  </a:cubicBezTo>
                  <a:cubicBezTo>
                    <a:pt x="7670" y="14929"/>
                    <a:pt x="7670" y="14929"/>
                    <a:pt x="7670" y="14929"/>
                  </a:cubicBezTo>
                  <a:cubicBezTo>
                    <a:pt x="7601" y="14814"/>
                    <a:pt x="7533" y="14677"/>
                    <a:pt x="7464" y="14563"/>
                  </a:cubicBezTo>
                  <a:cubicBezTo>
                    <a:pt x="7396" y="14449"/>
                    <a:pt x="7327" y="14312"/>
                    <a:pt x="7259" y="14175"/>
                  </a:cubicBezTo>
                  <a:cubicBezTo>
                    <a:pt x="7259" y="14152"/>
                    <a:pt x="7236" y="14130"/>
                    <a:pt x="7236" y="14130"/>
                  </a:cubicBezTo>
                  <a:cubicBezTo>
                    <a:pt x="7190" y="14038"/>
                    <a:pt x="7145" y="13947"/>
                    <a:pt x="7099" y="13856"/>
                  </a:cubicBezTo>
                  <a:cubicBezTo>
                    <a:pt x="7099" y="13833"/>
                    <a:pt x="7099" y="13810"/>
                    <a:pt x="7076" y="13810"/>
                  </a:cubicBezTo>
                  <a:cubicBezTo>
                    <a:pt x="7053" y="13742"/>
                    <a:pt x="7008" y="13673"/>
                    <a:pt x="6985" y="13605"/>
                  </a:cubicBezTo>
                  <a:cubicBezTo>
                    <a:pt x="6962" y="13582"/>
                    <a:pt x="6962" y="13536"/>
                    <a:pt x="6939" y="13513"/>
                  </a:cubicBezTo>
                  <a:cubicBezTo>
                    <a:pt x="6802" y="13239"/>
                    <a:pt x="6643" y="12966"/>
                    <a:pt x="6506" y="12692"/>
                  </a:cubicBezTo>
                  <a:cubicBezTo>
                    <a:pt x="6391" y="12441"/>
                    <a:pt x="6277" y="12189"/>
                    <a:pt x="6140" y="11938"/>
                  </a:cubicBezTo>
                  <a:cubicBezTo>
                    <a:pt x="6095" y="11847"/>
                    <a:pt x="6049" y="11733"/>
                    <a:pt x="5981" y="11642"/>
                  </a:cubicBezTo>
                  <a:cubicBezTo>
                    <a:pt x="5987" y="11642"/>
                    <a:pt x="5992" y="11644"/>
                    <a:pt x="5995" y="11646"/>
                  </a:cubicBezTo>
                  <a:lnTo>
                    <a:pt x="5995" y="11646"/>
                  </a:lnTo>
                  <a:cubicBezTo>
                    <a:pt x="5907" y="11447"/>
                    <a:pt x="5817" y="11248"/>
                    <a:pt x="5707" y="11048"/>
                  </a:cubicBezTo>
                  <a:cubicBezTo>
                    <a:pt x="5684" y="11003"/>
                    <a:pt x="5661" y="10934"/>
                    <a:pt x="5638" y="10888"/>
                  </a:cubicBezTo>
                  <a:cubicBezTo>
                    <a:pt x="5615" y="10820"/>
                    <a:pt x="5593" y="10751"/>
                    <a:pt x="5547" y="10706"/>
                  </a:cubicBezTo>
                  <a:cubicBezTo>
                    <a:pt x="5501" y="10592"/>
                    <a:pt x="5456" y="10478"/>
                    <a:pt x="5387" y="10363"/>
                  </a:cubicBezTo>
                  <a:cubicBezTo>
                    <a:pt x="5341" y="10249"/>
                    <a:pt x="5273" y="10135"/>
                    <a:pt x="5205" y="10021"/>
                  </a:cubicBezTo>
                  <a:cubicBezTo>
                    <a:pt x="5205" y="9998"/>
                    <a:pt x="5182" y="9975"/>
                    <a:pt x="5182" y="9930"/>
                  </a:cubicBezTo>
                  <a:lnTo>
                    <a:pt x="5182" y="9975"/>
                  </a:lnTo>
                  <a:cubicBezTo>
                    <a:pt x="5159" y="9907"/>
                    <a:pt x="5113" y="9838"/>
                    <a:pt x="5090" y="9770"/>
                  </a:cubicBezTo>
                  <a:cubicBezTo>
                    <a:pt x="5022" y="9633"/>
                    <a:pt x="4953" y="9496"/>
                    <a:pt x="4908" y="9359"/>
                  </a:cubicBezTo>
                  <a:cubicBezTo>
                    <a:pt x="4817" y="9222"/>
                    <a:pt x="4748" y="9062"/>
                    <a:pt x="4680" y="8903"/>
                  </a:cubicBezTo>
                  <a:cubicBezTo>
                    <a:pt x="4680" y="8880"/>
                    <a:pt x="4657" y="8880"/>
                    <a:pt x="4657" y="8857"/>
                  </a:cubicBezTo>
                  <a:cubicBezTo>
                    <a:pt x="4634" y="8811"/>
                    <a:pt x="4588" y="8743"/>
                    <a:pt x="4565" y="8674"/>
                  </a:cubicBezTo>
                  <a:cubicBezTo>
                    <a:pt x="4520" y="8606"/>
                    <a:pt x="4497" y="8537"/>
                    <a:pt x="4451" y="8469"/>
                  </a:cubicBezTo>
                  <a:cubicBezTo>
                    <a:pt x="4428" y="8400"/>
                    <a:pt x="4406" y="8355"/>
                    <a:pt x="4383" y="8309"/>
                  </a:cubicBezTo>
                  <a:cubicBezTo>
                    <a:pt x="4314" y="8172"/>
                    <a:pt x="4246" y="8035"/>
                    <a:pt x="4200" y="7898"/>
                  </a:cubicBezTo>
                  <a:cubicBezTo>
                    <a:pt x="4132" y="7761"/>
                    <a:pt x="4063" y="7647"/>
                    <a:pt x="3995" y="7510"/>
                  </a:cubicBezTo>
                  <a:cubicBezTo>
                    <a:pt x="3972" y="7465"/>
                    <a:pt x="3949" y="7419"/>
                    <a:pt x="3949" y="7373"/>
                  </a:cubicBezTo>
                  <a:cubicBezTo>
                    <a:pt x="3949" y="7396"/>
                    <a:pt x="3949" y="7396"/>
                    <a:pt x="3949" y="7396"/>
                  </a:cubicBezTo>
                  <a:lnTo>
                    <a:pt x="3926" y="7373"/>
                  </a:lnTo>
                  <a:lnTo>
                    <a:pt x="3949" y="7373"/>
                  </a:lnTo>
                  <a:cubicBezTo>
                    <a:pt x="3835" y="7168"/>
                    <a:pt x="3721" y="6985"/>
                    <a:pt x="3607" y="6780"/>
                  </a:cubicBezTo>
                  <a:cubicBezTo>
                    <a:pt x="3515" y="6574"/>
                    <a:pt x="3424" y="6369"/>
                    <a:pt x="3333" y="6164"/>
                  </a:cubicBezTo>
                  <a:cubicBezTo>
                    <a:pt x="3219" y="5958"/>
                    <a:pt x="3127" y="5753"/>
                    <a:pt x="3036" y="5547"/>
                  </a:cubicBezTo>
                  <a:cubicBezTo>
                    <a:pt x="3013" y="5525"/>
                    <a:pt x="3013" y="5502"/>
                    <a:pt x="2990" y="5479"/>
                  </a:cubicBezTo>
                  <a:cubicBezTo>
                    <a:pt x="2990" y="5456"/>
                    <a:pt x="2968" y="5433"/>
                    <a:pt x="2945" y="5388"/>
                  </a:cubicBezTo>
                  <a:cubicBezTo>
                    <a:pt x="2876" y="5251"/>
                    <a:pt x="2808" y="5091"/>
                    <a:pt x="2739" y="4931"/>
                  </a:cubicBezTo>
                  <a:cubicBezTo>
                    <a:pt x="2717" y="4863"/>
                    <a:pt x="2671" y="4771"/>
                    <a:pt x="2625" y="4703"/>
                  </a:cubicBezTo>
                  <a:cubicBezTo>
                    <a:pt x="2580" y="4612"/>
                    <a:pt x="2557" y="4520"/>
                    <a:pt x="2511" y="4429"/>
                  </a:cubicBezTo>
                  <a:cubicBezTo>
                    <a:pt x="2466" y="4338"/>
                    <a:pt x="2420" y="4246"/>
                    <a:pt x="2374" y="4155"/>
                  </a:cubicBezTo>
                  <a:lnTo>
                    <a:pt x="2374" y="4155"/>
                  </a:lnTo>
                  <a:lnTo>
                    <a:pt x="2397" y="4178"/>
                  </a:lnTo>
                  <a:cubicBezTo>
                    <a:pt x="2351" y="4109"/>
                    <a:pt x="2306" y="4041"/>
                    <a:pt x="2260" y="3950"/>
                  </a:cubicBezTo>
                  <a:cubicBezTo>
                    <a:pt x="2260" y="3950"/>
                    <a:pt x="2260" y="3950"/>
                    <a:pt x="2260" y="3927"/>
                  </a:cubicBezTo>
                  <a:cubicBezTo>
                    <a:pt x="2249" y="3915"/>
                    <a:pt x="2243" y="3904"/>
                    <a:pt x="2237" y="3892"/>
                  </a:cubicBezTo>
                  <a:lnTo>
                    <a:pt x="2237" y="3892"/>
                  </a:lnTo>
                  <a:cubicBezTo>
                    <a:pt x="2237" y="3895"/>
                    <a:pt x="2237" y="3899"/>
                    <a:pt x="2237" y="3904"/>
                  </a:cubicBezTo>
                  <a:cubicBezTo>
                    <a:pt x="2230" y="3889"/>
                    <a:pt x="2223" y="3874"/>
                    <a:pt x="2215" y="3859"/>
                  </a:cubicBezTo>
                  <a:lnTo>
                    <a:pt x="2215" y="3859"/>
                  </a:lnTo>
                  <a:cubicBezTo>
                    <a:pt x="2226" y="3870"/>
                    <a:pt x="2232" y="3881"/>
                    <a:pt x="2237" y="3892"/>
                  </a:cubicBezTo>
                  <a:lnTo>
                    <a:pt x="2237" y="3892"/>
                  </a:lnTo>
                  <a:cubicBezTo>
                    <a:pt x="2236" y="3880"/>
                    <a:pt x="2233" y="3876"/>
                    <a:pt x="2215" y="3859"/>
                  </a:cubicBezTo>
                  <a:lnTo>
                    <a:pt x="2215" y="3859"/>
                  </a:lnTo>
                  <a:cubicBezTo>
                    <a:pt x="2215" y="3859"/>
                    <a:pt x="2215" y="3859"/>
                    <a:pt x="2215" y="3859"/>
                  </a:cubicBezTo>
                  <a:lnTo>
                    <a:pt x="2215" y="3859"/>
                  </a:lnTo>
                  <a:cubicBezTo>
                    <a:pt x="2215" y="3859"/>
                    <a:pt x="2215" y="3859"/>
                    <a:pt x="2214" y="3858"/>
                  </a:cubicBezTo>
                  <a:lnTo>
                    <a:pt x="2214" y="3858"/>
                  </a:lnTo>
                  <a:cubicBezTo>
                    <a:pt x="2215" y="3859"/>
                    <a:pt x="2215" y="3859"/>
                    <a:pt x="2215" y="3859"/>
                  </a:cubicBezTo>
                  <a:lnTo>
                    <a:pt x="2215" y="3859"/>
                  </a:lnTo>
                  <a:cubicBezTo>
                    <a:pt x="2154" y="3733"/>
                    <a:pt x="2093" y="3592"/>
                    <a:pt x="2032" y="3470"/>
                  </a:cubicBezTo>
                  <a:cubicBezTo>
                    <a:pt x="2009" y="3447"/>
                    <a:pt x="1986" y="3402"/>
                    <a:pt x="1963" y="3356"/>
                  </a:cubicBezTo>
                  <a:lnTo>
                    <a:pt x="1963" y="3356"/>
                  </a:lnTo>
                  <a:cubicBezTo>
                    <a:pt x="1986" y="3379"/>
                    <a:pt x="1986" y="3379"/>
                    <a:pt x="1986" y="3379"/>
                  </a:cubicBezTo>
                  <a:cubicBezTo>
                    <a:pt x="1918" y="3242"/>
                    <a:pt x="1826" y="3082"/>
                    <a:pt x="1758" y="2945"/>
                  </a:cubicBezTo>
                  <a:cubicBezTo>
                    <a:pt x="1667" y="2785"/>
                    <a:pt x="1598" y="2671"/>
                    <a:pt x="1530" y="2512"/>
                  </a:cubicBezTo>
                  <a:cubicBezTo>
                    <a:pt x="1438" y="2329"/>
                    <a:pt x="1347" y="2146"/>
                    <a:pt x="1256" y="1964"/>
                  </a:cubicBezTo>
                  <a:cubicBezTo>
                    <a:pt x="1210" y="1872"/>
                    <a:pt x="1164" y="1758"/>
                    <a:pt x="1119" y="1667"/>
                  </a:cubicBezTo>
                  <a:cubicBezTo>
                    <a:pt x="1073" y="1576"/>
                    <a:pt x="1028" y="1484"/>
                    <a:pt x="982" y="1393"/>
                  </a:cubicBezTo>
                  <a:cubicBezTo>
                    <a:pt x="936" y="1325"/>
                    <a:pt x="913" y="1256"/>
                    <a:pt x="868" y="1188"/>
                  </a:cubicBezTo>
                  <a:cubicBezTo>
                    <a:pt x="822" y="1119"/>
                    <a:pt x="776" y="1028"/>
                    <a:pt x="731" y="959"/>
                  </a:cubicBezTo>
                  <a:cubicBezTo>
                    <a:pt x="708" y="891"/>
                    <a:pt x="662" y="823"/>
                    <a:pt x="617" y="754"/>
                  </a:cubicBezTo>
                  <a:cubicBezTo>
                    <a:pt x="571" y="686"/>
                    <a:pt x="525" y="617"/>
                    <a:pt x="503" y="526"/>
                  </a:cubicBezTo>
                  <a:cubicBezTo>
                    <a:pt x="411" y="366"/>
                    <a:pt x="320" y="206"/>
                    <a:pt x="229" y="46"/>
                  </a:cubicBezTo>
                  <a:cubicBezTo>
                    <a:pt x="206" y="24"/>
                    <a:pt x="183" y="1"/>
                    <a:pt x="13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9814;p58">
              <a:extLst>
                <a:ext uri="{FF2B5EF4-FFF2-40B4-BE49-F238E27FC236}">
                  <a16:creationId xmlns:a16="http://schemas.microsoft.com/office/drawing/2014/main" id="{E1ED6823-53EE-148F-3C7C-FAB134EA4A04}"/>
                </a:ext>
              </a:extLst>
            </p:cNvPr>
            <p:cNvSpPr/>
            <p:nvPr/>
          </p:nvSpPr>
          <p:spPr>
            <a:xfrm>
              <a:off x="4907697" y="3842615"/>
              <a:ext cx="14037" cy="12953"/>
            </a:xfrm>
            <a:custGeom>
              <a:avLst/>
              <a:gdLst/>
              <a:ahLst/>
              <a:cxnLst/>
              <a:rect l="l" t="t" r="r" b="b"/>
              <a:pathLst>
                <a:path w="298" h="275" extrusionOk="0">
                  <a:moveTo>
                    <a:pt x="137" y="0"/>
                  </a:moveTo>
                  <a:cubicBezTo>
                    <a:pt x="69" y="0"/>
                    <a:pt x="1" y="69"/>
                    <a:pt x="1" y="137"/>
                  </a:cubicBezTo>
                  <a:cubicBezTo>
                    <a:pt x="23" y="228"/>
                    <a:pt x="92" y="274"/>
                    <a:pt x="160" y="274"/>
                  </a:cubicBezTo>
                  <a:cubicBezTo>
                    <a:pt x="229" y="274"/>
                    <a:pt x="297" y="206"/>
                    <a:pt x="297" y="114"/>
                  </a:cubicBezTo>
                  <a:cubicBezTo>
                    <a:pt x="297" y="46"/>
                    <a:pt x="229" y="0"/>
                    <a:pt x="137"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9815;p58">
              <a:extLst>
                <a:ext uri="{FF2B5EF4-FFF2-40B4-BE49-F238E27FC236}">
                  <a16:creationId xmlns:a16="http://schemas.microsoft.com/office/drawing/2014/main" id="{FB076EFD-46A4-802B-6847-44DF10B81DF4}"/>
                </a:ext>
              </a:extLst>
            </p:cNvPr>
            <p:cNvSpPr/>
            <p:nvPr/>
          </p:nvSpPr>
          <p:spPr>
            <a:xfrm>
              <a:off x="4875431" y="3514678"/>
              <a:ext cx="255955" cy="162409"/>
            </a:xfrm>
            <a:custGeom>
              <a:avLst/>
              <a:gdLst/>
              <a:ahLst/>
              <a:cxnLst/>
              <a:rect l="l" t="t" r="r" b="b"/>
              <a:pathLst>
                <a:path w="5434" h="3448" extrusionOk="0">
                  <a:moveTo>
                    <a:pt x="343" y="1"/>
                  </a:moveTo>
                  <a:cubicBezTo>
                    <a:pt x="320" y="1"/>
                    <a:pt x="275" y="1"/>
                    <a:pt x="252" y="23"/>
                  </a:cubicBezTo>
                  <a:cubicBezTo>
                    <a:pt x="229" y="46"/>
                    <a:pt x="229" y="46"/>
                    <a:pt x="206" y="69"/>
                  </a:cubicBezTo>
                  <a:cubicBezTo>
                    <a:pt x="183" y="69"/>
                    <a:pt x="183" y="92"/>
                    <a:pt x="183" y="92"/>
                  </a:cubicBezTo>
                  <a:cubicBezTo>
                    <a:pt x="161" y="115"/>
                    <a:pt x="161" y="115"/>
                    <a:pt x="161" y="115"/>
                  </a:cubicBezTo>
                  <a:cubicBezTo>
                    <a:pt x="115" y="137"/>
                    <a:pt x="115" y="160"/>
                    <a:pt x="115" y="206"/>
                  </a:cubicBezTo>
                  <a:cubicBezTo>
                    <a:pt x="92" y="206"/>
                    <a:pt x="69" y="206"/>
                    <a:pt x="46" y="229"/>
                  </a:cubicBezTo>
                  <a:cubicBezTo>
                    <a:pt x="24" y="229"/>
                    <a:pt x="1" y="274"/>
                    <a:pt x="24" y="297"/>
                  </a:cubicBezTo>
                  <a:cubicBezTo>
                    <a:pt x="24" y="343"/>
                    <a:pt x="69" y="343"/>
                    <a:pt x="92" y="343"/>
                  </a:cubicBezTo>
                  <a:cubicBezTo>
                    <a:pt x="115" y="343"/>
                    <a:pt x="138" y="343"/>
                    <a:pt x="138" y="320"/>
                  </a:cubicBezTo>
                  <a:cubicBezTo>
                    <a:pt x="138" y="320"/>
                    <a:pt x="138" y="343"/>
                    <a:pt x="138" y="343"/>
                  </a:cubicBezTo>
                  <a:cubicBezTo>
                    <a:pt x="138" y="320"/>
                    <a:pt x="161" y="320"/>
                    <a:pt x="183" y="320"/>
                  </a:cubicBezTo>
                  <a:cubicBezTo>
                    <a:pt x="183" y="320"/>
                    <a:pt x="206" y="343"/>
                    <a:pt x="229" y="343"/>
                  </a:cubicBezTo>
                  <a:cubicBezTo>
                    <a:pt x="275" y="366"/>
                    <a:pt x="343" y="389"/>
                    <a:pt x="389" y="411"/>
                  </a:cubicBezTo>
                  <a:lnTo>
                    <a:pt x="366" y="411"/>
                  </a:lnTo>
                  <a:cubicBezTo>
                    <a:pt x="480" y="480"/>
                    <a:pt x="571" y="548"/>
                    <a:pt x="663" y="640"/>
                  </a:cubicBezTo>
                  <a:cubicBezTo>
                    <a:pt x="708" y="685"/>
                    <a:pt x="754" y="754"/>
                    <a:pt x="800" y="822"/>
                  </a:cubicBezTo>
                  <a:cubicBezTo>
                    <a:pt x="822" y="868"/>
                    <a:pt x="868" y="936"/>
                    <a:pt x="914" y="982"/>
                  </a:cubicBezTo>
                  <a:cubicBezTo>
                    <a:pt x="982" y="1096"/>
                    <a:pt x="1051" y="1210"/>
                    <a:pt x="1119" y="1324"/>
                  </a:cubicBezTo>
                  <a:cubicBezTo>
                    <a:pt x="1188" y="1439"/>
                    <a:pt x="1256" y="1553"/>
                    <a:pt x="1347" y="1644"/>
                  </a:cubicBezTo>
                  <a:cubicBezTo>
                    <a:pt x="1393" y="1712"/>
                    <a:pt x="1439" y="1758"/>
                    <a:pt x="1484" y="1827"/>
                  </a:cubicBezTo>
                  <a:cubicBezTo>
                    <a:pt x="1507" y="1849"/>
                    <a:pt x="1530" y="1872"/>
                    <a:pt x="1576" y="1918"/>
                  </a:cubicBezTo>
                  <a:cubicBezTo>
                    <a:pt x="1599" y="1941"/>
                    <a:pt x="1621" y="1963"/>
                    <a:pt x="1644" y="1986"/>
                  </a:cubicBezTo>
                  <a:cubicBezTo>
                    <a:pt x="1758" y="2100"/>
                    <a:pt x="1872" y="2215"/>
                    <a:pt x="1987" y="2306"/>
                  </a:cubicBezTo>
                  <a:cubicBezTo>
                    <a:pt x="2101" y="2397"/>
                    <a:pt x="2215" y="2488"/>
                    <a:pt x="2352" y="2557"/>
                  </a:cubicBezTo>
                  <a:cubicBezTo>
                    <a:pt x="2466" y="2625"/>
                    <a:pt x="2580" y="2694"/>
                    <a:pt x="2717" y="2762"/>
                  </a:cubicBezTo>
                  <a:cubicBezTo>
                    <a:pt x="2831" y="2831"/>
                    <a:pt x="2968" y="2899"/>
                    <a:pt x="3105" y="2968"/>
                  </a:cubicBezTo>
                  <a:cubicBezTo>
                    <a:pt x="3219" y="3013"/>
                    <a:pt x="3356" y="3082"/>
                    <a:pt x="3470" y="3128"/>
                  </a:cubicBezTo>
                  <a:cubicBezTo>
                    <a:pt x="3630" y="3196"/>
                    <a:pt x="3790" y="3242"/>
                    <a:pt x="3950" y="3265"/>
                  </a:cubicBezTo>
                  <a:cubicBezTo>
                    <a:pt x="4086" y="3310"/>
                    <a:pt x="4223" y="3333"/>
                    <a:pt x="4360" y="3379"/>
                  </a:cubicBezTo>
                  <a:cubicBezTo>
                    <a:pt x="4429" y="3379"/>
                    <a:pt x="4497" y="3401"/>
                    <a:pt x="4566" y="3424"/>
                  </a:cubicBezTo>
                  <a:cubicBezTo>
                    <a:pt x="4634" y="3424"/>
                    <a:pt x="4703" y="3447"/>
                    <a:pt x="4771" y="3447"/>
                  </a:cubicBezTo>
                  <a:lnTo>
                    <a:pt x="5319" y="3447"/>
                  </a:lnTo>
                  <a:cubicBezTo>
                    <a:pt x="5342" y="3447"/>
                    <a:pt x="5388" y="3401"/>
                    <a:pt x="5410" y="3379"/>
                  </a:cubicBezTo>
                  <a:cubicBezTo>
                    <a:pt x="5433" y="3310"/>
                    <a:pt x="5410" y="3242"/>
                    <a:pt x="5365" y="3219"/>
                  </a:cubicBezTo>
                  <a:cubicBezTo>
                    <a:pt x="5342" y="3207"/>
                    <a:pt x="5319" y="3207"/>
                    <a:pt x="5296" y="3207"/>
                  </a:cubicBezTo>
                  <a:cubicBezTo>
                    <a:pt x="5273" y="3207"/>
                    <a:pt x="5251" y="3207"/>
                    <a:pt x="5228" y="3196"/>
                  </a:cubicBezTo>
                  <a:lnTo>
                    <a:pt x="5114" y="3196"/>
                  </a:lnTo>
                  <a:cubicBezTo>
                    <a:pt x="5091" y="3207"/>
                    <a:pt x="5074" y="3213"/>
                    <a:pt x="5057" y="3213"/>
                  </a:cubicBezTo>
                  <a:cubicBezTo>
                    <a:pt x="5039" y="3213"/>
                    <a:pt x="5022" y="3207"/>
                    <a:pt x="5000" y="3196"/>
                  </a:cubicBezTo>
                  <a:cubicBezTo>
                    <a:pt x="4908" y="3196"/>
                    <a:pt x="4840" y="3196"/>
                    <a:pt x="4748" y="3173"/>
                  </a:cubicBezTo>
                  <a:cubicBezTo>
                    <a:pt x="4703" y="3173"/>
                    <a:pt x="4657" y="3173"/>
                    <a:pt x="4589" y="3150"/>
                  </a:cubicBezTo>
                  <a:cubicBezTo>
                    <a:pt x="4543" y="3150"/>
                    <a:pt x="4475" y="3128"/>
                    <a:pt x="4406" y="3128"/>
                  </a:cubicBezTo>
                  <a:cubicBezTo>
                    <a:pt x="4315" y="3105"/>
                    <a:pt x="4223" y="3082"/>
                    <a:pt x="4132" y="3059"/>
                  </a:cubicBezTo>
                  <a:cubicBezTo>
                    <a:pt x="4041" y="3036"/>
                    <a:pt x="3950" y="3013"/>
                    <a:pt x="3858" y="2991"/>
                  </a:cubicBezTo>
                  <a:cubicBezTo>
                    <a:pt x="3835" y="2968"/>
                    <a:pt x="3835" y="2968"/>
                    <a:pt x="3813" y="2968"/>
                  </a:cubicBezTo>
                  <a:cubicBezTo>
                    <a:pt x="3744" y="2945"/>
                    <a:pt x="3676" y="2922"/>
                    <a:pt x="3607" y="2899"/>
                  </a:cubicBezTo>
                  <a:cubicBezTo>
                    <a:pt x="3562" y="2876"/>
                    <a:pt x="3493" y="2854"/>
                    <a:pt x="3447" y="2831"/>
                  </a:cubicBezTo>
                  <a:cubicBezTo>
                    <a:pt x="3310" y="2762"/>
                    <a:pt x="3173" y="2717"/>
                    <a:pt x="3059" y="2648"/>
                  </a:cubicBezTo>
                  <a:cubicBezTo>
                    <a:pt x="3037" y="2625"/>
                    <a:pt x="2991" y="2625"/>
                    <a:pt x="2968" y="2603"/>
                  </a:cubicBezTo>
                  <a:cubicBezTo>
                    <a:pt x="2945" y="2580"/>
                    <a:pt x="2922" y="2580"/>
                    <a:pt x="2900" y="2557"/>
                  </a:cubicBezTo>
                  <a:cubicBezTo>
                    <a:pt x="2785" y="2488"/>
                    <a:pt x="2694" y="2443"/>
                    <a:pt x="2603" y="2374"/>
                  </a:cubicBezTo>
                  <a:cubicBezTo>
                    <a:pt x="2512" y="2306"/>
                    <a:pt x="2397" y="2237"/>
                    <a:pt x="2306" y="2146"/>
                  </a:cubicBezTo>
                  <a:cubicBezTo>
                    <a:pt x="2215" y="2078"/>
                    <a:pt x="2124" y="1986"/>
                    <a:pt x="2055" y="1895"/>
                  </a:cubicBezTo>
                  <a:cubicBezTo>
                    <a:pt x="1918" y="1758"/>
                    <a:pt x="1804" y="1575"/>
                    <a:pt x="1690" y="1416"/>
                  </a:cubicBezTo>
                  <a:cubicBezTo>
                    <a:pt x="1644" y="1347"/>
                    <a:pt x="1576" y="1256"/>
                    <a:pt x="1530" y="1165"/>
                  </a:cubicBezTo>
                  <a:cubicBezTo>
                    <a:pt x="1462" y="1073"/>
                    <a:pt x="1416" y="982"/>
                    <a:pt x="1370" y="891"/>
                  </a:cubicBezTo>
                  <a:cubicBezTo>
                    <a:pt x="1370" y="914"/>
                    <a:pt x="1370" y="914"/>
                    <a:pt x="1370" y="914"/>
                  </a:cubicBezTo>
                  <a:cubicBezTo>
                    <a:pt x="1347" y="845"/>
                    <a:pt x="1302" y="799"/>
                    <a:pt x="1279" y="731"/>
                  </a:cubicBezTo>
                  <a:cubicBezTo>
                    <a:pt x="1233" y="662"/>
                    <a:pt x="1211" y="594"/>
                    <a:pt x="1165" y="548"/>
                  </a:cubicBezTo>
                  <a:cubicBezTo>
                    <a:pt x="1142" y="480"/>
                    <a:pt x="1096" y="434"/>
                    <a:pt x="1051" y="389"/>
                  </a:cubicBezTo>
                  <a:cubicBezTo>
                    <a:pt x="1005" y="320"/>
                    <a:pt x="937" y="274"/>
                    <a:pt x="868" y="206"/>
                  </a:cubicBezTo>
                  <a:cubicBezTo>
                    <a:pt x="822" y="160"/>
                    <a:pt x="754" y="115"/>
                    <a:pt x="708" y="92"/>
                  </a:cubicBezTo>
                  <a:cubicBezTo>
                    <a:pt x="640" y="46"/>
                    <a:pt x="571" y="23"/>
                    <a:pt x="503"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9816;p58">
              <a:extLst>
                <a:ext uri="{FF2B5EF4-FFF2-40B4-BE49-F238E27FC236}">
                  <a16:creationId xmlns:a16="http://schemas.microsoft.com/office/drawing/2014/main" id="{FC191C4E-0FA4-3D3A-689B-15B180821627}"/>
                </a:ext>
              </a:extLst>
            </p:cNvPr>
            <p:cNvSpPr/>
            <p:nvPr/>
          </p:nvSpPr>
          <p:spPr>
            <a:xfrm>
              <a:off x="4982971" y="3344821"/>
              <a:ext cx="131180" cy="281720"/>
            </a:xfrm>
            <a:custGeom>
              <a:avLst/>
              <a:gdLst/>
              <a:ahLst/>
              <a:cxnLst/>
              <a:rect l="l" t="t" r="r" b="b"/>
              <a:pathLst>
                <a:path w="2785" h="5981" extrusionOk="0">
                  <a:moveTo>
                    <a:pt x="160" y="0"/>
                  </a:moveTo>
                  <a:cubicBezTo>
                    <a:pt x="114" y="0"/>
                    <a:pt x="92" y="23"/>
                    <a:pt x="69" y="46"/>
                  </a:cubicBezTo>
                  <a:cubicBezTo>
                    <a:pt x="46" y="69"/>
                    <a:pt x="23" y="91"/>
                    <a:pt x="23" y="137"/>
                  </a:cubicBezTo>
                  <a:cubicBezTo>
                    <a:pt x="0" y="160"/>
                    <a:pt x="0" y="206"/>
                    <a:pt x="0" y="228"/>
                  </a:cubicBezTo>
                  <a:cubicBezTo>
                    <a:pt x="23" y="320"/>
                    <a:pt x="23" y="388"/>
                    <a:pt x="23" y="479"/>
                  </a:cubicBezTo>
                  <a:lnTo>
                    <a:pt x="23" y="434"/>
                  </a:lnTo>
                  <a:cubicBezTo>
                    <a:pt x="46" y="594"/>
                    <a:pt x="46" y="776"/>
                    <a:pt x="46" y="936"/>
                  </a:cubicBezTo>
                  <a:cubicBezTo>
                    <a:pt x="69" y="1073"/>
                    <a:pt x="92" y="1233"/>
                    <a:pt x="92" y="1370"/>
                  </a:cubicBezTo>
                  <a:cubicBezTo>
                    <a:pt x="114" y="1438"/>
                    <a:pt x="137" y="1529"/>
                    <a:pt x="137" y="1598"/>
                  </a:cubicBezTo>
                  <a:cubicBezTo>
                    <a:pt x="160" y="1666"/>
                    <a:pt x="160" y="1758"/>
                    <a:pt x="183" y="1826"/>
                  </a:cubicBezTo>
                  <a:cubicBezTo>
                    <a:pt x="183" y="1872"/>
                    <a:pt x="206" y="1895"/>
                    <a:pt x="206" y="1940"/>
                  </a:cubicBezTo>
                  <a:cubicBezTo>
                    <a:pt x="229" y="1986"/>
                    <a:pt x="229" y="2009"/>
                    <a:pt x="251" y="2054"/>
                  </a:cubicBezTo>
                  <a:cubicBezTo>
                    <a:pt x="251" y="2146"/>
                    <a:pt x="274" y="2214"/>
                    <a:pt x="297" y="2305"/>
                  </a:cubicBezTo>
                  <a:cubicBezTo>
                    <a:pt x="343" y="2442"/>
                    <a:pt x="388" y="2602"/>
                    <a:pt x="434" y="2739"/>
                  </a:cubicBezTo>
                  <a:lnTo>
                    <a:pt x="434" y="2716"/>
                  </a:lnTo>
                  <a:cubicBezTo>
                    <a:pt x="480" y="2876"/>
                    <a:pt x="548" y="3013"/>
                    <a:pt x="617" y="3173"/>
                  </a:cubicBezTo>
                  <a:cubicBezTo>
                    <a:pt x="639" y="3241"/>
                    <a:pt x="662" y="3310"/>
                    <a:pt x="708" y="3378"/>
                  </a:cubicBezTo>
                  <a:cubicBezTo>
                    <a:pt x="754" y="3515"/>
                    <a:pt x="799" y="3652"/>
                    <a:pt x="868" y="3789"/>
                  </a:cubicBezTo>
                  <a:cubicBezTo>
                    <a:pt x="936" y="3903"/>
                    <a:pt x="982" y="4040"/>
                    <a:pt x="1050" y="4154"/>
                  </a:cubicBezTo>
                  <a:cubicBezTo>
                    <a:pt x="1187" y="4405"/>
                    <a:pt x="1347" y="4656"/>
                    <a:pt x="1530" y="4885"/>
                  </a:cubicBezTo>
                  <a:cubicBezTo>
                    <a:pt x="1575" y="4953"/>
                    <a:pt x="1644" y="5022"/>
                    <a:pt x="1712" y="5090"/>
                  </a:cubicBezTo>
                  <a:cubicBezTo>
                    <a:pt x="1735" y="5113"/>
                    <a:pt x="1758" y="5159"/>
                    <a:pt x="1781" y="5181"/>
                  </a:cubicBezTo>
                  <a:cubicBezTo>
                    <a:pt x="1826" y="5227"/>
                    <a:pt x="1849" y="5250"/>
                    <a:pt x="1895" y="5273"/>
                  </a:cubicBezTo>
                  <a:cubicBezTo>
                    <a:pt x="1940" y="5341"/>
                    <a:pt x="2009" y="5410"/>
                    <a:pt x="2055" y="5478"/>
                  </a:cubicBezTo>
                  <a:cubicBezTo>
                    <a:pt x="2123" y="5547"/>
                    <a:pt x="2192" y="5592"/>
                    <a:pt x="2260" y="5661"/>
                  </a:cubicBezTo>
                  <a:cubicBezTo>
                    <a:pt x="2283" y="5661"/>
                    <a:pt x="2283" y="5661"/>
                    <a:pt x="2283" y="5684"/>
                  </a:cubicBezTo>
                  <a:cubicBezTo>
                    <a:pt x="2328" y="5706"/>
                    <a:pt x="2351" y="5729"/>
                    <a:pt x="2397" y="5752"/>
                  </a:cubicBezTo>
                  <a:lnTo>
                    <a:pt x="2374" y="5752"/>
                  </a:lnTo>
                  <a:cubicBezTo>
                    <a:pt x="2420" y="5798"/>
                    <a:pt x="2488" y="5821"/>
                    <a:pt x="2534" y="5866"/>
                  </a:cubicBezTo>
                  <a:lnTo>
                    <a:pt x="2625" y="5935"/>
                  </a:lnTo>
                  <a:cubicBezTo>
                    <a:pt x="2625" y="5958"/>
                    <a:pt x="2648" y="5958"/>
                    <a:pt x="2671" y="5980"/>
                  </a:cubicBezTo>
                  <a:cubicBezTo>
                    <a:pt x="2694" y="5980"/>
                    <a:pt x="2717" y="5980"/>
                    <a:pt x="2762" y="5958"/>
                  </a:cubicBezTo>
                  <a:cubicBezTo>
                    <a:pt x="2785" y="5935"/>
                    <a:pt x="2785" y="5889"/>
                    <a:pt x="2762" y="5866"/>
                  </a:cubicBezTo>
                  <a:cubicBezTo>
                    <a:pt x="2739" y="5843"/>
                    <a:pt x="2717" y="5821"/>
                    <a:pt x="2717" y="5821"/>
                  </a:cubicBezTo>
                  <a:cubicBezTo>
                    <a:pt x="2671" y="5775"/>
                    <a:pt x="2648" y="5752"/>
                    <a:pt x="2625" y="5729"/>
                  </a:cubicBezTo>
                  <a:cubicBezTo>
                    <a:pt x="2602" y="5706"/>
                    <a:pt x="2580" y="5706"/>
                    <a:pt x="2557" y="5684"/>
                  </a:cubicBezTo>
                  <a:cubicBezTo>
                    <a:pt x="2511" y="5638"/>
                    <a:pt x="2465" y="5592"/>
                    <a:pt x="2420" y="5547"/>
                  </a:cubicBezTo>
                  <a:cubicBezTo>
                    <a:pt x="2374" y="5478"/>
                    <a:pt x="2328" y="5433"/>
                    <a:pt x="2260" y="5364"/>
                  </a:cubicBezTo>
                  <a:cubicBezTo>
                    <a:pt x="2214" y="5296"/>
                    <a:pt x="2169" y="5250"/>
                    <a:pt x="2123" y="5181"/>
                  </a:cubicBezTo>
                  <a:cubicBezTo>
                    <a:pt x="2055" y="5113"/>
                    <a:pt x="2009" y="5045"/>
                    <a:pt x="1940" y="4976"/>
                  </a:cubicBezTo>
                  <a:cubicBezTo>
                    <a:pt x="1895" y="4908"/>
                    <a:pt x="1849" y="4862"/>
                    <a:pt x="1803" y="4793"/>
                  </a:cubicBezTo>
                  <a:cubicBezTo>
                    <a:pt x="1712" y="4656"/>
                    <a:pt x="1598" y="4542"/>
                    <a:pt x="1507" y="4428"/>
                  </a:cubicBezTo>
                  <a:cubicBezTo>
                    <a:pt x="1507" y="4405"/>
                    <a:pt x="1507" y="4405"/>
                    <a:pt x="1507" y="4405"/>
                  </a:cubicBezTo>
                  <a:cubicBezTo>
                    <a:pt x="1438" y="4314"/>
                    <a:pt x="1370" y="4200"/>
                    <a:pt x="1301" y="4086"/>
                  </a:cubicBezTo>
                  <a:cubicBezTo>
                    <a:pt x="1233" y="3995"/>
                    <a:pt x="1187" y="3880"/>
                    <a:pt x="1119" y="3766"/>
                  </a:cubicBezTo>
                  <a:cubicBezTo>
                    <a:pt x="1119" y="3743"/>
                    <a:pt x="1096" y="3721"/>
                    <a:pt x="1096" y="3698"/>
                  </a:cubicBezTo>
                  <a:cubicBezTo>
                    <a:pt x="1005" y="3515"/>
                    <a:pt x="936" y="3333"/>
                    <a:pt x="868" y="3173"/>
                  </a:cubicBezTo>
                  <a:lnTo>
                    <a:pt x="868" y="3173"/>
                  </a:lnTo>
                  <a:cubicBezTo>
                    <a:pt x="868" y="3173"/>
                    <a:pt x="868" y="3173"/>
                    <a:pt x="890" y="3196"/>
                  </a:cubicBezTo>
                  <a:cubicBezTo>
                    <a:pt x="822" y="3059"/>
                    <a:pt x="776" y="2899"/>
                    <a:pt x="731" y="2762"/>
                  </a:cubicBezTo>
                  <a:cubicBezTo>
                    <a:pt x="708" y="2671"/>
                    <a:pt x="685" y="2602"/>
                    <a:pt x="685" y="2534"/>
                  </a:cubicBezTo>
                  <a:cubicBezTo>
                    <a:pt x="662" y="2442"/>
                    <a:pt x="639" y="2374"/>
                    <a:pt x="617" y="2283"/>
                  </a:cubicBezTo>
                  <a:cubicBezTo>
                    <a:pt x="617" y="2214"/>
                    <a:pt x="594" y="2123"/>
                    <a:pt x="571" y="2054"/>
                  </a:cubicBezTo>
                  <a:cubicBezTo>
                    <a:pt x="548" y="1963"/>
                    <a:pt x="525" y="1895"/>
                    <a:pt x="525" y="1803"/>
                  </a:cubicBezTo>
                  <a:cubicBezTo>
                    <a:pt x="502" y="1735"/>
                    <a:pt x="502" y="1666"/>
                    <a:pt x="480" y="1575"/>
                  </a:cubicBezTo>
                  <a:cubicBezTo>
                    <a:pt x="480" y="1507"/>
                    <a:pt x="457" y="1438"/>
                    <a:pt x="457" y="1347"/>
                  </a:cubicBezTo>
                  <a:cubicBezTo>
                    <a:pt x="434" y="1278"/>
                    <a:pt x="434" y="1233"/>
                    <a:pt x="434" y="1164"/>
                  </a:cubicBezTo>
                  <a:cubicBezTo>
                    <a:pt x="434" y="1146"/>
                    <a:pt x="434" y="1127"/>
                    <a:pt x="434" y="1096"/>
                  </a:cubicBezTo>
                  <a:cubicBezTo>
                    <a:pt x="411" y="1004"/>
                    <a:pt x="411" y="890"/>
                    <a:pt x="411" y="799"/>
                  </a:cubicBezTo>
                  <a:cubicBezTo>
                    <a:pt x="411" y="685"/>
                    <a:pt x="411" y="594"/>
                    <a:pt x="411" y="479"/>
                  </a:cubicBezTo>
                  <a:cubicBezTo>
                    <a:pt x="411" y="457"/>
                    <a:pt x="388" y="434"/>
                    <a:pt x="365" y="434"/>
                  </a:cubicBezTo>
                  <a:lnTo>
                    <a:pt x="320" y="434"/>
                  </a:lnTo>
                  <a:cubicBezTo>
                    <a:pt x="320" y="411"/>
                    <a:pt x="320" y="365"/>
                    <a:pt x="320" y="342"/>
                  </a:cubicBezTo>
                  <a:cubicBezTo>
                    <a:pt x="320" y="274"/>
                    <a:pt x="320" y="228"/>
                    <a:pt x="297" y="183"/>
                  </a:cubicBezTo>
                  <a:cubicBezTo>
                    <a:pt x="297" y="137"/>
                    <a:pt x="274" y="91"/>
                    <a:pt x="251" y="46"/>
                  </a:cubicBezTo>
                  <a:cubicBezTo>
                    <a:pt x="229" y="23"/>
                    <a:pt x="183" y="0"/>
                    <a:pt x="1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9817;p58">
              <a:extLst>
                <a:ext uri="{FF2B5EF4-FFF2-40B4-BE49-F238E27FC236}">
                  <a16:creationId xmlns:a16="http://schemas.microsoft.com/office/drawing/2014/main" id="{07146BB8-4DA2-491C-0E64-61E7A214A2B4}"/>
                </a:ext>
              </a:extLst>
            </p:cNvPr>
            <p:cNvSpPr/>
            <p:nvPr/>
          </p:nvSpPr>
          <p:spPr>
            <a:xfrm>
              <a:off x="5075437" y="3664138"/>
              <a:ext cx="195711" cy="508566"/>
            </a:xfrm>
            <a:custGeom>
              <a:avLst/>
              <a:gdLst/>
              <a:ahLst/>
              <a:cxnLst/>
              <a:rect l="l" t="t" r="r" b="b"/>
              <a:pathLst>
                <a:path w="4155" h="10797" extrusionOk="0">
                  <a:moveTo>
                    <a:pt x="1301" y="0"/>
                  </a:moveTo>
                  <a:cubicBezTo>
                    <a:pt x="1278" y="0"/>
                    <a:pt x="1256" y="23"/>
                    <a:pt x="1256" y="46"/>
                  </a:cubicBezTo>
                  <a:cubicBezTo>
                    <a:pt x="1233" y="92"/>
                    <a:pt x="1233" y="114"/>
                    <a:pt x="1210" y="137"/>
                  </a:cubicBezTo>
                  <a:cubicBezTo>
                    <a:pt x="1187" y="183"/>
                    <a:pt x="1164" y="251"/>
                    <a:pt x="1142" y="297"/>
                  </a:cubicBezTo>
                  <a:cubicBezTo>
                    <a:pt x="1119" y="343"/>
                    <a:pt x="1073" y="411"/>
                    <a:pt x="1050" y="457"/>
                  </a:cubicBezTo>
                  <a:cubicBezTo>
                    <a:pt x="1027" y="525"/>
                    <a:pt x="1005" y="571"/>
                    <a:pt x="982" y="617"/>
                  </a:cubicBezTo>
                  <a:cubicBezTo>
                    <a:pt x="936" y="708"/>
                    <a:pt x="913" y="776"/>
                    <a:pt x="890" y="845"/>
                  </a:cubicBezTo>
                  <a:cubicBezTo>
                    <a:pt x="890" y="845"/>
                    <a:pt x="890" y="822"/>
                    <a:pt x="890" y="822"/>
                  </a:cubicBezTo>
                  <a:cubicBezTo>
                    <a:pt x="845" y="913"/>
                    <a:pt x="799" y="1005"/>
                    <a:pt x="776" y="1119"/>
                  </a:cubicBezTo>
                  <a:cubicBezTo>
                    <a:pt x="754" y="1119"/>
                    <a:pt x="731" y="1141"/>
                    <a:pt x="731" y="1141"/>
                  </a:cubicBezTo>
                  <a:cubicBezTo>
                    <a:pt x="617" y="1438"/>
                    <a:pt x="525" y="1735"/>
                    <a:pt x="434" y="2054"/>
                  </a:cubicBezTo>
                  <a:cubicBezTo>
                    <a:pt x="434" y="2054"/>
                    <a:pt x="411" y="2054"/>
                    <a:pt x="411" y="2077"/>
                  </a:cubicBezTo>
                  <a:cubicBezTo>
                    <a:pt x="388" y="2100"/>
                    <a:pt x="365" y="2146"/>
                    <a:pt x="365" y="2191"/>
                  </a:cubicBezTo>
                  <a:cubicBezTo>
                    <a:pt x="343" y="2237"/>
                    <a:pt x="343" y="2260"/>
                    <a:pt x="320" y="2306"/>
                  </a:cubicBezTo>
                  <a:cubicBezTo>
                    <a:pt x="297" y="2397"/>
                    <a:pt x="274" y="2465"/>
                    <a:pt x="274" y="2534"/>
                  </a:cubicBezTo>
                  <a:lnTo>
                    <a:pt x="251" y="2625"/>
                  </a:lnTo>
                  <a:cubicBezTo>
                    <a:pt x="251" y="2648"/>
                    <a:pt x="229" y="2671"/>
                    <a:pt x="229" y="2694"/>
                  </a:cubicBezTo>
                  <a:cubicBezTo>
                    <a:pt x="229" y="2716"/>
                    <a:pt x="229" y="2739"/>
                    <a:pt x="229" y="2739"/>
                  </a:cubicBezTo>
                  <a:cubicBezTo>
                    <a:pt x="206" y="2762"/>
                    <a:pt x="206" y="2785"/>
                    <a:pt x="206" y="2785"/>
                  </a:cubicBezTo>
                  <a:cubicBezTo>
                    <a:pt x="183" y="2831"/>
                    <a:pt x="183" y="2853"/>
                    <a:pt x="183" y="2899"/>
                  </a:cubicBezTo>
                  <a:cubicBezTo>
                    <a:pt x="160" y="2945"/>
                    <a:pt x="160" y="2990"/>
                    <a:pt x="160" y="3036"/>
                  </a:cubicBezTo>
                  <a:cubicBezTo>
                    <a:pt x="137" y="3104"/>
                    <a:pt x="137" y="3196"/>
                    <a:pt x="114" y="3264"/>
                  </a:cubicBezTo>
                  <a:cubicBezTo>
                    <a:pt x="92" y="3424"/>
                    <a:pt x="69" y="3561"/>
                    <a:pt x="46" y="3721"/>
                  </a:cubicBezTo>
                  <a:cubicBezTo>
                    <a:pt x="23" y="3881"/>
                    <a:pt x="0" y="4040"/>
                    <a:pt x="0" y="4200"/>
                  </a:cubicBezTo>
                  <a:cubicBezTo>
                    <a:pt x="0" y="4269"/>
                    <a:pt x="0" y="4337"/>
                    <a:pt x="0" y="4405"/>
                  </a:cubicBezTo>
                  <a:cubicBezTo>
                    <a:pt x="0" y="4451"/>
                    <a:pt x="0" y="4497"/>
                    <a:pt x="0" y="4542"/>
                  </a:cubicBezTo>
                  <a:cubicBezTo>
                    <a:pt x="0" y="4542"/>
                    <a:pt x="0" y="4565"/>
                    <a:pt x="0" y="4588"/>
                  </a:cubicBezTo>
                  <a:cubicBezTo>
                    <a:pt x="0" y="4611"/>
                    <a:pt x="0" y="4657"/>
                    <a:pt x="0" y="4702"/>
                  </a:cubicBezTo>
                  <a:cubicBezTo>
                    <a:pt x="0" y="4862"/>
                    <a:pt x="0" y="5022"/>
                    <a:pt x="0" y="5182"/>
                  </a:cubicBezTo>
                  <a:cubicBezTo>
                    <a:pt x="23" y="5273"/>
                    <a:pt x="23" y="5364"/>
                    <a:pt x="23" y="5455"/>
                  </a:cubicBezTo>
                  <a:cubicBezTo>
                    <a:pt x="46" y="5478"/>
                    <a:pt x="46" y="5524"/>
                    <a:pt x="46" y="5547"/>
                  </a:cubicBezTo>
                  <a:cubicBezTo>
                    <a:pt x="46" y="5570"/>
                    <a:pt x="46" y="5570"/>
                    <a:pt x="46" y="5592"/>
                  </a:cubicBezTo>
                  <a:cubicBezTo>
                    <a:pt x="46" y="5638"/>
                    <a:pt x="69" y="5684"/>
                    <a:pt x="69" y="5729"/>
                  </a:cubicBezTo>
                  <a:cubicBezTo>
                    <a:pt x="69" y="5729"/>
                    <a:pt x="69" y="5729"/>
                    <a:pt x="69" y="5752"/>
                  </a:cubicBezTo>
                  <a:cubicBezTo>
                    <a:pt x="69" y="5798"/>
                    <a:pt x="69" y="5866"/>
                    <a:pt x="69" y="5912"/>
                  </a:cubicBezTo>
                  <a:cubicBezTo>
                    <a:pt x="92" y="6003"/>
                    <a:pt x="92" y="6095"/>
                    <a:pt x="114" y="6186"/>
                  </a:cubicBezTo>
                  <a:cubicBezTo>
                    <a:pt x="114" y="6232"/>
                    <a:pt x="137" y="6277"/>
                    <a:pt x="137" y="6323"/>
                  </a:cubicBezTo>
                  <a:cubicBezTo>
                    <a:pt x="137" y="6368"/>
                    <a:pt x="160" y="6414"/>
                    <a:pt x="160" y="6460"/>
                  </a:cubicBezTo>
                  <a:cubicBezTo>
                    <a:pt x="183" y="6505"/>
                    <a:pt x="183" y="6528"/>
                    <a:pt x="183" y="6574"/>
                  </a:cubicBezTo>
                  <a:cubicBezTo>
                    <a:pt x="206" y="6597"/>
                    <a:pt x="206" y="6642"/>
                    <a:pt x="229" y="6688"/>
                  </a:cubicBezTo>
                  <a:cubicBezTo>
                    <a:pt x="251" y="6756"/>
                    <a:pt x="274" y="6848"/>
                    <a:pt x="320" y="6939"/>
                  </a:cubicBezTo>
                  <a:cubicBezTo>
                    <a:pt x="388" y="7099"/>
                    <a:pt x="457" y="7259"/>
                    <a:pt x="525" y="7418"/>
                  </a:cubicBezTo>
                  <a:cubicBezTo>
                    <a:pt x="571" y="7464"/>
                    <a:pt x="594" y="7533"/>
                    <a:pt x="617" y="7601"/>
                  </a:cubicBezTo>
                  <a:cubicBezTo>
                    <a:pt x="639" y="7624"/>
                    <a:pt x="662" y="7670"/>
                    <a:pt x="685" y="7692"/>
                  </a:cubicBezTo>
                  <a:cubicBezTo>
                    <a:pt x="754" y="7875"/>
                    <a:pt x="868" y="8035"/>
                    <a:pt x="982" y="8172"/>
                  </a:cubicBezTo>
                  <a:cubicBezTo>
                    <a:pt x="1073" y="8309"/>
                    <a:pt x="1164" y="8446"/>
                    <a:pt x="1256" y="8583"/>
                  </a:cubicBezTo>
                  <a:cubicBezTo>
                    <a:pt x="1256" y="8605"/>
                    <a:pt x="1278" y="8605"/>
                    <a:pt x="1301" y="8628"/>
                  </a:cubicBezTo>
                  <a:cubicBezTo>
                    <a:pt x="1301" y="8628"/>
                    <a:pt x="1301" y="8628"/>
                    <a:pt x="1301" y="8651"/>
                  </a:cubicBezTo>
                  <a:cubicBezTo>
                    <a:pt x="1347" y="8697"/>
                    <a:pt x="1370" y="8719"/>
                    <a:pt x="1393" y="8765"/>
                  </a:cubicBezTo>
                  <a:cubicBezTo>
                    <a:pt x="1425" y="8781"/>
                    <a:pt x="1446" y="8797"/>
                    <a:pt x="1471" y="8797"/>
                  </a:cubicBezTo>
                  <a:cubicBezTo>
                    <a:pt x="1482" y="8797"/>
                    <a:pt x="1493" y="8795"/>
                    <a:pt x="1507" y="8788"/>
                  </a:cubicBezTo>
                  <a:cubicBezTo>
                    <a:pt x="1530" y="8811"/>
                    <a:pt x="1530" y="8834"/>
                    <a:pt x="1552" y="8856"/>
                  </a:cubicBezTo>
                  <a:cubicBezTo>
                    <a:pt x="1621" y="8925"/>
                    <a:pt x="1667" y="8993"/>
                    <a:pt x="1712" y="9062"/>
                  </a:cubicBezTo>
                  <a:cubicBezTo>
                    <a:pt x="1803" y="9153"/>
                    <a:pt x="1872" y="9244"/>
                    <a:pt x="1963" y="9313"/>
                  </a:cubicBezTo>
                  <a:cubicBezTo>
                    <a:pt x="2009" y="9359"/>
                    <a:pt x="2055" y="9404"/>
                    <a:pt x="2077" y="9450"/>
                  </a:cubicBezTo>
                  <a:cubicBezTo>
                    <a:pt x="2146" y="9496"/>
                    <a:pt x="2191" y="9564"/>
                    <a:pt x="2260" y="9610"/>
                  </a:cubicBezTo>
                  <a:cubicBezTo>
                    <a:pt x="2374" y="9724"/>
                    <a:pt x="2511" y="9838"/>
                    <a:pt x="2648" y="9929"/>
                  </a:cubicBezTo>
                  <a:cubicBezTo>
                    <a:pt x="2716" y="9998"/>
                    <a:pt x="2808" y="10043"/>
                    <a:pt x="2876" y="10112"/>
                  </a:cubicBezTo>
                  <a:cubicBezTo>
                    <a:pt x="2945" y="10157"/>
                    <a:pt x="2990" y="10203"/>
                    <a:pt x="3059" y="10249"/>
                  </a:cubicBezTo>
                  <a:cubicBezTo>
                    <a:pt x="3150" y="10294"/>
                    <a:pt x="3241" y="10340"/>
                    <a:pt x="3310" y="10409"/>
                  </a:cubicBezTo>
                  <a:cubicBezTo>
                    <a:pt x="3401" y="10454"/>
                    <a:pt x="3470" y="10500"/>
                    <a:pt x="3561" y="10545"/>
                  </a:cubicBezTo>
                  <a:cubicBezTo>
                    <a:pt x="3629" y="10591"/>
                    <a:pt x="3721" y="10637"/>
                    <a:pt x="3812" y="10682"/>
                  </a:cubicBezTo>
                  <a:cubicBezTo>
                    <a:pt x="3835" y="10705"/>
                    <a:pt x="3881" y="10728"/>
                    <a:pt x="3926" y="10751"/>
                  </a:cubicBezTo>
                  <a:cubicBezTo>
                    <a:pt x="3949" y="10751"/>
                    <a:pt x="3949" y="10774"/>
                    <a:pt x="3972" y="10774"/>
                  </a:cubicBezTo>
                  <a:cubicBezTo>
                    <a:pt x="3995" y="10774"/>
                    <a:pt x="4018" y="10797"/>
                    <a:pt x="4018" y="10797"/>
                  </a:cubicBezTo>
                  <a:cubicBezTo>
                    <a:pt x="4063" y="10797"/>
                    <a:pt x="4086" y="10797"/>
                    <a:pt x="4109" y="10774"/>
                  </a:cubicBezTo>
                  <a:cubicBezTo>
                    <a:pt x="4154" y="10728"/>
                    <a:pt x="4154" y="10682"/>
                    <a:pt x="4132" y="10637"/>
                  </a:cubicBezTo>
                  <a:cubicBezTo>
                    <a:pt x="4109" y="10614"/>
                    <a:pt x="4063" y="10591"/>
                    <a:pt x="4040" y="10568"/>
                  </a:cubicBezTo>
                  <a:cubicBezTo>
                    <a:pt x="4018" y="10523"/>
                    <a:pt x="3972" y="10500"/>
                    <a:pt x="3949" y="10477"/>
                  </a:cubicBezTo>
                  <a:cubicBezTo>
                    <a:pt x="3835" y="10386"/>
                    <a:pt x="3721" y="10294"/>
                    <a:pt x="3629" y="10203"/>
                  </a:cubicBezTo>
                  <a:cubicBezTo>
                    <a:pt x="3401" y="10021"/>
                    <a:pt x="3173" y="9815"/>
                    <a:pt x="2968" y="9610"/>
                  </a:cubicBezTo>
                  <a:cubicBezTo>
                    <a:pt x="2876" y="9518"/>
                    <a:pt x="2808" y="9450"/>
                    <a:pt x="2716" y="9359"/>
                  </a:cubicBezTo>
                  <a:cubicBezTo>
                    <a:pt x="2648" y="9267"/>
                    <a:pt x="2557" y="9199"/>
                    <a:pt x="2488" y="9108"/>
                  </a:cubicBezTo>
                  <a:cubicBezTo>
                    <a:pt x="2351" y="8948"/>
                    <a:pt x="2191" y="8765"/>
                    <a:pt x="2055" y="8583"/>
                  </a:cubicBezTo>
                  <a:cubicBezTo>
                    <a:pt x="1963" y="8468"/>
                    <a:pt x="1872" y="8331"/>
                    <a:pt x="1803" y="8194"/>
                  </a:cubicBezTo>
                  <a:cubicBezTo>
                    <a:pt x="1758" y="8126"/>
                    <a:pt x="1712" y="8058"/>
                    <a:pt x="1667" y="7989"/>
                  </a:cubicBezTo>
                  <a:cubicBezTo>
                    <a:pt x="1621" y="7943"/>
                    <a:pt x="1575" y="7875"/>
                    <a:pt x="1530" y="7806"/>
                  </a:cubicBezTo>
                  <a:cubicBezTo>
                    <a:pt x="1484" y="7738"/>
                    <a:pt x="1438" y="7647"/>
                    <a:pt x="1415" y="7578"/>
                  </a:cubicBezTo>
                  <a:cubicBezTo>
                    <a:pt x="1370" y="7510"/>
                    <a:pt x="1324" y="7441"/>
                    <a:pt x="1301" y="7373"/>
                  </a:cubicBezTo>
                  <a:cubicBezTo>
                    <a:pt x="1233" y="7236"/>
                    <a:pt x="1142" y="7076"/>
                    <a:pt x="1073" y="6939"/>
                  </a:cubicBezTo>
                  <a:cubicBezTo>
                    <a:pt x="1050" y="6871"/>
                    <a:pt x="1027" y="6825"/>
                    <a:pt x="1005" y="6756"/>
                  </a:cubicBezTo>
                  <a:cubicBezTo>
                    <a:pt x="890" y="6483"/>
                    <a:pt x="799" y="6209"/>
                    <a:pt x="731" y="5935"/>
                  </a:cubicBezTo>
                  <a:cubicBezTo>
                    <a:pt x="685" y="5775"/>
                    <a:pt x="662" y="5638"/>
                    <a:pt x="617" y="5478"/>
                  </a:cubicBezTo>
                  <a:cubicBezTo>
                    <a:pt x="594" y="5341"/>
                    <a:pt x="571" y="5204"/>
                    <a:pt x="548" y="5067"/>
                  </a:cubicBezTo>
                  <a:cubicBezTo>
                    <a:pt x="525" y="4930"/>
                    <a:pt x="502" y="4771"/>
                    <a:pt x="502" y="4611"/>
                  </a:cubicBezTo>
                  <a:cubicBezTo>
                    <a:pt x="502" y="4520"/>
                    <a:pt x="480" y="4428"/>
                    <a:pt x="480" y="4337"/>
                  </a:cubicBezTo>
                  <a:cubicBezTo>
                    <a:pt x="480" y="4269"/>
                    <a:pt x="480" y="4177"/>
                    <a:pt x="480" y="4109"/>
                  </a:cubicBezTo>
                  <a:cubicBezTo>
                    <a:pt x="480" y="3789"/>
                    <a:pt x="480" y="3470"/>
                    <a:pt x="525" y="3150"/>
                  </a:cubicBezTo>
                  <a:cubicBezTo>
                    <a:pt x="525" y="3059"/>
                    <a:pt x="548" y="2990"/>
                    <a:pt x="548" y="2899"/>
                  </a:cubicBezTo>
                  <a:cubicBezTo>
                    <a:pt x="571" y="2762"/>
                    <a:pt x="594" y="2602"/>
                    <a:pt x="639" y="2443"/>
                  </a:cubicBezTo>
                  <a:cubicBezTo>
                    <a:pt x="662" y="2283"/>
                    <a:pt x="708" y="2123"/>
                    <a:pt x="754" y="1963"/>
                  </a:cubicBezTo>
                  <a:cubicBezTo>
                    <a:pt x="776" y="1803"/>
                    <a:pt x="822" y="1644"/>
                    <a:pt x="868" y="1507"/>
                  </a:cubicBezTo>
                  <a:cubicBezTo>
                    <a:pt x="868" y="1415"/>
                    <a:pt x="890" y="1347"/>
                    <a:pt x="913" y="1278"/>
                  </a:cubicBezTo>
                  <a:cubicBezTo>
                    <a:pt x="936" y="1187"/>
                    <a:pt x="982" y="1119"/>
                    <a:pt x="1005" y="1027"/>
                  </a:cubicBezTo>
                  <a:cubicBezTo>
                    <a:pt x="1050" y="890"/>
                    <a:pt x="1096" y="753"/>
                    <a:pt x="1164" y="594"/>
                  </a:cubicBezTo>
                  <a:cubicBezTo>
                    <a:pt x="1187" y="548"/>
                    <a:pt x="1210" y="480"/>
                    <a:pt x="1233" y="411"/>
                  </a:cubicBezTo>
                  <a:lnTo>
                    <a:pt x="1233" y="434"/>
                  </a:lnTo>
                  <a:cubicBezTo>
                    <a:pt x="1278" y="320"/>
                    <a:pt x="1324" y="206"/>
                    <a:pt x="1370" y="92"/>
                  </a:cubicBezTo>
                  <a:cubicBezTo>
                    <a:pt x="1370" y="69"/>
                    <a:pt x="1347" y="23"/>
                    <a:pt x="1324" y="23"/>
                  </a:cubicBezTo>
                  <a:cubicBezTo>
                    <a:pt x="1324" y="0"/>
                    <a:pt x="1324" y="0"/>
                    <a:pt x="130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818;p58">
              <a:extLst>
                <a:ext uri="{FF2B5EF4-FFF2-40B4-BE49-F238E27FC236}">
                  <a16:creationId xmlns:a16="http://schemas.microsoft.com/office/drawing/2014/main" id="{F019C5A0-1311-9DC6-716C-8BCAEB62C074}"/>
                </a:ext>
              </a:extLst>
            </p:cNvPr>
            <p:cNvSpPr/>
            <p:nvPr/>
          </p:nvSpPr>
          <p:spPr>
            <a:xfrm>
              <a:off x="6085032" y="3055602"/>
              <a:ext cx="175268" cy="151623"/>
            </a:xfrm>
            <a:custGeom>
              <a:avLst/>
              <a:gdLst/>
              <a:ahLst/>
              <a:cxnLst/>
              <a:rect l="l" t="t" r="r" b="b"/>
              <a:pathLst>
                <a:path w="3721" h="3219" extrusionOk="0">
                  <a:moveTo>
                    <a:pt x="3675" y="0"/>
                  </a:moveTo>
                  <a:cubicBezTo>
                    <a:pt x="3652" y="0"/>
                    <a:pt x="3652" y="0"/>
                    <a:pt x="3652" y="23"/>
                  </a:cubicBezTo>
                  <a:cubicBezTo>
                    <a:pt x="3629" y="69"/>
                    <a:pt x="3584" y="114"/>
                    <a:pt x="3584" y="160"/>
                  </a:cubicBezTo>
                  <a:cubicBezTo>
                    <a:pt x="3561" y="206"/>
                    <a:pt x="3538" y="251"/>
                    <a:pt x="3515" y="297"/>
                  </a:cubicBezTo>
                  <a:cubicBezTo>
                    <a:pt x="3470" y="388"/>
                    <a:pt x="3401" y="502"/>
                    <a:pt x="3356" y="616"/>
                  </a:cubicBezTo>
                  <a:cubicBezTo>
                    <a:pt x="3310" y="708"/>
                    <a:pt x="3241" y="776"/>
                    <a:pt x="3173" y="867"/>
                  </a:cubicBezTo>
                  <a:cubicBezTo>
                    <a:pt x="3150" y="936"/>
                    <a:pt x="3104" y="982"/>
                    <a:pt x="3082" y="1027"/>
                  </a:cubicBezTo>
                  <a:cubicBezTo>
                    <a:pt x="3036" y="1096"/>
                    <a:pt x="3013" y="1141"/>
                    <a:pt x="2968" y="1187"/>
                  </a:cubicBezTo>
                  <a:cubicBezTo>
                    <a:pt x="2922" y="1256"/>
                    <a:pt x="2876" y="1347"/>
                    <a:pt x="2808" y="1415"/>
                  </a:cubicBezTo>
                  <a:cubicBezTo>
                    <a:pt x="2739" y="1484"/>
                    <a:pt x="2671" y="1575"/>
                    <a:pt x="2602" y="1644"/>
                  </a:cubicBezTo>
                  <a:cubicBezTo>
                    <a:pt x="2534" y="1735"/>
                    <a:pt x="2443" y="1803"/>
                    <a:pt x="2351" y="1895"/>
                  </a:cubicBezTo>
                  <a:cubicBezTo>
                    <a:pt x="2260" y="1986"/>
                    <a:pt x="2169" y="2054"/>
                    <a:pt x="2077" y="2146"/>
                  </a:cubicBezTo>
                  <a:cubicBezTo>
                    <a:pt x="2009" y="2214"/>
                    <a:pt x="1918" y="2283"/>
                    <a:pt x="1826" y="2351"/>
                  </a:cubicBezTo>
                  <a:cubicBezTo>
                    <a:pt x="1758" y="2374"/>
                    <a:pt x="1712" y="2420"/>
                    <a:pt x="1644" y="2465"/>
                  </a:cubicBezTo>
                  <a:cubicBezTo>
                    <a:pt x="1575" y="2511"/>
                    <a:pt x="1507" y="2557"/>
                    <a:pt x="1415" y="2579"/>
                  </a:cubicBezTo>
                  <a:cubicBezTo>
                    <a:pt x="1347" y="2625"/>
                    <a:pt x="1278" y="2648"/>
                    <a:pt x="1210" y="2694"/>
                  </a:cubicBezTo>
                  <a:cubicBezTo>
                    <a:pt x="1142" y="2716"/>
                    <a:pt x="1073" y="2739"/>
                    <a:pt x="1005" y="2762"/>
                  </a:cubicBezTo>
                  <a:lnTo>
                    <a:pt x="1005" y="2762"/>
                  </a:lnTo>
                  <a:lnTo>
                    <a:pt x="1005" y="2762"/>
                  </a:lnTo>
                  <a:lnTo>
                    <a:pt x="936" y="2785"/>
                  </a:lnTo>
                  <a:cubicBezTo>
                    <a:pt x="920" y="2769"/>
                    <a:pt x="904" y="2753"/>
                    <a:pt x="880" y="2753"/>
                  </a:cubicBezTo>
                  <a:cubicBezTo>
                    <a:pt x="870" y="2753"/>
                    <a:pt x="858" y="2755"/>
                    <a:pt x="845" y="2762"/>
                  </a:cubicBezTo>
                  <a:cubicBezTo>
                    <a:pt x="731" y="2762"/>
                    <a:pt x="617" y="2785"/>
                    <a:pt x="525" y="2808"/>
                  </a:cubicBezTo>
                  <a:lnTo>
                    <a:pt x="388" y="2808"/>
                  </a:lnTo>
                  <a:cubicBezTo>
                    <a:pt x="365" y="2808"/>
                    <a:pt x="343" y="2808"/>
                    <a:pt x="297" y="2785"/>
                  </a:cubicBezTo>
                  <a:cubicBezTo>
                    <a:pt x="274" y="2785"/>
                    <a:pt x="228" y="2785"/>
                    <a:pt x="206" y="2762"/>
                  </a:cubicBezTo>
                  <a:cubicBezTo>
                    <a:pt x="175" y="2762"/>
                    <a:pt x="145" y="2752"/>
                    <a:pt x="114" y="2752"/>
                  </a:cubicBezTo>
                  <a:cubicBezTo>
                    <a:pt x="99" y="2752"/>
                    <a:pt x="84" y="2754"/>
                    <a:pt x="69" y="2762"/>
                  </a:cubicBezTo>
                  <a:cubicBezTo>
                    <a:pt x="23" y="2785"/>
                    <a:pt x="0" y="2830"/>
                    <a:pt x="0" y="2876"/>
                  </a:cubicBezTo>
                  <a:cubicBezTo>
                    <a:pt x="0" y="2922"/>
                    <a:pt x="0" y="2945"/>
                    <a:pt x="0" y="2967"/>
                  </a:cubicBezTo>
                  <a:cubicBezTo>
                    <a:pt x="0" y="2990"/>
                    <a:pt x="23" y="2990"/>
                    <a:pt x="23" y="3013"/>
                  </a:cubicBezTo>
                  <a:cubicBezTo>
                    <a:pt x="23" y="3036"/>
                    <a:pt x="23" y="3059"/>
                    <a:pt x="46" y="3059"/>
                  </a:cubicBezTo>
                  <a:cubicBezTo>
                    <a:pt x="46" y="3082"/>
                    <a:pt x="69" y="3104"/>
                    <a:pt x="69" y="3104"/>
                  </a:cubicBezTo>
                  <a:cubicBezTo>
                    <a:pt x="92" y="3127"/>
                    <a:pt x="114" y="3150"/>
                    <a:pt x="137" y="3173"/>
                  </a:cubicBezTo>
                  <a:cubicBezTo>
                    <a:pt x="160" y="3196"/>
                    <a:pt x="206" y="3196"/>
                    <a:pt x="274" y="3218"/>
                  </a:cubicBezTo>
                  <a:lnTo>
                    <a:pt x="457" y="3218"/>
                  </a:lnTo>
                  <a:cubicBezTo>
                    <a:pt x="548" y="3218"/>
                    <a:pt x="617" y="3196"/>
                    <a:pt x="708" y="3173"/>
                  </a:cubicBezTo>
                  <a:cubicBezTo>
                    <a:pt x="776" y="3173"/>
                    <a:pt x="845" y="3150"/>
                    <a:pt x="913" y="3127"/>
                  </a:cubicBezTo>
                  <a:cubicBezTo>
                    <a:pt x="1050" y="3082"/>
                    <a:pt x="1210" y="3036"/>
                    <a:pt x="1347" y="2967"/>
                  </a:cubicBezTo>
                  <a:cubicBezTo>
                    <a:pt x="1461" y="2922"/>
                    <a:pt x="1598" y="2853"/>
                    <a:pt x="1712" y="2785"/>
                  </a:cubicBezTo>
                  <a:cubicBezTo>
                    <a:pt x="1849" y="2716"/>
                    <a:pt x="1963" y="2625"/>
                    <a:pt x="2100" y="2534"/>
                  </a:cubicBezTo>
                  <a:cubicBezTo>
                    <a:pt x="2214" y="2442"/>
                    <a:pt x="2306" y="2328"/>
                    <a:pt x="2420" y="2237"/>
                  </a:cubicBezTo>
                  <a:cubicBezTo>
                    <a:pt x="2625" y="2032"/>
                    <a:pt x="2831" y="1803"/>
                    <a:pt x="3013" y="1575"/>
                  </a:cubicBezTo>
                  <a:cubicBezTo>
                    <a:pt x="3036" y="1529"/>
                    <a:pt x="3059" y="1484"/>
                    <a:pt x="3082" y="1438"/>
                  </a:cubicBezTo>
                  <a:cubicBezTo>
                    <a:pt x="3127" y="1392"/>
                    <a:pt x="3150" y="1347"/>
                    <a:pt x="3173" y="1301"/>
                  </a:cubicBezTo>
                  <a:cubicBezTo>
                    <a:pt x="3196" y="1233"/>
                    <a:pt x="3219" y="1187"/>
                    <a:pt x="3264" y="1119"/>
                  </a:cubicBezTo>
                  <a:cubicBezTo>
                    <a:pt x="3287" y="1073"/>
                    <a:pt x="3333" y="1004"/>
                    <a:pt x="3356" y="959"/>
                  </a:cubicBezTo>
                  <a:cubicBezTo>
                    <a:pt x="3356" y="936"/>
                    <a:pt x="3378" y="913"/>
                    <a:pt x="3378" y="890"/>
                  </a:cubicBezTo>
                  <a:cubicBezTo>
                    <a:pt x="3378" y="890"/>
                    <a:pt x="3401" y="867"/>
                    <a:pt x="3401" y="845"/>
                  </a:cubicBezTo>
                  <a:cubicBezTo>
                    <a:pt x="3401" y="845"/>
                    <a:pt x="3401" y="867"/>
                    <a:pt x="3401" y="867"/>
                  </a:cubicBezTo>
                  <a:cubicBezTo>
                    <a:pt x="3424" y="822"/>
                    <a:pt x="3447" y="753"/>
                    <a:pt x="3447" y="708"/>
                  </a:cubicBezTo>
                  <a:cubicBezTo>
                    <a:pt x="3470" y="662"/>
                    <a:pt x="3493" y="594"/>
                    <a:pt x="3515" y="548"/>
                  </a:cubicBezTo>
                  <a:cubicBezTo>
                    <a:pt x="3538" y="479"/>
                    <a:pt x="3561" y="434"/>
                    <a:pt x="3584" y="365"/>
                  </a:cubicBezTo>
                  <a:cubicBezTo>
                    <a:pt x="3607" y="320"/>
                    <a:pt x="3607" y="251"/>
                    <a:pt x="3629" y="206"/>
                  </a:cubicBezTo>
                  <a:cubicBezTo>
                    <a:pt x="3652" y="160"/>
                    <a:pt x="3675" y="91"/>
                    <a:pt x="3698" y="46"/>
                  </a:cubicBezTo>
                  <a:cubicBezTo>
                    <a:pt x="3721" y="46"/>
                    <a:pt x="3721" y="23"/>
                    <a:pt x="3698"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819;p58">
              <a:extLst>
                <a:ext uri="{FF2B5EF4-FFF2-40B4-BE49-F238E27FC236}">
                  <a16:creationId xmlns:a16="http://schemas.microsoft.com/office/drawing/2014/main" id="{BD2B5A6B-876D-FE11-55D2-3BB72470D596}"/>
                </a:ext>
              </a:extLst>
            </p:cNvPr>
            <p:cNvSpPr/>
            <p:nvPr/>
          </p:nvSpPr>
          <p:spPr>
            <a:xfrm>
              <a:off x="5846352" y="2908308"/>
              <a:ext cx="138717" cy="154826"/>
            </a:xfrm>
            <a:custGeom>
              <a:avLst/>
              <a:gdLst/>
              <a:ahLst/>
              <a:cxnLst/>
              <a:rect l="l" t="t" r="r" b="b"/>
              <a:pathLst>
                <a:path w="2945" h="3287" extrusionOk="0">
                  <a:moveTo>
                    <a:pt x="2830" y="0"/>
                  </a:moveTo>
                  <a:cubicBezTo>
                    <a:pt x="2808" y="0"/>
                    <a:pt x="2785" y="0"/>
                    <a:pt x="2762" y="23"/>
                  </a:cubicBezTo>
                  <a:cubicBezTo>
                    <a:pt x="2716" y="23"/>
                    <a:pt x="2693" y="46"/>
                    <a:pt x="2671" y="46"/>
                  </a:cubicBezTo>
                  <a:lnTo>
                    <a:pt x="2625" y="69"/>
                  </a:lnTo>
                  <a:cubicBezTo>
                    <a:pt x="2556" y="91"/>
                    <a:pt x="2511" y="114"/>
                    <a:pt x="2465" y="137"/>
                  </a:cubicBezTo>
                  <a:lnTo>
                    <a:pt x="2397" y="160"/>
                  </a:lnTo>
                  <a:cubicBezTo>
                    <a:pt x="2374" y="160"/>
                    <a:pt x="2351" y="183"/>
                    <a:pt x="2305" y="205"/>
                  </a:cubicBezTo>
                  <a:cubicBezTo>
                    <a:pt x="2283" y="205"/>
                    <a:pt x="2260" y="205"/>
                    <a:pt x="2237" y="228"/>
                  </a:cubicBezTo>
                  <a:cubicBezTo>
                    <a:pt x="2214" y="251"/>
                    <a:pt x="2168" y="251"/>
                    <a:pt x="2100" y="274"/>
                  </a:cubicBezTo>
                  <a:cubicBezTo>
                    <a:pt x="2054" y="274"/>
                    <a:pt x="2031" y="297"/>
                    <a:pt x="1986" y="297"/>
                  </a:cubicBezTo>
                  <a:lnTo>
                    <a:pt x="1917" y="320"/>
                  </a:lnTo>
                  <a:cubicBezTo>
                    <a:pt x="1895" y="342"/>
                    <a:pt x="1849" y="342"/>
                    <a:pt x="1826" y="342"/>
                  </a:cubicBezTo>
                  <a:cubicBezTo>
                    <a:pt x="1803" y="365"/>
                    <a:pt x="1758" y="365"/>
                    <a:pt x="1735" y="365"/>
                  </a:cubicBezTo>
                  <a:cubicBezTo>
                    <a:pt x="1712" y="388"/>
                    <a:pt x="1666" y="388"/>
                    <a:pt x="1643" y="411"/>
                  </a:cubicBezTo>
                  <a:lnTo>
                    <a:pt x="1598" y="434"/>
                  </a:lnTo>
                  <a:lnTo>
                    <a:pt x="1575" y="434"/>
                  </a:lnTo>
                  <a:cubicBezTo>
                    <a:pt x="1506" y="479"/>
                    <a:pt x="1461" y="502"/>
                    <a:pt x="1392" y="525"/>
                  </a:cubicBezTo>
                  <a:lnTo>
                    <a:pt x="1278" y="525"/>
                  </a:lnTo>
                  <a:cubicBezTo>
                    <a:pt x="1233" y="525"/>
                    <a:pt x="1187" y="502"/>
                    <a:pt x="1141" y="502"/>
                  </a:cubicBezTo>
                  <a:cubicBezTo>
                    <a:pt x="1096" y="479"/>
                    <a:pt x="1027" y="457"/>
                    <a:pt x="982" y="434"/>
                  </a:cubicBezTo>
                  <a:lnTo>
                    <a:pt x="936" y="411"/>
                  </a:lnTo>
                  <a:cubicBezTo>
                    <a:pt x="845" y="365"/>
                    <a:pt x="776" y="342"/>
                    <a:pt x="708" y="297"/>
                  </a:cubicBezTo>
                  <a:cubicBezTo>
                    <a:pt x="685" y="274"/>
                    <a:pt x="662" y="274"/>
                    <a:pt x="639" y="251"/>
                  </a:cubicBezTo>
                  <a:lnTo>
                    <a:pt x="593" y="251"/>
                  </a:lnTo>
                  <a:cubicBezTo>
                    <a:pt x="571" y="228"/>
                    <a:pt x="548" y="205"/>
                    <a:pt x="502" y="183"/>
                  </a:cubicBezTo>
                  <a:cubicBezTo>
                    <a:pt x="457" y="183"/>
                    <a:pt x="411" y="228"/>
                    <a:pt x="411" y="274"/>
                  </a:cubicBezTo>
                  <a:cubicBezTo>
                    <a:pt x="388" y="342"/>
                    <a:pt x="388" y="434"/>
                    <a:pt x="365" y="502"/>
                  </a:cubicBezTo>
                  <a:lnTo>
                    <a:pt x="342" y="616"/>
                  </a:lnTo>
                  <a:cubicBezTo>
                    <a:pt x="342" y="639"/>
                    <a:pt x="342" y="685"/>
                    <a:pt x="320" y="730"/>
                  </a:cubicBezTo>
                  <a:lnTo>
                    <a:pt x="320" y="822"/>
                  </a:lnTo>
                  <a:cubicBezTo>
                    <a:pt x="297" y="867"/>
                    <a:pt x="297" y="913"/>
                    <a:pt x="274" y="959"/>
                  </a:cubicBezTo>
                  <a:cubicBezTo>
                    <a:pt x="274" y="1050"/>
                    <a:pt x="251" y="1119"/>
                    <a:pt x="251" y="1210"/>
                  </a:cubicBezTo>
                  <a:lnTo>
                    <a:pt x="228" y="1370"/>
                  </a:lnTo>
                  <a:cubicBezTo>
                    <a:pt x="205" y="1461"/>
                    <a:pt x="205" y="1575"/>
                    <a:pt x="183" y="1666"/>
                  </a:cubicBezTo>
                  <a:cubicBezTo>
                    <a:pt x="183" y="1758"/>
                    <a:pt x="183" y="1826"/>
                    <a:pt x="160" y="1895"/>
                  </a:cubicBezTo>
                  <a:cubicBezTo>
                    <a:pt x="160" y="1940"/>
                    <a:pt x="160" y="1986"/>
                    <a:pt x="137" y="2032"/>
                  </a:cubicBezTo>
                  <a:cubicBezTo>
                    <a:pt x="137" y="2054"/>
                    <a:pt x="137" y="2100"/>
                    <a:pt x="137" y="2146"/>
                  </a:cubicBezTo>
                  <a:cubicBezTo>
                    <a:pt x="114" y="2168"/>
                    <a:pt x="114" y="2214"/>
                    <a:pt x="114" y="2237"/>
                  </a:cubicBezTo>
                  <a:cubicBezTo>
                    <a:pt x="114" y="2283"/>
                    <a:pt x="91" y="2305"/>
                    <a:pt x="91" y="2351"/>
                  </a:cubicBezTo>
                  <a:cubicBezTo>
                    <a:pt x="91" y="2420"/>
                    <a:pt x="68" y="2511"/>
                    <a:pt x="68" y="2579"/>
                  </a:cubicBezTo>
                  <a:lnTo>
                    <a:pt x="68" y="2671"/>
                  </a:lnTo>
                  <a:cubicBezTo>
                    <a:pt x="46" y="2716"/>
                    <a:pt x="46" y="2762"/>
                    <a:pt x="46" y="2830"/>
                  </a:cubicBezTo>
                  <a:cubicBezTo>
                    <a:pt x="46" y="2876"/>
                    <a:pt x="23" y="2945"/>
                    <a:pt x="23" y="3013"/>
                  </a:cubicBezTo>
                  <a:lnTo>
                    <a:pt x="23" y="3036"/>
                  </a:lnTo>
                  <a:cubicBezTo>
                    <a:pt x="23" y="3081"/>
                    <a:pt x="0" y="3150"/>
                    <a:pt x="23" y="3196"/>
                  </a:cubicBezTo>
                  <a:cubicBezTo>
                    <a:pt x="46" y="3264"/>
                    <a:pt x="114" y="3287"/>
                    <a:pt x="183" y="3287"/>
                  </a:cubicBezTo>
                  <a:lnTo>
                    <a:pt x="297" y="3287"/>
                  </a:lnTo>
                  <a:cubicBezTo>
                    <a:pt x="342" y="3287"/>
                    <a:pt x="411" y="3264"/>
                    <a:pt x="479" y="3264"/>
                  </a:cubicBezTo>
                  <a:cubicBezTo>
                    <a:pt x="525" y="3241"/>
                    <a:pt x="548" y="3241"/>
                    <a:pt x="593" y="3241"/>
                  </a:cubicBezTo>
                  <a:cubicBezTo>
                    <a:pt x="639" y="3218"/>
                    <a:pt x="685" y="3218"/>
                    <a:pt x="730" y="3218"/>
                  </a:cubicBezTo>
                  <a:lnTo>
                    <a:pt x="753" y="3196"/>
                  </a:lnTo>
                  <a:lnTo>
                    <a:pt x="776" y="3196"/>
                  </a:lnTo>
                  <a:cubicBezTo>
                    <a:pt x="867" y="3173"/>
                    <a:pt x="959" y="3173"/>
                    <a:pt x="1050" y="3150"/>
                  </a:cubicBezTo>
                  <a:lnTo>
                    <a:pt x="1141" y="3150"/>
                  </a:lnTo>
                  <a:cubicBezTo>
                    <a:pt x="1210" y="3127"/>
                    <a:pt x="1255" y="3127"/>
                    <a:pt x="1324" y="3127"/>
                  </a:cubicBezTo>
                  <a:lnTo>
                    <a:pt x="1506" y="3127"/>
                  </a:lnTo>
                  <a:cubicBezTo>
                    <a:pt x="1621" y="3127"/>
                    <a:pt x="1735" y="3104"/>
                    <a:pt x="1849" y="3104"/>
                  </a:cubicBezTo>
                  <a:cubicBezTo>
                    <a:pt x="1895" y="3081"/>
                    <a:pt x="1963" y="3081"/>
                    <a:pt x="2031" y="3059"/>
                  </a:cubicBezTo>
                  <a:cubicBezTo>
                    <a:pt x="2054" y="3059"/>
                    <a:pt x="2054" y="3036"/>
                    <a:pt x="2077" y="3036"/>
                  </a:cubicBezTo>
                  <a:lnTo>
                    <a:pt x="2100" y="3036"/>
                  </a:lnTo>
                  <a:cubicBezTo>
                    <a:pt x="2146" y="3013"/>
                    <a:pt x="2191" y="2990"/>
                    <a:pt x="2214" y="2945"/>
                  </a:cubicBezTo>
                  <a:lnTo>
                    <a:pt x="2374" y="2945"/>
                  </a:lnTo>
                  <a:cubicBezTo>
                    <a:pt x="2420" y="2945"/>
                    <a:pt x="2465" y="2922"/>
                    <a:pt x="2511" y="2876"/>
                  </a:cubicBezTo>
                  <a:cubicBezTo>
                    <a:pt x="2556" y="2853"/>
                    <a:pt x="2556" y="2785"/>
                    <a:pt x="2579" y="2716"/>
                  </a:cubicBezTo>
                  <a:cubicBezTo>
                    <a:pt x="2602" y="2602"/>
                    <a:pt x="2602" y="2511"/>
                    <a:pt x="2625" y="2397"/>
                  </a:cubicBezTo>
                  <a:lnTo>
                    <a:pt x="2625" y="2283"/>
                  </a:lnTo>
                  <a:cubicBezTo>
                    <a:pt x="2625" y="2237"/>
                    <a:pt x="2625" y="2191"/>
                    <a:pt x="2648" y="2146"/>
                  </a:cubicBezTo>
                  <a:lnTo>
                    <a:pt x="2648" y="2054"/>
                  </a:lnTo>
                  <a:lnTo>
                    <a:pt x="2671" y="1986"/>
                  </a:lnTo>
                  <a:cubicBezTo>
                    <a:pt x="2671" y="1940"/>
                    <a:pt x="2671" y="1895"/>
                    <a:pt x="2693" y="1849"/>
                  </a:cubicBezTo>
                  <a:cubicBezTo>
                    <a:pt x="2693" y="1803"/>
                    <a:pt x="2693" y="1780"/>
                    <a:pt x="2693" y="1735"/>
                  </a:cubicBezTo>
                  <a:cubicBezTo>
                    <a:pt x="2716" y="1712"/>
                    <a:pt x="2716" y="1666"/>
                    <a:pt x="2716" y="1621"/>
                  </a:cubicBezTo>
                  <a:cubicBezTo>
                    <a:pt x="2716" y="1575"/>
                    <a:pt x="2739" y="1552"/>
                    <a:pt x="2739" y="1507"/>
                  </a:cubicBezTo>
                  <a:cubicBezTo>
                    <a:pt x="2739" y="1484"/>
                    <a:pt x="2739" y="1438"/>
                    <a:pt x="2739" y="1392"/>
                  </a:cubicBezTo>
                  <a:cubicBezTo>
                    <a:pt x="2762" y="1278"/>
                    <a:pt x="2785" y="1141"/>
                    <a:pt x="2808" y="1004"/>
                  </a:cubicBezTo>
                  <a:lnTo>
                    <a:pt x="2830" y="959"/>
                  </a:lnTo>
                  <a:cubicBezTo>
                    <a:pt x="2830" y="867"/>
                    <a:pt x="2853" y="799"/>
                    <a:pt x="2853" y="730"/>
                  </a:cubicBezTo>
                  <a:cubicBezTo>
                    <a:pt x="2876" y="685"/>
                    <a:pt x="2876" y="639"/>
                    <a:pt x="2876" y="594"/>
                  </a:cubicBezTo>
                  <a:cubicBezTo>
                    <a:pt x="2899" y="571"/>
                    <a:pt x="2899" y="525"/>
                    <a:pt x="2899" y="479"/>
                  </a:cubicBezTo>
                  <a:cubicBezTo>
                    <a:pt x="2922" y="388"/>
                    <a:pt x="2944" y="297"/>
                    <a:pt x="2944" y="183"/>
                  </a:cubicBezTo>
                  <a:lnTo>
                    <a:pt x="2944" y="160"/>
                  </a:lnTo>
                  <a:lnTo>
                    <a:pt x="2944" y="137"/>
                  </a:lnTo>
                  <a:cubicBezTo>
                    <a:pt x="2944" y="137"/>
                    <a:pt x="2944" y="137"/>
                    <a:pt x="2944" y="114"/>
                  </a:cubicBezTo>
                  <a:cubicBezTo>
                    <a:pt x="2944" y="91"/>
                    <a:pt x="2944" y="46"/>
                    <a:pt x="2899" y="23"/>
                  </a:cubicBezTo>
                  <a:cubicBezTo>
                    <a:pt x="2876" y="23"/>
                    <a:pt x="2853" y="0"/>
                    <a:pt x="283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820;p58">
              <a:extLst>
                <a:ext uri="{FF2B5EF4-FFF2-40B4-BE49-F238E27FC236}">
                  <a16:creationId xmlns:a16="http://schemas.microsoft.com/office/drawing/2014/main" id="{50C58FFA-7644-173E-6CEA-EE3EA5C28149}"/>
                </a:ext>
              </a:extLst>
            </p:cNvPr>
            <p:cNvSpPr/>
            <p:nvPr/>
          </p:nvSpPr>
          <p:spPr>
            <a:xfrm>
              <a:off x="5842019" y="2919048"/>
              <a:ext cx="29062" cy="143050"/>
            </a:xfrm>
            <a:custGeom>
              <a:avLst/>
              <a:gdLst/>
              <a:ahLst/>
              <a:cxnLst/>
              <a:rect l="l" t="t" r="r" b="b"/>
              <a:pathLst>
                <a:path w="617" h="3037" extrusionOk="0">
                  <a:moveTo>
                    <a:pt x="549" y="0"/>
                  </a:moveTo>
                  <a:cubicBezTo>
                    <a:pt x="503" y="0"/>
                    <a:pt x="480" y="46"/>
                    <a:pt x="457" y="69"/>
                  </a:cubicBezTo>
                  <a:cubicBezTo>
                    <a:pt x="457" y="137"/>
                    <a:pt x="434" y="229"/>
                    <a:pt x="412" y="297"/>
                  </a:cubicBezTo>
                  <a:cubicBezTo>
                    <a:pt x="389" y="366"/>
                    <a:pt x="389" y="457"/>
                    <a:pt x="366" y="525"/>
                  </a:cubicBezTo>
                  <a:cubicBezTo>
                    <a:pt x="343" y="685"/>
                    <a:pt x="297" y="845"/>
                    <a:pt x="275" y="1005"/>
                  </a:cubicBezTo>
                  <a:cubicBezTo>
                    <a:pt x="252" y="1073"/>
                    <a:pt x="229" y="1164"/>
                    <a:pt x="229" y="1233"/>
                  </a:cubicBezTo>
                  <a:cubicBezTo>
                    <a:pt x="206" y="1301"/>
                    <a:pt x="206" y="1393"/>
                    <a:pt x="206" y="1461"/>
                  </a:cubicBezTo>
                  <a:cubicBezTo>
                    <a:pt x="183" y="1552"/>
                    <a:pt x="183" y="1621"/>
                    <a:pt x="160" y="1689"/>
                  </a:cubicBezTo>
                  <a:cubicBezTo>
                    <a:pt x="138" y="1758"/>
                    <a:pt x="138" y="1849"/>
                    <a:pt x="115" y="1918"/>
                  </a:cubicBezTo>
                  <a:cubicBezTo>
                    <a:pt x="115" y="2077"/>
                    <a:pt x="69" y="2260"/>
                    <a:pt x="69" y="2420"/>
                  </a:cubicBezTo>
                  <a:cubicBezTo>
                    <a:pt x="46" y="2511"/>
                    <a:pt x="46" y="2580"/>
                    <a:pt x="24" y="2671"/>
                  </a:cubicBezTo>
                  <a:cubicBezTo>
                    <a:pt x="24" y="2717"/>
                    <a:pt x="24" y="2762"/>
                    <a:pt x="24" y="2808"/>
                  </a:cubicBezTo>
                  <a:cubicBezTo>
                    <a:pt x="24" y="2853"/>
                    <a:pt x="1" y="2899"/>
                    <a:pt x="24" y="2922"/>
                  </a:cubicBezTo>
                  <a:cubicBezTo>
                    <a:pt x="24" y="2990"/>
                    <a:pt x="46" y="3013"/>
                    <a:pt x="92" y="3036"/>
                  </a:cubicBezTo>
                  <a:cubicBezTo>
                    <a:pt x="138" y="3036"/>
                    <a:pt x="206" y="3013"/>
                    <a:pt x="229" y="2968"/>
                  </a:cubicBezTo>
                  <a:cubicBezTo>
                    <a:pt x="252" y="2899"/>
                    <a:pt x="252" y="2831"/>
                    <a:pt x="275" y="2762"/>
                  </a:cubicBezTo>
                  <a:cubicBezTo>
                    <a:pt x="275" y="2694"/>
                    <a:pt x="297" y="2625"/>
                    <a:pt x="297" y="2557"/>
                  </a:cubicBezTo>
                  <a:cubicBezTo>
                    <a:pt x="297" y="2465"/>
                    <a:pt x="320" y="2397"/>
                    <a:pt x="320" y="2328"/>
                  </a:cubicBezTo>
                  <a:cubicBezTo>
                    <a:pt x="343" y="2260"/>
                    <a:pt x="343" y="2192"/>
                    <a:pt x="366" y="2123"/>
                  </a:cubicBezTo>
                  <a:cubicBezTo>
                    <a:pt x="366" y="2032"/>
                    <a:pt x="366" y="1963"/>
                    <a:pt x="389" y="1895"/>
                  </a:cubicBezTo>
                  <a:cubicBezTo>
                    <a:pt x="389" y="1804"/>
                    <a:pt x="389" y="1735"/>
                    <a:pt x="412" y="1667"/>
                  </a:cubicBezTo>
                  <a:cubicBezTo>
                    <a:pt x="434" y="1507"/>
                    <a:pt x="434" y="1347"/>
                    <a:pt x="457" y="1187"/>
                  </a:cubicBezTo>
                  <a:cubicBezTo>
                    <a:pt x="457" y="1096"/>
                    <a:pt x="480" y="1005"/>
                    <a:pt x="480" y="913"/>
                  </a:cubicBezTo>
                  <a:cubicBezTo>
                    <a:pt x="503" y="822"/>
                    <a:pt x="503" y="731"/>
                    <a:pt x="526" y="639"/>
                  </a:cubicBezTo>
                  <a:cubicBezTo>
                    <a:pt x="526" y="548"/>
                    <a:pt x="549" y="457"/>
                    <a:pt x="549" y="366"/>
                  </a:cubicBezTo>
                  <a:cubicBezTo>
                    <a:pt x="571" y="274"/>
                    <a:pt x="594" y="183"/>
                    <a:pt x="617" y="92"/>
                  </a:cubicBezTo>
                  <a:cubicBezTo>
                    <a:pt x="617" y="69"/>
                    <a:pt x="594" y="23"/>
                    <a:pt x="54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821;p58">
              <a:extLst>
                <a:ext uri="{FF2B5EF4-FFF2-40B4-BE49-F238E27FC236}">
                  <a16:creationId xmlns:a16="http://schemas.microsoft.com/office/drawing/2014/main" id="{7D83A4E4-CE89-5786-A389-8306DADDABE4}"/>
                </a:ext>
              </a:extLst>
            </p:cNvPr>
            <p:cNvSpPr/>
            <p:nvPr/>
          </p:nvSpPr>
          <p:spPr>
            <a:xfrm>
              <a:off x="5473236" y="2805056"/>
              <a:ext cx="419354" cy="138764"/>
            </a:xfrm>
            <a:custGeom>
              <a:avLst/>
              <a:gdLst/>
              <a:ahLst/>
              <a:cxnLst/>
              <a:rect l="l" t="t" r="r" b="b"/>
              <a:pathLst>
                <a:path w="8903" h="2946" extrusionOk="0">
                  <a:moveTo>
                    <a:pt x="2704" y="1033"/>
                  </a:moveTo>
                  <a:lnTo>
                    <a:pt x="2740" y="1051"/>
                  </a:lnTo>
                  <a:cubicBezTo>
                    <a:pt x="2730" y="1042"/>
                    <a:pt x="2717" y="1036"/>
                    <a:pt x="2704" y="1033"/>
                  </a:cubicBezTo>
                  <a:close/>
                  <a:moveTo>
                    <a:pt x="115" y="1"/>
                  </a:moveTo>
                  <a:cubicBezTo>
                    <a:pt x="69" y="1"/>
                    <a:pt x="46" y="24"/>
                    <a:pt x="23" y="46"/>
                  </a:cubicBezTo>
                  <a:cubicBezTo>
                    <a:pt x="1" y="92"/>
                    <a:pt x="23" y="161"/>
                    <a:pt x="69" y="183"/>
                  </a:cubicBezTo>
                  <a:cubicBezTo>
                    <a:pt x="206" y="229"/>
                    <a:pt x="366" y="275"/>
                    <a:pt x="503" y="320"/>
                  </a:cubicBezTo>
                  <a:cubicBezTo>
                    <a:pt x="640" y="366"/>
                    <a:pt x="777" y="412"/>
                    <a:pt x="936" y="480"/>
                  </a:cubicBezTo>
                  <a:cubicBezTo>
                    <a:pt x="1073" y="526"/>
                    <a:pt x="1210" y="571"/>
                    <a:pt x="1347" y="617"/>
                  </a:cubicBezTo>
                  <a:cubicBezTo>
                    <a:pt x="1484" y="663"/>
                    <a:pt x="1621" y="708"/>
                    <a:pt x="1758" y="754"/>
                  </a:cubicBezTo>
                  <a:cubicBezTo>
                    <a:pt x="1918" y="800"/>
                    <a:pt x="2055" y="845"/>
                    <a:pt x="2215" y="891"/>
                  </a:cubicBezTo>
                  <a:cubicBezTo>
                    <a:pt x="2352" y="937"/>
                    <a:pt x="2511" y="982"/>
                    <a:pt x="2671" y="1028"/>
                  </a:cubicBezTo>
                  <a:lnTo>
                    <a:pt x="2648" y="1028"/>
                  </a:lnTo>
                  <a:cubicBezTo>
                    <a:pt x="2662" y="1028"/>
                    <a:pt x="2683" y="1028"/>
                    <a:pt x="2704" y="1033"/>
                  </a:cubicBezTo>
                  <a:lnTo>
                    <a:pt x="2704" y="1033"/>
                  </a:lnTo>
                  <a:lnTo>
                    <a:pt x="2694" y="1028"/>
                  </a:lnTo>
                  <a:lnTo>
                    <a:pt x="2694" y="1028"/>
                  </a:lnTo>
                  <a:cubicBezTo>
                    <a:pt x="2854" y="1074"/>
                    <a:pt x="2991" y="1119"/>
                    <a:pt x="3151" y="1165"/>
                  </a:cubicBezTo>
                  <a:cubicBezTo>
                    <a:pt x="3287" y="1211"/>
                    <a:pt x="3447" y="1256"/>
                    <a:pt x="3584" y="1302"/>
                  </a:cubicBezTo>
                  <a:cubicBezTo>
                    <a:pt x="3676" y="1325"/>
                    <a:pt x="3744" y="1348"/>
                    <a:pt x="3812" y="1370"/>
                  </a:cubicBezTo>
                  <a:cubicBezTo>
                    <a:pt x="3904" y="1393"/>
                    <a:pt x="3972" y="1416"/>
                    <a:pt x="4064" y="1462"/>
                  </a:cubicBezTo>
                  <a:cubicBezTo>
                    <a:pt x="4200" y="1507"/>
                    <a:pt x="4360" y="1553"/>
                    <a:pt x="4520" y="1599"/>
                  </a:cubicBezTo>
                  <a:cubicBezTo>
                    <a:pt x="4680" y="1644"/>
                    <a:pt x="4817" y="1690"/>
                    <a:pt x="4977" y="1736"/>
                  </a:cubicBezTo>
                  <a:cubicBezTo>
                    <a:pt x="5136" y="1781"/>
                    <a:pt x="5296" y="1827"/>
                    <a:pt x="5433" y="1895"/>
                  </a:cubicBezTo>
                  <a:cubicBezTo>
                    <a:pt x="5593" y="1941"/>
                    <a:pt x="5753" y="1987"/>
                    <a:pt x="5890" y="2032"/>
                  </a:cubicBezTo>
                  <a:cubicBezTo>
                    <a:pt x="6049" y="2101"/>
                    <a:pt x="6209" y="2146"/>
                    <a:pt x="6369" y="2192"/>
                  </a:cubicBezTo>
                  <a:cubicBezTo>
                    <a:pt x="6666" y="2283"/>
                    <a:pt x="6962" y="2375"/>
                    <a:pt x="7259" y="2466"/>
                  </a:cubicBezTo>
                  <a:cubicBezTo>
                    <a:pt x="7579" y="2580"/>
                    <a:pt x="7898" y="2671"/>
                    <a:pt x="8218" y="2786"/>
                  </a:cubicBezTo>
                  <a:cubicBezTo>
                    <a:pt x="8286" y="2808"/>
                    <a:pt x="8378" y="2831"/>
                    <a:pt x="8446" y="2854"/>
                  </a:cubicBezTo>
                  <a:cubicBezTo>
                    <a:pt x="8492" y="2877"/>
                    <a:pt x="8537" y="2877"/>
                    <a:pt x="8583" y="2900"/>
                  </a:cubicBezTo>
                  <a:cubicBezTo>
                    <a:pt x="8583" y="2900"/>
                    <a:pt x="8606" y="2900"/>
                    <a:pt x="8629" y="2922"/>
                  </a:cubicBezTo>
                  <a:cubicBezTo>
                    <a:pt x="8651" y="2922"/>
                    <a:pt x="8674" y="2945"/>
                    <a:pt x="8720" y="2945"/>
                  </a:cubicBezTo>
                  <a:cubicBezTo>
                    <a:pt x="8743" y="2945"/>
                    <a:pt x="8766" y="2945"/>
                    <a:pt x="8788" y="2922"/>
                  </a:cubicBezTo>
                  <a:cubicBezTo>
                    <a:pt x="8811" y="2922"/>
                    <a:pt x="8834" y="2900"/>
                    <a:pt x="8857" y="2877"/>
                  </a:cubicBezTo>
                  <a:cubicBezTo>
                    <a:pt x="8903" y="2831"/>
                    <a:pt x="8903" y="2740"/>
                    <a:pt x="8857" y="2694"/>
                  </a:cubicBezTo>
                  <a:cubicBezTo>
                    <a:pt x="8834" y="2649"/>
                    <a:pt x="8766" y="2626"/>
                    <a:pt x="8720" y="2603"/>
                  </a:cubicBezTo>
                  <a:cubicBezTo>
                    <a:pt x="8697" y="2603"/>
                    <a:pt x="8674" y="2580"/>
                    <a:pt x="8651" y="2580"/>
                  </a:cubicBezTo>
                  <a:cubicBezTo>
                    <a:pt x="8583" y="2557"/>
                    <a:pt x="8537" y="2534"/>
                    <a:pt x="8492" y="2512"/>
                  </a:cubicBezTo>
                  <a:cubicBezTo>
                    <a:pt x="8378" y="2466"/>
                    <a:pt x="8286" y="2420"/>
                    <a:pt x="8172" y="2397"/>
                  </a:cubicBezTo>
                  <a:cubicBezTo>
                    <a:pt x="8058" y="2352"/>
                    <a:pt x="7967" y="2329"/>
                    <a:pt x="7853" y="2306"/>
                  </a:cubicBezTo>
                  <a:cubicBezTo>
                    <a:pt x="7761" y="2283"/>
                    <a:pt x="7670" y="2261"/>
                    <a:pt x="7579" y="2238"/>
                  </a:cubicBezTo>
                  <a:cubicBezTo>
                    <a:pt x="7373" y="2169"/>
                    <a:pt x="7145" y="2101"/>
                    <a:pt x="6940" y="2032"/>
                  </a:cubicBezTo>
                  <a:cubicBezTo>
                    <a:pt x="6780" y="1987"/>
                    <a:pt x="6643" y="1941"/>
                    <a:pt x="6483" y="1895"/>
                  </a:cubicBezTo>
                  <a:cubicBezTo>
                    <a:pt x="6346" y="1850"/>
                    <a:pt x="6186" y="1804"/>
                    <a:pt x="6027" y="1736"/>
                  </a:cubicBezTo>
                  <a:cubicBezTo>
                    <a:pt x="5867" y="1690"/>
                    <a:pt x="5707" y="1644"/>
                    <a:pt x="5570" y="1599"/>
                  </a:cubicBezTo>
                  <a:cubicBezTo>
                    <a:pt x="5410" y="1530"/>
                    <a:pt x="5250" y="1484"/>
                    <a:pt x="5114" y="1439"/>
                  </a:cubicBezTo>
                  <a:cubicBezTo>
                    <a:pt x="4954" y="1393"/>
                    <a:pt x="4794" y="1348"/>
                    <a:pt x="4634" y="1302"/>
                  </a:cubicBezTo>
                  <a:cubicBezTo>
                    <a:pt x="4497" y="1256"/>
                    <a:pt x="4337" y="1211"/>
                    <a:pt x="4178" y="1165"/>
                  </a:cubicBezTo>
                  <a:cubicBezTo>
                    <a:pt x="4109" y="1142"/>
                    <a:pt x="4018" y="1096"/>
                    <a:pt x="3949" y="1074"/>
                  </a:cubicBezTo>
                  <a:cubicBezTo>
                    <a:pt x="3858" y="1051"/>
                    <a:pt x="3790" y="1028"/>
                    <a:pt x="3721" y="1005"/>
                  </a:cubicBezTo>
                  <a:cubicBezTo>
                    <a:pt x="3561" y="960"/>
                    <a:pt x="3424" y="914"/>
                    <a:pt x="3265" y="868"/>
                  </a:cubicBezTo>
                  <a:cubicBezTo>
                    <a:pt x="3173" y="845"/>
                    <a:pt x="3082" y="823"/>
                    <a:pt x="3014" y="800"/>
                  </a:cubicBezTo>
                  <a:lnTo>
                    <a:pt x="3036" y="800"/>
                  </a:lnTo>
                  <a:cubicBezTo>
                    <a:pt x="2922" y="777"/>
                    <a:pt x="2808" y="731"/>
                    <a:pt x="2694" y="708"/>
                  </a:cubicBezTo>
                  <a:cubicBezTo>
                    <a:pt x="2511" y="663"/>
                    <a:pt x="2306" y="594"/>
                    <a:pt x="2123" y="549"/>
                  </a:cubicBezTo>
                  <a:cubicBezTo>
                    <a:pt x="2009" y="503"/>
                    <a:pt x="1918" y="480"/>
                    <a:pt x="1804" y="457"/>
                  </a:cubicBezTo>
                  <a:cubicBezTo>
                    <a:pt x="1690" y="412"/>
                    <a:pt x="1598" y="389"/>
                    <a:pt x="1484" y="366"/>
                  </a:cubicBezTo>
                  <a:cubicBezTo>
                    <a:pt x="1393" y="343"/>
                    <a:pt x="1302" y="320"/>
                    <a:pt x="1210" y="275"/>
                  </a:cubicBezTo>
                  <a:cubicBezTo>
                    <a:pt x="1119" y="252"/>
                    <a:pt x="1005" y="229"/>
                    <a:pt x="891" y="206"/>
                  </a:cubicBezTo>
                  <a:cubicBezTo>
                    <a:pt x="800" y="183"/>
                    <a:pt x="685" y="161"/>
                    <a:pt x="594" y="138"/>
                  </a:cubicBezTo>
                  <a:cubicBezTo>
                    <a:pt x="480" y="92"/>
                    <a:pt x="389" y="69"/>
                    <a:pt x="297" y="46"/>
                  </a:cubicBezTo>
                  <a:cubicBezTo>
                    <a:pt x="229" y="46"/>
                    <a:pt x="183" y="24"/>
                    <a:pt x="138"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822;p58">
              <a:extLst>
                <a:ext uri="{FF2B5EF4-FFF2-40B4-BE49-F238E27FC236}">
                  <a16:creationId xmlns:a16="http://schemas.microsoft.com/office/drawing/2014/main" id="{CF7219CA-218C-14E8-2C40-7B11F79F5D68}"/>
                </a:ext>
              </a:extLst>
            </p:cNvPr>
            <p:cNvSpPr/>
            <p:nvPr/>
          </p:nvSpPr>
          <p:spPr>
            <a:xfrm>
              <a:off x="5810835" y="2940527"/>
              <a:ext cx="21573" cy="88506"/>
            </a:xfrm>
            <a:custGeom>
              <a:avLst/>
              <a:gdLst/>
              <a:ahLst/>
              <a:cxnLst/>
              <a:rect l="l" t="t" r="r" b="b"/>
              <a:pathLst>
                <a:path w="458" h="1879" extrusionOk="0">
                  <a:moveTo>
                    <a:pt x="389" y="1"/>
                  </a:moveTo>
                  <a:cubicBezTo>
                    <a:pt x="366" y="1"/>
                    <a:pt x="343" y="24"/>
                    <a:pt x="343" y="46"/>
                  </a:cubicBezTo>
                  <a:cubicBezTo>
                    <a:pt x="343" y="80"/>
                    <a:pt x="343" y="113"/>
                    <a:pt x="343" y="138"/>
                  </a:cubicBezTo>
                  <a:cubicBezTo>
                    <a:pt x="320" y="275"/>
                    <a:pt x="275" y="412"/>
                    <a:pt x="252" y="526"/>
                  </a:cubicBezTo>
                  <a:cubicBezTo>
                    <a:pt x="252" y="594"/>
                    <a:pt x="229" y="663"/>
                    <a:pt x="206" y="731"/>
                  </a:cubicBezTo>
                  <a:cubicBezTo>
                    <a:pt x="206" y="800"/>
                    <a:pt x="183" y="868"/>
                    <a:pt x="161" y="937"/>
                  </a:cubicBezTo>
                  <a:cubicBezTo>
                    <a:pt x="138" y="1074"/>
                    <a:pt x="115" y="1188"/>
                    <a:pt x="92" y="1325"/>
                  </a:cubicBezTo>
                  <a:cubicBezTo>
                    <a:pt x="69" y="1393"/>
                    <a:pt x="46" y="1439"/>
                    <a:pt x="46" y="1507"/>
                  </a:cubicBezTo>
                  <a:cubicBezTo>
                    <a:pt x="46" y="1553"/>
                    <a:pt x="24" y="1576"/>
                    <a:pt x="24" y="1599"/>
                  </a:cubicBezTo>
                  <a:cubicBezTo>
                    <a:pt x="24" y="1644"/>
                    <a:pt x="1" y="1690"/>
                    <a:pt x="1" y="1736"/>
                  </a:cubicBezTo>
                  <a:cubicBezTo>
                    <a:pt x="1" y="1758"/>
                    <a:pt x="1" y="1781"/>
                    <a:pt x="24" y="1804"/>
                  </a:cubicBezTo>
                  <a:cubicBezTo>
                    <a:pt x="46" y="1850"/>
                    <a:pt x="69" y="1872"/>
                    <a:pt x="115" y="1872"/>
                  </a:cubicBezTo>
                  <a:cubicBezTo>
                    <a:pt x="127" y="1877"/>
                    <a:pt x="140" y="1878"/>
                    <a:pt x="153" y="1878"/>
                  </a:cubicBezTo>
                  <a:cubicBezTo>
                    <a:pt x="214" y="1878"/>
                    <a:pt x="279" y="1838"/>
                    <a:pt x="298" y="1781"/>
                  </a:cubicBezTo>
                  <a:cubicBezTo>
                    <a:pt x="298" y="1758"/>
                    <a:pt x="298" y="1713"/>
                    <a:pt x="298" y="1690"/>
                  </a:cubicBezTo>
                  <a:cubicBezTo>
                    <a:pt x="320" y="1644"/>
                    <a:pt x="320" y="1599"/>
                    <a:pt x="320" y="1553"/>
                  </a:cubicBezTo>
                  <a:cubicBezTo>
                    <a:pt x="343" y="1484"/>
                    <a:pt x="343" y="1416"/>
                    <a:pt x="343" y="1348"/>
                  </a:cubicBezTo>
                  <a:cubicBezTo>
                    <a:pt x="366" y="1279"/>
                    <a:pt x="366" y="1211"/>
                    <a:pt x="389" y="1142"/>
                  </a:cubicBezTo>
                  <a:cubicBezTo>
                    <a:pt x="389" y="1074"/>
                    <a:pt x="389" y="982"/>
                    <a:pt x="412" y="914"/>
                  </a:cubicBezTo>
                  <a:cubicBezTo>
                    <a:pt x="412" y="777"/>
                    <a:pt x="412" y="640"/>
                    <a:pt x="434" y="480"/>
                  </a:cubicBezTo>
                  <a:cubicBezTo>
                    <a:pt x="434" y="343"/>
                    <a:pt x="457" y="206"/>
                    <a:pt x="457" y="46"/>
                  </a:cubicBezTo>
                  <a:cubicBezTo>
                    <a:pt x="457" y="24"/>
                    <a:pt x="434" y="1"/>
                    <a:pt x="412"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823;p58">
              <a:extLst>
                <a:ext uri="{FF2B5EF4-FFF2-40B4-BE49-F238E27FC236}">
                  <a16:creationId xmlns:a16="http://schemas.microsoft.com/office/drawing/2014/main" id="{652F3CAD-15A7-04B5-31D0-D7345CCAC44D}"/>
                </a:ext>
              </a:extLst>
            </p:cNvPr>
            <p:cNvSpPr/>
            <p:nvPr/>
          </p:nvSpPr>
          <p:spPr>
            <a:xfrm>
              <a:off x="5750636" y="2794316"/>
              <a:ext cx="362360" cy="50588"/>
            </a:xfrm>
            <a:custGeom>
              <a:avLst/>
              <a:gdLst/>
              <a:ahLst/>
              <a:cxnLst/>
              <a:rect l="l" t="t" r="r" b="b"/>
              <a:pathLst>
                <a:path w="7693" h="1074" extrusionOk="0">
                  <a:moveTo>
                    <a:pt x="115" y="1"/>
                  </a:moveTo>
                  <a:cubicBezTo>
                    <a:pt x="92" y="1"/>
                    <a:pt x="69" y="23"/>
                    <a:pt x="69" y="23"/>
                  </a:cubicBezTo>
                  <a:cubicBezTo>
                    <a:pt x="23" y="46"/>
                    <a:pt x="23" y="69"/>
                    <a:pt x="1" y="92"/>
                  </a:cubicBezTo>
                  <a:cubicBezTo>
                    <a:pt x="1" y="138"/>
                    <a:pt x="1" y="160"/>
                    <a:pt x="23" y="183"/>
                  </a:cubicBezTo>
                  <a:cubicBezTo>
                    <a:pt x="46" y="206"/>
                    <a:pt x="69" y="229"/>
                    <a:pt x="115" y="229"/>
                  </a:cubicBezTo>
                  <a:cubicBezTo>
                    <a:pt x="138" y="252"/>
                    <a:pt x="183" y="252"/>
                    <a:pt x="229" y="274"/>
                  </a:cubicBezTo>
                  <a:cubicBezTo>
                    <a:pt x="252" y="274"/>
                    <a:pt x="297" y="274"/>
                    <a:pt x="343" y="297"/>
                  </a:cubicBezTo>
                  <a:cubicBezTo>
                    <a:pt x="411" y="297"/>
                    <a:pt x="480" y="320"/>
                    <a:pt x="548" y="320"/>
                  </a:cubicBezTo>
                  <a:cubicBezTo>
                    <a:pt x="685" y="343"/>
                    <a:pt x="822" y="366"/>
                    <a:pt x="982" y="389"/>
                  </a:cubicBezTo>
                  <a:cubicBezTo>
                    <a:pt x="1256" y="434"/>
                    <a:pt x="1553" y="457"/>
                    <a:pt x="1849" y="503"/>
                  </a:cubicBezTo>
                  <a:cubicBezTo>
                    <a:pt x="1918" y="503"/>
                    <a:pt x="1986" y="526"/>
                    <a:pt x="2055" y="526"/>
                  </a:cubicBezTo>
                  <a:cubicBezTo>
                    <a:pt x="2123" y="548"/>
                    <a:pt x="2192" y="548"/>
                    <a:pt x="2260" y="571"/>
                  </a:cubicBezTo>
                  <a:cubicBezTo>
                    <a:pt x="2329" y="571"/>
                    <a:pt x="2397" y="594"/>
                    <a:pt x="2443" y="594"/>
                  </a:cubicBezTo>
                  <a:cubicBezTo>
                    <a:pt x="2534" y="617"/>
                    <a:pt x="2603" y="617"/>
                    <a:pt x="2694" y="617"/>
                  </a:cubicBezTo>
                  <a:cubicBezTo>
                    <a:pt x="2831" y="640"/>
                    <a:pt x="2968" y="663"/>
                    <a:pt x="3105" y="685"/>
                  </a:cubicBezTo>
                  <a:cubicBezTo>
                    <a:pt x="3265" y="685"/>
                    <a:pt x="3402" y="731"/>
                    <a:pt x="3561" y="754"/>
                  </a:cubicBezTo>
                  <a:cubicBezTo>
                    <a:pt x="3835" y="799"/>
                    <a:pt x="4109" y="822"/>
                    <a:pt x="4406" y="868"/>
                  </a:cubicBezTo>
                  <a:cubicBezTo>
                    <a:pt x="4543" y="891"/>
                    <a:pt x="4680" y="891"/>
                    <a:pt x="4817" y="914"/>
                  </a:cubicBezTo>
                  <a:cubicBezTo>
                    <a:pt x="4976" y="914"/>
                    <a:pt x="5113" y="936"/>
                    <a:pt x="5250" y="959"/>
                  </a:cubicBezTo>
                  <a:cubicBezTo>
                    <a:pt x="5387" y="959"/>
                    <a:pt x="5547" y="982"/>
                    <a:pt x="5684" y="1005"/>
                  </a:cubicBezTo>
                  <a:cubicBezTo>
                    <a:pt x="5844" y="1005"/>
                    <a:pt x="5981" y="1028"/>
                    <a:pt x="6141" y="1051"/>
                  </a:cubicBezTo>
                  <a:cubicBezTo>
                    <a:pt x="6278" y="1051"/>
                    <a:pt x="6437" y="1073"/>
                    <a:pt x="6574" y="1073"/>
                  </a:cubicBezTo>
                  <a:lnTo>
                    <a:pt x="7510" y="1073"/>
                  </a:lnTo>
                  <a:cubicBezTo>
                    <a:pt x="7533" y="1051"/>
                    <a:pt x="7556" y="1051"/>
                    <a:pt x="7579" y="1051"/>
                  </a:cubicBezTo>
                  <a:cubicBezTo>
                    <a:pt x="7601" y="1051"/>
                    <a:pt x="7624" y="1028"/>
                    <a:pt x="7624" y="1028"/>
                  </a:cubicBezTo>
                  <a:cubicBezTo>
                    <a:pt x="7647" y="1005"/>
                    <a:pt x="7670" y="982"/>
                    <a:pt x="7670" y="959"/>
                  </a:cubicBezTo>
                  <a:cubicBezTo>
                    <a:pt x="7693" y="936"/>
                    <a:pt x="7693" y="891"/>
                    <a:pt x="7693" y="845"/>
                  </a:cubicBezTo>
                  <a:cubicBezTo>
                    <a:pt x="7670" y="799"/>
                    <a:pt x="7624" y="777"/>
                    <a:pt x="7579" y="754"/>
                  </a:cubicBezTo>
                  <a:lnTo>
                    <a:pt x="7419" y="754"/>
                  </a:lnTo>
                  <a:cubicBezTo>
                    <a:pt x="7373" y="731"/>
                    <a:pt x="7327" y="731"/>
                    <a:pt x="7282" y="731"/>
                  </a:cubicBezTo>
                  <a:cubicBezTo>
                    <a:pt x="7213" y="731"/>
                    <a:pt x="7122" y="708"/>
                    <a:pt x="7054" y="708"/>
                  </a:cubicBezTo>
                  <a:cubicBezTo>
                    <a:pt x="6894" y="708"/>
                    <a:pt x="6734" y="685"/>
                    <a:pt x="6574" y="685"/>
                  </a:cubicBezTo>
                  <a:cubicBezTo>
                    <a:pt x="6414" y="663"/>
                    <a:pt x="6255" y="663"/>
                    <a:pt x="6072" y="640"/>
                  </a:cubicBezTo>
                  <a:cubicBezTo>
                    <a:pt x="6004" y="640"/>
                    <a:pt x="5935" y="617"/>
                    <a:pt x="5844" y="617"/>
                  </a:cubicBezTo>
                  <a:cubicBezTo>
                    <a:pt x="5775" y="594"/>
                    <a:pt x="5684" y="594"/>
                    <a:pt x="5616" y="571"/>
                  </a:cubicBezTo>
                  <a:cubicBezTo>
                    <a:pt x="5296" y="548"/>
                    <a:pt x="4999" y="480"/>
                    <a:pt x="4680" y="480"/>
                  </a:cubicBezTo>
                  <a:cubicBezTo>
                    <a:pt x="4520" y="480"/>
                    <a:pt x="4360" y="457"/>
                    <a:pt x="4200" y="457"/>
                  </a:cubicBezTo>
                  <a:cubicBezTo>
                    <a:pt x="4041" y="434"/>
                    <a:pt x="3904" y="434"/>
                    <a:pt x="3744" y="411"/>
                  </a:cubicBezTo>
                  <a:cubicBezTo>
                    <a:pt x="3721" y="411"/>
                    <a:pt x="3675" y="411"/>
                    <a:pt x="3675" y="434"/>
                  </a:cubicBezTo>
                  <a:cubicBezTo>
                    <a:pt x="3630" y="434"/>
                    <a:pt x="3584" y="434"/>
                    <a:pt x="3538" y="411"/>
                  </a:cubicBezTo>
                  <a:cubicBezTo>
                    <a:pt x="3447" y="411"/>
                    <a:pt x="3379" y="389"/>
                    <a:pt x="3310" y="389"/>
                  </a:cubicBezTo>
                  <a:cubicBezTo>
                    <a:pt x="3242" y="366"/>
                    <a:pt x="3173" y="366"/>
                    <a:pt x="3082" y="343"/>
                  </a:cubicBezTo>
                  <a:cubicBezTo>
                    <a:pt x="3014" y="343"/>
                    <a:pt x="2945" y="343"/>
                    <a:pt x="2877" y="320"/>
                  </a:cubicBezTo>
                  <a:cubicBezTo>
                    <a:pt x="2808" y="320"/>
                    <a:pt x="2740" y="297"/>
                    <a:pt x="2671" y="297"/>
                  </a:cubicBezTo>
                  <a:cubicBezTo>
                    <a:pt x="2534" y="297"/>
                    <a:pt x="2374" y="274"/>
                    <a:pt x="2237" y="252"/>
                  </a:cubicBezTo>
                  <a:cubicBezTo>
                    <a:pt x="2100" y="229"/>
                    <a:pt x="1964" y="206"/>
                    <a:pt x="1827" y="183"/>
                  </a:cubicBezTo>
                  <a:cubicBezTo>
                    <a:pt x="1758" y="160"/>
                    <a:pt x="1690" y="160"/>
                    <a:pt x="1621" y="160"/>
                  </a:cubicBezTo>
                  <a:cubicBezTo>
                    <a:pt x="1530" y="138"/>
                    <a:pt x="1461" y="138"/>
                    <a:pt x="1393" y="138"/>
                  </a:cubicBezTo>
                  <a:cubicBezTo>
                    <a:pt x="1302" y="115"/>
                    <a:pt x="1187" y="115"/>
                    <a:pt x="1096" y="115"/>
                  </a:cubicBezTo>
                  <a:cubicBezTo>
                    <a:pt x="982" y="92"/>
                    <a:pt x="868" y="92"/>
                    <a:pt x="754" y="92"/>
                  </a:cubicBezTo>
                  <a:cubicBezTo>
                    <a:pt x="662" y="69"/>
                    <a:pt x="571" y="69"/>
                    <a:pt x="480" y="69"/>
                  </a:cubicBezTo>
                  <a:cubicBezTo>
                    <a:pt x="411" y="69"/>
                    <a:pt x="366" y="46"/>
                    <a:pt x="320" y="46"/>
                  </a:cubicBezTo>
                  <a:cubicBezTo>
                    <a:pt x="252" y="46"/>
                    <a:pt x="206" y="23"/>
                    <a:pt x="138"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824;p58">
              <a:extLst>
                <a:ext uri="{FF2B5EF4-FFF2-40B4-BE49-F238E27FC236}">
                  <a16:creationId xmlns:a16="http://schemas.microsoft.com/office/drawing/2014/main" id="{5ED8E8F3-F3C4-6A2C-9A39-3F61EF0DF6C1}"/>
                </a:ext>
              </a:extLst>
            </p:cNvPr>
            <p:cNvSpPr/>
            <p:nvPr/>
          </p:nvSpPr>
          <p:spPr>
            <a:xfrm>
              <a:off x="5495799" y="2759930"/>
              <a:ext cx="363443" cy="117238"/>
            </a:xfrm>
            <a:custGeom>
              <a:avLst/>
              <a:gdLst/>
              <a:ahLst/>
              <a:cxnLst/>
              <a:rect l="l" t="t" r="r" b="b"/>
              <a:pathLst>
                <a:path w="7716" h="2489" extrusionOk="0">
                  <a:moveTo>
                    <a:pt x="4118" y="1410"/>
                  </a:moveTo>
                  <a:cubicBezTo>
                    <a:pt x="4124" y="1415"/>
                    <a:pt x="4132" y="1415"/>
                    <a:pt x="4132" y="1415"/>
                  </a:cubicBezTo>
                  <a:cubicBezTo>
                    <a:pt x="4127" y="1414"/>
                    <a:pt x="4122" y="1412"/>
                    <a:pt x="4118" y="1410"/>
                  </a:cubicBezTo>
                  <a:close/>
                  <a:moveTo>
                    <a:pt x="4944" y="1656"/>
                  </a:moveTo>
                  <a:cubicBezTo>
                    <a:pt x="4955" y="1666"/>
                    <a:pt x="4960" y="1666"/>
                    <a:pt x="4977" y="1666"/>
                  </a:cubicBezTo>
                  <a:cubicBezTo>
                    <a:pt x="4966" y="1663"/>
                    <a:pt x="4955" y="1660"/>
                    <a:pt x="4944" y="1656"/>
                  </a:cubicBezTo>
                  <a:close/>
                  <a:moveTo>
                    <a:pt x="6734" y="1940"/>
                  </a:moveTo>
                  <a:cubicBezTo>
                    <a:pt x="6745" y="1943"/>
                    <a:pt x="6756" y="1946"/>
                    <a:pt x="6766" y="1949"/>
                  </a:cubicBezTo>
                  <a:lnTo>
                    <a:pt x="6766" y="1949"/>
                  </a:lnTo>
                  <a:cubicBezTo>
                    <a:pt x="6756" y="1940"/>
                    <a:pt x="6751" y="1940"/>
                    <a:pt x="6734" y="1940"/>
                  </a:cubicBezTo>
                  <a:close/>
                  <a:moveTo>
                    <a:pt x="47" y="0"/>
                  </a:moveTo>
                  <a:cubicBezTo>
                    <a:pt x="24" y="0"/>
                    <a:pt x="1" y="0"/>
                    <a:pt x="1" y="23"/>
                  </a:cubicBezTo>
                  <a:cubicBezTo>
                    <a:pt x="1" y="46"/>
                    <a:pt x="1" y="69"/>
                    <a:pt x="24" y="69"/>
                  </a:cubicBezTo>
                  <a:cubicBezTo>
                    <a:pt x="92" y="91"/>
                    <a:pt x="138" y="114"/>
                    <a:pt x="184" y="114"/>
                  </a:cubicBezTo>
                  <a:lnTo>
                    <a:pt x="206" y="114"/>
                  </a:lnTo>
                  <a:cubicBezTo>
                    <a:pt x="298" y="160"/>
                    <a:pt x="389" y="183"/>
                    <a:pt x="480" y="206"/>
                  </a:cubicBezTo>
                  <a:cubicBezTo>
                    <a:pt x="549" y="228"/>
                    <a:pt x="640" y="251"/>
                    <a:pt x="709" y="297"/>
                  </a:cubicBezTo>
                  <a:cubicBezTo>
                    <a:pt x="777" y="320"/>
                    <a:pt x="846" y="343"/>
                    <a:pt x="914" y="365"/>
                  </a:cubicBezTo>
                  <a:cubicBezTo>
                    <a:pt x="1074" y="411"/>
                    <a:pt x="1211" y="480"/>
                    <a:pt x="1370" y="525"/>
                  </a:cubicBezTo>
                  <a:cubicBezTo>
                    <a:pt x="1530" y="571"/>
                    <a:pt x="1667" y="639"/>
                    <a:pt x="1827" y="685"/>
                  </a:cubicBezTo>
                  <a:cubicBezTo>
                    <a:pt x="1964" y="731"/>
                    <a:pt x="2124" y="776"/>
                    <a:pt x="2261" y="845"/>
                  </a:cubicBezTo>
                  <a:cubicBezTo>
                    <a:pt x="2398" y="890"/>
                    <a:pt x="2557" y="936"/>
                    <a:pt x="2694" y="959"/>
                  </a:cubicBezTo>
                  <a:cubicBezTo>
                    <a:pt x="2831" y="1004"/>
                    <a:pt x="2968" y="1050"/>
                    <a:pt x="3105" y="1096"/>
                  </a:cubicBezTo>
                  <a:cubicBezTo>
                    <a:pt x="3105" y="1087"/>
                    <a:pt x="3102" y="1081"/>
                    <a:pt x="3097" y="1078"/>
                  </a:cubicBezTo>
                  <a:lnTo>
                    <a:pt x="3097" y="1078"/>
                  </a:lnTo>
                  <a:cubicBezTo>
                    <a:pt x="3161" y="1099"/>
                    <a:pt x="3224" y="1120"/>
                    <a:pt x="3288" y="1141"/>
                  </a:cubicBezTo>
                  <a:cubicBezTo>
                    <a:pt x="3356" y="1164"/>
                    <a:pt x="3448" y="1187"/>
                    <a:pt x="3516" y="1210"/>
                  </a:cubicBezTo>
                  <a:lnTo>
                    <a:pt x="3470" y="1210"/>
                  </a:lnTo>
                  <a:cubicBezTo>
                    <a:pt x="3516" y="1210"/>
                    <a:pt x="3562" y="1233"/>
                    <a:pt x="3607" y="1233"/>
                  </a:cubicBezTo>
                  <a:cubicBezTo>
                    <a:pt x="3607" y="1256"/>
                    <a:pt x="3607" y="1256"/>
                    <a:pt x="3630" y="1256"/>
                  </a:cubicBezTo>
                  <a:lnTo>
                    <a:pt x="3607" y="1256"/>
                  </a:lnTo>
                  <a:cubicBezTo>
                    <a:pt x="3721" y="1278"/>
                    <a:pt x="3813" y="1324"/>
                    <a:pt x="3927" y="1347"/>
                  </a:cubicBezTo>
                  <a:cubicBezTo>
                    <a:pt x="3990" y="1368"/>
                    <a:pt x="4054" y="1389"/>
                    <a:pt x="4118" y="1410"/>
                  </a:cubicBezTo>
                  <a:lnTo>
                    <a:pt x="4118" y="1410"/>
                  </a:lnTo>
                  <a:cubicBezTo>
                    <a:pt x="4113" y="1407"/>
                    <a:pt x="4110" y="1402"/>
                    <a:pt x="4110" y="1393"/>
                  </a:cubicBezTo>
                  <a:lnTo>
                    <a:pt x="4110" y="1393"/>
                  </a:lnTo>
                  <a:cubicBezTo>
                    <a:pt x="4373" y="1480"/>
                    <a:pt x="4659" y="1568"/>
                    <a:pt x="4944" y="1656"/>
                  </a:cubicBezTo>
                  <a:lnTo>
                    <a:pt x="4944" y="1656"/>
                  </a:lnTo>
                  <a:cubicBezTo>
                    <a:pt x="4941" y="1653"/>
                    <a:pt x="4937" y="1649"/>
                    <a:pt x="4931" y="1644"/>
                  </a:cubicBezTo>
                  <a:lnTo>
                    <a:pt x="4931" y="1644"/>
                  </a:lnTo>
                  <a:cubicBezTo>
                    <a:pt x="5114" y="1712"/>
                    <a:pt x="5296" y="1781"/>
                    <a:pt x="5479" y="1826"/>
                  </a:cubicBezTo>
                  <a:cubicBezTo>
                    <a:pt x="5639" y="1872"/>
                    <a:pt x="5799" y="1918"/>
                    <a:pt x="5936" y="1986"/>
                  </a:cubicBezTo>
                  <a:cubicBezTo>
                    <a:pt x="6095" y="2032"/>
                    <a:pt x="6278" y="2100"/>
                    <a:pt x="6438" y="2146"/>
                  </a:cubicBezTo>
                  <a:cubicBezTo>
                    <a:pt x="6597" y="2214"/>
                    <a:pt x="6757" y="2260"/>
                    <a:pt x="6917" y="2306"/>
                  </a:cubicBezTo>
                  <a:cubicBezTo>
                    <a:pt x="7054" y="2351"/>
                    <a:pt x="7214" y="2397"/>
                    <a:pt x="7351" y="2442"/>
                  </a:cubicBezTo>
                  <a:cubicBezTo>
                    <a:pt x="7419" y="2465"/>
                    <a:pt x="7465" y="2465"/>
                    <a:pt x="7510" y="2488"/>
                  </a:cubicBezTo>
                  <a:cubicBezTo>
                    <a:pt x="7579" y="2488"/>
                    <a:pt x="7647" y="2465"/>
                    <a:pt x="7670" y="2397"/>
                  </a:cubicBezTo>
                  <a:cubicBezTo>
                    <a:pt x="7716" y="2328"/>
                    <a:pt x="7670" y="2214"/>
                    <a:pt x="7602" y="2191"/>
                  </a:cubicBezTo>
                  <a:cubicBezTo>
                    <a:pt x="7533" y="2169"/>
                    <a:pt x="7442" y="2146"/>
                    <a:pt x="7374" y="2123"/>
                  </a:cubicBezTo>
                  <a:cubicBezTo>
                    <a:pt x="7305" y="2100"/>
                    <a:pt x="7237" y="2077"/>
                    <a:pt x="7168" y="2054"/>
                  </a:cubicBezTo>
                  <a:cubicBezTo>
                    <a:pt x="7040" y="2033"/>
                    <a:pt x="6912" y="1992"/>
                    <a:pt x="6766" y="1949"/>
                  </a:cubicBezTo>
                  <a:lnTo>
                    <a:pt x="6766" y="1949"/>
                  </a:lnTo>
                  <a:cubicBezTo>
                    <a:pt x="6770" y="1953"/>
                    <a:pt x="6774" y="1957"/>
                    <a:pt x="6780" y="1963"/>
                  </a:cubicBezTo>
                  <a:cubicBezTo>
                    <a:pt x="6552" y="1872"/>
                    <a:pt x="6346" y="1803"/>
                    <a:pt x="6118" y="1735"/>
                  </a:cubicBezTo>
                  <a:cubicBezTo>
                    <a:pt x="6004" y="1689"/>
                    <a:pt x="5890" y="1666"/>
                    <a:pt x="5776" y="1621"/>
                  </a:cubicBezTo>
                  <a:cubicBezTo>
                    <a:pt x="5662" y="1598"/>
                    <a:pt x="5548" y="1552"/>
                    <a:pt x="5433" y="1529"/>
                  </a:cubicBezTo>
                  <a:lnTo>
                    <a:pt x="5456" y="1529"/>
                  </a:lnTo>
                  <a:cubicBezTo>
                    <a:pt x="5296" y="1484"/>
                    <a:pt x="5137" y="1438"/>
                    <a:pt x="4977" y="1393"/>
                  </a:cubicBezTo>
                  <a:cubicBezTo>
                    <a:pt x="4817" y="1347"/>
                    <a:pt x="4657" y="1301"/>
                    <a:pt x="4498" y="1256"/>
                  </a:cubicBezTo>
                  <a:cubicBezTo>
                    <a:pt x="4338" y="1210"/>
                    <a:pt x="4178" y="1164"/>
                    <a:pt x="4018" y="1119"/>
                  </a:cubicBezTo>
                  <a:cubicBezTo>
                    <a:pt x="3881" y="1073"/>
                    <a:pt x="3721" y="1027"/>
                    <a:pt x="3562" y="982"/>
                  </a:cubicBezTo>
                  <a:cubicBezTo>
                    <a:pt x="3402" y="936"/>
                    <a:pt x="3265" y="890"/>
                    <a:pt x="3105" y="845"/>
                  </a:cubicBezTo>
                  <a:cubicBezTo>
                    <a:pt x="2945" y="799"/>
                    <a:pt x="2808" y="776"/>
                    <a:pt x="2649" y="731"/>
                  </a:cubicBezTo>
                  <a:cubicBezTo>
                    <a:pt x="2489" y="685"/>
                    <a:pt x="2352" y="662"/>
                    <a:pt x="2192" y="616"/>
                  </a:cubicBezTo>
                  <a:cubicBezTo>
                    <a:pt x="2055" y="571"/>
                    <a:pt x="1895" y="525"/>
                    <a:pt x="1759" y="480"/>
                  </a:cubicBezTo>
                  <a:cubicBezTo>
                    <a:pt x="1644" y="457"/>
                    <a:pt x="1553" y="434"/>
                    <a:pt x="1462" y="388"/>
                  </a:cubicBezTo>
                  <a:cubicBezTo>
                    <a:pt x="1370" y="365"/>
                    <a:pt x="1256" y="343"/>
                    <a:pt x="1165" y="320"/>
                  </a:cubicBezTo>
                  <a:cubicBezTo>
                    <a:pt x="982" y="274"/>
                    <a:pt x="777" y="228"/>
                    <a:pt x="594" y="160"/>
                  </a:cubicBezTo>
                  <a:lnTo>
                    <a:pt x="617" y="160"/>
                  </a:lnTo>
                  <a:cubicBezTo>
                    <a:pt x="480" y="137"/>
                    <a:pt x="366" y="91"/>
                    <a:pt x="252" y="46"/>
                  </a:cubicBezTo>
                  <a:cubicBezTo>
                    <a:pt x="184" y="46"/>
                    <a:pt x="115" y="23"/>
                    <a:pt x="4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825;p58">
              <a:extLst>
                <a:ext uri="{FF2B5EF4-FFF2-40B4-BE49-F238E27FC236}">
                  <a16:creationId xmlns:a16="http://schemas.microsoft.com/office/drawing/2014/main" id="{B2C25DFD-D0C7-48DD-0943-6BFF3E007BC8}"/>
                </a:ext>
              </a:extLst>
            </p:cNvPr>
            <p:cNvSpPr/>
            <p:nvPr/>
          </p:nvSpPr>
          <p:spPr>
            <a:xfrm>
              <a:off x="5881822" y="2873875"/>
              <a:ext cx="11870" cy="10786"/>
            </a:xfrm>
            <a:custGeom>
              <a:avLst/>
              <a:gdLst/>
              <a:ahLst/>
              <a:cxnLst/>
              <a:rect l="l" t="t" r="r" b="b"/>
              <a:pathLst>
                <a:path w="252" h="229" extrusionOk="0">
                  <a:moveTo>
                    <a:pt x="114" y="1"/>
                  </a:moveTo>
                  <a:cubicBezTo>
                    <a:pt x="46" y="1"/>
                    <a:pt x="0" y="69"/>
                    <a:pt x="0" y="115"/>
                  </a:cubicBezTo>
                  <a:cubicBezTo>
                    <a:pt x="0" y="160"/>
                    <a:pt x="23" y="183"/>
                    <a:pt x="46" y="206"/>
                  </a:cubicBezTo>
                  <a:cubicBezTo>
                    <a:pt x="69" y="229"/>
                    <a:pt x="92" y="229"/>
                    <a:pt x="137" y="229"/>
                  </a:cubicBezTo>
                  <a:cubicBezTo>
                    <a:pt x="206" y="229"/>
                    <a:pt x="251" y="160"/>
                    <a:pt x="229" y="115"/>
                  </a:cubicBezTo>
                  <a:cubicBezTo>
                    <a:pt x="229" y="69"/>
                    <a:pt x="229" y="46"/>
                    <a:pt x="206" y="23"/>
                  </a:cubicBezTo>
                  <a:cubicBezTo>
                    <a:pt x="183" y="1"/>
                    <a:pt x="137" y="1"/>
                    <a:pt x="114" y="1"/>
                  </a:cubicBezTo>
                  <a:close/>
                </a:path>
              </a:pathLst>
            </a:custGeom>
            <a:solidFill>
              <a:srgbClr val="3E3E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26;p58">
              <a:extLst>
                <a:ext uri="{FF2B5EF4-FFF2-40B4-BE49-F238E27FC236}">
                  <a16:creationId xmlns:a16="http://schemas.microsoft.com/office/drawing/2014/main" id="{14A2FE3A-C369-8CC3-C513-D3408C99F1DA}"/>
                </a:ext>
              </a:extLst>
            </p:cNvPr>
            <p:cNvSpPr/>
            <p:nvPr/>
          </p:nvSpPr>
          <p:spPr>
            <a:xfrm>
              <a:off x="5790439" y="2823332"/>
              <a:ext cx="152706" cy="60009"/>
            </a:xfrm>
            <a:custGeom>
              <a:avLst/>
              <a:gdLst/>
              <a:ahLst/>
              <a:cxnLst/>
              <a:rect l="l" t="t" r="r" b="b"/>
              <a:pathLst>
                <a:path w="3242" h="1274" extrusionOk="0">
                  <a:moveTo>
                    <a:pt x="1415" y="457"/>
                  </a:moveTo>
                  <a:cubicBezTo>
                    <a:pt x="1423" y="459"/>
                    <a:pt x="1430" y="462"/>
                    <a:pt x="1437" y="464"/>
                  </a:cubicBezTo>
                  <a:lnTo>
                    <a:pt x="1437" y="464"/>
                  </a:lnTo>
                  <a:cubicBezTo>
                    <a:pt x="1435" y="457"/>
                    <a:pt x="1430" y="457"/>
                    <a:pt x="1415" y="457"/>
                  </a:cubicBezTo>
                  <a:close/>
                  <a:moveTo>
                    <a:pt x="2054" y="663"/>
                  </a:moveTo>
                  <a:lnTo>
                    <a:pt x="2054" y="663"/>
                  </a:lnTo>
                  <a:cubicBezTo>
                    <a:pt x="2058" y="664"/>
                    <a:pt x="2062" y="665"/>
                    <a:pt x="2066" y="666"/>
                  </a:cubicBezTo>
                  <a:lnTo>
                    <a:pt x="2066" y="666"/>
                  </a:lnTo>
                  <a:cubicBezTo>
                    <a:pt x="2060" y="663"/>
                    <a:pt x="2054" y="663"/>
                    <a:pt x="2054" y="663"/>
                  </a:cubicBezTo>
                  <a:close/>
                  <a:moveTo>
                    <a:pt x="46" y="1"/>
                  </a:moveTo>
                  <a:cubicBezTo>
                    <a:pt x="46" y="1"/>
                    <a:pt x="23" y="1"/>
                    <a:pt x="23" y="24"/>
                  </a:cubicBezTo>
                  <a:cubicBezTo>
                    <a:pt x="0" y="47"/>
                    <a:pt x="23" y="69"/>
                    <a:pt x="23" y="69"/>
                  </a:cubicBezTo>
                  <a:lnTo>
                    <a:pt x="160" y="138"/>
                  </a:lnTo>
                  <a:cubicBezTo>
                    <a:pt x="183" y="161"/>
                    <a:pt x="228" y="161"/>
                    <a:pt x="274" y="183"/>
                  </a:cubicBezTo>
                  <a:cubicBezTo>
                    <a:pt x="342" y="206"/>
                    <a:pt x="411" y="252"/>
                    <a:pt x="479" y="275"/>
                  </a:cubicBezTo>
                  <a:cubicBezTo>
                    <a:pt x="639" y="320"/>
                    <a:pt x="799" y="389"/>
                    <a:pt x="936" y="435"/>
                  </a:cubicBezTo>
                  <a:cubicBezTo>
                    <a:pt x="1096" y="503"/>
                    <a:pt x="1255" y="572"/>
                    <a:pt x="1415" y="640"/>
                  </a:cubicBezTo>
                  <a:cubicBezTo>
                    <a:pt x="1552" y="686"/>
                    <a:pt x="1712" y="754"/>
                    <a:pt x="1872" y="823"/>
                  </a:cubicBezTo>
                  <a:cubicBezTo>
                    <a:pt x="2077" y="891"/>
                    <a:pt x="2283" y="982"/>
                    <a:pt x="2488" y="1051"/>
                  </a:cubicBezTo>
                  <a:cubicBezTo>
                    <a:pt x="2579" y="1096"/>
                    <a:pt x="2671" y="1119"/>
                    <a:pt x="2762" y="1142"/>
                  </a:cubicBezTo>
                  <a:cubicBezTo>
                    <a:pt x="2808" y="1165"/>
                    <a:pt x="2853" y="1188"/>
                    <a:pt x="2922" y="1211"/>
                  </a:cubicBezTo>
                  <a:cubicBezTo>
                    <a:pt x="2922" y="1211"/>
                    <a:pt x="2945" y="1211"/>
                    <a:pt x="2967" y="1233"/>
                  </a:cubicBezTo>
                  <a:cubicBezTo>
                    <a:pt x="3013" y="1233"/>
                    <a:pt x="3036" y="1256"/>
                    <a:pt x="3082" y="1256"/>
                  </a:cubicBezTo>
                  <a:cubicBezTo>
                    <a:pt x="3093" y="1268"/>
                    <a:pt x="3104" y="1273"/>
                    <a:pt x="3116" y="1273"/>
                  </a:cubicBezTo>
                  <a:cubicBezTo>
                    <a:pt x="3127" y="1273"/>
                    <a:pt x="3139" y="1268"/>
                    <a:pt x="3150" y="1256"/>
                  </a:cubicBezTo>
                  <a:cubicBezTo>
                    <a:pt x="3196" y="1256"/>
                    <a:pt x="3218" y="1211"/>
                    <a:pt x="3241" y="1188"/>
                  </a:cubicBezTo>
                  <a:cubicBezTo>
                    <a:pt x="3241" y="1142"/>
                    <a:pt x="3241" y="1119"/>
                    <a:pt x="3241" y="1074"/>
                  </a:cubicBezTo>
                  <a:cubicBezTo>
                    <a:pt x="3218" y="1028"/>
                    <a:pt x="3196" y="1005"/>
                    <a:pt x="3173" y="1005"/>
                  </a:cubicBezTo>
                  <a:cubicBezTo>
                    <a:pt x="3104" y="960"/>
                    <a:pt x="3059" y="960"/>
                    <a:pt x="3013" y="937"/>
                  </a:cubicBezTo>
                  <a:cubicBezTo>
                    <a:pt x="2967" y="937"/>
                    <a:pt x="2922" y="914"/>
                    <a:pt x="2876" y="914"/>
                  </a:cubicBezTo>
                  <a:cubicBezTo>
                    <a:pt x="2785" y="868"/>
                    <a:pt x="2693" y="845"/>
                    <a:pt x="2625" y="823"/>
                  </a:cubicBezTo>
                  <a:cubicBezTo>
                    <a:pt x="2511" y="800"/>
                    <a:pt x="2420" y="777"/>
                    <a:pt x="2328" y="754"/>
                  </a:cubicBezTo>
                  <a:cubicBezTo>
                    <a:pt x="2241" y="732"/>
                    <a:pt x="2154" y="690"/>
                    <a:pt x="2066" y="666"/>
                  </a:cubicBezTo>
                  <a:lnTo>
                    <a:pt x="2066" y="666"/>
                  </a:lnTo>
                  <a:cubicBezTo>
                    <a:pt x="2072" y="669"/>
                    <a:pt x="2077" y="675"/>
                    <a:pt x="2077" y="686"/>
                  </a:cubicBezTo>
                  <a:cubicBezTo>
                    <a:pt x="2032" y="663"/>
                    <a:pt x="1963" y="640"/>
                    <a:pt x="1895" y="617"/>
                  </a:cubicBezTo>
                  <a:cubicBezTo>
                    <a:pt x="1742" y="574"/>
                    <a:pt x="1590" y="509"/>
                    <a:pt x="1437" y="464"/>
                  </a:cubicBezTo>
                  <a:lnTo>
                    <a:pt x="1437" y="464"/>
                  </a:lnTo>
                  <a:cubicBezTo>
                    <a:pt x="1438" y="467"/>
                    <a:pt x="1438" y="472"/>
                    <a:pt x="1438" y="480"/>
                  </a:cubicBezTo>
                  <a:cubicBezTo>
                    <a:pt x="1278" y="412"/>
                    <a:pt x="1119" y="366"/>
                    <a:pt x="959" y="320"/>
                  </a:cubicBezTo>
                  <a:cubicBezTo>
                    <a:pt x="822" y="275"/>
                    <a:pt x="662" y="229"/>
                    <a:pt x="525" y="183"/>
                  </a:cubicBezTo>
                  <a:cubicBezTo>
                    <a:pt x="457" y="161"/>
                    <a:pt x="388" y="138"/>
                    <a:pt x="320" y="115"/>
                  </a:cubicBezTo>
                  <a:cubicBezTo>
                    <a:pt x="274" y="92"/>
                    <a:pt x="228" y="69"/>
                    <a:pt x="206" y="69"/>
                  </a:cubicBezTo>
                  <a:cubicBezTo>
                    <a:pt x="160" y="47"/>
                    <a:pt x="114" y="24"/>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827;p58">
              <a:extLst>
                <a:ext uri="{FF2B5EF4-FFF2-40B4-BE49-F238E27FC236}">
                  <a16:creationId xmlns:a16="http://schemas.microsoft.com/office/drawing/2014/main" id="{46677AFE-F88C-4A8E-42C3-0F826E51214E}"/>
                </a:ext>
              </a:extLst>
            </p:cNvPr>
            <p:cNvSpPr/>
            <p:nvPr/>
          </p:nvSpPr>
          <p:spPr>
            <a:xfrm>
              <a:off x="6120501" y="2938407"/>
              <a:ext cx="35515" cy="64389"/>
            </a:xfrm>
            <a:custGeom>
              <a:avLst/>
              <a:gdLst/>
              <a:ahLst/>
              <a:cxnLst/>
              <a:rect l="l" t="t" r="r" b="b"/>
              <a:pathLst>
                <a:path w="754" h="1367" extrusionOk="0">
                  <a:moveTo>
                    <a:pt x="115" y="0"/>
                  </a:moveTo>
                  <a:cubicBezTo>
                    <a:pt x="69" y="0"/>
                    <a:pt x="46" y="23"/>
                    <a:pt x="23" y="46"/>
                  </a:cubicBezTo>
                  <a:cubicBezTo>
                    <a:pt x="0" y="114"/>
                    <a:pt x="0" y="183"/>
                    <a:pt x="69" y="206"/>
                  </a:cubicBezTo>
                  <a:cubicBezTo>
                    <a:pt x="69" y="206"/>
                    <a:pt x="92" y="228"/>
                    <a:pt x="92" y="228"/>
                  </a:cubicBezTo>
                  <a:cubicBezTo>
                    <a:pt x="115" y="228"/>
                    <a:pt x="115" y="251"/>
                    <a:pt x="115" y="251"/>
                  </a:cubicBezTo>
                  <a:cubicBezTo>
                    <a:pt x="137" y="297"/>
                    <a:pt x="160" y="320"/>
                    <a:pt x="183" y="365"/>
                  </a:cubicBezTo>
                  <a:cubicBezTo>
                    <a:pt x="229" y="480"/>
                    <a:pt x="252" y="571"/>
                    <a:pt x="274" y="662"/>
                  </a:cubicBezTo>
                  <a:cubicBezTo>
                    <a:pt x="274" y="731"/>
                    <a:pt x="274" y="799"/>
                    <a:pt x="274" y="868"/>
                  </a:cubicBezTo>
                  <a:cubicBezTo>
                    <a:pt x="274" y="913"/>
                    <a:pt x="252" y="936"/>
                    <a:pt x="252" y="959"/>
                  </a:cubicBezTo>
                  <a:cubicBezTo>
                    <a:pt x="252" y="982"/>
                    <a:pt x="229" y="1004"/>
                    <a:pt x="229" y="1027"/>
                  </a:cubicBezTo>
                  <a:cubicBezTo>
                    <a:pt x="206" y="1050"/>
                    <a:pt x="206" y="1096"/>
                    <a:pt x="183" y="1119"/>
                  </a:cubicBezTo>
                  <a:cubicBezTo>
                    <a:pt x="183" y="1119"/>
                    <a:pt x="183" y="1141"/>
                    <a:pt x="183" y="1141"/>
                  </a:cubicBezTo>
                  <a:cubicBezTo>
                    <a:pt x="160" y="1164"/>
                    <a:pt x="137" y="1210"/>
                    <a:pt x="137" y="1233"/>
                  </a:cubicBezTo>
                  <a:cubicBezTo>
                    <a:pt x="137" y="1310"/>
                    <a:pt x="211" y="1366"/>
                    <a:pt x="279" y="1366"/>
                  </a:cubicBezTo>
                  <a:cubicBezTo>
                    <a:pt x="312" y="1366"/>
                    <a:pt x="344" y="1354"/>
                    <a:pt x="366" y="1324"/>
                  </a:cubicBezTo>
                  <a:cubicBezTo>
                    <a:pt x="389" y="1324"/>
                    <a:pt x="389" y="1301"/>
                    <a:pt x="411" y="1301"/>
                  </a:cubicBezTo>
                  <a:cubicBezTo>
                    <a:pt x="434" y="1256"/>
                    <a:pt x="480" y="1210"/>
                    <a:pt x="503" y="1164"/>
                  </a:cubicBezTo>
                  <a:lnTo>
                    <a:pt x="548" y="1164"/>
                  </a:lnTo>
                  <a:cubicBezTo>
                    <a:pt x="594" y="1141"/>
                    <a:pt x="617" y="1119"/>
                    <a:pt x="640" y="1096"/>
                  </a:cubicBezTo>
                  <a:cubicBezTo>
                    <a:pt x="685" y="1027"/>
                    <a:pt x="708" y="959"/>
                    <a:pt x="731" y="890"/>
                  </a:cubicBezTo>
                  <a:cubicBezTo>
                    <a:pt x="754" y="822"/>
                    <a:pt x="754" y="731"/>
                    <a:pt x="754" y="662"/>
                  </a:cubicBezTo>
                  <a:cubicBezTo>
                    <a:pt x="754" y="571"/>
                    <a:pt x="731" y="502"/>
                    <a:pt x="685" y="411"/>
                  </a:cubicBezTo>
                  <a:cubicBezTo>
                    <a:pt x="662" y="343"/>
                    <a:pt x="640" y="297"/>
                    <a:pt x="594" y="251"/>
                  </a:cubicBezTo>
                  <a:cubicBezTo>
                    <a:pt x="548" y="183"/>
                    <a:pt x="480" y="114"/>
                    <a:pt x="411" y="114"/>
                  </a:cubicBezTo>
                  <a:cubicBezTo>
                    <a:pt x="389" y="114"/>
                    <a:pt x="343" y="137"/>
                    <a:pt x="320" y="137"/>
                  </a:cubicBezTo>
                  <a:cubicBezTo>
                    <a:pt x="320" y="114"/>
                    <a:pt x="297" y="91"/>
                    <a:pt x="274" y="69"/>
                  </a:cubicBezTo>
                  <a:cubicBezTo>
                    <a:pt x="252" y="46"/>
                    <a:pt x="206" y="23"/>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9828;p58">
              <a:extLst>
                <a:ext uri="{FF2B5EF4-FFF2-40B4-BE49-F238E27FC236}">
                  <a16:creationId xmlns:a16="http://schemas.microsoft.com/office/drawing/2014/main" id="{75EE2B7B-FEBB-13B9-43BE-D751185C47C2}"/>
                </a:ext>
              </a:extLst>
            </p:cNvPr>
            <p:cNvSpPr/>
            <p:nvPr/>
          </p:nvSpPr>
          <p:spPr>
            <a:xfrm>
              <a:off x="6134492" y="2996440"/>
              <a:ext cx="34432" cy="100046"/>
            </a:xfrm>
            <a:custGeom>
              <a:avLst/>
              <a:gdLst/>
              <a:ahLst/>
              <a:cxnLst/>
              <a:rect l="l" t="t" r="r" b="b"/>
              <a:pathLst>
                <a:path w="731" h="2124" extrusionOk="0">
                  <a:moveTo>
                    <a:pt x="251" y="1"/>
                  </a:moveTo>
                  <a:cubicBezTo>
                    <a:pt x="206" y="1"/>
                    <a:pt x="160" y="24"/>
                    <a:pt x="137" y="46"/>
                  </a:cubicBezTo>
                  <a:cubicBezTo>
                    <a:pt x="114" y="46"/>
                    <a:pt x="92" y="46"/>
                    <a:pt x="69" y="69"/>
                  </a:cubicBezTo>
                  <a:cubicBezTo>
                    <a:pt x="23" y="92"/>
                    <a:pt x="0" y="138"/>
                    <a:pt x="23" y="183"/>
                  </a:cubicBezTo>
                  <a:cubicBezTo>
                    <a:pt x="46" y="206"/>
                    <a:pt x="46" y="252"/>
                    <a:pt x="69" y="275"/>
                  </a:cubicBezTo>
                  <a:cubicBezTo>
                    <a:pt x="114" y="389"/>
                    <a:pt x="137" y="503"/>
                    <a:pt x="160" y="617"/>
                  </a:cubicBezTo>
                  <a:cubicBezTo>
                    <a:pt x="160" y="640"/>
                    <a:pt x="160" y="663"/>
                    <a:pt x="160" y="708"/>
                  </a:cubicBezTo>
                  <a:cubicBezTo>
                    <a:pt x="160" y="708"/>
                    <a:pt x="183" y="708"/>
                    <a:pt x="183" y="731"/>
                  </a:cubicBezTo>
                  <a:cubicBezTo>
                    <a:pt x="183" y="750"/>
                    <a:pt x="183" y="785"/>
                    <a:pt x="183" y="822"/>
                  </a:cubicBezTo>
                  <a:cubicBezTo>
                    <a:pt x="183" y="891"/>
                    <a:pt x="206" y="959"/>
                    <a:pt x="206" y="1005"/>
                  </a:cubicBezTo>
                  <a:cubicBezTo>
                    <a:pt x="206" y="1096"/>
                    <a:pt x="206" y="1165"/>
                    <a:pt x="206" y="1233"/>
                  </a:cubicBezTo>
                  <a:cubicBezTo>
                    <a:pt x="206" y="1370"/>
                    <a:pt x="206" y="1507"/>
                    <a:pt x="183" y="1644"/>
                  </a:cubicBezTo>
                  <a:cubicBezTo>
                    <a:pt x="183" y="1690"/>
                    <a:pt x="160" y="1758"/>
                    <a:pt x="137" y="1804"/>
                  </a:cubicBezTo>
                  <a:lnTo>
                    <a:pt x="137" y="1804"/>
                  </a:lnTo>
                  <a:cubicBezTo>
                    <a:pt x="122" y="1834"/>
                    <a:pt x="107" y="1865"/>
                    <a:pt x="92" y="1895"/>
                  </a:cubicBezTo>
                  <a:cubicBezTo>
                    <a:pt x="92" y="1895"/>
                    <a:pt x="92" y="1918"/>
                    <a:pt x="92" y="1918"/>
                  </a:cubicBezTo>
                  <a:cubicBezTo>
                    <a:pt x="92" y="1941"/>
                    <a:pt x="69" y="1941"/>
                    <a:pt x="69" y="1964"/>
                  </a:cubicBezTo>
                  <a:cubicBezTo>
                    <a:pt x="69" y="1987"/>
                    <a:pt x="69" y="2009"/>
                    <a:pt x="69" y="2032"/>
                  </a:cubicBezTo>
                  <a:cubicBezTo>
                    <a:pt x="69" y="2055"/>
                    <a:pt x="114" y="2078"/>
                    <a:pt x="137" y="2101"/>
                  </a:cubicBezTo>
                  <a:cubicBezTo>
                    <a:pt x="137" y="2101"/>
                    <a:pt x="160" y="2123"/>
                    <a:pt x="183" y="2123"/>
                  </a:cubicBezTo>
                  <a:cubicBezTo>
                    <a:pt x="228" y="2123"/>
                    <a:pt x="274" y="2078"/>
                    <a:pt x="320" y="2055"/>
                  </a:cubicBezTo>
                  <a:cubicBezTo>
                    <a:pt x="343" y="2032"/>
                    <a:pt x="343" y="2009"/>
                    <a:pt x="365" y="1964"/>
                  </a:cubicBezTo>
                  <a:cubicBezTo>
                    <a:pt x="379" y="1970"/>
                    <a:pt x="394" y="1973"/>
                    <a:pt x="410" y="1973"/>
                  </a:cubicBezTo>
                  <a:cubicBezTo>
                    <a:pt x="449" y="1973"/>
                    <a:pt x="493" y="1957"/>
                    <a:pt x="525" y="1941"/>
                  </a:cubicBezTo>
                  <a:cubicBezTo>
                    <a:pt x="548" y="1895"/>
                    <a:pt x="594" y="1850"/>
                    <a:pt x="616" y="1781"/>
                  </a:cubicBezTo>
                  <a:cubicBezTo>
                    <a:pt x="639" y="1735"/>
                    <a:pt x="639" y="1713"/>
                    <a:pt x="662" y="1644"/>
                  </a:cubicBezTo>
                  <a:cubicBezTo>
                    <a:pt x="685" y="1576"/>
                    <a:pt x="708" y="1484"/>
                    <a:pt x="708" y="1393"/>
                  </a:cubicBezTo>
                  <a:cubicBezTo>
                    <a:pt x="731" y="1325"/>
                    <a:pt x="731" y="1233"/>
                    <a:pt x="731" y="1142"/>
                  </a:cubicBezTo>
                  <a:cubicBezTo>
                    <a:pt x="731" y="1119"/>
                    <a:pt x="708" y="1074"/>
                    <a:pt x="708" y="1051"/>
                  </a:cubicBezTo>
                  <a:cubicBezTo>
                    <a:pt x="708" y="1028"/>
                    <a:pt x="708" y="1005"/>
                    <a:pt x="708" y="982"/>
                  </a:cubicBezTo>
                  <a:cubicBezTo>
                    <a:pt x="708" y="982"/>
                    <a:pt x="708" y="959"/>
                    <a:pt x="708" y="937"/>
                  </a:cubicBezTo>
                  <a:cubicBezTo>
                    <a:pt x="708" y="914"/>
                    <a:pt x="685" y="891"/>
                    <a:pt x="685" y="845"/>
                  </a:cubicBezTo>
                  <a:cubicBezTo>
                    <a:pt x="685" y="777"/>
                    <a:pt x="662" y="685"/>
                    <a:pt x="639" y="617"/>
                  </a:cubicBezTo>
                  <a:cubicBezTo>
                    <a:pt x="616" y="526"/>
                    <a:pt x="594" y="457"/>
                    <a:pt x="571" y="366"/>
                  </a:cubicBezTo>
                  <a:cubicBezTo>
                    <a:pt x="548" y="320"/>
                    <a:pt x="525" y="275"/>
                    <a:pt x="525" y="229"/>
                  </a:cubicBezTo>
                  <a:cubicBezTo>
                    <a:pt x="480" y="161"/>
                    <a:pt x="457" y="92"/>
                    <a:pt x="388" y="46"/>
                  </a:cubicBezTo>
                  <a:cubicBezTo>
                    <a:pt x="343" y="24"/>
                    <a:pt x="320"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9829;p58">
              <a:extLst>
                <a:ext uri="{FF2B5EF4-FFF2-40B4-BE49-F238E27FC236}">
                  <a16:creationId xmlns:a16="http://schemas.microsoft.com/office/drawing/2014/main" id="{728A7FA0-554C-90BF-96F9-E841A9F1CB39}"/>
                </a:ext>
              </a:extLst>
            </p:cNvPr>
            <p:cNvSpPr/>
            <p:nvPr/>
          </p:nvSpPr>
          <p:spPr>
            <a:xfrm>
              <a:off x="6120501" y="3011513"/>
              <a:ext cx="17240" cy="66085"/>
            </a:xfrm>
            <a:custGeom>
              <a:avLst/>
              <a:gdLst/>
              <a:ahLst/>
              <a:cxnLst/>
              <a:rect l="l" t="t" r="r" b="b"/>
              <a:pathLst>
                <a:path w="366" h="1403" extrusionOk="0">
                  <a:moveTo>
                    <a:pt x="160" y="0"/>
                  </a:moveTo>
                  <a:cubicBezTo>
                    <a:pt x="137" y="23"/>
                    <a:pt x="115" y="46"/>
                    <a:pt x="115" y="69"/>
                  </a:cubicBezTo>
                  <a:cubicBezTo>
                    <a:pt x="115" y="92"/>
                    <a:pt x="137" y="114"/>
                    <a:pt x="137" y="137"/>
                  </a:cubicBezTo>
                  <a:cubicBezTo>
                    <a:pt x="137" y="183"/>
                    <a:pt x="137" y="251"/>
                    <a:pt x="137" y="297"/>
                  </a:cubicBezTo>
                  <a:cubicBezTo>
                    <a:pt x="137" y="365"/>
                    <a:pt x="160" y="434"/>
                    <a:pt x="160" y="502"/>
                  </a:cubicBezTo>
                  <a:cubicBezTo>
                    <a:pt x="160" y="548"/>
                    <a:pt x="137" y="617"/>
                    <a:pt x="137" y="685"/>
                  </a:cubicBezTo>
                  <a:cubicBezTo>
                    <a:pt x="137" y="754"/>
                    <a:pt x="137" y="822"/>
                    <a:pt x="115" y="890"/>
                  </a:cubicBezTo>
                  <a:cubicBezTo>
                    <a:pt x="115" y="982"/>
                    <a:pt x="92" y="1073"/>
                    <a:pt x="46" y="1164"/>
                  </a:cubicBezTo>
                  <a:cubicBezTo>
                    <a:pt x="46" y="1187"/>
                    <a:pt x="23" y="1210"/>
                    <a:pt x="23" y="1233"/>
                  </a:cubicBezTo>
                  <a:cubicBezTo>
                    <a:pt x="0" y="1301"/>
                    <a:pt x="46" y="1370"/>
                    <a:pt x="115" y="1393"/>
                  </a:cubicBezTo>
                  <a:cubicBezTo>
                    <a:pt x="128" y="1399"/>
                    <a:pt x="141" y="1402"/>
                    <a:pt x="154" y="1402"/>
                  </a:cubicBezTo>
                  <a:cubicBezTo>
                    <a:pt x="185" y="1402"/>
                    <a:pt x="213" y="1386"/>
                    <a:pt x="229" y="1370"/>
                  </a:cubicBezTo>
                  <a:lnTo>
                    <a:pt x="252" y="1370"/>
                  </a:lnTo>
                  <a:cubicBezTo>
                    <a:pt x="274" y="1347"/>
                    <a:pt x="297" y="1324"/>
                    <a:pt x="297" y="1301"/>
                  </a:cubicBezTo>
                  <a:cubicBezTo>
                    <a:pt x="320" y="1256"/>
                    <a:pt x="320" y="1210"/>
                    <a:pt x="320" y="1164"/>
                  </a:cubicBezTo>
                  <a:cubicBezTo>
                    <a:pt x="343" y="1119"/>
                    <a:pt x="343" y="1050"/>
                    <a:pt x="343" y="1005"/>
                  </a:cubicBezTo>
                  <a:cubicBezTo>
                    <a:pt x="366" y="936"/>
                    <a:pt x="343" y="890"/>
                    <a:pt x="343" y="845"/>
                  </a:cubicBezTo>
                  <a:cubicBezTo>
                    <a:pt x="343" y="776"/>
                    <a:pt x="343" y="731"/>
                    <a:pt x="343" y="662"/>
                  </a:cubicBezTo>
                  <a:cubicBezTo>
                    <a:pt x="320" y="457"/>
                    <a:pt x="252" y="251"/>
                    <a:pt x="229" y="46"/>
                  </a:cubicBezTo>
                  <a:cubicBezTo>
                    <a:pt x="229" y="23"/>
                    <a:pt x="206"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9830;p58">
              <a:extLst>
                <a:ext uri="{FF2B5EF4-FFF2-40B4-BE49-F238E27FC236}">
                  <a16:creationId xmlns:a16="http://schemas.microsoft.com/office/drawing/2014/main" id="{F8A54EB6-5662-CE43-AA85-843E43DB2E10}"/>
                </a:ext>
              </a:extLst>
            </p:cNvPr>
            <p:cNvSpPr/>
            <p:nvPr/>
          </p:nvSpPr>
          <p:spPr>
            <a:xfrm>
              <a:off x="6100058" y="3038362"/>
              <a:ext cx="19406" cy="48468"/>
            </a:xfrm>
            <a:custGeom>
              <a:avLst/>
              <a:gdLst/>
              <a:ahLst/>
              <a:cxnLst/>
              <a:rect l="l" t="t" r="r" b="b"/>
              <a:pathLst>
                <a:path w="412" h="1029" extrusionOk="0">
                  <a:moveTo>
                    <a:pt x="366" y="1"/>
                  </a:moveTo>
                  <a:cubicBezTo>
                    <a:pt x="343" y="1"/>
                    <a:pt x="320" y="1"/>
                    <a:pt x="320" y="47"/>
                  </a:cubicBezTo>
                  <a:cubicBezTo>
                    <a:pt x="320" y="92"/>
                    <a:pt x="320" y="161"/>
                    <a:pt x="320" y="206"/>
                  </a:cubicBezTo>
                  <a:cubicBezTo>
                    <a:pt x="298" y="252"/>
                    <a:pt x="298" y="320"/>
                    <a:pt x="275" y="366"/>
                  </a:cubicBezTo>
                  <a:cubicBezTo>
                    <a:pt x="275" y="412"/>
                    <a:pt x="252" y="457"/>
                    <a:pt x="229" y="503"/>
                  </a:cubicBezTo>
                  <a:cubicBezTo>
                    <a:pt x="206" y="572"/>
                    <a:pt x="161" y="640"/>
                    <a:pt x="138" y="709"/>
                  </a:cubicBezTo>
                  <a:cubicBezTo>
                    <a:pt x="115" y="731"/>
                    <a:pt x="92" y="777"/>
                    <a:pt x="69" y="800"/>
                  </a:cubicBezTo>
                  <a:cubicBezTo>
                    <a:pt x="46" y="823"/>
                    <a:pt x="46" y="845"/>
                    <a:pt x="24" y="891"/>
                  </a:cubicBezTo>
                  <a:cubicBezTo>
                    <a:pt x="1" y="937"/>
                    <a:pt x="1" y="982"/>
                    <a:pt x="46" y="1005"/>
                  </a:cubicBezTo>
                  <a:cubicBezTo>
                    <a:pt x="69" y="1028"/>
                    <a:pt x="115" y="1028"/>
                    <a:pt x="138" y="1028"/>
                  </a:cubicBezTo>
                  <a:cubicBezTo>
                    <a:pt x="161" y="1005"/>
                    <a:pt x="183" y="1005"/>
                    <a:pt x="183" y="982"/>
                  </a:cubicBezTo>
                  <a:cubicBezTo>
                    <a:pt x="229" y="914"/>
                    <a:pt x="252" y="845"/>
                    <a:pt x="275" y="777"/>
                  </a:cubicBezTo>
                  <a:cubicBezTo>
                    <a:pt x="320" y="686"/>
                    <a:pt x="343" y="617"/>
                    <a:pt x="366" y="526"/>
                  </a:cubicBezTo>
                  <a:cubicBezTo>
                    <a:pt x="389" y="457"/>
                    <a:pt x="389" y="366"/>
                    <a:pt x="412" y="298"/>
                  </a:cubicBezTo>
                  <a:cubicBezTo>
                    <a:pt x="412" y="206"/>
                    <a:pt x="412" y="115"/>
                    <a:pt x="412" y="47"/>
                  </a:cubicBezTo>
                  <a:cubicBezTo>
                    <a:pt x="412" y="1"/>
                    <a:pt x="389" y="1"/>
                    <a:pt x="366"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9831;p58">
              <a:extLst>
                <a:ext uri="{FF2B5EF4-FFF2-40B4-BE49-F238E27FC236}">
                  <a16:creationId xmlns:a16="http://schemas.microsoft.com/office/drawing/2014/main" id="{8EFF5ECC-5207-6B82-3361-09858ADAF12D}"/>
                </a:ext>
              </a:extLst>
            </p:cNvPr>
            <p:cNvSpPr/>
            <p:nvPr/>
          </p:nvSpPr>
          <p:spPr>
            <a:xfrm>
              <a:off x="5087260" y="3086785"/>
              <a:ext cx="446202" cy="451572"/>
            </a:xfrm>
            <a:custGeom>
              <a:avLst/>
              <a:gdLst/>
              <a:ahLst/>
              <a:cxnLst/>
              <a:rect l="l" t="t" r="r" b="b"/>
              <a:pathLst>
                <a:path w="9473" h="9587" extrusionOk="0">
                  <a:moveTo>
                    <a:pt x="4520" y="0"/>
                  </a:moveTo>
                  <a:cubicBezTo>
                    <a:pt x="4451" y="23"/>
                    <a:pt x="4360" y="23"/>
                    <a:pt x="4292" y="23"/>
                  </a:cubicBezTo>
                  <a:lnTo>
                    <a:pt x="4018" y="23"/>
                  </a:lnTo>
                  <a:cubicBezTo>
                    <a:pt x="3949" y="46"/>
                    <a:pt x="3881" y="46"/>
                    <a:pt x="3812" y="69"/>
                  </a:cubicBezTo>
                  <a:cubicBezTo>
                    <a:pt x="3744" y="91"/>
                    <a:pt x="3675" y="91"/>
                    <a:pt x="3607" y="114"/>
                  </a:cubicBezTo>
                  <a:cubicBezTo>
                    <a:pt x="3515" y="137"/>
                    <a:pt x="3424" y="183"/>
                    <a:pt x="3356" y="205"/>
                  </a:cubicBezTo>
                  <a:cubicBezTo>
                    <a:pt x="3287" y="251"/>
                    <a:pt x="3219" y="274"/>
                    <a:pt x="3150" y="320"/>
                  </a:cubicBezTo>
                  <a:cubicBezTo>
                    <a:pt x="2990" y="388"/>
                    <a:pt x="2854" y="457"/>
                    <a:pt x="2739" y="525"/>
                  </a:cubicBezTo>
                  <a:lnTo>
                    <a:pt x="2648" y="571"/>
                  </a:lnTo>
                  <a:cubicBezTo>
                    <a:pt x="2625" y="594"/>
                    <a:pt x="2580" y="616"/>
                    <a:pt x="2534" y="639"/>
                  </a:cubicBezTo>
                  <a:cubicBezTo>
                    <a:pt x="2465" y="685"/>
                    <a:pt x="2397" y="708"/>
                    <a:pt x="2329" y="753"/>
                  </a:cubicBezTo>
                  <a:lnTo>
                    <a:pt x="2283" y="776"/>
                  </a:lnTo>
                  <a:cubicBezTo>
                    <a:pt x="2214" y="799"/>
                    <a:pt x="2169" y="822"/>
                    <a:pt x="2100" y="845"/>
                  </a:cubicBezTo>
                  <a:cubicBezTo>
                    <a:pt x="2032" y="890"/>
                    <a:pt x="1963" y="936"/>
                    <a:pt x="1895" y="982"/>
                  </a:cubicBezTo>
                  <a:cubicBezTo>
                    <a:pt x="1781" y="1073"/>
                    <a:pt x="1644" y="1164"/>
                    <a:pt x="1484" y="1278"/>
                  </a:cubicBezTo>
                  <a:cubicBezTo>
                    <a:pt x="1416" y="1347"/>
                    <a:pt x="1370" y="1392"/>
                    <a:pt x="1301" y="1438"/>
                  </a:cubicBezTo>
                  <a:cubicBezTo>
                    <a:pt x="1256" y="1484"/>
                    <a:pt x="1210" y="1529"/>
                    <a:pt x="1142" y="1598"/>
                  </a:cubicBezTo>
                  <a:lnTo>
                    <a:pt x="1119" y="1621"/>
                  </a:lnTo>
                  <a:cubicBezTo>
                    <a:pt x="1027" y="1712"/>
                    <a:pt x="936" y="1826"/>
                    <a:pt x="845" y="1940"/>
                  </a:cubicBezTo>
                  <a:lnTo>
                    <a:pt x="776" y="2009"/>
                  </a:lnTo>
                  <a:lnTo>
                    <a:pt x="731" y="2054"/>
                  </a:lnTo>
                  <a:cubicBezTo>
                    <a:pt x="617" y="2191"/>
                    <a:pt x="503" y="2328"/>
                    <a:pt x="457" y="2488"/>
                  </a:cubicBezTo>
                  <a:cubicBezTo>
                    <a:pt x="457" y="2534"/>
                    <a:pt x="457" y="2579"/>
                    <a:pt x="480" y="2602"/>
                  </a:cubicBezTo>
                  <a:cubicBezTo>
                    <a:pt x="480" y="2625"/>
                    <a:pt x="503" y="2648"/>
                    <a:pt x="503" y="2648"/>
                  </a:cubicBezTo>
                  <a:cubicBezTo>
                    <a:pt x="434" y="2785"/>
                    <a:pt x="388" y="2922"/>
                    <a:pt x="343" y="3013"/>
                  </a:cubicBezTo>
                  <a:cubicBezTo>
                    <a:pt x="320" y="3081"/>
                    <a:pt x="274" y="3150"/>
                    <a:pt x="251" y="3218"/>
                  </a:cubicBezTo>
                  <a:cubicBezTo>
                    <a:pt x="229" y="3310"/>
                    <a:pt x="206" y="3378"/>
                    <a:pt x="206" y="3447"/>
                  </a:cubicBezTo>
                  <a:cubicBezTo>
                    <a:pt x="160" y="3606"/>
                    <a:pt x="137" y="3766"/>
                    <a:pt x="92" y="3926"/>
                  </a:cubicBezTo>
                  <a:cubicBezTo>
                    <a:pt x="69" y="4109"/>
                    <a:pt x="46" y="4268"/>
                    <a:pt x="23" y="4405"/>
                  </a:cubicBezTo>
                  <a:cubicBezTo>
                    <a:pt x="23" y="4474"/>
                    <a:pt x="23" y="4542"/>
                    <a:pt x="0" y="4634"/>
                  </a:cubicBezTo>
                  <a:lnTo>
                    <a:pt x="0" y="4656"/>
                  </a:lnTo>
                  <a:cubicBezTo>
                    <a:pt x="0" y="4748"/>
                    <a:pt x="0" y="4816"/>
                    <a:pt x="0" y="4885"/>
                  </a:cubicBezTo>
                  <a:cubicBezTo>
                    <a:pt x="0" y="5067"/>
                    <a:pt x="0" y="5227"/>
                    <a:pt x="23" y="5387"/>
                  </a:cubicBezTo>
                  <a:cubicBezTo>
                    <a:pt x="46" y="5501"/>
                    <a:pt x="69" y="5638"/>
                    <a:pt x="92" y="5752"/>
                  </a:cubicBezTo>
                  <a:cubicBezTo>
                    <a:pt x="114" y="5866"/>
                    <a:pt x="160" y="5980"/>
                    <a:pt x="206" y="6140"/>
                  </a:cubicBezTo>
                  <a:cubicBezTo>
                    <a:pt x="229" y="6277"/>
                    <a:pt x="274" y="6368"/>
                    <a:pt x="297" y="6460"/>
                  </a:cubicBezTo>
                  <a:cubicBezTo>
                    <a:pt x="343" y="6574"/>
                    <a:pt x="388" y="6688"/>
                    <a:pt x="434" y="6802"/>
                  </a:cubicBezTo>
                  <a:lnTo>
                    <a:pt x="457" y="6848"/>
                  </a:lnTo>
                  <a:lnTo>
                    <a:pt x="457" y="6893"/>
                  </a:lnTo>
                  <a:cubicBezTo>
                    <a:pt x="503" y="7007"/>
                    <a:pt x="548" y="7122"/>
                    <a:pt x="617" y="7236"/>
                  </a:cubicBezTo>
                  <a:cubicBezTo>
                    <a:pt x="685" y="7373"/>
                    <a:pt x="754" y="7487"/>
                    <a:pt x="845" y="7601"/>
                  </a:cubicBezTo>
                  <a:lnTo>
                    <a:pt x="845" y="7624"/>
                  </a:lnTo>
                  <a:cubicBezTo>
                    <a:pt x="959" y="7761"/>
                    <a:pt x="1050" y="7875"/>
                    <a:pt x="1164" y="7989"/>
                  </a:cubicBezTo>
                  <a:cubicBezTo>
                    <a:pt x="1256" y="8080"/>
                    <a:pt x="1347" y="8149"/>
                    <a:pt x="1461" y="8240"/>
                  </a:cubicBezTo>
                  <a:lnTo>
                    <a:pt x="1484" y="8263"/>
                  </a:lnTo>
                  <a:cubicBezTo>
                    <a:pt x="1484" y="8263"/>
                    <a:pt x="1507" y="8286"/>
                    <a:pt x="1507" y="8286"/>
                  </a:cubicBezTo>
                  <a:cubicBezTo>
                    <a:pt x="1507" y="8286"/>
                    <a:pt x="1530" y="8308"/>
                    <a:pt x="1552" y="8308"/>
                  </a:cubicBezTo>
                  <a:lnTo>
                    <a:pt x="1598" y="8354"/>
                  </a:lnTo>
                  <a:cubicBezTo>
                    <a:pt x="1644" y="8400"/>
                    <a:pt x="1667" y="8423"/>
                    <a:pt x="1689" y="8445"/>
                  </a:cubicBezTo>
                  <a:cubicBezTo>
                    <a:pt x="1758" y="8491"/>
                    <a:pt x="1804" y="8537"/>
                    <a:pt x="1872" y="8560"/>
                  </a:cubicBezTo>
                  <a:lnTo>
                    <a:pt x="1940" y="8628"/>
                  </a:lnTo>
                  <a:cubicBezTo>
                    <a:pt x="1986" y="8651"/>
                    <a:pt x="2032" y="8696"/>
                    <a:pt x="2077" y="8719"/>
                  </a:cubicBezTo>
                  <a:cubicBezTo>
                    <a:pt x="2214" y="8811"/>
                    <a:pt x="2351" y="8902"/>
                    <a:pt x="2465" y="8970"/>
                  </a:cubicBezTo>
                  <a:cubicBezTo>
                    <a:pt x="2511" y="8993"/>
                    <a:pt x="2557" y="9016"/>
                    <a:pt x="2580" y="9039"/>
                  </a:cubicBezTo>
                  <a:cubicBezTo>
                    <a:pt x="2671" y="9085"/>
                    <a:pt x="2762" y="9130"/>
                    <a:pt x="2854" y="9176"/>
                  </a:cubicBezTo>
                  <a:cubicBezTo>
                    <a:pt x="2922" y="9221"/>
                    <a:pt x="3013" y="9244"/>
                    <a:pt x="3082" y="9290"/>
                  </a:cubicBezTo>
                  <a:cubicBezTo>
                    <a:pt x="3150" y="9313"/>
                    <a:pt x="3196" y="9336"/>
                    <a:pt x="3242" y="9358"/>
                  </a:cubicBezTo>
                  <a:cubicBezTo>
                    <a:pt x="3310" y="9381"/>
                    <a:pt x="3378" y="9404"/>
                    <a:pt x="3447" y="9427"/>
                  </a:cubicBezTo>
                  <a:cubicBezTo>
                    <a:pt x="3515" y="9450"/>
                    <a:pt x="3607" y="9473"/>
                    <a:pt x="3675" y="9495"/>
                  </a:cubicBezTo>
                  <a:cubicBezTo>
                    <a:pt x="3835" y="9518"/>
                    <a:pt x="3995" y="9541"/>
                    <a:pt x="4177" y="9564"/>
                  </a:cubicBezTo>
                  <a:lnTo>
                    <a:pt x="4292" y="9564"/>
                  </a:lnTo>
                  <a:cubicBezTo>
                    <a:pt x="4337" y="9564"/>
                    <a:pt x="4383" y="9587"/>
                    <a:pt x="4428" y="9587"/>
                  </a:cubicBezTo>
                  <a:lnTo>
                    <a:pt x="4908" y="9587"/>
                  </a:lnTo>
                  <a:cubicBezTo>
                    <a:pt x="5022" y="9587"/>
                    <a:pt x="5113" y="9587"/>
                    <a:pt x="5205" y="9564"/>
                  </a:cubicBezTo>
                  <a:lnTo>
                    <a:pt x="5319" y="9564"/>
                  </a:lnTo>
                  <a:cubicBezTo>
                    <a:pt x="5433" y="9541"/>
                    <a:pt x="5524" y="9541"/>
                    <a:pt x="5638" y="9518"/>
                  </a:cubicBezTo>
                  <a:cubicBezTo>
                    <a:pt x="5661" y="9518"/>
                    <a:pt x="5707" y="9495"/>
                    <a:pt x="5752" y="9495"/>
                  </a:cubicBezTo>
                  <a:cubicBezTo>
                    <a:pt x="5775" y="9473"/>
                    <a:pt x="5798" y="9473"/>
                    <a:pt x="5844" y="9450"/>
                  </a:cubicBezTo>
                  <a:lnTo>
                    <a:pt x="5889" y="9450"/>
                  </a:lnTo>
                  <a:lnTo>
                    <a:pt x="5912" y="9427"/>
                  </a:lnTo>
                  <a:lnTo>
                    <a:pt x="6003" y="9404"/>
                  </a:lnTo>
                  <a:cubicBezTo>
                    <a:pt x="6026" y="9381"/>
                    <a:pt x="6072" y="9381"/>
                    <a:pt x="6095" y="9358"/>
                  </a:cubicBezTo>
                  <a:cubicBezTo>
                    <a:pt x="6163" y="9336"/>
                    <a:pt x="6209" y="9313"/>
                    <a:pt x="6277" y="9290"/>
                  </a:cubicBezTo>
                  <a:lnTo>
                    <a:pt x="6300" y="9290"/>
                  </a:lnTo>
                  <a:cubicBezTo>
                    <a:pt x="6346" y="9267"/>
                    <a:pt x="6414" y="9244"/>
                    <a:pt x="6483" y="9199"/>
                  </a:cubicBezTo>
                  <a:cubicBezTo>
                    <a:pt x="6551" y="9176"/>
                    <a:pt x="6620" y="9130"/>
                    <a:pt x="6665" y="9107"/>
                  </a:cubicBezTo>
                  <a:cubicBezTo>
                    <a:pt x="6734" y="9062"/>
                    <a:pt x="6802" y="9039"/>
                    <a:pt x="6871" y="8993"/>
                  </a:cubicBezTo>
                  <a:lnTo>
                    <a:pt x="6894" y="8993"/>
                  </a:lnTo>
                  <a:cubicBezTo>
                    <a:pt x="6962" y="8948"/>
                    <a:pt x="7008" y="8925"/>
                    <a:pt x="7053" y="8879"/>
                  </a:cubicBezTo>
                  <a:cubicBezTo>
                    <a:pt x="7122" y="8833"/>
                    <a:pt x="7190" y="8788"/>
                    <a:pt x="7259" y="8742"/>
                  </a:cubicBezTo>
                  <a:lnTo>
                    <a:pt x="7282" y="8719"/>
                  </a:lnTo>
                  <a:lnTo>
                    <a:pt x="7327" y="8674"/>
                  </a:lnTo>
                  <a:cubicBezTo>
                    <a:pt x="7373" y="8651"/>
                    <a:pt x="7419" y="8605"/>
                    <a:pt x="7441" y="8560"/>
                  </a:cubicBezTo>
                  <a:cubicBezTo>
                    <a:pt x="7510" y="8514"/>
                    <a:pt x="7556" y="8468"/>
                    <a:pt x="7624" y="8400"/>
                  </a:cubicBezTo>
                  <a:cubicBezTo>
                    <a:pt x="7670" y="8354"/>
                    <a:pt x="7738" y="8286"/>
                    <a:pt x="7784" y="8240"/>
                  </a:cubicBezTo>
                  <a:cubicBezTo>
                    <a:pt x="7829" y="8194"/>
                    <a:pt x="7875" y="8172"/>
                    <a:pt x="7921" y="8126"/>
                  </a:cubicBezTo>
                  <a:lnTo>
                    <a:pt x="7966" y="8080"/>
                  </a:lnTo>
                  <a:cubicBezTo>
                    <a:pt x="8012" y="8035"/>
                    <a:pt x="8058" y="8012"/>
                    <a:pt x="8103" y="7966"/>
                  </a:cubicBezTo>
                  <a:lnTo>
                    <a:pt x="8149" y="7920"/>
                  </a:lnTo>
                  <a:cubicBezTo>
                    <a:pt x="8263" y="7829"/>
                    <a:pt x="8354" y="7715"/>
                    <a:pt x="8469" y="7624"/>
                  </a:cubicBezTo>
                  <a:cubicBezTo>
                    <a:pt x="8514" y="7555"/>
                    <a:pt x="8583" y="7487"/>
                    <a:pt x="8628" y="7441"/>
                  </a:cubicBezTo>
                  <a:cubicBezTo>
                    <a:pt x="8674" y="7373"/>
                    <a:pt x="8720" y="7327"/>
                    <a:pt x="8742" y="7258"/>
                  </a:cubicBezTo>
                  <a:cubicBezTo>
                    <a:pt x="8811" y="7167"/>
                    <a:pt x="8879" y="7030"/>
                    <a:pt x="8948" y="6893"/>
                  </a:cubicBezTo>
                  <a:cubicBezTo>
                    <a:pt x="8994" y="6802"/>
                    <a:pt x="9016" y="6734"/>
                    <a:pt x="9062" y="6665"/>
                  </a:cubicBezTo>
                  <a:lnTo>
                    <a:pt x="9085" y="6597"/>
                  </a:lnTo>
                  <a:cubicBezTo>
                    <a:pt x="9108" y="6551"/>
                    <a:pt x="9130" y="6505"/>
                    <a:pt x="9130" y="6460"/>
                  </a:cubicBezTo>
                  <a:cubicBezTo>
                    <a:pt x="9199" y="6323"/>
                    <a:pt x="9222" y="6186"/>
                    <a:pt x="9267" y="6049"/>
                  </a:cubicBezTo>
                  <a:lnTo>
                    <a:pt x="9290" y="6003"/>
                  </a:lnTo>
                  <a:cubicBezTo>
                    <a:pt x="9313" y="5889"/>
                    <a:pt x="9359" y="5752"/>
                    <a:pt x="9382" y="5638"/>
                  </a:cubicBezTo>
                  <a:cubicBezTo>
                    <a:pt x="9404" y="5455"/>
                    <a:pt x="9427" y="5296"/>
                    <a:pt x="9450" y="5113"/>
                  </a:cubicBezTo>
                  <a:cubicBezTo>
                    <a:pt x="9450" y="5044"/>
                    <a:pt x="9473" y="4953"/>
                    <a:pt x="9473" y="4885"/>
                  </a:cubicBezTo>
                  <a:cubicBezTo>
                    <a:pt x="9473" y="4793"/>
                    <a:pt x="9473" y="4702"/>
                    <a:pt x="9473" y="4634"/>
                  </a:cubicBezTo>
                  <a:cubicBezTo>
                    <a:pt x="9473" y="4428"/>
                    <a:pt x="9473" y="4291"/>
                    <a:pt x="9450" y="4131"/>
                  </a:cubicBezTo>
                  <a:lnTo>
                    <a:pt x="9427" y="4063"/>
                  </a:lnTo>
                  <a:cubicBezTo>
                    <a:pt x="9427" y="3949"/>
                    <a:pt x="9404" y="3812"/>
                    <a:pt x="9382" y="3698"/>
                  </a:cubicBezTo>
                  <a:cubicBezTo>
                    <a:pt x="9336" y="3561"/>
                    <a:pt x="9290" y="3424"/>
                    <a:pt x="9245" y="3310"/>
                  </a:cubicBezTo>
                  <a:cubicBezTo>
                    <a:pt x="9222" y="3218"/>
                    <a:pt x="9176" y="3104"/>
                    <a:pt x="9130" y="3013"/>
                  </a:cubicBezTo>
                  <a:cubicBezTo>
                    <a:pt x="9108" y="2945"/>
                    <a:pt x="9085" y="2899"/>
                    <a:pt x="9039" y="2830"/>
                  </a:cubicBezTo>
                  <a:cubicBezTo>
                    <a:pt x="8994" y="2693"/>
                    <a:pt x="8948" y="2556"/>
                    <a:pt x="8857" y="2420"/>
                  </a:cubicBezTo>
                  <a:cubicBezTo>
                    <a:pt x="8765" y="2283"/>
                    <a:pt x="8674" y="2168"/>
                    <a:pt x="8583" y="2054"/>
                  </a:cubicBezTo>
                  <a:cubicBezTo>
                    <a:pt x="8560" y="2009"/>
                    <a:pt x="8514" y="1986"/>
                    <a:pt x="8491" y="1963"/>
                  </a:cubicBezTo>
                  <a:cubicBezTo>
                    <a:pt x="8469" y="1940"/>
                    <a:pt x="8469" y="1917"/>
                    <a:pt x="8446" y="1895"/>
                  </a:cubicBezTo>
                  <a:cubicBezTo>
                    <a:pt x="8400" y="1872"/>
                    <a:pt x="8377" y="1826"/>
                    <a:pt x="8354" y="1780"/>
                  </a:cubicBezTo>
                  <a:lnTo>
                    <a:pt x="8309" y="1735"/>
                  </a:lnTo>
                  <a:cubicBezTo>
                    <a:pt x="8263" y="1666"/>
                    <a:pt x="8217" y="1621"/>
                    <a:pt x="8149" y="1552"/>
                  </a:cubicBezTo>
                  <a:cubicBezTo>
                    <a:pt x="8103" y="1507"/>
                    <a:pt x="8058" y="1438"/>
                    <a:pt x="7989" y="1392"/>
                  </a:cubicBezTo>
                  <a:cubicBezTo>
                    <a:pt x="7944" y="1324"/>
                    <a:pt x="7875" y="1278"/>
                    <a:pt x="7807" y="1210"/>
                  </a:cubicBezTo>
                  <a:cubicBezTo>
                    <a:pt x="7761" y="1187"/>
                    <a:pt x="7715" y="1141"/>
                    <a:pt x="7670" y="1118"/>
                  </a:cubicBezTo>
                  <a:cubicBezTo>
                    <a:pt x="7647" y="1096"/>
                    <a:pt x="7601" y="1050"/>
                    <a:pt x="7556" y="1027"/>
                  </a:cubicBezTo>
                  <a:lnTo>
                    <a:pt x="7533" y="1004"/>
                  </a:lnTo>
                  <a:cubicBezTo>
                    <a:pt x="7487" y="959"/>
                    <a:pt x="7419" y="913"/>
                    <a:pt x="7373" y="867"/>
                  </a:cubicBezTo>
                  <a:cubicBezTo>
                    <a:pt x="7304" y="822"/>
                    <a:pt x="7259" y="776"/>
                    <a:pt x="7190" y="753"/>
                  </a:cubicBezTo>
                  <a:lnTo>
                    <a:pt x="7167" y="730"/>
                  </a:lnTo>
                  <a:cubicBezTo>
                    <a:pt x="7099" y="685"/>
                    <a:pt x="7031" y="662"/>
                    <a:pt x="6939" y="616"/>
                  </a:cubicBezTo>
                  <a:cubicBezTo>
                    <a:pt x="6894" y="571"/>
                    <a:pt x="6825" y="548"/>
                    <a:pt x="6757" y="502"/>
                  </a:cubicBezTo>
                  <a:lnTo>
                    <a:pt x="6734" y="479"/>
                  </a:lnTo>
                  <a:cubicBezTo>
                    <a:pt x="6688" y="457"/>
                    <a:pt x="6620" y="434"/>
                    <a:pt x="6574" y="411"/>
                  </a:cubicBezTo>
                  <a:cubicBezTo>
                    <a:pt x="6528" y="365"/>
                    <a:pt x="6460" y="342"/>
                    <a:pt x="6369" y="297"/>
                  </a:cubicBezTo>
                  <a:cubicBezTo>
                    <a:pt x="6323" y="297"/>
                    <a:pt x="6277" y="274"/>
                    <a:pt x="6254" y="251"/>
                  </a:cubicBezTo>
                  <a:lnTo>
                    <a:pt x="6186" y="228"/>
                  </a:lnTo>
                  <a:lnTo>
                    <a:pt x="6118" y="205"/>
                  </a:lnTo>
                  <a:cubicBezTo>
                    <a:pt x="6072" y="183"/>
                    <a:pt x="6003" y="160"/>
                    <a:pt x="5958" y="137"/>
                  </a:cubicBezTo>
                  <a:cubicBezTo>
                    <a:pt x="5798" y="91"/>
                    <a:pt x="5638" y="69"/>
                    <a:pt x="5478" y="46"/>
                  </a:cubicBezTo>
                  <a:lnTo>
                    <a:pt x="5387" y="46"/>
                  </a:lnTo>
                  <a:cubicBezTo>
                    <a:pt x="5341" y="23"/>
                    <a:pt x="5273" y="23"/>
                    <a:pt x="5227" y="23"/>
                  </a:cubicBezTo>
                  <a:cubicBezTo>
                    <a:pt x="5159" y="23"/>
                    <a:pt x="5068" y="0"/>
                    <a:pt x="49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9832;p58">
              <a:extLst>
                <a:ext uri="{FF2B5EF4-FFF2-40B4-BE49-F238E27FC236}">
                  <a16:creationId xmlns:a16="http://schemas.microsoft.com/office/drawing/2014/main" id="{6DC34FE9-17AB-554B-B7FA-80AA5CFF6F3F}"/>
                </a:ext>
              </a:extLst>
            </p:cNvPr>
            <p:cNvSpPr/>
            <p:nvPr/>
          </p:nvSpPr>
          <p:spPr>
            <a:xfrm>
              <a:off x="5680732" y="3254475"/>
              <a:ext cx="444082" cy="449452"/>
            </a:xfrm>
            <a:custGeom>
              <a:avLst/>
              <a:gdLst/>
              <a:ahLst/>
              <a:cxnLst/>
              <a:rect l="l" t="t" r="r" b="b"/>
              <a:pathLst>
                <a:path w="9428" h="9542" extrusionOk="0">
                  <a:moveTo>
                    <a:pt x="3858" y="1"/>
                  </a:moveTo>
                  <a:cubicBezTo>
                    <a:pt x="3699" y="24"/>
                    <a:pt x="3539" y="69"/>
                    <a:pt x="3402" y="92"/>
                  </a:cubicBezTo>
                  <a:cubicBezTo>
                    <a:pt x="3242" y="138"/>
                    <a:pt x="3082" y="183"/>
                    <a:pt x="2945" y="252"/>
                  </a:cubicBezTo>
                  <a:cubicBezTo>
                    <a:pt x="2854" y="275"/>
                    <a:pt x="2786" y="320"/>
                    <a:pt x="2694" y="366"/>
                  </a:cubicBezTo>
                  <a:lnTo>
                    <a:pt x="2671" y="366"/>
                  </a:lnTo>
                  <a:cubicBezTo>
                    <a:pt x="2580" y="412"/>
                    <a:pt x="2512" y="457"/>
                    <a:pt x="2420" y="526"/>
                  </a:cubicBezTo>
                  <a:cubicBezTo>
                    <a:pt x="2329" y="571"/>
                    <a:pt x="2238" y="640"/>
                    <a:pt x="2146" y="708"/>
                  </a:cubicBezTo>
                  <a:cubicBezTo>
                    <a:pt x="2101" y="754"/>
                    <a:pt x="2032" y="800"/>
                    <a:pt x="1964" y="845"/>
                  </a:cubicBezTo>
                  <a:lnTo>
                    <a:pt x="1918" y="891"/>
                  </a:lnTo>
                  <a:cubicBezTo>
                    <a:pt x="1827" y="937"/>
                    <a:pt x="1758" y="1005"/>
                    <a:pt x="1667" y="1051"/>
                  </a:cubicBezTo>
                  <a:cubicBezTo>
                    <a:pt x="1622" y="1074"/>
                    <a:pt x="1553" y="1119"/>
                    <a:pt x="1507" y="1165"/>
                  </a:cubicBezTo>
                  <a:cubicBezTo>
                    <a:pt x="1416" y="1211"/>
                    <a:pt x="1348" y="1279"/>
                    <a:pt x="1256" y="1347"/>
                  </a:cubicBezTo>
                  <a:cubicBezTo>
                    <a:pt x="1233" y="1370"/>
                    <a:pt x="1211" y="1393"/>
                    <a:pt x="1188" y="1416"/>
                  </a:cubicBezTo>
                  <a:lnTo>
                    <a:pt x="1165" y="1439"/>
                  </a:lnTo>
                  <a:cubicBezTo>
                    <a:pt x="1119" y="1484"/>
                    <a:pt x="1074" y="1530"/>
                    <a:pt x="1051" y="1576"/>
                  </a:cubicBezTo>
                  <a:cubicBezTo>
                    <a:pt x="1005" y="1621"/>
                    <a:pt x="982" y="1690"/>
                    <a:pt x="982" y="1736"/>
                  </a:cubicBezTo>
                  <a:cubicBezTo>
                    <a:pt x="982" y="1758"/>
                    <a:pt x="982" y="1758"/>
                    <a:pt x="982" y="1781"/>
                  </a:cubicBezTo>
                  <a:lnTo>
                    <a:pt x="960" y="1804"/>
                  </a:lnTo>
                  <a:lnTo>
                    <a:pt x="937" y="1850"/>
                  </a:lnTo>
                  <a:cubicBezTo>
                    <a:pt x="891" y="1918"/>
                    <a:pt x="823" y="1987"/>
                    <a:pt x="777" y="2055"/>
                  </a:cubicBezTo>
                  <a:cubicBezTo>
                    <a:pt x="754" y="2101"/>
                    <a:pt x="731" y="2146"/>
                    <a:pt x="686" y="2169"/>
                  </a:cubicBezTo>
                  <a:lnTo>
                    <a:pt x="640" y="2238"/>
                  </a:lnTo>
                  <a:cubicBezTo>
                    <a:pt x="594" y="2306"/>
                    <a:pt x="572" y="2375"/>
                    <a:pt x="526" y="2443"/>
                  </a:cubicBezTo>
                  <a:cubicBezTo>
                    <a:pt x="503" y="2512"/>
                    <a:pt x="457" y="2603"/>
                    <a:pt x="435" y="2671"/>
                  </a:cubicBezTo>
                  <a:cubicBezTo>
                    <a:pt x="389" y="2763"/>
                    <a:pt x="366" y="2831"/>
                    <a:pt x="343" y="2900"/>
                  </a:cubicBezTo>
                  <a:cubicBezTo>
                    <a:pt x="275" y="3059"/>
                    <a:pt x="229" y="3196"/>
                    <a:pt x="206" y="3356"/>
                  </a:cubicBezTo>
                  <a:cubicBezTo>
                    <a:pt x="161" y="3516"/>
                    <a:pt x="115" y="3676"/>
                    <a:pt x="92" y="3835"/>
                  </a:cubicBezTo>
                  <a:cubicBezTo>
                    <a:pt x="69" y="3995"/>
                    <a:pt x="69" y="4155"/>
                    <a:pt x="47" y="4315"/>
                  </a:cubicBezTo>
                  <a:lnTo>
                    <a:pt x="47" y="4406"/>
                  </a:lnTo>
                  <a:cubicBezTo>
                    <a:pt x="47" y="4452"/>
                    <a:pt x="47" y="4497"/>
                    <a:pt x="47" y="4566"/>
                  </a:cubicBezTo>
                  <a:cubicBezTo>
                    <a:pt x="24" y="4634"/>
                    <a:pt x="24" y="4726"/>
                    <a:pt x="24" y="4794"/>
                  </a:cubicBezTo>
                  <a:cubicBezTo>
                    <a:pt x="1" y="4954"/>
                    <a:pt x="24" y="5114"/>
                    <a:pt x="24" y="5273"/>
                  </a:cubicBezTo>
                  <a:cubicBezTo>
                    <a:pt x="47" y="5433"/>
                    <a:pt x="69" y="5616"/>
                    <a:pt x="69" y="5753"/>
                  </a:cubicBezTo>
                  <a:cubicBezTo>
                    <a:pt x="92" y="5890"/>
                    <a:pt x="115" y="6072"/>
                    <a:pt x="161" y="6232"/>
                  </a:cubicBezTo>
                  <a:cubicBezTo>
                    <a:pt x="206" y="6346"/>
                    <a:pt x="252" y="6483"/>
                    <a:pt x="343" y="6666"/>
                  </a:cubicBezTo>
                  <a:cubicBezTo>
                    <a:pt x="412" y="6803"/>
                    <a:pt x="503" y="6940"/>
                    <a:pt x="572" y="7054"/>
                  </a:cubicBezTo>
                  <a:cubicBezTo>
                    <a:pt x="663" y="7191"/>
                    <a:pt x="754" y="7328"/>
                    <a:pt x="845" y="7465"/>
                  </a:cubicBezTo>
                  <a:cubicBezTo>
                    <a:pt x="1028" y="7761"/>
                    <a:pt x="1233" y="8012"/>
                    <a:pt x="1462" y="8218"/>
                  </a:cubicBezTo>
                  <a:cubicBezTo>
                    <a:pt x="1553" y="8309"/>
                    <a:pt x="1644" y="8378"/>
                    <a:pt x="1758" y="8469"/>
                  </a:cubicBezTo>
                  <a:cubicBezTo>
                    <a:pt x="1827" y="8537"/>
                    <a:pt x="1941" y="8583"/>
                    <a:pt x="2032" y="8629"/>
                  </a:cubicBezTo>
                  <a:lnTo>
                    <a:pt x="2055" y="8629"/>
                  </a:lnTo>
                  <a:lnTo>
                    <a:pt x="2101" y="8652"/>
                  </a:lnTo>
                  <a:lnTo>
                    <a:pt x="2192" y="8697"/>
                  </a:lnTo>
                  <a:cubicBezTo>
                    <a:pt x="2238" y="8720"/>
                    <a:pt x="2261" y="8743"/>
                    <a:pt x="2306" y="8766"/>
                  </a:cubicBezTo>
                  <a:cubicBezTo>
                    <a:pt x="2306" y="8789"/>
                    <a:pt x="2306" y="8834"/>
                    <a:pt x="2329" y="8857"/>
                  </a:cubicBezTo>
                  <a:cubicBezTo>
                    <a:pt x="2352" y="8880"/>
                    <a:pt x="2352" y="8903"/>
                    <a:pt x="2398" y="8925"/>
                  </a:cubicBezTo>
                  <a:cubicBezTo>
                    <a:pt x="2420" y="8925"/>
                    <a:pt x="2443" y="8948"/>
                    <a:pt x="2466" y="8948"/>
                  </a:cubicBezTo>
                  <a:cubicBezTo>
                    <a:pt x="2466" y="8948"/>
                    <a:pt x="2489" y="8971"/>
                    <a:pt x="2512" y="8971"/>
                  </a:cubicBezTo>
                  <a:cubicBezTo>
                    <a:pt x="2535" y="8994"/>
                    <a:pt x="2580" y="8994"/>
                    <a:pt x="2603" y="9017"/>
                  </a:cubicBezTo>
                  <a:lnTo>
                    <a:pt x="2649" y="9017"/>
                  </a:lnTo>
                  <a:cubicBezTo>
                    <a:pt x="2740" y="9062"/>
                    <a:pt x="2831" y="9085"/>
                    <a:pt x="2900" y="9131"/>
                  </a:cubicBezTo>
                  <a:lnTo>
                    <a:pt x="2945" y="9154"/>
                  </a:lnTo>
                  <a:cubicBezTo>
                    <a:pt x="3037" y="9199"/>
                    <a:pt x="3151" y="9245"/>
                    <a:pt x="3242" y="9268"/>
                  </a:cubicBezTo>
                  <a:cubicBezTo>
                    <a:pt x="3311" y="9291"/>
                    <a:pt x="3356" y="9314"/>
                    <a:pt x="3425" y="9336"/>
                  </a:cubicBezTo>
                  <a:cubicBezTo>
                    <a:pt x="3470" y="9336"/>
                    <a:pt x="3516" y="9336"/>
                    <a:pt x="3562" y="9359"/>
                  </a:cubicBezTo>
                  <a:lnTo>
                    <a:pt x="3630" y="9359"/>
                  </a:lnTo>
                  <a:cubicBezTo>
                    <a:pt x="3676" y="9382"/>
                    <a:pt x="3699" y="9405"/>
                    <a:pt x="3744" y="9405"/>
                  </a:cubicBezTo>
                  <a:cubicBezTo>
                    <a:pt x="3767" y="9428"/>
                    <a:pt x="3813" y="9450"/>
                    <a:pt x="3858" y="9473"/>
                  </a:cubicBezTo>
                  <a:cubicBezTo>
                    <a:pt x="3904" y="9473"/>
                    <a:pt x="3973" y="9496"/>
                    <a:pt x="4018" y="9519"/>
                  </a:cubicBezTo>
                  <a:lnTo>
                    <a:pt x="4087" y="9519"/>
                  </a:lnTo>
                  <a:cubicBezTo>
                    <a:pt x="4109" y="9542"/>
                    <a:pt x="4109" y="9542"/>
                    <a:pt x="4132" y="9542"/>
                  </a:cubicBezTo>
                  <a:lnTo>
                    <a:pt x="4155" y="9542"/>
                  </a:lnTo>
                  <a:cubicBezTo>
                    <a:pt x="4201" y="9542"/>
                    <a:pt x="4246" y="9519"/>
                    <a:pt x="4269" y="9496"/>
                  </a:cubicBezTo>
                  <a:cubicBezTo>
                    <a:pt x="4292" y="9473"/>
                    <a:pt x="4292" y="9450"/>
                    <a:pt x="4315" y="9428"/>
                  </a:cubicBezTo>
                  <a:cubicBezTo>
                    <a:pt x="4383" y="9450"/>
                    <a:pt x="4452" y="9450"/>
                    <a:pt x="4520" y="9473"/>
                  </a:cubicBezTo>
                  <a:cubicBezTo>
                    <a:pt x="4657" y="9473"/>
                    <a:pt x="4817" y="9496"/>
                    <a:pt x="4977" y="9496"/>
                  </a:cubicBezTo>
                  <a:lnTo>
                    <a:pt x="5251" y="9496"/>
                  </a:lnTo>
                  <a:cubicBezTo>
                    <a:pt x="5274" y="9496"/>
                    <a:pt x="5319" y="9473"/>
                    <a:pt x="5365" y="9473"/>
                  </a:cubicBezTo>
                  <a:lnTo>
                    <a:pt x="5456" y="9473"/>
                  </a:lnTo>
                  <a:cubicBezTo>
                    <a:pt x="5547" y="9450"/>
                    <a:pt x="5639" y="9450"/>
                    <a:pt x="5730" y="9428"/>
                  </a:cubicBezTo>
                  <a:cubicBezTo>
                    <a:pt x="5799" y="9382"/>
                    <a:pt x="5890" y="9359"/>
                    <a:pt x="5958" y="9336"/>
                  </a:cubicBezTo>
                  <a:lnTo>
                    <a:pt x="5981" y="9314"/>
                  </a:lnTo>
                  <a:cubicBezTo>
                    <a:pt x="6004" y="9314"/>
                    <a:pt x="6050" y="9291"/>
                    <a:pt x="6072" y="9291"/>
                  </a:cubicBezTo>
                  <a:cubicBezTo>
                    <a:pt x="6118" y="9268"/>
                    <a:pt x="6187" y="9245"/>
                    <a:pt x="6255" y="9222"/>
                  </a:cubicBezTo>
                  <a:cubicBezTo>
                    <a:pt x="6301" y="9199"/>
                    <a:pt x="6369" y="9154"/>
                    <a:pt x="6415" y="9131"/>
                  </a:cubicBezTo>
                  <a:cubicBezTo>
                    <a:pt x="6483" y="9085"/>
                    <a:pt x="6552" y="9062"/>
                    <a:pt x="6620" y="9017"/>
                  </a:cubicBezTo>
                  <a:cubicBezTo>
                    <a:pt x="6689" y="8994"/>
                    <a:pt x="6734" y="8948"/>
                    <a:pt x="6803" y="8925"/>
                  </a:cubicBezTo>
                  <a:lnTo>
                    <a:pt x="6849" y="8880"/>
                  </a:lnTo>
                  <a:cubicBezTo>
                    <a:pt x="6940" y="8834"/>
                    <a:pt x="7031" y="8789"/>
                    <a:pt x="7145" y="8743"/>
                  </a:cubicBezTo>
                  <a:cubicBezTo>
                    <a:pt x="7259" y="8652"/>
                    <a:pt x="7396" y="8583"/>
                    <a:pt x="7533" y="8492"/>
                  </a:cubicBezTo>
                  <a:lnTo>
                    <a:pt x="7533" y="8469"/>
                  </a:lnTo>
                  <a:cubicBezTo>
                    <a:pt x="7602" y="8423"/>
                    <a:pt x="7647" y="8378"/>
                    <a:pt x="7716" y="8332"/>
                  </a:cubicBezTo>
                  <a:cubicBezTo>
                    <a:pt x="7762" y="8309"/>
                    <a:pt x="7807" y="8286"/>
                    <a:pt x="7830" y="8241"/>
                  </a:cubicBezTo>
                  <a:lnTo>
                    <a:pt x="7876" y="8195"/>
                  </a:lnTo>
                  <a:cubicBezTo>
                    <a:pt x="7967" y="8127"/>
                    <a:pt x="8058" y="8058"/>
                    <a:pt x="8150" y="7990"/>
                  </a:cubicBezTo>
                  <a:lnTo>
                    <a:pt x="8218" y="7898"/>
                  </a:lnTo>
                  <a:cubicBezTo>
                    <a:pt x="8241" y="7898"/>
                    <a:pt x="8264" y="7876"/>
                    <a:pt x="8287" y="7853"/>
                  </a:cubicBezTo>
                  <a:cubicBezTo>
                    <a:pt x="8332" y="7830"/>
                    <a:pt x="8355" y="7807"/>
                    <a:pt x="8401" y="7761"/>
                  </a:cubicBezTo>
                  <a:cubicBezTo>
                    <a:pt x="8446" y="7716"/>
                    <a:pt x="8515" y="7647"/>
                    <a:pt x="8560" y="7579"/>
                  </a:cubicBezTo>
                  <a:cubicBezTo>
                    <a:pt x="8652" y="7465"/>
                    <a:pt x="8743" y="7328"/>
                    <a:pt x="8811" y="7191"/>
                  </a:cubicBezTo>
                  <a:cubicBezTo>
                    <a:pt x="8880" y="7054"/>
                    <a:pt x="8948" y="6917"/>
                    <a:pt x="8994" y="6780"/>
                  </a:cubicBezTo>
                  <a:cubicBezTo>
                    <a:pt x="9017" y="6711"/>
                    <a:pt x="9040" y="6666"/>
                    <a:pt x="9063" y="6597"/>
                  </a:cubicBezTo>
                  <a:cubicBezTo>
                    <a:pt x="9085" y="6529"/>
                    <a:pt x="9108" y="6483"/>
                    <a:pt x="9131" y="6415"/>
                  </a:cubicBezTo>
                  <a:lnTo>
                    <a:pt x="9131" y="6392"/>
                  </a:lnTo>
                  <a:cubicBezTo>
                    <a:pt x="9200" y="6141"/>
                    <a:pt x="9268" y="5867"/>
                    <a:pt x="9314" y="5593"/>
                  </a:cubicBezTo>
                  <a:cubicBezTo>
                    <a:pt x="9336" y="5456"/>
                    <a:pt x="9359" y="5342"/>
                    <a:pt x="9359" y="5205"/>
                  </a:cubicBezTo>
                  <a:lnTo>
                    <a:pt x="9382" y="5114"/>
                  </a:lnTo>
                  <a:cubicBezTo>
                    <a:pt x="9405" y="4954"/>
                    <a:pt x="9428" y="4771"/>
                    <a:pt x="9428" y="4612"/>
                  </a:cubicBezTo>
                  <a:cubicBezTo>
                    <a:pt x="9428" y="4452"/>
                    <a:pt x="9382" y="4292"/>
                    <a:pt x="9359" y="4132"/>
                  </a:cubicBezTo>
                  <a:lnTo>
                    <a:pt x="9359" y="4109"/>
                  </a:lnTo>
                  <a:cubicBezTo>
                    <a:pt x="9336" y="4064"/>
                    <a:pt x="9336" y="3995"/>
                    <a:pt x="9314" y="3927"/>
                  </a:cubicBezTo>
                  <a:cubicBezTo>
                    <a:pt x="9291" y="3858"/>
                    <a:pt x="9268" y="3790"/>
                    <a:pt x="9245" y="3721"/>
                  </a:cubicBezTo>
                  <a:cubicBezTo>
                    <a:pt x="9222" y="3698"/>
                    <a:pt x="9222" y="3698"/>
                    <a:pt x="9222" y="3698"/>
                  </a:cubicBezTo>
                  <a:cubicBezTo>
                    <a:pt x="9222" y="3676"/>
                    <a:pt x="9222" y="3653"/>
                    <a:pt x="9200" y="3630"/>
                  </a:cubicBezTo>
                  <a:cubicBezTo>
                    <a:pt x="9200" y="3584"/>
                    <a:pt x="9177" y="3562"/>
                    <a:pt x="9177" y="3516"/>
                  </a:cubicBezTo>
                  <a:lnTo>
                    <a:pt x="9177" y="3470"/>
                  </a:lnTo>
                  <a:cubicBezTo>
                    <a:pt x="9154" y="3425"/>
                    <a:pt x="9154" y="3356"/>
                    <a:pt x="9131" y="3288"/>
                  </a:cubicBezTo>
                  <a:cubicBezTo>
                    <a:pt x="9131" y="3219"/>
                    <a:pt x="9108" y="3151"/>
                    <a:pt x="9063" y="3059"/>
                  </a:cubicBezTo>
                  <a:cubicBezTo>
                    <a:pt x="9040" y="3014"/>
                    <a:pt x="9017" y="2968"/>
                    <a:pt x="8994" y="2945"/>
                  </a:cubicBezTo>
                  <a:cubicBezTo>
                    <a:pt x="8994" y="2900"/>
                    <a:pt x="8971" y="2877"/>
                    <a:pt x="8948" y="2831"/>
                  </a:cubicBezTo>
                  <a:cubicBezTo>
                    <a:pt x="8926" y="2808"/>
                    <a:pt x="8926" y="2785"/>
                    <a:pt x="8903" y="2740"/>
                  </a:cubicBezTo>
                  <a:cubicBezTo>
                    <a:pt x="8880" y="2717"/>
                    <a:pt x="8880" y="2671"/>
                    <a:pt x="8857" y="2626"/>
                  </a:cubicBezTo>
                  <a:cubicBezTo>
                    <a:pt x="8834" y="2603"/>
                    <a:pt x="8811" y="2557"/>
                    <a:pt x="8789" y="2512"/>
                  </a:cubicBezTo>
                  <a:cubicBezTo>
                    <a:pt x="8789" y="2489"/>
                    <a:pt x="8766" y="2466"/>
                    <a:pt x="8743" y="2443"/>
                  </a:cubicBezTo>
                  <a:cubicBezTo>
                    <a:pt x="8743" y="2397"/>
                    <a:pt x="8720" y="2375"/>
                    <a:pt x="8697" y="2329"/>
                  </a:cubicBezTo>
                  <a:cubicBezTo>
                    <a:pt x="8697" y="2306"/>
                    <a:pt x="8675" y="2283"/>
                    <a:pt x="8675" y="2260"/>
                  </a:cubicBezTo>
                  <a:cubicBezTo>
                    <a:pt x="8629" y="2192"/>
                    <a:pt x="8606" y="2124"/>
                    <a:pt x="8560" y="2055"/>
                  </a:cubicBezTo>
                  <a:cubicBezTo>
                    <a:pt x="8538" y="2032"/>
                    <a:pt x="8515" y="2009"/>
                    <a:pt x="8492" y="1964"/>
                  </a:cubicBezTo>
                  <a:lnTo>
                    <a:pt x="8469" y="1941"/>
                  </a:lnTo>
                  <a:cubicBezTo>
                    <a:pt x="8446" y="1895"/>
                    <a:pt x="8423" y="1850"/>
                    <a:pt x="8401" y="1804"/>
                  </a:cubicBezTo>
                  <a:cubicBezTo>
                    <a:pt x="8332" y="1690"/>
                    <a:pt x="8241" y="1599"/>
                    <a:pt x="8172" y="1507"/>
                  </a:cubicBezTo>
                  <a:lnTo>
                    <a:pt x="8081" y="1416"/>
                  </a:lnTo>
                  <a:cubicBezTo>
                    <a:pt x="8058" y="1370"/>
                    <a:pt x="8035" y="1347"/>
                    <a:pt x="8013" y="1325"/>
                  </a:cubicBezTo>
                  <a:lnTo>
                    <a:pt x="7967" y="1279"/>
                  </a:lnTo>
                  <a:cubicBezTo>
                    <a:pt x="7876" y="1211"/>
                    <a:pt x="7784" y="1142"/>
                    <a:pt x="7716" y="1074"/>
                  </a:cubicBezTo>
                  <a:cubicBezTo>
                    <a:pt x="7670" y="1028"/>
                    <a:pt x="7625" y="982"/>
                    <a:pt x="7602" y="959"/>
                  </a:cubicBezTo>
                  <a:cubicBezTo>
                    <a:pt x="7556" y="914"/>
                    <a:pt x="7510" y="868"/>
                    <a:pt x="7465" y="845"/>
                  </a:cubicBezTo>
                  <a:cubicBezTo>
                    <a:pt x="7396" y="777"/>
                    <a:pt x="7305" y="708"/>
                    <a:pt x="7191" y="640"/>
                  </a:cubicBezTo>
                  <a:cubicBezTo>
                    <a:pt x="7145" y="617"/>
                    <a:pt x="7077" y="571"/>
                    <a:pt x="7031" y="549"/>
                  </a:cubicBezTo>
                  <a:lnTo>
                    <a:pt x="6940" y="503"/>
                  </a:lnTo>
                  <a:cubicBezTo>
                    <a:pt x="6894" y="457"/>
                    <a:pt x="6849" y="434"/>
                    <a:pt x="6780" y="389"/>
                  </a:cubicBezTo>
                  <a:cubicBezTo>
                    <a:pt x="6757" y="389"/>
                    <a:pt x="6734" y="389"/>
                    <a:pt x="6712" y="366"/>
                  </a:cubicBezTo>
                  <a:lnTo>
                    <a:pt x="6666" y="366"/>
                  </a:lnTo>
                  <a:lnTo>
                    <a:pt x="6643" y="343"/>
                  </a:lnTo>
                  <a:lnTo>
                    <a:pt x="6620" y="320"/>
                  </a:lnTo>
                  <a:cubicBezTo>
                    <a:pt x="6597" y="320"/>
                    <a:pt x="6552" y="298"/>
                    <a:pt x="6529" y="275"/>
                  </a:cubicBezTo>
                  <a:cubicBezTo>
                    <a:pt x="6460" y="252"/>
                    <a:pt x="6392" y="229"/>
                    <a:pt x="6301" y="183"/>
                  </a:cubicBezTo>
                  <a:cubicBezTo>
                    <a:pt x="6232" y="161"/>
                    <a:pt x="6164" y="138"/>
                    <a:pt x="6095" y="138"/>
                  </a:cubicBezTo>
                  <a:cubicBezTo>
                    <a:pt x="6004" y="115"/>
                    <a:pt x="5913" y="92"/>
                    <a:pt x="5821" y="92"/>
                  </a:cubicBezTo>
                  <a:cubicBezTo>
                    <a:pt x="5776" y="69"/>
                    <a:pt x="5707" y="69"/>
                    <a:pt x="5662" y="69"/>
                  </a:cubicBezTo>
                  <a:lnTo>
                    <a:pt x="5570" y="69"/>
                  </a:lnTo>
                  <a:cubicBezTo>
                    <a:pt x="5547" y="69"/>
                    <a:pt x="5502" y="46"/>
                    <a:pt x="5479" y="46"/>
                  </a:cubicBezTo>
                  <a:lnTo>
                    <a:pt x="5342" y="46"/>
                  </a:lnTo>
                  <a:cubicBezTo>
                    <a:pt x="5251" y="24"/>
                    <a:pt x="5182" y="24"/>
                    <a:pt x="5091" y="24"/>
                  </a:cubicBezTo>
                  <a:lnTo>
                    <a:pt x="4840" y="24"/>
                  </a:lnTo>
                  <a:cubicBezTo>
                    <a:pt x="4703" y="24"/>
                    <a:pt x="4566" y="24"/>
                    <a:pt x="44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9833;p58">
              <a:extLst>
                <a:ext uri="{FF2B5EF4-FFF2-40B4-BE49-F238E27FC236}">
                  <a16:creationId xmlns:a16="http://schemas.microsoft.com/office/drawing/2014/main" id="{F5BC0924-F1E5-AEAA-F7B0-A602B9596F00}"/>
                </a:ext>
              </a:extLst>
            </p:cNvPr>
            <p:cNvSpPr/>
            <p:nvPr/>
          </p:nvSpPr>
          <p:spPr>
            <a:xfrm>
              <a:off x="5886109" y="3856558"/>
              <a:ext cx="78520" cy="292507"/>
            </a:xfrm>
            <a:custGeom>
              <a:avLst/>
              <a:gdLst/>
              <a:ahLst/>
              <a:cxnLst/>
              <a:rect l="l" t="t" r="r" b="b"/>
              <a:pathLst>
                <a:path w="1667" h="6210" extrusionOk="0">
                  <a:moveTo>
                    <a:pt x="868" y="1"/>
                  </a:moveTo>
                  <a:cubicBezTo>
                    <a:pt x="822" y="24"/>
                    <a:pt x="799" y="24"/>
                    <a:pt x="777" y="24"/>
                  </a:cubicBezTo>
                  <a:lnTo>
                    <a:pt x="685" y="24"/>
                  </a:lnTo>
                  <a:cubicBezTo>
                    <a:pt x="868" y="412"/>
                    <a:pt x="1028" y="823"/>
                    <a:pt x="1165" y="1211"/>
                  </a:cubicBezTo>
                  <a:cubicBezTo>
                    <a:pt x="1256" y="1485"/>
                    <a:pt x="1324" y="1758"/>
                    <a:pt x="1393" y="2055"/>
                  </a:cubicBezTo>
                  <a:cubicBezTo>
                    <a:pt x="1439" y="2329"/>
                    <a:pt x="1484" y="2603"/>
                    <a:pt x="1507" y="2877"/>
                  </a:cubicBezTo>
                  <a:lnTo>
                    <a:pt x="1507" y="2854"/>
                  </a:lnTo>
                  <a:cubicBezTo>
                    <a:pt x="1507" y="3151"/>
                    <a:pt x="1530" y="3448"/>
                    <a:pt x="1507" y="3744"/>
                  </a:cubicBezTo>
                  <a:cubicBezTo>
                    <a:pt x="1507" y="4064"/>
                    <a:pt x="1484" y="4383"/>
                    <a:pt x="1416" y="4703"/>
                  </a:cubicBezTo>
                  <a:lnTo>
                    <a:pt x="1416" y="4680"/>
                  </a:lnTo>
                  <a:cubicBezTo>
                    <a:pt x="1370" y="4954"/>
                    <a:pt x="1279" y="5228"/>
                    <a:pt x="1165" y="5479"/>
                  </a:cubicBezTo>
                  <a:cubicBezTo>
                    <a:pt x="1096" y="5593"/>
                    <a:pt x="1028" y="5730"/>
                    <a:pt x="914" y="5844"/>
                  </a:cubicBezTo>
                  <a:cubicBezTo>
                    <a:pt x="868" y="5890"/>
                    <a:pt x="822" y="5936"/>
                    <a:pt x="777" y="5958"/>
                  </a:cubicBezTo>
                  <a:cubicBezTo>
                    <a:pt x="731" y="6004"/>
                    <a:pt x="685" y="6027"/>
                    <a:pt x="640" y="6027"/>
                  </a:cubicBezTo>
                  <a:cubicBezTo>
                    <a:pt x="617" y="6050"/>
                    <a:pt x="571" y="6050"/>
                    <a:pt x="548" y="6050"/>
                  </a:cubicBezTo>
                  <a:lnTo>
                    <a:pt x="457" y="6050"/>
                  </a:lnTo>
                  <a:cubicBezTo>
                    <a:pt x="434" y="6050"/>
                    <a:pt x="411" y="6027"/>
                    <a:pt x="389" y="6027"/>
                  </a:cubicBezTo>
                  <a:cubicBezTo>
                    <a:pt x="366" y="6004"/>
                    <a:pt x="343" y="6004"/>
                    <a:pt x="320" y="5981"/>
                  </a:cubicBezTo>
                  <a:cubicBezTo>
                    <a:pt x="297" y="5958"/>
                    <a:pt x="274" y="5936"/>
                    <a:pt x="252" y="5913"/>
                  </a:cubicBezTo>
                  <a:cubicBezTo>
                    <a:pt x="229" y="5867"/>
                    <a:pt x="206" y="5821"/>
                    <a:pt x="206" y="5776"/>
                  </a:cubicBezTo>
                  <a:cubicBezTo>
                    <a:pt x="183" y="5730"/>
                    <a:pt x="183" y="5684"/>
                    <a:pt x="160" y="5639"/>
                  </a:cubicBezTo>
                  <a:cubicBezTo>
                    <a:pt x="160" y="5593"/>
                    <a:pt x="115" y="5570"/>
                    <a:pt x="69" y="5570"/>
                  </a:cubicBezTo>
                  <a:cubicBezTo>
                    <a:pt x="23" y="5593"/>
                    <a:pt x="1" y="5616"/>
                    <a:pt x="1" y="5662"/>
                  </a:cubicBezTo>
                  <a:cubicBezTo>
                    <a:pt x="46" y="5821"/>
                    <a:pt x="92" y="5981"/>
                    <a:pt x="206" y="6095"/>
                  </a:cubicBezTo>
                  <a:cubicBezTo>
                    <a:pt x="274" y="6141"/>
                    <a:pt x="320" y="6164"/>
                    <a:pt x="389" y="6187"/>
                  </a:cubicBezTo>
                  <a:cubicBezTo>
                    <a:pt x="434" y="6209"/>
                    <a:pt x="503" y="6209"/>
                    <a:pt x="571" y="6209"/>
                  </a:cubicBezTo>
                  <a:cubicBezTo>
                    <a:pt x="640" y="6209"/>
                    <a:pt x="708" y="6187"/>
                    <a:pt x="754" y="6164"/>
                  </a:cubicBezTo>
                  <a:cubicBezTo>
                    <a:pt x="822" y="6118"/>
                    <a:pt x="891" y="6072"/>
                    <a:pt x="959" y="6027"/>
                  </a:cubicBezTo>
                  <a:cubicBezTo>
                    <a:pt x="1005" y="5981"/>
                    <a:pt x="1073" y="5913"/>
                    <a:pt x="1119" y="5844"/>
                  </a:cubicBezTo>
                  <a:cubicBezTo>
                    <a:pt x="1165" y="5776"/>
                    <a:pt x="1210" y="5707"/>
                    <a:pt x="1256" y="5639"/>
                  </a:cubicBezTo>
                  <a:cubicBezTo>
                    <a:pt x="1439" y="5319"/>
                    <a:pt x="1530" y="4977"/>
                    <a:pt x="1598" y="4612"/>
                  </a:cubicBezTo>
                  <a:cubicBezTo>
                    <a:pt x="1667" y="4246"/>
                    <a:pt x="1667" y="3858"/>
                    <a:pt x="1667" y="3470"/>
                  </a:cubicBezTo>
                  <a:cubicBezTo>
                    <a:pt x="1667" y="3174"/>
                    <a:pt x="1667" y="2877"/>
                    <a:pt x="1644" y="2603"/>
                  </a:cubicBezTo>
                  <a:cubicBezTo>
                    <a:pt x="1598" y="2169"/>
                    <a:pt x="1507" y="1781"/>
                    <a:pt x="1370" y="1370"/>
                  </a:cubicBezTo>
                  <a:cubicBezTo>
                    <a:pt x="1233" y="914"/>
                    <a:pt x="1051" y="457"/>
                    <a:pt x="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9834;p58">
              <a:extLst>
                <a:ext uri="{FF2B5EF4-FFF2-40B4-BE49-F238E27FC236}">
                  <a16:creationId xmlns:a16="http://schemas.microsoft.com/office/drawing/2014/main" id="{A0B24243-39FE-4201-BB8E-9CD0A633483C}"/>
                </a:ext>
              </a:extLst>
            </p:cNvPr>
            <p:cNvSpPr/>
            <p:nvPr/>
          </p:nvSpPr>
          <p:spPr>
            <a:xfrm>
              <a:off x="5952762" y="4078041"/>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9835;p58">
              <a:extLst>
                <a:ext uri="{FF2B5EF4-FFF2-40B4-BE49-F238E27FC236}">
                  <a16:creationId xmlns:a16="http://schemas.microsoft.com/office/drawing/2014/main" id="{40AC8446-E9BF-CA4D-A9E2-5CBB90043B5A}"/>
                </a:ext>
              </a:extLst>
            </p:cNvPr>
            <p:cNvSpPr/>
            <p:nvPr/>
          </p:nvSpPr>
          <p:spPr>
            <a:xfrm>
              <a:off x="5656002" y="4120011"/>
              <a:ext cx="236596" cy="101365"/>
            </a:xfrm>
            <a:custGeom>
              <a:avLst/>
              <a:gdLst/>
              <a:ahLst/>
              <a:cxnLst/>
              <a:rect l="l" t="t" r="r" b="b"/>
              <a:pathLst>
                <a:path w="5023" h="2152" extrusionOk="0">
                  <a:moveTo>
                    <a:pt x="4954" y="0"/>
                  </a:moveTo>
                  <a:cubicBezTo>
                    <a:pt x="4931" y="0"/>
                    <a:pt x="4931" y="0"/>
                    <a:pt x="4908" y="23"/>
                  </a:cubicBezTo>
                  <a:cubicBezTo>
                    <a:pt x="4908" y="23"/>
                    <a:pt x="4886" y="23"/>
                    <a:pt x="4863" y="46"/>
                  </a:cubicBezTo>
                  <a:cubicBezTo>
                    <a:pt x="4794" y="251"/>
                    <a:pt x="4703" y="434"/>
                    <a:pt x="4612" y="616"/>
                  </a:cubicBezTo>
                  <a:lnTo>
                    <a:pt x="4589" y="616"/>
                  </a:lnTo>
                  <a:cubicBezTo>
                    <a:pt x="4452" y="822"/>
                    <a:pt x="4315" y="982"/>
                    <a:pt x="4132" y="1141"/>
                  </a:cubicBezTo>
                  <a:cubicBezTo>
                    <a:pt x="4132" y="1141"/>
                    <a:pt x="4132" y="1141"/>
                    <a:pt x="4155" y="1119"/>
                  </a:cubicBezTo>
                  <a:lnTo>
                    <a:pt x="4155" y="1119"/>
                  </a:lnTo>
                  <a:cubicBezTo>
                    <a:pt x="3927" y="1301"/>
                    <a:pt x="3699" y="1461"/>
                    <a:pt x="3425" y="1575"/>
                  </a:cubicBezTo>
                  <a:lnTo>
                    <a:pt x="3448" y="1575"/>
                  </a:lnTo>
                  <a:cubicBezTo>
                    <a:pt x="3128" y="1735"/>
                    <a:pt x="2786" y="1849"/>
                    <a:pt x="2420" y="1917"/>
                  </a:cubicBezTo>
                  <a:cubicBezTo>
                    <a:pt x="2147" y="1969"/>
                    <a:pt x="1860" y="1994"/>
                    <a:pt x="1579" y="1994"/>
                  </a:cubicBezTo>
                  <a:cubicBezTo>
                    <a:pt x="1486" y="1994"/>
                    <a:pt x="1393" y="1992"/>
                    <a:pt x="1302" y="1986"/>
                  </a:cubicBezTo>
                  <a:cubicBezTo>
                    <a:pt x="960" y="1963"/>
                    <a:pt x="640" y="1895"/>
                    <a:pt x="320" y="1803"/>
                  </a:cubicBezTo>
                  <a:cubicBezTo>
                    <a:pt x="275" y="1781"/>
                    <a:pt x="229" y="1758"/>
                    <a:pt x="206" y="1758"/>
                  </a:cubicBezTo>
                  <a:cubicBezTo>
                    <a:pt x="138" y="1781"/>
                    <a:pt x="69" y="1803"/>
                    <a:pt x="1" y="1849"/>
                  </a:cubicBezTo>
                  <a:cubicBezTo>
                    <a:pt x="457" y="2054"/>
                    <a:pt x="982" y="2146"/>
                    <a:pt x="1485" y="2146"/>
                  </a:cubicBezTo>
                  <a:cubicBezTo>
                    <a:pt x="1543" y="2150"/>
                    <a:pt x="1602" y="2152"/>
                    <a:pt x="1660" y="2152"/>
                  </a:cubicBezTo>
                  <a:cubicBezTo>
                    <a:pt x="1921" y="2152"/>
                    <a:pt x="2182" y="2115"/>
                    <a:pt x="2443" y="2077"/>
                  </a:cubicBezTo>
                  <a:cubicBezTo>
                    <a:pt x="2740" y="2009"/>
                    <a:pt x="3060" y="1917"/>
                    <a:pt x="3333" y="1803"/>
                  </a:cubicBezTo>
                  <a:cubicBezTo>
                    <a:pt x="3721" y="1644"/>
                    <a:pt x="4064" y="1415"/>
                    <a:pt x="4361" y="1141"/>
                  </a:cubicBezTo>
                  <a:cubicBezTo>
                    <a:pt x="4657" y="845"/>
                    <a:pt x="4886" y="502"/>
                    <a:pt x="5023" y="114"/>
                  </a:cubicBezTo>
                  <a:cubicBezTo>
                    <a:pt x="5023" y="91"/>
                    <a:pt x="5023" y="91"/>
                    <a:pt x="5023" y="69"/>
                  </a:cubicBezTo>
                  <a:cubicBezTo>
                    <a:pt x="5023" y="46"/>
                    <a:pt x="5000" y="23"/>
                    <a:pt x="4977" y="23"/>
                  </a:cubicBezTo>
                  <a:cubicBezTo>
                    <a:pt x="4977" y="0"/>
                    <a:pt x="4954" y="0"/>
                    <a:pt x="4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9836;p58">
              <a:extLst>
                <a:ext uri="{FF2B5EF4-FFF2-40B4-BE49-F238E27FC236}">
                  <a16:creationId xmlns:a16="http://schemas.microsoft.com/office/drawing/2014/main" id="{95001C7B-6F9C-FC07-8D35-5FFAD81FFD49}"/>
                </a:ext>
              </a:extLst>
            </p:cNvPr>
            <p:cNvSpPr/>
            <p:nvPr/>
          </p:nvSpPr>
          <p:spPr>
            <a:xfrm>
              <a:off x="5872118" y="4149027"/>
              <a:ext cx="47" cy="4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9837;p58">
              <a:extLst>
                <a:ext uri="{FF2B5EF4-FFF2-40B4-BE49-F238E27FC236}">
                  <a16:creationId xmlns:a16="http://schemas.microsoft.com/office/drawing/2014/main" id="{5D259F57-CCCA-A4CF-476C-A4E57B1A84F8}"/>
                </a:ext>
              </a:extLst>
            </p:cNvPr>
            <p:cNvSpPr/>
            <p:nvPr/>
          </p:nvSpPr>
          <p:spPr>
            <a:xfrm>
              <a:off x="5817289" y="4194200"/>
              <a:ext cx="47" cy="1083"/>
            </a:xfrm>
            <a:custGeom>
              <a:avLst/>
              <a:gdLst/>
              <a:ahLst/>
              <a:cxnLst/>
              <a:rect l="l" t="t" r="r" b="b"/>
              <a:pathLst>
                <a:path w="1" h="23" extrusionOk="0">
                  <a:moveTo>
                    <a:pt x="1" y="23"/>
                  </a:moveTo>
                  <a:cubicBezTo>
                    <a:pt x="1" y="23"/>
                    <a:pt x="1" y="23"/>
                    <a:pt x="1" y="0"/>
                  </a:cubicBezTo>
                  <a:cubicBezTo>
                    <a:pt x="1" y="23"/>
                    <a:pt x="1" y="23"/>
                    <a:pt x="1"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9838;p58">
              <a:extLst>
                <a:ext uri="{FF2B5EF4-FFF2-40B4-BE49-F238E27FC236}">
                  <a16:creationId xmlns:a16="http://schemas.microsoft.com/office/drawing/2014/main" id="{DE0FE4C1-D115-7E7B-5044-A3F129DAED33}"/>
                </a:ext>
              </a:extLst>
            </p:cNvPr>
            <p:cNvSpPr/>
            <p:nvPr/>
          </p:nvSpPr>
          <p:spPr>
            <a:xfrm>
              <a:off x="4667934" y="3669508"/>
              <a:ext cx="258075" cy="248371"/>
            </a:xfrm>
            <a:custGeom>
              <a:avLst/>
              <a:gdLst/>
              <a:ahLst/>
              <a:cxnLst/>
              <a:rect l="l" t="t" r="r" b="b"/>
              <a:pathLst>
                <a:path w="5479" h="5273" extrusionOk="0">
                  <a:moveTo>
                    <a:pt x="982" y="0"/>
                  </a:moveTo>
                  <a:cubicBezTo>
                    <a:pt x="891" y="0"/>
                    <a:pt x="822" y="23"/>
                    <a:pt x="731" y="46"/>
                  </a:cubicBezTo>
                  <a:cubicBezTo>
                    <a:pt x="617" y="69"/>
                    <a:pt x="503" y="114"/>
                    <a:pt x="389" y="183"/>
                  </a:cubicBezTo>
                  <a:cubicBezTo>
                    <a:pt x="297" y="274"/>
                    <a:pt x="206" y="366"/>
                    <a:pt x="160" y="457"/>
                  </a:cubicBezTo>
                  <a:cubicBezTo>
                    <a:pt x="92" y="571"/>
                    <a:pt x="46" y="708"/>
                    <a:pt x="23" y="845"/>
                  </a:cubicBezTo>
                  <a:cubicBezTo>
                    <a:pt x="0" y="982"/>
                    <a:pt x="0" y="1142"/>
                    <a:pt x="23" y="1301"/>
                  </a:cubicBezTo>
                  <a:cubicBezTo>
                    <a:pt x="46" y="1484"/>
                    <a:pt x="92" y="1644"/>
                    <a:pt x="160" y="1804"/>
                  </a:cubicBezTo>
                  <a:cubicBezTo>
                    <a:pt x="206" y="1986"/>
                    <a:pt x="297" y="2146"/>
                    <a:pt x="389" y="2306"/>
                  </a:cubicBezTo>
                  <a:cubicBezTo>
                    <a:pt x="480" y="2443"/>
                    <a:pt x="548" y="2580"/>
                    <a:pt x="640" y="2694"/>
                  </a:cubicBezTo>
                  <a:cubicBezTo>
                    <a:pt x="845" y="2968"/>
                    <a:pt x="1050" y="3196"/>
                    <a:pt x="1279" y="3424"/>
                  </a:cubicBezTo>
                  <a:cubicBezTo>
                    <a:pt x="1781" y="3881"/>
                    <a:pt x="2329" y="4269"/>
                    <a:pt x="2945" y="4565"/>
                  </a:cubicBezTo>
                  <a:cubicBezTo>
                    <a:pt x="3561" y="4862"/>
                    <a:pt x="4223" y="5068"/>
                    <a:pt x="4885" y="5205"/>
                  </a:cubicBezTo>
                  <a:cubicBezTo>
                    <a:pt x="5091" y="5227"/>
                    <a:pt x="5296" y="5250"/>
                    <a:pt x="5479" y="5273"/>
                  </a:cubicBezTo>
                  <a:cubicBezTo>
                    <a:pt x="5456" y="5250"/>
                    <a:pt x="5456" y="5227"/>
                    <a:pt x="5433" y="5182"/>
                  </a:cubicBezTo>
                  <a:cubicBezTo>
                    <a:pt x="5410" y="5159"/>
                    <a:pt x="5410" y="5136"/>
                    <a:pt x="5387" y="5113"/>
                  </a:cubicBezTo>
                  <a:cubicBezTo>
                    <a:pt x="5091" y="5068"/>
                    <a:pt x="4817" y="5022"/>
                    <a:pt x="4520" y="4953"/>
                  </a:cubicBezTo>
                  <a:cubicBezTo>
                    <a:pt x="3881" y="4794"/>
                    <a:pt x="3242" y="4565"/>
                    <a:pt x="2671" y="4246"/>
                  </a:cubicBezTo>
                  <a:lnTo>
                    <a:pt x="2694" y="4246"/>
                  </a:lnTo>
                  <a:cubicBezTo>
                    <a:pt x="2192" y="3972"/>
                    <a:pt x="1758" y="3652"/>
                    <a:pt x="1347" y="3264"/>
                  </a:cubicBezTo>
                  <a:cubicBezTo>
                    <a:pt x="1050" y="2968"/>
                    <a:pt x="777" y="2648"/>
                    <a:pt x="571" y="2283"/>
                  </a:cubicBezTo>
                  <a:cubicBezTo>
                    <a:pt x="434" y="2055"/>
                    <a:pt x="297" y="1826"/>
                    <a:pt x="229" y="1552"/>
                  </a:cubicBezTo>
                  <a:cubicBezTo>
                    <a:pt x="183" y="1416"/>
                    <a:pt x="160" y="1256"/>
                    <a:pt x="160" y="1119"/>
                  </a:cubicBezTo>
                  <a:cubicBezTo>
                    <a:pt x="160" y="1005"/>
                    <a:pt x="160" y="913"/>
                    <a:pt x="183" y="799"/>
                  </a:cubicBezTo>
                  <a:cubicBezTo>
                    <a:pt x="183" y="799"/>
                    <a:pt x="183" y="776"/>
                    <a:pt x="183" y="776"/>
                  </a:cubicBezTo>
                  <a:cubicBezTo>
                    <a:pt x="206" y="708"/>
                    <a:pt x="229" y="639"/>
                    <a:pt x="274" y="571"/>
                  </a:cubicBezTo>
                  <a:cubicBezTo>
                    <a:pt x="297" y="503"/>
                    <a:pt x="343" y="457"/>
                    <a:pt x="389" y="388"/>
                  </a:cubicBezTo>
                  <a:cubicBezTo>
                    <a:pt x="434" y="366"/>
                    <a:pt x="480" y="320"/>
                    <a:pt x="548" y="274"/>
                  </a:cubicBezTo>
                  <a:cubicBezTo>
                    <a:pt x="594" y="251"/>
                    <a:pt x="662" y="229"/>
                    <a:pt x="731" y="206"/>
                  </a:cubicBezTo>
                  <a:cubicBezTo>
                    <a:pt x="799" y="183"/>
                    <a:pt x="868" y="183"/>
                    <a:pt x="936" y="160"/>
                  </a:cubicBezTo>
                  <a:cubicBezTo>
                    <a:pt x="1073" y="160"/>
                    <a:pt x="1187" y="183"/>
                    <a:pt x="1302" y="206"/>
                  </a:cubicBezTo>
                  <a:cubicBezTo>
                    <a:pt x="1461" y="251"/>
                    <a:pt x="1621" y="320"/>
                    <a:pt x="1758" y="388"/>
                  </a:cubicBezTo>
                  <a:cubicBezTo>
                    <a:pt x="1758" y="411"/>
                    <a:pt x="1758" y="411"/>
                    <a:pt x="1758" y="411"/>
                  </a:cubicBezTo>
                  <a:lnTo>
                    <a:pt x="1781" y="411"/>
                  </a:lnTo>
                  <a:cubicBezTo>
                    <a:pt x="1872" y="457"/>
                    <a:pt x="1963" y="525"/>
                    <a:pt x="2055" y="594"/>
                  </a:cubicBezTo>
                  <a:cubicBezTo>
                    <a:pt x="2074" y="603"/>
                    <a:pt x="2093" y="609"/>
                    <a:pt x="2110" y="609"/>
                  </a:cubicBezTo>
                  <a:cubicBezTo>
                    <a:pt x="2134" y="609"/>
                    <a:pt x="2156" y="598"/>
                    <a:pt x="2169" y="571"/>
                  </a:cubicBezTo>
                  <a:cubicBezTo>
                    <a:pt x="2192" y="548"/>
                    <a:pt x="2192" y="480"/>
                    <a:pt x="2146" y="457"/>
                  </a:cubicBezTo>
                  <a:cubicBezTo>
                    <a:pt x="1849" y="251"/>
                    <a:pt x="1507" y="69"/>
                    <a:pt x="1142" y="23"/>
                  </a:cubicBezTo>
                  <a:cubicBezTo>
                    <a:pt x="1096" y="23"/>
                    <a:pt x="1028" y="0"/>
                    <a:pt x="9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9839;p58">
              <a:extLst>
                <a:ext uri="{FF2B5EF4-FFF2-40B4-BE49-F238E27FC236}">
                  <a16:creationId xmlns:a16="http://schemas.microsoft.com/office/drawing/2014/main" id="{15C08B52-7D97-69EF-1711-E4EC62FEC440}"/>
                </a:ext>
              </a:extLst>
            </p:cNvPr>
            <p:cNvSpPr/>
            <p:nvPr/>
          </p:nvSpPr>
          <p:spPr>
            <a:xfrm>
              <a:off x="4693748" y="3682415"/>
              <a:ext cx="47" cy="47"/>
            </a:xfrm>
            <a:custGeom>
              <a:avLst/>
              <a:gdLst/>
              <a:ahLst/>
              <a:cxnLst/>
              <a:rect l="l" t="t" r="r" b="b"/>
              <a:pathLst>
                <a:path w="1" h="1" extrusionOk="0">
                  <a:moveTo>
                    <a:pt x="0" y="0"/>
                  </a:move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9840;p58">
              <a:extLst>
                <a:ext uri="{FF2B5EF4-FFF2-40B4-BE49-F238E27FC236}">
                  <a16:creationId xmlns:a16="http://schemas.microsoft.com/office/drawing/2014/main" id="{C0066B18-917E-4488-6B78-15FCC7CE33E1}"/>
                </a:ext>
              </a:extLst>
            </p:cNvPr>
            <p:cNvSpPr/>
            <p:nvPr/>
          </p:nvSpPr>
          <p:spPr>
            <a:xfrm>
              <a:off x="4750744" y="3688868"/>
              <a:ext cx="47" cy="47"/>
            </a:xfrm>
            <a:custGeom>
              <a:avLst/>
              <a:gdLst/>
              <a:ahLst/>
              <a:cxnLst/>
              <a:rect l="l" t="t" r="r" b="b"/>
              <a:pathLst>
                <a:path w="1" h="1" extrusionOk="0">
                  <a:moveTo>
                    <a:pt x="0" y="0"/>
                  </a:moveTo>
                  <a:lnTo>
                    <a:pt x="0" y="0"/>
                  </a:ln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9841;p58">
              <a:extLst>
                <a:ext uri="{FF2B5EF4-FFF2-40B4-BE49-F238E27FC236}">
                  <a16:creationId xmlns:a16="http://schemas.microsoft.com/office/drawing/2014/main" id="{97448609-379F-0D28-62D8-039566235FBE}"/>
                </a:ext>
              </a:extLst>
            </p:cNvPr>
            <p:cNvSpPr/>
            <p:nvPr/>
          </p:nvSpPr>
          <p:spPr>
            <a:xfrm>
              <a:off x="4751781" y="3688868"/>
              <a:ext cx="47" cy="4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9842;p58">
              <a:extLst>
                <a:ext uri="{FF2B5EF4-FFF2-40B4-BE49-F238E27FC236}">
                  <a16:creationId xmlns:a16="http://schemas.microsoft.com/office/drawing/2014/main" id="{E1A21AEF-05F6-B06D-C042-447E735B47ED}"/>
                </a:ext>
              </a:extLst>
            </p:cNvPr>
            <p:cNvSpPr/>
            <p:nvPr/>
          </p:nvSpPr>
          <p:spPr>
            <a:xfrm>
              <a:off x="4751781" y="3688868"/>
              <a:ext cx="47" cy="47"/>
            </a:xfrm>
            <a:custGeom>
              <a:avLst/>
              <a:gdLst/>
              <a:ahLst/>
              <a:cxnLst/>
              <a:rect l="l" t="t" r="r" b="b"/>
              <a:pathLst>
                <a:path w="1" h="1" extrusionOk="0">
                  <a:moveTo>
                    <a:pt x="1" y="0"/>
                  </a:move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9843;p58">
              <a:extLst>
                <a:ext uri="{FF2B5EF4-FFF2-40B4-BE49-F238E27FC236}">
                  <a16:creationId xmlns:a16="http://schemas.microsoft.com/office/drawing/2014/main" id="{BEF84BA8-6778-EEB7-625F-5120E1D92740}"/>
                </a:ext>
              </a:extLst>
            </p:cNvPr>
            <p:cNvSpPr/>
            <p:nvPr/>
          </p:nvSpPr>
          <p:spPr>
            <a:xfrm>
              <a:off x="4676555" y="3706061"/>
              <a:ext cx="47" cy="47"/>
            </a:xfrm>
            <a:custGeom>
              <a:avLst/>
              <a:gdLst/>
              <a:ahLst/>
              <a:cxnLst/>
              <a:rect l="l" t="t" r="r" b="b"/>
              <a:pathLst>
                <a:path w="1" h="1" extrusionOk="0">
                  <a:moveTo>
                    <a:pt x="0" y="0"/>
                  </a:moveTo>
                  <a:lnTo>
                    <a:pt x="0" y="0"/>
                  </a:ln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9844;p58">
              <a:extLst>
                <a:ext uri="{FF2B5EF4-FFF2-40B4-BE49-F238E27FC236}">
                  <a16:creationId xmlns:a16="http://schemas.microsoft.com/office/drawing/2014/main" id="{6735351D-17C2-5849-2D25-D3137EB7E73C}"/>
                </a:ext>
              </a:extLst>
            </p:cNvPr>
            <p:cNvSpPr/>
            <p:nvPr/>
          </p:nvSpPr>
          <p:spPr>
            <a:xfrm>
              <a:off x="4676555" y="3706061"/>
              <a:ext cx="47" cy="1130"/>
            </a:xfrm>
            <a:custGeom>
              <a:avLst/>
              <a:gdLst/>
              <a:ahLst/>
              <a:cxnLst/>
              <a:rect l="l" t="t" r="r" b="b"/>
              <a:pathLst>
                <a:path w="1" h="24" extrusionOk="0">
                  <a:moveTo>
                    <a:pt x="0" y="23"/>
                  </a:moveTo>
                  <a:lnTo>
                    <a:pt x="0" y="23"/>
                  </a:lnTo>
                  <a:cubicBezTo>
                    <a:pt x="0" y="23"/>
                    <a:pt x="0" y="23"/>
                    <a:pt x="0" y="0"/>
                  </a:cubicBezTo>
                  <a:cubicBezTo>
                    <a:pt x="0" y="23"/>
                    <a:pt x="0" y="23"/>
                    <a:pt x="0"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9845;p58">
              <a:extLst>
                <a:ext uri="{FF2B5EF4-FFF2-40B4-BE49-F238E27FC236}">
                  <a16:creationId xmlns:a16="http://schemas.microsoft.com/office/drawing/2014/main" id="{B0BBF5DC-3854-284B-FC29-17BA733729CE}"/>
                </a:ext>
              </a:extLst>
            </p:cNvPr>
            <p:cNvSpPr/>
            <p:nvPr/>
          </p:nvSpPr>
          <p:spPr>
            <a:xfrm>
              <a:off x="4676555" y="3707144"/>
              <a:ext cx="47" cy="47"/>
            </a:xfrm>
            <a:custGeom>
              <a:avLst/>
              <a:gdLst/>
              <a:ahLst/>
              <a:cxnLst/>
              <a:rect l="l" t="t" r="r" b="b"/>
              <a:pathLst>
                <a:path w="1" h="1" extrusionOk="0">
                  <a:moveTo>
                    <a:pt x="0" y="0"/>
                  </a:moveTo>
                  <a:lnTo>
                    <a:pt x="0" y="0"/>
                  </a:lnTo>
                  <a:lnTo>
                    <a:pt x="0" y="0"/>
                  </a:ln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9846;p58">
              <a:extLst>
                <a:ext uri="{FF2B5EF4-FFF2-40B4-BE49-F238E27FC236}">
                  <a16:creationId xmlns:a16="http://schemas.microsoft.com/office/drawing/2014/main" id="{A493B0C9-8F2F-F0C6-A3D7-FE9C12386FBA}"/>
                </a:ext>
              </a:extLst>
            </p:cNvPr>
            <p:cNvSpPr/>
            <p:nvPr/>
          </p:nvSpPr>
          <p:spPr>
            <a:xfrm>
              <a:off x="4978637" y="3888824"/>
              <a:ext cx="94676" cy="30146"/>
            </a:xfrm>
            <a:custGeom>
              <a:avLst/>
              <a:gdLst/>
              <a:ahLst/>
              <a:cxnLst/>
              <a:rect l="l" t="t" r="r" b="b"/>
              <a:pathLst>
                <a:path w="2010" h="640" extrusionOk="0">
                  <a:moveTo>
                    <a:pt x="2010" y="1"/>
                  </a:moveTo>
                  <a:cubicBezTo>
                    <a:pt x="1781" y="115"/>
                    <a:pt x="1530" y="206"/>
                    <a:pt x="1279" y="275"/>
                  </a:cubicBezTo>
                  <a:cubicBezTo>
                    <a:pt x="868" y="389"/>
                    <a:pt x="435" y="457"/>
                    <a:pt x="1" y="480"/>
                  </a:cubicBezTo>
                  <a:cubicBezTo>
                    <a:pt x="24" y="526"/>
                    <a:pt x="24" y="549"/>
                    <a:pt x="47" y="571"/>
                  </a:cubicBezTo>
                  <a:cubicBezTo>
                    <a:pt x="47" y="594"/>
                    <a:pt x="69" y="617"/>
                    <a:pt x="69" y="640"/>
                  </a:cubicBezTo>
                  <a:cubicBezTo>
                    <a:pt x="161" y="640"/>
                    <a:pt x="229" y="640"/>
                    <a:pt x="321" y="617"/>
                  </a:cubicBezTo>
                  <a:cubicBezTo>
                    <a:pt x="891" y="571"/>
                    <a:pt x="1485" y="412"/>
                    <a:pt x="2010" y="183"/>
                  </a:cubicBezTo>
                  <a:cubicBezTo>
                    <a:pt x="2010" y="138"/>
                    <a:pt x="2010" y="92"/>
                    <a:pt x="2010" y="46"/>
                  </a:cubicBezTo>
                  <a:lnTo>
                    <a:pt x="2010" y="1"/>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9847;p58">
              <a:extLst>
                <a:ext uri="{FF2B5EF4-FFF2-40B4-BE49-F238E27FC236}">
                  <a16:creationId xmlns:a16="http://schemas.microsoft.com/office/drawing/2014/main" id="{626B58AE-B936-CC1C-6D60-AEFD0F576EC8}"/>
                </a:ext>
              </a:extLst>
            </p:cNvPr>
            <p:cNvSpPr/>
            <p:nvPr/>
          </p:nvSpPr>
          <p:spPr>
            <a:xfrm>
              <a:off x="4693748" y="3682415"/>
              <a:ext cx="47" cy="47"/>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9848;p58">
              <a:extLst>
                <a:ext uri="{FF2B5EF4-FFF2-40B4-BE49-F238E27FC236}">
                  <a16:creationId xmlns:a16="http://schemas.microsoft.com/office/drawing/2014/main" id="{7536E8E4-67A4-A385-DDFC-D3ECEE2E03BF}"/>
                </a:ext>
              </a:extLst>
            </p:cNvPr>
            <p:cNvSpPr/>
            <p:nvPr/>
          </p:nvSpPr>
          <p:spPr>
            <a:xfrm>
              <a:off x="4693748" y="3682415"/>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9849;p58">
              <a:extLst>
                <a:ext uri="{FF2B5EF4-FFF2-40B4-BE49-F238E27FC236}">
                  <a16:creationId xmlns:a16="http://schemas.microsoft.com/office/drawing/2014/main" id="{CC64D910-E22C-9D49-016C-31BFDB6B654F}"/>
                </a:ext>
              </a:extLst>
            </p:cNvPr>
            <p:cNvSpPr/>
            <p:nvPr/>
          </p:nvSpPr>
          <p:spPr>
            <a:xfrm>
              <a:off x="4693748" y="3682415"/>
              <a:ext cx="47" cy="47"/>
            </a:xfrm>
            <a:custGeom>
              <a:avLst/>
              <a:gdLst/>
              <a:ahLst/>
              <a:cxnLst/>
              <a:rect l="l" t="t" r="r" b="b"/>
              <a:pathLst>
                <a:path w="1" h="1" extrusionOk="0">
                  <a:moveTo>
                    <a:pt x="0" y="0"/>
                  </a:move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9850;p58">
              <a:extLst>
                <a:ext uri="{FF2B5EF4-FFF2-40B4-BE49-F238E27FC236}">
                  <a16:creationId xmlns:a16="http://schemas.microsoft.com/office/drawing/2014/main" id="{19460E29-23CD-ABEA-F540-6960996FAD7E}"/>
                </a:ext>
              </a:extLst>
            </p:cNvPr>
            <p:cNvSpPr/>
            <p:nvPr/>
          </p:nvSpPr>
          <p:spPr>
            <a:xfrm>
              <a:off x="4693748" y="3682415"/>
              <a:ext cx="47" cy="47"/>
            </a:xfrm>
            <a:custGeom>
              <a:avLst/>
              <a:gdLst/>
              <a:ahLst/>
              <a:cxnLst/>
              <a:rect l="l" t="t" r="r" b="b"/>
              <a:pathLst>
                <a:path w="1" h="1" extrusionOk="0">
                  <a:moveTo>
                    <a:pt x="0" y="0"/>
                  </a:move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9851;p58">
              <a:extLst>
                <a:ext uri="{FF2B5EF4-FFF2-40B4-BE49-F238E27FC236}">
                  <a16:creationId xmlns:a16="http://schemas.microsoft.com/office/drawing/2014/main" id="{89891226-AE9F-223C-5FA1-793C23574F68}"/>
                </a:ext>
              </a:extLst>
            </p:cNvPr>
            <p:cNvSpPr/>
            <p:nvPr/>
          </p:nvSpPr>
          <p:spPr>
            <a:xfrm>
              <a:off x="4693748" y="3682415"/>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9852;p58">
              <a:extLst>
                <a:ext uri="{FF2B5EF4-FFF2-40B4-BE49-F238E27FC236}">
                  <a16:creationId xmlns:a16="http://schemas.microsoft.com/office/drawing/2014/main" id="{1040926A-009D-6F61-5CB3-F38807571F48}"/>
                </a:ext>
              </a:extLst>
            </p:cNvPr>
            <p:cNvSpPr/>
            <p:nvPr/>
          </p:nvSpPr>
          <p:spPr>
            <a:xfrm>
              <a:off x="4750744" y="3688868"/>
              <a:ext cx="47" cy="47"/>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9853;p58">
              <a:extLst>
                <a:ext uri="{FF2B5EF4-FFF2-40B4-BE49-F238E27FC236}">
                  <a16:creationId xmlns:a16="http://schemas.microsoft.com/office/drawing/2014/main" id="{4876EE97-DCC0-B964-0E0B-9E854A1E92D9}"/>
                </a:ext>
              </a:extLst>
            </p:cNvPr>
            <p:cNvSpPr/>
            <p:nvPr/>
          </p:nvSpPr>
          <p:spPr>
            <a:xfrm>
              <a:off x="4676555" y="3706061"/>
              <a:ext cx="47" cy="47"/>
            </a:xfrm>
            <a:custGeom>
              <a:avLst/>
              <a:gdLst/>
              <a:ahLst/>
              <a:cxnLst/>
              <a:rect l="l" t="t" r="r" b="b"/>
              <a:pathLst>
                <a:path w="1" h="1" extrusionOk="0">
                  <a:moveTo>
                    <a:pt x="0" y="0"/>
                  </a:moveTo>
                  <a:lnTo>
                    <a:pt x="0" y="0"/>
                  </a:ln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9854;p58">
              <a:extLst>
                <a:ext uri="{FF2B5EF4-FFF2-40B4-BE49-F238E27FC236}">
                  <a16:creationId xmlns:a16="http://schemas.microsoft.com/office/drawing/2014/main" id="{EE3BE3A3-2576-05EA-5F32-7D47E448BDB3}"/>
                </a:ext>
              </a:extLst>
            </p:cNvPr>
            <p:cNvSpPr/>
            <p:nvPr/>
          </p:nvSpPr>
          <p:spPr>
            <a:xfrm>
              <a:off x="4676555" y="3706061"/>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9855;p58">
              <a:extLst>
                <a:ext uri="{FF2B5EF4-FFF2-40B4-BE49-F238E27FC236}">
                  <a16:creationId xmlns:a16="http://schemas.microsoft.com/office/drawing/2014/main" id="{92F4E7D5-2A43-EDA2-90E9-CC12ED64BFBD}"/>
                </a:ext>
              </a:extLst>
            </p:cNvPr>
            <p:cNvSpPr/>
            <p:nvPr/>
          </p:nvSpPr>
          <p:spPr>
            <a:xfrm>
              <a:off x="4676555" y="3707144"/>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9856;p58">
              <a:extLst>
                <a:ext uri="{FF2B5EF4-FFF2-40B4-BE49-F238E27FC236}">
                  <a16:creationId xmlns:a16="http://schemas.microsoft.com/office/drawing/2014/main" id="{8C7636FA-EE5C-1EBC-3079-89C6F725692F}"/>
                </a:ext>
              </a:extLst>
            </p:cNvPr>
            <p:cNvSpPr/>
            <p:nvPr/>
          </p:nvSpPr>
          <p:spPr>
            <a:xfrm>
              <a:off x="4693748" y="3777000"/>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9857;p58">
              <a:extLst>
                <a:ext uri="{FF2B5EF4-FFF2-40B4-BE49-F238E27FC236}">
                  <a16:creationId xmlns:a16="http://schemas.microsoft.com/office/drawing/2014/main" id="{6594208E-DA0A-0276-4385-E75967075498}"/>
                </a:ext>
              </a:extLst>
            </p:cNvPr>
            <p:cNvSpPr/>
            <p:nvPr/>
          </p:nvSpPr>
          <p:spPr>
            <a:xfrm>
              <a:off x="5080807" y="3884538"/>
              <a:ext cx="47" cy="1130"/>
            </a:xfrm>
            <a:custGeom>
              <a:avLst/>
              <a:gdLst/>
              <a:ahLst/>
              <a:cxnLst/>
              <a:rect l="l" t="t" r="r" b="b"/>
              <a:pathLst>
                <a:path w="1" h="24" extrusionOk="0">
                  <a:moveTo>
                    <a:pt x="0" y="0"/>
                  </a:moveTo>
                  <a:cubicBezTo>
                    <a:pt x="0" y="23"/>
                    <a:pt x="0" y="23"/>
                    <a:pt x="0" y="23"/>
                  </a:cubicBezTo>
                  <a:cubicBezTo>
                    <a:pt x="0" y="23"/>
                    <a:pt x="0" y="23"/>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9858;p58">
              <a:extLst>
                <a:ext uri="{FF2B5EF4-FFF2-40B4-BE49-F238E27FC236}">
                  <a16:creationId xmlns:a16="http://schemas.microsoft.com/office/drawing/2014/main" id="{1BBA7B86-234D-BF28-F568-B96942AC392C}"/>
                </a:ext>
              </a:extLst>
            </p:cNvPr>
            <p:cNvSpPr/>
            <p:nvPr/>
          </p:nvSpPr>
          <p:spPr>
            <a:xfrm>
              <a:off x="4789417" y="3536204"/>
              <a:ext cx="63494" cy="88600"/>
            </a:xfrm>
            <a:custGeom>
              <a:avLst/>
              <a:gdLst/>
              <a:ahLst/>
              <a:cxnLst/>
              <a:rect l="l" t="t" r="r" b="b"/>
              <a:pathLst>
                <a:path w="1348" h="1881" extrusionOk="0">
                  <a:moveTo>
                    <a:pt x="1" y="0"/>
                  </a:moveTo>
                  <a:lnTo>
                    <a:pt x="1" y="0"/>
                  </a:lnTo>
                  <a:cubicBezTo>
                    <a:pt x="46" y="68"/>
                    <a:pt x="69" y="137"/>
                    <a:pt x="115" y="205"/>
                  </a:cubicBezTo>
                  <a:cubicBezTo>
                    <a:pt x="183" y="251"/>
                    <a:pt x="229" y="274"/>
                    <a:pt x="275" y="320"/>
                  </a:cubicBezTo>
                  <a:cubicBezTo>
                    <a:pt x="412" y="457"/>
                    <a:pt x="526" y="593"/>
                    <a:pt x="617" y="730"/>
                  </a:cubicBezTo>
                  <a:cubicBezTo>
                    <a:pt x="731" y="913"/>
                    <a:pt x="845" y="1118"/>
                    <a:pt x="937" y="1301"/>
                  </a:cubicBezTo>
                  <a:cubicBezTo>
                    <a:pt x="1028" y="1484"/>
                    <a:pt x="1096" y="1666"/>
                    <a:pt x="1188" y="1826"/>
                  </a:cubicBezTo>
                  <a:cubicBezTo>
                    <a:pt x="1204" y="1859"/>
                    <a:pt x="1233" y="1881"/>
                    <a:pt x="1266" y="1881"/>
                  </a:cubicBezTo>
                  <a:cubicBezTo>
                    <a:pt x="1277" y="1881"/>
                    <a:pt x="1290" y="1878"/>
                    <a:pt x="1302" y="1872"/>
                  </a:cubicBezTo>
                  <a:cubicBezTo>
                    <a:pt x="1325" y="1849"/>
                    <a:pt x="1347" y="1803"/>
                    <a:pt x="1325" y="1758"/>
                  </a:cubicBezTo>
                  <a:cubicBezTo>
                    <a:pt x="1210" y="1529"/>
                    <a:pt x="1119" y="1301"/>
                    <a:pt x="1005" y="1073"/>
                  </a:cubicBezTo>
                  <a:cubicBezTo>
                    <a:pt x="914" y="936"/>
                    <a:pt x="845" y="799"/>
                    <a:pt x="777" y="685"/>
                  </a:cubicBezTo>
                  <a:cubicBezTo>
                    <a:pt x="685" y="548"/>
                    <a:pt x="594" y="434"/>
                    <a:pt x="503" y="342"/>
                  </a:cubicBezTo>
                  <a:cubicBezTo>
                    <a:pt x="366" y="183"/>
                    <a:pt x="206" y="4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9859;p58">
              <a:extLst>
                <a:ext uri="{FF2B5EF4-FFF2-40B4-BE49-F238E27FC236}">
                  <a16:creationId xmlns:a16="http://schemas.microsoft.com/office/drawing/2014/main" id="{44BACA60-FDC5-B0E3-3A63-41F772EF9F53}"/>
                </a:ext>
              </a:extLst>
            </p:cNvPr>
            <p:cNvSpPr/>
            <p:nvPr/>
          </p:nvSpPr>
          <p:spPr>
            <a:xfrm>
              <a:off x="4732421" y="3546944"/>
              <a:ext cx="38765" cy="149880"/>
            </a:xfrm>
            <a:custGeom>
              <a:avLst/>
              <a:gdLst/>
              <a:ahLst/>
              <a:cxnLst/>
              <a:rect l="l" t="t" r="r" b="b"/>
              <a:pathLst>
                <a:path w="823" h="3182" extrusionOk="0">
                  <a:moveTo>
                    <a:pt x="480" y="0"/>
                  </a:moveTo>
                  <a:cubicBezTo>
                    <a:pt x="412" y="46"/>
                    <a:pt x="366" y="92"/>
                    <a:pt x="343" y="137"/>
                  </a:cubicBezTo>
                  <a:cubicBezTo>
                    <a:pt x="252" y="229"/>
                    <a:pt x="184" y="343"/>
                    <a:pt x="138" y="457"/>
                  </a:cubicBezTo>
                  <a:cubicBezTo>
                    <a:pt x="92" y="571"/>
                    <a:pt x="47" y="708"/>
                    <a:pt x="24" y="822"/>
                  </a:cubicBezTo>
                  <a:cubicBezTo>
                    <a:pt x="24" y="959"/>
                    <a:pt x="1" y="1096"/>
                    <a:pt x="24" y="1210"/>
                  </a:cubicBezTo>
                  <a:cubicBezTo>
                    <a:pt x="24" y="1370"/>
                    <a:pt x="47" y="1507"/>
                    <a:pt x="69" y="1644"/>
                  </a:cubicBezTo>
                  <a:cubicBezTo>
                    <a:pt x="115" y="1918"/>
                    <a:pt x="206" y="2191"/>
                    <a:pt x="321" y="2443"/>
                  </a:cubicBezTo>
                  <a:cubicBezTo>
                    <a:pt x="412" y="2694"/>
                    <a:pt x="526" y="2922"/>
                    <a:pt x="663" y="3127"/>
                  </a:cubicBezTo>
                  <a:cubicBezTo>
                    <a:pt x="680" y="3161"/>
                    <a:pt x="709" y="3182"/>
                    <a:pt x="741" y="3182"/>
                  </a:cubicBezTo>
                  <a:cubicBezTo>
                    <a:pt x="753" y="3182"/>
                    <a:pt x="765" y="3179"/>
                    <a:pt x="777" y="3173"/>
                  </a:cubicBezTo>
                  <a:cubicBezTo>
                    <a:pt x="800" y="3150"/>
                    <a:pt x="823" y="3105"/>
                    <a:pt x="800" y="3059"/>
                  </a:cubicBezTo>
                  <a:cubicBezTo>
                    <a:pt x="617" y="2739"/>
                    <a:pt x="458" y="2397"/>
                    <a:pt x="343" y="2055"/>
                  </a:cubicBezTo>
                  <a:cubicBezTo>
                    <a:pt x="252" y="1781"/>
                    <a:pt x="184" y="1507"/>
                    <a:pt x="184" y="1210"/>
                  </a:cubicBezTo>
                  <a:cubicBezTo>
                    <a:pt x="184" y="1210"/>
                    <a:pt x="184" y="1233"/>
                    <a:pt x="184" y="1233"/>
                  </a:cubicBezTo>
                  <a:cubicBezTo>
                    <a:pt x="161" y="1073"/>
                    <a:pt x="184" y="913"/>
                    <a:pt x="206" y="776"/>
                  </a:cubicBezTo>
                  <a:cubicBezTo>
                    <a:pt x="229" y="662"/>
                    <a:pt x="275" y="548"/>
                    <a:pt x="321" y="457"/>
                  </a:cubicBezTo>
                  <a:cubicBezTo>
                    <a:pt x="366" y="365"/>
                    <a:pt x="412" y="297"/>
                    <a:pt x="458" y="229"/>
                  </a:cubicBezTo>
                  <a:cubicBezTo>
                    <a:pt x="480" y="206"/>
                    <a:pt x="503" y="183"/>
                    <a:pt x="526" y="160"/>
                  </a:cubicBezTo>
                  <a:cubicBezTo>
                    <a:pt x="526" y="114"/>
                    <a:pt x="503" y="46"/>
                    <a:pt x="4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9860;p58">
              <a:extLst>
                <a:ext uri="{FF2B5EF4-FFF2-40B4-BE49-F238E27FC236}">
                  <a16:creationId xmlns:a16="http://schemas.microsoft.com/office/drawing/2014/main" id="{FDC8281B-9C40-0FC3-574C-3AF0F0978F0F}"/>
                </a:ext>
              </a:extLst>
            </p:cNvPr>
            <p:cNvSpPr/>
            <p:nvPr/>
          </p:nvSpPr>
          <p:spPr>
            <a:xfrm>
              <a:off x="4846414" y="3512511"/>
              <a:ext cx="293543" cy="157511"/>
            </a:xfrm>
            <a:custGeom>
              <a:avLst/>
              <a:gdLst/>
              <a:ahLst/>
              <a:cxnLst/>
              <a:rect l="l" t="t" r="r" b="b"/>
              <a:pathLst>
                <a:path w="6232" h="3344" extrusionOk="0">
                  <a:moveTo>
                    <a:pt x="1050" y="1"/>
                  </a:moveTo>
                  <a:cubicBezTo>
                    <a:pt x="913" y="1"/>
                    <a:pt x="799" y="47"/>
                    <a:pt x="708" y="115"/>
                  </a:cubicBezTo>
                  <a:cubicBezTo>
                    <a:pt x="617" y="183"/>
                    <a:pt x="525" y="275"/>
                    <a:pt x="457" y="366"/>
                  </a:cubicBezTo>
                  <a:cubicBezTo>
                    <a:pt x="366" y="457"/>
                    <a:pt x="297" y="571"/>
                    <a:pt x="252" y="708"/>
                  </a:cubicBezTo>
                  <a:cubicBezTo>
                    <a:pt x="137" y="960"/>
                    <a:pt x="69" y="1233"/>
                    <a:pt x="46" y="1507"/>
                  </a:cubicBezTo>
                  <a:cubicBezTo>
                    <a:pt x="23" y="1644"/>
                    <a:pt x="0" y="1781"/>
                    <a:pt x="0" y="1918"/>
                  </a:cubicBezTo>
                  <a:cubicBezTo>
                    <a:pt x="0" y="2009"/>
                    <a:pt x="0" y="2124"/>
                    <a:pt x="0" y="2238"/>
                  </a:cubicBezTo>
                  <a:cubicBezTo>
                    <a:pt x="0" y="2261"/>
                    <a:pt x="46" y="2306"/>
                    <a:pt x="92" y="2306"/>
                  </a:cubicBezTo>
                  <a:cubicBezTo>
                    <a:pt x="137" y="2306"/>
                    <a:pt x="160" y="2261"/>
                    <a:pt x="160" y="2215"/>
                  </a:cubicBezTo>
                  <a:cubicBezTo>
                    <a:pt x="160" y="2086"/>
                    <a:pt x="160" y="1977"/>
                    <a:pt x="160" y="1850"/>
                  </a:cubicBezTo>
                  <a:cubicBezTo>
                    <a:pt x="183" y="1530"/>
                    <a:pt x="229" y="1211"/>
                    <a:pt x="343" y="914"/>
                  </a:cubicBezTo>
                  <a:cubicBezTo>
                    <a:pt x="389" y="777"/>
                    <a:pt x="457" y="617"/>
                    <a:pt x="548" y="503"/>
                  </a:cubicBezTo>
                  <a:lnTo>
                    <a:pt x="525" y="503"/>
                  </a:lnTo>
                  <a:cubicBezTo>
                    <a:pt x="594" y="435"/>
                    <a:pt x="640" y="366"/>
                    <a:pt x="708" y="320"/>
                  </a:cubicBezTo>
                  <a:cubicBezTo>
                    <a:pt x="754" y="275"/>
                    <a:pt x="799" y="252"/>
                    <a:pt x="845" y="229"/>
                  </a:cubicBezTo>
                  <a:cubicBezTo>
                    <a:pt x="891" y="206"/>
                    <a:pt x="936" y="183"/>
                    <a:pt x="982" y="183"/>
                  </a:cubicBezTo>
                  <a:cubicBezTo>
                    <a:pt x="1028" y="161"/>
                    <a:pt x="1096" y="161"/>
                    <a:pt x="1142" y="161"/>
                  </a:cubicBezTo>
                  <a:cubicBezTo>
                    <a:pt x="1210" y="161"/>
                    <a:pt x="1256" y="183"/>
                    <a:pt x="1302" y="183"/>
                  </a:cubicBezTo>
                  <a:cubicBezTo>
                    <a:pt x="1347" y="206"/>
                    <a:pt x="1370" y="229"/>
                    <a:pt x="1416" y="252"/>
                  </a:cubicBezTo>
                  <a:cubicBezTo>
                    <a:pt x="1461" y="275"/>
                    <a:pt x="1507" y="320"/>
                    <a:pt x="1553" y="366"/>
                  </a:cubicBezTo>
                  <a:cubicBezTo>
                    <a:pt x="1621" y="480"/>
                    <a:pt x="1690" y="594"/>
                    <a:pt x="1758" y="708"/>
                  </a:cubicBezTo>
                  <a:cubicBezTo>
                    <a:pt x="1758" y="708"/>
                    <a:pt x="1758" y="708"/>
                    <a:pt x="1758" y="686"/>
                  </a:cubicBezTo>
                  <a:cubicBezTo>
                    <a:pt x="1781" y="777"/>
                    <a:pt x="1827" y="845"/>
                    <a:pt x="1849" y="914"/>
                  </a:cubicBezTo>
                  <a:cubicBezTo>
                    <a:pt x="1895" y="1005"/>
                    <a:pt x="1941" y="1074"/>
                    <a:pt x="1986" y="1165"/>
                  </a:cubicBezTo>
                  <a:cubicBezTo>
                    <a:pt x="2100" y="1348"/>
                    <a:pt x="2192" y="1507"/>
                    <a:pt x="2329" y="1667"/>
                  </a:cubicBezTo>
                  <a:cubicBezTo>
                    <a:pt x="2580" y="2009"/>
                    <a:pt x="2899" y="2283"/>
                    <a:pt x="3242" y="2534"/>
                  </a:cubicBezTo>
                  <a:cubicBezTo>
                    <a:pt x="3424" y="2649"/>
                    <a:pt x="3607" y="2763"/>
                    <a:pt x="3789" y="2854"/>
                  </a:cubicBezTo>
                  <a:cubicBezTo>
                    <a:pt x="3972" y="2945"/>
                    <a:pt x="4178" y="3037"/>
                    <a:pt x="4383" y="3105"/>
                  </a:cubicBezTo>
                  <a:cubicBezTo>
                    <a:pt x="4794" y="3242"/>
                    <a:pt x="5205" y="3311"/>
                    <a:pt x="5638" y="3333"/>
                  </a:cubicBezTo>
                  <a:cubicBezTo>
                    <a:pt x="5692" y="3341"/>
                    <a:pt x="5745" y="3343"/>
                    <a:pt x="5798" y="3343"/>
                  </a:cubicBezTo>
                  <a:cubicBezTo>
                    <a:pt x="5905" y="3343"/>
                    <a:pt x="6011" y="3333"/>
                    <a:pt x="6118" y="3333"/>
                  </a:cubicBezTo>
                  <a:cubicBezTo>
                    <a:pt x="6163" y="3288"/>
                    <a:pt x="6186" y="3242"/>
                    <a:pt x="6209" y="3196"/>
                  </a:cubicBezTo>
                  <a:cubicBezTo>
                    <a:pt x="6232" y="3174"/>
                    <a:pt x="6232" y="3174"/>
                    <a:pt x="6232" y="3151"/>
                  </a:cubicBezTo>
                  <a:lnTo>
                    <a:pt x="6232" y="3151"/>
                  </a:lnTo>
                  <a:cubicBezTo>
                    <a:pt x="6070" y="3167"/>
                    <a:pt x="5909" y="3183"/>
                    <a:pt x="5740" y="3183"/>
                  </a:cubicBezTo>
                  <a:cubicBezTo>
                    <a:pt x="5669" y="3183"/>
                    <a:pt x="5598" y="3180"/>
                    <a:pt x="5524" y="3174"/>
                  </a:cubicBezTo>
                  <a:cubicBezTo>
                    <a:pt x="5136" y="3151"/>
                    <a:pt x="4748" y="3059"/>
                    <a:pt x="4383" y="2945"/>
                  </a:cubicBezTo>
                  <a:cubicBezTo>
                    <a:pt x="4041" y="2808"/>
                    <a:pt x="3698" y="2649"/>
                    <a:pt x="3379" y="2443"/>
                  </a:cubicBezTo>
                  <a:cubicBezTo>
                    <a:pt x="3105" y="2238"/>
                    <a:pt x="2831" y="2009"/>
                    <a:pt x="2603" y="1758"/>
                  </a:cubicBezTo>
                  <a:cubicBezTo>
                    <a:pt x="2603" y="1758"/>
                    <a:pt x="2603" y="1758"/>
                    <a:pt x="2603" y="1781"/>
                  </a:cubicBezTo>
                  <a:cubicBezTo>
                    <a:pt x="2488" y="1644"/>
                    <a:pt x="2397" y="1485"/>
                    <a:pt x="2283" y="1348"/>
                  </a:cubicBezTo>
                  <a:cubicBezTo>
                    <a:pt x="2192" y="1188"/>
                    <a:pt x="2100" y="1051"/>
                    <a:pt x="2009" y="868"/>
                  </a:cubicBezTo>
                  <a:cubicBezTo>
                    <a:pt x="1941" y="731"/>
                    <a:pt x="1872" y="594"/>
                    <a:pt x="1804" y="435"/>
                  </a:cubicBezTo>
                  <a:cubicBezTo>
                    <a:pt x="1758" y="366"/>
                    <a:pt x="1712" y="320"/>
                    <a:pt x="1644" y="252"/>
                  </a:cubicBezTo>
                  <a:cubicBezTo>
                    <a:pt x="1598" y="183"/>
                    <a:pt x="1530" y="138"/>
                    <a:pt x="1461" y="92"/>
                  </a:cubicBezTo>
                  <a:cubicBezTo>
                    <a:pt x="1393" y="47"/>
                    <a:pt x="1324" y="24"/>
                    <a:pt x="1233" y="24"/>
                  </a:cubicBezTo>
                  <a:cubicBezTo>
                    <a:pt x="1187" y="1"/>
                    <a:pt x="1142" y="1"/>
                    <a:pt x="1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9861;p58">
              <a:extLst>
                <a:ext uri="{FF2B5EF4-FFF2-40B4-BE49-F238E27FC236}">
                  <a16:creationId xmlns:a16="http://schemas.microsoft.com/office/drawing/2014/main" id="{B8F12DB5-87D6-8EB3-9A6F-785FF731CB5D}"/>
                </a:ext>
              </a:extLst>
            </p:cNvPr>
            <p:cNvSpPr/>
            <p:nvPr/>
          </p:nvSpPr>
          <p:spPr>
            <a:xfrm>
              <a:off x="5065733" y="3646945"/>
              <a:ext cx="204331" cy="532211"/>
            </a:xfrm>
            <a:custGeom>
              <a:avLst/>
              <a:gdLst/>
              <a:ahLst/>
              <a:cxnLst/>
              <a:rect l="l" t="t" r="r" b="b"/>
              <a:pathLst>
                <a:path w="4338" h="11299" extrusionOk="0">
                  <a:moveTo>
                    <a:pt x="1644" y="0"/>
                  </a:moveTo>
                  <a:cubicBezTo>
                    <a:pt x="1348" y="411"/>
                    <a:pt x="1096" y="867"/>
                    <a:pt x="891" y="1347"/>
                  </a:cubicBezTo>
                  <a:cubicBezTo>
                    <a:pt x="571" y="2009"/>
                    <a:pt x="343" y="2716"/>
                    <a:pt x="206" y="3424"/>
                  </a:cubicBezTo>
                  <a:cubicBezTo>
                    <a:pt x="69" y="4131"/>
                    <a:pt x="1" y="4862"/>
                    <a:pt x="69" y="5569"/>
                  </a:cubicBezTo>
                  <a:cubicBezTo>
                    <a:pt x="92" y="5935"/>
                    <a:pt x="138" y="6277"/>
                    <a:pt x="229" y="6642"/>
                  </a:cubicBezTo>
                  <a:cubicBezTo>
                    <a:pt x="298" y="6985"/>
                    <a:pt x="412" y="7327"/>
                    <a:pt x="549" y="7646"/>
                  </a:cubicBezTo>
                  <a:cubicBezTo>
                    <a:pt x="845" y="8331"/>
                    <a:pt x="1279" y="8948"/>
                    <a:pt x="1781" y="9473"/>
                  </a:cubicBezTo>
                  <a:cubicBezTo>
                    <a:pt x="1918" y="9632"/>
                    <a:pt x="2078" y="9769"/>
                    <a:pt x="2215" y="9906"/>
                  </a:cubicBezTo>
                  <a:cubicBezTo>
                    <a:pt x="2397" y="10043"/>
                    <a:pt x="2557" y="10180"/>
                    <a:pt x="2740" y="10317"/>
                  </a:cubicBezTo>
                  <a:cubicBezTo>
                    <a:pt x="3082" y="10591"/>
                    <a:pt x="3425" y="10842"/>
                    <a:pt x="3790" y="11047"/>
                  </a:cubicBezTo>
                  <a:cubicBezTo>
                    <a:pt x="3927" y="11139"/>
                    <a:pt x="4064" y="11207"/>
                    <a:pt x="4201" y="11299"/>
                  </a:cubicBezTo>
                  <a:cubicBezTo>
                    <a:pt x="4224" y="11276"/>
                    <a:pt x="4246" y="11253"/>
                    <a:pt x="4269" y="11230"/>
                  </a:cubicBezTo>
                  <a:cubicBezTo>
                    <a:pt x="4292" y="11207"/>
                    <a:pt x="4315" y="11207"/>
                    <a:pt x="4338" y="11184"/>
                  </a:cubicBezTo>
                  <a:cubicBezTo>
                    <a:pt x="3835" y="10910"/>
                    <a:pt x="3333" y="10591"/>
                    <a:pt x="2854" y="10226"/>
                  </a:cubicBezTo>
                  <a:cubicBezTo>
                    <a:pt x="2580" y="9997"/>
                    <a:pt x="2306" y="9769"/>
                    <a:pt x="2055" y="9541"/>
                  </a:cubicBezTo>
                  <a:cubicBezTo>
                    <a:pt x="1827" y="9313"/>
                    <a:pt x="1621" y="9084"/>
                    <a:pt x="1439" y="8856"/>
                  </a:cubicBezTo>
                  <a:cubicBezTo>
                    <a:pt x="1142" y="8445"/>
                    <a:pt x="891" y="8012"/>
                    <a:pt x="686" y="7555"/>
                  </a:cubicBezTo>
                  <a:cubicBezTo>
                    <a:pt x="480" y="7053"/>
                    <a:pt x="343" y="6528"/>
                    <a:pt x="275" y="5980"/>
                  </a:cubicBezTo>
                  <a:cubicBezTo>
                    <a:pt x="275" y="5980"/>
                    <a:pt x="275" y="6003"/>
                    <a:pt x="275" y="6003"/>
                  </a:cubicBezTo>
                  <a:cubicBezTo>
                    <a:pt x="183" y="5364"/>
                    <a:pt x="183" y="4702"/>
                    <a:pt x="252" y="4040"/>
                  </a:cubicBezTo>
                  <a:cubicBezTo>
                    <a:pt x="366" y="3241"/>
                    <a:pt x="571" y="2488"/>
                    <a:pt x="891" y="1735"/>
                  </a:cubicBezTo>
                  <a:cubicBezTo>
                    <a:pt x="1119" y="1164"/>
                    <a:pt x="1416" y="593"/>
                    <a:pt x="1781" y="68"/>
                  </a:cubicBezTo>
                  <a:cubicBezTo>
                    <a:pt x="1736" y="46"/>
                    <a:pt x="1690" y="23"/>
                    <a:pt x="16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9862;p58">
              <a:extLst>
                <a:ext uri="{FF2B5EF4-FFF2-40B4-BE49-F238E27FC236}">
                  <a16:creationId xmlns:a16="http://schemas.microsoft.com/office/drawing/2014/main" id="{521A3CA5-CD8F-9A4D-6852-7010F6A9FC19}"/>
                </a:ext>
              </a:extLst>
            </p:cNvPr>
            <p:cNvSpPr/>
            <p:nvPr/>
          </p:nvSpPr>
          <p:spPr>
            <a:xfrm>
              <a:off x="5401213" y="4221049"/>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9863;p58">
              <a:extLst>
                <a:ext uri="{FF2B5EF4-FFF2-40B4-BE49-F238E27FC236}">
                  <a16:creationId xmlns:a16="http://schemas.microsoft.com/office/drawing/2014/main" id="{3FDCDFA4-DED4-20F9-3D8B-0588678DCD4B}"/>
                </a:ext>
              </a:extLst>
            </p:cNvPr>
            <p:cNvSpPr/>
            <p:nvPr/>
          </p:nvSpPr>
          <p:spPr>
            <a:xfrm>
              <a:off x="5405500" y="4222132"/>
              <a:ext cx="37682" cy="12953"/>
            </a:xfrm>
            <a:custGeom>
              <a:avLst/>
              <a:gdLst/>
              <a:ahLst/>
              <a:cxnLst/>
              <a:rect l="l" t="t" r="r" b="b"/>
              <a:pathLst>
                <a:path w="800" h="275" extrusionOk="0">
                  <a:moveTo>
                    <a:pt x="1" y="1"/>
                  </a:moveTo>
                  <a:cubicBezTo>
                    <a:pt x="23" y="23"/>
                    <a:pt x="23" y="46"/>
                    <a:pt x="23" y="69"/>
                  </a:cubicBezTo>
                  <a:cubicBezTo>
                    <a:pt x="23" y="92"/>
                    <a:pt x="23" y="137"/>
                    <a:pt x="23" y="160"/>
                  </a:cubicBezTo>
                  <a:cubicBezTo>
                    <a:pt x="275" y="206"/>
                    <a:pt x="503" y="229"/>
                    <a:pt x="754" y="274"/>
                  </a:cubicBezTo>
                  <a:cubicBezTo>
                    <a:pt x="754" y="274"/>
                    <a:pt x="754" y="252"/>
                    <a:pt x="777" y="252"/>
                  </a:cubicBezTo>
                  <a:cubicBezTo>
                    <a:pt x="777" y="252"/>
                    <a:pt x="777" y="229"/>
                    <a:pt x="777" y="229"/>
                  </a:cubicBezTo>
                  <a:cubicBezTo>
                    <a:pt x="777" y="183"/>
                    <a:pt x="800" y="160"/>
                    <a:pt x="800" y="137"/>
                  </a:cubicBezTo>
                  <a:cubicBezTo>
                    <a:pt x="800" y="115"/>
                    <a:pt x="800" y="115"/>
                    <a:pt x="800" y="115"/>
                  </a:cubicBezTo>
                  <a:cubicBezTo>
                    <a:pt x="754" y="115"/>
                    <a:pt x="731" y="115"/>
                    <a:pt x="708" y="92"/>
                  </a:cubicBezTo>
                  <a:lnTo>
                    <a:pt x="594" y="92"/>
                  </a:lnTo>
                  <a:cubicBezTo>
                    <a:pt x="389" y="69"/>
                    <a:pt x="206" y="23"/>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9864;p58">
              <a:extLst>
                <a:ext uri="{FF2B5EF4-FFF2-40B4-BE49-F238E27FC236}">
                  <a16:creationId xmlns:a16="http://schemas.microsoft.com/office/drawing/2014/main" id="{DE56025C-BF57-026E-A36B-6DF670867E48}"/>
                </a:ext>
              </a:extLst>
            </p:cNvPr>
            <p:cNvSpPr/>
            <p:nvPr/>
          </p:nvSpPr>
          <p:spPr>
            <a:xfrm>
              <a:off x="5106620" y="3728624"/>
              <a:ext cx="1130" cy="1130"/>
            </a:xfrm>
            <a:custGeom>
              <a:avLst/>
              <a:gdLst/>
              <a:ahLst/>
              <a:cxnLst/>
              <a:rect l="l" t="t" r="r" b="b"/>
              <a:pathLst>
                <a:path w="24" h="24" extrusionOk="0">
                  <a:moveTo>
                    <a:pt x="0" y="24"/>
                  </a:moveTo>
                  <a:cubicBezTo>
                    <a:pt x="0" y="24"/>
                    <a:pt x="0" y="1"/>
                    <a:pt x="23" y="1"/>
                  </a:cubicBezTo>
                  <a:cubicBezTo>
                    <a:pt x="0" y="1"/>
                    <a:pt x="0" y="24"/>
                    <a:pt x="0" y="24"/>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9865;p58">
              <a:extLst>
                <a:ext uri="{FF2B5EF4-FFF2-40B4-BE49-F238E27FC236}">
                  <a16:creationId xmlns:a16="http://schemas.microsoft.com/office/drawing/2014/main" id="{EFCB50AE-E76F-44BD-50EA-1F16A6137D22}"/>
                </a:ext>
              </a:extLst>
            </p:cNvPr>
            <p:cNvSpPr/>
            <p:nvPr/>
          </p:nvSpPr>
          <p:spPr>
            <a:xfrm>
              <a:off x="5077557" y="3837246"/>
              <a:ext cx="47" cy="4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9866;p58">
              <a:extLst>
                <a:ext uri="{FF2B5EF4-FFF2-40B4-BE49-F238E27FC236}">
                  <a16:creationId xmlns:a16="http://schemas.microsoft.com/office/drawing/2014/main" id="{D7451AF6-9261-928D-6F64-45BE06D14053}"/>
                </a:ext>
              </a:extLst>
            </p:cNvPr>
            <p:cNvSpPr/>
            <p:nvPr/>
          </p:nvSpPr>
          <p:spPr>
            <a:xfrm>
              <a:off x="5433480" y="4226419"/>
              <a:ext cx="1083" cy="47"/>
            </a:xfrm>
            <a:custGeom>
              <a:avLst/>
              <a:gdLst/>
              <a:ahLst/>
              <a:cxnLst/>
              <a:rect l="l" t="t" r="r" b="b"/>
              <a:pathLst>
                <a:path w="23" h="1" extrusionOk="0">
                  <a:moveTo>
                    <a:pt x="23" y="1"/>
                  </a:moveTo>
                  <a:cubicBezTo>
                    <a:pt x="0" y="1"/>
                    <a:pt x="0" y="1"/>
                    <a:pt x="0" y="1"/>
                  </a:cubicBezTo>
                  <a:cubicBezTo>
                    <a:pt x="0" y="1"/>
                    <a:pt x="0" y="1"/>
                    <a:pt x="23"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9867;p58">
              <a:extLst>
                <a:ext uri="{FF2B5EF4-FFF2-40B4-BE49-F238E27FC236}">
                  <a16:creationId xmlns:a16="http://schemas.microsoft.com/office/drawing/2014/main" id="{E213FC3E-1C97-A3DB-581B-6FE9196732C3}"/>
                </a:ext>
              </a:extLst>
            </p:cNvPr>
            <p:cNvSpPr/>
            <p:nvPr/>
          </p:nvSpPr>
          <p:spPr>
            <a:xfrm>
              <a:off x="5593683" y="3860892"/>
              <a:ext cx="270981" cy="368813"/>
            </a:xfrm>
            <a:custGeom>
              <a:avLst/>
              <a:gdLst/>
              <a:ahLst/>
              <a:cxnLst/>
              <a:rect l="l" t="t" r="r" b="b"/>
              <a:pathLst>
                <a:path w="5753" h="7830" extrusionOk="0">
                  <a:moveTo>
                    <a:pt x="5569" y="0"/>
                  </a:moveTo>
                  <a:lnTo>
                    <a:pt x="5569" y="0"/>
                  </a:lnTo>
                  <a:cubicBezTo>
                    <a:pt x="5592" y="365"/>
                    <a:pt x="5569" y="731"/>
                    <a:pt x="5547" y="1096"/>
                  </a:cubicBezTo>
                  <a:cubicBezTo>
                    <a:pt x="5478" y="1895"/>
                    <a:pt x="5296" y="2671"/>
                    <a:pt x="5022" y="3424"/>
                  </a:cubicBezTo>
                  <a:cubicBezTo>
                    <a:pt x="4793" y="4040"/>
                    <a:pt x="4497" y="4634"/>
                    <a:pt x="4109" y="5159"/>
                  </a:cubicBezTo>
                  <a:cubicBezTo>
                    <a:pt x="4109" y="5159"/>
                    <a:pt x="4131" y="5136"/>
                    <a:pt x="4131" y="5136"/>
                  </a:cubicBezTo>
                  <a:lnTo>
                    <a:pt x="4131" y="5136"/>
                  </a:lnTo>
                  <a:cubicBezTo>
                    <a:pt x="3812" y="5592"/>
                    <a:pt x="3424" y="5980"/>
                    <a:pt x="3013" y="6346"/>
                  </a:cubicBezTo>
                  <a:lnTo>
                    <a:pt x="3013" y="6323"/>
                  </a:lnTo>
                  <a:cubicBezTo>
                    <a:pt x="2625" y="6642"/>
                    <a:pt x="2214" y="6916"/>
                    <a:pt x="1758" y="7122"/>
                  </a:cubicBezTo>
                  <a:cubicBezTo>
                    <a:pt x="1461" y="7259"/>
                    <a:pt x="1187" y="7373"/>
                    <a:pt x="890" y="7464"/>
                  </a:cubicBezTo>
                  <a:cubicBezTo>
                    <a:pt x="594" y="7533"/>
                    <a:pt x="297" y="7601"/>
                    <a:pt x="0" y="7670"/>
                  </a:cubicBezTo>
                  <a:cubicBezTo>
                    <a:pt x="23" y="7692"/>
                    <a:pt x="23" y="7738"/>
                    <a:pt x="46" y="7784"/>
                  </a:cubicBezTo>
                  <a:cubicBezTo>
                    <a:pt x="46" y="7784"/>
                    <a:pt x="46" y="7806"/>
                    <a:pt x="46" y="7829"/>
                  </a:cubicBezTo>
                  <a:cubicBezTo>
                    <a:pt x="228" y="7784"/>
                    <a:pt x="388" y="7738"/>
                    <a:pt x="571" y="7715"/>
                  </a:cubicBezTo>
                  <a:cubicBezTo>
                    <a:pt x="776" y="7647"/>
                    <a:pt x="959" y="7601"/>
                    <a:pt x="1164" y="7533"/>
                  </a:cubicBezTo>
                  <a:cubicBezTo>
                    <a:pt x="1849" y="7304"/>
                    <a:pt x="2511" y="6939"/>
                    <a:pt x="3081" y="6483"/>
                  </a:cubicBezTo>
                  <a:cubicBezTo>
                    <a:pt x="3378" y="6254"/>
                    <a:pt x="3629" y="6003"/>
                    <a:pt x="3858" y="5729"/>
                  </a:cubicBezTo>
                  <a:cubicBezTo>
                    <a:pt x="4086" y="5455"/>
                    <a:pt x="4314" y="5182"/>
                    <a:pt x="4497" y="4885"/>
                  </a:cubicBezTo>
                  <a:cubicBezTo>
                    <a:pt x="4885" y="4269"/>
                    <a:pt x="5159" y="3607"/>
                    <a:pt x="5364" y="2899"/>
                  </a:cubicBezTo>
                  <a:cubicBezTo>
                    <a:pt x="5569" y="2191"/>
                    <a:pt x="5684" y="1461"/>
                    <a:pt x="5729" y="731"/>
                  </a:cubicBezTo>
                  <a:cubicBezTo>
                    <a:pt x="5752" y="502"/>
                    <a:pt x="5752" y="251"/>
                    <a:pt x="5729" y="23"/>
                  </a:cubicBezTo>
                  <a:lnTo>
                    <a:pt x="5638" y="23"/>
                  </a:lnTo>
                  <a:cubicBezTo>
                    <a:pt x="5615" y="23"/>
                    <a:pt x="5592" y="23"/>
                    <a:pt x="5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9868;p58">
              <a:extLst>
                <a:ext uri="{FF2B5EF4-FFF2-40B4-BE49-F238E27FC236}">
                  <a16:creationId xmlns:a16="http://schemas.microsoft.com/office/drawing/2014/main" id="{D60C9046-918B-4A5A-308B-F50D4FACF8C4}"/>
                </a:ext>
              </a:extLst>
            </p:cNvPr>
            <p:cNvSpPr/>
            <p:nvPr/>
          </p:nvSpPr>
          <p:spPr>
            <a:xfrm>
              <a:off x="5405500" y="4222132"/>
              <a:ext cx="38765" cy="12953"/>
            </a:xfrm>
            <a:custGeom>
              <a:avLst/>
              <a:gdLst/>
              <a:ahLst/>
              <a:cxnLst/>
              <a:rect l="l" t="t" r="r" b="b"/>
              <a:pathLst>
                <a:path w="823" h="275" extrusionOk="0">
                  <a:moveTo>
                    <a:pt x="1" y="1"/>
                  </a:moveTo>
                  <a:cubicBezTo>
                    <a:pt x="1" y="23"/>
                    <a:pt x="23" y="46"/>
                    <a:pt x="23" y="69"/>
                  </a:cubicBezTo>
                  <a:cubicBezTo>
                    <a:pt x="23" y="92"/>
                    <a:pt x="23" y="137"/>
                    <a:pt x="23" y="160"/>
                  </a:cubicBezTo>
                  <a:cubicBezTo>
                    <a:pt x="160" y="183"/>
                    <a:pt x="297" y="206"/>
                    <a:pt x="434" y="229"/>
                  </a:cubicBezTo>
                  <a:cubicBezTo>
                    <a:pt x="548" y="252"/>
                    <a:pt x="663" y="252"/>
                    <a:pt x="777" y="274"/>
                  </a:cubicBezTo>
                  <a:cubicBezTo>
                    <a:pt x="777" y="252"/>
                    <a:pt x="777" y="252"/>
                    <a:pt x="777" y="229"/>
                  </a:cubicBezTo>
                  <a:cubicBezTo>
                    <a:pt x="777" y="183"/>
                    <a:pt x="800" y="160"/>
                    <a:pt x="822" y="115"/>
                  </a:cubicBezTo>
                  <a:cubicBezTo>
                    <a:pt x="548" y="92"/>
                    <a:pt x="275" y="46"/>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9869;p58">
              <a:extLst>
                <a:ext uri="{FF2B5EF4-FFF2-40B4-BE49-F238E27FC236}">
                  <a16:creationId xmlns:a16="http://schemas.microsoft.com/office/drawing/2014/main" id="{C64A04C4-1ADE-4ECD-E6AF-B913653C4F96}"/>
                </a:ext>
              </a:extLst>
            </p:cNvPr>
            <p:cNvSpPr/>
            <p:nvPr/>
          </p:nvSpPr>
          <p:spPr>
            <a:xfrm>
              <a:off x="5854925" y="3912471"/>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9870;p58">
              <a:extLst>
                <a:ext uri="{FF2B5EF4-FFF2-40B4-BE49-F238E27FC236}">
                  <a16:creationId xmlns:a16="http://schemas.microsoft.com/office/drawing/2014/main" id="{E4FC4C42-AB1B-FF7C-9070-B56C054A1106}"/>
                </a:ext>
              </a:extLst>
            </p:cNvPr>
            <p:cNvSpPr/>
            <p:nvPr/>
          </p:nvSpPr>
          <p:spPr>
            <a:xfrm>
              <a:off x="5431313" y="4196319"/>
              <a:ext cx="78520" cy="130144"/>
            </a:xfrm>
            <a:custGeom>
              <a:avLst/>
              <a:gdLst/>
              <a:ahLst/>
              <a:cxnLst/>
              <a:rect l="l" t="t" r="r" b="b"/>
              <a:pathLst>
                <a:path w="1667" h="2763" extrusionOk="0">
                  <a:moveTo>
                    <a:pt x="982" y="161"/>
                  </a:moveTo>
                  <a:cubicBezTo>
                    <a:pt x="1005" y="161"/>
                    <a:pt x="1028" y="183"/>
                    <a:pt x="1050" y="183"/>
                  </a:cubicBezTo>
                  <a:cubicBezTo>
                    <a:pt x="1096" y="206"/>
                    <a:pt x="1119" y="229"/>
                    <a:pt x="1142" y="252"/>
                  </a:cubicBezTo>
                  <a:cubicBezTo>
                    <a:pt x="1187" y="275"/>
                    <a:pt x="1210" y="320"/>
                    <a:pt x="1256" y="366"/>
                  </a:cubicBezTo>
                  <a:cubicBezTo>
                    <a:pt x="1301" y="434"/>
                    <a:pt x="1347" y="503"/>
                    <a:pt x="1370" y="594"/>
                  </a:cubicBezTo>
                  <a:cubicBezTo>
                    <a:pt x="1416" y="731"/>
                    <a:pt x="1461" y="891"/>
                    <a:pt x="1484" y="1028"/>
                  </a:cubicBezTo>
                  <a:cubicBezTo>
                    <a:pt x="1484" y="1233"/>
                    <a:pt x="1484" y="1416"/>
                    <a:pt x="1438" y="1621"/>
                  </a:cubicBezTo>
                  <a:cubicBezTo>
                    <a:pt x="1416" y="1781"/>
                    <a:pt x="1370" y="1941"/>
                    <a:pt x="1301" y="2101"/>
                  </a:cubicBezTo>
                  <a:cubicBezTo>
                    <a:pt x="1256" y="2192"/>
                    <a:pt x="1210" y="2283"/>
                    <a:pt x="1142" y="2375"/>
                  </a:cubicBezTo>
                  <a:cubicBezTo>
                    <a:pt x="1096" y="2420"/>
                    <a:pt x="1050" y="2466"/>
                    <a:pt x="1005" y="2512"/>
                  </a:cubicBezTo>
                  <a:cubicBezTo>
                    <a:pt x="959" y="2534"/>
                    <a:pt x="913" y="2557"/>
                    <a:pt x="868" y="2580"/>
                  </a:cubicBezTo>
                  <a:cubicBezTo>
                    <a:pt x="845" y="2580"/>
                    <a:pt x="822" y="2603"/>
                    <a:pt x="777" y="2603"/>
                  </a:cubicBezTo>
                  <a:lnTo>
                    <a:pt x="708" y="2603"/>
                  </a:lnTo>
                  <a:cubicBezTo>
                    <a:pt x="662" y="2603"/>
                    <a:pt x="640" y="2580"/>
                    <a:pt x="617" y="2580"/>
                  </a:cubicBezTo>
                  <a:cubicBezTo>
                    <a:pt x="571" y="2557"/>
                    <a:pt x="548" y="2534"/>
                    <a:pt x="503" y="2512"/>
                  </a:cubicBezTo>
                  <a:cubicBezTo>
                    <a:pt x="480" y="2489"/>
                    <a:pt x="434" y="2443"/>
                    <a:pt x="411" y="2397"/>
                  </a:cubicBezTo>
                  <a:cubicBezTo>
                    <a:pt x="366" y="2329"/>
                    <a:pt x="320" y="2260"/>
                    <a:pt x="297" y="2169"/>
                  </a:cubicBezTo>
                  <a:cubicBezTo>
                    <a:pt x="297" y="2169"/>
                    <a:pt x="297" y="2169"/>
                    <a:pt x="297" y="2192"/>
                  </a:cubicBezTo>
                  <a:cubicBezTo>
                    <a:pt x="297" y="2169"/>
                    <a:pt x="297" y="2169"/>
                    <a:pt x="274" y="2169"/>
                  </a:cubicBezTo>
                  <a:cubicBezTo>
                    <a:pt x="229" y="2032"/>
                    <a:pt x="206" y="1895"/>
                    <a:pt x="183" y="1735"/>
                  </a:cubicBezTo>
                  <a:cubicBezTo>
                    <a:pt x="183" y="1553"/>
                    <a:pt x="183" y="1347"/>
                    <a:pt x="206" y="1142"/>
                  </a:cubicBezTo>
                  <a:cubicBezTo>
                    <a:pt x="206" y="1142"/>
                    <a:pt x="206" y="1165"/>
                    <a:pt x="206" y="1165"/>
                  </a:cubicBezTo>
                  <a:cubicBezTo>
                    <a:pt x="206" y="1142"/>
                    <a:pt x="229" y="1119"/>
                    <a:pt x="229" y="1096"/>
                  </a:cubicBezTo>
                  <a:cubicBezTo>
                    <a:pt x="229" y="1074"/>
                    <a:pt x="229" y="1028"/>
                    <a:pt x="252" y="982"/>
                  </a:cubicBezTo>
                  <a:cubicBezTo>
                    <a:pt x="252" y="982"/>
                    <a:pt x="252" y="982"/>
                    <a:pt x="252" y="959"/>
                  </a:cubicBezTo>
                  <a:cubicBezTo>
                    <a:pt x="252" y="959"/>
                    <a:pt x="252" y="959"/>
                    <a:pt x="252" y="937"/>
                  </a:cubicBezTo>
                  <a:cubicBezTo>
                    <a:pt x="297" y="845"/>
                    <a:pt x="320" y="754"/>
                    <a:pt x="366" y="663"/>
                  </a:cubicBezTo>
                  <a:cubicBezTo>
                    <a:pt x="411" y="571"/>
                    <a:pt x="457" y="480"/>
                    <a:pt x="525" y="389"/>
                  </a:cubicBezTo>
                  <a:cubicBezTo>
                    <a:pt x="548" y="366"/>
                    <a:pt x="571" y="343"/>
                    <a:pt x="594" y="320"/>
                  </a:cubicBezTo>
                  <a:cubicBezTo>
                    <a:pt x="594" y="320"/>
                    <a:pt x="594" y="320"/>
                    <a:pt x="594" y="297"/>
                  </a:cubicBezTo>
                  <a:lnTo>
                    <a:pt x="617" y="297"/>
                  </a:lnTo>
                  <a:cubicBezTo>
                    <a:pt x="640" y="275"/>
                    <a:pt x="640" y="275"/>
                    <a:pt x="662" y="252"/>
                  </a:cubicBezTo>
                  <a:cubicBezTo>
                    <a:pt x="685" y="229"/>
                    <a:pt x="708" y="229"/>
                    <a:pt x="731" y="206"/>
                  </a:cubicBezTo>
                  <a:lnTo>
                    <a:pt x="754" y="206"/>
                  </a:lnTo>
                  <a:cubicBezTo>
                    <a:pt x="754" y="206"/>
                    <a:pt x="777" y="183"/>
                    <a:pt x="777" y="183"/>
                  </a:cubicBezTo>
                  <a:lnTo>
                    <a:pt x="799" y="183"/>
                  </a:lnTo>
                  <a:cubicBezTo>
                    <a:pt x="822" y="183"/>
                    <a:pt x="845" y="161"/>
                    <a:pt x="868" y="161"/>
                  </a:cubicBezTo>
                  <a:close/>
                  <a:moveTo>
                    <a:pt x="845" y="1"/>
                  </a:moveTo>
                  <a:cubicBezTo>
                    <a:pt x="822" y="1"/>
                    <a:pt x="799" y="24"/>
                    <a:pt x="777" y="24"/>
                  </a:cubicBezTo>
                  <a:cubicBezTo>
                    <a:pt x="731" y="24"/>
                    <a:pt x="685" y="46"/>
                    <a:pt x="662" y="69"/>
                  </a:cubicBezTo>
                  <a:cubicBezTo>
                    <a:pt x="617" y="92"/>
                    <a:pt x="571" y="138"/>
                    <a:pt x="525" y="161"/>
                  </a:cubicBezTo>
                  <a:cubicBezTo>
                    <a:pt x="525" y="161"/>
                    <a:pt x="525" y="161"/>
                    <a:pt x="525" y="183"/>
                  </a:cubicBezTo>
                  <a:cubicBezTo>
                    <a:pt x="457" y="229"/>
                    <a:pt x="388" y="297"/>
                    <a:pt x="343" y="366"/>
                  </a:cubicBezTo>
                  <a:cubicBezTo>
                    <a:pt x="320" y="389"/>
                    <a:pt x="320" y="412"/>
                    <a:pt x="297" y="434"/>
                  </a:cubicBezTo>
                  <a:cubicBezTo>
                    <a:pt x="252" y="503"/>
                    <a:pt x="229" y="571"/>
                    <a:pt x="206" y="640"/>
                  </a:cubicBezTo>
                  <a:cubicBezTo>
                    <a:pt x="183" y="663"/>
                    <a:pt x="183" y="685"/>
                    <a:pt x="160" y="708"/>
                  </a:cubicBezTo>
                  <a:cubicBezTo>
                    <a:pt x="92" y="914"/>
                    <a:pt x="46" y="1142"/>
                    <a:pt x="23" y="1370"/>
                  </a:cubicBezTo>
                  <a:cubicBezTo>
                    <a:pt x="0" y="1598"/>
                    <a:pt x="23" y="1827"/>
                    <a:pt x="69" y="2032"/>
                  </a:cubicBezTo>
                  <a:cubicBezTo>
                    <a:pt x="115" y="2238"/>
                    <a:pt x="206" y="2420"/>
                    <a:pt x="343" y="2557"/>
                  </a:cubicBezTo>
                  <a:cubicBezTo>
                    <a:pt x="388" y="2626"/>
                    <a:pt x="480" y="2694"/>
                    <a:pt x="548" y="2717"/>
                  </a:cubicBezTo>
                  <a:cubicBezTo>
                    <a:pt x="594" y="2740"/>
                    <a:pt x="640" y="2763"/>
                    <a:pt x="685" y="2763"/>
                  </a:cubicBezTo>
                  <a:lnTo>
                    <a:pt x="845" y="2763"/>
                  </a:lnTo>
                  <a:cubicBezTo>
                    <a:pt x="891" y="2740"/>
                    <a:pt x="936" y="2717"/>
                    <a:pt x="982" y="2694"/>
                  </a:cubicBezTo>
                  <a:cubicBezTo>
                    <a:pt x="1028" y="2671"/>
                    <a:pt x="1073" y="2648"/>
                    <a:pt x="1119" y="2626"/>
                  </a:cubicBezTo>
                  <a:cubicBezTo>
                    <a:pt x="1210" y="2557"/>
                    <a:pt x="1279" y="2466"/>
                    <a:pt x="1347" y="2375"/>
                  </a:cubicBezTo>
                  <a:cubicBezTo>
                    <a:pt x="1393" y="2283"/>
                    <a:pt x="1438" y="2192"/>
                    <a:pt x="1484" y="2078"/>
                  </a:cubicBezTo>
                  <a:cubicBezTo>
                    <a:pt x="1530" y="1964"/>
                    <a:pt x="1553" y="1850"/>
                    <a:pt x="1598" y="1735"/>
                  </a:cubicBezTo>
                  <a:cubicBezTo>
                    <a:pt x="1644" y="1439"/>
                    <a:pt x="1667" y="1142"/>
                    <a:pt x="1598" y="845"/>
                  </a:cubicBezTo>
                  <a:cubicBezTo>
                    <a:pt x="1575" y="708"/>
                    <a:pt x="1530" y="549"/>
                    <a:pt x="1484" y="434"/>
                  </a:cubicBezTo>
                  <a:cubicBezTo>
                    <a:pt x="1416" y="297"/>
                    <a:pt x="1324" y="183"/>
                    <a:pt x="1210" y="92"/>
                  </a:cubicBezTo>
                  <a:cubicBezTo>
                    <a:pt x="1165" y="69"/>
                    <a:pt x="1096" y="46"/>
                    <a:pt x="1050" y="24"/>
                  </a:cubicBezTo>
                  <a:cubicBezTo>
                    <a:pt x="1005" y="1"/>
                    <a:pt x="982" y="1"/>
                    <a:pt x="9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9871;p58">
              <a:extLst>
                <a:ext uri="{FF2B5EF4-FFF2-40B4-BE49-F238E27FC236}">
                  <a16:creationId xmlns:a16="http://schemas.microsoft.com/office/drawing/2014/main" id="{6096877F-B1B7-FBC0-6E9F-10E1F7626742}"/>
                </a:ext>
              </a:extLst>
            </p:cNvPr>
            <p:cNvSpPr/>
            <p:nvPr/>
          </p:nvSpPr>
          <p:spPr>
            <a:xfrm>
              <a:off x="5489393" y="4199569"/>
              <a:ext cx="69900" cy="130144"/>
            </a:xfrm>
            <a:custGeom>
              <a:avLst/>
              <a:gdLst/>
              <a:ahLst/>
              <a:cxnLst/>
              <a:rect l="l" t="t" r="r" b="b"/>
              <a:pathLst>
                <a:path w="1484" h="2763" extrusionOk="0">
                  <a:moveTo>
                    <a:pt x="685" y="0"/>
                  </a:moveTo>
                  <a:cubicBezTo>
                    <a:pt x="639" y="23"/>
                    <a:pt x="571" y="46"/>
                    <a:pt x="525" y="69"/>
                  </a:cubicBezTo>
                  <a:cubicBezTo>
                    <a:pt x="457" y="92"/>
                    <a:pt x="388" y="137"/>
                    <a:pt x="342" y="183"/>
                  </a:cubicBezTo>
                  <a:cubicBezTo>
                    <a:pt x="274" y="251"/>
                    <a:pt x="228" y="320"/>
                    <a:pt x="183" y="388"/>
                  </a:cubicBezTo>
                  <a:cubicBezTo>
                    <a:pt x="160" y="434"/>
                    <a:pt x="160" y="480"/>
                    <a:pt x="205" y="502"/>
                  </a:cubicBezTo>
                  <a:cubicBezTo>
                    <a:pt x="212" y="509"/>
                    <a:pt x="223" y="512"/>
                    <a:pt x="235" y="512"/>
                  </a:cubicBezTo>
                  <a:cubicBezTo>
                    <a:pt x="264" y="512"/>
                    <a:pt x="303" y="496"/>
                    <a:pt x="320" y="480"/>
                  </a:cubicBezTo>
                  <a:cubicBezTo>
                    <a:pt x="320" y="457"/>
                    <a:pt x="342" y="411"/>
                    <a:pt x="365" y="388"/>
                  </a:cubicBezTo>
                  <a:cubicBezTo>
                    <a:pt x="411" y="343"/>
                    <a:pt x="457" y="297"/>
                    <a:pt x="525" y="251"/>
                  </a:cubicBezTo>
                  <a:cubicBezTo>
                    <a:pt x="548" y="228"/>
                    <a:pt x="593" y="206"/>
                    <a:pt x="616" y="183"/>
                  </a:cubicBezTo>
                  <a:cubicBezTo>
                    <a:pt x="662" y="183"/>
                    <a:pt x="685" y="160"/>
                    <a:pt x="730" y="160"/>
                  </a:cubicBezTo>
                  <a:lnTo>
                    <a:pt x="822" y="160"/>
                  </a:lnTo>
                  <a:cubicBezTo>
                    <a:pt x="845" y="183"/>
                    <a:pt x="867" y="183"/>
                    <a:pt x="913" y="183"/>
                  </a:cubicBezTo>
                  <a:cubicBezTo>
                    <a:pt x="936" y="206"/>
                    <a:pt x="959" y="228"/>
                    <a:pt x="982" y="251"/>
                  </a:cubicBezTo>
                  <a:cubicBezTo>
                    <a:pt x="1027" y="274"/>
                    <a:pt x="1073" y="320"/>
                    <a:pt x="1096" y="365"/>
                  </a:cubicBezTo>
                  <a:cubicBezTo>
                    <a:pt x="1141" y="434"/>
                    <a:pt x="1187" y="502"/>
                    <a:pt x="1210" y="594"/>
                  </a:cubicBezTo>
                  <a:cubicBezTo>
                    <a:pt x="1278" y="731"/>
                    <a:pt x="1301" y="868"/>
                    <a:pt x="1324" y="1005"/>
                  </a:cubicBezTo>
                  <a:cubicBezTo>
                    <a:pt x="1347" y="1210"/>
                    <a:pt x="1324" y="1415"/>
                    <a:pt x="1301" y="1598"/>
                  </a:cubicBezTo>
                  <a:cubicBezTo>
                    <a:pt x="1255" y="1781"/>
                    <a:pt x="1210" y="1963"/>
                    <a:pt x="1141" y="2123"/>
                  </a:cubicBezTo>
                  <a:cubicBezTo>
                    <a:pt x="1096" y="2214"/>
                    <a:pt x="1050" y="2306"/>
                    <a:pt x="982" y="2374"/>
                  </a:cubicBezTo>
                  <a:cubicBezTo>
                    <a:pt x="936" y="2420"/>
                    <a:pt x="890" y="2465"/>
                    <a:pt x="845" y="2511"/>
                  </a:cubicBezTo>
                  <a:cubicBezTo>
                    <a:pt x="799" y="2534"/>
                    <a:pt x="776" y="2557"/>
                    <a:pt x="730" y="2579"/>
                  </a:cubicBezTo>
                  <a:cubicBezTo>
                    <a:pt x="685" y="2579"/>
                    <a:pt x="662" y="2602"/>
                    <a:pt x="639" y="2602"/>
                  </a:cubicBezTo>
                  <a:lnTo>
                    <a:pt x="548" y="2602"/>
                  </a:lnTo>
                  <a:cubicBezTo>
                    <a:pt x="502" y="2602"/>
                    <a:pt x="479" y="2579"/>
                    <a:pt x="457" y="2579"/>
                  </a:cubicBezTo>
                  <a:cubicBezTo>
                    <a:pt x="411" y="2557"/>
                    <a:pt x="388" y="2534"/>
                    <a:pt x="365" y="2511"/>
                  </a:cubicBezTo>
                  <a:cubicBezTo>
                    <a:pt x="320" y="2488"/>
                    <a:pt x="297" y="2443"/>
                    <a:pt x="251" y="2397"/>
                  </a:cubicBezTo>
                  <a:cubicBezTo>
                    <a:pt x="251" y="2397"/>
                    <a:pt x="228" y="2374"/>
                    <a:pt x="228" y="2351"/>
                  </a:cubicBezTo>
                  <a:cubicBezTo>
                    <a:pt x="205" y="2328"/>
                    <a:pt x="205" y="2328"/>
                    <a:pt x="205" y="2328"/>
                  </a:cubicBezTo>
                  <a:cubicBezTo>
                    <a:pt x="205" y="2306"/>
                    <a:pt x="205" y="2306"/>
                    <a:pt x="205" y="2306"/>
                  </a:cubicBezTo>
                  <a:cubicBezTo>
                    <a:pt x="183" y="2306"/>
                    <a:pt x="183" y="2306"/>
                    <a:pt x="183" y="2283"/>
                  </a:cubicBezTo>
                  <a:cubicBezTo>
                    <a:pt x="183" y="2283"/>
                    <a:pt x="160" y="2260"/>
                    <a:pt x="160" y="2237"/>
                  </a:cubicBezTo>
                  <a:cubicBezTo>
                    <a:pt x="146" y="2210"/>
                    <a:pt x="125" y="2199"/>
                    <a:pt x="101" y="2199"/>
                  </a:cubicBezTo>
                  <a:cubicBezTo>
                    <a:pt x="83" y="2199"/>
                    <a:pt x="65" y="2205"/>
                    <a:pt x="46" y="2214"/>
                  </a:cubicBezTo>
                  <a:cubicBezTo>
                    <a:pt x="23" y="2237"/>
                    <a:pt x="0" y="2283"/>
                    <a:pt x="23" y="2306"/>
                  </a:cubicBezTo>
                  <a:cubicBezTo>
                    <a:pt x="23" y="2328"/>
                    <a:pt x="46" y="2351"/>
                    <a:pt x="46" y="2374"/>
                  </a:cubicBezTo>
                  <a:cubicBezTo>
                    <a:pt x="68" y="2374"/>
                    <a:pt x="68" y="2397"/>
                    <a:pt x="68" y="2397"/>
                  </a:cubicBezTo>
                  <a:cubicBezTo>
                    <a:pt x="68" y="2397"/>
                    <a:pt x="68" y="2420"/>
                    <a:pt x="68" y="2420"/>
                  </a:cubicBezTo>
                  <a:lnTo>
                    <a:pt x="91" y="2420"/>
                  </a:lnTo>
                  <a:cubicBezTo>
                    <a:pt x="91" y="2420"/>
                    <a:pt x="91" y="2443"/>
                    <a:pt x="91" y="2443"/>
                  </a:cubicBezTo>
                  <a:cubicBezTo>
                    <a:pt x="114" y="2465"/>
                    <a:pt x="114" y="2488"/>
                    <a:pt x="137" y="2511"/>
                  </a:cubicBezTo>
                  <a:cubicBezTo>
                    <a:pt x="160" y="2534"/>
                    <a:pt x="183" y="2557"/>
                    <a:pt x="183" y="2579"/>
                  </a:cubicBezTo>
                  <a:cubicBezTo>
                    <a:pt x="228" y="2602"/>
                    <a:pt x="251" y="2625"/>
                    <a:pt x="274" y="2648"/>
                  </a:cubicBezTo>
                  <a:cubicBezTo>
                    <a:pt x="320" y="2694"/>
                    <a:pt x="365" y="2716"/>
                    <a:pt x="411" y="2716"/>
                  </a:cubicBezTo>
                  <a:cubicBezTo>
                    <a:pt x="457" y="2739"/>
                    <a:pt x="502" y="2762"/>
                    <a:pt x="548" y="2762"/>
                  </a:cubicBezTo>
                  <a:lnTo>
                    <a:pt x="685" y="2762"/>
                  </a:lnTo>
                  <a:cubicBezTo>
                    <a:pt x="708" y="2739"/>
                    <a:pt x="753" y="2739"/>
                    <a:pt x="776" y="2716"/>
                  </a:cubicBezTo>
                  <a:cubicBezTo>
                    <a:pt x="845" y="2694"/>
                    <a:pt x="913" y="2671"/>
                    <a:pt x="959" y="2625"/>
                  </a:cubicBezTo>
                  <a:cubicBezTo>
                    <a:pt x="1050" y="2557"/>
                    <a:pt x="1118" y="2443"/>
                    <a:pt x="1187" y="2351"/>
                  </a:cubicBezTo>
                  <a:cubicBezTo>
                    <a:pt x="1278" y="2214"/>
                    <a:pt x="1347" y="2054"/>
                    <a:pt x="1392" y="1872"/>
                  </a:cubicBezTo>
                  <a:cubicBezTo>
                    <a:pt x="1438" y="1712"/>
                    <a:pt x="1484" y="1529"/>
                    <a:pt x="1484" y="1347"/>
                  </a:cubicBezTo>
                  <a:cubicBezTo>
                    <a:pt x="1484" y="1187"/>
                    <a:pt x="1484" y="1027"/>
                    <a:pt x="1461" y="868"/>
                  </a:cubicBezTo>
                  <a:cubicBezTo>
                    <a:pt x="1438" y="708"/>
                    <a:pt x="1392" y="548"/>
                    <a:pt x="1301" y="411"/>
                  </a:cubicBezTo>
                  <a:cubicBezTo>
                    <a:pt x="1278" y="320"/>
                    <a:pt x="1233" y="274"/>
                    <a:pt x="1164" y="206"/>
                  </a:cubicBezTo>
                  <a:cubicBezTo>
                    <a:pt x="1118" y="137"/>
                    <a:pt x="1050" y="92"/>
                    <a:pt x="982" y="69"/>
                  </a:cubicBezTo>
                  <a:cubicBezTo>
                    <a:pt x="913" y="23"/>
                    <a:pt x="845" y="0"/>
                    <a:pt x="7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9872;p58">
              <a:extLst>
                <a:ext uri="{FF2B5EF4-FFF2-40B4-BE49-F238E27FC236}">
                  <a16:creationId xmlns:a16="http://schemas.microsoft.com/office/drawing/2014/main" id="{CEFE381F-9817-32B5-C630-82FBADA40D43}"/>
                </a:ext>
              </a:extLst>
            </p:cNvPr>
            <p:cNvSpPr/>
            <p:nvPr/>
          </p:nvSpPr>
          <p:spPr>
            <a:xfrm>
              <a:off x="5538806" y="4199805"/>
              <a:ext cx="67780" cy="129909"/>
            </a:xfrm>
            <a:custGeom>
              <a:avLst/>
              <a:gdLst/>
              <a:ahLst/>
              <a:cxnLst/>
              <a:rect l="l" t="t" r="r" b="b"/>
              <a:pathLst>
                <a:path w="1439" h="2758" extrusionOk="0">
                  <a:moveTo>
                    <a:pt x="711" y="1"/>
                  </a:moveTo>
                  <a:cubicBezTo>
                    <a:pt x="686" y="1"/>
                    <a:pt x="663" y="7"/>
                    <a:pt x="640" y="18"/>
                  </a:cubicBezTo>
                  <a:lnTo>
                    <a:pt x="549" y="18"/>
                  </a:lnTo>
                  <a:cubicBezTo>
                    <a:pt x="389" y="87"/>
                    <a:pt x="275" y="201"/>
                    <a:pt x="184" y="315"/>
                  </a:cubicBezTo>
                  <a:cubicBezTo>
                    <a:pt x="161" y="338"/>
                    <a:pt x="161" y="360"/>
                    <a:pt x="161" y="383"/>
                  </a:cubicBezTo>
                  <a:cubicBezTo>
                    <a:pt x="184" y="406"/>
                    <a:pt x="184" y="406"/>
                    <a:pt x="206" y="429"/>
                  </a:cubicBezTo>
                  <a:cubicBezTo>
                    <a:pt x="222" y="429"/>
                    <a:pt x="237" y="439"/>
                    <a:pt x="252" y="439"/>
                  </a:cubicBezTo>
                  <a:cubicBezTo>
                    <a:pt x="260" y="439"/>
                    <a:pt x="267" y="436"/>
                    <a:pt x="275" y="429"/>
                  </a:cubicBezTo>
                  <a:cubicBezTo>
                    <a:pt x="298" y="429"/>
                    <a:pt x="298" y="429"/>
                    <a:pt x="321" y="406"/>
                  </a:cubicBezTo>
                  <a:cubicBezTo>
                    <a:pt x="321" y="406"/>
                    <a:pt x="321" y="383"/>
                    <a:pt x="321" y="383"/>
                  </a:cubicBezTo>
                  <a:cubicBezTo>
                    <a:pt x="366" y="338"/>
                    <a:pt x="412" y="292"/>
                    <a:pt x="457" y="246"/>
                  </a:cubicBezTo>
                  <a:cubicBezTo>
                    <a:pt x="503" y="223"/>
                    <a:pt x="549" y="201"/>
                    <a:pt x="572" y="178"/>
                  </a:cubicBezTo>
                  <a:cubicBezTo>
                    <a:pt x="617" y="178"/>
                    <a:pt x="640" y="178"/>
                    <a:pt x="663" y="155"/>
                  </a:cubicBezTo>
                  <a:lnTo>
                    <a:pt x="754" y="155"/>
                  </a:lnTo>
                  <a:cubicBezTo>
                    <a:pt x="800" y="178"/>
                    <a:pt x="823" y="178"/>
                    <a:pt x="868" y="201"/>
                  </a:cubicBezTo>
                  <a:cubicBezTo>
                    <a:pt x="891" y="201"/>
                    <a:pt x="914" y="223"/>
                    <a:pt x="937" y="246"/>
                  </a:cubicBezTo>
                  <a:cubicBezTo>
                    <a:pt x="982" y="292"/>
                    <a:pt x="1028" y="315"/>
                    <a:pt x="1051" y="360"/>
                  </a:cubicBezTo>
                  <a:cubicBezTo>
                    <a:pt x="1097" y="429"/>
                    <a:pt x="1142" y="497"/>
                    <a:pt x="1165" y="589"/>
                  </a:cubicBezTo>
                  <a:cubicBezTo>
                    <a:pt x="1211" y="726"/>
                    <a:pt x="1256" y="863"/>
                    <a:pt x="1256" y="1000"/>
                  </a:cubicBezTo>
                  <a:cubicBezTo>
                    <a:pt x="1279" y="1205"/>
                    <a:pt x="1279" y="1410"/>
                    <a:pt x="1256" y="1616"/>
                  </a:cubicBezTo>
                  <a:cubicBezTo>
                    <a:pt x="1211" y="1776"/>
                    <a:pt x="1165" y="1935"/>
                    <a:pt x="1097" y="2095"/>
                  </a:cubicBezTo>
                  <a:cubicBezTo>
                    <a:pt x="1051" y="2209"/>
                    <a:pt x="1005" y="2301"/>
                    <a:pt x="914" y="2392"/>
                  </a:cubicBezTo>
                  <a:cubicBezTo>
                    <a:pt x="891" y="2415"/>
                    <a:pt x="846" y="2460"/>
                    <a:pt x="800" y="2506"/>
                  </a:cubicBezTo>
                  <a:lnTo>
                    <a:pt x="777" y="2506"/>
                  </a:lnTo>
                  <a:cubicBezTo>
                    <a:pt x="754" y="2552"/>
                    <a:pt x="709" y="2574"/>
                    <a:pt x="663" y="2574"/>
                  </a:cubicBezTo>
                  <a:cubicBezTo>
                    <a:pt x="640" y="2597"/>
                    <a:pt x="617" y="2597"/>
                    <a:pt x="572" y="2597"/>
                  </a:cubicBezTo>
                  <a:lnTo>
                    <a:pt x="480" y="2597"/>
                  </a:lnTo>
                  <a:cubicBezTo>
                    <a:pt x="457" y="2597"/>
                    <a:pt x="435" y="2574"/>
                    <a:pt x="412" y="2574"/>
                  </a:cubicBezTo>
                  <a:cubicBezTo>
                    <a:pt x="366" y="2552"/>
                    <a:pt x="343" y="2529"/>
                    <a:pt x="321" y="2506"/>
                  </a:cubicBezTo>
                  <a:cubicBezTo>
                    <a:pt x="275" y="2483"/>
                    <a:pt x="229" y="2438"/>
                    <a:pt x="206" y="2415"/>
                  </a:cubicBezTo>
                  <a:lnTo>
                    <a:pt x="206" y="2392"/>
                  </a:lnTo>
                  <a:cubicBezTo>
                    <a:pt x="184" y="2392"/>
                    <a:pt x="184" y="2369"/>
                    <a:pt x="184" y="2369"/>
                  </a:cubicBezTo>
                  <a:cubicBezTo>
                    <a:pt x="184" y="2369"/>
                    <a:pt x="184" y="2346"/>
                    <a:pt x="184" y="2346"/>
                  </a:cubicBezTo>
                  <a:lnTo>
                    <a:pt x="161" y="2346"/>
                  </a:lnTo>
                  <a:cubicBezTo>
                    <a:pt x="147" y="2319"/>
                    <a:pt x="126" y="2308"/>
                    <a:pt x="106" y="2308"/>
                  </a:cubicBezTo>
                  <a:cubicBezTo>
                    <a:pt x="92" y="2308"/>
                    <a:pt x="79" y="2314"/>
                    <a:pt x="69" y="2323"/>
                  </a:cubicBezTo>
                  <a:cubicBezTo>
                    <a:pt x="24" y="2346"/>
                    <a:pt x="1" y="2392"/>
                    <a:pt x="24" y="2415"/>
                  </a:cubicBezTo>
                  <a:lnTo>
                    <a:pt x="24" y="2438"/>
                  </a:lnTo>
                  <a:lnTo>
                    <a:pt x="47" y="2438"/>
                  </a:lnTo>
                  <a:cubicBezTo>
                    <a:pt x="47" y="2460"/>
                    <a:pt x="69" y="2483"/>
                    <a:pt x="69" y="2506"/>
                  </a:cubicBezTo>
                  <a:lnTo>
                    <a:pt x="92" y="2506"/>
                  </a:lnTo>
                  <a:cubicBezTo>
                    <a:pt x="115" y="2552"/>
                    <a:pt x="138" y="2574"/>
                    <a:pt x="184" y="2620"/>
                  </a:cubicBezTo>
                  <a:cubicBezTo>
                    <a:pt x="252" y="2666"/>
                    <a:pt x="321" y="2711"/>
                    <a:pt x="389" y="2734"/>
                  </a:cubicBezTo>
                  <a:cubicBezTo>
                    <a:pt x="435" y="2757"/>
                    <a:pt x="457" y="2757"/>
                    <a:pt x="503" y="2757"/>
                  </a:cubicBezTo>
                  <a:lnTo>
                    <a:pt x="640" y="2757"/>
                  </a:lnTo>
                  <a:cubicBezTo>
                    <a:pt x="686" y="2734"/>
                    <a:pt x="731" y="2734"/>
                    <a:pt x="777" y="2711"/>
                  </a:cubicBezTo>
                  <a:cubicBezTo>
                    <a:pt x="823" y="2689"/>
                    <a:pt x="868" y="2643"/>
                    <a:pt x="914" y="2620"/>
                  </a:cubicBezTo>
                  <a:cubicBezTo>
                    <a:pt x="1028" y="2529"/>
                    <a:pt x="1097" y="2438"/>
                    <a:pt x="1165" y="2323"/>
                  </a:cubicBezTo>
                  <a:cubicBezTo>
                    <a:pt x="1256" y="2186"/>
                    <a:pt x="1302" y="2027"/>
                    <a:pt x="1348" y="1867"/>
                  </a:cubicBezTo>
                  <a:cubicBezTo>
                    <a:pt x="1393" y="1730"/>
                    <a:pt x="1416" y="1593"/>
                    <a:pt x="1439" y="1456"/>
                  </a:cubicBezTo>
                  <a:cubicBezTo>
                    <a:pt x="1439" y="1273"/>
                    <a:pt x="1439" y="1114"/>
                    <a:pt x="1416" y="954"/>
                  </a:cubicBezTo>
                  <a:cubicBezTo>
                    <a:pt x="1393" y="794"/>
                    <a:pt x="1370" y="634"/>
                    <a:pt x="1302" y="475"/>
                  </a:cubicBezTo>
                  <a:cubicBezTo>
                    <a:pt x="1256" y="406"/>
                    <a:pt x="1234" y="338"/>
                    <a:pt x="1165" y="269"/>
                  </a:cubicBezTo>
                  <a:cubicBezTo>
                    <a:pt x="1119" y="201"/>
                    <a:pt x="1074" y="155"/>
                    <a:pt x="1005" y="109"/>
                  </a:cubicBezTo>
                  <a:cubicBezTo>
                    <a:pt x="960" y="64"/>
                    <a:pt x="868" y="18"/>
                    <a:pt x="800" y="18"/>
                  </a:cubicBezTo>
                  <a:cubicBezTo>
                    <a:pt x="766" y="7"/>
                    <a:pt x="737" y="1"/>
                    <a:pt x="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9873;p58">
              <a:extLst>
                <a:ext uri="{FF2B5EF4-FFF2-40B4-BE49-F238E27FC236}">
                  <a16:creationId xmlns:a16="http://schemas.microsoft.com/office/drawing/2014/main" id="{6526BF4D-DB88-B846-6B34-BD8E51E4EC46}"/>
                </a:ext>
              </a:extLst>
            </p:cNvPr>
            <p:cNvSpPr/>
            <p:nvPr/>
          </p:nvSpPr>
          <p:spPr>
            <a:xfrm>
              <a:off x="5335596" y="4179739"/>
              <a:ext cx="77484" cy="129532"/>
            </a:xfrm>
            <a:custGeom>
              <a:avLst/>
              <a:gdLst/>
              <a:ahLst/>
              <a:cxnLst/>
              <a:rect l="l" t="t" r="r" b="b"/>
              <a:pathLst>
                <a:path w="1645" h="2750" extrusionOk="0">
                  <a:moveTo>
                    <a:pt x="914" y="147"/>
                  </a:moveTo>
                  <a:cubicBezTo>
                    <a:pt x="937" y="170"/>
                    <a:pt x="960" y="170"/>
                    <a:pt x="960" y="170"/>
                  </a:cubicBezTo>
                  <a:lnTo>
                    <a:pt x="1005" y="170"/>
                  </a:lnTo>
                  <a:cubicBezTo>
                    <a:pt x="1028" y="193"/>
                    <a:pt x="1074" y="193"/>
                    <a:pt x="1097" y="216"/>
                  </a:cubicBezTo>
                  <a:cubicBezTo>
                    <a:pt x="1119" y="216"/>
                    <a:pt x="1119" y="216"/>
                    <a:pt x="1119" y="239"/>
                  </a:cubicBezTo>
                  <a:lnTo>
                    <a:pt x="1142" y="239"/>
                  </a:lnTo>
                  <a:cubicBezTo>
                    <a:pt x="1165" y="261"/>
                    <a:pt x="1188" y="284"/>
                    <a:pt x="1188" y="307"/>
                  </a:cubicBezTo>
                  <a:cubicBezTo>
                    <a:pt x="1211" y="330"/>
                    <a:pt x="1234" y="353"/>
                    <a:pt x="1234" y="353"/>
                  </a:cubicBezTo>
                  <a:cubicBezTo>
                    <a:pt x="1234" y="353"/>
                    <a:pt x="1256" y="376"/>
                    <a:pt x="1256" y="376"/>
                  </a:cubicBezTo>
                  <a:cubicBezTo>
                    <a:pt x="1279" y="398"/>
                    <a:pt x="1279" y="421"/>
                    <a:pt x="1302" y="467"/>
                  </a:cubicBezTo>
                  <a:cubicBezTo>
                    <a:pt x="1348" y="558"/>
                    <a:pt x="1393" y="649"/>
                    <a:pt x="1416" y="764"/>
                  </a:cubicBezTo>
                  <a:cubicBezTo>
                    <a:pt x="1439" y="855"/>
                    <a:pt x="1462" y="946"/>
                    <a:pt x="1462" y="1060"/>
                  </a:cubicBezTo>
                  <a:cubicBezTo>
                    <a:pt x="1462" y="1060"/>
                    <a:pt x="1462" y="1083"/>
                    <a:pt x="1462" y="1083"/>
                  </a:cubicBezTo>
                  <a:cubicBezTo>
                    <a:pt x="1462" y="1083"/>
                    <a:pt x="1462" y="1083"/>
                    <a:pt x="1462" y="1106"/>
                  </a:cubicBezTo>
                  <a:cubicBezTo>
                    <a:pt x="1462" y="1152"/>
                    <a:pt x="1462" y="1174"/>
                    <a:pt x="1462" y="1220"/>
                  </a:cubicBezTo>
                  <a:cubicBezTo>
                    <a:pt x="1462" y="1235"/>
                    <a:pt x="1462" y="1251"/>
                    <a:pt x="1462" y="1266"/>
                  </a:cubicBezTo>
                  <a:cubicBezTo>
                    <a:pt x="1462" y="1471"/>
                    <a:pt x="1439" y="1654"/>
                    <a:pt x="1371" y="1859"/>
                  </a:cubicBezTo>
                  <a:cubicBezTo>
                    <a:pt x="1325" y="1996"/>
                    <a:pt x="1279" y="2133"/>
                    <a:pt x="1188" y="2247"/>
                  </a:cubicBezTo>
                  <a:cubicBezTo>
                    <a:pt x="1142" y="2339"/>
                    <a:pt x="1097" y="2407"/>
                    <a:pt x="1028" y="2453"/>
                  </a:cubicBezTo>
                  <a:cubicBezTo>
                    <a:pt x="982" y="2498"/>
                    <a:pt x="960" y="2521"/>
                    <a:pt x="914" y="2544"/>
                  </a:cubicBezTo>
                  <a:cubicBezTo>
                    <a:pt x="868" y="2567"/>
                    <a:pt x="846" y="2590"/>
                    <a:pt x="800" y="2590"/>
                  </a:cubicBezTo>
                  <a:lnTo>
                    <a:pt x="617" y="2590"/>
                  </a:lnTo>
                  <a:cubicBezTo>
                    <a:pt x="594" y="2567"/>
                    <a:pt x="572" y="2567"/>
                    <a:pt x="549" y="2544"/>
                  </a:cubicBezTo>
                  <a:cubicBezTo>
                    <a:pt x="503" y="2521"/>
                    <a:pt x="458" y="2498"/>
                    <a:pt x="435" y="2453"/>
                  </a:cubicBezTo>
                  <a:cubicBezTo>
                    <a:pt x="389" y="2407"/>
                    <a:pt x="366" y="2361"/>
                    <a:pt x="321" y="2293"/>
                  </a:cubicBezTo>
                  <a:cubicBezTo>
                    <a:pt x="275" y="2202"/>
                    <a:pt x="229" y="2087"/>
                    <a:pt x="206" y="1973"/>
                  </a:cubicBezTo>
                  <a:cubicBezTo>
                    <a:pt x="184" y="1814"/>
                    <a:pt x="161" y="1654"/>
                    <a:pt x="161" y="1494"/>
                  </a:cubicBezTo>
                  <a:cubicBezTo>
                    <a:pt x="161" y="1289"/>
                    <a:pt x="206" y="1106"/>
                    <a:pt x="252" y="901"/>
                  </a:cubicBezTo>
                  <a:cubicBezTo>
                    <a:pt x="298" y="764"/>
                    <a:pt x="366" y="627"/>
                    <a:pt x="435" y="490"/>
                  </a:cubicBezTo>
                  <a:cubicBezTo>
                    <a:pt x="480" y="421"/>
                    <a:pt x="549" y="353"/>
                    <a:pt x="594" y="284"/>
                  </a:cubicBezTo>
                  <a:cubicBezTo>
                    <a:pt x="640" y="261"/>
                    <a:pt x="686" y="239"/>
                    <a:pt x="731" y="216"/>
                  </a:cubicBezTo>
                  <a:cubicBezTo>
                    <a:pt x="754" y="193"/>
                    <a:pt x="800" y="170"/>
                    <a:pt x="823" y="170"/>
                  </a:cubicBezTo>
                  <a:cubicBezTo>
                    <a:pt x="868" y="170"/>
                    <a:pt x="891" y="147"/>
                    <a:pt x="914" y="147"/>
                  </a:cubicBezTo>
                  <a:close/>
                  <a:moveTo>
                    <a:pt x="907" y="0"/>
                  </a:moveTo>
                  <a:cubicBezTo>
                    <a:pt x="896" y="0"/>
                    <a:pt x="884" y="3"/>
                    <a:pt x="868" y="10"/>
                  </a:cubicBezTo>
                  <a:cubicBezTo>
                    <a:pt x="823" y="10"/>
                    <a:pt x="754" y="10"/>
                    <a:pt x="709" y="33"/>
                  </a:cubicBezTo>
                  <a:cubicBezTo>
                    <a:pt x="572" y="102"/>
                    <a:pt x="458" y="193"/>
                    <a:pt x="366" y="307"/>
                  </a:cubicBezTo>
                  <a:cubicBezTo>
                    <a:pt x="275" y="421"/>
                    <a:pt x="206" y="558"/>
                    <a:pt x="161" y="695"/>
                  </a:cubicBezTo>
                  <a:cubicBezTo>
                    <a:pt x="47" y="969"/>
                    <a:pt x="1" y="1266"/>
                    <a:pt x="1" y="1562"/>
                  </a:cubicBezTo>
                  <a:cubicBezTo>
                    <a:pt x="1" y="1699"/>
                    <a:pt x="24" y="1814"/>
                    <a:pt x="47" y="1928"/>
                  </a:cubicBezTo>
                  <a:cubicBezTo>
                    <a:pt x="69" y="2042"/>
                    <a:pt x="92" y="2156"/>
                    <a:pt x="115" y="2247"/>
                  </a:cubicBezTo>
                  <a:cubicBezTo>
                    <a:pt x="161" y="2339"/>
                    <a:pt x="206" y="2453"/>
                    <a:pt x="298" y="2521"/>
                  </a:cubicBezTo>
                  <a:cubicBezTo>
                    <a:pt x="321" y="2567"/>
                    <a:pt x="366" y="2612"/>
                    <a:pt x="389" y="2635"/>
                  </a:cubicBezTo>
                  <a:cubicBezTo>
                    <a:pt x="435" y="2681"/>
                    <a:pt x="480" y="2704"/>
                    <a:pt x="526" y="2727"/>
                  </a:cubicBezTo>
                  <a:cubicBezTo>
                    <a:pt x="572" y="2749"/>
                    <a:pt x="640" y="2749"/>
                    <a:pt x="686" y="2749"/>
                  </a:cubicBezTo>
                  <a:lnTo>
                    <a:pt x="823" y="2749"/>
                  </a:lnTo>
                  <a:cubicBezTo>
                    <a:pt x="914" y="2727"/>
                    <a:pt x="1005" y="2681"/>
                    <a:pt x="1074" y="2635"/>
                  </a:cubicBezTo>
                  <a:cubicBezTo>
                    <a:pt x="1234" y="2521"/>
                    <a:pt x="1348" y="2339"/>
                    <a:pt x="1416" y="2179"/>
                  </a:cubicBezTo>
                  <a:cubicBezTo>
                    <a:pt x="1507" y="1973"/>
                    <a:pt x="1576" y="1745"/>
                    <a:pt x="1599" y="1540"/>
                  </a:cubicBezTo>
                  <a:cubicBezTo>
                    <a:pt x="1644" y="1311"/>
                    <a:pt x="1644" y="1083"/>
                    <a:pt x="1599" y="855"/>
                  </a:cubicBezTo>
                  <a:cubicBezTo>
                    <a:pt x="1599" y="832"/>
                    <a:pt x="1576" y="809"/>
                    <a:pt x="1576" y="786"/>
                  </a:cubicBezTo>
                  <a:cubicBezTo>
                    <a:pt x="1576" y="695"/>
                    <a:pt x="1553" y="627"/>
                    <a:pt x="1530" y="558"/>
                  </a:cubicBezTo>
                  <a:cubicBezTo>
                    <a:pt x="1507" y="535"/>
                    <a:pt x="1507" y="513"/>
                    <a:pt x="1485" y="490"/>
                  </a:cubicBezTo>
                  <a:cubicBezTo>
                    <a:pt x="1462" y="398"/>
                    <a:pt x="1416" y="330"/>
                    <a:pt x="1371" y="261"/>
                  </a:cubicBezTo>
                  <a:cubicBezTo>
                    <a:pt x="1348" y="239"/>
                    <a:pt x="1348" y="239"/>
                    <a:pt x="1348" y="239"/>
                  </a:cubicBezTo>
                  <a:cubicBezTo>
                    <a:pt x="1325" y="193"/>
                    <a:pt x="1279" y="170"/>
                    <a:pt x="1234" y="124"/>
                  </a:cubicBezTo>
                  <a:cubicBezTo>
                    <a:pt x="1211" y="102"/>
                    <a:pt x="1165" y="79"/>
                    <a:pt x="1119" y="56"/>
                  </a:cubicBezTo>
                  <a:cubicBezTo>
                    <a:pt x="1119" y="33"/>
                    <a:pt x="1097" y="33"/>
                    <a:pt x="1074" y="33"/>
                  </a:cubicBezTo>
                  <a:cubicBezTo>
                    <a:pt x="1051" y="10"/>
                    <a:pt x="1051" y="10"/>
                    <a:pt x="1028" y="10"/>
                  </a:cubicBezTo>
                  <a:lnTo>
                    <a:pt x="960" y="10"/>
                  </a:lnTo>
                  <a:cubicBezTo>
                    <a:pt x="944" y="10"/>
                    <a:pt x="929" y="0"/>
                    <a:pt x="9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9874;p58">
              <a:extLst>
                <a:ext uri="{FF2B5EF4-FFF2-40B4-BE49-F238E27FC236}">
                  <a16:creationId xmlns:a16="http://schemas.microsoft.com/office/drawing/2014/main" id="{7AD4729A-95DB-F226-B02E-C2AD954C3482}"/>
                </a:ext>
              </a:extLst>
            </p:cNvPr>
            <p:cNvSpPr/>
            <p:nvPr/>
          </p:nvSpPr>
          <p:spPr>
            <a:xfrm>
              <a:off x="5285100" y="4172956"/>
              <a:ext cx="70983" cy="129862"/>
            </a:xfrm>
            <a:custGeom>
              <a:avLst/>
              <a:gdLst/>
              <a:ahLst/>
              <a:cxnLst/>
              <a:rect l="l" t="t" r="r" b="b"/>
              <a:pathLst>
                <a:path w="1507" h="2757" extrusionOk="0">
                  <a:moveTo>
                    <a:pt x="882" y="0"/>
                  </a:moveTo>
                  <a:cubicBezTo>
                    <a:pt x="845" y="0"/>
                    <a:pt x="811" y="6"/>
                    <a:pt x="776" y="17"/>
                  </a:cubicBezTo>
                  <a:cubicBezTo>
                    <a:pt x="685" y="40"/>
                    <a:pt x="616" y="86"/>
                    <a:pt x="548" y="132"/>
                  </a:cubicBezTo>
                  <a:cubicBezTo>
                    <a:pt x="502" y="177"/>
                    <a:pt x="434" y="223"/>
                    <a:pt x="388" y="291"/>
                  </a:cubicBezTo>
                  <a:cubicBezTo>
                    <a:pt x="297" y="428"/>
                    <a:pt x="206" y="565"/>
                    <a:pt x="160" y="725"/>
                  </a:cubicBezTo>
                  <a:cubicBezTo>
                    <a:pt x="92" y="862"/>
                    <a:pt x="46" y="1022"/>
                    <a:pt x="23" y="1204"/>
                  </a:cubicBezTo>
                  <a:cubicBezTo>
                    <a:pt x="0" y="1364"/>
                    <a:pt x="0" y="1547"/>
                    <a:pt x="0" y="1729"/>
                  </a:cubicBezTo>
                  <a:cubicBezTo>
                    <a:pt x="23" y="1889"/>
                    <a:pt x="46" y="2072"/>
                    <a:pt x="114" y="2231"/>
                  </a:cubicBezTo>
                  <a:cubicBezTo>
                    <a:pt x="160" y="2346"/>
                    <a:pt x="228" y="2437"/>
                    <a:pt x="297" y="2528"/>
                  </a:cubicBezTo>
                  <a:cubicBezTo>
                    <a:pt x="297" y="2528"/>
                    <a:pt x="297" y="2551"/>
                    <a:pt x="297" y="2551"/>
                  </a:cubicBezTo>
                  <a:cubicBezTo>
                    <a:pt x="343" y="2597"/>
                    <a:pt x="388" y="2642"/>
                    <a:pt x="457" y="2665"/>
                  </a:cubicBezTo>
                  <a:cubicBezTo>
                    <a:pt x="480" y="2688"/>
                    <a:pt x="502" y="2711"/>
                    <a:pt x="548" y="2734"/>
                  </a:cubicBezTo>
                  <a:cubicBezTo>
                    <a:pt x="594" y="2734"/>
                    <a:pt x="616" y="2756"/>
                    <a:pt x="662" y="2756"/>
                  </a:cubicBezTo>
                  <a:lnTo>
                    <a:pt x="822" y="2756"/>
                  </a:lnTo>
                  <a:cubicBezTo>
                    <a:pt x="868" y="2734"/>
                    <a:pt x="913" y="2734"/>
                    <a:pt x="959" y="2711"/>
                  </a:cubicBezTo>
                  <a:cubicBezTo>
                    <a:pt x="982" y="2688"/>
                    <a:pt x="1027" y="2665"/>
                    <a:pt x="1050" y="2642"/>
                  </a:cubicBezTo>
                  <a:cubicBezTo>
                    <a:pt x="1073" y="2619"/>
                    <a:pt x="1096" y="2597"/>
                    <a:pt x="1119" y="2597"/>
                  </a:cubicBezTo>
                  <a:cubicBezTo>
                    <a:pt x="1141" y="2574"/>
                    <a:pt x="1164" y="2551"/>
                    <a:pt x="1187" y="2528"/>
                  </a:cubicBezTo>
                  <a:cubicBezTo>
                    <a:pt x="1187" y="2528"/>
                    <a:pt x="1187" y="2528"/>
                    <a:pt x="1187" y="2505"/>
                  </a:cubicBezTo>
                  <a:cubicBezTo>
                    <a:pt x="1210" y="2505"/>
                    <a:pt x="1210" y="2505"/>
                    <a:pt x="1233" y="2483"/>
                  </a:cubicBezTo>
                  <a:cubicBezTo>
                    <a:pt x="1233" y="2483"/>
                    <a:pt x="1233" y="2483"/>
                    <a:pt x="1233" y="2460"/>
                  </a:cubicBezTo>
                  <a:cubicBezTo>
                    <a:pt x="1256" y="2460"/>
                    <a:pt x="1256" y="2437"/>
                    <a:pt x="1278" y="2414"/>
                  </a:cubicBezTo>
                  <a:cubicBezTo>
                    <a:pt x="1301" y="2391"/>
                    <a:pt x="1301" y="2346"/>
                    <a:pt x="1256" y="2300"/>
                  </a:cubicBezTo>
                  <a:cubicBezTo>
                    <a:pt x="1246" y="2290"/>
                    <a:pt x="1233" y="2285"/>
                    <a:pt x="1219" y="2285"/>
                  </a:cubicBezTo>
                  <a:cubicBezTo>
                    <a:pt x="1199" y="2285"/>
                    <a:pt x="1178" y="2296"/>
                    <a:pt x="1164" y="2323"/>
                  </a:cubicBezTo>
                  <a:cubicBezTo>
                    <a:pt x="1141" y="2323"/>
                    <a:pt x="1119" y="2346"/>
                    <a:pt x="1119" y="2368"/>
                  </a:cubicBezTo>
                  <a:lnTo>
                    <a:pt x="1096" y="2368"/>
                  </a:lnTo>
                  <a:cubicBezTo>
                    <a:pt x="1096" y="2368"/>
                    <a:pt x="1096" y="2391"/>
                    <a:pt x="1096" y="2391"/>
                  </a:cubicBezTo>
                  <a:cubicBezTo>
                    <a:pt x="1096" y="2391"/>
                    <a:pt x="1073" y="2414"/>
                    <a:pt x="1073" y="2414"/>
                  </a:cubicBezTo>
                  <a:cubicBezTo>
                    <a:pt x="1050" y="2437"/>
                    <a:pt x="1050" y="2437"/>
                    <a:pt x="1027" y="2460"/>
                  </a:cubicBezTo>
                  <a:cubicBezTo>
                    <a:pt x="982" y="2483"/>
                    <a:pt x="959" y="2528"/>
                    <a:pt x="913" y="2551"/>
                  </a:cubicBezTo>
                  <a:cubicBezTo>
                    <a:pt x="868" y="2574"/>
                    <a:pt x="845" y="2574"/>
                    <a:pt x="799" y="2597"/>
                  </a:cubicBezTo>
                  <a:lnTo>
                    <a:pt x="708" y="2597"/>
                  </a:lnTo>
                  <a:cubicBezTo>
                    <a:pt x="685" y="2597"/>
                    <a:pt x="662" y="2597"/>
                    <a:pt x="616" y="2574"/>
                  </a:cubicBezTo>
                  <a:cubicBezTo>
                    <a:pt x="594" y="2574"/>
                    <a:pt x="571" y="2551"/>
                    <a:pt x="525" y="2551"/>
                  </a:cubicBezTo>
                  <a:cubicBezTo>
                    <a:pt x="502" y="2505"/>
                    <a:pt x="457" y="2483"/>
                    <a:pt x="434" y="2460"/>
                  </a:cubicBezTo>
                  <a:cubicBezTo>
                    <a:pt x="388" y="2391"/>
                    <a:pt x="343" y="2346"/>
                    <a:pt x="320" y="2300"/>
                  </a:cubicBezTo>
                  <a:cubicBezTo>
                    <a:pt x="274" y="2209"/>
                    <a:pt x="251" y="2117"/>
                    <a:pt x="206" y="2003"/>
                  </a:cubicBezTo>
                  <a:cubicBezTo>
                    <a:pt x="183" y="1843"/>
                    <a:pt x="160" y="1661"/>
                    <a:pt x="160" y="1478"/>
                  </a:cubicBezTo>
                  <a:cubicBezTo>
                    <a:pt x="183" y="1273"/>
                    <a:pt x="206" y="1067"/>
                    <a:pt x="274" y="885"/>
                  </a:cubicBezTo>
                  <a:lnTo>
                    <a:pt x="251" y="885"/>
                  </a:lnTo>
                  <a:cubicBezTo>
                    <a:pt x="297" y="748"/>
                    <a:pt x="365" y="611"/>
                    <a:pt x="434" y="497"/>
                  </a:cubicBezTo>
                  <a:cubicBezTo>
                    <a:pt x="480" y="428"/>
                    <a:pt x="548" y="360"/>
                    <a:pt x="594" y="291"/>
                  </a:cubicBezTo>
                  <a:cubicBezTo>
                    <a:pt x="639" y="268"/>
                    <a:pt x="685" y="223"/>
                    <a:pt x="731" y="200"/>
                  </a:cubicBezTo>
                  <a:cubicBezTo>
                    <a:pt x="753" y="177"/>
                    <a:pt x="799" y="177"/>
                    <a:pt x="822" y="177"/>
                  </a:cubicBezTo>
                  <a:cubicBezTo>
                    <a:pt x="845" y="154"/>
                    <a:pt x="890" y="154"/>
                    <a:pt x="913" y="154"/>
                  </a:cubicBezTo>
                  <a:cubicBezTo>
                    <a:pt x="936" y="154"/>
                    <a:pt x="982" y="154"/>
                    <a:pt x="1005" y="177"/>
                  </a:cubicBezTo>
                  <a:cubicBezTo>
                    <a:pt x="1027" y="177"/>
                    <a:pt x="1073" y="200"/>
                    <a:pt x="1096" y="223"/>
                  </a:cubicBezTo>
                  <a:cubicBezTo>
                    <a:pt x="1141" y="246"/>
                    <a:pt x="1164" y="268"/>
                    <a:pt x="1187" y="291"/>
                  </a:cubicBezTo>
                  <a:cubicBezTo>
                    <a:pt x="1233" y="337"/>
                    <a:pt x="1278" y="405"/>
                    <a:pt x="1301" y="451"/>
                  </a:cubicBezTo>
                  <a:cubicBezTo>
                    <a:pt x="1324" y="497"/>
                    <a:pt x="1347" y="520"/>
                    <a:pt x="1347" y="565"/>
                  </a:cubicBezTo>
                  <a:cubicBezTo>
                    <a:pt x="1364" y="599"/>
                    <a:pt x="1393" y="620"/>
                    <a:pt x="1425" y="620"/>
                  </a:cubicBezTo>
                  <a:cubicBezTo>
                    <a:pt x="1437" y="620"/>
                    <a:pt x="1449" y="617"/>
                    <a:pt x="1461" y="611"/>
                  </a:cubicBezTo>
                  <a:cubicBezTo>
                    <a:pt x="1484" y="588"/>
                    <a:pt x="1507" y="542"/>
                    <a:pt x="1507" y="497"/>
                  </a:cubicBezTo>
                  <a:cubicBezTo>
                    <a:pt x="1461" y="428"/>
                    <a:pt x="1415" y="337"/>
                    <a:pt x="1370" y="268"/>
                  </a:cubicBezTo>
                  <a:cubicBezTo>
                    <a:pt x="1324" y="223"/>
                    <a:pt x="1278" y="154"/>
                    <a:pt x="1233" y="109"/>
                  </a:cubicBezTo>
                  <a:cubicBezTo>
                    <a:pt x="1187" y="86"/>
                    <a:pt x="1119" y="40"/>
                    <a:pt x="1073" y="17"/>
                  </a:cubicBezTo>
                  <a:lnTo>
                    <a:pt x="1005" y="17"/>
                  </a:lnTo>
                  <a:cubicBezTo>
                    <a:pt x="959" y="6"/>
                    <a:pt x="919" y="0"/>
                    <a:pt x="8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9875;p58">
              <a:extLst>
                <a:ext uri="{FF2B5EF4-FFF2-40B4-BE49-F238E27FC236}">
                  <a16:creationId xmlns:a16="http://schemas.microsoft.com/office/drawing/2014/main" id="{6E2CD807-5E11-8A0C-35E8-CD19613E1CBD}"/>
                </a:ext>
              </a:extLst>
            </p:cNvPr>
            <p:cNvSpPr/>
            <p:nvPr/>
          </p:nvSpPr>
          <p:spPr>
            <a:xfrm>
              <a:off x="5238843" y="4164053"/>
              <a:ext cx="68864" cy="130144"/>
            </a:xfrm>
            <a:custGeom>
              <a:avLst/>
              <a:gdLst/>
              <a:ahLst/>
              <a:cxnLst/>
              <a:rect l="l" t="t" r="r" b="b"/>
              <a:pathLst>
                <a:path w="1462" h="2763" extrusionOk="0">
                  <a:moveTo>
                    <a:pt x="914" y="1"/>
                  </a:moveTo>
                  <a:cubicBezTo>
                    <a:pt x="845" y="1"/>
                    <a:pt x="754" y="1"/>
                    <a:pt x="685" y="47"/>
                  </a:cubicBezTo>
                  <a:cubicBezTo>
                    <a:pt x="617" y="92"/>
                    <a:pt x="549" y="115"/>
                    <a:pt x="503" y="184"/>
                  </a:cubicBezTo>
                  <a:cubicBezTo>
                    <a:pt x="434" y="229"/>
                    <a:pt x="389" y="298"/>
                    <a:pt x="343" y="366"/>
                  </a:cubicBezTo>
                  <a:cubicBezTo>
                    <a:pt x="252" y="503"/>
                    <a:pt x="160" y="640"/>
                    <a:pt x="115" y="800"/>
                  </a:cubicBezTo>
                  <a:cubicBezTo>
                    <a:pt x="69" y="960"/>
                    <a:pt x="46" y="1119"/>
                    <a:pt x="24" y="1279"/>
                  </a:cubicBezTo>
                  <a:cubicBezTo>
                    <a:pt x="1" y="1439"/>
                    <a:pt x="1" y="1576"/>
                    <a:pt x="1" y="1713"/>
                  </a:cubicBezTo>
                  <a:cubicBezTo>
                    <a:pt x="24" y="1873"/>
                    <a:pt x="46" y="2032"/>
                    <a:pt x="115" y="2192"/>
                  </a:cubicBezTo>
                  <a:cubicBezTo>
                    <a:pt x="160" y="2306"/>
                    <a:pt x="206" y="2420"/>
                    <a:pt x="297" y="2535"/>
                  </a:cubicBezTo>
                  <a:cubicBezTo>
                    <a:pt x="320" y="2580"/>
                    <a:pt x="366" y="2603"/>
                    <a:pt x="412" y="2649"/>
                  </a:cubicBezTo>
                  <a:cubicBezTo>
                    <a:pt x="434" y="2672"/>
                    <a:pt x="480" y="2694"/>
                    <a:pt x="526" y="2717"/>
                  </a:cubicBezTo>
                  <a:cubicBezTo>
                    <a:pt x="571" y="2740"/>
                    <a:pt x="617" y="2740"/>
                    <a:pt x="663" y="2763"/>
                  </a:cubicBezTo>
                  <a:lnTo>
                    <a:pt x="777" y="2763"/>
                  </a:lnTo>
                  <a:cubicBezTo>
                    <a:pt x="868" y="2740"/>
                    <a:pt x="937" y="2717"/>
                    <a:pt x="1005" y="2672"/>
                  </a:cubicBezTo>
                  <a:cubicBezTo>
                    <a:pt x="1051" y="2649"/>
                    <a:pt x="1096" y="2626"/>
                    <a:pt x="1119" y="2580"/>
                  </a:cubicBezTo>
                  <a:lnTo>
                    <a:pt x="1142" y="2580"/>
                  </a:lnTo>
                  <a:cubicBezTo>
                    <a:pt x="1165" y="2557"/>
                    <a:pt x="1165" y="2535"/>
                    <a:pt x="1188" y="2535"/>
                  </a:cubicBezTo>
                  <a:cubicBezTo>
                    <a:pt x="1188" y="2512"/>
                    <a:pt x="1188" y="2512"/>
                    <a:pt x="1188" y="2512"/>
                  </a:cubicBezTo>
                  <a:lnTo>
                    <a:pt x="1210" y="2512"/>
                  </a:lnTo>
                  <a:cubicBezTo>
                    <a:pt x="1233" y="2489"/>
                    <a:pt x="1210" y="2420"/>
                    <a:pt x="1188" y="2398"/>
                  </a:cubicBezTo>
                  <a:cubicBezTo>
                    <a:pt x="1178" y="2388"/>
                    <a:pt x="1161" y="2383"/>
                    <a:pt x="1142" y="2383"/>
                  </a:cubicBezTo>
                  <a:cubicBezTo>
                    <a:pt x="1116" y="2383"/>
                    <a:pt x="1087" y="2394"/>
                    <a:pt x="1074" y="2420"/>
                  </a:cubicBezTo>
                  <a:cubicBezTo>
                    <a:pt x="1051" y="2443"/>
                    <a:pt x="1051" y="2443"/>
                    <a:pt x="1028" y="2466"/>
                  </a:cubicBezTo>
                  <a:cubicBezTo>
                    <a:pt x="982" y="2489"/>
                    <a:pt x="937" y="2535"/>
                    <a:pt x="914" y="2557"/>
                  </a:cubicBezTo>
                  <a:cubicBezTo>
                    <a:pt x="868" y="2557"/>
                    <a:pt x="845" y="2580"/>
                    <a:pt x="800" y="2580"/>
                  </a:cubicBezTo>
                  <a:cubicBezTo>
                    <a:pt x="777" y="2603"/>
                    <a:pt x="754" y="2603"/>
                    <a:pt x="708" y="2603"/>
                  </a:cubicBezTo>
                  <a:cubicBezTo>
                    <a:pt x="685" y="2603"/>
                    <a:pt x="663" y="2603"/>
                    <a:pt x="617" y="2580"/>
                  </a:cubicBezTo>
                  <a:cubicBezTo>
                    <a:pt x="594" y="2580"/>
                    <a:pt x="571" y="2557"/>
                    <a:pt x="549" y="2535"/>
                  </a:cubicBezTo>
                  <a:cubicBezTo>
                    <a:pt x="503" y="2512"/>
                    <a:pt x="480" y="2489"/>
                    <a:pt x="434" y="2466"/>
                  </a:cubicBezTo>
                  <a:cubicBezTo>
                    <a:pt x="434" y="2443"/>
                    <a:pt x="434" y="2443"/>
                    <a:pt x="412" y="2443"/>
                  </a:cubicBezTo>
                  <a:cubicBezTo>
                    <a:pt x="389" y="2398"/>
                    <a:pt x="366" y="2352"/>
                    <a:pt x="320" y="2306"/>
                  </a:cubicBezTo>
                  <a:cubicBezTo>
                    <a:pt x="275" y="2192"/>
                    <a:pt x="229" y="2101"/>
                    <a:pt x="206" y="1987"/>
                  </a:cubicBezTo>
                  <a:cubicBezTo>
                    <a:pt x="183" y="1827"/>
                    <a:pt x="160" y="1644"/>
                    <a:pt x="160" y="1485"/>
                  </a:cubicBezTo>
                  <a:cubicBezTo>
                    <a:pt x="183" y="1279"/>
                    <a:pt x="206" y="1074"/>
                    <a:pt x="275" y="868"/>
                  </a:cubicBezTo>
                  <a:cubicBezTo>
                    <a:pt x="320" y="731"/>
                    <a:pt x="366" y="617"/>
                    <a:pt x="434" y="480"/>
                  </a:cubicBezTo>
                  <a:cubicBezTo>
                    <a:pt x="480" y="412"/>
                    <a:pt x="549" y="366"/>
                    <a:pt x="594" y="298"/>
                  </a:cubicBezTo>
                  <a:cubicBezTo>
                    <a:pt x="640" y="252"/>
                    <a:pt x="685" y="229"/>
                    <a:pt x="731" y="206"/>
                  </a:cubicBezTo>
                  <a:cubicBezTo>
                    <a:pt x="754" y="184"/>
                    <a:pt x="800" y="184"/>
                    <a:pt x="822" y="161"/>
                  </a:cubicBezTo>
                  <a:lnTo>
                    <a:pt x="914" y="161"/>
                  </a:lnTo>
                  <a:cubicBezTo>
                    <a:pt x="959" y="161"/>
                    <a:pt x="982" y="161"/>
                    <a:pt x="1005" y="184"/>
                  </a:cubicBezTo>
                  <a:cubicBezTo>
                    <a:pt x="1051" y="184"/>
                    <a:pt x="1074" y="206"/>
                    <a:pt x="1096" y="206"/>
                  </a:cubicBezTo>
                  <a:cubicBezTo>
                    <a:pt x="1142" y="229"/>
                    <a:pt x="1165" y="275"/>
                    <a:pt x="1188" y="298"/>
                  </a:cubicBezTo>
                  <a:cubicBezTo>
                    <a:pt x="1233" y="343"/>
                    <a:pt x="1279" y="389"/>
                    <a:pt x="1302" y="457"/>
                  </a:cubicBezTo>
                  <a:cubicBezTo>
                    <a:pt x="1302" y="457"/>
                    <a:pt x="1302" y="480"/>
                    <a:pt x="1325" y="480"/>
                  </a:cubicBezTo>
                  <a:cubicBezTo>
                    <a:pt x="1325" y="503"/>
                    <a:pt x="1325" y="503"/>
                    <a:pt x="1347" y="526"/>
                  </a:cubicBezTo>
                  <a:lnTo>
                    <a:pt x="1416" y="526"/>
                  </a:lnTo>
                  <a:cubicBezTo>
                    <a:pt x="1439" y="503"/>
                    <a:pt x="1462" y="503"/>
                    <a:pt x="1462" y="480"/>
                  </a:cubicBezTo>
                  <a:cubicBezTo>
                    <a:pt x="1462" y="457"/>
                    <a:pt x="1462" y="435"/>
                    <a:pt x="1462" y="412"/>
                  </a:cubicBezTo>
                  <a:cubicBezTo>
                    <a:pt x="1393" y="275"/>
                    <a:pt x="1302" y="138"/>
                    <a:pt x="1165" y="69"/>
                  </a:cubicBezTo>
                  <a:cubicBezTo>
                    <a:pt x="1119" y="47"/>
                    <a:pt x="1096" y="47"/>
                    <a:pt x="1074" y="24"/>
                  </a:cubicBezTo>
                  <a:cubicBezTo>
                    <a:pt x="1028" y="1"/>
                    <a:pt x="982" y="1"/>
                    <a:pt x="9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9876;p58">
              <a:extLst>
                <a:ext uri="{FF2B5EF4-FFF2-40B4-BE49-F238E27FC236}">
                  <a16:creationId xmlns:a16="http://schemas.microsoft.com/office/drawing/2014/main" id="{E6426955-1AB9-90A1-7EF1-1BC5EE2B443D}"/>
                </a:ext>
              </a:extLst>
            </p:cNvPr>
            <p:cNvSpPr/>
            <p:nvPr/>
          </p:nvSpPr>
          <p:spPr>
            <a:xfrm>
              <a:off x="5124897" y="3679165"/>
              <a:ext cx="104332" cy="177435"/>
            </a:xfrm>
            <a:custGeom>
              <a:avLst/>
              <a:gdLst/>
              <a:ahLst/>
              <a:cxnLst/>
              <a:rect l="l" t="t" r="r" b="b"/>
              <a:pathLst>
                <a:path w="2215" h="3767" extrusionOk="0">
                  <a:moveTo>
                    <a:pt x="2055" y="1"/>
                  </a:moveTo>
                  <a:cubicBezTo>
                    <a:pt x="2009" y="46"/>
                    <a:pt x="1940" y="69"/>
                    <a:pt x="1895" y="115"/>
                  </a:cubicBezTo>
                  <a:cubicBezTo>
                    <a:pt x="1552" y="389"/>
                    <a:pt x="1256" y="686"/>
                    <a:pt x="959" y="1028"/>
                  </a:cubicBezTo>
                  <a:cubicBezTo>
                    <a:pt x="708" y="1347"/>
                    <a:pt x="457" y="1690"/>
                    <a:pt x="274" y="2055"/>
                  </a:cubicBezTo>
                  <a:cubicBezTo>
                    <a:pt x="183" y="2238"/>
                    <a:pt x="114" y="2397"/>
                    <a:pt x="69" y="2580"/>
                  </a:cubicBezTo>
                  <a:cubicBezTo>
                    <a:pt x="23" y="2717"/>
                    <a:pt x="0" y="2877"/>
                    <a:pt x="23" y="3037"/>
                  </a:cubicBezTo>
                  <a:cubicBezTo>
                    <a:pt x="46" y="3173"/>
                    <a:pt x="69" y="3333"/>
                    <a:pt x="160" y="3447"/>
                  </a:cubicBezTo>
                  <a:cubicBezTo>
                    <a:pt x="228" y="3562"/>
                    <a:pt x="320" y="3653"/>
                    <a:pt x="434" y="3698"/>
                  </a:cubicBezTo>
                  <a:cubicBezTo>
                    <a:pt x="480" y="3721"/>
                    <a:pt x="502" y="3744"/>
                    <a:pt x="525" y="3744"/>
                  </a:cubicBezTo>
                  <a:cubicBezTo>
                    <a:pt x="571" y="3744"/>
                    <a:pt x="617" y="3767"/>
                    <a:pt x="639" y="3767"/>
                  </a:cubicBezTo>
                  <a:cubicBezTo>
                    <a:pt x="731" y="3767"/>
                    <a:pt x="799" y="3767"/>
                    <a:pt x="890" y="3744"/>
                  </a:cubicBezTo>
                  <a:cubicBezTo>
                    <a:pt x="982" y="3721"/>
                    <a:pt x="1073" y="3698"/>
                    <a:pt x="1141" y="3653"/>
                  </a:cubicBezTo>
                  <a:cubicBezTo>
                    <a:pt x="1256" y="3607"/>
                    <a:pt x="1370" y="3539"/>
                    <a:pt x="1461" y="3470"/>
                  </a:cubicBezTo>
                  <a:cubicBezTo>
                    <a:pt x="1484" y="3425"/>
                    <a:pt x="1484" y="3379"/>
                    <a:pt x="1461" y="3356"/>
                  </a:cubicBezTo>
                  <a:cubicBezTo>
                    <a:pt x="1450" y="3333"/>
                    <a:pt x="1427" y="3322"/>
                    <a:pt x="1404" y="3322"/>
                  </a:cubicBezTo>
                  <a:cubicBezTo>
                    <a:pt x="1381" y="3322"/>
                    <a:pt x="1358" y="3333"/>
                    <a:pt x="1347" y="3356"/>
                  </a:cubicBezTo>
                  <a:cubicBezTo>
                    <a:pt x="1324" y="3356"/>
                    <a:pt x="1301" y="3379"/>
                    <a:pt x="1301" y="3402"/>
                  </a:cubicBezTo>
                  <a:cubicBezTo>
                    <a:pt x="1210" y="3447"/>
                    <a:pt x="1119" y="3493"/>
                    <a:pt x="1027" y="3539"/>
                  </a:cubicBezTo>
                  <a:cubicBezTo>
                    <a:pt x="959" y="3562"/>
                    <a:pt x="868" y="3584"/>
                    <a:pt x="799" y="3607"/>
                  </a:cubicBezTo>
                  <a:lnTo>
                    <a:pt x="617" y="3607"/>
                  </a:lnTo>
                  <a:cubicBezTo>
                    <a:pt x="594" y="3584"/>
                    <a:pt x="548" y="3584"/>
                    <a:pt x="502" y="3562"/>
                  </a:cubicBezTo>
                  <a:cubicBezTo>
                    <a:pt x="480" y="3562"/>
                    <a:pt x="434" y="3539"/>
                    <a:pt x="411" y="3493"/>
                  </a:cubicBezTo>
                  <a:cubicBezTo>
                    <a:pt x="365" y="3470"/>
                    <a:pt x="343" y="3447"/>
                    <a:pt x="320" y="3425"/>
                  </a:cubicBezTo>
                  <a:cubicBezTo>
                    <a:pt x="297" y="3379"/>
                    <a:pt x="274" y="3333"/>
                    <a:pt x="251" y="3288"/>
                  </a:cubicBezTo>
                  <a:cubicBezTo>
                    <a:pt x="206" y="3219"/>
                    <a:pt x="206" y="3128"/>
                    <a:pt x="183" y="3059"/>
                  </a:cubicBezTo>
                  <a:cubicBezTo>
                    <a:pt x="183" y="2953"/>
                    <a:pt x="183" y="2866"/>
                    <a:pt x="183" y="2763"/>
                  </a:cubicBezTo>
                  <a:cubicBezTo>
                    <a:pt x="206" y="2626"/>
                    <a:pt x="251" y="2512"/>
                    <a:pt x="297" y="2397"/>
                  </a:cubicBezTo>
                  <a:cubicBezTo>
                    <a:pt x="480" y="1987"/>
                    <a:pt x="708" y="1599"/>
                    <a:pt x="982" y="1256"/>
                  </a:cubicBezTo>
                  <a:cubicBezTo>
                    <a:pt x="1301" y="845"/>
                    <a:pt x="1666" y="503"/>
                    <a:pt x="2055" y="183"/>
                  </a:cubicBezTo>
                  <a:cubicBezTo>
                    <a:pt x="2123" y="161"/>
                    <a:pt x="2169" y="115"/>
                    <a:pt x="2214" y="69"/>
                  </a:cubicBezTo>
                  <a:cubicBezTo>
                    <a:pt x="2169" y="46"/>
                    <a:pt x="2100" y="24"/>
                    <a:pt x="20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9877;p58">
              <a:extLst>
                <a:ext uri="{FF2B5EF4-FFF2-40B4-BE49-F238E27FC236}">
                  <a16:creationId xmlns:a16="http://schemas.microsoft.com/office/drawing/2014/main" id="{0DB6E602-BC7D-A588-6DDF-0C4404DB7158}"/>
                </a:ext>
              </a:extLst>
            </p:cNvPr>
            <p:cNvSpPr/>
            <p:nvPr/>
          </p:nvSpPr>
          <p:spPr>
            <a:xfrm>
              <a:off x="5133470" y="3823256"/>
              <a:ext cx="47" cy="47"/>
            </a:xfrm>
            <a:custGeom>
              <a:avLst/>
              <a:gdLst/>
              <a:ahLst/>
              <a:cxnLst/>
              <a:rect l="l" t="t" r="r" b="b"/>
              <a:pathLst>
                <a:path w="1" h="1" extrusionOk="0">
                  <a:moveTo>
                    <a:pt x="1" y="0"/>
                  </a:moveTo>
                  <a:lnTo>
                    <a:pt x="1" y="0"/>
                  </a:ln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9878;p58">
              <a:extLst>
                <a:ext uri="{FF2B5EF4-FFF2-40B4-BE49-F238E27FC236}">
                  <a16:creationId xmlns:a16="http://schemas.microsoft.com/office/drawing/2014/main" id="{B7A80712-03D3-11F6-1509-385C9E7420DF}"/>
                </a:ext>
              </a:extLst>
            </p:cNvPr>
            <p:cNvSpPr/>
            <p:nvPr/>
          </p:nvSpPr>
          <p:spPr>
            <a:xfrm>
              <a:off x="5161450" y="3849069"/>
              <a:ext cx="47" cy="47"/>
            </a:xfrm>
            <a:custGeom>
              <a:avLst/>
              <a:gdLst/>
              <a:ahLst/>
              <a:cxnLst/>
              <a:rect l="l" t="t" r="r" b="b"/>
              <a:pathLst>
                <a:path w="1" h="1" extrusionOk="0">
                  <a:moveTo>
                    <a:pt x="0" y="0"/>
                  </a:moveTo>
                  <a:lnTo>
                    <a:pt x="0" y="0"/>
                  </a:ln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9879;p58">
              <a:extLst>
                <a:ext uri="{FF2B5EF4-FFF2-40B4-BE49-F238E27FC236}">
                  <a16:creationId xmlns:a16="http://schemas.microsoft.com/office/drawing/2014/main" id="{2130A19A-9192-6036-FE96-50B071D8C27B}"/>
                </a:ext>
              </a:extLst>
            </p:cNvPr>
            <p:cNvSpPr/>
            <p:nvPr/>
          </p:nvSpPr>
          <p:spPr>
            <a:xfrm>
              <a:off x="5133470" y="3823256"/>
              <a:ext cx="47" cy="47"/>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9880;p58">
              <a:extLst>
                <a:ext uri="{FF2B5EF4-FFF2-40B4-BE49-F238E27FC236}">
                  <a16:creationId xmlns:a16="http://schemas.microsoft.com/office/drawing/2014/main" id="{09AD126D-C00B-A033-0D68-5EE48C9C9DFC}"/>
                </a:ext>
              </a:extLst>
            </p:cNvPr>
            <p:cNvSpPr/>
            <p:nvPr/>
          </p:nvSpPr>
          <p:spPr>
            <a:xfrm>
              <a:off x="5133470" y="3823256"/>
              <a:ext cx="47" cy="4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9881;p58">
              <a:extLst>
                <a:ext uri="{FF2B5EF4-FFF2-40B4-BE49-F238E27FC236}">
                  <a16:creationId xmlns:a16="http://schemas.microsoft.com/office/drawing/2014/main" id="{9E07D8D9-663C-97B4-F58D-7B3F98D24D7D}"/>
                </a:ext>
              </a:extLst>
            </p:cNvPr>
            <p:cNvSpPr/>
            <p:nvPr/>
          </p:nvSpPr>
          <p:spPr>
            <a:xfrm>
              <a:off x="5162534" y="3849069"/>
              <a:ext cx="47" cy="47"/>
            </a:xfrm>
            <a:custGeom>
              <a:avLst/>
              <a:gdLst/>
              <a:ahLst/>
              <a:cxnLst/>
              <a:rect l="l" t="t" r="r" b="b"/>
              <a:pathLst>
                <a:path w="1" h="1" extrusionOk="0">
                  <a:moveTo>
                    <a:pt x="0" y="0"/>
                  </a:moveTo>
                  <a:lnTo>
                    <a:pt x="0" y="0"/>
                  </a:lnTo>
                  <a:lnTo>
                    <a:pt x="0" y="0"/>
                  </a:ln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9882;p58">
              <a:extLst>
                <a:ext uri="{FF2B5EF4-FFF2-40B4-BE49-F238E27FC236}">
                  <a16:creationId xmlns:a16="http://schemas.microsoft.com/office/drawing/2014/main" id="{B3EA6A0A-A2EC-5336-D90C-34A6D0D21E30}"/>
                </a:ext>
              </a:extLst>
            </p:cNvPr>
            <p:cNvSpPr/>
            <p:nvPr/>
          </p:nvSpPr>
          <p:spPr>
            <a:xfrm>
              <a:off x="5161450" y="3849069"/>
              <a:ext cx="1130" cy="47"/>
            </a:xfrm>
            <a:custGeom>
              <a:avLst/>
              <a:gdLst/>
              <a:ahLst/>
              <a:cxnLst/>
              <a:rect l="l" t="t" r="r" b="b"/>
              <a:pathLst>
                <a:path w="24" h="1" extrusionOk="0">
                  <a:moveTo>
                    <a:pt x="0" y="0"/>
                  </a:moveTo>
                  <a:lnTo>
                    <a:pt x="0" y="0"/>
                  </a:lnTo>
                  <a:cubicBezTo>
                    <a:pt x="0" y="0"/>
                    <a:pt x="23" y="0"/>
                    <a:pt x="23" y="0"/>
                  </a:cubicBezTo>
                  <a:cubicBezTo>
                    <a:pt x="23" y="0"/>
                    <a:pt x="0" y="0"/>
                    <a:pt x="0" y="0"/>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9883;p58">
              <a:extLst>
                <a:ext uri="{FF2B5EF4-FFF2-40B4-BE49-F238E27FC236}">
                  <a16:creationId xmlns:a16="http://schemas.microsoft.com/office/drawing/2014/main" id="{AEDB34E0-5F09-EACA-3D9E-447F34AB4956}"/>
                </a:ext>
              </a:extLst>
            </p:cNvPr>
            <p:cNvSpPr/>
            <p:nvPr/>
          </p:nvSpPr>
          <p:spPr>
            <a:xfrm>
              <a:off x="5146377" y="3838282"/>
              <a:ext cx="111868" cy="140083"/>
            </a:xfrm>
            <a:custGeom>
              <a:avLst/>
              <a:gdLst/>
              <a:ahLst/>
              <a:cxnLst/>
              <a:rect l="l" t="t" r="r" b="b"/>
              <a:pathLst>
                <a:path w="2375" h="2974" extrusionOk="0">
                  <a:moveTo>
                    <a:pt x="982" y="1"/>
                  </a:moveTo>
                  <a:cubicBezTo>
                    <a:pt x="959" y="1"/>
                    <a:pt x="937" y="1"/>
                    <a:pt x="914" y="24"/>
                  </a:cubicBezTo>
                  <a:cubicBezTo>
                    <a:pt x="663" y="343"/>
                    <a:pt x="412" y="663"/>
                    <a:pt x="229" y="1028"/>
                  </a:cubicBezTo>
                  <a:cubicBezTo>
                    <a:pt x="138" y="1211"/>
                    <a:pt x="69" y="1416"/>
                    <a:pt x="24" y="1622"/>
                  </a:cubicBezTo>
                  <a:cubicBezTo>
                    <a:pt x="1" y="1713"/>
                    <a:pt x="1" y="1804"/>
                    <a:pt x="1" y="1895"/>
                  </a:cubicBezTo>
                  <a:cubicBezTo>
                    <a:pt x="1" y="2010"/>
                    <a:pt x="1" y="2101"/>
                    <a:pt x="24" y="2215"/>
                  </a:cubicBezTo>
                  <a:cubicBezTo>
                    <a:pt x="46" y="2283"/>
                    <a:pt x="69" y="2375"/>
                    <a:pt x="92" y="2443"/>
                  </a:cubicBezTo>
                  <a:cubicBezTo>
                    <a:pt x="138" y="2512"/>
                    <a:pt x="183" y="2580"/>
                    <a:pt x="229" y="2649"/>
                  </a:cubicBezTo>
                  <a:cubicBezTo>
                    <a:pt x="320" y="2740"/>
                    <a:pt x="434" y="2831"/>
                    <a:pt x="549" y="2877"/>
                  </a:cubicBezTo>
                  <a:cubicBezTo>
                    <a:pt x="716" y="2947"/>
                    <a:pt x="893" y="2974"/>
                    <a:pt x="1072" y="2974"/>
                  </a:cubicBezTo>
                  <a:cubicBezTo>
                    <a:pt x="1186" y="2974"/>
                    <a:pt x="1301" y="2963"/>
                    <a:pt x="1416" y="2945"/>
                  </a:cubicBezTo>
                  <a:cubicBezTo>
                    <a:pt x="1576" y="2900"/>
                    <a:pt x="1735" y="2854"/>
                    <a:pt x="1872" y="2786"/>
                  </a:cubicBezTo>
                  <a:cubicBezTo>
                    <a:pt x="2055" y="2694"/>
                    <a:pt x="2215" y="2580"/>
                    <a:pt x="2352" y="2443"/>
                  </a:cubicBezTo>
                  <a:cubicBezTo>
                    <a:pt x="2375" y="2398"/>
                    <a:pt x="2375" y="2352"/>
                    <a:pt x="2352" y="2329"/>
                  </a:cubicBezTo>
                  <a:cubicBezTo>
                    <a:pt x="2329" y="2306"/>
                    <a:pt x="2306" y="2295"/>
                    <a:pt x="2286" y="2295"/>
                  </a:cubicBezTo>
                  <a:cubicBezTo>
                    <a:pt x="2266" y="2295"/>
                    <a:pt x="2249" y="2306"/>
                    <a:pt x="2238" y="2329"/>
                  </a:cubicBezTo>
                  <a:cubicBezTo>
                    <a:pt x="2169" y="2375"/>
                    <a:pt x="2101" y="2443"/>
                    <a:pt x="2032" y="2489"/>
                  </a:cubicBezTo>
                  <a:cubicBezTo>
                    <a:pt x="1918" y="2580"/>
                    <a:pt x="1804" y="2649"/>
                    <a:pt x="1667" y="2694"/>
                  </a:cubicBezTo>
                  <a:cubicBezTo>
                    <a:pt x="1530" y="2740"/>
                    <a:pt x="1393" y="2786"/>
                    <a:pt x="1233" y="2808"/>
                  </a:cubicBezTo>
                  <a:cubicBezTo>
                    <a:pt x="1176" y="2820"/>
                    <a:pt x="1119" y="2826"/>
                    <a:pt x="1059" y="2826"/>
                  </a:cubicBezTo>
                  <a:cubicBezTo>
                    <a:pt x="999" y="2826"/>
                    <a:pt x="937" y="2820"/>
                    <a:pt x="868" y="2808"/>
                  </a:cubicBezTo>
                  <a:cubicBezTo>
                    <a:pt x="777" y="2786"/>
                    <a:pt x="708" y="2763"/>
                    <a:pt x="617" y="2740"/>
                  </a:cubicBezTo>
                  <a:cubicBezTo>
                    <a:pt x="549" y="2717"/>
                    <a:pt x="503" y="2671"/>
                    <a:pt x="457" y="2649"/>
                  </a:cubicBezTo>
                  <a:cubicBezTo>
                    <a:pt x="412" y="2603"/>
                    <a:pt x="366" y="2557"/>
                    <a:pt x="320" y="2512"/>
                  </a:cubicBezTo>
                  <a:cubicBezTo>
                    <a:pt x="297" y="2466"/>
                    <a:pt x="252" y="2398"/>
                    <a:pt x="229" y="2329"/>
                  </a:cubicBezTo>
                  <a:cubicBezTo>
                    <a:pt x="206" y="2261"/>
                    <a:pt x="183" y="2169"/>
                    <a:pt x="161" y="2101"/>
                  </a:cubicBezTo>
                  <a:cubicBezTo>
                    <a:pt x="161" y="1987"/>
                    <a:pt x="161" y="1850"/>
                    <a:pt x="161" y="1736"/>
                  </a:cubicBezTo>
                  <a:cubicBezTo>
                    <a:pt x="183" y="1576"/>
                    <a:pt x="252" y="1393"/>
                    <a:pt x="320" y="1233"/>
                  </a:cubicBezTo>
                  <a:cubicBezTo>
                    <a:pt x="457" y="891"/>
                    <a:pt x="685" y="549"/>
                    <a:pt x="937" y="252"/>
                  </a:cubicBezTo>
                  <a:cubicBezTo>
                    <a:pt x="959" y="206"/>
                    <a:pt x="1005" y="161"/>
                    <a:pt x="1028" y="138"/>
                  </a:cubicBezTo>
                  <a:cubicBezTo>
                    <a:pt x="1051" y="115"/>
                    <a:pt x="1051" y="92"/>
                    <a:pt x="1051" y="69"/>
                  </a:cubicBezTo>
                  <a:cubicBezTo>
                    <a:pt x="1051" y="47"/>
                    <a:pt x="1051" y="24"/>
                    <a:pt x="1028" y="24"/>
                  </a:cubicBezTo>
                  <a:cubicBezTo>
                    <a:pt x="1028" y="1"/>
                    <a:pt x="1005" y="1"/>
                    <a:pt x="9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9884;p58">
              <a:extLst>
                <a:ext uri="{FF2B5EF4-FFF2-40B4-BE49-F238E27FC236}">
                  <a16:creationId xmlns:a16="http://schemas.microsoft.com/office/drawing/2014/main" id="{A75E7F3D-6BFE-E3E8-C771-383AF6430B00}"/>
                </a:ext>
              </a:extLst>
            </p:cNvPr>
            <p:cNvSpPr/>
            <p:nvPr/>
          </p:nvSpPr>
          <p:spPr>
            <a:xfrm>
              <a:off x="5221650" y="3947987"/>
              <a:ext cx="194628" cy="184312"/>
            </a:xfrm>
            <a:custGeom>
              <a:avLst/>
              <a:gdLst/>
              <a:ahLst/>
              <a:cxnLst/>
              <a:rect l="l" t="t" r="r" b="b"/>
              <a:pathLst>
                <a:path w="4132" h="3913" extrusionOk="0">
                  <a:moveTo>
                    <a:pt x="179" y="2285"/>
                  </a:moveTo>
                  <a:lnTo>
                    <a:pt x="179" y="2285"/>
                  </a:lnTo>
                  <a:cubicBezTo>
                    <a:pt x="180" y="2292"/>
                    <a:pt x="182" y="2298"/>
                    <a:pt x="183" y="2305"/>
                  </a:cubicBezTo>
                  <a:cubicBezTo>
                    <a:pt x="183" y="2293"/>
                    <a:pt x="183" y="2287"/>
                    <a:pt x="179" y="2285"/>
                  </a:cubicBezTo>
                  <a:close/>
                  <a:moveTo>
                    <a:pt x="731" y="0"/>
                  </a:moveTo>
                  <a:cubicBezTo>
                    <a:pt x="708" y="23"/>
                    <a:pt x="685" y="23"/>
                    <a:pt x="662" y="46"/>
                  </a:cubicBezTo>
                  <a:cubicBezTo>
                    <a:pt x="480" y="320"/>
                    <a:pt x="320" y="616"/>
                    <a:pt x="206" y="936"/>
                  </a:cubicBezTo>
                  <a:cubicBezTo>
                    <a:pt x="69" y="1255"/>
                    <a:pt x="1" y="1598"/>
                    <a:pt x="1" y="1963"/>
                  </a:cubicBezTo>
                  <a:cubicBezTo>
                    <a:pt x="1" y="2123"/>
                    <a:pt x="1" y="2283"/>
                    <a:pt x="46" y="2442"/>
                  </a:cubicBezTo>
                  <a:cubicBezTo>
                    <a:pt x="69" y="2602"/>
                    <a:pt x="137" y="2762"/>
                    <a:pt x="206" y="2922"/>
                  </a:cubicBezTo>
                  <a:cubicBezTo>
                    <a:pt x="366" y="3218"/>
                    <a:pt x="617" y="3470"/>
                    <a:pt x="914" y="3629"/>
                  </a:cubicBezTo>
                  <a:cubicBezTo>
                    <a:pt x="1050" y="3698"/>
                    <a:pt x="1165" y="3766"/>
                    <a:pt x="1302" y="3812"/>
                  </a:cubicBezTo>
                  <a:cubicBezTo>
                    <a:pt x="1439" y="3858"/>
                    <a:pt x="1598" y="3880"/>
                    <a:pt x="1735" y="3903"/>
                  </a:cubicBezTo>
                  <a:cubicBezTo>
                    <a:pt x="1815" y="3909"/>
                    <a:pt x="1896" y="3912"/>
                    <a:pt x="1978" y="3912"/>
                  </a:cubicBezTo>
                  <a:cubicBezTo>
                    <a:pt x="2202" y="3912"/>
                    <a:pt x="2431" y="3891"/>
                    <a:pt x="2648" y="3858"/>
                  </a:cubicBezTo>
                  <a:cubicBezTo>
                    <a:pt x="2922" y="3789"/>
                    <a:pt x="3196" y="3675"/>
                    <a:pt x="3447" y="3515"/>
                  </a:cubicBezTo>
                  <a:cubicBezTo>
                    <a:pt x="3561" y="3447"/>
                    <a:pt x="3675" y="3355"/>
                    <a:pt x="3790" y="3264"/>
                  </a:cubicBezTo>
                  <a:cubicBezTo>
                    <a:pt x="3904" y="3150"/>
                    <a:pt x="4018" y="3013"/>
                    <a:pt x="4109" y="2876"/>
                  </a:cubicBezTo>
                  <a:cubicBezTo>
                    <a:pt x="4132" y="2830"/>
                    <a:pt x="4109" y="2785"/>
                    <a:pt x="4086" y="2762"/>
                  </a:cubicBezTo>
                  <a:cubicBezTo>
                    <a:pt x="4073" y="2755"/>
                    <a:pt x="4060" y="2752"/>
                    <a:pt x="4047" y="2752"/>
                  </a:cubicBezTo>
                  <a:cubicBezTo>
                    <a:pt x="4016" y="2752"/>
                    <a:pt x="3988" y="2769"/>
                    <a:pt x="3972" y="2785"/>
                  </a:cubicBezTo>
                  <a:cubicBezTo>
                    <a:pt x="3926" y="2853"/>
                    <a:pt x="3904" y="2899"/>
                    <a:pt x="3858" y="2945"/>
                  </a:cubicBezTo>
                  <a:cubicBezTo>
                    <a:pt x="3744" y="3082"/>
                    <a:pt x="3630" y="3196"/>
                    <a:pt x="3493" y="3310"/>
                  </a:cubicBezTo>
                  <a:cubicBezTo>
                    <a:pt x="3493" y="3287"/>
                    <a:pt x="3493" y="3287"/>
                    <a:pt x="3493" y="3287"/>
                  </a:cubicBezTo>
                  <a:cubicBezTo>
                    <a:pt x="3356" y="3401"/>
                    <a:pt x="3173" y="3492"/>
                    <a:pt x="3013" y="3561"/>
                  </a:cubicBezTo>
                  <a:cubicBezTo>
                    <a:pt x="2808" y="3652"/>
                    <a:pt x="2580" y="3698"/>
                    <a:pt x="2374" y="3743"/>
                  </a:cubicBezTo>
                  <a:cubicBezTo>
                    <a:pt x="2260" y="3755"/>
                    <a:pt x="2152" y="3761"/>
                    <a:pt x="2043" y="3761"/>
                  </a:cubicBezTo>
                  <a:cubicBezTo>
                    <a:pt x="1935" y="3761"/>
                    <a:pt x="1827" y="3755"/>
                    <a:pt x="1712" y="3743"/>
                  </a:cubicBezTo>
                  <a:lnTo>
                    <a:pt x="1735" y="3743"/>
                  </a:lnTo>
                  <a:cubicBezTo>
                    <a:pt x="1530" y="3721"/>
                    <a:pt x="1347" y="3652"/>
                    <a:pt x="1165" y="3584"/>
                  </a:cubicBezTo>
                  <a:lnTo>
                    <a:pt x="1187" y="3584"/>
                  </a:lnTo>
                  <a:cubicBezTo>
                    <a:pt x="1028" y="3515"/>
                    <a:pt x="868" y="3424"/>
                    <a:pt x="731" y="3333"/>
                  </a:cubicBezTo>
                  <a:cubicBezTo>
                    <a:pt x="640" y="3241"/>
                    <a:pt x="571" y="3173"/>
                    <a:pt x="480" y="3059"/>
                  </a:cubicBezTo>
                  <a:cubicBezTo>
                    <a:pt x="411" y="2967"/>
                    <a:pt x="343" y="2830"/>
                    <a:pt x="274" y="2716"/>
                  </a:cubicBezTo>
                  <a:cubicBezTo>
                    <a:pt x="229" y="2579"/>
                    <a:pt x="183" y="2420"/>
                    <a:pt x="160" y="2283"/>
                  </a:cubicBezTo>
                  <a:cubicBezTo>
                    <a:pt x="170" y="2283"/>
                    <a:pt x="176" y="2283"/>
                    <a:pt x="179" y="2285"/>
                  </a:cubicBezTo>
                  <a:lnTo>
                    <a:pt x="179" y="2285"/>
                  </a:lnTo>
                  <a:cubicBezTo>
                    <a:pt x="139" y="2065"/>
                    <a:pt x="161" y="1865"/>
                    <a:pt x="183" y="1644"/>
                  </a:cubicBezTo>
                  <a:cubicBezTo>
                    <a:pt x="229" y="1370"/>
                    <a:pt x="297" y="1096"/>
                    <a:pt x="411" y="822"/>
                  </a:cubicBezTo>
                  <a:cubicBezTo>
                    <a:pt x="411" y="822"/>
                    <a:pt x="411" y="845"/>
                    <a:pt x="411" y="845"/>
                  </a:cubicBezTo>
                  <a:cubicBezTo>
                    <a:pt x="525" y="594"/>
                    <a:pt x="640" y="342"/>
                    <a:pt x="799" y="137"/>
                  </a:cubicBezTo>
                  <a:cubicBezTo>
                    <a:pt x="845" y="91"/>
                    <a:pt x="822" y="46"/>
                    <a:pt x="777" y="23"/>
                  </a:cubicBezTo>
                  <a:cubicBezTo>
                    <a:pt x="777" y="0"/>
                    <a:pt x="754" y="0"/>
                    <a:pt x="7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9885;p58">
              <a:extLst>
                <a:ext uri="{FF2B5EF4-FFF2-40B4-BE49-F238E27FC236}">
                  <a16:creationId xmlns:a16="http://schemas.microsoft.com/office/drawing/2014/main" id="{DA850FFB-27BF-7EC1-C606-93818D60A92B}"/>
                </a:ext>
              </a:extLst>
            </p:cNvPr>
            <p:cNvSpPr/>
            <p:nvPr/>
          </p:nvSpPr>
          <p:spPr>
            <a:xfrm>
              <a:off x="5710879" y="3845818"/>
              <a:ext cx="79603" cy="140884"/>
            </a:xfrm>
            <a:custGeom>
              <a:avLst/>
              <a:gdLst/>
              <a:ahLst/>
              <a:cxnLst/>
              <a:rect l="l" t="t" r="r" b="b"/>
              <a:pathLst>
                <a:path w="1690" h="2991" extrusionOk="0">
                  <a:moveTo>
                    <a:pt x="1210" y="1"/>
                  </a:moveTo>
                  <a:lnTo>
                    <a:pt x="1210" y="1"/>
                  </a:lnTo>
                  <a:cubicBezTo>
                    <a:pt x="1278" y="183"/>
                    <a:pt x="1324" y="343"/>
                    <a:pt x="1370" y="526"/>
                  </a:cubicBezTo>
                  <a:cubicBezTo>
                    <a:pt x="1370" y="526"/>
                    <a:pt x="1370" y="526"/>
                    <a:pt x="1370" y="503"/>
                  </a:cubicBezTo>
                  <a:cubicBezTo>
                    <a:pt x="1461" y="959"/>
                    <a:pt x="1529" y="1393"/>
                    <a:pt x="1506" y="1850"/>
                  </a:cubicBezTo>
                  <a:cubicBezTo>
                    <a:pt x="1506" y="1986"/>
                    <a:pt x="1484" y="2101"/>
                    <a:pt x="1461" y="2238"/>
                  </a:cubicBezTo>
                  <a:cubicBezTo>
                    <a:pt x="1461" y="2238"/>
                    <a:pt x="1461" y="2215"/>
                    <a:pt x="1461" y="2215"/>
                  </a:cubicBezTo>
                  <a:cubicBezTo>
                    <a:pt x="1438" y="2306"/>
                    <a:pt x="1392" y="2397"/>
                    <a:pt x="1324" y="2489"/>
                  </a:cubicBezTo>
                  <a:lnTo>
                    <a:pt x="1347" y="2489"/>
                  </a:lnTo>
                  <a:cubicBezTo>
                    <a:pt x="1324" y="2489"/>
                    <a:pt x="1324" y="2489"/>
                    <a:pt x="1324" y="2511"/>
                  </a:cubicBezTo>
                  <a:cubicBezTo>
                    <a:pt x="1278" y="2580"/>
                    <a:pt x="1233" y="2626"/>
                    <a:pt x="1187" y="2671"/>
                  </a:cubicBezTo>
                  <a:cubicBezTo>
                    <a:pt x="1141" y="2717"/>
                    <a:pt x="1118" y="2740"/>
                    <a:pt x="1050" y="2763"/>
                  </a:cubicBezTo>
                  <a:cubicBezTo>
                    <a:pt x="1027" y="2785"/>
                    <a:pt x="982" y="2808"/>
                    <a:pt x="959" y="2808"/>
                  </a:cubicBezTo>
                  <a:cubicBezTo>
                    <a:pt x="913" y="2831"/>
                    <a:pt x="867" y="2831"/>
                    <a:pt x="822" y="2831"/>
                  </a:cubicBezTo>
                  <a:cubicBezTo>
                    <a:pt x="776" y="2831"/>
                    <a:pt x="753" y="2808"/>
                    <a:pt x="708" y="2808"/>
                  </a:cubicBezTo>
                  <a:cubicBezTo>
                    <a:pt x="662" y="2785"/>
                    <a:pt x="616" y="2763"/>
                    <a:pt x="548" y="2740"/>
                  </a:cubicBezTo>
                  <a:cubicBezTo>
                    <a:pt x="479" y="2694"/>
                    <a:pt x="434" y="2626"/>
                    <a:pt x="365" y="2580"/>
                  </a:cubicBezTo>
                  <a:cubicBezTo>
                    <a:pt x="297" y="2511"/>
                    <a:pt x="251" y="2420"/>
                    <a:pt x="183" y="2329"/>
                  </a:cubicBezTo>
                  <a:cubicBezTo>
                    <a:pt x="183" y="2329"/>
                    <a:pt x="160" y="2306"/>
                    <a:pt x="160" y="2283"/>
                  </a:cubicBezTo>
                  <a:cubicBezTo>
                    <a:pt x="143" y="2250"/>
                    <a:pt x="114" y="2229"/>
                    <a:pt x="82" y="2229"/>
                  </a:cubicBezTo>
                  <a:cubicBezTo>
                    <a:pt x="70" y="2229"/>
                    <a:pt x="58" y="2231"/>
                    <a:pt x="46" y="2238"/>
                  </a:cubicBezTo>
                  <a:cubicBezTo>
                    <a:pt x="23" y="2238"/>
                    <a:pt x="0" y="2283"/>
                    <a:pt x="0" y="2329"/>
                  </a:cubicBezTo>
                  <a:cubicBezTo>
                    <a:pt x="69" y="2443"/>
                    <a:pt x="137" y="2534"/>
                    <a:pt x="205" y="2648"/>
                  </a:cubicBezTo>
                  <a:cubicBezTo>
                    <a:pt x="274" y="2717"/>
                    <a:pt x="342" y="2785"/>
                    <a:pt x="411" y="2831"/>
                  </a:cubicBezTo>
                  <a:cubicBezTo>
                    <a:pt x="479" y="2877"/>
                    <a:pt x="548" y="2922"/>
                    <a:pt x="616" y="2945"/>
                  </a:cubicBezTo>
                  <a:cubicBezTo>
                    <a:pt x="662" y="2945"/>
                    <a:pt x="685" y="2968"/>
                    <a:pt x="730" y="2968"/>
                  </a:cubicBezTo>
                  <a:cubicBezTo>
                    <a:pt x="753" y="2991"/>
                    <a:pt x="799" y="2991"/>
                    <a:pt x="822" y="2991"/>
                  </a:cubicBezTo>
                  <a:cubicBezTo>
                    <a:pt x="959" y="2991"/>
                    <a:pt x="1096" y="2945"/>
                    <a:pt x="1210" y="2877"/>
                  </a:cubicBezTo>
                  <a:cubicBezTo>
                    <a:pt x="1324" y="2785"/>
                    <a:pt x="1415" y="2671"/>
                    <a:pt x="1484" y="2557"/>
                  </a:cubicBezTo>
                  <a:cubicBezTo>
                    <a:pt x="1575" y="2420"/>
                    <a:pt x="1621" y="2260"/>
                    <a:pt x="1643" y="2101"/>
                  </a:cubicBezTo>
                  <a:cubicBezTo>
                    <a:pt x="1689" y="1918"/>
                    <a:pt x="1689" y="1735"/>
                    <a:pt x="1666" y="1553"/>
                  </a:cubicBezTo>
                  <a:cubicBezTo>
                    <a:pt x="1666" y="1142"/>
                    <a:pt x="1598" y="731"/>
                    <a:pt x="1484" y="320"/>
                  </a:cubicBezTo>
                  <a:cubicBezTo>
                    <a:pt x="1461" y="229"/>
                    <a:pt x="1438" y="160"/>
                    <a:pt x="1415" y="69"/>
                  </a:cubicBezTo>
                  <a:lnTo>
                    <a:pt x="1392" y="69"/>
                  </a:lnTo>
                  <a:cubicBezTo>
                    <a:pt x="1392" y="69"/>
                    <a:pt x="1370" y="69"/>
                    <a:pt x="1370" y="46"/>
                  </a:cubicBezTo>
                  <a:cubicBezTo>
                    <a:pt x="1324" y="46"/>
                    <a:pt x="1255" y="24"/>
                    <a:pt x="1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9886;p58">
              <a:extLst>
                <a:ext uri="{FF2B5EF4-FFF2-40B4-BE49-F238E27FC236}">
                  <a16:creationId xmlns:a16="http://schemas.microsoft.com/office/drawing/2014/main" id="{D4349641-D2DE-19FA-160F-1A4A50AE4063}"/>
                </a:ext>
              </a:extLst>
            </p:cNvPr>
            <p:cNvSpPr/>
            <p:nvPr/>
          </p:nvSpPr>
          <p:spPr>
            <a:xfrm>
              <a:off x="5773199" y="3963013"/>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9887;p58">
              <a:extLst>
                <a:ext uri="{FF2B5EF4-FFF2-40B4-BE49-F238E27FC236}">
                  <a16:creationId xmlns:a16="http://schemas.microsoft.com/office/drawing/2014/main" id="{9A0A2E87-F282-6C3E-8D34-0C5E5620BD3C}"/>
                </a:ext>
              </a:extLst>
            </p:cNvPr>
            <p:cNvSpPr/>
            <p:nvPr/>
          </p:nvSpPr>
          <p:spPr>
            <a:xfrm>
              <a:off x="5773199" y="3963013"/>
              <a:ext cx="47" cy="1130"/>
            </a:xfrm>
            <a:custGeom>
              <a:avLst/>
              <a:gdLst/>
              <a:ahLst/>
              <a:cxnLst/>
              <a:rect l="l" t="t" r="r" b="b"/>
              <a:pathLst>
                <a:path w="1" h="24" extrusionOk="0">
                  <a:moveTo>
                    <a:pt x="1" y="23"/>
                  </a:moveTo>
                  <a:cubicBezTo>
                    <a:pt x="1" y="1"/>
                    <a:pt x="1" y="1"/>
                    <a:pt x="1" y="1"/>
                  </a:cubicBezTo>
                  <a:cubicBezTo>
                    <a:pt x="1" y="1"/>
                    <a:pt x="1" y="1"/>
                    <a:pt x="1" y="23"/>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9888;p58">
              <a:extLst>
                <a:ext uri="{FF2B5EF4-FFF2-40B4-BE49-F238E27FC236}">
                  <a16:creationId xmlns:a16="http://schemas.microsoft.com/office/drawing/2014/main" id="{07437E56-E939-D4C7-8120-AE0C806FC8D2}"/>
                </a:ext>
              </a:extLst>
            </p:cNvPr>
            <p:cNvSpPr/>
            <p:nvPr/>
          </p:nvSpPr>
          <p:spPr>
            <a:xfrm>
              <a:off x="5773199" y="3964097"/>
              <a:ext cx="47" cy="4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9889;p58">
              <a:extLst>
                <a:ext uri="{FF2B5EF4-FFF2-40B4-BE49-F238E27FC236}">
                  <a16:creationId xmlns:a16="http://schemas.microsoft.com/office/drawing/2014/main" id="{18C98ADF-4AAA-561F-C24A-3F58268679D7}"/>
                </a:ext>
              </a:extLst>
            </p:cNvPr>
            <p:cNvSpPr/>
            <p:nvPr/>
          </p:nvSpPr>
          <p:spPr>
            <a:xfrm>
              <a:off x="5736645" y="3974836"/>
              <a:ext cx="47" cy="47"/>
            </a:xfrm>
            <a:custGeom>
              <a:avLst/>
              <a:gdLst/>
              <a:ahLst/>
              <a:cxnLst/>
              <a:rect l="l" t="t" r="r" b="b"/>
              <a:pathLst>
                <a:path w="1" h="1" extrusionOk="0">
                  <a:moveTo>
                    <a:pt x="1" y="1"/>
                  </a:moveTo>
                  <a:cubicBezTo>
                    <a:pt x="1" y="1"/>
                    <a:pt x="1" y="1"/>
                    <a:pt x="1" y="1"/>
                  </a:cubicBezTo>
                  <a:cubicBezTo>
                    <a:pt x="1" y="1"/>
                    <a:pt x="1" y="1"/>
                    <a:pt x="1" y="1"/>
                  </a:cubicBezTo>
                  <a:lnTo>
                    <a:pt x="1" y="1"/>
                  </a:ln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9890;p58">
              <a:extLst>
                <a:ext uri="{FF2B5EF4-FFF2-40B4-BE49-F238E27FC236}">
                  <a16:creationId xmlns:a16="http://schemas.microsoft.com/office/drawing/2014/main" id="{EBBD3CD1-C278-5B37-2589-90B9796C039A}"/>
                </a:ext>
              </a:extLst>
            </p:cNvPr>
            <p:cNvSpPr/>
            <p:nvPr/>
          </p:nvSpPr>
          <p:spPr>
            <a:xfrm>
              <a:off x="5606542" y="3951473"/>
              <a:ext cx="119405" cy="133065"/>
            </a:xfrm>
            <a:custGeom>
              <a:avLst/>
              <a:gdLst/>
              <a:ahLst/>
              <a:cxnLst/>
              <a:rect l="l" t="t" r="r" b="b"/>
              <a:pathLst>
                <a:path w="2535" h="2825" extrusionOk="0">
                  <a:moveTo>
                    <a:pt x="2249" y="0"/>
                  </a:moveTo>
                  <a:cubicBezTo>
                    <a:pt x="2238" y="0"/>
                    <a:pt x="2226" y="6"/>
                    <a:pt x="2215" y="17"/>
                  </a:cubicBezTo>
                  <a:cubicBezTo>
                    <a:pt x="2192" y="17"/>
                    <a:pt x="2192" y="40"/>
                    <a:pt x="2169" y="63"/>
                  </a:cubicBezTo>
                  <a:cubicBezTo>
                    <a:pt x="2169" y="63"/>
                    <a:pt x="2169" y="86"/>
                    <a:pt x="2169" y="109"/>
                  </a:cubicBezTo>
                  <a:cubicBezTo>
                    <a:pt x="2192" y="177"/>
                    <a:pt x="2215" y="223"/>
                    <a:pt x="2215" y="268"/>
                  </a:cubicBezTo>
                  <a:cubicBezTo>
                    <a:pt x="2306" y="656"/>
                    <a:pt x="2375" y="1045"/>
                    <a:pt x="2375" y="1433"/>
                  </a:cubicBezTo>
                  <a:cubicBezTo>
                    <a:pt x="2352" y="1592"/>
                    <a:pt x="2329" y="1775"/>
                    <a:pt x="2284" y="1935"/>
                  </a:cubicBezTo>
                  <a:cubicBezTo>
                    <a:pt x="2261" y="2049"/>
                    <a:pt x="2192" y="2163"/>
                    <a:pt x="2147" y="2277"/>
                  </a:cubicBezTo>
                  <a:cubicBezTo>
                    <a:pt x="2101" y="2346"/>
                    <a:pt x="2032" y="2391"/>
                    <a:pt x="1987" y="2460"/>
                  </a:cubicBezTo>
                  <a:cubicBezTo>
                    <a:pt x="1918" y="2505"/>
                    <a:pt x="1873" y="2551"/>
                    <a:pt x="1827" y="2574"/>
                  </a:cubicBezTo>
                  <a:cubicBezTo>
                    <a:pt x="1759" y="2597"/>
                    <a:pt x="1713" y="2619"/>
                    <a:pt x="1644" y="2642"/>
                  </a:cubicBezTo>
                  <a:cubicBezTo>
                    <a:pt x="1599" y="2665"/>
                    <a:pt x="1530" y="2665"/>
                    <a:pt x="1462" y="2665"/>
                  </a:cubicBezTo>
                  <a:cubicBezTo>
                    <a:pt x="1370" y="2665"/>
                    <a:pt x="1279" y="2642"/>
                    <a:pt x="1211" y="2619"/>
                  </a:cubicBezTo>
                  <a:cubicBezTo>
                    <a:pt x="1074" y="2574"/>
                    <a:pt x="960" y="2528"/>
                    <a:pt x="868" y="2460"/>
                  </a:cubicBezTo>
                  <a:cubicBezTo>
                    <a:pt x="731" y="2368"/>
                    <a:pt x="617" y="2277"/>
                    <a:pt x="526" y="2186"/>
                  </a:cubicBezTo>
                  <a:cubicBezTo>
                    <a:pt x="435" y="2072"/>
                    <a:pt x="343" y="1958"/>
                    <a:pt x="275" y="1843"/>
                  </a:cubicBezTo>
                  <a:cubicBezTo>
                    <a:pt x="229" y="1775"/>
                    <a:pt x="206" y="1684"/>
                    <a:pt x="161" y="1592"/>
                  </a:cubicBezTo>
                  <a:cubicBezTo>
                    <a:pt x="161" y="1570"/>
                    <a:pt x="115" y="1547"/>
                    <a:pt x="69" y="1547"/>
                  </a:cubicBezTo>
                  <a:cubicBezTo>
                    <a:pt x="24" y="1570"/>
                    <a:pt x="1" y="1615"/>
                    <a:pt x="24" y="1661"/>
                  </a:cubicBezTo>
                  <a:cubicBezTo>
                    <a:pt x="92" y="1843"/>
                    <a:pt x="184" y="2003"/>
                    <a:pt x="298" y="2163"/>
                  </a:cubicBezTo>
                  <a:cubicBezTo>
                    <a:pt x="412" y="2300"/>
                    <a:pt x="526" y="2414"/>
                    <a:pt x="663" y="2505"/>
                  </a:cubicBezTo>
                  <a:cubicBezTo>
                    <a:pt x="891" y="2688"/>
                    <a:pt x="1165" y="2825"/>
                    <a:pt x="1462" y="2825"/>
                  </a:cubicBezTo>
                  <a:cubicBezTo>
                    <a:pt x="1599" y="2825"/>
                    <a:pt x="1736" y="2802"/>
                    <a:pt x="1850" y="2734"/>
                  </a:cubicBezTo>
                  <a:cubicBezTo>
                    <a:pt x="1918" y="2711"/>
                    <a:pt x="1987" y="2665"/>
                    <a:pt x="2055" y="2619"/>
                  </a:cubicBezTo>
                  <a:cubicBezTo>
                    <a:pt x="2101" y="2551"/>
                    <a:pt x="2169" y="2505"/>
                    <a:pt x="2215" y="2437"/>
                  </a:cubicBezTo>
                  <a:cubicBezTo>
                    <a:pt x="2284" y="2346"/>
                    <a:pt x="2329" y="2254"/>
                    <a:pt x="2375" y="2163"/>
                  </a:cubicBezTo>
                  <a:cubicBezTo>
                    <a:pt x="2420" y="2072"/>
                    <a:pt x="2443" y="1980"/>
                    <a:pt x="2466" y="1889"/>
                  </a:cubicBezTo>
                  <a:cubicBezTo>
                    <a:pt x="2512" y="1684"/>
                    <a:pt x="2535" y="1478"/>
                    <a:pt x="2535" y="1273"/>
                  </a:cubicBezTo>
                  <a:cubicBezTo>
                    <a:pt x="2512" y="862"/>
                    <a:pt x="2420" y="451"/>
                    <a:pt x="2329" y="63"/>
                  </a:cubicBezTo>
                  <a:cubicBezTo>
                    <a:pt x="2329" y="40"/>
                    <a:pt x="2306" y="17"/>
                    <a:pt x="2284" y="17"/>
                  </a:cubicBezTo>
                  <a:cubicBezTo>
                    <a:pt x="2272" y="6"/>
                    <a:pt x="2261" y="0"/>
                    <a:pt x="22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9891;p58">
              <a:extLst>
                <a:ext uri="{FF2B5EF4-FFF2-40B4-BE49-F238E27FC236}">
                  <a16:creationId xmlns:a16="http://schemas.microsoft.com/office/drawing/2014/main" id="{2295A10B-6F3C-EB6D-BD82-40CF0409C95F}"/>
                </a:ext>
              </a:extLst>
            </p:cNvPr>
            <p:cNvSpPr/>
            <p:nvPr/>
          </p:nvSpPr>
          <p:spPr>
            <a:xfrm>
              <a:off x="5408750" y="4025379"/>
              <a:ext cx="206450" cy="152141"/>
            </a:xfrm>
            <a:custGeom>
              <a:avLst/>
              <a:gdLst/>
              <a:ahLst/>
              <a:cxnLst/>
              <a:rect l="l" t="t" r="r" b="b"/>
              <a:pathLst>
                <a:path w="4383" h="3230" extrusionOk="0">
                  <a:moveTo>
                    <a:pt x="4223" y="1"/>
                  </a:moveTo>
                  <a:cubicBezTo>
                    <a:pt x="4177" y="1"/>
                    <a:pt x="4154" y="46"/>
                    <a:pt x="4154" y="92"/>
                  </a:cubicBezTo>
                  <a:cubicBezTo>
                    <a:pt x="4200" y="343"/>
                    <a:pt x="4223" y="617"/>
                    <a:pt x="4223" y="891"/>
                  </a:cubicBezTo>
                  <a:cubicBezTo>
                    <a:pt x="4200" y="1165"/>
                    <a:pt x="4154" y="1461"/>
                    <a:pt x="4086" y="1735"/>
                  </a:cubicBezTo>
                  <a:cubicBezTo>
                    <a:pt x="4017" y="1941"/>
                    <a:pt x="3926" y="2123"/>
                    <a:pt x="3812" y="2306"/>
                  </a:cubicBezTo>
                  <a:lnTo>
                    <a:pt x="3835" y="2306"/>
                  </a:lnTo>
                  <a:cubicBezTo>
                    <a:pt x="3743" y="2420"/>
                    <a:pt x="3652" y="2557"/>
                    <a:pt x="3538" y="2648"/>
                  </a:cubicBezTo>
                  <a:cubicBezTo>
                    <a:pt x="3447" y="2740"/>
                    <a:pt x="3333" y="2831"/>
                    <a:pt x="3218" y="2876"/>
                  </a:cubicBezTo>
                  <a:cubicBezTo>
                    <a:pt x="3104" y="2945"/>
                    <a:pt x="2990" y="2991"/>
                    <a:pt x="2876" y="3013"/>
                  </a:cubicBezTo>
                  <a:cubicBezTo>
                    <a:pt x="2742" y="3047"/>
                    <a:pt x="2621" y="3068"/>
                    <a:pt x="2494" y="3068"/>
                  </a:cubicBezTo>
                  <a:cubicBezTo>
                    <a:pt x="2447" y="3068"/>
                    <a:pt x="2400" y="3065"/>
                    <a:pt x="2351" y="3059"/>
                  </a:cubicBezTo>
                  <a:lnTo>
                    <a:pt x="2374" y="3059"/>
                  </a:lnTo>
                  <a:cubicBezTo>
                    <a:pt x="2191" y="3059"/>
                    <a:pt x="1986" y="3036"/>
                    <a:pt x="1803" y="2968"/>
                  </a:cubicBezTo>
                  <a:cubicBezTo>
                    <a:pt x="1598" y="2899"/>
                    <a:pt x="1415" y="2808"/>
                    <a:pt x="1210" y="2694"/>
                  </a:cubicBezTo>
                  <a:lnTo>
                    <a:pt x="1233" y="2694"/>
                  </a:lnTo>
                  <a:cubicBezTo>
                    <a:pt x="1027" y="2580"/>
                    <a:pt x="867" y="2443"/>
                    <a:pt x="708" y="2283"/>
                  </a:cubicBezTo>
                  <a:cubicBezTo>
                    <a:pt x="594" y="2146"/>
                    <a:pt x="479" y="1986"/>
                    <a:pt x="388" y="1827"/>
                  </a:cubicBezTo>
                  <a:cubicBezTo>
                    <a:pt x="297" y="1690"/>
                    <a:pt x="251" y="1530"/>
                    <a:pt x="206" y="1370"/>
                  </a:cubicBezTo>
                  <a:cubicBezTo>
                    <a:pt x="183" y="1302"/>
                    <a:pt x="183" y="1233"/>
                    <a:pt x="160" y="1187"/>
                  </a:cubicBezTo>
                  <a:cubicBezTo>
                    <a:pt x="160" y="1142"/>
                    <a:pt x="114" y="1096"/>
                    <a:pt x="69" y="1096"/>
                  </a:cubicBezTo>
                  <a:cubicBezTo>
                    <a:pt x="46" y="1119"/>
                    <a:pt x="0" y="1142"/>
                    <a:pt x="0" y="1187"/>
                  </a:cubicBezTo>
                  <a:cubicBezTo>
                    <a:pt x="46" y="1347"/>
                    <a:pt x="69" y="1507"/>
                    <a:pt x="137" y="1667"/>
                  </a:cubicBezTo>
                  <a:cubicBezTo>
                    <a:pt x="183" y="1804"/>
                    <a:pt x="251" y="1941"/>
                    <a:pt x="342" y="2055"/>
                  </a:cubicBezTo>
                  <a:cubicBezTo>
                    <a:pt x="502" y="2306"/>
                    <a:pt x="685" y="2511"/>
                    <a:pt x="936" y="2694"/>
                  </a:cubicBezTo>
                  <a:cubicBezTo>
                    <a:pt x="1164" y="2876"/>
                    <a:pt x="1438" y="3013"/>
                    <a:pt x="1735" y="3105"/>
                  </a:cubicBezTo>
                  <a:cubicBezTo>
                    <a:pt x="1872" y="3150"/>
                    <a:pt x="2009" y="3196"/>
                    <a:pt x="2146" y="3219"/>
                  </a:cubicBezTo>
                  <a:cubicBezTo>
                    <a:pt x="2252" y="3219"/>
                    <a:pt x="2349" y="3229"/>
                    <a:pt x="2442" y="3229"/>
                  </a:cubicBezTo>
                  <a:cubicBezTo>
                    <a:pt x="2488" y="3229"/>
                    <a:pt x="2534" y="3226"/>
                    <a:pt x="2579" y="3219"/>
                  </a:cubicBezTo>
                  <a:cubicBezTo>
                    <a:pt x="2922" y="3196"/>
                    <a:pt x="3264" y="3082"/>
                    <a:pt x="3538" y="2876"/>
                  </a:cubicBezTo>
                  <a:cubicBezTo>
                    <a:pt x="3652" y="2762"/>
                    <a:pt x="3766" y="2648"/>
                    <a:pt x="3880" y="2511"/>
                  </a:cubicBezTo>
                  <a:cubicBezTo>
                    <a:pt x="3972" y="2374"/>
                    <a:pt x="4063" y="2237"/>
                    <a:pt x="4131" y="2078"/>
                  </a:cubicBezTo>
                  <a:cubicBezTo>
                    <a:pt x="4268" y="1758"/>
                    <a:pt x="4337" y="1416"/>
                    <a:pt x="4360" y="1073"/>
                  </a:cubicBezTo>
                  <a:cubicBezTo>
                    <a:pt x="4383" y="731"/>
                    <a:pt x="4383" y="389"/>
                    <a:pt x="4314" y="69"/>
                  </a:cubicBezTo>
                  <a:cubicBezTo>
                    <a:pt x="4314" y="46"/>
                    <a:pt x="4291" y="23"/>
                    <a:pt x="4291" y="23"/>
                  </a:cubicBezTo>
                  <a:cubicBezTo>
                    <a:pt x="4268" y="1"/>
                    <a:pt x="4268" y="1"/>
                    <a:pt x="4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9892;p58">
              <a:extLst>
                <a:ext uri="{FF2B5EF4-FFF2-40B4-BE49-F238E27FC236}">
                  <a16:creationId xmlns:a16="http://schemas.microsoft.com/office/drawing/2014/main" id="{C91649FB-051E-A58B-056F-F1AD15496209}"/>
                </a:ext>
              </a:extLst>
            </p:cNvPr>
            <p:cNvSpPr/>
            <p:nvPr/>
          </p:nvSpPr>
          <p:spPr>
            <a:xfrm>
              <a:off x="4980804" y="3297481"/>
              <a:ext cx="47" cy="2214"/>
            </a:xfrm>
            <a:custGeom>
              <a:avLst/>
              <a:gdLst/>
              <a:ahLst/>
              <a:cxnLst/>
              <a:rect l="l" t="t" r="r" b="b"/>
              <a:pathLst>
                <a:path w="1" h="47" extrusionOk="0">
                  <a:moveTo>
                    <a:pt x="1" y="46"/>
                  </a:moveTo>
                  <a:cubicBezTo>
                    <a:pt x="1" y="24"/>
                    <a:pt x="1" y="24"/>
                    <a:pt x="1" y="1"/>
                  </a:cubicBezTo>
                  <a:cubicBezTo>
                    <a:pt x="1" y="24"/>
                    <a:pt x="1" y="24"/>
                    <a:pt x="1" y="46"/>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9893;p58">
              <a:extLst>
                <a:ext uri="{FF2B5EF4-FFF2-40B4-BE49-F238E27FC236}">
                  <a16:creationId xmlns:a16="http://schemas.microsoft.com/office/drawing/2014/main" id="{02D9BC8D-DC31-8668-2029-36800FABB786}"/>
                </a:ext>
              </a:extLst>
            </p:cNvPr>
            <p:cNvSpPr/>
            <p:nvPr/>
          </p:nvSpPr>
          <p:spPr>
            <a:xfrm>
              <a:off x="4989424" y="3310388"/>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9894;p58">
              <a:extLst>
                <a:ext uri="{FF2B5EF4-FFF2-40B4-BE49-F238E27FC236}">
                  <a16:creationId xmlns:a16="http://schemas.microsoft.com/office/drawing/2014/main" id="{030B51B3-5723-5047-94F9-E916C4561A00}"/>
                </a:ext>
              </a:extLst>
            </p:cNvPr>
            <p:cNvSpPr/>
            <p:nvPr/>
          </p:nvSpPr>
          <p:spPr>
            <a:xfrm>
              <a:off x="4986174" y="3310388"/>
              <a:ext cx="510732" cy="310876"/>
            </a:xfrm>
            <a:custGeom>
              <a:avLst/>
              <a:gdLst/>
              <a:ahLst/>
              <a:cxnLst/>
              <a:rect l="l" t="t" r="r" b="b"/>
              <a:pathLst>
                <a:path w="10843" h="6600" extrusionOk="0">
                  <a:moveTo>
                    <a:pt x="69" y="1"/>
                  </a:moveTo>
                  <a:cubicBezTo>
                    <a:pt x="46" y="138"/>
                    <a:pt x="24" y="275"/>
                    <a:pt x="1" y="412"/>
                  </a:cubicBezTo>
                  <a:cubicBezTo>
                    <a:pt x="46" y="571"/>
                    <a:pt x="92" y="731"/>
                    <a:pt x="138" y="891"/>
                  </a:cubicBezTo>
                  <a:cubicBezTo>
                    <a:pt x="252" y="1256"/>
                    <a:pt x="412" y="1598"/>
                    <a:pt x="594" y="1964"/>
                  </a:cubicBezTo>
                  <a:cubicBezTo>
                    <a:pt x="959" y="2671"/>
                    <a:pt x="1439" y="3310"/>
                    <a:pt x="1987" y="3904"/>
                  </a:cubicBezTo>
                  <a:cubicBezTo>
                    <a:pt x="2534" y="4497"/>
                    <a:pt x="3173" y="4999"/>
                    <a:pt x="3858" y="5433"/>
                  </a:cubicBezTo>
                  <a:cubicBezTo>
                    <a:pt x="4520" y="5844"/>
                    <a:pt x="5251" y="6164"/>
                    <a:pt x="6004" y="6369"/>
                  </a:cubicBezTo>
                  <a:cubicBezTo>
                    <a:pt x="6392" y="6483"/>
                    <a:pt x="6803" y="6552"/>
                    <a:pt x="7191" y="6574"/>
                  </a:cubicBezTo>
                  <a:cubicBezTo>
                    <a:pt x="7374" y="6592"/>
                    <a:pt x="7554" y="6599"/>
                    <a:pt x="7731" y="6599"/>
                  </a:cubicBezTo>
                  <a:cubicBezTo>
                    <a:pt x="8019" y="6599"/>
                    <a:pt x="8301" y="6580"/>
                    <a:pt x="8583" y="6552"/>
                  </a:cubicBezTo>
                  <a:cubicBezTo>
                    <a:pt x="9040" y="6506"/>
                    <a:pt x="9473" y="6415"/>
                    <a:pt x="9907" y="6278"/>
                  </a:cubicBezTo>
                  <a:cubicBezTo>
                    <a:pt x="10227" y="6164"/>
                    <a:pt x="10523" y="6027"/>
                    <a:pt x="10843" y="5890"/>
                  </a:cubicBezTo>
                  <a:cubicBezTo>
                    <a:pt x="10797" y="5844"/>
                    <a:pt x="10774" y="5821"/>
                    <a:pt x="10751" y="5776"/>
                  </a:cubicBezTo>
                  <a:cubicBezTo>
                    <a:pt x="10751" y="5776"/>
                    <a:pt x="10751" y="5753"/>
                    <a:pt x="10751" y="5753"/>
                  </a:cubicBezTo>
                  <a:cubicBezTo>
                    <a:pt x="10683" y="5776"/>
                    <a:pt x="10637" y="5798"/>
                    <a:pt x="10569" y="5844"/>
                  </a:cubicBezTo>
                  <a:cubicBezTo>
                    <a:pt x="10067" y="6072"/>
                    <a:pt x="9519" y="6232"/>
                    <a:pt x="8971" y="6346"/>
                  </a:cubicBezTo>
                  <a:lnTo>
                    <a:pt x="8994" y="6346"/>
                  </a:lnTo>
                  <a:cubicBezTo>
                    <a:pt x="8598" y="6407"/>
                    <a:pt x="8193" y="6437"/>
                    <a:pt x="7790" y="6437"/>
                  </a:cubicBezTo>
                  <a:cubicBezTo>
                    <a:pt x="7589" y="6437"/>
                    <a:pt x="7389" y="6430"/>
                    <a:pt x="7191" y="6415"/>
                  </a:cubicBezTo>
                  <a:lnTo>
                    <a:pt x="7214" y="6415"/>
                  </a:lnTo>
                  <a:cubicBezTo>
                    <a:pt x="6894" y="6392"/>
                    <a:pt x="6574" y="6346"/>
                    <a:pt x="6278" y="6278"/>
                  </a:cubicBezTo>
                  <a:cubicBezTo>
                    <a:pt x="5981" y="6209"/>
                    <a:pt x="5707" y="6118"/>
                    <a:pt x="5433" y="6027"/>
                  </a:cubicBezTo>
                  <a:cubicBezTo>
                    <a:pt x="4748" y="5776"/>
                    <a:pt x="4086" y="5410"/>
                    <a:pt x="3470" y="4999"/>
                  </a:cubicBezTo>
                  <a:cubicBezTo>
                    <a:pt x="3470" y="4999"/>
                    <a:pt x="3470" y="4977"/>
                    <a:pt x="3470" y="4977"/>
                  </a:cubicBezTo>
                  <a:cubicBezTo>
                    <a:pt x="2808" y="4520"/>
                    <a:pt x="2192" y="3949"/>
                    <a:pt x="1690" y="3333"/>
                  </a:cubicBezTo>
                  <a:cubicBezTo>
                    <a:pt x="1690" y="3333"/>
                    <a:pt x="1690" y="3333"/>
                    <a:pt x="1690" y="3356"/>
                  </a:cubicBezTo>
                  <a:cubicBezTo>
                    <a:pt x="1256" y="2808"/>
                    <a:pt x="868" y="2215"/>
                    <a:pt x="594" y="1598"/>
                  </a:cubicBezTo>
                  <a:cubicBezTo>
                    <a:pt x="343" y="1073"/>
                    <a:pt x="183" y="549"/>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9895;p58">
              <a:extLst>
                <a:ext uri="{FF2B5EF4-FFF2-40B4-BE49-F238E27FC236}">
                  <a16:creationId xmlns:a16="http://schemas.microsoft.com/office/drawing/2014/main" id="{A47F36B4-1FAA-9771-F688-70ACDBDE9253}"/>
                </a:ext>
              </a:extLst>
            </p:cNvPr>
            <p:cNvSpPr/>
            <p:nvPr/>
          </p:nvSpPr>
          <p:spPr>
            <a:xfrm>
              <a:off x="5149627" y="3545860"/>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9896;p58">
              <a:extLst>
                <a:ext uri="{FF2B5EF4-FFF2-40B4-BE49-F238E27FC236}">
                  <a16:creationId xmlns:a16="http://schemas.microsoft.com/office/drawing/2014/main" id="{5D6718DD-0D50-8AB8-6B0C-2398176312A7}"/>
                </a:ext>
              </a:extLst>
            </p:cNvPr>
            <p:cNvSpPr/>
            <p:nvPr/>
          </p:nvSpPr>
          <p:spPr>
            <a:xfrm>
              <a:off x="5149627" y="3544777"/>
              <a:ext cx="47" cy="47"/>
            </a:xfrm>
            <a:custGeom>
              <a:avLst/>
              <a:gdLst/>
              <a:ahLst/>
              <a:cxnLst/>
              <a:rect l="l" t="t" r="r" b="b"/>
              <a:pathLst>
                <a:path w="1" h="1" extrusionOk="0">
                  <a:moveTo>
                    <a:pt x="0" y="1"/>
                  </a:moveTo>
                  <a:lnTo>
                    <a:pt x="0" y="1"/>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9897;p58">
              <a:extLst>
                <a:ext uri="{FF2B5EF4-FFF2-40B4-BE49-F238E27FC236}">
                  <a16:creationId xmlns:a16="http://schemas.microsoft.com/office/drawing/2014/main" id="{46E4EC5E-D369-2880-70F0-A6C490802124}"/>
                </a:ext>
              </a:extLst>
            </p:cNvPr>
            <p:cNvSpPr/>
            <p:nvPr/>
          </p:nvSpPr>
          <p:spPr>
            <a:xfrm>
              <a:off x="5149627" y="3544777"/>
              <a:ext cx="47" cy="1130"/>
            </a:xfrm>
            <a:custGeom>
              <a:avLst/>
              <a:gdLst/>
              <a:ahLst/>
              <a:cxnLst/>
              <a:rect l="l" t="t" r="r" b="b"/>
              <a:pathLst>
                <a:path w="1" h="24" extrusionOk="0">
                  <a:moveTo>
                    <a:pt x="0" y="23"/>
                  </a:moveTo>
                  <a:cubicBezTo>
                    <a:pt x="0" y="23"/>
                    <a:pt x="0" y="1"/>
                    <a:pt x="0" y="1"/>
                  </a:cubicBezTo>
                  <a:cubicBezTo>
                    <a:pt x="0" y="1"/>
                    <a:pt x="0" y="23"/>
                    <a:pt x="0"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9898;p58">
              <a:extLst>
                <a:ext uri="{FF2B5EF4-FFF2-40B4-BE49-F238E27FC236}">
                  <a16:creationId xmlns:a16="http://schemas.microsoft.com/office/drawing/2014/main" id="{F0504B90-332E-88E5-D704-0786854FAB36}"/>
                </a:ext>
              </a:extLst>
            </p:cNvPr>
            <p:cNvSpPr/>
            <p:nvPr/>
          </p:nvSpPr>
          <p:spPr>
            <a:xfrm>
              <a:off x="5149627" y="3545860"/>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9899;p58">
              <a:extLst>
                <a:ext uri="{FF2B5EF4-FFF2-40B4-BE49-F238E27FC236}">
                  <a16:creationId xmlns:a16="http://schemas.microsoft.com/office/drawing/2014/main" id="{E97D66AE-AECC-41D2-9147-474A788CDD05}"/>
                </a:ext>
              </a:extLst>
            </p:cNvPr>
            <p:cNvSpPr/>
            <p:nvPr/>
          </p:nvSpPr>
          <p:spPr>
            <a:xfrm>
              <a:off x="5244213" y="2977080"/>
              <a:ext cx="348417" cy="499993"/>
            </a:xfrm>
            <a:custGeom>
              <a:avLst/>
              <a:gdLst/>
              <a:ahLst/>
              <a:cxnLst/>
              <a:rect l="l" t="t" r="r" b="b"/>
              <a:pathLst>
                <a:path w="7397" h="10615" extrusionOk="0">
                  <a:moveTo>
                    <a:pt x="4705" y="1016"/>
                  </a:moveTo>
                  <a:cubicBezTo>
                    <a:pt x="4708" y="1022"/>
                    <a:pt x="4714" y="1028"/>
                    <a:pt x="4726" y="1028"/>
                  </a:cubicBezTo>
                  <a:cubicBezTo>
                    <a:pt x="4719" y="1024"/>
                    <a:pt x="4712" y="1020"/>
                    <a:pt x="4705" y="1016"/>
                  </a:cubicBezTo>
                  <a:close/>
                  <a:moveTo>
                    <a:pt x="1713" y="1"/>
                  </a:moveTo>
                  <a:cubicBezTo>
                    <a:pt x="1348" y="1"/>
                    <a:pt x="1005" y="47"/>
                    <a:pt x="640" y="115"/>
                  </a:cubicBezTo>
                  <a:cubicBezTo>
                    <a:pt x="594" y="115"/>
                    <a:pt x="549" y="138"/>
                    <a:pt x="480" y="138"/>
                  </a:cubicBezTo>
                  <a:cubicBezTo>
                    <a:pt x="320" y="252"/>
                    <a:pt x="161" y="343"/>
                    <a:pt x="1" y="435"/>
                  </a:cubicBezTo>
                  <a:cubicBezTo>
                    <a:pt x="138" y="412"/>
                    <a:pt x="252" y="366"/>
                    <a:pt x="389" y="320"/>
                  </a:cubicBezTo>
                  <a:cubicBezTo>
                    <a:pt x="845" y="206"/>
                    <a:pt x="1348" y="161"/>
                    <a:pt x="1827" y="161"/>
                  </a:cubicBezTo>
                  <a:cubicBezTo>
                    <a:pt x="2329" y="183"/>
                    <a:pt x="2831" y="252"/>
                    <a:pt x="3333" y="412"/>
                  </a:cubicBezTo>
                  <a:lnTo>
                    <a:pt x="3311" y="389"/>
                  </a:lnTo>
                  <a:lnTo>
                    <a:pt x="3311" y="389"/>
                  </a:lnTo>
                  <a:cubicBezTo>
                    <a:pt x="3805" y="546"/>
                    <a:pt x="4256" y="748"/>
                    <a:pt x="4705" y="1016"/>
                  </a:cubicBezTo>
                  <a:lnTo>
                    <a:pt x="4705" y="1016"/>
                  </a:lnTo>
                  <a:cubicBezTo>
                    <a:pt x="4703" y="1010"/>
                    <a:pt x="4703" y="1005"/>
                    <a:pt x="4703" y="1005"/>
                  </a:cubicBezTo>
                  <a:lnTo>
                    <a:pt x="4703" y="1005"/>
                  </a:lnTo>
                  <a:cubicBezTo>
                    <a:pt x="5091" y="1256"/>
                    <a:pt x="5456" y="1553"/>
                    <a:pt x="5776" y="1873"/>
                  </a:cubicBezTo>
                  <a:cubicBezTo>
                    <a:pt x="5776" y="1873"/>
                    <a:pt x="5798" y="1895"/>
                    <a:pt x="5798" y="1895"/>
                  </a:cubicBezTo>
                  <a:cubicBezTo>
                    <a:pt x="6095" y="2192"/>
                    <a:pt x="6346" y="2534"/>
                    <a:pt x="6552" y="2923"/>
                  </a:cubicBezTo>
                  <a:cubicBezTo>
                    <a:pt x="6666" y="3105"/>
                    <a:pt x="6734" y="3288"/>
                    <a:pt x="6826" y="3493"/>
                  </a:cubicBezTo>
                  <a:cubicBezTo>
                    <a:pt x="6894" y="3699"/>
                    <a:pt x="6985" y="3904"/>
                    <a:pt x="7031" y="4132"/>
                  </a:cubicBezTo>
                  <a:cubicBezTo>
                    <a:pt x="7168" y="4726"/>
                    <a:pt x="7236" y="5319"/>
                    <a:pt x="7214" y="5913"/>
                  </a:cubicBezTo>
                  <a:lnTo>
                    <a:pt x="7214" y="5890"/>
                  </a:lnTo>
                  <a:cubicBezTo>
                    <a:pt x="7191" y="6917"/>
                    <a:pt x="7008" y="7921"/>
                    <a:pt x="6711" y="8903"/>
                  </a:cubicBezTo>
                  <a:lnTo>
                    <a:pt x="6711" y="8880"/>
                  </a:lnTo>
                  <a:cubicBezTo>
                    <a:pt x="6552" y="9473"/>
                    <a:pt x="6346" y="10044"/>
                    <a:pt x="6095" y="10615"/>
                  </a:cubicBezTo>
                  <a:cubicBezTo>
                    <a:pt x="6164" y="10569"/>
                    <a:pt x="6255" y="10523"/>
                    <a:pt x="6323" y="10501"/>
                  </a:cubicBezTo>
                  <a:cubicBezTo>
                    <a:pt x="6620" y="9793"/>
                    <a:pt x="6848" y="9063"/>
                    <a:pt x="7031" y="8309"/>
                  </a:cubicBezTo>
                  <a:cubicBezTo>
                    <a:pt x="7259" y="7442"/>
                    <a:pt x="7396" y="6529"/>
                    <a:pt x="7373" y="5639"/>
                  </a:cubicBezTo>
                  <a:cubicBezTo>
                    <a:pt x="7373" y="4817"/>
                    <a:pt x="7236" y="4018"/>
                    <a:pt x="6894" y="3265"/>
                  </a:cubicBezTo>
                  <a:cubicBezTo>
                    <a:pt x="6780" y="2968"/>
                    <a:pt x="6597" y="2671"/>
                    <a:pt x="6415" y="2398"/>
                  </a:cubicBezTo>
                  <a:cubicBezTo>
                    <a:pt x="6232" y="2124"/>
                    <a:pt x="6004" y="1873"/>
                    <a:pt x="5776" y="1644"/>
                  </a:cubicBezTo>
                  <a:cubicBezTo>
                    <a:pt x="5296" y="1165"/>
                    <a:pt x="4726" y="800"/>
                    <a:pt x="4132" y="526"/>
                  </a:cubicBezTo>
                  <a:cubicBezTo>
                    <a:pt x="3539" y="252"/>
                    <a:pt x="2877" y="92"/>
                    <a:pt x="2215" y="24"/>
                  </a:cubicBezTo>
                  <a:cubicBezTo>
                    <a:pt x="2055" y="24"/>
                    <a:pt x="1873" y="1"/>
                    <a:pt x="17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9900;p58">
              <a:extLst>
                <a:ext uri="{FF2B5EF4-FFF2-40B4-BE49-F238E27FC236}">
                  <a16:creationId xmlns:a16="http://schemas.microsoft.com/office/drawing/2014/main" id="{6BC2C9BB-17C4-A097-469F-F66F196877DC}"/>
                </a:ext>
              </a:extLst>
            </p:cNvPr>
            <p:cNvSpPr/>
            <p:nvPr/>
          </p:nvSpPr>
          <p:spPr>
            <a:xfrm>
              <a:off x="5552796" y="3114718"/>
              <a:ext cx="47" cy="47"/>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9901;p58">
              <a:extLst>
                <a:ext uri="{FF2B5EF4-FFF2-40B4-BE49-F238E27FC236}">
                  <a16:creationId xmlns:a16="http://schemas.microsoft.com/office/drawing/2014/main" id="{7A3DA19F-39AC-5EC9-059B-EC7EA2B03769}"/>
                </a:ext>
              </a:extLst>
            </p:cNvPr>
            <p:cNvSpPr/>
            <p:nvPr/>
          </p:nvSpPr>
          <p:spPr>
            <a:xfrm>
              <a:off x="5552796" y="3114718"/>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9902;p58">
              <a:extLst>
                <a:ext uri="{FF2B5EF4-FFF2-40B4-BE49-F238E27FC236}">
                  <a16:creationId xmlns:a16="http://schemas.microsoft.com/office/drawing/2014/main" id="{9FA89491-503E-754C-675C-527C28122DAC}"/>
                </a:ext>
              </a:extLst>
            </p:cNvPr>
            <p:cNvSpPr/>
            <p:nvPr/>
          </p:nvSpPr>
          <p:spPr>
            <a:xfrm>
              <a:off x="5552796" y="3114718"/>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9903;p58">
              <a:extLst>
                <a:ext uri="{FF2B5EF4-FFF2-40B4-BE49-F238E27FC236}">
                  <a16:creationId xmlns:a16="http://schemas.microsoft.com/office/drawing/2014/main" id="{F57F91B0-2E37-1902-85F7-ED7476BD7375}"/>
                </a:ext>
              </a:extLst>
            </p:cNvPr>
            <p:cNvSpPr/>
            <p:nvPr/>
          </p:nvSpPr>
          <p:spPr>
            <a:xfrm>
              <a:off x="5552796" y="3114718"/>
              <a:ext cx="47" cy="47"/>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9904;p58">
              <a:extLst>
                <a:ext uri="{FF2B5EF4-FFF2-40B4-BE49-F238E27FC236}">
                  <a16:creationId xmlns:a16="http://schemas.microsoft.com/office/drawing/2014/main" id="{A6605972-87E0-7424-4BCB-34BCD04BA001}"/>
                </a:ext>
              </a:extLst>
            </p:cNvPr>
            <p:cNvSpPr/>
            <p:nvPr/>
          </p:nvSpPr>
          <p:spPr>
            <a:xfrm>
              <a:off x="4980804" y="2906141"/>
              <a:ext cx="548367" cy="797257"/>
            </a:xfrm>
            <a:custGeom>
              <a:avLst/>
              <a:gdLst/>
              <a:ahLst/>
              <a:cxnLst/>
              <a:rect l="l" t="t" r="r" b="b"/>
              <a:pathLst>
                <a:path w="11642" h="16926" extrusionOk="0">
                  <a:moveTo>
                    <a:pt x="10181" y="0"/>
                  </a:moveTo>
                  <a:lnTo>
                    <a:pt x="10181" y="0"/>
                  </a:lnTo>
                  <a:cubicBezTo>
                    <a:pt x="8971" y="366"/>
                    <a:pt x="7761" y="799"/>
                    <a:pt x="6620" y="1347"/>
                  </a:cubicBezTo>
                  <a:cubicBezTo>
                    <a:pt x="5091" y="2055"/>
                    <a:pt x="3653" y="2991"/>
                    <a:pt x="2489" y="4200"/>
                  </a:cubicBezTo>
                  <a:cubicBezTo>
                    <a:pt x="1918" y="4817"/>
                    <a:pt x="1393" y="5501"/>
                    <a:pt x="982" y="6255"/>
                  </a:cubicBezTo>
                  <a:cubicBezTo>
                    <a:pt x="777" y="6597"/>
                    <a:pt x="617" y="6962"/>
                    <a:pt x="480" y="7350"/>
                  </a:cubicBezTo>
                  <a:cubicBezTo>
                    <a:pt x="343" y="7715"/>
                    <a:pt x="229" y="8081"/>
                    <a:pt x="160" y="8469"/>
                  </a:cubicBezTo>
                  <a:cubicBezTo>
                    <a:pt x="92" y="8834"/>
                    <a:pt x="46" y="9199"/>
                    <a:pt x="23" y="9564"/>
                  </a:cubicBezTo>
                  <a:cubicBezTo>
                    <a:pt x="1" y="9929"/>
                    <a:pt x="23" y="10295"/>
                    <a:pt x="69" y="10660"/>
                  </a:cubicBezTo>
                  <a:cubicBezTo>
                    <a:pt x="138" y="11367"/>
                    <a:pt x="343" y="12052"/>
                    <a:pt x="640" y="12714"/>
                  </a:cubicBezTo>
                  <a:cubicBezTo>
                    <a:pt x="936" y="13376"/>
                    <a:pt x="1325" y="13969"/>
                    <a:pt x="1804" y="14494"/>
                  </a:cubicBezTo>
                  <a:cubicBezTo>
                    <a:pt x="2306" y="15042"/>
                    <a:pt x="2877" y="15499"/>
                    <a:pt x="3516" y="15887"/>
                  </a:cubicBezTo>
                  <a:cubicBezTo>
                    <a:pt x="4178" y="16275"/>
                    <a:pt x="4931" y="16549"/>
                    <a:pt x="5684" y="16709"/>
                  </a:cubicBezTo>
                  <a:cubicBezTo>
                    <a:pt x="6118" y="16800"/>
                    <a:pt x="6529" y="16868"/>
                    <a:pt x="6962" y="16891"/>
                  </a:cubicBezTo>
                  <a:cubicBezTo>
                    <a:pt x="7168" y="16914"/>
                    <a:pt x="7373" y="16925"/>
                    <a:pt x="7579" y="16925"/>
                  </a:cubicBezTo>
                  <a:cubicBezTo>
                    <a:pt x="7784" y="16925"/>
                    <a:pt x="7990" y="16914"/>
                    <a:pt x="8195" y="16891"/>
                  </a:cubicBezTo>
                  <a:cubicBezTo>
                    <a:pt x="8560" y="16868"/>
                    <a:pt x="8925" y="16800"/>
                    <a:pt x="9291" y="16686"/>
                  </a:cubicBezTo>
                  <a:cubicBezTo>
                    <a:pt x="9656" y="16572"/>
                    <a:pt x="9998" y="16435"/>
                    <a:pt x="10318" y="16252"/>
                  </a:cubicBezTo>
                  <a:cubicBezTo>
                    <a:pt x="10660" y="16069"/>
                    <a:pt x="10957" y="15841"/>
                    <a:pt x="11231" y="15567"/>
                  </a:cubicBezTo>
                  <a:cubicBezTo>
                    <a:pt x="11390" y="15430"/>
                    <a:pt x="11505" y="15293"/>
                    <a:pt x="11642" y="15156"/>
                  </a:cubicBezTo>
                  <a:lnTo>
                    <a:pt x="11619" y="15156"/>
                  </a:lnTo>
                  <a:cubicBezTo>
                    <a:pt x="11573" y="15111"/>
                    <a:pt x="11550" y="15088"/>
                    <a:pt x="11505" y="15065"/>
                  </a:cubicBezTo>
                  <a:cubicBezTo>
                    <a:pt x="11254" y="15362"/>
                    <a:pt x="10957" y="15636"/>
                    <a:pt x="10637" y="15864"/>
                  </a:cubicBezTo>
                  <a:cubicBezTo>
                    <a:pt x="10300" y="16089"/>
                    <a:pt x="9963" y="16269"/>
                    <a:pt x="9582" y="16428"/>
                  </a:cubicBezTo>
                  <a:lnTo>
                    <a:pt x="9582" y="16428"/>
                  </a:lnTo>
                  <a:cubicBezTo>
                    <a:pt x="9587" y="16421"/>
                    <a:pt x="9587" y="16412"/>
                    <a:pt x="9587" y="16412"/>
                  </a:cubicBezTo>
                  <a:lnTo>
                    <a:pt x="9587" y="16412"/>
                  </a:lnTo>
                  <a:cubicBezTo>
                    <a:pt x="9176" y="16572"/>
                    <a:pt x="8720" y="16686"/>
                    <a:pt x="8263" y="16731"/>
                  </a:cubicBezTo>
                  <a:lnTo>
                    <a:pt x="8286" y="16731"/>
                  </a:lnTo>
                  <a:cubicBezTo>
                    <a:pt x="8066" y="16754"/>
                    <a:pt x="7845" y="16764"/>
                    <a:pt x="7625" y="16764"/>
                  </a:cubicBezTo>
                  <a:cubicBezTo>
                    <a:pt x="7186" y="16764"/>
                    <a:pt x="6749" y="16724"/>
                    <a:pt x="6323" y="16663"/>
                  </a:cubicBezTo>
                  <a:lnTo>
                    <a:pt x="6300" y="16663"/>
                  </a:lnTo>
                  <a:cubicBezTo>
                    <a:pt x="5958" y="16594"/>
                    <a:pt x="5593" y="16526"/>
                    <a:pt x="5250" y="16435"/>
                  </a:cubicBezTo>
                  <a:cubicBezTo>
                    <a:pt x="4908" y="16343"/>
                    <a:pt x="4566" y="16206"/>
                    <a:pt x="4246" y="16069"/>
                  </a:cubicBezTo>
                  <a:lnTo>
                    <a:pt x="4269" y="16069"/>
                  </a:lnTo>
                  <a:cubicBezTo>
                    <a:pt x="3698" y="15818"/>
                    <a:pt x="3173" y="15499"/>
                    <a:pt x="2671" y="15111"/>
                  </a:cubicBezTo>
                  <a:cubicBezTo>
                    <a:pt x="2215" y="14723"/>
                    <a:pt x="1781" y="14266"/>
                    <a:pt x="1416" y="13764"/>
                  </a:cubicBezTo>
                  <a:lnTo>
                    <a:pt x="1416" y="13764"/>
                  </a:lnTo>
                  <a:cubicBezTo>
                    <a:pt x="1439" y="13787"/>
                    <a:pt x="1439" y="13787"/>
                    <a:pt x="1439" y="13787"/>
                  </a:cubicBezTo>
                  <a:cubicBezTo>
                    <a:pt x="1096" y="13308"/>
                    <a:pt x="822" y="12783"/>
                    <a:pt x="617" y="12235"/>
                  </a:cubicBezTo>
                  <a:cubicBezTo>
                    <a:pt x="411" y="11710"/>
                    <a:pt x="275" y="11139"/>
                    <a:pt x="206" y="10546"/>
                  </a:cubicBezTo>
                  <a:lnTo>
                    <a:pt x="206" y="10569"/>
                  </a:lnTo>
                  <a:cubicBezTo>
                    <a:pt x="160" y="9998"/>
                    <a:pt x="160" y="9404"/>
                    <a:pt x="252" y="8811"/>
                  </a:cubicBezTo>
                  <a:cubicBezTo>
                    <a:pt x="343" y="8172"/>
                    <a:pt x="548" y="7556"/>
                    <a:pt x="800" y="6962"/>
                  </a:cubicBezTo>
                  <a:cubicBezTo>
                    <a:pt x="959" y="6597"/>
                    <a:pt x="1165" y="6255"/>
                    <a:pt x="1370" y="5912"/>
                  </a:cubicBezTo>
                  <a:cubicBezTo>
                    <a:pt x="1598" y="5547"/>
                    <a:pt x="1827" y="5205"/>
                    <a:pt x="2101" y="4885"/>
                  </a:cubicBezTo>
                  <a:lnTo>
                    <a:pt x="2101" y="4885"/>
                  </a:lnTo>
                  <a:cubicBezTo>
                    <a:pt x="2101" y="4885"/>
                    <a:pt x="2100" y="4885"/>
                    <a:pt x="2078" y="4908"/>
                  </a:cubicBezTo>
                  <a:cubicBezTo>
                    <a:pt x="2397" y="4520"/>
                    <a:pt x="2740" y="4155"/>
                    <a:pt x="3105" y="3835"/>
                  </a:cubicBezTo>
                  <a:cubicBezTo>
                    <a:pt x="3470" y="3493"/>
                    <a:pt x="3858" y="3196"/>
                    <a:pt x="4246" y="2899"/>
                  </a:cubicBezTo>
                  <a:cubicBezTo>
                    <a:pt x="5502" y="2009"/>
                    <a:pt x="6894" y="1347"/>
                    <a:pt x="8332" y="799"/>
                  </a:cubicBezTo>
                  <a:cubicBezTo>
                    <a:pt x="8925" y="571"/>
                    <a:pt x="9542" y="366"/>
                    <a:pt x="10158" y="183"/>
                  </a:cubicBezTo>
                  <a:cubicBezTo>
                    <a:pt x="10181" y="115"/>
                    <a:pt x="10181" y="46"/>
                    <a:pt x="101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9905;p58">
              <a:extLst>
                <a:ext uri="{FF2B5EF4-FFF2-40B4-BE49-F238E27FC236}">
                  <a16:creationId xmlns:a16="http://schemas.microsoft.com/office/drawing/2014/main" id="{9A5C43CD-FCBE-48ED-056F-1251EC0BDFE0}"/>
                </a:ext>
              </a:extLst>
            </p:cNvPr>
            <p:cNvSpPr/>
            <p:nvPr/>
          </p:nvSpPr>
          <p:spPr>
            <a:xfrm>
              <a:off x="5180810" y="3042696"/>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9906;p58">
              <a:extLst>
                <a:ext uri="{FF2B5EF4-FFF2-40B4-BE49-F238E27FC236}">
                  <a16:creationId xmlns:a16="http://schemas.microsoft.com/office/drawing/2014/main" id="{2124F6CF-2627-0A70-BB4B-79D7859627FA}"/>
                </a:ext>
              </a:extLst>
            </p:cNvPr>
            <p:cNvSpPr/>
            <p:nvPr/>
          </p:nvSpPr>
          <p:spPr>
            <a:xfrm>
              <a:off x="5278647" y="3690988"/>
              <a:ext cx="47" cy="47"/>
            </a:xfrm>
            <a:custGeom>
              <a:avLst/>
              <a:gdLst/>
              <a:ahLst/>
              <a:cxnLst/>
              <a:rect l="l" t="t" r="r" b="b"/>
              <a:pathLst>
                <a:path w="1" h="1" extrusionOk="0">
                  <a:moveTo>
                    <a:pt x="0" y="1"/>
                  </a:moveTo>
                  <a:lnTo>
                    <a:pt x="0" y="1"/>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9907;p58">
              <a:extLst>
                <a:ext uri="{FF2B5EF4-FFF2-40B4-BE49-F238E27FC236}">
                  <a16:creationId xmlns:a16="http://schemas.microsoft.com/office/drawing/2014/main" id="{5CED5229-2E02-246F-717B-E61095596680}"/>
                </a:ext>
              </a:extLst>
            </p:cNvPr>
            <p:cNvSpPr/>
            <p:nvPr/>
          </p:nvSpPr>
          <p:spPr>
            <a:xfrm>
              <a:off x="5372197" y="2943777"/>
              <a:ext cx="1083" cy="47"/>
            </a:xfrm>
            <a:custGeom>
              <a:avLst/>
              <a:gdLst/>
              <a:ahLst/>
              <a:cxnLst/>
              <a:rect l="l" t="t" r="r" b="b"/>
              <a:pathLst>
                <a:path w="23" h="1" extrusionOk="0">
                  <a:moveTo>
                    <a:pt x="0" y="0"/>
                  </a:moveTo>
                  <a:cubicBezTo>
                    <a:pt x="0" y="0"/>
                    <a:pt x="0" y="0"/>
                    <a:pt x="23"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9908;p58">
              <a:extLst>
                <a:ext uri="{FF2B5EF4-FFF2-40B4-BE49-F238E27FC236}">
                  <a16:creationId xmlns:a16="http://schemas.microsoft.com/office/drawing/2014/main" id="{2743E6E3-D52F-4F0D-0F5A-AC48F933B77D}"/>
                </a:ext>
              </a:extLst>
            </p:cNvPr>
            <p:cNvSpPr/>
            <p:nvPr/>
          </p:nvSpPr>
          <p:spPr>
            <a:xfrm>
              <a:off x="5180810" y="3042696"/>
              <a:ext cx="47" cy="47"/>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9909;p58">
              <a:extLst>
                <a:ext uri="{FF2B5EF4-FFF2-40B4-BE49-F238E27FC236}">
                  <a16:creationId xmlns:a16="http://schemas.microsoft.com/office/drawing/2014/main" id="{8881B9C4-EB40-A423-63B3-E55C29E0FFF1}"/>
                </a:ext>
              </a:extLst>
            </p:cNvPr>
            <p:cNvSpPr/>
            <p:nvPr/>
          </p:nvSpPr>
          <p:spPr>
            <a:xfrm>
              <a:off x="5180810" y="3042696"/>
              <a:ext cx="47" cy="47"/>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9910;p58">
              <a:extLst>
                <a:ext uri="{FF2B5EF4-FFF2-40B4-BE49-F238E27FC236}">
                  <a16:creationId xmlns:a16="http://schemas.microsoft.com/office/drawing/2014/main" id="{738C0F36-34C2-24D0-F203-48D8576ABFC3}"/>
                </a:ext>
              </a:extLst>
            </p:cNvPr>
            <p:cNvSpPr/>
            <p:nvPr/>
          </p:nvSpPr>
          <p:spPr>
            <a:xfrm>
              <a:off x="4992627" y="3321127"/>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9911;p58">
              <a:extLst>
                <a:ext uri="{FF2B5EF4-FFF2-40B4-BE49-F238E27FC236}">
                  <a16:creationId xmlns:a16="http://schemas.microsoft.com/office/drawing/2014/main" id="{B3FC3493-EF02-3130-0D4E-44ED2413735B}"/>
                </a:ext>
              </a:extLst>
            </p:cNvPr>
            <p:cNvSpPr/>
            <p:nvPr/>
          </p:nvSpPr>
          <p:spPr>
            <a:xfrm>
              <a:off x="5008784" y="3482411"/>
              <a:ext cx="1083" cy="47"/>
            </a:xfrm>
            <a:custGeom>
              <a:avLst/>
              <a:gdLst/>
              <a:ahLst/>
              <a:cxnLst/>
              <a:rect l="l" t="t" r="r" b="b"/>
              <a:pathLst>
                <a:path w="23" h="1" extrusionOk="0">
                  <a:moveTo>
                    <a:pt x="23" y="1"/>
                  </a:moveTo>
                  <a:cubicBezTo>
                    <a:pt x="23" y="1"/>
                    <a:pt x="23" y="1"/>
                    <a:pt x="0" y="1"/>
                  </a:cubicBezTo>
                  <a:cubicBezTo>
                    <a:pt x="23" y="1"/>
                    <a:pt x="23" y="1"/>
                    <a:pt x="23"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9912;p58">
              <a:extLst>
                <a:ext uri="{FF2B5EF4-FFF2-40B4-BE49-F238E27FC236}">
                  <a16:creationId xmlns:a16="http://schemas.microsoft.com/office/drawing/2014/main" id="{42BC244F-0A6C-28AD-1B6B-ABC1AFE2F504}"/>
                </a:ext>
              </a:extLst>
            </p:cNvPr>
            <p:cNvSpPr/>
            <p:nvPr/>
          </p:nvSpPr>
          <p:spPr>
            <a:xfrm>
              <a:off x="5181847" y="3663055"/>
              <a:ext cx="47" cy="1130"/>
            </a:xfrm>
            <a:custGeom>
              <a:avLst/>
              <a:gdLst/>
              <a:ahLst/>
              <a:cxnLst/>
              <a:rect l="l" t="t" r="r" b="b"/>
              <a:pathLst>
                <a:path w="1" h="24" extrusionOk="0">
                  <a:moveTo>
                    <a:pt x="1" y="23"/>
                  </a:moveTo>
                  <a:cubicBezTo>
                    <a:pt x="1" y="0"/>
                    <a:pt x="1" y="0"/>
                    <a:pt x="1" y="0"/>
                  </a:cubicBezTo>
                  <a:cubicBezTo>
                    <a:pt x="1" y="0"/>
                    <a:pt x="1" y="0"/>
                    <a:pt x="1"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9913;p58">
              <a:extLst>
                <a:ext uri="{FF2B5EF4-FFF2-40B4-BE49-F238E27FC236}">
                  <a16:creationId xmlns:a16="http://schemas.microsoft.com/office/drawing/2014/main" id="{B817DB67-EF9D-FDF3-0369-858F17487C9B}"/>
                </a:ext>
              </a:extLst>
            </p:cNvPr>
            <p:cNvSpPr/>
            <p:nvPr/>
          </p:nvSpPr>
          <p:spPr>
            <a:xfrm>
              <a:off x="5170023" y="2726581"/>
              <a:ext cx="162409" cy="232262"/>
            </a:xfrm>
            <a:custGeom>
              <a:avLst/>
              <a:gdLst/>
              <a:ahLst/>
              <a:cxnLst/>
              <a:rect l="l" t="t" r="r" b="b"/>
              <a:pathLst>
                <a:path w="3448" h="4931" extrusionOk="0">
                  <a:moveTo>
                    <a:pt x="1599" y="1"/>
                  </a:moveTo>
                  <a:cubicBezTo>
                    <a:pt x="1507" y="1"/>
                    <a:pt x="1439" y="23"/>
                    <a:pt x="1393" y="46"/>
                  </a:cubicBezTo>
                  <a:cubicBezTo>
                    <a:pt x="1233" y="115"/>
                    <a:pt x="1097" y="206"/>
                    <a:pt x="960" y="297"/>
                  </a:cubicBezTo>
                  <a:cubicBezTo>
                    <a:pt x="845" y="411"/>
                    <a:pt x="731" y="526"/>
                    <a:pt x="617" y="663"/>
                  </a:cubicBezTo>
                  <a:cubicBezTo>
                    <a:pt x="503" y="799"/>
                    <a:pt x="412" y="936"/>
                    <a:pt x="343" y="1096"/>
                  </a:cubicBezTo>
                  <a:cubicBezTo>
                    <a:pt x="252" y="1256"/>
                    <a:pt x="206" y="1416"/>
                    <a:pt x="138" y="1576"/>
                  </a:cubicBezTo>
                  <a:cubicBezTo>
                    <a:pt x="92" y="1758"/>
                    <a:pt x="47" y="1941"/>
                    <a:pt x="24" y="2101"/>
                  </a:cubicBezTo>
                  <a:cubicBezTo>
                    <a:pt x="1" y="2443"/>
                    <a:pt x="1" y="2785"/>
                    <a:pt x="115" y="3105"/>
                  </a:cubicBezTo>
                  <a:cubicBezTo>
                    <a:pt x="115" y="3138"/>
                    <a:pt x="139" y="3159"/>
                    <a:pt x="171" y="3159"/>
                  </a:cubicBezTo>
                  <a:cubicBezTo>
                    <a:pt x="182" y="3159"/>
                    <a:pt x="194" y="3157"/>
                    <a:pt x="206" y="3150"/>
                  </a:cubicBezTo>
                  <a:cubicBezTo>
                    <a:pt x="252" y="3150"/>
                    <a:pt x="275" y="3105"/>
                    <a:pt x="252" y="3059"/>
                  </a:cubicBezTo>
                  <a:cubicBezTo>
                    <a:pt x="229" y="2945"/>
                    <a:pt x="206" y="2854"/>
                    <a:pt x="183" y="2740"/>
                  </a:cubicBezTo>
                  <a:cubicBezTo>
                    <a:pt x="183" y="2762"/>
                    <a:pt x="183" y="2762"/>
                    <a:pt x="183" y="2762"/>
                  </a:cubicBezTo>
                  <a:cubicBezTo>
                    <a:pt x="161" y="2534"/>
                    <a:pt x="161" y="2306"/>
                    <a:pt x="206" y="2101"/>
                  </a:cubicBezTo>
                  <a:lnTo>
                    <a:pt x="183" y="2101"/>
                  </a:lnTo>
                  <a:cubicBezTo>
                    <a:pt x="229" y="1849"/>
                    <a:pt x="298" y="1598"/>
                    <a:pt x="389" y="1347"/>
                  </a:cubicBezTo>
                  <a:cubicBezTo>
                    <a:pt x="480" y="1142"/>
                    <a:pt x="594" y="959"/>
                    <a:pt x="731" y="777"/>
                  </a:cubicBezTo>
                  <a:cubicBezTo>
                    <a:pt x="738" y="769"/>
                    <a:pt x="744" y="762"/>
                    <a:pt x="750" y="754"/>
                  </a:cubicBezTo>
                  <a:lnTo>
                    <a:pt x="750" y="754"/>
                  </a:lnTo>
                  <a:cubicBezTo>
                    <a:pt x="751" y="754"/>
                    <a:pt x="753" y="754"/>
                    <a:pt x="754" y="754"/>
                  </a:cubicBezTo>
                  <a:cubicBezTo>
                    <a:pt x="753" y="754"/>
                    <a:pt x="752" y="754"/>
                    <a:pt x="750" y="754"/>
                  </a:cubicBezTo>
                  <a:lnTo>
                    <a:pt x="750" y="754"/>
                  </a:lnTo>
                  <a:cubicBezTo>
                    <a:pt x="858" y="625"/>
                    <a:pt x="967" y="498"/>
                    <a:pt x="1097" y="411"/>
                  </a:cubicBezTo>
                  <a:cubicBezTo>
                    <a:pt x="1211" y="320"/>
                    <a:pt x="1325" y="252"/>
                    <a:pt x="1439" y="206"/>
                  </a:cubicBezTo>
                  <a:cubicBezTo>
                    <a:pt x="1507" y="183"/>
                    <a:pt x="1553" y="160"/>
                    <a:pt x="1599" y="160"/>
                  </a:cubicBezTo>
                  <a:lnTo>
                    <a:pt x="1690" y="160"/>
                  </a:lnTo>
                  <a:cubicBezTo>
                    <a:pt x="1690" y="160"/>
                    <a:pt x="1713" y="160"/>
                    <a:pt x="1713" y="183"/>
                  </a:cubicBezTo>
                  <a:cubicBezTo>
                    <a:pt x="1713" y="183"/>
                    <a:pt x="1736" y="183"/>
                    <a:pt x="1736" y="206"/>
                  </a:cubicBezTo>
                  <a:cubicBezTo>
                    <a:pt x="1736" y="206"/>
                    <a:pt x="1758" y="229"/>
                    <a:pt x="1758" y="229"/>
                  </a:cubicBezTo>
                  <a:cubicBezTo>
                    <a:pt x="1758" y="252"/>
                    <a:pt x="1781" y="297"/>
                    <a:pt x="1781" y="320"/>
                  </a:cubicBezTo>
                  <a:cubicBezTo>
                    <a:pt x="1781" y="434"/>
                    <a:pt x="1781" y="571"/>
                    <a:pt x="1758" y="685"/>
                  </a:cubicBezTo>
                  <a:cubicBezTo>
                    <a:pt x="1758" y="799"/>
                    <a:pt x="1736" y="936"/>
                    <a:pt x="1713" y="1051"/>
                  </a:cubicBezTo>
                  <a:cubicBezTo>
                    <a:pt x="1690" y="1165"/>
                    <a:pt x="1667" y="1279"/>
                    <a:pt x="1644" y="1393"/>
                  </a:cubicBezTo>
                  <a:cubicBezTo>
                    <a:pt x="1621" y="1735"/>
                    <a:pt x="1644" y="2055"/>
                    <a:pt x="1667" y="2374"/>
                  </a:cubicBezTo>
                  <a:cubicBezTo>
                    <a:pt x="1713" y="2717"/>
                    <a:pt x="1781" y="3059"/>
                    <a:pt x="1918" y="3379"/>
                  </a:cubicBezTo>
                  <a:cubicBezTo>
                    <a:pt x="1964" y="3539"/>
                    <a:pt x="2032" y="3675"/>
                    <a:pt x="2124" y="3835"/>
                  </a:cubicBezTo>
                  <a:cubicBezTo>
                    <a:pt x="2192" y="3972"/>
                    <a:pt x="2283" y="4109"/>
                    <a:pt x="2398" y="4246"/>
                  </a:cubicBezTo>
                  <a:cubicBezTo>
                    <a:pt x="2512" y="4383"/>
                    <a:pt x="2649" y="4520"/>
                    <a:pt x="2808" y="4634"/>
                  </a:cubicBezTo>
                  <a:cubicBezTo>
                    <a:pt x="2968" y="4748"/>
                    <a:pt x="3151" y="4840"/>
                    <a:pt x="3333" y="4931"/>
                  </a:cubicBezTo>
                  <a:cubicBezTo>
                    <a:pt x="3356" y="4931"/>
                    <a:pt x="3379" y="4931"/>
                    <a:pt x="3402" y="4908"/>
                  </a:cubicBezTo>
                  <a:cubicBezTo>
                    <a:pt x="3425" y="4908"/>
                    <a:pt x="3425" y="4885"/>
                    <a:pt x="3425" y="4862"/>
                  </a:cubicBezTo>
                  <a:cubicBezTo>
                    <a:pt x="3448" y="4840"/>
                    <a:pt x="3448" y="4817"/>
                    <a:pt x="3425" y="4794"/>
                  </a:cubicBezTo>
                  <a:cubicBezTo>
                    <a:pt x="3425" y="4794"/>
                    <a:pt x="3402" y="4771"/>
                    <a:pt x="3379" y="4771"/>
                  </a:cubicBezTo>
                  <a:cubicBezTo>
                    <a:pt x="3356" y="4748"/>
                    <a:pt x="3333" y="4748"/>
                    <a:pt x="3311" y="4748"/>
                  </a:cubicBezTo>
                  <a:cubicBezTo>
                    <a:pt x="3151" y="4680"/>
                    <a:pt x="2991" y="4588"/>
                    <a:pt x="2854" y="4474"/>
                  </a:cubicBezTo>
                  <a:cubicBezTo>
                    <a:pt x="2717" y="4360"/>
                    <a:pt x="2580" y="4223"/>
                    <a:pt x="2466" y="4086"/>
                  </a:cubicBezTo>
                  <a:cubicBezTo>
                    <a:pt x="2329" y="3881"/>
                    <a:pt x="2192" y="3675"/>
                    <a:pt x="2101" y="3447"/>
                  </a:cubicBezTo>
                  <a:cubicBezTo>
                    <a:pt x="1964" y="3128"/>
                    <a:pt x="1895" y="2785"/>
                    <a:pt x="1850" y="2420"/>
                  </a:cubicBezTo>
                  <a:cubicBezTo>
                    <a:pt x="1827" y="2237"/>
                    <a:pt x="1804" y="2032"/>
                    <a:pt x="1804" y="1827"/>
                  </a:cubicBezTo>
                  <a:cubicBezTo>
                    <a:pt x="1804" y="1712"/>
                    <a:pt x="1804" y="1621"/>
                    <a:pt x="1804" y="1507"/>
                  </a:cubicBezTo>
                  <a:cubicBezTo>
                    <a:pt x="1804" y="1416"/>
                    <a:pt x="1827" y="1347"/>
                    <a:pt x="1827" y="1256"/>
                  </a:cubicBezTo>
                  <a:cubicBezTo>
                    <a:pt x="1827" y="1256"/>
                    <a:pt x="1827" y="1256"/>
                    <a:pt x="1827" y="1279"/>
                  </a:cubicBezTo>
                  <a:cubicBezTo>
                    <a:pt x="1850" y="1165"/>
                    <a:pt x="1873" y="1051"/>
                    <a:pt x="1895" y="936"/>
                  </a:cubicBezTo>
                  <a:cubicBezTo>
                    <a:pt x="1918" y="799"/>
                    <a:pt x="1941" y="663"/>
                    <a:pt x="1941" y="548"/>
                  </a:cubicBezTo>
                  <a:cubicBezTo>
                    <a:pt x="1941" y="434"/>
                    <a:pt x="1941" y="320"/>
                    <a:pt x="1918" y="206"/>
                  </a:cubicBezTo>
                  <a:cubicBezTo>
                    <a:pt x="1895" y="160"/>
                    <a:pt x="1873" y="115"/>
                    <a:pt x="1850" y="92"/>
                  </a:cubicBezTo>
                  <a:cubicBezTo>
                    <a:pt x="1827" y="46"/>
                    <a:pt x="1781" y="23"/>
                    <a:pt x="1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9914;p58">
              <a:extLst>
                <a:ext uri="{FF2B5EF4-FFF2-40B4-BE49-F238E27FC236}">
                  <a16:creationId xmlns:a16="http://schemas.microsoft.com/office/drawing/2014/main" id="{79768169-C157-C267-F972-23E5A4B55262}"/>
                </a:ext>
              </a:extLst>
            </p:cNvPr>
            <p:cNvSpPr/>
            <p:nvPr/>
          </p:nvSpPr>
          <p:spPr>
            <a:xfrm>
              <a:off x="5109823" y="2821213"/>
              <a:ext cx="72067" cy="99669"/>
            </a:xfrm>
            <a:custGeom>
              <a:avLst/>
              <a:gdLst/>
              <a:ahLst/>
              <a:cxnLst/>
              <a:rect l="l" t="t" r="r" b="b"/>
              <a:pathLst>
                <a:path w="1530" h="2116" extrusionOk="0">
                  <a:moveTo>
                    <a:pt x="526" y="0"/>
                  </a:moveTo>
                  <a:cubicBezTo>
                    <a:pt x="480" y="0"/>
                    <a:pt x="434" y="23"/>
                    <a:pt x="389" y="23"/>
                  </a:cubicBezTo>
                  <a:cubicBezTo>
                    <a:pt x="343" y="46"/>
                    <a:pt x="275" y="92"/>
                    <a:pt x="229" y="114"/>
                  </a:cubicBezTo>
                  <a:cubicBezTo>
                    <a:pt x="183" y="160"/>
                    <a:pt x="138" y="206"/>
                    <a:pt x="115" y="251"/>
                  </a:cubicBezTo>
                  <a:cubicBezTo>
                    <a:pt x="92" y="297"/>
                    <a:pt x="69" y="365"/>
                    <a:pt x="46" y="411"/>
                  </a:cubicBezTo>
                  <a:cubicBezTo>
                    <a:pt x="1" y="548"/>
                    <a:pt x="1" y="685"/>
                    <a:pt x="24" y="822"/>
                  </a:cubicBezTo>
                  <a:cubicBezTo>
                    <a:pt x="46" y="1119"/>
                    <a:pt x="138" y="1393"/>
                    <a:pt x="252" y="1666"/>
                  </a:cubicBezTo>
                  <a:cubicBezTo>
                    <a:pt x="297" y="1758"/>
                    <a:pt x="343" y="1826"/>
                    <a:pt x="389" y="1895"/>
                  </a:cubicBezTo>
                  <a:cubicBezTo>
                    <a:pt x="434" y="1963"/>
                    <a:pt x="480" y="2032"/>
                    <a:pt x="526" y="2077"/>
                  </a:cubicBezTo>
                  <a:cubicBezTo>
                    <a:pt x="552" y="2104"/>
                    <a:pt x="579" y="2115"/>
                    <a:pt x="601" y="2115"/>
                  </a:cubicBezTo>
                  <a:cubicBezTo>
                    <a:pt x="617" y="2115"/>
                    <a:pt x="630" y="2110"/>
                    <a:pt x="640" y="2100"/>
                  </a:cubicBezTo>
                  <a:cubicBezTo>
                    <a:pt x="663" y="2054"/>
                    <a:pt x="685" y="2009"/>
                    <a:pt x="640" y="1986"/>
                  </a:cubicBezTo>
                  <a:cubicBezTo>
                    <a:pt x="617" y="1940"/>
                    <a:pt x="571" y="1918"/>
                    <a:pt x="548" y="1872"/>
                  </a:cubicBezTo>
                  <a:cubicBezTo>
                    <a:pt x="434" y="1712"/>
                    <a:pt x="366" y="1530"/>
                    <a:pt x="297" y="1347"/>
                  </a:cubicBezTo>
                  <a:cubicBezTo>
                    <a:pt x="297" y="1370"/>
                    <a:pt x="297" y="1370"/>
                    <a:pt x="297" y="1370"/>
                  </a:cubicBezTo>
                  <a:cubicBezTo>
                    <a:pt x="252" y="1187"/>
                    <a:pt x="183" y="1005"/>
                    <a:pt x="183" y="822"/>
                  </a:cubicBezTo>
                  <a:cubicBezTo>
                    <a:pt x="160" y="731"/>
                    <a:pt x="160" y="639"/>
                    <a:pt x="183" y="525"/>
                  </a:cubicBezTo>
                  <a:cubicBezTo>
                    <a:pt x="183" y="480"/>
                    <a:pt x="206" y="434"/>
                    <a:pt x="229" y="388"/>
                  </a:cubicBezTo>
                  <a:cubicBezTo>
                    <a:pt x="229" y="343"/>
                    <a:pt x="252" y="320"/>
                    <a:pt x="275" y="297"/>
                  </a:cubicBezTo>
                  <a:cubicBezTo>
                    <a:pt x="297" y="274"/>
                    <a:pt x="320" y="251"/>
                    <a:pt x="343" y="228"/>
                  </a:cubicBezTo>
                  <a:cubicBezTo>
                    <a:pt x="366" y="206"/>
                    <a:pt x="412" y="206"/>
                    <a:pt x="434" y="183"/>
                  </a:cubicBezTo>
                  <a:cubicBezTo>
                    <a:pt x="457" y="183"/>
                    <a:pt x="480" y="183"/>
                    <a:pt x="503" y="160"/>
                  </a:cubicBezTo>
                  <a:lnTo>
                    <a:pt x="571" y="160"/>
                  </a:lnTo>
                  <a:cubicBezTo>
                    <a:pt x="594" y="183"/>
                    <a:pt x="617" y="183"/>
                    <a:pt x="640" y="206"/>
                  </a:cubicBezTo>
                  <a:cubicBezTo>
                    <a:pt x="708" y="228"/>
                    <a:pt x="754" y="251"/>
                    <a:pt x="800" y="297"/>
                  </a:cubicBezTo>
                  <a:cubicBezTo>
                    <a:pt x="914" y="388"/>
                    <a:pt x="1005" y="525"/>
                    <a:pt x="1096" y="662"/>
                  </a:cubicBezTo>
                  <a:cubicBezTo>
                    <a:pt x="1096" y="639"/>
                    <a:pt x="1096" y="639"/>
                    <a:pt x="1096" y="639"/>
                  </a:cubicBezTo>
                  <a:cubicBezTo>
                    <a:pt x="1188" y="776"/>
                    <a:pt x="1279" y="936"/>
                    <a:pt x="1370" y="1073"/>
                  </a:cubicBezTo>
                  <a:cubicBezTo>
                    <a:pt x="1393" y="1096"/>
                    <a:pt x="1416" y="1096"/>
                    <a:pt x="1439" y="1096"/>
                  </a:cubicBezTo>
                  <a:cubicBezTo>
                    <a:pt x="1461" y="1096"/>
                    <a:pt x="1484" y="1096"/>
                    <a:pt x="1484" y="1073"/>
                  </a:cubicBezTo>
                  <a:cubicBezTo>
                    <a:pt x="1507" y="1073"/>
                    <a:pt x="1507" y="1050"/>
                    <a:pt x="1507" y="1027"/>
                  </a:cubicBezTo>
                  <a:cubicBezTo>
                    <a:pt x="1530" y="1005"/>
                    <a:pt x="1507" y="982"/>
                    <a:pt x="1507" y="959"/>
                  </a:cubicBezTo>
                  <a:lnTo>
                    <a:pt x="1484" y="959"/>
                  </a:lnTo>
                  <a:cubicBezTo>
                    <a:pt x="1416" y="845"/>
                    <a:pt x="1325" y="708"/>
                    <a:pt x="1256" y="594"/>
                  </a:cubicBezTo>
                  <a:cubicBezTo>
                    <a:pt x="1165" y="457"/>
                    <a:pt x="1073" y="343"/>
                    <a:pt x="959" y="228"/>
                  </a:cubicBezTo>
                  <a:cubicBezTo>
                    <a:pt x="845" y="114"/>
                    <a:pt x="731" y="46"/>
                    <a:pt x="594" y="23"/>
                  </a:cubicBezTo>
                  <a:cubicBezTo>
                    <a:pt x="571" y="0"/>
                    <a:pt x="548" y="0"/>
                    <a:pt x="5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9915;p58">
              <a:extLst>
                <a:ext uri="{FF2B5EF4-FFF2-40B4-BE49-F238E27FC236}">
                  <a16:creationId xmlns:a16="http://schemas.microsoft.com/office/drawing/2014/main" id="{043915F6-DA38-6FE9-2B84-AE70EC0C4018}"/>
                </a:ext>
              </a:extLst>
            </p:cNvPr>
            <p:cNvSpPr/>
            <p:nvPr/>
          </p:nvSpPr>
          <p:spPr>
            <a:xfrm>
              <a:off x="5087260" y="2905058"/>
              <a:ext cx="105415" cy="128260"/>
            </a:xfrm>
            <a:custGeom>
              <a:avLst/>
              <a:gdLst/>
              <a:ahLst/>
              <a:cxnLst/>
              <a:rect l="l" t="t" r="r" b="b"/>
              <a:pathLst>
                <a:path w="2238" h="2723" extrusionOk="0">
                  <a:moveTo>
                    <a:pt x="411" y="1"/>
                  </a:moveTo>
                  <a:cubicBezTo>
                    <a:pt x="388" y="1"/>
                    <a:pt x="366" y="1"/>
                    <a:pt x="320" y="23"/>
                  </a:cubicBezTo>
                  <a:cubicBezTo>
                    <a:pt x="274" y="23"/>
                    <a:pt x="229" y="46"/>
                    <a:pt x="206" y="69"/>
                  </a:cubicBezTo>
                  <a:cubicBezTo>
                    <a:pt x="137" y="92"/>
                    <a:pt x="114" y="138"/>
                    <a:pt x="69" y="206"/>
                  </a:cubicBezTo>
                  <a:cubicBezTo>
                    <a:pt x="46" y="252"/>
                    <a:pt x="23" y="320"/>
                    <a:pt x="23" y="389"/>
                  </a:cubicBezTo>
                  <a:cubicBezTo>
                    <a:pt x="0" y="480"/>
                    <a:pt x="0" y="571"/>
                    <a:pt x="0" y="663"/>
                  </a:cubicBezTo>
                  <a:cubicBezTo>
                    <a:pt x="23" y="868"/>
                    <a:pt x="69" y="1073"/>
                    <a:pt x="160" y="1256"/>
                  </a:cubicBezTo>
                  <a:cubicBezTo>
                    <a:pt x="229" y="1439"/>
                    <a:pt x="343" y="1621"/>
                    <a:pt x="480" y="1781"/>
                  </a:cubicBezTo>
                  <a:cubicBezTo>
                    <a:pt x="594" y="1941"/>
                    <a:pt x="754" y="2078"/>
                    <a:pt x="913" y="2215"/>
                  </a:cubicBezTo>
                  <a:cubicBezTo>
                    <a:pt x="1073" y="2329"/>
                    <a:pt x="1256" y="2443"/>
                    <a:pt x="1438" y="2534"/>
                  </a:cubicBezTo>
                  <a:cubicBezTo>
                    <a:pt x="1667" y="2648"/>
                    <a:pt x="1895" y="2717"/>
                    <a:pt x="2146" y="2717"/>
                  </a:cubicBezTo>
                  <a:cubicBezTo>
                    <a:pt x="2154" y="2721"/>
                    <a:pt x="2163" y="2723"/>
                    <a:pt x="2171" y="2723"/>
                  </a:cubicBezTo>
                  <a:cubicBezTo>
                    <a:pt x="2207" y="2723"/>
                    <a:pt x="2237" y="2686"/>
                    <a:pt x="2237" y="2648"/>
                  </a:cubicBezTo>
                  <a:cubicBezTo>
                    <a:pt x="2237" y="2603"/>
                    <a:pt x="2192" y="2580"/>
                    <a:pt x="2146" y="2557"/>
                  </a:cubicBezTo>
                  <a:lnTo>
                    <a:pt x="1986" y="2557"/>
                  </a:lnTo>
                  <a:cubicBezTo>
                    <a:pt x="1826" y="2511"/>
                    <a:pt x="1667" y="2466"/>
                    <a:pt x="1530" y="2397"/>
                  </a:cubicBezTo>
                  <a:cubicBezTo>
                    <a:pt x="1438" y="2352"/>
                    <a:pt x="1324" y="2306"/>
                    <a:pt x="1233" y="2237"/>
                  </a:cubicBezTo>
                  <a:cubicBezTo>
                    <a:pt x="1142" y="2192"/>
                    <a:pt x="1050" y="2123"/>
                    <a:pt x="959" y="2032"/>
                  </a:cubicBezTo>
                  <a:cubicBezTo>
                    <a:pt x="799" y="1895"/>
                    <a:pt x="639" y="1735"/>
                    <a:pt x="503" y="1553"/>
                  </a:cubicBezTo>
                  <a:cubicBezTo>
                    <a:pt x="411" y="1416"/>
                    <a:pt x="320" y="1256"/>
                    <a:pt x="251" y="1096"/>
                  </a:cubicBezTo>
                  <a:cubicBezTo>
                    <a:pt x="206" y="959"/>
                    <a:pt x="183" y="822"/>
                    <a:pt x="183" y="685"/>
                  </a:cubicBezTo>
                  <a:cubicBezTo>
                    <a:pt x="160" y="594"/>
                    <a:pt x="160" y="503"/>
                    <a:pt x="183" y="411"/>
                  </a:cubicBezTo>
                  <a:cubicBezTo>
                    <a:pt x="183" y="366"/>
                    <a:pt x="206" y="320"/>
                    <a:pt x="206" y="274"/>
                  </a:cubicBezTo>
                  <a:cubicBezTo>
                    <a:pt x="229" y="274"/>
                    <a:pt x="229" y="252"/>
                    <a:pt x="251" y="229"/>
                  </a:cubicBezTo>
                  <a:cubicBezTo>
                    <a:pt x="251" y="229"/>
                    <a:pt x="274" y="206"/>
                    <a:pt x="274" y="206"/>
                  </a:cubicBezTo>
                  <a:cubicBezTo>
                    <a:pt x="297" y="206"/>
                    <a:pt x="297" y="183"/>
                    <a:pt x="320" y="183"/>
                  </a:cubicBezTo>
                  <a:cubicBezTo>
                    <a:pt x="343" y="183"/>
                    <a:pt x="366" y="160"/>
                    <a:pt x="388" y="160"/>
                  </a:cubicBezTo>
                  <a:cubicBezTo>
                    <a:pt x="434" y="160"/>
                    <a:pt x="480" y="160"/>
                    <a:pt x="525" y="183"/>
                  </a:cubicBezTo>
                  <a:lnTo>
                    <a:pt x="503" y="183"/>
                  </a:lnTo>
                  <a:cubicBezTo>
                    <a:pt x="708" y="206"/>
                    <a:pt x="868" y="274"/>
                    <a:pt x="1050" y="343"/>
                  </a:cubicBezTo>
                  <a:cubicBezTo>
                    <a:pt x="1063" y="349"/>
                    <a:pt x="1075" y="352"/>
                    <a:pt x="1087" y="352"/>
                  </a:cubicBezTo>
                  <a:cubicBezTo>
                    <a:pt x="1119" y="352"/>
                    <a:pt x="1148" y="331"/>
                    <a:pt x="1164" y="297"/>
                  </a:cubicBezTo>
                  <a:cubicBezTo>
                    <a:pt x="1164" y="252"/>
                    <a:pt x="1142" y="206"/>
                    <a:pt x="1096" y="206"/>
                  </a:cubicBezTo>
                  <a:cubicBezTo>
                    <a:pt x="959" y="138"/>
                    <a:pt x="822" y="92"/>
                    <a:pt x="685" y="46"/>
                  </a:cubicBezTo>
                  <a:cubicBezTo>
                    <a:pt x="594" y="23"/>
                    <a:pt x="503" y="1"/>
                    <a:pt x="4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9916;p58">
              <a:extLst>
                <a:ext uri="{FF2B5EF4-FFF2-40B4-BE49-F238E27FC236}">
                  <a16:creationId xmlns:a16="http://schemas.microsoft.com/office/drawing/2014/main" id="{1F69EB6A-2DA2-67D3-18E3-D492FEEC934D}"/>
                </a:ext>
              </a:extLst>
            </p:cNvPr>
            <p:cNvSpPr/>
            <p:nvPr/>
          </p:nvSpPr>
          <p:spPr>
            <a:xfrm>
              <a:off x="6181785" y="3663055"/>
              <a:ext cx="47" cy="113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9917;p58">
              <a:extLst>
                <a:ext uri="{FF2B5EF4-FFF2-40B4-BE49-F238E27FC236}">
                  <a16:creationId xmlns:a16="http://schemas.microsoft.com/office/drawing/2014/main" id="{34DE5C12-D1A9-FA31-54CE-5999F8C80770}"/>
                </a:ext>
              </a:extLst>
            </p:cNvPr>
            <p:cNvSpPr/>
            <p:nvPr/>
          </p:nvSpPr>
          <p:spPr>
            <a:xfrm>
              <a:off x="6167795" y="3668425"/>
              <a:ext cx="47" cy="47"/>
            </a:xfrm>
            <a:custGeom>
              <a:avLst/>
              <a:gdLst/>
              <a:ahLst/>
              <a:cxnLst/>
              <a:rect l="l" t="t" r="r" b="b"/>
              <a:pathLst>
                <a:path w="1" h="1" extrusionOk="0">
                  <a:moveTo>
                    <a:pt x="1" y="1"/>
                  </a:moveTo>
                  <a:lnTo>
                    <a:pt x="1" y="1"/>
                  </a:lnTo>
                  <a:lnTo>
                    <a:pt x="1" y="1"/>
                  </a:ln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9918;p58">
              <a:extLst>
                <a:ext uri="{FF2B5EF4-FFF2-40B4-BE49-F238E27FC236}">
                  <a16:creationId xmlns:a16="http://schemas.microsoft.com/office/drawing/2014/main" id="{74064B44-C1D0-41E1-5C68-AB55AA8B2E1C}"/>
                </a:ext>
              </a:extLst>
            </p:cNvPr>
            <p:cNvSpPr/>
            <p:nvPr/>
          </p:nvSpPr>
          <p:spPr>
            <a:xfrm>
              <a:off x="5591516" y="3613596"/>
              <a:ext cx="576299" cy="168297"/>
            </a:xfrm>
            <a:custGeom>
              <a:avLst/>
              <a:gdLst/>
              <a:ahLst/>
              <a:cxnLst/>
              <a:rect l="l" t="t" r="r" b="b"/>
              <a:pathLst>
                <a:path w="12235" h="3573" extrusionOk="0">
                  <a:moveTo>
                    <a:pt x="2717" y="2511"/>
                  </a:moveTo>
                  <a:cubicBezTo>
                    <a:pt x="2717" y="2511"/>
                    <a:pt x="2739" y="2534"/>
                    <a:pt x="2739" y="2534"/>
                  </a:cubicBezTo>
                  <a:cubicBezTo>
                    <a:pt x="2739" y="2511"/>
                    <a:pt x="2717" y="2511"/>
                    <a:pt x="2717" y="2511"/>
                  </a:cubicBezTo>
                  <a:close/>
                  <a:moveTo>
                    <a:pt x="160" y="0"/>
                  </a:moveTo>
                  <a:cubicBezTo>
                    <a:pt x="137" y="0"/>
                    <a:pt x="137" y="0"/>
                    <a:pt x="115" y="23"/>
                  </a:cubicBezTo>
                  <a:cubicBezTo>
                    <a:pt x="69" y="23"/>
                    <a:pt x="46" y="46"/>
                    <a:pt x="0" y="46"/>
                  </a:cubicBezTo>
                  <a:cubicBezTo>
                    <a:pt x="183" y="343"/>
                    <a:pt x="366" y="640"/>
                    <a:pt x="571" y="891"/>
                  </a:cubicBezTo>
                  <a:cubicBezTo>
                    <a:pt x="845" y="1256"/>
                    <a:pt x="1165" y="1575"/>
                    <a:pt x="1507" y="1872"/>
                  </a:cubicBezTo>
                  <a:cubicBezTo>
                    <a:pt x="1872" y="2169"/>
                    <a:pt x="2237" y="2443"/>
                    <a:pt x="2648" y="2648"/>
                  </a:cubicBezTo>
                  <a:cubicBezTo>
                    <a:pt x="2991" y="2854"/>
                    <a:pt x="3379" y="3013"/>
                    <a:pt x="3744" y="3150"/>
                  </a:cubicBezTo>
                  <a:cubicBezTo>
                    <a:pt x="4497" y="3401"/>
                    <a:pt x="5273" y="3538"/>
                    <a:pt x="6072" y="3561"/>
                  </a:cubicBezTo>
                  <a:cubicBezTo>
                    <a:pt x="6211" y="3569"/>
                    <a:pt x="6351" y="3573"/>
                    <a:pt x="6491" y="3573"/>
                  </a:cubicBezTo>
                  <a:cubicBezTo>
                    <a:pt x="7156" y="3573"/>
                    <a:pt x="7828" y="3488"/>
                    <a:pt x="8469" y="3356"/>
                  </a:cubicBezTo>
                  <a:cubicBezTo>
                    <a:pt x="9267" y="3173"/>
                    <a:pt x="10021" y="2899"/>
                    <a:pt x="10728" y="2511"/>
                  </a:cubicBezTo>
                  <a:cubicBezTo>
                    <a:pt x="11048" y="2306"/>
                    <a:pt x="11390" y="2100"/>
                    <a:pt x="11687" y="1872"/>
                  </a:cubicBezTo>
                  <a:cubicBezTo>
                    <a:pt x="11824" y="1758"/>
                    <a:pt x="11938" y="1667"/>
                    <a:pt x="12052" y="1553"/>
                  </a:cubicBezTo>
                  <a:cubicBezTo>
                    <a:pt x="12121" y="1416"/>
                    <a:pt x="12166" y="1279"/>
                    <a:pt x="12235" y="1165"/>
                  </a:cubicBezTo>
                  <a:lnTo>
                    <a:pt x="12235" y="1165"/>
                  </a:lnTo>
                  <a:cubicBezTo>
                    <a:pt x="11847" y="1553"/>
                    <a:pt x="11390" y="1918"/>
                    <a:pt x="10911" y="2192"/>
                  </a:cubicBezTo>
                  <a:cubicBezTo>
                    <a:pt x="10340" y="2557"/>
                    <a:pt x="9701" y="2831"/>
                    <a:pt x="9039" y="3036"/>
                  </a:cubicBezTo>
                  <a:cubicBezTo>
                    <a:pt x="8263" y="3264"/>
                    <a:pt x="7441" y="3401"/>
                    <a:pt x="6643" y="3424"/>
                  </a:cubicBezTo>
                  <a:lnTo>
                    <a:pt x="6620" y="3424"/>
                  </a:lnTo>
                  <a:cubicBezTo>
                    <a:pt x="5889" y="3424"/>
                    <a:pt x="5159" y="3356"/>
                    <a:pt x="4429" y="3196"/>
                  </a:cubicBezTo>
                  <a:cubicBezTo>
                    <a:pt x="4155" y="3105"/>
                    <a:pt x="3858" y="3036"/>
                    <a:pt x="3584" y="2922"/>
                  </a:cubicBezTo>
                  <a:cubicBezTo>
                    <a:pt x="3287" y="2808"/>
                    <a:pt x="3013" y="2671"/>
                    <a:pt x="2739" y="2534"/>
                  </a:cubicBezTo>
                  <a:cubicBezTo>
                    <a:pt x="2214" y="2237"/>
                    <a:pt x="1735" y="1872"/>
                    <a:pt x="1301" y="1461"/>
                  </a:cubicBezTo>
                  <a:cubicBezTo>
                    <a:pt x="913" y="1073"/>
                    <a:pt x="548" y="640"/>
                    <a:pt x="251" y="160"/>
                  </a:cubicBezTo>
                  <a:cubicBezTo>
                    <a:pt x="229" y="115"/>
                    <a:pt x="183" y="46"/>
                    <a:pt x="1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9919;p58">
              <a:extLst>
                <a:ext uri="{FF2B5EF4-FFF2-40B4-BE49-F238E27FC236}">
                  <a16:creationId xmlns:a16="http://schemas.microsoft.com/office/drawing/2014/main" id="{0E6A197B-F509-E2E3-259F-7A581BB0E653}"/>
                </a:ext>
              </a:extLst>
            </p:cNvPr>
            <p:cNvSpPr/>
            <p:nvPr/>
          </p:nvSpPr>
          <p:spPr>
            <a:xfrm>
              <a:off x="5800095" y="3764093"/>
              <a:ext cx="47" cy="47"/>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9920;p58">
              <a:extLst>
                <a:ext uri="{FF2B5EF4-FFF2-40B4-BE49-F238E27FC236}">
                  <a16:creationId xmlns:a16="http://schemas.microsoft.com/office/drawing/2014/main" id="{9B8FB60C-74E6-6A4F-8E94-1E185B3CC62A}"/>
                </a:ext>
              </a:extLst>
            </p:cNvPr>
            <p:cNvSpPr/>
            <p:nvPr/>
          </p:nvSpPr>
          <p:spPr>
            <a:xfrm>
              <a:off x="5904385" y="3774880"/>
              <a:ext cx="47" cy="47"/>
            </a:xfrm>
            <a:custGeom>
              <a:avLst/>
              <a:gdLst/>
              <a:ahLst/>
              <a:cxnLst/>
              <a:rect l="l" t="t" r="r" b="b"/>
              <a:pathLst>
                <a:path w="1" h="1" extrusionOk="0">
                  <a:moveTo>
                    <a:pt x="1" y="0"/>
                  </a:moveTo>
                  <a:lnTo>
                    <a:pt x="1"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9921;p58">
              <a:extLst>
                <a:ext uri="{FF2B5EF4-FFF2-40B4-BE49-F238E27FC236}">
                  <a16:creationId xmlns:a16="http://schemas.microsoft.com/office/drawing/2014/main" id="{D4BE3BFF-F4F4-5B03-4CBB-D66AA595351E}"/>
                </a:ext>
              </a:extLst>
            </p:cNvPr>
            <p:cNvSpPr/>
            <p:nvPr/>
          </p:nvSpPr>
          <p:spPr>
            <a:xfrm>
              <a:off x="5903302" y="3774880"/>
              <a:ext cx="1130" cy="47"/>
            </a:xfrm>
            <a:custGeom>
              <a:avLst/>
              <a:gdLst/>
              <a:ahLst/>
              <a:cxnLst/>
              <a:rect l="l" t="t" r="r" b="b"/>
              <a:pathLst>
                <a:path w="24" h="1" extrusionOk="0">
                  <a:moveTo>
                    <a:pt x="1" y="0"/>
                  </a:moveTo>
                  <a:cubicBezTo>
                    <a:pt x="1" y="0"/>
                    <a:pt x="24" y="0"/>
                    <a:pt x="24" y="0"/>
                  </a:cubicBezTo>
                  <a:lnTo>
                    <a:pt x="1"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9922;p58">
              <a:extLst>
                <a:ext uri="{FF2B5EF4-FFF2-40B4-BE49-F238E27FC236}">
                  <a16:creationId xmlns:a16="http://schemas.microsoft.com/office/drawing/2014/main" id="{53C1B547-C122-5D8F-D90D-0928F67A6752}"/>
                </a:ext>
              </a:extLst>
            </p:cNvPr>
            <p:cNvSpPr/>
            <p:nvPr/>
          </p:nvSpPr>
          <p:spPr>
            <a:xfrm>
              <a:off x="5903302" y="3774880"/>
              <a:ext cx="47" cy="47"/>
            </a:xfrm>
            <a:custGeom>
              <a:avLst/>
              <a:gdLst/>
              <a:ahLst/>
              <a:cxnLst/>
              <a:rect l="l" t="t" r="r" b="b"/>
              <a:pathLst>
                <a:path w="1" h="1" extrusionOk="0">
                  <a:moveTo>
                    <a:pt x="1" y="0"/>
                  </a:moveTo>
                  <a:lnTo>
                    <a:pt x="1"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9923;p58">
              <a:extLst>
                <a:ext uri="{FF2B5EF4-FFF2-40B4-BE49-F238E27FC236}">
                  <a16:creationId xmlns:a16="http://schemas.microsoft.com/office/drawing/2014/main" id="{FBCE81A1-F9BE-73C9-7373-E584B41DAE09}"/>
                </a:ext>
              </a:extLst>
            </p:cNvPr>
            <p:cNvSpPr/>
            <p:nvPr/>
          </p:nvSpPr>
          <p:spPr>
            <a:xfrm>
              <a:off x="5618413" y="3158807"/>
              <a:ext cx="511769" cy="349453"/>
            </a:xfrm>
            <a:custGeom>
              <a:avLst/>
              <a:gdLst/>
              <a:ahLst/>
              <a:cxnLst/>
              <a:rect l="l" t="t" r="r" b="b"/>
              <a:pathLst>
                <a:path w="10865" h="7419" extrusionOk="0">
                  <a:moveTo>
                    <a:pt x="6414" y="0"/>
                  </a:moveTo>
                  <a:cubicBezTo>
                    <a:pt x="6072" y="0"/>
                    <a:pt x="5729" y="23"/>
                    <a:pt x="5410" y="92"/>
                  </a:cubicBezTo>
                  <a:cubicBezTo>
                    <a:pt x="5067" y="137"/>
                    <a:pt x="4748" y="229"/>
                    <a:pt x="4451" y="343"/>
                  </a:cubicBezTo>
                  <a:cubicBezTo>
                    <a:pt x="4131" y="480"/>
                    <a:pt x="3835" y="617"/>
                    <a:pt x="3538" y="799"/>
                  </a:cubicBezTo>
                  <a:cubicBezTo>
                    <a:pt x="2876" y="1233"/>
                    <a:pt x="2305" y="1849"/>
                    <a:pt x="1849" y="2511"/>
                  </a:cubicBezTo>
                  <a:cubicBezTo>
                    <a:pt x="1324" y="3242"/>
                    <a:pt x="936" y="4063"/>
                    <a:pt x="639" y="4931"/>
                  </a:cubicBezTo>
                  <a:cubicBezTo>
                    <a:pt x="365" y="5661"/>
                    <a:pt x="160" y="6437"/>
                    <a:pt x="0" y="7213"/>
                  </a:cubicBezTo>
                  <a:cubicBezTo>
                    <a:pt x="23" y="7259"/>
                    <a:pt x="46" y="7304"/>
                    <a:pt x="69" y="7350"/>
                  </a:cubicBezTo>
                  <a:cubicBezTo>
                    <a:pt x="91" y="7373"/>
                    <a:pt x="91" y="7373"/>
                    <a:pt x="91" y="7396"/>
                  </a:cubicBezTo>
                  <a:cubicBezTo>
                    <a:pt x="91" y="7396"/>
                    <a:pt x="114" y="7419"/>
                    <a:pt x="114" y="7419"/>
                  </a:cubicBezTo>
                  <a:cubicBezTo>
                    <a:pt x="228" y="6802"/>
                    <a:pt x="388" y="6186"/>
                    <a:pt x="594" y="5570"/>
                  </a:cubicBezTo>
                  <a:cubicBezTo>
                    <a:pt x="586" y="5570"/>
                    <a:pt x="581" y="5570"/>
                    <a:pt x="578" y="5570"/>
                  </a:cubicBezTo>
                  <a:lnTo>
                    <a:pt x="578" y="5570"/>
                  </a:lnTo>
                  <a:cubicBezTo>
                    <a:pt x="896" y="4597"/>
                    <a:pt x="1282" y="3669"/>
                    <a:pt x="1826" y="2808"/>
                  </a:cubicBezTo>
                  <a:cubicBezTo>
                    <a:pt x="2146" y="2306"/>
                    <a:pt x="2534" y="1849"/>
                    <a:pt x="2967" y="1461"/>
                  </a:cubicBezTo>
                  <a:cubicBezTo>
                    <a:pt x="3127" y="1301"/>
                    <a:pt x="3310" y="1164"/>
                    <a:pt x="3492" y="1027"/>
                  </a:cubicBezTo>
                  <a:cubicBezTo>
                    <a:pt x="3675" y="913"/>
                    <a:pt x="3858" y="799"/>
                    <a:pt x="4040" y="708"/>
                  </a:cubicBezTo>
                  <a:cubicBezTo>
                    <a:pt x="4428" y="525"/>
                    <a:pt x="4816" y="366"/>
                    <a:pt x="5250" y="274"/>
                  </a:cubicBezTo>
                  <a:cubicBezTo>
                    <a:pt x="5628" y="199"/>
                    <a:pt x="6006" y="154"/>
                    <a:pt x="6397" y="154"/>
                  </a:cubicBezTo>
                  <a:cubicBezTo>
                    <a:pt x="6478" y="154"/>
                    <a:pt x="6560" y="156"/>
                    <a:pt x="6642" y="160"/>
                  </a:cubicBezTo>
                  <a:lnTo>
                    <a:pt x="6619" y="160"/>
                  </a:lnTo>
                  <a:cubicBezTo>
                    <a:pt x="7144" y="183"/>
                    <a:pt x="7647" y="274"/>
                    <a:pt x="8126" y="411"/>
                  </a:cubicBezTo>
                  <a:cubicBezTo>
                    <a:pt x="8605" y="571"/>
                    <a:pt x="9062" y="776"/>
                    <a:pt x="9495" y="1050"/>
                  </a:cubicBezTo>
                  <a:cubicBezTo>
                    <a:pt x="9906" y="1324"/>
                    <a:pt x="10271" y="1621"/>
                    <a:pt x="10614" y="1986"/>
                  </a:cubicBezTo>
                  <a:cubicBezTo>
                    <a:pt x="10682" y="2100"/>
                    <a:pt x="10774" y="2192"/>
                    <a:pt x="10865" y="2306"/>
                  </a:cubicBezTo>
                  <a:cubicBezTo>
                    <a:pt x="10774" y="2123"/>
                    <a:pt x="10705" y="1963"/>
                    <a:pt x="10614" y="1781"/>
                  </a:cubicBezTo>
                  <a:cubicBezTo>
                    <a:pt x="10591" y="1735"/>
                    <a:pt x="10545" y="1689"/>
                    <a:pt x="10500" y="1667"/>
                  </a:cubicBezTo>
                  <a:cubicBezTo>
                    <a:pt x="10249" y="1416"/>
                    <a:pt x="9975" y="1187"/>
                    <a:pt x="9678" y="982"/>
                  </a:cubicBezTo>
                  <a:cubicBezTo>
                    <a:pt x="9541" y="891"/>
                    <a:pt x="9404" y="799"/>
                    <a:pt x="9244" y="731"/>
                  </a:cubicBezTo>
                  <a:cubicBezTo>
                    <a:pt x="8674" y="411"/>
                    <a:pt x="8035" y="183"/>
                    <a:pt x="7373" y="69"/>
                  </a:cubicBezTo>
                  <a:cubicBezTo>
                    <a:pt x="7053" y="23"/>
                    <a:pt x="6734" y="0"/>
                    <a:pt x="64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9924;p58">
              <a:extLst>
                <a:ext uri="{FF2B5EF4-FFF2-40B4-BE49-F238E27FC236}">
                  <a16:creationId xmlns:a16="http://schemas.microsoft.com/office/drawing/2014/main" id="{71989FE0-1D89-EDEF-BE2A-AEEA93860FBC}"/>
                </a:ext>
              </a:extLst>
            </p:cNvPr>
            <p:cNvSpPr/>
            <p:nvPr/>
          </p:nvSpPr>
          <p:spPr>
            <a:xfrm>
              <a:off x="5931282" y="3166344"/>
              <a:ext cx="47" cy="47"/>
            </a:xfrm>
            <a:custGeom>
              <a:avLst/>
              <a:gdLst/>
              <a:ahLst/>
              <a:cxnLst/>
              <a:rect l="l" t="t" r="r" b="b"/>
              <a:pathLst>
                <a:path w="1" h="1" extrusionOk="0">
                  <a:moveTo>
                    <a:pt x="0" y="0"/>
                  </a:moveTo>
                  <a:lnTo>
                    <a:pt x="0" y="0"/>
                  </a:ln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9925;p58">
              <a:extLst>
                <a:ext uri="{FF2B5EF4-FFF2-40B4-BE49-F238E27FC236}">
                  <a16:creationId xmlns:a16="http://schemas.microsoft.com/office/drawing/2014/main" id="{A1C4C672-78D8-C512-C327-1A682F72B26B}"/>
                </a:ext>
              </a:extLst>
            </p:cNvPr>
            <p:cNvSpPr/>
            <p:nvPr/>
          </p:nvSpPr>
          <p:spPr>
            <a:xfrm>
              <a:off x="6065672" y="3208266"/>
              <a:ext cx="47" cy="47"/>
            </a:xfrm>
            <a:custGeom>
              <a:avLst/>
              <a:gdLst/>
              <a:ahLst/>
              <a:cxnLst/>
              <a:rect l="l" t="t" r="r" b="b"/>
              <a:pathLst>
                <a:path w="1" h="1" extrusionOk="0">
                  <a:moveTo>
                    <a:pt x="0" y="0"/>
                  </a:moveTo>
                  <a:lnTo>
                    <a:pt x="0" y="0"/>
                  </a:ln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9926;p58">
              <a:extLst>
                <a:ext uri="{FF2B5EF4-FFF2-40B4-BE49-F238E27FC236}">
                  <a16:creationId xmlns:a16="http://schemas.microsoft.com/office/drawing/2014/main" id="{4E963C43-5F50-7F30-B2BF-7CCE2C337E59}"/>
                </a:ext>
              </a:extLst>
            </p:cNvPr>
            <p:cNvSpPr/>
            <p:nvPr/>
          </p:nvSpPr>
          <p:spPr>
            <a:xfrm>
              <a:off x="5808716" y="3192109"/>
              <a:ext cx="47" cy="47"/>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9927;p58">
              <a:extLst>
                <a:ext uri="{FF2B5EF4-FFF2-40B4-BE49-F238E27FC236}">
                  <a16:creationId xmlns:a16="http://schemas.microsoft.com/office/drawing/2014/main" id="{1E0954A7-9125-16E2-54EA-CA8E52E7ED22}"/>
                </a:ext>
              </a:extLst>
            </p:cNvPr>
            <p:cNvSpPr/>
            <p:nvPr/>
          </p:nvSpPr>
          <p:spPr>
            <a:xfrm>
              <a:off x="5547426" y="3027622"/>
              <a:ext cx="653736" cy="839414"/>
            </a:xfrm>
            <a:custGeom>
              <a:avLst/>
              <a:gdLst/>
              <a:ahLst/>
              <a:cxnLst/>
              <a:rect l="l" t="t" r="r" b="b"/>
              <a:pathLst>
                <a:path w="13879" h="17821" extrusionOk="0">
                  <a:moveTo>
                    <a:pt x="1" y="12692"/>
                  </a:moveTo>
                  <a:cubicBezTo>
                    <a:pt x="1" y="12694"/>
                    <a:pt x="1" y="12696"/>
                    <a:pt x="1" y="12698"/>
                  </a:cubicBezTo>
                  <a:lnTo>
                    <a:pt x="1" y="12698"/>
                  </a:lnTo>
                  <a:cubicBezTo>
                    <a:pt x="1" y="12696"/>
                    <a:pt x="1" y="12694"/>
                    <a:pt x="1" y="12692"/>
                  </a:cubicBezTo>
                  <a:close/>
                  <a:moveTo>
                    <a:pt x="990" y="14883"/>
                  </a:moveTo>
                  <a:cubicBezTo>
                    <a:pt x="995" y="14890"/>
                    <a:pt x="1000" y="14898"/>
                    <a:pt x="1005" y="14906"/>
                  </a:cubicBezTo>
                  <a:cubicBezTo>
                    <a:pt x="1005" y="14886"/>
                    <a:pt x="1005" y="14883"/>
                    <a:pt x="990" y="14883"/>
                  </a:cubicBezTo>
                  <a:close/>
                  <a:moveTo>
                    <a:pt x="8880" y="1"/>
                  </a:moveTo>
                  <a:cubicBezTo>
                    <a:pt x="8880" y="23"/>
                    <a:pt x="8880" y="23"/>
                    <a:pt x="8880" y="23"/>
                  </a:cubicBezTo>
                  <a:cubicBezTo>
                    <a:pt x="8880" y="46"/>
                    <a:pt x="8880" y="69"/>
                    <a:pt x="8880" y="69"/>
                  </a:cubicBezTo>
                  <a:cubicBezTo>
                    <a:pt x="8857" y="115"/>
                    <a:pt x="8857" y="138"/>
                    <a:pt x="8834" y="183"/>
                  </a:cubicBezTo>
                  <a:cubicBezTo>
                    <a:pt x="9496" y="982"/>
                    <a:pt x="10135" y="1781"/>
                    <a:pt x="10728" y="2603"/>
                  </a:cubicBezTo>
                  <a:cubicBezTo>
                    <a:pt x="11619" y="3858"/>
                    <a:pt x="12418" y="5182"/>
                    <a:pt x="12943" y="6620"/>
                  </a:cubicBezTo>
                  <a:cubicBezTo>
                    <a:pt x="13125" y="7076"/>
                    <a:pt x="13262" y="7556"/>
                    <a:pt x="13376" y="8035"/>
                  </a:cubicBezTo>
                  <a:cubicBezTo>
                    <a:pt x="13513" y="8514"/>
                    <a:pt x="13582" y="8994"/>
                    <a:pt x="13627" y="9496"/>
                  </a:cubicBezTo>
                  <a:cubicBezTo>
                    <a:pt x="13627" y="9473"/>
                    <a:pt x="13627" y="9473"/>
                    <a:pt x="13627" y="9473"/>
                  </a:cubicBezTo>
                  <a:cubicBezTo>
                    <a:pt x="13673" y="9884"/>
                    <a:pt x="13696" y="10295"/>
                    <a:pt x="13673" y="10729"/>
                  </a:cubicBezTo>
                  <a:cubicBezTo>
                    <a:pt x="13650" y="11117"/>
                    <a:pt x="13627" y="11527"/>
                    <a:pt x="13559" y="11938"/>
                  </a:cubicBezTo>
                  <a:lnTo>
                    <a:pt x="13559" y="11915"/>
                  </a:lnTo>
                  <a:cubicBezTo>
                    <a:pt x="13445" y="12555"/>
                    <a:pt x="13262" y="13171"/>
                    <a:pt x="12988" y="13764"/>
                  </a:cubicBezTo>
                  <a:cubicBezTo>
                    <a:pt x="12737" y="14289"/>
                    <a:pt x="12418" y="14791"/>
                    <a:pt x="12030" y="15248"/>
                  </a:cubicBezTo>
                  <a:cubicBezTo>
                    <a:pt x="12030" y="15248"/>
                    <a:pt x="12052" y="15225"/>
                    <a:pt x="12052" y="15225"/>
                  </a:cubicBezTo>
                  <a:lnTo>
                    <a:pt x="12052" y="15225"/>
                  </a:lnTo>
                  <a:cubicBezTo>
                    <a:pt x="11664" y="15682"/>
                    <a:pt x="11253" y="16070"/>
                    <a:pt x="10774" y="16412"/>
                  </a:cubicBezTo>
                  <a:cubicBezTo>
                    <a:pt x="10318" y="16732"/>
                    <a:pt x="9793" y="17005"/>
                    <a:pt x="9245" y="17234"/>
                  </a:cubicBezTo>
                  <a:cubicBezTo>
                    <a:pt x="8674" y="17439"/>
                    <a:pt x="8081" y="17576"/>
                    <a:pt x="7464" y="17645"/>
                  </a:cubicBezTo>
                  <a:cubicBezTo>
                    <a:pt x="7269" y="17659"/>
                    <a:pt x="7072" y="17667"/>
                    <a:pt x="6874" y="17667"/>
                  </a:cubicBezTo>
                  <a:cubicBezTo>
                    <a:pt x="6446" y="17667"/>
                    <a:pt x="6014" y="17631"/>
                    <a:pt x="5593" y="17553"/>
                  </a:cubicBezTo>
                  <a:lnTo>
                    <a:pt x="5616" y="17553"/>
                  </a:lnTo>
                  <a:cubicBezTo>
                    <a:pt x="5273" y="17508"/>
                    <a:pt x="4931" y="17416"/>
                    <a:pt x="4588" y="17302"/>
                  </a:cubicBezTo>
                  <a:cubicBezTo>
                    <a:pt x="4246" y="17188"/>
                    <a:pt x="3904" y="17051"/>
                    <a:pt x="3584" y="16914"/>
                  </a:cubicBezTo>
                  <a:cubicBezTo>
                    <a:pt x="3584" y="16891"/>
                    <a:pt x="3561" y="16891"/>
                    <a:pt x="3561" y="16891"/>
                  </a:cubicBezTo>
                  <a:cubicBezTo>
                    <a:pt x="2968" y="16617"/>
                    <a:pt x="2420" y="16275"/>
                    <a:pt x="1918" y="15864"/>
                  </a:cubicBezTo>
                  <a:cubicBezTo>
                    <a:pt x="1576" y="15567"/>
                    <a:pt x="1256" y="15248"/>
                    <a:pt x="982" y="14883"/>
                  </a:cubicBezTo>
                  <a:cubicBezTo>
                    <a:pt x="985" y="14883"/>
                    <a:pt x="988" y="14883"/>
                    <a:pt x="990" y="14883"/>
                  </a:cubicBezTo>
                  <a:lnTo>
                    <a:pt x="990" y="14883"/>
                  </a:lnTo>
                  <a:cubicBezTo>
                    <a:pt x="768" y="14548"/>
                    <a:pt x="568" y="14213"/>
                    <a:pt x="434" y="13856"/>
                  </a:cubicBezTo>
                  <a:cubicBezTo>
                    <a:pt x="297" y="13468"/>
                    <a:pt x="206" y="13102"/>
                    <a:pt x="160" y="12714"/>
                  </a:cubicBezTo>
                  <a:lnTo>
                    <a:pt x="23" y="12714"/>
                  </a:lnTo>
                  <a:cubicBezTo>
                    <a:pt x="23" y="12714"/>
                    <a:pt x="5" y="12714"/>
                    <a:pt x="1" y="12698"/>
                  </a:cubicBezTo>
                  <a:lnTo>
                    <a:pt x="1" y="12698"/>
                  </a:lnTo>
                  <a:cubicBezTo>
                    <a:pt x="24" y="12901"/>
                    <a:pt x="47" y="13081"/>
                    <a:pt x="92" y="13262"/>
                  </a:cubicBezTo>
                  <a:cubicBezTo>
                    <a:pt x="183" y="13627"/>
                    <a:pt x="297" y="13993"/>
                    <a:pt x="480" y="14335"/>
                  </a:cubicBezTo>
                  <a:cubicBezTo>
                    <a:pt x="640" y="14677"/>
                    <a:pt x="845" y="14974"/>
                    <a:pt x="1096" y="15271"/>
                  </a:cubicBezTo>
                  <a:cubicBezTo>
                    <a:pt x="1324" y="15545"/>
                    <a:pt x="1598" y="15819"/>
                    <a:pt x="1895" y="16047"/>
                  </a:cubicBezTo>
                  <a:cubicBezTo>
                    <a:pt x="2215" y="16321"/>
                    <a:pt x="2557" y="16549"/>
                    <a:pt x="2899" y="16732"/>
                  </a:cubicBezTo>
                  <a:cubicBezTo>
                    <a:pt x="3287" y="16960"/>
                    <a:pt x="3675" y="17142"/>
                    <a:pt x="4063" y="17302"/>
                  </a:cubicBezTo>
                  <a:cubicBezTo>
                    <a:pt x="4794" y="17576"/>
                    <a:pt x="5570" y="17759"/>
                    <a:pt x="6346" y="17804"/>
                  </a:cubicBezTo>
                  <a:cubicBezTo>
                    <a:pt x="6518" y="17815"/>
                    <a:pt x="6691" y="17821"/>
                    <a:pt x="6863" y="17821"/>
                  </a:cubicBezTo>
                  <a:cubicBezTo>
                    <a:pt x="7420" y="17821"/>
                    <a:pt x="7974" y="17761"/>
                    <a:pt x="8514" y="17622"/>
                  </a:cubicBezTo>
                  <a:cubicBezTo>
                    <a:pt x="9222" y="17439"/>
                    <a:pt x="9884" y="17165"/>
                    <a:pt x="10500" y="16777"/>
                  </a:cubicBezTo>
                  <a:cubicBezTo>
                    <a:pt x="11094" y="16412"/>
                    <a:pt x="11641" y="15933"/>
                    <a:pt x="12121" y="15385"/>
                  </a:cubicBezTo>
                  <a:cubicBezTo>
                    <a:pt x="12349" y="15111"/>
                    <a:pt x="12555" y="14814"/>
                    <a:pt x="12760" y="14518"/>
                  </a:cubicBezTo>
                  <a:cubicBezTo>
                    <a:pt x="12943" y="14198"/>
                    <a:pt x="13125" y="13856"/>
                    <a:pt x="13262" y="13513"/>
                  </a:cubicBezTo>
                  <a:cubicBezTo>
                    <a:pt x="13399" y="13171"/>
                    <a:pt x="13536" y="12806"/>
                    <a:pt x="13604" y="12418"/>
                  </a:cubicBezTo>
                  <a:cubicBezTo>
                    <a:pt x="13719" y="12030"/>
                    <a:pt x="13764" y="11619"/>
                    <a:pt x="13810" y="11231"/>
                  </a:cubicBezTo>
                  <a:cubicBezTo>
                    <a:pt x="13878" y="10363"/>
                    <a:pt x="13833" y="9519"/>
                    <a:pt x="13696" y="8674"/>
                  </a:cubicBezTo>
                  <a:cubicBezTo>
                    <a:pt x="13399" y="7031"/>
                    <a:pt x="12714" y="5456"/>
                    <a:pt x="11847" y="4018"/>
                  </a:cubicBezTo>
                  <a:cubicBezTo>
                    <a:pt x="11002" y="2603"/>
                    <a:pt x="9975" y="1279"/>
                    <a:pt x="88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9928;p58">
              <a:extLst>
                <a:ext uri="{FF2B5EF4-FFF2-40B4-BE49-F238E27FC236}">
                  <a16:creationId xmlns:a16="http://schemas.microsoft.com/office/drawing/2014/main" id="{F22CE169-CADE-F906-3F5A-345F0BBD88CA}"/>
                </a:ext>
              </a:extLst>
            </p:cNvPr>
            <p:cNvSpPr/>
            <p:nvPr/>
          </p:nvSpPr>
          <p:spPr>
            <a:xfrm>
              <a:off x="5982862" y="3839365"/>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9929;p58">
              <a:extLst>
                <a:ext uri="{FF2B5EF4-FFF2-40B4-BE49-F238E27FC236}">
                  <a16:creationId xmlns:a16="http://schemas.microsoft.com/office/drawing/2014/main" id="{5AAF1EB8-CC40-5A0A-5F2C-F4BC4F6C2E17}"/>
                </a:ext>
              </a:extLst>
            </p:cNvPr>
            <p:cNvSpPr/>
            <p:nvPr/>
          </p:nvSpPr>
          <p:spPr>
            <a:xfrm>
              <a:off x="5636689" y="3774880"/>
              <a:ext cx="1083" cy="47"/>
            </a:xfrm>
            <a:custGeom>
              <a:avLst/>
              <a:gdLst/>
              <a:ahLst/>
              <a:cxnLst/>
              <a:rect l="l" t="t" r="r" b="b"/>
              <a:pathLst>
                <a:path w="23" h="1" extrusionOk="0">
                  <a:moveTo>
                    <a:pt x="23" y="0"/>
                  </a:moveTo>
                  <a:cubicBezTo>
                    <a:pt x="0" y="0"/>
                    <a:pt x="0" y="0"/>
                    <a:pt x="0" y="0"/>
                  </a:cubicBezTo>
                  <a:lnTo>
                    <a:pt x="23"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9930;p58">
              <a:extLst>
                <a:ext uri="{FF2B5EF4-FFF2-40B4-BE49-F238E27FC236}">
                  <a16:creationId xmlns:a16="http://schemas.microsoft.com/office/drawing/2014/main" id="{813D8510-A160-89CD-C703-4C77B1B4D62F}"/>
                </a:ext>
              </a:extLst>
            </p:cNvPr>
            <p:cNvSpPr/>
            <p:nvPr/>
          </p:nvSpPr>
          <p:spPr>
            <a:xfrm>
              <a:off x="6052765" y="3150187"/>
              <a:ext cx="1130" cy="1130"/>
            </a:xfrm>
            <a:custGeom>
              <a:avLst/>
              <a:gdLst/>
              <a:ahLst/>
              <a:cxnLst/>
              <a:rect l="l" t="t" r="r" b="b"/>
              <a:pathLst>
                <a:path w="24" h="24" extrusionOk="0">
                  <a:moveTo>
                    <a:pt x="23" y="24"/>
                  </a:moveTo>
                  <a:cubicBezTo>
                    <a:pt x="23" y="24"/>
                    <a:pt x="0" y="24"/>
                    <a:pt x="0" y="1"/>
                  </a:cubicBezTo>
                  <a:cubicBezTo>
                    <a:pt x="0" y="24"/>
                    <a:pt x="23" y="24"/>
                    <a:pt x="23" y="24"/>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9931;p58">
              <a:extLst>
                <a:ext uri="{FF2B5EF4-FFF2-40B4-BE49-F238E27FC236}">
                  <a16:creationId xmlns:a16="http://schemas.microsoft.com/office/drawing/2014/main" id="{DEA7A144-DCC4-FFFC-7097-8DFB9EE1A0B4}"/>
                </a:ext>
              </a:extLst>
            </p:cNvPr>
            <p:cNvSpPr/>
            <p:nvPr/>
          </p:nvSpPr>
          <p:spPr>
            <a:xfrm>
              <a:off x="6157055" y="3339404"/>
              <a:ext cx="47" cy="47"/>
            </a:xfrm>
            <a:custGeom>
              <a:avLst/>
              <a:gdLst/>
              <a:ahLst/>
              <a:cxnLst/>
              <a:rect l="l" t="t" r="r" b="b"/>
              <a:pathLst>
                <a:path w="1" h="1" extrusionOk="0">
                  <a:moveTo>
                    <a:pt x="1" y="1"/>
                  </a:move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9932;p58">
              <a:extLst>
                <a:ext uri="{FF2B5EF4-FFF2-40B4-BE49-F238E27FC236}">
                  <a16:creationId xmlns:a16="http://schemas.microsoft.com/office/drawing/2014/main" id="{BE6509EA-72F1-5F08-66FA-C528FA21B810}"/>
                </a:ext>
              </a:extLst>
            </p:cNvPr>
            <p:cNvSpPr/>
            <p:nvPr/>
          </p:nvSpPr>
          <p:spPr>
            <a:xfrm>
              <a:off x="6054932" y="3799609"/>
              <a:ext cx="1083" cy="1130"/>
            </a:xfrm>
            <a:custGeom>
              <a:avLst/>
              <a:gdLst/>
              <a:ahLst/>
              <a:cxnLst/>
              <a:rect l="l" t="t" r="r" b="b"/>
              <a:pathLst>
                <a:path w="23" h="24" extrusionOk="0">
                  <a:moveTo>
                    <a:pt x="0" y="23"/>
                  </a:moveTo>
                  <a:cubicBezTo>
                    <a:pt x="23" y="0"/>
                    <a:pt x="23" y="0"/>
                    <a:pt x="23" y="0"/>
                  </a:cubicBezTo>
                  <a:cubicBezTo>
                    <a:pt x="23" y="0"/>
                    <a:pt x="23" y="0"/>
                    <a:pt x="0"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9933;p58">
              <a:extLst>
                <a:ext uri="{FF2B5EF4-FFF2-40B4-BE49-F238E27FC236}">
                  <a16:creationId xmlns:a16="http://schemas.microsoft.com/office/drawing/2014/main" id="{53E15672-005E-7D37-3C65-BAC1C2EBDACD}"/>
                </a:ext>
              </a:extLst>
            </p:cNvPr>
            <p:cNvSpPr/>
            <p:nvPr/>
          </p:nvSpPr>
          <p:spPr>
            <a:xfrm>
              <a:off x="5715166" y="3823256"/>
              <a:ext cx="1130" cy="47"/>
            </a:xfrm>
            <a:custGeom>
              <a:avLst/>
              <a:gdLst/>
              <a:ahLst/>
              <a:cxnLst/>
              <a:rect l="l" t="t" r="r" b="b"/>
              <a:pathLst>
                <a:path w="24" h="1" extrusionOk="0">
                  <a:moveTo>
                    <a:pt x="23" y="0"/>
                  </a:moveTo>
                  <a:cubicBezTo>
                    <a:pt x="23" y="0"/>
                    <a:pt x="23" y="0"/>
                    <a:pt x="0" y="0"/>
                  </a:cubicBezTo>
                  <a:cubicBezTo>
                    <a:pt x="23" y="0"/>
                    <a:pt x="23" y="0"/>
                    <a:pt x="23"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9934;p58">
              <a:extLst>
                <a:ext uri="{FF2B5EF4-FFF2-40B4-BE49-F238E27FC236}">
                  <a16:creationId xmlns:a16="http://schemas.microsoft.com/office/drawing/2014/main" id="{EEA6CE8E-3167-7CA3-2ECB-F6FDDF3461C6}"/>
                </a:ext>
              </a:extLst>
            </p:cNvPr>
            <p:cNvSpPr/>
            <p:nvPr/>
          </p:nvSpPr>
          <p:spPr>
            <a:xfrm>
              <a:off x="5716249" y="3823256"/>
              <a:ext cx="47" cy="1130"/>
            </a:xfrm>
            <a:custGeom>
              <a:avLst/>
              <a:gdLst/>
              <a:ahLst/>
              <a:cxnLst/>
              <a:rect l="l" t="t" r="r" b="b"/>
              <a:pathLst>
                <a:path w="1" h="24" extrusionOk="0">
                  <a:moveTo>
                    <a:pt x="0" y="23"/>
                  </a:moveTo>
                  <a:cubicBezTo>
                    <a:pt x="0" y="23"/>
                    <a:pt x="0" y="0"/>
                    <a:pt x="0" y="0"/>
                  </a:cubicBezTo>
                  <a:cubicBezTo>
                    <a:pt x="0" y="0"/>
                    <a:pt x="0" y="23"/>
                    <a:pt x="0"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9935;p58">
              <a:extLst>
                <a:ext uri="{FF2B5EF4-FFF2-40B4-BE49-F238E27FC236}">
                  <a16:creationId xmlns:a16="http://schemas.microsoft.com/office/drawing/2014/main" id="{2946B095-E2B6-1C7B-64DD-FEDC0DAE0FCE}"/>
                </a:ext>
              </a:extLst>
            </p:cNvPr>
            <p:cNvSpPr/>
            <p:nvPr/>
          </p:nvSpPr>
          <p:spPr>
            <a:xfrm>
              <a:off x="6080698" y="3037326"/>
              <a:ext cx="221523" cy="165236"/>
            </a:xfrm>
            <a:custGeom>
              <a:avLst/>
              <a:gdLst/>
              <a:ahLst/>
              <a:cxnLst/>
              <a:rect l="l" t="t" r="r" b="b"/>
              <a:pathLst>
                <a:path w="4703" h="3508" extrusionOk="0">
                  <a:moveTo>
                    <a:pt x="4234" y="2602"/>
                  </a:moveTo>
                  <a:cubicBezTo>
                    <a:pt x="4224" y="2603"/>
                    <a:pt x="4224" y="2608"/>
                    <a:pt x="4224" y="2625"/>
                  </a:cubicBezTo>
                  <a:cubicBezTo>
                    <a:pt x="4227" y="2617"/>
                    <a:pt x="4230" y="2610"/>
                    <a:pt x="4234" y="2602"/>
                  </a:cubicBezTo>
                  <a:close/>
                  <a:moveTo>
                    <a:pt x="3973" y="0"/>
                  </a:moveTo>
                  <a:cubicBezTo>
                    <a:pt x="3927" y="23"/>
                    <a:pt x="3881" y="46"/>
                    <a:pt x="3858" y="69"/>
                  </a:cubicBezTo>
                  <a:cubicBezTo>
                    <a:pt x="3767" y="137"/>
                    <a:pt x="3699" y="251"/>
                    <a:pt x="3653" y="342"/>
                  </a:cubicBezTo>
                  <a:cubicBezTo>
                    <a:pt x="3585" y="457"/>
                    <a:pt x="3539" y="571"/>
                    <a:pt x="3470" y="685"/>
                  </a:cubicBezTo>
                  <a:cubicBezTo>
                    <a:pt x="3425" y="799"/>
                    <a:pt x="3379" y="913"/>
                    <a:pt x="3333" y="1004"/>
                  </a:cubicBezTo>
                  <a:cubicBezTo>
                    <a:pt x="3333" y="1004"/>
                    <a:pt x="3333" y="1004"/>
                    <a:pt x="3333" y="982"/>
                  </a:cubicBezTo>
                  <a:cubicBezTo>
                    <a:pt x="3311" y="1073"/>
                    <a:pt x="3265" y="1141"/>
                    <a:pt x="3219" y="1210"/>
                  </a:cubicBezTo>
                  <a:cubicBezTo>
                    <a:pt x="3174" y="1301"/>
                    <a:pt x="3105" y="1392"/>
                    <a:pt x="3060" y="1484"/>
                  </a:cubicBezTo>
                  <a:cubicBezTo>
                    <a:pt x="2945" y="1644"/>
                    <a:pt x="2808" y="1803"/>
                    <a:pt x="2671" y="1963"/>
                  </a:cubicBezTo>
                  <a:lnTo>
                    <a:pt x="2694" y="1963"/>
                  </a:lnTo>
                  <a:cubicBezTo>
                    <a:pt x="2443" y="2214"/>
                    <a:pt x="2192" y="2465"/>
                    <a:pt x="1895" y="2671"/>
                  </a:cubicBezTo>
                  <a:cubicBezTo>
                    <a:pt x="1895" y="2671"/>
                    <a:pt x="1895" y="2648"/>
                    <a:pt x="1895" y="2648"/>
                  </a:cubicBezTo>
                  <a:cubicBezTo>
                    <a:pt x="1690" y="2785"/>
                    <a:pt x="1462" y="2899"/>
                    <a:pt x="1234" y="2990"/>
                  </a:cubicBezTo>
                  <a:cubicBezTo>
                    <a:pt x="1051" y="3036"/>
                    <a:pt x="868" y="3082"/>
                    <a:pt x="686" y="3104"/>
                  </a:cubicBezTo>
                  <a:cubicBezTo>
                    <a:pt x="526" y="3104"/>
                    <a:pt x="343" y="3104"/>
                    <a:pt x="184" y="3059"/>
                  </a:cubicBezTo>
                  <a:lnTo>
                    <a:pt x="92" y="3059"/>
                  </a:lnTo>
                  <a:cubicBezTo>
                    <a:pt x="81" y="3047"/>
                    <a:pt x="75" y="3042"/>
                    <a:pt x="69" y="3042"/>
                  </a:cubicBezTo>
                  <a:cubicBezTo>
                    <a:pt x="64" y="3042"/>
                    <a:pt x="58" y="3047"/>
                    <a:pt x="47" y="3059"/>
                  </a:cubicBezTo>
                  <a:cubicBezTo>
                    <a:pt x="24" y="3059"/>
                    <a:pt x="1" y="3082"/>
                    <a:pt x="1" y="3104"/>
                  </a:cubicBezTo>
                  <a:cubicBezTo>
                    <a:pt x="1" y="3127"/>
                    <a:pt x="1" y="3150"/>
                    <a:pt x="1" y="3150"/>
                  </a:cubicBezTo>
                  <a:cubicBezTo>
                    <a:pt x="1" y="3173"/>
                    <a:pt x="24" y="3196"/>
                    <a:pt x="47" y="3196"/>
                  </a:cubicBezTo>
                  <a:cubicBezTo>
                    <a:pt x="252" y="3241"/>
                    <a:pt x="457" y="3264"/>
                    <a:pt x="663" y="3264"/>
                  </a:cubicBezTo>
                  <a:cubicBezTo>
                    <a:pt x="845" y="3241"/>
                    <a:pt x="1028" y="3218"/>
                    <a:pt x="1211" y="3150"/>
                  </a:cubicBezTo>
                  <a:cubicBezTo>
                    <a:pt x="1370" y="3104"/>
                    <a:pt x="1530" y="3059"/>
                    <a:pt x="1667" y="2967"/>
                  </a:cubicBezTo>
                  <a:cubicBezTo>
                    <a:pt x="1827" y="2899"/>
                    <a:pt x="1964" y="2808"/>
                    <a:pt x="2101" y="2716"/>
                  </a:cubicBezTo>
                  <a:cubicBezTo>
                    <a:pt x="2375" y="2511"/>
                    <a:pt x="2626" y="2283"/>
                    <a:pt x="2854" y="2009"/>
                  </a:cubicBezTo>
                  <a:cubicBezTo>
                    <a:pt x="3060" y="1758"/>
                    <a:pt x="3242" y="1507"/>
                    <a:pt x="3402" y="1210"/>
                  </a:cubicBezTo>
                  <a:cubicBezTo>
                    <a:pt x="3470" y="1096"/>
                    <a:pt x="3516" y="1004"/>
                    <a:pt x="3562" y="890"/>
                  </a:cubicBezTo>
                  <a:cubicBezTo>
                    <a:pt x="3607" y="776"/>
                    <a:pt x="3653" y="662"/>
                    <a:pt x="3721" y="548"/>
                  </a:cubicBezTo>
                  <a:cubicBezTo>
                    <a:pt x="3721" y="548"/>
                    <a:pt x="3721" y="571"/>
                    <a:pt x="3721" y="571"/>
                  </a:cubicBezTo>
                  <a:cubicBezTo>
                    <a:pt x="3767" y="457"/>
                    <a:pt x="3836" y="342"/>
                    <a:pt x="3904" y="251"/>
                  </a:cubicBezTo>
                  <a:cubicBezTo>
                    <a:pt x="3927" y="228"/>
                    <a:pt x="3950" y="206"/>
                    <a:pt x="3973" y="183"/>
                  </a:cubicBezTo>
                  <a:cubicBezTo>
                    <a:pt x="3995" y="183"/>
                    <a:pt x="3995" y="183"/>
                    <a:pt x="4018" y="160"/>
                  </a:cubicBezTo>
                  <a:lnTo>
                    <a:pt x="4064" y="160"/>
                  </a:lnTo>
                  <a:cubicBezTo>
                    <a:pt x="4087" y="160"/>
                    <a:pt x="4087" y="160"/>
                    <a:pt x="4087" y="183"/>
                  </a:cubicBezTo>
                  <a:cubicBezTo>
                    <a:pt x="4109" y="183"/>
                    <a:pt x="4132" y="206"/>
                    <a:pt x="4155" y="206"/>
                  </a:cubicBezTo>
                  <a:cubicBezTo>
                    <a:pt x="4178" y="251"/>
                    <a:pt x="4224" y="274"/>
                    <a:pt x="4246" y="320"/>
                  </a:cubicBezTo>
                  <a:cubicBezTo>
                    <a:pt x="4315" y="434"/>
                    <a:pt x="4383" y="571"/>
                    <a:pt x="4429" y="708"/>
                  </a:cubicBezTo>
                  <a:cubicBezTo>
                    <a:pt x="4475" y="867"/>
                    <a:pt x="4498" y="1027"/>
                    <a:pt x="4520" y="1187"/>
                  </a:cubicBezTo>
                  <a:lnTo>
                    <a:pt x="4520" y="1210"/>
                  </a:lnTo>
                  <a:cubicBezTo>
                    <a:pt x="4543" y="1415"/>
                    <a:pt x="4520" y="1644"/>
                    <a:pt x="4475" y="1872"/>
                  </a:cubicBezTo>
                  <a:cubicBezTo>
                    <a:pt x="4430" y="2115"/>
                    <a:pt x="4343" y="2359"/>
                    <a:pt x="4234" y="2602"/>
                  </a:cubicBezTo>
                  <a:lnTo>
                    <a:pt x="4234" y="2602"/>
                  </a:lnTo>
                  <a:cubicBezTo>
                    <a:pt x="4237" y="2602"/>
                    <a:pt x="4241" y="2602"/>
                    <a:pt x="4246" y="2602"/>
                  </a:cubicBezTo>
                  <a:cubicBezTo>
                    <a:pt x="4132" y="2808"/>
                    <a:pt x="4018" y="2990"/>
                    <a:pt x="3858" y="3150"/>
                  </a:cubicBezTo>
                  <a:lnTo>
                    <a:pt x="3881" y="3150"/>
                  </a:lnTo>
                  <a:cubicBezTo>
                    <a:pt x="3813" y="3218"/>
                    <a:pt x="3721" y="3287"/>
                    <a:pt x="3653" y="3355"/>
                  </a:cubicBezTo>
                  <a:cubicBezTo>
                    <a:pt x="3607" y="3401"/>
                    <a:pt x="3607" y="3447"/>
                    <a:pt x="3630" y="3470"/>
                  </a:cubicBezTo>
                  <a:cubicBezTo>
                    <a:pt x="3657" y="3496"/>
                    <a:pt x="3684" y="3507"/>
                    <a:pt x="3706" y="3507"/>
                  </a:cubicBezTo>
                  <a:cubicBezTo>
                    <a:pt x="3721" y="3507"/>
                    <a:pt x="3735" y="3502"/>
                    <a:pt x="3744" y="3492"/>
                  </a:cubicBezTo>
                  <a:cubicBezTo>
                    <a:pt x="4018" y="3264"/>
                    <a:pt x="4201" y="2990"/>
                    <a:pt x="4361" y="2693"/>
                  </a:cubicBezTo>
                  <a:cubicBezTo>
                    <a:pt x="4429" y="2534"/>
                    <a:pt x="4498" y="2374"/>
                    <a:pt x="4566" y="2191"/>
                  </a:cubicBezTo>
                  <a:cubicBezTo>
                    <a:pt x="4612" y="2032"/>
                    <a:pt x="4657" y="1872"/>
                    <a:pt x="4657" y="1689"/>
                  </a:cubicBezTo>
                  <a:cubicBezTo>
                    <a:pt x="4680" y="1507"/>
                    <a:pt x="4703" y="1347"/>
                    <a:pt x="4680" y="1164"/>
                  </a:cubicBezTo>
                  <a:cubicBezTo>
                    <a:pt x="4657" y="1004"/>
                    <a:pt x="4634" y="845"/>
                    <a:pt x="4589" y="685"/>
                  </a:cubicBezTo>
                  <a:cubicBezTo>
                    <a:pt x="4543" y="525"/>
                    <a:pt x="4475" y="388"/>
                    <a:pt x="4383" y="251"/>
                  </a:cubicBezTo>
                  <a:cubicBezTo>
                    <a:pt x="4338" y="183"/>
                    <a:pt x="4292" y="114"/>
                    <a:pt x="4246" y="69"/>
                  </a:cubicBezTo>
                  <a:cubicBezTo>
                    <a:pt x="4224" y="69"/>
                    <a:pt x="4224" y="69"/>
                    <a:pt x="4201" y="46"/>
                  </a:cubicBezTo>
                  <a:lnTo>
                    <a:pt x="4178" y="46"/>
                  </a:lnTo>
                  <a:cubicBezTo>
                    <a:pt x="4155" y="23"/>
                    <a:pt x="4132" y="23"/>
                    <a:pt x="4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9936;p58">
              <a:extLst>
                <a:ext uri="{FF2B5EF4-FFF2-40B4-BE49-F238E27FC236}">
                  <a16:creationId xmlns:a16="http://schemas.microsoft.com/office/drawing/2014/main" id="{7621C505-F6C4-A41D-DFA6-C250D3F038C3}"/>
                </a:ext>
              </a:extLst>
            </p:cNvPr>
            <p:cNvSpPr/>
            <p:nvPr/>
          </p:nvSpPr>
          <p:spPr>
            <a:xfrm>
              <a:off x="6252724" y="3177743"/>
              <a:ext cx="76400" cy="85397"/>
            </a:xfrm>
            <a:custGeom>
              <a:avLst/>
              <a:gdLst/>
              <a:ahLst/>
              <a:cxnLst/>
              <a:rect l="l" t="t" r="r" b="b"/>
              <a:pathLst>
                <a:path w="1622" h="1813" extrusionOk="0">
                  <a:moveTo>
                    <a:pt x="1131" y="0"/>
                  </a:moveTo>
                  <a:cubicBezTo>
                    <a:pt x="1065" y="0"/>
                    <a:pt x="998" y="12"/>
                    <a:pt x="937" y="32"/>
                  </a:cubicBezTo>
                  <a:cubicBezTo>
                    <a:pt x="777" y="55"/>
                    <a:pt x="640" y="101"/>
                    <a:pt x="480" y="169"/>
                  </a:cubicBezTo>
                  <a:cubicBezTo>
                    <a:pt x="343" y="215"/>
                    <a:pt x="229" y="283"/>
                    <a:pt x="92" y="329"/>
                  </a:cubicBezTo>
                  <a:lnTo>
                    <a:pt x="69" y="329"/>
                  </a:lnTo>
                  <a:cubicBezTo>
                    <a:pt x="47" y="352"/>
                    <a:pt x="24" y="352"/>
                    <a:pt x="24" y="374"/>
                  </a:cubicBezTo>
                  <a:cubicBezTo>
                    <a:pt x="1" y="397"/>
                    <a:pt x="1" y="420"/>
                    <a:pt x="24" y="443"/>
                  </a:cubicBezTo>
                  <a:cubicBezTo>
                    <a:pt x="24" y="443"/>
                    <a:pt x="24" y="466"/>
                    <a:pt x="47" y="489"/>
                  </a:cubicBezTo>
                  <a:lnTo>
                    <a:pt x="115" y="489"/>
                  </a:lnTo>
                  <a:cubicBezTo>
                    <a:pt x="275" y="420"/>
                    <a:pt x="435" y="352"/>
                    <a:pt x="594" y="283"/>
                  </a:cubicBezTo>
                  <a:lnTo>
                    <a:pt x="594" y="283"/>
                  </a:lnTo>
                  <a:cubicBezTo>
                    <a:pt x="594" y="283"/>
                    <a:pt x="572" y="306"/>
                    <a:pt x="572" y="306"/>
                  </a:cubicBezTo>
                  <a:cubicBezTo>
                    <a:pt x="731" y="237"/>
                    <a:pt x="868" y="192"/>
                    <a:pt x="1028" y="169"/>
                  </a:cubicBezTo>
                  <a:lnTo>
                    <a:pt x="1211" y="169"/>
                  </a:lnTo>
                  <a:cubicBezTo>
                    <a:pt x="1234" y="169"/>
                    <a:pt x="1256" y="192"/>
                    <a:pt x="1279" y="192"/>
                  </a:cubicBezTo>
                  <a:cubicBezTo>
                    <a:pt x="1302" y="215"/>
                    <a:pt x="1325" y="215"/>
                    <a:pt x="1348" y="237"/>
                  </a:cubicBezTo>
                  <a:cubicBezTo>
                    <a:pt x="1371" y="237"/>
                    <a:pt x="1371" y="260"/>
                    <a:pt x="1393" y="283"/>
                  </a:cubicBezTo>
                  <a:cubicBezTo>
                    <a:pt x="1416" y="306"/>
                    <a:pt x="1416" y="329"/>
                    <a:pt x="1439" y="374"/>
                  </a:cubicBezTo>
                  <a:cubicBezTo>
                    <a:pt x="1439" y="397"/>
                    <a:pt x="1462" y="420"/>
                    <a:pt x="1462" y="443"/>
                  </a:cubicBezTo>
                  <a:cubicBezTo>
                    <a:pt x="1462" y="489"/>
                    <a:pt x="1462" y="534"/>
                    <a:pt x="1462" y="557"/>
                  </a:cubicBezTo>
                  <a:cubicBezTo>
                    <a:pt x="1439" y="625"/>
                    <a:pt x="1416" y="671"/>
                    <a:pt x="1393" y="717"/>
                  </a:cubicBezTo>
                  <a:cubicBezTo>
                    <a:pt x="1371" y="808"/>
                    <a:pt x="1302" y="877"/>
                    <a:pt x="1256" y="945"/>
                  </a:cubicBezTo>
                  <a:cubicBezTo>
                    <a:pt x="1119" y="1105"/>
                    <a:pt x="982" y="1219"/>
                    <a:pt x="846" y="1333"/>
                  </a:cubicBezTo>
                  <a:cubicBezTo>
                    <a:pt x="686" y="1447"/>
                    <a:pt x="526" y="1538"/>
                    <a:pt x="343" y="1607"/>
                  </a:cubicBezTo>
                  <a:cubicBezTo>
                    <a:pt x="298" y="1630"/>
                    <a:pt x="252" y="1653"/>
                    <a:pt x="206" y="1653"/>
                  </a:cubicBezTo>
                  <a:cubicBezTo>
                    <a:pt x="184" y="1653"/>
                    <a:pt x="138" y="1698"/>
                    <a:pt x="161" y="1744"/>
                  </a:cubicBezTo>
                  <a:cubicBezTo>
                    <a:pt x="161" y="1790"/>
                    <a:pt x="206" y="1812"/>
                    <a:pt x="252" y="1812"/>
                  </a:cubicBezTo>
                  <a:cubicBezTo>
                    <a:pt x="321" y="1790"/>
                    <a:pt x="412" y="1767"/>
                    <a:pt x="480" y="1744"/>
                  </a:cubicBezTo>
                  <a:cubicBezTo>
                    <a:pt x="549" y="1698"/>
                    <a:pt x="640" y="1653"/>
                    <a:pt x="709" y="1607"/>
                  </a:cubicBezTo>
                  <a:cubicBezTo>
                    <a:pt x="960" y="1447"/>
                    <a:pt x="1211" y="1265"/>
                    <a:pt x="1393" y="1036"/>
                  </a:cubicBezTo>
                  <a:cubicBezTo>
                    <a:pt x="1462" y="945"/>
                    <a:pt x="1553" y="831"/>
                    <a:pt x="1576" y="694"/>
                  </a:cubicBezTo>
                  <a:cubicBezTo>
                    <a:pt x="1599" y="625"/>
                    <a:pt x="1622" y="580"/>
                    <a:pt x="1622" y="511"/>
                  </a:cubicBezTo>
                  <a:cubicBezTo>
                    <a:pt x="1622" y="466"/>
                    <a:pt x="1622" y="397"/>
                    <a:pt x="1599" y="352"/>
                  </a:cubicBezTo>
                  <a:cubicBezTo>
                    <a:pt x="1576" y="283"/>
                    <a:pt x="1553" y="215"/>
                    <a:pt x="1507" y="169"/>
                  </a:cubicBezTo>
                  <a:cubicBezTo>
                    <a:pt x="1485" y="146"/>
                    <a:pt x="1439" y="101"/>
                    <a:pt x="1416" y="78"/>
                  </a:cubicBezTo>
                  <a:cubicBezTo>
                    <a:pt x="1393" y="78"/>
                    <a:pt x="1371" y="55"/>
                    <a:pt x="1371" y="55"/>
                  </a:cubicBezTo>
                  <a:cubicBezTo>
                    <a:pt x="1295" y="17"/>
                    <a:pt x="1213" y="0"/>
                    <a:pt x="11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9937;p58">
              <a:extLst>
                <a:ext uri="{FF2B5EF4-FFF2-40B4-BE49-F238E27FC236}">
                  <a16:creationId xmlns:a16="http://schemas.microsoft.com/office/drawing/2014/main" id="{42998DE5-5ED0-DBDC-9E70-4889D8CC8220}"/>
                </a:ext>
              </a:extLst>
            </p:cNvPr>
            <p:cNvSpPr/>
            <p:nvPr/>
          </p:nvSpPr>
          <p:spPr>
            <a:xfrm>
              <a:off x="6153852" y="3255559"/>
              <a:ext cx="150540" cy="84596"/>
            </a:xfrm>
            <a:custGeom>
              <a:avLst/>
              <a:gdLst/>
              <a:ahLst/>
              <a:cxnLst/>
              <a:rect l="l" t="t" r="r" b="b"/>
              <a:pathLst>
                <a:path w="3196" h="1796" extrusionOk="0">
                  <a:moveTo>
                    <a:pt x="2328" y="1"/>
                  </a:moveTo>
                  <a:cubicBezTo>
                    <a:pt x="2283" y="1"/>
                    <a:pt x="2237" y="23"/>
                    <a:pt x="2237" y="69"/>
                  </a:cubicBezTo>
                  <a:cubicBezTo>
                    <a:pt x="2214" y="115"/>
                    <a:pt x="2237" y="160"/>
                    <a:pt x="2283" y="160"/>
                  </a:cubicBezTo>
                  <a:cubicBezTo>
                    <a:pt x="2465" y="206"/>
                    <a:pt x="2671" y="252"/>
                    <a:pt x="2830" y="320"/>
                  </a:cubicBezTo>
                  <a:cubicBezTo>
                    <a:pt x="2876" y="343"/>
                    <a:pt x="2899" y="366"/>
                    <a:pt x="2945" y="389"/>
                  </a:cubicBezTo>
                  <a:cubicBezTo>
                    <a:pt x="2967" y="411"/>
                    <a:pt x="2990" y="411"/>
                    <a:pt x="2990" y="434"/>
                  </a:cubicBezTo>
                  <a:cubicBezTo>
                    <a:pt x="2990" y="457"/>
                    <a:pt x="3013" y="457"/>
                    <a:pt x="3013" y="480"/>
                  </a:cubicBezTo>
                  <a:cubicBezTo>
                    <a:pt x="3013" y="480"/>
                    <a:pt x="3013" y="503"/>
                    <a:pt x="3036" y="526"/>
                  </a:cubicBezTo>
                  <a:cubicBezTo>
                    <a:pt x="3036" y="548"/>
                    <a:pt x="3036" y="548"/>
                    <a:pt x="3013" y="571"/>
                  </a:cubicBezTo>
                  <a:cubicBezTo>
                    <a:pt x="3013" y="617"/>
                    <a:pt x="3013" y="663"/>
                    <a:pt x="2990" y="708"/>
                  </a:cubicBezTo>
                  <a:cubicBezTo>
                    <a:pt x="2945" y="777"/>
                    <a:pt x="2899" y="868"/>
                    <a:pt x="2830" y="936"/>
                  </a:cubicBezTo>
                  <a:cubicBezTo>
                    <a:pt x="2739" y="1051"/>
                    <a:pt x="2648" y="1142"/>
                    <a:pt x="2534" y="1210"/>
                  </a:cubicBezTo>
                  <a:cubicBezTo>
                    <a:pt x="2397" y="1324"/>
                    <a:pt x="2237" y="1416"/>
                    <a:pt x="2077" y="1461"/>
                  </a:cubicBezTo>
                  <a:cubicBezTo>
                    <a:pt x="1872" y="1553"/>
                    <a:pt x="1643" y="1598"/>
                    <a:pt x="1415" y="1621"/>
                  </a:cubicBezTo>
                  <a:cubicBezTo>
                    <a:pt x="1301" y="1621"/>
                    <a:pt x="1187" y="1644"/>
                    <a:pt x="1073" y="1644"/>
                  </a:cubicBezTo>
                  <a:cubicBezTo>
                    <a:pt x="982" y="1621"/>
                    <a:pt x="867" y="1621"/>
                    <a:pt x="753" y="1598"/>
                  </a:cubicBezTo>
                  <a:cubicBezTo>
                    <a:pt x="594" y="1576"/>
                    <a:pt x="434" y="1530"/>
                    <a:pt x="297" y="1484"/>
                  </a:cubicBezTo>
                  <a:cubicBezTo>
                    <a:pt x="228" y="1461"/>
                    <a:pt x="183" y="1416"/>
                    <a:pt x="137" y="1393"/>
                  </a:cubicBezTo>
                  <a:cubicBezTo>
                    <a:pt x="124" y="1386"/>
                    <a:pt x="110" y="1384"/>
                    <a:pt x="97" y="1384"/>
                  </a:cubicBezTo>
                  <a:cubicBezTo>
                    <a:pt x="67" y="1384"/>
                    <a:pt x="39" y="1400"/>
                    <a:pt x="23" y="1416"/>
                  </a:cubicBezTo>
                  <a:cubicBezTo>
                    <a:pt x="0" y="1461"/>
                    <a:pt x="23" y="1507"/>
                    <a:pt x="46" y="1530"/>
                  </a:cubicBezTo>
                  <a:cubicBezTo>
                    <a:pt x="274" y="1667"/>
                    <a:pt x="525" y="1735"/>
                    <a:pt x="753" y="1758"/>
                  </a:cubicBezTo>
                  <a:cubicBezTo>
                    <a:pt x="874" y="1785"/>
                    <a:pt x="994" y="1796"/>
                    <a:pt x="1114" y="1796"/>
                  </a:cubicBezTo>
                  <a:cubicBezTo>
                    <a:pt x="1199" y="1796"/>
                    <a:pt x="1284" y="1790"/>
                    <a:pt x="1370" y="1781"/>
                  </a:cubicBezTo>
                  <a:cubicBezTo>
                    <a:pt x="1575" y="1758"/>
                    <a:pt x="1780" y="1735"/>
                    <a:pt x="1986" y="1667"/>
                  </a:cubicBezTo>
                  <a:cubicBezTo>
                    <a:pt x="2168" y="1598"/>
                    <a:pt x="2374" y="1530"/>
                    <a:pt x="2534" y="1416"/>
                  </a:cubicBezTo>
                  <a:cubicBezTo>
                    <a:pt x="2716" y="1302"/>
                    <a:pt x="2853" y="1165"/>
                    <a:pt x="2967" y="1005"/>
                  </a:cubicBezTo>
                  <a:cubicBezTo>
                    <a:pt x="3036" y="936"/>
                    <a:pt x="3081" y="845"/>
                    <a:pt x="3127" y="777"/>
                  </a:cubicBezTo>
                  <a:cubicBezTo>
                    <a:pt x="3150" y="708"/>
                    <a:pt x="3173" y="640"/>
                    <a:pt x="3196" y="571"/>
                  </a:cubicBezTo>
                  <a:cubicBezTo>
                    <a:pt x="3196" y="526"/>
                    <a:pt x="3173" y="457"/>
                    <a:pt x="3150" y="411"/>
                  </a:cubicBezTo>
                  <a:cubicBezTo>
                    <a:pt x="3150" y="366"/>
                    <a:pt x="3104" y="320"/>
                    <a:pt x="3081" y="297"/>
                  </a:cubicBezTo>
                  <a:cubicBezTo>
                    <a:pt x="3059" y="275"/>
                    <a:pt x="3036" y="252"/>
                    <a:pt x="3013" y="229"/>
                  </a:cubicBezTo>
                  <a:cubicBezTo>
                    <a:pt x="2922" y="183"/>
                    <a:pt x="2853" y="160"/>
                    <a:pt x="2762" y="115"/>
                  </a:cubicBezTo>
                  <a:cubicBezTo>
                    <a:pt x="2625" y="69"/>
                    <a:pt x="2465" y="46"/>
                    <a:pt x="23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9938;p58">
              <a:extLst>
                <a:ext uri="{FF2B5EF4-FFF2-40B4-BE49-F238E27FC236}">
                  <a16:creationId xmlns:a16="http://schemas.microsoft.com/office/drawing/2014/main" id="{70356196-1F64-81D3-A6F1-D8E88A2BEC59}"/>
                </a:ext>
              </a:extLst>
            </p:cNvPr>
            <p:cNvSpPr/>
            <p:nvPr/>
          </p:nvSpPr>
          <p:spPr>
            <a:xfrm>
              <a:off x="5161450" y="3193193"/>
              <a:ext cx="287090" cy="205414"/>
            </a:xfrm>
            <a:custGeom>
              <a:avLst/>
              <a:gdLst/>
              <a:ahLst/>
              <a:cxnLst/>
              <a:rect l="l" t="t" r="r" b="b"/>
              <a:pathLst>
                <a:path w="6095" h="4361" extrusionOk="0">
                  <a:moveTo>
                    <a:pt x="3196" y="1"/>
                  </a:moveTo>
                  <a:cubicBezTo>
                    <a:pt x="3082" y="1"/>
                    <a:pt x="2945" y="24"/>
                    <a:pt x="2808" y="46"/>
                  </a:cubicBezTo>
                  <a:cubicBezTo>
                    <a:pt x="2465" y="92"/>
                    <a:pt x="2123" y="206"/>
                    <a:pt x="1803" y="366"/>
                  </a:cubicBezTo>
                  <a:cubicBezTo>
                    <a:pt x="1507" y="549"/>
                    <a:pt x="1233" y="754"/>
                    <a:pt x="982" y="1005"/>
                  </a:cubicBezTo>
                  <a:cubicBezTo>
                    <a:pt x="480" y="1507"/>
                    <a:pt x="160" y="2146"/>
                    <a:pt x="23" y="2831"/>
                  </a:cubicBezTo>
                  <a:cubicBezTo>
                    <a:pt x="0" y="2922"/>
                    <a:pt x="69" y="2991"/>
                    <a:pt x="160" y="3014"/>
                  </a:cubicBezTo>
                  <a:cubicBezTo>
                    <a:pt x="169" y="3017"/>
                    <a:pt x="178" y="3018"/>
                    <a:pt x="188" y="3018"/>
                  </a:cubicBezTo>
                  <a:cubicBezTo>
                    <a:pt x="251" y="3018"/>
                    <a:pt x="323" y="2956"/>
                    <a:pt x="343" y="2877"/>
                  </a:cubicBezTo>
                  <a:cubicBezTo>
                    <a:pt x="365" y="2785"/>
                    <a:pt x="388" y="2671"/>
                    <a:pt x="411" y="2557"/>
                  </a:cubicBezTo>
                  <a:cubicBezTo>
                    <a:pt x="502" y="2283"/>
                    <a:pt x="639" y="1987"/>
                    <a:pt x="799" y="1735"/>
                  </a:cubicBezTo>
                  <a:cubicBezTo>
                    <a:pt x="959" y="1507"/>
                    <a:pt x="1142" y="1279"/>
                    <a:pt x="1347" y="1096"/>
                  </a:cubicBezTo>
                  <a:cubicBezTo>
                    <a:pt x="1530" y="914"/>
                    <a:pt x="1735" y="777"/>
                    <a:pt x="1963" y="640"/>
                  </a:cubicBezTo>
                  <a:cubicBezTo>
                    <a:pt x="2169" y="526"/>
                    <a:pt x="2397" y="457"/>
                    <a:pt x="2648" y="389"/>
                  </a:cubicBezTo>
                  <a:cubicBezTo>
                    <a:pt x="2853" y="343"/>
                    <a:pt x="3059" y="320"/>
                    <a:pt x="3287" y="320"/>
                  </a:cubicBezTo>
                  <a:cubicBezTo>
                    <a:pt x="3493" y="343"/>
                    <a:pt x="3721" y="366"/>
                    <a:pt x="3926" y="434"/>
                  </a:cubicBezTo>
                  <a:cubicBezTo>
                    <a:pt x="4132" y="503"/>
                    <a:pt x="4314" y="594"/>
                    <a:pt x="4497" y="708"/>
                  </a:cubicBezTo>
                  <a:cubicBezTo>
                    <a:pt x="4679" y="822"/>
                    <a:pt x="4862" y="959"/>
                    <a:pt x="4999" y="1119"/>
                  </a:cubicBezTo>
                  <a:cubicBezTo>
                    <a:pt x="5159" y="1302"/>
                    <a:pt x="5296" y="1484"/>
                    <a:pt x="5410" y="1690"/>
                  </a:cubicBezTo>
                  <a:cubicBezTo>
                    <a:pt x="5524" y="1918"/>
                    <a:pt x="5615" y="2169"/>
                    <a:pt x="5684" y="2443"/>
                  </a:cubicBezTo>
                  <a:cubicBezTo>
                    <a:pt x="5729" y="2671"/>
                    <a:pt x="5775" y="2922"/>
                    <a:pt x="5775" y="3173"/>
                  </a:cubicBezTo>
                  <a:cubicBezTo>
                    <a:pt x="5775" y="3196"/>
                    <a:pt x="5775" y="3242"/>
                    <a:pt x="5775" y="3288"/>
                  </a:cubicBezTo>
                  <a:cubicBezTo>
                    <a:pt x="5775" y="3379"/>
                    <a:pt x="5752" y="3493"/>
                    <a:pt x="5752" y="3584"/>
                  </a:cubicBezTo>
                  <a:cubicBezTo>
                    <a:pt x="5752" y="3607"/>
                    <a:pt x="5752" y="3607"/>
                    <a:pt x="5729" y="3630"/>
                  </a:cubicBezTo>
                  <a:cubicBezTo>
                    <a:pt x="5729" y="3630"/>
                    <a:pt x="5729" y="3653"/>
                    <a:pt x="5729" y="3676"/>
                  </a:cubicBezTo>
                  <a:cubicBezTo>
                    <a:pt x="5729" y="3744"/>
                    <a:pt x="5707" y="3790"/>
                    <a:pt x="5707" y="3858"/>
                  </a:cubicBezTo>
                  <a:cubicBezTo>
                    <a:pt x="5707" y="3858"/>
                    <a:pt x="5707" y="3881"/>
                    <a:pt x="5707" y="3881"/>
                  </a:cubicBezTo>
                  <a:cubicBezTo>
                    <a:pt x="5684" y="3904"/>
                    <a:pt x="5684" y="3927"/>
                    <a:pt x="5684" y="3950"/>
                  </a:cubicBezTo>
                  <a:cubicBezTo>
                    <a:pt x="5661" y="3995"/>
                    <a:pt x="5661" y="4064"/>
                    <a:pt x="5638" y="4132"/>
                  </a:cubicBezTo>
                  <a:cubicBezTo>
                    <a:pt x="5638" y="4132"/>
                    <a:pt x="5638" y="4132"/>
                    <a:pt x="5638" y="4155"/>
                  </a:cubicBezTo>
                  <a:cubicBezTo>
                    <a:pt x="5638" y="4155"/>
                    <a:pt x="5615" y="4178"/>
                    <a:pt x="5615" y="4178"/>
                  </a:cubicBezTo>
                  <a:cubicBezTo>
                    <a:pt x="5615" y="4178"/>
                    <a:pt x="5615" y="4201"/>
                    <a:pt x="5615" y="4201"/>
                  </a:cubicBezTo>
                  <a:cubicBezTo>
                    <a:pt x="5615" y="4246"/>
                    <a:pt x="5638" y="4269"/>
                    <a:pt x="5661" y="4292"/>
                  </a:cubicBezTo>
                  <a:cubicBezTo>
                    <a:pt x="5684" y="4338"/>
                    <a:pt x="5707" y="4360"/>
                    <a:pt x="5752" y="4360"/>
                  </a:cubicBezTo>
                  <a:cubicBezTo>
                    <a:pt x="5798" y="4360"/>
                    <a:pt x="5844" y="4360"/>
                    <a:pt x="5866" y="4338"/>
                  </a:cubicBezTo>
                  <a:cubicBezTo>
                    <a:pt x="5912" y="4315"/>
                    <a:pt x="5935" y="4269"/>
                    <a:pt x="5935" y="4223"/>
                  </a:cubicBezTo>
                  <a:cubicBezTo>
                    <a:pt x="5935" y="4223"/>
                    <a:pt x="5935" y="4223"/>
                    <a:pt x="5935" y="4201"/>
                  </a:cubicBezTo>
                  <a:cubicBezTo>
                    <a:pt x="5958" y="4201"/>
                    <a:pt x="5958" y="4201"/>
                    <a:pt x="5958" y="4178"/>
                  </a:cubicBezTo>
                  <a:lnTo>
                    <a:pt x="5958" y="4155"/>
                  </a:lnTo>
                  <a:cubicBezTo>
                    <a:pt x="5981" y="4109"/>
                    <a:pt x="5981" y="4041"/>
                    <a:pt x="6003" y="3995"/>
                  </a:cubicBezTo>
                  <a:cubicBezTo>
                    <a:pt x="6003" y="3995"/>
                    <a:pt x="6003" y="3972"/>
                    <a:pt x="6003" y="3972"/>
                  </a:cubicBezTo>
                  <a:cubicBezTo>
                    <a:pt x="6003" y="3972"/>
                    <a:pt x="6003" y="3950"/>
                    <a:pt x="6003" y="3950"/>
                  </a:cubicBezTo>
                  <a:cubicBezTo>
                    <a:pt x="6003" y="3927"/>
                    <a:pt x="6026" y="3927"/>
                    <a:pt x="6026" y="3904"/>
                  </a:cubicBezTo>
                  <a:cubicBezTo>
                    <a:pt x="6026" y="3835"/>
                    <a:pt x="6049" y="3790"/>
                    <a:pt x="6049" y="3721"/>
                  </a:cubicBezTo>
                  <a:cubicBezTo>
                    <a:pt x="6049" y="3698"/>
                    <a:pt x="6049" y="3698"/>
                    <a:pt x="6049" y="3698"/>
                  </a:cubicBezTo>
                  <a:cubicBezTo>
                    <a:pt x="6049" y="3676"/>
                    <a:pt x="6049" y="3676"/>
                    <a:pt x="6049" y="3676"/>
                  </a:cubicBezTo>
                  <a:cubicBezTo>
                    <a:pt x="6049" y="3676"/>
                    <a:pt x="6049" y="3676"/>
                    <a:pt x="6049" y="3653"/>
                  </a:cubicBezTo>
                  <a:cubicBezTo>
                    <a:pt x="6072" y="3470"/>
                    <a:pt x="6095" y="3310"/>
                    <a:pt x="6095" y="3151"/>
                  </a:cubicBezTo>
                  <a:cubicBezTo>
                    <a:pt x="6095" y="3151"/>
                    <a:pt x="6095" y="3151"/>
                    <a:pt x="6095" y="3128"/>
                  </a:cubicBezTo>
                  <a:cubicBezTo>
                    <a:pt x="6072" y="2740"/>
                    <a:pt x="6003" y="2329"/>
                    <a:pt x="5866" y="1964"/>
                  </a:cubicBezTo>
                  <a:cubicBezTo>
                    <a:pt x="5798" y="1758"/>
                    <a:pt x="5707" y="1553"/>
                    <a:pt x="5592" y="1370"/>
                  </a:cubicBezTo>
                  <a:cubicBezTo>
                    <a:pt x="5478" y="1188"/>
                    <a:pt x="5341" y="1028"/>
                    <a:pt x="5204" y="868"/>
                  </a:cubicBezTo>
                  <a:cubicBezTo>
                    <a:pt x="4908" y="549"/>
                    <a:pt x="4520" y="297"/>
                    <a:pt x="4109" y="161"/>
                  </a:cubicBezTo>
                  <a:cubicBezTo>
                    <a:pt x="3835" y="69"/>
                    <a:pt x="3515" y="1"/>
                    <a:pt x="31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9939;p58">
              <a:extLst>
                <a:ext uri="{FF2B5EF4-FFF2-40B4-BE49-F238E27FC236}">
                  <a16:creationId xmlns:a16="http://schemas.microsoft.com/office/drawing/2014/main" id="{90AD52E9-1BA6-8405-0F38-9FD9569DDA5A}"/>
                </a:ext>
              </a:extLst>
            </p:cNvPr>
            <p:cNvSpPr/>
            <p:nvPr/>
          </p:nvSpPr>
          <p:spPr>
            <a:xfrm>
              <a:off x="5736645" y="3338367"/>
              <a:ext cx="287137" cy="206921"/>
            </a:xfrm>
            <a:custGeom>
              <a:avLst/>
              <a:gdLst/>
              <a:ahLst/>
              <a:cxnLst/>
              <a:rect l="l" t="t" r="r" b="b"/>
              <a:pathLst>
                <a:path w="6096" h="4393" extrusionOk="0">
                  <a:moveTo>
                    <a:pt x="3219" y="0"/>
                  </a:moveTo>
                  <a:cubicBezTo>
                    <a:pt x="2877" y="0"/>
                    <a:pt x="2534" y="69"/>
                    <a:pt x="2215" y="183"/>
                  </a:cubicBezTo>
                  <a:cubicBezTo>
                    <a:pt x="1941" y="297"/>
                    <a:pt x="1667" y="434"/>
                    <a:pt x="1416" y="616"/>
                  </a:cubicBezTo>
                  <a:cubicBezTo>
                    <a:pt x="1165" y="822"/>
                    <a:pt x="937" y="1050"/>
                    <a:pt x="731" y="1301"/>
                  </a:cubicBezTo>
                  <a:cubicBezTo>
                    <a:pt x="366" y="1758"/>
                    <a:pt x="138" y="2283"/>
                    <a:pt x="24" y="2853"/>
                  </a:cubicBezTo>
                  <a:cubicBezTo>
                    <a:pt x="1" y="2945"/>
                    <a:pt x="69" y="3036"/>
                    <a:pt x="138" y="3036"/>
                  </a:cubicBezTo>
                  <a:cubicBezTo>
                    <a:pt x="150" y="3039"/>
                    <a:pt x="162" y="3040"/>
                    <a:pt x="174" y="3040"/>
                  </a:cubicBezTo>
                  <a:cubicBezTo>
                    <a:pt x="252" y="3040"/>
                    <a:pt x="323" y="2981"/>
                    <a:pt x="343" y="2922"/>
                  </a:cubicBezTo>
                  <a:cubicBezTo>
                    <a:pt x="366" y="2808"/>
                    <a:pt x="389" y="2694"/>
                    <a:pt x="412" y="2602"/>
                  </a:cubicBezTo>
                  <a:cubicBezTo>
                    <a:pt x="503" y="2306"/>
                    <a:pt x="640" y="2009"/>
                    <a:pt x="800" y="1735"/>
                  </a:cubicBezTo>
                  <a:cubicBezTo>
                    <a:pt x="959" y="1507"/>
                    <a:pt x="1142" y="1301"/>
                    <a:pt x="1325" y="1119"/>
                  </a:cubicBezTo>
                  <a:cubicBezTo>
                    <a:pt x="1530" y="936"/>
                    <a:pt x="1736" y="776"/>
                    <a:pt x="1964" y="639"/>
                  </a:cubicBezTo>
                  <a:cubicBezTo>
                    <a:pt x="2192" y="548"/>
                    <a:pt x="2420" y="457"/>
                    <a:pt x="2649" y="388"/>
                  </a:cubicBezTo>
                  <a:cubicBezTo>
                    <a:pt x="2877" y="343"/>
                    <a:pt x="3082" y="320"/>
                    <a:pt x="3311" y="320"/>
                  </a:cubicBezTo>
                  <a:cubicBezTo>
                    <a:pt x="3516" y="343"/>
                    <a:pt x="3721" y="388"/>
                    <a:pt x="3927" y="434"/>
                  </a:cubicBezTo>
                  <a:cubicBezTo>
                    <a:pt x="4132" y="502"/>
                    <a:pt x="4338" y="594"/>
                    <a:pt x="4520" y="708"/>
                  </a:cubicBezTo>
                  <a:cubicBezTo>
                    <a:pt x="4703" y="822"/>
                    <a:pt x="4863" y="959"/>
                    <a:pt x="5000" y="1119"/>
                  </a:cubicBezTo>
                  <a:cubicBezTo>
                    <a:pt x="5159" y="1301"/>
                    <a:pt x="5296" y="1484"/>
                    <a:pt x="5410" y="1689"/>
                  </a:cubicBezTo>
                  <a:cubicBezTo>
                    <a:pt x="5525" y="1917"/>
                    <a:pt x="5616" y="2169"/>
                    <a:pt x="5684" y="2442"/>
                  </a:cubicBezTo>
                  <a:cubicBezTo>
                    <a:pt x="5684" y="2420"/>
                    <a:pt x="5684" y="2420"/>
                    <a:pt x="5684" y="2397"/>
                  </a:cubicBezTo>
                  <a:cubicBezTo>
                    <a:pt x="5707" y="2488"/>
                    <a:pt x="5707" y="2557"/>
                    <a:pt x="5730" y="2648"/>
                  </a:cubicBezTo>
                  <a:cubicBezTo>
                    <a:pt x="5730" y="2671"/>
                    <a:pt x="5730" y="2694"/>
                    <a:pt x="5753" y="2716"/>
                  </a:cubicBezTo>
                  <a:cubicBezTo>
                    <a:pt x="5753" y="2716"/>
                    <a:pt x="5753" y="2716"/>
                    <a:pt x="5753" y="2739"/>
                  </a:cubicBezTo>
                  <a:cubicBezTo>
                    <a:pt x="5753" y="2808"/>
                    <a:pt x="5753" y="2853"/>
                    <a:pt x="5753" y="2922"/>
                  </a:cubicBezTo>
                  <a:lnTo>
                    <a:pt x="5776" y="2922"/>
                  </a:lnTo>
                  <a:lnTo>
                    <a:pt x="5776" y="2945"/>
                  </a:lnTo>
                  <a:cubicBezTo>
                    <a:pt x="5776" y="2945"/>
                    <a:pt x="5776" y="2945"/>
                    <a:pt x="5776" y="2967"/>
                  </a:cubicBezTo>
                  <a:cubicBezTo>
                    <a:pt x="5776" y="3036"/>
                    <a:pt x="5776" y="3104"/>
                    <a:pt x="5776" y="3173"/>
                  </a:cubicBezTo>
                  <a:cubicBezTo>
                    <a:pt x="5776" y="3219"/>
                    <a:pt x="5776" y="3264"/>
                    <a:pt x="5776" y="3310"/>
                  </a:cubicBezTo>
                  <a:cubicBezTo>
                    <a:pt x="5776" y="3424"/>
                    <a:pt x="5753" y="3561"/>
                    <a:pt x="5730" y="3698"/>
                  </a:cubicBezTo>
                  <a:cubicBezTo>
                    <a:pt x="5730" y="3744"/>
                    <a:pt x="5707" y="3812"/>
                    <a:pt x="5707" y="3880"/>
                  </a:cubicBezTo>
                  <a:cubicBezTo>
                    <a:pt x="5707" y="3903"/>
                    <a:pt x="5684" y="3926"/>
                    <a:pt x="5684" y="3926"/>
                  </a:cubicBezTo>
                  <a:cubicBezTo>
                    <a:pt x="5684" y="3949"/>
                    <a:pt x="5684" y="3949"/>
                    <a:pt x="5684" y="3949"/>
                  </a:cubicBezTo>
                  <a:cubicBezTo>
                    <a:pt x="5684" y="4017"/>
                    <a:pt x="5662" y="4063"/>
                    <a:pt x="5639" y="4132"/>
                  </a:cubicBezTo>
                  <a:lnTo>
                    <a:pt x="5639" y="4154"/>
                  </a:lnTo>
                  <a:cubicBezTo>
                    <a:pt x="5639" y="4154"/>
                    <a:pt x="5639" y="4154"/>
                    <a:pt x="5639" y="4177"/>
                  </a:cubicBezTo>
                  <a:lnTo>
                    <a:pt x="5616" y="4177"/>
                  </a:lnTo>
                  <a:cubicBezTo>
                    <a:pt x="5616" y="4200"/>
                    <a:pt x="5616" y="4200"/>
                    <a:pt x="5616" y="4200"/>
                  </a:cubicBezTo>
                  <a:cubicBezTo>
                    <a:pt x="5616" y="4223"/>
                    <a:pt x="5616" y="4223"/>
                    <a:pt x="5616" y="4223"/>
                  </a:cubicBezTo>
                  <a:cubicBezTo>
                    <a:pt x="5616" y="4268"/>
                    <a:pt x="5639" y="4291"/>
                    <a:pt x="5639" y="4337"/>
                  </a:cubicBezTo>
                  <a:cubicBezTo>
                    <a:pt x="5662" y="4360"/>
                    <a:pt x="5707" y="4383"/>
                    <a:pt x="5753" y="4383"/>
                  </a:cubicBezTo>
                  <a:cubicBezTo>
                    <a:pt x="5766" y="4389"/>
                    <a:pt x="5780" y="4392"/>
                    <a:pt x="5792" y="4392"/>
                  </a:cubicBezTo>
                  <a:cubicBezTo>
                    <a:pt x="5823" y="4392"/>
                    <a:pt x="5851" y="4376"/>
                    <a:pt x="5867" y="4360"/>
                  </a:cubicBezTo>
                  <a:cubicBezTo>
                    <a:pt x="5913" y="4337"/>
                    <a:pt x="5913" y="4314"/>
                    <a:pt x="5935" y="4268"/>
                  </a:cubicBezTo>
                  <a:lnTo>
                    <a:pt x="5935" y="4246"/>
                  </a:lnTo>
                  <a:lnTo>
                    <a:pt x="5935" y="4223"/>
                  </a:lnTo>
                  <a:cubicBezTo>
                    <a:pt x="5958" y="4223"/>
                    <a:pt x="5958" y="4223"/>
                    <a:pt x="5958" y="4200"/>
                  </a:cubicBezTo>
                  <a:cubicBezTo>
                    <a:pt x="5958" y="4177"/>
                    <a:pt x="5958" y="4177"/>
                    <a:pt x="5958" y="4177"/>
                  </a:cubicBezTo>
                  <a:cubicBezTo>
                    <a:pt x="5958" y="4177"/>
                    <a:pt x="5958" y="4177"/>
                    <a:pt x="5958" y="4154"/>
                  </a:cubicBezTo>
                  <a:cubicBezTo>
                    <a:pt x="5981" y="4109"/>
                    <a:pt x="5981" y="4063"/>
                    <a:pt x="6004" y="3995"/>
                  </a:cubicBezTo>
                  <a:cubicBezTo>
                    <a:pt x="6004" y="3995"/>
                    <a:pt x="6004" y="3995"/>
                    <a:pt x="6004" y="3972"/>
                  </a:cubicBezTo>
                  <a:cubicBezTo>
                    <a:pt x="6004" y="3949"/>
                    <a:pt x="6027" y="3949"/>
                    <a:pt x="6027" y="3926"/>
                  </a:cubicBezTo>
                  <a:cubicBezTo>
                    <a:pt x="6027" y="3926"/>
                    <a:pt x="6027" y="3903"/>
                    <a:pt x="6027" y="3903"/>
                  </a:cubicBezTo>
                  <a:cubicBezTo>
                    <a:pt x="6027" y="3858"/>
                    <a:pt x="6050" y="3789"/>
                    <a:pt x="6050" y="3721"/>
                  </a:cubicBezTo>
                  <a:cubicBezTo>
                    <a:pt x="6072" y="3515"/>
                    <a:pt x="6095" y="3333"/>
                    <a:pt x="6095" y="3127"/>
                  </a:cubicBezTo>
                  <a:cubicBezTo>
                    <a:pt x="6095" y="3059"/>
                    <a:pt x="6095" y="2990"/>
                    <a:pt x="6095" y="2922"/>
                  </a:cubicBezTo>
                  <a:lnTo>
                    <a:pt x="6072" y="2922"/>
                  </a:lnTo>
                  <a:cubicBezTo>
                    <a:pt x="6072" y="2831"/>
                    <a:pt x="6072" y="2762"/>
                    <a:pt x="6050" y="2694"/>
                  </a:cubicBezTo>
                  <a:cubicBezTo>
                    <a:pt x="6050" y="2671"/>
                    <a:pt x="6050" y="2648"/>
                    <a:pt x="6050" y="2625"/>
                  </a:cubicBezTo>
                  <a:cubicBezTo>
                    <a:pt x="6027" y="2420"/>
                    <a:pt x="5958" y="2237"/>
                    <a:pt x="5913" y="2032"/>
                  </a:cubicBezTo>
                  <a:cubicBezTo>
                    <a:pt x="5844" y="1826"/>
                    <a:pt x="5753" y="1644"/>
                    <a:pt x="5639" y="1461"/>
                  </a:cubicBezTo>
                  <a:cubicBezTo>
                    <a:pt x="5433" y="1073"/>
                    <a:pt x="5114" y="731"/>
                    <a:pt x="4749" y="479"/>
                  </a:cubicBezTo>
                  <a:cubicBezTo>
                    <a:pt x="4383" y="228"/>
                    <a:pt x="3950" y="69"/>
                    <a:pt x="3516" y="23"/>
                  </a:cubicBezTo>
                  <a:cubicBezTo>
                    <a:pt x="3425" y="23"/>
                    <a:pt x="3311" y="0"/>
                    <a:pt x="32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9940;p58">
              <a:extLst>
                <a:ext uri="{FF2B5EF4-FFF2-40B4-BE49-F238E27FC236}">
                  <a16:creationId xmlns:a16="http://schemas.microsoft.com/office/drawing/2014/main" id="{63545E1C-33F3-99CF-FAC5-269F4C857774}"/>
                </a:ext>
              </a:extLst>
            </p:cNvPr>
            <p:cNvSpPr/>
            <p:nvPr/>
          </p:nvSpPr>
          <p:spPr>
            <a:xfrm>
              <a:off x="5472153" y="3449109"/>
              <a:ext cx="117238" cy="184972"/>
            </a:xfrm>
            <a:custGeom>
              <a:avLst/>
              <a:gdLst/>
              <a:ahLst/>
              <a:cxnLst/>
              <a:rect l="l" t="t" r="r" b="b"/>
              <a:pathLst>
                <a:path w="2489" h="3927" extrusionOk="0">
                  <a:moveTo>
                    <a:pt x="2397" y="0"/>
                  </a:moveTo>
                  <a:cubicBezTo>
                    <a:pt x="2375" y="0"/>
                    <a:pt x="2375" y="23"/>
                    <a:pt x="2352" y="23"/>
                  </a:cubicBezTo>
                  <a:cubicBezTo>
                    <a:pt x="1781" y="251"/>
                    <a:pt x="1188" y="457"/>
                    <a:pt x="686" y="822"/>
                  </a:cubicBezTo>
                  <a:cubicBezTo>
                    <a:pt x="549" y="913"/>
                    <a:pt x="434" y="1004"/>
                    <a:pt x="343" y="1119"/>
                  </a:cubicBezTo>
                  <a:cubicBezTo>
                    <a:pt x="298" y="1164"/>
                    <a:pt x="252" y="1210"/>
                    <a:pt x="206" y="1278"/>
                  </a:cubicBezTo>
                  <a:cubicBezTo>
                    <a:pt x="161" y="1347"/>
                    <a:pt x="138" y="1415"/>
                    <a:pt x="115" y="1484"/>
                  </a:cubicBezTo>
                  <a:cubicBezTo>
                    <a:pt x="46" y="1598"/>
                    <a:pt x="1" y="1758"/>
                    <a:pt x="1" y="1895"/>
                  </a:cubicBezTo>
                  <a:cubicBezTo>
                    <a:pt x="1" y="2054"/>
                    <a:pt x="24" y="2237"/>
                    <a:pt x="69" y="2397"/>
                  </a:cubicBezTo>
                  <a:cubicBezTo>
                    <a:pt x="138" y="2557"/>
                    <a:pt x="206" y="2716"/>
                    <a:pt x="298" y="2853"/>
                  </a:cubicBezTo>
                  <a:cubicBezTo>
                    <a:pt x="389" y="3013"/>
                    <a:pt x="503" y="3150"/>
                    <a:pt x="640" y="3287"/>
                  </a:cubicBezTo>
                  <a:cubicBezTo>
                    <a:pt x="754" y="3424"/>
                    <a:pt x="891" y="3561"/>
                    <a:pt x="1028" y="3675"/>
                  </a:cubicBezTo>
                  <a:cubicBezTo>
                    <a:pt x="1142" y="3766"/>
                    <a:pt x="1256" y="3858"/>
                    <a:pt x="1393" y="3926"/>
                  </a:cubicBezTo>
                  <a:lnTo>
                    <a:pt x="1576" y="3926"/>
                  </a:lnTo>
                  <a:cubicBezTo>
                    <a:pt x="1599" y="3880"/>
                    <a:pt x="1576" y="3858"/>
                    <a:pt x="1553" y="3835"/>
                  </a:cubicBezTo>
                  <a:cubicBezTo>
                    <a:pt x="1370" y="3744"/>
                    <a:pt x="1211" y="3607"/>
                    <a:pt x="1074" y="3492"/>
                  </a:cubicBezTo>
                  <a:cubicBezTo>
                    <a:pt x="845" y="3287"/>
                    <a:pt x="640" y="3082"/>
                    <a:pt x="480" y="2831"/>
                  </a:cubicBezTo>
                  <a:cubicBezTo>
                    <a:pt x="389" y="2694"/>
                    <a:pt x="320" y="2534"/>
                    <a:pt x="252" y="2374"/>
                  </a:cubicBezTo>
                  <a:cubicBezTo>
                    <a:pt x="206" y="2260"/>
                    <a:pt x="183" y="2146"/>
                    <a:pt x="183" y="2032"/>
                  </a:cubicBezTo>
                  <a:cubicBezTo>
                    <a:pt x="183" y="2032"/>
                    <a:pt x="183" y="2054"/>
                    <a:pt x="183" y="2054"/>
                  </a:cubicBezTo>
                  <a:cubicBezTo>
                    <a:pt x="161" y="1963"/>
                    <a:pt x="183" y="1872"/>
                    <a:pt x="183" y="1758"/>
                  </a:cubicBezTo>
                  <a:cubicBezTo>
                    <a:pt x="206" y="1666"/>
                    <a:pt x="229" y="1575"/>
                    <a:pt x="275" y="1507"/>
                  </a:cubicBezTo>
                  <a:cubicBezTo>
                    <a:pt x="320" y="1415"/>
                    <a:pt x="389" y="1324"/>
                    <a:pt x="457" y="1233"/>
                  </a:cubicBezTo>
                  <a:cubicBezTo>
                    <a:pt x="571" y="1119"/>
                    <a:pt x="708" y="1004"/>
                    <a:pt x="868" y="890"/>
                  </a:cubicBezTo>
                  <a:cubicBezTo>
                    <a:pt x="1348" y="571"/>
                    <a:pt x="1895" y="388"/>
                    <a:pt x="2443" y="183"/>
                  </a:cubicBezTo>
                  <a:cubicBezTo>
                    <a:pt x="2489" y="160"/>
                    <a:pt x="2489" y="91"/>
                    <a:pt x="2466" y="69"/>
                  </a:cubicBezTo>
                  <a:cubicBezTo>
                    <a:pt x="2466" y="46"/>
                    <a:pt x="2443" y="23"/>
                    <a:pt x="2420" y="23"/>
                  </a:cubicBezTo>
                  <a:cubicBezTo>
                    <a:pt x="2420" y="23"/>
                    <a:pt x="2397" y="0"/>
                    <a:pt x="23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9941;p58">
              <a:extLst>
                <a:ext uri="{FF2B5EF4-FFF2-40B4-BE49-F238E27FC236}">
                  <a16:creationId xmlns:a16="http://schemas.microsoft.com/office/drawing/2014/main" id="{23A9876E-F2CE-7154-2A38-840C3B93F370}"/>
                </a:ext>
              </a:extLst>
            </p:cNvPr>
            <p:cNvSpPr/>
            <p:nvPr/>
          </p:nvSpPr>
          <p:spPr>
            <a:xfrm>
              <a:off x="5528066" y="3451228"/>
              <a:ext cx="119405" cy="182852"/>
            </a:xfrm>
            <a:custGeom>
              <a:avLst/>
              <a:gdLst/>
              <a:ahLst/>
              <a:cxnLst/>
              <a:rect l="l" t="t" r="r" b="b"/>
              <a:pathLst>
                <a:path w="2535" h="3882" extrusionOk="0">
                  <a:moveTo>
                    <a:pt x="1302" y="1"/>
                  </a:moveTo>
                  <a:cubicBezTo>
                    <a:pt x="1279" y="1"/>
                    <a:pt x="1279" y="1"/>
                    <a:pt x="1256" y="24"/>
                  </a:cubicBezTo>
                  <a:cubicBezTo>
                    <a:pt x="1210" y="46"/>
                    <a:pt x="1210" y="92"/>
                    <a:pt x="1233" y="138"/>
                  </a:cubicBezTo>
                  <a:cubicBezTo>
                    <a:pt x="1576" y="594"/>
                    <a:pt x="1941" y="1051"/>
                    <a:pt x="2192" y="1576"/>
                  </a:cubicBezTo>
                  <a:cubicBezTo>
                    <a:pt x="2260" y="1736"/>
                    <a:pt x="2329" y="1918"/>
                    <a:pt x="2352" y="2078"/>
                  </a:cubicBezTo>
                  <a:cubicBezTo>
                    <a:pt x="2375" y="2192"/>
                    <a:pt x="2375" y="2283"/>
                    <a:pt x="2375" y="2397"/>
                  </a:cubicBezTo>
                  <a:cubicBezTo>
                    <a:pt x="2352" y="2489"/>
                    <a:pt x="2329" y="2580"/>
                    <a:pt x="2306" y="2671"/>
                  </a:cubicBezTo>
                  <a:cubicBezTo>
                    <a:pt x="2260" y="2763"/>
                    <a:pt x="2215" y="2831"/>
                    <a:pt x="2169" y="2922"/>
                  </a:cubicBezTo>
                  <a:cubicBezTo>
                    <a:pt x="2101" y="3014"/>
                    <a:pt x="2009" y="3082"/>
                    <a:pt x="1941" y="3151"/>
                  </a:cubicBezTo>
                  <a:cubicBezTo>
                    <a:pt x="1804" y="3265"/>
                    <a:pt x="1644" y="3356"/>
                    <a:pt x="1484" y="3425"/>
                  </a:cubicBezTo>
                  <a:cubicBezTo>
                    <a:pt x="1233" y="3539"/>
                    <a:pt x="937" y="3630"/>
                    <a:pt x="663" y="3676"/>
                  </a:cubicBezTo>
                  <a:cubicBezTo>
                    <a:pt x="457" y="3699"/>
                    <a:pt x="252" y="3721"/>
                    <a:pt x="69" y="3721"/>
                  </a:cubicBezTo>
                  <a:cubicBezTo>
                    <a:pt x="46" y="3721"/>
                    <a:pt x="24" y="3721"/>
                    <a:pt x="1" y="3744"/>
                  </a:cubicBezTo>
                  <a:cubicBezTo>
                    <a:pt x="24" y="3767"/>
                    <a:pt x="46" y="3790"/>
                    <a:pt x="69" y="3813"/>
                  </a:cubicBezTo>
                  <a:cubicBezTo>
                    <a:pt x="92" y="3813"/>
                    <a:pt x="92" y="3813"/>
                    <a:pt x="115" y="3835"/>
                  </a:cubicBezTo>
                  <a:cubicBezTo>
                    <a:pt x="138" y="3858"/>
                    <a:pt x="161" y="3858"/>
                    <a:pt x="183" y="3881"/>
                  </a:cubicBezTo>
                  <a:cubicBezTo>
                    <a:pt x="320" y="3881"/>
                    <a:pt x="457" y="3881"/>
                    <a:pt x="594" y="3858"/>
                  </a:cubicBezTo>
                  <a:cubicBezTo>
                    <a:pt x="777" y="3835"/>
                    <a:pt x="959" y="3790"/>
                    <a:pt x="1119" y="3744"/>
                  </a:cubicBezTo>
                  <a:cubicBezTo>
                    <a:pt x="1302" y="3676"/>
                    <a:pt x="1484" y="3630"/>
                    <a:pt x="1644" y="3539"/>
                  </a:cubicBezTo>
                  <a:cubicBezTo>
                    <a:pt x="1804" y="3470"/>
                    <a:pt x="1941" y="3379"/>
                    <a:pt x="2078" y="3265"/>
                  </a:cubicBezTo>
                  <a:cubicBezTo>
                    <a:pt x="2192" y="3151"/>
                    <a:pt x="2306" y="3014"/>
                    <a:pt x="2397" y="2877"/>
                  </a:cubicBezTo>
                  <a:cubicBezTo>
                    <a:pt x="2466" y="2740"/>
                    <a:pt x="2512" y="2603"/>
                    <a:pt x="2534" y="2466"/>
                  </a:cubicBezTo>
                  <a:cubicBezTo>
                    <a:pt x="2534" y="2397"/>
                    <a:pt x="2534" y="2306"/>
                    <a:pt x="2534" y="2238"/>
                  </a:cubicBezTo>
                  <a:cubicBezTo>
                    <a:pt x="2534" y="2169"/>
                    <a:pt x="2534" y="2101"/>
                    <a:pt x="2512" y="2032"/>
                  </a:cubicBezTo>
                  <a:cubicBezTo>
                    <a:pt x="2489" y="1895"/>
                    <a:pt x="2443" y="1736"/>
                    <a:pt x="2397" y="1599"/>
                  </a:cubicBezTo>
                  <a:cubicBezTo>
                    <a:pt x="2146" y="1028"/>
                    <a:pt x="1735" y="549"/>
                    <a:pt x="1370" y="46"/>
                  </a:cubicBezTo>
                  <a:cubicBezTo>
                    <a:pt x="1370" y="24"/>
                    <a:pt x="1347" y="24"/>
                    <a:pt x="1347" y="24"/>
                  </a:cubicBezTo>
                  <a:cubicBezTo>
                    <a:pt x="1347" y="1"/>
                    <a:pt x="1325" y="1"/>
                    <a:pt x="1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9942;p58">
              <a:extLst>
                <a:ext uri="{FF2B5EF4-FFF2-40B4-BE49-F238E27FC236}">
                  <a16:creationId xmlns:a16="http://schemas.microsoft.com/office/drawing/2014/main" id="{ABC36A3E-1983-4257-0EF2-F8BED470B8C8}"/>
                </a:ext>
              </a:extLst>
            </p:cNvPr>
            <p:cNvSpPr/>
            <p:nvPr/>
          </p:nvSpPr>
          <p:spPr>
            <a:xfrm>
              <a:off x="5630236" y="3587783"/>
              <a:ext cx="47" cy="1130"/>
            </a:xfrm>
            <a:custGeom>
              <a:avLst/>
              <a:gdLst/>
              <a:ahLst/>
              <a:cxnLst/>
              <a:rect l="l" t="t" r="r" b="b"/>
              <a:pathLst>
                <a:path w="1" h="24" extrusionOk="0">
                  <a:moveTo>
                    <a:pt x="0" y="23"/>
                  </a:moveTo>
                  <a:cubicBezTo>
                    <a:pt x="0" y="1"/>
                    <a:pt x="0" y="1"/>
                    <a:pt x="0" y="1"/>
                  </a:cubicBezTo>
                  <a:cubicBezTo>
                    <a:pt x="0" y="1"/>
                    <a:pt x="0" y="1"/>
                    <a:pt x="0" y="23"/>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9943;p58">
              <a:extLst>
                <a:ext uri="{FF2B5EF4-FFF2-40B4-BE49-F238E27FC236}">
                  <a16:creationId xmlns:a16="http://schemas.microsoft.com/office/drawing/2014/main" id="{03ABA403-55B4-427F-5307-A0C94A2C9408}"/>
                </a:ext>
              </a:extLst>
            </p:cNvPr>
            <p:cNvSpPr/>
            <p:nvPr/>
          </p:nvSpPr>
          <p:spPr>
            <a:xfrm>
              <a:off x="5583979" y="3451228"/>
              <a:ext cx="7584" cy="6265"/>
            </a:xfrm>
            <a:custGeom>
              <a:avLst/>
              <a:gdLst/>
              <a:ahLst/>
              <a:cxnLst/>
              <a:rect l="l" t="t" r="r" b="b"/>
              <a:pathLst>
                <a:path w="161" h="133" extrusionOk="0">
                  <a:moveTo>
                    <a:pt x="1" y="1"/>
                  </a:moveTo>
                  <a:cubicBezTo>
                    <a:pt x="1" y="24"/>
                    <a:pt x="1" y="24"/>
                    <a:pt x="1" y="24"/>
                  </a:cubicBezTo>
                  <a:cubicBezTo>
                    <a:pt x="1" y="46"/>
                    <a:pt x="1" y="46"/>
                    <a:pt x="1" y="69"/>
                  </a:cubicBezTo>
                  <a:cubicBezTo>
                    <a:pt x="1" y="69"/>
                    <a:pt x="23" y="92"/>
                    <a:pt x="23" y="92"/>
                  </a:cubicBezTo>
                  <a:lnTo>
                    <a:pt x="46" y="92"/>
                  </a:lnTo>
                  <a:cubicBezTo>
                    <a:pt x="69" y="92"/>
                    <a:pt x="69" y="115"/>
                    <a:pt x="69" y="115"/>
                  </a:cubicBezTo>
                  <a:cubicBezTo>
                    <a:pt x="81" y="126"/>
                    <a:pt x="92" y="132"/>
                    <a:pt x="103" y="132"/>
                  </a:cubicBezTo>
                  <a:cubicBezTo>
                    <a:pt x="115" y="132"/>
                    <a:pt x="126" y="126"/>
                    <a:pt x="138" y="115"/>
                  </a:cubicBezTo>
                  <a:cubicBezTo>
                    <a:pt x="160" y="92"/>
                    <a:pt x="160" y="69"/>
                    <a:pt x="138" y="46"/>
                  </a:cubicBezTo>
                  <a:lnTo>
                    <a:pt x="115" y="46"/>
                  </a:lnTo>
                  <a:cubicBezTo>
                    <a:pt x="115" y="24"/>
                    <a:pt x="92" y="24"/>
                    <a:pt x="92" y="24"/>
                  </a:cubicBezTo>
                  <a:cubicBezTo>
                    <a:pt x="92" y="24"/>
                    <a:pt x="92" y="24"/>
                    <a:pt x="69" y="1"/>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9944;p58">
              <a:extLst>
                <a:ext uri="{FF2B5EF4-FFF2-40B4-BE49-F238E27FC236}">
                  <a16:creationId xmlns:a16="http://schemas.microsoft.com/office/drawing/2014/main" id="{5748161E-C9EF-5093-893C-457A9B8D9192}"/>
                </a:ext>
              </a:extLst>
            </p:cNvPr>
            <p:cNvSpPr/>
            <p:nvPr/>
          </p:nvSpPr>
          <p:spPr>
            <a:xfrm>
              <a:off x="5582896" y="3451228"/>
              <a:ext cx="8667" cy="5417"/>
            </a:xfrm>
            <a:custGeom>
              <a:avLst/>
              <a:gdLst/>
              <a:ahLst/>
              <a:cxnLst/>
              <a:rect l="l" t="t" r="r" b="b"/>
              <a:pathLst>
                <a:path w="184" h="115" extrusionOk="0">
                  <a:moveTo>
                    <a:pt x="46" y="1"/>
                  </a:moveTo>
                  <a:cubicBezTo>
                    <a:pt x="46" y="1"/>
                    <a:pt x="24" y="1"/>
                    <a:pt x="24" y="24"/>
                  </a:cubicBezTo>
                  <a:cubicBezTo>
                    <a:pt x="1" y="46"/>
                    <a:pt x="24" y="69"/>
                    <a:pt x="46" y="69"/>
                  </a:cubicBezTo>
                  <a:lnTo>
                    <a:pt x="69" y="69"/>
                  </a:lnTo>
                  <a:cubicBezTo>
                    <a:pt x="92" y="92"/>
                    <a:pt x="92" y="92"/>
                    <a:pt x="92" y="92"/>
                  </a:cubicBezTo>
                  <a:cubicBezTo>
                    <a:pt x="92" y="92"/>
                    <a:pt x="115" y="92"/>
                    <a:pt x="115" y="115"/>
                  </a:cubicBezTo>
                  <a:cubicBezTo>
                    <a:pt x="138" y="115"/>
                    <a:pt x="161" y="115"/>
                    <a:pt x="161" y="92"/>
                  </a:cubicBezTo>
                  <a:cubicBezTo>
                    <a:pt x="183" y="92"/>
                    <a:pt x="183" y="69"/>
                    <a:pt x="161" y="46"/>
                  </a:cubicBezTo>
                  <a:cubicBezTo>
                    <a:pt x="161" y="46"/>
                    <a:pt x="161" y="24"/>
                    <a:pt x="161" y="24"/>
                  </a:cubicBezTo>
                  <a:cubicBezTo>
                    <a:pt x="138" y="24"/>
                    <a:pt x="138" y="24"/>
                    <a:pt x="115" y="1"/>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9945;p58">
              <a:extLst>
                <a:ext uri="{FF2B5EF4-FFF2-40B4-BE49-F238E27FC236}">
                  <a16:creationId xmlns:a16="http://schemas.microsoft.com/office/drawing/2014/main" id="{937483D5-5BEE-6FE4-3A5F-5507F9FD0E3A}"/>
                </a:ext>
              </a:extLst>
            </p:cNvPr>
            <p:cNvSpPr/>
            <p:nvPr/>
          </p:nvSpPr>
          <p:spPr>
            <a:xfrm>
              <a:off x="5583979" y="3450145"/>
              <a:ext cx="7584" cy="5464"/>
            </a:xfrm>
            <a:custGeom>
              <a:avLst/>
              <a:gdLst/>
              <a:ahLst/>
              <a:cxnLst/>
              <a:rect l="l" t="t" r="r" b="b"/>
              <a:pathLst>
                <a:path w="161" h="116" extrusionOk="0">
                  <a:moveTo>
                    <a:pt x="46" y="1"/>
                  </a:moveTo>
                  <a:cubicBezTo>
                    <a:pt x="23" y="1"/>
                    <a:pt x="1" y="24"/>
                    <a:pt x="1" y="47"/>
                  </a:cubicBezTo>
                  <a:cubicBezTo>
                    <a:pt x="1" y="69"/>
                    <a:pt x="23" y="92"/>
                    <a:pt x="46" y="92"/>
                  </a:cubicBezTo>
                  <a:lnTo>
                    <a:pt x="69" y="92"/>
                  </a:lnTo>
                  <a:cubicBezTo>
                    <a:pt x="69" y="115"/>
                    <a:pt x="92" y="115"/>
                    <a:pt x="92" y="115"/>
                  </a:cubicBezTo>
                  <a:lnTo>
                    <a:pt x="138" y="115"/>
                  </a:lnTo>
                  <a:cubicBezTo>
                    <a:pt x="138" y="115"/>
                    <a:pt x="160" y="115"/>
                    <a:pt x="160" y="92"/>
                  </a:cubicBezTo>
                  <a:cubicBezTo>
                    <a:pt x="160" y="92"/>
                    <a:pt x="160" y="69"/>
                    <a:pt x="160" y="69"/>
                  </a:cubicBezTo>
                  <a:cubicBezTo>
                    <a:pt x="160" y="47"/>
                    <a:pt x="138" y="47"/>
                    <a:pt x="138" y="47"/>
                  </a:cubicBezTo>
                  <a:cubicBezTo>
                    <a:pt x="115" y="24"/>
                    <a:pt x="115" y="24"/>
                    <a:pt x="92" y="24"/>
                  </a:cubicBezTo>
                  <a:cubicBezTo>
                    <a:pt x="69" y="24"/>
                    <a:pt x="69" y="1"/>
                    <a:pt x="46" y="1"/>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9946;p58">
              <a:extLst>
                <a:ext uri="{FF2B5EF4-FFF2-40B4-BE49-F238E27FC236}">
                  <a16:creationId xmlns:a16="http://schemas.microsoft.com/office/drawing/2014/main" id="{5BCB401F-D4AF-ABB0-2E76-72B19682D500}"/>
                </a:ext>
              </a:extLst>
            </p:cNvPr>
            <p:cNvSpPr/>
            <p:nvPr/>
          </p:nvSpPr>
          <p:spPr>
            <a:xfrm>
              <a:off x="5583979" y="3450145"/>
              <a:ext cx="7584" cy="4804"/>
            </a:xfrm>
            <a:custGeom>
              <a:avLst/>
              <a:gdLst/>
              <a:ahLst/>
              <a:cxnLst/>
              <a:rect l="l" t="t" r="r" b="b"/>
              <a:pathLst>
                <a:path w="161" h="102" extrusionOk="0">
                  <a:moveTo>
                    <a:pt x="23" y="1"/>
                  </a:moveTo>
                  <a:cubicBezTo>
                    <a:pt x="23" y="24"/>
                    <a:pt x="1" y="24"/>
                    <a:pt x="1" y="47"/>
                  </a:cubicBezTo>
                  <a:cubicBezTo>
                    <a:pt x="1" y="69"/>
                    <a:pt x="23" y="92"/>
                    <a:pt x="46" y="92"/>
                  </a:cubicBezTo>
                  <a:lnTo>
                    <a:pt x="92" y="92"/>
                  </a:lnTo>
                  <a:cubicBezTo>
                    <a:pt x="99" y="99"/>
                    <a:pt x="105" y="102"/>
                    <a:pt x="112" y="102"/>
                  </a:cubicBezTo>
                  <a:cubicBezTo>
                    <a:pt x="128" y="102"/>
                    <a:pt x="144" y="86"/>
                    <a:pt x="160" y="69"/>
                  </a:cubicBezTo>
                  <a:cubicBezTo>
                    <a:pt x="160" y="69"/>
                    <a:pt x="160" y="24"/>
                    <a:pt x="138" y="24"/>
                  </a:cubicBezTo>
                  <a:cubicBezTo>
                    <a:pt x="138" y="24"/>
                    <a:pt x="115" y="24"/>
                    <a:pt x="115" y="1"/>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9947;p58">
              <a:extLst>
                <a:ext uri="{FF2B5EF4-FFF2-40B4-BE49-F238E27FC236}">
                  <a16:creationId xmlns:a16="http://schemas.microsoft.com/office/drawing/2014/main" id="{6A6DD1C4-7DF4-34E4-A37B-05022352128D}"/>
                </a:ext>
              </a:extLst>
            </p:cNvPr>
            <p:cNvSpPr/>
            <p:nvPr/>
          </p:nvSpPr>
          <p:spPr>
            <a:xfrm>
              <a:off x="5583979" y="3450145"/>
              <a:ext cx="7584" cy="4804"/>
            </a:xfrm>
            <a:custGeom>
              <a:avLst/>
              <a:gdLst/>
              <a:ahLst/>
              <a:cxnLst/>
              <a:rect l="l" t="t" r="r" b="b"/>
              <a:pathLst>
                <a:path w="161" h="102" extrusionOk="0">
                  <a:moveTo>
                    <a:pt x="46" y="1"/>
                  </a:moveTo>
                  <a:cubicBezTo>
                    <a:pt x="23" y="1"/>
                    <a:pt x="1" y="1"/>
                    <a:pt x="1" y="24"/>
                  </a:cubicBezTo>
                  <a:cubicBezTo>
                    <a:pt x="1" y="47"/>
                    <a:pt x="23" y="69"/>
                    <a:pt x="46" y="92"/>
                  </a:cubicBezTo>
                  <a:lnTo>
                    <a:pt x="92" y="92"/>
                  </a:lnTo>
                  <a:cubicBezTo>
                    <a:pt x="99" y="99"/>
                    <a:pt x="105" y="102"/>
                    <a:pt x="112" y="102"/>
                  </a:cubicBezTo>
                  <a:cubicBezTo>
                    <a:pt x="128" y="102"/>
                    <a:pt x="144" y="86"/>
                    <a:pt x="160" y="69"/>
                  </a:cubicBezTo>
                  <a:cubicBezTo>
                    <a:pt x="160" y="69"/>
                    <a:pt x="160" y="47"/>
                    <a:pt x="160" y="47"/>
                  </a:cubicBezTo>
                  <a:cubicBezTo>
                    <a:pt x="138" y="47"/>
                    <a:pt x="138" y="24"/>
                    <a:pt x="138" y="24"/>
                  </a:cubicBezTo>
                  <a:cubicBezTo>
                    <a:pt x="115" y="24"/>
                    <a:pt x="92"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9948;p58">
              <a:extLst>
                <a:ext uri="{FF2B5EF4-FFF2-40B4-BE49-F238E27FC236}">
                  <a16:creationId xmlns:a16="http://schemas.microsoft.com/office/drawing/2014/main" id="{11549CB2-73E7-BF10-1CAB-F9026ED9170F}"/>
                </a:ext>
              </a:extLst>
            </p:cNvPr>
            <p:cNvSpPr/>
            <p:nvPr/>
          </p:nvSpPr>
          <p:spPr>
            <a:xfrm>
              <a:off x="5200170" y="2756680"/>
              <a:ext cx="62364" cy="233817"/>
            </a:xfrm>
            <a:custGeom>
              <a:avLst/>
              <a:gdLst/>
              <a:ahLst/>
              <a:cxnLst/>
              <a:rect l="l" t="t" r="r" b="b"/>
              <a:pathLst>
                <a:path w="1324" h="4964" extrusionOk="0">
                  <a:moveTo>
                    <a:pt x="91" y="1"/>
                  </a:moveTo>
                  <a:cubicBezTo>
                    <a:pt x="46" y="1"/>
                    <a:pt x="23" y="24"/>
                    <a:pt x="0" y="69"/>
                  </a:cubicBezTo>
                  <a:cubicBezTo>
                    <a:pt x="0" y="115"/>
                    <a:pt x="23" y="138"/>
                    <a:pt x="68" y="160"/>
                  </a:cubicBezTo>
                  <a:cubicBezTo>
                    <a:pt x="68" y="160"/>
                    <a:pt x="91" y="160"/>
                    <a:pt x="91" y="183"/>
                  </a:cubicBezTo>
                  <a:cubicBezTo>
                    <a:pt x="114" y="183"/>
                    <a:pt x="137" y="183"/>
                    <a:pt x="160" y="206"/>
                  </a:cubicBezTo>
                  <a:cubicBezTo>
                    <a:pt x="183" y="229"/>
                    <a:pt x="183" y="229"/>
                    <a:pt x="205" y="252"/>
                  </a:cubicBezTo>
                  <a:cubicBezTo>
                    <a:pt x="228" y="275"/>
                    <a:pt x="251" y="320"/>
                    <a:pt x="251" y="343"/>
                  </a:cubicBezTo>
                  <a:cubicBezTo>
                    <a:pt x="297" y="434"/>
                    <a:pt x="320" y="503"/>
                    <a:pt x="320" y="594"/>
                  </a:cubicBezTo>
                  <a:cubicBezTo>
                    <a:pt x="342" y="822"/>
                    <a:pt x="320" y="1051"/>
                    <a:pt x="297" y="1256"/>
                  </a:cubicBezTo>
                  <a:cubicBezTo>
                    <a:pt x="228" y="1735"/>
                    <a:pt x="114" y="2215"/>
                    <a:pt x="46" y="2717"/>
                  </a:cubicBezTo>
                  <a:cubicBezTo>
                    <a:pt x="23" y="2854"/>
                    <a:pt x="23" y="2991"/>
                    <a:pt x="23" y="3128"/>
                  </a:cubicBezTo>
                  <a:cubicBezTo>
                    <a:pt x="23" y="3265"/>
                    <a:pt x="46" y="3402"/>
                    <a:pt x="68" y="3539"/>
                  </a:cubicBezTo>
                  <a:cubicBezTo>
                    <a:pt x="68" y="3676"/>
                    <a:pt x="114" y="3813"/>
                    <a:pt x="160" y="3949"/>
                  </a:cubicBezTo>
                  <a:cubicBezTo>
                    <a:pt x="205" y="4064"/>
                    <a:pt x="274" y="4201"/>
                    <a:pt x="342" y="4292"/>
                  </a:cubicBezTo>
                  <a:cubicBezTo>
                    <a:pt x="342" y="4315"/>
                    <a:pt x="365" y="4315"/>
                    <a:pt x="365" y="4315"/>
                  </a:cubicBezTo>
                  <a:cubicBezTo>
                    <a:pt x="388" y="4338"/>
                    <a:pt x="411" y="4338"/>
                    <a:pt x="434" y="4338"/>
                  </a:cubicBezTo>
                  <a:cubicBezTo>
                    <a:pt x="457" y="4315"/>
                    <a:pt x="502" y="4292"/>
                    <a:pt x="502" y="4246"/>
                  </a:cubicBezTo>
                  <a:cubicBezTo>
                    <a:pt x="479" y="4178"/>
                    <a:pt x="457" y="4086"/>
                    <a:pt x="457" y="3995"/>
                  </a:cubicBezTo>
                  <a:cubicBezTo>
                    <a:pt x="434" y="3949"/>
                    <a:pt x="434" y="3881"/>
                    <a:pt x="434" y="3813"/>
                  </a:cubicBezTo>
                  <a:cubicBezTo>
                    <a:pt x="457" y="3813"/>
                    <a:pt x="457" y="3790"/>
                    <a:pt x="457" y="3767"/>
                  </a:cubicBezTo>
                  <a:cubicBezTo>
                    <a:pt x="457" y="3767"/>
                    <a:pt x="457" y="3767"/>
                    <a:pt x="479" y="3744"/>
                  </a:cubicBezTo>
                  <a:cubicBezTo>
                    <a:pt x="479" y="3744"/>
                    <a:pt x="479" y="3744"/>
                    <a:pt x="502" y="3721"/>
                  </a:cubicBezTo>
                  <a:lnTo>
                    <a:pt x="571" y="3721"/>
                  </a:lnTo>
                  <a:cubicBezTo>
                    <a:pt x="571" y="3744"/>
                    <a:pt x="593" y="3744"/>
                    <a:pt x="593" y="3744"/>
                  </a:cubicBezTo>
                  <a:cubicBezTo>
                    <a:pt x="616" y="3767"/>
                    <a:pt x="639" y="3767"/>
                    <a:pt x="639" y="3790"/>
                  </a:cubicBezTo>
                  <a:cubicBezTo>
                    <a:pt x="685" y="3835"/>
                    <a:pt x="708" y="3904"/>
                    <a:pt x="730" y="3949"/>
                  </a:cubicBezTo>
                  <a:cubicBezTo>
                    <a:pt x="776" y="4018"/>
                    <a:pt x="799" y="4086"/>
                    <a:pt x="822" y="4155"/>
                  </a:cubicBezTo>
                  <a:cubicBezTo>
                    <a:pt x="936" y="4406"/>
                    <a:pt x="1004" y="4680"/>
                    <a:pt x="1164" y="4931"/>
                  </a:cubicBezTo>
                  <a:cubicBezTo>
                    <a:pt x="1180" y="4947"/>
                    <a:pt x="1208" y="4963"/>
                    <a:pt x="1239" y="4963"/>
                  </a:cubicBezTo>
                  <a:cubicBezTo>
                    <a:pt x="1251" y="4963"/>
                    <a:pt x="1265" y="4960"/>
                    <a:pt x="1278" y="4954"/>
                  </a:cubicBezTo>
                  <a:cubicBezTo>
                    <a:pt x="1301" y="4931"/>
                    <a:pt x="1324" y="4885"/>
                    <a:pt x="1301" y="4840"/>
                  </a:cubicBezTo>
                  <a:cubicBezTo>
                    <a:pt x="1255" y="4771"/>
                    <a:pt x="1210" y="4680"/>
                    <a:pt x="1164" y="4589"/>
                  </a:cubicBezTo>
                  <a:cubicBezTo>
                    <a:pt x="1118" y="4474"/>
                    <a:pt x="1073" y="4360"/>
                    <a:pt x="1027" y="4246"/>
                  </a:cubicBezTo>
                  <a:cubicBezTo>
                    <a:pt x="1004" y="4155"/>
                    <a:pt x="959" y="4041"/>
                    <a:pt x="913" y="3949"/>
                  </a:cubicBezTo>
                  <a:cubicBezTo>
                    <a:pt x="867" y="3881"/>
                    <a:pt x="845" y="3790"/>
                    <a:pt x="799" y="3721"/>
                  </a:cubicBezTo>
                  <a:cubicBezTo>
                    <a:pt x="753" y="3676"/>
                    <a:pt x="685" y="3607"/>
                    <a:pt x="616" y="3584"/>
                  </a:cubicBezTo>
                  <a:cubicBezTo>
                    <a:pt x="588" y="3575"/>
                    <a:pt x="556" y="3569"/>
                    <a:pt x="523" y="3569"/>
                  </a:cubicBezTo>
                  <a:cubicBezTo>
                    <a:pt x="476" y="3569"/>
                    <a:pt x="428" y="3580"/>
                    <a:pt x="388" y="3607"/>
                  </a:cubicBezTo>
                  <a:cubicBezTo>
                    <a:pt x="342" y="3653"/>
                    <a:pt x="297" y="3721"/>
                    <a:pt x="297" y="3790"/>
                  </a:cubicBezTo>
                  <a:cubicBezTo>
                    <a:pt x="297" y="3790"/>
                    <a:pt x="297" y="3813"/>
                    <a:pt x="274" y="3813"/>
                  </a:cubicBezTo>
                  <a:cubicBezTo>
                    <a:pt x="251" y="3698"/>
                    <a:pt x="228" y="3584"/>
                    <a:pt x="205" y="3470"/>
                  </a:cubicBezTo>
                  <a:cubicBezTo>
                    <a:pt x="160" y="3173"/>
                    <a:pt x="183" y="2877"/>
                    <a:pt x="228" y="2603"/>
                  </a:cubicBezTo>
                  <a:cubicBezTo>
                    <a:pt x="228" y="2603"/>
                    <a:pt x="228" y="2603"/>
                    <a:pt x="228" y="2626"/>
                  </a:cubicBezTo>
                  <a:cubicBezTo>
                    <a:pt x="297" y="2078"/>
                    <a:pt x="457" y="1530"/>
                    <a:pt x="479" y="982"/>
                  </a:cubicBezTo>
                  <a:cubicBezTo>
                    <a:pt x="502" y="777"/>
                    <a:pt x="502" y="571"/>
                    <a:pt x="434" y="389"/>
                  </a:cubicBezTo>
                  <a:cubicBezTo>
                    <a:pt x="411" y="297"/>
                    <a:pt x="388" y="206"/>
                    <a:pt x="320" y="138"/>
                  </a:cubicBezTo>
                  <a:cubicBezTo>
                    <a:pt x="274" y="69"/>
                    <a:pt x="183" y="24"/>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9949;p58">
              <a:extLst>
                <a:ext uri="{FF2B5EF4-FFF2-40B4-BE49-F238E27FC236}">
                  <a16:creationId xmlns:a16="http://schemas.microsoft.com/office/drawing/2014/main" id="{4A93ACD7-5DD7-8CC5-564F-93E7EEED0BB3}"/>
                </a:ext>
              </a:extLst>
            </p:cNvPr>
            <p:cNvSpPr/>
            <p:nvPr/>
          </p:nvSpPr>
          <p:spPr>
            <a:xfrm>
              <a:off x="6129122" y="3081368"/>
              <a:ext cx="168815" cy="191896"/>
            </a:xfrm>
            <a:custGeom>
              <a:avLst/>
              <a:gdLst/>
              <a:ahLst/>
              <a:cxnLst/>
              <a:rect l="l" t="t" r="r" b="b"/>
              <a:pathLst>
                <a:path w="3584" h="4074" extrusionOk="0">
                  <a:moveTo>
                    <a:pt x="3492" y="1"/>
                  </a:moveTo>
                  <a:cubicBezTo>
                    <a:pt x="3378" y="24"/>
                    <a:pt x="3287" y="47"/>
                    <a:pt x="3173" y="92"/>
                  </a:cubicBezTo>
                  <a:cubicBezTo>
                    <a:pt x="3081" y="138"/>
                    <a:pt x="2990" y="206"/>
                    <a:pt x="2899" y="275"/>
                  </a:cubicBezTo>
                  <a:cubicBezTo>
                    <a:pt x="2808" y="343"/>
                    <a:pt x="2739" y="435"/>
                    <a:pt x="2671" y="526"/>
                  </a:cubicBezTo>
                  <a:cubicBezTo>
                    <a:pt x="2602" y="617"/>
                    <a:pt x="2557" y="709"/>
                    <a:pt x="2488" y="823"/>
                  </a:cubicBezTo>
                  <a:cubicBezTo>
                    <a:pt x="2374" y="1005"/>
                    <a:pt x="2283" y="1211"/>
                    <a:pt x="2191" y="1416"/>
                  </a:cubicBezTo>
                  <a:cubicBezTo>
                    <a:pt x="2123" y="1507"/>
                    <a:pt x="2077" y="1622"/>
                    <a:pt x="2009" y="1736"/>
                  </a:cubicBezTo>
                  <a:cubicBezTo>
                    <a:pt x="1917" y="1850"/>
                    <a:pt x="1849" y="1987"/>
                    <a:pt x="1758" y="2101"/>
                  </a:cubicBezTo>
                  <a:cubicBezTo>
                    <a:pt x="1507" y="2398"/>
                    <a:pt x="1255" y="2649"/>
                    <a:pt x="959" y="2923"/>
                  </a:cubicBezTo>
                  <a:cubicBezTo>
                    <a:pt x="959" y="2923"/>
                    <a:pt x="936" y="2945"/>
                    <a:pt x="913" y="2968"/>
                  </a:cubicBezTo>
                  <a:cubicBezTo>
                    <a:pt x="890" y="2991"/>
                    <a:pt x="890" y="3037"/>
                    <a:pt x="913" y="3082"/>
                  </a:cubicBezTo>
                  <a:cubicBezTo>
                    <a:pt x="936" y="3094"/>
                    <a:pt x="959" y="3099"/>
                    <a:pt x="979" y="3099"/>
                  </a:cubicBezTo>
                  <a:cubicBezTo>
                    <a:pt x="999" y="3099"/>
                    <a:pt x="1016" y="3094"/>
                    <a:pt x="1027" y="3082"/>
                  </a:cubicBezTo>
                  <a:lnTo>
                    <a:pt x="1073" y="3037"/>
                  </a:lnTo>
                  <a:cubicBezTo>
                    <a:pt x="1073" y="3037"/>
                    <a:pt x="1096" y="3014"/>
                    <a:pt x="1119" y="3014"/>
                  </a:cubicBezTo>
                  <a:cubicBezTo>
                    <a:pt x="1164" y="2968"/>
                    <a:pt x="1187" y="2945"/>
                    <a:pt x="1233" y="2923"/>
                  </a:cubicBezTo>
                  <a:cubicBezTo>
                    <a:pt x="1278" y="2923"/>
                    <a:pt x="1301" y="2900"/>
                    <a:pt x="1347" y="2900"/>
                  </a:cubicBezTo>
                  <a:lnTo>
                    <a:pt x="1415" y="2900"/>
                  </a:lnTo>
                  <a:cubicBezTo>
                    <a:pt x="1415" y="2900"/>
                    <a:pt x="1438" y="2923"/>
                    <a:pt x="1438" y="2923"/>
                  </a:cubicBezTo>
                  <a:lnTo>
                    <a:pt x="1484" y="2923"/>
                  </a:lnTo>
                  <a:cubicBezTo>
                    <a:pt x="1484" y="2945"/>
                    <a:pt x="1484" y="2945"/>
                    <a:pt x="1484" y="2945"/>
                  </a:cubicBezTo>
                  <a:cubicBezTo>
                    <a:pt x="1507" y="2968"/>
                    <a:pt x="1507" y="2968"/>
                    <a:pt x="1507" y="2991"/>
                  </a:cubicBezTo>
                  <a:cubicBezTo>
                    <a:pt x="1507" y="2991"/>
                    <a:pt x="1529" y="3014"/>
                    <a:pt x="1529" y="3037"/>
                  </a:cubicBezTo>
                  <a:cubicBezTo>
                    <a:pt x="1529" y="3060"/>
                    <a:pt x="1529" y="3082"/>
                    <a:pt x="1529" y="3105"/>
                  </a:cubicBezTo>
                  <a:cubicBezTo>
                    <a:pt x="1507" y="3151"/>
                    <a:pt x="1507" y="3196"/>
                    <a:pt x="1484" y="3242"/>
                  </a:cubicBezTo>
                  <a:cubicBezTo>
                    <a:pt x="1461" y="3265"/>
                    <a:pt x="1438" y="3311"/>
                    <a:pt x="1415" y="3356"/>
                  </a:cubicBezTo>
                  <a:cubicBezTo>
                    <a:pt x="1347" y="3425"/>
                    <a:pt x="1278" y="3493"/>
                    <a:pt x="1210" y="3539"/>
                  </a:cubicBezTo>
                  <a:cubicBezTo>
                    <a:pt x="1073" y="3630"/>
                    <a:pt x="913" y="3721"/>
                    <a:pt x="753" y="3790"/>
                  </a:cubicBezTo>
                  <a:lnTo>
                    <a:pt x="776" y="3790"/>
                  </a:lnTo>
                  <a:cubicBezTo>
                    <a:pt x="594" y="3836"/>
                    <a:pt x="434" y="3881"/>
                    <a:pt x="251" y="3904"/>
                  </a:cubicBezTo>
                  <a:lnTo>
                    <a:pt x="69" y="3904"/>
                  </a:lnTo>
                  <a:cubicBezTo>
                    <a:pt x="23" y="3904"/>
                    <a:pt x="0" y="3950"/>
                    <a:pt x="0" y="3995"/>
                  </a:cubicBezTo>
                  <a:cubicBezTo>
                    <a:pt x="0" y="4041"/>
                    <a:pt x="23" y="4064"/>
                    <a:pt x="69" y="4064"/>
                  </a:cubicBezTo>
                  <a:cubicBezTo>
                    <a:pt x="102" y="4071"/>
                    <a:pt x="135" y="4073"/>
                    <a:pt x="169" y="4073"/>
                  </a:cubicBezTo>
                  <a:cubicBezTo>
                    <a:pt x="250" y="4073"/>
                    <a:pt x="330" y="4057"/>
                    <a:pt x="411" y="4041"/>
                  </a:cubicBezTo>
                  <a:cubicBezTo>
                    <a:pt x="548" y="4018"/>
                    <a:pt x="685" y="3973"/>
                    <a:pt x="822" y="3927"/>
                  </a:cubicBezTo>
                  <a:cubicBezTo>
                    <a:pt x="959" y="3881"/>
                    <a:pt x="1096" y="3813"/>
                    <a:pt x="1210" y="3721"/>
                  </a:cubicBezTo>
                  <a:cubicBezTo>
                    <a:pt x="1324" y="3653"/>
                    <a:pt x="1438" y="3584"/>
                    <a:pt x="1507" y="3470"/>
                  </a:cubicBezTo>
                  <a:cubicBezTo>
                    <a:pt x="1598" y="3379"/>
                    <a:pt x="1643" y="3265"/>
                    <a:pt x="1666" y="3128"/>
                  </a:cubicBezTo>
                  <a:cubicBezTo>
                    <a:pt x="1689" y="3082"/>
                    <a:pt x="1689" y="3014"/>
                    <a:pt x="1666" y="2968"/>
                  </a:cubicBezTo>
                  <a:cubicBezTo>
                    <a:pt x="1666" y="2900"/>
                    <a:pt x="1621" y="2854"/>
                    <a:pt x="1598" y="2831"/>
                  </a:cubicBezTo>
                  <a:cubicBezTo>
                    <a:pt x="1552" y="2786"/>
                    <a:pt x="1507" y="2763"/>
                    <a:pt x="1461" y="2763"/>
                  </a:cubicBezTo>
                  <a:cubicBezTo>
                    <a:pt x="1438" y="2740"/>
                    <a:pt x="1415" y="2740"/>
                    <a:pt x="1370" y="2740"/>
                  </a:cubicBezTo>
                  <a:cubicBezTo>
                    <a:pt x="1461" y="2649"/>
                    <a:pt x="1552" y="2557"/>
                    <a:pt x="1643" y="2466"/>
                  </a:cubicBezTo>
                  <a:cubicBezTo>
                    <a:pt x="1849" y="2261"/>
                    <a:pt x="2009" y="2010"/>
                    <a:pt x="2168" y="1758"/>
                  </a:cubicBezTo>
                  <a:cubicBezTo>
                    <a:pt x="2283" y="1576"/>
                    <a:pt x="2374" y="1370"/>
                    <a:pt x="2488" y="1165"/>
                  </a:cubicBezTo>
                  <a:cubicBezTo>
                    <a:pt x="2579" y="960"/>
                    <a:pt x="2693" y="777"/>
                    <a:pt x="2808" y="594"/>
                  </a:cubicBezTo>
                  <a:cubicBezTo>
                    <a:pt x="2899" y="503"/>
                    <a:pt x="2990" y="412"/>
                    <a:pt x="3081" y="343"/>
                  </a:cubicBezTo>
                  <a:cubicBezTo>
                    <a:pt x="3150" y="298"/>
                    <a:pt x="3241" y="229"/>
                    <a:pt x="3333" y="206"/>
                  </a:cubicBezTo>
                  <a:cubicBezTo>
                    <a:pt x="3378" y="184"/>
                    <a:pt x="3447" y="161"/>
                    <a:pt x="3515" y="161"/>
                  </a:cubicBezTo>
                  <a:cubicBezTo>
                    <a:pt x="3561" y="138"/>
                    <a:pt x="3584" y="92"/>
                    <a:pt x="3584" y="47"/>
                  </a:cubicBezTo>
                  <a:cubicBezTo>
                    <a:pt x="3584" y="24"/>
                    <a:pt x="3538" y="1"/>
                    <a:pt x="34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9950;p58">
              <a:extLst>
                <a:ext uri="{FF2B5EF4-FFF2-40B4-BE49-F238E27FC236}">
                  <a16:creationId xmlns:a16="http://schemas.microsoft.com/office/drawing/2014/main" id="{14105BD4-B171-11F6-87DB-639D814B3415}"/>
                </a:ext>
              </a:extLst>
            </p:cNvPr>
            <p:cNvSpPr/>
            <p:nvPr/>
          </p:nvSpPr>
          <p:spPr>
            <a:xfrm>
              <a:off x="5066817" y="3074915"/>
              <a:ext cx="482801" cy="479032"/>
            </a:xfrm>
            <a:custGeom>
              <a:avLst/>
              <a:gdLst/>
              <a:ahLst/>
              <a:cxnLst/>
              <a:rect l="l" t="t" r="r" b="b"/>
              <a:pathLst>
                <a:path w="10250" h="10170" extrusionOk="0">
                  <a:moveTo>
                    <a:pt x="5114" y="480"/>
                  </a:moveTo>
                  <a:cubicBezTo>
                    <a:pt x="5319" y="480"/>
                    <a:pt x="5547" y="480"/>
                    <a:pt x="5753" y="526"/>
                  </a:cubicBezTo>
                  <a:lnTo>
                    <a:pt x="5798" y="526"/>
                  </a:lnTo>
                  <a:cubicBezTo>
                    <a:pt x="6186" y="594"/>
                    <a:pt x="6552" y="686"/>
                    <a:pt x="6917" y="823"/>
                  </a:cubicBezTo>
                  <a:cubicBezTo>
                    <a:pt x="7282" y="982"/>
                    <a:pt x="7624" y="1188"/>
                    <a:pt x="7921" y="1416"/>
                  </a:cubicBezTo>
                  <a:cubicBezTo>
                    <a:pt x="8241" y="1667"/>
                    <a:pt x="8515" y="1964"/>
                    <a:pt x="8766" y="2261"/>
                  </a:cubicBezTo>
                  <a:cubicBezTo>
                    <a:pt x="9017" y="2580"/>
                    <a:pt x="9199" y="2923"/>
                    <a:pt x="9359" y="3288"/>
                  </a:cubicBezTo>
                  <a:cubicBezTo>
                    <a:pt x="9519" y="3653"/>
                    <a:pt x="9633" y="4041"/>
                    <a:pt x="9679" y="4452"/>
                  </a:cubicBezTo>
                  <a:cubicBezTo>
                    <a:pt x="9747" y="4863"/>
                    <a:pt x="9747" y="5296"/>
                    <a:pt x="9679" y="5707"/>
                  </a:cubicBezTo>
                  <a:cubicBezTo>
                    <a:pt x="9633" y="6118"/>
                    <a:pt x="9519" y="6506"/>
                    <a:pt x="9359" y="6871"/>
                  </a:cubicBezTo>
                  <a:cubicBezTo>
                    <a:pt x="9199" y="7237"/>
                    <a:pt x="9017" y="7579"/>
                    <a:pt x="8766" y="7899"/>
                  </a:cubicBezTo>
                  <a:cubicBezTo>
                    <a:pt x="8537" y="8218"/>
                    <a:pt x="8241" y="8492"/>
                    <a:pt x="7944" y="8743"/>
                  </a:cubicBezTo>
                  <a:cubicBezTo>
                    <a:pt x="7624" y="8971"/>
                    <a:pt x="7259" y="9177"/>
                    <a:pt x="6894" y="9337"/>
                  </a:cubicBezTo>
                  <a:cubicBezTo>
                    <a:pt x="6529" y="9496"/>
                    <a:pt x="6141" y="9588"/>
                    <a:pt x="5730" y="9656"/>
                  </a:cubicBezTo>
                  <a:cubicBezTo>
                    <a:pt x="5524" y="9679"/>
                    <a:pt x="5319" y="9690"/>
                    <a:pt x="5114" y="9690"/>
                  </a:cubicBezTo>
                  <a:cubicBezTo>
                    <a:pt x="4908" y="9690"/>
                    <a:pt x="4703" y="9679"/>
                    <a:pt x="4497" y="9656"/>
                  </a:cubicBezTo>
                  <a:cubicBezTo>
                    <a:pt x="4109" y="9588"/>
                    <a:pt x="3721" y="9496"/>
                    <a:pt x="3356" y="9337"/>
                  </a:cubicBezTo>
                  <a:cubicBezTo>
                    <a:pt x="3014" y="9200"/>
                    <a:pt x="2694" y="9017"/>
                    <a:pt x="2397" y="8789"/>
                  </a:cubicBezTo>
                  <a:cubicBezTo>
                    <a:pt x="2374" y="8766"/>
                    <a:pt x="2329" y="8743"/>
                    <a:pt x="2306" y="8743"/>
                  </a:cubicBezTo>
                  <a:cubicBezTo>
                    <a:pt x="2101" y="8583"/>
                    <a:pt x="1918" y="8401"/>
                    <a:pt x="1758" y="8218"/>
                  </a:cubicBezTo>
                  <a:cubicBezTo>
                    <a:pt x="1644" y="8127"/>
                    <a:pt x="1553" y="8013"/>
                    <a:pt x="1461" y="7899"/>
                  </a:cubicBezTo>
                  <a:cubicBezTo>
                    <a:pt x="1347" y="7739"/>
                    <a:pt x="1256" y="7579"/>
                    <a:pt x="1165" y="7419"/>
                  </a:cubicBezTo>
                  <a:cubicBezTo>
                    <a:pt x="1142" y="7419"/>
                    <a:pt x="1142" y="7396"/>
                    <a:pt x="1142" y="7396"/>
                  </a:cubicBezTo>
                  <a:cubicBezTo>
                    <a:pt x="1142" y="7396"/>
                    <a:pt x="1142" y="7396"/>
                    <a:pt x="1142" y="7374"/>
                  </a:cubicBezTo>
                  <a:lnTo>
                    <a:pt x="1119" y="7374"/>
                  </a:lnTo>
                  <a:cubicBezTo>
                    <a:pt x="1119" y="7351"/>
                    <a:pt x="1119" y="7351"/>
                    <a:pt x="1096" y="7328"/>
                  </a:cubicBezTo>
                  <a:cubicBezTo>
                    <a:pt x="1096" y="7328"/>
                    <a:pt x="1096" y="7305"/>
                    <a:pt x="1096" y="7305"/>
                  </a:cubicBezTo>
                  <a:cubicBezTo>
                    <a:pt x="1005" y="7168"/>
                    <a:pt x="937" y="7008"/>
                    <a:pt x="868" y="6871"/>
                  </a:cubicBezTo>
                  <a:cubicBezTo>
                    <a:pt x="822" y="6734"/>
                    <a:pt x="777" y="6597"/>
                    <a:pt x="731" y="6483"/>
                  </a:cubicBezTo>
                  <a:cubicBezTo>
                    <a:pt x="731" y="6461"/>
                    <a:pt x="731" y="6461"/>
                    <a:pt x="731" y="6438"/>
                  </a:cubicBezTo>
                  <a:lnTo>
                    <a:pt x="708" y="6438"/>
                  </a:lnTo>
                  <a:cubicBezTo>
                    <a:pt x="708" y="6415"/>
                    <a:pt x="708" y="6415"/>
                    <a:pt x="708" y="6415"/>
                  </a:cubicBezTo>
                  <a:cubicBezTo>
                    <a:pt x="708" y="6392"/>
                    <a:pt x="708" y="6392"/>
                    <a:pt x="708" y="6392"/>
                  </a:cubicBezTo>
                  <a:cubicBezTo>
                    <a:pt x="708" y="6392"/>
                    <a:pt x="708" y="6369"/>
                    <a:pt x="708" y="6369"/>
                  </a:cubicBezTo>
                  <a:cubicBezTo>
                    <a:pt x="640" y="6141"/>
                    <a:pt x="594" y="5913"/>
                    <a:pt x="548" y="5684"/>
                  </a:cubicBezTo>
                  <a:cubicBezTo>
                    <a:pt x="526" y="5456"/>
                    <a:pt x="503" y="5205"/>
                    <a:pt x="526" y="4954"/>
                  </a:cubicBezTo>
                  <a:cubicBezTo>
                    <a:pt x="526" y="4954"/>
                    <a:pt x="526" y="4931"/>
                    <a:pt x="526" y="4931"/>
                  </a:cubicBezTo>
                  <a:cubicBezTo>
                    <a:pt x="526" y="4931"/>
                    <a:pt x="526" y="4931"/>
                    <a:pt x="526" y="4908"/>
                  </a:cubicBezTo>
                  <a:cubicBezTo>
                    <a:pt x="526" y="4908"/>
                    <a:pt x="526" y="4908"/>
                    <a:pt x="526" y="4886"/>
                  </a:cubicBezTo>
                  <a:cubicBezTo>
                    <a:pt x="526" y="4886"/>
                    <a:pt x="526" y="4886"/>
                    <a:pt x="526" y="4863"/>
                  </a:cubicBezTo>
                  <a:cubicBezTo>
                    <a:pt x="526" y="4726"/>
                    <a:pt x="548" y="4589"/>
                    <a:pt x="548" y="4452"/>
                  </a:cubicBezTo>
                  <a:cubicBezTo>
                    <a:pt x="571" y="4315"/>
                    <a:pt x="594" y="4178"/>
                    <a:pt x="640" y="4041"/>
                  </a:cubicBezTo>
                  <a:cubicBezTo>
                    <a:pt x="640" y="4041"/>
                    <a:pt x="640" y="4018"/>
                    <a:pt x="640" y="4018"/>
                  </a:cubicBezTo>
                  <a:cubicBezTo>
                    <a:pt x="640" y="3995"/>
                    <a:pt x="640" y="3995"/>
                    <a:pt x="663" y="3973"/>
                  </a:cubicBezTo>
                  <a:cubicBezTo>
                    <a:pt x="663" y="3950"/>
                    <a:pt x="663" y="3950"/>
                    <a:pt x="663" y="3927"/>
                  </a:cubicBezTo>
                  <a:cubicBezTo>
                    <a:pt x="663" y="3927"/>
                    <a:pt x="663" y="3904"/>
                    <a:pt x="663" y="3904"/>
                  </a:cubicBezTo>
                  <a:lnTo>
                    <a:pt x="685" y="3881"/>
                  </a:lnTo>
                  <a:cubicBezTo>
                    <a:pt x="685" y="3881"/>
                    <a:pt x="685" y="3881"/>
                    <a:pt x="685" y="3858"/>
                  </a:cubicBezTo>
                  <a:cubicBezTo>
                    <a:pt x="685" y="3836"/>
                    <a:pt x="685" y="3836"/>
                    <a:pt x="685" y="3836"/>
                  </a:cubicBezTo>
                  <a:cubicBezTo>
                    <a:pt x="685" y="3813"/>
                    <a:pt x="685" y="3813"/>
                    <a:pt x="685" y="3813"/>
                  </a:cubicBezTo>
                  <a:lnTo>
                    <a:pt x="708" y="3790"/>
                  </a:lnTo>
                  <a:cubicBezTo>
                    <a:pt x="708" y="3790"/>
                    <a:pt x="708" y="3767"/>
                    <a:pt x="708" y="3767"/>
                  </a:cubicBezTo>
                  <a:cubicBezTo>
                    <a:pt x="708" y="3767"/>
                    <a:pt x="708" y="3767"/>
                    <a:pt x="708" y="3744"/>
                  </a:cubicBezTo>
                  <a:cubicBezTo>
                    <a:pt x="708" y="3744"/>
                    <a:pt x="708" y="3744"/>
                    <a:pt x="731" y="3721"/>
                  </a:cubicBezTo>
                  <a:cubicBezTo>
                    <a:pt x="731" y="3699"/>
                    <a:pt x="731" y="3699"/>
                    <a:pt x="731" y="3676"/>
                  </a:cubicBezTo>
                  <a:cubicBezTo>
                    <a:pt x="777" y="3539"/>
                    <a:pt x="822" y="3425"/>
                    <a:pt x="868" y="3288"/>
                  </a:cubicBezTo>
                  <a:cubicBezTo>
                    <a:pt x="937" y="3174"/>
                    <a:pt x="982" y="3060"/>
                    <a:pt x="1051" y="2945"/>
                  </a:cubicBezTo>
                  <a:cubicBezTo>
                    <a:pt x="1051" y="2923"/>
                    <a:pt x="1051" y="2923"/>
                    <a:pt x="1051" y="2923"/>
                  </a:cubicBezTo>
                  <a:cubicBezTo>
                    <a:pt x="1051" y="2923"/>
                    <a:pt x="1051" y="2900"/>
                    <a:pt x="1073" y="2900"/>
                  </a:cubicBezTo>
                  <a:cubicBezTo>
                    <a:pt x="1165" y="2717"/>
                    <a:pt x="1279" y="2535"/>
                    <a:pt x="1393" y="2352"/>
                  </a:cubicBezTo>
                  <a:cubicBezTo>
                    <a:pt x="1416" y="2329"/>
                    <a:pt x="1439" y="2306"/>
                    <a:pt x="1461" y="2261"/>
                  </a:cubicBezTo>
                  <a:cubicBezTo>
                    <a:pt x="1507" y="2238"/>
                    <a:pt x="1530" y="2192"/>
                    <a:pt x="1553" y="2169"/>
                  </a:cubicBezTo>
                  <a:cubicBezTo>
                    <a:pt x="1781" y="1895"/>
                    <a:pt x="2032" y="1644"/>
                    <a:pt x="2306" y="1439"/>
                  </a:cubicBezTo>
                  <a:cubicBezTo>
                    <a:pt x="2626" y="1188"/>
                    <a:pt x="2968" y="1005"/>
                    <a:pt x="3310" y="846"/>
                  </a:cubicBezTo>
                  <a:cubicBezTo>
                    <a:pt x="3698" y="686"/>
                    <a:pt x="4086" y="572"/>
                    <a:pt x="4497" y="526"/>
                  </a:cubicBezTo>
                  <a:cubicBezTo>
                    <a:pt x="4520" y="503"/>
                    <a:pt x="4520" y="503"/>
                    <a:pt x="4520" y="503"/>
                  </a:cubicBezTo>
                  <a:cubicBezTo>
                    <a:pt x="4726" y="480"/>
                    <a:pt x="4908" y="480"/>
                    <a:pt x="5114" y="480"/>
                  </a:cubicBezTo>
                  <a:close/>
                  <a:moveTo>
                    <a:pt x="5114" y="1"/>
                  </a:moveTo>
                  <a:cubicBezTo>
                    <a:pt x="4771" y="1"/>
                    <a:pt x="4429" y="24"/>
                    <a:pt x="4086" y="92"/>
                  </a:cubicBezTo>
                  <a:cubicBezTo>
                    <a:pt x="3402" y="229"/>
                    <a:pt x="2763" y="526"/>
                    <a:pt x="2192" y="937"/>
                  </a:cubicBezTo>
                  <a:cubicBezTo>
                    <a:pt x="2055" y="1028"/>
                    <a:pt x="1918" y="1142"/>
                    <a:pt x="1781" y="1256"/>
                  </a:cubicBezTo>
                  <a:cubicBezTo>
                    <a:pt x="1644" y="1370"/>
                    <a:pt x="1507" y="1507"/>
                    <a:pt x="1370" y="1644"/>
                  </a:cubicBezTo>
                  <a:cubicBezTo>
                    <a:pt x="1188" y="1850"/>
                    <a:pt x="1028" y="2078"/>
                    <a:pt x="868" y="2306"/>
                  </a:cubicBezTo>
                  <a:cubicBezTo>
                    <a:pt x="822" y="2375"/>
                    <a:pt x="754" y="2466"/>
                    <a:pt x="708" y="2535"/>
                  </a:cubicBezTo>
                  <a:cubicBezTo>
                    <a:pt x="526" y="2854"/>
                    <a:pt x="389" y="3197"/>
                    <a:pt x="275" y="3539"/>
                  </a:cubicBezTo>
                  <a:cubicBezTo>
                    <a:pt x="275" y="3562"/>
                    <a:pt x="252" y="3585"/>
                    <a:pt x="252" y="3607"/>
                  </a:cubicBezTo>
                  <a:cubicBezTo>
                    <a:pt x="138" y="3973"/>
                    <a:pt x="69" y="4338"/>
                    <a:pt x="46" y="4703"/>
                  </a:cubicBezTo>
                  <a:cubicBezTo>
                    <a:pt x="1" y="5411"/>
                    <a:pt x="92" y="6141"/>
                    <a:pt x="343" y="6803"/>
                  </a:cubicBezTo>
                  <a:cubicBezTo>
                    <a:pt x="412" y="7008"/>
                    <a:pt x="503" y="7214"/>
                    <a:pt x="594" y="7396"/>
                  </a:cubicBezTo>
                  <a:cubicBezTo>
                    <a:pt x="663" y="7556"/>
                    <a:pt x="754" y="7693"/>
                    <a:pt x="845" y="7830"/>
                  </a:cubicBezTo>
                  <a:cubicBezTo>
                    <a:pt x="982" y="8035"/>
                    <a:pt x="1119" y="8241"/>
                    <a:pt x="1302" y="8424"/>
                  </a:cubicBezTo>
                  <a:cubicBezTo>
                    <a:pt x="1347" y="8492"/>
                    <a:pt x="1416" y="8583"/>
                    <a:pt x="1484" y="8652"/>
                  </a:cubicBezTo>
                  <a:cubicBezTo>
                    <a:pt x="1713" y="8880"/>
                    <a:pt x="1964" y="9085"/>
                    <a:pt x="2238" y="9268"/>
                  </a:cubicBezTo>
                  <a:cubicBezTo>
                    <a:pt x="2283" y="9291"/>
                    <a:pt x="2306" y="9314"/>
                    <a:pt x="2352" y="9337"/>
                  </a:cubicBezTo>
                  <a:cubicBezTo>
                    <a:pt x="2648" y="9542"/>
                    <a:pt x="2991" y="9702"/>
                    <a:pt x="3333" y="9839"/>
                  </a:cubicBezTo>
                  <a:cubicBezTo>
                    <a:pt x="3926" y="10068"/>
                    <a:pt x="4551" y="10169"/>
                    <a:pt x="5167" y="10169"/>
                  </a:cubicBezTo>
                  <a:cubicBezTo>
                    <a:pt x="5287" y="10169"/>
                    <a:pt x="5406" y="10166"/>
                    <a:pt x="5524" y="10158"/>
                  </a:cubicBezTo>
                  <a:cubicBezTo>
                    <a:pt x="6255" y="10090"/>
                    <a:pt x="6962" y="9884"/>
                    <a:pt x="7579" y="9542"/>
                  </a:cubicBezTo>
                  <a:cubicBezTo>
                    <a:pt x="7921" y="9359"/>
                    <a:pt x="8218" y="9131"/>
                    <a:pt x="8492" y="8880"/>
                  </a:cubicBezTo>
                  <a:cubicBezTo>
                    <a:pt x="8766" y="8652"/>
                    <a:pt x="9017" y="8378"/>
                    <a:pt x="9245" y="8081"/>
                  </a:cubicBezTo>
                  <a:cubicBezTo>
                    <a:pt x="9679" y="7488"/>
                    <a:pt x="9975" y="6780"/>
                    <a:pt x="10112" y="6050"/>
                  </a:cubicBezTo>
                  <a:cubicBezTo>
                    <a:pt x="10249" y="5319"/>
                    <a:pt x="10226" y="4543"/>
                    <a:pt x="10044" y="3813"/>
                  </a:cubicBezTo>
                  <a:cubicBezTo>
                    <a:pt x="9975" y="3470"/>
                    <a:pt x="9838" y="3128"/>
                    <a:pt x="9679" y="2808"/>
                  </a:cubicBezTo>
                  <a:cubicBezTo>
                    <a:pt x="9519" y="2489"/>
                    <a:pt x="9313" y="2192"/>
                    <a:pt x="9085" y="1895"/>
                  </a:cubicBezTo>
                  <a:cubicBezTo>
                    <a:pt x="8651" y="1325"/>
                    <a:pt x="8058" y="868"/>
                    <a:pt x="7419" y="549"/>
                  </a:cubicBezTo>
                  <a:cubicBezTo>
                    <a:pt x="7031" y="343"/>
                    <a:pt x="6620" y="206"/>
                    <a:pt x="6186" y="115"/>
                  </a:cubicBezTo>
                  <a:lnTo>
                    <a:pt x="6164" y="115"/>
                  </a:lnTo>
                  <a:cubicBezTo>
                    <a:pt x="6004" y="69"/>
                    <a:pt x="5844" y="47"/>
                    <a:pt x="5684" y="24"/>
                  </a:cubicBezTo>
                  <a:lnTo>
                    <a:pt x="5661" y="24"/>
                  </a:lnTo>
                  <a:cubicBezTo>
                    <a:pt x="5524" y="24"/>
                    <a:pt x="5410" y="1"/>
                    <a:pt x="5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9951;p58">
              <a:extLst>
                <a:ext uri="{FF2B5EF4-FFF2-40B4-BE49-F238E27FC236}">
                  <a16:creationId xmlns:a16="http://schemas.microsoft.com/office/drawing/2014/main" id="{C3161CC4-C618-0A28-FDA4-F4BFE2A2ADB7}"/>
                </a:ext>
              </a:extLst>
            </p:cNvPr>
            <p:cNvSpPr/>
            <p:nvPr/>
          </p:nvSpPr>
          <p:spPr>
            <a:xfrm>
              <a:off x="5661419" y="3238366"/>
              <a:ext cx="479551" cy="479551"/>
            </a:xfrm>
            <a:custGeom>
              <a:avLst/>
              <a:gdLst/>
              <a:ahLst/>
              <a:cxnLst/>
              <a:rect l="l" t="t" r="r" b="b"/>
              <a:pathLst>
                <a:path w="10181" h="10181" extrusionOk="0">
                  <a:moveTo>
                    <a:pt x="5273" y="480"/>
                  </a:moveTo>
                  <a:cubicBezTo>
                    <a:pt x="5410" y="503"/>
                    <a:pt x="5547" y="503"/>
                    <a:pt x="5684" y="525"/>
                  </a:cubicBezTo>
                  <a:lnTo>
                    <a:pt x="5706" y="525"/>
                  </a:lnTo>
                  <a:cubicBezTo>
                    <a:pt x="6117" y="571"/>
                    <a:pt x="6505" y="685"/>
                    <a:pt x="6870" y="845"/>
                  </a:cubicBezTo>
                  <a:cubicBezTo>
                    <a:pt x="7236" y="1005"/>
                    <a:pt x="7578" y="1187"/>
                    <a:pt x="7875" y="1438"/>
                  </a:cubicBezTo>
                  <a:cubicBezTo>
                    <a:pt x="8194" y="1689"/>
                    <a:pt x="8491" y="1963"/>
                    <a:pt x="8742" y="2283"/>
                  </a:cubicBezTo>
                  <a:cubicBezTo>
                    <a:pt x="8970" y="2602"/>
                    <a:pt x="9176" y="2945"/>
                    <a:pt x="9336" y="3287"/>
                  </a:cubicBezTo>
                  <a:cubicBezTo>
                    <a:pt x="9473" y="3675"/>
                    <a:pt x="9587" y="4063"/>
                    <a:pt x="9655" y="4451"/>
                  </a:cubicBezTo>
                  <a:cubicBezTo>
                    <a:pt x="9701" y="4862"/>
                    <a:pt x="9701" y="5273"/>
                    <a:pt x="9655" y="5684"/>
                  </a:cubicBezTo>
                  <a:cubicBezTo>
                    <a:pt x="9587" y="6118"/>
                    <a:pt x="9473" y="6506"/>
                    <a:pt x="9313" y="6894"/>
                  </a:cubicBezTo>
                  <a:cubicBezTo>
                    <a:pt x="9153" y="7259"/>
                    <a:pt x="8970" y="7601"/>
                    <a:pt x="8719" y="7921"/>
                  </a:cubicBezTo>
                  <a:cubicBezTo>
                    <a:pt x="8468" y="8218"/>
                    <a:pt x="8194" y="8491"/>
                    <a:pt x="7898" y="8742"/>
                  </a:cubicBezTo>
                  <a:cubicBezTo>
                    <a:pt x="7578" y="8971"/>
                    <a:pt x="7236" y="9176"/>
                    <a:pt x="6848" y="9336"/>
                  </a:cubicBezTo>
                  <a:cubicBezTo>
                    <a:pt x="6482" y="9496"/>
                    <a:pt x="6094" y="9587"/>
                    <a:pt x="5706" y="9656"/>
                  </a:cubicBezTo>
                  <a:cubicBezTo>
                    <a:pt x="5501" y="9678"/>
                    <a:pt x="5290" y="9690"/>
                    <a:pt x="5079" y="9690"/>
                  </a:cubicBezTo>
                  <a:cubicBezTo>
                    <a:pt x="4868" y="9690"/>
                    <a:pt x="4656" y="9678"/>
                    <a:pt x="4451" y="9656"/>
                  </a:cubicBezTo>
                  <a:cubicBezTo>
                    <a:pt x="4040" y="9587"/>
                    <a:pt x="3652" y="9496"/>
                    <a:pt x="3264" y="9336"/>
                  </a:cubicBezTo>
                  <a:cubicBezTo>
                    <a:pt x="2922" y="9176"/>
                    <a:pt x="2579" y="8971"/>
                    <a:pt x="2283" y="8742"/>
                  </a:cubicBezTo>
                  <a:cubicBezTo>
                    <a:pt x="1963" y="8491"/>
                    <a:pt x="1666" y="8218"/>
                    <a:pt x="1415" y="7898"/>
                  </a:cubicBezTo>
                  <a:cubicBezTo>
                    <a:pt x="1187" y="7578"/>
                    <a:pt x="982" y="7236"/>
                    <a:pt x="822" y="6871"/>
                  </a:cubicBezTo>
                  <a:cubicBezTo>
                    <a:pt x="730" y="6620"/>
                    <a:pt x="639" y="6346"/>
                    <a:pt x="594" y="6095"/>
                  </a:cubicBezTo>
                  <a:cubicBezTo>
                    <a:pt x="571" y="6072"/>
                    <a:pt x="571" y="6072"/>
                    <a:pt x="571" y="6072"/>
                  </a:cubicBezTo>
                  <a:cubicBezTo>
                    <a:pt x="571" y="6072"/>
                    <a:pt x="571" y="6049"/>
                    <a:pt x="571" y="6049"/>
                  </a:cubicBezTo>
                  <a:cubicBezTo>
                    <a:pt x="548" y="5935"/>
                    <a:pt x="525" y="5821"/>
                    <a:pt x="502" y="5707"/>
                  </a:cubicBezTo>
                  <a:cubicBezTo>
                    <a:pt x="502" y="5570"/>
                    <a:pt x="479" y="5433"/>
                    <a:pt x="479" y="5296"/>
                  </a:cubicBezTo>
                  <a:cubicBezTo>
                    <a:pt x="479" y="5296"/>
                    <a:pt x="479" y="5273"/>
                    <a:pt x="479" y="5273"/>
                  </a:cubicBezTo>
                  <a:cubicBezTo>
                    <a:pt x="479" y="5273"/>
                    <a:pt x="479" y="5250"/>
                    <a:pt x="479" y="5250"/>
                  </a:cubicBezTo>
                  <a:cubicBezTo>
                    <a:pt x="479" y="5250"/>
                    <a:pt x="479" y="5227"/>
                    <a:pt x="479" y="5227"/>
                  </a:cubicBezTo>
                  <a:cubicBezTo>
                    <a:pt x="479" y="5227"/>
                    <a:pt x="479" y="5205"/>
                    <a:pt x="479" y="5205"/>
                  </a:cubicBezTo>
                  <a:lnTo>
                    <a:pt x="479" y="5159"/>
                  </a:lnTo>
                  <a:cubicBezTo>
                    <a:pt x="479" y="4931"/>
                    <a:pt x="479" y="4702"/>
                    <a:pt x="502" y="4474"/>
                  </a:cubicBezTo>
                  <a:cubicBezTo>
                    <a:pt x="571" y="4063"/>
                    <a:pt x="685" y="3675"/>
                    <a:pt x="845" y="3287"/>
                  </a:cubicBezTo>
                  <a:cubicBezTo>
                    <a:pt x="890" y="3196"/>
                    <a:pt x="936" y="3082"/>
                    <a:pt x="982" y="2991"/>
                  </a:cubicBezTo>
                  <a:cubicBezTo>
                    <a:pt x="982" y="2968"/>
                    <a:pt x="982" y="2968"/>
                    <a:pt x="1004" y="2945"/>
                  </a:cubicBezTo>
                  <a:cubicBezTo>
                    <a:pt x="1004" y="2945"/>
                    <a:pt x="1004" y="2922"/>
                    <a:pt x="1004" y="2922"/>
                  </a:cubicBezTo>
                  <a:cubicBezTo>
                    <a:pt x="1027" y="2922"/>
                    <a:pt x="1027" y="2922"/>
                    <a:pt x="1027" y="2899"/>
                  </a:cubicBezTo>
                  <a:cubicBezTo>
                    <a:pt x="1027" y="2876"/>
                    <a:pt x="1027" y="2876"/>
                    <a:pt x="1050" y="2876"/>
                  </a:cubicBezTo>
                  <a:cubicBezTo>
                    <a:pt x="1050" y="2876"/>
                    <a:pt x="1050" y="2854"/>
                    <a:pt x="1050" y="2854"/>
                  </a:cubicBezTo>
                  <a:cubicBezTo>
                    <a:pt x="1050" y="2854"/>
                    <a:pt x="1050" y="2854"/>
                    <a:pt x="1073" y="2831"/>
                  </a:cubicBezTo>
                  <a:cubicBezTo>
                    <a:pt x="1164" y="2648"/>
                    <a:pt x="1301" y="2443"/>
                    <a:pt x="1438" y="2283"/>
                  </a:cubicBezTo>
                  <a:cubicBezTo>
                    <a:pt x="1529" y="2146"/>
                    <a:pt x="1621" y="2032"/>
                    <a:pt x="1735" y="1918"/>
                  </a:cubicBezTo>
                  <a:cubicBezTo>
                    <a:pt x="1895" y="1735"/>
                    <a:pt x="2077" y="1575"/>
                    <a:pt x="2260" y="1438"/>
                  </a:cubicBezTo>
                  <a:cubicBezTo>
                    <a:pt x="2579" y="1210"/>
                    <a:pt x="2922" y="1005"/>
                    <a:pt x="3287" y="845"/>
                  </a:cubicBezTo>
                  <a:cubicBezTo>
                    <a:pt x="3310" y="845"/>
                    <a:pt x="3310" y="822"/>
                    <a:pt x="3333" y="822"/>
                  </a:cubicBezTo>
                  <a:cubicBezTo>
                    <a:pt x="3698" y="685"/>
                    <a:pt x="4063" y="571"/>
                    <a:pt x="4451" y="525"/>
                  </a:cubicBezTo>
                  <a:cubicBezTo>
                    <a:pt x="4702" y="480"/>
                    <a:pt x="4953" y="480"/>
                    <a:pt x="5204" y="480"/>
                  </a:cubicBezTo>
                  <a:close/>
                  <a:moveTo>
                    <a:pt x="5067" y="0"/>
                  </a:moveTo>
                  <a:cubicBezTo>
                    <a:pt x="4953" y="0"/>
                    <a:pt x="4862" y="0"/>
                    <a:pt x="4748" y="23"/>
                  </a:cubicBezTo>
                  <a:cubicBezTo>
                    <a:pt x="4474" y="23"/>
                    <a:pt x="4223" y="69"/>
                    <a:pt x="3972" y="115"/>
                  </a:cubicBezTo>
                  <a:cubicBezTo>
                    <a:pt x="3903" y="137"/>
                    <a:pt x="3812" y="160"/>
                    <a:pt x="3721" y="183"/>
                  </a:cubicBezTo>
                  <a:cubicBezTo>
                    <a:pt x="3333" y="297"/>
                    <a:pt x="2945" y="457"/>
                    <a:pt x="2602" y="640"/>
                  </a:cubicBezTo>
                  <a:cubicBezTo>
                    <a:pt x="2283" y="822"/>
                    <a:pt x="2009" y="1028"/>
                    <a:pt x="1735" y="1256"/>
                  </a:cubicBezTo>
                  <a:cubicBezTo>
                    <a:pt x="1461" y="1484"/>
                    <a:pt x="1210" y="1781"/>
                    <a:pt x="982" y="2078"/>
                  </a:cubicBezTo>
                  <a:cubicBezTo>
                    <a:pt x="548" y="2671"/>
                    <a:pt x="228" y="3379"/>
                    <a:pt x="91" y="4109"/>
                  </a:cubicBezTo>
                  <a:cubicBezTo>
                    <a:pt x="46" y="4360"/>
                    <a:pt x="0" y="4634"/>
                    <a:pt x="0" y="4885"/>
                  </a:cubicBezTo>
                  <a:cubicBezTo>
                    <a:pt x="0" y="4954"/>
                    <a:pt x="0" y="5022"/>
                    <a:pt x="0" y="5113"/>
                  </a:cubicBezTo>
                  <a:cubicBezTo>
                    <a:pt x="0" y="5433"/>
                    <a:pt x="23" y="5752"/>
                    <a:pt x="91" y="6049"/>
                  </a:cubicBezTo>
                  <a:cubicBezTo>
                    <a:pt x="114" y="6140"/>
                    <a:pt x="137" y="6255"/>
                    <a:pt x="160" y="6346"/>
                  </a:cubicBezTo>
                  <a:cubicBezTo>
                    <a:pt x="228" y="6665"/>
                    <a:pt x="342" y="6962"/>
                    <a:pt x="479" y="7259"/>
                  </a:cubicBezTo>
                  <a:cubicBezTo>
                    <a:pt x="479" y="7282"/>
                    <a:pt x="502" y="7305"/>
                    <a:pt x="502" y="7327"/>
                  </a:cubicBezTo>
                  <a:cubicBezTo>
                    <a:pt x="708" y="7738"/>
                    <a:pt x="959" y="8103"/>
                    <a:pt x="1255" y="8446"/>
                  </a:cubicBezTo>
                  <a:cubicBezTo>
                    <a:pt x="1598" y="8834"/>
                    <a:pt x="1986" y="9153"/>
                    <a:pt x="2420" y="9427"/>
                  </a:cubicBezTo>
                  <a:cubicBezTo>
                    <a:pt x="2511" y="9473"/>
                    <a:pt x="2602" y="9519"/>
                    <a:pt x="2693" y="9587"/>
                  </a:cubicBezTo>
                  <a:lnTo>
                    <a:pt x="2716" y="9587"/>
                  </a:lnTo>
                  <a:cubicBezTo>
                    <a:pt x="2739" y="9610"/>
                    <a:pt x="2762" y="9610"/>
                    <a:pt x="2808" y="9633"/>
                  </a:cubicBezTo>
                  <a:cubicBezTo>
                    <a:pt x="3470" y="9975"/>
                    <a:pt x="4177" y="10135"/>
                    <a:pt x="4930" y="10180"/>
                  </a:cubicBezTo>
                  <a:cubicBezTo>
                    <a:pt x="5318" y="10180"/>
                    <a:pt x="5706" y="10158"/>
                    <a:pt x="6072" y="10066"/>
                  </a:cubicBezTo>
                  <a:cubicBezTo>
                    <a:pt x="6437" y="9998"/>
                    <a:pt x="6802" y="9884"/>
                    <a:pt x="7144" y="9747"/>
                  </a:cubicBezTo>
                  <a:cubicBezTo>
                    <a:pt x="7783" y="9450"/>
                    <a:pt x="8377" y="9016"/>
                    <a:pt x="8856" y="8491"/>
                  </a:cubicBezTo>
                  <a:cubicBezTo>
                    <a:pt x="9358" y="7921"/>
                    <a:pt x="9724" y="7259"/>
                    <a:pt x="9952" y="6551"/>
                  </a:cubicBezTo>
                  <a:cubicBezTo>
                    <a:pt x="10066" y="6186"/>
                    <a:pt x="10135" y="5821"/>
                    <a:pt x="10157" y="5433"/>
                  </a:cubicBezTo>
                  <a:cubicBezTo>
                    <a:pt x="10180" y="5068"/>
                    <a:pt x="10157" y="4702"/>
                    <a:pt x="10112" y="4337"/>
                  </a:cubicBezTo>
                  <a:cubicBezTo>
                    <a:pt x="10020" y="3630"/>
                    <a:pt x="9746" y="2945"/>
                    <a:pt x="9358" y="2351"/>
                  </a:cubicBezTo>
                  <a:cubicBezTo>
                    <a:pt x="8970" y="1735"/>
                    <a:pt x="8445" y="1210"/>
                    <a:pt x="7829" y="799"/>
                  </a:cubicBezTo>
                  <a:cubicBezTo>
                    <a:pt x="7418" y="548"/>
                    <a:pt x="6962" y="343"/>
                    <a:pt x="6482" y="206"/>
                  </a:cubicBezTo>
                  <a:cubicBezTo>
                    <a:pt x="6482" y="206"/>
                    <a:pt x="6460" y="183"/>
                    <a:pt x="6460" y="183"/>
                  </a:cubicBezTo>
                  <a:lnTo>
                    <a:pt x="6414" y="183"/>
                  </a:lnTo>
                  <a:cubicBezTo>
                    <a:pt x="5980" y="69"/>
                    <a:pt x="5524" y="0"/>
                    <a:pt x="5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9952;p58">
              <a:extLst>
                <a:ext uri="{FF2B5EF4-FFF2-40B4-BE49-F238E27FC236}">
                  <a16:creationId xmlns:a16="http://schemas.microsoft.com/office/drawing/2014/main" id="{12E3A550-2569-2F68-E7CA-0DFE0A277D2F}"/>
                </a:ext>
              </a:extLst>
            </p:cNvPr>
            <p:cNvSpPr/>
            <p:nvPr/>
          </p:nvSpPr>
          <p:spPr>
            <a:xfrm>
              <a:off x="5521613" y="3364133"/>
              <a:ext cx="165612" cy="59726"/>
            </a:xfrm>
            <a:custGeom>
              <a:avLst/>
              <a:gdLst/>
              <a:ahLst/>
              <a:cxnLst/>
              <a:rect l="l" t="t" r="r" b="b"/>
              <a:pathLst>
                <a:path w="3516" h="1268" extrusionOk="0">
                  <a:moveTo>
                    <a:pt x="891" y="1"/>
                  </a:moveTo>
                  <a:cubicBezTo>
                    <a:pt x="663" y="1"/>
                    <a:pt x="434" y="24"/>
                    <a:pt x="229" y="69"/>
                  </a:cubicBezTo>
                  <a:cubicBezTo>
                    <a:pt x="92" y="115"/>
                    <a:pt x="1" y="229"/>
                    <a:pt x="24" y="343"/>
                  </a:cubicBezTo>
                  <a:cubicBezTo>
                    <a:pt x="44" y="466"/>
                    <a:pt x="138" y="552"/>
                    <a:pt x="256" y="552"/>
                  </a:cubicBezTo>
                  <a:cubicBezTo>
                    <a:pt x="269" y="552"/>
                    <a:pt x="283" y="551"/>
                    <a:pt x="298" y="549"/>
                  </a:cubicBezTo>
                  <a:cubicBezTo>
                    <a:pt x="457" y="503"/>
                    <a:pt x="617" y="503"/>
                    <a:pt x="777" y="480"/>
                  </a:cubicBezTo>
                  <a:cubicBezTo>
                    <a:pt x="1051" y="480"/>
                    <a:pt x="1347" y="503"/>
                    <a:pt x="1621" y="572"/>
                  </a:cubicBezTo>
                  <a:cubicBezTo>
                    <a:pt x="1987" y="663"/>
                    <a:pt x="2352" y="800"/>
                    <a:pt x="2694" y="960"/>
                  </a:cubicBezTo>
                  <a:cubicBezTo>
                    <a:pt x="2831" y="1051"/>
                    <a:pt x="2968" y="1142"/>
                    <a:pt x="3105" y="1211"/>
                  </a:cubicBezTo>
                  <a:cubicBezTo>
                    <a:pt x="3153" y="1249"/>
                    <a:pt x="3204" y="1267"/>
                    <a:pt x="3255" y="1267"/>
                  </a:cubicBezTo>
                  <a:cubicBezTo>
                    <a:pt x="3326" y="1267"/>
                    <a:pt x="3394" y="1232"/>
                    <a:pt x="3447" y="1165"/>
                  </a:cubicBezTo>
                  <a:cubicBezTo>
                    <a:pt x="3516" y="1074"/>
                    <a:pt x="3493" y="914"/>
                    <a:pt x="3379" y="823"/>
                  </a:cubicBezTo>
                  <a:cubicBezTo>
                    <a:pt x="2922" y="526"/>
                    <a:pt x="2420" y="275"/>
                    <a:pt x="1872" y="138"/>
                  </a:cubicBezTo>
                  <a:cubicBezTo>
                    <a:pt x="1553" y="47"/>
                    <a:pt x="1233" y="1"/>
                    <a:pt x="8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9953;p58">
              <a:extLst>
                <a:ext uri="{FF2B5EF4-FFF2-40B4-BE49-F238E27FC236}">
                  <a16:creationId xmlns:a16="http://schemas.microsoft.com/office/drawing/2014/main" id="{51E2084E-2899-795E-BED2-31C470B1F025}"/>
                </a:ext>
              </a:extLst>
            </p:cNvPr>
            <p:cNvSpPr/>
            <p:nvPr/>
          </p:nvSpPr>
          <p:spPr>
            <a:xfrm>
              <a:off x="5449590" y="2795400"/>
              <a:ext cx="31229" cy="144087"/>
            </a:xfrm>
            <a:custGeom>
              <a:avLst/>
              <a:gdLst/>
              <a:ahLst/>
              <a:cxnLst/>
              <a:rect l="l" t="t" r="r" b="b"/>
              <a:pathLst>
                <a:path w="663" h="3059" extrusionOk="0">
                  <a:moveTo>
                    <a:pt x="571" y="0"/>
                  </a:moveTo>
                  <a:cubicBezTo>
                    <a:pt x="525" y="0"/>
                    <a:pt x="503" y="46"/>
                    <a:pt x="480" y="69"/>
                  </a:cubicBezTo>
                  <a:cubicBezTo>
                    <a:pt x="320" y="1050"/>
                    <a:pt x="160" y="2009"/>
                    <a:pt x="0" y="2968"/>
                  </a:cubicBezTo>
                  <a:cubicBezTo>
                    <a:pt x="0" y="3013"/>
                    <a:pt x="46" y="3059"/>
                    <a:pt x="69" y="3059"/>
                  </a:cubicBezTo>
                  <a:cubicBezTo>
                    <a:pt x="115" y="3059"/>
                    <a:pt x="160" y="3036"/>
                    <a:pt x="160" y="2991"/>
                  </a:cubicBezTo>
                  <a:cubicBezTo>
                    <a:pt x="320" y="2032"/>
                    <a:pt x="480" y="1050"/>
                    <a:pt x="640" y="92"/>
                  </a:cubicBezTo>
                  <a:cubicBezTo>
                    <a:pt x="662" y="46"/>
                    <a:pt x="617" y="0"/>
                    <a:pt x="5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9954;p58">
              <a:extLst>
                <a:ext uri="{FF2B5EF4-FFF2-40B4-BE49-F238E27FC236}">
                  <a16:creationId xmlns:a16="http://schemas.microsoft.com/office/drawing/2014/main" id="{EA24D042-1A07-6D50-5B45-9F85D2613420}"/>
                </a:ext>
              </a:extLst>
            </p:cNvPr>
            <p:cNvSpPr/>
            <p:nvPr/>
          </p:nvSpPr>
          <p:spPr>
            <a:xfrm>
              <a:off x="5961382" y="2905058"/>
              <a:ext cx="30146" cy="143333"/>
            </a:xfrm>
            <a:custGeom>
              <a:avLst/>
              <a:gdLst/>
              <a:ahLst/>
              <a:cxnLst/>
              <a:rect l="l" t="t" r="r" b="b"/>
              <a:pathLst>
                <a:path w="640" h="3043" extrusionOk="0">
                  <a:moveTo>
                    <a:pt x="548" y="1"/>
                  </a:moveTo>
                  <a:cubicBezTo>
                    <a:pt x="525" y="1"/>
                    <a:pt x="480" y="23"/>
                    <a:pt x="480" y="69"/>
                  </a:cubicBezTo>
                  <a:cubicBezTo>
                    <a:pt x="320" y="1028"/>
                    <a:pt x="160" y="1986"/>
                    <a:pt x="0" y="2968"/>
                  </a:cubicBezTo>
                  <a:cubicBezTo>
                    <a:pt x="0" y="3014"/>
                    <a:pt x="23" y="3036"/>
                    <a:pt x="69" y="3036"/>
                  </a:cubicBezTo>
                  <a:cubicBezTo>
                    <a:pt x="77" y="3041"/>
                    <a:pt x="85" y="3042"/>
                    <a:pt x="92" y="3042"/>
                  </a:cubicBezTo>
                  <a:cubicBezTo>
                    <a:pt x="123" y="3042"/>
                    <a:pt x="141" y="3005"/>
                    <a:pt x="160" y="2968"/>
                  </a:cubicBezTo>
                  <a:cubicBezTo>
                    <a:pt x="320" y="2009"/>
                    <a:pt x="480" y="1051"/>
                    <a:pt x="639" y="92"/>
                  </a:cubicBezTo>
                  <a:cubicBezTo>
                    <a:pt x="639" y="46"/>
                    <a:pt x="617" y="1"/>
                    <a:pt x="5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9955;p58">
              <a:extLst>
                <a:ext uri="{FF2B5EF4-FFF2-40B4-BE49-F238E27FC236}">
                  <a16:creationId xmlns:a16="http://schemas.microsoft.com/office/drawing/2014/main" id="{14DFDFD7-382A-E514-2D2D-7FA3F54738C5}"/>
                </a:ext>
              </a:extLst>
            </p:cNvPr>
            <p:cNvSpPr/>
            <p:nvPr/>
          </p:nvSpPr>
          <p:spPr>
            <a:xfrm>
              <a:off x="5449590" y="2933038"/>
              <a:ext cx="516102" cy="133865"/>
            </a:xfrm>
            <a:custGeom>
              <a:avLst/>
              <a:gdLst/>
              <a:ahLst/>
              <a:cxnLst/>
              <a:rect l="l" t="t" r="r" b="b"/>
              <a:pathLst>
                <a:path w="10957" h="2842" extrusionOk="0">
                  <a:moveTo>
                    <a:pt x="1050" y="662"/>
                  </a:moveTo>
                  <a:cubicBezTo>
                    <a:pt x="1058" y="668"/>
                    <a:pt x="1066" y="673"/>
                    <a:pt x="1073" y="679"/>
                  </a:cubicBezTo>
                  <a:lnTo>
                    <a:pt x="1073" y="679"/>
                  </a:lnTo>
                  <a:cubicBezTo>
                    <a:pt x="1073" y="662"/>
                    <a:pt x="1071" y="662"/>
                    <a:pt x="1050" y="662"/>
                  </a:cubicBezTo>
                  <a:close/>
                  <a:moveTo>
                    <a:pt x="92" y="0"/>
                  </a:moveTo>
                  <a:cubicBezTo>
                    <a:pt x="69" y="0"/>
                    <a:pt x="46" y="0"/>
                    <a:pt x="46" y="23"/>
                  </a:cubicBezTo>
                  <a:cubicBezTo>
                    <a:pt x="0" y="69"/>
                    <a:pt x="23" y="114"/>
                    <a:pt x="46" y="137"/>
                  </a:cubicBezTo>
                  <a:cubicBezTo>
                    <a:pt x="137" y="205"/>
                    <a:pt x="206" y="274"/>
                    <a:pt x="297" y="320"/>
                  </a:cubicBezTo>
                  <a:cubicBezTo>
                    <a:pt x="297" y="342"/>
                    <a:pt x="297" y="342"/>
                    <a:pt x="297" y="342"/>
                  </a:cubicBezTo>
                  <a:cubicBezTo>
                    <a:pt x="320" y="342"/>
                    <a:pt x="343" y="365"/>
                    <a:pt x="366" y="365"/>
                  </a:cubicBezTo>
                  <a:cubicBezTo>
                    <a:pt x="366" y="365"/>
                    <a:pt x="366" y="388"/>
                    <a:pt x="366" y="388"/>
                  </a:cubicBezTo>
                  <a:cubicBezTo>
                    <a:pt x="480" y="479"/>
                    <a:pt x="594" y="548"/>
                    <a:pt x="731" y="639"/>
                  </a:cubicBezTo>
                  <a:cubicBezTo>
                    <a:pt x="731" y="639"/>
                    <a:pt x="754" y="662"/>
                    <a:pt x="777" y="662"/>
                  </a:cubicBezTo>
                  <a:cubicBezTo>
                    <a:pt x="799" y="685"/>
                    <a:pt x="799" y="685"/>
                    <a:pt x="822" y="708"/>
                  </a:cubicBezTo>
                  <a:cubicBezTo>
                    <a:pt x="822" y="708"/>
                    <a:pt x="845" y="708"/>
                    <a:pt x="845" y="730"/>
                  </a:cubicBezTo>
                  <a:lnTo>
                    <a:pt x="868" y="730"/>
                  </a:lnTo>
                  <a:cubicBezTo>
                    <a:pt x="891" y="730"/>
                    <a:pt x="891" y="753"/>
                    <a:pt x="891" y="753"/>
                  </a:cubicBezTo>
                  <a:cubicBezTo>
                    <a:pt x="1028" y="845"/>
                    <a:pt x="1165" y="913"/>
                    <a:pt x="1302" y="1004"/>
                  </a:cubicBezTo>
                  <a:cubicBezTo>
                    <a:pt x="1484" y="1118"/>
                    <a:pt x="1667" y="1210"/>
                    <a:pt x="1872" y="1324"/>
                  </a:cubicBezTo>
                  <a:lnTo>
                    <a:pt x="1895" y="1324"/>
                  </a:lnTo>
                  <a:cubicBezTo>
                    <a:pt x="1918" y="1347"/>
                    <a:pt x="1963" y="1370"/>
                    <a:pt x="1986" y="1370"/>
                  </a:cubicBezTo>
                  <a:lnTo>
                    <a:pt x="2009" y="1392"/>
                  </a:lnTo>
                  <a:lnTo>
                    <a:pt x="2032" y="1392"/>
                  </a:lnTo>
                  <a:cubicBezTo>
                    <a:pt x="2169" y="1461"/>
                    <a:pt x="2306" y="1529"/>
                    <a:pt x="2443" y="1598"/>
                  </a:cubicBezTo>
                  <a:cubicBezTo>
                    <a:pt x="2625" y="1689"/>
                    <a:pt x="2808" y="1758"/>
                    <a:pt x="3013" y="1826"/>
                  </a:cubicBezTo>
                  <a:cubicBezTo>
                    <a:pt x="3013" y="1849"/>
                    <a:pt x="3013" y="1849"/>
                    <a:pt x="3013" y="1849"/>
                  </a:cubicBezTo>
                  <a:cubicBezTo>
                    <a:pt x="3264" y="1940"/>
                    <a:pt x="3493" y="2031"/>
                    <a:pt x="3744" y="2100"/>
                  </a:cubicBezTo>
                  <a:cubicBezTo>
                    <a:pt x="4178" y="2260"/>
                    <a:pt x="4611" y="2374"/>
                    <a:pt x="5045" y="2465"/>
                  </a:cubicBezTo>
                  <a:cubicBezTo>
                    <a:pt x="5775" y="2648"/>
                    <a:pt x="6529" y="2762"/>
                    <a:pt x="7282" y="2808"/>
                  </a:cubicBezTo>
                  <a:lnTo>
                    <a:pt x="7327" y="2808"/>
                  </a:lnTo>
                  <a:cubicBezTo>
                    <a:pt x="7613" y="2830"/>
                    <a:pt x="7904" y="2842"/>
                    <a:pt x="8195" y="2842"/>
                  </a:cubicBezTo>
                  <a:cubicBezTo>
                    <a:pt x="8486" y="2842"/>
                    <a:pt x="8777" y="2830"/>
                    <a:pt x="9062" y="2808"/>
                  </a:cubicBezTo>
                  <a:cubicBezTo>
                    <a:pt x="9268" y="2785"/>
                    <a:pt x="9473" y="2762"/>
                    <a:pt x="9656" y="2739"/>
                  </a:cubicBezTo>
                  <a:lnTo>
                    <a:pt x="9678" y="2739"/>
                  </a:lnTo>
                  <a:cubicBezTo>
                    <a:pt x="9678" y="2739"/>
                    <a:pt x="9701" y="2716"/>
                    <a:pt x="9724" y="2716"/>
                  </a:cubicBezTo>
                  <a:lnTo>
                    <a:pt x="9838" y="2716"/>
                  </a:lnTo>
                  <a:cubicBezTo>
                    <a:pt x="9861" y="2716"/>
                    <a:pt x="9884" y="2693"/>
                    <a:pt x="9884" y="2693"/>
                  </a:cubicBezTo>
                  <a:lnTo>
                    <a:pt x="9907" y="2693"/>
                  </a:lnTo>
                  <a:cubicBezTo>
                    <a:pt x="10021" y="2671"/>
                    <a:pt x="10135" y="2648"/>
                    <a:pt x="10249" y="2625"/>
                  </a:cubicBezTo>
                  <a:lnTo>
                    <a:pt x="10363" y="2625"/>
                  </a:lnTo>
                  <a:cubicBezTo>
                    <a:pt x="10363" y="2625"/>
                    <a:pt x="10363" y="2602"/>
                    <a:pt x="10386" y="2602"/>
                  </a:cubicBezTo>
                  <a:lnTo>
                    <a:pt x="10432" y="2602"/>
                  </a:lnTo>
                  <a:cubicBezTo>
                    <a:pt x="10454" y="2602"/>
                    <a:pt x="10454" y="2602"/>
                    <a:pt x="10477" y="2579"/>
                  </a:cubicBezTo>
                  <a:cubicBezTo>
                    <a:pt x="10591" y="2556"/>
                    <a:pt x="10728" y="2534"/>
                    <a:pt x="10843" y="2511"/>
                  </a:cubicBezTo>
                  <a:cubicBezTo>
                    <a:pt x="10843" y="2511"/>
                    <a:pt x="10843" y="2511"/>
                    <a:pt x="10865" y="2488"/>
                  </a:cubicBezTo>
                  <a:lnTo>
                    <a:pt x="10911" y="2488"/>
                  </a:lnTo>
                  <a:cubicBezTo>
                    <a:pt x="10911" y="2488"/>
                    <a:pt x="10934" y="2465"/>
                    <a:pt x="10957" y="2442"/>
                  </a:cubicBezTo>
                  <a:cubicBezTo>
                    <a:pt x="10957" y="2420"/>
                    <a:pt x="10957" y="2397"/>
                    <a:pt x="10957" y="2374"/>
                  </a:cubicBezTo>
                  <a:cubicBezTo>
                    <a:pt x="10934" y="2374"/>
                    <a:pt x="10934" y="2351"/>
                    <a:pt x="10911" y="2351"/>
                  </a:cubicBezTo>
                  <a:cubicBezTo>
                    <a:pt x="10888" y="2328"/>
                    <a:pt x="10865" y="2328"/>
                    <a:pt x="10843" y="2328"/>
                  </a:cubicBezTo>
                  <a:cubicBezTo>
                    <a:pt x="10843" y="2328"/>
                    <a:pt x="10843" y="2328"/>
                    <a:pt x="10843" y="2351"/>
                  </a:cubicBezTo>
                  <a:lnTo>
                    <a:pt x="10797" y="2351"/>
                  </a:lnTo>
                  <a:cubicBezTo>
                    <a:pt x="10728" y="2374"/>
                    <a:pt x="10660" y="2397"/>
                    <a:pt x="10591" y="2397"/>
                  </a:cubicBezTo>
                  <a:lnTo>
                    <a:pt x="10614" y="2397"/>
                  </a:lnTo>
                  <a:cubicBezTo>
                    <a:pt x="10546" y="2420"/>
                    <a:pt x="10477" y="2420"/>
                    <a:pt x="10409" y="2442"/>
                  </a:cubicBezTo>
                  <a:cubicBezTo>
                    <a:pt x="10386" y="2442"/>
                    <a:pt x="10340" y="2465"/>
                    <a:pt x="10318" y="2465"/>
                  </a:cubicBezTo>
                  <a:lnTo>
                    <a:pt x="10295" y="2465"/>
                  </a:lnTo>
                  <a:cubicBezTo>
                    <a:pt x="10158" y="2488"/>
                    <a:pt x="10021" y="2511"/>
                    <a:pt x="9884" y="2534"/>
                  </a:cubicBezTo>
                  <a:cubicBezTo>
                    <a:pt x="9838" y="2556"/>
                    <a:pt x="9815" y="2556"/>
                    <a:pt x="9770" y="2556"/>
                  </a:cubicBezTo>
                  <a:lnTo>
                    <a:pt x="9701" y="2556"/>
                  </a:lnTo>
                  <a:cubicBezTo>
                    <a:pt x="9701" y="2579"/>
                    <a:pt x="9678" y="2579"/>
                    <a:pt x="9656" y="2579"/>
                  </a:cubicBezTo>
                  <a:cubicBezTo>
                    <a:pt x="9450" y="2602"/>
                    <a:pt x="9245" y="2625"/>
                    <a:pt x="9039" y="2648"/>
                  </a:cubicBezTo>
                  <a:cubicBezTo>
                    <a:pt x="8733" y="2664"/>
                    <a:pt x="8426" y="2680"/>
                    <a:pt x="8111" y="2680"/>
                  </a:cubicBezTo>
                  <a:cubicBezTo>
                    <a:pt x="7981" y="2680"/>
                    <a:pt x="7849" y="2677"/>
                    <a:pt x="7715" y="2671"/>
                  </a:cubicBezTo>
                  <a:cubicBezTo>
                    <a:pt x="7601" y="2671"/>
                    <a:pt x="7464" y="2648"/>
                    <a:pt x="7350" y="2648"/>
                  </a:cubicBezTo>
                  <a:cubicBezTo>
                    <a:pt x="6574" y="2602"/>
                    <a:pt x="5821" y="2488"/>
                    <a:pt x="5068" y="2305"/>
                  </a:cubicBezTo>
                  <a:cubicBezTo>
                    <a:pt x="4725" y="2237"/>
                    <a:pt x="4406" y="2146"/>
                    <a:pt x="4086" y="2054"/>
                  </a:cubicBezTo>
                  <a:cubicBezTo>
                    <a:pt x="3995" y="2009"/>
                    <a:pt x="3881" y="1986"/>
                    <a:pt x="3789" y="1940"/>
                  </a:cubicBezTo>
                  <a:lnTo>
                    <a:pt x="3767" y="1940"/>
                  </a:lnTo>
                  <a:cubicBezTo>
                    <a:pt x="3538" y="1872"/>
                    <a:pt x="3310" y="1780"/>
                    <a:pt x="3082" y="1689"/>
                  </a:cubicBezTo>
                  <a:cubicBezTo>
                    <a:pt x="2876" y="1621"/>
                    <a:pt x="2671" y="1529"/>
                    <a:pt x="2488" y="1438"/>
                  </a:cubicBezTo>
                  <a:cubicBezTo>
                    <a:pt x="2351" y="1370"/>
                    <a:pt x="2215" y="1324"/>
                    <a:pt x="2100" y="1255"/>
                  </a:cubicBezTo>
                  <a:cubicBezTo>
                    <a:pt x="2078" y="1233"/>
                    <a:pt x="2078" y="1233"/>
                    <a:pt x="2055" y="1233"/>
                  </a:cubicBezTo>
                  <a:cubicBezTo>
                    <a:pt x="2009" y="1210"/>
                    <a:pt x="1986" y="1187"/>
                    <a:pt x="1941" y="1164"/>
                  </a:cubicBezTo>
                  <a:cubicBezTo>
                    <a:pt x="1735" y="1073"/>
                    <a:pt x="1530" y="959"/>
                    <a:pt x="1324" y="822"/>
                  </a:cubicBezTo>
                  <a:cubicBezTo>
                    <a:pt x="1241" y="780"/>
                    <a:pt x="1157" y="738"/>
                    <a:pt x="1073" y="679"/>
                  </a:cubicBezTo>
                  <a:lnTo>
                    <a:pt x="1073" y="679"/>
                  </a:lnTo>
                  <a:cubicBezTo>
                    <a:pt x="1073" y="680"/>
                    <a:pt x="1073" y="683"/>
                    <a:pt x="1073" y="685"/>
                  </a:cubicBezTo>
                  <a:cubicBezTo>
                    <a:pt x="1050" y="662"/>
                    <a:pt x="1005" y="639"/>
                    <a:pt x="982" y="616"/>
                  </a:cubicBezTo>
                  <a:lnTo>
                    <a:pt x="913" y="571"/>
                  </a:lnTo>
                  <a:cubicBezTo>
                    <a:pt x="891" y="571"/>
                    <a:pt x="891" y="548"/>
                    <a:pt x="868" y="548"/>
                  </a:cubicBezTo>
                  <a:cubicBezTo>
                    <a:pt x="731" y="457"/>
                    <a:pt x="594" y="365"/>
                    <a:pt x="457" y="251"/>
                  </a:cubicBezTo>
                  <a:cubicBezTo>
                    <a:pt x="457" y="251"/>
                    <a:pt x="434" y="228"/>
                    <a:pt x="434" y="228"/>
                  </a:cubicBezTo>
                  <a:cubicBezTo>
                    <a:pt x="411" y="228"/>
                    <a:pt x="411" y="205"/>
                    <a:pt x="389" y="205"/>
                  </a:cubicBezTo>
                  <a:cubicBezTo>
                    <a:pt x="320" y="137"/>
                    <a:pt x="229" y="69"/>
                    <a:pt x="137" y="23"/>
                  </a:cubicBezTo>
                  <a:cubicBezTo>
                    <a:pt x="137" y="0"/>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9956;p58">
              <a:extLst>
                <a:ext uri="{FF2B5EF4-FFF2-40B4-BE49-F238E27FC236}">
                  <a16:creationId xmlns:a16="http://schemas.microsoft.com/office/drawing/2014/main" id="{4B72E57A-0E98-1E84-14D9-8DF2B6746DF8}"/>
                </a:ext>
              </a:extLst>
            </p:cNvPr>
            <p:cNvSpPr/>
            <p:nvPr/>
          </p:nvSpPr>
          <p:spPr>
            <a:xfrm>
              <a:off x="5371113" y="2761014"/>
              <a:ext cx="547284" cy="177435"/>
            </a:xfrm>
            <a:custGeom>
              <a:avLst/>
              <a:gdLst/>
              <a:ahLst/>
              <a:cxnLst/>
              <a:rect l="l" t="t" r="r" b="b"/>
              <a:pathLst>
                <a:path w="11619" h="3767" extrusionOk="0">
                  <a:moveTo>
                    <a:pt x="23" y="0"/>
                  </a:moveTo>
                  <a:cubicBezTo>
                    <a:pt x="23" y="0"/>
                    <a:pt x="23" y="23"/>
                    <a:pt x="0" y="23"/>
                  </a:cubicBezTo>
                  <a:cubicBezTo>
                    <a:pt x="0" y="23"/>
                    <a:pt x="0" y="46"/>
                    <a:pt x="0" y="46"/>
                  </a:cubicBezTo>
                  <a:cubicBezTo>
                    <a:pt x="0" y="46"/>
                    <a:pt x="0" y="68"/>
                    <a:pt x="0" y="68"/>
                  </a:cubicBezTo>
                  <a:cubicBezTo>
                    <a:pt x="0" y="91"/>
                    <a:pt x="0" y="91"/>
                    <a:pt x="0" y="114"/>
                  </a:cubicBezTo>
                  <a:cubicBezTo>
                    <a:pt x="0" y="114"/>
                    <a:pt x="0" y="137"/>
                    <a:pt x="0" y="137"/>
                  </a:cubicBezTo>
                  <a:cubicBezTo>
                    <a:pt x="23" y="160"/>
                    <a:pt x="23" y="160"/>
                    <a:pt x="23" y="183"/>
                  </a:cubicBezTo>
                  <a:cubicBezTo>
                    <a:pt x="1575" y="662"/>
                    <a:pt x="3104" y="1141"/>
                    <a:pt x="4634" y="1621"/>
                  </a:cubicBezTo>
                  <a:cubicBezTo>
                    <a:pt x="6460" y="2191"/>
                    <a:pt x="8263" y="2762"/>
                    <a:pt x="10089" y="3332"/>
                  </a:cubicBezTo>
                  <a:cubicBezTo>
                    <a:pt x="10546" y="3469"/>
                    <a:pt x="11025" y="3606"/>
                    <a:pt x="11481" y="3766"/>
                  </a:cubicBezTo>
                  <a:cubicBezTo>
                    <a:pt x="11527" y="3743"/>
                    <a:pt x="11573" y="3743"/>
                    <a:pt x="11618" y="3721"/>
                  </a:cubicBezTo>
                  <a:cubicBezTo>
                    <a:pt x="11618" y="3675"/>
                    <a:pt x="11595" y="3629"/>
                    <a:pt x="11550" y="3629"/>
                  </a:cubicBezTo>
                  <a:lnTo>
                    <a:pt x="11550" y="3606"/>
                  </a:lnTo>
                  <a:cubicBezTo>
                    <a:pt x="10089" y="3150"/>
                    <a:pt x="8628" y="2693"/>
                    <a:pt x="7167" y="2237"/>
                  </a:cubicBezTo>
                  <a:cubicBezTo>
                    <a:pt x="5364" y="1666"/>
                    <a:pt x="3561" y="1118"/>
                    <a:pt x="1758" y="548"/>
                  </a:cubicBezTo>
                  <a:cubicBezTo>
                    <a:pt x="1187" y="365"/>
                    <a:pt x="617" y="183"/>
                    <a:pt x="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9957;p58">
              <a:extLst>
                <a:ext uri="{FF2B5EF4-FFF2-40B4-BE49-F238E27FC236}">
                  <a16:creationId xmlns:a16="http://schemas.microsoft.com/office/drawing/2014/main" id="{4E134381-88CA-FE14-FB53-2E80613F8F4C}"/>
                </a:ext>
              </a:extLst>
            </p:cNvPr>
            <p:cNvSpPr/>
            <p:nvPr/>
          </p:nvSpPr>
          <p:spPr>
            <a:xfrm>
              <a:off x="5371113" y="2762050"/>
              <a:ext cx="47" cy="47"/>
            </a:xfrm>
            <a:custGeom>
              <a:avLst/>
              <a:gdLst/>
              <a:ahLst/>
              <a:cxnLst/>
              <a:rect l="l" t="t" r="r" b="b"/>
              <a:pathLst>
                <a:path w="1" h="1" extrusionOk="0">
                  <a:moveTo>
                    <a:pt x="0" y="1"/>
                  </a:moveTo>
                  <a:lnTo>
                    <a:pt x="0" y="1"/>
                  </a:lnTo>
                  <a:lnTo>
                    <a:pt x="0" y="1"/>
                  </a:lnTo>
                  <a:cubicBezTo>
                    <a:pt x="0" y="1"/>
                    <a:pt x="0" y="1"/>
                    <a:pt x="0"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9958;p58">
              <a:extLst>
                <a:ext uri="{FF2B5EF4-FFF2-40B4-BE49-F238E27FC236}">
                  <a16:creationId xmlns:a16="http://schemas.microsoft.com/office/drawing/2014/main" id="{BCEAF736-8B68-442D-6681-4DC320714061}"/>
                </a:ext>
              </a:extLst>
            </p:cNvPr>
            <p:cNvSpPr/>
            <p:nvPr/>
          </p:nvSpPr>
          <p:spPr>
            <a:xfrm>
              <a:off x="5371113" y="2766384"/>
              <a:ext cx="47" cy="47"/>
            </a:xfrm>
            <a:custGeom>
              <a:avLst/>
              <a:gdLst/>
              <a:ahLst/>
              <a:cxnLst/>
              <a:rect l="l" t="t" r="r" b="b"/>
              <a:pathLst>
                <a:path w="1" h="1" extrusionOk="0">
                  <a:moveTo>
                    <a:pt x="0" y="0"/>
                  </a:moveTo>
                  <a:lnTo>
                    <a:pt x="0" y="0"/>
                  </a:lnTo>
                  <a:lnTo>
                    <a:pt x="0" y="0"/>
                  </a:lnTo>
                  <a:cubicBezTo>
                    <a:pt x="0" y="0"/>
                    <a:pt x="0" y="0"/>
                    <a:pt x="0"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9959;p58">
              <a:extLst>
                <a:ext uri="{FF2B5EF4-FFF2-40B4-BE49-F238E27FC236}">
                  <a16:creationId xmlns:a16="http://schemas.microsoft.com/office/drawing/2014/main" id="{271B1A5A-FB03-DC5D-D3A6-7A5BC072F63D}"/>
                </a:ext>
              </a:extLst>
            </p:cNvPr>
            <p:cNvSpPr/>
            <p:nvPr/>
          </p:nvSpPr>
          <p:spPr>
            <a:xfrm>
              <a:off x="5371113" y="2766384"/>
              <a:ext cx="47" cy="47"/>
            </a:xfrm>
            <a:custGeom>
              <a:avLst/>
              <a:gdLst/>
              <a:ahLst/>
              <a:cxnLst/>
              <a:rect l="l" t="t" r="r" b="b"/>
              <a:pathLst>
                <a:path w="1" h="1" extrusionOk="0">
                  <a:moveTo>
                    <a:pt x="0" y="0"/>
                  </a:moveTo>
                  <a:cubicBezTo>
                    <a:pt x="0" y="0"/>
                    <a:pt x="0" y="0"/>
                    <a:pt x="0"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9960;p58">
              <a:extLst>
                <a:ext uri="{FF2B5EF4-FFF2-40B4-BE49-F238E27FC236}">
                  <a16:creationId xmlns:a16="http://schemas.microsoft.com/office/drawing/2014/main" id="{338A3898-FFE7-A827-A79B-8AD84ABCF0FE}"/>
                </a:ext>
              </a:extLst>
            </p:cNvPr>
            <p:cNvSpPr/>
            <p:nvPr/>
          </p:nvSpPr>
          <p:spPr>
            <a:xfrm>
              <a:off x="5371113" y="2766384"/>
              <a:ext cx="47" cy="47"/>
            </a:xfrm>
            <a:custGeom>
              <a:avLst/>
              <a:gdLst/>
              <a:ahLst/>
              <a:cxnLst/>
              <a:rect l="l" t="t" r="r" b="b"/>
              <a:pathLst>
                <a:path w="1" h="1" extrusionOk="0">
                  <a:moveTo>
                    <a:pt x="0" y="0"/>
                  </a:moveTo>
                  <a:lnTo>
                    <a:pt x="0" y="0"/>
                  </a:ln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9961;p58">
              <a:extLst>
                <a:ext uri="{FF2B5EF4-FFF2-40B4-BE49-F238E27FC236}">
                  <a16:creationId xmlns:a16="http://schemas.microsoft.com/office/drawing/2014/main" id="{EB1F5D8A-C082-5FD8-8E27-07102A9FC669}"/>
                </a:ext>
              </a:extLst>
            </p:cNvPr>
            <p:cNvSpPr/>
            <p:nvPr/>
          </p:nvSpPr>
          <p:spPr>
            <a:xfrm>
              <a:off x="6116215" y="2845942"/>
              <a:ext cx="16156" cy="8620"/>
            </a:xfrm>
            <a:custGeom>
              <a:avLst/>
              <a:gdLst/>
              <a:ahLst/>
              <a:cxnLst/>
              <a:rect l="l" t="t" r="r" b="b"/>
              <a:pathLst>
                <a:path w="343" h="183" extrusionOk="0">
                  <a:moveTo>
                    <a:pt x="228" y="0"/>
                  </a:moveTo>
                  <a:lnTo>
                    <a:pt x="137" y="46"/>
                  </a:lnTo>
                  <a:cubicBezTo>
                    <a:pt x="91" y="69"/>
                    <a:pt x="69" y="92"/>
                    <a:pt x="23" y="92"/>
                  </a:cubicBezTo>
                  <a:cubicBezTo>
                    <a:pt x="23" y="92"/>
                    <a:pt x="23" y="114"/>
                    <a:pt x="0" y="114"/>
                  </a:cubicBezTo>
                  <a:cubicBezTo>
                    <a:pt x="69" y="137"/>
                    <a:pt x="160" y="160"/>
                    <a:pt x="228" y="183"/>
                  </a:cubicBezTo>
                  <a:lnTo>
                    <a:pt x="251" y="183"/>
                  </a:lnTo>
                  <a:cubicBezTo>
                    <a:pt x="274" y="160"/>
                    <a:pt x="297" y="160"/>
                    <a:pt x="320" y="137"/>
                  </a:cubicBezTo>
                  <a:lnTo>
                    <a:pt x="343" y="137"/>
                  </a:lnTo>
                  <a:cubicBezTo>
                    <a:pt x="343" y="92"/>
                    <a:pt x="320" y="46"/>
                    <a:pt x="274" y="23"/>
                  </a:cubicBezTo>
                  <a:cubicBezTo>
                    <a:pt x="251" y="23"/>
                    <a:pt x="251" y="23"/>
                    <a:pt x="228"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9962;p58">
              <a:extLst>
                <a:ext uri="{FF2B5EF4-FFF2-40B4-BE49-F238E27FC236}">
                  <a16:creationId xmlns:a16="http://schemas.microsoft.com/office/drawing/2014/main" id="{621907A1-CF28-146C-1492-BABEEE18AFA4}"/>
                </a:ext>
              </a:extLst>
            </p:cNvPr>
            <p:cNvSpPr/>
            <p:nvPr/>
          </p:nvSpPr>
          <p:spPr>
            <a:xfrm>
              <a:off x="5911922" y="2848062"/>
              <a:ext cx="217237" cy="89306"/>
            </a:xfrm>
            <a:custGeom>
              <a:avLst/>
              <a:gdLst/>
              <a:ahLst/>
              <a:cxnLst/>
              <a:rect l="l" t="t" r="r" b="b"/>
              <a:pathLst>
                <a:path w="4612" h="1896" extrusionOk="0">
                  <a:moveTo>
                    <a:pt x="4497" y="1"/>
                  </a:moveTo>
                  <a:cubicBezTo>
                    <a:pt x="3264" y="480"/>
                    <a:pt x="2055" y="960"/>
                    <a:pt x="822" y="1439"/>
                  </a:cubicBezTo>
                  <a:cubicBezTo>
                    <a:pt x="754" y="1462"/>
                    <a:pt x="708" y="1484"/>
                    <a:pt x="639" y="1507"/>
                  </a:cubicBezTo>
                  <a:cubicBezTo>
                    <a:pt x="548" y="1553"/>
                    <a:pt x="457" y="1576"/>
                    <a:pt x="366" y="1621"/>
                  </a:cubicBezTo>
                  <a:cubicBezTo>
                    <a:pt x="251" y="1644"/>
                    <a:pt x="160" y="1690"/>
                    <a:pt x="46" y="1736"/>
                  </a:cubicBezTo>
                  <a:cubicBezTo>
                    <a:pt x="23" y="1736"/>
                    <a:pt x="23" y="1758"/>
                    <a:pt x="23" y="1781"/>
                  </a:cubicBezTo>
                  <a:cubicBezTo>
                    <a:pt x="0" y="1804"/>
                    <a:pt x="0" y="1827"/>
                    <a:pt x="23" y="1850"/>
                  </a:cubicBezTo>
                  <a:cubicBezTo>
                    <a:pt x="23" y="1873"/>
                    <a:pt x="46" y="1873"/>
                    <a:pt x="69" y="1873"/>
                  </a:cubicBezTo>
                  <a:cubicBezTo>
                    <a:pt x="69" y="1895"/>
                    <a:pt x="92" y="1895"/>
                    <a:pt x="92" y="1895"/>
                  </a:cubicBezTo>
                  <a:cubicBezTo>
                    <a:pt x="114" y="1873"/>
                    <a:pt x="160" y="1873"/>
                    <a:pt x="183" y="1850"/>
                  </a:cubicBezTo>
                  <a:cubicBezTo>
                    <a:pt x="480" y="1736"/>
                    <a:pt x="799" y="1621"/>
                    <a:pt x="1119" y="1484"/>
                  </a:cubicBezTo>
                  <a:cubicBezTo>
                    <a:pt x="2237" y="1051"/>
                    <a:pt x="3356" y="617"/>
                    <a:pt x="4474" y="183"/>
                  </a:cubicBezTo>
                  <a:cubicBezTo>
                    <a:pt x="4497" y="183"/>
                    <a:pt x="4520" y="161"/>
                    <a:pt x="4543" y="161"/>
                  </a:cubicBezTo>
                  <a:cubicBezTo>
                    <a:pt x="4565" y="138"/>
                    <a:pt x="4588" y="138"/>
                    <a:pt x="4588" y="138"/>
                  </a:cubicBezTo>
                  <a:cubicBezTo>
                    <a:pt x="4611" y="115"/>
                    <a:pt x="4611" y="115"/>
                    <a:pt x="4611" y="92"/>
                  </a:cubicBezTo>
                  <a:cubicBezTo>
                    <a:pt x="4611" y="69"/>
                    <a:pt x="4611" y="47"/>
                    <a:pt x="4611" y="47"/>
                  </a:cubicBezTo>
                  <a:cubicBezTo>
                    <a:pt x="4588" y="24"/>
                    <a:pt x="4588" y="1"/>
                    <a:pt x="45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9963;p58">
              <a:extLst>
                <a:ext uri="{FF2B5EF4-FFF2-40B4-BE49-F238E27FC236}">
                  <a16:creationId xmlns:a16="http://schemas.microsoft.com/office/drawing/2014/main" id="{3E361A2F-3D10-853D-0E31-734240263D32}"/>
                </a:ext>
              </a:extLst>
            </p:cNvPr>
            <p:cNvSpPr/>
            <p:nvPr/>
          </p:nvSpPr>
          <p:spPr>
            <a:xfrm>
              <a:off x="5371113" y="2761014"/>
              <a:ext cx="12953" cy="7536"/>
            </a:xfrm>
            <a:custGeom>
              <a:avLst/>
              <a:gdLst/>
              <a:ahLst/>
              <a:cxnLst/>
              <a:rect l="l" t="t" r="r" b="b"/>
              <a:pathLst>
                <a:path w="275" h="160" extrusionOk="0">
                  <a:moveTo>
                    <a:pt x="46" y="0"/>
                  </a:moveTo>
                  <a:cubicBezTo>
                    <a:pt x="23" y="0"/>
                    <a:pt x="23" y="0"/>
                    <a:pt x="0" y="23"/>
                  </a:cubicBezTo>
                  <a:cubicBezTo>
                    <a:pt x="0" y="46"/>
                    <a:pt x="0" y="46"/>
                    <a:pt x="0" y="46"/>
                  </a:cubicBezTo>
                  <a:cubicBezTo>
                    <a:pt x="0" y="46"/>
                    <a:pt x="0" y="68"/>
                    <a:pt x="0" y="68"/>
                  </a:cubicBezTo>
                  <a:cubicBezTo>
                    <a:pt x="0" y="91"/>
                    <a:pt x="0" y="91"/>
                    <a:pt x="0" y="114"/>
                  </a:cubicBezTo>
                  <a:cubicBezTo>
                    <a:pt x="0" y="114"/>
                    <a:pt x="0" y="137"/>
                    <a:pt x="0" y="137"/>
                  </a:cubicBezTo>
                  <a:cubicBezTo>
                    <a:pt x="0" y="137"/>
                    <a:pt x="0" y="160"/>
                    <a:pt x="23" y="160"/>
                  </a:cubicBezTo>
                  <a:lnTo>
                    <a:pt x="92" y="160"/>
                  </a:lnTo>
                  <a:cubicBezTo>
                    <a:pt x="137" y="137"/>
                    <a:pt x="206" y="91"/>
                    <a:pt x="274" y="68"/>
                  </a:cubicBezTo>
                  <a:cubicBezTo>
                    <a:pt x="183" y="46"/>
                    <a:pt x="114" y="23"/>
                    <a:pt x="46"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9964;p58">
              <a:extLst>
                <a:ext uri="{FF2B5EF4-FFF2-40B4-BE49-F238E27FC236}">
                  <a16:creationId xmlns:a16="http://schemas.microsoft.com/office/drawing/2014/main" id="{3CC8DC7B-901E-B5A4-02A5-679BEFB0D2CD}"/>
                </a:ext>
              </a:extLst>
            </p:cNvPr>
            <p:cNvSpPr/>
            <p:nvPr/>
          </p:nvSpPr>
          <p:spPr>
            <a:xfrm>
              <a:off x="5371113" y="2763133"/>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9965;p58">
              <a:extLst>
                <a:ext uri="{FF2B5EF4-FFF2-40B4-BE49-F238E27FC236}">
                  <a16:creationId xmlns:a16="http://schemas.microsoft.com/office/drawing/2014/main" id="{1986A196-21B2-59A7-C7ED-697E19D13ED4}"/>
                </a:ext>
              </a:extLst>
            </p:cNvPr>
            <p:cNvSpPr/>
            <p:nvPr/>
          </p:nvSpPr>
          <p:spPr>
            <a:xfrm>
              <a:off x="5371113" y="2763133"/>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9966;p58">
              <a:extLst>
                <a:ext uri="{FF2B5EF4-FFF2-40B4-BE49-F238E27FC236}">
                  <a16:creationId xmlns:a16="http://schemas.microsoft.com/office/drawing/2014/main" id="{D8E3C199-6283-835D-1B75-7E96894AD8BD}"/>
                </a:ext>
              </a:extLst>
            </p:cNvPr>
            <p:cNvSpPr/>
            <p:nvPr/>
          </p:nvSpPr>
          <p:spPr>
            <a:xfrm>
              <a:off x="5371113" y="2762050"/>
              <a:ext cx="47" cy="47"/>
            </a:xfrm>
            <a:custGeom>
              <a:avLst/>
              <a:gdLst/>
              <a:ahLst/>
              <a:cxnLst/>
              <a:rect l="l" t="t" r="r" b="b"/>
              <a:pathLst>
                <a:path w="1" h="1" extrusionOk="0">
                  <a:moveTo>
                    <a:pt x="0" y="1"/>
                  </a:moveTo>
                  <a:cubicBezTo>
                    <a:pt x="0" y="1"/>
                    <a:pt x="0" y="1"/>
                    <a:pt x="0" y="1"/>
                  </a:cubicBezTo>
                  <a:lnTo>
                    <a:pt x="0" y="1"/>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9967;p58">
              <a:extLst>
                <a:ext uri="{FF2B5EF4-FFF2-40B4-BE49-F238E27FC236}">
                  <a16:creationId xmlns:a16="http://schemas.microsoft.com/office/drawing/2014/main" id="{9C09E3E6-4016-E789-2CCF-FDDBEC644E63}"/>
                </a:ext>
              </a:extLst>
            </p:cNvPr>
            <p:cNvSpPr/>
            <p:nvPr/>
          </p:nvSpPr>
          <p:spPr>
            <a:xfrm>
              <a:off x="5909755" y="2913678"/>
              <a:ext cx="10786" cy="20442"/>
            </a:xfrm>
            <a:custGeom>
              <a:avLst/>
              <a:gdLst/>
              <a:ahLst/>
              <a:cxnLst/>
              <a:rect l="l" t="t" r="r" b="b"/>
              <a:pathLst>
                <a:path w="229" h="434" extrusionOk="0">
                  <a:moveTo>
                    <a:pt x="160" y="0"/>
                  </a:moveTo>
                  <a:cubicBezTo>
                    <a:pt x="115" y="0"/>
                    <a:pt x="69" y="23"/>
                    <a:pt x="69" y="69"/>
                  </a:cubicBezTo>
                  <a:cubicBezTo>
                    <a:pt x="69" y="160"/>
                    <a:pt x="46" y="251"/>
                    <a:pt x="24" y="343"/>
                  </a:cubicBezTo>
                  <a:cubicBezTo>
                    <a:pt x="1" y="365"/>
                    <a:pt x="24" y="388"/>
                    <a:pt x="24" y="411"/>
                  </a:cubicBezTo>
                  <a:cubicBezTo>
                    <a:pt x="46" y="434"/>
                    <a:pt x="69" y="434"/>
                    <a:pt x="92" y="434"/>
                  </a:cubicBezTo>
                  <a:lnTo>
                    <a:pt x="138" y="434"/>
                  </a:lnTo>
                  <a:cubicBezTo>
                    <a:pt x="160" y="411"/>
                    <a:pt x="160" y="388"/>
                    <a:pt x="183" y="365"/>
                  </a:cubicBezTo>
                  <a:cubicBezTo>
                    <a:pt x="206" y="274"/>
                    <a:pt x="206" y="183"/>
                    <a:pt x="229" y="91"/>
                  </a:cubicBezTo>
                  <a:cubicBezTo>
                    <a:pt x="229" y="46"/>
                    <a:pt x="206" y="0"/>
                    <a:pt x="1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9968;p58">
              <a:extLst>
                <a:ext uri="{FF2B5EF4-FFF2-40B4-BE49-F238E27FC236}">
                  <a16:creationId xmlns:a16="http://schemas.microsoft.com/office/drawing/2014/main" id="{C3A5E12C-47AF-F248-2436-63E400973BCA}"/>
                </a:ext>
              </a:extLst>
            </p:cNvPr>
            <p:cNvSpPr/>
            <p:nvPr/>
          </p:nvSpPr>
          <p:spPr>
            <a:xfrm>
              <a:off x="6124788" y="2829786"/>
              <a:ext cx="12953" cy="23693"/>
            </a:xfrm>
            <a:custGeom>
              <a:avLst/>
              <a:gdLst/>
              <a:ahLst/>
              <a:cxnLst/>
              <a:rect l="l" t="t" r="r" b="b"/>
              <a:pathLst>
                <a:path w="275" h="503" extrusionOk="0">
                  <a:moveTo>
                    <a:pt x="183" y="1"/>
                  </a:moveTo>
                  <a:cubicBezTo>
                    <a:pt x="161" y="1"/>
                    <a:pt x="115" y="46"/>
                    <a:pt x="115" y="69"/>
                  </a:cubicBezTo>
                  <a:cubicBezTo>
                    <a:pt x="115" y="138"/>
                    <a:pt x="92" y="183"/>
                    <a:pt x="92" y="229"/>
                  </a:cubicBezTo>
                  <a:cubicBezTo>
                    <a:pt x="69" y="298"/>
                    <a:pt x="46" y="343"/>
                    <a:pt x="24" y="389"/>
                  </a:cubicBezTo>
                  <a:cubicBezTo>
                    <a:pt x="1" y="412"/>
                    <a:pt x="1" y="435"/>
                    <a:pt x="24" y="457"/>
                  </a:cubicBezTo>
                  <a:cubicBezTo>
                    <a:pt x="24" y="480"/>
                    <a:pt x="46" y="480"/>
                    <a:pt x="69" y="503"/>
                  </a:cubicBezTo>
                  <a:lnTo>
                    <a:pt x="115" y="503"/>
                  </a:lnTo>
                  <a:cubicBezTo>
                    <a:pt x="138" y="480"/>
                    <a:pt x="161" y="480"/>
                    <a:pt x="161" y="457"/>
                  </a:cubicBezTo>
                  <a:cubicBezTo>
                    <a:pt x="229" y="343"/>
                    <a:pt x="252" y="229"/>
                    <a:pt x="275" y="92"/>
                  </a:cubicBezTo>
                  <a:cubicBezTo>
                    <a:pt x="275" y="69"/>
                    <a:pt x="252" y="24"/>
                    <a:pt x="206"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9969;p58">
              <a:extLst>
                <a:ext uri="{FF2B5EF4-FFF2-40B4-BE49-F238E27FC236}">
                  <a16:creationId xmlns:a16="http://schemas.microsoft.com/office/drawing/2014/main" id="{06C0BD4B-FBC4-05D0-EC2B-5E96ED3CF5FB}"/>
                </a:ext>
              </a:extLst>
            </p:cNvPr>
            <p:cNvSpPr/>
            <p:nvPr/>
          </p:nvSpPr>
          <p:spPr>
            <a:xfrm>
              <a:off x="5370030" y="2743774"/>
              <a:ext cx="12953" cy="25859"/>
            </a:xfrm>
            <a:custGeom>
              <a:avLst/>
              <a:gdLst/>
              <a:ahLst/>
              <a:cxnLst/>
              <a:rect l="l" t="t" r="r" b="b"/>
              <a:pathLst>
                <a:path w="275" h="549" extrusionOk="0">
                  <a:moveTo>
                    <a:pt x="160" y="1"/>
                  </a:moveTo>
                  <a:cubicBezTo>
                    <a:pt x="137" y="1"/>
                    <a:pt x="115" y="24"/>
                    <a:pt x="92" y="46"/>
                  </a:cubicBezTo>
                  <a:cubicBezTo>
                    <a:pt x="69" y="92"/>
                    <a:pt x="46" y="161"/>
                    <a:pt x="23" y="229"/>
                  </a:cubicBezTo>
                  <a:cubicBezTo>
                    <a:pt x="23" y="275"/>
                    <a:pt x="23" y="298"/>
                    <a:pt x="23" y="320"/>
                  </a:cubicBezTo>
                  <a:cubicBezTo>
                    <a:pt x="0" y="366"/>
                    <a:pt x="23" y="412"/>
                    <a:pt x="23" y="457"/>
                  </a:cubicBezTo>
                  <a:cubicBezTo>
                    <a:pt x="23" y="503"/>
                    <a:pt x="46" y="549"/>
                    <a:pt x="115" y="549"/>
                  </a:cubicBezTo>
                  <a:cubicBezTo>
                    <a:pt x="137" y="526"/>
                    <a:pt x="183" y="503"/>
                    <a:pt x="183" y="457"/>
                  </a:cubicBezTo>
                  <a:cubicBezTo>
                    <a:pt x="183" y="412"/>
                    <a:pt x="160" y="366"/>
                    <a:pt x="183" y="320"/>
                  </a:cubicBezTo>
                  <a:cubicBezTo>
                    <a:pt x="183" y="275"/>
                    <a:pt x="183" y="252"/>
                    <a:pt x="206" y="206"/>
                  </a:cubicBezTo>
                  <a:cubicBezTo>
                    <a:pt x="206" y="183"/>
                    <a:pt x="229" y="138"/>
                    <a:pt x="251" y="115"/>
                  </a:cubicBezTo>
                  <a:cubicBezTo>
                    <a:pt x="274" y="69"/>
                    <a:pt x="251" y="24"/>
                    <a:pt x="2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9970;p58">
              <a:extLst>
                <a:ext uri="{FF2B5EF4-FFF2-40B4-BE49-F238E27FC236}">
                  <a16:creationId xmlns:a16="http://schemas.microsoft.com/office/drawing/2014/main" id="{BB0573D0-4C7C-A7DB-7D1F-E0C77780EF37}"/>
                </a:ext>
              </a:extLst>
            </p:cNvPr>
            <p:cNvSpPr/>
            <p:nvPr/>
          </p:nvSpPr>
          <p:spPr>
            <a:xfrm>
              <a:off x="5375400" y="2743774"/>
              <a:ext cx="548367" cy="176399"/>
            </a:xfrm>
            <a:custGeom>
              <a:avLst/>
              <a:gdLst/>
              <a:ahLst/>
              <a:cxnLst/>
              <a:rect l="l" t="t" r="r" b="b"/>
              <a:pathLst>
                <a:path w="11642" h="3745" extrusionOk="0">
                  <a:moveTo>
                    <a:pt x="23" y="1"/>
                  </a:moveTo>
                  <a:cubicBezTo>
                    <a:pt x="23" y="1"/>
                    <a:pt x="23" y="1"/>
                    <a:pt x="23" y="24"/>
                  </a:cubicBezTo>
                  <a:cubicBezTo>
                    <a:pt x="23" y="24"/>
                    <a:pt x="1" y="46"/>
                    <a:pt x="1" y="46"/>
                  </a:cubicBezTo>
                  <a:cubicBezTo>
                    <a:pt x="1" y="69"/>
                    <a:pt x="1" y="69"/>
                    <a:pt x="1" y="92"/>
                  </a:cubicBezTo>
                  <a:cubicBezTo>
                    <a:pt x="1" y="115"/>
                    <a:pt x="1" y="115"/>
                    <a:pt x="23" y="138"/>
                  </a:cubicBezTo>
                  <a:cubicBezTo>
                    <a:pt x="23" y="138"/>
                    <a:pt x="23" y="138"/>
                    <a:pt x="46" y="161"/>
                  </a:cubicBezTo>
                  <a:cubicBezTo>
                    <a:pt x="1575" y="640"/>
                    <a:pt x="3105" y="1119"/>
                    <a:pt x="4657" y="1599"/>
                  </a:cubicBezTo>
                  <a:cubicBezTo>
                    <a:pt x="6460" y="2169"/>
                    <a:pt x="8286" y="2740"/>
                    <a:pt x="10089" y="3310"/>
                  </a:cubicBezTo>
                  <a:cubicBezTo>
                    <a:pt x="10569" y="3447"/>
                    <a:pt x="11025" y="3607"/>
                    <a:pt x="11504" y="3744"/>
                  </a:cubicBezTo>
                  <a:cubicBezTo>
                    <a:pt x="11527" y="3744"/>
                    <a:pt x="11573" y="3721"/>
                    <a:pt x="11619" y="3698"/>
                  </a:cubicBezTo>
                  <a:cubicBezTo>
                    <a:pt x="11641" y="3653"/>
                    <a:pt x="11596" y="3607"/>
                    <a:pt x="11573" y="3607"/>
                  </a:cubicBezTo>
                  <a:lnTo>
                    <a:pt x="11550" y="3607"/>
                  </a:lnTo>
                  <a:cubicBezTo>
                    <a:pt x="10089" y="3151"/>
                    <a:pt x="8628" y="2694"/>
                    <a:pt x="7168" y="2238"/>
                  </a:cubicBezTo>
                  <a:cubicBezTo>
                    <a:pt x="5364" y="1667"/>
                    <a:pt x="3561" y="1096"/>
                    <a:pt x="1758" y="526"/>
                  </a:cubicBezTo>
                  <a:cubicBezTo>
                    <a:pt x="1187" y="343"/>
                    <a:pt x="617" y="161"/>
                    <a:pt x="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9971;p58">
              <a:extLst>
                <a:ext uri="{FF2B5EF4-FFF2-40B4-BE49-F238E27FC236}">
                  <a16:creationId xmlns:a16="http://schemas.microsoft.com/office/drawing/2014/main" id="{7371DCA1-CC18-C4B7-1E04-C824012DB834}"/>
                </a:ext>
              </a:extLst>
            </p:cNvPr>
            <p:cNvSpPr/>
            <p:nvPr/>
          </p:nvSpPr>
          <p:spPr>
            <a:xfrm>
              <a:off x="5376483" y="2744857"/>
              <a:ext cx="47" cy="47"/>
            </a:xfrm>
            <a:custGeom>
              <a:avLst/>
              <a:gdLst/>
              <a:ahLst/>
              <a:cxnLst/>
              <a:rect l="l" t="t" r="r" b="b"/>
              <a:pathLst>
                <a:path w="1" h="1" extrusionOk="0">
                  <a:moveTo>
                    <a:pt x="0" y="1"/>
                  </a:moveTo>
                  <a:lnTo>
                    <a:pt x="0" y="1"/>
                  </a:lnTo>
                  <a:lnTo>
                    <a:pt x="0" y="1"/>
                  </a:lnTo>
                  <a:cubicBezTo>
                    <a:pt x="0" y="1"/>
                    <a:pt x="0" y="1"/>
                    <a:pt x="0"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9972;p58">
              <a:extLst>
                <a:ext uri="{FF2B5EF4-FFF2-40B4-BE49-F238E27FC236}">
                  <a16:creationId xmlns:a16="http://schemas.microsoft.com/office/drawing/2014/main" id="{528CD9AE-2FAF-6EE0-4895-405B4F99ACAE}"/>
                </a:ext>
              </a:extLst>
            </p:cNvPr>
            <p:cNvSpPr/>
            <p:nvPr/>
          </p:nvSpPr>
          <p:spPr>
            <a:xfrm>
              <a:off x="5375400" y="2748107"/>
              <a:ext cx="47" cy="47"/>
            </a:xfrm>
            <a:custGeom>
              <a:avLst/>
              <a:gdLst/>
              <a:ahLst/>
              <a:cxnLst/>
              <a:rect l="l" t="t" r="r" b="b"/>
              <a:pathLst>
                <a:path w="1" h="1" extrusionOk="0">
                  <a:moveTo>
                    <a:pt x="1" y="0"/>
                  </a:move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9973;p58">
              <a:extLst>
                <a:ext uri="{FF2B5EF4-FFF2-40B4-BE49-F238E27FC236}">
                  <a16:creationId xmlns:a16="http://schemas.microsoft.com/office/drawing/2014/main" id="{BAF4FFBA-ED60-F62C-FCF7-278AE76E9768}"/>
                </a:ext>
              </a:extLst>
            </p:cNvPr>
            <p:cNvSpPr/>
            <p:nvPr/>
          </p:nvSpPr>
          <p:spPr>
            <a:xfrm>
              <a:off x="5375400" y="2748107"/>
              <a:ext cx="47" cy="47"/>
            </a:xfrm>
            <a:custGeom>
              <a:avLst/>
              <a:gdLst/>
              <a:ahLst/>
              <a:cxnLst/>
              <a:rect l="l" t="t" r="r" b="b"/>
              <a:pathLst>
                <a:path w="1" h="1" extrusionOk="0">
                  <a:moveTo>
                    <a:pt x="1" y="0"/>
                  </a:move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9974;p58">
              <a:extLst>
                <a:ext uri="{FF2B5EF4-FFF2-40B4-BE49-F238E27FC236}">
                  <a16:creationId xmlns:a16="http://schemas.microsoft.com/office/drawing/2014/main" id="{6495C542-BAA1-5CB5-709D-B0FEBE502AB4}"/>
                </a:ext>
              </a:extLst>
            </p:cNvPr>
            <p:cNvSpPr/>
            <p:nvPr/>
          </p:nvSpPr>
          <p:spPr>
            <a:xfrm>
              <a:off x="5375400" y="2748107"/>
              <a:ext cx="47" cy="47"/>
            </a:xfrm>
            <a:custGeom>
              <a:avLst/>
              <a:gdLst/>
              <a:ahLst/>
              <a:cxnLst/>
              <a:rect l="l" t="t" r="r" b="b"/>
              <a:pathLst>
                <a:path w="1" h="1" extrusionOk="0">
                  <a:moveTo>
                    <a:pt x="1" y="0"/>
                  </a:moveTo>
                  <a:lnTo>
                    <a:pt x="1" y="0"/>
                  </a:lnTo>
                  <a:lnTo>
                    <a:pt x="1"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9975;p58">
              <a:extLst>
                <a:ext uri="{FF2B5EF4-FFF2-40B4-BE49-F238E27FC236}">
                  <a16:creationId xmlns:a16="http://schemas.microsoft.com/office/drawing/2014/main" id="{09E4C6A9-8AA9-9690-97E2-08E3DF5DB09D}"/>
                </a:ext>
              </a:extLst>
            </p:cNvPr>
            <p:cNvSpPr/>
            <p:nvPr/>
          </p:nvSpPr>
          <p:spPr>
            <a:xfrm>
              <a:off x="5589349" y="2659929"/>
              <a:ext cx="548367" cy="176352"/>
            </a:xfrm>
            <a:custGeom>
              <a:avLst/>
              <a:gdLst/>
              <a:ahLst/>
              <a:cxnLst/>
              <a:rect l="l" t="t" r="r" b="b"/>
              <a:pathLst>
                <a:path w="11642" h="3744" extrusionOk="0">
                  <a:moveTo>
                    <a:pt x="92" y="0"/>
                  </a:moveTo>
                  <a:cubicBezTo>
                    <a:pt x="69" y="0"/>
                    <a:pt x="24" y="23"/>
                    <a:pt x="24" y="69"/>
                  </a:cubicBezTo>
                  <a:cubicBezTo>
                    <a:pt x="1" y="92"/>
                    <a:pt x="24" y="137"/>
                    <a:pt x="69" y="160"/>
                  </a:cubicBezTo>
                  <a:cubicBezTo>
                    <a:pt x="1872" y="731"/>
                    <a:pt x="3676" y="1279"/>
                    <a:pt x="5479" y="1849"/>
                  </a:cubicBezTo>
                  <a:cubicBezTo>
                    <a:pt x="7099" y="2351"/>
                    <a:pt x="8720" y="2876"/>
                    <a:pt x="10363" y="3379"/>
                  </a:cubicBezTo>
                  <a:lnTo>
                    <a:pt x="11528" y="3744"/>
                  </a:lnTo>
                  <a:cubicBezTo>
                    <a:pt x="11550" y="3744"/>
                    <a:pt x="11573" y="3721"/>
                    <a:pt x="11596" y="3721"/>
                  </a:cubicBezTo>
                  <a:cubicBezTo>
                    <a:pt x="11596" y="3721"/>
                    <a:pt x="11619" y="3721"/>
                    <a:pt x="11619" y="3698"/>
                  </a:cubicBezTo>
                  <a:cubicBezTo>
                    <a:pt x="11642" y="3652"/>
                    <a:pt x="11596" y="3607"/>
                    <a:pt x="11573" y="3584"/>
                  </a:cubicBezTo>
                  <a:cubicBezTo>
                    <a:pt x="10227" y="3173"/>
                    <a:pt x="8903" y="2762"/>
                    <a:pt x="7556" y="2329"/>
                  </a:cubicBezTo>
                  <a:cubicBezTo>
                    <a:pt x="5798" y="1781"/>
                    <a:pt x="4018" y="1233"/>
                    <a:pt x="2260" y="685"/>
                  </a:cubicBezTo>
                  <a:lnTo>
                    <a:pt x="1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9976;p58">
              <a:extLst>
                <a:ext uri="{FF2B5EF4-FFF2-40B4-BE49-F238E27FC236}">
                  <a16:creationId xmlns:a16="http://schemas.microsoft.com/office/drawing/2014/main" id="{A97D1CB3-07BF-0C01-CF07-C82E19D6E2DC}"/>
                </a:ext>
              </a:extLst>
            </p:cNvPr>
            <p:cNvSpPr/>
            <p:nvPr/>
          </p:nvSpPr>
          <p:spPr>
            <a:xfrm>
              <a:off x="5917292" y="2829786"/>
              <a:ext cx="217237" cy="89306"/>
            </a:xfrm>
            <a:custGeom>
              <a:avLst/>
              <a:gdLst/>
              <a:ahLst/>
              <a:cxnLst/>
              <a:rect l="l" t="t" r="r" b="b"/>
              <a:pathLst>
                <a:path w="4612" h="1896" extrusionOk="0">
                  <a:moveTo>
                    <a:pt x="4474" y="1"/>
                  </a:moveTo>
                  <a:cubicBezTo>
                    <a:pt x="3265" y="480"/>
                    <a:pt x="2032" y="959"/>
                    <a:pt x="822" y="1439"/>
                  </a:cubicBezTo>
                  <a:cubicBezTo>
                    <a:pt x="754" y="1462"/>
                    <a:pt x="685" y="1484"/>
                    <a:pt x="617" y="1507"/>
                  </a:cubicBezTo>
                  <a:cubicBezTo>
                    <a:pt x="525" y="1553"/>
                    <a:pt x="434" y="1576"/>
                    <a:pt x="366" y="1621"/>
                  </a:cubicBezTo>
                  <a:cubicBezTo>
                    <a:pt x="252" y="1667"/>
                    <a:pt x="137" y="1690"/>
                    <a:pt x="46" y="1736"/>
                  </a:cubicBezTo>
                  <a:cubicBezTo>
                    <a:pt x="23" y="1758"/>
                    <a:pt x="0" y="1781"/>
                    <a:pt x="0" y="1781"/>
                  </a:cubicBezTo>
                  <a:cubicBezTo>
                    <a:pt x="0" y="1804"/>
                    <a:pt x="0" y="1827"/>
                    <a:pt x="0" y="1850"/>
                  </a:cubicBezTo>
                  <a:cubicBezTo>
                    <a:pt x="23" y="1872"/>
                    <a:pt x="23" y="1872"/>
                    <a:pt x="46" y="1895"/>
                  </a:cubicBezTo>
                  <a:lnTo>
                    <a:pt x="92" y="1895"/>
                  </a:lnTo>
                  <a:cubicBezTo>
                    <a:pt x="115" y="1872"/>
                    <a:pt x="137" y="1872"/>
                    <a:pt x="160" y="1872"/>
                  </a:cubicBezTo>
                  <a:cubicBezTo>
                    <a:pt x="480" y="1736"/>
                    <a:pt x="777" y="1621"/>
                    <a:pt x="1096" y="1507"/>
                  </a:cubicBezTo>
                  <a:cubicBezTo>
                    <a:pt x="2215" y="1051"/>
                    <a:pt x="3333" y="617"/>
                    <a:pt x="4451" y="183"/>
                  </a:cubicBezTo>
                  <a:cubicBezTo>
                    <a:pt x="4474" y="183"/>
                    <a:pt x="4520" y="161"/>
                    <a:pt x="4543" y="161"/>
                  </a:cubicBezTo>
                  <a:cubicBezTo>
                    <a:pt x="4543" y="161"/>
                    <a:pt x="4566" y="138"/>
                    <a:pt x="4588" y="138"/>
                  </a:cubicBezTo>
                  <a:cubicBezTo>
                    <a:pt x="4588" y="138"/>
                    <a:pt x="4588" y="115"/>
                    <a:pt x="4588" y="115"/>
                  </a:cubicBezTo>
                  <a:cubicBezTo>
                    <a:pt x="4611" y="92"/>
                    <a:pt x="4611" y="69"/>
                    <a:pt x="4588" y="46"/>
                  </a:cubicBezTo>
                  <a:cubicBezTo>
                    <a:pt x="4588" y="24"/>
                    <a:pt x="4566" y="1"/>
                    <a:pt x="4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9977;p58">
              <a:extLst>
                <a:ext uri="{FF2B5EF4-FFF2-40B4-BE49-F238E27FC236}">
                  <a16:creationId xmlns:a16="http://schemas.microsoft.com/office/drawing/2014/main" id="{1DBFA606-5EEA-CF13-14FB-8D41A4993791}"/>
                </a:ext>
              </a:extLst>
            </p:cNvPr>
            <p:cNvSpPr/>
            <p:nvPr/>
          </p:nvSpPr>
          <p:spPr>
            <a:xfrm>
              <a:off x="5375400" y="2659929"/>
              <a:ext cx="219356" cy="90343"/>
            </a:xfrm>
            <a:custGeom>
              <a:avLst/>
              <a:gdLst/>
              <a:ahLst/>
              <a:cxnLst/>
              <a:rect l="l" t="t" r="r" b="b"/>
              <a:pathLst>
                <a:path w="4657" h="1918" extrusionOk="0">
                  <a:moveTo>
                    <a:pt x="4588" y="0"/>
                  </a:moveTo>
                  <a:cubicBezTo>
                    <a:pt x="4566" y="0"/>
                    <a:pt x="4566" y="0"/>
                    <a:pt x="4543" y="23"/>
                  </a:cubicBezTo>
                  <a:cubicBezTo>
                    <a:pt x="3424" y="457"/>
                    <a:pt x="2306" y="891"/>
                    <a:pt x="1187" y="1324"/>
                  </a:cubicBezTo>
                  <a:cubicBezTo>
                    <a:pt x="822" y="1461"/>
                    <a:pt x="434" y="1598"/>
                    <a:pt x="69" y="1758"/>
                  </a:cubicBezTo>
                  <a:cubicBezTo>
                    <a:pt x="46" y="1758"/>
                    <a:pt x="46" y="1781"/>
                    <a:pt x="23" y="1781"/>
                  </a:cubicBezTo>
                  <a:cubicBezTo>
                    <a:pt x="23" y="1781"/>
                    <a:pt x="23" y="1781"/>
                    <a:pt x="23" y="1804"/>
                  </a:cubicBezTo>
                  <a:cubicBezTo>
                    <a:pt x="23" y="1804"/>
                    <a:pt x="1" y="1826"/>
                    <a:pt x="1" y="1826"/>
                  </a:cubicBezTo>
                  <a:cubicBezTo>
                    <a:pt x="1" y="1849"/>
                    <a:pt x="1" y="1849"/>
                    <a:pt x="1" y="1872"/>
                  </a:cubicBezTo>
                  <a:cubicBezTo>
                    <a:pt x="1" y="1895"/>
                    <a:pt x="1" y="1895"/>
                    <a:pt x="23" y="1918"/>
                  </a:cubicBezTo>
                  <a:lnTo>
                    <a:pt x="92" y="1918"/>
                  </a:lnTo>
                  <a:cubicBezTo>
                    <a:pt x="1553" y="1347"/>
                    <a:pt x="2991" y="776"/>
                    <a:pt x="4451" y="229"/>
                  </a:cubicBezTo>
                  <a:cubicBezTo>
                    <a:pt x="4497" y="206"/>
                    <a:pt x="4566" y="183"/>
                    <a:pt x="4611" y="160"/>
                  </a:cubicBezTo>
                  <a:cubicBezTo>
                    <a:pt x="4634" y="137"/>
                    <a:pt x="4657" y="115"/>
                    <a:pt x="4657" y="115"/>
                  </a:cubicBezTo>
                  <a:cubicBezTo>
                    <a:pt x="4657" y="92"/>
                    <a:pt x="4657" y="69"/>
                    <a:pt x="4657" y="46"/>
                  </a:cubicBezTo>
                  <a:cubicBezTo>
                    <a:pt x="4634" y="23"/>
                    <a:pt x="4634" y="23"/>
                    <a:pt x="46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9978;p58">
              <a:extLst>
                <a:ext uri="{FF2B5EF4-FFF2-40B4-BE49-F238E27FC236}">
                  <a16:creationId xmlns:a16="http://schemas.microsoft.com/office/drawing/2014/main" id="{7611FC73-C1C9-D427-4954-BDA42C0E28F4}"/>
                </a:ext>
              </a:extLst>
            </p:cNvPr>
            <p:cNvSpPr/>
            <p:nvPr/>
          </p:nvSpPr>
          <p:spPr>
            <a:xfrm>
              <a:off x="5376483" y="2744857"/>
              <a:ext cx="47" cy="47"/>
            </a:xfrm>
            <a:custGeom>
              <a:avLst/>
              <a:gdLst/>
              <a:ahLst/>
              <a:cxnLst/>
              <a:rect l="l" t="t" r="r" b="b"/>
              <a:pathLst>
                <a:path w="1" h="1" extrusionOk="0">
                  <a:moveTo>
                    <a:pt x="0" y="1"/>
                  </a:moveTo>
                  <a:cubicBezTo>
                    <a:pt x="0" y="1"/>
                    <a:pt x="0" y="1"/>
                    <a:pt x="0" y="1"/>
                  </a:cubicBezTo>
                  <a:lnTo>
                    <a:pt x="0" y="1"/>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9979;p58">
              <a:extLst>
                <a:ext uri="{FF2B5EF4-FFF2-40B4-BE49-F238E27FC236}">
                  <a16:creationId xmlns:a16="http://schemas.microsoft.com/office/drawing/2014/main" id="{C6A4887C-6FBD-DCDE-515D-BF68D7C119A6}"/>
                </a:ext>
              </a:extLst>
            </p:cNvPr>
            <p:cNvSpPr/>
            <p:nvPr/>
          </p:nvSpPr>
          <p:spPr>
            <a:xfrm>
              <a:off x="6093605" y="2938407"/>
              <a:ext cx="67780" cy="66697"/>
            </a:xfrm>
            <a:custGeom>
              <a:avLst/>
              <a:gdLst/>
              <a:ahLst/>
              <a:cxnLst/>
              <a:rect l="l" t="t" r="r" b="b"/>
              <a:pathLst>
                <a:path w="1439" h="1416" extrusionOk="0">
                  <a:moveTo>
                    <a:pt x="800" y="137"/>
                  </a:moveTo>
                  <a:cubicBezTo>
                    <a:pt x="845" y="160"/>
                    <a:pt x="891" y="160"/>
                    <a:pt x="937" y="183"/>
                  </a:cubicBezTo>
                  <a:cubicBezTo>
                    <a:pt x="982" y="206"/>
                    <a:pt x="1028" y="228"/>
                    <a:pt x="1074" y="251"/>
                  </a:cubicBezTo>
                  <a:cubicBezTo>
                    <a:pt x="1096" y="274"/>
                    <a:pt x="1142" y="320"/>
                    <a:pt x="1165" y="365"/>
                  </a:cubicBezTo>
                  <a:cubicBezTo>
                    <a:pt x="1211" y="388"/>
                    <a:pt x="1233" y="434"/>
                    <a:pt x="1256" y="480"/>
                  </a:cubicBezTo>
                  <a:cubicBezTo>
                    <a:pt x="1279" y="525"/>
                    <a:pt x="1279" y="571"/>
                    <a:pt x="1279" y="639"/>
                  </a:cubicBezTo>
                  <a:cubicBezTo>
                    <a:pt x="1302" y="685"/>
                    <a:pt x="1302" y="731"/>
                    <a:pt x="1279" y="799"/>
                  </a:cubicBezTo>
                  <a:cubicBezTo>
                    <a:pt x="1279" y="845"/>
                    <a:pt x="1256" y="890"/>
                    <a:pt x="1256" y="936"/>
                  </a:cubicBezTo>
                  <a:cubicBezTo>
                    <a:pt x="1233" y="982"/>
                    <a:pt x="1211" y="1027"/>
                    <a:pt x="1165" y="1050"/>
                  </a:cubicBezTo>
                  <a:cubicBezTo>
                    <a:pt x="1142" y="1096"/>
                    <a:pt x="1119" y="1119"/>
                    <a:pt x="1074" y="1164"/>
                  </a:cubicBezTo>
                  <a:cubicBezTo>
                    <a:pt x="1028" y="1187"/>
                    <a:pt x="982" y="1210"/>
                    <a:pt x="937" y="1233"/>
                  </a:cubicBezTo>
                  <a:cubicBezTo>
                    <a:pt x="891" y="1256"/>
                    <a:pt x="845" y="1256"/>
                    <a:pt x="800" y="1278"/>
                  </a:cubicBezTo>
                  <a:lnTo>
                    <a:pt x="640" y="1278"/>
                  </a:lnTo>
                  <a:cubicBezTo>
                    <a:pt x="594" y="1256"/>
                    <a:pt x="549" y="1256"/>
                    <a:pt x="503" y="1233"/>
                  </a:cubicBezTo>
                  <a:cubicBezTo>
                    <a:pt x="457" y="1210"/>
                    <a:pt x="412" y="1187"/>
                    <a:pt x="366" y="1164"/>
                  </a:cubicBezTo>
                  <a:cubicBezTo>
                    <a:pt x="343" y="1119"/>
                    <a:pt x="298" y="1096"/>
                    <a:pt x="275" y="1050"/>
                  </a:cubicBezTo>
                  <a:cubicBezTo>
                    <a:pt x="252" y="1027"/>
                    <a:pt x="206" y="982"/>
                    <a:pt x="206" y="936"/>
                  </a:cubicBezTo>
                  <a:cubicBezTo>
                    <a:pt x="183" y="890"/>
                    <a:pt x="161" y="845"/>
                    <a:pt x="161" y="776"/>
                  </a:cubicBezTo>
                  <a:cubicBezTo>
                    <a:pt x="161" y="731"/>
                    <a:pt x="161" y="685"/>
                    <a:pt x="161" y="639"/>
                  </a:cubicBezTo>
                  <a:cubicBezTo>
                    <a:pt x="161" y="594"/>
                    <a:pt x="183" y="525"/>
                    <a:pt x="206" y="480"/>
                  </a:cubicBezTo>
                  <a:cubicBezTo>
                    <a:pt x="206" y="434"/>
                    <a:pt x="229" y="411"/>
                    <a:pt x="275" y="365"/>
                  </a:cubicBezTo>
                  <a:cubicBezTo>
                    <a:pt x="298" y="320"/>
                    <a:pt x="343" y="297"/>
                    <a:pt x="366" y="251"/>
                  </a:cubicBezTo>
                  <a:cubicBezTo>
                    <a:pt x="412" y="228"/>
                    <a:pt x="457" y="206"/>
                    <a:pt x="503" y="183"/>
                  </a:cubicBezTo>
                  <a:cubicBezTo>
                    <a:pt x="526" y="183"/>
                    <a:pt x="526" y="160"/>
                    <a:pt x="549" y="160"/>
                  </a:cubicBezTo>
                  <a:cubicBezTo>
                    <a:pt x="571" y="160"/>
                    <a:pt x="617" y="137"/>
                    <a:pt x="640" y="137"/>
                  </a:cubicBezTo>
                  <a:close/>
                  <a:moveTo>
                    <a:pt x="617" y="0"/>
                  </a:moveTo>
                  <a:cubicBezTo>
                    <a:pt x="571" y="23"/>
                    <a:pt x="549" y="23"/>
                    <a:pt x="526" y="23"/>
                  </a:cubicBezTo>
                  <a:cubicBezTo>
                    <a:pt x="503" y="23"/>
                    <a:pt x="503" y="23"/>
                    <a:pt x="503" y="46"/>
                  </a:cubicBezTo>
                  <a:cubicBezTo>
                    <a:pt x="412" y="69"/>
                    <a:pt x="343" y="114"/>
                    <a:pt x="275" y="160"/>
                  </a:cubicBezTo>
                  <a:cubicBezTo>
                    <a:pt x="252" y="160"/>
                    <a:pt x="252" y="183"/>
                    <a:pt x="252" y="183"/>
                  </a:cubicBezTo>
                  <a:cubicBezTo>
                    <a:pt x="183" y="251"/>
                    <a:pt x="115" y="320"/>
                    <a:pt x="92" y="411"/>
                  </a:cubicBezTo>
                  <a:cubicBezTo>
                    <a:pt x="1" y="571"/>
                    <a:pt x="1" y="776"/>
                    <a:pt x="46" y="959"/>
                  </a:cubicBezTo>
                  <a:cubicBezTo>
                    <a:pt x="115" y="1141"/>
                    <a:pt x="275" y="1278"/>
                    <a:pt x="457" y="1370"/>
                  </a:cubicBezTo>
                  <a:cubicBezTo>
                    <a:pt x="526" y="1393"/>
                    <a:pt x="617" y="1415"/>
                    <a:pt x="686" y="1415"/>
                  </a:cubicBezTo>
                  <a:cubicBezTo>
                    <a:pt x="800" y="1415"/>
                    <a:pt x="891" y="1393"/>
                    <a:pt x="982" y="1370"/>
                  </a:cubicBezTo>
                  <a:cubicBezTo>
                    <a:pt x="1165" y="1301"/>
                    <a:pt x="1279" y="1164"/>
                    <a:pt x="1370" y="1004"/>
                  </a:cubicBezTo>
                  <a:cubicBezTo>
                    <a:pt x="1370" y="982"/>
                    <a:pt x="1393" y="936"/>
                    <a:pt x="1416" y="890"/>
                  </a:cubicBezTo>
                  <a:cubicBezTo>
                    <a:pt x="1416" y="868"/>
                    <a:pt x="1416" y="822"/>
                    <a:pt x="1416" y="776"/>
                  </a:cubicBezTo>
                  <a:cubicBezTo>
                    <a:pt x="1439" y="685"/>
                    <a:pt x="1416" y="594"/>
                    <a:pt x="1393" y="480"/>
                  </a:cubicBezTo>
                  <a:cubicBezTo>
                    <a:pt x="1370" y="411"/>
                    <a:pt x="1325" y="343"/>
                    <a:pt x="1279" y="274"/>
                  </a:cubicBezTo>
                  <a:cubicBezTo>
                    <a:pt x="1233" y="206"/>
                    <a:pt x="1142" y="137"/>
                    <a:pt x="1051" y="91"/>
                  </a:cubicBezTo>
                  <a:cubicBezTo>
                    <a:pt x="1005" y="69"/>
                    <a:pt x="960" y="46"/>
                    <a:pt x="914" y="23"/>
                  </a:cubicBezTo>
                  <a:lnTo>
                    <a:pt x="891" y="23"/>
                  </a:lnTo>
                  <a:cubicBezTo>
                    <a:pt x="868" y="23"/>
                    <a:pt x="845" y="0"/>
                    <a:pt x="8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9980;p58">
              <a:extLst>
                <a:ext uri="{FF2B5EF4-FFF2-40B4-BE49-F238E27FC236}">
                  <a16:creationId xmlns:a16="http://schemas.microsoft.com/office/drawing/2014/main" id="{DDE3B931-B0EA-CA6A-91C8-415E84937840}"/>
                </a:ext>
              </a:extLst>
            </p:cNvPr>
            <p:cNvSpPr/>
            <p:nvPr/>
          </p:nvSpPr>
          <p:spPr>
            <a:xfrm>
              <a:off x="6078578" y="2988903"/>
              <a:ext cx="93593" cy="111868"/>
            </a:xfrm>
            <a:custGeom>
              <a:avLst/>
              <a:gdLst/>
              <a:ahLst/>
              <a:cxnLst/>
              <a:rect l="l" t="t" r="r" b="b"/>
              <a:pathLst>
                <a:path w="1987" h="2375" extrusionOk="0">
                  <a:moveTo>
                    <a:pt x="1530" y="1"/>
                  </a:moveTo>
                  <a:cubicBezTo>
                    <a:pt x="1507" y="24"/>
                    <a:pt x="1507" y="24"/>
                    <a:pt x="1484" y="47"/>
                  </a:cubicBezTo>
                  <a:cubicBezTo>
                    <a:pt x="1484" y="69"/>
                    <a:pt x="1484" y="92"/>
                    <a:pt x="1507" y="115"/>
                  </a:cubicBezTo>
                  <a:cubicBezTo>
                    <a:pt x="1530" y="161"/>
                    <a:pt x="1552" y="206"/>
                    <a:pt x="1552" y="252"/>
                  </a:cubicBezTo>
                  <a:cubicBezTo>
                    <a:pt x="1552" y="229"/>
                    <a:pt x="1552" y="229"/>
                    <a:pt x="1552" y="229"/>
                  </a:cubicBezTo>
                  <a:cubicBezTo>
                    <a:pt x="1689" y="526"/>
                    <a:pt x="1781" y="823"/>
                    <a:pt x="1826" y="1119"/>
                  </a:cubicBezTo>
                  <a:cubicBezTo>
                    <a:pt x="1826" y="1279"/>
                    <a:pt x="1849" y="1416"/>
                    <a:pt x="1826" y="1576"/>
                  </a:cubicBezTo>
                  <a:cubicBezTo>
                    <a:pt x="1803" y="1667"/>
                    <a:pt x="1781" y="1736"/>
                    <a:pt x="1758" y="1827"/>
                  </a:cubicBezTo>
                  <a:cubicBezTo>
                    <a:pt x="1735" y="1873"/>
                    <a:pt x="1712" y="1918"/>
                    <a:pt x="1667" y="1964"/>
                  </a:cubicBezTo>
                  <a:cubicBezTo>
                    <a:pt x="1644" y="2010"/>
                    <a:pt x="1598" y="2055"/>
                    <a:pt x="1552" y="2078"/>
                  </a:cubicBezTo>
                  <a:cubicBezTo>
                    <a:pt x="1507" y="2124"/>
                    <a:pt x="1461" y="2147"/>
                    <a:pt x="1415" y="2169"/>
                  </a:cubicBezTo>
                  <a:cubicBezTo>
                    <a:pt x="1324" y="2192"/>
                    <a:pt x="1256" y="2215"/>
                    <a:pt x="1164" y="2238"/>
                  </a:cubicBezTo>
                  <a:lnTo>
                    <a:pt x="822" y="2238"/>
                  </a:lnTo>
                  <a:cubicBezTo>
                    <a:pt x="731" y="2215"/>
                    <a:pt x="617" y="2192"/>
                    <a:pt x="525" y="2147"/>
                  </a:cubicBezTo>
                  <a:cubicBezTo>
                    <a:pt x="457" y="2124"/>
                    <a:pt x="411" y="2078"/>
                    <a:pt x="343" y="2032"/>
                  </a:cubicBezTo>
                  <a:cubicBezTo>
                    <a:pt x="297" y="2010"/>
                    <a:pt x="274" y="1964"/>
                    <a:pt x="229" y="1941"/>
                  </a:cubicBezTo>
                  <a:cubicBezTo>
                    <a:pt x="206" y="1895"/>
                    <a:pt x="183" y="1873"/>
                    <a:pt x="183" y="1827"/>
                  </a:cubicBezTo>
                  <a:cubicBezTo>
                    <a:pt x="160" y="1781"/>
                    <a:pt x="137" y="1759"/>
                    <a:pt x="137" y="1713"/>
                  </a:cubicBezTo>
                  <a:cubicBezTo>
                    <a:pt x="137" y="1644"/>
                    <a:pt x="137" y="1553"/>
                    <a:pt x="137" y="1485"/>
                  </a:cubicBezTo>
                  <a:cubicBezTo>
                    <a:pt x="160" y="1348"/>
                    <a:pt x="206" y="1211"/>
                    <a:pt x="274" y="1074"/>
                  </a:cubicBezTo>
                  <a:cubicBezTo>
                    <a:pt x="343" y="914"/>
                    <a:pt x="411" y="754"/>
                    <a:pt x="502" y="617"/>
                  </a:cubicBezTo>
                  <a:cubicBezTo>
                    <a:pt x="571" y="457"/>
                    <a:pt x="639" y="321"/>
                    <a:pt x="685" y="184"/>
                  </a:cubicBezTo>
                  <a:cubicBezTo>
                    <a:pt x="708" y="138"/>
                    <a:pt x="685" y="115"/>
                    <a:pt x="639" y="92"/>
                  </a:cubicBezTo>
                  <a:cubicBezTo>
                    <a:pt x="594" y="92"/>
                    <a:pt x="571" y="115"/>
                    <a:pt x="548" y="138"/>
                  </a:cubicBezTo>
                  <a:cubicBezTo>
                    <a:pt x="548" y="184"/>
                    <a:pt x="525" y="206"/>
                    <a:pt x="525" y="229"/>
                  </a:cubicBezTo>
                  <a:cubicBezTo>
                    <a:pt x="457" y="389"/>
                    <a:pt x="388" y="526"/>
                    <a:pt x="320" y="663"/>
                  </a:cubicBezTo>
                  <a:cubicBezTo>
                    <a:pt x="229" y="823"/>
                    <a:pt x="160" y="960"/>
                    <a:pt x="114" y="1119"/>
                  </a:cubicBezTo>
                  <a:cubicBezTo>
                    <a:pt x="46" y="1279"/>
                    <a:pt x="0" y="1416"/>
                    <a:pt x="0" y="1576"/>
                  </a:cubicBezTo>
                  <a:cubicBezTo>
                    <a:pt x="0" y="1644"/>
                    <a:pt x="0" y="1713"/>
                    <a:pt x="23" y="1781"/>
                  </a:cubicBezTo>
                  <a:cubicBezTo>
                    <a:pt x="23" y="1827"/>
                    <a:pt x="46" y="1895"/>
                    <a:pt x="92" y="1941"/>
                  </a:cubicBezTo>
                  <a:cubicBezTo>
                    <a:pt x="137" y="2055"/>
                    <a:pt x="229" y="2147"/>
                    <a:pt x="343" y="2215"/>
                  </a:cubicBezTo>
                  <a:cubicBezTo>
                    <a:pt x="388" y="2238"/>
                    <a:pt x="434" y="2261"/>
                    <a:pt x="502" y="2283"/>
                  </a:cubicBezTo>
                  <a:cubicBezTo>
                    <a:pt x="571" y="2306"/>
                    <a:pt x="639" y="2329"/>
                    <a:pt x="685" y="2352"/>
                  </a:cubicBezTo>
                  <a:cubicBezTo>
                    <a:pt x="822" y="2375"/>
                    <a:pt x="959" y="2375"/>
                    <a:pt x="1096" y="2375"/>
                  </a:cubicBezTo>
                  <a:cubicBezTo>
                    <a:pt x="1210" y="2375"/>
                    <a:pt x="1324" y="2352"/>
                    <a:pt x="1438" y="2306"/>
                  </a:cubicBezTo>
                  <a:cubicBezTo>
                    <a:pt x="1530" y="2261"/>
                    <a:pt x="1621" y="2215"/>
                    <a:pt x="1689" y="2147"/>
                  </a:cubicBezTo>
                  <a:cubicBezTo>
                    <a:pt x="1781" y="2078"/>
                    <a:pt x="1826" y="1987"/>
                    <a:pt x="1872" y="1895"/>
                  </a:cubicBezTo>
                  <a:cubicBezTo>
                    <a:pt x="1963" y="1713"/>
                    <a:pt x="1986" y="1485"/>
                    <a:pt x="1963" y="1279"/>
                  </a:cubicBezTo>
                  <a:cubicBezTo>
                    <a:pt x="1963" y="1051"/>
                    <a:pt x="1895" y="823"/>
                    <a:pt x="1849" y="617"/>
                  </a:cubicBezTo>
                  <a:cubicBezTo>
                    <a:pt x="1781" y="412"/>
                    <a:pt x="1712" y="229"/>
                    <a:pt x="1621" y="47"/>
                  </a:cubicBezTo>
                  <a:cubicBezTo>
                    <a:pt x="1621" y="24"/>
                    <a:pt x="1575" y="1"/>
                    <a:pt x="1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9981;p58">
              <a:extLst>
                <a:ext uri="{FF2B5EF4-FFF2-40B4-BE49-F238E27FC236}">
                  <a16:creationId xmlns:a16="http://schemas.microsoft.com/office/drawing/2014/main" id="{E3134CD7-F953-9532-5CF4-4FFACF8DA27B}"/>
                </a:ext>
              </a:extLst>
            </p:cNvPr>
            <p:cNvSpPr/>
            <p:nvPr/>
          </p:nvSpPr>
          <p:spPr>
            <a:xfrm>
              <a:off x="5732359" y="2786780"/>
              <a:ext cx="390338" cy="47385"/>
            </a:xfrm>
            <a:custGeom>
              <a:avLst/>
              <a:gdLst/>
              <a:ahLst/>
              <a:cxnLst/>
              <a:rect l="l" t="t" r="r" b="b"/>
              <a:pathLst>
                <a:path w="8287" h="1006" extrusionOk="0">
                  <a:moveTo>
                    <a:pt x="69" y="1"/>
                  </a:moveTo>
                  <a:cubicBezTo>
                    <a:pt x="46" y="1"/>
                    <a:pt x="1" y="46"/>
                    <a:pt x="1" y="69"/>
                  </a:cubicBezTo>
                  <a:cubicBezTo>
                    <a:pt x="1" y="115"/>
                    <a:pt x="23" y="161"/>
                    <a:pt x="69" y="161"/>
                  </a:cubicBezTo>
                  <a:cubicBezTo>
                    <a:pt x="1849" y="343"/>
                    <a:pt x="3630" y="526"/>
                    <a:pt x="5387" y="708"/>
                  </a:cubicBezTo>
                  <a:cubicBezTo>
                    <a:pt x="6323" y="800"/>
                    <a:pt x="7236" y="891"/>
                    <a:pt x="8149" y="1005"/>
                  </a:cubicBezTo>
                  <a:lnTo>
                    <a:pt x="8195" y="1005"/>
                  </a:lnTo>
                  <a:cubicBezTo>
                    <a:pt x="8240" y="1005"/>
                    <a:pt x="8263" y="959"/>
                    <a:pt x="8286" y="914"/>
                  </a:cubicBezTo>
                  <a:cubicBezTo>
                    <a:pt x="8286" y="868"/>
                    <a:pt x="8240" y="845"/>
                    <a:pt x="8195" y="845"/>
                  </a:cubicBezTo>
                  <a:cubicBezTo>
                    <a:pt x="7327" y="754"/>
                    <a:pt x="6437" y="663"/>
                    <a:pt x="5570" y="571"/>
                  </a:cubicBezTo>
                  <a:lnTo>
                    <a:pt x="252" y="24"/>
                  </a:lnTo>
                  <a:lnTo>
                    <a:pt x="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9982;p58">
              <a:extLst>
                <a:ext uri="{FF2B5EF4-FFF2-40B4-BE49-F238E27FC236}">
                  <a16:creationId xmlns:a16="http://schemas.microsoft.com/office/drawing/2014/main" id="{C25CCC39-598B-9CCB-C74E-76D176C6B070}"/>
                </a:ext>
              </a:extLst>
            </p:cNvPr>
            <p:cNvSpPr/>
            <p:nvPr/>
          </p:nvSpPr>
          <p:spPr>
            <a:xfrm>
              <a:off x="6125871" y="2843775"/>
              <a:ext cx="10786" cy="100046"/>
            </a:xfrm>
            <a:custGeom>
              <a:avLst/>
              <a:gdLst/>
              <a:ahLst/>
              <a:cxnLst/>
              <a:rect l="l" t="t" r="r" b="b"/>
              <a:pathLst>
                <a:path w="229" h="2124" extrusionOk="0">
                  <a:moveTo>
                    <a:pt x="138" y="1"/>
                  </a:moveTo>
                  <a:cubicBezTo>
                    <a:pt x="92" y="1"/>
                    <a:pt x="69" y="23"/>
                    <a:pt x="69" y="69"/>
                  </a:cubicBezTo>
                  <a:cubicBezTo>
                    <a:pt x="46" y="731"/>
                    <a:pt x="23" y="1370"/>
                    <a:pt x="1" y="2032"/>
                  </a:cubicBezTo>
                  <a:cubicBezTo>
                    <a:pt x="1" y="2078"/>
                    <a:pt x="23" y="2123"/>
                    <a:pt x="69" y="2123"/>
                  </a:cubicBezTo>
                  <a:cubicBezTo>
                    <a:pt x="115" y="2123"/>
                    <a:pt x="160" y="2078"/>
                    <a:pt x="160" y="2032"/>
                  </a:cubicBezTo>
                  <a:cubicBezTo>
                    <a:pt x="183" y="1393"/>
                    <a:pt x="206" y="731"/>
                    <a:pt x="229" y="69"/>
                  </a:cubicBezTo>
                  <a:cubicBezTo>
                    <a:pt x="229" y="23"/>
                    <a:pt x="183" y="1"/>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9983;p58">
              <a:extLst>
                <a:ext uri="{FF2B5EF4-FFF2-40B4-BE49-F238E27FC236}">
                  <a16:creationId xmlns:a16="http://schemas.microsoft.com/office/drawing/2014/main" id="{B111661D-BD13-00DD-1C38-8297323E17F5}"/>
                </a:ext>
              </a:extLst>
            </p:cNvPr>
            <p:cNvSpPr/>
            <p:nvPr/>
          </p:nvSpPr>
          <p:spPr>
            <a:xfrm>
              <a:off x="6115132" y="2826583"/>
              <a:ext cx="21526" cy="24776"/>
            </a:xfrm>
            <a:custGeom>
              <a:avLst/>
              <a:gdLst/>
              <a:ahLst/>
              <a:cxnLst/>
              <a:rect l="l" t="t" r="r" b="b"/>
              <a:pathLst>
                <a:path w="457" h="526" extrusionOk="0">
                  <a:moveTo>
                    <a:pt x="92" y="0"/>
                  </a:moveTo>
                  <a:cubicBezTo>
                    <a:pt x="46" y="0"/>
                    <a:pt x="23" y="23"/>
                    <a:pt x="23" y="69"/>
                  </a:cubicBezTo>
                  <a:cubicBezTo>
                    <a:pt x="0" y="114"/>
                    <a:pt x="23" y="160"/>
                    <a:pt x="69" y="160"/>
                  </a:cubicBezTo>
                  <a:lnTo>
                    <a:pt x="114" y="160"/>
                  </a:lnTo>
                  <a:cubicBezTo>
                    <a:pt x="137" y="183"/>
                    <a:pt x="160" y="183"/>
                    <a:pt x="183" y="206"/>
                  </a:cubicBezTo>
                  <a:cubicBezTo>
                    <a:pt x="183" y="206"/>
                    <a:pt x="206" y="229"/>
                    <a:pt x="229" y="229"/>
                  </a:cubicBezTo>
                  <a:cubicBezTo>
                    <a:pt x="229" y="251"/>
                    <a:pt x="251" y="274"/>
                    <a:pt x="274" y="297"/>
                  </a:cubicBezTo>
                  <a:cubicBezTo>
                    <a:pt x="274" y="320"/>
                    <a:pt x="274" y="343"/>
                    <a:pt x="297" y="366"/>
                  </a:cubicBezTo>
                  <a:cubicBezTo>
                    <a:pt x="297" y="388"/>
                    <a:pt x="297" y="411"/>
                    <a:pt x="297" y="434"/>
                  </a:cubicBezTo>
                  <a:cubicBezTo>
                    <a:pt x="297" y="480"/>
                    <a:pt x="343" y="525"/>
                    <a:pt x="388" y="525"/>
                  </a:cubicBezTo>
                  <a:cubicBezTo>
                    <a:pt x="434" y="503"/>
                    <a:pt x="457" y="480"/>
                    <a:pt x="457" y="434"/>
                  </a:cubicBezTo>
                  <a:cubicBezTo>
                    <a:pt x="457" y="320"/>
                    <a:pt x="411" y="229"/>
                    <a:pt x="366" y="160"/>
                  </a:cubicBezTo>
                  <a:cubicBezTo>
                    <a:pt x="320" y="114"/>
                    <a:pt x="297" y="92"/>
                    <a:pt x="251" y="69"/>
                  </a:cubicBezTo>
                  <a:cubicBezTo>
                    <a:pt x="206" y="23"/>
                    <a:pt x="160" y="23"/>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9984;p58">
              <a:extLst>
                <a:ext uri="{FF2B5EF4-FFF2-40B4-BE49-F238E27FC236}">
                  <a16:creationId xmlns:a16="http://schemas.microsoft.com/office/drawing/2014/main" id="{4CA3130C-3DFF-ADA0-F5D4-11BA09C853DE}"/>
                </a:ext>
              </a:extLst>
            </p:cNvPr>
            <p:cNvSpPr/>
            <p:nvPr/>
          </p:nvSpPr>
          <p:spPr>
            <a:xfrm>
              <a:off x="5715166" y="2776935"/>
              <a:ext cx="40885" cy="27319"/>
            </a:xfrm>
            <a:custGeom>
              <a:avLst/>
              <a:gdLst/>
              <a:ahLst/>
              <a:cxnLst/>
              <a:rect l="l" t="t" r="r" b="b"/>
              <a:pathLst>
                <a:path w="868" h="580" extrusionOk="0">
                  <a:moveTo>
                    <a:pt x="340" y="0"/>
                  </a:moveTo>
                  <a:cubicBezTo>
                    <a:pt x="198" y="0"/>
                    <a:pt x="79" y="64"/>
                    <a:pt x="46" y="164"/>
                  </a:cubicBezTo>
                  <a:cubicBezTo>
                    <a:pt x="0" y="324"/>
                    <a:pt x="137" y="484"/>
                    <a:pt x="343" y="552"/>
                  </a:cubicBezTo>
                  <a:cubicBezTo>
                    <a:pt x="404" y="571"/>
                    <a:pt x="463" y="579"/>
                    <a:pt x="519" y="579"/>
                  </a:cubicBezTo>
                  <a:cubicBezTo>
                    <a:pt x="670" y="579"/>
                    <a:pt x="789" y="515"/>
                    <a:pt x="822" y="415"/>
                  </a:cubicBezTo>
                  <a:cubicBezTo>
                    <a:pt x="868" y="255"/>
                    <a:pt x="731" y="96"/>
                    <a:pt x="502" y="27"/>
                  </a:cubicBezTo>
                  <a:cubicBezTo>
                    <a:pt x="447" y="9"/>
                    <a:pt x="392" y="0"/>
                    <a:pt x="340" y="0"/>
                  </a:cubicBezTo>
                  <a:close/>
                </a:path>
              </a:pathLst>
            </a:custGeom>
            <a:solidFill>
              <a:srgbClr val="C7A3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9985;p58">
              <a:extLst>
                <a:ext uri="{FF2B5EF4-FFF2-40B4-BE49-F238E27FC236}">
                  <a16:creationId xmlns:a16="http://schemas.microsoft.com/office/drawing/2014/main" id="{9761348A-233D-4CE5-5227-622FCE4F6D74}"/>
                </a:ext>
              </a:extLst>
            </p:cNvPr>
            <p:cNvSpPr/>
            <p:nvPr/>
          </p:nvSpPr>
          <p:spPr>
            <a:xfrm>
              <a:off x="4587291" y="3199646"/>
              <a:ext cx="380635" cy="805735"/>
            </a:xfrm>
            <a:custGeom>
              <a:avLst/>
              <a:gdLst/>
              <a:ahLst/>
              <a:cxnLst/>
              <a:rect l="l" t="t" r="r" b="b"/>
              <a:pathLst>
                <a:path w="8081" h="17106" extrusionOk="0">
                  <a:moveTo>
                    <a:pt x="69" y="1"/>
                  </a:moveTo>
                  <a:cubicBezTo>
                    <a:pt x="23" y="24"/>
                    <a:pt x="1" y="69"/>
                    <a:pt x="23" y="115"/>
                  </a:cubicBezTo>
                  <a:cubicBezTo>
                    <a:pt x="799" y="1781"/>
                    <a:pt x="1576" y="3447"/>
                    <a:pt x="2352" y="5136"/>
                  </a:cubicBezTo>
                  <a:cubicBezTo>
                    <a:pt x="3219" y="6962"/>
                    <a:pt x="4063" y="8788"/>
                    <a:pt x="4931" y="10637"/>
                  </a:cubicBezTo>
                  <a:cubicBezTo>
                    <a:pt x="5753" y="12395"/>
                    <a:pt x="6551" y="14152"/>
                    <a:pt x="7373" y="15910"/>
                  </a:cubicBezTo>
                  <a:cubicBezTo>
                    <a:pt x="7556" y="16298"/>
                    <a:pt x="7738" y="16686"/>
                    <a:pt x="7921" y="17051"/>
                  </a:cubicBezTo>
                  <a:cubicBezTo>
                    <a:pt x="7938" y="17085"/>
                    <a:pt x="7967" y="17106"/>
                    <a:pt x="7990" y="17106"/>
                  </a:cubicBezTo>
                  <a:cubicBezTo>
                    <a:pt x="7998" y="17106"/>
                    <a:pt x="8006" y="17103"/>
                    <a:pt x="8012" y="17097"/>
                  </a:cubicBezTo>
                  <a:cubicBezTo>
                    <a:pt x="8058" y="17074"/>
                    <a:pt x="8081" y="17028"/>
                    <a:pt x="8058" y="16983"/>
                  </a:cubicBezTo>
                  <a:cubicBezTo>
                    <a:pt x="7373" y="15522"/>
                    <a:pt x="6688" y="14038"/>
                    <a:pt x="6004" y="12577"/>
                  </a:cubicBezTo>
                  <a:cubicBezTo>
                    <a:pt x="5136" y="10706"/>
                    <a:pt x="4269" y="8857"/>
                    <a:pt x="3402" y="6985"/>
                  </a:cubicBezTo>
                  <a:cubicBezTo>
                    <a:pt x="2603" y="5251"/>
                    <a:pt x="1781" y="3516"/>
                    <a:pt x="982" y="1781"/>
                  </a:cubicBezTo>
                  <a:cubicBezTo>
                    <a:pt x="708" y="1188"/>
                    <a:pt x="434" y="617"/>
                    <a:pt x="160" y="24"/>
                  </a:cubicBezTo>
                  <a:cubicBezTo>
                    <a:pt x="160"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9986;p58">
              <a:extLst>
                <a:ext uri="{FF2B5EF4-FFF2-40B4-BE49-F238E27FC236}">
                  <a16:creationId xmlns:a16="http://schemas.microsoft.com/office/drawing/2014/main" id="{1BF755FF-7858-A7E5-9FB8-DF73485C1E6D}"/>
                </a:ext>
              </a:extLst>
            </p:cNvPr>
            <p:cNvSpPr/>
            <p:nvPr/>
          </p:nvSpPr>
          <p:spPr>
            <a:xfrm>
              <a:off x="4615271" y="3186740"/>
              <a:ext cx="402114" cy="794572"/>
            </a:xfrm>
            <a:custGeom>
              <a:avLst/>
              <a:gdLst/>
              <a:ahLst/>
              <a:cxnLst/>
              <a:rect l="l" t="t" r="r" b="b"/>
              <a:pathLst>
                <a:path w="8537" h="16869" extrusionOk="0">
                  <a:moveTo>
                    <a:pt x="46" y="1"/>
                  </a:moveTo>
                  <a:cubicBezTo>
                    <a:pt x="0" y="24"/>
                    <a:pt x="0" y="92"/>
                    <a:pt x="23" y="115"/>
                  </a:cubicBezTo>
                  <a:cubicBezTo>
                    <a:pt x="799" y="1690"/>
                    <a:pt x="1575" y="3242"/>
                    <a:pt x="2351" y="4817"/>
                  </a:cubicBezTo>
                  <a:cubicBezTo>
                    <a:pt x="3241" y="6552"/>
                    <a:pt x="4109" y="8309"/>
                    <a:pt x="4976" y="10067"/>
                  </a:cubicBezTo>
                  <a:cubicBezTo>
                    <a:pt x="5843" y="11756"/>
                    <a:pt x="6688" y="13468"/>
                    <a:pt x="7555" y="15180"/>
                  </a:cubicBezTo>
                  <a:cubicBezTo>
                    <a:pt x="7829" y="15727"/>
                    <a:pt x="8103" y="16275"/>
                    <a:pt x="8377" y="16823"/>
                  </a:cubicBezTo>
                  <a:cubicBezTo>
                    <a:pt x="8400" y="16869"/>
                    <a:pt x="8445" y="16869"/>
                    <a:pt x="8468" y="16869"/>
                  </a:cubicBezTo>
                  <a:cubicBezTo>
                    <a:pt x="8514" y="16846"/>
                    <a:pt x="8537" y="16800"/>
                    <a:pt x="8514" y="16755"/>
                  </a:cubicBezTo>
                  <a:lnTo>
                    <a:pt x="6688" y="13125"/>
                  </a:lnTo>
                  <a:cubicBezTo>
                    <a:pt x="5798" y="11345"/>
                    <a:pt x="4907" y="9565"/>
                    <a:pt x="4017" y="7761"/>
                  </a:cubicBezTo>
                  <a:cubicBezTo>
                    <a:pt x="3173" y="6072"/>
                    <a:pt x="2328" y="4383"/>
                    <a:pt x="1484" y="2671"/>
                  </a:cubicBezTo>
                  <a:cubicBezTo>
                    <a:pt x="1027" y="1804"/>
                    <a:pt x="593" y="914"/>
                    <a:pt x="160" y="46"/>
                  </a:cubicBezTo>
                  <a:cubicBezTo>
                    <a:pt x="137" y="24"/>
                    <a:pt x="114" y="1"/>
                    <a:pt x="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9987;p58">
              <a:extLst>
                <a:ext uri="{FF2B5EF4-FFF2-40B4-BE49-F238E27FC236}">
                  <a16:creationId xmlns:a16="http://schemas.microsoft.com/office/drawing/2014/main" id="{F162944A-F712-19C6-6C88-23447B206FA6}"/>
                </a:ext>
              </a:extLst>
            </p:cNvPr>
            <p:cNvSpPr/>
            <p:nvPr/>
          </p:nvSpPr>
          <p:spPr>
            <a:xfrm>
              <a:off x="4587291" y="3185656"/>
              <a:ext cx="34432" cy="20207"/>
            </a:xfrm>
            <a:custGeom>
              <a:avLst/>
              <a:gdLst/>
              <a:ahLst/>
              <a:cxnLst/>
              <a:rect l="l" t="t" r="r" b="b"/>
              <a:pathLst>
                <a:path w="731" h="429" extrusionOk="0">
                  <a:moveTo>
                    <a:pt x="571" y="1"/>
                  </a:moveTo>
                  <a:cubicBezTo>
                    <a:pt x="480" y="1"/>
                    <a:pt x="366" y="24"/>
                    <a:pt x="274" y="69"/>
                  </a:cubicBezTo>
                  <a:cubicBezTo>
                    <a:pt x="229" y="92"/>
                    <a:pt x="160" y="138"/>
                    <a:pt x="115" y="161"/>
                  </a:cubicBezTo>
                  <a:cubicBezTo>
                    <a:pt x="115" y="184"/>
                    <a:pt x="92" y="206"/>
                    <a:pt x="69" y="229"/>
                  </a:cubicBezTo>
                  <a:cubicBezTo>
                    <a:pt x="46" y="252"/>
                    <a:pt x="23" y="298"/>
                    <a:pt x="23" y="321"/>
                  </a:cubicBezTo>
                  <a:cubicBezTo>
                    <a:pt x="1" y="343"/>
                    <a:pt x="23" y="366"/>
                    <a:pt x="23" y="389"/>
                  </a:cubicBezTo>
                  <a:cubicBezTo>
                    <a:pt x="23" y="389"/>
                    <a:pt x="46" y="412"/>
                    <a:pt x="69" y="412"/>
                  </a:cubicBezTo>
                  <a:cubicBezTo>
                    <a:pt x="80" y="423"/>
                    <a:pt x="92" y="429"/>
                    <a:pt x="103" y="429"/>
                  </a:cubicBezTo>
                  <a:cubicBezTo>
                    <a:pt x="115" y="429"/>
                    <a:pt x="126" y="423"/>
                    <a:pt x="138" y="412"/>
                  </a:cubicBezTo>
                  <a:cubicBezTo>
                    <a:pt x="160" y="412"/>
                    <a:pt x="160" y="389"/>
                    <a:pt x="160" y="366"/>
                  </a:cubicBezTo>
                  <a:cubicBezTo>
                    <a:pt x="183" y="343"/>
                    <a:pt x="206" y="321"/>
                    <a:pt x="206" y="321"/>
                  </a:cubicBezTo>
                  <a:cubicBezTo>
                    <a:pt x="229" y="298"/>
                    <a:pt x="252" y="275"/>
                    <a:pt x="297" y="252"/>
                  </a:cubicBezTo>
                  <a:cubicBezTo>
                    <a:pt x="320" y="229"/>
                    <a:pt x="366" y="206"/>
                    <a:pt x="411" y="184"/>
                  </a:cubicBezTo>
                  <a:cubicBezTo>
                    <a:pt x="457" y="184"/>
                    <a:pt x="503" y="161"/>
                    <a:pt x="548" y="161"/>
                  </a:cubicBezTo>
                  <a:lnTo>
                    <a:pt x="640" y="161"/>
                  </a:lnTo>
                  <a:cubicBezTo>
                    <a:pt x="685" y="161"/>
                    <a:pt x="708" y="138"/>
                    <a:pt x="731" y="92"/>
                  </a:cubicBezTo>
                  <a:cubicBezTo>
                    <a:pt x="731" y="47"/>
                    <a:pt x="685" y="1"/>
                    <a:pt x="640" y="1"/>
                  </a:cubicBezTo>
                  <a:close/>
                </a:path>
              </a:pathLst>
            </a:custGeom>
            <a:solidFill>
              <a:srgbClr val="B69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9988;p58">
              <a:extLst>
                <a:ext uri="{FF2B5EF4-FFF2-40B4-BE49-F238E27FC236}">
                  <a16:creationId xmlns:a16="http://schemas.microsoft.com/office/drawing/2014/main" id="{7E3BAEA6-92A9-8AC6-B4D0-0D3634718725}"/>
                </a:ext>
              </a:extLst>
            </p:cNvPr>
            <p:cNvSpPr/>
            <p:nvPr/>
          </p:nvSpPr>
          <p:spPr>
            <a:xfrm>
              <a:off x="4960360" y="3974836"/>
              <a:ext cx="55958" cy="31512"/>
            </a:xfrm>
            <a:custGeom>
              <a:avLst/>
              <a:gdLst/>
              <a:ahLst/>
              <a:cxnLst/>
              <a:rect l="l" t="t" r="r" b="b"/>
              <a:pathLst>
                <a:path w="1188" h="669" extrusionOk="0">
                  <a:moveTo>
                    <a:pt x="1119" y="1"/>
                  </a:moveTo>
                  <a:cubicBezTo>
                    <a:pt x="1074" y="1"/>
                    <a:pt x="1051" y="24"/>
                    <a:pt x="1028" y="46"/>
                  </a:cubicBezTo>
                  <a:cubicBezTo>
                    <a:pt x="1028" y="69"/>
                    <a:pt x="1028" y="69"/>
                    <a:pt x="1005" y="92"/>
                  </a:cubicBezTo>
                  <a:cubicBezTo>
                    <a:pt x="982" y="138"/>
                    <a:pt x="960" y="183"/>
                    <a:pt x="914" y="206"/>
                  </a:cubicBezTo>
                  <a:cubicBezTo>
                    <a:pt x="868" y="252"/>
                    <a:pt x="823" y="297"/>
                    <a:pt x="754" y="343"/>
                  </a:cubicBezTo>
                  <a:cubicBezTo>
                    <a:pt x="686" y="389"/>
                    <a:pt x="572" y="434"/>
                    <a:pt x="480" y="457"/>
                  </a:cubicBezTo>
                  <a:cubicBezTo>
                    <a:pt x="389" y="480"/>
                    <a:pt x="321" y="503"/>
                    <a:pt x="229" y="503"/>
                  </a:cubicBezTo>
                  <a:lnTo>
                    <a:pt x="92" y="503"/>
                  </a:lnTo>
                  <a:cubicBezTo>
                    <a:pt x="47" y="503"/>
                    <a:pt x="24" y="526"/>
                    <a:pt x="1" y="571"/>
                  </a:cubicBezTo>
                  <a:cubicBezTo>
                    <a:pt x="1" y="617"/>
                    <a:pt x="47" y="640"/>
                    <a:pt x="92" y="663"/>
                  </a:cubicBezTo>
                  <a:cubicBezTo>
                    <a:pt x="128" y="667"/>
                    <a:pt x="163" y="668"/>
                    <a:pt x="200" y="668"/>
                  </a:cubicBezTo>
                  <a:cubicBezTo>
                    <a:pt x="375" y="668"/>
                    <a:pt x="557" y="624"/>
                    <a:pt x="709" y="549"/>
                  </a:cubicBezTo>
                  <a:cubicBezTo>
                    <a:pt x="800" y="503"/>
                    <a:pt x="914" y="434"/>
                    <a:pt x="982" y="366"/>
                  </a:cubicBezTo>
                  <a:cubicBezTo>
                    <a:pt x="1074" y="297"/>
                    <a:pt x="1142" y="206"/>
                    <a:pt x="1188" y="115"/>
                  </a:cubicBezTo>
                  <a:cubicBezTo>
                    <a:pt x="1188" y="69"/>
                    <a:pt x="1188" y="24"/>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9989;p58">
              <a:extLst>
                <a:ext uri="{FF2B5EF4-FFF2-40B4-BE49-F238E27FC236}">
                  <a16:creationId xmlns:a16="http://schemas.microsoft.com/office/drawing/2014/main" id="{DBAD07EF-9E89-D087-0C87-4B46E3127190}"/>
                </a:ext>
              </a:extLst>
            </p:cNvPr>
            <p:cNvSpPr/>
            <p:nvPr/>
          </p:nvSpPr>
          <p:spPr>
            <a:xfrm>
              <a:off x="4614188" y="3237282"/>
              <a:ext cx="32265" cy="19830"/>
            </a:xfrm>
            <a:custGeom>
              <a:avLst/>
              <a:gdLst/>
              <a:ahLst/>
              <a:cxnLst/>
              <a:rect l="l" t="t" r="r" b="b"/>
              <a:pathLst>
                <a:path w="685" h="421" extrusionOk="0">
                  <a:moveTo>
                    <a:pt x="594" y="1"/>
                  </a:moveTo>
                  <a:cubicBezTo>
                    <a:pt x="480" y="23"/>
                    <a:pt x="388" y="46"/>
                    <a:pt x="297" y="92"/>
                  </a:cubicBezTo>
                  <a:cubicBezTo>
                    <a:pt x="183" y="138"/>
                    <a:pt x="92" y="206"/>
                    <a:pt x="23" y="274"/>
                  </a:cubicBezTo>
                  <a:cubicBezTo>
                    <a:pt x="0" y="297"/>
                    <a:pt x="0" y="320"/>
                    <a:pt x="0" y="343"/>
                  </a:cubicBezTo>
                  <a:cubicBezTo>
                    <a:pt x="0" y="343"/>
                    <a:pt x="0" y="366"/>
                    <a:pt x="23" y="389"/>
                  </a:cubicBezTo>
                  <a:cubicBezTo>
                    <a:pt x="39" y="405"/>
                    <a:pt x="67" y="421"/>
                    <a:pt x="90" y="421"/>
                  </a:cubicBezTo>
                  <a:cubicBezTo>
                    <a:pt x="99" y="421"/>
                    <a:pt x="108" y="418"/>
                    <a:pt x="114" y="411"/>
                  </a:cubicBezTo>
                  <a:cubicBezTo>
                    <a:pt x="160" y="366"/>
                    <a:pt x="206" y="320"/>
                    <a:pt x="251" y="297"/>
                  </a:cubicBezTo>
                  <a:cubicBezTo>
                    <a:pt x="320" y="252"/>
                    <a:pt x="411" y="206"/>
                    <a:pt x="480" y="183"/>
                  </a:cubicBezTo>
                  <a:cubicBezTo>
                    <a:pt x="525" y="183"/>
                    <a:pt x="571" y="160"/>
                    <a:pt x="616" y="160"/>
                  </a:cubicBezTo>
                  <a:cubicBezTo>
                    <a:pt x="662" y="138"/>
                    <a:pt x="685" y="115"/>
                    <a:pt x="685" y="69"/>
                  </a:cubicBezTo>
                  <a:cubicBezTo>
                    <a:pt x="685" y="23"/>
                    <a:pt x="639" y="1"/>
                    <a:pt x="616" y="1"/>
                  </a:cubicBezTo>
                  <a:close/>
                </a:path>
              </a:pathLst>
            </a:custGeom>
            <a:solidFill>
              <a:srgbClr val="B69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9990;p58">
              <a:extLst>
                <a:ext uri="{FF2B5EF4-FFF2-40B4-BE49-F238E27FC236}">
                  <a16:creationId xmlns:a16="http://schemas.microsoft.com/office/drawing/2014/main" id="{D6D4F181-C7AD-B9F1-E317-53E500AAF08F}"/>
                </a:ext>
              </a:extLst>
            </p:cNvPr>
            <p:cNvSpPr/>
            <p:nvPr/>
          </p:nvSpPr>
          <p:spPr>
            <a:xfrm>
              <a:off x="4619558" y="3248022"/>
              <a:ext cx="33349" cy="20678"/>
            </a:xfrm>
            <a:custGeom>
              <a:avLst/>
              <a:gdLst/>
              <a:ahLst/>
              <a:cxnLst/>
              <a:rect l="l" t="t" r="r" b="b"/>
              <a:pathLst>
                <a:path w="708" h="439" extrusionOk="0">
                  <a:moveTo>
                    <a:pt x="617" y="1"/>
                  </a:moveTo>
                  <a:cubicBezTo>
                    <a:pt x="388" y="46"/>
                    <a:pt x="183" y="138"/>
                    <a:pt x="23" y="298"/>
                  </a:cubicBezTo>
                  <a:cubicBezTo>
                    <a:pt x="0" y="320"/>
                    <a:pt x="0" y="320"/>
                    <a:pt x="0" y="343"/>
                  </a:cubicBezTo>
                  <a:cubicBezTo>
                    <a:pt x="0" y="366"/>
                    <a:pt x="0" y="389"/>
                    <a:pt x="0" y="412"/>
                  </a:cubicBezTo>
                  <a:cubicBezTo>
                    <a:pt x="27" y="425"/>
                    <a:pt x="53" y="438"/>
                    <a:pt x="75" y="438"/>
                  </a:cubicBezTo>
                  <a:cubicBezTo>
                    <a:pt x="91" y="438"/>
                    <a:pt x="105" y="431"/>
                    <a:pt x="114" y="412"/>
                  </a:cubicBezTo>
                  <a:cubicBezTo>
                    <a:pt x="160" y="366"/>
                    <a:pt x="206" y="343"/>
                    <a:pt x="251" y="320"/>
                  </a:cubicBezTo>
                  <a:cubicBezTo>
                    <a:pt x="343" y="252"/>
                    <a:pt x="434" y="229"/>
                    <a:pt x="548" y="183"/>
                  </a:cubicBezTo>
                  <a:lnTo>
                    <a:pt x="525" y="183"/>
                  </a:lnTo>
                  <a:cubicBezTo>
                    <a:pt x="548" y="183"/>
                    <a:pt x="594" y="183"/>
                    <a:pt x="639" y="161"/>
                  </a:cubicBezTo>
                  <a:cubicBezTo>
                    <a:pt x="685" y="161"/>
                    <a:pt x="708" y="115"/>
                    <a:pt x="708" y="69"/>
                  </a:cubicBezTo>
                  <a:cubicBezTo>
                    <a:pt x="685" y="46"/>
                    <a:pt x="662" y="1"/>
                    <a:pt x="617" y="1"/>
                  </a:cubicBezTo>
                  <a:close/>
                </a:path>
              </a:pathLst>
            </a:custGeom>
            <a:solidFill>
              <a:srgbClr val="B69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9991;p58">
              <a:extLst>
                <a:ext uri="{FF2B5EF4-FFF2-40B4-BE49-F238E27FC236}">
                  <a16:creationId xmlns:a16="http://schemas.microsoft.com/office/drawing/2014/main" id="{B8F65390-A663-E4CD-8EB2-6387D9565E4A}"/>
                </a:ext>
              </a:extLst>
            </p:cNvPr>
            <p:cNvSpPr/>
            <p:nvPr/>
          </p:nvSpPr>
          <p:spPr>
            <a:xfrm>
              <a:off x="5248547" y="3747984"/>
              <a:ext cx="74234" cy="64201"/>
            </a:xfrm>
            <a:custGeom>
              <a:avLst/>
              <a:gdLst/>
              <a:ahLst/>
              <a:cxnLst/>
              <a:rect l="l" t="t" r="r" b="b"/>
              <a:pathLst>
                <a:path w="1576" h="1363" extrusionOk="0">
                  <a:moveTo>
                    <a:pt x="69" y="1"/>
                  </a:moveTo>
                  <a:cubicBezTo>
                    <a:pt x="23" y="1"/>
                    <a:pt x="0" y="46"/>
                    <a:pt x="0" y="92"/>
                  </a:cubicBezTo>
                  <a:cubicBezTo>
                    <a:pt x="23" y="366"/>
                    <a:pt x="46" y="663"/>
                    <a:pt x="137" y="936"/>
                  </a:cubicBezTo>
                  <a:cubicBezTo>
                    <a:pt x="183" y="1096"/>
                    <a:pt x="274" y="1256"/>
                    <a:pt x="434" y="1324"/>
                  </a:cubicBezTo>
                  <a:cubicBezTo>
                    <a:pt x="487" y="1351"/>
                    <a:pt x="533" y="1362"/>
                    <a:pt x="575" y="1362"/>
                  </a:cubicBezTo>
                  <a:cubicBezTo>
                    <a:pt x="605" y="1362"/>
                    <a:pt x="634" y="1357"/>
                    <a:pt x="662" y="1347"/>
                  </a:cubicBezTo>
                  <a:cubicBezTo>
                    <a:pt x="753" y="1324"/>
                    <a:pt x="845" y="1302"/>
                    <a:pt x="936" y="1233"/>
                  </a:cubicBezTo>
                  <a:cubicBezTo>
                    <a:pt x="1027" y="1165"/>
                    <a:pt x="1119" y="1096"/>
                    <a:pt x="1210" y="1005"/>
                  </a:cubicBezTo>
                  <a:cubicBezTo>
                    <a:pt x="1347" y="868"/>
                    <a:pt x="1438" y="731"/>
                    <a:pt x="1552" y="594"/>
                  </a:cubicBezTo>
                  <a:cubicBezTo>
                    <a:pt x="1575" y="548"/>
                    <a:pt x="1575" y="503"/>
                    <a:pt x="1552" y="480"/>
                  </a:cubicBezTo>
                  <a:cubicBezTo>
                    <a:pt x="1529" y="469"/>
                    <a:pt x="1507" y="463"/>
                    <a:pt x="1487" y="463"/>
                  </a:cubicBezTo>
                  <a:cubicBezTo>
                    <a:pt x="1467" y="463"/>
                    <a:pt x="1450" y="469"/>
                    <a:pt x="1438" y="480"/>
                  </a:cubicBezTo>
                  <a:cubicBezTo>
                    <a:pt x="1301" y="663"/>
                    <a:pt x="1164" y="822"/>
                    <a:pt x="1004" y="982"/>
                  </a:cubicBezTo>
                  <a:cubicBezTo>
                    <a:pt x="936" y="1051"/>
                    <a:pt x="845" y="1096"/>
                    <a:pt x="776" y="1142"/>
                  </a:cubicBezTo>
                  <a:cubicBezTo>
                    <a:pt x="731" y="1165"/>
                    <a:pt x="708" y="1188"/>
                    <a:pt x="662" y="1188"/>
                  </a:cubicBezTo>
                  <a:cubicBezTo>
                    <a:pt x="639" y="1188"/>
                    <a:pt x="616" y="1210"/>
                    <a:pt x="571" y="1210"/>
                  </a:cubicBezTo>
                  <a:cubicBezTo>
                    <a:pt x="571" y="1210"/>
                    <a:pt x="548" y="1188"/>
                    <a:pt x="525" y="1188"/>
                  </a:cubicBezTo>
                  <a:cubicBezTo>
                    <a:pt x="502" y="1188"/>
                    <a:pt x="479" y="1188"/>
                    <a:pt x="479" y="1165"/>
                  </a:cubicBezTo>
                  <a:cubicBezTo>
                    <a:pt x="457" y="1142"/>
                    <a:pt x="434" y="1142"/>
                    <a:pt x="411" y="1119"/>
                  </a:cubicBezTo>
                  <a:cubicBezTo>
                    <a:pt x="388" y="1073"/>
                    <a:pt x="365" y="1051"/>
                    <a:pt x="343" y="1005"/>
                  </a:cubicBezTo>
                  <a:cubicBezTo>
                    <a:pt x="297" y="914"/>
                    <a:pt x="251" y="822"/>
                    <a:pt x="228" y="708"/>
                  </a:cubicBezTo>
                  <a:cubicBezTo>
                    <a:pt x="183" y="503"/>
                    <a:pt x="160" y="274"/>
                    <a:pt x="160" y="69"/>
                  </a:cubicBezTo>
                  <a:cubicBezTo>
                    <a:pt x="160" y="23"/>
                    <a:pt x="114" y="1"/>
                    <a:pt x="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9992;p58">
              <a:extLst>
                <a:ext uri="{FF2B5EF4-FFF2-40B4-BE49-F238E27FC236}">
                  <a16:creationId xmlns:a16="http://schemas.microsoft.com/office/drawing/2014/main" id="{09ADF5E5-44E7-5331-0D96-0EB19CDA99BF}"/>
                </a:ext>
              </a:extLst>
            </p:cNvPr>
            <p:cNvSpPr/>
            <p:nvPr/>
          </p:nvSpPr>
          <p:spPr>
            <a:xfrm>
              <a:off x="5394760" y="3788823"/>
              <a:ext cx="84973" cy="63117"/>
            </a:xfrm>
            <a:custGeom>
              <a:avLst/>
              <a:gdLst/>
              <a:ahLst/>
              <a:cxnLst/>
              <a:rect l="l" t="t" r="r" b="b"/>
              <a:pathLst>
                <a:path w="1804" h="1340" extrusionOk="0">
                  <a:moveTo>
                    <a:pt x="1393" y="845"/>
                  </a:moveTo>
                  <a:cubicBezTo>
                    <a:pt x="1393" y="846"/>
                    <a:pt x="1393" y="846"/>
                    <a:pt x="1393" y="846"/>
                  </a:cubicBezTo>
                  <a:lnTo>
                    <a:pt x="1393" y="846"/>
                  </a:lnTo>
                  <a:cubicBezTo>
                    <a:pt x="1393" y="846"/>
                    <a:pt x="1393" y="846"/>
                    <a:pt x="1393" y="845"/>
                  </a:cubicBezTo>
                  <a:close/>
                  <a:moveTo>
                    <a:pt x="69" y="1"/>
                  </a:moveTo>
                  <a:cubicBezTo>
                    <a:pt x="23" y="1"/>
                    <a:pt x="0" y="47"/>
                    <a:pt x="0" y="92"/>
                  </a:cubicBezTo>
                  <a:cubicBezTo>
                    <a:pt x="23" y="252"/>
                    <a:pt x="46" y="389"/>
                    <a:pt x="69" y="549"/>
                  </a:cubicBezTo>
                  <a:cubicBezTo>
                    <a:pt x="92" y="663"/>
                    <a:pt x="137" y="800"/>
                    <a:pt x="183" y="914"/>
                  </a:cubicBezTo>
                  <a:cubicBezTo>
                    <a:pt x="274" y="1074"/>
                    <a:pt x="388" y="1234"/>
                    <a:pt x="571" y="1302"/>
                  </a:cubicBezTo>
                  <a:cubicBezTo>
                    <a:pt x="625" y="1329"/>
                    <a:pt x="678" y="1340"/>
                    <a:pt x="731" y="1340"/>
                  </a:cubicBezTo>
                  <a:cubicBezTo>
                    <a:pt x="769" y="1340"/>
                    <a:pt x="807" y="1334"/>
                    <a:pt x="845" y="1325"/>
                  </a:cubicBezTo>
                  <a:cubicBezTo>
                    <a:pt x="936" y="1325"/>
                    <a:pt x="1028" y="1279"/>
                    <a:pt x="1119" y="1234"/>
                  </a:cubicBezTo>
                  <a:cubicBezTo>
                    <a:pt x="1233" y="1188"/>
                    <a:pt x="1324" y="1097"/>
                    <a:pt x="1438" y="1028"/>
                  </a:cubicBezTo>
                  <a:cubicBezTo>
                    <a:pt x="1553" y="914"/>
                    <a:pt x="1667" y="800"/>
                    <a:pt x="1758" y="686"/>
                  </a:cubicBezTo>
                  <a:cubicBezTo>
                    <a:pt x="1804" y="640"/>
                    <a:pt x="1781" y="594"/>
                    <a:pt x="1758" y="572"/>
                  </a:cubicBezTo>
                  <a:cubicBezTo>
                    <a:pt x="1747" y="560"/>
                    <a:pt x="1724" y="554"/>
                    <a:pt x="1701" y="554"/>
                  </a:cubicBezTo>
                  <a:cubicBezTo>
                    <a:pt x="1678" y="554"/>
                    <a:pt x="1655" y="560"/>
                    <a:pt x="1644" y="572"/>
                  </a:cubicBezTo>
                  <a:cubicBezTo>
                    <a:pt x="1560" y="676"/>
                    <a:pt x="1476" y="762"/>
                    <a:pt x="1393" y="845"/>
                  </a:cubicBezTo>
                  <a:lnTo>
                    <a:pt x="1393" y="845"/>
                  </a:lnTo>
                  <a:cubicBezTo>
                    <a:pt x="1377" y="845"/>
                    <a:pt x="1372" y="856"/>
                    <a:pt x="1371" y="863"/>
                  </a:cubicBezTo>
                  <a:lnTo>
                    <a:pt x="1371" y="863"/>
                  </a:lnTo>
                  <a:cubicBezTo>
                    <a:pt x="1378" y="857"/>
                    <a:pt x="1385" y="851"/>
                    <a:pt x="1393" y="846"/>
                  </a:cubicBezTo>
                  <a:lnTo>
                    <a:pt x="1393" y="846"/>
                  </a:lnTo>
                  <a:cubicBezTo>
                    <a:pt x="1385" y="853"/>
                    <a:pt x="1377" y="861"/>
                    <a:pt x="1370" y="868"/>
                  </a:cubicBezTo>
                  <a:cubicBezTo>
                    <a:pt x="1370" y="868"/>
                    <a:pt x="1370" y="866"/>
                    <a:pt x="1371" y="863"/>
                  </a:cubicBezTo>
                  <a:lnTo>
                    <a:pt x="1371" y="863"/>
                  </a:lnTo>
                  <a:cubicBezTo>
                    <a:pt x="1264" y="949"/>
                    <a:pt x="1156" y="1033"/>
                    <a:pt x="1028" y="1097"/>
                  </a:cubicBezTo>
                  <a:cubicBezTo>
                    <a:pt x="982" y="1142"/>
                    <a:pt x="913" y="1165"/>
                    <a:pt x="868" y="1165"/>
                  </a:cubicBezTo>
                  <a:cubicBezTo>
                    <a:pt x="822" y="1188"/>
                    <a:pt x="776" y="1188"/>
                    <a:pt x="754" y="1188"/>
                  </a:cubicBezTo>
                  <a:cubicBezTo>
                    <a:pt x="708" y="1188"/>
                    <a:pt x="685" y="1165"/>
                    <a:pt x="662" y="1165"/>
                  </a:cubicBezTo>
                  <a:cubicBezTo>
                    <a:pt x="617" y="1165"/>
                    <a:pt x="594" y="1142"/>
                    <a:pt x="571" y="1119"/>
                  </a:cubicBezTo>
                  <a:cubicBezTo>
                    <a:pt x="533" y="1100"/>
                    <a:pt x="495" y="1081"/>
                    <a:pt x="470" y="1049"/>
                  </a:cubicBezTo>
                  <a:lnTo>
                    <a:pt x="470" y="1049"/>
                  </a:lnTo>
                  <a:cubicBezTo>
                    <a:pt x="473" y="1050"/>
                    <a:pt x="476" y="1051"/>
                    <a:pt x="480" y="1051"/>
                  </a:cubicBezTo>
                  <a:cubicBezTo>
                    <a:pt x="434" y="1005"/>
                    <a:pt x="388" y="937"/>
                    <a:pt x="366" y="891"/>
                  </a:cubicBezTo>
                  <a:cubicBezTo>
                    <a:pt x="297" y="777"/>
                    <a:pt x="251" y="640"/>
                    <a:pt x="229" y="503"/>
                  </a:cubicBezTo>
                  <a:cubicBezTo>
                    <a:pt x="206" y="366"/>
                    <a:pt x="183" y="229"/>
                    <a:pt x="160" y="69"/>
                  </a:cubicBezTo>
                  <a:cubicBezTo>
                    <a:pt x="160" y="47"/>
                    <a:pt x="115" y="1"/>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9993;p58">
              <a:extLst>
                <a:ext uri="{FF2B5EF4-FFF2-40B4-BE49-F238E27FC236}">
                  <a16:creationId xmlns:a16="http://schemas.microsoft.com/office/drawing/2014/main" id="{2B1AF13B-25F6-C97B-A93B-BB946278A3C3}"/>
                </a:ext>
              </a:extLst>
            </p:cNvPr>
            <p:cNvSpPr/>
            <p:nvPr/>
          </p:nvSpPr>
          <p:spPr>
            <a:xfrm>
              <a:off x="5543139" y="3838282"/>
              <a:ext cx="77437" cy="53179"/>
            </a:xfrm>
            <a:custGeom>
              <a:avLst/>
              <a:gdLst/>
              <a:ahLst/>
              <a:cxnLst/>
              <a:rect l="l" t="t" r="r" b="b"/>
              <a:pathLst>
                <a:path w="1644" h="1129" extrusionOk="0">
                  <a:moveTo>
                    <a:pt x="222" y="435"/>
                  </a:moveTo>
                  <a:cubicBezTo>
                    <a:pt x="224" y="443"/>
                    <a:pt x="226" y="450"/>
                    <a:pt x="229" y="457"/>
                  </a:cubicBezTo>
                  <a:cubicBezTo>
                    <a:pt x="229" y="442"/>
                    <a:pt x="229" y="437"/>
                    <a:pt x="222" y="435"/>
                  </a:cubicBezTo>
                  <a:close/>
                  <a:moveTo>
                    <a:pt x="69" y="1"/>
                  </a:moveTo>
                  <a:cubicBezTo>
                    <a:pt x="23" y="1"/>
                    <a:pt x="0" y="47"/>
                    <a:pt x="0" y="69"/>
                  </a:cubicBezTo>
                  <a:cubicBezTo>
                    <a:pt x="23" y="229"/>
                    <a:pt x="46" y="389"/>
                    <a:pt x="69" y="526"/>
                  </a:cubicBezTo>
                  <a:cubicBezTo>
                    <a:pt x="92" y="640"/>
                    <a:pt x="137" y="731"/>
                    <a:pt x="183" y="845"/>
                  </a:cubicBezTo>
                  <a:cubicBezTo>
                    <a:pt x="229" y="914"/>
                    <a:pt x="274" y="982"/>
                    <a:pt x="343" y="1028"/>
                  </a:cubicBezTo>
                  <a:cubicBezTo>
                    <a:pt x="411" y="1074"/>
                    <a:pt x="480" y="1119"/>
                    <a:pt x="548" y="1119"/>
                  </a:cubicBezTo>
                  <a:cubicBezTo>
                    <a:pt x="575" y="1126"/>
                    <a:pt x="600" y="1129"/>
                    <a:pt x="623" y="1129"/>
                  </a:cubicBezTo>
                  <a:cubicBezTo>
                    <a:pt x="679" y="1129"/>
                    <a:pt x="728" y="1113"/>
                    <a:pt x="776" y="1097"/>
                  </a:cubicBezTo>
                  <a:cubicBezTo>
                    <a:pt x="868" y="1074"/>
                    <a:pt x="959" y="1028"/>
                    <a:pt x="1027" y="982"/>
                  </a:cubicBezTo>
                  <a:cubicBezTo>
                    <a:pt x="1119" y="937"/>
                    <a:pt x="1210" y="868"/>
                    <a:pt x="1301" y="800"/>
                  </a:cubicBezTo>
                  <a:cubicBezTo>
                    <a:pt x="1393" y="708"/>
                    <a:pt x="1507" y="617"/>
                    <a:pt x="1598" y="503"/>
                  </a:cubicBezTo>
                  <a:cubicBezTo>
                    <a:pt x="1644" y="480"/>
                    <a:pt x="1621" y="435"/>
                    <a:pt x="1598" y="389"/>
                  </a:cubicBezTo>
                  <a:lnTo>
                    <a:pt x="1530" y="389"/>
                  </a:lnTo>
                  <a:cubicBezTo>
                    <a:pt x="1507" y="389"/>
                    <a:pt x="1507" y="389"/>
                    <a:pt x="1484" y="412"/>
                  </a:cubicBezTo>
                  <a:cubicBezTo>
                    <a:pt x="1438" y="457"/>
                    <a:pt x="1393" y="503"/>
                    <a:pt x="1324" y="549"/>
                  </a:cubicBezTo>
                  <a:cubicBezTo>
                    <a:pt x="1187" y="686"/>
                    <a:pt x="1050" y="800"/>
                    <a:pt x="890" y="891"/>
                  </a:cubicBezTo>
                  <a:cubicBezTo>
                    <a:pt x="822" y="914"/>
                    <a:pt x="754" y="937"/>
                    <a:pt x="708" y="960"/>
                  </a:cubicBezTo>
                  <a:lnTo>
                    <a:pt x="525" y="960"/>
                  </a:lnTo>
                  <a:cubicBezTo>
                    <a:pt x="502" y="960"/>
                    <a:pt x="502" y="937"/>
                    <a:pt x="480" y="937"/>
                  </a:cubicBezTo>
                  <a:cubicBezTo>
                    <a:pt x="457" y="914"/>
                    <a:pt x="434" y="891"/>
                    <a:pt x="411" y="868"/>
                  </a:cubicBezTo>
                  <a:cubicBezTo>
                    <a:pt x="365" y="845"/>
                    <a:pt x="343" y="800"/>
                    <a:pt x="320" y="754"/>
                  </a:cubicBezTo>
                  <a:cubicBezTo>
                    <a:pt x="274" y="640"/>
                    <a:pt x="251" y="549"/>
                    <a:pt x="206" y="435"/>
                  </a:cubicBezTo>
                  <a:cubicBezTo>
                    <a:pt x="213" y="435"/>
                    <a:pt x="218" y="435"/>
                    <a:pt x="222" y="435"/>
                  </a:cubicBezTo>
                  <a:lnTo>
                    <a:pt x="222" y="435"/>
                  </a:lnTo>
                  <a:cubicBezTo>
                    <a:pt x="183" y="306"/>
                    <a:pt x="182" y="177"/>
                    <a:pt x="160" y="69"/>
                  </a:cubicBezTo>
                  <a:cubicBezTo>
                    <a:pt x="160" y="24"/>
                    <a:pt x="114" y="1"/>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9994;p58">
              <a:extLst>
                <a:ext uri="{FF2B5EF4-FFF2-40B4-BE49-F238E27FC236}">
                  <a16:creationId xmlns:a16="http://schemas.microsoft.com/office/drawing/2014/main" id="{786359E2-81FE-D256-BB15-E1E6D556D9BA}"/>
                </a:ext>
              </a:extLst>
            </p:cNvPr>
            <p:cNvSpPr/>
            <p:nvPr/>
          </p:nvSpPr>
          <p:spPr>
            <a:xfrm>
              <a:off x="5663539" y="3866262"/>
              <a:ext cx="77484" cy="49222"/>
            </a:xfrm>
            <a:custGeom>
              <a:avLst/>
              <a:gdLst/>
              <a:ahLst/>
              <a:cxnLst/>
              <a:rect l="l" t="t" r="r" b="b"/>
              <a:pathLst>
                <a:path w="1645" h="1045" extrusionOk="0">
                  <a:moveTo>
                    <a:pt x="69" y="0"/>
                  </a:moveTo>
                  <a:cubicBezTo>
                    <a:pt x="69" y="0"/>
                    <a:pt x="46" y="0"/>
                    <a:pt x="24" y="23"/>
                  </a:cubicBezTo>
                  <a:cubicBezTo>
                    <a:pt x="24" y="46"/>
                    <a:pt x="1" y="69"/>
                    <a:pt x="1" y="92"/>
                  </a:cubicBezTo>
                  <a:cubicBezTo>
                    <a:pt x="46" y="320"/>
                    <a:pt x="115" y="548"/>
                    <a:pt x="252" y="731"/>
                  </a:cubicBezTo>
                  <a:cubicBezTo>
                    <a:pt x="297" y="822"/>
                    <a:pt x="366" y="868"/>
                    <a:pt x="434" y="936"/>
                  </a:cubicBezTo>
                  <a:cubicBezTo>
                    <a:pt x="503" y="982"/>
                    <a:pt x="571" y="1005"/>
                    <a:pt x="640" y="1028"/>
                  </a:cubicBezTo>
                  <a:cubicBezTo>
                    <a:pt x="674" y="1039"/>
                    <a:pt x="714" y="1045"/>
                    <a:pt x="754" y="1045"/>
                  </a:cubicBezTo>
                  <a:cubicBezTo>
                    <a:pt x="794" y="1045"/>
                    <a:pt x="834" y="1039"/>
                    <a:pt x="868" y="1028"/>
                  </a:cubicBezTo>
                  <a:cubicBezTo>
                    <a:pt x="959" y="1005"/>
                    <a:pt x="1051" y="982"/>
                    <a:pt x="1119" y="936"/>
                  </a:cubicBezTo>
                  <a:cubicBezTo>
                    <a:pt x="1210" y="868"/>
                    <a:pt x="1279" y="799"/>
                    <a:pt x="1370" y="731"/>
                  </a:cubicBezTo>
                  <a:cubicBezTo>
                    <a:pt x="1462" y="617"/>
                    <a:pt x="1530" y="525"/>
                    <a:pt x="1621" y="411"/>
                  </a:cubicBezTo>
                  <a:cubicBezTo>
                    <a:pt x="1621" y="388"/>
                    <a:pt x="1644" y="366"/>
                    <a:pt x="1621" y="343"/>
                  </a:cubicBezTo>
                  <a:cubicBezTo>
                    <a:pt x="1621" y="320"/>
                    <a:pt x="1621" y="297"/>
                    <a:pt x="1598" y="297"/>
                  </a:cubicBezTo>
                  <a:cubicBezTo>
                    <a:pt x="1598" y="274"/>
                    <a:pt x="1576" y="274"/>
                    <a:pt x="1553" y="274"/>
                  </a:cubicBezTo>
                  <a:cubicBezTo>
                    <a:pt x="1530" y="274"/>
                    <a:pt x="1507" y="297"/>
                    <a:pt x="1484" y="297"/>
                  </a:cubicBezTo>
                  <a:cubicBezTo>
                    <a:pt x="1393" y="434"/>
                    <a:pt x="1302" y="571"/>
                    <a:pt x="1165" y="685"/>
                  </a:cubicBezTo>
                  <a:cubicBezTo>
                    <a:pt x="1096" y="731"/>
                    <a:pt x="1051" y="799"/>
                    <a:pt x="982" y="822"/>
                  </a:cubicBezTo>
                  <a:cubicBezTo>
                    <a:pt x="937" y="845"/>
                    <a:pt x="891" y="868"/>
                    <a:pt x="845" y="868"/>
                  </a:cubicBezTo>
                  <a:cubicBezTo>
                    <a:pt x="800" y="891"/>
                    <a:pt x="777" y="891"/>
                    <a:pt x="731" y="891"/>
                  </a:cubicBezTo>
                  <a:cubicBezTo>
                    <a:pt x="708" y="891"/>
                    <a:pt x="685" y="891"/>
                    <a:pt x="663" y="868"/>
                  </a:cubicBezTo>
                  <a:cubicBezTo>
                    <a:pt x="617" y="868"/>
                    <a:pt x="594" y="845"/>
                    <a:pt x="549" y="822"/>
                  </a:cubicBezTo>
                  <a:cubicBezTo>
                    <a:pt x="526" y="799"/>
                    <a:pt x="480" y="776"/>
                    <a:pt x="457" y="731"/>
                  </a:cubicBezTo>
                  <a:cubicBezTo>
                    <a:pt x="412" y="685"/>
                    <a:pt x="366" y="617"/>
                    <a:pt x="320" y="548"/>
                  </a:cubicBezTo>
                  <a:cubicBezTo>
                    <a:pt x="252" y="411"/>
                    <a:pt x="206" y="274"/>
                    <a:pt x="183" y="137"/>
                  </a:cubicBezTo>
                  <a:cubicBezTo>
                    <a:pt x="183" y="114"/>
                    <a:pt x="160" y="92"/>
                    <a:pt x="160" y="69"/>
                  </a:cubicBezTo>
                  <a:cubicBezTo>
                    <a:pt x="160" y="46"/>
                    <a:pt x="160" y="23"/>
                    <a:pt x="138" y="23"/>
                  </a:cubicBezTo>
                  <a:cubicBezTo>
                    <a:pt x="115" y="0"/>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9995;p58">
              <a:extLst>
                <a:ext uri="{FF2B5EF4-FFF2-40B4-BE49-F238E27FC236}">
                  <a16:creationId xmlns:a16="http://schemas.microsoft.com/office/drawing/2014/main" id="{3A79F63B-7638-1FCC-E14E-EB810DDAE758}"/>
                </a:ext>
              </a:extLst>
            </p:cNvPr>
            <p:cNvSpPr/>
            <p:nvPr/>
          </p:nvSpPr>
          <p:spPr>
            <a:xfrm>
              <a:off x="5308747" y="3840449"/>
              <a:ext cx="68864" cy="47338"/>
            </a:xfrm>
            <a:custGeom>
              <a:avLst/>
              <a:gdLst/>
              <a:ahLst/>
              <a:cxnLst/>
              <a:rect l="l" t="t" r="r" b="b"/>
              <a:pathLst>
                <a:path w="1462" h="1005" extrusionOk="0">
                  <a:moveTo>
                    <a:pt x="69" y="1"/>
                  </a:moveTo>
                  <a:cubicBezTo>
                    <a:pt x="23" y="23"/>
                    <a:pt x="0" y="46"/>
                    <a:pt x="0" y="92"/>
                  </a:cubicBezTo>
                  <a:cubicBezTo>
                    <a:pt x="0" y="229"/>
                    <a:pt x="23" y="366"/>
                    <a:pt x="46" y="503"/>
                  </a:cubicBezTo>
                  <a:cubicBezTo>
                    <a:pt x="46" y="548"/>
                    <a:pt x="69" y="594"/>
                    <a:pt x="92" y="640"/>
                  </a:cubicBezTo>
                  <a:cubicBezTo>
                    <a:pt x="92" y="685"/>
                    <a:pt x="114" y="731"/>
                    <a:pt x="137" y="777"/>
                  </a:cubicBezTo>
                  <a:cubicBezTo>
                    <a:pt x="183" y="845"/>
                    <a:pt x="229" y="891"/>
                    <a:pt x="274" y="936"/>
                  </a:cubicBezTo>
                  <a:cubicBezTo>
                    <a:pt x="343" y="982"/>
                    <a:pt x="411" y="1005"/>
                    <a:pt x="503" y="1005"/>
                  </a:cubicBezTo>
                  <a:cubicBezTo>
                    <a:pt x="662" y="1005"/>
                    <a:pt x="799" y="936"/>
                    <a:pt x="936" y="845"/>
                  </a:cubicBezTo>
                  <a:cubicBezTo>
                    <a:pt x="1005" y="799"/>
                    <a:pt x="1096" y="731"/>
                    <a:pt x="1164" y="662"/>
                  </a:cubicBezTo>
                  <a:cubicBezTo>
                    <a:pt x="1256" y="594"/>
                    <a:pt x="1347" y="503"/>
                    <a:pt x="1438" y="411"/>
                  </a:cubicBezTo>
                  <a:cubicBezTo>
                    <a:pt x="1461" y="389"/>
                    <a:pt x="1461" y="320"/>
                    <a:pt x="1416" y="297"/>
                  </a:cubicBezTo>
                  <a:cubicBezTo>
                    <a:pt x="1406" y="288"/>
                    <a:pt x="1393" y="282"/>
                    <a:pt x="1377" y="282"/>
                  </a:cubicBezTo>
                  <a:cubicBezTo>
                    <a:pt x="1355" y="282"/>
                    <a:pt x="1328" y="293"/>
                    <a:pt x="1301" y="320"/>
                  </a:cubicBezTo>
                  <a:cubicBezTo>
                    <a:pt x="1256" y="366"/>
                    <a:pt x="1210" y="411"/>
                    <a:pt x="1142" y="480"/>
                  </a:cubicBezTo>
                  <a:cubicBezTo>
                    <a:pt x="1028" y="594"/>
                    <a:pt x="891" y="685"/>
                    <a:pt x="731" y="777"/>
                  </a:cubicBezTo>
                  <a:cubicBezTo>
                    <a:pt x="685" y="799"/>
                    <a:pt x="639" y="822"/>
                    <a:pt x="571" y="822"/>
                  </a:cubicBezTo>
                  <a:cubicBezTo>
                    <a:pt x="548" y="845"/>
                    <a:pt x="525" y="845"/>
                    <a:pt x="480" y="845"/>
                  </a:cubicBezTo>
                  <a:cubicBezTo>
                    <a:pt x="480" y="845"/>
                    <a:pt x="457" y="845"/>
                    <a:pt x="434" y="822"/>
                  </a:cubicBezTo>
                  <a:cubicBezTo>
                    <a:pt x="411" y="822"/>
                    <a:pt x="388" y="822"/>
                    <a:pt x="366" y="799"/>
                  </a:cubicBezTo>
                  <a:cubicBezTo>
                    <a:pt x="366" y="799"/>
                    <a:pt x="343" y="777"/>
                    <a:pt x="320" y="777"/>
                  </a:cubicBezTo>
                  <a:cubicBezTo>
                    <a:pt x="297" y="731"/>
                    <a:pt x="297" y="708"/>
                    <a:pt x="274" y="685"/>
                  </a:cubicBezTo>
                  <a:cubicBezTo>
                    <a:pt x="229" y="617"/>
                    <a:pt x="206" y="548"/>
                    <a:pt x="206" y="480"/>
                  </a:cubicBezTo>
                  <a:cubicBezTo>
                    <a:pt x="160" y="343"/>
                    <a:pt x="160" y="206"/>
                    <a:pt x="160" y="92"/>
                  </a:cubicBezTo>
                  <a:cubicBezTo>
                    <a:pt x="160" y="46"/>
                    <a:pt x="114" y="1"/>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9996;p58">
              <a:extLst>
                <a:ext uri="{FF2B5EF4-FFF2-40B4-BE49-F238E27FC236}">
                  <a16:creationId xmlns:a16="http://schemas.microsoft.com/office/drawing/2014/main" id="{ABE533EA-BF8F-F27C-E95F-EECE74C5B2C6}"/>
                </a:ext>
              </a:extLst>
            </p:cNvPr>
            <p:cNvSpPr/>
            <p:nvPr/>
          </p:nvSpPr>
          <p:spPr>
            <a:xfrm>
              <a:off x="5461413" y="3879168"/>
              <a:ext cx="69947" cy="51624"/>
            </a:xfrm>
            <a:custGeom>
              <a:avLst/>
              <a:gdLst/>
              <a:ahLst/>
              <a:cxnLst/>
              <a:rect l="l" t="t" r="r" b="b"/>
              <a:pathLst>
                <a:path w="1485" h="1096" extrusionOk="0">
                  <a:moveTo>
                    <a:pt x="69" y="0"/>
                  </a:moveTo>
                  <a:cubicBezTo>
                    <a:pt x="23" y="0"/>
                    <a:pt x="1" y="46"/>
                    <a:pt x="1" y="92"/>
                  </a:cubicBezTo>
                  <a:cubicBezTo>
                    <a:pt x="23" y="229"/>
                    <a:pt x="23" y="365"/>
                    <a:pt x="69" y="502"/>
                  </a:cubicBezTo>
                  <a:cubicBezTo>
                    <a:pt x="92" y="617"/>
                    <a:pt x="115" y="708"/>
                    <a:pt x="183" y="822"/>
                  </a:cubicBezTo>
                  <a:cubicBezTo>
                    <a:pt x="206" y="890"/>
                    <a:pt x="252" y="959"/>
                    <a:pt x="320" y="1005"/>
                  </a:cubicBezTo>
                  <a:cubicBezTo>
                    <a:pt x="366" y="1050"/>
                    <a:pt x="434" y="1073"/>
                    <a:pt x="526" y="1096"/>
                  </a:cubicBezTo>
                  <a:cubicBezTo>
                    <a:pt x="685" y="1096"/>
                    <a:pt x="845" y="1027"/>
                    <a:pt x="959" y="936"/>
                  </a:cubicBezTo>
                  <a:cubicBezTo>
                    <a:pt x="1051" y="868"/>
                    <a:pt x="1119" y="799"/>
                    <a:pt x="1187" y="708"/>
                  </a:cubicBezTo>
                  <a:cubicBezTo>
                    <a:pt x="1279" y="617"/>
                    <a:pt x="1370" y="502"/>
                    <a:pt x="1461" y="388"/>
                  </a:cubicBezTo>
                  <a:cubicBezTo>
                    <a:pt x="1484" y="365"/>
                    <a:pt x="1484" y="320"/>
                    <a:pt x="1439" y="297"/>
                  </a:cubicBezTo>
                  <a:cubicBezTo>
                    <a:pt x="1427" y="274"/>
                    <a:pt x="1404" y="263"/>
                    <a:pt x="1381" y="263"/>
                  </a:cubicBezTo>
                  <a:cubicBezTo>
                    <a:pt x="1359" y="263"/>
                    <a:pt x="1336" y="274"/>
                    <a:pt x="1324" y="297"/>
                  </a:cubicBezTo>
                  <a:cubicBezTo>
                    <a:pt x="1210" y="457"/>
                    <a:pt x="1096" y="594"/>
                    <a:pt x="959" y="708"/>
                  </a:cubicBezTo>
                  <a:cubicBezTo>
                    <a:pt x="891" y="776"/>
                    <a:pt x="822" y="822"/>
                    <a:pt x="754" y="868"/>
                  </a:cubicBezTo>
                  <a:cubicBezTo>
                    <a:pt x="708" y="890"/>
                    <a:pt x="685" y="913"/>
                    <a:pt x="640" y="913"/>
                  </a:cubicBezTo>
                  <a:cubicBezTo>
                    <a:pt x="617" y="936"/>
                    <a:pt x="594" y="936"/>
                    <a:pt x="548" y="936"/>
                  </a:cubicBezTo>
                  <a:cubicBezTo>
                    <a:pt x="526" y="936"/>
                    <a:pt x="526" y="913"/>
                    <a:pt x="503" y="913"/>
                  </a:cubicBezTo>
                  <a:cubicBezTo>
                    <a:pt x="480" y="913"/>
                    <a:pt x="457" y="913"/>
                    <a:pt x="434" y="890"/>
                  </a:cubicBezTo>
                  <a:cubicBezTo>
                    <a:pt x="411" y="868"/>
                    <a:pt x="411" y="868"/>
                    <a:pt x="389" y="845"/>
                  </a:cubicBezTo>
                  <a:cubicBezTo>
                    <a:pt x="343" y="799"/>
                    <a:pt x="320" y="776"/>
                    <a:pt x="320" y="731"/>
                  </a:cubicBezTo>
                  <a:cubicBezTo>
                    <a:pt x="274" y="639"/>
                    <a:pt x="229" y="548"/>
                    <a:pt x="206" y="457"/>
                  </a:cubicBezTo>
                  <a:cubicBezTo>
                    <a:pt x="183" y="320"/>
                    <a:pt x="160" y="206"/>
                    <a:pt x="160" y="69"/>
                  </a:cubicBezTo>
                  <a:cubicBezTo>
                    <a:pt x="160" y="23"/>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9997;p58">
              <a:extLst>
                <a:ext uri="{FF2B5EF4-FFF2-40B4-BE49-F238E27FC236}">
                  <a16:creationId xmlns:a16="http://schemas.microsoft.com/office/drawing/2014/main" id="{3C1CD06A-893A-EF2F-2DE4-E0664CD357CA}"/>
                </a:ext>
              </a:extLst>
            </p:cNvPr>
            <p:cNvSpPr/>
            <p:nvPr/>
          </p:nvSpPr>
          <p:spPr>
            <a:xfrm>
              <a:off x="5605506" y="3916804"/>
              <a:ext cx="72067" cy="46490"/>
            </a:xfrm>
            <a:custGeom>
              <a:avLst/>
              <a:gdLst/>
              <a:ahLst/>
              <a:cxnLst/>
              <a:rect l="l" t="t" r="r" b="b"/>
              <a:pathLst>
                <a:path w="1530" h="987" extrusionOk="0">
                  <a:moveTo>
                    <a:pt x="69" y="0"/>
                  </a:moveTo>
                  <a:cubicBezTo>
                    <a:pt x="23" y="0"/>
                    <a:pt x="0" y="46"/>
                    <a:pt x="0" y="91"/>
                  </a:cubicBezTo>
                  <a:cubicBezTo>
                    <a:pt x="0" y="320"/>
                    <a:pt x="46" y="548"/>
                    <a:pt x="160" y="753"/>
                  </a:cubicBezTo>
                  <a:cubicBezTo>
                    <a:pt x="206" y="822"/>
                    <a:pt x="274" y="890"/>
                    <a:pt x="343" y="936"/>
                  </a:cubicBezTo>
                  <a:cubicBezTo>
                    <a:pt x="388" y="959"/>
                    <a:pt x="457" y="982"/>
                    <a:pt x="548" y="982"/>
                  </a:cubicBezTo>
                  <a:cubicBezTo>
                    <a:pt x="569" y="985"/>
                    <a:pt x="590" y="986"/>
                    <a:pt x="611" y="986"/>
                  </a:cubicBezTo>
                  <a:cubicBezTo>
                    <a:pt x="749" y="986"/>
                    <a:pt x="886" y="924"/>
                    <a:pt x="1004" y="845"/>
                  </a:cubicBezTo>
                  <a:cubicBezTo>
                    <a:pt x="1187" y="753"/>
                    <a:pt x="1370" y="594"/>
                    <a:pt x="1507" y="434"/>
                  </a:cubicBezTo>
                  <a:cubicBezTo>
                    <a:pt x="1529" y="411"/>
                    <a:pt x="1529" y="365"/>
                    <a:pt x="1507" y="320"/>
                  </a:cubicBezTo>
                  <a:cubicBezTo>
                    <a:pt x="1493" y="313"/>
                    <a:pt x="1480" y="310"/>
                    <a:pt x="1467" y="310"/>
                  </a:cubicBezTo>
                  <a:cubicBezTo>
                    <a:pt x="1436" y="310"/>
                    <a:pt x="1409" y="326"/>
                    <a:pt x="1392" y="343"/>
                  </a:cubicBezTo>
                  <a:cubicBezTo>
                    <a:pt x="1347" y="388"/>
                    <a:pt x="1301" y="434"/>
                    <a:pt x="1256" y="457"/>
                  </a:cubicBezTo>
                  <a:cubicBezTo>
                    <a:pt x="1141" y="571"/>
                    <a:pt x="1004" y="662"/>
                    <a:pt x="868" y="753"/>
                  </a:cubicBezTo>
                  <a:cubicBezTo>
                    <a:pt x="799" y="776"/>
                    <a:pt x="753" y="799"/>
                    <a:pt x="685" y="822"/>
                  </a:cubicBezTo>
                  <a:lnTo>
                    <a:pt x="479" y="822"/>
                  </a:lnTo>
                  <a:cubicBezTo>
                    <a:pt x="457" y="799"/>
                    <a:pt x="434" y="799"/>
                    <a:pt x="411" y="799"/>
                  </a:cubicBezTo>
                  <a:cubicBezTo>
                    <a:pt x="388" y="776"/>
                    <a:pt x="365" y="753"/>
                    <a:pt x="343" y="731"/>
                  </a:cubicBezTo>
                  <a:cubicBezTo>
                    <a:pt x="320" y="708"/>
                    <a:pt x="297" y="685"/>
                    <a:pt x="274" y="639"/>
                  </a:cubicBezTo>
                  <a:cubicBezTo>
                    <a:pt x="251" y="571"/>
                    <a:pt x="228" y="479"/>
                    <a:pt x="206" y="411"/>
                  </a:cubicBezTo>
                  <a:cubicBezTo>
                    <a:pt x="183" y="297"/>
                    <a:pt x="160" y="183"/>
                    <a:pt x="160" y="69"/>
                  </a:cubicBezTo>
                  <a:cubicBezTo>
                    <a:pt x="160" y="46"/>
                    <a:pt x="114" y="0"/>
                    <a:pt x="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9998;p58">
              <a:extLst>
                <a:ext uri="{FF2B5EF4-FFF2-40B4-BE49-F238E27FC236}">
                  <a16:creationId xmlns:a16="http://schemas.microsoft.com/office/drawing/2014/main" id="{8A601739-121B-B8EA-076A-EEE4136C06FE}"/>
                </a:ext>
              </a:extLst>
            </p:cNvPr>
            <p:cNvSpPr/>
            <p:nvPr/>
          </p:nvSpPr>
          <p:spPr>
            <a:xfrm>
              <a:off x="5363576" y="3917840"/>
              <a:ext cx="73150" cy="47385"/>
            </a:xfrm>
            <a:custGeom>
              <a:avLst/>
              <a:gdLst/>
              <a:ahLst/>
              <a:cxnLst/>
              <a:rect l="l" t="t" r="r" b="b"/>
              <a:pathLst>
                <a:path w="1553" h="1006" extrusionOk="0">
                  <a:moveTo>
                    <a:pt x="201" y="238"/>
                  </a:moveTo>
                  <a:lnTo>
                    <a:pt x="201" y="238"/>
                  </a:lnTo>
                  <a:cubicBezTo>
                    <a:pt x="203" y="242"/>
                    <a:pt x="204" y="247"/>
                    <a:pt x="206" y="252"/>
                  </a:cubicBezTo>
                  <a:cubicBezTo>
                    <a:pt x="206" y="252"/>
                    <a:pt x="206" y="244"/>
                    <a:pt x="201" y="238"/>
                  </a:cubicBezTo>
                  <a:close/>
                  <a:moveTo>
                    <a:pt x="334" y="644"/>
                  </a:moveTo>
                  <a:cubicBezTo>
                    <a:pt x="337" y="651"/>
                    <a:pt x="340" y="657"/>
                    <a:pt x="343" y="663"/>
                  </a:cubicBezTo>
                  <a:cubicBezTo>
                    <a:pt x="343" y="653"/>
                    <a:pt x="339" y="647"/>
                    <a:pt x="334" y="644"/>
                  </a:cubicBezTo>
                  <a:close/>
                  <a:moveTo>
                    <a:pt x="69" y="1"/>
                  </a:moveTo>
                  <a:cubicBezTo>
                    <a:pt x="23" y="1"/>
                    <a:pt x="0" y="47"/>
                    <a:pt x="0" y="92"/>
                  </a:cubicBezTo>
                  <a:cubicBezTo>
                    <a:pt x="23" y="229"/>
                    <a:pt x="69" y="366"/>
                    <a:pt x="92" y="503"/>
                  </a:cubicBezTo>
                  <a:cubicBezTo>
                    <a:pt x="137" y="594"/>
                    <a:pt x="160" y="686"/>
                    <a:pt x="229" y="777"/>
                  </a:cubicBezTo>
                  <a:cubicBezTo>
                    <a:pt x="297" y="891"/>
                    <a:pt x="411" y="1005"/>
                    <a:pt x="548" y="1005"/>
                  </a:cubicBezTo>
                  <a:cubicBezTo>
                    <a:pt x="708" y="1005"/>
                    <a:pt x="868" y="937"/>
                    <a:pt x="982" y="846"/>
                  </a:cubicBezTo>
                  <a:cubicBezTo>
                    <a:pt x="1073" y="777"/>
                    <a:pt x="1165" y="731"/>
                    <a:pt x="1233" y="663"/>
                  </a:cubicBezTo>
                  <a:cubicBezTo>
                    <a:pt x="1324" y="572"/>
                    <a:pt x="1416" y="503"/>
                    <a:pt x="1507" y="412"/>
                  </a:cubicBezTo>
                  <a:cubicBezTo>
                    <a:pt x="1530" y="412"/>
                    <a:pt x="1553" y="389"/>
                    <a:pt x="1553" y="366"/>
                  </a:cubicBezTo>
                  <a:cubicBezTo>
                    <a:pt x="1553" y="343"/>
                    <a:pt x="1553" y="321"/>
                    <a:pt x="1530" y="321"/>
                  </a:cubicBezTo>
                  <a:cubicBezTo>
                    <a:pt x="1530" y="298"/>
                    <a:pt x="1507" y="275"/>
                    <a:pt x="1484" y="275"/>
                  </a:cubicBezTo>
                  <a:cubicBezTo>
                    <a:pt x="1461" y="275"/>
                    <a:pt x="1438" y="275"/>
                    <a:pt x="1416" y="298"/>
                  </a:cubicBezTo>
                  <a:cubicBezTo>
                    <a:pt x="1301" y="389"/>
                    <a:pt x="1187" y="480"/>
                    <a:pt x="1073" y="594"/>
                  </a:cubicBezTo>
                  <a:cubicBezTo>
                    <a:pt x="982" y="663"/>
                    <a:pt x="891" y="731"/>
                    <a:pt x="777" y="777"/>
                  </a:cubicBezTo>
                  <a:cubicBezTo>
                    <a:pt x="731" y="800"/>
                    <a:pt x="685" y="823"/>
                    <a:pt x="640" y="846"/>
                  </a:cubicBezTo>
                  <a:lnTo>
                    <a:pt x="571" y="846"/>
                  </a:lnTo>
                  <a:cubicBezTo>
                    <a:pt x="548" y="846"/>
                    <a:pt x="525" y="846"/>
                    <a:pt x="503" y="823"/>
                  </a:cubicBezTo>
                  <a:lnTo>
                    <a:pt x="480" y="823"/>
                  </a:lnTo>
                  <a:cubicBezTo>
                    <a:pt x="457" y="800"/>
                    <a:pt x="434" y="777"/>
                    <a:pt x="411" y="754"/>
                  </a:cubicBezTo>
                  <a:cubicBezTo>
                    <a:pt x="366" y="731"/>
                    <a:pt x="343" y="686"/>
                    <a:pt x="320" y="640"/>
                  </a:cubicBezTo>
                  <a:lnTo>
                    <a:pt x="320" y="640"/>
                  </a:lnTo>
                  <a:cubicBezTo>
                    <a:pt x="320" y="640"/>
                    <a:pt x="327" y="640"/>
                    <a:pt x="334" y="644"/>
                  </a:cubicBezTo>
                  <a:lnTo>
                    <a:pt x="334" y="644"/>
                  </a:lnTo>
                  <a:cubicBezTo>
                    <a:pt x="270" y="512"/>
                    <a:pt x="227" y="360"/>
                    <a:pt x="183" y="229"/>
                  </a:cubicBezTo>
                  <a:cubicBezTo>
                    <a:pt x="193" y="229"/>
                    <a:pt x="198" y="233"/>
                    <a:pt x="201" y="238"/>
                  </a:cubicBezTo>
                  <a:lnTo>
                    <a:pt x="201" y="238"/>
                  </a:lnTo>
                  <a:cubicBezTo>
                    <a:pt x="183" y="177"/>
                    <a:pt x="181" y="133"/>
                    <a:pt x="160" y="69"/>
                  </a:cubicBezTo>
                  <a:cubicBezTo>
                    <a:pt x="160" y="47"/>
                    <a:pt x="160" y="24"/>
                    <a:pt x="137" y="24"/>
                  </a:cubicBezTo>
                  <a:cubicBezTo>
                    <a:pt x="115" y="1"/>
                    <a:pt x="92"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9999;p58">
              <a:extLst>
                <a:ext uri="{FF2B5EF4-FFF2-40B4-BE49-F238E27FC236}">
                  <a16:creationId xmlns:a16="http://schemas.microsoft.com/office/drawing/2014/main" id="{17206475-220E-3E1F-8594-6A5C4955CEF9}"/>
                </a:ext>
              </a:extLst>
            </p:cNvPr>
            <p:cNvSpPr/>
            <p:nvPr/>
          </p:nvSpPr>
          <p:spPr>
            <a:xfrm>
              <a:off x="5519493" y="3958727"/>
              <a:ext cx="66697" cy="39802"/>
            </a:xfrm>
            <a:custGeom>
              <a:avLst/>
              <a:gdLst/>
              <a:ahLst/>
              <a:cxnLst/>
              <a:rect l="l" t="t" r="r" b="b"/>
              <a:pathLst>
                <a:path w="1416" h="845" extrusionOk="0">
                  <a:moveTo>
                    <a:pt x="114" y="0"/>
                  </a:moveTo>
                  <a:cubicBezTo>
                    <a:pt x="69" y="0"/>
                    <a:pt x="23" y="46"/>
                    <a:pt x="23" y="69"/>
                  </a:cubicBezTo>
                  <a:cubicBezTo>
                    <a:pt x="0" y="274"/>
                    <a:pt x="0" y="480"/>
                    <a:pt x="114" y="662"/>
                  </a:cubicBezTo>
                  <a:cubicBezTo>
                    <a:pt x="160" y="731"/>
                    <a:pt x="206" y="776"/>
                    <a:pt x="274" y="799"/>
                  </a:cubicBezTo>
                  <a:cubicBezTo>
                    <a:pt x="343" y="845"/>
                    <a:pt x="411" y="845"/>
                    <a:pt x="479" y="845"/>
                  </a:cubicBezTo>
                  <a:cubicBezTo>
                    <a:pt x="571" y="845"/>
                    <a:pt x="639" y="822"/>
                    <a:pt x="708" y="799"/>
                  </a:cubicBezTo>
                  <a:cubicBezTo>
                    <a:pt x="799" y="754"/>
                    <a:pt x="890" y="708"/>
                    <a:pt x="959" y="662"/>
                  </a:cubicBezTo>
                  <a:cubicBezTo>
                    <a:pt x="1119" y="571"/>
                    <a:pt x="1278" y="434"/>
                    <a:pt x="1392" y="297"/>
                  </a:cubicBezTo>
                  <a:cubicBezTo>
                    <a:pt x="1415" y="274"/>
                    <a:pt x="1415" y="206"/>
                    <a:pt x="1392" y="183"/>
                  </a:cubicBezTo>
                  <a:cubicBezTo>
                    <a:pt x="1374" y="173"/>
                    <a:pt x="1355" y="168"/>
                    <a:pt x="1337" y="168"/>
                  </a:cubicBezTo>
                  <a:cubicBezTo>
                    <a:pt x="1313" y="168"/>
                    <a:pt x="1292" y="179"/>
                    <a:pt x="1278" y="206"/>
                  </a:cubicBezTo>
                  <a:cubicBezTo>
                    <a:pt x="1233" y="251"/>
                    <a:pt x="1187" y="297"/>
                    <a:pt x="1141" y="343"/>
                  </a:cubicBezTo>
                  <a:cubicBezTo>
                    <a:pt x="1027" y="434"/>
                    <a:pt x="913" y="502"/>
                    <a:pt x="799" y="571"/>
                  </a:cubicBezTo>
                  <a:cubicBezTo>
                    <a:pt x="731" y="617"/>
                    <a:pt x="662" y="639"/>
                    <a:pt x="571" y="662"/>
                  </a:cubicBezTo>
                  <a:cubicBezTo>
                    <a:pt x="548" y="685"/>
                    <a:pt x="502" y="685"/>
                    <a:pt x="457" y="685"/>
                  </a:cubicBezTo>
                  <a:cubicBezTo>
                    <a:pt x="411" y="685"/>
                    <a:pt x="388" y="685"/>
                    <a:pt x="365" y="662"/>
                  </a:cubicBezTo>
                  <a:cubicBezTo>
                    <a:pt x="343" y="662"/>
                    <a:pt x="343" y="662"/>
                    <a:pt x="320" y="639"/>
                  </a:cubicBezTo>
                  <a:cubicBezTo>
                    <a:pt x="297" y="639"/>
                    <a:pt x="297" y="617"/>
                    <a:pt x="274" y="617"/>
                  </a:cubicBezTo>
                  <a:cubicBezTo>
                    <a:pt x="251" y="594"/>
                    <a:pt x="251" y="571"/>
                    <a:pt x="228" y="548"/>
                  </a:cubicBezTo>
                  <a:cubicBezTo>
                    <a:pt x="228" y="525"/>
                    <a:pt x="206" y="480"/>
                    <a:pt x="206" y="434"/>
                  </a:cubicBezTo>
                  <a:cubicBezTo>
                    <a:pt x="183" y="366"/>
                    <a:pt x="183" y="297"/>
                    <a:pt x="183" y="206"/>
                  </a:cubicBezTo>
                  <a:cubicBezTo>
                    <a:pt x="183" y="183"/>
                    <a:pt x="183" y="137"/>
                    <a:pt x="183" y="92"/>
                  </a:cubicBezTo>
                  <a:cubicBezTo>
                    <a:pt x="183" y="69"/>
                    <a:pt x="160" y="23"/>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10000;p58">
              <a:extLst>
                <a:ext uri="{FF2B5EF4-FFF2-40B4-BE49-F238E27FC236}">
                  <a16:creationId xmlns:a16="http://schemas.microsoft.com/office/drawing/2014/main" id="{176BE46B-BB46-A222-BDAB-000E63DDAE12}"/>
                </a:ext>
              </a:extLst>
            </p:cNvPr>
            <p:cNvSpPr/>
            <p:nvPr/>
          </p:nvSpPr>
          <p:spPr>
            <a:xfrm>
              <a:off x="5423776" y="3993113"/>
              <a:ext cx="67780" cy="39849"/>
            </a:xfrm>
            <a:custGeom>
              <a:avLst/>
              <a:gdLst/>
              <a:ahLst/>
              <a:cxnLst/>
              <a:rect l="l" t="t" r="r" b="b"/>
              <a:pathLst>
                <a:path w="1439" h="846" extrusionOk="0">
                  <a:moveTo>
                    <a:pt x="92" y="1"/>
                  </a:moveTo>
                  <a:cubicBezTo>
                    <a:pt x="46" y="1"/>
                    <a:pt x="1" y="46"/>
                    <a:pt x="23" y="92"/>
                  </a:cubicBezTo>
                  <a:cubicBezTo>
                    <a:pt x="23" y="206"/>
                    <a:pt x="46" y="343"/>
                    <a:pt x="92" y="457"/>
                  </a:cubicBezTo>
                  <a:cubicBezTo>
                    <a:pt x="115" y="526"/>
                    <a:pt x="160" y="617"/>
                    <a:pt x="206" y="686"/>
                  </a:cubicBezTo>
                  <a:cubicBezTo>
                    <a:pt x="252" y="731"/>
                    <a:pt x="297" y="777"/>
                    <a:pt x="366" y="800"/>
                  </a:cubicBezTo>
                  <a:cubicBezTo>
                    <a:pt x="434" y="845"/>
                    <a:pt x="503" y="845"/>
                    <a:pt x="571" y="845"/>
                  </a:cubicBezTo>
                  <a:cubicBezTo>
                    <a:pt x="640" y="822"/>
                    <a:pt x="731" y="800"/>
                    <a:pt x="777" y="777"/>
                  </a:cubicBezTo>
                  <a:cubicBezTo>
                    <a:pt x="868" y="754"/>
                    <a:pt x="937" y="708"/>
                    <a:pt x="1005" y="663"/>
                  </a:cubicBezTo>
                  <a:cubicBezTo>
                    <a:pt x="1073" y="594"/>
                    <a:pt x="1142" y="526"/>
                    <a:pt x="1210" y="480"/>
                  </a:cubicBezTo>
                  <a:cubicBezTo>
                    <a:pt x="1279" y="412"/>
                    <a:pt x="1347" y="320"/>
                    <a:pt x="1416" y="252"/>
                  </a:cubicBezTo>
                  <a:cubicBezTo>
                    <a:pt x="1439" y="206"/>
                    <a:pt x="1439" y="161"/>
                    <a:pt x="1393" y="138"/>
                  </a:cubicBezTo>
                  <a:cubicBezTo>
                    <a:pt x="1382" y="126"/>
                    <a:pt x="1364" y="121"/>
                    <a:pt x="1347" y="121"/>
                  </a:cubicBezTo>
                  <a:cubicBezTo>
                    <a:pt x="1330" y="121"/>
                    <a:pt x="1313" y="126"/>
                    <a:pt x="1302" y="138"/>
                  </a:cubicBezTo>
                  <a:cubicBezTo>
                    <a:pt x="1210" y="229"/>
                    <a:pt x="1119" y="343"/>
                    <a:pt x="1028" y="412"/>
                  </a:cubicBezTo>
                  <a:lnTo>
                    <a:pt x="1051" y="412"/>
                  </a:lnTo>
                  <a:cubicBezTo>
                    <a:pt x="959" y="480"/>
                    <a:pt x="868" y="571"/>
                    <a:pt x="754" y="617"/>
                  </a:cubicBezTo>
                  <a:cubicBezTo>
                    <a:pt x="708" y="640"/>
                    <a:pt x="663" y="663"/>
                    <a:pt x="617" y="663"/>
                  </a:cubicBezTo>
                  <a:cubicBezTo>
                    <a:pt x="571" y="686"/>
                    <a:pt x="548" y="686"/>
                    <a:pt x="526" y="686"/>
                  </a:cubicBezTo>
                  <a:cubicBezTo>
                    <a:pt x="503" y="686"/>
                    <a:pt x="480" y="686"/>
                    <a:pt x="457" y="663"/>
                  </a:cubicBezTo>
                  <a:cubicBezTo>
                    <a:pt x="434" y="663"/>
                    <a:pt x="412" y="663"/>
                    <a:pt x="389" y="640"/>
                  </a:cubicBezTo>
                  <a:cubicBezTo>
                    <a:pt x="366" y="640"/>
                    <a:pt x="366" y="617"/>
                    <a:pt x="343" y="594"/>
                  </a:cubicBezTo>
                  <a:cubicBezTo>
                    <a:pt x="320" y="571"/>
                    <a:pt x="297" y="549"/>
                    <a:pt x="275" y="503"/>
                  </a:cubicBezTo>
                  <a:cubicBezTo>
                    <a:pt x="252" y="434"/>
                    <a:pt x="229" y="366"/>
                    <a:pt x="206" y="297"/>
                  </a:cubicBezTo>
                  <a:cubicBezTo>
                    <a:pt x="183" y="229"/>
                    <a:pt x="183" y="161"/>
                    <a:pt x="183" y="69"/>
                  </a:cubicBezTo>
                  <a:cubicBezTo>
                    <a:pt x="160" y="46"/>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10001;p58">
              <a:extLst>
                <a:ext uri="{FF2B5EF4-FFF2-40B4-BE49-F238E27FC236}">
                  <a16:creationId xmlns:a16="http://schemas.microsoft.com/office/drawing/2014/main" id="{492BE353-32BD-89E7-20F7-7219E54FE6CE}"/>
                </a:ext>
              </a:extLst>
            </p:cNvPr>
            <p:cNvSpPr/>
            <p:nvPr/>
          </p:nvSpPr>
          <p:spPr>
            <a:xfrm>
              <a:off x="5349586" y="3717884"/>
              <a:ext cx="66697" cy="44559"/>
            </a:xfrm>
            <a:custGeom>
              <a:avLst/>
              <a:gdLst/>
              <a:ahLst/>
              <a:cxnLst/>
              <a:rect l="l" t="t" r="r" b="b"/>
              <a:pathLst>
                <a:path w="1416" h="946" extrusionOk="0">
                  <a:moveTo>
                    <a:pt x="115" y="0"/>
                  </a:moveTo>
                  <a:cubicBezTo>
                    <a:pt x="115" y="0"/>
                    <a:pt x="92" y="0"/>
                    <a:pt x="69" y="23"/>
                  </a:cubicBezTo>
                  <a:cubicBezTo>
                    <a:pt x="46" y="23"/>
                    <a:pt x="46" y="46"/>
                    <a:pt x="46" y="69"/>
                  </a:cubicBezTo>
                  <a:cubicBezTo>
                    <a:pt x="24" y="183"/>
                    <a:pt x="1" y="297"/>
                    <a:pt x="1" y="411"/>
                  </a:cubicBezTo>
                  <a:cubicBezTo>
                    <a:pt x="1" y="503"/>
                    <a:pt x="24" y="594"/>
                    <a:pt x="69" y="685"/>
                  </a:cubicBezTo>
                  <a:cubicBezTo>
                    <a:pt x="92" y="754"/>
                    <a:pt x="138" y="822"/>
                    <a:pt x="206" y="868"/>
                  </a:cubicBezTo>
                  <a:cubicBezTo>
                    <a:pt x="275" y="913"/>
                    <a:pt x="343" y="936"/>
                    <a:pt x="412" y="936"/>
                  </a:cubicBezTo>
                  <a:cubicBezTo>
                    <a:pt x="438" y="943"/>
                    <a:pt x="465" y="946"/>
                    <a:pt x="491" y="946"/>
                  </a:cubicBezTo>
                  <a:cubicBezTo>
                    <a:pt x="554" y="946"/>
                    <a:pt x="614" y="930"/>
                    <a:pt x="663" y="913"/>
                  </a:cubicBezTo>
                  <a:cubicBezTo>
                    <a:pt x="754" y="913"/>
                    <a:pt x="845" y="868"/>
                    <a:pt x="914" y="845"/>
                  </a:cubicBezTo>
                  <a:cubicBezTo>
                    <a:pt x="1096" y="754"/>
                    <a:pt x="1256" y="617"/>
                    <a:pt x="1416" y="480"/>
                  </a:cubicBezTo>
                  <a:cubicBezTo>
                    <a:pt x="1416" y="457"/>
                    <a:pt x="1416" y="434"/>
                    <a:pt x="1416" y="411"/>
                  </a:cubicBezTo>
                  <a:cubicBezTo>
                    <a:pt x="1416" y="389"/>
                    <a:pt x="1416" y="366"/>
                    <a:pt x="1393" y="366"/>
                  </a:cubicBezTo>
                  <a:cubicBezTo>
                    <a:pt x="1370" y="343"/>
                    <a:pt x="1347" y="343"/>
                    <a:pt x="1325" y="343"/>
                  </a:cubicBezTo>
                  <a:cubicBezTo>
                    <a:pt x="1302" y="343"/>
                    <a:pt x="1302" y="366"/>
                    <a:pt x="1279" y="389"/>
                  </a:cubicBezTo>
                  <a:cubicBezTo>
                    <a:pt x="1279" y="389"/>
                    <a:pt x="1256" y="389"/>
                    <a:pt x="1256" y="411"/>
                  </a:cubicBezTo>
                  <a:cubicBezTo>
                    <a:pt x="1165" y="480"/>
                    <a:pt x="1074" y="571"/>
                    <a:pt x="982" y="617"/>
                  </a:cubicBezTo>
                  <a:cubicBezTo>
                    <a:pt x="891" y="685"/>
                    <a:pt x="800" y="731"/>
                    <a:pt x="708" y="754"/>
                  </a:cubicBezTo>
                  <a:cubicBezTo>
                    <a:pt x="640" y="777"/>
                    <a:pt x="594" y="777"/>
                    <a:pt x="526" y="777"/>
                  </a:cubicBezTo>
                  <a:lnTo>
                    <a:pt x="412" y="777"/>
                  </a:lnTo>
                  <a:cubicBezTo>
                    <a:pt x="366" y="754"/>
                    <a:pt x="343" y="754"/>
                    <a:pt x="320" y="754"/>
                  </a:cubicBezTo>
                  <a:cubicBezTo>
                    <a:pt x="297" y="731"/>
                    <a:pt x="297" y="708"/>
                    <a:pt x="275" y="708"/>
                  </a:cubicBezTo>
                  <a:cubicBezTo>
                    <a:pt x="252" y="685"/>
                    <a:pt x="229" y="662"/>
                    <a:pt x="229" y="640"/>
                  </a:cubicBezTo>
                  <a:cubicBezTo>
                    <a:pt x="206" y="617"/>
                    <a:pt x="206" y="594"/>
                    <a:pt x="183" y="571"/>
                  </a:cubicBezTo>
                  <a:cubicBezTo>
                    <a:pt x="183" y="525"/>
                    <a:pt x="161" y="480"/>
                    <a:pt x="161" y="411"/>
                  </a:cubicBezTo>
                  <a:cubicBezTo>
                    <a:pt x="161" y="297"/>
                    <a:pt x="183" y="183"/>
                    <a:pt x="206" y="92"/>
                  </a:cubicBezTo>
                  <a:cubicBezTo>
                    <a:pt x="206" y="69"/>
                    <a:pt x="206" y="46"/>
                    <a:pt x="183" y="23"/>
                  </a:cubicBezTo>
                  <a:cubicBezTo>
                    <a:pt x="183" y="0"/>
                    <a:pt x="161" y="0"/>
                    <a:pt x="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10002;p58">
              <a:extLst>
                <a:ext uri="{FF2B5EF4-FFF2-40B4-BE49-F238E27FC236}">
                  <a16:creationId xmlns:a16="http://schemas.microsoft.com/office/drawing/2014/main" id="{861DC1FA-3B87-3463-250E-6E3DA6C93E84}"/>
                </a:ext>
              </a:extLst>
            </p:cNvPr>
            <p:cNvSpPr/>
            <p:nvPr/>
          </p:nvSpPr>
          <p:spPr>
            <a:xfrm>
              <a:off x="5495799" y="3754437"/>
              <a:ext cx="71031" cy="50353"/>
            </a:xfrm>
            <a:custGeom>
              <a:avLst/>
              <a:gdLst/>
              <a:ahLst/>
              <a:cxnLst/>
              <a:rect l="l" t="t" r="r" b="b"/>
              <a:pathLst>
                <a:path w="1508" h="1069" extrusionOk="0">
                  <a:moveTo>
                    <a:pt x="115" y="1"/>
                  </a:moveTo>
                  <a:cubicBezTo>
                    <a:pt x="69" y="1"/>
                    <a:pt x="24" y="46"/>
                    <a:pt x="24" y="69"/>
                  </a:cubicBezTo>
                  <a:cubicBezTo>
                    <a:pt x="1" y="297"/>
                    <a:pt x="1" y="548"/>
                    <a:pt x="115" y="754"/>
                  </a:cubicBezTo>
                  <a:cubicBezTo>
                    <a:pt x="161" y="822"/>
                    <a:pt x="206" y="891"/>
                    <a:pt x="275" y="959"/>
                  </a:cubicBezTo>
                  <a:cubicBezTo>
                    <a:pt x="343" y="1005"/>
                    <a:pt x="412" y="1028"/>
                    <a:pt x="503" y="1051"/>
                  </a:cubicBezTo>
                  <a:cubicBezTo>
                    <a:pt x="546" y="1063"/>
                    <a:pt x="590" y="1068"/>
                    <a:pt x="636" y="1068"/>
                  </a:cubicBezTo>
                  <a:cubicBezTo>
                    <a:pt x="759" y="1068"/>
                    <a:pt x="888" y="1026"/>
                    <a:pt x="1005" y="959"/>
                  </a:cubicBezTo>
                  <a:cubicBezTo>
                    <a:pt x="1188" y="845"/>
                    <a:pt x="1348" y="685"/>
                    <a:pt x="1485" y="503"/>
                  </a:cubicBezTo>
                  <a:cubicBezTo>
                    <a:pt x="1507" y="457"/>
                    <a:pt x="1507" y="411"/>
                    <a:pt x="1462" y="389"/>
                  </a:cubicBezTo>
                  <a:cubicBezTo>
                    <a:pt x="1452" y="379"/>
                    <a:pt x="1435" y="374"/>
                    <a:pt x="1416" y="374"/>
                  </a:cubicBezTo>
                  <a:cubicBezTo>
                    <a:pt x="1390" y="374"/>
                    <a:pt x="1361" y="385"/>
                    <a:pt x="1348" y="411"/>
                  </a:cubicBezTo>
                  <a:cubicBezTo>
                    <a:pt x="1302" y="480"/>
                    <a:pt x="1256" y="548"/>
                    <a:pt x="1188" y="617"/>
                  </a:cubicBezTo>
                  <a:cubicBezTo>
                    <a:pt x="1119" y="685"/>
                    <a:pt x="1051" y="754"/>
                    <a:pt x="960" y="799"/>
                  </a:cubicBezTo>
                  <a:cubicBezTo>
                    <a:pt x="914" y="845"/>
                    <a:pt x="846" y="868"/>
                    <a:pt x="777" y="891"/>
                  </a:cubicBezTo>
                  <a:cubicBezTo>
                    <a:pt x="731" y="891"/>
                    <a:pt x="686" y="914"/>
                    <a:pt x="640" y="914"/>
                  </a:cubicBezTo>
                  <a:cubicBezTo>
                    <a:pt x="594" y="914"/>
                    <a:pt x="572" y="914"/>
                    <a:pt x="526" y="891"/>
                  </a:cubicBezTo>
                  <a:cubicBezTo>
                    <a:pt x="503" y="891"/>
                    <a:pt x="457" y="868"/>
                    <a:pt x="435" y="868"/>
                  </a:cubicBezTo>
                  <a:cubicBezTo>
                    <a:pt x="412" y="845"/>
                    <a:pt x="366" y="822"/>
                    <a:pt x="343" y="799"/>
                  </a:cubicBezTo>
                  <a:cubicBezTo>
                    <a:pt x="321" y="777"/>
                    <a:pt x="298" y="754"/>
                    <a:pt x="275" y="708"/>
                  </a:cubicBezTo>
                  <a:cubicBezTo>
                    <a:pt x="252" y="662"/>
                    <a:pt x="229" y="617"/>
                    <a:pt x="206" y="571"/>
                  </a:cubicBezTo>
                  <a:cubicBezTo>
                    <a:pt x="184" y="480"/>
                    <a:pt x="184" y="389"/>
                    <a:pt x="184" y="320"/>
                  </a:cubicBezTo>
                  <a:cubicBezTo>
                    <a:pt x="184" y="229"/>
                    <a:pt x="184" y="160"/>
                    <a:pt x="184" y="92"/>
                  </a:cubicBezTo>
                  <a:cubicBezTo>
                    <a:pt x="184" y="46"/>
                    <a:pt x="161"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10003;p58">
              <a:extLst>
                <a:ext uri="{FF2B5EF4-FFF2-40B4-BE49-F238E27FC236}">
                  <a16:creationId xmlns:a16="http://schemas.microsoft.com/office/drawing/2014/main" id="{D5EF462B-5A37-B6A7-F520-23BA8D535A09}"/>
                </a:ext>
              </a:extLst>
            </p:cNvPr>
            <p:cNvSpPr/>
            <p:nvPr/>
          </p:nvSpPr>
          <p:spPr>
            <a:xfrm>
              <a:off x="5621616" y="3795276"/>
              <a:ext cx="57041" cy="49505"/>
            </a:xfrm>
            <a:custGeom>
              <a:avLst/>
              <a:gdLst/>
              <a:ahLst/>
              <a:cxnLst/>
              <a:rect l="l" t="t" r="r" b="b"/>
              <a:pathLst>
                <a:path w="1211" h="1051" extrusionOk="0">
                  <a:moveTo>
                    <a:pt x="92" y="1"/>
                  </a:moveTo>
                  <a:cubicBezTo>
                    <a:pt x="46" y="1"/>
                    <a:pt x="1" y="47"/>
                    <a:pt x="23" y="92"/>
                  </a:cubicBezTo>
                  <a:cubicBezTo>
                    <a:pt x="46" y="252"/>
                    <a:pt x="92" y="412"/>
                    <a:pt x="137" y="572"/>
                  </a:cubicBezTo>
                  <a:cubicBezTo>
                    <a:pt x="183" y="640"/>
                    <a:pt x="206" y="708"/>
                    <a:pt x="252" y="777"/>
                  </a:cubicBezTo>
                  <a:cubicBezTo>
                    <a:pt x="297" y="845"/>
                    <a:pt x="343" y="891"/>
                    <a:pt x="389" y="937"/>
                  </a:cubicBezTo>
                  <a:cubicBezTo>
                    <a:pt x="434" y="982"/>
                    <a:pt x="503" y="1005"/>
                    <a:pt x="548" y="1028"/>
                  </a:cubicBezTo>
                  <a:cubicBezTo>
                    <a:pt x="617" y="1051"/>
                    <a:pt x="685" y="1051"/>
                    <a:pt x="754" y="1051"/>
                  </a:cubicBezTo>
                  <a:cubicBezTo>
                    <a:pt x="822" y="1028"/>
                    <a:pt x="891" y="982"/>
                    <a:pt x="959" y="937"/>
                  </a:cubicBezTo>
                  <a:cubicBezTo>
                    <a:pt x="1050" y="891"/>
                    <a:pt x="1119" y="800"/>
                    <a:pt x="1187" y="731"/>
                  </a:cubicBezTo>
                  <a:cubicBezTo>
                    <a:pt x="1210" y="686"/>
                    <a:pt x="1187" y="640"/>
                    <a:pt x="1165" y="617"/>
                  </a:cubicBezTo>
                  <a:cubicBezTo>
                    <a:pt x="1146" y="608"/>
                    <a:pt x="1127" y="602"/>
                    <a:pt x="1110" y="602"/>
                  </a:cubicBezTo>
                  <a:cubicBezTo>
                    <a:pt x="1085" y="602"/>
                    <a:pt x="1064" y="613"/>
                    <a:pt x="1050" y="640"/>
                  </a:cubicBezTo>
                  <a:cubicBezTo>
                    <a:pt x="1028" y="663"/>
                    <a:pt x="1005" y="686"/>
                    <a:pt x="982" y="708"/>
                  </a:cubicBezTo>
                  <a:cubicBezTo>
                    <a:pt x="936" y="754"/>
                    <a:pt x="891" y="800"/>
                    <a:pt x="822" y="845"/>
                  </a:cubicBezTo>
                  <a:cubicBezTo>
                    <a:pt x="799" y="845"/>
                    <a:pt x="777" y="868"/>
                    <a:pt x="754" y="891"/>
                  </a:cubicBezTo>
                  <a:lnTo>
                    <a:pt x="617" y="891"/>
                  </a:lnTo>
                  <a:cubicBezTo>
                    <a:pt x="594" y="891"/>
                    <a:pt x="571" y="868"/>
                    <a:pt x="548" y="868"/>
                  </a:cubicBezTo>
                  <a:cubicBezTo>
                    <a:pt x="526" y="845"/>
                    <a:pt x="503" y="823"/>
                    <a:pt x="480" y="800"/>
                  </a:cubicBezTo>
                  <a:cubicBezTo>
                    <a:pt x="434" y="777"/>
                    <a:pt x="411" y="731"/>
                    <a:pt x="389" y="686"/>
                  </a:cubicBezTo>
                  <a:cubicBezTo>
                    <a:pt x="320" y="572"/>
                    <a:pt x="274" y="457"/>
                    <a:pt x="229" y="343"/>
                  </a:cubicBezTo>
                  <a:cubicBezTo>
                    <a:pt x="229" y="343"/>
                    <a:pt x="229" y="366"/>
                    <a:pt x="229" y="366"/>
                  </a:cubicBezTo>
                  <a:cubicBezTo>
                    <a:pt x="206" y="275"/>
                    <a:pt x="183" y="161"/>
                    <a:pt x="183" y="69"/>
                  </a:cubicBezTo>
                  <a:cubicBezTo>
                    <a:pt x="160" y="24"/>
                    <a:pt x="137"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10004;p58">
              <a:extLst>
                <a:ext uri="{FF2B5EF4-FFF2-40B4-BE49-F238E27FC236}">
                  <a16:creationId xmlns:a16="http://schemas.microsoft.com/office/drawing/2014/main" id="{485288FD-24E3-D20E-36A2-6EEEF71DA608}"/>
                </a:ext>
              </a:extLst>
            </p:cNvPr>
            <p:cNvSpPr/>
            <p:nvPr/>
          </p:nvSpPr>
          <p:spPr>
            <a:xfrm>
              <a:off x="5985028" y="3553067"/>
              <a:ext cx="64530" cy="42392"/>
            </a:xfrm>
            <a:custGeom>
              <a:avLst/>
              <a:gdLst/>
              <a:ahLst/>
              <a:cxnLst/>
              <a:rect l="l" t="t" r="r" b="b"/>
              <a:pathLst>
                <a:path w="1370" h="900" extrusionOk="0">
                  <a:moveTo>
                    <a:pt x="774" y="0"/>
                  </a:moveTo>
                  <a:cubicBezTo>
                    <a:pt x="738" y="0"/>
                    <a:pt x="700" y="2"/>
                    <a:pt x="662" y="7"/>
                  </a:cubicBezTo>
                  <a:cubicBezTo>
                    <a:pt x="297" y="30"/>
                    <a:pt x="0" y="235"/>
                    <a:pt x="23" y="487"/>
                  </a:cubicBezTo>
                  <a:cubicBezTo>
                    <a:pt x="45" y="723"/>
                    <a:pt x="310" y="899"/>
                    <a:pt x="666" y="899"/>
                  </a:cubicBezTo>
                  <a:cubicBezTo>
                    <a:pt x="687" y="899"/>
                    <a:pt x="709" y="899"/>
                    <a:pt x="731" y="897"/>
                  </a:cubicBezTo>
                  <a:cubicBezTo>
                    <a:pt x="1096" y="875"/>
                    <a:pt x="1370" y="646"/>
                    <a:pt x="1370" y="395"/>
                  </a:cubicBezTo>
                  <a:cubicBezTo>
                    <a:pt x="1350" y="170"/>
                    <a:pt x="1091" y="0"/>
                    <a:pt x="774"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10005;p58">
              <a:extLst>
                <a:ext uri="{FF2B5EF4-FFF2-40B4-BE49-F238E27FC236}">
                  <a16:creationId xmlns:a16="http://schemas.microsoft.com/office/drawing/2014/main" id="{84CC9814-06D8-8C59-34F5-3F31C259B34E}"/>
                </a:ext>
              </a:extLst>
            </p:cNvPr>
            <p:cNvSpPr/>
            <p:nvPr/>
          </p:nvSpPr>
          <p:spPr>
            <a:xfrm>
              <a:off x="5111990" y="3330878"/>
              <a:ext cx="67780" cy="47432"/>
            </a:xfrm>
            <a:custGeom>
              <a:avLst/>
              <a:gdLst/>
              <a:ahLst/>
              <a:cxnLst/>
              <a:rect l="l" t="t" r="r" b="b"/>
              <a:pathLst>
                <a:path w="1439" h="1007" extrusionOk="0">
                  <a:moveTo>
                    <a:pt x="511" y="1"/>
                  </a:moveTo>
                  <a:cubicBezTo>
                    <a:pt x="333" y="1"/>
                    <a:pt x="181" y="72"/>
                    <a:pt x="114" y="205"/>
                  </a:cubicBezTo>
                  <a:cubicBezTo>
                    <a:pt x="0" y="410"/>
                    <a:pt x="183" y="730"/>
                    <a:pt x="525" y="912"/>
                  </a:cubicBezTo>
                  <a:cubicBezTo>
                    <a:pt x="652" y="976"/>
                    <a:pt x="787" y="1007"/>
                    <a:pt x="910" y="1007"/>
                  </a:cubicBezTo>
                  <a:cubicBezTo>
                    <a:pt x="1096" y="1007"/>
                    <a:pt x="1255" y="936"/>
                    <a:pt x="1324" y="798"/>
                  </a:cubicBezTo>
                  <a:cubicBezTo>
                    <a:pt x="1438" y="593"/>
                    <a:pt x="1256" y="273"/>
                    <a:pt x="913" y="114"/>
                  </a:cubicBezTo>
                  <a:cubicBezTo>
                    <a:pt x="780" y="37"/>
                    <a:pt x="639" y="1"/>
                    <a:pt x="511"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 name="Google Shape;8766;p56">
            <a:extLst>
              <a:ext uri="{FF2B5EF4-FFF2-40B4-BE49-F238E27FC236}">
                <a16:creationId xmlns:a16="http://schemas.microsoft.com/office/drawing/2014/main" id="{8FBFC222-AFF2-EFDC-D2EC-DD884CF05844}"/>
              </a:ext>
            </a:extLst>
          </p:cNvPr>
          <p:cNvGrpSpPr/>
          <p:nvPr/>
        </p:nvGrpSpPr>
        <p:grpSpPr>
          <a:xfrm>
            <a:off x="170659" y="1790308"/>
            <a:ext cx="486586" cy="517015"/>
            <a:chOff x="-818813" y="1823137"/>
            <a:chExt cx="1579734" cy="1657613"/>
          </a:xfrm>
        </p:grpSpPr>
        <p:sp>
          <p:nvSpPr>
            <p:cNvPr id="279" name="Google Shape;8767;p56">
              <a:extLst>
                <a:ext uri="{FF2B5EF4-FFF2-40B4-BE49-F238E27FC236}">
                  <a16:creationId xmlns:a16="http://schemas.microsoft.com/office/drawing/2014/main" id="{89460EFE-86CE-16CB-8FC3-783BDCA74172}"/>
                </a:ext>
              </a:extLst>
            </p:cNvPr>
            <p:cNvSpPr/>
            <p:nvPr/>
          </p:nvSpPr>
          <p:spPr>
            <a:xfrm>
              <a:off x="-818813" y="1823137"/>
              <a:ext cx="1579734" cy="1657613"/>
            </a:xfrm>
            <a:custGeom>
              <a:avLst/>
              <a:gdLst/>
              <a:ahLst/>
              <a:cxnLst/>
              <a:rect l="l" t="t" r="r" b="b"/>
              <a:pathLst>
                <a:path w="28236" h="29628" extrusionOk="0">
                  <a:moveTo>
                    <a:pt x="12144" y="1"/>
                  </a:moveTo>
                  <a:cubicBezTo>
                    <a:pt x="11870" y="1"/>
                    <a:pt x="11596" y="24"/>
                    <a:pt x="11345" y="69"/>
                  </a:cubicBezTo>
                  <a:cubicBezTo>
                    <a:pt x="10683" y="69"/>
                    <a:pt x="10066" y="434"/>
                    <a:pt x="9724" y="1028"/>
                  </a:cubicBezTo>
                  <a:cubicBezTo>
                    <a:pt x="9724" y="1028"/>
                    <a:pt x="503" y="17257"/>
                    <a:pt x="503" y="17257"/>
                  </a:cubicBezTo>
                  <a:cubicBezTo>
                    <a:pt x="434" y="17416"/>
                    <a:pt x="366" y="17576"/>
                    <a:pt x="320" y="17736"/>
                  </a:cubicBezTo>
                  <a:cubicBezTo>
                    <a:pt x="252" y="17896"/>
                    <a:pt x="206" y="18055"/>
                    <a:pt x="160" y="18215"/>
                  </a:cubicBezTo>
                  <a:cubicBezTo>
                    <a:pt x="115" y="18444"/>
                    <a:pt x="69" y="18695"/>
                    <a:pt x="46" y="18946"/>
                  </a:cubicBezTo>
                  <a:cubicBezTo>
                    <a:pt x="1" y="19379"/>
                    <a:pt x="23" y="19813"/>
                    <a:pt x="92" y="20292"/>
                  </a:cubicBezTo>
                  <a:cubicBezTo>
                    <a:pt x="160" y="20680"/>
                    <a:pt x="274" y="21091"/>
                    <a:pt x="434" y="21525"/>
                  </a:cubicBezTo>
                  <a:cubicBezTo>
                    <a:pt x="548" y="21844"/>
                    <a:pt x="708" y="22164"/>
                    <a:pt x="868" y="22461"/>
                  </a:cubicBezTo>
                  <a:cubicBezTo>
                    <a:pt x="982" y="22666"/>
                    <a:pt x="1119" y="22872"/>
                    <a:pt x="1324" y="23077"/>
                  </a:cubicBezTo>
                  <a:cubicBezTo>
                    <a:pt x="2237" y="23922"/>
                    <a:pt x="3287" y="24515"/>
                    <a:pt x="4155" y="24972"/>
                  </a:cubicBezTo>
                  <a:cubicBezTo>
                    <a:pt x="4474" y="25131"/>
                    <a:pt x="4794" y="25291"/>
                    <a:pt x="5113" y="25451"/>
                  </a:cubicBezTo>
                  <a:lnTo>
                    <a:pt x="5501" y="25656"/>
                  </a:lnTo>
                  <a:cubicBezTo>
                    <a:pt x="5638" y="25725"/>
                    <a:pt x="5753" y="25770"/>
                    <a:pt x="5889" y="25839"/>
                  </a:cubicBezTo>
                  <a:lnTo>
                    <a:pt x="6209" y="25999"/>
                  </a:lnTo>
                  <a:cubicBezTo>
                    <a:pt x="6460" y="26136"/>
                    <a:pt x="6711" y="26273"/>
                    <a:pt x="6962" y="26387"/>
                  </a:cubicBezTo>
                  <a:cubicBezTo>
                    <a:pt x="8012" y="26912"/>
                    <a:pt x="9062" y="27391"/>
                    <a:pt x="10089" y="27825"/>
                  </a:cubicBezTo>
                  <a:cubicBezTo>
                    <a:pt x="10683" y="28099"/>
                    <a:pt x="11208" y="28304"/>
                    <a:pt x="11687" y="28487"/>
                  </a:cubicBezTo>
                  <a:cubicBezTo>
                    <a:pt x="12258" y="28692"/>
                    <a:pt x="12828" y="28897"/>
                    <a:pt x="13376" y="29057"/>
                  </a:cubicBezTo>
                  <a:cubicBezTo>
                    <a:pt x="13627" y="29126"/>
                    <a:pt x="13878" y="29194"/>
                    <a:pt x="14107" y="29263"/>
                  </a:cubicBezTo>
                  <a:cubicBezTo>
                    <a:pt x="14221" y="29286"/>
                    <a:pt x="14335" y="29308"/>
                    <a:pt x="14472" y="29354"/>
                  </a:cubicBezTo>
                  <a:cubicBezTo>
                    <a:pt x="14517" y="29354"/>
                    <a:pt x="14746" y="29422"/>
                    <a:pt x="14746" y="29422"/>
                  </a:cubicBezTo>
                  <a:cubicBezTo>
                    <a:pt x="14746" y="29422"/>
                    <a:pt x="14883" y="29445"/>
                    <a:pt x="14883" y="29445"/>
                  </a:cubicBezTo>
                  <a:cubicBezTo>
                    <a:pt x="15042" y="29491"/>
                    <a:pt x="15225" y="29537"/>
                    <a:pt x="15430" y="29559"/>
                  </a:cubicBezTo>
                  <a:cubicBezTo>
                    <a:pt x="15659" y="29605"/>
                    <a:pt x="15887" y="29628"/>
                    <a:pt x="16092" y="29628"/>
                  </a:cubicBezTo>
                  <a:cubicBezTo>
                    <a:pt x="16298" y="29628"/>
                    <a:pt x="16480" y="29605"/>
                    <a:pt x="16663" y="29582"/>
                  </a:cubicBezTo>
                  <a:cubicBezTo>
                    <a:pt x="16846" y="29537"/>
                    <a:pt x="17051" y="29468"/>
                    <a:pt x="17211" y="29377"/>
                  </a:cubicBezTo>
                  <a:cubicBezTo>
                    <a:pt x="17576" y="29217"/>
                    <a:pt x="17873" y="28943"/>
                    <a:pt x="18078" y="28601"/>
                  </a:cubicBezTo>
                  <a:cubicBezTo>
                    <a:pt x="18535" y="27802"/>
                    <a:pt x="27551" y="12007"/>
                    <a:pt x="27916" y="11391"/>
                  </a:cubicBezTo>
                  <a:cubicBezTo>
                    <a:pt x="28144" y="10980"/>
                    <a:pt x="28235" y="10500"/>
                    <a:pt x="28144" y="10067"/>
                  </a:cubicBezTo>
                  <a:cubicBezTo>
                    <a:pt x="28144" y="9998"/>
                    <a:pt x="28121" y="9953"/>
                    <a:pt x="28121" y="9907"/>
                  </a:cubicBezTo>
                  <a:cubicBezTo>
                    <a:pt x="28030" y="9542"/>
                    <a:pt x="27870" y="9222"/>
                    <a:pt x="27596" y="8948"/>
                  </a:cubicBezTo>
                  <a:cubicBezTo>
                    <a:pt x="27391" y="8743"/>
                    <a:pt x="27163" y="8537"/>
                    <a:pt x="26934" y="8355"/>
                  </a:cubicBezTo>
                  <a:cubicBezTo>
                    <a:pt x="26934" y="8263"/>
                    <a:pt x="26912" y="8172"/>
                    <a:pt x="26912" y="8058"/>
                  </a:cubicBezTo>
                  <a:cubicBezTo>
                    <a:pt x="26912" y="8058"/>
                    <a:pt x="26912" y="8058"/>
                    <a:pt x="26912" y="8035"/>
                  </a:cubicBezTo>
                  <a:cubicBezTo>
                    <a:pt x="26866" y="7624"/>
                    <a:pt x="26706" y="7236"/>
                    <a:pt x="26409" y="6917"/>
                  </a:cubicBezTo>
                  <a:cubicBezTo>
                    <a:pt x="26318" y="6803"/>
                    <a:pt x="26204" y="6666"/>
                    <a:pt x="26090" y="6552"/>
                  </a:cubicBezTo>
                  <a:cubicBezTo>
                    <a:pt x="25976" y="6437"/>
                    <a:pt x="25862" y="6323"/>
                    <a:pt x="25702" y="6186"/>
                  </a:cubicBezTo>
                  <a:cubicBezTo>
                    <a:pt x="25496" y="6004"/>
                    <a:pt x="25268" y="5821"/>
                    <a:pt x="25063" y="5684"/>
                  </a:cubicBezTo>
                  <a:lnTo>
                    <a:pt x="25040" y="5661"/>
                  </a:lnTo>
                  <a:cubicBezTo>
                    <a:pt x="24949" y="5593"/>
                    <a:pt x="24880" y="5524"/>
                    <a:pt x="24789" y="5456"/>
                  </a:cubicBezTo>
                  <a:cubicBezTo>
                    <a:pt x="24743" y="5433"/>
                    <a:pt x="24492" y="5228"/>
                    <a:pt x="24492" y="5228"/>
                  </a:cubicBezTo>
                  <a:cubicBezTo>
                    <a:pt x="24287" y="5068"/>
                    <a:pt x="24058" y="4908"/>
                    <a:pt x="23830" y="4748"/>
                  </a:cubicBezTo>
                  <a:cubicBezTo>
                    <a:pt x="22963" y="4086"/>
                    <a:pt x="22050" y="3493"/>
                    <a:pt x="21114" y="2968"/>
                  </a:cubicBezTo>
                  <a:cubicBezTo>
                    <a:pt x="20155" y="2443"/>
                    <a:pt x="19174" y="1964"/>
                    <a:pt x="18147" y="1553"/>
                  </a:cubicBezTo>
                  <a:cubicBezTo>
                    <a:pt x="17918" y="1462"/>
                    <a:pt x="17667" y="1347"/>
                    <a:pt x="17393" y="1256"/>
                  </a:cubicBezTo>
                  <a:cubicBezTo>
                    <a:pt x="17188" y="1188"/>
                    <a:pt x="16983" y="1119"/>
                    <a:pt x="16777" y="1051"/>
                  </a:cubicBezTo>
                  <a:lnTo>
                    <a:pt x="16686" y="1005"/>
                  </a:lnTo>
                  <a:cubicBezTo>
                    <a:pt x="16252" y="845"/>
                    <a:pt x="15750" y="685"/>
                    <a:pt x="15271" y="549"/>
                  </a:cubicBezTo>
                  <a:cubicBezTo>
                    <a:pt x="14563" y="343"/>
                    <a:pt x="13924" y="183"/>
                    <a:pt x="13331" y="92"/>
                  </a:cubicBezTo>
                  <a:cubicBezTo>
                    <a:pt x="12920" y="46"/>
                    <a:pt x="12509" y="1"/>
                    <a:pt x="12144"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8768;p56">
              <a:extLst>
                <a:ext uri="{FF2B5EF4-FFF2-40B4-BE49-F238E27FC236}">
                  <a16:creationId xmlns:a16="http://schemas.microsoft.com/office/drawing/2014/main" id="{4FD6B36A-5658-4B3C-9594-2FFF20A63C21}"/>
                </a:ext>
              </a:extLst>
            </p:cNvPr>
            <p:cNvSpPr/>
            <p:nvPr/>
          </p:nvSpPr>
          <p:spPr>
            <a:xfrm>
              <a:off x="-703895" y="1930446"/>
              <a:ext cx="1283492" cy="1293674"/>
            </a:xfrm>
            <a:custGeom>
              <a:avLst/>
              <a:gdLst/>
              <a:ahLst/>
              <a:cxnLst/>
              <a:rect l="l" t="t" r="r" b="b"/>
              <a:pathLst>
                <a:path w="22941" h="23123" extrusionOk="0">
                  <a:moveTo>
                    <a:pt x="8720" y="4793"/>
                  </a:moveTo>
                  <a:lnTo>
                    <a:pt x="8711" y="4816"/>
                  </a:lnTo>
                  <a:lnTo>
                    <a:pt x="8720" y="4816"/>
                  </a:lnTo>
                  <a:lnTo>
                    <a:pt x="8720" y="4793"/>
                  </a:lnTo>
                  <a:close/>
                  <a:moveTo>
                    <a:pt x="9861" y="2785"/>
                  </a:moveTo>
                  <a:cubicBezTo>
                    <a:pt x="9884" y="2808"/>
                    <a:pt x="9930" y="2830"/>
                    <a:pt x="9953" y="2853"/>
                  </a:cubicBezTo>
                  <a:lnTo>
                    <a:pt x="9998" y="2876"/>
                  </a:lnTo>
                  <a:cubicBezTo>
                    <a:pt x="10090" y="2899"/>
                    <a:pt x="10158" y="2944"/>
                    <a:pt x="10249" y="2990"/>
                  </a:cubicBezTo>
                  <a:lnTo>
                    <a:pt x="10318" y="3013"/>
                  </a:lnTo>
                  <a:lnTo>
                    <a:pt x="10363" y="3036"/>
                  </a:lnTo>
                  <a:cubicBezTo>
                    <a:pt x="10409" y="3059"/>
                    <a:pt x="10455" y="3081"/>
                    <a:pt x="10500" y="3104"/>
                  </a:cubicBezTo>
                  <a:cubicBezTo>
                    <a:pt x="10592" y="3127"/>
                    <a:pt x="10683" y="3173"/>
                    <a:pt x="10774" y="3218"/>
                  </a:cubicBezTo>
                  <a:lnTo>
                    <a:pt x="10820" y="3241"/>
                  </a:lnTo>
                  <a:cubicBezTo>
                    <a:pt x="10911" y="3264"/>
                    <a:pt x="11003" y="3310"/>
                    <a:pt x="11094" y="3355"/>
                  </a:cubicBezTo>
                  <a:cubicBezTo>
                    <a:pt x="11117" y="3355"/>
                    <a:pt x="11140" y="3378"/>
                    <a:pt x="11140" y="3378"/>
                  </a:cubicBezTo>
                  <a:cubicBezTo>
                    <a:pt x="11231" y="3401"/>
                    <a:pt x="11299" y="3447"/>
                    <a:pt x="11368" y="3492"/>
                  </a:cubicBezTo>
                  <a:cubicBezTo>
                    <a:pt x="11528" y="3584"/>
                    <a:pt x="11687" y="3652"/>
                    <a:pt x="11824" y="3743"/>
                  </a:cubicBezTo>
                  <a:lnTo>
                    <a:pt x="11847" y="3743"/>
                  </a:lnTo>
                  <a:cubicBezTo>
                    <a:pt x="11984" y="3812"/>
                    <a:pt x="12098" y="3880"/>
                    <a:pt x="12235" y="3949"/>
                  </a:cubicBezTo>
                  <a:cubicBezTo>
                    <a:pt x="12304" y="3994"/>
                    <a:pt x="12395" y="4040"/>
                    <a:pt x="12486" y="4086"/>
                  </a:cubicBezTo>
                  <a:cubicBezTo>
                    <a:pt x="12555" y="4131"/>
                    <a:pt x="12646" y="4154"/>
                    <a:pt x="12715" y="4200"/>
                  </a:cubicBezTo>
                  <a:cubicBezTo>
                    <a:pt x="12851" y="4291"/>
                    <a:pt x="12988" y="4360"/>
                    <a:pt x="13125" y="4428"/>
                  </a:cubicBezTo>
                  <a:lnTo>
                    <a:pt x="13171" y="4451"/>
                  </a:lnTo>
                  <a:lnTo>
                    <a:pt x="13239" y="4474"/>
                  </a:lnTo>
                  <a:cubicBezTo>
                    <a:pt x="13285" y="4519"/>
                    <a:pt x="13354" y="4542"/>
                    <a:pt x="13399" y="4588"/>
                  </a:cubicBezTo>
                  <a:lnTo>
                    <a:pt x="13513" y="4634"/>
                  </a:lnTo>
                  <a:lnTo>
                    <a:pt x="13628" y="4679"/>
                  </a:lnTo>
                  <a:lnTo>
                    <a:pt x="13787" y="4771"/>
                  </a:lnTo>
                  <a:cubicBezTo>
                    <a:pt x="13879" y="4816"/>
                    <a:pt x="13970" y="4862"/>
                    <a:pt x="14084" y="4907"/>
                  </a:cubicBezTo>
                  <a:cubicBezTo>
                    <a:pt x="14175" y="4976"/>
                    <a:pt x="14267" y="5022"/>
                    <a:pt x="14358" y="5067"/>
                  </a:cubicBezTo>
                  <a:lnTo>
                    <a:pt x="14541" y="5159"/>
                  </a:lnTo>
                  <a:lnTo>
                    <a:pt x="14609" y="5181"/>
                  </a:lnTo>
                  <a:lnTo>
                    <a:pt x="14769" y="5273"/>
                  </a:lnTo>
                  <a:lnTo>
                    <a:pt x="14837" y="5295"/>
                  </a:lnTo>
                  <a:cubicBezTo>
                    <a:pt x="14883" y="5341"/>
                    <a:pt x="14929" y="5364"/>
                    <a:pt x="14974" y="5387"/>
                  </a:cubicBezTo>
                  <a:cubicBezTo>
                    <a:pt x="15111" y="5455"/>
                    <a:pt x="15248" y="5524"/>
                    <a:pt x="15362" y="5569"/>
                  </a:cubicBezTo>
                  <a:lnTo>
                    <a:pt x="15431" y="5615"/>
                  </a:lnTo>
                  <a:cubicBezTo>
                    <a:pt x="15499" y="5661"/>
                    <a:pt x="15568" y="5684"/>
                    <a:pt x="15659" y="5729"/>
                  </a:cubicBezTo>
                  <a:lnTo>
                    <a:pt x="15705" y="5752"/>
                  </a:lnTo>
                  <a:lnTo>
                    <a:pt x="15727" y="5775"/>
                  </a:lnTo>
                  <a:lnTo>
                    <a:pt x="15887" y="5843"/>
                  </a:lnTo>
                  <a:lnTo>
                    <a:pt x="16321" y="6072"/>
                  </a:lnTo>
                  <a:lnTo>
                    <a:pt x="16435" y="6117"/>
                  </a:lnTo>
                  <a:cubicBezTo>
                    <a:pt x="16549" y="6186"/>
                    <a:pt x="16663" y="6231"/>
                    <a:pt x="16777" y="6300"/>
                  </a:cubicBezTo>
                  <a:cubicBezTo>
                    <a:pt x="16846" y="6323"/>
                    <a:pt x="16892" y="6345"/>
                    <a:pt x="16937" y="6368"/>
                  </a:cubicBezTo>
                  <a:lnTo>
                    <a:pt x="16983" y="6391"/>
                  </a:lnTo>
                  <a:cubicBezTo>
                    <a:pt x="17074" y="6437"/>
                    <a:pt x="17143" y="6460"/>
                    <a:pt x="17234" y="6505"/>
                  </a:cubicBezTo>
                  <a:lnTo>
                    <a:pt x="17257" y="6528"/>
                  </a:lnTo>
                  <a:lnTo>
                    <a:pt x="17325" y="6551"/>
                  </a:lnTo>
                  <a:lnTo>
                    <a:pt x="17417" y="6597"/>
                  </a:lnTo>
                  <a:cubicBezTo>
                    <a:pt x="17553" y="6665"/>
                    <a:pt x="17713" y="6733"/>
                    <a:pt x="17850" y="6825"/>
                  </a:cubicBezTo>
                  <a:lnTo>
                    <a:pt x="17987" y="6870"/>
                  </a:lnTo>
                  <a:cubicBezTo>
                    <a:pt x="18101" y="6939"/>
                    <a:pt x="18215" y="6985"/>
                    <a:pt x="18330" y="7053"/>
                  </a:cubicBezTo>
                  <a:cubicBezTo>
                    <a:pt x="18398" y="7076"/>
                    <a:pt x="18466" y="7122"/>
                    <a:pt x="18535" y="7167"/>
                  </a:cubicBezTo>
                  <a:lnTo>
                    <a:pt x="18581" y="7190"/>
                  </a:lnTo>
                  <a:cubicBezTo>
                    <a:pt x="18649" y="7213"/>
                    <a:pt x="18718" y="7236"/>
                    <a:pt x="18786" y="7281"/>
                  </a:cubicBezTo>
                  <a:lnTo>
                    <a:pt x="18832" y="7304"/>
                  </a:lnTo>
                  <a:cubicBezTo>
                    <a:pt x="18900" y="7327"/>
                    <a:pt x="18946" y="7373"/>
                    <a:pt x="18991" y="7395"/>
                  </a:cubicBezTo>
                  <a:lnTo>
                    <a:pt x="19037" y="7418"/>
                  </a:lnTo>
                  <a:cubicBezTo>
                    <a:pt x="19083" y="7441"/>
                    <a:pt x="19128" y="7441"/>
                    <a:pt x="19174" y="7487"/>
                  </a:cubicBezTo>
                  <a:cubicBezTo>
                    <a:pt x="19174" y="7487"/>
                    <a:pt x="19197" y="7464"/>
                    <a:pt x="19197" y="7464"/>
                  </a:cubicBezTo>
                  <a:cubicBezTo>
                    <a:pt x="19220" y="7464"/>
                    <a:pt x="19265" y="7487"/>
                    <a:pt x="19288" y="7510"/>
                  </a:cubicBezTo>
                  <a:cubicBezTo>
                    <a:pt x="19334" y="7532"/>
                    <a:pt x="19357" y="7555"/>
                    <a:pt x="19357" y="7601"/>
                  </a:cubicBezTo>
                  <a:cubicBezTo>
                    <a:pt x="19379" y="7669"/>
                    <a:pt x="19357" y="7715"/>
                    <a:pt x="19334" y="7761"/>
                  </a:cubicBezTo>
                  <a:cubicBezTo>
                    <a:pt x="19334" y="7783"/>
                    <a:pt x="19311" y="7806"/>
                    <a:pt x="19311" y="7806"/>
                  </a:cubicBezTo>
                  <a:lnTo>
                    <a:pt x="19288" y="7852"/>
                  </a:lnTo>
                  <a:lnTo>
                    <a:pt x="19243" y="7920"/>
                  </a:lnTo>
                  <a:cubicBezTo>
                    <a:pt x="19197" y="7989"/>
                    <a:pt x="19151" y="8080"/>
                    <a:pt x="19128" y="8149"/>
                  </a:cubicBezTo>
                  <a:cubicBezTo>
                    <a:pt x="19083" y="8217"/>
                    <a:pt x="19060" y="8286"/>
                    <a:pt x="19037" y="8354"/>
                  </a:cubicBezTo>
                  <a:cubicBezTo>
                    <a:pt x="18991" y="8400"/>
                    <a:pt x="18969" y="8445"/>
                    <a:pt x="18946" y="8491"/>
                  </a:cubicBezTo>
                  <a:cubicBezTo>
                    <a:pt x="18923" y="8537"/>
                    <a:pt x="18900" y="8605"/>
                    <a:pt x="18877" y="8651"/>
                  </a:cubicBezTo>
                  <a:lnTo>
                    <a:pt x="18855" y="8719"/>
                  </a:lnTo>
                  <a:cubicBezTo>
                    <a:pt x="18740" y="9016"/>
                    <a:pt x="18603" y="9313"/>
                    <a:pt x="18421" y="9609"/>
                  </a:cubicBezTo>
                  <a:cubicBezTo>
                    <a:pt x="18398" y="9632"/>
                    <a:pt x="18375" y="9678"/>
                    <a:pt x="18375" y="9701"/>
                  </a:cubicBezTo>
                  <a:cubicBezTo>
                    <a:pt x="18330" y="9746"/>
                    <a:pt x="18307" y="9792"/>
                    <a:pt x="18284" y="9815"/>
                  </a:cubicBezTo>
                  <a:lnTo>
                    <a:pt x="18238" y="9929"/>
                  </a:lnTo>
                  <a:lnTo>
                    <a:pt x="18215" y="9975"/>
                  </a:lnTo>
                  <a:lnTo>
                    <a:pt x="18193" y="9997"/>
                  </a:lnTo>
                  <a:lnTo>
                    <a:pt x="18170" y="10043"/>
                  </a:lnTo>
                  <a:cubicBezTo>
                    <a:pt x="18101" y="10157"/>
                    <a:pt x="18033" y="10294"/>
                    <a:pt x="17987" y="10431"/>
                  </a:cubicBezTo>
                  <a:cubicBezTo>
                    <a:pt x="17919" y="10545"/>
                    <a:pt x="17873" y="10659"/>
                    <a:pt x="17827" y="10774"/>
                  </a:cubicBezTo>
                  <a:lnTo>
                    <a:pt x="17782" y="10911"/>
                  </a:lnTo>
                  <a:cubicBezTo>
                    <a:pt x="17736" y="11002"/>
                    <a:pt x="17713" y="11093"/>
                    <a:pt x="17668" y="11184"/>
                  </a:cubicBezTo>
                  <a:cubicBezTo>
                    <a:pt x="17645" y="11207"/>
                    <a:pt x="17622" y="11253"/>
                    <a:pt x="17599" y="11276"/>
                  </a:cubicBezTo>
                  <a:cubicBezTo>
                    <a:pt x="17599" y="11321"/>
                    <a:pt x="17576" y="11344"/>
                    <a:pt x="17553" y="11390"/>
                  </a:cubicBezTo>
                  <a:cubicBezTo>
                    <a:pt x="17531" y="11458"/>
                    <a:pt x="17485" y="11550"/>
                    <a:pt x="17439" y="11618"/>
                  </a:cubicBezTo>
                  <a:cubicBezTo>
                    <a:pt x="17439" y="11618"/>
                    <a:pt x="17439" y="11641"/>
                    <a:pt x="17417" y="11664"/>
                  </a:cubicBezTo>
                  <a:lnTo>
                    <a:pt x="17439" y="11641"/>
                  </a:lnTo>
                  <a:lnTo>
                    <a:pt x="17439" y="11641"/>
                  </a:lnTo>
                  <a:cubicBezTo>
                    <a:pt x="17417" y="11664"/>
                    <a:pt x="17417" y="11709"/>
                    <a:pt x="17394" y="11732"/>
                  </a:cubicBezTo>
                  <a:cubicBezTo>
                    <a:pt x="17394" y="11778"/>
                    <a:pt x="17371" y="11824"/>
                    <a:pt x="17348" y="11846"/>
                  </a:cubicBezTo>
                  <a:cubicBezTo>
                    <a:pt x="17302" y="11938"/>
                    <a:pt x="17234" y="11983"/>
                    <a:pt x="17165" y="12006"/>
                  </a:cubicBezTo>
                  <a:lnTo>
                    <a:pt x="17120" y="12006"/>
                  </a:lnTo>
                  <a:cubicBezTo>
                    <a:pt x="17074" y="12006"/>
                    <a:pt x="17006" y="11983"/>
                    <a:pt x="16960" y="11938"/>
                  </a:cubicBezTo>
                  <a:lnTo>
                    <a:pt x="16937" y="11938"/>
                  </a:lnTo>
                  <a:cubicBezTo>
                    <a:pt x="16892" y="11892"/>
                    <a:pt x="16846" y="11869"/>
                    <a:pt x="16800" y="11846"/>
                  </a:cubicBezTo>
                  <a:cubicBezTo>
                    <a:pt x="16686" y="11801"/>
                    <a:pt x="16549" y="11732"/>
                    <a:pt x="16435" y="11687"/>
                  </a:cubicBezTo>
                  <a:cubicBezTo>
                    <a:pt x="16367" y="11641"/>
                    <a:pt x="16275" y="11595"/>
                    <a:pt x="16207" y="11572"/>
                  </a:cubicBezTo>
                  <a:cubicBezTo>
                    <a:pt x="16070" y="11504"/>
                    <a:pt x="15933" y="11435"/>
                    <a:pt x="15819" y="11367"/>
                  </a:cubicBezTo>
                  <a:lnTo>
                    <a:pt x="15773" y="11367"/>
                  </a:lnTo>
                  <a:lnTo>
                    <a:pt x="15705" y="11321"/>
                  </a:lnTo>
                  <a:lnTo>
                    <a:pt x="15659" y="11299"/>
                  </a:lnTo>
                  <a:lnTo>
                    <a:pt x="15590" y="11276"/>
                  </a:lnTo>
                  <a:cubicBezTo>
                    <a:pt x="15522" y="11230"/>
                    <a:pt x="15431" y="11207"/>
                    <a:pt x="15362" y="11162"/>
                  </a:cubicBezTo>
                  <a:lnTo>
                    <a:pt x="15225" y="11093"/>
                  </a:lnTo>
                  <a:lnTo>
                    <a:pt x="14883" y="10911"/>
                  </a:lnTo>
                  <a:lnTo>
                    <a:pt x="14472" y="10705"/>
                  </a:lnTo>
                  <a:lnTo>
                    <a:pt x="14312" y="10637"/>
                  </a:lnTo>
                  <a:lnTo>
                    <a:pt x="14016" y="10477"/>
                  </a:lnTo>
                  <a:cubicBezTo>
                    <a:pt x="13901" y="10408"/>
                    <a:pt x="13787" y="10363"/>
                    <a:pt x="13673" y="10294"/>
                  </a:cubicBezTo>
                  <a:lnTo>
                    <a:pt x="13582" y="10249"/>
                  </a:lnTo>
                  <a:lnTo>
                    <a:pt x="13308" y="10089"/>
                  </a:lnTo>
                  <a:lnTo>
                    <a:pt x="13194" y="10043"/>
                  </a:lnTo>
                  <a:lnTo>
                    <a:pt x="13057" y="9952"/>
                  </a:lnTo>
                  <a:lnTo>
                    <a:pt x="12646" y="9746"/>
                  </a:lnTo>
                  <a:cubicBezTo>
                    <a:pt x="12509" y="9678"/>
                    <a:pt x="12372" y="9587"/>
                    <a:pt x="12212" y="9518"/>
                  </a:cubicBezTo>
                  <a:lnTo>
                    <a:pt x="12190" y="9518"/>
                  </a:lnTo>
                  <a:cubicBezTo>
                    <a:pt x="12053" y="9427"/>
                    <a:pt x="11916" y="9358"/>
                    <a:pt x="11779" y="9290"/>
                  </a:cubicBezTo>
                  <a:lnTo>
                    <a:pt x="11596" y="9199"/>
                  </a:lnTo>
                  <a:cubicBezTo>
                    <a:pt x="11505" y="9176"/>
                    <a:pt x="11436" y="9130"/>
                    <a:pt x="11345" y="9084"/>
                  </a:cubicBezTo>
                  <a:cubicBezTo>
                    <a:pt x="11208" y="9016"/>
                    <a:pt x="11071" y="8948"/>
                    <a:pt x="10934" y="8879"/>
                  </a:cubicBezTo>
                  <a:lnTo>
                    <a:pt x="10820" y="8833"/>
                  </a:lnTo>
                  <a:lnTo>
                    <a:pt x="10797" y="8833"/>
                  </a:lnTo>
                  <a:cubicBezTo>
                    <a:pt x="10706" y="8788"/>
                    <a:pt x="10615" y="8742"/>
                    <a:pt x="10500" y="8696"/>
                  </a:cubicBezTo>
                  <a:lnTo>
                    <a:pt x="10409" y="8651"/>
                  </a:lnTo>
                  <a:lnTo>
                    <a:pt x="10409" y="8628"/>
                  </a:lnTo>
                  <a:lnTo>
                    <a:pt x="10363" y="8628"/>
                  </a:lnTo>
                  <a:lnTo>
                    <a:pt x="10318" y="8605"/>
                  </a:lnTo>
                  <a:lnTo>
                    <a:pt x="10295" y="8605"/>
                  </a:lnTo>
                  <a:lnTo>
                    <a:pt x="10227" y="8560"/>
                  </a:lnTo>
                  <a:cubicBezTo>
                    <a:pt x="10158" y="8537"/>
                    <a:pt x="10090" y="8491"/>
                    <a:pt x="10021" y="8468"/>
                  </a:cubicBezTo>
                  <a:cubicBezTo>
                    <a:pt x="9953" y="8423"/>
                    <a:pt x="9884" y="8400"/>
                    <a:pt x="9816" y="8354"/>
                  </a:cubicBezTo>
                  <a:lnTo>
                    <a:pt x="9702" y="8308"/>
                  </a:lnTo>
                  <a:cubicBezTo>
                    <a:pt x="9610" y="8240"/>
                    <a:pt x="9496" y="8194"/>
                    <a:pt x="9405" y="8149"/>
                  </a:cubicBezTo>
                  <a:cubicBezTo>
                    <a:pt x="9268" y="8080"/>
                    <a:pt x="9131" y="8012"/>
                    <a:pt x="8994" y="7943"/>
                  </a:cubicBezTo>
                  <a:cubicBezTo>
                    <a:pt x="8926" y="7898"/>
                    <a:pt x="8857" y="7875"/>
                    <a:pt x="8811" y="7852"/>
                  </a:cubicBezTo>
                  <a:lnTo>
                    <a:pt x="8766" y="7829"/>
                  </a:lnTo>
                  <a:cubicBezTo>
                    <a:pt x="8697" y="7783"/>
                    <a:pt x="8629" y="7761"/>
                    <a:pt x="8583" y="7738"/>
                  </a:cubicBezTo>
                  <a:cubicBezTo>
                    <a:pt x="8537" y="7715"/>
                    <a:pt x="8469" y="7692"/>
                    <a:pt x="8423" y="7669"/>
                  </a:cubicBezTo>
                  <a:lnTo>
                    <a:pt x="8355" y="7646"/>
                  </a:lnTo>
                  <a:cubicBezTo>
                    <a:pt x="8286" y="7601"/>
                    <a:pt x="8218" y="7578"/>
                    <a:pt x="8149" y="7555"/>
                  </a:cubicBezTo>
                  <a:lnTo>
                    <a:pt x="8104" y="7532"/>
                  </a:lnTo>
                  <a:cubicBezTo>
                    <a:pt x="8035" y="7487"/>
                    <a:pt x="7944" y="7464"/>
                    <a:pt x="7876" y="7418"/>
                  </a:cubicBezTo>
                  <a:cubicBezTo>
                    <a:pt x="7830" y="7395"/>
                    <a:pt x="7784" y="7373"/>
                    <a:pt x="7761" y="7350"/>
                  </a:cubicBezTo>
                  <a:cubicBezTo>
                    <a:pt x="7693" y="7327"/>
                    <a:pt x="7670" y="7304"/>
                    <a:pt x="7624" y="7258"/>
                  </a:cubicBezTo>
                  <a:cubicBezTo>
                    <a:pt x="7579" y="7190"/>
                    <a:pt x="7556" y="7122"/>
                    <a:pt x="7579" y="7053"/>
                  </a:cubicBezTo>
                  <a:cubicBezTo>
                    <a:pt x="7579" y="7007"/>
                    <a:pt x="7602" y="6985"/>
                    <a:pt x="7647" y="6939"/>
                  </a:cubicBezTo>
                  <a:cubicBezTo>
                    <a:pt x="7647" y="6916"/>
                    <a:pt x="7670" y="6893"/>
                    <a:pt x="7670" y="6893"/>
                  </a:cubicBezTo>
                  <a:cubicBezTo>
                    <a:pt x="7670" y="6893"/>
                    <a:pt x="7693" y="6870"/>
                    <a:pt x="7693" y="6870"/>
                  </a:cubicBezTo>
                  <a:lnTo>
                    <a:pt x="7716" y="6825"/>
                  </a:lnTo>
                  <a:lnTo>
                    <a:pt x="7716" y="6802"/>
                  </a:lnTo>
                  <a:lnTo>
                    <a:pt x="7739" y="6756"/>
                  </a:lnTo>
                  <a:lnTo>
                    <a:pt x="7761" y="6733"/>
                  </a:lnTo>
                  <a:lnTo>
                    <a:pt x="7784" y="6711"/>
                  </a:lnTo>
                  <a:lnTo>
                    <a:pt x="7830" y="6597"/>
                  </a:lnTo>
                  <a:cubicBezTo>
                    <a:pt x="7876" y="6505"/>
                    <a:pt x="7898" y="6437"/>
                    <a:pt x="7944" y="6368"/>
                  </a:cubicBezTo>
                  <a:cubicBezTo>
                    <a:pt x="8012" y="6254"/>
                    <a:pt x="8058" y="6140"/>
                    <a:pt x="8104" y="6026"/>
                  </a:cubicBezTo>
                  <a:lnTo>
                    <a:pt x="8149" y="5935"/>
                  </a:lnTo>
                  <a:lnTo>
                    <a:pt x="8172" y="5889"/>
                  </a:lnTo>
                  <a:cubicBezTo>
                    <a:pt x="8218" y="5843"/>
                    <a:pt x="8241" y="5775"/>
                    <a:pt x="8264" y="5706"/>
                  </a:cubicBezTo>
                  <a:lnTo>
                    <a:pt x="8378" y="5478"/>
                  </a:lnTo>
                  <a:lnTo>
                    <a:pt x="8446" y="5364"/>
                  </a:lnTo>
                  <a:lnTo>
                    <a:pt x="8446" y="5341"/>
                  </a:lnTo>
                  <a:lnTo>
                    <a:pt x="8469" y="5318"/>
                  </a:lnTo>
                  <a:cubicBezTo>
                    <a:pt x="8537" y="5181"/>
                    <a:pt x="8606" y="5044"/>
                    <a:pt x="8674" y="4907"/>
                  </a:cubicBezTo>
                  <a:lnTo>
                    <a:pt x="8711" y="4816"/>
                  </a:lnTo>
                  <a:lnTo>
                    <a:pt x="8697" y="4816"/>
                  </a:lnTo>
                  <a:lnTo>
                    <a:pt x="8766" y="4679"/>
                  </a:lnTo>
                  <a:lnTo>
                    <a:pt x="8789" y="4611"/>
                  </a:lnTo>
                  <a:cubicBezTo>
                    <a:pt x="8834" y="4542"/>
                    <a:pt x="8857" y="4474"/>
                    <a:pt x="8903" y="4428"/>
                  </a:cubicBezTo>
                  <a:cubicBezTo>
                    <a:pt x="8971" y="4291"/>
                    <a:pt x="9017" y="4154"/>
                    <a:pt x="9108" y="4017"/>
                  </a:cubicBezTo>
                  <a:lnTo>
                    <a:pt x="9177" y="3880"/>
                  </a:lnTo>
                  <a:lnTo>
                    <a:pt x="9177" y="3858"/>
                  </a:lnTo>
                  <a:lnTo>
                    <a:pt x="9222" y="3789"/>
                  </a:lnTo>
                  <a:cubicBezTo>
                    <a:pt x="9245" y="3743"/>
                    <a:pt x="9268" y="3675"/>
                    <a:pt x="9314" y="3629"/>
                  </a:cubicBezTo>
                  <a:cubicBezTo>
                    <a:pt x="9382" y="3492"/>
                    <a:pt x="9428" y="3378"/>
                    <a:pt x="9496" y="3264"/>
                  </a:cubicBezTo>
                  <a:lnTo>
                    <a:pt x="9587" y="3081"/>
                  </a:lnTo>
                  <a:cubicBezTo>
                    <a:pt x="9610" y="3036"/>
                    <a:pt x="9633" y="2990"/>
                    <a:pt x="9656" y="2944"/>
                  </a:cubicBezTo>
                  <a:lnTo>
                    <a:pt x="9656" y="2922"/>
                  </a:lnTo>
                  <a:lnTo>
                    <a:pt x="9656" y="2899"/>
                  </a:lnTo>
                  <a:cubicBezTo>
                    <a:pt x="9679" y="2876"/>
                    <a:pt x="9679" y="2853"/>
                    <a:pt x="9702" y="2853"/>
                  </a:cubicBezTo>
                  <a:cubicBezTo>
                    <a:pt x="9702" y="2830"/>
                    <a:pt x="9702" y="2830"/>
                    <a:pt x="9724" y="2830"/>
                  </a:cubicBezTo>
                  <a:cubicBezTo>
                    <a:pt x="9724" y="2785"/>
                    <a:pt x="9770" y="2785"/>
                    <a:pt x="9793" y="2785"/>
                  </a:cubicBezTo>
                  <a:close/>
                  <a:moveTo>
                    <a:pt x="9656" y="0"/>
                  </a:moveTo>
                  <a:cubicBezTo>
                    <a:pt x="9587" y="0"/>
                    <a:pt x="9519" y="0"/>
                    <a:pt x="9473" y="23"/>
                  </a:cubicBezTo>
                  <a:cubicBezTo>
                    <a:pt x="9450" y="46"/>
                    <a:pt x="9428" y="46"/>
                    <a:pt x="9428" y="46"/>
                  </a:cubicBezTo>
                  <a:cubicBezTo>
                    <a:pt x="9405" y="69"/>
                    <a:pt x="9382" y="91"/>
                    <a:pt x="9359" y="91"/>
                  </a:cubicBezTo>
                  <a:lnTo>
                    <a:pt x="9359" y="114"/>
                  </a:lnTo>
                  <a:cubicBezTo>
                    <a:pt x="9336" y="137"/>
                    <a:pt x="9314" y="160"/>
                    <a:pt x="9291" y="183"/>
                  </a:cubicBezTo>
                  <a:cubicBezTo>
                    <a:pt x="9268" y="228"/>
                    <a:pt x="9245" y="251"/>
                    <a:pt x="9222" y="297"/>
                  </a:cubicBezTo>
                  <a:cubicBezTo>
                    <a:pt x="9177" y="365"/>
                    <a:pt x="9131" y="457"/>
                    <a:pt x="9085" y="525"/>
                  </a:cubicBezTo>
                  <a:cubicBezTo>
                    <a:pt x="9062" y="571"/>
                    <a:pt x="9040" y="616"/>
                    <a:pt x="9017" y="662"/>
                  </a:cubicBezTo>
                  <a:cubicBezTo>
                    <a:pt x="8971" y="753"/>
                    <a:pt x="8903" y="867"/>
                    <a:pt x="8834" y="982"/>
                  </a:cubicBezTo>
                  <a:lnTo>
                    <a:pt x="8811" y="1004"/>
                  </a:lnTo>
                  <a:lnTo>
                    <a:pt x="8789" y="1050"/>
                  </a:lnTo>
                  <a:lnTo>
                    <a:pt x="8766" y="1096"/>
                  </a:lnTo>
                  <a:cubicBezTo>
                    <a:pt x="8743" y="1141"/>
                    <a:pt x="8697" y="1187"/>
                    <a:pt x="8674" y="1233"/>
                  </a:cubicBezTo>
                  <a:cubicBezTo>
                    <a:pt x="8652" y="1278"/>
                    <a:pt x="8606" y="1324"/>
                    <a:pt x="8583" y="1370"/>
                  </a:cubicBezTo>
                  <a:cubicBezTo>
                    <a:pt x="8537" y="1438"/>
                    <a:pt x="8515" y="1484"/>
                    <a:pt x="8469" y="1552"/>
                  </a:cubicBezTo>
                  <a:cubicBezTo>
                    <a:pt x="8469" y="1575"/>
                    <a:pt x="8446" y="1598"/>
                    <a:pt x="8446" y="1621"/>
                  </a:cubicBezTo>
                  <a:cubicBezTo>
                    <a:pt x="8423" y="1643"/>
                    <a:pt x="8423" y="1666"/>
                    <a:pt x="8423" y="1689"/>
                  </a:cubicBezTo>
                  <a:cubicBezTo>
                    <a:pt x="8423" y="1712"/>
                    <a:pt x="8423" y="1735"/>
                    <a:pt x="8423" y="1758"/>
                  </a:cubicBezTo>
                  <a:lnTo>
                    <a:pt x="8401" y="1780"/>
                  </a:lnTo>
                  <a:cubicBezTo>
                    <a:pt x="8355" y="1849"/>
                    <a:pt x="8332" y="1895"/>
                    <a:pt x="8286" y="1963"/>
                  </a:cubicBezTo>
                  <a:cubicBezTo>
                    <a:pt x="8286" y="1986"/>
                    <a:pt x="8264" y="2009"/>
                    <a:pt x="8241" y="2031"/>
                  </a:cubicBezTo>
                  <a:cubicBezTo>
                    <a:pt x="8218" y="2077"/>
                    <a:pt x="8195" y="2123"/>
                    <a:pt x="8172" y="2168"/>
                  </a:cubicBezTo>
                  <a:cubicBezTo>
                    <a:pt x="8127" y="2237"/>
                    <a:pt x="8081" y="2305"/>
                    <a:pt x="8035" y="2374"/>
                  </a:cubicBezTo>
                  <a:cubicBezTo>
                    <a:pt x="7990" y="2465"/>
                    <a:pt x="7921" y="2556"/>
                    <a:pt x="7853" y="2648"/>
                  </a:cubicBezTo>
                  <a:lnTo>
                    <a:pt x="7784" y="2808"/>
                  </a:lnTo>
                  <a:cubicBezTo>
                    <a:pt x="7693" y="2922"/>
                    <a:pt x="7624" y="3059"/>
                    <a:pt x="7533" y="3196"/>
                  </a:cubicBezTo>
                  <a:lnTo>
                    <a:pt x="7510" y="3218"/>
                  </a:lnTo>
                  <a:lnTo>
                    <a:pt x="7442" y="3333"/>
                  </a:lnTo>
                  <a:cubicBezTo>
                    <a:pt x="7396" y="3447"/>
                    <a:pt x="7328" y="3538"/>
                    <a:pt x="7259" y="3652"/>
                  </a:cubicBezTo>
                  <a:cubicBezTo>
                    <a:pt x="7236" y="3721"/>
                    <a:pt x="7191" y="3789"/>
                    <a:pt x="7145" y="3880"/>
                  </a:cubicBezTo>
                  <a:lnTo>
                    <a:pt x="7054" y="4063"/>
                  </a:lnTo>
                  <a:cubicBezTo>
                    <a:pt x="6985" y="4200"/>
                    <a:pt x="6894" y="4360"/>
                    <a:pt x="6826" y="4497"/>
                  </a:cubicBezTo>
                  <a:cubicBezTo>
                    <a:pt x="6803" y="4542"/>
                    <a:pt x="6780" y="4588"/>
                    <a:pt x="6757" y="4634"/>
                  </a:cubicBezTo>
                  <a:cubicBezTo>
                    <a:pt x="6734" y="4656"/>
                    <a:pt x="6711" y="4702"/>
                    <a:pt x="6689" y="4725"/>
                  </a:cubicBezTo>
                  <a:lnTo>
                    <a:pt x="6689" y="4748"/>
                  </a:lnTo>
                  <a:cubicBezTo>
                    <a:pt x="6643" y="4816"/>
                    <a:pt x="6620" y="4907"/>
                    <a:pt x="6574" y="4976"/>
                  </a:cubicBezTo>
                  <a:cubicBezTo>
                    <a:pt x="6529" y="5044"/>
                    <a:pt x="6506" y="5090"/>
                    <a:pt x="6460" y="5159"/>
                  </a:cubicBezTo>
                  <a:lnTo>
                    <a:pt x="6438" y="5227"/>
                  </a:lnTo>
                  <a:cubicBezTo>
                    <a:pt x="6392" y="5273"/>
                    <a:pt x="6369" y="5318"/>
                    <a:pt x="6346" y="5387"/>
                  </a:cubicBezTo>
                  <a:lnTo>
                    <a:pt x="6323" y="5432"/>
                  </a:lnTo>
                  <a:cubicBezTo>
                    <a:pt x="6278" y="5501"/>
                    <a:pt x="6232" y="5569"/>
                    <a:pt x="6186" y="5661"/>
                  </a:cubicBezTo>
                  <a:lnTo>
                    <a:pt x="6164" y="5706"/>
                  </a:lnTo>
                  <a:cubicBezTo>
                    <a:pt x="6118" y="5775"/>
                    <a:pt x="6095" y="5820"/>
                    <a:pt x="6050" y="5889"/>
                  </a:cubicBezTo>
                  <a:cubicBezTo>
                    <a:pt x="5867" y="6163"/>
                    <a:pt x="5707" y="6460"/>
                    <a:pt x="5525" y="6756"/>
                  </a:cubicBezTo>
                  <a:lnTo>
                    <a:pt x="5502" y="6825"/>
                  </a:lnTo>
                  <a:lnTo>
                    <a:pt x="5228" y="7281"/>
                  </a:lnTo>
                  <a:cubicBezTo>
                    <a:pt x="5182" y="7350"/>
                    <a:pt x="5137" y="7418"/>
                    <a:pt x="5091" y="7510"/>
                  </a:cubicBezTo>
                  <a:cubicBezTo>
                    <a:pt x="5068" y="7555"/>
                    <a:pt x="5022" y="7624"/>
                    <a:pt x="5000" y="7692"/>
                  </a:cubicBezTo>
                  <a:lnTo>
                    <a:pt x="4977" y="7738"/>
                  </a:lnTo>
                  <a:cubicBezTo>
                    <a:pt x="4931" y="7829"/>
                    <a:pt x="4885" y="7898"/>
                    <a:pt x="4817" y="7989"/>
                  </a:cubicBezTo>
                  <a:cubicBezTo>
                    <a:pt x="4794" y="8057"/>
                    <a:pt x="4748" y="8126"/>
                    <a:pt x="4703" y="8194"/>
                  </a:cubicBezTo>
                  <a:lnTo>
                    <a:pt x="4657" y="8286"/>
                  </a:lnTo>
                  <a:cubicBezTo>
                    <a:pt x="4634" y="8331"/>
                    <a:pt x="4612" y="8377"/>
                    <a:pt x="4589" y="8423"/>
                  </a:cubicBezTo>
                  <a:cubicBezTo>
                    <a:pt x="4543" y="8491"/>
                    <a:pt x="4520" y="8537"/>
                    <a:pt x="4497" y="8582"/>
                  </a:cubicBezTo>
                  <a:lnTo>
                    <a:pt x="4452" y="8651"/>
                  </a:lnTo>
                  <a:cubicBezTo>
                    <a:pt x="4429" y="8696"/>
                    <a:pt x="4406" y="8742"/>
                    <a:pt x="4383" y="8788"/>
                  </a:cubicBezTo>
                  <a:lnTo>
                    <a:pt x="4338" y="8856"/>
                  </a:lnTo>
                  <a:cubicBezTo>
                    <a:pt x="4315" y="8925"/>
                    <a:pt x="4269" y="8993"/>
                    <a:pt x="4223" y="9062"/>
                  </a:cubicBezTo>
                  <a:lnTo>
                    <a:pt x="4201" y="9107"/>
                  </a:lnTo>
                  <a:cubicBezTo>
                    <a:pt x="4155" y="9199"/>
                    <a:pt x="4109" y="9290"/>
                    <a:pt x="4064" y="9381"/>
                  </a:cubicBezTo>
                  <a:cubicBezTo>
                    <a:pt x="4018" y="9450"/>
                    <a:pt x="3995" y="9518"/>
                    <a:pt x="3950" y="9564"/>
                  </a:cubicBezTo>
                  <a:cubicBezTo>
                    <a:pt x="3858" y="9724"/>
                    <a:pt x="3790" y="9883"/>
                    <a:pt x="3699" y="10043"/>
                  </a:cubicBezTo>
                  <a:lnTo>
                    <a:pt x="3607" y="10226"/>
                  </a:lnTo>
                  <a:cubicBezTo>
                    <a:pt x="3562" y="10317"/>
                    <a:pt x="3516" y="10431"/>
                    <a:pt x="3447" y="10522"/>
                  </a:cubicBezTo>
                  <a:cubicBezTo>
                    <a:pt x="3356" y="10682"/>
                    <a:pt x="3288" y="10865"/>
                    <a:pt x="3196" y="11047"/>
                  </a:cubicBezTo>
                  <a:cubicBezTo>
                    <a:pt x="3128" y="11184"/>
                    <a:pt x="3037" y="11321"/>
                    <a:pt x="2968" y="11481"/>
                  </a:cubicBezTo>
                  <a:cubicBezTo>
                    <a:pt x="2922" y="11550"/>
                    <a:pt x="2877" y="11641"/>
                    <a:pt x="2831" y="11732"/>
                  </a:cubicBezTo>
                  <a:cubicBezTo>
                    <a:pt x="2785" y="11801"/>
                    <a:pt x="2740" y="11869"/>
                    <a:pt x="2717" y="11938"/>
                  </a:cubicBezTo>
                  <a:cubicBezTo>
                    <a:pt x="2626" y="12075"/>
                    <a:pt x="2557" y="12234"/>
                    <a:pt x="2466" y="12371"/>
                  </a:cubicBezTo>
                  <a:lnTo>
                    <a:pt x="2443" y="12394"/>
                  </a:lnTo>
                  <a:cubicBezTo>
                    <a:pt x="2329" y="12600"/>
                    <a:pt x="2215" y="12782"/>
                    <a:pt x="2101" y="12988"/>
                  </a:cubicBezTo>
                  <a:lnTo>
                    <a:pt x="1941" y="13284"/>
                  </a:lnTo>
                  <a:lnTo>
                    <a:pt x="1850" y="13421"/>
                  </a:lnTo>
                  <a:lnTo>
                    <a:pt x="1667" y="13764"/>
                  </a:lnTo>
                  <a:cubicBezTo>
                    <a:pt x="1621" y="13832"/>
                    <a:pt x="1576" y="13923"/>
                    <a:pt x="1530" y="13992"/>
                  </a:cubicBezTo>
                  <a:cubicBezTo>
                    <a:pt x="1507" y="14038"/>
                    <a:pt x="1484" y="14083"/>
                    <a:pt x="1462" y="14129"/>
                  </a:cubicBezTo>
                  <a:cubicBezTo>
                    <a:pt x="1439" y="14152"/>
                    <a:pt x="1416" y="14175"/>
                    <a:pt x="1416" y="14197"/>
                  </a:cubicBezTo>
                  <a:cubicBezTo>
                    <a:pt x="1279" y="14426"/>
                    <a:pt x="1165" y="14631"/>
                    <a:pt x="1028" y="14859"/>
                  </a:cubicBezTo>
                  <a:lnTo>
                    <a:pt x="891" y="15110"/>
                  </a:lnTo>
                  <a:lnTo>
                    <a:pt x="640" y="15544"/>
                  </a:lnTo>
                  <a:lnTo>
                    <a:pt x="389" y="15978"/>
                  </a:lnTo>
                  <a:cubicBezTo>
                    <a:pt x="343" y="16023"/>
                    <a:pt x="320" y="16092"/>
                    <a:pt x="275" y="16137"/>
                  </a:cubicBezTo>
                  <a:lnTo>
                    <a:pt x="275" y="16160"/>
                  </a:lnTo>
                  <a:cubicBezTo>
                    <a:pt x="252" y="16183"/>
                    <a:pt x="252" y="16229"/>
                    <a:pt x="229" y="16252"/>
                  </a:cubicBezTo>
                  <a:cubicBezTo>
                    <a:pt x="206" y="16274"/>
                    <a:pt x="183" y="16274"/>
                    <a:pt x="183" y="16297"/>
                  </a:cubicBezTo>
                  <a:lnTo>
                    <a:pt x="161" y="16320"/>
                  </a:lnTo>
                  <a:cubicBezTo>
                    <a:pt x="138" y="16366"/>
                    <a:pt x="92" y="16411"/>
                    <a:pt x="69" y="16457"/>
                  </a:cubicBezTo>
                  <a:cubicBezTo>
                    <a:pt x="46" y="16503"/>
                    <a:pt x="24" y="16548"/>
                    <a:pt x="1" y="16617"/>
                  </a:cubicBezTo>
                  <a:cubicBezTo>
                    <a:pt x="1" y="16685"/>
                    <a:pt x="1" y="16754"/>
                    <a:pt x="46" y="16822"/>
                  </a:cubicBezTo>
                  <a:cubicBezTo>
                    <a:pt x="69" y="16845"/>
                    <a:pt x="92" y="16868"/>
                    <a:pt x="115" y="16914"/>
                  </a:cubicBezTo>
                  <a:lnTo>
                    <a:pt x="161" y="16936"/>
                  </a:lnTo>
                  <a:cubicBezTo>
                    <a:pt x="183" y="16959"/>
                    <a:pt x="206" y="16982"/>
                    <a:pt x="229" y="17005"/>
                  </a:cubicBezTo>
                  <a:cubicBezTo>
                    <a:pt x="320" y="17096"/>
                    <a:pt x="412" y="17165"/>
                    <a:pt x="503" y="17233"/>
                  </a:cubicBezTo>
                  <a:lnTo>
                    <a:pt x="594" y="17324"/>
                  </a:lnTo>
                  <a:cubicBezTo>
                    <a:pt x="617" y="17347"/>
                    <a:pt x="663" y="17370"/>
                    <a:pt x="686" y="17393"/>
                  </a:cubicBezTo>
                  <a:cubicBezTo>
                    <a:pt x="708" y="17370"/>
                    <a:pt x="754" y="17347"/>
                    <a:pt x="777" y="17347"/>
                  </a:cubicBezTo>
                  <a:cubicBezTo>
                    <a:pt x="800" y="17347"/>
                    <a:pt x="823" y="17370"/>
                    <a:pt x="845" y="17370"/>
                  </a:cubicBezTo>
                  <a:cubicBezTo>
                    <a:pt x="868" y="17416"/>
                    <a:pt x="891" y="17461"/>
                    <a:pt x="868" y="17484"/>
                  </a:cubicBezTo>
                  <a:cubicBezTo>
                    <a:pt x="937" y="17553"/>
                    <a:pt x="1005" y="17598"/>
                    <a:pt x="1074" y="17644"/>
                  </a:cubicBezTo>
                  <a:cubicBezTo>
                    <a:pt x="1165" y="17712"/>
                    <a:pt x="1233" y="17758"/>
                    <a:pt x="1325" y="17804"/>
                  </a:cubicBezTo>
                  <a:lnTo>
                    <a:pt x="1370" y="17827"/>
                  </a:lnTo>
                  <a:cubicBezTo>
                    <a:pt x="1416" y="17872"/>
                    <a:pt x="1484" y="17918"/>
                    <a:pt x="1530" y="17941"/>
                  </a:cubicBezTo>
                  <a:lnTo>
                    <a:pt x="1553" y="17964"/>
                  </a:lnTo>
                  <a:lnTo>
                    <a:pt x="1576" y="17964"/>
                  </a:lnTo>
                  <a:cubicBezTo>
                    <a:pt x="1644" y="18009"/>
                    <a:pt x="1713" y="18032"/>
                    <a:pt x="1758" y="18078"/>
                  </a:cubicBezTo>
                  <a:lnTo>
                    <a:pt x="1850" y="18146"/>
                  </a:lnTo>
                  <a:lnTo>
                    <a:pt x="1964" y="18215"/>
                  </a:lnTo>
                  <a:cubicBezTo>
                    <a:pt x="2032" y="18237"/>
                    <a:pt x="2078" y="18260"/>
                    <a:pt x="2124" y="18306"/>
                  </a:cubicBezTo>
                  <a:lnTo>
                    <a:pt x="2192" y="18329"/>
                  </a:lnTo>
                  <a:cubicBezTo>
                    <a:pt x="2443" y="18488"/>
                    <a:pt x="2694" y="18648"/>
                    <a:pt x="2945" y="18808"/>
                  </a:cubicBezTo>
                  <a:lnTo>
                    <a:pt x="2991" y="18831"/>
                  </a:lnTo>
                  <a:lnTo>
                    <a:pt x="3059" y="18899"/>
                  </a:lnTo>
                  <a:lnTo>
                    <a:pt x="3082" y="18899"/>
                  </a:lnTo>
                  <a:lnTo>
                    <a:pt x="3105" y="18922"/>
                  </a:lnTo>
                  <a:lnTo>
                    <a:pt x="3151" y="18945"/>
                  </a:lnTo>
                  <a:cubicBezTo>
                    <a:pt x="3242" y="18991"/>
                    <a:pt x="3333" y="19059"/>
                    <a:pt x="3425" y="19105"/>
                  </a:cubicBezTo>
                  <a:lnTo>
                    <a:pt x="3470" y="19128"/>
                  </a:lnTo>
                  <a:lnTo>
                    <a:pt x="3516" y="19150"/>
                  </a:lnTo>
                  <a:lnTo>
                    <a:pt x="3539" y="19150"/>
                  </a:lnTo>
                  <a:cubicBezTo>
                    <a:pt x="3607" y="19196"/>
                    <a:pt x="3676" y="19242"/>
                    <a:pt x="3744" y="19287"/>
                  </a:cubicBezTo>
                  <a:lnTo>
                    <a:pt x="3881" y="19356"/>
                  </a:lnTo>
                  <a:cubicBezTo>
                    <a:pt x="3972" y="19424"/>
                    <a:pt x="4064" y="19470"/>
                    <a:pt x="4155" y="19516"/>
                  </a:cubicBezTo>
                  <a:cubicBezTo>
                    <a:pt x="4246" y="19584"/>
                    <a:pt x="4338" y="19630"/>
                    <a:pt x="4429" y="19675"/>
                  </a:cubicBezTo>
                  <a:cubicBezTo>
                    <a:pt x="4497" y="19721"/>
                    <a:pt x="4543" y="19744"/>
                    <a:pt x="4589" y="19767"/>
                  </a:cubicBezTo>
                  <a:cubicBezTo>
                    <a:pt x="4657" y="19790"/>
                    <a:pt x="4703" y="19835"/>
                    <a:pt x="4748" y="19858"/>
                  </a:cubicBezTo>
                  <a:lnTo>
                    <a:pt x="4817" y="19881"/>
                  </a:lnTo>
                  <a:cubicBezTo>
                    <a:pt x="4863" y="19926"/>
                    <a:pt x="4908" y="19949"/>
                    <a:pt x="4977" y="19972"/>
                  </a:cubicBezTo>
                  <a:lnTo>
                    <a:pt x="5022" y="20018"/>
                  </a:lnTo>
                  <a:cubicBezTo>
                    <a:pt x="5182" y="20109"/>
                    <a:pt x="5319" y="20178"/>
                    <a:pt x="5479" y="20269"/>
                  </a:cubicBezTo>
                  <a:cubicBezTo>
                    <a:pt x="5593" y="20315"/>
                    <a:pt x="5707" y="20383"/>
                    <a:pt x="5821" y="20451"/>
                  </a:cubicBezTo>
                  <a:lnTo>
                    <a:pt x="5913" y="20497"/>
                  </a:lnTo>
                  <a:cubicBezTo>
                    <a:pt x="6004" y="20520"/>
                    <a:pt x="6095" y="20566"/>
                    <a:pt x="6164" y="20611"/>
                  </a:cubicBezTo>
                  <a:cubicBezTo>
                    <a:pt x="6232" y="20634"/>
                    <a:pt x="6301" y="20680"/>
                    <a:pt x="6369" y="20703"/>
                  </a:cubicBezTo>
                  <a:lnTo>
                    <a:pt x="6506" y="20771"/>
                  </a:lnTo>
                  <a:lnTo>
                    <a:pt x="6597" y="20817"/>
                  </a:lnTo>
                  <a:cubicBezTo>
                    <a:pt x="6643" y="20839"/>
                    <a:pt x="6711" y="20862"/>
                    <a:pt x="6757" y="20908"/>
                  </a:cubicBezTo>
                  <a:lnTo>
                    <a:pt x="6826" y="20931"/>
                  </a:lnTo>
                  <a:cubicBezTo>
                    <a:pt x="6894" y="20976"/>
                    <a:pt x="6985" y="21022"/>
                    <a:pt x="7077" y="21068"/>
                  </a:cubicBezTo>
                  <a:cubicBezTo>
                    <a:pt x="7145" y="21091"/>
                    <a:pt x="7191" y="21113"/>
                    <a:pt x="7259" y="21136"/>
                  </a:cubicBezTo>
                  <a:cubicBezTo>
                    <a:pt x="7328" y="21182"/>
                    <a:pt x="7419" y="21228"/>
                    <a:pt x="7488" y="21250"/>
                  </a:cubicBezTo>
                  <a:lnTo>
                    <a:pt x="7533" y="21273"/>
                  </a:lnTo>
                  <a:cubicBezTo>
                    <a:pt x="7602" y="21296"/>
                    <a:pt x="7670" y="21342"/>
                    <a:pt x="7739" y="21364"/>
                  </a:cubicBezTo>
                  <a:cubicBezTo>
                    <a:pt x="7807" y="21410"/>
                    <a:pt x="7898" y="21456"/>
                    <a:pt x="7967" y="21479"/>
                  </a:cubicBezTo>
                  <a:cubicBezTo>
                    <a:pt x="7990" y="21501"/>
                    <a:pt x="7990" y="21501"/>
                    <a:pt x="8012" y="21501"/>
                  </a:cubicBezTo>
                  <a:lnTo>
                    <a:pt x="8081" y="21547"/>
                  </a:lnTo>
                  <a:cubicBezTo>
                    <a:pt x="8172" y="21593"/>
                    <a:pt x="8264" y="21638"/>
                    <a:pt x="8378" y="21661"/>
                  </a:cubicBezTo>
                  <a:cubicBezTo>
                    <a:pt x="8446" y="21707"/>
                    <a:pt x="8537" y="21730"/>
                    <a:pt x="8606" y="21775"/>
                  </a:cubicBezTo>
                  <a:cubicBezTo>
                    <a:pt x="8697" y="21798"/>
                    <a:pt x="8766" y="21844"/>
                    <a:pt x="8834" y="21867"/>
                  </a:cubicBezTo>
                  <a:lnTo>
                    <a:pt x="8971" y="21912"/>
                  </a:lnTo>
                  <a:cubicBezTo>
                    <a:pt x="9085" y="21958"/>
                    <a:pt x="9199" y="22026"/>
                    <a:pt x="9314" y="22072"/>
                  </a:cubicBezTo>
                  <a:lnTo>
                    <a:pt x="9450" y="22118"/>
                  </a:lnTo>
                  <a:cubicBezTo>
                    <a:pt x="9542" y="22163"/>
                    <a:pt x="9656" y="22232"/>
                    <a:pt x="9770" y="22277"/>
                  </a:cubicBezTo>
                  <a:cubicBezTo>
                    <a:pt x="9930" y="22323"/>
                    <a:pt x="10090" y="22392"/>
                    <a:pt x="10249" y="22437"/>
                  </a:cubicBezTo>
                  <a:cubicBezTo>
                    <a:pt x="10341" y="22483"/>
                    <a:pt x="10432" y="22506"/>
                    <a:pt x="10523" y="22529"/>
                  </a:cubicBezTo>
                  <a:cubicBezTo>
                    <a:pt x="10592" y="22551"/>
                    <a:pt x="10637" y="22574"/>
                    <a:pt x="10706" y="22597"/>
                  </a:cubicBezTo>
                  <a:cubicBezTo>
                    <a:pt x="10774" y="22620"/>
                    <a:pt x="10843" y="22643"/>
                    <a:pt x="10911" y="22666"/>
                  </a:cubicBezTo>
                  <a:lnTo>
                    <a:pt x="10980" y="22711"/>
                  </a:lnTo>
                  <a:cubicBezTo>
                    <a:pt x="11094" y="22734"/>
                    <a:pt x="11208" y="22780"/>
                    <a:pt x="11322" y="22802"/>
                  </a:cubicBezTo>
                  <a:cubicBezTo>
                    <a:pt x="11482" y="22848"/>
                    <a:pt x="11642" y="22894"/>
                    <a:pt x="11801" y="22939"/>
                  </a:cubicBezTo>
                  <a:cubicBezTo>
                    <a:pt x="11893" y="22962"/>
                    <a:pt x="11961" y="22985"/>
                    <a:pt x="12053" y="23008"/>
                  </a:cubicBezTo>
                  <a:lnTo>
                    <a:pt x="12190" y="23031"/>
                  </a:lnTo>
                  <a:cubicBezTo>
                    <a:pt x="12304" y="23031"/>
                    <a:pt x="12441" y="23054"/>
                    <a:pt x="12555" y="23076"/>
                  </a:cubicBezTo>
                  <a:cubicBezTo>
                    <a:pt x="12715" y="23099"/>
                    <a:pt x="12851" y="23099"/>
                    <a:pt x="12988" y="23122"/>
                  </a:cubicBezTo>
                  <a:lnTo>
                    <a:pt x="13536" y="23122"/>
                  </a:lnTo>
                  <a:cubicBezTo>
                    <a:pt x="13559" y="23099"/>
                    <a:pt x="13605" y="23099"/>
                    <a:pt x="13628" y="23076"/>
                  </a:cubicBezTo>
                  <a:cubicBezTo>
                    <a:pt x="13650" y="23054"/>
                    <a:pt x="13673" y="23031"/>
                    <a:pt x="13673" y="23008"/>
                  </a:cubicBezTo>
                  <a:cubicBezTo>
                    <a:pt x="13696" y="22962"/>
                    <a:pt x="13696" y="22939"/>
                    <a:pt x="13696" y="22894"/>
                  </a:cubicBezTo>
                  <a:cubicBezTo>
                    <a:pt x="13742" y="22825"/>
                    <a:pt x="13787" y="22757"/>
                    <a:pt x="13833" y="22688"/>
                  </a:cubicBezTo>
                  <a:cubicBezTo>
                    <a:pt x="13879" y="22620"/>
                    <a:pt x="13924" y="22551"/>
                    <a:pt x="13970" y="22483"/>
                  </a:cubicBezTo>
                  <a:cubicBezTo>
                    <a:pt x="14038" y="22369"/>
                    <a:pt x="14107" y="22255"/>
                    <a:pt x="14198" y="22141"/>
                  </a:cubicBezTo>
                  <a:lnTo>
                    <a:pt x="14221" y="22095"/>
                  </a:lnTo>
                  <a:cubicBezTo>
                    <a:pt x="14289" y="21981"/>
                    <a:pt x="14335" y="21889"/>
                    <a:pt x="14404" y="21798"/>
                  </a:cubicBezTo>
                  <a:lnTo>
                    <a:pt x="14449" y="21707"/>
                  </a:lnTo>
                  <a:cubicBezTo>
                    <a:pt x="14495" y="21638"/>
                    <a:pt x="14518" y="21593"/>
                    <a:pt x="14563" y="21524"/>
                  </a:cubicBezTo>
                  <a:lnTo>
                    <a:pt x="14586" y="21501"/>
                  </a:lnTo>
                  <a:lnTo>
                    <a:pt x="14609" y="21456"/>
                  </a:lnTo>
                  <a:cubicBezTo>
                    <a:pt x="14632" y="21387"/>
                    <a:pt x="14677" y="21342"/>
                    <a:pt x="14700" y="21273"/>
                  </a:cubicBezTo>
                  <a:cubicBezTo>
                    <a:pt x="14746" y="21182"/>
                    <a:pt x="14792" y="21113"/>
                    <a:pt x="14814" y="21022"/>
                  </a:cubicBezTo>
                  <a:cubicBezTo>
                    <a:pt x="14906" y="20885"/>
                    <a:pt x="14974" y="20725"/>
                    <a:pt x="15043" y="20588"/>
                  </a:cubicBezTo>
                  <a:cubicBezTo>
                    <a:pt x="15111" y="20474"/>
                    <a:pt x="15157" y="20383"/>
                    <a:pt x="15248" y="20269"/>
                  </a:cubicBezTo>
                  <a:cubicBezTo>
                    <a:pt x="15271" y="20223"/>
                    <a:pt x="15294" y="20200"/>
                    <a:pt x="15317" y="20155"/>
                  </a:cubicBezTo>
                  <a:lnTo>
                    <a:pt x="15294" y="20155"/>
                  </a:lnTo>
                  <a:lnTo>
                    <a:pt x="15362" y="20063"/>
                  </a:lnTo>
                  <a:cubicBezTo>
                    <a:pt x="15385" y="20018"/>
                    <a:pt x="15408" y="19972"/>
                    <a:pt x="15454" y="19904"/>
                  </a:cubicBezTo>
                  <a:lnTo>
                    <a:pt x="15522" y="19812"/>
                  </a:lnTo>
                  <a:lnTo>
                    <a:pt x="15659" y="19561"/>
                  </a:lnTo>
                  <a:lnTo>
                    <a:pt x="15727" y="19447"/>
                  </a:lnTo>
                  <a:cubicBezTo>
                    <a:pt x="15750" y="19402"/>
                    <a:pt x="15796" y="19333"/>
                    <a:pt x="15819" y="19265"/>
                  </a:cubicBezTo>
                  <a:cubicBezTo>
                    <a:pt x="15864" y="19196"/>
                    <a:pt x="15887" y="19150"/>
                    <a:pt x="15910" y="19082"/>
                  </a:cubicBezTo>
                  <a:cubicBezTo>
                    <a:pt x="15956" y="19036"/>
                    <a:pt x="16001" y="18968"/>
                    <a:pt x="16024" y="18899"/>
                  </a:cubicBezTo>
                  <a:lnTo>
                    <a:pt x="16047" y="18854"/>
                  </a:lnTo>
                  <a:lnTo>
                    <a:pt x="16138" y="18717"/>
                  </a:lnTo>
                  <a:cubicBezTo>
                    <a:pt x="16161" y="18671"/>
                    <a:pt x="16207" y="18603"/>
                    <a:pt x="16252" y="18534"/>
                  </a:cubicBezTo>
                  <a:lnTo>
                    <a:pt x="16275" y="18443"/>
                  </a:lnTo>
                  <a:cubicBezTo>
                    <a:pt x="16298" y="18420"/>
                    <a:pt x="16321" y="18374"/>
                    <a:pt x="16344" y="18329"/>
                  </a:cubicBezTo>
                  <a:cubicBezTo>
                    <a:pt x="16389" y="18283"/>
                    <a:pt x="16412" y="18215"/>
                    <a:pt x="16435" y="18169"/>
                  </a:cubicBezTo>
                  <a:lnTo>
                    <a:pt x="16481" y="18078"/>
                  </a:lnTo>
                  <a:lnTo>
                    <a:pt x="16504" y="18055"/>
                  </a:lnTo>
                  <a:lnTo>
                    <a:pt x="16595" y="17895"/>
                  </a:lnTo>
                  <a:cubicBezTo>
                    <a:pt x="16618" y="17849"/>
                    <a:pt x="16640" y="17804"/>
                    <a:pt x="16663" y="17758"/>
                  </a:cubicBezTo>
                  <a:lnTo>
                    <a:pt x="16686" y="17712"/>
                  </a:lnTo>
                  <a:cubicBezTo>
                    <a:pt x="16732" y="17644"/>
                    <a:pt x="16800" y="17553"/>
                    <a:pt x="16846" y="17461"/>
                  </a:cubicBezTo>
                  <a:lnTo>
                    <a:pt x="16869" y="17370"/>
                  </a:lnTo>
                  <a:lnTo>
                    <a:pt x="16960" y="17233"/>
                  </a:lnTo>
                  <a:lnTo>
                    <a:pt x="16983" y="17187"/>
                  </a:lnTo>
                  <a:cubicBezTo>
                    <a:pt x="17006" y="17142"/>
                    <a:pt x="17051" y="17073"/>
                    <a:pt x="17074" y="17005"/>
                  </a:cubicBezTo>
                  <a:lnTo>
                    <a:pt x="17097" y="16959"/>
                  </a:lnTo>
                  <a:lnTo>
                    <a:pt x="17188" y="16799"/>
                  </a:lnTo>
                  <a:lnTo>
                    <a:pt x="17257" y="16662"/>
                  </a:lnTo>
                  <a:lnTo>
                    <a:pt x="17302" y="16594"/>
                  </a:lnTo>
                  <a:lnTo>
                    <a:pt x="17371" y="16480"/>
                  </a:lnTo>
                  <a:cubicBezTo>
                    <a:pt x="17417" y="16389"/>
                    <a:pt x="17462" y="16274"/>
                    <a:pt x="17531" y="16183"/>
                  </a:cubicBezTo>
                  <a:cubicBezTo>
                    <a:pt x="17599" y="16046"/>
                    <a:pt x="17690" y="15909"/>
                    <a:pt x="17759" y="15772"/>
                  </a:cubicBezTo>
                  <a:cubicBezTo>
                    <a:pt x="17805" y="15681"/>
                    <a:pt x="17873" y="15567"/>
                    <a:pt x="17941" y="15476"/>
                  </a:cubicBezTo>
                  <a:lnTo>
                    <a:pt x="17987" y="15384"/>
                  </a:lnTo>
                  <a:cubicBezTo>
                    <a:pt x="18033" y="15293"/>
                    <a:pt x="18078" y="15224"/>
                    <a:pt x="18124" y="15156"/>
                  </a:cubicBezTo>
                  <a:lnTo>
                    <a:pt x="18147" y="15133"/>
                  </a:lnTo>
                  <a:cubicBezTo>
                    <a:pt x="18170" y="15065"/>
                    <a:pt x="18193" y="15019"/>
                    <a:pt x="18238" y="14973"/>
                  </a:cubicBezTo>
                  <a:lnTo>
                    <a:pt x="18307" y="14836"/>
                  </a:lnTo>
                  <a:cubicBezTo>
                    <a:pt x="18352" y="14722"/>
                    <a:pt x="18421" y="14608"/>
                    <a:pt x="18489" y="14517"/>
                  </a:cubicBezTo>
                  <a:cubicBezTo>
                    <a:pt x="18535" y="14426"/>
                    <a:pt x="18581" y="14357"/>
                    <a:pt x="18626" y="14266"/>
                  </a:cubicBezTo>
                  <a:lnTo>
                    <a:pt x="18649" y="14220"/>
                  </a:lnTo>
                  <a:cubicBezTo>
                    <a:pt x="18672" y="14175"/>
                    <a:pt x="18718" y="14129"/>
                    <a:pt x="18740" y="14083"/>
                  </a:cubicBezTo>
                  <a:lnTo>
                    <a:pt x="18877" y="13832"/>
                  </a:lnTo>
                  <a:lnTo>
                    <a:pt x="18900" y="13786"/>
                  </a:lnTo>
                  <a:cubicBezTo>
                    <a:pt x="18991" y="13650"/>
                    <a:pt x="19083" y="13467"/>
                    <a:pt x="19174" y="13330"/>
                  </a:cubicBezTo>
                  <a:cubicBezTo>
                    <a:pt x="19193" y="13293"/>
                    <a:pt x="19212" y="13270"/>
                    <a:pt x="19230" y="13239"/>
                  </a:cubicBezTo>
                  <a:lnTo>
                    <a:pt x="19230" y="13239"/>
                  </a:lnTo>
                  <a:cubicBezTo>
                    <a:pt x="19243" y="13238"/>
                    <a:pt x="19243" y="13234"/>
                    <a:pt x="19243" y="13216"/>
                  </a:cubicBezTo>
                  <a:lnTo>
                    <a:pt x="19243" y="13216"/>
                  </a:lnTo>
                  <a:cubicBezTo>
                    <a:pt x="19243" y="13216"/>
                    <a:pt x="19243" y="13216"/>
                    <a:pt x="19243" y="13216"/>
                  </a:cubicBezTo>
                  <a:lnTo>
                    <a:pt x="19243" y="13216"/>
                  </a:lnTo>
                  <a:lnTo>
                    <a:pt x="19220" y="13239"/>
                  </a:lnTo>
                  <a:cubicBezTo>
                    <a:pt x="19243" y="13193"/>
                    <a:pt x="19265" y="13170"/>
                    <a:pt x="19288" y="13125"/>
                  </a:cubicBezTo>
                  <a:lnTo>
                    <a:pt x="19311" y="13102"/>
                  </a:lnTo>
                  <a:lnTo>
                    <a:pt x="19334" y="13056"/>
                  </a:lnTo>
                  <a:lnTo>
                    <a:pt x="19357" y="13010"/>
                  </a:lnTo>
                  <a:cubicBezTo>
                    <a:pt x="19402" y="12965"/>
                    <a:pt x="19425" y="12919"/>
                    <a:pt x="19448" y="12873"/>
                  </a:cubicBezTo>
                  <a:lnTo>
                    <a:pt x="19516" y="12759"/>
                  </a:lnTo>
                  <a:lnTo>
                    <a:pt x="19539" y="12714"/>
                  </a:lnTo>
                  <a:lnTo>
                    <a:pt x="19562" y="12668"/>
                  </a:lnTo>
                  <a:lnTo>
                    <a:pt x="19585" y="12668"/>
                  </a:lnTo>
                  <a:lnTo>
                    <a:pt x="19631" y="12577"/>
                  </a:lnTo>
                  <a:cubicBezTo>
                    <a:pt x="19653" y="12531"/>
                    <a:pt x="19699" y="12463"/>
                    <a:pt x="19722" y="12417"/>
                  </a:cubicBezTo>
                  <a:lnTo>
                    <a:pt x="19745" y="12371"/>
                  </a:lnTo>
                  <a:cubicBezTo>
                    <a:pt x="19768" y="12349"/>
                    <a:pt x="19790" y="12303"/>
                    <a:pt x="19813" y="12257"/>
                  </a:cubicBezTo>
                  <a:lnTo>
                    <a:pt x="19882" y="12166"/>
                  </a:lnTo>
                  <a:cubicBezTo>
                    <a:pt x="19950" y="12006"/>
                    <a:pt x="20041" y="11869"/>
                    <a:pt x="20133" y="11709"/>
                  </a:cubicBezTo>
                  <a:lnTo>
                    <a:pt x="20178" y="11641"/>
                  </a:lnTo>
                  <a:cubicBezTo>
                    <a:pt x="20201" y="11595"/>
                    <a:pt x="20224" y="11572"/>
                    <a:pt x="20247" y="11527"/>
                  </a:cubicBezTo>
                  <a:lnTo>
                    <a:pt x="20270" y="11481"/>
                  </a:lnTo>
                  <a:cubicBezTo>
                    <a:pt x="20315" y="11413"/>
                    <a:pt x="20361" y="11321"/>
                    <a:pt x="20407" y="11253"/>
                  </a:cubicBezTo>
                  <a:cubicBezTo>
                    <a:pt x="20475" y="11116"/>
                    <a:pt x="20544" y="11002"/>
                    <a:pt x="20612" y="10888"/>
                  </a:cubicBezTo>
                  <a:lnTo>
                    <a:pt x="20635" y="10842"/>
                  </a:lnTo>
                  <a:cubicBezTo>
                    <a:pt x="20703" y="10728"/>
                    <a:pt x="20772" y="10614"/>
                    <a:pt x="20817" y="10500"/>
                  </a:cubicBezTo>
                  <a:lnTo>
                    <a:pt x="20886" y="10408"/>
                  </a:lnTo>
                  <a:cubicBezTo>
                    <a:pt x="20909" y="10317"/>
                    <a:pt x="20954" y="10249"/>
                    <a:pt x="21000" y="10180"/>
                  </a:cubicBezTo>
                  <a:lnTo>
                    <a:pt x="21023" y="10134"/>
                  </a:lnTo>
                  <a:cubicBezTo>
                    <a:pt x="21046" y="10066"/>
                    <a:pt x="21069" y="10020"/>
                    <a:pt x="21114" y="9975"/>
                  </a:cubicBezTo>
                  <a:lnTo>
                    <a:pt x="21137" y="9929"/>
                  </a:lnTo>
                  <a:cubicBezTo>
                    <a:pt x="21206" y="9792"/>
                    <a:pt x="21274" y="9655"/>
                    <a:pt x="21365" y="9518"/>
                  </a:cubicBezTo>
                  <a:cubicBezTo>
                    <a:pt x="21388" y="9450"/>
                    <a:pt x="21434" y="9381"/>
                    <a:pt x="21457" y="9313"/>
                  </a:cubicBezTo>
                  <a:cubicBezTo>
                    <a:pt x="21502" y="9244"/>
                    <a:pt x="21548" y="9176"/>
                    <a:pt x="21594" y="9084"/>
                  </a:cubicBezTo>
                  <a:cubicBezTo>
                    <a:pt x="21662" y="8925"/>
                    <a:pt x="21753" y="8788"/>
                    <a:pt x="21845" y="8651"/>
                  </a:cubicBezTo>
                  <a:cubicBezTo>
                    <a:pt x="21890" y="8582"/>
                    <a:pt x="21936" y="8514"/>
                    <a:pt x="21959" y="8445"/>
                  </a:cubicBezTo>
                  <a:cubicBezTo>
                    <a:pt x="21982" y="8400"/>
                    <a:pt x="22027" y="8354"/>
                    <a:pt x="22050" y="8308"/>
                  </a:cubicBezTo>
                  <a:lnTo>
                    <a:pt x="22096" y="8240"/>
                  </a:lnTo>
                  <a:lnTo>
                    <a:pt x="22187" y="8080"/>
                  </a:lnTo>
                  <a:cubicBezTo>
                    <a:pt x="22233" y="7989"/>
                    <a:pt x="22301" y="7898"/>
                    <a:pt x="22347" y="7806"/>
                  </a:cubicBezTo>
                  <a:lnTo>
                    <a:pt x="22461" y="7601"/>
                  </a:lnTo>
                  <a:cubicBezTo>
                    <a:pt x="22507" y="7532"/>
                    <a:pt x="22552" y="7464"/>
                    <a:pt x="22598" y="7373"/>
                  </a:cubicBezTo>
                  <a:lnTo>
                    <a:pt x="22644" y="7281"/>
                  </a:lnTo>
                  <a:cubicBezTo>
                    <a:pt x="22689" y="7213"/>
                    <a:pt x="22712" y="7167"/>
                    <a:pt x="22758" y="7099"/>
                  </a:cubicBezTo>
                  <a:lnTo>
                    <a:pt x="22780" y="7053"/>
                  </a:lnTo>
                  <a:lnTo>
                    <a:pt x="22803" y="6985"/>
                  </a:lnTo>
                  <a:lnTo>
                    <a:pt x="22826" y="6985"/>
                  </a:lnTo>
                  <a:cubicBezTo>
                    <a:pt x="22826" y="6962"/>
                    <a:pt x="22826" y="6962"/>
                    <a:pt x="22849" y="6939"/>
                  </a:cubicBezTo>
                  <a:lnTo>
                    <a:pt x="22849" y="6916"/>
                  </a:lnTo>
                  <a:cubicBezTo>
                    <a:pt x="22872" y="6893"/>
                    <a:pt x="22872" y="6893"/>
                    <a:pt x="22872" y="6893"/>
                  </a:cubicBezTo>
                  <a:cubicBezTo>
                    <a:pt x="22895" y="6870"/>
                    <a:pt x="22917" y="6825"/>
                    <a:pt x="22917" y="6802"/>
                  </a:cubicBezTo>
                  <a:cubicBezTo>
                    <a:pt x="22917" y="6756"/>
                    <a:pt x="22940" y="6711"/>
                    <a:pt x="22940" y="6688"/>
                  </a:cubicBezTo>
                  <a:cubicBezTo>
                    <a:pt x="22940" y="6642"/>
                    <a:pt x="22940" y="6597"/>
                    <a:pt x="22917" y="6574"/>
                  </a:cubicBezTo>
                  <a:cubicBezTo>
                    <a:pt x="22917" y="6528"/>
                    <a:pt x="22917" y="6460"/>
                    <a:pt x="22895" y="6414"/>
                  </a:cubicBezTo>
                  <a:cubicBezTo>
                    <a:pt x="22872" y="6345"/>
                    <a:pt x="22849" y="6300"/>
                    <a:pt x="22803" y="6231"/>
                  </a:cubicBezTo>
                  <a:cubicBezTo>
                    <a:pt x="22780" y="6163"/>
                    <a:pt x="22735" y="6117"/>
                    <a:pt x="22689" y="6072"/>
                  </a:cubicBezTo>
                  <a:lnTo>
                    <a:pt x="22666" y="6049"/>
                  </a:lnTo>
                  <a:cubicBezTo>
                    <a:pt x="22507" y="5843"/>
                    <a:pt x="22301" y="5684"/>
                    <a:pt x="22119" y="5547"/>
                  </a:cubicBezTo>
                  <a:lnTo>
                    <a:pt x="22096" y="5524"/>
                  </a:lnTo>
                  <a:lnTo>
                    <a:pt x="22027" y="5455"/>
                  </a:lnTo>
                  <a:lnTo>
                    <a:pt x="21845" y="5318"/>
                  </a:lnTo>
                  <a:cubicBezTo>
                    <a:pt x="21753" y="5204"/>
                    <a:pt x="21616" y="5136"/>
                    <a:pt x="21502" y="5044"/>
                  </a:cubicBezTo>
                  <a:lnTo>
                    <a:pt x="21479" y="4999"/>
                  </a:lnTo>
                  <a:lnTo>
                    <a:pt x="21342" y="4907"/>
                  </a:lnTo>
                  <a:cubicBezTo>
                    <a:pt x="21274" y="4839"/>
                    <a:pt x="21183" y="4771"/>
                    <a:pt x="21091" y="4725"/>
                  </a:cubicBezTo>
                  <a:cubicBezTo>
                    <a:pt x="20954" y="4611"/>
                    <a:pt x="20840" y="4519"/>
                    <a:pt x="20703" y="4428"/>
                  </a:cubicBezTo>
                  <a:cubicBezTo>
                    <a:pt x="20635" y="4382"/>
                    <a:pt x="20566" y="4337"/>
                    <a:pt x="20498" y="4291"/>
                  </a:cubicBezTo>
                  <a:cubicBezTo>
                    <a:pt x="20429" y="4246"/>
                    <a:pt x="20361" y="4177"/>
                    <a:pt x="20293" y="4131"/>
                  </a:cubicBezTo>
                  <a:cubicBezTo>
                    <a:pt x="20270" y="4109"/>
                    <a:pt x="20224" y="4086"/>
                    <a:pt x="20201" y="4086"/>
                  </a:cubicBezTo>
                  <a:cubicBezTo>
                    <a:pt x="20178" y="4040"/>
                    <a:pt x="20133" y="4017"/>
                    <a:pt x="20110" y="3994"/>
                  </a:cubicBezTo>
                  <a:cubicBezTo>
                    <a:pt x="20041" y="3949"/>
                    <a:pt x="19950" y="3903"/>
                    <a:pt x="19882" y="3858"/>
                  </a:cubicBezTo>
                  <a:cubicBezTo>
                    <a:pt x="19790" y="3789"/>
                    <a:pt x="19699" y="3721"/>
                    <a:pt x="19585" y="3652"/>
                  </a:cubicBezTo>
                  <a:lnTo>
                    <a:pt x="19471" y="3584"/>
                  </a:lnTo>
                  <a:cubicBezTo>
                    <a:pt x="19425" y="3561"/>
                    <a:pt x="19402" y="3538"/>
                    <a:pt x="19357" y="3515"/>
                  </a:cubicBezTo>
                  <a:cubicBezTo>
                    <a:pt x="19334" y="3492"/>
                    <a:pt x="19288" y="3469"/>
                    <a:pt x="19243" y="3424"/>
                  </a:cubicBezTo>
                  <a:lnTo>
                    <a:pt x="19083" y="3310"/>
                  </a:lnTo>
                  <a:lnTo>
                    <a:pt x="19014" y="3287"/>
                  </a:lnTo>
                  <a:cubicBezTo>
                    <a:pt x="18877" y="3196"/>
                    <a:pt x="18740" y="3104"/>
                    <a:pt x="18603" y="3013"/>
                  </a:cubicBezTo>
                  <a:cubicBezTo>
                    <a:pt x="18489" y="2944"/>
                    <a:pt x="18352" y="2876"/>
                    <a:pt x="18238" y="2808"/>
                  </a:cubicBezTo>
                  <a:lnTo>
                    <a:pt x="18147" y="2739"/>
                  </a:lnTo>
                  <a:lnTo>
                    <a:pt x="18124" y="2739"/>
                  </a:lnTo>
                  <a:cubicBezTo>
                    <a:pt x="17987" y="2648"/>
                    <a:pt x="17827" y="2579"/>
                    <a:pt x="17690" y="2488"/>
                  </a:cubicBezTo>
                  <a:lnTo>
                    <a:pt x="17462" y="2374"/>
                  </a:lnTo>
                  <a:cubicBezTo>
                    <a:pt x="17234" y="2260"/>
                    <a:pt x="17006" y="2123"/>
                    <a:pt x="16755" y="2009"/>
                  </a:cubicBezTo>
                  <a:lnTo>
                    <a:pt x="16595" y="1940"/>
                  </a:lnTo>
                  <a:lnTo>
                    <a:pt x="16526" y="1895"/>
                  </a:lnTo>
                  <a:lnTo>
                    <a:pt x="16458" y="1872"/>
                  </a:lnTo>
                  <a:cubicBezTo>
                    <a:pt x="16321" y="1803"/>
                    <a:pt x="16184" y="1735"/>
                    <a:pt x="16047" y="1689"/>
                  </a:cubicBezTo>
                  <a:cubicBezTo>
                    <a:pt x="15887" y="1621"/>
                    <a:pt x="15727" y="1552"/>
                    <a:pt x="15568" y="1484"/>
                  </a:cubicBezTo>
                  <a:cubicBezTo>
                    <a:pt x="15408" y="1415"/>
                    <a:pt x="15248" y="1347"/>
                    <a:pt x="15088" y="1301"/>
                  </a:cubicBezTo>
                  <a:cubicBezTo>
                    <a:pt x="14997" y="1255"/>
                    <a:pt x="14883" y="1210"/>
                    <a:pt x="14792" y="1187"/>
                  </a:cubicBezTo>
                  <a:cubicBezTo>
                    <a:pt x="14723" y="1164"/>
                    <a:pt x="14677" y="1141"/>
                    <a:pt x="14609" y="1118"/>
                  </a:cubicBezTo>
                  <a:lnTo>
                    <a:pt x="14495" y="1073"/>
                  </a:lnTo>
                  <a:cubicBezTo>
                    <a:pt x="14381" y="1027"/>
                    <a:pt x="14244" y="982"/>
                    <a:pt x="14130" y="936"/>
                  </a:cubicBezTo>
                  <a:cubicBezTo>
                    <a:pt x="14038" y="913"/>
                    <a:pt x="13924" y="890"/>
                    <a:pt x="13833" y="845"/>
                  </a:cubicBezTo>
                  <a:cubicBezTo>
                    <a:pt x="13764" y="845"/>
                    <a:pt x="13696" y="822"/>
                    <a:pt x="13628" y="799"/>
                  </a:cubicBezTo>
                  <a:cubicBezTo>
                    <a:pt x="13582" y="776"/>
                    <a:pt x="13536" y="776"/>
                    <a:pt x="13513" y="753"/>
                  </a:cubicBezTo>
                  <a:cubicBezTo>
                    <a:pt x="13468" y="753"/>
                    <a:pt x="13422" y="730"/>
                    <a:pt x="13376" y="708"/>
                  </a:cubicBezTo>
                  <a:cubicBezTo>
                    <a:pt x="13308" y="708"/>
                    <a:pt x="13239" y="685"/>
                    <a:pt x="13194" y="662"/>
                  </a:cubicBezTo>
                  <a:lnTo>
                    <a:pt x="13125" y="639"/>
                  </a:lnTo>
                  <a:cubicBezTo>
                    <a:pt x="13011" y="616"/>
                    <a:pt x="12920" y="593"/>
                    <a:pt x="12829" y="571"/>
                  </a:cubicBezTo>
                  <a:cubicBezTo>
                    <a:pt x="12760" y="548"/>
                    <a:pt x="12692" y="525"/>
                    <a:pt x="12623" y="502"/>
                  </a:cubicBezTo>
                  <a:cubicBezTo>
                    <a:pt x="12463" y="479"/>
                    <a:pt x="12326" y="434"/>
                    <a:pt x="12167" y="388"/>
                  </a:cubicBezTo>
                  <a:lnTo>
                    <a:pt x="12121" y="388"/>
                  </a:lnTo>
                  <a:lnTo>
                    <a:pt x="12053" y="365"/>
                  </a:lnTo>
                  <a:cubicBezTo>
                    <a:pt x="11916" y="342"/>
                    <a:pt x="11779" y="297"/>
                    <a:pt x="11642" y="274"/>
                  </a:cubicBezTo>
                  <a:cubicBezTo>
                    <a:pt x="11459" y="228"/>
                    <a:pt x="11277" y="205"/>
                    <a:pt x="11094" y="160"/>
                  </a:cubicBezTo>
                  <a:cubicBezTo>
                    <a:pt x="10957" y="160"/>
                    <a:pt x="10797" y="114"/>
                    <a:pt x="10615" y="114"/>
                  </a:cubicBezTo>
                  <a:lnTo>
                    <a:pt x="10523" y="114"/>
                  </a:lnTo>
                  <a:cubicBezTo>
                    <a:pt x="10478" y="114"/>
                    <a:pt x="10409" y="91"/>
                    <a:pt x="10363" y="91"/>
                  </a:cubicBezTo>
                  <a:lnTo>
                    <a:pt x="10067" y="91"/>
                  </a:lnTo>
                  <a:cubicBezTo>
                    <a:pt x="9998" y="46"/>
                    <a:pt x="9930" y="46"/>
                    <a:pt x="9884" y="23"/>
                  </a:cubicBezTo>
                  <a:cubicBezTo>
                    <a:pt x="9816" y="0"/>
                    <a:pt x="9747" y="0"/>
                    <a:pt x="9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8769;p56">
              <a:extLst>
                <a:ext uri="{FF2B5EF4-FFF2-40B4-BE49-F238E27FC236}">
                  <a16:creationId xmlns:a16="http://schemas.microsoft.com/office/drawing/2014/main" id="{DC7341D6-9985-F50E-FCA5-4F4515C689A7}"/>
                </a:ext>
              </a:extLst>
            </p:cNvPr>
            <p:cNvSpPr/>
            <p:nvPr/>
          </p:nvSpPr>
          <p:spPr>
            <a:xfrm>
              <a:off x="-320759" y="2833284"/>
              <a:ext cx="149436" cy="99642"/>
            </a:xfrm>
            <a:custGeom>
              <a:avLst/>
              <a:gdLst/>
              <a:ahLst/>
              <a:cxnLst/>
              <a:rect l="l" t="t" r="r" b="b"/>
              <a:pathLst>
                <a:path w="2671" h="1781" extrusionOk="0">
                  <a:moveTo>
                    <a:pt x="411" y="0"/>
                  </a:moveTo>
                  <a:cubicBezTo>
                    <a:pt x="366" y="0"/>
                    <a:pt x="320" y="23"/>
                    <a:pt x="274" y="23"/>
                  </a:cubicBezTo>
                  <a:cubicBezTo>
                    <a:pt x="229" y="46"/>
                    <a:pt x="183" y="69"/>
                    <a:pt x="160" y="92"/>
                  </a:cubicBezTo>
                  <a:cubicBezTo>
                    <a:pt x="137" y="115"/>
                    <a:pt x="115" y="115"/>
                    <a:pt x="115" y="137"/>
                  </a:cubicBezTo>
                  <a:cubicBezTo>
                    <a:pt x="92" y="137"/>
                    <a:pt x="69" y="137"/>
                    <a:pt x="46" y="160"/>
                  </a:cubicBezTo>
                  <a:cubicBezTo>
                    <a:pt x="23" y="160"/>
                    <a:pt x="0" y="183"/>
                    <a:pt x="0" y="206"/>
                  </a:cubicBezTo>
                  <a:cubicBezTo>
                    <a:pt x="0" y="229"/>
                    <a:pt x="0" y="252"/>
                    <a:pt x="23" y="274"/>
                  </a:cubicBezTo>
                  <a:cubicBezTo>
                    <a:pt x="46" y="343"/>
                    <a:pt x="69" y="411"/>
                    <a:pt x="92" y="480"/>
                  </a:cubicBezTo>
                  <a:cubicBezTo>
                    <a:pt x="137" y="548"/>
                    <a:pt x="183" y="594"/>
                    <a:pt x="206" y="662"/>
                  </a:cubicBezTo>
                  <a:cubicBezTo>
                    <a:pt x="297" y="777"/>
                    <a:pt x="388" y="891"/>
                    <a:pt x="503" y="1005"/>
                  </a:cubicBezTo>
                  <a:cubicBezTo>
                    <a:pt x="548" y="1050"/>
                    <a:pt x="617" y="1119"/>
                    <a:pt x="685" y="1165"/>
                  </a:cubicBezTo>
                  <a:cubicBezTo>
                    <a:pt x="754" y="1210"/>
                    <a:pt x="822" y="1256"/>
                    <a:pt x="868" y="1302"/>
                  </a:cubicBezTo>
                  <a:cubicBezTo>
                    <a:pt x="936" y="1347"/>
                    <a:pt x="1005" y="1370"/>
                    <a:pt x="1050" y="1416"/>
                  </a:cubicBezTo>
                  <a:cubicBezTo>
                    <a:pt x="1119" y="1461"/>
                    <a:pt x="1210" y="1484"/>
                    <a:pt x="1279" y="1507"/>
                  </a:cubicBezTo>
                  <a:cubicBezTo>
                    <a:pt x="1416" y="1575"/>
                    <a:pt x="1553" y="1644"/>
                    <a:pt x="1712" y="1667"/>
                  </a:cubicBezTo>
                  <a:cubicBezTo>
                    <a:pt x="1781" y="1690"/>
                    <a:pt x="1849" y="1712"/>
                    <a:pt x="1918" y="1735"/>
                  </a:cubicBezTo>
                  <a:cubicBezTo>
                    <a:pt x="1986" y="1758"/>
                    <a:pt x="2055" y="1758"/>
                    <a:pt x="2146" y="1781"/>
                  </a:cubicBezTo>
                  <a:lnTo>
                    <a:pt x="2329" y="1781"/>
                  </a:lnTo>
                  <a:cubicBezTo>
                    <a:pt x="2420" y="1781"/>
                    <a:pt x="2534" y="1781"/>
                    <a:pt x="2602" y="1690"/>
                  </a:cubicBezTo>
                  <a:cubicBezTo>
                    <a:pt x="2625" y="1667"/>
                    <a:pt x="2648" y="1644"/>
                    <a:pt x="2671" y="1598"/>
                  </a:cubicBezTo>
                  <a:cubicBezTo>
                    <a:pt x="2671" y="1553"/>
                    <a:pt x="2671" y="1507"/>
                    <a:pt x="2671" y="1484"/>
                  </a:cubicBezTo>
                  <a:cubicBezTo>
                    <a:pt x="2648" y="1461"/>
                    <a:pt x="2648" y="1416"/>
                    <a:pt x="2648" y="1416"/>
                  </a:cubicBezTo>
                  <a:cubicBezTo>
                    <a:pt x="2625" y="1370"/>
                    <a:pt x="2625" y="1347"/>
                    <a:pt x="2602" y="1324"/>
                  </a:cubicBezTo>
                  <a:cubicBezTo>
                    <a:pt x="2557" y="1233"/>
                    <a:pt x="2511" y="1165"/>
                    <a:pt x="2466" y="1119"/>
                  </a:cubicBezTo>
                  <a:cubicBezTo>
                    <a:pt x="2420" y="1050"/>
                    <a:pt x="2374" y="982"/>
                    <a:pt x="2306" y="914"/>
                  </a:cubicBezTo>
                  <a:cubicBezTo>
                    <a:pt x="2260" y="845"/>
                    <a:pt x="2192" y="777"/>
                    <a:pt x="2123" y="731"/>
                  </a:cubicBezTo>
                  <a:cubicBezTo>
                    <a:pt x="2055" y="662"/>
                    <a:pt x="1986" y="594"/>
                    <a:pt x="1895" y="548"/>
                  </a:cubicBezTo>
                  <a:cubicBezTo>
                    <a:pt x="1826" y="480"/>
                    <a:pt x="1758" y="434"/>
                    <a:pt x="1667" y="389"/>
                  </a:cubicBezTo>
                  <a:cubicBezTo>
                    <a:pt x="1507" y="297"/>
                    <a:pt x="1324" y="206"/>
                    <a:pt x="1142" y="137"/>
                  </a:cubicBezTo>
                  <a:cubicBezTo>
                    <a:pt x="982" y="92"/>
                    <a:pt x="799" y="46"/>
                    <a:pt x="640" y="23"/>
                  </a:cubicBezTo>
                  <a:cubicBezTo>
                    <a:pt x="571" y="23"/>
                    <a:pt x="503"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8770;p56">
              <a:extLst>
                <a:ext uri="{FF2B5EF4-FFF2-40B4-BE49-F238E27FC236}">
                  <a16:creationId xmlns:a16="http://schemas.microsoft.com/office/drawing/2014/main" id="{AE86ECBA-E609-5707-146B-9060208B885F}"/>
                </a:ext>
              </a:extLst>
            </p:cNvPr>
            <p:cNvSpPr/>
            <p:nvPr/>
          </p:nvSpPr>
          <p:spPr>
            <a:xfrm>
              <a:off x="-281203" y="2086206"/>
              <a:ext cx="661579" cy="516004"/>
            </a:xfrm>
            <a:custGeom>
              <a:avLst/>
              <a:gdLst/>
              <a:ahLst/>
              <a:cxnLst/>
              <a:rect l="l" t="t" r="r" b="b"/>
              <a:pathLst>
                <a:path w="11825" h="9223" extrusionOk="0">
                  <a:moveTo>
                    <a:pt x="2238" y="1"/>
                  </a:moveTo>
                  <a:cubicBezTo>
                    <a:pt x="2215" y="1"/>
                    <a:pt x="2169" y="1"/>
                    <a:pt x="2169" y="46"/>
                  </a:cubicBezTo>
                  <a:cubicBezTo>
                    <a:pt x="2147" y="46"/>
                    <a:pt x="2147" y="46"/>
                    <a:pt x="2147" y="69"/>
                  </a:cubicBezTo>
                  <a:cubicBezTo>
                    <a:pt x="2124" y="69"/>
                    <a:pt x="2124" y="92"/>
                    <a:pt x="2101" y="115"/>
                  </a:cubicBezTo>
                  <a:lnTo>
                    <a:pt x="2101" y="138"/>
                  </a:lnTo>
                  <a:lnTo>
                    <a:pt x="2101" y="160"/>
                  </a:lnTo>
                  <a:cubicBezTo>
                    <a:pt x="2078" y="206"/>
                    <a:pt x="2055" y="252"/>
                    <a:pt x="2032" y="297"/>
                  </a:cubicBezTo>
                  <a:lnTo>
                    <a:pt x="1941" y="480"/>
                  </a:lnTo>
                  <a:cubicBezTo>
                    <a:pt x="1873" y="594"/>
                    <a:pt x="1827" y="708"/>
                    <a:pt x="1759" y="845"/>
                  </a:cubicBezTo>
                  <a:cubicBezTo>
                    <a:pt x="1713" y="891"/>
                    <a:pt x="1690" y="959"/>
                    <a:pt x="1667" y="1005"/>
                  </a:cubicBezTo>
                  <a:lnTo>
                    <a:pt x="1622" y="1074"/>
                  </a:lnTo>
                  <a:lnTo>
                    <a:pt x="1622" y="1096"/>
                  </a:lnTo>
                  <a:lnTo>
                    <a:pt x="1553" y="1233"/>
                  </a:lnTo>
                  <a:cubicBezTo>
                    <a:pt x="1462" y="1370"/>
                    <a:pt x="1416" y="1507"/>
                    <a:pt x="1348" y="1644"/>
                  </a:cubicBezTo>
                  <a:cubicBezTo>
                    <a:pt x="1302" y="1713"/>
                    <a:pt x="1279" y="1758"/>
                    <a:pt x="1234" y="1827"/>
                  </a:cubicBezTo>
                  <a:lnTo>
                    <a:pt x="1211" y="1895"/>
                  </a:lnTo>
                  <a:lnTo>
                    <a:pt x="1142" y="2032"/>
                  </a:lnTo>
                  <a:lnTo>
                    <a:pt x="1142" y="2032"/>
                  </a:lnTo>
                  <a:lnTo>
                    <a:pt x="1165" y="2009"/>
                  </a:lnTo>
                  <a:lnTo>
                    <a:pt x="1165" y="2009"/>
                  </a:lnTo>
                  <a:cubicBezTo>
                    <a:pt x="1074" y="2192"/>
                    <a:pt x="982" y="2352"/>
                    <a:pt x="914" y="2534"/>
                  </a:cubicBezTo>
                  <a:lnTo>
                    <a:pt x="891" y="2557"/>
                  </a:lnTo>
                  <a:lnTo>
                    <a:pt x="891" y="2580"/>
                  </a:lnTo>
                  <a:lnTo>
                    <a:pt x="823" y="2694"/>
                  </a:lnTo>
                  <a:lnTo>
                    <a:pt x="709" y="2922"/>
                  </a:lnTo>
                  <a:cubicBezTo>
                    <a:pt x="686" y="2991"/>
                    <a:pt x="663" y="3059"/>
                    <a:pt x="617" y="3105"/>
                  </a:cubicBezTo>
                  <a:lnTo>
                    <a:pt x="594" y="3151"/>
                  </a:lnTo>
                  <a:lnTo>
                    <a:pt x="549" y="3242"/>
                  </a:lnTo>
                  <a:cubicBezTo>
                    <a:pt x="503" y="3356"/>
                    <a:pt x="457" y="3470"/>
                    <a:pt x="389" y="3584"/>
                  </a:cubicBezTo>
                  <a:cubicBezTo>
                    <a:pt x="343" y="3653"/>
                    <a:pt x="321" y="3721"/>
                    <a:pt x="275" y="3813"/>
                  </a:cubicBezTo>
                  <a:lnTo>
                    <a:pt x="229" y="3927"/>
                  </a:lnTo>
                  <a:lnTo>
                    <a:pt x="206" y="3949"/>
                  </a:lnTo>
                  <a:lnTo>
                    <a:pt x="184" y="3972"/>
                  </a:lnTo>
                  <a:lnTo>
                    <a:pt x="161" y="4018"/>
                  </a:lnTo>
                  <a:lnTo>
                    <a:pt x="161" y="4041"/>
                  </a:lnTo>
                  <a:lnTo>
                    <a:pt x="138" y="4086"/>
                  </a:lnTo>
                  <a:cubicBezTo>
                    <a:pt x="138" y="4086"/>
                    <a:pt x="115" y="4109"/>
                    <a:pt x="115" y="4109"/>
                  </a:cubicBezTo>
                  <a:cubicBezTo>
                    <a:pt x="115" y="4109"/>
                    <a:pt x="92" y="4132"/>
                    <a:pt x="92" y="4155"/>
                  </a:cubicBezTo>
                  <a:cubicBezTo>
                    <a:pt x="47" y="4201"/>
                    <a:pt x="24" y="4223"/>
                    <a:pt x="24" y="4269"/>
                  </a:cubicBezTo>
                  <a:cubicBezTo>
                    <a:pt x="1" y="4338"/>
                    <a:pt x="24" y="4406"/>
                    <a:pt x="69" y="4474"/>
                  </a:cubicBezTo>
                  <a:cubicBezTo>
                    <a:pt x="115" y="4520"/>
                    <a:pt x="138" y="4543"/>
                    <a:pt x="206" y="4566"/>
                  </a:cubicBezTo>
                  <a:cubicBezTo>
                    <a:pt x="229" y="4589"/>
                    <a:pt x="275" y="4611"/>
                    <a:pt x="321" y="4634"/>
                  </a:cubicBezTo>
                  <a:cubicBezTo>
                    <a:pt x="389" y="4680"/>
                    <a:pt x="480" y="4703"/>
                    <a:pt x="549" y="4748"/>
                  </a:cubicBezTo>
                  <a:lnTo>
                    <a:pt x="594" y="4771"/>
                  </a:lnTo>
                  <a:cubicBezTo>
                    <a:pt x="663" y="4794"/>
                    <a:pt x="731" y="4817"/>
                    <a:pt x="800" y="4862"/>
                  </a:cubicBezTo>
                  <a:lnTo>
                    <a:pt x="868" y="4885"/>
                  </a:lnTo>
                  <a:cubicBezTo>
                    <a:pt x="914" y="4908"/>
                    <a:pt x="982" y="4931"/>
                    <a:pt x="1028" y="4954"/>
                  </a:cubicBezTo>
                  <a:cubicBezTo>
                    <a:pt x="1074" y="4977"/>
                    <a:pt x="1142" y="4999"/>
                    <a:pt x="1211" y="5045"/>
                  </a:cubicBezTo>
                  <a:lnTo>
                    <a:pt x="1256" y="5068"/>
                  </a:lnTo>
                  <a:cubicBezTo>
                    <a:pt x="1302" y="5091"/>
                    <a:pt x="1371" y="5136"/>
                    <a:pt x="1439" y="5159"/>
                  </a:cubicBezTo>
                  <a:cubicBezTo>
                    <a:pt x="1576" y="5228"/>
                    <a:pt x="1713" y="5296"/>
                    <a:pt x="1850" y="5365"/>
                  </a:cubicBezTo>
                  <a:cubicBezTo>
                    <a:pt x="1941" y="5410"/>
                    <a:pt x="2055" y="5456"/>
                    <a:pt x="2147" y="5524"/>
                  </a:cubicBezTo>
                  <a:lnTo>
                    <a:pt x="2261" y="5570"/>
                  </a:lnTo>
                  <a:cubicBezTo>
                    <a:pt x="2329" y="5616"/>
                    <a:pt x="2398" y="5639"/>
                    <a:pt x="2466" y="5684"/>
                  </a:cubicBezTo>
                  <a:cubicBezTo>
                    <a:pt x="2535" y="5707"/>
                    <a:pt x="2603" y="5753"/>
                    <a:pt x="2672" y="5776"/>
                  </a:cubicBezTo>
                  <a:lnTo>
                    <a:pt x="2740" y="5821"/>
                  </a:lnTo>
                  <a:lnTo>
                    <a:pt x="2763" y="5821"/>
                  </a:lnTo>
                  <a:lnTo>
                    <a:pt x="2808" y="5844"/>
                  </a:lnTo>
                  <a:lnTo>
                    <a:pt x="2831" y="5844"/>
                  </a:lnTo>
                  <a:lnTo>
                    <a:pt x="2854" y="5867"/>
                  </a:lnTo>
                  <a:lnTo>
                    <a:pt x="2945" y="5912"/>
                  </a:lnTo>
                  <a:cubicBezTo>
                    <a:pt x="3060" y="5958"/>
                    <a:pt x="3151" y="6004"/>
                    <a:pt x="3242" y="6049"/>
                  </a:cubicBezTo>
                  <a:lnTo>
                    <a:pt x="3265" y="6049"/>
                  </a:lnTo>
                  <a:lnTo>
                    <a:pt x="3379" y="6095"/>
                  </a:lnTo>
                  <a:cubicBezTo>
                    <a:pt x="3516" y="6164"/>
                    <a:pt x="3653" y="6232"/>
                    <a:pt x="3790" y="6300"/>
                  </a:cubicBezTo>
                  <a:cubicBezTo>
                    <a:pt x="3881" y="6346"/>
                    <a:pt x="3950" y="6392"/>
                    <a:pt x="4041" y="6415"/>
                  </a:cubicBezTo>
                  <a:lnTo>
                    <a:pt x="4224" y="6506"/>
                  </a:lnTo>
                  <a:cubicBezTo>
                    <a:pt x="4361" y="6574"/>
                    <a:pt x="4498" y="6643"/>
                    <a:pt x="4635" y="6734"/>
                  </a:cubicBezTo>
                  <a:lnTo>
                    <a:pt x="4657" y="6734"/>
                  </a:lnTo>
                  <a:cubicBezTo>
                    <a:pt x="4817" y="6803"/>
                    <a:pt x="4954" y="6894"/>
                    <a:pt x="5091" y="6962"/>
                  </a:cubicBezTo>
                  <a:lnTo>
                    <a:pt x="5502" y="7168"/>
                  </a:lnTo>
                  <a:lnTo>
                    <a:pt x="5639" y="7259"/>
                  </a:lnTo>
                  <a:lnTo>
                    <a:pt x="5753" y="7305"/>
                  </a:lnTo>
                  <a:lnTo>
                    <a:pt x="6027" y="7465"/>
                  </a:lnTo>
                  <a:lnTo>
                    <a:pt x="6118" y="7510"/>
                  </a:lnTo>
                  <a:cubicBezTo>
                    <a:pt x="6232" y="7579"/>
                    <a:pt x="6346" y="7624"/>
                    <a:pt x="6461" y="7693"/>
                  </a:cubicBezTo>
                  <a:lnTo>
                    <a:pt x="6757" y="7853"/>
                  </a:lnTo>
                  <a:lnTo>
                    <a:pt x="6917" y="7921"/>
                  </a:lnTo>
                  <a:lnTo>
                    <a:pt x="7328" y="8127"/>
                  </a:lnTo>
                  <a:lnTo>
                    <a:pt x="7670" y="8309"/>
                  </a:lnTo>
                  <a:lnTo>
                    <a:pt x="7807" y="8378"/>
                  </a:lnTo>
                  <a:cubicBezTo>
                    <a:pt x="7876" y="8423"/>
                    <a:pt x="7967" y="8446"/>
                    <a:pt x="8035" y="8492"/>
                  </a:cubicBezTo>
                  <a:lnTo>
                    <a:pt x="8104" y="8515"/>
                  </a:lnTo>
                  <a:lnTo>
                    <a:pt x="8150" y="8537"/>
                  </a:lnTo>
                  <a:lnTo>
                    <a:pt x="8218" y="8583"/>
                  </a:lnTo>
                  <a:lnTo>
                    <a:pt x="8264" y="8583"/>
                  </a:lnTo>
                  <a:cubicBezTo>
                    <a:pt x="8378" y="8651"/>
                    <a:pt x="8515" y="8720"/>
                    <a:pt x="8652" y="8788"/>
                  </a:cubicBezTo>
                  <a:cubicBezTo>
                    <a:pt x="8720" y="8834"/>
                    <a:pt x="8812" y="8857"/>
                    <a:pt x="8880" y="8903"/>
                  </a:cubicBezTo>
                  <a:cubicBezTo>
                    <a:pt x="9017" y="8948"/>
                    <a:pt x="9131" y="9017"/>
                    <a:pt x="9245" y="9062"/>
                  </a:cubicBezTo>
                  <a:cubicBezTo>
                    <a:pt x="9291" y="9085"/>
                    <a:pt x="9337" y="9108"/>
                    <a:pt x="9382" y="9154"/>
                  </a:cubicBezTo>
                  <a:lnTo>
                    <a:pt x="9405" y="9154"/>
                  </a:lnTo>
                  <a:cubicBezTo>
                    <a:pt x="9451" y="9199"/>
                    <a:pt x="9519" y="9222"/>
                    <a:pt x="9565" y="9222"/>
                  </a:cubicBezTo>
                  <a:lnTo>
                    <a:pt x="9610" y="9222"/>
                  </a:lnTo>
                  <a:cubicBezTo>
                    <a:pt x="9679" y="9199"/>
                    <a:pt x="9747" y="9154"/>
                    <a:pt x="9793" y="9062"/>
                  </a:cubicBezTo>
                  <a:cubicBezTo>
                    <a:pt x="9816" y="9040"/>
                    <a:pt x="9839" y="8994"/>
                    <a:pt x="9839" y="8948"/>
                  </a:cubicBezTo>
                  <a:cubicBezTo>
                    <a:pt x="9862" y="8925"/>
                    <a:pt x="9862" y="8880"/>
                    <a:pt x="9884" y="8857"/>
                  </a:cubicBezTo>
                  <a:lnTo>
                    <a:pt x="9884" y="8857"/>
                  </a:lnTo>
                  <a:lnTo>
                    <a:pt x="9862" y="8880"/>
                  </a:lnTo>
                  <a:cubicBezTo>
                    <a:pt x="9907" y="8788"/>
                    <a:pt x="9953" y="8697"/>
                    <a:pt x="9998" y="8606"/>
                  </a:cubicBezTo>
                  <a:cubicBezTo>
                    <a:pt x="10021" y="8560"/>
                    <a:pt x="10044" y="8537"/>
                    <a:pt x="10044" y="8492"/>
                  </a:cubicBezTo>
                  <a:cubicBezTo>
                    <a:pt x="10067" y="8469"/>
                    <a:pt x="10090" y="8423"/>
                    <a:pt x="10113" y="8400"/>
                  </a:cubicBezTo>
                  <a:cubicBezTo>
                    <a:pt x="10158" y="8309"/>
                    <a:pt x="10181" y="8218"/>
                    <a:pt x="10227" y="8127"/>
                  </a:cubicBezTo>
                  <a:lnTo>
                    <a:pt x="10272" y="7990"/>
                  </a:lnTo>
                  <a:cubicBezTo>
                    <a:pt x="10318" y="7875"/>
                    <a:pt x="10364" y="7761"/>
                    <a:pt x="10432" y="7647"/>
                  </a:cubicBezTo>
                  <a:cubicBezTo>
                    <a:pt x="10478" y="7510"/>
                    <a:pt x="10546" y="7373"/>
                    <a:pt x="10615" y="7259"/>
                  </a:cubicBezTo>
                  <a:lnTo>
                    <a:pt x="10638" y="7213"/>
                  </a:lnTo>
                  <a:lnTo>
                    <a:pt x="10660" y="7191"/>
                  </a:lnTo>
                  <a:lnTo>
                    <a:pt x="10683" y="7145"/>
                  </a:lnTo>
                  <a:lnTo>
                    <a:pt x="10729" y="7031"/>
                  </a:lnTo>
                  <a:cubicBezTo>
                    <a:pt x="10752" y="7008"/>
                    <a:pt x="10775" y="6962"/>
                    <a:pt x="10820" y="6917"/>
                  </a:cubicBezTo>
                  <a:cubicBezTo>
                    <a:pt x="10820" y="6894"/>
                    <a:pt x="10843" y="6848"/>
                    <a:pt x="10866" y="6825"/>
                  </a:cubicBezTo>
                  <a:cubicBezTo>
                    <a:pt x="11048" y="6529"/>
                    <a:pt x="11185" y="6232"/>
                    <a:pt x="11300" y="5935"/>
                  </a:cubicBezTo>
                  <a:lnTo>
                    <a:pt x="11322" y="5867"/>
                  </a:lnTo>
                  <a:cubicBezTo>
                    <a:pt x="11345" y="5821"/>
                    <a:pt x="11368" y="5753"/>
                    <a:pt x="11391" y="5707"/>
                  </a:cubicBezTo>
                  <a:cubicBezTo>
                    <a:pt x="11414" y="5661"/>
                    <a:pt x="11436" y="5616"/>
                    <a:pt x="11482" y="5570"/>
                  </a:cubicBezTo>
                  <a:cubicBezTo>
                    <a:pt x="11505" y="5502"/>
                    <a:pt x="11528" y="5433"/>
                    <a:pt x="11573" y="5365"/>
                  </a:cubicBezTo>
                  <a:cubicBezTo>
                    <a:pt x="11596" y="5296"/>
                    <a:pt x="11642" y="5205"/>
                    <a:pt x="11688" y="5136"/>
                  </a:cubicBezTo>
                  <a:lnTo>
                    <a:pt x="11733" y="5068"/>
                  </a:lnTo>
                  <a:lnTo>
                    <a:pt x="11756" y="5022"/>
                  </a:lnTo>
                  <a:cubicBezTo>
                    <a:pt x="11756" y="5022"/>
                    <a:pt x="11779" y="4999"/>
                    <a:pt x="11779" y="4977"/>
                  </a:cubicBezTo>
                  <a:cubicBezTo>
                    <a:pt x="11802" y="4931"/>
                    <a:pt x="11824" y="4885"/>
                    <a:pt x="11802" y="4817"/>
                  </a:cubicBezTo>
                  <a:cubicBezTo>
                    <a:pt x="11802" y="4771"/>
                    <a:pt x="11779" y="4748"/>
                    <a:pt x="11733" y="4726"/>
                  </a:cubicBezTo>
                  <a:cubicBezTo>
                    <a:pt x="11710" y="4703"/>
                    <a:pt x="11665" y="4680"/>
                    <a:pt x="11642" y="4680"/>
                  </a:cubicBezTo>
                  <a:cubicBezTo>
                    <a:pt x="11642" y="4680"/>
                    <a:pt x="11619" y="4703"/>
                    <a:pt x="11619" y="4703"/>
                  </a:cubicBezTo>
                  <a:cubicBezTo>
                    <a:pt x="11573" y="4657"/>
                    <a:pt x="11528" y="4657"/>
                    <a:pt x="11505" y="4634"/>
                  </a:cubicBezTo>
                  <a:lnTo>
                    <a:pt x="11436" y="4611"/>
                  </a:lnTo>
                  <a:cubicBezTo>
                    <a:pt x="11391" y="4589"/>
                    <a:pt x="11345" y="4543"/>
                    <a:pt x="11277" y="4520"/>
                  </a:cubicBezTo>
                  <a:lnTo>
                    <a:pt x="11231" y="4497"/>
                  </a:lnTo>
                  <a:cubicBezTo>
                    <a:pt x="11163" y="4452"/>
                    <a:pt x="11094" y="4429"/>
                    <a:pt x="11026" y="4406"/>
                  </a:cubicBezTo>
                  <a:lnTo>
                    <a:pt x="10980" y="4383"/>
                  </a:lnTo>
                  <a:cubicBezTo>
                    <a:pt x="10911" y="4338"/>
                    <a:pt x="10843" y="4292"/>
                    <a:pt x="10775" y="4269"/>
                  </a:cubicBezTo>
                  <a:cubicBezTo>
                    <a:pt x="10660" y="4201"/>
                    <a:pt x="10546" y="4155"/>
                    <a:pt x="10432" y="4086"/>
                  </a:cubicBezTo>
                  <a:lnTo>
                    <a:pt x="10295" y="4018"/>
                  </a:lnTo>
                  <a:cubicBezTo>
                    <a:pt x="10158" y="3949"/>
                    <a:pt x="9998" y="3881"/>
                    <a:pt x="9862" y="3813"/>
                  </a:cubicBezTo>
                  <a:lnTo>
                    <a:pt x="9793" y="3767"/>
                  </a:lnTo>
                  <a:lnTo>
                    <a:pt x="9702" y="3744"/>
                  </a:lnTo>
                  <a:lnTo>
                    <a:pt x="9679" y="3721"/>
                  </a:lnTo>
                  <a:cubicBezTo>
                    <a:pt x="9588" y="3676"/>
                    <a:pt x="9519" y="3653"/>
                    <a:pt x="9428" y="3607"/>
                  </a:cubicBezTo>
                  <a:lnTo>
                    <a:pt x="9382" y="3584"/>
                  </a:lnTo>
                  <a:cubicBezTo>
                    <a:pt x="9337" y="3561"/>
                    <a:pt x="9291" y="3539"/>
                    <a:pt x="9222" y="3516"/>
                  </a:cubicBezTo>
                  <a:cubicBezTo>
                    <a:pt x="9108" y="3447"/>
                    <a:pt x="8994" y="3402"/>
                    <a:pt x="8880" y="3333"/>
                  </a:cubicBezTo>
                  <a:lnTo>
                    <a:pt x="8766" y="3288"/>
                  </a:lnTo>
                  <a:lnTo>
                    <a:pt x="8332" y="3059"/>
                  </a:lnTo>
                  <a:lnTo>
                    <a:pt x="8172" y="2991"/>
                  </a:lnTo>
                  <a:lnTo>
                    <a:pt x="8150" y="2968"/>
                  </a:lnTo>
                  <a:lnTo>
                    <a:pt x="8104" y="2945"/>
                  </a:lnTo>
                  <a:cubicBezTo>
                    <a:pt x="8013" y="2900"/>
                    <a:pt x="7944" y="2877"/>
                    <a:pt x="7876" y="2831"/>
                  </a:cubicBezTo>
                  <a:lnTo>
                    <a:pt x="7807" y="2785"/>
                  </a:lnTo>
                  <a:cubicBezTo>
                    <a:pt x="7693" y="2740"/>
                    <a:pt x="7556" y="2671"/>
                    <a:pt x="7419" y="2603"/>
                  </a:cubicBezTo>
                  <a:cubicBezTo>
                    <a:pt x="7374" y="2580"/>
                    <a:pt x="7328" y="2557"/>
                    <a:pt x="7282" y="2511"/>
                  </a:cubicBezTo>
                  <a:lnTo>
                    <a:pt x="7214" y="2489"/>
                  </a:lnTo>
                  <a:lnTo>
                    <a:pt x="7054" y="2397"/>
                  </a:lnTo>
                  <a:lnTo>
                    <a:pt x="6986" y="2375"/>
                  </a:lnTo>
                  <a:lnTo>
                    <a:pt x="6803" y="2283"/>
                  </a:lnTo>
                  <a:cubicBezTo>
                    <a:pt x="6712" y="2238"/>
                    <a:pt x="6620" y="2192"/>
                    <a:pt x="6529" y="2123"/>
                  </a:cubicBezTo>
                  <a:cubicBezTo>
                    <a:pt x="6415" y="2078"/>
                    <a:pt x="6324" y="2032"/>
                    <a:pt x="6232" y="1987"/>
                  </a:cubicBezTo>
                  <a:lnTo>
                    <a:pt x="6073" y="1895"/>
                  </a:lnTo>
                  <a:lnTo>
                    <a:pt x="5958" y="1850"/>
                  </a:lnTo>
                  <a:lnTo>
                    <a:pt x="5844" y="1804"/>
                  </a:lnTo>
                  <a:cubicBezTo>
                    <a:pt x="5799" y="1758"/>
                    <a:pt x="5730" y="1735"/>
                    <a:pt x="5684" y="1690"/>
                  </a:cubicBezTo>
                  <a:lnTo>
                    <a:pt x="5616" y="1667"/>
                  </a:lnTo>
                  <a:lnTo>
                    <a:pt x="5570" y="1644"/>
                  </a:lnTo>
                  <a:cubicBezTo>
                    <a:pt x="5433" y="1576"/>
                    <a:pt x="5296" y="1507"/>
                    <a:pt x="5160" y="1416"/>
                  </a:cubicBezTo>
                  <a:cubicBezTo>
                    <a:pt x="5091" y="1370"/>
                    <a:pt x="5000" y="1347"/>
                    <a:pt x="4931" y="1302"/>
                  </a:cubicBezTo>
                  <a:cubicBezTo>
                    <a:pt x="4840" y="1256"/>
                    <a:pt x="4749" y="1210"/>
                    <a:pt x="4680" y="1165"/>
                  </a:cubicBezTo>
                  <a:cubicBezTo>
                    <a:pt x="4543" y="1096"/>
                    <a:pt x="4429" y="1028"/>
                    <a:pt x="4292" y="959"/>
                  </a:cubicBezTo>
                  <a:lnTo>
                    <a:pt x="4269" y="959"/>
                  </a:lnTo>
                  <a:cubicBezTo>
                    <a:pt x="4132" y="868"/>
                    <a:pt x="3973" y="800"/>
                    <a:pt x="3813" y="708"/>
                  </a:cubicBezTo>
                  <a:cubicBezTo>
                    <a:pt x="3744" y="663"/>
                    <a:pt x="3676" y="617"/>
                    <a:pt x="3585" y="594"/>
                  </a:cubicBezTo>
                  <a:lnTo>
                    <a:pt x="3607" y="594"/>
                  </a:lnTo>
                  <a:cubicBezTo>
                    <a:pt x="3493" y="549"/>
                    <a:pt x="3379" y="503"/>
                    <a:pt x="3265" y="457"/>
                  </a:cubicBezTo>
                  <a:lnTo>
                    <a:pt x="3219" y="434"/>
                  </a:lnTo>
                  <a:cubicBezTo>
                    <a:pt x="3128" y="389"/>
                    <a:pt x="3037" y="343"/>
                    <a:pt x="2945" y="297"/>
                  </a:cubicBezTo>
                  <a:cubicBezTo>
                    <a:pt x="2900" y="297"/>
                    <a:pt x="2854" y="275"/>
                    <a:pt x="2808" y="252"/>
                  </a:cubicBezTo>
                  <a:lnTo>
                    <a:pt x="2763" y="229"/>
                  </a:lnTo>
                  <a:lnTo>
                    <a:pt x="2694" y="206"/>
                  </a:lnTo>
                  <a:cubicBezTo>
                    <a:pt x="2603" y="160"/>
                    <a:pt x="2535" y="115"/>
                    <a:pt x="2443" y="92"/>
                  </a:cubicBezTo>
                  <a:lnTo>
                    <a:pt x="2398" y="69"/>
                  </a:lnTo>
                  <a:cubicBezTo>
                    <a:pt x="2375" y="46"/>
                    <a:pt x="2329" y="24"/>
                    <a:pt x="23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8771;p56">
              <a:extLst>
                <a:ext uri="{FF2B5EF4-FFF2-40B4-BE49-F238E27FC236}">
                  <a16:creationId xmlns:a16="http://schemas.microsoft.com/office/drawing/2014/main" id="{B3F41CA2-9B9D-9CAF-B6F1-3EA017864E49}"/>
                </a:ext>
              </a:extLst>
            </p:cNvPr>
            <p:cNvSpPr/>
            <p:nvPr/>
          </p:nvSpPr>
          <p:spPr>
            <a:xfrm>
              <a:off x="-706412" y="2874127"/>
              <a:ext cx="51136" cy="145240"/>
            </a:xfrm>
            <a:custGeom>
              <a:avLst/>
              <a:gdLst/>
              <a:ahLst/>
              <a:cxnLst/>
              <a:rect l="l" t="t" r="r" b="b"/>
              <a:pathLst>
                <a:path w="914" h="2596" extrusionOk="0">
                  <a:moveTo>
                    <a:pt x="117" y="1609"/>
                  </a:moveTo>
                  <a:cubicBezTo>
                    <a:pt x="117" y="1610"/>
                    <a:pt x="117" y="1611"/>
                    <a:pt x="117" y="1611"/>
                  </a:cubicBezTo>
                  <a:lnTo>
                    <a:pt x="117" y="1611"/>
                  </a:lnTo>
                  <a:cubicBezTo>
                    <a:pt x="117" y="1611"/>
                    <a:pt x="117" y="1610"/>
                    <a:pt x="117" y="1609"/>
                  </a:cubicBezTo>
                  <a:close/>
                  <a:moveTo>
                    <a:pt x="160" y="1"/>
                  </a:moveTo>
                  <a:cubicBezTo>
                    <a:pt x="137" y="1"/>
                    <a:pt x="114" y="1"/>
                    <a:pt x="114" y="24"/>
                  </a:cubicBezTo>
                  <a:cubicBezTo>
                    <a:pt x="69" y="161"/>
                    <a:pt x="46" y="275"/>
                    <a:pt x="23" y="412"/>
                  </a:cubicBezTo>
                  <a:cubicBezTo>
                    <a:pt x="0" y="549"/>
                    <a:pt x="0" y="686"/>
                    <a:pt x="0" y="823"/>
                  </a:cubicBezTo>
                  <a:cubicBezTo>
                    <a:pt x="0" y="937"/>
                    <a:pt x="0" y="1074"/>
                    <a:pt x="23" y="1188"/>
                  </a:cubicBezTo>
                  <a:cubicBezTo>
                    <a:pt x="46" y="1325"/>
                    <a:pt x="91" y="1462"/>
                    <a:pt x="114" y="1621"/>
                  </a:cubicBezTo>
                  <a:cubicBezTo>
                    <a:pt x="114" y="1599"/>
                    <a:pt x="114" y="1576"/>
                    <a:pt x="114" y="1576"/>
                  </a:cubicBezTo>
                  <a:cubicBezTo>
                    <a:pt x="114" y="1587"/>
                    <a:pt x="114" y="1598"/>
                    <a:pt x="117" y="1609"/>
                  </a:cubicBezTo>
                  <a:lnTo>
                    <a:pt x="117" y="1609"/>
                  </a:lnTo>
                  <a:cubicBezTo>
                    <a:pt x="116" y="1606"/>
                    <a:pt x="115" y="1602"/>
                    <a:pt x="114" y="1599"/>
                  </a:cubicBezTo>
                  <a:lnTo>
                    <a:pt x="114" y="1599"/>
                  </a:lnTo>
                  <a:cubicBezTo>
                    <a:pt x="114" y="1614"/>
                    <a:pt x="114" y="1619"/>
                    <a:pt x="122" y="1628"/>
                  </a:cubicBezTo>
                  <a:lnTo>
                    <a:pt x="122" y="1628"/>
                  </a:lnTo>
                  <a:cubicBezTo>
                    <a:pt x="120" y="1623"/>
                    <a:pt x="119" y="1617"/>
                    <a:pt x="117" y="1611"/>
                  </a:cubicBezTo>
                  <a:lnTo>
                    <a:pt x="117" y="1611"/>
                  </a:lnTo>
                  <a:cubicBezTo>
                    <a:pt x="120" y="1622"/>
                    <a:pt x="126" y="1633"/>
                    <a:pt x="137" y="1644"/>
                  </a:cubicBezTo>
                  <a:cubicBezTo>
                    <a:pt x="130" y="1637"/>
                    <a:pt x="125" y="1632"/>
                    <a:pt x="122" y="1628"/>
                  </a:cubicBezTo>
                  <a:lnTo>
                    <a:pt x="122" y="1628"/>
                  </a:lnTo>
                  <a:cubicBezTo>
                    <a:pt x="165" y="1799"/>
                    <a:pt x="209" y="1950"/>
                    <a:pt x="274" y="2101"/>
                  </a:cubicBezTo>
                  <a:cubicBezTo>
                    <a:pt x="297" y="2169"/>
                    <a:pt x="343" y="2261"/>
                    <a:pt x="388" y="2306"/>
                  </a:cubicBezTo>
                  <a:cubicBezTo>
                    <a:pt x="411" y="2329"/>
                    <a:pt x="434" y="2352"/>
                    <a:pt x="457" y="2375"/>
                  </a:cubicBezTo>
                  <a:cubicBezTo>
                    <a:pt x="457" y="2398"/>
                    <a:pt x="479" y="2420"/>
                    <a:pt x="502" y="2420"/>
                  </a:cubicBezTo>
                  <a:cubicBezTo>
                    <a:pt x="536" y="2454"/>
                    <a:pt x="569" y="2475"/>
                    <a:pt x="612" y="2475"/>
                  </a:cubicBezTo>
                  <a:cubicBezTo>
                    <a:pt x="627" y="2475"/>
                    <a:pt x="644" y="2472"/>
                    <a:pt x="662" y="2466"/>
                  </a:cubicBezTo>
                  <a:cubicBezTo>
                    <a:pt x="662" y="2466"/>
                    <a:pt x="685" y="2443"/>
                    <a:pt x="685" y="2443"/>
                  </a:cubicBezTo>
                  <a:cubicBezTo>
                    <a:pt x="685" y="2466"/>
                    <a:pt x="685" y="2489"/>
                    <a:pt x="708" y="2489"/>
                  </a:cubicBezTo>
                  <a:cubicBezTo>
                    <a:pt x="708" y="2535"/>
                    <a:pt x="731" y="2557"/>
                    <a:pt x="753" y="2557"/>
                  </a:cubicBezTo>
                  <a:cubicBezTo>
                    <a:pt x="767" y="2584"/>
                    <a:pt x="788" y="2595"/>
                    <a:pt x="812" y="2595"/>
                  </a:cubicBezTo>
                  <a:cubicBezTo>
                    <a:pt x="830" y="2595"/>
                    <a:pt x="849" y="2590"/>
                    <a:pt x="868" y="2580"/>
                  </a:cubicBezTo>
                  <a:cubicBezTo>
                    <a:pt x="890" y="2557"/>
                    <a:pt x="913" y="2489"/>
                    <a:pt x="890" y="2466"/>
                  </a:cubicBezTo>
                  <a:cubicBezTo>
                    <a:pt x="868" y="2443"/>
                    <a:pt x="868" y="2398"/>
                    <a:pt x="845" y="2375"/>
                  </a:cubicBezTo>
                  <a:cubicBezTo>
                    <a:pt x="822" y="2329"/>
                    <a:pt x="799" y="2283"/>
                    <a:pt x="776" y="2238"/>
                  </a:cubicBezTo>
                  <a:cubicBezTo>
                    <a:pt x="731" y="2146"/>
                    <a:pt x="708" y="2055"/>
                    <a:pt x="685" y="1964"/>
                  </a:cubicBezTo>
                  <a:cubicBezTo>
                    <a:pt x="685" y="1895"/>
                    <a:pt x="662" y="1804"/>
                    <a:pt x="662" y="1736"/>
                  </a:cubicBezTo>
                  <a:cubicBezTo>
                    <a:pt x="639" y="1667"/>
                    <a:pt x="639" y="1576"/>
                    <a:pt x="616" y="1507"/>
                  </a:cubicBezTo>
                  <a:cubicBezTo>
                    <a:pt x="616" y="1348"/>
                    <a:pt x="594" y="1188"/>
                    <a:pt x="594" y="1028"/>
                  </a:cubicBezTo>
                  <a:cubicBezTo>
                    <a:pt x="594" y="914"/>
                    <a:pt x="616" y="777"/>
                    <a:pt x="616" y="663"/>
                  </a:cubicBezTo>
                  <a:cubicBezTo>
                    <a:pt x="616" y="617"/>
                    <a:pt x="616" y="549"/>
                    <a:pt x="639" y="503"/>
                  </a:cubicBezTo>
                  <a:cubicBezTo>
                    <a:pt x="639" y="457"/>
                    <a:pt x="639" y="435"/>
                    <a:pt x="662" y="412"/>
                  </a:cubicBezTo>
                  <a:cubicBezTo>
                    <a:pt x="662" y="389"/>
                    <a:pt x="662" y="366"/>
                    <a:pt x="662" y="343"/>
                  </a:cubicBezTo>
                  <a:cubicBezTo>
                    <a:pt x="662" y="320"/>
                    <a:pt x="662" y="298"/>
                    <a:pt x="662" y="275"/>
                  </a:cubicBezTo>
                  <a:cubicBezTo>
                    <a:pt x="662" y="252"/>
                    <a:pt x="639" y="206"/>
                    <a:pt x="594" y="206"/>
                  </a:cubicBezTo>
                  <a:cubicBezTo>
                    <a:pt x="571" y="206"/>
                    <a:pt x="548" y="206"/>
                    <a:pt x="525" y="229"/>
                  </a:cubicBezTo>
                  <a:cubicBezTo>
                    <a:pt x="525" y="229"/>
                    <a:pt x="502" y="206"/>
                    <a:pt x="502" y="206"/>
                  </a:cubicBezTo>
                  <a:cubicBezTo>
                    <a:pt x="502" y="184"/>
                    <a:pt x="479" y="161"/>
                    <a:pt x="434" y="138"/>
                  </a:cubicBezTo>
                  <a:cubicBezTo>
                    <a:pt x="434" y="138"/>
                    <a:pt x="434" y="138"/>
                    <a:pt x="411" y="115"/>
                  </a:cubicBezTo>
                  <a:cubicBezTo>
                    <a:pt x="365" y="92"/>
                    <a:pt x="297" y="47"/>
                    <a:pt x="228" y="47"/>
                  </a:cubicBezTo>
                  <a:cubicBezTo>
                    <a:pt x="228" y="24"/>
                    <a:pt x="228" y="1"/>
                    <a:pt x="206"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8772;p56">
              <a:extLst>
                <a:ext uri="{FF2B5EF4-FFF2-40B4-BE49-F238E27FC236}">
                  <a16:creationId xmlns:a16="http://schemas.microsoft.com/office/drawing/2014/main" id="{DAE742CF-B638-6F26-1556-2A1A09921A09}"/>
                </a:ext>
              </a:extLst>
            </p:cNvPr>
            <p:cNvSpPr/>
            <p:nvPr/>
          </p:nvSpPr>
          <p:spPr>
            <a:xfrm>
              <a:off x="-677039" y="3012095"/>
              <a:ext cx="768775" cy="357281"/>
            </a:xfrm>
            <a:custGeom>
              <a:avLst/>
              <a:gdLst/>
              <a:ahLst/>
              <a:cxnLst/>
              <a:rect l="l" t="t" r="r" b="b"/>
              <a:pathLst>
                <a:path w="13741" h="6386" extrusionOk="0">
                  <a:moveTo>
                    <a:pt x="91" y="0"/>
                  </a:moveTo>
                  <a:cubicBezTo>
                    <a:pt x="91" y="0"/>
                    <a:pt x="69" y="23"/>
                    <a:pt x="69" y="23"/>
                  </a:cubicBezTo>
                  <a:cubicBezTo>
                    <a:pt x="46" y="46"/>
                    <a:pt x="23" y="69"/>
                    <a:pt x="23" y="91"/>
                  </a:cubicBezTo>
                  <a:cubicBezTo>
                    <a:pt x="0" y="137"/>
                    <a:pt x="69" y="183"/>
                    <a:pt x="91" y="205"/>
                  </a:cubicBezTo>
                  <a:cubicBezTo>
                    <a:pt x="114" y="228"/>
                    <a:pt x="114" y="228"/>
                    <a:pt x="114" y="251"/>
                  </a:cubicBezTo>
                  <a:lnTo>
                    <a:pt x="160" y="297"/>
                  </a:lnTo>
                  <a:cubicBezTo>
                    <a:pt x="160" y="320"/>
                    <a:pt x="160" y="342"/>
                    <a:pt x="183" y="365"/>
                  </a:cubicBezTo>
                  <a:cubicBezTo>
                    <a:pt x="183" y="388"/>
                    <a:pt x="206" y="388"/>
                    <a:pt x="228" y="411"/>
                  </a:cubicBezTo>
                  <a:cubicBezTo>
                    <a:pt x="251" y="434"/>
                    <a:pt x="274" y="457"/>
                    <a:pt x="297" y="479"/>
                  </a:cubicBezTo>
                  <a:cubicBezTo>
                    <a:pt x="343" y="525"/>
                    <a:pt x="388" y="548"/>
                    <a:pt x="434" y="593"/>
                  </a:cubicBezTo>
                  <a:cubicBezTo>
                    <a:pt x="525" y="639"/>
                    <a:pt x="616" y="708"/>
                    <a:pt x="685" y="776"/>
                  </a:cubicBezTo>
                  <a:cubicBezTo>
                    <a:pt x="708" y="776"/>
                    <a:pt x="731" y="799"/>
                    <a:pt x="753" y="799"/>
                  </a:cubicBezTo>
                  <a:cubicBezTo>
                    <a:pt x="845" y="890"/>
                    <a:pt x="959" y="982"/>
                    <a:pt x="1050" y="1050"/>
                  </a:cubicBezTo>
                  <a:cubicBezTo>
                    <a:pt x="1119" y="1096"/>
                    <a:pt x="1187" y="1141"/>
                    <a:pt x="1233" y="1164"/>
                  </a:cubicBezTo>
                  <a:cubicBezTo>
                    <a:pt x="1278" y="1187"/>
                    <a:pt x="1301" y="1210"/>
                    <a:pt x="1324" y="1233"/>
                  </a:cubicBezTo>
                  <a:cubicBezTo>
                    <a:pt x="1347" y="1255"/>
                    <a:pt x="1392" y="1278"/>
                    <a:pt x="1438" y="1301"/>
                  </a:cubicBezTo>
                  <a:lnTo>
                    <a:pt x="1461" y="1301"/>
                  </a:lnTo>
                  <a:cubicBezTo>
                    <a:pt x="1484" y="1324"/>
                    <a:pt x="1507" y="1347"/>
                    <a:pt x="1529" y="1347"/>
                  </a:cubicBezTo>
                  <a:cubicBezTo>
                    <a:pt x="1575" y="1370"/>
                    <a:pt x="1598" y="1415"/>
                    <a:pt x="1644" y="1415"/>
                  </a:cubicBezTo>
                  <a:cubicBezTo>
                    <a:pt x="1735" y="1484"/>
                    <a:pt x="1803" y="1529"/>
                    <a:pt x="1895" y="1575"/>
                  </a:cubicBezTo>
                  <a:cubicBezTo>
                    <a:pt x="2054" y="1666"/>
                    <a:pt x="2237" y="1758"/>
                    <a:pt x="2397" y="1849"/>
                  </a:cubicBezTo>
                  <a:cubicBezTo>
                    <a:pt x="2488" y="1872"/>
                    <a:pt x="2557" y="1917"/>
                    <a:pt x="2625" y="1963"/>
                  </a:cubicBezTo>
                  <a:cubicBezTo>
                    <a:pt x="2694" y="1986"/>
                    <a:pt x="2739" y="2009"/>
                    <a:pt x="2808" y="2054"/>
                  </a:cubicBezTo>
                  <a:cubicBezTo>
                    <a:pt x="2853" y="2077"/>
                    <a:pt x="2899" y="2100"/>
                    <a:pt x="2945" y="2146"/>
                  </a:cubicBezTo>
                  <a:cubicBezTo>
                    <a:pt x="3104" y="2237"/>
                    <a:pt x="3287" y="2328"/>
                    <a:pt x="3447" y="2420"/>
                  </a:cubicBezTo>
                  <a:cubicBezTo>
                    <a:pt x="3607" y="2511"/>
                    <a:pt x="3766" y="2602"/>
                    <a:pt x="3926" y="2693"/>
                  </a:cubicBezTo>
                  <a:cubicBezTo>
                    <a:pt x="4040" y="2739"/>
                    <a:pt x="4132" y="2785"/>
                    <a:pt x="4223" y="2853"/>
                  </a:cubicBezTo>
                  <a:cubicBezTo>
                    <a:pt x="4291" y="2876"/>
                    <a:pt x="4337" y="2899"/>
                    <a:pt x="4405" y="2922"/>
                  </a:cubicBezTo>
                  <a:cubicBezTo>
                    <a:pt x="4451" y="2944"/>
                    <a:pt x="4497" y="2967"/>
                    <a:pt x="4565" y="2990"/>
                  </a:cubicBezTo>
                  <a:cubicBezTo>
                    <a:pt x="4577" y="3002"/>
                    <a:pt x="4594" y="3007"/>
                    <a:pt x="4611" y="3007"/>
                  </a:cubicBezTo>
                  <a:cubicBezTo>
                    <a:pt x="4628" y="3007"/>
                    <a:pt x="4645" y="3002"/>
                    <a:pt x="4657" y="2990"/>
                  </a:cubicBezTo>
                  <a:cubicBezTo>
                    <a:pt x="4771" y="3059"/>
                    <a:pt x="4885" y="3104"/>
                    <a:pt x="4999" y="3173"/>
                  </a:cubicBezTo>
                  <a:cubicBezTo>
                    <a:pt x="5045" y="3196"/>
                    <a:pt x="5090" y="3218"/>
                    <a:pt x="5136" y="3241"/>
                  </a:cubicBezTo>
                  <a:cubicBezTo>
                    <a:pt x="5227" y="3287"/>
                    <a:pt x="5296" y="3310"/>
                    <a:pt x="5364" y="3355"/>
                  </a:cubicBezTo>
                  <a:cubicBezTo>
                    <a:pt x="5433" y="3378"/>
                    <a:pt x="5478" y="3424"/>
                    <a:pt x="5547" y="3447"/>
                  </a:cubicBezTo>
                  <a:cubicBezTo>
                    <a:pt x="5570" y="3447"/>
                    <a:pt x="5592" y="3469"/>
                    <a:pt x="5615" y="3469"/>
                  </a:cubicBezTo>
                  <a:cubicBezTo>
                    <a:pt x="5661" y="3492"/>
                    <a:pt x="5706" y="3515"/>
                    <a:pt x="5752" y="3538"/>
                  </a:cubicBezTo>
                  <a:lnTo>
                    <a:pt x="5821" y="3538"/>
                  </a:lnTo>
                  <a:cubicBezTo>
                    <a:pt x="5935" y="3606"/>
                    <a:pt x="6049" y="3652"/>
                    <a:pt x="6163" y="3721"/>
                  </a:cubicBezTo>
                  <a:cubicBezTo>
                    <a:pt x="6254" y="3766"/>
                    <a:pt x="6346" y="3812"/>
                    <a:pt x="6460" y="3857"/>
                  </a:cubicBezTo>
                  <a:cubicBezTo>
                    <a:pt x="6505" y="3880"/>
                    <a:pt x="6551" y="3903"/>
                    <a:pt x="6597" y="3926"/>
                  </a:cubicBezTo>
                  <a:cubicBezTo>
                    <a:pt x="6597" y="3949"/>
                    <a:pt x="6619" y="3949"/>
                    <a:pt x="6642" y="3949"/>
                  </a:cubicBezTo>
                  <a:cubicBezTo>
                    <a:pt x="6665" y="3972"/>
                    <a:pt x="6711" y="3994"/>
                    <a:pt x="6756" y="4017"/>
                  </a:cubicBezTo>
                  <a:lnTo>
                    <a:pt x="6802" y="4017"/>
                  </a:lnTo>
                  <a:cubicBezTo>
                    <a:pt x="6871" y="4040"/>
                    <a:pt x="6939" y="4086"/>
                    <a:pt x="7008" y="4109"/>
                  </a:cubicBezTo>
                  <a:lnTo>
                    <a:pt x="7030" y="4109"/>
                  </a:lnTo>
                  <a:cubicBezTo>
                    <a:pt x="7144" y="4177"/>
                    <a:pt x="7259" y="4246"/>
                    <a:pt x="7396" y="4291"/>
                  </a:cubicBezTo>
                  <a:cubicBezTo>
                    <a:pt x="7418" y="4314"/>
                    <a:pt x="7441" y="4314"/>
                    <a:pt x="7464" y="4337"/>
                  </a:cubicBezTo>
                  <a:cubicBezTo>
                    <a:pt x="7487" y="4337"/>
                    <a:pt x="7487" y="4337"/>
                    <a:pt x="7510" y="4360"/>
                  </a:cubicBezTo>
                  <a:cubicBezTo>
                    <a:pt x="7852" y="4497"/>
                    <a:pt x="8194" y="4656"/>
                    <a:pt x="8514" y="4816"/>
                  </a:cubicBezTo>
                  <a:cubicBezTo>
                    <a:pt x="8582" y="4839"/>
                    <a:pt x="8651" y="4862"/>
                    <a:pt x="8697" y="4885"/>
                  </a:cubicBezTo>
                  <a:cubicBezTo>
                    <a:pt x="8765" y="4907"/>
                    <a:pt x="8834" y="4953"/>
                    <a:pt x="8879" y="4976"/>
                  </a:cubicBezTo>
                  <a:cubicBezTo>
                    <a:pt x="8925" y="4976"/>
                    <a:pt x="8970" y="4976"/>
                    <a:pt x="8993" y="4953"/>
                  </a:cubicBezTo>
                  <a:cubicBezTo>
                    <a:pt x="9085" y="4999"/>
                    <a:pt x="9153" y="5022"/>
                    <a:pt x="9244" y="5067"/>
                  </a:cubicBezTo>
                  <a:cubicBezTo>
                    <a:pt x="9427" y="5136"/>
                    <a:pt x="9587" y="5227"/>
                    <a:pt x="9769" y="5295"/>
                  </a:cubicBezTo>
                  <a:cubicBezTo>
                    <a:pt x="9792" y="5318"/>
                    <a:pt x="9838" y="5318"/>
                    <a:pt x="9883" y="5341"/>
                  </a:cubicBezTo>
                  <a:cubicBezTo>
                    <a:pt x="9929" y="5364"/>
                    <a:pt x="9952" y="5387"/>
                    <a:pt x="9998" y="5387"/>
                  </a:cubicBezTo>
                  <a:lnTo>
                    <a:pt x="10020" y="5387"/>
                  </a:lnTo>
                  <a:cubicBezTo>
                    <a:pt x="10203" y="5478"/>
                    <a:pt x="10408" y="5547"/>
                    <a:pt x="10614" y="5615"/>
                  </a:cubicBezTo>
                  <a:cubicBezTo>
                    <a:pt x="10705" y="5638"/>
                    <a:pt x="10797" y="5684"/>
                    <a:pt x="10911" y="5706"/>
                  </a:cubicBezTo>
                  <a:cubicBezTo>
                    <a:pt x="10933" y="5729"/>
                    <a:pt x="10979" y="5729"/>
                    <a:pt x="11025" y="5752"/>
                  </a:cubicBezTo>
                  <a:cubicBezTo>
                    <a:pt x="11070" y="5775"/>
                    <a:pt x="11116" y="5775"/>
                    <a:pt x="11162" y="5798"/>
                  </a:cubicBezTo>
                  <a:lnTo>
                    <a:pt x="11253" y="5798"/>
                  </a:lnTo>
                  <a:cubicBezTo>
                    <a:pt x="11253" y="5798"/>
                    <a:pt x="11276" y="5798"/>
                    <a:pt x="11299" y="5820"/>
                  </a:cubicBezTo>
                  <a:cubicBezTo>
                    <a:pt x="11344" y="5820"/>
                    <a:pt x="11390" y="5843"/>
                    <a:pt x="11436" y="5866"/>
                  </a:cubicBezTo>
                  <a:lnTo>
                    <a:pt x="11573" y="5912"/>
                  </a:lnTo>
                  <a:cubicBezTo>
                    <a:pt x="11595" y="5912"/>
                    <a:pt x="11618" y="5912"/>
                    <a:pt x="11618" y="5935"/>
                  </a:cubicBezTo>
                  <a:cubicBezTo>
                    <a:pt x="11732" y="5957"/>
                    <a:pt x="11846" y="6003"/>
                    <a:pt x="11961" y="6049"/>
                  </a:cubicBezTo>
                  <a:cubicBezTo>
                    <a:pt x="12052" y="6072"/>
                    <a:pt x="12143" y="6094"/>
                    <a:pt x="12235" y="6117"/>
                  </a:cubicBezTo>
                  <a:cubicBezTo>
                    <a:pt x="12280" y="6117"/>
                    <a:pt x="12326" y="6140"/>
                    <a:pt x="12371" y="6140"/>
                  </a:cubicBezTo>
                  <a:lnTo>
                    <a:pt x="12440" y="6163"/>
                  </a:lnTo>
                  <a:cubicBezTo>
                    <a:pt x="12463" y="6163"/>
                    <a:pt x="12463" y="6186"/>
                    <a:pt x="12463" y="6186"/>
                  </a:cubicBezTo>
                  <a:lnTo>
                    <a:pt x="12600" y="6186"/>
                  </a:lnTo>
                  <a:cubicBezTo>
                    <a:pt x="12668" y="6186"/>
                    <a:pt x="12737" y="6209"/>
                    <a:pt x="12805" y="6231"/>
                  </a:cubicBezTo>
                  <a:cubicBezTo>
                    <a:pt x="12942" y="6277"/>
                    <a:pt x="13102" y="6300"/>
                    <a:pt x="13239" y="6323"/>
                  </a:cubicBezTo>
                  <a:cubicBezTo>
                    <a:pt x="13330" y="6345"/>
                    <a:pt x="13421" y="6368"/>
                    <a:pt x="13513" y="6368"/>
                  </a:cubicBezTo>
                  <a:cubicBezTo>
                    <a:pt x="13536" y="6380"/>
                    <a:pt x="13558" y="6385"/>
                    <a:pt x="13581" y="6385"/>
                  </a:cubicBezTo>
                  <a:cubicBezTo>
                    <a:pt x="13604" y="6385"/>
                    <a:pt x="13627" y="6380"/>
                    <a:pt x="13650" y="6368"/>
                  </a:cubicBezTo>
                  <a:cubicBezTo>
                    <a:pt x="13695" y="6368"/>
                    <a:pt x="13741" y="6323"/>
                    <a:pt x="13741" y="6254"/>
                  </a:cubicBezTo>
                  <a:cubicBezTo>
                    <a:pt x="13741" y="6231"/>
                    <a:pt x="13741" y="6209"/>
                    <a:pt x="13741" y="6186"/>
                  </a:cubicBezTo>
                  <a:cubicBezTo>
                    <a:pt x="13718" y="6163"/>
                    <a:pt x="13695" y="6140"/>
                    <a:pt x="13672" y="6117"/>
                  </a:cubicBezTo>
                  <a:cubicBezTo>
                    <a:pt x="13650" y="6117"/>
                    <a:pt x="13627" y="6094"/>
                    <a:pt x="13627" y="6094"/>
                  </a:cubicBezTo>
                  <a:cubicBezTo>
                    <a:pt x="13650" y="6072"/>
                    <a:pt x="13650" y="6049"/>
                    <a:pt x="13672" y="6026"/>
                  </a:cubicBezTo>
                  <a:cubicBezTo>
                    <a:pt x="13672" y="6003"/>
                    <a:pt x="13672" y="5957"/>
                    <a:pt x="13650" y="5912"/>
                  </a:cubicBezTo>
                  <a:cubicBezTo>
                    <a:pt x="13604" y="5889"/>
                    <a:pt x="13558" y="5866"/>
                    <a:pt x="13513" y="5866"/>
                  </a:cubicBezTo>
                  <a:lnTo>
                    <a:pt x="13421" y="5866"/>
                  </a:lnTo>
                  <a:cubicBezTo>
                    <a:pt x="13330" y="5866"/>
                    <a:pt x="13239" y="5843"/>
                    <a:pt x="13125" y="5843"/>
                  </a:cubicBezTo>
                  <a:cubicBezTo>
                    <a:pt x="12896" y="5843"/>
                    <a:pt x="12668" y="5798"/>
                    <a:pt x="12440" y="5752"/>
                  </a:cubicBezTo>
                  <a:cubicBezTo>
                    <a:pt x="12280" y="5729"/>
                    <a:pt x="12143" y="5706"/>
                    <a:pt x="11983" y="5684"/>
                  </a:cubicBezTo>
                  <a:cubicBezTo>
                    <a:pt x="11892" y="5661"/>
                    <a:pt x="11824" y="5661"/>
                    <a:pt x="11732" y="5638"/>
                  </a:cubicBezTo>
                  <a:cubicBezTo>
                    <a:pt x="11687" y="5615"/>
                    <a:pt x="11618" y="5592"/>
                    <a:pt x="11550" y="5592"/>
                  </a:cubicBezTo>
                  <a:cubicBezTo>
                    <a:pt x="11504" y="5569"/>
                    <a:pt x="11458" y="5569"/>
                    <a:pt x="11413" y="5547"/>
                  </a:cubicBezTo>
                  <a:cubicBezTo>
                    <a:pt x="11367" y="5547"/>
                    <a:pt x="11321" y="5524"/>
                    <a:pt x="11276" y="5524"/>
                  </a:cubicBezTo>
                  <a:lnTo>
                    <a:pt x="11253" y="5524"/>
                  </a:lnTo>
                  <a:cubicBezTo>
                    <a:pt x="11230" y="5501"/>
                    <a:pt x="11185" y="5501"/>
                    <a:pt x="11162" y="5478"/>
                  </a:cubicBezTo>
                  <a:cubicBezTo>
                    <a:pt x="11139" y="5478"/>
                    <a:pt x="11116" y="5478"/>
                    <a:pt x="11093" y="5455"/>
                  </a:cubicBezTo>
                  <a:cubicBezTo>
                    <a:pt x="11048" y="5455"/>
                    <a:pt x="10979" y="5432"/>
                    <a:pt x="10933" y="5410"/>
                  </a:cubicBezTo>
                  <a:cubicBezTo>
                    <a:pt x="10819" y="5364"/>
                    <a:pt x="10682" y="5318"/>
                    <a:pt x="10568" y="5273"/>
                  </a:cubicBezTo>
                  <a:cubicBezTo>
                    <a:pt x="10340" y="5181"/>
                    <a:pt x="10112" y="5113"/>
                    <a:pt x="9883" y="5044"/>
                  </a:cubicBezTo>
                  <a:cubicBezTo>
                    <a:pt x="9815" y="5022"/>
                    <a:pt x="9747" y="4999"/>
                    <a:pt x="9678" y="4976"/>
                  </a:cubicBezTo>
                  <a:cubicBezTo>
                    <a:pt x="9564" y="4907"/>
                    <a:pt x="9450" y="4862"/>
                    <a:pt x="9336" y="4816"/>
                  </a:cubicBezTo>
                  <a:cubicBezTo>
                    <a:pt x="9199" y="4748"/>
                    <a:pt x="9085" y="4702"/>
                    <a:pt x="8948" y="4634"/>
                  </a:cubicBezTo>
                  <a:cubicBezTo>
                    <a:pt x="8879" y="4611"/>
                    <a:pt x="8834" y="4588"/>
                    <a:pt x="8765" y="4565"/>
                  </a:cubicBezTo>
                  <a:cubicBezTo>
                    <a:pt x="8719" y="4542"/>
                    <a:pt x="8697" y="4519"/>
                    <a:pt x="8674" y="4519"/>
                  </a:cubicBezTo>
                  <a:cubicBezTo>
                    <a:pt x="8628" y="4497"/>
                    <a:pt x="8605" y="4497"/>
                    <a:pt x="8582" y="4474"/>
                  </a:cubicBezTo>
                  <a:cubicBezTo>
                    <a:pt x="8537" y="4474"/>
                    <a:pt x="8514" y="4474"/>
                    <a:pt x="8491" y="4497"/>
                  </a:cubicBezTo>
                  <a:cubicBezTo>
                    <a:pt x="8446" y="4474"/>
                    <a:pt x="8400" y="4451"/>
                    <a:pt x="8377" y="4451"/>
                  </a:cubicBezTo>
                  <a:cubicBezTo>
                    <a:pt x="8263" y="4405"/>
                    <a:pt x="8149" y="4360"/>
                    <a:pt x="8057" y="4314"/>
                  </a:cubicBezTo>
                  <a:cubicBezTo>
                    <a:pt x="8012" y="4314"/>
                    <a:pt x="7989" y="4291"/>
                    <a:pt x="7943" y="4291"/>
                  </a:cubicBezTo>
                  <a:cubicBezTo>
                    <a:pt x="7943" y="4268"/>
                    <a:pt x="7921" y="4223"/>
                    <a:pt x="7898" y="4223"/>
                  </a:cubicBezTo>
                  <a:cubicBezTo>
                    <a:pt x="7806" y="4177"/>
                    <a:pt x="7715" y="4154"/>
                    <a:pt x="7624" y="4109"/>
                  </a:cubicBezTo>
                  <a:cubicBezTo>
                    <a:pt x="7578" y="4086"/>
                    <a:pt x="7510" y="4063"/>
                    <a:pt x="7441" y="4017"/>
                  </a:cubicBezTo>
                  <a:cubicBezTo>
                    <a:pt x="7327" y="3972"/>
                    <a:pt x="7190" y="3926"/>
                    <a:pt x="7076" y="3857"/>
                  </a:cubicBezTo>
                  <a:cubicBezTo>
                    <a:pt x="7008" y="3812"/>
                    <a:pt x="6939" y="3789"/>
                    <a:pt x="6848" y="3743"/>
                  </a:cubicBezTo>
                  <a:cubicBezTo>
                    <a:pt x="6825" y="3721"/>
                    <a:pt x="6802" y="3721"/>
                    <a:pt x="6779" y="3698"/>
                  </a:cubicBezTo>
                  <a:cubicBezTo>
                    <a:pt x="6756" y="3698"/>
                    <a:pt x="6756" y="3698"/>
                    <a:pt x="6734" y="3675"/>
                  </a:cubicBezTo>
                  <a:cubicBezTo>
                    <a:pt x="6688" y="3652"/>
                    <a:pt x="6665" y="3652"/>
                    <a:pt x="6619" y="3629"/>
                  </a:cubicBezTo>
                  <a:lnTo>
                    <a:pt x="6414" y="3515"/>
                  </a:lnTo>
                  <a:lnTo>
                    <a:pt x="6414" y="3515"/>
                  </a:lnTo>
                  <a:cubicBezTo>
                    <a:pt x="6414" y="3521"/>
                    <a:pt x="6415" y="3525"/>
                    <a:pt x="6418" y="3528"/>
                  </a:cubicBezTo>
                  <a:lnTo>
                    <a:pt x="6418" y="3528"/>
                  </a:lnTo>
                  <a:cubicBezTo>
                    <a:pt x="6241" y="3440"/>
                    <a:pt x="6064" y="3351"/>
                    <a:pt x="5866" y="3241"/>
                  </a:cubicBezTo>
                  <a:cubicBezTo>
                    <a:pt x="5775" y="3196"/>
                    <a:pt x="5684" y="3150"/>
                    <a:pt x="5570" y="3104"/>
                  </a:cubicBezTo>
                  <a:cubicBezTo>
                    <a:pt x="5524" y="3081"/>
                    <a:pt x="5478" y="3059"/>
                    <a:pt x="5455" y="3036"/>
                  </a:cubicBezTo>
                  <a:cubicBezTo>
                    <a:pt x="5410" y="3013"/>
                    <a:pt x="5387" y="3013"/>
                    <a:pt x="5341" y="2990"/>
                  </a:cubicBezTo>
                  <a:cubicBezTo>
                    <a:pt x="5341" y="2990"/>
                    <a:pt x="5318" y="2990"/>
                    <a:pt x="5318" y="2967"/>
                  </a:cubicBezTo>
                  <a:lnTo>
                    <a:pt x="5250" y="2967"/>
                  </a:lnTo>
                  <a:cubicBezTo>
                    <a:pt x="5204" y="2944"/>
                    <a:pt x="5159" y="2922"/>
                    <a:pt x="5113" y="2899"/>
                  </a:cubicBezTo>
                  <a:cubicBezTo>
                    <a:pt x="4999" y="2830"/>
                    <a:pt x="4885" y="2785"/>
                    <a:pt x="4771" y="2716"/>
                  </a:cubicBezTo>
                  <a:cubicBezTo>
                    <a:pt x="4702" y="2693"/>
                    <a:pt x="4634" y="2671"/>
                    <a:pt x="4565" y="2625"/>
                  </a:cubicBezTo>
                  <a:cubicBezTo>
                    <a:pt x="4542" y="2625"/>
                    <a:pt x="4520" y="2602"/>
                    <a:pt x="4497" y="2602"/>
                  </a:cubicBezTo>
                  <a:cubicBezTo>
                    <a:pt x="4474" y="2579"/>
                    <a:pt x="4451" y="2579"/>
                    <a:pt x="4428" y="2579"/>
                  </a:cubicBezTo>
                  <a:cubicBezTo>
                    <a:pt x="4383" y="2556"/>
                    <a:pt x="4360" y="2534"/>
                    <a:pt x="4337" y="2511"/>
                  </a:cubicBezTo>
                  <a:cubicBezTo>
                    <a:pt x="4200" y="2442"/>
                    <a:pt x="4063" y="2374"/>
                    <a:pt x="3926" y="2305"/>
                  </a:cubicBezTo>
                  <a:cubicBezTo>
                    <a:pt x="3858" y="2260"/>
                    <a:pt x="3766" y="2214"/>
                    <a:pt x="3698" y="2168"/>
                  </a:cubicBezTo>
                  <a:cubicBezTo>
                    <a:pt x="3675" y="2168"/>
                    <a:pt x="3652" y="2146"/>
                    <a:pt x="3607" y="2123"/>
                  </a:cubicBezTo>
                  <a:lnTo>
                    <a:pt x="3561" y="2100"/>
                  </a:lnTo>
                  <a:cubicBezTo>
                    <a:pt x="3538" y="2077"/>
                    <a:pt x="3492" y="2077"/>
                    <a:pt x="3470" y="2054"/>
                  </a:cubicBezTo>
                  <a:cubicBezTo>
                    <a:pt x="3447" y="2054"/>
                    <a:pt x="3424" y="2077"/>
                    <a:pt x="3424" y="2077"/>
                  </a:cubicBezTo>
                  <a:cubicBezTo>
                    <a:pt x="3401" y="2077"/>
                    <a:pt x="3378" y="2054"/>
                    <a:pt x="3378" y="2054"/>
                  </a:cubicBezTo>
                  <a:cubicBezTo>
                    <a:pt x="3333" y="2031"/>
                    <a:pt x="3287" y="2009"/>
                    <a:pt x="3219" y="1986"/>
                  </a:cubicBezTo>
                  <a:cubicBezTo>
                    <a:pt x="3219" y="1963"/>
                    <a:pt x="3196" y="1940"/>
                    <a:pt x="3196" y="1940"/>
                  </a:cubicBezTo>
                  <a:cubicBezTo>
                    <a:pt x="3150" y="1917"/>
                    <a:pt x="3127" y="1895"/>
                    <a:pt x="3082" y="1872"/>
                  </a:cubicBezTo>
                  <a:cubicBezTo>
                    <a:pt x="3059" y="1849"/>
                    <a:pt x="3013" y="1849"/>
                    <a:pt x="2990" y="1826"/>
                  </a:cubicBezTo>
                  <a:cubicBezTo>
                    <a:pt x="2922" y="1803"/>
                    <a:pt x="2876" y="1780"/>
                    <a:pt x="2808" y="1735"/>
                  </a:cubicBezTo>
                  <a:cubicBezTo>
                    <a:pt x="2785" y="1735"/>
                    <a:pt x="2785" y="1735"/>
                    <a:pt x="2762" y="1712"/>
                  </a:cubicBezTo>
                  <a:cubicBezTo>
                    <a:pt x="2762" y="1712"/>
                    <a:pt x="2739" y="1712"/>
                    <a:pt x="2739" y="1689"/>
                  </a:cubicBezTo>
                  <a:cubicBezTo>
                    <a:pt x="2694" y="1666"/>
                    <a:pt x="2648" y="1643"/>
                    <a:pt x="2602" y="1621"/>
                  </a:cubicBezTo>
                  <a:cubicBezTo>
                    <a:pt x="2557" y="1598"/>
                    <a:pt x="2534" y="1575"/>
                    <a:pt x="2488" y="1552"/>
                  </a:cubicBezTo>
                  <a:cubicBezTo>
                    <a:pt x="2420" y="1506"/>
                    <a:pt x="2351" y="1484"/>
                    <a:pt x="2283" y="1438"/>
                  </a:cubicBezTo>
                  <a:cubicBezTo>
                    <a:pt x="2146" y="1347"/>
                    <a:pt x="2009" y="1278"/>
                    <a:pt x="1872" y="1187"/>
                  </a:cubicBezTo>
                  <a:cubicBezTo>
                    <a:pt x="1735" y="1096"/>
                    <a:pt x="1575" y="1004"/>
                    <a:pt x="1438" y="913"/>
                  </a:cubicBezTo>
                  <a:cubicBezTo>
                    <a:pt x="1370" y="890"/>
                    <a:pt x="1301" y="845"/>
                    <a:pt x="1233" y="799"/>
                  </a:cubicBezTo>
                  <a:cubicBezTo>
                    <a:pt x="1210" y="776"/>
                    <a:pt x="1164" y="753"/>
                    <a:pt x="1141" y="730"/>
                  </a:cubicBezTo>
                  <a:cubicBezTo>
                    <a:pt x="1119" y="730"/>
                    <a:pt x="1096" y="708"/>
                    <a:pt x="1073" y="708"/>
                  </a:cubicBezTo>
                  <a:cubicBezTo>
                    <a:pt x="1073" y="685"/>
                    <a:pt x="1050" y="685"/>
                    <a:pt x="1027" y="685"/>
                  </a:cubicBezTo>
                  <a:cubicBezTo>
                    <a:pt x="913" y="593"/>
                    <a:pt x="799" y="525"/>
                    <a:pt x="685" y="434"/>
                  </a:cubicBezTo>
                  <a:cubicBezTo>
                    <a:pt x="594" y="388"/>
                    <a:pt x="502" y="320"/>
                    <a:pt x="434" y="251"/>
                  </a:cubicBezTo>
                  <a:cubicBezTo>
                    <a:pt x="388" y="205"/>
                    <a:pt x="343" y="183"/>
                    <a:pt x="297" y="137"/>
                  </a:cubicBezTo>
                  <a:cubicBezTo>
                    <a:pt x="274" y="137"/>
                    <a:pt x="251" y="114"/>
                    <a:pt x="228" y="91"/>
                  </a:cubicBezTo>
                  <a:cubicBezTo>
                    <a:pt x="206" y="69"/>
                    <a:pt x="183" y="46"/>
                    <a:pt x="137" y="23"/>
                  </a:cubicBezTo>
                  <a:cubicBezTo>
                    <a:pt x="137" y="23"/>
                    <a:pt x="114" y="0"/>
                    <a:pt x="91" y="0"/>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8773;p56">
              <a:extLst>
                <a:ext uri="{FF2B5EF4-FFF2-40B4-BE49-F238E27FC236}">
                  <a16:creationId xmlns:a16="http://schemas.microsoft.com/office/drawing/2014/main" id="{35DD9102-A1A1-02E8-BF02-C0A2DAF7627D}"/>
                </a:ext>
              </a:extLst>
            </p:cNvPr>
            <p:cNvSpPr/>
            <p:nvPr/>
          </p:nvSpPr>
          <p:spPr>
            <a:xfrm>
              <a:off x="82798" y="2391404"/>
              <a:ext cx="561937" cy="969346"/>
            </a:xfrm>
            <a:custGeom>
              <a:avLst/>
              <a:gdLst/>
              <a:ahLst/>
              <a:cxnLst/>
              <a:rect l="l" t="t" r="r" b="b"/>
              <a:pathLst>
                <a:path w="10044" h="17326" extrusionOk="0">
                  <a:moveTo>
                    <a:pt x="9815" y="1"/>
                  </a:moveTo>
                  <a:cubicBezTo>
                    <a:pt x="9792" y="1"/>
                    <a:pt x="9747" y="24"/>
                    <a:pt x="9724" y="47"/>
                  </a:cubicBezTo>
                  <a:cubicBezTo>
                    <a:pt x="9724" y="69"/>
                    <a:pt x="9701" y="92"/>
                    <a:pt x="9724" y="92"/>
                  </a:cubicBezTo>
                  <a:cubicBezTo>
                    <a:pt x="9724" y="115"/>
                    <a:pt x="9724" y="115"/>
                    <a:pt x="9724" y="115"/>
                  </a:cubicBezTo>
                  <a:cubicBezTo>
                    <a:pt x="9701" y="138"/>
                    <a:pt x="9701" y="138"/>
                    <a:pt x="9678" y="161"/>
                  </a:cubicBezTo>
                  <a:cubicBezTo>
                    <a:pt x="9678" y="161"/>
                    <a:pt x="9678" y="184"/>
                    <a:pt x="9655" y="184"/>
                  </a:cubicBezTo>
                  <a:cubicBezTo>
                    <a:pt x="9655" y="206"/>
                    <a:pt x="9632" y="229"/>
                    <a:pt x="9632" y="229"/>
                  </a:cubicBezTo>
                  <a:cubicBezTo>
                    <a:pt x="9610" y="275"/>
                    <a:pt x="9564" y="321"/>
                    <a:pt x="9541" y="366"/>
                  </a:cubicBezTo>
                  <a:cubicBezTo>
                    <a:pt x="9496" y="457"/>
                    <a:pt x="9450" y="526"/>
                    <a:pt x="9404" y="617"/>
                  </a:cubicBezTo>
                  <a:cubicBezTo>
                    <a:pt x="9381" y="709"/>
                    <a:pt x="9313" y="777"/>
                    <a:pt x="9267" y="845"/>
                  </a:cubicBezTo>
                  <a:cubicBezTo>
                    <a:pt x="9222" y="937"/>
                    <a:pt x="9176" y="1005"/>
                    <a:pt x="9130" y="1097"/>
                  </a:cubicBezTo>
                  <a:cubicBezTo>
                    <a:pt x="9039" y="1256"/>
                    <a:pt x="8925" y="1416"/>
                    <a:pt x="8834" y="1576"/>
                  </a:cubicBezTo>
                  <a:cubicBezTo>
                    <a:pt x="8742" y="1713"/>
                    <a:pt x="8651" y="1873"/>
                    <a:pt x="8560" y="2032"/>
                  </a:cubicBezTo>
                  <a:cubicBezTo>
                    <a:pt x="8537" y="2055"/>
                    <a:pt x="8514" y="2101"/>
                    <a:pt x="8491" y="2147"/>
                  </a:cubicBezTo>
                  <a:cubicBezTo>
                    <a:pt x="8468" y="2169"/>
                    <a:pt x="8468" y="2192"/>
                    <a:pt x="8446" y="2215"/>
                  </a:cubicBezTo>
                  <a:cubicBezTo>
                    <a:pt x="8446" y="2238"/>
                    <a:pt x="8423" y="2238"/>
                    <a:pt x="8423" y="2261"/>
                  </a:cubicBezTo>
                  <a:cubicBezTo>
                    <a:pt x="8423" y="2283"/>
                    <a:pt x="8400" y="2306"/>
                    <a:pt x="8400" y="2329"/>
                  </a:cubicBezTo>
                  <a:cubicBezTo>
                    <a:pt x="8400" y="2352"/>
                    <a:pt x="8400" y="2375"/>
                    <a:pt x="8400" y="2375"/>
                  </a:cubicBezTo>
                  <a:cubicBezTo>
                    <a:pt x="8400" y="2420"/>
                    <a:pt x="8377" y="2466"/>
                    <a:pt x="8354" y="2512"/>
                  </a:cubicBezTo>
                  <a:cubicBezTo>
                    <a:pt x="8331" y="2512"/>
                    <a:pt x="8309" y="2535"/>
                    <a:pt x="8286" y="2557"/>
                  </a:cubicBezTo>
                  <a:cubicBezTo>
                    <a:pt x="8240" y="2603"/>
                    <a:pt x="8217" y="2672"/>
                    <a:pt x="8172" y="2740"/>
                  </a:cubicBezTo>
                  <a:cubicBezTo>
                    <a:pt x="8149" y="2763"/>
                    <a:pt x="8126" y="2808"/>
                    <a:pt x="8103" y="2854"/>
                  </a:cubicBezTo>
                  <a:cubicBezTo>
                    <a:pt x="8058" y="2923"/>
                    <a:pt x="8012" y="3014"/>
                    <a:pt x="7966" y="3082"/>
                  </a:cubicBezTo>
                  <a:cubicBezTo>
                    <a:pt x="7875" y="3265"/>
                    <a:pt x="7784" y="3425"/>
                    <a:pt x="7692" y="3607"/>
                  </a:cubicBezTo>
                  <a:cubicBezTo>
                    <a:pt x="7601" y="3767"/>
                    <a:pt x="7510" y="3927"/>
                    <a:pt x="7418" y="4087"/>
                  </a:cubicBezTo>
                  <a:cubicBezTo>
                    <a:pt x="7327" y="4246"/>
                    <a:pt x="7236" y="4406"/>
                    <a:pt x="7145" y="4589"/>
                  </a:cubicBezTo>
                  <a:cubicBezTo>
                    <a:pt x="7099" y="4657"/>
                    <a:pt x="7053" y="4703"/>
                    <a:pt x="7030" y="4771"/>
                  </a:cubicBezTo>
                  <a:cubicBezTo>
                    <a:pt x="6985" y="4840"/>
                    <a:pt x="6939" y="4908"/>
                    <a:pt x="6916" y="4977"/>
                  </a:cubicBezTo>
                  <a:cubicBezTo>
                    <a:pt x="6916" y="5000"/>
                    <a:pt x="6893" y="5023"/>
                    <a:pt x="6916" y="5045"/>
                  </a:cubicBezTo>
                  <a:cubicBezTo>
                    <a:pt x="6916" y="5045"/>
                    <a:pt x="6916" y="5045"/>
                    <a:pt x="6916" y="5068"/>
                  </a:cubicBezTo>
                  <a:cubicBezTo>
                    <a:pt x="6871" y="5114"/>
                    <a:pt x="6848" y="5159"/>
                    <a:pt x="6825" y="5228"/>
                  </a:cubicBezTo>
                  <a:cubicBezTo>
                    <a:pt x="6802" y="5228"/>
                    <a:pt x="6802" y="5251"/>
                    <a:pt x="6802" y="5274"/>
                  </a:cubicBezTo>
                  <a:cubicBezTo>
                    <a:pt x="6756" y="5274"/>
                    <a:pt x="6711" y="5296"/>
                    <a:pt x="6688" y="5319"/>
                  </a:cubicBezTo>
                  <a:cubicBezTo>
                    <a:pt x="6642" y="5388"/>
                    <a:pt x="6620" y="5433"/>
                    <a:pt x="6574" y="5502"/>
                  </a:cubicBezTo>
                  <a:cubicBezTo>
                    <a:pt x="6551" y="5570"/>
                    <a:pt x="6528" y="5616"/>
                    <a:pt x="6483" y="5662"/>
                  </a:cubicBezTo>
                  <a:cubicBezTo>
                    <a:pt x="6437" y="5753"/>
                    <a:pt x="6391" y="5821"/>
                    <a:pt x="6346" y="5913"/>
                  </a:cubicBezTo>
                  <a:cubicBezTo>
                    <a:pt x="6254" y="6072"/>
                    <a:pt x="6163" y="6232"/>
                    <a:pt x="6072" y="6392"/>
                  </a:cubicBezTo>
                  <a:cubicBezTo>
                    <a:pt x="6026" y="6483"/>
                    <a:pt x="6003" y="6552"/>
                    <a:pt x="5958" y="6620"/>
                  </a:cubicBezTo>
                  <a:cubicBezTo>
                    <a:pt x="5912" y="6689"/>
                    <a:pt x="5866" y="6780"/>
                    <a:pt x="5821" y="6871"/>
                  </a:cubicBezTo>
                  <a:cubicBezTo>
                    <a:pt x="5775" y="6940"/>
                    <a:pt x="5729" y="7031"/>
                    <a:pt x="5707" y="7100"/>
                  </a:cubicBezTo>
                  <a:cubicBezTo>
                    <a:pt x="5661" y="7191"/>
                    <a:pt x="5615" y="7259"/>
                    <a:pt x="5570" y="7328"/>
                  </a:cubicBezTo>
                  <a:cubicBezTo>
                    <a:pt x="5570" y="7351"/>
                    <a:pt x="5547" y="7396"/>
                    <a:pt x="5524" y="7419"/>
                  </a:cubicBezTo>
                  <a:cubicBezTo>
                    <a:pt x="5524" y="7442"/>
                    <a:pt x="5501" y="7465"/>
                    <a:pt x="5478" y="7510"/>
                  </a:cubicBezTo>
                  <a:cubicBezTo>
                    <a:pt x="5455" y="7556"/>
                    <a:pt x="5410" y="7625"/>
                    <a:pt x="5387" y="7670"/>
                  </a:cubicBezTo>
                  <a:cubicBezTo>
                    <a:pt x="5364" y="7716"/>
                    <a:pt x="5318" y="7762"/>
                    <a:pt x="5296" y="7807"/>
                  </a:cubicBezTo>
                  <a:cubicBezTo>
                    <a:pt x="5250" y="7898"/>
                    <a:pt x="5204" y="7967"/>
                    <a:pt x="5136" y="8035"/>
                  </a:cubicBezTo>
                  <a:cubicBezTo>
                    <a:pt x="5090" y="8127"/>
                    <a:pt x="5045" y="8218"/>
                    <a:pt x="4999" y="8287"/>
                  </a:cubicBezTo>
                  <a:cubicBezTo>
                    <a:pt x="4908" y="8469"/>
                    <a:pt x="4794" y="8629"/>
                    <a:pt x="4702" y="8789"/>
                  </a:cubicBezTo>
                  <a:cubicBezTo>
                    <a:pt x="4611" y="8948"/>
                    <a:pt x="4520" y="9131"/>
                    <a:pt x="4428" y="9291"/>
                  </a:cubicBezTo>
                  <a:cubicBezTo>
                    <a:pt x="4337" y="9451"/>
                    <a:pt x="4246" y="9610"/>
                    <a:pt x="4154" y="9770"/>
                  </a:cubicBezTo>
                  <a:cubicBezTo>
                    <a:pt x="4132" y="9839"/>
                    <a:pt x="4086" y="9907"/>
                    <a:pt x="4063" y="9953"/>
                  </a:cubicBezTo>
                  <a:lnTo>
                    <a:pt x="3995" y="10067"/>
                  </a:lnTo>
                  <a:cubicBezTo>
                    <a:pt x="3995" y="10090"/>
                    <a:pt x="3972" y="10090"/>
                    <a:pt x="3972" y="10113"/>
                  </a:cubicBezTo>
                  <a:cubicBezTo>
                    <a:pt x="3949" y="10135"/>
                    <a:pt x="3949" y="10135"/>
                    <a:pt x="3926" y="10158"/>
                  </a:cubicBezTo>
                  <a:cubicBezTo>
                    <a:pt x="3812" y="10318"/>
                    <a:pt x="3721" y="10501"/>
                    <a:pt x="3629" y="10660"/>
                  </a:cubicBezTo>
                  <a:cubicBezTo>
                    <a:pt x="3538" y="10843"/>
                    <a:pt x="3447" y="11003"/>
                    <a:pt x="3356" y="11185"/>
                  </a:cubicBezTo>
                  <a:cubicBezTo>
                    <a:pt x="3173" y="11505"/>
                    <a:pt x="3013" y="11824"/>
                    <a:pt x="2831" y="12144"/>
                  </a:cubicBezTo>
                  <a:cubicBezTo>
                    <a:pt x="2785" y="12235"/>
                    <a:pt x="2739" y="12304"/>
                    <a:pt x="2694" y="12395"/>
                  </a:cubicBezTo>
                  <a:cubicBezTo>
                    <a:pt x="2671" y="12418"/>
                    <a:pt x="2648" y="12464"/>
                    <a:pt x="2625" y="12509"/>
                  </a:cubicBezTo>
                  <a:cubicBezTo>
                    <a:pt x="2625" y="12532"/>
                    <a:pt x="2602" y="12532"/>
                    <a:pt x="2602" y="12555"/>
                  </a:cubicBezTo>
                  <a:cubicBezTo>
                    <a:pt x="2579" y="12578"/>
                    <a:pt x="2579" y="12578"/>
                    <a:pt x="2579" y="12600"/>
                  </a:cubicBezTo>
                  <a:cubicBezTo>
                    <a:pt x="2557" y="12623"/>
                    <a:pt x="2557" y="12646"/>
                    <a:pt x="2557" y="12669"/>
                  </a:cubicBezTo>
                  <a:cubicBezTo>
                    <a:pt x="2557" y="12669"/>
                    <a:pt x="2557" y="12692"/>
                    <a:pt x="2557" y="12692"/>
                  </a:cubicBezTo>
                  <a:cubicBezTo>
                    <a:pt x="2488" y="12783"/>
                    <a:pt x="2443" y="12874"/>
                    <a:pt x="2374" y="12966"/>
                  </a:cubicBezTo>
                  <a:cubicBezTo>
                    <a:pt x="2328" y="13034"/>
                    <a:pt x="2283" y="13125"/>
                    <a:pt x="2237" y="13194"/>
                  </a:cubicBezTo>
                  <a:cubicBezTo>
                    <a:pt x="2146" y="13354"/>
                    <a:pt x="2054" y="13491"/>
                    <a:pt x="1963" y="13650"/>
                  </a:cubicBezTo>
                  <a:cubicBezTo>
                    <a:pt x="1895" y="13765"/>
                    <a:pt x="1826" y="13879"/>
                    <a:pt x="1758" y="14016"/>
                  </a:cubicBezTo>
                  <a:lnTo>
                    <a:pt x="1735" y="14016"/>
                  </a:lnTo>
                  <a:cubicBezTo>
                    <a:pt x="1712" y="14061"/>
                    <a:pt x="1689" y="14107"/>
                    <a:pt x="1666" y="14153"/>
                  </a:cubicBezTo>
                  <a:cubicBezTo>
                    <a:pt x="1575" y="14312"/>
                    <a:pt x="1484" y="14472"/>
                    <a:pt x="1370" y="14632"/>
                  </a:cubicBezTo>
                  <a:cubicBezTo>
                    <a:pt x="1324" y="14723"/>
                    <a:pt x="1278" y="14792"/>
                    <a:pt x="1256" y="14860"/>
                  </a:cubicBezTo>
                  <a:cubicBezTo>
                    <a:pt x="1233" y="14906"/>
                    <a:pt x="1210" y="14929"/>
                    <a:pt x="1210" y="14951"/>
                  </a:cubicBezTo>
                  <a:cubicBezTo>
                    <a:pt x="1187" y="14951"/>
                    <a:pt x="1187" y="14974"/>
                    <a:pt x="1187" y="14974"/>
                  </a:cubicBezTo>
                  <a:cubicBezTo>
                    <a:pt x="1141" y="15043"/>
                    <a:pt x="1096" y="15111"/>
                    <a:pt x="1050" y="15180"/>
                  </a:cubicBezTo>
                  <a:cubicBezTo>
                    <a:pt x="982" y="15271"/>
                    <a:pt x="936" y="15362"/>
                    <a:pt x="868" y="15454"/>
                  </a:cubicBezTo>
                  <a:cubicBezTo>
                    <a:pt x="822" y="15522"/>
                    <a:pt x="776" y="15613"/>
                    <a:pt x="731" y="15705"/>
                  </a:cubicBezTo>
                  <a:cubicBezTo>
                    <a:pt x="548" y="16024"/>
                    <a:pt x="343" y="16321"/>
                    <a:pt x="160" y="16641"/>
                  </a:cubicBezTo>
                  <a:cubicBezTo>
                    <a:pt x="160" y="16663"/>
                    <a:pt x="137" y="16686"/>
                    <a:pt x="137" y="16709"/>
                  </a:cubicBezTo>
                  <a:cubicBezTo>
                    <a:pt x="114" y="16755"/>
                    <a:pt x="91" y="16800"/>
                    <a:pt x="69" y="16823"/>
                  </a:cubicBezTo>
                  <a:cubicBezTo>
                    <a:pt x="69" y="16869"/>
                    <a:pt x="69" y="16892"/>
                    <a:pt x="91" y="16937"/>
                  </a:cubicBezTo>
                  <a:cubicBezTo>
                    <a:pt x="69" y="16960"/>
                    <a:pt x="46" y="16983"/>
                    <a:pt x="46" y="17029"/>
                  </a:cubicBezTo>
                  <a:cubicBezTo>
                    <a:pt x="23" y="17029"/>
                    <a:pt x="23" y="17051"/>
                    <a:pt x="23" y="17074"/>
                  </a:cubicBezTo>
                  <a:cubicBezTo>
                    <a:pt x="0" y="17120"/>
                    <a:pt x="23" y="17188"/>
                    <a:pt x="69" y="17211"/>
                  </a:cubicBezTo>
                  <a:cubicBezTo>
                    <a:pt x="69" y="17211"/>
                    <a:pt x="69" y="17211"/>
                    <a:pt x="69" y="17234"/>
                  </a:cubicBezTo>
                  <a:lnTo>
                    <a:pt x="114" y="17234"/>
                  </a:lnTo>
                  <a:cubicBezTo>
                    <a:pt x="137" y="17280"/>
                    <a:pt x="160" y="17303"/>
                    <a:pt x="183" y="17325"/>
                  </a:cubicBezTo>
                  <a:cubicBezTo>
                    <a:pt x="228" y="17325"/>
                    <a:pt x="274" y="17325"/>
                    <a:pt x="297" y="17303"/>
                  </a:cubicBezTo>
                  <a:cubicBezTo>
                    <a:pt x="343" y="17257"/>
                    <a:pt x="365" y="17211"/>
                    <a:pt x="388" y="17166"/>
                  </a:cubicBezTo>
                  <a:cubicBezTo>
                    <a:pt x="411" y="17143"/>
                    <a:pt x="411" y="17097"/>
                    <a:pt x="434" y="17074"/>
                  </a:cubicBezTo>
                  <a:cubicBezTo>
                    <a:pt x="457" y="17051"/>
                    <a:pt x="457" y="17029"/>
                    <a:pt x="480" y="16983"/>
                  </a:cubicBezTo>
                  <a:cubicBezTo>
                    <a:pt x="502" y="16960"/>
                    <a:pt x="502" y="16937"/>
                    <a:pt x="525" y="16914"/>
                  </a:cubicBezTo>
                  <a:cubicBezTo>
                    <a:pt x="571" y="16846"/>
                    <a:pt x="594" y="16778"/>
                    <a:pt x="639" y="16709"/>
                  </a:cubicBezTo>
                  <a:cubicBezTo>
                    <a:pt x="731" y="16572"/>
                    <a:pt x="799" y="16412"/>
                    <a:pt x="890" y="16275"/>
                  </a:cubicBezTo>
                  <a:cubicBezTo>
                    <a:pt x="959" y="16116"/>
                    <a:pt x="1050" y="15979"/>
                    <a:pt x="1141" y="15819"/>
                  </a:cubicBezTo>
                  <a:cubicBezTo>
                    <a:pt x="1164" y="15750"/>
                    <a:pt x="1210" y="15682"/>
                    <a:pt x="1256" y="15613"/>
                  </a:cubicBezTo>
                  <a:cubicBezTo>
                    <a:pt x="1278" y="15568"/>
                    <a:pt x="1301" y="15545"/>
                    <a:pt x="1301" y="15522"/>
                  </a:cubicBezTo>
                  <a:cubicBezTo>
                    <a:pt x="1324" y="15499"/>
                    <a:pt x="1324" y="15476"/>
                    <a:pt x="1347" y="15431"/>
                  </a:cubicBezTo>
                  <a:cubicBezTo>
                    <a:pt x="1370" y="15431"/>
                    <a:pt x="1393" y="15408"/>
                    <a:pt x="1415" y="15385"/>
                  </a:cubicBezTo>
                  <a:cubicBezTo>
                    <a:pt x="1415" y="15362"/>
                    <a:pt x="1438" y="15340"/>
                    <a:pt x="1461" y="15317"/>
                  </a:cubicBezTo>
                  <a:cubicBezTo>
                    <a:pt x="1529" y="15203"/>
                    <a:pt x="1598" y="15088"/>
                    <a:pt x="1666" y="14974"/>
                  </a:cubicBezTo>
                  <a:cubicBezTo>
                    <a:pt x="1689" y="14906"/>
                    <a:pt x="1735" y="14837"/>
                    <a:pt x="1781" y="14769"/>
                  </a:cubicBezTo>
                  <a:cubicBezTo>
                    <a:pt x="1826" y="14700"/>
                    <a:pt x="1872" y="14609"/>
                    <a:pt x="1918" y="14541"/>
                  </a:cubicBezTo>
                  <a:cubicBezTo>
                    <a:pt x="1986" y="14381"/>
                    <a:pt x="2077" y="14244"/>
                    <a:pt x="2146" y="14107"/>
                  </a:cubicBezTo>
                  <a:cubicBezTo>
                    <a:pt x="2169" y="14084"/>
                    <a:pt x="2191" y="14038"/>
                    <a:pt x="2191" y="14016"/>
                  </a:cubicBezTo>
                  <a:cubicBezTo>
                    <a:pt x="2237" y="13970"/>
                    <a:pt x="2260" y="13902"/>
                    <a:pt x="2306" y="13856"/>
                  </a:cubicBezTo>
                  <a:cubicBezTo>
                    <a:pt x="2351" y="13765"/>
                    <a:pt x="2420" y="13696"/>
                    <a:pt x="2443" y="13605"/>
                  </a:cubicBezTo>
                  <a:cubicBezTo>
                    <a:pt x="2465" y="13582"/>
                    <a:pt x="2465" y="13559"/>
                    <a:pt x="2443" y="13536"/>
                  </a:cubicBezTo>
                  <a:cubicBezTo>
                    <a:pt x="2465" y="13491"/>
                    <a:pt x="2488" y="13468"/>
                    <a:pt x="2511" y="13422"/>
                  </a:cubicBezTo>
                  <a:cubicBezTo>
                    <a:pt x="2557" y="13354"/>
                    <a:pt x="2579" y="13285"/>
                    <a:pt x="2625" y="13217"/>
                  </a:cubicBezTo>
                  <a:cubicBezTo>
                    <a:pt x="2648" y="13171"/>
                    <a:pt x="2671" y="13148"/>
                    <a:pt x="2671" y="13125"/>
                  </a:cubicBezTo>
                  <a:cubicBezTo>
                    <a:pt x="2694" y="13125"/>
                    <a:pt x="2716" y="13103"/>
                    <a:pt x="2739" y="13080"/>
                  </a:cubicBezTo>
                  <a:cubicBezTo>
                    <a:pt x="2762" y="13057"/>
                    <a:pt x="2785" y="13011"/>
                    <a:pt x="2808" y="12989"/>
                  </a:cubicBezTo>
                  <a:cubicBezTo>
                    <a:pt x="2808" y="12966"/>
                    <a:pt x="2808" y="12943"/>
                    <a:pt x="2831" y="12920"/>
                  </a:cubicBezTo>
                  <a:cubicBezTo>
                    <a:pt x="2853" y="12874"/>
                    <a:pt x="2876" y="12852"/>
                    <a:pt x="2899" y="12806"/>
                  </a:cubicBezTo>
                  <a:cubicBezTo>
                    <a:pt x="2945" y="12715"/>
                    <a:pt x="2990" y="12623"/>
                    <a:pt x="3036" y="12555"/>
                  </a:cubicBezTo>
                  <a:cubicBezTo>
                    <a:pt x="3127" y="12372"/>
                    <a:pt x="3219" y="12212"/>
                    <a:pt x="3310" y="12030"/>
                  </a:cubicBezTo>
                  <a:cubicBezTo>
                    <a:pt x="3401" y="11870"/>
                    <a:pt x="3492" y="11687"/>
                    <a:pt x="3584" y="11528"/>
                  </a:cubicBezTo>
                  <a:cubicBezTo>
                    <a:pt x="3629" y="11459"/>
                    <a:pt x="3675" y="11391"/>
                    <a:pt x="3698" y="11299"/>
                  </a:cubicBezTo>
                  <a:cubicBezTo>
                    <a:pt x="3744" y="11231"/>
                    <a:pt x="3789" y="11163"/>
                    <a:pt x="3835" y="11094"/>
                  </a:cubicBezTo>
                  <a:cubicBezTo>
                    <a:pt x="3858" y="11094"/>
                    <a:pt x="3880" y="11071"/>
                    <a:pt x="3880" y="11048"/>
                  </a:cubicBezTo>
                  <a:cubicBezTo>
                    <a:pt x="3949" y="10980"/>
                    <a:pt x="3995" y="10889"/>
                    <a:pt x="4040" y="10797"/>
                  </a:cubicBezTo>
                  <a:cubicBezTo>
                    <a:pt x="4086" y="10729"/>
                    <a:pt x="4132" y="10638"/>
                    <a:pt x="4177" y="10569"/>
                  </a:cubicBezTo>
                  <a:cubicBezTo>
                    <a:pt x="4269" y="10432"/>
                    <a:pt x="4337" y="10295"/>
                    <a:pt x="4405" y="10135"/>
                  </a:cubicBezTo>
                  <a:cubicBezTo>
                    <a:pt x="4497" y="9976"/>
                    <a:pt x="4588" y="9816"/>
                    <a:pt x="4679" y="9656"/>
                  </a:cubicBezTo>
                  <a:cubicBezTo>
                    <a:pt x="4771" y="9496"/>
                    <a:pt x="4885" y="9314"/>
                    <a:pt x="4976" y="9131"/>
                  </a:cubicBezTo>
                  <a:cubicBezTo>
                    <a:pt x="5045" y="8994"/>
                    <a:pt x="5136" y="8834"/>
                    <a:pt x="5204" y="8675"/>
                  </a:cubicBezTo>
                  <a:cubicBezTo>
                    <a:pt x="5227" y="8675"/>
                    <a:pt x="5250" y="8652"/>
                    <a:pt x="5273" y="8629"/>
                  </a:cubicBezTo>
                  <a:cubicBezTo>
                    <a:pt x="5318" y="8583"/>
                    <a:pt x="5341" y="8538"/>
                    <a:pt x="5364" y="8492"/>
                  </a:cubicBezTo>
                  <a:cubicBezTo>
                    <a:pt x="5387" y="8469"/>
                    <a:pt x="5410" y="8423"/>
                    <a:pt x="5433" y="8401"/>
                  </a:cubicBezTo>
                  <a:cubicBezTo>
                    <a:pt x="5478" y="8309"/>
                    <a:pt x="5501" y="8241"/>
                    <a:pt x="5547" y="8172"/>
                  </a:cubicBezTo>
                  <a:cubicBezTo>
                    <a:pt x="5638" y="8013"/>
                    <a:pt x="5707" y="7876"/>
                    <a:pt x="5775" y="7716"/>
                  </a:cubicBezTo>
                  <a:cubicBezTo>
                    <a:pt x="5821" y="7625"/>
                    <a:pt x="5889" y="7533"/>
                    <a:pt x="5935" y="7442"/>
                  </a:cubicBezTo>
                  <a:cubicBezTo>
                    <a:pt x="6003" y="7328"/>
                    <a:pt x="6095" y="7191"/>
                    <a:pt x="6163" y="7077"/>
                  </a:cubicBezTo>
                  <a:cubicBezTo>
                    <a:pt x="6277" y="6917"/>
                    <a:pt x="6368" y="6757"/>
                    <a:pt x="6460" y="6597"/>
                  </a:cubicBezTo>
                  <a:cubicBezTo>
                    <a:pt x="6483" y="6575"/>
                    <a:pt x="6505" y="6552"/>
                    <a:pt x="6505" y="6529"/>
                  </a:cubicBezTo>
                  <a:cubicBezTo>
                    <a:pt x="6528" y="6506"/>
                    <a:pt x="6528" y="6483"/>
                    <a:pt x="6528" y="6461"/>
                  </a:cubicBezTo>
                  <a:cubicBezTo>
                    <a:pt x="6551" y="6392"/>
                    <a:pt x="6597" y="6346"/>
                    <a:pt x="6620" y="6278"/>
                  </a:cubicBezTo>
                  <a:lnTo>
                    <a:pt x="6734" y="6072"/>
                  </a:lnTo>
                  <a:cubicBezTo>
                    <a:pt x="6802" y="5936"/>
                    <a:pt x="6893" y="5799"/>
                    <a:pt x="6962" y="5662"/>
                  </a:cubicBezTo>
                  <a:cubicBezTo>
                    <a:pt x="7053" y="5525"/>
                    <a:pt x="7122" y="5388"/>
                    <a:pt x="7190" y="5251"/>
                  </a:cubicBezTo>
                  <a:cubicBezTo>
                    <a:pt x="7236" y="5182"/>
                    <a:pt x="7259" y="5137"/>
                    <a:pt x="7304" y="5068"/>
                  </a:cubicBezTo>
                  <a:cubicBezTo>
                    <a:pt x="7350" y="5000"/>
                    <a:pt x="7373" y="4931"/>
                    <a:pt x="7418" y="4863"/>
                  </a:cubicBezTo>
                  <a:cubicBezTo>
                    <a:pt x="7418" y="4840"/>
                    <a:pt x="7418" y="4817"/>
                    <a:pt x="7418" y="4817"/>
                  </a:cubicBezTo>
                  <a:cubicBezTo>
                    <a:pt x="7464" y="4749"/>
                    <a:pt x="7510" y="4680"/>
                    <a:pt x="7533" y="4612"/>
                  </a:cubicBezTo>
                  <a:cubicBezTo>
                    <a:pt x="7624" y="4475"/>
                    <a:pt x="7692" y="4338"/>
                    <a:pt x="7761" y="4224"/>
                  </a:cubicBezTo>
                  <a:cubicBezTo>
                    <a:pt x="7806" y="4155"/>
                    <a:pt x="7829" y="4087"/>
                    <a:pt x="7875" y="3995"/>
                  </a:cubicBezTo>
                  <a:cubicBezTo>
                    <a:pt x="7875" y="3995"/>
                    <a:pt x="7898" y="3973"/>
                    <a:pt x="7898" y="3973"/>
                  </a:cubicBezTo>
                  <a:cubicBezTo>
                    <a:pt x="7921" y="3927"/>
                    <a:pt x="7943" y="3904"/>
                    <a:pt x="7966" y="3858"/>
                  </a:cubicBezTo>
                  <a:cubicBezTo>
                    <a:pt x="8035" y="3721"/>
                    <a:pt x="8126" y="3585"/>
                    <a:pt x="8194" y="3448"/>
                  </a:cubicBezTo>
                  <a:cubicBezTo>
                    <a:pt x="8217" y="3448"/>
                    <a:pt x="8240" y="3448"/>
                    <a:pt x="8240" y="3425"/>
                  </a:cubicBezTo>
                  <a:cubicBezTo>
                    <a:pt x="8286" y="3402"/>
                    <a:pt x="8309" y="3356"/>
                    <a:pt x="8309" y="3311"/>
                  </a:cubicBezTo>
                  <a:cubicBezTo>
                    <a:pt x="8331" y="3288"/>
                    <a:pt x="8354" y="3265"/>
                    <a:pt x="8377" y="3219"/>
                  </a:cubicBezTo>
                  <a:cubicBezTo>
                    <a:pt x="8400" y="3151"/>
                    <a:pt x="8446" y="3105"/>
                    <a:pt x="8468" y="3037"/>
                  </a:cubicBezTo>
                  <a:cubicBezTo>
                    <a:pt x="8514" y="2968"/>
                    <a:pt x="8560" y="2877"/>
                    <a:pt x="8583" y="2808"/>
                  </a:cubicBezTo>
                  <a:cubicBezTo>
                    <a:pt x="8651" y="2717"/>
                    <a:pt x="8697" y="2626"/>
                    <a:pt x="8742" y="2557"/>
                  </a:cubicBezTo>
                  <a:cubicBezTo>
                    <a:pt x="8742" y="2557"/>
                    <a:pt x="8742" y="2535"/>
                    <a:pt x="8742" y="2535"/>
                  </a:cubicBezTo>
                  <a:cubicBezTo>
                    <a:pt x="8834" y="2398"/>
                    <a:pt x="8925" y="2261"/>
                    <a:pt x="8993" y="2124"/>
                  </a:cubicBezTo>
                  <a:cubicBezTo>
                    <a:pt x="9062" y="1987"/>
                    <a:pt x="9153" y="1850"/>
                    <a:pt x="9222" y="1713"/>
                  </a:cubicBezTo>
                  <a:cubicBezTo>
                    <a:pt x="9267" y="1644"/>
                    <a:pt x="9290" y="1599"/>
                    <a:pt x="9336" y="1530"/>
                  </a:cubicBezTo>
                  <a:cubicBezTo>
                    <a:pt x="9336" y="1507"/>
                    <a:pt x="9359" y="1462"/>
                    <a:pt x="9381" y="1439"/>
                  </a:cubicBezTo>
                  <a:cubicBezTo>
                    <a:pt x="9404" y="1416"/>
                    <a:pt x="9427" y="1370"/>
                    <a:pt x="9450" y="1325"/>
                  </a:cubicBezTo>
                  <a:cubicBezTo>
                    <a:pt x="9450" y="1325"/>
                    <a:pt x="9450" y="1302"/>
                    <a:pt x="9450" y="1279"/>
                  </a:cubicBezTo>
                  <a:cubicBezTo>
                    <a:pt x="9450" y="1256"/>
                    <a:pt x="9450" y="1256"/>
                    <a:pt x="9450" y="1256"/>
                  </a:cubicBezTo>
                  <a:cubicBezTo>
                    <a:pt x="9473" y="1234"/>
                    <a:pt x="9473" y="1234"/>
                    <a:pt x="9496" y="1234"/>
                  </a:cubicBezTo>
                  <a:cubicBezTo>
                    <a:pt x="9541" y="1165"/>
                    <a:pt x="9587" y="1119"/>
                    <a:pt x="9610" y="1051"/>
                  </a:cubicBezTo>
                  <a:cubicBezTo>
                    <a:pt x="9610" y="1028"/>
                    <a:pt x="9632" y="1005"/>
                    <a:pt x="9632" y="982"/>
                  </a:cubicBezTo>
                  <a:cubicBezTo>
                    <a:pt x="9655" y="960"/>
                    <a:pt x="9678" y="937"/>
                    <a:pt x="9701" y="891"/>
                  </a:cubicBezTo>
                  <a:cubicBezTo>
                    <a:pt x="9747" y="800"/>
                    <a:pt x="9815" y="686"/>
                    <a:pt x="9884" y="594"/>
                  </a:cubicBezTo>
                  <a:cubicBezTo>
                    <a:pt x="9906" y="526"/>
                    <a:pt x="9952" y="457"/>
                    <a:pt x="9998" y="389"/>
                  </a:cubicBezTo>
                  <a:cubicBezTo>
                    <a:pt x="9998" y="366"/>
                    <a:pt x="10021" y="343"/>
                    <a:pt x="10021" y="298"/>
                  </a:cubicBezTo>
                  <a:cubicBezTo>
                    <a:pt x="10043" y="275"/>
                    <a:pt x="10043" y="229"/>
                    <a:pt x="10043" y="206"/>
                  </a:cubicBezTo>
                  <a:cubicBezTo>
                    <a:pt x="10043" y="184"/>
                    <a:pt x="10043" y="184"/>
                    <a:pt x="10043" y="161"/>
                  </a:cubicBezTo>
                  <a:cubicBezTo>
                    <a:pt x="10043" y="138"/>
                    <a:pt x="10043" y="138"/>
                    <a:pt x="10021" y="115"/>
                  </a:cubicBezTo>
                  <a:cubicBezTo>
                    <a:pt x="10021" y="92"/>
                    <a:pt x="9998" y="69"/>
                    <a:pt x="9975" y="69"/>
                  </a:cubicBezTo>
                  <a:cubicBezTo>
                    <a:pt x="9952" y="47"/>
                    <a:pt x="9929" y="47"/>
                    <a:pt x="9906" y="24"/>
                  </a:cubicBezTo>
                  <a:cubicBezTo>
                    <a:pt x="9884" y="24"/>
                    <a:pt x="9861" y="1"/>
                    <a:pt x="9838"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8774;p56">
              <a:extLst>
                <a:ext uri="{FF2B5EF4-FFF2-40B4-BE49-F238E27FC236}">
                  <a16:creationId xmlns:a16="http://schemas.microsoft.com/office/drawing/2014/main" id="{B1157DBE-85B3-BE68-0BA5-30A1A01AAC3F}"/>
                </a:ext>
              </a:extLst>
            </p:cNvPr>
            <p:cNvSpPr/>
            <p:nvPr/>
          </p:nvSpPr>
          <p:spPr>
            <a:xfrm>
              <a:off x="72559" y="2342897"/>
              <a:ext cx="552985" cy="994858"/>
            </a:xfrm>
            <a:custGeom>
              <a:avLst/>
              <a:gdLst/>
              <a:ahLst/>
              <a:cxnLst/>
              <a:rect l="l" t="t" r="r" b="b"/>
              <a:pathLst>
                <a:path w="9884" h="17782" extrusionOk="0">
                  <a:moveTo>
                    <a:pt x="1188" y="16024"/>
                  </a:moveTo>
                  <a:lnTo>
                    <a:pt x="1188" y="16024"/>
                  </a:lnTo>
                  <a:cubicBezTo>
                    <a:pt x="1183" y="16031"/>
                    <a:pt x="1179" y="16038"/>
                    <a:pt x="1175" y="16045"/>
                  </a:cubicBezTo>
                  <a:lnTo>
                    <a:pt x="1175" y="16045"/>
                  </a:lnTo>
                  <a:cubicBezTo>
                    <a:pt x="1188" y="16040"/>
                    <a:pt x="1188" y="16024"/>
                    <a:pt x="1188" y="16024"/>
                  </a:cubicBezTo>
                  <a:close/>
                  <a:moveTo>
                    <a:pt x="8834" y="1"/>
                  </a:moveTo>
                  <a:cubicBezTo>
                    <a:pt x="8811" y="1"/>
                    <a:pt x="8766" y="23"/>
                    <a:pt x="8743" y="46"/>
                  </a:cubicBezTo>
                  <a:cubicBezTo>
                    <a:pt x="8720" y="115"/>
                    <a:pt x="8697" y="160"/>
                    <a:pt x="8651" y="229"/>
                  </a:cubicBezTo>
                  <a:cubicBezTo>
                    <a:pt x="8629" y="274"/>
                    <a:pt x="8606" y="320"/>
                    <a:pt x="8583" y="389"/>
                  </a:cubicBezTo>
                  <a:cubicBezTo>
                    <a:pt x="8560" y="389"/>
                    <a:pt x="8514" y="411"/>
                    <a:pt x="8514" y="434"/>
                  </a:cubicBezTo>
                  <a:cubicBezTo>
                    <a:pt x="8492" y="457"/>
                    <a:pt x="8492" y="503"/>
                    <a:pt x="8492" y="548"/>
                  </a:cubicBezTo>
                  <a:lnTo>
                    <a:pt x="8514" y="548"/>
                  </a:lnTo>
                  <a:cubicBezTo>
                    <a:pt x="8514" y="548"/>
                    <a:pt x="8537" y="571"/>
                    <a:pt x="8560" y="571"/>
                  </a:cubicBezTo>
                  <a:cubicBezTo>
                    <a:pt x="8583" y="594"/>
                    <a:pt x="8606" y="594"/>
                    <a:pt x="8629" y="617"/>
                  </a:cubicBezTo>
                  <a:cubicBezTo>
                    <a:pt x="8651" y="663"/>
                    <a:pt x="8674" y="685"/>
                    <a:pt x="8697" y="731"/>
                  </a:cubicBezTo>
                  <a:cubicBezTo>
                    <a:pt x="8720" y="777"/>
                    <a:pt x="8766" y="822"/>
                    <a:pt x="8811" y="868"/>
                  </a:cubicBezTo>
                  <a:cubicBezTo>
                    <a:pt x="8811" y="891"/>
                    <a:pt x="8834" y="914"/>
                    <a:pt x="8880" y="936"/>
                  </a:cubicBezTo>
                  <a:lnTo>
                    <a:pt x="8902" y="959"/>
                  </a:lnTo>
                  <a:lnTo>
                    <a:pt x="8948" y="1005"/>
                  </a:lnTo>
                  <a:lnTo>
                    <a:pt x="8971" y="1028"/>
                  </a:lnTo>
                  <a:cubicBezTo>
                    <a:pt x="8994" y="1028"/>
                    <a:pt x="9017" y="1051"/>
                    <a:pt x="9062" y="1051"/>
                  </a:cubicBezTo>
                  <a:cubicBezTo>
                    <a:pt x="9062" y="1051"/>
                    <a:pt x="9085" y="1073"/>
                    <a:pt x="9108" y="1073"/>
                  </a:cubicBezTo>
                  <a:cubicBezTo>
                    <a:pt x="9108" y="1073"/>
                    <a:pt x="9131" y="1096"/>
                    <a:pt x="9131" y="1096"/>
                  </a:cubicBezTo>
                  <a:cubicBezTo>
                    <a:pt x="9154" y="1096"/>
                    <a:pt x="9154" y="1119"/>
                    <a:pt x="9176" y="1119"/>
                  </a:cubicBezTo>
                  <a:cubicBezTo>
                    <a:pt x="9154" y="1165"/>
                    <a:pt x="9154" y="1210"/>
                    <a:pt x="9176" y="1256"/>
                  </a:cubicBezTo>
                  <a:cubicBezTo>
                    <a:pt x="9176" y="1279"/>
                    <a:pt x="9199" y="1279"/>
                    <a:pt x="9199" y="1302"/>
                  </a:cubicBezTo>
                  <a:cubicBezTo>
                    <a:pt x="9154" y="1370"/>
                    <a:pt x="9131" y="1439"/>
                    <a:pt x="9085" y="1507"/>
                  </a:cubicBezTo>
                  <a:cubicBezTo>
                    <a:pt x="9017" y="1621"/>
                    <a:pt x="8948" y="1758"/>
                    <a:pt x="8880" y="1872"/>
                  </a:cubicBezTo>
                  <a:cubicBezTo>
                    <a:pt x="8811" y="2009"/>
                    <a:pt x="8720" y="2123"/>
                    <a:pt x="8651" y="2260"/>
                  </a:cubicBezTo>
                  <a:cubicBezTo>
                    <a:pt x="8583" y="2374"/>
                    <a:pt x="8514" y="2466"/>
                    <a:pt x="8446" y="2580"/>
                  </a:cubicBezTo>
                  <a:cubicBezTo>
                    <a:pt x="8423" y="2625"/>
                    <a:pt x="8423" y="2648"/>
                    <a:pt x="8423" y="2694"/>
                  </a:cubicBezTo>
                  <a:cubicBezTo>
                    <a:pt x="8423" y="2717"/>
                    <a:pt x="8400" y="2740"/>
                    <a:pt x="8377" y="2785"/>
                  </a:cubicBezTo>
                  <a:cubicBezTo>
                    <a:pt x="8332" y="2854"/>
                    <a:pt x="8286" y="2945"/>
                    <a:pt x="8241" y="3014"/>
                  </a:cubicBezTo>
                  <a:cubicBezTo>
                    <a:pt x="8172" y="3150"/>
                    <a:pt x="8104" y="3287"/>
                    <a:pt x="8035" y="3402"/>
                  </a:cubicBezTo>
                  <a:cubicBezTo>
                    <a:pt x="8012" y="3447"/>
                    <a:pt x="7989" y="3470"/>
                    <a:pt x="7967" y="3493"/>
                  </a:cubicBezTo>
                  <a:lnTo>
                    <a:pt x="7875" y="3653"/>
                  </a:lnTo>
                  <a:cubicBezTo>
                    <a:pt x="7807" y="3744"/>
                    <a:pt x="7761" y="3835"/>
                    <a:pt x="7716" y="3904"/>
                  </a:cubicBezTo>
                  <a:cubicBezTo>
                    <a:pt x="7624" y="4063"/>
                    <a:pt x="7533" y="4223"/>
                    <a:pt x="7442" y="4360"/>
                  </a:cubicBezTo>
                  <a:cubicBezTo>
                    <a:pt x="7350" y="4543"/>
                    <a:pt x="7259" y="4703"/>
                    <a:pt x="7145" y="4862"/>
                  </a:cubicBezTo>
                  <a:cubicBezTo>
                    <a:pt x="7054" y="5045"/>
                    <a:pt x="6962" y="5205"/>
                    <a:pt x="6871" y="5365"/>
                  </a:cubicBezTo>
                  <a:cubicBezTo>
                    <a:pt x="6825" y="5433"/>
                    <a:pt x="6803" y="5479"/>
                    <a:pt x="6757" y="5524"/>
                  </a:cubicBezTo>
                  <a:cubicBezTo>
                    <a:pt x="6757" y="5570"/>
                    <a:pt x="6734" y="5593"/>
                    <a:pt x="6711" y="5616"/>
                  </a:cubicBezTo>
                  <a:cubicBezTo>
                    <a:pt x="6688" y="5661"/>
                    <a:pt x="6666" y="5684"/>
                    <a:pt x="6666" y="5707"/>
                  </a:cubicBezTo>
                  <a:cubicBezTo>
                    <a:pt x="6643" y="5730"/>
                    <a:pt x="6643" y="5730"/>
                    <a:pt x="6643" y="5730"/>
                  </a:cubicBezTo>
                  <a:cubicBezTo>
                    <a:pt x="6551" y="5890"/>
                    <a:pt x="6437" y="6049"/>
                    <a:pt x="6346" y="6209"/>
                  </a:cubicBezTo>
                  <a:cubicBezTo>
                    <a:pt x="6346" y="6232"/>
                    <a:pt x="6323" y="6232"/>
                    <a:pt x="6300" y="6255"/>
                  </a:cubicBezTo>
                  <a:cubicBezTo>
                    <a:pt x="6300" y="6300"/>
                    <a:pt x="6278" y="6323"/>
                    <a:pt x="6255" y="6346"/>
                  </a:cubicBezTo>
                  <a:cubicBezTo>
                    <a:pt x="6209" y="6392"/>
                    <a:pt x="6209" y="6460"/>
                    <a:pt x="6232" y="6483"/>
                  </a:cubicBezTo>
                  <a:cubicBezTo>
                    <a:pt x="6232" y="6506"/>
                    <a:pt x="6232" y="6506"/>
                    <a:pt x="6232" y="6506"/>
                  </a:cubicBezTo>
                  <a:cubicBezTo>
                    <a:pt x="6118" y="6666"/>
                    <a:pt x="6026" y="6803"/>
                    <a:pt x="5935" y="6962"/>
                  </a:cubicBezTo>
                  <a:cubicBezTo>
                    <a:pt x="5912" y="6985"/>
                    <a:pt x="5890" y="7031"/>
                    <a:pt x="5890" y="7054"/>
                  </a:cubicBezTo>
                  <a:cubicBezTo>
                    <a:pt x="5867" y="7099"/>
                    <a:pt x="5844" y="7145"/>
                    <a:pt x="5798" y="7213"/>
                  </a:cubicBezTo>
                  <a:cubicBezTo>
                    <a:pt x="5775" y="7259"/>
                    <a:pt x="5753" y="7282"/>
                    <a:pt x="5730" y="7328"/>
                  </a:cubicBezTo>
                  <a:cubicBezTo>
                    <a:pt x="5684" y="7373"/>
                    <a:pt x="5661" y="7419"/>
                    <a:pt x="5638" y="7464"/>
                  </a:cubicBezTo>
                  <a:cubicBezTo>
                    <a:pt x="5616" y="7510"/>
                    <a:pt x="5616" y="7533"/>
                    <a:pt x="5616" y="7556"/>
                  </a:cubicBezTo>
                  <a:cubicBezTo>
                    <a:pt x="5593" y="7579"/>
                    <a:pt x="5570" y="7601"/>
                    <a:pt x="5570" y="7647"/>
                  </a:cubicBezTo>
                  <a:cubicBezTo>
                    <a:pt x="5547" y="7670"/>
                    <a:pt x="5524" y="7716"/>
                    <a:pt x="5501" y="7761"/>
                  </a:cubicBezTo>
                  <a:cubicBezTo>
                    <a:pt x="5456" y="7807"/>
                    <a:pt x="5433" y="7875"/>
                    <a:pt x="5387" y="7921"/>
                  </a:cubicBezTo>
                  <a:lnTo>
                    <a:pt x="5365" y="7967"/>
                  </a:lnTo>
                  <a:lnTo>
                    <a:pt x="5365" y="8012"/>
                  </a:lnTo>
                  <a:cubicBezTo>
                    <a:pt x="5342" y="8035"/>
                    <a:pt x="5319" y="8058"/>
                    <a:pt x="5319" y="8081"/>
                  </a:cubicBezTo>
                  <a:lnTo>
                    <a:pt x="5205" y="8263"/>
                  </a:lnTo>
                  <a:lnTo>
                    <a:pt x="5182" y="8332"/>
                  </a:lnTo>
                  <a:cubicBezTo>
                    <a:pt x="5159" y="8400"/>
                    <a:pt x="5113" y="8469"/>
                    <a:pt x="5091" y="8537"/>
                  </a:cubicBezTo>
                  <a:cubicBezTo>
                    <a:pt x="5045" y="8583"/>
                    <a:pt x="5022" y="8651"/>
                    <a:pt x="4977" y="8720"/>
                  </a:cubicBezTo>
                  <a:lnTo>
                    <a:pt x="4954" y="8765"/>
                  </a:lnTo>
                  <a:lnTo>
                    <a:pt x="4931" y="8811"/>
                  </a:lnTo>
                  <a:cubicBezTo>
                    <a:pt x="4908" y="8857"/>
                    <a:pt x="4885" y="8925"/>
                    <a:pt x="4840" y="8971"/>
                  </a:cubicBezTo>
                  <a:cubicBezTo>
                    <a:pt x="4794" y="9085"/>
                    <a:pt x="4748" y="9176"/>
                    <a:pt x="4703" y="9268"/>
                  </a:cubicBezTo>
                  <a:lnTo>
                    <a:pt x="4634" y="9382"/>
                  </a:lnTo>
                  <a:lnTo>
                    <a:pt x="4634" y="9427"/>
                  </a:lnTo>
                  <a:cubicBezTo>
                    <a:pt x="4566" y="9542"/>
                    <a:pt x="4497" y="9679"/>
                    <a:pt x="4429" y="9793"/>
                  </a:cubicBezTo>
                  <a:cubicBezTo>
                    <a:pt x="4406" y="9861"/>
                    <a:pt x="4360" y="9930"/>
                    <a:pt x="4315" y="9998"/>
                  </a:cubicBezTo>
                  <a:cubicBezTo>
                    <a:pt x="4269" y="10067"/>
                    <a:pt x="4223" y="10158"/>
                    <a:pt x="4178" y="10226"/>
                  </a:cubicBezTo>
                  <a:cubicBezTo>
                    <a:pt x="4109" y="10340"/>
                    <a:pt x="4041" y="10477"/>
                    <a:pt x="3972" y="10592"/>
                  </a:cubicBezTo>
                  <a:lnTo>
                    <a:pt x="3949" y="10637"/>
                  </a:lnTo>
                  <a:lnTo>
                    <a:pt x="3927" y="10683"/>
                  </a:lnTo>
                  <a:lnTo>
                    <a:pt x="3904" y="10706"/>
                  </a:lnTo>
                  <a:cubicBezTo>
                    <a:pt x="3835" y="10843"/>
                    <a:pt x="3767" y="10957"/>
                    <a:pt x="3698" y="11094"/>
                  </a:cubicBezTo>
                  <a:lnTo>
                    <a:pt x="3584" y="11299"/>
                  </a:lnTo>
                  <a:lnTo>
                    <a:pt x="3470" y="11505"/>
                  </a:lnTo>
                  <a:cubicBezTo>
                    <a:pt x="3379" y="11641"/>
                    <a:pt x="3310" y="11801"/>
                    <a:pt x="3219" y="11938"/>
                  </a:cubicBezTo>
                  <a:cubicBezTo>
                    <a:pt x="3059" y="12235"/>
                    <a:pt x="2899" y="12532"/>
                    <a:pt x="2717" y="12828"/>
                  </a:cubicBezTo>
                  <a:cubicBezTo>
                    <a:pt x="2580" y="13057"/>
                    <a:pt x="2443" y="13308"/>
                    <a:pt x="2306" y="13536"/>
                  </a:cubicBezTo>
                  <a:cubicBezTo>
                    <a:pt x="2237" y="13650"/>
                    <a:pt x="2192" y="13764"/>
                    <a:pt x="2123" y="13856"/>
                  </a:cubicBezTo>
                  <a:lnTo>
                    <a:pt x="2078" y="13970"/>
                  </a:lnTo>
                  <a:cubicBezTo>
                    <a:pt x="2009" y="14107"/>
                    <a:pt x="1918" y="14244"/>
                    <a:pt x="1849" y="14403"/>
                  </a:cubicBezTo>
                  <a:lnTo>
                    <a:pt x="1804" y="14472"/>
                  </a:lnTo>
                  <a:cubicBezTo>
                    <a:pt x="1781" y="14517"/>
                    <a:pt x="1758" y="14563"/>
                    <a:pt x="1735" y="14609"/>
                  </a:cubicBezTo>
                  <a:cubicBezTo>
                    <a:pt x="1690" y="14677"/>
                    <a:pt x="1644" y="14746"/>
                    <a:pt x="1621" y="14814"/>
                  </a:cubicBezTo>
                  <a:lnTo>
                    <a:pt x="1598" y="14860"/>
                  </a:lnTo>
                  <a:cubicBezTo>
                    <a:pt x="1553" y="14905"/>
                    <a:pt x="1530" y="14974"/>
                    <a:pt x="1507" y="15020"/>
                  </a:cubicBezTo>
                  <a:cubicBezTo>
                    <a:pt x="1461" y="15065"/>
                    <a:pt x="1439" y="15111"/>
                    <a:pt x="1416" y="15157"/>
                  </a:cubicBezTo>
                  <a:lnTo>
                    <a:pt x="1370" y="15225"/>
                  </a:lnTo>
                  <a:cubicBezTo>
                    <a:pt x="1302" y="15339"/>
                    <a:pt x="1233" y="15476"/>
                    <a:pt x="1188" y="15590"/>
                  </a:cubicBezTo>
                  <a:cubicBezTo>
                    <a:pt x="1119" y="15682"/>
                    <a:pt x="1073" y="15796"/>
                    <a:pt x="1028" y="15887"/>
                  </a:cubicBezTo>
                  <a:lnTo>
                    <a:pt x="936" y="16024"/>
                  </a:lnTo>
                  <a:lnTo>
                    <a:pt x="914" y="16070"/>
                  </a:lnTo>
                  <a:lnTo>
                    <a:pt x="891" y="16092"/>
                  </a:lnTo>
                  <a:cubicBezTo>
                    <a:pt x="822" y="16229"/>
                    <a:pt x="731" y="16366"/>
                    <a:pt x="663" y="16503"/>
                  </a:cubicBezTo>
                  <a:lnTo>
                    <a:pt x="640" y="16549"/>
                  </a:lnTo>
                  <a:cubicBezTo>
                    <a:pt x="571" y="16640"/>
                    <a:pt x="526" y="16732"/>
                    <a:pt x="480" y="16800"/>
                  </a:cubicBezTo>
                  <a:lnTo>
                    <a:pt x="411" y="16891"/>
                  </a:lnTo>
                  <a:lnTo>
                    <a:pt x="389" y="16937"/>
                  </a:lnTo>
                  <a:cubicBezTo>
                    <a:pt x="366" y="16983"/>
                    <a:pt x="343" y="17028"/>
                    <a:pt x="320" y="17051"/>
                  </a:cubicBezTo>
                  <a:cubicBezTo>
                    <a:pt x="297" y="17097"/>
                    <a:pt x="274" y="17120"/>
                    <a:pt x="252" y="17142"/>
                  </a:cubicBezTo>
                  <a:cubicBezTo>
                    <a:pt x="229" y="17188"/>
                    <a:pt x="206" y="17211"/>
                    <a:pt x="183" y="17234"/>
                  </a:cubicBezTo>
                  <a:cubicBezTo>
                    <a:pt x="160" y="17279"/>
                    <a:pt x="138" y="17325"/>
                    <a:pt x="115" y="17371"/>
                  </a:cubicBezTo>
                  <a:cubicBezTo>
                    <a:pt x="92" y="17393"/>
                    <a:pt x="92" y="17416"/>
                    <a:pt x="69" y="17439"/>
                  </a:cubicBezTo>
                  <a:cubicBezTo>
                    <a:pt x="46" y="17485"/>
                    <a:pt x="23" y="17508"/>
                    <a:pt x="23" y="17576"/>
                  </a:cubicBezTo>
                  <a:cubicBezTo>
                    <a:pt x="1" y="17599"/>
                    <a:pt x="1" y="17622"/>
                    <a:pt x="1" y="17645"/>
                  </a:cubicBezTo>
                  <a:cubicBezTo>
                    <a:pt x="1" y="17667"/>
                    <a:pt x="1" y="17690"/>
                    <a:pt x="1" y="17713"/>
                  </a:cubicBezTo>
                  <a:cubicBezTo>
                    <a:pt x="23" y="17736"/>
                    <a:pt x="46" y="17759"/>
                    <a:pt x="69" y="17781"/>
                  </a:cubicBezTo>
                  <a:cubicBezTo>
                    <a:pt x="115" y="17781"/>
                    <a:pt x="160" y="17781"/>
                    <a:pt x="183" y="17759"/>
                  </a:cubicBezTo>
                  <a:cubicBezTo>
                    <a:pt x="229" y="17713"/>
                    <a:pt x="252" y="17690"/>
                    <a:pt x="252" y="17645"/>
                  </a:cubicBezTo>
                  <a:cubicBezTo>
                    <a:pt x="274" y="17622"/>
                    <a:pt x="274" y="17599"/>
                    <a:pt x="297" y="17576"/>
                  </a:cubicBezTo>
                  <a:cubicBezTo>
                    <a:pt x="297" y="17553"/>
                    <a:pt x="297" y="17553"/>
                    <a:pt x="297" y="17530"/>
                  </a:cubicBezTo>
                  <a:cubicBezTo>
                    <a:pt x="320" y="17508"/>
                    <a:pt x="320" y="17485"/>
                    <a:pt x="343" y="17462"/>
                  </a:cubicBezTo>
                  <a:cubicBezTo>
                    <a:pt x="343" y="17462"/>
                    <a:pt x="343" y="17439"/>
                    <a:pt x="343" y="17439"/>
                  </a:cubicBezTo>
                  <a:cubicBezTo>
                    <a:pt x="343" y="17439"/>
                    <a:pt x="343" y="17416"/>
                    <a:pt x="366" y="17416"/>
                  </a:cubicBezTo>
                  <a:cubicBezTo>
                    <a:pt x="366" y="17393"/>
                    <a:pt x="389" y="17348"/>
                    <a:pt x="411" y="17325"/>
                  </a:cubicBezTo>
                  <a:cubicBezTo>
                    <a:pt x="434" y="17302"/>
                    <a:pt x="434" y="17256"/>
                    <a:pt x="457" y="17234"/>
                  </a:cubicBezTo>
                  <a:cubicBezTo>
                    <a:pt x="480" y="17211"/>
                    <a:pt x="480" y="17211"/>
                    <a:pt x="503" y="17188"/>
                  </a:cubicBezTo>
                  <a:cubicBezTo>
                    <a:pt x="526" y="17165"/>
                    <a:pt x="548" y="17142"/>
                    <a:pt x="571" y="17097"/>
                  </a:cubicBezTo>
                  <a:cubicBezTo>
                    <a:pt x="571" y="17074"/>
                    <a:pt x="594" y="17051"/>
                    <a:pt x="617" y="17005"/>
                  </a:cubicBezTo>
                  <a:cubicBezTo>
                    <a:pt x="640" y="16960"/>
                    <a:pt x="685" y="16891"/>
                    <a:pt x="708" y="16823"/>
                  </a:cubicBezTo>
                  <a:cubicBezTo>
                    <a:pt x="731" y="16777"/>
                    <a:pt x="777" y="16732"/>
                    <a:pt x="799" y="16663"/>
                  </a:cubicBezTo>
                  <a:cubicBezTo>
                    <a:pt x="799" y="16663"/>
                    <a:pt x="822" y="16640"/>
                    <a:pt x="822" y="16617"/>
                  </a:cubicBezTo>
                  <a:cubicBezTo>
                    <a:pt x="868" y="16526"/>
                    <a:pt x="936" y="16435"/>
                    <a:pt x="982" y="16343"/>
                  </a:cubicBezTo>
                  <a:lnTo>
                    <a:pt x="1028" y="16298"/>
                  </a:lnTo>
                  <a:cubicBezTo>
                    <a:pt x="1028" y="16275"/>
                    <a:pt x="1051" y="16275"/>
                    <a:pt x="1051" y="16252"/>
                  </a:cubicBezTo>
                  <a:cubicBezTo>
                    <a:pt x="1112" y="16191"/>
                    <a:pt x="1137" y="16110"/>
                    <a:pt x="1175" y="16045"/>
                  </a:cubicBezTo>
                  <a:lnTo>
                    <a:pt x="1175" y="16045"/>
                  </a:lnTo>
                  <a:cubicBezTo>
                    <a:pt x="1172" y="16046"/>
                    <a:pt x="1169" y="16047"/>
                    <a:pt x="1165" y="16047"/>
                  </a:cubicBezTo>
                  <a:cubicBezTo>
                    <a:pt x="1184" y="16028"/>
                    <a:pt x="1203" y="15993"/>
                    <a:pt x="1222" y="15955"/>
                  </a:cubicBezTo>
                  <a:lnTo>
                    <a:pt x="1222" y="15955"/>
                  </a:lnTo>
                  <a:cubicBezTo>
                    <a:pt x="1219" y="15955"/>
                    <a:pt x="1215" y="15955"/>
                    <a:pt x="1210" y="15955"/>
                  </a:cubicBezTo>
                  <a:cubicBezTo>
                    <a:pt x="1216" y="15955"/>
                    <a:pt x="1220" y="15954"/>
                    <a:pt x="1223" y="15952"/>
                  </a:cubicBezTo>
                  <a:lnTo>
                    <a:pt x="1223" y="15952"/>
                  </a:lnTo>
                  <a:cubicBezTo>
                    <a:pt x="1223" y="15953"/>
                    <a:pt x="1222" y="15954"/>
                    <a:pt x="1222" y="15955"/>
                  </a:cubicBezTo>
                  <a:lnTo>
                    <a:pt x="1222" y="15955"/>
                  </a:lnTo>
                  <a:cubicBezTo>
                    <a:pt x="1233" y="15954"/>
                    <a:pt x="1233" y="15951"/>
                    <a:pt x="1233" y="15933"/>
                  </a:cubicBezTo>
                  <a:lnTo>
                    <a:pt x="1233" y="15933"/>
                  </a:lnTo>
                  <a:cubicBezTo>
                    <a:pt x="1233" y="15933"/>
                    <a:pt x="1233" y="15946"/>
                    <a:pt x="1223" y="15952"/>
                  </a:cubicBezTo>
                  <a:lnTo>
                    <a:pt x="1223" y="15952"/>
                  </a:lnTo>
                  <a:cubicBezTo>
                    <a:pt x="1227" y="15946"/>
                    <a:pt x="1230" y="15939"/>
                    <a:pt x="1233" y="15933"/>
                  </a:cubicBezTo>
                  <a:cubicBezTo>
                    <a:pt x="1256" y="15910"/>
                    <a:pt x="1256" y="15864"/>
                    <a:pt x="1279" y="15841"/>
                  </a:cubicBezTo>
                  <a:cubicBezTo>
                    <a:pt x="1302" y="15818"/>
                    <a:pt x="1302" y="15796"/>
                    <a:pt x="1324" y="15750"/>
                  </a:cubicBezTo>
                  <a:cubicBezTo>
                    <a:pt x="1416" y="15590"/>
                    <a:pt x="1507" y="15453"/>
                    <a:pt x="1598" y="15294"/>
                  </a:cubicBezTo>
                  <a:cubicBezTo>
                    <a:pt x="1598" y="15271"/>
                    <a:pt x="1621" y="15248"/>
                    <a:pt x="1621" y="15225"/>
                  </a:cubicBezTo>
                  <a:cubicBezTo>
                    <a:pt x="1667" y="15179"/>
                    <a:pt x="1712" y="15111"/>
                    <a:pt x="1735" y="15065"/>
                  </a:cubicBezTo>
                  <a:cubicBezTo>
                    <a:pt x="1758" y="15020"/>
                    <a:pt x="1781" y="14974"/>
                    <a:pt x="1804" y="14951"/>
                  </a:cubicBezTo>
                  <a:cubicBezTo>
                    <a:pt x="1849" y="14860"/>
                    <a:pt x="1895" y="14791"/>
                    <a:pt x="1941" y="14700"/>
                  </a:cubicBezTo>
                  <a:cubicBezTo>
                    <a:pt x="2009" y="14609"/>
                    <a:pt x="2055" y="14495"/>
                    <a:pt x="2123" y="14381"/>
                  </a:cubicBezTo>
                  <a:cubicBezTo>
                    <a:pt x="2215" y="14244"/>
                    <a:pt x="2306" y="14084"/>
                    <a:pt x="2374" y="13947"/>
                  </a:cubicBezTo>
                  <a:cubicBezTo>
                    <a:pt x="2397" y="13901"/>
                    <a:pt x="2443" y="13833"/>
                    <a:pt x="2466" y="13787"/>
                  </a:cubicBezTo>
                  <a:lnTo>
                    <a:pt x="2511" y="13696"/>
                  </a:lnTo>
                  <a:cubicBezTo>
                    <a:pt x="2557" y="13627"/>
                    <a:pt x="2603" y="13559"/>
                    <a:pt x="2648" y="13467"/>
                  </a:cubicBezTo>
                  <a:cubicBezTo>
                    <a:pt x="2648" y="13467"/>
                    <a:pt x="2648" y="13445"/>
                    <a:pt x="2648" y="13445"/>
                  </a:cubicBezTo>
                  <a:cubicBezTo>
                    <a:pt x="2648" y="13422"/>
                    <a:pt x="2648" y="13422"/>
                    <a:pt x="2648" y="13422"/>
                  </a:cubicBezTo>
                  <a:cubicBezTo>
                    <a:pt x="2740" y="13285"/>
                    <a:pt x="2808" y="13148"/>
                    <a:pt x="2899" y="13011"/>
                  </a:cubicBezTo>
                  <a:cubicBezTo>
                    <a:pt x="2899" y="12988"/>
                    <a:pt x="2899" y="12988"/>
                    <a:pt x="2922" y="12965"/>
                  </a:cubicBezTo>
                  <a:cubicBezTo>
                    <a:pt x="2968" y="12897"/>
                    <a:pt x="3014" y="12806"/>
                    <a:pt x="3059" y="12714"/>
                  </a:cubicBezTo>
                  <a:cubicBezTo>
                    <a:pt x="3105" y="12669"/>
                    <a:pt x="3128" y="12623"/>
                    <a:pt x="3150" y="12577"/>
                  </a:cubicBezTo>
                  <a:cubicBezTo>
                    <a:pt x="3173" y="12554"/>
                    <a:pt x="3196" y="12509"/>
                    <a:pt x="3196" y="12463"/>
                  </a:cubicBezTo>
                  <a:cubicBezTo>
                    <a:pt x="3219" y="12463"/>
                    <a:pt x="3219" y="12440"/>
                    <a:pt x="3219" y="12440"/>
                  </a:cubicBezTo>
                  <a:cubicBezTo>
                    <a:pt x="3242" y="12418"/>
                    <a:pt x="3242" y="12395"/>
                    <a:pt x="3265" y="12372"/>
                  </a:cubicBezTo>
                  <a:cubicBezTo>
                    <a:pt x="3333" y="12258"/>
                    <a:pt x="3379" y="12166"/>
                    <a:pt x="3447" y="12075"/>
                  </a:cubicBezTo>
                  <a:cubicBezTo>
                    <a:pt x="3493" y="11984"/>
                    <a:pt x="3516" y="11915"/>
                    <a:pt x="3561" y="11847"/>
                  </a:cubicBezTo>
                  <a:cubicBezTo>
                    <a:pt x="3584" y="11847"/>
                    <a:pt x="3584" y="11824"/>
                    <a:pt x="3584" y="11824"/>
                  </a:cubicBezTo>
                  <a:cubicBezTo>
                    <a:pt x="3607" y="11778"/>
                    <a:pt x="3630" y="11756"/>
                    <a:pt x="3653" y="11733"/>
                  </a:cubicBezTo>
                  <a:cubicBezTo>
                    <a:pt x="3675" y="11687"/>
                    <a:pt x="3675" y="11664"/>
                    <a:pt x="3698" y="11641"/>
                  </a:cubicBezTo>
                  <a:cubicBezTo>
                    <a:pt x="3721" y="11619"/>
                    <a:pt x="3721" y="11596"/>
                    <a:pt x="3744" y="11573"/>
                  </a:cubicBezTo>
                  <a:cubicBezTo>
                    <a:pt x="3812" y="11459"/>
                    <a:pt x="3881" y="11345"/>
                    <a:pt x="3949" y="11231"/>
                  </a:cubicBezTo>
                  <a:cubicBezTo>
                    <a:pt x="3995" y="11116"/>
                    <a:pt x="4063" y="11002"/>
                    <a:pt x="4132" y="10865"/>
                  </a:cubicBezTo>
                  <a:cubicBezTo>
                    <a:pt x="4178" y="10820"/>
                    <a:pt x="4200" y="10751"/>
                    <a:pt x="4246" y="10706"/>
                  </a:cubicBezTo>
                  <a:cubicBezTo>
                    <a:pt x="4246" y="10683"/>
                    <a:pt x="4269" y="10660"/>
                    <a:pt x="4269" y="10614"/>
                  </a:cubicBezTo>
                  <a:cubicBezTo>
                    <a:pt x="4292" y="10592"/>
                    <a:pt x="4337" y="10546"/>
                    <a:pt x="4337" y="10500"/>
                  </a:cubicBezTo>
                  <a:cubicBezTo>
                    <a:pt x="4360" y="10477"/>
                    <a:pt x="4360" y="10455"/>
                    <a:pt x="4360" y="10455"/>
                  </a:cubicBezTo>
                  <a:cubicBezTo>
                    <a:pt x="4406" y="10363"/>
                    <a:pt x="4452" y="10295"/>
                    <a:pt x="4497" y="10203"/>
                  </a:cubicBezTo>
                  <a:cubicBezTo>
                    <a:pt x="4520" y="10203"/>
                    <a:pt x="4520" y="10181"/>
                    <a:pt x="4543" y="10181"/>
                  </a:cubicBezTo>
                  <a:cubicBezTo>
                    <a:pt x="4634" y="10021"/>
                    <a:pt x="4725" y="9861"/>
                    <a:pt x="4817" y="9724"/>
                  </a:cubicBezTo>
                  <a:cubicBezTo>
                    <a:pt x="4908" y="9564"/>
                    <a:pt x="4999" y="9405"/>
                    <a:pt x="5091" y="9222"/>
                  </a:cubicBezTo>
                  <a:cubicBezTo>
                    <a:pt x="5159" y="9085"/>
                    <a:pt x="5250" y="8925"/>
                    <a:pt x="5342" y="8788"/>
                  </a:cubicBezTo>
                  <a:cubicBezTo>
                    <a:pt x="5365" y="8697"/>
                    <a:pt x="5410" y="8629"/>
                    <a:pt x="5456" y="8537"/>
                  </a:cubicBezTo>
                  <a:cubicBezTo>
                    <a:pt x="5479" y="8514"/>
                    <a:pt x="5501" y="8469"/>
                    <a:pt x="5524" y="8446"/>
                  </a:cubicBezTo>
                  <a:cubicBezTo>
                    <a:pt x="5547" y="8400"/>
                    <a:pt x="5570" y="8355"/>
                    <a:pt x="5570" y="8332"/>
                  </a:cubicBezTo>
                  <a:cubicBezTo>
                    <a:pt x="5593" y="8286"/>
                    <a:pt x="5616" y="8263"/>
                    <a:pt x="5638" y="8218"/>
                  </a:cubicBezTo>
                  <a:cubicBezTo>
                    <a:pt x="5661" y="8195"/>
                    <a:pt x="5661" y="8149"/>
                    <a:pt x="5661" y="8126"/>
                  </a:cubicBezTo>
                  <a:cubicBezTo>
                    <a:pt x="5707" y="8035"/>
                    <a:pt x="5753" y="7967"/>
                    <a:pt x="5798" y="7875"/>
                  </a:cubicBezTo>
                  <a:cubicBezTo>
                    <a:pt x="5890" y="7761"/>
                    <a:pt x="5935" y="7624"/>
                    <a:pt x="6004" y="7510"/>
                  </a:cubicBezTo>
                  <a:cubicBezTo>
                    <a:pt x="6049" y="7464"/>
                    <a:pt x="6072" y="7419"/>
                    <a:pt x="6095" y="7373"/>
                  </a:cubicBezTo>
                  <a:cubicBezTo>
                    <a:pt x="6209" y="7213"/>
                    <a:pt x="6300" y="7054"/>
                    <a:pt x="6392" y="6871"/>
                  </a:cubicBezTo>
                  <a:cubicBezTo>
                    <a:pt x="6460" y="6734"/>
                    <a:pt x="6551" y="6597"/>
                    <a:pt x="6643" y="6483"/>
                  </a:cubicBezTo>
                  <a:cubicBezTo>
                    <a:pt x="6711" y="6369"/>
                    <a:pt x="6780" y="6255"/>
                    <a:pt x="6848" y="6141"/>
                  </a:cubicBezTo>
                  <a:cubicBezTo>
                    <a:pt x="6848" y="6118"/>
                    <a:pt x="6871" y="6095"/>
                    <a:pt x="6871" y="6072"/>
                  </a:cubicBezTo>
                  <a:cubicBezTo>
                    <a:pt x="6917" y="5981"/>
                    <a:pt x="6985" y="5890"/>
                    <a:pt x="7031" y="5798"/>
                  </a:cubicBezTo>
                  <a:cubicBezTo>
                    <a:pt x="7122" y="5661"/>
                    <a:pt x="7236" y="5524"/>
                    <a:pt x="7305" y="5365"/>
                  </a:cubicBezTo>
                  <a:cubicBezTo>
                    <a:pt x="7305" y="5342"/>
                    <a:pt x="7305" y="5319"/>
                    <a:pt x="7305" y="5296"/>
                  </a:cubicBezTo>
                  <a:cubicBezTo>
                    <a:pt x="7305" y="5296"/>
                    <a:pt x="7305" y="5273"/>
                    <a:pt x="7305" y="5273"/>
                  </a:cubicBezTo>
                  <a:cubicBezTo>
                    <a:pt x="7350" y="5205"/>
                    <a:pt x="7396" y="5136"/>
                    <a:pt x="7419" y="5068"/>
                  </a:cubicBezTo>
                  <a:cubicBezTo>
                    <a:pt x="7464" y="4977"/>
                    <a:pt x="7510" y="4908"/>
                    <a:pt x="7556" y="4817"/>
                  </a:cubicBezTo>
                  <a:lnTo>
                    <a:pt x="7579" y="4817"/>
                  </a:lnTo>
                  <a:cubicBezTo>
                    <a:pt x="7579" y="4771"/>
                    <a:pt x="7601" y="4748"/>
                    <a:pt x="7624" y="4725"/>
                  </a:cubicBezTo>
                  <a:cubicBezTo>
                    <a:pt x="7647" y="4725"/>
                    <a:pt x="7670" y="4703"/>
                    <a:pt x="7693" y="4680"/>
                  </a:cubicBezTo>
                  <a:cubicBezTo>
                    <a:pt x="7761" y="4588"/>
                    <a:pt x="7807" y="4497"/>
                    <a:pt x="7852" y="4406"/>
                  </a:cubicBezTo>
                  <a:cubicBezTo>
                    <a:pt x="7898" y="4337"/>
                    <a:pt x="7921" y="4269"/>
                    <a:pt x="7967" y="4200"/>
                  </a:cubicBezTo>
                  <a:cubicBezTo>
                    <a:pt x="7989" y="4155"/>
                    <a:pt x="8012" y="4086"/>
                    <a:pt x="8058" y="4041"/>
                  </a:cubicBezTo>
                  <a:lnTo>
                    <a:pt x="8058" y="4018"/>
                  </a:lnTo>
                  <a:cubicBezTo>
                    <a:pt x="8104" y="3949"/>
                    <a:pt x="8149" y="3858"/>
                    <a:pt x="8195" y="3790"/>
                  </a:cubicBezTo>
                  <a:cubicBezTo>
                    <a:pt x="8241" y="3721"/>
                    <a:pt x="8263" y="3653"/>
                    <a:pt x="8309" y="3584"/>
                  </a:cubicBezTo>
                  <a:cubicBezTo>
                    <a:pt x="8309" y="3561"/>
                    <a:pt x="8309" y="3561"/>
                    <a:pt x="8309" y="3561"/>
                  </a:cubicBezTo>
                  <a:cubicBezTo>
                    <a:pt x="8355" y="3516"/>
                    <a:pt x="8400" y="3447"/>
                    <a:pt x="8423" y="3379"/>
                  </a:cubicBezTo>
                  <a:cubicBezTo>
                    <a:pt x="8469" y="3333"/>
                    <a:pt x="8492" y="3265"/>
                    <a:pt x="8537" y="3219"/>
                  </a:cubicBezTo>
                  <a:cubicBezTo>
                    <a:pt x="8606" y="3105"/>
                    <a:pt x="8674" y="2991"/>
                    <a:pt x="8743" y="2877"/>
                  </a:cubicBezTo>
                  <a:cubicBezTo>
                    <a:pt x="8811" y="2762"/>
                    <a:pt x="8880" y="2648"/>
                    <a:pt x="8948" y="2534"/>
                  </a:cubicBezTo>
                  <a:cubicBezTo>
                    <a:pt x="8971" y="2489"/>
                    <a:pt x="8994" y="2420"/>
                    <a:pt x="9039" y="2352"/>
                  </a:cubicBezTo>
                  <a:cubicBezTo>
                    <a:pt x="9039" y="2329"/>
                    <a:pt x="9062" y="2306"/>
                    <a:pt x="9062" y="2283"/>
                  </a:cubicBezTo>
                  <a:cubicBezTo>
                    <a:pt x="9085" y="2260"/>
                    <a:pt x="9085" y="2237"/>
                    <a:pt x="9108" y="2215"/>
                  </a:cubicBezTo>
                  <a:cubicBezTo>
                    <a:pt x="9108" y="2192"/>
                    <a:pt x="9108" y="2192"/>
                    <a:pt x="9108" y="2169"/>
                  </a:cubicBezTo>
                  <a:cubicBezTo>
                    <a:pt x="9108" y="2146"/>
                    <a:pt x="9108" y="2123"/>
                    <a:pt x="9108" y="2123"/>
                  </a:cubicBezTo>
                  <a:cubicBezTo>
                    <a:pt x="9108" y="2101"/>
                    <a:pt x="9131" y="2055"/>
                    <a:pt x="9154" y="2032"/>
                  </a:cubicBezTo>
                  <a:cubicBezTo>
                    <a:pt x="9176" y="2032"/>
                    <a:pt x="9199" y="2009"/>
                    <a:pt x="9199" y="1986"/>
                  </a:cubicBezTo>
                  <a:cubicBezTo>
                    <a:pt x="9245" y="1964"/>
                    <a:pt x="9268" y="1918"/>
                    <a:pt x="9290" y="1895"/>
                  </a:cubicBezTo>
                  <a:cubicBezTo>
                    <a:pt x="9290" y="1849"/>
                    <a:pt x="9313" y="1804"/>
                    <a:pt x="9336" y="1781"/>
                  </a:cubicBezTo>
                  <a:cubicBezTo>
                    <a:pt x="9359" y="1735"/>
                    <a:pt x="9382" y="1690"/>
                    <a:pt x="9405" y="1667"/>
                  </a:cubicBezTo>
                  <a:cubicBezTo>
                    <a:pt x="9427" y="1621"/>
                    <a:pt x="9450" y="1553"/>
                    <a:pt x="9496" y="1507"/>
                  </a:cubicBezTo>
                  <a:cubicBezTo>
                    <a:pt x="9519" y="1439"/>
                    <a:pt x="9564" y="1393"/>
                    <a:pt x="9610" y="1324"/>
                  </a:cubicBezTo>
                  <a:cubicBezTo>
                    <a:pt x="9656" y="1256"/>
                    <a:pt x="9724" y="1188"/>
                    <a:pt x="9747" y="1119"/>
                  </a:cubicBezTo>
                  <a:cubicBezTo>
                    <a:pt x="9793" y="1073"/>
                    <a:pt x="9815" y="1028"/>
                    <a:pt x="9861" y="982"/>
                  </a:cubicBezTo>
                  <a:cubicBezTo>
                    <a:pt x="9861" y="982"/>
                    <a:pt x="9884" y="959"/>
                    <a:pt x="9884" y="936"/>
                  </a:cubicBezTo>
                  <a:cubicBezTo>
                    <a:pt x="9884" y="914"/>
                    <a:pt x="9884" y="891"/>
                    <a:pt x="9884" y="868"/>
                  </a:cubicBezTo>
                  <a:cubicBezTo>
                    <a:pt x="9884" y="868"/>
                    <a:pt x="9884" y="845"/>
                    <a:pt x="9861" y="822"/>
                  </a:cubicBezTo>
                  <a:cubicBezTo>
                    <a:pt x="9861" y="799"/>
                    <a:pt x="9861" y="777"/>
                    <a:pt x="9838" y="754"/>
                  </a:cubicBezTo>
                  <a:cubicBezTo>
                    <a:pt x="9838" y="731"/>
                    <a:pt x="9815" y="708"/>
                    <a:pt x="9793" y="685"/>
                  </a:cubicBezTo>
                  <a:cubicBezTo>
                    <a:pt x="9770" y="663"/>
                    <a:pt x="9770" y="663"/>
                    <a:pt x="9747" y="663"/>
                  </a:cubicBezTo>
                  <a:cubicBezTo>
                    <a:pt x="9724" y="594"/>
                    <a:pt x="9679" y="571"/>
                    <a:pt x="9610" y="548"/>
                  </a:cubicBezTo>
                  <a:cubicBezTo>
                    <a:pt x="9587" y="503"/>
                    <a:pt x="9564" y="457"/>
                    <a:pt x="9542" y="434"/>
                  </a:cubicBezTo>
                  <a:cubicBezTo>
                    <a:pt x="9450" y="343"/>
                    <a:pt x="9359" y="297"/>
                    <a:pt x="9245" y="229"/>
                  </a:cubicBezTo>
                  <a:cubicBezTo>
                    <a:pt x="9199" y="206"/>
                    <a:pt x="9154" y="183"/>
                    <a:pt x="9108" y="160"/>
                  </a:cubicBezTo>
                  <a:cubicBezTo>
                    <a:pt x="9062" y="138"/>
                    <a:pt x="8994" y="92"/>
                    <a:pt x="8925" y="92"/>
                  </a:cubicBezTo>
                  <a:cubicBezTo>
                    <a:pt x="8925" y="46"/>
                    <a:pt x="8902" y="23"/>
                    <a:pt x="8880" y="23"/>
                  </a:cubicBezTo>
                  <a:cubicBezTo>
                    <a:pt x="8880" y="1"/>
                    <a:pt x="8857" y="1"/>
                    <a:pt x="8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8775;p56">
              <a:extLst>
                <a:ext uri="{FF2B5EF4-FFF2-40B4-BE49-F238E27FC236}">
                  <a16:creationId xmlns:a16="http://schemas.microsoft.com/office/drawing/2014/main" id="{EA0119BB-1740-9D7F-C66E-A6C68C6C0408}"/>
                </a:ext>
              </a:extLst>
            </p:cNvPr>
            <p:cNvSpPr/>
            <p:nvPr/>
          </p:nvSpPr>
          <p:spPr>
            <a:xfrm>
              <a:off x="-652814" y="3009522"/>
              <a:ext cx="736940" cy="326957"/>
            </a:xfrm>
            <a:custGeom>
              <a:avLst/>
              <a:gdLst/>
              <a:ahLst/>
              <a:cxnLst/>
              <a:rect l="l" t="t" r="r" b="b"/>
              <a:pathLst>
                <a:path w="13172" h="5844" extrusionOk="0">
                  <a:moveTo>
                    <a:pt x="92" y="0"/>
                  </a:moveTo>
                  <a:cubicBezTo>
                    <a:pt x="46" y="0"/>
                    <a:pt x="1" y="46"/>
                    <a:pt x="1" y="115"/>
                  </a:cubicBezTo>
                  <a:cubicBezTo>
                    <a:pt x="1" y="137"/>
                    <a:pt x="1" y="160"/>
                    <a:pt x="24" y="183"/>
                  </a:cubicBezTo>
                  <a:cubicBezTo>
                    <a:pt x="46" y="206"/>
                    <a:pt x="46" y="206"/>
                    <a:pt x="46" y="229"/>
                  </a:cubicBezTo>
                  <a:cubicBezTo>
                    <a:pt x="69" y="251"/>
                    <a:pt x="92" y="251"/>
                    <a:pt x="115" y="274"/>
                  </a:cubicBezTo>
                  <a:cubicBezTo>
                    <a:pt x="138" y="297"/>
                    <a:pt x="161" y="320"/>
                    <a:pt x="206" y="320"/>
                  </a:cubicBezTo>
                  <a:cubicBezTo>
                    <a:pt x="252" y="366"/>
                    <a:pt x="320" y="411"/>
                    <a:pt x="389" y="434"/>
                  </a:cubicBezTo>
                  <a:cubicBezTo>
                    <a:pt x="389" y="457"/>
                    <a:pt x="412" y="480"/>
                    <a:pt x="435" y="480"/>
                  </a:cubicBezTo>
                  <a:cubicBezTo>
                    <a:pt x="457" y="503"/>
                    <a:pt x="480" y="525"/>
                    <a:pt x="503" y="548"/>
                  </a:cubicBezTo>
                  <a:cubicBezTo>
                    <a:pt x="549" y="571"/>
                    <a:pt x="594" y="617"/>
                    <a:pt x="640" y="639"/>
                  </a:cubicBezTo>
                  <a:lnTo>
                    <a:pt x="708" y="639"/>
                  </a:lnTo>
                  <a:cubicBezTo>
                    <a:pt x="823" y="731"/>
                    <a:pt x="959" y="822"/>
                    <a:pt x="1096" y="913"/>
                  </a:cubicBezTo>
                  <a:cubicBezTo>
                    <a:pt x="1256" y="1005"/>
                    <a:pt x="1393" y="1119"/>
                    <a:pt x="1553" y="1210"/>
                  </a:cubicBezTo>
                  <a:cubicBezTo>
                    <a:pt x="1690" y="1301"/>
                    <a:pt x="1827" y="1393"/>
                    <a:pt x="1964" y="1484"/>
                  </a:cubicBezTo>
                  <a:cubicBezTo>
                    <a:pt x="1987" y="1507"/>
                    <a:pt x="2009" y="1507"/>
                    <a:pt x="2009" y="1530"/>
                  </a:cubicBezTo>
                  <a:cubicBezTo>
                    <a:pt x="2023" y="1536"/>
                    <a:pt x="2036" y="1539"/>
                    <a:pt x="2050" y="1539"/>
                  </a:cubicBezTo>
                  <a:cubicBezTo>
                    <a:pt x="2082" y="1539"/>
                    <a:pt x="2114" y="1523"/>
                    <a:pt x="2146" y="1507"/>
                  </a:cubicBezTo>
                  <a:cubicBezTo>
                    <a:pt x="2215" y="1552"/>
                    <a:pt x="2283" y="1598"/>
                    <a:pt x="2352" y="1644"/>
                  </a:cubicBezTo>
                  <a:cubicBezTo>
                    <a:pt x="2352" y="1644"/>
                    <a:pt x="2329" y="1621"/>
                    <a:pt x="2329" y="1621"/>
                  </a:cubicBezTo>
                  <a:lnTo>
                    <a:pt x="2329" y="1621"/>
                  </a:lnTo>
                  <a:cubicBezTo>
                    <a:pt x="2466" y="1712"/>
                    <a:pt x="2580" y="1781"/>
                    <a:pt x="2717" y="1872"/>
                  </a:cubicBezTo>
                  <a:cubicBezTo>
                    <a:pt x="2763" y="1895"/>
                    <a:pt x="2808" y="1918"/>
                    <a:pt x="2877" y="1963"/>
                  </a:cubicBezTo>
                  <a:cubicBezTo>
                    <a:pt x="2900" y="1963"/>
                    <a:pt x="2945" y="1986"/>
                    <a:pt x="2968" y="2009"/>
                  </a:cubicBezTo>
                  <a:cubicBezTo>
                    <a:pt x="2991" y="2009"/>
                    <a:pt x="2991" y="2032"/>
                    <a:pt x="3014" y="2032"/>
                  </a:cubicBezTo>
                  <a:cubicBezTo>
                    <a:pt x="3037" y="2032"/>
                    <a:pt x="3059" y="2055"/>
                    <a:pt x="3082" y="2055"/>
                  </a:cubicBezTo>
                  <a:lnTo>
                    <a:pt x="3128" y="2055"/>
                  </a:lnTo>
                  <a:cubicBezTo>
                    <a:pt x="3151" y="2077"/>
                    <a:pt x="3174" y="2077"/>
                    <a:pt x="3219" y="2100"/>
                  </a:cubicBezTo>
                  <a:cubicBezTo>
                    <a:pt x="3379" y="2192"/>
                    <a:pt x="3539" y="2283"/>
                    <a:pt x="3699" y="2374"/>
                  </a:cubicBezTo>
                  <a:cubicBezTo>
                    <a:pt x="3858" y="2443"/>
                    <a:pt x="4018" y="2534"/>
                    <a:pt x="4178" y="2625"/>
                  </a:cubicBezTo>
                  <a:cubicBezTo>
                    <a:pt x="4224" y="2648"/>
                    <a:pt x="4292" y="2694"/>
                    <a:pt x="4360" y="2694"/>
                  </a:cubicBezTo>
                  <a:cubicBezTo>
                    <a:pt x="4360" y="2694"/>
                    <a:pt x="4383" y="2694"/>
                    <a:pt x="4406" y="2717"/>
                  </a:cubicBezTo>
                  <a:cubicBezTo>
                    <a:pt x="4726" y="2876"/>
                    <a:pt x="5045" y="3036"/>
                    <a:pt x="5365" y="3173"/>
                  </a:cubicBezTo>
                  <a:cubicBezTo>
                    <a:pt x="5388" y="3196"/>
                    <a:pt x="5410" y="3196"/>
                    <a:pt x="5433" y="3219"/>
                  </a:cubicBezTo>
                  <a:lnTo>
                    <a:pt x="5479" y="3219"/>
                  </a:lnTo>
                  <a:cubicBezTo>
                    <a:pt x="5502" y="3242"/>
                    <a:pt x="5525" y="3242"/>
                    <a:pt x="5547" y="3242"/>
                  </a:cubicBezTo>
                  <a:cubicBezTo>
                    <a:pt x="5593" y="3264"/>
                    <a:pt x="5616" y="3287"/>
                    <a:pt x="5661" y="3287"/>
                  </a:cubicBezTo>
                  <a:cubicBezTo>
                    <a:pt x="5707" y="3356"/>
                    <a:pt x="5776" y="3379"/>
                    <a:pt x="5844" y="3424"/>
                  </a:cubicBezTo>
                  <a:cubicBezTo>
                    <a:pt x="5890" y="3447"/>
                    <a:pt x="5935" y="3470"/>
                    <a:pt x="5981" y="3470"/>
                  </a:cubicBezTo>
                  <a:cubicBezTo>
                    <a:pt x="6072" y="3515"/>
                    <a:pt x="6164" y="3561"/>
                    <a:pt x="6232" y="3607"/>
                  </a:cubicBezTo>
                  <a:cubicBezTo>
                    <a:pt x="6301" y="3630"/>
                    <a:pt x="6346" y="3652"/>
                    <a:pt x="6392" y="3675"/>
                  </a:cubicBezTo>
                  <a:cubicBezTo>
                    <a:pt x="6415" y="3698"/>
                    <a:pt x="6438" y="3721"/>
                    <a:pt x="6460" y="3744"/>
                  </a:cubicBezTo>
                  <a:cubicBezTo>
                    <a:pt x="6460" y="3767"/>
                    <a:pt x="6483" y="3767"/>
                    <a:pt x="6506" y="3789"/>
                  </a:cubicBezTo>
                  <a:cubicBezTo>
                    <a:pt x="6552" y="3812"/>
                    <a:pt x="6597" y="3835"/>
                    <a:pt x="6643" y="3858"/>
                  </a:cubicBezTo>
                  <a:cubicBezTo>
                    <a:pt x="6689" y="3881"/>
                    <a:pt x="6734" y="3903"/>
                    <a:pt x="6780" y="3926"/>
                  </a:cubicBezTo>
                  <a:cubicBezTo>
                    <a:pt x="6871" y="3972"/>
                    <a:pt x="6963" y="4018"/>
                    <a:pt x="7054" y="4040"/>
                  </a:cubicBezTo>
                  <a:cubicBezTo>
                    <a:pt x="7122" y="4086"/>
                    <a:pt x="7191" y="4109"/>
                    <a:pt x="7282" y="4132"/>
                  </a:cubicBezTo>
                  <a:cubicBezTo>
                    <a:pt x="7351" y="4177"/>
                    <a:pt x="7442" y="4200"/>
                    <a:pt x="7533" y="4223"/>
                  </a:cubicBezTo>
                  <a:cubicBezTo>
                    <a:pt x="7693" y="4292"/>
                    <a:pt x="7876" y="4360"/>
                    <a:pt x="8035" y="4428"/>
                  </a:cubicBezTo>
                  <a:lnTo>
                    <a:pt x="8286" y="4543"/>
                  </a:lnTo>
                  <a:cubicBezTo>
                    <a:pt x="8332" y="4543"/>
                    <a:pt x="8378" y="4565"/>
                    <a:pt x="8401" y="4588"/>
                  </a:cubicBezTo>
                  <a:cubicBezTo>
                    <a:pt x="8446" y="4611"/>
                    <a:pt x="8492" y="4611"/>
                    <a:pt x="8537" y="4634"/>
                  </a:cubicBezTo>
                  <a:cubicBezTo>
                    <a:pt x="8720" y="4702"/>
                    <a:pt x="8880" y="4771"/>
                    <a:pt x="9040" y="4839"/>
                  </a:cubicBezTo>
                  <a:cubicBezTo>
                    <a:pt x="9131" y="4885"/>
                    <a:pt x="9199" y="4908"/>
                    <a:pt x="9291" y="4931"/>
                  </a:cubicBezTo>
                  <a:cubicBezTo>
                    <a:pt x="9336" y="4953"/>
                    <a:pt x="9382" y="4976"/>
                    <a:pt x="9428" y="4999"/>
                  </a:cubicBezTo>
                  <a:cubicBezTo>
                    <a:pt x="9450" y="4999"/>
                    <a:pt x="9473" y="5022"/>
                    <a:pt x="9496" y="5022"/>
                  </a:cubicBezTo>
                  <a:cubicBezTo>
                    <a:pt x="9519" y="5045"/>
                    <a:pt x="9542" y="5045"/>
                    <a:pt x="9565" y="5045"/>
                  </a:cubicBezTo>
                  <a:cubicBezTo>
                    <a:pt x="9587" y="5068"/>
                    <a:pt x="9610" y="5068"/>
                    <a:pt x="9633" y="5090"/>
                  </a:cubicBezTo>
                  <a:cubicBezTo>
                    <a:pt x="9656" y="5090"/>
                    <a:pt x="9679" y="5113"/>
                    <a:pt x="9724" y="5113"/>
                  </a:cubicBezTo>
                  <a:cubicBezTo>
                    <a:pt x="9770" y="5136"/>
                    <a:pt x="9839" y="5159"/>
                    <a:pt x="9884" y="5159"/>
                  </a:cubicBezTo>
                  <a:cubicBezTo>
                    <a:pt x="9998" y="5205"/>
                    <a:pt x="10090" y="5227"/>
                    <a:pt x="10204" y="5250"/>
                  </a:cubicBezTo>
                  <a:cubicBezTo>
                    <a:pt x="10227" y="5250"/>
                    <a:pt x="10249" y="5273"/>
                    <a:pt x="10272" y="5273"/>
                  </a:cubicBezTo>
                  <a:cubicBezTo>
                    <a:pt x="10341" y="5296"/>
                    <a:pt x="10386" y="5319"/>
                    <a:pt x="10455" y="5319"/>
                  </a:cubicBezTo>
                  <a:cubicBezTo>
                    <a:pt x="10500" y="5341"/>
                    <a:pt x="10523" y="5341"/>
                    <a:pt x="10569" y="5364"/>
                  </a:cubicBezTo>
                  <a:cubicBezTo>
                    <a:pt x="10592" y="5364"/>
                    <a:pt x="10615" y="5364"/>
                    <a:pt x="10637" y="5387"/>
                  </a:cubicBezTo>
                  <a:cubicBezTo>
                    <a:pt x="10683" y="5387"/>
                    <a:pt x="10706" y="5410"/>
                    <a:pt x="10752" y="5410"/>
                  </a:cubicBezTo>
                  <a:cubicBezTo>
                    <a:pt x="10774" y="5410"/>
                    <a:pt x="10797" y="5433"/>
                    <a:pt x="10843" y="5433"/>
                  </a:cubicBezTo>
                  <a:cubicBezTo>
                    <a:pt x="10888" y="5433"/>
                    <a:pt x="10911" y="5456"/>
                    <a:pt x="10957" y="5456"/>
                  </a:cubicBezTo>
                  <a:lnTo>
                    <a:pt x="10980" y="5456"/>
                  </a:lnTo>
                  <a:cubicBezTo>
                    <a:pt x="11048" y="5478"/>
                    <a:pt x="11140" y="5501"/>
                    <a:pt x="11231" y="5524"/>
                  </a:cubicBezTo>
                  <a:cubicBezTo>
                    <a:pt x="11413" y="5570"/>
                    <a:pt x="11573" y="5615"/>
                    <a:pt x="11756" y="5661"/>
                  </a:cubicBezTo>
                  <a:cubicBezTo>
                    <a:pt x="11779" y="5684"/>
                    <a:pt x="11802" y="5684"/>
                    <a:pt x="11824" y="5684"/>
                  </a:cubicBezTo>
                  <a:lnTo>
                    <a:pt x="11961" y="5684"/>
                  </a:lnTo>
                  <a:cubicBezTo>
                    <a:pt x="12007" y="5707"/>
                    <a:pt x="12053" y="5707"/>
                    <a:pt x="12098" y="5730"/>
                  </a:cubicBezTo>
                  <a:cubicBezTo>
                    <a:pt x="12190" y="5730"/>
                    <a:pt x="12304" y="5752"/>
                    <a:pt x="12395" y="5775"/>
                  </a:cubicBezTo>
                  <a:cubicBezTo>
                    <a:pt x="12486" y="5775"/>
                    <a:pt x="12600" y="5798"/>
                    <a:pt x="12692" y="5798"/>
                  </a:cubicBezTo>
                  <a:cubicBezTo>
                    <a:pt x="12737" y="5821"/>
                    <a:pt x="12783" y="5821"/>
                    <a:pt x="12829" y="5821"/>
                  </a:cubicBezTo>
                  <a:cubicBezTo>
                    <a:pt x="12851" y="5821"/>
                    <a:pt x="12874" y="5821"/>
                    <a:pt x="12897" y="5844"/>
                  </a:cubicBezTo>
                  <a:lnTo>
                    <a:pt x="12920" y="5844"/>
                  </a:lnTo>
                  <a:cubicBezTo>
                    <a:pt x="12966" y="5844"/>
                    <a:pt x="13011" y="5844"/>
                    <a:pt x="13034" y="5821"/>
                  </a:cubicBezTo>
                  <a:cubicBezTo>
                    <a:pt x="13057" y="5798"/>
                    <a:pt x="13057" y="5798"/>
                    <a:pt x="13057" y="5775"/>
                  </a:cubicBezTo>
                  <a:cubicBezTo>
                    <a:pt x="13103" y="5775"/>
                    <a:pt x="13125" y="5752"/>
                    <a:pt x="13125" y="5730"/>
                  </a:cubicBezTo>
                  <a:cubicBezTo>
                    <a:pt x="13148" y="5707"/>
                    <a:pt x="13171" y="5684"/>
                    <a:pt x="13171" y="5661"/>
                  </a:cubicBezTo>
                  <a:cubicBezTo>
                    <a:pt x="13171" y="5638"/>
                    <a:pt x="13171" y="5615"/>
                    <a:pt x="13171" y="5570"/>
                  </a:cubicBezTo>
                  <a:cubicBezTo>
                    <a:pt x="13148" y="5501"/>
                    <a:pt x="13034" y="5478"/>
                    <a:pt x="12966" y="5456"/>
                  </a:cubicBezTo>
                  <a:cubicBezTo>
                    <a:pt x="12943" y="5456"/>
                    <a:pt x="12943" y="5478"/>
                    <a:pt x="12920" y="5478"/>
                  </a:cubicBezTo>
                  <a:lnTo>
                    <a:pt x="12829" y="5478"/>
                  </a:lnTo>
                  <a:cubicBezTo>
                    <a:pt x="12532" y="5478"/>
                    <a:pt x="12235" y="5433"/>
                    <a:pt x="11961" y="5387"/>
                  </a:cubicBezTo>
                  <a:cubicBezTo>
                    <a:pt x="11938" y="5387"/>
                    <a:pt x="11916" y="5387"/>
                    <a:pt x="11916" y="5364"/>
                  </a:cubicBezTo>
                  <a:lnTo>
                    <a:pt x="11847" y="5364"/>
                  </a:lnTo>
                  <a:cubicBezTo>
                    <a:pt x="11802" y="5341"/>
                    <a:pt x="11756" y="5341"/>
                    <a:pt x="11710" y="5341"/>
                  </a:cubicBezTo>
                  <a:lnTo>
                    <a:pt x="11687" y="5319"/>
                  </a:lnTo>
                  <a:lnTo>
                    <a:pt x="11596" y="5319"/>
                  </a:lnTo>
                  <a:cubicBezTo>
                    <a:pt x="11528" y="5296"/>
                    <a:pt x="11459" y="5273"/>
                    <a:pt x="11391" y="5273"/>
                  </a:cubicBezTo>
                  <a:lnTo>
                    <a:pt x="11368" y="5250"/>
                  </a:lnTo>
                  <a:lnTo>
                    <a:pt x="11299" y="5250"/>
                  </a:lnTo>
                  <a:lnTo>
                    <a:pt x="11277" y="5227"/>
                  </a:lnTo>
                  <a:cubicBezTo>
                    <a:pt x="11140" y="5205"/>
                    <a:pt x="11025" y="5182"/>
                    <a:pt x="10911" y="5136"/>
                  </a:cubicBezTo>
                  <a:cubicBezTo>
                    <a:pt x="10843" y="5113"/>
                    <a:pt x="10797" y="5090"/>
                    <a:pt x="10729" y="5090"/>
                  </a:cubicBezTo>
                  <a:lnTo>
                    <a:pt x="10683" y="5068"/>
                  </a:lnTo>
                  <a:lnTo>
                    <a:pt x="10660" y="5045"/>
                  </a:lnTo>
                  <a:lnTo>
                    <a:pt x="10592" y="5022"/>
                  </a:lnTo>
                  <a:cubicBezTo>
                    <a:pt x="10455" y="4999"/>
                    <a:pt x="10341" y="4931"/>
                    <a:pt x="10204" y="4885"/>
                  </a:cubicBezTo>
                  <a:lnTo>
                    <a:pt x="10135" y="4862"/>
                  </a:lnTo>
                  <a:lnTo>
                    <a:pt x="10112" y="4862"/>
                  </a:lnTo>
                  <a:cubicBezTo>
                    <a:pt x="10090" y="4839"/>
                    <a:pt x="10067" y="4839"/>
                    <a:pt x="10044" y="4839"/>
                  </a:cubicBezTo>
                  <a:cubicBezTo>
                    <a:pt x="9861" y="4771"/>
                    <a:pt x="9679" y="4725"/>
                    <a:pt x="9519" y="4680"/>
                  </a:cubicBezTo>
                  <a:cubicBezTo>
                    <a:pt x="9405" y="4634"/>
                    <a:pt x="9291" y="4611"/>
                    <a:pt x="9199" y="4565"/>
                  </a:cubicBezTo>
                  <a:cubicBezTo>
                    <a:pt x="9177" y="4565"/>
                    <a:pt x="9177" y="4565"/>
                    <a:pt x="9154" y="4543"/>
                  </a:cubicBezTo>
                  <a:cubicBezTo>
                    <a:pt x="9040" y="4497"/>
                    <a:pt x="8903" y="4428"/>
                    <a:pt x="8766" y="4383"/>
                  </a:cubicBezTo>
                  <a:cubicBezTo>
                    <a:pt x="8652" y="4337"/>
                    <a:pt x="8537" y="4269"/>
                    <a:pt x="8401" y="4246"/>
                  </a:cubicBezTo>
                  <a:cubicBezTo>
                    <a:pt x="8401" y="4246"/>
                    <a:pt x="8401" y="4223"/>
                    <a:pt x="8378" y="4223"/>
                  </a:cubicBezTo>
                  <a:cubicBezTo>
                    <a:pt x="8332" y="4200"/>
                    <a:pt x="8264" y="4177"/>
                    <a:pt x="8218" y="4155"/>
                  </a:cubicBezTo>
                  <a:cubicBezTo>
                    <a:pt x="8172" y="4132"/>
                    <a:pt x="8127" y="4109"/>
                    <a:pt x="8081" y="4086"/>
                  </a:cubicBezTo>
                  <a:cubicBezTo>
                    <a:pt x="8058" y="4086"/>
                    <a:pt x="8013" y="4063"/>
                    <a:pt x="7990" y="4063"/>
                  </a:cubicBezTo>
                  <a:cubicBezTo>
                    <a:pt x="7921" y="4018"/>
                    <a:pt x="7853" y="3995"/>
                    <a:pt x="7784" y="3972"/>
                  </a:cubicBezTo>
                  <a:cubicBezTo>
                    <a:pt x="7647" y="3903"/>
                    <a:pt x="7510" y="3858"/>
                    <a:pt x="7373" y="3789"/>
                  </a:cubicBezTo>
                  <a:cubicBezTo>
                    <a:pt x="7282" y="3767"/>
                    <a:pt x="7168" y="3721"/>
                    <a:pt x="7077" y="3675"/>
                  </a:cubicBezTo>
                  <a:cubicBezTo>
                    <a:pt x="7077" y="3652"/>
                    <a:pt x="7077" y="3652"/>
                    <a:pt x="7077" y="3652"/>
                  </a:cubicBezTo>
                  <a:cubicBezTo>
                    <a:pt x="6940" y="3584"/>
                    <a:pt x="6803" y="3515"/>
                    <a:pt x="6666" y="3470"/>
                  </a:cubicBezTo>
                  <a:cubicBezTo>
                    <a:pt x="6529" y="3401"/>
                    <a:pt x="6415" y="3356"/>
                    <a:pt x="6278" y="3310"/>
                  </a:cubicBezTo>
                  <a:lnTo>
                    <a:pt x="6209" y="3264"/>
                  </a:lnTo>
                  <a:cubicBezTo>
                    <a:pt x="6050" y="3196"/>
                    <a:pt x="5890" y="3127"/>
                    <a:pt x="5753" y="3059"/>
                  </a:cubicBezTo>
                  <a:cubicBezTo>
                    <a:pt x="5707" y="3036"/>
                    <a:pt x="5639" y="3013"/>
                    <a:pt x="5593" y="2990"/>
                  </a:cubicBezTo>
                  <a:lnTo>
                    <a:pt x="5570" y="2990"/>
                  </a:lnTo>
                  <a:lnTo>
                    <a:pt x="5547" y="2968"/>
                  </a:lnTo>
                  <a:lnTo>
                    <a:pt x="5525" y="2968"/>
                  </a:lnTo>
                  <a:cubicBezTo>
                    <a:pt x="5479" y="2945"/>
                    <a:pt x="5433" y="2922"/>
                    <a:pt x="5410" y="2899"/>
                  </a:cubicBezTo>
                  <a:lnTo>
                    <a:pt x="5319" y="2876"/>
                  </a:lnTo>
                  <a:cubicBezTo>
                    <a:pt x="5273" y="2854"/>
                    <a:pt x="5251" y="2831"/>
                    <a:pt x="5205" y="2831"/>
                  </a:cubicBezTo>
                  <a:lnTo>
                    <a:pt x="5159" y="2808"/>
                  </a:lnTo>
                  <a:lnTo>
                    <a:pt x="5091" y="2762"/>
                  </a:lnTo>
                  <a:cubicBezTo>
                    <a:pt x="5022" y="2739"/>
                    <a:pt x="4954" y="2694"/>
                    <a:pt x="4885" y="2671"/>
                  </a:cubicBezTo>
                  <a:cubicBezTo>
                    <a:pt x="4840" y="2648"/>
                    <a:pt x="4794" y="2625"/>
                    <a:pt x="4726" y="2602"/>
                  </a:cubicBezTo>
                  <a:lnTo>
                    <a:pt x="4703" y="2580"/>
                  </a:lnTo>
                  <a:lnTo>
                    <a:pt x="4657" y="2557"/>
                  </a:lnTo>
                  <a:lnTo>
                    <a:pt x="4589" y="2534"/>
                  </a:lnTo>
                  <a:cubicBezTo>
                    <a:pt x="4543" y="2511"/>
                    <a:pt x="4497" y="2488"/>
                    <a:pt x="4452" y="2466"/>
                  </a:cubicBezTo>
                  <a:cubicBezTo>
                    <a:pt x="4383" y="2420"/>
                    <a:pt x="4315" y="2397"/>
                    <a:pt x="4224" y="2351"/>
                  </a:cubicBezTo>
                  <a:lnTo>
                    <a:pt x="4201" y="2329"/>
                  </a:lnTo>
                  <a:cubicBezTo>
                    <a:pt x="4132" y="2306"/>
                    <a:pt x="4087" y="2283"/>
                    <a:pt x="4018" y="2237"/>
                  </a:cubicBezTo>
                  <a:cubicBezTo>
                    <a:pt x="3927" y="2214"/>
                    <a:pt x="3858" y="2169"/>
                    <a:pt x="3767" y="2123"/>
                  </a:cubicBezTo>
                  <a:lnTo>
                    <a:pt x="3744" y="2100"/>
                  </a:lnTo>
                  <a:lnTo>
                    <a:pt x="3676" y="2055"/>
                  </a:lnTo>
                  <a:cubicBezTo>
                    <a:pt x="3516" y="1986"/>
                    <a:pt x="3379" y="1918"/>
                    <a:pt x="3219" y="1849"/>
                  </a:cubicBezTo>
                  <a:cubicBezTo>
                    <a:pt x="3151" y="1804"/>
                    <a:pt x="3082" y="1781"/>
                    <a:pt x="3014" y="1735"/>
                  </a:cubicBezTo>
                  <a:lnTo>
                    <a:pt x="2922" y="1689"/>
                  </a:lnTo>
                  <a:cubicBezTo>
                    <a:pt x="2900" y="1689"/>
                    <a:pt x="2854" y="1667"/>
                    <a:pt x="2831" y="1644"/>
                  </a:cubicBezTo>
                  <a:cubicBezTo>
                    <a:pt x="2740" y="1598"/>
                    <a:pt x="2671" y="1575"/>
                    <a:pt x="2603" y="1530"/>
                  </a:cubicBezTo>
                  <a:lnTo>
                    <a:pt x="2580" y="1507"/>
                  </a:lnTo>
                  <a:lnTo>
                    <a:pt x="2512" y="1484"/>
                  </a:lnTo>
                  <a:lnTo>
                    <a:pt x="2397" y="1416"/>
                  </a:lnTo>
                  <a:cubicBezTo>
                    <a:pt x="2329" y="1393"/>
                    <a:pt x="2261" y="1347"/>
                    <a:pt x="2192" y="1301"/>
                  </a:cubicBezTo>
                  <a:lnTo>
                    <a:pt x="2169" y="1279"/>
                  </a:lnTo>
                  <a:lnTo>
                    <a:pt x="2146" y="1279"/>
                  </a:lnTo>
                  <a:lnTo>
                    <a:pt x="1987" y="1187"/>
                  </a:lnTo>
                  <a:lnTo>
                    <a:pt x="1918" y="1142"/>
                  </a:lnTo>
                  <a:lnTo>
                    <a:pt x="1895" y="1142"/>
                  </a:lnTo>
                  <a:cubicBezTo>
                    <a:pt x="1850" y="1119"/>
                    <a:pt x="1804" y="1096"/>
                    <a:pt x="1758" y="1073"/>
                  </a:cubicBezTo>
                  <a:cubicBezTo>
                    <a:pt x="1690" y="1028"/>
                    <a:pt x="1644" y="1005"/>
                    <a:pt x="1576" y="959"/>
                  </a:cubicBezTo>
                  <a:cubicBezTo>
                    <a:pt x="1507" y="913"/>
                    <a:pt x="1416" y="868"/>
                    <a:pt x="1348" y="822"/>
                  </a:cubicBezTo>
                  <a:cubicBezTo>
                    <a:pt x="1279" y="799"/>
                    <a:pt x="1233" y="754"/>
                    <a:pt x="1165" y="708"/>
                  </a:cubicBezTo>
                  <a:cubicBezTo>
                    <a:pt x="1028" y="639"/>
                    <a:pt x="914" y="548"/>
                    <a:pt x="777" y="480"/>
                  </a:cubicBezTo>
                  <a:lnTo>
                    <a:pt x="754" y="457"/>
                  </a:lnTo>
                  <a:cubicBezTo>
                    <a:pt x="549" y="320"/>
                    <a:pt x="366" y="206"/>
                    <a:pt x="206" y="69"/>
                  </a:cubicBezTo>
                  <a:lnTo>
                    <a:pt x="138" y="46"/>
                  </a:lnTo>
                  <a:cubicBezTo>
                    <a:pt x="138" y="23"/>
                    <a:pt x="115"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8776;p56">
              <a:extLst>
                <a:ext uri="{FF2B5EF4-FFF2-40B4-BE49-F238E27FC236}">
                  <a16:creationId xmlns:a16="http://schemas.microsoft.com/office/drawing/2014/main" id="{AEB52846-8820-F7D8-3025-70C9E7C53448}"/>
                </a:ext>
              </a:extLst>
            </p:cNvPr>
            <p:cNvSpPr/>
            <p:nvPr/>
          </p:nvSpPr>
          <p:spPr>
            <a:xfrm>
              <a:off x="196429" y="2291816"/>
              <a:ext cx="383184" cy="664097"/>
            </a:xfrm>
            <a:custGeom>
              <a:avLst/>
              <a:gdLst/>
              <a:ahLst/>
              <a:cxnLst/>
              <a:rect l="l" t="t" r="r" b="b"/>
              <a:pathLst>
                <a:path w="6849" h="11870" extrusionOk="0">
                  <a:moveTo>
                    <a:pt x="6711" y="1"/>
                  </a:moveTo>
                  <a:cubicBezTo>
                    <a:pt x="6688" y="1"/>
                    <a:pt x="6643" y="23"/>
                    <a:pt x="6620" y="46"/>
                  </a:cubicBezTo>
                  <a:cubicBezTo>
                    <a:pt x="6620" y="69"/>
                    <a:pt x="6620" y="92"/>
                    <a:pt x="6620" y="115"/>
                  </a:cubicBezTo>
                  <a:cubicBezTo>
                    <a:pt x="6620" y="120"/>
                    <a:pt x="6620" y="126"/>
                    <a:pt x="6620" y="138"/>
                  </a:cubicBezTo>
                  <a:cubicBezTo>
                    <a:pt x="6620" y="160"/>
                    <a:pt x="6597" y="183"/>
                    <a:pt x="6597" y="183"/>
                  </a:cubicBezTo>
                  <a:cubicBezTo>
                    <a:pt x="6574" y="229"/>
                    <a:pt x="6552" y="274"/>
                    <a:pt x="6552" y="320"/>
                  </a:cubicBezTo>
                  <a:cubicBezTo>
                    <a:pt x="6552" y="320"/>
                    <a:pt x="6529" y="343"/>
                    <a:pt x="6529" y="343"/>
                  </a:cubicBezTo>
                  <a:cubicBezTo>
                    <a:pt x="6460" y="434"/>
                    <a:pt x="6415" y="548"/>
                    <a:pt x="6346" y="640"/>
                  </a:cubicBezTo>
                  <a:cubicBezTo>
                    <a:pt x="6346" y="640"/>
                    <a:pt x="6346" y="640"/>
                    <a:pt x="6323" y="663"/>
                  </a:cubicBezTo>
                  <a:cubicBezTo>
                    <a:pt x="6300" y="685"/>
                    <a:pt x="6255" y="731"/>
                    <a:pt x="6232" y="777"/>
                  </a:cubicBezTo>
                  <a:cubicBezTo>
                    <a:pt x="6209" y="822"/>
                    <a:pt x="6186" y="868"/>
                    <a:pt x="6141" y="914"/>
                  </a:cubicBezTo>
                  <a:cubicBezTo>
                    <a:pt x="6095" y="1005"/>
                    <a:pt x="6049" y="1096"/>
                    <a:pt x="5981" y="1210"/>
                  </a:cubicBezTo>
                  <a:cubicBezTo>
                    <a:pt x="5935" y="1302"/>
                    <a:pt x="5890" y="1393"/>
                    <a:pt x="5821" y="1484"/>
                  </a:cubicBezTo>
                  <a:cubicBezTo>
                    <a:pt x="5821" y="1484"/>
                    <a:pt x="5821" y="1507"/>
                    <a:pt x="5821" y="1507"/>
                  </a:cubicBezTo>
                  <a:cubicBezTo>
                    <a:pt x="5821" y="1507"/>
                    <a:pt x="5821" y="1507"/>
                    <a:pt x="5798" y="1530"/>
                  </a:cubicBezTo>
                  <a:cubicBezTo>
                    <a:pt x="5775" y="1553"/>
                    <a:pt x="5753" y="1598"/>
                    <a:pt x="5730" y="1621"/>
                  </a:cubicBezTo>
                  <a:cubicBezTo>
                    <a:pt x="5707" y="1690"/>
                    <a:pt x="5661" y="1735"/>
                    <a:pt x="5638" y="1804"/>
                  </a:cubicBezTo>
                  <a:cubicBezTo>
                    <a:pt x="5616" y="1849"/>
                    <a:pt x="5570" y="1895"/>
                    <a:pt x="5547" y="1941"/>
                  </a:cubicBezTo>
                  <a:cubicBezTo>
                    <a:pt x="5524" y="1986"/>
                    <a:pt x="5479" y="2032"/>
                    <a:pt x="5456" y="2078"/>
                  </a:cubicBezTo>
                  <a:cubicBezTo>
                    <a:pt x="5433" y="2123"/>
                    <a:pt x="5410" y="2146"/>
                    <a:pt x="5410" y="2192"/>
                  </a:cubicBezTo>
                  <a:cubicBezTo>
                    <a:pt x="5387" y="2215"/>
                    <a:pt x="5387" y="2215"/>
                    <a:pt x="5365" y="2237"/>
                  </a:cubicBezTo>
                  <a:cubicBezTo>
                    <a:pt x="5365" y="2260"/>
                    <a:pt x="5365" y="2260"/>
                    <a:pt x="5365" y="2260"/>
                  </a:cubicBezTo>
                  <a:cubicBezTo>
                    <a:pt x="5342" y="2283"/>
                    <a:pt x="5342" y="2306"/>
                    <a:pt x="5342" y="2329"/>
                  </a:cubicBezTo>
                  <a:lnTo>
                    <a:pt x="5342" y="2352"/>
                  </a:lnTo>
                  <a:cubicBezTo>
                    <a:pt x="5296" y="2397"/>
                    <a:pt x="5250" y="2466"/>
                    <a:pt x="5228" y="2534"/>
                  </a:cubicBezTo>
                  <a:cubicBezTo>
                    <a:pt x="5182" y="2603"/>
                    <a:pt x="5136" y="2648"/>
                    <a:pt x="5091" y="2717"/>
                  </a:cubicBezTo>
                  <a:cubicBezTo>
                    <a:pt x="5091" y="2740"/>
                    <a:pt x="5068" y="2785"/>
                    <a:pt x="5045" y="2808"/>
                  </a:cubicBezTo>
                  <a:cubicBezTo>
                    <a:pt x="5045" y="2831"/>
                    <a:pt x="5022" y="2831"/>
                    <a:pt x="5022" y="2854"/>
                  </a:cubicBezTo>
                  <a:cubicBezTo>
                    <a:pt x="4999" y="2877"/>
                    <a:pt x="4999" y="2877"/>
                    <a:pt x="4999" y="2899"/>
                  </a:cubicBezTo>
                  <a:cubicBezTo>
                    <a:pt x="4977" y="2922"/>
                    <a:pt x="4977" y="2945"/>
                    <a:pt x="4977" y="2945"/>
                  </a:cubicBezTo>
                  <a:cubicBezTo>
                    <a:pt x="4908" y="3059"/>
                    <a:pt x="4840" y="3150"/>
                    <a:pt x="4794" y="3265"/>
                  </a:cubicBezTo>
                  <a:cubicBezTo>
                    <a:pt x="4748" y="3333"/>
                    <a:pt x="4725" y="3402"/>
                    <a:pt x="4680" y="3470"/>
                  </a:cubicBezTo>
                  <a:cubicBezTo>
                    <a:pt x="4657" y="3493"/>
                    <a:pt x="4634" y="3516"/>
                    <a:pt x="4634" y="3561"/>
                  </a:cubicBezTo>
                  <a:cubicBezTo>
                    <a:pt x="4611" y="3584"/>
                    <a:pt x="4589" y="3607"/>
                    <a:pt x="4589" y="3653"/>
                  </a:cubicBezTo>
                  <a:cubicBezTo>
                    <a:pt x="4520" y="3744"/>
                    <a:pt x="4452" y="3835"/>
                    <a:pt x="4406" y="3927"/>
                  </a:cubicBezTo>
                  <a:cubicBezTo>
                    <a:pt x="4360" y="3995"/>
                    <a:pt x="4315" y="4063"/>
                    <a:pt x="4269" y="4132"/>
                  </a:cubicBezTo>
                  <a:cubicBezTo>
                    <a:pt x="4269" y="4155"/>
                    <a:pt x="4246" y="4200"/>
                    <a:pt x="4223" y="4223"/>
                  </a:cubicBezTo>
                  <a:cubicBezTo>
                    <a:pt x="4201" y="4246"/>
                    <a:pt x="4201" y="4269"/>
                    <a:pt x="4178" y="4269"/>
                  </a:cubicBezTo>
                  <a:cubicBezTo>
                    <a:pt x="4178" y="4315"/>
                    <a:pt x="4155" y="4360"/>
                    <a:pt x="4178" y="4406"/>
                  </a:cubicBezTo>
                  <a:cubicBezTo>
                    <a:pt x="4178" y="4406"/>
                    <a:pt x="4155" y="4429"/>
                    <a:pt x="4155" y="4429"/>
                  </a:cubicBezTo>
                  <a:cubicBezTo>
                    <a:pt x="4109" y="4520"/>
                    <a:pt x="4064" y="4588"/>
                    <a:pt x="4018" y="4657"/>
                  </a:cubicBezTo>
                  <a:cubicBezTo>
                    <a:pt x="3972" y="4725"/>
                    <a:pt x="3927" y="4794"/>
                    <a:pt x="3904" y="4862"/>
                  </a:cubicBezTo>
                  <a:cubicBezTo>
                    <a:pt x="3881" y="4908"/>
                    <a:pt x="3858" y="4931"/>
                    <a:pt x="3835" y="4976"/>
                  </a:cubicBezTo>
                  <a:lnTo>
                    <a:pt x="3790" y="5045"/>
                  </a:lnTo>
                  <a:cubicBezTo>
                    <a:pt x="3790" y="5045"/>
                    <a:pt x="3790" y="5068"/>
                    <a:pt x="3767" y="5068"/>
                  </a:cubicBezTo>
                  <a:cubicBezTo>
                    <a:pt x="3767" y="5091"/>
                    <a:pt x="3767" y="5091"/>
                    <a:pt x="3744" y="5113"/>
                  </a:cubicBezTo>
                  <a:cubicBezTo>
                    <a:pt x="3744" y="5136"/>
                    <a:pt x="3721" y="5182"/>
                    <a:pt x="3744" y="5205"/>
                  </a:cubicBezTo>
                  <a:lnTo>
                    <a:pt x="3744" y="5228"/>
                  </a:lnTo>
                  <a:cubicBezTo>
                    <a:pt x="3721" y="5228"/>
                    <a:pt x="3721" y="5250"/>
                    <a:pt x="3698" y="5250"/>
                  </a:cubicBezTo>
                  <a:cubicBezTo>
                    <a:pt x="3653" y="5342"/>
                    <a:pt x="3607" y="5410"/>
                    <a:pt x="3561" y="5501"/>
                  </a:cubicBezTo>
                  <a:cubicBezTo>
                    <a:pt x="3516" y="5570"/>
                    <a:pt x="3493" y="5638"/>
                    <a:pt x="3447" y="5707"/>
                  </a:cubicBezTo>
                  <a:cubicBezTo>
                    <a:pt x="3402" y="5775"/>
                    <a:pt x="3356" y="5844"/>
                    <a:pt x="3333" y="5912"/>
                  </a:cubicBezTo>
                  <a:cubicBezTo>
                    <a:pt x="3310" y="5935"/>
                    <a:pt x="3310" y="5935"/>
                    <a:pt x="3310" y="5958"/>
                  </a:cubicBezTo>
                  <a:cubicBezTo>
                    <a:pt x="3310" y="5958"/>
                    <a:pt x="3287" y="5981"/>
                    <a:pt x="3287" y="6004"/>
                  </a:cubicBezTo>
                  <a:cubicBezTo>
                    <a:pt x="3219" y="6141"/>
                    <a:pt x="3128" y="6278"/>
                    <a:pt x="3059" y="6414"/>
                  </a:cubicBezTo>
                  <a:cubicBezTo>
                    <a:pt x="2968" y="6551"/>
                    <a:pt x="2877" y="6688"/>
                    <a:pt x="2808" y="6825"/>
                  </a:cubicBezTo>
                  <a:cubicBezTo>
                    <a:pt x="2785" y="6848"/>
                    <a:pt x="2785" y="6848"/>
                    <a:pt x="2785" y="6871"/>
                  </a:cubicBezTo>
                  <a:cubicBezTo>
                    <a:pt x="2763" y="6894"/>
                    <a:pt x="2740" y="6939"/>
                    <a:pt x="2717" y="6962"/>
                  </a:cubicBezTo>
                  <a:cubicBezTo>
                    <a:pt x="2694" y="7008"/>
                    <a:pt x="2671" y="7054"/>
                    <a:pt x="2648" y="7076"/>
                  </a:cubicBezTo>
                  <a:cubicBezTo>
                    <a:pt x="2648" y="7099"/>
                    <a:pt x="2648" y="7099"/>
                    <a:pt x="2648" y="7122"/>
                  </a:cubicBezTo>
                  <a:cubicBezTo>
                    <a:pt x="2580" y="7191"/>
                    <a:pt x="2534" y="7259"/>
                    <a:pt x="2489" y="7350"/>
                  </a:cubicBezTo>
                  <a:cubicBezTo>
                    <a:pt x="2420" y="7464"/>
                    <a:pt x="2352" y="7601"/>
                    <a:pt x="2283" y="7738"/>
                  </a:cubicBezTo>
                  <a:cubicBezTo>
                    <a:pt x="2260" y="7738"/>
                    <a:pt x="2238" y="7761"/>
                    <a:pt x="2238" y="7761"/>
                  </a:cubicBezTo>
                  <a:cubicBezTo>
                    <a:pt x="2192" y="7830"/>
                    <a:pt x="2169" y="7875"/>
                    <a:pt x="2123" y="7944"/>
                  </a:cubicBezTo>
                  <a:cubicBezTo>
                    <a:pt x="2101" y="7989"/>
                    <a:pt x="2055" y="8058"/>
                    <a:pt x="2009" y="8126"/>
                  </a:cubicBezTo>
                  <a:cubicBezTo>
                    <a:pt x="1986" y="8195"/>
                    <a:pt x="1941" y="8241"/>
                    <a:pt x="1918" y="8309"/>
                  </a:cubicBezTo>
                  <a:cubicBezTo>
                    <a:pt x="1895" y="8332"/>
                    <a:pt x="1872" y="8377"/>
                    <a:pt x="1849" y="8400"/>
                  </a:cubicBezTo>
                  <a:cubicBezTo>
                    <a:pt x="1849" y="8423"/>
                    <a:pt x="1849" y="8423"/>
                    <a:pt x="1849" y="8423"/>
                  </a:cubicBezTo>
                  <a:cubicBezTo>
                    <a:pt x="1804" y="8514"/>
                    <a:pt x="1758" y="8583"/>
                    <a:pt x="1690" y="8674"/>
                  </a:cubicBezTo>
                  <a:cubicBezTo>
                    <a:pt x="1690" y="8697"/>
                    <a:pt x="1667" y="8720"/>
                    <a:pt x="1644" y="8765"/>
                  </a:cubicBezTo>
                  <a:lnTo>
                    <a:pt x="1621" y="8765"/>
                  </a:lnTo>
                  <a:cubicBezTo>
                    <a:pt x="1621" y="8788"/>
                    <a:pt x="1598" y="8811"/>
                    <a:pt x="1598" y="8811"/>
                  </a:cubicBezTo>
                  <a:cubicBezTo>
                    <a:pt x="1576" y="8834"/>
                    <a:pt x="1576" y="8834"/>
                    <a:pt x="1576" y="8857"/>
                  </a:cubicBezTo>
                  <a:cubicBezTo>
                    <a:pt x="1553" y="8880"/>
                    <a:pt x="1530" y="8925"/>
                    <a:pt x="1507" y="8948"/>
                  </a:cubicBezTo>
                  <a:cubicBezTo>
                    <a:pt x="1484" y="9017"/>
                    <a:pt x="1439" y="9085"/>
                    <a:pt x="1416" y="9131"/>
                  </a:cubicBezTo>
                  <a:cubicBezTo>
                    <a:pt x="1370" y="9199"/>
                    <a:pt x="1325" y="9268"/>
                    <a:pt x="1302" y="9336"/>
                  </a:cubicBezTo>
                  <a:cubicBezTo>
                    <a:pt x="1256" y="9382"/>
                    <a:pt x="1233" y="9450"/>
                    <a:pt x="1188" y="9496"/>
                  </a:cubicBezTo>
                  <a:cubicBezTo>
                    <a:pt x="1188" y="9496"/>
                    <a:pt x="1188" y="9519"/>
                    <a:pt x="1188" y="9519"/>
                  </a:cubicBezTo>
                  <a:cubicBezTo>
                    <a:pt x="1165" y="9542"/>
                    <a:pt x="1165" y="9587"/>
                    <a:pt x="1165" y="9610"/>
                  </a:cubicBezTo>
                  <a:cubicBezTo>
                    <a:pt x="1119" y="9701"/>
                    <a:pt x="1073" y="9793"/>
                    <a:pt x="1028" y="9884"/>
                  </a:cubicBezTo>
                  <a:cubicBezTo>
                    <a:pt x="982" y="9930"/>
                    <a:pt x="959" y="9975"/>
                    <a:pt x="936" y="10044"/>
                  </a:cubicBezTo>
                  <a:cubicBezTo>
                    <a:pt x="914" y="10089"/>
                    <a:pt x="868" y="10135"/>
                    <a:pt x="845" y="10181"/>
                  </a:cubicBezTo>
                  <a:cubicBezTo>
                    <a:pt x="845" y="10203"/>
                    <a:pt x="822" y="10249"/>
                    <a:pt x="800" y="10272"/>
                  </a:cubicBezTo>
                  <a:cubicBezTo>
                    <a:pt x="800" y="10272"/>
                    <a:pt x="800" y="10272"/>
                    <a:pt x="800" y="10295"/>
                  </a:cubicBezTo>
                  <a:cubicBezTo>
                    <a:pt x="777" y="10318"/>
                    <a:pt x="777" y="10318"/>
                    <a:pt x="777" y="10340"/>
                  </a:cubicBezTo>
                  <a:cubicBezTo>
                    <a:pt x="708" y="10455"/>
                    <a:pt x="640" y="10546"/>
                    <a:pt x="594" y="10660"/>
                  </a:cubicBezTo>
                  <a:cubicBezTo>
                    <a:pt x="548" y="10706"/>
                    <a:pt x="526" y="10774"/>
                    <a:pt x="480" y="10843"/>
                  </a:cubicBezTo>
                  <a:cubicBezTo>
                    <a:pt x="434" y="10911"/>
                    <a:pt x="412" y="11002"/>
                    <a:pt x="366" y="11071"/>
                  </a:cubicBezTo>
                  <a:cubicBezTo>
                    <a:pt x="366" y="11071"/>
                    <a:pt x="366" y="11094"/>
                    <a:pt x="343" y="11094"/>
                  </a:cubicBezTo>
                  <a:cubicBezTo>
                    <a:pt x="343" y="11116"/>
                    <a:pt x="343" y="11116"/>
                    <a:pt x="343" y="11116"/>
                  </a:cubicBezTo>
                  <a:cubicBezTo>
                    <a:pt x="297" y="11185"/>
                    <a:pt x="252" y="11276"/>
                    <a:pt x="206" y="11345"/>
                  </a:cubicBezTo>
                  <a:cubicBezTo>
                    <a:pt x="183" y="11390"/>
                    <a:pt x="160" y="11436"/>
                    <a:pt x="115" y="11482"/>
                  </a:cubicBezTo>
                  <a:cubicBezTo>
                    <a:pt x="115" y="11505"/>
                    <a:pt x="92" y="11527"/>
                    <a:pt x="69" y="11573"/>
                  </a:cubicBezTo>
                  <a:cubicBezTo>
                    <a:pt x="46" y="11596"/>
                    <a:pt x="46" y="11619"/>
                    <a:pt x="23" y="11641"/>
                  </a:cubicBezTo>
                  <a:cubicBezTo>
                    <a:pt x="1" y="11664"/>
                    <a:pt x="1" y="11687"/>
                    <a:pt x="1" y="11710"/>
                  </a:cubicBezTo>
                  <a:cubicBezTo>
                    <a:pt x="1" y="11756"/>
                    <a:pt x="23" y="11801"/>
                    <a:pt x="46" y="11824"/>
                  </a:cubicBezTo>
                  <a:cubicBezTo>
                    <a:pt x="69" y="11847"/>
                    <a:pt x="115" y="11870"/>
                    <a:pt x="160" y="11870"/>
                  </a:cubicBezTo>
                  <a:cubicBezTo>
                    <a:pt x="183" y="11870"/>
                    <a:pt x="229" y="11847"/>
                    <a:pt x="252" y="11824"/>
                  </a:cubicBezTo>
                  <a:lnTo>
                    <a:pt x="275" y="11824"/>
                  </a:lnTo>
                  <a:cubicBezTo>
                    <a:pt x="275" y="11801"/>
                    <a:pt x="297" y="11778"/>
                    <a:pt x="297" y="11756"/>
                  </a:cubicBezTo>
                  <a:cubicBezTo>
                    <a:pt x="320" y="11756"/>
                    <a:pt x="320" y="11733"/>
                    <a:pt x="320" y="11733"/>
                  </a:cubicBezTo>
                  <a:cubicBezTo>
                    <a:pt x="343" y="11687"/>
                    <a:pt x="343" y="11664"/>
                    <a:pt x="366" y="11641"/>
                  </a:cubicBezTo>
                  <a:cubicBezTo>
                    <a:pt x="389" y="11596"/>
                    <a:pt x="434" y="11527"/>
                    <a:pt x="457" y="11482"/>
                  </a:cubicBezTo>
                  <a:cubicBezTo>
                    <a:pt x="503" y="11413"/>
                    <a:pt x="526" y="11345"/>
                    <a:pt x="571" y="11276"/>
                  </a:cubicBezTo>
                  <a:cubicBezTo>
                    <a:pt x="594" y="11253"/>
                    <a:pt x="594" y="11253"/>
                    <a:pt x="617" y="11231"/>
                  </a:cubicBezTo>
                  <a:cubicBezTo>
                    <a:pt x="640" y="11208"/>
                    <a:pt x="663" y="11162"/>
                    <a:pt x="663" y="11139"/>
                  </a:cubicBezTo>
                  <a:cubicBezTo>
                    <a:pt x="685" y="11094"/>
                    <a:pt x="708" y="11071"/>
                    <a:pt x="708" y="11048"/>
                  </a:cubicBezTo>
                  <a:cubicBezTo>
                    <a:pt x="754" y="10980"/>
                    <a:pt x="800" y="10888"/>
                    <a:pt x="845" y="10820"/>
                  </a:cubicBezTo>
                  <a:cubicBezTo>
                    <a:pt x="845" y="10797"/>
                    <a:pt x="845" y="10797"/>
                    <a:pt x="845" y="10797"/>
                  </a:cubicBezTo>
                  <a:lnTo>
                    <a:pt x="868" y="10774"/>
                  </a:lnTo>
                  <a:lnTo>
                    <a:pt x="891" y="10728"/>
                  </a:lnTo>
                  <a:cubicBezTo>
                    <a:pt x="914" y="10683"/>
                    <a:pt x="959" y="10614"/>
                    <a:pt x="982" y="10546"/>
                  </a:cubicBezTo>
                  <a:lnTo>
                    <a:pt x="1005" y="10500"/>
                  </a:lnTo>
                  <a:lnTo>
                    <a:pt x="1096" y="10340"/>
                  </a:lnTo>
                  <a:lnTo>
                    <a:pt x="1165" y="10203"/>
                  </a:lnTo>
                  <a:lnTo>
                    <a:pt x="1210" y="10135"/>
                  </a:lnTo>
                  <a:lnTo>
                    <a:pt x="1279" y="10021"/>
                  </a:lnTo>
                  <a:cubicBezTo>
                    <a:pt x="1325" y="9930"/>
                    <a:pt x="1370" y="9815"/>
                    <a:pt x="1439" y="9724"/>
                  </a:cubicBezTo>
                  <a:cubicBezTo>
                    <a:pt x="1439" y="9701"/>
                    <a:pt x="1461" y="9678"/>
                    <a:pt x="1461" y="9678"/>
                  </a:cubicBezTo>
                  <a:cubicBezTo>
                    <a:pt x="1484" y="9656"/>
                    <a:pt x="1484" y="9633"/>
                    <a:pt x="1507" y="9610"/>
                  </a:cubicBezTo>
                  <a:cubicBezTo>
                    <a:pt x="1507" y="9587"/>
                    <a:pt x="1530" y="9564"/>
                    <a:pt x="1530" y="9542"/>
                  </a:cubicBezTo>
                  <a:lnTo>
                    <a:pt x="1553" y="9519"/>
                  </a:lnTo>
                  <a:cubicBezTo>
                    <a:pt x="1553" y="9519"/>
                    <a:pt x="1553" y="9496"/>
                    <a:pt x="1553" y="9473"/>
                  </a:cubicBezTo>
                  <a:cubicBezTo>
                    <a:pt x="1598" y="9405"/>
                    <a:pt x="1621" y="9359"/>
                    <a:pt x="1644" y="9290"/>
                  </a:cubicBezTo>
                  <a:cubicBezTo>
                    <a:pt x="1667" y="9268"/>
                    <a:pt x="1690" y="9245"/>
                    <a:pt x="1690" y="9222"/>
                  </a:cubicBezTo>
                  <a:cubicBezTo>
                    <a:pt x="1758" y="9085"/>
                    <a:pt x="1849" y="8948"/>
                    <a:pt x="1918" y="8811"/>
                  </a:cubicBezTo>
                  <a:cubicBezTo>
                    <a:pt x="1941" y="8788"/>
                    <a:pt x="1964" y="8788"/>
                    <a:pt x="1986" y="8765"/>
                  </a:cubicBezTo>
                  <a:cubicBezTo>
                    <a:pt x="2009" y="8743"/>
                    <a:pt x="2009" y="8720"/>
                    <a:pt x="2032" y="8697"/>
                  </a:cubicBezTo>
                  <a:lnTo>
                    <a:pt x="2055" y="8674"/>
                  </a:lnTo>
                  <a:cubicBezTo>
                    <a:pt x="2078" y="8606"/>
                    <a:pt x="2101" y="8560"/>
                    <a:pt x="2146" y="8514"/>
                  </a:cubicBezTo>
                  <a:lnTo>
                    <a:pt x="2215" y="8377"/>
                  </a:lnTo>
                  <a:cubicBezTo>
                    <a:pt x="2238" y="8309"/>
                    <a:pt x="2283" y="8241"/>
                    <a:pt x="2329" y="8195"/>
                  </a:cubicBezTo>
                  <a:cubicBezTo>
                    <a:pt x="2329" y="8172"/>
                    <a:pt x="2329" y="8149"/>
                    <a:pt x="2352" y="8126"/>
                  </a:cubicBezTo>
                  <a:cubicBezTo>
                    <a:pt x="2397" y="8058"/>
                    <a:pt x="2420" y="7989"/>
                    <a:pt x="2466" y="7921"/>
                  </a:cubicBezTo>
                  <a:cubicBezTo>
                    <a:pt x="2489" y="7875"/>
                    <a:pt x="2511" y="7852"/>
                    <a:pt x="2534" y="7807"/>
                  </a:cubicBezTo>
                  <a:lnTo>
                    <a:pt x="2557" y="7761"/>
                  </a:lnTo>
                  <a:cubicBezTo>
                    <a:pt x="2580" y="7716"/>
                    <a:pt x="2626" y="7670"/>
                    <a:pt x="2648" y="7624"/>
                  </a:cubicBezTo>
                  <a:lnTo>
                    <a:pt x="2785" y="7350"/>
                  </a:lnTo>
                  <a:lnTo>
                    <a:pt x="2808" y="7327"/>
                  </a:lnTo>
                  <a:cubicBezTo>
                    <a:pt x="2899" y="7191"/>
                    <a:pt x="2991" y="7008"/>
                    <a:pt x="3082" y="6871"/>
                  </a:cubicBezTo>
                  <a:cubicBezTo>
                    <a:pt x="3101" y="6834"/>
                    <a:pt x="3120" y="6811"/>
                    <a:pt x="3138" y="6780"/>
                  </a:cubicBezTo>
                  <a:lnTo>
                    <a:pt x="3138" y="6780"/>
                  </a:lnTo>
                  <a:cubicBezTo>
                    <a:pt x="3151" y="6779"/>
                    <a:pt x="3151" y="6775"/>
                    <a:pt x="3151" y="6757"/>
                  </a:cubicBezTo>
                  <a:lnTo>
                    <a:pt x="3151" y="6757"/>
                  </a:lnTo>
                  <a:cubicBezTo>
                    <a:pt x="3151" y="6757"/>
                    <a:pt x="3151" y="6757"/>
                    <a:pt x="3151" y="6757"/>
                  </a:cubicBezTo>
                  <a:lnTo>
                    <a:pt x="3151" y="6757"/>
                  </a:lnTo>
                  <a:lnTo>
                    <a:pt x="3128" y="6780"/>
                  </a:lnTo>
                  <a:cubicBezTo>
                    <a:pt x="3151" y="6734"/>
                    <a:pt x="3173" y="6711"/>
                    <a:pt x="3196" y="6666"/>
                  </a:cubicBezTo>
                  <a:lnTo>
                    <a:pt x="3219" y="6643"/>
                  </a:lnTo>
                  <a:lnTo>
                    <a:pt x="3242" y="6597"/>
                  </a:lnTo>
                  <a:lnTo>
                    <a:pt x="3265" y="6551"/>
                  </a:lnTo>
                  <a:cubicBezTo>
                    <a:pt x="3287" y="6506"/>
                    <a:pt x="3333" y="6460"/>
                    <a:pt x="3356" y="6414"/>
                  </a:cubicBezTo>
                  <a:lnTo>
                    <a:pt x="3424" y="6300"/>
                  </a:lnTo>
                  <a:lnTo>
                    <a:pt x="3447" y="6255"/>
                  </a:lnTo>
                  <a:lnTo>
                    <a:pt x="3470" y="6209"/>
                  </a:lnTo>
                  <a:lnTo>
                    <a:pt x="3493" y="6163"/>
                  </a:lnTo>
                  <a:lnTo>
                    <a:pt x="3584" y="6049"/>
                  </a:lnTo>
                  <a:cubicBezTo>
                    <a:pt x="3607" y="5981"/>
                    <a:pt x="3653" y="5935"/>
                    <a:pt x="3676" y="5890"/>
                  </a:cubicBezTo>
                  <a:cubicBezTo>
                    <a:pt x="3698" y="5844"/>
                    <a:pt x="3721" y="5798"/>
                    <a:pt x="3767" y="5730"/>
                  </a:cubicBezTo>
                  <a:lnTo>
                    <a:pt x="3812" y="5638"/>
                  </a:lnTo>
                  <a:cubicBezTo>
                    <a:pt x="3858" y="5570"/>
                    <a:pt x="3904" y="5501"/>
                    <a:pt x="3949" y="5410"/>
                  </a:cubicBezTo>
                  <a:cubicBezTo>
                    <a:pt x="3972" y="5365"/>
                    <a:pt x="4018" y="5319"/>
                    <a:pt x="4041" y="5250"/>
                  </a:cubicBezTo>
                  <a:cubicBezTo>
                    <a:pt x="4064" y="5228"/>
                    <a:pt x="4064" y="5205"/>
                    <a:pt x="4086" y="5182"/>
                  </a:cubicBezTo>
                  <a:cubicBezTo>
                    <a:pt x="4086" y="5159"/>
                    <a:pt x="4086" y="5159"/>
                    <a:pt x="4086" y="5159"/>
                  </a:cubicBezTo>
                  <a:cubicBezTo>
                    <a:pt x="4086" y="5159"/>
                    <a:pt x="4086" y="5136"/>
                    <a:pt x="4086" y="5136"/>
                  </a:cubicBezTo>
                  <a:cubicBezTo>
                    <a:pt x="4109" y="5091"/>
                    <a:pt x="4132" y="5068"/>
                    <a:pt x="4155" y="5022"/>
                  </a:cubicBezTo>
                  <a:cubicBezTo>
                    <a:pt x="4201" y="4954"/>
                    <a:pt x="4246" y="4885"/>
                    <a:pt x="4292" y="4817"/>
                  </a:cubicBezTo>
                  <a:cubicBezTo>
                    <a:pt x="4315" y="4748"/>
                    <a:pt x="4360" y="4680"/>
                    <a:pt x="4406" y="4611"/>
                  </a:cubicBezTo>
                  <a:cubicBezTo>
                    <a:pt x="4429" y="4566"/>
                    <a:pt x="4452" y="4543"/>
                    <a:pt x="4452" y="4497"/>
                  </a:cubicBezTo>
                  <a:cubicBezTo>
                    <a:pt x="4474" y="4474"/>
                    <a:pt x="4497" y="4429"/>
                    <a:pt x="4497" y="4383"/>
                  </a:cubicBezTo>
                  <a:cubicBezTo>
                    <a:pt x="4520" y="4383"/>
                    <a:pt x="4520" y="4383"/>
                    <a:pt x="4520" y="4360"/>
                  </a:cubicBezTo>
                  <a:cubicBezTo>
                    <a:pt x="4543" y="4292"/>
                    <a:pt x="4589" y="4223"/>
                    <a:pt x="4634" y="4155"/>
                  </a:cubicBezTo>
                  <a:cubicBezTo>
                    <a:pt x="4657" y="4132"/>
                    <a:pt x="4657" y="4086"/>
                    <a:pt x="4680" y="4063"/>
                  </a:cubicBezTo>
                  <a:cubicBezTo>
                    <a:pt x="4725" y="3995"/>
                    <a:pt x="4748" y="3949"/>
                    <a:pt x="4794" y="3881"/>
                  </a:cubicBezTo>
                  <a:cubicBezTo>
                    <a:pt x="4817" y="3858"/>
                    <a:pt x="4817" y="3835"/>
                    <a:pt x="4840" y="3812"/>
                  </a:cubicBezTo>
                  <a:cubicBezTo>
                    <a:pt x="4862" y="3790"/>
                    <a:pt x="4862" y="3767"/>
                    <a:pt x="4885" y="3744"/>
                  </a:cubicBezTo>
                  <a:cubicBezTo>
                    <a:pt x="4885" y="3721"/>
                    <a:pt x="4908" y="3698"/>
                    <a:pt x="4931" y="3675"/>
                  </a:cubicBezTo>
                  <a:cubicBezTo>
                    <a:pt x="4954" y="3630"/>
                    <a:pt x="4954" y="3584"/>
                    <a:pt x="4977" y="3561"/>
                  </a:cubicBezTo>
                  <a:cubicBezTo>
                    <a:pt x="5022" y="3470"/>
                    <a:pt x="5068" y="3379"/>
                    <a:pt x="5114" y="3310"/>
                  </a:cubicBezTo>
                  <a:cubicBezTo>
                    <a:pt x="5182" y="3219"/>
                    <a:pt x="5228" y="3128"/>
                    <a:pt x="5273" y="3036"/>
                  </a:cubicBezTo>
                  <a:cubicBezTo>
                    <a:pt x="5296" y="3014"/>
                    <a:pt x="5319" y="2968"/>
                    <a:pt x="5342" y="2922"/>
                  </a:cubicBezTo>
                  <a:cubicBezTo>
                    <a:pt x="5387" y="2877"/>
                    <a:pt x="5433" y="2808"/>
                    <a:pt x="5433" y="2762"/>
                  </a:cubicBezTo>
                  <a:lnTo>
                    <a:pt x="5433" y="2740"/>
                  </a:lnTo>
                  <a:cubicBezTo>
                    <a:pt x="5456" y="2694"/>
                    <a:pt x="5502" y="2625"/>
                    <a:pt x="5547" y="2557"/>
                  </a:cubicBezTo>
                  <a:cubicBezTo>
                    <a:pt x="5593" y="2489"/>
                    <a:pt x="5638" y="2420"/>
                    <a:pt x="5684" y="2329"/>
                  </a:cubicBezTo>
                  <a:cubicBezTo>
                    <a:pt x="5707" y="2283"/>
                    <a:pt x="5730" y="2260"/>
                    <a:pt x="5730" y="2215"/>
                  </a:cubicBezTo>
                  <a:cubicBezTo>
                    <a:pt x="5753" y="2169"/>
                    <a:pt x="5798" y="2123"/>
                    <a:pt x="5798" y="2078"/>
                  </a:cubicBezTo>
                  <a:cubicBezTo>
                    <a:pt x="5798" y="2078"/>
                    <a:pt x="5798" y="2055"/>
                    <a:pt x="5798" y="2055"/>
                  </a:cubicBezTo>
                  <a:cubicBezTo>
                    <a:pt x="5821" y="2009"/>
                    <a:pt x="5844" y="1964"/>
                    <a:pt x="5867" y="1941"/>
                  </a:cubicBezTo>
                  <a:cubicBezTo>
                    <a:pt x="5912" y="1849"/>
                    <a:pt x="5958" y="1781"/>
                    <a:pt x="6004" y="1712"/>
                  </a:cubicBezTo>
                  <a:cubicBezTo>
                    <a:pt x="6027" y="1667"/>
                    <a:pt x="6072" y="1598"/>
                    <a:pt x="6095" y="1553"/>
                  </a:cubicBezTo>
                  <a:lnTo>
                    <a:pt x="6118" y="1553"/>
                  </a:lnTo>
                  <a:lnTo>
                    <a:pt x="6118" y="1530"/>
                  </a:lnTo>
                  <a:cubicBezTo>
                    <a:pt x="6141" y="1507"/>
                    <a:pt x="6141" y="1461"/>
                    <a:pt x="6141" y="1439"/>
                  </a:cubicBezTo>
                  <a:cubicBezTo>
                    <a:pt x="6163" y="1393"/>
                    <a:pt x="6186" y="1347"/>
                    <a:pt x="6209" y="1302"/>
                  </a:cubicBezTo>
                  <a:cubicBezTo>
                    <a:pt x="6255" y="1256"/>
                    <a:pt x="6278" y="1210"/>
                    <a:pt x="6300" y="1165"/>
                  </a:cubicBezTo>
                  <a:cubicBezTo>
                    <a:pt x="6346" y="1096"/>
                    <a:pt x="6369" y="1028"/>
                    <a:pt x="6415" y="936"/>
                  </a:cubicBezTo>
                  <a:cubicBezTo>
                    <a:pt x="6437" y="914"/>
                    <a:pt x="6460" y="891"/>
                    <a:pt x="6460" y="868"/>
                  </a:cubicBezTo>
                  <a:cubicBezTo>
                    <a:pt x="6483" y="845"/>
                    <a:pt x="6506" y="799"/>
                    <a:pt x="6529" y="777"/>
                  </a:cubicBezTo>
                  <a:cubicBezTo>
                    <a:pt x="6529" y="731"/>
                    <a:pt x="6552" y="685"/>
                    <a:pt x="6574" y="663"/>
                  </a:cubicBezTo>
                  <a:cubicBezTo>
                    <a:pt x="6620" y="617"/>
                    <a:pt x="6643" y="548"/>
                    <a:pt x="6666" y="503"/>
                  </a:cubicBezTo>
                  <a:cubicBezTo>
                    <a:pt x="6711" y="457"/>
                    <a:pt x="6734" y="389"/>
                    <a:pt x="6780" y="343"/>
                  </a:cubicBezTo>
                  <a:cubicBezTo>
                    <a:pt x="6780" y="320"/>
                    <a:pt x="6803" y="320"/>
                    <a:pt x="6803" y="320"/>
                  </a:cubicBezTo>
                  <a:cubicBezTo>
                    <a:pt x="6825" y="297"/>
                    <a:pt x="6825" y="297"/>
                    <a:pt x="6825" y="274"/>
                  </a:cubicBezTo>
                  <a:cubicBezTo>
                    <a:pt x="6825" y="252"/>
                    <a:pt x="6848" y="252"/>
                    <a:pt x="6848" y="252"/>
                  </a:cubicBezTo>
                  <a:cubicBezTo>
                    <a:pt x="6848" y="229"/>
                    <a:pt x="6848" y="229"/>
                    <a:pt x="6848" y="229"/>
                  </a:cubicBezTo>
                  <a:cubicBezTo>
                    <a:pt x="6848" y="206"/>
                    <a:pt x="6848" y="206"/>
                    <a:pt x="6848" y="206"/>
                  </a:cubicBezTo>
                  <a:cubicBezTo>
                    <a:pt x="6848" y="195"/>
                    <a:pt x="6848" y="189"/>
                    <a:pt x="6848" y="183"/>
                  </a:cubicBezTo>
                  <a:cubicBezTo>
                    <a:pt x="6848" y="160"/>
                    <a:pt x="6848" y="138"/>
                    <a:pt x="6848" y="115"/>
                  </a:cubicBezTo>
                  <a:cubicBezTo>
                    <a:pt x="6825" y="92"/>
                    <a:pt x="6825" y="92"/>
                    <a:pt x="6825" y="69"/>
                  </a:cubicBezTo>
                  <a:cubicBezTo>
                    <a:pt x="6803" y="23"/>
                    <a:pt x="6757" y="1"/>
                    <a:pt x="6711" y="1"/>
                  </a:cubicBezTo>
                  <a:close/>
                </a:path>
              </a:pathLst>
            </a:custGeom>
            <a:solidFill>
              <a:srgbClr val="E5B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8777;p56">
              <a:extLst>
                <a:ext uri="{FF2B5EF4-FFF2-40B4-BE49-F238E27FC236}">
                  <a16:creationId xmlns:a16="http://schemas.microsoft.com/office/drawing/2014/main" id="{B4833FB0-D0CC-22B2-673B-3868B80C2F49}"/>
                </a:ext>
              </a:extLst>
            </p:cNvPr>
            <p:cNvSpPr/>
            <p:nvPr/>
          </p:nvSpPr>
          <p:spPr>
            <a:xfrm>
              <a:off x="49564" y="2936733"/>
              <a:ext cx="163535" cy="281024"/>
            </a:xfrm>
            <a:custGeom>
              <a:avLst/>
              <a:gdLst/>
              <a:ahLst/>
              <a:cxnLst/>
              <a:rect l="l" t="t" r="r" b="b"/>
              <a:pathLst>
                <a:path w="2923" h="5023" extrusionOk="0">
                  <a:moveTo>
                    <a:pt x="2831" y="0"/>
                  </a:moveTo>
                  <a:cubicBezTo>
                    <a:pt x="2785" y="0"/>
                    <a:pt x="2740" y="0"/>
                    <a:pt x="2740" y="46"/>
                  </a:cubicBezTo>
                  <a:cubicBezTo>
                    <a:pt x="2626" y="206"/>
                    <a:pt x="2534" y="366"/>
                    <a:pt x="2443" y="548"/>
                  </a:cubicBezTo>
                  <a:cubicBezTo>
                    <a:pt x="2420" y="571"/>
                    <a:pt x="2397" y="617"/>
                    <a:pt x="2375" y="639"/>
                  </a:cubicBezTo>
                  <a:cubicBezTo>
                    <a:pt x="2283" y="799"/>
                    <a:pt x="2215" y="936"/>
                    <a:pt x="2123" y="1073"/>
                  </a:cubicBezTo>
                  <a:cubicBezTo>
                    <a:pt x="2078" y="1164"/>
                    <a:pt x="2032" y="1233"/>
                    <a:pt x="1987" y="1324"/>
                  </a:cubicBezTo>
                  <a:cubicBezTo>
                    <a:pt x="1964" y="1370"/>
                    <a:pt x="1918" y="1416"/>
                    <a:pt x="1895" y="1438"/>
                  </a:cubicBezTo>
                  <a:cubicBezTo>
                    <a:pt x="1895" y="1484"/>
                    <a:pt x="1872" y="1507"/>
                    <a:pt x="1850" y="1530"/>
                  </a:cubicBezTo>
                  <a:cubicBezTo>
                    <a:pt x="1850" y="1530"/>
                    <a:pt x="1850" y="1552"/>
                    <a:pt x="1850" y="1552"/>
                  </a:cubicBezTo>
                  <a:cubicBezTo>
                    <a:pt x="1758" y="1689"/>
                    <a:pt x="1690" y="1849"/>
                    <a:pt x="1599" y="1986"/>
                  </a:cubicBezTo>
                  <a:cubicBezTo>
                    <a:pt x="1576" y="2009"/>
                    <a:pt x="1576" y="2032"/>
                    <a:pt x="1576" y="2032"/>
                  </a:cubicBezTo>
                  <a:cubicBezTo>
                    <a:pt x="1530" y="2100"/>
                    <a:pt x="1484" y="2169"/>
                    <a:pt x="1462" y="2214"/>
                  </a:cubicBezTo>
                  <a:cubicBezTo>
                    <a:pt x="1439" y="2260"/>
                    <a:pt x="1416" y="2306"/>
                    <a:pt x="1393" y="2351"/>
                  </a:cubicBezTo>
                  <a:cubicBezTo>
                    <a:pt x="1370" y="2374"/>
                    <a:pt x="1347" y="2420"/>
                    <a:pt x="1325" y="2443"/>
                  </a:cubicBezTo>
                  <a:cubicBezTo>
                    <a:pt x="1302" y="2488"/>
                    <a:pt x="1302" y="2511"/>
                    <a:pt x="1302" y="2534"/>
                  </a:cubicBezTo>
                  <a:cubicBezTo>
                    <a:pt x="1302" y="2557"/>
                    <a:pt x="1302" y="2557"/>
                    <a:pt x="1302" y="2557"/>
                  </a:cubicBezTo>
                  <a:cubicBezTo>
                    <a:pt x="1279" y="2580"/>
                    <a:pt x="1256" y="2602"/>
                    <a:pt x="1256" y="2648"/>
                  </a:cubicBezTo>
                  <a:cubicBezTo>
                    <a:pt x="1210" y="2694"/>
                    <a:pt x="1188" y="2739"/>
                    <a:pt x="1165" y="2808"/>
                  </a:cubicBezTo>
                  <a:cubicBezTo>
                    <a:pt x="1096" y="2922"/>
                    <a:pt x="1028" y="3036"/>
                    <a:pt x="959" y="3150"/>
                  </a:cubicBezTo>
                  <a:lnTo>
                    <a:pt x="982" y="3150"/>
                  </a:lnTo>
                  <a:cubicBezTo>
                    <a:pt x="959" y="3150"/>
                    <a:pt x="959" y="3173"/>
                    <a:pt x="959" y="3196"/>
                  </a:cubicBezTo>
                  <a:cubicBezTo>
                    <a:pt x="937" y="3219"/>
                    <a:pt x="937" y="3242"/>
                    <a:pt x="937" y="3242"/>
                  </a:cubicBezTo>
                  <a:cubicBezTo>
                    <a:pt x="868" y="3333"/>
                    <a:pt x="800" y="3447"/>
                    <a:pt x="754" y="3538"/>
                  </a:cubicBezTo>
                  <a:cubicBezTo>
                    <a:pt x="708" y="3607"/>
                    <a:pt x="685" y="3652"/>
                    <a:pt x="663" y="3698"/>
                  </a:cubicBezTo>
                  <a:cubicBezTo>
                    <a:pt x="640" y="3744"/>
                    <a:pt x="617" y="3767"/>
                    <a:pt x="594" y="3812"/>
                  </a:cubicBezTo>
                  <a:cubicBezTo>
                    <a:pt x="594" y="3835"/>
                    <a:pt x="594" y="3835"/>
                    <a:pt x="571" y="3858"/>
                  </a:cubicBezTo>
                  <a:cubicBezTo>
                    <a:pt x="571" y="3858"/>
                    <a:pt x="571" y="3881"/>
                    <a:pt x="571" y="3881"/>
                  </a:cubicBezTo>
                  <a:lnTo>
                    <a:pt x="549" y="3903"/>
                  </a:lnTo>
                  <a:cubicBezTo>
                    <a:pt x="549" y="3903"/>
                    <a:pt x="549" y="3926"/>
                    <a:pt x="549" y="3926"/>
                  </a:cubicBezTo>
                  <a:cubicBezTo>
                    <a:pt x="526" y="3926"/>
                    <a:pt x="503" y="3949"/>
                    <a:pt x="480" y="3972"/>
                  </a:cubicBezTo>
                  <a:cubicBezTo>
                    <a:pt x="457" y="4018"/>
                    <a:pt x="434" y="4063"/>
                    <a:pt x="412" y="4109"/>
                  </a:cubicBezTo>
                  <a:cubicBezTo>
                    <a:pt x="366" y="4155"/>
                    <a:pt x="343" y="4223"/>
                    <a:pt x="320" y="4269"/>
                  </a:cubicBezTo>
                  <a:cubicBezTo>
                    <a:pt x="297" y="4291"/>
                    <a:pt x="297" y="4314"/>
                    <a:pt x="275" y="4360"/>
                  </a:cubicBezTo>
                  <a:cubicBezTo>
                    <a:pt x="275" y="4360"/>
                    <a:pt x="252" y="4383"/>
                    <a:pt x="252" y="4383"/>
                  </a:cubicBezTo>
                  <a:cubicBezTo>
                    <a:pt x="229" y="4406"/>
                    <a:pt x="229" y="4406"/>
                    <a:pt x="229" y="4428"/>
                  </a:cubicBezTo>
                  <a:cubicBezTo>
                    <a:pt x="183" y="4474"/>
                    <a:pt x="161" y="4520"/>
                    <a:pt x="138" y="4565"/>
                  </a:cubicBezTo>
                  <a:cubicBezTo>
                    <a:pt x="138" y="4588"/>
                    <a:pt x="115" y="4611"/>
                    <a:pt x="92" y="4634"/>
                  </a:cubicBezTo>
                  <a:cubicBezTo>
                    <a:pt x="92" y="4657"/>
                    <a:pt x="69" y="4702"/>
                    <a:pt x="69" y="4725"/>
                  </a:cubicBezTo>
                  <a:cubicBezTo>
                    <a:pt x="46" y="4748"/>
                    <a:pt x="46" y="4771"/>
                    <a:pt x="24" y="4816"/>
                  </a:cubicBezTo>
                  <a:cubicBezTo>
                    <a:pt x="24" y="4816"/>
                    <a:pt x="24" y="4839"/>
                    <a:pt x="1" y="4839"/>
                  </a:cubicBezTo>
                  <a:cubicBezTo>
                    <a:pt x="1" y="4862"/>
                    <a:pt x="1" y="4885"/>
                    <a:pt x="1" y="4908"/>
                  </a:cubicBezTo>
                  <a:cubicBezTo>
                    <a:pt x="24" y="4953"/>
                    <a:pt x="46" y="4976"/>
                    <a:pt x="69" y="4999"/>
                  </a:cubicBezTo>
                  <a:cubicBezTo>
                    <a:pt x="93" y="5015"/>
                    <a:pt x="121" y="5023"/>
                    <a:pt x="148" y="5023"/>
                  </a:cubicBezTo>
                  <a:cubicBezTo>
                    <a:pt x="197" y="5023"/>
                    <a:pt x="245" y="4998"/>
                    <a:pt x="275" y="4953"/>
                  </a:cubicBezTo>
                  <a:cubicBezTo>
                    <a:pt x="320" y="4885"/>
                    <a:pt x="343" y="4816"/>
                    <a:pt x="389" y="4748"/>
                  </a:cubicBezTo>
                  <a:cubicBezTo>
                    <a:pt x="389" y="4725"/>
                    <a:pt x="412" y="4725"/>
                    <a:pt x="412" y="4702"/>
                  </a:cubicBezTo>
                  <a:cubicBezTo>
                    <a:pt x="457" y="4657"/>
                    <a:pt x="480" y="4611"/>
                    <a:pt x="503" y="4543"/>
                  </a:cubicBezTo>
                  <a:cubicBezTo>
                    <a:pt x="526" y="4497"/>
                    <a:pt x="571" y="4451"/>
                    <a:pt x="594" y="4406"/>
                  </a:cubicBezTo>
                  <a:cubicBezTo>
                    <a:pt x="594" y="4383"/>
                    <a:pt x="594" y="4383"/>
                    <a:pt x="594" y="4360"/>
                  </a:cubicBezTo>
                  <a:cubicBezTo>
                    <a:pt x="640" y="4291"/>
                    <a:pt x="685" y="4200"/>
                    <a:pt x="731" y="4132"/>
                  </a:cubicBezTo>
                  <a:cubicBezTo>
                    <a:pt x="754" y="4109"/>
                    <a:pt x="777" y="4109"/>
                    <a:pt x="777" y="4086"/>
                  </a:cubicBezTo>
                  <a:cubicBezTo>
                    <a:pt x="800" y="4086"/>
                    <a:pt x="800" y="4086"/>
                    <a:pt x="800" y="4063"/>
                  </a:cubicBezTo>
                  <a:cubicBezTo>
                    <a:pt x="845" y="3972"/>
                    <a:pt x="891" y="3881"/>
                    <a:pt x="959" y="3767"/>
                  </a:cubicBezTo>
                  <a:cubicBezTo>
                    <a:pt x="982" y="3744"/>
                    <a:pt x="982" y="3721"/>
                    <a:pt x="1005" y="3698"/>
                  </a:cubicBezTo>
                  <a:cubicBezTo>
                    <a:pt x="1028" y="3630"/>
                    <a:pt x="1074" y="3561"/>
                    <a:pt x="1096" y="3493"/>
                  </a:cubicBezTo>
                  <a:cubicBezTo>
                    <a:pt x="1119" y="3470"/>
                    <a:pt x="1119" y="3447"/>
                    <a:pt x="1142" y="3424"/>
                  </a:cubicBezTo>
                  <a:cubicBezTo>
                    <a:pt x="1165" y="3401"/>
                    <a:pt x="1165" y="3356"/>
                    <a:pt x="1188" y="3333"/>
                  </a:cubicBezTo>
                  <a:cubicBezTo>
                    <a:pt x="1210" y="3310"/>
                    <a:pt x="1210" y="3310"/>
                    <a:pt x="1233" y="3287"/>
                  </a:cubicBezTo>
                  <a:cubicBezTo>
                    <a:pt x="1256" y="3242"/>
                    <a:pt x="1279" y="3219"/>
                    <a:pt x="1279" y="3173"/>
                  </a:cubicBezTo>
                  <a:lnTo>
                    <a:pt x="1347" y="3036"/>
                  </a:lnTo>
                  <a:cubicBezTo>
                    <a:pt x="1416" y="2899"/>
                    <a:pt x="1507" y="2762"/>
                    <a:pt x="1576" y="2625"/>
                  </a:cubicBezTo>
                  <a:cubicBezTo>
                    <a:pt x="1576" y="2602"/>
                    <a:pt x="1576" y="2602"/>
                    <a:pt x="1576" y="2602"/>
                  </a:cubicBezTo>
                  <a:cubicBezTo>
                    <a:pt x="1621" y="2511"/>
                    <a:pt x="1667" y="2420"/>
                    <a:pt x="1735" y="2351"/>
                  </a:cubicBezTo>
                  <a:cubicBezTo>
                    <a:pt x="1758" y="2283"/>
                    <a:pt x="1804" y="2214"/>
                    <a:pt x="1827" y="2146"/>
                  </a:cubicBezTo>
                  <a:cubicBezTo>
                    <a:pt x="1872" y="2077"/>
                    <a:pt x="1918" y="1986"/>
                    <a:pt x="1964" y="1918"/>
                  </a:cubicBezTo>
                  <a:cubicBezTo>
                    <a:pt x="2009" y="1849"/>
                    <a:pt x="2055" y="1781"/>
                    <a:pt x="2078" y="1689"/>
                  </a:cubicBezTo>
                  <a:cubicBezTo>
                    <a:pt x="2101" y="1667"/>
                    <a:pt x="2123" y="1644"/>
                    <a:pt x="2123" y="1598"/>
                  </a:cubicBezTo>
                  <a:cubicBezTo>
                    <a:pt x="2146" y="1575"/>
                    <a:pt x="2169" y="1530"/>
                    <a:pt x="2192" y="1484"/>
                  </a:cubicBezTo>
                  <a:cubicBezTo>
                    <a:pt x="2238" y="1393"/>
                    <a:pt x="2306" y="1301"/>
                    <a:pt x="2352" y="1233"/>
                  </a:cubicBezTo>
                  <a:cubicBezTo>
                    <a:pt x="2397" y="1142"/>
                    <a:pt x="2443" y="1050"/>
                    <a:pt x="2512" y="959"/>
                  </a:cubicBezTo>
                  <a:cubicBezTo>
                    <a:pt x="2534" y="936"/>
                    <a:pt x="2534" y="891"/>
                    <a:pt x="2557" y="845"/>
                  </a:cubicBezTo>
                  <a:cubicBezTo>
                    <a:pt x="2580" y="799"/>
                    <a:pt x="2626" y="754"/>
                    <a:pt x="2626" y="708"/>
                  </a:cubicBezTo>
                  <a:cubicBezTo>
                    <a:pt x="2648" y="685"/>
                    <a:pt x="2648" y="662"/>
                    <a:pt x="2648" y="639"/>
                  </a:cubicBezTo>
                  <a:cubicBezTo>
                    <a:pt x="2648" y="617"/>
                    <a:pt x="2671" y="571"/>
                    <a:pt x="2694" y="548"/>
                  </a:cubicBezTo>
                  <a:cubicBezTo>
                    <a:pt x="2717" y="502"/>
                    <a:pt x="2740" y="434"/>
                    <a:pt x="2785" y="388"/>
                  </a:cubicBezTo>
                  <a:cubicBezTo>
                    <a:pt x="2808" y="343"/>
                    <a:pt x="2854" y="274"/>
                    <a:pt x="2900" y="229"/>
                  </a:cubicBezTo>
                  <a:cubicBezTo>
                    <a:pt x="2900" y="206"/>
                    <a:pt x="2900" y="183"/>
                    <a:pt x="2900" y="183"/>
                  </a:cubicBezTo>
                  <a:cubicBezTo>
                    <a:pt x="2900" y="160"/>
                    <a:pt x="2922" y="160"/>
                    <a:pt x="2922" y="160"/>
                  </a:cubicBezTo>
                  <a:cubicBezTo>
                    <a:pt x="2922" y="114"/>
                    <a:pt x="2922" y="92"/>
                    <a:pt x="2922" y="69"/>
                  </a:cubicBezTo>
                  <a:cubicBezTo>
                    <a:pt x="2922" y="46"/>
                    <a:pt x="2900" y="23"/>
                    <a:pt x="2877" y="0"/>
                  </a:cubicBezTo>
                  <a:close/>
                </a:path>
              </a:pathLst>
            </a:custGeom>
            <a:solidFill>
              <a:srgbClr val="E5B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8778;p56">
              <a:extLst>
                <a:ext uri="{FF2B5EF4-FFF2-40B4-BE49-F238E27FC236}">
                  <a16:creationId xmlns:a16="http://schemas.microsoft.com/office/drawing/2014/main" id="{ABF6B815-238F-9C29-DEED-275F40EF15B6}"/>
                </a:ext>
              </a:extLst>
            </p:cNvPr>
            <p:cNvSpPr/>
            <p:nvPr/>
          </p:nvSpPr>
          <p:spPr>
            <a:xfrm>
              <a:off x="-673235" y="2373557"/>
              <a:ext cx="1257924" cy="942492"/>
            </a:xfrm>
            <a:custGeom>
              <a:avLst/>
              <a:gdLst/>
              <a:ahLst/>
              <a:cxnLst/>
              <a:rect l="l" t="t" r="r" b="b"/>
              <a:pathLst>
                <a:path w="22484" h="16846" extrusionOk="0">
                  <a:moveTo>
                    <a:pt x="21822" y="0"/>
                  </a:moveTo>
                  <a:cubicBezTo>
                    <a:pt x="21799" y="0"/>
                    <a:pt x="21776" y="23"/>
                    <a:pt x="21753" y="23"/>
                  </a:cubicBezTo>
                  <a:cubicBezTo>
                    <a:pt x="21707" y="46"/>
                    <a:pt x="21685" y="69"/>
                    <a:pt x="21662" y="115"/>
                  </a:cubicBezTo>
                  <a:cubicBezTo>
                    <a:pt x="21662" y="137"/>
                    <a:pt x="21639" y="183"/>
                    <a:pt x="21662" y="206"/>
                  </a:cubicBezTo>
                  <a:cubicBezTo>
                    <a:pt x="21616" y="229"/>
                    <a:pt x="21593" y="251"/>
                    <a:pt x="21571" y="274"/>
                  </a:cubicBezTo>
                  <a:lnTo>
                    <a:pt x="21548" y="320"/>
                  </a:lnTo>
                  <a:cubicBezTo>
                    <a:pt x="21502" y="366"/>
                    <a:pt x="21479" y="411"/>
                    <a:pt x="21456" y="457"/>
                  </a:cubicBezTo>
                  <a:cubicBezTo>
                    <a:pt x="21456" y="480"/>
                    <a:pt x="21434" y="503"/>
                    <a:pt x="21411" y="548"/>
                  </a:cubicBezTo>
                  <a:cubicBezTo>
                    <a:pt x="21411" y="571"/>
                    <a:pt x="21388" y="617"/>
                    <a:pt x="21365" y="640"/>
                  </a:cubicBezTo>
                  <a:cubicBezTo>
                    <a:pt x="21319" y="731"/>
                    <a:pt x="21274" y="799"/>
                    <a:pt x="21228" y="891"/>
                  </a:cubicBezTo>
                  <a:lnTo>
                    <a:pt x="21228" y="913"/>
                  </a:lnTo>
                  <a:lnTo>
                    <a:pt x="21160" y="1005"/>
                  </a:lnTo>
                  <a:cubicBezTo>
                    <a:pt x="21114" y="1119"/>
                    <a:pt x="21046" y="1233"/>
                    <a:pt x="20977" y="1347"/>
                  </a:cubicBezTo>
                  <a:lnTo>
                    <a:pt x="20954" y="1416"/>
                  </a:lnTo>
                  <a:lnTo>
                    <a:pt x="20931" y="1438"/>
                  </a:lnTo>
                  <a:cubicBezTo>
                    <a:pt x="20840" y="1598"/>
                    <a:pt x="20749" y="1735"/>
                    <a:pt x="20680" y="1895"/>
                  </a:cubicBezTo>
                  <a:cubicBezTo>
                    <a:pt x="20521" y="2169"/>
                    <a:pt x="20361" y="2443"/>
                    <a:pt x="20201" y="2717"/>
                  </a:cubicBezTo>
                  <a:cubicBezTo>
                    <a:pt x="20133" y="2854"/>
                    <a:pt x="20041" y="2991"/>
                    <a:pt x="19973" y="3127"/>
                  </a:cubicBezTo>
                  <a:cubicBezTo>
                    <a:pt x="19881" y="3264"/>
                    <a:pt x="19790" y="3424"/>
                    <a:pt x="19722" y="3561"/>
                  </a:cubicBezTo>
                  <a:lnTo>
                    <a:pt x="19676" y="3652"/>
                  </a:lnTo>
                  <a:lnTo>
                    <a:pt x="19653" y="3675"/>
                  </a:lnTo>
                  <a:cubicBezTo>
                    <a:pt x="19608" y="3767"/>
                    <a:pt x="19539" y="3858"/>
                    <a:pt x="19493" y="3949"/>
                  </a:cubicBezTo>
                  <a:cubicBezTo>
                    <a:pt x="19448" y="4040"/>
                    <a:pt x="19402" y="4109"/>
                    <a:pt x="19356" y="4177"/>
                  </a:cubicBezTo>
                  <a:lnTo>
                    <a:pt x="19311" y="4269"/>
                  </a:lnTo>
                  <a:cubicBezTo>
                    <a:pt x="19265" y="4337"/>
                    <a:pt x="19242" y="4383"/>
                    <a:pt x="19220" y="4429"/>
                  </a:cubicBezTo>
                  <a:cubicBezTo>
                    <a:pt x="19197" y="4474"/>
                    <a:pt x="19151" y="4520"/>
                    <a:pt x="19128" y="4588"/>
                  </a:cubicBezTo>
                  <a:lnTo>
                    <a:pt x="19037" y="4702"/>
                  </a:lnTo>
                  <a:lnTo>
                    <a:pt x="19014" y="4748"/>
                  </a:lnTo>
                  <a:lnTo>
                    <a:pt x="18991" y="4794"/>
                  </a:lnTo>
                  <a:lnTo>
                    <a:pt x="18968" y="4839"/>
                  </a:lnTo>
                  <a:lnTo>
                    <a:pt x="18900" y="4953"/>
                  </a:lnTo>
                  <a:cubicBezTo>
                    <a:pt x="18877" y="4999"/>
                    <a:pt x="18854" y="5045"/>
                    <a:pt x="18809" y="5090"/>
                  </a:cubicBezTo>
                  <a:lnTo>
                    <a:pt x="18786" y="5136"/>
                  </a:lnTo>
                  <a:lnTo>
                    <a:pt x="18763" y="5182"/>
                  </a:lnTo>
                  <a:lnTo>
                    <a:pt x="18740" y="5205"/>
                  </a:lnTo>
                  <a:cubicBezTo>
                    <a:pt x="18717" y="5250"/>
                    <a:pt x="18695" y="5273"/>
                    <a:pt x="18672" y="5319"/>
                  </a:cubicBezTo>
                  <a:lnTo>
                    <a:pt x="18717" y="5273"/>
                  </a:lnTo>
                  <a:lnTo>
                    <a:pt x="18717" y="5273"/>
                  </a:lnTo>
                  <a:cubicBezTo>
                    <a:pt x="18580" y="5478"/>
                    <a:pt x="18466" y="5684"/>
                    <a:pt x="18352" y="5866"/>
                  </a:cubicBezTo>
                  <a:lnTo>
                    <a:pt x="18329" y="5889"/>
                  </a:lnTo>
                  <a:lnTo>
                    <a:pt x="18192" y="6163"/>
                  </a:lnTo>
                  <a:cubicBezTo>
                    <a:pt x="18170" y="6209"/>
                    <a:pt x="18124" y="6255"/>
                    <a:pt x="18101" y="6300"/>
                  </a:cubicBezTo>
                  <a:lnTo>
                    <a:pt x="18078" y="6346"/>
                  </a:lnTo>
                  <a:cubicBezTo>
                    <a:pt x="18033" y="6437"/>
                    <a:pt x="17987" y="6506"/>
                    <a:pt x="17941" y="6597"/>
                  </a:cubicBezTo>
                  <a:cubicBezTo>
                    <a:pt x="17873" y="6688"/>
                    <a:pt x="17804" y="6802"/>
                    <a:pt x="17759" y="6916"/>
                  </a:cubicBezTo>
                  <a:lnTo>
                    <a:pt x="17690" y="7053"/>
                  </a:lnTo>
                  <a:cubicBezTo>
                    <a:pt x="17645" y="7099"/>
                    <a:pt x="17622" y="7145"/>
                    <a:pt x="17599" y="7213"/>
                  </a:cubicBezTo>
                  <a:lnTo>
                    <a:pt x="17576" y="7236"/>
                  </a:lnTo>
                  <a:cubicBezTo>
                    <a:pt x="17530" y="7304"/>
                    <a:pt x="17485" y="7373"/>
                    <a:pt x="17439" y="7464"/>
                  </a:cubicBezTo>
                  <a:lnTo>
                    <a:pt x="17393" y="7556"/>
                  </a:lnTo>
                  <a:cubicBezTo>
                    <a:pt x="17325" y="7647"/>
                    <a:pt x="17257" y="7761"/>
                    <a:pt x="17211" y="7852"/>
                  </a:cubicBezTo>
                  <a:cubicBezTo>
                    <a:pt x="17142" y="7989"/>
                    <a:pt x="17051" y="8126"/>
                    <a:pt x="16983" y="8263"/>
                  </a:cubicBezTo>
                  <a:cubicBezTo>
                    <a:pt x="16914" y="8354"/>
                    <a:pt x="16869" y="8469"/>
                    <a:pt x="16823" y="8560"/>
                  </a:cubicBezTo>
                  <a:lnTo>
                    <a:pt x="16754" y="8674"/>
                  </a:lnTo>
                  <a:lnTo>
                    <a:pt x="16709" y="8742"/>
                  </a:lnTo>
                  <a:lnTo>
                    <a:pt x="16640" y="8879"/>
                  </a:lnTo>
                  <a:lnTo>
                    <a:pt x="16549" y="9039"/>
                  </a:lnTo>
                  <a:lnTo>
                    <a:pt x="16526" y="9085"/>
                  </a:lnTo>
                  <a:cubicBezTo>
                    <a:pt x="16503" y="9153"/>
                    <a:pt x="16458" y="9222"/>
                    <a:pt x="16435" y="9267"/>
                  </a:cubicBezTo>
                  <a:lnTo>
                    <a:pt x="16412" y="9313"/>
                  </a:lnTo>
                  <a:lnTo>
                    <a:pt x="16321" y="9450"/>
                  </a:lnTo>
                  <a:lnTo>
                    <a:pt x="16298" y="9541"/>
                  </a:lnTo>
                  <a:cubicBezTo>
                    <a:pt x="16252" y="9633"/>
                    <a:pt x="16184" y="9724"/>
                    <a:pt x="16138" y="9792"/>
                  </a:cubicBezTo>
                  <a:lnTo>
                    <a:pt x="16115" y="9838"/>
                  </a:lnTo>
                  <a:cubicBezTo>
                    <a:pt x="16092" y="9884"/>
                    <a:pt x="16070" y="9929"/>
                    <a:pt x="16047" y="9975"/>
                  </a:cubicBezTo>
                  <a:lnTo>
                    <a:pt x="15956" y="10135"/>
                  </a:lnTo>
                  <a:lnTo>
                    <a:pt x="15933" y="10158"/>
                  </a:lnTo>
                  <a:lnTo>
                    <a:pt x="15887" y="10249"/>
                  </a:lnTo>
                  <a:cubicBezTo>
                    <a:pt x="15864" y="10295"/>
                    <a:pt x="15841" y="10363"/>
                    <a:pt x="15796" y="10409"/>
                  </a:cubicBezTo>
                  <a:cubicBezTo>
                    <a:pt x="15773" y="10454"/>
                    <a:pt x="15750" y="10500"/>
                    <a:pt x="15727" y="10523"/>
                  </a:cubicBezTo>
                  <a:lnTo>
                    <a:pt x="15704" y="10614"/>
                  </a:lnTo>
                  <a:cubicBezTo>
                    <a:pt x="15659" y="10683"/>
                    <a:pt x="15613" y="10751"/>
                    <a:pt x="15590" y="10797"/>
                  </a:cubicBezTo>
                  <a:lnTo>
                    <a:pt x="15499" y="10934"/>
                  </a:lnTo>
                  <a:lnTo>
                    <a:pt x="15476" y="10979"/>
                  </a:lnTo>
                  <a:cubicBezTo>
                    <a:pt x="15453" y="11048"/>
                    <a:pt x="15408" y="11116"/>
                    <a:pt x="15362" y="11162"/>
                  </a:cubicBezTo>
                  <a:cubicBezTo>
                    <a:pt x="15339" y="11230"/>
                    <a:pt x="15316" y="11276"/>
                    <a:pt x="15271" y="11345"/>
                  </a:cubicBezTo>
                  <a:cubicBezTo>
                    <a:pt x="15248" y="11413"/>
                    <a:pt x="15202" y="11482"/>
                    <a:pt x="15179" y="11527"/>
                  </a:cubicBezTo>
                  <a:lnTo>
                    <a:pt x="15111" y="11641"/>
                  </a:lnTo>
                  <a:lnTo>
                    <a:pt x="14974" y="11892"/>
                  </a:lnTo>
                  <a:lnTo>
                    <a:pt x="14906" y="11984"/>
                  </a:lnTo>
                  <a:cubicBezTo>
                    <a:pt x="14860" y="12052"/>
                    <a:pt x="14837" y="12098"/>
                    <a:pt x="14814" y="12143"/>
                  </a:cubicBezTo>
                  <a:lnTo>
                    <a:pt x="14746" y="12235"/>
                  </a:lnTo>
                  <a:lnTo>
                    <a:pt x="14769" y="12235"/>
                  </a:lnTo>
                  <a:cubicBezTo>
                    <a:pt x="14654" y="12395"/>
                    <a:pt x="14563" y="12531"/>
                    <a:pt x="14495" y="12668"/>
                  </a:cubicBezTo>
                  <a:cubicBezTo>
                    <a:pt x="14426" y="12805"/>
                    <a:pt x="14358" y="12965"/>
                    <a:pt x="14266" y="13102"/>
                  </a:cubicBezTo>
                  <a:cubicBezTo>
                    <a:pt x="14221" y="13193"/>
                    <a:pt x="14175" y="13285"/>
                    <a:pt x="14129" y="13376"/>
                  </a:cubicBezTo>
                  <a:lnTo>
                    <a:pt x="14084" y="13467"/>
                  </a:lnTo>
                  <a:cubicBezTo>
                    <a:pt x="14015" y="13581"/>
                    <a:pt x="13947" y="13696"/>
                    <a:pt x="13878" y="13833"/>
                  </a:cubicBezTo>
                  <a:cubicBezTo>
                    <a:pt x="13787" y="13969"/>
                    <a:pt x="13719" y="14106"/>
                    <a:pt x="13673" y="14266"/>
                  </a:cubicBezTo>
                  <a:cubicBezTo>
                    <a:pt x="13673" y="14266"/>
                    <a:pt x="13673" y="14289"/>
                    <a:pt x="13673" y="14289"/>
                  </a:cubicBezTo>
                  <a:cubicBezTo>
                    <a:pt x="13650" y="14312"/>
                    <a:pt x="13650" y="14335"/>
                    <a:pt x="13673" y="14335"/>
                  </a:cubicBezTo>
                  <a:lnTo>
                    <a:pt x="13650" y="14357"/>
                  </a:lnTo>
                  <a:lnTo>
                    <a:pt x="13627" y="14380"/>
                  </a:lnTo>
                  <a:lnTo>
                    <a:pt x="13559" y="14517"/>
                  </a:lnTo>
                  <a:lnTo>
                    <a:pt x="13513" y="14586"/>
                  </a:lnTo>
                  <a:lnTo>
                    <a:pt x="13445" y="14700"/>
                  </a:lnTo>
                  <a:cubicBezTo>
                    <a:pt x="13445" y="14700"/>
                    <a:pt x="13445" y="14700"/>
                    <a:pt x="13445" y="14723"/>
                  </a:cubicBezTo>
                  <a:lnTo>
                    <a:pt x="13353" y="14860"/>
                  </a:lnTo>
                  <a:cubicBezTo>
                    <a:pt x="13285" y="14951"/>
                    <a:pt x="13239" y="15042"/>
                    <a:pt x="13171" y="15134"/>
                  </a:cubicBezTo>
                  <a:lnTo>
                    <a:pt x="13125" y="15248"/>
                  </a:lnTo>
                  <a:cubicBezTo>
                    <a:pt x="13102" y="15225"/>
                    <a:pt x="13080" y="15225"/>
                    <a:pt x="13057" y="15202"/>
                  </a:cubicBezTo>
                  <a:lnTo>
                    <a:pt x="12440" y="15202"/>
                  </a:lnTo>
                  <a:cubicBezTo>
                    <a:pt x="12303" y="15179"/>
                    <a:pt x="12144" y="15179"/>
                    <a:pt x="12007" y="15156"/>
                  </a:cubicBezTo>
                  <a:cubicBezTo>
                    <a:pt x="11893" y="15134"/>
                    <a:pt x="11756" y="15111"/>
                    <a:pt x="11642" y="15111"/>
                  </a:cubicBezTo>
                  <a:lnTo>
                    <a:pt x="11505" y="15088"/>
                  </a:lnTo>
                  <a:cubicBezTo>
                    <a:pt x="11436" y="15065"/>
                    <a:pt x="11368" y="15042"/>
                    <a:pt x="11299" y="15042"/>
                  </a:cubicBezTo>
                  <a:cubicBezTo>
                    <a:pt x="11253" y="15019"/>
                    <a:pt x="11208" y="15019"/>
                    <a:pt x="11185" y="15019"/>
                  </a:cubicBezTo>
                  <a:lnTo>
                    <a:pt x="11162" y="14997"/>
                  </a:lnTo>
                  <a:lnTo>
                    <a:pt x="11117" y="14997"/>
                  </a:lnTo>
                  <a:lnTo>
                    <a:pt x="11048" y="14974"/>
                  </a:lnTo>
                  <a:cubicBezTo>
                    <a:pt x="10888" y="14928"/>
                    <a:pt x="10729" y="14905"/>
                    <a:pt x="10592" y="14860"/>
                  </a:cubicBezTo>
                  <a:cubicBezTo>
                    <a:pt x="10523" y="14837"/>
                    <a:pt x="10477" y="14814"/>
                    <a:pt x="10409" y="14814"/>
                  </a:cubicBezTo>
                  <a:cubicBezTo>
                    <a:pt x="10272" y="14746"/>
                    <a:pt x="10112" y="14700"/>
                    <a:pt x="9952" y="14631"/>
                  </a:cubicBezTo>
                  <a:cubicBezTo>
                    <a:pt x="9884" y="14609"/>
                    <a:pt x="9815" y="14586"/>
                    <a:pt x="9724" y="14563"/>
                  </a:cubicBezTo>
                  <a:cubicBezTo>
                    <a:pt x="9679" y="14540"/>
                    <a:pt x="9656" y="14540"/>
                    <a:pt x="9610" y="14517"/>
                  </a:cubicBezTo>
                  <a:cubicBezTo>
                    <a:pt x="9564" y="14494"/>
                    <a:pt x="9519" y="14494"/>
                    <a:pt x="9496" y="14472"/>
                  </a:cubicBezTo>
                  <a:cubicBezTo>
                    <a:pt x="9222" y="14380"/>
                    <a:pt x="8971" y="14266"/>
                    <a:pt x="8743" y="14175"/>
                  </a:cubicBezTo>
                  <a:lnTo>
                    <a:pt x="8720" y="14152"/>
                  </a:lnTo>
                  <a:lnTo>
                    <a:pt x="8697" y="14152"/>
                  </a:lnTo>
                  <a:lnTo>
                    <a:pt x="8583" y="14106"/>
                  </a:lnTo>
                  <a:cubicBezTo>
                    <a:pt x="8514" y="14061"/>
                    <a:pt x="8446" y="14038"/>
                    <a:pt x="8378" y="14015"/>
                  </a:cubicBezTo>
                  <a:lnTo>
                    <a:pt x="8332" y="13992"/>
                  </a:lnTo>
                  <a:lnTo>
                    <a:pt x="8309" y="13969"/>
                  </a:lnTo>
                  <a:lnTo>
                    <a:pt x="8126" y="13901"/>
                  </a:lnTo>
                  <a:cubicBezTo>
                    <a:pt x="7967" y="13833"/>
                    <a:pt x="7807" y="13764"/>
                    <a:pt x="7670" y="13673"/>
                  </a:cubicBezTo>
                  <a:cubicBezTo>
                    <a:pt x="7579" y="13650"/>
                    <a:pt x="7510" y="13604"/>
                    <a:pt x="7419" y="13559"/>
                  </a:cubicBezTo>
                  <a:cubicBezTo>
                    <a:pt x="7350" y="13536"/>
                    <a:pt x="7259" y="13490"/>
                    <a:pt x="7191" y="13444"/>
                  </a:cubicBezTo>
                  <a:cubicBezTo>
                    <a:pt x="7122" y="13422"/>
                    <a:pt x="7054" y="13376"/>
                    <a:pt x="6985" y="13353"/>
                  </a:cubicBezTo>
                  <a:lnTo>
                    <a:pt x="6940" y="13330"/>
                  </a:lnTo>
                  <a:cubicBezTo>
                    <a:pt x="6871" y="13308"/>
                    <a:pt x="6780" y="13262"/>
                    <a:pt x="6711" y="13216"/>
                  </a:cubicBezTo>
                  <a:cubicBezTo>
                    <a:pt x="6643" y="13193"/>
                    <a:pt x="6597" y="13171"/>
                    <a:pt x="6529" y="13148"/>
                  </a:cubicBezTo>
                  <a:cubicBezTo>
                    <a:pt x="6437" y="13102"/>
                    <a:pt x="6346" y="13056"/>
                    <a:pt x="6278" y="13011"/>
                  </a:cubicBezTo>
                  <a:lnTo>
                    <a:pt x="6209" y="12988"/>
                  </a:lnTo>
                  <a:cubicBezTo>
                    <a:pt x="6163" y="12942"/>
                    <a:pt x="6095" y="12919"/>
                    <a:pt x="6049" y="12897"/>
                  </a:cubicBezTo>
                  <a:lnTo>
                    <a:pt x="5958" y="12851"/>
                  </a:lnTo>
                  <a:lnTo>
                    <a:pt x="5821" y="12783"/>
                  </a:lnTo>
                  <a:cubicBezTo>
                    <a:pt x="5753" y="12760"/>
                    <a:pt x="5684" y="12714"/>
                    <a:pt x="5616" y="12691"/>
                  </a:cubicBezTo>
                  <a:cubicBezTo>
                    <a:pt x="5547" y="12646"/>
                    <a:pt x="5456" y="12600"/>
                    <a:pt x="5365" y="12577"/>
                  </a:cubicBezTo>
                  <a:lnTo>
                    <a:pt x="5273" y="12531"/>
                  </a:lnTo>
                  <a:cubicBezTo>
                    <a:pt x="5159" y="12463"/>
                    <a:pt x="5045" y="12395"/>
                    <a:pt x="4931" y="12349"/>
                  </a:cubicBezTo>
                  <a:cubicBezTo>
                    <a:pt x="4771" y="12258"/>
                    <a:pt x="4634" y="12189"/>
                    <a:pt x="4474" y="12098"/>
                  </a:cubicBezTo>
                  <a:lnTo>
                    <a:pt x="4429" y="12052"/>
                  </a:lnTo>
                  <a:cubicBezTo>
                    <a:pt x="4360" y="12029"/>
                    <a:pt x="4315" y="12006"/>
                    <a:pt x="4269" y="11961"/>
                  </a:cubicBezTo>
                  <a:lnTo>
                    <a:pt x="4200" y="11938"/>
                  </a:lnTo>
                  <a:cubicBezTo>
                    <a:pt x="4155" y="11915"/>
                    <a:pt x="4109" y="11870"/>
                    <a:pt x="4041" y="11847"/>
                  </a:cubicBezTo>
                  <a:cubicBezTo>
                    <a:pt x="3995" y="11824"/>
                    <a:pt x="3949" y="11778"/>
                    <a:pt x="3881" y="11755"/>
                  </a:cubicBezTo>
                  <a:cubicBezTo>
                    <a:pt x="3790" y="11710"/>
                    <a:pt x="3698" y="11664"/>
                    <a:pt x="3607" y="11596"/>
                  </a:cubicBezTo>
                  <a:cubicBezTo>
                    <a:pt x="3516" y="11550"/>
                    <a:pt x="3424" y="11504"/>
                    <a:pt x="3333" y="11436"/>
                  </a:cubicBezTo>
                  <a:lnTo>
                    <a:pt x="3196" y="11367"/>
                  </a:lnTo>
                  <a:cubicBezTo>
                    <a:pt x="3128" y="11322"/>
                    <a:pt x="3059" y="11276"/>
                    <a:pt x="2991" y="11230"/>
                  </a:cubicBezTo>
                  <a:lnTo>
                    <a:pt x="2968" y="11230"/>
                  </a:lnTo>
                  <a:lnTo>
                    <a:pt x="2922" y="11208"/>
                  </a:lnTo>
                  <a:lnTo>
                    <a:pt x="2877" y="11185"/>
                  </a:lnTo>
                  <a:cubicBezTo>
                    <a:pt x="2785" y="11139"/>
                    <a:pt x="2694" y="11071"/>
                    <a:pt x="2603" y="11025"/>
                  </a:cubicBezTo>
                  <a:lnTo>
                    <a:pt x="2557" y="11002"/>
                  </a:lnTo>
                  <a:lnTo>
                    <a:pt x="2534" y="10979"/>
                  </a:lnTo>
                  <a:lnTo>
                    <a:pt x="2511" y="10979"/>
                  </a:lnTo>
                  <a:lnTo>
                    <a:pt x="2443" y="10911"/>
                  </a:lnTo>
                  <a:lnTo>
                    <a:pt x="2397" y="10888"/>
                  </a:lnTo>
                  <a:cubicBezTo>
                    <a:pt x="2146" y="10728"/>
                    <a:pt x="1895" y="10568"/>
                    <a:pt x="1644" y="10409"/>
                  </a:cubicBezTo>
                  <a:lnTo>
                    <a:pt x="1576" y="10386"/>
                  </a:lnTo>
                  <a:cubicBezTo>
                    <a:pt x="1530" y="10340"/>
                    <a:pt x="1484" y="10317"/>
                    <a:pt x="1416" y="10295"/>
                  </a:cubicBezTo>
                  <a:lnTo>
                    <a:pt x="1302" y="10226"/>
                  </a:lnTo>
                  <a:lnTo>
                    <a:pt x="1210" y="10158"/>
                  </a:lnTo>
                  <a:cubicBezTo>
                    <a:pt x="1165" y="10112"/>
                    <a:pt x="1096" y="10089"/>
                    <a:pt x="1028" y="10044"/>
                  </a:cubicBezTo>
                  <a:lnTo>
                    <a:pt x="1005" y="10044"/>
                  </a:lnTo>
                  <a:lnTo>
                    <a:pt x="982" y="10021"/>
                  </a:lnTo>
                  <a:cubicBezTo>
                    <a:pt x="936" y="9998"/>
                    <a:pt x="868" y="9952"/>
                    <a:pt x="822" y="9907"/>
                  </a:cubicBezTo>
                  <a:lnTo>
                    <a:pt x="777" y="9884"/>
                  </a:lnTo>
                  <a:cubicBezTo>
                    <a:pt x="685" y="9838"/>
                    <a:pt x="617" y="9792"/>
                    <a:pt x="526" y="9724"/>
                  </a:cubicBezTo>
                  <a:cubicBezTo>
                    <a:pt x="457" y="9678"/>
                    <a:pt x="389" y="9633"/>
                    <a:pt x="320" y="9564"/>
                  </a:cubicBezTo>
                  <a:cubicBezTo>
                    <a:pt x="343" y="9541"/>
                    <a:pt x="320" y="9473"/>
                    <a:pt x="297" y="9450"/>
                  </a:cubicBezTo>
                  <a:cubicBezTo>
                    <a:pt x="275" y="9450"/>
                    <a:pt x="252" y="9427"/>
                    <a:pt x="229" y="9427"/>
                  </a:cubicBezTo>
                  <a:cubicBezTo>
                    <a:pt x="206" y="9427"/>
                    <a:pt x="160" y="9450"/>
                    <a:pt x="138" y="9473"/>
                  </a:cubicBezTo>
                  <a:cubicBezTo>
                    <a:pt x="115" y="9496"/>
                    <a:pt x="92" y="9519"/>
                    <a:pt x="92" y="9564"/>
                  </a:cubicBezTo>
                  <a:cubicBezTo>
                    <a:pt x="69" y="9587"/>
                    <a:pt x="69" y="9610"/>
                    <a:pt x="46" y="9633"/>
                  </a:cubicBezTo>
                  <a:cubicBezTo>
                    <a:pt x="46" y="9655"/>
                    <a:pt x="46" y="9678"/>
                    <a:pt x="46" y="9678"/>
                  </a:cubicBezTo>
                  <a:cubicBezTo>
                    <a:pt x="46" y="9724"/>
                    <a:pt x="23" y="9770"/>
                    <a:pt x="23" y="9792"/>
                  </a:cubicBezTo>
                  <a:cubicBezTo>
                    <a:pt x="23" y="9861"/>
                    <a:pt x="23" y="9907"/>
                    <a:pt x="23" y="9975"/>
                  </a:cubicBezTo>
                  <a:lnTo>
                    <a:pt x="23" y="10021"/>
                  </a:lnTo>
                  <a:cubicBezTo>
                    <a:pt x="1" y="10089"/>
                    <a:pt x="1" y="10180"/>
                    <a:pt x="23" y="10272"/>
                  </a:cubicBezTo>
                  <a:cubicBezTo>
                    <a:pt x="23" y="10317"/>
                    <a:pt x="23" y="10363"/>
                    <a:pt x="46" y="10409"/>
                  </a:cubicBezTo>
                  <a:lnTo>
                    <a:pt x="46" y="10477"/>
                  </a:lnTo>
                  <a:cubicBezTo>
                    <a:pt x="46" y="10568"/>
                    <a:pt x="69" y="10660"/>
                    <a:pt x="92" y="10751"/>
                  </a:cubicBezTo>
                  <a:cubicBezTo>
                    <a:pt x="115" y="10797"/>
                    <a:pt x="115" y="10865"/>
                    <a:pt x="160" y="10934"/>
                  </a:cubicBezTo>
                  <a:cubicBezTo>
                    <a:pt x="160" y="10979"/>
                    <a:pt x="183" y="11025"/>
                    <a:pt x="206" y="11071"/>
                  </a:cubicBezTo>
                  <a:lnTo>
                    <a:pt x="229" y="11093"/>
                  </a:lnTo>
                  <a:cubicBezTo>
                    <a:pt x="252" y="11139"/>
                    <a:pt x="252" y="11162"/>
                    <a:pt x="275" y="11185"/>
                  </a:cubicBezTo>
                  <a:cubicBezTo>
                    <a:pt x="297" y="11230"/>
                    <a:pt x="343" y="11276"/>
                    <a:pt x="366" y="11299"/>
                  </a:cubicBezTo>
                  <a:cubicBezTo>
                    <a:pt x="411" y="11345"/>
                    <a:pt x="457" y="11367"/>
                    <a:pt x="503" y="11413"/>
                  </a:cubicBezTo>
                  <a:lnTo>
                    <a:pt x="571" y="11436"/>
                  </a:lnTo>
                  <a:cubicBezTo>
                    <a:pt x="731" y="11573"/>
                    <a:pt x="914" y="11687"/>
                    <a:pt x="1119" y="11824"/>
                  </a:cubicBezTo>
                  <a:lnTo>
                    <a:pt x="1142" y="11847"/>
                  </a:lnTo>
                  <a:cubicBezTo>
                    <a:pt x="1279" y="11915"/>
                    <a:pt x="1393" y="12006"/>
                    <a:pt x="1530" y="12075"/>
                  </a:cubicBezTo>
                  <a:cubicBezTo>
                    <a:pt x="1598" y="12121"/>
                    <a:pt x="1644" y="12166"/>
                    <a:pt x="1713" y="12189"/>
                  </a:cubicBezTo>
                  <a:cubicBezTo>
                    <a:pt x="1781" y="12235"/>
                    <a:pt x="1872" y="12280"/>
                    <a:pt x="1941" y="12326"/>
                  </a:cubicBezTo>
                  <a:cubicBezTo>
                    <a:pt x="2009" y="12372"/>
                    <a:pt x="2055" y="12395"/>
                    <a:pt x="2123" y="12440"/>
                  </a:cubicBezTo>
                  <a:cubicBezTo>
                    <a:pt x="2169" y="12463"/>
                    <a:pt x="2215" y="12486"/>
                    <a:pt x="2260" y="12509"/>
                  </a:cubicBezTo>
                  <a:lnTo>
                    <a:pt x="2283" y="12509"/>
                  </a:lnTo>
                  <a:lnTo>
                    <a:pt x="2352" y="12554"/>
                  </a:lnTo>
                  <a:lnTo>
                    <a:pt x="2511" y="12646"/>
                  </a:lnTo>
                  <a:lnTo>
                    <a:pt x="2534" y="12646"/>
                  </a:lnTo>
                  <a:lnTo>
                    <a:pt x="2557" y="12668"/>
                  </a:lnTo>
                  <a:cubicBezTo>
                    <a:pt x="2626" y="12714"/>
                    <a:pt x="2694" y="12760"/>
                    <a:pt x="2762" y="12783"/>
                  </a:cubicBezTo>
                  <a:lnTo>
                    <a:pt x="2877" y="12851"/>
                  </a:lnTo>
                  <a:lnTo>
                    <a:pt x="2945" y="12874"/>
                  </a:lnTo>
                  <a:lnTo>
                    <a:pt x="2968" y="12897"/>
                  </a:lnTo>
                  <a:cubicBezTo>
                    <a:pt x="3036" y="12942"/>
                    <a:pt x="3105" y="12965"/>
                    <a:pt x="3196" y="13011"/>
                  </a:cubicBezTo>
                  <a:cubicBezTo>
                    <a:pt x="3219" y="13034"/>
                    <a:pt x="3265" y="13056"/>
                    <a:pt x="3287" y="13056"/>
                  </a:cubicBezTo>
                  <a:lnTo>
                    <a:pt x="3379" y="13102"/>
                  </a:lnTo>
                  <a:cubicBezTo>
                    <a:pt x="3447" y="13148"/>
                    <a:pt x="3516" y="13171"/>
                    <a:pt x="3584" y="13216"/>
                  </a:cubicBezTo>
                  <a:cubicBezTo>
                    <a:pt x="3744" y="13285"/>
                    <a:pt x="3881" y="13353"/>
                    <a:pt x="4041" y="13422"/>
                  </a:cubicBezTo>
                  <a:lnTo>
                    <a:pt x="4109" y="13467"/>
                  </a:lnTo>
                  <a:lnTo>
                    <a:pt x="4132" y="13490"/>
                  </a:lnTo>
                  <a:cubicBezTo>
                    <a:pt x="4223" y="13536"/>
                    <a:pt x="4292" y="13581"/>
                    <a:pt x="4383" y="13604"/>
                  </a:cubicBezTo>
                  <a:cubicBezTo>
                    <a:pt x="4452" y="13650"/>
                    <a:pt x="4497" y="13673"/>
                    <a:pt x="4566" y="13718"/>
                  </a:cubicBezTo>
                  <a:lnTo>
                    <a:pt x="4589" y="13718"/>
                  </a:lnTo>
                  <a:cubicBezTo>
                    <a:pt x="4680" y="13764"/>
                    <a:pt x="4748" y="13787"/>
                    <a:pt x="4817" y="13833"/>
                  </a:cubicBezTo>
                  <a:cubicBezTo>
                    <a:pt x="4862" y="13855"/>
                    <a:pt x="4908" y="13878"/>
                    <a:pt x="4954" y="13901"/>
                  </a:cubicBezTo>
                  <a:lnTo>
                    <a:pt x="5022" y="13924"/>
                  </a:lnTo>
                  <a:lnTo>
                    <a:pt x="5068" y="13947"/>
                  </a:lnTo>
                  <a:lnTo>
                    <a:pt x="5091" y="13969"/>
                  </a:lnTo>
                  <a:cubicBezTo>
                    <a:pt x="5159" y="13992"/>
                    <a:pt x="5205" y="14015"/>
                    <a:pt x="5250" y="14038"/>
                  </a:cubicBezTo>
                  <a:cubicBezTo>
                    <a:pt x="5319" y="14061"/>
                    <a:pt x="5387" y="14106"/>
                    <a:pt x="5456" y="14129"/>
                  </a:cubicBezTo>
                  <a:lnTo>
                    <a:pt x="5524" y="14175"/>
                  </a:lnTo>
                  <a:lnTo>
                    <a:pt x="5570" y="14198"/>
                  </a:lnTo>
                  <a:cubicBezTo>
                    <a:pt x="5616" y="14198"/>
                    <a:pt x="5638" y="14221"/>
                    <a:pt x="5684" y="14243"/>
                  </a:cubicBezTo>
                  <a:lnTo>
                    <a:pt x="5775" y="14266"/>
                  </a:lnTo>
                  <a:cubicBezTo>
                    <a:pt x="5798" y="14289"/>
                    <a:pt x="5844" y="14312"/>
                    <a:pt x="5890" y="14335"/>
                  </a:cubicBezTo>
                  <a:lnTo>
                    <a:pt x="5912" y="14335"/>
                  </a:lnTo>
                  <a:lnTo>
                    <a:pt x="5935" y="14357"/>
                  </a:lnTo>
                  <a:lnTo>
                    <a:pt x="5958" y="14357"/>
                  </a:lnTo>
                  <a:cubicBezTo>
                    <a:pt x="6004" y="14380"/>
                    <a:pt x="6072" y="14403"/>
                    <a:pt x="6118" y="14426"/>
                  </a:cubicBezTo>
                  <a:cubicBezTo>
                    <a:pt x="6255" y="14494"/>
                    <a:pt x="6415" y="14563"/>
                    <a:pt x="6574" y="14631"/>
                  </a:cubicBezTo>
                  <a:lnTo>
                    <a:pt x="6643" y="14677"/>
                  </a:lnTo>
                  <a:cubicBezTo>
                    <a:pt x="6780" y="14723"/>
                    <a:pt x="6894" y="14768"/>
                    <a:pt x="7031" y="14837"/>
                  </a:cubicBezTo>
                  <a:cubicBezTo>
                    <a:pt x="7282" y="14951"/>
                    <a:pt x="7556" y="15065"/>
                    <a:pt x="7807" y="15156"/>
                  </a:cubicBezTo>
                  <a:lnTo>
                    <a:pt x="7853" y="15179"/>
                  </a:lnTo>
                  <a:lnTo>
                    <a:pt x="7967" y="15225"/>
                  </a:lnTo>
                  <a:cubicBezTo>
                    <a:pt x="8104" y="15270"/>
                    <a:pt x="8241" y="15339"/>
                    <a:pt x="8378" y="15385"/>
                  </a:cubicBezTo>
                  <a:lnTo>
                    <a:pt x="8423" y="15407"/>
                  </a:lnTo>
                  <a:cubicBezTo>
                    <a:pt x="8560" y="15476"/>
                    <a:pt x="8720" y="15544"/>
                    <a:pt x="8880" y="15613"/>
                  </a:cubicBezTo>
                  <a:cubicBezTo>
                    <a:pt x="9017" y="15659"/>
                    <a:pt x="9176" y="15727"/>
                    <a:pt x="9313" y="15773"/>
                  </a:cubicBezTo>
                  <a:lnTo>
                    <a:pt x="9336" y="15795"/>
                  </a:lnTo>
                  <a:cubicBezTo>
                    <a:pt x="9405" y="15818"/>
                    <a:pt x="9473" y="15841"/>
                    <a:pt x="9542" y="15864"/>
                  </a:cubicBezTo>
                  <a:cubicBezTo>
                    <a:pt x="9610" y="15887"/>
                    <a:pt x="9679" y="15932"/>
                    <a:pt x="9770" y="15955"/>
                  </a:cubicBezTo>
                  <a:cubicBezTo>
                    <a:pt x="9998" y="16047"/>
                    <a:pt x="10158" y="16115"/>
                    <a:pt x="10340" y="16184"/>
                  </a:cubicBezTo>
                  <a:cubicBezTo>
                    <a:pt x="10386" y="16184"/>
                    <a:pt x="10455" y="16206"/>
                    <a:pt x="10500" y="16229"/>
                  </a:cubicBezTo>
                  <a:lnTo>
                    <a:pt x="10569" y="16252"/>
                  </a:lnTo>
                  <a:cubicBezTo>
                    <a:pt x="10706" y="16298"/>
                    <a:pt x="10820" y="16366"/>
                    <a:pt x="10957" y="16389"/>
                  </a:cubicBezTo>
                  <a:lnTo>
                    <a:pt x="11025" y="16412"/>
                  </a:lnTo>
                  <a:lnTo>
                    <a:pt x="11071" y="16435"/>
                  </a:lnTo>
                  <a:lnTo>
                    <a:pt x="11094" y="16457"/>
                  </a:lnTo>
                  <a:cubicBezTo>
                    <a:pt x="11162" y="16457"/>
                    <a:pt x="11208" y="16480"/>
                    <a:pt x="11276" y="16503"/>
                  </a:cubicBezTo>
                  <a:cubicBezTo>
                    <a:pt x="11390" y="16549"/>
                    <a:pt x="11505" y="16572"/>
                    <a:pt x="11642" y="16594"/>
                  </a:cubicBezTo>
                  <a:lnTo>
                    <a:pt x="11664" y="16617"/>
                  </a:lnTo>
                  <a:lnTo>
                    <a:pt x="11733" y="16617"/>
                  </a:lnTo>
                  <a:lnTo>
                    <a:pt x="11756" y="16640"/>
                  </a:lnTo>
                  <a:cubicBezTo>
                    <a:pt x="11824" y="16640"/>
                    <a:pt x="11893" y="16663"/>
                    <a:pt x="11961" y="16686"/>
                  </a:cubicBezTo>
                  <a:lnTo>
                    <a:pt x="12052" y="16686"/>
                  </a:lnTo>
                  <a:lnTo>
                    <a:pt x="12075" y="16708"/>
                  </a:lnTo>
                  <a:cubicBezTo>
                    <a:pt x="12121" y="16708"/>
                    <a:pt x="12167" y="16708"/>
                    <a:pt x="12212" y="16731"/>
                  </a:cubicBezTo>
                  <a:lnTo>
                    <a:pt x="12326" y="16754"/>
                  </a:lnTo>
                  <a:cubicBezTo>
                    <a:pt x="12600" y="16800"/>
                    <a:pt x="12897" y="16845"/>
                    <a:pt x="13194" y="16845"/>
                  </a:cubicBezTo>
                  <a:lnTo>
                    <a:pt x="13285" y="16845"/>
                  </a:lnTo>
                  <a:cubicBezTo>
                    <a:pt x="13331" y="16823"/>
                    <a:pt x="13331" y="16823"/>
                    <a:pt x="13376" y="16800"/>
                  </a:cubicBezTo>
                  <a:lnTo>
                    <a:pt x="13399" y="16800"/>
                  </a:lnTo>
                  <a:lnTo>
                    <a:pt x="13422" y="16777"/>
                  </a:lnTo>
                  <a:cubicBezTo>
                    <a:pt x="13468" y="16754"/>
                    <a:pt x="13490" y="16731"/>
                    <a:pt x="13513" y="16686"/>
                  </a:cubicBezTo>
                  <a:cubicBezTo>
                    <a:pt x="13513" y="16663"/>
                    <a:pt x="13513" y="16663"/>
                    <a:pt x="13513" y="16663"/>
                  </a:cubicBezTo>
                  <a:cubicBezTo>
                    <a:pt x="13559" y="16617"/>
                    <a:pt x="13604" y="16572"/>
                    <a:pt x="13650" y="16503"/>
                  </a:cubicBezTo>
                  <a:cubicBezTo>
                    <a:pt x="13673" y="16480"/>
                    <a:pt x="13696" y="16435"/>
                    <a:pt x="13719" y="16389"/>
                  </a:cubicBezTo>
                  <a:lnTo>
                    <a:pt x="13741" y="16343"/>
                  </a:lnTo>
                  <a:lnTo>
                    <a:pt x="13810" y="16252"/>
                  </a:lnTo>
                  <a:cubicBezTo>
                    <a:pt x="13856" y="16184"/>
                    <a:pt x="13901" y="16092"/>
                    <a:pt x="13970" y="16001"/>
                  </a:cubicBezTo>
                  <a:lnTo>
                    <a:pt x="13993" y="15955"/>
                  </a:lnTo>
                  <a:cubicBezTo>
                    <a:pt x="14061" y="15818"/>
                    <a:pt x="14152" y="15681"/>
                    <a:pt x="14221" y="15544"/>
                  </a:cubicBezTo>
                  <a:lnTo>
                    <a:pt x="14244" y="15522"/>
                  </a:lnTo>
                  <a:lnTo>
                    <a:pt x="14266" y="15476"/>
                  </a:lnTo>
                  <a:lnTo>
                    <a:pt x="14358" y="15339"/>
                  </a:lnTo>
                  <a:cubicBezTo>
                    <a:pt x="14403" y="15248"/>
                    <a:pt x="14449" y="15134"/>
                    <a:pt x="14518" y="15042"/>
                  </a:cubicBezTo>
                  <a:cubicBezTo>
                    <a:pt x="14563" y="14928"/>
                    <a:pt x="14632" y="14791"/>
                    <a:pt x="14700" y="14677"/>
                  </a:cubicBezTo>
                  <a:lnTo>
                    <a:pt x="14746" y="14609"/>
                  </a:lnTo>
                  <a:cubicBezTo>
                    <a:pt x="14769" y="14563"/>
                    <a:pt x="14791" y="14517"/>
                    <a:pt x="14837" y="14472"/>
                  </a:cubicBezTo>
                  <a:cubicBezTo>
                    <a:pt x="14860" y="14426"/>
                    <a:pt x="14883" y="14357"/>
                    <a:pt x="14928" y="14312"/>
                  </a:cubicBezTo>
                  <a:lnTo>
                    <a:pt x="14951" y="14266"/>
                  </a:lnTo>
                  <a:cubicBezTo>
                    <a:pt x="14974" y="14198"/>
                    <a:pt x="15020" y="14129"/>
                    <a:pt x="15065" y="14061"/>
                  </a:cubicBezTo>
                  <a:cubicBezTo>
                    <a:pt x="15088" y="14015"/>
                    <a:pt x="15111" y="13969"/>
                    <a:pt x="15134" y="13924"/>
                  </a:cubicBezTo>
                  <a:lnTo>
                    <a:pt x="15179" y="13855"/>
                  </a:lnTo>
                  <a:cubicBezTo>
                    <a:pt x="15248" y="13696"/>
                    <a:pt x="15339" y="13559"/>
                    <a:pt x="15408" y="13422"/>
                  </a:cubicBezTo>
                  <a:lnTo>
                    <a:pt x="15453" y="13308"/>
                  </a:lnTo>
                  <a:cubicBezTo>
                    <a:pt x="15522" y="13216"/>
                    <a:pt x="15567" y="13102"/>
                    <a:pt x="15636" y="12988"/>
                  </a:cubicBezTo>
                  <a:cubicBezTo>
                    <a:pt x="15773" y="12760"/>
                    <a:pt x="15910" y="12509"/>
                    <a:pt x="16047" y="12280"/>
                  </a:cubicBezTo>
                  <a:cubicBezTo>
                    <a:pt x="16229" y="11984"/>
                    <a:pt x="16389" y="11687"/>
                    <a:pt x="16549" y="11390"/>
                  </a:cubicBezTo>
                  <a:cubicBezTo>
                    <a:pt x="16640" y="11253"/>
                    <a:pt x="16709" y="11093"/>
                    <a:pt x="16800" y="10957"/>
                  </a:cubicBezTo>
                  <a:lnTo>
                    <a:pt x="16914" y="10751"/>
                  </a:lnTo>
                  <a:lnTo>
                    <a:pt x="17028" y="10546"/>
                  </a:lnTo>
                  <a:cubicBezTo>
                    <a:pt x="17097" y="10409"/>
                    <a:pt x="17165" y="10295"/>
                    <a:pt x="17234" y="10158"/>
                  </a:cubicBezTo>
                  <a:lnTo>
                    <a:pt x="17257" y="10135"/>
                  </a:lnTo>
                  <a:lnTo>
                    <a:pt x="17279" y="10089"/>
                  </a:lnTo>
                  <a:lnTo>
                    <a:pt x="17302" y="10044"/>
                  </a:lnTo>
                  <a:cubicBezTo>
                    <a:pt x="17371" y="9929"/>
                    <a:pt x="17439" y="9792"/>
                    <a:pt x="17508" y="9678"/>
                  </a:cubicBezTo>
                  <a:cubicBezTo>
                    <a:pt x="17553" y="9610"/>
                    <a:pt x="17599" y="9519"/>
                    <a:pt x="17645" y="9450"/>
                  </a:cubicBezTo>
                  <a:cubicBezTo>
                    <a:pt x="17690" y="9382"/>
                    <a:pt x="17736" y="9313"/>
                    <a:pt x="17759" y="9245"/>
                  </a:cubicBezTo>
                  <a:cubicBezTo>
                    <a:pt x="17827" y="9131"/>
                    <a:pt x="17896" y="8994"/>
                    <a:pt x="17964" y="8879"/>
                  </a:cubicBezTo>
                  <a:lnTo>
                    <a:pt x="17964" y="8834"/>
                  </a:lnTo>
                  <a:lnTo>
                    <a:pt x="18033" y="8720"/>
                  </a:lnTo>
                  <a:cubicBezTo>
                    <a:pt x="18078" y="8628"/>
                    <a:pt x="18124" y="8537"/>
                    <a:pt x="18170" y="8423"/>
                  </a:cubicBezTo>
                  <a:cubicBezTo>
                    <a:pt x="18215" y="8377"/>
                    <a:pt x="18238" y="8309"/>
                    <a:pt x="18261" y="8263"/>
                  </a:cubicBezTo>
                  <a:lnTo>
                    <a:pt x="18284" y="8217"/>
                  </a:lnTo>
                  <a:lnTo>
                    <a:pt x="18307" y="8172"/>
                  </a:lnTo>
                  <a:cubicBezTo>
                    <a:pt x="18352" y="8103"/>
                    <a:pt x="18375" y="8035"/>
                    <a:pt x="18421" y="7989"/>
                  </a:cubicBezTo>
                  <a:cubicBezTo>
                    <a:pt x="18443" y="7921"/>
                    <a:pt x="18489" y="7852"/>
                    <a:pt x="18512" y="7784"/>
                  </a:cubicBezTo>
                  <a:lnTo>
                    <a:pt x="18535" y="7715"/>
                  </a:lnTo>
                  <a:lnTo>
                    <a:pt x="18649" y="7533"/>
                  </a:lnTo>
                  <a:cubicBezTo>
                    <a:pt x="18649" y="7510"/>
                    <a:pt x="18672" y="7487"/>
                    <a:pt x="18695" y="7464"/>
                  </a:cubicBezTo>
                  <a:lnTo>
                    <a:pt x="18695" y="7419"/>
                  </a:lnTo>
                  <a:lnTo>
                    <a:pt x="18717" y="7373"/>
                  </a:lnTo>
                  <a:cubicBezTo>
                    <a:pt x="18763" y="7282"/>
                    <a:pt x="18809" y="7190"/>
                    <a:pt x="18877" y="7099"/>
                  </a:cubicBezTo>
                  <a:lnTo>
                    <a:pt x="18968" y="6916"/>
                  </a:lnTo>
                  <a:cubicBezTo>
                    <a:pt x="19083" y="6688"/>
                    <a:pt x="19220" y="6437"/>
                    <a:pt x="19356" y="6209"/>
                  </a:cubicBezTo>
                  <a:lnTo>
                    <a:pt x="19379" y="6140"/>
                  </a:lnTo>
                  <a:cubicBezTo>
                    <a:pt x="19448" y="6003"/>
                    <a:pt x="19539" y="5844"/>
                    <a:pt x="19608" y="5730"/>
                  </a:cubicBezTo>
                  <a:cubicBezTo>
                    <a:pt x="19653" y="5638"/>
                    <a:pt x="19699" y="5547"/>
                    <a:pt x="19745" y="5478"/>
                  </a:cubicBezTo>
                  <a:lnTo>
                    <a:pt x="19767" y="5433"/>
                  </a:lnTo>
                  <a:lnTo>
                    <a:pt x="19859" y="5273"/>
                  </a:lnTo>
                  <a:lnTo>
                    <a:pt x="19904" y="5227"/>
                  </a:lnTo>
                  <a:cubicBezTo>
                    <a:pt x="19973" y="5113"/>
                    <a:pt x="20041" y="4976"/>
                    <a:pt x="20110" y="4862"/>
                  </a:cubicBezTo>
                  <a:cubicBezTo>
                    <a:pt x="20155" y="4794"/>
                    <a:pt x="20201" y="4702"/>
                    <a:pt x="20247" y="4634"/>
                  </a:cubicBezTo>
                  <a:lnTo>
                    <a:pt x="20315" y="4497"/>
                  </a:lnTo>
                  <a:lnTo>
                    <a:pt x="20361" y="4429"/>
                  </a:lnTo>
                  <a:lnTo>
                    <a:pt x="20384" y="4383"/>
                  </a:lnTo>
                  <a:lnTo>
                    <a:pt x="20429" y="4314"/>
                  </a:lnTo>
                  <a:cubicBezTo>
                    <a:pt x="20543" y="4132"/>
                    <a:pt x="20635" y="3949"/>
                    <a:pt x="20749" y="3767"/>
                  </a:cubicBezTo>
                  <a:cubicBezTo>
                    <a:pt x="20794" y="3698"/>
                    <a:pt x="20840" y="3630"/>
                    <a:pt x="20886" y="3561"/>
                  </a:cubicBezTo>
                  <a:cubicBezTo>
                    <a:pt x="20954" y="3424"/>
                    <a:pt x="21046" y="3264"/>
                    <a:pt x="21137" y="3127"/>
                  </a:cubicBezTo>
                  <a:cubicBezTo>
                    <a:pt x="21182" y="3036"/>
                    <a:pt x="21228" y="2945"/>
                    <a:pt x="21274" y="2876"/>
                  </a:cubicBezTo>
                  <a:lnTo>
                    <a:pt x="21319" y="2831"/>
                  </a:lnTo>
                  <a:lnTo>
                    <a:pt x="21388" y="2694"/>
                  </a:lnTo>
                  <a:lnTo>
                    <a:pt x="21456" y="2557"/>
                  </a:lnTo>
                  <a:cubicBezTo>
                    <a:pt x="21525" y="2466"/>
                    <a:pt x="21571" y="2351"/>
                    <a:pt x="21639" y="2260"/>
                  </a:cubicBezTo>
                  <a:cubicBezTo>
                    <a:pt x="21707" y="2123"/>
                    <a:pt x="21799" y="1986"/>
                    <a:pt x="21867" y="1849"/>
                  </a:cubicBezTo>
                  <a:cubicBezTo>
                    <a:pt x="21890" y="1804"/>
                    <a:pt x="21913" y="1758"/>
                    <a:pt x="21936" y="1735"/>
                  </a:cubicBezTo>
                  <a:lnTo>
                    <a:pt x="21959" y="1689"/>
                  </a:lnTo>
                  <a:lnTo>
                    <a:pt x="22050" y="1575"/>
                  </a:lnTo>
                  <a:lnTo>
                    <a:pt x="22118" y="1438"/>
                  </a:lnTo>
                  <a:lnTo>
                    <a:pt x="22187" y="1324"/>
                  </a:lnTo>
                  <a:lnTo>
                    <a:pt x="22210" y="1301"/>
                  </a:lnTo>
                  <a:lnTo>
                    <a:pt x="22232" y="1279"/>
                  </a:lnTo>
                  <a:cubicBezTo>
                    <a:pt x="22232" y="1233"/>
                    <a:pt x="22255" y="1233"/>
                    <a:pt x="22255" y="1233"/>
                  </a:cubicBezTo>
                  <a:lnTo>
                    <a:pt x="22278" y="1187"/>
                  </a:lnTo>
                  <a:lnTo>
                    <a:pt x="22301" y="1142"/>
                  </a:lnTo>
                  <a:lnTo>
                    <a:pt x="22324" y="1119"/>
                  </a:lnTo>
                  <a:cubicBezTo>
                    <a:pt x="22369" y="1028"/>
                    <a:pt x="22415" y="959"/>
                    <a:pt x="22461" y="868"/>
                  </a:cubicBezTo>
                  <a:cubicBezTo>
                    <a:pt x="22461" y="845"/>
                    <a:pt x="22461" y="822"/>
                    <a:pt x="22484" y="799"/>
                  </a:cubicBezTo>
                  <a:cubicBezTo>
                    <a:pt x="22484" y="754"/>
                    <a:pt x="22484" y="685"/>
                    <a:pt x="22438" y="617"/>
                  </a:cubicBezTo>
                  <a:cubicBezTo>
                    <a:pt x="22415" y="594"/>
                    <a:pt x="22415" y="571"/>
                    <a:pt x="22392" y="571"/>
                  </a:cubicBezTo>
                  <a:lnTo>
                    <a:pt x="22369" y="548"/>
                  </a:lnTo>
                  <a:cubicBezTo>
                    <a:pt x="22347" y="525"/>
                    <a:pt x="22324" y="503"/>
                    <a:pt x="22301" y="480"/>
                  </a:cubicBezTo>
                  <a:lnTo>
                    <a:pt x="22278" y="457"/>
                  </a:lnTo>
                  <a:lnTo>
                    <a:pt x="22232" y="411"/>
                  </a:lnTo>
                  <a:lnTo>
                    <a:pt x="22210" y="388"/>
                  </a:lnTo>
                  <a:cubicBezTo>
                    <a:pt x="22164" y="366"/>
                    <a:pt x="22141" y="343"/>
                    <a:pt x="22141" y="320"/>
                  </a:cubicBezTo>
                  <a:cubicBezTo>
                    <a:pt x="22096" y="274"/>
                    <a:pt x="22050" y="229"/>
                    <a:pt x="22027" y="183"/>
                  </a:cubicBezTo>
                  <a:cubicBezTo>
                    <a:pt x="22004" y="137"/>
                    <a:pt x="21981" y="115"/>
                    <a:pt x="21959" y="69"/>
                  </a:cubicBezTo>
                  <a:cubicBezTo>
                    <a:pt x="21936" y="46"/>
                    <a:pt x="21913" y="46"/>
                    <a:pt x="21890" y="23"/>
                  </a:cubicBezTo>
                  <a:cubicBezTo>
                    <a:pt x="21867" y="23"/>
                    <a:pt x="21844" y="0"/>
                    <a:pt x="218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8779;p56">
              <a:extLst>
                <a:ext uri="{FF2B5EF4-FFF2-40B4-BE49-F238E27FC236}">
                  <a16:creationId xmlns:a16="http://schemas.microsoft.com/office/drawing/2014/main" id="{9117D3CF-F21B-4934-7D95-687516C5B6E1}"/>
                </a:ext>
              </a:extLst>
            </p:cNvPr>
            <p:cNvSpPr/>
            <p:nvPr/>
          </p:nvSpPr>
          <p:spPr>
            <a:xfrm>
              <a:off x="-678326" y="2387600"/>
              <a:ext cx="1323046" cy="982102"/>
            </a:xfrm>
            <a:custGeom>
              <a:avLst/>
              <a:gdLst/>
              <a:ahLst/>
              <a:cxnLst/>
              <a:rect l="l" t="t" r="r" b="b"/>
              <a:pathLst>
                <a:path w="23648" h="17554" extrusionOk="0">
                  <a:moveTo>
                    <a:pt x="23442" y="0"/>
                  </a:moveTo>
                  <a:cubicBezTo>
                    <a:pt x="23396" y="0"/>
                    <a:pt x="23351" y="46"/>
                    <a:pt x="23351" y="69"/>
                  </a:cubicBezTo>
                  <a:cubicBezTo>
                    <a:pt x="23351" y="92"/>
                    <a:pt x="23351" y="92"/>
                    <a:pt x="23351" y="115"/>
                  </a:cubicBezTo>
                  <a:cubicBezTo>
                    <a:pt x="23328" y="115"/>
                    <a:pt x="23305" y="115"/>
                    <a:pt x="23282" y="137"/>
                  </a:cubicBezTo>
                  <a:cubicBezTo>
                    <a:pt x="23282" y="137"/>
                    <a:pt x="23259" y="160"/>
                    <a:pt x="23259" y="160"/>
                  </a:cubicBezTo>
                  <a:lnTo>
                    <a:pt x="23236" y="206"/>
                  </a:lnTo>
                  <a:lnTo>
                    <a:pt x="23236" y="229"/>
                  </a:lnTo>
                  <a:lnTo>
                    <a:pt x="23214" y="229"/>
                  </a:lnTo>
                  <a:lnTo>
                    <a:pt x="23077" y="503"/>
                  </a:lnTo>
                  <a:cubicBezTo>
                    <a:pt x="22940" y="708"/>
                    <a:pt x="22826" y="891"/>
                    <a:pt x="22711" y="1096"/>
                  </a:cubicBezTo>
                  <a:cubicBezTo>
                    <a:pt x="22597" y="1256"/>
                    <a:pt x="22506" y="1416"/>
                    <a:pt x="22415" y="1553"/>
                  </a:cubicBezTo>
                  <a:lnTo>
                    <a:pt x="22278" y="1758"/>
                  </a:lnTo>
                  <a:lnTo>
                    <a:pt x="22232" y="1849"/>
                  </a:lnTo>
                  <a:cubicBezTo>
                    <a:pt x="22187" y="1895"/>
                    <a:pt x="22164" y="1941"/>
                    <a:pt x="22141" y="1986"/>
                  </a:cubicBezTo>
                  <a:cubicBezTo>
                    <a:pt x="22118" y="2009"/>
                    <a:pt x="22118" y="2032"/>
                    <a:pt x="22095" y="2055"/>
                  </a:cubicBezTo>
                  <a:cubicBezTo>
                    <a:pt x="22095" y="2078"/>
                    <a:pt x="22118" y="2123"/>
                    <a:pt x="22118" y="2123"/>
                  </a:cubicBezTo>
                  <a:cubicBezTo>
                    <a:pt x="22141" y="2169"/>
                    <a:pt x="22164" y="2192"/>
                    <a:pt x="22187" y="2215"/>
                  </a:cubicBezTo>
                  <a:lnTo>
                    <a:pt x="22164" y="2237"/>
                  </a:lnTo>
                  <a:lnTo>
                    <a:pt x="22118" y="2237"/>
                  </a:lnTo>
                  <a:cubicBezTo>
                    <a:pt x="22050" y="2351"/>
                    <a:pt x="22004" y="2443"/>
                    <a:pt x="21935" y="2534"/>
                  </a:cubicBezTo>
                  <a:cubicBezTo>
                    <a:pt x="21890" y="2603"/>
                    <a:pt x="21844" y="2694"/>
                    <a:pt x="21798" y="2762"/>
                  </a:cubicBezTo>
                  <a:cubicBezTo>
                    <a:pt x="21776" y="2831"/>
                    <a:pt x="21753" y="2876"/>
                    <a:pt x="21730" y="2922"/>
                  </a:cubicBezTo>
                  <a:cubicBezTo>
                    <a:pt x="21684" y="3013"/>
                    <a:pt x="21639" y="3082"/>
                    <a:pt x="21570" y="3173"/>
                  </a:cubicBezTo>
                  <a:lnTo>
                    <a:pt x="21547" y="3219"/>
                  </a:lnTo>
                  <a:lnTo>
                    <a:pt x="21479" y="3333"/>
                  </a:lnTo>
                  <a:lnTo>
                    <a:pt x="21388" y="3470"/>
                  </a:lnTo>
                  <a:cubicBezTo>
                    <a:pt x="21319" y="3584"/>
                    <a:pt x="21251" y="3698"/>
                    <a:pt x="21205" y="3835"/>
                  </a:cubicBezTo>
                  <a:lnTo>
                    <a:pt x="21159" y="3881"/>
                  </a:lnTo>
                  <a:lnTo>
                    <a:pt x="21114" y="3949"/>
                  </a:lnTo>
                  <a:lnTo>
                    <a:pt x="21091" y="3995"/>
                  </a:lnTo>
                  <a:cubicBezTo>
                    <a:pt x="21068" y="4041"/>
                    <a:pt x="21045" y="4086"/>
                    <a:pt x="21022" y="4132"/>
                  </a:cubicBezTo>
                  <a:cubicBezTo>
                    <a:pt x="21022" y="4155"/>
                    <a:pt x="21022" y="4200"/>
                    <a:pt x="21022" y="4200"/>
                  </a:cubicBezTo>
                  <a:cubicBezTo>
                    <a:pt x="21000" y="4223"/>
                    <a:pt x="20977" y="4246"/>
                    <a:pt x="20977" y="4292"/>
                  </a:cubicBezTo>
                  <a:cubicBezTo>
                    <a:pt x="20863" y="4451"/>
                    <a:pt x="20771" y="4611"/>
                    <a:pt x="20657" y="4771"/>
                  </a:cubicBezTo>
                  <a:lnTo>
                    <a:pt x="20589" y="4885"/>
                  </a:lnTo>
                  <a:lnTo>
                    <a:pt x="20520" y="4999"/>
                  </a:lnTo>
                  <a:lnTo>
                    <a:pt x="20497" y="5045"/>
                  </a:lnTo>
                  <a:lnTo>
                    <a:pt x="20475" y="5091"/>
                  </a:lnTo>
                  <a:cubicBezTo>
                    <a:pt x="20383" y="5205"/>
                    <a:pt x="20292" y="5364"/>
                    <a:pt x="20224" y="5501"/>
                  </a:cubicBezTo>
                  <a:lnTo>
                    <a:pt x="20178" y="5547"/>
                  </a:lnTo>
                  <a:lnTo>
                    <a:pt x="19950" y="5912"/>
                  </a:lnTo>
                  <a:lnTo>
                    <a:pt x="19904" y="6004"/>
                  </a:lnTo>
                  <a:cubicBezTo>
                    <a:pt x="19813" y="6163"/>
                    <a:pt x="19699" y="6323"/>
                    <a:pt x="19607" y="6483"/>
                  </a:cubicBezTo>
                  <a:cubicBezTo>
                    <a:pt x="19562" y="6597"/>
                    <a:pt x="19493" y="6688"/>
                    <a:pt x="19447" y="6802"/>
                  </a:cubicBezTo>
                  <a:lnTo>
                    <a:pt x="19402" y="6871"/>
                  </a:lnTo>
                  <a:lnTo>
                    <a:pt x="19379" y="6894"/>
                  </a:lnTo>
                  <a:lnTo>
                    <a:pt x="19356" y="6939"/>
                  </a:lnTo>
                  <a:cubicBezTo>
                    <a:pt x="19356" y="6962"/>
                    <a:pt x="19333" y="6985"/>
                    <a:pt x="19311" y="7008"/>
                  </a:cubicBezTo>
                  <a:lnTo>
                    <a:pt x="19311" y="7031"/>
                  </a:lnTo>
                  <a:cubicBezTo>
                    <a:pt x="19288" y="7076"/>
                    <a:pt x="19265" y="7099"/>
                    <a:pt x="19242" y="7145"/>
                  </a:cubicBezTo>
                  <a:cubicBezTo>
                    <a:pt x="19242" y="7190"/>
                    <a:pt x="19242" y="7213"/>
                    <a:pt x="19242" y="7259"/>
                  </a:cubicBezTo>
                  <a:lnTo>
                    <a:pt x="19219" y="7305"/>
                  </a:lnTo>
                  <a:lnTo>
                    <a:pt x="19196" y="7350"/>
                  </a:lnTo>
                  <a:cubicBezTo>
                    <a:pt x="19174" y="7373"/>
                    <a:pt x="19151" y="7419"/>
                    <a:pt x="19128" y="7464"/>
                  </a:cubicBezTo>
                  <a:lnTo>
                    <a:pt x="19128" y="7487"/>
                  </a:lnTo>
                  <a:cubicBezTo>
                    <a:pt x="19105" y="7533"/>
                    <a:pt x="19082" y="7578"/>
                    <a:pt x="19059" y="7601"/>
                  </a:cubicBezTo>
                  <a:cubicBezTo>
                    <a:pt x="19059" y="7624"/>
                    <a:pt x="19059" y="7624"/>
                    <a:pt x="19037" y="7647"/>
                  </a:cubicBezTo>
                  <a:lnTo>
                    <a:pt x="18991" y="7715"/>
                  </a:lnTo>
                  <a:lnTo>
                    <a:pt x="18945" y="7807"/>
                  </a:lnTo>
                  <a:cubicBezTo>
                    <a:pt x="18922" y="7807"/>
                    <a:pt x="18922" y="7830"/>
                    <a:pt x="18900" y="7852"/>
                  </a:cubicBezTo>
                  <a:lnTo>
                    <a:pt x="18877" y="7875"/>
                  </a:lnTo>
                  <a:lnTo>
                    <a:pt x="18786" y="8058"/>
                  </a:lnTo>
                  <a:cubicBezTo>
                    <a:pt x="18694" y="8172"/>
                    <a:pt x="18626" y="8309"/>
                    <a:pt x="18557" y="8423"/>
                  </a:cubicBezTo>
                  <a:lnTo>
                    <a:pt x="18512" y="8491"/>
                  </a:lnTo>
                  <a:lnTo>
                    <a:pt x="18489" y="8560"/>
                  </a:lnTo>
                  <a:lnTo>
                    <a:pt x="18466" y="8583"/>
                  </a:lnTo>
                  <a:cubicBezTo>
                    <a:pt x="18443" y="8628"/>
                    <a:pt x="18398" y="8674"/>
                    <a:pt x="18375" y="8743"/>
                  </a:cubicBezTo>
                  <a:cubicBezTo>
                    <a:pt x="18329" y="8811"/>
                    <a:pt x="18283" y="8902"/>
                    <a:pt x="18238" y="8994"/>
                  </a:cubicBezTo>
                  <a:lnTo>
                    <a:pt x="18146" y="9108"/>
                  </a:lnTo>
                  <a:lnTo>
                    <a:pt x="18078" y="9245"/>
                  </a:lnTo>
                  <a:cubicBezTo>
                    <a:pt x="18032" y="9336"/>
                    <a:pt x="17987" y="9427"/>
                    <a:pt x="17941" y="9541"/>
                  </a:cubicBezTo>
                  <a:cubicBezTo>
                    <a:pt x="17873" y="9633"/>
                    <a:pt x="17827" y="9724"/>
                    <a:pt x="17781" y="9838"/>
                  </a:cubicBezTo>
                  <a:lnTo>
                    <a:pt x="17781" y="9861"/>
                  </a:lnTo>
                  <a:lnTo>
                    <a:pt x="17736" y="9929"/>
                  </a:lnTo>
                  <a:lnTo>
                    <a:pt x="17690" y="10021"/>
                  </a:lnTo>
                  <a:lnTo>
                    <a:pt x="17690" y="10044"/>
                  </a:lnTo>
                  <a:lnTo>
                    <a:pt x="17667" y="10066"/>
                  </a:lnTo>
                  <a:cubicBezTo>
                    <a:pt x="17644" y="10089"/>
                    <a:pt x="17644" y="10135"/>
                    <a:pt x="17621" y="10158"/>
                  </a:cubicBezTo>
                  <a:cubicBezTo>
                    <a:pt x="17553" y="10272"/>
                    <a:pt x="17484" y="10386"/>
                    <a:pt x="17416" y="10523"/>
                  </a:cubicBezTo>
                  <a:cubicBezTo>
                    <a:pt x="17370" y="10591"/>
                    <a:pt x="17325" y="10660"/>
                    <a:pt x="17279" y="10751"/>
                  </a:cubicBezTo>
                  <a:cubicBezTo>
                    <a:pt x="17233" y="10820"/>
                    <a:pt x="17188" y="10865"/>
                    <a:pt x="17165" y="10934"/>
                  </a:cubicBezTo>
                  <a:lnTo>
                    <a:pt x="17142" y="10979"/>
                  </a:lnTo>
                  <a:lnTo>
                    <a:pt x="17051" y="11116"/>
                  </a:lnTo>
                  <a:lnTo>
                    <a:pt x="17005" y="11185"/>
                  </a:lnTo>
                  <a:lnTo>
                    <a:pt x="16868" y="11413"/>
                  </a:lnTo>
                  <a:lnTo>
                    <a:pt x="16708" y="11641"/>
                  </a:lnTo>
                  <a:lnTo>
                    <a:pt x="16640" y="11778"/>
                  </a:lnTo>
                  <a:lnTo>
                    <a:pt x="16617" y="11801"/>
                  </a:lnTo>
                  <a:lnTo>
                    <a:pt x="16571" y="11892"/>
                  </a:lnTo>
                  <a:cubicBezTo>
                    <a:pt x="16549" y="11915"/>
                    <a:pt x="16526" y="11961"/>
                    <a:pt x="16503" y="12007"/>
                  </a:cubicBezTo>
                  <a:lnTo>
                    <a:pt x="16480" y="12029"/>
                  </a:lnTo>
                  <a:lnTo>
                    <a:pt x="16412" y="12121"/>
                  </a:lnTo>
                  <a:lnTo>
                    <a:pt x="16366" y="12235"/>
                  </a:lnTo>
                  <a:lnTo>
                    <a:pt x="16298" y="12326"/>
                  </a:lnTo>
                  <a:lnTo>
                    <a:pt x="16275" y="12395"/>
                  </a:lnTo>
                  <a:lnTo>
                    <a:pt x="16229" y="12440"/>
                  </a:lnTo>
                  <a:lnTo>
                    <a:pt x="16206" y="12486"/>
                  </a:lnTo>
                  <a:lnTo>
                    <a:pt x="16183" y="12509"/>
                  </a:lnTo>
                  <a:cubicBezTo>
                    <a:pt x="16183" y="12532"/>
                    <a:pt x="16161" y="12577"/>
                    <a:pt x="16161" y="12600"/>
                  </a:cubicBezTo>
                  <a:cubicBezTo>
                    <a:pt x="16138" y="12600"/>
                    <a:pt x="16138" y="12623"/>
                    <a:pt x="16138" y="12623"/>
                  </a:cubicBezTo>
                  <a:cubicBezTo>
                    <a:pt x="16069" y="12737"/>
                    <a:pt x="16001" y="12874"/>
                    <a:pt x="15932" y="12988"/>
                  </a:cubicBezTo>
                  <a:lnTo>
                    <a:pt x="15887" y="13079"/>
                  </a:lnTo>
                  <a:lnTo>
                    <a:pt x="15841" y="13125"/>
                  </a:lnTo>
                  <a:lnTo>
                    <a:pt x="15841" y="13148"/>
                  </a:lnTo>
                  <a:lnTo>
                    <a:pt x="15795" y="13216"/>
                  </a:lnTo>
                  <a:lnTo>
                    <a:pt x="15773" y="13262"/>
                  </a:lnTo>
                  <a:cubicBezTo>
                    <a:pt x="15773" y="13285"/>
                    <a:pt x="15773" y="13308"/>
                    <a:pt x="15773" y="13330"/>
                  </a:cubicBezTo>
                  <a:cubicBezTo>
                    <a:pt x="15773" y="13353"/>
                    <a:pt x="15773" y="13353"/>
                    <a:pt x="15773" y="13376"/>
                  </a:cubicBezTo>
                  <a:lnTo>
                    <a:pt x="15750" y="13422"/>
                  </a:lnTo>
                  <a:lnTo>
                    <a:pt x="15727" y="13422"/>
                  </a:lnTo>
                  <a:cubicBezTo>
                    <a:pt x="15704" y="13490"/>
                    <a:pt x="15681" y="13513"/>
                    <a:pt x="15658" y="13559"/>
                  </a:cubicBezTo>
                  <a:lnTo>
                    <a:pt x="15613" y="13627"/>
                  </a:lnTo>
                  <a:lnTo>
                    <a:pt x="15590" y="13650"/>
                  </a:lnTo>
                  <a:lnTo>
                    <a:pt x="15567" y="13673"/>
                  </a:lnTo>
                  <a:cubicBezTo>
                    <a:pt x="15544" y="13718"/>
                    <a:pt x="15522" y="13741"/>
                    <a:pt x="15499" y="13787"/>
                  </a:cubicBezTo>
                  <a:lnTo>
                    <a:pt x="15476" y="13810"/>
                  </a:lnTo>
                  <a:cubicBezTo>
                    <a:pt x="15453" y="13833"/>
                    <a:pt x="15430" y="13855"/>
                    <a:pt x="15430" y="13878"/>
                  </a:cubicBezTo>
                  <a:lnTo>
                    <a:pt x="15316" y="14038"/>
                  </a:lnTo>
                  <a:cubicBezTo>
                    <a:pt x="15225" y="14198"/>
                    <a:pt x="15133" y="14335"/>
                    <a:pt x="15065" y="14495"/>
                  </a:cubicBezTo>
                  <a:cubicBezTo>
                    <a:pt x="14951" y="14677"/>
                    <a:pt x="14837" y="14860"/>
                    <a:pt x="14745" y="15042"/>
                  </a:cubicBezTo>
                  <a:cubicBezTo>
                    <a:pt x="14677" y="15156"/>
                    <a:pt x="14609" y="15271"/>
                    <a:pt x="14540" y="15385"/>
                  </a:cubicBezTo>
                  <a:lnTo>
                    <a:pt x="14540" y="15408"/>
                  </a:lnTo>
                  <a:lnTo>
                    <a:pt x="14517" y="15453"/>
                  </a:lnTo>
                  <a:lnTo>
                    <a:pt x="14494" y="15476"/>
                  </a:lnTo>
                  <a:lnTo>
                    <a:pt x="14449" y="15544"/>
                  </a:lnTo>
                  <a:lnTo>
                    <a:pt x="14426" y="15636"/>
                  </a:lnTo>
                  <a:lnTo>
                    <a:pt x="14335" y="15796"/>
                  </a:lnTo>
                  <a:cubicBezTo>
                    <a:pt x="14152" y="16092"/>
                    <a:pt x="14015" y="16366"/>
                    <a:pt x="13855" y="16640"/>
                  </a:cubicBezTo>
                  <a:lnTo>
                    <a:pt x="13855" y="16663"/>
                  </a:lnTo>
                  <a:cubicBezTo>
                    <a:pt x="13855" y="16686"/>
                    <a:pt x="13832" y="16709"/>
                    <a:pt x="13832" y="16709"/>
                  </a:cubicBezTo>
                  <a:cubicBezTo>
                    <a:pt x="13810" y="16731"/>
                    <a:pt x="13810" y="16754"/>
                    <a:pt x="13810" y="16777"/>
                  </a:cubicBezTo>
                  <a:lnTo>
                    <a:pt x="13764" y="16846"/>
                  </a:lnTo>
                  <a:lnTo>
                    <a:pt x="13741" y="16868"/>
                  </a:lnTo>
                  <a:cubicBezTo>
                    <a:pt x="13741" y="16891"/>
                    <a:pt x="13741" y="16914"/>
                    <a:pt x="13718" y="16937"/>
                  </a:cubicBezTo>
                  <a:lnTo>
                    <a:pt x="13673" y="17051"/>
                  </a:lnTo>
                  <a:cubicBezTo>
                    <a:pt x="13650" y="17051"/>
                    <a:pt x="13650" y="17074"/>
                    <a:pt x="13627" y="17097"/>
                  </a:cubicBezTo>
                  <a:cubicBezTo>
                    <a:pt x="13627" y="17097"/>
                    <a:pt x="13627" y="17074"/>
                    <a:pt x="13604" y="17074"/>
                  </a:cubicBezTo>
                  <a:cubicBezTo>
                    <a:pt x="13581" y="17051"/>
                    <a:pt x="13559" y="17051"/>
                    <a:pt x="13513" y="17028"/>
                  </a:cubicBezTo>
                  <a:lnTo>
                    <a:pt x="13148" y="17028"/>
                  </a:lnTo>
                  <a:cubicBezTo>
                    <a:pt x="13102" y="17005"/>
                    <a:pt x="13079" y="17005"/>
                    <a:pt x="13056" y="17005"/>
                  </a:cubicBezTo>
                  <a:lnTo>
                    <a:pt x="13011" y="17005"/>
                  </a:lnTo>
                  <a:lnTo>
                    <a:pt x="12988" y="16982"/>
                  </a:lnTo>
                  <a:lnTo>
                    <a:pt x="12919" y="16982"/>
                  </a:lnTo>
                  <a:lnTo>
                    <a:pt x="12874" y="16960"/>
                  </a:lnTo>
                  <a:lnTo>
                    <a:pt x="12782" y="16960"/>
                  </a:lnTo>
                  <a:cubicBezTo>
                    <a:pt x="12691" y="16937"/>
                    <a:pt x="12600" y="16914"/>
                    <a:pt x="12509" y="16891"/>
                  </a:cubicBezTo>
                  <a:cubicBezTo>
                    <a:pt x="12372" y="16868"/>
                    <a:pt x="12235" y="16846"/>
                    <a:pt x="12121" y="16823"/>
                  </a:cubicBezTo>
                  <a:cubicBezTo>
                    <a:pt x="12006" y="16800"/>
                    <a:pt x="11892" y="16777"/>
                    <a:pt x="11778" y="16754"/>
                  </a:cubicBezTo>
                  <a:lnTo>
                    <a:pt x="11755" y="16754"/>
                  </a:lnTo>
                  <a:cubicBezTo>
                    <a:pt x="11710" y="16754"/>
                    <a:pt x="11641" y="16731"/>
                    <a:pt x="11596" y="16731"/>
                  </a:cubicBezTo>
                  <a:lnTo>
                    <a:pt x="11527" y="16709"/>
                  </a:lnTo>
                  <a:lnTo>
                    <a:pt x="11481" y="16686"/>
                  </a:lnTo>
                  <a:lnTo>
                    <a:pt x="11436" y="16686"/>
                  </a:lnTo>
                  <a:cubicBezTo>
                    <a:pt x="11367" y="16663"/>
                    <a:pt x="11299" y="16640"/>
                    <a:pt x="11230" y="16617"/>
                  </a:cubicBezTo>
                  <a:lnTo>
                    <a:pt x="11208" y="16617"/>
                  </a:lnTo>
                  <a:cubicBezTo>
                    <a:pt x="11139" y="16594"/>
                    <a:pt x="11093" y="16572"/>
                    <a:pt x="11025" y="16549"/>
                  </a:cubicBezTo>
                  <a:lnTo>
                    <a:pt x="10956" y="16526"/>
                  </a:lnTo>
                  <a:lnTo>
                    <a:pt x="10911" y="16503"/>
                  </a:lnTo>
                  <a:cubicBezTo>
                    <a:pt x="10865" y="16480"/>
                    <a:pt x="10842" y="16480"/>
                    <a:pt x="10797" y="16457"/>
                  </a:cubicBezTo>
                  <a:cubicBezTo>
                    <a:pt x="10774" y="16457"/>
                    <a:pt x="10751" y="16435"/>
                    <a:pt x="10728" y="16435"/>
                  </a:cubicBezTo>
                  <a:cubicBezTo>
                    <a:pt x="10683" y="16412"/>
                    <a:pt x="10614" y="16389"/>
                    <a:pt x="10568" y="16389"/>
                  </a:cubicBezTo>
                  <a:cubicBezTo>
                    <a:pt x="10546" y="16366"/>
                    <a:pt x="10500" y="16343"/>
                    <a:pt x="10454" y="16343"/>
                  </a:cubicBezTo>
                  <a:lnTo>
                    <a:pt x="10431" y="16321"/>
                  </a:lnTo>
                  <a:lnTo>
                    <a:pt x="10386" y="16321"/>
                  </a:lnTo>
                  <a:cubicBezTo>
                    <a:pt x="10363" y="16321"/>
                    <a:pt x="10363" y="16298"/>
                    <a:pt x="10340" y="16298"/>
                  </a:cubicBezTo>
                  <a:lnTo>
                    <a:pt x="10272" y="16275"/>
                  </a:lnTo>
                  <a:cubicBezTo>
                    <a:pt x="10180" y="16252"/>
                    <a:pt x="10112" y="16229"/>
                    <a:pt x="10043" y="16206"/>
                  </a:cubicBezTo>
                  <a:lnTo>
                    <a:pt x="10021" y="16206"/>
                  </a:lnTo>
                  <a:lnTo>
                    <a:pt x="9884" y="16161"/>
                  </a:lnTo>
                  <a:lnTo>
                    <a:pt x="9655" y="16069"/>
                  </a:lnTo>
                  <a:lnTo>
                    <a:pt x="9450" y="16001"/>
                  </a:lnTo>
                  <a:lnTo>
                    <a:pt x="9427" y="16001"/>
                  </a:lnTo>
                  <a:cubicBezTo>
                    <a:pt x="9404" y="15978"/>
                    <a:pt x="9382" y="15955"/>
                    <a:pt x="9359" y="15955"/>
                  </a:cubicBezTo>
                  <a:lnTo>
                    <a:pt x="9313" y="15933"/>
                  </a:lnTo>
                  <a:lnTo>
                    <a:pt x="9245" y="15910"/>
                  </a:lnTo>
                  <a:cubicBezTo>
                    <a:pt x="9199" y="15887"/>
                    <a:pt x="9130" y="15864"/>
                    <a:pt x="9085" y="15841"/>
                  </a:cubicBezTo>
                  <a:cubicBezTo>
                    <a:pt x="8993" y="15796"/>
                    <a:pt x="8925" y="15773"/>
                    <a:pt x="8857" y="15750"/>
                  </a:cubicBezTo>
                  <a:lnTo>
                    <a:pt x="8788" y="15727"/>
                  </a:lnTo>
                  <a:cubicBezTo>
                    <a:pt x="8674" y="15681"/>
                    <a:pt x="8560" y="15636"/>
                    <a:pt x="8446" y="15590"/>
                  </a:cubicBezTo>
                  <a:cubicBezTo>
                    <a:pt x="8446" y="15567"/>
                    <a:pt x="8400" y="15544"/>
                    <a:pt x="8377" y="15522"/>
                  </a:cubicBezTo>
                  <a:cubicBezTo>
                    <a:pt x="8332" y="15499"/>
                    <a:pt x="8309" y="15476"/>
                    <a:pt x="8286" y="15476"/>
                  </a:cubicBezTo>
                  <a:lnTo>
                    <a:pt x="8240" y="15453"/>
                  </a:lnTo>
                  <a:cubicBezTo>
                    <a:pt x="8195" y="15430"/>
                    <a:pt x="8149" y="15430"/>
                    <a:pt x="8126" y="15408"/>
                  </a:cubicBezTo>
                  <a:lnTo>
                    <a:pt x="8103" y="15385"/>
                  </a:lnTo>
                  <a:lnTo>
                    <a:pt x="7989" y="15339"/>
                  </a:lnTo>
                  <a:lnTo>
                    <a:pt x="7875" y="15316"/>
                  </a:lnTo>
                  <a:lnTo>
                    <a:pt x="7784" y="15271"/>
                  </a:lnTo>
                  <a:cubicBezTo>
                    <a:pt x="7670" y="15225"/>
                    <a:pt x="7555" y="15179"/>
                    <a:pt x="7464" y="15134"/>
                  </a:cubicBezTo>
                  <a:cubicBezTo>
                    <a:pt x="7327" y="15065"/>
                    <a:pt x="7213" y="15019"/>
                    <a:pt x="7099" y="14974"/>
                  </a:cubicBezTo>
                  <a:lnTo>
                    <a:pt x="7031" y="14928"/>
                  </a:lnTo>
                  <a:cubicBezTo>
                    <a:pt x="6962" y="14905"/>
                    <a:pt x="6894" y="14860"/>
                    <a:pt x="6802" y="14837"/>
                  </a:cubicBezTo>
                  <a:lnTo>
                    <a:pt x="6757" y="14791"/>
                  </a:lnTo>
                  <a:lnTo>
                    <a:pt x="6734" y="14791"/>
                  </a:lnTo>
                  <a:lnTo>
                    <a:pt x="6688" y="14768"/>
                  </a:lnTo>
                  <a:lnTo>
                    <a:pt x="6665" y="14768"/>
                  </a:lnTo>
                  <a:cubicBezTo>
                    <a:pt x="6642" y="14768"/>
                    <a:pt x="6642" y="14746"/>
                    <a:pt x="6620" y="14746"/>
                  </a:cubicBezTo>
                  <a:lnTo>
                    <a:pt x="6574" y="14746"/>
                  </a:lnTo>
                  <a:lnTo>
                    <a:pt x="6483" y="14700"/>
                  </a:lnTo>
                  <a:cubicBezTo>
                    <a:pt x="6414" y="14677"/>
                    <a:pt x="6369" y="14654"/>
                    <a:pt x="6323" y="14631"/>
                  </a:cubicBezTo>
                  <a:cubicBezTo>
                    <a:pt x="6300" y="14609"/>
                    <a:pt x="6277" y="14586"/>
                    <a:pt x="6254" y="14563"/>
                  </a:cubicBezTo>
                  <a:cubicBezTo>
                    <a:pt x="6163" y="14517"/>
                    <a:pt x="6072" y="14472"/>
                    <a:pt x="6003" y="14426"/>
                  </a:cubicBezTo>
                  <a:lnTo>
                    <a:pt x="5981" y="14426"/>
                  </a:lnTo>
                  <a:cubicBezTo>
                    <a:pt x="5912" y="14380"/>
                    <a:pt x="5821" y="14358"/>
                    <a:pt x="5752" y="14312"/>
                  </a:cubicBezTo>
                  <a:cubicBezTo>
                    <a:pt x="5593" y="14243"/>
                    <a:pt x="5410" y="14175"/>
                    <a:pt x="5250" y="14084"/>
                  </a:cubicBezTo>
                  <a:cubicBezTo>
                    <a:pt x="5182" y="14061"/>
                    <a:pt x="5090" y="14015"/>
                    <a:pt x="5022" y="13970"/>
                  </a:cubicBezTo>
                  <a:cubicBezTo>
                    <a:pt x="4908" y="13901"/>
                    <a:pt x="4794" y="13833"/>
                    <a:pt x="4702" y="13764"/>
                  </a:cubicBezTo>
                  <a:lnTo>
                    <a:pt x="4611" y="13741"/>
                  </a:lnTo>
                  <a:cubicBezTo>
                    <a:pt x="4543" y="13696"/>
                    <a:pt x="4451" y="13650"/>
                    <a:pt x="4360" y="13604"/>
                  </a:cubicBezTo>
                  <a:lnTo>
                    <a:pt x="4200" y="13513"/>
                  </a:lnTo>
                  <a:cubicBezTo>
                    <a:pt x="4109" y="13467"/>
                    <a:pt x="3995" y="13399"/>
                    <a:pt x="3903" y="13353"/>
                  </a:cubicBezTo>
                  <a:cubicBezTo>
                    <a:pt x="3721" y="13262"/>
                    <a:pt x="3561" y="13171"/>
                    <a:pt x="3401" y="13079"/>
                  </a:cubicBezTo>
                  <a:lnTo>
                    <a:pt x="3310" y="13034"/>
                  </a:lnTo>
                  <a:lnTo>
                    <a:pt x="3287" y="13034"/>
                  </a:lnTo>
                  <a:cubicBezTo>
                    <a:pt x="3150" y="12965"/>
                    <a:pt x="3013" y="12897"/>
                    <a:pt x="2876" y="12828"/>
                  </a:cubicBezTo>
                  <a:cubicBezTo>
                    <a:pt x="2853" y="12805"/>
                    <a:pt x="2831" y="12805"/>
                    <a:pt x="2785" y="12783"/>
                  </a:cubicBezTo>
                  <a:lnTo>
                    <a:pt x="2717" y="12783"/>
                  </a:lnTo>
                  <a:cubicBezTo>
                    <a:pt x="2694" y="12760"/>
                    <a:pt x="2671" y="12760"/>
                    <a:pt x="2648" y="12737"/>
                  </a:cubicBezTo>
                  <a:lnTo>
                    <a:pt x="2625" y="12714"/>
                  </a:lnTo>
                  <a:cubicBezTo>
                    <a:pt x="2557" y="12691"/>
                    <a:pt x="2488" y="12646"/>
                    <a:pt x="2443" y="12623"/>
                  </a:cubicBezTo>
                  <a:cubicBezTo>
                    <a:pt x="2397" y="12577"/>
                    <a:pt x="2351" y="12577"/>
                    <a:pt x="2328" y="12554"/>
                  </a:cubicBezTo>
                  <a:cubicBezTo>
                    <a:pt x="2306" y="12554"/>
                    <a:pt x="2306" y="12532"/>
                    <a:pt x="2283" y="12532"/>
                  </a:cubicBezTo>
                  <a:cubicBezTo>
                    <a:pt x="2260" y="12532"/>
                    <a:pt x="2214" y="12554"/>
                    <a:pt x="2192" y="12577"/>
                  </a:cubicBezTo>
                  <a:cubicBezTo>
                    <a:pt x="2192" y="12554"/>
                    <a:pt x="2169" y="12554"/>
                    <a:pt x="2146" y="12532"/>
                  </a:cubicBezTo>
                  <a:lnTo>
                    <a:pt x="1804" y="12303"/>
                  </a:lnTo>
                  <a:lnTo>
                    <a:pt x="1461" y="12075"/>
                  </a:lnTo>
                  <a:lnTo>
                    <a:pt x="1393" y="12029"/>
                  </a:lnTo>
                  <a:lnTo>
                    <a:pt x="1233" y="11915"/>
                  </a:lnTo>
                  <a:cubicBezTo>
                    <a:pt x="1187" y="11847"/>
                    <a:pt x="1142" y="11801"/>
                    <a:pt x="1096" y="11755"/>
                  </a:cubicBezTo>
                  <a:lnTo>
                    <a:pt x="1073" y="11733"/>
                  </a:lnTo>
                  <a:cubicBezTo>
                    <a:pt x="1027" y="11687"/>
                    <a:pt x="1005" y="11664"/>
                    <a:pt x="982" y="11641"/>
                  </a:cubicBezTo>
                  <a:lnTo>
                    <a:pt x="959" y="11619"/>
                  </a:lnTo>
                  <a:cubicBezTo>
                    <a:pt x="891" y="11573"/>
                    <a:pt x="822" y="11504"/>
                    <a:pt x="754" y="11459"/>
                  </a:cubicBezTo>
                  <a:lnTo>
                    <a:pt x="708" y="11436"/>
                  </a:lnTo>
                  <a:cubicBezTo>
                    <a:pt x="617" y="11390"/>
                    <a:pt x="548" y="11322"/>
                    <a:pt x="457" y="11276"/>
                  </a:cubicBezTo>
                  <a:lnTo>
                    <a:pt x="434" y="11253"/>
                  </a:lnTo>
                  <a:lnTo>
                    <a:pt x="388" y="11231"/>
                  </a:lnTo>
                  <a:lnTo>
                    <a:pt x="366" y="11231"/>
                  </a:lnTo>
                  <a:cubicBezTo>
                    <a:pt x="343" y="11208"/>
                    <a:pt x="320" y="11185"/>
                    <a:pt x="297" y="11162"/>
                  </a:cubicBezTo>
                  <a:cubicBezTo>
                    <a:pt x="274" y="11162"/>
                    <a:pt x="251" y="11139"/>
                    <a:pt x="229" y="11139"/>
                  </a:cubicBezTo>
                  <a:cubicBezTo>
                    <a:pt x="206" y="11116"/>
                    <a:pt x="160" y="11094"/>
                    <a:pt x="137" y="11094"/>
                  </a:cubicBezTo>
                  <a:cubicBezTo>
                    <a:pt x="114" y="11094"/>
                    <a:pt x="92" y="11116"/>
                    <a:pt x="69" y="11116"/>
                  </a:cubicBezTo>
                  <a:cubicBezTo>
                    <a:pt x="46" y="11139"/>
                    <a:pt x="23" y="11139"/>
                    <a:pt x="23" y="11162"/>
                  </a:cubicBezTo>
                  <a:cubicBezTo>
                    <a:pt x="0" y="11208"/>
                    <a:pt x="0" y="11253"/>
                    <a:pt x="23" y="11276"/>
                  </a:cubicBezTo>
                  <a:cubicBezTo>
                    <a:pt x="23" y="11322"/>
                    <a:pt x="23" y="11367"/>
                    <a:pt x="69" y="11413"/>
                  </a:cubicBezTo>
                  <a:cubicBezTo>
                    <a:pt x="69" y="11413"/>
                    <a:pt x="92" y="11413"/>
                    <a:pt x="92" y="11436"/>
                  </a:cubicBezTo>
                  <a:cubicBezTo>
                    <a:pt x="92" y="11459"/>
                    <a:pt x="92" y="11482"/>
                    <a:pt x="114" y="11504"/>
                  </a:cubicBezTo>
                  <a:cubicBezTo>
                    <a:pt x="137" y="11527"/>
                    <a:pt x="160" y="11573"/>
                    <a:pt x="206" y="11596"/>
                  </a:cubicBezTo>
                  <a:lnTo>
                    <a:pt x="229" y="11596"/>
                  </a:lnTo>
                  <a:cubicBezTo>
                    <a:pt x="229" y="11619"/>
                    <a:pt x="251" y="11641"/>
                    <a:pt x="274" y="11664"/>
                  </a:cubicBezTo>
                  <a:lnTo>
                    <a:pt x="343" y="11710"/>
                  </a:lnTo>
                  <a:lnTo>
                    <a:pt x="434" y="11778"/>
                  </a:lnTo>
                  <a:lnTo>
                    <a:pt x="480" y="11801"/>
                  </a:lnTo>
                  <a:cubicBezTo>
                    <a:pt x="571" y="11870"/>
                    <a:pt x="662" y="11961"/>
                    <a:pt x="776" y="12029"/>
                  </a:cubicBezTo>
                  <a:lnTo>
                    <a:pt x="891" y="12121"/>
                  </a:lnTo>
                  <a:lnTo>
                    <a:pt x="913" y="12144"/>
                  </a:lnTo>
                  <a:cubicBezTo>
                    <a:pt x="959" y="12189"/>
                    <a:pt x="1005" y="12212"/>
                    <a:pt x="1050" y="12258"/>
                  </a:cubicBezTo>
                  <a:lnTo>
                    <a:pt x="1096" y="12303"/>
                  </a:lnTo>
                  <a:cubicBezTo>
                    <a:pt x="1142" y="12326"/>
                    <a:pt x="1164" y="12349"/>
                    <a:pt x="1210" y="12372"/>
                  </a:cubicBezTo>
                  <a:lnTo>
                    <a:pt x="1233" y="12395"/>
                  </a:lnTo>
                  <a:lnTo>
                    <a:pt x="1279" y="12440"/>
                  </a:lnTo>
                  <a:lnTo>
                    <a:pt x="1301" y="12440"/>
                  </a:lnTo>
                  <a:cubicBezTo>
                    <a:pt x="1324" y="12463"/>
                    <a:pt x="1370" y="12486"/>
                    <a:pt x="1393" y="12509"/>
                  </a:cubicBezTo>
                  <a:lnTo>
                    <a:pt x="1438" y="12509"/>
                  </a:lnTo>
                  <a:cubicBezTo>
                    <a:pt x="1461" y="12509"/>
                    <a:pt x="1507" y="12509"/>
                    <a:pt x="1507" y="12486"/>
                  </a:cubicBezTo>
                  <a:cubicBezTo>
                    <a:pt x="1621" y="12577"/>
                    <a:pt x="1758" y="12646"/>
                    <a:pt x="1872" y="12714"/>
                  </a:cubicBezTo>
                  <a:lnTo>
                    <a:pt x="2009" y="12805"/>
                  </a:lnTo>
                  <a:lnTo>
                    <a:pt x="2100" y="12851"/>
                  </a:lnTo>
                  <a:lnTo>
                    <a:pt x="2260" y="12942"/>
                  </a:lnTo>
                  <a:cubicBezTo>
                    <a:pt x="2351" y="13011"/>
                    <a:pt x="2420" y="13057"/>
                    <a:pt x="2511" y="13102"/>
                  </a:cubicBezTo>
                  <a:lnTo>
                    <a:pt x="2534" y="13125"/>
                  </a:lnTo>
                  <a:lnTo>
                    <a:pt x="2580" y="13148"/>
                  </a:lnTo>
                  <a:lnTo>
                    <a:pt x="2602" y="13148"/>
                  </a:lnTo>
                  <a:cubicBezTo>
                    <a:pt x="2625" y="13171"/>
                    <a:pt x="2648" y="13193"/>
                    <a:pt x="2671" y="13193"/>
                  </a:cubicBezTo>
                  <a:cubicBezTo>
                    <a:pt x="2671" y="13193"/>
                    <a:pt x="2671" y="13193"/>
                    <a:pt x="2694" y="13216"/>
                  </a:cubicBezTo>
                  <a:lnTo>
                    <a:pt x="2739" y="13239"/>
                  </a:lnTo>
                  <a:cubicBezTo>
                    <a:pt x="2853" y="13308"/>
                    <a:pt x="2968" y="13376"/>
                    <a:pt x="3082" y="13445"/>
                  </a:cubicBezTo>
                  <a:lnTo>
                    <a:pt x="3150" y="13490"/>
                  </a:lnTo>
                  <a:lnTo>
                    <a:pt x="3242" y="13536"/>
                  </a:lnTo>
                  <a:lnTo>
                    <a:pt x="3287" y="13559"/>
                  </a:lnTo>
                  <a:lnTo>
                    <a:pt x="3310" y="13582"/>
                  </a:lnTo>
                  <a:cubicBezTo>
                    <a:pt x="3356" y="13604"/>
                    <a:pt x="3378" y="13604"/>
                    <a:pt x="3424" y="13627"/>
                  </a:cubicBezTo>
                  <a:cubicBezTo>
                    <a:pt x="3447" y="13650"/>
                    <a:pt x="3470" y="13650"/>
                    <a:pt x="3493" y="13650"/>
                  </a:cubicBezTo>
                  <a:cubicBezTo>
                    <a:pt x="3493" y="13650"/>
                    <a:pt x="3515" y="13650"/>
                    <a:pt x="3515" y="13627"/>
                  </a:cubicBezTo>
                  <a:cubicBezTo>
                    <a:pt x="3652" y="13696"/>
                    <a:pt x="3766" y="13764"/>
                    <a:pt x="3903" y="13833"/>
                  </a:cubicBezTo>
                  <a:cubicBezTo>
                    <a:pt x="3995" y="13878"/>
                    <a:pt x="4063" y="13901"/>
                    <a:pt x="4132" y="13947"/>
                  </a:cubicBezTo>
                  <a:lnTo>
                    <a:pt x="4177" y="13970"/>
                  </a:lnTo>
                  <a:lnTo>
                    <a:pt x="4223" y="13992"/>
                  </a:lnTo>
                  <a:lnTo>
                    <a:pt x="4269" y="14015"/>
                  </a:lnTo>
                  <a:lnTo>
                    <a:pt x="4291" y="14015"/>
                  </a:lnTo>
                  <a:lnTo>
                    <a:pt x="4314" y="14038"/>
                  </a:lnTo>
                  <a:cubicBezTo>
                    <a:pt x="4337" y="14038"/>
                    <a:pt x="4360" y="14061"/>
                    <a:pt x="4406" y="14061"/>
                  </a:cubicBezTo>
                  <a:lnTo>
                    <a:pt x="4474" y="14061"/>
                  </a:lnTo>
                  <a:lnTo>
                    <a:pt x="4497" y="14084"/>
                  </a:lnTo>
                  <a:lnTo>
                    <a:pt x="4520" y="14084"/>
                  </a:lnTo>
                  <a:cubicBezTo>
                    <a:pt x="4611" y="14129"/>
                    <a:pt x="4680" y="14175"/>
                    <a:pt x="4771" y="14221"/>
                  </a:cubicBezTo>
                  <a:lnTo>
                    <a:pt x="4816" y="14243"/>
                  </a:lnTo>
                  <a:cubicBezTo>
                    <a:pt x="4862" y="14289"/>
                    <a:pt x="4931" y="14335"/>
                    <a:pt x="4999" y="14358"/>
                  </a:cubicBezTo>
                  <a:lnTo>
                    <a:pt x="5068" y="14403"/>
                  </a:lnTo>
                  <a:cubicBezTo>
                    <a:pt x="5136" y="14426"/>
                    <a:pt x="5182" y="14472"/>
                    <a:pt x="5250" y="14495"/>
                  </a:cubicBezTo>
                  <a:cubicBezTo>
                    <a:pt x="5341" y="14540"/>
                    <a:pt x="5433" y="14586"/>
                    <a:pt x="5547" y="14631"/>
                  </a:cubicBezTo>
                  <a:cubicBezTo>
                    <a:pt x="5593" y="14677"/>
                    <a:pt x="5638" y="14700"/>
                    <a:pt x="5707" y="14723"/>
                  </a:cubicBezTo>
                  <a:lnTo>
                    <a:pt x="5798" y="14768"/>
                  </a:lnTo>
                  <a:cubicBezTo>
                    <a:pt x="5958" y="14837"/>
                    <a:pt x="6095" y="14905"/>
                    <a:pt x="6232" y="14951"/>
                  </a:cubicBezTo>
                  <a:lnTo>
                    <a:pt x="6300" y="14974"/>
                  </a:lnTo>
                  <a:cubicBezTo>
                    <a:pt x="6369" y="15019"/>
                    <a:pt x="6460" y="15042"/>
                    <a:pt x="6528" y="15088"/>
                  </a:cubicBezTo>
                  <a:lnTo>
                    <a:pt x="6620" y="15111"/>
                  </a:lnTo>
                  <a:lnTo>
                    <a:pt x="6688" y="15156"/>
                  </a:lnTo>
                  <a:lnTo>
                    <a:pt x="6779" y="15179"/>
                  </a:lnTo>
                  <a:lnTo>
                    <a:pt x="6894" y="15225"/>
                  </a:lnTo>
                  <a:lnTo>
                    <a:pt x="6962" y="15248"/>
                  </a:lnTo>
                  <a:lnTo>
                    <a:pt x="7008" y="15271"/>
                  </a:lnTo>
                  <a:lnTo>
                    <a:pt x="7053" y="15316"/>
                  </a:lnTo>
                  <a:lnTo>
                    <a:pt x="7099" y="15339"/>
                  </a:lnTo>
                  <a:lnTo>
                    <a:pt x="7167" y="15362"/>
                  </a:lnTo>
                  <a:cubicBezTo>
                    <a:pt x="7213" y="15385"/>
                    <a:pt x="7282" y="15430"/>
                    <a:pt x="7350" y="15453"/>
                  </a:cubicBezTo>
                  <a:lnTo>
                    <a:pt x="7441" y="15499"/>
                  </a:lnTo>
                  <a:cubicBezTo>
                    <a:pt x="7510" y="15522"/>
                    <a:pt x="7555" y="15544"/>
                    <a:pt x="7601" y="15567"/>
                  </a:cubicBezTo>
                  <a:lnTo>
                    <a:pt x="7624" y="15590"/>
                  </a:lnTo>
                  <a:lnTo>
                    <a:pt x="7670" y="15590"/>
                  </a:lnTo>
                  <a:cubicBezTo>
                    <a:pt x="7670" y="15590"/>
                    <a:pt x="7670" y="15613"/>
                    <a:pt x="7670" y="15613"/>
                  </a:cubicBezTo>
                  <a:cubicBezTo>
                    <a:pt x="7738" y="15636"/>
                    <a:pt x="7784" y="15681"/>
                    <a:pt x="7829" y="15704"/>
                  </a:cubicBezTo>
                  <a:cubicBezTo>
                    <a:pt x="7875" y="15704"/>
                    <a:pt x="7898" y="15727"/>
                    <a:pt x="7921" y="15727"/>
                  </a:cubicBezTo>
                  <a:lnTo>
                    <a:pt x="7966" y="15750"/>
                  </a:lnTo>
                  <a:lnTo>
                    <a:pt x="8012" y="15773"/>
                  </a:lnTo>
                  <a:lnTo>
                    <a:pt x="8103" y="15818"/>
                  </a:lnTo>
                  <a:lnTo>
                    <a:pt x="8126" y="15818"/>
                  </a:lnTo>
                  <a:cubicBezTo>
                    <a:pt x="8217" y="15864"/>
                    <a:pt x="8309" y="15887"/>
                    <a:pt x="8377" y="15933"/>
                  </a:cubicBezTo>
                  <a:lnTo>
                    <a:pt x="8469" y="15955"/>
                  </a:lnTo>
                  <a:cubicBezTo>
                    <a:pt x="8605" y="16024"/>
                    <a:pt x="8765" y="16092"/>
                    <a:pt x="8902" y="16138"/>
                  </a:cubicBezTo>
                  <a:lnTo>
                    <a:pt x="8925" y="16161"/>
                  </a:lnTo>
                  <a:cubicBezTo>
                    <a:pt x="8971" y="16184"/>
                    <a:pt x="9016" y="16184"/>
                    <a:pt x="9039" y="16206"/>
                  </a:cubicBezTo>
                  <a:lnTo>
                    <a:pt x="9130" y="16252"/>
                  </a:lnTo>
                  <a:lnTo>
                    <a:pt x="9199" y="16275"/>
                  </a:lnTo>
                  <a:cubicBezTo>
                    <a:pt x="9245" y="16298"/>
                    <a:pt x="9290" y="16321"/>
                    <a:pt x="9359" y="16343"/>
                  </a:cubicBezTo>
                  <a:lnTo>
                    <a:pt x="9382" y="16343"/>
                  </a:lnTo>
                  <a:lnTo>
                    <a:pt x="9404" y="16366"/>
                  </a:lnTo>
                  <a:lnTo>
                    <a:pt x="9473" y="16389"/>
                  </a:lnTo>
                  <a:cubicBezTo>
                    <a:pt x="9633" y="16457"/>
                    <a:pt x="9792" y="16526"/>
                    <a:pt x="10021" y="16594"/>
                  </a:cubicBezTo>
                  <a:cubicBezTo>
                    <a:pt x="10112" y="16617"/>
                    <a:pt x="10226" y="16663"/>
                    <a:pt x="10317" y="16686"/>
                  </a:cubicBezTo>
                  <a:lnTo>
                    <a:pt x="10340" y="16686"/>
                  </a:lnTo>
                  <a:cubicBezTo>
                    <a:pt x="10386" y="16709"/>
                    <a:pt x="10454" y="16731"/>
                    <a:pt x="10500" y="16754"/>
                  </a:cubicBezTo>
                  <a:cubicBezTo>
                    <a:pt x="10568" y="16777"/>
                    <a:pt x="10637" y="16800"/>
                    <a:pt x="10705" y="16823"/>
                  </a:cubicBezTo>
                  <a:lnTo>
                    <a:pt x="10820" y="16868"/>
                  </a:lnTo>
                  <a:lnTo>
                    <a:pt x="10842" y="16868"/>
                  </a:lnTo>
                  <a:lnTo>
                    <a:pt x="10865" y="16891"/>
                  </a:lnTo>
                  <a:lnTo>
                    <a:pt x="10888" y="16891"/>
                  </a:lnTo>
                  <a:cubicBezTo>
                    <a:pt x="10934" y="16891"/>
                    <a:pt x="10956" y="16914"/>
                    <a:pt x="10979" y="16914"/>
                  </a:cubicBezTo>
                  <a:lnTo>
                    <a:pt x="11139" y="16960"/>
                  </a:lnTo>
                  <a:lnTo>
                    <a:pt x="11299" y="17005"/>
                  </a:lnTo>
                  <a:cubicBezTo>
                    <a:pt x="11299" y="17028"/>
                    <a:pt x="11322" y="17028"/>
                    <a:pt x="11344" y="17028"/>
                  </a:cubicBezTo>
                  <a:lnTo>
                    <a:pt x="11367" y="17028"/>
                  </a:lnTo>
                  <a:lnTo>
                    <a:pt x="11413" y="17051"/>
                  </a:lnTo>
                  <a:lnTo>
                    <a:pt x="11596" y="17097"/>
                  </a:lnTo>
                  <a:lnTo>
                    <a:pt x="11641" y="17097"/>
                  </a:lnTo>
                  <a:cubicBezTo>
                    <a:pt x="11664" y="17119"/>
                    <a:pt x="11710" y="17119"/>
                    <a:pt x="11733" y="17142"/>
                  </a:cubicBezTo>
                  <a:lnTo>
                    <a:pt x="11801" y="17165"/>
                  </a:lnTo>
                  <a:cubicBezTo>
                    <a:pt x="11847" y="17188"/>
                    <a:pt x="11915" y="17188"/>
                    <a:pt x="11961" y="17211"/>
                  </a:cubicBezTo>
                  <a:cubicBezTo>
                    <a:pt x="12121" y="17256"/>
                    <a:pt x="12280" y="17302"/>
                    <a:pt x="12417" y="17348"/>
                  </a:cubicBezTo>
                  <a:lnTo>
                    <a:pt x="12463" y="17348"/>
                  </a:lnTo>
                  <a:lnTo>
                    <a:pt x="12600" y="17371"/>
                  </a:lnTo>
                  <a:cubicBezTo>
                    <a:pt x="12691" y="17416"/>
                    <a:pt x="12760" y="17439"/>
                    <a:pt x="12851" y="17462"/>
                  </a:cubicBezTo>
                  <a:cubicBezTo>
                    <a:pt x="12942" y="17485"/>
                    <a:pt x="13034" y="17507"/>
                    <a:pt x="13125" y="17507"/>
                  </a:cubicBezTo>
                  <a:cubicBezTo>
                    <a:pt x="13216" y="17530"/>
                    <a:pt x="13307" y="17553"/>
                    <a:pt x="13399" y="17553"/>
                  </a:cubicBezTo>
                  <a:lnTo>
                    <a:pt x="13627" y="17553"/>
                  </a:lnTo>
                  <a:cubicBezTo>
                    <a:pt x="13673" y="17553"/>
                    <a:pt x="13718" y="17553"/>
                    <a:pt x="13764" y="17507"/>
                  </a:cubicBezTo>
                  <a:cubicBezTo>
                    <a:pt x="13787" y="17485"/>
                    <a:pt x="13810" y="17462"/>
                    <a:pt x="13832" y="17439"/>
                  </a:cubicBezTo>
                  <a:cubicBezTo>
                    <a:pt x="13855" y="17416"/>
                    <a:pt x="13878" y="17393"/>
                    <a:pt x="13901" y="17371"/>
                  </a:cubicBezTo>
                  <a:cubicBezTo>
                    <a:pt x="13924" y="17348"/>
                    <a:pt x="13947" y="17302"/>
                    <a:pt x="13969" y="17256"/>
                  </a:cubicBezTo>
                  <a:lnTo>
                    <a:pt x="13992" y="17234"/>
                  </a:lnTo>
                  <a:cubicBezTo>
                    <a:pt x="14015" y="17211"/>
                    <a:pt x="14015" y="17188"/>
                    <a:pt x="14038" y="17165"/>
                  </a:cubicBezTo>
                  <a:cubicBezTo>
                    <a:pt x="14084" y="17074"/>
                    <a:pt x="14129" y="17005"/>
                    <a:pt x="14175" y="16937"/>
                  </a:cubicBezTo>
                  <a:cubicBezTo>
                    <a:pt x="14243" y="16823"/>
                    <a:pt x="14312" y="16731"/>
                    <a:pt x="14380" y="16617"/>
                  </a:cubicBezTo>
                  <a:cubicBezTo>
                    <a:pt x="14586" y="16275"/>
                    <a:pt x="14791" y="15955"/>
                    <a:pt x="14951" y="15636"/>
                  </a:cubicBezTo>
                  <a:lnTo>
                    <a:pt x="14974" y="15613"/>
                  </a:lnTo>
                  <a:cubicBezTo>
                    <a:pt x="15042" y="15476"/>
                    <a:pt x="15133" y="15316"/>
                    <a:pt x="15202" y="15179"/>
                  </a:cubicBezTo>
                  <a:lnTo>
                    <a:pt x="15225" y="15111"/>
                  </a:lnTo>
                  <a:lnTo>
                    <a:pt x="15248" y="15088"/>
                  </a:lnTo>
                  <a:cubicBezTo>
                    <a:pt x="15248" y="15088"/>
                    <a:pt x="15270" y="15065"/>
                    <a:pt x="15270" y="15065"/>
                  </a:cubicBezTo>
                  <a:cubicBezTo>
                    <a:pt x="15270" y="15042"/>
                    <a:pt x="15293" y="15019"/>
                    <a:pt x="15293" y="14997"/>
                  </a:cubicBezTo>
                  <a:lnTo>
                    <a:pt x="15316" y="14974"/>
                  </a:lnTo>
                  <a:lnTo>
                    <a:pt x="15316" y="14951"/>
                  </a:lnTo>
                  <a:lnTo>
                    <a:pt x="15339" y="14928"/>
                  </a:lnTo>
                  <a:lnTo>
                    <a:pt x="15339" y="14905"/>
                  </a:lnTo>
                  <a:lnTo>
                    <a:pt x="15385" y="14814"/>
                  </a:lnTo>
                  <a:lnTo>
                    <a:pt x="15430" y="14746"/>
                  </a:lnTo>
                  <a:lnTo>
                    <a:pt x="15453" y="14700"/>
                  </a:lnTo>
                  <a:cubicBezTo>
                    <a:pt x="15453" y="14677"/>
                    <a:pt x="15476" y="14631"/>
                    <a:pt x="15499" y="14586"/>
                  </a:cubicBezTo>
                  <a:cubicBezTo>
                    <a:pt x="15590" y="14426"/>
                    <a:pt x="15658" y="14289"/>
                    <a:pt x="15750" y="14129"/>
                  </a:cubicBezTo>
                  <a:lnTo>
                    <a:pt x="15750" y="14106"/>
                  </a:lnTo>
                  <a:lnTo>
                    <a:pt x="15795" y="14038"/>
                  </a:lnTo>
                  <a:lnTo>
                    <a:pt x="15818" y="14015"/>
                  </a:lnTo>
                  <a:cubicBezTo>
                    <a:pt x="15841" y="14015"/>
                    <a:pt x="15864" y="13992"/>
                    <a:pt x="15864" y="13970"/>
                  </a:cubicBezTo>
                  <a:cubicBezTo>
                    <a:pt x="15887" y="13924"/>
                    <a:pt x="15910" y="13901"/>
                    <a:pt x="15932" y="13855"/>
                  </a:cubicBezTo>
                  <a:lnTo>
                    <a:pt x="15955" y="13833"/>
                  </a:lnTo>
                  <a:cubicBezTo>
                    <a:pt x="15955" y="13810"/>
                    <a:pt x="15978" y="13787"/>
                    <a:pt x="15978" y="13787"/>
                  </a:cubicBezTo>
                  <a:lnTo>
                    <a:pt x="16024" y="13673"/>
                  </a:lnTo>
                  <a:lnTo>
                    <a:pt x="16047" y="13650"/>
                  </a:lnTo>
                  <a:lnTo>
                    <a:pt x="16069" y="13604"/>
                  </a:lnTo>
                  <a:lnTo>
                    <a:pt x="16092" y="13559"/>
                  </a:lnTo>
                  <a:lnTo>
                    <a:pt x="16138" y="13490"/>
                  </a:lnTo>
                  <a:cubicBezTo>
                    <a:pt x="16229" y="13330"/>
                    <a:pt x="16298" y="13171"/>
                    <a:pt x="16389" y="13011"/>
                  </a:cubicBezTo>
                  <a:lnTo>
                    <a:pt x="16412" y="12988"/>
                  </a:lnTo>
                  <a:lnTo>
                    <a:pt x="16457" y="12920"/>
                  </a:lnTo>
                  <a:cubicBezTo>
                    <a:pt x="16480" y="12897"/>
                    <a:pt x="16503" y="12874"/>
                    <a:pt x="16503" y="12851"/>
                  </a:cubicBezTo>
                  <a:lnTo>
                    <a:pt x="16526" y="12805"/>
                  </a:lnTo>
                  <a:cubicBezTo>
                    <a:pt x="16617" y="12668"/>
                    <a:pt x="16708" y="12509"/>
                    <a:pt x="16800" y="12372"/>
                  </a:cubicBezTo>
                  <a:lnTo>
                    <a:pt x="16823" y="12326"/>
                  </a:lnTo>
                  <a:lnTo>
                    <a:pt x="16937" y="12144"/>
                  </a:lnTo>
                  <a:lnTo>
                    <a:pt x="16960" y="12098"/>
                  </a:lnTo>
                  <a:lnTo>
                    <a:pt x="17005" y="12052"/>
                  </a:lnTo>
                  <a:cubicBezTo>
                    <a:pt x="17028" y="11984"/>
                    <a:pt x="17074" y="11915"/>
                    <a:pt x="17119" y="11847"/>
                  </a:cubicBezTo>
                  <a:lnTo>
                    <a:pt x="17256" y="11619"/>
                  </a:lnTo>
                  <a:lnTo>
                    <a:pt x="17325" y="11504"/>
                  </a:lnTo>
                  <a:lnTo>
                    <a:pt x="17348" y="11459"/>
                  </a:lnTo>
                  <a:lnTo>
                    <a:pt x="17416" y="11345"/>
                  </a:lnTo>
                  <a:lnTo>
                    <a:pt x="17462" y="11253"/>
                  </a:lnTo>
                  <a:lnTo>
                    <a:pt x="17507" y="11162"/>
                  </a:lnTo>
                  <a:cubicBezTo>
                    <a:pt x="17530" y="11139"/>
                    <a:pt x="17553" y="11116"/>
                    <a:pt x="17553" y="11094"/>
                  </a:cubicBezTo>
                  <a:lnTo>
                    <a:pt x="17599" y="11025"/>
                  </a:lnTo>
                  <a:cubicBezTo>
                    <a:pt x="17621" y="11002"/>
                    <a:pt x="17621" y="10979"/>
                    <a:pt x="17644" y="10934"/>
                  </a:cubicBezTo>
                  <a:cubicBezTo>
                    <a:pt x="17644" y="10911"/>
                    <a:pt x="17644" y="10888"/>
                    <a:pt x="17644" y="10865"/>
                  </a:cubicBezTo>
                  <a:cubicBezTo>
                    <a:pt x="17644" y="10842"/>
                    <a:pt x="17621" y="10820"/>
                    <a:pt x="17621" y="10820"/>
                  </a:cubicBezTo>
                  <a:lnTo>
                    <a:pt x="17644" y="10774"/>
                  </a:lnTo>
                  <a:lnTo>
                    <a:pt x="17667" y="10728"/>
                  </a:lnTo>
                  <a:lnTo>
                    <a:pt x="17736" y="10614"/>
                  </a:lnTo>
                  <a:lnTo>
                    <a:pt x="17781" y="10500"/>
                  </a:lnTo>
                  <a:cubicBezTo>
                    <a:pt x="17804" y="10477"/>
                    <a:pt x="17827" y="10432"/>
                    <a:pt x="17850" y="10409"/>
                  </a:cubicBezTo>
                  <a:lnTo>
                    <a:pt x="17873" y="10386"/>
                  </a:lnTo>
                  <a:lnTo>
                    <a:pt x="17918" y="10295"/>
                  </a:lnTo>
                  <a:cubicBezTo>
                    <a:pt x="17987" y="10158"/>
                    <a:pt x="18078" y="10044"/>
                    <a:pt x="18146" y="9907"/>
                  </a:cubicBezTo>
                  <a:lnTo>
                    <a:pt x="18192" y="9838"/>
                  </a:lnTo>
                  <a:lnTo>
                    <a:pt x="18261" y="9747"/>
                  </a:lnTo>
                  <a:lnTo>
                    <a:pt x="18283" y="9701"/>
                  </a:lnTo>
                  <a:lnTo>
                    <a:pt x="18306" y="9656"/>
                  </a:lnTo>
                  <a:lnTo>
                    <a:pt x="18329" y="9633"/>
                  </a:lnTo>
                  <a:lnTo>
                    <a:pt x="18329" y="9610"/>
                  </a:lnTo>
                  <a:lnTo>
                    <a:pt x="18352" y="9587"/>
                  </a:lnTo>
                  <a:cubicBezTo>
                    <a:pt x="18352" y="9564"/>
                    <a:pt x="18375" y="9541"/>
                    <a:pt x="18375" y="9519"/>
                  </a:cubicBezTo>
                  <a:cubicBezTo>
                    <a:pt x="18398" y="9496"/>
                    <a:pt x="18398" y="9473"/>
                    <a:pt x="18398" y="9450"/>
                  </a:cubicBezTo>
                  <a:lnTo>
                    <a:pt x="18420" y="9404"/>
                  </a:lnTo>
                  <a:lnTo>
                    <a:pt x="18443" y="9382"/>
                  </a:lnTo>
                  <a:cubicBezTo>
                    <a:pt x="18443" y="9359"/>
                    <a:pt x="18443" y="9359"/>
                    <a:pt x="18443" y="9336"/>
                  </a:cubicBezTo>
                  <a:cubicBezTo>
                    <a:pt x="18489" y="9313"/>
                    <a:pt x="18512" y="9245"/>
                    <a:pt x="18534" y="9199"/>
                  </a:cubicBezTo>
                  <a:lnTo>
                    <a:pt x="18557" y="9176"/>
                  </a:lnTo>
                  <a:lnTo>
                    <a:pt x="18557" y="9153"/>
                  </a:lnTo>
                  <a:lnTo>
                    <a:pt x="18580" y="9153"/>
                  </a:lnTo>
                  <a:lnTo>
                    <a:pt x="18603" y="9085"/>
                  </a:lnTo>
                  <a:lnTo>
                    <a:pt x="18649" y="8994"/>
                  </a:lnTo>
                  <a:lnTo>
                    <a:pt x="18763" y="8834"/>
                  </a:lnTo>
                  <a:lnTo>
                    <a:pt x="18808" y="8765"/>
                  </a:lnTo>
                  <a:lnTo>
                    <a:pt x="18831" y="8720"/>
                  </a:lnTo>
                  <a:lnTo>
                    <a:pt x="18854" y="8651"/>
                  </a:lnTo>
                  <a:lnTo>
                    <a:pt x="18877" y="8628"/>
                  </a:lnTo>
                  <a:cubicBezTo>
                    <a:pt x="18900" y="8583"/>
                    <a:pt x="18922" y="8560"/>
                    <a:pt x="18945" y="8514"/>
                  </a:cubicBezTo>
                  <a:cubicBezTo>
                    <a:pt x="18945" y="8491"/>
                    <a:pt x="18945" y="8469"/>
                    <a:pt x="18945" y="8423"/>
                  </a:cubicBezTo>
                  <a:cubicBezTo>
                    <a:pt x="18968" y="8423"/>
                    <a:pt x="18991" y="8400"/>
                    <a:pt x="18991" y="8400"/>
                  </a:cubicBezTo>
                  <a:lnTo>
                    <a:pt x="19082" y="8240"/>
                  </a:lnTo>
                  <a:lnTo>
                    <a:pt x="19219" y="8012"/>
                  </a:lnTo>
                  <a:cubicBezTo>
                    <a:pt x="19311" y="7875"/>
                    <a:pt x="19379" y="7738"/>
                    <a:pt x="19470" y="7601"/>
                  </a:cubicBezTo>
                  <a:lnTo>
                    <a:pt x="19539" y="7487"/>
                  </a:lnTo>
                  <a:cubicBezTo>
                    <a:pt x="19584" y="7396"/>
                    <a:pt x="19653" y="7305"/>
                    <a:pt x="19699" y="7213"/>
                  </a:cubicBezTo>
                  <a:lnTo>
                    <a:pt x="19744" y="7145"/>
                  </a:lnTo>
                  <a:cubicBezTo>
                    <a:pt x="19836" y="7008"/>
                    <a:pt x="19904" y="6894"/>
                    <a:pt x="19950" y="6780"/>
                  </a:cubicBezTo>
                  <a:cubicBezTo>
                    <a:pt x="19972" y="6780"/>
                    <a:pt x="19972" y="6757"/>
                    <a:pt x="19972" y="6734"/>
                  </a:cubicBezTo>
                  <a:lnTo>
                    <a:pt x="19972" y="6688"/>
                  </a:lnTo>
                  <a:lnTo>
                    <a:pt x="20018" y="6643"/>
                  </a:lnTo>
                  <a:cubicBezTo>
                    <a:pt x="20087" y="6506"/>
                    <a:pt x="20178" y="6392"/>
                    <a:pt x="20246" y="6255"/>
                  </a:cubicBezTo>
                  <a:lnTo>
                    <a:pt x="20269" y="6232"/>
                  </a:lnTo>
                  <a:lnTo>
                    <a:pt x="20292" y="6186"/>
                  </a:lnTo>
                  <a:lnTo>
                    <a:pt x="20315" y="6163"/>
                  </a:lnTo>
                  <a:cubicBezTo>
                    <a:pt x="20383" y="6049"/>
                    <a:pt x="20452" y="5912"/>
                    <a:pt x="20520" y="5798"/>
                  </a:cubicBezTo>
                  <a:lnTo>
                    <a:pt x="20520" y="5775"/>
                  </a:lnTo>
                  <a:lnTo>
                    <a:pt x="20543" y="5752"/>
                  </a:lnTo>
                  <a:lnTo>
                    <a:pt x="20589" y="5661"/>
                  </a:lnTo>
                  <a:lnTo>
                    <a:pt x="20657" y="5593"/>
                  </a:lnTo>
                  <a:cubicBezTo>
                    <a:pt x="20657" y="5547"/>
                    <a:pt x="20680" y="5524"/>
                    <a:pt x="20703" y="5479"/>
                  </a:cubicBezTo>
                  <a:lnTo>
                    <a:pt x="20726" y="5456"/>
                  </a:lnTo>
                  <a:cubicBezTo>
                    <a:pt x="20749" y="5433"/>
                    <a:pt x="20771" y="5387"/>
                    <a:pt x="20771" y="5342"/>
                  </a:cubicBezTo>
                  <a:cubicBezTo>
                    <a:pt x="20794" y="5319"/>
                    <a:pt x="20794" y="5296"/>
                    <a:pt x="20794" y="5273"/>
                  </a:cubicBezTo>
                  <a:lnTo>
                    <a:pt x="20794" y="5250"/>
                  </a:lnTo>
                  <a:cubicBezTo>
                    <a:pt x="20863" y="5136"/>
                    <a:pt x="20931" y="5022"/>
                    <a:pt x="20977" y="4908"/>
                  </a:cubicBezTo>
                  <a:lnTo>
                    <a:pt x="21022" y="4839"/>
                  </a:lnTo>
                  <a:lnTo>
                    <a:pt x="21022" y="4817"/>
                  </a:lnTo>
                  <a:lnTo>
                    <a:pt x="21045" y="4794"/>
                  </a:lnTo>
                  <a:cubicBezTo>
                    <a:pt x="21045" y="4794"/>
                    <a:pt x="21068" y="4771"/>
                    <a:pt x="21068" y="4748"/>
                  </a:cubicBezTo>
                  <a:lnTo>
                    <a:pt x="21159" y="4588"/>
                  </a:lnTo>
                  <a:lnTo>
                    <a:pt x="21182" y="4543"/>
                  </a:lnTo>
                  <a:cubicBezTo>
                    <a:pt x="21228" y="4543"/>
                    <a:pt x="21273" y="4520"/>
                    <a:pt x="21296" y="4474"/>
                  </a:cubicBezTo>
                  <a:cubicBezTo>
                    <a:pt x="21319" y="4429"/>
                    <a:pt x="21365" y="4383"/>
                    <a:pt x="21388" y="4337"/>
                  </a:cubicBezTo>
                  <a:lnTo>
                    <a:pt x="21410" y="4292"/>
                  </a:lnTo>
                  <a:cubicBezTo>
                    <a:pt x="21433" y="4246"/>
                    <a:pt x="21456" y="4200"/>
                    <a:pt x="21479" y="4155"/>
                  </a:cubicBezTo>
                  <a:lnTo>
                    <a:pt x="21525" y="4063"/>
                  </a:lnTo>
                  <a:lnTo>
                    <a:pt x="21570" y="3972"/>
                  </a:lnTo>
                  <a:lnTo>
                    <a:pt x="21593" y="3926"/>
                  </a:lnTo>
                  <a:lnTo>
                    <a:pt x="21639" y="3858"/>
                  </a:lnTo>
                  <a:cubicBezTo>
                    <a:pt x="21662" y="3789"/>
                    <a:pt x="21707" y="3744"/>
                    <a:pt x="21730" y="3675"/>
                  </a:cubicBezTo>
                  <a:lnTo>
                    <a:pt x="21776" y="3607"/>
                  </a:lnTo>
                  <a:lnTo>
                    <a:pt x="21798" y="3584"/>
                  </a:lnTo>
                  <a:cubicBezTo>
                    <a:pt x="21821" y="3538"/>
                    <a:pt x="21844" y="3470"/>
                    <a:pt x="21867" y="3424"/>
                  </a:cubicBezTo>
                  <a:lnTo>
                    <a:pt x="21913" y="3379"/>
                  </a:lnTo>
                  <a:lnTo>
                    <a:pt x="21935" y="3333"/>
                  </a:lnTo>
                  <a:lnTo>
                    <a:pt x="21981" y="3264"/>
                  </a:lnTo>
                  <a:lnTo>
                    <a:pt x="22004" y="3219"/>
                  </a:lnTo>
                  <a:cubicBezTo>
                    <a:pt x="22050" y="3128"/>
                    <a:pt x="22118" y="3036"/>
                    <a:pt x="22164" y="2945"/>
                  </a:cubicBezTo>
                  <a:lnTo>
                    <a:pt x="22232" y="2854"/>
                  </a:lnTo>
                  <a:lnTo>
                    <a:pt x="22323" y="2694"/>
                  </a:lnTo>
                  <a:lnTo>
                    <a:pt x="22369" y="2648"/>
                  </a:lnTo>
                  <a:cubicBezTo>
                    <a:pt x="22415" y="2580"/>
                    <a:pt x="22460" y="2511"/>
                    <a:pt x="22483" y="2420"/>
                  </a:cubicBezTo>
                  <a:cubicBezTo>
                    <a:pt x="22483" y="2420"/>
                    <a:pt x="22506" y="2420"/>
                    <a:pt x="22506" y="2397"/>
                  </a:cubicBezTo>
                  <a:lnTo>
                    <a:pt x="22529" y="2351"/>
                  </a:lnTo>
                  <a:lnTo>
                    <a:pt x="22552" y="2306"/>
                  </a:lnTo>
                  <a:cubicBezTo>
                    <a:pt x="22575" y="2283"/>
                    <a:pt x="22597" y="2237"/>
                    <a:pt x="22620" y="2215"/>
                  </a:cubicBezTo>
                  <a:cubicBezTo>
                    <a:pt x="22620" y="2192"/>
                    <a:pt x="22643" y="2169"/>
                    <a:pt x="22643" y="2146"/>
                  </a:cubicBezTo>
                  <a:cubicBezTo>
                    <a:pt x="22643" y="2123"/>
                    <a:pt x="22643" y="2100"/>
                    <a:pt x="22620" y="2078"/>
                  </a:cubicBezTo>
                  <a:cubicBezTo>
                    <a:pt x="22620" y="2055"/>
                    <a:pt x="22620" y="2055"/>
                    <a:pt x="22597" y="2032"/>
                  </a:cubicBezTo>
                  <a:lnTo>
                    <a:pt x="22643" y="1986"/>
                  </a:lnTo>
                  <a:lnTo>
                    <a:pt x="22689" y="1941"/>
                  </a:lnTo>
                  <a:cubicBezTo>
                    <a:pt x="22711" y="1872"/>
                    <a:pt x="22757" y="1804"/>
                    <a:pt x="22803" y="1735"/>
                  </a:cubicBezTo>
                  <a:cubicBezTo>
                    <a:pt x="22871" y="1644"/>
                    <a:pt x="22917" y="1553"/>
                    <a:pt x="22963" y="1461"/>
                  </a:cubicBezTo>
                  <a:cubicBezTo>
                    <a:pt x="23008" y="1393"/>
                    <a:pt x="23054" y="1324"/>
                    <a:pt x="23100" y="1256"/>
                  </a:cubicBezTo>
                  <a:lnTo>
                    <a:pt x="23122" y="1233"/>
                  </a:lnTo>
                  <a:cubicBezTo>
                    <a:pt x="23145" y="1187"/>
                    <a:pt x="23168" y="1165"/>
                    <a:pt x="23191" y="1142"/>
                  </a:cubicBezTo>
                  <a:lnTo>
                    <a:pt x="23191" y="1119"/>
                  </a:lnTo>
                  <a:lnTo>
                    <a:pt x="23214" y="1073"/>
                  </a:lnTo>
                  <a:lnTo>
                    <a:pt x="23236" y="1050"/>
                  </a:lnTo>
                  <a:lnTo>
                    <a:pt x="23282" y="936"/>
                  </a:lnTo>
                  <a:cubicBezTo>
                    <a:pt x="23328" y="891"/>
                    <a:pt x="23373" y="799"/>
                    <a:pt x="23419" y="731"/>
                  </a:cubicBezTo>
                  <a:lnTo>
                    <a:pt x="23510" y="571"/>
                  </a:lnTo>
                  <a:cubicBezTo>
                    <a:pt x="23556" y="525"/>
                    <a:pt x="23556" y="503"/>
                    <a:pt x="23579" y="457"/>
                  </a:cubicBezTo>
                  <a:lnTo>
                    <a:pt x="23602" y="434"/>
                  </a:lnTo>
                  <a:lnTo>
                    <a:pt x="23602" y="411"/>
                  </a:lnTo>
                  <a:cubicBezTo>
                    <a:pt x="23625" y="366"/>
                    <a:pt x="23647" y="343"/>
                    <a:pt x="23647" y="320"/>
                  </a:cubicBezTo>
                  <a:cubicBezTo>
                    <a:pt x="23647" y="274"/>
                    <a:pt x="23625" y="229"/>
                    <a:pt x="23579" y="229"/>
                  </a:cubicBezTo>
                  <a:lnTo>
                    <a:pt x="23579" y="160"/>
                  </a:lnTo>
                  <a:cubicBezTo>
                    <a:pt x="23579" y="137"/>
                    <a:pt x="23579" y="115"/>
                    <a:pt x="23556" y="92"/>
                  </a:cubicBezTo>
                  <a:cubicBezTo>
                    <a:pt x="23556" y="69"/>
                    <a:pt x="23533" y="46"/>
                    <a:pt x="23510" y="23"/>
                  </a:cubicBezTo>
                  <a:cubicBezTo>
                    <a:pt x="23488" y="23"/>
                    <a:pt x="23465" y="0"/>
                    <a:pt x="234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8780;p56">
              <a:extLst>
                <a:ext uri="{FF2B5EF4-FFF2-40B4-BE49-F238E27FC236}">
                  <a16:creationId xmlns:a16="http://schemas.microsoft.com/office/drawing/2014/main" id="{B0774531-AA03-9773-5603-5DF12255229A}"/>
                </a:ext>
              </a:extLst>
            </p:cNvPr>
            <p:cNvSpPr/>
            <p:nvPr/>
          </p:nvSpPr>
          <p:spPr>
            <a:xfrm>
              <a:off x="-700034" y="2226692"/>
              <a:ext cx="1271966" cy="1006328"/>
            </a:xfrm>
            <a:custGeom>
              <a:avLst/>
              <a:gdLst/>
              <a:ahLst/>
              <a:cxnLst/>
              <a:rect l="l" t="t" r="r" b="b"/>
              <a:pathLst>
                <a:path w="22735" h="17987" extrusionOk="0">
                  <a:moveTo>
                    <a:pt x="21684" y="0"/>
                  </a:moveTo>
                  <a:cubicBezTo>
                    <a:pt x="21639" y="0"/>
                    <a:pt x="21570" y="23"/>
                    <a:pt x="21547" y="69"/>
                  </a:cubicBezTo>
                  <a:cubicBezTo>
                    <a:pt x="21410" y="320"/>
                    <a:pt x="21273" y="548"/>
                    <a:pt x="21137" y="777"/>
                  </a:cubicBezTo>
                  <a:cubicBezTo>
                    <a:pt x="21045" y="959"/>
                    <a:pt x="20954" y="1142"/>
                    <a:pt x="20840" y="1302"/>
                  </a:cubicBezTo>
                  <a:cubicBezTo>
                    <a:pt x="20589" y="1758"/>
                    <a:pt x="20338" y="2215"/>
                    <a:pt x="20087" y="2648"/>
                  </a:cubicBezTo>
                  <a:cubicBezTo>
                    <a:pt x="19607" y="3493"/>
                    <a:pt x="19151" y="4337"/>
                    <a:pt x="18671" y="5182"/>
                  </a:cubicBezTo>
                  <a:lnTo>
                    <a:pt x="16959" y="8263"/>
                  </a:lnTo>
                  <a:lnTo>
                    <a:pt x="15636" y="10660"/>
                  </a:lnTo>
                  <a:lnTo>
                    <a:pt x="15293" y="11253"/>
                  </a:lnTo>
                  <a:cubicBezTo>
                    <a:pt x="14905" y="11938"/>
                    <a:pt x="14517" y="12646"/>
                    <a:pt x="14129" y="13330"/>
                  </a:cubicBezTo>
                  <a:lnTo>
                    <a:pt x="13832" y="13878"/>
                  </a:lnTo>
                  <a:cubicBezTo>
                    <a:pt x="13467" y="14540"/>
                    <a:pt x="13102" y="15179"/>
                    <a:pt x="12737" y="15841"/>
                  </a:cubicBezTo>
                  <a:cubicBezTo>
                    <a:pt x="12668" y="15978"/>
                    <a:pt x="12577" y="16138"/>
                    <a:pt x="12509" y="16275"/>
                  </a:cubicBezTo>
                  <a:lnTo>
                    <a:pt x="12440" y="16412"/>
                  </a:lnTo>
                  <a:cubicBezTo>
                    <a:pt x="12417" y="16480"/>
                    <a:pt x="12372" y="16549"/>
                    <a:pt x="12326" y="16640"/>
                  </a:cubicBezTo>
                  <a:cubicBezTo>
                    <a:pt x="12326" y="16663"/>
                    <a:pt x="12303" y="16709"/>
                    <a:pt x="12280" y="16731"/>
                  </a:cubicBezTo>
                  <a:lnTo>
                    <a:pt x="12257" y="16823"/>
                  </a:lnTo>
                  <a:lnTo>
                    <a:pt x="12235" y="16846"/>
                  </a:lnTo>
                  <a:lnTo>
                    <a:pt x="12212" y="16891"/>
                  </a:lnTo>
                  <a:cubicBezTo>
                    <a:pt x="12212" y="16914"/>
                    <a:pt x="12189" y="16937"/>
                    <a:pt x="12189" y="16937"/>
                  </a:cubicBezTo>
                  <a:cubicBezTo>
                    <a:pt x="12189" y="16960"/>
                    <a:pt x="12189" y="16960"/>
                    <a:pt x="12166" y="16982"/>
                  </a:cubicBezTo>
                  <a:lnTo>
                    <a:pt x="12166" y="17005"/>
                  </a:lnTo>
                  <a:cubicBezTo>
                    <a:pt x="12143" y="17005"/>
                    <a:pt x="12143" y="17028"/>
                    <a:pt x="12143" y="17028"/>
                  </a:cubicBezTo>
                  <a:lnTo>
                    <a:pt x="12121" y="17051"/>
                  </a:lnTo>
                  <a:cubicBezTo>
                    <a:pt x="12121" y="17074"/>
                    <a:pt x="12121" y="17074"/>
                    <a:pt x="12121" y="17074"/>
                  </a:cubicBezTo>
                  <a:cubicBezTo>
                    <a:pt x="12098" y="17097"/>
                    <a:pt x="12098" y="17119"/>
                    <a:pt x="12075" y="17142"/>
                  </a:cubicBezTo>
                  <a:cubicBezTo>
                    <a:pt x="12075" y="17188"/>
                    <a:pt x="12098" y="17256"/>
                    <a:pt x="12143" y="17279"/>
                  </a:cubicBezTo>
                  <a:lnTo>
                    <a:pt x="12212" y="17279"/>
                  </a:lnTo>
                  <a:cubicBezTo>
                    <a:pt x="12212" y="17302"/>
                    <a:pt x="12212" y="17348"/>
                    <a:pt x="12235" y="17371"/>
                  </a:cubicBezTo>
                  <a:cubicBezTo>
                    <a:pt x="12235" y="17393"/>
                    <a:pt x="12257" y="17393"/>
                    <a:pt x="12257" y="17416"/>
                  </a:cubicBezTo>
                  <a:lnTo>
                    <a:pt x="12235" y="17393"/>
                  </a:lnTo>
                  <a:lnTo>
                    <a:pt x="12052" y="17393"/>
                  </a:lnTo>
                  <a:cubicBezTo>
                    <a:pt x="12029" y="17393"/>
                    <a:pt x="12006" y="17371"/>
                    <a:pt x="11961" y="17371"/>
                  </a:cubicBezTo>
                  <a:lnTo>
                    <a:pt x="11938" y="17371"/>
                  </a:lnTo>
                  <a:lnTo>
                    <a:pt x="11892" y="17348"/>
                  </a:lnTo>
                  <a:lnTo>
                    <a:pt x="11824" y="17348"/>
                  </a:lnTo>
                  <a:lnTo>
                    <a:pt x="11710" y="17302"/>
                  </a:lnTo>
                  <a:cubicBezTo>
                    <a:pt x="11596" y="17279"/>
                    <a:pt x="11481" y="17256"/>
                    <a:pt x="11367" y="17211"/>
                  </a:cubicBezTo>
                  <a:cubicBezTo>
                    <a:pt x="11276" y="17188"/>
                    <a:pt x="11208" y="17188"/>
                    <a:pt x="11116" y="17165"/>
                  </a:cubicBezTo>
                  <a:lnTo>
                    <a:pt x="11002" y="17119"/>
                  </a:lnTo>
                  <a:cubicBezTo>
                    <a:pt x="10888" y="17074"/>
                    <a:pt x="10774" y="17051"/>
                    <a:pt x="10683" y="17005"/>
                  </a:cubicBezTo>
                  <a:lnTo>
                    <a:pt x="10568" y="16960"/>
                  </a:lnTo>
                  <a:cubicBezTo>
                    <a:pt x="10431" y="16914"/>
                    <a:pt x="10317" y="16868"/>
                    <a:pt x="10180" y="16823"/>
                  </a:cubicBezTo>
                  <a:cubicBezTo>
                    <a:pt x="10135" y="16800"/>
                    <a:pt x="10089" y="16777"/>
                    <a:pt x="10066" y="16777"/>
                  </a:cubicBezTo>
                  <a:cubicBezTo>
                    <a:pt x="10043" y="16754"/>
                    <a:pt x="10043" y="16754"/>
                    <a:pt x="10021" y="16731"/>
                  </a:cubicBezTo>
                  <a:cubicBezTo>
                    <a:pt x="9952" y="16686"/>
                    <a:pt x="9884" y="16663"/>
                    <a:pt x="9815" y="16640"/>
                  </a:cubicBezTo>
                  <a:lnTo>
                    <a:pt x="9792" y="16617"/>
                  </a:lnTo>
                  <a:lnTo>
                    <a:pt x="9633" y="16549"/>
                  </a:lnTo>
                  <a:cubicBezTo>
                    <a:pt x="9564" y="16526"/>
                    <a:pt x="9518" y="16503"/>
                    <a:pt x="9473" y="16480"/>
                  </a:cubicBezTo>
                  <a:lnTo>
                    <a:pt x="9359" y="16458"/>
                  </a:lnTo>
                  <a:cubicBezTo>
                    <a:pt x="9290" y="16435"/>
                    <a:pt x="9245" y="16389"/>
                    <a:pt x="9176" y="16366"/>
                  </a:cubicBezTo>
                  <a:lnTo>
                    <a:pt x="9085" y="16343"/>
                  </a:lnTo>
                  <a:cubicBezTo>
                    <a:pt x="9085" y="16298"/>
                    <a:pt x="9062" y="16275"/>
                    <a:pt x="9016" y="16252"/>
                  </a:cubicBezTo>
                  <a:cubicBezTo>
                    <a:pt x="8993" y="16229"/>
                    <a:pt x="8971" y="16229"/>
                    <a:pt x="8948" y="16229"/>
                  </a:cubicBezTo>
                  <a:cubicBezTo>
                    <a:pt x="8948" y="16229"/>
                    <a:pt x="8948" y="16206"/>
                    <a:pt x="8925" y="16206"/>
                  </a:cubicBezTo>
                  <a:cubicBezTo>
                    <a:pt x="8902" y="16206"/>
                    <a:pt x="8879" y="16184"/>
                    <a:pt x="8857" y="16184"/>
                  </a:cubicBezTo>
                  <a:cubicBezTo>
                    <a:pt x="8857" y="16184"/>
                    <a:pt x="8834" y="16161"/>
                    <a:pt x="8834" y="16161"/>
                  </a:cubicBezTo>
                  <a:lnTo>
                    <a:pt x="8811" y="16161"/>
                  </a:lnTo>
                  <a:cubicBezTo>
                    <a:pt x="8651" y="16092"/>
                    <a:pt x="8514" y="16024"/>
                    <a:pt x="8354" y="15978"/>
                  </a:cubicBezTo>
                  <a:cubicBezTo>
                    <a:pt x="8263" y="15933"/>
                    <a:pt x="8149" y="15887"/>
                    <a:pt x="8035" y="15841"/>
                  </a:cubicBezTo>
                  <a:lnTo>
                    <a:pt x="8012" y="15818"/>
                  </a:lnTo>
                  <a:lnTo>
                    <a:pt x="7966" y="15796"/>
                  </a:lnTo>
                  <a:cubicBezTo>
                    <a:pt x="7898" y="15773"/>
                    <a:pt x="7829" y="15750"/>
                    <a:pt x="7761" y="15727"/>
                  </a:cubicBezTo>
                  <a:lnTo>
                    <a:pt x="7738" y="15704"/>
                  </a:lnTo>
                  <a:cubicBezTo>
                    <a:pt x="7670" y="15659"/>
                    <a:pt x="7624" y="15636"/>
                    <a:pt x="7555" y="15590"/>
                  </a:cubicBezTo>
                  <a:cubicBezTo>
                    <a:pt x="7510" y="15567"/>
                    <a:pt x="7464" y="15544"/>
                    <a:pt x="7419" y="15522"/>
                  </a:cubicBezTo>
                  <a:cubicBezTo>
                    <a:pt x="7350" y="15476"/>
                    <a:pt x="7282" y="15453"/>
                    <a:pt x="7213" y="15408"/>
                  </a:cubicBezTo>
                  <a:cubicBezTo>
                    <a:pt x="7076" y="15339"/>
                    <a:pt x="6939" y="15293"/>
                    <a:pt x="6802" y="15225"/>
                  </a:cubicBezTo>
                  <a:lnTo>
                    <a:pt x="6574" y="15111"/>
                  </a:lnTo>
                  <a:lnTo>
                    <a:pt x="6346" y="14997"/>
                  </a:lnTo>
                  <a:lnTo>
                    <a:pt x="6323" y="14997"/>
                  </a:lnTo>
                  <a:lnTo>
                    <a:pt x="6323" y="14974"/>
                  </a:lnTo>
                  <a:cubicBezTo>
                    <a:pt x="5935" y="14768"/>
                    <a:pt x="5615" y="14586"/>
                    <a:pt x="5296" y="14426"/>
                  </a:cubicBezTo>
                  <a:cubicBezTo>
                    <a:pt x="5204" y="14358"/>
                    <a:pt x="5090" y="14312"/>
                    <a:pt x="4976" y="14266"/>
                  </a:cubicBezTo>
                  <a:cubicBezTo>
                    <a:pt x="4953" y="14243"/>
                    <a:pt x="4953" y="14243"/>
                    <a:pt x="4931" y="14243"/>
                  </a:cubicBezTo>
                  <a:cubicBezTo>
                    <a:pt x="4908" y="14243"/>
                    <a:pt x="4862" y="14266"/>
                    <a:pt x="4839" y="14289"/>
                  </a:cubicBezTo>
                  <a:cubicBezTo>
                    <a:pt x="4794" y="14266"/>
                    <a:pt x="4748" y="14243"/>
                    <a:pt x="4702" y="14221"/>
                  </a:cubicBezTo>
                  <a:cubicBezTo>
                    <a:pt x="4497" y="14084"/>
                    <a:pt x="4269" y="13970"/>
                    <a:pt x="4063" y="13833"/>
                  </a:cubicBezTo>
                  <a:lnTo>
                    <a:pt x="3835" y="13718"/>
                  </a:lnTo>
                  <a:cubicBezTo>
                    <a:pt x="3744" y="13650"/>
                    <a:pt x="3652" y="13604"/>
                    <a:pt x="3561" y="13559"/>
                  </a:cubicBezTo>
                  <a:lnTo>
                    <a:pt x="3424" y="13467"/>
                  </a:lnTo>
                  <a:cubicBezTo>
                    <a:pt x="3356" y="13445"/>
                    <a:pt x="3287" y="13399"/>
                    <a:pt x="3219" y="13353"/>
                  </a:cubicBezTo>
                  <a:lnTo>
                    <a:pt x="3196" y="13330"/>
                  </a:lnTo>
                  <a:cubicBezTo>
                    <a:pt x="3150" y="13308"/>
                    <a:pt x="3127" y="13308"/>
                    <a:pt x="3082" y="13285"/>
                  </a:cubicBezTo>
                  <a:lnTo>
                    <a:pt x="2945" y="13193"/>
                  </a:lnTo>
                  <a:lnTo>
                    <a:pt x="2899" y="13148"/>
                  </a:lnTo>
                  <a:cubicBezTo>
                    <a:pt x="2853" y="13125"/>
                    <a:pt x="2785" y="13079"/>
                    <a:pt x="2739" y="13057"/>
                  </a:cubicBezTo>
                  <a:lnTo>
                    <a:pt x="2671" y="13011"/>
                  </a:lnTo>
                  <a:lnTo>
                    <a:pt x="2648" y="12988"/>
                  </a:lnTo>
                  <a:cubicBezTo>
                    <a:pt x="2602" y="12965"/>
                    <a:pt x="2580" y="12942"/>
                    <a:pt x="2534" y="12920"/>
                  </a:cubicBezTo>
                  <a:cubicBezTo>
                    <a:pt x="2511" y="12897"/>
                    <a:pt x="2488" y="12897"/>
                    <a:pt x="2465" y="12897"/>
                  </a:cubicBezTo>
                  <a:cubicBezTo>
                    <a:pt x="2443" y="12897"/>
                    <a:pt x="2420" y="12897"/>
                    <a:pt x="2397" y="12920"/>
                  </a:cubicBezTo>
                  <a:cubicBezTo>
                    <a:pt x="2351" y="12897"/>
                    <a:pt x="2328" y="12874"/>
                    <a:pt x="2283" y="12851"/>
                  </a:cubicBezTo>
                  <a:lnTo>
                    <a:pt x="2260" y="12828"/>
                  </a:lnTo>
                  <a:cubicBezTo>
                    <a:pt x="2169" y="12760"/>
                    <a:pt x="2055" y="12691"/>
                    <a:pt x="1963" y="12623"/>
                  </a:cubicBezTo>
                  <a:lnTo>
                    <a:pt x="1872" y="12554"/>
                  </a:lnTo>
                  <a:lnTo>
                    <a:pt x="1781" y="12486"/>
                  </a:lnTo>
                  <a:cubicBezTo>
                    <a:pt x="1758" y="12463"/>
                    <a:pt x="1758" y="12463"/>
                    <a:pt x="1735" y="12440"/>
                  </a:cubicBezTo>
                  <a:lnTo>
                    <a:pt x="1689" y="12417"/>
                  </a:lnTo>
                  <a:cubicBezTo>
                    <a:pt x="1667" y="12395"/>
                    <a:pt x="1644" y="12372"/>
                    <a:pt x="1621" y="12349"/>
                  </a:cubicBezTo>
                  <a:lnTo>
                    <a:pt x="1575" y="12326"/>
                  </a:lnTo>
                  <a:lnTo>
                    <a:pt x="1530" y="12303"/>
                  </a:lnTo>
                  <a:lnTo>
                    <a:pt x="1461" y="12235"/>
                  </a:lnTo>
                  <a:cubicBezTo>
                    <a:pt x="1393" y="12166"/>
                    <a:pt x="1301" y="12121"/>
                    <a:pt x="1210" y="12052"/>
                  </a:cubicBezTo>
                  <a:lnTo>
                    <a:pt x="1073" y="11938"/>
                  </a:lnTo>
                  <a:cubicBezTo>
                    <a:pt x="913" y="11801"/>
                    <a:pt x="776" y="11687"/>
                    <a:pt x="617" y="11550"/>
                  </a:cubicBezTo>
                  <a:cubicBezTo>
                    <a:pt x="594" y="11550"/>
                    <a:pt x="571" y="11527"/>
                    <a:pt x="548" y="11504"/>
                  </a:cubicBezTo>
                  <a:lnTo>
                    <a:pt x="525" y="11504"/>
                  </a:lnTo>
                  <a:cubicBezTo>
                    <a:pt x="480" y="11459"/>
                    <a:pt x="457" y="11436"/>
                    <a:pt x="411" y="11413"/>
                  </a:cubicBezTo>
                  <a:cubicBezTo>
                    <a:pt x="411" y="11413"/>
                    <a:pt x="388" y="11390"/>
                    <a:pt x="365" y="11390"/>
                  </a:cubicBezTo>
                  <a:lnTo>
                    <a:pt x="343" y="11367"/>
                  </a:lnTo>
                  <a:lnTo>
                    <a:pt x="320" y="11345"/>
                  </a:lnTo>
                  <a:cubicBezTo>
                    <a:pt x="297" y="11322"/>
                    <a:pt x="251" y="11299"/>
                    <a:pt x="206" y="11299"/>
                  </a:cubicBezTo>
                  <a:cubicBezTo>
                    <a:pt x="229" y="11276"/>
                    <a:pt x="229" y="11231"/>
                    <a:pt x="229" y="11208"/>
                  </a:cubicBezTo>
                  <a:cubicBezTo>
                    <a:pt x="206" y="11185"/>
                    <a:pt x="183" y="11185"/>
                    <a:pt x="160" y="11185"/>
                  </a:cubicBezTo>
                  <a:lnTo>
                    <a:pt x="92" y="11185"/>
                  </a:lnTo>
                  <a:cubicBezTo>
                    <a:pt x="69" y="11208"/>
                    <a:pt x="46" y="11231"/>
                    <a:pt x="46" y="11253"/>
                  </a:cubicBezTo>
                  <a:lnTo>
                    <a:pt x="23" y="11276"/>
                  </a:lnTo>
                  <a:cubicBezTo>
                    <a:pt x="23" y="11322"/>
                    <a:pt x="0" y="11345"/>
                    <a:pt x="0" y="11390"/>
                  </a:cubicBezTo>
                  <a:cubicBezTo>
                    <a:pt x="23" y="11436"/>
                    <a:pt x="23" y="11459"/>
                    <a:pt x="23" y="11482"/>
                  </a:cubicBezTo>
                  <a:cubicBezTo>
                    <a:pt x="46" y="11504"/>
                    <a:pt x="69" y="11550"/>
                    <a:pt x="92" y="11573"/>
                  </a:cubicBezTo>
                  <a:cubicBezTo>
                    <a:pt x="114" y="11596"/>
                    <a:pt x="160" y="11641"/>
                    <a:pt x="183" y="11664"/>
                  </a:cubicBezTo>
                  <a:lnTo>
                    <a:pt x="206" y="11687"/>
                  </a:lnTo>
                  <a:cubicBezTo>
                    <a:pt x="229" y="11710"/>
                    <a:pt x="251" y="11710"/>
                    <a:pt x="274" y="11733"/>
                  </a:cubicBezTo>
                  <a:cubicBezTo>
                    <a:pt x="320" y="11778"/>
                    <a:pt x="388" y="11824"/>
                    <a:pt x="457" y="11870"/>
                  </a:cubicBezTo>
                  <a:cubicBezTo>
                    <a:pt x="502" y="11938"/>
                    <a:pt x="571" y="11984"/>
                    <a:pt x="639" y="12029"/>
                  </a:cubicBezTo>
                  <a:lnTo>
                    <a:pt x="754" y="12121"/>
                  </a:lnTo>
                  <a:lnTo>
                    <a:pt x="822" y="12189"/>
                  </a:lnTo>
                  <a:lnTo>
                    <a:pt x="913" y="12235"/>
                  </a:lnTo>
                  <a:lnTo>
                    <a:pt x="959" y="12280"/>
                  </a:lnTo>
                  <a:cubicBezTo>
                    <a:pt x="982" y="12303"/>
                    <a:pt x="1027" y="12326"/>
                    <a:pt x="1050" y="12349"/>
                  </a:cubicBezTo>
                  <a:cubicBezTo>
                    <a:pt x="1073" y="12372"/>
                    <a:pt x="1096" y="12372"/>
                    <a:pt x="1096" y="12372"/>
                  </a:cubicBezTo>
                  <a:lnTo>
                    <a:pt x="1142" y="12372"/>
                  </a:lnTo>
                  <a:cubicBezTo>
                    <a:pt x="1256" y="12463"/>
                    <a:pt x="1393" y="12554"/>
                    <a:pt x="1507" y="12646"/>
                  </a:cubicBezTo>
                  <a:cubicBezTo>
                    <a:pt x="1552" y="12669"/>
                    <a:pt x="1621" y="12714"/>
                    <a:pt x="1667" y="12760"/>
                  </a:cubicBezTo>
                  <a:cubicBezTo>
                    <a:pt x="1689" y="12783"/>
                    <a:pt x="1712" y="12783"/>
                    <a:pt x="1735" y="12805"/>
                  </a:cubicBezTo>
                  <a:lnTo>
                    <a:pt x="1758" y="12828"/>
                  </a:lnTo>
                  <a:lnTo>
                    <a:pt x="1872" y="12920"/>
                  </a:lnTo>
                  <a:cubicBezTo>
                    <a:pt x="1940" y="12965"/>
                    <a:pt x="2009" y="13011"/>
                    <a:pt x="2077" y="13079"/>
                  </a:cubicBezTo>
                  <a:cubicBezTo>
                    <a:pt x="2214" y="13171"/>
                    <a:pt x="2328" y="13262"/>
                    <a:pt x="2465" y="13330"/>
                  </a:cubicBezTo>
                  <a:lnTo>
                    <a:pt x="2534" y="13376"/>
                  </a:lnTo>
                  <a:cubicBezTo>
                    <a:pt x="2671" y="13467"/>
                    <a:pt x="2808" y="13582"/>
                    <a:pt x="2945" y="13673"/>
                  </a:cubicBezTo>
                  <a:lnTo>
                    <a:pt x="3127" y="13764"/>
                  </a:lnTo>
                  <a:lnTo>
                    <a:pt x="3196" y="13810"/>
                  </a:lnTo>
                  <a:cubicBezTo>
                    <a:pt x="3264" y="13855"/>
                    <a:pt x="3356" y="13901"/>
                    <a:pt x="3424" y="13947"/>
                  </a:cubicBezTo>
                  <a:cubicBezTo>
                    <a:pt x="3447" y="13970"/>
                    <a:pt x="3470" y="13970"/>
                    <a:pt x="3493" y="13970"/>
                  </a:cubicBezTo>
                  <a:lnTo>
                    <a:pt x="3538" y="13970"/>
                  </a:lnTo>
                  <a:lnTo>
                    <a:pt x="3630" y="14015"/>
                  </a:lnTo>
                  <a:lnTo>
                    <a:pt x="3721" y="14061"/>
                  </a:lnTo>
                  <a:cubicBezTo>
                    <a:pt x="3766" y="14107"/>
                    <a:pt x="3835" y="14152"/>
                    <a:pt x="3903" y="14175"/>
                  </a:cubicBezTo>
                  <a:lnTo>
                    <a:pt x="3926" y="14198"/>
                  </a:lnTo>
                  <a:cubicBezTo>
                    <a:pt x="4018" y="14243"/>
                    <a:pt x="4109" y="14289"/>
                    <a:pt x="4200" y="14335"/>
                  </a:cubicBezTo>
                  <a:lnTo>
                    <a:pt x="4269" y="14335"/>
                  </a:lnTo>
                  <a:lnTo>
                    <a:pt x="4337" y="14380"/>
                  </a:lnTo>
                  <a:cubicBezTo>
                    <a:pt x="4520" y="14472"/>
                    <a:pt x="4702" y="14586"/>
                    <a:pt x="4885" y="14700"/>
                  </a:cubicBezTo>
                  <a:cubicBezTo>
                    <a:pt x="5022" y="14768"/>
                    <a:pt x="5159" y="14837"/>
                    <a:pt x="5273" y="14905"/>
                  </a:cubicBezTo>
                  <a:lnTo>
                    <a:pt x="5364" y="14974"/>
                  </a:lnTo>
                  <a:cubicBezTo>
                    <a:pt x="5524" y="15042"/>
                    <a:pt x="5684" y="15134"/>
                    <a:pt x="5844" y="15225"/>
                  </a:cubicBezTo>
                  <a:lnTo>
                    <a:pt x="5912" y="15248"/>
                  </a:lnTo>
                  <a:lnTo>
                    <a:pt x="6003" y="15293"/>
                  </a:lnTo>
                  <a:lnTo>
                    <a:pt x="6049" y="15316"/>
                  </a:lnTo>
                  <a:cubicBezTo>
                    <a:pt x="6117" y="15362"/>
                    <a:pt x="6163" y="15385"/>
                    <a:pt x="6232" y="15408"/>
                  </a:cubicBezTo>
                  <a:lnTo>
                    <a:pt x="6300" y="15408"/>
                  </a:lnTo>
                  <a:cubicBezTo>
                    <a:pt x="6391" y="15453"/>
                    <a:pt x="6483" y="15499"/>
                    <a:pt x="6574" y="15522"/>
                  </a:cubicBezTo>
                  <a:lnTo>
                    <a:pt x="6734" y="15613"/>
                  </a:lnTo>
                  <a:lnTo>
                    <a:pt x="6894" y="15681"/>
                  </a:lnTo>
                  <a:lnTo>
                    <a:pt x="6962" y="15727"/>
                  </a:lnTo>
                  <a:cubicBezTo>
                    <a:pt x="7030" y="15750"/>
                    <a:pt x="7099" y="15796"/>
                    <a:pt x="7190" y="15818"/>
                  </a:cubicBezTo>
                  <a:lnTo>
                    <a:pt x="7282" y="15818"/>
                  </a:lnTo>
                  <a:lnTo>
                    <a:pt x="7304" y="15841"/>
                  </a:lnTo>
                  <a:cubicBezTo>
                    <a:pt x="7373" y="15864"/>
                    <a:pt x="7419" y="15910"/>
                    <a:pt x="7487" y="15933"/>
                  </a:cubicBezTo>
                  <a:lnTo>
                    <a:pt x="7555" y="15978"/>
                  </a:lnTo>
                  <a:cubicBezTo>
                    <a:pt x="7601" y="16001"/>
                    <a:pt x="7647" y="16024"/>
                    <a:pt x="7715" y="16047"/>
                  </a:cubicBezTo>
                  <a:lnTo>
                    <a:pt x="7738" y="16069"/>
                  </a:lnTo>
                  <a:cubicBezTo>
                    <a:pt x="7784" y="16092"/>
                    <a:pt x="7807" y="16092"/>
                    <a:pt x="7852" y="16115"/>
                  </a:cubicBezTo>
                  <a:lnTo>
                    <a:pt x="7943" y="16161"/>
                  </a:lnTo>
                  <a:lnTo>
                    <a:pt x="8012" y="16206"/>
                  </a:lnTo>
                  <a:cubicBezTo>
                    <a:pt x="8080" y="16252"/>
                    <a:pt x="8172" y="16298"/>
                    <a:pt x="8240" y="16343"/>
                  </a:cubicBezTo>
                  <a:lnTo>
                    <a:pt x="8286" y="16366"/>
                  </a:lnTo>
                  <a:cubicBezTo>
                    <a:pt x="8354" y="16389"/>
                    <a:pt x="8400" y="16412"/>
                    <a:pt x="8468" y="16435"/>
                  </a:cubicBezTo>
                  <a:cubicBezTo>
                    <a:pt x="8560" y="16480"/>
                    <a:pt x="8674" y="16526"/>
                    <a:pt x="8765" y="16572"/>
                  </a:cubicBezTo>
                  <a:cubicBezTo>
                    <a:pt x="8788" y="16594"/>
                    <a:pt x="8811" y="16594"/>
                    <a:pt x="8834" y="16594"/>
                  </a:cubicBezTo>
                  <a:lnTo>
                    <a:pt x="8857" y="16617"/>
                  </a:lnTo>
                  <a:cubicBezTo>
                    <a:pt x="8925" y="16640"/>
                    <a:pt x="8993" y="16686"/>
                    <a:pt x="9062" y="16709"/>
                  </a:cubicBezTo>
                  <a:cubicBezTo>
                    <a:pt x="9130" y="16731"/>
                    <a:pt x="9222" y="16777"/>
                    <a:pt x="9313" y="16800"/>
                  </a:cubicBezTo>
                  <a:cubicBezTo>
                    <a:pt x="9427" y="16846"/>
                    <a:pt x="9518" y="16868"/>
                    <a:pt x="9633" y="16914"/>
                  </a:cubicBezTo>
                  <a:lnTo>
                    <a:pt x="9838" y="16982"/>
                  </a:lnTo>
                  <a:lnTo>
                    <a:pt x="9906" y="17005"/>
                  </a:lnTo>
                  <a:lnTo>
                    <a:pt x="9952" y="17028"/>
                  </a:lnTo>
                  <a:cubicBezTo>
                    <a:pt x="10043" y="17074"/>
                    <a:pt x="10112" y="17097"/>
                    <a:pt x="10180" y="17119"/>
                  </a:cubicBezTo>
                  <a:lnTo>
                    <a:pt x="10249" y="17165"/>
                  </a:lnTo>
                  <a:cubicBezTo>
                    <a:pt x="10317" y="17188"/>
                    <a:pt x="10363" y="17211"/>
                    <a:pt x="10431" y="17234"/>
                  </a:cubicBezTo>
                  <a:cubicBezTo>
                    <a:pt x="10546" y="17279"/>
                    <a:pt x="10637" y="17302"/>
                    <a:pt x="10728" y="17348"/>
                  </a:cubicBezTo>
                  <a:cubicBezTo>
                    <a:pt x="10774" y="17348"/>
                    <a:pt x="10797" y="17371"/>
                    <a:pt x="10819" y="17371"/>
                  </a:cubicBezTo>
                  <a:lnTo>
                    <a:pt x="10842" y="17371"/>
                  </a:lnTo>
                  <a:lnTo>
                    <a:pt x="11025" y="17439"/>
                  </a:lnTo>
                  <a:cubicBezTo>
                    <a:pt x="11093" y="17462"/>
                    <a:pt x="11162" y="17485"/>
                    <a:pt x="11230" y="17507"/>
                  </a:cubicBezTo>
                  <a:lnTo>
                    <a:pt x="11299" y="17507"/>
                  </a:lnTo>
                  <a:cubicBezTo>
                    <a:pt x="11322" y="17530"/>
                    <a:pt x="11344" y="17530"/>
                    <a:pt x="11390" y="17530"/>
                  </a:cubicBezTo>
                  <a:cubicBezTo>
                    <a:pt x="11413" y="17553"/>
                    <a:pt x="11459" y="17576"/>
                    <a:pt x="11504" y="17576"/>
                  </a:cubicBezTo>
                  <a:lnTo>
                    <a:pt x="11664" y="17622"/>
                  </a:lnTo>
                  <a:lnTo>
                    <a:pt x="11824" y="17667"/>
                  </a:lnTo>
                  <a:cubicBezTo>
                    <a:pt x="11824" y="17690"/>
                    <a:pt x="11847" y="17690"/>
                    <a:pt x="11869" y="17690"/>
                  </a:cubicBezTo>
                  <a:lnTo>
                    <a:pt x="11892" y="17690"/>
                  </a:lnTo>
                  <a:lnTo>
                    <a:pt x="11984" y="17713"/>
                  </a:lnTo>
                  <a:lnTo>
                    <a:pt x="12098" y="17759"/>
                  </a:lnTo>
                  <a:cubicBezTo>
                    <a:pt x="12257" y="17781"/>
                    <a:pt x="12394" y="17827"/>
                    <a:pt x="12554" y="17873"/>
                  </a:cubicBezTo>
                  <a:lnTo>
                    <a:pt x="12623" y="17873"/>
                  </a:lnTo>
                  <a:cubicBezTo>
                    <a:pt x="12714" y="17895"/>
                    <a:pt x="12805" y="17918"/>
                    <a:pt x="12897" y="17941"/>
                  </a:cubicBezTo>
                  <a:cubicBezTo>
                    <a:pt x="12942" y="17941"/>
                    <a:pt x="12988" y="17941"/>
                    <a:pt x="13034" y="17964"/>
                  </a:cubicBezTo>
                  <a:cubicBezTo>
                    <a:pt x="13079" y="17964"/>
                    <a:pt x="13125" y="17964"/>
                    <a:pt x="13170" y="17987"/>
                  </a:cubicBezTo>
                  <a:lnTo>
                    <a:pt x="13262" y="17987"/>
                  </a:lnTo>
                  <a:cubicBezTo>
                    <a:pt x="13307" y="17964"/>
                    <a:pt x="13353" y="17918"/>
                    <a:pt x="13353" y="17895"/>
                  </a:cubicBezTo>
                  <a:cubicBezTo>
                    <a:pt x="13353" y="17873"/>
                    <a:pt x="13353" y="17850"/>
                    <a:pt x="13353" y="17850"/>
                  </a:cubicBezTo>
                  <a:lnTo>
                    <a:pt x="13376" y="17850"/>
                  </a:lnTo>
                  <a:cubicBezTo>
                    <a:pt x="13422" y="17850"/>
                    <a:pt x="13444" y="17804"/>
                    <a:pt x="13467" y="17759"/>
                  </a:cubicBezTo>
                  <a:cubicBezTo>
                    <a:pt x="13467" y="17736"/>
                    <a:pt x="13467" y="17736"/>
                    <a:pt x="13467" y="17713"/>
                  </a:cubicBezTo>
                  <a:cubicBezTo>
                    <a:pt x="13490" y="17690"/>
                    <a:pt x="13490" y="17667"/>
                    <a:pt x="13490" y="17622"/>
                  </a:cubicBezTo>
                  <a:cubicBezTo>
                    <a:pt x="13490" y="17576"/>
                    <a:pt x="13467" y="17530"/>
                    <a:pt x="13422" y="17530"/>
                  </a:cubicBezTo>
                  <a:cubicBezTo>
                    <a:pt x="13399" y="17507"/>
                    <a:pt x="13353" y="17507"/>
                    <a:pt x="13330" y="17507"/>
                  </a:cubicBezTo>
                  <a:lnTo>
                    <a:pt x="13034" y="17507"/>
                  </a:lnTo>
                  <a:cubicBezTo>
                    <a:pt x="12919" y="17485"/>
                    <a:pt x="12805" y="17485"/>
                    <a:pt x="12691" y="17462"/>
                  </a:cubicBezTo>
                  <a:lnTo>
                    <a:pt x="12646" y="17462"/>
                  </a:lnTo>
                  <a:cubicBezTo>
                    <a:pt x="12600" y="17462"/>
                    <a:pt x="12531" y="17439"/>
                    <a:pt x="12486" y="17439"/>
                  </a:cubicBezTo>
                  <a:cubicBezTo>
                    <a:pt x="12509" y="17439"/>
                    <a:pt x="12531" y="17416"/>
                    <a:pt x="12577" y="17416"/>
                  </a:cubicBezTo>
                  <a:lnTo>
                    <a:pt x="12714" y="17416"/>
                  </a:lnTo>
                  <a:cubicBezTo>
                    <a:pt x="12760" y="17416"/>
                    <a:pt x="12828" y="17439"/>
                    <a:pt x="12874" y="17439"/>
                  </a:cubicBezTo>
                  <a:cubicBezTo>
                    <a:pt x="12919" y="17439"/>
                    <a:pt x="12965" y="17462"/>
                    <a:pt x="13011" y="17462"/>
                  </a:cubicBezTo>
                  <a:lnTo>
                    <a:pt x="13079" y="17462"/>
                  </a:lnTo>
                  <a:lnTo>
                    <a:pt x="13102" y="17485"/>
                  </a:lnTo>
                  <a:lnTo>
                    <a:pt x="13330" y="17485"/>
                  </a:lnTo>
                  <a:cubicBezTo>
                    <a:pt x="13376" y="17485"/>
                    <a:pt x="13399" y="17462"/>
                    <a:pt x="13444" y="17439"/>
                  </a:cubicBezTo>
                  <a:cubicBezTo>
                    <a:pt x="13536" y="17371"/>
                    <a:pt x="13604" y="17279"/>
                    <a:pt x="13650" y="17165"/>
                  </a:cubicBezTo>
                  <a:lnTo>
                    <a:pt x="13673" y="17165"/>
                  </a:lnTo>
                  <a:cubicBezTo>
                    <a:pt x="13695" y="17097"/>
                    <a:pt x="13741" y="17028"/>
                    <a:pt x="13787" y="16982"/>
                  </a:cubicBezTo>
                  <a:cubicBezTo>
                    <a:pt x="13810" y="16937"/>
                    <a:pt x="13832" y="16891"/>
                    <a:pt x="13878" y="16846"/>
                  </a:cubicBezTo>
                  <a:lnTo>
                    <a:pt x="13901" y="16777"/>
                  </a:lnTo>
                  <a:cubicBezTo>
                    <a:pt x="13924" y="16754"/>
                    <a:pt x="13924" y="16731"/>
                    <a:pt x="13947" y="16709"/>
                  </a:cubicBezTo>
                  <a:cubicBezTo>
                    <a:pt x="13969" y="16663"/>
                    <a:pt x="13992" y="16640"/>
                    <a:pt x="13992" y="16617"/>
                  </a:cubicBezTo>
                  <a:cubicBezTo>
                    <a:pt x="14038" y="16572"/>
                    <a:pt x="14061" y="16526"/>
                    <a:pt x="14083" y="16480"/>
                  </a:cubicBezTo>
                  <a:lnTo>
                    <a:pt x="14106" y="16412"/>
                  </a:lnTo>
                  <a:cubicBezTo>
                    <a:pt x="14152" y="16343"/>
                    <a:pt x="14198" y="16275"/>
                    <a:pt x="14220" y="16206"/>
                  </a:cubicBezTo>
                  <a:cubicBezTo>
                    <a:pt x="14266" y="16138"/>
                    <a:pt x="14335" y="16047"/>
                    <a:pt x="14380" y="15955"/>
                  </a:cubicBezTo>
                  <a:cubicBezTo>
                    <a:pt x="14403" y="15864"/>
                    <a:pt x="14449" y="15796"/>
                    <a:pt x="14494" y="15704"/>
                  </a:cubicBezTo>
                  <a:cubicBezTo>
                    <a:pt x="14608" y="15476"/>
                    <a:pt x="14723" y="15248"/>
                    <a:pt x="14860" y="15042"/>
                  </a:cubicBezTo>
                  <a:cubicBezTo>
                    <a:pt x="14905" y="14974"/>
                    <a:pt x="14951" y="14883"/>
                    <a:pt x="14997" y="14814"/>
                  </a:cubicBezTo>
                  <a:cubicBezTo>
                    <a:pt x="15019" y="14723"/>
                    <a:pt x="15065" y="14654"/>
                    <a:pt x="15111" y="14586"/>
                  </a:cubicBezTo>
                  <a:cubicBezTo>
                    <a:pt x="15179" y="14426"/>
                    <a:pt x="15270" y="14289"/>
                    <a:pt x="15362" y="14129"/>
                  </a:cubicBezTo>
                  <a:cubicBezTo>
                    <a:pt x="15407" y="14061"/>
                    <a:pt x="15430" y="13992"/>
                    <a:pt x="15476" y="13947"/>
                  </a:cubicBezTo>
                  <a:cubicBezTo>
                    <a:pt x="15521" y="13855"/>
                    <a:pt x="15567" y="13764"/>
                    <a:pt x="15613" y="13673"/>
                  </a:cubicBezTo>
                  <a:cubicBezTo>
                    <a:pt x="15636" y="13627"/>
                    <a:pt x="15681" y="13559"/>
                    <a:pt x="15727" y="13490"/>
                  </a:cubicBezTo>
                  <a:cubicBezTo>
                    <a:pt x="15773" y="13422"/>
                    <a:pt x="15818" y="13330"/>
                    <a:pt x="15887" y="13239"/>
                  </a:cubicBezTo>
                  <a:cubicBezTo>
                    <a:pt x="15955" y="13125"/>
                    <a:pt x="16024" y="13011"/>
                    <a:pt x="16092" y="12897"/>
                  </a:cubicBezTo>
                  <a:lnTo>
                    <a:pt x="16161" y="12805"/>
                  </a:lnTo>
                  <a:cubicBezTo>
                    <a:pt x="16252" y="12646"/>
                    <a:pt x="16343" y="12509"/>
                    <a:pt x="16435" y="12349"/>
                  </a:cubicBezTo>
                  <a:cubicBezTo>
                    <a:pt x="16503" y="12235"/>
                    <a:pt x="16594" y="12098"/>
                    <a:pt x="16663" y="11984"/>
                  </a:cubicBezTo>
                  <a:lnTo>
                    <a:pt x="16708" y="11892"/>
                  </a:lnTo>
                  <a:cubicBezTo>
                    <a:pt x="16777" y="11801"/>
                    <a:pt x="16823" y="11710"/>
                    <a:pt x="16868" y="11619"/>
                  </a:cubicBezTo>
                  <a:cubicBezTo>
                    <a:pt x="16914" y="11550"/>
                    <a:pt x="16959" y="11504"/>
                    <a:pt x="16982" y="11436"/>
                  </a:cubicBezTo>
                  <a:cubicBezTo>
                    <a:pt x="17028" y="11367"/>
                    <a:pt x="17051" y="11322"/>
                    <a:pt x="17074" y="11276"/>
                  </a:cubicBezTo>
                  <a:lnTo>
                    <a:pt x="17119" y="11208"/>
                  </a:lnTo>
                  <a:cubicBezTo>
                    <a:pt x="17142" y="11162"/>
                    <a:pt x="17165" y="11116"/>
                    <a:pt x="17188" y="11094"/>
                  </a:cubicBezTo>
                  <a:cubicBezTo>
                    <a:pt x="17211" y="11048"/>
                    <a:pt x="17233" y="11025"/>
                    <a:pt x="17256" y="10979"/>
                  </a:cubicBezTo>
                  <a:cubicBezTo>
                    <a:pt x="17302" y="10888"/>
                    <a:pt x="17348" y="10820"/>
                    <a:pt x="17393" y="10751"/>
                  </a:cubicBezTo>
                  <a:cubicBezTo>
                    <a:pt x="17416" y="10706"/>
                    <a:pt x="17439" y="10660"/>
                    <a:pt x="17462" y="10614"/>
                  </a:cubicBezTo>
                  <a:lnTo>
                    <a:pt x="17507" y="10523"/>
                  </a:lnTo>
                  <a:cubicBezTo>
                    <a:pt x="17530" y="10477"/>
                    <a:pt x="17553" y="10454"/>
                    <a:pt x="17576" y="10409"/>
                  </a:cubicBezTo>
                  <a:cubicBezTo>
                    <a:pt x="17599" y="10363"/>
                    <a:pt x="17621" y="10340"/>
                    <a:pt x="17644" y="10295"/>
                  </a:cubicBezTo>
                  <a:cubicBezTo>
                    <a:pt x="17667" y="10226"/>
                    <a:pt x="17690" y="10181"/>
                    <a:pt x="17713" y="10135"/>
                  </a:cubicBezTo>
                  <a:lnTo>
                    <a:pt x="17781" y="10044"/>
                  </a:lnTo>
                  <a:cubicBezTo>
                    <a:pt x="17850" y="9884"/>
                    <a:pt x="17941" y="9747"/>
                    <a:pt x="18032" y="9587"/>
                  </a:cubicBezTo>
                  <a:cubicBezTo>
                    <a:pt x="18055" y="9541"/>
                    <a:pt x="18078" y="9496"/>
                    <a:pt x="18101" y="9473"/>
                  </a:cubicBezTo>
                  <a:lnTo>
                    <a:pt x="18146" y="9359"/>
                  </a:lnTo>
                  <a:lnTo>
                    <a:pt x="18215" y="9245"/>
                  </a:lnTo>
                  <a:cubicBezTo>
                    <a:pt x="18238" y="9222"/>
                    <a:pt x="18261" y="9176"/>
                    <a:pt x="18283" y="9131"/>
                  </a:cubicBezTo>
                  <a:lnTo>
                    <a:pt x="18375" y="8971"/>
                  </a:lnTo>
                  <a:cubicBezTo>
                    <a:pt x="18443" y="8857"/>
                    <a:pt x="18489" y="8765"/>
                    <a:pt x="18557" y="8651"/>
                  </a:cubicBezTo>
                  <a:cubicBezTo>
                    <a:pt x="18649" y="8491"/>
                    <a:pt x="18740" y="8309"/>
                    <a:pt x="18831" y="8149"/>
                  </a:cubicBezTo>
                  <a:cubicBezTo>
                    <a:pt x="18922" y="8012"/>
                    <a:pt x="18991" y="7852"/>
                    <a:pt x="19082" y="7715"/>
                  </a:cubicBezTo>
                  <a:cubicBezTo>
                    <a:pt x="19128" y="7647"/>
                    <a:pt x="19174" y="7556"/>
                    <a:pt x="19219" y="7487"/>
                  </a:cubicBezTo>
                  <a:cubicBezTo>
                    <a:pt x="19242" y="7442"/>
                    <a:pt x="19265" y="7396"/>
                    <a:pt x="19288" y="7350"/>
                  </a:cubicBezTo>
                  <a:lnTo>
                    <a:pt x="19333" y="7259"/>
                  </a:lnTo>
                  <a:cubicBezTo>
                    <a:pt x="19379" y="7168"/>
                    <a:pt x="19425" y="7099"/>
                    <a:pt x="19470" y="7031"/>
                  </a:cubicBezTo>
                  <a:cubicBezTo>
                    <a:pt x="19493" y="6985"/>
                    <a:pt x="19516" y="6939"/>
                    <a:pt x="19539" y="6894"/>
                  </a:cubicBezTo>
                  <a:lnTo>
                    <a:pt x="19607" y="6802"/>
                  </a:lnTo>
                  <a:cubicBezTo>
                    <a:pt x="19699" y="6643"/>
                    <a:pt x="19790" y="6483"/>
                    <a:pt x="19881" y="6323"/>
                  </a:cubicBezTo>
                  <a:cubicBezTo>
                    <a:pt x="19972" y="6186"/>
                    <a:pt x="20064" y="6049"/>
                    <a:pt x="20132" y="5912"/>
                  </a:cubicBezTo>
                  <a:cubicBezTo>
                    <a:pt x="20178" y="5844"/>
                    <a:pt x="20201" y="5775"/>
                    <a:pt x="20246" y="5707"/>
                  </a:cubicBezTo>
                  <a:cubicBezTo>
                    <a:pt x="20292" y="5638"/>
                    <a:pt x="20360" y="5547"/>
                    <a:pt x="20406" y="5456"/>
                  </a:cubicBezTo>
                  <a:lnTo>
                    <a:pt x="20452" y="5364"/>
                  </a:lnTo>
                  <a:cubicBezTo>
                    <a:pt x="20475" y="5319"/>
                    <a:pt x="20520" y="5273"/>
                    <a:pt x="20543" y="5227"/>
                  </a:cubicBezTo>
                  <a:lnTo>
                    <a:pt x="20589" y="5113"/>
                  </a:lnTo>
                  <a:lnTo>
                    <a:pt x="20657" y="4999"/>
                  </a:lnTo>
                  <a:cubicBezTo>
                    <a:pt x="20726" y="4862"/>
                    <a:pt x="20794" y="4702"/>
                    <a:pt x="20885" y="4566"/>
                  </a:cubicBezTo>
                  <a:cubicBezTo>
                    <a:pt x="20931" y="4497"/>
                    <a:pt x="20977" y="4406"/>
                    <a:pt x="21022" y="4337"/>
                  </a:cubicBezTo>
                  <a:cubicBezTo>
                    <a:pt x="21068" y="4269"/>
                    <a:pt x="21114" y="4178"/>
                    <a:pt x="21137" y="4109"/>
                  </a:cubicBezTo>
                  <a:cubicBezTo>
                    <a:pt x="21205" y="4018"/>
                    <a:pt x="21251" y="3949"/>
                    <a:pt x="21296" y="3858"/>
                  </a:cubicBezTo>
                  <a:cubicBezTo>
                    <a:pt x="21319" y="3789"/>
                    <a:pt x="21342" y="3744"/>
                    <a:pt x="21388" y="3675"/>
                  </a:cubicBezTo>
                  <a:cubicBezTo>
                    <a:pt x="21433" y="3584"/>
                    <a:pt x="21479" y="3516"/>
                    <a:pt x="21525" y="3447"/>
                  </a:cubicBezTo>
                  <a:cubicBezTo>
                    <a:pt x="21570" y="3379"/>
                    <a:pt x="21593" y="3310"/>
                    <a:pt x="21639" y="3242"/>
                  </a:cubicBezTo>
                  <a:cubicBezTo>
                    <a:pt x="21707" y="3128"/>
                    <a:pt x="21753" y="3036"/>
                    <a:pt x="21798" y="2922"/>
                  </a:cubicBezTo>
                  <a:lnTo>
                    <a:pt x="21867" y="2785"/>
                  </a:lnTo>
                  <a:lnTo>
                    <a:pt x="22027" y="2488"/>
                  </a:lnTo>
                  <a:lnTo>
                    <a:pt x="22118" y="2329"/>
                  </a:lnTo>
                  <a:lnTo>
                    <a:pt x="22164" y="2237"/>
                  </a:lnTo>
                  <a:cubicBezTo>
                    <a:pt x="22278" y="2032"/>
                    <a:pt x="22369" y="1827"/>
                    <a:pt x="22483" y="1644"/>
                  </a:cubicBezTo>
                  <a:lnTo>
                    <a:pt x="22506" y="1575"/>
                  </a:lnTo>
                  <a:cubicBezTo>
                    <a:pt x="22552" y="1484"/>
                    <a:pt x="22597" y="1370"/>
                    <a:pt x="22643" y="1279"/>
                  </a:cubicBezTo>
                  <a:cubicBezTo>
                    <a:pt x="22689" y="1210"/>
                    <a:pt x="22711" y="1142"/>
                    <a:pt x="22711" y="1073"/>
                  </a:cubicBezTo>
                  <a:cubicBezTo>
                    <a:pt x="22711" y="1028"/>
                    <a:pt x="22734" y="959"/>
                    <a:pt x="22711" y="914"/>
                  </a:cubicBezTo>
                  <a:cubicBezTo>
                    <a:pt x="22689" y="868"/>
                    <a:pt x="22666" y="845"/>
                    <a:pt x="22643" y="822"/>
                  </a:cubicBezTo>
                  <a:lnTo>
                    <a:pt x="22643" y="799"/>
                  </a:lnTo>
                  <a:cubicBezTo>
                    <a:pt x="22597" y="777"/>
                    <a:pt x="22575" y="731"/>
                    <a:pt x="22552" y="708"/>
                  </a:cubicBezTo>
                  <a:cubicBezTo>
                    <a:pt x="22529" y="685"/>
                    <a:pt x="22483" y="662"/>
                    <a:pt x="22460" y="617"/>
                  </a:cubicBezTo>
                  <a:lnTo>
                    <a:pt x="22415" y="571"/>
                  </a:lnTo>
                  <a:cubicBezTo>
                    <a:pt x="22392" y="548"/>
                    <a:pt x="22369" y="503"/>
                    <a:pt x="22346" y="480"/>
                  </a:cubicBezTo>
                  <a:cubicBezTo>
                    <a:pt x="22323" y="434"/>
                    <a:pt x="22278" y="411"/>
                    <a:pt x="22232" y="366"/>
                  </a:cubicBezTo>
                  <a:cubicBezTo>
                    <a:pt x="22209" y="343"/>
                    <a:pt x="22186" y="320"/>
                    <a:pt x="22164" y="297"/>
                  </a:cubicBezTo>
                  <a:cubicBezTo>
                    <a:pt x="22141" y="274"/>
                    <a:pt x="22095" y="252"/>
                    <a:pt x="22072" y="229"/>
                  </a:cubicBezTo>
                  <a:cubicBezTo>
                    <a:pt x="22050" y="206"/>
                    <a:pt x="22004" y="183"/>
                    <a:pt x="21981" y="137"/>
                  </a:cubicBezTo>
                  <a:lnTo>
                    <a:pt x="21935" y="115"/>
                  </a:lnTo>
                  <a:cubicBezTo>
                    <a:pt x="21890" y="92"/>
                    <a:pt x="21867" y="69"/>
                    <a:pt x="21821" y="69"/>
                  </a:cubicBezTo>
                  <a:cubicBezTo>
                    <a:pt x="21798" y="46"/>
                    <a:pt x="21776" y="23"/>
                    <a:pt x="2175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8781;p56">
              <a:extLst>
                <a:ext uri="{FF2B5EF4-FFF2-40B4-BE49-F238E27FC236}">
                  <a16:creationId xmlns:a16="http://schemas.microsoft.com/office/drawing/2014/main" id="{B4FE83F7-B2DA-90E1-4F77-DC3F7D4B39CB}"/>
                </a:ext>
              </a:extLst>
            </p:cNvPr>
            <p:cNvSpPr/>
            <p:nvPr/>
          </p:nvSpPr>
          <p:spPr>
            <a:xfrm>
              <a:off x="-46220" y="2650669"/>
              <a:ext cx="240127" cy="419886"/>
            </a:xfrm>
            <a:custGeom>
              <a:avLst/>
              <a:gdLst/>
              <a:ahLst/>
              <a:cxnLst/>
              <a:rect l="l" t="t" r="r" b="b"/>
              <a:pathLst>
                <a:path w="4292" h="7505" extrusionOk="0">
                  <a:moveTo>
                    <a:pt x="4224" y="0"/>
                  </a:moveTo>
                  <a:cubicBezTo>
                    <a:pt x="4224" y="0"/>
                    <a:pt x="4201" y="0"/>
                    <a:pt x="4201" y="23"/>
                  </a:cubicBezTo>
                  <a:cubicBezTo>
                    <a:pt x="4132" y="115"/>
                    <a:pt x="4087" y="206"/>
                    <a:pt x="4041" y="297"/>
                  </a:cubicBezTo>
                  <a:cubicBezTo>
                    <a:pt x="3972" y="411"/>
                    <a:pt x="3904" y="525"/>
                    <a:pt x="3858" y="617"/>
                  </a:cubicBezTo>
                  <a:cubicBezTo>
                    <a:pt x="3721" y="845"/>
                    <a:pt x="3584" y="1073"/>
                    <a:pt x="3447" y="1302"/>
                  </a:cubicBezTo>
                  <a:cubicBezTo>
                    <a:pt x="3196" y="1735"/>
                    <a:pt x="2945" y="2169"/>
                    <a:pt x="2671" y="2625"/>
                  </a:cubicBezTo>
                  <a:cubicBezTo>
                    <a:pt x="2420" y="3059"/>
                    <a:pt x="2146" y="3516"/>
                    <a:pt x="1873" y="3972"/>
                  </a:cubicBezTo>
                  <a:cubicBezTo>
                    <a:pt x="1621" y="4429"/>
                    <a:pt x="1370" y="4862"/>
                    <a:pt x="1119" y="5296"/>
                  </a:cubicBezTo>
                  <a:cubicBezTo>
                    <a:pt x="891" y="5684"/>
                    <a:pt x="663" y="6095"/>
                    <a:pt x="457" y="6483"/>
                  </a:cubicBezTo>
                  <a:cubicBezTo>
                    <a:pt x="366" y="6643"/>
                    <a:pt x="275" y="6802"/>
                    <a:pt x="183" y="6962"/>
                  </a:cubicBezTo>
                  <a:cubicBezTo>
                    <a:pt x="138" y="7053"/>
                    <a:pt x="92" y="7122"/>
                    <a:pt x="46" y="7190"/>
                  </a:cubicBezTo>
                  <a:lnTo>
                    <a:pt x="24" y="7236"/>
                  </a:lnTo>
                  <a:cubicBezTo>
                    <a:pt x="1" y="7282"/>
                    <a:pt x="1" y="7327"/>
                    <a:pt x="1" y="7350"/>
                  </a:cubicBezTo>
                  <a:cubicBezTo>
                    <a:pt x="1" y="7419"/>
                    <a:pt x="46" y="7464"/>
                    <a:pt x="92" y="7487"/>
                  </a:cubicBezTo>
                  <a:cubicBezTo>
                    <a:pt x="115" y="7499"/>
                    <a:pt x="143" y="7504"/>
                    <a:pt x="172" y="7504"/>
                  </a:cubicBezTo>
                  <a:cubicBezTo>
                    <a:pt x="201" y="7504"/>
                    <a:pt x="229" y="7499"/>
                    <a:pt x="252" y="7487"/>
                  </a:cubicBezTo>
                  <a:cubicBezTo>
                    <a:pt x="298" y="7442"/>
                    <a:pt x="320" y="7396"/>
                    <a:pt x="366" y="7327"/>
                  </a:cubicBezTo>
                  <a:cubicBezTo>
                    <a:pt x="412" y="7259"/>
                    <a:pt x="457" y="7168"/>
                    <a:pt x="480" y="7099"/>
                  </a:cubicBezTo>
                  <a:cubicBezTo>
                    <a:pt x="594" y="6917"/>
                    <a:pt x="686" y="6757"/>
                    <a:pt x="777" y="6574"/>
                  </a:cubicBezTo>
                  <a:cubicBezTo>
                    <a:pt x="1005" y="6163"/>
                    <a:pt x="1256" y="5730"/>
                    <a:pt x="1484" y="5296"/>
                  </a:cubicBezTo>
                  <a:cubicBezTo>
                    <a:pt x="1713" y="4862"/>
                    <a:pt x="1964" y="4406"/>
                    <a:pt x="2215" y="3949"/>
                  </a:cubicBezTo>
                  <a:cubicBezTo>
                    <a:pt x="2443" y="3493"/>
                    <a:pt x="2694" y="3036"/>
                    <a:pt x="2945" y="2557"/>
                  </a:cubicBezTo>
                  <a:cubicBezTo>
                    <a:pt x="3174" y="2146"/>
                    <a:pt x="3379" y="1712"/>
                    <a:pt x="3607" y="1302"/>
                  </a:cubicBezTo>
                  <a:cubicBezTo>
                    <a:pt x="3721" y="1073"/>
                    <a:pt x="3835" y="868"/>
                    <a:pt x="3950" y="640"/>
                  </a:cubicBezTo>
                  <a:cubicBezTo>
                    <a:pt x="4018" y="548"/>
                    <a:pt x="4064" y="434"/>
                    <a:pt x="4109" y="343"/>
                  </a:cubicBezTo>
                  <a:cubicBezTo>
                    <a:pt x="4178" y="252"/>
                    <a:pt x="4224" y="160"/>
                    <a:pt x="4269" y="69"/>
                  </a:cubicBezTo>
                  <a:cubicBezTo>
                    <a:pt x="4292" y="46"/>
                    <a:pt x="4269" y="23"/>
                    <a:pt x="424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8782;p56">
              <a:extLst>
                <a:ext uri="{FF2B5EF4-FFF2-40B4-BE49-F238E27FC236}">
                  <a16:creationId xmlns:a16="http://schemas.microsoft.com/office/drawing/2014/main" id="{3A3CC3B3-A338-435F-0B9D-3902DF54BDE0}"/>
                </a:ext>
              </a:extLst>
            </p:cNvPr>
            <p:cNvSpPr/>
            <p:nvPr/>
          </p:nvSpPr>
          <p:spPr>
            <a:xfrm>
              <a:off x="-74306" y="3100158"/>
              <a:ext cx="20477" cy="19246"/>
            </a:xfrm>
            <a:custGeom>
              <a:avLst/>
              <a:gdLst/>
              <a:ahLst/>
              <a:cxnLst/>
              <a:rect l="l" t="t" r="r" b="b"/>
              <a:pathLst>
                <a:path w="366" h="344" extrusionOk="0">
                  <a:moveTo>
                    <a:pt x="160" y="1"/>
                  </a:moveTo>
                  <a:cubicBezTo>
                    <a:pt x="69" y="1"/>
                    <a:pt x="1" y="92"/>
                    <a:pt x="1" y="184"/>
                  </a:cubicBezTo>
                  <a:cubicBezTo>
                    <a:pt x="1" y="229"/>
                    <a:pt x="24" y="275"/>
                    <a:pt x="69" y="321"/>
                  </a:cubicBezTo>
                  <a:cubicBezTo>
                    <a:pt x="92" y="343"/>
                    <a:pt x="138" y="343"/>
                    <a:pt x="183" y="343"/>
                  </a:cubicBezTo>
                  <a:cubicBezTo>
                    <a:pt x="275" y="343"/>
                    <a:pt x="366" y="252"/>
                    <a:pt x="343" y="161"/>
                  </a:cubicBezTo>
                  <a:cubicBezTo>
                    <a:pt x="343" y="115"/>
                    <a:pt x="320" y="69"/>
                    <a:pt x="297" y="47"/>
                  </a:cubicBezTo>
                  <a:cubicBezTo>
                    <a:pt x="252" y="24"/>
                    <a:pt x="206" y="1"/>
                    <a:pt x="1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8783;p56">
              <a:extLst>
                <a:ext uri="{FF2B5EF4-FFF2-40B4-BE49-F238E27FC236}">
                  <a16:creationId xmlns:a16="http://schemas.microsoft.com/office/drawing/2014/main" id="{463D03EA-BFF0-9C78-81E4-EA31068EB454}"/>
                </a:ext>
              </a:extLst>
            </p:cNvPr>
            <p:cNvSpPr/>
            <p:nvPr/>
          </p:nvSpPr>
          <p:spPr>
            <a:xfrm>
              <a:off x="-659192" y="1931676"/>
              <a:ext cx="536425" cy="947639"/>
            </a:xfrm>
            <a:custGeom>
              <a:avLst/>
              <a:gdLst/>
              <a:ahLst/>
              <a:cxnLst/>
              <a:rect l="l" t="t" r="r" b="b"/>
              <a:pathLst>
                <a:path w="9588" h="16938" extrusionOk="0">
                  <a:moveTo>
                    <a:pt x="9473" y="1"/>
                  </a:moveTo>
                  <a:cubicBezTo>
                    <a:pt x="9428" y="1"/>
                    <a:pt x="9405" y="24"/>
                    <a:pt x="9382" y="47"/>
                  </a:cubicBezTo>
                  <a:cubicBezTo>
                    <a:pt x="9154" y="457"/>
                    <a:pt x="8903" y="868"/>
                    <a:pt x="8674" y="1256"/>
                  </a:cubicBezTo>
                  <a:cubicBezTo>
                    <a:pt x="8446" y="1667"/>
                    <a:pt x="8218" y="2055"/>
                    <a:pt x="7990" y="2466"/>
                  </a:cubicBezTo>
                  <a:cubicBezTo>
                    <a:pt x="7487" y="3333"/>
                    <a:pt x="7031" y="4178"/>
                    <a:pt x="6552" y="5045"/>
                  </a:cubicBezTo>
                  <a:cubicBezTo>
                    <a:pt x="5570" y="6780"/>
                    <a:pt x="4589" y="8515"/>
                    <a:pt x="3607" y="10272"/>
                  </a:cubicBezTo>
                  <a:cubicBezTo>
                    <a:pt x="2626" y="12030"/>
                    <a:pt x="1644" y="13787"/>
                    <a:pt x="663" y="15545"/>
                  </a:cubicBezTo>
                  <a:cubicBezTo>
                    <a:pt x="503" y="15819"/>
                    <a:pt x="343" y="16093"/>
                    <a:pt x="206" y="16367"/>
                  </a:cubicBezTo>
                  <a:cubicBezTo>
                    <a:pt x="160" y="16435"/>
                    <a:pt x="115" y="16526"/>
                    <a:pt x="92" y="16595"/>
                  </a:cubicBezTo>
                  <a:cubicBezTo>
                    <a:pt x="69" y="16640"/>
                    <a:pt x="46" y="16686"/>
                    <a:pt x="24" y="16709"/>
                  </a:cubicBezTo>
                  <a:cubicBezTo>
                    <a:pt x="1" y="16777"/>
                    <a:pt x="24" y="16846"/>
                    <a:pt x="69" y="16892"/>
                  </a:cubicBezTo>
                  <a:cubicBezTo>
                    <a:pt x="92" y="16914"/>
                    <a:pt x="138" y="16937"/>
                    <a:pt x="183" y="16937"/>
                  </a:cubicBezTo>
                  <a:cubicBezTo>
                    <a:pt x="206" y="16937"/>
                    <a:pt x="252" y="16914"/>
                    <a:pt x="275" y="16869"/>
                  </a:cubicBezTo>
                  <a:cubicBezTo>
                    <a:pt x="297" y="16869"/>
                    <a:pt x="297" y="16846"/>
                    <a:pt x="320" y="16823"/>
                  </a:cubicBezTo>
                  <a:cubicBezTo>
                    <a:pt x="343" y="16777"/>
                    <a:pt x="366" y="16755"/>
                    <a:pt x="389" y="16709"/>
                  </a:cubicBezTo>
                  <a:cubicBezTo>
                    <a:pt x="434" y="16640"/>
                    <a:pt x="480" y="16572"/>
                    <a:pt x="526" y="16481"/>
                  </a:cubicBezTo>
                  <a:cubicBezTo>
                    <a:pt x="663" y="16252"/>
                    <a:pt x="800" y="16001"/>
                    <a:pt x="937" y="15750"/>
                  </a:cubicBezTo>
                  <a:cubicBezTo>
                    <a:pt x="1439" y="14860"/>
                    <a:pt x="1918" y="13970"/>
                    <a:pt x="2420" y="13080"/>
                  </a:cubicBezTo>
                  <a:cubicBezTo>
                    <a:pt x="3379" y="11368"/>
                    <a:pt x="4338" y="9633"/>
                    <a:pt x="5296" y="7898"/>
                  </a:cubicBezTo>
                  <a:cubicBezTo>
                    <a:pt x="5798" y="7008"/>
                    <a:pt x="6278" y="6118"/>
                    <a:pt x="6780" y="5228"/>
                  </a:cubicBezTo>
                  <a:cubicBezTo>
                    <a:pt x="7259" y="4383"/>
                    <a:pt x="7738" y="3516"/>
                    <a:pt x="8218" y="2671"/>
                  </a:cubicBezTo>
                  <a:cubicBezTo>
                    <a:pt x="8446" y="2261"/>
                    <a:pt x="8651" y="1850"/>
                    <a:pt x="8880" y="1416"/>
                  </a:cubicBezTo>
                  <a:cubicBezTo>
                    <a:pt x="9108" y="1005"/>
                    <a:pt x="9336" y="571"/>
                    <a:pt x="9564" y="138"/>
                  </a:cubicBezTo>
                  <a:cubicBezTo>
                    <a:pt x="9587" y="92"/>
                    <a:pt x="9564" y="24"/>
                    <a:pt x="951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8784;p56">
              <a:extLst>
                <a:ext uri="{FF2B5EF4-FFF2-40B4-BE49-F238E27FC236}">
                  <a16:creationId xmlns:a16="http://schemas.microsoft.com/office/drawing/2014/main" id="{448A119C-0778-DA03-0C40-F255131822C4}"/>
                </a:ext>
              </a:extLst>
            </p:cNvPr>
            <p:cNvSpPr/>
            <p:nvPr/>
          </p:nvSpPr>
          <p:spPr>
            <a:xfrm>
              <a:off x="-548078" y="1934250"/>
              <a:ext cx="416361" cy="690168"/>
            </a:xfrm>
            <a:custGeom>
              <a:avLst/>
              <a:gdLst/>
              <a:ahLst/>
              <a:cxnLst/>
              <a:rect l="l" t="t" r="r" b="b"/>
              <a:pathLst>
                <a:path w="7442" h="12336" extrusionOk="0">
                  <a:moveTo>
                    <a:pt x="7076" y="1"/>
                  </a:moveTo>
                  <a:cubicBezTo>
                    <a:pt x="7008" y="1"/>
                    <a:pt x="6917" y="1"/>
                    <a:pt x="6825" y="23"/>
                  </a:cubicBezTo>
                  <a:lnTo>
                    <a:pt x="6848" y="23"/>
                  </a:lnTo>
                  <a:cubicBezTo>
                    <a:pt x="6802" y="23"/>
                    <a:pt x="6757" y="46"/>
                    <a:pt x="6711" y="69"/>
                  </a:cubicBezTo>
                  <a:lnTo>
                    <a:pt x="6643" y="69"/>
                  </a:lnTo>
                  <a:cubicBezTo>
                    <a:pt x="6597" y="92"/>
                    <a:pt x="6574" y="115"/>
                    <a:pt x="6551" y="160"/>
                  </a:cubicBezTo>
                  <a:cubicBezTo>
                    <a:pt x="6529" y="183"/>
                    <a:pt x="6529" y="229"/>
                    <a:pt x="6551" y="274"/>
                  </a:cubicBezTo>
                  <a:lnTo>
                    <a:pt x="6574" y="274"/>
                  </a:lnTo>
                  <a:cubicBezTo>
                    <a:pt x="6551" y="274"/>
                    <a:pt x="6551" y="297"/>
                    <a:pt x="6551" y="297"/>
                  </a:cubicBezTo>
                  <a:cubicBezTo>
                    <a:pt x="6529" y="320"/>
                    <a:pt x="6529" y="343"/>
                    <a:pt x="6506" y="366"/>
                  </a:cubicBezTo>
                  <a:cubicBezTo>
                    <a:pt x="6460" y="411"/>
                    <a:pt x="6437" y="457"/>
                    <a:pt x="6392" y="525"/>
                  </a:cubicBezTo>
                  <a:cubicBezTo>
                    <a:pt x="6323" y="640"/>
                    <a:pt x="6255" y="754"/>
                    <a:pt x="6186" y="868"/>
                  </a:cubicBezTo>
                  <a:cubicBezTo>
                    <a:pt x="6118" y="959"/>
                    <a:pt x="6049" y="1096"/>
                    <a:pt x="6004" y="1210"/>
                  </a:cubicBezTo>
                  <a:cubicBezTo>
                    <a:pt x="5981" y="1256"/>
                    <a:pt x="5958" y="1302"/>
                    <a:pt x="5912" y="1347"/>
                  </a:cubicBezTo>
                  <a:cubicBezTo>
                    <a:pt x="5912" y="1393"/>
                    <a:pt x="5889" y="1416"/>
                    <a:pt x="5889" y="1439"/>
                  </a:cubicBezTo>
                  <a:cubicBezTo>
                    <a:pt x="5889" y="1439"/>
                    <a:pt x="5867" y="1439"/>
                    <a:pt x="5867" y="1461"/>
                  </a:cubicBezTo>
                  <a:cubicBezTo>
                    <a:pt x="5867" y="1461"/>
                    <a:pt x="5844" y="1484"/>
                    <a:pt x="5844" y="1507"/>
                  </a:cubicBezTo>
                  <a:cubicBezTo>
                    <a:pt x="5798" y="1575"/>
                    <a:pt x="5752" y="1644"/>
                    <a:pt x="5707" y="1712"/>
                  </a:cubicBezTo>
                  <a:cubicBezTo>
                    <a:pt x="5593" y="1895"/>
                    <a:pt x="5501" y="2055"/>
                    <a:pt x="5387" y="2237"/>
                  </a:cubicBezTo>
                  <a:cubicBezTo>
                    <a:pt x="5205" y="2557"/>
                    <a:pt x="5022" y="2876"/>
                    <a:pt x="4862" y="3196"/>
                  </a:cubicBezTo>
                  <a:cubicBezTo>
                    <a:pt x="4839" y="3242"/>
                    <a:pt x="4817" y="3310"/>
                    <a:pt x="4771" y="3356"/>
                  </a:cubicBezTo>
                  <a:cubicBezTo>
                    <a:pt x="4611" y="3630"/>
                    <a:pt x="4451" y="3904"/>
                    <a:pt x="4292" y="4178"/>
                  </a:cubicBezTo>
                  <a:cubicBezTo>
                    <a:pt x="4200" y="4337"/>
                    <a:pt x="4132" y="4474"/>
                    <a:pt x="4041" y="4611"/>
                  </a:cubicBezTo>
                  <a:cubicBezTo>
                    <a:pt x="3949" y="4771"/>
                    <a:pt x="3858" y="4954"/>
                    <a:pt x="3767" y="5113"/>
                  </a:cubicBezTo>
                  <a:cubicBezTo>
                    <a:pt x="3767" y="5159"/>
                    <a:pt x="3744" y="5182"/>
                    <a:pt x="3721" y="5227"/>
                  </a:cubicBezTo>
                  <a:cubicBezTo>
                    <a:pt x="3698" y="5227"/>
                    <a:pt x="3675" y="5227"/>
                    <a:pt x="3653" y="5250"/>
                  </a:cubicBezTo>
                  <a:cubicBezTo>
                    <a:pt x="3607" y="5342"/>
                    <a:pt x="3561" y="5410"/>
                    <a:pt x="3516" y="5501"/>
                  </a:cubicBezTo>
                  <a:cubicBezTo>
                    <a:pt x="3470" y="5570"/>
                    <a:pt x="3424" y="5638"/>
                    <a:pt x="3379" y="5730"/>
                  </a:cubicBezTo>
                  <a:cubicBezTo>
                    <a:pt x="3287" y="5889"/>
                    <a:pt x="3196" y="6049"/>
                    <a:pt x="3105" y="6209"/>
                  </a:cubicBezTo>
                  <a:cubicBezTo>
                    <a:pt x="3013" y="6392"/>
                    <a:pt x="2922" y="6551"/>
                    <a:pt x="2831" y="6734"/>
                  </a:cubicBezTo>
                  <a:cubicBezTo>
                    <a:pt x="2808" y="6780"/>
                    <a:pt x="2785" y="6825"/>
                    <a:pt x="2762" y="6871"/>
                  </a:cubicBezTo>
                  <a:cubicBezTo>
                    <a:pt x="2740" y="6917"/>
                    <a:pt x="2717" y="6939"/>
                    <a:pt x="2694" y="6962"/>
                  </a:cubicBezTo>
                  <a:cubicBezTo>
                    <a:pt x="2648" y="7076"/>
                    <a:pt x="2580" y="7168"/>
                    <a:pt x="2534" y="7259"/>
                  </a:cubicBezTo>
                  <a:cubicBezTo>
                    <a:pt x="2488" y="7350"/>
                    <a:pt x="2443" y="7419"/>
                    <a:pt x="2397" y="7510"/>
                  </a:cubicBezTo>
                  <a:cubicBezTo>
                    <a:pt x="2352" y="7578"/>
                    <a:pt x="2329" y="7647"/>
                    <a:pt x="2283" y="7715"/>
                  </a:cubicBezTo>
                  <a:cubicBezTo>
                    <a:pt x="2237" y="7807"/>
                    <a:pt x="2192" y="7875"/>
                    <a:pt x="2146" y="7967"/>
                  </a:cubicBezTo>
                  <a:cubicBezTo>
                    <a:pt x="2032" y="8172"/>
                    <a:pt x="1941" y="8377"/>
                    <a:pt x="1827" y="8583"/>
                  </a:cubicBezTo>
                  <a:cubicBezTo>
                    <a:pt x="1827" y="8606"/>
                    <a:pt x="1827" y="8628"/>
                    <a:pt x="1804" y="8628"/>
                  </a:cubicBezTo>
                  <a:cubicBezTo>
                    <a:pt x="1804" y="8651"/>
                    <a:pt x="1804" y="8651"/>
                    <a:pt x="1804" y="8651"/>
                  </a:cubicBezTo>
                  <a:cubicBezTo>
                    <a:pt x="1758" y="8720"/>
                    <a:pt x="1712" y="8788"/>
                    <a:pt x="1667" y="8857"/>
                  </a:cubicBezTo>
                  <a:cubicBezTo>
                    <a:pt x="1484" y="9176"/>
                    <a:pt x="1279" y="9496"/>
                    <a:pt x="1096" y="9815"/>
                  </a:cubicBezTo>
                  <a:cubicBezTo>
                    <a:pt x="1028" y="9952"/>
                    <a:pt x="959" y="10089"/>
                    <a:pt x="868" y="10226"/>
                  </a:cubicBezTo>
                  <a:cubicBezTo>
                    <a:pt x="845" y="10295"/>
                    <a:pt x="799" y="10363"/>
                    <a:pt x="754" y="10454"/>
                  </a:cubicBezTo>
                  <a:cubicBezTo>
                    <a:pt x="708" y="10546"/>
                    <a:pt x="662" y="10637"/>
                    <a:pt x="594" y="10728"/>
                  </a:cubicBezTo>
                  <a:cubicBezTo>
                    <a:pt x="571" y="10774"/>
                    <a:pt x="548" y="10843"/>
                    <a:pt x="525" y="10888"/>
                  </a:cubicBezTo>
                  <a:cubicBezTo>
                    <a:pt x="480" y="10957"/>
                    <a:pt x="434" y="11025"/>
                    <a:pt x="411" y="11094"/>
                  </a:cubicBezTo>
                  <a:lnTo>
                    <a:pt x="297" y="11322"/>
                  </a:lnTo>
                  <a:cubicBezTo>
                    <a:pt x="252" y="11390"/>
                    <a:pt x="229" y="11436"/>
                    <a:pt x="206" y="11504"/>
                  </a:cubicBezTo>
                  <a:cubicBezTo>
                    <a:pt x="160" y="11573"/>
                    <a:pt x="137" y="11641"/>
                    <a:pt x="115" y="11710"/>
                  </a:cubicBezTo>
                  <a:cubicBezTo>
                    <a:pt x="92" y="11733"/>
                    <a:pt x="92" y="11778"/>
                    <a:pt x="69" y="11801"/>
                  </a:cubicBezTo>
                  <a:cubicBezTo>
                    <a:pt x="46" y="11847"/>
                    <a:pt x="23" y="11892"/>
                    <a:pt x="23" y="11938"/>
                  </a:cubicBezTo>
                  <a:cubicBezTo>
                    <a:pt x="0" y="11984"/>
                    <a:pt x="46" y="12052"/>
                    <a:pt x="92" y="12075"/>
                  </a:cubicBezTo>
                  <a:cubicBezTo>
                    <a:pt x="92" y="12075"/>
                    <a:pt x="92" y="12098"/>
                    <a:pt x="69" y="12121"/>
                  </a:cubicBezTo>
                  <a:cubicBezTo>
                    <a:pt x="69" y="12144"/>
                    <a:pt x="46" y="12189"/>
                    <a:pt x="46" y="12212"/>
                  </a:cubicBezTo>
                  <a:cubicBezTo>
                    <a:pt x="46" y="12235"/>
                    <a:pt x="69" y="12258"/>
                    <a:pt x="92" y="12281"/>
                  </a:cubicBezTo>
                  <a:cubicBezTo>
                    <a:pt x="104" y="12318"/>
                    <a:pt x="145" y="12335"/>
                    <a:pt x="190" y="12335"/>
                  </a:cubicBezTo>
                  <a:cubicBezTo>
                    <a:pt x="226" y="12335"/>
                    <a:pt x="266" y="12324"/>
                    <a:pt x="297" y="12303"/>
                  </a:cubicBezTo>
                  <a:cubicBezTo>
                    <a:pt x="320" y="12235"/>
                    <a:pt x="366" y="12189"/>
                    <a:pt x="389" y="12144"/>
                  </a:cubicBezTo>
                  <a:lnTo>
                    <a:pt x="411" y="12121"/>
                  </a:lnTo>
                  <a:cubicBezTo>
                    <a:pt x="427" y="12137"/>
                    <a:pt x="444" y="12153"/>
                    <a:pt x="468" y="12153"/>
                  </a:cubicBezTo>
                  <a:cubicBezTo>
                    <a:pt x="478" y="12153"/>
                    <a:pt x="489" y="12150"/>
                    <a:pt x="503" y="12144"/>
                  </a:cubicBezTo>
                  <a:cubicBezTo>
                    <a:pt x="548" y="12144"/>
                    <a:pt x="594" y="12121"/>
                    <a:pt x="617" y="12075"/>
                  </a:cubicBezTo>
                  <a:cubicBezTo>
                    <a:pt x="640" y="12052"/>
                    <a:pt x="640" y="12029"/>
                    <a:pt x="662" y="12029"/>
                  </a:cubicBezTo>
                  <a:lnTo>
                    <a:pt x="685" y="12029"/>
                  </a:lnTo>
                  <a:cubicBezTo>
                    <a:pt x="708" y="12007"/>
                    <a:pt x="754" y="12007"/>
                    <a:pt x="777" y="11961"/>
                  </a:cubicBezTo>
                  <a:cubicBezTo>
                    <a:pt x="822" y="11892"/>
                    <a:pt x="891" y="11801"/>
                    <a:pt x="936" y="11710"/>
                  </a:cubicBezTo>
                  <a:cubicBezTo>
                    <a:pt x="982" y="11641"/>
                    <a:pt x="1028" y="11550"/>
                    <a:pt x="1073" y="11482"/>
                  </a:cubicBezTo>
                  <a:cubicBezTo>
                    <a:pt x="1165" y="11299"/>
                    <a:pt x="1256" y="11139"/>
                    <a:pt x="1347" y="10957"/>
                  </a:cubicBezTo>
                  <a:cubicBezTo>
                    <a:pt x="1393" y="10865"/>
                    <a:pt x="1416" y="10797"/>
                    <a:pt x="1461" y="10706"/>
                  </a:cubicBezTo>
                  <a:cubicBezTo>
                    <a:pt x="1507" y="10614"/>
                    <a:pt x="1553" y="10523"/>
                    <a:pt x="1598" y="10432"/>
                  </a:cubicBezTo>
                  <a:cubicBezTo>
                    <a:pt x="1644" y="10363"/>
                    <a:pt x="1690" y="10295"/>
                    <a:pt x="1735" y="10203"/>
                  </a:cubicBezTo>
                  <a:cubicBezTo>
                    <a:pt x="1758" y="10135"/>
                    <a:pt x="1804" y="10066"/>
                    <a:pt x="1827" y="9998"/>
                  </a:cubicBezTo>
                  <a:cubicBezTo>
                    <a:pt x="1941" y="9815"/>
                    <a:pt x="2055" y="9633"/>
                    <a:pt x="2169" y="9450"/>
                  </a:cubicBezTo>
                  <a:cubicBezTo>
                    <a:pt x="2192" y="9382"/>
                    <a:pt x="2237" y="9313"/>
                    <a:pt x="2283" y="9245"/>
                  </a:cubicBezTo>
                  <a:cubicBezTo>
                    <a:pt x="2283" y="9222"/>
                    <a:pt x="2306" y="9199"/>
                    <a:pt x="2306" y="9199"/>
                  </a:cubicBezTo>
                  <a:cubicBezTo>
                    <a:pt x="2352" y="9108"/>
                    <a:pt x="2397" y="9039"/>
                    <a:pt x="2443" y="8971"/>
                  </a:cubicBezTo>
                  <a:cubicBezTo>
                    <a:pt x="2443" y="8948"/>
                    <a:pt x="2443" y="8948"/>
                    <a:pt x="2466" y="8925"/>
                  </a:cubicBezTo>
                  <a:cubicBezTo>
                    <a:pt x="2466" y="8902"/>
                    <a:pt x="2488" y="8880"/>
                    <a:pt x="2488" y="8857"/>
                  </a:cubicBezTo>
                  <a:cubicBezTo>
                    <a:pt x="2488" y="8811"/>
                    <a:pt x="2488" y="8765"/>
                    <a:pt x="2466" y="8743"/>
                  </a:cubicBezTo>
                  <a:cubicBezTo>
                    <a:pt x="2488" y="8697"/>
                    <a:pt x="2511" y="8674"/>
                    <a:pt x="2534" y="8651"/>
                  </a:cubicBezTo>
                  <a:cubicBezTo>
                    <a:pt x="2557" y="8606"/>
                    <a:pt x="2557" y="8583"/>
                    <a:pt x="2580" y="8560"/>
                  </a:cubicBezTo>
                  <a:cubicBezTo>
                    <a:pt x="2603" y="8560"/>
                    <a:pt x="2625" y="8560"/>
                    <a:pt x="2648" y="8537"/>
                  </a:cubicBezTo>
                  <a:cubicBezTo>
                    <a:pt x="2671" y="8537"/>
                    <a:pt x="2694" y="8514"/>
                    <a:pt x="2717" y="8469"/>
                  </a:cubicBezTo>
                  <a:cubicBezTo>
                    <a:pt x="2762" y="8400"/>
                    <a:pt x="2808" y="8332"/>
                    <a:pt x="2854" y="8240"/>
                  </a:cubicBezTo>
                  <a:cubicBezTo>
                    <a:pt x="2876" y="8172"/>
                    <a:pt x="2922" y="8081"/>
                    <a:pt x="2968" y="7989"/>
                  </a:cubicBezTo>
                  <a:cubicBezTo>
                    <a:pt x="3059" y="7830"/>
                    <a:pt x="3150" y="7670"/>
                    <a:pt x="3242" y="7487"/>
                  </a:cubicBezTo>
                  <a:cubicBezTo>
                    <a:pt x="3310" y="7350"/>
                    <a:pt x="3401" y="7190"/>
                    <a:pt x="3470" y="7031"/>
                  </a:cubicBezTo>
                  <a:lnTo>
                    <a:pt x="3493" y="7031"/>
                  </a:lnTo>
                  <a:cubicBezTo>
                    <a:pt x="3516" y="7008"/>
                    <a:pt x="3516" y="6985"/>
                    <a:pt x="3538" y="6962"/>
                  </a:cubicBezTo>
                  <a:cubicBezTo>
                    <a:pt x="3561" y="6939"/>
                    <a:pt x="3561" y="6917"/>
                    <a:pt x="3561" y="6894"/>
                  </a:cubicBezTo>
                  <a:cubicBezTo>
                    <a:pt x="3584" y="6871"/>
                    <a:pt x="3584" y="6848"/>
                    <a:pt x="3584" y="6848"/>
                  </a:cubicBezTo>
                  <a:cubicBezTo>
                    <a:pt x="3630" y="6780"/>
                    <a:pt x="3653" y="6734"/>
                    <a:pt x="3675" y="6688"/>
                  </a:cubicBezTo>
                  <a:cubicBezTo>
                    <a:pt x="3721" y="6620"/>
                    <a:pt x="3744" y="6551"/>
                    <a:pt x="3789" y="6483"/>
                  </a:cubicBezTo>
                  <a:cubicBezTo>
                    <a:pt x="3881" y="6300"/>
                    <a:pt x="3972" y="6141"/>
                    <a:pt x="4086" y="5981"/>
                  </a:cubicBezTo>
                  <a:cubicBezTo>
                    <a:pt x="4178" y="5844"/>
                    <a:pt x="4269" y="5684"/>
                    <a:pt x="4337" y="5524"/>
                  </a:cubicBezTo>
                  <a:cubicBezTo>
                    <a:pt x="4451" y="5364"/>
                    <a:pt x="4543" y="5205"/>
                    <a:pt x="4634" y="5068"/>
                  </a:cubicBezTo>
                  <a:cubicBezTo>
                    <a:pt x="4725" y="4908"/>
                    <a:pt x="4817" y="4748"/>
                    <a:pt x="4908" y="4588"/>
                  </a:cubicBezTo>
                  <a:cubicBezTo>
                    <a:pt x="5022" y="4406"/>
                    <a:pt x="5136" y="4223"/>
                    <a:pt x="5227" y="4018"/>
                  </a:cubicBezTo>
                  <a:cubicBezTo>
                    <a:pt x="5227" y="3972"/>
                    <a:pt x="5227" y="3926"/>
                    <a:pt x="5205" y="3904"/>
                  </a:cubicBezTo>
                  <a:cubicBezTo>
                    <a:pt x="5205" y="3881"/>
                    <a:pt x="5227" y="3858"/>
                    <a:pt x="5205" y="3835"/>
                  </a:cubicBezTo>
                  <a:cubicBezTo>
                    <a:pt x="5364" y="3516"/>
                    <a:pt x="5547" y="3196"/>
                    <a:pt x="5752" y="2876"/>
                  </a:cubicBezTo>
                  <a:cubicBezTo>
                    <a:pt x="5844" y="2717"/>
                    <a:pt x="5935" y="2557"/>
                    <a:pt x="6049" y="2397"/>
                  </a:cubicBezTo>
                  <a:cubicBezTo>
                    <a:pt x="6141" y="2237"/>
                    <a:pt x="6232" y="2078"/>
                    <a:pt x="6346" y="1918"/>
                  </a:cubicBezTo>
                  <a:cubicBezTo>
                    <a:pt x="6346" y="1895"/>
                    <a:pt x="6369" y="1872"/>
                    <a:pt x="6369" y="1849"/>
                  </a:cubicBezTo>
                  <a:cubicBezTo>
                    <a:pt x="6414" y="1849"/>
                    <a:pt x="6437" y="1827"/>
                    <a:pt x="6460" y="1804"/>
                  </a:cubicBezTo>
                  <a:cubicBezTo>
                    <a:pt x="6529" y="1690"/>
                    <a:pt x="6597" y="1575"/>
                    <a:pt x="6665" y="1461"/>
                  </a:cubicBezTo>
                  <a:cubicBezTo>
                    <a:pt x="6734" y="1347"/>
                    <a:pt x="6802" y="1256"/>
                    <a:pt x="6848" y="1142"/>
                  </a:cubicBezTo>
                  <a:cubicBezTo>
                    <a:pt x="6917" y="1028"/>
                    <a:pt x="6985" y="914"/>
                    <a:pt x="7076" y="799"/>
                  </a:cubicBezTo>
                  <a:cubicBezTo>
                    <a:pt x="7122" y="708"/>
                    <a:pt x="7190" y="594"/>
                    <a:pt x="7236" y="503"/>
                  </a:cubicBezTo>
                  <a:cubicBezTo>
                    <a:pt x="7259" y="457"/>
                    <a:pt x="7259" y="411"/>
                    <a:pt x="7236" y="389"/>
                  </a:cubicBezTo>
                  <a:cubicBezTo>
                    <a:pt x="7259" y="366"/>
                    <a:pt x="7259" y="366"/>
                    <a:pt x="7259" y="366"/>
                  </a:cubicBezTo>
                  <a:cubicBezTo>
                    <a:pt x="7282" y="343"/>
                    <a:pt x="7305" y="297"/>
                    <a:pt x="7305" y="274"/>
                  </a:cubicBezTo>
                  <a:cubicBezTo>
                    <a:pt x="7305" y="274"/>
                    <a:pt x="7305" y="252"/>
                    <a:pt x="7305" y="229"/>
                  </a:cubicBezTo>
                  <a:cubicBezTo>
                    <a:pt x="7350" y="229"/>
                    <a:pt x="7419" y="206"/>
                    <a:pt x="7419" y="137"/>
                  </a:cubicBezTo>
                  <a:cubicBezTo>
                    <a:pt x="7442" y="92"/>
                    <a:pt x="7396" y="23"/>
                    <a:pt x="7327" y="23"/>
                  </a:cubicBezTo>
                  <a:cubicBezTo>
                    <a:pt x="7259" y="1"/>
                    <a:pt x="7168" y="1"/>
                    <a:pt x="709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8785;p56">
              <a:extLst>
                <a:ext uri="{FF2B5EF4-FFF2-40B4-BE49-F238E27FC236}">
                  <a16:creationId xmlns:a16="http://schemas.microsoft.com/office/drawing/2014/main" id="{140AEECA-F78B-6831-4CB0-7D39CF1F8A31}"/>
                </a:ext>
              </a:extLst>
            </p:cNvPr>
            <p:cNvSpPr/>
            <p:nvPr/>
          </p:nvSpPr>
          <p:spPr>
            <a:xfrm>
              <a:off x="-693656" y="2538269"/>
              <a:ext cx="195425" cy="338482"/>
            </a:xfrm>
            <a:custGeom>
              <a:avLst/>
              <a:gdLst/>
              <a:ahLst/>
              <a:cxnLst/>
              <a:rect l="l" t="t" r="r" b="b"/>
              <a:pathLst>
                <a:path w="3493" h="6050" extrusionOk="0">
                  <a:moveTo>
                    <a:pt x="3401" y="1"/>
                  </a:moveTo>
                  <a:cubicBezTo>
                    <a:pt x="3333" y="92"/>
                    <a:pt x="3264" y="161"/>
                    <a:pt x="3219" y="252"/>
                  </a:cubicBezTo>
                  <a:cubicBezTo>
                    <a:pt x="3196" y="298"/>
                    <a:pt x="3173" y="343"/>
                    <a:pt x="3127" y="389"/>
                  </a:cubicBezTo>
                  <a:cubicBezTo>
                    <a:pt x="3105" y="435"/>
                    <a:pt x="3082" y="503"/>
                    <a:pt x="3036" y="549"/>
                  </a:cubicBezTo>
                  <a:cubicBezTo>
                    <a:pt x="3036" y="549"/>
                    <a:pt x="3013" y="526"/>
                    <a:pt x="3013" y="526"/>
                  </a:cubicBezTo>
                  <a:cubicBezTo>
                    <a:pt x="3007" y="519"/>
                    <a:pt x="2998" y="516"/>
                    <a:pt x="2989" y="516"/>
                  </a:cubicBezTo>
                  <a:cubicBezTo>
                    <a:pt x="2966" y="516"/>
                    <a:pt x="2938" y="533"/>
                    <a:pt x="2922" y="549"/>
                  </a:cubicBezTo>
                  <a:cubicBezTo>
                    <a:pt x="2854" y="640"/>
                    <a:pt x="2785" y="731"/>
                    <a:pt x="2717" y="823"/>
                  </a:cubicBezTo>
                  <a:cubicBezTo>
                    <a:pt x="2717" y="845"/>
                    <a:pt x="2694" y="868"/>
                    <a:pt x="2671" y="914"/>
                  </a:cubicBezTo>
                  <a:cubicBezTo>
                    <a:pt x="2648" y="914"/>
                    <a:pt x="2625" y="914"/>
                    <a:pt x="2602" y="937"/>
                  </a:cubicBezTo>
                  <a:cubicBezTo>
                    <a:pt x="2534" y="1005"/>
                    <a:pt x="2488" y="1096"/>
                    <a:pt x="2420" y="1188"/>
                  </a:cubicBezTo>
                  <a:cubicBezTo>
                    <a:pt x="2397" y="1233"/>
                    <a:pt x="2374" y="1279"/>
                    <a:pt x="2351" y="1325"/>
                  </a:cubicBezTo>
                  <a:cubicBezTo>
                    <a:pt x="2306" y="1393"/>
                    <a:pt x="2260" y="1462"/>
                    <a:pt x="2214" y="1553"/>
                  </a:cubicBezTo>
                  <a:cubicBezTo>
                    <a:pt x="2169" y="1621"/>
                    <a:pt x="2123" y="1713"/>
                    <a:pt x="2078" y="1781"/>
                  </a:cubicBezTo>
                  <a:lnTo>
                    <a:pt x="1941" y="2032"/>
                  </a:lnTo>
                  <a:cubicBezTo>
                    <a:pt x="1826" y="2215"/>
                    <a:pt x="1735" y="2375"/>
                    <a:pt x="1644" y="2557"/>
                  </a:cubicBezTo>
                  <a:cubicBezTo>
                    <a:pt x="1575" y="2694"/>
                    <a:pt x="1484" y="2854"/>
                    <a:pt x="1393" y="3014"/>
                  </a:cubicBezTo>
                  <a:cubicBezTo>
                    <a:pt x="1301" y="3196"/>
                    <a:pt x="1210" y="3356"/>
                    <a:pt x="1119" y="3539"/>
                  </a:cubicBezTo>
                  <a:cubicBezTo>
                    <a:pt x="1073" y="3630"/>
                    <a:pt x="1028" y="3699"/>
                    <a:pt x="982" y="3790"/>
                  </a:cubicBezTo>
                  <a:cubicBezTo>
                    <a:pt x="936" y="3881"/>
                    <a:pt x="891" y="3972"/>
                    <a:pt x="845" y="4041"/>
                  </a:cubicBezTo>
                  <a:cubicBezTo>
                    <a:pt x="845" y="4064"/>
                    <a:pt x="845" y="4087"/>
                    <a:pt x="845" y="4109"/>
                  </a:cubicBezTo>
                  <a:cubicBezTo>
                    <a:pt x="822" y="4132"/>
                    <a:pt x="799" y="4155"/>
                    <a:pt x="776" y="4155"/>
                  </a:cubicBezTo>
                  <a:cubicBezTo>
                    <a:pt x="754" y="4178"/>
                    <a:pt x="731" y="4201"/>
                    <a:pt x="708" y="4246"/>
                  </a:cubicBezTo>
                  <a:cubicBezTo>
                    <a:pt x="708" y="4269"/>
                    <a:pt x="685" y="4292"/>
                    <a:pt x="662" y="4292"/>
                  </a:cubicBezTo>
                  <a:cubicBezTo>
                    <a:pt x="640" y="4338"/>
                    <a:pt x="617" y="4383"/>
                    <a:pt x="571" y="4429"/>
                  </a:cubicBezTo>
                  <a:cubicBezTo>
                    <a:pt x="503" y="4520"/>
                    <a:pt x="457" y="4612"/>
                    <a:pt x="388" y="4726"/>
                  </a:cubicBezTo>
                  <a:cubicBezTo>
                    <a:pt x="343" y="4794"/>
                    <a:pt x="297" y="4885"/>
                    <a:pt x="251" y="4977"/>
                  </a:cubicBezTo>
                  <a:cubicBezTo>
                    <a:pt x="229" y="5000"/>
                    <a:pt x="206" y="5045"/>
                    <a:pt x="183" y="5091"/>
                  </a:cubicBezTo>
                  <a:cubicBezTo>
                    <a:pt x="160" y="5137"/>
                    <a:pt x="137" y="5205"/>
                    <a:pt x="137" y="5273"/>
                  </a:cubicBezTo>
                  <a:cubicBezTo>
                    <a:pt x="115" y="5296"/>
                    <a:pt x="92" y="5342"/>
                    <a:pt x="69" y="5388"/>
                  </a:cubicBezTo>
                  <a:cubicBezTo>
                    <a:pt x="69" y="5388"/>
                    <a:pt x="88" y="5368"/>
                    <a:pt x="91" y="5365"/>
                  </a:cubicBezTo>
                  <a:lnTo>
                    <a:pt x="91" y="5365"/>
                  </a:lnTo>
                  <a:cubicBezTo>
                    <a:pt x="69" y="5388"/>
                    <a:pt x="46" y="5411"/>
                    <a:pt x="46" y="5456"/>
                  </a:cubicBezTo>
                  <a:cubicBezTo>
                    <a:pt x="23" y="5456"/>
                    <a:pt x="23" y="5479"/>
                    <a:pt x="23" y="5502"/>
                  </a:cubicBezTo>
                  <a:cubicBezTo>
                    <a:pt x="0" y="5525"/>
                    <a:pt x="0" y="5525"/>
                    <a:pt x="0" y="5547"/>
                  </a:cubicBezTo>
                  <a:cubicBezTo>
                    <a:pt x="23" y="5570"/>
                    <a:pt x="23" y="5593"/>
                    <a:pt x="46" y="5616"/>
                  </a:cubicBezTo>
                  <a:cubicBezTo>
                    <a:pt x="46" y="5639"/>
                    <a:pt x="69" y="5662"/>
                    <a:pt x="92" y="5684"/>
                  </a:cubicBezTo>
                  <a:cubicBezTo>
                    <a:pt x="92" y="5707"/>
                    <a:pt x="115" y="5707"/>
                    <a:pt x="115" y="5730"/>
                  </a:cubicBezTo>
                  <a:cubicBezTo>
                    <a:pt x="137" y="5730"/>
                    <a:pt x="137" y="5753"/>
                    <a:pt x="160" y="5753"/>
                  </a:cubicBezTo>
                  <a:cubicBezTo>
                    <a:pt x="160" y="5776"/>
                    <a:pt x="160" y="5776"/>
                    <a:pt x="160" y="5776"/>
                  </a:cubicBezTo>
                  <a:cubicBezTo>
                    <a:pt x="183" y="5821"/>
                    <a:pt x="229" y="5867"/>
                    <a:pt x="274" y="5867"/>
                  </a:cubicBezTo>
                  <a:cubicBezTo>
                    <a:pt x="297" y="5890"/>
                    <a:pt x="320" y="5913"/>
                    <a:pt x="343" y="5935"/>
                  </a:cubicBezTo>
                  <a:cubicBezTo>
                    <a:pt x="366" y="5958"/>
                    <a:pt x="388" y="5981"/>
                    <a:pt x="411" y="6004"/>
                  </a:cubicBezTo>
                  <a:cubicBezTo>
                    <a:pt x="434" y="6050"/>
                    <a:pt x="480" y="6050"/>
                    <a:pt x="525" y="6050"/>
                  </a:cubicBezTo>
                  <a:cubicBezTo>
                    <a:pt x="571" y="6050"/>
                    <a:pt x="594" y="6027"/>
                    <a:pt x="640" y="6004"/>
                  </a:cubicBezTo>
                  <a:cubicBezTo>
                    <a:pt x="662" y="5981"/>
                    <a:pt x="662" y="5935"/>
                    <a:pt x="685" y="5913"/>
                  </a:cubicBezTo>
                  <a:cubicBezTo>
                    <a:pt x="685" y="5867"/>
                    <a:pt x="708" y="5821"/>
                    <a:pt x="708" y="5776"/>
                  </a:cubicBezTo>
                  <a:cubicBezTo>
                    <a:pt x="731" y="5753"/>
                    <a:pt x="731" y="5753"/>
                    <a:pt x="754" y="5753"/>
                  </a:cubicBezTo>
                  <a:cubicBezTo>
                    <a:pt x="754" y="5730"/>
                    <a:pt x="776" y="5730"/>
                    <a:pt x="799" y="5707"/>
                  </a:cubicBezTo>
                  <a:cubicBezTo>
                    <a:pt x="822" y="5684"/>
                    <a:pt x="845" y="5662"/>
                    <a:pt x="845" y="5639"/>
                  </a:cubicBezTo>
                  <a:lnTo>
                    <a:pt x="913" y="5525"/>
                  </a:lnTo>
                  <a:cubicBezTo>
                    <a:pt x="959" y="5479"/>
                    <a:pt x="982" y="5410"/>
                    <a:pt x="1005" y="5365"/>
                  </a:cubicBezTo>
                  <a:cubicBezTo>
                    <a:pt x="1073" y="5251"/>
                    <a:pt x="1119" y="5114"/>
                    <a:pt x="1187" y="5000"/>
                  </a:cubicBezTo>
                  <a:cubicBezTo>
                    <a:pt x="1187" y="5000"/>
                    <a:pt x="1187" y="4977"/>
                    <a:pt x="1187" y="4977"/>
                  </a:cubicBezTo>
                  <a:cubicBezTo>
                    <a:pt x="1210" y="4931"/>
                    <a:pt x="1233" y="4908"/>
                    <a:pt x="1233" y="4885"/>
                  </a:cubicBezTo>
                  <a:cubicBezTo>
                    <a:pt x="1279" y="4794"/>
                    <a:pt x="1324" y="4726"/>
                    <a:pt x="1347" y="4634"/>
                  </a:cubicBezTo>
                  <a:cubicBezTo>
                    <a:pt x="1370" y="4612"/>
                    <a:pt x="1393" y="4566"/>
                    <a:pt x="1416" y="4520"/>
                  </a:cubicBezTo>
                  <a:cubicBezTo>
                    <a:pt x="1484" y="4406"/>
                    <a:pt x="1553" y="4269"/>
                    <a:pt x="1621" y="4132"/>
                  </a:cubicBezTo>
                  <a:cubicBezTo>
                    <a:pt x="1689" y="4041"/>
                    <a:pt x="1735" y="3950"/>
                    <a:pt x="1804" y="3836"/>
                  </a:cubicBezTo>
                  <a:cubicBezTo>
                    <a:pt x="1849" y="3744"/>
                    <a:pt x="1895" y="3653"/>
                    <a:pt x="1963" y="3562"/>
                  </a:cubicBezTo>
                  <a:cubicBezTo>
                    <a:pt x="2146" y="3242"/>
                    <a:pt x="2329" y="2922"/>
                    <a:pt x="2534" y="2603"/>
                  </a:cubicBezTo>
                  <a:cubicBezTo>
                    <a:pt x="2625" y="2443"/>
                    <a:pt x="2694" y="2306"/>
                    <a:pt x="2785" y="2146"/>
                  </a:cubicBezTo>
                  <a:cubicBezTo>
                    <a:pt x="2876" y="2009"/>
                    <a:pt x="2968" y="1873"/>
                    <a:pt x="3059" y="1713"/>
                  </a:cubicBezTo>
                  <a:cubicBezTo>
                    <a:pt x="3082" y="1667"/>
                    <a:pt x="3082" y="1621"/>
                    <a:pt x="3036" y="1576"/>
                  </a:cubicBezTo>
                  <a:cubicBezTo>
                    <a:pt x="3059" y="1530"/>
                    <a:pt x="3082" y="1507"/>
                    <a:pt x="3105" y="1462"/>
                  </a:cubicBezTo>
                  <a:cubicBezTo>
                    <a:pt x="3173" y="1370"/>
                    <a:pt x="3242" y="1279"/>
                    <a:pt x="3287" y="1165"/>
                  </a:cubicBezTo>
                  <a:cubicBezTo>
                    <a:pt x="3310" y="1119"/>
                    <a:pt x="3287" y="1051"/>
                    <a:pt x="3242" y="1005"/>
                  </a:cubicBezTo>
                  <a:cubicBezTo>
                    <a:pt x="3242" y="1005"/>
                    <a:pt x="3242" y="1005"/>
                    <a:pt x="3219" y="982"/>
                  </a:cubicBezTo>
                  <a:cubicBezTo>
                    <a:pt x="3242" y="937"/>
                    <a:pt x="3264" y="891"/>
                    <a:pt x="3310" y="845"/>
                  </a:cubicBezTo>
                  <a:cubicBezTo>
                    <a:pt x="3333" y="800"/>
                    <a:pt x="3310" y="731"/>
                    <a:pt x="3264" y="686"/>
                  </a:cubicBezTo>
                  <a:cubicBezTo>
                    <a:pt x="3242" y="663"/>
                    <a:pt x="3196" y="663"/>
                    <a:pt x="3173" y="663"/>
                  </a:cubicBezTo>
                  <a:cubicBezTo>
                    <a:pt x="3127" y="663"/>
                    <a:pt x="3105" y="686"/>
                    <a:pt x="3082" y="708"/>
                  </a:cubicBezTo>
                  <a:cubicBezTo>
                    <a:pt x="3059" y="731"/>
                    <a:pt x="3036" y="777"/>
                    <a:pt x="3013" y="800"/>
                  </a:cubicBezTo>
                  <a:cubicBezTo>
                    <a:pt x="3036" y="731"/>
                    <a:pt x="3082" y="686"/>
                    <a:pt x="3105" y="617"/>
                  </a:cubicBezTo>
                  <a:cubicBezTo>
                    <a:pt x="3173" y="503"/>
                    <a:pt x="3242" y="389"/>
                    <a:pt x="3310" y="298"/>
                  </a:cubicBezTo>
                  <a:lnTo>
                    <a:pt x="3287" y="298"/>
                  </a:lnTo>
                  <a:cubicBezTo>
                    <a:pt x="3310" y="252"/>
                    <a:pt x="3356" y="229"/>
                    <a:pt x="3379" y="183"/>
                  </a:cubicBezTo>
                  <a:cubicBezTo>
                    <a:pt x="3401" y="138"/>
                    <a:pt x="3447" y="115"/>
                    <a:pt x="3470" y="69"/>
                  </a:cubicBezTo>
                  <a:cubicBezTo>
                    <a:pt x="3493" y="47"/>
                    <a:pt x="3493" y="24"/>
                    <a:pt x="347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8786;p56">
              <a:extLst>
                <a:ext uri="{FF2B5EF4-FFF2-40B4-BE49-F238E27FC236}">
                  <a16:creationId xmlns:a16="http://schemas.microsoft.com/office/drawing/2014/main" id="{1DAD1B23-3FD5-79C4-DFF1-1BDA7FA7195B}"/>
                </a:ext>
              </a:extLst>
            </p:cNvPr>
            <p:cNvSpPr/>
            <p:nvPr/>
          </p:nvSpPr>
          <p:spPr>
            <a:xfrm>
              <a:off x="-591494" y="2456584"/>
              <a:ext cx="209467" cy="371324"/>
            </a:xfrm>
            <a:custGeom>
              <a:avLst/>
              <a:gdLst/>
              <a:ahLst/>
              <a:cxnLst/>
              <a:rect l="l" t="t" r="r" b="b"/>
              <a:pathLst>
                <a:path w="3744" h="6637" extrusionOk="0">
                  <a:moveTo>
                    <a:pt x="3698" y="0"/>
                  </a:moveTo>
                  <a:cubicBezTo>
                    <a:pt x="3698" y="0"/>
                    <a:pt x="3675" y="0"/>
                    <a:pt x="3675" y="23"/>
                  </a:cubicBezTo>
                  <a:cubicBezTo>
                    <a:pt x="3630" y="69"/>
                    <a:pt x="3607" y="114"/>
                    <a:pt x="3561" y="183"/>
                  </a:cubicBezTo>
                  <a:cubicBezTo>
                    <a:pt x="3538" y="228"/>
                    <a:pt x="3516" y="274"/>
                    <a:pt x="3493" y="320"/>
                  </a:cubicBezTo>
                  <a:cubicBezTo>
                    <a:pt x="3424" y="434"/>
                    <a:pt x="3356" y="548"/>
                    <a:pt x="3287" y="662"/>
                  </a:cubicBezTo>
                  <a:cubicBezTo>
                    <a:pt x="3150" y="890"/>
                    <a:pt x="3013" y="1118"/>
                    <a:pt x="2876" y="1347"/>
                  </a:cubicBezTo>
                  <a:cubicBezTo>
                    <a:pt x="2762" y="1484"/>
                    <a:pt x="2671" y="1643"/>
                    <a:pt x="2580" y="1780"/>
                  </a:cubicBezTo>
                  <a:cubicBezTo>
                    <a:pt x="2534" y="1872"/>
                    <a:pt x="2488" y="1940"/>
                    <a:pt x="2443" y="2009"/>
                  </a:cubicBezTo>
                  <a:cubicBezTo>
                    <a:pt x="2397" y="2077"/>
                    <a:pt x="2351" y="2168"/>
                    <a:pt x="2306" y="2237"/>
                  </a:cubicBezTo>
                  <a:cubicBezTo>
                    <a:pt x="2214" y="2374"/>
                    <a:pt x="2123" y="2534"/>
                    <a:pt x="2032" y="2693"/>
                  </a:cubicBezTo>
                  <a:cubicBezTo>
                    <a:pt x="1963" y="2830"/>
                    <a:pt x="1872" y="2990"/>
                    <a:pt x="1781" y="3127"/>
                  </a:cubicBezTo>
                  <a:cubicBezTo>
                    <a:pt x="1621" y="3424"/>
                    <a:pt x="1438" y="3721"/>
                    <a:pt x="1279" y="4017"/>
                  </a:cubicBezTo>
                  <a:cubicBezTo>
                    <a:pt x="1142" y="4291"/>
                    <a:pt x="982" y="4565"/>
                    <a:pt x="845" y="4862"/>
                  </a:cubicBezTo>
                  <a:cubicBezTo>
                    <a:pt x="776" y="4976"/>
                    <a:pt x="708" y="5090"/>
                    <a:pt x="662" y="5227"/>
                  </a:cubicBezTo>
                  <a:cubicBezTo>
                    <a:pt x="617" y="5296"/>
                    <a:pt x="571" y="5341"/>
                    <a:pt x="548" y="5410"/>
                  </a:cubicBezTo>
                  <a:cubicBezTo>
                    <a:pt x="503" y="5478"/>
                    <a:pt x="457" y="5547"/>
                    <a:pt x="434" y="5615"/>
                  </a:cubicBezTo>
                  <a:cubicBezTo>
                    <a:pt x="343" y="5752"/>
                    <a:pt x="274" y="5889"/>
                    <a:pt x="206" y="6003"/>
                  </a:cubicBezTo>
                  <a:cubicBezTo>
                    <a:pt x="183" y="6072"/>
                    <a:pt x="137" y="6140"/>
                    <a:pt x="115" y="6209"/>
                  </a:cubicBezTo>
                  <a:cubicBezTo>
                    <a:pt x="92" y="6254"/>
                    <a:pt x="69" y="6277"/>
                    <a:pt x="46" y="6300"/>
                  </a:cubicBezTo>
                  <a:cubicBezTo>
                    <a:pt x="46" y="6345"/>
                    <a:pt x="23" y="6368"/>
                    <a:pt x="23" y="6414"/>
                  </a:cubicBezTo>
                  <a:cubicBezTo>
                    <a:pt x="0" y="6414"/>
                    <a:pt x="0" y="6437"/>
                    <a:pt x="0" y="6437"/>
                  </a:cubicBezTo>
                  <a:cubicBezTo>
                    <a:pt x="0" y="6482"/>
                    <a:pt x="0" y="6505"/>
                    <a:pt x="0" y="6528"/>
                  </a:cubicBezTo>
                  <a:cubicBezTo>
                    <a:pt x="23" y="6574"/>
                    <a:pt x="46" y="6597"/>
                    <a:pt x="92" y="6619"/>
                  </a:cubicBezTo>
                  <a:cubicBezTo>
                    <a:pt x="115" y="6631"/>
                    <a:pt x="137" y="6636"/>
                    <a:pt x="157" y="6636"/>
                  </a:cubicBezTo>
                  <a:cubicBezTo>
                    <a:pt x="177" y="6636"/>
                    <a:pt x="194" y="6631"/>
                    <a:pt x="206" y="6619"/>
                  </a:cubicBezTo>
                  <a:cubicBezTo>
                    <a:pt x="252" y="6619"/>
                    <a:pt x="297" y="6574"/>
                    <a:pt x="320" y="6551"/>
                  </a:cubicBezTo>
                  <a:cubicBezTo>
                    <a:pt x="320" y="6528"/>
                    <a:pt x="320" y="6528"/>
                    <a:pt x="320" y="6505"/>
                  </a:cubicBezTo>
                  <a:cubicBezTo>
                    <a:pt x="343" y="6482"/>
                    <a:pt x="366" y="6460"/>
                    <a:pt x="388" y="6437"/>
                  </a:cubicBezTo>
                  <a:cubicBezTo>
                    <a:pt x="411" y="6391"/>
                    <a:pt x="411" y="6345"/>
                    <a:pt x="434" y="6300"/>
                  </a:cubicBezTo>
                  <a:cubicBezTo>
                    <a:pt x="480" y="6231"/>
                    <a:pt x="525" y="6163"/>
                    <a:pt x="571" y="6094"/>
                  </a:cubicBezTo>
                  <a:cubicBezTo>
                    <a:pt x="640" y="5935"/>
                    <a:pt x="731" y="5775"/>
                    <a:pt x="799" y="5638"/>
                  </a:cubicBezTo>
                  <a:cubicBezTo>
                    <a:pt x="845" y="5569"/>
                    <a:pt x="891" y="5478"/>
                    <a:pt x="936" y="5410"/>
                  </a:cubicBezTo>
                  <a:cubicBezTo>
                    <a:pt x="959" y="5341"/>
                    <a:pt x="1005" y="5250"/>
                    <a:pt x="1050" y="5181"/>
                  </a:cubicBezTo>
                  <a:cubicBezTo>
                    <a:pt x="1119" y="5044"/>
                    <a:pt x="1187" y="4907"/>
                    <a:pt x="1256" y="4771"/>
                  </a:cubicBezTo>
                  <a:cubicBezTo>
                    <a:pt x="1393" y="4497"/>
                    <a:pt x="1553" y="4200"/>
                    <a:pt x="1690" y="3926"/>
                  </a:cubicBezTo>
                  <a:cubicBezTo>
                    <a:pt x="1781" y="3766"/>
                    <a:pt x="1849" y="3606"/>
                    <a:pt x="1941" y="3469"/>
                  </a:cubicBezTo>
                  <a:cubicBezTo>
                    <a:pt x="2009" y="3310"/>
                    <a:pt x="2078" y="3150"/>
                    <a:pt x="2169" y="3013"/>
                  </a:cubicBezTo>
                  <a:cubicBezTo>
                    <a:pt x="2237" y="2853"/>
                    <a:pt x="2329" y="2693"/>
                    <a:pt x="2420" y="2556"/>
                  </a:cubicBezTo>
                  <a:cubicBezTo>
                    <a:pt x="2488" y="2397"/>
                    <a:pt x="2580" y="2237"/>
                    <a:pt x="2648" y="2100"/>
                  </a:cubicBezTo>
                  <a:cubicBezTo>
                    <a:pt x="2694" y="2009"/>
                    <a:pt x="2739" y="1940"/>
                    <a:pt x="2785" y="1872"/>
                  </a:cubicBezTo>
                  <a:cubicBezTo>
                    <a:pt x="2831" y="1780"/>
                    <a:pt x="2854" y="1712"/>
                    <a:pt x="2899" y="1643"/>
                  </a:cubicBezTo>
                  <a:cubicBezTo>
                    <a:pt x="2991" y="1484"/>
                    <a:pt x="3059" y="1347"/>
                    <a:pt x="3128" y="1187"/>
                  </a:cubicBezTo>
                  <a:cubicBezTo>
                    <a:pt x="3173" y="1096"/>
                    <a:pt x="3219" y="1004"/>
                    <a:pt x="3264" y="913"/>
                  </a:cubicBezTo>
                  <a:cubicBezTo>
                    <a:pt x="3310" y="845"/>
                    <a:pt x="3333" y="799"/>
                    <a:pt x="3356" y="753"/>
                  </a:cubicBezTo>
                  <a:cubicBezTo>
                    <a:pt x="3379" y="708"/>
                    <a:pt x="3401" y="662"/>
                    <a:pt x="3424" y="616"/>
                  </a:cubicBezTo>
                  <a:cubicBezTo>
                    <a:pt x="3493" y="525"/>
                    <a:pt x="3538" y="434"/>
                    <a:pt x="3584" y="342"/>
                  </a:cubicBezTo>
                  <a:cubicBezTo>
                    <a:pt x="3630" y="274"/>
                    <a:pt x="3675" y="183"/>
                    <a:pt x="3721" y="91"/>
                  </a:cubicBezTo>
                  <a:cubicBezTo>
                    <a:pt x="3721" y="91"/>
                    <a:pt x="3721" y="91"/>
                    <a:pt x="3744" y="69"/>
                  </a:cubicBezTo>
                  <a:cubicBezTo>
                    <a:pt x="3744" y="46"/>
                    <a:pt x="3744" y="23"/>
                    <a:pt x="372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8787;p56">
              <a:extLst>
                <a:ext uri="{FF2B5EF4-FFF2-40B4-BE49-F238E27FC236}">
                  <a16:creationId xmlns:a16="http://schemas.microsoft.com/office/drawing/2014/main" id="{735EA3BF-93B1-BCB5-C56B-14ED50485A73}"/>
                </a:ext>
              </a:extLst>
            </p:cNvPr>
            <p:cNvSpPr/>
            <p:nvPr/>
          </p:nvSpPr>
          <p:spPr>
            <a:xfrm>
              <a:off x="-609398" y="2851188"/>
              <a:ext cx="19246" cy="17903"/>
            </a:xfrm>
            <a:custGeom>
              <a:avLst/>
              <a:gdLst/>
              <a:ahLst/>
              <a:cxnLst/>
              <a:rect l="l" t="t" r="r" b="b"/>
              <a:pathLst>
                <a:path w="344" h="320" extrusionOk="0">
                  <a:moveTo>
                    <a:pt x="161" y="0"/>
                  </a:moveTo>
                  <a:cubicBezTo>
                    <a:pt x="69" y="0"/>
                    <a:pt x="1" y="91"/>
                    <a:pt x="1" y="160"/>
                  </a:cubicBezTo>
                  <a:cubicBezTo>
                    <a:pt x="24" y="205"/>
                    <a:pt x="47" y="251"/>
                    <a:pt x="69" y="274"/>
                  </a:cubicBezTo>
                  <a:cubicBezTo>
                    <a:pt x="92" y="297"/>
                    <a:pt x="138" y="320"/>
                    <a:pt x="183" y="320"/>
                  </a:cubicBezTo>
                  <a:cubicBezTo>
                    <a:pt x="275" y="320"/>
                    <a:pt x="343" y="228"/>
                    <a:pt x="320" y="137"/>
                  </a:cubicBezTo>
                  <a:cubicBezTo>
                    <a:pt x="320" y="91"/>
                    <a:pt x="298" y="69"/>
                    <a:pt x="275" y="23"/>
                  </a:cubicBezTo>
                  <a:cubicBezTo>
                    <a:pt x="252" y="0"/>
                    <a:pt x="206" y="0"/>
                    <a:pt x="16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8788;p56">
              <a:extLst>
                <a:ext uri="{FF2B5EF4-FFF2-40B4-BE49-F238E27FC236}">
                  <a16:creationId xmlns:a16="http://schemas.microsoft.com/office/drawing/2014/main" id="{BCCFB71C-7B8C-5745-4AEA-7752C0E9AB78}"/>
                </a:ext>
              </a:extLst>
            </p:cNvPr>
            <p:cNvSpPr/>
            <p:nvPr/>
          </p:nvSpPr>
          <p:spPr>
            <a:xfrm>
              <a:off x="-387170" y="2376130"/>
              <a:ext cx="86886" cy="154247"/>
            </a:xfrm>
            <a:custGeom>
              <a:avLst/>
              <a:gdLst/>
              <a:ahLst/>
              <a:cxnLst/>
              <a:rect l="l" t="t" r="r" b="b"/>
              <a:pathLst>
                <a:path w="1553" h="2757" extrusionOk="0">
                  <a:moveTo>
                    <a:pt x="1461" y="0"/>
                  </a:moveTo>
                  <a:cubicBezTo>
                    <a:pt x="1438" y="0"/>
                    <a:pt x="1393" y="23"/>
                    <a:pt x="1393" y="46"/>
                  </a:cubicBezTo>
                  <a:cubicBezTo>
                    <a:pt x="1302" y="205"/>
                    <a:pt x="1210" y="365"/>
                    <a:pt x="1119" y="525"/>
                  </a:cubicBezTo>
                  <a:cubicBezTo>
                    <a:pt x="1050" y="685"/>
                    <a:pt x="982" y="822"/>
                    <a:pt x="891" y="982"/>
                  </a:cubicBezTo>
                  <a:cubicBezTo>
                    <a:pt x="731" y="1278"/>
                    <a:pt x="571" y="1575"/>
                    <a:pt x="411" y="1872"/>
                  </a:cubicBezTo>
                  <a:cubicBezTo>
                    <a:pt x="343" y="1963"/>
                    <a:pt x="297" y="2077"/>
                    <a:pt x="229" y="2191"/>
                  </a:cubicBezTo>
                  <a:cubicBezTo>
                    <a:pt x="160" y="2283"/>
                    <a:pt x="92" y="2397"/>
                    <a:pt x="23" y="2511"/>
                  </a:cubicBezTo>
                  <a:cubicBezTo>
                    <a:pt x="0" y="2556"/>
                    <a:pt x="23" y="2602"/>
                    <a:pt x="23" y="2648"/>
                  </a:cubicBezTo>
                  <a:cubicBezTo>
                    <a:pt x="46" y="2693"/>
                    <a:pt x="69" y="2716"/>
                    <a:pt x="115" y="2739"/>
                  </a:cubicBezTo>
                  <a:cubicBezTo>
                    <a:pt x="126" y="2750"/>
                    <a:pt x="143" y="2756"/>
                    <a:pt x="163" y="2756"/>
                  </a:cubicBezTo>
                  <a:cubicBezTo>
                    <a:pt x="183" y="2756"/>
                    <a:pt x="206" y="2750"/>
                    <a:pt x="229" y="2739"/>
                  </a:cubicBezTo>
                  <a:cubicBezTo>
                    <a:pt x="274" y="2716"/>
                    <a:pt x="297" y="2693"/>
                    <a:pt x="320" y="2648"/>
                  </a:cubicBezTo>
                  <a:cubicBezTo>
                    <a:pt x="366" y="2579"/>
                    <a:pt x="411" y="2511"/>
                    <a:pt x="457" y="2442"/>
                  </a:cubicBezTo>
                  <a:cubicBezTo>
                    <a:pt x="480" y="2374"/>
                    <a:pt x="525" y="2283"/>
                    <a:pt x="571" y="2214"/>
                  </a:cubicBezTo>
                  <a:cubicBezTo>
                    <a:pt x="640" y="2077"/>
                    <a:pt x="708" y="1917"/>
                    <a:pt x="777" y="1780"/>
                  </a:cubicBezTo>
                  <a:cubicBezTo>
                    <a:pt x="845" y="1621"/>
                    <a:pt x="913" y="1484"/>
                    <a:pt x="982" y="1324"/>
                  </a:cubicBezTo>
                  <a:cubicBezTo>
                    <a:pt x="1005" y="1255"/>
                    <a:pt x="1028" y="1164"/>
                    <a:pt x="1073" y="1096"/>
                  </a:cubicBezTo>
                  <a:cubicBezTo>
                    <a:pt x="1096" y="1004"/>
                    <a:pt x="1142" y="936"/>
                    <a:pt x="1165" y="867"/>
                  </a:cubicBezTo>
                  <a:cubicBezTo>
                    <a:pt x="1279" y="616"/>
                    <a:pt x="1416" y="365"/>
                    <a:pt x="1530" y="114"/>
                  </a:cubicBezTo>
                  <a:cubicBezTo>
                    <a:pt x="1553" y="69"/>
                    <a:pt x="1530" y="23"/>
                    <a:pt x="150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8789;p56">
              <a:extLst>
                <a:ext uri="{FF2B5EF4-FFF2-40B4-BE49-F238E27FC236}">
                  <a16:creationId xmlns:a16="http://schemas.microsoft.com/office/drawing/2014/main" id="{FE9369CD-FF74-1E08-4AD5-E0ED20751108}"/>
                </a:ext>
              </a:extLst>
            </p:cNvPr>
            <p:cNvSpPr/>
            <p:nvPr/>
          </p:nvSpPr>
          <p:spPr>
            <a:xfrm>
              <a:off x="-279917" y="2083688"/>
              <a:ext cx="187816" cy="277164"/>
            </a:xfrm>
            <a:custGeom>
              <a:avLst/>
              <a:gdLst/>
              <a:ahLst/>
              <a:cxnLst/>
              <a:rect l="l" t="t" r="r" b="b"/>
              <a:pathLst>
                <a:path w="3357" h="4954" extrusionOk="0">
                  <a:moveTo>
                    <a:pt x="2306" y="0"/>
                  </a:moveTo>
                  <a:cubicBezTo>
                    <a:pt x="2261" y="0"/>
                    <a:pt x="2215" y="0"/>
                    <a:pt x="2192" y="23"/>
                  </a:cubicBezTo>
                  <a:cubicBezTo>
                    <a:pt x="2169" y="46"/>
                    <a:pt x="2146" y="69"/>
                    <a:pt x="2146" y="91"/>
                  </a:cubicBezTo>
                  <a:cubicBezTo>
                    <a:pt x="2124" y="114"/>
                    <a:pt x="2124" y="137"/>
                    <a:pt x="2101" y="160"/>
                  </a:cubicBezTo>
                  <a:cubicBezTo>
                    <a:pt x="2078" y="205"/>
                    <a:pt x="2055" y="274"/>
                    <a:pt x="2032" y="320"/>
                  </a:cubicBezTo>
                  <a:lnTo>
                    <a:pt x="2009" y="342"/>
                  </a:lnTo>
                  <a:cubicBezTo>
                    <a:pt x="1987" y="411"/>
                    <a:pt x="1987" y="457"/>
                    <a:pt x="1964" y="502"/>
                  </a:cubicBezTo>
                  <a:cubicBezTo>
                    <a:pt x="1941" y="548"/>
                    <a:pt x="1918" y="594"/>
                    <a:pt x="1895" y="639"/>
                  </a:cubicBezTo>
                  <a:lnTo>
                    <a:pt x="1872" y="685"/>
                  </a:lnTo>
                  <a:cubicBezTo>
                    <a:pt x="1804" y="822"/>
                    <a:pt x="1736" y="982"/>
                    <a:pt x="1644" y="1119"/>
                  </a:cubicBezTo>
                  <a:cubicBezTo>
                    <a:pt x="1576" y="1255"/>
                    <a:pt x="1507" y="1392"/>
                    <a:pt x="1416" y="1529"/>
                  </a:cubicBezTo>
                  <a:cubicBezTo>
                    <a:pt x="1393" y="1598"/>
                    <a:pt x="1348" y="1666"/>
                    <a:pt x="1325" y="1735"/>
                  </a:cubicBezTo>
                  <a:cubicBezTo>
                    <a:pt x="1279" y="1803"/>
                    <a:pt x="1256" y="1872"/>
                    <a:pt x="1211" y="1917"/>
                  </a:cubicBezTo>
                  <a:cubicBezTo>
                    <a:pt x="1119" y="2100"/>
                    <a:pt x="1028" y="2237"/>
                    <a:pt x="959" y="2374"/>
                  </a:cubicBezTo>
                  <a:cubicBezTo>
                    <a:pt x="937" y="2442"/>
                    <a:pt x="891" y="2511"/>
                    <a:pt x="868" y="2579"/>
                  </a:cubicBezTo>
                  <a:cubicBezTo>
                    <a:pt x="823" y="2648"/>
                    <a:pt x="777" y="2716"/>
                    <a:pt x="731" y="2808"/>
                  </a:cubicBezTo>
                  <a:cubicBezTo>
                    <a:pt x="640" y="2990"/>
                    <a:pt x="549" y="3173"/>
                    <a:pt x="457" y="3378"/>
                  </a:cubicBezTo>
                  <a:cubicBezTo>
                    <a:pt x="412" y="3470"/>
                    <a:pt x="366" y="3584"/>
                    <a:pt x="298" y="3698"/>
                  </a:cubicBezTo>
                  <a:cubicBezTo>
                    <a:pt x="275" y="3789"/>
                    <a:pt x="229" y="3858"/>
                    <a:pt x="183" y="3949"/>
                  </a:cubicBezTo>
                  <a:cubicBezTo>
                    <a:pt x="183" y="3972"/>
                    <a:pt x="161" y="3994"/>
                    <a:pt x="138" y="4040"/>
                  </a:cubicBezTo>
                  <a:cubicBezTo>
                    <a:pt x="115" y="4086"/>
                    <a:pt x="92" y="4131"/>
                    <a:pt x="69" y="4177"/>
                  </a:cubicBezTo>
                  <a:cubicBezTo>
                    <a:pt x="46" y="4200"/>
                    <a:pt x="46" y="4223"/>
                    <a:pt x="46" y="4246"/>
                  </a:cubicBezTo>
                  <a:cubicBezTo>
                    <a:pt x="24" y="4291"/>
                    <a:pt x="1" y="4337"/>
                    <a:pt x="24" y="4383"/>
                  </a:cubicBezTo>
                  <a:cubicBezTo>
                    <a:pt x="24" y="4474"/>
                    <a:pt x="69" y="4542"/>
                    <a:pt x="161" y="4588"/>
                  </a:cubicBezTo>
                  <a:cubicBezTo>
                    <a:pt x="183" y="4611"/>
                    <a:pt x="206" y="4611"/>
                    <a:pt x="252" y="4634"/>
                  </a:cubicBezTo>
                  <a:lnTo>
                    <a:pt x="298" y="4634"/>
                  </a:lnTo>
                  <a:lnTo>
                    <a:pt x="389" y="4679"/>
                  </a:lnTo>
                  <a:cubicBezTo>
                    <a:pt x="434" y="4702"/>
                    <a:pt x="480" y="4725"/>
                    <a:pt x="549" y="4748"/>
                  </a:cubicBezTo>
                  <a:cubicBezTo>
                    <a:pt x="617" y="4771"/>
                    <a:pt x="708" y="4816"/>
                    <a:pt x="777" y="4862"/>
                  </a:cubicBezTo>
                  <a:cubicBezTo>
                    <a:pt x="777" y="4862"/>
                    <a:pt x="800" y="4885"/>
                    <a:pt x="800" y="4885"/>
                  </a:cubicBezTo>
                  <a:lnTo>
                    <a:pt x="823" y="4907"/>
                  </a:lnTo>
                  <a:cubicBezTo>
                    <a:pt x="868" y="4930"/>
                    <a:pt x="891" y="4930"/>
                    <a:pt x="937" y="4953"/>
                  </a:cubicBezTo>
                  <a:lnTo>
                    <a:pt x="959" y="4953"/>
                  </a:lnTo>
                  <a:cubicBezTo>
                    <a:pt x="982" y="4953"/>
                    <a:pt x="1028" y="4930"/>
                    <a:pt x="1051" y="4930"/>
                  </a:cubicBezTo>
                  <a:cubicBezTo>
                    <a:pt x="1096" y="4907"/>
                    <a:pt x="1096" y="4885"/>
                    <a:pt x="1119" y="4839"/>
                  </a:cubicBezTo>
                  <a:cubicBezTo>
                    <a:pt x="1119" y="4839"/>
                    <a:pt x="1142" y="4816"/>
                    <a:pt x="1142" y="4816"/>
                  </a:cubicBezTo>
                  <a:cubicBezTo>
                    <a:pt x="1188" y="4725"/>
                    <a:pt x="1233" y="4634"/>
                    <a:pt x="1279" y="4542"/>
                  </a:cubicBezTo>
                  <a:lnTo>
                    <a:pt x="1279" y="4519"/>
                  </a:lnTo>
                  <a:cubicBezTo>
                    <a:pt x="1439" y="4246"/>
                    <a:pt x="1599" y="3949"/>
                    <a:pt x="1758" y="3675"/>
                  </a:cubicBezTo>
                  <a:cubicBezTo>
                    <a:pt x="1827" y="3538"/>
                    <a:pt x="1918" y="3401"/>
                    <a:pt x="1987" y="3264"/>
                  </a:cubicBezTo>
                  <a:cubicBezTo>
                    <a:pt x="2032" y="3150"/>
                    <a:pt x="2101" y="3059"/>
                    <a:pt x="2146" y="2967"/>
                  </a:cubicBezTo>
                  <a:lnTo>
                    <a:pt x="2215" y="2830"/>
                  </a:lnTo>
                  <a:lnTo>
                    <a:pt x="2375" y="2556"/>
                  </a:lnTo>
                  <a:lnTo>
                    <a:pt x="2443" y="2442"/>
                  </a:lnTo>
                  <a:cubicBezTo>
                    <a:pt x="2466" y="2374"/>
                    <a:pt x="2512" y="2305"/>
                    <a:pt x="2534" y="2260"/>
                  </a:cubicBezTo>
                  <a:cubicBezTo>
                    <a:pt x="2580" y="2191"/>
                    <a:pt x="2626" y="2100"/>
                    <a:pt x="2671" y="2032"/>
                  </a:cubicBezTo>
                  <a:lnTo>
                    <a:pt x="2671" y="2009"/>
                  </a:lnTo>
                  <a:cubicBezTo>
                    <a:pt x="2740" y="1917"/>
                    <a:pt x="2785" y="1803"/>
                    <a:pt x="2831" y="1712"/>
                  </a:cubicBezTo>
                  <a:lnTo>
                    <a:pt x="2854" y="1666"/>
                  </a:lnTo>
                  <a:cubicBezTo>
                    <a:pt x="2900" y="1575"/>
                    <a:pt x="2945" y="1461"/>
                    <a:pt x="3014" y="1370"/>
                  </a:cubicBezTo>
                  <a:cubicBezTo>
                    <a:pt x="3037" y="1324"/>
                    <a:pt x="3059" y="1255"/>
                    <a:pt x="3082" y="1210"/>
                  </a:cubicBezTo>
                  <a:cubicBezTo>
                    <a:pt x="3105" y="1141"/>
                    <a:pt x="3151" y="1073"/>
                    <a:pt x="3196" y="1004"/>
                  </a:cubicBezTo>
                  <a:cubicBezTo>
                    <a:pt x="3242" y="890"/>
                    <a:pt x="3288" y="776"/>
                    <a:pt x="3333" y="639"/>
                  </a:cubicBezTo>
                  <a:cubicBezTo>
                    <a:pt x="3356" y="594"/>
                    <a:pt x="3356" y="525"/>
                    <a:pt x="3288" y="502"/>
                  </a:cubicBezTo>
                  <a:lnTo>
                    <a:pt x="3219" y="502"/>
                  </a:lnTo>
                  <a:cubicBezTo>
                    <a:pt x="3196" y="479"/>
                    <a:pt x="3196" y="479"/>
                    <a:pt x="3174" y="457"/>
                  </a:cubicBezTo>
                  <a:cubicBezTo>
                    <a:pt x="3151" y="434"/>
                    <a:pt x="3128" y="434"/>
                    <a:pt x="3128" y="434"/>
                  </a:cubicBezTo>
                  <a:cubicBezTo>
                    <a:pt x="3105" y="411"/>
                    <a:pt x="3082" y="411"/>
                    <a:pt x="3059" y="411"/>
                  </a:cubicBezTo>
                  <a:cubicBezTo>
                    <a:pt x="3037" y="411"/>
                    <a:pt x="3014" y="411"/>
                    <a:pt x="2991" y="388"/>
                  </a:cubicBezTo>
                  <a:cubicBezTo>
                    <a:pt x="2945" y="388"/>
                    <a:pt x="2900" y="365"/>
                    <a:pt x="2854" y="320"/>
                  </a:cubicBezTo>
                  <a:cubicBezTo>
                    <a:pt x="2808" y="297"/>
                    <a:pt x="2763" y="251"/>
                    <a:pt x="2717" y="205"/>
                  </a:cubicBezTo>
                  <a:lnTo>
                    <a:pt x="2671" y="183"/>
                  </a:lnTo>
                  <a:cubicBezTo>
                    <a:pt x="2603" y="137"/>
                    <a:pt x="2534" y="69"/>
                    <a:pt x="2443" y="46"/>
                  </a:cubicBezTo>
                  <a:cubicBezTo>
                    <a:pt x="2420" y="23"/>
                    <a:pt x="2375" y="0"/>
                    <a:pt x="235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8790;p56">
              <a:extLst>
                <a:ext uri="{FF2B5EF4-FFF2-40B4-BE49-F238E27FC236}">
                  <a16:creationId xmlns:a16="http://schemas.microsoft.com/office/drawing/2014/main" id="{753E27D7-4240-A8F4-CB9A-BAB7075C978E}"/>
                </a:ext>
              </a:extLst>
            </p:cNvPr>
            <p:cNvSpPr/>
            <p:nvPr/>
          </p:nvSpPr>
          <p:spPr>
            <a:xfrm>
              <a:off x="-222457" y="2118152"/>
              <a:ext cx="131589" cy="244547"/>
            </a:xfrm>
            <a:custGeom>
              <a:avLst/>
              <a:gdLst/>
              <a:ahLst/>
              <a:cxnLst/>
              <a:rect l="l" t="t" r="r" b="b"/>
              <a:pathLst>
                <a:path w="2352" h="4371" extrusionOk="0">
                  <a:moveTo>
                    <a:pt x="2283" y="0"/>
                  </a:moveTo>
                  <a:cubicBezTo>
                    <a:pt x="2261" y="0"/>
                    <a:pt x="2238" y="0"/>
                    <a:pt x="2215" y="23"/>
                  </a:cubicBezTo>
                  <a:cubicBezTo>
                    <a:pt x="2192" y="69"/>
                    <a:pt x="2169" y="114"/>
                    <a:pt x="2147" y="137"/>
                  </a:cubicBezTo>
                  <a:cubicBezTo>
                    <a:pt x="2124" y="160"/>
                    <a:pt x="2124" y="206"/>
                    <a:pt x="2101" y="229"/>
                  </a:cubicBezTo>
                  <a:cubicBezTo>
                    <a:pt x="2078" y="297"/>
                    <a:pt x="2032" y="388"/>
                    <a:pt x="1987" y="457"/>
                  </a:cubicBezTo>
                  <a:cubicBezTo>
                    <a:pt x="1964" y="525"/>
                    <a:pt x="1918" y="594"/>
                    <a:pt x="1873" y="662"/>
                  </a:cubicBezTo>
                  <a:cubicBezTo>
                    <a:pt x="1850" y="731"/>
                    <a:pt x="1804" y="799"/>
                    <a:pt x="1758" y="868"/>
                  </a:cubicBezTo>
                  <a:cubicBezTo>
                    <a:pt x="1690" y="1005"/>
                    <a:pt x="1599" y="1119"/>
                    <a:pt x="1530" y="1233"/>
                  </a:cubicBezTo>
                  <a:cubicBezTo>
                    <a:pt x="1485" y="1301"/>
                    <a:pt x="1462" y="1370"/>
                    <a:pt x="1416" y="1461"/>
                  </a:cubicBezTo>
                  <a:cubicBezTo>
                    <a:pt x="1370" y="1530"/>
                    <a:pt x="1348" y="1598"/>
                    <a:pt x="1302" y="1667"/>
                  </a:cubicBezTo>
                  <a:cubicBezTo>
                    <a:pt x="1234" y="1804"/>
                    <a:pt x="1142" y="1940"/>
                    <a:pt x="1074" y="2077"/>
                  </a:cubicBezTo>
                  <a:cubicBezTo>
                    <a:pt x="1028" y="2146"/>
                    <a:pt x="1005" y="2214"/>
                    <a:pt x="960" y="2283"/>
                  </a:cubicBezTo>
                  <a:cubicBezTo>
                    <a:pt x="914" y="2351"/>
                    <a:pt x="891" y="2420"/>
                    <a:pt x="845" y="2488"/>
                  </a:cubicBezTo>
                  <a:cubicBezTo>
                    <a:pt x="800" y="2557"/>
                    <a:pt x="777" y="2625"/>
                    <a:pt x="731" y="2694"/>
                  </a:cubicBezTo>
                  <a:cubicBezTo>
                    <a:pt x="709" y="2762"/>
                    <a:pt x="663" y="2831"/>
                    <a:pt x="640" y="2899"/>
                  </a:cubicBezTo>
                  <a:cubicBezTo>
                    <a:pt x="549" y="3036"/>
                    <a:pt x="480" y="3173"/>
                    <a:pt x="412" y="3310"/>
                  </a:cubicBezTo>
                  <a:cubicBezTo>
                    <a:pt x="366" y="3401"/>
                    <a:pt x="321" y="3493"/>
                    <a:pt x="275" y="3584"/>
                  </a:cubicBezTo>
                  <a:cubicBezTo>
                    <a:pt x="229" y="3675"/>
                    <a:pt x="184" y="3744"/>
                    <a:pt x="161" y="3835"/>
                  </a:cubicBezTo>
                  <a:cubicBezTo>
                    <a:pt x="115" y="3903"/>
                    <a:pt x="92" y="3972"/>
                    <a:pt x="69" y="4040"/>
                  </a:cubicBezTo>
                  <a:cubicBezTo>
                    <a:pt x="47" y="4063"/>
                    <a:pt x="47" y="4109"/>
                    <a:pt x="24" y="4155"/>
                  </a:cubicBezTo>
                  <a:cubicBezTo>
                    <a:pt x="24" y="4177"/>
                    <a:pt x="24" y="4200"/>
                    <a:pt x="1" y="4223"/>
                  </a:cubicBezTo>
                  <a:cubicBezTo>
                    <a:pt x="1" y="4291"/>
                    <a:pt x="24" y="4337"/>
                    <a:pt x="69" y="4360"/>
                  </a:cubicBezTo>
                  <a:cubicBezTo>
                    <a:pt x="85" y="4360"/>
                    <a:pt x="110" y="4370"/>
                    <a:pt x="132" y="4370"/>
                  </a:cubicBezTo>
                  <a:cubicBezTo>
                    <a:pt x="143" y="4370"/>
                    <a:pt x="153" y="4368"/>
                    <a:pt x="161" y="4360"/>
                  </a:cubicBezTo>
                  <a:cubicBezTo>
                    <a:pt x="184" y="4360"/>
                    <a:pt x="229" y="4337"/>
                    <a:pt x="229" y="4291"/>
                  </a:cubicBezTo>
                  <a:cubicBezTo>
                    <a:pt x="252" y="4269"/>
                    <a:pt x="252" y="4246"/>
                    <a:pt x="275" y="4223"/>
                  </a:cubicBezTo>
                  <a:cubicBezTo>
                    <a:pt x="298" y="4200"/>
                    <a:pt x="298" y="4177"/>
                    <a:pt x="298" y="4155"/>
                  </a:cubicBezTo>
                  <a:cubicBezTo>
                    <a:pt x="343" y="4109"/>
                    <a:pt x="366" y="4063"/>
                    <a:pt x="389" y="4018"/>
                  </a:cubicBezTo>
                  <a:cubicBezTo>
                    <a:pt x="457" y="3881"/>
                    <a:pt x="526" y="3744"/>
                    <a:pt x="594" y="3607"/>
                  </a:cubicBezTo>
                  <a:cubicBezTo>
                    <a:pt x="663" y="3470"/>
                    <a:pt x="731" y="3333"/>
                    <a:pt x="800" y="3196"/>
                  </a:cubicBezTo>
                  <a:cubicBezTo>
                    <a:pt x="868" y="3059"/>
                    <a:pt x="960" y="2922"/>
                    <a:pt x="1028" y="2785"/>
                  </a:cubicBezTo>
                  <a:cubicBezTo>
                    <a:pt x="1097" y="2625"/>
                    <a:pt x="1165" y="2488"/>
                    <a:pt x="1234" y="2351"/>
                  </a:cubicBezTo>
                  <a:cubicBezTo>
                    <a:pt x="1302" y="2214"/>
                    <a:pt x="1370" y="2077"/>
                    <a:pt x="1462" y="1940"/>
                  </a:cubicBezTo>
                  <a:cubicBezTo>
                    <a:pt x="1485" y="1872"/>
                    <a:pt x="1530" y="1804"/>
                    <a:pt x="1553" y="1735"/>
                  </a:cubicBezTo>
                  <a:cubicBezTo>
                    <a:pt x="1599" y="1667"/>
                    <a:pt x="1622" y="1598"/>
                    <a:pt x="1667" y="1507"/>
                  </a:cubicBezTo>
                  <a:cubicBezTo>
                    <a:pt x="1736" y="1370"/>
                    <a:pt x="1781" y="1256"/>
                    <a:pt x="1850" y="1119"/>
                  </a:cubicBezTo>
                  <a:cubicBezTo>
                    <a:pt x="1941" y="936"/>
                    <a:pt x="2032" y="776"/>
                    <a:pt x="2101" y="594"/>
                  </a:cubicBezTo>
                  <a:cubicBezTo>
                    <a:pt x="2147" y="503"/>
                    <a:pt x="2169" y="434"/>
                    <a:pt x="2215" y="343"/>
                  </a:cubicBezTo>
                  <a:cubicBezTo>
                    <a:pt x="2238" y="297"/>
                    <a:pt x="2238" y="251"/>
                    <a:pt x="2261" y="229"/>
                  </a:cubicBezTo>
                  <a:cubicBezTo>
                    <a:pt x="2283" y="183"/>
                    <a:pt x="2306" y="137"/>
                    <a:pt x="2352" y="92"/>
                  </a:cubicBezTo>
                  <a:cubicBezTo>
                    <a:pt x="2352" y="69"/>
                    <a:pt x="2352" y="23"/>
                    <a:pt x="230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8791;p56">
              <a:extLst>
                <a:ext uri="{FF2B5EF4-FFF2-40B4-BE49-F238E27FC236}">
                  <a16:creationId xmlns:a16="http://schemas.microsoft.com/office/drawing/2014/main" id="{74775C1F-DAAF-75D8-9473-79A9FC357901}"/>
                </a:ext>
              </a:extLst>
            </p:cNvPr>
            <p:cNvSpPr/>
            <p:nvPr/>
          </p:nvSpPr>
          <p:spPr>
            <a:xfrm>
              <a:off x="-173894" y="2164142"/>
              <a:ext cx="97125" cy="171143"/>
            </a:xfrm>
            <a:custGeom>
              <a:avLst/>
              <a:gdLst/>
              <a:ahLst/>
              <a:cxnLst/>
              <a:rect l="l" t="t" r="r" b="b"/>
              <a:pathLst>
                <a:path w="1736" h="3059" extrusionOk="0">
                  <a:moveTo>
                    <a:pt x="1667" y="0"/>
                  </a:moveTo>
                  <a:cubicBezTo>
                    <a:pt x="1644" y="0"/>
                    <a:pt x="1621" y="0"/>
                    <a:pt x="1621" y="23"/>
                  </a:cubicBezTo>
                  <a:cubicBezTo>
                    <a:pt x="1575" y="91"/>
                    <a:pt x="1530" y="160"/>
                    <a:pt x="1507" y="228"/>
                  </a:cubicBezTo>
                  <a:cubicBezTo>
                    <a:pt x="1461" y="297"/>
                    <a:pt x="1415" y="365"/>
                    <a:pt x="1370" y="434"/>
                  </a:cubicBezTo>
                  <a:cubicBezTo>
                    <a:pt x="1324" y="502"/>
                    <a:pt x="1301" y="571"/>
                    <a:pt x="1256" y="639"/>
                  </a:cubicBezTo>
                  <a:cubicBezTo>
                    <a:pt x="1210" y="708"/>
                    <a:pt x="1164" y="776"/>
                    <a:pt x="1142" y="845"/>
                  </a:cubicBezTo>
                  <a:cubicBezTo>
                    <a:pt x="1073" y="936"/>
                    <a:pt x="1027" y="1004"/>
                    <a:pt x="1005" y="1073"/>
                  </a:cubicBezTo>
                  <a:cubicBezTo>
                    <a:pt x="959" y="1141"/>
                    <a:pt x="936" y="1210"/>
                    <a:pt x="890" y="1255"/>
                  </a:cubicBezTo>
                  <a:cubicBezTo>
                    <a:pt x="822" y="1392"/>
                    <a:pt x="754" y="1507"/>
                    <a:pt x="685" y="1643"/>
                  </a:cubicBezTo>
                  <a:cubicBezTo>
                    <a:pt x="617" y="1735"/>
                    <a:pt x="571" y="1826"/>
                    <a:pt x="502" y="1940"/>
                  </a:cubicBezTo>
                  <a:cubicBezTo>
                    <a:pt x="480" y="1986"/>
                    <a:pt x="457" y="2032"/>
                    <a:pt x="434" y="2077"/>
                  </a:cubicBezTo>
                  <a:cubicBezTo>
                    <a:pt x="411" y="2123"/>
                    <a:pt x="366" y="2191"/>
                    <a:pt x="343" y="2237"/>
                  </a:cubicBezTo>
                  <a:cubicBezTo>
                    <a:pt x="274" y="2351"/>
                    <a:pt x="229" y="2465"/>
                    <a:pt x="160" y="2556"/>
                  </a:cubicBezTo>
                  <a:cubicBezTo>
                    <a:pt x="137" y="2625"/>
                    <a:pt x="114" y="2671"/>
                    <a:pt x="69" y="2716"/>
                  </a:cubicBezTo>
                  <a:cubicBezTo>
                    <a:pt x="46" y="2785"/>
                    <a:pt x="23" y="2830"/>
                    <a:pt x="0" y="2899"/>
                  </a:cubicBezTo>
                  <a:cubicBezTo>
                    <a:pt x="0" y="2967"/>
                    <a:pt x="23" y="3013"/>
                    <a:pt x="92" y="3059"/>
                  </a:cubicBezTo>
                  <a:lnTo>
                    <a:pt x="183" y="3059"/>
                  </a:lnTo>
                  <a:cubicBezTo>
                    <a:pt x="229" y="3036"/>
                    <a:pt x="251" y="3013"/>
                    <a:pt x="274" y="2990"/>
                  </a:cubicBezTo>
                  <a:cubicBezTo>
                    <a:pt x="274" y="2990"/>
                    <a:pt x="274" y="2967"/>
                    <a:pt x="274" y="2967"/>
                  </a:cubicBezTo>
                  <a:cubicBezTo>
                    <a:pt x="320" y="2922"/>
                    <a:pt x="343" y="2853"/>
                    <a:pt x="388" y="2785"/>
                  </a:cubicBezTo>
                  <a:cubicBezTo>
                    <a:pt x="411" y="2716"/>
                    <a:pt x="457" y="2648"/>
                    <a:pt x="480" y="2602"/>
                  </a:cubicBezTo>
                  <a:cubicBezTo>
                    <a:pt x="525" y="2511"/>
                    <a:pt x="548" y="2442"/>
                    <a:pt x="594" y="2374"/>
                  </a:cubicBezTo>
                  <a:cubicBezTo>
                    <a:pt x="639" y="2305"/>
                    <a:pt x="662" y="2237"/>
                    <a:pt x="685" y="2168"/>
                  </a:cubicBezTo>
                  <a:cubicBezTo>
                    <a:pt x="754" y="2032"/>
                    <a:pt x="822" y="1917"/>
                    <a:pt x="890" y="1780"/>
                  </a:cubicBezTo>
                  <a:cubicBezTo>
                    <a:pt x="959" y="1643"/>
                    <a:pt x="1027" y="1507"/>
                    <a:pt x="1073" y="1392"/>
                  </a:cubicBezTo>
                  <a:cubicBezTo>
                    <a:pt x="1119" y="1278"/>
                    <a:pt x="1164" y="1187"/>
                    <a:pt x="1210" y="1096"/>
                  </a:cubicBezTo>
                  <a:cubicBezTo>
                    <a:pt x="1256" y="959"/>
                    <a:pt x="1324" y="845"/>
                    <a:pt x="1370" y="708"/>
                  </a:cubicBezTo>
                  <a:cubicBezTo>
                    <a:pt x="1438" y="616"/>
                    <a:pt x="1484" y="502"/>
                    <a:pt x="1530" y="388"/>
                  </a:cubicBezTo>
                  <a:cubicBezTo>
                    <a:pt x="1552" y="342"/>
                    <a:pt x="1598" y="297"/>
                    <a:pt x="1621" y="251"/>
                  </a:cubicBezTo>
                  <a:cubicBezTo>
                    <a:pt x="1644" y="183"/>
                    <a:pt x="1667" y="114"/>
                    <a:pt x="1712" y="69"/>
                  </a:cubicBezTo>
                  <a:cubicBezTo>
                    <a:pt x="1735" y="46"/>
                    <a:pt x="1712" y="0"/>
                    <a:pt x="168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8792;p56">
              <a:extLst>
                <a:ext uri="{FF2B5EF4-FFF2-40B4-BE49-F238E27FC236}">
                  <a16:creationId xmlns:a16="http://schemas.microsoft.com/office/drawing/2014/main" id="{8C4913B6-E6CC-B893-5EAB-735C0F9A781B}"/>
                </a:ext>
              </a:extLst>
            </p:cNvPr>
            <p:cNvSpPr/>
            <p:nvPr/>
          </p:nvSpPr>
          <p:spPr>
            <a:xfrm>
              <a:off x="-181559" y="2351849"/>
              <a:ext cx="9008" cy="10238"/>
            </a:xfrm>
            <a:custGeom>
              <a:avLst/>
              <a:gdLst/>
              <a:ahLst/>
              <a:cxnLst/>
              <a:rect l="l" t="t" r="r" b="b"/>
              <a:pathLst>
                <a:path w="161" h="183" extrusionOk="0">
                  <a:moveTo>
                    <a:pt x="69" y="0"/>
                  </a:moveTo>
                  <a:cubicBezTo>
                    <a:pt x="23" y="0"/>
                    <a:pt x="0" y="46"/>
                    <a:pt x="0" y="92"/>
                  </a:cubicBezTo>
                  <a:cubicBezTo>
                    <a:pt x="0" y="114"/>
                    <a:pt x="0" y="137"/>
                    <a:pt x="23" y="160"/>
                  </a:cubicBezTo>
                  <a:cubicBezTo>
                    <a:pt x="46" y="160"/>
                    <a:pt x="69" y="183"/>
                    <a:pt x="92" y="183"/>
                  </a:cubicBezTo>
                  <a:cubicBezTo>
                    <a:pt x="137" y="183"/>
                    <a:pt x="160" y="137"/>
                    <a:pt x="160" y="92"/>
                  </a:cubicBezTo>
                  <a:cubicBezTo>
                    <a:pt x="160" y="69"/>
                    <a:pt x="160" y="46"/>
                    <a:pt x="137" y="23"/>
                  </a:cubicBezTo>
                  <a:cubicBezTo>
                    <a:pt x="114" y="0"/>
                    <a:pt x="92" y="0"/>
                    <a:pt x="69" y="0"/>
                  </a:cubicBezTo>
                  <a:close/>
                </a:path>
              </a:pathLst>
            </a:custGeom>
            <a:solidFill>
              <a:srgbClr val="33A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8793;p56">
              <a:extLst>
                <a:ext uri="{FF2B5EF4-FFF2-40B4-BE49-F238E27FC236}">
                  <a16:creationId xmlns:a16="http://schemas.microsoft.com/office/drawing/2014/main" id="{8A781F9A-583A-D1C6-0E72-379CCDBE1179}"/>
                </a:ext>
              </a:extLst>
            </p:cNvPr>
            <p:cNvSpPr/>
            <p:nvPr/>
          </p:nvSpPr>
          <p:spPr>
            <a:xfrm>
              <a:off x="-115148" y="2155190"/>
              <a:ext cx="71557" cy="125211"/>
            </a:xfrm>
            <a:custGeom>
              <a:avLst/>
              <a:gdLst/>
              <a:ahLst/>
              <a:cxnLst/>
              <a:rect l="l" t="t" r="r" b="b"/>
              <a:pathLst>
                <a:path w="1279" h="2238" extrusionOk="0">
                  <a:moveTo>
                    <a:pt x="560" y="1053"/>
                  </a:moveTo>
                  <a:lnTo>
                    <a:pt x="560" y="1053"/>
                  </a:lnTo>
                  <a:cubicBezTo>
                    <a:pt x="548" y="1059"/>
                    <a:pt x="548" y="1073"/>
                    <a:pt x="548" y="1073"/>
                  </a:cubicBezTo>
                  <a:cubicBezTo>
                    <a:pt x="551" y="1066"/>
                    <a:pt x="555" y="1059"/>
                    <a:pt x="560" y="1053"/>
                  </a:cubicBezTo>
                  <a:close/>
                  <a:moveTo>
                    <a:pt x="1210" y="0"/>
                  </a:moveTo>
                  <a:cubicBezTo>
                    <a:pt x="1164" y="0"/>
                    <a:pt x="1164" y="46"/>
                    <a:pt x="1142" y="92"/>
                  </a:cubicBezTo>
                  <a:cubicBezTo>
                    <a:pt x="1119" y="137"/>
                    <a:pt x="1073" y="206"/>
                    <a:pt x="1050" y="251"/>
                  </a:cubicBezTo>
                  <a:cubicBezTo>
                    <a:pt x="1027" y="320"/>
                    <a:pt x="982" y="388"/>
                    <a:pt x="936" y="434"/>
                  </a:cubicBezTo>
                  <a:lnTo>
                    <a:pt x="959" y="434"/>
                  </a:lnTo>
                  <a:cubicBezTo>
                    <a:pt x="936" y="457"/>
                    <a:pt x="913" y="502"/>
                    <a:pt x="890" y="525"/>
                  </a:cubicBezTo>
                  <a:cubicBezTo>
                    <a:pt x="868" y="571"/>
                    <a:pt x="845" y="617"/>
                    <a:pt x="799" y="662"/>
                  </a:cubicBezTo>
                  <a:cubicBezTo>
                    <a:pt x="776" y="708"/>
                    <a:pt x="754" y="754"/>
                    <a:pt x="731" y="799"/>
                  </a:cubicBezTo>
                  <a:cubicBezTo>
                    <a:pt x="685" y="845"/>
                    <a:pt x="662" y="890"/>
                    <a:pt x="639" y="936"/>
                  </a:cubicBezTo>
                  <a:cubicBezTo>
                    <a:pt x="620" y="975"/>
                    <a:pt x="584" y="1014"/>
                    <a:pt x="560" y="1053"/>
                  </a:cubicBezTo>
                  <a:lnTo>
                    <a:pt x="560" y="1053"/>
                  </a:lnTo>
                  <a:cubicBezTo>
                    <a:pt x="563" y="1051"/>
                    <a:pt x="566" y="1050"/>
                    <a:pt x="571" y="1050"/>
                  </a:cubicBezTo>
                  <a:cubicBezTo>
                    <a:pt x="457" y="1210"/>
                    <a:pt x="365" y="1347"/>
                    <a:pt x="274" y="1507"/>
                  </a:cubicBezTo>
                  <a:cubicBezTo>
                    <a:pt x="229" y="1598"/>
                    <a:pt x="206" y="1689"/>
                    <a:pt x="137" y="1781"/>
                  </a:cubicBezTo>
                  <a:cubicBezTo>
                    <a:pt x="114" y="1826"/>
                    <a:pt x="92" y="1872"/>
                    <a:pt x="69" y="1918"/>
                  </a:cubicBezTo>
                  <a:cubicBezTo>
                    <a:pt x="46" y="1940"/>
                    <a:pt x="46" y="1963"/>
                    <a:pt x="23" y="1986"/>
                  </a:cubicBezTo>
                  <a:cubicBezTo>
                    <a:pt x="23" y="2032"/>
                    <a:pt x="0" y="2055"/>
                    <a:pt x="0" y="2100"/>
                  </a:cubicBezTo>
                  <a:cubicBezTo>
                    <a:pt x="0" y="2169"/>
                    <a:pt x="69" y="2214"/>
                    <a:pt x="114" y="2237"/>
                  </a:cubicBezTo>
                  <a:cubicBezTo>
                    <a:pt x="183" y="2237"/>
                    <a:pt x="251" y="2214"/>
                    <a:pt x="274" y="2146"/>
                  </a:cubicBezTo>
                  <a:cubicBezTo>
                    <a:pt x="297" y="2123"/>
                    <a:pt x="297" y="2077"/>
                    <a:pt x="320" y="2055"/>
                  </a:cubicBezTo>
                  <a:cubicBezTo>
                    <a:pt x="343" y="2009"/>
                    <a:pt x="365" y="1963"/>
                    <a:pt x="388" y="1940"/>
                  </a:cubicBezTo>
                  <a:cubicBezTo>
                    <a:pt x="411" y="1849"/>
                    <a:pt x="457" y="1781"/>
                    <a:pt x="480" y="1712"/>
                  </a:cubicBezTo>
                  <a:cubicBezTo>
                    <a:pt x="548" y="1575"/>
                    <a:pt x="594" y="1461"/>
                    <a:pt x="662" y="1347"/>
                  </a:cubicBezTo>
                  <a:cubicBezTo>
                    <a:pt x="708" y="1210"/>
                    <a:pt x="776" y="1073"/>
                    <a:pt x="845" y="936"/>
                  </a:cubicBezTo>
                  <a:cubicBezTo>
                    <a:pt x="913" y="776"/>
                    <a:pt x="982" y="639"/>
                    <a:pt x="1050" y="480"/>
                  </a:cubicBezTo>
                  <a:cubicBezTo>
                    <a:pt x="1073" y="411"/>
                    <a:pt x="1096" y="343"/>
                    <a:pt x="1142" y="297"/>
                  </a:cubicBezTo>
                  <a:cubicBezTo>
                    <a:pt x="1142" y="251"/>
                    <a:pt x="1164" y="229"/>
                    <a:pt x="1164" y="206"/>
                  </a:cubicBezTo>
                  <a:cubicBezTo>
                    <a:pt x="1187" y="206"/>
                    <a:pt x="1210" y="206"/>
                    <a:pt x="1210" y="183"/>
                  </a:cubicBezTo>
                  <a:cubicBezTo>
                    <a:pt x="1233" y="160"/>
                    <a:pt x="1233" y="137"/>
                    <a:pt x="1256" y="114"/>
                  </a:cubicBezTo>
                  <a:cubicBezTo>
                    <a:pt x="1256" y="92"/>
                    <a:pt x="1278" y="69"/>
                    <a:pt x="1278" y="46"/>
                  </a:cubicBezTo>
                  <a:cubicBezTo>
                    <a:pt x="1278" y="23"/>
                    <a:pt x="1278" y="0"/>
                    <a:pt x="125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8794;p56">
              <a:extLst>
                <a:ext uri="{FF2B5EF4-FFF2-40B4-BE49-F238E27FC236}">
                  <a16:creationId xmlns:a16="http://schemas.microsoft.com/office/drawing/2014/main" id="{372C7A66-E5E8-AC7D-394B-E4002EB7FA68}"/>
                </a:ext>
              </a:extLst>
            </p:cNvPr>
            <p:cNvSpPr/>
            <p:nvPr/>
          </p:nvSpPr>
          <p:spPr>
            <a:xfrm>
              <a:off x="-714077" y="2844754"/>
              <a:ext cx="48562" cy="192124"/>
            </a:xfrm>
            <a:custGeom>
              <a:avLst/>
              <a:gdLst/>
              <a:ahLst/>
              <a:cxnLst/>
              <a:rect l="l" t="t" r="r" b="b"/>
              <a:pathLst>
                <a:path w="868" h="3434" extrusionOk="0">
                  <a:moveTo>
                    <a:pt x="297" y="1"/>
                  </a:moveTo>
                  <a:cubicBezTo>
                    <a:pt x="274" y="1"/>
                    <a:pt x="251" y="24"/>
                    <a:pt x="251" y="47"/>
                  </a:cubicBezTo>
                  <a:cubicBezTo>
                    <a:pt x="183" y="161"/>
                    <a:pt x="137" y="298"/>
                    <a:pt x="114" y="435"/>
                  </a:cubicBezTo>
                  <a:cubicBezTo>
                    <a:pt x="69" y="572"/>
                    <a:pt x="46" y="731"/>
                    <a:pt x="23" y="868"/>
                  </a:cubicBezTo>
                  <a:cubicBezTo>
                    <a:pt x="0" y="1165"/>
                    <a:pt x="23" y="1439"/>
                    <a:pt x="69" y="1736"/>
                  </a:cubicBezTo>
                  <a:cubicBezTo>
                    <a:pt x="114" y="2032"/>
                    <a:pt x="206" y="2306"/>
                    <a:pt x="297" y="2580"/>
                  </a:cubicBezTo>
                  <a:cubicBezTo>
                    <a:pt x="411" y="2854"/>
                    <a:pt x="548" y="3128"/>
                    <a:pt x="685" y="3379"/>
                  </a:cubicBezTo>
                  <a:cubicBezTo>
                    <a:pt x="702" y="3412"/>
                    <a:pt x="743" y="3434"/>
                    <a:pt x="773" y="3434"/>
                  </a:cubicBezTo>
                  <a:cubicBezTo>
                    <a:pt x="784" y="3434"/>
                    <a:pt x="793" y="3431"/>
                    <a:pt x="799" y="3425"/>
                  </a:cubicBezTo>
                  <a:cubicBezTo>
                    <a:pt x="845" y="3402"/>
                    <a:pt x="868" y="3333"/>
                    <a:pt x="845" y="3288"/>
                  </a:cubicBezTo>
                  <a:cubicBezTo>
                    <a:pt x="731" y="3105"/>
                    <a:pt x="616" y="2900"/>
                    <a:pt x="525" y="2671"/>
                  </a:cubicBezTo>
                  <a:cubicBezTo>
                    <a:pt x="388" y="2329"/>
                    <a:pt x="274" y="1964"/>
                    <a:pt x="228" y="1576"/>
                  </a:cubicBezTo>
                  <a:cubicBezTo>
                    <a:pt x="228" y="1576"/>
                    <a:pt x="228" y="1599"/>
                    <a:pt x="228" y="1599"/>
                  </a:cubicBezTo>
                  <a:cubicBezTo>
                    <a:pt x="183" y="1325"/>
                    <a:pt x="183" y="1028"/>
                    <a:pt x="206" y="754"/>
                  </a:cubicBezTo>
                  <a:lnTo>
                    <a:pt x="206" y="754"/>
                  </a:lnTo>
                  <a:cubicBezTo>
                    <a:pt x="206" y="754"/>
                    <a:pt x="206" y="777"/>
                    <a:pt x="206" y="777"/>
                  </a:cubicBezTo>
                  <a:cubicBezTo>
                    <a:pt x="251" y="549"/>
                    <a:pt x="297" y="343"/>
                    <a:pt x="388" y="138"/>
                  </a:cubicBezTo>
                  <a:cubicBezTo>
                    <a:pt x="388" y="115"/>
                    <a:pt x="411" y="92"/>
                    <a:pt x="388" y="69"/>
                  </a:cubicBezTo>
                  <a:cubicBezTo>
                    <a:pt x="388" y="47"/>
                    <a:pt x="388" y="24"/>
                    <a:pt x="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8795;p56">
              <a:extLst>
                <a:ext uri="{FF2B5EF4-FFF2-40B4-BE49-F238E27FC236}">
                  <a16:creationId xmlns:a16="http://schemas.microsoft.com/office/drawing/2014/main" id="{ADDC8059-CC55-9352-771D-2969524F3A9F}"/>
                </a:ext>
              </a:extLst>
            </p:cNvPr>
            <p:cNvSpPr/>
            <p:nvPr/>
          </p:nvSpPr>
          <p:spPr>
            <a:xfrm>
              <a:off x="91694" y="2400356"/>
              <a:ext cx="561993" cy="973151"/>
            </a:xfrm>
            <a:custGeom>
              <a:avLst/>
              <a:gdLst/>
              <a:ahLst/>
              <a:cxnLst/>
              <a:rect l="l" t="t" r="r" b="b"/>
              <a:pathLst>
                <a:path w="10045" h="17394" extrusionOk="0">
                  <a:moveTo>
                    <a:pt x="9930" y="1"/>
                  </a:moveTo>
                  <a:cubicBezTo>
                    <a:pt x="9907" y="1"/>
                    <a:pt x="9884" y="1"/>
                    <a:pt x="9884" y="24"/>
                  </a:cubicBezTo>
                  <a:cubicBezTo>
                    <a:pt x="8857" y="1804"/>
                    <a:pt x="7830" y="3607"/>
                    <a:pt x="6803" y="5387"/>
                  </a:cubicBezTo>
                  <a:cubicBezTo>
                    <a:pt x="5753" y="7236"/>
                    <a:pt x="4703" y="9085"/>
                    <a:pt x="3653" y="10934"/>
                  </a:cubicBezTo>
                  <a:cubicBezTo>
                    <a:pt x="2649" y="12669"/>
                    <a:pt x="1644" y="14426"/>
                    <a:pt x="640" y="16184"/>
                  </a:cubicBezTo>
                  <a:cubicBezTo>
                    <a:pt x="435" y="16526"/>
                    <a:pt x="229" y="16891"/>
                    <a:pt x="24" y="17257"/>
                  </a:cubicBezTo>
                  <a:cubicBezTo>
                    <a:pt x="24" y="17279"/>
                    <a:pt x="1" y="17279"/>
                    <a:pt x="24" y="17302"/>
                  </a:cubicBezTo>
                  <a:cubicBezTo>
                    <a:pt x="24" y="17325"/>
                    <a:pt x="24" y="17348"/>
                    <a:pt x="47" y="17371"/>
                  </a:cubicBezTo>
                  <a:cubicBezTo>
                    <a:pt x="69" y="17371"/>
                    <a:pt x="92" y="17394"/>
                    <a:pt x="115" y="17394"/>
                  </a:cubicBezTo>
                  <a:cubicBezTo>
                    <a:pt x="138" y="17371"/>
                    <a:pt x="161" y="17371"/>
                    <a:pt x="161" y="17348"/>
                  </a:cubicBezTo>
                  <a:cubicBezTo>
                    <a:pt x="1005" y="15887"/>
                    <a:pt x="1850" y="14403"/>
                    <a:pt x="2694" y="12943"/>
                  </a:cubicBezTo>
                  <a:cubicBezTo>
                    <a:pt x="3744" y="11117"/>
                    <a:pt x="4794" y="9268"/>
                    <a:pt x="5844" y="7442"/>
                  </a:cubicBezTo>
                  <a:cubicBezTo>
                    <a:pt x="6871" y="5616"/>
                    <a:pt x="7899" y="3813"/>
                    <a:pt x="8948" y="2009"/>
                  </a:cubicBezTo>
                  <a:cubicBezTo>
                    <a:pt x="9291" y="1393"/>
                    <a:pt x="9656" y="754"/>
                    <a:pt x="10021" y="138"/>
                  </a:cubicBezTo>
                  <a:cubicBezTo>
                    <a:pt x="10021" y="115"/>
                    <a:pt x="10044" y="92"/>
                    <a:pt x="10044" y="69"/>
                  </a:cubicBezTo>
                  <a:cubicBezTo>
                    <a:pt x="10021" y="46"/>
                    <a:pt x="10021" y="24"/>
                    <a:pt x="99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8796;p56">
              <a:extLst>
                <a:ext uri="{FF2B5EF4-FFF2-40B4-BE49-F238E27FC236}">
                  <a16:creationId xmlns:a16="http://schemas.microsoft.com/office/drawing/2014/main" id="{C6357218-895B-2D26-95FD-C27CE8CD0B85}"/>
                </a:ext>
              </a:extLst>
            </p:cNvPr>
            <p:cNvSpPr/>
            <p:nvPr/>
          </p:nvSpPr>
          <p:spPr>
            <a:xfrm>
              <a:off x="-675808" y="3028656"/>
              <a:ext cx="773978" cy="347602"/>
            </a:xfrm>
            <a:custGeom>
              <a:avLst/>
              <a:gdLst/>
              <a:ahLst/>
              <a:cxnLst/>
              <a:rect l="l" t="t" r="r" b="b"/>
              <a:pathLst>
                <a:path w="13834" h="6213" extrusionOk="0">
                  <a:moveTo>
                    <a:pt x="2147" y="1393"/>
                  </a:moveTo>
                  <a:cubicBezTo>
                    <a:pt x="2153" y="1397"/>
                    <a:pt x="2160" y="1401"/>
                    <a:pt x="2167" y="1404"/>
                  </a:cubicBezTo>
                  <a:lnTo>
                    <a:pt x="2167" y="1404"/>
                  </a:lnTo>
                  <a:cubicBezTo>
                    <a:pt x="2161" y="1393"/>
                    <a:pt x="2147" y="1393"/>
                    <a:pt x="2147" y="1393"/>
                  </a:cubicBezTo>
                  <a:close/>
                  <a:moveTo>
                    <a:pt x="69" y="1"/>
                  </a:moveTo>
                  <a:cubicBezTo>
                    <a:pt x="47" y="1"/>
                    <a:pt x="24" y="1"/>
                    <a:pt x="24" y="24"/>
                  </a:cubicBezTo>
                  <a:cubicBezTo>
                    <a:pt x="1" y="46"/>
                    <a:pt x="1" y="69"/>
                    <a:pt x="1" y="92"/>
                  </a:cubicBezTo>
                  <a:cubicBezTo>
                    <a:pt x="1" y="115"/>
                    <a:pt x="24" y="138"/>
                    <a:pt x="47" y="138"/>
                  </a:cubicBezTo>
                  <a:cubicBezTo>
                    <a:pt x="754" y="822"/>
                    <a:pt x="1622" y="1302"/>
                    <a:pt x="2466" y="1758"/>
                  </a:cubicBezTo>
                  <a:cubicBezTo>
                    <a:pt x="2923" y="1987"/>
                    <a:pt x="3356" y="2215"/>
                    <a:pt x="3790" y="2443"/>
                  </a:cubicBezTo>
                  <a:cubicBezTo>
                    <a:pt x="4018" y="2557"/>
                    <a:pt x="4269" y="2671"/>
                    <a:pt x="4498" y="2785"/>
                  </a:cubicBezTo>
                  <a:cubicBezTo>
                    <a:pt x="4749" y="2922"/>
                    <a:pt x="5000" y="3037"/>
                    <a:pt x="5228" y="3151"/>
                  </a:cubicBezTo>
                  <a:cubicBezTo>
                    <a:pt x="6232" y="3653"/>
                    <a:pt x="7237" y="4109"/>
                    <a:pt x="8264" y="4566"/>
                  </a:cubicBezTo>
                  <a:cubicBezTo>
                    <a:pt x="8766" y="4771"/>
                    <a:pt x="9291" y="4977"/>
                    <a:pt x="9793" y="5182"/>
                  </a:cubicBezTo>
                  <a:cubicBezTo>
                    <a:pt x="10318" y="5388"/>
                    <a:pt x="10843" y="5570"/>
                    <a:pt x="11368" y="5707"/>
                  </a:cubicBezTo>
                  <a:cubicBezTo>
                    <a:pt x="11573" y="5776"/>
                    <a:pt x="11802" y="5844"/>
                    <a:pt x="12030" y="5890"/>
                  </a:cubicBezTo>
                  <a:cubicBezTo>
                    <a:pt x="12121" y="5935"/>
                    <a:pt x="12235" y="5958"/>
                    <a:pt x="12327" y="5981"/>
                  </a:cubicBezTo>
                  <a:cubicBezTo>
                    <a:pt x="12441" y="6004"/>
                    <a:pt x="12555" y="6027"/>
                    <a:pt x="12669" y="6049"/>
                  </a:cubicBezTo>
                  <a:lnTo>
                    <a:pt x="12646" y="6049"/>
                  </a:lnTo>
                  <a:cubicBezTo>
                    <a:pt x="12829" y="6095"/>
                    <a:pt x="13011" y="6141"/>
                    <a:pt x="13217" y="6186"/>
                  </a:cubicBezTo>
                  <a:cubicBezTo>
                    <a:pt x="13322" y="6200"/>
                    <a:pt x="13428" y="6213"/>
                    <a:pt x="13533" y="6213"/>
                  </a:cubicBezTo>
                  <a:cubicBezTo>
                    <a:pt x="13610" y="6213"/>
                    <a:pt x="13687" y="6206"/>
                    <a:pt x="13765" y="6186"/>
                  </a:cubicBezTo>
                  <a:cubicBezTo>
                    <a:pt x="13810" y="6186"/>
                    <a:pt x="13833" y="6141"/>
                    <a:pt x="13833" y="6095"/>
                  </a:cubicBezTo>
                  <a:cubicBezTo>
                    <a:pt x="13833" y="6058"/>
                    <a:pt x="13803" y="6021"/>
                    <a:pt x="13767" y="6021"/>
                  </a:cubicBezTo>
                  <a:cubicBezTo>
                    <a:pt x="13759" y="6021"/>
                    <a:pt x="13750" y="6022"/>
                    <a:pt x="13742" y="6027"/>
                  </a:cubicBezTo>
                  <a:cubicBezTo>
                    <a:pt x="13673" y="6027"/>
                    <a:pt x="13628" y="6049"/>
                    <a:pt x="13582" y="6049"/>
                  </a:cubicBezTo>
                  <a:cubicBezTo>
                    <a:pt x="13377" y="6049"/>
                    <a:pt x="13148" y="6004"/>
                    <a:pt x="12943" y="5935"/>
                  </a:cubicBezTo>
                  <a:cubicBezTo>
                    <a:pt x="12852" y="5913"/>
                    <a:pt x="12760" y="5890"/>
                    <a:pt x="12646" y="5867"/>
                  </a:cubicBezTo>
                  <a:cubicBezTo>
                    <a:pt x="12532" y="5844"/>
                    <a:pt x="12418" y="5821"/>
                    <a:pt x="12281" y="5798"/>
                  </a:cubicBezTo>
                  <a:lnTo>
                    <a:pt x="12304" y="5798"/>
                  </a:lnTo>
                  <a:cubicBezTo>
                    <a:pt x="11779" y="5661"/>
                    <a:pt x="11254" y="5502"/>
                    <a:pt x="10729" y="5342"/>
                  </a:cubicBezTo>
                  <a:cubicBezTo>
                    <a:pt x="10204" y="5159"/>
                    <a:pt x="9702" y="4954"/>
                    <a:pt x="9177" y="4748"/>
                  </a:cubicBezTo>
                  <a:cubicBezTo>
                    <a:pt x="8150" y="4338"/>
                    <a:pt x="7145" y="3881"/>
                    <a:pt x="6141" y="3402"/>
                  </a:cubicBezTo>
                  <a:cubicBezTo>
                    <a:pt x="5799" y="3242"/>
                    <a:pt x="5433" y="3059"/>
                    <a:pt x="5091" y="2900"/>
                  </a:cubicBezTo>
                  <a:cubicBezTo>
                    <a:pt x="4749" y="2717"/>
                    <a:pt x="4383" y="2534"/>
                    <a:pt x="4041" y="2352"/>
                  </a:cubicBezTo>
                  <a:cubicBezTo>
                    <a:pt x="3409" y="2036"/>
                    <a:pt x="2777" y="1742"/>
                    <a:pt x="2167" y="1404"/>
                  </a:cubicBezTo>
                  <a:lnTo>
                    <a:pt x="2167" y="1404"/>
                  </a:lnTo>
                  <a:cubicBezTo>
                    <a:pt x="2168" y="1407"/>
                    <a:pt x="2169" y="1411"/>
                    <a:pt x="2169" y="1416"/>
                  </a:cubicBezTo>
                  <a:cubicBezTo>
                    <a:pt x="1439" y="1005"/>
                    <a:pt x="754" y="571"/>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8797;p56">
              <a:extLst>
                <a:ext uri="{FF2B5EF4-FFF2-40B4-BE49-F238E27FC236}">
                  <a16:creationId xmlns:a16="http://schemas.microsoft.com/office/drawing/2014/main" id="{A3EA9795-E37D-C37C-358B-43B69FDCB2E6}"/>
                </a:ext>
              </a:extLst>
            </p:cNvPr>
            <p:cNvSpPr/>
            <p:nvPr/>
          </p:nvSpPr>
          <p:spPr>
            <a:xfrm>
              <a:off x="80224" y="2383795"/>
              <a:ext cx="554272" cy="958269"/>
            </a:xfrm>
            <a:custGeom>
              <a:avLst/>
              <a:gdLst/>
              <a:ahLst/>
              <a:cxnLst/>
              <a:rect l="l" t="t" r="r" b="b"/>
              <a:pathLst>
                <a:path w="9907" h="17128" extrusionOk="0">
                  <a:moveTo>
                    <a:pt x="9793" y="0"/>
                  </a:moveTo>
                  <a:cubicBezTo>
                    <a:pt x="9770" y="0"/>
                    <a:pt x="9747" y="23"/>
                    <a:pt x="9724" y="46"/>
                  </a:cubicBezTo>
                  <a:cubicBezTo>
                    <a:pt x="8743" y="1758"/>
                    <a:pt x="7761" y="3469"/>
                    <a:pt x="6802" y="5159"/>
                  </a:cubicBezTo>
                  <a:cubicBezTo>
                    <a:pt x="5844" y="6825"/>
                    <a:pt x="4885" y="8491"/>
                    <a:pt x="3949" y="10157"/>
                  </a:cubicBezTo>
                  <a:cubicBezTo>
                    <a:pt x="3013" y="11778"/>
                    <a:pt x="2078" y="13398"/>
                    <a:pt x="1165" y="15019"/>
                  </a:cubicBezTo>
                  <a:cubicBezTo>
                    <a:pt x="777" y="15681"/>
                    <a:pt x="389" y="16343"/>
                    <a:pt x="23" y="17005"/>
                  </a:cubicBezTo>
                  <a:cubicBezTo>
                    <a:pt x="1" y="17050"/>
                    <a:pt x="23" y="17096"/>
                    <a:pt x="69" y="17119"/>
                  </a:cubicBezTo>
                  <a:cubicBezTo>
                    <a:pt x="75" y="17125"/>
                    <a:pt x="85" y="17128"/>
                    <a:pt x="95" y="17128"/>
                  </a:cubicBezTo>
                  <a:cubicBezTo>
                    <a:pt x="125" y="17128"/>
                    <a:pt x="166" y="17107"/>
                    <a:pt x="183" y="17073"/>
                  </a:cubicBezTo>
                  <a:cubicBezTo>
                    <a:pt x="891" y="15841"/>
                    <a:pt x="1598" y="14585"/>
                    <a:pt x="2306" y="13353"/>
                  </a:cubicBezTo>
                  <a:lnTo>
                    <a:pt x="5136" y="8400"/>
                  </a:lnTo>
                  <a:cubicBezTo>
                    <a:pt x="6118" y="6688"/>
                    <a:pt x="7099" y="4976"/>
                    <a:pt x="8081" y="3264"/>
                  </a:cubicBezTo>
                  <a:cubicBezTo>
                    <a:pt x="8674" y="2214"/>
                    <a:pt x="9268" y="1164"/>
                    <a:pt x="9884" y="137"/>
                  </a:cubicBezTo>
                  <a:cubicBezTo>
                    <a:pt x="9907" y="91"/>
                    <a:pt x="9884" y="46"/>
                    <a:pt x="9838" y="23"/>
                  </a:cubicBezTo>
                  <a:cubicBezTo>
                    <a:pt x="9815" y="0"/>
                    <a:pt x="9815" y="0"/>
                    <a:pt x="97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8798;p56">
              <a:extLst>
                <a:ext uri="{FF2B5EF4-FFF2-40B4-BE49-F238E27FC236}">
                  <a16:creationId xmlns:a16="http://schemas.microsoft.com/office/drawing/2014/main" id="{D330D771-28B9-870E-4995-6297B7850033}"/>
                </a:ext>
              </a:extLst>
            </p:cNvPr>
            <p:cNvSpPr/>
            <p:nvPr/>
          </p:nvSpPr>
          <p:spPr>
            <a:xfrm>
              <a:off x="78937" y="3333855"/>
              <a:ext cx="19246" cy="38380"/>
            </a:xfrm>
            <a:custGeom>
              <a:avLst/>
              <a:gdLst/>
              <a:ahLst/>
              <a:cxnLst/>
              <a:rect l="l" t="t" r="r" b="b"/>
              <a:pathLst>
                <a:path w="344" h="686" extrusionOk="0">
                  <a:moveTo>
                    <a:pt x="92" y="1"/>
                  </a:moveTo>
                  <a:cubicBezTo>
                    <a:pt x="92" y="1"/>
                    <a:pt x="69" y="1"/>
                    <a:pt x="69" y="24"/>
                  </a:cubicBezTo>
                  <a:cubicBezTo>
                    <a:pt x="24" y="47"/>
                    <a:pt x="1" y="92"/>
                    <a:pt x="24" y="138"/>
                  </a:cubicBezTo>
                  <a:cubicBezTo>
                    <a:pt x="46" y="184"/>
                    <a:pt x="69" y="206"/>
                    <a:pt x="92" y="252"/>
                  </a:cubicBezTo>
                  <a:cubicBezTo>
                    <a:pt x="115" y="321"/>
                    <a:pt x="138" y="389"/>
                    <a:pt x="160" y="480"/>
                  </a:cubicBezTo>
                  <a:cubicBezTo>
                    <a:pt x="160" y="526"/>
                    <a:pt x="160" y="549"/>
                    <a:pt x="160" y="594"/>
                  </a:cubicBezTo>
                  <a:cubicBezTo>
                    <a:pt x="160" y="640"/>
                    <a:pt x="206" y="686"/>
                    <a:pt x="252" y="686"/>
                  </a:cubicBezTo>
                  <a:cubicBezTo>
                    <a:pt x="297" y="686"/>
                    <a:pt x="343" y="640"/>
                    <a:pt x="343" y="594"/>
                  </a:cubicBezTo>
                  <a:cubicBezTo>
                    <a:pt x="343" y="503"/>
                    <a:pt x="320" y="412"/>
                    <a:pt x="297" y="321"/>
                  </a:cubicBezTo>
                  <a:cubicBezTo>
                    <a:pt x="275" y="229"/>
                    <a:pt x="229" y="138"/>
                    <a:pt x="183" y="47"/>
                  </a:cubicBezTo>
                  <a:cubicBezTo>
                    <a:pt x="160" y="24"/>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8799;p56">
              <a:extLst>
                <a:ext uri="{FF2B5EF4-FFF2-40B4-BE49-F238E27FC236}">
                  <a16:creationId xmlns:a16="http://schemas.microsoft.com/office/drawing/2014/main" id="{D47B2DED-11B0-B3FA-FADD-D2779F14DAA0}"/>
                </a:ext>
              </a:extLst>
            </p:cNvPr>
            <p:cNvSpPr/>
            <p:nvPr/>
          </p:nvSpPr>
          <p:spPr>
            <a:xfrm>
              <a:off x="-687278" y="2999283"/>
              <a:ext cx="771404" cy="345364"/>
            </a:xfrm>
            <a:custGeom>
              <a:avLst/>
              <a:gdLst/>
              <a:ahLst/>
              <a:cxnLst/>
              <a:rect l="l" t="t" r="r" b="b"/>
              <a:pathLst>
                <a:path w="13788" h="6173" extrusionOk="0">
                  <a:moveTo>
                    <a:pt x="92" y="1"/>
                  </a:moveTo>
                  <a:cubicBezTo>
                    <a:pt x="69" y="1"/>
                    <a:pt x="46" y="1"/>
                    <a:pt x="23" y="24"/>
                  </a:cubicBezTo>
                  <a:cubicBezTo>
                    <a:pt x="1" y="46"/>
                    <a:pt x="1" y="69"/>
                    <a:pt x="1" y="92"/>
                  </a:cubicBezTo>
                  <a:cubicBezTo>
                    <a:pt x="1" y="115"/>
                    <a:pt x="23" y="138"/>
                    <a:pt x="23" y="138"/>
                  </a:cubicBezTo>
                  <a:cubicBezTo>
                    <a:pt x="891" y="754"/>
                    <a:pt x="1804" y="1325"/>
                    <a:pt x="2740" y="1827"/>
                  </a:cubicBezTo>
                  <a:cubicBezTo>
                    <a:pt x="3675" y="2352"/>
                    <a:pt x="4634" y="2831"/>
                    <a:pt x="5593" y="3310"/>
                  </a:cubicBezTo>
                  <a:cubicBezTo>
                    <a:pt x="7510" y="4292"/>
                    <a:pt x="9473" y="5205"/>
                    <a:pt x="11550" y="5776"/>
                  </a:cubicBezTo>
                  <a:cubicBezTo>
                    <a:pt x="11893" y="5867"/>
                    <a:pt x="12235" y="5958"/>
                    <a:pt x="12577" y="6027"/>
                  </a:cubicBezTo>
                  <a:cubicBezTo>
                    <a:pt x="12942" y="6072"/>
                    <a:pt x="13308" y="6118"/>
                    <a:pt x="13673" y="6164"/>
                  </a:cubicBezTo>
                  <a:cubicBezTo>
                    <a:pt x="13684" y="6169"/>
                    <a:pt x="13696" y="6172"/>
                    <a:pt x="13707" y="6172"/>
                  </a:cubicBezTo>
                  <a:cubicBezTo>
                    <a:pt x="13740" y="6172"/>
                    <a:pt x="13770" y="6146"/>
                    <a:pt x="13787" y="6095"/>
                  </a:cubicBezTo>
                  <a:cubicBezTo>
                    <a:pt x="13787" y="6049"/>
                    <a:pt x="13764" y="6004"/>
                    <a:pt x="13719" y="6004"/>
                  </a:cubicBezTo>
                  <a:cubicBezTo>
                    <a:pt x="13422" y="5958"/>
                    <a:pt x="13125" y="5935"/>
                    <a:pt x="12851" y="5890"/>
                  </a:cubicBezTo>
                  <a:cubicBezTo>
                    <a:pt x="12554" y="5844"/>
                    <a:pt x="12281" y="5776"/>
                    <a:pt x="11984" y="5707"/>
                  </a:cubicBezTo>
                  <a:cubicBezTo>
                    <a:pt x="11436" y="5593"/>
                    <a:pt x="10911" y="5410"/>
                    <a:pt x="10386" y="5228"/>
                  </a:cubicBezTo>
                  <a:lnTo>
                    <a:pt x="10363" y="5228"/>
                  </a:lnTo>
                  <a:cubicBezTo>
                    <a:pt x="9336" y="4885"/>
                    <a:pt x="8355" y="4452"/>
                    <a:pt x="7373" y="3995"/>
                  </a:cubicBezTo>
                  <a:cubicBezTo>
                    <a:pt x="6894" y="3767"/>
                    <a:pt x="6414" y="3539"/>
                    <a:pt x="5912" y="3288"/>
                  </a:cubicBezTo>
                  <a:cubicBezTo>
                    <a:pt x="5433" y="3059"/>
                    <a:pt x="4976" y="2808"/>
                    <a:pt x="4497" y="2580"/>
                  </a:cubicBezTo>
                  <a:cubicBezTo>
                    <a:pt x="3128" y="1872"/>
                    <a:pt x="1781" y="1142"/>
                    <a:pt x="526" y="275"/>
                  </a:cubicBezTo>
                  <a:cubicBezTo>
                    <a:pt x="389" y="183"/>
                    <a:pt x="274" y="115"/>
                    <a:pt x="137" y="24"/>
                  </a:cubicBezTo>
                  <a:cubicBezTo>
                    <a:pt x="137"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8800;p56">
              <a:extLst>
                <a:ext uri="{FF2B5EF4-FFF2-40B4-BE49-F238E27FC236}">
                  <a16:creationId xmlns:a16="http://schemas.microsoft.com/office/drawing/2014/main" id="{1BB3F972-04EC-D257-6894-CBFA8AE2B14C}"/>
                </a:ext>
              </a:extLst>
            </p:cNvPr>
            <p:cNvSpPr/>
            <p:nvPr/>
          </p:nvSpPr>
          <p:spPr>
            <a:xfrm>
              <a:off x="-705181" y="2865231"/>
              <a:ext cx="767544" cy="368750"/>
            </a:xfrm>
            <a:custGeom>
              <a:avLst/>
              <a:gdLst/>
              <a:ahLst/>
              <a:cxnLst/>
              <a:rect l="l" t="t" r="r" b="b"/>
              <a:pathLst>
                <a:path w="13719" h="6591" extrusionOk="0">
                  <a:moveTo>
                    <a:pt x="92" y="0"/>
                  </a:moveTo>
                  <a:cubicBezTo>
                    <a:pt x="69" y="0"/>
                    <a:pt x="47" y="23"/>
                    <a:pt x="24" y="23"/>
                  </a:cubicBezTo>
                  <a:cubicBezTo>
                    <a:pt x="24" y="46"/>
                    <a:pt x="1" y="69"/>
                    <a:pt x="1" y="91"/>
                  </a:cubicBezTo>
                  <a:cubicBezTo>
                    <a:pt x="1" y="114"/>
                    <a:pt x="24" y="137"/>
                    <a:pt x="24" y="160"/>
                  </a:cubicBezTo>
                  <a:cubicBezTo>
                    <a:pt x="846" y="799"/>
                    <a:pt x="1667" y="1415"/>
                    <a:pt x="2535" y="1986"/>
                  </a:cubicBezTo>
                  <a:cubicBezTo>
                    <a:pt x="2968" y="2283"/>
                    <a:pt x="3425" y="2534"/>
                    <a:pt x="3881" y="2808"/>
                  </a:cubicBezTo>
                  <a:cubicBezTo>
                    <a:pt x="4338" y="3059"/>
                    <a:pt x="4794" y="3310"/>
                    <a:pt x="5251" y="3561"/>
                  </a:cubicBezTo>
                  <a:cubicBezTo>
                    <a:pt x="7191" y="4542"/>
                    <a:pt x="9131" y="5501"/>
                    <a:pt x="11208" y="6186"/>
                  </a:cubicBezTo>
                  <a:cubicBezTo>
                    <a:pt x="11596" y="6300"/>
                    <a:pt x="11984" y="6414"/>
                    <a:pt x="12395" y="6505"/>
                  </a:cubicBezTo>
                  <a:cubicBezTo>
                    <a:pt x="12601" y="6551"/>
                    <a:pt x="12806" y="6574"/>
                    <a:pt x="13011" y="6574"/>
                  </a:cubicBezTo>
                  <a:cubicBezTo>
                    <a:pt x="13114" y="6585"/>
                    <a:pt x="13217" y="6591"/>
                    <a:pt x="13322" y="6591"/>
                  </a:cubicBezTo>
                  <a:cubicBezTo>
                    <a:pt x="13428" y="6591"/>
                    <a:pt x="13536" y="6585"/>
                    <a:pt x="13651" y="6574"/>
                  </a:cubicBezTo>
                  <a:cubicBezTo>
                    <a:pt x="13673" y="6551"/>
                    <a:pt x="13673" y="6551"/>
                    <a:pt x="13696" y="6528"/>
                  </a:cubicBezTo>
                  <a:cubicBezTo>
                    <a:pt x="13696" y="6505"/>
                    <a:pt x="13719" y="6482"/>
                    <a:pt x="13696" y="6460"/>
                  </a:cubicBezTo>
                  <a:cubicBezTo>
                    <a:pt x="13696" y="6437"/>
                    <a:pt x="13673" y="6414"/>
                    <a:pt x="13673" y="6414"/>
                  </a:cubicBezTo>
                  <a:cubicBezTo>
                    <a:pt x="13651" y="6391"/>
                    <a:pt x="13628" y="6391"/>
                    <a:pt x="13605" y="6391"/>
                  </a:cubicBezTo>
                  <a:lnTo>
                    <a:pt x="13559" y="6391"/>
                  </a:lnTo>
                  <a:cubicBezTo>
                    <a:pt x="13446" y="6409"/>
                    <a:pt x="13329" y="6416"/>
                    <a:pt x="13212" y="6416"/>
                  </a:cubicBezTo>
                  <a:cubicBezTo>
                    <a:pt x="13022" y="6416"/>
                    <a:pt x="12830" y="6397"/>
                    <a:pt x="12646" y="6368"/>
                  </a:cubicBezTo>
                  <a:lnTo>
                    <a:pt x="12669" y="6368"/>
                  </a:lnTo>
                  <a:cubicBezTo>
                    <a:pt x="12327" y="6323"/>
                    <a:pt x="12007" y="6231"/>
                    <a:pt x="11688" y="6140"/>
                  </a:cubicBezTo>
                  <a:cubicBezTo>
                    <a:pt x="11345" y="6049"/>
                    <a:pt x="11026" y="5935"/>
                    <a:pt x="10706" y="5821"/>
                  </a:cubicBezTo>
                  <a:cubicBezTo>
                    <a:pt x="10044" y="5592"/>
                    <a:pt x="9382" y="5318"/>
                    <a:pt x="8743" y="5045"/>
                  </a:cubicBezTo>
                  <a:cubicBezTo>
                    <a:pt x="7762" y="4611"/>
                    <a:pt x="6780" y="4131"/>
                    <a:pt x="5821" y="3652"/>
                  </a:cubicBezTo>
                  <a:cubicBezTo>
                    <a:pt x="5342" y="3401"/>
                    <a:pt x="4863" y="3150"/>
                    <a:pt x="4406" y="2899"/>
                  </a:cubicBezTo>
                  <a:cubicBezTo>
                    <a:pt x="3950" y="2648"/>
                    <a:pt x="3493" y="2374"/>
                    <a:pt x="3060" y="2100"/>
                  </a:cubicBezTo>
                  <a:cubicBezTo>
                    <a:pt x="2078" y="1507"/>
                    <a:pt x="1142" y="845"/>
                    <a:pt x="252" y="114"/>
                  </a:cubicBezTo>
                  <a:lnTo>
                    <a:pt x="252" y="114"/>
                  </a:lnTo>
                  <a:cubicBezTo>
                    <a:pt x="220" y="82"/>
                    <a:pt x="198" y="60"/>
                    <a:pt x="161" y="23"/>
                  </a:cubicBezTo>
                  <a:cubicBezTo>
                    <a:pt x="138" y="23"/>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8801;p56">
              <a:extLst>
                <a:ext uri="{FF2B5EF4-FFF2-40B4-BE49-F238E27FC236}">
                  <a16:creationId xmlns:a16="http://schemas.microsoft.com/office/drawing/2014/main" id="{0A89D431-76B9-309D-FE3E-9C9503914A09}"/>
                </a:ext>
              </a:extLst>
            </p:cNvPr>
            <p:cNvSpPr/>
            <p:nvPr/>
          </p:nvSpPr>
          <p:spPr>
            <a:xfrm>
              <a:off x="47047" y="3202320"/>
              <a:ext cx="12812" cy="26911"/>
            </a:xfrm>
            <a:custGeom>
              <a:avLst/>
              <a:gdLst/>
              <a:ahLst/>
              <a:cxnLst/>
              <a:rect l="l" t="t" r="r" b="b"/>
              <a:pathLst>
                <a:path w="229" h="481" extrusionOk="0">
                  <a:moveTo>
                    <a:pt x="69" y="1"/>
                  </a:moveTo>
                  <a:cubicBezTo>
                    <a:pt x="23" y="24"/>
                    <a:pt x="0" y="69"/>
                    <a:pt x="0" y="115"/>
                  </a:cubicBezTo>
                  <a:cubicBezTo>
                    <a:pt x="23" y="138"/>
                    <a:pt x="23" y="184"/>
                    <a:pt x="46" y="229"/>
                  </a:cubicBezTo>
                  <a:cubicBezTo>
                    <a:pt x="46" y="275"/>
                    <a:pt x="69" y="343"/>
                    <a:pt x="69" y="389"/>
                  </a:cubicBezTo>
                  <a:cubicBezTo>
                    <a:pt x="69" y="435"/>
                    <a:pt x="114" y="480"/>
                    <a:pt x="160" y="480"/>
                  </a:cubicBezTo>
                  <a:cubicBezTo>
                    <a:pt x="206" y="457"/>
                    <a:pt x="228" y="435"/>
                    <a:pt x="228" y="366"/>
                  </a:cubicBezTo>
                  <a:cubicBezTo>
                    <a:pt x="228" y="275"/>
                    <a:pt x="206" y="161"/>
                    <a:pt x="160" y="47"/>
                  </a:cubicBezTo>
                  <a:cubicBezTo>
                    <a:pt x="160" y="24"/>
                    <a:pt x="114" y="1"/>
                    <a:pt x="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8802;p56">
              <a:extLst>
                <a:ext uri="{FF2B5EF4-FFF2-40B4-BE49-F238E27FC236}">
                  <a16:creationId xmlns:a16="http://schemas.microsoft.com/office/drawing/2014/main" id="{F77F8F34-B6CC-7715-896D-3DB46F0481C0}"/>
                </a:ext>
              </a:extLst>
            </p:cNvPr>
            <p:cNvSpPr/>
            <p:nvPr/>
          </p:nvSpPr>
          <p:spPr>
            <a:xfrm>
              <a:off x="-677039" y="2893317"/>
              <a:ext cx="35806" cy="138806"/>
            </a:xfrm>
            <a:custGeom>
              <a:avLst/>
              <a:gdLst/>
              <a:ahLst/>
              <a:cxnLst/>
              <a:rect l="l" t="t" r="r" b="b"/>
              <a:pathLst>
                <a:path w="640" h="2481" extrusionOk="0">
                  <a:moveTo>
                    <a:pt x="539" y="2219"/>
                  </a:moveTo>
                  <a:lnTo>
                    <a:pt x="539" y="2219"/>
                  </a:lnTo>
                  <a:cubicBezTo>
                    <a:pt x="542" y="2225"/>
                    <a:pt x="545" y="2231"/>
                    <a:pt x="548" y="2237"/>
                  </a:cubicBezTo>
                  <a:cubicBezTo>
                    <a:pt x="548" y="2237"/>
                    <a:pt x="548" y="2225"/>
                    <a:pt x="539" y="2219"/>
                  </a:cubicBezTo>
                  <a:close/>
                  <a:moveTo>
                    <a:pt x="160" y="0"/>
                  </a:moveTo>
                  <a:cubicBezTo>
                    <a:pt x="114" y="0"/>
                    <a:pt x="91" y="46"/>
                    <a:pt x="69" y="69"/>
                  </a:cubicBezTo>
                  <a:cubicBezTo>
                    <a:pt x="23" y="274"/>
                    <a:pt x="0" y="480"/>
                    <a:pt x="0" y="685"/>
                  </a:cubicBezTo>
                  <a:cubicBezTo>
                    <a:pt x="0" y="868"/>
                    <a:pt x="0" y="1073"/>
                    <a:pt x="46" y="1278"/>
                  </a:cubicBezTo>
                  <a:cubicBezTo>
                    <a:pt x="69" y="1484"/>
                    <a:pt x="137" y="1667"/>
                    <a:pt x="206" y="1872"/>
                  </a:cubicBezTo>
                  <a:cubicBezTo>
                    <a:pt x="228" y="1963"/>
                    <a:pt x="274" y="2055"/>
                    <a:pt x="320" y="2146"/>
                  </a:cubicBezTo>
                  <a:cubicBezTo>
                    <a:pt x="365" y="2237"/>
                    <a:pt x="411" y="2351"/>
                    <a:pt x="457" y="2443"/>
                  </a:cubicBezTo>
                  <a:cubicBezTo>
                    <a:pt x="470" y="2469"/>
                    <a:pt x="499" y="2480"/>
                    <a:pt x="530" y="2480"/>
                  </a:cubicBezTo>
                  <a:cubicBezTo>
                    <a:pt x="552" y="2480"/>
                    <a:pt x="575" y="2475"/>
                    <a:pt x="594" y="2465"/>
                  </a:cubicBezTo>
                  <a:cubicBezTo>
                    <a:pt x="616" y="2443"/>
                    <a:pt x="639" y="2374"/>
                    <a:pt x="616" y="2351"/>
                  </a:cubicBezTo>
                  <a:cubicBezTo>
                    <a:pt x="571" y="2306"/>
                    <a:pt x="548" y="2260"/>
                    <a:pt x="525" y="2214"/>
                  </a:cubicBezTo>
                  <a:cubicBezTo>
                    <a:pt x="532" y="2214"/>
                    <a:pt x="536" y="2216"/>
                    <a:pt x="539" y="2219"/>
                  </a:cubicBezTo>
                  <a:lnTo>
                    <a:pt x="539" y="2219"/>
                  </a:lnTo>
                  <a:cubicBezTo>
                    <a:pt x="406" y="1928"/>
                    <a:pt x="295" y="1637"/>
                    <a:pt x="228" y="1324"/>
                  </a:cubicBezTo>
                  <a:cubicBezTo>
                    <a:pt x="183" y="1073"/>
                    <a:pt x="160" y="822"/>
                    <a:pt x="183" y="548"/>
                  </a:cubicBezTo>
                  <a:lnTo>
                    <a:pt x="183" y="548"/>
                  </a:lnTo>
                  <a:cubicBezTo>
                    <a:pt x="183" y="548"/>
                    <a:pt x="183" y="571"/>
                    <a:pt x="183" y="571"/>
                  </a:cubicBezTo>
                  <a:cubicBezTo>
                    <a:pt x="183" y="411"/>
                    <a:pt x="206" y="251"/>
                    <a:pt x="251" y="114"/>
                  </a:cubicBezTo>
                  <a:cubicBezTo>
                    <a:pt x="251" y="69"/>
                    <a:pt x="228" y="23"/>
                    <a:pt x="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8803;p56">
              <a:extLst>
                <a:ext uri="{FF2B5EF4-FFF2-40B4-BE49-F238E27FC236}">
                  <a16:creationId xmlns:a16="http://schemas.microsoft.com/office/drawing/2014/main" id="{2DC778BA-ED82-E505-EA77-1B84A8219E31}"/>
                </a:ext>
              </a:extLst>
            </p:cNvPr>
            <p:cNvSpPr/>
            <p:nvPr/>
          </p:nvSpPr>
          <p:spPr>
            <a:xfrm>
              <a:off x="73846" y="2405503"/>
              <a:ext cx="517235" cy="912672"/>
            </a:xfrm>
            <a:custGeom>
              <a:avLst/>
              <a:gdLst/>
              <a:ahLst/>
              <a:cxnLst/>
              <a:rect l="l" t="t" r="r" b="b"/>
              <a:pathLst>
                <a:path w="9245" h="16313" extrusionOk="0">
                  <a:moveTo>
                    <a:pt x="9153" y="0"/>
                  </a:moveTo>
                  <a:cubicBezTo>
                    <a:pt x="9131" y="0"/>
                    <a:pt x="9108" y="0"/>
                    <a:pt x="9085" y="46"/>
                  </a:cubicBezTo>
                  <a:cubicBezTo>
                    <a:pt x="8195" y="1621"/>
                    <a:pt x="7305" y="3196"/>
                    <a:pt x="6437" y="4771"/>
                  </a:cubicBezTo>
                  <a:lnTo>
                    <a:pt x="3584" y="9838"/>
                  </a:lnTo>
                  <a:cubicBezTo>
                    <a:pt x="2648" y="11504"/>
                    <a:pt x="1712" y="13170"/>
                    <a:pt x="776" y="14836"/>
                  </a:cubicBezTo>
                  <a:cubicBezTo>
                    <a:pt x="525" y="15293"/>
                    <a:pt x="274" y="15727"/>
                    <a:pt x="23" y="16183"/>
                  </a:cubicBezTo>
                  <a:cubicBezTo>
                    <a:pt x="0" y="16229"/>
                    <a:pt x="23" y="16274"/>
                    <a:pt x="69" y="16297"/>
                  </a:cubicBezTo>
                  <a:cubicBezTo>
                    <a:pt x="78" y="16307"/>
                    <a:pt x="96" y="16312"/>
                    <a:pt x="114" y="16312"/>
                  </a:cubicBezTo>
                  <a:cubicBezTo>
                    <a:pt x="141" y="16312"/>
                    <a:pt x="170" y="16301"/>
                    <a:pt x="183" y="16274"/>
                  </a:cubicBezTo>
                  <a:cubicBezTo>
                    <a:pt x="845" y="15088"/>
                    <a:pt x="1484" y="13923"/>
                    <a:pt x="2146" y="12759"/>
                  </a:cubicBezTo>
                  <a:cubicBezTo>
                    <a:pt x="3105" y="11047"/>
                    <a:pt x="4040" y="9358"/>
                    <a:pt x="4999" y="7669"/>
                  </a:cubicBezTo>
                  <a:cubicBezTo>
                    <a:pt x="5935" y="6026"/>
                    <a:pt x="6848" y="4360"/>
                    <a:pt x="7784" y="2716"/>
                  </a:cubicBezTo>
                  <a:cubicBezTo>
                    <a:pt x="8263" y="1849"/>
                    <a:pt x="8743" y="982"/>
                    <a:pt x="9222" y="114"/>
                  </a:cubicBezTo>
                  <a:cubicBezTo>
                    <a:pt x="9245" y="91"/>
                    <a:pt x="9245" y="23"/>
                    <a:pt x="91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8804;p56">
              <a:extLst>
                <a:ext uri="{FF2B5EF4-FFF2-40B4-BE49-F238E27FC236}">
                  <a16:creationId xmlns:a16="http://schemas.microsoft.com/office/drawing/2014/main" id="{3882CFA2-E1D0-3A54-04E5-F390A35D0CF2}"/>
                </a:ext>
              </a:extLst>
            </p:cNvPr>
            <p:cNvSpPr/>
            <p:nvPr/>
          </p:nvSpPr>
          <p:spPr>
            <a:xfrm>
              <a:off x="-655331" y="2995479"/>
              <a:ext cx="736885" cy="323712"/>
            </a:xfrm>
            <a:custGeom>
              <a:avLst/>
              <a:gdLst/>
              <a:ahLst/>
              <a:cxnLst/>
              <a:rect l="l" t="t" r="r" b="b"/>
              <a:pathLst>
                <a:path w="13171" h="5786" extrusionOk="0">
                  <a:moveTo>
                    <a:pt x="10180" y="5022"/>
                  </a:moveTo>
                  <a:cubicBezTo>
                    <a:pt x="10185" y="5024"/>
                    <a:pt x="10190" y="5025"/>
                    <a:pt x="10195" y="5027"/>
                  </a:cubicBezTo>
                  <a:lnTo>
                    <a:pt x="10195" y="5027"/>
                  </a:lnTo>
                  <a:cubicBezTo>
                    <a:pt x="10188" y="5022"/>
                    <a:pt x="10180" y="5022"/>
                    <a:pt x="10180" y="5022"/>
                  </a:cubicBezTo>
                  <a:close/>
                  <a:moveTo>
                    <a:pt x="0" y="0"/>
                  </a:moveTo>
                  <a:cubicBezTo>
                    <a:pt x="23" y="92"/>
                    <a:pt x="46" y="160"/>
                    <a:pt x="69" y="251"/>
                  </a:cubicBezTo>
                  <a:cubicBezTo>
                    <a:pt x="913" y="822"/>
                    <a:pt x="1758" y="1324"/>
                    <a:pt x="2648" y="1826"/>
                  </a:cubicBezTo>
                  <a:cubicBezTo>
                    <a:pt x="3561" y="2328"/>
                    <a:pt x="4520" y="2808"/>
                    <a:pt x="5478" y="3241"/>
                  </a:cubicBezTo>
                  <a:cubicBezTo>
                    <a:pt x="5958" y="3470"/>
                    <a:pt x="6437" y="3675"/>
                    <a:pt x="6939" y="3881"/>
                  </a:cubicBezTo>
                  <a:cubicBezTo>
                    <a:pt x="7167" y="3995"/>
                    <a:pt x="7418" y="4086"/>
                    <a:pt x="7647" y="4200"/>
                  </a:cubicBezTo>
                  <a:cubicBezTo>
                    <a:pt x="7898" y="4291"/>
                    <a:pt x="8149" y="4406"/>
                    <a:pt x="8377" y="4497"/>
                  </a:cubicBezTo>
                  <a:cubicBezTo>
                    <a:pt x="9359" y="4931"/>
                    <a:pt x="10363" y="5319"/>
                    <a:pt x="11413" y="5570"/>
                  </a:cubicBezTo>
                  <a:cubicBezTo>
                    <a:pt x="11687" y="5638"/>
                    <a:pt x="11983" y="5684"/>
                    <a:pt x="12257" y="5729"/>
                  </a:cubicBezTo>
                  <a:cubicBezTo>
                    <a:pt x="12394" y="5752"/>
                    <a:pt x="12508" y="5775"/>
                    <a:pt x="12645" y="5775"/>
                  </a:cubicBezTo>
                  <a:cubicBezTo>
                    <a:pt x="12699" y="5783"/>
                    <a:pt x="12749" y="5785"/>
                    <a:pt x="12798" y="5785"/>
                  </a:cubicBezTo>
                  <a:cubicBezTo>
                    <a:pt x="12896" y="5785"/>
                    <a:pt x="12988" y="5775"/>
                    <a:pt x="13079" y="5775"/>
                  </a:cubicBezTo>
                  <a:cubicBezTo>
                    <a:pt x="13125" y="5775"/>
                    <a:pt x="13170" y="5729"/>
                    <a:pt x="13170" y="5684"/>
                  </a:cubicBezTo>
                  <a:cubicBezTo>
                    <a:pt x="13170" y="5638"/>
                    <a:pt x="13125" y="5615"/>
                    <a:pt x="13079" y="5615"/>
                  </a:cubicBezTo>
                  <a:lnTo>
                    <a:pt x="12668" y="5615"/>
                  </a:lnTo>
                  <a:cubicBezTo>
                    <a:pt x="12463" y="5592"/>
                    <a:pt x="12235" y="5570"/>
                    <a:pt x="12029" y="5524"/>
                  </a:cubicBezTo>
                  <a:cubicBezTo>
                    <a:pt x="11824" y="5478"/>
                    <a:pt x="11618" y="5433"/>
                    <a:pt x="11413" y="5387"/>
                  </a:cubicBezTo>
                  <a:cubicBezTo>
                    <a:pt x="11007" y="5297"/>
                    <a:pt x="10601" y="5162"/>
                    <a:pt x="10195" y="5027"/>
                  </a:cubicBezTo>
                  <a:lnTo>
                    <a:pt x="10195" y="5027"/>
                  </a:lnTo>
                  <a:cubicBezTo>
                    <a:pt x="10199" y="5030"/>
                    <a:pt x="10203" y="5036"/>
                    <a:pt x="10203" y="5045"/>
                  </a:cubicBezTo>
                  <a:cubicBezTo>
                    <a:pt x="9701" y="4862"/>
                    <a:pt x="9199" y="4657"/>
                    <a:pt x="8697" y="4451"/>
                  </a:cubicBezTo>
                  <a:cubicBezTo>
                    <a:pt x="8217" y="4246"/>
                    <a:pt x="7715" y="4040"/>
                    <a:pt x="7236" y="3835"/>
                  </a:cubicBezTo>
                  <a:cubicBezTo>
                    <a:pt x="6277" y="3424"/>
                    <a:pt x="5296" y="2990"/>
                    <a:pt x="4360" y="2511"/>
                  </a:cubicBezTo>
                  <a:cubicBezTo>
                    <a:pt x="2922" y="1803"/>
                    <a:pt x="1507" y="1027"/>
                    <a:pt x="183" y="114"/>
                  </a:cubicBezTo>
                  <a:cubicBezTo>
                    <a:pt x="137" y="92"/>
                    <a:pt x="114" y="46"/>
                    <a:pt x="69" y="23"/>
                  </a:cubicBezTo>
                  <a:cubicBezTo>
                    <a:pt x="46" y="0"/>
                    <a:pt x="23"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8805;p56">
              <a:extLst>
                <a:ext uri="{FF2B5EF4-FFF2-40B4-BE49-F238E27FC236}">
                  <a16:creationId xmlns:a16="http://schemas.microsoft.com/office/drawing/2014/main" id="{1ACFB75D-D8F4-B4D4-E999-739B1BA01850}"/>
                </a:ext>
              </a:extLst>
            </p:cNvPr>
            <p:cNvSpPr/>
            <p:nvPr/>
          </p:nvSpPr>
          <p:spPr>
            <a:xfrm>
              <a:off x="-645149" y="3000570"/>
              <a:ext cx="56" cy="1343"/>
            </a:xfrm>
            <a:custGeom>
              <a:avLst/>
              <a:gdLst/>
              <a:ahLst/>
              <a:cxnLst/>
              <a:rect l="l" t="t" r="r" b="b"/>
              <a:pathLst>
                <a:path w="1" h="24" extrusionOk="0">
                  <a:moveTo>
                    <a:pt x="1" y="23"/>
                  </a:moveTo>
                  <a:cubicBezTo>
                    <a:pt x="1" y="23"/>
                    <a:pt x="1" y="23"/>
                    <a:pt x="1" y="1"/>
                  </a:cubicBezTo>
                  <a:cubicBezTo>
                    <a:pt x="1" y="23"/>
                    <a:pt x="1" y="23"/>
                    <a:pt x="1" y="23"/>
                  </a:cubicBezTo>
                  <a:close/>
                </a:path>
              </a:pathLst>
            </a:custGeom>
            <a:solidFill>
              <a:srgbClr val="CDD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8806;p56">
              <a:extLst>
                <a:ext uri="{FF2B5EF4-FFF2-40B4-BE49-F238E27FC236}">
                  <a16:creationId xmlns:a16="http://schemas.microsoft.com/office/drawing/2014/main" id="{36EDE770-C5DA-802F-B6AF-D654764208F4}"/>
                </a:ext>
              </a:extLst>
            </p:cNvPr>
            <p:cNvSpPr/>
            <p:nvPr/>
          </p:nvSpPr>
          <p:spPr>
            <a:xfrm>
              <a:off x="57229" y="3235553"/>
              <a:ext cx="24337" cy="77935"/>
            </a:xfrm>
            <a:custGeom>
              <a:avLst/>
              <a:gdLst/>
              <a:ahLst/>
              <a:cxnLst/>
              <a:rect l="l" t="t" r="r" b="b"/>
              <a:pathLst>
                <a:path w="435" h="1393" extrusionOk="0">
                  <a:moveTo>
                    <a:pt x="92" y="0"/>
                  </a:moveTo>
                  <a:cubicBezTo>
                    <a:pt x="46" y="0"/>
                    <a:pt x="24" y="23"/>
                    <a:pt x="24" y="69"/>
                  </a:cubicBezTo>
                  <a:cubicBezTo>
                    <a:pt x="1" y="297"/>
                    <a:pt x="24" y="503"/>
                    <a:pt x="69" y="708"/>
                  </a:cubicBezTo>
                  <a:cubicBezTo>
                    <a:pt x="115" y="913"/>
                    <a:pt x="160" y="1119"/>
                    <a:pt x="252" y="1324"/>
                  </a:cubicBezTo>
                  <a:cubicBezTo>
                    <a:pt x="252" y="1347"/>
                    <a:pt x="252" y="1370"/>
                    <a:pt x="275" y="1370"/>
                  </a:cubicBezTo>
                  <a:cubicBezTo>
                    <a:pt x="297" y="1393"/>
                    <a:pt x="320" y="1393"/>
                    <a:pt x="343" y="1393"/>
                  </a:cubicBezTo>
                  <a:cubicBezTo>
                    <a:pt x="389" y="1370"/>
                    <a:pt x="434" y="1324"/>
                    <a:pt x="412" y="1279"/>
                  </a:cubicBezTo>
                  <a:cubicBezTo>
                    <a:pt x="320" y="1028"/>
                    <a:pt x="252" y="777"/>
                    <a:pt x="206" y="525"/>
                  </a:cubicBezTo>
                  <a:cubicBezTo>
                    <a:pt x="183" y="366"/>
                    <a:pt x="183" y="229"/>
                    <a:pt x="183" y="69"/>
                  </a:cubicBezTo>
                  <a:cubicBezTo>
                    <a:pt x="183" y="23"/>
                    <a:pt x="138" y="0"/>
                    <a:pt x="9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8807;p56">
              <a:extLst>
                <a:ext uri="{FF2B5EF4-FFF2-40B4-BE49-F238E27FC236}">
                  <a16:creationId xmlns:a16="http://schemas.microsoft.com/office/drawing/2014/main" id="{9FC537DE-564B-C897-0479-D7E0F54FC444}"/>
                </a:ext>
              </a:extLst>
            </p:cNvPr>
            <p:cNvSpPr/>
            <p:nvPr/>
          </p:nvSpPr>
          <p:spPr>
            <a:xfrm>
              <a:off x="-641288" y="2977575"/>
              <a:ext cx="464868" cy="241413"/>
            </a:xfrm>
            <a:custGeom>
              <a:avLst/>
              <a:gdLst/>
              <a:ahLst/>
              <a:cxnLst/>
              <a:rect l="l" t="t" r="r" b="b"/>
              <a:pathLst>
                <a:path w="8309" h="4315" extrusionOk="0">
                  <a:moveTo>
                    <a:pt x="114" y="1"/>
                  </a:moveTo>
                  <a:cubicBezTo>
                    <a:pt x="92" y="1"/>
                    <a:pt x="46" y="24"/>
                    <a:pt x="46" y="46"/>
                  </a:cubicBezTo>
                  <a:cubicBezTo>
                    <a:pt x="0" y="92"/>
                    <a:pt x="23" y="138"/>
                    <a:pt x="69" y="161"/>
                  </a:cubicBezTo>
                  <a:cubicBezTo>
                    <a:pt x="1735" y="1370"/>
                    <a:pt x="3584" y="2306"/>
                    <a:pt x="5455" y="3151"/>
                  </a:cubicBezTo>
                  <a:cubicBezTo>
                    <a:pt x="6369" y="3561"/>
                    <a:pt x="7259" y="3927"/>
                    <a:pt x="8172" y="4315"/>
                  </a:cubicBezTo>
                  <a:cubicBezTo>
                    <a:pt x="8217" y="4315"/>
                    <a:pt x="8286" y="4292"/>
                    <a:pt x="8286" y="4246"/>
                  </a:cubicBezTo>
                  <a:cubicBezTo>
                    <a:pt x="8309" y="4201"/>
                    <a:pt x="8286" y="4155"/>
                    <a:pt x="8240" y="4132"/>
                  </a:cubicBezTo>
                  <a:cubicBezTo>
                    <a:pt x="6437" y="3425"/>
                    <a:pt x="4657" y="2648"/>
                    <a:pt x="2945" y="1735"/>
                  </a:cubicBezTo>
                  <a:cubicBezTo>
                    <a:pt x="1986" y="1233"/>
                    <a:pt x="1050" y="663"/>
                    <a:pt x="160" y="24"/>
                  </a:cubicBezTo>
                  <a:cubicBezTo>
                    <a:pt x="137" y="24"/>
                    <a:pt x="114" y="1"/>
                    <a:pt x="114"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8808;p56">
              <a:extLst>
                <a:ext uri="{FF2B5EF4-FFF2-40B4-BE49-F238E27FC236}">
                  <a16:creationId xmlns:a16="http://schemas.microsoft.com/office/drawing/2014/main" id="{97B2E34F-11F7-E388-32D6-0F9500212116}"/>
                </a:ext>
              </a:extLst>
            </p:cNvPr>
            <p:cNvSpPr/>
            <p:nvPr/>
          </p:nvSpPr>
          <p:spPr>
            <a:xfrm>
              <a:off x="-287582" y="3138483"/>
              <a:ext cx="323153" cy="118105"/>
            </a:xfrm>
            <a:custGeom>
              <a:avLst/>
              <a:gdLst/>
              <a:ahLst/>
              <a:cxnLst/>
              <a:rect l="l" t="t" r="r" b="b"/>
              <a:pathLst>
                <a:path w="5776" h="2111" extrusionOk="0">
                  <a:moveTo>
                    <a:pt x="92" y="1"/>
                  </a:moveTo>
                  <a:cubicBezTo>
                    <a:pt x="69" y="24"/>
                    <a:pt x="47" y="24"/>
                    <a:pt x="24" y="46"/>
                  </a:cubicBezTo>
                  <a:cubicBezTo>
                    <a:pt x="1" y="92"/>
                    <a:pt x="24" y="138"/>
                    <a:pt x="47" y="161"/>
                  </a:cubicBezTo>
                  <a:cubicBezTo>
                    <a:pt x="480" y="434"/>
                    <a:pt x="914" y="640"/>
                    <a:pt x="1370" y="845"/>
                  </a:cubicBezTo>
                  <a:cubicBezTo>
                    <a:pt x="1850" y="1051"/>
                    <a:pt x="2306" y="1210"/>
                    <a:pt x="2786" y="1370"/>
                  </a:cubicBezTo>
                  <a:cubicBezTo>
                    <a:pt x="3744" y="1667"/>
                    <a:pt x="4703" y="1895"/>
                    <a:pt x="5684" y="2101"/>
                  </a:cubicBezTo>
                  <a:cubicBezTo>
                    <a:pt x="5692" y="2108"/>
                    <a:pt x="5700" y="2111"/>
                    <a:pt x="5707" y="2111"/>
                  </a:cubicBezTo>
                  <a:cubicBezTo>
                    <a:pt x="5722" y="2111"/>
                    <a:pt x="5738" y="2101"/>
                    <a:pt x="5753" y="2101"/>
                  </a:cubicBezTo>
                  <a:cubicBezTo>
                    <a:pt x="5776" y="2078"/>
                    <a:pt x="5776" y="2055"/>
                    <a:pt x="5776" y="2032"/>
                  </a:cubicBezTo>
                  <a:cubicBezTo>
                    <a:pt x="5776" y="2009"/>
                    <a:pt x="5776" y="1987"/>
                    <a:pt x="5753" y="1964"/>
                  </a:cubicBezTo>
                  <a:cubicBezTo>
                    <a:pt x="5753" y="1941"/>
                    <a:pt x="5730" y="1941"/>
                    <a:pt x="5707" y="1941"/>
                  </a:cubicBezTo>
                  <a:cubicBezTo>
                    <a:pt x="5342" y="1850"/>
                    <a:pt x="4977" y="1781"/>
                    <a:pt x="4612" y="1690"/>
                  </a:cubicBezTo>
                  <a:lnTo>
                    <a:pt x="4634" y="1690"/>
                  </a:lnTo>
                  <a:cubicBezTo>
                    <a:pt x="3242" y="1370"/>
                    <a:pt x="1873" y="959"/>
                    <a:pt x="640" y="297"/>
                  </a:cubicBezTo>
                  <a:cubicBezTo>
                    <a:pt x="480" y="206"/>
                    <a:pt x="320" y="115"/>
                    <a:pt x="161" y="24"/>
                  </a:cubicBezTo>
                  <a:cubicBezTo>
                    <a:pt x="138" y="24"/>
                    <a:pt x="115" y="1"/>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8809;p56">
              <a:extLst>
                <a:ext uri="{FF2B5EF4-FFF2-40B4-BE49-F238E27FC236}">
                  <a16:creationId xmlns:a16="http://schemas.microsoft.com/office/drawing/2014/main" id="{E0C8E2F9-ECA2-92E3-4839-8A11762DEFC7}"/>
                </a:ext>
              </a:extLst>
            </p:cNvPr>
            <p:cNvSpPr/>
            <p:nvPr/>
          </p:nvSpPr>
          <p:spPr>
            <a:xfrm>
              <a:off x="-46220" y="3262353"/>
              <a:ext cx="94551" cy="25624"/>
            </a:xfrm>
            <a:custGeom>
              <a:avLst/>
              <a:gdLst/>
              <a:ahLst/>
              <a:cxnLst/>
              <a:rect l="l" t="t" r="r" b="b"/>
              <a:pathLst>
                <a:path w="1690" h="458" extrusionOk="0">
                  <a:moveTo>
                    <a:pt x="92" y="1"/>
                  </a:moveTo>
                  <a:cubicBezTo>
                    <a:pt x="69" y="1"/>
                    <a:pt x="24" y="1"/>
                    <a:pt x="1" y="46"/>
                  </a:cubicBezTo>
                  <a:cubicBezTo>
                    <a:pt x="1" y="92"/>
                    <a:pt x="24" y="138"/>
                    <a:pt x="69" y="161"/>
                  </a:cubicBezTo>
                  <a:cubicBezTo>
                    <a:pt x="549" y="343"/>
                    <a:pt x="1074" y="412"/>
                    <a:pt x="1599" y="457"/>
                  </a:cubicBezTo>
                  <a:cubicBezTo>
                    <a:pt x="1644" y="457"/>
                    <a:pt x="1690" y="412"/>
                    <a:pt x="1690" y="366"/>
                  </a:cubicBezTo>
                  <a:cubicBezTo>
                    <a:pt x="1690" y="320"/>
                    <a:pt x="1667" y="275"/>
                    <a:pt x="1621" y="275"/>
                  </a:cubicBezTo>
                  <a:cubicBezTo>
                    <a:pt x="1256" y="252"/>
                    <a:pt x="914" y="206"/>
                    <a:pt x="571" y="138"/>
                  </a:cubicBezTo>
                  <a:lnTo>
                    <a:pt x="594" y="138"/>
                  </a:lnTo>
                  <a:cubicBezTo>
                    <a:pt x="435" y="92"/>
                    <a:pt x="275" y="46"/>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8810;p56">
              <a:extLst>
                <a:ext uri="{FF2B5EF4-FFF2-40B4-BE49-F238E27FC236}">
                  <a16:creationId xmlns:a16="http://schemas.microsoft.com/office/drawing/2014/main" id="{D8084FEF-4B7B-1C59-9504-3763C99B5E0A}"/>
                </a:ext>
              </a:extLst>
            </p:cNvPr>
            <p:cNvSpPr/>
            <p:nvPr/>
          </p:nvSpPr>
          <p:spPr>
            <a:xfrm>
              <a:off x="311348" y="2429729"/>
              <a:ext cx="232518" cy="410822"/>
            </a:xfrm>
            <a:custGeom>
              <a:avLst/>
              <a:gdLst/>
              <a:ahLst/>
              <a:cxnLst/>
              <a:rect l="l" t="t" r="r" b="b"/>
              <a:pathLst>
                <a:path w="4156" h="7343" extrusionOk="0">
                  <a:moveTo>
                    <a:pt x="3825" y="369"/>
                  </a:moveTo>
                  <a:cubicBezTo>
                    <a:pt x="3819" y="371"/>
                    <a:pt x="3813" y="377"/>
                    <a:pt x="3813" y="389"/>
                  </a:cubicBezTo>
                  <a:cubicBezTo>
                    <a:pt x="3817" y="382"/>
                    <a:pt x="3821" y="375"/>
                    <a:pt x="3825" y="369"/>
                  </a:cubicBezTo>
                  <a:close/>
                  <a:moveTo>
                    <a:pt x="4018" y="1"/>
                  </a:moveTo>
                  <a:cubicBezTo>
                    <a:pt x="3995" y="24"/>
                    <a:pt x="3995" y="46"/>
                    <a:pt x="3973" y="46"/>
                  </a:cubicBezTo>
                  <a:cubicBezTo>
                    <a:pt x="3930" y="154"/>
                    <a:pt x="3887" y="261"/>
                    <a:pt x="3825" y="369"/>
                  </a:cubicBezTo>
                  <a:lnTo>
                    <a:pt x="3825" y="369"/>
                  </a:lnTo>
                  <a:cubicBezTo>
                    <a:pt x="3830" y="366"/>
                    <a:pt x="3836" y="366"/>
                    <a:pt x="3836" y="366"/>
                  </a:cubicBezTo>
                  <a:lnTo>
                    <a:pt x="3836" y="366"/>
                  </a:lnTo>
                  <a:cubicBezTo>
                    <a:pt x="2854" y="2375"/>
                    <a:pt x="1736" y="4292"/>
                    <a:pt x="617" y="6209"/>
                  </a:cubicBezTo>
                  <a:cubicBezTo>
                    <a:pt x="412" y="6552"/>
                    <a:pt x="229" y="6871"/>
                    <a:pt x="24" y="7213"/>
                  </a:cubicBezTo>
                  <a:cubicBezTo>
                    <a:pt x="1" y="7259"/>
                    <a:pt x="1" y="7305"/>
                    <a:pt x="47" y="7328"/>
                  </a:cubicBezTo>
                  <a:cubicBezTo>
                    <a:pt x="65" y="7337"/>
                    <a:pt x="84" y="7343"/>
                    <a:pt x="102" y="7343"/>
                  </a:cubicBezTo>
                  <a:cubicBezTo>
                    <a:pt x="126" y="7343"/>
                    <a:pt x="147" y="7332"/>
                    <a:pt x="161" y="7305"/>
                  </a:cubicBezTo>
                  <a:cubicBezTo>
                    <a:pt x="1302" y="5387"/>
                    <a:pt x="2443" y="3470"/>
                    <a:pt x="3448" y="1507"/>
                  </a:cubicBezTo>
                  <a:cubicBezTo>
                    <a:pt x="3699" y="1051"/>
                    <a:pt x="3927" y="571"/>
                    <a:pt x="4132" y="115"/>
                  </a:cubicBezTo>
                  <a:cubicBezTo>
                    <a:pt x="4155" y="92"/>
                    <a:pt x="4155" y="69"/>
                    <a:pt x="4132" y="46"/>
                  </a:cubicBezTo>
                  <a:cubicBezTo>
                    <a:pt x="4132" y="24"/>
                    <a:pt x="4109" y="1"/>
                    <a:pt x="408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8811;p56">
              <a:extLst>
                <a:ext uri="{FF2B5EF4-FFF2-40B4-BE49-F238E27FC236}">
                  <a16:creationId xmlns:a16="http://schemas.microsoft.com/office/drawing/2014/main" id="{B54F4052-3862-88CE-3507-15197CCD2290}"/>
                </a:ext>
              </a:extLst>
            </p:cNvPr>
            <p:cNvSpPr/>
            <p:nvPr/>
          </p:nvSpPr>
          <p:spPr>
            <a:xfrm>
              <a:off x="182386" y="2861371"/>
              <a:ext cx="123924" cy="213831"/>
            </a:xfrm>
            <a:custGeom>
              <a:avLst/>
              <a:gdLst/>
              <a:ahLst/>
              <a:cxnLst/>
              <a:rect l="l" t="t" r="r" b="b"/>
              <a:pathLst>
                <a:path w="2215" h="3822" extrusionOk="0">
                  <a:moveTo>
                    <a:pt x="2123" y="1"/>
                  </a:moveTo>
                  <a:cubicBezTo>
                    <a:pt x="2100" y="1"/>
                    <a:pt x="2078" y="1"/>
                    <a:pt x="2055" y="23"/>
                  </a:cubicBezTo>
                  <a:cubicBezTo>
                    <a:pt x="1347" y="1233"/>
                    <a:pt x="731" y="2489"/>
                    <a:pt x="23" y="3676"/>
                  </a:cubicBezTo>
                  <a:cubicBezTo>
                    <a:pt x="1" y="3721"/>
                    <a:pt x="1" y="3767"/>
                    <a:pt x="46" y="3812"/>
                  </a:cubicBezTo>
                  <a:cubicBezTo>
                    <a:pt x="60" y="3819"/>
                    <a:pt x="73" y="3822"/>
                    <a:pt x="86" y="3822"/>
                  </a:cubicBezTo>
                  <a:cubicBezTo>
                    <a:pt x="117" y="3822"/>
                    <a:pt x="144" y="3806"/>
                    <a:pt x="160" y="3790"/>
                  </a:cubicBezTo>
                  <a:cubicBezTo>
                    <a:pt x="868" y="2580"/>
                    <a:pt x="1484" y="1325"/>
                    <a:pt x="2192" y="115"/>
                  </a:cubicBezTo>
                  <a:cubicBezTo>
                    <a:pt x="2215" y="92"/>
                    <a:pt x="2215" y="23"/>
                    <a:pt x="216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8812;p56">
              <a:extLst>
                <a:ext uri="{FF2B5EF4-FFF2-40B4-BE49-F238E27FC236}">
                  <a16:creationId xmlns:a16="http://schemas.microsoft.com/office/drawing/2014/main" id="{AAC54DA0-5450-012C-6FB8-F519B4AA0DF2}"/>
                </a:ext>
              </a:extLst>
            </p:cNvPr>
            <p:cNvSpPr/>
            <p:nvPr/>
          </p:nvSpPr>
          <p:spPr>
            <a:xfrm>
              <a:off x="86602" y="3024852"/>
              <a:ext cx="111168" cy="189606"/>
            </a:xfrm>
            <a:custGeom>
              <a:avLst/>
              <a:gdLst/>
              <a:ahLst/>
              <a:cxnLst/>
              <a:rect l="l" t="t" r="r" b="b"/>
              <a:pathLst>
                <a:path w="1987" h="3389" extrusionOk="0">
                  <a:moveTo>
                    <a:pt x="1895" y="0"/>
                  </a:moveTo>
                  <a:cubicBezTo>
                    <a:pt x="1872" y="0"/>
                    <a:pt x="1850" y="0"/>
                    <a:pt x="1827" y="23"/>
                  </a:cubicBezTo>
                  <a:cubicBezTo>
                    <a:pt x="1188" y="1096"/>
                    <a:pt x="526" y="2146"/>
                    <a:pt x="1" y="3264"/>
                  </a:cubicBezTo>
                  <a:cubicBezTo>
                    <a:pt x="1" y="3287"/>
                    <a:pt x="1" y="3310"/>
                    <a:pt x="1" y="3333"/>
                  </a:cubicBezTo>
                  <a:cubicBezTo>
                    <a:pt x="23" y="3356"/>
                    <a:pt x="46" y="3378"/>
                    <a:pt x="69" y="3378"/>
                  </a:cubicBezTo>
                  <a:cubicBezTo>
                    <a:pt x="77" y="3386"/>
                    <a:pt x="84" y="3389"/>
                    <a:pt x="91" y="3389"/>
                  </a:cubicBezTo>
                  <a:cubicBezTo>
                    <a:pt x="105" y="3389"/>
                    <a:pt x="115" y="3378"/>
                    <a:pt x="115" y="3378"/>
                  </a:cubicBezTo>
                  <a:cubicBezTo>
                    <a:pt x="138" y="3356"/>
                    <a:pt x="160" y="3356"/>
                    <a:pt x="160" y="3333"/>
                  </a:cubicBezTo>
                  <a:cubicBezTo>
                    <a:pt x="206" y="3264"/>
                    <a:pt x="229" y="3196"/>
                    <a:pt x="252" y="3150"/>
                  </a:cubicBezTo>
                  <a:cubicBezTo>
                    <a:pt x="252" y="3127"/>
                    <a:pt x="275" y="3127"/>
                    <a:pt x="275" y="3127"/>
                  </a:cubicBezTo>
                  <a:cubicBezTo>
                    <a:pt x="777" y="2100"/>
                    <a:pt x="1370" y="1119"/>
                    <a:pt x="1964" y="137"/>
                  </a:cubicBezTo>
                  <a:cubicBezTo>
                    <a:pt x="1986" y="92"/>
                    <a:pt x="1986" y="23"/>
                    <a:pt x="194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8813;p56">
              <a:extLst>
                <a:ext uri="{FF2B5EF4-FFF2-40B4-BE49-F238E27FC236}">
                  <a16:creationId xmlns:a16="http://schemas.microsoft.com/office/drawing/2014/main" id="{9DCF45AD-CA8E-3371-8A0D-C690A22F7170}"/>
                </a:ext>
              </a:extLst>
            </p:cNvPr>
            <p:cNvSpPr/>
            <p:nvPr/>
          </p:nvSpPr>
          <p:spPr>
            <a:xfrm>
              <a:off x="82798" y="3180612"/>
              <a:ext cx="48562" cy="80508"/>
            </a:xfrm>
            <a:custGeom>
              <a:avLst/>
              <a:gdLst/>
              <a:ahLst/>
              <a:cxnLst/>
              <a:rect l="l" t="t" r="r" b="b"/>
              <a:pathLst>
                <a:path w="868" h="1439" extrusionOk="0">
                  <a:moveTo>
                    <a:pt x="776" y="1"/>
                  </a:moveTo>
                  <a:cubicBezTo>
                    <a:pt x="731" y="1"/>
                    <a:pt x="708" y="24"/>
                    <a:pt x="708" y="47"/>
                  </a:cubicBezTo>
                  <a:cubicBezTo>
                    <a:pt x="457" y="457"/>
                    <a:pt x="228" y="868"/>
                    <a:pt x="0" y="1302"/>
                  </a:cubicBezTo>
                  <a:cubicBezTo>
                    <a:pt x="0" y="1325"/>
                    <a:pt x="0" y="1348"/>
                    <a:pt x="0" y="1370"/>
                  </a:cubicBezTo>
                  <a:cubicBezTo>
                    <a:pt x="0" y="1393"/>
                    <a:pt x="23" y="1416"/>
                    <a:pt x="23" y="1416"/>
                  </a:cubicBezTo>
                  <a:cubicBezTo>
                    <a:pt x="46" y="1439"/>
                    <a:pt x="69" y="1439"/>
                    <a:pt x="91" y="1439"/>
                  </a:cubicBezTo>
                  <a:cubicBezTo>
                    <a:pt x="114" y="1439"/>
                    <a:pt x="137" y="1416"/>
                    <a:pt x="160" y="1393"/>
                  </a:cubicBezTo>
                  <a:cubicBezTo>
                    <a:pt x="365" y="982"/>
                    <a:pt x="616" y="549"/>
                    <a:pt x="845" y="138"/>
                  </a:cubicBezTo>
                  <a:cubicBezTo>
                    <a:pt x="845" y="115"/>
                    <a:pt x="868" y="92"/>
                    <a:pt x="845" y="69"/>
                  </a:cubicBezTo>
                  <a:cubicBezTo>
                    <a:pt x="845" y="47"/>
                    <a:pt x="845" y="24"/>
                    <a:pt x="822" y="24"/>
                  </a:cubicBezTo>
                  <a:cubicBezTo>
                    <a:pt x="799" y="1"/>
                    <a:pt x="776" y="1"/>
                    <a:pt x="77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8814;p56">
              <a:extLst>
                <a:ext uri="{FF2B5EF4-FFF2-40B4-BE49-F238E27FC236}">
                  <a16:creationId xmlns:a16="http://schemas.microsoft.com/office/drawing/2014/main" id="{0249A6F9-DC06-CB6B-F4E9-11DEADC4ED05}"/>
                </a:ext>
              </a:extLst>
            </p:cNvPr>
            <p:cNvSpPr/>
            <p:nvPr/>
          </p:nvSpPr>
          <p:spPr>
            <a:xfrm>
              <a:off x="-288812" y="2077254"/>
              <a:ext cx="676853" cy="532620"/>
            </a:xfrm>
            <a:custGeom>
              <a:avLst/>
              <a:gdLst/>
              <a:ahLst/>
              <a:cxnLst/>
              <a:rect l="l" t="t" r="r" b="b"/>
              <a:pathLst>
                <a:path w="12098" h="9520" extrusionOk="0">
                  <a:moveTo>
                    <a:pt x="2374" y="206"/>
                  </a:moveTo>
                  <a:cubicBezTo>
                    <a:pt x="2420" y="229"/>
                    <a:pt x="2465" y="252"/>
                    <a:pt x="2511" y="275"/>
                  </a:cubicBezTo>
                  <a:cubicBezTo>
                    <a:pt x="2556" y="298"/>
                    <a:pt x="2602" y="320"/>
                    <a:pt x="2648" y="343"/>
                  </a:cubicBezTo>
                  <a:cubicBezTo>
                    <a:pt x="4474" y="1256"/>
                    <a:pt x="6277" y="2169"/>
                    <a:pt x="8080" y="3082"/>
                  </a:cubicBezTo>
                  <a:cubicBezTo>
                    <a:pt x="9336" y="3721"/>
                    <a:pt x="10614" y="4361"/>
                    <a:pt x="11892" y="5000"/>
                  </a:cubicBezTo>
                  <a:cubicBezTo>
                    <a:pt x="11162" y="6438"/>
                    <a:pt x="10431" y="7876"/>
                    <a:pt x="9724" y="9314"/>
                  </a:cubicBezTo>
                  <a:cubicBezTo>
                    <a:pt x="9199" y="9063"/>
                    <a:pt x="8696" y="8811"/>
                    <a:pt x="8171" y="8538"/>
                  </a:cubicBezTo>
                  <a:cubicBezTo>
                    <a:pt x="6437" y="7670"/>
                    <a:pt x="4679" y="6780"/>
                    <a:pt x="2922" y="5913"/>
                  </a:cubicBezTo>
                  <a:cubicBezTo>
                    <a:pt x="2009" y="5456"/>
                    <a:pt x="1118" y="5000"/>
                    <a:pt x="205" y="4543"/>
                  </a:cubicBezTo>
                  <a:cubicBezTo>
                    <a:pt x="936" y="3105"/>
                    <a:pt x="1643" y="1644"/>
                    <a:pt x="2374" y="206"/>
                  </a:cubicBezTo>
                  <a:close/>
                  <a:moveTo>
                    <a:pt x="2328" y="1"/>
                  </a:moveTo>
                  <a:cubicBezTo>
                    <a:pt x="2328" y="1"/>
                    <a:pt x="2328" y="24"/>
                    <a:pt x="2328" y="24"/>
                  </a:cubicBezTo>
                  <a:cubicBezTo>
                    <a:pt x="2305" y="24"/>
                    <a:pt x="2283" y="24"/>
                    <a:pt x="2260" y="47"/>
                  </a:cubicBezTo>
                  <a:cubicBezTo>
                    <a:pt x="1507" y="1553"/>
                    <a:pt x="753" y="3037"/>
                    <a:pt x="23" y="4543"/>
                  </a:cubicBezTo>
                  <a:cubicBezTo>
                    <a:pt x="0" y="4543"/>
                    <a:pt x="0" y="4566"/>
                    <a:pt x="0" y="4566"/>
                  </a:cubicBezTo>
                  <a:cubicBezTo>
                    <a:pt x="0" y="4589"/>
                    <a:pt x="0" y="4589"/>
                    <a:pt x="0" y="4589"/>
                  </a:cubicBezTo>
                  <a:cubicBezTo>
                    <a:pt x="0" y="4612"/>
                    <a:pt x="23" y="4634"/>
                    <a:pt x="46" y="4657"/>
                  </a:cubicBezTo>
                  <a:cubicBezTo>
                    <a:pt x="1986" y="5639"/>
                    <a:pt x="3926" y="6597"/>
                    <a:pt x="5889" y="7579"/>
                  </a:cubicBezTo>
                  <a:cubicBezTo>
                    <a:pt x="7167" y="8218"/>
                    <a:pt x="8423" y="8857"/>
                    <a:pt x="9701" y="9519"/>
                  </a:cubicBezTo>
                  <a:lnTo>
                    <a:pt x="9769" y="9519"/>
                  </a:lnTo>
                  <a:cubicBezTo>
                    <a:pt x="9792" y="9519"/>
                    <a:pt x="9815" y="9496"/>
                    <a:pt x="9815" y="9473"/>
                  </a:cubicBezTo>
                  <a:cubicBezTo>
                    <a:pt x="10568" y="7990"/>
                    <a:pt x="11321" y="6483"/>
                    <a:pt x="12075" y="5000"/>
                  </a:cubicBezTo>
                  <a:cubicBezTo>
                    <a:pt x="12097" y="4977"/>
                    <a:pt x="12097" y="4954"/>
                    <a:pt x="12075" y="4931"/>
                  </a:cubicBezTo>
                  <a:cubicBezTo>
                    <a:pt x="12075" y="4908"/>
                    <a:pt x="12075" y="4886"/>
                    <a:pt x="12052" y="4886"/>
                  </a:cubicBezTo>
                  <a:lnTo>
                    <a:pt x="6323" y="2010"/>
                  </a:lnTo>
                  <a:cubicBezTo>
                    <a:pt x="5136" y="1416"/>
                    <a:pt x="3972" y="823"/>
                    <a:pt x="2785" y="229"/>
                  </a:cubicBezTo>
                  <a:cubicBezTo>
                    <a:pt x="2648" y="161"/>
                    <a:pt x="2511" y="92"/>
                    <a:pt x="2374" y="24"/>
                  </a:cubicBezTo>
                  <a:cubicBezTo>
                    <a:pt x="2374" y="24"/>
                    <a:pt x="2351" y="1"/>
                    <a:pt x="2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8815;p56">
              <a:extLst>
                <a:ext uri="{FF2B5EF4-FFF2-40B4-BE49-F238E27FC236}">
                  <a16:creationId xmlns:a16="http://schemas.microsoft.com/office/drawing/2014/main" id="{9C7C57C5-131E-A039-B178-38DFC2CEEDE9}"/>
                </a:ext>
              </a:extLst>
            </p:cNvPr>
            <p:cNvSpPr/>
            <p:nvPr/>
          </p:nvSpPr>
          <p:spPr>
            <a:xfrm>
              <a:off x="-333515" y="2731123"/>
              <a:ext cx="250309" cy="204376"/>
            </a:xfrm>
            <a:custGeom>
              <a:avLst/>
              <a:gdLst/>
              <a:ahLst/>
              <a:cxnLst/>
              <a:rect l="l" t="t" r="r" b="b"/>
              <a:pathLst>
                <a:path w="4474" h="3653" extrusionOk="0">
                  <a:moveTo>
                    <a:pt x="1004" y="1986"/>
                  </a:moveTo>
                  <a:cubicBezTo>
                    <a:pt x="1187" y="2032"/>
                    <a:pt x="1370" y="2078"/>
                    <a:pt x="1552" y="2146"/>
                  </a:cubicBezTo>
                  <a:cubicBezTo>
                    <a:pt x="1781" y="2237"/>
                    <a:pt x="1986" y="2374"/>
                    <a:pt x="2191" y="2511"/>
                  </a:cubicBezTo>
                  <a:cubicBezTo>
                    <a:pt x="2328" y="2625"/>
                    <a:pt x="2465" y="2762"/>
                    <a:pt x="2579" y="2899"/>
                  </a:cubicBezTo>
                  <a:cubicBezTo>
                    <a:pt x="2648" y="3013"/>
                    <a:pt x="2694" y="3105"/>
                    <a:pt x="2739" y="3196"/>
                  </a:cubicBezTo>
                  <a:cubicBezTo>
                    <a:pt x="2762" y="3287"/>
                    <a:pt x="2785" y="3356"/>
                    <a:pt x="2808" y="3447"/>
                  </a:cubicBezTo>
                  <a:lnTo>
                    <a:pt x="2808" y="3470"/>
                  </a:lnTo>
                  <a:lnTo>
                    <a:pt x="2534" y="3470"/>
                  </a:lnTo>
                  <a:cubicBezTo>
                    <a:pt x="2420" y="3470"/>
                    <a:pt x="2283" y="3470"/>
                    <a:pt x="2169" y="3447"/>
                  </a:cubicBezTo>
                  <a:cubicBezTo>
                    <a:pt x="1940" y="3424"/>
                    <a:pt x="1735" y="3356"/>
                    <a:pt x="1529" y="3287"/>
                  </a:cubicBezTo>
                  <a:cubicBezTo>
                    <a:pt x="1301" y="3173"/>
                    <a:pt x="1073" y="3059"/>
                    <a:pt x="890" y="2899"/>
                  </a:cubicBezTo>
                  <a:cubicBezTo>
                    <a:pt x="753" y="2785"/>
                    <a:pt x="616" y="2648"/>
                    <a:pt x="525" y="2511"/>
                  </a:cubicBezTo>
                  <a:cubicBezTo>
                    <a:pt x="434" y="2397"/>
                    <a:pt x="365" y="2260"/>
                    <a:pt x="297" y="2123"/>
                  </a:cubicBezTo>
                  <a:lnTo>
                    <a:pt x="297" y="2100"/>
                  </a:lnTo>
                  <a:cubicBezTo>
                    <a:pt x="343" y="2078"/>
                    <a:pt x="365" y="2055"/>
                    <a:pt x="411" y="2055"/>
                  </a:cubicBezTo>
                  <a:cubicBezTo>
                    <a:pt x="479" y="2009"/>
                    <a:pt x="571" y="2009"/>
                    <a:pt x="639" y="1986"/>
                  </a:cubicBezTo>
                  <a:close/>
                  <a:moveTo>
                    <a:pt x="1164" y="0"/>
                  </a:moveTo>
                  <a:cubicBezTo>
                    <a:pt x="1096" y="0"/>
                    <a:pt x="1004" y="0"/>
                    <a:pt x="913" y="23"/>
                  </a:cubicBezTo>
                  <a:cubicBezTo>
                    <a:pt x="822" y="46"/>
                    <a:pt x="731" y="92"/>
                    <a:pt x="639" y="137"/>
                  </a:cubicBezTo>
                  <a:cubicBezTo>
                    <a:pt x="502" y="206"/>
                    <a:pt x="388" y="320"/>
                    <a:pt x="274" y="480"/>
                  </a:cubicBezTo>
                  <a:cubicBezTo>
                    <a:pt x="183" y="594"/>
                    <a:pt x="114" y="754"/>
                    <a:pt x="69" y="936"/>
                  </a:cubicBezTo>
                  <a:cubicBezTo>
                    <a:pt x="23" y="1096"/>
                    <a:pt x="0" y="1256"/>
                    <a:pt x="0" y="1461"/>
                  </a:cubicBezTo>
                  <a:cubicBezTo>
                    <a:pt x="0" y="1644"/>
                    <a:pt x="23" y="1826"/>
                    <a:pt x="69" y="2009"/>
                  </a:cubicBezTo>
                  <a:cubicBezTo>
                    <a:pt x="137" y="2192"/>
                    <a:pt x="206" y="2374"/>
                    <a:pt x="320" y="2557"/>
                  </a:cubicBezTo>
                  <a:cubicBezTo>
                    <a:pt x="525" y="2854"/>
                    <a:pt x="845" y="3128"/>
                    <a:pt x="1233" y="3333"/>
                  </a:cubicBezTo>
                  <a:cubicBezTo>
                    <a:pt x="1392" y="3401"/>
                    <a:pt x="1552" y="3470"/>
                    <a:pt x="1712" y="3538"/>
                  </a:cubicBezTo>
                  <a:cubicBezTo>
                    <a:pt x="1872" y="3584"/>
                    <a:pt x="2032" y="3607"/>
                    <a:pt x="2214" y="3630"/>
                  </a:cubicBezTo>
                  <a:cubicBezTo>
                    <a:pt x="2306" y="3653"/>
                    <a:pt x="2420" y="3653"/>
                    <a:pt x="2534" y="3653"/>
                  </a:cubicBezTo>
                  <a:cubicBezTo>
                    <a:pt x="2762" y="3653"/>
                    <a:pt x="2990" y="3630"/>
                    <a:pt x="3219" y="3561"/>
                  </a:cubicBezTo>
                  <a:cubicBezTo>
                    <a:pt x="3561" y="3470"/>
                    <a:pt x="3858" y="3310"/>
                    <a:pt x="4063" y="3082"/>
                  </a:cubicBezTo>
                  <a:cubicBezTo>
                    <a:pt x="4177" y="2968"/>
                    <a:pt x="4291" y="2831"/>
                    <a:pt x="4360" y="2671"/>
                  </a:cubicBezTo>
                  <a:cubicBezTo>
                    <a:pt x="4405" y="2603"/>
                    <a:pt x="4428" y="2511"/>
                    <a:pt x="4451" y="2420"/>
                  </a:cubicBezTo>
                  <a:cubicBezTo>
                    <a:pt x="4474" y="2329"/>
                    <a:pt x="4474" y="2237"/>
                    <a:pt x="4474" y="2123"/>
                  </a:cubicBezTo>
                  <a:cubicBezTo>
                    <a:pt x="4451" y="1941"/>
                    <a:pt x="4383" y="1758"/>
                    <a:pt x="4268" y="1598"/>
                  </a:cubicBezTo>
                  <a:cubicBezTo>
                    <a:pt x="4154" y="1461"/>
                    <a:pt x="3995" y="1324"/>
                    <a:pt x="3812" y="1233"/>
                  </a:cubicBezTo>
                  <a:cubicBezTo>
                    <a:pt x="3629" y="1142"/>
                    <a:pt x="3447" y="1096"/>
                    <a:pt x="3241" y="1073"/>
                  </a:cubicBezTo>
                  <a:lnTo>
                    <a:pt x="3173" y="1073"/>
                  </a:lnTo>
                  <a:cubicBezTo>
                    <a:pt x="3059" y="1073"/>
                    <a:pt x="2967" y="1096"/>
                    <a:pt x="2876" y="1096"/>
                  </a:cubicBezTo>
                  <a:cubicBezTo>
                    <a:pt x="2762" y="1119"/>
                    <a:pt x="2671" y="1142"/>
                    <a:pt x="2579" y="1165"/>
                  </a:cubicBezTo>
                  <a:lnTo>
                    <a:pt x="2465" y="1187"/>
                  </a:lnTo>
                  <a:cubicBezTo>
                    <a:pt x="2420" y="1187"/>
                    <a:pt x="2374" y="1187"/>
                    <a:pt x="2328" y="1210"/>
                  </a:cubicBezTo>
                  <a:cubicBezTo>
                    <a:pt x="2260" y="1165"/>
                    <a:pt x="2237" y="1119"/>
                    <a:pt x="2191" y="1073"/>
                  </a:cubicBezTo>
                  <a:cubicBezTo>
                    <a:pt x="2100" y="959"/>
                    <a:pt x="2054" y="822"/>
                    <a:pt x="1986" y="685"/>
                  </a:cubicBezTo>
                  <a:cubicBezTo>
                    <a:pt x="1940" y="571"/>
                    <a:pt x="1895" y="480"/>
                    <a:pt x="1849" y="389"/>
                  </a:cubicBezTo>
                  <a:cubicBezTo>
                    <a:pt x="1781" y="252"/>
                    <a:pt x="1689" y="160"/>
                    <a:pt x="1598" y="92"/>
                  </a:cubicBezTo>
                  <a:cubicBezTo>
                    <a:pt x="1484" y="23"/>
                    <a:pt x="1347" y="0"/>
                    <a:pt x="11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8816;p56">
              <a:extLst>
                <a:ext uri="{FF2B5EF4-FFF2-40B4-BE49-F238E27FC236}">
                  <a16:creationId xmlns:a16="http://schemas.microsoft.com/office/drawing/2014/main" id="{3DBD313B-5DB2-B2C5-25BD-FDFD2FED899C}"/>
                </a:ext>
              </a:extLst>
            </p:cNvPr>
            <p:cNvSpPr/>
            <p:nvPr/>
          </p:nvSpPr>
          <p:spPr>
            <a:xfrm>
              <a:off x="-6608" y="2841845"/>
              <a:ext cx="136680" cy="119000"/>
            </a:xfrm>
            <a:custGeom>
              <a:avLst/>
              <a:gdLst/>
              <a:ahLst/>
              <a:cxnLst/>
              <a:rect l="l" t="t" r="r" b="b"/>
              <a:pathLst>
                <a:path w="2443" h="2127" extrusionOk="0">
                  <a:moveTo>
                    <a:pt x="1210" y="1"/>
                  </a:moveTo>
                  <a:cubicBezTo>
                    <a:pt x="808" y="1"/>
                    <a:pt x="419" y="238"/>
                    <a:pt x="252" y="624"/>
                  </a:cubicBezTo>
                  <a:cubicBezTo>
                    <a:pt x="0" y="1171"/>
                    <a:pt x="252" y="1788"/>
                    <a:pt x="776" y="2039"/>
                  </a:cubicBezTo>
                  <a:cubicBezTo>
                    <a:pt x="919" y="2098"/>
                    <a:pt x="1066" y="2127"/>
                    <a:pt x="1210" y="2127"/>
                  </a:cubicBezTo>
                  <a:cubicBezTo>
                    <a:pt x="1620" y="2127"/>
                    <a:pt x="2006" y="1896"/>
                    <a:pt x="2192" y="1491"/>
                  </a:cubicBezTo>
                  <a:cubicBezTo>
                    <a:pt x="2443" y="966"/>
                    <a:pt x="2192" y="327"/>
                    <a:pt x="1644" y="99"/>
                  </a:cubicBezTo>
                  <a:cubicBezTo>
                    <a:pt x="1504" y="32"/>
                    <a:pt x="1356" y="1"/>
                    <a:pt x="1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8817;p56">
              <a:extLst>
                <a:ext uri="{FF2B5EF4-FFF2-40B4-BE49-F238E27FC236}">
                  <a16:creationId xmlns:a16="http://schemas.microsoft.com/office/drawing/2014/main" id="{75EFC257-592A-2D99-F017-295438757277}"/>
                </a:ext>
              </a:extLst>
            </p:cNvPr>
            <p:cNvSpPr/>
            <p:nvPr/>
          </p:nvSpPr>
          <p:spPr>
            <a:xfrm>
              <a:off x="-474002" y="2590860"/>
              <a:ext cx="136680" cy="119672"/>
            </a:xfrm>
            <a:custGeom>
              <a:avLst/>
              <a:gdLst/>
              <a:ahLst/>
              <a:cxnLst/>
              <a:rect l="l" t="t" r="r" b="b"/>
              <a:pathLst>
                <a:path w="2443" h="2139" extrusionOk="0">
                  <a:moveTo>
                    <a:pt x="1220" y="0"/>
                  </a:moveTo>
                  <a:cubicBezTo>
                    <a:pt x="814" y="0"/>
                    <a:pt x="420" y="231"/>
                    <a:pt x="251" y="636"/>
                  </a:cubicBezTo>
                  <a:cubicBezTo>
                    <a:pt x="0" y="1184"/>
                    <a:pt x="251" y="1800"/>
                    <a:pt x="776" y="2051"/>
                  </a:cubicBezTo>
                  <a:cubicBezTo>
                    <a:pt x="919" y="2110"/>
                    <a:pt x="1068" y="2139"/>
                    <a:pt x="1214" y="2139"/>
                  </a:cubicBezTo>
                  <a:cubicBezTo>
                    <a:pt x="1629" y="2139"/>
                    <a:pt x="2023" y="1908"/>
                    <a:pt x="2192" y="1503"/>
                  </a:cubicBezTo>
                  <a:cubicBezTo>
                    <a:pt x="2443" y="978"/>
                    <a:pt x="2192" y="339"/>
                    <a:pt x="1644" y="88"/>
                  </a:cubicBezTo>
                  <a:cubicBezTo>
                    <a:pt x="1507" y="29"/>
                    <a:pt x="1363" y="0"/>
                    <a:pt x="12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8818;p56">
              <a:extLst>
                <a:ext uri="{FF2B5EF4-FFF2-40B4-BE49-F238E27FC236}">
                  <a16:creationId xmlns:a16="http://schemas.microsoft.com/office/drawing/2014/main" id="{4AC699F4-91B9-67F2-58EE-8013A15DFAAA}"/>
                </a:ext>
              </a:extLst>
            </p:cNvPr>
            <p:cNvSpPr/>
            <p:nvPr/>
          </p:nvSpPr>
          <p:spPr>
            <a:xfrm>
              <a:off x="53425" y="2307146"/>
              <a:ext cx="529991" cy="922574"/>
            </a:xfrm>
            <a:custGeom>
              <a:avLst/>
              <a:gdLst/>
              <a:ahLst/>
              <a:cxnLst/>
              <a:rect l="l" t="t" r="r" b="b"/>
              <a:pathLst>
                <a:path w="9473" h="16490" extrusionOk="0">
                  <a:moveTo>
                    <a:pt x="9381" y="0"/>
                  </a:moveTo>
                  <a:cubicBezTo>
                    <a:pt x="9359" y="0"/>
                    <a:pt x="9336" y="23"/>
                    <a:pt x="9313" y="46"/>
                  </a:cubicBezTo>
                  <a:cubicBezTo>
                    <a:pt x="8468" y="1507"/>
                    <a:pt x="7647" y="2968"/>
                    <a:pt x="6802" y="4429"/>
                  </a:cubicBezTo>
                  <a:cubicBezTo>
                    <a:pt x="5752" y="6277"/>
                    <a:pt x="4702" y="8126"/>
                    <a:pt x="3652" y="9975"/>
                  </a:cubicBezTo>
                  <a:cubicBezTo>
                    <a:pt x="2739" y="11596"/>
                    <a:pt x="1803" y="13216"/>
                    <a:pt x="890" y="14837"/>
                  </a:cubicBezTo>
                  <a:cubicBezTo>
                    <a:pt x="594" y="15339"/>
                    <a:pt x="320" y="15841"/>
                    <a:pt x="23" y="16343"/>
                  </a:cubicBezTo>
                  <a:cubicBezTo>
                    <a:pt x="0" y="16389"/>
                    <a:pt x="0" y="16435"/>
                    <a:pt x="46" y="16480"/>
                  </a:cubicBezTo>
                  <a:cubicBezTo>
                    <a:pt x="58" y="16486"/>
                    <a:pt x="70" y="16489"/>
                    <a:pt x="82" y="16489"/>
                  </a:cubicBezTo>
                  <a:cubicBezTo>
                    <a:pt x="114" y="16489"/>
                    <a:pt x="143" y="16468"/>
                    <a:pt x="160" y="16435"/>
                  </a:cubicBezTo>
                  <a:cubicBezTo>
                    <a:pt x="776" y="15385"/>
                    <a:pt x="1370" y="14312"/>
                    <a:pt x="1986" y="13262"/>
                  </a:cubicBezTo>
                  <a:cubicBezTo>
                    <a:pt x="2968" y="11527"/>
                    <a:pt x="3949" y="9793"/>
                    <a:pt x="4930" y="8058"/>
                  </a:cubicBezTo>
                  <a:cubicBezTo>
                    <a:pt x="5958" y="6255"/>
                    <a:pt x="7008" y="4451"/>
                    <a:pt x="8035" y="2648"/>
                  </a:cubicBezTo>
                  <a:cubicBezTo>
                    <a:pt x="8514" y="1804"/>
                    <a:pt x="8971" y="982"/>
                    <a:pt x="9450" y="137"/>
                  </a:cubicBezTo>
                  <a:cubicBezTo>
                    <a:pt x="9473" y="92"/>
                    <a:pt x="9473" y="46"/>
                    <a:pt x="9427" y="23"/>
                  </a:cubicBezTo>
                  <a:cubicBezTo>
                    <a:pt x="9427" y="0"/>
                    <a:pt x="9404" y="0"/>
                    <a:pt x="9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8819;p56">
              <a:extLst>
                <a:ext uri="{FF2B5EF4-FFF2-40B4-BE49-F238E27FC236}">
                  <a16:creationId xmlns:a16="http://schemas.microsoft.com/office/drawing/2014/main" id="{01991282-1043-9CE2-A161-405A828DCE57}"/>
                </a:ext>
              </a:extLst>
            </p:cNvPr>
            <p:cNvSpPr/>
            <p:nvPr/>
          </p:nvSpPr>
          <p:spPr>
            <a:xfrm>
              <a:off x="-700034" y="1931676"/>
              <a:ext cx="524899" cy="916532"/>
            </a:xfrm>
            <a:custGeom>
              <a:avLst/>
              <a:gdLst/>
              <a:ahLst/>
              <a:cxnLst/>
              <a:rect l="l" t="t" r="r" b="b"/>
              <a:pathLst>
                <a:path w="9382" h="16382" extrusionOk="0">
                  <a:moveTo>
                    <a:pt x="9290" y="1"/>
                  </a:moveTo>
                  <a:cubicBezTo>
                    <a:pt x="9267" y="1"/>
                    <a:pt x="9222" y="1"/>
                    <a:pt x="9222" y="24"/>
                  </a:cubicBezTo>
                  <a:cubicBezTo>
                    <a:pt x="8195" y="1850"/>
                    <a:pt x="7167" y="3653"/>
                    <a:pt x="6140" y="5456"/>
                  </a:cubicBezTo>
                  <a:cubicBezTo>
                    <a:pt x="5090" y="7305"/>
                    <a:pt x="4063" y="9131"/>
                    <a:pt x="3013" y="10957"/>
                  </a:cubicBezTo>
                  <a:cubicBezTo>
                    <a:pt x="2100" y="12578"/>
                    <a:pt x="1187" y="14198"/>
                    <a:pt x="274" y="15819"/>
                  </a:cubicBezTo>
                  <a:cubicBezTo>
                    <a:pt x="183" y="15956"/>
                    <a:pt x="92" y="16115"/>
                    <a:pt x="23" y="16252"/>
                  </a:cubicBezTo>
                  <a:cubicBezTo>
                    <a:pt x="0" y="16298"/>
                    <a:pt x="0" y="16344"/>
                    <a:pt x="46" y="16367"/>
                  </a:cubicBezTo>
                  <a:cubicBezTo>
                    <a:pt x="65" y="16376"/>
                    <a:pt x="84" y="16382"/>
                    <a:pt x="101" y="16382"/>
                  </a:cubicBezTo>
                  <a:cubicBezTo>
                    <a:pt x="125" y="16382"/>
                    <a:pt x="147" y="16370"/>
                    <a:pt x="160" y="16344"/>
                  </a:cubicBezTo>
                  <a:cubicBezTo>
                    <a:pt x="936" y="14974"/>
                    <a:pt x="1712" y="13605"/>
                    <a:pt x="2488" y="12235"/>
                  </a:cubicBezTo>
                  <a:cubicBezTo>
                    <a:pt x="3515" y="10432"/>
                    <a:pt x="4543" y="8629"/>
                    <a:pt x="5570" y="6803"/>
                  </a:cubicBezTo>
                  <a:cubicBezTo>
                    <a:pt x="6620" y="4977"/>
                    <a:pt x="7670" y="3128"/>
                    <a:pt x="8697" y="1279"/>
                  </a:cubicBezTo>
                  <a:cubicBezTo>
                    <a:pt x="8925" y="891"/>
                    <a:pt x="9153" y="503"/>
                    <a:pt x="9359" y="115"/>
                  </a:cubicBezTo>
                  <a:cubicBezTo>
                    <a:pt x="9381" y="69"/>
                    <a:pt x="9381" y="24"/>
                    <a:pt x="93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8820;p56">
              <a:extLst>
                <a:ext uri="{FF2B5EF4-FFF2-40B4-BE49-F238E27FC236}">
                  <a16:creationId xmlns:a16="http://schemas.microsoft.com/office/drawing/2014/main" id="{02785803-1AC0-5E53-AE43-6759FFEA4B1C}"/>
                </a:ext>
              </a:extLst>
            </p:cNvPr>
            <p:cNvSpPr/>
            <p:nvPr/>
          </p:nvSpPr>
          <p:spPr>
            <a:xfrm>
              <a:off x="45760" y="2280347"/>
              <a:ext cx="532564" cy="928001"/>
            </a:xfrm>
            <a:custGeom>
              <a:avLst/>
              <a:gdLst/>
              <a:ahLst/>
              <a:cxnLst/>
              <a:rect l="l" t="t" r="r" b="b"/>
              <a:pathLst>
                <a:path w="9519" h="16587" extrusionOk="0">
                  <a:moveTo>
                    <a:pt x="9404" y="0"/>
                  </a:moveTo>
                  <a:cubicBezTo>
                    <a:pt x="9381" y="0"/>
                    <a:pt x="9359" y="0"/>
                    <a:pt x="9336" y="23"/>
                  </a:cubicBezTo>
                  <a:lnTo>
                    <a:pt x="6277" y="5433"/>
                  </a:lnTo>
                  <a:cubicBezTo>
                    <a:pt x="5227" y="7259"/>
                    <a:pt x="4200" y="9107"/>
                    <a:pt x="3150" y="10933"/>
                  </a:cubicBezTo>
                  <a:cubicBezTo>
                    <a:pt x="2214" y="12623"/>
                    <a:pt x="1256" y="14312"/>
                    <a:pt x="297" y="16001"/>
                  </a:cubicBezTo>
                  <a:cubicBezTo>
                    <a:pt x="206" y="16138"/>
                    <a:pt x="114" y="16297"/>
                    <a:pt x="23" y="16457"/>
                  </a:cubicBezTo>
                  <a:cubicBezTo>
                    <a:pt x="0" y="16503"/>
                    <a:pt x="23" y="16548"/>
                    <a:pt x="46" y="16571"/>
                  </a:cubicBezTo>
                  <a:cubicBezTo>
                    <a:pt x="65" y="16581"/>
                    <a:pt x="88" y="16586"/>
                    <a:pt x="110" y="16586"/>
                  </a:cubicBezTo>
                  <a:cubicBezTo>
                    <a:pt x="140" y="16586"/>
                    <a:pt x="169" y="16575"/>
                    <a:pt x="183" y="16548"/>
                  </a:cubicBezTo>
                  <a:cubicBezTo>
                    <a:pt x="982" y="15110"/>
                    <a:pt x="1803" y="13672"/>
                    <a:pt x="2625" y="12234"/>
                  </a:cubicBezTo>
                  <a:cubicBezTo>
                    <a:pt x="3652" y="10408"/>
                    <a:pt x="4679" y="8605"/>
                    <a:pt x="5707" y="6802"/>
                  </a:cubicBezTo>
                  <a:cubicBezTo>
                    <a:pt x="6734" y="4953"/>
                    <a:pt x="7784" y="3127"/>
                    <a:pt x="8834" y="1301"/>
                  </a:cubicBezTo>
                  <a:cubicBezTo>
                    <a:pt x="9039" y="890"/>
                    <a:pt x="9267" y="502"/>
                    <a:pt x="9496" y="114"/>
                  </a:cubicBezTo>
                  <a:cubicBezTo>
                    <a:pt x="9518" y="91"/>
                    <a:pt x="9496" y="23"/>
                    <a:pt x="9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8821;p56">
              <a:extLst>
                <a:ext uri="{FF2B5EF4-FFF2-40B4-BE49-F238E27FC236}">
                  <a16:creationId xmlns:a16="http://schemas.microsoft.com/office/drawing/2014/main" id="{0B6B0EDA-E7CF-1F3A-E5B6-67C46E97B98A}"/>
                </a:ext>
              </a:extLst>
            </p:cNvPr>
            <p:cNvSpPr/>
            <p:nvPr/>
          </p:nvSpPr>
          <p:spPr>
            <a:xfrm>
              <a:off x="-701321" y="2842236"/>
              <a:ext cx="754788" cy="367799"/>
            </a:xfrm>
            <a:custGeom>
              <a:avLst/>
              <a:gdLst/>
              <a:ahLst/>
              <a:cxnLst/>
              <a:rect l="l" t="t" r="r" b="b"/>
              <a:pathLst>
                <a:path w="13491" h="6574" extrusionOk="0">
                  <a:moveTo>
                    <a:pt x="92" y="0"/>
                  </a:moveTo>
                  <a:cubicBezTo>
                    <a:pt x="69" y="0"/>
                    <a:pt x="46" y="0"/>
                    <a:pt x="46" y="23"/>
                  </a:cubicBezTo>
                  <a:cubicBezTo>
                    <a:pt x="23" y="46"/>
                    <a:pt x="23" y="69"/>
                    <a:pt x="0" y="92"/>
                  </a:cubicBezTo>
                  <a:cubicBezTo>
                    <a:pt x="0" y="92"/>
                    <a:pt x="23" y="137"/>
                    <a:pt x="23" y="137"/>
                  </a:cubicBezTo>
                  <a:cubicBezTo>
                    <a:pt x="1507" y="1461"/>
                    <a:pt x="3242" y="2465"/>
                    <a:pt x="4999" y="3378"/>
                  </a:cubicBezTo>
                  <a:cubicBezTo>
                    <a:pt x="5867" y="3835"/>
                    <a:pt x="6757" y="4246"/>
                    <a:pt x="7647" y="4679"/>
                  </a:cubicBezTo>
                  <a:cubicBezTo>
                    <a:pt x="8560" y="5136"/>
                    <a:pt x="9496" y="5570"/>
                    <a:pt x="10477" y="5935"/>
                  </a:cubicBezTo>
                  <a:cubicBezTo>
                    <a:pt x="10934" y="6095"/>
                    <a:pt x="11413" y="6254"/>
                    <a:pt x="11892" y="6369"/>
                  </a:cubicBezTo>
                  <a:cubicBezTo>
                    <a:pt x="12144" y="6414"/>
                    <a:pt x="12372" y="6460"/>
                    <a:pt x="12600" y="6505"/>
                  </a:cubicBezTo>
                  <a:cubicBezTo>
                    <a:pt x="12874" y="6551"/>
                    <a:pt x="13125" y="6574"/>
                    <a:pt x="13399" y="6574"/>
                  </a:cubicBezTo>
                  <a:cubicBezTo>
                    <a:pt x="13445" y="6574"/>
                    <a:pt x="13490" y="6551"/>
                    <a:pt x="13490" y="6505"/>
                  </a:cubicBezTo>
                  <a:cubicBezTo>
                    <a:pt x="13490" y="6460"/>
                    <a:pt x="13445" y="6414"/>
                    <a:pt x="13399" y="6414"/>
                  </a:cubicBezTo>
                  <a:cubicBezTo>
                    <a:pt x="13057" y="6391"/>
                    <a:pt x="12691" y="6346"/>
                    <a:pt x="12349" y="6277"/>
                  </a:cubicBezTo>
                  <a:lnTo>
                    <a:pt x="12372" y="6277"/>
                  </a:lnTo>
                  <a:cubicBezTo>
                    <a:pt x="11345" y="6095"/>
                    <a:pt x="10363" y="5729"/>
                    <a:pt x="9404" y="5319"/>
                  </a:cubicBezTo>
                  <a:cubicBezTo>
                    <a:pt x="8948" y="5113"/>
                    <a:pt x="8469" y="4885"/>
                    <a:pt x="8012" y="4679"/>
                  </a:cubicBezTo>
                  <a:cubicBezTo>
                    <a:pt x="7578" y="4451"/>
                    <a:pt x="7145" y="4246"/>
                    <a:pt x="6688" y="4040"/>
                  </a:cubicBezTo>
                  <a:cubicBezTo>
                    <a:pt x="6665" y="4018"/>
                    <a:pt x="6620" y="3995"/>
                    <a:pt x="6597" y="3972"/>
                  </a:cubicBezTo>
                  <a:lnTo>
                    <a:pt x="6597" y="3972"/>
                  </a:lnTo>
                  <a:cubicBezTo>
                    <a:pt x="6597" y="3977"/>
                    <a:pt x="6597" y="3981"/>
                    <a:pt x="6597" y="3984"/>
                  </a:cubicBezTo>
                  <a:lnTo>
                    <a:pt x="6597" y="3984"/>
                  </a:lnTo>
                  <a:cubicBezTo>
                    <a:pt x="4802" y="3120"/>
                    <a:pt x="3030" y="2209"/>
                    <a:pt x="1438" y="1050"/>
                  </a:cubicBezTo>
                  <a:cubicBezTo>
                    <a:pt x="1028" y="754"/>
                    <a:pt x="640" y="434"/>
                    <a:pt x="252" y="114"/>
                  </a:cubicBezTo>
                  <a:cubicBezTo>
                    <a:pt x="229" y="92"/>
                    <a:pt x="183" y="46"/>
                    <a:pt x="160" y="23"/>
                  </a:cubicBezTo>
                  <a:cubicBezTo>
                    <a:pt x="137" y="23"/>
                    <a:pt x="137"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8822;p56">
              <a:extLst>
                <a:ext uri="{FF2B5EF4-FFF2-40B4-BE49-F238E27FC236}">
                  <a16:creationId xmlns:a16="http://schemas.microsoft.com/office/drawing/2014/main" id="{01FE7C83-6E6F-6B61-83AE-07EBD64EE576}"/>
                </a:ext>
              </a:extLst>
            </p:cNvPr>
            <p:cNvSpPr/>
            <p:nvPr/>
          </p:nvSpPr>
          <p:spPr>
            <a:xfrm>
              <a:off x="-181559" y="1927872"/>
              <a:ext cx="761166" cy="356330"/>
            </a:xfrm>
            <a:custGeom>
              <a:avLst/>
              <a:gdLst/>
              <a:ahLst/>
              <a:cxnLst/>
              <a:rect l="l" t="t" r="r" b="b"/>
              <a:pathLst>
                <a:path w="13605" h="6369" extrusionOk="0">
                  <a:moveTo>
                    <a:pt x="754" y="0"/>
                  </a:moveTo>
                  <a:cubicBezTo>
                    <a:pt x="525" y="0"/>
                    <a:pt x="297" y="23"/>
                    <a:pt x="69" y="69"/>
                  </a:cubicBezTo>
                  <a:cubicBezTo>
                    <a:pt x="46" y="69"/>
                    <a:pt x="23" y="69"/>
                    <a:pt x="23" y="92"/>
                  </a:cubicBezTo>
                  <a:cubicBezTo>
                    <a:pt x="0" y="115"/>
                    <a:pt x="0" y="137"/>
                    <a:pt x="0" y="160"/>
                  </a:cubicBezTo>
                  <a:cubicBezTo>
                    <a:pt x="0" y="183"/>
                    <a:pt x="0" y="183"/>
                    <a:pt x="23" y="206"/>
                  </a:cubicBezTo>
                  <a:cubicBezTo>
                    <a:pt x="23" y="229"/>
                    <a:pt x="69" y="229"/>
                    <a:pt x="69" y="229"/>
                  </a:cubicBezTo>
                  <a:cubicBezTo>
                    <a:pt x="310" y="202"/>
                    <a:pt x="542" y="191"/>
                    <a:pt x="777" y="191"/>
                  </a:cubicBezTo>
                  <a:cubicBezTo>
                    <a:pt x="942" y="191"/>
                    <a:pt x="1108" y="196"/>
                    <a:pt x="1279" y="206"/>
                  </a:cubicBezTo>
                  <a:cubicBezTo>
                    <a:pt x="2009" y="274"/>
                    <a:pt x="2717" y="457"/>
                    <a:pt x="3424" y="662"/>
                  </a:cubicBezTo>
                  <a:cubicBezTo>
                    <a:pt x="3767" y="776"/>
                    <a:pt x="4109" y="891"/>
                    <a:pt x="4451" y="1005"/>
                  </a:cubicBezTo>
                  <a:cubicBezTo>
                    <a:pt x="4794" y="1119"/>
                    <a:pt x="5113" y="1233"/>
                    <a:pt x="5456" y="1370"/>
                  </a:cubicBezTo>
                  <a:cubicBezTo>
                    <a:pt x="7350" y="2077"/>
                    <a:pt x="9130" y="3036"/>
                    <a:pt x="10797" y="4200"/>
                  </a:cubicBezTo>
                  <a:cubicBezTo>
                    <a:pt x="10888" y="4269"/>
                    <a:pt x="10979" y="4314"/>
                    <a:pt x="11071" y="4383"/>
                  </a:cubicBezTo>
                  <a:lnTo>
                    <a:pt x="11048" y="4383"/>
                  </a:lnTo>
                  <a:cubicBezTo>
                    <a:pt x="11276" y="4543"/>
                    <a:pt x="11481" y="4680"/>
                    <a:pt x="11687" y="4839"/>
                  </a:cubicBezTo>
                  <a:cubicBezTo>
                    <a:pt x="11892" y="4999"/>
                    <a:pt x="12075" y="5159"/>
                    <a:pt x="12280" y="5319"/>
                  </a:cubicBezTo>
                  <a:cubicBezTo>
                    <a:pt x="12691" y="5638"/>
                    <a:pt x="13102" y="5935"/>
                    <a:pt x="13444" y="6323"/>
                  </a:cubicBezTo>
                  <a:cubicBezTo>
                    <a:pt x="13444" y="6346"/>
                    <a:pt x="13467" y="6369"/>
                    <a:pt x="13490" y="6369"/>
                  </a:cubicBezTo>
                  <a:lnTo>
                    <a:pt x="13559" y="6369"/>
                  </a:lnTo>
                  <a:cubicBezTo>
                    <a:pt x="13581" y="6346"/>
                    <a:pt x="13581" y="6323"/>
                    <a:pt x="13604" y="6300"/>
                  </a:cubicBezTo>
                  <a:cubicBezTo>
                    <a:pt x="13604" y="6277"/>
                    <a:pt x="13604" y="6255"/>
                    <a:pt x="13581" y="6255"/>
                  </a:cubicBezTo>
                  <a:cubicBezTo>
                    <a:pt x="13513" y="6163"/>
                    <a:pt x="13444" y="6072"/>
                    <a:pt x="13353" y="5981"/>
                  </a:cubicBezTo>
                  <a:cubicBezTo>
                    <a:pt x="13285" y="5912"/>
                    <a:pt x="13193" y="5821"/>
                    <a:pt x="13079" y="5730"/>
                  </a:cubicBezTo>
                  <a:cubicBezTo>
                    <a:pt x="12897" y="5570"/>
                    <a:pt x="12714" y="5433"/>
                    <a:pt x="12509" y="5273"/>
                  </a:cubicBezTo>
                  <a:cubicBezTo>
                    <a:pt x="12417" y="5205"/>
                    <a:pt x="12326" y="5136"/>
                    <a:pt x="12235" y="5068"/>
                  </a:cubicBezTo>
                  <a:cubicBezTo>
                    <a:pt x="12143" y="4999"/>
                    <a:pt x="12052" y="4908"/>
                    <a:pt x="11938" y="4839"/>
                  </a:cubicBezTo>
                  <a:cubicBezTo>
                    <a:pt x="11733" y="4680"/>
                    <a:pt x="11550" y="4520"/>
                    <a:pt x="11345" y="4383"/>
                  </a:cubicBezTo>
                  <a:cubicBezTo>
                    <a:pt x="10523" y="3767"/>
                    <a:pt x="9678" y="3219"/>
                    <a:pt x="8788" y="2739"/>
                  </a:cubicBezTo>
                  <a:cubicBezTo>
                    <a:pt x="7921" y="2237"/>
                    <a:pt x="7008" y="1804"/>
                    <a:pt x="6072" y="1416"/>
                  </a:cubicBezTo>
                  <a:cubicBezTo>
                    <a:pt x="5844" y="1324"/>
                    <a:pt x="5593" y="1233"/>
                    <a:pt x="5364" y="1142"/>
                  </a:cubicBezTo>
                  <a:cubicBezTo>
                    <a:pt x="5136" y="1073"/>
                    <a:pt x="4908" y="982"/>
                    <a:pt x="4680" y="913"/>
                  </a:cubicBezTo>
                  <a:cubicBezTo>
                    <a:pt x="4246" y="754"/>
                    <a:pt x="3789" y="594"/>
                    <a:pt x="3333" y="480"/>
                  </a:cubicBezTo>
                  <a:cubicBezTo>
                    <a:pt x="2785" y="297"/>
                    <a:pt x="2237" y="160"/>
                    <a:pt x="1667" y="92"/>
                  </a:cubicBezTo>
                  <a:cubicBezTo>
                    <a:pt x="1370" y="46"/>
                    <a:pt x="1050" y="0"/>
                    <a:pt x="7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8823;p56">
              <a:extLst>
                <a:ext uri="{FF2B5EF4-FFF2-40B4-BE49-F238E27FC236}">
                  <a16:creationId xmlns:a16="http://schemas.microsoft.com/office/drawing/2014/main" id="{32FB7218-7296-869A-64B9-1930E6458742}"/>
                </a:ext>
              </a:extLst>
            </p:cNvPr>
            <p:cNvSpPr/>
            <p:nvPr/>
          </p:nvSpPr>
          <p:spPr>
            <a:xfrm>
              <a:off x="-438251" y="2598301"/>
              <a:ext cx="49849" cy="48562"/>
            </a:xfrm>
            <a:custGeom>
              <a:avLst/>
              <a:gdLst/>
              <a:ahLst/>
              <a:cxnLst/>
              <a:rect l="l" t="t" r="r" b="b"/>
              <a:pathLst>
                <a:path w="891" h="868" extrusionOk="0">
                  <a:moveTo>
                    <a:pt x="480" y="1"/>
                  </a:moveTo>
                  <a:cubicBezTo>
                    <a:pt x="366" y="1"/>
                    <a:pt x="252" y="23"/>
                    <a:pt x="160" y="92"/>
                  </a:cubicBezTo>
                  <a:cubicBezTo>
                    <a:pt x="69" y="183"/>
                    <a:pt x="23" y="275"/>
                    <a:pt x="23" y="389"/>
                  </a:cubicBezTo>
                  <a:cubicBezTo>
                    <a:pt x="0" y="617"/>
                    <a:pt x="183" y="868"/>
                    <a:pt x="411" y="868"/>
                  </a:cubicBezTo>
                  <a:cubicBezTo>
                    <a:pt x="525" y="868"/>
                    <a:pt x="640" y="822"/>
                    <a:pt x="731" y="754"/>
                  </a:cubicBezTo>
                  <a:cubicBezTo>
                    <a:pt x="822" y="685"/>
                    <a:pt x="868" y="571"/>
                    <a:pt x="868" y="457"/>
                  </a:cubicBezTo>
                  <a:cubicBezTo>
                    <a:pt x="891" y="229"/>
                    <a:pt x="708" y="1"/>
                    <a:pt x="4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8824;p56">
              <a:extLst>
                <a:ext uri="{FF2B5EF4-FFF2-40B4-BE49-F238E27FC236}">
                  <a16:creationId xmlns:a16="http://schemas.microsoft.com/office/drawing/2014/main" id="{BB5E4068-0A66-51B1-05AC-EDA54F0E3C61}"/>
                </a:ext>
              </a:extLst>
            </p:cNvPr>
            <p:cNvSpPr/>
            <p:nvPr/>
          </p:nvSpPr>
          <p:spPr>
            <a:xfrm>
              <a:off x="25339" y="2848614"/>
              <a:ext cx="49849" cy="48562"/>
            </a:xfrm>
            <a:custGeom>
              <a:avLst/>
              <a:gdLst/>
              <a:ahLst/>
              <a:cxnLst/>
              <a:rect l="l" t="t" r="r" b="b"/>
              <a:pathLst>
                <a:path w="891" h="868" extrusionOk="0">
                  <a:moveTo>
                    <a:pt x="479" y="0"/>
                  </a:moveTo>
                  <a:cubicBezTo>
                    <a:pt x="365" y="0"/>
                    <a:pt x="274" y="23"/>
                    <a:pt x="183" y="92"/>
                  </a:cubicBezTo>
                  <a:cubicBezTo>
                    <a:pt x="91" y="160"/>
                    <a:pt x="23" y="274"/>
                    <a:pt x="23" y="388"/>
                  </a:cubicBezTo>
                  <a:cubicBezTo>
                    <a:pt x="0" y="617"/>
                    <a:pt x="183" y="868"/>
                    <a:pt x="434" y="868"/>
                  </a:cubicBezTo>
                  <a:cubicBezTo>
                    <a:pt x="548" y="868"/>
                    <a:pt x="639" y="822"/>
                    <a:pt x="730" y="754"/>
                  </a:cubicBezTo>
                  <a:cubicBezTo>
                    <a:pt x="822" y="685"/>
                    <a:pt x="867" y="571"/>
                    <a:pt x="890" y="457"/>
                  </a:cubicBezTo>
                  <a:cubicBezTo>
                    <a:pt x="890" y="229"/>
                    <a:pt x="708" y="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8825;p56">
              <a:extLst>
                <a:ext uri="{FF2B5EF4-FFF2-40B4-BE49-F238E27FC236}">
                  <a16:creationId xmlns:a16="http://schemas.microsoft.com/office/drawing/2014/main" id="{6A1DBD7F-DF94-2798-9D5D-409EBD39EC20}"/>
                </a:ext>
              </a:extLst>
            </p:cNvPr>
            <p:cNvSpPr/>
            <p:nvPr/>
          </p:nvSpPr>
          <p:spPr>
            <a:xfrm>
              <a:off x="18905" y="2890743"/>
              <a:ext cx="10294" cy="9008"/>
            </a:xfrm>
            <a:custGeom>
              <a:avLst/>
              <a:gdLst/>
              <a:ahLst/>
              <a:cxnLst/>
              <a:rect l="l" t="t" r="r" b="b"/>
              <a:pathLst>
                <a:path w="184" h="161" extrusionOk="0">
                  <a:moveTo>
                    <a:pt x="92" y="1"/>
                  </a:moveTo>
                  <a:cubicBezTo>
                    <a:pt x="47" y="1"/>
                    <a:pt x="24" y="23"/>
                    <a:pt x="1" y="69"/>
                  </a:cubicBezTo>
                  <a:cubicBezTo>
                    <a:pt x="1" y="115"/>
                    <a:pt x="47" y="160"/>
                    <a:pt x="92" y="160"/>
                  </a:cubicBezTo>
                  <a:cubicBezTo>
                    <a:pt x="138" y="160"/>
                    <a:pt x="161" y="138"/>
                    <a:pt x="161" y="92"/>
                  </a:cubicBezTo>
                  <a:cubicBezTo>
                    <a:pt x="184" y="46"/>
                    <a:pt x="138" y="1"/>
                    <a:pt x="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8826;p56">
              <a:extLst>
                <a:ext uri="{FF2B5EF4-FFF2-40B4-BE49-F238E27FC236}">
                  <a16:creationId xmlns:a16="http://schemas.microsoft.com/office/drawing/2014/main" id="{52BFB030-8DD7-2325-050C-4A2B9EF3F214}"/>
                </a:ext>
              </a:extLst>
            </p:cNvPr>
            <p:cNvSpPr/>
            <p:nvPr/>
          </p:nvSpPr>
          <p:spPr>
            <a:xfrm>
              <a:off x="-447203" y="2637913"/>
              <a:ext cx="10294" cy="8952"/>
            </a:xfrm>
            <a:custGeom>
              <a:avLst/>
              <a:gdLst/>
              <a:ahLst/>
              <a:cxnLst/>
              <a:rect l="l" t="t" r="r" b="b"/>
              <a:pathLst>
                <a:path w="184" h="160" extrusionOk="0">
                  <a:moveTo>
                    <a:pt x="92" y="0"/>
                  </a:moveTo>
                  <a:cubicBezTo>
                    <a:pt x="46" y="0"/>
                    <a:pt x="24" y="46"/>
                    <a:pt x="24" y="92"/>
                  </a:cubicBezTo>
                  <a:cubicBezTo>
                    <a:pt x="1" y="114"/>
                    <a:pt x="46" y="160"/>
                    <a:pt x="92" y="160"/>
                  </a:cubicBezTo>
                  <a:cubicBezTo>
                    <a:pt x="138" y="160"/>
                    <a:pt x="160" y="137"/>
                    <a:pt x="183" y="92"/>
                  </a:cubicBezTo>
                  <a:cubicBezTo>
                    <a:pt x="183" y="46"/>
                    <a:pt x="138" y="0"/>
                    <a:pt x="92"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8827;p56">
              <a:extLst>
                <a:ext uri="{FF2B5EF4-FFF2-40B4-BE49-F238E27FC236}">
                  <a16:creationId xmlns:a16="http://schemas.microsoft.com/office/drawing/2014/main" id="{7F682EF8-4DB8-2ADB-130A-39BA259B3F29}"/>
                </a:ext>
              </a:extLst>
            </p:cNvPr>
            <p:cNvSpPr/>
            <p:nvPr/>
          </p:nvSpPr>
          <p:spPr>
            <a:xfrm>
              <a:off x="-536609" y="2661579"/>
              <a:ext cx="71613" cy="65067"/>
            </a:xfrm>
            <a:custGeom>
              <a:avLst/>
              <a:gdLst/>
              <a:ahLst/>
              <a:cxnLst/>
              <a:rect l="l" t="t" r="r" b="b"/>
              <a:pathLst>
                <a:path w="1280" h="1163" extrusionOk="0">
                  <a:moveTo>
                    <a:pt x="410" y="1"/>
                  </a:moveTo>
                  <a:cubicBezTo>
                    <a:pt x="323" y="1"/>
                    <a:pt x="244" y="26"/>
                    <a:pt x="184" y="79"/>
                  </a:cubicBezTo>
                  <a:cubicBezTo>
                    <a:pt x="1" y="239"/>
                    <a:pt x="47" y="604"/>
                    <a:pt x="298" y="878"/>
                  </a:cubicBezTo>
                  <a:cubicBezTo>
                    <a:pt x="465" y="1061"/>
                    <a:pt x="683" y="1162"/>
                    <a:pt x="864" y="1162"/>
                  </a:cubicBezTo>
                  <a:cubicBezTo>
                    <a:pt x="955" y="1162"/>
                    <a:pt x="1036" y="1137"/>
                    <a:pt x="1097" y="1084"/>
                  </a:cubicBezTo>
                  <a:cubicBezTo>
                    <a:pt x="1279" y="901"/>
                    <a:pt x="1211" y="559"/>
                    <a:pt x="960" y="285"/>
                  </a:cubicBezTo>
                  <a:cubicBezTo>
                    <a:pt x="792" y="102"/>
                    <a:pt x="584" y="1"/>
                    <a:pt x="4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8828;p56">
              <a:extLst>
                <a:ext uri="{FF2B5EF4-FFF2-40B4-BE49-F238E27FC236}">
                  <a16:creationId xmlns:a16="http://schemas.microsoft.com/office/drawing/2014/main" id="{68C9328E-37C1-2508-0629-2A08F572FD3A}"/>
                </a:ext>
              </a:extLst>
            </p:cNvPr>
            <p:cNvSpPr/>
            <p:nvPr/>
          </p:nvSpPr>
          <p:spPr>
            <a:xfrm>
              <a:off x="49564" y="2965658"/>
              <a:ext cx="77991" cy="50744"/>
            </a:xfrm>
            <a:custGeom>
              <a:avLst/>
              <a:gdLst/>
              <a:ahLst/>
              <a:cxnLst/>
              <a:rect l="l" t="t" r="r" b="b"/>
              <a:pathLst>
                <a:path w="1394" h="907" extrusionOk="0">
                  <a:moveTo>
                    <a:pt x="630" y="1"/>
                  </a:moveTo>
                  <a:cubicBezTo>
                    <a:pt x="319" y="1"/>
                    <a:pt x="67" y="151"/>
                    <a:pt x="46" y="374"/>
                  </a:cubicBezTo>
                  <a:cubicBezTo>
                    <a:pt x="1" y="602"/>
                    <a:pt x="275" y="853"/>
                    <a:pt x="640" y="899"/>
                  </a:cubicBezTo>
                  <a:cubicBezTo>
                    <a:pt x="682" y="904"/>
                    <a:pt x="724" y="906"/>
                    <a:pt x="764" y="906"/>
                  </a:cubicBezTo>
                  <a:cubicBezTo>
                    <a:pt x="1075" y="906"/>
                    <a:pt x="1330" y="758"/>
                    <a:pt x="1370" y="556"/>
                  </a:cubicBezTo>
                  <a:cubicBezTo>
                    <a:pt x="1393" y="305"/>
                    <a:pt x="1119" y="77"/>
                    <a:pt x="754" y="8"/>
                  </a:cubicBezTo>
                  <a:cubicBezTo>
                    <a:pt x="712" y="3"/>
                    <a:pt x="671" y="1"/>
                    <a:pt x="6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 name="Google Shape;8766;p56">
            <a:extLst>
              <a:ext uri="{FF2B5EF4-FFF2-40B4-BE49-F238E27FC236}">
                <a16:creationId xmlns:a16="http://schemas.microsoft.com/office/drawing/2014/main" id="{A5C48753-A689-B700-2ED8-D81AFA9E59F0}"/>
              </a:ext>
            </a:extLst>
          </p:cNvPr>
          <p:cNvGrpSpPr/>
          <p:nvPr/>
        </p:nvGrpSpPr>
        <p:grpSpPr>
          <a:xfrm>
            <a:off x="87082" y="3069594"/>
            <a:ext cx="486586" cy="517015"/>
            <a:chOff x="-818813" y="1823137"/>
            <a:chExt cx="1579734" cy="1657613"/>
          </a:xfrm>
        </p:grpSpPr>
        <p:sp>
          <p:nvSpPr>
            <p:cNvPr id="342" name="Google Shape;8767;p56">
              <a:extLst>
                <a:ext uri="{FF2B5EF4-FFF2-40B4-BE49-F238E27FC236}">
                  <a16:creationId xmlns:a16="http://schemas.microsoft.com/office/drawing/2014/main" id="{0E8BA772-C47F-5423-2A39-3C7FF0EC00E2}"/>
                </a:ext>
              </a:extLst>
            </p:cNvPr>
            <p:cNvSpPr/>
            <p:nvPr/>
          </p:nvSpPr>
          <p:spPr>
            <a:xfrm>
              <a:off x="-818813" y="1823137"/>
              <a:ext cx="1579734" cy="1657613"/>
            </a:xfrm>
            <a:custGeom>
              <a:avLst/>
              <a:gdLst/>
              <a:ahLst/>
              <a:cxnLst/>
              <a:rect l="l" t="t" r="r" b="b"/>
              <a:pathLst>
                <a:path w="28236" h="29628" extrusionOk="0">
                  <a:moveTo>
                    <a:pt x="12144" y="1"/>
                  </a:moveTo>
                  <a:cubicBezTo>
                    <a:pt x="11870" y="1"/>
                    <a:pt x="11596" y="24"/>
                    <a:pt x="11345" y="69"/>
                  </a:cubicBezTo>
                  <a:cubicBezTo>
                    <a:pt x="10683" y="69"/>
                    <a:pt x="10066" y="434"/>
                    <a:pt x="9724" y="1028"/>
                  </a:cubicBezTo>
                  <a:cubicBezTo>
                    <a:pt x="9724" y="1028"/>
                    <a:pt x="503" y="17257"/>
                    <a:pt x="503" y="17257"/>
                  </a:cubicBezTo>
                  <a:cubicBezTo>
                    <a:pt x="434" y="17416"/>
                    <a:pt x="366" y="17576"/>
                    <a:pt x="320" y="17736"/>
                  </a:cubicBezTo>
                  <a:cubicBezTo>
                    <a:pt x="252" y="17896"/>
                    <a:pt x="206" y="18055"/>
                    <a:pt x="160" y="18215"/>
                  </a:cubicBezTo>
                  <a:cubicBezTo>
                    <a:pt x="115" y="18444"/>
                    <a:pt x="69" y="18695"/>
                    <a:pt x="46" y="18946"/>
                  </a:cubicBezTo>
                  <a:cubicBezTo>
                    <a:pt x="1" y="19379"/>
                    <a:pt x="23" y="19813"/>
                    <a:pt x="92" y="20292"/>
                  </a:cubicBezTo>
                  <a:cubicBezTo>
                    <a:pt x="160" y="20680"/>
                    <a:pt x="274" y="21091"/>
                    <a:pt x="434" y="21525"/>
                  </a:cubicBezTo>
                  <a:cubicBezTo>
                    <a:pt x="548" y="21844"/>
                    <a:pt x="708" y="22164"/>
                    <a:pt x="868" y="22461"/>
                  </a:cubicBezTo>
                  <a:cubicBezTo>
                    <a:pt x="982" y="22666"/>
                    <a:pt x="1119" y="22872"/>
                    <a:pt x="1324" y="23077"/>
                  </a:cubicBezTo>
                  <a:cubicBezTo>
                    <a:pt x="2237" y="23922"/>
                    <a:pt x="3287" y="24515"/>
                    <a:pt x="4155" y="24972"/>
                  </a:cubicBezTo>
                  <a:cubicBezTo>
                    <a:pt x="4474" y="25131"/>
                    <a:pt x="4794" y="25291"/>
                    <a:pt x="5113" y="25451"/>
                  </a:cubicBezTo>
                  <a:lnTo>
                    <a:pt x="5501" y="25656"/>
                  </a:lnTo>
                  <a:cubicBezTo>
                    <a:pt x="5638" y="25725"/>
                    <a:pt x="5753" y="25770"/>
                    <a:pt x="5889" y="25839"/>
                  </a:cubicBezTo>
                  <a:lnTo>
                    <a:pt x="6209" y="25999"/>
                  </a:lnTo>
                  <a:cubicBezTo>
                    <a:pt x="6460" y="26136"/>
                    <a:pt x="6711" y="26273"/>
                    <a:pt x="6962" y="26387"/>
                  </a:cubicBezTo>
                  <a:cubicBezTo>
                    <a:pt x="8012" y="26912"/>
                    <a:pt x="9062" y="27391"/>
                    <a:pt x="10089" y="27825"/>
                  </a:cubicBezTo>
                  <a:cubicBezTo>
                    <a:pt x="10683" y="28099"/>
                    <a:pt x="11208" y="28304"/>
                    <a:pt x="11687" y="28487"/>
                  </a:cubicBezTo>
                  <a:cubicBezTo>
                    <a:pt x="12258" y="28692"/>
                    <a:pt x="12828" y="28897"/>
                    <a:pt x="13376" y="29057"/>
                  </a:cubicBezTo>
                  <a:cubicBezTo>
                    <a:pt x="13627" y="29126"/>
                    <a:pt x="13878" y="29194"/>
                    <a:pt x="14107" y="29263"/>
                  </a:cubicBezTo>
                  <a:cubicBezTo>
                    <a:pt x="14221" y="29286"/>
                    <a:pt x="14335" y="29308"/>
                    <a:pt x="14472" y="29354"/>
                  </a:cubicBezTo>
                  <a:cubicBezTo>
                    <a:pt x="14517" y="29354"/>
                    <a:pt x="14746" y="29422"/>
                    <a:pt x="14746" y="29422"/>
                  </a:cubicBezTo>
                  <a:cubicBezTo>
                    <a:pt x="14746" y="29422"/>
                    <a:pt x="14883" y="29445"/>
                    <a:pt x="14883" y="29445"/>
                  </a:cubicBezTo>
                  <a:cubicBezTo>
                    <a:pt x="15042" y="29491"/>
                    <a:pt x="15225" y="29537"/>
                    <a:pt x="15430" y="29559"/>
                  </a:cubicBezTo>
                  <a:cubicBezTo>
                    <a:pt x="15659" y="29605"/>
                    <a:pt x="15887" y="29628"/>
                    <a:pt x="16092" y="29628"/>
                  </a:cubicBezTo>
                  <a:cubicBezTo>
                    <a:pt x="16298" y="29628"/>
                    <a:pt x="16480" y="29605"/>
                    <a:pt x="16663" y="29582"/>
                  </a:cubicBezTo>
                  <a:cubicBezTo>
                    <a:pt x="16846" y="29537"/>
                    <a:pt x="17051" y="29468"/>
                    <a:pt x="17211" y="29377"/>
                  </a:cubicBezTo>
                  <a:cubicBezTo>
                    <a:pt x="17576" y="29217"/>
                    <a:pt x="17873" y="28943"/>
                    <a:pt x="18078" y="28601"/>
                  </a:cubicBezTo>
                  <a:cubicBezTo>
                    <a:pt x="18535" y="27802"/>
                    <a:pt x="27551" y="12007"/>
                    <a:pt x="27916" y="11391"/>
                  </a:cubicBezTo>
                  <a:cubicBezTo>
                    <a:pt x="28144" y="10980"/>
                    <a:pt x="28235" y="10500"/>
                    <a:pt x="28144" y="10067"/>
                  </a:cubicBezTo>
                  <a:cubicBezTo>
                    <a:pt x="28144" y="9998"/>
                    <a:pt x="28121" y="9953"/>
                    <a:pt x="28121" y="9907"/>
                  </a:cubicBezTo>
                  <a:cubicBezTo>
                    <a:pt x="28030" y="9542"/>
                    <a:pt x="27870" y="9222"/>
                    <a:pt x="27596" y="8948"/>
                  </a:cubicBezTo>
                  <a:cubicBezTo>
                    <a:pt x="27391" y="8743"/>
                    <a:pt x="27163" y="8537"/>
                    <a:pt x="26934" y="8355"/>
                  </a:cubicBezTo>
                  <a:cubicBezTo>
                    <a:pt x="26934" y="8263"/>
                    <a:pt x="26912" y="8172"/>
                    <a:pt x="26912" y="8058"/>
                  </a:cubicBezTo>
                  <a:cubicBezTo>
                    <a:pt x="26912" y="8058"/>
                    <a:pt x="26912" y="8058"/>
                    <a:pt x="26912" y="8035"/>
                  </a:cubicBezTo>
                  <a:cubicBezTo>
                    <a:pt x="26866" y="7624"/>
                    <a:pt x="26706" y="7236"/>
                    <a:pt x="26409" y="6917"/>
                  </a:cubicBezTo>
                  <a:cubicBezTo>
                    <a:pt x="26318" y="6803"/>
                    <a:pt x="26204" y="6666"/>
                    <a:pt x="26090" y="6552"/>
                  </a:cubicBezTo>
                  <a:cubicBezTo>
                    <a:pt x="25976" y="6437"/>
                    <a:pt x="25862" y="6323"/>
                    <a:pt x="25702" y="6186"/>
                  </a:cubicBezTo>
                  <a:cubicBezTo>
                    <a:pt x="25496" y="6004"/>
                    <a:pt x="25268" y="5821"/>
                    <a:pt x="25063" y="5684"/>
                  </a:cubicBezTo>
                  <a:lnTo>
                    <a:pt x="25040" y="5661"/>
                  </a:lnTo>
                  <a:cubicBezTo>
                    <a:pt x="24949" y="5593"/>
                    <a:pt x="24880" y="5524"/>
                    <a:pt x="24789" y="5456"/>
                  </a:cubicBezTo>
                  <a:cubicBezTo>
                    <a:pt x="24743" y="5433"/>
                    <a:pt x="24492" y="5228"/>
                    <a:pt x="24492" y="5228"/>
                  </a:cubicBezTo>
                  <a:cubicBezTo>
                    <a:pt x="24287" y="5068"/>
                    <a:pt x="24058" y="4908"/>
                    <a:pt x="23830" y="4748"/>
                  </a:cubicBezTo>
                  <a:cubicBezTo>
                    <a:pt x="22963" y="4086"/>
                    <a:pt x="22050" y="3493"/>
                    <a:pt x="21114" y="2968"/>
                  </a:cubicBezTo>
                  <a:cubicBezTo>
                    <a:pt x="20155" y="2443"/>
                    <a:pt x="19174" y="1964"/>
                    <a:pt x="18147" y="1553"/>
                  </a:cubicBezTo>
                  <a:cubicBezTo>
                    <a:pt x="17918" y="1462"/>
                    <a:pt x="17667" y="1347"/>
                    <a:pt x="17393" y="1256"/>
                  </a:cubicBezTo>
                  <a:cubicBezTo>
                    <a:pt x="17188" y="1188"/>
                    <a:pt x="16983" y="1119"/>
                    <a:pt x="16777" y="1051"/>
                  </a:cubicBezTo>
                  <a:lnTo>
                    <a:pt x="16686" y="1005"/>
                  </a:lnTo>
                  <a:cubicBezTo>
                    <a:pt x="16252" y="845"/>
                    <a:pt x="15750" y="685"/>
                    <a:pt x="15271" y="549"/>
                  </a:cubicBezTo>
                  <a:cubicBezTo>
                    <a:pt x="14563" y="343"/>
                    <a:pt x="13924" y="183"/>
                    <a:pt x="13331" y="92"/>
                  </a:cubicBezTo>
                  <a:cubicBezTo>
                    <a:pt x="12920" y="46"/>
                    <a:pt x="12509" y="1"/>
                    <a:pt x="12144"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8768;p56">
              <a:extLst>
                <a:ext uri="{FF2B5EF4-FFF2-40B4-BE49-F238E27FC236}">
                  <a16:creationId xmlns:a16="http://schemas.microsoft.com/office/drawing/2014/main" id="{6EC0B2C5-534D-6DE5-AE3B-85B65C84B2C5}"/>
                </a:ext>
              </a:extLst>
            </p:cNvPr>
            <p:cNvSpPr/>
            <p:nvPr/>
          </p:nvSpPr>
          <p:spPr>
            <a:xfrm>
              <a:off x="-703895" y="1930446"/>
              <a:ext cx="1283492" cy="1293674"/>
            </a:xfrm>
            <a:custGeom>
              <a:avLst/>
              <a:gdLst/>
              <a:ahLst/>
              <a:cxnLst/>
              <a:rect l="l" t="t" r="r" b="b"/>
              <a:pathLst>
                <a:path w="22941" h="23123" extrusionOk="0">
                  <a:moveTo>
                    <a:pt x="8720" y="4793"/>
                  </a:moveTo>
                  <a:lnTo>
                    <a:pt x="8711" y="4816"/>
                  </a:lnTo>
                  <a:lnTo>
                    <a:pt x="8720" y="4816"/>
                  </a:lnTo>
                  <a:lnTo>
                    <a:pt x="8720" y="4793"/>
                  </a:lnTo>
                  <a:close/>
                  <a:moveTo>
                    <a:pt x="9861" y="2785"/>
                  </a:moveTo>
                  <a:cubicBezTo>
                    <a:pt x="9884" y="2808"/>
                    <a:pt x="9930" y="2830"/>
                    <a:pt x="9953" y="2853"/>
                  </a:cubicBezTo>
                  <a:lnTo>
                    <a:pt x="9998" y="2876"/>
                  </a:lnTo>
                  <a:cubicBezTo>
                    <a:pt x="10090" y="2899"/>
                    <a:pt x="10158" y="2944"/>
                    <a:pt x="10249" y="2990"/>
                  </a:cubicBezTo>
                  <a:lnTo>
                    <a:pt x="10318" y="3013"/>
                  </a:lnTo>
                  <a:lnTo>
                    <a:pt x="10363" y="3036"/>
                  </a:lnTo>
                  <a:cubicBezTo>
                    <a:pt x="10409" y="3059"/>
                    <a:pt x="10455" y="3081"/>
                    <a:pt x="10500" y="3104"/>
                  </a:cubicBezTo>
                  <a:cubicBezTo>
                    <a:pt x="10592" y="3127"/>
                    <a:pt x="10683" y="3173"/>
                    <a:pt x="10774" y="3218"/>
                  </a:cubicBezTo>
                  <a:lnTo>
                    <a:pt x="10820" y="3241"/>
                  </a:lnTo>
                  <a:cubicBezTo>
                    <a:pt x="10911" y="3264"/>
                    <a:pt x="11003" y="3310"/>
                    <a:pt x="11094" y="3355"/>
                  </a:cubicBezTo>
                  <a:cubicBezTo>
                    <a:pt x="11117" y="3355"/>
                    <a:pt x="11140" y="3378"/>
                    <a:pt x="11140" y="3378"/>
                  </a:cubicBezTo>
                  <a:cubicBezTo>
                    <a:pt x="11231" y="3401"/>
                    <a:pt x="11299" y="3447"/>
                    <a:pt x="11368" y="3492"/>
                  </a:cubicBezTo>
                  <a:cubicBezTo>
                    <a:pt x="11528" y="3584"/>
                    <a:pt x="11687" y="3652"/>
                    <a:pt x="11824" y="3743"/>
                  </a:cubicBezTo>
                  <a:lnTo>
                    <a:pt x="11847" y="3743"/>
                  </a:lnTo>
                  <a:cubicBezTo>
                    <a:pt x="11984" y="3812"/>
                    <a:pt x="12098" y="3880"/>
                    <a:pt x="12235" y="3949"/>
                  </a:cubicBezTo>
                  <a:cubicBezTo>
                    <a:pt x="12304" y="3994"/>
                    <a:pt x="12395" y="4040"/>
                    <a:pt x="12486" y="4086"/>
                  </a:cubicBezTo>
                  <a:cubicBezTo>
                    <a:pt x="12555" y="4131"/>
                    <a:pt x="12646" y="4154"/>
                    <a:pt x="12715" y="4200"/>
                  </a:cubicBezTo>
                  <a:cubicBezTo>
                    <a:pt x="12851" y="4291"/>
                    <a:pt x="12988" y="4360"/>
                    <a:pt x="13125" y="4428"/>
                  </a:cubicBezTo>
                  <a:lnTo>
                    <a:pt x="13171" y="4451"/>
                  </a:lnTo>
                  <a:lnTo>
                    <a:pt x="13239" y="4474"/>
                  </a:lnTo>
                  <a:cubicBezTo>
                    <a:pt x="13285" y="4519"/>
                    <a:pt x="13354" y="4542"/>
                    <a:pt x="13399" y="4588"/>
                  </a:cubicBezTo>
                  <a:lnTo>
                    <a:pt x="13513" y="4634"/>
                  </a:lnTo>
                  <a:lnTo>
                    <a:pt x="13628" y="4679"/>
                  </a:lnTo>
                  <a:lnTo>
                    <a:pt x="13787" y="4771"/>
                  </a:lnTo>
                  <a:cubicBezTo>
                    <a:pt x="13879" y="4816"/>
                    <a:pt x="13970" y="4862"/>
                    <a:pt x="14084" y="4907"/>
                  </a:cubicBezTo>
                  <a:cubicBezTo>
                    <a:pt x="14175" y="4976"/>
                    <a:pt x="14267" y="5022"/>
                    <a:pt x="14358" y="5067"/>
                  </a:cubicBezTo>
                  <a:lnTo>
                    <a:pt x="14541" y="5159"/>
                  </a:lnTo>
                  <a:lnTo>
                    <a:pt x="14609" y="5181"/>
                  </a:lnTo>
                  <a:lnTo>
                    <a:pt x="14769" y="5273"/>
                  </a:lnTo>
                  <a:lnTo>
                    <a:pt x="14837" y="5295"/>
                  </a:lnTo>
                  <a:cubicBezTo>
                    <a:pt x="14883" y="5341"/>
                    <a:pt x="14929" y="5364"/>
                    <a:pt x="14974" y="5387"/>
                  </a:cubicBezTo>
                  <a:cubicBezTo>
                    <a:pt x="15111" y="5455"/>
                    <a:pt x="15248" y="5524"/>
                    <a:pt x="15362" y="5569"/>
                  </a:cubicBezTo>
                  <a:lnTo>
                    <a:pt x="15431" y="5615"/>
                  </a:lnTo>
                  <a:cubicBezTo>
                    <a:pt x="15499" y="5661"/>
                    <a:pt x="15568" y="5684"/>
                    <a:pt x="15659" y="5729"/>
                  </a:cubicBezTo>
                  <a:lnTo>
                    <a:pt x="15705" y="5752"/>
                  </a:lnTo>
                  <a:lnTo>
                    <a:pt x="15727" y="5775"/>
                  </a:lnTo>
                  <a:lnTo>
                    <a:pt x="15887" y="5843"/>
                  </a:lnTo>
                  <a:lnTo>
                    <a:pt x="16321" y="6072"/>
                  </a:lnTo>
                  <a:lnTo>
                    <a:pt x="16435" y="6117"/>
                  </a:lnTo>
                  <a:cubicBezTo>
                    <a:pt x="16549" y="6186"/>
                    <a:pt x="16663" y="6231"/>
                    <a:pt x="16777" y="6300"/>
                  </a:cubicBezTo>
                  <a:cubicBezTo>
                    <a:pt x="16846" y="6323"/>
                    <a:pt x="16892" y="6345"/>
                    <a:pt x="16937" y="6368"/>
                  </a:cubicBezTo>
                  <a:lnTo>
                    <a:pt x="16983" y="6391"/>
                  </a:lnTo>
                  <a:cubicBezTo>
                    <a:pt x="17074" y="6437"/>
                    <a:pt x="17143" y="6460"/>
                    <a:pt x="17234" y="6505"/>
                  </a:cubicBezTo>
                  <a:lnTo>
                    <a:pt x="17257" y="6528"/>
                  </a:lnTo>
                  <a:lnTo>
                    <a:pt x="17325" y="6551"/>
                  </a:lnTo>
                  <a:lnTo>
                    <a:pt x="17417" y="6597"/>
                  </a:lnTo>
                  <a:cubicBezTo>
                    <a:pt x="17553" y="6665"/>
                    <a:pt x="17713" y="6733"/>
                    <a:pt x="17850" y="6825"/>
                  </a:cubicBezTo>
                  <a:lnTo>
                    <a:pt x="17987" y="6870"/>
                  </a:lnTo>
                  <a:cubicBezTo>
                    <a:pt x="18101" y="6939"/>
                    <a:pt x="18215" y="6985"/>
                    <a:pt x="18330" y="7053"/>
                  </a:cubicBezTo>
                  <a:cubicBezTo>
                    <a:pt x="18398" y="7076"/>
                    <a:pt x="18466" y="7122"/>
                    <a:pt x="18535" y="7167"/>
                  </a:cubicBezTo>
                  <a:lnTo>
                    <a:pt x="18581" y="7190"/>
                  </a:lnTo>
                  <a:cubicBezTo>
                    <a:pt x="18649" y="7213"/>
                    <a:pt x="18718" y="7236"/>
                    <a:pt x="18786" y="7281"/>
                  </a:cubicBezTo>
                  <a:lnTo>
                    <a:pt x="18832" y="7304"/>
                  </a:lnTo>
                  <a:cubicBezTo>
                    <a:pt x="18900" y="7327"/>
                    <a:pt x="18946" y="7373"/>
                    <a:pt x="18991" y="7395"/>
                  </a:cubicBezTo>
                  <a:lnTo>
                    <a:pt x="19037" y="7418"/>
                  </a:lnTo>
                  <a:cubicBezTo>
                    <a:pt x="19083" y="7441"/>
                    <a:pt x="19128" y="7441"/>
                    <a:pt x="19174" y="7487"/>
                  </a:cubicBezTo>
                  <a:cubicBezTo>
                    <a:pt x="19174" y="7487"/>
                    <a:pt x="19197" y="7464"/>
                    <a:pt x="19197" y="7464"/>
                  </a:cubicBezTo>
                  <a:cubicBezTo>
                    <a:pt x="19220" y="7464"/>
                    <a:pt x="19265" y="7487"/>
                    <a:pt x="19288" y="7510"/>
                  </a:cubicBezTo>
                  <a:cubicBezTo>
                    <a:pt x="19334" y="7532"/>
                    <a:pt x="19357" y="7555"/>
                    <a:pt x="19357" y="7601"/>
                  </a:cubicBezTo>
                  <a:cubicBezTo>
                    <a:pt x="19379" y="7669"/>
                    <a:pt x="19357" y="7715"/>
                    <a:pt x="19334" y="7761"/>
                  </a:cubicBezTo>
                  <a:cubicBezTo>
                    <a:pt x="19334" y="7783"/>
                    <a:pt x="19311" y="7806"/>
                    <a:pt x="19311" y="7806"/>
                  </a:cubicBezTo>
                  <a:lnTo>
                    <a:pt x="19288" y="7852"/>
                  </a:lnTo>
                  <a:lnTo>
                    <a:pt x="19243" y="7920"/>
                  </a:lnTo>
                  <a:cubicBezTo>
                    <a:pt x="19197" y="7989"/>
                    <a:pt x="19151" y="8080"/>
                    <a:pt x="19128" y="8149"/>
                  </a:cubicBezTo>
                  <a:cubicBezTo>
                    <a:pt x="19083" y="8217"/>
                    <a:pt x="19060" y="8286"/>
                    <a:pt x="19037" y="8354"/>
                  </a:cubicBezTo>
                  <a:cubicBezTo>
                    <a:pt x="18991" y="8400"/>
                    <a:pt x="18969" y="8445"/>
                    <a:pt x="18946" y="8491"/>
                  </a:cubicBezTo>
                  <a:cubicBezTo>
                    <a:pt x="18923" y="8537"/>
                    <a:pt x="18900" y="8605"/>
                    <a:pt x="18877" y="8651"/>
                  </a:cubicBezTo>
                  <a:lnTo>
                    <a:pt x="18855" y="8719"/>
                  </a:lnTo>
                  <a:cubicBezTo>
                    <a:pt x="18740" y="9016"/>
                    <a:pt x="18603" y="9313"/>
                    <a:pt x="18421" y="9609"/>
                  </a:cubicBezTo>
                  <a:cubicBezTo>
                    <a:pt x="18398" y="9632"/>
                    <a:pt x="18375" y="9678"/>
                    <a:pt x="18375" y="9701"/>
                  </a:cubicBezTo>
                  <a:cubicBezTo>
                    <a:pt x="18330" y="9746"/>
                    <a:pt x="18307" y="9792"/>
                    <a:pt x="18284" y="9815"/>
                  </a:cubicBezTo>
                  <a:lnTo>
                    <a:pt x="18238" y="9929"/>
                  </a:lnTo>
                  <a:lnTo>
                    <a:pt x="18215" y="9975"/>
                  </a:lnTo>
                  <a:lnTo>
                    <a:pt x="18193" y="9997"/>
                  </a:lnTo>
                  <a:lnTo>
                    <a:pt x="18170" y="10043"/>
                  </a:lnTo>
                  <a:cubicBezTo>
                    <a:pt x="18101" y="10157"/>
                    <a:pt x="18033" y="10294"/>
                    <a:pt x="17987" y="10431"/>
                  </a:cubicBezTo>
                  <a:cubicBezTo>
                    <a:pt x="17919" y="10545"/>
                    <a:pt x="17873" y="10659"/>
                    <a:pt x="17827" y="10774"/>
                  </a:cubicBezTo>
                  <a:lnTo>
                    <a:pt x="17782" y="10911"/>
                  </a:lnTo>
                  <a:cubicBezTo>
                    <a:pt x="17736" y="11002"/>
                    <a:pt x="17713" y="11093"/>
                    <a:pt x="17668" y="11184"/>
                  </a:cubicBezTo>
                  <a:cubicBezTo>
                    <a:pt x="17645" y="11207"/>
                    <a:pt x="17622" y="11253"/>
                    <a:pt x="17599" y="11276"/>
                  </a:cubicBezTo>
                  <a:cubicBezTo>
                    <a:pt x="17599" y="11321"/>
                    <a:pt x="17576" y="11344"/>
                    <a:pt x="17553" y="11390"/>
                  </a:cubicBezTo>
                  <a:cubicBezTo>
                    <a:pt x="17531" y="11458"/>
                    <a:pt x="17485" y="11550"/>
                    <a:pt x="17439" y="11618"/>
                  </a:cubicBezTo>
                  <a:cubicBezTo>
                    <a:pt x="17439" y="11618"/>
                    <a:pt x="17439" y="11641"/>
                    <a:pt x="17417" y="11664"/>
                  </a:cubicBezTo>
                  <a:lnTo>
                    <a:pt x="17439" y="11641"/>
                  </a:lnTo>
                  <a:lnTo>
                    <a:pt x="17439" y="11641"/>
                  </a:lnTo>
                  <a:cubicBezTo>
                    <a:pt x="17417" y="11664"/>
                    <a:pt x="17417" y="11709"/>
                    <a:pt x="17394" y="11732"/>
                  </a:cubicBezTo>
                  <a:cubicBezTo>
                    <a:pt x="17394" y="11778"/>
                    <a:pt x="17371" y="11824"/>
                    <a:pt x="17348" y="11846"/>
                  </a:cubicBezTo>
                  <a:cubicBezTo>
                    <a:pt x="17302" y="11938"/>
                    <a:pt x="17234" y="11983"/>
                    <a:pt x="17165" y="12006"/>
                  </a:cubicBezTo>
                  <a:lnTo>
                    <a:pt x="17120" y="12006"/>
                  </a:lnTo>
                  <a:cubicBezTo>
                    <a:pt x="17074" y="12006"/>
                    <a:pt x="17006" y="11983"/>
                    <a:pt x="16960" y="11938"/>
                  </a:cubicBezTo>
                  <a:lnTo>
                    <a:pt x="16937" y="11938"/>
                  </a:lnTo>
                  <a:cubicBezTo>
                    <a:pt x="16892" y="11892"/>
                    <a:pt x="16846" y="11869"/>
                    <a:pt x="16800" y="11846"/>
                  </a:cubicBezTo>
                  <a:cubicBezTo>
                    <a:pt x="16686" y="11801"/>
                    <a:pt x="16549" y="11732"/>
                    <a:pt x="16435" y="11687"/>
                  </a:cubicBezTo>
                  <a:cubicBezTo>
                    <a:pt x="16367" y="11641"/>
                    <a:pt x="16275" y="11595"/>
                    <a:pt x="16207" y="11572"/>
                  </a:cubicBezTo>
                  <a:cubicBezTo>
                    <a:pt x="16070" y="11504"/>
                    <a:pt x="15933" y="11435"/>
                    <a:pt x="15819" y="11367"/>
                  </a:cubicBezTo>
                  <a:lnTo>
                    <a:pt x="15773" y="11367"/>
                  </a:lnTo>
                  <a:lnTo>
                    <a:pt x="15705" y="11321"/>
                  </a:lnTo>
                  <a:lnTo>
                    <a:pt x="15659" y="11299"/>
                  </a:lnTo>
                  <a:lnTo>
                    <a:pt x="15590" y="11276"/>
                  </a:lnTo>
                  <a:cubicBezTo>
                    <a:pt x="15522" y="11230"/>
                    <a:pt x="15431" y="11207"/>
                    <a:pt x="15362" y="11162"/>
                  </a:cubicBezTo>
                  <a:lnTo>
                    <a:pt x="15225" y="11093"/>
                  </a:lnTo>
                  <a:lnTo>
                    <a:pt x="14883" y="10911"/>
                  </a:lnTo>
                  <a:lnTo>
                    <a:pt x="14472" y="10705"/>
                  </a:lnTo>
                  <a:lnTo>
                    <a:pt x="14312" y="10637"/>
                  </a:lnTo>
                  <a:lnTo>
                    <a:pt x="14016" y="10477"/>
                  </a:lnTo>
                  <a:cubicBezTo>
                    <a:pt x="13901" y="10408"/>
                    <a:pt x="13787" y="10363"/>
                    <a:pt x="13673" y="10294"/>
                  </a:cubicBezTo>
                  <a:lnTo>
                    <a:pt x="13582" y="10249"/>
                  </a:lnTo>
                  <a:lnTo>
                    <a:pt x="13308" y="10089"/>
                  </a:lnTo>
                  <a:lnTo>
                    <a:pt x="13194" y="10043"/>
                  </a:lnTo>
                  <a:lnTo>
                    <a:pt x="13057" y="9952"/>
                  </a:lnTo>
                  <a:lnTo>
                    <a:pt x="12646" y="9746"/>
                  </a:lnTo>
                  <a:cubicBezTo>
                    <a:pt x="12509" y="9678"/>
                    <a:pt x="12372" y="9587"/>
                    <a:pt x="12212" y="9518"/>
                  </a:cubicBezTo>
                  <a:lnTo>
                    <a:pt x="12190" y="9518"/>
                  </a:lnTo>
                  <a:cubicBezTo>
                    <a:pt x="12053" y="9427"/>
                    <a:pt x="11916" y="9358"/>
                    <a:pt x="11779" y="9290"/>
                  </a:cubicBezTo>
                  <a:lnTo>
                    <a:pt x="11596" y="9199"/>
                  </a:lnTo>
                  <a:cubicBezTo>
                    <a:pt x="11505" y="9176"/>
                    <a:pt x="11436" y="9130"/>
                    <a:pt x="11345" y="9084"/>
                  </a:cubicBezTo>
                  <a:cubicBezTo>
                    <a:pt x="11208" y="9016"/>
                    <a:pt x="11071" y="8948"/>
                    <a:pt x="10934" y="8879"/>
                  </a:cubicBezTo>
                  <a:lnTo>
                    <a:pt x="10820" y="8833"/>
                  </a:lnTo>
                  <a:lnTo>
                    <a:pt x="10797" y="8833"/>
                  </a:lnTo>
                  <a:cubicBezTo>
                    <a:pt x="10706" y="8788"/>
                    <a:pt x="10615" y="8742"/>
                    <a:pt x="10500" y="8696"/>
                  </a:cubicBezTo>
                  <a:lnTo>
                    <a:pt x="10409" y="8651"/>
                  </a:lnTo>
                  <a:lnTo>
                    <a:pt x="10409" y="8628"/>
                  </a:lnTo>
                  <a:lnTo>
                    <a:pt x="10363" y="8628"/>
                  </a:lnTo>
                  <a:lnTo>
                    <a:pt x="10318" y="8605"/>
                  </a:lnTo>
                  <a:lnTo>
                    <a:pt x="10295" y="8605"/>
                  </a:lnTo>
                  <a:lnTo>
                    <a:pt x="10227" y="8560"/>
                  </a:lnTo>
                  <a:cubicBezTo>
                    <a:pt x="10158" y="8537"/>
                    <a:pt x="10090" y="8491"/>
                    <a:pt x="10021" y="8468"/>
                  </a:cubicBezTo>
                  <a:cubicBezTo>
                    <a:pt x="9953" y="8423"/>
                    <a:pt x="9884" y="8400"/>
                    <a:pt x="9816" y="8354"/>
                  </a:cubicBezTo>
                  <a:lnTo>
                    <a:pt x="9702" y="8308"/>
                  </a:lnTo>
                  <a:cubicBezTo>
                    <a:pt x="9610" y="8240"/>
                    <a:pt x="9496" y="8194"/>
                    <a:pt x="9405" y="8149"/>
                  </a:cubicBezTo>
                  <a:cubicBezTo>
                    <a:pt x="9268" y="8080"/>
                    <a:pt x="9131" y="8012"/>
                    <a:pt x="8994" y="7943"/>
                  </a:cubicBezTo>
                  <a:cubicBezTo>
                    <a:pt x="8926" y="7898"/>
                    <a:pt x="8857" y="7875"/>
                    <a:pt x="8811" y="7852"/>
                  </a:cubicBezTo>
                  <a:lnTo>
                    <a:pt x="8766" y="7829"/>
                  </a:lnTo>
                  <a:cubicBezTo>
                    <a:pt x="8697" y="7783"/>
                    <a:pt x="8629" y="7761"/>
                    <a:pt x="8583" y="7738"/>
                  </a:cubicBezTo>
                  <a:cubicBezTo>
                    <a:pt x="8537" y="7715"/>
                    <a:pt x="8469" y="7692"/>
                    <a:pt x="8423" y="7669"/>
                  </a:cubicBezTo>
                  <a:lnTo>
                    <a:pt x="8355" y="7646"/>
                  </a:lnTo>
                  <a:cubicBezTo>
                    <a:pt x="8286" y="7601"/>
                    <a:pt x="8218" y="7578"/>
                    <a:pt x="8149" y="7555"/>
                  </a:cubicBezTo>
                  <a:lnTo>
                    <a:pt x="8104" y="7532"/>
                  </a:lnTo>
                  <a:cubicBezTo>
                    <a:pt x="8035" y="7487"/>
                    <a:pt x="7944" y="7464"/>
                    <a:pt x="7876" y="7418"/>
                  </a:cubicBezTo>
                  <a:cubicBezTo>
                    <a:pt x="7830" y="7395"/>
                    <a:pt x="7784" y="7373"/>
                    <a:pt x="7761" y="7350"/>
                  </a:cubicBezTo>
                  <a:cubicBezTo>
                    <a:pt x="7693" y="7327"/>
                    <a:pt x="7670" y="7304"/>
                    <a:pt x="7624" y="7258"/>
                  </a:cubicBezTo>
                  <a:cubicBezTo>
                    <a:pt x="7579" y="7190"/>
                    <a:pt x="7556" y="7122"/>
                    <a:pt x="7579" y="7053"/>
                  </a:cubicBezTo>
                  <a:cubicBezTo>
                    <a:pt x="7579" y="7007"/>
                    <a:pt x="7602" y="6985"/>
                    <a:pt x="7647" y="6939"/>
                  </a:cubicBezTo>
                  <a:cubicBezTo>
                    <a:pt x="7647" y="6916"/>
                    <a:pt x="7670" y="6893"/>
                    <a:pt x="7670" y="6893"/>
                  </a:cubicBezTo>
                  <a:cubicBezTo>
                    <a:pt x="7670" y="6893"/>
                    <a:pt x="7693" y="6870"/>
                    <a:pt x="7693" y="6870"/>
                  </a:cubicBezTo>
                  <a:lnTo>
                    <a:pt x="7716" y="6825"/>
                  </a:lnTo>
                  <a:lnTo>
                    <a:pt x="7716" y="6802"/>
                  </a:lnTo>
                  <a:lnTo>
                    <a:pt x="7739" y="6756"/>
                  </a:lnTo>
                  <a:lnTo>
                    <a:pt x="7761" y="6733"/>
                  </a:lnTo>
                  <a:lnTo>
                    <a:pt x="7784" y="6711"/>
                  </a:lnTo>
                  <a:lnTo>
                    <a:pt x="7830" y="6597"/>
                  </a:lnTo>
                  <a:cubicBezTo>
                    <a:pt x="7876" y="6505"/>
                    <a:pt x="7898" y="6437"/>
                    <a:pt x="7944" y="6368"/>
                  </a:cubicBezTo>
                  <a:cubicBezTo>
                    <a:pt x="8012" y="6254"/>
                    <a:pt x="8058" y="6140"/>
                    <a:pt x="8104" y="6026"/>
                  </a:cubicBezTo>
                  <a:lnTo>
                    <a:pt x="8149" y="5935"/>
                  </a:lnTo>
                  <a:lnTo>
                    <a:pt x="8172" y="5889"/>
                  </a:lnTo>
                  <a:cubicBezTo>
                    <a:pt x="8218" y="5843"/>
                    <a:pt x="8241" y="5775"/>
                    <a:pt x="8264" y="5706"/>
                  </a:cubicBezTo>
                  <a:lnTo>
                    <a:pt x="8378" y="5478"/>
                  </a:lnTo>
                  <a:lnTo>
                    <a:pt x="8446" y="5364"/>
                  </a:lnTo>
                  <a:lnTo>
                    <a:pt x="8446" y="5341"/>
                  </a:lnTo>
                  <a:lnTo>
                    <a:pt x="8469" y="5318"/>
                  </a:lnTo>
                  <a:cubicBezTo>
                    <a:pt x="8537" y="5181"/>
                    <a:pt x="8606" y="5044"/>
                    <a:pt x="8674" y="4907"/>
                  </a:cubicBezTo>
                  <a:lnTo>
                    <a:pt x="8711" y="4816"/>
                  </a:lnTo>
                  <a:lnTo>
                    <a:pt x="8697" y="4816"/>
                  </a:lnTo>
                  <a:lnTo>
                    <a:pt x="8766" y="4679"/>
                  </a:lnTo>
                  <a:lnTo>
                    <a:pt x="8789" y="4611"/>
                  </a:lnTo>
                  <a:cubicBezTo>
                    <a:pt x="8834" y="4542"/>
                    <a:pt x="8857" y="4474"/>
                    <a:pt x="8903" y="4428"/>
                  </a:cubicBezTo>
                  <a:cubicBezTo>
                    <a:pt x="8971" y="4291"/>
                    <a:pt x="9017" y="4154"/>
                    <a:pt x="9108" y="4017"/>
                  </a:cubicBezTo>
                  <a:lnTo>
                    <a:pt x="9177" y="3880"/>
                  </a:lnTo>
                  <a:lnTo>
                    <a:pt x="9177" y="3858"/>
                  </a:lnTo>
                  <a:lnTo>
                    <a:pt x="9222" y="3789"/>
                  </a:lnTo>
                  <a:cubicBezTo>
                    <a:pt x="9245" y="3743"/>
                    <a:pt x="9268" y="3675"/>
                    <a:pt x="9314" y="3629"/>
                  </a:cubicBezTo>
                  <a:cubicBezTo>
                    <a:pt x="9382" y="3492"/>
                    <a:pt x="9428" y="3378"/>
                    <a:pt x="9496" y="3264"/>
                  </a:cubicBezTo>
                  <a:lnTo>
                    <a:pt x="9587" y="3081"/>
                  </a:lnTo>
                  <a:cubicBezTo>
                    <a:pt x="9610" y="3036"/>
                    <a:pt x="9633" y="2990"/>
                    <a:pt x="9656" y="2944"/>
                  </a:cubicBezTo>
                  <a:lnTo>
                    <a:pt x="9656" y="2922"/>
                  </a:lnTo>
                  <a:lnTo>
                    <a:pt x="9656" y="2899"/>
                  </a:lnTo>
                  <a:cubicBezTo>
                    <a:pt x="9679" y="2876"/>
                    <a:pt x="9679" y="2853"/>
                    <a:pt x="9702" y="2853"/>
                  </a:cubicBezTo>
                  <a:cubicBezTo>
                    <a:pt x="9702" y="2830"/>
                    <a:pt x="9702" y="2830"/>
                    <a:pt x="9724" y="2830"/>
                  </a:cubicBezTo>
                  <a:cubicBezTo>
                    <a:pt x="9724" y="2785"/>
                    <a:pt x="9770" y="2785"/>
                    <a:pt x="9793" y="2785"/>
                  </a:cubicBezTo>
                  <a:close/>
                  <a:moveTo>
                    <a:pt x="9656" y="0"/>
                  </a:moveTo>
                  <a:cubicBezTo>
                    <a:pt x="9587" y="0"/>
                    <a:pt x="9519" y="0"/>
                    <a:pt x="9473" y="23"/>
                  </a:cubicBezTo>
                  <a:cubicBezTo>
                    <a:pt x="9450" y="46"/>
                    <a:pt x="9428" y="46"/>
                    <a:pt x="9428" y="46"/>
                  </a:cubicBezTo>
                  <a:cubicBezTo>
                    <a:pt x="9405" y="69"/>
                    <a:pt x="9382" y="91"/>
                    <a:pt x="9359" y="91"/>
                  </a:cubicBezTo>
                  <a:lnTo>
                    <a:pt x="9359" y="114"/>
                  </a:lnTo>
                  <a:cubicBezTo>
                    <a:pt x="9336" y="137"/>
                    <a:pt x="9314" y="160"/>
                    <a:pt x="9291" y="183"/>
                  </a:cubicBezTo>
                  <a:cubicBezTo>
                    <a:pt x="9268" y="228"/>
                    <a:pt x="9245" y="251"/>
                    <a:pt x="9222" y="297"/>
                  </a:cubicBezTo>
                  <a:cubicBezTo>
                    <a:pt x="9177" y="365"/>
                    <a:pt x="9131" y="457"/>
                    <a:pt x="9085" y="525"/>
                  </a:cubicBezTo>
                  <a:cubicBezTo>
                    <a:pt x="9062" y="571"/>
                    <a:pt x="9040" y="616"/>
                    <a:pt x="9017" y="662"/>
                  </a:cubicBezTo>
                  <a:cubicBezTo>
                    <a:pt x="8971" y="753"/>
                    <a:pt x="8903" y="867"/>
                    <a:pt x="8834" y="982"/>
                  </a:cubicBezTo>
                  <a:lnTo>
                    <a:pt x="8811" y="1004"/>
                  </a:lnTo>
                  <a:lnTo>
                    <a:pt x="8789" y="1050"/>
                  </a:lnTo>
                  <a:lnTo>
                    <a:pt x="8766" y="1096"/>
                  </a:lnTo>
                  <a:cubicBezTo>
                    <a:pt x="8743" y="1141"/>
                    <a:pt x="8697" y="1187"/>
                    <a:pt x="8674" y="1233"/>
                  </a:cubicBezTo>
                  <a:cubicBezTo>
                    <a:pt x="8652" y="1278"/>
                    <a:pt x="8606" y="1324"/>
                    <a:pt x="8583" y="1370"/>
                  </a:cubicBezTo>
                  <a:cubicBezTo>
                    <a:pt x="8537" y="1438"/>
                    <a:pt x="8515" y="1484"/>
                    <a:pt x="8469" y="1552"/>
                  </a:cubicBezTo>
                  <a:cubicBezTo>
                    <a:pt x="8469" y="1575"/>
                    <a:pt x="8446" y="1598"/>
                    <a:pt x="8446" y="1621"/>
                  </a:cubicBezTo>
                  <a:cubicBezTo>
                    <a:pt x="8423" y="1643"/>
                    <a:pt x="8423" y="1666"/>
                    <a:pt x="8423" y="1689"/>
                  </a:cubicBezTo>
                  <a:cubicBezTo>
                    <a:pt x="8423" y="1712"/>
                    <a:pt x="8423" y="1735"/>
                    <a:pt x="8423" y="1758"/>
                  </a:cubicBezTo>
                  <a:lnTo>
                    <a:pt x="8401" y="1780"/>
                  </a:lnTo>
                  <a:cubicBezTo>
                    <a:pt x="8355" y="1849"/>
                    <a:pt x="8332" y="1895"/>
                    <a:pt x="8286" y="1963"/>
                  </a:cubicBezTo>
                  <a:cubicBezTo>
                    <a:pt x="8286" y="1986"/>
                    <a:pt x="8264" y="2009"/>
                    <a:pt x="8241" y="2031"/>
                  </a:cubicBezTo>
                  <a:cubicBezTo>
                    <a:pt x="8218" y="2077"/>
                    <a:pt x="8195" y="2123"/>
                    <a:pt x="8172" y="2168"/>
                  </a:cubicBezTo>
                  <a:cubicBezTo>
                    <a:pt x="8127" y="2237"/>
                    <a:pt x="8081" y="2305"/>
                    <a:pt x="8035" y="2374"/>
                  </a:cubicBezTo>
                  <a:cubicBezTo>
                    <a:pt x="7990" y="2465"/>
                    <a:pt x="7921" y="2556"/>
                    <a:pt x="7853" y="2648"/>
                  </a:cubicBezTo>
                  <a:lnTo>
                    <a:pt x="7784" y="2808"/>
                  </a:lnTo>
                  <a:cubicBezTo>
                    <a:pt x="7693" y="2922"/>
                    <a:pt x="7624" y="3059"/>
                    <a:pt x="7533" y="3196"/>
                  </a:cubicBezTo>
                  <a:lnTo>
                    <a:pt x="7510" y="3218"/>
                  </a:lnTo>
                  <a:lnTo>
                    <a:pt x="7442" y="3333"/>
                  </a:lnTo>
                  <a:cubicBezTo>
                    <a:pt x="7396" y="3447"/>
                    <a:pt x="7328" y="3538"/>
                    <a:pt x="7259" y="3652"/>
                  </a:cubicBezTo>
                  <a:cubicBezTo>
                    <a:pt x="7236" y="3721"/>
                    <a:pt x="7191" y="3789"/>
                    <a:pt x="7145" y="3880"/>
                  </a:cubicBezTo>
                  <a:lnTo>
                    <a:pt x="7054" y="4063"/>
                  </a:lnTo>
                  <a:cubicBezTo>
                    <a:pt x="6985" y="4200"/>
                    <a:pt x="6894" y="4360"/>
                    <a:pt x="6826" y="4497"/>
                  </a:cubicBezTo>
                  <a:cubicBezTo>
                    <a:pt x="6803" y="4542"/>
                    <a:pt x="6780" y="4588"/>
                    <a:pt x="6757" y="4634"/>
                  </a:cubicBezTo>
                  <a:cubicBezTo>
                    <a:pt x="6734" y="4656"/>
                    <a:pt x="6711" y="4702"/>
                    <a:pt x="6689" y="4725"/>
                  </a:cubicBezTo>
                  <a:lnTo>
                    <a:pt x="6689" y="4748"/>
                  </a:lnTo>
                  <a:cubicBezTo>
                    <a:pt x="6643" y="4816"/>
                    <a:pt x="6620" y="4907"/>
                    <a:pt x="6574" y="4976"/>
                  </a:cubicBezTo>
                  <a:cubicBezTo>
                    <a:pt x="6529" y="5044"/>
                    <a:pt x="6506" y="5090"/>
                    <a:pt x="6460" y="5159"/>
                  </a:cubicBezTo>
                  <a:lnTo>
                    <a:pt x="6438" y="5227"/>
                  </a:lnTo>
                  <a:cubicBezTo>
                    <a:pt x="6392" y="5273"/>
                    <a:pt x="6369" y="5318"/>
                    <a:pt x="6346" y="5387"/>
                  </a:cubicBezTo>
                  <a:lnTo>
                    <a:pt x="6323" y="5432"/>
                  </a:lnTo>
                  <a:cubicBezTo>
                    <a:pt x="6278" y="5501"/>
                    <a:pt x="6232" y="5569"/>
                    <a:pt x="6186" y="5661"/>
                  </a:cubicBezTo>
                  <a:lnTo>
                    <a:pt x="6164" y="5706"/>
                  </a:lnTo>
                  <a:cubicBezTo>
                    <a:pt x="6118" y="5775"/>
                    <a:pt x="6095" y="5820"/>
                    <a:pt x="6050" y="5889"/>
                  </a:cubicBezTo>
                  <a:cubicBezTo>
                    <a:pt x="5867" y="6163"/>
                    <a:pt x="5707" y="6460"/>
                    <a:pt x="5525" y="6756"/>
                  </a:cubicBezTo>
                  <a:lnTo>
                    <a:pt x="5502" y="6825"/>
                  </a:lnTo>
                  <a:lnTo>
                    <a:pt x="5228" y="7281"/>
                  </a:lnTo>
                  <a:cubicBezTo>
                    <a:pt x="5182" y="7350"/>
                    <a:pt x="5137" y="7418"/>
                    <a:pt x="5091" y="7510"/>
                  </a:cubicBezTo>
                  <a:cubicBezTo>
                    <a:pt x="5068" y="7555"/>
                    <a:pt x="5022" y="7624"/>
                    <a:pt x="5000" y="7692"/>
                  </a:cubicBezTo>
                  <a:lnTo>
                    <a:pt x="4977" y="7738"/>
                  </a:lnTo>
                  <a:cubicBezTo>
                    <a:pt x="4931" y="7829"/>
                    <a:pt x="4885" y="7898"/>
                    <a:pt x="4817" y="7989"/>
                  </a:cubicBezTo>
                  <a:cubicBezTo>
                    <a:pt x="4794" y="8057"/>
                    <a:pt x="4748" y="8126"/>
                    <a:pt x="4703" y="8194"/>
                  </a:cubicBezTo>
                  <a:lnTo>
                    <a:pt x="4657" y="8286"/>
                  </a:lnTo>
                  <a:cubicBezTo>
                    <a:pt x="4634" y="8331"/>
                    <a:pt x="4612" y="8377"/>
                    <a:pt x="4589" y="8423"/>
                  </a:cubicBezTo>
                  <a:cubicBezTo>
                    <a:pt x="4543" y="8491"/>
                    <a:pt x="4520" y="8537"/>
                    <a:pt x="4497" y="8582"/>
                  </a:cubicBezTo>
                  <a:lnTo>
                    <a:pt x="4452" y="8651"/>
                  </a:lnTo>
                  <a:cubicBezTo>
                    <a:pt x="4429" y="8696"/>
                    <a:pt x="4406" y="8742"/>
                    <a:pt x="4383" y="8788"/>
                  </a:cubicBezTo>
                  <a:lnTo>
                    <a:pt x="4338" y="8856"/>
                  </a:lnTo>
                  <a:cubicBezTo>
                    <a:pt x="4315" y="8925"/>
                    <a:pt x="4269" y="8993"/>
                    <a:pt x="4223" y="9062"/>
                  </a:cubicBezTo>
                  <a:lnTo>
                    <a:pt x="4201" y="9107"/>
                  </a:lnTo>
                  <a:cubicBezTo>
                    <a:pt x="4155" y="9199"/>
                    <a:pt x="4109" y="9290"/>
                    <a:pt x="4064" y="9381"/>
                  </a:cubicBezTo>
                  <a:cubicBezTo>
                    <a:pt x="4018" y="9450"/>
                    <a:pt x="3995" y="9518"/>
                    <a:pt x="3950" y="9564"/>
                  </a:cubicBezTo>
                  <a:cubicBezTo>
                    <a:pt x="3858" y="9724"/>
                    <a:pt x="3790" y="9883"/>
                    <a:pt x="3699" y="10043"/>
                  </a:cubicBezTo>
                  <a:lnTo>
                    <a:pt x="3607" y="10226"/>
                  </a:lnTo>
                  <a:cubicBezTo>
                    <a:pt x="3562" y="10317"/>
                    <a:pt x="3516" y="10431"/>
                    <a:pt x="3447" y="10522"/>
                  </a:cubicBezTo>
                  <a:cubicBezTo>
                    <a:pt x="3356" y="10682"/>
                    <a:pt x="3288" y="10865"/>
                    <a:pt x="3196" y="11047"/>
                  </a:cubicBezTo>
                  <a:cubicBezTo>
                    <a:pt x="3128" y="11184"/>
                    <a:pt x="3037" y="11321"/>
                    <a:pt x="2968" y="11481"/>
                  </a:cubicBezTo>
                  <a:cubicBezTo>
                    <a:pt x="2922" y="11550"/>
                    <a:pt x="2877" y="11641"/>
                    <a:pt x="2831" y="11732"/>
                  </a:cubicBezTo>
                  <a:cubicBezTo>
                    <a:pt x="2785" y="11801"/>
                    <a:pt x="2740" y="11869"/>
                    <a:pt x="2717" y="11938"/>
                  </a:cubicBezTo>
                  <a:cubicBezTo>
                    <a:pt x="2626" y="12075"/>
                    <a:pt x="2557" y="12234"/>
                    <a:pt x="2466" y="12371"/>
                  </a:cubicBezTo>
                  <a:lnTo>
                    <a:pt x="2443" y="12394"/>
                  </a:lnTo>
                  <a:cubicBezTo>
                    <a:pt x="2329" y="12600"/>
                    <a:pt x="2215" y="12782"/>
                    <a:pt x="2101" y="12988"/>
                  </a:cubicBezTo>
                  <a:lnTo>
                    <a:pt x="1941" y="13284"/>
                  </a:lnTo>
                  <a:lnTo>
                    <a:pt x="1850" y="13421"/>
                  </a:lnTo>
                  <a:lnTo>
                    <a:pt x="1667" y="13764"/>
                  </a:lnTo>
                  <a:cubicBezTo>
                    <a:pt x="1621" y="13832"/>
                    <a:pt x="1576" y="13923"/>
                    <a:pt x="1530" y="13992"/>
                  </a:cubicBezTo>
                  <a:cubicBezTo>
                    <a:pt x="1507" y="14038"/>
                    <a:pt x="1484" y="14083"/>
                    <a:pt x="1462" y="14129"/>
                  </a:cubicBezTo>
                  <a:cubicBezTo>
                    <a:pt x="1439" y="14152"/>
                    <a:pt x="1416" y="14175"/>
                    <a:pt x="1416" y="14197"/>
                  </a:cubicBezTo>
                  <a:cubicBezTo>
                    <a:pt x="1279" y="14426"/>
                    <a:pt x="1165" y="14631"/>
                    <a:pt x="1028" y="14859"/>
                  </a:cubicBezTo>
                  <a:lnTo>
                    <a:pt x="891" y="15110"/>
                  </a:lnTo>
                  <a:lnTo>
                    <a:pt x="640" y="15544"/>
                  </a:lnTo>
                  <a:lnTo>
                    <a:pt x="389" y="15978"/>
                  </a:lnTo>
                  <a:cubicBezTo>
                    <a:pt x="343" y="16023"/>
                    <a:pt x="320" y="16092"/>
                    <a:pt x="275" y="16137"/>
                  </a:cubicBezTo>
                  <a:lnTo>
                    <a:pt x="275" y="16160"/>
                  </a:lnTo>
                  <a:cubicBezTo>
                    <a:pt x="252" y="16183"/>
                    <a:pt x="252" y="16229"/>
                    <a:pt x="229" y="16252"/>
                  </a:cubicBezTo>
                  <a:cubicBezTo>
                    <a:pt x="206" y="16274"/>
                    <a:pt x="183" y="16274"/>
                    <a:pt x="183" y="16297"/>
                  </a:cubicBezTo>
                  <a:lnTo>
                    <a:pt x="161" y="16320"/>
                  </a:lnTo>
                  <a:cubicBezTo>
                    <a:pt x="138" y="16366"/>
                    <a:pt x="92" y="16411"/>
                    <a:pt x="69" y="16457"/>
                  </a:cubicBezTo>
                  <a:cubicBezTo>
                    <a:pt x="46" y="16503"/>
                    <a:pt x="24" y="16548"/>
                    <a:pt x="1" y="16617"/>
                  </a:cubicBezTo>
                  <a:cubicBezTo>
                    <a:pt x="1" y="16685"/>
                    <a:pt x="1" y="16754"/>
                    <a:pt x="46" y="16822"/>
                  </a:cubicBezTo>
                  <a:cubicBezTo>
                    <a:pt x="69" y="16845"/>
                    <a:pt x="92" y="16868"/>
                    <a:pt x="115" y="16914"/>
                  </a:cubicBezTo>
                  <a:lnTo>
                    <a:pt x="161" y="16936"/>
                  </a:lnTo>
                  <a:cubicBezTo>
                    <a:pt x="183" y="16959"/>
                    <a:pt x="206" y="16982"/>
                    <a:pt x="229" y="17005"/>
                  </a:cubicBezTo>
                  <a:cubicBezTo>
                    <a:pt x="320" y="17096"/>
                    <a:pt x="412" y="17165"/>
                    <a:pt x="503" y="17233"/>
                  </a:cubicBezTo>
                  <a:lnTo>
                    <a:pt x="594" y="17324"/>
                  </a:lnTo>
                  <a:cubicBezTo>
                    <a:pt x="617" y="17347"/>
                    <a:pt x="663" y="17370"/>
                    <a:pt x="686" y="17393"/>
                  </a:cubicBezTo>
                  <a:cubicBezTo>
                    <a:pt x="708" y="17370"/>
                    <a:pt x="754" y="17347"/>
                    <a:pt x="777" y="17347"/>
                  </a:cubicBezTo>
                  <a:cubicBezTo>
                    <a:pt x="800" y="17347"/>
                    <a:pt x="823" y="17370"/>
                    <a:pt x="845" y="17370"/>
                  </a:cubicBezTo>
                  <a:cubicBezTo>
                    <a:pt x="868" y="17416"/>
                    <a:pt x="891" y="17461"/>
                    <a:pt x="868" y="17484"/>
                  </a:cubicBezTo>
                  <a:cubicBezTo>
                    <a:pt x="937" y="17553"/>
                    <a:pt x="1005" y="17598"/>
                    <a:pt x="1074" y="17644"/>
                  </a:cubicBezTo>
                  <a:cubicBezTo>
                    <a:pt x="1165" y="17712"/>
                    <a:pt x="1233" y="17758"/>
                    <a:pt x="1325" y="17804"/>
                  </a:cubicBezTo>
                  <a:lnTo>
                    <a:pt x="1370" y="17827"/>
                  </a:lnTo>
                  <a:cubicBezTo>
                    <a:pt x="1416" y="17872"/>
                    <a:pt x="1484" y="17918"/>
                    <a:pt x="1530" y="17941"/>
                  </a:cubicBezTo>
                  <a:lnTo>
                    <a:pt x="1553" y="17964"/>
                  </a:lnTo>
                  <a:lnTo>
                    <a:pt x="1576" y="17964"/>
                  </a:lnTo>
                  <a:cubicBezTo>
                    <a:pt x="1644" y="18009"/>
                    <a:pt x="1713" y="18032"/>
                    <a:pt x="1758" y="18078"/>
                  </a:cubicBezTo>
                  <a:lnTo>
                    <a:pt x="1850" y="18146"/>
                  </a:lnTo>
                  <a:lnTo>
                    <a:pt x="1964" y="18215"/>
                  </a:lnTo>
                  <a:cubicBezTo>
                    <a:pt x="2032" y="18237"/>
                    <a:pt x="2078" y="18260"/>
                    <a:pt x="2124" y="18306"/>
                  </a:cubicBezTo>
                  <a:lnTo>
                    <a:pt x="2192" y="18329"/>
                  </a:lnTo>
                  <a:cubicBezTo>
                    <a:pt x="2443" y="18488"/>
                    <a:pt x="2694" y="18648"/>
                    <a:pt x="2945" y="18808"/>
                  </a:cubicBezTo>
                  <a:lnTo>
                    <a:pt x="2991" y="18831"/>
                  </a:lnTo>
                  <a:lnTo>
                    <a:pt x="3059" y="18899"/>
                  </a:lnTo>
                  <a:lnTo>
                    <a:pt x="3082" y="18899"/>
                  </a:lnTo>
                  <a:lnTo>
                    <a:pt x="3105" y="18922"/>
                  </a:lnTo>
                  <a:lnTo>
                    <a:pt x="3151" y="18945"/>
                  </a:lnTo>
                  <a:cubicBezTo>
                    <a:pt x="3242" y="18991"/>
                    <a:pt x="3333" y="19059"/>
                    <a:pt x="3425" y="19105"/>
                  </a:cubicBezTo>
                  <a:lnTo>
                    <a:pt x="3470" y="19128"/>
                  </a:lnTo>
                  <a:lnTo>
                    <a:pt x="3516" y="19150"/>
                  </a:lnTo>
                  <a:lnTo>
                    <a:pt x="3539" y="19150"/>
                  </a:lnTo>
                  <a:cubicBezTo>
                    <a:pt x="3607" y="19196"/>
                    <a:pt x="3676" y="19242"/>
                    <a:pt x="3744" y="19287"/>
                  </a:cubicBezTo>
                  <a:lnTo>
                    <a:pt x="3881" y="19356"/>
                  </a:lnTo>
                  <a:cubicBezTo>
                    <a:pt x="3972" y="19424"/>
                    <a:pt x="4064" y="19470"/>
                    <a:pt x="4155" y="19516"/>
                  </a:cubicBezTo>
                  <a:cubicBezTo>
                    <a:pt x="4246" y="19584"/>
                    <a:pt x="4338" y="19630"/>
                    <a:pt x="4429" y="19675"/>
                  </a:cubicBezTo>
                  <a:cubicBezTo>
                    <a:pt x="4497" y="19721"/>
                    <a:pt x="4543" y="19744"/>
                    <a:pt x="4589" y="19767"/>
                  </a:cubicBezTo>
                  <a:cubicBezTo>
                    <a:pt x="4657" y="19790"/>
                    <a:pt x="4703" y="19835"/>
                    <a:pt x="4748" y="19858"/>
                  </a:cubicBezTo>
                  <a:lnTo>
                    <a:pt x="4817" y="19881"/>
                  </a:lnTo>
                  <a:cubicBezTo>
                    <a:pt x="4863" y="19926"/>
                    <a:pt x="4908" y="19949"/>
                    <a:pt x="4977" y="19972"/>
                  </a:cubicBezTo>
                  <a:lnTo>
                    <a:pt x="5022" y="20018"/>
                  </a:lnTo>
                  <a:cubicBezTo>
                    <a:pt x="5182" y="20109"/>
                    <a:pt x="5319" y="20178"/>
                    <a:pt x="5479" y="20269"/>
                  </a:cubicBezTo>
                  <a:cubicBezTo>
                    <a:pt x="5593" y="20315"/>
                    <a:pt x="5707" y="20383"/>
                    <a:pt x="5821" y="20451"/>
                  </a:cubicBezTo>
                  <a:lnTo>
                    <a:pt x="5913" y="20497"/>
                  </a:lnTo>
                  <a:cubicBezTo>
                    <a:pt x="6004" y="20520"/>
                    <a:pt x="6095" y="20566"/>
                    <a:pt x="6164" y="20611"/>
                  </a:cubicBezTo>
                  <a:cubicBezTo>
                    <a:pt x="6232" y="20634"/>
                    <a:pt x="6301" y="20680"/>
                    <a:pt x="6369" y="20703"/>
                  </a:cubicBezTo>
                  <a:lnTo>
                    <a:pt x="6506" y="20771"/>
                  </a:lnTo>
                  <a:lnTo>
                    <a:pt x="6597" y="20817"/>
                  </a:lnTo>
                  <a:cubicBezTo>
                    <a:pt x="6643" y="20839"/>
                    <a:pt x="6711" y="20862"/>
                    <a:pt x="6757" y="20908"/>
                  </a:cubicBezTo>
                  <a:lnTo>
                    <a:pt x="6826" y="20931"/>
                  </a:lnTo>
                  <a:cubicBezTo>
                    <a:pt x="6894" y="20976"/>
                    <a:pt x="6985" y="21022"/>
                    <a:pt x="7077" y="21068"/>
                  </a:cubicBezTo>
                  <a:cubicBezTo>
                    <a:pt x="7145" y="21091"/>
                    <a:pt x="7191" y="21113"/>
                    <a:pt x="7259" y="21136"/>
                  </a:cubicBezTo>
                  <a:cubicBezTo>
                    <a:pt x="7328" y="21182"/>
                    <a:pt x="7419" y="21228"/>
                    <a:pt x="7488" y="21250"/>
                  </a:cubicBezTo>
                  <a:lnTo>
                    <a:pt x="7533" y="21273"/>
                  </a:lnTo>
                  <a:cubicBezTo>
                    <a:pt x="7602" y="21296"/>
                    <a:pt x="7670" y="21342"/>
                    <a:pt x="7739" y="21364"/>
                  </a:cubicBezTo>
                  <a:cubicBezTo>
                    <a:pt x="7807" y="21410"/>
                    <a:pt x="7898" y="21456"/>
                    <a:pt x="7967" y="21479"/>
                  </a:cubicBezTo>
                  <a:cubicBezTo>
                    <a:pt x="7990" y="21501"/>
                    <a:pt x="7990" y="21501"/>
                    <a:pt x="8012" y="21501"/>
                  </a:cubicBezTo>
                  <a:lnTo>
                    <a:pt x="8081" y="21547"/>
                  </a:lnTo>
                  <a:cubicBezTo>
                    <a:pt x="8172" y="21593"/>
                    <a:pt x="8264" y="21638"/>
                    <a:pt x="8378" y="21661"/>
                  </a:cubicBezTo>
                  <a:cubicBezTo>
                    <a:pt x="8446" y="21707"/>
                    <a:pt x="8537" y="21730"/>
                    <a:pt x="8606" y="21775"/>
                  </a:cubicBezTo>
                  <a:cubicBezTo>
                    <a:pt x="8697" y="21798"/>
                    <a:pt x="8766" y="21844"/>
                    <a:pt x="8834" y="21867"/>
                  </a:cubicBezTo>
                  <a:lnTo>
                    <a:pt x="8971" y="21912"/>
                  </a:lnTo>
                  <a:cubicBezTo>
                    <a:pt x="9085" y="21958"/>
                    <a:pt x="9199" y="22026"/>
                    <a:pt x="9314" y="22072"/>
                  </a:cubicBezTo>
                  <a:lnTo>
                    <a:pt x="9450" y="22118"/>
                  </a:lnTo>
                  <a:cubicBezTo>
                    <a:pt x="9542" y="22163"/>
                    <a:pt x="9656" y="22232"/>
                    <a:pt x="9770" y="22277"/>
                  </a:cubicBezTo>
                  <a:cubicBezTo>
                    <a:pt x="9930" y="22323"/>
                    <a:pt x="10090" y="22392"/>
                    <a:pt x="10249" y="22437"/>
                  </a:cubicBezTo>
                  <a:cubicBezTo>
                    <a:pt x="10341" y="22483"/>
                    <a:pt x="10432" y="22506"/>
                    <a:pt x="10523" y="22529"/>
                  </a:cubicBezTo>
                  <a:cubicBezTo>
                    <a:pt x="10592" y="22551"/>
                    <a:pt x="10637" y="22574"/>
                    <a:pt x="10706" y="22597"/>
                  </a:cubicBezTo>
                  <a:cubicBezTo>
                    <a:pt x="10774" y="22620"/>
                    <a:pt x="10843" y="22643"/>
                    <a:pt x="10911" y="22666"/>
                  </a:cubicBezTo>
                  <a:lnTo>
                    <a:pt x="10980" y="22711"/>
                  </a:lnTo>
                  <a:cubicBezTo>
                    <a:pt x="11094" y="22734"/>
                    <a:pt x="11208" y="22780"/>
                    <a:pt x="11322" y="22802"/>
                  </a:cubicBezTo>
                  <a:cubicBezTo>
                    <a:pt x="11482" y="22848"/>
                    <a:pt x="11642" y="22894"/>
                    <a:pt x="11801" y="22939"/>
                  </a:cubicBezTo>
                  <a:cubicBezTo>
                    <a:pt x="11893" y="22962"/>
                    <a:pt x="11961" y="22985"/>
                    <a:pt x="12053" y="23008"/>
                  </a:cubicBezTo>
                  <a:lnTo>
                    <a:pt x="12190" y="23031"/>
                  </a:lnTo>
                  <a:cubicBezTo>
                    <a:pt x="12304" y="23031"/>
                    <a:pt x="12441" y="23054"/>
                    <a:pt x="12555" y="23076"/>
                  </a:cubicBezTo>
                  <a:cubicBezTo>
                    <a:pt x="12715" y="23099"/>
                    <a:pt x="12851" y="23099"/>
                    <a:pt x="12988" y="23122"/>
                  </a:cubicBezTo>
                  <a:lnTo>
                    <a:pt x="13536" y="23122"/>
                  </a:lnTo>
                  <a:cubicBezTo>
                    <a:pt x="13559" y="23099"/>
                    <a:pt x="13605" y="23099"/>
                    <a:pt x="13628" y="23076"/>
                  </a:cubicBezTo>
                  <a:cubicBezTo>
                    <a:pt x="13650" y="23054"/>
                    <a:pt x="13673" y="23031"/>
                    <a:pt x="13673" y="23008"/>
                  </a:cubicBezTo>
                  <a:cubicBezTo>
                    <a:pt x="13696" y="22962"/>
                    <a:pt x="13696" y="22939"/>
                    <a:pt x="13696" y="22894"/>
                  </a:cubicBezTo>
                  <a:cubicBezTo>
                    <a:pt x="13742" y="22825"/>
                    <a:pt x="13787" y="22757"/>
                    <a:pt x="13833" y="22688"/>
                  </a:cubicBezTo>
                  <a:cubicBezTo>
                    <a:pt x="13879" y="22620"/>
                    <a:pt x="13924" y="22551"/>
                    <a:pt x="13970" y="22483"/>
                  </a:cubicBezTo>
                  <a:cubicBezTo>
                    <a:pt x="14038" y="22369"/>
                    <a:pt x="14107" y="22255"/>
                    <a:pt x="14198" y="22141"/>
                  </a:cubicBezTo>
                  <a:lnTo>
                    <a:pt x="14221" y="22095"/>
                  </a:lnTo>
                  <a:cubicBezTo>
                    <a:pt x="14289" y="21981"/>
                    <a:pt x="14335" y="21889"/>
                    <a:pt x="14404" y="21798"/>
                  </a:cubicBezTo>
                  <a:lnTo>
                    <a:pt x="14449" y="21707"/>
                  </a:lnTo>
                  <a:cubicBezTo>
                    <a:pt x="14495" y="21638"/>
                    <a:pt x="14518" y="21593"/>
                    <a:pt x="14563" y="21524"/>
                  </a:cubicBezTo>
                  <a:lnTo>
                    <a:pt x="14586" y="21501"/>
                  </a:lnTo>
                  <a:lnTo>
                    <a:pt x="14609" y="21456"/>
                  </a:lnTo>
                  <a:cubicBezTo>
                    <a:pt x="14632" y="21387"/>
                    <a:pt x="14677" y="21342"/>
                    <a:pt x="14700" y="21273"/>
                  </a:cubicBezTo>
                  <a:cubicBezTo>
                    <a:pt x="14746" y="21182"/>
                    <a:pt x="14792" y="21113"/>
                    <a:pt x="14814" y="21022"/>
                  </a:cubicBezTo>
                  <a:cubicBezTo>
                    <a:pt x="14906" y="20885"/>
                    <a:pt x="14974" y="20725"/>
                    <a:pt x="15043" y="20588"/>
                  </a:cubicBezTo>
                  <a:cubicBezTo>
                    <a:pt x="15111" y="20474"/>
                    <a:pt x="15157" y="20383"/>
                    <a:pt x="15248" y="20269"/>
                  </a:cubicBezTo>
                  <a:cubicBezTo>
                    <a:pt x="15271" y="20223"/>
                    <a:pt x="15294" y="20200"/>
                    <a:pt x="15317" y="20155"/>
                  </a:cubicBezTo>
                  <a:lnTo>
                    <a:pt x="15294" y="20155"/>
                  </a:lnTo>
                  <a:lnTo>
                    <a:pt x="15362" y="20063"/>
                  </a:lnTo>
                  <a:cubicBezTo>
                    <a:pt x="15385" y="20018"/>
                    <a:pt x="15408" y="19972"/>
                    <a:pt x="15454" y="19904"/>
                  </a:cubicBezTo>
                  <a:lnTo>
                    <a:pt x="15522" y="19812"/>
                  </a:lnTo>
                  <a:lnTo>
                    <a:pt x="15659" y="19561"/>
                  </a:lnTo>
                  <a:lnTo>
                    <a:pt x="15727" y="19447"/>
                  </a:lnTo>
                  <a:cubicBezTo>
                    <a:pt x="15750" y="19402"/>
                    <a:pt x="15796" y="19333"/>
                    <a:pt x="15819" y="19265"/>
                  </a:cubicBezTo>
                  <a:cubicBezTo>
                    <a:pt x="15864" y="19196"/>
                    <a:pt x="15887" y="19150"/>
                    <a:pt x="15910" y="19082"/>
                  </a:cubicBezTo>
                  <a:cubicBezTo>
                    <a:pt x="15956" y="19036"/>
                    <a:pt x="16001" y="18968"/>
                    <a:pt x="16024" y="18899"/>
                  </a:cubicBezTo>
                  <a:lnTo>
                    <a:pt x="16047" y="18854"/>
                  </a:lnTo>
                  <a:lnTo>
                    <a:pt x="16138" y="18717"/>
                  </a:lnTo>
                  <a:cubicBezTo>
                    <a:pt x="16161" y="18671"/>
                    <a:pt x="16207" y="18603"/>
                    <a:pt x="16252" y="18534"/>
                  </a:cubicBezTo>
                  <a:lnTo>
                    <a:pt x="16275" y="18443"/>
                  </a:lnTo>
                  <a:cubicBezTo>
                    <a:pt x="16298" y="18420"/>
                    <a:pt x="16321" y="18374"/>
                    <a:pt x="16344" y="18329"/>
                  </a:cubicBezTo>
                  <a:cubicBezTo>
                    <a:pt x="16389" y="18283"/>
                    <a:pt x="16412" y="18215"/>
                    <a:pt x="16435" y="18169"/>
                  </a:cubicBezTo>
                  <a:lnTo>
                    <a:pt x="16481" y="18078"/>
                  </a:lnTo>
                  <a:lnTo>
                    <a:pt x="16504" y="18055"/>
                  </a:lnTo>
                  <a:lnTo>
                    <a:pt x="16595" y="17895"/>
                  </a:lnTo>
                  <a:cubicBezTo>
                    <a:pt x="16618" y="17849"/>
                    <a:pt x="16640" y="17804"/>
                    <a:pt x="16663" y="17758"/>
                  </a:cubicBezTo>
                  <a:lnTo>
                    <a:pt x="16686" y="17712"/>
                  </a:lnTo>
                  <a:cubicBezTo>
                    <a:pt x="16732" y="17644"/>
                    <a:pt x="16800" y="17553"/>
                    <a:pt x="16846" y="17461"/>
                  </a:cubicBezTo>
                  <a:lnTo>
                    <a:pt x="16869" y="17370"/>
                  </a:lnTo>
                  <a:lnTo>
                    <a:pt x="16960" y="17233"/>
                  </a:lnTo>
                  <a:lnTo>
                    <a:pt x="16983" y="17187"/>
                  </a:lnTo>
                  <a:cubicBezTo>
                    <a:pt x="17006" y="17142"/>
                    <a:pt x="17051" y="17073"/>
                    <a:pt x="17074" y="17005"/>
                  </a:cubicBezTo>
                  <a:lnTo>
                    <a:pt x="17097" y="16959"/>
                  </a:lnTo>
                  <a:lnTo>
                    <a:pt x="17188" y="16799"/>
                  </a:lnTo>
                  <a:lnTo>
                    <a:pt x="17257" y="16662"/>
                  </a:lnTo>
                  <a:lnTo>
                    <a:pt x="17302" y="16594"/>
                  </a:lnTo>
                  <a:lnTo>
                    <a:pt x="17371" y="16480"/>
                  </a:lnTo>
                  <a:cubicBezTo>
                    <a:pt x="17417" y="16389"/>
                    <a:pt x="17462" y="16274"/>
                    <a:pt x="17531" y="16183"/>
                  </a:cubicBezTo>
                  <a:cubicBezTo>
                    <a:pt x="17599" y="16046"/>
                    <a:pt x="17690" y="15909"/>
                    <a:pt x="17759" y="15772"/>
                  </a:cubicBezTo>
                  <a:cubicBezTo>
                    <a:pt x="17805" y="15681"/>
                    <a:pt x="17873" y="15567"/>
                    <a:pt x="17941" y="15476"/>
                  </a:cubicBezTo>
                  <a:lnTo>
                    <a:pt x="17987" y="15384"/>
                  </a:lnTo>
                  <a:cubicBezTo>
                    <a:pt x="18033" y="15293"/>
                    <a:pt x="18078" y="15224"/>
                    <a:pt x="18124" y="15156"/>
                  </a:cubicBezTo>
                  <a:lnTo>
                    <a:pt x="18147" y="15133"/>
                  </a:lnTo>
                  <a:cubicBezTo>
                    <a:pt x="18170" y="15065"/>
                    <a:pt x="18193" y="15019"/>
                    <a:pt x="18238" y="14973"/>
                  </a:cubicBezTo>
                  <a:lnTo>
                    <a:pt x="18307" y="14836"/>
                  </a:lnTo>
                  <a:cubicBezTo>
                    <a:pt x="18352" y="14722"/>
                    <a:pt x="18421" y="14608"/>
                    <a:pt x="18489" y="14517"/>
                  </a:cubicBezTo>
                  <a:cubicBezTo>
                    <a:pt x="18535" y="14426"/>
                    <a:pt x="18581" y="14357"/>
                    <a:pt x="18626" y="14266"/>
                  </a:cubicBezTo>
                  <a:lnTo>
                    <a:pt x="18649" y="14220"/>
                  </a:lnTo>
                  <a:cubicBezTo>
                    <a:pt x="18672" y="14175"/>
                    <a:pt x="18718" y="14129"/>
                    <a:pt x="18740" y="14083"/>
                  </a:cubicBezTo>
                  <a:lnTo>
                    <a:pt x="18877" y="13832"/>
                  </a:lnTo>
                  <a:lnTo>
                    <a:pt x="18900" y="13786"/>
                  </a:lnTo>
                  <a:cubicBezTo>
                    <a:pt x="18991" y="13650"/>
                    <a:pt x="19083" y="13467"/>
                    <a:pt x="19174" y="13330"/>
                  </a:cubicBezTo>
                  <a:cubicBezTo>
                    <a:pt x="19193" y="13293"/>
                    <a:pt x="19212" y="13270"/>
                    <a:pt x="19230" y="13239"/>
                  </a:cubicBezTo>
                  <a:lnTo>
                    <a:pt x="19230" y="13239"/>
                  </a:lnTo>
                  <a:cubicBezTo>
                    <a:pt x="19243" y="13238"/>
                    <a:pt x="19243" y="13234"/>
                    <a:pt x="19243" y="13216"/>
                  </a:cubicBezTo>
                  <a:lnTo>
                    <a:pt x="19243" y="13216"/>
                  </a:lnTo>
                  <a:cubicBezTo>
                    <a:pt x="19243" y="13216"/>
                    <a:pt x="19243" y="13216"/>
                    <a:pt x="19243" y="13216"/>
                  </a:cubicBezTo>
                  <a:lnTo>
                    <a:pt x="19243" y="13216"/>
                  </a:lnTo>
                  <a:lnTo>
                    <a:pt x="19220" y="13239"/>
                  </a:lnTo>
                  <a:cubicBezTo>
                    <a:pt x="19243" y="13193"/>
                    <a:pt x="19265" y="13170"/>
                    <a:pt x="19288" y="13125"/>
                  </a:cubicBezTo>
                  <a:lnTo>
                    <a:pt x="19311" y="13102"/>
                  </a:lnTo>
                  <a:lnTo>
                    <a:pt x="19334" y="13056"/>
                  </a:lnTo>
                  <a:lnTo>
                    <a:pt x="19357" y="13010"/>
                  </a:lnTo>
                  <a:cubicBezTo>
                    <a:pt x="19402" y="12965"/>
                    <a:pt x="19425" y="12919"/>
                    <a:pt x="19448" y="12873"/>
                  </a:cubicBezTo>
                  <a:lnTo>
                    <a:pt x="19516" y="12759"/>
                  </a:lnTo>
                  <a:lnTo>
                    <a:pt x="19539" y="12714"/>
                  </a:lnTo>
                  <a:lnTo>
                    <a:pt x="19562" y="12668"/>
                  </a:lnTo>
                  <a:lnTo>
                    <a:pt x="19585" y="12668"/>
                  </a:lnTo>
                  <a:lnTo>
                    <a:pt x="19631" y="12577"/>
                  </a:lnTo>
                  <a:cubicBezTo>
                    <a:pt x="19653" y="12531"/>
                    <a:pt x="19699" y="12463"/>
                    <a:pt x="19722" y="12417"/>
                  </a:cubicBezTo>
                  <a:lnTo>
                    <a:pt x="19745" y="12371"/>
                  </a:lnTo>
                  <a:cubicBezTo>
                    <a:pt x="19768" y="12349"/>
                    <a:pt x="19790" y="12303"/>
                    <a:pt x="19813" y="12257"/>
                  </a:cubicBezTo>
                  <a:lnTo>
                    <a:pt x="19882" y="12166"/>
                  </a:lnTo>
                  <a:cubicBezTo>
                    <a:pt x="19950" y="12006"/>
                    <a:pt x="20041" y="11869"/>
                    <a:pt x="20133" y="11709"/>
                  </a:cubicBezTo>
                  <a:lnTo>
                    <a:pt x="20178" y="11641"/>
                  </a:lnTo>
                  <a:cubicBezTo>
                    <a:pt x="20201" y="11595"/>
                    <a:pt x="20224" y="11572"/>
                    <a:pt x="20247" y="11527"/>
                  </a:cubicBezTo>
                  <a:lnTo>
                    <a:pt x="20270" y="11481"/>
                  </a:lnTo>
                  <a:cubicBezTo>
                    <a:pt x="20315" y="11413"/>
                    <a:pt x="20361" y="11321"/>
                    <a:pt x="20407" y="11253"/>
                  </a:cubicBezTo>
                  <a:cubicBezTo>
                    <a:pt x="20475" y="11116"/>
                    <a:pt x="20544" y="11002"/>
                    <a:pt x="20612" y="10888"/>
                  </a:cubicBezTo>
                  <a:lnTo>
                    <a:pt x="20635" y="10842"/>
                  </a:lnTo>
                  <a:cubicBezTo>
                    <a:pt x="20703" y="10728"/>
                    <a:pt x="20772" y="10614"/>
                    <a:pt x="20817" y="10500"/>
                  </a:cubicBezTo>
                  <a:lnTo>
                    <a:pt x="20886" y="10408"/>
                  </a:lnTo>
                  <a:cubicBezTo>
                    <a:pt x="20909" y="10317"/>
                    <a:pt x="20954" y="10249"/>
                    <a:pt x="21000" y="10180"/>
                  </a:cubicBezTo>
                  <a:lnTo>
                    <a:pt x="21023" y="10134"/>
                  </a:lnTo>
                  <a:cubicBezTo>
                    <a:pt x="21046" y="10066"/>
                    <a:pt x="21069" y="10020"/>
                    <a:pt x="21114" y="9975"/>
                  </a:cubicBezTo>
                  <a:lnTo>
                    <a:pt x="21137" y="9929"/>
                  </a:lnTo>
                  <a:cubicBezTo>
                    <a:pt x="21206" y="9792"/>
                    <a:pt x="21274" y="9655"/>
                    <a:pt x="21365" y="9518"/>
                  </a:cubicBezTo>
                  <a:cubicBezTo>
                    <a:pt x="21388" y="9450"/>
                    <a:pt x="21434" y="9381"/>
                    <a:pt x="21457" y="9313"/>
                  </a:cubicBezTo>
                  <a:cubicBezTo>
                    <a:pt x="21502" y="9244"/>
                    <a:pt x="21548" y="9176"/>
                    <a:pt x="21594" y="9084"/>
                  </a:cubicBezTo>
                  <a:cubicBezTo>
                    <a:pt x="21662" y="8925"/>
                    <a:pt x="21753" y="8788"/>
                    <a:pt x="21845" y="8651"/>
                  </a:cubicBezTo>
                  <a:cubicBezTo>
                    <a:pt x="21890" y="8582"/>
                    <a:pt x="21936" y="8514"/>
                    <a:pt x="21959" y="8445"/>
                  </a:cubicBezTo>
                  <a:cubicBezTo>
                    <a:pt x="21982" y="8400"/>
                    <a:pt x="22027" y="8354"/>
                    <a:pt x="22050" y="8308"/>
                  </a:cubicBezTo>
                  <a:lnTo>
                    <a:pt x="22096" y="8240"/>
                  </a:lnTo>
                  <a:lnTo>
                    <a:pt x="22187" y="8080"/>
                  </a:lnTo>
                  <a:cubicBezTo>
                    <a:pt x="22233" y="7989"/>
                    <a:pt x="22301" y="7898"/>
                    <a:pt x="22347" y="7806"/>
                  </a:cubicBezTo>
                  <a:lnTo>
                    <a:pt x="22461" y="7601"/>
                  </a:lnTo>
                  <a:cubicBezTo>
                    <a:pt x="22507" y="7532"/>
                    <a:pt x="22552" y="7464"/>
                    <a:pt x="22598" y="7373"/>
                  </a:cubicBezTo>
                  <a:lnTo>
                    <a:pt x="22644" y="7281"/>
                  </a:lnTo>
                  <a:cubicBezTo>
                    <a:pt x="22689" y="7213"/>
                    <a:pt x="22712" y="7167"/>
                    <a:pt x="22758" y="7099"/>
                  </a:cubicBezTo>
                  <a:lnTo>
                    <a:pt x="22780" y="7053"/>
                  </a:lnTo>
                  <a:lnTo>
                    <a:pt x="22803" y="6985"/>
                  </a:lnTo>
                  <a:lnTo>
                    <a:pt x="22826" y="6985"/>
                  </a:lnTo>
                  <a:cubicBezTo>
                    <a:pt x="22826" y="6962"/>
                    <a:pt x="22826" y="6962"/>
                    <a:pt x="22849" y="6939"/>
                  </a:cubicBezTo>
                  <a:lnTo>
                    <a:pt x="22849" y="6916"/>
                  </a:lnTo>
                  <a:cubicBezTo>
                    <a:pt x="22872" y="6893"/>
                    <a:pt x="22872" y="6893"/>
                    <a:pt x="22872" y="6893"/>
                  </a:cubicBezTo>
                  <a:cubicBezTo>
                    <a:pt x="22895" y="6870"/>
                    <a:pt x="22917" y="6825"/>
                    <a:pt x="22917" y="6802"/>
                  </a:cubicBezTo>
                  <a:cubicBezTo>
                    <a:pt x="22917" y="6756"/>
                    <a:pt x="22940" y="6711"/>
                    <a:pt x="22940" y="6688"/>
                  </a:cubicBezTo>
                  <a:cubicBezTo>
                    <a:pt x="22940" y="6642"/>
                    <a:pt x="22940" y="6597"/>
                    <a:pt x="22917" y="6574"/>
                  </a:cubicBezTo>
                  <a:cubicBezTo>
                    <a:pt x="22917" y="6528"/>
                    <a:pt x="22917" y="6460"/>
                    <a:pt x="22895" y="6414"/>
                  </a:cubicBezTo>
                  <a:cubicBezTo>
                    <a:pt x="22872" y="6345"/>
                    <a:pt x="22849" y="6300"/>
                    <a:pt x="22803" y="6231"/>
                  </a:cubicBezTo>
                  <a:cubicBezTo>
                    <a:pt x="22780" y="6163"/>
                    <a:pt x="22735" y="6117"/>
                    <a:pt x="22689" y="6072"/>
                  </a:cubicBezTo>
                  <a:lnTo>
                    <a:pt x="22666" y="6049"/>
                  </a:lnTo>
                  <a:cubicBezTo>
                    <a:pt x="22507" y="5843"/>
                    <a:pt x="22301" y="5684"/>
                    <a:pt x="22119" y="5547"/>
                  </a:cubicBezTo>
                  <a:lnTo>
                    <a:pt x="22096" y="5524"/>
                  </a:lnTo>
                  <a:lnTo>
                    <a:pt x="22027" y="5455"/>
                  </a:lnTo>
                  <a:lnTo>
                    <a:pt x="21845" y="5318"/>
                  </a:lnTo>
                  <a:cubicBezTo>
                    <a:pt x="21753" y="5204"/>
                    <a:pt x="21616" y="5136"/>
                    <a:pt x="21502" y="5044"/>
                  </a:cubicBezTo>
                  <a:lnTo>
                    <a:pt x="21479" y="4999"/>
                  </a:lnTo>
                  <a:lnTo>
                    <a:pt x="21342" y="4907"/>
                  </a:lnTo>
                  <a:cubicBezTo>
                    <a:pt x="21274" y="4839"/>
                    <a:pt x="21183" y="4771"/>
                    <a:pt x="21091" y="4725"/>
                  </a:cubicBezTo>
                  <a:cubicBezTo>
                    <a:pt x="20954" y="4611"/>
                    <a:pt x="20840" y="4519"/>
                    <a:pt x="20703" y="4428"/>
                  </a:cubicBezTo>
                  <a:cubicBezTo>
                    <a:pt x="20635" y="4382"/>
                    <a:pt x="20566" y="4337"/>
                    <a:pt x="20498" y="4291"/>
                  </a:cubicBezTo>
                  <a:cubicBezTo>
                    <a:pt x="20429" y="4246"/>
                    <a:pt x="20361" y="4177"/>
                    <a:pt x="20293" y="4131"/>
                  </a:cubicBezTo>
                  <a:cubicBezTo>
                    <a:pt x="20270" y="4109"/>
                    <a:pt x="20224" y="4086"/>
                    <a:pt x="20201" y="4086"/>
                  </a:cubicBezTo>
                  <a:cubicBezTo>
                    <a:pt x="20178" y="4040"/>
                    <a:pt x="20133" y="4017"/>
                    <a:pt x="20110" y="3994"/>
                  </a:cubicBezTo>
                  <a:cubicBezTo>
                    <a:pt x="20041" y="3949"/>
                    <a:pt x="19950" y="3903"/>
                    <a:pt x="19882" y="3858"/>
                  </a:cubicBezTo>
                  <a:cubicBezTo>
                    <a:pt x="19790" y="3789"/>
                    <a:pt x="19699" y="3721"/>
                    <a:pt x="19585" y="3652"/>
                  </a:cubicBezTo>
                  <a:lnTo>
                    <a:pt x="19471" y="3584"/>
                  </a:lnTo>
                  <a:cubicBezTo>
                    <a:pt x="19425" y="3561"/>
                    <a:pt x="19402" y="3538"/>
                    <a:pt x="19357" y="3515"/>
                  </a:cubicBezTo>
                  <a:cubicBezTo>
                    <a:pt x="19334" y="3492"/>
                    <a:pt x="19288" y="3469"/>
                    <a:pt x="19243" y="3424"/>
                  </a:cubicBezTo>
                  <a:lnTo>
                    <a:pt x="19083" y="3310"/>
                  </a:lnTo>
                  <a:lnTo>
                    <a:pt x="19014" y="3287"/>
                  </a:lnTo>
                  <a:cubicBezTo>
                    <a:pt x="18877" y="3196"/>
                    <a:pt x="18740" y="3104"/>
                    <a:pt x="18603" y="3013"/>
                  </a:cubicBezTo>
                  <a:cubicBezTo>
                    <a:pt x="18489" y="2944"/>
                    <a:pt x="18352" y="2876"/>
                    <a:pt x="18238" y="2808"/>
                  </a:cubicBezTo>
                  <a:lnTo>
                    <a:pt x="18147" y="2739"/>
                  </a:lnTo>
                  <a:lnTo>
                    <a:pt x="18124" y="2739"/>
                  </a:lnTo>
                  <a:cubicBezTo>
                    <a:pt x="17987" y="2648"/>
                    <a:pt x="17827" y="2579"/>
                    <a:pt x="17690" y="2488"/>
                  </a:cubicBezTo>
                  <a:lnTo>
                    <a:pt x="17462" y="2374"/>
                  </a:lnTo>
                  <a:cubicBezTo>
                    <a:pt x="17234" y="2260"/>
                    <a:pt x="17006" y="2123"/>
                    <a:pt x="16755" y="2009"/>
                  </a:cubicBezTo>
                  <a:lnTo>
                    <a:pt x="16595" y="1940"/>
                  </a:lnTo>
                  <a:lnTo>
                    <a:pt x="16526" y="1895"/>
                  </a:lnTo>
                  <a:lnTo>
                    <a:pt x="16458" y="1872"/>
                  </a:lnTo>
                  <a:cubicBezTo>
                    <a:pt x="16321" y="1803"/>
                    <a:pt x="16184" y="1735"/>
                    <a:pt x="16047" y="1689"/>
                  </a:cubicBezTo>
                  <a:cubicBezTo>
                    <a:pt x="15887" y="1621"/>
                    <a:pt x="15727" y="1552"/>
                    <a:pt x="15568" y="1484"/>
                  </a:cubicBezTo>
                  <a:cubicBezTo>
                    <a:pt x="15408" y="1415"/>
                    <a:pt x="15248" y="1347"/>
                    <a:pt x="15088" y="1301"/>
                  </a:cubicBezTo>
                  <a:cubicBezTo>
                    <a:pt x="14997" y="1255"/>
                    <a:pt x="14883" y="1210"/>
                    <a:pt x="14792" y="1187"/>
                  </a:cubicBezTo>
                  <a:cubicBezTo>
                    <a:pt x="14723" y="1164"/>
                    <a:pt x="14677" y="1141"/>
                    <a:pt x="14609" y="1118"/>
                  </a:cubicBezTo>
                  <a:lnTo>
                    <a:pt x="14495" y="1073"/>
                  </a:lnTo>
                  <a:cubicBezTo>
                    <a:pt x="14381" y="1027"/>
                    <a:pt x="14244" y="982"/>
                    <a:pt x="14130" y="936"/>
                  </a:cubicBezTo>
                  <a:cubicBezTo>
                    <a:pt x="14038" y="913"/>
                    <a:pt x="13924" y="890"/>
                    <a:pt x="13833" y="845"/>
                  </a:cubicBezTo>
                  <a:cubicBezTo>
                    <a:pt x="13764" y="845"/>
                    <a:pt x="13696" y="822"/>
                    <a:pt x="13628" y="799"/>
                  </a:cubicBezTo>
                  <a:cubicBezTo>
                    <a:pt x="13582" y="776"/>
                    <a:pt x="13536" y="776"/>
                    <a:pt x="13513" y="753"/>
                  </a:cubicBezTo>
                  <a:cubicBezTo>
                    <a:pt x="13468" y="753"/>
                    <a:pt x="13422" y="730"/>
                    <a:pt x="13376" y="708"/>
                  </a:cubicBezTo>
                  <a:cubicBezTo>
                    <a:pt x="13308" y="708"/>
                    <a:pt x="13239" y="685"/>
                    <a:pt x="13194" y="662"/>
                  </a:cubicBezTo>
                  <a:lnTo>
                    <a:pt x="13125" y="639"/>
                  </a:lnTo>
                  <a:cubicBezTo>
                    <a:pt x="13011" y="616"/>
                    <a:pt x="12920" y="593"/>
                    <a:pt x="12829" y="571"/>
                  </a:cubicBezTo>
                  <a:cubicBezTo>
                    <a:pt x="12760" y="548"/>
                    <a:pt x="12692" y="525"/>
                    <a:pt x="12623" y="502"/>
                  </a:cubicBezTo>
                  <a:cubicBezTo>
                    <a:pt x="12463" y="479"/>
                    <a:pt x="12326" y="434"/>
                    <a:pt x="12167" y="388"/>
                  </a:cubicBezTo>
                  <a:lnTo>
                    <a:pt x="12121" y="388"/>
                  </a:lnTo>
                  <a:lnTo>
                    <a:pt x="12053" y="365"/>
                  </a:lnTo>
                  <a:cubicBezTo>
                    <a:pt x="11916" y="342"/>
                    <a:pt x="11779" y="297"/>
                    <a:pt x="11642" y="274"/>
                  </a:cubicBezTo>
                  <a:cubicBezTo>
                    <a:pt x="11459" y="228"/>
                    <a:pt x="11277" y="205"/>
                    <a:pt x="11094" y="160"/>
                  </a:cubicBezTo>
                  <a:cubicBezTo>
                    <a:pt x="10957" y="160"/>
                    <a:pt x="10797" y="114"/>
                    <a:pt x="10615" y="114"/>
                  </a:cubicBezTo>
                  <a:lnTo>
                    <a:pt x="10523" y="114"/>
                  </a:lnTo>
                  <a:cubicBezTo>
                    <a:pt x="10478" y="114"/>
                    <a:pt x="10409" y="91"/>
                    <a:pt x="10363" y="91"/>
                  </a:cubicBezTo>
                  <a:lnTo>
                    <a:pt x="10067" y="91"/>
                  </a:lnTo>
                  <a:cubicBezTo>
                    <a:pt x="9998" y="46"/>
                    <a:pt x="9930" y="46"/>
                    <a:pt x="9884" y="23"/>
                  </a:cubicBezTo>
                  <a:cubicBezTo>
                    <a:pt x="9816" y="0"/>
                    <a:pt x="9747" y="0"/>
                    <a:pt x="9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8769;p56">
              <a:extLst>
                <a:ext uri="{FF2B5EF4-FFF2-40B4-BE49-F238E27FC236}">
                  <a16:creationId xmlns:a16="http://schemas.microsoft.com/office/drawing/2014/main" id="{F25DE275-3878-5FFF-2782-B08CD0D24453}"/>
                </a:ext>
              </a:extLst>
            </p:cNvPr>
            <p:cNvSpPr/>
            <p:nvPr/>
          </p:nvSpPr>
          <p:spPr>
            <a:xfrm>
              <a:off x="-320759" y="2833284"/>
              <a:ext cx="149436" cy="99642"/>
            </a:xfrm>
            <a:custGeom>
              <a:avLst/>
              <a:gdLst/>
              <a:ahLst/>
              <a:cxnLst/>
              <a:rect l="l" t="t" r="r" b="b"/>
              <a:pathLst>
                <a:path w="2671" h="1781" extrusionOk="0">
                  <a:moveTo>
                    <a:pt x="411" y="0"/>
                  </a:moveTo>
                  <a:cubicBezTo>
                    <a:pt x="366" y="0"/>
                    <a:pt x="320" y="23"/>
                    <a:pt x="274" y="23"/>
                  </a:cubicBezTo>
                  <a:cubicBezTo>
                    <a:pt x="229" y="46"/>
                    <a:pt x="183" y="69"/>
                    <a:pt x="160" y="92"/>
                  </a:cubicBezTo>
                  <a:cubicBezTo>
                    <a:pt x="137" y="115"/>
                    <a:pt x="115" y="115"/>
                    <a:pt x="115" y="137"/>
                  </a:cubicBezTo>
                  <a:cubicBezTo>
                    <a:pt x="92" y="137"/>
                    <a:pt x="69" y="137"/>
                    <a:pt x="46" y="160"/>
                  </a:cubicBezTo>
                  <a:cubicBezTo>
                    <a:pt x="23" y="160"/>
                    <a:pt x="0" y="183"/>
                    <a:pt x="0" y="206"/>
                  </a:cubicBezTo>
                  <a:cubicBezTo>
                    <a:pt x="0" y="229"/>
                    <a:pt x="0" y="252"/>
                    <a:pt x="23" y="274"/>
                  </a:cubicBezTo>
                  <a:cubicBezTo>
                    <a:pt x="46" y="343"/>
                    <a:pt x="69" y="411"/>
                    <a:pt x="92" y="480"/>
                  </a:cubicBezTo>
                  <a:cubicBezTo>
                    <a:pt x="137" y="548"/>
                    <a:pt x="183" y="594"/>
                    <a:pt x="206" y="662"/>
                  </a:cubicBezTo>
                  <a:cubicBezTo>
                    <a:pt x="297" y="777"/>
                    <a:pt x="388" y="891"/>
                    <a:pt x="503" y="1005"/>
                  </a:cubicBezTo>
                  <a:cubicBezTo>
                    <a:pt x="548" y="1050"/>
                    <a:pt x="617" y="1119"/>
                    <a:pt x="685" y="1165"/>
                  </a:cubicBezTo>
                  <a:cubicBezTo>
                    <a:pt x="754" y="1210"/>
                    <a:pt x="822" y="1256"/>
                    <a:pt x="868" y="1302"/>
                  </a:cubicBezTo>
                  <a:cubicBezTo>
                    <a:pt x="936" y="1347"/>
                    <a:pt x="1005" y="1370"/>
                    <a:pt x="1050" y="1416"/>
                  </a:cubicBezTo>
                  <a:cubicBezTo>
                    <a:pt x="1119" y="1461"/>
                    <a:pt x="1210" y="1484"/>
                    <a:pt x="1279" y="1507"/>
                  </a:cubicBezTo>
                  <a:cubicBezTo>
                    <a:pt x="1416" y="1575"/>
                    <a:pt x="1553" y="1644"/>
                    <a:pt x="1712" y="1667"/>
                  </a:cubicBezTo>
                  <a:cubicBezTo>
                    <a:pt x="1781" y="1690"/>
                    <a:pt x="1849" y="1712"/>
                    <a:pt x="1918" y="1735"/>
                  </a:cubicBezTo>
                  <a:cubicBezTo>
                    <a:pt x="1986" y="1758"/>
                    <a:pt x="2055" y="1758"/>
                    <a:pt x="2146" y="1781"/>
                  </a:cubicBezTo>
                  <a:lnTo>
                    <a:pt x="2329" y="1781"/>
                  </a:lnTo>
                  <a:cubicBezTo>
                    <a:pt x="2420" y="1781"/>
                    <a:pt x="2534" y="1781"/>
                    <a:pt x="2602" y="1690"/>
                  </a:cubicBezTo>
                  <a:cubicBezTo>
                    <a:pt x="2625" y="1667"/>
                    <a:pt x="2648" y="1644"/>
                    <a:pt x="2671" y="1598"/>
                  </a:cubicBezTo>
                  <a:cubicBezTo>
                    <a:pt x="2671" y="1553"/>
                    <a:pt x="2671" y="1507"/>
                    <a:pt x="2671" y="1484"/>
                  </a:cubicBezTo>
                  <a:cubicBezTo>
                    <a:pt x="2648" y="1461"/>
                    <a:pt x="2648" y="1416"/>
                    <a:pt x="2648" y="1416"/>
                  </a:cubicBezTo>
                  <a:cubicBezTo>
                    <a:pt x="2625" y="1370"/>
                    <a:pt x="2625" y="1347"/>
                    <a:pt x="2602" y="1324"/>
                  </a:cubicBezTo>
                  <a:cubicBezTo>
                    <a:pt x="2557" y="1233"/>
                    <a:pt x="2511" y="1165"/>
                    <a:pt x="2466" y="1119"/>
                  </a:cubicBezTo>
                  <a:cubicBezTo>
                    <a:pt x="2420" y="1050"/>
                    <a:pt x="2374" y="982"/>
                    <a:pt x="2306" y="914"/>
                  </a:cubicBezTo>
                  <a:cubicBezTo>
                    <a:pt x="2260" y="845"/>
                    <a:pt x="2192" y="777"/>
                    <a:pt x="2123" y="731"/>
                  </a:cubicBezTo>
                  <a:cubicBezTo>
                    <a:pt x="2055" y="662"/>
                    <a:pt x="1986" y="594"/>
                    <a:pt x="1895" y="548"/>
                  </a:cubicBezTo>
                  <a:cubicBezTo>
                    <a:pt x="1826" y="480"/>
                    <a:pt x="1758" y="434"/>
                    <a:pt x="1667" y="389"/>
                  </a:cubicBezTo>
                  <a:cubicBezTo>
                    <a:pt x="1507" y="297"/>
                    <a:pt x="1324" y="206"/>
                    <a:pt x="1142" y="137"/>
                  </a:cubicBezTo>
                  <a:cubicBezTo>
                    <a:pt x="982" y="92"/>
                    <a:pt x="799" y="46"/>
                    <a:pt x="640" y="23"/>
                  </a:cubicBezTo>
                  <a:cubicBezTo>
                    <a:pt x="571" y="23"/>
                    <a:pt x="503"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8770;p56">
              <a:extLst>
                <a:ext uri="{FF2B5EF4-FFF2-40B4-BE49-F238E27FC236}">
                  <a16:creationId xmlns:a16="http://schemas.microsoft.com/office/drawing/2014/main" id="{63D156D7-AE7A-1F61-0A90-8DD420570B76}"/>
                </a:ext>
              </a:extLst>
            </p:cNvPr>
            <p:cNvSpPr/>
            <p:nvPr/>
          </p:nvSpPr>
          <p:spPr>
            <a:xfrm>
              <a:off x="-281203" y="2086206"/>
              <a:ext cx="661579" cy="516004"/>
            </a:xfrm>
            <a:custGeom>
              <a:avLst/>
              <a:gdLst/>
              <a:ahLst/>
              <a:cxnLst/>
              <a:rect l="l" t="t" r="r" b="b"/>
              <a:pathLst>
                <a:path w="11825" h="9223" extrusionOk="0">
                  <a:moveTo>
                    <a:pt x="2238" y="1"/>
                  </a:moveTo>
                  <a:cubicBezTo>
                    <a:pt x="2215" y="1"/>
                    <a:pt x="2169" y="1"/>
                    <a:pt x="2169" y="46"/>
                  </a:cubicBezTo>
                  <a:cubicBezTo>
                    <a:pt x="2147" y="46"/>
                    <a:pt x="2147" y="46"/>
                    <a:pt x="2147" y="69"/>
                  </a:cubicBezTo>
                  <a:cubicBezTo>
                    <a:pt x="2124" y="69"/>
                    <a:pt x="2124" y="92"/>
                    <a:pt x="2101" y="115"/>
                  </a:cubicBezTo>
                  <a:lnTo>
                    <a:pt x="2101" y="138"/>
                  </a:lnTo>
                  <a:lnTo>
                    <a:pt x="2101" y="160"/>
                  </a:lnTo>
                  <a:cubicBezTo>
                    <a:pt x="2078" y="206"/>
                    <a:pt x="2055" y="252"/>
                    <a:pt x="2032" y="297"/>
                  </a:cubicBezTo>
                  <a:lnTo>
                    <a:pt x="1941" y="480"/>
                  </a:lnTo>
                  <a:cubicBezTo>
                    <a:pt x="1873" y="594"/>
                    <a:pt x="1827" y="708"/>
                    <a:pt x="1759" y="845"/>
                  </a:cubicBezTo>
                  <a:cubicBezTo>
                    <a:pt x="1713" y="891"/>
                    <a:pt x="1690" y="959"/>
                    <a:pt x="1667" y="1005"/>
                  </a:cubicBezTo>
                  <a:lnTo>
                    <a:pt x="1622" y="1074"/>
                  </a:lnTo>
                  <a:lnTo>
                    <a:pt x="1622" y="1096"/>
                  </a:lnTo>
                  <a:lnTo>
                    <a:pt x="1553" y="1233"/>
                  </a:lnTo>
                  <a:cubicBezTo>
                    <a:pt x="1462" y="1370"/>
                    <a:pt x="1416" y="1507"/>
                    <a:pt x="1348" y="1644"/>
                  </a:cubicBezTo>
                  <a:cubicBezTo>
                    <a:pt x="1302" y="1713"/>
                    <a:pt x="1279" y="1758"/>
                    <a:pt x="1234" y="1827"/>
                  </a:cubicBezTo>
                  <a:lnTo>
                    <a:pt x="1211" y="1895"/>
                  </a:lnTo>
                  <a:lnTo>
                    <a:pt x="1142" y="2032"/>
                  </a:lnTo>
                  <a:lnTo>
                    <a:pt x="1142" y="2032"/>
                  </a:lnTo>
                  <a:lnTo>
                    <a:pt x="1165" y="2009"/>
                  </a:lnTo>
                  <a:lnTo>
                    <a:pt x="1165" y="2009"/>
                  </a:lnTo>
                  <a:cubicBezTo>
                    <a:pt x="1074" y="2192"/>
                    <a:pt x="982" y="2352"/>
                    <a:pt x="914" y="2534"/>
                  </a:cubicBezTo>
                  <a:lnTo>
                    <a:pt x="891" y="2557"/>
                  </a:lnTo>
                  <a:lnTo>
                    <a:pt x="891" y="2580"/>
                  </a:lnTo>
                  <a:lnTo>
                    <a:pt x="823" y="2694"/>
                  </a:lnTo>
                  <a:lnTo>
                    <a:pt x="709" y="2922"/>
                  </a:lnTo>
                  <a:cubicBezTo>
                    <a:pt x="686" y="2991"/>
                    <a:pt x="663" y="3059"/>
                    <a:pt x="617" y="3105"/>
                  </a:cubicBezTo>
                  <a:lnTo>
                    <a:pt x="594" y="3151"/>
                  </a:lnTo>
                  <a:lnTo>
                    <a:pt x="549" y="3242"/>
                  </a:lnTo>
                  <a:cubicBezTo>
                    <a:pt x="503" y="3356"/>
                    <a:pt x="457" y="3470"/>
                    <a:pt x="389" y="3584"/>
                  </a:cubicBezTo>
                  <a:cubicBezTo>
                    <a:pt x="343" y="3653"/>
                    <a:pt x="321" y="3721"/>
                    <a:pt x="275" y="3813"/>
                  </a:cubicBezTo>
                  <a:lnTo>
                    <a:pt x="229" y="3927"/>
                  </a:lnTo>
                  <a:lnTo>
                    <a:pt x="206" y="3949"/>
                  </a:lnTo>
                  <a:lnTo>
                    <a:pt x="184" y="3972"/>
                  </a:lnTo>
                  <a:lnTo>
                    <a:pt x="161" y="4018"/>
                  </a:lnTo>
                  <a:lnTo>
                    <a:pt x="161" y="4041"/>
                  </a:lnTo>
                  <a:lnTo>
                    <a:pt x="138" y="4086"/>
                  </a:lnTo>
                  <a:cubicBezTo>
                    <a:pt x="138" y="4086"/>
                    <a:pt x="115" y="4109"/>
                    <a:pt x="115" y="4109"/>
                  </a:cubicBezTo>
                  <a:cubicBezTo>
                    <a:pt x="115" y="4109"/>
                    <a:pt x="92" y="4132"/>
                    <a:pt x="92" y="4155"/>
                  </a:cubicBezTo>
                  <a:cubicBezTo>
                    <a:pt x="47" y="4201"/>
                    <a:pt x="24" y="4223"/>
                    <a:pt x="24" y="4269"/>
                  </a:cubicBezTo>
                  <a:cubicBezTo>
                    <a:pt x="1" y="4338"/>
                    <a:pt x="24" y="4406"/>
                    <a:pt x="69" y="4474"/>
                  </a:cubicBezTo>
                  <a:cubicBezTo>
                    <a:pt x="115" y="4520"/>
                    <a:pt x="138" y="4543"/>
                    <a:pt x="206" y="4566"/>
                  </a:cubicBezTo>
                  <a:cubicBezTo>
                    <a:pt x="229" y="4589"/>
                    <a:pt x="275" y="4611"/>
                    <a:pt x="321" y="4634"/>
                  </a:cubicBezTo>
                  <a:cubicBezTo>
                    <a:pt x="389" y="4680"/>
                    <a:pt x="480" y="4703"/>
                    <a:pt x="549" y="4748"/>
                  </a:cubicBezTo>
                  <a:lnTo>
                    <a:pt x="594" y="4771"/>
                  </a:lnTo>
                  <a:cubicBezTo>
                    <a:pt x="663" y="4794"/>
                    <a:pt x="731" y="4817"/>
                    <a:pt x="800" y="4862"/>
                  </a:cubicBezTo>
                  <a:lnTo>
                    <a:pt x="868" y="4885"/>
                  </a:lnTo>
                  <a:cubicBezTo>
                    <a:pt x="914" y="4908"/>
                    <a:pt x="982" y="4931"/>
                    <a:pt x="1028" y="4954"/>
                  </a:cubicBezTo>
                  <a:cubicBezTo>
                    <a:pt x="1074" y="4977"/>
                    <a:pt x="1142" y="4999"/>
                    <a:pt x="1211" y="5045"/>
                  </a:cubicBezTo>
                  <a:lnTo>
                    <a:pt x="1256" y="5068"/>
                  </a:lnTo>
                  <a:cubicBezTo>
                    <a:pt x="1302" y="5091"/>
                    <a:pt x="1371" y="5136"/>
                    <a:pt x="1439" y="5159"/>
                  </a:cubicBezTo>
                  <a:cubicBezTo>
                    <a:pt x="1576" y="5228"/>
                    <a:pt x="1713" y="5296"/>
                    <a:pt x="1850" y="5365"/>
                  </a:cubicBezTo>
                  <a:cubicBezTo>
                    <a:pt x="1941" y="5410"/>
                    <a:pt x="2055" y="5456"/>
                    <a:pt x="2147" y="5524"/>
                  </a:cubicBezTo>
                  <a:lnTo>
                    <a:pt x="2261" y="5570"/>
                  </a:lnTo>
                  <a:cubicBezTo>
                    <a:pt x="2329" y="5616"/>
                    <a:pt x="2398" y="5639"/>
                    <a:pt x="2466" y="5684"/>
                  </a:cubicBezTo>
                  <a:cubicBezTo>
                    <a:pt x="2535" y="5707"/>
                    <a:pt x="2603" y="5753"/>
                    <a:pt x="2672" y="5776"/>
                  </a:cubicBezTo>
                  <a:lnTo>
                    <a:pt x="2740" y="5821"/>
                  </a:lnTo>
                  <a:lnTo>
                    <a:pt x="2763" y="5821"/>
                  </a:lnTo>
                  <a:lnTo>
                    <a:pt x="2808" y="5844"/>
                  </a:lnTo>
                  <a:lnTo>
                    <a:pt x="2831" y="5844"/>
                  </a:lnTo>
                  <a:lnTo>
                    <a:pt x="2854" y="5867"/>
                  </a:lnTo>
                  <a:lnTo>
                    <a:pt x="2945" y="5912"/>
                  </a:lnTo>
                  <a:cubicBezTo>
                    <a:pt x="3060" y="5958"/>
                    <a:pt x="3151" y="6004"/>
                    <a:pt x="3242" y="6049"/>
                  </a:cubicBezTo>
                  <a:lnTo>
                    <a:pt x="3265" y="6049"/>
                  </a:lnTo>
                  <a:lnTo>
                    <a:pt x="3379" y="6095"/>
                  </a:lnTo>
                  <a:cubicBezTo>
                    <a:pt x="3516" y="6164"/>
                    <a:pt x="3653" y="6232"/>
                    <a:pt x="3790" y="6300"/>
                  </a:cubicBezTo>
                  <a:cubicBezTo>
                    <a:pt x="3881" y="6346"/>
                    <a:pt x="3950" y="6392"/>
                    <a:pt x="4041" y="6415"/>
                  </a:cubicBezTo>
                  <a:lnTo>
                    <a:pt x="4224" y="6506"/>
                  </a:lnTo>
                  <a:cubicBezTo>
                    <a:pt x="4361" y="6574"/>
                    <a:pt x="4498" y="6643"/>
                    <a:pt x="4635" y="6734"/>
                  </a:cubicBezTo>
                  <a:lnTo>
                    <a:pt x="4657" y="6734"/>
                  </a:lnTo>
                  <a:cubicBezTo>
                    <a:pt x="4817" y="6803"/>
                    <a:pt x="4954" y="6894"/>
                    <a:pt x="5091" y="6962"/>
                  </a:cubicBezTo>
                  <a:lnTo>
                    <a:pt x="5502" y="7168"/>
                  </a:lnTo>
                  <a:lnTo>
                    <a:pt x="5639" y="7259"/>
                  </a:lnTo>
                  <a:lnTo>
                    <a:pt x="5753" y="7305"/>
                  </a:lnTo>
                  <a:lnTo>
                    <a:pt x="6027" y="7465"/>
                  </a:lnTo>
                  <a:lnTo>
                    <a:pt x="6118" y="7510"/>
                  </a:lnTo>
                  <a:cubicBezTo>
                    <a:pt x="6232" y="7579"/>
                    <a:pt x="6346" y="7624"/>
                    <a:pt x="6461" y="7693"/>
                  </a:cubicBezTo>
                  <a:lnTo>
                    <a:pt x="6757" y="7853"/>
                  </a:lnTo>
                  <a:lnTo>
                    <a:pt x="6917" y="7921"/>
                  </a:lnTo>
                  <a:lnTo>
                    <a:pt x="7328" y="8127"/>
                  </a:lnTo>
                  <a:lnTo>
                    <a:pt x="7670" y="8309"/>
                  </a:lnTo>
                  <a:lnTo>
                    <a:pt x="7807" y="8378"/>
                  </a:lnTo>
                  <a:cubicBezTo>
                    <a:pt x="7876" y="8423"/>
                    <a:pt x="7967" y="8446"/>
                    <a:pt x="8035" y="8492"/>
                  </a:cubicBezTo>
                  <a:lnTo>
                    <a:pt x="8104" y="8515"/>
                  </a:lnTo>
                  <a:lnTo>
                    <a:pt x="8150" y="8537"/>
                  </a:lnTo>
                  <a:lnTo>
                    <a:pt x="8218" y="8583"/>
                  </a:lnTo>
                  <a:lnTo>
                    <a:pt x="8264" y="8583"/>
                  </a:lnTo>
                  <a:cubicBezTo>
                    <a:pt x="8378" y="8651"/>
                    <a:pt x="8515" y="8720"/>
                    <a:pt x="8652" y="8788"/>
                  </a:cubicBezTo>
                  <a:cubicBezTo>
                    <a:pt x="8720" y="8834"/>
                    <a:pt x="8812" y="8857"/>
                    <a:pt x="8880" y="8903"/>
                  </a:cubicBezTo>
                  <a:cubicBezTo>
                    <a:pt x="9017" y="8948"/>
                    <a:pt x="9131" y="9017"/>
                    <a:pt x="9245" y="9062"/>
                  </a:cubicBezTo>
                  <a:cubicBezTo>
                    <a:pt x="9291" y="9085"/>
                    <a:pt x="9337" y="9108"/>
                    <a:pt x="9382" y="9154"/>
                  </a:cubicBezTo>
                  <a:lnTo>
                    <a:pt x="9405" y="9154"/>
                  </a:lnTo>
                  <a:cubicBezTo>
                    <a:pt x="9451" y="9199"/>
                    <a:pt x="9519" y="9222"/>
                    <a:pt x="9565" y="9222"/>
                  </a:cubicBezTo>
                  <a:lnTo>
                    <a:pt x="9610" y="9222"/>
                  </a:lnTo>
                  <a:cubicBezTo>
                    <a:pt x="9679" y="9199"/>
                    <a:pt x="9747" y="9154"/>
                    <a:pt x="9793" y="9062"/>
                  </a:cubicBezTo>
                  <a:cubicBezTo>
                    <a:pt x="9816" y="9040"/>
                    <a:pt x="9839" y="8994"/>
                    <a:pt x="9839" y="8948"/>
                  </a:cubicBezTo>
                  <a:cubicBezTo>
                    <a:pt x="9862" y="8925"/>
                    <a:pt x="9862" y="8880"/>
                    <a:pt x="9884" y="8857"/>
                  </a:cubicBezTo>
                  <a:lnTo>
                    <a:pt x="9884" y="8857"/>
                  </a:lnTo>
                  <a:lnTo>
                    <a:pt x="9862" y="8880"/>
                  </a:lnTo>
                  <a:cubicBezTo>
                    <a:pt x="9907" y="8788"/>
                    <a:pt x="9953" y="8697"/>
                    <a:pt x="9998" y="8606"/>
                  </a:cubicBezTo>
                  <a:cubicBezTo>
                    <a:pt x="10021" y="8560"/>
                    <a:pt x="10044" y="8537"/>
                    <a:pt x="10044" y="8492"/>
                  </a:cubicBezTo>
                  <a:cubicBezTo>
                    <a:pt x="10067" y="8469"/>
                    <a:pt x="10090" y="8423"/>
                    <a:pt x="10113" y="8400"/>
                  </a:cubicBezTo>
                  <a:cubicBezTo>
                    <a:pt x="10158" y="8309"/>
                    <a:pt x="10181" y="8218"/>
                    <a:pt x="10227" y="8127"/>
                  </a:cubicBezTo>
                  <a:lnTo>
                    <a:pt x="10272" y="7990"/>
                  </a:lnTo>
                  <a:cubicBezTo>
                    <a:pt x="10318" y="7875"/>
                    <a:pt x="10364" y="7761"/>
                    <a:pt x="10432" y="7647"/>
                  </a:cubicBezTo>
                  <a:cubicBezTo>
                    <a:pt x="10478" y="7510"/>
                    <a:pt x="10546" y="7373"/>
                    <a:pt x="10615" y="7259"/>
                  </a:cubicBezTo>
                  <a:lnTo>
                    <a:pt x="10638" y="7213"/>
                  </a:lnTo>
                  <a:lnTo>
                    <a:pt x="10660" y="7191"/>
                  </a:lnTo>
                  <a:lnTo>
                    <a:pt x="10683" y="7145"/>
                  </a:lnTo>
                  <a:lnTo>
                    <a:pt x="10729" y="7031"/>
                  </a:lnTo>
                  <a:cubicBezTo>
                    <a:pt x="10752" y="7008"/>
                    <a:pt x="10775" y="6962"/>
                    <a:pt x="10820" y="6917"/>
                  </a:cubicBezTo>
                  <a:cubicBezTo>
                    <a:pt x="10820" y="6894"/>
                    <a:pt x="10843" y="6848"/>
                    <a:pt x="10866" y="6825"/>
                  </a:cubicBezTo>
                  <a:cubicBezTo>
                    <a:pt x="11048" y="6529"/>
                    <a:pt x="11185" y="6232"/>
                    <a:pt x="11300" y="5935"/>
                  </a:cubicBezTo>
                  <a:lnTo>
                    <a:pt x="11322" y="5867"/>
                  </a:lnTo>
                  <a:cubicBezTo>
                    <a:pt x="11345" y="5821"/>
                    <a:pt x="11368" y="5753"/>
                    <a:pt x="11391" y="5707"/>
                  </a:cubicBezTo>
                  <a:cubicBezTo>
                    <a:pt x="11414" y="5661"/>
                    <a:pt x="11436" y="5616"/>
                    <a:pt x="11482" y="5570"/>
                  </a:cubicBezTo>
                  <a:cubicBezTo>
                    <a:pt x="11505" y="5502"/>
                    <a:pt x="11528" y="5433"/>
                    <a:pt x="11573" y="5365"/>
                  </a:cubicBezTo>
                  <a:cubicBezTo>
                    <a:pt x="11596" y="5296"/>
                    <a:pt x="11642" y="5205"/>
                    <a:pt x="11688" y="5136"/>
                  </a:cubicBezTo>
                  <a:lnTo>
                    <a:pt x="11733" y="5068"/>
                  </a:lnTo>
                  <a:lnTo>
                    <a:pt x="11756" y="5022"/>
                  </a:lnTo>
                  <a:cubicBezTo>
                    <a:pt x="11756" y="5022"/>
                    <a:pt x="11779" y="4999"/>
                    <a:pt x="11779" y="4977"/>
                  </a:cubicBezTo>
                  <a:cubicBezTo>
                    <a:pt x="11802" y="4931"/>
                    <a:pt x="11824" y="4885"/>
                    <a:pt x="11802" y="4817"/>
                  </a:cubicBezTo>
                  <a:cubicBezTo>
                    <a:pt x="11802" y="4771"/>
                    <a:pt x="11779" y="4748"/>
                    <a:pt x="11733" y="4726"/>
                  </a:cubicBezTo>
                  <a:cubicBezTo>
                    <a:pt x="11710" y="4703"/>
                    <a:pt x="11665" y="4680"/>
                    <a:pt x="11642" y="4680"/>
                  </a:cubicBezTo>
                  <a:cubicBezTo>
                    <a:pt x="11642" y="4680"/>
                    <a:pt x="11619" y="4703"/>
                    <a:pt x="11619" y="4703"/>
                  </a:cubicBezTo>
                  <a:cubicBezTo>
                    <a:pt x="11573" y="4657"/>
                    <a:pt x="11528" y="4657"/>
                    <a:pt x="11505" y="4634"/>
                  </a:cubicBezTo>
                  <a:lnTo>
                    <a:pt x="11436" y="4611"/>
                  </a:lnTo>
                  <a:cubicBezTo>
                    <a:pt x="11391" y="4589"/>
                    <a:pt x="11345" y="4543"/>
                    <a:pt x="11277" y="4520"/>
                  </a:cubicBezTo>
                  <a:lnTo>
                    <a:pt x="11231" y="4497"/>
                  </a:lnTo>
                  <a:cubicBezTo>
                    <a:pt x="11163" y="4452"/>
                    <a:pt x="11094" y="4429"/>
                    <a:pt x="11026" y="4406"/>
                  </a:cubicBezTo>
                  <a:lnTo>
                    <a:pt x="10980" y="4383"/>
                  </a:lnTo>
                  <a:cubicBezTo>
                    <a:pt x="10911" y="4338"/>
                    <a:pt x="10843" y="4292"/>
                    <a:pt x="10775" y="4269"/>
                  </a:cubicBezTo>
                  <a:cubicBezTo>
                    <a:pt x="10660" y="4201"/>
                    <a:pt x="10546" y="4155"/>
                    <a:pt x="10432" y="4086"/>
                  </a:cubicBezTo>
                  <a:lnTo>
                    <a:pt x="10295" y="4018"/>
                  </a:lnTo>
                  <a:cubicBezTo>
                    <a:pt x="10158" y="3949"/>
                    <a:pt x="9998" y="3881"/>
                    <a:pt x="9862" y="3813"/>
                  </a:cubicBezTo>
                  <a:lnTo>
                    <a:pt x="9793" y="3767"/>
                  </a:lnTo>
                  <a:lnTo>
                    <a:pt x="9702" y="3744"/>
                  </a:lnTo>
                  <a:lnTo>
                    <a:pt x="9679" y="3721"/>
                  </a:lnTo>
                  <a:cubicBezTo>
                    <a:pt x="9588" y="3676"/>
                    <a:pt x="9519" y="3653"/>
                    <a:pt x="9428" y="3607"/>
                  </a:cubicBezTo>
                  <a:lnTo>
                    <a:pt x="9382" y="3584"/>
                  </a:lnTo>
                  <a:cubicBezTo>
                    <a:pt x="9337" y="3561"/>
                    <a:pt x="9291" y="3539"/>
                    <a:pt x="9222" y="3516"/>
                  </a:cubicBezTo>
                  <a:cubicBezTo>
                    <a:pt x="9108" y="3447"/>
                    <a:pt x="8994" y="3402"/>
                    <a:pt x="8880" y="3333"/>
                  </a:cubicBezTo>
                  <a:lnTo>
                    <a:pt x="8766" y="3288"/>
                  </a:lnTo>
                  <a:lnTo>
                    <a:pt x="8332" y="3059"/>
                  </a:lnTo>
                  <a:lnTo>
                    <a:pt x="8172" y="2991"/>
                  </a:lnTo>
                  <a:lnTo>
                    <a:pt x="8150" y="2968"/>
                  </a:lnTo>
                  <a:lnTo>
                    <a:pt x="8104" y="2945"/>
                  </a:lnTo>
                  <a:cubicBezTo>
                    <a:pt x="8013" y="2900"/>
                    <a:pt x="7944" y="2877"/>
                    <a:pt x="7876" y="2831"/>
                  </a:cubicBezTo>
                  <a:lnTo>
                    <a:pt x="7807" y="2785"/>
                  </a:lnTo>
                  <a:cubicBezTo>
                    <a:pt x="7693" y="2740"/>
                    <a:pt x="7556" y="2671"/>
                    <a:pt x="7419" y="2603"/>
                  </a:cubicBezTo>
                  <a:cubicBezTo>
                    <a:pt x="7374" y="2580"/>
                    <a:pt x="7328" y="2557"/>
                    <a:pt x="7282" y="2511"/>
                  </a:cubicBezTo>
                  <a:lnTo>
                    <a:pt x="7214" y="2489"/>
                  </a:lnTo>
                  <a:lnTo>
                    <a:pt x="7054" y="2397"/>
                  </a:lnTo>
                  <a:lnTo>
                    <a:pt x="6986" y="2375"/>
                  </a:lnTo>
                  <a:lnTo>
                    <a:pt x="6803" y="2283"/>
                  </a:lnTo>
                  <a:cubicBezTo>
                    <a:pt x="6712" y="2238"/>
                    <a:pt x="6620" y="2192"/>
                    <a:pt x="6529" y="2123"/>
                  </a:cubicBezTo>
                  <a:cubicBezTo>
                    <a:pt x="6415" y="2078"/>
                    <a:pt x="6324" y="2032"/>
                    <a:pt x="6232" y="1987"/>
                  </a:cubicBezTo>
                  <a:lnTo>
                    <a:pt x="6073" y="1895"/>
                  </a:lnTo>
                  <a:lnTo>
                    <a:pt x="5958" y="1850"/>
                  </a:lnTo>
                  <a:lnTo>
                    <a:pt x="5844" y="1804"/>
                  </a:lnTo>
                  <a:cubicBezTo>
                    <a:pt x="5799" y="1758"/>
                    <a:pt x="5730" y="1735"/>
                    <a:pt x="5684" y="1690"/>
                  </a:cubicBezTo>
                  <a:lnTo>
                    <a:pt x="5616" y="1667"/>
                  </a:lnTo>
                  <a:lnTo>
                    <a:pt x="5570" y="1644"/>
                  </a:lnTo>
                  <a:cubicBezTo>
                    <a:pt x="5433" y="1576"/>
                    <a:pt x="5296" y="1507"/>
                    <a:pt x="5160" y="1416"/>
                  </a:cubicBezTo>
                  <a:cubicBezTo>
                    <a:pt x="5091" y="1370"/>
                    <a:pt x="5000" y="1347"/>
                    <a:pt x="4931" y="1302"/>
                  </a:cubicBezTo>
                  <a:cubicBezTo>
                    <a:pt x="4840" y="1256"/>
                    <a:pt x="4749" y="1210"/>
                    <a:pt x="4680" y="1165"/>
                  </a:cubicBezTo>
                  <a:cubicBezTo>
                    <a:pt x="4543" y="1096"/>
                    <a:pt x="4429" y="1028"/>
                    <a:pt x="4292" y="959"/>
                  </a:cubicBezTo>
                  <a:lnTo>
                    <a:pt x="4269" y="959"/>
                  </a:lnTo>
                  <a:cubicBezTo>
                    <a:pt x="4132" y="868"/>
                    <a:pt x="3973" y="800"/>
                    <a:pt x="3813" y="708"/>
                  </a:cubicBezTo>
                  <a:cubicBezTo>
                    <a:pt x="3744" y="663"/>
                    <a:pt x="3676" y="617"/>
                    <a:pt x="3585" y="594"/>
                  </a:cubicBezTo>
                  <a:lnTo>
                    <a:pt x="3607" y="594"/>
                  </a:lnTo>
                  <a:cubicBezTo>
                    <a:pt x="3493" y="549"/>
                    <a:pt x="3379" y="503"/>
                    <a:pt x="3265" y="457"/>
                  </a:cubicBezTo>
                  <a:lnTo>
                    <a:pt x="3219" y="434"/>
                  </a:lnTo>
                  <a:cubicBezTo>
                    <a:pt x="3128" y="389"/>
                    <a:pt x="3037" y="343"/>
                    <a:pt x="2945" y="297"/>
                  </a:cubicBezTo>
                  <a:cubicBezTo>
                    <a:pt x="2900" y="297"/>
                    <a:pt x="2854" y="275"/>
                    <a:pt x="2808" y="252"/>
                  </a:cubicBezTo>
                  <a:lnTo>
                    <a:pt x="2763" y="229"/>
                  </a:lnTo>
                  <a:lnTo>
                    <a:pt x="2694" y="206"/>
                  </a:lnTo>
                  <a:cubicBezTo>
                    <a:pt x="2603" y="160"/>
                    <a:pt x="2535" y="115"/>
                    <a:pt x="2443" y="92"/>
                  </a:cubicBezTo>
                  <a:lnTo>
                    <a:pt x="2398" y="69"/>
                  </a:lnTo>
                  <a:cubicBezTo>
                    <a:pt x="2375" y="46"/>
                    <a:pt x="2329" y="24"/>
                    <a:pt x="23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8771;p56">
              <a:extLst>
                <a:ext uri="{FF2B5EF4-FFF2-40B4-BE49-F238E27FC236}">
                  <a16:creationId xmlns:a16="http://schemas.microsoft.com/office/drawing/2014/main" id="{7A72F844-E4B9-E0E9-E33C-18669309EAE0}"/>
                </a:ext>
              </a:extLst>
            </p:cNvPr>
            <p:cNvSpPr/>
            <p:nvPr/>
          </p:nvSpPr>
          <p:spPr>
            <a:xfrm>
              <a:off x="-706412" y="2874127"/>
              <a:ext cx="51136" cy="145240"/>
            </a:xfrm>
            <a:custGeom>
              <a:avLst/>
              <a:gdLst/>
              <a:ahLst/>
              <a:cxnLst/>
              <a:rect l="l" t="t" r="r" b="b"/>
              <a:pathLst>
                <a:path w="914" h="2596" extrusionOk="0">
                  <a:moveTo>
                    <a:pt x="117" y="1609"/>
                  </a:moveTo>
                  <a:cubicBezTo>
                    <a:pt x="117" y="1610"/>
                    <a:pt x="117" y="1611"/>
                    <a:pt x="117" y="1611"/>
                  </a:cubicBezTo>
                  <a:lnTo>
                    <a:pt x="117" y="1611"/>
                  </a:lnTo>
                  <a:cubicBezTo>
                    <a:pt x="117" y="1611"/>
                    <a:pt x="117" y="1610"/>
                    <a:pt x="117" y="1609"/>
                  </a:cubicBezTo>
                  <a:close/>
                  <a:moveTo>
                    <a:pt x="160" y="1"/>
                  </a:moveTo>
                  <a:cubicBezTo>
                    <a:pt x="137" y="1"/>
                    <a:pt x="114" y="1"/>
                    <a:pt x="114" y="24"/>
                  </a:cubicBezTo>
                  <a:cubicBezTo>
                    <a:pt x="69" y="161"/>
                    <a:pt x="46" y="275"/>
                    <a:pt x="23" y="412"/>
                  </a:cubicBezTo>
                  <a:cubicBezTo>
                    <a:pt x="0" y="549"/>
                    <a:pt x="0" y="686"/>
                    <a:pt x="0" y="823"/>
                  </a:cubicBezTo>
                  <a:cubicBezTo>
                    <a:pt x="0" y="937"/>
                    <a:pt x="0" y="1074"/>
                    <a:pt x="23" y="1188"/>
                  </a:cubicBezTo>
                  <a:cubicBezTo>
                    <a:pt x="46" y="1325"/>
                    <a:pt x="91" y="1462"/>
                    <a:pt x="114" y="1621"/>
                  </a:cubicBezTo>
                  <a:cubicBezTo>
                    <a:pt x="114" y="1599"/>
                    <a:pt x="114" y="1576"/>
                    <a:pt x="114" y="1576"/>
                  </a:cubicBezTo>
                  <a:cubicBezTo>
                    <a:pt x="114" y="1587"/>
                    <a:pt x="114" y="1598"/>
                    <a:pt x="117" y="1609"/>
                  </a:cubicBezTo>
                  <a:lnTo>
                    <a:pt x="117" y="1609"/>
                  </a:lnTo>
                  <a:cubicBezTo>
                    <a:pt x="116" y="1606"/>
                    <a:pt x="115" y="1602"/>
                    <a:pt x="114" y="1599"/>
                  </a:cubicBezTo>
                  <a:lnTo>
                    <a:pt x="114" y="1599"/>
                  </a:lnTo>
                  <a:cubicBezTo>
                    <a:pt x="114" y="1614"/>
                    <a:pt x="114" y="1619"/>
                    <a:pt x="122" y="1628"/>
                  </a:cubicBezTo>
                  <a:lnTo>
                    <a:pt x="122" y="1628"/>
                  </a:lnTo>
                  <a:cubicBezTo>
                    <a:pt x="120" y="1623"/>
                    <a:pt x="119" y="1617"/>
                    <a:pt x="117" y="1611"/>
                  </a:cubicBezTo>
                  <a:lnTo>
                    <a:pt x="117" y="1611"/>
                  </a:lnTo>
                  <a:cubicBezTo>
                    <a:pt x="120" y="1622"/>
                    <a:pt x="126" y="1633"/>
                    <a:pt x="137" y="1644"/>
                  </a:cubicBezTo>
                  <a:cubicBezTo>
                    <a:pt x="130" y="1637"/>
                    <a:pt x="125" y="1632"/>
                    <a:pt x="122" y="1628"/>
                  </a:cubicBezTo>
                  <a:lnTo>
                    <a:pt x="122" y="1628"/>
                  </a:lnTo>
                  <a:cubicBezTo>
                    <a:pt x="165" y="1799"/>
                    <a:pt x="209" y="1950"/>
                    <a:pt x="274" y="2101"/>
                  </a:cubicBezTo>
                  <a:cubicBezTo>
                    <a:pt x="297" y="2169"/>
                    <a:pt x="343" y="2261"/>
                    <a:pt x="388" y="2306"/>
                  </a:cubicBezTo>
                  <a:cubicBezTo>
                    <a:pt x="411" y="2329"/>
                    <a:pt x="434" y="2352"/>
                    <a:pt x="457" y="2375"/>
                  </a:cubicBezTo>
                  <a:cubicBezTo>
                    <a:pt x="457" y="2398"/>
                    <a:pt x="479" y="2420"/>
                    <a:pt x="502" y="2420"/>
                  </a:cubicBezTo>
                  <a:cubicBezTo>
                    <a:pt x="536" y="2454"/>
                    <a:pt x="569" y="2475"/>
                    <a:pt x="612" y="2475"/>
                  </a:cubicBezTo>
                  <a:cubicBezTo>
                    <a:pt x="627" y="2475"/>
                    <a:pt x="644" y="2472"/>
                    <a:pt x="662" y="2466"/>
                  </a:cubicBezTo>
                  <a:cubicBezTo>
                    <a:pt x="662" y="2466"/>
                    <a:pt x="685" y="2443"/>
                    <a:pt x="685" y="2443"/>
                  </a:cubicBezTo>
                  <a:cubicBezTo>
                    <a:pt x="685" y="2466"/>
                    <a:pt x="685" y="2489"/>
                    <a:pt x="708" y="2489"/>
                  </a:cubicBezTo>
                  <a:cubicBezTo>
                    <a:pt x="708" y="2535"/>
                    <a:pt x="731" y="2557"/>
                    <a:pt x="753" y="2557"/>
                  </a:cubicBezTo>
                  <a:cubicBezTo>
                    <a:pt x="767" y="2584"/>
                    <a:pt x="788" y="2595"/>
                    <a:pt x="812" y="2595"/>
                  </a:cubicBezTo>
                  <a:cubicBezTo>
                    <a:pt x="830" y="2595"/>
                    <a:pt x="849" y="2590"/>
                    <a:pt x="868" y="2580"/>
                  </a:cubicBezTo>
                  <a:cubicBezTo>
                    <a:pt x="890" y="2557"/>
                    <a:pt x="913" y="2489"/>
                    <a:pt x="890" y="2466"/>
                  </a:cubicBezTo>
                  <a:cubicBezTo>
                    <a:pt x="868" y="2443"/>
                    <a:pt x="868" y="2398"/>
                    <a:pt x="845" y="2375"/>
                  </a:cubicBezTo>
                  <a:cubicBezTo>
                    <a:pt x="822" y="2329"/>
                    <a:pt x="799" y="2283"/>
                    <a:pt x="776" y="2238"/>
                  </a:cubicBezTo>
                  <a:cubicBezTo>
                    <a:pt x="731" y="2146"/>
                    <a:pt x="708" y="2055"/>
                    <a:pt x="685" y="1964"/>
                  </a:cubicBezTo>
                  <a:cubicBezTo>
                    <a:pt x="685" y="1895"/>
                    <a:pt x="662" y="1804"/>
                    <a:pt x="662" y="1736"/>
                  </a:cubicBezTo>
                  <a:cubicBezTo>
                    <a:pt x="639" y="1667"/>
                    <a:pt x="639" y="1576"/>
                    <a:pt x="616" y="1507"/>
                  </a:cubicBezTo>
                  <a:cubicBezTo>
                    <a:pt x="616" y="1348"/>
                    <a:pt x="594" y="1188"/>
                    <a:pt x="594" y="1028"/>
                  </a:cubicBezTo>
                  <a:cubicBezTo>
                    <a:pt x="594" y="914"/>
                    <a:pt x="616" y="777"/>
                    <a:pt x="616" y="663"/>
                  </a:cubicBezTo>
                  <a:cubicBezTo>
                    <a:pt x="616" y="617"/>
                    <a:pt x="616" y="549"/>
                    <a:pt x="639" y="503"/>
                  </a:cubicBezTo>
                  <a:cubicBezTo>
                    <a:pt x="639" y="457"/>
                    <a:pt x="639" y="435"/>
                    <a:pt x="662" y="412"/>
                  </a:cubicBezTo>
                  <a:cubicBezTo>
                    <a:pt x="662" y="389"/>
                    <a:pt x="662" y="366"/>
                    <a:pt x="662" y="343"/>
                  </a:cubicBezTo>
                  <a:cubicBezTo>
                    <a:pt x="662" y="320"/>
                    <a:pt x="662" y="298"/>
                    <a:pt x="662" y="275"/>
                  </a:cubicBezTo>
                  <a:cubicBezTo>
                    <a:pt x="662" y="252"/>
                    <a:pt x="639" y="206"/>
                    <a:pt x="594" y="206"/>
                  </a:cubicBezTo>
                  <a:cubicBezTo>
                    <a:pt x="571" y="206"/>
                    <a:pt x="548" y="206"/>
                    <a:pt x="525" y="229"/>
                  </a:cubicBezTo>
                  <a:cubicBezTo>
                    <a:pt x="525" y="229"/>
                    <a:pt x="502" y="206"/>
                    <a:pt x="502" y="206"/>
                  </a:cubicBezTo>
                  <a:cubicBezTo>
                    <a:pt x="502" y="184"/>
                    <a:pt x="479" y="161"/>
                    <a:pt x="434" y="138"/>
                  </a:cubicBezTo>
                  <a:cubicBezTo>
                    <a:pt x="434" y="138"/>
                    <a:pt x="434" y="138"/>
                    <a:pt x="411" y="115"/>
                  </a:cubicBezTo>
                  <a:cubicBezTo>
                    <a:pt x="365" y="92"/>
                    <a:pt x="297" y="47"/>
                    <a:pt x="228" y="47"/>
                  </a:cubicBezTo>
                  <a:cubicBezTo>
                    <a:pt x="228" y="24"/>
                    <a:pt x="228" y="1"/>
                    <a:pt x="206"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8772;p56">
              <a:extLst>
                <a:ext uri="{FF2B5EF4-FFF2-40B4-BE49-F238E27FC236}">
                  <a16:creationId xmlns:a16="http://schemas.microsoft.com/office/drawing/2014/main" id="{55236975-B3D1-B485-FAF1-6B0FE33BBEE4}"/>
                </a:ext>
              </a:extLst>
            </p:cNvPr>
            <p:cNvSpPr/>
            <p:nvPr/>
          </p:nvSpPr>
          <p:spPr>
            <a:xfrm>
              <a:off x="-677039" y="3012095"/>
              <a:ext cx="768775" cy="357281"/>
            </a:xfrm>
            <a:custGeom>
              <a:avLst/>
              <a:gdLst/>
              <a:ahLst/>
              <a:cxnLst/>
              <a:rect l="l" t="t" r="r" b="b"/>
              <a:pathLst>
                <a:path w="13741" h="6386" extrusionOk="0">
                  <a:moveTo>
                    <a:pt x="91" y="0"/>
                  </a:moveTo>
                  <a:cubicBezTo>
                    <a:pt x="91" y="0"/>
                    <a:pt x="69" y="23"/>
                    <a:pt x="69" y="23"/>
                  </a:cubicBezTo>
                  <a:cubicBezTo>
                    <a:pt x="46" y="46"/>
                    <a:pt x="23" y="69"/>
                    <a:pt x="23" y="91"/>
                  </a:cubicBezTo>
                  <a:cubicBezTo>
                    <a:pt x="0" y="137"/>
                    <a:pt x="69" y="183"/>
                    <a:pt x="91" y="205"/>
                  </a:cubicBezTo>
                  <a:cubicBezTo>
                    <a:pt x="114" y="228"/>
                    <a:pt x="114" y="228"/>
                    <a:pt x="114" y="251"/>
                  </a:cubicBezTo>
                  <a:lnTo>
                    <a:pt x="160" y="297"/>
                  </a:lnTo>
                  <a:cubicBezTo>
                    <a:pt x="160" y="320"/>
                    <a:pt x="160" y="342"/>
                    <a:pt x="183" y="365"/>
                  </a:cubicBezTo>
                  <a:cubicBezTo>
                    <a:pt x="183" y="388"/>
                    <a:pt x="206" y="388"/>
                    <a:pt x="228" y="411"/>
                  </a:cubicBezTo>
                  <a:cubicBezTo>
                    <a:pt x="251" y="434"/>
                    <a:pt x="274" y="457"/>
                    <a:pt x="297" y="479"/>
                  </a:cubicBezTo>
                  <a:cubicBezTo>
                    <a:pt x="343" y="525"/>
                    <a:pt x="388" y="548"/>
                    <a:pt x="434" y="593"/>
                  </a:cubicBezTo>
                  <a:cubicBezTo>
                    <a:pt x="525" y="639"/>
                    <a:pt x="616" y="708"/>
                    <a:pt x="685" y="776"/>
                  </a:cubicBezTo>
                  <a:cubicBezTo>
                    <a:pt x="708" y="776"/>
                    <a:pt x="731" y="799"/>
                    <a:pt x="753" y="799"/>
                  </a:cubicBezTo>
                  <a:cubicBezTo>
                    <a:pt x="845" y="890"/>
                    <a:pt x="959" y="982"/>
                    <a:pt x="1050" y="1050"/>
                  </a:cubicBezTo>
                  <a:cubicBezTo>
                    <a:pt x="1119" y="1096"/>
                    <a:pt x="1187" y="1141"/>
                    <a:pt x="1233" y="1164"/>
                  </a:cubicBezTo>
                  <a:cubicBezTo>
                    <a:pt x="1278" y="1187"/>
                    <a:pt x="1301" y="1210"/>
                    <a:pt x="1324" y="1233"/>
                  </a:cubicBezTo>
                  <a:cubicBezTo>
                    <a:pt x="1347" y="1255"/>
                    <a:pt x="1392" y="1278"/>
                    <a:pt x="1438" y="1301"/>
                  </a:cubicBezTo>
                  <a:lnTo>
                    <a:pt x="1461" y="1301"/>
                  </a:lnTo>
                  <a:cubicBezTo>
                    <a:pt x="1484" y="1324"/>
                    <a:pt x="1507" y="1347"/>
                    <a:pt x="1529" y="1347"/>
                  </a:cubicBezTo>
                  <a:cubicBezTo>
                    <a:pt x="1575" y="1370"/>
                    <a:pt x="1598" y="1415"/>
                    <a:pt x="1644" y="1415"/>
                  </a:cubicBezTo>
                  <a:cubicBezTo>
                    <a:pt x="1735" y="1484"/>
                    <a:pt x="1803" y="1529"/>
                    <a:pt x="1895" y="1575"/>
                  </a:cubicBezTo>
                  <a:cubicBezTo>
                    <a:pt x="2054" y="1666"/>
                    <a:pt x="2237" y="1758"/>
                    <a:pt x="2397" y="1849"/>
                  </a:cubicBezTo>
                  <a:cubicBezTo>
                    <a:pt x="2488" y="1872"/>
                    <a:pt x="2557" y="1917"/>
                    <a:pt x="2625" y="1963"/>
                  </a:cubicBezTo>
                  <a:cubicBezTo>
                    <a:pt x="2694" y="1986"/>
                    <a:pt x="2739" y="2009"/>
                    <a:pt x="2808" y="2054"/>
                  </a:cubicBezTo>
                  <a:cubicBezTo>
                    <a:pt x="2853" y="2077"/>
                    <a:pt x="2899" y="2100"/>
                    <a:pt x="2945" y="2146"/>
                  </a:cubicBezTo>
                  <a:cubicBezTo>
                    <a:pt x="3104" y="2237"/>
                    <a:pt x="3287" y="2328"/>
                    <a:pt x="3447" y="2420"/>
                  </a:cubicBezTo>
                  <a:cubicBezTo>
                    <a:pt x="3607" y="2511"/>
                    <a:pt x="3766" y="2602"/>
                    <a:pt x="3926" y="2693"/>
                  </a:cubicBezTo>
                  <a:cubicBezTo>
                    <a:pt x="4040" y="2739"/>
                    <a:pt x="4132" y="2785"/>
                    <a:pt x="4223" y="2853"/>
                  </a:cubicBezTo>
                  <a:cubicBezTo>
                    <a:pt x="4291" y="2876"/>
                    <a:pt x="4337" y="2899"/>
                    <a:pt x="4405" y="2922"/>
                  </a:cubicBezTo>
                  <a:cubicBezTo>
                    <a:pt x="4451" y="2944"/>
                    <a:pt x="4497" y="2967"/>
                    <a:pt x="4565" y="2990"/>
                  </a:cubicBezTo>
                  <a:cubicBezTo>
                    <a:pt x="4577" y="3002"/>
                    <a:pt x="4594" y="3007"/>
                    <a:pt x="4611" y="3007"/>
                  </a:cubicBezTo>
                  <a:cubicBezTo>
                    <a:pt x="4628" y="3007"/>
                    <a:pt x="4645" y="3002"/>
                    <a:pt x="4657" y="2990"/>
                  </a:cubicBezTo>
                  <a:cubicBezTo>
                    <a:pt x="4771" y="3059"/>
                    <a:pt x="4885" y="3104"/>
                    <a:pt x="4999" y="3173"/>
                  </a:cubicBezTo>
                  <a:cubicBezTo>
                    <a:pt x="5045" y="3196"/>
                    <a:pt x="5090" y="3218"/>
                    <a:pt x="5136" y="3241"/>
                  </a:cubicBezTo>
                  <a:cubicBezTo>
                    <a:pt x="5227" y="3287"/>
                    <a:pt x="5296" y="3310"/>
                    <a:pt x="5364" y="3355"/>
                  </a:cubicBezTo>
                  <a:cubicBezTo>
                    <a:pt x="5433" y="3378"/>
                    <a:pt x="5478" y="3424"/>
                    <a:pt x="5547" y="3447"/>
                  </a:cubicBezTo>
                  <a:cubicBezTo>
                    <a:pt x="5570" y="3447"/>
                    <a:pt x="5592" y="3469"/>
                    <a:pt x="5615" y="3469"/>
                  </a:cubicBezTo>
                  <a:cubicBezTo>
                    <a:pt x="5661" y="3492"/>
                    <a:pt x="5706" y="3515"/>
                    <a:pt x="5752" y="3538"/>
                  </a:cubicBezTo>
                  <a:lnTo>
                    <a:pt x="5821" y="3538"/>
                  </a:lnTo>
                  <a:cubicBezTo>
                    <a:pt x="5935" y="3606"/>
                    <a:pt x="6049" y="3652"/>
                    <a:pt x="6163" y="3721"/>
                  </a:cubicBezTo>
                  <a:cubicBezTo>
                    <a:pt x="6254" y="3766"/>
                    <a:pt x="6346" y="3812"/>
                    <a:pt x="6460" y="3857"/>
                  </a:cubicBezTo>
                  <a:cubicBezTo>
                    <a:pt x="6505" y="3880"/>
                    <a:pt x="6551" y="3903"/>
                    <a:pt x="6597" y="3926"/>
                  </a:cubicBezTo>
                  <a:cubicBezTo>
                    <a:pt x="6597" y="3949"/>
                    <a:pt x="6619" y="3949"/>
                    <a:pt x="6642" y="3949"/>
                  </a:cubicBezTo>
                  <a:cubicBezTo>
                    <a:pt x="6665" y="3972"/>
                    <a:pt x="6711" y="3994"/>
                    <a:pt x="6756" y="4017"/>
                  </a:cubicBezTo>
                  <a:lnTo>
                    <a:pt x="6802" y="4017"/>
                  </a:lnTo>
                  <a:cubicBezTo>
                    <a:pt x="6871" y="4040"/>
                    <a:pt x="6939" y="4086"/>
                    <a:pt x="7008" y="4109"/>
                  </a:cubicBezTo>
                  <a:lnTo>
                    <a:pt x="7030" y="4109"/>
                  </a:lnTo>
                  <a:cubicBezTo>
                    <a:pt x="7144" y="4177"/>
                    <a:pt x="7259" y="4246"/>
                    <a:pt x="7396" y="4291"/>
                  </a:cubicBezTo>
                  <a:cubicBezTo>
                    <a:pt x="7418" y="4314"/>
                    <a:pt x="7441" y="4314"/>
                    <a:pt x="7464" y="4337"/>
                  </a:cubicBezTo>
                  <a:cubicBezTo>
                    <a:pt x="7487" y="4337"/>
                    <a:pt x="7487" y="4337"/>
                    <a:pt x="7510" y="4360"/>
                  </a:cubicBezTo>
                  <a:cubicBezTo>
                    <a:pt x="7852" y="4497"/>
                    <a:pt x="8194" y="4656"/>
                    <a:pt x="8514" y="4816"/>
                  </a:cubicBezTo>
                  <a:cubicBezTo>
                    <a:pt x="8582" y="4839"/>
                    <a:pt x="8651" y="4862"/>
                    <a:pt x="8697" y="4885"/>
                  </a:cubicBezTo>
                  <a:cubicBezTo>
                    <a:pt x="8765" y="4907"/>
                    <a:pt x="8834" y="4953"/>
                    <a:pt x="8879" y="4976"/>
                  </a:cubicBezTo>
                  <a:cubicBezTo>
                    <a:pt x="8925" y="4976"/>
                    <a:pt x="8970" y="4976"/>
                    <a:pt x="8993" y="4953"/>
                  </a:cubicBezTo>
                  <a:cubicBezTo>
                    <a:pt x="9085" y="4999"/>
                    <a:pt x="9153" y="5022"/>
                    <a:pt x="9244" y="5067"/>
                  </a:cubicBezTo>
                  <a:cubicBezTo>
                    <a:pt x="9427" y="5136"/>
                    <a:pt x="9587" y="5227"/>
                    <a:pt x="9769" y="5295"/>
                  </a:cubicBezTo>
                  <a:cubicBezTo>
                    <a:pt x="9792" y="5318"/>
                    <a:pt x="9838" y="5318"/>
                    <a:pt x="9883" y="5341"/>
                  </a:cubicBezTo>
                  <a:cubicBezTo>
                    <a:pt x="9929" y="5364"/>
                    <a:pt x="9952" y="5387"/>
                    <a:pt x="9998" y="5387"/>
                  </a:cubicBezTo>
                  <a:lnTo>
                    <a:pt x="10020" y="5387"/>
                  </a:lnTo>
                  <a:cubicBezTo>
                    <a:pt x="10203" y="5478"/>
                    <a:pt x="10408" y="5547"/>
                    <a:pt x="10614" y="5615"/>
                  </a:cubicBezTo>
                  <a:cubicBezTo>
                    <a:pt x="10705" y="5638"/>
                    <a:pt x="10797" y="5684"/>
                    <a:pt x="10911" y="5706"/>
                  </a:cubicBezTo>
                  <a:cubicBezTo>
                    <a:pt x="10933" y="5729"/>
                    <a:pt x="10979" y="5729"/>
                    <a:pt x="11025" y="5752"/>
                  </a:cubicBezTo>
                  <a:cubicBezTo>
                    <a:pt x="11070" y="5775"/>
                    <a:pt x="11116" y="5775"/>
                    <a:pt x="11162" y="5798"/>
                  </a:cubicBezTo>
                  <a:lnTo>
                    <a:pt x="11253" y="5798"/>
                  </a:lnTo>
                  <a:cubicBezTo>
                    <a:pt x="11253" y="5798"/>
                    <a:pt x="11276" y="5798"/>
                    <a:pt x="11299" y="5820"/>
                  </a:cubicBezTo>
                  <a:cubicBezTo>
                    <a:pt x="11344" y="5820"/>
                    <a:pt x="11390" y="5843"/>
                    <a:pt x="11436" y="5866"/>
                  </a:cubicBezTo>
                  <a:lnTo>
                    <a:pt x="11573" y="5912"/>
                  </a:lnTo>
                  <a:cubicBezTo>
                    <a:pt x="11595" y="5912"/>
                    <a:pt x="11618" y="5912"/>
                    <a:pt x="11618" y="5935"/>
                  </a:cubicBezTo>
                  <a:cubicBezTo>
                    <a:pt x="11732" y="5957"/>
                    <a:pt x="11846" y="6003"/>
                    <a:pt x="11961" y="6049"/>
                  </a:cubicBezTo>
                  <a:cubicBezTo>
                    <a:pt x="12052" y="6072"/>
                    <a:pt x="12143" y="6094"/>
                    <a:pt x="12235" y="6117"/>
                  </a:cubicBezTo>
                  <a:cubicBezTo>
                    <a:pt x="12280" y="6117"/>
                    <a:pt x="12326" y="6140"/>
                    <a:pt x="12371" y="6140"/>
                  </a:cubicBezTo>
                  <a:lnTo>
                    <a:pt x="12440" y="6163"/>
                  </a:lnTo>
                  <a:cubicBezTo>
                    <a:pt x="12463" y="6163"/>
                    <a:pt x="12463" y="6186"/>
                    <a:pt x="12463" y="6186"/>
                  </a:cubicBezTo>
                  <a:lnTo>
                    <a:pt x="12600" y="6186"/>
                  </a:lnTo>
                  <a:cubicBezTo>
                    <a:pt x="12668" y="6186"/>
                    <a:pt x="12737" y="6209"/>
                    <a:pt x="12805" y="6231"/>
                  </a:cubicBezTo>
                  <a:cubicBezTo>
                    <a:pt x="12942" y="6277"/>
                    <a:pt x="13102" y="6300"/>
                    <a:pt x="13239" y="6323"/>
                  </a:cubicBezTo>
                  <a:cubicBezTo>
                    <a:pt x="13330" y="6345"/>
                    <a:pt x="13421" y="6368"/>
                    <a:pt x="13513" y="6368"/>
                  </a:cubicBezTo>
                  <a:cubicBezTo>
                    <a:pt x="13536" y="6380"/>
                    <a:pt x="13558" y="6385"/>
                    <a:pt x="13581" y="6385"/>
                  </a:cubicBezTo>
                  <a:cubicBezTo>
                    <a:pt x="13604" y="6385"/>
                    <a:pt x="13627" y="6380"/>
                    <a:pt x="13650" y="6368"/>
                  </a:cubicBezTo>
                  <a:cubicBezTo>
                    <a:pt x="13695" y="6368"/>
                    <a:pt x="13741" y="6323"/>
                    <a:pt x="13741" y="6254"/>
                  </a:cubicBezTo>
                  <a:cubicBezTo>
                    <a:pt x="13741" y="6231"/>
                    <a:pt x="13741" y="6209"/>
                    <a:pt x="13741" y="6186"/>
                  </a:cubicBezTo>
                  <a:cubicBezTo>
                    <a:pt x="13718" y="6163"/>
                    <a:pt x="13695" y="6140"/>
                    <a:pt x="13672" y="6117"/>
                  </a:cubicBezTo>
                  <a:cubicBezTo>
                    <a:pt x="13650" y="6117"/>
                    <a:pt x="13627" y="6094"/>
                    <a:pt x="13627" y="6094"/>
                  </a:cubicBezTo>
                  <a:cubicBezTo>
                    <a:pt x="13650" y="6072"/>
                    <a:pt x="13650" y="6049"/>
                    <a:pt x="13672" y="6026"/>
                  </a:cubicBezTo>
                  <a:cubicBezTo>
                    <a:pt x="13672" y="6003"/>
                    <a:pt x="13672" y="5957"/>
                    <a:pt x="13650" y="5912"/>
                  </a:cubicBezTo>
                  <a:cubicBezTo>
                    <a:pt x="13604" y="5889"/>
                    <a:pt x="13558" y="5866"/>
                    <a:pt x="13513" y="5866"/>
                  </a:cubicBezTo>
                  <a:lnTo>
                    <a:pt x="13421" y="5866"/>
                  </a:lnTo>
                  <a:cubicBezTo>
                    <a:pt x="13330" y="5866"/>
                    <a:pt x="13239" y="5843"/>
                    <a:pt x="13125" y="5843"/>
                  </a:cubicBezTo>
                  <a:cubicBezTo>
                    <a:pt x="12896" y="5843"/>
                    <a:pt x="12668" y="5798"/>
                    <a:pt x="12440" y="5752"/>
                  </a:cubicBezTo>
                  <a:cubicBezTo>
                    <a:pt x="12280" y="5729"/>
                    <a:pt x="12143" y="5706"/>
                    <a:pt x="11983" y="5684"/>
                  </a:cubicBezTo>
                  <a:cubicBezTo>
                    <a:pt x="11892" y="5661"/>
                    <a:pt x="11824" y="5661"/>
                    <a:pt x="11732" y="5638"/>
                  </a:cubicBezTo>
                  <a:cubicBezTo>
                    <a:pt x="11687" y="5615"/>
                    <a:pt x="11618" y="5592"/>
                    <a:pt x="11550" y="5592"/>
                  </a:cubicBezTo>
                  <a:cubicBezTo>
                    <a:pt x="11504" y="5569"/>
                    <a:pt x="11458" y="5569"/>
                    <a:pt x="11413" y="5547"/>
                  </a:cubicBezTo>
                  <a:cubicBezTo>
                    <a:pt x="11367" y="5547"/>
                    <a:pt x="11321" y="5524"/>
                    <a:pt x="11276" y="5524"/>
                  </a:cubicBezTo>
                  <a:lnTo>
                    <a:pt x="11253" y="5524"/>
                  </a:lnTo>
                  <a:cubicBezTo>
                    <a:pt x="11230" y="5501"/>
                    <a:pt x="11185" y="5501"/>
                    <a:pt x="11162" y="5478"/>
                  </a:cubicBezTo>
                  <a:cubicBezTo>
                    <a:pt x="11139" y="5478"/>
                    <a:pt x="11116" y="5478"/>
                    <a:pt x="11093" y="5455"/>
                  </a:cubicBezTo>
                  <a:cubicBezTo>
                    <a:pt x="11048" y="5455"/>
                    <a:pt x="10979" y="5432"/>
                    <a:pt x="10933" y="5410"/>
                  </a:cubicBezTo>
                  <a:cubicBezTo>
                    <a:pt x="10819" y="5364"/>
                    <a:pt x="10682" y="5318"/>
                    <a:pt x="10568" y="5273"/>
                  </a:cubicBezTo>
                  <a:cubicBezTo>
                    <a:pt x="10340" y="5181"/>
                    <a:pt x="10112" y="5113"/>
                    <a:pt x="9883" y="5044"/>
                  </a:cubicBezTo>
                  <a:cubicBezTo>
                    <a:pt x="9815" y="5022"/>
                    <a:pt x="9747" y="4999"/>
                    <a:pt x="9678" y="4976"/>
                  </a:cubicBezTo>
                  <a:cubicBezTo>
                    <a:pt x="9564" y="4907"/>
                    <a:pt x="9450" y="4862"/>
                    <a:pt x="9336" y="4816"/>
                  </a:cubicBezTo>
                  <a:cubicBezTo>
                    <a:pt x="9199" y="4748"/>
                    <a:pt x="9085" y="4702"/>
                    <a:pt x="8948" y="4634"/>
                  </a:cubicBezTo>
                  <a:cubicBezTo>
                    <a:pt x="8879" y="4611"/>
                    <a:pt x="8834" y="4588"/>
                    <a:pt x="8765" y="4565"/>
                  </a:cubicBezTo>
                  <a:cubicBezTo>
                    <a:pt x="8719" y="4542"/>
                    <a:pt x="8697" y="4519"/>
                    <a:pt x="8674" y="4519"/>
                  </a:cubicBezTo>
                  <a:cubicBezTo>
                    <a:pt x="8628" y="4497"/>
                    <a:pt x="8605" y="4497"/>
                    <a:pt x="8582" y="4474"/>
                  </a:cubicBezTo>
                  <a:cubicBezTo>
                    <a:pt x="8537" y="4474"/>
                    <a:pt x="8514" y="4474"/>
                    <a:pt x="8491" y="4497"/>
                  </a:cubicBezTo>
                  <a:cubicBezTo>
                    <a:pt x="8446" y="4474"/>
                    <a:pt x="8400" y="4451"/>
                    <a:pt x="8377" y="4451"/>
                  </a:cubicBezTo>
                  <a:cubicBezTo>
                    <a:pt x="8263" y="4405"/>
                    <a:pt x="8149" y="4360"/>
                    <a:pt x="8057" y="4314"/>
                  </a:cubicBezTo>
                  <a:cubicBezTo>
                    <a:pt x="8012" y="4314"/>
                    <a:pt x="7989" y="4291"/>
                    <a:pt x="7943" y="4291"/>
                  </a:cubicBezTo>
                  <a:cubicBezTo>
                    <a:pt x="7943" y="4268"/>
                    <a:pt x="7921" y="4223"/>
                    <a:pt x="7898" y="4223"/>
                  </a:cubicBezTo>
                  <a:cubicBezTo>
                    <a:pt x="7806" y="4177"/>
                    <a:pt x="7715" y="4154"/>
                    <a:pt x="7624" y="4109"/>
                  </a:cubicBezTo>
                  <a:cubicBezTo>
                    <a:pt x="7578" y="4086"/>
                    <a:pt x="7510" y="4063"/>
                    <a:pt x="7441" y="4017"/>
                  </a:cubicBezTo>
                  <a:cubicBezTo>
                    <a:pt x="7327" y="3972"/>
                    <a:pt x="7190" y="3926"/>
                    <a:pt x="7076" y="3857"/>
                  </a:cubicBezTo>
                  <a:cubicBezTo>
                    <a:pt x="7008" y="3812"/>
                    <a:pt x="6939" y="3789"/>
                    <a:pt x="6848" y="3743"/>
                  </a:cubicBezTo>
                  <a:cubicBezTo>
                    <a:pt x="6825" y="3721"/>
                    <a:pt x="6802" y="3721"/>
                    <a:pt x="6779" y="3698"/>
                  </a:cubicBezTo>
                  <a:cubicBezTo>
                    <a:pt x="6756" y="3698"/>
                    <a:pt x="6756" y="3698"/>
                    <a:pt x="6734" y="3675"/>
                  </a:cubicBezTo>
                  <a:cubicBezTo>
                    <a:pt x="6688" y="3652"/>
                    <a:pt x="6665" y="3652"/>
                    <a:pt x="6619" y="3629"/>
                  </a:cubicBezTo>
                  <a:lnTo>
                    <a:pt x="6414" y="3515"/>
                  </a:lnTo>
                  <a:lnTo>
                    <a:pt x="6414" y="3515"/>
                  </a:lnTo>
                  <a:cubicBezTo>
                    <a:pt x="6414" y="3521"/>
                    <a:pt x="6415" y="3525"/>
                    <a:pt x="6418" y="3528"/>
                  </a:cubicBezTo>
                  <a:lnTo>
                    <a:pt x="6418" y="3528"/>
                  </a:lnTo>
                  <a:cubicBezTo>
                    <a:pt x="6241" y="3440"/>
                    <a:pt x="6064" y="3351"/>
                    <a:pt x="5866" y="3241"/>
                  </a:cubicBezTo>
                  <a:cubicBezTo>
                    <a:pt x="5775" y="3196"/>
                    <a:pt x="5684" y="3150"/>
                    <a:pt x="5570" y="3104"/>
                  </a:cubicBezTo>
                  <a:cubicBezTo>
                    <a:pt x="5524" y="3081"/>
                    <a:pt x="5478" y="3059"/>
                    <a:pt x="5455" y="3036"/>
                  </a:cubicBezTo>
                  <a:cubicBezTo>
                    <a:pt x="5410" y="3013"/>
                    <a:pt x="5387" y="3013"/>
                    <a:pt x="5341" y="2990"/>
                  </a:cubicBezTo>
                  <a:cubicBezTo>
                    <a:pt x="5341" y="2990"/>
                    <a:pt x="5318" y="2990"/>
                    <a:pt x="5318" y="2967"/>
                  </a:cubicBezTo>
                  <a:lnTo>
                    <a:pt x="5250" y="2967"/>
                  </a:lnTo>
                  <a:cubicBezTo>
                    <a:pt x="5204" y="2944"/>
                    <a:pt x="5159" y="2922"/>
                    <a:pt x="5113" y="2899"/>
                  </a:cubicBezTo>
                  <a:cubicBezTo>
                    <a:pt x="4999" y="2830"/>
                    <a:pt x="4885" y="2785"/>
                    <a:pt x="4771" y="2716"/>
                  </a:cubicBezTo>
                  <a:cubicBezTo>
                    <a:pt x="4702" y="2693"/>
                    <a:pt x="4634" y="2671"/>
                    <a:pt x="4565" y="2625"/>
                  </a:cubicBezTo>
                  <a:cubicBezTo>
                    <a:pt x="4542" y="2625"/>
                    <a:pt x="4520" y="2602"/>
                    <a:pt x="4497" y="2602"/>
                  </a:cubicBezTo>
                  <a:cubicBezTo>
                    <a:pt x="4474" y="2579"/>
                    <a:pt x="4451" y="2579"/>
                    <a:pt x="4428" y="2579"/>
                  </a:cubicBezTo>
                  <a:cubicBezTo>
                    <a:pt x="4383" y="2556"/>
                    <a:pt x="4360" y="2534"/>
                    <a:pt x="4337" y="2511"/>
                  </a:cubicBezTo>
                  <a:cubicBezTo>
                    <a:pt x="4200" y="2442"/>
                    <a:pt x="4063" y="2374"/>
                    <a:pt x="3926" y="2305"/>
                  </a:cubicBezTo>
                  <a:cubicBezTo>
                    <a:pt x="3858" y="2260"/>
                    <a:pt x="3766" y="2214"/>
                    <a:pt x="3698" y="2168"/>
                  </a:cubicBezTo>
                  <a:cubicBezTo>
                    <a:pt x="3675" y="2168"/>
                    <a:pt x="3652" y="2146"/>
                    <a:pt x="3607" y="2123"/>
                  </a:cubicBezTo>
                  <a:lnTo>
                    <a:pt x="3561" y="2100"/>
                  </a:lnTo>
                  <a:cubicBezTo>
                    <a:pt x="3538" y="2077"/>
                    <a:pt x="3492" y="2077"/>
                    <a:pt x="3470" y="2054"/>
                  </a:cubicBezTo>
                  <a:cubicBezTo>
                    <a:pt x="3447" y="2054"/>
                    <a:pt x="3424" y="2077"/>
                    <a:pt x="3424" y="2077"/>
                  </a:cubicBezTo>
                  <a:cubicBezTo>
                    <a:pt x="3401" y="2077"/>
                    <a:pt x="3378" y="2054"/>
                    <a:pt x="3378" y="2054"/>
                  </a:cubicBezTo>
                  <a:cubicBezTo>
                    <a:pt x="3333" y="2031"/>
                    <a:pt x="3287" y="2009"/>
                    <a:pt x="3219" y="1986"/>
                  </a:cubicBezTo>
                  <a:cubicBezTo>
                    <a:pt x="3219" y="1963"/>
                    <a:pt x="3196" y="1940"/>
                    <a:pt x="3196" y="1940"/>
                  </a:cubicBezTo>
                  <a:cubicBezTo>
                    <a:pt x="3150" y="1917"/>
                    <a:pt x="3127" y="1895"/>
                    <a:pt x="3082" y="1872"/>
                  </a:cubicBezTo>
                  <a:cubicBezTo>
                    <a:pt x="3059" y="1849"/>
                    <a:pt x="3013" y="1849"/>
                    <a:pt x="2990" y="1826"/>
                  </a:cubicBezTo>
                  <a:cubicBezTo>
                    <a:pt x="2922" y="1803"/>
                    <a:pt x="2876" y="1780"/>
                    <a:pt x="2808" y="1735"/>
                  </a:cubicBezTo>
                  <a:cubicBezTo>
                    <a:pt x="2785" y="1735"/>
                    <a:pt x="2785" y="1735"/>
                    <a:pt x="2762" y="1712"/>
                  </a:cubicBezTo>
                  <a:cubicBezTo>
                    <a:pt x="2762" y="1712"/>
                    <a:pt x="2739" y="1712"/>
                    <a:pt x="2739" y="1689"/>
                  </a:cubicBezTo>
                  <a:cubicBezTo>
                    <a:pt x="2694" y="1666"/>
                    <a:pt x="2648" y="1643"/>
                    <a:pt x="2602" y="1621"/>
                  </a:cubicBezTo>
                  <a:cubicBezTo>
                    <a:pt x="2557" y="1598"/>
                    <a:pt x="2534" y="1575"/>
                    <a:pt x="2488" y="1552"/>
                  </a:cubicBezTo>
                  <a:cubicBezTo>
                    <a:pt x="2420" y="1506"/>
                    <a:pt x="2351" y="1484"/>
                    <a:pt x="2283" y="1438"/>
                  </a:cubicBezTo>
                  <a:cubicBezTo>
                    <a:pt x="2146" y="1347"/>
                    <a:pt x="2009" y="1278"/>
                    <a:pt x="1872" y="1187"/>
                  </a:cubicBezTo>
                  <a:cubicBezTo>
                    <a:pt x="1735" y="1096"/>
                    <a:pt x="1575" y="1004"/>
                    <a:pt x="1438" y="913"/>
                  </a:cubicBezTo>
                  <a:cubicBezTo>
                    <a:pt x="1370" y="890"/>
                    <a:pt x="1301" y="845"/>
                    <a:pt x="1233" y="799"/>
                  </a:cubicBezTo>
                  <a:cubicBezTo>
                    <a:pt x="1210" y="776"/>
                    <a:pt x="1164" y="753"/>
                    <a:pt x="1141" y="730"/>
                  </a:cubicBezTo>
                  <a:cubicBezTo>
                    <a:pt x="1119" y="730"/>
                    <a:pt x="1096" y="708"/>
                    <a:pt x="1073" y="708"/>
                  </a:cubicBezTo>
                  <a:cubicBezTo>
                    <a:pt x="1073" y="685"/>
                    <a:pt x="1050" y="685"/>
                    <a:pt x="1027" y="685"/>
                  </a:cubicBezTo>
                  <a:cubicBezTo>
                    <a:pt x="913" y="593"/>
                    <a:pt x="799" y="525"/>
                    <a:pt x="685" y="434"/>
                  </a:cubicBezTo>
                  <a:cubicBezTo>
                    <a:pt x="594" y="388"/>
                    <a:pt x="502" y="320"/>
                    <a:pt x="434" y="251"/>
                  </a:cubicBezTo>
                  <a:cubicBezTo>
                    <a:pt x="388" y="205"/>
                    <a:pt x="343" y="183"/>
                    <a:pt x="297" y="137"/>
                  </a:cubicBezTo>
                  <a:cubicBezTo>
                    <a:pt x="274" y="137"/>
                    <a:pt x="251" y="114"/>
                    <a:pt x="228" y="91"/>
                  </a:cubicBezTo>
                  <a:cubicBezTo>
                    <a:pt x="206" y="69"/>
                    <a:pt x="183" y="46"/>
                    <a:pt x="137" y="23"/>
                  </a:cubicBezTo>
                  <a:cubicBezTo>
                    <a:pt x="137" y="23"/>
                    <a:pt x="114" y="0"/>
                    <a:pt x="91" y="0"/>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8773;p56">
              <a:extLst>
                <a:ext uri="{FF2B5EF4-FFF2-40B4-BE49-F238E27FC236}">
                  <a16:creationId xmlns:a16="http://schemas.microsoft.com/office/drawing/2014/main" id="{C025940A-D6DB-D6BF-7563-2149A9C8E64B}"/>
                </a:ext>
              </a:extLst>
            </p:cNvPr>
            <p:cNvSpPr/>
            <p:nvPr/>
          </p:nvSpPr>
          <p:spPr>
            <a:xfrm>
              <a:off x="82798" y="2391404"/>
              <a:ext cx="561937" cy="969346"/>
            </a:xfrm>
            <a:custGeom>
              <a:avLst/>
              <a:gdLst/>
              <a:ahLst/>
              <a:cxnLst/>
              <a:rect l="l" t="t" r="r" b="b"/>
              <a:pathLst>
                <a:path w="10044" h="17326" extrusionOk="0">
                  <a:moveTo>
                    <a:pt x="9815" y="1"/>
                  </a:moveTo>
                  <a:cubicBezTo>
                    <a:pt x="9792" y="1"/>
                    <a:pt x="9747" y="24"/>
                    <a:pt x="9724" y="47"/>
                  </a:cubicBezTo>
                  <a:cubicBezTo>
                    <a:pt x="9724" y="69"/>
                    <a:pt x="9701" y="92"/>
                    <a:pt x="9724" y="92"/>
                  </a:cubicBezTo>
                  <a:cubicBezTo>
                    <a:pt x="9724" y="115"/>
                    <a:pt x="9724" y="115"/>
                    <a:pt x="9724" y="115"/>
                  </a:cubicBezTo>
                  <a:cubicBezTo>
                    <a:pt x="9701" y="138"/>
                    <a:pt x="9701" y="138"/>
                    <a:pt x="9678" y="161"/>
                  </a:cubicBezTo>
                  <a:cubicBezTo>
                    <a:pt x="9678" y="161"/>
                    <a:pt x="9678" y="184"/>
                    <a:pt x="9655" y="184"/>
                  </a:cubicBezTo>
                  <a:cubicBezTo>
                    <a:pt x="9655" y="206"/>
                    <a:pt x="9632" y="229"/>
                    <a:pt x="9632" y="229"/>
                  </a:cubicBezTo>
                  <a:cubicBezTo>
                    <a:pt x="9610" y="275"/>
                    <a:pt x="9564" y="321"/>
                    <a:pt x="9541" y="366"/>
                  </a:cubicBezTo>
                  <a:cubicBezTo>
                    <a:pt x="9496" y="457"/>
                    <a:pt x="9450" y="526"/>
                    <a:pt x="9404" y="617"/>
                  </a:cubicBezTo>
                  <a:cubicBezTo>
                    <a:pt x="9381" y="709"/>
                    <a:pt x="9313" y="777"/>
                    <a:pt x="9267" y="845"/>
                  </a:cubicBezTo>
                  <a:cubicBezTo>
                    <a:pt x="9222" y="937"/>
                    <a:pt x="9176" y="1005"/>
                    <a:pt x="9130" y="1097"/>
                  </a:cubicBezTo>
                  <a:cubicBezTo>
                    <a:pt x="9039" y="1256"/>
                    <a:pt x="8925" y="1416"/>
                    <a:pt x="8834" y="1576"/>
                  </a:cubicBezTo>
                  <a:cubicBezTo>
                    <a:pt x="8742" y="1713"/>
                    <a:pt x="8651" y="1873"/>
                    <a:pt x="8560" y="2032"/>
                  </a:cubicBezTo>
                  <a:cubicBezTo>
                    <a:pt x="8537" y="2055"/>
                    <a:pt x="8514" y="2101"/>
                    <a:pt x="8491" y="2147"/>
                  </a:cubicBezTo>
                  <a:cubicBezTo>
                    <a:pt x="8468" y="2169"/>
                    <a:pt x="8468" y="2192"/>
                    <a:pt x="8446" y="2215"/>
                  </a:cubicBezTo>
                  <a:cubicBezTo>
                    <a:pt x="8446" y="2238"/>
                    <a:pt x="8423" y="2238"/>
                    <a:pt x="8423" y="2261"/>
                  </a:cubicBezTo>
                  <a:cubicBezTo>
                    <a:pt x="8423" y="2283"/>
                    <a:pt x="8400" y="2306"/>
                    <a:pt x="8400" y="2329"/>
                  </a:cubicBezTo>
                  <a:cubicBezTo>
                    <a:pt x="8400" y="2352"/>
                    <a:pt x="8400" y="2375"/>
                    <a:pt x="8400" y="2375"/>
                  </a:cubicBezTo>
                  <a:cubicBezTo>
                    <a:pt x="8400" y="2420"/>
                    <a:pt x="8377" y="2466"/>
                    <a:pt x="8354" y="2512"/>
                  </a:cubicBezTo>
                  <a:cubicBezTo>
                    <a:pt x="8331" y="2512"/>
                    <a:pt x="8309" y="2535"/>
                    <a:pt x="8286" y="2557"/>
                  </a:cubicBezTo>
                  <a:cubicBezTo>
                    <a:pt x="8240" y="2603"/>
                    <a:pt x="8217" y="2672"/>
                    <a:pt x="8172" y="2740"/>
                  </a:cubicBezTo>
                  <a:cubicBezTo>
                    <a:pt x="8149" y="2763"/>
                    <a:pt x="8126" y="2808"/>
                    <a:pt x="8103" y="2854"/>
                  </a:cubicBezTo>
                  <a:cubicBezTo>
                    <a:pt x="8058" y="2923"/>
                    <a:pt x="8012" y="3014"/>
                    <a:pt x="7966" y="3082"/>
                  </a:cubicBezTo>
                  <a:cubicBezTo>
                    <a:pt x="7875" y="3265"/>
                    <a:pt x="7784" y="3425"/>
                    <a:pt x="7692" y="3607"/>
                  </a:cubicBezTo>
                  <a:cubicBezTo>
                    <a:pt x="7601" y="3767"/>
                    <a:pt x="7510" y="3927"/>
                    <a:pt x="7418" y="4087"/>
                  </a:cubicBezTo>
                  <a:cubicBezTo>
                    <a:pt x="7327" y="4246"/>
                    <a:pt x="7236" y="4406"/>
                    <a:pt x="7145" y="4589"/>
                  </a:cubicBezTo>
                  <a:cubicBezTo>
                    <a:pt x="7099" y="4657"/>
                    <a:pt x="7053" y="4703"/>
                    <a:pt x="7030" y="4771"/>
                  </a:cubicBezTo>
                  <a:cubicBezTo>
                    <a:pt x="6985" y="4840"/>
                    <a:pt x="6939" y="4908"/>
                    <a:pt x="6916" y="4977"/>
                  </a:cubicBezTo>
                  <a:cubicBezTo>
                    <a:pt x="6916" y="5000"/>
                    <a:pt x="6893" y="5023"/>
                    <a:pt x="6916" y="5045"/>
                  </a:cubicBezTo>
                  <a:cubicBezTo>
                    <a:pt x="6916" y="5045"/>
                    <a:pt x="6916" y="5045"/>
                    <a:pt x="6916" y="5068"/>
                  </a:cubicBezTo>
                  <a:cubicBezTo>
                    <a:pt x="6871" y="5114"/>
                    <a:pt x="6848" y="5159"/>
                    <a:pt x="6825" y="5228"/>
                  </a:cubicBezTo>
                  <a:cubicBezTo>
                    <a:pt x="6802" y="5228"/>
                    <a:pt x="6802" y="5251"/>
                    <a:pt x="6802" y="5274"/>
                  </a:cubicBezTo>
                  <a:cubicBezTo>
                    <a:pt x="6756" y="5274"/>
                    <a:pt x="6711" y="5296"/>
                    <a:pt x="6688" y="5319"/>
                  </a:cubicBezTo>
                  <a:cubicBezTo>
                    <a:pt x="6642" y="5388"/>
                    <a:pt x="6620" y="5433"/>
                    <a:pt x="6574" y="5502"/>
                  </a:cubicBezTo>
                  <a:cubicBezTo>
                    <a:pt x="6551" y="5570"/>
                    <a:pt x="6528" y="5616"/>
                    <a:pt x="6483" y="5662"/>
                  </a:cubicBezTo>
                  <a:cubicBezTo>
                    <a:pt x="6437" y="5753"/>
                    <a:pt x="6391" y="5821"/>
                    <a:pt x="6346" y="5913"/>
                  </a:cubicBezTo>
                  <a:cubicBezTo>
                    <a:pt x="6254" y="6072"/>
                    <a:pt x="6163" y="6232"/>
                    <a:pt x="6072" y="6392"/>
                  </a:cubicBezTo>
                  <a:cubicBezTo>
                    <a:pt x="6026" y="6483"/>
                    <a:pt x="6003" y="6552"/>
                    <a:pt x="5958" y="6620"/>
                  </a:cubicBezTo>
                  <a:cubicBezTo>
                    <a:pt x="5912" y="6689"/>
                    <a:pt x="5866" y="6780"/>
                    <a:pt x="5821" y="6871"/>
                  </a:cubicBezTo>
                  <a:cubicBezTo>
                    <a:pt x="5775" y="6940"/>
                    <a:pt x="5729" y="7031"/>
                    <a:pt x="5707" y="7100"/>
                  </a:cubicBezTo>
                  <a:cubicBezTo>
                    <a:pt x="5661" y="7191"/>
                    <a:pt x="5615" y="7259"/>
                    <a:pt x="5570" y="7328"/>
                  </a:cubicBezTo>
                  <a:cubicBezTo>
                    <a:pt x="5570" y="7351"/>
                    <a:pt x="5547" y="7396"/>
                    <a:pt x="5524" y="7419"/>
                  </a:cubicBezTo>
                  <a:cubicBezTo>
                    <a:pt x="5524" y="7442"/>
                    <a:pt x="5501" y="7465"/>
                    <a:pt x="5478" y="7510"/>
                  </a:cubicBezTo>
                  <a:cubicBezTo>
                    <a:pt x="5455" y="7556"/>
                    <a:pt x="5410" y="7625"/>
                    <a:pt x="5387" y="7670"/>
                  </a:cubicBezTo>
                  <a:cubicBezTo>
                    <a:pt x="5364" y="7716"/>
                    <a:pt x="5318" y="7762"/>
                    <a:pt x="5296" y="7807"/>
                  </a:cubicBezTo>
                  <a:cubicBezTo>
                    <a:pt x="5250" y="7898"/>
                    <a:pt x="5204" y="7967"/>
                    <a:pt x="5136" y="8035"/>
                  </a:cubicBezTo>
                  <a:cubicBezTo>
                    <a:pt x="5090" y="8127"/>
                    <a:pt x="5045" y="8218"/>
                    <a:pt x="4999" y="8287"/>
                  </a:cubicBezTo>
                  <a:cubicBezTo>
                    <a:pt x="4908" y="8469"/>
                    <a:pt x="4794" y="8629"/>
                    <a:pt x="4702" y="8789"/>
                  </a:cubicBezTo>
                  <a:cubicBezTo>
                    <a:pt x="4611" y="8948"/>
                    <a:pt x="4520" y="9131"/>
                    <a:pt x="4428" y="9291"/>
                  </a:cubicBezTo>
                  <a:cubicBezTo>
                    <a:pt x="4337" y="9451"/>
                    <a:pt x="4246" y="9610"/>
                    <a:pt x="4154" y="9770"/>
                  </a:cubicBezTo>
                  <a:cubicBezTo>
                    <a:pt x="4132" y="9839"/>
                    <a:pt x="4086" y="9907"/>
                    <a:pt x="4063" y="9953"/>
                  </a:cubicBezTo>
                  <a:lnTo>
                    <a:pt x="3995" y="10067"/>
                  </a:lnTo>
                  <a:cubicBezTo>
                    <a:pt x="3995" y="10090"/>
                    <a:pt x="3972" y="10090"/>
                    <a:pt x="3972" y="10113"/>
                  </a:cubicBezTo>
                  <a:cubicBezTo>
                    <a:pt x="3949" y="10135"/>
                    <a:pt x="3949" y="10135"/>
                    <a:pt x="3926" y="10158"/>
                  </a:cubicBezTo>
                  <a:cubicBezTo>
                    <a:pt x="3812" y="10318"/>
                    <a:pt x="3721" y="10501"/>
                    <a:pt x="3629" y="10660"/>
                  </a:cubicBezTo>
                  <a:cubicBezTo>
                    <a:pt x="3538" y="10843"/>
                    <a:pt x="3447" y="11003"/>
                    <a:pt x="3356" y="11185"/>
                  </a:cubicBezTo>
                  <a:cubicBezTo>
                    <a:pt x="3173" y="11505"/>
                    <a:pt x="3013" y="11824"/>
                    <a:pt x="2831" y="12144"/>
                  </a:cubicBezTo>
                  <a:cubicBezTo>
                    <a:pt x="2785" y="12235"/>
                    <a:pt x="2739" y="12304"/>
                    <a:pt x="2694" y="12395"/>
                  </a:cubicBezTo>
                  <a:cubicBezTo>
                    <a:pt x="2671" y="12418"/>
                    <a:pt x="2648" y="12464"/>
                    <a:pt x="2625" y="12509"/>
                  </a:cubicBezTo>
                  <a:cubicBezTo>
                    <a:pt x="2625" y="12532"/>
                    <a:pt x="2602" y="12532"/>
                    <a:pt x="2602" y="12555"/>
                  </a:cubicBezTo>
                  <a:cubicBezTo>
                    <a:pt x="2579" y="12578"/>
                    <a:pt x="2579" y="12578"/>
                    <a:pt x="2579" y="12600"/>
                  </a:cubicBezTo>
                  <a:cubicBezTo>
                    <a:pt x="2557" y="12623"/>
                    <a:pt x="2557" y="12646"/>
                    <a:pt x="2557" y="12669"/>
                  </a:cubicBezTo>
                  <a:cubicBezTo>
                    <a:pt x="2557" y="12669"/>
                    <a:pt x="2557" y="12692"/>
                    <a:pt x="2557" y="12692"/>
                  </a:cubicBezTo>
                  <a:cubicBezTo>
                    <a:pt x="2488" y="12783"/>
                    <a:pt x="2443" y="12874"/>
                    <a:pt x="2374" y="12966"/>
                  </a:cubicBezTo>
                  <a:cubicBezTo>
                    <a:pt x="2328" y="13034"/>
                    <a:pt x="2283" y="13125"/>
                    <a:pt x="2237" y="13194"/>
                  </a:cubicBezTo>
                  <a:cubicBezTo>
                    <a:pt x="2146" y="13354"/>
                    <a:pt x="2054" y="13491"/>
                    <a:pt x="1963" y="13650"/>
                  </a:cubicBezTo>
                  <a:cubicBezTo>
                    <a:pt x="1895" y="13765"/>
                    <a:pt x="1826" y="13879"/>
                    <a:pt x="1758" y="14016"/>
                  </a:cubicBezTo>
                  <a:lnTo>
                    <a:pt x="1735" y="14016"/>
                  </a:lnTo>
                  <a:cubicBezTo>
                    <a:pt x="1712" y="14061"/>
                    <a:pt x="1689" y="14107"/>
                    <a:pt x="1666" y="14153"/>
                  </a:cubicBezTo>
                  <a:cubicBezTo>
                    <a:pt x="1575" y="14312"/>
                    <a:pt x="1484" y="14472"/>
                    <a:pt x="1370" y="14632"/>
                  </a:cubicBezTo>
                  <a:cubicBezTo>
                    <a:pt x="1324" y="14723"/>
                    <a:pt x="1278" y="14792"/>
                    <a:pt x="1256" y="14860"/>
                  </a:cubicBezTo>
                  <a:cubicBezTo>
                    <a:pt x="1233" y="14906"/>
                    <a:pt x="1210" y="14929"/>
                    <a:pt x="1210" y="14951"/>
                  </a:cubicBezTo>
                  <a:cubicBezTo>
                    <a:pt x="1187" y="14951"/>
                    <a:pt x="1187" y="14974"/>
                    <a:pt x="1187" y="14974"/>
                  </a:cubicBezTo>
                  <a:cubicBezTo>
                    <a:pt x="1141" y="15043"/>
                    <a:pt x="1096" y="15111"/>
                    <a:pt x="1050" y="15180"/>
                  </a:cubicBezTo>
                  <a:cubicBezTo>
                    <a:pt x="982" y="15271"/>
                    <a:pt x="936" y="15362"/>
                    <a:pt x="868" y="15454"/>
                  </a:cubicBezTo>
                  <a:cubicBezTo>
                    <a:pt x="822" y="15522"/>
                    <a:pt x="776" y="15613"/>
                    <a:pt x="731" y="15705"/>
                  </a:cubicBezTo>
                  <a:cubicBezTo>
                    <a:pt x="548" y="16024"/>
                    <a:pt x="343" y="16321"/>
                    <a:pt x="160" y="16641"/>
                  </a:cubicBezTo>
                  <a:cubicBezTo>
                    <a:pt x="160" y="16663"/>
                    <a:pt x="137" y="16686"/>
                    <a:pt x="137" y="16709"/>
                  </a:cubicBezTo>
                  <a:cubicBezTo>
                    <a:pt x="114" y="16755"/>
                    <a:pt x="91" y="16800"/>
                    <a:pt x="69" y="16823"/>
                  </a:cubicBezTo>
                  <a:cubicBezTo>
                    <a:pt x="69" y="16869"/>
                    <a:pt x="69" y="16892"/>
                    <a:pt x="91" y="16937"/>
                  </a:cubicBezTo>
                  <a:cubicBezTo>
                    <a:pt x="69" y="16960"/>
                    <a:pt x="46" y="16983"/>
                    <a:pt x="46" y="17029"/>
                  </a:cubicBezTo>
                  <a:cubicBezTo>
                    <a:pt x="23" y="17029"/>
                    <a:pt x="23" y="17051"/>
                    <a:pt x="23" y="17074"/>
                  </a:cubicBezTo>
                  <a:cubicBezTo>
                    <a:pt x="0" y="17120"/>
                    <a:pt x="23" y="17188"/>
                    <a:pt x="69" y="17211"/>
                  </a:cubicBezTo>
                  <a:cubicBezTo>
                    <a:pt x="69" y="17211"/>
                    <a:pt x="69" y="17211"/>
                    <a:pt x="69" y="17234"/>
                  </a:cubicBezTo>
                  <a:lnTo>
                    <a:pt x="114" y="17234"/>
                  </a:lnTo>
                  <a:cubicBezTo>
                    <a:pt x="137" y="17280"/>
                    <a:pt x="160" y="17303"/>
                    <a:pt x="183" y="17325"/>
                  </a:cubicBezTo>
                  <a:cubicBezTo>
                    <a:pt x="228" y="17325"/>
                    <a:pt x="274" y="17325"/>
                    <a:pt x="297" y="17303"/>
                  </a:cubicBezTo>
                  <a:cubicBezTo>
                    <a:pt x="343" y="17257"/>
                    <a:pt x="365" y="17211"/>
                    <a:pt x="388" y="17166"/>
                  </a:cubicBezTo>
                  <a:cubicBezTo>
                    <a:pt x="411" y="17143"/>
                    <a:pt x="411" y="17097"/>
                    <a:pt x="434" y="17074"/>
                  </a:cubicBezTo>
                  <a:cubicBezTo>
                    <a:pt x="457" y="17051"/>
                    <a:pt x="457" y="17029"/>
                    <a:pt x="480" y="16983"/>
                  </a:cubicBezTo>
                  <a:cubicBezTo>
                    <a:pt x="502" y="16960"/>
                    <a:pt x="502" y="16937"/>
                    <a:pt x="525" y="16914"/>
                  </a:cubicBezTo>
                  <a:cubicBezTo>
                    <a:pt x="571" y="16846"/>
                    <a:pt x="594" y="16778"/>
                    <a:pt x="639" y="16709"/>
                  </a:cubicBezTo>
                  <a:cubicBezTo>
                    <a:pt x="731" y="16572"/>
                    <a:pt x="799" y="16412"/>
                    <a:pt x="890" y="16275"/>
                  </a:cubicBezTo>
                  <a:cubicBezTo>
                    <a:pt x="959" y="16116"/>
                    <a:pt x="1050" y="15979"/>
                    <a:pt x="1141" y="15819"/>
                  </a:cubicBezTo>
                  <a:cubicBezTo>
                    <a:pt x="1164" y="15750"/>
                    <a:pt x="1210" y="15682"/>
                    <a:pt x="1256" y="15613"/>
                  </a:cubicBezTo>
                  <a:cubicBezTo>
                    <a:pt x="1278" y="15568"/>
                    <a:pt x="1301" y="15545"/>
                    <a:pt x="1301" y="15522"/>
                  </a:cubicBezTo>
                  <a:cubicBezTo>
                    <a:pt x="1324" y="15499"/>
                    <a:pt x="1324" y="15476"/>
                    <a:pt x="1347" y="15431"/>
                  </a:cubicBezTo>
                  <a:cubicBezTo>
                    <a:pt x="1370" y="15431"/>
                    <a:pt x="1393" y="15408"/>
                    <a:pt x="1415" y="15385"/>
                  </a:cubicBezTo>
                  <a:cubicBezTo>
                    <a:pt x="1415" y="15362"/>
                    <a:pt x="1438" y="15340"/>
                    <a:pt x="1461" y="15317"/>
                  </a:cubicBezTo>
                  <a:cubicBezTo>
                    <a:pt x="1529" y="15203"/>
                    <a:pt x="1598" y="15088"/>
                    <a:pt x="1666" y="14974"/>
                  </a:cubicBezTo>
                  <a:cubicBezTo>
                    <a:pt x="1689" y="14906"/>
                    <a:pt x="1735" y="14837"/>
                    <a:pt x="1781" y="14769"/>
                  </a:cubicBezTo>
                  <a:cubicBezTo>
                    <a:pt x="1826" y="14700"/>
                    <a:pt x="1872" y="14609"/>
                    <a:pt x="1918" y="14541"/>
                  </a:cubicBezTo>
                  <a:cubicBezTo>
                    <a:pt x="1986" y="14381"/>
                    <a:pt x="2077" y="14244"/>
                    <a:pt x="2146" y="14107"/>
                  </a:cubicBezTo>
                  <a:cubicBezTo>
                    <a:pt x="2169" y="14084"/>
                    <a:pt x="2191" y="14038"/>
                    <a:pt x="2191" y="14016"/>
                  </a:cubicBezTo>
                  <a:cubicBezTo>
                    <a:pt x="2237" y="13970"/>
                    <a:pt x="2260" y="13902"/>
                    <a:pt x="2306" y="13856"/>
                  </a:cubicBezTo>
                  <a:cubicBezTo>
                    <a:pt x="2351" y="13765"/>
                    <a:pt x="2420" y="13696"/>
                    <a:pt x="2443" y="13605"/>
                  </a:cubicBezTo>
                  <a:cubicBezTo>
                    <a:pt x="2465" y="13582"/>
                    <a:pt x="2465" y="13559"/>
                    <a:pt x="2443" y="13536"/>
                  </a:cubicBezTo>
                  <a:cubicBezTo>
                    <a:pt x="2465" y="13491"/>
                    <a:pt x="2488" y="13468"/>
                    <a:pt x="2511" y="13422"/>
                  </a:cubicBezTo>
                  <a:cubicBezTo>
                    <a:pt x="2557" y="13354"/>
                    <a:pt x="2579" y="13285"/>
                    <a:pt x="2625" y="13217"/>
                  </a:cubicBezTo>
                  <a:cubicBezTo>
                    <a:pt x="2648" y="13171"/>
                    <a:pt x="2671" y="13148"/>
                    <a:pt x="2671" y="13125"/>
                  </a:cubicBezTo>
                  <a:cubicBezTo>
                    <a:pt x="2694" y="13125"/>
                    <a:pt x="2716" y="13103"/>
                    <a:pt x="2739" y="13080"/>
                  </a:cubicBezTo>
                  <a:cubicBezTo>
                    <a:pt x="2762" y="13057"/>
                    <a:pt x="2785" y="13011"/>
                    <a:pt x="2808" y="12989"/>
                  </a:cubicBezTo>
                  <a:cubicBezTo>
                    <a:pt x="2808" y="12966"/>
                    <a:pt x="2808" y="12943"/>
                    <a:pt x="2831" y="12920"/>
                  </a:cubicBezTo>
                  <a:cubicBezTo>
                    <a:pt x="2853" y="12874"/>
                    <a:pt x="2876" y="12852"/>
                    <a:pt x="2899" y="12806"/>
                  </a:cubicBezTo>
                  <a:cubicBezTo>
                    <a:pt x="2945" y="12715"/>
                    <a:pt x="2990" y="12623"/>
                    <a:pt x="3036" y="12555"/>
                  </a:cubicBezTo>
                  <a:cubicBezTo>
                    <a:pt x="3127" y="12372"/>
                    <a:pt x="3219" y="12212"/>
                    <a:pt x="3310" y="12030"/>
                  </a:cubicBezTo>
                  <a:cubicBezTo>
                    <a:pt x="3401" y="11870"/>
                    <a:pt x="3492" y="11687"/>
                    <a:pt x="3584" y="11528"/>
                  </a:cubicBezTo>
                  <a:cubicBezTo>
                    <a:pt x="3629" y="11459"/>
                    <a:pt x="3675" y="11391"/>
                    <a:pt x="3698" y="11299"/>
                  </a:cubicBezTo>
                  <a:cubicBezTo>
                    <a:pt x="3744" y="11231"/>
                    <a:pt x="3789" y="11163"/>
                    <a:pt x="3835" y="11094"/>
                  </a:cubicBezTo>
                  <a:cubicBezTo>
                    <a:pt x="3858" y="11094"/>
                    <a:pt x="3880" y="11071"/>
                    <a:pt x="3880" y="11048"/>
                  </a:cubicBezTo>
                  <a:cubicBezTo>
                    <a:pt x="3949" y="10980"/>
                    <a:pt x="3995" y="10889"/>
                    <a:pt x="4040" y="10797"/>
                  </a:cubicBezTo>
                  <a:cubicBezTo>
                    <a:pt x="4086" y="10729"/>
                    <a:pt x="4132" y="10638"/>
                    <a:pt x="4177" y="10569"/>
                  </a:cubicBezTo>
                  <a:cubicBezTo>
                    <a:pt x="4269" y="10432"/>
                    <a:pt x="4337" y="10295"/>
                    <a:pt x="4405" y="10135"/>
                  </a:cubicBezTo>
                  <a:cubicBezTo>
                    <a:pt x="4497" y="9976"/>
                    <a:pt x="4588" y="9816"/>
                    <a:pt x="4679" y="9656"/>
                  </a:cubicBezTo>
                  <a:cubicBezTo>
                    <a:pt x="4771" y="9496"/>
                    <a:pt x="4885" y="9314"/>
                    <a:pt x="4976" y="9131"/>
                  </a:cubicBezTo>
                  <a:cubicBezTo>
                    <a:pt x="5045" y="8994"/>
                    <a:pt x="5136" y="8834"/>
                    <a:pt x="5204" y="8675"/>
                  </a:cubicBezTo>
                  <a:cubicBezTo>
                    <a:pt x="5227" y="8675"/>
                    <a:pt x="5250" y="8652"/>
                    <a:pt x="5273" y="8629"/>
                  </a:cubicBezTo>
                  <a:cubicBezTo>
                    <a:pt x="5318" y="8583"/>
                    <a:pt x="5341" y="8538"/>
                    <a:pt x="5364" y="8492"/>
                  </a:cubicBezTo>
                  <a:cubicBezTo>
                    <a:pt x="5387" y="8469"/>
                    <a:pt x="5410" y="8423"/>
                    <a:pt x="5433" y="8401"/>
                  </a:cubicBezTo>
                  <a:cubicBezTo>
                    <a:pt x="5478" y="8309"/>
                    <a:pt x="5501" y="8241"/>
                    <a:pt x="5547" y="8172"/>
                  </a:cubicBezTo>
                  <a:cubicBezTo>
                    <a:pt x="5638" y="8013"/>
                    <a:pt x="5707" y="7876"/>
                    <a:pt x="5775" y="7716"/>
                  </a:cubicBezTo>
                  <a:cubicBezTo>
                    <a:pt x="5821" y="7625"/>
                    <a:pt x="5889" y="7533"/>
                    <a:pt x="5935" y="7442"/>
                  </a:cubicBezTo>
                  <a:cubicBezTo>
                    <a:pt x="6003" y="7328"/>
                    <a:pt x="6095" y="7191"/>
                    <a:pt x="6163" y="7077"/>
                  </a:cubicBezTo>
                  <a:cubicBezTo>
                    <a:pt x="6277" y="6917"/>
                    <a:pt x="6368" y="6757"/>
                    <a:pt x="6460" y="6597"/>
                  </a:cubicBezTo>
                  <a:cubicBezTo>
                    <a:pt x="6483" y="6575"/>
                    <a:pt x="6505" y="6552"/>
                    <a:pt x="6505" y="6529"/>
                  </a:cubicBezTo>
                  <a:cubicBezTo>
                    <a:pt x="6528" y="6506"/>
                    <a:pt x="6528" y="6483"/>
                    <a:pt x="6528" y="6461"/>
                  </a:cubicBezTo>
                  <a:cubicBezTo>
                    <a:pt x="6551" y="6392"/>
                    <a:pt x="6597" y="6346"/>
                    <a:pt x="6620" y="6278"/>
                  </a:cubicBezTo>
                  <a:lnTo>
                    <a:pt x="6734" y="6072"/>
                  </a:lnTo>
                  <a:cubicBezTo>
                    <a:pt x="6802" y="5936"/>
                    <a:pt x="6893" y="5799"/>
                    <a:pt x="6962" y="5662"/>
                  </a:cubicBezTo>
                  <a:cubicBezTo>
                    <a:pt x="7053" y="5525"/>
                    <a:pt x="7122" y="5388"/>
                    <a:pt x="7190" y="5251"/>
                  </a:cubicBezTo>
                  <a:cubicBezTo>
                    <a:pt x="7236" y="5182"/>
                    <a:pt x="7259" y="5137"/>
                    <a:pt x="7304" y="5068"/>
                  </a:cubicBezTo>
                  <a:cubicBezTo>
                    <a:pt x="7350" y="5000"/>
                    <a:pt x="7373" y="4931"/>
                    <a:pt x="7418" y="4863"/>
                  </a:cubicBezTo>
                  <a:cubicBezTo>
                    <a:pt x="7418" y="4840"/>
                    <a:pt x="7418" y="4817"/>
                    <a:pt x="7418" y="4817"/>
                  </a:cubicBezTo>
                  <a:cubicBezTo>
                    <a:pt x="7464" y="4749"/>
                    <a:pt x="7510" y="4680"/>
                    <a:pt x="7533" y="4612"/>
                  </a:cubicBezTo>
                  <a:cubicBezTo>
                    <a:pt x="7624" y="4475"/>
                    <a:pt x="7692" y="4338"/>
                    <a:pt x="7761" y="4224"/>
                  </a:cubicBezTo>
                  <a:cubicBezTo>
                    <a:pt x="7806" y="4155"/>
                    <a:pt x="7829" y="4087"/>
                    <a:pt x="7875" y="3995"/>
                  </a:cubicBezTo>
                  <a:cubicBezTo>
                    <a:pt x="7875" y="3995"/>
                    <a:pt x="7898" y="3973"/>
                    <a:pt x="7898" y="3973"/>
                  </a:cubicBezTo>
                  <a:cubicBezTo>
                    <a:pt x="7921" y="3927"/>
                    <a:pt x="7943" y="3904"/>
                    <a:pt x="7966" y="3858"/>
                  </a:cubicBezTo>
                  <a:cubicBezTo>
                    <a:pt x="8035" y="3721"/>
                    <a:pt x="8126" y="3585"/>
                    <a:pt x="8194" y="3448"/>
                  </a:cubicBezTo>
                  <a:cubicBezTo>
                    <a:pt x="8217" y="3448"/>
                    <a:pt x="8240" y="3448"/>
                    <a:pt x="8240" y="3425"/>
                  </a:cubicBezTo>
                  <a:cubicBezTo>
                    <a:pt x="8286" y="3402"/>
                    <a:pt x="8309" y="3356"/>
                    <a:pt x="8309" y="3311"/>
                  </a:cubicBezTo>
                  <a:cubicBezTo>
                    <a:pt x="8331" y="3288"/>
                    <a:pt x="8354" y="3265"/>
                    <a:pt x="8377" y="3219"/>
                  </a:cubicBezTo>
                  <a:cubicBezTo>
                    <a:pt x="8400" y="3151"/>
                    <a:pt x="8446" y="3105"/>
                    <a:pt x="8468" y="3037"/>
                  </a:cubicBezTo>
                  <a:cubicBezTo>
                    <a:pt x="8514" y="2968"/>
                    <a:pt x="8560" y="2877"/>
                    <a:pt x="8583" y="2808"/>
                  </a:cubicBezTo>
                  <a:cubicBezTo>
                    <a:pt x="8651" y="2717"/>
                    <a:pt x="8697" y="2626"/>
                    <a:pt x="8742" y="2557"/>
                  </a:cubicBezTo>
                  <a:cubicBezTo>
                    <a:pt x="8742" y="2557"/>
                    <a:pt x="8742" y="2535"/>
                    <a:pt x="8742" y="2535"/>
                  </a:cubicBezTo>
                  <a:cubicBezTo>
                    <a:pt x="8834" y="2398"/>
                    <a:pt x="8925" y="2261"/>
                    <a:pt x="8993" y="2124"/>
                  </a:cubicBezTo>
                  <a:cubicBezTo>
                    <a:pt x="9062" y="1987"/>
                    <a:pt x="9153" y="1850"/>
                    <a:pt x="9222" y="1713"/>
                  </a:cubicBezTo>
                  <a:cubicBezTo>
                    <a:pt x="9267" y="1644"/>
                    <a:pt x="9290" y="1599"/>
                    <a:pt x="9336" y="1530"/>
                  </a:cubicBezTo>
                  <a:cubicBezTo>
                    <a:pt x="9336" y="1507"/>
                    <a:pt x="9359" y="1462"/>
                    <a:pt x="9381" y="1439"/>
                  </a:cubicBezTo>
                  <a:cubicBezTo>
                    <a:pt x="9404" y="1416"/>
                    <a:pt x="9427" y="1370"/>
                    <a:pt x="9450" y="1325"/>
                  </a:cubicBezTo>
                  <a:cubicBezTo>
                    <a:pt x="9450" y="1325"/>
                    <a:pt x="9450" y="1302"/>
                    <a:pt x="9450" y="1279"/>
                  </a:cubicBezTo>
                  <a:cubicBezTo>
                    <a:pt x="9450" y="1256"/>
                    <a:pt x="9450" y="1256"/>
                    <a:pt x="9450" y="1256"/>
                  </a:cubicBezTo>
                  <a:cubicBezTo>
                    <a:pt x="9473" y="1234"/>
                    <a:pt x="9473" y="1234"/>
                    <a:pt x="9496" y="1234"/>
                  </a:cubicBezTo>
                  <a:cubicBezTo>
                    <a:pt x="9541" y="1165"/>
                    <a:pt x="9587" y="1119"/>
                    <a:pt x="9610" y="1051"/>
                  </a:cubicBezTo>
                  <a:cubicBezTo>
                    <a:pt x="9610" y="1028"/>
                    <a:pt x="9632" y="1005"/>
                    <a:pt x="9632" y="982"/>
                  </a:cubicBezTo>
                  <a:cubicBezTo>
                    <a:pt x="9655" y="960"/>
                    <a:pt x="9678" y="937"/>
                    <a:pt x="9701" y="891"/>
                  </a:cubicBezTo>
                  <a:cubicBezTo>
                    <a:pt x="9747" y="800"/>
                    <a:pt x="9815" y="686"/>
                    <a:pt x="9884" y="594"/>
                  </a:cubicBezTo>
                  <a:cubicBezTo>
                    <a:pt x="9906" y="526"/>
                    <a:pt x="9952" y="457"/>
                    <a:pt x="9998" y="389"/>
                  </a:cubicBezTo>
                  <a:cubicBezTo>
                    <a:pt x="9998" y="366"/>
                    <a:pt x="10021" y="343"/>
                    <a:pt x="10021" y="298"/>
                  </a:cubicBezTo>
                  <a:cubicBezTo>
                    <a:pt x="10043" y="275"/>
                    <a:pt x="10043" y="229"/>
                    <a:pt x="10043" y="206"/>
                  </a:cubicBezTo>
                  <a:cubicBezTo>
                    <a:pt x="10043" y="184"/>
                    <a:pt x="10043" y="184"/>
                    <a:pt x="10043" y="161"/>
                  </a:cubicBezTo>
                  <a:cubicBezTo>
                    <a:pt x="10043" y="138"/>
                    <a:pt x="10043" y="138"/>
                    <a:pt x="10021" y="115"/>
                  </a:cubicBezTo>
                  <a:cubicBezTo>
                    <a:pt x="10021" y="92"/>
                    <a:pt x="9998" y="69"/>
                    <a:pt x="9975" y="69"/>
                  </a:cubicBezTo>
                  <a:cubicBezTo>
                    <a:pt x="9952" y="47"/>
                    <a:pt x="9929" y="47"/>
                    <a:pt x="9906" y="24"/>
                  </a:cubicBezTo>
                  <a:cubicBezTo>
                    <a:pt x="9884" y="24"/>
                    <a:pt x="9861" y="1"/>
                    <a:pt x="9838"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8774;p56">
              <a:extLst>
                <a:ext uri="{FF2B5EF4-FFF2-40B4-BE49-F238E27FC236}">
                  <a16:creationId xmlns:a16="http://schemas.microsoft.com/office/drawing/2014/main" id="{33006406-C0A7-5011-149E-6CB7C0930F03}"/>
                </a:ext>
              </a:extLst>
            </p:cNvPr>
            <p:cNvSpPr/>
            <p:nvPr/>
          </p:nvSpPr>
          <p:spPr>
            <a:xfrm>
              <a:off x="72559" y="2342897"/>
              <a:ext cx="552985" cy="994858"/>
            </a:xfrm>
            <a:custGeom>
              <a:avLst/>
              <a:gdLst/>
              <a:ahLst/>
              <a:cxnLst/>
              <a:rect l="l" t="t" r="r" b="b"/>
              <a:pathLst>
                <a:path w="9884" h="17782" extrusionOk="0">
                  <a:moveTo>
                    <a:pt x="1188" y="16024"/>
                  </a:moveTo>
                  <a:lnTo>
                    <a:pt x="1188" y="16024"/>
                  </a:lnTo>
                  <a:cubicBezTo>
                    <a:pt x="1183" y="16031"/>
                    <a:pt x="1179" y="16038"/>
                    <a:pt x="1175" y="16045"/>
                  </a:cubicBezTo>
                  <a:lnTo>
                    <a:pt x="1175" y="16045"/>
                  </a:lnTo>
                  <a:cubicBezTo>
                    <a:pt x="1188" y="16040"/>
                    <a:pt x="1188" y="16024"/>
                    <a:pt x="1188" y="16024"/>
                  </a:cubicBezTo>
                  <a:close/>
                  <a:moveTo>
                    <a:pt x="8834" y="1"/>
                  </a:moveTo>
                  <a:cubicBezTo>
                    <a:pt x="8811" y="1"/>
                    <a:pt x="8766" y="23"/>
                    <a:pt x="8743" y="46"/>
                  </a:cubicBezTo>
                  <a:cubicBezTo>
                    <a:pt x="8720" y="115"/>
                    <a:pt x="8697" y="160"/>
                    <a:pt x="8651" y="229"/>
                  </a:cubicBezTo>
                  <a:cubicBezTo>
                    <a:pt x="8629" y="274"/>
                    <a:pt x="8606" y="320"/>
                    <a:pt x="8583" y="389"/>
                  </a:cubicBezTo>
                  <a:cubicBezTo>
                    <a:pt x="8560" y="389"/>
                    <a:pt x="8514" y="411"/>
                    <a:pt x="8514" y="434"/>
                  </a:cubicBezTo>
                  <a:cubicBezTo>
                    <a:pt x="8492" y="457"/>
                    <a:pt x="8492" y="503"/>
                    <a:pt x="8492" y="548"/>
                  </a:cubicBezTo>
                  <a:lnTo>
                    <a:pt x="8514" y="548"/>
                  </a:lnTo>
                  <a:cubicBezTo>
                    <a:pt x="8514" y="548"/>
                    <a:pt x="8537" y="571"/>
                    <a:pt x="8560" y="571"/>
                  </a:cubicBezTo>
                  <a:cubicBezTo>
                    <a:pt x="8583" y="594"/>
                    <a:pt x="8606" y="594"/>
                    <a:pt x="8629" y="617"/>
                  </a:cubicBezTo>
                  <a:cubicBezTo>
                    <a:pt x="8651" y="663"/>
                    <a:pt x="8674" y="685"/>
                    <a:pt x="8697" y="731"/>
                  </a:cubicBezTo>
                  <a:cubicBezTo>
                    <a:pt x="8720" y="777"/>
                    <a:pt x="8766" y="822"/>
                    <a:pt x="8811" y="868"/>
                  </a:cubicBezTo>
                  <a:cubicBezTo>
                    <a:pt x="8811" y="891"/>
                    <a:pt x="8834" y="914"/>
                    <a:pt x="8880" y="936"/>
                  </a:cubicBezTo>
                  <a:lnTo>
                    <a:pt x="8902" y="959"/>
                  </a:lnTo>
                  <a:lnTo>
                    <a:pt x="8948" y="1005"/>
                  </a:lnTo>
                  <a:lnTo>
                    <a:pt x="8971" y="1028"/>
                  </a:lnTo>
                  <a:cubicBezTo>
                    <a:pt x="8994" y="1028"/>
                    <a:pt x="9017" y="1051"/>
                    <a:pt x="9062" y="1051"/>
                  </a:cubicBezTo>
                  <a:cubicBezTo>
                    <a:pt x="9062" y="1051"/>
                    <a:pt x="9085" y="1073"/>
                    <a:pt x="9108" y="1073"/>
                  </a:cubicBezTo>
                  <a:cubicBezTo>
                    <a:pt x="9108" y="1073"/>
                    <a:pt x="9131" y="1096"/>
                    <a:pt x="9131" y="1096"/>
                  </a:cubicBezTo>
                  <a:cubicBezTo>
                    <a:pt x="9154" y="1096"/>
                    <a:pt x="9154" y="1119"/>
                    <a:pt x="9176" y="1119"/>
                  </a:cubicBezTo>
                  <a:cubicBezTo>
                    <a:pt x="9154" y="1165"/>
                    <a:pt x="9154" y="1210"/>
                    <a:pt x="9176" y="1256"/>
                  </a:cubicBezTo>
                  <a:cubicBezTo>
                    <a:pt x="9176" y="1279"/>
                    <a:pt x="9199" y="1279"/>
                    <a:pt x="9199" y="1302"/>
                  </a:cubicBezTo>
                  <a:cubicBezTo>
                    <a:pt x="9154" y="1370"/>
                    <a:pt x="9131" y="1439"/>
                    <a:pt x="9085" y="1507"/>
                  </a:cubicBezTo>
                  <a:cubicBezTo>
                    <a:pt x="9017" y="1621"/>
                    <a:pt x="8948" y="1758"/>
                    <a:pt x="8880" y="1872"/>
                  </a:cubicBezTo>
                  <a:cubicBezTo>
                    <a:pt x="8811" y="2009"/>
                    <a:pt x="8720" y="2123"/>
                    <a:pt x="8651" y="2260"/>
                  </a:cubicBezTo>
                  <a:cubicBezTo>
                    <a:pt x="8583" y="2374"/>
                    <a:pt x="8514" y="2466"/>
                    <a:pt x="8446" y="2580"/>
                  </a:cubicBezTo>
                  <a:cubicBezTo>
                    <a:pt x="8423" y="2625"/>
                    <a:pt x="8423" y="2648"/>
                    <a:pt x="8423" y="2694"/>
                  </a:cubicBezTo>
                  <a:cubicBezTo>
                    <a:pt x="8423" y="2717"/>
                    <a:pt x="8400" y="2740"/>
                    <a:pt x="8377" y="2785"/>
                  </a:cubicBezTo>
                  <a:cubicBezTo>
                    <a:pt x="8332" y="2854"/>
                    <a:pt x="8286" y="2945"/>
                    <a:pt x="8241" y="3014"/>
                  </a:cubicBezTo>
                  <a:cubicBezTo>
                    <a:pt x="8172" y="3150"/>
                    <a:pt x="8104" y="3287"/>
                    <a:pt x="8035" y="3402"/>
                  </a:cubicBezTo>
                  <a:cubicBezTo>
                    <a:pt x="8012" y="3447"/>
                    <a:pt x="7989" y="3470"/>
                    <a:pt x="7967" y="3493"/>
                  </a:cubicBezTo>
                  <a:lnTo>
                    <a:pt x="7875" y="3653"/>
                  </a:lnTo>
                  <a:cubicBezTo>
                    <a:pt x="7807" y="3744"/>
                    <a:pt x="7761" y="3835"/>
                    <a:pt x="7716" y="3904"/>
                  </a:cubicBezTo>
                  <a:cubicBezTo>
                    <a:pt x="7624" y="4063"/>
                    <a:pt x="7533" y="4223"/>
                    <a:pt x="7442" y="4360"/>
                  </a:cubicBezTo>
                  <a:cubicBezTo>
                    <a:pt x="7350" y="4543"/>
                    <a:pt x="7259" y="4703"/>
                    <a:pt x="7145" y="4862"/>
                  </a:cubicBezTo>
                  <a:cubicBezTo>
                    <a:pt x="7054" y="5045"/>
                    <a:pt x="6962" y="5205"/>
                    <a:pt x="6871" y="5365"/>
                  </a:cubicBezTo>
                  <a:cubicBezTo>
                    <a:pt x="6825" y="5433"/>
                    <a:pt x="6803" y="5479"/>
                    <a:pt x="6757" y="5524"/>
                  </a:cubicBezTo>
                  <a:cubicBezTo>
                    <a:pt x="6757" y="5570"/>
                    <a:pt x="6734" y="5593"/>
                    <a:pt x="6711" y="5616"/>
                  </a:cubicBezTo>
                  <a:cubicBezTo>
                    <a:pt x="6688" y="5661"/>
                    <a:pt x="6666" y="5684"/>
                    <a:pt x="6666" y="5707"/>
                  </a:cubicBezTo>
                  <a:cubicBezTo>
                    <a:pt x="6643" y="5730"/>
                    <a:pt x="6643" y="5730"/>
                    <a:pt x="6643" y="5730"/>
                  </a:cubicBezTo>
                  <a:cubicBezTo>
                    <a:pt x="6551" y="5890"/>
                    <a:pt x="6437" y="6049"/>
                    <a:pt x="6346" y="6209"/>
                  </a:cubicBezTo>
                  <a:cubicBezTo>
                    <a:pt x="6346" y="6232"/>
                    <a:pt x="6323" y="6232"/>
                    <a:pt x="6300" y="6255"/>
                  </a:cubicBezTo>
                  <a:cubicBezTo>
                    <a:pt x="6300" y="6300"/>
                    <a:pt x="6278" y="6323"/>
                    <a:pt x="6255" y="6346"/>
                  </a:cubicBezTo>
                  <a:cubicBezTo>
                    <a:pt x="6209" y="6392"/>
                    <a:pt x="6209" y="6460"/>
                    <a:pt x="6232" y="6483"/>
                  </a:cubicBezTo>
                  <a:cubicBezTo>
                    <a:pt x="6232" y="6506"/>
                    <a:pt x="6232" y="6506"/>
                    <a:pt x="6232" y="6506"/>
                  </a:cubicBezTo>
                  <a:cubicBezTo>
                    <a:pt x="6118" y="6666"/>
                    <a:pt x="6026" y="6803"/>
                    <a:pt x="5935" y="6962"/>
                  </a:cubicBezTo>
                  <a:cubicBezTo>
                    <a:pt x="5912" y="6985"/>
                    <a:pt x="5890" y="7031"/>
                    <a:pt x="5890" y="7054"/>
                  </a:cubicBezTo>
                  <a:cubicBezTo>
                    <a:pt x="5867" y="7099"/>
                    <a:pt x="5844" y="7145"/>
                    <a:pt x="5798" y="7213"/>
                  </a:cubicBezTo>
                  <a:cubicBezTo>
                    <a:pt x="5775" y="7259"/>
                    <a:pt x="5753" y="7282"/>
                    <a:pt x="5730" y="7328"/>
                  </a:cubicBezTo>
                  <a:cubicBezTo>
                    <a:pt x="5684" y="7373"/>
                    <a:pt x="5661" y="7419"/>
                    <a:pt x="5638" y="7464"/>
                  </a:cubicBezTo>
                  <a:cubicBezTo>
                    <a:pt x="5616" y="7510"/>
                    <a:pt x="5616" y="7533"/>
                    <a:pt x="5616" y="7556"/>
                  </a:cubicBezTo>
                  <a:cubicBezTo>
                    <a:pt x="5593" y="7579"/>
                    <a:pt x="5570" y="7601"/>
                    <a:pt x="5570" y="7647"/>
                  </a:cubicBezTo>
                  <a:cubicBezTo>
                    <a:pt x="5547" y="7670"/>
                    <a:pt x="5524" y="7716"/>
                    <a:pt x="5501" y="7761"/>
                  </a:cubicBezTo>
                  <a:cubicBezTo>
                    <a:pt x="5456" y="7807"/>
                    <a:pt x="5433" y="7875"/>
                    <a:pt x="5387" y="7921"/>
                  </a:cubicBezTo>
                  <a:lnTo>
                    <a:pt x="5365" y="7967"/>
                  </a:lnTo>
                  <a:lnTo>
                    <a:pt x="5365" y="8012"/>
                  </a:lnTo>
                  <a:cubicBezTo>
                    <a:pt x="5342" y="8035"/>
                    <a:pt x="5319" y="8058"/>
                    <a:pt x="5319" y="8081"/>
                  </a:cubicBezTo>
                  <a:lnTo>
                    <a:pt x="5205" y="8263"/>
                  </a:lnTo>
                  <a:lnTo>
                    <a:pt x="5182" y="8332"/>
                  </a:lnTo>
                  <a:cubicBezTo>
                    <a:pt x="5159" y="8400"/>
                    <a:pt x="5113" y="8469"/>
                    <a:pt x="5091" y="8537"/>
                  </a:cubicBezTo>
                  <a:cubicBezTo>
                    <a:pt x="5045" y="8583"/>
                    <a:pt x="5022" y="8651"/>
                    <a:pt x="4977" y="8720"/>
                  </a:cubicBezTo>
                  <a:lnTo>
                    <a:pt x="4954" y="8765"/>
                  </a:lnTo>
                  <a:lnTo>
                    <a:pt x="4931" y="8811"/>
                  </a:lnTo>
                  <a:cubicBezTo>
                    <a:pt x="4908" y="8857"/>
                    <a:pt x="4885" y="8925"/>
                    <a:pt x="4840" y="8971"/>
                  </a:cubicBezTo>
                  <a:cubicBezTo>
                    <a:pt x="4794" y="9085"/>
                    <a:pt x="4748" y="9176"/>
                    <a:pt x="4703" y="9268"/>
                  </a:cubicBezTo>
                  <a:lnTo>
                    <a:pt x="4634" y="9382"/>
                  </a:lnTo>
                  <a:lnTo>
                    <a:pt x="4634" y="9427"/>
                  </a:lnTo>
                  <a:cubicBezTo>
                    <a:pt x="4566" y="9542"/>
                    <a:pt x="4497" y="9679"/>
                    <a:pt x="4429" y="9793"/>
                  </a:cubicBezTo>
                  <a:cubicBezTo>
                    <a:pt x="4406" y="9861"/>
                    <a:pt x="4360" y="9930"/>
                    <a:pt x="4315" y="9998"/>
                  </a:cubicBezTo>
                  <a:cubicBezTo>
                    <a:pt x="4269" y="10067"/>
                    <a:pt x="4223" y="10158"/>
                    <a:pt x="4178" y="10226"/>
                  </a:cubicBezTo>
                  <a:cubicBezTo>
                    <a:pt x="4109" y="10340"/>
                    <a:pt x="4041" y="10477"/>
                    <a:pt x="3972" y="10592"/>
                  </a:cubicBezTo>
                  <a:lnTo>
                    <a:pt x="3949" y="10637"/>
                  </a:lnTo>
                  <a:lnTo>
                    <a:pt x="3927" y="10683"/>
                  </a:lnTo>
                  <a:lnTo>
                    <a:pt x="3904" y="10706"/>
                  </a:lnTo>
                  <a:cubicBezTo>
                    <a:pt x="3835" y="10843"/>
                    <a:pt x="3767" y="10957"/>
                    <a:pt x="3698" y="11094"/>
                  </a:cubicBezTo>
                  <a:lnTo>
                    <a:pt x="3584" y="11299"/>
                  </a:lnTo>
                  <a:lnTo>
                    <a:pt x="3470" y="11505"/>
                  </a:lnTo>
                  <a:cubicBezTo>
                    <a:pt x="3379" y="11641"/>
                    <a:pt x="3310" y="11801"/>
                    <a:pt x="3219" y="11938"/>
                  </a:cubicBezTo>
                  <a:cubicBezTo>
                    <a:pt x="3059" y="12235"/>
                    <a:pt x="2899" y="12532"/>
                    <a:pt x="2717" y="12828"/>
                  </a:cubicBezTo>
                  <a:cubicBezTo>
                    <a:pt x="2580" y="13057"/>
                    <a:pt x="2443" y="13308"/>
                    <a:pt x="2306" y="13536"/>
                  </a:cubicBezTo>
                  <a:cubicBezTo>
                    <a:pt x="2237" y="13650"/>
                    <a:pt x="2192" y="13764"/>
                    <a:pt x="2123" y="13856"/>
                  </a:cubicBezTo>
                  <a:lnTo>
                    <a:pt x="2078" y="13970"/>
                  </a:lnTo>
                  <a:cubicBezTo>
                    <a:pt x="2009" y="14107"/>
                    <a:pt x="1918" y="14244"/>
                    <a:pt x="1849" y="14403"/>
                  </a:cubicBezTo>
                  <a:lnTo>
                    <a:pt x="1804" y="14472"/>
                  </a:lnTo>
                  <a:cubicBezTo>
                    <a:pt x="1781" y="14517"/>
                    <a:pt x="1758" y="14563"/>
                    <a:pt x="1735" y="14609"/>
                  </a:cubicBezTo>
                  <a:cubicBezTo>
                    <a:pt x="1690" y="14677"/>
                    <a:pt x="1644" y="14746"/>
                    <a:pt x="1621" y="14814"/>
                  </a:cubicBezTo>
                  <a:lnTo>
                    <a:pt x="1598" y="14860"/>
                  </a:lnTo>
                  <a:cubicBezTo>
                    <a:pt x="1553" y="14905"/>
                    <a:pt x="1530" y="14974"/>
                    <a:pt x="1507" y="15020"/>
                  </a:cubicBezTo>
                  <a:cubicBezTo>
                    <a:pt x="1461" y="15065"/>
                    <a:pt x="1439" y="15111"/>
                    <a:pt x="1416" y="15157"/>
                  </a:cubicBezTo>
                  <a:lnTo>
                    <a:pt x="1370" y="15225"/>
                  </a:lnTo>
                  <a:cubicBezTo>
                    <a:pt x="1302" y="15339"/>
                    <a:pt x="1233" y="15476"/>
                    <a:pt x="1188" y="15590"/>
                  </a:cubicBezTo>
                  <a:cubicBezTo>
                    <a:pt x="1119" y="15682"/>
                    <a:pt x="1073" y="15796"/>
                    <a:pt x="1028" y="15887"/>
                  </a:cubicBezTo>
                  <a:lnTo>
                    <a:pt x="936" y="16024"/>
                  </a:lnTo>
                  <a:lnTo>
                    <a:pt x="914" y="16070"/>
                  </a:lnTo>
                  <a:lnTo>
                    <a:pt x="891" y="16092"/>
                  </a:lnTo>
                  <a:cubicBezTo>
                    <a:pt x="822" y="16229"/>
                    <a:pt x="731" y="16366"/>
                    <a:pt x="663" y="16503"/>
                  </a:cubicBezTo>
                  <a:lnTo>
                    <a:pt x="640" y="16549"/>
                  </a:lnTo>
                  <a:cubicBezTo>
                    <a:pt x="571" y="16640"/>
                    <a:pt x="526" y="16732"/>
                    <a:pt x="480" y="16800"/>
                  </a:cubicBezTo>
                  <a:lnTo>
                    <a:pt x="411" y="16891"/>
                  </a:lnTo>
                  <a:lnTo>
                    <a:pt x="389" y="16937"/>
                  </a:lnTo>
                  <a:cubicBezTo>
                    <a:pt x="366" y="16983"/>
                    <a:pt x="343" y="17028"/>
                    <a:pt x="320" y="17051"/>
                  </a:cubicBezTo>
                  <a:cubicBezTo>
                    <a:pt x="297" y="17097"/>
                    <a:pt x="274" y="17120"/>
                    <a:pt x="252" y="17142"/>
                  </a:cubicBezTo>
                  <a:cubicBezTo>
                    <a:pt x="229" y="17188"/>
                    <a:pt x="206" y="17211"/>
                    <a:pt x="183" y="17234"/>
                  </a:cubicBezTo>
                  <a:cubicBezTo>
                    <a:pt x="160" y="17279"/>
                    <a:pt x="138" y="17325"/>
                    <a:pt x="115" y="17371"/>
                  </a:cubicBezTo>
                  <a:cubicBezTo>
                    <a:pt x="92" y="17393"/>
                    <a:pt x="92" y="17416"/>
                    <a:pt x="69" y="17439"/>
                  </a:cubicBezTo>
                  <a:cubicBezTo>
                    <a:pt x="46" y="17485"/>
                    <a:pt x="23" y="17508"/>
                    <a:pt x="23" y="17576"/>
                  </a:cubicBezTo>
                  <a:cubicBezTo>
                    <a:pt x="1" y="17599"/>
                    <a:pt x="1" y="17622"/>
                    <a:pt x="1" y="17645"/>
                  </a:cubicBezTo>
                  <a:cubicBezTo>
                    <a:pt x="1" y="17667"/>
                    <a:pt x="1" y="17690"/>
                    <a:pt x="1" y="17713"/>
                  </a:cubicBezTo>
                  <a:cubicBezTo>
                    <a:pt x="23" y="17736"/>
                    <a:pt x="46" y="17759"/>
                    <a:pt x="69" y="17781"/>
                  </a:cubicBezTo>
                  <a:cubicBezTo>
                    <a:pt x="115" y="17781"/>
                    <a:pt x="160" y="17781"/>
                    <a:pt x="183" y="17759"/>
                  </a:cubicBezTo>
                  <a:cubicBezTo>
                    <a:pt x="229" y="17713"/>
                    <a:pt x="252" y="17690"/>
                    <a:pt x="252" y="17645"/>
                  </a:cubicBezTo>
                  <a:cubicBezTo>
                    <a:pt x="274" y="17622"/>
                    <a:pt x="274" y="17599"/>
                    <a:pt x="297" y="17576"/>
                  </a:cubicBezTo>
                  <a:cubicBezTo>
                    <a:pt x="297" y="17553"/>
                    <a:pt x="297" y="17553"/>
                    <a:pt x="297" y="17530"/>
                  </a:cubicBezTo>
                  <a:cubicBezTo>
                    <a:pt x="320" y="17508"/>
                    <a:pt x="320" y="17485"/>
                    <a:pt x="343" y="17462"/>
                  </a:cubicBezTo>
                  <a:cubicBezTo>
                    <a:pt x="343" y="17462"/>
                    <a:pt x="343" y="17439"/>
                    <a:pt x="343" y="17439"/>
                  </a:cubicBezTo>
                  <a:cubicBezTo>
                    <a:pt x="343" y="17439"/>
                    <a:pt x="343" y="17416"/>
                    <a:pt x="366" y="17416"/>
                  </a:cubicBezTo>
                  <a:cubicBezTo>
                    <a:pt x="366" y="17393"/>
                    <a:pt x="389" y="17348"/>
                    <a:pt x="411" y="17325"/>
                  </a:cubicBezTo>
                  <a:cubicBezTo>
                    <a:pt x="434" y="17302"/>
                    <a:pt x="434" y="17256"/>
                    <a:pt x="457" y="17234"/>
                  </a:cubicBezTo>
                  <a:cubicBezTo>
                    <a:pt x="480" y="17211"/>
                    <a:pt x="480" y="17211"/>
                    <a:pt x="503" y="17188"/>
                  </a:cubicBezTo>
                  <a:cubicBezTo>
                    <a:pt x="526" y="17165"/>
                    <a:pt x="548" y="17142"/>
                    <a:pt x="571" y="17097"/>
                  </a:cubicBezTo>
                  <a:cubicBezTo>
                    <a:pt x="571" y="17074"/>
                    <a:pt x="594" y="17051"/>
                    <a:pt x="617" y="17005"/>
                  </a:cubicBezTo>
                  <a:cubicBezTo>
                    <a:pt x="640" y="16960"/>
                    <a:pt x="685" y="16891"/>
                    <a:pt x="708" y="16823"/>
                  </a:cubicBezTo>
                  <a:cubicBezTo>
                    <a:pt x="731" y="16777"/>
                    <a:pt x="777" y="16732"/>
                    <a:pt x="799" y="16663"/>
                  </a:cubicBezTo>
                  <a:cubicBezTo>
                    <a:pt x="799" y="16663"/>
                    <a:pt x="822" y="16640"/>
                    <a:pt x="822" y="16617"/>
                  </a:cubicBezTo>
                  <a:cubicBezTo>
                    <a:pt x="868" y="16526"/>
                    <a:pt x="936" y="16435"/>
                    <a:pt x="982" y="16343"/>
                  </a:cubicBezTo>
                  <a:lnTo>
                    <a:pt x="1028" y="16298"/>
                  </a:lnTo>
                  <a:cubicBezTo>
                    <a:pt x="1028" y="16275"/>
                    <a:pt x="1051" y="16275"/>
                    <a:pt x="1051" y="16252"/>
                  </a:cubicBezTo>
                  <a:cubicBezTo>
                    <a:pt x="1112" y="16191"/>
                    <a:pt x="1137" y="16110"/>
                    <a:pt x="1175" y="16045"/>
                  </a:cubicBezTo>
                  <a:lnTo>
                    <a:pt x="1175" y="16045"/>
                  </a:lnTo>
                  <a:cubicBezTo>
                    <a:pt x="1172" y="16046"/>
                    <a:pt x="1169" y="16047"/>
                    <a:pt x="1165" y="16047"/>
                  </a:cubicBezTo>
                  <a:cubicBezTo>
                    <a:pt x="1184" y="16028"/>
                    <a:pt x="1203" y="15993"/>
                    <a:pt x="1222" y="15955"/>
                  </a:cubicBezTo>
                  <a:lnTo>
                    <a:pt x="1222" y="15955"/>
                  </a:lnTo>
                  <a:cubicBezTo>
                    <a:pt x="1219" y="15955"/>
                    <a:pt x="1215" y="15955"/>
                    <a:pt x="1210" y="15955"/>
                  </a:cubicBezTo>
                  <a:cubicBezTo>
                    <a:pt x="1216" y="15955"/>
                    <a:pt x="1220" y="15954"/>
                    <a:pt x="1223" y="15952"/>
                  </a:cubicBezTo>
                  <a:lnTo>
                    <a:pt x="1223" y="15952"/>
                  </a:lnTo>
                  <a:cubicBezTo>
                    <a:pt x="1223" y="15953"/>
                    <a:pt x="1222" y="15954"/>
                    <a:pt x="1222" y="15955"/>
                  </a:cubicBezTo>
                  <a:lnTo>
                    <a:pt x="1222" y="15955"/>
                  </a:lnTo>
                  <a:cubicBezTo>
                    <a:pt x="1233" y="15954"/>
                    <a:pt x="1233" y="15951"/>
                    <a:pt x="1233" y="15933"/>
                  </a:cubicBezTo>
                  <a:lnTo>
                    <a:pt x="1233" y="15933"/>
                  </a:lnTo>
                  <a:cubicBezTo>
                    <a:pt x="1233" y="15933"/>
                    <a:pt x="1233" y="15946"/>
                    <a:pt x="1223" y="15952"/>
                  </a:cubicBezTo>
                  <a:lnTo>
                    <a:pt x="1223" y="15952"/>
                  </a:lnTo>
                  <a:cubicBezTo>
                    <a:pt x="1227" y="15946"/>
                    <a:pt x="1230" y="15939"/>
                    <a:pt x="1233" y="15933"/>
                  </a:cubicBezTo>
                  <a:cubicBezTo>
                    <a:pt x="1256" y="15910"/>
                    <a:pt x="1256" y="15864"/>
                    <a:pt x="1279" y="15841"/>
                  </a:cubicBezTo>
                  <a:cubicBezTo>
                    <a:pt x="1302" y="15818"/>
                    <a:pt x="1302" y="15796"/>
                    <a:pt x="1324" y="15750"/>
                  </a:cubicBezTo>
                  <a:cubicBezTo>
                    <a:pt x="1416" y="15590"/>
                    <a:pt x="1507" y="15453"/>
                    <a:pt x="1598" y="15294"/>
                  </a:cubicBezTo>
                  <a:cubicBezTo>
                    <a:pt x="1598" y="15271"/>
                    <a:pt x="1621" y="15248"/>
                    <a:pt x="1621" y="15225"/>
                  </a:cubicBezTo>
                  <a:cubicBezTo>
                    <a:pt x="1667" y="15179"/>
                    <a:pt x="1712" y="15111"/>
                    <a:pt x="1735" y="15065"/>
                  </a:cubicBezTo>
                  <a:cubicBezTo>
                    <a:pt x="1758" y="15020"/>
                    <a:pt x="1781" y="14974"/>
                    <a:pt x="1804" y="14951"/>
                  </a:cubicBezTo>
                  <a:cubicBezTo>
                    <a:pt x="1849" y="14860"/>
                    <a:pt x="1895" y="14791"/>
                    <a:pt x="1941" y="14700"/>
                  </a:cubicBezTo>
                  <a:cubicBezTo>
                    <a:pt x="2009" y="14609"/>
                    <a:pt x="2055" y="14495"/>
                    <a:pt x="2123" y="14381"/>
                  </a:cubicBezTo>
                  <a:cubicBezTo>
                    <a:pt x="2215" y="14244"/>
                    <a:pt x="2306" y="14084"/>
                    <a:pt x="2374" y="13947"/>
                  </a:cubicBezTo>
                  <a:cubicBezTo>
                    <a:pt x="2397" y="13901"/>
                    <a:pt x="2443" y="13833"/>
                    <a:pt x="2466" y="13787"/>
                  </a:cubicBezTo>
                  <a:lnTo>
                    <a:pt x="2511" y="13696"/>
                  </a:lnTo>
                  <a:cubicBezTo>
                    <a:pt x="2557" y="13627"/>
                    <a:pt x="2603" y="13559"/>
                    <a:pt x="2648" y="13467"/>
                  </a:cubicBezTo>
                  <a:cubicBezTo>
                    <a:pt x="2648" y="13467"/>
                    <a:pt x="2648" y="13445"/>
                    <a:pt x="2648" y="13445"/>
                  </a:cubicBezTo>
                  <a:cubicBezTo>
                    <a:pt x="2648" y="13422"/>
                    <a:pt x="2648" y="13422"/>
                    <a:pt x="2648" y="13422"/>
                  </a:cubicBezTo>
                  <a:cubicBezTo>
                    <a:pt x="2740" y="13285"/>
                    <a:pt x="2808" y="13148"/>
                    <a:pt x="2899" y="13011"/>
                  </a:cubicBezTo>
                  <a:cubicBezTo>
                    <a:pt x="2899" y="12988"/>
                    <a:pt x="2899" y="12988"/>
                    <a:pt x="2922" y="12965"/>
                  </a:cubicBezTo>
                  <a:cubicBezTo>
                    <a:pt x="2968" y="12897"/>
                    <a:pt x="3014" y="12806"/>
                    <a:pt x="3059" y="12714"/>
                  </a:cubicBezTo>
                  <a:cubicBezTo>
                    <a:pt x="3105" y="12669"/>
                    <a:pt x="3128" y="12623"/>
                    <a:pt x="3150" y="12577"/>
                  </a:cubicBezTo>
                  <a:cubicBezTo>
                    <a:pt x="3173" y="12554"/>
                    <a:pt x="3196" y="12509"/>
                    <a:pt x="3196" y="12463"/>
                  </a:cubicBezTo>
                  <a:cubicBezTo>
                    <a:pt x="3219" y="12463"/>
                    <a:pt x="3219" y="12440"/>
                    <a:pt x="3219" y="12440"/>
                  </a:cubicBezTo>
                  <a:cubicBezTo>
                    <a:pt x="3242" y="12418"/>
                    <a:pt x="3242" y="12395"/>
                    <a:pt x="3265" y="12372"/>
                  </a:cubicBezTo>
                  <a:cubicBezTo>
                    <a:pt x="3333" y="12258"/>
                    <a:pt x="3379" y="12166"/>
                    <a:pt x="3447" y="12075"/>
                  </a:cubicBezTo>
                  <a:cubicBezTo>
                    <a:pt x="3493" y="11984"/>
                    <a:pt x="3516" y="11915"/>
                    <a:pt x="3561" y="11847"/>
                  </a:cubicBezTo>
                  <a:cubicBezTo>
                    <a:pt x="3584" y="11847"/>
                    <a:pt x="3584" y="11824"/>
                    <a:pt x="3584" y="11824"/>
                  </a:cubicBezTo>
                  <a:cubicBezTo>
                    <a:pt x="3607" y="11778"/>
                    <a:pt x="3630" y="11756"/>
                    <a:pt x="3653" y="11733"/>
                  </a:cubicBezTo>
                  <a:cubicBezTo>
                    <a:pt x="3675" y="11687"/>
                    <a:pt x="3675" y="11664"/>
                    <a:pt x="3698" y="11641"/>
                  </a:cubicBezTo>
                  <a:cubicBezTo>
                    <a:pt x="3721" y="11619"/>
                    <a:pt x="3721" y="11596"/>
                    <a:pt x="3744" y="11573"/>
                  </a:cubicBezTo>
                  <a:cubicBezTo>
                    <a:pt x="3812" y="11459"/>
                    <a:pt x="3881" y="11345"/>
                    <a:pt x="3949" y="11231"/>
                  </a:cubicBezTo>
                  <a:cubicBezTo>
                    <a:pt x="3995" y="11116"/>
                    <a:pt x="4063" y="11002"/>
                    <a:pt x="4132" y="10865"/>
                  </a:cubicBezTo>
                  <a:cubicBezTo>
                    <a:pt x="4178" y="10820"/>
                    <a:pt x="4200" y="10751"/>
                    <a:pt x="4246" y="10706"/>
                  </a:cubicBezTo>
                  <a:cubicBezTo>
                    <a:pt x="4246" y="10683"/>
                    <a:pt x="4269" y="10660"/>
                    <a:pt x="4269" y="10614"/>
                  </a:cubicBezTo>
                  <a:cubicBezTo>
                    <a:pt x="4292" y="10592"/>
                    <a:pt x="4337" y="10546"/>
                    <a:pt x="4337" y="10500"/>
                  </a:cubicBezTo>
                  <a:cubicBezTo>
                    <a:pt x="4360" y="10477"/>
                    <a:pt x="4360" y="10455"/>
                    <a:pt x="4360" y="10455"/>
                  </a:cubicBezTo>
                  <a:cubicBezTo>
                    <a:pt x="4406" y="10363"/>
                    <a:pt x="4452" y="10295"/>
                    <a:pt x="4497" y="10203"/>
                  </a:cubicBezTo>
                  <a:cubicBezTo>
                    <a:pt x="4520" y="10203"/>
                    <a:pt x="4520" y="10181"/>
                    <a:pt x="4543" y="10181"/>
                  </a:cubicBezTo>
                  <a:cubicBezTo>
                    <a:pt x="4634" y="10021"/>
                    <a:pt x="4725" y="9861"/>
                    <a:pt x="4817" y="9724"/>
                  </a:cubicBezTo>
                  <a:cubicBezTo>
                    <a:pt x="4908" y="9564"/>
                    <a:pt x="4999" y="9405"/>
                    <a:pt x="5091" y="9222"/>
                  </a:cubicBezTo>
                  <a:cubicBezTo>
                    <a:pt x="5159" y="9085"/>
                    <a:pt x="5250" y="8925"/>
                    <a:pt x="5342" y="8788"/>
                  </a:cubicBezTo>
                  <a:cubicBezTo>
                    <a:pt x="5365" y="8697"/>
                    <a:pt x="5410" y="8629"/>
                    <a:pt x="5456" y="8537"/>
                  </a:cubicBezTo>
                  <a:cubicBezTo>
                    <a:pt x="5479" y="8514"/>
                    <a:pt x="5501" y="8469"/>
                    <a:pt x="5524" y="8446"/>
                  </a:cubicBezTo>
                  <a:cubicBezTo>
                    <a:pt x="5547" y="8400"/>
                    <a:pt x="5570" y="8355"/>
                    <a:pt x="5570" y="8332"/>
                  </a:cubicBezTo>
                  <a:cubicBezTo>
                    <a:pt x="5593" y="8286"/>
                    <a:pt x="5616" y="8263"/>
                    <a:pt x="5638" y="8218"/>
                  </a:cubicBezTo>
                  <a:cubicBezTo>
                    <a:pt x="5661" y="8195"/>
                    <a:pt x="5661" y="8149"/>
                    <a:pt x="5661" y="8126"/>
                  </a:cubicBezTo>
                  <a:cubicBezTo>
                    <a:pt x="5707" y="8035"/>
                    <a:pt x="5753" y="7967"/>
                    <a:pt x="5798" y="7875"/>
                  </a:cubicBezTo>
                  <a:cubicBezTo>
                    <a:pt x="5890" y="7761"/>
                    <a:pt x="5935" y="7624"/>
                    <a:pt x="6004" y="7510"/>
                  </a:cubicBezTo>
                  <a:cubicBezTo>
                    <a:pt x="6049" y="7464"/>
                    <a:pt x="6072" y="7419"/>
                    <a:pt x="6095" y="7373"/>
                  </a:cubicBezTo>
                  <a:cubicBezTo>
                    <a:pt x="6209" y="7213"/>
                    <a:pt x="6300" y="7054"/>
                    <a:pt x="6392" y="6871"/>
                  </a:cubicBezTo>
                  <a:cubicBezTo>
                    <a:pt x="6460" y="6734"/>
                    <a:pt x="6551" y="6597"/>
                    <a:pt x="6643" y="6483"/>
                  </a:cubicBezTo>
                  <a:cubicBezTo>
                    <a:pt x="6711" y="6369"/>
                    <a:pt x="6780" y="6255"/>
                    <a:pt x="6848" y="6141"/>
                  </a:cubicBezTo>
                  <a:cubicBezTo>
                    <a:pt x="6848" y="6118"/>
                    <a:pt x="6871" y="6095"/>
                    <a:pt x="6871" y="6072"/>
                  </a:cubicBezTo>
                  <a:cubicBezTo>
                    <a:pt x="6917" y="5981"/>
                    <a:pt x="6985" y="5890"/>
                    <a:pt x="7031" y="5798"/>
                  </a:cubicBezTo>
                  <a:cubicBezTo>
                    <a:pt x="7122" y="5661"/>
                    <a:pt x="7236" y="5524"/>
                    <a:pt x="7305" y="5365"/>
                  </a:cubicBezTo>
                  <a:cubicBezTo>
                    <a:pt x="7305" y="5342"/>
                    <a:pt x="7305" y="5319"/>
                    <a:pt x="7305" y="5296"/>
                  </a:cubicBezTo>
                  <a:cubicBezTo>
                    <a:pt x="7305" y="5296"/>
                    <a:pt x="7305" y="5273"/>
                    <a:pt x="7305" y="5273"/>
                  </a:cubicBezTo>
                  <a:cubicBezTo>
                    <a:pt x="7350" y="5205"/>
                    <a:pt x="7396" y="5136"/>
                    <a:pt x="7419" y="5068"/>
                  </a:cubicBezTo>
                  <a:cubicBezTo>
                    <a:pt x="7464" y="4977"/>
                    <a:pt x="7510" y="4908"/>
                    <a:pt x="7556" y="4817"/>
                  </a:cubicBezTo>
                  <a:lnTo>
                    <a:pt x="7579" y="4817"/>
                  </a:lnTo>
                  <a:cubicBezTo>
                    <a:pt x="7579" y="4771"/>
                    <a:pt x="7601" y="4748"/>
                    <a:pt x="7624" y="4725"/>
                  </a:cubicBezTo>
                  <a:cubicBezTo>
                    <a:pt x="7647" y="4725"/>
                    <a:pt x="7670" y="4703"/>
                    <a:pt x="7693" y="4680"/>
                  </a:cubicBezTo>
                  <a:cubicBezTo>
                    <a:pt x="7761" y="4588"/>
                    <a:pt x="7807" y="4497"/>
                    <a:pt x="7852" y="4406"/>
                  </a:cubicBezTo>
                  <a:cubicBezTo>
                    <a:pt x="7898" y="4337"/>
                    <a:pt x="7921" y="4269"/>
                    <a:pt x="7967" y="4200"/>
                  </a:cubicBezTo>
                  <a:cubicBezTo>
                    <a:pt x="7989" y="4155"/>
                    <a:pt x="8012" y="4086"/>
                    <a:pt x="8058" y="4041"/>
                  </a:cubicBezTo>
                  <a:lnTo>
                    <a:pt x="8058" y="4018"/>
                  </a:lnTo>
                  <a:cubicBezTo>
                    <a:pt x="8104" y="3949"/>
                    <a:pt x="8149" y="3858"/>
                    <a:pt x="8195" y="3790"/>
                  </a:cubicBezTo>
                  <a:cubicBezTo>
                    <a:pt x="8241" y="3721"/>
                    <a:pt x="8263" y="3653"/>
                    <a:pt x="8309" y="3584"/>
                  </a:cubicBezTo>
                  <a:cubicBezTo>
                    <a:pt x="8309" y="3561"/>
                    <a:pt x="8309" y="3561"/>
                    <a:pt x="8309" y="3561"/>
                  </a:cubicBezTo>
                  <a:cubicBezTo>
                    <a:pt x="8355" y="3516"/>
                    <a:pt x="8400" y="3447"/>
                    <a:pt x="8423" y="3379"/>
                  </a:cubicBezTo>
                  <a:cubicBezTo>
                    <a:pt x="8469" y="3333"/>
                    <a:pt x="8492" y="3265"/>
                    <a:pt x="8537" y="3219"/>
                  </a:cubicBezTo>
                  <a:cubicBezTo>
                    <a:pt x="8606" y="3105"/>
                    <a:pt x="8674" y="2991"/>
                    <a:pt x="8743" y="2877"/>
                  </a:cubicBezTo>
                  <a:cubicBezTo>
                    <a:pt x="8811" y="2762"/>
                    <a:pt x="8880" y="2648"/>
                    <a:pt x="8948" y="2534"/>
                  </a:cubicBezTo>
                  <a:cubicBezTo>
                    <a:pt x="8971" y="2489"/>
                    <a:pt x="8994" y="2420"/>
                    <a:pt x="9039" y="2352"/>
                  </a:cubicBezTo>
                  <a:cubicBezTo>
                    <a:pt x="9039" y="2329"/>
                    <a:pt x="9062" y="2306"/>
                    <a:pt x="9062" y="2283"/>
                  </a:cubicBezTo>
                  <a:cubicBezTo>
                    <a:pt x="9085" y="2260"/>
                    <a:pt x="9085" y="2237"/>
                    <a:pt x="9108" y="2215"/>
                  </a:cubicBezTo>
                  <a:cubicBezTo>
                    <a:pt x="9108" y="2192"/>
                    <a:pt x="9108" y="2192"/>
                    <a:pt x="9108" y="2169"/>
                  </a:cubicBezTo>
                  <a:cubicBezTo>
                    <a:pt x="9108" y="2146"/>
                    <a:pt x="9108" y="2123"/>
                    <a:pt x="9108" y="2123"/>
                  </a:cubicBezTo>
                  <a:cubicBezTo>
                    <a:pt x="9108" y="2101"/>
                    <a:pt x="9131" y="2055"/>
                    <a:pt x="9154" y="2032"/>
                  </a:cubicBezTo>
                  <a:cubicBezTo>
                    <a:pt x="9176" y="2032"/>
                    <a:pt x="9199" y="2009"/>
                    <a:pt x="9199" y="1986"/>
                  </a:cubicBezTo>
                  <a:cubicBezTo>
                    <a:pt x="9245" y="1964"/>
                    <a:pt x="9268" y="1918"/>
                    <a:pt x="9290" y="1895"/>
                  </a:cubicBezTo>
                  <a:cubicBezTo>
                    <a:pt x="9290" y="1849"/>
                    <a:pt x="9313" y="1804"/>
                    <a:pt x="9336" y="1781"/>
                  </a:cubicBezTo>
                  <a:cubicBezTo>
                    <a:pt x="9359" y="1735"/>
                    <a:pt x="9382" y="1690"/>
                    <a:pt x="9405" y="1667"/>
                  </a:cubicBezTo>
                  <a:cubicBezTo>
                    <a:pt x="9427" y="1621"/>
                    <a:pt x="9450" y="1553"/>
                    <a:pt x="9496" y="1507"/>
                  </a:cubicBezTo>
                  <a:cubicBezTo>
                    <a:pt x="9519" y="1439"/>
                    <a:pt x="9564" y="1393"/>
                    <a:pt x="9610" y="1324"/>
                  </a:cubicBezTo>
                  <a:cubicBezTo>
                    <a:pt x="9656" y="1256"/>
                    <a:pt x="9724" y="1188"/>
                    <a:pt x="9747" y="1119"/>
                  </a:cubicBezTo>
                  <a:cubicBezTo>
                    <a:pt x="9793" y="1073"/>
                    <a:pt x="9815" y="1028"/>
                    <a:pt x="9861" y="982"/>
                  </a:cubicBezTo>
                  <a:cubicBezTo>
                    <a:pt x="9861" y="982"/>
                    <a:pt x="9884" y="959"/>
                    <a:pt x="9884" y="936"/>
                  </a:cubicBezTo>
                  <a:cubicBezTo>
                    <a:pt x="9884" y="914"/>
                    <a:pt x="9884" y="891"/>
                    <a:pt x="9884" y="868"/>
                  </a:cubicBezTo>
                  <a:cubicBezTo>
                    <a:pt x="9884" y="868"/>
                    <a:pt x="9884" y="845"/>
                    <a:pt x="9861" y="822"/>
                  </a:cubicBezTo>
                  <a:cubicBezTo>
                    <a:pt x="9861" y="799"/>
                    <a:pt x="9861" y="777"/>
                    <a:pt x="9838" y="754"/>
                  </a:cubicBezTo>
                  <a:cubicBezTo>
                    <a:pt x="9838" y="731"/>
                    <a:pt x="9815" y="708"/>
                    <a:pt x="9793" y="685"/>
                  </a:cubicBezTo>
                  <a:cubicBezTo>
                    <a:pt x="9770" y="663"/>
                    <a:pt x="9770" y="663"/>
                    <a:pt x="9747" y="663"/>
                  </a:cubicBezTo>
                  <a:cubicBezTo>
                    <a:pt x="9724" y="594"/>
                    <a:pt x="9679" y="571"/>
                    <a:pt x="9610" y="548"/>
                  </a:cubicBezTo>
                  <a:cubicBezTo>
                    <a:pt x="9587" y="503"/>
                    <a:pt x="9564" y="457"/>
                    <a:pt x="9542" y="434"/>
                  </a:cubicBezTo>
                  <a:cubicBezTo>
                    <a:pt x="9450" y="343"/>
                    <a:pt x="9359" y="297"/>
                    <a:pt x="9245" y="229"/>
                  </a:cubicBezTo>
                  <a:cubicBezTo>
                    <a:pt x="9199" y="206"/>
                    <a:pt x="9154" y="183"/>
                    <a:pt x="9108" y="160"/>
                  </a:cubicBezTo>
                  <a:cubicBezTo>
                    <a:pt x="9062" y="138"/>
                    <a:pt x="8994" y="92"/>
                    <a:pt x="8925" y="92"/>
                  </a:cubicBezTo>
                  <a:cubicBezTo>
                    <a:pt x="8925" y="46"/>
                    <a:pt x="8902" y="23"/>
                    <a:pt x="8880" y="23"/>
                  </a:cubicBezTo>
                  <a:cubicBezTo>
                    <a:pt x="8880" y="1"/>
                    <a:pt x="8857" y="1"/>
                    <a:pt x="8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8775;p56">
              <a:extLst>
                <a:ext uri="{FF2B5EF4-FFF2-40B4-BE49-F238E27FC236}">
                  <a16:creationId xmlns:a16="http://schemas.microsoft.com/office/drawing/2014/main" id="{3F180A30-1B3F-5858-E63F-5F2C6ED6173E}"/>
                </a:ext>
              </a:extLst>
            </p:cNvPr>
            <p:cNvSpPr/>
            <p:nvPr/>
          </p:nvSpPr>
          <p:spPr>
            <a:xfrm>
              <a:off x="-652814" y="3009522"/>
              <a:ext cx="736940" cy="326957"/>
            </a:xfrm>
            <a:custGeom>
              <a:avLst/>
              <a:gdLst/>
              <a:ahLst/>
              <a:cxnLst/>
              <a:rect l="l" t="t" r="r" b="b"/>
              <a:pathLst>
                <a:path w="13172" h="5844" extrusionOk="0">
                  <a:moveTo>
                    <a:pt x="92" y="0"/>
                  </a:moveTo>
                  <a:cubicBezTo>
                    <a:pt x="46" y="0"/>
                    <a:pt x="1" y="46"/>
                    <a:pt x="1" y="115"/>
                  </a:cubicBezTo>
                  <a:cubicBezTo>
                    <a:pt x="1" y="137"/>
                    <a:pt x="1" y="160"/>
                    <a:pt x="24" y="183"/>
                  </a:cubicBezTo>
                  <a:cubicBezTo>
                    <a:pt x="46" y="206"/>
                    <a:pt x="46" y="206"/>
                    <a:pt x="46" y="229"/>
                  </a:cubicBezTo>
                  <a:cubicBezTo>
                    <a:pt x="69" y="251"/>
                    <a:pt x="92" y="251"/>
                    <a:pt x="115" y="274"/>
                  </a:cubicBezTo>
                  <a:cubicBezTo>
                    <a:pt x="138" y="297"/>
                    <a:pt x="161" y="320"/>
                    <a:pt x="206" y="320"/>
                  </a:cubicBezTo>
                  <a:cubicBezTo>
                    <a:pt x="252" y="366"/>
                    <a:pt x="320" y="411"/>
                    <a:pt x="389" y="434"/>
                  </a:cubicBezTo>
                  <a:cubicBezTo>
                    <a:pt x="389" y="457"/>
                    <a:pt x="412" y="480"/>
                    <a:pt x="435" y="480"/>
                  </a:cubicBezTo>
                  <a:cubicBezTo>
                    <a:pt x="457" y="503"/>
                    <a:pt x="480" y="525"/>
                    <a:pt x="503" y="548"/>
                  </a:cubicBezTo>
                  <a:cubicBezTo>
                    <a:pt x="549" y="571"/>
                    <a:pt x="594" y="617"/>
                    <a:pt x="640" y="639"/>
                  </a:cubicBezTo>
                  <a:lnTo>
                    <a:pt x="708" y="639"/>
                  </a:lnTo>
                  <a:cubicBezTo>
                    <a:pt x="823" y="731"/>
                    <a:pt x="959" y="822"/>
                    <a:pt x="1096" y="913"/>
                  </a:cubicBezTo>
                  <a:cubicBezTo>
                    <a:pt x="1256" y="1005"/>
                    <a:pt x="1393" y="1119"/>
                    <a:pt x="1553" y="1210"/>
                  </a:cubicBezTo>
                  <a:cubicBezTo>
                    <a:pt x="1690" y="1301"/>
                    <a:pt x="1827" y="1393"/>
                    <a:pt x="1964" y="1484"/>
                  </a:cubicBezTo>
                  <a:cubicBezTo>
                    <a:pt x="1987" y="1507"/>
                    <a:pt x="2009" y="1507"/>
                    <a:pt x="2009" y="1530"/>
                  </a:cubicBezTo>
                  <a:cubicBezTo>
                    <a:pt x="2023" y="1536"/>
                    <a:pt x="2036" y="1539"/>
                    <a:pt x="2050" y="1539"/>
                  </a:cubicBezTo>
                  <a:cubicBezTo>
                    <a:pt x="2082" y="1539"/>
                    <a:pt x="2114" y="1523"/>
                    <a:pt x="2146" y="1507"/>
                  </a:cubicBezTo>
                  <a:cubicBezTo>
                    <a:pt x="2215" y="1552"/>
                    <a:pt x="2283" y="1598"/>
                    <a:pt x="2352" y="1644"/>
                  </a:cubicBezTo>
                  <a:cubicBezTo>
                    <a:pt x="2352" y="1644"/>
                    <a:pt x="2329" y="1621"/>
                    <a:pt x="2329" y="1621"/>
                  </a:cubicBezTo>
                  <a:lnTo>
                    <a:pt x="2329" y="1621"/>
                  </a:lnTo>
                  <a:cubicBezTo>
                    <a:pt x="2466" y="1712"/>
                    <a:pt x="2580" y="1781"/>
                    <a:pt x="2717" y="1872"/>
                  </a:cubicBezTo>
                  <a:cubicBezTo>
                    <a:pt x="2763" y="1895"/>
                    <a:pt x="2808" y="1918"/>
                    <a:pt x="2877" y="1963"/>
                  </a:cubicBezTo>
                  <a:cubicBezTo>
                    <a:pt x="2900" y="1963"/>
                    <a:pt x="2945" y="1986"/>
                    <a:pt x="2968" y="2009"/>
                  </a:cubicBezTo>
                  <a:cubicBezTo>
                    <a:pt x="2991" y="2009"/>
                    <a:pt x="2991" y="2032"/>
                    <a:pt x="3014" y="2032"/>
                  </a:cubicBezTo>
                  <a:cubicBezTo>
                    <a:pt x="3037" y="2032"/>
                    <a:pt x="3059" y="2055"/>
                    <a:pt x="3082" y="2055"/>
                  </a:cubicBezTo>
                  <a:lnTo>
                    <a:pt x="3128" y="2055"/>
                  </a:lnTo>
                  <a:cubicBezTo>
                    <a:pt x="3151" y="2077"/>
                    <a:pt x="3174" y="2077"/>
                    <a:pt x="3219" y="2100"/>
                  </a:cubicBezTo>
                  <a:cubicBezTo>
                    <a:pt x="3379" y="2192"/>
                    <a:pt x="3539" y="2283"/>
                    <a:pt x="3699" y="2374"/>
                  </a:cubicBezTo>
                  <a:cubicBezTo>
                    <a:pt x="3858" y="2443"/>
                    <a:pt x="4018" y="2534"/>
                    <a:pt x="4178" y="2625"/>
                  </a:cubicBezTo>
                  <a:cubicBezTo>
                    <a:pt x="4224" y="2648"/>
                    <a:pt x="4292" y="2694"/>
                    <a:pt x="4360" y="2694"/>
                  </a:cubicBezTo>
                  <a:cubicBezTo>
                    <a:pt x="4360" y="2694"/>
                    <a:pt x="4383" y="2694"/>
                    <a:pt x="4406" y="2717"/>
                  </a:cubicBezTo>
                  <a:cubicBezTo>
                    <a:pt x="4726" y="2876"/>
                    <a:pt x="5045" y="3036"/>
                    <a:pt x="5365" y="3173"/>
                  </a:cubicBezTo>
                  <a:cubicBezTo>
                    <a:pt x="5388" y="3196"/>
                    <a:pt x="5410" y="3196"/>
                    <a:pt x="5433" y="3219"/>
                  </a:cubicBezTo>
                  <a:lnTo>
                    <a:pt x="5479" y="3219"/>
                  </a:lnTo>
                  <a:cubicBezTo>
                    <a:pt x="5502" y="3242"/>
                    <a:pt x="5525" y="3242"/>
                    <a:pt x="5547" y="3242"/>
                  </a:cubicBezTo>
                  <a:cubicBezTo>
                    <a:pt x="5593" y="3264"/>
                    <a:pt x="5616" y="3287"/>
                    <a:pt x="5661" y="3287"/>
                  </a:cubicBezTo>
                  <a:cubicBezTo>
                    <a:pt x="5707" y="3356"/>
                    <a:pt x="5776" y="3379"/>
                    <a:pt x="5844" y="3424"/>
                  </a:cubicBezTo>
                  <a:cubicBezTo>
                    <a:pt x="5890" y="3447"/>
                    <a:pt x="5935" y="3470"/>
                    <a:pt x="5981" y="3470"/>
                  </a:cubicBezTo>
                  <a:cubicBezTo>
                    <a:pt x="6072" y="3515"/>
                    <a:pt x="6164" y="3561"/>
                    <a:pt x="6232" y="3607"/>
                  </a:cubicBezTo>
                  <a:cubicBezTo>
                    <a:pt x="6301" y="3630"/>
                    <a:pt x="6346" y="3652"/>
                    <a:pt x="6392" y="3675"/>
                  </a:cubicBezTo>
                  <a:cubicBezTo>
                    <a:pt x="6415" y="3698"/>
                    <a:pt x="6438" y="3721"/>
                    <a:pt x="6460" y="3744"/>
                  </a:cubicBezTo>
                  <a:cubicBezTo>
                    <a:pt x="6460" y="3767"/>
                    <a:pt x="6483" y="3767"/>
                    <a:pt x="6506" y="3789"/>
                  </a:cubicBezTo>
                  <a:cubicBezTo>
                    <a:pt x="6552" y="3812"/>
                    <a:pt x="6597" y="3835"/>
                    <a:pt x="6643" y="3858"/>
                  </a:cubicBezTo>
                  <a:cubicBezTo>
                    <a:pt x="6689" y="3881"/>
                    <a:pt x="6734" y="3903"/>
                    <a:pt x="6780" y="3926"/>
                  </a:cubicBezTo>
                  <a:cubicBezTo>
                    <a:pt x="6871" y="3972"/>
                    <a:pt x="6963" y="4018"/>
                    <a:pt x="7054" y="4040"/>
                  </a:cubicBezTo>
                  <a:cubicBezTo>
                    <a:pt x="7122" y="4086"/>
                    <a:pt x="7191" y="4109"/>
                    <a:pt x="7282" y="4132"/>
                  </a:cubicBezTo>
                  <a:cubicBezTo>
                    <a:pt x="7351" y="4177"/>
                    <a:pt x="7442" y="4200"/>
                    <a:pt x="7533" y="4223"/>
                  </a:cubicBezTo>
                  <a:cubicBezTo>
                    <a:pt x="7693" y="4292"/>
                    <a:pt x="7876" y="4360"/>
                    <a:pt x="8035" y="4428"/>
                  </a:cubicBezTo>
                  <a:lnTo>
                    <a:pt x="8286" y="4543"/>
                  </a:lnTo>
                  <a:cubicBezTo>
                    <a:pt x="8332" y="4543"/>
                    <a:pt x="8378" y="4565"/>
                    <a:pt x="8401" y="4588"/>
                  </a:cubicBezTo>
                  <a:cubicBezTo>
                    <a:pt x="8446" y="4611"/>
                    <a:pt x="8492" y="4611"/>
                    <a:pt x="8537" y="4634"/>
                  </a:cubicBezTo>
                  <a:cubicBezTo>
                    <a:pt x="8720" y="4702"/>
                    <a:pt x="8880" y="4771"/>
                    <a:pt x="9040" y="4839"/>
                  </a:cubicBezTo>
                  <a:cubicBezTo>
                    <a:pt x="9131" y="4885"/>
                    <a:pt x="9199" y="4908"/>
                    <a:pt x="9291" y="4931"/>
                  </a:cubicBezTo>
                  <a:cubicBezTo>
                    <a:pt x="9336" y="4953"/>
                    <a:pt x="9382" y="4976"/>
                    <a:pt x="9428" y="4999"/>
                  </a:cubicBezTo>
                  <a:cubicBezTo>
                    <a:pt x="9450" y="4999"/>
                    <a:pt x="9473" y="5022"/>
                    <a:pt x="9496" y="5022"/>
                  </a:cubicBezTo>
                  <a:cubicBezTo>
                    <a:pt x="9519" y="5045"/>
                    <a:pt x="9542" y="5045"/>
                    <a:pt x="9565" y="5045"/>
                  </a:cubicBezTo>
                  <a:cubicBezTo>
                    <a:pt x="9587" y="5068"/>
                    <a:pt x="9610" y="5068"/>
                    <a:pt x="9633" y="5090"/>
                  </a:cubicBezTo>
                  <a:cubicBezTo>
                    <a:pt x="9656" y="5090"/>
                    <a:pt x="9679" y="5113"/>
                    <a:pt x="9724" y="5113"/>
                  </a:cubicBezTo>
                  <a:cubicBezTo>
                    <a:pt x="9770" y="5136"/>
                    <a:pt x="9839" y="5159"/>
                    <a:pt x="9884" y="5159"/>
                  </a:cubicBezTo>
                  <a:cubicBezTo>
                    <a:pt x="9998" y="5205"/>
                    <a:pt x="10090" y="5227"/>
                    <a:pt x="10204" y="5250"/>
                  </a:cubicBezTo>
                  <a:cubicBezTo>
                    <a:pt x="10227" y="5250"/>
                    <a:pt x="10249" y="5273"/>
                    <a:pt x="10272" y="5273"/>
                  </a:cubicBezTo>
                  <a:cubicBezTo>
                    <a:pt x="10341" y="5296"/>
                    <a:pt x="10386" y="5319"/>
                    <a:pt x="10455" y="5319"/>
                  </a:cubicBezTo>
                  <a:cubicBezTo>
                    <a:pt x="10500" y="5341"/>
                    <a:pt x="10523" y="5341"/>
                    <a:pt x="10569" y="5364"/>
                  </a:cubicBezTo>
                  <a:cubicBezTo>
                    <a:pt x="10592" y="5364"/>
                    <a:pt x="10615" y="5364"/>
                    <a:pt x="10637" y="5387"/>
                  </a:cubicBezTo>
                  <a:cubicBezTo>
                    <a:pt x="10683" y="5387"/>
                    <a:pt x="10706" y="5410"/>
                    <a:pt x="10752" y="5410"/>
                  </a:cubicBezTo>
                  <a:cubicBezTo>
                    <a:pt x="10774" y="5410"/>
                    <a:pt x="10797" y="5433"/>
                    <a:pt x="10843" y="5433"/>
                  </a:cubicBezTo>
                  <a:cubicBezTo>
                    <a:pt x="10888" y="5433"/>
                    <a:pt x="10911" y="5456"/>
                    <a:pt x="10957" y="5456"/>
                  </a:cubicBezTo>
                  <a:lnTo>
                    <a:pt x="10980" y="5456"/>
                  </a:lnTo>
                  <a:cubicBezTo>
                    <a:pt x="11048" y="5478"/>
                    <a:pt x="11140" y="5501"/>
                    <a:pt x="11231" y="5524"/>
                  </a:cubicBezTo>
                  <a:cubicBezTo>
                    <a:pt x="11413" y="5570"/>
                    <a:pt x="11573" y="5615"/>
                    <a:pt x="11756" y="5661"/>
                  </a:cubicBezTo>
                  <a:cubicBezTo>
                    <a:pt x="11779" y="5684"/>
                    <a:pt x="11802" y="5684"/>
                    <a:pt x="11824" y="5684"/>
                  </a:cubicBezTo>
                  <a:lnTo>
                    <a:pt x="11961" y="5684"/>
                  </a:lnTo>
                  <a:cubicBezTo>
                    <a:pt x="12007" y="5707"/>
                    <a:pt x="12053" y="5707"/>
                    <a:pt x="12098" y="5730"/>
                  </a:cubicBezTo>
                  <a:cubicBezTo>
                    <a:pt x="12190" y="5730"/>
                    <a:pt x="12304" y="5752"/>
                    <a:pt x="12395" y="5775"/>
                  </a:cubicBezTo>
                  <a:cubicBezTo>
                    <a:pt x="12486" y="5775"/>
                    <a:pt x="12600" y="5798"/>
                    <a:pt x="12692" y="5798"/>
                  </a:cubicBezTo>
                  <a:cubicBezTo>
                    <a:pt x="12737" y="5821"/>
                    <a:pt x="12783" y="5821"/>
                    <a:pt x="12829" y="5821"/>
                  </a:cubicBezTo>
                  <a:cubicBezTo>
                    <a:pt x="12851" y="5821"/>
                    <a:pt x="12874" y="5821"/>
                    <a:pt x="12897" y="5844"/>
                  </a:cubicBezTo>
                  <a:lnTo>
                    <a:pt x="12920" y="5844"/>
                  </a:lnTo>
                  <a:cubicBezTo>
                    <a:pt x="12966" y="5844"/>
                    <a:pt x="13011" y="5844"/>
                    <a:pt x="13034" y="5821"/>
                  </a:cubicBezTo>
                  <a:cubicBezTo>
                    <a:pt x="13057" y="5798"/>
                    <a:pt x="13057" y="5798"/>
                    <a:pt x="13057" y="5775"/>
                  </a:cubicBezTo>
                  <a:cubicBezTo>
                    <a:pt x="13103" y="5775"/>
                    <a:pt x="13125" y="5752"/>
                    <a:pt x="13125" y="5730"/>
                  </a:cubicBezTo>
                  <a:cubicBezTo>
                    <a:pt x="13148" y="5707"/>
                    <a:pt x="13171" y="5684"/>
                    <a:pt x="13171" y="5661"/>
                  </a:cubicBezTo>
                  <a:cubicBezTo>
                    <a:pt x="13171" y="5638"/>
                    <a:pt x="13171" y="5615"/>
                    <a:pt x="13171" y="5570"/>
                  </a:cubicBezTo>
                  <a:cubicBezTo>
                    <a:pt x="13148" y="5501"/>
                    <a:pt x="13034" y="5478"/>
                    <a:pt x="12966" y="5456"/>
                  </a:cubicBezTo>
                  <a:cubicBezTo>
                    <a:pt x="12943" y="5456"/>
                    <a:pt x="12943" y="5478"/>
                    <a:pt x="12920" y="5478"/>
                  </a:cubicBezTo>
                  <a:lnTo>
                    <a:pt x="12829" y="5478"/>
                  </a:lnTo>
                  <a:cubicBezTo>
                    <a:pt x="12532" y="5478"/>
                    <a:pt x="12235" y="5433"/>
                    <a:pt x="11961" y="5387"/>
                  </a:cubicBezTo>
                  <a:cubicBezTo>
                    <a:pt x="11938" y="5387"/>
                    <a:pt x="11916" y="5387"/>
                    <a:pt x="11916" y="5364"/>
                  </a:cubicBezTo>
                  <a:lnTo>
                    <a:pt x="11847" y="5364"/>
                  </a:lnTo>
                  <a:cubicBezTo>
                    <a:pt x="11802" y="5341"/>
                    <a:pt x="11756" y="5341"/>
                    <a:pt x="11710" y="5341"/>
                  </a:cubicBezTo>
                  <a:lnTo>
                    <a:pt x="11687" y="5319"/>
                  </a:lnTo>
                  <a:lnTo>
                    <a:pt x="11596" y="5319"/>
                  </a:lnTo>
                  <a:cubicBezTo>
                    <a:pt x="11528" y="5296"/>
                    <a:pt x="11459" y="5273"/>
                    <a:pt x="11391" y="5273"/>
                  </a:cubicBezTo>
                  <a:lnTo>
                    <a:pt x="11368" y="5250"/>
                  </a:lnTo>
                  <a:lnTo>
                    <a:pt x="11299" y="5250"/>
                  </a:lnTo>
                  <a:lnTo>
                    <a:pt x="11277" y="5227"/>
                  </a:lnTo>
                  <a:cubicBezTo>
                    <a:pt x="11140" y="5205"/>
                    <a:pt x="11025" y="5182"/>
                    <a:pt x="10911" y="5136"/>
                  </a:cubicBezTo>
                  <a:cubicBezTo>
                    <a:pt x="10843" y="5113"/>
                    <a:pt x="10797" y="5090"/>
                    <a:pt x="10729" y="5090"/>
                  </a:cubicBezTo>
                  <a:lnTo>
                    <a:pt x="10683" y="5068"/>
                  </a:lnTo>
                  <a:lnTo>
                    <a:pt x="10660" y="5045"/>
                  </a:lnTo>
                  <a:lnTo>
                    <a:pt x="10592" y="5022"/>
                  </a:lnTo>
                  <a:cubicBezTo>
                    <a:pt x="10455" y="4999"/>
                    <a:pt x="10341" y="4931"/>
                    <a:pt x="10204" y="4885"/>
                  </a:cubicBezTo>
                  <a:lnTo>
                    <a:pt x="10135" y="4862"/>
                  </a:lnTo>
                  <a:lnTo>
                    <a:pt x="10112" y="4862"/>
                  </a:lnTo>
                  <a:cubicBezTo>
                    <a:pt x="10090" y="4839"/>
                    <a:pt x="10067" y="4839"/>
                    <a:pt x="10044" y="4839"/>
                  </a:cubicBezTo>
                  <a:cubicBezTo>
                    <a:pt x="9861" y="4771"/>
                    <a:pt x="9679" y="4725"/>
                    <a:pt x="9519" y="4680"/>
                  </a:cubicBezTo>
                  <a:cubicBezTo>
                    <a:pt x="9405" y="4634"/>
                    <a:pt x="9291" y="4611"/>
                    <a:pt x="9199" y="4565"/>
                  </a:cubicBezTo>
                  <a:cubicBezTo>
                    <a:pt x="9177" y="4565"/>
                    <a:pt x="9177" y="4565"/>
                    <a:pt x="9154" y="4543"/>
                  </a:cubicBezTo>
                  <a:cubicBezTo>
                    <a:pt x="9040" y="4497"/>
                    <a:pt x="8903" y="4428"/>
                    <a:pt x="8766" y="4383"/>
                  </a:cubicBezTo>
                  <a:cubicBezTo>
                    <a:pt x="8652" y="4337"/>
                    <a:pt x="8537" y="4269"/>
                    <a:pt x="8401" y="4246"/>
                  </a:cubicBezTo>
                  <a:cubicBezTo>
                    <a:pt x="8401" y="4246"/>
                    <a:pt x="8401" y="4223"/>
                    <a:pt x="8378" y="4223"/>
                  </a:cubicBezTo>
                  <a:cubicBezTo>
                    <a:pt x="8332" y="4200"/>
                    <a:pt x="8264" y="4177"/>
                    <a:pt x="8218" y="4155"/>
                  </a:cubicBezTo>
                  <a:cubicBezTo>
                    <a:pt x="8172" y="4132"/>
                    <a:pt x="8127" y="4109"/>
                    <a:pt x="8081" y="4086"/>
                  </a:cubicBezTo>
                  <a:cubicBezTo>
                    <a:pt x="8058" y="4086"/>
                    <a:pt x="8013" y="4063"/>
                    <a:pt x="7990" y="4063"/>
                  </a:cubicBezTo>
                  <a:cubicBezTo>
                    <a:pt x="7921" y="4018"/>
                    <a:pt x="7853" y="3995"/>
                    <a:pt x="7784" y="3972"/>
                  </a:cubicBezTo>
                  <a:cubicBezTo>
                    <a:pt x="7647" y="3903"/>
                    <a:pt x="7510" y="3858"/>
                    <a:pt x="7373" y="3789"/>
                  </a:cubicBezTo>
                  <a:cubicBezTo>
                    <a:pt x="7282" y="3767"/>
                    <a:pt x="7168" y="3721"/>
                    <a:pt x="7077" y="3675"/>
                  </a:cubicBezTo>
                  <a:cubicBezTo>
                    <a:pt x="7077" y="3652"/>
                    <a:pt x="7077" y="3652"/>
                    <a:pt x="7077" y="3652"/>
                  </a:cubicBezTo>
                  <a:cubicBezTo>
                    <a:pt x="6940" y="3584"/>
                    <a:pt x="6803" y="3515"/>
                    <a:pt x="6666" y="3470"/>
                  </a:cubicBezTo>
                  <a:cubicBezTo>
                    <a:pt x="6529" y="3401"/>
                    <a:pt x="6415" y="3356"/>
                    <a:pt x="6278" y="3310"/>
                  </a:cubicBezTo>
                  <a:lnTo>
                    <a:pt x="6209" y="3264"/>
                  </a:lnTo>
                  <a:cubicBezTo>
                    <a:pt x="6050" y="3196"/>
                    <a:pt x="5890" y="3127"/>
                    <a:pt x="5753" y="3059"/>
                  </a:cubicBezTo>
                  <a:cubicBezTo>
                    <a:pt x="5707" y="3036"/>
                    <a:pt x="5639" y="3013"/>
                    <a:pt x="5593" y="2990"/>
                  </a:cubicBezTo>
                  <a:lnTo>
                    <a:pt x="5570" y="2990"/>
                  </a:lnTo>
                  <a:lnTo>
                    <a:pt x="5547" y="2968"/>
                  </a:lnTo>
                  <a:lnTo>
                    <a:pt x="5525" y="2968"/>
                  </a:lnTo>
                  <a:cubicBezTo>
                    <a:pt x="5479" y="2945"/>
                    <a:pt x="5433" y="2922"/>
                    <a:pt x="5410" y="2899"/>
                  </a:cubicBezTo>
                  <a:lnTo>
                    <a:pt x="5319" y="2876"/>
                  </a:lnTo>
                  <a:cubicBezTo>
                    <a:pt x="5273" y="2854"/>
                    <a:pt x="5251" y="2831"/>
                    <a:pt x="5205" y="2831"/>
                  </a:cubicBezTo>
                  <a:lnTo>
                    <a:pt x="5159" y="2808"/>
                  </a:lnTo>
                  <a:lnTo>
                    <a:pt x="5091" y="2762"/>
                  </a:lnTo>
                  <a:cubicBezTo>
                    <a:pt x="5022" y="2739"/>
                    <a:pt x="4954" y="2694"/>
                    <a:pt x="4885" y="2671"/>
                  </a:cubicBezTo>
                  <a:cubicBezTo>
                    <a:pt x="4840" y="2648"/>
                    <a:pt x="4794" y="2625"/>
                    <a:pt x="4726" y="2602"/>
                  </a:cubicBezTo>
                  <a:lnTo>
                    <a:pt x="4703" y="2580"/>
                  </a:lnTo>
                  <a:lnTo>
                    <a:pt x="4657" y="2557"/>
                  </a:lnTo>
                  <a:lnTo>
                    <a:pt x="4589" y="2534"/>
                  </a:lnTo>
                  <a:cubicBezTo>
                    <a:pt x="4543" y="2511"/>
                    <a:pt x="4497" y="2488"/>
                    <a:pt x="4452" y="2466"/>
                  </a:cubicBezTo>
                  <a:cubicBezTo>
                    <a:pt x="4383" y="2420"/>
                    <a:pt x="4315" y="2397"/>
                    <a:pt x="4224" y="2351"/>
                  </a:cubicBezTo>
                  <a:lnTo>
                    <a:pt x="4201" y="2329"/>
                  </a:lnTo>
                  <a:cubicBezTo>
                    <a:pt x="4132" y="2306"/>
                    <a:pt x="4087" y="2283"/>
                    <a:pt x="4018" y="2237"/>
                  </a:cubicBezTo>
                  <a:cubicBezTo>
                    <a:pt x="3927" y="2214"/>
                    <a:pt x="3858" y="2169"/>
                    <a:pt x="3767" y="2123"/>
                  </a:cubicBezTo>
                  <a:lnTo>
                    <a:pt x="3744" y="2100"/>
                  </a:lnTo>
                  <a:lnTo>
                    <a:pt x="3676" y="2055"/>
                  </a:lnTo>
                  <a:cubicBezTo>
                    <a:pt x="3516" y="1986"/>
                    <a:pt x="3379" y="1918"/>
                    <a:pt x="3219" y="1849"/>
                  </a:cubicBezTo>
                  <a:cubicBezTo>
                    <a:pt x="3151" y="1804"/>
                    <a:pt x="3082" y="1781"/>
                    <a:pt x="3014" y="1735"/>
                  </a:cubicBezTo>
                  <a:lnTo>
                    <a:pt x="2922" y="1689"/>
                  </a:lnTo>
                  <a:cubicBezTo>
                    <a:pt x="2900" y="1689"/>
                    <a:pt x="2854" y="1667"/>
                    <a:pt x="2831" y="1644"/>
                  </a:cubicBezTo>
                  <a:cubicBezTo>
                    <a:pt x="2740" y="1598"/>
                    <a:pt x="2671" y="1575"/>
                    <a:pt x="2603" y="1530"/>
                  </a:cubicBezTo>
                  <a:lnTo>
                    <a:pt x="2580" y="1507"/>
                  </a:lnTo>
                  <a:lnTo>
                    <a:pt x="2512" y="1484"/>
                  </a:lnTo>
                  <a:lnTo>
                    <a:pt x="2397" y="1416"/>
                  </a:lnTo>
                  <a:cubicBezTo>
                    <a:pt x="2329" y="1393"/>
                    <a:pt x="2261" y="1347"/>
                    <a:pt x="2192" y="1301"/>
                  </a:cubicBezTo>
                  <a:lnTo>
                    <a:pt x="2169" y="1279"/>
                  </a:lnTo>
                  <a:lnTo>
                    <a:pt x="2146" y="1279"/>
                  </a:lnTo>
                  <a:lnTo>
                    <a:pt x="1987" y="1187"/>
                  </a:lnTo>
                  <a:lnTo>
                    <a:pt x="1918" y="1142"/>
                  </a:lnTo>
                  <a:lnTo>
                    <a:pt x="1895" y="1142"/>
                  </a:lnTo>
                  <a:cubicBezTo>
                    <a:pt x="1850" y="1119"/>
                    <a:pt x="1804" y="1096"/>
                    <a:pt x="1758" y="1073"/>
                  </a:cubicBezTo>
                  <a:cubicBezTo>
                    <a:pt x="1690" y="1028"/>
                    <a:pt x="1644" y="1005"/>
                    <a:pt x="1576" y="959"/>
                  </a:cubicBezTo>
                  <a:cubicBezTo>
                    <a:pt x="1507" y="913"/>
                    <a:pt x="1416" y="868"/>
                    <a:pt x="1348" y="822"/>
                  </a:cubicBezTo>
                  <a:cubicBezTo>
                    <a:pt x="1279" y="799"/>
                    <a:pt x="1233" y="754"/>
                    <a:pt x="1165" y="708"/>
                  </a:cubicBezTo>
                  <a:cubicBezTo>
                    <a:pt x="1028" y="639"/>
                    <a:pt x="914" y="548"/>
                    <a:pt x="777" y="480"/>
                  </a:cubicBezTo>
                  <a:lnTo>
                    <a:pt x="754" y="457"/>
                  </a:lnTo>
                  <a:cubicBezTo>
                    <a:pt x="549" y="320"/>
                    <a:pt x="366" y="206"/>
                    <a:pt x="206" y="69"/>
                  </a:cubicBezTo>
                  <a:lnTo>
                    <a:pt x="138" y="46"/>
                  </a:lnTo>
                  <a:cubicBezTo>
                    <a:pt x="138" y="23"/>
                    <a:pt x="115"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8776;p56">
              <a:extLst>
                <a:ext uri="{FF2B5EF4-FFF2-40B4-BE49-F238E27FC236}">
                  <a16:creationId xmlns:a16="http://schemas.microsoft.com/office/drawing/2014/main" id="{331D2ECA-C424-7036-C89F-49293392C927}"/>
                </a:ext>
              </a:extLst>
            </p:cNvPr>
            <p:cNvSpPr/>
            <p:nvPr/>
          </p:nvSpPr>
          <p:spPr>
            <a:xfrm>
              <a:off x="196429" y="2291816"/>
              <a:ext cx="383184" cy="664097"/>
            </a:xfrm>
            <a:custGeom>
              <a:avLst/>
              <a:gdLst/>
              <a:ahLst/>
              <a:cxnLst/>
              <a:rect l="l" t="t" r="r" b="b"/>
              <a:pathLst>
                <a:path w="6849" h="11870" extrusionOk="0">
                  <a:moveTo>
                    <a:pt x="6711" y="1"/>
                  </a:moveTo>
                  <a:cubicBezTo>
                    <a:pt x="6688" y="1"/>
                    <a:pt x="6643" y="23"/>
                    <a:pt x="6620" y="46"/>
                  </a:cubicBezTo>
                  <a:cubicBezTo>
                    <a:pt x="6620" y="69"/>
                    <a:pt x="6620" y="92"/>
                    <a:pt x="6620" y="115"/>
                  </a:cubicBezTo>
                  <a:cubicBezTo>
                    <a:pt x="6620" y="120"/>
                    <a:pt x="6620" y="126"/>
                    <a:pt x="6620" y="138"/>
                  </a:cubicBezTo>
                  <a:cubicBezTo>
                    <a:pt x="6620" y="160"/>
                    <a:pt x="6597" y="183"/>
                    <a:pt x="6597" y="183"/>
                  </a:cubicBezTo>
                  <a:cubicBezTo>
                    <a:pt x="6574" y="229"/>
                    <a:pt x="6552" y="274"/>
                    <a:pt x="6552" y="320"/>
                  </a:cubicBezTo>
                  <a:cubicBezTo>
                    <a:pt x="6552" y="320"/>
                    <a:pt x="6529" y="343"/>
                    <a:pt x="6529" y="343"/>
                  </a:cubicBezTo>
                  <a:cubicBezTo>
                    <a:pt x="6460" y="434"/>
                    <a:pt x="6415" y="548"/>
                    <a:pt x="6346" y="640"/>
                  </a:cubicBezTo>
                  <a:cubicBezTo>
                    <a:pt x="6346" y="640"/>
                    <a:pt x="6346" y="640"/>
                    <a:pt x="6323" y="663"/>
                  </a:cubicBezTo>
                  <a:cubicBezTo>
                    <a:pt x="6300" y="685"/>
                    <a:pt x="6255" y="731"/>
                    <a:pt x="6232" y="777"/>
                  </a:cubicBezTo>
                  <a:cubicBezTo>
                    <a:pt x="6209" y="822"/>
                    <a:pt x="6186" y="868"/>
                    <a:pt x="6141" y="914"/>
                  </a:cubicBezTo>
                  <a:cubicBezTo>
                    <a:pt x="6095" y="1005"/>
                    <a:pt x="6049" y="1096"/>
                    <a:pt x="5981" y="1210"/>
                  </a:cubicBezTo>
                  <a:cubicBezTo>
                    <a:pt x="5935" y="1302"/>
                    <a:pt x="5890" y="1393"/>
                    <a:pt x="5821" y="1484"/>
                  </a:cubicBezTo>
                  <a:cubicBezTo>
                    <a:pt x="5821" y="1484"/>
                    <a:pt x="5821" y="1507"/>
                    <a:pt x="5821" y="1507"/>
                  </a:cubicBezTo>
                  <a:cubicBezTo>
                    <a:pt x="5821" y="1507"/>
                    <a:pt x="5821" y="1507"/>
                    <a:pt x="5798" y="1530"/>
                  </a:cubicBezTo>
                  <a:cubicBezTo>
                    <a:pt x="5775" y="1553"/>
                    <a:pt x="5753" y="1598"/>
                    <a:pt x="5730" y="1621"/>
                  </a:cubicBezTo>
                  <a:cubicBezTo>
                    <a:pt x="5707" y="1690"/>
                    <a:pt x="5661" y="1735"/>
                    <a:pt x="5638" y="1804"/>
                  </a:cubicBezTo>
                  <a:cubicBezTo>
                    <a:pt x="5616" y="1849"/>
                    <a:pt x="5570" y="1895"/>
                    <a:pt x="5547" y="1941"/>
                  </a:cubicBezTo>
                  <a:cubicBezTo>
                    <a:pt x="5524" y="1986"/>
                    <a:pt x="5479" y="2032"/>
                    <a:pt x="5456" y="2078"/>
                  </a:cubicBezTo>
                  <a:cubicBezTo>
                    <a:pt x="5433" y="2123"/>
                    <a:pt x="5410" y="2146"/>
                    <a:pt x="5410" y="2192"/>
                  </a:cubicBezTo>
                  <a:cubicBezTo>
                    <a:pt x="5387" y="2215"/>
                    <a:pt x="5387" y="2215"/>
                    <a:pt x="5365" y="2237"/>
                  </a:cubicBezTo>
                  <a:cubicBezTo>
                    <a:pt x="5365" y="2260"/>
                    <a:pt x="5365" y="2260"/>
                    <a:pt x="5365" y="2260"/>
                  </a:cubicBezTo>
                  <a:cubicBezTo>
                    <a:pt x="5342" y="2283"/>
                    <a:pt x="5342" y="2306"/>
                    <a:pt x="5342" y="2329"/>
                  </a:cubicBezTo>
                  <a:lnTo>
                    <a:pt x="5342" y="2352"/>
                  </a:lnTo>
                  <a:cubicBezTo>
                    <a:pt x="5296" y="2397"/>
                    <a:pt x="5250" y="2466"/>
                    <a:pt x="5228" y="2534"/>
                  </a:cubicBezTo>
                  <a:cubicBezTo>
                    <a:pt x="5182" y="2603"/>
                    <a:pt x="5136" y="2648"/>
                    <a:pt x="5091" y="2717"/>
                  </a:cubicBezTo>
                  <a:cubicBezTo>
                    <a:pt x="5091" y="2740"/>
                    <a:pt x="5068" y="2785"/>
                    <a:pt x="5045" y="2808"/>
                  </a:cubicBezTo>
                  <a:cubicBezTo>
                    <a:pt x="5045" y="2831"/>
                    <a:pt x="5022" y="2831"/>
                    <a:pt x="5022" y="2854"/>
                  </a:cubicBezTo>
                  <a:cubicBezTo>
                    <a:pt x="4999" y="2877"/>
                    <a:pt x="4999" y="2877"/>
                    <a:pt x="4999" y="2899"/>
                  </a:cubicBezTo>
                  <a:cubicBezTo>
                    <a:pt x="4977" y="2922"/>
                    <a:pt x="4977" y="2945"/>
                    <a:pt x="4977" y="2945"/>
                  </a:cubicBezTo>
                  <a:cubicBezTo>
                    <a:pt x="4908" y="3059"/>
                    <a:pt x="4840" y="3150"/>
                    <a:pt x="4794" y="3265"/>
                  </a:cubicBezTo>
                  <a:cubicBezTo>
                    <a:pt x="4748" y="3333"/>
                    <a:pt x="4725" y="3402"/>
                    <a:pt x="4680" y="3470"/>
                  </a:cubicBezTo>
                  <a:cubicBezTo>
                    <a:pt x="4657" y="3493"/>
                    <a:pt x="4634" y="3516"/>
                    <a:pt x="4634" y="3561"/>
                  </a:cubicBezTo>
                  <a:cubicBezTo>
                    <a:pt x="4611" y="3584"/>
                    <a:pt x="4589" y="3607"/>
                    <a:pt x="4589" y="3653"/>
                  </a:cubicBezTo>
                  <a:cubicBezTo>
                    <a:pt x="4520" y="3744"/>
                    <a:pt x="4452" y="3835"/>
                    <a:pt x="4406" y="3927"/>
                  </a:cubicBezTo>
                  <a:cubicBezTo>
                    <a:pt x="4360" y="3995"/>
                    <a:pt x="4315" y="4063"/>
                    <a:pt x="4269" y="4132"/>
                  </a:cubicBezTo>
                  <a:cubicBezTo>
                    <a:pt x="4269" y="4155"/>
                    <a:pt x="4246" y="4200"/>
                    <a:pt x="4223" y="4223"/>
                  </a:cubicBezTo>
                  <a:cubicBezTo>
                    <a:pt x="4201" y="4246"/>
                    <a:pt x="4201" y="4269"/>
                    <a:pt x="4178" y="4269"/>
                  </a:cubicBezTo>
                  <a:cubicBezTo>
                    <a:pt x="4178" y="4315"/>
                    <a:pt x="4155" y="4360"/>
                    <a:pt x="4178" y="4406"/>
                  </a:cubicBezTo>
                  <a:cubicBezTo>
                    <a:pt x="4178" y="4406"/>
                    <a:pt x="4155" y="4429"/>
                    <a:pt x="4155" y="4429"/>
                  </a:cubicBezTo>
                  <a:cubicBezTo>
                    <a:pt x="4109" y="4520"/>
                    <a:pt x="4064" y="4588"/>
                    <a:pt x="4018" y="4657"/>
                  </a:cubicBezTo>
                  <a:cubicBezTo>
                    <a:pt x="3972" y="4725"/>
                    <a:pt x="3927" y="4794"/>
                    <a:pt x="3904" y="4862"/>
                  </a:cubicBezTo>
                  <a:cubicBezTo>
                    <a:pt x="3881" y="4908"/>
                    <a:pt x="3858" y="4931"/>
                    <a:pt x="3835" y="4976"/>
                  </a:cubicBezTo>
                  <a:lnTo>
                    <a:pt x="3790" y="5045"/>
                  </a:lnTo>
                  <a:cubicBezTo>
                    <a:pt x="3790" y="5045"/>
                    <a:pt x="3790" y="5068"/>
                    <a:pt x="3767" y="5068"/>
                  </a:cubicBezTo>
                  <a:cubicBezTo>
                    <a:pt x="3767" y="5091"/>
                    <a:pt x="3767" y="5091"/>
                    <a:pt x="3744" y="5113"/>
                  </a:cubicBezTo>
                  <a:cubicBezTo>
                    <a:pt x="3744" y="5136"/>
                    <a:pt x="3721" y="5182"/>
                    <a:pt x="3744" y="5205"/>
                  </a:cubicBezTo>
                  <a:lnTo>
                    <a:pt x="3744" y="5228"/>
                  </a:lnTo>
                  <a:cubicBezTo>
                    <a:pt x="3721" y="5228"/>
                    <a:pt x="3721" y="5250"/>
                    <a:pt x="3698" y="5250"/>
                  </a:cubicBezTo>
                  <a:cubicBezTo>
                    <a:pt x="3653" y="5342"/>
                    <a:pt x="3607" y="5410"/>
                    <a:pt x="3561" y="5501"/>
                  </a:cubicBezTo>
                  <a:cubicBezTo>
                    <a:pt x="3516" y="5570"/>
                    <a:pt x="3493" y="5638"/>
                    <a:pt x="3447" y="5707"/>
                  </a:cubicBezTo>
                  <a:cubicBezTo>
                    <a:pt x="3402" y="5775"/>
                    <a:pt x="3356" y="5844"/>
                    <a:pt x="3333" y="5912"/>
                  </a:cubicBezTo>
                  <a:cubicBezTo>
                    <a:pt x="3310" y="5935"/>
                    <a:pt x="3310" y="5935"/>
                    <a:pt x="3310" y="5958"/>
                  </a:cubicBezTo>
                  <a:cubicBezTo>
                    <a:pt x="3310" y="5958"/>
                    <a:pt x="3287" y="5981"/>
                    <a:pt x="3287" y="6004"/>
                  </a:cubicBezTo>
                  <a:cubicBezTo>
                    <a:pt x="3219" y="6141"/>
                    <a:pt x="3128" y="6278"/>
                    <a:pt x="3059" y="6414"/>
                  </a:cubicBezTo>
                  <a:cubicBezTo>
                    <a:pt x="2968" y="6551"/>
                    <a:pt x="2877" y="6688"/>
                    <a:pt x="2808" y="6825"/>
                  </a:cubicBezTo>
                  <a:cubicBezTo>
                    <a:pt x="2785" y="6848"/>
                    <a:pt x="2785" y="6848"/>
                    <a:pt x="2785" y="6871"/>
                  </a:cubicBezTo>
                  <a:cubicBezTo>
                    <a:pt x="2763" y="6894"/>
                    <a:pt x="2740" y="6939"/>
                    <a:pt x="2717" y="6962"/>
                  </a:cubicBezTo>
                  <a:cubicBezTo>
                    <a:pt x="2694" y="7008"/>
                    <a:pt x="2671" y="7054"/>
                    <a:pt x="2648" y="7076"/>
                  </a:cubicBezTo>
                  <a:cubicBezTo>
                    <a:pt x="2648" y="7099"/>
                    <a:pt x="2648" y="7099"/>
                    <a:pt x="2648" y="7122"/>
                  </a:cubicBezTo>
                  <a:cubicBezTo>
                    <a:pt x="2580" y="7191"/>
                    <a:pt x="2534" y="7259"/>
                    <a:pt x="2489" y="7350"/>
                  </a:cubicBezTo>
                  <a:cubicBezTo>
                    <a:pt x="2420" y="7464"/>
                    <a:pt x="2352" y="7601"/>
                    <a:pt x="2283" y="7738"/>
                  </a:cubicBezTo>
                  <a:cubicBezTo>
                    <a:pt x="2260" y="7738"/>
                    <a:pt x="2238" y="7761"/>
                    <a:pt x="2238" y="7761"/>
                  </a:cubicBezTo>
                  <a:cubicBezTo>
                    <a:pt x="2192" y="7830"/>
                    <a:pt x="2169" y="7875"/>
                    <a:pt x="2123" y="7944"/>
                  </a:cubicBezTo>
                  <a:cubicBezTo>
                    <a:pt x="2101" y="7989"/>
                    <a:pt x="2055" y="8058"/>
                    <a:pt x="2009" y="8126"/>
                  </a:cubicBezTo>
                  <a:cubicBezTo>
                    <a:pt x="1986" y="8195"/>
                    <a:pt x="1941" y="8241"/>
                    <a:pt x="1918" y="8309"/>
                  </a:cubicBezTo>
                  <a:cubicBezTo>
                    <a:pt x="1895" y="8332"/>
                    <a:pt x="1872" y="8377"/>
                    <a:pt x="1849" y="8400"/>
                  </a:cubicBezTo>
                  <a:cubicBezTo>
                    <a:pt x="1849" y="8423"/>
                    <a:pt x="1849" y="8423"/>
                    <a:pt x="1849" y="8423"/>
                  </a:cubicBezTo>
                  <a:cubicBezTo>
                    <a:pt x="1804" y="8514"/>
                    <a:pt x="1758" y="8583"/>
                    <a:pt x="1690" y="8674"/>
                  </a:cubicBezTo>
                  <a:cubicBezTo>
                    <a:pt x="1690" y="8697"/>
                    <a:pt x="1667" y="8720"/>
                    <a:pt x="1644" y="8765"/>
                  </a:cubicBezTo>
                  <a:lnTo>
                    <a:pt x="1621" y="8765"/>
                  </a:lnTo>
                  <a:cubicBezTo>
                    <a:pt x="1621" y="8788"/>
                    <a:pt x="1598" y="8811"/>
                    <a:pt x="1598" y="8811"/>
                  </a:cubicBezTo>
                  <a:cubicBezTo>
                    <a:pt x="1576" y="8834"/>
                    <a:pt x="1576" y="8834"/>
                    <a:pt x="1576" y="8857"/>
                  </a:cubicBezTo>
                  <a:cubicBezTo>
                    <a:pt x="1553" y="8880"/>
                    <a:pt x="1530" y="8925"/>
                    <a:pt x="1507" y="8948"/>
                  </a:cubicBezTo>
                  <a:cubicBezTo>
                    <a:pt x="1484" y="9017"/>
                    <a:pt x="1439" y="9085"/>
                    <a:pt x="1416" y="9131"/>
                  </a:cubicBezTo>
                  <a:cubicBezTo>
                    <a:pt x="1370" y="9199"/>
                    <a:pt x="1325" y="9268"/>
                    <a:pt x="1302" y="9336"/>
                  </a:cubicBezTo>
                  <a:cubicBezTo>
                    <a:pt x="1256" y="9382"/>
                    <a:pt x="1233" y="9450"/>
                    <a:pt x="1188" y="9496"/>
                  </a:cubicBezTo>
                  <a:cubicBezTo>
                    <a:pt x="1188" y="9496"/>
                    <a:pt x="1188" y="9519"/>
                    <a:pt x="1188" y="9519"/>
                  </a:cubicBezTo>
                  <a:cubicBezTo>
                    <a:pt x="1165" y="9542"/>
                    <a:pt x="1165" y="9587"/>
                    <a:pt x="1165" y="9610"/>
                  </a:cubicBezTo>
                  <a:cubicBezTo>
                    <a:pt x="1119" y="9701"/>
                    <a:pt x="1073" y="9793"/>
                    <a:pt x="1028" y="9884"/>
                  </a:cubicBezTo>
                  <a:cubicBezTo>
                    <a:pt x="982" y="9930"/>
                    <a:pt x="959" y="9975"/>
                    <a:pt x="936" y="10044"/>
                  </a:cubicBezTo>
                  <a:cubicBezTo>
                    <a:pt x="914" y="10089"/>
                    <a:pt x="868" y="10135"/>
                    <a:pt x="845" y="10181"/>
                  </a:cubicBezTo>
                  <a:cubicBezTo>
                    <a:pt x="845" y="10203"/>
                    <a:pt x="822" y="10249"/>
                    <a:pt x="800" y="10272"/>
                  </a:cubicBezTo>
                  <a:cubicBezTo>
                    <a:pt x="800" y="10272"/>
                    <a:pt x="800" y="10272"/>
                    <a:pt x="800" y="10295"/>
                  </a:cubicBezTo>
                  <a:cubicBezTo>
                    <a:pt x="777" y="10318"/>
                    <a:pt x="777" y="10318"/>
                    <a:pt x="777" y="10340"/>
                  </a:cubicBezTo>
                  <a:cubicBezTo>
                    <a:pt x="708" y="10455"/>
                    <a:pt x="640" y="10546"/>
                    <a:pt x="594" y="10660"/>
                  </a:cubicBezTo>
                  <a:cubicBezTo>
                    <a:pt x="548" y="10706"/>
                    <a:pt x="526" y="10774"/>
                    <a:pt x="480" y="10843"/>
                  </a:cubicBezTo>
                  <a:cubicBezTo>
                    <a:pt x="434" y="10911"/>
                    <a:pt x="412" y="11002"/>
                    <a:pt x="366" y="11071"/>
                  </a:cubicBezTo>
                  <a:cubicBezTo>
                    <a:pt x="366" y="11071"/>
                    <a:pt x="366" y="11094"/>
                    <a:pt x="343" y="11094"/>
                  </a:cubicBezTo>
                  <a:cubicBezTo>
                    <a:pt x="343" y="11116"/>
                    <a:pt x="343" y="11116"/>
                    <a:pt x="343" y="11116"/>
                  </a:cubicBezTo>
                  <a:cubicBezTo>
                    <a:pt x="297" y="11185"/>
                    <a:pt x="252" y="11276"/>
                    <a:pt x="206" y="11345"/>
                  </a:cubicBezTo>
                  <a:cubicBezTo>
                    <a:pt x="183" y="11390"/>
                    <a:pt x="160" y="11436"/>
                    <a:pt x="115" y="11482"/>
                  </a:cubicBezTo>
                  <a:cubicBezTo>
                    <a:pt x="115" y="11505"/>
                    <a:pt x="92" y="11527"/>
                    <a:pt x="69" y="11573"/>
                  </a:cubicBezTo>
                  <a:cubicBezTo>
                    <a:pt x="46" y="11596"/>
                    <a:pt x="46" y="11619"/>
                    <a:pt x="23" y="11641"/>
                  </a:cubicBezTo>
                  <a:cubicBezTo>
                    <a:pt x="1" y="11664"/>
                    <a:pt x="1" y="11687"/>
                    <a:pt x="1" y="11710"/>
                  </a:cubicBezTo>
                  <a:cubicBezTo>
                    <a:pt x="1" y="11756"/>
                    <a:pt x="23" y="11801"/>
                    <a:pt x="46" y="11824"/>
                  </a:cubicBezTo>
                  <a:cubicBezTo>
                    <a:pt x="69" y="11847"/>
                    <a:pt x="115" y="11870"/>
                    <a:pt x="160" y="11870"/>
                  </a:cubicBezTo>
                  <a:cubicBezTo>
                    <a:pt x="183" y="11870"/>
                    <a:pt x="229" y="11847"/>
                    <a:pt x="252" y="11824"/>
                  </a:cubicBezTo>
                  <a:lnTo>
                    <a:pt x="275" y="11824"/>
                  </a:lnTo>
                  <a:cubicBezTo>
                    <a:pt x="275" y="11801"/>
                    <a:pt x="297" y="11778"/>
                    <a:pt x="297" y="11756"/>
                  </a:cubicBezTo>
                  <a:cubicBezTo>
                    <a:pt x="320" y="11756"/>
                    <a:pt x="320" y="11733"/>
                    <a:pt x="320" y="11733"/>
                  </a:cubicBezTo>
                  <a:cubicBezTo>
                    <a:pt x="343" y="11687"/>
                    <a:pt x="343" y="11664"/>
                    <a:pt x="366" y="11641"/>
                  </a:cubicBezTo>
                  <a:cubicBezTo>
                    <a:pt x="389" y="11596"/>
                    <a:pt x="434" y="11527"/>
                    <a:pt x="457" y="11482"/>
                  </a:cubicBezTo>
                  <a:cubicBezTo>
                    <a:pt x="503" y="11413"/>
                    <a:pt x="526" y="11345"/>
                    <a:pt x="571" y="11276"/>
                  </a:cubicBezTo>
                  <a:cubicBezTo>
                    <a:pt x="594" y="11253"/>
                    <a:pt x="594" y="11253"/>
                    <a:pt x="617" y="11231"/>
                  </a:cubicBezTo>
                  <a:cubicBezTo>
                    <a:pt x="640" y="11208"/>
                    <a:pt x="663" y="11162"/>
                    <a:pt x="663" y="11139"/>
                  </a:cubicBezTo>
                  <a:cubicBezTo>
                    <a:pt x="685" y="11094"/>
                    <a:pt x="708" y="11071"/>
                    <a:pt x="708" y="11048"/>
                  </a:cubicBezTo>
                  <a:cubicBezTo>
                    <a:pt x="754" y="10980"/>
                    <a:pt x="800" y="10888"/>
                    <a:pt x="845" y="10820"/>
                  </a:cubicBezTo>
                  <a:cubicBezTo>
                    <a:pt x="845" y="10797"/>
                    <a:pt x="845" y="10797"/>
                    <a:pt x="845" y="10797"/>
                  </a:cubicBezTo>
                  <a:lnTo>
                    <a:pt x="868" y="10774"/>
                  </a:lnTo>
                  <a:lnTo>
                    <a:pt x="891" y="10728"/>
                  </a:lnTo>
                  <a:cubicBezTo>
                    <a:pt x="914" y="10683"/>
                    <a:pt x="959" y="10614"/>
                    <a:pt x="982" y="10546"/>
                  </a:cubicBezTo>
                  <a:lnTo>
                    <a:pt x="1005" y="10500"/>
                  </a:lnTo>
                  <a:lnTo>
                    <a:pt x="1096" y="10340"/>
                  </a:lnTo>
                  <a:lnTo>
                    <a:pt x="1165" y="10203"/>
                  </a:lnTo>
                  <a:lnTo>
                    <a:pt x="1210" y="10135"/>
                  </a:lnTo>
                  <a:lnTo>
                    <a:pt x="1279" y="10021"/>
                  </a:lnTo>
                  <a:cubicBezTo>
                    <a:pt x="1325" y="9930"/>
                    <a:pt x="1370" y="9815"/>
                    <a:pt x="1439" y="9724"/>
                  </a:cubicBezTo>
                  <a:cubicBezTo>
                    <a:pt x="1439" y="9701"/>
                    <a:pt x="1461" y="9678"/>
                    <a:pt x="1461" y="9678"/>
                  </a:cubicBezTo>
                  <a:cubicBezTo>
                    <a:pt x="1484" y="9656"/>
                    <a:pt x="1484" y="9633"/>
                    <a:pt x="1507" y="9610"/>
                  </a:cubicBezTo>
                  <a:cubicBezTo>
                    <a:pt x="1507" y="9587"/>
                    <a:pt x="1530" y="9564"/>
                    <a:pt x="1530" y="9542"/>
                  </a:cubicBezTo>
                  <a:lnTo>
                    <a:pt x="1553" y="9519"/>
                  </a:lnTo>
                  <a:cubicBezTo>
                    <a:pt x="1553" y="9519"/>
                    <a:pt x="1553" y="9496"/>
                    <a:pt x="1553" y="9473"/>
                  </a:cubicBezTo>
                  <a:cubicBezTo>
                    <a:pt x="1598" y="9405"/>
                    <a:pt x="1621" y="9359"/>
                    <a:pt x="1644" y="9290"/>
                  </a:cubicBezTo>
                  <a:cubicBezTo>
                    <a:pt x="1667" y="9268"/>
                    <a:pt x="1690" y="9245"/>
                    <a:pt x="1690" y="9222"/>
                  </a:cubicBezTo>
                  <a:cubicBezTo>
                    <a:pt x="1758" y="9085"/>
                    <a:pt x="1849" y="8948"/>
                    <a:pt x="1918" y="8811"/>
                  </a:cubicBezTo>
                  <a:cubicBezTo>
                    <a:pt x="1941" y="8788"/>
                    <a:pt x="1964" y="8788"/>
                    <a:pt x="1986" y="8765"/>
                  </a:cubicBezTo>
                  <a:cubicBezTo>
                    <a:pt x="2009" y="8743"/>
                    <a:pt x="2009" y="8720"/>
                    <a:pt x="2032" y="8697"/>
                  </a:cubicBezTo>
                  <a:lnTo>
                    <a:pt x="2055" y="8674"/>
                  </a:lnTo>
                  <a:cubicBezTo>
                    <a:pt x="2078" y="8606"/>
                    <a:pt x="2101" y="8560"/>
                    <a:pt x="2146" y="8514"/>
                  </a:cubicBezTo>
                  <a:lnTo>
                    <a:pt x="2215" y="8377"/>
                  </a:lnTo>
                  <a:cubicBezTo>
                    <a:pt x="2238" y="8309"/>
                    <a:pt x="2283" y="8241"/>
                    <a:pt x="2329" y="8195"/>
                  </a:cubicBezTo>
                  <a:cubicBezTo>
                    <a:pt x="2329" y="8172"/>
                    <a:pt x="2329" y="8149"/>
                    <a:pt x="2352" y="8126"/>
                  </a:cubicBezTo>
                  <a:cubicBezTo>
                    <a:pt x="2397" y="8058"/>
                    <a:pt x="2420" y="7989"/>
                    <a:pt x="2466" y="7921"/>
                  </a:cubicBezTo>
                  <a:cubicBezTo>
                    <a:pt x="2489" y="7875"/>
                    <a:pt x="2511" y="7852"/>
                    <a:pt x="2534" y="7807"/>
                  </a:cubicBezTo>
                  <a:lnTo>
                    <a:pt x="2557" y="7761"/>
                  </a:lnTo>
                  <a:cubicBezTo>
                    <a:pt x="2580" y="7716"/>
                    <a:pt x="2626" y="7670"/>
                    <a:pt x="2648" y="7624"/>
                  </a:cubicBezTo>
                  <a:lnTo>
                    <a:pt x="2785" y="7350"/>
                  </a:lnTo>
                  <a:lnTo>
                    <a:pt x="2808" y="7327"/>
                  </a:lnTo>
                  <a:cubicBezTo>
                    <a:pt x="2899" y="7191"/>
                    <a:pt x="2991" y="7008"/>
                    <a:pt x="3082" y="6871"/>
                  </a:cubicBezTo>
                  <a:cubicBezTo>
                    <a:pt x="3101" y="6834"/>
                    <a:pt x="3120" y="6811"/>
                    <a:pt x="3138" y="6780"/>
                  </a:cubicBezTo>
                  <a:lnTo>
                    <a:pt x="3138" y="6780"/>
                  </a:lnTo>
                  <a:cubicBezTo>
                    <a:pt x="3151" y="6779"/>
                    <a:pt x="3151" y="6775"/>
                    <a:pt x="3151" y="6757"/>
                  </a:cubicBezTo>
                  <a:lnTo>
                    <a:pt x="3151" y="6757"/>
                  </a:lnTo>
                  <a:cubicBezTo>
                    <a:pt x="3151" y="6757"/>
                    <a:pt x="3151" y="6757"/>
                    <a:pt x="3151" y="6757"/>
                  </a:cubicBezTo>
                  <a:lnTo>
                    <a:pt x="3151" y="6757"/>
                  </a:lnTo>
                  <a:lnTo>
                    <a:pt x="3128" y="6780"/>
                  </a:lnTo>
                  <a:cubicBezTo>
                    <a:pt x="3151" y="6734"/>
                    <a:pt x="3173" y="6711"/>
                    <a:pt x="3196" y="6666"/>
                  </a:cubicBezTo>
                  <a:lnTo>
                    <a:pt x="3219" y="6643"/>
                  </a:lnTo>
                  <a:lnTo>
                    <a:pt x="3242" y="6597"/>
                  </a:lnTo>
                  <a:lnTo>
                    <a:pt x="3265" y="6551"/>
                  </a:lnTo>
                  <a:cubicBezTo>
                    <a:pt x="3287" y="6506"/>
                    <a:pt x="3333" y="6460"/>
                    <a:pt x="3356" y="6414"/>
                  </a:cubicBezTo>
                  <a:lnTo>
                    <a:pt x="3424" y="6300"/>
                  </a:lnTo>
                  <a:lnTo>
                    <a:pt x="3447" y="6255"/>
                  </a:lnTo>
                  <a:lnTo>
                    <a:pt x="3470" y="6209"/>
                  </a:lnTo>
                  <a:lnTo>
                    <a:pt x="3493" y="6163"/>
                  </a:lnTo>
                  <a:lnTo>
                    <a:pt x="3584" y="6049"/>
                  </a:lnTo>
                  <a:cubicBezTo>
                    <a:pt x="3607" y="5981"/>
                    <a:pt x="3653" y="5935"/>
                    <a:pt x="3676" y="5890"/>
                  </a:cubicBezTo>
                  <a:cubicBezTo>
                    <a:pt x="3698" y="5844"/>
                    <a:pt x="3721" y="5798"/>
                    <a:pt x="3767" y="5730"/>
                  </a:cubicBezTo>
                  <a:lnTo>
                    <a:pt x="3812" y="5638"/>
                  </a:lnTo>
                  <a:cubicBezTo>
                    <a:pt x="3858" y="5570"/>
                    <a:pt x="3904" y="5501"/>
                    <a:pt x="3949" y="5410"/>
                  </a:cubicBezTo>
                  <a:cubicBezTo>
                    <a:pt x="3972" y="5365"/>
                    <a:pt x="4018" y="5319"/>
                    <a:pt x="4041" y="5250"/>
                  </a:cubicBezTo>
                  <a:cubicBezTo>
                    <a:pt x="4064" y="5228"/>
                    <a:pt x="4064" y="5205"/>
                    <a:pt x="4086" y="5182"/>
                  </a:cubicBezTo>
                  <a:cubicBezTo>
                    <a:pt x="4086" y="5159"/>
                    <a:pt x="4086" y="5159"/>
                    <a:pt x="4086" y="5159"/>
                  </a:cubicBezTo>
                  <a:cubicBezTo>
                    <a:pt x="4086" y="5159"/>
                    <a:pt x="4086" y="5136"/>
                    <a:pt x="4086" y="5136"/>
                  </a:cubicBezTo>
                  <a:cubicBezTo>
                    <a:pt x="4109" y="5091"/>
                    <a:pt x="4132" y="5068"/>
                    <a:pt x="4155" y="5022"/>
                  </a:cubicBezTo>
                  <a:cubicBezTo>
                    <a:pt x="4201" y="4954"/>
                    <a:pt x="4246" y="4885"/>
                    <a:pt x="4292" y="4817"/>
                  </a:cubicBezTo>
                  <a:cubicBezTo>
                    <a:pt x="4315" y="4748"/>
                    <a:pt x="4360" y="4680"/>
                    <a:pt x="4406" y="4611"/>
                  </a:cubicBezTo>
                  <a:cubicBezTo>
                    <a:pt x="4429" y="4566"/>
                    <a:pt x="4452" y="4543"/>
                    <a:pt x="4452" y="4497"/>
                  </a:cubicBezTo>
                  <a:cubicBezTo>
                    <a:pt x="4474" y="4474"/>
                    <a:pt x="4497" y="4429"/>
                    <a:pt x="4497" y="4383"/>
                  </a:cubicBezTo>
                  <a:cubicBezTo>
                    <a:pt x="4520" y="4383"/>
                    <a:pt x="4520" y="4383"/>
                    <a:pt x="4520" y="4360"/>
                  </a:cubicBezTo>
                  <a:cubicBezTo>
                    <a:pt x="4543" y="4292"/>
                    <a:pt x="4589" y="4223"/>
                    <a:pt x="4634" y="4155"/>
                  </a:cubicBezTo>
                  <a:cubicBezTo>
                    <a:pt x="4657" y="4132"/>
                    <a:pt x="4657" y="4086"/>
                    <a:pt x="4680" y="4063"/>
                  </a:cubicBezTo>
                  <a:cubicBezTo>
                    <a:pt x="4725" y="3995"/>
                    <a:pt x="4748" y="3949"/>
                    <a:pt x="4794" y="3881"/>
                  </a:cubicBezTo>
                  <a:cubicBezTo>
                    <a:pt x="4817" y="3858"/>
                    <a:pt x="4817" y="3835"/>
                    <a:pt x="4840" y="3812"/>
                  </a:cubicBezTo>
                  <a:cubicBezTo>
                    <a:pt x="4862" y="3790"/>
                    <a:pt x="4862" y="3767"/>
                    <a:pt x="4885" y="3744"/>
                  </a:cubicBezTo>
                  <a:cubicBezTo>
                    <a:pt x="4885" y="3721"/>
                    <a:pt x="4908" y="3698"/>
                    <a:pt x="4931" y="3675"/>
                  </a:cubicBezTo>
                  <a:cubicBezTo>
                    <a:pt x="4954" y="3630"/>
                    <a:pt x="4954" y="3584"/>
                    <a:pt x="4977" y="3561"/>
                  </a:cubicBezTo>
                  <a:cubicBezTo>
                    <a:pt x="5022" y="3470"/>
                    <a:pt x="5068" y="3379"/>
                    <a:pt x="5114" y="3310"/>
                  </a:cubicBezTo>
                  <a:cubicBezTo>
                    <a:pt x="5182" y="3219"/>
                    <a:pt x="5228" y="3128"/>
                    <a:pt x="5273" y="3036"/>
                  </a:cubicBezTo>
                  <a:cubicBezTo>
                    <a:pt x="5296" y="3014"/>
                    <a:pt x="5319" y="2968"/>
                    <a:pt x="5342" y="2922"/>
                  </a:cubicBezTo>
                  <a:cubicBezTo>
                    <a:pt x="5387" y="2877"/>
                    <a:pt x="5433" y="2808"/>
                    <a:pt x="5433" y="2762"/>
                  </a:cubicBezTo>
                  <a:lnTo>
                    <a:pt x="5433" y="2740"/>
                  </a:lnTo>
                  <a:cubicBezTo>
                    <a:pt x="5456" y="2694"/>
                    <a:pt x="5502" y="2625"/>
                    <a:pt x="5547" y="2557"/>
                  </a:cubicBezTo>
                  <a:cubicBezTo>
                    <a:pt x="5593" y="2489"/>
                    <a:pt x="5638" y="2420"/>
                    <a:pt x="5684" y="2329"/>
                  </a:cubicBezTo>
                  <a:cubicBezTo>
                    <a:pt x="5707" y="2283"/>
                    <a:pt x="5730" y="2260"/>
                    <a:pt x="5730" y="2215"/>
                  </a:cubicBezTo>
                  <a:cubicBezTo>
                    <a:pt x="5753" y="2169"/>
                    <a:pt x="5798" y="2123"/>
                    <a:pt x="5798" y="2078"/>
                  </a:cubicBezTo>
                  <a:cubicBezTo>
                    <a:pt x="5798" y="2078"/>
                    <a:pt x="5798" y="2055"/>
                    <a:pt x="5798" y="2055"/>
                  </a:cubicBezTo>
                  <a:cubicBezTo>
                    <a:pt x="5821" y="2009"/>
                    <a:pt x="5844" y="1964"/>
                    <a:pt x="5867" y="1941"/>
                  </a:cubicBezTo>
                  <a:cubicBezTo>
                    <a:pt x="5912" y="1849"/>
                    <a:pt x="5958" y="1781"/>
                    <a:pt x="6004" y="1712"/>
                  </a:cubicBezTo>
                  <a:cubicBezTo>
                    <a:pt x="6027" y="1667"/>
                    <a:pt x="6072" y="1598"/>
                    <a:pt x="6095" y="1553"/>
                  </a:cubicBezTo>
                  <a:lnTo>
                    <a:pt x="6118" y="1553"/>
                  </a:lnTo>
                  <a:lnTo>
                    <a:pt x="6118" y="1530"/>
                  </a:lnTo>
                  <a:cubicBezTo>
                    <a:pt x="6141" y="1507"/>
                    <a:pt x="6141" y="1461"/>
                    <a:pt x="6141" y="1439"/>
                  </a:cubicBezTo>
                  <a:cubicBezTo>
                    <a:pt x="6163" y="1393"/>
                    <a:pt x="6186" y="1347"/>
                    <a:pt x="6209" y="1302"/>
                  </a:cubicBezTo>
                  <a:cubicBezTo>
                    <a:pt x="6255" y="1256"/>
                    <a:pt x="6278" y="1210"/>
                    <a:pt x="6300" y="1165"/>
                  </a:cubicBezTo>
                  <a:cubicBezTo>
                    <a:pt x="6346" y="1096"/>
                    <a:pt x="6369" y="1028"/>
                    <a:pt x="6415" y="936"/>
                  </a:cubicBezTo>
                  <a:cubicBezTo>
                    <a:pt x="6437" y="914"/>
                    <a:pt x="6460" y="891"/>
                    <a:pt x="6460" y="868"/>
                  </a:cubicBezTo>
                  <a:cubicBezTo>
                    <a:pt x="6483" y="845"/>
                    <a:pt x="6506" y="799"/>
                    <a:pt x="6529" y="777"/>
                  </a:cubicBezTo>
                  <a:cubicBezTo>
                    <a:pt x="6529" y="731"/>
                    <a:pt x="6552" y="685"/>
                    <a:pt x="6574" y="663"/>
                  </a:cubicBezTo>
                  <a:cubicBezTo>
                    <a:pt x="6620" y="617"/>
                    <a:pt x="6643" y="548"/>
                    <a:pt x="6666" y="503"/>
                  </a:cubicBezTo>
                  <a:cubicBezTo>
                    <a:pt x="6711" y="457"/>
                    <a:pt x="6734" y="389"/>
                    <a:pt x="6780" y="343"/>
                  </a:cubicBezTo>
                  <a:cubicBezTo>
                    <a:pt x="6780" y="320"/>
                    <a:pt x="6803" y="320"/>
                    <a:pt x="6803" y="320"/>
                  </a:cubicBezTo>
                  <a:cubicBezTo>
                    <a:pt x="6825" y="297"/>
                    <a:pt x="6825" y="297"/>
                    <a:pt x="6825" y="274"/>
                  </a:cubicBezTo>
                  <a:cubicBezTo>
                    <a:pt x="6825" y="252"/>
                    <a:pt x="6848" y="252"/>
                    <a:pt x="6848" y="252"/>
                  </a:cubicBezTo>
                  <a:cubicBezTo>
                    <a:pt x="6848" y="229"/>
                    <a:pt x="6848" y="229"/>
                    <a:pt x="6848" y="229"/>
                  </a:cubicBezTo>
                  <a:cubicBezTo>
                    <a:pt x="6848" y="206"/>
                    <a:pt x="6848" y="206"/>
                    <a:pt x="6848" y="206"/>
                  </a:cubicBezTo>
                  <a:cubicBezTo>
                    <a:pt x="6848" y="195"/>
                    <a:pt x="6848" y="189"/>
                    <a:pt x="6848" y="183"/>
                  </a:cubicBezTo>
                  <a:cubicBezTo>
                    <a:pt x="6848" y="160"/>
                    <a:pt x="6848" y="138"/>
                    <a:pt x="6848" y="115"/>
                  </a:cubicBezTo>
                  <a:cubicBezTo>
                    <a:pt x="6825" y="92"/>
                    <a:pt x="6825" y="92"/>
                    <a:pt x="6825" y="69"/>
                  </a:cubicBezTo>
                  <a:cubicBezTo>
                    <a:pt x="6803" y="23"/>
                    <a:pt x="6757" y="1"/>
                    <a:pt x="6711" y="1"/>
                  </a:cubicBezTo>
                  <a:close/>
                </a:path>
              </a:pathLst>
            </a:custGeom>
            <a:solidFill>
              <a:srgbClr val="E5B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8777;p56">
              <a:extLst>
                <a:ext uri="{FF2B5EF4-FFF2-40B4-BE49-F238E27FC236}">
                  <a16:creationId xmlns:a16="http://schemas.microsoft.com/office/drawing/2014/main" id="{8B88363E-01F6-7FDA-54F2-7AB4619B194E}"/>
                </a:ext>
              </a:extLst>
            </p:cNvPr>
            <p:cNvSpPr/>
            <p:nvPr/>
          </p:nvSpPr>
          <p:spPr>
            <a:xfrm>
              <a:off x="49564" y="2936733"/>
              <a:ext cx="163535" cy="281024"/>
            </a:xfrm>
            <a:custGeom>
              <a:avLst/>
              <a:gdLst/>
              <a:ahLst/>
              <a:cxnLst/>
              <a:rect l="l" t="t" r="r" b="b"/>
              <a:pathLst>
                <a:path w="2923" h="5023" extrusionOk="0">
                  <a:moveTo>
                    <a:pt x="2831" y="0"/>
                  </a:moveTo>
                  <a:cubicBezTo>
                    <a:pt x="2785" y="0"/>
                    <a:pt x="2740" y="0"/>
                    <a:pt x="2740" y="46"/>
                  </a:cubicBezTo>
                  <a:cubicBezTo>
                    <a:pt x="2626" y="206"/>
                    <a:pt x="2534" y="366"/>
                    <a:pt x="2443" y="548"/>
                  </a:cubicBezTo>
                  <a:cubicBezTo>
                    <a:pt x="2420" y="571"/>
                    <a:pt x="2397" y="617"/>
                    <a:pt x="2375" y="639"/>
                  </a:cubicBezTo>
                  <a:cubicBezTo>
                    <a:pt x="2283" y="799"/>
                    <a:pt x="2215" y="936"/>
                    <a:pt x="2123" y="1073"/>
                  </a:cubicBezTo>
                  <a:cubicBezTo>
                    <a:pt x="2078" y="1164"/>
                    <a:pt x="2032" y="1233"/>
                    <a:pt x="1987" y="1324"/>
                  </a:cubicBezTo>
                  <a:cubicBezTo>
                    <a:pt x="1964" y="1370"/>
                    <a:pt x="1918" y="1416"/>
                    <a:pt x="1895" y="1438"/>
                  </a:cubicBezTo>
                  <a:cubicBezTo>
                    <a:pt x="1895" y="1484"/>
                    <a:pt x="1872" y="1507"/>
                    <a:pt x="1850" y="1530"/>
                  </a:cubicBezTo>
                  <a:cubicBezTo>
                    <a:pt x="1850" y="1530"/>
                    <a:pt x="1850" y="1552"/>
                    <a:pt x="1850" y="1552"/>
                  </a:cubicBezTo>
                  <a:cubicBezTo>
                    <a:pt x="1758" y="1689"/>
                    <a:pt x="1690" y="1849"/>
                    <a:pt x="1599" y="1986"/>
                  </a:cubicBezTo>
                  <a:cubicBezTo>
                    <a:pt x="1576" y="2009"/>
                    <a:pt x="1576" y="2032"/>
                    <a:pt x="1576" y="2032"/>
                  </a:cubicBezTo>
                  <a:cubicBezTo>
                    <a:pt x="1530" y="2100"/>
                    <a:pt x="1484" y="2169"/>
                    <a:pt x="1462" y="2214"/>
                  </a:cubicBezTo>
                  <a:cubicBezTo>
                    <a:pt x="1439" y="2260"/>
                    <a:pt x="1416" y="2306"/>
                    <a:pt x="1393" y="2351"/>
                  </a:cubicBezTo>
                  <a:cubicBezTo>
                    <a:pt x="1370" y="2374"/>
                    <a:pt x="1347" y="2420"/>
                    <a:pt x="1325" y="2443"/>
                  </a:cubicBezTo>
                  <a:cubicBezTo>
                    <a:pt x="1302" y="2488"/>
                    <a:pt x="1302" y="2511"/>
                    <a:pt x="1302" y="2534"/>
                  </a:cubicBezTo>
                  <a:cubicBezTo>
                    <a:pt x="1302" y="2557"/>
                    <a:pt x="1302" y="2557"/>
                    <a:pt x="1302" y="2557"/>
                  </a:cubicBezTo>
                  <a:cubicBezTo>
                    <a:pt x="1279" y="2580"/>
                    <a:pt x="1256" y="2602"/>
                    <a:pt x="1256" y="2648"/>
                  </a:cubicBezTo>
                  <a:cubicBezTo>
                    <a:pt x="1210" y="2694"/>
                    <a:pt x="1188" y="2739"/>
                    <a:pt x="1165" y="2808"/>
                  </a:cubicBezTo>
                  <a:cubicBezTo>
                    <a:pt x="1096" y="2922"/>
                    <a:pt x="1028" y="3036"/>
                    <a:pt x="959" y="3150"/>
                  </a:cubicBezTo>
                  <a:lnTo>
                    <a:pt x="982" y="3150"/>
                  </a:lnTo>
                  <a:cubicBezTo>
                    <a:pt x="959" y="3150"/>
                    <a:pt x="959" y="3173"/>
                    <a:pt x="959" y="3196"/>
                  </a:cubicBezTo>
                  <a:cubicBezTo>
                    <a:pt x="937" y="3219"/>
                    <a:pt x="937" y="3242"/>
                    <a:pt x="937" y="3242"/>
                  </a:cubicBezTo>
                  <a:cubicBezTo>
                    <a:pt x="868" y="3333"/>
                    <a:pt x="800" y="3447"/>
                    <a:pt x="754" y="3538"/>
                  </a:cubicBezTo>
                  <a:cubicBezTo>
                    <a:pt x="708" y="3607"/>
                    <a:pt x="685" y="3652"/>
                    <a:pt x="663" y="3698"/>
                  </a:cubicBezTo>
                  <a:cubicBezTo>
                    <a:pt x="640" y="3744"/>
                    <a:pt x="617" y="3767"/>
                    <a:pt x="594" y="3812"/>
                  </a:cubicBezTo>
                  <a:cubicBezTo>
                    <a:pt x="594" y="3835"/>
                    <a:pt x="594" y="3835"/>
                    <a:pt x="571" y="3858"/>
                  </a:cubicBezTo>
                  <a:cubicBezTo>
                    <a:pt x="571" y="3858"/>
                    <a:pt x="571" y="3881"/>
                    <a:pt x="571" y="3881"/>
                  </a:cubicBezTo>
                  <a:lnTo>
                    <a:pt x="549" y="3903"/>
                  </a:lnTo>
                  <a:cubicBezTo>
                    <a:pt x="549" y="3903"/>
                    <a:pt x="549" y="3926"/>
                    <a:pt x="549" y="3926"/>
                  </a:cubicBezTo>
                  <a:cubicBezTo>
                    <a:pt x="526" y="3926"/>
                    <a:pt x="503" y="3949"/>
                    <a:pt x="480" y="3972"/>
                  </a:cubicBezTo>
                  <a:cubicBezTo>
                    <a:pt x="457" y="4018"/>
                    <a:pt x="434" y="4063"/>
                    <a:pt x="412" y="4109"/>
                  </a:cubicBezTo>
                  <a:cubicBezTo>
                    <a:pt x="366" y="4155"/>
                    <a:pt x="343" y="4223"/>
                    <a:pt x="320" y="4269"/>
                  </a:cubicBezTo>
                  <a:cubicBezTo>
                    <a:pt x="297" y="4291"/>
                    <a:pt x="297" y="4314"/>
                    <a:pt x="275" y="4360"/>
                  </a:cubicBezTo>
                  <a:cubicBezTo>
                    <a:pt x="275" y="4360"/>
                    <a:pt x="252" y="4383"/>
                    <a:pt x="252" y="4383"/>
                  </a:cubicBezTo>
                  <a:cubicBezTo>
                    <a:pt x="229" y="4406"/>
                    <a:pt x="229" y="4406"/>
                    <a:pt x="229" y="4428"/>
                  </a:cubicBezTo>
                  <a:cubicBezTo>
                    <a:pt x="183" y="4474"/>
                    <a:pt x="161" y="4520"/>
                    <a:pt x="138" y="4565"/>
                  </a:cubicBezTo>
                  <a:cubicBezTo>
                    <a:pt x="138" y="4588"/>
                    <a:pt x="115" y="4611"/>
                    <a:pt x="92" y="4634"/>
                  </a:cubicBezTo>
                  <a:cubicBezTo>
                    <a:pt x="92" y="4657"/>
                    <a:pt x="69" y="4702"/>
                    <a:pt x="69" y="4725"/>
                  </a:cubicBezTo>
                  <a:cubicBezTo>
                    <a:pt x="46" y="4748"/>
                    <a:pt x="46" y="4771"/>
                    <a:pt x="24" y="4816"/>
                  </a:cubicBezTo>
                  <a:cubicBezTo>
                    <a:pt x="24" y="4816"/>
                    <a:pt x="24" y="4839"/>
                    <a:pt x="1" y="4839"/>
                  </a:cubicBezTo>
                  <a:cubicBezTo>
                    <a:pt x="1" y="4862"/>
                    <a:pt x="1" y="4885"/>
                    <a:pt x="1" y="4908"/>
                  </a:cubicBezTo>
                  <a:cubicBezTo>
                    <a:pt x="24" y="4953"/>
                    <a:pt x="46" y="4976"/>
                    <a:pt x="69" y="4999"/>
                  </a:cubicBezTo>
                  <a:cubicBezTo>
                    <a:pt x="93" y="5015"/>
                    <a:pt x="121" y="5023"/>
                    <a:pt x="148" y="5023"/>
                  </a:cubicBezTo>
                  <a:cubicBezTo>
                    <a:pt x="197" y="5023"/>
                    <a:pt x="245" y="4998"/>
                    <a:pt x="275" y="4953"/>
                  </a:cubicBezTo>
                  <a:cubicBezTo>
                    <a:pt x="320" y="4885"/>
                    <a:pt x="343" y="4816"/>
                    <a:pt x="389" y="4748"/>
                  </a:cubicBezTo>
                  <a:cubicBezTo>
                    <a:pt x="389" y="4725"/>
                    <a:pt x="412" y="4725"/>
                    <a:pt x="412" y="4702"/>
                  </a:cubicBezTo>
                  <a:cubicBezTo>
                    <a:pt x="457" y="4657"/>
                    <a:pt x="480" y="4611"/>
                    <a:pt x="503" y="4543"/>
                  </a:cubicBezTo>
                  <a:cubicBezTo>
                    <a:pt x="526" y="4497"/>
                    <a:pt x="571" y="4451"/>
                    <a:pt x="594" y="4406"/>
                  </a:cubicBezTo>
                  <a:cubicBezTo>
                    <a:pt x="594" y="4383"/>
                    <a:pt x="594" y="4383"/>
                    <a:pt x="594" y="4360"/>
                  </a:cubicBezTo>
                  <a:cubicBezTo>
                    <a:pt x="640" y="4291"/>
                    <a:pt x="685" y="4200"/>
                    <a:pt x="731" y="4132"/>
                  </a:cubicBezTo>
                  <a:cubicBezTo>
                    <a:pt x="754" y="4109"/>
                    <a:pt x="777" y="4109"/>
                    <a:pt x="777" y="4086"/>
                  </a:cubicBezTo>
                  <a:cubicBezTo>
                    <a:pt x="800" y="4086"/>
                    <a:pt x="800" y="4086"/>
                    <a:pt x="800" y="4063"/>
                  </a:cubicBezTo>
                  <a:cubicBezTo>
                    <a:pt x="845" y="3972"/>
                    <a:pt x="891" y="3881"/>
                    <a:pt x="959" y="3767"/>
                  </a:cubicBezTo>
                  <a:cubicBezTo>
                    <a:pt x="982" y="3744"/>
                    <a:pt x="982" y="3721"/>
                    <a:pt x="1005" y="3698"/>
                  </a:cubicBezTo>
                  <a:cubicBezTo>
                    <a:pt x="1028" y="3630"/>
                    <a:pt x="1074" y="3561"/>
                    <a:pt x="1096" y="3493"/>
                  </a:cubicBezTo>
                  <a:cubicBezTo>
                    <a:pt x="1119" y="3470"/>
                    <a:pt x="1119" y="3447"/>
                    <a:pt x="1142" y="3424"/>
                  </a:cubicBezTo>
                  <a:cubicBezTo>
                    <a:pt x="1165" y="3401"/>
                    <a:pt x="1165" y="3356"/>
                    <a:pt x="1188" y="3333"/>
                  </a:cubicBezTo>
                  <a:cubicBezTo>
                    <a:pt x="1210" y="3310"/>
                    <a:pt x="1210" y="3310"/>
                    <a:pt x="1233" y="3287"/>
                  </a:cubicBezTo>
                  <a:cubicBezTo>
                    <a:pt x="1256" y="3242"/>
                    <a:pt x="1279" y="3219"/>
                    <a:pt x="1279" y="3173"/>
                  </a:cubicBezTo>
                  <a:lnTo>
                    <a:pt x="1347" y="3036"/>
                  </a:lnTo>
                  <a:cubicBezTo>
                    <a:pt x="1416" y="2899"/>
                    <a:pt x="1507" y="2762"/>
                    <a:pt x="1576" y="2625"/>
                  </a:cubicBezTo>
                  <a:cubicBezTo>
                    <a:pt x="1576" y="2602"/>
                    <a:pt x="1576" y="2602"/>
                    <a:pt x="1576" y="2602"/>
                  </a:cubicBezTo>
                  <a:cubicBezTo>
                    <a:pt x="1621" y="2511"/>
                    <a:pt x="1667" y="2420"/>
                    <a:pt x="1735" y="2351"/>
                  </a:cubicBezTo>
                  <a:cubicBezTo>
                    <a:pt x="1758" y="2283"/>
                    <a:pt x="1804" y="2214"/>
                    <a:pt x="1827" y="2146"/>
                  </a:cubicBezTo>
                  <a:cubicBezTo>
                    <a:pt x="1872" y="2077"/>
                    <a:pt x="1918" y="1986"/>
                    <a:pt x="1964" y="1918"/>
                  </a:cubicBezTo>
                  <a:cubicBezTo>
                    <a:pt x="2009" y="1849"/>
                    <a:pt x="2055" y="1781"/>
                    <a:pt x="2078" y="1689"/>
                  </a:cubicBezTo>
                  <a:cubicBezTo>
                    <a:pt x="2101" y="1667"/>
                    <a:pt x="2123" y="1644"/>
                    <a:pt x="2123" y="1598"/>
                  </a:cubicBezTo>
                  <a:cubicBezTo>
                    <a:pt x="2146" y="1575"/>
                    <a:pt x="2169" y="1530"/>
                    <a:pt x="2192" y="1484"/>
                  </a:cubicBezTo>
                  <a:cubicBezTo>
                    <a:pt x="2238" y="1393"/>
                    <a:pt x="2306" y="1301"/>
                    <a:pt x="2352" y="1233"/>
                  </a:cubicBezTo>
                  <a:cubicBezTo>
                    <a:pt x="2397" y="1142"/>
                    <a:pt x="2443" y="1050"/>
                    <a:pt x="2512" y="959"/>
                  </a:cubicBezTo>
                  <a:cubicBezTo>
                    <a:pt x="2534" y="936"/>
                    <a:pt x="2534" y="891"/>
                    <a:pt x="2557" y="845"/>
                  </a:cubicBezTo>
                  <a:cubicBezTo>
                    <a:pt x="2580" y="799"/>
                    <a:pt x="2626" y="754"/>
                    <a:pt x="2626" y="708"/>
                  </a:cubicBezTo>
                  <a:cubicBezTo>
                    <a:pt x="2648" y="685"/>
                    <a:pt x="2648" y="662"/>
                    <a:pt x="2648" y="639"/>
                  </a:cubicBezTo>
                  <a:cubicBezTo>
                    <a:pt x="2648" y="617"/>
                    <a:pt x="2671" y="571"/>
                    <a:pt x="2694" y="548"/>
                  </a:cubicBezTo>
                  <a:cubicBezTo>
                    <a:pt x="2717" y="502"/>
                    <a:pt x="2740" y="434"/>
                    <a:pt x="2785" y="388"/>
                  </a:cubicBezTo>
                  <a:cubicBezTo>
                    <a:pt x="2808" y="343"/>
                    <a:pt x="2854" y="274"/>
                    <a:pt x="2900" y="229"/>
                  </a:cubicBezTo>
                  <a:cubicBezTo>
                    <a:pt x="2900" y="206"/>
                    <a:pt x="2900" y="183"/>
                    <a:pt x="2900" y="183"/>
                  </a:cubicBezTo>
                  <a:cubicBezTo>
                    <a:pt x="2900" y="160"/>
                    <a:pt x="2922" y="160"/>
                    <a:pt x="2922" y="160"/>
                  </a:cubicBezTo>
                  <a:cubicBezTo>
                    <a:pt x="2922" y="114"/>
                    <a:pt x="2922" y="92"/>
                    <a:pt x="2922" y="69"/>
                  </a:cubicBezTo>
                  <a:cubicBezTo>
                    <a:pt x="2922" y="46"/>
                    <a:pt x="2900" y="23"/>
                    <a:pt x="2877" y="0"/>
                  </a:cubicBezTo>
                  <a:close/>
                </a:path>
              </a:pathLst>
            </a:custGeom>
            <a:solidFill>
              <a:srgbClr val="E5B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8778;p56">
              <a:extLst>
                <a:ext uri="{FF2B5EF4-FFF2-40B4-BE49-F238E27FC236}">
                  <a16:creationId xmlns:a16="http://schemas.microsoft.com/office/drawing/2014/main" id="{0E8B1716-8EFD-9A6C-7CC7-B0FB6D99E094}"/>
                </a:ext>
              </a:extLst>
            </p:cNvPr>
            <p:cNvSpPr/>
            <p:nvPr/>
          </p:nvSpPr>
          <p:spPr>
            <a:xfrm>
              <a:off x="-673235" y="2373557"/>
              <a:ext cx="1257924" cy="942492"/>
            </a:xfrm>
            <a:custGeom>
              <a:avLst/>
              <a:gdLst/>
              <a:ahLst/>
              <a:cxnLst/>
              <a:rect l="l" t="t" r="r" b="b"/>
              <a:pathLst>
                <a:path w="22484" h="16846" extrusionOk="0">
                  <a:moveTo>
                    <a:pt x="21822" y="0"/>
                  </a:moveTo>
                  <a:cubicBezTo>
                    <a:pt x="21799" y="0"/>
                    <a:pt x="21776" y="23"/>
                    <a:pt x="21753" y="23"/>
                  </a:cubicBezTo>
                  <a:cubicBezTo>
                    <a:pt x="21707" y="46"/>
                    <a:pt x="21685" y="69"/>
                    <a:pt x="21662" y="115"/>
                  </a:cubicBezTo>
                  <a:cubicBezTo>
                    <a:pt x="21662" y="137"/>
                    <a:pt x="21639" y="183"/>
                    <a:pt x="21662" y="206"/>
                  </a:cubicBezTo>
                  <a:cubicBezTo>
                    <a:pt x="21616" y="229"/>
                    <a:pt x="21593" y="251"/>
                    <a:pt x="21571" y="274"/>
                  </a:cubicBezTo>
                  <a:lnTo>
                    <a:pt x="21548" y="320"/>
                  </a:lnTo>
                  <a:cubicBezTo>
                    <a:pt x="21502" y="366"/>
                    <a:pt x="21479" y="411"/>
                    <a:pt x="21456" y="457"/>
                  </a:cubicBezTo>
                  <a:cubicBezTo>
                    <a:pt x="21456" y="480"/>
                    <a:pt x="21434" y="503"/>
                    <a:pt x="21411" y="548"/>
                  </a:cubicBezTo>
                  <a:cubicBezTo>
                    <a:pt x="21411" y="571"/>
                    <a:pt x="21388" y="617"/>
                    <a:pt x="21365" y="640"/>
                  </a:cubicBezTo>
                  <a:cubicBezTo>
                    <a:pt x="21319" y="731"/>
                    <a:pt x="21274" y="799"/>
                    <a:pt x="21228" y="891"/>
                  </a:cubicBezTo>
                  <a:lnTo>
                    <a:pt x="21228" y="913"/>
                  </a:lnTo>
                  <a:lnTo>
                    <a:pt x="21160" y="1005"/>
                  </a:lnTo>
                  <a:cubicBezTo>
                    <a:pt x="21114" y="1119"/>
                    <a:pt x="21046" y="1233"/>
                    <a:pt x="20977" y="1347"/>
                  </a:cubicBezTo>
                  <a:lnTo>
                    <a:pt x="20954" y="1416"/>
                  </a:lnTo>
                  <a:lnTo>
                    <a:pt x="20931" y="1438"/>
                  </a:lnTo>
                  <a:cubicBezTo>
                    <a:pt x="20840" y="1598"/>
                    <a:pt x="20749" y="1735"/>
                    <a:pt x="20680" y="1895"/>
                  </a:cubicBezTo>
                  <a:cubicBezTo>
                    <a:pt x="20521" y="2169"/>
                    <a:pt x="20361" y="2443"/>
                    <a:pt x="20201" y="2717"/>
                  </a:cubicBezTo>
                  <a:cubicBezTo>
                    <a:pt x="20133" y="2854"/>
                    <a:pt x="20041" y="2991"/>
                    <a:pt x="19973" y="3127"/>
                  </a:cubicBezTo>
                  <a:cubicBezTo>
                    <a:pt x="19881" y="3264"/>
                    <a:pt x="19790" y="3424"/>
                    <a:pt x="19722" y="3561"/>
                  </a:cubicBezTo>
                  <a:lnTo>
                    <a:pt x="19676" y="3652"/>
                  </a:lnTo>
                  <a:lnTo>
                    <a:pt x="19653" y="3675"/>
                  </a:lnTo>
                  <a:cubicBezTo>
                    <a:pt x="19608" y="3767"/>
                    <a:pt x="19539" y="3858"/>
                    <a:pt x="19493" y="3949"/>
                  </a:cubicBezTo>
                  <a:cubicBezTo>
                    <a:pt x="19448" y="4040"/>
                    <a:pt x="19402" y="4109"/>
                    <a:pt x="19356" y="4177"/>
                  </a:cubicBezTo>
                  <a:lnTo>
                    <a:pt x="19311" y="4269"/>
                  </a:lnTo>
                  <a:cubicBezTo>
                    <a:pt x="19265" y="4337"/>
                    <a:pt x="19242" y="4383"/>
                    <a:pt x="19220" y="4429"/>
                  </a:cubicBezTo>
                  <a:cubicBezTo>
                    <a:pt x="19197" y="4474"/>
                    <a:pt x="19151" y="4520"/>
                    <a:pt x="19128" y="4588"/>
                  </a:cubicBezTo>
                  <a:lnTo>
                    <a:pt x="19037" y="4702"/>
                  </a:lnTo>
                  <a:lnTo>
                    <a:pt x="19014" y="4748"/>
                  </a:lnTo>
                  <a:lnTo>
                    <a:pt x="18991" y="4794"/>
                  </a:lnTo>
                  <a:lnTo>
                    <a:pt x="18968" y="4839"/>
                  </a:lnTo>
                  <a:lnTo>
                    <a:pt x="18900" y="4953"/>
                  </a:lnTo>
                  <a:cubicBezTo>
                    <a:pt x="18877" y="4999"/>
                    <a:pt x="18854" y="5045"/>
                    <a:pt x="18809" y="5090"/>
                  </a:cubicBezTo>
                  <a:lnTo>
                    <a:pt x="18786" y="5136"/>
                  </a:lnTo>
                  <a:lnTo>
                    <a:pt x="18763" y="5182"/>
                  </a:lnTo>
                  <a:lnTo>
                    <a:pt x="18740" y="5205"/>
                  </a:lnTo>
                  <a:cubicBezTo>
                    <a:pt x="18717" y="5250"/>
                    <a:pt x="18695" y="5273"/>
                    <a:pt x="18672" y="5319"/>
                  </a:cubicBezTo>
                  <a:lnTo>
                    <a:pt x="18717" y="5273"/>
                  </a:lnTo>
                  <a:lnTo>
                    <a:pt x="18717" y="5273"/>
                  </a:lnTo>
                  <a:cubicBezTo>
                    <a:pt x="18580" y="5478"/>
                    <a:pt x="18466" y="5684"/>
                    <a:pt x="18352" y="5866"/>
                  </a:cubicBezTo>
                  <a:lnTo>
                    <a:pt x="18329" y="5889"/>
                  </a:lnTo>
                  <a:lnTo>
                    <a:pt x="18192" y="6163"/>
                  </a:lnTo>
                  <a:cubicBezTo>
                    <a:pt x="18170" y="6209"/>
                    <a:pt x="18124" y="6255"/>
                    <a:pt x="18101" y="6300"/>
                  </a:cubicBezTo>
                  <a:lnTo>
                    <a:pt x="18078" y="6346"/>
                  </a:lnTo>
                  <a:cubicBezTo>
                    <a:pt x="18033" y="6437"/>
                    <a:pt x="17987" y="6506"/>
                    <a:pt x="17941" y="6597"/>
                  </a:cubicBezTo>
                  <a:cubicBezTo>
                    <a:pt x="17873" y="6688"/>
                    <a:pt x="17804" y="6802"/>
                    <a:pt x="17759" y="6916"/>
                  </a:cubicBezTo>
                  <a:lnTo>
                    <a:pt x="17690" y="7053"/>
                  </a:lnTo>
                  <a:cubicBezTo>
                    <a:pt x="17645" y="7099"/>
                    <a:pt x="17622" y="7145"/>
                    <a:pt x="17599" y="7213"/>
                  </a:cubicBezTo>
                  <a:lnTo>
                    <a:pt x="17576" y="7236"/>
                  </a:lnTo>
                  <a:cubicBezTo>
                    <a:pt x="17530" y="7304"/>
                    <a:pt x="17485" y="7373"/>
                    <a:pt x="17439" y="7464"/>
                  </a:cubicBezTo>
                  <a:lnTo>
                    <a:pt x="17393" y="7556"/>
                  </a:lnTo>
                  <a:cubicBezTo>
                    <a:pt x="17325" y="7647"/>
                    <a:pt x="17257" y="7761"/>
                    <a:pt x="17211" y="7852"/>
                  </a:cubicBezTo>
                  <a:cubicBezTo>
                    <a:pt x="17142" y="7989"/>
                    <a:pt x="17051" y="8126"/>
                    <a:pt x="16983" y="8263"/>
                  </a:cubicBezTo>
                  <a:cubicBezTo>
                    <a:pt x="16914" y="8354"/>
                    <a:pt x="16869" y="8469"/>
                    <a:pt x="16823" y="8560"/>
                  </a:cubicBezTo>
                  <a:lnTo>
                    <a:pt x="16754" y="8674"/>
                  </a:lnTo>
                  <a:lnTo>
                    <a:pt x="16709" y="8742"/>
                  </a:lnTo>
                  <a:lnTo>
                    <a:pt x="16640" y="8879"/>
                  </a:lnTo>
                  <a:lnTo>
                    <a:pt x="16549" y="9039"/>
                  </a:lnTo>
                  <a:lnTo>
                    <a:pt x="16526" y="9085"/>
                  </a:lnTo>
                  <a:cubicBezTo>
                    <a:pt x="16503" y="9153"/>
                    <a:pt x="16458" y="9222"/>
                    <a:pt x="16435" y="9267"/>
                  </a:cubicBezTo>
                  <a:lnTo>
                    <a:pt x="16412" y="9313"/>
                  </a:lnTo>
                  <a:lnTo>
                    <a:pt x="16321" y="9450"/>
                  </a:lnTo>
                  <a:lnTo>
                    <a:pt x="16298" y="9541"/>
                  </a:lnTo>
                  <a:cubicBezTo>
                    <a:pt x="16252" y="9633"/>
                    <a:pt x="16184" y="9724"/>
                    <a:pt x="16138" y="9792"/>
                  </a:cubicBezTo>
                  <a:lnTo>
                    <a:pt x="16115" y="9838"/>
                  </a:lnTo>
                  <a:cubicBezTo>
                    <a:pt x="16092" y="9884"/>
                    <a:pt x="16070" y="9929"/>
                    <a:pt x="16047" y="9975"/>
                  </a:cubicBezTo>
                  <a:lnTo>
                    <a:pt x="15956" y="10135"/>
                  </a:lnTo>
                  <a:lnTo>
                    <a:pt x="15933" y="10158"/>
                  </a:lnTo>
                  <a:lnTo>
                    <a:pt x="15887" y="10249"/>
                  </a:lnTo>
                  <a:cubicBezTo>
                    <a:pt x="15864" y="10295"/>
                    <a:pt x="15841" y="10363"/>
                    <a:pt x="15796" y="10409"/>
                  </a:cubicBezTo>
                  <a:cubicBezTo>
                    <a:pt x="15773" y="10454"/>
                    <a:pt x="15750" y="10500"/>
                    <a:pt x="15727" y="10523"/>
                  </a:cubicBezTo>
                  <a:lnTo>
                    <a:pt x="15704" y="10614"/>
                  </a:lnTo>
                  <a:cubicBezTo>
                    <a:pt x="15659" y="10683"/>
                    <a:pt x="15613" y="10751"/>
                    <a:pt x="15590" y="10797"/>
                  </a:cubicBezTo>
                  <a:lnTo>
                    <a:pt x="15499" y="10934"/>
                  </a:lnTo>
                  <a:lnTo>
                    <a:pt x="15476" y="10979"/>
                  </a:lnTo>
                  <a:cubicBezTo>
                    <a:pt x="15453" y="11048"/>
                    <a:pt x="15408" y="11116"/>
                    <a:pt x="15362" y="11162"/>
                  </a:cubicBezTo>
                  <a:cubicBezTo>
                    <a:pt x="15339" y="11230"/>
                    <a:pt x="15316" y="11276"/>
                    <a:pt x="15271" y="11345"/>
                  </a:cubicBezTo>
                  <a:cubicBezTo>
                    <a:pt x="15248" y="11413"/>
                    <a:pt x="15202" y="11482"/>
                    <a:pt x="15179" y="11527"/>
                  </a:cubicBezTo>
                  <a:lnTo>
                    <a:pt x="15111" y="11641"/>
                  </a:lnTo>
                  <a:lnTo>
                    <a:pt x="14974" y="11892"/>
                  </a:lnTo>
                  <a:lnTo>
                    <a:pt x="14906" y="11984"/>
                  </a:lnTo>
                  <a:cubicBezTo>
                    <a:pt x="14860" y="12052"/>
                    <a:pt x="14837" y="12098"/>
                    <a:pt x="14814" y="12143"/>
                  </a:cubicBezTo>
                  <a:lnTo>
                    <a:pt x="14746" y="12235"/>
                  </a:lnTo>
                  <a:lnTo>
                    <a:pt x="14769" y="12235"/>
                  </a:lnTo>
                  <a:cubicBezTo>
                    <a:pt x="14654" y="12395"/>
                    <a:pt x="14563" y="12531"/>
                    <a:pt x="14495" y="12668"/>
                  </a:cubicBezTo>
                  <a:cubicBezTo>
                    <a:pt x="14426" y="12805"/>
                    <a:pt x="14358" y="12965"/>
                    <a:pt x="14266" y="13102"/>
                  </a:cubicBezTo>
                  <a:cubicBezTo>
                    <a:pt x="14221" y="13193"/>
                    <a:pt x="14175" y="13285"/>
                    <a:pt x="14129" y="13376"/>
                  </a:cubicBezTo>
                  <a:lnTo>
                    <a:pt x="14084" y="13467"/>
                  </a:lnTo>
                  <a:cubicBezTo>
                    <a:pt x="14015" y="13581"/>
                    <a:pt x="13947" y="13696"/>
                    <a:pt x="13878" y="13833"/>
                  </a:cubicBezTo>
                  <a:cubicBezTo>
                    <a:pt x="13787" y="13969"/>
                    <a:pt x="13719" y="14106"/>
                    <a:pt x="13673" y="14266"/>
                  </a:cubicBezTo>
                  <a:cubicBezTo>
                    <a:pt x="13673" y="14266"/>
                    <a:pt x="13673" y="14289"/>
                    <a:pt x="13673" y="14289"/>
                  </a:cubicBezTo>
                  <a:cubicBezTo>
                    <a:pt x="13650" y="14312"/>
                    <a:pt x="13650" y="14335"/>
                    <a:pt x="13673" y="14335"/>
                  </a:cubicBezTo>
                  <a:lnTo>
                    <a:pt x="13650" y="14357"/>
                  </a:lnTo>
                  <a:lnTo>
                    <a:pt x="13627" y="14380"/>
                  </a:lnTo>
                  <a:lnTo>
                    <a:pt x="13559" y="14517"/>
                  </a:lnTo>
                  <a:lnTo>
                    <a:pt x="13513" y="14586"/>
                  </a:lnTo>
                  <a:lnTo>
                    <a:pt x="13445" y="14700"/>
                  </a:lnTo>
                  <a:cubicBezTo>
                    <a:pt x="13445" y="14700"/>
                    <a:pt x="13445" y="14700"/>
                    <a:pt x="13445" y="14723"/>
                  </a:cubicBezTo>
                  <a:lnTo>
                    <a:pt x="13353" y="14860"/>
                  </a:lnTo>
                  <a:cubicBezTo>
                    <a:pt x="13285" y="14951"/>
                    <a:pt x="13239" y="15042"/>
                    <a:pt x="13171" y="15134"/>
                  </a:cubicBezTo>
                  <a:lnTo>
                    <a:pt x="13125" y="15248"/>
                  </a:lnTo>
                  <a:cubicBezTo>
                    <a:pt x="13102" y="15225"/>
                    <a:pt x="13080" y="15225"/>
                    <a:pt x="13057" y="15202"/>
                  </a:cubicBezTo>
                  <a:lnTo>
                    <a:pt x="12440" y="15202"/>
                  </a:lnTo>
                  <a:cubicBezTo>
                    <a:pt x="12303" y="15179"/>
                    <a:pt x="12144" y="15179"/>
                    <a:pt x="12007" y="15156"/>
                  </a:cubicBezTo>
                  <a:cubicBezTo>
                    <a:pt x="11893" y="15134"/>
                    <a:pt x="11756" y="15111"/>
                    <a:pt x="11642" y="15111"/>
                  </a:cubicBezTo>
                  <a:lnTo>
                    <a:pt x="11505" y="15088"/>
                  </a:lnTo>
                  <a:cubicBezTo>
                    <a:pt x="11436" y="15065"/>
                    <a:pt x="11368" y="15042"/>
                    <a:pt x="11299" y="15042"/>
                  </a:cubicBezTo>
                  <a:cubicBezTo>
                    <a:pt x="11253" y="15019"/>
                    <a:pt x="11208" y="15019"/>
                    <a:pt x="11185" y="15019"/>
                  </a:cubicBezTo>
                  <a:lnTo>
                    <a:pt x="11162" y="14997"/>
                  </a:lnTo>
                  <a:lnTo>
                    <a:pt x="11117" y="14997"/>
                  </a:lnTo>
                  <a:lnTo>
                    <a:pt x="11048" y="14974"/>
                  </a:lnTo>
                  <a:cubicBezTo>
                    <a:pt x="10888" y="14928"/>
                    <a:pt x="10729" y="14905"/>
                    <a:pt x="10592" y="14860"/>
                  </a:cubicBezTo>
                  <a:cubicBezTo>
                    <a:pt x="10523" y="14837"/>
                    <a:pt x="10477" y="14814"/>
                    <a:pt x="10409" y="14814"/>
                  </a:cubicBezTo>
                  <a:cubicBezTo>
                    <a:pt x="10272" y="14746"/>
                    <a:pt x="10112" y="14700"/>
                    <a:pt x="9952" y="14631"/>
                  </a:cubicBezTo>
                  <a:cubicBezTo>
                    <a:pt x="9884" y="14609"/>
                    <a:pt x="9815" y="14586"/>
                    <a:pt x="9724" y="14563"/>
                  </a:cubicBezTo>
                  <a:cubicBezTo>
                    <a:pt x="9679" y="14540"/>
                    <a:pt x="9656" y="14540"/>
                    <a:pt x="9610" y="14517"/>
                  </a:cubicBezTo>
                  <a:cubicBezTo>
                    <a:pt x="9564" y="14494"/>
                    <a:pt x="9519" y="14494"/>
                    <a:pt x="9496" y="14472"/>
                  </a:cubicBezTo>
                  <a:cubicBezTo>
                    <a:pt x="9222" y="14380"/>
                    <a:pt x="8971" y="14266"/>
                    <a:pt x="8743" y="14175"/>
                  </a:cubicBezTo>
                  <a:lnTo>
                    <a:pt x="8720" y="14152"/>
                  </a:lnTo>
                  <a:lnTo>
                    <a:pt x="8697" y="14152"/>
                  </a:lnTo>
                  <a:lnTo>
                    <a:pt x="8583" y="14106"/>
                  </a:lnTo>
                  <a:cubicBezTo>
                    <a:pt x="8514" y="14061"/>
                    <a:pt x="8446" y="14038"/>
                    <a:pt x="8378" y="14015"/>
                  </a:cubicBezTo>
                  <a:lnTo>
                    <a:pt x="8332" y="13992"/>
                  </a:lnTo>
                  <a:lnTo>
                    <a:pt x="8309" y="13969"/>
                  </a:lnTo>
                  <a:lnTo>
                    <a:pt x="8126" y="13901"/>
                  </a:lnTo>
                  <a:cubicBezTo>
                    <a:pt x="7967" y="13833"/>
                    <a:pt x="7807" y="13764"/>
                    <a:pt x="7670" y="13673"/>
                  </a:cubicBezTo>
                  <a:cubicBezTo>
                    <a:pt x="7579" y="13650"/>
                    <a:pt x="7510" y="13604"/>
                    <a:pt x="7419" y="13559"/>
                  </a:cubicBezTo>
                  <a:cubicBezTo>
                    <a:pt x="7350" y="13536"/>
                    <a:pt x="7259" y="13490"/>
                    <a:pt x="7191" y="13444"/>
                  </a:cubicBezTo>
                  <a:cubicBezTo>
                    <a:pt x="7122" y="13422"/>
                    <a:pt x="7054" y="13376"/>
                    <a:pt x="6985" y="13353"/>
                  </a:cubicBezTo>
                  <a:lnTo>
                    <a:pt x="6940" y="13330"/>
                  </a:lnTo>
                  <a:cubicBezTo>
                    <a:pt x="6871" y="13308"/>
                    <a:pt x="6780" y="13262"/>
                    <a:pt x="6711" y="13216"/>
                  </a:cubicBezTo>
                  <a:cubicBezTo>
                    <a:pt x="6643" y="13193"/>
                    <a:pt x="6597" y="13171"/>
                    <a:pt x="6529" y="13148"/>
                  </a:cubicBezTo>
                  <a:cubicBezTo>
                    <a:pt x="6437" y="13102"/>
                    <a:pt x="6346" y="13056"/>
                    <a:pt x="6278" y="13011"/>
                  </a:cubicBezTo>
                  <a:lnTo>
                    <a:pt x="6209" y="12988"/>
                  </a:lnTo>
                  <a:cubicBezTo>
                    <a:pt x="6163" y="12942"/>
                    <a:pt x="6095" y="12919"/>
                    <a:pt x="6049" y="12897"/>
                  </a:cubicBezTo>
                  <a:lnTo>
                    <a:pt x="5958" y="12851"/>
                  </a:lnTo>
                  <a:lnTo>
                    <a:pt x="5821" y="12783"/>
                  </a:lnTo>
                  <a:cubicBezTo>
                    <a:pt x="5753" y="12760"/>
                    <a:pt x="5684" y="12714"/>
                    <a:pt x="5616" y="12691"/>
                  </a:cubicBezTo>
                  <a:cubicBezTo>
                    <a:pt x="5547" y="12646"/>
                    <a:pt x="5456" y="12600"/>
                    <a:pt x="5365" y="12577"/>
                  </a:cubicBezTo>
                  <a:lnTo>
                    <a:pt x="5273" y="12531"/>
                  </a:lnTo>
                  <a:cubicBezTo>
                    <a:pt x="5159" y="12463"/>
                    <a:pt x="5045" y="12395"/>
                    <a:pt x="4931" y="12349"/>
                  </a:cubicBezTo>
                  <a:cubicBezTo>
                    <a:pt x="4771" y="12258"/>
                    <a:pt x="4634" y="12189"/>
                    <a:pt x="4474" y="12098"/>
                  </a:cubicBezTo>
                  <a:lnTo>
                    <a:pt x="4429" y="12052"/>
                  </a:lnTo>
                  <a:cubicBezTo>
                    <a:pt x="4360" y="12029"/>
                    <a:pt x="4315" y="12006"/>
                    <a:pt x="4269" y="11961"/>
                  </a:cubicBezTo>
                  <a:lnTo>
                    <a:pt x="4200" y="11938"/>
                  </a:lnTo>
                  <a:cubicBezTo>
                    <a:pt x="4155" y="11915"/>
                    <a:pt x="4109" y="11870"/>
                    <a:pt x="4041" y="11847"/>
                  </a:cubicBezTo>
                  <a:cubicBezTo>
                    <a:pt x="3995" y="11824"/>
                    <a:pt x="3949" y="11778"/>
                    <a:pt x="3881" y="11755"/>
                  </a:cubicBezTo>
                  <a:cubicBezTo>
                    <a:pt x="3790" y="11710"/>
                    <a:pt x="3698" y="11664"/>
                    <a:pt x="3607" y="11596"/>
                  </a:cubicBezTo>
                  <a:cubicBezTo>
                    <a:pt x="3516" y="11550"/>
                    <a:pt x="3424" y="11504"/>
                    <a:pt x="3333" y="11436"/>
                  </a:cubicBezTo>
                  <a:lnTo>
                    <a:pt x="3196" y="11367"/>
                  </a:lnTo>
                  <a:cubicBezTo>
                    <a:pt x="3128" y="11322"/>
                    <a:pt x="3059" y="11276"/>
                    <a:pt x="2991" y="11230"/>
                  </a:cubicBezTo>
                  <a:lnTo>
                    <a:pt x="2968" y="11230"/>
                  </a:lnTo>
                  <a:lnTo>
                    <a:pt x="2922" y="11208"/>
                  </a:lnTo>
                  <a:lnTo>
                    <a:pt x="2877" y="11185"/>
                  </a:lnTo>
                  <a:cubicBezTo>
                    <a:pt x="2785" y="11139"/>
                    <a:pt x="2694" y="11071"/>
                    <a:pt x="2603" y="11025"/>
                  </a:cubicBezTo>
                  <a:lnTo>
                    <a:pt x="2557" y="11002"/>
                  </a:lnTo>
                  <a:lnTo>
                    <a:pt x="2534" y="10979"/>
                  </a:lnTo>
                  <a:lnTo>
                    <a:pt x="2511" y="10979"/>
                  </a:lnTo>
                  <a:lnTo>
                    <a:pt x="2443" y="10911"/>
                  </a:lnTo>
                  <a:lnTo>
                    <a:pt x="2397" y="10888"/>
                  </a:lnTo>
                  <a:cubicBezTo>
                    <a:pt x="2146" y="10728"/>
                    <a:pt x="1895" y="10568"/>
                    <a:pt x="1644" y="10409"/>
                  </a:cubicBezTo>
                  <a:lnTo>
                    <a:pt x="1576" y="10386"/>
                  </a:lnTo>
                  <a:cubicBezTo>
                    <a:pt x="1530" y="10340"/>
                    <a:pt x="1484" y="10317"/>
                    <a:pt x="1416" y="10295"/>
                  </a:cubicBezTo>
                  <a:lnTo>
                    <a:pt x="1302" y="10226"/>
                  </a:lnTo>
                  <a:lnTo>
                    <a:pt x="1210" y="10158"/>
                  </a:lnTo>
                  <a:cubicBezTo>
                    <a:pt x="1165" y="10112"/>
                    <a:pt x="1096" y="10089"/>
                    <a:pt x="1028" y="10044"/>
                  </a:cubicBezTo>
                  <a:lnTo>
                    <a:pt x="1005" y="10044"/>
                  </a:lnTo>
                  <a:lnTo>
                    <a:pt x="982" y="10021"/>
                  </a:lnTo>
                  <a:cubicBezTo>
                    <a:pt x="936" y="9998"/>
                    <a:pt x="868" y="9952"/>
                    <a:pt x="822" y="9907"/>
                  </a:cubicBezTo>
                  <a:lnTo>
                    <a:pt x="777" y="9884"/>
                  </a:lnTo>
                  <a:cubicBezTo>
                    <a:pt x="685" y="9838"/>
                    <a:pt x="617" y="9792"/>
                    <a:pt x="526" y="9724"/>
                  </a:cubicBezTo>
                  <a:cubicBezTo>
                    <a:pt x="457" y="9678"/>
                    <a:pt x="389" y="9633"/>
                    <a:pt x="320" y="9564"/>
                  </a:cubicBezTo>
                  <a:cubicBezTo>
                    <a:pt x="343" y="9541"/>
                    <a:pt x="320" y="9473"/>
                    <a:pt x="297" y="9450"/>
                  </a:cubicBezTo>
                  <a:cubicBezTo>
                    <a:pt x="275" y="9450"/>
                    <a:pt x="252" y="9427"/>
                    <a:pt x="229" y="9427"/>
                  </a:cubicBezTo>
                  <a:cubicBezTo>
                    <a:pt x="206" y="9427"/>
                    <a:pt x="160" y="9450"/>
                    <a:pt x="138" y="9473"/>
                  </a:cubicBezTo>
                  <a:cubicBezTo>
                    <a:pt x="115" y="9496"/>
                    <a:pt x="92" y="9519"/>
                    <a:pt x="92" y="9564"/>
                  </a:cubicBezTo>
                  <a:cubicBezTo>
                    <a:pt x="69" y="9587"/>
                    <a:pt x="69" y="9610"/>
                    <a:pt x="46" y="9633"/>
                  </a:cubicBezTo>
                  <a:cubicBezTo>
                    <a:pt x="46" y="9655"/>
                    <a:pt x="46" y="9678"/>
                    <a:pt x="46" y="9678"/>
                  </a:cubicBezTo>
                  <a:cubicBezTo>
                    <a:pt x="46" y="9724"/>
                    <a:pt x="23" y="9770"/>
                    <a:pt x="23" y="9792"/>
                  </a:cubicBezTo>
                  <a:cubicBezTo>
                    <a:pt x="23" y="9861"/>
                    <a:pt x="23" y="9907"/>
                    <a:pt x="23" y="9975"/>
                  </a:cubicBezTo>
                  <a:lnTo>
                    <a:pt x="23" y="10021"/>
                  </a:lnTo>
                  <a:cubicBezTo>
                    <a:pt x="1" y="10089"/>
                    <a:pt x="1" y="10180"/>
                    <a:pt x="23" y="10272"/>
                  </a:cubicBezTo>
                  <a:cubicBezTo>
                    <a:pt x="23" y="10317"/>
                    <a:pt x="23" y="10363"/>
                    <a:pt x="46" y="10409"/>
                  </a:cubicBezTo>
                  <a:lnTo>
                    <a:pt x="46" y="10477"/>
                  </a:lnTo>
                  <a:cubicBezTo>
                    <a:pt x="46" y="10568"/>
                    <a:pt x="69" y="10660"/>
                    <a:pt x="92" y="10751"/>
                  </a:cubicBezTo>
                  <a:cubicBezTo>
                    <a:pt x="115" y="10797"/>
                    <a:pt x="115" y="10865"/>
                    <a:pt x="160" y="10934"/>
                  </a:cubicBezTo>
                  <a:cubicBezTo>
                    <a:pt x="160" y="10979"/>
                    <a:pt x="183" y="11025"/>
                    <a:pt x="206" y="11071"/>
                  </a:cubicBezTo>
                  <a:lnTo>
                    <a:pt x="229" y="11093"/>
                  </a:lnTo>
                  <a:cubicBezTo>
                    <a:pt x="252" y="11139"/>
                    <a:pt x="252" y="11162"/>
                    <a:pt x="275" y="11185"/>
                  </a:cubicBezTo>
                  <a:cubicBezTo>
                    <a:pt x="297" y="11230"/>
                    <a:pt x="343" y="11276"/>
                    <a:pt x="366" y="11299"/>
                  </a:cubicBezTo>
                  <a:cubicBezTo>
                    <a:pt x="411" y="11345"/>
                    <a:pt x="457" y="11367"/>
                    <a:pt x="503" y="11413"/>
                  </a:cubicBezTo>
                  <a:lnTo>
                    <a:pt x="571" y="11436"/>
                  </a:lnTo>
                  <a:cubicBezTo>
                    <a:pt x="731" y="11573"/>
                    <a:pt x="914" y="11687"/>
                    <a:pt x="1119" y="11824"/>
                  </a:cubicBezTo>
                  <a:lnTo>
                    <a:pt x="1142" y="11847"/>
                  </a:lnTo>
                  <a:cubicBezTo>
                    <a:pt x="1279" y="11915"/>
                    <a:pt x="1393" y="12006"/>
                    <a:pt x="1530" y="12075"/>
                  </a:cubicBezTo>
                  <a:cubicBezTo>
                    <a:pt x="1598" y="12121"/>
                    <a:pt x="1644" y="12166"/>
                    <a:pt x="1713" y="12189"/>
                  </a:cubicBezTo>
                  <a:cubicBezTo>
                    <a:pt x="1781" y="12235"/>
                    <a:pt x="1872" y="12280"/>
                    <a:pt x="1941" y="12326"/>
                  </a:cubicBezTo>
                  <a:cubicBezTo>
                    <a:pt x="2009" y="12372"/>
                    <a:pt x="2055" y="12395"/>
                    <a:pt x="2123" y="12440"/>
                  </a:cubicBezTo>
                  <a:cubicBezTo>
                    <a:pt x="2169" y="12463"/>
                    <a:pt x="2215" y="12486"/>
                    <a:pt x="2260" y="12509"/>
                  </a:cubicBezTo>
                  <a:lnTo>
                    <a:pt x="2283" y="12509"/>
                  </a:lnTo>
                  <a:lnTo>
                    <a:pt x="2352" y="12554"/>
                  </a:lnTo>
                  <a:lnTo>
                    <a:pt x="2511" y="12646"/>
                  </a:lnTo>
                  <a:lnTo>
                    <a:pt x="2534" y="12646"/>
                  </a:lnTo>
                  <a:lnTo>
                    <a:pt x="2557" y="12668"/>
                  </a:lnTo>
                  <a:cubicBezTo>
                    <a:pt x="2626" y="12714"/>
                    <a:pt x="2694" y="12760"/>
                    <a:pt x="2762" y="12783"/>
                  </a:cubicBezTo>
                  <a:lnTo>
                    <a:pt x="2877" y="12851"/>
                  </a:lnTo>
                  <a:lnTo>
                    <a:pt x="2945" y="12874"/>
                  </a:lnTo>
                  <a:lnTo>
                    <a:pt x="2968" y="12897"/>
                  </a:lnTo>
                  <a:cubicBezTo>
                    <a:pt x="3036" y="12942"/>
                    <a:pt x="3105" y="12965"/>
                    <a:pt x="3196" y="13011"/>
                  </a:cubicBezTo>
                  <a:cubicBezTo>
                    <a:pt x="3219" y="13034"/>
                    <a:pt x="3265" y="13056"/>
                    <a:pt x="3287" y="13056"/>
                  </a:cubicBezTo>
                  <a:lnTo>
                    <a:pt x="3379" y="13102"/>
                  </a:lnTo>
                  <a:cubicBezTo>
                    <a:pt x="3447" y="13148"/>
                    <a:pt x="3516" y="13171"/>
                    <a:pt x="3584" y="13216"/>
                  </a:cubicBezTo>
                  <a:cubicBezTo>
                    <a:pt x="3744" y="13285"/>
                    <a:pt x="3881" y="13353"/>
                    <a:pt x="4041" y="13422"/>
                  </a:cubicBezTo>
                  <a:lnTo>
                    <a:pt x="4109" y="13467"/>
                  </a:lnTo>
                  <a:lnTo>
                    <a:pt x="4132" y="13490"/>
                  </a:lnTo>
                  <a:cubicBezTo>
                    <a:pt x="4223" y="13536"/>
                    <a:pt x="4292" y="13581"/>
                    <a:pt x="4383" y="13604"/>
                  </a:cubicBezTo>
                  <a:cubicBezTo>
                    <a:pt x="4452" y="13650"/>
                    <a:pt x="4497" y="13673"/>
                    <a:pt x="4566" y="13718"/>
                  </a:cubicBezTo>
                  <a:lnTo>
                    <a:pt x="4589" y="13718"/>
                  </a:lnTo>
                  <a:cubicBezTo>
                    <a:pt x="4680" y="13764"/>
                    <a:pt x="4748" y="13787"/>
                    <a:pt x="4817" y="13833"/>
                  </a:cubicBezTo>
                  <a:cubicBezTo>
                    <a:pt x="4862" y="13855"/>
                    <a:pt x="4908" y="13878"/>
                    <a:pt x="4954" y="13901"/>
                  </a:cubicBezTo>
                  <a:lnTo>
                    <a:pt x="5022" y="13924"/>
                  </a:lnTo>
                  <a:lnTo>
                    <a:pt x="5068" y="13947"/>
                  </a:lnTo>
                  <a:lnTo>
                    <a:pt x="5091" y="13969"/>
                  </a:lnTo>
                  <a:cubicBezTo>
                    <a:pt x="5159" y="13992"/>
                    <a:pt x="5205" y="14015"/>
                    <a:pt x="5250" y="14038"/>
                  </a:cubicBezTo>
                  <a:cubicBezTo>
                    <a:pt x="5319" y="14061"/>
                    <a:pt x="5387" y="14106"/>
                    <a:pt x="5456" y="14129"/>
                  </a:cubicBezTo>
                  <a:lnTo>
                    <a:pt x="5524" y="14175"/>
                  </a:lnTo>
                  <a:lnTo>
                    <a:pt x="5570" y="14198"/>
                  </a:lnTo>
                  <a:cubicBezTo>
                    <a:pt x="5616" y="14198"/>
                    <a:pt x="5638" y="14221"/>
                    <a:pt x="5684" y="14243"/>
                  </a:cubicBezTo>
                  <a:lnTo>
                    <a:pt x="5775" y="14266"/>
                  </a:lnTo>
                  <a:cubicBezTo>
                    <a:pt x="5798" y="14289"/>
                    <a:pt x="5844" y="14312"/>
                    <a:pt x="5890" y="14335"/>
                  </a:cubicBezTo>
                  <a:lnTo>
                    <a:pt x="5912" y="14335"/>
                  </a:lnTo>
                  <a:lnTo>
                    <a:pt x="5935" y="14357"/>
                  </a:lnTo>
                  <a:lnTo>
                    <a:pt x="5958" y="14357"/>
                  </a:lnTo>
                  <a:cubicBezTo>
                    <a:pt x="6004" y="14380"/>
                    <a:pt x="6072" y="14403"/>
                    <a:pt x="6118" y="14426"/>
                  </a:cubicBezTo>
                  <a:cubicBezTo>
                    <a:pt x="6255" y="14494"/>
                    <a:pt x="6415" y="14563"/>
                    <a:pt x="6574" y="14631"/>
                  </a:cubicBezTo>
                  <a:lnTo>
                    <a:pt x="6643" y="14677"/>
                  </a:lnTo>
                  <a:cubicBezTo>
                    <a:pt x="6780" y="14723"/>
                    <a:pt x="6894" y="14768"/>
                    <a:pt x="7031" y="14837"/>
                  </a:cubicBezTo>
                  <a:cubicBezTo>
                    <a:pt x="7282" y="14951"/>
                    <a:pt x="7556" y="15065"/>
                    <a:pt x="7807" y="15156"/>
                  </a:cubicBezTo>
                  <a:lnTo>
                    <a:pt x="7853" y="15179"/>
                  </a:lnTo>
                  <a:lnTo>
                    <a:pt x="7967" y="15225"/>
                  </a:lnTo>
                  <a:cubicBezTo>
                    <a:pt x="8104" y="15270"/>
                    <a:pt x="8241" y="15339"/>
                    <a:pt x="8378" y="15385"/>
                  </a:cubicBezTo>
                  <a:lnTo>
                    <a:pt x="8423" y="15407"/>
                  </a:lnTo>
                  <a:cubicBezTo>
                    <a:pt x="8560" y="15476"/>
                    <a:pt x="8720" y="15544"/>
                    <a:pt x="8880" y="15613"/>
                  </a:cubicBezTo>
                  <a:cubicBezTo>
                    <a:pt x="9017" y="15659"/>
                    <a:pt x="9176" y="15727"/>
                    <a:pt x="9313" y="15773"/>
                  </a:cubicBezTo>
                  <a:lnTo>
                    <a:pt x="9336" y="15795"/>
                  </a:lnTo>
                  <a:cubicBezTo>
                    <a:pt x="9405" y="15818"/>
                    <a:pt x="9473" y="15841"/>
                    <a:pt x="9542" y="15864"/>
                  </a:cubicBezTo>
                  <a:cubicBezTo>
                    <a:pt x="9610" y="15887"/>
                    <a:pt x="9679" y="15932"/>
                    <a:pt x="9770" y="15955"/>
                  </a:cubicBezTo>
                  <a:cubicBezTo>
                    <a:pt x="9998" y="16047"/>
                    <a:pt x="10158" y="16115"/>
                    <a:pt x="10340" y="16184"/>
                  </a:cubicBezTo>
                  <a:cubicBezTo>
                    <a:pt x="10386" y="16184"/>
                    <a:pt x="10455" y="16206"/>
                    <a:pt x="10500" y="16229"/>
                  </a:cubicBezTo>
                  <a:lnTo>
                    <a:pt x="10569" y="16252"/>
                  </a:lnTo>
                  <a:cubicBezTo>
                    <a:pt x="10706" y="16298"/>
                    <a:pt x="10820" y="16366"/>
                    <a:pt x="10957" y="16389"/>
                  </a:cubicBezTo>
                  <a:lnTo>
                    <a:pt x="11025" y="16412"/>
                  </a:lnTo>
                  <a:lnTo>
                    <a:pt x="11071" y="16435"/>
                  </a:lnTo>
                  <a:lnTo>
                    <a:pt x="11094" y="16457"/>
                  </a:lnTo>
                  <a:cubicBezTo>
                    <a:pt x="11162" y="16457"/>
                    <a:pt x="11208" y="16480"/>
                    <a:pt x="11276" y="16503"/>
                  </a:cubicBezTo>
                  <a:cubicBezTo>
                    <a:pt x="11390" y="16549"/>
                    <a:pt x="11505" y="16572"/>
                    <a:pt x="11642" y="16594"/>
                  </a:cubicBezTo>
                  <a:lnTo>
                    <a:pt x="11664" y="16617"/>
                  </a:lnTo>
                  <a:lnTo>
                    <a:pt x="11733" y="16617"/>
                  </a:lnTo>
                  <a:lnTo>
                    <a:pt x="11756" y="16640"/>
                  </a:lnTo>
                  <a:cubicBezTo>
                    <a:pt x="11824" y="16640"/>
                    <a:pt x="11893" y="16663"/>
                    <a:pt x="11961" y="16686"/>
                  </a:cubicBezTo>
                  <a:lnTo>
                    <a:pt x="12052" y="16686"/>
                  </a:lnTo>
                  <a:lnTo>
                    <a:pt x="12075" y="16708"/>
                  </a:lnTo>
                  <a:cubicBezTo>
                    <a:pt x="12121" y="16708"/>
                    <a:pt x="12167" y="16708"/>
                    <a:pt x="12212" y="16731"/>
                  </a:cubicBezTo>
                  <a:lnTo>
                    <a:pt x="12326" y="16754"/>
                  </a:lnTo>
                  <a:cubicBezTo>
                    <a:pt x="12600" y="16800"/>
                    <a:pt x="12897" y="16845"/>
                    <a:pt x="13194" y="16845"/>
                  </a:cubicBezTo>
                  <a:lnTo>
                    <a:pt x="13285" y="16845"/>
                  </a:lnTo>
                  <a:cubicBezTo>
                    <a:pt x="13331" y="16823"/>
                    <a:pt x="13331" y="16823"/>
                    <a:pt x="13376" y="16800"/>
                  </a:cubicBezTo>
                  <a:lnTo>
                    <a:pt x="13399" y="16800"/>
                  </a:lnTo>
                  <a:lnTo>
                    <a:pt x="13422" y="16777"/>
                  </a:lnTo>
                  <a:cubicBezTo>
                    <a:pt x="13468" y="16754"/>
                    <a:pt x="13490" y="16731"/>
                    <a:pt x="13513" y="16686"/>
                  </a:cubicBezTo>
                  <a:cubicBezTo>
                    <a:pt x="13513" y="16663"/>
                    <a:pt x="13513" y="16663"/>
                    <a:pt x="13513" y="16663"/>
                  </a:cubicBezTo>
                  <a:cubicBezTo>
                    <a:pt x="13559" y="16617"/>
                    <a:pt x="13604" y="16572"/>
                    <a:pt x="13650" y="16503"/>
                  </a:cubicBezTo>
                  <a:cubicBezTo>
                    <a:pt x="13673" y="16480"/>
                    <a:pt x="13696" y="16435"/>
                    <a:pt x="13719" y="16389"/>
                  </a:cubicBezTo>
                  <a:lnTo>
                    <a:pt x="13741" y="16343"/>
                  </a:lnTo>
                  <a:lnTo>
                    <a:pt x="13810" y="16252"/>
                  </a:lnTo>
                  <a:cubicBezTo>
                    <a:pt x="13856" y="16184"/>
                    <a:pt x="13901" y="16092"/>
                    <a:pt x="13970" y="16001"/>
                  </a:cubicBezTo>
                  <a:lnTo>
                    <a:pt x="13993" y="15955"/>
                  </a:lnTo>
                  <a:cubicBezTo>
                    <a:pt x="14061" y="15818"/>
                    <a:pt x="14152" y="15681"/>
                    <a:pt x="14221" y="15544"/>
                  </a:cubicBezTo>
                  <a:lnTo>
                    <a:pt x="14244" y="15522"/>
                  </a:lnTo>
                  <a:lnTo>
                    <a:pt x="14266" y="15476"/>
                  </a:lnTo>
                  <a:lnTo>
                    <a:pt x="14358" y="15339"/>
                  </a:lnTo>
                  <a:cubicBezTo>
                    <a:pt x="14403" y="15248"/>
                    <a:pt x="14449" y="15134"/>
                    <a:pt x="14518" y="15042"/>
                  </a:cubicBezTo>
                  <a:cubicBezTo>
                    <a:pt x="14563" y="14928"/>
                    <a:pt x="14632" y="14791"/>
                    <a:pt x="14700" y="14677"/>
                  </a:cubicBezTo>
                  <a:lnTo>
                    <a:pt x="14746" y="14609"/>
                  </a:lnTo>
                  <a:cubicBezTo>
                    <a:pt x="14769" y="14563"/>
                    <a:pt x="14791" y="14517"/>
                    <a:pt x="14837" y="14472"/>
                  </a:cubicBezTo>
                  <a:cubicBezTo>
                    <a:pt x="14860" y="14426"/>
                    <a:pt x="14883" y="14357"/>
                    <a:pt x="14928" y="14312"/>
                  </a:cubicBezTo>
                  <a:lnTo>
                    <a:pt x="14951" y="14266"/>
                  </a:lnTo>
                  <a:cubicBezTo>
                    <a:pt x="14974" y="14198"/>
                    <a:pt x="15020" y="14129"/>
                    <a:pt x="15065" y="14061"/>
                  </a:cubicBezTo>
                  <a:cubicBezTo>
                    <a:pt x="15088" y="14015"/>
                    <a:pt x="15111" y="13969"/>
                    <a:pt x="15134" y="13924"/>
                  </a:cubicBezTo>
                  <a:lnTo>
                    <a:pt x="15179" y="13855"/>
                  </a:lnTo>
                  <a:cubicBezTo>
                    <a:pt x="15248" y="13696"/>
                    <a:pt x="15339" y="13559"/>
                    <a:pt x="15408" y="13422"/>
                  </a:cubicBezTo>
                  <a:lnTo>
                    <a:pt x="15453" y="13308"/>
                  </a:lnTo>
                  <a:cubicBezTo>
                    <a:pt x="15522" y="13216"/>
                    <a:pt x="15567" y="13102"/>
                    <a:pt x="15636" y="12988"/>
                  </a:cubicBezTo>
                  <a:cubicBezTo>
                    <a:pt x="15773" y="12760"/>
                    <a:pt x="15910" y="12509"/>
                    <a:pt x="16047" y="12280"/>
                  </a:cubicBezTo>
                  <a:cubicBezTo>
                    <a:pt x="16229" y="11984"/>
                    <a:pt x="16389" y="11687"/>
                    <a:pt x="16549" y="11390"/>
                  </a:cubicBezTo>
                  <a:cubicBezTo>
                    <a:pt x="16640" y="11253"/>
                    <a:pt x="16709" y="11093"/>
                    <a:pt x="16800" y="10957"/>
                  </a:cubicBezTo>
                  <a:lnTo>
                    <a:pt x="16914" y="10751"/>
                  </a:lnTo>
                  <a:lnTo>
                    <a:pt x="17028" y="10546"/>
                  </a:lnTo>
                  <a:cubicBezTo>
                    <a:pt x="17097" y="10409"/>
                    <a:pt x="17165" y="10295"/>
                    <a:pt x="17234" y="10158"/>
                  </a:cubicBezTo>
                  <a:lnTo>
                    <a:pt x="17257" y="10135"/>
                  </a:lnTo>
                  <a:lnTo>
                    <a:pt x="17279" y="10089"/>
                  </a:lnTo>
                  <a:lnTo>
                    <a:pt x="17302" y="10044"/>
                  </a:lnTo>
                  <a:cubicBezTo>
                    <a:pt x="17371" y="9929"/>
                    <a:pt x="17439" y="9792"/>
                    <a:pt x="17508" y="9678"/>
                  </a:cubicBezTo>
                  <a:cubicBezTo>
                    <a:pt x="17553" y="9610"/>
                    <a:pt x="17599" y="9519"/>
                    <a:pt x="17645" y="9450"/>
                  </a:cubicBezTo>
                  <a:cubicBezTo>
                    <a:pt x="17690" y="9382"/>
                    <a:pt x="17736" y="9313"/>
                    <a:pt x="17759" y="9245"/>
                  </a:cubicBezTo>
                  <a:cubicBezTo>
                    <a:pt x="17827" y="9131"/>
                    <a:pt x="17896" y="8994"/>
                    <a:pt x="17964" y="8879"/>
                  </a:cubicBezTo>
                  <a:lnTo>
                    <a:pt x="17964" y="8834"/>
                  </a:lnTo>
                  <a:lnTo>
                    <a:pt x="18033" y="8720"/>
                  </a:lnTo>
                  <a:cubicBezTo>
                    <a:pt x="18078" y="8628"/>
                    <a:pt x="18124" y="8537"/>
                    <a:pt x="18170" y="8423"/>
                  </a:cubicBezTo>
                  <a:cubicBezTo>
                    <a:pt x="18215" y="8377"/>
                    <a:pt x="18238" y="8309"/>
                    <a:pt x="18261" y="8263"/>
                  </a:cubicBezTo>
                  <a:lnTo>
                    <a:pt x="18284" y="8217"/>
                  </a:lnTo>
                  <a:lnTo>
                    <a:pt x="18307" y="8172"/>
                  </a:lnTo>
                  <a:cubicBezTo>
                    <a:pt x="18352" y="8103"/>
                    <a:pt x="18375" y="8035"/>
                    <a:pt x="18421" y="7989"/>
                  </a:cubicBezTo>
                  <a:cubicBezTo>
                    <a:pt x="18443" y="7921"/>
                    <a:pt x="18489" y="7852"/>
                    <a:pt x="18512" y="7784"/>
                  </a:cubicBezTo>
                  <a:lnTo>
                    <a:pt x="18535" y="7715"/>
                  </a:lnTo>
                  <a:lnTo>
                    <a:pt x="18649" y="7533"/>
                  </a:lnTo>
                  <a:cubicBezTo>
                    <a:pt x="18649" y="7510"/>
                    <a:pt x="18672" y="7487"/>
                    <a:pt x="18695" y="7464"/>
                  </a:cubicBezTo>
                  <a:lnTo>
                    <a:pt x="18695" y="7419"/>
                  </a:lnTo>
                  <a:lnTo>
                    <a:pt x="18717" y="7373"/>
                  </a:lnTo>
                  <a:cubicBezTo>
                    <a:pt x="18763" y="7282"/>
                    <a:pt x="18809" y="7190"/>
                    <a:pt x="18877" y="7099"/>
                  </a:cubicBezTo>
                  <a:lnTo>
                    <a:pt x="18968" y="6916"/>
                  </a:lnTo>
                  <a:cubicBezTo>
                    <a:pt x="19083" y="6688"/>
                    <a:pt x="19220" y="6437"/>
                    <a:pt x="19356" y="6209"/>
                  </a:cubicBezTo>
                  <a:lnTo>
                    <a:pt x="19379" y="6140"/>
                  </a:lnTo>
                  <a:cubicBezTo>
                    <a:pt x="19448" y="6003"/>
                    <a:pt x="19539" y="5844"/>
                    <a:pt x="19608" y="5730"/>
                  </a:cubicBezTo>
                  <a:cubicBezTo>
                    <a:pt x="19653" y="5638"/>
                    <a:pt x="19699" y="5547"/>
                    <a:pt x="19745" y="5478"/>
                  </a:cubicBezTo>
                  <a:lnTo>
                    <a:pt x="19767" y="5433"/>
                  </a:lnTo>
                  <a:lnTo>
                    <a:pt x="19859" y="5273"/>
                  </a:lnTo>
                  <a:lnTo>
                    <a:pt x="19904" y="5227"/>
                  </a:lnTo>
                  <a:cubicBezTo>
                    <a:pt x="19973" y="5113"/>
                    <a:pt x="20041" y="4976"/>
                    <a:pt x="20110" y="4862"/>
                  </a:cubicBezTo>
                  <a:cubicBezTo>
                    <a:pt x="20155" y="4794"/>
                    <a:pt x="20201" y="4702"/>
                    <a:pt x="20247" y="4634"/>
                  </a:cubicBezTo>
                  <a:lnTo>
                    <a:pt x="20315" y="4497"/>
                  </a:lnTo>
                  <a:lnTo>
                    <a:pt x="20361" y="4429"/>
                  </a:lnTo>
                  <a:lnTo>
                    <a:pt x="20384" y="4383"/>
                  </a:lnTo>
                  <a:lnTo>
                    <a:pt x="20429" y="4314"/>
                  </a:lnTo>
                  <a:cubicBezTo>
                    <a:pt x="20543" y="4132"/>
                    <a:pt x="20635" y="3949"/>
                    <a:pt x="20749" y="3767"/>
                  </a:cubicBezTo>
                  <a:cubicBezTo>
                    <a:pt x="20794" y="3698"/>
                    <a:pt x="20840" y="3630"/>
                    <a:pt x="20886" y="3561"/>
                  </a:cubicBezTo>
                  <a:cubicBezTo>
                    <a:pt x="20954" y="3424"/>
                    <a:pt x="21046" y="3264"/>
                    <a:pt x="21137" y="3127"/>
                  </a:cubicBezTo>
                  <a:cubicBezTo>
                    <a:pt x="21182" y="3036"/>
                    <a:pt x="21228" y="2945"/>
                    <a:pt x="21274" y="2876"/>
                  </a:cubicBezTo>
                  <a:lnTo>
                    <a:pt x="21319" y="2831"/>
                  </a:lnTo>
                  <a:lnTo>
                    <a:pt x="21388" y="2694"/>
                  </a:lnTo>
                  <a:lnTo>
                    <a:pt x="21456" y="2557"/>
                  </a:lnTo>
                  <a:cubicBezTo>
                    <a:pt x="21525" y="2466"/>
                    <a:pt x="21571" y="2351"/>
                    <a:pt x="21639" y="2260"/>
                  </a:cubicBezTo>
                  <a:cubicBezTo>
                    <a:pt x="21707" y="2123"/>
                    <a:pt x="21799" y="1986"/>
                    <a:pt x="21867" y="1849"/>
                  </a:cubicBezTo>
                  <a:cubicBezTo>
                    <a:pt x="21890" y="1804"/>
                    <a:pt x="21913" y="1758"/>
                    <a:pt x="21936" y="1735"/>
                  </a:cubicBezTo>
                  <a:lnTo>
                    <a:pt x="21959" y="1689"/>
                  </a:lnTo>
                  <a:lnTo>
                    <a:pt x="22050" y="1575"/>
                  </a:lnTo>
                  <a:lnTo>
                    <a:pt x="22118" y="1438"/>
                  </a:lnTo>
                  <a:lnTo>
                    <a:pt x="22187" y="1324"/>
                  </a:lnTo>
                  <a:lnTo>
                    <a:pt x="22210" y="1301"/>
                  </a:lnTo>
                  <a:lnTo>
                    <a:pt x="22232" y="1279"/>
                  </a:lnTo>
                  <a:cubicBezTo>
                    <a:pt x="22232" y="1233"/>
                    <a:pt x="22255" y="1233"/>
                    <a:pt x="22255" y="1233"/>
                  </a:cubicBezTo>
                  <a:lnTo>
                    <a:pt x="22278" y="1187"/>
                  </a:lnTo>
                  <a:lnTo>
                    <a:pt x="22301" y="1142"/>
                  </a:lnTo>
                  <a:lnTo>
                    <a:pt x="22324" y="1119"/>
                  </a:lnTo>
                  <a:cubicBezTo>
                    <a:pt x="22369" y="1028"/>
                    <a:pt x="22415" y="959"/>
                    <a:pt x="22461" y="868"/>
                  </a:cubicBezTo>
                  <a:cubicBezTo>
                    <a:pt x="22461" y="845"/>
                    <a:pt x="22461" y="822"/>
                    <a:pt x="22484" y="799"/>
                  </a:cubicBezTo>
                  <a:cubicBezTo>
                    <a:pt x="22484" y="754"/>
                    <a:pt x="22484" y="685"/>
                    <a:pt x="22438" y="617"/>
                  </a:cubicBezTo>
                  <a:cubicBezTo>
                    <a:pt x="22415" y="594"/>
                    <a:pt x="22415" y="571"/>
                    <a:pt x="22392" y="571"/>
                  </a:cubicBezTo>
                  <a:lnTo>
                    <a:pt x="22369" y="548"/>
                  </a:lnTo>
                  <a:cubicBezTo>
                    <a:pt x="22347" y="525"/>
                    <a:pt x="22324" y="503"/>
                    <a:pt x="22301" y="480"/>
                  </a:cubicBezTo>
                  <a:lnTo>
                    <a:pt x="22278" y="457"/>
                  </a:lnTo>
                  <a:lnTo>
                    <a:pt x="22232" y="411"/>
                  </a:lnTo>
                  <a:lnTo>
                    <a:pt x="22210" y="388"/>
                  </a:lnTo>
                  <a:cubicBezTo>
                    <a:pt x="22164" y="366"/>
                    <a:pt x="22141" y="343"/>
                    <a:pt x="22141" y="320"/>
                  </a:cubicBezTo>
                  <a:cubicBezTo>
                    <a:pt x="22096" y="274"/>
                    <a:pt x="22050" y="229"/>
                    <a:pt x="22027" y="183"/>
                  </a:cubicBezTo>
                  <a:cubicBezTo>
                    <a:pt x="22004" y="137"/>
                    <a:pt x="21981" y="115"/>
                    <a:pt x="21959" y="69"/>
                  </a:cubicBezTo>
                  <a:cubicBezTo>
                    <a:pt x="21936" y="46"/>
                    <a:pt x="21913" y="46"/>
                    <a:pt x="21890" y="23"/>
                  </a:cubicBezTo>
                  <a:cubicBezTo>
                    <a:pt x="21867" y="23"/>
                    <a:pt x="21844" y="0"/>
                    <a:pt x="218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8779;p56">
              <a:extLst>
                <a:ext uri="{FF2B5EF4-FFF2-40B4-BE49-F238E27FC236}">
                  <a16:creationId xmlns:a16="http://schemas.microsoft.com/office/drawing/2014/main" id="{F7E042D8-38B1-E720-9880-172211104800}"/>
                </a:ext>
              </a:extLst>
            </p:cNvPr>
            <p:cNvSpPr/>
            <p:nvPr/>
          </p:nvSpPr>
          <p:spPr>
            <a:xfrm>
              <a:off x="-678326" y="2387600"/>
              <a:ext cx="1323046" cy="982102"/>
            </a:xfrm>
            <a:custGeom>
              <a:avLst/>
              <a:gdLst/>
              <a:ahLst/>
              <a:cxnLst/>
              <a:rect l="l" t="t" r="r" b="b"/>
              <a:pathLst>
                <a:path w="23648" h="17554" extrusionOk="0">
                  <a:moveTo>
                    <a:pt x="23442" y="0"/>
                  </a:moveTo>
                  <a:cubicBezTo>
                    <a:pt x="23396" y="0"/>
                    <a:pt x="23351" y="46"/>
                    <a:pt x="23351" y="69"/>
                  </a:cubicBezTo>
                  <a:cubicBezTo>
                    <a:pt x="23351" y="92"/>
                    <a:pt x="23351" y="92"/>
                    <a:pt x="23351" y="115"/>
                  </a:cubicBezTo>
                  <a:cubicBezTo>
                    <a:pt x="23328" y="115"/>
                    <a:pt x="23305" y="115"/>
                    <a:pt x="23282" y="137"/>
                  </a:cubicBezTo>
                  <a:cubicBezTo>
                    <a:pt x="23282" y="137"/>
                    <a:pt x="23259" y="160"/>
                    <a:pt x="23259" y="160"/>
                  </a:cubicBezTo>
                  <a:lnTo>
                    <a:pt x="23236" y="206"/>
                  </a:lnTo>
                  <a:lnTo>
                    <a:pt x="23236" y="229"/>
                  </a:lnTo>
                  <a:lnTo>
                    <a:pt x="23214" y="229"/>
                  </a:lnTo>
                  <a:lnTo>
                    <a:pt x="23077" y="503"/>
                  </a:lnTo>
                  <a:cubicBezTo>
                    <a:pt x="22940" y="708"/>
                    <a:pt x="22826" y="891"/>
                    <a:pt x="22711" y="1096"/>
                  </a:cubicBezTo>
                  <a:cubicBezTo>
                    <a:pt x="22597" y="1256"/>
                    <a:pt x="22506" y="1416"/>
                    <a:pt x="22415" y="1553"/>
                  </a:cubicBezTo>
                  <a:lnTo>
                    <a:pt x="22278" y="1758"/>
                  </a:lnTo>
                  <a:lnTo>
                    <a:pt x="22232" y="1849"/>
                  </a:lnTo>
                  <a:cubicBezTo>
                    <a:pt x="22187" y="1895"/>
                    <a:pt x="22164" y="1941"/>
                    <a:pt x="22141" y="1986"/>
                  </a:cubicBezTo>
                  <a:cubicBezTo>
                    <a:pt x="22118" y="2009"/>
                    <a:pt x="22118" y="2032"/>
                    <a:pt x="22095" y="2055"/>
                  </a:cubicBezTo>
                  <a:cubicBezTo>
                    <a:pt x="22095" y="2078"/>
                    <a:pt x="22118" y="2123"/>
                    <a:pt x="22118" y="2123"/>
                  </a:cubicBezTo>
                  <a:cubicBezTo>
                    <a:pt x="22141" y="2169"/>
                    <a:pt x="22164" y="2192"/>
                    <a:pt x="22187" y="2215"/>
                  </a:cubicBezTo>
                  <a:lnTo>
                    <a:pt x="22164" y="2237"/>
                  </a:lnTo>
                  <a:lnTo>
                    <a:pt x="22118" y="2237"/>
                  </a:lnTo>
                  <a:cubicBezTo>
                    <a:pt x="22050" y="2351"/>
                    <a:pt x="22004" y="2443"/>
                    <a:pt x="21935" y="2534"/>
                  </a:cubicBezTo>
                  <a:cubicBezTo>
                    <a:pt x="21890" y="2603"/>
                    <a:pt x="21844" y="2694"/>
                    <a:pt x="21798" y="2762"/>
                  </a:cubicBezTo>
                  <a:cubicBezTo>
                    <a:pt x="21776" y="2831"/>
                    <a:pt x="21753" y="2876"/>
                    <a:pt x="21730" y="2922"/>
                  </a:cubicBezTo>
                  <a:cubicBezTo>
                    <a:pt x="21684" y="3013"/>
                    <a:pt x="21639" y="3082"/>
                    <a:pt x="21570" y="3173"/>
                  </a:cubicBezTo>
                  <a:lnTo>
                    <a:pt x="21547" y="3219"/>
                  </a:lnTo>
                  <a:lnTo>
                    <a:pt x="21479" y="3333"/>
                  </a:lnTo>
                  <a:lnTo>
                    <a:pt x="21388" y="3470"/>
                  </a:lnTo>
                  <a:cubicBezTo>
                    <a:pt x="21319" y="3584"/>
                    <a:pt x="21251" y="3698"/>
                    <a:pt x="21205" y="3835"/>
                  </a:cubicBezTo>
                  <a:lnTo>
                    <a:pt x="21159" y="3881"/>
                  </a:lnTo>
                  <a:lnTo>
                    <a:pt x="21114" y="3949"/>
                  </a:lnTo>
                  <a:lnTo>
                    <a:pt x="21091" y="3995"/>
                  </a:lnTo>
                  <a:cubicBezTo>
                    <a:pt x="21068" y="4041"/>
                    <a:pt x="21045" y="4086"/>
                    <a:pt x="21022" y="4132"/>
                  </a:cubicBezTo>
                  <a:cubicBezTo>
                    <a:pt x="21022" y="4155"/>
                    <a:pt x="21022" y="4200"/>
                    <a:pt x="21022" y="4200"/>
                  </a:cubicBezTo>
                  <a:cubicBezTo>
                    <a:pt x="21000" y="4223"/>
                    <a:pt x="20977" y="4246"/>
                    <a:pt x="20977" y="4292"/>
                  </a:cubicBezTo>
                  <a:cubicBezTo>
                    <a:pt x="20863" y="4451"/>
                    <a:pt x="20771" y="4611"/>
                    <a:pt x="20657" y="4771"/>
                  </a:cubicBezTo>
                  <a:lnTo>
                    <a:pt x="20589" y="4885"/>
                  </a:lnTo>
                  <a:lnTo>
                    <a:pt x="20520" y="4999"/>
                  </a:lnTo>
                  <a:lnTo>
                    <a:pt x="20497" y="5045"/>
                  </a:lnTo>
                  <a:lnTo>
                    <a:pt x="20475" y="5091"/>
                  </a:lnTo>
                  <a:cubicBezTo>
                    <a:pt x="20383" y="5205"/>
                    <a:pt x="20292" y="5364"/>
                    <a:pt x="20224" y="5501"/>
                  </a:cubicBezTo>
                  <a:lnTo>
                    <a:pt x="20178" y="5547"/>
                  </a:lnTo>
                  <a:lnTo>
                    <a:pt x="19950" y="5912"/>
                  </a:lnTo>
                  <a:lnTo>
                    <a:pt x="19904" y="6004"/>
                  </a:lnTo>
                  <a:cubicBezTo>
                    <a:pt x="19813" y="6163"/>
                    <a:pt x="19699" y="6323"/>
                    <a:pt x="19607" y="6483"/>
                  </a:cubicBezTo>
                  <a:cubicBezTo>
                    <a:pt x="19562" y="6597"/>
                    <a:pt x="19493" y="6688"/>
                    <a:pt x="19447" y="6802"/>
                  </a:cubicBezTo>
                  <a:lnTo>
                    <a:pt x="19402" y="6871"/>
                  </a:lnTo>
                  <a:lnTo>
                    <a:pt x="19379" y="6894"/>
                  </a:lnTo>
                  <a:lnTo>
                    <a:pt x="19356" y="6939"/>
                  </a:lnTo>
                  <a:cubicBezTo>
                    <a:pt x="19356" y="6962"/>
                    <a:pt x="19333" y="6985"/>
                    <a:pt x="19311" y="7008"/>
                  </a:cubicBezTo>
                  <a:lnTo>
                    <a:pt x="19311" y="7031"/>
                  </a:lnTo>
                  <a:cubicBezTo>
                    <a:pt x="19288" y="7076"/>
                    <a:pt x="19265" y="7099"/>
                    <a:pt x="19242" y="7145"/>
                  </a:cubicBezTo>
                  <a:cubicBezTo>
                    <a:pt x="19242" y="7190"/>
                    <a:pt x="19242" y="7213"/>
                    <a:pt x="19242" y="7259"/>
                  </a:cubicBezTo>
                  <a:lnTo>
                    <a:pt x="19219" y="7305"/>
                  </a:lnTo>
                  <a:lnTo>
                    <a:pt x="19196" y="7350"/>
                  </a:lnTo>
                  <a:cubicBezTo>
                    <a:pt x="19174" y="7373"/>
                    <a:pt x="19151" y="7419"/>
                    <a:pt x="19128" y="7464"/>
                  </a:cubicBezTo>
                  <a:lnTo>
                    <a:pt x="19128" y="7487"/>
                  </a:lnTo>
                  <a:cubicBezTo>
                    <a:pt x="19105" y="7533"/>
                    <a:pt x="19082" y="7578"/>
                    <a:pt x="19059" y="7601"/>
                  </a:cubicBezTo>
                  <a:cubicBezTo>
                    <a:pt x="19059" y="7624"/>
                    <a:pt x="19059" y="7624"/>
                    <a:pt x="19037" y="7647"/>
                  </a:cubicBezTo>
                  <a:lnTo>
                    <a:pt x="18991" y="7715"/>
                  </a:lnTo>
                  <a:lnTo>
                    <a:pt x="18945" y="7807"/>
                  </a:lnTo>
                  <a:cubicBezTo>
                    <a:pt x="18922" y="7807"/>
                    <a:pt x="18922" y="7830"/>
                    <a:pt x="18900" y="7852"/>
                  </a:cubicBezTo>
                  <a:lnTo>
                    <a:pt x="18877" y="7875"/>
                  </a:lnTo>
                  <a:lnTo>
                    <a:pt x="18786" y="8058"/>
                  </a:lnTo>
                  <a:cubicBezTo>
                    <a:pt x="18694" y="8172"/>
                    <a:pt x="18626" y="8309"/>
                    <a:pt x="18557" y="8423"/>
                  </a:cubicBezTo>
                  <a:lnTo>
                    <a:pt x="18512" y="8491"/>
                  </a:lnTo>
                  <a:lnTo>
                    <a:pt x="18489" y="8560"/>
                  </a:lnTo>
                  <a:lnTo>
                    <a:pt x="18466" y="8583"/>
                  </a:lnTo>
                  <a:cubicBezTo>
                    <a:pt x="18443" y="8628"/>
                    <a:pt x="18398" y="8674"/>
                    <a:pt x="18375" y="8743"/>
                  </a:cubicBezTo>
                  <a:cubicBezTo>
                    <a:pt x="18329" y="8811"/>
                    <a:pt x="18283" y="8902"/>
                    <a:pt x="18238" y="8994"/>
                  </a:cubicBezTo>
                  <a:lnTo>
                    <a:pt x="18146" y="9108"/>
                  </a:lnTo>
                  <a:lnTo>
                    <a:pt x="18078" y="9245"/>
                  </a:lnTo>
                  <a:cubicBezTo>
                    <a:pt x="18032" y="9336"/>
                    <a:pt x="17987" y="9427"/>
                    <a:pt x="17941" y="9541"/>
                  </a:cubicBezTo>
                  <a:cubicBezTo>
                    <a:pt x="17873" y="9633"/>
                    <a:pt x="17827" y="9724"/>
                    <a:pt x="17781" y="9838"/>
                  </a:cubicBezTo>
                  <a:lnTo>
                    <a:pt x="17781" y="9861"/>
                  </a:lnTo>
                  <a:lnTo>
                    <a:pt x="17736" y="9929"/>
                  </a:lnTo>
                  <a:lnTo>
                    <a:pt x="17690" y="10021"/>
                  </a:lnTo>
                  <a:lnTo>
                    <a:pt x="17690" y="10044"/>
                  </a:lnTo>
                  <a:lnTo>
                    <a:pt x="17667" y="10066"/>
                  </a:lnTo>
                  <a:cubicBezTo>
                    <a:pt x="17644" y="10089"/>
                    <a:pt x="17644" y="10135"/>
                    <a:pt x="17621" y="10158"/>
                  </a:cubicBezTo>
                  <a:cubicBezTo>
                    <a:pt x="17553" y="10272"/>
                    <a:pt x="17484" y="10386"/>
                    <a:pt x="17416" y="10523"/>
                  </a:cubicBezTo>
                  <a:cubicBezTo>
                    <a:pt x="17370" y="10591"/>
                    <a:pt x="17325" y="10660"/>
                    <a:pt x="17279" y="10751"/>
                  </a:cubicBezTo>
                  <a:cubicBezTo>
                    <a:pt x="17233" y="10820"/>
                    <a:pt x="17188" y="10865"/>
                    <a:pt x="17165" y="10934"/>
                  </a:cubicBezTo>
                  <a:lnTo>
                    <a:pt x="17142" y="10979"/>
                  </a:lnTo>
                  <a:lnTo>
                    <a:pt x="17051" y="11116"/>
                  </a:lnTo>
                  <a:lnTo>
                    <a:pt x="17005" y="11185"/>
                  </a:lnTo>
                  <a:lnTo>
                    <a:pt x="16868" y="11413"/>
                  </a:lnTo>
                  <a:lnTo>
                    <a:pt x="16708" y="11641"/>
                  </a:lnTo>
                  <a:lnTo>
                    <a:pt x="16640" y="11778"/>
                  </a:lnTo>
                  <a:lnTo>
                    <a:pt x="16617" y="11801"/>
                  </a:lnTo>
                  <a:lnTo>
                    <a:pt x="16571" y="11892"/>
                  </a:lnTo>
                  <a:cubicBezTo>
                    <a:pt x="16549" y="11915"/>
                    <a:pt x="16526" y="11961"/>
                    <a:pt x="16503" y="12007"/>
                  </a:cubicBezTo>
                  <a:lnTo>
                    <a:pt x="16480" y="12029"/>
                  </a:lnTo>
                  <a:lnTo>
                    <a:pt x="16412" y="12121"/>
                  </a:lnTo>
                  <a:lnTo>
                    <a:pt x="16366" y="12235"/>
                  </a:lnTo>
                  <a:lnTo>
                    <a:pt x="16298" y="12326"/>
                  </a:lnTo>
                  <a:lnTo>
                    <a:pt x="16275" y="12395"/>
                  </a:lnTo>
                  <a:lnTo>
                    <a:pt x="16229" y="12440"/>
                  </a:lnTo>
                  <a:lnTo>
                    <a:pt x="16206" y="12486"/>
                  </a:lnTo>
                  <a:lnTo>
                    <a:pt x="16183" y="12509"/>
                  </a:lnTo>
                  <a:cubicBezTo>
                    <a:pt x="16183" y="12532"/>
                    <a:pt x="16161" y="12577"/>
                    <a:pt x="16161" y="12600"/>
                  </a:cubicBezTo>
                  <a:cubicBezTo>
                    <a:pt x="16138" y="12600"/>
                    <a:pt x="16138" y="12623"/>
                    <a:pt x="16138" y="12623"/>
                  </a:cubicBezTo>
                  <a:cubicBezTo>
                    <a:pt x="16069" y="12737"/>
                    <a:pt x="16001" y="12874"/>
                    <a:pt x="15932" y="12988"/>
                  </a:cubicBezTo>
                  <a:lnTo>
                    <a:pt x="15887" y="13079"/>
                  </a:lnTo>
                  <a:lnTo>
                    <a:pt x="15841" y="13125"/>
                  </a:lnTo>
                  <a:lnTo>
                    <a:pt x="15841" y="13148"/>
                  </a:lnTo>
                  <a:lnTo>
                    <a:pt x="15795" y="13216"/>
                  </a:lnTo>
                  <a:lnTo>
                    <a:pt x="15773" y="13262"/>
                  </a:lnTo>
                  <a:cubicBezTo>
                    <a:pt x="15773" y="13285"/>
                    <a:pt x="15773" y="13308"/>
                    <a:pt x="15773" y="13330"/>
                  </a:cubicBezTo>
                  <a:cubicBezTo>
                    <a:pt x="15773" y="13353"/>
                    <a:pt x="15773" y="13353"/>
                    <a:pt x="15773" y="13376"/>
                  </a:cubicBezTo>
                  <a:lnTo>
                    <a:pt x="15750" y="13422"/>
                  </a:lnTo>
                  <a:lnTo>
                    <a:pt x="15727" y="13422"/>
                  </a:lnTo>
                  <a:cubicBezTo>
                    <a:pt x="15704" y="13490"/>
                    <a:pt x="15681" y="13513"/>
                    <a:pt x="15658" y="13559"/>
                  </a:cubicBezTo>
                  <a:lnTo>
                    <a:pt x="15613" y="13627"/>
                  </a:lnTo>
                  <a:lnTo>
                    <a:pt x="15590" y="13650"/>
                  </a:lnTo>
                  <a:lnTo>
                    <a:pt x="15567" y="13673"/>
                  </a:lnTo>
                  <a:cubicBezTo>
                    <a:pt x="15544" y="13718"/>
                    <a:pt x="15522" y="13741"/>
                    <a:pt x="15499" y="13787"/>
                  </a:cubicBezTo>
                  <a:lnTo>
                    <a:pt x="15476" y="13810"/>
                  </a:lnTo>
                  <a:cubicBezTo>
                    <a:pt x="15453" y="13833"/>
                    <a:pt x="15430" y="13855"/>
                    <a:pt x="15430" y="13878"/>
                  </a:cubicBezTo>
                  <a:lnTo>
                    <a:pt x="15316" y="14038"/>
                  </a:lnTo>
                  <a:cubicBezTo>
                    <a:pt x="15225" y="14198"/>
                    <a:pt x="15133" y="14335"/>
                    <a:pt x="15065" y="14495"/>
                  </a:cubicBezTo>
                  <a:cubicBezTo>
                    <a:pt x="14951" y="14677"/>
                    <a:pt x="14837" y="14860"/>
                    <a:pt x="14745" y="15042"/>
                  </a:cubicBezTo>
                  <a:cubicBezTo>
                    <a:pt x="14677" y="15156"/>
                    <a:pt x="14609" y="15271"/>
                    <a:pt x="14540" y="15385"/>
                  </a:cubicBezTo>
                  <a:lnTo>
                    <a:pt x="14540" y="15408"/>
                  </a:lnTo>
                  <a:lnTo>
                    <a:pt x="14517" y="15453"/>
                  </a:lnTo>
                  <a:lnTo>
                    <a:pt x="14494" y="15476"/>
                  </a:lnTo>
                  <a:lnTo>
                    <a:pt x="14449" y="15544"/>
                  </a:lnTo>
                  <a:lnTo>
                    <a:pt x="14426" y="15636"/>
                  </a:lnTo>
                  <a:lnTo>
                    <a:pt x="14335" y="15796"/>
                  </a:lnTo>
                  <a:cubicBezTo>
                    <a:pt x="14152" y="16092"/>
                    <a:pt x="14015" y="16366"/>
                    <a:pt x="13855" y="16640"/>
                  </a:cubicBezTo>
                  <a:lnTo>
                    <a:pt x="13855" y="16663"/>
                  </a:lnTo>
                  <a:cubicBezTo>
                    <a:pt x="13855" y="16686"/>
                    <a:pt x="13832" y="16709"/>
                    <a:pt x="13832" y="16709"/>
                  </a:cubicBezTo>
                  <a:cubicBezTo>
                    <a:pt x="13810" y="16731"/>
                    <a:pt x="13810" y="16754"/>
                    <a:pt x="13810" y="16777"/>
                  </a:cubicBezTo>
                  <a:lnTo>
                    <a:pt x="13764" y="16846"/>
                  </a:lnTo>
                  <a:lnTo>
                    <a:pt x="13741" y="16868"/>
                  </a:lnTo>
                  <a:cubicBezTo>
                    <a:pt x="13741" y="16891"/>
                    <a:pt x="13741" y="16914"/>
                    <a:pt x="13718" y="16937"/>
                  </a:cubicBezTo>
                  <a:lnTo>
                    <a:pt x="13673" y="17051"/>
                  </a:lnTo>
                  <a:cubicBezTo>
                    <a:pt x="13650" y="17051"/>
                    <a:pt x="13650" y="17074"/>
                    <a:pt x="13627" y="17097"/>
                  </a:cubicBezTo>
                  <a:cubicBezTo>
                    <a:pt x="13627" y="17097"/>
                    <a:pt x="13627" y="17074"/>
                    <a:pt x="13604" y="17074"/>
                  </a:cubicBezTo>
                  <a:cubicBezTo>
                    <a:pt x="13581" y="17051"/>
                    <a:pt x="13559" y="17051"/>
                    <a:pt x="13513" y="17028"/>
                  </a:cubicBezTo>
                  <a:lnTo>
                    <a:pt x="13148" y="17028"/>
                  </a:lnTo>
                  <a:cubicBezTo>
                    <a:pt x="13102" y="17005"/>
                    <a:pt x="13079" y="17005"/>
                    <a:pt x="13056" y="17005"/>
                  </a:cubicBezTo>
                  <a:lnTo>
                    <a:pt x="13011" y="17005"/>
                  </a:lnTo>
                  <a:lnTo>
                    <a:pt x="12988" y="16982"/>
                  </a:lnTo>
                  <a:lnTo>
                    <a:pt x="12919" y="16982"/>
                  </a:lnTo>
                  <a:lnTo>
                    <a:pt x="12874" y="16960"/>
                  </a:lnTo>
                  <a:lnTo>
                    <a:pt x="12782" y="16960"/>
                  </a:lnTo>
                  <a:cubicBezTo>
                    <a:pt x="12691" y="16937"/>
                    <a:pt x="12600" y="16914"/>
                    <a:pt x="12509" y="16891"/>
                  </a:cubicBezTo>
                  <a:cubicBezTo>
                    <a:pt x="12372" y="16868"/>
                    <a:pt x="12235" y="16846"/>
                    <a:pt x="12121" y="16823"/>
                  </a:cubicBezTo>
                  <a:cubicBezTo>
                    <a:pt x="12006" y="16800"/>
                    <a:pt x="11892" y="16777"/>
                    <a:pt x="11778" y="16754"/>
                  </a:cubicBezTo>
                  <a:lnTo>
                    <a:pt x="11755" y="16754"/>
                  </a:lnTo>
                  <a:cubicBezTo>
                    <a:pt x="11710" y="16754"/>
                    <a:pt x="11641" y="16731"/>
                    <a:pt x="11596" y="16731"/>
                  </a:cubicBezTo>
                  <a:lnTo>
                    <a:pt x="11527" y="16709"/>
                  </a:lnTo>
                  <a:lnTo>
                    <a:pt x="11481" y="16686"/>
                  </a:lnTo>
                  <a:lnTo>
                    <a:pt x="11436" y="16686"/>
                  </a:lnTo>
                  <a:cubicBezTo>
                    <a:pt x="11367" y="16663"/>
                    <a:pt x="11299" y="16640"/>
                    <a:pt x="11230" y="16617"/>
                  </a:cubicBezTo>
                  <a:lnTo>
                    <a:pt x="11208" y="16617"/>
                  </a:lnTo>
                  <a:cubicBezTo>
                    <a:pt x="11139" y="16594"/>
                    <a:pt x="11093" y="16572"/>
                    <a:pt x="11025" y="16549"/>
                  </a:cubicBezTo>
                  <a:lnTo>
                    <a:pt x="10956" y="16526"/>
                  </a:lnTo>
                  <a:lnTo>
                    <a:pt x="10911" y="16503"/>
                  </a:lnTo>
                  <a:cubicBezTo>
                    <a:pt x="10865" y="16480"/>
                    <a:pt x="10842" y="16480"/>
                    <a:pt x="10797" y="16457"/>
                  </a:cubicBezTo>
                  <a:cubicBezTo>
                    <a:pt x="10774" y="16457"/>
                    <a:pt x="10751" y="16435"/>
                    <a:pt x="10728" y="16435"/>
                  </a:cubicBezTo>
                  <a:cubicBezTo>
                    <a:pt x="10683" y="16412"/>
                    <a:pt x="10614" y="16389"/>
                    <a:pt x="10568" y="16389"/>
                  </a:cubicBezTo>
                  <a:cubicBezTo>
                    <a:pt x="10546" y="16366"/>
                    <a:pt x="10500" y="16343"/>
                    <a:pt x="10454" y="16343"/>
                  </a:cubicBezTo>
                  <a:lnTo>
                    <a:pt x="10431" y="16321"/>
                  </a:lnTo>
                  <a:lnTo>
                    <a:pt x="10386" y="16321"/>
                  </a:lnTo>
                  <a:cubicBezTo>
                    <a:pt x="10363" y="16321"/>
                    <a:pt x="10363" y="16298"/>
                    <a:pt x="10340" y="16298"/>
                  </a:cubicBezTo>
                  <a:lnTo>
                    <a:pt x="10272" y="16275"/>
                  </a:lnTo>
                  <a:cubicBezTo>
                    <a:pt x="10180" y="16252"/>
                    <a:pt x="10112" y="16229"/>
                    <a:pt x="10043" y="16206"/>
                  </a:cubicBezTo>
                  <a:lnTo>
                    <a:pt x="10021" y="16206"/>
                  </a:lnTo>
                  <a:lnTo>
                    <a:pt x="9884" y="16161"/>
                  </a:lnTo>
                  <a:lnTo>
                    <a:pt x="9655" y="16069"/>
                  </a:lnTo>
                  <a:lnTo>
                    <a:pt x="9450" y="16001"/>
                  </a:lnTo>
                  <a:lnTo>
                    <a:pt x="9427" y="16001"/>
                  </a:lnTo>
                  <a:cubicBezTo>
                    <a:pt x="9404" y="15978"/>
                    <a:pt x="9382" y="15955"/>
                    <a:pt x="9359" y="15955"/>
                  </a:cubicBezTo>
                  <a:lnTo>
                    <a:pt x="9313" y="15933"/>
                  </a:lnTo>
                  <a:lnTo>
                    <a:pt x="9245" y="15910"/>
                  </a:lnTo>
                  <a:cubicBezTo>
                    <a:pt x="9199" y="15887"/>
                    <a:pt x="9130" y="15864"/>
                    <a:pt x="9085" y="15841"/>
                  </a:cubicBezTo>
                  <a:cubicBezTo>
                    <a:pt x="8993" y="15796"/>
                    <a:pt x="8925" y="15773"/>
                    <a:pt x="8857" y="15750"/>
                  </a:cubicBezTo>
                  <a:lnTo>
                    <a:pt x="8788" y="15727"/>
                  </a:lnTo>
                  <a:cubicBezTo>
                    <a:pt x="8674" y="15681"/>
                    <a:pt x="8560" y="15636"/>
                    <a:pt x="8446" y="15590"/>
                  </a:cubicBezTo>
                  <a:cubicBezTo>
                    <a:pt x="8446" y="15567"/>
                    <a:pt x="8400" y="15544"/>
                    <a:pt x="8377" y="15522"/>
                  </a:cubicBezTo>
                  <a:cubicBezTo>
                    <a:pt x="8332" y="15499"/>
                    <a:pt x="8309" y="15476"/>
                    <a:pt x="8286" y="15476"/>
                  </a:cubicBezTo>
                  <a:lnTo>
                    <a:pt x="8240" y="15453"/>
                  </a:lnTo>
                  <a:cubicBezTo>
                    <a:pt x="8195" y="15430"/>
                    <a:pt x="8149" y="15430"/>
                    <a:pt x="8126" y="15408"/>
                  </a:cubicBezTo>
                  <a:lnTo>
                    <a:pt x="8103" y="15385"/>
                  </a:lnTo>
                  <a:lnTo>
                    <a:pt x="7989" y="15339"/>
                  </a:lnTo>
                  <a:lnTo>
                    <a:pt x="7875" y="15316"/>
                  </a:lnTo>
                  <a:lnTo>
                    <a:pt x="7784" y="15271"/>
                  </a:lnTo>
                  <a:cubicBezTo>
                    <a:pt x="7670" y="15225"/>
                    <a:pt x="7555" y="15179"/>
                    <a:pt x="7464" y="15134"/>
                  </a:cubicBezTo>
                  <a:cubicBezTo>
                    <a:pt x="7327" y="15065"/>
                    <a:pt x="7213" y="15019"/>
                    <a:pt x="7099" y="14974"/>
                  </a:cubicBezTo>
                  <a:lnTo>
                    <a:pt x="7031" y="14928"/>
                  </a:lnTo>
                  <a:cubicBezTo>
                    <a:pt x="6962" y="14905"/>
                    <a:pt x="6894" y="14860"/>
                    <a:pt x="6802" y="14837"/>
                  </a:cubicBezTo>
                  <a:lnTo>
                    <a:pt x="6757" y="14791"/>
                  </a:lnTo>
                  <a:lnTo>
                    <a:pt x="6734" y="14791"/>
                  </a:lnTo>
                  <a:lnTo>
                    <a:pt x="6688" y="14768"/>
                  </a:lnTo>
                  <a:lnTo>
                    <a:pt x="6665" y="14768"/>
                  </a:lnTo>
                  <a:cubicBezTo>
                    <a:pt x="6642" y="14768"/>
                    <a:pt x="6642" y="14746"/>
                    <a:pt x="6620" y="14746"/>
                  </a:cubicBezTo>
                  <a:lnTo>
                    <a:pt x="6574" y="14746"/>
                  </a:lnTo>
                  <a:lnTo>
                    <a:pt x="6483" y="14700"/>
                  </a:lnTo>
                  <a:cubicBezTo>
                    <a:pt x="6414" y="14677"/>
                    <a:pt x="6369" y="14654"/>
                    <a:pt x="6323" y="14631"/>
                  </a:cubicBezTo>
                  <a:cubicBezTo>
                    <a:pt x="6300" y="14609"/>
                    <a:pt x="6277" y="14586"/>
                    <a:pt x="6254" y="14563"/>
                  </a:cubicBezTo>
                  <a:cubicBezTo>
                    <a:pt x="6163" y="14517"/>
                    <a:pt x="6072" y="14472"/>
                    <a:pt x="6003" y="14426"/>
                  </a:cubicBezTo>
                  <a:lnTo>
                    <a:pt x="5981" y="14426"/>
                  </a:lnTo>
                  <a:cubicBezTo>
                    <a:pt x="5912" y="14380"/>
                    <a:pt x="5821" y="14358"/>
                    <a:pt x="5752" y="14312"/>
                  </a:cubicBezTo>
                  <a:cubicBezTo>
                    <a:pt x="5593" y="14243"/>
                    <a:pt x="5410" y="14175"/>
                    <a:pt x="5250" y="14084"/>
                  </a:cubicBezTo>
                  <a:cubicBezTo>
                    <a:pt x="5182" y="14061"/>
                    <a:pt x="5090" y="14015"/>
                    <a:pt x="5022" y="13970"/>
                  </a:cubicBezTo>
                  <a:cubicBezTo>
                    <a:pt x="4908" y="13901"/>
                    <a:pt x="4794" y="13833"/>
                    <a:pt x="4702" y="13764"/>
                  </a:cubicBezTo>
                  <a:lnTo>
                    <a:pt x="4611" y="13741"/>
                  </a:lnTo>
                  <a:cubicBezTo>
                    <a:pt x="4543" y="13696"/>
                    <a:pt x="4451" y="13650"/>
                    <a:pt x="4360" y="13604"/>
                  </a:cubicBezTo>
                  <a:lnTo>
                    <a:pt x="4200" y="13513"/>
                  </a:lnTo>
                  <a:cubicBezTo>
                    <a:pt x="4109" y="13467"/>
                    <a:pt x="3995" y="13399"/>
                    <a:pt x="3903" y="13353"/>
                  </a:cubicBezTo>
                  <a:cubicBezTo>
                    <a:pt x="3721" y="13262"/>
                    <a:pt x="3561" y="13171"/>
                    <a:pt x="3401" y="13079"/>
                  </a:cubicBezTo>
                  <a:lnTo>
                    <a:pt x="3310" y="13034"/>
                  </a:lnTo>
                  <a:lnTo>
                    <a:pt x="3287" y="13034"/>
                  </a:lnTo>
                  <a:cubicBezTo>
                    <a:pt x="3150" y="12965"/>
                    <a:pt x="3013" y="12897"/>
                    <a:pt x="2876" y="12828"/>
                  </a:cubicBezTo>
                  <a:cubicBezTo>
                    <a:pt x="2853" y="12805"/>
                    <a:pt x="2831" y="12805"/>
                    <a:pt x="2785" y="12783"/>
                  </a:cubicBezTo>
                  <a:lnTo>
                    <a:pt x="2717" y="12783"/>
                  </a:lnTo>
                  <a:cubicBezTo>
                    <a:pt x="2694" y="12760"/>
                    <a:pt x="2671" y="12760"/>
                    <a:pt x="2648" y="12737"/>
                  </a:cubicBezTo>
                  <a:lnTo>
                    <a:pt x="2625" y="12714"/>
                  </a:lnTo>
                  <a:cubicBezTo>
                    <a:pt x="2557" y="12691"/>
                    <a:pt x="2488" y="12646"/>
                    <a:pt x="2443" y="12623"/>
                  </a:cubicBezTo>
                  <a:cubicBezTo>
                    <a:pt x="2397" y="12577"/>
                    <a:pt x="2351" y="12577"/>
                    <a:pt x="2328" y="12554"/>
                  </a:cubicBezTo>
                  <a:cubicBezTo>
                    <a:pt x="2306" y="12554"/>
                    <a:pt x="2306" y="12532"/>
                    <a:pt x="2283" y="12532"/>
                  </a:cubicBezTo>
                  <a:cubicBezTo>
                    <a:pt x="2260" y="12532"/>
                    <a:pt x="2214" y="12554"/>
                    <a:pt x="2192" y="12577"/>
                  </a:cubicBezTo>
                  <a:cubicBezTo>
                    <a:pt x="2192" y="12554"/>
                    <a:pt x="2169" y="12554"/>
                    <a:pt x="2146" y="12532"/>
                  </a:cubicBezTo>
                  <a:lnTo>
                    <a:pt x="1804" y="12303"/>
                  </a:lnTo>
                  <a:lnTo>
                    <a:pt x="1461" y="12075"/>
                  </a:lnTo>
                  <a:lnTo>
                    <a:pt x="1393" y="12029"/>
                  </a:lnTo>
                  <a:lnTo>
                    <a:pt x="1233" y="11915"/>
                  </a:lnTo>
                  <a:cubicBezTo>
                    <a:pt x="1187" y="11847"/>
                    <a:pt x="1142" y="11801"/>
                    <a:pt x="1096" y="11755"/>
                  </a:cubicBezTo>
                  <a:lnTo>
                    <a:pt x="1073" y="11733"/>
                  </a:lnTo>
                  <a:cubicBezTo>
                    <a:pt x="1027" y="11687"/>
                    <a:pt x="1005" y="11664"/>
                    <a:pt x="982" y="11641"/>
                  </a:cubicBezTo>
                  <a:lnTo>
                    <a:pt x="959" y="11619"/>
                  </a:lnTo>
                  <a:cubicBezTo>
                    <a:pt x="891" y="11573"/>
                    <a:pt x="822" y="11504"/>
                    <a:pt x="754" y="11459"/>
                  </a:cubicBezTo>
                  <a:lnTo>
                    <a:pt x="708" y="11436"/>
                  </a:lnTo>
                  <a:cubicBezTo>
                    <a:pt x="617" y="11390"/>
                    <a:pt x="548" y="11322"/>
                    <a:pt x="457" y="11276"/>
                  </a:cubicBezTo>
                  <a:lnTo>
                    <a:pt x="434" y="11253"/>
                  </a:lnTo>
                  <a:lnTo>
                    <a:pt x="388" y="11231"/>
                  </a:lnTo>
                  <a:lnTo>
                    <a:pt x="366" y="11231"/>
                  </a:lnTo>
                  <a:cubicBezTo>
                    <a:pt x="343" y="11208"/>
                    <a:pt x="320" y="11185"/>
                    <a:pt x="297" y="11162"/>
                  </a:cubicBezTo>
                  <a:cubicBezTo>
                    <a:pt x="274" y="11162"/>
                    <a:pt x="251" y="11139"/>
                    <a:pt x="229" y="11139"/>
                  </a:cubicBezTo>
                  <a:cubicBezTo>
                    <a:pt x="206" y="11116"/>
                    <a:pt x="160" y="11094"/>
                    <a:pt x="137" y="11094"/>
                  </a:cubicBezTo>
                  <a:cubicBezTo>
                    <a:pt x="114" y="11094"/>
                    <a:pt x="92" y="11116"/>
                    <a:pt x="69" y="11116"/>
                  </a:cubicBezTo>
                  <a:cubicBezTo>
                    <a:pt x="46" y="11139"/>
                    <a:pt x="23" y="11139"/>
                    <a:pt x="23" y="11162"/>
                  </a:cubicBezTo>
                  <a:cubicBezTo>
                    <a:pt x="0" y="11208"/>
                    <a:pt x="0" y="11253"/>
                    <a:pt x="23" y="11276"/>
                  </a:cubicBezTo>
                  <a:cubicBezTo>
                    <a:pt x="23" y="11322"/>
                    <a:pt x="23" y="11367"/>
                    <a:pt x="69" y="11413"/>
                  </a:cubicBezTo>
                  <a:cubicBezTo>
                    <a:pt x="69" y="11413"/>
                    <a:pt x="92" y="11413"/>
                    <a:pt x="92" y="11436"/>
                  </a:cubicBezTo>
                  <a:cubicBezTo>
                    <a:pt x="92" y="11459"/>
                    <a:pt x="92" y="11482"/>
                    <a:pt x="114" y="11504"/>
                  </a:cubicBezTo>
                  <a:cubicBezTo>
                    <a:pt x="137" y="11527"/>
                    <a:pt x="160" y="11573"/>
                    <a:pt x="206" y="11596"/>
                  </a:cubicBezTo>
                  <a:lnTo>
                    <a:pt x="229" y="11596"/>
                  </a:lnTo>
                  <a:cubicBezTo>
                    <a:pt x="229" y="11619"/>
                    <a:pt x="251" y="11641"/>
                    <a:pt x="274" y="11664"/>
                  </a:cubicBezTo>
                  <a:lnTo>
                    <a:pt x="343" y="11710"/>
                  </a:lnTo>
                  <a:lnTo>
                    <a:pt x="434" y="11778"/>
                  </a:lnTo>
                  <a:lnTo>
                    <a:pt x="480" y="11801"/>
                  </a:lnTo>
                  <a:cubicBezTo>
                    <a:pt x="571" y="11870"/>
                    <a:pt x="662" y="11961"/>
                    <a:pt x="776" y="12029"/>
                  </a:cubicBezTo>
                  <a:lnTo>
                    <a:pt x="891" y="12121"/>
                  </a:lnTo>
                  <a:lnTo>
                    <a:pt x="913" y="12144"/>
                  </a:lnTo>
                  <a:cubicBezTo>
                    <a:pt x="959" y="12189"/>
                    <a:pt x="1005" y="12212"/>
                    <a:pt x="1050" y="12258"/>
                  </a:cubicBezTo>
                  <a:lnTo>
                    <a:pt x="1096" y="12303"/>
                  </a:lnTo>
                  <a:cubicBezTo>
                    <a:pt x="1142" y="12326"/>
                    <a:pt x="1164" y="12349"/>
                    <a:pt x="1210" y="12372"/>
                  </a:cubicBezTo>
                  <a:lnTo>
                    <a:pt x="1233" y="12395"/>
                  </a:lnTo>
                  <a:lnTo>
                    <a:pt x="1279" y="12440"/>
                  </a:lnTo>
                  <a:lnTo>
                    <a:pt x="1301" y="12440"/>
                  </a:lnTo>
                  <a:cubicBezTo>
                    <a:pt x="1324" y="12463"/>
                    <a:pt x="1370" y="12486"/>
                    <a:pt x="1393" y="12509"/>
                  </a:cubicBezTo>
                  <a:lnTo>
                    <a:pt x="1438" y="12509"/>
                  </a:lnTo>
                  <a:cubicBezTo>
                    <a:pt x="1461" y="12509"/>
                    <a:pt x="1507" y="12509"/>
                    <a:pt x="1507" y="12486"/>
                  </a:cubicBezTo>
                  <a:cubicBezTo>
                    <a:pt x="1621" y="12577"/>
                    <a:pt x="1758" y="12646"/>
                    <a:pt x="1872" y="12714"/>
                  </a:cubicBezTo>
                  <a:lnTo>
                    <a:pt x="2009" y="12805"/>
                  </a:lnTo>
                  <a:lnTo>
                    <a:pt x="2100" y="12851"/>
                  </a:lnTo>
                  <a:lnTo>
                    <a:pt x="2260" y="12942"/>
                  </a:lnTo>
                  <a:cubicBezTo>
                    <a:pt x="2351" y="13011"/>
                    <a:pt x="2420" y="13057"/>
                    <a:pt x="2511" y="13102"/>
                  </a:cubicBezTo>
                  <a:lnTo>
                    <a:pt x="2534" y="13125"/>
                  </a:lnTo>
                  <a:lnTo>
                    <a:pt x="2580" y="13148"/>
                  </a:lnTo>
                  <a:lnTo>
                    <a:pt x="2602" y="13148"/>
                  </a:lnTo>
                  <a:cubicBezTo>
                    <a:pt x="2625" y="13171"/>
                    <a:pt x="2648" y="13193"/>
                    <a:pt x="2671" y="13193"/>
                  </a:cubicBezTo>
                  <a:cubicBezTo>
                    <a:pt x="2671" y="13193"/>
                    <a:pt x="2671" y="13193"/>
                    <a:pt x="2694" y="13216"/>
                  </a:cubicBezTo>
                  <a:lnTo>
                    <a:pt x="2739" y="13239"/>
                  </a:lnTo>
                  <a:cubicBezTo>
                    <a:pt x="2853" y="13308"/>
                    <a:pt x="2968" y="13376"/>
                    <a:pt x="3082" y="13445"/>
                  </a:cubicBezTo>
                  <a:lnTo>
                    <a:pt x="3150" y="13490"/>
                  </a:lnTo>
                  <a:lnTo>
                    <a:pt x="3242" y="13536"/>
                  </a:lnTo>
                  <a:lnTo>
                    <a:pt x="3287" y="13559"/>
                  </a:lnTo>
                  <a:lnTo>
                    <a:pt x="3310" y="13582"/>
                  </a:lnTo>
                  <a:cubicBezTo>
                    <a:pt x="3356" y="13604"/>
                    <a:pt x="3378" y="13604"/>
                    <a:pt x="3424" y="13627"/>
                  </a:cubicBezTo>
                  <a:cubicBezTo>
                    <a:pt x="3447" y="13650"/>
                    <a:pt x="3470" y="13650"/>
                    <a:pt x="3493" y="13650"/>
                  </a:cubicBezTo>
                  <a:cubicBezTo>
                    <a:pt x="3493" y="13650"/>
                    <a:pt x="3515" y="13650"/>
                    <a:pt x="3515" y="13627"/>
                  </a:cubicBezTo>
                  <a:cubicBezTo>
                    <a:pt x="3652" y="13696"/>
                    <a:pt x="3766" y="13764"/>
                    <a:pt x="3903" y="13833"/>
                  </a:cubicBezTo>
                  <a:cubicBezTo>
                    <a:pt x="3995" y="13878"/>
                    <a:pt x="4063" y="13901"/>
                    <a:pt x="4132" y="13947"/>
                  </a:cubicBezTo>
                  <a:lnTo>
                    <a:pt x="4177" y="13970"/>
                  </a:lnTo>
                  <a:lnTo>
                    <a:pt x="4223" y="13992"/>
                  </a:lnTo>
                  <a:lnTo>
                    <a:pt x="4269" y="14015"/>
                  </a:lnTo>
                  <a:lnTo>
                    <a:pt x="4291" y="14015"/>
                  </a:lnTo>
                  <a:lnTo>
                    <a:pt x="4314" y="14038"/>
                  </a:lnTo>
                  <a:cubicBezTo>
                    <a:pt x="4337" y="14038"/>
                    <a:pt x="4360" y="14061"/>
                    <a:pt x="4406" y="14061"/>
                  </a:cubicBezTo>
                  <a:lnTo>
                    <a:pt x="4474" y="14061"/>
                  </a:lnTo>
                  <a:lnTo>
                    <a:pt x="4497" y="14084"/>
                  </a:lnTo>
                  <a:lnTo>
                    <a:pt x="4520" y="14084"/>
                  </a:lnTo>
                  <a:cubicBezTo>
                    <a:pt x="4611" y="14129"/>
                    <a:pt x="4680" y="14175"/>
                    <a:pt x="4771" y="14221"/>
                  </a:cubicBezTo>
                  <a:lnTo>
                    <a:pt x="4816" y="14243"/>
                  </a:lnTo>
                  <a:cubicBezTo>
                    <a:pt x="4862" y="14289"/>
                    <a:pt x="4931" y="14335"/>
                    <a:pt x="4999" y="14358"/>
                  </a:cubicBezTo>
                  <a:lnTo>
                    <a:pt x="5068" y="14403"/>
                  </a:lnTo>
                  <a:cubicBezTo>
                    <a:pt x="5136" y="14426"/>
                    <a:pt x="5182" y="14472"/>
                    <a:pt x="5250" y="14495"/>
                  </a:cubicBezTo>
                  <a:cubicBezTo>
                    <a:pt x="5341" y="14540"/>
                    <a:pt x="5433" y="14586"/>
                    <a:pt x="5547" y="14631"/>
                  </a:cubicBezTo>
                  <a:cubicBezTo>
                    <a:pt x="5593" y="14677"/>
                    <a:pt x="5638" y="14700"/>
                    <a:pt x="5707" y="14723"/>
                  </a:cubicBezTo>
                  <a:lnTo>
                    <a:pt x="5798" y="14768"/>
                  </a:lnTo>
                  <a:cubicBezTo>
                    <a:pt x="5958" y="14837"/>
                    <a:pt x="6095" y="14905"/>
                    <a:pt x="6232" y="14951"/>
                  </a:cubicBezTo>
                  <a:lnTo>
                    <a:pt x="6300" y="14974"/>
                  </a:lnTo>
                  <a:cubicBezTo>
                    <a:pt x="6369" y="15019"/>
                    <a:pt x="6460" y="15042"/>
                    <a:pt x="6528" y="15088"/>
                  </a:cubicBezTo>
                  <a:lnTo>
                    <a:pt x="6620" y="15111"/>
                  </a:lnTo>
                  <a:lnTo>
                    <a:pt x="6688" y="15156"/>
                  </a:lnTo>
                  <a:lnTo>
                    <a:pt x="6779" y="15179"/>
                  </a:lnTo>
                  <a:lnTo>
                    <a:pt x="6894" y="15225"/>
                  </a:lnTo>
                  <a:lnTo>
                    <a:pt x="6962" y="15248"/>
                  </a:lnTo>
                  <a:lnTo>
                    <a:pt x="7008" y="15271"/>
                  </a:lnTo>
                  <a:lnTo>
                    <a:pt x="7053" y="15316"/>
                  </a:lnTo>
                  <a:lnTo>
                    <a:pt x="7099" y="15339"/>
                  </a:lnTo>
                  <a:lnTo>
                    <a:pt x="7167" y="15362"/>
                  </a:lnTo>
                  <a:cubicBezTo>
                    <a:pt x="7213" y="15385"/>
                    <a:pt x="7282" y="15430"/>
                    <a:pt x="7350" y="15453"/>
                  </a:cubicBezTo>
                  <a:lnTo>
                    <a:pt x="7441" y="15499"/>
                  </a:lnTo>
                  <a:cubicBezTo>
                    <a:pt x="7510" y="15522"/>
                    <a:pt x="7555" y="15544"/>
                    <a:pt x="7601" y="15567"/>
                  </a:cubicBezTo>
                  <a:lnTo>
                    <a:pt x="7624" y="15590"/>
                  </a:lnTo>
                  <a:lnTo>
                    <a:pt x="7670" y="15590"/>
                  </a:lnTo>
                  <a:cubicBezTo>
                    <a:pt x="7670" y="15590"/>
                    <a:pt x="7670" y="15613"/>
                    <a:pt x="7670" y="15613"/>
                  </a:cubicBezTo>
                  <a:cubicBezTo>
                    <a:pt x="7738" y="15636"/>
                    <a:pt x="7784" y="15681"/>
                    <a:pt x="7829" y="15704"/>
                  </a:cubicBezTo>
                  <a:cubicBezTo>
                    <a:pt x="7875" y="15704"/>
                    <a:pt x="7898" y="15727"/>
                    <a:pt x="7921" y="15727"/>
                  </a:cubicBezTo>
                  <a:lnTo>
                    <a:pt x="7966" y="15750"/>
                  </a:lnTo>
                  <a:lnTo>
                    <a:pt x="8012" y="15773"/>
                  </a:lnTo>
                  <a:lnTo>
                    <a:pt x="8103" y="15818"/>
                  </a:lnTo>
                  <a:lnTo>
                    <a:pt x="8126" y="15818"/>
                  </a:lnTo>
                  <a:cubicBezTo>
                    <a:pt x="8217" y="15864"/>
                    <a:pt x="8309" y="15887"/>
                    <a:pt x="8377" y="15933"/>
                  </a:cubicBezTo>
                  <a:lnTo>
                    <a:pt x="8469" y="15955"/>
                  </a:lnTo>
                  <a:cubicBezTo>
                    <a:pt x="8605" y="16024"/>
                    <a:pt x="8765" y="16092"/>
                    <a:pt x="8902" y="16138"/>
                  </a:cubicBezTo>
                  <a:lnTo>
                    <a:pt x="8925" y="16161"/>
                  </a:lnTo>
                  <a:cubicBezTo>
                    <a:pt x="8971" y="16184"/>
                    <a:pt x="9016" y="16184"/>
                    <a:pt x="9039" y="16206"/>
                  </a:cubicBezTo>
                  <a:lnTo>
                    <a:pt x="9130" y="16252"/>
                  </a:lnTo>
                  <a:lnTo>
                    <a:pt x="9199" y="16275"/>
                  </a:lnTo>
                  <a:cubicBezTo>
                    <a:pt x="9245" y="16298"/>
                    <a:pt x="9290" y="16321"/>
                    <a:pt x="9359" y="16343"/>
                  </a:cubicBezTo>
                  <a:lnTo>
                    <a:pt x="9382" y="16343"/>
                  </a:lnTo>
                  <a:lnTo>
                    <a:pt x="9404" y="16366"/>
                  </a:lnTo>
                  <a:lnTo>
                    <a:pt x="9473" y="16389"/>
                  </a:lnTo>
                  <a:cubicBezTo>
                    <a:pt x="9633" y="16457"/>
                    <a:pt x="9792" y="16526"/>
                    <a:pt x="10021" y="16594"/>
                  </a:cubicBezTo>
                  <a:cubicBezTo>
                    <a:pt x="10112" y="16617"/>
                    <a:pt x="10226" y="16663"/>
                    <a:pt x="10317" y="16686"/>
                  </a:cubicBezTo>
                  <a:lnTo>
                    <a:pt x="10340" y="16686"/>
                  </a:lnTo>
                  <a:cubicBezTo>
                    <a:pt x="10386" y="16709"/>
                    <a:pt x="10454" y="16731"/>
                    <a:pt x="10500" y="16754"/>
                  </a:cubicBezTo>
                  <a:cubicBezTo>
                    <a:pt x="10568" y="16777"/>
                    <a:pt x="10637" y="16800"/>
                    <a:pt x="10705" y="16823"/>
                  </a:cubicBezTo>
                  <a:lnTo>
                    <a:pt x="10820" y="16868"/>
                  </a:lnTo>
                  <a:lnTo>
                    <a:pt x="10842" y="16868"/>
                  </a:lnTo>
                  <a:lnTo>
                    <a:pt x="10865" y="16891"/>
                  </a:lnTo>
                  <a:lnTo>
                    <a:pt x="10888" y="16891"/>
                  </a:lnTo>
                  <a:cubicBezTo>
                    <a:pt x="10934" y="16891"/>
                    <a:pt x="10956" y="16914"/>
                    <a:pt x="10979" y="16914"/>
                  </a:cubicBezTo>
                  <a:lnTo>
                    <a:pt x="11139" y="16960"/>
                  </a:lnTo>
                  <a:lnTo>
                    <a:pt x="11299" y="17005"/>
                  </a:lnTo>
                  <a:cubicBezTo>
                    <a:pt x="11299" y="17028"/>
                    <a:pt x="11322" y="17028"/>
                    <a:pt x="11344" y="17028"/>
                  </a:cubicBezTo>
                  <a:lnTo>
                    <a:pt x="11367" y="17028"/>
                  </a:lnTo>
                  <a:lnTo>
                    <a:pt x="11413" y="17051"/>
                  </a:lnTo>
                  <a:lnTo>
                    <a:pt x="11596" y="17097"/>
                  </a:lnTo>
                  <a:lnTo>
                    <a:pt x="11641" y="17097"/>
                  </a:lnTo>
                  <a:cubicBezTo>
                    <a:pt x="11664" y="17119"/>
                    <a:pt x="11710" y="17119"/>
                    <a:pt x="11733" y="17142"/>
                  </a:cubicBezTo>
                  <a:lnTo>
                    <a:pt x="11801" y="17165"/>
                  </a:lnTo>
                  <a:cubicBezTo>
                    <a:pt x="11847" y="17188"/>
                    <a:pt x="11915" y="17188"/>
                    <a:pt x="11961" y="17211"/>
                  </a:cubicBezTo>
                  <a:cubicBezTo>
                    <a:pt x="12121" y="17256"/>
                    <a:pt x="12280" y="17302"/>
                    <a:pt x="12417" y="17348"/>
                  </a:cubicBezTo>
                  <a:lnTo>
                    <a:pt x="12463" y="17348"/>
                  </a:lnTo>
                  <a:lnTo>
                    <a:pt x="12600" y="17371"/>
                  </a:lnTo>
                  <a:cubicBezTo>
                    <a:pt x="12691" y="17416"/>
                    <a:pt x="12760" y="17439"/>
                    <a:pt x="12851" y="17462"/>
                  </a:cubicBezTo>
                  <a:cubicBezTo>
                    <a:pt x="12942" y="17485"/>
                    <a:pt x="13034" y="17507"/>
                    <a:pt x="13125" y="17507"/>
                  </a:cubicBezTo>
                  <a:cubicBezTo>
                    <a:pt x="13216" y="17530"/>
                    <a:pt x="13307" y="17553"/>
                    <a:pt x="13399" y="17553"/>
                  </a:cubicBezTo>
                  <a:lnTo>
                    <a:pt x="13627" y="17553"/>
                  </a:lnTo>
                  <a:cubicBezTo>
                    <a:pt x="13673" y="17553"/>
                    <a:pt x="13718" y="17553"/>
                    <a:pt x="13764" y="17507"/>
                  </a:cubicBezTo>
                  <a:cubicBezTo>
                    <a:pt x="13787" y="17485"/>
                    <a:pt x="13810" y="17462"/>
                    <a:pt x="13832" y="17439"/>
                  </a:cubicBezTo>
                  <a:cubicBezTo>
                    <a:pt x="13855" y="17416"/>
                    <a:pt x="13878" y="17393"/>
                    <a:pt x="13901" y="17371"/>
                  </a:cubicBezTo>
                  <a:cubicBezTo>
                    <a:pt x="13924" y="17348"/>
                    <a:pt x="13947" y="17302"/>
                    <a:pt x="13969" y="17256"/>
                  </a:cubicBezTo>
                  <a:lnTo>
                    <a:pt x="13992" y="17234"/>
                  </a:lnTo>
                  <a:cubicBezTo>
                    <a:pt x="14015" y="17211"/>
                    <a:pt x="14015" y="17188"/>
                    <a:pt x="14038" y="17165"/>
                  </a:cubicBezTo>
                  <a:cubicBezTo>
                    <a:pt x="14084" y="17074"/>
                    <a:pt x="14129" y="17005"/>
                    <a:pt x="14175" y="16937"/>
                  </a:cubicBezTo>
                  <a:cubicBezTo>
                    <a:pt x="14243" y="16823"/>
                    <a:pt x="14312" y="16731"/>
                    <a:pt x="14380" y="16617"/>
                  </a:cubicBezTo>
                  <a:cubicBezTo>
                    <a:pt x="14586" y="16275"/>
                    <a:pt x="14791" y="15955"/>
                    <a:pt x="14951" y="15636"/>
                  </a:cubicBezTo>
                  <a:lnTo>
                    <a:pt x="14974" y="15613"/>
                  </a:lnTo>
                  <a:cubicBezTo>
                    <a:pt x="15042" y="15476"/>
                    <a:pt x="15133" y="15316"/>
                    <a:pt x="15202" y="15179"/>
                  </a:cubicBezTo>
                  <a:lnTo>
                    <a:pt x="15225" y="15111"/>
                  </a:lnTo>
                  <a:lnTo>
                    <a:pt x="15248" y="15088"/>
                  </a:lnTo>
                  <a:cubicBezTo>
                    <a:pt x="15248" y="15088"/>
                    <a:pt x="15270" y="15065"/>
                    <a:pt x="15270" y="15065"/>
                  </a:cubicBezTo>
                  <a:cubicBezTo>
                    <a:pt x="15270" y="15042"/>
                    <a:pt x="15293" y="15019"/>
                    <a:pt x="15293" y="14997"/>
                  </a:cubicBezTo>
                  <a:lnTo>
                    <a:pt x="15316" y="14974"/>
                  </a:lnTo>
                  <a:lnTo>
                    <a:pt x="15316" y="14951"/>
                  </a:lnTo>
                  <a:lnTo>
                    <a:pt x="15339" y="14928"/>
                  </a:lnTo>
                  <a:lnTo>
                    <a:pt x="15339" y="14905"/>
                  </a:lnTo>
                  <a:lnTo>
                    <a:pt x="15385" y="14814"/>
                  </a:lnTo>
                  <a:lnTo>
                    <a:pt x="15430" y="14746"/>
                  </a:lnTo>
                  <a:lnTo>
                    <a:pt x="15453" y="14700"/>
                  </a:lnTo>
                  <a:cubicBezTo>
                    <a:pt x="15453" y="14677"/>
                    <a:pt x="15476" y="14631"/>
                    <a:pt x="15499" y="14586"/>
                  </a:cubicBezTo>
                  <a:cubicBezTo>
                    <a:pt x="15590" y="14426"/>
                    <a:pt x="15658" y="14289"/>
                    <a:pt x="15750" y="14129"/>
                  </a:cubicBezTo>
                  <a:lnTo>
                    <a:pt x="15750" y="14106"/>
                  </a:lnTo>
                  <a:lnTo>
                    <a:pt x="15795" y="14038"/>
                  </a:lnTo>
                  <a:lnTo>
                    <a:pt x="15818" y="14015"/>
                  </a:lnTo>
                  <a:cubicBezTo>
                    <a:pt x="15841" y="14015"/>
                    <a:pt x="15864" y="13992"/>
                    <a:pt x="15864" y="13970"/>
                  </a:cubicBezTo>
                  <a:cubicBezTo>
                    <a:pt x="15887" y="13924"/>
                    <a:pt x="15910" y="13901"/>
                    <a:pt x="15932" y="13855"/>
                  </a:cubicBezTo>
                  <a:lnTo>
                    <a:pt x="15955" y="13833"/>
                  </a:lnTo>
                  <a:cubicBezTo>
                    <a:pt x="15955" y="13810"/>
                    <a:pt x="15978" y="13787"/>
                    <a:pt x="15978" y="13787"/>
                  </a:cubicBezTo>
                  <a:lnTo>
                    <a:pt x="16024" y="13673"/>
                  </a:lnTo>
                  <a:lnTo>
                    <a:pt x="16047" y="13650"/>
                  </a:lnTo>
                  <a:lnTo>
                    <a:pt x="16069" y="13604"/>
                  </a:lnTo>
                  <a:lnTo>
                    <a:pt x="16092" y="13559"/>
                  </a:lnTo>
                  <a:lnTo>
                    <a:pt x="16138" y="13490"/>
                  </a:lnTo>
                  <a:cubicBezTo>
                    <a:pt x="16229" y="13330"/>
                    <a:pt x="16298" y="13171"/>
                    <a:pt x="16389" y="13011"/>
                  </a:cubicBezTo>
                  <a:lnTo>
                    <a:pt x="16412" y="12988"/>
                  </a:lnTo>
                  <a:lnTo>
                    <a:pt x="16457" y="12920"/>
                  </a:lnTo>
                  <a:cubicBezTo>
                    <a:pt x="16480" y="12897"/>
                    <a:pt x="16503" y="12874"/>
                    <a:pt x="16503" y="12851"/>
                  </a:cubicBezTo>
                  <a:lnTo>
                    <a:pt x="16526" y="12805"/>
                  </a:lnTo>
                  <a:cubicBezTo>
                    <a:pt x="16617" y="12668"/>
                    <a:pt x="16708" y="12509"/>
                    <a:pt x="16800" y="12372"/>
                  </a:cubicBezTo>
                  <a:lnTo>
                    <a:pt x="16823" y="12326"/>
                  </a:lnTo>
                  <a:lnTo>
                    <a:pt x="16937" y="12144"/>
                  </a:lnTo>
                  <a:lnTo>
                    <a:pt x="16960" y="12098"/>
                  </a:lnTo>
                  <a:lnTo>
                    <a:pt x="17005" y="12052"/>
                  </a:lnTo>
                  <a:cubicBezTo>
                    <a:pt x="17028" y="11984"/>
                    <a:pt x="17074" y="11915"/>
                    <a:pt x="17119" y="11847"/>
                  </a:cubicBezTo>
                  <a:lnTo>
                    <a:pt x="17256" y="11619"/>
                  </a:lnTo>
                  <a:lnTo>
                    <a:pt x="17325" y="11504"/>
                  </a:lnTo>
                  <a:lnTo>
                    <a:pt x="17348" y="11459"/>
                  </a:lnTo>
                  <a:lnTo>
                    <a:pt x="17416" y="11345"/>
                  </a:lnTo>
                  <a:lnTo>
                    <a:pt x="17462" y="11253"/>
                  </a:lnTo>
                  <a:lnTo>
                    <a:pt x="17507" y="11162"/>
                  </a:lnTo>
                  <a:cubicBezTo>
                    <a:pt x="17530" y="11139"/>
                    <a:pt x="17553" y="11116"/>
                    <a:pt x="17553" y="11094"/>
                  </a:cubicBezTo>
                  <a:lnTo>
                    <a:pt x="17599" y="11025"/>
                  </a:lnTo>
                  <a:cubicBezTo>
                    <a:pt x="17621" y="11002"/>
                    <a:pt x="17621" y="10979"/>
                    <a:pt x="17644" y="10934"/>
                  </a:cubicBezTo>
                  <a:cubicBezTo>
                    <a:pt x="17644" y="10911"/>
                    <a:pt x="17644" y="10888"/>
                    <a:pt x="17644" y="10865"/>
                  </a:cubicBezTo>
                  <a:cubicBezTo>
                    <a:pt x="17644" y="10842"/>
                    <a:pt x="17621" y="10820"/>
                    <a:pt x="17621" y="10820"/>
                  </a:cubicBezTo>
                  <a:lnTo>
                    <a:pt x="17644" y="10774"/>
                  </a:lnTo>
                  <a:lnTo>
                    <a:pt x="17667" y="10728"/>
                  </a:lnTo>
                  <a:lnTo>
                    <a:pt x="17736" y="10614"/>
                  </a:lnTo>
                  <a:lnTo>
                    <a:pt x="17781" y="10500"/>
                  </a:lnTo>
                  <a:cubicBezTo>
                    <a:pt x="17804" y="10477"/>
                    <a:pt x="17827" y="10432"/>
                    <a:pt x="17850" y="10409"/>
                  </a:cubicBezTo>
                  <a:lnTo>
                    <a:pt x="17873" y="10386"/>
                  </a:lnTo>
                  <a:lnTo>
                    <a:pt x="17918" y="10295"/>
                  </a:lnTo>
                  <a:cubicBezTo>
                    <a:pt x="17987" y="10158"/>
                    <a:pt x="18078" y="10044"/>
                    <a:pt x="18146" y="9907"/>
                  </a:cubicBezTo>
                  <a:lnTo>
                    <a:pt x="18192" y="9838"/>
                  </a:lnTo>
                  <a:lnTo>
                    <a:pt x="18261" y="9747"/>
                  </a:lnTo>
                  <a:lnTo>
                    <a:pt x="18283" y="9701"/>
                  </a:lnTo>
                  <a:lnTo>
                    <a:pt x="18306" y="9656"/>
                  </a:lnTo>
                  <a:lnTo>
                    <a:pt x="18329" y="9633"/>
                  </a:lnTo>
                  <a:lnTo>
                    <a:pt x="18329" y="9610"/>
                  </a:lnTo>
                  <a:lnTo>
                    <a:pt x="18352" y="9587"/>
                  </a:lnTo>
                  <a:cubicBezTo>
                    <a:pt x="18352" y="9564"/>
                    <a:pt x="18375" y="9541"/>
                    <a:pt x="18375" y="9519"/>
                  </a:cubicBezTo>
                  <a:cubicBezTo>
                    <a:pt x="18398" y="9496"/>
                    <a:pt x="18398" y="9473"/>
                    <a:pt x="18398" y="9450"/>
                  </a:cubicBezTo>
                  <a:lnTo>
                    <a:pt x="18420" y="9404"/>
                  </a:lnTo>
                  <a:lnTo>
                    <a:pt x="18443" y="9382"/>
                  </a:lnTo>
                  <a:cubicBezTo>
                    <a:pt x="18443" y="9359"/>
                    <a:pt x="18443" y="9359"/>
                    <a:pt x="18443" y="9336"/>
                  </a:cubicBezTo>
                  <a:cubicBezTo>
                    <a:pt x="18489" y="9313"/>
                    <a:pt x="18512" y="9245"/>
                    <a:pt x="18534" y="9199"/>
                  </a:cubicBezTo>
                  <a:lnTo>
                    <a:pt x="18557" y="9176"/>
                  </a:lnTo>
                  <a:lnTo>
                    <a:pt x="18557" y="9153"/>
                  </a:lnTo>
                  <a:lnTo>
                    <a:pt x="18580" y="9153"/>
                  </a:lnTo>
                  <a:lnTo>
                    <a:pt x="18603" y="9085"/>
                  </a:lnTo>
                  <a:lnTo>
                    <a:pt x="18649" y="8994"/>
                  </a:lnTo>
                  <a:lnTo>
                    <a:pt x="18763" y="8834"/>
                  </a:lnTo>
                  <a:lnTo>
                    <a:pt x="18808" y="8765"/>
                  </a:lnTo>
                  <a:lnTo>
                    <a:pt x="18831" y="8720"/>
                  </a:lnTo>
                  <a:lnTo>
                    <a:pt x="18854" y="8651"/>
                  </a:lnTo>
                  <a:lnTo>
                    <a:pt x="18877" y="8628"/>
                  </a:lnTo>
                  <a:cubicBezTo>
                    <a:pt x="18900" y="8583"/>
                    <a:pt x="18922" y="8560"/>
                    <a:pt x="18945" y="8514"/>
                  </a:cubicBezTo>
                  <a:cubicBezTo>
                    <a:pt x="18945" y="8491"/>
                    <a:pt x="18945" y="8469"/>
                    <a:pt x="18945" y="8423"/>
                  </a:cubicBezTo>
                  <a:cubicBezTo>
                    <a:pt x="18968" y="8423"/>
                    <a:pt x="18991" y="8400"/>
                    <a:pt x="18991" y="8400"/>
                  </a:cubicBezTo>
                  <a:lnTo>
                    <a:pt x="19082" y="8240"/>
                  </a:lnTo>
                  <a:lnTo>
                    <a:pt x="19219" y="8012"/>
                  </a:lnTo>
                  <a:cubicBezTo>
                    <a:pt x="19311" y="7875"/>
                    <a:pt x="19379" y="7738"/>
                    <a:pt x="19470" y="7601"/>
                  </a:cubicBezTo>
                  <a:lnTo>
                    <a:pt x="19539" y="7487"/>
                  </a:lnTo>
                  <a:cubicBezTo>
                    <a:pt x="19584" y="7396"/>
                    <a:pt x="19653" y="7305"/>
                    <a:pt x="19699" y="7213"/>
                  </a:cubicBezTo>
                  <a:lnTo>
                    <a:pt x="19744" y="7145"/>
                  </a:lnTo>
                  <a:cubicBezTo>
                    <a:pt x="19836" y="7008"/>
                    <a:pt x="19904" y="6894"/>
                    <a:pt x="19950" y="6780"/>
                  </a:cubicBezTo>
                  <a:cubicBezTo>
                    <a:pt x="19972" y="6780"/>
                    <a:pt x="19972" y="6757"/>
                    <a:pt x="19972" y="6734"/>
                  </a:cubicBezTo>
                  <a:lnTo>
                    <a:pt x="19972" y="6688"/>
                  </a:lnTo>
                  <a:lnTo>
                    <a:pt x="20018" y="6643"/>
                  </a:lnTo>
                  <a:cubicBezTo>
                    <a:pt x="20087" y="6506"/>
                    <a:pt x="20178" y="6392"/>
                    <a:pt x="20246" y="6255"/>
                  </a:cubicBezTo>
                  <a:lnTo>
                    <a:pt x="20269" y="6232"/>
                  </a:lnTo>
                  <a:lnTo>
                    <a:pt x="20292" y="6186"/>
                  </a:lnTo>
                  <a:lnTo>
                    <a:pt x="20315" y="6163"/>
                  </a:lnTo>
                  <a:cubicBezTo>
                    <a:pt x="20383" y="6049"/>
                    <a:pt x="20452" y="5912"/>
                    <a:pt x="20520" y="5798"/>
                  </a:cubicBezTo>
                  <a:lnTo>
                    <a:pt x="20520" y="5775"/>
                  </a:lnTo>
                  <a:lnTo>
                    <a:pt x="20543" y="5752"/>
                  </a:lnTo>
                  <a:lnTo>
                    <a:pt x="20589" y="5661"/>
                  </a:lnTo>
                  <a:lnTo>
                    <a:pt x="20657" y="5593"/>
                  </a:lnTo>
                  <a:cubicBezTo>
                    <a:pt x="20657" y="5547"/>
                    <a:pt x="20680" y="5524"/>
                    <a:pt x="20703" y="5479"/>
                  </a:cubicBezTo>
                  <a:lnTo>
                    <a:pt x="20726" y="5456"/>
                  </a:lnTo>
                  <a:cubicBezTo>
                    <a:pt x="20749" y="5433"/>
                    <a:pt x="20771" y="5387"/>
                    <a:pt x="20771" y="5342"/>
                  </a:cubicBezTo>
                  <a:cubicBezTo>
                    <a:pt x="20794" y="5319"/>
                    <a:pt x="20794" y="5296"/>
                    <a:pt x="20794" y="5273"/>
                  </a:cubicBezTo>
                  <a:lnTo>
                    <a:pt x="20794" y="5250"/>
                  </a:lnTo>
                  <a:cubicBezTo>
                    <a:pt x="20863" y="5136"/>
                    <a:pt x="20931" y="5022"/>
                    <a:pt x="20977" y="4908"/>
                  </a:cubicBezTo>
                  <a:lnTo>
                    <a:pt x="21022" y="4839"/>
                  </a:lnTo>
                  <a:lnTo>
                    <a:pt x="21022" y="4817"/>
                  </a:lnTo>
                  <a:lnTo>
                    <a:pt x="21045" y="4794"/>
                  </a:lnTo>
                  <a:cubicBezTo>
                    <a:pt x="21045" y="4794"/>
                    <a:pt x="21068" y="4771"/>
                    <a:pt x="21068" y="4748"/>
                  </a:cubicBezTo>
                  <a:lnTo>
                    <a:pt x="21159" y="4588"/>
                  </a:lnTo>
                  <a:lnTo>
                    <a:pt x="21182" y="4543"/>
                  </a:lnTo>
                  <a:cubicBezTo>
                    <a:pt x="21228" y="4543"/>
                    <a:pt x="21273" y="4520"/>
                    <a:pt x="21296" y="4474"/>
                  </a:cubicBezTo>
                  <a:cubicBezTo>
                    <a:pt x="21319" y="4429"/>
                    <a:pt x="21365" y="4383"/>
                    <a:pt x="21388" y="4337"/>
                  </a:cubicBezTo>
                  <a:lnTo>
                    <a:pt x="21410" y="4292"/>
                  </a:lnTo>
                  <a:cubicBezTo>
                    <a:pt x="21433" y="4246"/>
                    <a:pt x="21456" y="4200"/>
                    <a:pt x="21479" y="4155"/>
                  </a:cubicBezTo>
                  <a:lnTo>
                    <a:pt x="21525" y="4063"/>
                  </a:lnTo>
                  <a:lnTo>
                    <a:pt x="21570" y="3972"/>
                  </a:lnTo>
                  <a:lnTo>
                    <a:pt x="21593" y="3926"/>
                  </a:lnTo>
                  <a:lnTo>
                    <a:pt x="21639" y="3858"/>
                  </a:lnTo>
                  <a:cubicBezTo>
                    <a:pt x="21662" y="3789"/>
                    <a:pt x="21707" y="3744"/>
                    <a:pt x="21730" y="3675"/>
                  </a:cubicBezTo>
                  <a:lnTo>
                    <a:pt x="21776" y="3607"/>
                  </a:lnTo>
                  <a:lnTo>
                    <a:pt x="21798" y="3584"/>
                  </a:lnTo>
                  <a:cubicBezTo>
                    <a:pt x="21821" y="3538"/>
                    <a:pt x="21844" y="3470"/>
                    <a:pt x="21867" y="3424"/>
                  </a:cubicBezTo>
                  <a:lnTo>
                    <a:pt x="21913" y="3379"/>
                  </a:lnTo>
                  <a:lnTo>
                    <a:pt x="21935" y="3333"/>
                  </a:lnTo>
                  <a:lnTo>
                    <a:pt x="21981" y="3264"/>
                  </a:lnTo>
                  <a:lnTo>
                    <a:pt x="22004" y="3219"/>
                  </a:lnTo>
                  <a:cubicBezTo>
                    <a:pt x="22050" y="3128"/>
                    <a:pt x="22118" y="3036"/>
                    <a:pt x="22164" y="2945"/>
                  </a:cubicBezTo>
                  <a:lnTo>
                    <a:pt x="22232" y="2854"/>
                  </a:lnTo>
                  <a:lnTo>
                    <a:pt x="22323" y="2694"/>
                  </a:lnTo>
                  <a:lnTo>
                    <a:pt x="22369" y="2648"/>
                  </a:lnTo>
                  <a:cubicBezTo>
                    <a:pt x="22415" y="2580"/>
                    <a:pt x="22460" y="2511"/>
                    <a:pt x="22483" y="2420"/>
                  </a:cubicBezTo>
                  <a:cubicBezTo>
                    <a:pt x="22483" y="2420"/>
                    <a:pt x="22506" y="2420"/>
                    <a:pt x="22506" y="2397"/>
                  </a:cubicBezTo>
                  <a:lnTo>
                    <a:pt x="22529" y="2351"/>
                  </a:lnTo>
                  <a:lnTo>
                    <a:pt x="22552" y="2306"/>
                  </a:lnTo>
                  <a:cubicBezTo>
                    <a:pt x="22575" y="2283"/>
                    <a:pt x="22597" y="2237"/>
                    <a:pt x="22620" y="2215"/>
                  </a:cubicBezTo>
                  <a:cubicBezTo>
                    <a:pt x="22620" y="2192"/>
                    <a:pt x="22643" y="2169"/>
                    <a:pt x="22643" y="2146"/>
                  </a:cubicBezTo>
                  <a:cubicBezTo>
                    <a:pt x="22643" y="2123"/>
                    <a:pt x="22643" y="2100"/>
                    <a:pt x="22620" y="2078"/>
                  </a:cubicBezTo>
                  <a:cubicBezTo>
                    <a:pt x="22620" y="2055"/>
                    <a:pt x="22620" y="2055"/>
                    <a:pt x="22597" y="2032"/>
                  </a:cubicBezTo>
                  <a:lnTo>
                    <a:pt x="22643" y="1986"/>
                  </a:lnTo>
                  <a:lnTo>
                    <a:pt x="22689" y="1941"/>
                  </a:lnTo>
                  <a:cubicBezTo>
                    <a:pt x="22711" y="1872"/>
                    <a:pt x="22757" y="1804"/>
                    <a:pt x="22803" y="1735"/>
                  </a:cubicBezTo>
                  <a:cubicBezTo>
                    <a:pt x="22871" y="1644"/>
                    <a:pt x="22917" y="1553"/>
                    <a:pt x="22963" y="1461"/>
                  </a:cubicBezTo>
                  <a:cubicBezTo>
                    <a:pt x="23008" y="1393"/>
                    <a:pt x="23054" y="1324"/>
                    <a:pt x="23100" y="1256"/>
                  </a:cubicBezTo>
                  <a:lnTo>
                    <a:pt x="23122" y="1233"/>
                  </a:lnTo>
                  <a:cubicBezTo>
                    <a:pt x="23145" y="1187"/>
                    <a:pt x="23168" y="1165"/>
                    <a:pt x="23191" y="1142"/>
                  </a:cubicBezTo>
                  <a:lnTo>
                    <a:pt x="23191" y="1119"/>
                  </a:lnTo>
                  <a:lnTo>
                    <a:pt x="23214" y="1073"/>
                  </a:lnTo>
                  <a:lnTo>
                    <a:pt x="23236" y="1050"/>
                  </a:lnTo>
                  <a:lnTo>
                    <a:pt x="23282" y="936"/>
                  </a:lnTo>
                  <a:cubicBezTo>
                    <a:pt x="23328" y="891"/>
                    <a:pt x="23373" y="799"/>
                    <a:pt x="23419" y="731"/>
                  </a:cubicBezTo>
                  <a:lnTo>
                    <a:pt x="23510" y="571"/>
                  </a:lnTo>
                  <a:cubicBezTo>
                    <a:pt x="23556" y="525"/>
                    <a:pt x="23556" y="503"/>
                    <a:pt x="23579" y="457"/>
                  </a:cubicBezTo>
                  <a:lnTo>
                    <a:pt x="23602" y="434"/>
                  </a:lnTo>
                  <a:lnTo>
                    <a:pt x="23602" y="411"/>
                  </a:lnTo>
                  <a:cubicBezTo>
                    <a:pt x="23625" y="366"/>
                    <a:pt x="23647" y="343"/>
                    <a:pt x="23647" y="320"/>
                  </a:cubicBezTo>
                  <a:cubicBezTo>
                    <a:pt x="23647" y="274"/>
                    <a:pt x="23625" y="229"/>
                    <a:pt x="23579" y="229"/>
                  </a:cubicBezTo>
                  <a:lnTo>
                    <a:pt x="23579" y="160"/>
                  </a:lnTo>
                  <a:cubicBezTo>
                    <a:pt x="23579" y="137"/>
                    <a:pt x="23579" y="115"/>
                    <a:pt x="23556" y="92"/>
                  </a:cubicBezTo>
                  <a:cubicBezTo>
                    <a:pt x="23556" y="69"/>
                    <a:pt x="23533" y="46"/>
                    <a:pt x="23510" y="23"/>
                  </a:cubicBezTo>
                  <a:cubicBezTo>
                    <a:pt x="23488" y="23"/>
                    <a:pt x="23465" y="0"/>
                    <a:pt x="234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8780;p56">
              <a:extLst>
                <a:ext uri="{FF2B5EF4-FFF2-40B4-BE49-F238E27FC236}">
                  <a16:creationId xmlns:a16="http://schemas.microsoft.com/office/drawing/2014/main" id="{B5A73CAB-17AF-671B-8EA3-F69B13F5230B}"/>
                </a:ext>
              </a:extLst>
            </p:cNvPr>
            <p:cNvSpPr/>
            <p:nvPr/>
          </p:nvSpPr>
          <p:spPr>
            <a:xfrm>
              <a:off x="-700034" y="2226692"/>
              <a:ext cx="1271966" cy="1006328"/>
            </a:xfrm>
            <a:custGeom>
              <a:avLst/>
              <a:gdLst/>
              <a:ahLst/>
              <a:cxnLst/>
              <a:rect l="l" t="t" r="r" b="b"/>
              <a:pathLst>
                <a:path w="22735" h="17987" extrusionOk="0">
                  <a:moveTo>
                    <a:pt x="21684" y="0"/>
                  </a:moveTo>
                  <a:cubicBezTo>
                    <a:pt x="21639" y="0"/>
                    <a:pt x="21570" y="23"/>
                    <a:pt x="21547" y="69"/>
                  </a:cubicBezTo>
                  <a:cubicBezTo>
                    <a:pt x="21410" y="320"/>
                    <a:pt x="21273" y="548"/>
                    <a:pt x="21137" y="777"/>
                  </a:cubicBezTo>
                  <a:cubicBezTo>
                    <a:pt x="21045" y="959"/>
                    <a:pt x="20954" y="1142"/>
                    <a:pt x="20840" y="1302"/>
                  </a:cubicBezTo>
                  <a:cubicBezTo>
                    <a:pt x="20589" y="1758"/>
                    <a:pt x="20338" y="2215"/>
                    <a:pt x="20087" y="2648"/>
                  </a:cubicBezTo>
                  <a:cubicBezTo>
                    <a:pt x="19607" y="3493"/>
                    <a:pt x="19151" y="4337"/>
                    <a:pt x="18671" y="5182"/>
                  </a:cubicBezTo>
                  <a:lnTo>
                    <a:pt x="16959" y="8263"/>
                  </a:lnTo>
                  <a:lnTo>
                    <a:pt x="15636" y="10660"/>
                  </a:lnTo>
                  <a:lnTo>
                    <a:pt x="15293" y="11253"/>
                  </a:lnTo>
                  <a:cubicBezTo>
                    <a:pt x="14905" y="11938"/>
                    <a:pt x="14517" y="12646"/>
                    <a:pt x="14129" y="13330"/>
                  </a:cubicBezTo>
                  <a:lnTo>
                    <a:pt x="13832" y="13878"/>
                  </a:lnTo>
                  <a:cubicBezTo>
                    <a:pt x="13467" y="14540"/>
                    <a:pt x="13102" y="15179"/>
                    <a:pt x="12737" y="15841"/>
                  </a:cubicBezTo>
                  <a:cubicBezTo>
                    <a:pt x="12668" y="15978"/>
                    <a:pt x="12577" y="16138"/>
                    <a:pt x="12509" y="16275"/>
                  </a:cubicBezTo>
                  <a:lnTo>
                    <a:pt x="12440" y="16412"/>
                  </a:lnTo>
                  <a:cubicBezTo>
                    <a:pt x="12417" y="16480"/>
                    <a:pt x="12372" y="16549"/>
                    <a:pt x="12326" y="16640"/>
                  </a:cubicBezTo>
                  <a:cubicBezTo>
                    <a:pt x="12326" y="16663"/>
                    <a:pt x="12303" y="16709"/>
                    <a:pt x="12280" y="16731"/>
                  </a:cubicBezTo>
                  <a:lnTo>
                    <a:pt x="12257" y="16823"/>
                  </a:lnTo>
                  <a:lnTo>
                    <a:pt x="12235" y="16846"/>
                  </a:lnTo>
                  <a:lnTo>
                    <a:pt x="12212" y="16891"/>
                  </a:lnTo>
                  <a:cubicBezTo>
                    <a:pt x="12212" y="16914"/>
                    <a:pt x="12189" y="16937"/>
                    <a:pt x="12189" y="16937"/>
                  </a:cubicBezTo>
                  <a:cubicBezTo>
                    <a:pt x="12189" y="16960"/>
                    <a:pt x="12189" y="16960"/>
                    <a:pt x="12166" y="16982"/>
                  </a:cubicBezTo>
                  <a:lnTo>
                    <a:pt x="12166" y="17005"/>
                  </a:lnTo>
                  <a:cubicBezTo>
                    <a:pt x="12143" y="17005"/>
                    <a:pt x="12143" y="17028"/>
                    <a:pt x="12143" y="17028"/>
                  </a:cubicBezTo>
                  <a:lnTo>
                    <a:pt x="12121" y="17051"/>
                  </a:lnTo>
                  <a:cubicBezTo>
                    <a:pt x="12121" y="17074"/>
                    <a:pt x="12121" y="17074"/>
                    <a:pt x="12121" y="17074"/>
                  </a:cubicBezTo>
                  <a:cubicBezTo>
                    <a:pt x="12098" y="17097"/>
                    <a:pt x="12098" y="17119"/>
                    <a:pt x="12075" y="17142"/>
                  </a:cubicBezTo>
                  <a:cubicBezTo>
                    <a:pt x="12075" y="17188"/>
                    <a:pt x="12098" y="17256"/>
                    <a:pt x="12143" y="17279"/>
                  </a:cubicBezTo>
                  <a:lnTo>
                    <a:pt x="12212" y="17279"/>
                  </a:lnTo>
                  <a:cubicBezTo>
                    <a:pt x="12212" y="17302"/>
                    <a:pt x="12212" y="17348"/>
                    <a:pt x="12235" y="17371"/>
                  </a:cubicBezTo>
                  <a:cubicBezTo>
                    <a:pt x="12235" y="17393"/>
                    <a:pt x="12257" y="17393"/>
                    <a:pt x="12257" y="17416"/>
                  </a:cubicBezTo>
                  <a:lnTo>
                    <a:pt x="12235" y="17393"/>
                  </a:lnTo>
                  <a:lnTo>
                    <a:pt x="12052" y="17393"/>
                  </a:lnTo>
                  <a:cubicBezTo>
                    <a:pt x="12029" y="17393"/>
                    <a:pt x="12006" y="17371"/>
                    <a:pt x="11961" y="17371"/>
                  </a:cubicBezTo>
                  <a:lnTo>
                    <a:pt x="11938" y="17371"/>
                  </a:lnTo>
                  <a:lnTo>
                    <a:pt x="11892" y="17348"/>
                  </a:lnTo>
                  <a:lnTo>
                    <a:pt x="11824" y="17348"/>
                  </a:lnTo>
                  <a:lnTo>
                    <a:pt x="11710" y="17302"/>
                  </a:lnTo>
                  <a:cubicBezTo>
                    <a:pt x="11596" y="17279"/>
                    <a:pt x="11481" y="17256"/>
                    <a:pt x="11367" y="17211"/>
                  </a:cubicBezTo>
                  <a:cubicBezTo>
                    <a:pt x="11276" y="17188"/>
                    <a:pt x="11208" y="17188"/>
                    <a:pt x="11116" y="17165"/>
                  </a:cubicBezTo>
                  <a:lnTo>
                    <a:pt x="11002" y="17119"/>
                  </a:lnTo>
                  <a:cubicBezTo>
                    <a:pt x="10888" y="17074"/>
                    <a:pt x="10774" y="17051"/>
                    <a:pt x="10683" y="17005"/>
                  </a:cubicBezTo>
                  <a:lnTo>
                    <a:pt x="10568" y="16960"/>
                  </a:lnTo>
                  <a:cubicBezTo>
                    <a:pt x="10431" y="16914"/>
                    <a:pt x="10317" y="16868"/>
                    <a:pt x="10180" y="16823"/>
                  </a:cubicBezTo>
                  <a:cubicBezTo>
                    <a:pt x="10135" y="16800"/>
                    <a:pt x="10089" y="16777"/>
                    <a:pt x="10066" y="16777"/>
                  </a:cubicBezTo>
                  <a:cubicBezTo>
                    <a:pt x="10043" y="16754"/>
                    <a:pt x="10043" y="16754"/>
                    <a:pt x="10021" y="16731"/>
                  </a:cubicBezTo>
                  <a:cubicBezTo>
                    <a:pt x="9952" y="16686"/>
                    <a:pt x="9884" y="16663"/>
                    <a:pt x="9815" y="16640"/>
                  </a:cubicBezTo>
                  <a:lnTo>
                    <a:pt x="9792" y="16617"/>
                  </a:lnTo>
                  <a:lnTo>
                    <a:pt x="9633" y="16549"/>
                  </a:lnTo>
                  <a:cubicBezTo>
                    <a:pt x="9564" y="16526"/>
                    <a:pt x="9518" y="16503"/>
                    <a:pt x="9473" y="16480"/>
                  </a:cubicBezTo>
                  <a:lnTo>
                    <a:pt x="9359" y="16458"/>
                  </a:lnTo>
                  <a:cubicBezTo>
                    <a:pt x="9290" y="16435"/>
                    <a:pt x="9245" y="16389"/>
                    <a:pt x="9176" y="16366"/>
                  </a:cubicBezTo>
                  <a:lnTo>
                    <a:pt x="9085" y="16343"/>
                  </a:lnTo>
                  <a:cubicBezTo>
                    <a:pt x="9085" y="16298"/>
                    <a:pt x="9062" y="16275"/>
                    <a:pt x="9016" y="16252"/>
                  </a:cubicBezTo>
                  <a:cubicBezTo>
                    <a:pt x="8993" y="16229"/>
                    <a:pt x="8971" y="16229"/>
                    <a:pt x="8948" y="16229"/>
                  </a:cubicBezTo>
                  <a:cubicBezTo>
                    <a:pt x="8948" y="16229"/>
                    <a:pt x="8948" y="16206"/>
                    <a:pt x="8925" y="16206"/>
                  </a:cubicBezTo>
                  <a:cubicBezTo>
                    <a:pt x="8902" y="16206"/>
                    <a:pt x="8879" y="16184"/>
                    <a:pt x="8857" y="16184"/>
                  </a:cubicBezTo>
                  <a:cubicBezTo>
                    <a:pt x="8857" y="16184"/>
                    <a:pt x="8834" y="16161"/>
                    <a:pt x="8834" y="16161"/>
                  </a:cubicBezTo>
                  <a:lnTo>
                    <a:pt x="8811" y="16161"/>
                  </a:lnTo>
                  <a:cubicBezTo>
                    <a:pt x="8651" y="16092"/>
                    <a:pt x="8514" y="16024"/>
                    <a:pt x="8354" y="15978"/>
                  </a:cubicBezTo>
                  <a:cubicBezTo>
                    <a:pt x="8263" y="15933"/>
                    <a:pt x="8149" y="15887"/>
                    <a:pt x="8035" y="15841"/>
                  </a:cubicBezTo>
                  <a:lnTo>
                    <a:pt x="8012" y="15818"/>
                  </a:lnTo>
                  <a:lnTo>
                    <a:pt x="7966" y="15796"/>
                  </a:lnTo>
                  <a:cubicBezTo>
                    <a:pt x="7898" y="15773"/>
                    <a:pt x="7829" y="15750"/>
                    <a:pt x="7761" y="15727"/>
                  </a:cubicBezTo>
                  <a:lnTo>
                    <a:pt x="7738" y="15704"/>
                  </a:lnTo>
                  <a:cubicBezTo>
                    <a:pt x="7670" y="15659"/>
                    <a:pt x="7624" y="15636"/>
                    <a:pt x="7555" y="15590"/>
                  </a:cubicBezTo>
                  <a:cubicBezTo>
                    <a:pt x="7510" y="15567"/>
                    <a:pt x="7464" y="15544"/>
                    <a:pt x="7419" y="15522"/>
                  </a:cubicBezTo>
                  <a:cubicBezTo>
                    <a:pt x="7350" y="15476"/>
                    <a:pt x="7282" y="15453"/>
                    <a:pt x="7213" y="15408"/>
                  </a:cubicBezTo>
                  <a:cubicBezTo>
                    <a:pt x="7076" y="15339"/>
                    <a:pt x="6939" y="15293"/>
                    <a:pt x="6802" y="15225"/>
                  </a:cubicBezTo>
                  <a:lnTo>
                    <a:pt x="6574" y="15111"/>
                  </a:lnTo>
                  <a:lnTo>
                    <a:pt x="6346" y="14997"/>
                  </a:lnTo>
                  <a:lnTo>
                    <a:pt x="6323" y="14997"/>
                  </a:lnTo>
                  <a:lnTo>
                    <a:pt x="6323" y="14974"/>
                  </a:lnTo>
                  <a:cubicBezTo>
                    <a:pt x="5935" y="14768"/>
                    <a:pt x="5615" y="14586"/>
                    <a:pt x="5296" y="14426"/>
                  </a:cubicBezTo>
                  <a:cubicBezTo>
                    <a:pt x="5204" y="14358"/>
                    <a:pt x="5090" y="14312"/>
                    <a:pt x="4976" y="14266"/>
                  </a:cubicBezTo>
                  <a:cubicBezTo>
                    <a:pt x="4953" y="14243"/>
                    <a:pt x="4953" y="14243"/>
                    <a:pt x="4931" y="14243"/>
                  </a:cubicBezTo>
                  <a:cubicBezTo>
                    <a:pt x="4908" y="14243"/>
                    <a:pt x="4862" y="14266"/>
                    <a:pt x="4839" y="14289"/>
                  </a:cubicBezTo>
                  <a:cubicBezTo>
                    <a:pt x="4794" y="14266"/>
                    <a:pt x="4748" y="14243"/>
                    <a:pt x="4702" y="14221"/>
                  </a:cubicBezTo>
                  <a:cubicBezTo>
                    <a:pt x="4497" y="14084"/>
                    <a:pt x="4269" y="13970"/>
                    <a:pt x="4063" y="13833"/>
                  </a:cubicBezTo>
                  <a:lnTo>
                    <a:pt x="3835" y="13718"/>
                  </a:lnTo>
                  <a:cubicBezTo>
                    <a:pt x="3744" y="13650"/>
                    <a:pt x="3652" y="13604"/>
                    <a:pt x="3561" y="13559"/>
                  </a:cubicBezTo>
                  <a:lnTo>
                    <a:pt x="3424" y="13467"/>
                  </a:lnTo>
                  <a:cubicBezTo>
                    <a:pt x="3356" y="13445"/>
                    <a:pt x="3287" y="13399"/>
                    <a:pt x="3219" y="13353"/>
                  </a:cubicBezTo>
                  <a:lnTo>
                    <a:pt x="3196" y="13330"/>
                  </a:lnTo>
                  <a:cubicBezTo>
                    <a:pt x="3150" y="13308"/>
                    <a:pt x="3127" y="13308"/>
                    <a:pt x="3082" y="13285"/>
                  </a:cubicBezTo>
                  <a:lnTo>
                    <a:pt x="2945" y="13193"/>
                  </a:lnTo>
                  <a:lnTo>
                    <a:pt x="2899" y="13148"/>
                  </a:lnTo>
                  <a:cubicBezTo>
                    <a:pt x="2853" y="13125"/>
                    <a:pt x="2785" y="13079"/>
                    <a:pt x="2739" y="13057"/>
                  </a:cubicBezTo>
                  <a:lnTo>
                    <a:pt x="2671" y="13011"/>
                  </a:lnTo>
                  <a:lnTo>
                    <a:pt x="2648" y="12988"/>
                  </a:lnTo>
                  <a:cubicBezTo>
                    <a:pt x="2602" y="12965"/>
                    <a:pt x="2580" y="12942"/>
                    <a:pt x="2534" y="12920"/>
                  </a:cubicBezTo>
                  <a:cubicBezTo>
                    <a:pt x="2511" y="12897"/>
                    <a:pt x="2488" y="12897"/>
                    <a:pt x="2465" y="12897"/>
                  </a:cubicBezTo>
                  <a:cubicBezTo>
                    <a:pt x="2443" y="12897"/>
                    <a:pt x="2420" y="12897"/>
                    <a:pt x="2397" y="12920"/>
                  </a:cubicBezTo>
                  <a:cubicBezTo>
                    <a:pt x="2351" y="12897"/>
                    <a:pt x="2328" y="12874"/>
                    <a:pt x="2283" y="12851"/>
                  </a:cubicBezTo>
                  <a:lnTo>
                    <a:pt x="2260" y="12828"/>
                  </a:lnTo>
                  <a:cubicBezTo>
                    <a:pt x="2169" y="12760"/>
                    <a:pt x="2055" y="12691"/>
                    <a:pt x="1963" y="12623"/>
                  </a:cubicBezTo>
                  <a:lnTo>
                    <a:pt x="1872" y="12554"/>
                  </a:lnTo>
                  <a:lnTo>
                    <a:pt x="1781" y="12486"/>
                  </a:lnTo>
                  <a:cubicBezTo>
                    <a:pt x="1758" y="12463"/>
                    <a:pt x="1758" y="12463"/>
                    <a:pt x="1735" y="12440"/>
                  </a:cubicBezTo>
                  <a:lnTo>
                    <a:pt x="1689" y="12417"/>
                  </a:lnTo>
                  <a:cubicBezTo>
                    <a:pt x="1667" y="12395"/>
                    <a:pt x="1644" y="12372"/>
                    <a:pt x="1621" y="12349"/>
                  </a:cubicBezTo>
                  <a:lnTo>
                    <a:pt x="1575" y="12326"/>
                  </a:lnTo>
                  <a:lnTo>
                    <a:pt x="1530" y="12303"/>
                  </a:lnTo>
                  <a:lnTo>
                    <a:pt x="1461" y="12235"/>
                  </a:lnTo>
                  <a:cubicBezTo>
                    <a:pt x="1393" y="12166"/>
                    <a:pt x="1301" y="12121"/>
                    <a:pt x="1210" y="12052"/>
                  </a:cubicBezTo>
                  <a:lnTo>
                    <a:pt x="1073" y="11938"/>
                  </a:lnTo>
                  <a:cubicBezTo>
                    <a:pt x="913" y="11801"/>
                    <a:pt x="776" y="11687"/>
                    <a:pt x="617" y="11550"/>
                  </a:cubicBezTo>
                  <a:cubicBezTo>
                    <a:pt x="594" y="11550"/>
                    <a:pt x="571" y="11527"/>
                    <a:pt x="548" y="11504"/>
                  </a:cubicBezTo>
                  <a:lnTo>
                    <a:pt x="525" y="11504"/>
                  </a:lnTo>
                  <a:cubicBezTo>
                    <a:pt x="480" y="11459"/>
                    <a:pt x="457" y="11436"/>
                    <a:pt x="411" y="11413"/>
                  </a:cubicBezTo>
                  <a:cubicBezTo>
                    <a:pt x="411" y="11413"/>
                    <a:pt x="388" y="11390"/>
                    <a:pt x="365" y="11390"/>
                  </a:cubicBezTo>
                  <a:lnTo>
                    <a:pt x="343" y="11367"/>
                  </a:lnTo>
                  <a:lnTo>
                    <a:pt x="320" y="11345"/>
                  </a:lnTo>
                  <a:cubicBezTo>
                    <a:pt x="297" y="11322"/>
                    <a:pt x="251" y="11299"/>
                    <a:pt x="206" y="11299"/>
                  </a:cubicBezTo>
                  <a:cubicBezTo>
                    <a:pt x="229" y="11276"/>
                    <a:pt x="229" y="11231"/>
                    <a:pt x="229" y="11208"/>
                  </a:cubicBezTo>
                  <a:cubicBezTo>
                    <a:pt x="206" y="11185"/>
                    <a:pt x="183" y="11185"/>
                    <a:pt x="160" y="11185"/>
                  </a:cubicBezTo>
                  <a:lnTo>
                    <a:pt x="92" y="11185"/>
                  </a:lnTo>
                  <a:cubicBezTo>
                    <a:pt x="69" y="11208"/>
                    <a:pt x="46" y="11231"/>
                    <a:pt x="46" y="11253"/>
                  </a:cubicBezTo>
                  <a:lnTo>
                    <a:pt x="23" y="11276"/>
                  </a:lnTo>
                  <a:cubicBezTo>
                    <a:pt x="23" y="11322"/>
                    <a:pt x="0" y="11345"/>
                    <a:pt x="0" y="11390"/>
                  </a:cubicBezTo>
                  <a:cubicBezTo>
                    <a:pt x="23" y="11436"/>
                    <a:pt x="23" y="11459"/>
                    <a:pt x="23" y="11482"/>
                  </a:cubicBezTo>
                  <a:cubicBezTo>
                    <a:pt x="46" y="11504"/>
                    <a:pt x="69" y="11550"/>
                    <a:pt x="92" y="11573"/>
                  </a:cubicBezTo>
                  <a:cubicBezTo>
                    <a:pt x="114" y="11596"/>
                    <a:pt x="160" y="11641"/>
                    <a:pt x="183" y="11664"/>
                  </a:cubicBezTo>
                  <a:lnTo>
                    <a:pt x="206" y="11687"/>
                  </a:lnTo>
                  <a:cubicBezTo>
                    <a:pt x="229" y="11710"/>
                    <a:pt x="251" y="11710"/>
                    <a:pt x="274" y="11733"/>
                  </a:cubicBezTo>
                  <a:cubicBezTo>
                    <a:pt x="320" y="11778"/>
                    <a:pt x="388" y="11824"/>
                    <a:pt x="457" y="11870"/>
                  </a:cubicBezTo>
                  <a:cubicBezTo>
                    <a:pt x="502" y="11938"/>
                    <a:pt x="571" y="11984"/>
                    <a:pt x="639" y="12029"/>
                  </a:cubicBezTo>
                  <a:lnTo>
                    <a:pt x="754" y="12121"/>
                  </a:lnTo>
                  <a:lnTo>
                    <a:pt x="822" y="12189"/>
                  </a:lnTo>
                  <a:lnTo>
                    <a:pt x="913" y="12235"/>
                  </a:lnTo>
                  <a:lnTo>
                    <a:pt x="959" y="12280"/>
                  </a:lnTo>
                  <a:cubicBezTo>
                    <a:pt x="982" y="12303"/>
                    <a:pt x="1027" y="12326"/>
                    <a:pt x="1050" y="12349"/>
                  </a:cubicBezTo>
                  <a:cubicBezTo>
                    <a:pt x="1073" y="12372"/>
                    <a:pt x="1096" y="12372"/>
                    <a:pt x="1096" y="12372"/>
                  </a:cubicBezTo>
                  <a:lnTo>
                    <a:pt x="1142" y="12372"/>
                  </a:lnTo>
                  <a:cubicBezTo>
                    <a:pt x="1256" y="12463"/>
                    <a:pt x="1393" y="12554"/>
                    <a:pt x="1507" y="12646"/>
                  </a:cubicBezTo>
                  <a:cubicBezTo>
                    <a:pt x="1552" y="12669"/>
                    <a:pt x="1621" y="12714"/>
                    <a:pt x="1667" y="12760"/>
                  </a:cubicBezTo>
                  <a:cubicBezTo>
                    <a:pt x="1689" y="12783"/>
                    <a:pt x="1712" y="12783"/>
                    <a:pt x="1735" y="12805"/>
                  </a:cubicBezTo>
                  <a:lnTo>
                    <a:pt x="1758" y="12828"/>
                  </a:lnTo>
                  <a:lnTo>
                    <a:pt x="1872" y="12920"/>
                  </a:lnTo>
                  <a:cubicBezTo>
                    <a:pt x="1940" y="12965"/>
                    <a:pt x="2009" y="13011"/>
                    <a:pt x="2077" y="13079"/>
                  </a:cubicBezTo>
                  <a:cubicBezTo>
                    <a:pt x="2214" y="13171"/>
                    <a:pt x="2328" y="13262"/>
                    <a:pt x="2465" y="13330"/>
                  </a:cubicBezTo>
                  <a:lnTo>
                    <a:pt x="2534" y="13376"/>
                  </a:lnTo>
                  <a:cubicBezTo>
                    <a:pt x="2671" y="13467"/>
                    <a:pt x="2808" y="13582"/>
                    <a:pt x="2945" y="13673"/>
                  </a:cubicBezTo>
                  <a:lnTo>
                    <a:pt x="3127" y="13764"/>
                  </a:lnTo>
                  <a:lnTo>
                    <a:pt x="3196" y="13810"/>
                  </a:lnTo>
                  <a:cubicBezTo>
                    <a:pt x="3264" y="13855"/>
                    <a:pt x="3356" y="13901"/>
                    <a:pt x="3424" y="13947"/>
                  </a:cubicBezTo>
                  <a:cubicBezTo>
                    <a:pt x="3447" y="13970"/>
                    <a:pt x="3470" y="13970"/>
                    <a:pt x="3493" y="13970"/>
                  </a:cubicBezTo>
                  <a:lnTo>
                    <a:pt x="3538" y="13970"/>
                  </a:lnTo>
                  <a:lnTo>
                    <a:pt x="3630" y="14015"/>
                  </a:lnTo>
                  <a:lnTo>
                    <a:pt x="3721" y="14061"/>
                  </a:lnTo>
                  <a:cubicBezTo>
                    <a:pt x="3766" y="14107"/>
                    <a:pt x="3835" y="14152"/>
                    <a:pt x="3903" y="14175"/>
                  </a:cubicBezTo>
                  <a:lnTo>
                    <a:pt x="3926" y="14198"/>
                  </a:lnTo>
                  <a:cubicBezTo>
                    <a:pt x="4018" y="14243"/>
                    <a:pt x="4109" y="14289"/>
                    <a:pt x="4200" y="14335"/>
                  </a:cubicBezTo>
                  <a:lnTo>
                    <a:pt x="4269" y="14335"/>
                  </a:lnTo>
                  <a:lnTo>
                    <a:pt x="4337" y="14380"/>
                  </a:lnTo>
                  <a:cubicBezTo>
                    <a:pt x="4520" y="14472"/>
                    <a:pt x="4702" y="14586"/>
                    <a:pt x="4885" y="14700"/>
                  </a:cubicBezTo>
                  <a:cubicBezTo>
                    <a:pt x="5022" y="14768"/>
                    <a:pt x="5159" y="14837"/>
                    <a:pt x="5273" y="14905"/>
                  </a:cubicBezTo>
                  <a:lnTo>
                    <a:pt x="5364" y="14974"/>
                  </a:lnTo>
                  <a:cubicBezTo>
                    <a:pt x="5524" y="15042"/>
                    <a:pt x="5684" y="15134"/>
                    <a:pt x="5844" y="15225"/>
                  </a:cubicBezTo>
                  <a:lnTo>
                    <a:pt x="5912" y="15248"/>
                  </a:lnTo>
                  <a:lnTo>
                    <a:pt x="6003" y="15293"/>
                  </a:lnTo>
                  <a:lnTo>
                    <a:pt x="6049" y="15316"/>
                  </a:lnTo>
                  <a:cubicBezTo>
                    <a:pt x="6117" y="15362"/>
                    <a:pt x="6163" y="15385"/>
                    <a:pt x="6232" y="15408"/>
                  </a:cubicBezTo>
                  <a:lnTo>
                    <a:pt x="6300" y="15408"/>
                  </a:lnTo>
                  <a:cubicBezTo>
                    <a:pt x="6391" y="15453"/>
                    <a:pt x="6483" y="15499"/>
                    <a:pt x="6574" y="15522"/>
                  </a:cubicBezTo>
                  <a:lnTo>
                    <a:pt x="6734" y="15613"/>
                  </a:lnTo>
                  <a:lnTo>
                    <a:pt x="6894" y="15681"/>
                  </a:lnTo>
                  <a:lnTo>
                    <a:pt x="6962" y="15727"/>
                  </a:lnTo>
                  <a:cubicBezTo>
                    <a:pt x="7030" y="15750"/>
                    <a:pt x="7099" y="15796"/>
                    <a:pt x="7190" y="15818"/>
                  </a:cubicBezTo>
                  <a:lnTo>
                    <a:pt x="7282" y="15818"/>
                  </a:lnTo>
                  <a:lnTo>
                    <a:pt x="7304" y="15841"/>
                  </a:lnTo>
                  <a:cubicBezTo>
                    <a:pt x="7373" y="15864"/>
                    <a:pt x="7419" y="15910"/>
                    <a:pt x="7487" y="15933"/>
                  </a:cubicBezTo>
                  <a:lnTo>
                    <a:pt x="7555" y="15978"/>
                  </a:lnTo>
                  <a:cubicBezTo>
                    <a:pt x="7601" y="16001"/>
                    <a:pt x="7647" y="16024"/>
                    <a:pt x="7715" y="16047"/>
                  </a:cubicBezTo>
                  <a:lnTo>
                    <a:pt x="7738" y="16069"/>
                  </a:lnTo>
                  <a:cubicBezTo>
                    <a:pt x="7784" y="16092"/>
                    <a:pt x="7807" y="16092"/>
                    <a:pt x="7852" y="16115"/>
                  </a:cubicBezTo>
                  <a:lnTo>
                    <a:pt x="7943" y="16161"/>
                  </a:lnTo>
                  <a:lnTo>
                    <a:pt x="8012" y="16206"/>
                  </a:lnTo>
                  <a:cubicBezTo>
                    <a:pt x="8080" y="16252"/>
                    <a:pt x="8172" y="16298"/>
                    <a:pt x="8240" y="16343"/>
                  </a:cubicBezTo>
                  <a:lnTo>
                    <a:pt x="8286" y="16366"/>
                  </a:lnTo>
                  <a:cubicBezTo>
                    <a:pt x="8354" y="16389"/>
                    <a:pt x="8400" y="16412"/>
                    <a:pt x="8468" y="16435"/>
                  </a:cubicBezTo>
                  <a:cubicBezTo>
                    <a:pt x="8560" y="16480"/>
                    <a:pt x="8674" y="16526"/>
                    <a:pt x="8765" y="16572"/>
                  </a:cubicBezTo>
                  <a:cubicBezTo>
                    <a:pt x="8788" y="16594"/>
                    <a:pt x="8811" y="16594"/>
                    <a:pt x="8834" y="16594"/>
                  </a:cubicBezTo>
                  <a:lnTo>
                    <a:pt x="8857" y="16617"/>
                  </a:lnTo>
                  <a:cubicBezTo>
                    <a:pt x="8925" y="16640"/>
                    <a:pt x="8993" y="16686"/>
                    <a:pt x="9062" y="16709"/>
                  </a:cubicBezTo>
                  <a:cubicBezTo>
                    <a:pt x="9130" y="16731"/>
                    <a:pt x="9222" y="16777"/>
                    <a:pt x="9313" y="16800"/>
                  </a:cubicBezTo>
                  <a:cubicBezTo>
                    <a:pt x="9427" y="16846"/>
                    <a:pt x="9518" y="16868"/>
                    <a:pt x="9633" y="16914"/>
                  </a:cubicBezTo>
                  <a:lnTo>
                    <a:pt x="9838" y="16982"/>
                  </a:lnTo>
                  <a:lnTo>
                    <a:pt x="9906" y="17005"/>
                  </a:lnTo>
                  <a:lnTo>
                    <a:pt x="9952" y="17028"/>
                  </a:lnTo>
                  <a:cubicBezTo>
                    <a:pt x="10043" y="17074"/>
                    <a:pt x="10112" y="17097"/>
                    <a:pt x="10180" y="17119"/>
                  </a:cubicBezTo>
                  <a:lnTo>
                    <a:pt x="10249" y="17165"/>
                  </a:lnTo>
                  <a:cubicBezTo>
                    <a:pt x="10317" y="17188"/>
                    <a:pt x="10363" y="17211"/>
                    <a:pt x="10431" y="17234"/>
                  </a:cubicBezTo>
                  <a:cubicBezTo>
                    <a:pt x="10546" y="17279"/>
                    <a:pt x="10637" y="17302"/>
                    <a:pt x="10728" y="17348"/>
                  </a:cubicBezTo>
                  <a:cubicBezTo>
                    <a:pt x="10774" y="17348"/>
                    <a:pt x="10797" y="17371"/>
                    <a:pt x="10819" y="17371"/>
                  </a:cubicBezTo>
                  <a:lnTo>
                    <a:pt x="10842" y="17371"/>
                  </a:lnTo>
                  <a:lnTo>
                    <a:pt x="11025" y="17439"/>
                  </a:lnTo>
                  <a:cubicBezTo>
                    <a:pt x="11093" y="17462"/>
                    <a:pt x="11162" y="17485"/>
                    <a:pt x="11230" y="17507"/>
                  </a:cubicBezTo>
                  <a:lnTo>
                    <a:pt x="11299" y="17507"/>
                  </a:lnTo>
                  <a:cubicBezTo>
                    <a:pt x="11322" y="17530"/>
                    <a:pt x="11344" y="17530"/>
                    <a:pt x="11390" y="17530"/>
                  </a:cubicBezTo>
                  <a:cubicBezTo>
                    <a:pt x="11413" y="17553"/>
                    <a:pt x="11459" y="17576"/>
                    <a:pt x="11504" y="17576"/>
                  </a:cubicBezTo>
                  <a:lnTo>
                    <a:pt x="11664" y="17622"/>
                  </a:lnTo>
                  <a:lnTo>
                    <a:pt x="11824" y="17667"/>
                  </a:lnTo>
                  <a:cubicBezTo>
                    <a:pt x="11824" y="17690"/>
                    <a:pt x="11847" y="17690"/>
                    <a:pt x="11869" y="17690"/>
                  </a:cubicBezTo>
                  <a:lnTo>
                    <a:pt x="11892" y="17690"/>
                  </a:lnTo>
                  <a:lnTo>
                    <a:pt x="11984" y="17713"/>
                  </a:lnTo>
                  <a:lnTo>
                    <a:pt x="12098" y="17759"/>
                  </a:lnTo>
                  <a:cubicBezTo>
                    <a:pt x="12257" y="17781"/>
                    <a:pt x="12394" y="17827"/>
                    <a:pt x="12554" y="17873"/>
                  </a:cubicBezTo>
                  <a:lnTo>
                    <a:pt x="12623" y="17873"/>
                  </a:lnTo>
                  <a:cubicBezTo>
                    <a:pt x="12714" y="17895"/>
                    <a:pt x="12805" y="17918"/>
                    <a:pt x="12897" y="17941"/>
                  </a:cubicBezTo>
                  <a:cubicBezTo>
                    <a:pt x="12942" y="17941"/>
                    <a:pt x="12988" y="17941"/>
                    <a:pt x="13034" y="17964"/>
                  </a:cubicBezTo>
                  <a:cubicBezTo>
                    <a:pt x="13079" y="17964"/>
                    <a:pt x="13125" y="17964"/>
                    <a:pt x="13170" y="17987"/>
                  </a:cubicBezTo>
                  <a:lnTo>
                    <a:pt x="13262" y="17987"/>
                  </a:lnTo>
                  <a:cubicBezTo>
                    <a:pt x="13307" y="17964"/>
                    <a:pt x="13353" y="17918"/>
                    <a:pt x="13353" y="17895"/>
                  </a:cubicBezTo>
                  <a:cubicBezTo>
                    <a:pt x="13353" y="17873"/>
                    <a:pt x="13353" y="17850"/>
                    <a:pt x="13353" y="17850"/>
                  </a:cubicBezTo>
                  <a:lnTo>
                    <a:pt x="13376" y="17850"/>
                  </a:lnTo>
                  <a:cubicBezTo>
                    <a:pt x="13422" y="17850"/>
                    <a:pt x="13444" y="17804"/>
                    <a:pt x="13467" y="17759"/>
                  </a:cubicBezTo>
                  <a:cubicBezTo>
                    <a:pt x="13467" y="17736"/>
                    <a:pt x="13467" y="17736"/>
                    <a:pt x="13467" y="17713"/>
                  </a:cubicBezTo>
                  <a:cubicBezTo>
                    <a:pt x="13490" y="17690"/>
                    <a:pt x="13490" y="17667"/>
                    <a:pt x="13490" y="17622"/>
                  </a:cubicBezTo>
                  <a:cubicBezTo>
                    <a:pt x="13490" y="17576"/>
                    <a:pt x="13467" y="17530"/>
                    <a:pt x="13422" y="17530"/>
                  </a:cubicBezTo>
                  <a:cubicBezTo>
                    <a:pt x="13399" y="17507"/>
                    <a:pt x="13353" y="17507"/>
                    <a:pt x="13330" y="17507"/>
                  </a:cubicBezTo>
                  <a:lnTo>
                    <a:pt x="13034" y="17507"/>
                  </a:lnTo>
                  <a:cubicBezTo>
                    <a:pt x="12919" y="17485"/>
                    <a:pt x="12805" y="17485"/>
                    <a:pt x="12691" y="17462"/>
                  </a:cubicBezTo>
                  <a:lnTo>
                    <a:pt x="12646" y="17462"/>
                  </a:lnTo>
                  <a:cubicBezTo>
                    <a:pt x="12600" y="17462"/>
                    <a:pt x="12531" y="17439"/>
                    <a:pt x="12486" y="17439"/>
                  </a:cubicBezTo>
                  <a:cubicBezTo>
                    <a:pt x="12509" y="17439"/>
                    <a:pt x="12531" y="17416"/>
                    <a:pt x="12577" y="17416"/>
                  </a:cubicBezTo>
                  <a:lnTo>
                    <a:pt x="12714" y="17416"/>
                  </a:lnTo>
                  <a:cubicBezTo>
                    <a:pt x="12760" y="17416"/>
                    <a:pt x="12828" y="17439"/>
                    <a:pt x="12874" y="17439"/>
                  </a:cubicBezTo>
                  <a:cubicBezTo>
                    <a:pt x="12919" y="17439"/>
                    <a:pt x="12965" y="17462"/>
                    <a:pt x="13011" y="17462"/>
                  </a:cubicBezTo>
                  <a:lnTo>
                    <a:pt x="13079" y="17462"/>
                  </a:lnTo>
                  <a:lnTo>
                    <a:pt x="13102" y="17485"/>
                  </a:lnTo>
                  <a:lnTo>
                    <a:pt x="13330" y="17485"/>
                  </a:lnTo>
                  <a:cubicBezTo>
                    <a:pt x="13376" y="17485"/>
                    <a:pt x="13399" y="17462"/>
                    <a:pt x="13444" y="17439"/>
                  </a:cubicBezTo>
                  <a:cubicBezTo>
                    <a:pt x="13536" y="17371"/>
                    <a:pt x="13604" y="17279"/>
                    <a:pt x="13650" y="17165"/>
                  </a:cubicBezTo>
                  <a:lnTo>
                    <a:pt x="13673" y="17165"/>
                  </a:lnTo>
                  <a:cubicBezTo>
                    <a:pt x="13695" y="17097"/>
                    <a:pt x="13741" y="17028"/>
                    <a:pt x="13787" y="16982"/>
                  </a:cubicBezTo>
                  <a:cubicBezTo>
                    <a:pt x="13810" y="16937"/>
                    <a:pt x="13832" y="16891"/>
                    <a:pt x="13878" y="16846"/>
                  </a:cubicBezTo>
                  <a:lnTo>
                    <a:pt x="13901" y="16777"/>
                  </a:lnTo>
                  <a:cubicBezTo>
                    <a:pt x="13924" y="16754"/>
                    <a:pt x="13924" y="16731"/>
                    <a:pt x="13947" y="16709"/>
                  </a:cubicBezTo>
                  <a:cubicBezTo>
                    <a:pt x="13969" y="16663"/>
                    <a:pt x="13992" y="16640"/>
                    <a:pt x="13992" y="16617"/>
                  </a:cubicBezTo>
                  <a:cubicBezTo>
                    <a:pt x="14038" y="16572"/>
                    <a:pt x="14061" y="16526"/>
                    <a:pt x="14083" y="16480"/>
                  </a:cubicBezTo>
                  <a:lnTo>
                    <a:pt x="14106" y="16412"/>
                  </a:lnTo>
                  <a:cubicBezTo>
                    <a:pt x="14152" y="16343"/>
                    <a:pt x="14198" y="16275"/>
                    <a:pt x="14220" y="16206"/>
                  </a:cubicBezTo>
                  <a:cubicBezTo>
                    <a:pt x="14266" y="16138"/>
                    <a:pt x="14335" y="16047"/>
                    <a:pt x="14380" y="15955"/>
                  </a:cubicBezTo>
                  <a:cubicBezTo>
                    <a:pt x="14403" y="15864"/>
                    <a:pt x="14449" y="15796"/>
                    <a:pt x="14494" y="15704"/>
                  </a:cubicBezTo>
                  <a:cubicBezTo>
                    <a:pt x="14608" y="15476"/>
                    <a:pt x="14723" y="15248"/>
                    <a:pt x="14860" y="15042"/>
                  </a:cubicBezTo>
                  <a:cubicBezTo>
                    <a:pt x="14905" y="14974"/>
                    <a:pt x="14951" y="14883"/>
                    <a:pt x="14997" y="14814"/>
                  </a:cubicBezTo>
                  <a:cubicBezTo>
                    <a:pt x="15019" y="14723"/>
                    <a:pt x="15065" y="14654"/>
                    <a:pt x="15111" y="14586"/>
                  </a:cubicBezTo>
                  <a:cubicBezTo>
                    <a:pt x="15179" y="14426"/>
                    <a:pt x="15270" y="14289"/>
                    <a:pt x="15362" y="14129"/>
                  </a:cubicBezTo>
                  <a:cubicBezTo>
                    <a:pt x="15407" y="14061"/>
                    <a:pt x="15430" y="13992"/>
                    <a:pt x="15476" y="13947"/>
                  </a:cubicBezTo>
                  <a:cubicBezTo>
                    <a:pt x="15521" y="13855"/>
                    <a:pt x="15567" y="13764"/>
                    <a:pt x="15613" y="13673"/>
                  </a:cubicBezTo>
                  <a:cubicBezTo>
                    <a:pt x="15636" y="13627"/>
                    <a:pt x="15681" y="13559"/>
                    <a:pt x="15727" y="13490"/>
                  </a:cubicBezTo>
                  <a:cubicBezTo>
                    <a:pt x="15773" y="13422"/>
                    <a:pt x="15818" y="13330"/>
                    <a:pt x="15887" y="13239"/>
                  </a:cubicBezTo>
                  <a:cubicBezTo>
                    <a:pt x="15955" y="13125"/>
                    <a:pt x="16024" y="13011"/>
                    <a:pt x="16092" y="12897"/>
                  </a:cubicBezTo>
                  <a:lnTo>
                    <a:pt x="16161" y="12805"/>
                  </a:lnTo>
                  <a:cubicBezTo>
                    <a:pt x="16252" y="12646"/>
                    <a:pt x="16343" y="12509"/>
                    <a:pt x="16435" y="12349"/>
                  </a:cubicBezTo>
                  <a:cubicBezTo>
                    <a:pt x="16503" y="12235"/>
                    <a:pt x="16594" y="12098"/>
                    <a:pt x="16663" y="11984"/>
                  </a:cubicBezTo>
                  <a:lnTo>
                    <a:pt x="16708" y="11892"/>
                  </a:lnTo>
                  <a:cubicBezTo>
                    <a:pt x="16777" y="11801"/>
                    <a:pt x="16823" y="11710"/>
                    <a:pt x="16868" y="11619"/>
                  </a:cubicBezTo>
                  <a:cubicBezTo>
                    <a:pt x="16914" y="11550"/>
                    <a:pt x="16959" y="11504"/>
                    <a:pt x="16982" y="11436"/>
                  </a:cubicBezTo>
                  <a:cubicBezTo>
                    <a:pt x="17028" y="11367"/>
                    <a:pt x="17051" y="11322"/>
                    <a:pt x="17074" y="11276"/>
                  </a:cubicBezTo>
                  <a:lnTo>
                    <a:pt x="17119" y="11208"/>
                  </a:lnTo>
                  <a:cubicBezTo>
                    <a:pt x="17142" y="11162"/>
                    <a:pt x="17165" y="11116"/>
                    <a:pt x="17188" y="11094"/>
                  </a:cubicBezTo>
                  <a:cubicBezTo>
                    <a:pt x="17211" y="11048"/>
                    <a:pt x="17233" y="11025"/>
                    <a:pt x="17256" y="10979"/>
                  </a:cubicBezTo>
                  <a:cubicBezTo>
                    <a:pt x="17302" y="10888"/>
                    <a:pt x="17348" y="10820"/>
                    <a:pt x="17393" y="10751"/>
                  </a:cubicBezTo>
                  <a:cubicBezTo>
                    <a:pt x="17416" y="10706"/>
                    <a:pt x="17439" y="10660"/>
                    <a:pt x="17462" y="10614"/>
                  </a:cubicBezTo>
                  <a:lnTo>
                    <a:pt x="17507" y="10523"/>
                  </a:lnTo>
                  <a:cubicBezTo>
                    <a:pt x="17530" y="10477"/>
                    <a:pt x="17553" y="10454"/>
                    <a:pt x="17576" y="10409"/>
                  </a:cubicBezTo>
                  <a:cubicBezTo>
                    <a:pt x="17599" y="10363"/>
                    <a:pt x="17621" y="10340"/>
                    <a:pt x="17644" y="10295"/>
                  </a:cubicBezTo>
                  <a:cubicBezTo>
                    <a:pt x="17667" y="10226"/>
                    <a:pt x="17690" y="10181"/>
                    <a:pt x="17713" y="10135"/>
                  </a:cubicBezTo>
                  <a:lnTo>
                    <a:pt x="17781" y="10044"/>
                  </a:lnTo>
                  <a:cubicBezTo>
                    <a:pt x="17850" y="9884"/>
                    <a:pt x="17941" y="9747"/>
                    <a:pt x="18032" y="9587"/>
                  </a:cubicBezTo>
                  <a:cubicBezTo>
                    <a:pt x="18055" y="9541"/>
                    <a:pt x="18078" y="9496"/>
                    <a:pt x="18101" y="9473"/>
                  </a:cubicBezTo>
                  <a:lnTo>
                    <a:pt x="18146" y="9359"/>
                  </a:lnTo>
                  <a:lnTo>
                    <a:pt x="18215" y="9245"/>
                  </a:lnTo>
                  <a:cubicBezTo>
                    <a:pt x="18238" y="9222"/>
                    <a:pt x="18261" y="9176"/>
                    <a:pt x="18283" y="9131"/>
                  </a:cubicBezTo>
                  <a:lnTo>
                    <a:pt x="18375" y="8971"/>
                  </a:lnTo>
                  <a:cubicBezTo>
                    <a:pt x="18443" y="8857"/>
                    <a:pt x="18489" y="8765"/>
                    <a:pt x="18557" y="8651"/>
                  </a:cubicBezTo>
                  <a:cubicBezTo>
                    <a:pt x="18649" y="8491"/>
                    <a:pt x="18740" y="8309"/>
                    <a:pt x="18831" y="8149"/>
                  </a:cubicBezTo>
                  <a:cubicBezTo>
                    <a:pt x="18922" y="8012"/>
                    <a:pt x="18991" y="7852"/>
                    <a:pt x="19082" y="7715"/>
                  </a:cubicBezTo>
                  <a:cubicBezTo>
                    <a:pt x="19128" y="7647"/>
                    <a:pt x="19174" y="7556"/>
                    <a:pt x="19219" y="7487"/>
                  </a:cubicBezTo>
                  <a:cubicBezTo>
                    <a:pt x="19242" y="7442"/>
                    <a:pt x="19265" y="7396"/>
                    <a:pt x="19288" y="7350"/>
                  </a:cubicBezTo>
                  <a:lnTo>
                    <a:pt x="19333" y="7259"/>
                  </a:lnTo>
                  <a:cubicBezTo>
                    <a:pt x="19379" y="7168"/>
                    <a:pt x="19425" y="7099"/>
                    <a:pt x="19470" y="7031"/>
                  </a:cubicBezTo>
                  <a:cubicBezTo>
                    <a:pt x="19493" y="6985"/>
                    <a:pt x="19516" y="6939"/>
                    <a:pt x="19539" y="6894"/>
                  </a:cubicBezTo>
                  <a:lnTo>
                    <a:pt x="19607" y="6802"/>
                  </a:lnTo>
                  <a:cubicBezTo>
                    <a:pt x="19699" y="6643"/>
                    <a:pt x="19790" y="6483"/>
                    <a:pt x="19881" y="6323"/>
                  </a:cubicBezTo>
                  <a:cubicBezTo>
                    <a:pt x="19972" y="6186"/>
                    <a:pt x="20064" y="6049"/>
                    <a:pt x="20132" y="5912"/>
                  </a:cubicBezTo>
                  <a:cubicBezTo>
                    <a:pt x="20178" y="5844"/>
                    <a:pt x="20201" y="5775"/>
                    <a:pt x="20246" y="5707"/>
                  </a:cubicBezTo>
                  <a:cubicBezTo>
                    <a:pt x="20292" y="5638"/>
                    <a:pt x="20360" y="5547"/>
                    <a:pt x="20406" y="5456"/>
                  </a:cubicBezTo>
                  <a:lnTo>
                    <a:pt x="20452" y="5364"/>
                  </a:lnTo>
                  <a:cubicBezTo>
                    <a:pt x="20475" y="5319"/>
                    <a:pt x="20520" y="5273"/>
                    <a:pt x="20543" y="5227"/>
                  </a:cubicBezTo>
                  <a:lnTo>
                    <a:pt x="20589" y="5113"/>
                  </a:lnTo>
                  <a:lnTo>
                    <a:pt x="20657" y="4999"/>
                  </a:lnTo>
                  <a:cubicBezTo>
                    <a:pt x="20726" y="4862"/>
                    <a:pt x="20794" y="4702"/>
                    <a:pt x="20885" y="4566"/>
                  </a:cubicBezTo>
                  <a:cubicBezTo>
                    <a:pt x="20931" y="4497"/>
                    <a:pt x="20977" y="4406"/>
                    <a:pt x="21022" y="4337"/>
                  </a:cubicBezTo>
                  <a:cubicBezTo>
                    <a:pt x="21068" y="4269"/>
                    <a:pt x="21114" y="4178"/>
                    <a:pt x="21137" y="4109"/>
                  </a:cubicBezTo>
                  <a:cubicBezTo>
                    <a:pt x="21205" y="4018"/>
                    <a:pt x="21251" y="3949"/>
                    <a:pt x="21296" y="3858"/>
                  </a:cubicBezTo>
                  <a:cubicBezTo>
                    <a:pt x="21319" y="3789"/>
                    <a:pt x="21342" y="3744"/>
                    <a:pt x="21388" y="3675"/>
                  </a:cubicBezTo>
                  <a:cubicBezTo>
                    <a:pt x="21433" y="3584"/>
                    <a:pt x="21479" y="3516"/>
                    <a:pt x="21525" y="3447"/>
                  </a:cubicBezTo>
                  <a:cubicBezTo>
                    <a:pt x="21570" y="3379"/>
                    <a:pt x="21593" y="3310"/>
                    <a:pt x="21639" y="3242"/>
                  </a:cubicBezTo>
                  <a:cubicBezTo>
                    <a:pt x="21707" y="3128"/>
                    <a:pt x="21753" y="3036"/>
                    <a:pt x="21798" y="2922"/>
                  </a:cubicBezTo>
                  <a:lnTo>
                    <a:pt x="21867" y="2785"/>
                  </a:lnTo>
                  <a:lnTo>
                    <a:pt x="22027" y="2488"/>
                  </a:lnTo>
                  <a:lnTo>
                    <a:pt x="22118" y="2329"/>
                  </a:lnTo>
                  <a:lnTo>
                    <a:pt x="22164" y="2237"/>
                  </a:lnTo>
                  <a:cubicBezTo>
                    <a:pt x="22278" y="2032"/>
                    <a:pt x="22369" y="1827"/>
                    <a:pt x="22483" y="1644"/>
                  </a:cubicBezTo>
                  <a:lnTo>
                    <a:pt x="22506" y="1575"/>
                  </a:lnTo>
                  <a:cubicBezTo>
                    <a:pt x="22552" y="1484"/>
                    <a:pt x="22597" y="1370"/>
                    <a:pt x="22643" y="1279"/>
                  </a:cubicBezTo>
                  <a:cubicBezTo>
                    <a:pt x="22689" y="1210"/>
                    <a:pt x="22711" y="1142"/>
                    <a:pt x="22711" y="1073"/>
                  </a:cubicBezTo>
                  <a:cubicBezTo>
                    <a:pt x="22711" y="1028"/>
                    <a:pt x="22734" y="959"/>
                    <a:pt x="22711" y="914"/>
                  </a:cubicBezTo>
                  <a:cubicBezTo>
                    <a:pt x="22689" y="868"/>
                    <a:pt x="22666" y="845"/>
                    <a:pt x="22643" y="822"/>
                  </a:cubicBezTo>
                  <a:lnTo>
                    <a:pt x="22643" y="799"/>
                  </a:lnTo>
                  <a:cubicBezTo>
                    <a:pt x="22597" y="777"/>
                    <a:pt x="22575" y="731"/>
                    <a:pt x="22552" y="708"/>
                  </a:cubicBezTo>
                  <a:cubicBezTo>
                    <a:pt x="22529" y="685"/>
                    <a:pt x="22483" y="662"/>
                    <a:pt x="22460" y="617"/>
                  </a:cubicBezTo>
                  <a:lnTo>
                    <a:pt x="22415" y="571"/>
                  </a:lnTo>
                  <a:cubicBezTo>
                    <a:pt x="22392" y="548"/>
                    <a:pt x="22369" y="503"/>
                    <a:pt x="22346" y="480"/>
                  </a:cubicBezTo>
                  <a:cubicBezTo>
                    <a:pt x="22323" y="434"/>
                    <a:pt x="22278" y="411"/>
                    <a:pt x="22232" y="366"/>
                  </a:cubicBezTo>
                  <a:cubicBezTo>
                    <a:pt x="22209" y="343"/>
                    <a:pt x="22186" y="320"/>
                    <a:pt x="22164" y="297"/>
                  </a:cubicBezTo>
                  <a:cubicBezTo>
                    <a:pt x="22141" y="274"/>
                    <a:pt x="22095" y="252"/>
                    <a:pt x="22072" y="229"/>
                  </a:cubicBezTo>
                  <a:cubicBezTo>
                    <a:pt x="22050" y="206"/>
                    <a:pt x="22004" y="183"/>
                    <a:pt x="21981" y="137"/>
                  </a:cubicBezTo>
                  <a:lnTo>
                    <a:pt x="21935" y="115"/>
                  </a:lnTo>
                  <a:cubicBezTo>
                    <a:pt x="21890" y="92"/>
                    <a:pt x="21867" y="69"/>
                    <a:pt x="21821" y="69"/>
                  </a:cubicBezTo>
                  <a:cubicBezTo>
                    <a:pt x="21798" y="46"/>
                    <a:pt x="21776" y="23"/>
                    <a:pt x="2175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8781;p56">
              <a:extLst>
                <a:ext uri="{FF2B5EF4-FFF2-40B4-BE49-F238E27FC236}">
                  <a16:creationId xmlns:a16="http://schemas.microsoft.com/office/drawing/2014/main" id="{E618E8A0-BA26-8220-8DB4-85D8BFC0B8AD}"/>
                </a:ext>
              </a:extLst>
            </p:cNvPr>
            <p:cNvSpPr/>
            <p:nvPr/>
          </p:nvSpPr>
          <p:spPr>
            <a:xfrm>
              <a:off x="-46220" y="2650669"/>
              <a:ext cx="240127" cy="419886"/>
            </a:xfrm>
            <a:custGeom>
              <a:avLst/>
              <a:gdLst/>
              <a:ahLst/>
              <a:cxnLst/>
              <a:rect l="l" t="t" r="r" b="b"/>
              <a:pathLst>
                <a:path w="4292" h="7505" extrusionOk="0">
                  <a:moveTo>
                    <a:pt x="4224" y="0"/>
                  </a:moveTo>
                  <a:cubicBezTo>
                    <a:pt x="4224" y="0"/>
                    <a:pt x="4201" y="0"/>
                    <a:pt x="4201" y="23"/>
                  </a:cubicBezTo>
                  <a:cubicBezTo>
                    <a:pt x="4132" y="115"/>
                    <a:pt x="4087" y="206"/>
                    <a:pt x="4041" y="297"/>
                  </a:cubicBezTo>
                  <a:cubicBezTo>
                    <a:pt x="3972" y="411"/>
                    <a:pt x="3904" y="525"/>
                    <a:pt x="3858" y="617"/>
                  </a:cubicBezTo>
                  <a:cubicBezTo>
                    <a:pt x="3721" y="845"/>
                    <a:pt x="3584" y="1073"/>
                    <a:pt x="3447" y="1302"/>
                  </a:cubicBezTo>
                  <a:cubicBezTo>
                    <a:pt x="3196" y="1735"/>
                    <a:pt x="2945" y="2169"/>
                    <a:pt x="2671" y="2625"/>
                  </a:cubicBezTo>
                  <a:cubicBezTo>
                    <a:pt x="2420" y="3059"/>
                    <a:pt x="2146" y="3516"/>
                    <a:pt x="1873" y="3972"/>
                  </a:cubicBezTo>
                  <a:cubicBezTo>
                    <a:pt x="1621" y="4429"/>
                    <a:pt x="1370" y="4862"/>
                    <a:pt x="1119" y="5296"/>
                  </a:cubicBezTo>
                  <a:cubicBezTo>
                    <a:pt x="891" y="5684"/>
                    <a:pt x="663" y="6095"/>
                    <a:pt x="457" y="6483"/>
                  </a:cubicBezTo>
                  <a:cubicBezTo>
                    <a:pt x="366" y="6643"/>
                    <a:pt x="275" y="6802"/>
                    <a:pt x="183" y="6962"/>
                  </a:cubicBezTo>
                  <a:cubicBezTo>
                    <a:pt x="138" y="7053"/>
                    <a:pt x="92" y="7122"/>
                    <a:pt x="46" y="7190"/>
                  </a:cubicBezTo>
                  <a:lnTo>
                    <a:pt x="24" y="7236"/>
                  </a:lnTo>
                  <a:cubicBezTo>
                    <a:pt x="1" y="7282"/>
                    <a:pt x="1" y="7327"/>
                    <a:pt x="1" y="7350"/>
                  </a:cubicBezTo>
                  <a:cubicBezTo>
                    <a:pt x="1" y="7419"/>
                    <a:pt x="46" y="7464"/>
                    <a:pt x="92" y="7487"/>
                  </a:cubicBezTo>
                  <a:cubicBezTo>
                    <a:pt x="115" y="7499"/>
                    <a:pt x="143" y="7504"/>
                    <a:pt x="172" y="7504"/>
                  </a:cubicBezTo>
                  <a:cubicBezTo>
                    <a:pt x="201" y="7504"/>
                    <a:pt x="229" y="7499"/>
                    <a:pt x="252" y="7487"/>
                  </a:cubicBezTo>
                  <a:cubicBezTo>
                    <a:pt x="298" y="7442"/>
                    <a:pt x="320" y="7396"/>
                    <a:pt x="366" y="7327"/>
                  </a:cubicBezTo>
                  <a:cubicBezTo>
                    <a:pt x="412" y="7259"/>
                    <a:pt x="457" y="7168"/>
                    <a:pt x="480" y="7099"/>
                  </a:cubicBezTo>
                  <a:cubicBezTo>
                    <a:pt x="594" y="6917"/>
                    <a:pt x="686" y="6757"/>
                    <a:pt x="777" y="6574"/>
                  </a:cubicBezTo>
                  <a:cubicBezTo>
                    <a:pt x="1005" y="6163"/>
                    <a:pt x="1256" y="5730"/>
                    <a:pt x="1484" y="5296"/>
                  </a:cubicBezTo>
                  <a:cubicBezTo>
                    <a:pt x="1713" y="4862"/>
                    <a:pt x="1964" y="4406"/>
                    <a:pt x="2215" y="3949"/>
                  </a:cubicBezTo>
                  <a:cubicBezTo>
                    <a:pt x="2443" y="3493"/>
                    <a:pt x="2694" y="3036"/>
                    <a:pt x="2945" y="2557"/>
                  </a:cubicBezTo>
                  <a:cubicBezTo>
                    <a:pt x="3174" y="2146"/>
                    <a:pt x="3379" y="1712"/>
                    <a:pt x="3607" y="1302"/>
                  </a:cubicBezTo>
                  <a:cubicBezTo>
                    <a:pt x="3721" y="1073"/>
                    <a:pt x="3835" y="868"/>
                    <a:pt x="3950" y="640"/>
                  </a:cubicBezTo>
                  <a:cubicBezTo>
                    <a:pt x="4018" y="548"/>
                    <a:pt x="4064" y="434"/>
                    <a:pt x="4109" y="343"/>
                  </a:cubicBezTo>
                  <a:cubicBezTo>
                    <a:pt x="4178" y="252"/>
                    <a:pt x="4224" y="160"/>
                    <a:pt x="4269" y="69"/>
                  </a:cubicBezTo>
                  <a:cubicBezTo>
                    <a:pt x="4292" y="46"/>
                    <a:pt x="4269" y="23"/>
                    <a:pt x="424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8782;p56">
              <a:extLst>
                <a:ext uri="{FF2B5EF4-FFF2-40B4-BE49-F238E27FC236}">
                  <a16:creationId xmlns:a16="http://schemas.microsoft.com/office/drawing/2014/main" id="{E06A8611-132A-716B-D517-2C670A69DE05}"/>
                </a:ext>
              </a:extLst>
            </p:cNvPr>
            <p:cNvSpPr/>
            <p:nvPr/>
          </p:nvSpPr>
          <p:spPr>
            <a:xfrm>
              <a:off x="-74306" y="3100158"/>
              <a:ext cx="20477" cy="19246"/>
            </a:xfrm>
            <a:custGeom>
              <a:avLst/>
              <a:gdLst/>
              <a:ahLst/>
              <a:cxnLst/>
              <a:rect l="l" t="t" r="r" b="b"/>
              <a:pathLst>
                <a:path w="366" h="344" extrusionOk="0">
                  <a:moveTo>
                    <a:pt x="160" y="1"/>
                  </a:moveTo>
                  <a:cubicBezTo>
                    <a:pt x="69" y="1"/>
                    <a:pt x="1" y="92"/>
                    <a:pt x="1" y="184"/>
                  </a:cubicBezTo>
                  <a:cubicBezTo>
                    <a:pt x="1" y="229"/>
                    <a:pt x="24" y="275"/>
                    <a:pt x="69" y="321"/>
                  </a:cubicBezTo>
                  <a:cubicBezTo>
                    <a:pt x="92" y="343"/>
                    <a:pt x="138" y="343"/>
                    <a:pt x="183" y="343"/>
                  </a:cubicBezTo>
                  <a:cubicBezTo>
                    <a:pt x="275" y="343"/>
                    <a:pt x="366" y="252"/>
                    <a:pt x="343" y="161"/>
                  </a:cubicBezTo>
                  <a:cubicBezTo>
                    <a:pt x="343" y="115"/>
                    <a:pt x="320" y="69"/>
                    <a:pt x="297" y="47"/>
                  </a:cubicBezTo>
                  <a:cubicBezTo>
                    <a:pt x="252" y="24"/>
                    <a:pt x="206" y="1"/>
                    <a:pt x="1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8783;p56">
              <a:extLst>
                <a:ext uri="{FF2B5EF4-FFF2-40B4-BE49-F238E27FC236}">
                  <a16:creationId xmlns:a16="http://schemas.microsoft.com/office/drawing/2014/main" id="{7C9FABF4-1161-1DB5-3C05-5F57877161CA}"/>
                </a:ext>
              </a:extLst>
            </p:cNvPr>
            <p:cNvSpPr/>
            <p:nvPr/>
          </p:nvSpPr>
          <p:spPr>
            <a:xfrm>
              <a:off x="-659192" y="1931676"/>
              <a:ext cx="536425" cy="947639"/>
            </a:xfrm>
            <a:custGeom>
              <a:avLst/>
              <a:gdLst/>
              <a:ahLst/>
              <a:cxnLst/>
              <a:rect l="l" t="t" r="r" b="b"/>
              <a:pathLst>
                <a:path w="9588" h="16938" extrusionOk="0">
                  <a:moveTo>
                    <a:pt x="9473" y="1"/>
                  </a:moveTo>
                  <a:cubicBezTo>
                    <a:pt x="9428" y="1"/>
                    <a:pt x="9405" y="24"/>
                    <a:pt x="9382" y="47"/>
                  </a:cubicBezTo>
                  <a:cubicBezTo>
                    <a:pt x="9154" y="457"/>
                    <a:pt x="8903" y="868"/>
                    <a:pt x="8674" y="1256"/>
                  </a:cubicBezTo>
                  <a:cubicBezTo>
                    <a:pt x="8446" y="1667"/>
                    <a:pt x="8218" y="2055"/>
                    <a:pt x="7990" y="2466"/>
                  </a:cubicBezTo>
                  <a:cubicBezTo>
                    <a:pt x="7487" y="3333"/>
                    <a:pt x="7031" y="4178"/>
                    <a:pt x="6552" y="5045"/>
                  </a:cubicBezTo>
                  <a:cubicBezTo>
                    <a:pt x="5570" y="6780"/>
                    <a:pt x="4589" y="8515"/>
                    <a:pt x="3607" y="10272"/>
                  </a:cubicBezTo>
                  <a:cubicBezTo>
                    <a:pt x="2626" y="12030"/>
                    <a:pt x="1644" y="13787"/>
                    <a:pt x="663" y="15545"/>
                  </a:cubicBezTo>
                  <a:cubicBezTo>
                    <a:pt x="503" y="15819"/>
                    <a:pt x="343" y="16093"/>
                    <a:pt x="206" y="16367"/>
                  </a:cubicBezTo>
                  <a:cubicBezTo>
                    <a:pt x="160" y="16435"/>
                    <a:pt x="115" y="16526"/>
                    <a:pt x="92" y="16595"/>
                  </a:cubicBezTo>
                  <a:cubicBezTo>
                    <a:pt x="69" y="16640"/>
                    <a:pt x="46" y="16686"/>
                    <a:pt x="24" y="16709"/>
                  </a:cubicBezTo>
                  <a:cubicBezTo>
                    <a:pt x="1" y="16777"/>
                    <a:pt x="24" y="16846"/>
                    <a:pt x="69" y="16892"/>
                  </a:cubicBezTo>
                  <a:cubicBezTo>
                    <a:pt x="92" y="16914"/>
                    <a:pt x="138" y="16937"/>
                    <a:pt x="183" y="16937"/>
                  </a:cubicBezTo>
                  <a:cubicBezTo>
                    <a:pt x="206" y="16937"/>
                    <a:pt x="252" y="16914"/>
                    <a:pt x="275" y="16869"/>
                  </a:cubicBezTo>
                  <a:cubicBezTo>
                    <a:pt x="297" y="16869"/>
                    <a:pt x="297" y="16846"/>
                    <a:pt x="320" y="16823"/>
                  </a:cubicBezTo>
                  <a:cubicBezTo>
                    <a:pt x="343" y="16777"/>
                    <a:pt x="366" y="16755"/>
                    <a:pt x="389" y="16709"/>
                  </a:cubicBezTo>
                  <a:cubicBezTo>
                    <a:pt x="434" y="16640"/>
                    <a:pt x="480" y="16572"/>
                    <a:pt x="526" y="16481"/>
                  </a:cubicBezTo>
                  <a:cubicBezTo>
                    <a:pt x="663" y="16252"/>
                    <a:pt x="800" y="16001"/>
                    <a:pt x="937" y="15750"/>
                  </a:cubicBezTo>
                  <a:cubicBezTo>
                    <a:pt x="1439" y="14860"/>
                    <a:pt x="1918" y="13970"/>
                    <a:pt x="2420" y="13080"/>
                  </a:cubicBezTo>
                  <a:cubicBezTo>
                    <a:pt x="3379" y="11368"/>
                    <a:pt x="4338" y="9633"/>
                    <a:pt x="5296" y="7898"/>
                  </a:cubicBezTo>
                  <a:cubicBezTo>
                    <a:pt x="5798" y="7008"/>
                    <a:pt x="6278" y="6118"/>
                    <a:pt x="6780" y="5228"/>
                  </a:cubicBezTo>
                  <a:cubicBezTo>
                    <a:pt x="7259" y="4383"/>
                    <a:pt x="7738" y="3516"/>
                    <a:pt x="8218" y="2671"/>
                  </a:cubicBezTo>
                  <a:cubicBezTo>
                    <a:pt x="8446" y="2261"/>
                    <a:pt x="8651" y="1850"/>
                    <a:pt x="8880" y="1416"/>
                  </a:cubicBezTo>
                  <a:cubicBezTo>
                    <a:pt x="9108" y="1005"/>
                    <a:pt x="9336" y="571"/>
                    <a:pt x="9564" y="138"/>
                  </a:cubicBezTo>
                  <a:cubicBezTo>
                    <a:pt x="9587" y="92"/>
                    <a:pt x="9564" y="24"/>
                    <a:pt x="951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8784;p56">
              <a:extLst>
                <a:ext uri="{FF2B5EF4-FFF2-40B4-BE49-F238E27FC236}">
                  <a16:creationId xmlns:a16="http://schemas.microsoft.com/office/drawing/2014/main" id="{6B32664C-8242-2080-4433-56F48EB35705}"/>
                </a:ext>
              </a:extLst>
            </p:cNvPr>
            <p:cNvSpPr/>
            <p:nvPr/>
          </p:nvSpPr>
          <p:spPr>
            <a:xfrm>
              <a:off x="-548078" y="1934250"/>
              <a:ext cx="416361" cy="690168"/>
            </a:xfrm>
            <a:custGeom>
              <a:avLst/>
              <a:gdLst/>
              <a:ahLst/>
              <a:cxnLst/>
              <a:rect l="l" t="t" r="r" b="b"/>
              <a:pathLst>
                <a:path w="7442" h="12336" extrusionOk="0">
                  <a:moveTo>
                    <a:pt x="7076" y="1"/>
                  </a:moveTo>
                  <a:cubicBezTo>
                    <a:pt x="7008" y="1"/>
                    <a:pt x="6917" y="1"/>
                    <a:pt x="6825" y="23"/>
                  </a:cubicBezTo>
                  <a:lnTo>
                    <a:pt x="6848" y="23"/>
                  </a:lnTo>
                  <a:cubicBezTo>
                    <a:pt x="6802" y="23"/>
                    <a:pt x="6757" y="46"/>
                    <a:pt x="6711" y="69"/>
                  </a:cubicBezTo>
                  <a:lnTo>
                    <a:pt x="6643" y="69"/>
                  </a:lnTo>
                  <a:cubicBezTo>
                    <a:pt x="6597" y="92"/>
                    <a:pt x="6574" y="115"/>
                    <a:pt x="6551" y="160"/>
                  </a:cubicBezTo>
                  <a:cubicBezTo>
                    <a:pt x="6529" y="183"/>
                    <a:pt x="6529" y="229"/>
                    <a:pt x="6551" y="274"/>
                  </a:cubicBezTo>
                  <a:lnTo>
                    <a:pt x="6574" y="274"/>
                  </a:lnTo>
                  <a:cubicBezTo>
                    <a:pt x="6551" y="274"/>
                    <a:pt x="6551" y="297"/>
                    <a:pt x="6551" y="297"/>
                  </a:cubicBezTo>
                  <a:cubicBezTo>
                    <a:pt x="6529" y="320"/>
                    <a:pt x="6529" y="343"/>
                    <a:pt x="6506" y="366"/>
                  </a:cubicBezTo>
                  <a:cubicBezTo>
                    <a:pt x="6460" y="411"/>
                    <a:pt x="6437" y="457"/>
                    <a:pt x="6392" y="525"/>
                  </a:cubicBezTo>
                  <a:cubicBezTo>
                    <a:pt x="6323" y="640"/>
                    <a:pt x="6255" y="754"/>
                    <a:pt x="6186" y="868"/>
                  </a:cubicBezTo>
                  <a:cubicBezTo>
                    <a:pt x="6118" y="959"/>
                    <a:pt x="6049" y="1096"/>
                    <a:pt x="6004" y="1210"/>
                  </a:cubicBezTo>
                  <a:cubicBezTo>
                    <a:pt x="5981" y="1256"/>
                    <a:pt x="5958" y="1302"/>
                    <a:pt x="5912" y="1347"/>
                  </a:cubicBezTo>
                  <a:cubicBezTo>
                    <a:pt x="5912" y="1393"/>
                    <a:pt x="5889" y="1416"/>
                    <a:pt x="5889" y="1439"/>
                  </a:cubicBezTo>
                  <a:cubicBezTo>
                    <a:pt x="5889" y="1439"/>
                    <a:pt x="5867" y="1439"/>
                    <a:pt x="5867" y="1461"/>
                  </a:cubicBezTo>
                  <a:cubicBezTo>
                    <a:pt x="5867" y="1461"/>
                    <a:pt x="5844" y="1484"/>
                    <a:pt x="5844" y="1507"/>
                  </a:cubicBezTo>
                  <a:cubicBezTo>
                    <a:pt x="5798" y="1575"/>
                    <a:pt x="5752" y="1644"/>
                    <a:pt x="5707" y="1712"/>
                  </a:cubicBezTo>
                  <a:cubicBezTo>
                    <a:pt x="5593" y="1895"/>
                    <a:pt x="5501" y="2055"/>
                    <a:pt x="5387" y="2237"/>
                  </a:cubicBezTo>
                  <a:cubicBezTo>
                    <a:pt x="5205" y="2557"/>
                    <a:pt x="5022" y="2876"/>
                    <a:pt x="4862" y="3196"/>
                  </a:cubicBezTo>
                  <a:cubicBezTo>
                    <a:pt x="4839" y="3242"/>
                    <a:pt x="4817" y="3310"/>
                    <a:pt x="4771" y="3356"/>
                  </a:cubicBezTo>
                  <a:cubicBezTo>
                    <a:pt x="4611" y="3630"/>
                    <a:pt x="4451" y="3904"/>
                    <a:pt x="4292" y="4178"/>
                  </a:cubicBezTo>
                  <a:cubicBezTo>
                    <a:pt x="4200" y="4337"/>
                    <a:pt x="4132" y="4474"/>
                    <a:pt x="4041" y="4611"/>
                  </a:cubicBezTo>
                  <a:cubicBezTo>
                    <a:pt x="3949" y="4771"/>
                    <a:pt x="3858" y="4954"/>
                    <a:pt x="3767" y="5113"/>
                  </a:cubicBezTo>
                  <a:cubicBezTo>
                    <a:pt x="3767" y="5159"/>
                    <a:pt x="3744" y="5182"/>
                    <a:pt x="3721" y="5227"/>
                  </a:cubicBezTo>
                  <a:cubicBezTo>
                    <a:pt x="3698" y="5227"/>
                    <a:pt x="3675" y="5227"/>
                    <a:pt x="3653" y="5250"/>
                  </a:cubicBezTo>
                  <a:cubicBezTo>
                    <a:pt x="3607" y="5342"/>
                    <a:pt x="3561" y="5410"/>
                    <a:pt x="3516" y="5501"/>
                  </a:cubicBezTo>
                  <a:cubicBezTo>
                    <a:pt x="3470" y="5570"/>
                    <a:pt x="3424" y="5638"/>
                    <a:pt x="3379" y="5730"/>
                  </a:cubicBezTo>
                  <a:cubicBezTo>
                    <a:pt x="3287" y="5889"/>
                    <a:pt x="3196" y="6049"/>
                    <a:pt x="3105" y="6209"/>
                  </a:cubicBezTo>
                  <a:cubicBezTo>
                    <a:pt x="3013" y="6392"/>
                    <a:pt x="2922" y="6551"/>
                    <a:pt x="2831" y="6734"/>
                  </a:cubicBezTo>
                  <a:cubicBezTo>
                    <a:pt x="2808" y="6780"/>
                    <a:pt x="2785" y="6825"/>
                    <a:pt x="2762" y="6871"/>
                  </a:cubicBezTo>
                  <a:cubicBezTo>
                    <a:pt x="2740" y="6917"/>
                    <a:pt x="2717" y="6939"/>
                    <a:pt x="2694" y="6962"/>
                  </a:cubicBezTo>
                  <a:cubicBezTo>
                    <a:pt x="2648" y="7076"/>
                    <a:pt x="2580" y="7168"/>
                    <a:pt x="2534" y="7259"/>
                  </a:cubicBezTo>
                  <a:cubicBezTo>
                    <a:pt x="2488" y="7350"/>
                    <a:pt x="2443" y="7419"/>
                    <a:pt x="2397" y="7510"/>
                  </a:cubicBezTo>
                  <a:cubicBezTo>
                    <a:pt x="2352" y="7578"/>
                    <a:pt x="2329" y="7647"/>
                    <a:pt x="2283" y="7715"/>
                  </a:cubicBezTo>
                  <a:cubicBezTo>
                    <a:pt x="2237" y="7807"/>
                    <a:pt x="2192" y="7875"/>
                    <a:pt x="2146" y="7967"/>
                  </a:cubicBezTo>
                  <a:cubicBezTo>
                    <a:pt x="2032" y="8172"/>
                    <a:pt x="1941" y="8377"/>
                    <a:pt x="1827" y="8583"/>
                  </a:cubicBezTo>
                  <a:cubicBezTo>
                    <a:pt x="1827" y="8606"/>
                    <a:pt x="1827" y="8628"/>
                    <a:pt x="1804" y="8628"/>
                  </a:cubicBezTo>
                  <a:cubicBezTo>
                    <a:pt x="1804" y="8651"/>
                    <a:pt x="1804" y="8651"/>
                    <a:pt x="1804" y="8651"/>
                  </a:cubicBezTo>
                  <a:cubicBezTo>
                    <a:pt x="1758" y="8720"/>
                    <a:pt x="1712" y="8788"/>
                    <a:pt x="1667" y="8857"/>
                  </a:cubicBezTo>
                  <a:cubicBezTo>
                    <a:pt x="1484" y="9176"/>
                    <a:pt x="1279" y="9496"/>
                    <a:pt x="1096" y="9815"/>
                  </a:cubicBezTo>
                  <a:cubicBezTo>
                    <a:pt x="1028" y="9952"/>
                    <a:pt x="959" y="10089"/>
                    <a:pt x="868" y="10226"/>
                  </a:cubicBezTo>
                  <a:cubicBezTo>
                    <a:pt x="845" y="10295"/>
                    <a:pt x="799" y="10363"/>
                    <a:pt x="754" y="10454"/>
                  </a:cubicBezTo>
                  <a:cubicBezTo>
                    <a:pt x="708" y="10546"/>
                    <a:pt x="662" y="10637"/>
                    <a:pt x="594" y="10728"/>
                  </a:cubicBezTo>
                  <a:cubicBezTo>
                    <a:pt x="571" y="10774"/>
                    <a:pt x="548" y="10843"/>
                    <a:pt x="525" y="10888"/>
                  </a:cubicBezTo>
                  <a:cubicBezTo>
                    <a:pt x="480" y="10957"/>
                    <a:pt x="434" y="11025"/>
                    <a:pt x="411" y="11094"/>
                  </a:cubicBezTo>
                  <a:lnTo>
                    <a:pt x="297" y="11322"/>
                  </a:lnTo>
                  <a:cubicBezTo>
                    <a:pt x="252" y="11390"/>
                    <a:pt x="229" y="11436"/>
                    <a:pt x="206" y="11504"/>
                  </a:cubicBezTo>
                  <a:cubicBezTo>
                    <a:pt x="160" y="11573"/>
                    <a:pt x="137" y="11641"/>
                    <a:pt x="115" y="11710"/>
                  </a:cubicBezTo>
                  <a:cubicBezTo>
                    <a:pt x="92" y="11733"/>
                    <a:pt x="92" y="11778"/>
                    <a:pt x="69" y="11801"/>
                  </a:cubicBezTo>
                  <a:cubicBezTo>
                    <a:pt x="46" y="11847"/>
                    <a:pt x="23" y="11892"/>
                    <a:pt x="23" y="11938"/>
                  </a:cubicBezTo>
                  <a:cubicBezTo>
                    <a:pt x="0" y="11984"/>
                    <a:pt x="46" y="12052"/>
                    <a:pt x="92" y="12075"/>
                  </a:cubicBezTo>
                  <a:cubicBezTo>
                    <a:pt x="92" y="12075"/>
                    <a:pt x="92" y="12098"/>
                    <a:pt x="69" y="12121"/>
                  </a:cubicBezTo>
                  <a:cubicBezTo>
                    <a:pt x="69" y="12144"/>
                    <a:pt x="46" y="12189"/>
                    <a:pt x="46" y="12212"/>
                  </a:cubicBezTo>
                  <a:cubicBezTo>
                    <a:pt x="46" y="12235"/>
                    <a:pt x="69" y="12258"/>
                    <a:pt x="92" y="12281"/>
                  </a:cubicBezTo>
                  <a:cubicBezTo>
                    <a:pt x="104" y="12318"/>
                    <a:pt x="145" y="12335"/>
                    <a:pt x="190" y="12335"/>
                  </a:cubicBezTo>
                  <a:cubicBezTo>
                    <a:pt x="226" y="12335"/>
                    <a:pt x="266" y="12324"/>
                    <a:pt x="297" y="12303"/>
                  </a:cubicBezTo>
                  <a:cubicBezTo>
                    <a:pt x="320" y="12235"/>
                    <a:pt x="366" y="12189"/>
                    <a:pt x="389" y="12144"/>
                  </a:cubicBezTo>
                  <a:lnTo>
                    <a:pt x="411" y="12121"/>
                  </a:lnTo>
                  <a:cubicBezTo>
                    <a:pt x="427" y="12137"/>
                    <a:pt x="444" y="12153"/>
                    <a:pt x="468" y="12153"/>
                  </a:cubicBezTo>
                  <a:cubicBezTo>
                    <a:pt x="478" y="12153"/>
                    <a:pt x="489" y="12150"/>
                    <a:pt x="503" y="12144"/>
                  </a:cubicBezTo>
                  <a:cubicBezTo>
                    <a:pt x="548" y="12144"/>
                    <a:pt x="594" y="12121"/>
                    <a:pt x="617" y="12075"/>
                  </a:cubicBezTo>
                  <a:cubicBezTo>
                    <a:pt x="640" y="12052"/>
                    <a:pt x="640" y="12029"/>
                    <a:pt x="662" y="12029"/>
                  </a:cubicBezTo>
                  <a:lnTo>
                    <a:pt x="685" y="12029"/>
                  </a:lnTo>
                  <a:cubicBezTo>
                    <a:pt x="708" y="12007"/>
                    <a:pt x="754" y="12007"/>
                    <a:pt x="777" y="11961"/>
                  </a:cubicBezTo>
                  <a:cubicBezTo>
                    <a:pt x="822" y="11892"/>
                    <a:pt x="891" y="11801"/>
                    <a:pt x="936" y="11710"/>
                  </a:cubicBezTo>
                  <a:cubicBezTo>
                    <a:pt x="982" y="11641"/>
                    <a:pt x="1028" y="11550"/>
                    <a:pt x="1073" y="11482"/>
                  </a:cubicBezTo>
                  <a:cubicBezTo>
                    <a:pt x="1165" y="11299"/>
                    <a:pt x="1256" y="11139"/>
                    <a:pt x="1347" y="10957"/>
                  </a:cubicBezTo>
                  <a:cubicBezTo>
                    <a:pt x="1393" y="10865"/>
                    <a:pt x="1416" y="10797"/>
                    <a:pt x="1461" y="10706"/>
                  </a:cubicBezTo>
                  <a:cubicBezTo>
                    <a:pt x="1507" y="10614"/>
                    <a:pt x="1553" y="10523"/>
                    <a:pt x="1598" y="10432"/>
                  </a:cubicBezTo>
                  <a:cubicBezTo>
                    <a:pt x="1644" y="10363"/>
                    <a:pt x="1690" y="10295"/>
                    <a:pt x="1735" y="10203"/>
                  </a:cubicBezTo>
                  <a:cubicBezTo>
                    <a:pt x="1758" y="10135"/>
                    <a:pt x="1804" y="10066"/>
                    <a:pt x="1827" y="9998"/>
                  </a:cubicBezTo>
                  <a:cubicBezTo>
                    <a:pt x="1941" y="9815"/>
                    <a:pt x="2055" y="9633"/>
                    <a:pt x="2169" y="9450"/>
                  </a:cubicBezTo>
                  <a:cubicBezTo>
                    <a:pt x="2192" y="9382"/>
                    <a:pt x="2237" y="9313"/>
                    <a:pt x="2283" y="9245"/>
                  </a:cubicBezTo>
                  <a:cubicBezTo>
                    <a:pt x="2283" y="9222"/>
                    <a:pt x="2306" y="9199"/>
                    <a:pt x="2306" y="9199"/>
                  </a:cubicBezTo>
                  <a:cubicBezTo>
                    <a:pt x="2352" y="9108"/>
                    <a:pt x="2397" y="9039"/>
                    <a:pt x="2443" y="8971"/>
                  </a:cubicBezTo>
                  <a:cubicBezTo>
                    <a:pt x="2443" y="8948"/>
                    <a:pt x="2443" y="8948"/>
                    <a:pt x="2466" y="8925"/>
                  </a:cubicBezTo>
                  <a:cubicBezTo>
                    <a:pt x="2466" y="8902"/>
                    <a:pt x="2488" y="8880"/>
                    <a:pt x="2488" y="8857"/>
                  </a:cubicBezTo>
                  <a:cubicBezTo>
                    <a:pt x="2488" y="8811"/>
                    <a:pt x="2488" y="8765"/>
                    <a:pt x="2466" y="8743"/>
                  </a:cubicBezTo>
                  <a:cubicBezTo>
                    <a:pt x="2488" y="8697"/>
                    <a:pt x="2511" y="8674"/>
                    <a:pt x="2534" y="8651"/>
                  </a:cubicBezTo>
                  <a:cubicBezTo>
                    <a:pt x="2557" y="8606"/>
                    <a:pt x="2557" y="8583"/>
                    <a:pt x="2580" y="8560"/>
                  </a:cubicBezTo>
                  <a:cubicBezTo>
                    <a:pt x="2603" y="8560"/>
                    <a:pt x="2625" y="8560"/>
                    <a:pt x="2648" y="8537"/>
                  </a:cubicBezTo>
                  <a:cubicBezTo>
                    <a:pt x="2671" y="8537"/>
                    <a:pt x="2694" y="8514"/>
                    <a:pt x="2717" y="8469"/>
                  </a:cubicBezTo>
                  <a:cubicBezTo>
                    <a:pt x="2762" y="8400"/>
                    <a:pt x="2808" y="8332"/>
                    <a:pt x="2854" y="8240"/>
                  </a:cubicBezTo>
                  <a:cubicBezTo>
                    <a:pt x="2876" y="8172"/>
                    <a:pt x="2922" y="8081"/>
                    <a:pt x="2968" y="7989"/>
                  </a:cubicBezTo>
                  <a:cubicBezTo>
                    <a:pt x="3059" y="7830"/>
                    <a:pt x="3150" y="7670"/>
                    <a:pt x="3242" y="7487"/>
                  </a:cubicBezTo>
                  <a:cubicBezTo>
                    <a:pt x="3310" y="7350"/>
                    <a:pt x="3401" y="7190"/>
                    <a:pt x="3470" y="7031"/>
                  </a:cubicBezTo>
                  <a:lnTo>
                    <a:pt x="3493" y="7031"/>
                  </a:lnTo>
                  <a:cubicBezTo>
                    <a:pt x="3516" y="7008"/>
                    <a:pt x="3516" y="6985"/>
                    <a:pt x="3538" y="6962"/>
                  </a:cubicBezTo>
                  <a:cubicBezTo>
                    <a:pt x="3561" y="6939"/>
                    <a:pt x="3561" y="6917"/>
                    <a:pt x="3561" y="6894"/>
                  </a:cubicBezTo>
                  <a:cubicBezTo>
                    <a:pt x="3584" y="6871"/>
                    <a:pt x="3584" y="6848"/>
                    <a:pt x="3584" y="6848"/>
                  </a:cubicBezTo>
                  <a:cubicBezTo>
                    <a:pt x="3630" y="6780"/>
                    <a:pt x="3653" y="6734"/>
                    <a:pt x="3675" y="6688"/>
                  </a:cubicBezTo>
                  <a:cubicBezTo>
                    <a:pt x="3721" y="6620"/>
                    <a:pt x="3744" y="6551"/>
                    <a:pt x="3789" y="6483"/>
                  </a:cubicBezTo>
                  <a:cubicBezTo>
                    <a:pt x="3881" y="6300"/>
                    <a:pt x="3972" y="6141"/>
                    <a:pt x="4086" y="5981"/>
                  </a:cubicBezTo>
                  <a:cubicBezTo>
                    <a:pt x="4178" y="5844"/>
                    <a:pt x="4269" y="5684"/>
                    <a:pt x="4337" y="5524"/>
                  </a:cubicBezTo>
                  <a:cubicBezTo>
                    <a:pt x="4451" y="5364"/>
                    <a:pt x="4543" y="5205"/>
                    <a:pt x="4634" y="5068"/>
                  </a:cubicBezTo>
                  <a:cubicBezTo>
                    <a:pt x="4725" y="4908"/>
                    <a:pt x="4817" y="4748"/>
                    <a:pt x="4908" y="4588"/>
                  </a:cubicBezTo>
                  <a:cubicBezTo>
                    <a:pt x="5022" y="4406"/>
                    <a:pt x="5136" y="4223"/>
                    <a:pt x="5227" y="4018"/>
                  </a:cubicBezTo>
                  <a:cubicBezTo>
                    <a:pt x="5227" y="3972"/>
                    <a:pt x="5227" y="3926"/>
                    <a:pt x="5205" y="3904"/>
                  </a:cubicBezTo>
                  <a:cubicBezTo>
                    <a:pt x="5205" y="3881"/>
                    <a:pt x="5227" y="3858"/>
                    <a:pt x="5205" y="3835"/>
                  </a:cubicBezTo>
                  <a:cubicBezTo>
                    <a:pt x="5364" y="3516"/>
                    <a:pt x="5547" y="3196"/>
                    <a:pt x="5752" y="2876"/>
                  </a:cubicBezTo>
                  <a:cubicBezTo>
                    <a:pt x="5844" y="2717"/>
                    <a:pt x="5935" y="2557"/>
                    <a:pt x="6049" y="2397"/>
                  </a:cubicBezTo>
                  <a:cubicBezTo>
                    <a:pt x="6141" y="2237"/>
                    <a:pt x="6232" y="2078"/>
                    <a:pt x="6346" y="1918"/>
                  </a:cubicBezTo>
                  <a:cubicBezTo>
                    <a:pt x="6346" y="1895"/>
                    <a:pt x="6369" y="1872"/>
                    <a:pt x="6369" y="1849"/>
                  </a:cubicBezTo>
                  <a:cubicBezTo>
                    <a:pt x="6414" y="1849"/>
                    <a:pt x="6437" y="1827"/>
                    <a:pt x="6460" y="1804"/>
                  </a:cubicBezTo>
                  <a:cubicBezTo>
                    <a:pt x="6529" y="1690"/>
                    <a:pt x="6597" y="1575"/>
                    <a:pt x="6665" y="1461"/>
                  </a:cubicBezTo>
                  <a:cubicBezTo>
                    <a:pt x="6734" y="1347"/>
                    <a:pt x="6802" y="1256"/>
                    <a:pt x="6848" y="1142"/>
                  </a:cubicBezTo>
                  <a:cubicBezTo>
                    <a:pt x="6917" y="1028"/>
                    <a:pt x="6985" y="914"/>
                    <a:pt x="7076" y="799"/>
                  </a:cubicBezTo>
                  <a:cubicBezTo>
                    <a:pt x="7122" y="708"/>
                    <a:pt x="7190" y="594"/>
                    <a:pt x="7236" y="503"/>
                  </a:cubicBezTo>
                  <a:cubicBezTo>
                    <a:pt x="7259" y="457"/>
                    <a:pt x="7259" y="411"/>
                    <a:pt x="7236" y="389"/>
                  </a:cubicBezTo>
                  <a:cubicBezTo>
                    <a:pt x="7259" y="366"/>
                    <a:pt x="7259" y="366"/>
                    <a:pt x="7259" y="366"/>
                  </a:cubicBezTo>
                  <a:cubicBezTo>
                    <a:pt x="7282" y="343"/>
                    <a:pt x="7305" y="297"/>
                    <a:pt x="7305" y="274"/>
                  </a:cubicBezTo>
                  <a:cubicBezTo>
                    <a:pt x="7305" y="274"/>
                    <a:pt x="7305" y="252"/>
                    <a:pt x="7305" y="229"/>
                  </a:cubicBezTo>
                  <a:cubicBezTo>
                    <a:pt x="7350" y="229"/>
                    <a:pt x="7419" y="206"/>
                    <a:pt x="7419" y="137"/>
                  </a:cubicBezTo>
                  <a:cubicBezTo>
                    <a:pt x="7442" y="92"/>
                    <a:pt x="7396" y="23"/>
                    <a:pt x="7327" y="23"/>
                  </a:cubicBezTo>
                  <a:cubicBezTo>
                    <a:pt x="7259" y="1"/>
                    <a:pt x="7168" y="1"/>
                    <a:pt x="709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8785;p56">
              <a:extLst>
                <a:ext uri="{FF2B5EF4-FFF2-40B4-BE49-F238E27FC236}">
                  <a16:creationId xmlns:a16="http://schemas.microsoft.com/office/drawing/2014/main" id="{E4E9557E-41BD-3580-C84E-87FFDFE36A09}"/>
                </a:ext>
              </a:extLst>
            </p:cNvPr>
            <p:cNvSpPr/>
            <p:nvPr/>
          </p:nvSpPr>
          <p:spPr>
            <a:xfrm>
              <a:off x="-693656" y="2538269"/>
              <a:ext cx="195425" cy="338482"/>
            </a:xfrm>
            <a:custGeom>
              <a:avLst/>
              <a:gdLst/>
              <a:ahLst/>
              <a:cxnLst/>
              <a:rect l="l" t="t" r="r" b="b"/>
              <a:pathLst>
                <a:path w="3493" h="6050" extrusionOk="0">
                  <a:moveTo>
                    <a:pt x="3401" y="1"/>
                  </a:moveTo>
                  <a:cubicBezTo>
                    <a:pt x="3333" y="92"/>
                    <a:pt x="3264" y="161"/>
                    <a:pt x="3219" y="252"/>
                  </a:cubicBezTo>
                  <a:cubicBezTo>
                    <a:pt x="3196" y="298"/>
                    <a:pt x="3173" y="343"/>
                    <a:pt x="3127" y="389"/>
                  </a:cubicBezTo>
                  <a:cubicBezTo>
                    <a:pt x="3105" y="435"/>
                    <a:pt x="3082" y="503"/>
                    <a:pt x="3036" y="549"/>
                  </a:cubicBezTo>
                  <a:cubicBezTo>
                    <a:pt x="3036" y="549"/>
                    <a:pt x="3013" y="526"/>
                    <a:pt x="3013" y="526"/>
                  </a:cubicBezTo>
                  <a:cubicBezTo>
                    <a:pt x="3007" y="519"/>
                    <a:pt x="2998" y="516"/>
                    <a:pt x="2989" y="516"/>
                  </a:cubicBezTo>
                  <a:cubicBezTo>
                    <a:pt x="2966" y="516"/>
                    <a:pt x="2938" y="533"/>
                    <a:pt x="2922" y="549"/>
                  </a:cubicBezTo>
                  <a:cubicBezTo>
                    <a:pt x="2854" y="640"/>
                    <a:pt x="2785" y="731"/>
                    <a:pt x="2717" y="823"/>
                  </a:cubicBezTo>
                  <a:cubicBezTo>
                    <a:pt x="2717" y="845"/>
                    <a:pt x="2694" y="868"/>
                    <a:pt x="2671" y="914"/>
                  </a:cubicBezTo>
                  <a:cubicBezTo>
                    <a:pt x="2648" y="914"/>
                    <a:pt x="2625" y="914"/>
                    <a:pt x="2602" y="937"/>
                  </a:cubicBezTo>
                  <a:cubicBezTo>
                    <a:pt x="2534" y="1005"/>
                    <a:pt x="2488" y="1096"/>
                    <a:pt x="2420" y="1188"/>
                  </a:cubicBezTo>
                  <a:cubicBezTo>
                    <a:pt x="2397" y="1233"/>
                    <a:pt x="2374" y="1279"/>
                    <a:pt x="2351" y="1325"/>
                  </a:cubicBezTo>
                  <a:cubicBezTo>
                    <a:pt x="2306" y="1393"/>
                    <a:pt x="2260" y="1462"/>
                    <a:pt x="2214" y="1553"/>
                  </a:cubicBezTo>
                  <a:cubicBezTo>
                    <a:pt x="2169" y="1621"/>
                    <a:pt x="2123" y="1713"/>
                    <a:pt x="2078" y="1781"/>
                  </a:cubicBezTo>
                  <a:lnTo>
                    <a:pt x="1941" y="2032"/>
                  </a:lnTo>
                  <a:cubicBezTo>
                    <a:pt x="1826" y="2215"/>
                    <a:pt x="1735" y="2375"/>
                    <a:pt x="1644" y="2557"/>
                  </a:cubicBezTo>
                  <a:cubicBezTo>
                    <a:pt x="1575" y="2694"/>
                    <a:pt x="1484" y="2854"/>
                    <a:pt x="1393" y="3014"/>
                  </a:cubicBezTo>
                  <a:cubicBezTo>
                    <a:pt x="1301" y="3196"/>
                    <a:pt x="1210" y="3356"/>
                    <a:pt x="1119" y="3539"/>
                  </a:cubicBezTo>
                  <a:cubicBezTo>
                    <a:pt x="1073" y="3630"/>
                    <a:pt x="1028" y="3699"/>
                    <a:pt x="982" y="3790"/>
                  </a:cubicBezTo>
                  <a:cubicBezTo>
                    <a:pt x="936" y="3881"/>
                    <a:pt x="891" y="3972"/>
                    <a:pt x="845" y="4041"/>
                  </a:cubicBezTo>
                  <a:cubicBezTo>
                    <a:pt x="845" y="4064"/>
                    <a:pt x="845" y="4087"/>
                    <a:pt x="845" y="4109"/>
                  </a:cubicBezTo>
                  <a:cubicBezTo>
                    <a:pt x="822" y="4132"/>
                    <a:pt x="799" y="4155"/>
                    <a:pt x="776" y="4155"/>
                  </a:cubicBezTo>
                  <a:cubicBezTo>
                    <a:pt x="754" y="4178"/>
                    <a:pt x="731" y="4201"/>
                    <a:pt x="708" y="4246"/>
                  </a:cubicBezTo>
                  <a:cubicBezTo>
                    <a:pt x="708" y="4269"/>
                    <a:pt x="685" y="4292"/>
                    <a:pt x="662" y="4292"/>
                  </a:cubicBezTo>
                  <a:cubicBezTo>
                    <a:pt x="640" y="4338"/>
                    <a:pt x="617" y="4383"/>
                    <a:pt x="571" y="4429"/>
                  </a:cubicBezTo>
                  <a:cubicBezTo>
                    <a:pt x="503" y="4520"/>
                    <a:pt x="457" y="4612"/>
                    <a:pt x="388" y="4726"/>
                  </a:cubicBezTo>
                  <a:cubicBezTo>
                    <a:pt x="343" y="4794"/>
                    <a:pt x="297" y="4885"/>
                    <a:pt x="251" y="4977"/>
                  </a:cubicBezTo>
                  <a:cubicBezTo>
                    <a:pt x="229" y="5000"/>
                    <a:pt x="206" y="5045"/>
                    <a:pt x="183" y="5091"/>
                  </a:cubicBezTo>
                  <a:cubicBezTo>
                    <a:pt x="160" y="5137"/>
                    <a:pt x="137" y="5205"/>
                    <a:pt x="137" y="5273"/>
                  </a:cubicBezTo>
                  <a:cubicBezTo>
                    <a:pt x="115" y="5296"/>
                    <a:pt x="92" y="5342"/>
                    <a:pt x="69" y="5388"/>
                  </a:cubicBezTo>
                  <a:cubicBezTo>
                    <a:pt x="69" y="5388"/>
                    <a:pt x="88" y="5368"/>
                    <a:pt x="91" y="5365"/>
                  </a:cubicBezTo>
                  <a:lnTo>
                    <a:pt x="91" y="5365"/>
                  </a:lnTo>
                  <a:cubicBezTo>
                    <a:pt x="69" y="5388"/>
                    <a:pt x="46" y="5411"/>
                    <a:pt x="46" y="5456"/>
                  </a:cubicBezTo>
                  <a:cubicBezTo>
                    <a:pt x="23" y="5456"/>
                    <a:pt x="23" y="5479"/>
                    <a:pt x="23" y="5502"/>
                  </a:cubicBezTo>
                  <a:cubicBezTo>
                    <a:pt x="0" y="5525"/>
                    <a:pt x="0" y="5525"/>
                    <a:pt x="0" y="5547"/>
                  </a:cubicBezTo>
                  <a:cubicBezTo>
                    <a:pt x="23" y="5570"/>
                    <a:pt x="23" y="5593"/>
                    <a:pt x="46" y="5616"/>
                  </a:cubicBezTo>
                  <a:cubicBezTo>
                    <a:pt x="46" y="5639"/>
                    <a:pt x="69" y="5662"/>
                    <a:pt x="92" y="5684"/>
                  </a:cubicBezTo>
                  <a:cubicBezTo>
                    <a:pt x="92" y="5707"/>
                    <a:pt x="115" y="5707"/>
                    <a:pt x="115" y="5730"/>
                  </a:cubicBezTo>
                  <a:cubicBezTo>
                    <a:pt x="137" y="5730"/>
                    <a:pt x="137" y="5753"/>
                    <a:pt x="160" y="5753"/>
                  </a:cubicBezTo>
                  <a:cubicBezTo>
                    <a:pt x="160" y="5776"/>
                    <a:pt x="160" y="5776"/>
                    <a:pt x="160" y="5776"/>
                  </a:cubicBezTo>
                  <a:cubicBezTo>
                    <a:pt x="183" y="5821"/>
                    <a:pt x="229" y="5867"/>
                    <a:pt x="274" y="5867"/>
                  </a:cubicBezTo>
                  <a:cubicBezTo>
                    <a:pt x="297" y="5890"/>
                    <a:pt x="320" y="5913"/>
                    <a:pt x="343" y="5935"/>
                  </a:cubicBezTo>
                  <a:cubicBezTo>
                    <a:pt x="366" y="5958"/>
                    <a:pt x="388" y="5981"/>
                    <a:pt x="411" y="6004"/>
                  </a:cubicBezTo>
                  <a:cubicBezTo>
                    <a:pt x="434" y="6050"/>
                    <a:pt x="480" y="6050"/>
                    <a:pt x="525" y="6050"/>
                  </a:cubicBezTo>
                  <a:cubicBezTo>
                    <a:pt x="571" y="6050"/>
                    <a:pt x="594" y="6027"/>
                    <a:pt x="640" y="6004"/>
                  </a:cubicBezTo>
                  <a:cubicBezTo>
                    <a:pt x="662" y="5981"/>
                    <a:pt x="662" y="5935"/>
                    <a:pt x="685" y="5913"/>
                  </a:cubicBezTo>
                  <a:cubicBezTo>
                    <a:pt x="685" y="5867"/>
                    <a:pt x="708" y="5821"/>
                    <a:pt x="708" y="5776"/>
                  </a:cubicBezTo>
                  <a:cubicBezTo>
                    <a:pt x="731" y="5753"/>
                    <a:pt x="731" y="5753"/>
                    <a:pt x="754" y="5753"/>
                  </a:cubicBezTo>
                  <a:cubicBezTo>
                    <a:pt x="754" y="5730"/>
                    <a:pt x="776" y="5730"/>
                    <a:pt x="799" y="5707"/>
                  </a:cubicBezTo>
                  <a:cubicBezTo>
                    <a:pt x="822" y="5684"/>
                    <a:pt x="845" y="5662"/>
                    <a:pt x="845" y="5639"/>
                  </a:cubicBezTo>
                  <a:lnTo>
                    <a:pt x="913" y="5525"/>
                  </a:lnTo>
                  <a:cubicBezTo>
                    <a:pt x="959" y="5479"/>
                    <a:pt x="982" y="5410"/>
                    <a:pt x="1005" y="5365"/>
                  </a:cubicBezTo>
                  <a:cubicBezTo>
                    <a:pt x="1073" y="5251"/>
                    <a:pt x="1119" y="5114"/>
                    <a:pt x="1187" y="5000"/>
                  </a:cubicBezTo>
                  <a:cubicBezTo>
                    <a:pt x="1187" y="5000"/>
                    <a:pt x="1187" y="4977"/>
                    <a:pt x="1187" y="4977"/>
                  </a:cubicBezTo>
                  <a:cubicBezTo>
                    <a:pt x="1210" y="4931"/>
                    <a:pt x="1233" y="4908"/>
                    <a:pt x="1233" y="4885"/>
                  </a:cubicBezTo>
                  <a:cubicBezTo>
                    <a:pt x="1279" y="4794"/>
                    <a:pt x="1324" y="4726"/>
                    <a:pt x="1347" y="4634"/>
                  </a:cubicBezTo>
                  <a:cubicBezTo>
                    <a:pt x="1370" y="4612"/>
                    <a:pt x="1393" y="4566"/>
                    <a:pt x="1416" y="4520"/>
                  </a:cubicBezTo>
                  <a:cubicBezTo>
                    <a:pt x="1484" y="4406"/>
                    <a:pt x="1553" y="4269"/>
                    <a:pt x="1621" y="4132"/>
                  </a:cubicBezTo>
                  <a:cubicBezTo>
                    <a:pt x="1689" y="4041"/>
                    <a:pt x="1735" y="3950"/>
                    <a:pt x="1804" y="3836"/>
                  </a:cubicBezTo>
                  <a:cubicBezTo>
                    <a:pt x="1849" y="3744"/>
                    <a:pt x="1895" y="3653"/>
                    <a:pt x="1963" y="3562"/>
                  </a:cubicBezTo>
                  <a:cubicBezTo>
                    <a:pt x="2146" y="3242"/>
                    <a:pt x="2329" y="2922"/>
                    <a:pt x="2534" y="2603"/>
                  </a:cubicBezTo>
                  <a:cubicBezTo>
                    <a:pt x="2625" y="2443"/>
                    <a:pt x="2694" y="2306"/>
                    <a:pt x="2785" y="2146"/>
                  </a:cubicBezTo>
                  <a:cubicBezTo>
                    <a:pt x="2876" y="2009"/>
                    <a:pt x="2968" y="1873"/>
                    <a:pt x="3059" y="1713"/>
                  </a:cubicBezTo>
                  <a:cubicBezTo>
                    <a:pt x="3082" y="1667"/>
                    <a:pt x="3082" y="1621"/>
                    <a:pt x="3036" y="1576"/>
                  </a:cubicBezTo>
                  <a:cubicBezTo>
                    <a:pt x="3059" y="1530"/>
                    <a:pt x="3082" y="1507"/>
                    <a:pt x="3105" y="1462"/>
                  </a:cubicBezTo>
                  <a:cubicBezTo>
                    <a:pt x="3173" y="1370"/>
                    <a:pt x="3242" y="1279"/>
                    <a:pt x="3287" y="1165"/>
                  </a:cubicBezTo>
                  <a:cubicBezTo>
                    <a:pt x="3310" y="1119"/>
                    <a:pt x="3287" y="1051"/>
                    <a:pt x="3242" y="1005"/>
                  </a:cubicBezTo>
                  <a:cubicBezTo>
                    <a:pt x="3242" y="1005"/>
                    <a:pt x="3242" y="1005"/>
                    <a:pt x="3219" y="982"/>
                  </a:cubicBezTo>
                  <a:cubicBezTo>
                    <a:pt x="3242" y="937"/>
                    <a:pt x="3264" y="891"/>
                    <a:pt x="3310" y="845"/>
                  </a:cubicBezTo>
                  <a:cubicBezTo>
                    <a:pt x="3333" y="800"/>
                    <a:pt x="3310" y="731"/>
                    <a:pt x="3264" y="686"/>
                  </a:cubicBezTo>
                  <a:cubicBezTo>
                    <a:pt x="3242" y="663"/>
                    <a:pt x="3196" y="663"/>
                    <a:pt x="3173" y="663"/>
                  </a:cubicBezTo>
                  <a:cubicBezTo>
                    <a:pt x="3127" y="663"/>
                    <a:pt x="3105" y="686"/>
                    <a:pt x="3082" y="708"/>
                  </a:cubicBezTo>
                  <a:cubicBezTo>
                    <a:pt x="3059" y="731"/>
                    <a:pt x="3036" y="777"/>
                    <a:pt x="3013" y="800"/>
                  </a:cubicBezTo>
                  <a:cubicBezTo>
                    <a:pt x="3036" y="731"/>
                    <a:pt x="3082" y="686"/>
                    <a:pt x="3105" y="617"/>
                  </a:cubicBezTo>
                  <a:cubicBezTo>
                    <a:pt x="3173" y="503"/>
                    <a:pt x="3242" y="389"/>
                    <a:pt x="3310" y="298"/>
                  </a:cubicBezTo>
                  <a:lnTo>
                    <a:pt x="3287" y="298"/>
                  </a:lnTo>
                  <a:cubicBezTo>
                    <a:pt x="3310" y="252"/>
                    <a:pt x="3356" y="229"/>
                    <a:pt x="3379" y="183"/>
                  </a:cubicBezTo>
                  <a:cubicBezTo>
                    <a:pt x="3401" y="138"/>
                    <a:pt x="3447" y="115"/>
                    <a:pt x="3470" y="69"/>
                  </a:cubicBezTo>
                  <a:cubicBezTo>
                    <a:pt x="3493" y="47"/>
                    <a:pt x="3493" y="24"/>
                    <a:pt x="347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8786;p56">
              <a:extLst>
                <a:ext uri="{FF2B5EF4-FFF2-40B4-BE49-F238E27FC236}">
                  <a16:creationId xmlns:a16="http://schemas.microsoft.com/office/drawing/2014/main" id="{04FAB347-0B41-E3AE-E845-8EFC1E5FB719}"/>
                </a:ext>
              </a:extLst>
            </p:cNvPr>
            <p:cNvSpPr/>
            <p:nvPr/>
          </p:nvSpPr>
          <p:spPr>
            <a:xfrm>
              <a:off x="-591494" y="2456584"/>
              <a:ext cx="209467" cy="371324"/>
            </a:xfrm>
            <a:custGeom>
              <a:avLst/>
              <a:gdLst/>
              <a:ahLst/>
              <a:cxnLst/>
              <a:rect l="l" t="t" r="r" b="b"/>
              <a:pathLst>
                <a:path w="3744" h="6637" extrusionOk="0">
                  <a:moveTo>
                    <a:pt x="3698" y="0"/>
                  </a:moveTo>
                  <a:cubicBezTo>
                    <a:pt x="3698" y="0"/>
                    <a:pt x="3675" y="0"/>
                    <a:pt x="3675" y="23"/>
                  </a:cubicBezTo>
                  <a:cubicBezTo>
                    <a:pt x="3630" y="69"/>
                    <a:pt x="3607" y="114"/>
                    <a:pt x="3561" y="183"/>
                  </a:cubicBezTo>
                  <a:cubicBezTo>
                    <a:pt x="3538" y="228"/>
                    <a:pt x="3516" y="274"/>
                    <a:pt x="3493" y="320"/>
                  </a:cubicBezTo>
                  <a:cubicBezTo>
                    <a:pt x="3424" y="434"/>
                    <a:pt x="3356" y="548"/>
                    <a:pt x="3287" y="662"/>
                  </a:cubicBezTo>
                  <a:cubicBezTo>
                    <a:pt x="3150" y="890"/>
                    <a:pt x="3013" y="1118"/>
                    <a:pt x="2876" y="1347"/>
                  </a:cubicBezTo>
                  <a:cubicBezTo>
                    <a:pt x="2762" y="1484"/>
                    <a:pt x="2671" y="1643"/>
                    <a:pt x="2580" y="1780"/>
                  </a:cubicBezTo>
                  <a:cubicBezTo>
                    <a:pt x="2534" y="1872"/>
                    <a:pt x="2488" y="1940"/>
                    <a:pt x="2443" y="2009"/>
                  </a:cubicBezTo>
                  <a:cubicBezTo>
                    <a:pt x="2397" y="2077"/>
                    <a:pt x="2351" y="2168"/>
                    <a:pt x="2306" y="2237"/>
                  </a:cubicBezTo>
                  <a:cubicBezTo>
                    <a:pt x="2214" y="2374"/>
                    <a:pt x="2123" y="2534"/>
                    <a:pt x="2032" y="2693"/>
                  </a:cubicBezTo>
                  <a:cubicBezTo>
                    <a:pt x="1963" y="2830"/>
                    <a:pt x="1872" y="2990"/>
                    <a:pt x="1781" y="3127"/>
                  </a:cubicBezTo>
                  <a:cubicBezTo>
                    <a:pt x="1621" y="3424"/>
                    <a:pt x="1438" y="3721"/>
                    <a:pt x="1279" y="4017"/>
                  </a:cubicBezTo>
                  <a:cubicBezTo>
                    <a:pt x="1142" y="4291"/>
                    <a:pt x="982" y="4565"/>
                    <a:pt x="845" y="4862"/>
                  </a:cubicBezTo>
                  <a:cubicBezTo>
                    <a:pt x="776" y="4976"/>
                    <a:pt x="708" y="5090"/>
                    <a:pt x="662" y="5227"/>
                  </a:cubicBezTo>
                  <a:cubicBezTo>
                    <a:pt x="617" y="5296"/>
                    <a:pt x="571" y="5341"/>
                    <a:pt x="548" y="5410"/>
                  </a:cubicBezTo>
                  <a:cubicBezTo>
                    <a:pt x="503" y="5478"/>
                    <a:pt x="457" y="5547"/>
                    <a:pt x="434" y="5615"/>
                  </a:cubicBezTo>
                  <a:cubicBezTo>
                    <a:pt x="343" y="5752"/>
                    <a:pt x="274" y="5889"/>
                    <a:pt x="206" y="6003"/>
                  </a:cubicBezTo>
                  <a:cubicBezTo>
                    <a:pt x="183" y="6072"/>
                    <a:pt x="137" y="6140"/>
                    <a:pt x="115" y="6209"/>
                  </a:cubicBezTo>
                  <a:cubicBezTo>
                    <a:pt x="92" y="6254"/>
                    <a:pt x="69" y="6277"/>
                    <a:pt x="46" y="6300"/>
                  </a:cubicBezTo>
                  <a:cubicBezTo>
                    <a:pt x="46" y="6345"/>
                    <a:pt x="23" y="6368"/>
                    <a:pt x="23" y="6414"/>
                  </a:cubicBezTo>
                  <a:cubicBezTo>
                    <a:pt x="0" y="6414"/>
                    <a:pt x="0" y="6437"/>
                    <a:pt x="0" y="6437"/>
                  </a:cubicBezTo>
                  <a:cubicBezTo>
                    <a:pt x="0" y="6482"/>
                    <a:pt x="0" y="6505"/>
                    <a:pt x="0" y="6528"/>
                  </a:cubicBezTo>
                  <a:cubicBezTo>
                    <a:pt x="23" y="6574"/>
                    <a:pt x="46" y="6597"/>
                    <a:pt x="92" y="6619"/>
                  </a:cubicBezTo>
                  <a:cubicBezTo>
                    <a:pt x="115" y="6631"/>
                    <a:pt x="137" y="6636"/>
                    <a:pt x="157" y="6636"/>
                  </a:cubicBezTo>
                  <a:cubicBezTo>
                    <a:pt x="177" y="6636"/>
                    <a:pt x="194" y="6631"/>
                    <a:pt x="206" y="6619"/>
                  </a:cubicBezTo>
                  <a:cubicBezTo>
                    <a:pt x="252" y="6619"/>
                    <a:pt x="297" y="6574"/>
                    <a:pt x="320" y="6551"/>
                  </a:cubicBezTo>
                  <a:cubicBezTo>
                    <a:pt x="320" y="6528"/>
                    <a:pt x="320" y="6528"/>
                    <a:pt x="320" y="6505"/>
                  </a:cubicBezTo>
                  <a:cubicBezTo>
                    <a:pt x="343" y="6482"/>
                    <a:pt x="366" y="6460"/>
                    <a:pt x="388" y="6437"/>
                  </a:cubicBezTo>
                  <a:cubicBezTo>
                    <a:pt x="411" y="6391"/>
                    <a:pt x="411" y="6345"/>
                    <a:pt x="434" y="6300"/>
                  </a:cubicBezTo>
                  <a:cubicBezTo>
                    <a:pt x="480" y="6231"/>
                    <a:pt x="525" y="6163"/>
                    <a:pt x="571" y="6094"/>
                  </a:cubicBezTo>
                  <a:cubicBezTo>
                    <a:pt x="640" y="5935"/>
                    <a:pt x="731" y="5775"/>
                    <a:pt x="799" y="5638"/>
                  </a:cubicBezTo>
                  <a:cubicBezTo>
                    <a:pt x="845" y="5569"/>
                    <a:pt x="891" y="5478"/>
                    <a:pt x="936" y="5410"/>
                  </a:cubicBezTo>
                  <a:cubicBezTo>
                    <a:pt x="959" y="5341"/>
                    <a:pt x="1005" y="5250"/>
                    <a:pt x="1050" y="5181"/>
                  </a:cubicBezTo>
                  <a:cubicBezTo>
                    <a:pt x="1119" y="5044"/>
                    <a:pt x="1187" y="4907"/>
                    <a:pt x="1256" y="4771"/>
                  </a:cubicBezTo>
                  <a:cubicBezTo>
                    <a:pt x="1393" y="4497"/>
                    <a:pt x="1553" y="4200"/>
                    <a:pt x="1690" y="3926"/>
                  </a:cubicBezTo>
                  <a:cubicBezTo>
                    <a:pt x="1781" y="3766"/>
                    <a:pt x="1849" y="3606"/>
                    <a:pt x="1941" y="3469"/>
                  </a:cubicBezTo>
                  <a:cubicBezTo>
                    <a:pt x="2009" y="3310"/>
                    <a:pt x="2078" y="3150"/>
                    <a:pt x="2169" y="3013"/>
                  </a:cubicBezTo>
                  <a:cubicBezTo>
                    <a:pt x="2237" y="2853"/>
                    <a:pt x="2329" y="2693"/>
                    <a:pt x="2420" y="2556"/>
                  </a:cubicBezTo>
                  <a:cubicBezTo>
                    <a:pt x="2488" y="2397"/>
                    <a:pt x="2580" y="2237"/>
                    <a:pt x="2648" y="2100"/>
                  </a:cubicBezTo>
                  <a:cubicBezTo>
                    <a:pt x="2694" y="2009"/>
                    <a:pt x="2739" y="1940"/>
                    <a:pt x="2785" y="1872"/>
                  </a:cubicBezTo>
                  <a:cubicBezTo>
                    <a:pt x="2831" y="1780"/>
                    <a:pt x="2854" y="1712"/>
                    <a:pt x="2899" y="1643"/>
                  </a:cubicBezTo>
                  <a:cubicBezTo>
                    <a:pt x="2991" y="1484"/>
                    <a:pt x="3059" y="1347"/>
                    <a:pt x="3128" y="1187"/>
                  </a:cubicBezTo>
                  <a:cubicBezTo>
                    <a:pt x="3173" y="1096"/>
                    <a:pt x="3219" y="1004"/>
                    <a:pt x="3264" y="913"/>
                  </a:cubicBezTo>
                  <a:cubicBezTo>
                    <a:pt x="3310" y="845"/>
                    <a:pt x="3333" y="799"/>
                    <a:pt x="3356" y="753"/>
                  </a:cubicBezTo>
                  <a:cubicBezTo>
                    <a:pt x="3379" y="708"/>
                    <a:pt x="3401" y="662"/>
                    <a:pt x="3424" y="616"/>
                  </a:cubicBezTo>
                  <a:cubicBezTo>
                    <a:pt x="3493" y="525"/>
                    <a:pt x="3538" y="434"/>
                    <a:pt x="3584" y="342"/>
                  </a:cubicBezTo>
                  <a:cubicBezTo>
                    <a:pt x="3630" y="274"/>
                    <a:pt x="3675" y="183"/>
                    <a:pt x="3721" y="91"/>
                  </a:cubicBezTo>
                  <a:cubicBezTo>
                    <a:pt x="3721" y="91"/>
                    <a:pt x="3721" y="91"/>
                    <a:pt x="3744" y="69"/>
                  </a:cubicBezTo>
                  <a:cubicBezTo>
                    <a:pt x="3744" y="46"/>
                    <a:pt x="3744" y="23"/>
                    <a:pt x="372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8787;p56">
              <a:extLst>
                <a:ext uri="{FF2B5EF4-FFF2-40B4-BE49-F238E27FC236}">
                  <a16:creationId xmlns:a16="http://schemas.microsoft.com/office/drawing/2014/main" id="{01D28F90-96A7-2FEB-07B8-219F65639AB5}"/>
                </a:ext>
              </a:extLst>
            </p:cNvPr>
            <p:cNvSpPr/>
            <p:nvPr/>
          </p:nvSpPr>
          <p:spPr>
            <a:xfrm>
              <a:off x="-609398" y="2851188"/>
              <a:ext cx="19246" cy="17903"/>
            </a:xfrm>
            <a:custGeom>
              <a:avLst/>
              <a:gdLst/>
              <a:ahLst/>
              <a:cxnLst/>
              <a:rect l="l" t="t" r="r" b="b"/>
              <a:pathLst>
                <a:path w="344" h="320" extrusionOk="0">
                  <a:moveTo>
                    <a:pt x="161" y="0"/>
                  </a:moveTo>
                  <a:cubicBezTo>
                    <a:pt x="69" y="0"/>
                    <a:pt x="1" y="91"/>
                    <a:pt x="1" y="160"/>
                  </a:cubicBezTo>
                  <a:cubicBezTo>
                    <a:pt x="24" y="205"/>
                    <a:pt x="47" y="251"/>
                    <a:pt x="69" y="274"/>
                  </a:cubicBezTo>
                  <a:cubicBezTo>
                    <a:pt x="92" y="297"/>
                    <a:pt x="138" y="320"/>
                    <a:pt x="183" y="320"/>
                  </a:cubicBezTo>
                  <a:cubicBezTo>
                    <a:pt x="275" y="320"/>
                    <a:pt x="343" y="228"/>
                    <a:pt x="320" y="137"/>
                  </a:cubicBezTo>
                  <a:cubicBezTo>
                    <a:pt x="320" y="91"/>
                    <a:pt x="298" y="69"/>
                    <a:pt x="275" y="23"/>
                  </a:cubicBezTo>
                  <a:cubicBezTo>
                    <a:pt x="252" y="0"/>
                    <a:pt x="206" y="0"/>
                    <a:pt x="16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8788;p56">
              <a:extLst>
                <a:ext uri="{FF2B5EF4-FFF2-40B4-BE49-F238E27FC236}">
                  <a16:creationId xmlns:a16="http://schemas.microsoft.com/office/drawing/2014/main" id="{475C9237-B6EF-EA89-A689-37DE40841C59}"/>
                </a:ext>
              </a:extLst>
            </p:cNvPr>
            <p:cNvSpPr/>
            <p:nvPr/>
          </p:nvSpPr>
          <p:spPr>
            <a:xfrm>
              <a:off x="-387170" y="2376130"/>
              <a:ext cx="86886" cy="154247"/>
            </a:xfrm>
            <a:custGeom>
              <a:avLst/>
              <a:gdLst/>
              <a:ahLst/>
              <a:cxnLst/>
              <a:rect l="l" t="t" r="r" b="b"/>
              <a:pathLst>
                <a:path w="1553" h="2757" extrusionOk="0">
                  <a:moveTo>
                    <a:pt x="1461" y="0"/>
                  </a:moveTo>
                  <a:cubicBezTo>
                    <a:pt x="1438" y="0"/>
                    <a:pt x="1393" y="23"/>
                    <a:pt x="1393" y="46"/>
                  </a:cubicBezTo>
                  <a:cubicBezTo>
                    <a:pt x="1302" y="205"/>
                    <a:pt x="1210" y="365"/>
                    <a:pt x="1119" y="525"/>
                  </a:cubicBezTo>
                  <a:cubicBezTo>
                    <a:pt x="1050" y="685"/>
                    <a:pt x="982" y="822"/>
                    <a:pt x="891" y="982"/>
                  </a:cubicBezTo>
                  <a:cubicBezTo>
                    <a:pt x="731" y="1278"/>
                    <a:pt x="571" y="1575"/>
                    <a:pt x="411" y="1872"/>
                  </a:cubicBezTo>
                  <a:cubicBezTo>
                    <a:pt x="343" y="1963"/>
                    <a:pt x="297" y="2077"/>
                    <a:pt x="229" y="2191"/>
                  </a:cubicBezTo>
                  <a:cubicBezTo>
                    <a:pt x="160" y="2283"/>
                    <a:pt x="92" y="2397"/>
                    <a:pt x="23" y="2511"/>
                  </a:cubicBezTo>
                  <a:cubicBezTo>
                    <a:pt x="0" y="2556"/>
                    <a:pt x="23" y="2602"/>
                    <a:pt x="23" y="2648"/>
                  </a:cubicBezTo>
                  <a:cubicBezTo>
                    <a:pt x="46" y="2693"/>
                    <a:pt x="69" y="2716"/>
                    <a:pt x="115" y="2739"/>
                  </a:cubicBezTo>
                  <a:cubicBezTo>
                    <a:pt x="126" y="2750"/>
                    <a:pt x="143" y="2756"/>
                    <a:pt x="163" y="2756"/>
                  </a:cubicBezTo>
                  <a:cubicBezTo>
                    <a:pt x="183" y="2756"/>
                    <a:pt x="206" y="2750"/>
                    <a:pt x="229" y="2739"/>
                  </a:cubicBezTo>
                  <a:cubicBezTo>
                    <a:pt x="274" y="2716"/>
                    <a:pt x="297" y="2693"/>
                    <a:pt x="320" y="2648"/>
                  </a:cubicBezTo>
                  <a:cubicBezTo>
                    <a:pt x="366" y="2579"/>
                    <a:pt x="411" y="2511"/>
                    <a:pt x="457" y="2442"/>
                  </a:cubicBezTo>
                  <a:cubicBezTo>
                    <a:pt x="480" y="2374"/>
                    <a:pt x="525" y="2283"/>
                    <a:pt x="571" y="2214"/>
                  </a:cubicBezTo>
                  <a:cubicBezTo>
                    <a:pt x="640" y="2077"/>
                    <a:pt x="708" y="1917"/>
                    <a:pt x="777" y="1780"/>
                  </a:cubicBezTo>
                  <a:cubicBezTo>
                    <a:pt x="845" y="1621"/>
                    <a:pt x="913" y="1484"/>
                    <a:pt x="982" y="1324"/>
                  </a:cubicBezTo>
                  <a:cubicBezTo>
                    <a:pt x="1005" y="1255"/>
                    <a:pt x="1028" y="1164"/>
                    <a:pt x="1073" y="1096"/>
                  </a:cubicBezTo>
                  <a:cubicBezTo>
                    <a:pt x="1096" y="1004"/>
                    <a:pt x="1142" y="936"/>
                    <a:pt x="1165" y="867"/>
                  </a:cubicBezTo>
                  <a:cubicBezTo>
                    <a:pt x="1279" y="616"/>
                    <a:pt x="1416" y="365"/>
                    <a:pt x="1530" y="114"/>
                  </a:cubicBezTo>
                  <a:cubicBezTo>
                    <a:pt x="1553" y="69"/>
                    <a:pt x="1530" y="23"/>
                    <a:pt x="150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8789;p56">
              <a:extLst>
                <a:ext uri="{FF2B5EF4-FFF2-40B4-BE49-F238E27FC236}">
                  <a16:creationId xmlns:a16="http://schemas.microsoft.com/office/drawing/2014/main" id="{28F33C6A-BC7B-BD4F-8B68-1540A9F9C25E}"/>
                </a:ext>
              </a:extLst>
            </p:cNvPr>
            <p:cNvSpPr/>
            <p:nvPr/>
          </p:nvSpPr>
          <p:spPr>
            <a:xfrm>
              <a:off x="-279917" y="2083688"/>
              <a:ext cx="187816" cy="277164"/>
            </a:xfrm>
            <a:custGeom>
              <a:avLst/>
              <a:gdLst/>
              <a:ahLst/>
              <a:cxnLst/>
              <a:rect l="l" t="t" r="r" b="b"/>
              <a:pathLst>
                <a:path w="3357" h="4954" extrusionOk="0">
                  <a:moveTo>
                    <a:pt x="2306" y="0"/>
                  </a:moveTo>
                  <a:cubicBezTo>
                    <a:pt x="2261" y="0"/>
                    <a:pt x="2215" y="0"/>
                    <a:pt x="2192" y="23"/>
                  </a:cubicBezTo>
                  <a:cubicBezTo>
                    <a:pt x="2169" y="46"/>
                    <a:pt x="2146" y="69"/>
                    <a:pt x="2146" y="91"/>
                  </a:cubicBezTo>
                  <a:cubicBezTo>
                    <a:pt x="2124" y="114"/>
                    <a:pt x="2124" y="137"/>
                    <a:pt x="2101" y="160"/>
                  </a:cubicBezTo>
                  <a:cubicBezTo>
                    <a:pt x="2078" y="205"/>
                    <a:pt x="2055" y="274"/>
                    <a:pt x="2032" y="320"/>
                  </a:cubicBezTo>
                  <a:lnTo>
                    <a:pt x="2009" y="342"/>
                  </a:lnTo>
                  <a:cubicBezTo>
                    <a:pt x="1987" y="411"/>
                    <a:pt x="1987" y="457"/>
                    <a:pt x="1964" y="502"/>
                  </a:cubicBezTo>
                  <a:cubicBezTo>
                    <a:pt x="1941" y="548"/>
                    <a:pt x="1918" y="594"/>
                    <a:pt x="1895" y="639"/>
                  </a:cubicBezTo>
                  <a:lnTo>
                    <a:pt x="1872" y="685"/>
                  </a:lnTo>
                  <a:cubicBezTo>
                    <a:pt x="1804" y="822"/>
                    <a:pt x="1736" y="982"/>
                    <a:pt x="1644" y="1119"/>
                  </a:cubicBezTo>
                  <a:cubicBezTo>
                    <a:pt x="1576" y="1255"/>
                    <a:pt x="1507" y="1392"/>
                    <a:pt x="1416" y="1529"/>
                  </a:cubicBezTo>
                  <a:cubicBezTo>
                    <a:pt x="1393" y="1598"/>
                    <a:pt x="1348" y="1666"/>
                    <a:pt x="1325" y="1735"/>
                  </a:cubicBezTo>
                  <a:cubicBezTo>
                    <a:pt x="1279" y="1803"/>
                    <a:pt x="1256" y="1872"/>
                    <a:pt x="1211" y="1917"/>
                  </a:cubicBezTo>
                  <a:cubicBezTo>
                    <a:pt x="1119" y="2100"/>
                    <a:pt x="1028" y="2237"/>
                    <a:pt x="959" y="2374"/>
                  </a:cubicBezTo>
                  <a:cubicBezTo>
                    <a:pt x="937" y="2442"/>
                    <a:pt x="891" y="2511"/>
                    <a:pt x="868" y="2579"/>
                  </a:cubicBezTo>
                  <a:cubicBezTo>
                    <a:pt x="823" y="2648"/>
                    <a:pt x="777" y="2716"/>
                    <a:pt x="731" y="2808"/>
                  </a:cubicBezTo>
                  <a:cubicBezTo>
                    <a:pt x="640" y="2990"/>
                    <a:pt x="549" y="3173"/>
                    <a:pt x="457" y="3378"/>
                  </a:cubicBezTo>
                  <a:cubicBezTo>
                    <a:pt x="412" y="3470"/>
                    <a:pt x="366" y="3584"/>
                    <a:pt x="298" y="3698"/>
                  </a:cubicBezTo>
                  <a:cubicBezTo>
                    <a:pt x="275" y="3789"/>
                    <a:pt x="229" y="3858"/>
                    <a:pt x="183" y="3949"/>
                  </a:cubicBezTo>
                  <a:cubicBezTo>
                    <a:pt x="183" y="3972"/>
                    <a:pt x="161" y="3994"/>
                    <a:pt x="138" y="4040"/>
                  </a:cubicBezTo>
                  <a:cubicBezTo>
                    <a:pt x="115" y="4086"/>
                    <a:pt x="92" y="4131"/>
                    <a:pt x="69" y="4177"/>
                  </a:cubicBezTo>
                  <a:cubicBezTo>
                    <a:pt x="46" y="4200"/>
                    <a:pt x="46" y="4223"/>
                    <a:pt x="46" y="4246"/>
                  </a:cubicBezTo>
                  <a:cubicBezTo>
                    <a:pt x="24" y="4291"/>
                    <a:pt x="1" y="4337"/>
                    <a:pt x="24" y="4383"/>
                  </a:cubicBezTo>
                  <a:cubicBezTo>
                    <a:pt x="24" y="4474"/>
                    <a:pt x="69" y="4542"/>
                    <a:pt x="161" y="4588"/>
                  </a:cubicBezTo>
                  <a:cubicBezTo>
                    <a:pt x="183" y="4611"/>
                    <a:pt x="206" y="4611"/>
                    <a:pt x="252" y="4634"/>
                  </a:cubicBezTo>
                  <a:lnTo>
                    <a:pt x="298" y="4634"/>
                  </a:lnTo>
                  <a:lnTo>
                    <a:pt x="389" y="4679"/>
                  </a:lnTo>
                  <a:cubicBezTo>
                    <a:pt x="434" y="4702"/>
                    <a:pt x="480" y="4725"/>
                    <a:pt x="549" y="4748"/>
                  </a:cubicBezTo>
                  <a:cubicBezTo>
                    <a:pt x="617" y="4771"/>
                    <a:pt x="708" y="4816"/>
                    <a:pt x="777" y="4862"/>
                  </a:cubicBezTo>
                  <a:cubicBezTo>
                    <a:pt x="777" y="4862"/>
                    <a:pt x="800" y="4885"/>
                    <a:pt x="800" y="4885"/>
                  </a:cubicBezTo>
                  <a:lnTo>
                    <a:pt x="823" y="4907"/>
                  </a:lnTo>
                  <a:cubicBezTo>
                    <a:pt x="868" y="4930"/>
                    <a:pt x="891" y="4930"/>
                    <a:pt x="937" y="4953"/>
                  </a:cubicBezTo>
                  <a:lnTo>
                    <a:pt x="959" y="4953"/>
                  </a:lnTo>
                  <a:cubicBezTo>
                    <a:pt x="982" y="4953"/>
                    <a:pt x="1028" y="4930"/>
                    <a:pt x="1051" y="4930"/>
                  </a:cubicBezTo>
                  <a:cubicBezTo>
                    <a:pt x="1096" y="4907"/>
                    <a:pt x="1096" y="4885"/>
                    <a:pt x="1119" y="4839"/>
                  </a:cubicBezTo>
                  <a:cubicBezTo>
                    <a:pt x="1119" y="4839"/>
                    <a:pt x="1142" y="4816"/>
                    <a:pt x="1142" y="4816"/>
                  </a:cubicBezTo>
                  <a:cubicBezTo>
                    <a:pt x="1188" y="4725"/>
                    <a:pt x="1233" y="4634"/>
                    <a:pt x="1279" y="4542"/>
                  </a:cubicBezTo>
                  <a:lnTo>
                    <a:pt x="1279" y="4519"/>
                  </a:lnTo>
                  <a:cubicBezTo>
                    <a:pt x="1439" y="4246"/>
                    <a:pt x="1599" y="3949"/>
                    <a:pt x="1758" y="3675"/>
                  </a:cubicBezTo>
                  <a:cubicBezTo>
                    <a:pt x="1827" y="3538"/>
                    <a:pt x="1918" y="3401"/>
                    <a:pt x="1987" y="3264"/>
                  </a:cubicBezTo>
                  <a:cubicBezTo>
                    <a:pt x="2032" y="3150"/>
                    <a:pt x="2101" y="3059"/>
                    <a:pt x="2146" y="2967"/>
                  </a:cubicBezTo>
                  <a:lnTo>
                    <a:pt x="2215" y="2830"/>
                  </a:lnTo>
                  <a:lnTo>
                    <a:pt x="2375" y="2556"/>
                  </a:lnTo>
                  <a:lnTo>
                    <a:pt x="2443" y="2442"/>
                  </a:lnTo>
                  <a:cubicBezTo>
                    <a:pt x="2466" y="2374"/>
                    <a:pt x="2512" y="2305"/>
                    <a:pt x="2534" y="2260"/>
                  </a:cubicBezTo>
                  <a:cubicBezTo>
                    <a:pt x="2580" y="2191"/>
                    <a:pt x="2626" y="2100"/>
                    <a:pt x="2671" y="2032"/>
                  </a:cubicBezTo>
                  <a:lnTo>
                    <a:pt x="2671" y="2009"/>
                  </a:lnTo>
                  <a:cubicBezTo>
                    <a:pt x="2740" y="1917"/>
                    <a:pt x="2785" y="1803"/>
                    <a:pt x="2831" y="1712"/>
                  </a:cubicBezTo>
                  <a:lnTo>
                    <a:pt x="2854" y="1666"/>
                  </a:lnTo>
                  <a:cubicBezTo>
                    <a:pt x="2900" y="1575"/>
                    <a:pt x="2945" y="1461"/>
                    <a:pt x="3014" y="1370"/>
                  </a:cubicBezTo>
                  <a:cubicBezTo>
                    <a:pt x="3037" y="1324"/>
                    <a:pt x="3059" y="1255"/>
                    <a:pt x="3082" y="1210"/>
                  </a:cubicBezTo>
                  <a:cubicBezTo>
                    <a:pt x="3105" y="1141"/>
                    <a:pt x="3151" y="1073"/>
                    <a:pt x="3196" y="1004"/>
                  </a:cubicBezTo>
                  <a:cubicBezTo>
                    <a:pt x="3242" y="890"/>
                    <a:pt x="3288" y="776"/>
                    <a:pt x="3333" y="639"/>
                  </a:cubicBezTo>
                  <a:cubicBezTo>
                    <a:pt x="3356" y="594"/>
                    <a:pt x="3356" y="525"/>
                    <a:pt x="3288" y="502"/>
                  </a:cubicBezTo>
                  <a:lnTo>
                    <a:pt x="3219" y="502"/>
                  </a:lnTo>
                  <a:cubicBezTo>
                    <a:pt x="3196" y="479"/>
                    <a:pt x="3196" y="479"/>
                    <a:pt x="3174" y="457"/>
                  </a:cubicBezTo>
                  <a:cubicBezTo>
                    <a:pt x="3151" y="434"/>
                    <a:pt x="3128" y="434"/>
                    <a:pt x="3128" y="434"/>
                  </a:cubicBezTo>
                  <a:cubicBezTo>
                    <a:pt x="3105" y="411"/>
                    <a:pt x="3082" y="411"/>
                    <a:pt x="3059" y="411"/>
                  </a:cubicBezTo>
                  <a:cubicBezTo>
                    <a:pt x="3037" y="411"/>
                    <a:pt x="3014" y="411"/>
                    <a:pt x="2991" y="388"/>
                  </a:cubicBezTo>
                  <a:cubicBezTo>
                    <a:pt x="2945" y="388"/>
                    <a:pt x="2900" y="365"/>
                    <a:pt x="2854" y="320"/>
                  </a:cubicBezTo>
                  <a:cubicBezTo>
                    <a:pt x="2808" y="297"/>
                    <a:pt x="2763" y="251"/>
                    <a:pt x="2717" y="205"/>
                  </a:cubicBezTo>
                  <a:lnTo>
                    <a:pt x="2671" y="183"/>
                  </a:lnTo>
                  <a:cubicBezTo>
                    <a:pt x="2603" y="137"/>
                    <a:pt x="2534" y="69"/>
                    <a:pt x="2443" y="46"/>
                  </a:cubicBezTo>
                  <a:cubicBezTo>
                    <a:pt x="2420" y="23"/>
                    <a:pt x="2375" y="0"/>
                    <a:pt x="235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8790;p56">
              <a:extLst>
                <a:ext uri="{FF2B5EF4-FFF2-40B4-BE49-F238E27FC236}">
                  <a16:creationId xmlns:a16="http://schemas.microsoft.com/office/drawing/2014/main" id="{69225B8C-7F0E-91DB-3A2B-DBEF5BEA0496}"/>
                </a:ext>
              </a:extLst>
            </p:cNvPr>
            <p:cNvSpPr/>
            <p:nvPr/>
          </p:nvSpPr>
          <p:spPr>
            <a:xfrm>
              <a:off x="-222457" y="2118152"/>
              <a:ext cx="131589" cy="244547"/>
            </a:xfrm>
            <a:custGeom>
              <a:avLst/>
              <a:gdLst/>
              <a:ahLst/>
              <a:cxnLst/>
              <a:rect l="l" t="t" r="r" b="b"/>
              <a:pathLst>
                <a:path w="2352" h="4371" extrusionOk="0">
                  <a:moveTo>
                    <a:pt x="2283" y="0"/>
                  </a:moveTo>
                  <a:cubicBezTo>
                    <a:pt x="2261" y="0"/>
                    <a:pt x="2238" y="0"/>
                    <a:pt x="2215" y="23"/>
                  </a:cubicBezTo>
                  <a:cubicBezTo>
                    <a:pt x="2192" y="69"/>
                    <a:pt x="2169" y="114"/>
                    <a:pt x="2147" y="137"/>
                  </a:cubicBezTo>
                  <a:cubicBezTo>
                    <a:pt x="2124" y="160"/>
                    <a:pt x="2124" y="206"/>
                    <a:pt x="2101" y="229"/>
                  </a:cubicBezTo>
                  <a:cubicBezTo>
                    <a:pt x="2078" y="297"/>
                    <a:pt x="2032" y="388"/>
                    <a:pt x="1987" y="457"/>
                  </a:cubicBezTo>
                  <a:cubicBezTo>
                    <a:pt x="1964" y="525"/>
                    <a:pt x="1918" y="594"/>
                    <a:pt x="1873" y="662"/>
                  </a:cubicBezTo>
                  <a:cubicBezTo>
                    <a:pt x="1850" y="731"/>
                    <a:pt x="1804" y="799"/>
                    <a:pt x="1758" y="868"/>
                  </a:cubicBezTo>
                  <a:cubicBezTo>
                    <a:pt x="1690" y="1005"/>
                    <a:pt x="1599" y="1119"/>
                    <a:pt x="1530" y="1233"/>
                  </a:cubicBezTo>
                  <a:cubicBezTo>
                    <a:pt x="1485" y="1301"/>
                    <a:pt x="1462" y="1370"/>
                    <a:pt x="1416" y="1461"/>
                  </a:cubicBezTo>
                  <a:cubicBezTo>
                    <a:pt x="1370" y="1530"/>
                    <a:pt x="1348" y="1598"/>
                    <a:pt x="1302" y="1667"/>
                  </a:cubicBezTo>
                  <a:cubicBezTo>
                    <a:pt x="1234" y="1804"/>
                    <a:pt x="1142" y="1940"/>
                    <a:pt x="1074" y="2077"/>
                  </a:cubicBezTo>
                  <a:cubicBezTo>
                    <a:pt x="1028" y="2146"/>
                    <a:pt x="1005" y="2214"/>
                    <a:pt x="960" y="2283"/>
                  </a:cubicBezTo>
                  <a:cubicBezTo>
                    <a:pt x="914" y="2351"/>
                    <a:pt x="891" y="2420"/>
                    <a:pt x="845" y="2488"/>
                  </a:cubicBezTo>
                  <a:cubicBezTo>
                    <a:pt x="800" y="2557"/>
                    <a:pt x="777" y="2625"/>
                    <a:pt x="731" y="2694"/>
                  </a:cubicBezTo>
                  <a:cubicBezTo>
                    <a:pt x="709" y="2762"/>
                    <a:pt x="663" y="2831"/>
                    <a:pt x="640" y="2899"/>
                  </a:cubicBezTo>
                  <a:cubicBezTo>
                    <a:pt x="549" y="3036"/>
                    <a:pt x="480" y="3173"/>
                    <a:pt x="412" y="3310"/>
                  </a:cubicBezTo>
                  <a:cubicBezTo>
                    <a:pt x="366" y="3401"/>
                    <a:pt x="321" y="3493"/>
                    <a:pt x="275" y="3584"/>
                  </a:cubicBezTo>
                  <a:cubicBezTo>
                    <a:pt x="229" y="3675"/>
                    <a:pt x="184" y="3744"/>
                    <a:pt x="161" y="3835"/>
                  </a:cubicBezTo>
                  <a:cubicBezTo>
                    <a:pt x="115" y="3903"/>
                    <a:pt x="92" y="3972"/>
                    <a:pt x="69" y="4040"/>
                  </a:cubicBezTo>
                  <a:cubicBezTo>
                    <a:pt x="47" y="4063"/>
                    <a:pt x="47" y="4109"/>
                    <a:pt x="24" y="4155"/>
                  </a:cubicBezTo>
                  <a:cubicBezTo>
                    <a:pt x="24" y="4177"/>
                    <a:pt x="24" y="4200"/>
                    <a:pt x="1" y="4223"/>
                  </a:cubicBezTo>
                  <a:cubicBezTo>
                    <a:pt x="1" y="4291"/>
                    <a:pt x="24" y="4337"/>
                    <a:pt x="69" y="4360"/>
                  </a:cubicBezTo>
                  <a:cubicBezTo>
                    <a:pt x="85" y="4360"/>
                    <a:pt x="110" y="4370"/>
                    <a:pt x="132" y="4370"/>
                  </a:cubicBezTo>
                  <a:cubicBezTo>
                    <a:pt x="143" y="4370"/>
                    <a:pt x="153" y="4368"/>
                    <a:pt x="161" y="4360"/>
                  </a:cubicBezTo>
                  <a:cubicBezTo>
                    <a:pt x="184" y="4360"/>
                    <a:pt x="229" y="4337"/>
                    <a:pt x="229" y="4291"/>
                  </a:cubicBezTo>
                  <a:cubicBezTo>
                    <a:pt x="252" y="4269"/>
                    <a:pt x="252" y="4246"/>
                    <a:pt x="275" y="4223"/>
                  </a:cubicBezTo>
                  <a:cubicBezTo>
                    <a:pt x="298" y="4200"/>
                    <a:pt x="298" y="4177"/>
                    <a:pt x="298" y="4155"/>
                  </a:cubicBezTo>
                  <a:cubicBezTo>
                    <a:pt x="343" y="4109"/>
                    <a:pt x="366" y="4063"/>
                    <a:pt x="389" y="4018"/>
                  </a:cubicBezTo>
                  <a:cubicBezTo>
                    <a:pt x="457" y="3881"/>
                    <a:pt x="526" y="3744"/>
                    <a:pt x="594" y="3607"/>
                  </a:cubicBezTo>
                  <a:cubicBezTo>
                    <a:pt x="663" y="3470"/>
                    <a:pt x="731" y="3333"/>
                    <a:pt x="800" y="3196"/>
                  </a:cubicBezTo>
                  <a:cubicBezTo>
                    <a:pt x="868" y="3059"/>
                    <a:pt x="960" y="2922"/>
                    <a:pt x="1028" y="2785"/>
                  </a:cubicBezTo>
                  <a:cubicBezTo>
                    <a:pt x="1097" y="2625"/>
                    <a:pt x="1165" y="2488"/>
                    <a:pt x="1234" y="2351"/>
                  </a:cubicBezTo>
                  <a:cubicBezTo>
                    <a:pt x="1302" y="2214"/>
                    <a:pt x="1370" y="2077"/>
                    <a:pt x="1462" y="1940"/>
                  </a:cubicBezTo>
                  <a:cubicBezTo>
                    <a:pt x="1485" y="1872"/>
                    <a:pt x="1530" y="1804"/>
                    <a:pt x="1553" y="1735"/>
                  </a:cubicBezTo>
                  <a:cubicBezTo>
                    <a:pt x="1599" y="1667"/>
                    <a:pt x="1622" y="1598"/>
                    <a:pt x="1667" y="1507"/>
                  </a:cubicBezTo>
                  <a:cubicBezTo>
                    <a:pt x="1736" y="1370"/>
                    <a:pt x="1781" y="1256"/>
                    <a:pt x="1850" y="1119"/>
                  </a:cubicBezTo>
                  <a:cubicBezTo>
                    <a:pt x="1941" y="936"/>
                    <a:pt x="2032" y="776"/>
                    <a:pt x="2101" y="594"/>
                  </a:cubicBezTo>
                  <a:cubicBezTo>
                    <a:pt x="2147" y="503"/>
                    <a:pt x="2169" y="434"/>
                    <a:pt x="2215" y="343"/>
                  </a:cubicBezTo>
                  <a:cubicBezTo>
                    <a:pt x="2238" y="297"/>
                    <a:pt x="2238" y="251"/>
                    <a:pt x="2261" y="229"/>
                  </a:cubicBezTo>
                  <a:cubicBezTo>
                    <a:pt x="2283" y="183"/>
                    <a:pt x="2306" y="137"/>
                    <a:pt x="2352" y="92"/>
                  </a:cubicBezTo>
                  <a:cubicBezTo>
                    <a:pt x="2352" y="69"/>
                    <a:pt x="2352" y="23"/>
                    <a:pt x="230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8791;p56">
              <a:extLst>
                <a:ext uri="{FF2B5EF4-FFF2-40B4-BE49-F238E27FC236}">
                  <a16:creationId xmlns:a16="http://schemas.microsoft.com/office/drawing/2014/main" id="{D5BBDE79-7F26-F72E-F97A-80DF046B95E3}"/>
                </a:ext>
              </a:extLst>
            </p:cNvPr>
            <p:cNvSpPr/>
            <p:nvPr/>
          </p:nvSpPr>
          <p:spPr>
            <a:xfrm>
              <a:off x="-173894" y="2164142"/>
              <a:ext cx="97125" cy="171143"/>
            </a:xfrm>
            <a:custGeom>
              <a:avLst/>
              <a:gdLst/>
              <a:ahLst/>
              <a:cxnLst/>
              <a:rect l="l" t="t" r="r" b="b"/>
              <a:pathLst>
                <a:path w="1736" h="3059" extrusionOk="0">
                  <a:moveTo>
                    <a:pt x="1667" y="0"/>
                  </a:moveTo>
                  <a:cubicBezTo>
                    <a:pt x="1644" y="0"/>
                    <a:pt x="1621" y="0"/>
                    <a:pt x="1621" y="23"/>
                  </a:cubicBezTo>
                  <a:cubicBezTo>
                    <a:pt x="1575" y="91"/>
                    <a:pt x="1530" y="160"/>
                    <a:pt x="1507" y="228"/>
                  </a:cubicBezTo>
                  <a:cubicBezTo>
                    <a:pt x="1461" y="297"/>
                    <a:pt x="1415" y="365"/>
                    <a:pt x="1370" y="434"/>
                  </a:cubicBezTo>
                  <a:cubicBezTo>
                    <a:pt x="1324" y="502"/>
                    <a:pt x="1301" y="571"/>
                    <a:pt x="1256" y="639"/>
                  </a:cubicBezTo>
                  <a:cubicBezTo>
                    <a:pt x="1210" y="708"/>
                    <a:pt x="1164" y="776"/>
                    <a:pt x="1142" y="845"/>
                  </a:cubicBezTo>
                  <a:cubicBezTo>
                    <a:pt x="1073" y="936"/>
                    <a:pt x="1027" y="1004"/>
                    <a:pt x="1005" y="1073"/>
                  </a:cubicBezTo>
                  <a:cubicBezTo>
                    <a:pt x="959" y="1141"/>
                    <a:pt x="936" y="1210"/>
                    <a:pt x="890" y="1255"/>
                  </a:cubicBezTo>
                  <a:cubicBezTo>
                    <a:pt x="822" y="1392"/>
                    <a:pt x="754" y="1507"/>
                    <a:pt x="685" y="1643"/>
                  </a:cubicBezTo>
                  <a:cubicBezTo>
                    <a:pt x="617" y="1735"/>
                    <a:pt x="571" y="1826"/>
                    <a:pt x="502" y="1940"/>
                  </a:cubicBezTo>
                  <a:cubicBezTo>
                    <a:pt x="480" y="1986"/>
                    <a:pt x="457" y="2032"/>
                    <a:pt x="434" y="2077"/>
                  </a:cubicBezTo>
                  <a:cubicBezTo>
                    <a:pt x="411" y="2123"/>
                    <a:pt x="366" y="2191"/>
                    <a:pt x="343" y="2237"/>
                  </a:cubicBezTo>
                  <a:cubicBezTo>
                    <a:pt x="274" y="2351"/>
                    <a:pt x="229" y="2465"/>
                    <a:pt x="160" y="2556"/>
                  </a:cubicBezTo>
                  <a:cubicBezTo>
                    <a:pt x="137" y="2625"/>
                    <a:pt x="114" y="2671"/>
                    <a:pt x="69" y="2716"/>
                  </a:cubicBezTo>
                  <a:cubicBezTo>
                    <a:pt x="46" y="2785"/>
                    <a:pt x="23" y="2830"/>
                    <a:pt x="0" y="2899"/>
                  </a:cubicBezTo>
                  <a:cubicBezTo>
                    <a:pt x="0" y="2967"/>
                    <a:pt x="23" y="3013"/>
                    <a:pt x="92" y="3059"/>
                  </a:cubicBezTo>
                  <a:lnTo>
                    <a:pt x="183" y="3059"/>
                  </a:lnTo>
                  <a:cubicBezTo>
                    <a:pt x="229" y="3036"/>
                    <a:pt x="251" y="3013"/>
                    <a:pt x="274" y="2990"/>
                  </a:cubicBezTo>
                  <a:cubicBezTo>
                    <a:pt x="274" y="2990"/>
                    <a:pt x="274" y="2967"/>
                    <a:pt x="274" y="2967"/>
                  </a:cubicBezTo>
                  <a:cubicBezTo>
                    <a:pt x="320" y="2922"/>
                    <a:pt x="343" y="2853"/>
                    <a:pt x="388" y="2785"/>
                  </a:cubicBezTo>
                  <a:cubicBezTo>
                    <a:pt x="411" y="2716"/>
                    <a:pt x="457" y="2648"/>
                    <a:pt x="480" y="2602"/>
                  </a:cubicBezTo>
                  <a:cubicBezTo>
                    <a:pt x="525" y="2511"/>
                    <a:pt x="548" y="2442"/>
                    <a:pt x="594" y="2374"/>
                  </a:cubicBezTo>
                  <a:cubicBezTo>
                    <a:pt x="639" y="2305"/>
                    <a:pt x="662" y="2237"/>
                    <a:pt x="685" y="2168"/>
                  </a:cubicBezTo>
                  <a:cubicBezTo>
                    <a:pt x="754" y="2032"/>
                    <a:pt x="822" y="1917"/>
                    <a:pt x="890" y="1780"/>
                  </a:cubicBezTo>
                  <a:cubicBezTo>
                    <a:pt x="959" y="1643"/>
                    <a:pt x="1027" y="1507"/>
                    <a:pt x="1073" y="1392"/>
                  </a:cubicBezTo>
                  <a:cubicBezTo>
                    <a:pt x="1119" y="1278"/>
                    <a:pt x="1164" y="1187"/>
                    <a:pt x="1210" y="1096"/>
                  </a:cubicBezTo>
                  <a:cubicBezTo>
                    <a:pt x="1256" y="959"/>
                    <a:pt x="1324" y="845"/>
                    <a:pt x="1370" y="708"/>
                  </a:cubicBezTo>
                  <a:cubicBezTo>
                    <a:pt x="1438" y="616"/>
                    <a:pt x="1484" y="502"/>
                    <a:pt x="1530" y="388"/>
                  </a:cubicBezTo>
                  <a:cubicBezTo>
                    <a:pt x="1552" y="342"/>
                    <a:pt x="1598" y="297"/>
                    <a:pt x="1621" y="251"/>
                  </a:cubicBezTo>
                  <a:cubicBezTo>
                    <a:pt x="1644" y="183"/>
                    <a:pt x="1667" y="114"/>
                    <a:pt x="1712" y="69"/>
                  </a:cubicBezTo>
                  <a:cubicBezTo>
                    <a:pt x="1735" y="46"/>
                    <a:pt x="1712" y="0"/>
                    <a:pt x="168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8792;p56">
              <a:extLst>
                <a:ext uri="{FF2B5EF4-FFF2-40B4-BE49-F238E27FC236}">
                  <a16:creationId xmlns:a16="http://schemas.microsoft.com/office/drawing/2014/main" id="{429B426F-0DCF-FEB9-6C11-21A22E7C8325}"/>
                </a:ext>
              </a:extLst>
            </p:cNvPr>
            <p:cNvSpPr/>
            <p:nvPr/>
          </p:nvSpPr>
          <p:spPr>
            <a:xfrm>
              <a:off x="-181559" y="2351849"/>
              <a:ext cx="9008" cy="10238"/>
            </a:xfrm>
            <a:custGeom>
              <a:avLst/>
              <a:gdLst/>
              <a:ahLst/>
              <a:cxnLst/>
              <a:rect l="l" t="t" r="r" b="b"/>
              <a:pathLst>
                <a:path w="161" h="183" extrusionOk="0">
                  <a:moveTo>
                    <a:pt x="69" y="0"/>
                  </a:moveTo>
                  <a:cubicBezTo>
                    <a:pt x="23" y="0"/>
                    <a:pt x="0" y="46"/>
                    <a:pt x="0" y="92"/>
                  </a:cubicBezTo>
                  <a:cubicBezTo>
                    <a:pt x="0" y="114"/>
                    <a:pt x="0" y="137"/>
                    <a:pt x="23" y="160"/>
                  </a:cubicBezTo>
                  <a:cubicBezTo>
                    <a:pt x="46" y="160"/>
                    <a:pt x="69" y="183"/>
                    <a:pt x="92" y="183"/>
                  </a:cubicBezTo>
                  <a:cubicBezTo>
                    <a:pt x="137" y="183"/>
                    <a:pt x="160" y="137"/>
                    <a:pt x="160" y="92"/>
                  </a:cubicBezTo>
                  <a:cubicBezTo>
                    <a:pt x="160" y="69"/>
                    <a:pt x="160" y="46"/>
                    <a:pt x="137" y="23"/>
                  </a:cubicBezTo>
                  <a:cubicBezTo>
                    <a:pt x="114" y="0"/>
                    <a:pt x="92" y="0"/>
                    <a:pt x="69" y="0"/>
                  </a:cubicBezTo>
                  <a:close/>
                </a:path>
              </a:pathLst>
            </a:custGeom>
            <a:solidFill>
              <a:srgbClr val="33A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8793;p56">
              <a:extLst>
                <a:ext uri="{FF2B5EF4-FFF2-40B4-BE49-F238E27FC236}">
                  <a16:creationId xmlns:a16="http://schemas.microsoft.com/office/drawing/2014/main" id="{2BC4B269-6590-0C99-60BE-92EEC3067026}"/>
                </a:ext>
              </a:extLst>
            </p:cNvPr>
            <p:cNvSpPr/>
            <p:nvPr/>
          </p:nvSpPr>
          <p:spPr>
            <a:xfrm>
              <a:off x="-115148" y="2155190"/>
              <a:ext cx="71557" cy="125211"/>
            </a:xfrm>
            <a:custGeom>
              <a:avLst/>
              <a:gdLst/>
              <a:ahLst/>
              <a:cxnLst/>
              <a:rect l="l" t="t" r="r" b="b"/>
              <a:pathLst>
                <a:path w="1279" h="2238" extrusionOk="0">
                  <a:moveTo>
                    <a:pt x="560" y="1053"/>
                  </a:moveTo>
                  <a:lnTo>
                    <a:pt x="560" y="1053"/>
                  </a:lnTo>
                  <a:cubicBezTo>
                    <a:pt x="548" y="1059"/>
                    <a:pt x="548" y="1073"/>
                    <a:pt x="548" y="1073"/>
                  </a:cubicBezTo>
                  <a:cubicBezTo>
                    <a:pt x="551" y="1066"/>
                    <a:pt x="555" y="1059"/>
                    <a:pt x="560" y="1053"/>
                  </a:cubicBezTo>
                  <a:close/>
                  <a:moveTo>
                    <a:pt x="1210" y="0"/>
                  </a:moveTo>
                  <a:cubicBezTo>
                    <a:pt x="1164" y="0"/>
                    <a:pt x="1164" y="46"/>
                    <a:pt x="1142" y="92"/>
                  </a:cubicBezTo>
                  <a:cubicBezTo>
                    <a:pt x="1119" y="137"/>
                    <a:pt x="1073" y="206"/>
                    <a:pt x="1050" y="251"/>
                  </a:cubicBezTo>
                  <a:cubicBezTo>
                    <a:pt x="1027" y="320"/>
                    <a:pt x="982" y="388"/>
                    <a:pt x="936" y="434"/>
                  </a:cubicBezTo>
                  <a:lnTo>
                    <a:pt x="959" y="434"/>
                  </a:lnTo>
                  <a:cubicBezTo>
                    <a:pt x="936" y="457"/>
                    <a:pt x="913" y="502"/>
                    <a:pt x="890" y="525"/>
                  </a:cubicBezTo>
                  <a:cubicBezTo>
                    <a:pt x="868" y="571"/>
                    <a:pt x="845" y="617"/>
                    <a:pt x="799" y="662"/>
                  </a:cubicBezTo>
                  <a:cubicBezTo>
                    <a:pt x="776" y="708"/>
                    <a:pt x="754" y="754"/>
                    <a:pt x="731" y="799"/>
                  </a:cubicBezTo>
                  <a:cubicBezTo>
                    <a:pt x="685" y="845"/>
                    <a:pt x="662" y="890"/>
                    <a:pt x="639" y="936"/>
                  </a:cubicBezTo>
                  <a:cubicBezTo>
                    <a:pt x="620" y="975"/>
                    <a:pt x="584" y="1014"/>
                    <a:pt x="560" y="1053"/>
                  </a:cubicBezTo>
                  <a:lnTo>
                    <a:pt x="560" y="1053"/>
                  </a:lnTo>
                  <a:cubicBezTo>
                    <a:pt x="563" y="1051"/>
                    <a:pt x="566" y="1050"/>
                    <a:pt x="571" y="1050"/>
                  </a:cubicBezTo>
                  <a:cubicBezTo>
                    <a:pt x="457" y="1210"/>
                    <a:pt x="365" y="1347"/>
                    <a:pt x="274" y="1507"/>
                  </a:cubicBezTo>
                  <a:cubicBezTo>
                    <a:pt x="229" y="1598"/>
                    <a:pt x="206" y="1689"/>
                    <a:pt x="137" y="1781"/>
                  </a:cubicBezTo>
                  <a:cubicBezTo>
                    <a:pt x="114" y="1826"/>
                    <a:pt x="92" y="1872"/>
                    <a:pt x="69" y="1918"/>
                  </a:cubicBezTo>
                  <a:cubicBezTo>
                    <a:pt x="46" y="1940"/>
                    <a:pt x="46" y="1963"/>
                    <a:pt x="23" y="1986"/>
                  </a:cubicBezTo>
                  <a:cubicBezTo>
                    <a:pt x="23" y="2032"/>
                    <a:pt x="0" y="2055"/>
                    <a:pt x="0" y="2100"/>
                  </a:cubicBezTo>
                  <a:cubicBezTo>
                    <a:pt x="0" y="2169"/>
                    <a:pt x="69" y="2214"/>
                    <a:pt x="114" y="2237"/>
                  </a:cubicBezTo>
                  <a:cubicBezTo>
                    <a:pt x="183" y="2237"/>
                    <a:pt x="251" y="2214"/>
                    <a:pt x="274" y="2146"/>
                  </a:cubicBezTo>
                  <a:cubicBezTo>
                    <a:pt x="297" y="2123"/>
                    <a:pt x="297" y="2077"/>
                    <a:pt x="320" y="2055"/>
                  </a:cubicBezTo>
                  <a:cubicBezTo>
                    <a:pt x="343" y="2009"/>
                    <a:pt x="365" y="1963"/>
                    <a:pt x="388" y="1940"/>
                  </a:cubicBezTo>
                  <a:cubicBezTo>
                    <a:pt x="411" y="1849"/>
                    <a:pt x="457" y="1781"/>
                    <a:pt x="480" y="1712"/>
                  </a:cubicBezTo>
                  <a:cubicBezTo>
                    <a:pt x="548" y="1575"/>
                    <a:pt x="594" y="1461"/>
                    <a:pt x="662" y="1347"/>
                  </a:cubicBezTo>
                  <a:cubicBezTo>
                    <a:pt x="708" y="1210"/>
                    <a:pt x="776" y="1073"/>
                    <a:pt x="845" y="936"/>
                  </a:cubicBezTo>
                  <a:cubicBezTo>
                    <a:pt x="913" y="776"/>
                    <a:pt x="982" y="639"/>
                    <a:pt x="1050" y="480"/>
                  </a:cubicBezTo>
                  <a:cubicBezTo>
                    <a:pt x="1073" y="411"/>
                    <a:pt x="1096" y="343"/>
                    <a:pt x="1142" y="297"/>
                  </a:cubicBezTo>
                  <a:cubicBezTo>
                    <a:pt x="1142" y="251"/>
                    <a:pt x="1164" y="229"/>
                    <a:pt x="1164" y="206"/>
                  </a:cubicBezTo>
                  <a:cubicBezTo>
                    <a:pt x="1187" y="206"/>
                    <a:pt x="1210" y="206"/>
                    <a:pt x="1210" y="183"/>
                  </a:cubicBezTo>
                  <a:cubicBezTo>
                    <a:pt x="1233" y="160"/>
                    <a:pt x="1233" y="137"/>
                    <a:pt x="1256" y="114"/>
                  </a:cubicBezTo>
                  <a:cubicBezTo>
                    <a:pt x="1256" y="92"/>
                    <a:pt x="1278" y="69"/>
                    <a:pt x="1278" y="46"/>
                  </a:cubicBezTo>
                  <a:cubicBezTo>
                    <a:pt x="1278" y="23"/>
                    <a:pt x="1278" y="0"/>
                    <a:pt x="125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8794;p56">
              <a:extLst>
                <a:ext uri="{FF2B5EF4-FFF2-40B4-BE49-F238E27FC236}">
                  <a16:creationId xmlns:a16="http://schemas.microsoft.com/office/drawing/2014/main" id="{4C5D41C9-3D3E-443B-564E-C35E8C348648}"/>
                </a:ext>
              </a:extLst>
            </p:cNvPr>
            <p:cNvSpPr/>
            <p:nvPr/>
          </p:nvSpPr>
          <p:spPr>
            <a:xfrm>
              <a:off x="-714077" y="2844754"/>
              <a:ext cx="48562" cy="192124"/>
            </a:xfrm>
            <a:custGeom>
              <a:avLst/>
              <a:gdLst/>
              <a:ahLst/>
              <a:cxnLst/>
              <a:rect l="l" t="t" r="r" b="b"/>
              <a:pathLst>
                <a:path w="868" h="3434" extrusionOk="0">
                  <a:moveTo>
                    <a:pt x="297" y="1"/>
                  </a:moveTo>
                  <a:cubicBezTo>
                    <a:pt x="274" y="1"/>
                    <a:pt x="251" y="24"/>
                    <a:pt x="251" y="47"/>
                  </a:cubicBezTo>
                  <a:cubicBezTo>
                    <a:pt x="183" y="161"/>
                    <a:pt x="137" y="298"/>
                    <a:pt x="114" y="435"/>
                  </a:cubicBezTo>
                  <a:cubicBezTo>
                    <a:pt x="69" y="572"/>
                    <a:pt x="46" y="731"/>
                    <a:pt x="23" y="868"/>
                  </a:cubicBezTo>
                  <a:cubicBezTo>
                    <a:pt x="0" y="1165"/>
                    <a:pt x="23" y="1439"/>
                    <a:pt x="69" y="1736"/>
                  </a:cubicBezTo>
                  <a:cubicBezTo>
                    <a:pt x="114" y="2032"/>
                    <a:pt x="206" y="2306"/>
                    <a:pt x="297" y="2580"/>
                  </a:cubicBezTo>
                  <a:cubicBezTo>
                    <a:pt x="411" y="2854"/>
                    <a:pt x="548" y="3128"/>
                    <a:pt x="685" y="3379"/>
                  </a:cubicBezTo>
                  <a:cubicBezTo>
                    <a:pt x="702" y="3412"/>
                    <a:pt x="743" y="3434"/>
                    <a:pt x="773" y="3434"/>
                  </a:cubicBezTo>
                  <a:cubicBezTo>
                    <a:pt x="784" y="3434"/>
                    <a:pt x="793" y="3431"/>
                    <a:pt x="799" y="3425"/>
                  </a:cubicBezTo>
                  <a:cubicBezTo>
                    <a:pt x="845" y="3402"/>
                    <a:pt x="868" y="3333"/>
                    <a:pt x="845" y="3288"/>
                  </a:cubicBezTo>
                  <a:cubicBezTo>
                    <a:pt x="731" y="3105"/>
                    <a:pt x="616" y="2900"/>
                    <a:pt x="525" y="2671"/>
                  </a:cubicBezTo>
                  <a:cubicBezTo>
                    <a:pt x="388" y="2329"/>
                    <a:pt x="274" y="1964"/>
                    <a:pt x="228" y="1576"/>
                  </a:cubicBezTo>
                  <a:cubicBezTo>
                    <a:pt x="228" y="1576"/>
                    <a:pt x="228" y="1599"/>
                    <a:pt x="228" y="1599"/>
                  </a:cubicBezTo>
                  <a:cubicBezTo>
                    <a:pt x="183" y="1325"/>
                    <a:pt x="183" y="1028"/>
                    <a:pt x="206" y="754"/>
                  </a:cubicBezTo>
                  <a:lnTo>
                    <a:pt x="206" y="754"/>
                  </a:lnTo>
                  <a:cubicBezTo>
                    <a:pt x="206" y="754"/>
                    <a:pt x="206" y="777"/>
                    <a:pt x="206" y="777"/>
                  </a:cubicBezTo>
                  <a:cubicBezTo>
                    <a:pt x="251" y="549"/>
                    <a:pt x="297" y="343"/>
                    <a:pt x="388" y="138"/>
                  </a:cubicBezTo>
                  <a:cubicBezTo>
                    <a:pt x="388" y="115"/>
                    <a:pt x="411" y="92"/>
                    <a:pt x="388" y="69"/>
                  </a:cubicBezTo>
                  <a:cubicBezTo>
                    <a:pt x="388" y="47"/>
                    <a:pt x="388" y="24"/>
                    <a:pt x="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8795;p56">
              <a:extLst>
                <a:ext uri="{FF2B5EF4-FFF2-40B4-BE49-F238E27FC236}">
                  <a16:creationId xmlns:a16="http://schemas.microsoft.com/office/drawing/2014/main" id="{10D35A29-AB1F-0667-83FD-38BD3A3C8769}"/>
                </a:ext>
              </a:extLst>
            </p:cNvPr>
            <p:cNvSpPr/>
            <p:nvPr/>
          </p:nvSpPr>
          <p:spPr>
            <a:xfrm>
              <a:off x="91694" y="2400356"/>
              <a:ext cx="561993" cy="973151"/>
            </a:xfrm>
            <a:custGeom>
              <a:avLst/>
              <a:gdLst/>
              <a:ahLst/>
              <a:cxnLst/>
              <a:rect l="l" t="t" r="r" b="b"/>
              <a:pathLst>
                <a:path w="10045" h="17394" extrusionOk="0">
                  <a:moveTo>
                    <a:pt x="9930" y="1"/>
                  </a:moveTo>
                  <a:cubicBezTo>
                    <a:pt x="9907" y="1"/>
                    <a:pt x="9884" y="1"/>
                    <a:pt x="9884" y="24"/>
                  </a:cubicBezTo>
                  <a:cubicBezTo>
                    <a:pt x="8857" y="1804"/>
                    <a:pt x="7830" y="3607"/>
                    <a:pt x="6803" y="5387"/>
                  </a:cubicBezTo>
                  <a:cubicBezTo>
                    <a:pt x="5753" y="7236"/>
                    <a:pt x="4703" y="9085"/>
                    <a:pt x="3653" y="10934"/>
                  </a:cubicBezTo>
                  <a:cubicBezTo>
                    <a:pt x="2649" y="12669"/>
                    <a:pt x="1644" y="14426"/>
                    <a:pt x="640" y="16184"/>
                  </a:cubicBezTo>
                  <a:cubicBezTo>
                    <a:pt x="435" y="16526"/>
                    <a:pt x="229" y="16891"/>
                    <a:pt x="24" y="17257"/>
                  </a:cubicBezTo>
                  <a:cubicBezTo>
                    <a:pt x="24" y="17279"/>
                    <a:pt x="1" y="17279"/>
                    <a:pt x="24" y="17302"/>
                  </a:cubicBezTo>
                  <a:cubicBezTo>
                    <a:pt x="24" y="17325"/>
                    <a:pt x="24" y="17348"/>
                    <a:pt x="47" y="17371"/>
                  </a:cubicBezTo>
                  <a:cubicBezTo>
                    <a:pt x="69" y="17371"/>
                    <a:pt x="92" y="17394"/>
                    <a:pt x="115" y="17394"/>
                  </a:cubicBezTo>
                  <a:cubicBezTo>
                    <a:pt x="138" y="17371"/>
                    <a:pt x="161" y="17371"/>
                    <a:pt x="161" y="17348"/>
                  </a:cubicBezTo>
                  <a:cubicBezTo>
                    <a:pt x="1005" y="15887"/>
                    <a:pt x="1850" y="14403"/>
                    <a:pt x="2694" y="12943"/>
                  </a:cubicBezTo>
                  <a:cubicBezTo>
                    <a:pt x="3744" y="11117"/>
                    <a:pt x="4794" y="9268"/>
                    <a:pt x="5844" y="7442"/>
                  </a:cubicBezTo>
                  <a:cubicBezTo>
                    <a:pt x="6871" y="5616"/>
                    <a:pt x="7899" y="3813"/>
                    <a:pt x="8948" y="2009"/>
                  </a:cubicBezTo>
                  <a:cubicBezTo>
                    <a:pt x="9291" y="1393"/>
                    <a:pt x="9656" y="754"/>
                    <a:pt x="10021" y="138"/>
                  </a:cubicBezTo>
                  <a:cubicBezTo>
                    <a:pt x="10021" y="115"/>
                    <a:pt x="10044" y="92"/>
                    <a:pt x="10044" y="69"/>
                  </a:cubicBezTo>
                  <a:cubicBezTo>
                    <a:pt x="10021" y="46"/>
                    <a:pt x="10021" y="24"/>
                    <a:pt x="99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8796;p56">
              <a:extLst>
                <a:ext uri="{FF2B5EF4-FFF2-40B4-BE49-F238E27FC236}">
                  <a16:creationId xmlns:a16="http://schemas.microsoft.com/office/drawing/2014/main" id="{2DCBE51A-40B2-166C-8E00-471B89D04F3B}"/>
                </a:ext>
              </a:extLst>
            </p:cNvPr>
            <p:cNvSpPr/>
            <p:nvPr/>
          </p:nvSpPr>
          <p:spPr>
            <a:xfrm>
              <a:off x="-675808" y="3028656"/>
              <a:ext cx="773978" cy="347602"/>
            </a:xfrm>
            <a:custGeom>
              <a:avLst/>
              <a:gdLst/>
              <a:ahLst/>
              <a:cxnLst/>
              <a:rect l="l" t="t" r="r" b="b"/>
              <a:pathLst>
                <a:path w="13834" h="6213" extrusionOk="0">
                  <a:moveTo>
                    <a:pt x="2147" y="1393"/>
                  </a:moveTo>
                  <a:cubicBezTo>
                    <a:pt x="2153" y="1397"/>
                    <a:pt x="2160" y="1401"/>
                    <a:pt x="2167" y="1404"/>
                  </a:cubicBezTo>
                  <a:lnTo>
                    <a:pt x="2167" y="1404"/>
                  </a:lnTo>
                  <a:cubicBezTo>
                    <a:pt x="2161" y="1393"/>
                    <a:pt x="2147" y="1393"/>
                    <a:pt x="2147" y="1393"/>
                  </a:cubicBezTo>
                  <a:close/>
                  <a:moveTo>
                    <a:pt x="69" y="1"/>
                  </a:moveTo>
                  <a:cubicBezTo>
                    <a:pt x="47" y="1"/>
                    <a:pt x="24" y="1"/>
                    <a:pt x="24" y="24"/>
                  </a:cubicBezTo>
                  <a:cubicBezTo>
                    <a:pt x="1" y="46"/>
                    <a:pt x="1" y="69"/>
                    <a:pt x="1" y="92"/>
                  </a:cubicBezTo>
                  <a:cubicBezTo>
                    <a:pt x="1" y="115"/>
                    <a:pt x="24" y="138"/>
                    <a:pt x="47" y="138"/>
                  </a:cubicBezTo>
                  <a:cubicBezTo>
                    <a:pt x="754" y="822"/>
                    <a:pt x="1622" y="1302"/>
                    <a:pt x="2466" y="1758"/>
                  </a:cubicBezTo>
                  <a:cubicBezTo>
                    <a:pt x="2923" y="1987"/>
                    <a:pt x="3356" y="2215"/>
                    <a:pt x="3790" y="2443"/>
                  </a:cubicBezTo>
                  <a:cubicBezTo>
                    <a:pt x="4018" y="2557"/>
                    <a:pt x="4269" y="2671"/>
                    <a:pt x="4498" y="2785"/>
                  </a:cubicBezTo>
                  <a:cubicBezTo>
                    <a:pt x="4749" y="2922"/>
                    <a:pt x="5000" y="3037"/>
                    <a:pt x="5228" y="3151"/>
                  </a:cubicBezTo>
                  <a:cubicBezTo>
                    <a:pt x="6232" y="3653"/>
                    <a:pt x="7237" y="4109"/>
                    <a:pt x="8264" y="4566"/>
                  </a:cubicBezTo>
                  <a:cubicBezTo>
                    <a:pt x="8766" y="4771"/>
                    <a:pt x="9291" y="4977"/>
                    <a:pt x="9793" y="5182"/>
                  </a:cubicBezTo>
                  <a:cubicBezTo>
                    <a:pt x="10318" y="5388"/>
                    <a:pt x="10843" y="5570"/>
                    <a:pt x="11368" y="5707"/>
                  </a:cubicBezTo>
                  <a:cubicBezTo>
                    <a:pt x="11573" y="5776"/>
                    <a:pt x="11802" y="5844"/>
                    <a:pt x="12030" y="5890"/>
                  </a:cubicBezTo>
                  <a:cubicBezTo>
                    <a:pt x="12121" y="5935"/>
                    <a:pt x="12235" y="5958"/>
                    <a:pt x="12327" y="5981"/>
                  </a:cubicBezTo>
                  <a:cubicBezTo>
                    <a:pt x="12441" y="6004"/>
                    <a:pt x="12555" y="6027"/>
                    <a:pt x="12669" y="6049"/>
                  </a:cubicBezTo>
                  <a:lnTo>
                    <a:pt x="12646" y="6049"/>
                  </a:lnTo>
                  <a:cubicBezTo>
                    <a:pt x="12829" y="6095"/>
                    <a:pt x="13011" y="6141"/>
                    <a:pt x="13217" y="6186"/>
                  </a:cubicBezTo>
                  <a:cubicBezTo>
                    <a:pt x="13322" y="6200"/>
                    <a:pt x="13428" y="6213"/>
                    <a:pt x="13533" y="6213"/>
                  </a:cubicBezTo>
                  <a:cubicBezTo>
                    <a:pt x="13610" y="6213"/>
                    <a:pt x="13687" y="6206"/>
                    <a:pt x="13765" y="6186"/>
                  </a:cubicBezTo>
                  <a:cubicBezTo>
                    <a:pt x="13810" y="6186"/>
                    <a:pt x="13833" y="6141"/>
                    <a:pt x="13833" y="6095"/>
                  </a:cubicBezTo>
                  <a:cubicBezTo>
                    <a:pt x="13833" y="6058"/>
                    <a:pt x="13803" y="6021"/>
                    <a:pt x="13767" y="6021"/>
                  </a:cubicBezTo>
                  <a:cubicBezTo>
                    <a:pt x="13759" y="6021"/>
                    <a:pt x="13750" y="6022"/>
                    <a:pt x="13742" y="6027"/>
                  </a:cubicBezTo>
                  <a:cubicBezTo>
                    <a:pt x="13673" y="6027"/>
                    <a:pt x="13628" y="6049"/>
                    <a:pt x="13582" y="6049"/>
                  </a:cubicBezTo>
                  <a:cubicBezTo>
                    <a:pt x="13377" y="6049"/>
                    <a:pt x="13148" y="6004"/>
                    <a:pt x="12943" y="5935"/>
                  </a:cubicBezTo>
                  <a:cubicBezTo>
                    <a:pt x="12852" y="5913"/>
                    <a:pt x="12760" y="5890"/>
                    <a:pt x="12646" y="5867"/>
                  </a:cubicBezTo>
                  <a:cubicBezTo>
                    <a:pt x="12532" y="5844"/>
                    <a:pt x="12418" y="5821"/>
                    <a:pt x="12281" y="5798"/>
                  </a:cubicBezTo>
                  <a:lnTo>
                    <a:pt x="12304" y="5798"/>
                  </a:lnTo>
                  <a:cubicBezTo>
                    <a:pt x="11779" y="5661"/>
                    <a:pt x="11254" y="5502"/>
                    <a:pt x="10729" y="5342"/>
                  </a:cubicBezTo>
                  <a:cubicBezTo>
                    <a:pt x="10204" y="5159"/>
                    <a:pt x="9702" y="4954"/>
                    <a:pt x="9177" y="4748"/>
                  </a:cubicBezTo>
                  <a:cubicBezTo>
                    <a:pt x="8150" y="4338"/>
                    <a:pt x="7145" y="3881"/>
                    <a:pt x="6141" y="3402"/>
                  </a:cubicBezTo>
                  <a:cubicBezTo>
                    <a:pt x="5799" y="3242"/>
                    <a:pt x="5433" y="3059"/>
                    <a:pt x="5091" y="2900"/>
                  </a:cubicBezTo>
                  <a:cubicBezTo>
                    <a:pt x="4749" y="2717"/>
                    <a:pt x="4383" y="2534"/>
                    <a:pt x="4041" y="2352"/>
                  </a:cubicBezTo>
                  <a:cubicBezTo>
                    <a:pt x="3409" y="2036"/>
                    <a:pt x="2777" y="1742"/>
                    <a:pt x="2167" y="1404"/>
                  </a:cubicBezTo>
                  <a:lnTo>
                    <a:pt x="2167" y="1404"/>
                  </a:lnTo>
                  <a:cubicBezTo>
                    <a:pt x="2168" y="1407"/>
                    <a:pt x="2169" y="1411"/>
                    <a:pt x="2169" y="1416"/>
                  </a:cubicBezTo>
                  <a:cubicBezTo>
                    <a:pt x="1439" y="1005"/>
                    <a:pt x="754" y="571"/>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8797;p56">
              <a:extLst>
                <a:ext uri="{FF2B5EF4-FFF2-40B4-BE49-F238E27FC236}">
                  <a16:creationId xmlns:a16="http://schemas.microsoft.com/office/drawing/2014/main" id="{B9EA35C6-F2AB-E72C-1303-D944D071C8FB}"/>
                </a:ext>
              </a:extLst>
            </p:cNvPr>
            <p:cNvSpPr/>
            <p:nvPr/>
          </p:nvSpPr>
          <p:spPr>
            <a:xfrm>
              <a:off x="80224" y="2383795"/>
              <a:ext cx="554272" cy="958269"/>
            </a:xfrm>
            <a:custGeom>
              <a:avLst/>
              <a:gdLst/>
              <a:ahLst/>
              <a:cxnLst/>
              <a:rect l="l" t="t" r="r" b="b"/>
              <a:pathLst>
                <a:path w="9907" h="17128" extrusionOk="0">
                  <a:moveTo>
                    <a:pt x="9793" y="0"/>
                  </a:moveTo>
                  <a:cubicBezTo>
                    <a:pt x="9770" y="0"/>
                    <a:pt x="9747" y="23"/>
                    <a:pt x="9724" y="46"/>
                  </a:cubicBezTo>
                  <a:cubicBezTo>
                    <a:pt x="8743" y="1758"/>
                    <a:pt x="7761" y="3469"/>
                    <a:pt x="6802" y="5159"/>
                  </a:cubicBezTo>
                  <a:cubicBezTo>
                    <a:pt x="5844" y="6825"/>
                    <a:pt x="4885" y="8491"/>
                    <a:pt x="3949" y="10157"/>
                  </a:cubicBezTo>
                  <a:cubicBezTo>
                    <a:pt x="3013" y="11778"/>
                    <a:pt x="2078" y="13398"/>
                    <a:pt x="1165" y="15019"/>
                  </a:cubicBezTo>
                  <a:cubicBezTo>
                    <a:pt x="777" y="15681"/>
                    <a:pt x="389" y="16343"/>
                    <a:pt x="23" y="17005"/>
                  </a:cubicBezTo>
                  <a:cubicBezTo>
                    <a:pt x="1" y="17050"/>
                    <a:pt x="23" y="17096"/>
                    <a:pt x="69" y="17119"/>
                  </a:cubicBezTo>
                  <a:cubicBezTo>
                    <a:pt x="75" y="17125"/>
                    <a:pt x="85" y="17128"/>
                    <a:pt x="95" y="17128"/>
                  </a:cubicBezTo>
                  <a:cubicBezTo>
                    <a:pt x="125" y="17128"/>
                    <a:pt x="166" y="17107"/>
                    <a:pt x="183" y="17073"/>
                  </a:cubicBezTo>
                  <a:cubicBezTo>
                    <a:pt x="891" y="15841"/>
                    <a:pt x="1598" y="14585"/>
                    <a:pt x="2306" y="13353"/>
                  </a:cubicBezTo>
                  <a:lnTo>
                    <a:pt x="5136" y="8400"/>
                  </a:lnTo>
                  <a:cubicBezTo>
                    <a:pt x="6118" y="6688"/>
                    <a:pt x="7099" y="4976"/>
                    <a:pt x="8081" y="3264"/>
                  </a:cubicBezTo>
                  <a:cubicBezTo>
                    <a:pt x="8674" y="2214"/>
                    <a:pt x="9268" y="1164"/>
                    <a:pt x="9884" y="137"/>
                  </a:cubicBezTo>
                  <a:cubicBezTo>
                    <a:pt x="9907" y="91"/>
                    <a:pt x="9884" y="46"/>
                    <a:pt x="9838" y="23"/>
                  </a:cubicBezTo>
                  <a:cubicBezTo>
                    <a:pt x="9815" y="0"/>
                    <a:pt x="9815" y="0"/>
                    <a:pt x="97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8798;p56">
              <a:extLst>
                <a:ext uri="{FF2B5EF4-FFF2-40B4-BE49-F238E27FC236}">
                  <a16:creationId xmlns:a16="http://schemas.microsoft.com/office/drawing/2014/main" id="{FBD31A08-F650-8542-E491-E256A44091DA}"/>
                </a:ext>
              </a:extLst>
            </p:cNvPr>
            <p:cNvSpPr/>
            <p:nvPr/>
          </p:nvSpPr>
          <p:spPr>
            <a:xfrm>
              <a:off x="78937" y="3333855"/>
              <a:ext cx="19246" cy="38380"/>
            </a:xfrm>
            <a:custGeom>
              <a:avLst/>
              <a:gdLst/>
              <a:ahLst/>
              <a:cxnLst/>
              <a:rect l="l" t="t" r="r" b="b"/>
              <a:pathLst>
                <a:path w="344" h="686" extrusionOk="0">
                  <a:moveTo>
                    <a:pt x="92" y="1"/>
                  </a:moveTo>
                  <a:cubicBezTo>
                    <a:pt x="92" y="1"/>
                    <a:pt x="69" y="1"/>
                    <a:pt x="69" y="24"/>
                  </a:cubicBezTo>
                  <a:cubicBezTo>
                    <a:pt x="24" y="47"/>
                    <a:pt x="1" y="92"/>
                    <a:pt x="24" y="138"/>
                  </a:cubicBezTo>
                  <a:cubicBezTo>
                    <a:pt x="46" y="184"/>
                    <a:pt x="69" y="206"/>
                    <a:pt x="92" y="252"/>
                  </a:cubicBezTo>
                  <a:cubicBezTo>
                    <a:pt x="115" y="321"/>
                    <a:pt x="138" y="389"/>
                    <a:pt x="160" y="480"/>
                  </a:cubicBezTo>
                  <a:cubicBezTo>
                    <a:pt x="160" y="526"/>
                    <a:pt x="160" y="549"/>
                    <a:pt x="160" y="594"/>
                  </a:cubicBezTo>
                  <a:cubicBezTo>
                    <a:pt x="160" y="640"/>
                    <a:pt x="206" y="686"/>
                    <a:pt x="252" y="686"/>
                  </a:cubicBezTo>
                  <a:cubicBezTo>
                    <a:pt x="297" y="686"/>
                    <a:pt x="343" y="640"/>
                    <a:pt x="343" y="594"/>
                  </a:cubicBezTo>
                  <a:cubicBezTo>
                    <a:pt x="343" y="503"/>
                    <a:pt x="320" y="412"/>
                    <a:pt x="297" y="321"/>
                  </a:cubicBezTo>
                  <a:cubicBezTo>
                    <a:pt x="275" y="229"/>
                    <a:pt x="229" y="138"/>
                    <a:pt x="183" y="47"/>
                  </a:cubicBezTo>
                  <a:cubicBezTo>
                    <a:pt x="160" y="24"/>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8799;p56">
              <a:extLst>
                <a:ext uri="{FF2B5EF4-FFF2-40B4-BE49-F238E27FC236}">
                  <a16:creationId xmlns:a16="http://schemas.microsoft.com/office/drawing/2014/main" id="{F6064735-1669-D2AE-9574-5C2C0A46EAA4}"/>
                </a:ext>
              </a:extLst>
            </p:cNvPr>
            <p:cNvSpPr/>
            <p:nvPr/>
          </p:nvSpPr>
          <p:spPr>
            <a:xfrm>
              <a:off x="-687278" y="2999283"/>
              <a:ext cx="771404" cy="345364"/>
            </a:xfrm>
            <a:custGeom>
              <a:avLst/>
              <a:gdLst/>
              <a:ahLst/>
              <a:cxnLst/>
              <a:rect l="l" t="t" r="r" b="b"/>
              <a:pathLst>
                <a:path w="13788" h="6173" extrusionOk="0">
                  <a:moveTo>
                    <a:pt x="92" y="1"/>
                  </a:moveTo>
                  <a:cubicBezTo>
                    <a:pt x="69" y="1"/>
                    <a:pt x="46" y="1"/>
                    <a:pt x="23" y="24"/>
                  </a:cubicBezTo>
                  <a:cubicBezTo>
                    <a:pt x="1" y="46"/>
                    <a:pt x="1" y="69"/>
                    <a:pt x="1" y="92"/>
                  </a:cubicBezTo>
                  <a:cubicBezTo>
                    <a:pt x="1" y="115"/>
                    <a:pt x="23" y="138"/>
                    <a:pt x="23" y="138"/>
                  </a:cubicBezTo>
                  <a:cubicBezTo>
                    <a:pt x="891" y="754"/>
                    <a:pt x="1804" y="1325"/>
                    <a:pt x="2740" y="1827"/>
                  </a:cubicBezTo>
                  <a:cubicBezTo>
                    <a:pt x="3675" y="2352"/>
                    <a:pt x="4634" y="2831"/>
                    <a:pt x="5593" y="3310"/>
                  </a:cubicBezTo>
                  <a:cubicBezTo>
                    <a:pt x="7510" y="4292"/>
                    <a:pt x="9473" y="5205"/>
                    <a:pt x="11550" y="5776"/>
                  </a:cubicBezTo>
                  <a:cubicBezTo>
                    <a:pt x="11893" y="5867"/>
                    <a:pt x="12235" y="5958"/>
                    <a:pt x="12577" y="6027"/>
                  </a:cubicBezTo>
                  <a:cubicBezTo>
                    <a:pt x="12942" y="6072"/>
                    <a:pt x="13308" y="6118"/>
                    <a:pt x="13673" y="6164"/>
                  </a:cubicBezTo>
                  <a:cubicBezTo>
                    <a:pt x="13684" y="6169"/>
                    <a:pt x="13696" y="6172"/>
                    <a:pt x="13707" y="6172"/>
                  </a:cubicBezTo>
                  <a:cubicBezTo>
                    <a:pt x="13740" y="6172"/>
                    <a:pt x="13770" y="6146"/>
                    <a:pt x="13787" y="6095"/>
                  </a:cubicBezTo>
                  <a:cubicBezTo>
                    <a:pt x="13787" y="6049"/>
                    <a:pt x="13764" y="6004"/>
                    <a:pt x="13719" y="6004"/>
                  </a:cubicBezTo>
                  <a:cubicBezTo>
                    <a:pt x="13422" y="5958"/>
                    <a:pt x="13125" y="5935"/>
                    <a:pt x="12851" y="5890"/>
                  </a:cubicBezTo>
                  <a:cubicBezTo>
                    <a:pt x="12554" y="5844"/>
                    <a:pt x="12281" y="5776"/>
                    <a:pt x="11984" y="5707"/>
                  </a:cubicBezTo>
                  <a:cubicBezTo>
                    <a:pt x="11436" y="5593"/>
                    <a:pt x="10911" y="5410"/>
                    <a:pt x="10386" y="5228"/>
                  </a:cubicBezTo>
                  <a:lnTo>
                    <a:pt x="10363" y="5228"/>
                  </a:lnTo>
                  <a:cubicBezTo>
                    <a:pt x="9336" y="4885"/>
                    <a:pt x="8355" y="4452"/>
                    <a:pt x="7373" y="3995"/>
                  </a:cubicBezTo>
                  <a:cubicBezTo>
                    <a:pt x="6894" y="3767"/>
                    <a:pt x="6414" y="3539"/>
                    <a:pt x="5912" y="3288"/>
                  </a:cubicBezTo>
                  <a:cubicBezTo>
                    <a:pt x="5433" y="3059"/>
                    <a:pt x="4976" y="2808"/>
                    <a:pt x="4497" y="2580"/>
                  </a:cubicBezTo>
                  <a:cubicBezTo>
                    <a:pt x="3128" y="1872"/>
                    <a:pt x="1781" y="1142"/>
                    <a:pt x="526" y="275"/>
                  </a:cubicBezTo>
                  <a:cubicBezTo>
                    <a:pt x="389" y="183"/>
                    <a:pt x="274" y="115"/>
                    <a:pt x="137" y="24"/>
                  </a:cubicBezTo>
                  <a:cubicBezTo>
                    <a:pt x="137"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8800;p56">
              <a:extLst>
                <a:ext uri="{FF2B5EF4-FFF2-40B4-BE49-F238E27FC236}">
                  <a16:creationId xmlns:a16="http://schemas.microsoft.com/office/drawing/2014/main" id="{8F0DF662-A072-A400-7067-B496D41F988B}"/>
                </a:ext>
              </a:extLst>
            </p:cNvPr>
            <p:cNvSpPr/>
            <p:nvPr/>
          </p:nvSpPr>
          <p:spPr>
            <a:xfrm>
              <a:off x="-705181" y="2865231"/>
              <a:ext cx="767544" cy="368750"/>
            </a:xfrm>
            <a:custGeom>
              <a:avLst/>
              <a:gdLst/>
              <a:ahLst/>
              <a:cxnLst/>
              <a:rect l="l" t="t" r="r" b="b"/>
              <a:pathLst>
                <a:path w="13719" h="6591" extrusionOk="0">
                  <a:moveTo>
                    <a:pt x="92" y="0"/>
                  </a:moveTo>
                  <a:cubicBezTo>
                    <a:pt x="69" y="0"/>
                    <a:pt x="47" y="23"/>
                    <a:pt x="24" y="23"/>
                  </a:cubicBezTo>
                  <a:cubicBezTo>
                    <a:pt x="24" y="46"/>
                    <a:pt x="1" y="69"/>
                    <a:pt x="1" y="91"/>
                  </a:cubicBezTo>
                  <a:cubicBezTo>
                    <a:pt x="1" y="114"/>
                    <a:pt x="24" y="137"/>
                    <a:pt x="24" y="160"/>
                  </a:cubicBezTo>
                  <a:cubicBezTo>
                    <a:pt x="846" y="799"/>
                    <a:pt x="1667" y="1415"/>
                    <a:pt x="2535" y="1986"/>
                  </a:cubicBezTo>
                  <a:cubicBezTo>
                    <a:pt x="2968" y="2283"/>
                    <a:pt x="3425" y="2534"/>
                    <a:pt x="3881" y="2808"/>
                  </a:cubicBezTo>
                  <a:cubicBezTo>
                    <a:pt x="4338" y="3059"/>
                    <a:pt x="4794" y="3310"/>
                    <a:pt x="5251" y="3561"/>
                  </a:cubicBezTo>
                  <a:cubicBezTo>
                    <a:pt x="7191" y="4542"/>
                    <a:pt x="9131" y="5501"/>
                    <a:pt x="11208" y="6186"/>
                  </a:cubicBezTo>
                  <a:cubicBezTo>
                    <a:pt x="11596" y="6300"/>
                    <a:pt x="11984" y="6414"/>
                    <a:pt x="12395" y="6505"/>
                  </a:cubicBezTo>
                  <a:cubicBezTo>
                    <a:pt x="12601" y="6551"/>
                    <a:pt x="12806" y="6574"/>
                    <a:pt x="13011" y="6574"/>
                  </a:cubicBezTo>
                  <a:cubicBezTo>
                    <a:pt x="13114" y="6585"/>
                    <a:pt x="13217" y="6591"/>
                    <a:pt x="13322" y="6591"/>
                  </a:cubicBezTo>
                  <a:cubicBezTo>
                    <a:pt x="13428" y="6591"/>
                    <a:pt x="13536" y="6585"/>
                    <a:pt x="13651" y="6574"/>
                  </a:cubicBezTo>
                  <a:cubicBezTo>
                    <a:pt x="13673" y="6551"/>
                    <a:pt x="13673" y="6551"/>
                    <a:pt x="13696" y="6528"/>
                  </a:cubicBezTo>
                  <a:cubicBezTo>
                    <a:pt x="13696" y="6505"/>
                    <a:pt x="13719" y="6482"/>
                    <a:pt x="13696" y="6460"/>
                  </a:cubicBezTo>
                  <a:cubicBezTo>
                    <a:pt x="13696" y="6437"/>
                    <a:pt x="13673" y="6414"/>
                    <a:pt x="13673" y="6414"/>
                  </a:cubicBezTo>
                  <a:cubicBezTo>
                    <a:pt x="13651" y="6391"/>
                    <a:pt x="13628" y="6391"/>
                    <a:pt x="13605" y="6391"/>
                  </a:cubicBezTo>
                  <a:lnTo>
                    <a:pt x="13559" y="6391"/>
                  </a:lnTo>
                  <a:cubicBezTo>
                    <a:pt x="13446" y="6409"/>
                    <a:pt x="13329" y="6416"/>
                    <a:pt x="13212" y="6416"/>
                  </a:cubicBezTo>
                  <a:cubicBezTo>
                    <a:pt x="13022" y="6416"/>
                    <a:pt x="12830" y="6397"/>
                    <a:pt x="12646" y="6368"/>
                  </a:cubicBezTo>
                  <a:lnTo>
                    <a:pt x="12669" y="6368"/>
                  </a:lnTo>
                  <a:cubicBezTo>
                    <a:pt x="12327" y="6323"/>
                    <a:pt x="12007" y="6231"/>
                    <a:pt x="11688" y="6140"/>
                  </a:cubicBezTo>
                  <a:cubicBezTo>
                    <a:pt x="11345" y="6049"/>
                    <a:pt x="11026" y="5935"/>
                    <a:pt x="10706" y="5821"/>
                  </a:cubicBezTo>
                  <a:cubicBezTo>
                    <a:pt x="10044" y="5592"/>
                    <a:pt x="9382" y="5318"/>
                    <a:pt x="8743" y="5045"/>
                  </a:cubicBezTo>
                  <a:cubicBezTo>
                    <a:pt x="7762" y="4611"/>
                    <a:pt x="6780" y="4131"/>
                    <a:pt x="5821" y="3652"/>
                  </a:cubicBezTo>
                  <a:cubicBezTo>
                    <a:pt x="5342" y="3401"/>
                    <a:pt x="4863" y="3150"/>
                    <a:pt x="4406" y="2899"/>
                  </a:cubicBezTo>
                  <a:cubicBezTo>
                    <a:pt x="3950" y="2648"/>
                    <a:pt x="3493" y="2374"/>
                    <a:pt x="3060" y="2100"/>
                  </a:cubicBezTo>
                  <a:cubicBezTo>
                    <a:pt x="2078" y="1507"/>
                    <a:pt x="1142" y="845"/>
                    <a:pt x="252" y="114"/>
                  </a:cubicBezTo>
                  <a:lnTo>
                    <a:pt x="252" y="114"/>
                  </a:lnTo>
                  <a:cubicBezTo>
                    <a:pt x="220" y="82"/>
                    <a:pt x="198" y="60"/>
                    <a:pt x="161" y="23"/>
                  </a:cubicBezTo>
                  <a:cubicBezTo>
                    <a:pt x="138" y="23"/>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8801;p56">
              <a:extLst>
                <a:ext uri="{FF2B5EF4-FFF2-40B4-BE49-F238E27FC236}">
                  <a16:creationId xmlns:a16="http://schemas.microsoft.com/office/drawing/2014/main" id="{D791655B-1C26-80D3-C7E1-AAEF415B3C4D}"/>
                </a:ext>
              </a:extLst>
            </p:cNvPr>
            <p:cNvSpPr/>
            <p:nvPr/>
          </p:nvSpPr>
          <p:spPr>
            <a:xfrm>
              <a:off x="47047" y="3202320"/>
              <a:ext cx="12812" cy="26911"/>
            </a:xfrm>
            <a:custGeom>
              <a:avLst/>
              <a:gdLst/>
              <a:ahLst/>
              <a:cxnLst/>
              <a:rect l="l" t="t" r="r" b="b"/>
              <a:pathLst>
                <a:path w="229" h="481" extrusionOk="0">
                  <a:moveTo>
                    <a:pt x="69" y="1"/>
                  </a:moveTo>
                  <a:cubicBezTo>
                    <a:pt x="23" y="24"/>
                    <a:pt x="0" y="69"/>
                    <a:pt x="0" y="115"/>
                  </a:cubicBezTo>
                  <a:cubicBezTo>
                    <a:pt x="23" y="138"/>
                    <a:pt x="23" y="184"/>
                    <a:pt x="46" y="229"/>
                  </a:cubicBezTo>
                  <a:cubicBezTo>
                    <a:pt x="46" y="275"/>
                    <a:pt x="69" y="343"/>
                    <a:pt x="69" y="389"/>
                  </a:cubicBezTo>
                  <a:cubicBezTo>
                    <a:pt x="69" y="435"/>
                    <a:pt x="114" y="480"/>
                    <a:pt x="160" y="480"/>
                  </a:cubicBezTo>
                  <a:cubicBezTo>
                    <a:pt x="206" y="457"/>
                    <a:pt x="228" y="435"/>
                    <a:pt x="228" y="366"/>
                  </a:cubicBezTo>
                  <a:cubicBezTo>
                    <a:pt x="228" y="275"/>
                    <a:pt x="206" y="161"/>
                    <a:pt x="160" y="47"/>
                  </a:cubicBezTo>
                  <a:cubicBezTo>
                    <a:pt x="160" y="24"/>
                    <a:pt x="114" y="1"/>
                    <a:pt x="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8802;p56">
              <a:extLst>
                <a:ext uri="{FF2B5EF4-FFF2-40B4-BE49-F238E27FC236}">
                  <a16:creationId xmlns:a16="http://schemas.microsoft.com/office/drawing/2014/main" id="{AA96E6A2-5119-3421-C155-BEBFB08CCF28}"/>
                </a:ext>
              </a:extLst>
            </p:cNvPr>
            <p:cNvSpPr/>
            <p:nvPr/>
          </p:nvSpPr>
          <p:spPr>
            <a:xfrm>
              <a:off x="-677039" y="2893317"/>
              <a:ext cx="35806" cy="138806"/>
            </a:xfrm>
            <a:custGeom>
              <a:avLst/>
              <a:gdLst/>
              <a:ahLst/>
              <a:cxnLst/>
              <a:rect l="l" t="t" r="r" b="b"/>
              <a:pathLst>
                <a:path w="640" h="2481" extrusionOk="0">
                  <a:moveTo>
                    <a:pt x="539" y="2219"/>
                  </a:moveTo>
                  <a:lnTo>
                    <a:pt x="539" y="2219"/>
                  </a:lnTo>
                  <a:cubicBezTo>
                    <a:pt x="542" y="2225"/>
                    <a:pt x="545" y="2231"/>
                    <a:pt x="548" y="2237"/>
                  </a:cubicBezTo>
                  <a:cubicBezTo>
                    <a:pt x="548" y="2237"/>
                    <a:pt x="548" y="2225"/>
                    <a:pt x="539" y="2219"/>
                  </a:cubicBezTo>
                  <a:close/>
                  <a:moveTo>
                    <a:pt x="160" y="0"/>
                  </a:moveTo>
                  <a:cubicBezTo>
                    <a:pt x="114" y="0"/>
                    <a:pt x="91" y="46"/>
                    <a:pt x="69" y="69"/>
                  </a:cubicBezTo>
                  <a:cubicBezTo>
                    <a:pt x="23" y="274"/>
                    <a:pt x="0" y="480"/>
                    <a:pt x="0" y="685"/>
                  </a:cubicBezTo>
                  <a:cubicBezTo>
                    <a:pt x="0" y="868"/>
                    <a:pt x="0" y="1073"/>
                    <a:pt x="46" y="1278"/>
                  </a:cubicBezTo>
                  <a:cubicBezTo>
                    <a:pt x="69" y="1484"/>
                    <a:pt x="137" y="1667"/>
                    <a:pt x="206" y="1872"/>
                  </a:cubicBezTo>
                  <a:cubicBezTo>
                    <a:pt x="228" y="1963"/>
                    <a:pt x="274" y="2055"/>
                    <a:pt x="320" y="2146"/>
                  </a:cubicBezTo>
                  <a:cubicBezTo>
                    <a:pt x="365" y="2237"/>
                    <a:pt x="411" y="2351"/>
                    <a:pt x="457" y="2443"/>
                  </a:cubicBezTo>
                  <a:cubicBezTo>
                    <a:pt x="470" y="2469"/>
                    <a:pt x="499" y="2480"/>
                    <a:pt x="530" y="2480"/>
                  </a:cubicBezTo>
                  <a:cubicBezTo>
                    <a:pt x="552" y="2480"/>
                    <a:pt x="575" y="2475"/>
                    <a:pt x="594" y="2465"/>
                  </a:cubicBezTo>
                  <a:cubicBezTo>
                    <a:pt x="616" y="2443"/>
                    <a:pt x="639" y="2374"/>
                    <a:pt x="616" y="2351"/>
                  </a:cubicBezTo>
                  <a:cubicBezTo>
                    <a:pt x="571" y="2306"/>
                    <a:pt x="548" y="2260"/>
                    <a:pt x="525" y="2214"/>
                  </a:cubicBezTo>
                  <a:cubicBezTo>
                    <a:pt x="532" y="2214"/>
                    <a:pt x="536" y="2216"/>
                    <a:pt x="539" y="2219"/>
                  </a:cubicBezTo>
                  <a:lnTo>
                    <a:pt x="539" y="2219"/>
                  </a:lnTo>
                  <a:cubicBezTo>
                    <a:pt x="406" y="1928"/>
                    <a:pt x="295" y="1637"/>
                    <a:pt x="228" y="1324"/>
                  </a:cubicBezTo>
                  <a:cubicBezTo>
                    <a:pt x="183" y="1073"/>
                    <a:pt x="160" y="822"/>
                    <a:pt x="183" y="548"/>
                  </a:cubicBezTo>
                  <a:lnTo>
                    <a:pt x="183" y="548"/>
                  </a:lnTo>
                  <a:cubicBezTo>
                    <a:pt x="183" y="548"/>
                    <a:pt x="183" y="571"/>
                    <a:pt x="183" y="571"/>
                  </a:cubicBezTo>
                  <a:cubicBezTo>
                    <a:pt x="183" y="411"/>
                    <a:pt x="206" y="251"/>
                    <a:pt x="251" y="114"/>
                  </a:cubicBezTo>
                  <a:cubicBezTo>
                    <a:pt x="251" y="69"/>
                    <a:pt x="228" y="23"/>
                    <a:pt x="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8803;p56">
              <a:extLst>
                <a:ext uri="{FF2B5EF4-FFF2-40B4-BE49-F238E27FC236}">
                  <a16:creationId xmlns:a16="http://schemas.microsoft.com/office/drawing/2014/main" id="{CAE1D0CE-8BD9-628D-D2F1-D7B442F2313C}"/>
                </a:ext>
              </a:extLst>
            </p:cNvPr>
            <p:cNvSpPr/>
            <p:nvPr/>
          </p:nvSpPr>
          <p:spPr>
            <a:xfrm>
              <a:off x="73846" y="2405503"/>
              <a:ext cx="517235" cy="912672"/>
            </a:xfrm>
            <a:custGeom>
              <a:avLst/>
              <a:gdLst/>
              <a:ahLst/>
              <a:cxnLst/>
              <a:rect l="l" t="t" r="r" b="b"/>
              <a:pathLst>
                <a:path w="9245" h="16313" extrusionOk="0">
                  <a:moveTo>
                    <a:pt x="9153" y="0"/>
                  </a:moveTo>
                  <a:cubicBezTo>
                    <a:pt x="9131" y="0"/>
                    <a:pt x="9108" y="0"/>
                    <a:pt x="9085" y="46"/>
                  </a:cubicBezTo>
                  <a:cubicBezTo>
                    <a:pt x="8195" y="1621"/>
                    <a:pt x="7305" y="3196"/>
                    <a:pt x="6437" y="4771"/>
                  </a:cubicBezTo>
                  <a:lnTo>
                    <a:pt x="3584" y="9838"/>
                  </a:lnTo>
                  <a:cubicBezTo>
                    <a:pt x="2648" y="11504"/>
                    <a:pt x="1712" y="13170"/>
                    <a:pt x="776" y="14836"/>
                  </a:cubicBezTo>
                  <a:cubicBezTo>
                    <a:pt x="525" y="15293"/>
                    <a:pt x="274" y="15727"/>
                    <a:pt x="23" y="16183"/>
                  </a:cubicBezTo>
                  <a:cubicBezTo>
                    <a:pt x="0" y="16229"/>
                    <a:pt x="23" y="16274"/>
                    <a:pt x="69" y="16297"/>
                  </a:cubicBezTo>
                  <a:cubicBezTo>
                    <a:pt x="78" y="16307"/>
                    <a:pt x="96" y="16312"/>
                    <a:pt x="114" y="16312"/>
                  </a:cubicBezTo>
                  <a:cubicBezTo>
                    <a:pt x="141" y="16312"/>
                    <a:pt x="170" y="16301"/>
                    <a:pt x="183" y="16274"/>
                  </a:cubicBezTo>
                  <a:cubicBezTo>
                    <a:pt x="845" y="15088"/>
                    <a:pt x="1484" y="13923"/>
                    <a:pt x="2146" y="12759"/>
                  </a:cubicBezTo>
                  <a:cubicBezTo>
                    <a:pt x="3105" y="11047"/>
                    <a:pt x="4040" y="9358"/>
                    <a:pt x="4999" y="7669"/>
                  </a:cubicBezTo>
                  <a:cubicBezTo>
                    <a:pt x="5935" y="6026"/>
                    <a:pt x="6848" y="4360"/>
                    <a:pt x="7784" y="2716"/>
                  </a:cubicBezTo>
                  <a:cubicBezTo>
                    <a:pt x="8263" y="1849"/>
                    <a:pt x="8743" y="982"/>
                    <a:pt x="9222" y="114"/>
                  </a:cubicBezTo>
                  <a:cubicBezTo>
                    <a:pt x="9245" y="91"/>
                    <a:pt x="9245" y="23"/>
                    <a:pt x="91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8804;p56">
              <a:extLst>
                <a:ext uri="{FF2B5EF4-FFF2-40B4-BE49-F238E27FC236}">
                  <a16:creationId xmlns:a16="http://schemas.microsoft.com/office/drawing/2014/main" id="{FED88BB6-FB92-9817-C5FE-339429F076A6}"/>
                </a:ext>
              </a:extLst>
            </p:cNvPr>
            <p:cNvSpPr/>
            <p:nvPr/>
          </p:nvSpPr>
          <p:spPr>
            <a:xfrm>
              <a:off x="-655331" y="2995479"/>
              <a:ext cx="736885" cy="323712"/>
            </a:xfrm>
            <a:custGeom>
              <a:avLst/>
              <a:gdLst/>
              <a:ahLst/>
              <a:cxnLst/>
              <a:rect l="l" t="t" r="r" b="b"/>
              <a:pathLst>
                <a:path w="13171" h="5786" extrusionOk="0">
                  <a:moveTo>
                    <a:pt x="10180" y="5022"/>
                  </a:moveTo>
                  <a:cubicBezTo>
                    <a:pt x="10185" y="5024"/>
                    <a:pt x="10190" y="5025"/>
                    <a:pt x="10195" y="5027"/>
                  </a:cubicBezTo>
                  <a:lnTo>
                    <a:pt x="10195" y="5027"/>
                  </a:lnTo>
                  <a:cubicBezTo>
                    <a:pt x="10188" y="5022"/>
                    <a:pt x="10180" y="5022"/>
                    <a:pt x="10180" y="5022"/>
                  </a:cubicBezTo>
                  <a:close/>
                  <a:moveTo>
                    <a:pt x="0" y="0"/>
                  </a:moveTo>
                  <a:cubicBezTo>
                    <a:pt x="23" y="92"/>
                    <a:pt x="46" y="160"/>
                    <a:pt x="69" y="251"/>
                  </a:cubicBezTo>
                  <a:cubicBezTo>
                    <a:pt x="913" y="822"/>
                    <a:pt x="1758" y="1324"/>
                    <a:pt x="2648" y="1826"/>
                  </a:cubicBezTo>
                  <a:cubicBezTo>
                    <a:pt x="3561" y="2328"/>
                    <a:pt x="4520" y="2808"/>
                    <a:pt x="5478" y="3241"/>
                  </a:cubicBezTo>
                  <a:cubicBezTo>
                    <a:pt x="5958" y="3470"/>
                    <a:pt x="6437" y="3675"/>
                    <a:pt x="6939" y="3881"/>
                  </a:cubicBezTo>
                  <a:cubicBezTo>
                    <a:pt x="7167" y="3995"/>
                    <a:pt x="7418" y="4086"/>
                    <a:pt x="7647" y="4200"/>
                  </a:cubicBezTo>
                  <a:cubicBezTo>
                    <a:pt x="7898" y="4291"/>
                    <a:pt x="8149" y="4406"/>
                    <a:pt x="8377" y="4497"/>
                  </a:cubicBezTo>
                  <a:cubicBezTo>
                    <a:pt x="9359" y="4931"/>
                    <a:pt x="10363" y="5319"/>
                    <a:pt x="11413" y="5570"/>
                  </a:cubicBezTo>
                  <a:cubicBezTo>
                    <a:pt x="11687" y="5638"/>
                    <a:pt x="11983" y="5684"/>
                    <a:pt x="12257" y="5729"/>
                  </a:cubicBezTo>
                  <a:cubicBezTo>
                    <a:pt x="12394" y="5752"/>
                    <a:pt x="12508" y="5775"/>
                    <a:pt x="12645" y="5775"/>
                  </a:cubicBezTo>
                  <a:cubicBezTo>
                    <a:pt x="12699" y="5783"/>
                    <a:pt x="12749" y="5785"/>
                    <a:pt x="12798" y="5785"/>
                  </a:cubicBezTo>
                  <a:cubicBezTo>
                    <a:pt x="12896" y="5785"/>
                    <a:pt x="12988" y="5775"/>
                    <a:pt x="13079" y="5775"/>
                  </a:cubicBezTo>
                  <a:cubicBezTo>
                    <a:pt x="13125" y="5775"/>
                    <a:pt x="13170" y="5729"/>
                    <a:pt x="13170" y="5684"/>
                  </a:cubicBezTo>
                  <a:cubicBezTo>
                    <a:pt x="13170" y="5638"/>
                    <a:pt x="13125" y="5615"/>
                    <a:pt x="13079" y="5615"/>
                  </a:cubicBezTo>
                  <a:lnTo>
                    <a:pt x="12668" y="5615"/>
                  </a:lnTo>
                  <a:cubicBezTo>
                    <a:pt x="12463" y="5592"/>
                    <a:pt x="12235" y="5570"/>
                    <a:pt x="12029" y="5524"/>
                  </a:cubicBezTo>
                  <a:cubicBezTo>
                    <a:pt x="11824" y="5478"/>
                    <a:pt x="11618" y="5433"/>
                    <a:pt x="11413" y="5387"/>
                  </a:cubicBezTo>
                  <a:cubicBezTo>
                    <a:pt x="11007" y="5297"/>
                    <a:pt x="10601" y="5162"/>
                    <a:pt x="10195" y="5027"/>
                  </a:cubicBezTo>
                  <a:lnTo>
                    <a:pt x="10195" y="5027"/>
                  </a:lnTo>
                  <a:cubicBezTo>
                    <a:pt x="10199" y="5030"/>
                    <a:pt x="10203" y="5036"/>
                    <a:pt x="10203" y="5045"/>
                  </a:cubicBezTo>
                  <a:cubicBezTo>
                    <a:pt x="9701" y="4862"/>
                    <a:pt x="9199" y="4657"/>
                    <a:pt x="8697" y="4451"/>
                  </a:cubicBezTo>
                  <a:cubicBezTo>
                    <a:pt x="8217" y="4246"/>
                    <a:pt x="7715" y="4040"/>
                    <a:pt x="7236" y="3835"/>
                  </a:cubicBezTo>
                  <a:cubicBezTo>
                    <a:pt x="6277" y="3424"/>
                    <a:pt x="5296" y="2990"/>
                    <a:pt x="4360" y="2511"/>
                  </a:cubicBezTo>
                  <a:cubicBezTo>
                    <a:pt x="2922" y="1803"/>
                    <a:pt x="1507" y="1027"/>
                    <a:pt x="183" y="114"/>
                  </a:cubicBezTo>
                  <a:cubicBezTo>
                    <a:pt x="137" y="92"/>
                    <a:pt x="114" y="46"/>
                    <a:pt x="69" y="23"/>
                  </a:cubicBezTo>
                  <a:cubicBezTo>
                    <a:pt x="46" y="0"/>
                    <a:pt x="23"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8805;p56">
              <a:extLst>
                <a:ext uri="{FF2B5EF4-FFF2-40B4-BE49-F238E27FC236}">
                  <a16:creationId xmlns:a16="http://schemas.microsoft.com/office/drawing/2014/main" id="{8EA83994-128A-66E5-6FA6-0B913398C71F}"/>
                </a:ext>
              </a:extLst>
            </p:cNvPr>
            <p:cNvSpPr/>
            <p:nvPr/>
          </p:nvSpPr>
          <p:spPr>
            <a:xfrm>
              <a:off x="-645149" y="3000570"/>
              <a:ext cx="56" cy="1343"/>
            </a:xfrm>
            <a:custGeom>
              <a:avLst/>
              <a:gdLst/>
              <a:ahLst/>
              <a:cxnLst/>
              <a:rect l="l" t="t" r="r" b="b"/>
              <a:pathLst>
                <a:path w="1" h="24" extrusionOk="0">
                  <a:moveTo>
                    <a:pt x="1" y="23"/>
                  </a:moveTo>
                  <a:cubicBezTo>
                    <a:pt x="1" y="23"/>
                    <a:pt x="1" y="23"/>
                    <a:pt x="1" y="1"/>
                  </a:cubicBezTo>
                  <a:cubicBezTo>
                    <a:pt x="1" y="23"/>
                    <a:pt x="1" y="23"/>
                    <a:pt x="1" y="23"/>
                  </a:cubicBezTo>
                  <a:close/>
                </a:path>
              </a:pathLst>
            </a:custGeom>
            <a:solidFill>
              <a:srgbClr val="CDD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8806;p56">
              <a:extLst>
                <a:ext uri="{FF2B5EF4-FFF2-40B4-BE49-F238E27FC236}">
                  <a16:creationId xmlns:a16="http://schemas.microsoft.com/office/drawing/2014/main" id="{BE23ABB2-4340-7503-A5E7-815C8209A5C5}"/>
                </a:ext>
              </a:extLst>
            </p:cNvPr>
            <p:cNvSpPr/>
            <p:nvPr/>
          </p:nvSpPr>
          <p:spPr>
            <a:xfrm>
              <a:off x="57229" y="3235553"/>
              <a:ext cx="24337" cy="77935"/>
            </a:xfrm>
            <a:custGeom>
              <a:avLst/>
              <a:gdLst/>
              <a:ahLst/>
              <a:cxnLst/>
              <a:rect l="l" t="t" r="r" b="b"/>
              <a:pathLst>
                <a:path w="435" h="1393" extrusionOk="0">
                  <a:moveTo>
                    <a:pt x="92" y="0"/>
                  </a:moveTo>
                  <a:cubicBezTo>
                    <a:pt x="46" y="0"/>
                    <a:pt x="24" y="23"/>
                    <a:pt x="24" y="69"/>
                  </a:cubicBezTo>
                  <a:cubicBezTo>
                    <a:pt x="1" y="297"/>
                    <a:pt x="24" y="503"/>
                    <a:pt x="69" y="708"/>
                  </a:cubicBezTo>
                  <a:cubicBezTo>
                    <a:pt x="115" y="913"/>
                    <a:pt x="160" y="1119"/>
                    <a:pt x="252" y="1324"/>
                  </a:cubicBezTo>
                  <a:cubicBezTo>
                    <a:pt x="252" y="1347"/>
                    <a:pt x="252" y="1370"/>
                    <a:pt x="275" y="1370"/>
                  </a:cubicBezTo>
                  <a:cubicBezTo>
                    <a:pt x="297" y="1393"/>
                    <a:pt x="320" y="1393"/>
                    <a:pt x="343" y="1393"/>
                  </a:cubicBezTo>
                  <a:cubicBezTo>
                    <a:pt x="389" y="1370"/>
                    <a:pt x="434" y="1324"/>
                    <a:pt x="412" y="1279"/>
                  </a:cubicBezTo>
                  <a:cubicBezTo>
                    <a:pt x="320" y="1028"/>
                    <a:pt x="252" y="777"/>
                    <a:pt x="206" y="525"/>
                  </a:cubicBezTo>
                  <a:cubicBezTo>
                    <a:pt x="183" y="366"/>
                    <a:pt x="183" y="229"/>
                    <a:pt x="183" y="69"/>
                  </a:cubicBezTo>
                  <a:cubicBezTo>
                    <a:pt x="183" y="23"/>
                    <a:pt x="138" y="0"/>
                    <a:pt x="9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8807;p56">
              <a:extLst>
                <a:ext uri="{FF2B5EF4-FFF2-40B4-BE49-F238E27FC236}">
                  <a16:creationId xmlns:a16="http://schemas.microsoft.com/office/drawing/2014/main" id="{8563B5B3-EDD6-CB36-5A90-CCB69F319494}"/>
                </a:ext>
              </a:extLst>
            </p:cNvPr>
            <p:cNvSpPr/>
            <p:nvPr/>
          </p:nvSpPr>
          <p:spPr>
            <a:xfrm>
              <a:off x="-641288" y="2977575"/>
              <a:ext cx="464868" cy="241413"/>
            </a:xfrm>
            <a:custGeom>
              <a:avLst/>
              <a:gdLst/>
              <a:ahLst/>
              <a:cxnLst/>
              <a:rect l="l" t="t" r="r" b="b"/>
              <a:pathLst>
                <a:path w="8309" h="4315" extrusionOk="0">
                  <a:moveTo>
                    <a:pt x="114" y="1"/>
                  </a:moveTo>
                  <a:cubicBezTo>
                    <a:pt x="92" y="1"/>
                    <a:pt x="46" y="24"/>
                    <a:pt x="46" y="46"/>
                  </a:cubicBezTo>
                  <a:cubicBezTo>
                    <a:pt x="0" y="92"/>
                    <a:pt x="23" y="138"/>
                    <a:pt x="69" y="161"/>
                  </a:cubicBezTo>
                  <a:cubicBezTo>
                    <a:pt x="1735" y="1370"/>
                    <a:pt x="3584" y="2306"/>
                    <a:pt x="5455" y="3151"/>
                  </a:cubicBezTo>
                  <a:cubicBezTo>
                    <a:pt x="6369" y="3561"/>
                    <a:pt x="7259" y="3927"/>
                    <a:pt x="8172" y="4315"/>
                  </a:cubicBezTo>
                  <a:cubicBezTo>
                    <a:pt x="8217" y="4315"/>
                    <a:pt x="8286" y="4292"/>
                    <a:pt x="8286" y="4246"/>
                  </a:cubicBezTo>
                  <a:cubicBezTo>
                    <a:pt x="8309" y="4201"/>
                    <a:pt x="8286" y="4155"/>
                    <a:pt x="8240" y="4132"/>
                  </a:cubicBezTo>
                  <a:cubicBezTo>
                    <a:pt x="6437" y="3425"/>
                    <a:pt x="4657" y="2648"/>
                    <a:pt x="2945" y="1735"/>
                  </a:cubicBezTo>
                  <a:cubicBezTo>
                    <a:pt x="1986" y="1233"/>
                    <a:pt x="1050" y="663"/>
                    <a:pt x="160" y="24"/>
                  </a:cubicBezTo>
                  <a:cubicBezTo>
                    <a:pt x="137" y="24"/>
                    <a:pt x="114" y="1"/>
                    <a:pt x="114"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8808;p56">
              <a:extLst>
                <a:ext uri="{FF2B5EF4-FFF2-40B4-BE49-F238E27FC236}">
                  <a16:creationId xmlns:a16="http://schemas.microsoft.com/office/drawing/2014/main" id="{9DFBA984-A212-3C82-9910-04C4FB74369A}"/>
                </a:ext>
              </a:extLst>
            </p:cNvPr>
            <p:cNvSpPr/>
            <p:nvPr/>
          </p:nvSpPr>
          <p:spPr>
            <a:xfrm>
              <a:off x="-287582" y="3138483"/>
              <a:ext cx="323153" cy="118105"/>
            </a:xfrm>
            <a:custGeom>
              <a:avLst/>
              <a:gdLst/>
              <a:ahLst/>
              <a:cxnLst/>
              <a:rect l="l" t="t" r="r" b="b"/>
              <a:pathLst>
                <a:path w="5776" h="2111" extrusionOk="0">
                  <a:moveTo>
                    <a:pt x="92" y="1"/>
                  </a:moveTo>
                  <a:cubicBezTo>
                    <a:pt x="69" y="24"/>
                    <a:pt x="47" y="24"/>
                    <a:pt x="24" y="46"/>
                  </a:cubicBezTo>
                  <a:cubicBezTo>
                    <a:pt x="1" y="92"/>
                    <a:pt x="24" y="138"/>
                    <a:pt x="47" y="161"/>
                  </a:cubicBezTo>
                  <a:cubicBezTo>
                    <a:pt x="480" y="434"/>
                    <a:pt x="914" y="640"/>
                    <a:pt x="1370" y="845"/>
                  </a:cubicBezTo>
                  <a:cubicBezTo>
                    <a:pt x="1850" y="1051"/>
                    <a:pt x="2306" y="1210"/>
                    <a:pt x="2786" y="1370"/>
                  </a:cubicBezTo>
                  <a:cubicBezTo>
                    <a:pt x="3744" y="1667"/>
                    <a:pt x="4703" y="1895"/>
                    <a:pt x="5684" y="2101"/>
                  </a:cubicBezTo>
                  <a:cubicBezTo>
                    <a:pt x="5692" y="2108"/>
                    <a:pt x="5700" y="2111"/>
                    <a:pt x="5707" y="2111"/>
                  </a:cubicBezTo>
                  <a:cubicBezTo>
                    <a:pt x="5722" y="2111"/>
                    <a:pt x="5738" y="2101"/>
                    <a:pt x="5753" y="2101"/>
                  </a:cubicBezTo>
                  <a:cubicBezTo>
                    <a:pt x="5776" y="2078"/>
                    <a:pt x="5776" y="2055"/>
                    <a:pt x="5776" y="2032"/>
                  </a:cubicBezTo>
                  <a:cubicBezTo>
                    <a:pt x="5776" y="2009"/>
                    <a:pt x="5776" y="1987"/>
                    <a:pt x="5753" y="1964"/>
                  </a:cubicBezTo>
                  <a:cubicBezTo>
                    <a:pt x="5753" y="1941"/>
                    <a:pt x="5730" y="1941"/>
                    <a:pt x="5707" y="1941"/>
                  </a:cubicBezTo>
                  <a:cubicBezTo>
                    <a:pt x="5342" y="1850"/>
                    <a:pt x="4977" y="1781"/>
                    <a:pt x="4612" y="1690"/>
                  </a:cubicBezTo>
                  <a:lnTo>
                    <a:pt x="4634" y="1690"/>
                  </a:lnTo>
                  <a:cubicBezTo>
                    <a:pt x="3242" y="1370"/>
                    <a:pt x="1873" y="959"/>
                    <a:pt x="640" y="297"/>
                  </a:cubicBezTo>
                  <a:cubicBezTo>
                    <a:pt x="480" y="206"/>
                    <a:pt x="320" y="115"/>
                    <a:pt x="161" y="24"/>
                  </a:cubicBezTo>
                  <a:cubicBezTo>
                    <a:pt x="138" y="24"/>
                    <a:pt x="115" y="1"/>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8809;p56">
              <a:extLst>
                <a:ext uri="{FF2B5EF4-FFF2-40B4-BE49-F238E27FC236}">
                  <a16:creationId xmlns:a16="http://schemas.microsoft.com/office/drawing/2014/main" id="{F9562DA5-9AA2-DF33-B445-1F89FECE8CA8}"/>
                </a:ext>
              </a:extLst>
            </p:cNvPr>
            <p:cNvSpPr/>
            <p:nvPr/>
          </p:nvSpPr>
          <p:spPr>
            <a:xfrm>
              <a:off x="-46220" y="3262353"/>
              <a:ext cx="94551" cy="25624"/>
            </a:xfrm>
            <a:custGeom>
              <a:avLst/>
              <a:gdLst/>
              <a:ahLst/>
              <a:cxnLst/>
              <a:rect l="l" t="t" r="r" b="b"/>
              <a:pathLst>
                <a:path w="1690" h="458" extrusionOk="0">
                  <a:moveTo>
                    <a:pt x="92" y="1"/>
                  </a:moveTo>
                  <a:cubicBezTo>
                    <a:pt x="69" y="1"/>
                    <a:pt x="24" y="1"/>
                    <a:pt x="1" y="46"/>
                  </a:cubicBezTo>
                  <a:cubicBezTo>
                    <a:pt x="1" y="92"/>
                    <a:pt x="24" y="138"/>
                    <a:pt x="69" y="161"/>
                  </a:cubicBezTo>
                  <a:cubicBezTo>
                    <a:pt x="549" y="343"/>
                    <a:pt x="1074" y="412"/>
                    <a:pt x="1599" y="457"/>
                  </a:cubicBezTo>
                  <a:cubicBezTo>
                    <a:pt x="1644" y="457"/>
                    <a:pt x="1690" y="412"/>
                    <a:pt x="1690" y="366"/>
                  </a:cubicBezTo>
                  <a:cubicBezTo>
                    <a:pt x="1690" y="320"/>
                    <a:pt x="1667" y="275"/>
                    <a:pt x="1621" y="275"/>
                  </a:cubicBezTo>
                  <a:cubicBezTo>
                    <a:pt x="1256" y="252"/>
                    <a:pt x="914" y="206"/>
                    <a:pt x="571" y="138"/>
                  </a:cubicBezTo>
                  <a:lnTo>
                    <a:pt x="594" y="138"/>
                  </a:lnTo>
                  <a:cubicBezTo>
                    <a:pt x="435" y="92"/>
                    <a:pt x="275" y="46"/>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8810;p56">
              <a:extLst>
                <a:ext uri="{FF2B5EF4-FFF2-40B4-BE49-F238E27FC236}">
                  <a16:creationId xmlns:a16="http://schemas.microsoft.com/office/drawing/2014/main" id="{0D0D8C64-4086-A3A3-793A-B34DCA3191DC}"/>
                </a:ext>
              </a:extLst>
            </p:cNvPr>
            <p:cNvSpPr/>
            <p:nvPr/>
          </p:nvSpPr>
          <p:spPr>
            <a:xfrm>
              <a:off x="311348" y="2429729"/>
              <a:ext cx="232518" cy="410822"/>
            </a:xfrm>
            <a:custGeom>
              <a:avLst/>
              <a:gdLst/>
              <a:ahLst/>
              <a:cxnLst/>
              <a:rect l="l" t="t" r="r" b="b"/>
              <a:pathLst>
                <a:path w="4156" h="7343" extrusionOk="0">
                  <a:moveTo>
                    <a:pt x="3825" y="369"/>
                  </a:moveTo>
                  <a:cubicBezTo>
                    <a:pt x="3819" y="371"/>
                    <a:pt x="3813" y="377"/>
                    <a:pt x="3813" y="389"/>
                  </a:cubicBezTo>
                  <a:cubicBezTo>
                    <a:pt x="3817" y="382"/>
                    <a:pt x="3821" y="375"/>
                    <a:pt x="3825" y="369"/>
                  </a:cubicBezTo>
                  <a:close/>
                  <a:moveTo>
                    <a:pt x="4018" y="1"/>
                  </a:moveTo>
                  <a:cubicBezTo>
                    <a:pt x="3995" y="24"/>
                    <a:pt x="3995" y="46"/>
                    <a:pt x="3973" y="46"/>
                  </a:cubicBezTo>
                  <a:cubicBezTo>
                    <a:pt x="3930" y="154"/>
                    <a:pt x="3887" y="261"/>
                    <a:pt x="3825" y="369"/>
                  </a:cubicBezTo>
                  <a:lnTo>
                    <a:pt x="3825" y="369"/>
                  </a:lnTo>
                  <a:cubicBezTo>
                    <a:pt x="3830" y="366"/>
                    <a:pt x="3836" y="366"/>
                    <a:pt x="3836" y="366"/>
                  </a:cubicBezTo>
                  <a:lnTo>
                    <a:pt x="3836" y="366"/>
                  </a:lnTo>
                  <a:cubicBezTo>
                    <a:pt x="2854" y="2375"/>
                    <a:pt x="1736" y="4292"/>
                    <a:pt x="617" y="6209"/>
                  </a:cubicBezTo>
                  <a:cubicBezTo>
                    <a:pt x="412" y="6552"/>
                    <a:pt x="229" y="6871"/>
                    <a:pt x="24" y="7213"/>
                  </a:cubicBezTo>
                  <a:cubicBezTo>
                    <a:pt x="1" y="7259"/>
                    <a:pt x="1" y="7305"/>
                    <a:pt x="47" y="7328"/>
                  </a:cubicBezTo>
                  <a:cubicBezTo>
                    <a:pt x="65" y="7337"/>
                    <a:pt x="84" y="7343"/>
                    <a:pt x="102" y="7343"/>
                  </a:cubicBezTo>
                  <a:cubicBezTo>
                    <a:pt x="126" y="7343"/>
                    <a:pt x="147" y="7332"/>
                    <a:pt x="161" y="7305"/>
                  </a:cubicBezTo>
                  <a:cubicBezTo>
                    <a:pt x="1302" y="5387"/>
                    <a:pt x="2443" y="3470"/>
                    <a:pt x="3448" y="1507"/>
                  </a:cubicBezTo>
                  <a:cubicBezTo>
                    <a:pt x="3699" y="1051"/>
                    <a:pt x="3927" y="571"/>
                    <a:pt x="4132" y="115"/>
                  </a:cubicBezTo>
                  <a:cubicBezTo>
                    <a:pt x="4155" y="92"/>
                    <a:pt x="4155" y="69"/>
                    <a:pt x="4132" y="46"/>
                  </a:cubicBezTo>
                  <a:cubicBezTo>
                    <a:pt x="4132" y="24"/>
                    <a:pt x="4109" y="1"/>
                    <a:pt x="408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8811;p56">
              <a:extLst>
                <a:ext uri="{FF2B5EF4-FFF2-40B4-BE49-F238E27FC236}">
                  <a16:creationId xmlns:a16="http://schemas.microsoft.com/office/drawing/2014/main" id="{C7F79A53-4E6A-F7B6-3BBF-A83D22587A12}"/>
                </a:ext>
              </a:extLst>
            </p:cNvPr>
            <p:cNvSpPr/>
            <p:nvPr/>
          </p:nvSpPr>
          <p:spPr>
            <a:xfrm>
              <a:off x="182386" y="2861371"/>
              <a:ext cx="123924" cy="213831"/>
            </a:xfrm>
            <a:custGeom>
              <a:avLst/>
              <a:gdLst/>
              <a:ahLst/>
              <a:cxnLst/>
              <a:rect l="l" t="t" r="r" b="b"/>
              <a:pathLst>
                <a:path w="2215" h="3822" extrusionOk="0">
                  <a:moveTo>
                    <a:pt x="2123" y="1"/>
                  </a:moveTo>
                  <a:cubicBezTo>
                    <a:pt x="2100" y="1"/>
                    <a:pt x="2078" y="1"/>
                    <a:pt x="2055" y="23"/>
                  </a:cubicBezTo>
                  <a:cubicBezTo>
                    <a:pt x="1347" y="1233"/>
                    <a:pt x="731" y="2489"/>
                    <a:pt x="23" y="3676"/>
                  </a:cubicBezTo>
                  <a:cubicBezTo>
                    <a:pt x="1" y="3721"/>
                    <a:pt x="1" y="3767"/>
                    <a:pt x="46" y="3812"/>
                  </a:cubicBezTo>
                  <a:cubicBezTo>
                    <a:pt x="60" y="3819"/>
                    <a:pt x="73" y="3822"/>
                    <a:pt x="86" y="3822"/>
                  </a:cubicBezTo>
                  <a:cubicBezTo>
                    <a:pt x="117" y="3822"/>
                    <a:pt x="144" y="3806"/>
                    <a:pt x="160" y="3790"/>
                  </a:cubicBezTo>
                  <a:cubicBezTo>
                    <a:pt x="868" y="2580"/>
                    <a:pt x="1484" y="1325"/>
                    <a:pt x="2192" y="115"/>
                  </a:cubicBezTo>
                  <a:cubicBezTo>
                    <a:pt x="2215" y="92"/>
                    <a:pt x="2215" y="23"/>
                    <a:pt x="216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8812;p56">
              <a:extLst>
                <a:ext uri="{FF2B5EF4-FFF2-40B4-BE49-F238E27FC236}">
                  <a16:creationId xmlns:a16="http://schemas.microsoft.com/office/drawing/2014/main" id="{8B383C45-3E88-7A88-3422-CB45361C5B13}"/>
                </a:ext>
              </a:extLst>
            </p:cNvPr>
            <p:cNvSpPr/>
            <p:nvPr/>
          </p:nvSpPr>
          <p:spPr>
            <a:xfrm>
              <a:off x="86602" y="3024852"/>
              <a:ext cx="111168" cy="189606"/>
            </a:xfrm>
            <a:custGeom>
              <a:avLst/>
              <a:gdLst/>
              <a:ahLst/>
              <a:cxnLst/>
              <a:rect l="l" t="t" r="r" b="b"/>
              <a:pathLst>
                <a:path w="1987" h="3389" extrusionOk="0">
                  <a:moveTo>
                    <a:pt x="1895" y="0"/>
                  </a:moveTo>
                  <a:cubicBezTo>
                    <a:pt x="1872" y="0"/>
                    <a:pt x="1850" y="0"/>
                    <a:pt x="1827" y="23"/>
                  </a:cubicBezTo>
                  <a:cubicBezTo>
                    <a:pt x="1188" y="1096"/>
                    <a:pt x="526" y="2146"/>
                    <a:pt x="1" y="3264"/>
                  </a:cubicBezTo>
                  <a:cubicBezTo>
                    <a:pt x="1" y="3287"/>
                    <a:pt x="1" y="3310"/>
                    <a:pt x="1" y="3333"/>
                  </a:cubicBezTo>
                  <a:cubicBezTo>
                    <a:pt x="23" y="3356"/>
                    <a:pt x="46" y="3378"/>
                    <a:pt x="69" y="3378"/>
                  </a:cubicBezTo>
                  <a:cubicBezTo>
                    <a:pt x="77" y="3386"/>
                    <a:pt x="84" y="3389"/>
                    <a:pt x="91" y="3389"/>
                  </a:cubicBezTo>
                  <a:cubicBezTo>
                    <a:pt x="105" y="3389"/>
                    <a:pt x="115" y="3378"/>
                    <a:pt x="115" y="3378"/>
                  </a:cubicBezTo>
                  <a:cubicBezTo>
                    <a:pt x="138" y="3356"/>
                    <a:pt x="160" y="3356"/>
                    <a:pt x="160" y="3333"/>
                  </a:cubicBezTo>
                  <a:cubicBezTo>
                    <a:pt x="206" y="3264"/>
                    <a:pt x="229" y="3196"/>
                    <a:pt x="252" y="3150"/>
                  </a:cubicBezTo>
                  <a:cubicBezTo>
                    <a:pt x="252" y="3127"/>
                    <a:pt x="275" y="3127"/>
                    <a:pt x="275" y="3127"/>
                  </a:cubicBezTo>
                  <a:cubicBezTo>
                    <a:pt x="777" y="2100"/>
                    <a:pt x="1370" y="1119"/>
                    <a:pt x="1964" y="137"/>
                  </a:cubicBezTo>
                  <a:cubicBezTo>
                    <a:pt x="1986" y="92"/>
                    <a:pt x="1986" y="23"/>
                    <a:pt x="194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8813;p56">
              <a:extLst>
                <a:ext uri="{FF2B5EF4-FFF2-40B4-BE49-F238E27FC236}">
                  <a16:creationId xmlns:a16="http://schemas.microsoft.com/office/drawing/2014/main" id="{C8C26AF3-E10B-614B-CAD9-9BA40D412EAA}"/>
                </a:ext>
              </a:extLst>
            </p:cNvPr>
            <p:cNvSpPr/>
            <p:nvPr/>
          </p:nvSpPr>
          <p:spPr>
            <a:xfrm>
              <a:off x="82798" y="3180612"/>
              <a:ext cx="48562" cy="80508"/>
            </a:xfrm>
            <a:custGeom>
              <a:avLst/>
              <a:gdLst/>
              <a:ahLst/>
              <a:cxnLst/>
              <a:rect l="l" t="t" r="r" b="b"/>
              <a:pathLst>
                <a:path w="868" h="1439" extrusionOk="0">
                  <a:moveTo>
                    <a:pt x="776" y="1"/>
                  </a:moveTo>
                  <a:cubicBezTo>
                    <a:pt x="731" y="1"/>
                    <a:pt x="708" y="24"/>
                    <a:pt x="708" y="47"/>
                  </a:cubicBezTo>
                  <a:cubicBezTo>
                    <a:pt x="457" y="457"/>
                    <a:pt x="228" y="868"/>
                    <a:pt x="0" y="1302"/>
                  </a:cubicBezTo>
                  <a:cubicBezTo>
                    <a:pt x="0" y="1325"/>
                    <a:pt x="0" y="1348"/>
                    <a:pt x="0" y="1370"/>
                  </a:cubicBezTo>
                  <a:cubicBezTo>
                    <a:pt x="0" y="1393"/>
                    <a:pt x="23" y="1416"/>
                    <a:pt x="23" y="1416"/>
                  </a:cubicBezTo>
                  <a:cubicBezTo>
                    <a:pt x="46" y="1439"/>
                    <a:pt x="69" y="1439"/>
                    <a:pt x="91" y="1439"/>
                  </a:cubicBezTo>
                  <a:cubicBezTo>
                    <a:pt x="114" y="1439"/>
                    <a:pt x="137" y="1416"/>
                    <a:pt x="160" y="1393"/>
                  </a:cubicBezTo>
                  <a:cubicBezTo>
                    <a:pt x="365" y="982"/>
                    <a:pt x="616" y="549"/>
                    <a:pt x="845" y="138"/>
                  </a:cubicBezTo>
                  <a:cubicBezTo>
                    <a:pt x="845" y="115"/>
                    <a:pt x="868" y="92"/>
                    <a:pt x="845" y="69"/>
                  </a:cubicBezTo>
                  <a:cubicBezTo>
                    <a:pt x="845" y="47"/>
                    <a:pt x="845" y="24"/>
                    <a:pt x="822" y="24"/>
                  </a:cubicBezTo>
                  <a:cubicBezTo>
                    <a:pt x="799" y="1"/>
                    <a:pt x="776" y="1"/>
                    <a:pt x="77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8814;p56">
              <a:extLst>
                <a:ext uri="{FF2B5EF4-FFF2-40B4-BE49-F238E27FC236}">
                  <a16:creationId xmlns:a16="http://schemas.microsoft.com/office/drawing/2014/main" id="{03D94A38-6C3B-A2C2-C546-F61B34709091}"/>
                </a:ext>
              </a:extLst>
            </p:cNvPr>
            <p:cNvSpPr/>
            <p:nvPr/>
          </p:nvSpPr>
          <p:spPr>
            <a:xfrm>
              <a:off x="-288812" y="2077254"/>
              <a:ext cx="676853" cy="532620"/>
            </a:xfrm>
            <a:custGeom>
              <a:avLst/>
              <a:gdLst/>
              <a:ahLst/>
              <a:cxnLst/>
              <a:rect l="l" t="t" r="r" b="b"/>
              <a:pathLst>
                <a:path w="12098" h="9520" extrusionOk="0">
                  <a:moveTo>
                    <a:pt x="2374" y="206"/>
                  </a:moveTo>
                  <a:cubicBezTo>
                    <a:pt x="2420" y="229"/>
                    <a:pt x="2465" y="252"/>
                    <a:pt x="2511" y="275"/>
                  </a:cubicBezTo>
                  <a:cubicBezTo>
                    <a:pt x="2556" y="298"/>
                    <a:pt x="2602" y="320"/>
                    <a:pt x="2648" y="343"/>
                  </a:cubicBezTo>
                  <a:cubicBezTo>
                    <a:pt x="4474" y="1256"/>
                    <a:pt x="6277" y="2169"/>
                    <a:pt x="8080" y="3082"/>
                  </a:cubicBezTo>
                  <a:cubicBezTo>
                    <a:pt x="9336" y="3721"/>
                    <a:pt x="10614" y="4361"/>
                    <a:pt x="11892" y="5000"/>
                  </a:cubicBezTo>
                  <a:cubicBezTo>
                    <a:pt x="11162" y="6438"/>
                    <a:pt x="10431" y="7876"/>
                    <a:pt x="9724" y="9314"/>
                  </a:cubicBezTo>
                  <a:cubicBezTo>
                    <a:pt x="9199" y="9063"/>
                    <a:pt x="8696" y="8811"/>
                    <a:pt x="8171" y="8538"/>
                  </a:cubicBezTo>
                  <a:cubicBezTo>
                    <a:pt x="6437" y="7670"/>
                    <a:pt x="4679" y="6780"/>
                    <a:pt x="2922" y="5913"/>
                  </a:cubicBezTo>
                  <a:cubicBezTo>
                    <a:pt x="2009" y="5456"/>
                    <a:pt x="1118" y="5000"/>
                    <a:pt x="205" y="4543"/>
                  </a:cubicBezTo>
                  <a:cubicBezTo>
                    <a:pt x="936" y="3105"/>
                    <a:pt x="1643" y="1644"/>
                    <a:pt x="2374" y="206"/>
                  </a:cubicBezTo>
                  <a:close/>
                  <a:moveTo>
                    <a:pt x="2328" y="1"/>
                  </a:moveTo>
                  <a:cubicBezTo>
                    <a:pt x="2328" y="1"/>
                    <a:pt x="2328" y="24"/>
                    <a:pt x="2328" y="24"/>
                  </a:cubicBezTo>
                  <a:cubicBezTo>
                    <a:pt x="2305" y="24"/>
                    <a:pt x="2283" y="24"/>
                    <a:pt x="2260" y="47"/>
                  </a:cubicBezTo>
                  <a:cubicBezTo>
                    <a:pt x="1507" y="1553"/>
                    <a:pt x="753" y="3037"/>
                    <a:pt x="23" y="4543"/>
                  </a:cubicBezTo>
                  <a:cubicBezTo>
                    <a:pt x="0" y="4543"/>
                    <a:pt x="0" y="4566"/>
                    <a:pt x="0" y="4566"/>
                  </a:cubicBezTo>
                  <a:cubicBezTo>
                    <a:pt x="0" y="4589"/>
                    <a:pt x="0" y="4589"/>
                    <a:pt x="0" y="4589"/>
                  </a:cubicBezTo>
                  <a:cubicBezTo>
                    <a:pt x="0" y="4612"/>
                    <a:pt x="23" y="4634"/>
                    <a:pt x="46" y="4657"/>
                  </a:cubicBezTo>
                  <a:cubicBezTo>
                    <a:pt x="1986" y="5639"/>
                    <a:pt x="3926" y="6597"/>
                    <a:pt x="5889" y="7579"/>
                  </a:cubicBezTo>
                  <a:cubicBezTo>
                    <a:pt x="7167" y="8218"/>
                    <a:pt x="8423" y="8857"/>
                    <a:pt x="9701" y="9519"/>
                  </a:cubicBezTo>
                  <a:lnTo>
                    <a:pt x="9769" y="9519"/>
                  </a:lnTo>
                  <a:cubicBezTo>
                    <a:pt x="9792" y="9519"/>
                    <a:pt x="9815" y="9496"/>
                    <a:pt x="9815" y="9473"/>
                  </a:cubicBezTo>
                  <a:cubicBezTo>
                    <a:pt x="10568" y="7990"/>
                    <a:pt x="11321" y="6483"/>
                    <a:pt x="12075" y="5000"/>
                  </a:cubicBezTo>
                  <a:cubicBezTo>
                    <a:pt x="12097" y="4977"/>
                    <a:pt x="12097" y="4954"/>
                    <a:pt x="12075" y="4931"/>
                  </a:cubicBezTo>
                  <a:cubicBezTo>
                    <a:pt x="12075" y="4908"/>
                    <a:pt x="12075" y="4886"/>
                    <a:pt x="12052" y="4886"/>
                  </a:cubicBezTo>
                  <a:lnTo>
                    <a:pt x="6323" y="2010"/>
                  </a:lnTo>
                  <a:cubicBezTo>
                    <a:pt x="5136" y="1416"/>
                    <a:pt x="3972" y="823"/>
                    <a:pt x="2785" y="229"/>
                  </a:cubicBezTo>
                  <a:cubicBezTo>
                    <a:pt x="2648" y="161"/>
                    <a:pt x="2511" y="92"/>
                    <a:pt x="2374" y="24"/>
                  </a:cubicBezTo>
                  <a:cubicBezTo>
                    <a:pt x="2374" y="24"/>
                    <a:pt x="2351" y="1"/>
                    <a:pt x="2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8815;p56">
              <a:extLst>
                <a:ext uri="{FF2B5EF4-FFF2-40B4-BE49-F238E27FC236}">
                  <a16:creationId xmlns:a16="http://schemas.microsoft.com/office/drawing/2014/main" id="{3A2A64DC-8D5F-294B-8F69-BFF6FCFB3AE1}"/>
                </a:ext>
              </a:extLst>
            </p:cNvPr>
            <p:cNvSpPr/>
            <p:nvPr/>
          </p:nvSpPr>
          <p:spPr>
            <a:xfrm>
              <a:off x="-333515" y="2731123"/>
              <a:ext cx="250309" cy="204376"/>
            </a:xfrm>
            <a:custGeom>
              <a:avLst/>
              <a:gdLst/>
              <a:ahLst/>
              <a:cxnLst/>
              <a:rect l="l" t="t" r="r" b="b"/>
              <a:pathLst>
                <a:path w="4474" h="3653" extrusionOk="0">
                  <a:moveTo>
                    <a:pt x="1004" y="1986"/>
                  </a:moveTo>
                  <a:cubicBezTo>
                    <a:pt x="1187" y="2032"/>
                    <a:pt x="1370" y="2078"/>
                    <a:pt x="1552" y="2146"/>
                  </a:cubicBezTo>
                  <a:cubicBezTo>
                    <a:pt x="1781" y="2237"/>
                    <a:pt x="1986" y="2374"/>
                    <a:pt x="2191" y="2511"/>
                  </a:cubicBezTo>
                  <a:cubicBezTo>
                    <a:pt x="2328" y="2625"/>
                    <a:pt x="2465" y="2762"/>
                    <a:pt x="2579" y="2899"/>
                  </a:cubicBezTo>
                  <a:cubicBezTo>
                    <a:pt x="2648" y="3013"/>
                    <a:pt x="2694" y="3105"/>
                    <a:pt x="2739" y="3196"/>
                  </a:cubicBezTo>
                  <a:cubicBezTo>
                    <a:pt x="2762" y="3287"/>
                    <a:pt x="2785" y="3356"/>
                    <a:pt x="2808" y="3447"/>
                  </a:cubicBezTo>
                  <a:lnTo>
                    <a:pt x="2808" y="3470"/>
                  </a:lnTo>
                  <a:lnTo>
                    <a:pt x="2534" y="3470"/>
                  </a:lnTo>
                  <a:cubicBezTo>
                    <a:pt x="2420" y="3470"/>
                    <a:pt x="2283" y="3470"/>
                    <a:pt x="2169" y="3447"/>
                  </a:cubicBezTo>
                  <a:cubicBezTo>
                    <a:pt x="1940" y="3424"/>
                    <a:pt x="1735" y="3356"/>
                    <a:pt x="1529" y="3287"/>
                  </a:cubicBezTo>
                  <a:cubicBezTo>
                    <a:pt x="1301" y="3173"/>
                    <a:pt x="1073" y="3059"/>
                    <a:pt x="890" y="2899"/>
                  </a:cubicBezTo>
                  <a:cubicBezTo>
                    <a:pt x="753" y="2785"/>
                    <a:pt x="616" y="2648"/>
                    <a:pt x="525" y="2511"/>
                  </a:cubicBezTo>
                  <a:cubicBezTo>
                    <a:pt x="434" y="2397"/>
                    <a:pt x="365" y="2260"/>
                    <a:pt x="297" y="2123"/>
                  </a:cubicBezTo>
                  <a:lnTo>
                    <a:pt x="297" y="2100"/>
                  </a:lnTo>
                  <a:cubicBezTo>
                    <a:pt x="343" y="2078"/>
                    <a:pt x="365" y="2055"/>
                    <a:pt x="411" y="2055"/>
                  </a:cubicBezTo>
                  <a:cubicBezTo>
                    <a:pt x="479" y="2009"/>
                    <a:pt x="571" y="2009"/>
                    <a:pt x="639" y="1986"/>
                  </a:cubicBezTo>
                  <a:close/>
                  <a:moveTo>
                    <a:pt x="1164" y="0"/>
                  </a:moveTo>
                  <a:cubicBezTo>
                    <a:pt x="1096" y="0"/>
                    <a:pt x="1004" y="0"/>
                    <a:pt x="913" y="23"/>
                  </a:cubicBezTo>
                  <a:cubicBezTo>
                    <a:pt x="822" y="46"/>
                    <a:pt x="731" y="92"/>
                    <a:pt x="639" y="137"/>
                  </a:cubicBezTo>
                  <a:cubicBezTo>
                    <a:pt x="502" y="206"/>
                    <a:pt x="388" y="320"/>
                    <a:pt x="274" y="480"/>
                  </a:cubicBezTo>
                  <a:cubicBezTo>
                    <a:pt x="183" y="594"/>
                    <a:pt x="114" y="754"/>
                    <a:pt x="69" y="936"/>
                  </a:cubicBezTo>
                  <a:cubicBezTo>
                    <a:pt x="23" y="1096"/>
                    <a:pt x="0" y="1256"/>
                    <a:pt x="0" y="1461"/>
                  </a:cubicBezTo>
                  <a:cubicBezTo>
                    <a:pt x="0" y="1644"/>
                    <a:pt x="23" y="1826"/>
                    <a:pt x="69" y="2009"/>
                  </a:cubicBezTo>
                  <a:cubicBezTo>
                    <a:pt x="137" y="2192"/>
                    <a:pt x="206" y="2374"/>
                    <a:pt x="320" y="2557"/>
                  </a:cubicBezTo>
                  <a:cubicBezTo>
                    <a:pt x="525" y="2854"/>
                    <a:pt x="845" y="3128"/>
                    <a:pt x="1233" y="3333"/>
                  </a:cubicBezTo>
                  <a:cubicBezTo>
                    <a:pt x="1392" y="3401"/>
                    <a:pt x="1552" y="3470"/>
                    <a:pt x="1712" y="3538"/>
                  </a:cubicBezTo>
                  <a:cubicBezTo>
                    <a:pt x="1872" y="3584"/>
                    <a:pt x="2032" y="3607"/>
                    <a:pt x="2214" y="3630"/>
                  </a:cubicBezTo>
                  <a:cubicBezTo>
                    <a:pt x="2306" y="3653"/>
                    <a:pt x="2420" y="3653"/>
                    <a:pt x="2534" y="3653"/>
                  </a:cubicBezTo>
                  <a:cubicBezTo>
                    <a:pt x="2762" y="3653"/>
                    <a:pt x="2990" y="3630"/>
                    <a:pt x="3219" y="3561"/>
                  </a:cubicBezTo>
                  <a:cubicBezTo>
                    <a:pt x="3561" y="3470"/>
                    <a:pt x="3858" y="3310"/>
                    <a:pt x="4063" y="3082"/>
                  </a:cubicBezTo>
                  <a:cubicBezTo>
                    <a:pt x="4177" y="2968"/>
                    <a:pt x="4291" y="2831"/>
                    <a:pt x="4360" y="2671"/>
                  </a:cubicBezTo>
                  <a:cubicBezTo>
                    <a:pt x="4405" y="2603"/>
                    <a:pt x="4428" y="2511"/>
                    <a:pt x="4451" y="2420"/>
                  </a:cubicBezTo>
                  <a:cubicBezTo>
                    <a:pt x="4474" y="2329"/>
                    <a:pt x="4474" y="2237"/>
                    <a:pt x="4474" y="2123"/>
                  </a:cubicBezTo>
                  <a:cubicBezTo>
                    <a:pt x="4451" y="1941"/>
                    <a:pt x="4383" y="1758"/>
                    <a:pt x="4268" y="1598"/>
                  </a:cubicBezTo>
                  <a:cubicBezTo>
                    <a:pt x="4154" y="1461"/>
                    <a:pt x="3995" y="1324"/>
                    <a:pt x="3812" y="1233"/>
                  </a:cubicBezTo>
                  <a:cubicBezTo>
                    <a:pt x="3629" y="1142"/>
                    <a:pt x="3447" y="1096"/>
                    <a:pt x="3241" y="1073"/>
                  </a:cubicBezTo>
                  <a:lnTo>
                    <a:pt x="3173" y="1073"/>
                  </a:lnTo>
                  <a:cubicBezTo>
                    <a:pt x="3059" y="1073"/>
                    <a:pt x="2967" y="1096"/>
                    <a:pt x="2876" y="1096"/>
                  </a:cubicBezTo>
                  <a:cubicBezTo>
                    <a:pt x="2762" y="1119"/>
                    <a:pt x="2671" y="1142"/>
                    <a:pt x="2579" y="1165"/>
                  </a:cubicBezTo>
                  <a:lnTo>
                    <a:pt x="2465" y="1187"/>
                  </a:lnTo>
                  <a:cubicBezTo>
                    <a:pt x="2420" y="1187"/>
                    <a:pt x="2374" y="1187"/>
                    <a:pt x="2328" y="1210"/>
                  </a:cubicBezTo>
                  <a:cubicBezTo>
                    <a:pt x="2260" y="1165"/>
                    <a:pt x="2237" y="1119"/>
                    <a:pt x="2191" y="1073"/>
                  </a:cubicBezTo>
                  <a:cubicBezTo>
                    <a:pt x="2100" y="959"/>
                    <a:pt x="2054" y="822"/>
                    <a:pt x="1986" y="685"/>
                  </a:cubicBezTo>
                  <a:cubicBezTo>
                    <a:pt x="1940" y="571"/>
                    <a:pt x="1895" y="480"/>
                    <a:pt x="1849" y="389"/>
                  </a:cubicBezTo>
                  <a:cubicBezTo>
                    <a:pt x="1781" y="252"/>
                    <a:pt x="1689" y="160"/>
                    <a:pt x="1598" y="92"/>
                  </a:cubicBezTo>
                  <a:cubicBezTo>
                    <a:pt x="1484" y="23"/>
                    <a:pt x="1347" y="0"/>
                    <a:pt x="11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8816;p56">
              <a:extLst>
                <a:ext uri="{FF2B5EF4-FFF2-40B4-BE49-F238E27FC236}">
                  <a16:creationId xmlns:a16="http://schemas.microsoft.com/office/drawing/2014/main" id="{FE7EFDB1-D8E8-EB23-157F-BDA176972ED8}"/>
                </a:ext>
              </a:extLst>
            </p:cNvPr>
            <p:cNvSpPr/>
            <p:nvPr/>
          </p:nvSpPr>
          <p:spPr>
            <a:xfrm>
              <a:off x="-6608" y="2841845"/>
              <a:ext cx="136680" cy="119000"/>
            </a:xfrm>
            <a:custGeom>
              <a:avLst/>
              <a:gdLst/>
              <a:ahLst/>
              <a:cxnLst/>
              <a:rect l="l" t="t" r="r" b="b"/>
              <a:pathLst>
                <a:path w="2443" h="2127" extrusionOk="0">
                  <a:moveTo>
                    <a:pt x="1210" y="1"/>
                  </a:moveTo>
                  <a:cubicBezTo>
                    <a:pt x="808" y="1"/>
                    <a:pt x="419" y="238"/>
                    <a:pt x="252" y="624"/>
                  </a:cubicBezTo>
                  <a:cubicBezTo>
                    <a:pt x="0" y="1171"/>
                    <a:pt x="252" y="1788"/>
                    <a:pt x="776" y="2039"/>
                  </a:cubicBezTo>
                  <a:cubicBezTo>
                    <a:pt x="919" y="2098"/>
                    <a:pt x="1066" y="2127"/>
                    <a:pt x="1210" y="2127"/>
                  </a:cubicBezTo>
                  <a:cubicBezTo>
                    <a:pt x="1620" y="2127"/>
                    <a:pt x="2006" y="1896"/>
                    <a:pt x="2192" y="1491"/>
                  </a:cubicBezTo>
                  <a:cubicBezTo>
                    <a:pt x="2443" y="966"/>
                    <a:pt x="2192" y="327"/>
                    <a:pt x="1644" y="99"/>
                  </a:cubicBezTo>
                  <a:cubicBezTo>
                    <a:pt x="1504" y="32"/>
                    <a:pt x="1356" y="1"/>
                    <a:pt x="1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8817;p56">
              <a:extLst>
                <a:ext uri="{FF2B5EF4-FFF2-40B4-BE49-F238E27FC236}">
                  <a16:creationId xmlns:a16="http://schemas.microsoft.com/office/drawing/2014/main" id="{4DDC6967-64A6-5D12-FDD6-BBF532BA4B2D}"/>
                </a:ext>
              </a:extLst>
            </p:cNvPr>
            <p:cNvSpPr/>
            <p:nvPr/>
          </p:nvSpPr>
          <p:spPr>
            <a:xfrm>
              <a:off x="-474002" y="2590860"/>
              <a:ext cx="136680" cy="119672"/>
            </a:xfrm>
            <a:custGeom>
              <a:avLst/>
              <a:gdLst/>
              <a:ahLst/>
              <a:cxnLst/>
              <a:rect l="l" t="t" r="r" b="b"/>
              <a:pathLst>
                <a:path w="2443" h="2139" extrusionOk="0">
                  <a:moveTo>
                    <a:pt x="1220" y="0"/>
                  </a:moveTo>
                  <a:cubicBezTo>
                    <a:pt x="814" y="0"/>
                    <a:pt x="420" y="231"/>
                    <a:pt x="251" y="636"/>
                  </a:cubicBezTo>
                  <a:cubicBezTo>
                    <a:pt x="0" y="1184"/>
                    <a:pt x="251" y="1800"/>
                    <a:pt x="776" y="2051"/>
                  </a:cubicBezTo>
                  <a:cubicBezTo>
                    <a:pt x="919" y="2110"/>
                    <a:pt x="1068" y="2139"/>
                    <a:pt x="1214" y="2139"/>
                  </a:cubicBezTo>
                  <a:cubicBezTo>
                    <a:pt x="1629" y="2139"/>
                    <a:pt x="2023" y="1908"/>
                    <a:pt x="2192" y="1503"/>
                  </a:cubicBezTo>
                  <a:cubicBezTo>
                    <a:pt x="2443" y="978"/>
                    <a:pt x="2192" y="339"/>
                    <a:pt x="1644" y="88"/>
                  </a:cubicBezTo>
                  <a:cubicBezTo>
                    <a:pt x="1507" y="29"/>
                    <a:pt x="1363" y="0"/>
                    <a:pt x="12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8818;p56">
              <a:extLst>
                <a:ext uri="{FF2B5EF4-FFF2-40B4-BE49-F238E27FC236}">
                  <a16:creationId xmlns:a16="http://schemas.microsoft.com/office/drawing/2014/main" id="{AF115E67-F046-0829-7336-88862B49E0D0}"/>
                </a:ext>
              </a:extLst>
            </p:cNvPr>
            <p:cNvSpPr/>
            <p:nvPr/>
          </p:nvSpPr>
          <p:spPr>
            <a:xfrm>
              <a:off x="53425" y="2307146"/>
              <a:ext cx="529991" cy="922574"/>
            </a:xfrm>
            <a:custGeom>
              <a:avLst/>
              <a:gdLst/>
              <a:ahLst/>
              <a:cxnLst/>
              <a:rect l="l" t="t" r="r" b="b"/>
              <a:pathLst>
                <a:path w="9473" h="16490" extrusionOk="0">
                  <a:moveTo>
                    <a:pt x="9381" y="0"/>
                  </a:moveTo>
                  <a:cubicBezTo>
                    <a:pt x="9359" y="0"/>
                    <a:pt x="9336" y="23"/>
                    <a:pt x="9313" y="46"/>
                  </a:cubicBezTo>
                  <a:cubicBezTo>
                    <a:pt x="8468" y="1507"/>
                    <a:pt x="7647" y="2968"/>
                    <a:pt x="6802" y="4429"/>
                  </a:cubicBezTo>
                  <a:cubicBezTo>
                    <a:pt x="5752" y="6277"/>
                    <a:pt x="4702" y="8126"/>
                    <a:pt x="3652" y="9975"/>
                  </a:cubicBezTo>
                  <a:cubicBezTo>
                    <a:pt x="2739" y="11596"/>
                    <a:pt x="1803" y="13216"/>
                    <a:pt x="890" y="14837"/>
                  </a:cubicBezTo>
                  <a:cubicBezTo>
                    <a:pt x="594" y="15339"/>
                    <a:pt x="320" y="15841"/>
                    <a:pt x="23" y="16343"/>
                  </a:cubicBezTo>
                  <a:cubicBezTo>
                    <a:pt x="0" y="16389"/>
                    <a:pt x="0" y="16435"/>
                    <a:pt x="46" y="16480"/>
                  </a:cubicBezTo>
                  <a:cubicBezTo>
                    <a:pt x="58" y="16486"/>
                    <a:pt x="70" y="16489"/>
                    <a:pt x="82" y="16489"/>
                  </a:cubicBezTo>
                  <a:cubicBezTo>
                    <a:pt x="114" y="16489"/>
                    <a:pt x="143" y="16468"/>
                    <a:pt x="160" y="16435"/>
                  </a:cubicBezTo>
                  <a:cubicBezTo>
                    <a:pt x="776" y="15385"/>
                    <a:pt x="1370" y="14312"/>
                    <a:pt x="1986" y="13262"/>
                  </a:cubicBezTo>
                  <a:cubicBezTo>
                    <a:pt x="2968" y="11527"/>
                    <a:pt x="3949" y="9793"/>
                    <a:pt x="4930" y="8058"/>
                  </a:cubicBezTo>
                  <a:cubicBezTo>
                    <a:pt x="5958" y="6255"/>
                    <a:pt x="7008" y="4451"/>
                    <a:pt x="8035" y="2648"/>
                  </a:cubicBezTo>
                  <a:cubicBezTo>
                    <a:pt x="8514" y="1804"/>
                    <a:pt x="8971" y="982"/>
                    <a:pt x="9450" y="137"/>
                  </a:cubicBezTo>
                  <a:cubicBezTo>
                    <a:pt x="9473" y="92"/>
                    <a:pt x="9473" y="46"/>
                    <a:pt x="9427" y="23"/>
                  </a:cubicBezTo>
                  <a:cubicBezTo>
                    <a:pt x="9427" y="0"/>
                    <a:pt x="9404" y="0"/>
                    <a:pt x="9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8819;p56">
              <a:extLst>
                <a:ext uri="{FF2B5EF4-FFF2-40B4-BE49-F238E27FC236}">
                  <a16:creationId xmlns:a16="http://schemas.microsoft.com/office/drawing/2014/main" id="{B3C38A7C-9725-8167-2C03-F853D0993ECF}"/>
                </a:ext>
              </a:extLst>
            </p:cNvPr>
            <p:cNvSpPr/>
            <p:nvPr/>
          </p:nvSpPr>
          <p:spPr>
            <a:xfrm>
              <a:off x="-700034" y="1931676"/>
              <a:ext cx="524899" cy="916532"/>
            </a:xfrm>
            <a:custGeom>
              <a:avLst/>
              <a:gdLst/>
              <a:ahLst/>
              <a:cxnLst/>
              <a:rect l="l" t="t" r="r" b="b"/>
              <a:pathLst>
                <a:path w="9382" h="16382" extrusionOk="0">
                  <a:moveTo>
                    <a:pt x="9290" y="1"/>
                  </a:moveTo>
                  <a:cubicBezTo>
                    <a:pt x="9267" y="1"/>
                    <a:pt x="9222" y="1"/>
                    <a:pt x="9222" y="24"/>
                  </a:cubicBezTo>
                  <a:cubicBezTo>
                    <a:pt x="8195" y="1850"/>
                    <a:pt x="7167" y="3653"/>
                    <a:pt x="6140" y="5456"/>
                  </a:cubicBezTo>
                  <a:cubicBezTo>
                    <a:pt x="5090" y="7305"/>
                    <a:pt x="4063" y="9131"/>
                    <a:pt x="3013" y="10957"/>
                  </a:cubicBezTo>
                  <a:cubicBezTo>
                    <a:pt x="2100" y="12578"/>
                    <a:pt x="1187" y="14198"/>
                    <a:pt x="274" y="15819"/>
                  </a:cubicBezTo>
                  <a:cubicBezTo>
                    <a:pt x="183" y="15956"/>
                    <a:pt x="92" y="16115"/>
                    <a:pt x="23" y="16252"/>
                  </a:cubicBezTo>
                  <a:cubicBezTo>
                    <a:pt x="0" y="16298"/>
                    <a:pt x="0" y="16344"/>
                    <a:pt x="46" y="16367"/>
                  </a:cubicBezTo>
                  <a:cubicBezTo>
                    <a:pt x="65" y="16376"/>
                    <a:pt x="84" y="16382"/>
                    <a:pt x="101" y="16382"/>
                  </a:cubicBezTo>
                  <a:cubicBezTo>
                    <a:pt x="125" y="16382"/>
                    <a:pt x="147" y="16370"/>
                    <a:pt x="160" y="16344"/>
                  </a:cubicBezTo>
                  <a:cubicBezTo>
                    <a:pt x="936" y="14974"/>
                    <a:pt x="1712" y="13605"/>
                    <a:pt x="2488" y="12235"/>
                  </a:cubicBezTo>
                  <a:cubicBezTo>
                    <a:pt x="3515" y="10432"/>
                    <a:pt x="4543" y="8629"/>
                    <a:pt x="5570" y="6803"/>
                  </a:cubicBezTo>
                  <a:cubicBezTo>
                    <a:pt x="6620" y="4977"/>
                    <a:pt x="7670" y="3128"/>
                    <a:pt x="8697" y="1279"/>
                  </a:cubicBezTo>
                  <a:cubicBezTo>
                    <a:pt x="8925" y="891"/>
                    <a:pt x="9153" y="503"/>
                    <a:pt x="9359" y="115"/>
                  </a:cubicBezTo>
                  <a:cubicBezTo>
                    <a:pt x="9381" y="69"/>
                    <a:pt x="9381" y="24"/>
                    <a:pt x="93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8820;p56">
              <a:extLst>
                <a:ext uri="{FF2B5EF4-FFF2-40B4-BE49-F238E27FC236}">
                  <a16:creationId xmlns:a16="http://schemas.microsoft.com/office/drawing/2014/main" id="{69121BBF-1A84-A015-2395-92E7FC000A52}"/>
                </a:ext>
              </a:extLst>
            </p:cNvPr>
            <p:cNvSpPr/>
            <p:nvPr/>
          </p:nvSpPr>
          <p:spPr>
            <a:xfrm>
              <a:off x="45760" y="2280347"/>
              <a:ext cx="532564" cy="928001"/>
            </a:xfrm>
            <a:custGeom>
              <a:avLst/>
              <a:gdLst/>
              <a:ahLst/>
              <a:cxnLst/>
              <a:rect l="l" t="t" r="r" b="b"/>
              <a:pathLst>
                <a:path w="9519" h="16587" extrusionOk="0">
                  <a:moveTo>
                    <a:pt x="9404" y="0"/>
                  </a:moveTo>
                  <a:cubicBezTo>
                    <a:pt x="9381" y="0"/>
                    <a:pt x="9359" y="0"/>
                    <a:pt x="9336" y="23"/>
                  </a:cubicBezTo>
                  <a:lnTo>
                    <a:pt x="6277" y="5433"/>
                  </a:lnTo>
                  <a:cubicBezTo>
                    <a:pt x="5227" y="7259"/>
                    <a:pt x="4200" y="9107"/>
                    <a:pt x="3150" y="10933"/>
                  </a:cubicBezTo>
                  <a:cubicBezTo>
                    <a:pt x="2214" y="12623"/>
                    <a:pt x="1256" y="14312"/>
                    <a:pt x="297" y="16001"/>
                  </a:cubicBezTo>
                  <a:cubicBezTo>
                    <a:pt x="206" y="16138"/>
                    <a:pt x="114" y="16297"/>
                    <a:pt x="23" y="16457"/>
                  </a:cubicBezTo>
                  <a:cubicBezTo>
                    <a:pt x="0" y="16503"/>
                    <a:pt x="23" y="16548"/>
                    <a:pt x="46" y="16571"/>
                  </a:cubicBezTo>
                  <a:cubicBezTo>
                    <a:pt x="65" y="16581"/>
                    <a:pt x="88" y="16586"/>
                    <a:pt x="110" y="16586"/>
                  </a:cubicBezTo>
                  <a:cubicBezTo>
                    <a:pt x="140" y="16586"/>
                    <a:pt x="169" y="16575"/>
                    <a:pt x="183" y="16548"/>
                  </a:cubicBezTo>
                  <a:cubicBezTo>
                    <a:pt x="982" y="15110"/>
                    <a:pt x="1803" y="13672"/>
                    <a:pt x="2625" y="12234"/>
                  </a:cubicBezTo>
                  <a:cubicBezTo>
                    <a:pt x="3652" y="10408"/>
                    <a:pt x="4679" y="8605"/>
                    <a:pt x="5707" y="6802"/>
                  </a:cubicBezTo>
                  <a:cubicBezTo>
                    <a:pt x="6734" y="4953"/>
                    <a:pt x="7784" y="3127"/>
                    <a:pt x="8834" y="1301"/>
                  </a:cubicBezTo>
                  <a:cubicBezTo>
                    <a:pt x="9039" y="890"/>
                    <a:pt x="9267" y="502"/>
                    <a:pt x="9496" y="114"/>
                  </a:cubicBezTo>
                  <a:cubicBezTo>
                    <a:pt x="9518" y="91"/>
                    <a:pt x="9496" y="23"/>
                    <a:pt x="9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8821;p56">
              <a:extLst>
                <a:ext uri="{FF2B5EF4-FFF2-40B4-BE49-F238E27FC236}">
                  <a16:creationId xmlns:a16="http://schemas.microsoft.com/office/drawing/2014/main" id="{01672644-2A51-16B7-A922-C2D984454432}"/>
                </a:ext>
              </a:extLst>
            </p:cNvPr>
            <p:cNvSpPr/>
            <p:nvPr/>
          </p:nvSpPr>
          <p:spPr>
            <a:xfrm>
              <a:off x="-701321" y="2842236"/>
              <a:ext cx="754788" cy="367799"/>
            </a:xfrm>
            <a:custGeom>
              <a:avLst/>
              <a:gdLst/>
              <a:ahLst/>
              <a:cxnLst/>
              <a:rect l="l" t="t" r="r" b="b"/>
              <a:pathLst>
                <a:path w="13491" h="6574" extrusionOk="0">
                  <a:moveTo>
                    <a:pt x="92" y="0"/>
                  </a:moveTo>
                  <a:cubicBezTo>
                    <a:pt x="69" y="0"/>
                    <a:pt x="46" y="0"/>
                    <a:pt x="46" y="23"/>
                  </a:cubicBezTo>
                  <a:cubicBezTo>
                    <a:pt x="23" y="46"/>
                    <a:pt x="23" y="69"/>
                    <a:pt x="0" y="92"/>
                  </a:cubicBezTo>
                  <a:cubicBezTo>
                    <a:pt x="0" y="92"/>
                    <a:pt x="23" y="137"/>
                    <a:pt x="23" y="137"/>
                  </a:cubicBezTo>
                  <a:cubicBezTo>
                    <a:pt x="1507" y="1461"/>
                    <a:pt x="3242" y="2465"/>
                    <a:pt x="4999" y="3378"/>
                  </a:cubicBezTo>
                  <a:cubicBezTo>
                    <a:pt x="5867" y="3835"/>
                    <a:pt x="6757" y="4246"/>
                    <a:pt x="7647" y="4679"/>
                  </a:cubicBezTo>
                  <a:cubicBezTo>
                    <a:pt x="8560" y="5136"/>
                    <a:pt x="9496" y="5570"/>
                    <a:pt x="10477" y="5935"/>
                  </a:cubicBezTo>
                  <a:cubicBezTo>
                    <a:pt x="10934" y="6095"/>
                    <a:pt x="11413" y="6254"/>
                    <a:pt x="11892" y="6369"/>
                  </a:cubicBezTo>
                  <a:cubicBezTo>
                    <a:pt x="12144" y="6414"/>
                    <a:pt x="12372" y="6460"/>
                    <a:pt x="12600" y="6505"/>
                  </a:cubicBezTo>
                  <a:cubicBezTo>
                    <a:pt x="12874" y="6551"/>
                    <a:pt x="13125" y="6574"/>
                    <a:pt x="13399" y="6574"/>
                  </a:cubicBezTo>
                  <a:cubicBezTo>
                    <a:pt x="13445" y="6574"/>
                    <a:pt x="13490" y="6551"/>
                    <a:pt x="13490" y="6505"/>
                  </a:cubicBezTo>
                  <a:cubicBezTo>
                    <a:pt x="13490" y="6460"/>
                    <a:pt x="13445" y="6414"/>
                    <a:pt x="13399" y="6414"/>
                  </a:cubicBezTo>
                  <a:cubicBezTo>
                    <a:pt x="13057" y="6391"/>
                    <a:pt x="12691" y="6346"/>
                    <a:pt x="12349" y="6277"/>
                  </a:cubicBezTo>
                  <a:lnTo>
                    <a:pt x="12372" y="6277"/>
                  </a:lnTo>
                  <a:cubicBezTo>
                    <a:pt x="11345" y="6095"/>
                    <a:pt x="10363" y="5729"/>
                    <a:pt x="9404" y="5319"/>
                  </a:cubicBezTo>
                  <a:cubicBezTo>
                    <a:pt x="8948" y="5113"/>
                    <a:pt x="8469" y="4885"/>
                    <a:pt x="8012" y="4679"/>
                  </a:cubicBezTo>
                  <a:cubicBezTo>
                    <a:pt x="7578" y="4451"/>
                    <a:pt x="7145" y="4246"/>
                    <a:pt x="6688" y="4040"/>
                  </a:cubicBezTo>
                  <a:cubicBezTo>
                    <a:pt x="6665" y="4018"/>
                    <a:pt x="6620" y="3995"/>
                    <a:pt x="6597" y="3972"/>
                  </a:cubicBezTo>
                  <a:lnTo>
                    <a:pt x="6597" y="3972"/>
                  </a:lnTo>
                  <a:cubicBezTo>
                    <a:pt x="6597" y="3977"/>
                    <a:pt x="6597" y="3981"/>
                    <a:pt x="6597" y="3984"/>
                  </a:cubicBezTo>
                  <a:lnTo>
                    <a:pt x="6597" y="3984"/>
                  </a:lnTo>
                  <a:cubicBezTo>
                    <a:pt x="4802" y="3120"/>
                    <a:pt x="3030" y="2209"/>
                    <a:pt x="1438" y="1050"/>
                  </a:cubicBezTo>
                  <a:cubicBezTo>
                    <a:pt x="1028" y="754"/>
                    <a:pt x="640" y="434"/>
                    <a:pt x="252" y="114"/>
                  </a:cubicBezTo>
                  <a:cubicBezTo>
                    <a:pt x="229" y="92"/>
                    <a:pt x="183" y="46"/>
                    <a:pt x="160" y="23"/>
                  </a:cubicBezTo>
                  <a:cubicBezTo>
                    <a:pt x="137" y="23"/>
                    <a:pt x="137"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8822;p56">
              <a:extLst>
                <a:ext uri="{FF2B5EF4-FFF2-40B4-BE49-F238E27FC236}">
                  <a16:creationId xmlns:a16="http://schemas.microsoft.com/office/drawing/2014/main" id="{4D401BA8-2B18-5219-F41C-57C6C00B1EB7}"/>
                </a:ext>
              </a:extLst>
            </p:cNvPr>
            <p:cNvSpPr/>
            <p:nvPr/>
          </p:nvSpPr>
          <p:spPr>
            <a:xfrm>
              <a:off x="-181559" y="1927872"/>
              <a:ext cx="761166" cy="356330"/>
            </a:xfrm>
            <a:custGeom>
              <a:avLst/>
              <a:gdLst/>
              <a:ahLst/>
              <a:cxnLst/>
              <a:rect l="l" t="t" r="r" b="b"/>
              <a:pathLst>
                <a:path w="13605" h="6369" extrusionOk="0">
                  <a:moveTo>
                    <a:pt x="754" y="0"/>
                  </a:moveTo>
                  <a:cubicBezTo>
                    <a:pt x="525" y="0"/>
                    <a:pt x="297" y="23"/>
                    <a:pt x="69" y="69"/>
                  </a:cubicBezTo>
                  <a:cubicBezTo>
                    <a:pt x="46" y="69"/>
                    <a:pt x="23" y="69"/>
                    <a:pt x="23" y="92"/>
                  </a:cubicBezTo>
                  <a:cubicBezTo>
                    <a:pt x="0" y="115"/>
                    <a:pt x="0" y="137"/>
                    <a:pt x="0" y="160"/>
                  </a:cubicBezTo>
                  <a:cubicBezTo>
                    <a:pt x="0" y="183"/>
                    <a:pt x="0" y="183"/>
                    <a:pt x="23" y="206"/>
                  </a:cubicBezTo>
                  <a:cubicBezTo>
                    <a:pt x="23" y="229"/>
                    <a:pt x="69" y="229"/>
                    <a:pt x="69" y="229"/>
                  </a:cubicBezTo>
                  <a:cubicBezTo>
                    <a:pt x="310" y="202"/>
                    <a:pt x="542" y="191"/>
                    <a:pt x="777" y="191"/>
                  </a:cubicBezTo>
                  <a:cubicBezTo>
                    <a:pt x="942" y="191"/>
                    <a:pt x="1108" y="196"/>
                    <a:pt x="1279" y="206"/>
                  </a:cubicBezTo>
                  <a:cubicBezTo>
                    <a:pt x="2009" y="274"/>
                    <a:pt x="2717" y="457"/>
                    <a:pt x="3424" y="662"/>
                  </a:cubicBezTo>
                  <a:cubicBezTo>
                    <a:pt x="3767" y="776"/>
                    <a:pt x="4109" y="891"/>
                    <a:pt x="4451" y="1005"/>
                  </a:cubicBezTo>
                  <a:cubicBezTo>
                    <a:pt x="4794" y="1119"/>
                    <a:pt x="5113" y="1233"/>
                    <a:pt x="5456" y="1370"/>
                  </a:cubicBezTo>
                  <a:cubicBezTo>
                    <a:pt x="7350" y="2077"/>
                    <a:pt x="9130" y="3036"/>
                    <a:pt x="10797" y="4200"/>
                  </a:cubicBezTo>
                  <a:cubicBezTo>
                    <a:pt x="10888" y="4269"/>
                    <a:pt x="10979" y="4314"/>
                    <a:pt x="11071" y="4383"/>
                  </a:cubicBezTo>
                  <a:lnTo>
                    <a:pt x="11048" y="4383"/>
                  </a:lnTo>
                  <a:cubicBezTo>
                    <a:pt x="11276" y="4543"/>
                    <a:pt x="11481" y="4680"/>
                    <a:pt x="11687" y="4839"/>
                  </a:cubicBezTo>
                  <a:cubicBezTo>
                    <a:pt x="11892" y="4999"/>
                    <a:pt x="12075" y="5159"/>
                    <a:pt x="12280" y="5319"/>
                  </a:cubicBezTo>
                  <a:cubicBezTo>
                    <a:pt x="12691" y="5638"/>
                    <a:pt x="13102" y="5935"/>
                    <a:pt x="13444" y="6323"/>
                  </a:cubicBezTo>
                  <a:cubicBezTo>
                    <a:pt x="13444" y="6346"/>
                    <a:pt x="13467" y="6369"/>
                    <a:pt x="13490" y="6369"/>
                  </a:cubicBezTo>
                  <a:lnTo>
                    <a:pt x="13559" y="6369"/>
                  </a:lnTo>
                  <a:cubicBezTo>
                    <a:pt x="13581" y="6346"/>
                    <a:pt x="13581" y="6323"/>
                    <a:pt x="13604" y="6300"/>
                  </a:cubicBezTo>
                  <a:cubicBezTo>
                    <a:pt x="13604" y="6277"/>
                    <a:pt x="13604" y="6255"/>
                    <a:pt x="13581" y="6255"/>
                  </a:cubicBezTo>
                  <a:cubicBezTo>
                    <a:pt x="13513" y="6163"/>
                    <a:pt x="13444" y="6072"/>
                    <a:pt x="13353" y="5981"/>
                  </a:cubicBezTo>
                  <a:cubicBezTo>
                    <a:pt x="13285" y="5912"/>
                    <a:pt x="13193" y="5821"/>
                    <a:pt x="13079" y="5730"/>
                  </a:cubicBezTo>
                  <a:cubicBezTo>
                    <a:pt x="12897" y="5570"/>
                    <a:pt x="12714" y="5433"/>
                    <a:pt x="12509" y="5273"/>
                  </a:cubicBezTo>
                  <a:cubicBezTo>
                    <a:pt x="12417" y="5205"/>
                    <a:pt x="12326" y="5136"/>
                    <a:pt x="12235" y="5068"/>
                  </a:cubicBezTo>
                  <a:cubicBezTo>
                    <a:pt x="12143" y="4999"/>
                    <a:pt x="12052" y="4908"/>
                    <a:pt x="11938" y="4839"/>
                  </a:cubicBezTo>
                  <a:cubicBezTo>
                    <a:pt x="11733" y="4680"/>
                    <a:pt x="11550" y="4520"/>
                    <a:pt x="11345" y="4383"/>
                  </a:cubicBezTo>
                  <a:cubicBezTo>
                    <a:pt x="10523" y="3767"/>
                    <a:pt x="9678" y="3219"/>
                    <a:pt x="8788" y="2739"/>
                  </a:cubicBezTo>
                  <a:cubicBezTo>
                    <a:pt x="7921" y="2237"/>
                    <a:pt x="7008" y="1804"/>
                    <a:pt x="6072" y="1416"/>
                  </a:cubicBezTo>
                  <a:cubicBezTo>
                    <a:pt x="5844" y="1324"/>
                    <a:pt x="5593" y="1233"/>
                    <a:pt x="5364" y="1142"/>
                  </a:cubicBezTo>
                  <a:cubicBezTo>
                    <a:pt x="5136" y="1073"/>
                    <a:pt x="4908" y="982"/>
                    <a:pt x="4680" y="913"/>
                  </a:cubicBezTo>
                  <a:cubicBezTo>
                    <a:pt x="4246" y="754"/>
                    <a:pt x="3789" y="594"/>
                    <a:pt x="3333" y="480"/>
                  </a:cubicBezTo>
                  <a:cubicBezTo>
                    <a:pt x="2785" y="297"/>
                    <a:pt x="2237" y="160"/>
                    <a:pt x="1667" y="92"/>
                  </a:cubicBezTo>
                  <a:cubicBezTo>
                    <a:pt x="1370" y="46"/>
                    <a:pt x="1050" y="0"/>
                    <a:pt x="7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8823;p56">
              <a:extLst>
                <a:ext uri="{FF2B5EF4-FFF2-40B4-BE49-F238E27FC236}">
                  <a16:creationId xmlns:a16="http://schemas.microsoft.com/office/drawing/2014/main" id="{2074DB46-FD5D-7602-57B2-FF68977EC96F}"/>
                </a:ext>
              </a:extLst>
            </p:cNvPr>
            <p:cNvSpPr/>
            <p:nvPr/>
          </p:nvSpPr>
          <p:spPr>
            <a:xfrm>
              <a:off x="-438251" y="2598301"/>
              <a:ext cx="49849" cy="48562"/>
            </a:xfrm>
            <a:custGeom>
              <a:avLst/>
              <a:gdLst/>
              <a:ahLst/>
              <a:cxnLst/>
              <a:rect l="l" t="t" r="r" b="b"/>
              <a:pathLst>
                <a:path w="891" h="868" extrusionOk="0">
                  <a:moveTo>
                    <a:pt x="480" y="1"/>
                  </a:moveTo>
                  <a:cubicBezTo>
                    <a:pt x="366" y="1"/>
                    <a:pt x="252" y="23"/>
                    <a:pt x="160" y="92"/>
                  </a:cubicBezTo>
                  <a:cubicBezTo>
                    <a:pt x="69" y="183"/>
                    <a:pt x="23" y="275"/>
                    <a:pt x="23" y="389"/>
                  </a:cubicBezTo>
                  <a:cubicBezTo>
                    <a:pt x="0" y="617"/>
                    <a:pt x="183" y="868"/>
                    <a:pt x="411" y="868"/>
                  </a:cubicBezTo>
                  <a:cubicBezTo>
                    <a:pt x="525" y="868"/>
                    <a:pt x="640" y="822"/>
                    <a:pt x="731" y="754"/>
                  </a:cubicBezTo>
                  <a:cubicBezTo>
                    <a:pt x="822" y="685"/>
                    <a:pt x="868" y="571"/>
                    <a:pt x="868" y="457"/>
                  </a:cubicBezTo>
                  <a:cubicBezTo>
                    <a:pt x="891" y="229"/>
                    <a:pt x="708" y="1"/>
                    <a:pt x="4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8824;p56">
              <a:extLst>
                <a:ext uri="{FF2B5EF4-FFF2-40B4-BE49-F238E27FC236}">
                  <a16:creationId xmlns:a16="http://schemas.microsoft.com/office/drawing/2014/main" id="{E953886A-8ED0-0F93-79B4-D21D84D39185}"/>
                </a:ext>
              </a:extLst>
            </p:cNvPr>
            <p:cNvSpPr/>
            <p:nvPr/>
          </p:nvSpPr>
          <p:spPr>
            <a:xfrm>
              <a:off x="25339" y="2848614"/>
              <a:ext cx="49849" cy="48562"/>
            </a:xfrm>
            <a:custGeom>
              <a:avLst/>
              <a:gdLst/>
              <a:ahLst/>
              <a:cxnLst/>
              <a:rect l="l" t="t" r="r" b="b"/>
              <a:pathLst>
                <a:path w="891" h="868" extrusionOk="0">
                  <a:moveTo>
                    <a:pt x="479" y="0"/>
                  </a:moveTo>
                  <a:cubicBezTo>
                    <a:pt x="365" y="0"/>
                    <a:pt x="274" y="23"/>
                    <a:pt x="183" y="92"/>
                  </a:cubicBezTo>
                  <a:cubicBezTo>
                    <a:pt x="91" y="160"/>
                    <a:pt x="23" y="274"/>
                    <a:pt x="23" y="388"/>
                  </a:cubicBezTo>
                  <a:cubicBezTo>
                    <a:pt x="0" y="617"/>
                    <a:pt x="183" y="868"/>
                    <a:pt x="434" y="868"/>
                  </a:cubicBezTo>
                  <a:cubicBezTo>
                    <a:pt x="548" y="868"/>
                    <a:pt x="639" y="822"/>
                    <a:pt x="730" y="754"/>
                  </a:cubicBezTo>
                  <a:cubicBezTo>
                    <a:pt x="822" y="685"/>
                    <a:pt x="867" y="571"/>
                    <a:pt x="890" y="457"/>
                  </a:cubicBezTo>
                  <a:cubicBezTo>
                    <a:pt x="890" y="229"/>
                    <a:pt x="708" y="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8825;p56">
              <a:extLst>
                <a:ext uri="{FF2B5EF4-FFF2-40B4-BE49-F238E27FC236}">
                  <a16:creationId xmlns:a16="http://schemas.microsoft.com/office/drawing/2014/main" id="{0384462F-357F-44CB-1E43-18273B0F24E0}"/>
                </a:ext>
              </a:extLst>
            </p:cNvPr>
            <p:cNvSpPr/>
            <p:nvPr/>
          </p:nvSpPr>
          <p:spPr>
            <a:xfrm>
              <a:off x="18905" y="2890743"/>
              <a:ext cx="10294" cy="9008"/>
            </a:xfrm>
            <a:custGeom>
              <a:avLst/>
              <a:gdLst/>
              <a:ahLst/>
              <a:cxnLst/>
              <a:rect l="l" t="t" r="r" b="b"/>
              <a:pathLst>
                <a:path w="184" h="161" extrusionOk="0">
                  <a:moveTo>
                    <a:pt x="92" y="1"/>
                  </a:moveTo>
                  <a:cubicBezTo>
                    <a:pt x="47" y="1"/>
                    <a:pt x="24" y="23"/>
                    <a:pt x="1" y="69"/>
                  </a:cubicBezTo>
                  <a:cubicBezTo>
                    <a:pt x="1" y="115"/>
                    <a:pt x="47" y="160"/>
                    <a:pt x="92" y="160"/>
                  </a:cubicBezTo>
                  <a:cubicBezTo>
                    <a:pt x="138" y="160"/>
                    <a:pt x="161" y="138"/>
                    <a:pt x="161" y="92"/>
                  </a:cubicBezTo>
                  <a:cubicBezTo>
                    <a:pt x="184" y="46"/>
                    <a:pt x="138" y="1"/>
                    <a:pt x="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8826;p56">
              <a:extLst>
                <a:ext uri="{FF2B5EF4-FFF2-40B4-BE49-F238E27FC236}">
                  <a16:creationId xmlns:a16="http://schemas.microsoft.com/office/drawing/2014/main" id="{71EECC61-96E0-41ED-1AB2-3FA5A9FD63D0}"/>
                </a:ext>
              </a:extLst>
            </p:cNvPr>
            <p:cNvSpPr/>
            <p:nvPr/>
          </p:nvSpPr>
          <p:spPr>
            <a:xfrm>
              <a:off x="-447203" y="2637913"/>
              <a:ext cx="10294" cy="8952"/>
            </a:xfrm>
            <a:custGeom>
              <a:avLst/>
              <a:gdLst/>
              <a:ahLst/>
              <a:cxnLst/>
              <a:rect l="l" t="t" r="r" b="b"/>
              <a:pathLst>
                <a:path w="184" h="160" extrusionOk="0">
                  <a:moveTo>
                    <a:pt x="92" y="0"/>
                  </a:moveTo>
                  <a:cubicBezTo>
                    <a:pt x="46" y="0"/>
                    <a:pt x="24" y="46"/>
                    <a:pt x="24" y="92"/>
                  </a:cubicBezTo>
                  <a:cubicBezTo>
                    <a:pt x="1" y="114"/>
                    <a:pt x="46" y="160"/>
                    <a:pt x="92" y="160"/>
                  </a:cubicBezTo>
                  <a:cubicBezTo>
                    <a:pt x="138" y="160"/>
                    <a:pt x="160" y="137"/>
                    <a:pt x="183" y="92"/>
                  </a:cubicBezTo>
                  <a:cubicBezTo>
                    <a:pt x="183" y="46"/>
                    <a:pt x="138" y="0"/>
                    <a:pt x="92"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8827;p56">
              <a:extLst>
                <a:ext uri="{FF2B5EF4-FFF2-40B4-BE49-F238E27FC236}">
                  <a16:creationId xmlns:a16="http://schemas.microsoft.com/office/drawing/2014/main" id="{DDDE7F3C-6309-6752-D954-3AEE116B7A41}"/>
                </a:ext>
              </a:extLst>
            </p:cNvPr>
            <p:cNvSpPr/>
            <p:nvPr/>
          </p:nvSpPr>
          <p:spPr>
            <a:xfrm>
              <a:off x="-536609" y="2661579"/>
              <a:ext cx="71613" cy="65067"/>
            </a:xfrm>
            <a:custGeom>
              <a:avLst/>
              <a:gdLst/>
              <a:ahLst/>
              <a:cxnLst/>
              <a:rect l="l" t="t" r="r" b="b"/>
              <a:pathLst>
                <a:path w="1280" h="1163" extrusionOk="0">
                  <a:moveTo>
                    <a:pt x="410" y="1"/>
                  </a:moveTo>
                  <a:cubicBezTo>
                    <a:pt x="323" y="1"/>
                    <a:pt x="244" y="26"/>
                    <a:pt x="184" y="79"/>
                  </a:cubicBezTo>
                  <a:cubicBezTo>
                    <a:pt x="1" y="239"/>
                    <a:pt x="47" y="604"/>
                    <a:pt x="298" y="878"/>
                  </a:cubicBezTo>
                  <a:cubicBezTo>
                    <a:pt x="465" y="1061"/>
                    <a:pt x="683" y="1162"/>
                    <a:pt x="864" y="1162"/>
                  </a:cubicBezTo>
                  <a:cubicBezTo>
                    <a:pt x="955" y="1162"/>
                    <a:pt x="1036" y="1137"/>
                    <a:pt x="1097" y="1084"/>
                  </a:cubicBezTo>
                  <a:cubicBezTo>
                    <a:pt x="1279" y="901"/>
                    <a:pt x="1211" y="559"/>
                    <a:pt x="960" y="285"/>
                  </a:cubicBezTo>
                  <a:cubicBezTo>
                    <a:pt x="792" y="102"/>
                    <a:pt x="584" y="1"/>
                    <a:pt x="4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8828;p56">
              <a:extLst>
                <a:ext uri="{FF2B5EF4-FFF2-40B4-BE49-F238E27FC236}">
                  <a16:creationId xmlns:a16="http://schemas.microsoft.com/office/drawing/2014/main" id="{18771BF6-85B0-5578-73FD-46CF8826663C}"/>
                </a:ext>
              </a:extLst>
            </p:cNvPr>
            <p:cNvSpPr/>
            <p:nvPr/>
          </p:nvSpPr>
          <p:spPr>
            <a:xfrm>
              <a:off x="49564" y="2965658"/>
              <a:ext cx="77991" cy="50744"/>
            </a:xfrm>
            <a:custGeom>
              <a:avLst/>
              <a:gdLst/>
              <a:ahLst/>
              <a:cxnLst/>
              <a:rect l="l" t="t" r="r" b="b"/>
              <a:pathLst>
                <a:path w="1394" h="907" extrusionOk="0">
                  <a:moveTo>
                    <a:pt x="630" y="1"/>
                  </a:moveTo>
                  <a:cubicBezTo>
                    <a:pt x="319" y="1"/>
                    <a:pt x="67" y="151"/>
                    <a:pt x="46" y="374"/>
                  </a:cubicBezTo>
                  <a:cubicBezTo>
                    <a:pt x="1" y="602"/>
                    <a:pt x="275" y="853"/>
                    <a:pt x="640" y="899"/>
                  </a:cubicBezTo>
                  <a:cubicBezTo>
                    <a:pt x="682" y="904"/>
                    <a:pt x="724" y="906"/>
                    <a:pt x="764" y="906"/>
                  </a:cubicBezTo>
                  <a:cubicBezTo>
                    <a:pt x="1075" y="906"/>
                    <a:pt x="1330" y="758"/>
                    <a:pt x="1370" y="556"/>
                  </a:cubicBezTo>
                  <a:cubicBezTo>
                    <a:pt x="1393" y="305"/>
                    <a:pt x="1119" y="77"/>
                    <a:pt x="754" y="8"/>
                  </a:cubicBezTo>
                  <a:cubicBezTo>
                    <a:pt x="712" y="3"/>
                    <a:pt x="671" y="1"/>
                    <a:pt x="6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1582670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8142"/>
        <p:cNvGrpSpPr/>
        <p:nvPr/>
      </p:nvGrpSpPr>
      <p:grpSpPr>
        <a:xfrm>
          <a:off x="0" y="0"/>
          <a:ext cx="0" cy="0"/>
          <a:chOff x="0" y="0"/>
          <a:chExt cx="0" cy="0"/>
        </a:xfrm>
      </p:grpSpPr>
      <p:sp>
        <p:nvSpPr>
          <p:cNvPr id="8150" name="Google Shape;8150;p35"/>
          <p:cNvSpPr/>
          <p:nvPr/>
        </p:nvSpPr>
        <p:spPr>
          <a:xfrm>
            <a:off x="712788" y="290309"/>
            <a:ext cx="1093800" cy="1093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35"/>
          <p:cNvSpPr/>
          <p:nvPr/>
        </p:nvSpPr>
        <p:spPr>
          <a:xfrm>
            <a:off x="712788" y="1800139"/>
            <a:ext cx="1093800" cy="1093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35"/>
          <p:cNvSpPr/>
          <p:nvPr/>
        </p:nvSpPr>
        <p:spPr>
          <a:xfrm>
            <a:off x="712788" y="3504882"/>
            <a:ext cx="1093800" cy="1093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53" name="Google Shape;8153;p35"/>
          <p:cNvGrpSpPr/>
          <p:nvPr/>
        </p:nvGrpSpPr>
        <p:grpSpPr>
          <a:xfrm>
            <a:off x="1048544" y="587130"/>
            <a:ext cx="421989" cy="499942"/>
            <a:chOff x="3951175" y="3987150"/>
            <a:chExt cx="268100" cy="317625"/>
          </a:xfrm>
        </p:grpSpPr>
        <p:sp>
          <p:nvSpPr>
            <p:cNvPr id="8154" name="Google Shape;8154;p35"/>
            <p:cNvSpPr/>
            <p:nvPr/>
          </p:nvSpPr>
          <p:spPr>
            <a:xfrm>
              <a:off x="3958750" y="3994275"/>
              <a:ext cx="253400" cy="282850"/>
            </a:xfrm>
            <a:custGeom>
              <a:avLst/>
              <a:gdLst/>
              <a:ahLst/>
              <a:cxnLst/>
              <a:rect l="l" t="t" r="r" b="b"/>
              <a:pathLst>
                <a:path w="10136" h="11314" extrusionOk="0">
                  <a:moveTo>
                    <a:pt x="2142" y="1"/>
                  </a:moveTo>
                  <a:cubicBezTo>
                    <a:pt x="589" y="1"/>
                    <a:pt x="1" y="1196"/>
                    <a:pt x="1" y="2142"/>
                  </a:cubicBezTo>
                  <a:lnTo>
                    <a:pt x="9332" y="11313"/>
                  </a:lnTo>
                  <a:lnTo>
                    <a:pt x="9404" y="11313"/>
                  </a:lnTo>
                  <a:cubicBezTo>
                    <a:pt x="9796" y="11313"/>
                    <a:pt x="10135" y="10992"/>
                    <a:pt x="10135" y="10582"/>
                  </a:cubicBezTo>
                  <a:lnTo>
                    <a:pt x="10135" y="1321"/>
                  </a:lnTo>
                  <a:cubicBezTo>
                    <a:pt x="10135" y="590"/>
                    <a:pt x="9546" y="1"/>
                    <a:pt x="8815" y="1"/>
                  </a:cubicBezTo>
                  <a:close/>
                </a:path>
              </a:pathLst>
            </a:custGeom>
            <a:solidFill>
              <a:srgbClr val="86AF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35"/>
            <p:cNvSpPr/>
            <p:nvPr/>
          </p:nvSpPr>
          <p:spPr>
            <a:xfrm>
              <a:off x="3958750" y="3994275"/>
              <a:ext cx="253400" cy="282850"/>
            </a:xfrm>
            <a:custGeom>
              <a:avLst/>
              <a:gdLst/>
              <a:ahLst/>
              <a:cxnLst/>
              <a:rect l="l" t="t" r="r" b="b"/>
              <a:pathLst>
                <a:path w="10136" h="11314" extrusionOk="0">
                  <a:moveTo>
                    <a:pt x="2142" y="1"/>
                  </a:moveTo>
                  <a:cubicBezTo>
                    <a:pt x="589" y="1"/>
                    <a:pt x="1" y="1196"/>
                    <a:pt x="1" y="2142"/>
                  </a:cubicBezTo>
                  <a:lnTo>
                    <a:pt x="9332" y="11313"/>
                  </a:lnTo>
                  <a:lnTo>
                    <a:pt x="9404" y="11313"/>
                  </a:lnTo>
                  <a:cubicBezTo>
                    <a:pt x="9796" y="11313"/>
                    <a:pt x="10135" y="10992"/>
                    <a:pt x="10135" y="10582"/>
                  </a:cubicBezTo>
                  <a:lnTo>
                    <a:pt x="10135" y="1321"/>
                  </a:lnTo>
                  <a:cubicBezTo>
                    <a:pt x="10135" y="590"/>
                    <a:pt x="9546" y="1"/>
                    <a:pt x="88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35"/>
            <p:cNvSpPr/>
            <p:nvPr/>
          </p:nvSpPr>
          <p:spPr>
            <a:xfrm>
              <a:off x="3958300" y="4020150"/>
              <a:ext cx="228425" cy="277475"/>
            </a:xfrm>
            <a:custGeom>
              <a:avLst/>
              <a:gdLst/>
              <a:ahLst/>
              <a:cxnLst/>
              <a:rect l="l" t="t" r="r" b="b"/>
              <a:pathLst>
                <a:path w="9137" h="11099" extrusionOk="0">
                  <a:moveTo>
                    <a:pt x="1303" y="1"/>
                  </a:moveTo>
                  <a:cubicBezTo>
                    <a:pt x="589" y="1"/>
                    <a:pt x="1" y="590"/>
                    <a:pt x="1" y="1303"/>
                  </a:cubicBezTo>
                  <a:lnTo>
                    <a:pt x="1" y="9796"/>
                  </a:lnTo>
                  <a:cubicBezTo>
                    <a:pt x="1" y="10510"/>
                    <a:pt x="589" y="11099"/>
                    <a:pt x="1303" y="11099"/>
                  </a:cubicBezTo>
                  <a:lnTo>
                    <a:pt x="8422" y="11099"/>
                  </a:lnTo>
                  <a:cubicBezTo>
                    <a:pt x="8815" y="11099"/>
                    <a:pt x="9136" y="10778"/>
                    <a:pt x="9136" y="10385"/>
                  </a:cubicBezTo>
                  <a:lnTo>
                    <a:pt x="9136" y="715"/>
                  </a:lnTo>
                  <a:cubicBezTo>
                    <a:pt x="9136" y="322"/>
                    <a:pt x="8815" y="1"/>
                    <a:pt x="84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35"/>
            <p:cNvSpPr/>
            <p:nvPr/>
          </p:nvSpPr>
          <p:spPr>
            <a:xfrm>
              <a:off x="3958300" y="4020150"/>
              <a:ext cx="228425" cy="277475"/>
            </a:xfrm>
            <a:custGeom>
              <a:avLst/>
              <a:gdLst/>
              <a:ahLst/>
              <a:cxnLst/>
              <a:rect l="l" t="t" r="r" b="b"/>
              <a:pathLst>
                <a:path w="9137" h="11099" extrusionOk="0">
                  <a:moveTo>
                    <a:pt x="7066" y="1"/>
                  </a:moveTo>
                  <a:cubicBezTo>
                    <a:pt x="7405" y="1"/>
                    <a:pt x="7691" y="286"/>
                    <a:pt x="7691" y="625"/>
                  </a:cubicBezTo>
                  <a:lnTo>
                    <a:pt x="7691" y="9172"/>
                  </a:lnTo>
                  <a:cubicBezTo>
                    <a:pt x="7691" y="9511"/>
                    <a:pt x="7405" y="9796"/>
                    <a:pt x="7066" y="9796"/>
                  </a:cubicBezTo>
                  <a:lnTo>
                    <a:pt x="1125" y="9796"/>
                  </a:lnTo>
                  <a:cubicBezTo>
                    <a:pt x="500" y="9796"/>
                    <a:pt x="1" y="9297"/>
                    <a:pt x="1" y="8672"/>
                  </a:cubicBezTo>
                  <a:lnTo>
                    <a:pt x="1" y="9796"/>
                  </a:lnTo>
                  <a:cubicBezTo>
                    <a:pt x="1" y="10510"/>
                    <a:pt x="589" y="11099"/>
                    <a:pt x="1303" y="11099"/>
                  </a:cubicBezTo>
                  <a:lnTo>
                    <a:pt x="8422" y="11099"/>
                  </a:lnTo>
                  <a:cubicBezTo>
                    <a:pt x="8815" y="11099"/>
                    <a:pt x="9136" y="10778"/>
                    <a:pt x="9136" y="10385"/>
                  </a:cubicBezTo>
                  <a:lnTo>
                    <a:pt x="9136" y="715"/>
                  </a:lnTo>
                  <a:cubicBezTo>
                    <a:pt x="9136" y="322"/>
                    <a:pt x="8815" y="1"/>
                    <a:pt x="8422"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35"/>
            <p:cNvSpPr/>
            <p:nvPr/>
          </p:nvSpPr>
          <p:spPr>
            <a:xfrm>
              <a:off x="3958300" y="4020150"/>
              <a:ext cx="39725" cy="277475"/>
            </a:xfrm>
            <a:custGeom>
              <a:avLst/>
              <a:gdLst/>
              <a:ahLst/>
              <a:cxnLst/>
              <a:rect l="l" t="t" r="r" b="b"/>
              <a:pathLst>
                <a:path w="1589" h="11099" extrusionOk="0">
                  <a:moveTo>
                    <a:pt x="1303" y="1"/>
                  </a:moveTo>
                  <a:cubicBezTo>
                    <a:pt x="589" y="1"/>
                    <a:pt x="1" y="590"/>
                    <a:pt x="1" y="1303"/>
                  </a:cubicBezTo>
                  <a:lnTo>
                    <a:pt x="1" y="9796"/>
                  </a:lnTo>
                  <a:cubicBezTo>
                    <a:pt x="1" y="10510"/>
                    <a:pt x="589" y="11099"/>
                    <a:pt x="1303" y="11099"/>
                  </a:cubicBezTo>
                  <a:lnTo>
                    <a:pt x="1589" y="11099"/>
                  </a:lnTo>
                  <a:lnTo>
                    <a:pt x="158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35"/>
            <p:cNvSpPr/>
            <p:nvPr/>
          </p:nvSpPr>
          <p:spPr>
            <a:xfrm>
              <a:off x="4109075" y="4002750"/>
              <a:ext cx="61575" cy="78275"/>
            </a:xfrm>
            <a:custGeom>
              <a:avLst/>
              <a:gdLst/>
              <a:ahLst/>
              <a:cxnLst/>
              <a:rect l="l" t="t" r="r" b="b"/>
              <a:pathLst>
                <a:path w="2463" h="3131" extrusionOk="0">
                  <a:moveTo>
                    <a:pt x="589" y="1"/>
                  </a:moveTo>
                  <a:cubicBezTo>
                    <a:pt x="268" y="1"/>
                    <a:pt x="1" y="269"/>
                    <a:pt x="1" y="590"/>
                  </a:cubicBezTo>
                  <a:lnTo>
                    <a:pt x="1" y="2891"/>
                  </a:lnTo>
                  <a:cubicBezTo>
                    <a:pt x="1" y="3034"/>
                    <a:pt x="114" y="3130"/>
                    <a:pt x="238" y="3130"/>
                  </a:cubicBezTo>
                  <a:cubicBezTo>
                    <a:pt x="284" y="3130"/>
                    <a:pt x="332" y="3117"/>
                    <a:pt x="375" y="3088"/>
                  </a:cubicBezTo>
                  <a:lnTo>
                    <a:pt x="1000" y="2624"/>
                  </a:lnTo>
                  <a:lnTo>
                    <a:pt x="1624" y="3088"/>
                  </a:lnTo>
                  <a:cubicBezTo>
                    <a:pt x="1668" y="3117"/>
                    <a:pt x="1715" y="3130"/>
                    <a:pt x="1761" y="3130"/>
                  </a:cubicBezTo>
                  <a:cubicBezTo>
                    <a:pt x="1885" y="3130"/>
                    <a:pt x="1999" y="3034"/>
                    <a:pt x="1999" y="2891"/>
                  </a:cubicBezTo>
                  <a:lnTo>
                    <a:pt x="1999" y="590"/>
                  </a:lnTo>
                  <a:lnTo>
                    <a:pt x="2463" y="590"/>
                  </a:lnTo>
                  <a:cubicBezTo>
                    <a:pt x="2463" y="269"/>
                    <a:pt x="2195" y="1"/>
                    <a:pt x="18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35"/>
            <p:cNvSpPr/>
            <p:nvPr/>
          </p:nvSpPr>
          <p:spPr>
            <a:xfrm>
              <a:off x="4030575" y="4211075"/>
              <a:ext cx="117325" cy="51775"/>
            </a:xfrm>
            <a:custGeom>
              <a:avLst/>
              <a:gdLst/>
              <a:ahLst/>
              <a:cxnLst/>
              <a:rect l="l" t="t" r="r" b="b"/>
              <a:pathLst>
                <a:path w="4693" h="2071" extrusionOk="0">
                  <a:moveTo>
                    <a:pt x="375" y="0"/>
                  </a:moveTo>
                  <a:cubicBezTo>
                    <a:pt x="161" y="0"/>
                    <a:pt x="0" y="161"/>
                    <a:pt x="0" y="375"/>
                  </a:cubicBezTo>
                  <a:lnTo>
                    <a:pt x="0" y="1696"/>
                  </a:lnTo>
                  <a:cubicBezTo>
                    <a:pt x="0" y="1892"/>
                    <a:pt x="161" y="2070"/>
                    <a:pt x="375" y="2070"/>
                  </a:cubicBezTo>
                  <a:lnTo>
                    <a:pt x="4318" y="2070"/>
                  </a:lnTo>
                  <a:cubicBezTo>
                    <a:pt x="4514" y="2070"/>
                    <a:pt x="4693" y="1892"/>
                    <a:pt x="4693" y="1696"/>
                  </a:cubicBezTo>
                  <a:lnTo>
                    <a:pt x="4693" y="375"/>
                  </a:lnTo>
                  <a:cubicBezTo>
                    <a:pt x="4693" y="161"/>
                    <a:pt x="4514" y="0"/>
                    <a:pt x="431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35"/>
            <p:cNvSpPr/>
            <p:nvPr/>
          </p:nvSpPr>
          <p:spPr>
            <a:xfrm>
              <a:off x="3951175" y="3987150"/>
              <a:ext cx="268100" cy="317625"/>
            </a:xfrm>
            <a:custGeom>
              <a:avLst/>
              <a:gdLst/>
              <a:ahLst/>
              <a:cxnLst/>
              <a:rect l="l" t="t" r="r" b="b"/>
              <a:pathLst>
                <a:path w="10724" h="12705" extrusionOk="0">
                  <a:moveTo>
                    <a:pt x="6477" y="571"/>
                  </a:moveTo>
                  <a:cubicBezTo>
                    <a:pt x="6317" y="678"/>
                    <a:pt x="6209" y="839"/>
                    <a:pt x="6156" y="1035"/>
                  </a:cubicBezTo>
                  <a:lnTo>
                    <a:pt x="1588" y="1035"/>
                  </a:lnTo>
                  <a:cubicBezTo>
                    <a:pt x="1410" y="1035"/>
                    <a:pt x="1231" y="1071"/>
                    <a:pt x="1071" y="1125"/>
                  </a:cubicBezTo>
                  <a:cubicBezTo>
                    <a:pt x="1374" y="803"/>
                    <a:pt x="1802" y="571"/>
                    <a:pt x="2445" y="571"/>
                  </a:cubicBezTo>
                  <a:close/>
                  <a:moveTo>
                    <a:pt x="8172" y="786"/>
                  </a:moveTo>
                  <a:cubicBezTo>
                    <a:pt x="8351" y="786"/>
                    <a:pt x="8511" y="893"/>
                    <a:pt x="8565" y="1053"/>
                  </a:cubicBezTo>
                  <a:lnTo>
                    <a:pt x="8315" y="1053"/>
                  </a:lnTo>
                  <a:cubicBezTo>
                    <a:pt x="8226" y="1053"/>
                    <a:pt x="8154" y="1125"/>
                    <a:pt x="8154" y="1214"/>
                  </a:cubicBezTo>
                  <a:lnTo>
                    <a:pt x="8154" y="3515"/>
                  </a:lnTo>
                  <a:cubicBezTo>
                    <a:pt x="8154" y="3551"/>
                    <a:pt x="8136" y="3569"/>
                    <a:pt x="8119" y="3569"/>
                  </a:cubicBezTo>
                  <a:cubicBezTo>
                    <a:pt x="8110" y="3578"/>
                    <a:pt x="8101" y="3582"/>
                    <a:pt x="8090" y="3582"/>
                  </a:cubicBezTo>
                  <a:cubicBezTo>
                    <a:pt x="8078" y="3582"/>
                    <a:pt x="8065" y="3578"/>
                    <a:pt x="8047" y="3569"/>
                  </a:cubicBezTo>
                  <a:lnTo>
                    <a:pt x="7423" y="3105"/>
                  </a:lnTo>
                  <a:cubicBezTo>
                    <a:pt x="7387" y="3087"/>
                    <a:pt x="7351" y="3078"/>
                    <a:pt x="7316" y="3078"/>
                  </a:cubicBezTo>
                  <a:cubicBezTo>
                    <a:pt x="7280" y="3078"/>
                    <a:pt x="7244" y="3087"/>
                    <a:pt x="7209" y="3105"/>
                  </a:cubicBezTo>
                  <a:lnTo>
                    <a:pt x="6584" y="3569"/>
                  </a:lnTo>
                  <a:cubicBezTo>
                    <a:pt x="6566" y="3578"/>
                    <a:pt x="6553" y="3582"/>
                    <a:pt x="6542" y="3582"/>
                  </a:cubicBezTo>
                  <a:cubicBezTo>
                    <a:pt x="6531" y="3582"/>
                    <a:pt x="6522" y="3578"/>
                    <a:pt x="6513" y="3569"/>
                  </a:cubicBezTo>
                  <a:cubicBezTo>
                    <a:pt x="6495" y="3569"/>
                    <a:pt x="6477" y="3551"/>
                    <a:pt x="6477" y="3515"/>
                  </a:cubicBezTo>
                  <a:lnTo>
                    <a:pt x="6477" y="1214"/>
                  </a:lnTo>
                  <a:cubicBezTo>
                    <a:pt x="6477" y="982"/>
                    <a:pt x="6673" y="786"/>
                    <a:pt x="6905" y="786"/>
                  </a:cubicBezTo>
                  <a:close/>
                  <a:moveTo>
                    <a:pt x="9118" y="571"/>
                  </a:moveTo>
                  <a:cubicBezTo>
                    <a:pt x="9689" y="571"/>
                    <a:pt x="10135" y="1035"/>
                    <a:pt x="10135" y="1606"/>
                  </a:cubicBezTo>
                  <a:lnTo>
                    <a:pt x="10135" y="10867"/>
                  </a:lnTo>
                  <a:cubicBezTo>
                    <a:pt x="10135" y="11116"/>
                    <a:pt x="9956" y="11313"/>
                    <a:pt x="9707" y="11313"/>
                  </a:cubicBezTo>
                  <a:lnTo>
                    <a:pt x="9707" y="2035"/>
                  </a:lnTo>
                  <a:cubicBezTo>
                    <a:pt x="9707" y="1571"/>
                    <a:pt x="9385" y="1178"/>
                    <a:pt x="8939" y="1053"/>
                  </a:cubicBezTo>
                  <a:cubicBezTo>
                    <a:pt x="8904" y="857"/>
                    <a:pt x="8779" y="696"/>
                    <a:pt x="8618" y="571"/>
                  </a:cubicBezTo>
                  <a:close/>
                  <a:moveTo>
                    <a:pt x="1642" y="1606"/>
                  </a:moveTo>
                  <a:lnTo>
                    <a:pt x="1642" y="12133"/>
                  </a:lnTo>
                  <a:lnTo>
                    <a:pt x="1588" y="12133"/>
                  </a:lnTo>
                  <a:cubicBezTo>
                    <a:pt x="1035" y="12133"/>
                    <a:pt x="589" y="11670"/>
                    <a:pt x="589" y="11116"/>
                  </a:cubicBezTo>
                  <a:lnTo>
                    <a:pt x="589" y="2623"/>
                  </a:lnTo>
                  <a:cubicBezTo>
                    <a:pt x="589" y="2070"/>
                    <a:pt x="1035" y="1606"/>
                    <a:pt x="1588" y="1606"/>
                  </a:cubicBezTo>
                  <a:close/>
                  <a:moveTo>
                    <a:pt x="8707" y="1606"/>
                  </a:moveTo>
                  <a:cubicBezTo>
                    <a:pt x="8939" y="1606"/>
                    <a:pt x="9136" y="1803"/>
                    <a:pt x="9136" y="2035"/>
                  </a:cubicBezTo>
                  <a:lnTo>
                    <a:pt x="9136" y="11705"/>
                  </a:lnTo>
                  <a:cubicBezTo>
                    <a:pt x="9136" y="11937"/>
                    <a:pt x="8939" y="12133"/>
                    <a:pt x="8707" y="12133"/>
                  </a:cubicBezTo>
                  <a:lnTo>
                    <a:pt x="1981" y="12133"/>
                  </a:lnTo>
                  <a:lnTo>
                    <a:pt x="1981" y="1606"/>
                  </a:lnTo>
                  <a:lnTo>
                    <a:pt x="6138" y="1606"/>
                  </a:lnTo>
                  <a:lnTo>
                    <a:pt x="6138" y="3515"/>
                  </a:lnTo>
                  <a:cubicBezTo>
                    <a:pt x="6138" y="3676"/>
                    <a:pt x="6227" y="3819"/>
                    <a:pt x="6352" y="3890"/>
                  </a:cubicBezTo>
                  <a:cubicBezTo>
                    <a:pt x="6424" y="3908"/>
                    <a:pt x="6477" y="3926"/>
                    <a:pt x="6548" y="3926"/>
                  </a:cubicBezTo>
                  <a:cubicBezTo>
                    <a:pt x="6638" y="3926"/>
                    <a:pt x="6709" y="3908"/>
                    <a:pt x="6780" y="3854"/>
                  </a:cubicBezTo>
                  <a:lnTo>
                    <a:pt x="7316" y="3462"/>
                  </a:lnTo>
                  <a:lnTo>
                    <a:pt x="7851" y="3854"/>
                  </a:lnTo>
                  <a:cubicBezTo>
                    <a:pt x="7924" y="3906"/>
                    <a:pt x="8009" y="3934"/>
                    <a:pt x="8095" y="3934"/>
                  </a:cubicBezTo>
                  <a:cubicBezTo>
                    <a:pt x="8157" y="3934"/>
                    <a:pt x="8220" y="3920"/>
                    <a:pt x="8279" y="3890"/>
                  </a:cubicBezTo>
                  <a:cubicBezTo>
                    <a:pt x="8404" y="3819"/>
                    <a:pt x="8493" y="3676"/>
                    <a:pt x="8493" y="3515"/>
                  </a:cubicBezTo>
                  <a:lnTo>
                    <a:pt x="8493" y="1606"/>
                  </a:lnTo>
                  <a:close/>
                  <a:moveTo>
                    <a:pt x="2445" y="0"/>
                  </a:moveTo>
                  <a:cubicBezTo>
                    <a:pt x="785" y="0"/>
                    <a:pt x="18" y="1249"/>
                    <a:pt x="18" y="2409"/>
                  </a:cubicBezTo>
                  <a:cubicBezTo>
                    <a:pt x="0" y="2481"/>
                    <a:pt x="0" y="2552"/>
                    <a:pt x="0" y="2623"/>
                  </a:cubicBezTo>
                  <a:lnTo>
                    <a:pt x="0" y="11116"/>
                  </a:lnTo>
                  <a:cubicBezTo>
                    <a:pt x="0" y="11991"/>
                    <a:pt x="714" y="12704"/>
                    <a:pt x="1588" y="12704"/>
                  </a:cubicBezTo>
                  <a:lnTo>
                    <a:pt x="8707" y="12704"/>
                  </a:lnTo>
                  <a:cubicBezTo>
                    <a:pt x="9189" y="12704"/>
                    <a:pt x="9600" y="12365"/>
                    <a:pt x="9689" y="11901"/>
                  </a:cubicBezTo>
                  <a:lnTo>
                    <a:pt x="9707" y="11901"/>
                  </a:lnTo>
                  <a:cubicBezTo>
                    <a:pt x="10260" y="11901"/>
                    <a:pt x="10724" y="11438"/>
                    <a:pt x="10724" y="10867"/>
                  </a:cubicBezTo>
                  <a:lnTo>
                    <a:pt x="10724" y="1606"/>
                  </a:lnTo>
                  <a:cubicBezTo>
                    <a:pt x="10724" y="714"/>
                    <a:pt x="9992" y="0"/>
                    <a:pt x="91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35"/>
            <p:cNvSpPr/>
            <p:nvPr/>
          </p:nvSpPr>
          <p:spPr>
            <a:xfrm>
              <a:off x="4022975" y="4118750"/>
              <a:ext cx="48650" cy="58275"/>
            </a:xfrm>
            <a:custGeom>
              <a:avLst/>
              <a:gdLst/>
              <a:ahLst/>
              <a:cxnLst/>
              <a:rect l="l" t="t" r="r" b="b"/>
              <a:pathLst>
                <a:path w="1946" h="2331" extrusionOk="0">
                  <a:moveTo>
                    <a:pt x="982" y="589"/>
                  </a:moveTo>
                  <a:lnTo>
                    <a:pt x="1321" y="1499"/>
                  </a:lnTo>
                  <a:lnTo>
                    <a:pt x="625" y="1499"/>
                  </a:lnTo>
                  <a:lnTo>
                    <a:pt x="982" y="589"/>
                  </a:lnTo>
                  <a:close/>
                  <a:moveTo>
                    <a:pt x="982" y="0"/>
                  </a:moveTo>
                  <a:cubicBezTo>
                    <a:pt x="893" y="0"/>
                    <a:pt x="804" y="54"/>
                    <a:pt x="768" y="143"/>
                  </a:cubicBezTo>
                  <a:lnTo>
                    <a:pt x="37" y="2088"/>
                  </a:lnTo>
                  <a:cubicBezTo>
                    <a:pt x="1" y="2177"/>
                    <a:pt x="37" y="2284"/>
                    <a:pt x="126" y="2320"/>
                  </a:cubicBezTo>
                  <a:lnTo>
                    <a:pt x="197" y="2320"/>
                  </a:lnTo>
                  <a:cubicBezTo>
                    <a:pt x="269" y="2320"/>
                    <a:pt x="322" y="2284"/>
                    <a:pt x="358" y="2213"/>
                  </a:cubicBezTo>
                  <a:lnTo>
                    <a:pt x="500" y="1838"/>
                  </a:lnTo>
                  <a:lnTo>
                    <a:pt x="1446" y="1838"/>
                  </a:lnTo>
                  <a:lnTo>
                    <a:pt x="1589" y="2213"/>
                  </a:lnTo>
                  <a:cubicBezTo>
                    <a:pt x="1617" y="2283"/>
                    <a:pt x="1689" y="2331"/>
                    <a:pt x="1762" y="2331"/>
                  </a:cubicBezTo>
                  <a:cubicBezTo>
                    <a:pt x="1782" y="2331"/>
                    <a:pt x="1802" y="2327"/>
                    <a:pt x="1821" y="2320"/>
                  </a:cubicBezTo>
                  <a:cubicBezTo>
                    <a:pt x="1910" y="2284"/>
                    <a:pt x="1946" y="2177"/>
                    <a:pt x="1910" y="2088"/>
                  </a:cubicBezTo>
                  <a:lnTo>
                    <a:pt x="1178" y="143"/>
                  </a:lnTo>
                  <a:cubicBezTo>
                    <a:pt x="1143" y="54"/>
                    <a:pt x="1071" y="0"/>
                    <a:pt x="9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35"/>
            <p:cNvSpPr/>
            <p:nvPr/>
          </p:nvSpPr>
          <p:spPr>
            <a:xfrm>
              <a:off x="4113100" y="4118750"/>
              <a:ext cx="41950" cy="58000"/>
            </a:xfrm>
            <a:custGeom>
              <a:avLst/>
              <a:gdLst/>
              <a:ahLst/>
              <a:cxnLst/>
              <a:rect l="l" t="t" r="r" b="b"/>
              <a:pathLst>
                <a:path w="1678" h="2320" extrusionOk="0">
                  <a:moveTo>
                    <a:pt x="214" y="0"/>
                  </a:moveTo>
                  <a:cubicBezTo>
                    <a:pt x="125" y="0"/>
                    <a:pt x="54" y="71"/>
                    <a:pt x="54" y="178"/>
                  </a:cubicBezTo>
                  <a:cubicBezTo>
                    <a:pt x="54" y="268"/>
                    <a:pt x="125" y="357"/>
                    <a:pt x="214" y="357"/>
                  </a:cubicBezTo>
                  <a:lnTo>
                    <a:pt x="1142" y="357"/>
                  </a:lnTo>
                  <a:lnTo>
                    <a:pt x="36" y="2052"/>
                  </a:lnTo>
                  <a:cubicBezTo>
                    <a:pt x="0" y="2105"/>
                    <a:pt x="0" y="2177"/>
                    <a:pt x="36" y="2230"/>
                  </a:cubicBezTo>
                  <a:cubicBezTo>
                    <a:pt x="54" y="2284"/>
                    <a:pt x="125" y="2320"/>
                    <a:pt x="179" y="2320"/>
                  </a:cubicBezTo>
                  <a:lnTo>
                    <a:pt x="1499" y="2320"/>
                  </a:lnTo>
                  <a:cubicBezTo>
                    <a:pt x="1588" y="2320"/>
                    <a:pt x="1677" y="2248"/>
                    <a:pt x="1677" y="2159"/>
                  </a:cubicBezTo>
                  <a:cubicBezTo>
                    <a:pt x="1677" y="2052"/>
                    <a:pt x="1588" y="1981"/>
                    <a:pt x="1499" y="1981"/>
                  </a:cubicBezTo>
                  <a:lnTo>
                    <a:pt x="500" y="1981"/>
                  </a:lnTo>
                  <a:lnTo>
                    <a:pt x="1606" y="268"/>
                  </a:lnTo>
                  <a:cubicBezTo>
                    <a:pt x="1642" y="214"/>
                    <a:pt x="1642" y="143"/>
                    <a:pt x="1624" y="89"/>
                  </a:cubicBezTo>
                  <a:cubicBezTo>
                    <a:pt x="1588" y="36"/>
                    <a:pt x="1535" y="0"/>
                    <a:pt x="14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35"/>
            <p:cNvSpPr/>
            <p:nvPr/>
          </p:nvSpPr>
          <p:spPr>
            <a:xfrm>
              <a:off x="4072950" y="4143275"/>
              <a:ext cx="38375" cy="8950"/>
            </a:xfrm>
            <a:custGeom>
              <a:avLst/>
              <a:gdLst/>
              <a:ahLst/>
              <a:cxnLst/>
              <a:rect l="l" t="t" r="r" b="b"/>
              <a:pathLst>
                <a:path w="1535" h="358" extrusionOk="0">
                  <a:moveTo>
                    <a:pt x="179" y="0"/>
                  </a:moveTo>
                  <a:cubicBezTo>
                    <a:pt x="72" y="0"/>
                    <a:pt x="0" y="90"/>
                    <a:pt x="0" y="179"/>
                  </a:cubicBezTo>
                  <a:cubicBezTo>
                    <a:pt x="0" y="286"/>
                    <a:pt x="72" y="357"/>
                    <a:pt x="179" y="357"/>
                  </a:cubicBezTo>
                  <a:lnTo>
                    <a:pt x="1374" y="357"/>
                  </a:lnTo>
                  <a:cubicBezTo>
                    <a:pt x="1463" y="357"/>
                    <a:pt x="1535" y="286"/>
                    <a:pt x="1535" y="179"/>
                  </a:cubicBezTo>
                  <a:cubicBezTo>
                    <a:pt x="1535" y="90"/>
                    <a:pt x="1463" y="0"/>
                    <a:pt x="13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35"/>
            <p:cNvSpPr/>
            <p:nvPr/>
          </p:nvSpPr>
          <p:spPr>
            <a:xfrm>
              <a:off x="4026100" y="4206625"/>
              <a:ext cx="126275" cy="60225"/>
            </a:xfrm>
            <a:custGeom>
              <a:avLst/>
              <a:gdLst/>
              <a:ahLst/>
              <a:cxnLst/>
              <a:rect l="l" t="t" r="r" b="b"/>
              <a:pathLst>
                <a:path w="5051" h="2409" extrusionOk="0">
                  <a:moveTo>
                    <a:pt x="4497" y="339"/>
                  </a:moveTo>
                  <a:cubicBezTo>
                    <a:pt x="4604" y="339"/>
                    <a:pt x="4693" y="446"/>
                    <a:pt x="4693" y="553"/>
                  </a:cubicBezTo>
                  <a:lnTo>
                    <a:pt x="4693" y="1874"/>
                  </a:lnTo>
                  <a:cubicBezTo>
                    <a:pt x="4693" y="1981"/>
                    <a:pt x="4604" y="2070"/>
                    <a:pt x="4497" y="2070"/>
                  </a:cubicBezTo>
                  <a:lnTo>
                    <a:pt x="554" y="2070"/>
                  </a:lnTo>
                  <a:cubicBezTo>
                    <a:pt x="447" y="2070"/>
                    <a:pt x="358" y="1981"/>
                    <a:pt x="358" y="1874"/>
                  </a:cubicBezTo>
                  <a:lnTo>
                    <a:pt x="358" y="553"/>
                  </a:lnTo>
                  <a:cubicBezTo>
                    <a:pt x="358" y="446"/>
                    <a:pt x="447" y="339"/>
                    <a:pt x="554" y="339"/>
                  </a:cubicBezTo>
                  <a:close/>
                  <a:moveTo>
                    <a:pt x="554" y="0"/>
                  </a:moveTo>
                  <a:cubicBezTo>
                    <a:pt x="251" y="0"/>
                    <a:pt x="1" y="250"/>
                    <a:pt x="1" y="553"/>
                  </a:cubicBezTo>
                  <a:lnTo>
                    <a:pt x="1" y="1874"/>
                  </a:lnTo>
                  <a:cubicBezTo>
                    <a:pt x="1" y="2177"/>
                    <a:pt x="251" y="2409"/>
                    <a:pt x="554" y="2409"/>
                  </a:cubicBezTo>
                  <a:lnTo>
                    <a:pt x="4497" y="2409"/>
                  </a:lnTo>
                  <a:cubicBezTo>
                    <a:pt x="4800" y="2409"/>
                    <a:pt x="5050" y="2177"/>
                    <a:pt x="5050" y="1874"/>
                  </a:cubicBezTo>
                  <a:lnTo>
                    <a:pt x="5050" y="553"/>
                  </a:lnTo>
                  <a:cubicBezTo>
                    <a:pt x="5050" y="250"/>
                    <a:pt x="4800" y="0"/>
                    <a:pt x="44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35"/>
            <p:cNvSpPr/>
            <p:nvPr/>
          </p:nvSpPr>
          <p:spPr>
            <a:xfrm>
              <a:off x="4052425" y="4232475"/>
              <a:ext cx="73625" cy="8500"/>
            </a:xfrm>
            <a:custGeom>
              <a:avLst/>
              <a:gdLst/>
              <a:ahLst/>
              <a:cxnLst/>
              <a:rect l="l" t="t" r="r" b="b"/>
              <a:pathLst>
                <a:path w="2945" h="340" extrusionOk="0">
                  <a:moveTo>
                    <a:pt x="179" y="1"/>
                  </a:moveTo>
                  <a:cubicBezTo>
                    <a:pt x="72" y="1"/>
                    <a:pt x="0" y="72"/>
                    <a:pt x="0" y="179"/>
                  </a:cubicBezTo>
                  <a:cubicBezTo>
                    <a:pt x="0" y="269"/>
                    <a:pt x="72" y="340"/>
                    <a:pt x="179" y="340"/>
                  </a:cubicBezTo>
                  <a:lnTo>
                    <a:pt x="2766" y="340"/>
                  </a:lnTo>
                  <a:cubicBezTo>
                    <a:pt x="2855" y="340"/>
                    <a:pt x="2945" y="269"/>
                    <a:pt x="2945" y="179"/>
                  </a:cubicBezTo>
                  <a:cubicBezTo>
                    <a:pt x="2945" y="72"/>
                    <a:pt x="2855" y="1"/>
                    <a:pt x="27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35"/>
            <p:cNvSpPr/>
            <p:nvPr/>
          </p:nvSpPr>
          <p:spPr>
            <a:xfrm>
              <a:off x="4037700" y="4041675"/>
              <a:ext cx="42400" cy="14650"/>
            </a:xfrm>
            <a:custGeom>
              <a:avLst/>
              <a:gdLst/>
              <a:ahLst/>
              <a:cxnLst/>
              <a:rect l="l" t="t" r="r" b="b"/>
              <a:pathLst>
                <a:path w="1696" h="586" extrusionOk="0">
                  <a:moveTo>
                    <a:pt x="833" y="1"/>
                  </a:moveTo>
                  <a:cubicBezTo>
                    <a:pt x="647" y="1"/>
                    <a:pt x="465" y="5"/>
                    <a:pt x="286" y="14"/>
                  </a:cubicBezTo>
                  <a:cubicBezTo>
                    <a:pt x="126" y="14"/>
                    <a:pt x="1" y="139"/>
                    <a:pt x="1" y="300"/>
                  </a:cubicBezTo>
                  <a:cubicBezTo>
                    <a:pt x="1" y="460"/>
                    <a:pt x="143" y="585"/>
                    <a:pt x="304" y="585"/>
                  </a:cubicBezTo>
                  <a:lnTo>
                    <a:pt x="1392" y="585"/>
                  </a:lnTo>
                  <a:cubicBezTo>
                    <a:pt x="1553" y="585"/>
                    <a:pt x="1678" y="460"/>
                    <a:pt x="1678" y="300"/>
                  </a:cubicBezTo>
                  <a:cubicBezTo>
                    <a:pt x="1696" y="157"/>
                    <a:pt x="1553" y="14"/>
                    <a:pt x="1392" y="14"/>
                  </a:cubicBezTo>
                  <a:cubicBezTo>
                    <a:pt x="1205" y="5"/>
                    <a:pt x="1018" y="1"/>
                    <a:pt x="833"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35"/>
            <p:cNvSpPr/>
            <p:nvPr/>
          </p:nvSpPr>
          <p:spPr>
            <a:xfrm>
              <a:off x="4010500" y="4042025"/>
              <a:ext cx="18300" cy="14300"/>
            </a:xfrm>
            <a:custGeom>
              <a:avLst/>
              <a:gdLst/>
              <a:ahLst/>
              <a:cxnLst/>
              <a:rect l="l" t="t" r="r" b="b"/>
              <a:pathLst>
                <a:path w="732" h="572" extrusionOk="0">
                  <a:moveTo>
                    <a:pt x="286" y="0"/>
                  </a:moveTo>
                  <a:cubicBezTo>
                    <a:pt x="125" y="0"/>
                    <a:pt x="0" y="125"/>
                    <a:pt x="0" y="286"/>
                  </a:cubicBezTo>
                  <a:cubicBezTo>
                    <a:pt x="0" y="446"/>
                    <a:pt x="125" y="571"/>
                    <a:pt x="286" y="571"/>
                  </a:cubicBezTo>
                  <a:lnTo>
                    <a:pt x="429" y="571"/>
                  </a:lnTo>
                  <a:cubicBezTo>
                    <a:pt x="589" y="571"/>
                    <a:pt x="732" y="446"/>
                    <a:pt x="732" y="286"/>
                  </a:cubicBezTo>
                  <a:cubicBezTo>
                    <a:pt x="732" y="125"/>
                    <a:pt x="589" y="0"/>
                    <a:pt x="42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9" name="Google Shape;8169;p35"/>
          <p:cNvGrpSpPr/>
          <p:nvPr/>
        </p:nvGrpSpPr>
        <p:grpSpPr>
          <a:xfrm>
            <a:off x="1000967" y="2146152"/>
            <a:ext cx="517449" cy="401560"/>
            <a:chOff x="5596250" y="2296125"/>
            <a:chExt cx="368475" cy="285950"/>
          </a:xfrm>
        </p:grpSpPr>
        <p:sp>
          <p:nvSpPr>
            <p:cNvPr id="8170" name="Google Shape;8170;p35"/>
            <p:cNvSpPr/>
            <p:nvPr/>
          </p:nvSpPr>
          <p:spPr>
            <a:xfrm>
              <a:off x="5781825" y="2303250"/>
              <a:ext cx="110650" cy="104400"/>
            </a:xfrm>
            <a:custGeom>
              <a:avLst/>
              <a:gdLst/>
              <a:ahLst/>
              <a:cxnLst/>
              <a:rect l="l" t="t" r="r" b="b"/>
              <a:pathLst>
                <a:path w="4426" h="4176" extrusionOk="0">
                  <a:moveTo>
                    <a:pt x="1053" y="1"/>
                  </a:moveTo>
                  <a:cubicBezTo>
                    <a:pt x="464" y="1"/>
                    <a:pt x="0" y="464"/>
                    <a:pt x="0" y="1035"/>
                  </a:cubicBezTo>
                  <a:lnTo>
                    <a:pt x="0" y="4176"/>
                  </a:lnTo>
                  <a:lnTo>
                    <a:pt x="4425" y="4176"/>
                  </a:lnTo>
                  <a:lnTo>
                    <a:pt x="4425" y="1035"/>
                  </a:lnTo>
                  <a:cubicBezTo>
                    <a:pt x="4425" y="464"/>
                    <a:pt x="3961" y="1"/>
                    <a:pt x="33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35"/>
            <p:cNvSpPr/>
            <p:nvPr/>
          </p:nvSpPr>
          <p:spPr>
            <a:xfrm>
              <a:off x="5781825" y="2303250"/>
              <a:ext cx="110650" cy="104400"/>
            </a:xfrm>
            <a:custGeom>
              <a:avLst/>
              <a:gdLst/>
              <a:ahLst/>
              <a:cxnLst/>
              <a:rect l="l" t="t" r="r" b="b"/>
              <a:pathLst>
                <a:path w="4426" h="4176" extrusionOk="0">
                  <a:moveTo>
                    <a:pt x="2570" y="1"/>
                  </a:moveTo>
                  <a:cubicBezTo>
                    <a:pt x="2962" y="1"/>
                    <a:pt x="3283" y="322"/>
                    <a:pt x="3283" y="714"/>
                  </a:cubicBezTo>
                  <a:lnTo>
                    <a:pt x="3283" y="1910"/>
                  </a:lnTo>
                  <a:cubicBezTo>
                    <a:pt x="3283" y="2284"/>
                    <a:pt x="2980" y="2570"/>
                    <a:pt x="2605" y="2570"/>
                  </a:cubicBezTo>
                  <a:lnTo>
                    <a:pt x="0" y="2570"/>
                  </a:lnTo>
                  <a:lnTo>
                    <a:pt x="0" y="4176"/>
                  </a:lnTo>
                  <a:lnTo>
                    <a:pt x="4425" y="4176"/>
                  </a:lnTo>
                  <a:lnTo>
                    <a:pt x="4425" y="1035"/>
                  </a:lnTo>
                  <a:cubicBezTo>
                    <a:pt x="4425" y="464"/>
                    <a:pt x="3961" y="1"/>
                    <a:pt x="3391"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35"/>
            <p:cNvSpPr/>
            <p:nvPr/>
          </p:nvSpPr>
          <p:spPr>
            <a:xfrm>
              <a:off x="5732750" y="2437075"/>
              <a:ext cx="160175" cy="84775"/>
            </a:xfrm>
            <a:custGeom>
              <a:avLst/>
              <a:gdLst/>
              <a:ahLst/>
              <a:cxnLst/>
              <a:rect l="l" t="t" r="r" b="b"/>
              <a:pathLst>
                <a:path w="6407" h="3391" extrusionOk="0">
                  <a:moveTo>
                    <a:pt x="1" y="0"/>
                  </a:moveTo>
                  <a:lnTo>
                    <a:pt x="1" y="3390"/>
                  </a:lnTo>
                  <a:lnTo>
                    <a:pt x="6406" y="3390"/>
                  </a:lnTo>
                  <a:lnTo>
                    <a:pt x="64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35"/>
            <p:cNvSpPr/>
            <p:nvPr/>
          </p:nvSpPr>
          <p:spPr>
            <a:xfrm>
              <a:off x="5892900" y="2416550"/>
              <a:ext cx="38825" cy="158375"/>
            </a:xfrm>
            <a:custGeom>
              <a:avLst/>
              <a:gdLst/>
              <a:ahLst/>
              <a:cxnLst/>
              <a:rect l="l" t="t" r="r" b="b"/>
              <a:pathLst>
                <a:path w="1553" h="6335" extrusionOk="0">
                  <a:moveTo>
                    <a:pt x="0" y="1"/>
                  </a:moveTo>
                  <a:lnTo>
                    <a:pt x="0" y="5639"/>
                  </a:lnTo>
                  <a:cubicBezTo>
                    <a:pt x="0" y="6014"/>
                    <a:pt x="304" y="6335"/>
                    <a:pt x="678" y="6335"/>
                  </a:cubicBezTo>
                  <a:lnTo>
                    <a:pt x="875" y="6335"/>
                  </a:lnTo>
                  <a:cubicBezTo>
                    <a:pt x="1249" y="6335"/>
                    <a:pt x="1553" y="6014"/>
                    <a:pt x="1553" y="5639"/>
                  </a:cubicBezTo>
                  <a:lnTo>
                    <a:pt x="155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35"/>
            <p:cNvSpPr/>
            <p:nvPr/>
          </p:nvSpPr>
          <p:spPr>
            <a:xfrm>
              <a:off x="5629275" y="2416550"/>
              <a:ext cx="103950" cy="158375"/>
            </a:xfrm>
            <a:custGeom>
              <a:avLst/>
              <a:gdLst/>
              <a:ahLst/>
              <a:cxnLst/>
              <a:rect l="l" t="t" r="r" b="b"/>
              <a:pathLst>
                <a:path w="4158" h="6335" extrusionOk="0">
                  <a:moveTo>
                    <a:pt x="0" y="1"/>
                  </a:moveTo>
                  <a:lnTo>
                    <a:pt x="0" y="5657"/>
                  </a:lnTo>
                  <a:cubicBezTo>
                    <a:pt x="0" y="6031"/>
                    <a:pt x="286" y="6335"/>
                    <a:pt x="660" y="6335"/>
                  </a:cubicBezTo>
                  <a:lnTo>
                    <a:pt x="3480" y="6335"/>
                  </a:lnTo>
                  <a:cubicBezTo>
                    <a:pt x="3854" y="6335"/>
                    <a:pt x="4158" y="6031"/>
                    <a:pt x="4158" y="5657"/>
                  </a:cubicBezTo>
                  <a:lnTo>
                    <a:pt x="415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35"/>
            <p:cNvSpPr/>
            <p:nvPr/>
          </p:nvSpPr>
          <p:spPr>
            <a:xfrm>
              <a:off x="5629275" y="2416550"/>
              <a:ext cx="103950" cy="158375"/>
            </a:xfrm>
            <a:custGeom>
              <a:avLst/>
              <a:gdLst/>
              <a:ahLst/>
              <a:cxnLst/>
              <a:rect l="l" t="t" r="r" b="b"/>
              <a:pathLst>
                <a:path w="4158" h="6335" extrusionOk="0">
                  <a:moveTo>
                    <a:pt x="2873" y="1"/>
                  </a:moveTo>
                  <a:lnTo>
                    <a:pt x="2873" y="893"/>
                  </a:lnTo>
                  <a:lnTo>
                    <a:pt x="3176" y="893"/>
                  </a:lnTo>
                  <a:lnTo>
                    <a:pt x="3176" y="4711"/>
                  </a:lnTo>
                  <a:cubicBezTo>
                    <a:pt x="3176" y="4925"/>
                    <a:pt x="2998" y="5104"/>
                    <a:pt x="2766" y="5104"/>
                  </a:cubicBezTo>
                  <a:lnTo>
                    <a:pt x="393" y="5104"/>
                  </a:lnTo>
                  <a:cubicBezTo>
                    <a:pt x="179" y="5104"/>
                    <a:pt x="0" y="4925"/>
                    <a:pt x="0" y="4711"/>
                  </a:cubicBezTo>
                  <a:lnTo>
                    <a:pt x="0" y="5657"/>
                  </a:lnTo>
                  <a:cubicBezTo>
                    <a:pt x="0" y="6031"/>
                    <a:pt x="286" y="6335"/>
                    <a:pt x="660" y="6335"/>
                  </a:cubicBezTo>
                  <a:lnTo>
                    <a:pt x="3480" y="6335"/>
                  </a:lnTo>
                  <a:cubicBezTo>
                    <a:pt x="3854" y="6335"/>
                    <a:pt x="4158" y="6031"/>
                    <a:pt x="4158" y="5657"/>
                  </a:cubicBezTo>
                  <a:lnTo>
                    <a:pt x="4158" y="1"/>
                  </a:ln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35"/>
            <p:cNvSpPr/>
            <p:nvPr/>
          </p:nvSpPr>
          <p:spPr>
            <a:xfrm>
              <a:off x="5603400" y="2391125"/>
              <a:ext cx="354200" cy="45975"/>
            </a:xfrm>
            <a:custGeom>
              <a:avLst/>
              <a:gdLst/>
              <a:ahLst/>
              <a:cxnLst/>
              <a:rect l="l" t="t" r="r" b="b"/>
              <a:pathLst>
                <a:path w="14168" h="1839" extrusionOk="0">
                  <a:moveTo>
                    <a:pt x="910" y="1"/>
                  </a:moveTo>
                  <a:cubicBezTo>
                    <a:pt x="411" y="1"/>
                    <a:pt x="0" y="411"/>
                    <a:pt x="0" y="911"/>
                  </a:cubicBezTo>
                  <a:cubicBezTo>
                    <a:pt x="0" y="1428"/>
                    <a:pt x="411" y="1838"/>
                    <a:pt x="910" y="1838"/>
                  </a:cubicBezTo>
                  <a:lnTo>
                    <a:pt x="13257" y="1838"/>
                  </a:lnTo>
                  <a:cubicBezTo>
                    <a:pt x="13757" y="1838"/>
                    <a:pt x="14167" y="1428"/>
                    <a:pt x="14167" y="911"/>
                  </a:cubicBezTo>
                  <a:cubicBezTo>
                    <a:pt x="14167" y="411"/>
                    <a:pt x="13757" y="1"/>
                    <a:pt x="132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35"/>
            <p:cNvSpPr/>
            <p:nvPr/>
          </p:nvSpPr>
          <p:spPr>
            <a:xfrm>
              <a:off x="5636850" y="2355450"/>
              <a:ext cx="95925" cy="33475"/>
            </a:xfrm>
            <a:custGeom>
              <a:avLst/>
              <a:gdLst/>
              <a:ahLst/>
              <a:cxnLst/>
              <a:rect l="l" t="t" r="r" b="b"/>
              <a:pathLst>
                <a:path w="3837" h="1339" extrusionOk="0">
                  <a:moveTo>
                    <a:pt x="679" y="0"/>
                  </a:moveTo>
                  <a:cubicBezTo>
                    <a:pt x="304" y="0"/>
                    <a:pt x="1" y="303"/>
                    <a:pt x="1" y="678"/>
                  </a:cubicBezTo>
                  <a:cubicBezTo>
                    <a:pt x="1" y="1053"/>
                    <a:pt x="304" y="1338"/>
                    <a:pt x="679" y="1338"/>
                  </a:cubicBezTo>
                  <a:lnTo>
                    <a:pt x="3444" y="1338"/>
                  </a:lnTo>
                  <a:cubicBezTo>
                    <a:pt x="3658" y="1338"/>
                    <a:pt x="3837" y="1178"/>
                    <a:pt x="3837" y="946"/>
                  </a:cubicBezTo>
                  <a:lnTo>
                    <a:pt x="3837" y="393"/>
                  </a:lnTo>
                  <a:cubicBezTo>
                    <a:pt x="3837" y="179"/>
                    <a:pt x="3658" y="0"/>
                    <a:pt x="34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35"/>
            <p:cNvSpPr/>
            <p:nvPr/>
          </p:nvSpPr>
          <p:spPr>
            <a:xfrm>
              <a:off x="5636850" y="2321550"/>
              <a:ext cx="95925" cy="33925"/>
            </a:xfrm>
            <a:custGeom>
              <a:avLst/>
              <a:gdLst/>
              <a:ahLst/>
              <a:cxnLst/>
              <a:rect l="l" t="t" r="r" b="b"/>
              <a:pathLst>
                <a:path w="3837" h="1357" extrusionOk="0">
                  <a:moveTo>
                    <a:pt x="679" y="0"/>
                  </a:moveTo>
                  <a:cubicBezTo>
                    <a:pt x="304" y="0"/>
                    <a:pt x="1" y="303"/>
                    <a:pt x="1" y="678"/>
                  </a:cubicBezTo>
                  <a:cubicBezTo>
                    <a:pt x="1" y="1053"/>
                    <a:pt x="304" y="1356"/>
                    <a:pt x="679" y="1356"/>
                  </a:cubicBezTo>
                  <a:lnTo>
                    <a:pt x="3444" y="1356"/>
                  </a:lnTo>
                  <a:cubicBezTo>
                    <a:pt x="3658" y="1356"/>
                    <a:pt x="3837" y="1178"/>
                    <a:pt x="3837" y="964"/>
                  </a:cubicBezTo>
                  <a:lnTo>
                    <a:pt x="3837" y="393"/>
                  </a:lnTo>
                  <a:cubicBezTo>
                    <a:pt x="3837" y="179"/>
                    <a:pt x="3658" y="0"/>
                    <a:pt x="34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35"/>
            <p:cNvSpPr/>
            <p:nvPr/>
          </p:nvSpPr>
          <p:spPr>
            <a:xfrm>
              <a:off x="5733200" y="2437075"/>
              <a:ext cx="159725" cy="32125"/>
            </a:xfrm>
            <a:custGeom>
              <a:avLst/>
              <a:gdLst/>
              <a:ahLst/>
              <a:cxnLst/>
              <a:rect l="l" t="t" r="r" b="b"/>
              <a:pathLst>
                <a:path w="6389" h="1285" extrusionOk="0">
                  <a:moveTo>
                    <a:pt x="1" y="0"/>
                  </a:moveTo>
                  <a:lnTo>
                    <a:pt x="1" y="1285"/>
                  </a:lnTo>
                  <a:lnTo>
                    <a:pt x="6388" y="1285"/>
                  </a:lnTo>
                  <a:lnTo>
                    <a:pt x="6388" y="0"/>
                  </a:ln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35"/>
            <p:cNvSpPr/>
            <p:nvPr/>
          </p:nvSpPr>
          <p:spPr>
            <a:xfrm>
              <a:off x="5596250" y="2296125"/>
              <a:ext cx="368475" cy="285950"/>
            </a:xfrm>
            <a:custGeom>
              <a:avLst/>
              <a:gdLst/>
              <a:ahLst/>
              <a:cxnLst/>
              <a:rect l="l" t="t" r="r" b="b"/>
              <a:pathLst>
                <a:path w="14739" h="11438" extrusionOk="0">
                  <a:moveTo>
                    <a:pt x="5068" y="1320"/>
                  </a:moveTo>
                  <a:cubicBezTo>
                    <a:pt x="5122" y="1320"/>
                    <a:pt x="5157" y="1356"/>
                    <a:pt x="5157" y="1410"/>
                  </a:cubicBezTo>
                  <a:lnTo>
                    <a:pt x="5157" y="1981"/>
                  </a:lnTo>
                  <a:cubicBezTo>
                    <a:pt x="5157" y="2034"/>
                    <a:pt x="5122" y="2088"/>
                    <a:pt x="5068" y="2088"/>
                  </a:cubicBezTo>
                  <a:lnTo>
                    <a:pt x="2303" y="2088"/>
                  </a:lnTo>
                  <a:cubicBezTo>
                    <a:pt x="2088" y="2088"/>
                    <a:pt x="1910" y="1909"/>
                    <a:pt x="1910" y="1695"/>
                  </a:cubicBezTo>
                  <a:cubicBezTo>
                    <a:pt x="1910" y="1481"/>
                    <a:pt x="2088" y="1320"/>
                    <a:pt x="2303" y="1320"/>
                  </a:cubicBezTo>
                  <a:close/>
                  <a:moveTo>
                    <a:pt x="5068" y="2659"/>
                  </a:moveTo>
                  <a:cubicBezTo>
                    <a:pt x="5122" y="2659"/>
                    <a:pt x="5157" y="2712"/>
                    <a:pt x="5157" y="2766"/>
                  </a:cubicBezTo>
                  <a:lnTo>
                    <a:pt x="5157" y="3319"/>
                  </a:lnTo>
                  <a:cubicBezTo>
                    <a:pt x="5157" y="3390"/>
                    <a:pt x="5122" y="3426"/>
                    <a:pt x="5068" y="3426"/>
                  </a:cubicBezTo>
                  <a:lnTo>
                    <a:pt x="2303" y="3426"/>
                  </a:lnTo>
                  <a:cubicBezTo>
                    <a:pt x="2088" y="3426"/>
                    <a:pt x="1910" y="3265"/>
                    <a:pt x="1910" y="3051"/>
                  </a:cubicBezTo>
                  <a:cubicBezTo>
                    <a:pt x="1910" y="2837"/>
                    <a:pt x="2088" y="2659"/>
                    <a:pt x="2303" y="2659"/>
                  </a:cubicBezTo>
                  <a:close/>
                  <a:moveTo>
                    <a:pt x="10814" y="571"/>
                  </a:moveTo>
                  <a:cubicBezTo>
                    <a:pt x="11224" y="571"/>
                    <a:pt x="11563" y="910"/>
                    <a:pt x="11563" y="1338"/>
                  </a:cubicBezTo>
                  <a:lnTo>
                    <a:pt x="11563" y="3515"/>
                  </a:lnTo>
                  <a:lnTo>
                    <a:pt x="7727" y="3515"/>
                  </a:lnTo>
                  <a:lnTo>
                    <a:pt x="7727" y="1338"/>
                  </a:lnTo>
                  <a:cubicBezTo>
                    <a:pt x="7727" y="910"/>
                    <a:pt x="8048" y="571"/>
                    <a:pt x="8476" y="571"/>
                  </a:cubicBezTo>
                  <a:close/>
                  <a:moveTo>
                    <a:pt x="13543" y="4086"/>
                  </a:moveTo>
                  <a:cubicBezTo>
                    <a:pt x="13882" y="4086"/>
                    <a:pt x="14168" y="4372"/>
                    <a:pt x="14168" y="4711"/>
                  </a:cubicBezTo>
                  <a:cubicBezTo>
                    <a:pt x="14168" y="5067"/>
                    <a:pt x="13882" y="5353"/>
                    <a:pt x="13543" y="5353"/>
                  </a:cubicBezTo>
                  <a:lnTo>
                    <a:pt x="1196" y="5353"/>
                  </a:lnTo>
                  <a:cubicBezTo>
                    <a:pt x="857" y="5353"/>
                    <a:pt x="572" y="5067"/>
                    <a:pt x="572" y="4711"/>
                  </a:cubicBezTo>
                  <a:cubicBezTo>
                    <a:pt x="572" y="4372"/>
                    <a:pt x="857" y="4086"/>
                    <a:pt x="1196" y="4086"/>
                  </a:cubicBezTo>
                  <a:close/>
                  <a:moveTo>
                    <a:pt x="11581" y="5924"/>
                  </a:moveTo>
                  <a:lnTo>
                    <a:pt x="11581" y="8743"/>
                  </a:lnTo>
                  <a:lnTo>
                    <a:pt x="5764" y="8850"/>
                  </a:lnTo>
                  <a:lnTo>
                    <a:pt x="5764" y="5924"/>
                  </a:lnTo>
                  <a:close/>
                  <a:moveTo>
                    <a:pt x="5175" y="5924"/>
                  </a:moveTo>
                  <a:lnTo>
                    <a:pt x="5175" y="10474"/>
                  </a:lnTo>
                  <a:cubicBezTo>
                    <a:pt x="5175" y="10688"/>
                    <a:pt x="5015" y="10848"/>
                    <a:pt x="4801" y="10848"/>
                  </a:cubicBezTo>
                  <a:lnTo>
                    <a:pt x="1981" y="10848"/>
                  </a:lnTo>
                  <a:cubicBezTo>
                    <a:pt x="1767" y="10848"/>
                    <a:pt x="1607" y="10688"/>
                    <a:pt x="1607" y="10474"/>
                  </a:cubicBezTo>
                  <a:lnTo>
                    <a:pt x="1607" y="5924"/>
                  </a:lnTo>
                  <a:close/>
                  <a:moveTo>
                    <a:pt x="13133" y="5924"/>
                  </a:moveTo>
                  <a:lnTo>
                    <a:pt x="13133" y="10456"/>
                  </a:lnTo>
                  <a:cubicBezTo>
                    <a:pt x="13133" y="10688"/>
                    <a:pt x="12955" y="10848"/>
                    <a:pt x="12741" y="10848"/>
                  </a:cubicBezTo>
                  <a:lnTo>
                    <a:pt x="12544" y="10848"/>
                  </a:lnTo>
                  <a:cubicBezTo>
                    <a:pt x="12330" y="10848"/>
                    <a:pt x="12152" y="10688"/>
                    <a:pt x="12152" y="10456"/>
                  </a:cubicBezTo>
                  <a:lnTo>
                    <a:pt x="12152" y="5924"/>
                  </a:lnTo>
                  <a:close/>
                  <a:moveTo>
                    <a:pt x="8476" y="0"/>
                  </a:moveTo>
                  <a:cubicBezTo>
                    <a:pt x="7745" y="0"/>
                    <a:pt x="7138" y="589"/>
                    <a:pt x="7138" y="1338"/>
                  </a:cubicBezTo>
                  <a:lnTo>
                    <a:pt x="7138" y="3515"/>
                  </a:lnTo>
                  <a:lnTo>
                    <a:pt x="5728" y="3515"/>
                  </a:lnTo>
                  <a:cubicBezTo>
                    <a:pt x="5728" y="3444"/>
                    <a:pt x="5746" y="3390"/>
                    <a:pt x="5746" y="3319"/>
                  </a:cubicBezTo>
                  <a:lnTo>
                    <a:pt x="5746" y="2766"/>
                  </a:lnTo>
                  <a:cubicBezTo>
                    <a:pt x="5746" y="2623"/>
                    <a:pt x="5693" y="2480"/>
                    <a:pt x="5621" y="2373"/>
                  </a:cubicBezTo>
                  <a:cubicBezTo>
                    <a:pt x="5693" y="2266"/>
                    <a:pt x="5746" y="2123"/>
                    <a:pt x="5746" y="1981"/>
                  </a:cubicBezTo>
                  <a:lnTo>
                    <a:pt x="5746" y="1410"/>
                  </a:lnTo>
                  <a:cubicBezTo>
                    <a:pt x="5746" y="1035"/>
                    <a:pt x="5443" y="732"/>
                    <a:pt x="5068" y="732"/>
                  </a:cubicBezTo>
                  <a:lnTo>
                    <a:pt x="2303" y="732"/>
                  </a:lnTo>
                  <a:cubicBezTo>
                    <a:pt x="1767" y="732"/>
                    <a:pt x="1339" y="1160"/>
                    <a:pt x="1339" y="1695"/>
                  </a:cubicBezTo>
                  <a:cubicBezTo>
                    <a:pt x="1339" y="1963"/>
                    <a:pt x="1428" y="2195"/>
                    <a:pt x="1607" y="2373"/>
                  </a:cubicBezTo>
                  <a:cubicBezTo>
                    <a:pt x="1428" y="2552"/>
                    <a:pt x="1339" y="2784"/>
                    <a:pt x="1339" y="3051"/>
                  </a:cubicBezTo>
                  <a:cubicBezTo>
                    <a:pt x="1339" y="3212"/>
                    <a:pt x="1375" y="3372"/>
                    <a:pt x="1446" y="3515"/>
                  </a:cubicBezTo>
                  <a:lnTo>
                    <a:pt x="1196" y="3515"/>
                  </a:lnTo>
                  <a:cubicBezTo>
                    <a:pt x="536" y="3515"/>
                    <a:pt x="1" y="4050"/>
                    <a:pt x="1" y="4711"/>
                  </a:cubicBezTo>
                  <a:cubicBezTo>
                    <a:pt x="1" y="5335"/>
                    <a:pt x="447" y="5835"/>
                    <a:pt x="1018" y="5924"/>
                  </a:cubicBezTo>
                  <a:lnTo>
                    <a:pt x="1018" y="10474"/>
                  </a:lnTo>
                  <a:cubicBezTo>
                    <a:pt x="1018" y="11009"/>
                    <a:pt x="1446" y="11437"/>
                    <a:pt x="1981" y="11437"/>
                  </a:cubicBezTo>
                  <a:lnTo>
                    <a:pt x="4801" y="11437"/>
                  </a:lnTo>
                  <a:cubicBezTo>
                    <a:pt x="5336" y="11437"/>
                    <a:pt x="5764" y="11009"/>
                    <a:pt x="5764" y="10474"/>
                  </a:cubicBezTo>
                  <a:lnTo>
                    <a:pt x="5764" y="9421"/>
                  </a:lnTo>
                  <a:lnTo>
                    <a:pt x="11581" y="9332"/>
                  </a:lnTo>
                  <a:lnTo>
                    <a:pt x="11581" y="10456"/>
                  </a:lnTo>
                  <a:cubicBezTo>
                    <a:pt x="11581" y="10991"/>
                    <a:pt x="12009" y="11437"/>
                    <a:pt x="12544" y="11437"/>
                  </a:cubicBezTo>
                  <a:lnTo>
                    <a:pt x="12741" y="11437"/>
                  </a:lnTo>
                  <a:cubicBezTo>
                    <a:pt x="13276" y="11437"/>
                    <a:pt x="13722" y="10991"/>
                    <a:pt x="13722" y="10456"/>
                  </a:cubicBezTo>
                  <a:lnTo>
                    <a:pt x="13722" y="5924"/>
                  </a:lnTo>
                  <a:cubicBezTo>
                    <a:pt x="14293" y="5835"/>
                    <a:pt x="14739" y="5335"/>
                    <a:pt x="14739" y="4711"/>
                  </a:cubicBezTo>
                  <a:cubicBezTo>
                    <a:pt x="14739" y="4050"/>
                    <a:pt x="14204" y="3515"/>
                    <a:pt x="13543" y="3515"/>
                  </a:cubicBezTo>
                  <a:lnTo>
                    <a:pt x="12134" y="3515"/>
                  </a:lnTo>
                  <a:lnTo>
                    <a:pt x="12134" y="1338"/>
                  </a:lnTo>
                  <a:cubicBezTo>
                    <a:pt x="12134" y="589"/>
                    <a:pt x="11545" y="0"/>
                    <a:pt x="108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35"/>
            <p:cNvSpPr/>
            <p:nvPr/>
          </p:nvSpPr>
          <p:spPr>
            <a:xfrm>
              <a:off x="5701525" y="2491925"/>
              <a:ext cx="8500" cy="18325"/>
            </a:xfrm>
            <a:custGeom>
              <a:avLst/>
              <a:gdLst/>
              <a:ahLst/>
              <a:cxnLst/>
              <a:rect l="l" t="t" r="r" b="b"/>
              <a:pathLst>
                <a:path w="340" h="733" extrusionOk="0">
                  <a:moveTo>
                    <a:pt x="179" y="1"/>
                  </a:moveTo>
                  <a:cubicBezTo>
                    <a:pt x="72" y="1"/>
                    <a:pt x="1" y="90"/>
                    <a:pt x="1" y="179"/>
                  </a:cubicBezTo>
                  <a:lnTo>
                    <a:pt x="1" y="554"/>
                  </a:lnTo>
                  <a:cubicBezTo>
                    <a:pt x="1" y="643"/>
                    <a:pt x="72" y="733"/>
                    <a:pt x="179" y="733"/>
                  </a:cubicBezTo>
                  <a:cubicBezTo>
                    <a:pt x="268" y="733"/>
                    <a:pt x="340" y="643"/>
                    <a:pt x="340" y="554"/>
                  </a:cubicBezTo>
                  <a:lnTo>
                    <a:pt x="340" y="179"/>
                  </a:lnTo>
                  <a:cubicBezTo>
                    <a:pt x="340" y="90"/>
                    <a:pt x="268" y="1"/>
                    <a:pt x="1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35"/>
            <p:cNvSpPr/>
            <p:nvPr/>
          </p:nvSpPr>
          <p:spPr>
            <a:xfrm>
              <a:off x="5666750" y="2516925"/>
              <a:ext cx="8925" cy="17850"/>
            </a:xfrm>
            <a:custGeom>
              <a:avLst/>
              <a:gdLst/>
              <a:ahLst/>
              <a:cxnLst/>
              <a:rect l="l" t="t" r="r" b="b"/>
              <a:pathLst>
                <a:path w="357" h="714" extrusionOk="0">
                  <a:moveTo>
                    <a:pt x="178" y="0"/>
                  </a:moveTo>
                  <a:cubicBezTo>
                    <a:pt x="71" y="0"/>
                    <a:pt x="0" y="89"/>
                    <a:pt x="0" y="179"/>
                  </a:cubicBezTo>
                  <a:lnTo>
                    <a:pt x="0" y="553"/>
                  </a:lnTo>
                  <a:cubicBezTo>
                    <a:pt x="0" y="642"/>
                    <a:pt x="71" y="714"/>
                    <a:pt x="178" y="714"/>
                  </a:cubicBezTo>
                  <a:cubicBezTo>
                    <a:pt x="268" y="714"/>
                    <a:pt x="357" y="642"/>
                    <a:pt x="357" y="553"/>
                  </a:cubicBezTo>
                  <a:lnTo>
                    <a:pt x="357" y="179"/>
                  </a:lnTo>
                  <a:cubicBezTo>
                    <a:pt x="357" y="89"/>
                    <a:pt x="268" y="0"/>
                    <a:pt x="1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35"/>
            <p:cNvSpPr/>
            <p:nvPr/>
          </p:nvSpPr>
          <p:spPr>
            <a:xfrm>
              <a:off x="5688150" y="2528075"/>
              <a:ext cx="8500" cy="18300"/>
            </a:xfrm>
            <a:custGeom>
              <a:avLst/>
              <a:gdLst/>
              <a:ahLst/>
              <a:cxnLst/>
              <a:rect l="l" t="t" r="r" b="b"/>
              <a:pathLst>
                <a:path w="340" h="732" extrusionOk="0">
                  <a:moveTo>
                    <a:pt x="179" y="0"/>
                  </a:moveTo>
                  <a:cubicBezTo>
                    <a:pt x="72" y="0"/>
                    <a:pt x="0" y="89"/>
                    <a:pt x="0" y="179"/>
                  </a:cubicBezTo>
                  <a:lnTo>
                    <a:pt x="0" y="553"/>
                  </a:lnTo>
                  <a:cubicBezTo>
                    <a:pt x="0" y="643"/>
                    <a:pt x="72" y="732"/>
                    <a:pt x="179" y="732"/>
                  </a:cubicBezTo>
                  <a:cubicBezTo>
                    <a:pt x="268" y="732"/>
                    <a:pt x="339" y="643"/>
                    <a:pt x="339" y="553"/>
                  </a:cubicBezTo>
                  <a:lnTo>
                    <a:pt x="339" y="179"/>
                  </a:lnTo>
                  <a:cubicBezTo>
                    <a:pt x="339" y="89"/>
                    <a:pt x="268" y="0"/>
                    <a:pt x="1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35"/>
            <p:cNvSpPr/>
            <p:nvPr/>
          </p:nvSpPr>
          <p:spPr>
            <a:xfrm>
              <a:off x="5668075" y="2406750"/>
              <a:ext cx="55350" cy="14725"/>
            </a:xfrm>
            <a:custGeom>
              <a:avLst/>
              <a:gdLst/>
              <a:ahLst/>
              <a:cxnLst/>
              <a:rect l="l" t="t" r="r" b="b"/>
              <a:pathLst>
                <a:path w="2214" h="589" extrusionOk="0">
                  <a:moveTo>
                    <a:pt x="286" y="0"/>
                  </a:moveTo>
                  <a:cubicBezTo>
                    <a:pt x="125" y="0"/>
                    <a:pt x="1" y="143"/>
                    <a:pt x="1" y="303"/>
                  </a:cubicBezTo>
                  <a:cubicBezTo>
                    <a:pt x="1" y="464"/>
                    <a:pt x="125" y="589"/>
                    <a:pt x="286" y="589"/>
                  </a:cubicBezTo>
                  <a:cubicBezTo>
                    <a:pt x="563" y="580"/>
                    <a:pt x="830" y="575"/>
                    <a:pt x="1098" y="575"/>
                  </a:cubicBezTo>
                  <a:cubicBezTo>
                    <a:pt x="1366" y="575"/>
                    <a:pt x="1633" y="580"/>
                    <a:pt x="1910" y="589"/>
                  </a:cubicBezTo>
                  <a:cubicBezTo>
                    <a:pt x="2070" y="589"/>
                    <a:pt x="2195" y="464"/>
                    <a:pt x="2195" y="303"/>
                  </a:cubicBezTo>
                  <a:cubicBezTo>
                    <a:pt x="2213" y="143"/>
                    <a:pt x="2070" y="0"/>
                    <a:pt x="1910"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35"/>
            <p:cNvSpPr/>
            <p:nvPr/>
          </p:nvSpPr>
          <p:spPr>
            <a:xfrm>
              <a:off x="5636400" y="2406750"/>
              <a:ext cx="20550" cy="14725"/>
            </a:xfrm>
            <a:custGeom>
              <a:avLst/>
              <a:gdLst/>
              <a:ahLst/>
              <a:cxnLst/>
              <a:rect l="l" t="t" r="r" b="b"/>
              <a:pathLst>
                <a:path w="822" h="589" extrusionOk="0">
                  <a:moveTo>
                    <a:pt x="286" y="0"/>
                  </a:moveTo>
                  <a:cubicBezTo>
                    <a:pt x="126" y="0"/>
                    <a:pt x="1" y="125"/>
                    <a:pt x="1" y="286"/>
                  </a:cubicBezTo>
                  <a:cubicBezTo>
                    <a:pt x="1" y="446"/>
                    <a:pt x="126" y="589"/>
                    <a:pt x="286" y="589"/>
                  </a:cubicBezTo>
                  <a:lnTo>
                    <a:pt x="536" y="589"/>
                  </a:lnTo>
                  <a:cubicBezTo>
                    <a:pt x="697" y="589"/>
                    <a:pt x="821" y="446"/>
                    <a:pt x="821" y="286"/>
                  </a:cubicBezTo>
                  <a:cubicBezTo>
                    <a:pt x="821" y="125"/>
                    <a:pt x="697" y="0"/>
                    <a:pt x="53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6" name="Google Shape;8186;p35"/>
          <p:cNvGrpSpPr/>
          <p:nvPr/>
        </p:nvGrpSpPr>
        <p:grpSpPr>
          <a:xfrm>
            <a:off x="970529" y="3856406"/>
            <a:ext cx="578184" cy="390537"/>
            <a:chOff x="1074925" y="3497825"/>
            <a:chExt cx="369825" cy="249800"/>
          </a:xfrm>
        </p:grpSpPr>
        <p:sp>
          <p:nvSpPr>
            <p:cNvPr id="8187" name="Google Shape;8187;p35"/>
            <p:cNvSpPr/>
            <p:nvPr/>
          </p:nvSpPr>
          <p:spPr>
            <a:xfrm>
              <a:off x="1120425" y="3538850"/>
              <a:ext cx="317625" cy="202550"/>
            </a:xfrm>
            <a:custGeom>
              <a:avLst/>
              <a:gdLst/>
              <a:ahLst/>
              <a:cxnLst/>
              <a:rect l="l" t="t" r="r" b="b"/>
              <a:pathLst>
                <a:path w="12705" h="8102" extrusionOk="0">
                  <a:moveTo>
                    <a:pt x="2356" y="1"/>
                  </a:moveTo>
                  <a:cubicBezTo>
                    <a:pt x="1963" y="1"/>
                    <a:pt x="1624" y="286"/>
                    <a:pt x="1553" y="679"/>
                  </a:cubicBezTo>
                  <a:lnTo>
                    <a:pt x="90" y="7120"/>
                  </a:lnTo>
                  <a:cubicBezTo>
                    <a:pt x="1" y="7619"/>
                    <a:pt x="393" y="8101"/>
                    <a:pt x="911" y="8101"/>
                  </a:cubicBezTo>
                  <a:lnTo>
                    <a:pt x="10349" y="8101"/>
                  </a:lnTo>
                  <a:cubicBezTo>
                    <a:pt x="10760" y="8101"/>
                    <a:pt x="11099" y="7816"/>
                    <a:pt x="11170" y="7423"/>
                  </a:cubicBezTo>
                  <a:lnTo>
                    <a:pt x="12616" y="982"/>
                  </a:lnTo>
                  <a:cubicBezTo>
                    <a:pt x="12705" y="465"/>
                    <a:pt x="12330" y="1"/>
                    <a:pt x="11813" y="1"/>
                  </a:cubicBezTo>
                  <a:close/>
                </a:path>
              </a:pathLst>
            </a:custGeom>
            <a:solidFill>
              <a:srgbClr val="B5E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35"/>
            <p:cNvSpPr/>
            <p:nvPr/>
          </p:nvSpPr>
          <p:spPr>
            <a:xfrm>
              <a:off x="1120425" y="3538850"/>
              <a:ext cx="317625" cy="202550"/>
            </a:xfrm>
            <a:custGeom>
              <a:avLst/>
              <a:gdLst/>
              <a:ahLst/>
              <a:cxnLst/>
              <a:rect l="l" t="t" r="r" b="b"/>
              <a:pathLst>
                <a:path w="12705" h="8102" extrusionOk="0">
                  <a:moveTo>
                    <a:pt x="2356" y="1"/>
                  </a:moveTo>
                  <a:cubicBezTo>
                    <a:pt x="1963" y="1"/>
                    <a:pt x="1624" y="286"/>
                    <a:pt x="1553" y="679"/>
                  </a:cubicBezTo>
                  <a:lnTo>
                    <a:pt x="90" y="7120"/>
                  </a:lnTo>
                  <a:cubicBezTo>
                    <a:pt x="1" y="7619"/>
                    <a:pt x="393" y="8101"/>
                    <a:pt x="911" y="8101"/>
                  </a:cubicBezTo>
                  <a:lnTo>
                    <a:pt x="10349" y="8101"/>
                  </a:lnTo>
                  <a:cubicBezTo>
                    <a:pt x="10760" y="8101"/>
                    <a:pt x="11099" y="7816"/>
                    <a:pt x="11170" y="7423"/>
                  </a:cubicBezTo>
                  <a:lnTo>
                    <a:pt x="12616" y="982"/>
                  </a:lnTo>
                  <a:cubicBezTo>
                    <a:pt x="12705" y="465"/>
                    <a:pt x="12330" y="1"/>
                    <a:pt x="118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35"/>
            <p:cNvSpPr/>
            <p:nvPr/>
          </p:nvSpPr>
          <p:spPr>
            <a:xfrm>
              <a:off x="1116425" y="3517450"/>
              <a:ext cx="296200" cy="222600"/>
            </a:xfrm>
            <a:custGeom>
              <a:avLst/>
              <a:gdLst/>
              <a:ahLst/>
              <a:cxnLst/>
              <a:rect l="l" t="t" r="r" b="b"/>
              <a:pathLst>
                <a:path w="11848" h="8904" extrusionOk="0">
                  <a:moveTo>
                    <a:pt x="1802" y="0"/>
                  </a:moveTo>
                  <a:cubicBezTo>
                    <a:pt x="1535" y="0"/>
                    <a:pt x="1303" y="196"/>
                    <a:pt x="1249" y="464"/>
                  </a:cubicBezTo>
                  <a:lnTo>
                    <a:pt x="54" y="8261"/>
                  </a:lnTo>
                  <a:cubicBezTo>
                    <a:pt x="0" y="8600"/>
                    <a:pt x="268" y="8904"/>
                    <a:pt x="607" y="8904"/>
                  </a:cubicBezTo>
                  <a:lnTo>
                    <a:pt x="10046" y="8904"/>
                  </a:lnTo>
                  <a:cubicBezTo>
                    <a:pt x="10331" y="8904"/>
                    <a:pt x="10545" y="8707"/>
                    <a:pt x="10599" y="8458"/>
                  </a:cubicBezTo>
                  <a:lnTo>
                    <a:pt x="11794" y="643"/>
                  </a:lnTo>
                  <a:cubicBezTo>
                    <a:pt x="11848" y="303"/>
                    <a:pt x="11580" y="0"/>
                    <a:pt x="11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35"/>
            <p:cNvSpPr/>
            <p:nvPr/>
          </p:nvSpPr>
          <p:spPr>
            <a:xfrm>
              <a:off x="1116425" y="3517450"/>
              <a:ext cx="296200" cy="222600"/>
            </a:xfrm>
            <a:custGeom>
              <a:avLst/>
              <a:gdLst/>
              <a:ahLst/>
              <a:cxnLst/>
              <a:rect l="l" t="t" r="r" b="b"/>
              <a:pathLst>
                <a:path w="11848" h="8904" extrusionOk="0">
                  <a:moveTo>
                    <a:pt x="1802" y="0"/>
                  </a:moveTo>
                  <a:cubicBezTo>
                    <a:pt x="1535" y="0"/>
                    <a:pt x="1303" y="196"/>
                    <a:pt x="1249" y="464"/>
                  </a:cubicBezTo>
                  <a:lnTo>
                    <a:pt x="54" y="8261"/>
                  </a:lnTo>
                  <a:cubicBezTo>
                    <a:pt x="0" y="8600"/>
                    <a:pt x="268" y="8904"/>
                    <a:pt x="607" y="8904"/>
                  </a:cubicBezTo>
                  <a:lnTo>
                    <a:pt x="10046" y="8904"/>
                  </a:lnTo>
                  <a:cubicBezTo>
                    <a:pt x="10331" y="8904"/>
                    <a:pt x="10545" y="8707"/>
                    <a:pt x="10599" y="8458"/>
                  </a:cubicBezTo>
                  <a:lnTo>
                    <a:pt x="11794" y="643"/>
                  </a:lnTo>
                  <a:cubicBezTo>
                    <a:pt x="11848" y="303"/>
                    <a:pt x="11580" y="0"/>
                    <a:pt x="112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35"/>
            <p:cNvSpPr/>
            <p:nvPr/>
          </p:nvSpPr>
          <p:spPr>
            <a:xfrm>
              <a:off x="1091425" y="3504950"/>
              <a:ext cx="294000" cy="235100"/>
            </a:xfrm>
            <a:custGeom>
              <a:avLst/>
              <a:gdLst/>
              <a:ahLst/>
              <a:cxnLst/>
              <a:rect l="l" t="t" r="r" b="b"/>
              <a:pathLst>
                <a:path w="11760" h="9404" extrusionOk="0">
                  <a:moveTo>
                    <a:pt x="1428" y="1"/>
                  </a:moveTo>
                  <a:cubicBezTo>
                    <a:pt x="1232" y="1"/>
                    <a:pt x="1072" y="143"/>
                    <a:pt x="1036" y="340"/>
                  </a:cubicBezTo>
                  <a:lnTo>
                    <a:pt x="37" y="8958"/>
                  </a:lnTo>
                  <a:cubicBezTo>
                    <a:pt x="1" y="9190"/>
                    <a:pt x="179" y="9404"/>
                    <a:pt x="429" y="9404"/>
                  </a:cubicBezTo>
                  <a:lnTo>
                    <a:pt x="10314" y="9404"/>
                  </a:lnTo>
                  <a:cubicBezTo>
                    <a:pt x="10510" y="9404"/>
                    <a:pt x="10689" y="9261"/>
                    <a:pt x="10707" y="9082"/>
                  </a:cubicBezTo>
                  <a:lnTo>
                    <a:pt x="11724" y="464"/>
                  </a:lnTo>
                  <a:cubicBezTo>
                    <a:pt x="11759" y="215"/>
                    <a:pt x="11563" y="1"/>
                    <a:pt x="113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35"/>
            <p:cNvSpPr/>
            <p:nvPr/>
          </p:nvSpPr>
          <p:spPr>
            <a:xfrm>
              <a:off x="1082075" y="3530825"/>
              <a:ext cx="278375" cy="209225"/>
            </a:xfrm>
            <a:custGeom>
              <a:avLst/>
              <a:gdLst/>
              <a:ahLst/>
              <a:cxnLst/>
              <a:rect l="l" t="t" r="r" b="b"/>
              <a:pathLst>
                <a:path w="11135" h="8369" extrusionOk="0">
                  <a:moveTo>
                    <a:pt x="875" y="0"/>
                  </a:moveTo>
                  <a:cubicBezTo>
                    <a:pt x="393" y="0"/>
                    <a:pt x="0" y="393"/>
                    <a:pt x="0" y="893"/>
                  </a:cubicBezTo>
                  <a:lnTo>
                    <a:pt x="0" y="7494"/>
                  </a:lnTo>
                  <a:cubicBezTo>
                    <a:pt x="0" y="7976"/>
                    <a:pt x="393" y="8369"/>
                    <a:pt x="875" y="8369"/>
                  </a:cubicBezTo>
                  <a:lnTo>
                    <a:pt x="10242" y="8369"/>
                  </a:lnTo>
                  <a:cubicBezTo>
                    <a:pt x="10724" y="8369"/>
                    <a:pt x="11134" y="7976"/>
                    <a:pt x="11134" y="7494"/>
                  </a:cubicBezTo>
                  <a:lnTo>
                    <a:pt x="11134" y="893"/>
                  </a:lnTo>
                  <a:cubicBezTo>
                    <a:pt x="11134" y="393"/>
                    <a:pt x="10724" y="0"/>
                    <a:pt x="102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35"/>
            <p:cNvSpPr/>
            <p:nvPr/>
          </p:nvSpPr>
          <p:spPr>
            <a:xfrm>
              <a:off x="1082075" y="3530825"/>
              <a:ext cx="278375" cy="209225"/>
            </a:xfrm>
            <a:custGeom>
              <a:avLst/>
              <a:gdLst/>
              <a:ahLst/>
              <a:cxnLst/>
              <a:rect l="l" t="t" r="r" b="b"/>
              <a:pathLst>
                <a:path w="11135" h="8369" extrusionOk="0">
                  <a:moveTo>
                    <a:pt x="8832" y="0"/>
                  </a:moveTo>
                  <a:cubicBezTo>
                    <a:pt x="9243" y="0"/>
                    <a:pt x="9582" y="339"/>
                    <a:pt x="9582" y="768"/>
                  </a:cubicBezTo>
                  <a:lnTo>
                    <a:pt x="9582" y="6459"/>
                  </a:lnTo>
                  <a:cubicBezTo>
                    <a:pt x="9582" y="6870"/>
                    <a:pt x="9243" y="7209"/>
                    <a:pt x="8832" y="7209"/>
                  </a:cubicBezTo>
                  <a:lnTo>
                    <a:pt x="768" y="7209"/>
                  </a:lnTo>
                  <a:cubicBezTo>
                    <a:pt x="339" y="7209"/>
                    <a:pt x="0" y="6870"/>
                    <a:pt x="0" y="6459"/>
                  </a:cubicBezTo>
                  <a:lnTo>
                    <a:pt x="0" y="7494"/>
                  </a:lnTo>
                  <a:cubicBezTo>
                    <a:pt x="0" y="7976"/>
                    <a:pt x="393" y="8369"/>
                    <a:pt x="875" y="8369"/>
                  </a:cubicBezTo>
                  <a:lnTo>
                    <a:pt x="10242" y="8369"/>
                  </a:lnTo>
                  <a:cubicBezTo>
                    <a:pt x="10724" y="8369"/>
                    <a:pt x="11134" y="7976"/>
                    <a:pt x="11134" y="7494"/>
                  </a:cubicBezTo>
                  <a:lnTo>
                    <a:pt x="11134" y="893"/>
                  </a:lnTo>
                  <a:cubicBezTo>
                    <a:pt x="11134" y="393"/>
                    <a:pt x="10724" y="0"/>
                    <a:pt x="1024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35"/>
            <p:cNvSpPr/>
            <p:nvPr/>
          </p:nvSpPr>
          <p:spPr>
            <a:xfrm>
              <a:off x="1074925" y="3497825"/>
              <a:ext cx="369825" cy="249800"/>
            </a:xfrm>
            <a:custGeom>
              <a:avLst/>
              <a:gdLst/>
              <a:ahLst/>
              <a:cxnLst/>
              <a:rect l="l" t="t" r="r" b="b"/>
              <a:pathLst>
                <a:path w="14793" h="9992" extrusionOk="0">
                  <a:moveTo>
                    <a:pt x="11991" y="589"/>
                  </a:moveTo>
                  <a:cubicBezTo>
                    <a:pt x="12027" y="589"/>
                    <a:pt x="12062" y="607"/>
                    <a:pt x="12062" y="625"/>
                  </a:cubicBezTo>
                  <a:cubicBezTo>
                    <a:pt x="12080" y="625"/>
                    <a:pt x="12098" y="660"/>
                    <a:pt x="12098" y="696"/>
                  </a:cubicBezTo>
                  <a:cubicBezTo>
                    <a:pt x="12098" y="714"/>
                    <a:pt x="12080" y="714"/>
                    <a:pt x="12080" y="714"/>
                  </a:cubicBezTo>
                  <a:lnTo>
                    <a:pt x="11706" y="3997"/>
                  </a:lnTo>
                  <a:lnTo>
                    <a:pt x="11706" y="2213"/>
                  </a:lnTo>
                  <a:cubicBezTo>
                    <a:pt x="11706" y="1570"/>
                    <a:pt x="11170" y="1035"/>
                    <a:pt x="10528" y="1035"/>
                  </a:cubicBezTo>
                  <a:lnTo>
                    <a:pt x="1946" y="1035"/>
                  </a:lnTo>
                  <a:lnTo>
                    <a:pt x="1999" y="660"/>
                  </a:lnTo>
                  <a:cubicBezTo>
                    <a:pt x="1999" y="625"/>
                    <a:pt x="2035" y="589"/>
                    <a:pt x="2088" y="589"/>
                  </a:cubicBezTo>
                  <a:close/>
                  <a:moveTo>
                    <a:pt x="3766" y="1624"/>
                  </a:moveTo>
                  <a:lnTo>
                    <a:pt x="572" y="4960"/>
                  </a:lnTo>
                  <a:lnTo>
                    <a:pt x="572" y="2213"/>
                  </a:lnTo>
                  <a:cubicBezTo>
                    <a:pt x="572" y="1891"/>
                    <a:pt x="839" y="1624"/>
                    <a:pt x="1161" y="1624"/>
                  </a:cubicBezTo>
                  <a:close/>
                  <a:moveTo>
                    <a:pt x="10528" y="1624"/>
                  </a:moveTo>
                  <a:cubicBezTo>
                    <a:pt x="10849" y="1624"/>
                    <a:pt x="11117" y="1891"/>
                    <a:pt x="11117" y="2213"/>
                  </a:cubicBezTo>
                  <a:lnTo>
                    <a:pt x="11117" y="4978"/>
                  </a:lnTo>
                  <a:lnTo>
                    <a:pt x="7852" y="1624"/>
                  </a:lnTo>
                  <a:close/>
                  <a:moveTo>
                    <a:pt x="7031" y="1624"/>
                  </a:moveTo>
                  <a:cubicBezTo>
                    <a:pt x="7049" y="1624"/>
                    <a:pt x="7049" y="1642"/>
                    <a:pt x="7066" y="1659"/>
                  </a:cubicBezTo>
                  <a:lnTo>
                    <a:pt x="11099" y="5781"/>
                  </a:lnTo>
                  <a:cubicBezTo>
                    <a:pt x="11099" y="5799"/>
                    <a:pt x="11117" y="5799"/>
                    <a:pt x="11117" y="5817"/>
                  </a:cubicBezTo>
                  <a:lnTo>
                    <a:pt x="11117" y="8814"/>
                  </a:lnTo>
                  <a:cubicBezTo>
                    <a:pt x="11117" y="9136"/>
                    <a:pt x="10849" y="9403"/>
                    <a:pt x="10528" y="9403"/>
                  </a:cubicBezTo>
                  <a:lnTo>
                    <a:pt x="1161" y="9403"/>
                  </a:lnTo>
                  <a:cubicBezTo>
                    <a:pt x="839" y="9403"/>
                    <a:pt x="572" y="9136"/>
                    <a:pt x="572" y="8814"/>
                  </a:cubicBezTo>
                  <a:lnTo>
                    <a:pt x="572" y="5799"/>
                  </a:lnTo>
                  <a:lnTo>
                    <a:pt x="4533" y="1659"/>
                  </a:lnTo>
                  <a:cubicBezTo>
                    <a:pt x="4551" y="1642"/>
                    <a:pt x="4569" y="1624"/>
                    <a:pt x="4569" y="1624"/>
                  </a:cubicBezTo>
                  <a:close/>
                  <a:moveTo>
                    <a:pt x="13633" y="1945"/>
                  </a:moveTo>
                  <a:cubicBezTo>
                    <a:pt x="13793" y="1945"/>
                    <a:pt x="13936" y="1998"/>
                    <a:pt x="14043" y="2123"/>
                  </a:cubicBezTo>
                  <a:cubicBezTo>
                    <a:pt x="14132" y="2248"/>
                    <a:pt x="14186" y="2409"/>
                    <a:pt x="14150" y="2569"/>
                  </a:cubicBezTo>
                  <a:lnTo>
                    <a:pt x="12705" y="8993"/>
                  </a:lnTo>
                  <a:cubicBezTo>
                    <a:pt x="12705" y="9011"/>
                    <a:pt x="12705" y="9011"/>
                    <a:pt x="12705" y="9011"/>
                  </a:cubicBezTo>
                  <a:cubicBezTo>
                    <a:pt x="12669" y="9189"/>
                    <a:pt x="12544" y="9332"/>
                    <a:pt x="12384" y="9403"/>
                  </a:cubicBezTo>
                  <a:cubicBezTo>
                    <a:pt x="12401" y="9350"/>
                    <a:pt x="12419" y="9314"/>
                    <a:pt x="12437" y="9260"/>
                  </a:cubicBezTo>
                  <a:lnTo>
                    <a:pt x="13543" y="1945"/>
                  </a:lnTo>
                  <a:close/>
                  <a:moveTo>
                    <a:pt x="12901" y="964"/>
                  </a:moveTo>
                  <a:cubicBezTo>
                    <a:pt x="13026" y="964"/>
                    <a:pt x="13115" y="1017"/>
                    <a:pt x="13187" y="1106"/>
                  </a:cubicBezTo>
                  <a:cubicBezTo>
                    <a:pt x="13258" y="1178"/>
                    <a:pt x="13294" y="1303"/>
                    <a:pt x="13276" y="1410"/>
                  </a:cubicBezTo>
                  <a:lnTo>
                    <a:pt x="12080" y="9207"/>
                  </a:lnTo>
                  <a:cubicBezTo>
                    <a:pt x="12062" y="9296"/>
                    <a:pt x="12009" y="9385"/>
                    <a:pt x="11938" y="9439"/>
                  </a:cubicBezTo>
                  <a:lnTo>
                    <a:pt x="11652" y="9439"/>
                  </a:lnTo>
                  <a:cubicBezTo>
                    <a:pt x="11652" y="9439"/>
                    <a:pt x="11652" y="9421"/>
                    <a:pt x="11652" y="9403"/>
                  </a:cubicBezTo>
                  <a:lnTo>
                    <a:pt x="12651" y="964"/>
                  </a:lnTo>
                  <a:close/>
                  <a:moveTo>
                    <a:pt x="2088" y="0"/>
                  </a:moveTo>
                  <a:cubicBezTo>
                    <a:pt x="1749" y="0"/>
                    <a:pt x="1464" y="250"/>
                    <a:pt x="1410" y="589"/>
                  </a:cubicBezTo>
                  <a:lnTo>
                    <a:pt x="1357" y="1035"/>
                  </a:lnTo>
                  <a:lnTo>
                    <a:pt x="1161" y="1035"/>
                  </a:lnTo>
                  <a:cubicBezTo>
                    <a:pt x="518" y="1035"/>
                    <a:pt x="1" y="1570"/>
                    <a:pt x="1" y="2213"/>
                  </a:cubicBezTo>
                  <a:lnTo>
                    <a:pt x="1" y="8814"/>
                  </a:lnTo>
                  <a:cubicBezTo>
                    <a:pt x="1" y="9457"/>
                    <a:pt x="518" y="9992"/>
                    <a:pt x="1161" y="9992"/>
                  </a:cubicBezTo>
                  <a:lnTo>
                    <a:pt x="12169" y="9992"/>
                  </a:lnTo>
                  <a:cubicBezTo>
                    <a:pt x="12705" y="9992"/>
                    <a:pt x="13169" y="9653"/>
                    <a:pt x="13276" y="9118"/>
                  </a:cubicBezTo>
                  <a:lnTo>
                    <a:pt x="14721" y="2694"/>
                  </a:lnTo>
                  <a:cubicBezTo>
                    <a:pt x="14721" y="2676"/>
                    <a:pt x="14721" y="2676"/>
                    <a:pt x="14721" y="2676"/>
                  </a:cubicBezTo>
                  <a:cubicBezTo>
                    <a:pt x="14792" y="2355"/>
                    <a:pt x="14703" y="2016"/>
                    <a:pt x="14489" y="1749"/>
                  </a:cubicBezTo>
                  <a:cubicBezTo>
                    <a:pt x="14275" y="1499"/>
                    <a:pt x="13972" y="1356"/>
                    <a:pt x="13633" y="1356"/>
                  </a:cubicBezTo>
                  <a:cubicBezTo>
                    <a:pt x="13633" y="1178"/>
                    <a:pt x="13579" y="1017"/>
                    <a:pt x="13454" y="874"/>
                  </a:cubicBezTo>
                  <a:cubicBezTo>
                    <a:pt x="13329" y="714"/>
                    <a:pt x="13115" y="625"/>
                    <a:pt x="12901" y="625"/>
                  </a:cubicBezTo>
                  <a:lnTo>
                    <a:pt x="12669" y="625"/>
                  </a:lnTo>
                  <a:cubicBezTo>
                    <a:pt x="12651" y="482"/>
                    <a:pt x="12598" y="339"/>
                    <a:pt x="12509" y="232"/>
                  </a:cubicBezTo>
                  <a:cubicBezTo>
                    <a:pt x="12384" y="89"/>
                    <a:pt x="12187" y="0"/>
                    <a:pt x="119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35"/>
            <p:cNvSpPr/>
            <p:nvPr/>
          </p:nvSpPr>
          <p:spPr>
            <a:xfrm>
              <a:off x="1245775" y="3662425"/>
              <a:ext cx="8950" cy="18300"/>
            </a:xfrm>
            <a:custGeom>
              <a:avLst/>
              <a:gdLst/>
              <a:ahLst/>
              <a:cxnLst/>
              <a:rect l="l" t="t" r="r" b="b"/>
              <a:pathLst>
                <a:path w="358" h="732" extrusionOk="0">
                  <a:moveTo>
                    <a:pt x="179" y="0"/>
                  </a:moveTo>
                  <a:cubicBezTo>
                    <a:pt x="90" y="0"/>
                    <a:pt x="1" y="89"/>
                    <a:pt x="1" y="178"/>
                  </a:cubicBezTo>
                  <a:lnTo>
                    <a:pt x="1" y="553"/>
                  </a:lnTo>
                  <a:cubicBezTo>
                    <a:pt x="1" y="642"/>
                    <a:pt x="90" y="732"/>
                    <a:pt x="179" y="732"/>
                  </a:cubicBezTo>
                  <a:cubicBezTo>
                    <a:pt x="268" y="732"/>
                    <a:pt x="357" y="642"/>
                    <a:pt x="357" y="553"/>
                  </a:cubicBezTo>
                  <a:lnTo>
                    <a:pt x="357" y="178"/>
                  </a:lnTo>
                  <a:cubicBezTo>
                    <a:pt x="357" y="89"/>
                    <a:pt x="268" y="0"/>
                    <a:pt x="1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35"/>
            <p:cNvSpPr/>
            <p:nvPr/>
          </p:nvSpPr>
          <p:spPr>
            <a:xfrm>
              <a:off x="1313125" y="3656625"/>
              <a:ext cx="8950" cy="18300"/>
            </a:xfrm>
            <a:custGeom>
              <a:avLst/>
              <a:gdLst/>
              <a:ahLst/>
              <a:cxnLst/>
              <a:rect l="l" t="t" r="r" b="b"/>
              <a:pathLst>
                <a:path w="358" h="732" extrusionOk="0">
                  <a:moveTo>
                    <a:pt x="179" y="0"/>
                  </a:moveTo>
                  <a:cubicBezTo>
                    <a:pt x="72" y="0"/>
                    <a:pt x="1" y="89"/>
                    <a:pt x="1" y="178"/>
                  </a:cubicBezTo>
                  <a:lnTo>
                    <a:pt x="1" y="553"/>
                  </a:lnTo>
                  <a:cubicBezTo>
                    <a:pt x="1" y="642"/>
                    <a:pt x="72" y="732"/>
                    <a:pt x="179" y="732"/>
                  </a:cubicBezTo>
                  <a:cubicBezTo>
                    <a:pt x="268" y="732"/>
                    <a:pt x="358" y="642"/>
                    <a:pt x="358" y="553"/>
                  </a:cubicBezTo>
                  <a:lnTo>
                    <a:pt x="358" y="178"/>
                  </a:lnTo>
                  <a:cubicBezTo>
                    <a:pt x="358" y="89"/>
                    <a:pt x="268" y="0"/>
                    <a:pt x="1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35"/>
            <p:cNvSpPr/>
            <p:nvPr/>
          </p:nvSpPr>
          <p:spPr>
            <a:xfrm>
              <a:off x="1271650" y="3678025"/>
              <a:ext cx="8500" cy="18325"/>
            </a:xfrm>
            <a:custGeom>
              <a:avLst/>
              <a:gdLst/>
              <a:ahLst/>
              <a:cxnLst/>
              <a:rect l="l" t="t" r="r" b="b"/>
              <a:pathLst>
                <a:path w="340" h="733" extrusionOk="0">
                  <a:moveTo>
                    <a:pt x="161" y="1"/>
                  </a:moveTo>
                  <a:cubicBezTo>
                    <a:pt x="72" y="1"/>
                    <a:pt x="0" y="72"/>
                    <a:pt x="0" y="179"/>
                  </a:cubicBezTo>
                  <a:lnTo>
                    <a:pt x="0" y="554"/>
                  </a:lnTo>
                  <a:cubicBezTo>
                    <a:pt x="0" y="643"/>
                    <a:pt x="72" y="732"/>
                    <a:pt x="161" y="732"/>
                  </a:cubicBezTo>
                  <a:cubicBezTo>
                    <a:pt x="268" y="732"/>
                    <a:pt x="339" y="643"/>
                    <a:pt x="339" y="554"/>
                  </a:cubicBezTo>
                  <a:lnTo>
                    <a:pt x="339" y="179"/>
                  </a:lnTo>
                  <a:cubicBezTo>
                    <a:pt x="339" y="72"/>
                    <a:pt x="268" y="1"/>
                    <a:pt x="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35"/>
            <p:cNvSpPr/>
            <p:nvPr/>
          </p:nvSpPr>
          <p:spPr>
            <a:xfrm>
              <a:off x="1114625" y="3619175"/>
              <a:ext cx="36600" cy="34775"/>
            </a:xfrm>
            <a:custGeom>
              <a:avLst/>
              <a:gdLst/>
              <a:ahLst/>
              <a:cxnLst/>
              <a:rect l="l" t="t" r="r" b="b"/>
              <a:pathLst>
                <a:path w="1464" h="1391" extrusionOk="0">
                  <a:moveTo>
                    <a:pt x="1153" y="0"/>
                  </a:moveTo>
                  <a:cubicBezTo>
                    <a:pt x="1070" y="0"/>
                    <a:pt x="988" y="37"/>
                    <a:pt x="929" y="106"/>
                  </a:cubicBezTo>
                  <a:cubicBezTo>
                    <a:pt x="786" y="249"/>
                    <a:pt x="643" y="374"/>
                    <a:pt x="500" y="517"/>
                  </a:cubicBezTo>
                  <a:cubicBezTo>
                    <a:pt x="358" y="642"/>
                    <a:pt x="233" y="767"/>
                    <a:pt x="108" y="909"/>
                  </a:cubicBezTo>
                  <a:cubicBezTo>
                    <a:pt x="1" y="1016"/>
                    <a:pt x="1" y="1213"/>
                    <a:pt x="108" y="1320"/>
                  </a:cubicBezTo>
                  <a:cubicBezTo>
                    <a:pt x="161" y="1373"/>
                    <a:pt x="251" y="1391"/>
                    <a:pt x="322" y="1391"/>
                  </a:cubicBezTo>
                  <a:cubicBezTo>
                    <a:pt x="393" y="1391"/>
                    <a:pt x="465" y="1373"/>
                    <a:pt x="518" y="1302"/>
                  </a:cubicBezTo>
                  <a:cubicBezTo>
                    <a:pt x="643" y="1177"/>
                    <a:pt x="768" y="1070"/>
                    <a:pt x="893" y="945"/>
                  </a:cubicBezTo>
                  <a:cubicBezTo>
                    <a:pt x="1054" y="802"/>
                    <a:pt x="1214" y="659"/>
                    <a:pt x="1357" y="499"/>
                  </a:cubicBezTo>
                  <a:cubicBezTo>
                    <a:pt x="1464" y="374"/>
                    <a:pt x="1464" y="178"/>
                    <a:pt x="1339" y="71"/>
                  </a:cubicBezTo>
                  <a:cubicBezTo>
                    <a:pt x="1284" y="23"/>
                    <a:pt x="1218" y="0"/>
                    <a:pt x="115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35"/>
            <p:cNvSpPr/>
            <p:nvPr/>
          </p:nvSpPr>
          <p:spPr>
            <a:xfrm>
              <a:off x="1158800" y="3593100"/>
              <a:ext cx="18750" cy="17150"/>
            </a:xfrm>
            <a:custGeom>
              <a:avLst/>
              <a:gdLst/>
              <a:ahLst/>
              <a:cxnLst/>
              <a:rect l="l" t="t" r="r" b="b"/>
              <a:pathLst>
                <a:path w="750" h="686" extrusionOk="0">
                  <a:moveTo>
                    <a:pt x="420" y="1"/>
                  </a:moveTo>
                  <a:cubicBezTo>
                    <a:pt x="347" y="1"/>
                    <a:pt x="274" y="27"/>
                    <a:pt x="214" y="79"/>
                  </a:cubicBezTo>
                  <a:lnTo>
                    <a:pt x="125" y="186"/>
                  </a:lnTo>
                  <a:cubicBezTo>
                    <a:pt x="0" y="311"/>
                    <a:pt x="0" y="489"/>
                    <a:pt x="107" y="596"/>
                  </a:cubicBezTo>
                  <a:cubicBezTo>
                    <a:pt x="179" y="668"/>
                    <a:pt x="250" y="685"/>
                    <a:pt x="321" y="685"/>
                  </a:cubicBezTo>
                  <a:cubicBezTo>
                    <a:pt x="393" y="685"/>
                    <a:pt x="464" y="668"/>
                    <a:pt x="518" y="614"/>
                  </a:cubicBezTo>
                  <a:lnTo>
                    <a:pt x="625" y="507"/>
                  </a:lnTo>
                  <a:cubicBezTo>
                    <a:pt x="750" y="382"/>
                    <a:pt x="750" y="204"/>
                    <a:pt x="643" y="97"/>
                  </a:cubicBezTo>
                  <a:cubicBezTo>
                    <a:pt x="578" y="32"/>
                    <a:pt x="498" y="1"/>
                    <a:pt x="42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 name="TextBox 18">
            <a:extLst>
              <a:ext uri="{FF2B5EF4-FFF2-40B4-BE49-F238E27FC236}">
                <a16:creationId xmlns:a16="http://schemas.microsoft.com/office/drawing/2014/main" id="{088C9DED-06CD-62DC-136C-9FCCA0B965A4}"/>
              </a:ext>
            </a:extLst>
          </p:cNvPr>
          <p:cNvSpPr txBox="1"/>
          <p:nvPr/>
        </p:nvSpPr>
        <p:spPr>
          <a:xfrm>
            <a:off x="1850778" y="232706"/>
            <a:ext cx="6580434" cy="1138773"/>
          </a:xfrm>
          <a:prstGeom prst="rect">
            <a:avLst/>
          </a:prstGeom>
          <a:noFill/>
        </p:spPr>
        <p:txBody>
          <a:bodyPr wrap="square">
            <a:spAutoFit/>
          </a:bodyPr>
          <a:lstStyle/>
          <a:p>
            <a:r>
              <a:rPr lang="en-US" sz="2000" b="1" dirty="0">
                <a:solidFill>
                  <a:schemeClr val="tx2"/>
                </a:solidFill>
              </a:rPr>
              <a:t>Thông tin 1. </a:t>
            </a:r>
          </a:p>
          <a:p>
            <a:r>
              <a:rPr lang="en-US" sz="1600" b="1" dirty="0" err="1"/>
              <a:t>Trích</a:t>
            </a:r>
            <a:r>
              <a:rPr lang="en-US" sz="1600" b="1" dirty="0"/>
              <a:t> </a:t>
            </a:r>
            <a:r>
              <a:rPr lang="en-US" sz="1600" b="1" dirty="0" err="1"/>
              <a:t>Luật</a:t>
            </a:r>
            <a:r>
              <a:rPr lang="en-US" sz="1600" b="1" dirty="0"/>
              <a:t> Phòng </a:t>
            </a:r>
            <a:r>
              <a:rPr lang="en-US" sz="1600" b="1" dirty="0" err="1"/>
              <a:t>cháy</a:t>
            </a:r>
            <a:r>
              <a:rPr lang="en-US" sz="1600" b="1" dirty="0"/>
              <a:t> </a:t>
            </a:r>
            <a:r>
              <a:rPr lang="en-US" sz="1600" b="1" dirty="0" err="1"/>
              <a:t>và</a:t>
            </a:r>
            <a:r>
              <a:rPr lang="en-US" sz="1600" b="1" dirty="0"/>
              <a:t> </a:t>
            </a:r>
            <a:r>
              <a:rPr lang="en-US" sz="1600" b="1" dirty="0" err="1"/>
              <a:t>chữa</a:t>
            </a:r>
            <a:r>
              <a:rPr lang="en-US" sz="1600" b="1" dirty="0"/>
              <a:t> </a:t>
            </a:r>
            <a:r>
              <a:rPr lang="en-US" sz="1600" b="1" dirty="0" err="1"/>
              <a:t>cháy</a:t>
            </a:r>
            <a:r>
              <a:rPr lang="en-US" sz="1600" b="1" dirty="0"/>
              <a:t> năm 2001 </a:t>
            </a:r>
            <a:r>
              <a:rPr lang="en-US" sz="1600" b="1" dirty="0" err="1"/>
              <a:t>sửa</a:t>
            </a:r>
            <a:r>
              <a:rPr lang="en-US" sz="1600" b="1" dirty="0"/>
              <a:t> </a:t>
            </a:r>
            <a:r>
              <a:rPr lang="en-US" sz="1600" b="1" dirty="0" err="1"/>
              <a:t>đổi</a:t>
            </a:r>
            <a:r>
              <a:rPr lang="en-US" sz="1600" b="1" dirty="0"/>
              <a:t>, </a:t>
            </a:r>
            <a:r>
              <a:rPr lang="en-US" sz="1600" b="1" dirty="0" err="1"/>
              <a:t>bổ</a:t>
            </a:r>
            <a:r>
              <a:rPr lang="en-US" sz="1600" b="1" dirty="0"/>
              <a:t> sung năm 2013 </a:t>
            </a:r>
          </a:p>
          <a:p>
            <a:r>
              <a:rPr lang="en-US" sz="1600" i="1" dirty="0" err="1"/>
              <a:t>Điều</a:t>
            </a:r>
            <a:r>
              <a:rPr lang="en-US" sz="1600" i="1" dirty="0"/>
              <a:t> 13. </a:t>
            </a:r>
            <a:r>
              <a:rPr lang="en-US" sz="1600" i="1" dirty="0" err="1"/>
              <a:t>Các</a:t>
            </a:r>
            <a:r>
              <a:rPr lang="en-US" sz="1600" i="1" dirty="0"/>
              <a:t> </a:t>
            </a:r>
            <a:r>
              <a:rPr lang="en-US" sz="1600" i="1" dirty="0" err="1"/>
              <a:t>hành</a:t>
            </a:r>
            <a:r>
              <a:rPr lang="en-US" sz="1600" i="1" dirty="0"/>
              <a:t> vi </a:t>
            </a:r>
            <a:r>
              <a:rPr lang="en-US" sz="1600" i="1" dirty="0" err="1"/>
              <a:t>bị</a:t>
            </a:r>
            <a:r>
              <a:rPr lang="en-US" sz="1600" i="1" dirty="0"/>
              <a:t> </a:t>
            </a:r>
            <a:r>
              <a:rPr lang="en-US" sz="1600" i="1" dirty="0" err="1"/>
              <a:t>nghiêm</a:t>
            </a:r>
            <a:r>
              <a:rPr lang="en-US" sz="1600" i="1" dirty="0"/>
              <a:t> </a:t>
            </a:r>
            <a:r>
              <a:rPr lang="en-US" sz="1600" i="1" dirty="0" err="1"/>
              <a:t>cấm</a:t>
            </a:r>
            <a:r>
              <a:rPr lang="en-US" sz="1600" i="1" dirty="0"/>
              <a:t> </a:t>
            </a:r>
          </a:p>
        </p:txBody>
      </p:sp>
      <p:sp>
        <p:nvSpPr>
          <p:cNvPr id="21" name="TextBox 20">
            <a:extLst>
              <a:ext uri="{FF2B5EF4-FFF2-40B4-BE49-F238E27FC236}">
                <a16:creationId xmlns:a16="http://schemas.microsoft.com/office/drawing/2014/main" id="{6C483D0F-69B6-1D6F-CD1A-A7E5B553FB6B}"/>
              </a:ext>
            </a:extLst>
          </p:cNvPr>
          <p:cNvSpPr txBox="1"/>
          <p:nvPr/>
        </p:nvSpPr>
        <p:spPr>
          <a:xfrm>
            <a:off x="1806588" y="1591246"/>
            <a:ext cx="6727812" cy="1384995"/>
          </a:xfrm>
          <a:prstGeom prst="rect">
            <a:avLst/>
          </a:prstGeom>
          <a:noFill/>
        </p:spPr>
        <p:txBody>
          <a:bodyPr wrap="square">
            <a:spAutoFit/>
          </a:bodyPr>
          <a:lstStyle/>
          <a:p>
            <a:r>
              <a:rPr lang="en-US" sz="2000" b="1" dirty="0">
                <a:solidFill>
                  <a:schemeClr val="tx2"/>
                </a:solidFill>
              </a:rPr>
              <a:t>Thông tin 2. </a:t>
            </a:r>
          </a:p>
          <a:p>
            <a:r>
              <a:rPr lang="en-US" sz="1600" b="1" dirty="0" err="1"/>
              <a:t>Trích</a:t>
            </a:r>
            <a:r>
              <a:rPr lang="en-US" sz="1600" b="1" dirty="0"/>
              <a:t> </a:t>
            </a:r>
            <a:r>
              <a:rPr lang="en-US" sz="1600" b="1" dirty="0" err="1"/>
              <a:t>Luật</a:t>
            </a:r>
            <a:r>
              <a:rPr lang="en-US" sz="1600" b="1" dirty="0"/>
              <a:t> </a:t>
            </a:r>
            <a:r>
              <a:rPr lang="en-US" sz="1600" b="1" dirty="0" err="1"/>
              <a:t>Quản</a:t>
            </a:r>
            <a:r>
              <a:rPr lang="en-US" sz="1600" b="1" dirty="0"/>
              <a:t> </a:t>
            </a:r>
            <a:r>
              <a:rPr lang="en-US" sz="1600" b="1" dirty="0" err="1"/>
              <a:t>lí</a:t>
            </a:r>
            <a:r>
              <a:rPr lang="en-US" sz="1600" b="1" dirty="0"/>
              <a:t> </a:t>
            </a:r>
            <a:r>
              <a:rPr lang="en-US" sz="1600" b="1" dirty="0" err="1"/>
              <a:t>vũ</a:t>
            </a:r>
            <a:r>
              <a:rPr lang="en-US" sz="1600" b="1" dirty="0"/>
              <a:t> </a:t>
            </a:r>
            <a:r>
              <a:rPr lang="en-US" sz="1600" b="1" dirty="0" err="1"/>
              <a:t>khí</a:t>
            </a:r>
            <a:r>
              <a:rPr lang="en-US" sz="1600" b="1" dirty="0"/>
              <a:t>, </a:t>
            </a:r>
            <a:r>
              <a:rPr lang="en-US" sz="1600" b="1" dirty="0" err="1"/>
              <a:t>vật</a:t>
            </a:r>
            <a:r>
              <a:rPr lang="en-US" sz="1600" b="1" dirty="0"/>
              <a:t> </a:t>
            </a:r>
            <a:r>
              <a:rPr lang="en-US" sz="1600" b="1" dirty="0" err="1"/>
              <a:t>liệu</a:t>
            </a:r>
            <a:r>
              <a:rPr lang="en-US" sz="1600" b="1" dirty="0"/>
              <a:t> </a:t>
            </a:r>
            <a:r>
              <a:rPr lang="en-US" sz="1600" b="1" dirty="0" err="1"/>
              <a:t>nổ</a:t>
            </a:r>
            <a:r>
              <a:rPr lang="en-US" sz="1600" b="1" dirty="0"/>
              <a:t> </a:t>
            </a:r>
            <a:r>
              <a:rPr lang="en-US" sz="1600" b="1" dirty="0" err="1"/>
              <a:t>và</a:t>
            </a:r>
            <a:r>
              <a:rPr lang="en-US" sz="1600" b="1" dirty="0"/>
              <a:t> </a:t>
            </a:r>
            <a:r>
              <a:rPr lang="en-US" sz="1600" b="1" dirty="0" err="1"/>
              <a:t>công</a:t>
            </a:r>
            <a:r>
              <a:rPr lang="en-US" sz="1600" b="1" dirty="0"/>
              <a:t> </a:t>
            </a:r>
            <a:r>
              <a:rPr lang="en-US" sz="1600" b="1" dirty="0" err="1"/>
              <a:t>cụ</a:t>
            </a:r>
            <a:r>
              <a:rPr lang="en-US" sz="1600" b="1" dirty="0"/>
              <a:t> </a:t>
            </a:r>
            <a:r>
              <a:rPr lang="en-US" sz="1600" b="1" dirty="0" err="1"/>
              <a:t>hỗ</a:t>
            </a:r>
            <a:r>
              <a:rPr lang="en-US" sz="1600" b="1" dirty="0"/>
              <a:t> </a:t>
            </a:r>
            <a:r>
              <a:rPr lang="en-US" sz="1600" b="1" dirty="0" err="1"/>
              <a:t>trợ</a:t>
            </a:r>
            <a:r>
              <a:rPr lang="en-US" sz="1600" b="1" dirty="0"/>
              <a:t> năm 2017 </a:t>
            </a:r>
            <a:r>
              <a:rPr lang="en-US" sz="1600" b="1" dirty="0" err="1"/>
              <a:t>sửa</a:t>
            </a:r>
            <a:r>
              <a:rPr lang="en-US" sz="1600" b="1" dirty="0"/>
              <a:t> </a:t>
            </a:r>
            <a:r>
              <a:rPr lang="en-US" sz="1600" b="1" dirty="0" err="1"/>
              <a:t>đổi</a:t>
            </a:r>
            <a:r>
              <a:rPr lang="en-US" sz="1600" b="1" dirty="0"/>
              <a:t>, </a:t>
            </a:r>
            <a:r>
              <a:rPr lang="en-US" sz="1600" b="1" dirty="0" err="1"/>
              <a:t>bổ</a:t>
            </a:r>
            <a:r>
              <a:rPr lang="en-US" sz="1600" b="1" dirty="0"/>
              <a:t> sung  năm 2020 </a:t>
            </a:r>
          </a:p>
          <a:p>
            <a:r>
              <a:rPr lang="en-US" sz="1600" i="1" dirty="0" err="1"/>
              <a:t>Điều</a:t>
            </a:r>
            <a:r>
              <a:rPr lang="en-US" sz="1600" i="1" dirty="0"/>
              <a:t> 5. </a:t>
            </a:r>
            <a:r>
              <a:rPr lang="en-US" sz="1600" i="1" dirty="0" err="1"/>
              <a:t>Các</a:t>
            </a:r>
            <a:r>
              <a:rPr lang="en-US" sz="1600" i="1" dirty="0"/>
              <a:t> </a:t>
            </a:r>
            <a:r>
              <a:rPr lang="en-US" sz="1600" i="1" dirty="0" err="1"/>
              <a:t>hành</a:t>
            </a:r>
            <a:r>
              <a:rPr lang="en-US" sz="1600" i="1" dirty="0"/>
              <a:t> vi </a:t>
            </a:r>
            <a:r>
              <a:rPr lang="en-US" sz="1600" i="1" dirty="0" err="1"/>
              <a:t>bị</a:t>
            </a:r>
            <a:r>
              <a:rPr lang="en-US" sz="1600" i="1" dirty="0"/>
              <a:t> </a:t>
            </a:r>
            <a:r>
              <a:rPr lang="en-US" sz="1600" i="1" dirty="0" err="1"/>
              <a:t>nghiêm</a:t>
            </a:r>
            <a:r>
              <a:rPr lang="en-US" sz="1600" i="1" dirty="0"/>
              <a:t> </a:t>
            </a:r>
            <a:r>
              <a:rPr lang="en-US" sz="1600" i="1" dirty="0" err="1"/>
              <a:t>cấm</a:t>
            </a:r>
            <a:r>
              <a:rPr lang="en-US" sz="1600" i="1" dirty="0"/>
              <a:t> </a:t>
            </a:r>
            <a:r>
              <a:rPr lang="en-US" sz="1600" i="1" dirty="0" err="1"/>
              <a:t>trong</a:t>
            </a:r>
            <a:r>
              <a:rPr lang="en-US" sz="1600" i="1" dirty="0"/>
              <a:t> </a:t>
            </a:r>
            <a:r>
              <a:rPr lang="en-US" sz="1600" i="1" dirty="0" err="1"/>
              <a:t>quản</a:t>
            </a:r>
            <a:r>
              <a:rPr lang="en-US" sz="1600" i="1" dirty="0"/>
              <a:t> </a:t>
            </a:r>
            <a:r>
              <a:rPr lang="en-US" sz="1600" i="1" dirty="0" err="1"/>
              <a:t>lí</a:t>
            </a:r>
            <a:r>
              <a:rPr lang="en-US" sz="1600" i="1" dirty="0"/>
              <a:t> </a:t>
            </a:r>
            <a:r>
              <a:rPr lang="en-US" sz="1600" i="1" dirty="0" err="1"/>
              <a:t>sử</a:t>
            </a:r>
            <a:r>
              <a:rPr lang="en-US" sz="1600" i="1" dirty="0"/>
              <a:t> </a:t>
            </a:r>
            <a:r>
              <a:rPr lang="en-US" sz="1600" i="1" dirty="0" err="1"/>
              <a:t>dụng</a:t>
            </a:r>
            <a:r>
              <a:rPr lang="en-US" sz="1600" i="1" dirty="0"/>
              <a:t> </a:t>
            </a:r>
            <a:r>
              <a:rPr lang="en-US" sz="1600" i="1" dirty="0" err="1"/>
              <a:t>vũ</a:t>
            </a:r>
            <a:r>
              <a:rPr lang="en-US" sz="1600" i="1" dirty="0"/>
              <a:t> </a:t>
            </a:r>
            <a:r>
              <a:rPr lang="en-US" sz="1600" i="1" dirty="0" err="1"/>
              <a:t>khí</a:t>
            </a:r>
            <a:r>
              <a:rPr lang="en-US" sz="1600" i="1" dirty="0"/>
              <a:t>, </a:t>
            </a:r>
            <a:r>
              <a:rPr lang="en-US" sz="1600" i="1" dirty="0" err="1"/>
              <a:t>vật</a:t>
            </a:r>
            <a:r>
              <a:rPr lang="en-US" sz="1600" i="1" dirty="0"/>
              <a:t> </a:t>
            </a:r>
            <a:r>
              <a:rPr lang="en-US" sz="1600" i="1" dirty="0" err="1"/>
              <a:t>liệu</a:t>
            </a:r>
            <a:r>
              <a:rPr lang="en-US" sz="1600" i="1" dirty="0"/>
              <a:t> </a:t>
            </a:r>
            <a:r>
              <a:rPr lang="en-US" sz="1600" i="1" dirty="0" err="1"/>
              <a:t>nổ</a:t>
            </a:r>
            <a:r>
              <a:rPr lang="en-US" sz="1600" i="1" dirty="0"/>
              <a:t>,  </a:t>
            </a:r>
            <a:r>
              <a:rPr lang="en-US" sz="1600" i="1" dirty="0" err="1"/>
              <a:t>tiền</a:t>
            </a:r>
            <a:r>
              <a:rPr lang="en-US" sz="1600" i="1" dirty="0"/>
              <a:t> </a:t>
            </a:r>
            <a:r>
              <a:rPr lang="en-US" sz="1600" i="1" dirty="0" err="1"/>
              <a:t>chất</a:t>
            </a:r>
            <a:r>
              <a:rPr lang="en-US" sz="1600" i="1" dirty="0"/>
              <a:t> </a:t>
            </a:r>
            <a:r>
              <a:rPr lang="en-US" sz="1600" i="1" dirty="0" err="1"/>
              <a:t>thuốc</a:t>
            </a:r>
            <a:r>
              <a:rPr lang="en-US" sz="1600" i="1" dirty="0"/>
              <a:t> </a:t>
            </a:r>
            <a:r>
              <a:rPr lang="en-US" sz="1600" i="1" dirty="0" err="1"/>
              <a:t>nổ</a:t>
            </a:r>
            <a:r>
              <a:rPr lang="en-US" sz="1600" i="1" dirty="0"/>
              <a:t> </a:t>
            </a:r>
            <a:r>
              <a:rPr lang="en-US" sz="1600" i="1" dirty="0" err="1"/>
              <a:t>và</a:t>
            </a:r>
            <a:r>
              <a:rPr lang="en-US" sz="1600" i="1" dirty="0"/>
              <a:t> </a:t>
            </a:r>
            <a:r>
              <a:rPr lang="en-US" sz="1600" i="1" dirty="0" err="1"/>
              <a:t>công</a:t>
            </a:r>
            <a:r>
              <a:rPr lang="en-US" sz="1600" i="1" dirty="0"/>
              <a:t> </a:t>
            </a:r>
            <a:r>
              <a:rPr lang="en-US" sz="1600" i="1" dirty="0" err="1"/>
              <a:t>cụ</a:t>
            </a:r>
            <a:r>
              <a:rPr lang="en-US" sz="1600" i="1" dirty="0"/>
              <a:t> </a:t>
            </a:r>
            <a:r>
              <a:rPr lang="en-US" sz="1600" i="1" dirty="0" err="1"/>
              <a:t>hỗ</a:t>
            </a:r>
            <a:r>
              <a:rPr lang="en-US" sz="1600" i="1" dirty="0"/>
              <a:t> </a:t>
            </a:r>
            <a:r>
              <a:rPr lang="en-US" sz="1600" i="1" dirty="0" err="1"/>
              <a:t>trợ</a:t>
            </a:r>
            <a:r>
              <a:rPr lang="en-US" sz="1600" i="1" dirty="0"/>
              <a:t> </a:t>
            </a:r>
          </a:p>
        </p:txBody>
      </p:sp>
      <p:sp>
        <p:nvSpPr>
          <p:cNvPr id="23" name="TextBox 22">
            <a:extLst>
              <a:ext uri="{FF2B5EF4-FFF2-40B4-BE49-F238E27FC236}">
                <a16:creationId xmlns:a16="http://schemas.microsoft.com/office/drawing/2014/main" id="{A7460FB7-773F-FC6F-2733-C8F9EB68A570}"/>
              </a:ext>
            </a:extLst>
          </p:cNvPr>
          <p:cNvSpPr txBox="1"/>
          <p:nvPr/>
        </p:nvSpPr>
        <p:spPr>
          <a:xfrm>
            <a:off x="1806588" y="2989325"/>
            <a:ext cx="6788772" cy="584775"/>
          </a:xfrm>
          <a:prstGeom prst="rect">
            <a:avLst/>
          </a:prstGeom>
          <a:noFill/>
        </p:spPr>
        <p:txBody>
          <a:bodyPr wrap="square">
            <a:spAutoFit/>
          </a:bodyPr>
          <a:lstStyle/>
          <a:p>
            <a:r>
              <a:rPr lang="vi-VN" sz="1600" b="1" dirty="0"/>
              <a:t>Trích Luật Bảo vệ môi trường năm 2020 </a:t>
            </a:r>
          </a:p>
          <a:p>
            <a:r>
              <a:rPr lang="vi-VN" sz="1600" i="1" dirty="0"/>
              <a:t>Điều 6. Các hành vi bị nghiêm cấm trong hoạt động bảo vệ rừng </a:t>
            </a:r>
          </a:p>
        </p:txBody>
      </p:sp>
      <p:sp>
        <p:nvSpPr>
          <p:cNvPr id="25" name="TextBox 24">
            <a:extLst>
              <a:ext uri="{FF2B5EF4-FFF2-40B4-BE49-F238E27FC236}">
                <a16:creationId xmlns:a16="http://schemas.microsoft.com/office/drawing/2014/main" id="{0F15FDD0-2789-A41B-0C1F-1AC5108EB5DB}"/>
              </a:ext>
            </a:extLst>
          </p:cNvPr>
          <p:cNvSpPr txBox="1"/>
          <p:nvPr/>
        </p:nvSpPr>
        <p:spPr>
          <a:xfrm>
            <a:off x="1849980" y="3736955"/>
            <a:ext cx="5961563" cy="892552"/>
          </a:xfrm>
          <a:prstGeom prst="rect">
            <a:avLst/>
          </a:prstGeom>
          <a:noFill/>
        </p:spPr>
        <p:txBody>
          <a:bodyPr wrap="square">
            <a:spAutoFit/>
          </a:bodyPr>
          <a:lstStyle/>
          <a:p>
            <a:r>
              <a:rPr lang="en-US" sz="2000" b="1" dirty="0">
                <a:solidFill>
                  <a:schemeClr val="tx2"/>
                </a:solidFill>
              </a:rPr>
              <a:t>Thông tin 3. </a:t>
            </a:r>
          </a:p>
          <a:p>
            <a:r>
              <a:rPr lang="en-US" sz="1600" b="1" dirty="0" err="1"/>
              <a:t>Trích</a:t>
            </a:r>
            <a:r>
              <a:rPr lang="en-US" sz="1600" b="1" dirty="0"/>
              <a:t> </a:t>
            </a:r>
            <a:r>
              <a:rPr lang="en-US" sz="1600" b="1" dirty="0" err="1"/>
              <a:t>Luật</a:t>
            </a:r>
            <a:r>
              <a:rPr lang="en-US" sz="1600" b="1" dirty="0"/>
              <a:t> </a:t>
            </a:r>
            <a:r>
              <a:rPr lang="en-US" sz="1600" b="1" dirty="0" err="1"/>
              <a:t>Hoá</a:t>
            </a:r>
            <a:r>
              <a:rPr lang="en-US" sz="1600" b="1" dirty="0"/>
              <a:t> </a:t>
            </a:r>
            <a:r>
              <a:rPr lang="en-US" sz="1600" b="1" dirty="0" err="1"/>
              <a:t>chất</a:t>
            </a:r>
            <a:r>
              <a:rPr lang="en-US" sz="1600" b="1" dirty="0"/>
              <a:t> năm 2007 </a:t>
            </a:r>
          </a:p>
          <a:p>
            <a:r>
              <a:rPr lang="en-US" sz="1600" i="1" dirty="0" err="1"/>
              <a:t>Điều</a:t>
            </a:r>
            <a:r>
              <a:rPr lang="en-US" sz="1600" i="1" dirty="0"/>
              <a:t> 7. </a:t>
            </a:r>
            <a:r>
              <a:rPr lang="en-US" sz="1600" i="1" dirty="0" err="1"/>
              <a:t>Các</a:t>
            </a:r>
            <a:r>
              <a:rPr lang="en-US" sz="1600" i="1" dirty="0"/>
              <a:t> </a:t>
            </a:r>
            <a:r>
              <a:rPr lang="en-US" sz="1600" i="1" dirty="0" err="1"/>
              <a:t>hành</a:t>
            </a:r>
            <a:r>
              <a:rPr lang="en-US" sz="1600" i="1" dirty="0"/>
              <a:t> vi </a:t>
            </a:r>
            <a:r>
              <a:rPr lang="en-US" sz="1600" i="1" dirty="0" err="1"/>
              <a:t>bị</a:t>
            </a:r>
            <a:r>
              <a:rPr lang="en-US" sz="1600" i="1" dirty="0"/>
              <a:t> </a:t>
            </a:r>
            <a:r>
              <a:rPr lang="en-US" sz="1600" i="1" dirty="0" err="1"/>
              <a:t>nghiêm</a:t>
            </a:r>
            <a:r>
              <a:rPr lang="en-US" sz="1600" i="1" dirty="0"/>
              <a:t> </a:t>
            </a:r>
            <a:r>
              <a:rPr lang="en-US" sz="1600" i="1" dirty="0" err="1"/>
              <a:t>cấm</a:t>
            </a:r>
            <a:r>
              <a:rPr lang="en-US" sz="1600" i="1" dirty="0"/>
              <a:t> </a:t>
            </a:r>
            <a:r>
              <a:rPr lang="en-US" sz="1600" i="1" dirty="0" err="1"/>
              <a:t>trong</a:t>
            </a:r>
            <a:r>
              <a:rPr lang="en-US" sz="1600" i="1" dirty="0"/>
              <a:t> </a:t>
            </a:r>
            <a:r>
              <a:rPr lang="en-US" sz="1600" i="1" dirty="0" err="1"/>
              <a:t>hoạt</a:t>
            </a:r>
            <a:r>
              <a:rPr lang="en-US" sz="1600" i="1" dirty="0"/>
              <a:t> </a:t>
            </a:r>
            <a:r>
              <a:rPr lang="en-US" sz="1600" i="1" dirty="0" err="1"/>
              <a:t>động</a:t>
            </a:r>
            <a:r>
              <a:rPr lang="en-US" sz="1600" i="1" dirty="0"/>
              <a:t> </a:t>
            </a:r>
            <a:r>
              <a:rPr lang="en-US" sz="1600" i="1" dirty="0" err="1"/>
              <a:t>hoá</a:t>
            </a:r>
            <a:r>
              <a:rPr lang="en-US" sz="1600" i="1" dirty="0"/>
              <a:t> </a:t>
            </a:r>
            <a:r>
              <a:rPr lang="en-US" sz="1600" i="1" dirty="0" err="1"/>
              <a:t>chất</a:t>
            </a:r>
            <a:r>
              <a:rPr lang="en-US" sz="1600" i="1" dirty="0"/>
              <a:t> </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A480D64-3BD9-A0A9-F262-60215666205A}"/>
              </a:ext>
            </a:extLst>
          </p:cNvPr>
          <p:cNvPicPr>
            <a:picLocks noChangeAspect="1"/>
          </p:cNvPicPr>
          <p:nvPr/>
        </p:nvPicPr>
        <p:blipFill>
          <a:blip r:embed="rId2"/>
          <a:stretch>
            <a:fillRect/>
          </a:stretch>
        </p:blipFill>
        <p:spPr>
          <a:xfrm>
            <a:off x="373380" y="171280"/>
            <a:ext cx="6400800" cy="1344406"/>
          </a:xfrm>
          <a:prstGeom prst="round2DiagRect">
            <a:avLst>
              <a:gd name="adj1" fmla="val 16667"/>
              <a:gd name="adj2" fmla="val 0"/>
            </a:avLst>
          </a:prstGeom>
          <a:ln w="88900" cap="sq">
            <a:solidFill>
              <a:srgbClr val="FFFFFF"/>
            </a:solidFill>
            <a:miter lim="800000"/>
          </a:ln>
          <a:effectLst>
            <a:outerShdw blurRad="254000" algn="tl" rotWithShape="0">
              <a:srgbClr val="000000">
                <a:alpha val="43000"/>
              </a:srgbClr>
            </a:outerShdw>
          </a:effectLst>
        </p:spPr>
      </p:pic>
      <p:pic>
        <p:nvPicPr>
          <p:cNvPr id="6" name="Picture 5">
            <a:extLst>
              <a:ext uri="{FF2B5EF4-FFF2-40B4-BE49-F238E27FC236}">
                <a16:creationId xmlns:a16="http://schemas.microsoft.com/office/drawing/2014/main" id="{B57EF155-E81F-2CC9-E460-380CF1247C25}"/>
              </a:ext>
            </a:extLst>
          </p:cNvPr>
          <p:cNvPicPr>
            <a:picLocks noChangeAspect="1"/>
          </p:cNvPicPr>
          <p:nvPr/>
        </p:nvPicPr>
        <p:blipFill>
          <a:blip r:embed="rId3"/>
          <a:stretch>
            <a:fillRect/>
          </a:stretch>
        </p:blipFill>
        <p:spPr>
          <a:xfrm>
            <a:off x="1143000" y="1717463"/>
            <a:ext cx="6400800" cy="1558713"/>
          </a:xfrm>
          <a:prstGeom prst="round2DiagRect">
            <a:avLst>
              <a:gd name="adj1" fmla="val 16667"/>
              <a:gd name="adj2" fmla="val 0"/>
            </a:avLst>
          </a:prstGeom>
          <a:ln w="88900" cap="sq">
            <a:solidFill>
              <a:srgbClr val="FFFFFF"/>
            </a:solidFill>
            <a:miter lim="800000"/>
          </a:ln>
          <a:effectLst>
            <a:outerShdw blurRad="254000" algn="tl" rotWithShape="0">
              <a:srgbClr val="000000">
                <a:alpha val="43000"/>
              </a:srgbClr>
            </a:outerShdw>
          </a:effectLst>
        </p:spPr>
      </p:pic>
      <p:pic>
        <p:nvPicPr>
          <p:cNvPr id="8" name="Picture 7">
            <a:extLst>
              <a:ext uri="{FF2B5EF4-FFF2-40B4-BE49-F238E27FC236}">
                <a16:creationId xmlns:a16="http://schemas.microsoft.com/office/drawing/2014/main" id="{F1B315A2-0034-2939-344A-7A457BBC9F43}"/>
              </a:ext>
            </a:extLst>
          </p:cNvPr>
          <p:cNvPicPr>
            <a:picLocks noChangeAspect="1"/>
          </p:cNvPicPr>
          <p:nvPr/>
        </p:nvPicPr>
        <p:blipFill>
          <a:blip r:embed="rId4"/>
          <a:stretch>
            <a:fillRect/>
          </a:stretch>
        </p:blipFill>
        <p:spPr>
          <a:xfrm>
            <a:off x="1672273" y="3477953"/>
            <a:ext cx="6758940" cy="1400784"/>
          </a:xfrm>
          <a:prstGeom prst="round2DiagRect">
            <a:avLst>
              <a:gd name="adj1" fmla="val 16667"/>
              <a:gd name="adj2" fmla="val 0"/>
            </a:avLst>
          </a:prstGeom>
          <a:ln w="88900" cap="sq">
            <a:solidFill>
              <a:srgbClr val="FFFFFF"/>
            </a:solidFill>
            <a:miter lim="800000"/>
          </a:ln>
          <a:effectLst>
            <a:outerShdw blurRad="254000" algn="tl" rotWithShape="0">
              <a:srgbClr val="000000">
                <a:alpha val="43000"/>
              </a:srgbClr>
            </a:outerShdw>
          </a:effectLst>
        </p:spPr>
      </p:pic>
    </p:spTree>
    <p:extLst>
      <p:ext uri="{BB962C8B-B14F-4D97-AF65-F5344CB8AC3E}">
        <p14:creationId xmlns:p14="http://schemas.microsoft.com/office/powerpoint/2010/main" val="38021076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heme/theme1.xml><?xml version="1.0" encoding="utf-8"?>
<a:theme xmlns:a="http://schemas.openxmlformats.org/drawingml/2006/main" name="Basic English for Hispanic Speakers Workshop by Slidesgo">
  <a:themeElements>
    <a:clrScheme name="Simple Light">
      <a:dk1>
        <a:srgbClr val="04596F"/>
      </a:dk1>
      <a:lt1>
        <a:srgbClr val="FAEFCC"/>
      </a:lt1>
      <a:dk2>
        <a:srgbClr val="000000"/>
      </a:dk2>
      <a:lt2>
        <a:srgbClr val="DB3B44"/>
      </a:lt2>
      <a:accent1>
        <a:srgbClr val="FBB44B"/>
      </a:accent1>
      <a:accent2>
        <a:srgbClr val="FEAE9D"/>
      </a:accent2>
      <a:accent3>
        <a:srgbClr val="42996F"/>
      </a:accent3>
      <a:accent4>
        <a:srgbClr val="51B7B2"/>
      </a:accent4>
      <a:accent5>
        <a:srgbClr val="C8F1FA"/>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Bai 9 Phong ngua tai nan vu khi chay no va cac chat doc hai</Template>
  <TotalTime>0</TotalTime>
  <Words>3034</Words>
  <Application>Microsoft Office PowerPoint</Application>
  <PresentationFormat>On-screen Show (16:9)</PresentationFormat>
  <Paragraphs>128</Paragraphs>
  <Slides>27</Slides>
  <Notes>11</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27</vt:i4>
      </vt:variant>
    </vt:vector>
  </HeadingPairs>
  <TitlesOfParts>
    <vt:vector size="37" baseType="lpstr">
      <vt:lpstr>SVN-Dumpling</vt:lpstr>
      <vt:lpstr>Kavoon</vt:lpstr>
      <vt:lpstr>Roboto Condensed Light</vt:lpstr>
      <vt:lpstr>SVN-Internation</vt:lpstr>
      <vt:lpstr>SVN-Sarifa</vt:lpstr>
      <vt:lpstr>Arial</vt:lpstr>
      <vt:lpstr>SVN-Caprica Script</vt:lpstr>
      <vt:lpstr>Baloo Tammudu 2</vt:lpstr>
      <vt:lpstr>Open Sans</vt:lpstr>
      <vt:lpstr>Basic English for Hispanic Speakers Workshop by Slidesgo</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Administrator</dc:creator>
  <cp:lastModifiedBy>Administrator</cp:lastModifiedBy>
  <cp:revision>1</cp:revision>
  <dcterms:created xsi:type="dcterms:W3CDTF">2025-03-05T14:31:28Z</dcterms:created>
  <dcterms:modified xsi:type="dcterms:W3CDTF">2025-03-05T14:31:49Z</dcterms:modified>
</cp:coreProperties>
</file>